
<file path=[Content_Types].xml><?xml version="1.0" encoding="utf-8"?>
<Types xmlns="http://schemas.openxmlformats.org/package/2006/content-types">
  <Default Extension="bin" ContentType="application/vnd.openxmlformats-officedocument.oleObject"/>
  <Default Extension="wmf" ContentType="image/x-wmf"/>
  <Default Extension="jpeg" ContentType="image/jpeg"/>
  <Default Extension="emf" ContentType="image/x-emf"/>
  <Default Extension="rels" ContentType="application/vnd.openxmlformats-package.relationships+xml"/>
  <Default Extension="xml" ContentType="application/xml"/>
  <Default Extension="vml" ContentType="application/vnd.openxmlformats-officedocument.vmlDrawing"/>
  <Default Extension="doc" ContentType="application/msword"/>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461"/>
  </p:notesMasterIdLst>
  <p:sldIdLst>
    <p:sldId id="257" r:id="rId2"/>
    <p:sldId id="313" r:id="rId3"/>
    <p:sldId id="290" r:id="rId4"/>
    <p:sldId id="258" r:id="rId5"/>
    <p:sldId id="308" r:id="rId6"/>
    <p:sldId id="259" r:id="rId7"/>
    <p:sldId id="291" r:id="rId8"/>
    <p:sldId id="260" r:id="rId9"/>
    <p:sldId id="292" r:id="rId10"/>
    <p:sldId id="262" r:id="rId11"/>
    <p:sldId id="293" r:id="rId12"/>
    <p:sldId id="263" r:id="rId13"/>
    <p:sldId id="294" r:id="rId14"/>
    <p:sldId id="265" r:id="rId15"/>
    <p:sldId id="309" r:id="rId16"/>
    <p:sldId id="295" r:id="rId17"/>
    <p:sldId id="266" r:id="rId18"/>
    <p:sldId id="269" r:id="rId19"/>
    <p:sldId id="268" r:id="rId20"/>
    <p:sldId id="296" r:id="rId21"/>
    <p:sldId id="270" r:id="rId22"/>
    <p:sldId id="310" r:id="rId23"/>
    <p:sldId id="311" r:id="rId24"/>
    <p:sldId id="297" r:id="rId25"/>
    <p:sldId id="272" r:id="rId26"/>
    <p:sldId id="299" r:id="rId27"/>
    <p:sldId id="300" r:id="rId28"/>
    <p:sldId id="275" r:id="rId29"/>
    <p:sldId id="276" r:id="rId30"/>
    <p:sldId id="277" r:id="rId31"/>
    <p:sldId id="278" r:id="rId32"/>
    <p:sldId id="279" r:id="rId33"/>
    <p:sldId id="302" r:id="rId34"/>
    <p:sldId id="280" r:id="rId35"/>
    <p:sldId id="281" r:id="rId36"/>
    <p:sldId id="282" r:id="rId37"/>
    <p:sldId id="314" r:id="rId38"/>
    <p:sldId id="303" r:id="rId39"/>
    <p:sldId id="284" r:id="rId40"/>
    <p:sldId id="285" r:id="rId41"/>
    <p:sldId id="286" r:id="rId42"/>
    <p:sldId id="287" r:id="rId43"/>
    <p:sldId id="315" r:id="rId44"/>
    <p:sldId id="316" r:id="rId45"/>
    <p:sldId id="317" r:id="rId46"/>
    <p:sldId id="318" r:id="rId47"/>
    <p:sldId id="319" r:id="rId48"/>
    <p:sldId id="320" r:id="rId49"/>
    <p:sldId id="321" r:id="rId50"/>
    <p:sldId id="322" r:id="rId51"/>
    <p:sldId id="323" r:id="rId52"/>
    <p:sldId id="324" r:id="rId53"/>
    <p:sldId id="325" r:id="rId54"/>
    <p:sldId id="326" r:id="rId55"/>
    <p:sldId id="327" r:id="rId56"/>
    <p:sldId id="328" r:id="rId57"/>
    <p:sldId id="329" r:id="rId58"/>
    <p:sldId id="330" r:id="rId59"/>
    <p:sldId id="331" r:id="rId60"/>
    <p:sldId id="332" r:id="rId61"/>
    <p:sldId id="333" r:id="rId62"/>
    <p:sldId id="334" r:id="rId63"/>
    <p:sldId id="335" r:id="rId64"/>
    <p:sldId id="336" r:id="rId65"/>
    <p:sldId id="337" r:id="rId66"/>
    <p:sldId id="338" r:id="rId67"/>
    <p:sldId id="339" r:id="rId68"/>
    <p:sldId id="340" r:id="rId69"/>
    <p:sldId id="341" r:id="rId70"/>
    <p:sldId id="342" r:id="rId71"/>
    <p:sldId id="343" r:id="rId72"/>
    <p:sldId id="344" r:id="rId73"/>
    <p:sldId id="345" r:id="rId74"/>
    <p:sldId id="346" r:id="rId75"/>
    <p:sldId id="347" r:id="rId76"/>
    <p:sldId id="348" r:id="rId77"/>
    <p:sldId id="349" r:id="rId78"/>
    <p:sldId id="350" r:id="rId79"/>
    <p:sldId id="351" r:id="rId80"/>
    <p:sldId id="352" r:id="rId81"/>
    <p:sldId id="353" r:id="rId82"/>
    <p:sldId id="354" r:id="rId83"/>
    <p:sldId id="355" r:id="rId84"/>
    <p:sldId id="356" r:id="rId85"/>
    <p:sldId id="357" r:id="rId86"/>
    <p:sldId id="358" r:id="rId87"/>
    <p:sldId id="359" r:id="rId88"/>
    <p:sldId id="360" r:id="rId89"/>
    <p:sldId id="361" r:id="rId90"/>
    <p:sldId id="362" r:id="rId91"/>
    <p:sldId id="363" r:id="rId92"/>
    <p:sldId id="364" r:id="rId93"/>
    <p:sldId id="365" r:id="rId94"/>
    <p:sldId id="366" r:id="rId95"/>
    <p:sldId id="367" r:id="rId96"/>
    <p:sldId id="368" r:id="rId97"/>
    <p:sldId id="369" r:id="rId98"/>
    <p:sldId id="370" r:id="rId99"/>
    <p:sldId id="371" r:id="rId100"/>
    <p:sldId id="372" r:id="rId101"/>
    <p:sldId id="373" r:id="rId102"/>
    <p:sldId id="374" r:id="rId103"/>
    <p:sldId id="375" r:id="rId104"/>
    <p:sldId id="376" r:id="rId105"/>
    <p:sldId id="377" r:id="rId106"/>
    <p:sldId id="378" r:id="rId107"/>
    <p:sldId id="379" r:id="rId108"/>
    <p:sldId id="380" r:id="rId109"/>
    <p:sldId id="381" r:id="rId110"/>
    <p:sldId id="382" r:id="rId111"/>
    <p:sldId id="383" r:id="rId112"/>
    <p:sldId id="384" r:id="rId113"/>
    <p:sldId id="385" r:id="rId114"/>
    <p:sldId id="386" r:id="rId115"/>
    <p:sldId id="387" r:id="rId116"/>
    <p:sldId id="388" r:id="rId117"/>
    <p:sldId id="389" r:id="rId118"/>
    <p:sldId id="390" r:id="rId119"/>
    <p:sldId id="391" r:id="rId120"/>
    <p:sldId id="392" r:id="rId121"/>
    <p:sldId id="393" r:id="rId122"/>
    <p:sldId id="394" r:id="rId123"/>
    <p:sldId id="395" r:id="rId124"/>
    <p:sldId id="396" r:id="rId125"/>
    <p:sldId id="397" r:id="rId126"/>
    <p:sldId id="398" r:id="rId127"/>
    <p:sldId id="399" r:id="rId128"/>
    <p:sldId id="400" r:id="rId129"/>
    <p:sldId id="401" r:id="rId130"/>
    <p:sldId id="402" r:id="rId131"/>
    <p:sldId id="403" r:id="rId132"/>
    <p:sldId id="404" r:id="rId133"/>
    <p:sldId id="405" r:id="rId134"/>
    <p:sldId id="406" r:id="rId135"/>
    <p:sldId id="407" r:id="rId136"/>
    <p:sldId id="408" r:id="rId137"/>
    <p:sldId id="409" r:id="rId138"/>
    <p:sldId id="410" r:id="rId139"/>
    <p:sldId id="411" r:id="rId140"/>
    <p:sldId id="412" r:id="rId141"/>
    <p:sldId id="413" r:id="rId142"/>
    <p:sldId id="414" r:id="rId143"/>
    <p:sldId id="415" r:id="rId144"/>
    <p:sldId id="416" r:id="rId145"/>
    <p:sldId id="417" r:id="rId146"/>
    <p:sldId id="418" r:id="rId147"/>
    <p:sldId id="419" r:id="rId148"/>
    <p:sldId id="420" r:id="rId149"/>
    <p:sldId id="421" r:id="rId150"/>
    <p:sldId id="422" r:id="rId151"/>
    <p:sldId id="423" r:id="rId152"/>
    <p:sldId id="424" r:id="rId153"/>
    <p:sldId id="425" r:id="rId154"/>
    <p:sldId id="426" r:id="rId155"/>
    <p:sldId id="427" r:id="rId156"/>
    <p:sldId id="428" r:id="rId157"/>
    <p:sldId id="429" r:id="rId158"/>
    <p:sldId id="430" r:id="rId159"/>
    <p:sldId id="431" r:id="rId160"/>
    <p:sldId id="432" r:id="rId161"/>
    <p:sldId id="433" r:id="rId162"/>
    <p:sldId id="434" r:id="rId163"/>
    <p:sldId id="435" r:id="rId164"/>
    <p:sldId id="436" r:id="rId165"/>
    <p:sldId id="437" r:id="rId166"/>
    <p:sldId id="438" r:id="rId167"/>
    <p:sldId id="439" r:id="rId168"/>
    <p:sldId id="440" r:id="rId169"/>
    <p:sldId id="441" r:id="rId170"/>
    <p:sldId id="442" r:id="rId171"/>
    <p:sldId id="443" r:id="rId172"/>
    <p:sldId id="444" r:id="rId173"/>
    <p:sldId id="445" r:id="rId174"/>
    <p:sldId id="446" r:id="rId175"/>
    <p:sldId id="447" r:id="rId176"/>
    <p:sldId id="448" r:id="rId177"/>
    <p:sldId id="449" r:id="rId178"/>
    <p:sldId id="450" r:id="rId179"/>
    <p:sldId id="451" r:id="rId180"/>
    <p:sldId id="452" r:id="rId181"/>
    <p:sldId id="453" r:id="rId182"/>
    <p:sldId id="454" r:id="rId183"/>
    <p:sldId id="455" r:id="rId184"/>
    <p:sldId id="456" r:id="rId185"/>
    <p:sldId id="457" r:id="rId186"/>
    <p:sldId id="458" r:id="rId187"/>
    <p:sldId id="459" r:id="rId188"/>
    <p:sldId id="460" r:id="rId189"/>
    <p:sldId id="461" r:id="rId190"/>
    <p:sldId id="462" r:id="rId191"/>
    <p:sldId id="463" r:id="rId192"/>
    <p:sldId id="464" r:id="rId193"/>
    <p:sldId id="465" r:id="rId194"/>
    <p:sldId id="466" r:id="rId195"/>
    <p:sldId id="467" r:id="rId196"/>
    <p:sldId id="468" r:id="rId197"/>
    <p:sldId id="469" r:id="rId198"/>
    <p:sldId id="470" r:id="rId199"/>
    <p:sldId id="471" r:id="rId200"/>
    <p:sldId id="472" r:id="rId201"/>
    <p:sldId id="473" r:id="rId202"/>
    <p:sldId id="474" r:id="rId203"/>
    <p:sldId id="475" r:id="rId204"/>
    <p:sldId id="476" r:id="rId205"/>
    <p:sldId id="477" r:id="rId206"/>
    <p:sldId id="478" r:id="rId207"/>
    <p:sldId id="479" r:id="rId208"/>
    <p:sldId id="480" r:id="rId209"/>
    <p:sldId id="481" r:id="rId210"/>
    <p:sldId id="482" r:id="rId211"/>
    <p:sldId id="483" r:id="rId212"/>
    <p:sldId id="484" r:id="rId213"/>
    <p:sldId id="485" r:id="rId214"/>
    <p:sldId id="486" r:id="rId215"/>
    <p:sldId id="487" r:id="rId216"/>
    <p:sldId id="488" r:id="rId217"/>
    <p:sldId id="489" r:id="rId218"/>
    <p:sldId id="490" r:id="rId219"/>
    <p:sldId id="491" r:id="rId220"/>
    <p:sldId id="492" r:id="rId221"/>
    <p:sldId id="493" r:id="rId222"/>
    <p:sldId id="494" r:id="rId223"/>
    <p:sldId id="495" r:id="rId224"/>
    <p:sldId id="496" r:id="rId225"/>
    <p:sldId id="497" r:id="rId226"/>
    <p:sldId id="498" r:id="rId227"/>
    <p:sldId id="499" r:id="rId228"/>
    <p:sldId id="500" r:id="rId229"/>
    <p:sldId id="501" r:id="rId230"/>
    <p:sldId id="502" r:id="rId231"/>
    <p:sldId id="503" r:id="rId232"/>
    <p:sldId id="504" r:id="rId233"/>
    <p:sldId id="505" r:id="rId234"/>
    <p:sldId id="506" r:id="rId235"/>
    <p:sldId id="507" r:id="rId236"/>
    <p:sldId id="508" r:id="rId237"/>
    <p:sldId id="509" r:id="rId238"/>
    <p:sldId id="510" r:id="rId239"/>
    <p:sldId id="511" r:id="rId240"/>
    <p:sldId id="512" r:id="rId241"/>
    <p:sldId id="513" r:id="rId242"/>
    <p:sldId id="514" r:id="rId243"/>
    <p:sldId id="515" r:id="rId244"/>
    <p:sldId id="516" r:id="rId245"/>
    <p:sldId id="517" r:id="rId246"/>
    <p:sldId id="518" r:id="rId247"/>
    <p:sldId id="519" r:id="rId248"/>
    <p:sldId id="520" r:id="rId249"/>
    <p:sldId id="521" r:id="rId250"/>
    <p:sldId id="522" r:id="rId251"/>
    <p:sldId id="523" r:id="rId252"/>
    <p:sldId id="524" r:id="rId253"/>
    <p:sldId id="525" r:id="rId254"/>
    <p:sldId id="526" r:id="rId255"/>
    <p:sldId id="527" r:id="rId256"/>
    <p:sldId id="528" r:id="rId257"/>
    <p:sldId id="529" r:id="rId258"/>
    <p:sldId id="530" r:id="rId259"/>
    <p:sldId id="531" r:id="rId260"/>
    <p:sldId id="532" r:id="rId261"/>
    <p:sldId id="533" r:id="rId262"/>
    <p:sldId id="534" r:id="rId263"/>
    <p:sldId id="535" r:id="rId264"/>
    <p:sldId id="536" r:id="rId265"/>
    <p:sldId id="537" r:id="rId266"/>
    <p:sldId id="538" r:id="rId267"/>
    <p:sldId id="539" r:id="rId268"/>
    <p:sldId id="540" r:id="rId269"/>
    <p:sldId id="541" r:id="rId270"/>
    <p:sldId id="542" r:id="rId271"/>
    <p:sldId id="543" r:id="rId272"/>
    <p:sldId id="544" r:id="rId273"/>
    <p:sldId id="545" r:id="rId274"/>
    <p:sldId id="546" r:id="rId275"/>
    <p:sldId id="547" r:id="rId276"/>
    <p:sldId id="548" r:id="rId277"/>
    <p:sldId id="549" r:id="rId278"/>
    <p:sldId id="550" r:id="rId279"/>
    <p:sldId id="551" r:id="rId280"/>
    <p:sldId id="552" r:id="rId281"/>
    <p:sldId id="553" r:id="rId282"/>
    <p:sldId id="554" r:id="rId283"/>
    <p:sldId id="555" r:id="rId284"/>
    <p:sldId id="556" r:id="rId285"/>
    <p:sldId id="557" r:id="rId286"/>
    <p:sldId id="558" r:id="rId287"/>
    <p:sldId id="559" r:id="rId288"/>
    <p:sldId id="560" r:id="rId289"/>
    <p:sldId id="561" r:id="rId290"/>
    <p:sldId id="562" r:id="rId291"/>
    <p:sldId id="563" r:id="rId292"/>
    <p:sldId id="564" r:id="rId293"/>
    <p:sldId id="565" r:id="rId294"/>
    <p:sldId id="566" r:id="rId295"/>
    <p:sldId id="567" r:id="rId296"/>
    <p:sldId id="568" r:id="rId297"/>
    <p:sldId id="569" r:id="rId298"/>
    <p:sldId id="570" r:id="rId299"/>
    <p:sldId id="571" r:id="rId300"/>
    <p:sldId id="572" r:id="rId301"/>
    <p:sldId id="573" r:id="rId302"/>
    <p:sldId id="574" r:id="rId303"/>
    <p:sldId id="575" r:id="rId304"/>
    <p:sldId id="576" r:id="rId305"/>
    <p:sldId id="577" r:id="rId306"/>
    <p:sldId id="578" r:id="rId307"/>
    <p:sldId id="579" r:id="rId308"/>
    <p:sldId id="580" r:id="rId309"/>
    <p:sldId id="581" r:id="rId310"/>
    <p:sldId id="582" r:id="rId311"/>
    <p:sldId id="583" r:id="rId312"/>
    <p:sldId id="584" r:id="rId313"/>
    <p:sldId id="585" r:id="rId314"/>
    <p:sldId id="586" r:id="rId315"/>
    <p:sldId id="587" r:id="rId316"/>
    <p:sldId id="588" r:id="rId317"/>
    <p:sldId id="589" r:id="rId318"/>
    <p:sldId id="590" r:id="rId319"/>
    <p:sldId id="591" r:id="rId320"/>
    <p:sldId id="592" r:id="rId321"/>
    <p:sldId id="593" r:id="rId322"/>
    <p:sldId id="594" r:id="rId323"/>
    <p:sldId id="595" r:id="rId324"/>
    <p:sldId id="596" r:id="rId325"/>
    <p:sldId id="597" r:id="rId326"/>
    <p:sldId id="598" r:id="rId327"/>
    <p:sldId id="599" r:id="rId328"/>
    <p:sldId id="600" r:id="rId329"/>
    <p:sldId id="601" r:id="rId330"/>
    <p:sldId id="602" r:id="rId331"/>
    <p:sldId id="603" r:id="rId332"/>
    <p:sldId id="604" r:id="rId333"/>
    <p:sldId id="605" r:id="rId334"/>
    <p:sldId id="606" r:id="rId335"/>
    <p:sldId id="607" r:id="rId336"/>
    <p:sldId id="608" r:id="rId337"/>
    <p:sldId id="609" r:id="rId338"/>
    <p:sldId id="610" r:id="rId339"/>
    <p:sldId id="611" r:id="rId340"/>
    <p:sldId id="612" r:id="rId341"/>
    <p:sldId id="613" r:id="rId342"/>
    <p:sldId id="614" r:id="rId343"/>
    <p:sldId id="615" r:id="rId344"/>
    <p:sldId id="616" r:id="rId345"/>
    <p:sldId id="617" r:id="rId346"/>
    <p:sldId id="618" r:id="rId347"/>
    <p:sldId id="619" r:id="rId348"/>
    <p:sldId id="620" r:id="rId349"/>
    <p:sldId id="621" r:id="rId350"/>
    <p:sldId id="622" r:id="rId351"/>
    <p:sldId id="623" r:id="rId352"/>
    <p:sldId id="624" r:id="rId353"/>
    <p:sldId id="625" r:id="rId354"/>
    <p:sldId id="626" r:id="rId355"/>
    <p:sldId id="627" r:id="rId356"/>
    <p:sldId id="628" r:id="rId357"/>
    <p:sldId id="629" r:id="rId358"/>
    <p:sldId id="630" r:id="rId359"/>
    <p:sldId id="631" r:id="rId360"/>
    <p:sldId id="632" r:id="rId361"/>
    <p:sldId id="633" r:id="rId362"/>
    <p:sldId id="634" r:id="rId363"/>
    <p:sldId id="635" r:id="rId364"/>
    <p:sldId id="636" r:id="rId365"/>
    <p:sldId id="637" r:id="rId366"/>
    <p:sldId id="638" r:id="rId367"/>
    <p:sldId id="639" r:id="rId368"/>
    <p:sldId id="640" r:id="rId369"/>
    <p:sldId id="641" r:id="rId370"/>
    <p:sldId id="642" r:id="rId371"/>
    <p:sldId id="643" r:id="rId372"/>
    <p:sldId id="644" r:id="rId373"/>
    <p:sldId id="645" r:id="rId374"/>
    <p:sldId id="646" r:id="rId375"/>
    <p:sldId id="647" r:id="rId376"/>
    <p:sldId id="648" r:id="rId377"/>
    <p:sldId id="649" r:id="rId378"/>
    <p:sldId id="650" r:id="rId379"/>
    <p:sldId id="651" r:id="rId380"/>
    <p:sldId id="652" r:id="rId381"/>
    <p:sldId id="653" r:id="rId382"/>
    <p:sldId id="654" r:id="rId383"/>
    <p:sldId id="655" r:id="rId384"/>
    <p:sldId id="656" r:id="rId385"/>
    <p:sldId id="657" r:id="rId386"/>
    <p:sldId id="658" r:id="rId387"/>
    <p:sldId id="659" r:id="rId388"/>
    <p:sldId id="660" r:id="rId389"/>
    <p:sldId id="661" r:id="rId390"/>
    <p:sldId id="662" r:id="rId391"/>
    <p:sldId id="663" r:id="rId392"/>
    <p:sldId id="664" r:id="rId393"/>
    <p:sldId id="665" r:id="rId394"/>
    <p:sldId id="666" r:id="rId395"/>
    <p:sldId id="667" r:id="rId396"/>
    <p:sldId id="668" r:id="rId397"/>
    <p:sldId id="669" r:id="rId398"/>
    <p:sldId id="670" r:id="rId399"/>
    <p:sldId id="671" r:id="rId400"/>
    <p:sldId id="672" r:id="rId401"/>
    <p:sldId id="673" r:id="rId402"/>
    <p:sldId id="674" r:id="rId403"/>
    <p:sldId id="675" r:id="rId404"/>
    <p:sldId id="676" r:id="rId405"/>
    <p:sldId id="677" r:id="rId406"/>
    <p:sldId id="678" r:id="rId407"/>
    <p:sldId id="679" r:id="rId408"/>
    <p:sldId id="680" r:id="rId409"/>
    <p:sldId id="681" r:id="rId410"/>
    <p:sldId id="682" r:id="rId411"/>
    <p:sldId id="683" r:id="rId412"/>
    <p:sldId id="684" r:id="rId413"/>
    <p:sldId id="685" r:id="rId414"/>
    <p:sldId id="686" r:id="rId415"/>
    <p:sldId id="687" r:id="rId416"/>
    <p:sldId id="688" r:id="rId417"/>
    <p:sldId id="689" r:id="rId418"/>
    <p:sldId id="690" r:id="rId419"/>
    <p:sldId id="691" r:id="rId420"/>
    <p:sldId id="692" r:id="rId421"/>
    <p:sldId id="693" r:id="rId422"/>
    <p:sldId id="694" r:id="rId423"/>
    <p:sldId id="695" r:id="rId424"/>
    <p:sldId id="696" r:id="rId425"/>
    <p:sldId id="697" r:id="rId426"/>
    <p:sldId id="698" r:id="rId427"/>
    <p:sldId id="699" r:id="rId428"/>
    <p:sldId id="700" r:id="rId429"/>
    <p:sldId id="701" r:id="rId430"/>
    <p:sldId id="702" r:id="rId431"/>
    <p:sldId id="703" r:id="rId432"/>
    <p:sldId id="704" r:id="rId433"/>
    <p:sldId id="705" r:id="rId434"/>
    <p:sldId id="706" r:id="rId435"/>
    <p:sldId id="707" r:id="rId436"/>
    <p:sldId id="708" r:id="rId437"/>
    <p:sldId id="709" r:id="rId438"/>
    <p:sldId id="710" r:id="rId439"/>
    <p:sldId id="711" r:id="rId440"/>
    <p:sldId id="712" r:id="rId441"/>
    <p:sldId id="713" r:id="rId442"/>
    <p:sldId id="714" r:id="rId443"/>
    <p:sldId id="715" r:id="rId444"/>
    <p:sldId id="716" r:id="rId445"/>
    <p:sldId id="717" r:id="rId446"/>
    <p:sldId id="718" r:id="rId447"/>
    <p:sldId id="719" r:id="rId448"/>
    <p:sldId id="720" r:id="rId449"/>
    <p:sldId id="721" r:id="rId450"/>
    <p:sldId id="722" r:id="rId451"/>
    <p:sldId id="723" r:id="rId452"/>
    <p:sldId id="724" r:id="rId453"/>
    <p:sldId id="725" r:id="rId454"/>
    <p:sldId id="726" r:id="rId455"/>
    <p:sldId id="727" r:id="rId456"/>
    <p:sldId id="728" r:id="rId457"/>
    <p:sldId id="729" r:id="rId458"/>
    <p:sldId id="730" r:id="rId459"/>
    <p:sldId id="731" r:id="rId460"/>
  </p:sldIdLst>
  <p:sldSz cx="9144000" cy="6858000" type="screen4x3"/>
  <p:notesSz cx="6858000" cy="9144000"/>
  <p:defaultTextStyle>
    <a:defPPr>
      <a:defRPr lang="en-US"/>
    </a:defPPr>
    <a:lvl1pPr algn="r" rtl="0" fontAlgn="base">
      <a:spcBef>
        <a:spcPct val="0"/>
      </a:spcBef>
      <a:spcAft>
        <a:spcPct val="0"/>
      </a:spcAft>
      <a:defRPr sz="2400" kern="1200">
        <a:solidFill>
          <a:schemeClr val="tx1"/>
        </a:solidFill>
        <a:latin typeface="Arial" charset="0"/>
        <a:ea typeface="+mn-ea"/>
        <a:cs typeface="Arial" charset="0"/>
      </a:defRPr>
    </a:lvl1pPr>
    <a:lvl2pPr marL="457200" algn="r" rtl="0" fontAlgn="base">
      <a:spcBef>
        <a:spcPct val="0"/>
      </a:spcBef>
      <a:spcAft>
        <a:spcPct val="0"/>
      </a:spcAft>
      <a:defRPr sz="2400" kern="1200">
        <a:solidFill>
          <a:schemeClr val="tx1"/>
        </a:solidFill>
        <a:latin typeface="Arial" charset="0"/>
        <a:ea typeface="+mn-ea"/>
        <a:cs typeface="Arial" charset="0"/>
      </a:defRPr>
    </a:lvl2pPr>
    <a:lvl3pPr marL="914400" algn="r" rtl="0" fontAlgn="base">
      <a:spcBef>
        <a:spcPct val="0"/>
      </a:spcBef>
      <a:spcAft>
        <a:spcPct val="0"/>
      </a:spcAft>
      <a:defRPr sz="2400" kern="1200">
        <a:solidFill>
          <a:schemeClr val="tx1"/>
        </a:solidFill>
        <a:latin typeface="Arial" charset="0"/>
        <a:ea typeface="+mn-ea"/>
        <a:cs typeface="Arial" charset="0"/>
      </a:defRPr>
    </a:lvl3pPr>
    <a:lvl4pPr marL="1371600" algn="r" rtl="0" fontAlgn="base">
      <a:spcBef>
        <a:spcPct val="0"/>
      </a:spcBef>
      <a:spcAft>
        <a:spcPct val="0"/>
      </a:spcAft>
      <a:defRPr sz="2400" kern="1200">
        <a:solidFill>
          <a:schemeClr val="tx1"/>
        </a:solidFill>
        <a:latin typeface="Arial" charset="0"/>
        <a:ea typeface="+mn-ea"/>
        <a:cs typeface="Arial" charset="0"/>
      </a:defRPr>
    </a:lvl4pPr>
    <a:lvl5pPr marL="1828800" algn="r" rtl="0" fontAlgn="base">
      <a:spcBef>
        <a:spcPct val="0"/>
      </a:spcBef>
      <a:spcAft>
        <a:spcPct val="0"/>
      </a:spcAft>
      <a:defRPr sz="2400" kern="1200">
        <a:solidFill>
          <a:schemeClr val="tx1"/>
        </a:solidFill>
        <a:latin typeface="Arial" charset="0"/>
        <a:ea typeface="+mn-ea"/>
        <a:cs typeface="Arial" charset="0"/>
      </a:defRPr>
    </a:lvl5pPr>
    <a:lvl6pPr marL="2286000" algn="l" defTabSz="914400" rtl="0" eaLnBrk="1" latinLnBrk="0" hangingPunct="1">
      <a:defRPr sz="2400" kern="1200">
        <a:solidFill>
          <a:schemeClr val="tx1"/>
        </a:solidFill>
        <a:latin typeface="Arial" charset="0"/>
        <a:ea typeface="+mn-ea"/>
        <a:cs typeface="Arial" charset="0"/>
      </a:defRPr>
    </a:lvl6pPr>
    <a:lvl7pPr marL="2743200" algn="l" defTabSz="914400" rtl="0" eaLnBrk="1" latinLnBrk="0" hangingPunct="1">
      <a:defRPr sz="2400" kern="1200">
        <a:solidFill>
          <a:schemeClr val="tx1"/>
        </a:solidFill>
        <a:latin typeface="Arial" charset="0"/>
        <a:ea typeface="+mn-ea"/>
        <a:cs typeface="Arial" charset="0"/>
      </a:defRPr>
    </a:lvl7pPr>
    <a:lvl8pPr marL="3200400" algn="l" defTabSz="914400" rtl="0" eaLnBrk="1" latinLnBrk="0" hangingPunct="1">
      <a:defRPr sz="2400" kern="1200">
        <a:solidFill>
          <a:schemeClr val="tx1"/>
        </a:solidFill>
        <a:latin typeface="Arial" charset="0"/>
        <a:ea typeface="+mn-ea"/>
        <a:cs typeface="Arial" charset="0"/>
      </a:defRPr>
    </a:lvl8pPr>
    <a:lvl9pPr marL="3657600" algn="l" defTabSz="914400" rtl="0" eaLnBrk="1" latinLnBrk="0" hangingPunct="1">
      <a:defRPr sz="2400" kern="1200">
        <a:solidFill>
          <a:schemeClr val="tx1"/>
        </a:solidFill>
        <a:latin typeface="Arial" charset="0"/>
        <a:ea typeface="+mn-ea"/>
        <a:cs typeface="Arial" charset="0"/>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66FF33"/>
    <a:srgbClr val="336699"/>
    <a:srgbClr val="CC0066"/>
    <a:srgbClr val="003399"/>
    <a:srgbClr val="800000"/>
    <a:srgbClr val="006600"/>
    <a:srgbClr val="663300"/>
    <a:srgbClr val="3366CC"/>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2672" autoAdjust="0"/>
    <p:restoredTop sz="91489" autoAdjust="0"/>
  </p:normalViewPr>
  <p:slideViewPr>
    <p:cSldViewPr>
      <p:cViewPr>
        <p:scale>
          <a:sx n="66" d="100"/>
          <a:sy n="66" d="100"/>
        </p:scale>
        <p:origin x="-1542" y="-150"/>
      </p:cViewPr>
      <p:guideLst>
        <p:guide orient="horz" pos="2160"/>
        <p:guide pos="2880"/>
      </p:guideLst>
    </p:cSldViewPr>
  </p:slideViewPr>
  <p:notesTextViewPr>
    <p:cViewPr>
      <p:scale>
        <a:sx n="100" d="100"/>
        <a:sy n="100" d="100"/>
      </p:scale>
      <p:origin x="0" y="0"/>
    </p:cViewPr>
  </p:notesTextViewPr>
  <p:sorterViewPr>
    <p:cViewPr>
      <p:scale>
        <a:sx n="66" d="100"/>
        <a:sy n="66" d="100"/>
      </p:scale>
      <p:origin x="0" y="1224"/>
    </p:cViewPr>
  </p:sorter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99" Type="http://schemas.openxmlformats.org/officeDocument/2006/relationships/slide" Target="slides/slide298.xml"/><Relationship Id="rId21" Type="http://schemas.openxmlformats.org/officeDocument/2006/relationships/slide" Target="slides/slide20.xml"/><Relationship Id="rId63" Type="http://schemas.openxmlformats.org/officeDocument/2006/relationships/slide" Target="slides/slide62.xml"/><Relationship Id="rId159" Type="http://schemas.openxmlformats.org/officeDocument/2006/relationships/slide" Target="slides/slide158.xml"/><Relationship Id="rId324" Type="http://schemas.openxmlformats.org/officeDocument/2006/relationships/slide" Target="slides/slide323.xml"/><Relationship Id="rId366" Type="http://schemas.openxmlformats.org/officeDocument/2006/relationships/slide" Target="slides/slide365.xml"/><Relationship Id="rId170" Type="http://schemas.openxmlformats.org/officeDocument/2006/relationships/slide" Target="slides/slide169.xml"/><Relationship Id="rId226" Type="http://schemas.openxmlformats.org/officeDocument/2006/relationships/slide" Target="slides/slide225.xml"/><Relationship Id="rId433" Type="http://schemas.openxmlformats.org/officeDocument/2006/relationships/slide" Target="slides/slide432.xml"/><Relationship Id="rId268" Type="http://schemas.openxmlformats.org/officeDocument/2006/relationships/slide" Target="slides/slide267.xml"/><Relationship Id="rId32" Type="http://schemas.openxmlformats.org/officeDocument/2006/relationships/slide" Target="slides/slide31.xml"/><Relationship Id="rId74" Type="http://schemas.openxmlformats.org/officeDocument/2006/relationships/slide" Target="slides/slide73.xml"/><Relationship Id="rId128" Type="http://schemas.openxmlformats.org/officeDocument/2006/relationships/slide" Target="slides/slide127.xml"/><Relationship Id="rId335" Type="http://schemas.openxmlformats.org/officeDocument/2006/relationships/slide" Target="slides/slide334.xml"/><Relationship Id="rId377" Type="http://schemas.openxmlformats.org/officeDocument/2006/relationships/slide" Target="slides/slide376.xml"/><Relationship Id="rId5" Type="http://schemas.openxmlformats.org/officeDocument/2006/relationships/slide" Target="slides/slide4.xml"/><Relationship Id="rId181" Type="http://schemas.openxmlformats.org/officeDocument/2006/relationships/slide" Target="slides/slide180.xml"/><Relationship Id="rId237" Type="http://schemas.openxmlformats.org/officeDocument/2006/relationships/slide" Target="slides/slide236.xml"/><Relationship Id="rId402" Type="http://schemas.openxmlformats.org/officeDocument/2006/relationships/slide" Target="slides/slide401.xml"/><Relationship Id="rId279" Type="http://schemas.openxmlformats.org/officeDocument/2006/relationships/slide" Target="slides/slide278.xml"/><Relationship Id="rId444" Type="http://schemas.openxmlformats.org/officeDocument/2006/relationships/slide" Target="slides/slide443.xml"/><Relationship Id="rId43" Type="http://schemas.openxmlformats.org/officeDocument/2006/relationships/slide" Target="slides/slide42.xml"/><Relationship Id="rId139" Type="http://schemas.openxmlformats.org/officeDocument/2006/relationships/slide" Target="slides/slide138.xml"/><Relationship Id="rId290" Type="http://schemas.openxmlformats.org/officeDocument/2006/relationships/slide" Target="slides/slide289.xml"/><Relationship Id="rId304" Type="http://schemas.openxmlformats.org/officeDocument/2006/relationships/slide" Target="slides/slide303.xml"/><Relationship Id="rId346" Type="http://schemas.openxmlformats.org/officeDocument/2006/relationships/slide" Target="slides/slide345.xml"/><Relationship Id="rId388" Type="http://schemas.openxmlformats.org/officeDocument/2006/relationships/slide" Target="slides/slide387.xml"/><Relationship Id="rId85" Type="http://schemas.openxmlformats.org/officeDocument/2006/relationships/slide" Target="slides/slide84.xml"/><Relationship Id="rId150" Type="http://schemas.openxmlformats.org/officeDocument/2006/relationships/slide" Target="slides/slide149.xml"/><Relationship Id="rId192" Type="http://schemas.openxmlformats.org/officeDocument/2006/relationships/slide" Target="slides/slide191.xml"/><Relationship Id="rId206" Type="http://schemas.openxmlformats.org/officeDocument/2006/relationships/slide" Target="slides/slide205.xml"/><Relationship Id="rId413" Type="http://schemas.openxmlformats.org/officeDocument/2006/relationships/slide" Target="slides/slide412.xml"/><Relationship Id="rId248" Type="http://schemas.openxmlformats.org/officeDocument/2006/relationships/slide" Target="slides/slide247.xml"/><Relationship Id="rId455" Type="http://schemas.openxmlformats.org/officeDocument/2006/relationships/slide" Target="slides/slide454.xml"/><Relationship Id="rId12" Type="http://schemas.openxmlformats.org/officeDocument/2006/relationships/slide" Target="slides/slide11.xml"/><Relationship Id="rId108" Type="http://schemas.openxmlformats.org/officeDocument/2006/relationships/slide" Target="slides/slide107.xml"/><Relationship Id="rId315" Type="http://schemas.openxmlformats.org/officeDocument/2006/relationships/slide" Target="slides/slide314.xml"/><Relationship Id="rId357" Type="http://schemas.openxmlformats.org/officeDocument/2006/relationships/slide" Target="slides/slide356.xml"/><Relationship Id="rId54" Type="http://schemas.openxmlformats.org/officeDocument/2006/relationships/slide" Target="slides/slide53.xml"/><Relationship Id="rId96" Type="http://schemas.openxmlformats.org/officeDocument/2006/relationships/slide" Target="slides/slide95.xml"/><Relationship Id="rId161" Type="http://schemas.openxmlformats.org/officeDocument/2006/relationships/slide" Target="slides/slide160.xml"/><Relationship Id="rId217" Type="http://schemas.openxmlformats.org/officeDocument/2006/relationships/slide" Target="slides/slide216.xml"/><Relationship Id="rId399" Type="http://schemas.openxmlformats.org/officeDocument/2006/relationships/slide" Target="slides/slide398.xml"/><Relationship Id="rId259" Type="http://schemas.openxmlformats.org/officeDocument/2006/relationships/slide" Target="slides/slide258.xml"/><Relationship Id="rId424" Type="http://schemas.openxmlformats.org/officeDocument/2006/relationships/slide" Target="slides/slide423.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326" Type="http://schemas.openxmlformats.org/officeDocument/2006/relationships/slide" Target="slides/slide325.xml"/><Relationship Id="rId44" Type="http://schemas.openxmlformats.org/officeDocument/2006/relationships/slide" Target="slides/slide43.xml"/><Relationship Id="rId65" Type="http://schemas.openxmlformats.org/officeDocument/2006/relationships/slide" Target="slides/slide64.xml"/><Relationship Id="rId86" Type="http://schemas.openxmlformats.org/officeDocument/2006/relationships/slide" Target="slides/slide85.xml"/><Relationship Id="rId130" Type="http://schemas.openxmlformats.org/officeDocument/2006/relationships/slide" Target="slides/slide129.xml"/><Relationship Id="rId151" Type="http://schemas.openxmlformats.org/officeDocument/2006/relationships/slide" Target="slides/slide150.xml"/><Relationship Id="rId368" Type="http://schemas.openxmlformats.org/officeDocument/2006/relationships/slide" Target="slides/slide367.xml"/><Relationship Id="rId389" Type="http://schemas.openxmlformats.org/officeDocument/2006/relationships/slide" Target="slides/slide388.xml"/><Relationship Id="rId172" Type="http://schemas.openxmlformats.org/officeDocument/2006/relationships/slide" Target="slides/slide171.xml"/><Relationship Id="rId193" Type="http://schemas.openxmlformats.org/officeDocument/2006/relationships/slide" Target="slides/slide192.xml"/><Relationship Id="rId207" Type="http://schemas.openxmlformats.org/officeDocument/2006/relationships/slide" Target="slides/slide206.xml"/><Relationship Id="rId228" Type="http://schemas.openxmlformats.org/officeDocument/2006/relationships/slide" Target="slides/slide227.xml"/><Relationship Id="rId249" Type="http://schemas.openxmlformats.org/officeDocument/2006/relationships/slide" Target="slides/slide248.xml"/><Relationship Id="rId414" Type="http://schemas.openxmlformats.org/officeDocument/2006/relationships/slide" Target="slides/slide413.xml"/><Relationship Id="rId435" Type="http://schemas.openxmlformats.org/officeDocument/2006/relationships/slide" Target="slides/slide434.xml"/><Relationship Id="rId456" Type="http://schemas.openxmlformats.org/officeDocument/2006/relationships/slide" Target="slides/slide455.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281" Type="http://schemas.openxmlformats.org/officeDocument/2006/relationships/slide" Target="slides/slide280.xml"/><Relationship Id="rId316" Type="http://schemas.openxmlformats.org/officeDocument/2006/relationships/slide" Target="slides/slide315.xml"/><Relationship Id="rId337" Type="http://schemas.openxmlformats.org/officeDocument/2006/relationships/slide" Target="slides/slide336.xml"/><Relationship Id="rId34" Type="http://schemas.openxmlformats.org/officeDocument/2006/relationships/slide" Target="slides/slide33.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20" Type="http://schemas.openxmlformats.org/officeDocument/2006/relationships/slide" Target="slides/slide119.xml"/><Relationship Id="rId141" Type="http://schemas.openxmlformats.org/officeDocument/2006/relationships/slide" Target="slides/slide140.xml"/><Relationship Id="rId358" Type="http://schemas.openxmlformats.org/officeDocument/2006/relationships/slide" Target="slides/slide357.xml"/><Relationship Id="rId379" Type="http://schemas.openxmlformats.org/officeDocument/2006/relationships/slide" Target="slides/slide378.xml"/><Relationship Id="rId7" Type="http://schemas.openxmlformats.org/officeDocument/2006/relationships/slide" Target="slides/slide6.xml"/><Relationship Id="rId162" Type="http://schemas.openxmlformats.org/officeDocument/2006/relationships/slide" Target="slides/slide161.xml"/><Relationship Id="rId183" Type="http://schemas.openxmlformats.org/officeDocument/2006/relationships/slide" Target="slides/slide182.xml"/><Relationship Id="rId218" Type="http://schemas.openxmlformats.org/officeDocument/2006/relationships/slide" Target="slides/slide217.xml"/><Relationship Id="rId239" Type="http://schemas.openxmlformats.org/officeDocument/2006/relationships/slide" Target="slides/slide238.xml"/><Relationship Id="rId390" Type="http://schemas.openxmlformats.org/officeDocument/2006/relationships/slide" Target="slides/slide389.xml"/><Relationship Id="rId404" Type="http://schemas.openxmlformats.org/officeDocument/2006/relationships/slide" Target="slides/slide403.xml"/><Relationship Id="rId425" Type="http://schemas.openxmlformats.org/officeDocument/2006/relationships/slide" Target="slides/slide424.xml"/><Relationship Id="rId446" Type="http://schemas.openxmlformats.org/officeDocument/2006/relationships/slide" Target="slides/slide445.xml"/><Relationship Id="rId250" Type="http://schemas.openxmlformats.org/officeDocument/2006/relationships/slide" Target="slides/slide249.xml"/><Relationship Id="rId271" Type="http://schemas.openxmlformats.org/officeDocument/2006/relationships/slide" Target="slides/slide270.xml"/><Relationship Id="rId292" Type="http://schemas.openxmlformats.org/officeDocument/2006/relationships/slide" Target="slides/slide291.xml"/><Relationship Id="rId306" Type="http://schemas.openxmlformats.org/officeDocument/2006/relationships/slide" Target="slides/slide305.xml"/><Relationship Id="rId24" Type="http://schemas.openxmlformats.org/officeDocument/2006/relationships/slide" Target="slides/slide23.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31" Type="http://schemas.openxmlformats.org/officeDocument/2006/relationships/slide" Target="slides/slide130.xml"/><Relationship Id="rId327" Type="http://schemas.openxmlformats.org/officeDocument/2006/relationships/slide" Target="slides/slide326.xml"/><Relationship Id="rId348" Type="http://schemas.openxmlformats.org/officeDocument/2006/relationships/slide" Target="slides/slide347.xml"/><Relationship Id="rId369" Type="http://schemas.openxmlformats.org/officeDocument/2006/relationships/slide" Target="slides/slide368.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208" Type="http://schemas.openxmlformats.org/officeDocument/2006/relationships/slide" Target="slides/slide207.xml"/><Relationship Id="rId229" Type="http://schemas.openxmlformats.org/officeDocument/2006/relationships/slide" Target="slides/slide228.xml"/><Relationship Id="rId380" Type="http://schemas.openxmlformats.org/officeDocument/2006/relationships/slide" Target="slides/slide379.xml"/><Relationship Id="rId415" Type="http://schemas.openxmlformats.org/officeDocument/2006/relationships/slide" Target="slides/slide414.xml"/><Relationship Id="rId436" Type="http://schemas.openxmlformats.org/officeDocument/2006/relationships/slide" Target="slides/slide435.xml"/><Relationship Id="rId457" Type="http://schemas.openxmlformats.org/officeDocument/2006/relationships/slide" Target="slides/slide456.xml"/><Relationship Id="rId240" Type="http://schemas.openxmlformats.org/officeDocument/2006/relationships/slide" Target="slides/slide239.xml"/><Relationship Id="rId261" Type="http://schemas.openxmlformats.org/officeDocument/2006/relationships/slide" Target="slides/slide260.xml"/><Relationship Id="rId14" Type="http://schemas.openxmlformats.org/officeDocument/2006/relationships/slide" Target="slides/slide13.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slide" Target="slides/slide281.xml"/><Relationship Id="rId317" Type="http://schemas.openxmlformats.org/officeDocument/2006/relationships/slide" Target="slides/slide316.xml"/><Relationship Id="rId338" Type="http://schemas.openxmlformats.org/officeDocument/2006/relationships/slide" Target="slides/slide337.xml"/><Relationship Id="rId359" Type="http://schemas.openxmlformats.org/officeDocument/2006/relationships/slide" Target="slides/slide358.xml"/><Relationship Id="rId8" Type="http://schemas.openxmlformats.org/officeDocument/2006/relationships/slide" Target="slides/slide7.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219" Type="http://schemas.openxmlformats.org/officeDocument/2006/relationships/slide" Target="slides/slide218.xml"/><Relationship Id="rId370" Type="http://schemas.openxmlformats.org/officeDocument/2006/relationships/slide" Target="slides/slide369.xml"/><Relationship Id="rId391" Type="http://schemas.openxmlformats.org/officeDocument/2006/relationships/slide" Target="slides/slide390.xml"/><Relationship Id="rId405" Type="http://schemas.openxmlformats.org/officeDocument/2006/relationships/slide" Target="slides/slide404.xml"/><Relationship Id="rId426" Type="http://schemas.openxmlformats.org/officeDocument/2006/relationships/slide" Target="slides/slide425.xml"/><Relationship Id="rId447" Type="http://schemas.openxmlformats.org/officeDocument/2006/relationships/slide" Target="slides/slide446.xml"/><Relationship Id="rId230" Type="http://schemas.openxmlformats.org/officeDocument/2006/relationships/slide" Target="slides/slide229.xml"/><Relationship Id="rId251" Type="http://schemas.openxmlformats.org/officeDocument/2006/relationships/slide" Target="slides/slide250.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272" Type="http://schemas.openxmlformats.org/officeDocument/2006/relationships/slide" Target="slides/slide271.xml"/><Relationship Id="rId293" Type="http://schemas.openxmlformats.org/officeDocument/2006/relationships/slide" Target="slides/slide292.xml"/><Relationship Id="rId307" Type="http://schemas.openxmlformats.org/officeDocument/2006/relationships/slide" Target="slides/slide306.xml"/><Relationship Id="rId328" Type="http://schemas.openxmlformats.org/officeDocument/2006/relationships/slide" Target="slides/slide327.xml"/><Relationship Id="rId349" Type="http://schemas.openxmlformats.org/officeDocument/2006/relationships/slide" Target="slides/slide348.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95" Type="http://schemas.openxmlformats.org/officeDocument/2006/relationships/slide" Target="slides/slide194.xml"/><Relationship Id="rId209" Type="http://schemas.openxmlformats.org/officeDocument/2006/relationships/slide" Target="slides/slide208.xml"/><Relationship Id="rId360" Type="http://schemas.openxmlformats.org/officeDocument/2006/relationships/slide" Target="slides/slide359.xml"/><Relationship Id="rId381" Type="http://schemas.openxmlformats.org/officeDocument/2006/relationships/slide" Target="slides/slide380.xml"/><Relationship Id="rId416" Type="http://schemas.openxmlformats.org/officeDocument/2006/relationships/slide" Target="slides/slide415.xml"/><Relationship Id="rId220" Type="http://schemas.openxmlformats.org/officeDocument/2006/relationships/slide" Target="slides/slide219.xml"/><Relationship Id="rId241" Type="http://schemas.openxmlformats.org/officeDocument/2006/relationships/slide" Target="slides/slide240.xml"/><Relationship Id="rId437" Type="http://schemas.openxmlformats.org/officeDocument/2006/relationships/slide" Target="slides/slide436.xml"/><Relationship Id="rId458" Type="http://schemas.openxmlformats.org/officeDocument/2006/relationships/slide" Target="slides/slide457.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262" Type="http://schemas.openxmlformats.org/officeDocument/2006/relationships/slide" Target="slides/slide261.xml"/><Relationship Id="rId283" Type="http://schemas.openxmlformats.org/officeDocument/2006/relationships/slide" Target="slides/slide282.xml"/><Relationship Id="rId318" Type="http://schemas.openxmlformats.org/officeDocument/2006/relationships/slide" Target="slides/slide317.xml"/><Relationship Id="rId339" Type="http://schemas.openxmlformats.org/officeDocument/2006/relationships/slide" Target="slides/slide338.xml"/><Relationship Id="rId78" Type="http://schemas.openxmlformats.org/officeDocument/2006/relationships/slide" Target="slides/slide77.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64" Type="http://schemas.openxmlformats.org/officeDocument/2006/relationships/slide" Target="slides/slide163.xml"/><Relationship Id="rId185" Type="http://schemas.openxmlformats.org/officeDocument/2006/relationships/slide" Target="slides/slide184.xml"/><Relationship Id="rId350" Type="http://schemas.openxmlformats.org/officeDocument/2006/relationships/slide" Target="slides/slide349.xml"/><Relationship Id="rId371" Type="http://schemas.openxmlformats.org/officeDocument/2006/relationships/slide" Target="slides/slide370.xml"/><Relationship Id="rId406" Type="http://schemas.openxmlformats.org/officeDocument/2006/relationships/slide" Target="slides/slide405.xml"/><Relationship Id="rId9" Type="http://schemas.openxmlformats.org/officeDocument/2006/relationships/slide" Target="slides/slide8.xml"/><Relationship Id="rId210" Type="http://schemas.openxmlformats.org/officeDocument/2006/relationships/slide" Target="slides/slide209.xml"/><Relationship Id="rId392" Type="http://schemas.openxmlformats.org/officeDocument/2006/relationships/slide" Target="slides/slide391.xml"/><Relationship Id="rId427" Type="http://schemas.openxmlformats.org/officeDocument/2006/relationships/slide" Target="slides/slide426.xml"/><Relationship Id="rId448" Type="http://schemas.openxmlformats.org/officeDocument/2006/relationships/slide" Target="slides/slide447.xml"/><Relationship Id="rId26" Type="http://schemas.openxmlformats.org/officeDocument/2006/relationships/slide" Target="slides/slide25.xml"/><Relationship Id="rId231" Type="http://schemas.openxmlformats.org/officeDocument/2006/relationships/slide" Target="slides/slide230.xml"/><Relationship Id="rId252" Type="http://schemas.openxmlformats.org/officeDocument/2006/relationships/slide" Target="slides/slide251.xml"/><Relationship Id="rId273" Type="http://schemas.openxmlformats.org/officeDocument/2006/relationships/slide" Target="slides/slide272.xml"/><Relationship Id="rId294" Type="http://schemas.openxmlformats.org/officeDocument/2006/relationships/slide" Target="slides/slide293.xml"/><Relationship Id="rId308" Type="http://schemas.openxmlformats.org/officeDocument/2006/relationships/slide" Target="slides/slide307.xml"/><Relationship Id="rId329" Type="http://schemas.openxmlformats.org/officeDocument/2006/relationships/slide" Target="slides/slide328.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340" Type="http://schemas.openxmlformats.org/officeDocument/2006/relationships/slide" Target="slides/slide339.xml"/><Relationship Id="rId361" Type="http://schemas.openxmlformats.org/officeDocument/2006/relationships/slide" Target="slides/slide360.xml"/><Relationship Id="rId196" Type="http://schemas.openxmlformats.org/officeDocument/2006/relationships/slide" Target="slides/slide195.xml"/><Relationship Id="rId200" Type="http://schemas.openxmlformats.org/officeDocument/2006/relationships/slide" Target="slides/slide199.xml"/><Relationship Id="rId382" Type="http://schemas.openxmlformats.org/officeDocument/2006/relationships/slide" Target="slides/slide381.xml"/><Relationship Id="rId417" Type="http://schemas.openxmlformats.org/officeDocument/2006/relationships/slide" Target="slides/slide416.xml"/><Relationship Id="rId438" Type="http://schemas.openxmlformats.org/officeDocument/2006/relationships/slide" Target="slides/slide437.xml"/><Relationship Id="rId459" Type="http://schemas.openxmlformats.org/officeDocument/2006/relationships/slide" Target="slides/slide458.xml"/><Relationship Id="rId16" Type="http://schemas.openxmlformats.org/officeDocument/2006/relationships/slide" Target="slides/slide15.xml"/><Relationship Id="rId221" Type="http://schemas.openxmlformats.org/officeDocument/2006/relationships/slide" Target="slides/slide220.xml"/><Relationship Id="rId242" Type="http://schemas.openxmlformats.org/officeDocument/2006/relationships/slide" Target="slides/slide241.xml"/><Relationship Id="rId263" Type="http://schemas.openxmlformats.org/officeDocument/2006/relationships/slide" Target="slides/slide262.xml"/><Relationship Id="rId284" Type="http://schemas.openxmlformats.org/officeDocument/2006/relationships/slide" Target="slides/slide283.xml"/><Relationship Id="rId319" Type="http://schemas.openxmlformats.org/officeDocument/2006/relationships/slide" Target="slides/slide318.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330" Type="http://schemas.openxmlformats.org/officeDocument/2006/relationships/slide" Target="slides/slide329.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351" Type="http://schemas.openxmlformats.org/officeDocument/2006/relationships/slide" Target="slides/slide350.xml"/><Relationship Id="rId372" Type="http://schemas.openxmlformats.org/officeDocument/2006/relationships/slide" Target="slides/slide371.xml"/><Relationship Id="rId393" Type="http://schemas.openxmlformats.org/officeDocument/2006/relationships/slide" Target="slides/slide392.xml"/><Relationship Id="rId407" Type="http://schemas.openxmlformats.org/officeDocument/2006/relationships/slide" Target="slides/slide406.xml"/><Relationship Id="rId428" Type="http://schemas.openxmlformats.org/officeDocument/2006/relationships/slide" Target="slides/slide427.xml"/><Relationship Id="rId449" Type="http://schemas.openxmlformats.org/officeDocument/2006/relationships/slide" Target="slides/slide448.xml"/><Relationship Id="rId211" Type="http://schemas.openxmlformats.org/officeDocument/2006/relationships/slide" Target="slides/slide210.xml"/><Relationship Id="rId232" Type="http://schemas.openxmlformats.org/officeDocument/2006/relationships/slide" Target="slides/slide231.xml"/><Relationship Id="rId253" Type="http://schemas.openxmlformats.org/officeDocument/2006/relationships/slide" Target="slides/slide252.xml"/><Relationship Id="rId274" Type="http://schemas.openxmlformats.org/officeDocument/2006/relationships/slide" Target="slides/slide273.xml"/><Relationship Id="rId295" Type="http://schemas.openxmlformats.org/officeDocument/2006/relationships/slide" Target="slides/slide294.xml"/><Relationship Id="rId309" Type="http://schemas.openxmlformats.org/officeDocument/2006/relationships/slide" Target="slides/slide308.xml"/><Relationship Id="rId460" Type="http://schemas.openxmlformats.org/officeDocument/2006/relationships/slide" Target="slides/slide459.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320" Type="http://schemas.openxmlformats.org/officeDocument/2006/relationships/slide" Target="slides/slide319.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341" Type="http://schemas.openxmlformats.org/officeDocument/2006/relationships/slide" Target="slides/slide340.xml"/><Relationship Id="rId362" Type="http://schemas.openxmlformats.org/officeDocument/2006/relationships/slide" Target="slides/slide361.xml"/><Relationship Id="rId383" Type="http://schemas.openxmlformats.org/officeDocument/2006/relationships/slide" Target="slides/slide382.xml"/><Relationship Id="rId418" Type="http://schemas.openxmlformats.org/officeDocument/2006/relationships/slide" Target="slides/slide417.xml"/><Relationship Id="rId439" Type="http://schemas.openxmlformats.org/officeDocument/2006/relationships/slide" Target="slides/slide438.xml"/><Relationship Id="rId201" Type="http://schemas.openxmlformats.org/officeDocument/2006/relationships/slide" Target="slides/slide200.xml"/><Relationship Id="rId222" Type="http://schemas.openxmlformats.org/officeDocument/2006/relationships/slide" Target="slides/slide221.xml"/><Relationship Id="rId243" Type="http://schemas.openxmlformats.org/officeDocument/2006/relationships/slide" Target="slides/slide242.xml"/><Relationship Id="rId264" Type="http://schemas.openxmlformats.org/officeDocument/2006/relationships/slide" Target="slides/slide263.xml"/><Relationship Id="rId285" Type="http://schemas.openxmlformats.org/officeDocument/2006/relationships/slide" Target="slides/slide284.xml"/><Relationship Id="rId450" Type="http://schemas.openxmlformats.org/officeDocument/2006/relationships/slide" Target="slides/slide449.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310" Type="http://schemas.openxmlformats.org/officeDocument/2006/relationships/slide" Target="slides/slide309.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331" Type="http://schemas.openxmlformats.org/officeDocument/2006/relationships/slide" Target="slides/slide330.xml"/><Relationship Id="rId352" Type="http://schemas.openxmlformats.org/officeDocument/2006/relationships/slide" Target="slides/slide351.xml"/><Relationship Id="rId373" Type="http://schemas.openxmlformats.org/officeDocument/2006/relationships/slide" Target="slides/slide372.xml"/><Relationship Id="rId394" Type="http://schemas.openxmlformats.org/officeDocument/2006/relationships/slide" Target="slides/slide393.xml"/><Relationship Id="rId408" Type="http://schemas.openxmlformats.org/officeDocument/2006/relationships/slide" Target="slides/slide407.xml"/><Relationship Id="rId429" Type="http://schemas.openxmlformats.org/officeDocument/2006/relationships/slide" Target="slides/slide428.xml"/><Relationship Id="rId1" Type="http://schemas.openxmlformats.org/officeDocument/2006/relationships/slideMaster" Target="slideMasters/slideMaster1.xml"/><Relationship Id="rId212" Type="http://schemas.openxmlformats.org/officeDocument/2006/relationships/slide" Target="slides/slide211.xml"/><Relationship Id="rId233" Type="http://schemas.openxmlformats.org/officeDocument/2006/relationships/slide" Target="slides/slide232.xml"/><Relationship Id="rId254" Type="http://schemas.openxmlformats.org/officeDocument/2006/relationships/slide" Target="slides/slide253.xml"/><Relationship Id="rId440" Type="http://schemas.openxmlformats.org/officeDocument/2006/relationships/slide" Target="slides/slide439.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275" Type="http://schemas.openxmlformats.org/officeDocument/2006/relationships/slide" Target="slides/slide274.xml"/><Relationship Id="rId296" Type="http://schemas.openxmlformats.org/officeDocument/2006/relationships/slide" Target="slides/slide295.xml"/><Relationship Id="rId300" Type="http://schemas.openxmlformats.org/officeDocument/2006/relationships/slide" Target="slides/slide299.xml"/><Relationship Id="rId461" Type="http://schemas.openxmlformats.org/officeDocument/2006/relationships/notesMaster" Target="notesMasters/notesMaster1.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321" Type="http://schemas.openxmlformats.org/officeDocument/2006/relationships/slide" Target="slides/slide320.xml"/><Relationship Id="rId342" Type="http://schemas.openxmlformats.org/officeDocument/2006/relationships/slide" Target="slides/slide341.xml"/><Relationship Id="rId363" Type="http://schemas.openxmlformats.org/officeDocument/2006/relationships/slide" Target="slides/slide362.xml"/><Relationship Id="rId384" Type="http://schemas.openxmlformats.org/officeDocument/2006/relationships/slide" Target="slides/slide383.xml"/><Relationship Id="rId419" Type="http://schemas.openxmlformats.org/officeDocument/2006/relationships/slide" Target="slides/slide418.xml"/><Relationship Id="rId202" Type="http://schemas.openxmlformats.org/officeDocument/2006/relationships/slide" Target="slides/slide201.xml"/><Relationship Id="rId223" Type="http://schemas.openxmlformats.org/officeDocument/2006/relationships/slide" Target="slides/slide222.xml"/><Relationship Id="rId244" Type="http://schemas.openxmlformats.org/officeDocument/2006/relationships/slide" Target="slides/slide243.xml"/><Relationship Id="rId430" Type="http://schemas.openxmlformats.org/officeDocument/2006/relationships/slide" Target="slides/slide429.xml"/><Relationship Id="rId18" Type="http://schemas.openxmlformats.org/officeDocument/2006/relationships/slide" Target="slides/slide17.xml"/><Relationship Id="rId39" Type="http://schemas.openxmlformats.org/officeDocument/2006/relationships/slide" Target="slides/slide38.xml"/><Relationship Id="rId265" Type="http://schemas.openxmlformats.org/officeDocument/2006/relationships/slide" Target="slides/slide264.xml"/><Relationship Id="rId286" Type="http://schemas.openxmlformats.org/officeDocument/2006/relationships/slide" Target="slides/slide285.xml"/><Relationship Id="rId451" Type="http://schemas.openxmlformats.org/officeDocument/2006/relationships/slide" Target="slides/slide450.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311" Type="http://schemas.openxmlformats.org/officeDocument/2006/relationships/slide" Target="slides/slide310.xml"/><Relationship Id="rId332" Type="http://schemas.openxmlformats.org/officeDocument/2006/relationships/slide" Target="slides/slide331.xml"/><Relationship Id="rId353" Type="http://schemas.openxmlformats.org/officeDocument/2006/relationships/slide" Target="slides/slide352.xml"/><Relationship Id="rId374" Type="http://schemas.openxmlformats.org/officeDocument/2006/relationships/slide" Target="slides/slide373.xml"/><Relationship Id="rId395" Type="http://schemas.openxmlformats.org/officeDocument/2006/relationships/slide" Target="slides/slide394.xml"/><Relationship Id="rId409" Type="http://schemas.openxmlformats.org/officeDocument/2006/relationships/slide" Target="slides/slide408.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slide" Target="slides/slide233.xml"/><Relationship Id="rId420" Type="http://schemas.openxmlformats.org/officeDocument/2006/relationships/slide" Target="slides/slide419.xml"/><Relationship Id="rId2" Type="http://schemas.openxmlformats.org/officeDocument/2006/relationships/slide" Target="slides/slide1.xml"/><Relationship Id="rId29" Type="http://schemas.openxmlformats.org/officeDocument/2006/relationships/slide" Target="slides/slide28.xml"/><Relationship Id="rId255" Type="http://schemas.openxmlformats.org/officeDocument/2006/relationships/slide" Target="slides/slide254.xml"/><Relationship Id="rId276" Type="http://schemas.openxmlformats.org/officeDocument/2006/relationships/slide" Target="slides/slide275.xml"/><Relationship Id="rId297" Type="http://schemas.openxmlformats.org/officeDocument/2006/relationships/slide" Target="slides/slide296.xml"/><Relationship Id="rId441" Type="http://schemas.openxmlformats.org/officeDocument/2006/relationships/slide" Target="slides/slide440.xml"/><Relationship Id="rId462" Type="http://schemas.openxmlformats.org/officeDocument/2006/relationships/presProps" Target="presProps.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301" Type="http://schemas.openxmlformats.org/officeDocument/2006/relationships/slide" Target="slides/slide300.xml"/><Relationship Id="rId322" Type="http://schemas.openxmlformats.org/officeDocument/2006/relationships/slide" Target="slides/slide321.xml"/><Relationship Id="rId343" Type="http://schemas.openxmlformats.org/officeDocument/2006/relationships/slide" Target="slides/slide342.xml"/><Relationship Id="rId364" Type="http://schemas.openxmlformats.org/officeDocument/2006/relationships/slide" Target="slides/slide363.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385" Type="http://schemas.openxmlformats.org/officeDocument/2006/relationships/slide" Target="slides/slide384.xml"/><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slide" Target="slides/slide244.xml"/><Relationship Id="rId266" Type="http://schemas.openxmlformats.org/officeDocument/2006/relationships/slide" Target="slides/slide265.xml"/><Relationship Id="rId287" Type="http://schemas.openxmlformats.org/officeDocument/2006/relationships/slide" Target="slides/slide286.xml"/><Relationship Id="rId410" Type="http://schemas.openxmlformats.org/officeDocument/2006/relationships/slide" Target="slides/slide409.xml"/><Relationship Id="rId431" Type="http://schemas.openxmlformats.org/officeDocument/2006/relationships/slide" Target="slides/slide430.xml"/><Relationship Id="rId452" Type="http://schemas.openxmlformats.org/officeDocument/2006/relationships/slide" Target="slides/slide451.xml"/><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312" Type="http://schemas.openxmlformats.org/officeDocument/2006/relationships/slide" Target="slides/slide311.xml"/><Relationship Id="rId333" Type="http://schemas.openxmlformats.org/officeDocument/2006/relationships/slide" Target="slides/slide332.xml"/><Relationship Id="rId354" Type="http://schemas.openxmlformats.org/officeDocument/2006/relationships/slide" Target="slides/slide353.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75" Type="http://schemas.openxmlformats.org/officeDocument/2006/relationships/slide" Target="slides/slide374.xml"/><Relationship Id="rId396" Type="http://schemas.openxmlformats.org/officeDocument/2006/relationships/slide" Target="slides/slide395.xml"/><Relationship Id="rId3" Type="http://schemas.openxmlformats.org/officeDocument/2006/relationships/slide" Target="slides/slide2.xml"/><Relationship Id="rId214" Type="http://schemas.openxmlformats.org/officeDocument/2006/relationships/slide" Target="slides/slide213.xml"/><Relationship Id="rId235" Type="http://schemas.openxmlformats.org/officeDocument/2006/relationships/slide" Target="slides/slide234.xml"/><Relationship Id="rId256" Type="http://schemas.openxmlformats.org/officeDocument/2006/relationships/slide" Target="slides/slide255.xml"/><Relationship Id="rId277" Type="http://schemas.openxmlformats.org/officeDocument/2006/relationships/slide" Target="slides/slide276.xml"/><Relationship Id="rId298" Type="http://schemas.openxmlformats.org/officeDocument/2006/relationships/slide" Target="slides/slide297.xml"/><Relationship Id="rId400" Type="http://schemas.openxmlformats.org/officeDocument/2006/relationships/slide" Target="slides/slide399.xml"/><Relationship Id="rId421" Type="http://schemas.openxmlformats.org/officeDocument/2006/relationships/slide" Target="slides/slide420.xml"/><Relationship Id="rId442" Type="http://schemas.openxmlformats.org/officeDocument/2006/relationships/slide" Target="slides/slide441.xml"/><Relationship Id="rId463" Type="http://schemas.openxmlformats.org/officeDocument/2006/relationships/viewProps" Target="viewProps.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302" Type="http://schemas.openxmlformats.org/officeDocument/2006/relationships/slide" Target="slides/slide301.xml"/><Relationship Id="rId323" Type="http://schemas.openxmlformats.org/officeDocument/2006/relationships/slide" Target="slides/slide322.xml"/><Relationship Id="rId344" Type="http://schemas.openxmlformats.org/officeDocument/2006/relationships/slide" Target="slides/slide343.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179" Type="http://schemas.openxmlformats.org/officeDocument/2006/relationships/slide" Target="slides/slide178.xml"/><Relationship Id="rId365" Type="http://schemas.openxmlformats.org/officeDocument/2006/relationships/slide" Target="slides/slide364.xml"/><Relationship Id="rId386" Type="http://schemas.openxmlformats.org/officeDocument/2006/relationships/slide" Target="slides/slide385.xml"/><Relationship Id="rId190" Type="http://schemas.openxmlformats.org/officeDocument/2006/relationships/slide" Target="slides/slide189.xml"/><Relationship Id="rId204" Type="http://schemas.openxmlformats.org/officeDocument/2006/relationships/slide" Target="slides/slide203.xml"/><Relationship Id="rId225" Type="http://schemas.openxmlformats.org/officeDocument/2006/relationships/slide" Target="slides/slide224.xml"/><Relationship Id="rId246" Type="http://schemas.openxmlformats.org/officeDocument/2006/relationships/slide" Target="slides/slide245.xml"/><Relationship Id="rId267" Type="http://schemas.openxmlformats.org/officeDocument/2006/relationships/slide" Target="slides/slide266.xml"/><Relationship Id="rId288" Type="http://schemas.openxmlformats.org/officeDocument/2006/relationships/slide" Target="slides/slide287.xml"/><Relationship Id="rId411" Type="http://schemas.openxmlformats.org/officeDocument/2006/relationships/slide" Target="slides/slide410.xml"/><Relationship Id="rId432" Type="http://schemas.openxmlformats.org/officeDocument/2006/relationships/slide" Target="slides/slide431.xml"/><Relationship Id="rId453" Type="http://schemas.openxmlformats.org/officeDocument/2006/relationships/slide" Target="slides/slide452.xml"/><Relationship Id="rId106" Type="http://schemas.openxmlformats.org/officeDocument/2006/relationships/slide" Target="slides/slide105.xml"/><Relationship Id="rId127" Type="http://schemas.openxmlformats.org/officeDocument/2006/relationships/slide" Target="slides/slide126.xml"/><Relationship Id="rId313" Type="http://schemas.openxmlformats.org/officeDocument/2006/relationships/slide" Target="slides/slide312.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94" Type="http://schemas.openxmlformats.org/officeDocument/2006/relationships/slide" Target="slides/slide93.xml"/><Relationship Id="rId148" Type="http://schemas.openxmlformats.org/officeDocument/2006/relationships/slide" Target="slides/slide147.xml"/><Relationship Id="rId169" Type="http://schemas.openxmlformats.org/officeDocument/2006/relationships/slide" Target="slides/slide168.xml"/><Relationship Id="rId334" Type="http://schemas.openxmlformats.org/officeDocument/2006/relationships/slide" Target="slides/slide333.xml"/><Relationship Id="rId355" Type="http://schemas.openxmlformats.org/officeDocument/2006/relationships/slide" Target="slides/slide354.xml"/><Relationship Id="rId376" Type="http://schemas.openxmlformats.org/officeDocument/2006/relationships/slide" Target="slides/slide375.xml"/><Relationship Id="rId397" Type="http://schemas.openxmlformats.org/officeDocument/2006/relationships/slide" Target="slides/slide396.xml"/><Relationship Id="rId4" Type="http://schemas.openxmlformats.org/officeDocument/2006/relationships/slide" Target="slides/slide3.xml"/><Relationship Id="rId180" Type="http://schemas.openxmlformats.org/officeDocument/2006/relationships/slide" Target="slides/slide17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slide" Target="slides/slide256.xml"/><Relationship Id="rId278" Type="http://schemas.openxmlformats.org/officeDocument/2006/relationships/slide" Target="slides/slide277.xml"/><Relationship Id="rId401" Type="http://schemas.openxmlformats.org/officeDocument/2006/relationships/slide" Target="slides/slide400.xml"/><Relationship Id="rId422" Type="http://schemas.openxmlformats.org/officeDocument/2006/relationships/slide" Target="slides/slide421.xml"/><Relationship Id="rId443" Type="http://schemas.openxmlformats.org/officeDocument/2006/relationships/slide" Target="slides/slide442.xml"/><Relationship Id="rId464" Type="http://schemas.openxmlformats.org/officeDocument/2006/relationships/theme" Target="theme/theme1.xml"/><Relationship Id="rId303" Type="http://schemas.openxmlformats.org/officeDocument/2006/relationships/slide" Target="slides/slide302.xml"/><Relationship Id="rId42" Type="http://schemas.openxmlformats.org/officeDocument/2006/relationships/slide" Target="slides/slide41.xml"/><Relationship Id="rId84" Type="http://schemas.openxmlformats.org/officeDocument/2006/relationships/slide" Target="slides/slide83.xml"/><Relationship Id="rId138" Type="http://schemas.openxmlformats.org/officeDocument/2006/relationships/slide" Target="slides/slide137.xml"/><Relationship Id="rId345" Type="http://schemas.openxmlformats.org/officeDocument/2006/relationships/slide" Target="slides/slide344.xml"/><Relationship Id="rId387" Type="http://schemas.openxmlformats.org/officeDocument/2006/relationships/slide" Target="slides/slide386.xml"/><Relationship Id="rId191" Type="http://schemas.openxmlformats.org/officeDocument/2006/relationships/slide" Target="slides/slide190.xml"/><Relationship Id="rId205" Type="http://schemas.openxmlformats.org/officeDocument/2006/relationships/slide" Target="slides/slide204.xml"/><Relationship Id="rId247" Type="http://schemas.openxmlformats.org/officeDocument/2006/relationships/slide" Target="slides/slide246.xml"/><Relationship Id="rId412" Type="http://schemas.openxmlformats.org/officeDocument/2006/relationships/slide" Target="slides/slide411.xml"/><Relationship Id="rId107" Type="http://schemas.openxmlformats.org/officeDocument/2006/relationships/slide" Target="slides/slide106.xml"/><Relationship Id="rId289" Type="http://schemas.openxmlformats.org/officeDocument/2006/relationships/slide" Target="slides/slide288.xml"/><Relationship Id="rId454" Type="http://schemas.openxmlformats.org/officeDocument/2006/relationships/slide" Target="slides/slide453.xml"/><Relationship Id="rId11" Type="http://schemas.openxmlformats.org/officeDocument/2006/relationships/slide" Target="slides/slide10.xml"/><Relationship Id="rId53" Type="http://schemas.openxmlformats.org/officeDocument/2006/relationships/slide" Target="slides/slide52.xml"/><Relationship Id="rId149" Type="http://schemas.openxmlformats.org/officeDocument/2006/relationships/slide" Target="slides/slide148.xml"/><Relationship Id="rId314" Type="http://schemas.openxmlformats.org/officeDocument/2006/relationships/slide" Target="slides/slide313.xml"/><Relationship Id="rId356" Type="http://schemas.openxmlformats.org/officeDocument/2006/relationships/slide" Target="slides/slide355.xml"/><Relationship Id="rId398" Type="http://schemas.openxmlformats.org/officeDocument/2006/relationships/slide" Target="slides/slide397.xml"/><Relationship Id="rId95" Type="http://schemas.openxmlformats.org/officeDocument/2006/relationships/slide" Target="slides/slide94.xml"/><Relationship Id="rId160" Type="http://schemas.openxmlformats.org/officeDocument/2006/relationships/slide" Target="slides/slide159.xml"/><Relationship Id="rId216" Type="http://schemas.openxmlformats.org/officeDocument/2006/relationships/slide" Target="slides/slide215.xml"/><Relationship Id="rId423" Type="http://schemas.openxmlformats.org/officeDocument/2006/relationships/slide" Target="slides/slide422.xml"/><Relationship Id="rId258" Type="http://schemas.openxmlformats.org/officeDocument/2006/relationships/slide" Target="slides/slide257.xml"/><Relationship Id="rId465" Type="http://schemas.openxmlformats.org/officeDocument/2006/relationships/tableStyles" Target="tableStyles.xml"/><Relationship Id="rId22" Type="http://schemas.openxmlformats.org/officeDocument/2006/relationships/slide" Target="slides/slide21.xml"/><Relationship Id="rId64" Type="http://schemas.openxmlformats.org/officeDocument/2006/relationships/slide" Target="slides/slide63.xml"/><Relationship Id="rId118" Type="http://schemas.openxmlformats.org/officeDocument/2006/relationships/slide" Target="slides/slide117.xml"/><Relationship Id="rId325" Type="http://schemas.openxmlformats.org/officeDocument/2006/relationships/slide" Target="slides/slide324.xml"/><Relationship Id="rId367" Type="http://schemas.openxmlformats.org/officeDocument/2006/relationships/slide" Target="slides/slide366.xml"/><Relationship Id="rId171" Type="http://schemas.openxmlformats.org/officeDocument/2006/relationships/slide" Target="slides/slide170.xml"/><Relationship Id="rId227" Type="http://schemas.openxmlformats.org/officeDocument/2006/relationships/slide" Target="slides/slide226.xml"/><Relationship Id="rId269" Type="http://schemas.openxmlformats.org/officeDocument/2006/relationships/slide" Target="slides/slide268.xml"/><Relationship Id="rId434" Type="http://schemas.openxmlformats.org/officeDocument/2006/relationships/slide" Target="slides/slide433.xml"/><Relationship Id="rId33" Type="http://schemas.openxmlformats.org/officeDocument/2006/relationships/slide" Target="slides/slide32.xml"/><Relationship Id="rId129" Type="http://schemas.openxmlformats.org/officeDocument/2006/relationships/slide" Target="slides/slide128.xml"/><Relationship Id="rId280" Type="http://schemas.openxmlformats.org/officeDocument/2006/relationships/slide" Target="slides/slide279.xml"/><Relationship Id="rId336" Type="http://schemas.openxmlformats.org/officeDocument/2006/relationships/slide" Target="slides/slide335.xml"/><Relationship Id="rId75" Type="http://schemas.openxmlformats.org/officeDocument/2006/relationships/slide" Target="slides/slide74.xml"/><Relationship Id="rId140" Type="http://schemas.openxmlformats.org/officeDocument/2006/relationships/slide" Target="slides/slide139.xml"/><Relationship Id="rId182" Type="http://schemas.openxmlformats.org/officeDocument/2006/relationships/slide" Target="slides/slide181.xml"/><Relationship Id="rId378" Type="http://schemas.openxmlformats.org/officeDocument/2006/relationships/slide" Target="slides/slide377.xml"/><Relationship Id="rId403" Type="http://schemas.openxmlformats.org/officeDocument/2006/relationships/slide" Target="slides/slide402.xml"/><Relationship Id="rId6" Type="http://schemas.openxmlformats.org/officeDocument/2006/relationships/slide" Target="slides/slide5.xml"/><Relationship Id="rId238" Type="http://schemas.openxmlformats.org/officeDocument/2006/relationships/slide" Target="slides/slide237.xml"/><Relationship Id="rId445" Type="http://schemas.openxmlformats.org/officeDocument/2006/relationships/slide" Target="slides/slide444.xml"/><Relationship Id="rId291" Type="http://schemas.openxmlformats.org/officeDocument/2006/relationships/slide" Target="slides/slide290.xml"/><Relationship Id="rId305" Type="http://schemas.openxmlformats.org/officeDocument/2006/relationships/slide" Target="slides/slide304.xml"/><Relationship Id="rId347" Type="http://schemas.openxmlformats.org/officeDocument/2006/relationships/slide" Target="slides/slide346.xml"/></Relationships>
</file>

<file path=ppt/drawings/_rels/vmlDrawing1.vml.rels><?xml version="1.0" encoding="UTF-8" standalone="yes"?>
<Relationships xmlns="http://schemas.openxmlformats.org/package/2006/relationships"><Relationship Id="rId2" Type="http://schemas.openxmlformats.org/officeDocument/2006/relationships/image" Target="../media/image2.wmf"/><Relationship Id="rId1" Type="http://schemas.openxmlformats.org/officeDocument/2006/relationships/image" Target="../media/image1.wmf"/></Relationships>
</file>

<file path=ppt/drawings/_rels/vmlDrawing2.vml.rels><?xml version="1.0" encoding="UTF-8" standalone="yes"?>
<Relationships xmlns="http://schemas.openxmlformats.org/package/2006/relationships"><Relationship Id="rId3" Type="http://schemas.openxmlformats.org/officeDocument/2006/relationships/image" Target="../media/image6.emf"/><Relationship Id="rId2" Type="http://schemas.openxmlformats.org/officeDocument/2006/relationships/image" Target="../media/image5.emf"/><Relationship Id="rId1" Type="http://schemas.openxmlformats.org/officeDocument/2006/relationships/image" Target="../media/image4.emf"/><Relationship Id="rId4" Type="http://schemas.openxmlformats.org/officeDocument/2006/relationships/image" Target="../media/image7.emf"/></Relationships>
</file>

<file path=ppt/drawings/_rels/vmlDrawing3.vml.rels><?xml version="1.0" encoding="UTF-8" standalone="yes"?>
<Relationships xmlns="http://schemas.openxmlformats.org/package/2006/relationships"><Relationship Id="rId2" Type="http://schemas.openxmlformats.org/officeDocument/2006/relationships/image" Target="../media/image9.wmf"/><Relationship Id="rId1" Type="http://schemas.openxmlformats.org/officeDocument/2006/relationships/image" Target="../media/image8.emf"/></Relationships>
</file>

<file path=ppt/drawings/_rels/vmlDrawing4.vml.rels><?xml version="1.0" encoding="UTF-8" standalone="yes"?>
<Relationships xmlns="http://schemas.openxmlformats.org/package/2006/relationships"><Relationship Id="rId2" Type="http://schemas.openxmlformats.org/officeDocument/2006/relationships/image" Target="../media/image11.emf"/><Relationship Id="rId1" Type="http://schemas.openxmlformats.org/officeDocument/2006/relationships/image" Target="../media/image10.e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12.emf"/></Relationships>
</file>

<file path=ppt/drawings/_rels/vmlDrawing6.vml.rels><?xml version="1.0" encoding="UTF-8" standalone="yes"?>
<Relationships xmlns="http://schemas.openxmlformats.org/package/2006/relationships"><Relationship Id="rId1" Type="http://schemas.openxmlformats.org/officeDocument/2006/relationships/image" Target="../media/image13.wmf"/></Relationships>
</file>

<file path=ppt/drawings/_rels/vmlDrawing7.vml.rels><?xml version="1.0" encoding="UTF-8" standalone="yes"?>
<Relationships xmlns="http://schemas.openxmlformats.org/package/2006/relationships"><Relationship Id="rId3" Type="http://schemas.openxmlformats.org/officeDocument/2006/relationships/image" Target="../media/image16.wmf"/><Relationship Id="rId2" Type="http://schemas.openxmlformats.org/officeDocument/2006/relationships/image" Target="../media/image15.wmf"/><Relationship Id="rId1" Type="http://schemas.openxmlformats.org/officeDocument/2006/relationships/image" Target="../media/image14.wmf"/><Relationship Id="rId5" Type="http://schemas.openxmlformats.org/officeDocument/2006/relationships/image" Target="../media/image18.wmf"/><Relationship Id="rId4" Type="http://schemas.openxmlformats.org/officeDocument/2006/relationships/image" Target="../media/image17.wmf"/></Relationships>
</file>

<file path=ppt/drawings/_rels/vmlDrawing8.vml.rels><?xml version="1.0" encoding="UTF-8" standalone="yes"?>
<Relationships xmlns="http://schemas.openxmlformats.org/package/2006/relationships"><Relationship Id="rId1" Type="http://schemas.openxmlformats.org/officeDocument/2006/relationships/image" Target="../media/image19.emf"/></Relationships>
</file>

<file path=ppt/drawings/_rels/vmlDrawing9.vml.rels><?xml version="1.0" encoding="UTF-8" standalone="yes"?>
<Relationships xmlns="http://schemas.openxmlformats.org/package/2006/relationships"><Relationship Id="rId3" Type="http://schemas.openxmlformats.org/officeDocument/2006/relationships/image" Target="../media/image22.emf"/><Relationship Id="rId2" Type="http://schemas.openxmlformats.org/officeDocument/2006/relationships/image" Target="../media/image21.emf"/><Relationship Id="rId1" Type="http://schemas.openxmlformats.org/officeDocument/2006/relationships/image" Target="../media/image20.emf"/></Relationships>
</file>

<file path=ppt/drawings/_rels/vmlDrawing10.vml.rels><?xml version="1.0" encoding="UTF-8" standalone="yes"?>
<Relationships xmlns="http://schemas.openxmlformats.org/package/2006/relationships"><Relationship Id="rId3" Type="http://schemas.openxmlformats.org/officeDocument/2006/relationships/image" Target="../media/image25.emf"/><Relationship Id="rId2" Type="http://schemas.openxmlformats.org/officeDocument/2006/relationships/image" Target="../media/image24.emf"/><Relationship Id="rId1" Type="http://schemas.openxmlformats.org/officeDocument/2006/relationships/image" Target="../media/image23.emf"/><Relationship Id="rId4" Type="http://schemas.openxmlformats.org/officeDocument/2006/relationships/image" Target="../media/image26.wmf"/></Relationships>
</file>

<file path=ppt/drawings/_rels/vmlDrawing11.vml.rels><?xml version="1.0" encoding="UTF-8" standalone="yes"?>
<Relationships xmlns="http://schemas.openxmlformats.org/package/2006/relationships"><Relationship Id="rId2" Type="http://schemas.openxmlformats.org/officeDocument/2006/relationships/image" Target="../media/image28.emf"/><Relationship Id="rId1" Type="http://schemas.openxmlformats.org/officeDocument/2006/relationships/image" Target="../media/image27.emf"/></Relationships>
</file>

<file path=ppt/drawings/_rels/vmlDrawing12.vml.rels><?xml version="1.0" encoding="UTF-8" standalone="yes"?>
<Relationships xmlns="http://schemas.openxmlformats.org/package/2006/relationships"><Relationship Id="rId3" Type="http://schemas.openxmlformats.org/officeDocument/2006/relationships/image" Target="../media/image31.emf"/><Relationship Id="rId2" Type="http://schemas.openxmlformats.org/officeDocument/2006/relationships/image" Target="../media/image30.emf"/><Relationship Id="rId1" Type="http://schemas.openxmlformats.org/officeDocument/2006/relationships/image" Target="../media/image29.emf"/></Relationships>
</file>

<file path=ppt/drawings/_rels/vmlDrawing13.vml.rels><?xml version="1.0" encoding="UTF-8" standalone="yes"?>
<Relationships xmlns="http://schemas.openxmlformats.org/package/2006/relationships"><Relationship Id="rId2" Type="http://schemas.openxmlformats.org/officeDocument/2006/relationships/image" Target="../media/image33.wmf"/><Relationship Id="rId1" Type="http://schemas.openxmlformats.org/officeDocument/2006/relationships/image" Target="../media/image32.emf"/></Relationships>
</file>

<file path=ppt/drawings/_rels/vmlDrawing14.vml.rels><?xml version="1.0" encoding="UTF-8" standalone="yes"?>
<Relationships xmlns="http://schemas.openxmlformats.org/package/2006/relationships"><Relationship Id="rId8" Type="http://schemas.openxmlformats.org/officeDocument/2006/relationships/image" Target="../media/image41.wmf"/><Relationship Id="rId13" Type="http://schemas.openxmlformats.org/officeDocument/2006/relationships/image" Target="../media/image46.wmf"/><Relationship Id="rId3" Type="http://schemas.openxmlformats.org/officeDocument/2006/relationships/image" Target="../media/image36.wmf"/><Relationship Id="rId7" Type="http://schemas.openxmlformats.org/officeDocument/2006/relationships/image" Target="../media/image40.wmf"/><Relationship Id="rId12" Type="http://schemas.openxmlformats.org/officeDocument/2006/relationships/image" Target="../media/image45.wmf"/><Relationship Id="rId2" Type="http://schemas.openxmlformats.org/officeDocument/2006/relationships/image" Target="../media/image35.wmf"/><Relationship Id="rId1" Type="http://schemas.openxmlformats.org/officeDocument/2006/relationships/image" Target="../media/image34.wmf"/><Relationship Id="rId6" Type="http://schemas.openxmlformats.org/officeDocument/2006/relationships/image" Target="../media/image39.wmf"/><Relationship Id="rId11" Type="http://schemas.openxmlformats.org/officeDocument/2006/relationships/image" Target="../media/image44.wmf"/><Relationship Id="rId5" Type="http://schemas.openxmlformats.org/officeDocument/2006/relationships/image" Target="../media/image38.emf"/><Relationship Id="rId10" Type="http://schemas.openxmlformats.org/officeDocument/2006/relationships/image" Target="../media/image43.wmf"/><Relationship Id="rId4" Type="http://schemas.openxmlformats.org/officeDocument/2006/relationships/image" Target="../media/image37.wmf"/><Relationship Id="rId9" Type="http://schemas.openxmlformats.org/officeDocument/2006/relationships/image" Target="../media/image42.wmf"/></Relationships>
</file>

<file path=ppt/drawings/_rels/vmlDrawing15.vml.rels><?xml version="1.0" encoding="UTF-8" standalone="yes"?>
<Relationships xmlns="http://schemas.openxmlformats.org/package/2006/relationships"><Relationship Id="rId3" Type="http://schemas.openxmlformats.org/officeDocument/2006/relationships/image" Target="../media/image49.emf"/><Relationship Id="rId2" Type="http://schemas.openxmlformats.org/officeDocument/2006/relationships/image" Target="../media/image48.emf"/><Relationship Id="rId1" Type="http://schemas.openxmlformats.org/officeDocument/2006/relationships/image" Target="../media/image47.emf"/><Relationship Id="rId5" Type="http://schemas.openxmlformats.org/officeDocument/2006/relationships/image" Target="../media/image51.emf"/><Relationship Id="rId4" Type="http://schemas.openxmlformats.org/officeDocument/2006/relationships/image" Target="../media/image50.emf"/></Relationships>
</file>

<file path=ppt/drawings/_rels/vmlDrawing16.vml.rels><?xml version="1.0" encoding="UTF-8" standalone="yes"?>
<Relationships xmlns="http://schemas.openxmlformats.org/package/2006/relationships"><Relationship Id="rId3" Type="http://schemas.openxmlformats.org/officeDocument/2006/relationships/image" Target="../media/image54.wmf"/><Relationship Id="rId2" Type="http://schemas.openxmlformats.org/officeDocument/2006/relationships/image" Target="../media/image53.wmf"/><Relationship Id="rId1" Type="http://schemas.openxmlformats.org/officeDocument/2006/relationships/image" Target="../media/image52.emf"/></Relationships>
</file>

<file path=ppt/drawings/_rels/vmlDrawing17.vml.rels><?xml version="1.0" encoding="UTF-8" standalone="yes"?>
<Relationships xmlns="http://schemas.openxmlformats.org/package/2006/relationships"><Relationship Id="rId3" Type="http://schemas.openxmlformats.org/officeDocument/2006/relationships/image" Target="../media/image55.wmf"/><Relationship Id="rId2" Type="http://schemas.openxmlformats.org/officeDocument/2006/relationships/image" Target="../media/image54.wmf"/><Relationship Id="rId1" Type="http://schemas.openxmlformats.org/officeDocument/2006/relationships/image" Target="../media/image53.wmf"/><Relationship Id="rId4" Type="http://schemas.openxmlformats.org/officeDocument/2006/relationships/image" Target="../media/image56.emf"/></Relationships>
</file>

<file path=ppt/drawings/_rels/vmlDrawing18.vml.rels><?xml version="1.0" encoding="UTF-8" standalone="yes"?>
<Relationships xmlns="http://schemas.openxmlformats.org/package/2006/relationships"><Relationship Id="rId8" Type="http://schemas.openxmlformats.org/officeDocument/2006/relationships/image" Target="../media/image64.wmf"/><Relationship Id="rId3" Type="http://schemas.openxmlformats.org/officeDocument/2006/relationships/image" Target="../media/image59.wmf"/><Relationship Id="rId7" Type="http://schemas.openxmlformats.org/officeDocument/2006/relationships/image" Target="../media/image63.wmf"/><Relationship Id="rId2" Type="http://schemas.openxmlformats.org/officeDocument/2006/relationships/image" Target="../media/image58.wmf"/><Relationship Id="rId1" Type="http://schemas.openxmlformats.org/officeDocument/2006/relationships/image" Target="../media/image57.wmf"/><Relationship Id="rId6" Type="http://schemas.openxmlformats.org/officeDocument/2006/relationships/image" Target="../media/image62.wmf"/><Relationship Id="rId5" Type="http://schemas.openxmlformats.org/officeDocument/2006/relationships/image" Target="../media/image61.wmf"/><Relationship Id="rId4" Type="http://schemas.openxmlformats.org/officeDocument/2006/relationships/image" Target="../media/image60.wmf"/><Relationship Id="rId9" Type="http://schemas.openxmlformats.org/officeDocument/2006/relationships/image" Target="../media/image65.wmf"/></Relationships>
</file>

<file path=ppt/drawings/_rels/vmlDrawing19.vml.rels><?xml version="1.0" encoding="UTF-8" standalone="yes"?>
<Relationships xmlns="http://schemas.openxmlformats.org/package/2006/relationships"><Relationship Id="rId8" Type="http://schemas.openxmlformats.org/officeDocument/2006/relationships/image" Target="../media/image73.emf"/><Relationship Id="rId3" Type="http://schemas.openxmlformats.org/officeDocument/2006/relationships/image" Target="../media/image68.wmf"/><Relationship Id="rId7" Type="http://schemas.openxmlformats.org/officeDocument/2006/relationships/image" Target="../media/image72.wmf"/><Relationship Id="rId2" Type="http://schemas.openxmlformats.org/officeDocument/2006/relationships/image" Target="../media/image67.wmf"/><Relationship Id="rId1" Type="http://schemas.openxmlformats.org/officeDocument/2006/relationships/image" Target="../media/image66.emf"/><Relationship Id="rId6" Type="http://schemas.openxmlformats.org/officeDocument/2006/relationships/image" Target="../media/image71.emf"/><Relationship Id="rId5" Type="http://schemas.openxmlformats.org/officeDocument/2006/relationships/image" Target="../media/image70.wmf"/><Relationship Id="rId10" Type="http://schemas.openxmlformats.org/officeDocument/2006/relationships/image" Target="../media/image75.emf"/><Relationship Id="rId4" Type="http://schemas.openxmlformats.org/officeDocument/2006/relationships/image" Target="../media/image69.wmf"/><Relationship Id="rId9" Type="http://schemas.openxmlformats.org/officeDocument/2006/relationships/image" Target="../media/image74.emf"/></Relationships>
</file>

<file path=ppt/drawings/_rels/vmlDrawing20.vml.rels><?xml version="1.0" encoding="UTF-8" standalone="yes"?>
<Relationships xmlns="http://schemas.openxmlformats.org/package/2006/relationships"><Relationship Id="rId2" Type="http://schemas.openxmlformats.org/officeDocument/2006/relationships/image" Target="../media/image77.wmf"/><Relationship Id="rId1" Type="http://schemas.openxmlformats.org/officeDocument/2006/relationships/image" Target="../media/image76.wmf"/></Relationships>
</file>

<file path=ppt/drawings/_rels/vmlDrawing21.vml.rels><?xml version="1.0" encoding="UTF-8" standalone="yes"?>
<Relationships xmlns="http://schemas.openxmlformats.org/package/2006/relationships"><Relationship Id="rId3" Type="http://schemas.openxmlformats.org/officeDocument/2006/relationships/image" Target="../media/image80.emf"/><Relationship Id="rId2" Type="http://schemas.openxmlformats.org/officeDocument/2006/relationships/image" Target="../media/image79.emf"/><Relationship Id="rId1" Type="http://schemas.openxmlformats.org/officeDocument/2006/relationships/image" Target="../media/image78.emf"/></Relationships>
</file>

<file path=ppt/drawings/_rels/vmlDrawing22.vml.rels><?xml version="1.0" encoding="UTF-8" standalone="yes"?>
<Relationships xmlns="http://schemas.openxmlformats.org/package/2006/relationships"><Relationship Id="rId3" Type="http://schemas.openxmlformats.org/officeDocument/2006/relationships/image" Target="../media/image83.wmf"/><Relationship Id="rId2" Type="http://schemas.openxmlformats.org/officeDocument/2006/relationships/image" Target="../media/image82.wmf"/><Relationship Id="rId1" Type="http://schemas.openxmlformats.org/officeDocument/2006/relationships/image" Target="../media/image81.wmf"/></Relationships>
</file>

<file path=ppt/drawings/_rels/vmlDrawing23.vml.rels><?xml version="1.0" encoding="UTF-8" standalone="yes"?>
<Relationships xmlns="http://schemas.openxmlformats.org/package/2006/relationships"><Relationship Id="rId1" Type="http://schemas.openxmlformats.org/officeDocument/2006/relationships/image" Target="../media/image84.emf"/></Relationships>
</file>

<file path=ppt/drawings/_rels/vmlDrawing24.vml.rels><?xml version="1.0" encoding="UTF-8" standalone="yes"?>
<Relationships xmlns="http://schemas.openxmlformats.org/package/2006/relationships"><Relationship Id="rId8" Type="http://schemas.openxmlformats.org/officeDocument/2006/relationships/image" Target="../media/image92.wmf"/><Relationship Id="rId3" Type="http://schemas.openxmlformats.org/officeDocument/2006/relationships/image" Target="../media/image87.wmf"/><Relationship Id="rId7" Type="http://schemas.openxmlformats.org/officeDocument/2006/relationships/image" Target="../media/image91.emf"/><Relationship Id="rId2" Type="http://schemas.openxmlformats.org/officeDocument/2006/relationships/image" Target="../media/image86.emf"/><Relationship Id="rId1" Type="http://schemas.openxmlformats.org/officeDocument/2006/relationships/image" Target="../media/image85.emf"/><Relationship Id="rId6" Type="http://schemas.openxmlformats.org/officeDocument/2006/relationships/image" Target="../media/image90.emf"/><Relationship Id="rId11" Type="http://schemas.openxmlformats.org/officeDocument/2006/relationships/image" Target="../media/image95.emf"/><Relationship Id="rId5" Type="http://schemas.openxmlformats.org/officeDocument/2006/relationships/image" Target="../media/image89.emf"/><Relationship Id="rId10" Type="http://schemas.openxmlformats.org/officeDocument/2006/relationships/image" Target="../media/image94.wmf"/><Relationship Id="rId4" Type="http://schemas.openxmlformats.org/officeDocument/2006/relationships/image" Target="../media/image88.emf"/><Relationship Id="rId9" Type="http://schemas.openxmlformats.org/officeDocument/2006/relationships/image" Target="../media/image93.emf"/></Relationships>
</file>

<file path=ppt/drawings/_rels/vmlDrawing25.vml.rels><?xml version="1.0" encoding="UTF-8" standalone="yes"?>
<Relationships xmlns="http://schemas.openxmlformats.org/package/2006/relationships"><Relationship Id="rId3" Type="http://schemas.openxmlformats.org/officeDocument/2006/relationships/image" Target="../media/image98.emf"/><Relationship Id="rId2" Type="http://schemas.openxmlformats.org/officeDocument/2006/relationships/image" Target="../media/image97.emf"/><Relationship Id="rId1" Type="http://schemas.openxmlformats.org/officeDocument/2006/relationships/image" Target="../media/image96.emf"/></Relationships>
</file>

<file path=ppt/drawings/_rels/vmlDrawing26.vml.rels><?xml version="1.0" encoding="UTF-8" standalone="yes"?>
<Relationships xmlns="http://schemas.openxmlformats.org/package/2006/relationships"><Relationship Id="rId3" Type="http://schemas.openxmlformats.org/officeDocument/2006/relationships/image" Target="../media/image101.emf"/><Relationship Id="rId2" Type="http://schemas.openxmlformats.org/officeDocument/2006/relationships/image" Target="../media/image100.emf"/><Relationship Id="rId1" Type="http://schemas.openxmlformats.org/officeDocument/2006/relationships/image" Target="../media/image99.emf"/><Relationship Id="rId6" Type="http://schemas.openxmlformats.org/officeDocument/2006/relationships/image" Target="../media/image104.wmf"/><Relationship Id="rId5" Type="http://schemas.openxmlformats.org/officeDocument/2006/relationships/image" Target="../media/image103.wmf"/><Relationship Id="rId4" Type="http://schemas.openxmlformats.org/officeDocument/2006/relationships/image" Target="../media/image102.emf"/></Relationships>
</file>

<file path=ppt/drawings/_rels/vmlDrawing27.vml.rels><?xml version="1.0" encoding="UTF-8" standalone="yes"?>
<Relationships xmlns="http://schemas.openxmlformats.org/package/2006/relationships"><Relationship Id="rId3" Type="http://schemas.openxmlformats.org/officeDocument/2006/relationships/image" Target="../media/image107.emf"/><Relationship Id="rId2" Type="http://schemas.openxmlformats.org/officeDocument/2006/relationships/image" Target="../media/image106.emf"/><Relationship Id="rId1" Type="http://schemas.openxmlformats.org/officeDocument/2006/relationships/image" Target="../media/image105.wmf"/></Relationships>
</file>

<file path=ppt/drawings/_rels/vmlDrawing28.vml.rels><?xml version="1.0" encoding="UTF-8" standalone="yes"?>
<Relationships xmlns="http://schemas.openxmlformats.org/package/2006/relationships"><Relationship Id="rId3" Type="http://schemas.openxmlformats.org/officeDocument/2006/relationships/image" Target="../media/image110.wmf"/><Relationship Id="rId2" Type="http://schemas.openxmlformats.org/officeDocument/2006/relationships/image" Target="../media/image109.emf"/><Relationship Id="rId1" Type="http://schemas.openxmlformats.org/officeDocument/2006/relationships/image" Target="../media/image108.emf"/><Relationship Id="rId5" Type="http://schemas.openxmlformats.org/officeDocument/2006/relationships/image" Target="../media/image112.emf"/><Relationship Id="rId4" Type="http://schemas.openxmlformats.org/officeDocument/2006/relationships/image" Target="../media/image111.emf"/></Relationships>
</file>

<file path=ppt/drawings/_rels/vmlDrawing29.vml.rels><?xml version="1.0" encoding="UTF-8" standalone="yes"?>
<Relationships xmlns="http://schemas.openxmlformats.org/package/2006/relationships"><Relationship Id="rId3" Type="http://schemas.openxmlformats.org/officeDocument/2006/relationships/image" Target="../media/image115.emf"/><Relationship Id="rId2" Type="http://schemas.openxmlformats.org/officeDocument/2006/relationships/image" Target="../media/image114.emf"/><Relationship Id="rId1" Type="http://schemas.openxmlformats.org/officeDocument/2006/relationships/image" Target="../media/image113.emf"/><Relationship Id="rId6" Type="http://schemas.openxmlformats.org/officeDocument/2006/relationships/image" Target="../media/image118.emf"/><Relationship Id="rId5" Type="http://schemas.openxmlformats.org/officeDocument/2006/relationships/image" Target="../media/image117.wmf"/><Relationship Id="rId4" Type="http://schemas.openxmlformats.org/officeDocument/2006/relationships/image" Target="../media/image116.emf"/></Relationships>
</file>

<file path=ppt/drawings/_rels/vmlDrawing30.vml.rels><?xml version="1.0" encoding="UTF-8" standalone="yes"?>
<Relationships xmlns="http://schemas.openxmlformats.org/package/2006/relationships"><Relationship Id="rId2" Type="http://schemas.openxmlformats.org/officeDocument/2006/relationships/image" Target="../media/image120.emf"/><Relationship Id="rId1" Type="http://schemas.openxmlformats.org/officeDocument/2006/relationships/image" Target="../media/image119.emf"/></Relationships>
</file>

<file path=ppt/drawings/_rels/vmlDrawing31.vml.rels><?xml version="1.0" encoding="UTF-8" standalone="yes"?>
<Relationships xmlns="http://schemas.openxmlformats.org/package/2006/relationships"><Relationship Id="rId3" Type="http://schemas.openxmlformats.org/officeDocument/2006/relationships/image" Target="../media/image123.emf"/><Relationship Id="rId2" Type="http://schemas.openxmlformats.org/officeDocument/2006/relationships/image" Target="../media/image122.emf"/><Relationship Id="rId1" Type="http://schemas.openxmlformats.org/officeDocument/2006/relationships/image" Target="../media/image121.emf"/></Relationships>
</file>

<file path=ppt/drawings/_rels/vmlDrawing32.vml.rels><?xml version="1.0" encoding="UTF-8" standalone="yes"?>
<Relationships xmlns="http://schemas.openxmlformats.org/package/2006/relationships"><Relationship Id="rId2" Type="http://schemas.openxmlformats.org/officeDocument/2006/relationships/image" Target="../media/image125.emf"/><Relationship Id="rId1" Type="http://schemas.openxmlformats.org/officeDocument/2006/relationships/image" Target="../media/image124.emf"/></Relationships>
</file>

<file path=ppt/drawings/_rels/vmlDrawing33.vml.rels><?xml version="1.0" encoding="UTF-8" standalone="yes"?>
<Relationships xmlns="http://schemas.openxmlformats.org/package/2006/relationships"><Relationship Id="rId3" Type="http://schemas.openxmlformats.org/officeDocument/2006/relationships/image" Target="../media/image129.wmf"/><Relationship Id="rId2" Type="http://schemas.openxmlformats.org/officeDocument/2006/relationships/image" Target="../media/image128.wmf"/><Relationship Id="rId1" Type="http://schemas.openxmlformats.org/officeDocument/2006/relationships/image" Target="../media/image127.wmf"/><Relationship Id="rId6" Type="http://schemas.openxmlformats.org/officeDocument/2006/relationships/image" Target="../media/image132.wmf"/><Relationship Id="rId5" Type="http://schemas.openxmlformats.org/officeDocument/2006/relationships/image" Target="../media/image131.wmf"/><Relationship Id="rId4" Type="http://schemas.openxmlformats.org/officeDocument/2006/relationships/image" Target="../media/image130.wmf"/></Relationships>
</file>

<file path=ppt/drawings/_rels/vmlDrawing34.vml.rels><?xml version="1.0" encoding="UTF-8" standalone="yes"?>
<Relationships xmlns="http://schemas.openxmlformats.org/package/2006/relationships"><Relationship Id="rId2" Type="http://schemas.openxmlformats.org/officeDocument/2006/relationships/image" Target="../media/image134.wmf"/><Relationship Id="rId1" Type="http://schemas.openxmlformats.org/officeDocument/2006/relationships/image" Target="../media/image133.emf"/></Relationships>
</file>

<file path=ppt/drawings/_rels/vmlDrawing35.vml.rels><?xml version="1.0" encoding="UTF-8" standalone="yes"?>
<Relationships xmlns="http://schemas.openxmlformats.org/package/2006/relationships"><Relationship Id="rId3" Type="http://schemas.openxmlformats.org/officeDocument/2006/relationships/image" Target="../media/image137.emf"/><Relationship Id="rId2" Type="http://schemas.openxmlformats.org/officeDocument/2006/relationships/image" Target="../media/image136.emf"/><Relationship Id="rId1" Type="http://schemas.openxmlformats.org/officeDocument/2006/relationships/image" Target="../media/image135.wmf"/><Relationship Id="rId4" Type="http://schemas.openxmlformats.org/officeDocument/2006/relationships/image" Target="../media/image138.wmf"/></Relationships>
</file>

<file path=ppt/drawings/_rels/vmlDrawing36.vml.rels><?xml version="1.0" encoding="UTF-8" standalone="yes"?>
<Relationships xmlns="http://schemas.openxmlformats.org/package/2006/relationships"><Relationship Id="rId3" Type="http://schemas.openxmlformats.org/officeDocument/2006/relationships/image" Target="../media/image141.emf"/><Relationship Id="rId2" Type="http://schemas.openxmlformats.org/officeDocument/2006/relationships/image" Target="../media/image140.emf"/><Relationship Id="rId1" Type="http://schemas.openxmlformats.org/officeDocument/2006/relationships/image" Target="../media/image139.emf"/><Relationship Id="rId4" Type="http://schemas.openxmlformats.org/officeDocument/2006/relationships/image" Target="../media/image142.emf"/></Relationships>
</file>

<file path=ppt/drawings/_rels/vmlDrawing37.vml.rels><?xml version="1.0" encoding="UTF-8" standalone="yes"?>
<Relationships xmlns="http://schemas.openxmlformats.org/package/2006/relationships"><Relationship Id="rId3" Type="http://schemas.openxmlformats.org/officeDocument/2006/relationships/image" Target="../media/image145.emf"/><Relationship Id="rId2" Type="http://schemas.openxmlformats.org/officeDocument/2006/relationships/image" Target="../media/image144.emf"/><Relationship Id="rId1" Type="http://schemas.openxmlformats.org/officeDocument/2006/relationships/image" Target="../media/image143.wmf"/><Relationship Id="rId6" Type="http://schemas.openxmlformats.org/officeDocument/2006/relationships/image" Target="../media/image148.wmf"/><Relationship Id="rId5" Type="http://schemas.openxmlformats.org/officeDocument/2006/relationships/image" Target="../media/image147.wmf"/><Relationship Id="rId4" Type="http://schemas.openxmlformats.org/officeDocument/2006/relationships/image" Target="../media/image146.wmf"/></Relationships>
</file>

<file path=ppt/drawings/_rels/vmlDrawing38.vml.rels><?xml version="1.0" encoding="UTF-8" standalone="yes"?>
<Relationships xmlns="http://schemas.openxmlformats.org/package/2006/relationships"><Relationship Id="rId2" Type="http://schemas.openxmlformats.org/officeDocument/2006/relationships/image" Target="../media/image150.wmf"/><Relationship Id="rId1" Type="http://schemas.openxmlformats.org/officeDocument/2006/relationships/image" Target="../media/image149.emf"/></Relationships>
</file>

<file path=ppt/drawings/_rels/vmlDrawing39.vml.rels><?xml version="1.0" encoding="UTF-8" standalone="yes"?>
<Relationships xmlns="http://schemas.openxmlformats.org/package/2006/relationships"><Relationship Id="rId2" Type="http://schemas.openxmlformats.org/officeDocument/2006/relationships/image" Target="../media/image152.emf"/><Relationship Id="rId1" Type="http://schemas.openxmlformats.org/officeDocument/2006/relationships/image" Target="../media/image151.emf"/></Relationships>
</file>

<file path=ppt/drawings/_rels/vmlDrawing40.vml.rels><?xml version="1.0" encoding="UTF-8" standalone="yes"?>
<Relationships xmlns="http://schemas.openxmlformats.org/package/2006/relationships"><Relationship Id="rId8" Type="http://schemas.openxmlformats.org/officeDocument/2006/relationships/image" Target="../media/image160.emf"/><Relationship Id="rId3" Type="http://schemas.openxmlformats.org/officeDocument/2006/relationships/image" Target="../media/image155.wmf"/><Relationship Id="rId7" Type="http://schemas.openxmlformats.org/officeDocument/2006/relationships/image" Target="../media/image159.emf"/><Relationship Id="rId2" Type="http://schemas.openxmlformats.org/officeDocument/2006/relationships/image" Target="../media/image154.wmf"/><Relationship Id="rId1" Type="http://schemas.openxmlformats.org/officeDocument/2006/relationships/image" Target="../media/image153.emf"/><Relationship Id="rId6" Type="http://schemas.openxmlformats.org/officeDocument/2006/relationships/image" Target="../media/image158.emf"/><Relationship Id="rId5" Type="http://schemas.openxmlformats.org/officeDocument/2006/relationships/image" Target="../media/image157.emf"/><Relationship Id="rId10" Type="http://schemas.openxmlformats.org/officeDocument/2006/relationships/image" Target="../media/image162.emf"/><Relationship Id="rId4" Type="http://schemas.openxmlformats.org/officeDocument/2006/relationships/image" Target="../media/image156.emf"/><Relationship Id="rId9" Type="http://schemas.openxmlformats.org/officeDocument/2006/relationships/image" Target="../media/image161.emf"/></Relationships>
</file>

<file path=ppt/drawings/_rels/vmlDrawing41.vml.rels><?xml version="1.0" encoding="UTF-8" standalone="yes"?>
<Relationships xmlns="http://schemas.openxmlformats.org/package/2006/relationships"><Relationship Id="rId3" Type="http://schemas.openxmlformats.org/officeDocument/2006/relationships/image" Target="../media/image165.emf"/><Relationship Id="rId2" Type="http://schemas.openxmlformats.org/officeDocument/2006/relationships/image" Target="../media/image164.emf"/><Relationship Id="rId1" Type="http://schemas.openxmlformats.org/officeDocument/2006/relationships/image" Target="../media/image163.emf"/></Relationships>
</file>

<file path=ppt/drawings/_rels/vmlDrawing42.vml.rels><?xml version="1.0" encoding="UTF-8" standalone="yes"?>
<Relationships xmlns="http://schemas.openxmlformats.org/package/2006/relationships"><Relationship Id="rId3" Type="http://schemas.openxmlformats.org/officeDocument/2006/relationships/image" Target="../media/image169.wmf"/><Relationship Id="rId2" Type="http://schemas.openxmlformats.org/officeDocument/2006/relationships/image" Target="../media/image168.wmf"/><Relationship Id="rId1" Type="http://schemas.openxmlformats.org/officeDocument/2006/relationships/image" Target="../media/image167.emf"/><Relationship Id="rId4" Type="http://schemas.openxmlformats.org/officeDocument/2006/relationships/image" Target="../media/image170.wmf"/></Relationships>
</file>

<file path=ppt/drawings/_rels/vmlDrawing43.vml.rels><?xml version="1.0" encoding="UTF-8" standalone="yes"?>
<Relationships xmlns="http://schemas.openxmlformats.org/package/2006/relationships"><Relationship Id="rId8" Type="http://schemas.openxmlformats.org/officeDocument/2006/relationships/image" Target="../media/image175.emf"/><Relationship Id="rId3" Type="http://schemas.openxmlformats.org/officeDocument/2006/relationships/image" Target="../media/image169.wmf"/><Relationship Id="rId7" Type="http://schemas.openxmlformats.org/officeDocument/2006/relationships/image" Target="../media/image174.emf"/><Relationship Id="rId12" Type="http://schemas.openxmlformats.org/officeDocument/2006/relationships/image" Target="../media/image179.wmf"/><Relationship Id="rId2" Type="http://schemas.openxmlformats.org/officeDocument/2006/relationships/image" Target="../media/image168.wmf"/><Relationship Id="rId1" Type="http://schemas.openxmlformats.org/officeDocument/2006/relationships/image" Target="../media/image171.emf"/><Relationship Id="rId6" Type="http://schemas.openxmlformats.org/officeDocument/2006/relationships/image" Target="../media/image173.wmf"/><Relationship Id="rId11" Type="http://schemas.openxmlformats.org/officeDocument/2006/relationships/image" Target="../media/image178.emf"/><Relationship Id="rId5" Type="http://schemas.openxmlformats.org/officeDocument/2006/relationships/image" Target="../media/image172.wmf"/><Relationship Id="rId10" Type="http://schemas.openxmlformats.org/officeDocument/2006/relationships/image" Target="../media/image177.wmf"/><Relationship Id="rId4" Type="http://schemas.openxmlformats.org/officeDocument/2006/relationships/image" Target="../media/image170.wmf"/><Relationship Id="rId9" Type="http://schemas.openxmlformats.org/officeDocument/2006/relationships/image" Target="../media/image176.wmf"/></Relationships>
</file>

<file path=ppt/drawings/_rels/vmlDrawing44.vml.rels><?xml version="1.0" encoding="UTF-8" standalone="yes"?>
<Relationships xmlns="http://schemas.openxmlformats.org/package/2006/relationships"><Relationship Id="rId3" Type="http://schemas.openxmlformats.org/officeDocument/2006/relationships/image" Target="../media/image182.emf"/><Relationship Id="rId2" Type="http://schemas.openxmlformats.org/officeDocument/2006/relationships/image" Target="../media/image181.wmf"/><Relationship Id="rId1" Type="http://schemas.openxmlformats.org/officeDocument/2006/relationships/image" Target="../media/image180.emf"/><Relationship Id="rId5" Type="http://schemas.openxmlformats.org/officeDocument/2006/relationships/image" Target="../media/image184.wmf"/><Relationship Id="rId4" Type="http://schemas.openxmlformats.org/officeDocument/2006/relationships/image" Target="../media/image183.emf"/></Relationships>
</file>

<file path=ppt/drawings/_rels/vmlDrawing45.vml.rels><?xml version="1.0" encoding="UTF-8" standalone="yes"?>
<Relationships xmlns="http://schemas.openxmlformats.org/package/2006/relationships"><Relationship Id="rId2" Type="http://schemas.openxmlformats.org/officeDocument/2006/relationships/image" Target="../media/image186.wmf"/><Relationship Id="rId1" Type="http://schemas.openxmlformats.org/officeDocument/2006/relationships/image" Target="../media/image185.wmf"/></Relationships>
</file>

<file path=ppt/drawings/_rels/vmlDrawing46.vml.rels><?xml version="1.0" encoding="UTF-8" standalone="yes"?>
<Relationships xmlns="http://schemas.openxmlformats.org/package/2006/relationships"><Relationship Id="rId3" Type="http://schemas.openxmlformats.org/officeDocument/2006/relationships/image" Target="../media/image189.emf"/><Relationship Id="rId2" Type="http://schemas.openxmlformats.org/officeDocument/2006/relationships/image" Target="../media/image188.emf"/><Relationship Id="rId1" Type="http://schemas.openxmlformats.org/officeDocument/2006/relationships/image" Target="../media/image187.wmf"/><Relationship Id="rId4" Type="http://schemas.openxmlformats.org/officeDocument/2006/relationships/image" Target="../media/image190.wmf"/></Relationships>
</file>

<file path=ppt/drawings/_rels/vmlDrawing47.vml.rels><?xml version="1.0" encoding="UTF-8" standalone="yes"?>
<Relationships xmlns="http://schemas.openxmlformats.org/package/2006/relationships"><Relationship Id="rId3" Type="http://schemas.openxmlformats.org/officeDocument/2006/relationships/image" Target="../media/image193.wmf"/><Relationship Id="rId2" Type="http://schemas.openxmlformats.org/officeDocument/2006/relationships/image" Target="../media/image192.emf"/><Relationship Id="rId1" Type="http://schemas.openxmlformats.org/officeDocument/2006/relationships/image" Target="../media/image191.emf"/><Relationship Id="rId4" Type="http://schemas.openxmlformats.org/officeDocument/2006/relationships/image" Target="../media/image194.wmf"/></Relationships>
</file>

<file path=ppt/drawings/_rels/vmlDrawing48.vml.rels><?xml version="1.0" encoding="UTF-8" standalone="yes"?>
<Relationships xmlns="http://schemas.openxmlformats.org/package/2006/relationships"><Relationship Id="rId3" Type="http://schemas.openxmlformats.org/officeDocument/2006/relationships/image" Target="../media/image197.emf"/><Relationship Id="rId2" Type="http://schemas.openxmlformats.org/officeDocument/2006/relationships/image" Target="../media/image196.emf"/><Relationship Id="rId1" Type="http://schemas.openxmlformats.org/officeDocument/2006/relationships/image" Target="../media/image195.emf"/></Relationships>
</file>

<file path=ppt/drawings/_rels/vmlDrawing49.vml.rels><?xml version="1.0" encoding="UTF-8" standalone="yes"?>
<Relationships xmlns="http://schemas.openxmlformats.org/package/2006/relationships"><Relationship Id="rId2" Type="http://schemas.openxmlformats.org/officeDocument/2006/relationships/image" Target="../media/image199.wmf"/><Relationship Id="rId1" Type="http://schemas.openxmlformats.org/officeDocument/2006/relationships/image" Target="../media/image198.emf"/></Relationships>
</file>

<file path=ppt/drawings/_rels/vmlDrawing50.vml.rels><?xml version="1.0" encoding="UTF-8" standalone="yes"?>
<Relationships xmlns="http://schemas.openxmlformats.org/package/2006/relationships"><Relationship Id="rId1" Type="http://schemas.openxmlformats.org/officeDocument/2006/relationships/image" Target="../media/image200.emf"/></Relationships>
</file>

<file path=ppt/drawings/_rels/vmlDrawing51.vml.rels><?xml version="1.0" encoding="UTF-8" standalone="yes"?>
<Relationships xmlns="http://schemas.openxmlformats.org/package/2006/relationships"><Relationship Id="rId3" Type="http://schemas.openxmlformats.org/officeDocument/2006/relationships/image" Target="../media/image203.emf"/><Relationship Id="rId2" Type="http://schemas.openxmlformats.org/officeDocument/2006/relationships/image" Target="../media/image202.emf"/><Relationship Id="rId1" Type="http://schemas.openxmlformats.org/officeDocument/2006/relationships/image" Target="../media/image201.emf"/><Relationship Id="rId6" Type="http://schemas.openxmlformats.org/officeDocument/2006/relationships/image" Target="../media/image206.emf"/><Relationship Id="rId5" Type="http://schemas.openxmlformats.org/officeDocument/2006/relationships/image" Target="../media/image205.emf"/><Relationship Id="rId4" Type="http://schemas.openxmlformats.org/officeDocument/2006/relationships/image" Target="../media/image204.emf"/></Relationships>
</file>

<file path=ppt/drawings/_rels/vmlDrawing52.vml.rels><?xml version="1.0" encoding="UTF-8" standalone="yes"?>
<Relationships xmlns="http://schemas.openxmlformats.org/package/2006/relationships"><Relationship Id="rId3" Type="http://schemas.openxmlformats.org/officeDocument/2006/relationships/image" Target="../media/image209.emf"/><Relationship Id="rId2" Type="http://schemas.openxmlformats.org/officeDocument/2006/relationships/image" Target="../media/image208.emf"/><Relationship Id="rId1" Type="http://schemas.openxmlformats.org/officeDocument/2006/relationships/image" Target="../media/image207.emf"/><Relationship Id="rId5" Type="http://schemas.openxmlformats.org/officeDocument/2006/relationships/image" Target="../media/image211.emf"/><Relationship Id="rId4" Type="http://schemas.openxmlformats.org/officeDocument/2006/relationships/image" Target="../media/image210.emf"/></Relationships>
</file>

<file path=ppt/drawings/_rels/vmlDrawing53.vml.rels><?xml version="1.0" encoding="UTF-8" standalone="yes"?>
<Relationships xmlns="http://schemas.openxmlformats.org/package/2006/relationships"><Relationship Id="rId3" Type="http://schemas.openxmlformats.org/officeDocument/2006/relationships/image" Target="../media/image214.emf"/><Relationship Id="rId7" Type="http://schemas.openxmlformats.org/officeDocument/2006/relationships/image" Target="../media/image218.wmf"/><Relationship Id="rId2" Type="http://schemas.openxmlformats.org/officeDocument/2006/relationships/image" Target="../media/image213.emf"/><Relationship Id="rId1" Type="http://schemas.openxmlformats.org/officeDocument/2006/relationships/image" Target="../media/image212.emf"/><Relationship Id="rId6" Type="http://schemas.openxmlformats.org/officeDocument/2006/relationships/image" Target="../media/image217.wmf"/><Relationship Id="rId5" Type="http://schemas.openxmlformats.org/officeDocument/2006/relationships/image" Target="../media/image216.emf"/><Relationship Id="rId4" Type="http://schemas.openxmlformats.org/officeDocument/2006/relationships/image" Target="../media/image215.emf"/></Relationships>
</file>

<file path=ppt/drawings/_rels/vmlDrawing54.vml.rels><?xml version="1.0" encoding="UTF-8" standalone="yes"?>
<Relationships xmlns="http://schemas.openxmlformats.org/package/2006/relationships"><Relationship Id="rId3" Type="http://schemas.openxmlformats.org/officeDocument/2006/relationships/image" Target="../media/image221.emf"/><Relationship Id="rId2" Type="http://schemas.openxmlformats.org/officeDocument/2006/relationships/image" Target="../media/image220.emf"/><Relationship Id="rId1" Type="http://schemas.openxmlformats.org/officeDocument/2006/relationships/image" Target="../media/image219.emf"/><Relationship Id="rId6" Type="http://schemas.openxmlformats.org/officeDocument/2006/relationships/image" Target="../media/image224.emf"/><Relationship Id="rId5" Type="http://schemas.openxmlformats.org/officeDocument/2006/relationships/image" Target="../media/image223.emf"/><Relationship Id="rId4" Type="http://schemas.openxmlformats.org/officeDocument/2006/relationships/image" Target="../media/image222.emf"/></Relationships>
</file>

<file path=ppt/drawings/_rels/vmlDrawing55.vml.rels><?xml version="1.0" encoding="UTF-8" standalone="yes"?>
<Relationships xmlns="http://schemas.openxmlformats.org/package/2006/relationships"><Relationship Id="rId3" Type="http://schemas.openxmlformats.org/officeDocument/2006/relationships/image" Target="../media/image227.emf"/><Relationship Id="rId2" Type="http://schemas.openxmlformats.org/officeDocument/2006/relationships/image" Target="../media/image226.emf"/><Relationship Id="rId1" Type="http://schemas.openxmlformats.org/officeDocument/2006/relationships/image" Target="../media/image225.emf"/></Relationships>
</file>

<file path=ppt/drawings/_rels/vmlDrawing56.vml.rels><?xml version="1.0" encoding="UTF-8" standalone="yes"?>
<Relationships xmlns="http://schemas.openxmlformats.org/package/2006/relationships"><Relationship Id="rId3" Type="http://schemas.openxmlformats.org/officeDocument/2006/relationships/image" Target="../media/image230.emf"/><Relationship Id="rId2" Type="http://schemas.openxmlformats.org/officeDocument/2006/relationships/image" Target="../media/image229.emf"/><Relationship Id="rId1" Type="http://schemas.openxmlformats.org/officeDocument/2006/relationships/image" Target="../media/image228.emf"/><Relationship Id="rId6" Type="http://schemas.openxmlformats.org/officeDocument/2006/relationships/image" Target="../media/image233.emf"/><Relationship Id="rId5" Type="http://schemas.openxmlformats.org/officeDocument/2006/relationships/image" Target="../media/image232.emf"/><Relationship Id="rId4" Type="http://schemas.openxmlformats.org/officeDocument/2006/relationships/image" Target="../media/image231.emf"/></Relationships>
</file>

<file path=ppt/drawings/_rels/vmlDrawing57.vml.rels><?xml version="1.0" encoding="UTF-8" standalone="yes"?>
<Relationships xmlns="http://schemas.openxmlformats.org/package/2006/relationships"><Relationship Id="rId3" Type="http://schemas.openxmlformats.org/officeDocument/2006/relationships/image" Target="../media/image236.emf"/><Relationship Id="rId2" Type="http://schemas.openxmlformats.org/officeDocument/2006/relationships/image" Target="../media/image235.emf"/><Relationship Id="rId1" Type="http://schemas.openxmlformats.org/officeDocument/2006/relationships/image" Target="../media/image234.emf"/><Relationship Id="rId6" Type="http://schemas.openxmlformats.org/officeDocument/2006/relationships/image" Target="../media/image239.emf"/><Relationship Id="rId5" Type="http://schemas.openxmlformats.org/officeDocument/2006/relationships/image" Target="../media/image238.emf"/><Relationship Id="rId4" Type="http://schemas.openxmlformats.org/officeDocument/2006/relationships/image" Target="../media/image237.emf"/></Relationships>
</file>

<file path=ppt/drawings/_rels/vmlDrawing58.vml.rels><?xml version="1.0" encoding="UTF-8" standalone="yes"?>
<Relationships xmlns="http://schemas.openxmlformats.org/package/2006/relationships"><Relationship Id="rId8" Type="http://schemas.openxmlformats.org/officeDocument/2006/relationships/image" Target="../media/image247.emf"/><Relationship Id="rId3" Type="http://schemas.openxmlformats.org/officeDocument/2006/relationships/image" Target="../media/image242.wmf"/><Relationship Id="rId7" Type="http://schemas.openxmlformats.org/officeDocument/2006/relationships/image" Target="../media/image246.emf"/><Relationship Id="rId2" Type="http://schemas.openxmlformats.org/officeDocument/2006/relationships/image" Target="../media/image241.emf"/><Relationship Id="rId1" Type="http://schemas.openxmlformats.org/officeDocument/2006/relationships/image" Target="../media/image240.emf"/><Relationship Id="rId6" Type="http://schemas.openxmlformats.org/officeDocument/2006/relationships/image" Target="../media/image245.emf"/><Relationship Id="rId5" Type="http://schemas.openxmlformats.org/officeDocument/2006/relationships/image" Target="../media/image244.emf"/><Relationship Id="rId4" Type="http://schemas.openxmlformats.org/officeDocument/2006/relationships/image" Target="../media/image243.wmf"/><Relationship Id="rId9" Type="http://schemas.openxmlformats.org/officeDocument/2006/relationships/image" Target="../media/image248.wmf"/></Relationships>
</file>

<file path=ppt/drawings/_rels/vmlDrawing59.vml.rels><?xml version="1.0" encoding="UTF-8" standalone="yes"?>
<Relationships xmlns="http://schemas.openxmlformats.org/package/2006/relationships"><Relationship Id="rId3" Type="http://schemas.openxmlformats.org/officeDocument/2006/relationships/image" Target="../media/image251.emf"/><Relationship Id="rId2" Type="http://schemas.openxmlformats.org/officeDocument/2006/relationships/image" Target="../media/image250.emf"/><Relationship Id="rId1" Type="http://schemas.openxmlformats.org/officeDocument/2006/relationships/image" Target="../media/image249.emf"/><Relationship Id="rId5" Type="http://schemas.openxmlformats.org/officeDocument/2006/relationships/image" Target="../media/image253.wmf"/><Relationship Id="rId4" Type="http://schemas.openxmlformats.org/officeDocument/2006/relationships/image" Target="../media/image252.emf"/></Relationships>
</file>

<file path=ppt/drawings/_rels/vmlDrawing60.vml.rels><?xml version="1.0" encoding="UTF-8" standalone="yes"?>
<Relationships xmlns="http://schemas.openxmlformats.org/package/2006/relationships"><Relationship Id="rId3" Type="http://schemas.openxmlformats.org/officeDocument/2006/relationships/image" Target="../media/image256.emf"/><Relationship Id="rId2" Type="http://schemas.openxmlformats.org/officeDocument/2006/relationships/image" Target="../media/image255.emf"/><Relationship Id="rId1" Type="http://schemas.openxmlformats.org/officeDocument/2006/relationships/image" Target="../media/image254.emf"/><Relationship Id="rId6" Type="http://schemas.openxmlformats.org/officeDocument/2006/relationships/image" Target="../media/image259.emf"/><Relationship Id="rId5" Type="http://schemas.openxmlformats.org/officeDocument/2006/relationships/image" Target="../media/image258.emf"/><Relationship Id="rId4" Type="http://schemas.openxmlformats.org/officeDocument/2006/relationships/image" Target="../media/image257.emf"/></Relationships>
</file>

<file path=ppt/drawings/_rels/vmlDrawing61.vml.rels><?xml version="1.0" encoding="UTF-8" standalone="yes"?>
<Relationships xmlns="http://schemas.openxmlformats.org/package/2006/relationships"><Relationship Id="rId3" Type="http://schemas.openxmlformats.org/officeDocument/2006/relationships/image" Target="../media/image262.emf"/><Relationship Id="rId2" Type="http://schemas.openxmlformats.org/officeDocument/2006/relationships/image" Target="../media/image261.emf"/><Relationship Id="rId1" Type="http://schemas.openxmlformats.org/officeDocument/2006/relationships/image" Target="../media/image260.emf"/><Relationship Id="rId5" Type="http://schemas.openxmlformats.org/officeDocument/2006/relationships/image" Target="../media/image264.emf"/><Relationship Id="rId4" Type="http://schemas.openxmlformats.org/officeDocument/2006/relationships/image" Target="../media/image263.emf"/></Relationships>
</file>

<file path=ppt/drawings/_rels/vmlDrawing62.vml.rels><?xml version="1.0" encoding="UTF-8" standalone="yes"?>
<Relationships xmlns="http://schemas.openxmlformats.org/package/2006/relationships"><Relationship Id="rId8" Type="http://schemas.openxmlformats.org/officeDocument/2006/relationships/image" Target="../media/image272.emf"/><Relationship Id="rId3" Type="http://schemas.openxmlformats.org/officeDocument/2006/relationships/image" Target="../media/image267.emf"/><Relationship Id="rId7" Type="http://schemas.openxmlformats.org/officeDocument/2006/relationships/image" Target="../media/image271.emf"/><Relationship Id="rId2" Type="http://schemas.openxmlformats.org/officeDocument/2006/relationships/image" Target="../media/image266.emf"/><Relationship Id="rId1" Type="http://schemas.openxmlformats.org/officeDocument/2006/relationships/image" Target="../media/image265.emf"/><Relationship Id="rId6" Type="http://schemas.openxmlformats.org/officeDocument/2006/relationships/image" Target="../media/image270.wmf"/><Relationship Id="rId11" Type="http://schemas.openxmlformats.org/officeDocument/2006/relationships/image" Target="../media/image275.emf"/><Relationship Id="rId5" Type="http://schemas.openxmlformats.org/officeDocument/2006/relationships/image" Target="../media/image269.wmf"/><Relationship Id="rId10" Type="http://schemas.openxmlformats.org/officeDocument/2006/relationships/image" Target="../media/image274.emf"/><Relationship Id="rId4" Type="http://schemas.openxmlformats.org/officeDocument/2006/relationships/image" Target="../media/image268.wmf"/><Relationship Id="rId9" Type="http://schemas.openxmlformats.org/officeDocument/2006/relationships/image" Target="../media/image273.emf"/></Relationships>
</file>

<file path=ppt/drawings/_rels/vmlDrawing63.vml.rels><?xml version="1.0" encoding="UTF-8" standalone="yes"?>
<Relationships xmlns="http://schemas.openxmlformats.org/package/2006/relationships"><Relationship Id="rId3" Type="http://schemas.openxmlformats.org/officeDocument/2006/relationships/image" Target="../media/image278.emf"/><Relationship Id="rId2" Type="http://schemas.openxmlformats.org/officeDocument/2006/relationships/image" Target="../media/image277.emf"/><Relationship Id="rId1" Type="http://schemas.openxmlformats.org/officeDocument/2006/relationships/image" Target="../media/image276.emf"/><Relationship Id="rId6" Type="http://schemas.openxmlformats.org/officeDocument/2006/relationships/image" Target="../media/image281.emf"/><Relationship Id="rId5" Type="http://schemas.openxmlformats.org/officeDocument/2006/relationships/image" Target="../media/image280.emf"/><Relationship Id="rId4" Type="http://schemas.openxmlformats.org/officeDocument/2006/relationships/image" Target="../media/image279.emf"/></Relationships>
</file>

<file path=ppt/drawings/_rels/vmlDrawing64.vml.rels><?xml version="1.0" encoding="UTF-8" standalone="yes"?>
<Relationships xmlns="http://schemas.openxmlformats.org/package/2006/relationships"><Relationship Id="rId8" Type="http://schemas.openxmlformats.org/officeDocument/2006/relationships/image" Target="../media/image289.wmf"/><Relationship Id="rId3" Type="http://schemas.openxmlformats.org/officeDocument/2006/relationships/image" Target="../media/image284.emf"/><Relationship Id="rId7" Type="http://schemas.openxmlformats.org/officeDocument/2006/relationships/image" Target="../media/image288.emf"/><Relationship Id="rId2" Type="http://schemas.openxmlformats.org/officeDocument/2006/relationships/image" Target="../media/image283.emf"/><Relationship Id="rId1" Type="http://schemas.openxmlformats.org/officeDocument/2006/relationships/image" Target="../media/image282.emf"/><Relationship Id="rId6" Type="http://schemas.openxmlformats.org/officeDocument/2006/relationships/image" Target="../media/image287.emf"/><Relationship Id="rId5" Type="http://schemas.openxmlformats.org/officeDocument/2006/relationships/image" Target="../media/image286.emf"/><Relationship Id="rId4" Type="http://schemas.openxmlformats.org/officeDocument/2006/relationships/image" Target="../media/image285.emf"/><Relationship Id="rId9" Type="http://schemas.openxmlformats.org/officeDocument/2006/relationships/image" Target="../media/image290.wmf"/></Relationships>
</file>

<file path=ppt/drawings/_rels/vmlDrawing65.vml.rels><?xml version="1.0" encoding="UTF-8" standalone="yes"?>
<Relationships xmlns="http://schemas.openxmlformats.org/package/2006/relationships"><Relationship Id="rId2" Type="http://schemas.openxmlformats.org/officeDocument/2006/relationships/image" Target="../media/image292.emf"/><Relationship Id="rId1" Type="http://schemas.openxmlformats.org/officeDocument/2006/relationships/image" Target="../media/image291.wmf"/></Relationships>
</file>

<file path=ppt/drawings/_rels/vmlDrawing66.vml.rels><?xml version="1.0" encoding="UTF-8" standalone="yes"?>
<Relationships xmlns="http://schemas.openxmlformats.org/package/2006/relationships"><Relationship Id="rId3" Type="http://schemas.openxmlformats.org/officeDocument/2006/relationships/image" Target="../media/image296.emf"/><Relationship Id="rId2" Type="http://schemas.openxmlformats.org/officeDocument/2006/relationships/image" Target="../media/image295.emf"/><Relationship Id="rId1" Type="http://schemas.openxmlformats.org/officeDocument/2006/relationships/image" Target="../media/image294.emf"/><Relationship Id="rId4" Type="http://schemas.openxmlformats.org/officeDocument/2006/relationships/image" Target="../media/image297.emf"/></Relationships>
</file>

<file path=ppt/drawings/_rels/vmlDrawing67.vml.rels><?xml version="1.0" encoding="UTF-8" standalone="yes"?>
<Relationships xmlns="http://schemas.openxmlformats.org/package/2006/relationships"><Relationship Id="rId3" Type="http://schemas.openxmlformats.org/officeDocument/2006/relationships/image" Target="../media/image300.emf"/><Relationship Id="rId2" Type="http://schemas.openxmlformats.org/officeDocument/2006/relationships/image" Target="../media/image299.emf"/><Relationship Id="rId1" Type="http://schemas.openxmlformats.org/officeDocument/2006/relationships/image" Target="../media/image298.emf"/></Relationships>
</file>

<file path=ppt/drawings/_rels/vmlDrawing68.vml.rels><?xml version="1.0" encoding="UTF-8" standalone="yes"?>
<Relationships xmlns="http://schemas.openxmlformats.org/package/2006/relationships"><Relationship Id="rId3" Type="http://schemas.openxmlformats.org/officeDocument/2006/relationships/image" Target="../media/image303.emf"/><Relationship Id="rId2" Type="http://schemas.openxmlformats.org/officeDocument/2006/relationships/image" Target="../media/image302.emf"/><Relationship Id="rId1" Type="http://schemas.openxmlformats.org/officeDocument/2006/relationships/image" Target="../media/image301.emf"/><Relationship Id="rId5" Type="http://schemas.openxmlformats.org/officeDocument/2006/relationships/image" Target="../media/image305.wmf"/><Relationship Id="rId4" Type="http://schemas.openxmlformats.org/officeDocument/2006/relationships/image" Target="../media/image304.wmf"/></Relationships>
</file>

<file path=ppt/drawings/_rels/vmlDrawing69.vml.rels><?xml version="1.0" encoding="UTF-8" standalone="yes"?>
<Relationships xmlns="http://schemas.openxmlformats.org/package/2006/relationships"><Relationship Id="rId3" Type="http://schemas.openxmlformats.org/officeDocument/2006/relationships/image" Target="../media/image308.emf"/><Relationship Id="rId2" Type="http://schemas.openxmlformats.org/officeDocument/2006/relationships/image" Target="../media/image307.emf"/><Relationship Id="rId1" Type="http://schemas.openxmlformats.org/officeDocument/2006/relationships/image" Target="../media/image306.emf"/><Relationship Id="rId6" Type="http://schemas.openxmlformats.org/officeDocument/2006/relationships/image" Target="../media/image311.emf"/><Relationship Id="rId5" Type="http://schemas.openxmlformats.org/officeDocument/2006/relationships/image" Target="../media/image310.emf"/><Relationship Id="rId4" Type="http://schemas.openxmlformats.org/officeDocument/2006/relationships/image" Target="../media/image309.emf"/></Relationships>
</file>

<file path=ppt/drawings/_rels/vmlDrawing70.vml.rels><?xml version="1.0" encoding="UTF-8" standalone="yes"?>
<Relationships xmlns="http://schemas.openxmlformats.org/package/2006/relationships"><Relationship Id="rId2" Type="http://schemas.openxmlformats.org/officeDocument/2006/relationships/image" Target="../media/image313.emf"/><Relationship Id="rId1" Type="http://schemas.openxmlformats.org/officeDocument/2006/relationships/image" Target="../media/image312.emf"/></Relationships>
</file>

<file path=ppt/drawings/_rels/vmlDrawing71.vml.rels><?xml version="1.0" encoding="UTF-8" standalone="yes"?>
<Relationships xmlns="http://schemas.openxmlformats.org/package/2006/relationships"><Relationship Id="rId3" Type="http://schemas.openxmlformats.org/officeDocument/2006/relationships/image" Target="../media/image316.emf"/><Relationship Id="rId2" Type="http://schemas.openxmlformats.org/officeDocument/2006/relationships/image" Target="../media/image315.emf"/><Relationship Id="rId1" Type="http://schemas.openxmlformats.org/officeDocument/2006/relationships/image" Target="../media/image314.emf"/></Relationships>
</file>

<file path=ppt/drawings/_rels/vmlDrawing72.vml.rels><?xml version="1.0" encoding="UTF-8" standalone="yes"?>
<Relationships xmlns="http://schemas.openxmlformats.org/package/2006/relationships"><Relationship Id="rId1" Type="http://schemas.openxmlformats.org/officeDocument/2006/relationships/image" Target="../media/image317.emf"/></Relationships>
</file>

<file path=ppt/drawings/_rels/vmlDrawing73.vml.rels><?xml version="1.0" encoding="UTF-8" standalone="yes"?>
<Relationships xmlns="http://schemas.openxmlformats.org/package/2006/relationships"><Relationship Id="rId1" Type="http://schemas.openxmlformats.org/officeDocument/2006/relationships/image" Target="../media/image318.emf"/></Relationships>
</file>

<file path=ppt/drawings/_rels/vmlDrawing74.vml.rels><?xml version="1.0" encoding="UTF-8" standalone="yes"?>
<Relationships xmlns="http://schemas.openxmlformats.org/package/2006/relationships"><Relationship Id="rId3" Type="http://schemas.openxmlformats.org/officeDocument/2006/relationships/image" Target="../media/image321.emf"/><Relationship Id="rId7" Type="http://schemas.openxmlformats.org/officeDocument/2006/relationships/image" Target="../media/image325.emf"/><Relationship Id="rId2" Type="http://schemas.openxmlformats.org/officeDocument/2006/relationships/image" Target="../media/image320.emf"/><Relationship Id="rId1" Type="http://schemas.openxmlformats.org/officeDocument/2006/relationships/image" Target="../media/image319.emf"/><Relationship Id="rId6" Type="http://schemas.openxmlformats.org/officeDocument/2006/relationships/image" Target="../media/image324.emf"/><Relationship Id="rId5" Type="http://schemas.openxmlformats.org/officeDocument/2006/relationships/image" Target="../media/image323.emf"/><Relationship Id="rId4" Type="http://schemas.openxmlformats.org/officeDocument/2006/relationships/image" Target="../media/image322.emf"/></Relationships>
</file>

<file path=ppt/drawings/_rels/vmlDrawing75.vml.rels><?xml version="1.0" encoding="UTF-8" standalone="yes"?>
<Relationships xmlns="http://schemas.openxmlformats.org/package/2006/relationships"><Relationship Id="rId2" Type="http://schemas.openxmlformats.org/officeDocument/2006/relationships/image" Target="../media/image327.emf"/><Relationship Id="rId1" Type="http://schemas.openxmlformats.org/officeDocument/2006/relationships/image" Target="../media/image326.emf"/></Relationships>
</file>

<file path=ppt/drawings/_rels/vmlDrawing76.vml.rels><?xml version="1.0" encoding="UTF-8" standalone="yes"?>
<Relationships xmlns="http://schemas.openxmlformats.org/package/2006/relationships"><Relationship Id="rId1" Type="http://schemas.openxmlformats.org/officeDocument/2006/relationships/image" Target="../media/image328.emf"/></Relationships>
</file>

<file path=ppt/drawings/_rels/vmlDrawing77.vml.rels><?xml version="1.0" encoding="UTF-8" standalone="yes"?>
<Relationships xmlns="http://schemas.openxmlformats.org/package/2006/relationships"><Relationship Id="rId3" Type="http://schemas.openxmlformats.org/officeDocument/2006/relationships/image" Target="../media/image331.emf"/><Relationship Id="rId2" Type="http://schemas.openxmlformats.org/officeDocument/2006/relationships/image" Target="../media/image330.emf"/><Relationship Id="rId1" Type="http://schemas.openxmlformats.org/officeDocument/2006/relationships/image" Target="../media/image329.emf"/><Relationship Id="rId4" Type="http://schemas.openxmlformats.org/officeDocument/2006/relationships/image" Target="../media/image332.emf"/></Relationships>
</file>

<file path=ppt/drawings/_rels/vmlDrawing78.vml.rels><?xml version="1.0" encoding="UTF-8" standalone="yes"?>
<Relationships xmlns="http://schemas.openxmlformats.org/package/2006/relationships"><Relationship Id="rId3" Type="http://schemas.openxmlformats.org/officeDocument/2006/relationships/image" Target="../media/image335.emf"/><Relationship Id="rId2" Type="http://schemas.openxmlformats.org/officeDocument/2006/relationships/image" Target="../media/image334.emf"/><Relationship Id="rId1" Type="http://schemas.openxmlformats.org/officeDocument/2006/relationships/image" Target="../media/image333.emf"/><Relationship Id="rId4" Type="http://schemas.openxmlformats.org/officeDocument/2006/relationships/image" Target="../media/image336.emf"/></Relationships>
</file>

<file path=ppt/drawings/_rels/vmlDrawing79.vml.rels><?xml version="1.0" encoding="UTF-8" standalone="yes"?>
<Relationships xmlns="http://schemas.openxmlformats.org/package/2006/relationships"><Relationship Id="rId3" Type="http://schemas.openxmlformats.org/officeDocument/2006/relationships/image" Target="../media/image339.emf"/><Relationship Id="rId2" Type="http://schemas.openxmlformats.org/officeDocument/2006/relationships/image" Target="../media/image338.emf"/><Relationship Id="rId1" Type="http://schemas.openxmlformats.org/officeDocument/2006/relationships/image" Target="../media/image337.wmf"/><Relationship Id="rId4" Type="http://schemas.openxmlformats.org/officeDocument/2006/relationships/image" Target="../media/image340.wmf"/></Relationships>
</file>

<file path=ppt/drawings/_rels/vmlDrawing80.vml.rels><?xml version="1.0" encoding="UTF-8" standalone="yes"?>
<Relationships xmlns="http://schemas.openxmlformats.org/package/2006/relationships"><Relationship Id="rId3" Type="http://schemas.openxmlformats.org/officeDocument/2006/relationships/image" Target="../media/image343.wmf"/><Relationship Id="rId2" Type="http://schemas.openxmlformats.org/officeDocument/2006/relationships/image" Target="../media/image342.wmf"/><Relationship Id="rId1" Type="http://schemas.openxmlformats.org/officeDocument/2006/relationships/image" Target="../media/image341.wmf"/><Relationship Id="rId4" Type="http://schemas.openxmlformats.org/officeDocument/2006/relationships/image" Target="../media/image344.wmf"/></Relationships>
</file>

<file path=ppt/drawings/_rels/vmlDrawing81.vml.rels><?xml version="1.0" encoding="UTF-8" standalone="yes"?>
<Relationships xmlns="http://schemas.openxmlformats.org/package/2006/relationships"><Relationship Id="rId2" Type="http://schemas.openxmlformats.org/officeDocument/2006/relationships/image" Target="../media/image346.emf"/><Relationship Id="rId1" Type="http://schemas.openxmlformats.org/officeDocument/2006/relationships/image" Target="../media/image345.emf"/></Relationships>
</file>

<file path=ppt/drawings/_rels/vmlDrawing82.vml.rels><?xml version="1.0" encoding="UTF-8" standalone="yes"?>
<Relationships xmlns="http://schemas.openxmlformats.org/package/2006/relationships"><Relationship Id="rId3" Type="http://schemas.openxmlformats.org/officeDocument/2006/relationships/image" Target="../media/image349.emf"/><Relationship Id="rId2" Type="http://schemas.openxmlformats.org/officeDocument/2006/relationships/image" Target="../media/image348.emf"/><Relationship Id="rId1" Type="http://schemas.openxmlformats.org/officeDocument/2006/relationships/image" Target="../media/image347.emf"/></Relationships>
</file>

<file path=ppt/drawings/_rels/vmlDrawing83.vml.rels><?xml version="1.0" encoding="UTF-8" standalone="yes"?>
<Relationships xmlns="http://schemas.openxmlformats.org/package/2006/relationships"><Relationship Id="rId3" Type="http://schemas.openxmlformats.org/officeDocument/2006/relationships/image" Target="../media/image352.wmf"/><Relationship Id="rId2" Type="http://schemas.openxmlformats.org/officeDocument/2006/relationships/image" Target="../media/image351.emf"/><Relationship Id="rId1" Type="http://schemas.openxmlformats.org/officeDocument/2006/relationships/image" Target="../media/image350.wmf"/><Relationship Id="rId5" Type="http://schemas.openxmlformats.org/officeDocument/2006/relationships/image" Target="../media/image354.wmf"/><Relationship Id="rId4" Type="http://schemas.openxmlformats.org/officeDocument/2006/relationships/image" Target="../media/image353.wmf"/></Relationships>
</file>

<file path=ppt/drawings/_rels/vmlDrawing84.vml.rels><?xml version="1.0" encoding="UTF-8" standalone="yes"?>
<Relationships xmlns="http://schemas.openxmlformats.org/package/2006/relationships"><Relationship Id="rId3" Type="http://schemas.openxmlformats.org/officeDocument/2006/relationships/image" Target="../media/image356.emf"/><Relationship Id="rId2" Type="http://schemas.openxmlformats.org/officeDocument/2006/relationships/image" Target="../media/image355.emf"/><Relationship Id="rId1" Type="http://schemas.openxmlformats.org/officeDocument/2006/relationships/image" Target="../media/image148.wmf"/><Relationship Id="rId6" Type="http://schemas.openxmlformats.org/officeDocument/2006/relationships/image" Target="../media/image359.emf"/><Relationship Id="rId5" Type="http://schemas.openxmlformats.org/officeDocument/2006/relationships/image" Target="../media/image358.emf"/><Relationship Id="rId4" Type="http://schemas.openxmlformats.org/officeDocument/2006/relationships/image" Target="../media/image357.wmf"/></Relationships>
</file>

<file path=ppt/drawings/_rels/vmlDrawing85.vml.rels><?xml version="1.0" encoding="UTF-8" standalone="yes"?>
<Relationships xmlns="http://schemas.openxmlformats.org/package/2006/relationships"><Relationship Id="rId3" Type="http://schemas.openxmlformats.org/officeDocument/2006/relationships/image" Target="../media/image362.emf"/><Relationship Id="rId2" Type="http://schemas.openxmlformats.org/officeDocument/2006/relationships/image" Target="../media/image361.emf"/><Relationship Id="rId1" Type="http://schemas.openxmlformats.org/officeDocument/2006/relationships/image" Target="../media/image360.emf"/><Relationship Id="rId6" Type="http://schemas.openxmlformats.org/officeDocument/2006/relationships/image" Target="../media/image365.emf"/><Relationship Id="rId5" Type="http://schemas.openxmlformats.org/officeDocument/2006/relationships/image" Target="../media/image364.emf"/><Relationship Id="rId4" Type="http://schemas.openxmlformats.org/officeDocument/2006/relationships/image" Target="../media/image363.wmf"/></Relationships>
</file>

<file path=ppt/drawings/_rels/vmlDrawing86.vml.rels><?xml version="1.0" encoding="UTF-8" standalone="yes"?>
<Relationships xmlns="http://schemas.openxmlformats.org/package/2006/relationships"><Relationship Id="rId3" Type="http://schemas.openxmlformats.org/officeDocument/2006/relationships/image" Target="../media/image368.wmf"/><Relationship Id="rId2" Type="http://schemas.openxmlformats.org/officeDocument/2006/relationships/image" Target="../media/image367.wmf"/><Relationship Id="rId1" Type="http://schemas.openxmlformats.org/officeDocument/2006/relationships/image" Target="../media/image366.wmf"/><Relationship Id="rId4" Type="http://schemas.openxmlformats.org/officeDocument/2006/relationships/image" Target="../media/image369.wmf"/></Relationships>
</file>

<file path=ppt/drawings/_rels/vmlDrawing87.vml.rels><?xml version="1.0" encoding="UTF-8" standalone="yes"?>
<Relationships xmlns="http://schemas.openxmlformats.org/package/2006/relationships"><Relationship Id="rId2" Type="http://schemas.openxmlformats.org/officeDocument/2006/relationships/image" Target="../media/image371.wmf"/><Relationship Id="rId1" Type="http://schemas.openxmlformats.org/officeDocument/2006/relationships/image" Target="../media/image370.wmf"/></Relationships>
</file>

<file path=ppt/drawings/_rels/vmlDrawing88.vml.rels><?xml version="1.0" encoding="UTF-8" standalone="yes"?>
<Relationships xmlns="http://schemas.openxmlformats.org/package/2006/relationships"><Relationship Id="rId3" Type="http://schemas.openxmlformats.org/officeDocument/2006/relationships/image" Target="../media/image374.emf"/><Relationship Id="rId2" Type="http://schemas.openxmlformats.org/officeDocument/2006/relationships/image" Target="../media/image373.emf"/><Relationship Id="rId1" Type="http://schemas.openxmlformats.org/officeDocument/2006/relationships/image" Target="../media/image372.emf"/><Relationship Id="rId4" Type="http://schemas.openxmlformats.org/officeDocument/2006/relationships/image" Target="../media/image375.emf"/></Relationships>
</file>

<file path=ppt/drawings/_rels/vmlDrawing89.vml.rels><?xml version="1.0" encoding="UTF-8" standalone="yes"?>
<Relationships xmlns="http://schemas.openxmlformats.org/package/2006/relationships"><Relationship Id="rId3" Type="http://schemas.openxmlformats.org/officeDocument/2006/relationships/image" Target="../media/image378.wmf"/><Relationship Id="rId2" Type="http://schemas.openxmlformats.org/officeDocument/2006/relationships/image" Target="../media/image377.emf"/><Relationship Id="rId1" Type="http://schemas.openxmlformats.org/officeDocument/2006/relationships/image" Target="../media/image376.emf"/></Relationships>
</file>

<file path=ppt/drawings/_rels/vmlDrawing90.vml.rels><?xml version="1.0" encoding="UTF-8" standalone="yes"?>
<Relationships xmlns="http://schemas.openxmlformats.org/package/2006/relationships"><Relationship Id="rId3" Type="http://schemas.openxmlformats.org/officeDocument/2006/relationships/image" Target="../media/image381.emf"/><Relationship Id="rId2" Type="http://schemas.openxmlformats.org/officeDocument/2006/relationships/image" Target="../media/image380.emf"/><Relationship Id="rId1" Type="http://schemas.openxmlformats.org/officeDocument/2006/relationships/image" Target="../media/image379.wmf"/><Relationship Id="rId5" Type="http://schemas.openxmlformats.org/officeDocument/2006/relationships/image" Target="../media/image383.wmf"/><Relationship Id="rId4" Type="http://schemas.openxmlformats.org/officeDocument/2006/relationships/image" Target="../media/image382.emf"/></Relationships>
</file>

<file path=ppt/drawings/_rels/vmlDrawing91.vml.rels><?xml version="1.0" encoding="UTF-8" standalone="yes"?>
<Relationships xmlns="http://schemas.openxmlformats.org/package/2006/relationships"><Relationship Id="rId3" Type="http://schemas.openxmlformats.org/officeDocument/2006/relationships/image" Target="../media/image386.emf"/><Relationship Id="rId2" Type="http://schemas.openxmlformats.org/officeDocument/2006/relationships/image" Target="../media/image385.emf"/><Relationship Id="rId1" Type="http://schemas.openxmlformats.org/officeDocument/2006/relationships/image" Target="../media/image384.emf"/><Relationship Id="rId4" Type="http://schemas.openxmlformats.org/officeDocument/2006/relationships/image" Target="../media/image387.emf"/></Relationships>
</file>

<file path=ppt/drawings/_rels/vmlDrawing92.vml.rels><?xml version="1.0" encoding="UTF-8" standalone="yes"?>
<Relationships xmlns="http://schemas.openxmlformats.org/package/2006/relationships"><Relationship Id="rId2" Type="http://schemas.openxmlformats.org/officeDocument/2006/relationships/image" Target="../media/image389.wmf"/><Relationship Id="rId1" Type="http://schemas.openxmlformats.org/officeDocument/2006/relationships/image" Target="../media/image388.wmf"/></Relationships>
</file>

<file path=ppt/drawings/_rels/vmlDrawing93.vml.rels><?xml version="1.0" encoding="UTF-8" standalone="yes"?>
<Relationships xmlns="http://schemas.openxmlformats.org/package/2006/relationships"><Relationship Id="rId3" Type="http://schemas.openxmlformats.org/officeDocument/2006/relationships/image" Target="../media/image392.emf"/><Relationship Id="rId2" Type="http://schemas.openxmlformats.org/officeDocument/2006/relationships/image" Target="../media/image391.emf"/><Relationship Id="rId1" Type="http://schemas.openxmlformats.org/officeDocument/2006/relationships/image" Target="../media/image390.emf"/><Relationship Id="rId4" Type="http://schemas.openxmlformats.org/officeDocument/2006/relationships/image" Target="../media/image393.emf"/></Relationships>
</file>

<file path=ppt/drawings/_rels/vmlDrawing94.vml.rels><?xml version="1.0" encoding="UTF-8" standalone="yes"?>
<Relationships xmlns="http://schemas.openxmlformats.org/package/2006/relationships"><Relationship Id="rId1" Type="http://schemas.openxmlformats.org/officeDocument/2006/relationships/image" Target="../media/image394.wmf"/></Relationships>
</file>

<file path=ppt/drawings/_rels/vmlDrawing95.vml.rels><?xml version="1.0" encoding="UTF-8" standalone="yes"?>
<Relationships xmlns="http://schemas.openxmlformats.org/package/2006/relationships"><Relationship Id="rId1" Type="http://schemas.openxmlformats.org/officeDocument/2006/relationships/image" Target="../media/image395.emf"/></Relationships>
</file>

<file path=ppt/drawings/_rels/vmlDrawing96.vml.rels><?xml version="1.0" encoding="UTF-8" standalone="yes"?>
<Relationships xmlns="http://schemas.openxmlformats.org/package/2006/relationships"><Relationship Id="rId2" Type="http://schemas.openxmlformats.org/officeDocument/2006/relationships/image" Target="../media/image397.emf"/><Relationship Id="rId1" Type="http://schemas.openxmlformats.org/officeDocument/2006/relationships/image" Target="../media/image396.emf"/></Relationships>
</file>

<file path=ppt/drawings/_rels/vmlDrawing97.vml.rels><?xml version="1.0" encoding="UTF-8" standalone="yes"?>
<Relationships xmlns="http://schemas.openxmlformats.org/package/2006/relationships"><Relationship Id="rId2" Type="http://schemas.openxmlformats.org/officeDocument/2006/relationships/image" Target="../media/image399.emf"/><Relationship Id="rId1" Type="http://schemas.openxmlformats.org/officeDocument/2006/relationships/image" Target="../media/image398.emf"/></Relationships>
</file>

<file path=ppt/drawings/_rels/vmlDrawing98.vml.rels><?xml version="1.0" encoding="UTF-8" standalone="yes"?>
<Relationships xmlns="http://schemas.openxmlformats.org/package/2006/relationships"><Relationship Id="rId2" Type="http://schemas.openxmlformats.org/officeDocument/2006/relationships/image" Target="../media/image401.emf"/><Relationship Id="rId1" Type="http://schemas.openxmlformats.org/officeDocument/2006/relationships/image" Target="../media/image400.emf"/></Relationships>
</file>

<file path=ppt/drawings/_rels/vmlDrawing99.vml.rels><?xml version="1.0" encoding="UTF-8" standalone="yes"?>
<Relationships xmlns="http://schemas.openxmlformats.org/package/2006/relationships"><Relationship Id="rId3" Type="http://schemas.openxmlformats.org/officeDocument/2006/relationships/image" Target="../media/image404.wmf"/><Relationship Id="rId2" Type="http://schemas.openxmlformats.org/officeDocument/2006/relationships/image" Target="../media/image403.emf"/><Relationship Id="rId1" Type="http://schemas.openxmlformats.org/officeDocument/2006/relationships/image" Target="../media/image402.wmf"/><Relationship Id="rId4" Type="http://schemas.openxmlformats.org/officeDocument/2006/relationships/image" Target="../media/image405.wmf"/></Relationships>
</file>

<file path=ppt/drawings/_rels/vmlDrawing100.vml.rels><?xml version="1.0" encoding="UTF-8" standalone="yes"?>
<Relationships xmlns="http://schemas.openxmlformats.org/package/2006/relationships"><Relationship Id="rId3" Type="http://schemas.openxmlformats.org/officeDocument/2006/relationships/image" Target="../media/image408.emf"/><Relationship Id="rId2" Type="http://schemas.openxmlformats.org/officeDocument/2006/relationships/image" Target="../media/image407.emf"/><Relationship Id="rId1" Type="http://schemas.openxmlformats.org/officeDocument/2006/relationships/image" Target="../media/image406.emf"/><Relationship Id="rId4" Type="http://schemas.openxmlformats.org/officeDocument/2006/relationships/image" Target="../media/image409.emf"/></Relationships>
</file>

<file path=ppt/drawings/_rels/vmlDrawing101.vml.rels><?xml version="1.0" encoding="UTF-8" standalone="yes"?>
<Relationships xmlns="http://schemas.openxmlformats.org/package/2006/relationships"><Relationship Id="rId3" Type="http://schemas.openxmlformats.org/officeDocument/2006/relationships/image" Target="../media/image411.emf"/><Relationship Id="rId7" Type="http://schemas.openxmlformats.org/officeDocument/2006/relationships/image" Target="../media/image415.emf"/><Relationship Id="rId2" Type="http://schemas.openxmlformats.org/officeDocument/2006/relationships/image" Target="../media/image410.emf"/><Relationship Id="rId1" Type="http://schemas.openxmlformats.org/officeDocument/2006/relationships/image" Target="../media/image406.emf"/><Relationship Id="rId6" Type="http://schemas.openxmlformats.org/officeDocument/2006/relationships/image" Target="../media/image414.emf"/><Relationship Id="rId5" Type="http://schemas.openxmlformats.org/officeDocument/2006/relationships/image" Target="../media/image413.emf"/><Relationship Id="rId4" Type="http://schemas.openxmlformats.org/officeDocument/2006/relationships/image" Target="../media/image412.emf"/></Relationships>
</file>

<file path=ppt/drawings/_rels/vmlDrawing102.vml.rels><?xml version="1.0" encoding="UTF-8" standalone="yes"?>
<Relationships xmlns="http://schemas.openxmlformats.org/package/2006/relationships"><Relationship Id="rId3" Type="http://schemas.openxmlformats.org/officeDocument/2006/relationships/image" Target="../media/image418.emf"/><Relationship Id="rId2" Type="http://schemas.openxmlformats.org/officeDocument/2006/relationships/image" Target="../media/image417.emf"/><Relationship Id="rId1" Type="http://schemas.openxmlformats.org/officeDocument/2006/relationships/image" Target="../media/image416.emf"/></Relationships>
</file>

<file path=ppt/drawings/_rels/vmlDrawing103.vml.rels><?xml version="1.0" encoding="UTF-8" standalone="yes"?>
<Relationships xmlns="http://schemas.openxmlformats.org/package/2006/relationships"><Relationship Id="rId8" Type="http://schemas.openxmlformats.org/officeDocument/2006/relationships/image" Target="../media/image426.emf"/><Relationship Id="rId3" Type="http://schemas.openxmlformats.org/officeDocument/2006/relationships/image" Target="../media/image421.wmf"/><Relationship Id="rId7" Type="http://schemas.openxmlformats.org/officeDocument/2006/relationships/image" Target="../media/image425.emf"/><Relationship Id="rId2" Type="http://schemas.openxmlformats.org/officeDocument/2006/relationships/image" Target="../media/image420.wmf"/><Relationship Id="rId1" Type="http://schemas.openxmlformats.org/officeDocument/2006/relationships/image" Target="../media/image419.wmf"/><Relationship Id="rId6" Type="http://schemas.openxmlformats.org/officeDocument/2006/relationships/image" Target="../media/image424.emf"/><Relationship Id="rId5" Type="http://schemas.openxmlformats.org/officeDocument/2006/relationships/image" Target="../media/image423.wmf"/><Relationship Id="rId4" Type="http://schemas.openxmlformats.org/officeDocument/2006/relationships/image" Target="../media/image422.wmf"/><Relationship Id="rId9" Type="http://schemas.openxmlformats.org/officeDocument/2006/relationships/image" Target="../media/image427.wmf"/></Relationships>
</file>

<file path=ppt/drawings/_rels/vmlDrawing104.vml.rels><?xml version="1.0" encoding="UTF-8" standalone="yes"?>
<Relationships xmlns="http://schemas.openxmlformats.org/package/2006/relationships"><Relationship Id="rId3" Type="http://schemas.openxmlformats.org/officeDocument/2006/relationships/image" Target="../media/image430.emf"/><Relationship Id="rId7" Type="http://schemas.openxmlformats.org/officeDocument/2006/relationships/image" Target="../media/image434.wmf"/><Relationship Id="rId2" Type="http://schemas.openxmlformats.org/officeDocument/2006/relationships/image" Target="../media/image429.emf"/><Relationship Id="rId1" Type="http://schemas.openxmlformats.org/officeDocument/2006/relationships/image" Target="../media/image428.emf"/><Relationship Id="rId6" Type="http://schemas.openxmlformats.org/officeDocument/2006/relationships/image" Target="../media/image433.wmf"/><Relationship Id="rId5" Type="http://schemas.openxmlformats.org/officeDocument/2006/relationships/image" Target="../media/image432.wmf"/><Relationship Id="rId4" Type="http://schemas.openxmlformats.org/officeDocument/2006/relationships/image" Target="../media/image431.emf"/></Relationships>
</file>

<file path=ppt/drawings/_rels/vmlDrawing105.vml.rels><?xml version="1.0" encoding="UTF-8" standalone="yes"?>
<Relationships xmlns="http://schemas.openxmlformats.org/package/2006/relationships"><Relationship Id="rId3" Type="http://schemas.openxmlformats.org/officeDocument/2006/relationships/image" Target="../media/image438.wmf"/><Relationship Id="rId2" Type="http://schemas.openxmlformats.org/officeDocument/2006/relationships/image" Target="../media/image437.wmf"/><Relationship Id="rId1" Type="http://schemas.openxmlformats.org/officeDocument/2006/relationships/image" Target="../media/image436.wmf"/><Relationship Id="rId5" Type="http://schemas.openxmlformats.org/officeDocument/2006/relationships/image" Target="../media/image440.wmf"/><Relationship Id="rId4" Type="http://schemas.openxmlformats.org/officeDocument/2006/relationships/image" Target="../media/image439.wmf"/></Relationships>
</file>

<file path=ppt/drawings/_rels/vmlDrawing106.vml.rels><?xml version="1.0" encoding="UTF-8" standalone="yes"?>
<Relationships xmlns="http://schemas.openxmlformats.org/package/2006/relationships"><Relationship Id="rId3" Type="http://schemas.openxmlformats.org/officeDocument/2006/relationships/image" Target="../media/image443.wmf"/><Relationship Id="rId2" Type="http://schemas.openxmlformats.org/officeDocument/2006/relationships/image" Target="../media/image442.wmf"/><Relationship Id="rId1" Type="http://schemas.openxmlformats.org/officeDocument/2006/relationships/image" Target="../media/image441.wmf"/><Relationship Id="rId4" Type="http://schemas.openxmlformats.org/officeDocument/2006/relationships/image" Target="../media/image444.wmf"/></Relationships>
</file>

<file path=ppt/drawings/_rels/vmlDrawing107.vml.rels><?xml version="1.0" encoding="UTF-8" standalone="yes"?>
<Relationships xmlns="http://schemas.openxmlformats.org/package/2006/relationships"><Relationship Id="rId3" Type="http://schemas.openxmlformats.org/officeDocument/2006/relationships/image" Target="../media/image447.wmf"/><Relationship Id="rId2" Type="http://schemas.openxmlformats.org/officeDocument/2006/relationships/image" Target="../media/image446.wmf"/><Relationship Id="rId1" Type="http://schemas.openxmlformats.org/officeDocument/2006/relationships/image" Target="../media/image445.wmf"/><Relationship Id="rId5" Type="http://schemas.openxmlformats.org/officeDocument/2006/relationships/image" Target="../media/image449.wmf"/><Relationship Id="rId4" Type="http://schemas.openxmlformats.org/officeDocument/2006/relationships/image" Target="../media/image448.wmf"/></Relationships>
</file>

<file path=ppt/drawings/_rels/vmlDrawing108.vml.rels><?xml version="1.0" encoding="UTF-8" standalone="yes"?>
<Relationships xmlns="http://schemas.openxmlformats.org/package/2006/relationships"><Relationship Id="rId1" Type="http://schemas.openxmlformats.org/officeDocument/2006/relationships/image" Target="../media/image450.wmf"/></Relationships>
</file>

<file path=ppt/drawings/_rels/vmlDrawing109.vml.rels><?xml version="1.0" encoding="UTF-8" standalone="yes"?>
<Relationships xmlns="http://schemas.openxmlformats.org/package/2006/relationships"><Relationship Id="rId1" Type="http://schemas.openxmlformats.org/officeDocument/2006/relationships/image" Target="../media/image451.emf"/></Relationships>
</file>

<file path=ppt/drawings/_rels/vmlDrawing110.vml.rels><?xml version="1.0" encoding="UTF-8" standalone="yes"?>
<Relationships xmlns="http://schemas.openxmlformats.org/package/2006/relationships"><Relationship Id="rId3" Type="http://schemas.openxmlformats.org/officeDocument/2006/relationships/image" Target="../media/image454.emf"/><Relationship Id="rId2" Type="http://schemas.openxmlformats.org/officeDocument/2006/relationships/image" Target="../media/image453.emf"/><Relationship Id="rId1" Type="http://schemas.openxmlformats.org/officeDocument/2006/relationships/image" Target="../media/image452.emf"/></Relationships>
</file>

<file path=ppt/drawings/_rels/vmlDrawing111.vml.rels><?xml version="1.0" encoding="UTF-8" standalone="yes"?>
<Relationships xmlns="http://schemas.openxmlformats.org/package/2006/relationships"><Relationship Id="rId3" Type="http://schemas.openxmlformats.org/officeDocument/2006/relationships/image" Target="../media/image457.emf"/><Relationship Id="rId2" Type="http://schemas.openxmlformats.org/officeDocument/2006/relationships/image" Target="../media/image456.emf"/><Relationship Id="rId1" Type="http://schemas.openxmlformats.org/officeDocument/2006/relationships/image" Target="../media/image455.emf"/></Relationships>
</file>

<file path=ppt/drawings/_rels/vmlDrawing112.vml.rels><?xml version="1.0" encoding="UTF-8" standalone="yes"?>
<Relationships xmlns="http://schemas.openxmlformats.org/package/2006/relationships"><Relationship Id="rId3" Type="http://schemas.openxmlformats.org/officeDocument/2006/relationships/image" Target="../media/image460.emf"/><Relationship Id="rId2" Type="http://schemas.openxmlformats.org/officeDocument/2006/relationships/image" Target="../media/image459.emf"/><Relationship Id="rId1" Type="http://schemas.openxmlformats.org/officeDocument/2006/relationships/image" Target="../media/image458.emf"/><Relationship Id="rId6" Type="http://schemas.openxmlformats.org/officeDocument/2006/relationships/image" Target="../media/image463.emf"/><Relationship Id="rId5" Type="http://schemas.openxmlformats.org/officeDocument/2006/relationships/image" Target="../media/image462.emf"/><Relationship Id="rId4" Type="http://schemas.openxmlformats.org/officeDocument/2006/relationships/image" Target="../media/image461.emf"/></Relationships>
</file>

<file path=ppt/drawings/_rels/vmlDrawing113.vml.rels><?xml version="1.0" encoding="UTF-8" standalone="yes"?>
<Relationships xmlns="http://schemas.openxmlformats.org/package/2006/relationships"><Relationship Id="rId3" Type="http://schemas.openxmlformats.org/officeDocument/2006/relationships/image" Target="../media/image466.emf"/><Relationship Id="rId2" Type="http://schemas.openxmlformats.org/officeDocument/2006/relationships/image" Target="../media/image465.emf"/><Relationship Id="rId1" Type="http://schemas.openxmlformats.org/officeDocument/2006/relationships/image" Target="../media/image464.wmf"/><Relationship Id="rId6" Type="http://schemas.openxmlformats.org/officeDocument/2006/relationships/image" Target="../media/image469.wmf"/><Relationship Id="rId5" Type="http://schemas.openxmlformats.org/officeDocument/2006/relationships/image" Target="../media/image468.emf"/><Relationship Id="rId4" Type="http://schemas.openxmlformats.org/officeDocument/2006/relationships/image" Target="../media/image467.emf"/></Relationships>
</file>

<file path=ppt/drawings/_rels/vmlDrawing114.vml.rels><?xml version="1.0" encoding="UTF-8" standalone="yes"?>
<Relationships xmlns="http://schemas.openxmlformats.org/package/2006/relationships"><Relationship Id="rId8" Type="http://schemas.openxmlformats.org/officeDocument/2006/relationships/image" Target="../media/image477.emf"/><Relationship Id="rId3" Type="http://schemas.openxmlformats.org/officeDocument/2006/relationships/image" Target="../media/image472.emf"/><Relationship Id="rId7" Type="http://schemas.openxmlformats.org/officeDocument/2006/relationships/image" Target="../media/image476.wmf"/><Relationship Id="rId2" Type="http://schemas.openxmlformats.org/officeDocument/2006/relationships/image" Target="../media/image471.emf"/><Relationship Id="rId1" Type="http://schemas.openxmlformats.org/officeDocument/2006/relationships/image" Target="../media/image470.emf"/><Relationship Id="rId6" Type="http://schemas.openxmlformats.org/officeDocument/2006/relationships/image" Target="../media/image475.emf"/><Relationship Id="rId5" Type="http://schemas.openxmlformats.org/officeDocument/2006/relationships/image" Target="../media/image474.emf"/><Relationship Id="rId4" Type="http://schemas.openxmlformats.org/officeDocument/2006/relationships/image" Target="../media/image473.wmf"/><Relationship Id="rId9" Type="http://schemas.openxmlformats.org/officeDocument/2006/relationships/image" Target="../media/image478.emf"/></Relationships>
</file>

<file path=ppt/drawings/_rels/vmlDrawing115.vml.rels><?xml version="1.0" encoding="UTF-8" standalone="yes"?>
<Relationships xmlns="http://schemas.openxmlformats.org/package/2006/relationships"><Relationship Id="rId3" Type="http://schemas.openxmlformats.org/officeDocument/2006/relationships/image" Target="../media/image481.emf"/><Relationship Id="rId2" Type="http://schemas.openxmlformats.org/officeDocument/2006/relationships/image" Target="../media/image480.emf"/><Relationship Id="rId1" Type="http://schemas.openxmlformats.org/officeDocument/2006/relationships/image" Target="../media/image479.emf"/><Relationship Id="rId5" Type="http://schemas.openxmlformats.org/officeDocument/2006/relationships/image" Target="../media/image483.emf"/><Relationship Id="rId4" Type="http://schemas.openxmlformats.org/officeDocument/2006/relationships/image" Target="../media/image482.emf"/></Relationships>
</file>

<file path=ppt/drawings/_rels/vmlDrawing116.vml.rels><?xml version="1.0" encoding="UTF-8" standalone="yes"?>
<Relationships xmlns="http://schemas.openxmlformats.org/package/2006/relationships"><Relationship Id="rId3" Type="http://schemas.openxmlformats.org/officeDocument/2006/relationships/image" Target="../media/image486.wmf"/><Relationship Id="rId2" Type="http://schemas.openxmlformats.org/officeDocument/2006/relationships/image" Target="../media/image485.emf"/><Relationship Id="rId1" Type="http://schemas.openxmlformats.org/officeDocument/2006/relationships/image" Target="../media/image484.emf"/><Relationship Id="rId4" Type="http://schemas.openxmlformats.org/officeDocument/2006/relationships/image" Target="../media/image487.emf"/></Relationships>
</file>

<file path=ppt/drawings/_rels/vmlDrawing117.vml.rels><?xml version="1.0" encoding="UTF-8" standalone="yes"?>
<Relationships xmlns="http://schemas.openxmlformats.org/package/2006/relationships"><Relationship Id="rId2" Type="http://schemas.openxmlformats.org/officeDocument/2006/relationships/image" Target="../media/image489.emf"/><Relationship Id="rId1" Type="http://schemas.openxmlformats.org/officeDocument/2006/relationships/image" Target="../media/image488.wmf"/></Relationships>
</file>

<file path=ppt/drawings/_rels/vmlDrawing118.vml.rels><?xml version="1.0" encoding="UTF-8" standalone="yes"?>
<Relationships xmlns="http://schemas.openxmlformats.org/package/2006/relationships"><Relationship Id="rId3" Type="http://schemas.openxmlformats.org/officeDocument/2006/relationships/image" Target="../media/image492.wmf"/><Relationship Id="rId2" Type="http://schemas.openxmlformats.org/officeDocument/2006/relationships/image" Target="../media/image491.wmf"/><Relationship Id="rId1" Type="http://schemas.openxmlformats.org/officeDocument/2006/relationships/image" Target="../media/image490.wmf"/></Relationships>
</file>

<file path=ppt/drawings/_rels/vmlDrawing119.vml.rels><?xml version="1.0" encoding="UTF-8" standalone="yes"?>
<Relationships xmlns="http://schemas.openxmlformats.org/package/2006/relationships"><Relationship Id="rId3" Type="http://schemas.openxmlformats.org/officeDocument/2006/relationships/image" Target="../media/image495.wmf"/><Relationship Id="rId2" Type="http://schemas.openxmlformats.org/officeDocument/2006/relationships/image" Target="../media/image494.wmf"/><Relationship Id="rId1" Type="http://schemas.openxmlformats.org/officeDocument/2006/relationships/image" Target="../media/image493.wmf"/></Relationships>
</file>

<file path=ppt/drawings/_rels/vmlDrawing120.vml.rels><?xml version="1.0" encoding="UTF-8" standalone="yes"?>
<Relationships xmlns="http://schemas.openxmlformats.org/package/2006/relationships"><Relationship Id="rId3" Type="http://schemas.openxmlformats.org/officeDocument/2006/relationships/image" Target="../media/image498.wmf"/><Relationship Id="rId2" Type="http://schemas.openxmlformats.org/officeDocument/2006/relationships/image" Target="../media/image497.wmf"/><Relationship Id="rId1" Type="http://schemas.openxmlformats.org/officeDocument/2006/relationships/image" Target="../media/image496.wmf"/><Relationship Id="rId4" Type="http://schemas.openxmlformats.org/officeDocument/2006/relationships/image" Target="../media/image499.wmf"/></Relationships>
</file>

<file path=ppt/drawings/_rels/vmlDrawing121.vml.rels><?xml version="1.0" encoding="UTF-8" standalone="yes"?>
<Relationships xmlns="http://schemas.openxmlformats.org/package/2006/relationships"><Relationship Id="rId3" Type="http://schemas.openxmlformats.org/officeDocument/2006/relationships/image" Target="../media/image501.wmf"/><Relationship Id="rId2" Type="http://schemas.openxmlformats.org/officeDocument/2006/relationships/image" Target="../media/image500.wmf"/><Relationship Id="rId1" Type="http://schemas.openxmlformats.org/officeDocument/2006/relationships/image" Target="../media/image495.wmf"/><Relationship Id="rId5" Type="http://schemas.openxmlformats.org/officeDocument/2006/relationships/image" Target="../media/image503.wmf"/><Relationship Id="rId4" Type="http://schemas.openxmlformats.org/officeDocument/2006/relationships/image" Target="../media/image502.wmf"/></Relationships>
</file>

<file path=ppt/drawings/_rels/vmlDrawing122.vml.rels><?xml version="1.0" encoding="UTF-8" standalone="yes"?>
<Relationships xmlns="http://schemas.openxmlformats.org/package/2006/relationships"><Relationship Id="rId2" Type="http://schemas.openxmlformats.org/officeDocument/2006/relationships/image" Target="../media/image505.emf"/><Relationship Id="rId1" Type="http://schemas.openxmlformats.org/officeDocument/2006/relationships/image" Target="../media/image504.emf"/></Relationships>
</file>

<file path=ppt/drawings/_rels/vmlDrawing123.vml.rels><?xml version="1.0" encoding="UTF-8" standalone="yes"?>
<Relationships xmlns="http://schemas.openxmlformats.org/package/2006/relationships"><Relationship Id="rId3" Type="http://schemas.openxmlformats.org/officeDocument/2006/relationships/image" Target="../media/image508.emf"/><Relationship Id="rId2" Type="http://schemas.openxmlformats.org/officeDocument/2006/relationships/image" Target="../media/image507.emf"/><Relationship Id="rId1" Type="http://schemas.openxmlformats.org/officeDocument/2006/relationships/image" Target="../media/image506.emf"/><Relationship Id="rId4" Type="http://schemas.openxmlformats.org/officeDocument/2006/relationships/image" Target="../media/image509.wmf"/></Relationships>
</file>

<file path=ppt/drawings/_rels/vmlDrawing124.vml.rels><?xml version="1.0" encoding="UTF-8" standalone="yes"?>
<Relationships xmlns="http://schemas.openxmlformats.org/package/2006/relationships"><Relationship Id="rId3" Type="http://schemas.openxmlformats.org/officeDocument/2006/relationships/image" Target="../media/image512.emf"/><Relationship Id="rId2" Type="http://schemas.openxmlformats.org/officeDocument/2006/relationships/image" Target="../media/image511.emf"/><Relationship Id="rId1" Type="http://schemas.openxmlformats.org/officeDocument/2006/relationships/image" Target="../media/image510.emf"/><Relationship Id="rId5" Type="http://schemas.openxmlformats.org/officeDocument/2006/relationships/image" Target="../media/image514.wmf"/><Relationship Id="rId4" Type="http://schemas.openxmlformats.org/officeDocument/2006/relationships/image" Target="../media/image513.emf"/></Relationships>
</file>

<file path=ppt/drawings/_rels/vmlDrawing125.vml.rels><?xml version="1.0" encoding="UTF-8" standalone="yes"?>
<Relationships xmlns="http://schemas.openxmlformats.org/package/2006/relationships"><Relationship Id="rId3" Type="http://schemas.openxmlformats.org/officeDocument/2006/relationships/image" Target="../media/image517.emf"/><Relationship Id="rId2" Type="http://schemas.openxmlformats.org/officeDocument/2006/relationships/image" Target="../media/image516.wmf"/><Relationship Id="rId1" Type="http://schemas.openxmlformats.org/officeDocument/2006/relationships/image" Target="../media/image515.wmf"/><Relationship Id="rId6" Type="http://schemas.openxmlformats.org/officeDocument/2006/relationships/image" Target="../media/image520.emf"/><Relationship Id="rId5" Type="http://schemas.openxmlformats.org/officeDocument/2006/relationships/image" Target="../media/image519.emf"/><Relationship Id="rId4" Type="http://schemas.openxmlformats.org/officeDocument/2006/relationships/image" Target="../media/image518.emf"/></Relationships>
</file>

<file path=ppt/drawings/_rels/vmlDrawing126.vml.rels><?xml version="1.0" encoding="UTF-8" standalone="yes"?>
<Relationships xmlns="http://schemas.openxmlformats.org/package/2006/relationships"><Relationship Id="rId2" Type="http://schemas.openxmlformats.org/officeDocument/2006/relationships/image" Target="../media/image522.emf"/><Relationship Id="rId1" Type="http://schemas.openxmlformats.org/officeDocument/2006/relationships/image" Target="../media/image521.emf"/></Relationships>
</file>

<file path=ppt/drawings/_rels/vmlDrawing127.vml.rels><?xml version="1.0" encoding="UTF-8" standalone="yes"?>
<Relationships xmlns="http://schemas.openxmlformats.org/package/2006/relationships"><Relationship Id="rId3" Type="http://schemas.openxmlformats.org/officeDocument/2006/relationships/image" Target="../media/image525.wmf"/><Relationship Id="rId2" Type="http://schemas.openxmlformats.org/officeDocument/2006/relationships/image" Target="../media/image524.wmf"/><Relationship Id="rId1" Type="http://schemas.openxmlformats.org/officeDocument/2006/relationships/image" Target="../media/image523.wmf"/><Relationship Id="rId5" Type="http://schemas.openxmlformats.org/officeDocument/2006/relationships/image" Target="../media/image527.wmf"/><Relationship Id="rId4" Type="http://schemas.openxmlformats.org/officeDocument/2006/relationships/image" Target="../media/image526.wmf"/></Relationships>
</file>

<file path=ppt/drawings/_rels/vmlDrawing128.vml.rels><?xml version="1.0" encoding="UTF-8" standalone="yes"?>
<Relationships xmlns="http://schemas.openxmlformats.org/package/2006/relationships"><Relationship Id="rId3" Type="http://schemas.openxmlformats.org/officeDocument/2006/relationships/image" Target="NULL"/><Relationship Id="rId2" Type="http://schemas.openxmlformats.org/officeDocument/2006/relationships/image" Target="../media/image529.wmf"/><Relationship Id="rId1" Type="http://schemas.openxmlformats.org/officeDocument/2006/relationships/image" Target="../media/image528.emf"/><Relationship Id="rId5" Type="http://schemas.openxmlformats.org/officeDocument/2006/relationships/image" Target="../media/image531.wmf"/><Relationship Id="rId4" Type="http://schemas.openxmlformats.org/officeDocument/2006/relationships/image" Target="../media/image530.wmf"/></Relationships>
</file>

<file path=ppt/drawings/_rels/vmlDrawing129.vml.rels><?xml version="1.0" encoding="UTF-8" standalone="yes"?>
<Relationships xmlns="http://schemas.openxmlformats.org/package/2006/relationships"><Relationship Id="rId3" Type="http://schemas.openxmlformats.org/officeDocument/2006/relationships/image" Target="../media/image534.wmf"/><Relationship Id="rId2" Type="http://schemas.openxmlformats.org/officeDocument/2006/relationships/image" Target="../media/image533.emf"/><Relationship Id="rId1" Type="http://schemas.openxmlformats.org/officeDocument/2006/relationships/image" Target="../media/image532.emf"/><Relationship Id="rId6" Type="http://schemas.openxmlformats.org/officeDocument/2006/relationships/image" Target="../media/image537.wmf"/><Relationship Id="rId5" Type="http://schemas.openxmlformats.org/officeDocument/2006/relationships/image" Target="../media/image536.emf"/><Relationship Id="rId4" Type="http://schemas.openxmlformats.org/officeDocument/2006/relationships/image" Target="../media/image535.wmf"/></Relationships>
</file>

<file path=ppt/drawings/_rels/vmlDrawing130.vml.rels><?xml version="1.0" encoding="UTF-8" standalone="yes"?>
<Relationships xmlns="http://schemas.openxmlformats.org/package/2006/relationships"><Relationship Id="rId2" Type="http://schemas.openxmlformats.org/officeDocument/2006/relationships/image" Target="../media/image539.wmf"/><Relationship Id="rId1" Type="http://schemas.openxmlformats.org/officeDocument/2006/relationships/image" Target="../media/image538.wmf"/></Relationships>
</file>

<file path=ppt/drawings/_rels/vmlDrawing131.vml.rels><?xml version="1.0" encoding="UTF-8" standalone="yes"?>
<Relationships xmlns="http://schemas.openxmlformats.org/package/2006/relationships"><Relationship Id="rId1" Type="http://schemas.openxmlformats.org/officeDocument/2006/relationships/image" Target="../media/image540.emf"/></Relationships>
</file>

<file path=ppt/drawings/_rels/vmlDrawing132.vml.rels><?xml version="1.0" encoding="UTF-8" standalone="yes"?>
<Relationships xmlns="http://schemas.openxmlformats.org/package/2006/relationships"><Relationship Id="rId3" Type="http://schemas.openxmlformats.org/officeDocument/2006/relationships/image" Target="../media/image543.emf"/><Relationship Id="rId2" Type="http://schemas.openxmlformats.org/officeDocument/2006/relationships/image" Target="../media/image542.emf"/><Relationship Id="rId1" Type="http://schemas.openxmlformats.org/officeDocument/2006/relationships/image" Target="../media/image541.emf"/><Relationship Id="rId6" Type="http://schemas.openxmlformats.org/officeDocument/2006/relationships/image" Target="../media/image546.emf"/><Relationship Id="rId5" Type="http://schemas.openxmlformats.org/officeDocument/2006/relationships/image" Target="../media/image545.emf"/><Relationship Id="rId4" Type="http://schemas.openxmlformats.org/officeDocument/2006/relationships/image" Target="../media/image544.emf"/></Relationships>
</file>

<file path=ppt/drawings/_rels/vmlDrawing133.vml.rels><?xml version="1.0" encoding="UTF-8" standalone="yes"?>
<Relationships xmlns="http://schemas.openxmlformats.org/package/2006/relationships"><Relationship Id="rId2" Type="http://schemas.openxmlformats.org/officeDocument/2006/relationships/image" Target="../media/image548.emf"/><Relationship Id="rId1" Type="http://schemas.openxmlformats.org/officeDocument/2006/relationships/image" Target="../media/image547.emf"/></Relationships>
</file>

<file path=ppt/drawings/_rels/vmlDrawing134.vml.rels><?xml version="1.0" encoding="UTF-8" standalone="yes"?>
<Relationships xmlns="http://schemas.openxmlformats.org/package/2006/relationships"><Relationship Id="rId3" Type="http://schemas.openxmlformats.org/officeDocument/2006/relationships/image" Target="../media/image551.emf"/><Relationship Id="rId7" Type="http://schemas.openxmlformats.org/officeDocument/2006/relationships/image" Target="../media/image555.emf"/><Relationship Id="rId2" Type="http://schemas.openxmlformats.org/officeDocument/2006/relationships/image" Target="../media/image550.emf"/><Relationship Id="rId1" Type="http://schemas.openxmlformats.org/officeDocument/2006/relationships/image" Target="../media/image549.emf"/><Relationship Id="rId6" Type="http://schemas.openxmlformats.org/officeDocument/2006/relationships/image" Target="../media/image554.emf"/><Relationship Id="rId5" Type="http://schemas.openxmlformats.org/officeDocument/2006/relationships/image" Target="../media/image553.emf"/><Relationship Id="rId4" Type="http://schemas.openxmlformats.org/officeDocument/2006/relationships/image" Target="../media/image552.emf"/></Relationships>
</file>

<file path=ppt/drawings/_rels/vmlDrawing135.vml.rels><?xml version="1.0" encoding="UTF-8" standalone="yes"?>
<Relationships xmlns="http://schemas.openxmlformats.org/package/2006/relationships"><Relationship Id="rId2" Type="http://schemas.openxmlformats.org/officeDocument/2006/relationships/image" Target="../media/image557.emf"/><Relationship Id="rId1" Type="http://schemas.openxmlformats.org/officeDocument/2006/relationships/image" Target="../media/image556.emf"/></Relationships>
</file>

<file path=ppt/drawings/_rels/vmlDrawing136.vml.rels><?xml version="1.0" encoding="UTF-8" standalone="yes"?>
<Relationships xmlns="http://schemas.openxmlformats.org/package/2006/relationships"><Relationship Id="rId3" Type="http://schemas.openxmlformats.org/officeDocument/2006/relationships/image" Target="../media/image560.emf"/><Relationship Id="rId2" Type="http://schemas.openxmlformats.org/officeDocument/2006/relationships/image" Target="../media/image559.emf"/><Relationship Id="rId1" Type="http://schemas.openxmlformats.org/officeDocument/2006/relationships/image" Target="../media/image558.emf"/></Relationships>
</file>

<file path=ppt/drawings/_rels/vmlDrawing137.vml.rels><?xml version="1.0" encoding="UTF-8" standalone="yes"?>
<Relationships xmlns="http://schemas.openxmlformats.org/package/2006/relationships"><Relationship Id="rId1" Type="http://schemas.openxmlformats.org/officeDocument/2006/relationships/image" Target="../media/image561.wmf"/></Relationships>
</file>

<file path=ppt/drawings/_rels/vmlDrawing138.vml.rels><?xml version="1.0" encoding="UTF-8" standalone="yes"?>
<Relationships xmlns="http://schemas.openxmlformats.org/package/2006/relationships"><Relationship Id="rId3" Type="http://schemas.openxmlformats.org/officeDocument/2006/relationships/image" Target="../media/image564.wmf"/><Relationship Id="rId7" Type="http://schemas.openxmlformats.org/officeDocument/2006/relationships/image" Target="../media/image568.wmf"/><Relationship Id="rId2" Type="http://schemas.openxmlformats.org/officeDocument/2006/relationships/image" Target="../media/image563.wmf"/><Relationship Id="rId1" Type="http://schemas.openxmlformats.org/officeDocument/2006/relationships/image" Target="../media/image562.wmf"/><Relationship Id="rId6" Type="http://schemas.openxmlformats.org/officeDocument/2006/relationships/image" Target="../media/image567.wmf"/><Relationship Id="rId5" Type="http://schemas.openxmlformats.org/officeDocument/2006/relationships/image" Target="../media/image566.wmf"/><Relationship Id="rId4" Type="http://schemas.openxmlformats.org/officeDocument/2006/relationships/image" Target="../media/image565.wmf"/></Relationships>
</file>

<file path=ppt/drawings/_rels/vmlDrawing139.vml.rels><?xml version="1.0" encoding="UTF-8" standalone="yes"?>
<Relationships xmlns="http://schemas.openxmlformats.org/package/2006/relationships"><Relationship Id="rId3" Type="http://schemas.openxmlformats.org/officeDocument/2006/relationships/image" Target="../media/image571.emf"/><Relationship Id="rId7" Type="http://schemas.openxmlformats.org/officeDocument/2006/relationships/image" Target="../media/image575.wmf"/><Relationship Id="rId2" Type="http://schemas.openxmlformats.org/officeDocument/2006/relationships/image" Target="../media/image570.emf"/><Relationship Id="rId1" Type="http://schemas.openxmlformats.org/officeDocument/2006/relationships/image" Target="../media/image569.emf"/><Relationship Id="rId6" Type="http://schemas.openxmlformats.org/officeDocument/2006/relationships/image" Target="../media/image574.wmf"/><Relationship Id="rId5" Type="http://schemas.openxmlformats.org/officeDocument/2006/relationships/image" Target="../media/image573.wmf"/><Relationship Id="rId4" Type="http://schemas.openxmlformats.org/officeDocument/2006/relationships/image" Target="../media/image572.emf"/></Relationships>
</file>

<file path=ppt/drawings/_rels/vmlDrawing140.vml.rels><?xml version="1.0" encoding="UTF-8" standalone="yes"?>
<Relationships xmlns="http://schemas.openxmlformats.org/package/2006/relationships"><Relationship Id="rId8" Type="http://schemas.openxmlformats.org/officeDocument/2006/relationships/image" Target="../media/image583.emf"/><Relationship Id="rId3" Type="http://schemas.openxmlformats.org/officeDocument/2006/relationships/image" Target="../media/image578.wmf"/><Relationship Id="rId7" Type="http://schemas.openxmlformats.org/officeDocument/2006/relationships/image" Target="../media/image582.wmf"/><Relationship Id="rId2" Type="http://schemas.openxmlformats.org/officeDocument/2006/relationships/image" Target="../media/image577.emf"/><Relationship Id="rId1" Type="http://schemas.openxmlformats.org/officeDocument/2006/relationships/image" Target="../media/image576.wmf"/><Relationship Id="rId6" Type="http://schemas.openxmlformats.org/officeDocument/2006/relationships/image" Target="../media/image581.wmf"/><Relationship Id="rId5" Type="http://schemas.openxmlformats.org/officeDocument/2006/relationships/image" Target="../media/image580.wmf"/><Relationship Id="rId4" Type="http://schemas.openxmlformats.org/officeDocument/2006/relationships/image" Target="../media/image579.wmf"/></Relationships>
</file>

<file path=ppt/drawings/_rels/vmlDrawing141.vml.rels><?xml version="1.0" encoding="UTF-8" standalone="yes"?>
<Relationships xmlns="http://schemas.openxmlformats.org/package/2006/relationships"><Relationship Id="rId3" Type="http://schemas.openxmlformats.org/officeDocument/2006/relationships/image" Target="../media/image586.emf"/><Relationship Id="rId2" Type="http://schemas.openxmlformats.org/officeDocument/2006/relationships/image" Target="../media/image585.emf"/><Relationship Id="rId1" Type="http://schemas.openxmlformats.org/officeDocument/2006/relationships/image" Target="../media/image584.wmf"/></Relationships>
</file>

<file path=ppt/drawings/_rels/vmlDrawing142.vml.rels><?xml version="1.0" encoding="UTF-8" standalone="yes"?>
<Relationships xmlns="http://schemas.openxmlformats.org/package/2006/relationships"><Relationship Id="rId3" Type="http://schemas.openxmlformats.org/officeDocument/2006/relationships/image" Target="../media/image589.wmf"/><Relationship Id="rId2" Type="http://schemas.openxmlformats.org/officeDocument/2006/relationships/image" Target="../media/image588.emf"/><Relationship Id="rId1" Type="http://schemas.openxmlformats.org/officeDocument/2006/relationships/image" Target="../media/image587.emf"/><Relationship Id="rId5" Type="http://schemas.openxmlformats.org/officeDocument/2006/relationships/image" Target="../media/image591.wmf"/><Relationship Id="rId4" Type="http://schemas.openxmlformats.org/officeDocument/2006/relationships/image" Target="../media/image590.wmf"/></Relationships>
</file>

<file path=ppt/drawings/_rels/vmlDrawing143.vml.rels><?xml version="1.0" encoding="UTF-8" standalone="yes"?>
<Relationships xmlns="http://schemas.openxmlformats.org/package/2006/relationships"><Relationship Id="rId3" Type="http://schemas.openxmlformats.org/officeDocument/2006/relationships/image" Target="../media/image594.emf"/><Relationship Id="rId7" Type="http://schemas.openxmlformats.org/officeDocument/2006/relationships/image" Target="../media/image598.emf"/><Relationship Id="rId2" Type="http://schemas.openxmlformats.org/officeDocument/2006/relationships/image" Target="../media/image593.emf"/><Relationship Id="rId1" Type="http://schemas.openxmlformats.org/officeDocument/2006/relationships/image" Target="../media/image592.emf"/><Relationship Id="rId6" Type="http://schemas.openxmlformats.org/officeDocument/2006/relationships/image" Target="../media/image597.wmf"/><Relationship Id="rId5" Type="http://schemas.openxmlformats.org/officeDocument/2006/relationships/image" Target="../media/image596.wmf"/><Relationship Id="rId4" Type="http://schemas.openxmlformats.org/officeDocument/2006/relationships/image" Target="../media/image595.emf"/></Relationships>
</file>

<file path=ppt/drawings/_rels/vmlDrawing144.vml.rels><?xml version="1.0" encoding="UTF-8" standalone="yes"?>
<Relationships xmlns="http://schemas.openxmlformats.org/package/2006/relationships"><Relationship Id="rId2" Type="http://schemas.openxmlformats.org/officeDocument/2006/relationships/image" Target="../media/image600.emf"/><Relationship Id="rId1" Type="http://schemas.openxmlformats.org/officeDocument/2006/relationships/image" Target="../media/image599.emf"/></Relationships>
</file>

<file path=ppt/drawings/_rels/vmlDrawing145.vml.rels><?xml version="1.0" encoding="UTF-8" standalone="yes"?>
<Relationships xmlns="http://schemas.openxmlformats.org/package/2006/relationships"><Relationship Id="rId8" Type="http://schemas.openxmlformats.org/officeDocument/2006/relationships/image" Target="../media/image608.emf"/><Relationship Id="rId3" Type="http://schemas.openxmlformats.org/officeDocument/2006/relationships/image" Target="../media/image603.emf"/><Relationship Id="rId7" Type="http://schemas.openxmlformats.org/officeDocument/2006/relationships/image" Target="../media/image607.emf"/><Relationship Id="rId2" Type="http://schemas.openxmlformats.org/officeDocument/2006/relationships/image" Target="../media/image602.emf"/><Relationship Id="rId1" Type="http://schemas.openxmlformats.org/officeDocument/2006/relationships/image" Target="../media/image601.emf"/><Relationship Id="rId6" Type="http://schemas.openxmlformats.org/officeDocument/2006/relationships/image" Target="../media/image606.emf"/><Relationship Id="rId5" Type="http://schemas.openxmlformats.org/officeDocument/2006/relationships/image" Target="../media/image605.emf"/><Relationship Id="rId10" Type="http://schemas.openxmlformats.org/officeDocument/2006/relationships/image" Target="../media/image610.emf"/><Relationship Id="rId4" Type="http://schemas.openxmlformats.org/officeDocument/2006/relationships/image" Target="../media/image604.emf"/><Relationship Id="rId9" Type="http://schemas.openxmlformats.org/officeDocument/2006/relationships/image" Target="../media/image609.emf"/></Relationships>
</file>

<file path=ppt/drawings/_rels/vmlDrawing146.vml.rels><?xml version="1.0" encoding="UTF-8" standalone="yes"?>
<Relationships xmlns="http://schemas.openxmlformats.org/package/2006/relationships"><Relationship Id="rId8" Type="http://schemas.openxmlformats.org/officeDocument/2006/relationships/image" Target="../media/image617.wmf"/><Relationship Id="rId3" Type="http://schemas.openxmlformats.org/officeDocument/2006/relationships/image" Target="../media/image148.wmf"/><Relationship Id="rId7" Type="http://schemas.openxmlformats.org/officeDocument/2006/relationships/image" Target="../media/image616.wmf"/><Relationship Id="rId2" Type="http://schemas.openxmlformats.org/officeDocument/2006/relationships/image" Target="../media/image612.wmf"/><Relationship Id="rId1" Type="http://schemas.openxmlformats.org/officeDocument/2006/relationships/image" Target="../media/image611.wmf"/><Relationship Id="rId6" Type="http://schemas.openxmlformats.org/officeDocument/2006/relationships/image" Target="../media/image615.wmf"/><Relationship Id="rId11" Type="http://schemas.openxmlformats.org/officeDocument/2006/relationships/image" Target="../media/image620.wmf"/><Relationship Id="rId5" Type="http://schemas.openxmlformats.org/officeDocument/2006/relationships/image" Target="../media/image614.wmf"/><Relationship Id="rId10" Type="http://schemas.openxmlformats.org/officeDocument/2006/relationships/image" Target="../media/image619.wmf"/><Relationship Id="rId4" Type="http://schemas.openxmlformats.org/officeDocument/2006/relationships/image" Target="../media/image613.wmf"/><Relationship Id="rId9" Type="http://schemas.openxmlformats.org/officeDocument/2006/relationships/image" Target="../media/image618.wmf"/></Relationships>
</file>

<file path=ppt/drawings/_rels/vmlDrawing147.vml.rels><?xml version="1.0" encoding="UTF-8" standalone="yes"?>
<Relationships xmlns="http://schemas.openxmlformats.org/package/2006/relationships"><Relationship Id="rId2" Type="http://schemas.openxmlformats.org/officeDocument/2006/relationships/image" Target="../media/image622.emf"/><Relationship Id="rId1" Type="http://schemas.openxmlformats.org/officeDocument/2006/relationships/image" Target="../media/image621.emf"/></Relationships>
</file>

<file path=ppt/drawings/_rels/vmlDrawing148.vml.rels><?xml version="1.0" encoding="UTF-8" standalone="yes"?>
<Relationships xmlns="http://schemas.openxmlformats.org/package/2006/relationships"><Relationship Id="rId2" Type="http://schemas.openxmlformats.org/officeDocument/2006/relationships/image" Target="../media/image624.emf"/><Relationship Id="rId1" Type="http://schemas.openxmlformats.org/officeDocument/2006/relationships/image" Target="../media/image623.emf"/></Relationships>
</file>

<file path=ppt/drawings/_rels/vmlDrawing149.vml.rels><?xml version="1.0" encoding="UTF-8" standalone="yes"?>
<Relationships xmlns="http://schemas.openxmlformats.org/package/2006/relationships"><Relationship Id="rId3" Type="http://schemas.openxmlformats.org/officeDocument/2006/relationships/image" Target="../media/image627.emf"/><Relationship Id="rId2" Type="http://schemas.openxmlformats.org/officeDocument/2006/relationships/image" Target="../media/image626.wmf"/><Relationship Id="rId1" Type="http://schemas.openxmlformats.org/officeDocument/2006/relationships/image" Target="../media/image625.wmf"/></Relationships>
</file>

<file path=ppt/drawings/_rels/vmlDrawing150.vml.rels><?xml version="1.0" encoding="UTF-8" standalone="yes"?>
<Relationships xmlns="http://schemas.openxmlformats.org/package/2006/relationships"><Relationship Id="rId3" Type="http://schemas.openxmlformats.org/officeDocument/2006/relationships/image" Target="../media/image630.wmf"/><Relationship Id="rId2" Type="http://schemas.openxmlformats.org/officeDocument/2006/relationships/image" Target="../media/image629.wmf"/><Relationship Id="rId1" Type="http://schemas.openxmlformats.org/officeDocument/2006/relationships/image" Target="../media/image628.emf"/></Relationships>
</file>

<file path=ppt/drawings/_rels/vmlDrawing151.vml.rels><?xml version="1.0" encoding="UTF-8" standalone="yes"?>
<Relationships xmlns="http://schemas.openxmlformats.org/package/2006/relationships"><Relationship Id="rId1" Type="http://schemas.openxmlformats.org/officeDocument/2006/relationships/image" Target="../media/image631.wmf"/></Relationships>
</file>

<file path=ppt/drawings/_rels/vmlDrawing152.vml.rels><?xml version="1.0" encoding="UTF-8" standalone="yes"?>
<Relationships xmlns="http://schemas.openxmlformats.org/package/2006/relationships"><Relationship Id="rId2" Type="http://schemas.openxmlformats.org/officeDocument/2006/relationships/image" Target="../media/image633.wmf"/><Relationship Id="rId1" Type="http://schemas.openxmlformats.org/officeDocument/2006/relationships/image" Target="../media/image632.wmf"/></Relationships>
</file>

<file path=ppt/drawings/_rels/vmlDrawing153.vml.rels><?xml version="1.0" encoding="UTF-8" standalone="yes"?>
<Relationships xmlns="http://schemas.openxmlformats.org/package/2006/relationships"><Relationship Id="rId1" Type="http://schemas.openxmlformats.org/officeDocument/2006/relationships/image" Target="../media/image634.emf"/></Relationships>
</file>

<file path=ppt/drawings/_rels/vmlDrawing154.vml.rels><?xml version="1.0" encoding="UTF-8" standalone="yes"?>
<Relationships xmlns="http://schemas.openxmlformats.org/package/2006/relationships"><Relationship Id="rId2" Type="http://schemas.openxmlformats.org/officeDocument/2006/relationships/image" Target="../media/image636.emf"/><Relationship Id="rId1" Type="http://schemas.openxmlformats.org/officeDocument/2006/relationships/image" Target="../media/image635.emf"/></Relationships>
</file>

<file path=ppt/drawings/_rels/vmlDrawing155.vml.rels><?xml version="1.0" encoding="UTF-8" standalone="yes"?>
<Relationships xmlns="http://schemas.openxmlformats.org/package/2006/relationships"><Relationship Id="rId3" Type="http://schemas.openxmlformats.org/officeDocument/2006/relationships/image" Target="../media/image639.emf"/><Relationship Id="rId7" Type="http://schemas.openxmlformats.org/officeDocument/2006/relationships/image" Target="../media/image643.wmf"/><Relationship Id="rId2" Type="http://schemas.openxmlformats.org/officeDocument/2006/relationships/image" Target="../media/image638.wmf"/><Relationship Id="rId1" Type="http://schemas.openxmlformats.org/officeDocument/2006/relationships/image" Target="../media/image637.emf"/><Relationship Id="rId6" Type="http://schemas.openxmlformats.org/officeDocument/2006/relationships/image" Target="../media/image642.emf"/><Relationship Id="rId5" Type="http://schemas.openxmlformats.org/officeDocument/2006/relationships/image" Target="../media/image641.emf"/><Relationship Id="rId4" Type="http://schemas.openxmlformats.org/officeDocument/2006/relationships/image" Target="../media/image640.emf"/></Relationships>
</file>

<file path=ppt/drawings/_rels/vmlDrawing156.vml.rels><?xml version="1.0" encoding="UTF-8" standalone="yes"?>
<Relationships xmlns="http://schemas.openxmlformats.org/package/2006/relationships"><Relationship Id="rId3" Type="http://schemas.openxmlformats.org/officeDocument/2006/relationships/image" Target="../media/image646.emf"/><Relationship Id="rId2" Type="http://schemas.openxmlformats.org/officeDocument/2006/relationships/image" Target="../media/image645.emf"/><Relationship Id="rId1" Type="http://schemas.openxmlformats.org/officeDocument/2006/relationships/image" Target="../media/image644.emf"/></Relationships>
</file>

<file path=ppt/drawings/_rels/vmlDrawing157.vml.rels><?xml version="1.0" encoding="UTF-8" standalone="yes"?>
<Relationships xmlns="http://schemas.openxmlformats.org/package/2006/relationships"><Relationship Id="rId3" Type="http://schemas.openxmlformats.org/officeDocument/2006/relationships/image" Target="../media/image649.emf"/><Relationship Id="rId2" Type="http://schemas.openxmlformats.org/officeDocument/2006/relationships/image" Target="../media/image648.emf"/><Relationship Id="rId1" Type="http://schemas.openxmlformats.org/officeDocument/2006/relationships/image" Target="../media/image647.emf"/><Relationship Id="rId4" Type="http://schemas.openxmlformats.org/officeDocument/2006/relationships/image" Target="../media/image650.emf"/></Relationships>
</file>

<file path=ppt/drawings/_rels/vmlDrawing158.vml.rels><?xml version="1.0" encoding="UTF-8" standalone="yes"?>
<Relationships xmlns="http://schemas.openxmlformats.org/package/2006/relationships"><Relationship Id="rId3" Type="http://schemas.openxmlformats.org/officeDocument/2006/relationships/image" Target="../media/image653.emf"/><Relationship Id="rId2" Type="http://schemas.openxmlformats.org/officeDocument/2006/relationships/image" Target="../media/image652.emf"/><Relationship Id="rId1" Type="http://schemas.openxmlformats.org/officeDocument/2006/relationships/image" Target="../media/image651.emf"/><Relationship Id="rId5" Type="http://schemas.openxmlformats.org/officeDocument/2006/relationships/image" Target="../media/image655.emf"/><Relationship Id="rId4" Type="http://schemas.openxmlformats.org/officeDocument/2006/relationships/image" Target="../media/image654.wmf"/></Relationships>
</file>

<file path=ppt/drawings/_rels/vmlDrawing159.vml.rels><?xml version="1.0" encoding="UTF-8" standalone="yes"?>
<Relationships xmlns="http://schemas.openxmlformats.org/package/2006/relationships"><Relationship Id="rId1" Type="http://schemas.openxmlformats.org/officeDocument/2006/relationships/image" Target="../media/image656.emf"/></Relationships>
</file>

<file path=ppt/drawings/_rels/vmlDrawing160.vml.rels><?xml version="1.0" encoding="UTF-8" standalone="yes"?>
<Relationships xmlns="http://schemas.openxmlformats.org/package/2006/relationships"><Relationship Id="rId3" Type="http://schemas.openxmlformats.org/officeDocument/2006/relationships/image" Target="../media/image659.emf"/><Relationship Id="rId2" Type="http://schemas.openxmlformats.org/officeDocument/2006/relationships/image" Target="../media/image658.emf"/><Relationship Id="rId1" Type="http://schemas.openxmlformats.org/officeDocument/2006/relationships/image" Target="../media/image657.emf"/></Relationships>
</file>

<file path=ppt/drawings/_rels/vmlDrawing161.vml.rels><?xml version="1.0" encoding="UTF-8" standalone="yes"?>
<Relationships xmlns="http://schemas.openxmlformats.org/package/2006/relationships"><Relationship Id="rId3" Type="http://schemas.openxmlformats.org/officeDocument/2006/relationships/image" Target="../media/image662.emf"/><Relationship Id="rId2" Type="http://schemas.openxmlformats.org/officeDocument/2006/relationships/image" Target="../media/image661.emf"/><Relationship Id="rId1" Type="http://schemas.openxmlformats.org/officeDocument/2006/relationships/image" Target="../media/image660.emf"/><Relationship Id="rId4" Type="http://schemas.openxmlformats.org/officeDocument/2006/relationships/image" Target="../media/image663.wmf"/></Relationships>
</file>

<file path=ppt/drawings/_rels/vmlDrawing162.vml.rels><?xml version="1.0" encoding="UTF-8" standalone="yes"?>
<Relationships xmlns="http://schemas.openxmlformats.org/package/2006/relationships"><Relationship Id="rId3" Type="http://schemas.openxmlformats.org/officeDocument/2006/relationships/image" Target="../media/image666.emf"/><Relationship Id="rId2" Type="http://schemas.openxmlformats.org/officeDocument/2006/relationships/image" Target="../media/image665.emf"/><Relationship Id="rId1" Type="http://schemas.openxmlformats.org/officeDocument/2006/relationships/image" Target="../media/image664.emf"/><Relationship Id="rId5" Type="http://schemas.openxmlformats.org/officeDocument/2006/relationships/image" Target="../media/image668.emf"/><Relationship Id="rId4" Type="http://schemas.openxmlformats.org/officeDocument/2006/relationships/image" Target="../media/image667.emf"/></Relationships>
</file>

<file path=ppt/drawings/_rels/vmlDrawing163.vml.rels><?xml version="1.0" encoding="UTF-8" standalone="yes"?>
<Relationships xmlns="http://schemas.openxmlformats.org/package/2006/relationships"><Relationship Id="rId3" Type="http://schemas.openxmlformats.org/officeDocument/2006/relationships/image" Target="../media/image671.emf"/><Relationship Id="rId2" Type="http://schemas.openxmlformats.org/officeDocument/2006/relationships/image" Target="../media/image670.emf"/><Relationship Id="rId1" Type="http://schemas.openxmlformats.org/officeDocument/2006/relationships/image" Target="../media/image669.emf"/><Relationship Id="rId4" Type="http://schemas.openxmlformats.org/officeDocument/2006/relationships/image" Target="../media/image672.emf"/></Relationships>
</file>

<file path=ppt/drawings/_rels/vmlDrawing164.vml.rels><?xml version="1.0" encoding="UTF-8" standalone="yes"?>
<Relationships xmlns="http://schemas.openxmlformats.org/package/2006/relationships"><Relationship Id="rId2" Type="http://schemas.openxmlformats.org/officeDocument/2006/relationships/image" Target="../media/image674.emf"/><Relationship Id="rId1" Type="http://schemas.openxmlformats.org/officeDocument/2006/relationships/image" Target="../media/image673.emf"/></Relationships>
</file>

<file path=ppt/drawings/_rels/vmlDrawing165.vml.rels><?xml version="1.0" encoding="UTF-8" standalone="yes"?>
<Relationships xmlns="http://schemas.openxmlformats.org/package/2006/relationships"><Relationship Id="rId3" Type="http://schemas.openxmlformats.org/officeDocument/2006/relationships/image" Target="../media/image677.emf"/><Relationship Id="rId2" Type="http://schemas.openxmlformats.org/officeDocument/2006/relationships/image" Target="../media/image676.emf"/><Relationship Id="rId1" Type="http://schemas.openxmlformats.org/officeDocument/2006/relationships/image" Target="../media/image675.emf"/><Relationship Id="rId6" Type="http://schemas.openxmlformats.org/officeDocument/2006/relationships/image" Target="../media/image680.emf"/><Relationship Id="rId5" Type="http://schemas.openxmlformats.org/officeDocument/2006/relationships/image" Target="../media/image679.emf"/><Relationship Id="rId4" Type="http://schemas.openxmlformats.org/officeDocument/2006/relationships/image" Target="../media/image678.emf"/></Relationships>
</file>

<file path=ppt/drawings/_rels/vmlDrawing166.vml.rels><?xml version="1.0" encoding="UTF-8" standalone="yes"?>
<Relationships xmlns="http://schemas.openxmlformats.org/package/2006/relationships"><Relationship Id="rId3" Type="http://schemas.openxmlformats.org/officeDocument/2006/relationships/image" Target="../media/image683.emf"/><Relationship Id="rId2" Type="http://schemas.openxmlformats.org/officeDocument/2006/relationships/image" Target="../media/image682.emf"/><Relationship Id="rId1" Type="http://schemas.openxmlformats.org/officeDocument/2006/relationships/image" Target="../media/image681.emf"/><Relationship Id="rId6" Type="http://schemas.openxmlformats.org/officeDocument/2006/relationships/image" Target="../media/image686.emf"/><Relationship Id="rId5" Type="http://schemas.openxmlformats.org/officeDocument/2006/relationships/image" Target="../media/image685.emf"/><Relationship Id="rId4" Type="http://schemas.openxmlformats.org/officeDocument/2006/relationships/image" Target="../media/image684.emf"/></Relationships>
</file>

<file path=ppt/drawings/_rels/vmlDrawing167.vml.rels><?xml version="1.0" encoding="UTF-8" standalone="yes"?>
<Relationships xmlns="http://schemas.openxmlformats.org/package/2006/relationships"><Relationship Id="rId3" Type="http://schemas.openxmlformats.org/officeDocument/2006/relationships/image" Target="../media/image689.emf"/><Relationship Id="rId2" Type="http://schemas.openxmlformats.org/officeDocument/2006/relationships/image" Target="../media/image688.emf"/><Relationship Id="rId1" Type="http://schemas.openxmlformats.org/officeDocument/2006/relationships/image" Target="../media/image687.emf"/><Relationship Id="rId4" Type="http://schemas.openxmlformats.org/officeDocument/2006/relationships/image" Target="../media/image690.emf"/></Relationships>
</file>

<file path=ppt/drawings/_rels/vmlDrawing168.vml.rels><?xml version="1.0" encoding="UTF-8" standalone="yes"?>
<Relationships xmlns="http://schemas.openxmlformats.org/package/2006/relationships"><Relationship Id="rId3" Type="http://schemas.openxmlformats.org/officeDocument/2006/relationships/image" Target="../media/image693.emf"/><Relationship Id="rId2" Type="http://schemas.openxmlformats.org/officeDocument/2006/relationships/image" Target="../media/image692.emf"/><Relationship Id="rId1" Type="http://schemas.openxmlformats.org/officeDocument/2006/relationships/image" Target="../media/image691.emf"/><Relationship Id="rId6" Type="http://schemas.openxmlformats.org/officeDocument/2006/relationships/image" Target="../media/image696.emf"/><Relationship Id="rId5" Type="http://schemas.openxmlformats.org/officeDocument/2006/relationships/image" Target="../media/image695.emf"/><Relationship Id="rId4" Type="http://schemas.openxmlformats.org/officeDocument/2006/relationships/image" Target="../media/image694.emf"/></Relationships>
</file>

<file path=ppt/drawings/_rels/vmlDrawing169.vml.rels><?xml version="1.0" encoding="UTF-8" standalone="yes"?>
<Relationships xmlns="http://schemas.openxmlformats.org/package/2006/relationships"><Relationship Id="rId2" Type="http://schemas.openxmlformats.org/officeDocument/2006/relationships/image" Target="../media/image698.wmf"/><Relationship Id="rId1" Type="http://schemas.openxmlformats.org/officeDocument/2006/relationships/image" Target="../media/image697.wmf"/></Relationships>
</file>

<file path=ppt/drawings/_rels/vmlDrawing170.vml.rels><?xml version="1.0" encoding="UTF-8" standalone="yes"?>
<Relationships xmlns="http://schemas.openxmlformats.org/package/2006/relationships"><Relationship Id="rId3" Type="http://schemas.openxmlformats.org/officeDocument/2006/relationships/image" Target="../media/image701.emf"/><Relationship Id="rId2" Type="http://schemas.openxmlformats.org/officeDocument/2006/relationships/image" Target="../media/image700.emf"/><Relationship Id="rId1" Type="http://schemas.openxmlformats.org/officeDocument/2006/relationships/image" Target="../media/image699.emf"/><Relationship Id="rId6" Type="http://schemas.openxmlformats.org/officeDocument/2006/relationships/image" Target="../media/image704.emf"/><Relationship Id="rId5" Type="http://schemas.openxmlformats.org/officeDocument/2006/relationships/image" Target="../media/image703.emf"/><Relationship Id="rId4" Type="http://schemas.openxmlformats.org/officeDocument/2006/relationships/image" Target="../media/image702.emf"/></Relationships>
</file>

<file path=ppt/drawings/_rels/vmlDrawing171.vml.rels><?xml version="1.0" encoding="UTF-8" standalone="yes"?>
<Relationships xmlns="http://schemas.openxmlformats.org/package/2006/relationships"><Relationship Id="rId3" Type="http://schemas.openxmlformats.org/officeDocument/2006/relationships/image" Target="../media/image707.emf"/><Relationship Id="rId2" Type="http://schemas.openxmlformats.org/officeDocument/2006/relationships/image" Target="../media/image706.emf"/><Relationship Id="rId1" Type="http://schemas.openxmlformats.org/officeDocument/2006/relationships/image" Target="../media/image705.wmf"/></Relationships>
</file>

<file path=ppt/drawings/_rels/vmlDrawing172.vml.rels><?xml version="1.0" encoding="UTF-8" standalone="yes"?>
<Relationships xmlns="http://schemas.openxmlformats.org/package/2006/relationships"><Relationship Id="rId3" Type="http://schemas.openxmlformats.org/officeDocument/2006/relationships/image" Target="../media/image710.emf"/><Relationship Id="rId2" Type="http://schemas.openxmlformats.org/officeDocument/2006/relationships/image" Target="../media/image709.emf"/><Relationship Id="rId1" Type="http://schemas.openxmlformats.org/officeDocument/2006/relationships/image" Target="../media/image708.emf"/></Relationships>
</file>

<file path=ppt/drawings/_rels/vmlDrawing173.vml.rels><?xml version="1.0" encoding="UTF-8" standalone="yes"?>
<Relationships xmlns="http://schemas.openxmlformats.org/package/2006/relationships"><Relationship Id="rId3" Type="http://schemas.openxmlformats.org/officeDocument/2006/relationships/image" Target="../media/image713.emf"/><Relationship Id="rId2" Type="http://schemas.openxmlformats.org/officeDocument/2006/relationships/image" Target="../media/image712.emf"/><Relationship Id="rId1" Type="http://schemas.openxmlformats.org/officeDocument/2006/relationships/image" Target="../media/image711.emf"/></Relationships>
</file>

<file path=ppt/drawings/_rels/vmlDrawing174.vml.rels><?xml version="1.0" encoding="UTF-8" standalone="yes"?>
<Relationships xmlns="http://schemas.openxmlformats.org/package/2006/relationships"><Relationship Id="rId3" Type="http://schemas.openxmlformats.org/officeDocument/2006/relationships/image" Target="../media/image716.emf"/><Relationship Id="rId2" Type="http://schemas.openxmlformats.org/officeDocument/2006/relationships/image" Target="../media/image715.emf"/><Relationship Id="rId1" Type="http://schemas.openxmlformats.org/officeDocument/2006/relationships/image" Target="../media/image714.emf"/></Relationships>
</file>

<file path=ppt/drawings/_rels/vmlDrawing175.vml.rels><?xml version="1.0" encoding="UTF-8" standalone="yes"?>
<Relationships xmlns="http://schemas.openxmlformats.org/package/2006/relationships"><Relationship Id="rId8" Type="http://schemas.openxmlformats.org/officeDocument/2006/relationships/image" Target="../media/image724.wmf"/><Relationship Id="rId3" Type="http://schemas.openxmlformats.org/officeDocument/2006/relationships/image" Target="../media/image719.emf"/><Relationship Id="rId7" Type="http://schemas.openxmlformats.org/officeDocument/2006/relationships/image" Target="../media/image723.wmf"/><Relationship Id="rId2" Type="http://schemas.openxmlformats.org/officeDocument/2006/relationships/image" Target="../media/image718.wmf"/><Relationship Id="rId1" Type="http://schemas.openxmlformats.org/officeDocument/2006/relationships/image" Target="../media/image717.wmf"/><Relationship Id="rId6" Type="http://schemas.openxmlformats.org/officeDocument/2006/relationships/image" Target="../media/image722.wmf"/><Relationship Id="rId5" Type="http://schemas.openxmlformats.org/officeDocument/2006/relationships/image" Target="../media/image721.wmf"/><Relationship Id="rId4" Type="http://schemas.openxmlformats.org/officeDocument/2006/relationships/image" Target="../media/image720.emf"/></Relationships>
</file>

<file path=ppt/drawings/_rels/vmlDrawing176.vml.rels><?xml version="1.0" encoding="UTF-8" standalone="yes"?>
<Relationships xmlns="http://schemas.openxmlformats.org/package/2006/relationships"><Relationship Id="rId8" Type="http://schemas.openxmlformats.org/officeDocument/2006/relationships/image" Target="../media/image731.wmf"/><Relationship Id="rId3" Type="http://schemas.openxmlformats.org/officeDocument/2006/relationships/image" Target="../media/image726.emf"/><Relationship Id="rId7" Type="http://schemas.openxmlformats.org/officeDocument/2006/relationships/image" Target="../media/image730.wmf"/><Relationship Id="rId2" Type="http://schemas.openxmlformats.org/officeDocument/2006/relationships/image" Target="../media/image725.wmf"/><Relationship Id="rId1" Type="http://schemas.openxmlformats.org/officeDocument/2006/relationships/image" Target="../media/image717.wmf"/><Relationship Id="rId6" Type="http://schemas.openxmlformats.org/officeDocument/2006/relationships/image" Target="../media/image729.wmf"/><Relationship Id="rId5" Type="http://schemas.openxmlformats.org/officeDocument/2006/relationships/image" Target="../media/image728.wmf"/><Relationship Id="rId4" Type="http://schemas.openxmlformats.org/officeDocument/2006/relationships/image" Target="../media/image727.emf"/><Relationship Id="rId9" Type="http://schemas.openxmlformats.org/officeDocument/2006/relationships/image" Target="../media/image732.wmf"/></Relationships>
</file>

<file path=ppt/drawings/_rels/vmlDrawing177.vml.rels><?xml version="1.0" encoding="UTF-8" standalone="yes"?>
<Relationships xmlns="http://schemas.openxmlformats.org/package/2006/relationships"><Relationship Id="rId2" Type="http://schemas.openxmlformats.org/officeDocument/2006/relationships/image" Target="../media/image734.emf"/><Relationship Id="rId1" Type="http://schemas.openxmlformats.org/officeDocument/2006/relationships/image" Target="../media/image733.emf"/></Relationships>
</file>

<file path=ppt/drawings/_rels/vmlDrawing178.vml.rels><?xml version="1.0" encoding="UTF-8" standalone="yes"?>
<Relationships xmlns="http://schemas.openxmlformats.org/package/2006/relationships"><Relationship Id="rId3" Type="http://schemas.openxmlformats.org/officeDocument/2006/relationships/image" Target="../media/image737.emf"/><Relationship Id="rId2" Type="http://schemas.openxmlformats.org/officeDocument/2006/relationships/image" Target="../media/image736.emf"/><Relationship Id="rId1" Type="http://schemas.openxmlformats.org/officeDocument/2006/relationships/image" Target="../media/image735.emf"/><Relationship Id="rId5" Type="http://schemas.openxmlformats.org/officeDocument/2006/relationships/image" Target="../media/image739.emf"/><Relationship Id="rId4" Type="http://schemas.openxmlformats.org/officeDocument/2006/relationships/image" Target="../media/image738.emf"/></Relationships>
</file>

<file path=ppt/drawings/_rels/vmlDrawing179.vml.rels><?xml version="1.0" encoding="UTF-8" standalone="yes"?>
<Relationships xmlns="http://schemas.openxmlformats.org/package/2006/relationships"><Relationship Id="rId3" Type="http://schemas.openxmlformats.org/officeDocument/2006/relationships/image" Target="../media/image742.wmf"/><Relationship Id="rId2" Type="http://schemas.openxmlformats.org/officeDocument/2006/relationships/image" Target="../media/image741.emf"/><Relationship Id="rId1" Type="http://schemas.openxmlformats.org/officeDocument/2006/relationships/image" Target="../media/image740.emf"/></Relationships>
</file>

<file path=ppt/drawings/_rels/vmlDrawing180.vml.rels><?xml version="1.0" encoding="UTF-8" standalone="yes"?>
<Relationships xmlns="http://schemas.openxmlformats.org/package/2006/relationships"><Relationship Id="rId3" Type="http://schemas.openxmlformats.org/officeDocument/2006/relationships/image" Target="../media/image745.emf"/><Relationship Id="rId2" Type="http://schemas.openxmlformats.org/officeDocument/2006/relationships/image" Target="../media/image744.emf"/><Relationship Id="rId1" Type="http://schemas.openxmlformats.org/officeDocument/2006/relationships/image" Target="../media/image743.emf"/></Relationships>
</file>

<file path=ppt/drawings/_rels/vmlDrawing181.vml.rels><?xml version="1.0" encoding="UTF-8" standalone="yes"?>
<Relationships xmlns="http://schemas.openxmlformats.org/package/2006/relationships"><Relationship Id="rId1" Type="http://schemas.openxmlformats.org/officeDocument/2006/relationships/image" Target="../media/image746.wmf"/></Relationships>
</file>

<file path=ppt/drawings/_rels/vmlDrawing182.vml.rels><?xml version="1.0" encoding="UTF-8" standalone="yes"?>
<Relationships xmlns="http://schemas.openxmlformats.org/package/2006/relationships"><Relationship Id="rId3" Type="http://schemas.openxmlformats.org/officeDocument/2006/relationships/image" Target="../media/image749.emf"/><Relationship Id="rId2" Type="http://schemas.openxmlformats.org/officeDocument/2006/relationships/image" Target="../media/image748.emf"/><Relationship Id="rId1" Type="http://schemas.openxmlformats.org/officeDocument/2006/relationships/image" Target="../media/image747.emf"/></Relationships>
</file>

<file path=ppt/drawings/_rels/vmlDrawing183.vml.rels><?xml version="1.0" encoding="UTF-8" standalone="yes"?>
<Relationships xmlns="http://schemas.openxmlformats.org/package/2006/relationships"><Relationship Id="rId3" Type="http://schemas.openxmlformats.org/officeDocument/2006/relationships/image" Target="../media/image752.emf"/><Relationship Id="rId2" Type="http://schemas.openxmlformats.org/officeDocument/2006/relationships/image" Target="../media/image751.emf"/><Relationship Id="rId1" Type="http://schemas.openxmlformats.org/officeDocument/2006/relationships/image" Target="../media/image750.emf"/></Relationships>
</file>

<file path=ppt/drawings/_rels/vmlDrawing184.vml.rels><?xml version="1.0" encoding="UTF-8" standalone="yes"?>
<Relationships xmlns="http://schemas.openxmlformats.org/package/2006/relationships"><Relationship Id="rId3" Type="http://schemas.openxmlformats.org/officeDocument/2006/relationships/image" Target="../media/image755.emf"/><Relationship Id="rId2" Type="http://schemas.openxmlformats.org/officeDocument/2006/relationships/image" Target="../media/image754.emf"/><Relationship Id="rId1" Type="http://schemas.openxmlformats.org/officeDocument/2006/relationships/image" Target="../media/image753.emf"/><Relationship Id="rId4" Type="http://schemas.openxmlformats.org/officeDocument/2006/relationships/image" Target="../media/image756.emf"/></Relationships>
</file>

<file path=ppt/drawings/_rels/vmlDrawing185.vml.rels><?xml version="1.0" encoding="UTF-8" standalone="yes"?>
<Relationships xmlns="http://schemas.openxmlformats.org/package/2006/relationships"><Relationship Id="rId8" Type="http://schemas.openxmlformats.org/officeDocument/2006/relationships/image" Target="../media/image764.emf"/><Relationship Id="rId3" Type="http://schemas.openxmlformats.org/officeDocument/2006/relationships/image" Target="../media/image759.wmf"/><Relationship Id="rId7" Type="http://schemas.openxmlformats.org/officeDocument/2006/relationships/image" Target="../media/image763.emf"/><Relationship Id="rId2" Type="http://schemas.openxmlformats.org/officeDocument/2006/relationships/image" Target="../media/image758.wmf"/><Relationship Id="rId1" Type="http://schemas.openxmlformats.org/officeDocument/2006/relationships/image" Target="../media/image757.emf"/><Relationship Id="rId6" Type="http://schemas.openxmlformats.org/officeDocument/2006/relationships/image" Target="../media/image762.emf"/><Relationship Id="rId5" Type="http://schemas.openxmlformats.org/officeDocument/2006/relationships/image" Target="../media/image761.emf"/><Relationship Id="rId4" Type="http://schemas.openxmlformats.org/officeDocument/2006/relationships/image" Target="../media/image760.wmf"/><Relationship Id="rId9" Type="http://schemas.openxmlformats.org/officeDocument/2006/relationships/image" Target="../media/image765.emf"/></Relationships>
</file>

<file path=ppt/drawings/_rels/vmlDrawing186.vml.rels><?xml version="1.0" encoding="UTF-8" standalone="yes"?>
<Relationships xmlns="http://schemas.openxmlformats.org/package/2006/relationships"><Relationship Id="rId8" Type="http://schemas.openxmlformats.org/officeDocument/2006/relationships/image" Target="../media/image759.wmf"/><Relationship Id="rId3" Type="http://schemas.openxmlformats.org/officeDocument/2006/relationships/image" Target="../media/image768.emf"/><Relationship Id="rId7" Type="http://schemas.openxmlformats.org/officeDocument/2006/relationships/image" Target="../media/image758.wmf"/><Relationship Id="rId2" Type="http://schemas.openxmlformats.org/officeDocument/2006/relationships/image" Target="../media/image767.emf"/><Relationship Id="rId1" Type="http://schemas.openxmlformats.org/officeDocument/2006/relationships/image" Target="../media/image766.emf"/><Relationship Id="rId6" Type="http://schemas.openxmlformats.org/officeDocument/2006/relationships/image" Target="../media/image771.emf"/><Relationship Id="rId5" Type="http://schemas.openxmlformats.org/officeDocument/2006/relationships/image" Target="../media/image770.emf"/><Relationship Id="rId4" Type="http://schemas.openxmlformats.org/officeDocument/2006/relationships/image" Target="../media/image769.emf"/><Relationship Id="rId9" Type="http://schemas.openxmlformats.org/officeDocument/2006/relationships/image" Target="../media/image760.wmf"/></Relationships>
</file>

<file path=ppt/drawings/_rels/vmlDrawing187.vml.rels><?xml version="1.0" encoding="UTF-8" standalone="yes"?>
<Relationships xmlns="http://schemas.openxmlformats.org/package/2006/relationships"><Relationship Id="rId3" Type="http://schemas.openxmlformats.org/officeDocument/2006/relationships/image" Target="../media/image774.wmf"/><Relationship Id="rId7" Type="http://schemas.openxmlformats.org/officeDocument/2006/relationships/image" Target="../media/image778.wmf"/><Relationship Id="rId2" Type="http://schemas.openxmlformats.org/officeDocument/2006/relationships/image" Target="../media/image773.wmf"/><Relationship Id="rId1" Type="http://schemas.openxmlformats.org/officeDocument/2006/relationships/image" Target="../media/image772.wmf"/><Relationship Id="rId6" Type="http://schemas.openxmlformats.org/officeDocument/2006/relationships/image" Target="../media/image777.wmf"/><Relationship Id="rId5" Type="http://schemas.openxmlformats.org/officeDocument/2006/relationships/image" Target="../media/image776.wmf"/><Relationship Id="rId4" Type="http://schemas.openxmlformats.org/officeDocument/2006/relationships/image" Target="../media/image775.wmf"/></Relationships>
</file>

<file path=ppt/drawings/_rels/vmlDrawing188.vml.rels><?xml version="1.0" encoding="UTF-8" standalone="yes"?>
<Relationships xmlns="http://schemas.openxmlformats.org/package/2006/relationships"><Relationship Id="rId3" Type="http://schemas.openxmlformats.org/officeDocument/2006/relationships/image" Target="../media/image781.wmf"/><Relationship Id="rId2" Type="http://schemas.openxmlformats.org/officeDocument/2006/relationships/image" Target="../media/image780.emf"/><Relationship Id="rId1" Type="http://schemas.openxmlformats.org/officeDocument/2006/relationships/image" Target="../media/image779.emf"/><Relationship Id="rId6" Type="http://schemas.openxmlformats.org/officeDocument/2006/relationships/image" Target="../media/image784.wmf"/><Relationship Id="rId5" Type="http://schemas.openxmlformats.org/officeDocument/2006/relationships/image" Target="../media/image783.emf"/><Relationship Id="rId4" Type="http://schemas.openxmlformats.org/officeDocument/2006/relationships/image" Target="../media/image782.wmf"/></Relationships>
</file>

<file path=ppt/drawings/_rels/vmlDrawing189.vml.rels><?xml version="1.0" encoding="UTF-8" standalone="yes"?>
<Relationships xmlns="http://schemas.openxmlformats.org/package/2006/relationships"><Relationship Id="rId8" Type="http://schemas.openxmlformats.org/officeDocument/2006/relationships/image" Target="../media/image792.emf"/><Relationship Id="rId3" Type="http://schemas.openxmlformats.org/officeDocument/2006/relationships/image" Target="../media/image787.wmf"/><Relationship Id="rId7" Type="http://schemas.openxmlformats.org/officeDocument/2006/relationships/image" Target="../media/image791.emf"/><Relationship Id="rId2" Type="http://schemas.openxmlformats.org/officeDocument/2006/relationships/image" Target="../media/image786.wmf"/><Relationship Id="rId1" Type="http://schemas.openxmlformats.org/officeDocument/2006/relationships/image" Target="../media/image785.wmf"/><Relationship Id="rId6" Type="http://schemas.openxmlformats.org/officeDocument/2006/relationships/image" Target="../media/image790.emf"/><Relationship Id="rId5" Type="http://schemas.openxmlformats.org/officeDocument/2006/relationships/image" Target="../media/image789.wmf"/><Relationship Id="rId4" Type="http://schemas.openxmlformats.org/officeDocument/2006/relationships/image" Target="../media/image788.wmf"/></Relationships>
</file>

<file path=ppt/drawings/_rels/vmlDrawing190.vml.rels><?xml version="1.0" encoding="UTF-8" standalone="yes"?>
<Relationships xmlns="http://schemas.openxmlformats.org/package/2006/relationships"><Relationship Id="rId2" Type="http://schemas.openxmlformats.org/officeDocument/2006/relationships/image" Target="../media/image794.emf"/><Relationship Id="rId1" Type="http://schemas.openxmlformats.org/officeDocument/2006/relationships/image" Target="../media/image793.emf"/></Relationships>
</file>

<file path=ppt/drawings/_rels/vmlDrawing191.vml.rels><?xml version="1.0" encoding="UTF-8" standalone="yes"?>
<Relationships xmlns="http://schemas.openxmlformats.org/package/2006/relationships"><Relationship Id="rId8" Type="http://schemas.openxmlformats.org/officeDocument/2006/relationships/image" Target="../media/image802.emf"/><Relationship Id="rId3" Type="http://schemas.openxmlformats.org/officeDocument/2006/relationships/image" Target="../media/image797.emf"/><Relationship Id="rId7" Type="http://schemas.openxmlformats.org/officeDocument/2006/relationships/image" Target="../media/image801.emf"/><Relationship Id="rId2" Type="http://schemas.openxmlformats.org/officeDocument/2006/relationships/image" Target="../media/image796.emf"/><Relationship Id="rId1" Type="http://schemas.openxmlformats.org/officeDocument/2006/relationships/image" Target="../media/image795.emf"/><Relationship Id="rId6" Type="http://schemas.openxmlformats.org/officeDocument/2006/relationships/image" Target="../media/image800.emf"/><Relationship Id="rId5" Type="http://schemas.openxmlformats.org/officeDocument/2006/relationships/image" Target="../media/image799.emf"/><Relationship Id="rId4" Type="http://schemas.openxmlformats.org/officeDocument/2006/relationships/image" Target="../media/image798.emf"/><Relationship Id="rId9" Type="http://schemas.openxmlformats.org/officeDocument/2006/relationships/image" Target="../media/image803.emf"/></Relationships>
</file>

<file path=ppt/drawings/_rels/vmlDrawing192.vml.rels><?xml version="1.0" encoding="UTF-8" standalone="yes"?>
<Relationships xmlns="http://schemas.openxmlformats.org/package/2006/relationships"><Relationship Id="rId3" Type="http://schemas.openxmlformats.org/officeDocument/2006/relationships/image" Target="../media/image806.emf"/><Relationship Id="rId2" Type="http://schemas.openxmlformats.org/officeDocument/2006/relationships/image" Target="../media/image805.emf"/><Relationship Id="rId1" Type="http://schemas.openxmlformats.org/officeDocument/2006/relationships/image" Target="../media/image804.emf"/><Relationship Id="rId4" Type="http://schemas.openxmlformats.org/officeDocument/2006/relationships/image" Target="../media/image807.emf"/></Relationships>
</file>

<file path=ppt/drawings/_rels/vmlDrawing193.vml.rels><?xml version="1.0" encoding="UTF-8" standalone="yes"?>
<Relationships xmlns="http://schemas.openxmlformats.org/package/2006/relationships"><Relationship Id="rId3" Type="http://schemas.openxmlformats.org/officeDocument/2006/relationships/image" Target="../media/image810.emf"/><Relationship Id="rId2" Type="http://schemas.openxmlformats.org/officeDocument/2006/relationships/image" Target="../media/image809.emf"/><Relationship Id="rId1" Type="http://schemas.openxmlformats.org/officeDocument/2006/relationships/image" Target="../media/image808.emf"/><Relationship Id="rId5" Type="http://schemas.openxmlformats.org/officeDocument/2006/relationships/image" Target="../media/image812.emf"/><Relationship Id="rId4" Type="http://schemas.openxmlformats.org/officeDocument/2006/relationships/image" Target="../media/image811.emf"/></Relationships>
</file>

<file path=ppt/drawings/_rels/vmlDrawing194.vml.rels><?xml version="1.0" encoding="UTF-8" standalone="yes"?>
<Relationships xmlns="http://schemas.openxmlformats.org/package/2006/relationships"><Relationship Id="rId2" Type="http://schemas.openxmlformats.org/officeDocument/2006/relationships/image" Target="../media/image814.emf"/><Relationship Id="rId1" Type="http://schemas.openxmlformats.org/officeDocument/2006/relationships/image" Target="../media/image813.emf"/></Relationships>
</file>

<file path=ppt/drawings/_rels/vmlDrawing195.vml.rels><?xml version="1.0" encoding="UTF-8" standalone="yes"?>
<Relationships xmlns="http://schemas.openxmlformats.org/package/2006/relationships"><Relationship Id="rId1" Type="http://schemas.openxmlformats.org/officeDocument/2006/relationships/image" Target="../media/image815.emf"/></Relationships>
</file>

<file path=ppt/drawings/_rels/vmlDrawing196.vml.rels><?xml version="1.0" encoding="UTF-8" standalone="yes"?>
<Relationships xmlns="http://schemas.openxmlformats.org/package/2006/relationships"><Relationship Id="rId2" Type="http://schemas.openxmlformats.org/officeDocument/2006/relationships/image" Target="../media/image817.emf"/><Relationship Id="rId1" Type="http://schemas.openxmlformats.org/officeDocument/2006/relationships/image" Target="../media/image816.wmf"/></Relationships>
</file>

<file path=ppt/drawings/_rels/vmlDrawing197.vml.rels><?xml version="1.0" encoding="UTF-8" standalone="yes"?>
<Relationships xmlns="http://schemas.openxmlformats.org/package/2006/relationships"><Relationship Id="rId3" Type="http://schemas.openxmlformats.org/officeDocument/2006/relationships/image" Target="../media/image820.emf"/><Relationship Id="rId2" Type="http://schemas.openxmlformats.org/officeDocument/2006/relationships/image" Target="../media/image819.emf"/><Relationship Id="rId1" Type="http://schemas.openxmlformats.org/officeDocument/2006/relationships/image" Target="../media/image818.emf"/><Relationship Id="rId5" Type="http://schemas.openxmlformats.org/officeDocument/2006/relationships/image" Target="../media/image822.emf"/><Relationship Id="rId4" Type="http://schemas.openxmlformats.org/officeDocument/2006/relationships/image" Target="../media/image821.emf"/></Relationships>
</file>

<file path=ppt/drawings/_rels/vmlDrawing198.vml.rels><?xml version="1.0" encoding="UTF-8" standalone="yes"?>
<Relationships xmlns="http://schemas.openxmlformats.org/package/2006/relationships"><Relationship Id="rId2" Type="http://schemas.openxmlformats.org/officeDocument/2006/relationships/image" Target="../media/image824.emf"/><Relationship Id="rId1" Type="http://schemas.openxmlformats.org/officeDocument/2006/relationships/image" Target="../media/image823.emf"/></Relationships>
</file>

<file path=ppt/drawings/_rels/vmlDrawing199.vml.rels><?xml version="1.0" encoding="UTF-8" standalone="yes"?>
<Relationships xmlns="http://schemas.openxmlformats.org/package/2006/relationships"><Relationship Id="rId3" Type="http://schemas.openxmlformats.org/officeDocument/2006/relationships/image" Target="../media/image827.emf"/><Relationship Id="rId2" Type="http://schemas.openxmlformats.org/officeDocument/2006/relationships/image" Target="../media/image826.emf"/><Relationship Id="rId1" Type="http://schemas.openxmlformats.org/officeDocument/2006/relationships/image" Target="../media/image825.wmf"/></Relationships>
</file>

<file path=ppt/drawings/_rels/vmlDrawing200.vml.rels><?xml version="1.0" encoding="UTF-8" standalone="yes"?>
<Relationships xmlns="http://schemas.openxmlformats.org/package/2006/relationships"><Relationship Id="rId1" Type="http://schemas.openxmlformats.org/officeDocument/2006/relationships/image" Target="../media/image828.emf"/></Relationships>
</file>

<file path=ppt/drawings/_rels/vmlDrawing201.vml.rels><?xml version="1.0" encoding="UTF-8" standalone="yes"?>
<Relationships xmlns="http://schemas.openxmlformats.org/package/2006/relationships"><Relationship Id="rId2" Type="http://schemas.openxmlformats.org/officeDocument/2006/relationships/image" Target="../media/image830.emf"/><Relationship Id="rId1" Type="http://schemas.openxmlformats.org/officeDocument/2006/relationships/image" Target="../media/image829.emf"/></Relationships>
</file>

<file path=ppt/drawings/_rels/vmlDrawing202.vml.rels><?xml version="1.0" encoding="UTF-8" standalone="yes"?>
<Relationships xmlns="http://schemas.openxmlformats.org/package/2006/relationships"><Relationship Id="rId3" Type="http://schemas.openxmlformats.org/officeDocument/2006/relationships/image" Target="../media/image833.emf"/><Relationship Id="rId2" Type="http://schemas.openxmlformats.org/officeDocument/2006/relationships/image" Target="../media/image832.emf"/><Relationship Id="rId1" Type="http://schemas.openxmlformats.org/officeDocument/2006/relationships/image" Target="../media/image831.emf"/></Relationships>
</file>

<file path=ppt/drawings/_rels/vmlDrawing203.vml.rels><?xml version="1.0" encoding="UTF-8" standalone="yes"?>
<Relationships xmlns="http://schemas.openxmlformats.org/package/2006/relationships"><Relationship Id="rId2" Type="http://schemas.openxmlformats.org/officeDocument/2006/relationships/image" Target="../media/image835.wmf"/><Relationship Id="rId1" Type="http://schemas.openxmlformats.org/officeDocument/2006/relationships/image" Target="../media/image834.wmf"/></Relationships>
</file>

<file path=ppt/drawings/_rels/vmlDrawing204.vml.rels><?xml version="1.0" encoding="UTF-8" standalone="yes"?>
<Relationships xmlns="http://schemas.openxmlformats.org/package/2006/relationships"><Relationship Id="rId1" Type="http://schemas.openxmlformats.org/officeDocument/2006/relationships/image" Target="../media/image836.wmf"/></Relationships>
</file>

<file path=ppt/drawings/_rels/vmlDrawing205.vml.rels><?xml version="1.0" encoding="UTF-8" standalone="yes"?>
<Relationships xmlns="http://schemas.openxmlformats.org/package/2006/relationships"><Relationship Id="rId1" Type="http://schemas.openxmlformats.org/officeDocument/2006/relationships/image" Target="../media/image837.wmf"/></Relationships>
</file>

<file path=ppt/drawings/_rels/vmlDrawing206.vml.rels><?xml version="1.0" encoding="UTF-8" standalone="yes"?>
<Relationships xmlns="http://schemas.openxmlformats.org/package/2006/relationships"><Relationship Id="rId2" Type="http://schemas.openxmlformats.org/officeDocument/2006/relationships/image" Target="../media/image839.wmf"/><Relationship Id="rId1" Type="http://schemas.openxmlformats.org/officeDocument/2006/relationships/image" Target="../media/image838.wmf"/></Relationships>
</file>

<file path=ppt/drawings/_rels/vmlDrawing207.vml.rels><?xml version="1.0" encoding="UTF-8" standalone="yes"?>
<Relationships xmlns="http://schemas.openxmlformats.org/package/2006/relationships"><Relationship Id="rId1" Type="http://schemas.openxmlformats.org/officeDocument/2006/relationships/image" Target="../media/image840.emf"/></Relationships>
</file>

<file path=ppt/drawings/_rels/vmlDrawing208.vml.rels><?xml version="1.0" encoding="UTF-8" standalone="yes"?>
<Relationships xmlns="http://schemas.openxmlformats.org/package/2006/relationships"><Relationship Id="rId3" Type="http://schemas.openxmlformats.org/officeDocument/2006/relationships/image" Target="../media/image843.emf"/><Relationship Id="rId2" Type="http://schemas.openxmlformats.org/officeDocument/2006/relationships/image" Target="../media/image842.emf"/><Relationship Id="rId1" Type="http://schemas.openxmlformats.org/officeDocument/2006/relationships/image" Target="../media/image841.emf"/><Relationship Id="rId4" Type="http://schemas.openxmlformats.org/officeDocument/2006/relationships/image" Target="../media/image844.wmf"/></Relationships>
</file>

<file path=ppt/drawings/_rels/vmlDrawing209.vml.rels><?xml version="1.0" encoding="UTF-8" standalone="yes"?>
<Relationships xmlns="http://schemas.openxmlformats.org/package/2006/relationships"><Relationship Id="rId3" Type="http://schemas.openxmlformats.org/officeDocument/2006/relationships/image" Target="../media/image847.wmf"/><Relationship Id="rId2" Type="http://schemas.openxmlformats.org/officeDocument/2006/relationships/image" Target="../media/image846.wmf"/><Relationship Id="rId1" Type="http://schemas.openxmlformats.org/officeDocument/2006/relationships/image" Target="../media/image845.emf"/><Relationship Id="rId5" Type="http://schemas.openxmlformats.org/officeDocument/2006/relationships/image" Target="../media/image849.wmf"/><Relationship Id="rId4" Type="http://schemas.openxmlformats.org/officeDocument/2006/relationships/image" Target="../media/image848.emf"/></Relationships>
</file>

<file path=ppt/drawings/_rels/vmlDrawing210.vml.rels><?xml version="1.0" encoding="UTF-8" standalone="yes"?>
<Relationships xmlns="http://schemas.openxmlformats.org/package/2006/relationships"><Relationship Id="rId1" Type="http://schemas.openxmlformats.org/officeDocument/2006/relationships/image" Target="../media/image850.emf"/></Relationships>
</file>

<file path=ppt/drawings/_rels/vmlDrawing211.vml.rels><?xml version="1.0" encoding="UTF-8" standalone="yes"?>
<Relationships xmlns="http://schemas.openxmlformats.org/package/2006/relationships"><Relationship Id="rId3" Type="http://schemas.openxmlformats.org/officeDocument/2006/relationships/image" Target="../media/image853.wmf"/><Relationship Id="rId2" Type="http://schemas.openxmlformats.org/officeDocument/2006/relationships/image" Target="../media/image852.wmf"/><Relationship Id="rId1" Type="http://schemas.openxmlformats.org/officeDocument/2006/relationships/image" Target="../media/image851.emf"/><Relationship Id="rId6" Type="http://schemas.openxmlformats.org/officeDocument/2006/relationships/image" Target="../media/image856.wmf"/><Relationship Id="rId5" Type="http://schemas.openxmlformats.org/officeDocument/2006/relationships/image" Target="../media/image855.wmf"/><Relationship Id="rId4" Type="http://schemas.openxmlformats.org/officeDocument/2006/relationships/image" Target="../media/image854.wmf"/></Relationships>
</file>

<file path=ppt/drawings/_rels/vmlDrawing212.vml.rels><?xml version="1.0" encoding="UTF-8" standalone="yes"?>
<Relationships xmlns="http://schemas.openxmlformats.org/package/2006/relationships"><Relationship Id="rId2" Type="http://schemas.openxmlformats.org/officeDocument/2006/relationships/image" Target="../media/image858.emf"/><Relationship Id="rId1" Type="http://schemas.openxmlformats.org/officeDocument/2006/relationships/image" Target="../media/image857.emf"/></Relationships>
</file>

<file path=ppt/drawings/_rels/vmlDrawing213.vml.rels><?xml version="1.0" encoding="UTF-8" standalone="yes"?>
<Relationships xmlns="http://schemas.openxmlformats.org/package/2006/relationships"><Relationship Id="rId3" Type="http://schemas.openxmlformats.org/officeDocument/2006/relationships/image" Target="../media/image861.emf"/><Relationship Id="rId7" Type="http://schemas.openxmlformats.org/officeDocument/2006/relationships/image" Target="../media/image865.wmf"/><Relationship Id="rId2" Type="http://schemas.openxmlformats.org/officeDocument/2006/relationships/image" Target="../media/image860.emf"/><Relationship Id="rId1" Type="http://schemas.openxmlformats.org/officeDocument/2006/relationships/image" Target="../media/image859.emf"/><Relationship Id="rId6" Type="http://schemas.openxmlformats.org/officeDocument/2006/relationships/image" Target="../media/image864.wmf"/><Relationship Id="rId5" Type="http://schemas.openxmlformats.org/officeDocument/2006/relationships/image" Target="../media/image863.wmf"/><Relationship Id="rId4" Type="http://schemas.openxmlformats.org/officeDocument/2006/relationships/image" Target="../media/image862.wmf"/></Relationships>
</file>

<file path=ppt/drawings/_rels/vmlDrawing214.vml.rels><?xml version="1.0" encoding="UTF-8" standalone="yes"?>
<Relationships xmlns="http://schemas.openxmlformats.org/package/2006/relationships"><Relationship Id="rId3" Type="http://schemas.openxmlformats.org/officeDocument/2006/relationships/image" Target="../media/image868.wmf"/><Relationship Id="rId2" Type="http://schemas.openxmlformats.org/officeDocument/2006/relationships/image" Target="../media/image867.emf"/><Relationship Id="rId1" Type="http://schemas.openxmlformats.org/officeDocument/2006/relationships/image" Target="../media/image866.emf"/><Relationship Id="rId6" Type="http://schemas.openxmlformats.org/officeDocument/2006/relationships/image" Target="../media/image871.wmf"/><Relationship Id="rId5" Type="http://schemas.openxmlformats.org/officeDocument/2006/relationships/image" Target="../media/image870.emf"/><Relationship Id="rId4" Type="http://schemas.openxmlformats.org/officeDocument/2006/relationships/image" Target="../media/image869.emf"/></Relationships>
</file>

<file path=ppt/drawings/_rels/vmlDrawing215.vml.rels><?xml version="1.0" encoding="UTF-8" standalone="yes"?>
<Relationships xmlns="http://schemas.openxmlformats.org/package/2006/relationships"><Relationship Id="rId8" Type="http://schemas.openxmlformats.org/officeDocument/2006/relationships/image" Target="../media/image879.wmf"/><Relationship Id="rId13" Type="http://schemas.openxmlformats.org/officeDocument/2006/relationships/image" Target="../media/image884.wmf"/><Relationship Id="rId3" Type="http://schemas.openxmlformats.org/officeDocument/2006/relationships/image" Target="../media/image874.wmf"/><Relationship Id="rId7" Type="http://schemas.openxmlformats.org/officeDocument/2006/relationships/image" Target="../media/image878.wmf"/><Relationship Id="rId12" Type="http://schemas.openxmlformats.org/officeDocument/2006/relationships/image" Target="../media/image883.wmf"/><Relationship Id="rId2" Type="http://schemas.openxmlformats.org/officeDocument/2006/relationships/image" Target="../media/image873.wmf"/><Relationship Id="rId1" Type="http://schemas.openxmlformats.org/officeDocument/2006/relationships/image" Target="../media/image872.wmf"/><Relationship Id="rId6" Type="http://schemas.openxmlformats.org/officeDocument/2006/relationships/image" Target="../media/image877.wmf"/><Relationship Id="rId11" Type="http://schemas.openxmlformats.org/officeDocument/2006/relationships/image" Target="../media/image882.wmf"/><Relationship Id="rId5" Type="http://schemas.openxmlformats.org/officeDocument/2006/relationships/image" Target="../media/image876.wmf"/><Relationship Id="rId10" Type="http://schemas.openxmlformats.org/officeDocument/2006/relationships/image" Target="../media/image881.wmf"/><Relationship Id="rId4" Type="http://schemas.openxmlformats.org/officeDocument/2006/relationships/image" Target="../media/image875.wmf"/><Relationship Id="rId9" Type="http://schemas.openxmlformats.org/officeDocument/2006/relationships/image" Target="../media/image880.wmf"/></Relationships>
</file>

<file path=ppt/drawings/_rels/vmlDrawing216.vml.rels><?xml version="1.0" encoding="UTF-8" standalone="yes"?>
<Relationships xmlns="http://schemas.openxmlformats.org/package/2006/relationships"><Relationship Id="rId8" Type="http://schemas.openxmlformats.org/officeDocument/2006/relationships/image" Target="../media/image891.wmf"/><Relationship Id="rId13" Type="http://schemas.openxmlformats.org/officeDocument/2006/relationships/image" Target="../media/image896.wmf"/><Relationship Id="rId3" Type="http://schemas.openxmlformats.org/officeDocument/2006/relationships/image" Target="../media/image886.wmf"/><Relationship Id="rId7" Type="http://schemas.openxmlformats.org/officeDocument/2006/relationships/image" Target="../media/image890.wmf"/><Relationship Id="rId12" Type="http://schemas.openxmlformats.org/officeDocument/2006/relationships/image" Target="../media/image895.wmf"/><Relationship Id="rId2" Type="http://schemas.openxmlformats.org/officeDocument/2006/relationships/image" Target="../media/image885.wmf"/><Relationship Id="rId16" Type="http://schemas.openxmlformats.org/officeDocument/2006/relationships/image" Target="../media/image899.wmf"/><Relationship Id="rId1" Type="http://schemas.openxmlformats.org/officeDocument/2006/relationships/image" Target="../media/image872.wmf"/><Relationship Id="rId6" Type="http://schemas.openxmlformats.org/officeDocument/2006/relationships/image" Target="../media/image889.wmf"/><Relationship Id="rId11" Type="http://schemas.openxmlformats.org/officeDocument/2006/relationships/image" Target="../media/image894.wmf"/><Relationship Id="rId5" Type="http://schemas.openxmlformats.org/officeDocument/2006/relationships/image" Target="../media/image888.wmf"/><Relationship Id="rId15" Type="http://schemas.openxmlformats.org/officeDocument/2006/relationships/image" Target="../media/image898.wmf"/><Relationship Id="rId10" Type="http://schemas.openxmlformats.org/officeDocument/2006/relationships/image" Target="../media/image893.wmf"/><Relationship Id="rId4" Type="http://schemas.openxmlformats.org/officeDocument/2006/relationships/image" Target="../media/image887.wmf"/><Relationship Id="rId9" Type="http://schemas.openxmlformats.org/officeDocument/2006/relationships/image" Target="../media/image892.wmf"/><Relationship Id="rId14" Type="http://schemas.openxmlformats.org/officeDocument/2006/relationships/image" Target="../media/image897.wmf"/></Relationships>
</file>

<file path=ppt/drawings/_rels/vmlDrawing217.vml.rels><?xml version="1.0" encoding="UTF-8" standalone="yes"?>
<Relationships xmlns="http://schemas.openxmlformats.org/package/2006/relationships"><Relationship Id="rId3" Type="http://schemas.openxmlformats.org/officeDocument/2006/relationships/image" Target="../media/image902.emf"/><Relationship Id="rId7" Type="http://schemas.openxmlformats.org/officeDocument/2006/relationships/image" Target="../media/image906.wmf"/><Relationship Id="rId2" Type="http://schemas.openxmlformats.org/officeDocument/2006/relationships/image" Target="../media/image901.emf"/><Relationship Id="rId1" Type="http://schemas.openxmlformats.org/officeDocument/2006/relationships/image" Target="../media/image900.emf"/><Relationship Id="rId6" Type="http://schemas.openxmlformats.org/officeDocument/2006/relationships/image" Target="../media/image905.emf"/><Relationship Id="rId5" Type="http://schemas.openxmlformats.org/officeDocument/2006/relationships/image" Target="../media/image904.wmf"/><Relationship Id="rId4" Type="http://schemas.openxmlformats.org/officeDocument/2006/relationships/image" Target="../media/image903.wmf"/></Relationships>
</file>

<file path=ppt/drawings/_rels/vmlDrawing218.vml.rels><?xml version="1.0" encoding="UTF-8" standalone="yes"?>
<Relationships xmlns="http://schemas.openxmlformats.org/package/2006/relationships"><Relationship Id="rId3" Type="http://schemas.openxmlformats.org/officeDocument/2006/relationships/image" Target="../media/image909.wmf"/><Relationship Id="rId2" Type="http://schemas.openxmlformats.org/officeDocument/2006/relationships/image" Target="../media/image908.emf"/><Relationship Id="rId1" Type="http://schemas.openxmlformats.org/officeDocument/2006/relationships/image" Target="../media/image907.emf"/><Relationship Id="rId4" Type="http://schemas.openxmlformats.org/officeDocument/2006/relationships/image" Target="../media/image910.wmf"/></Relationships>
</file>

<file path=ppt/drawings/_rels/vmlDrawing219.vml.rels><?xml version="1.0" encoding="UTF-8" standalone="yes"?>
<Relationships xmlns="http://schemas.openxmlformats.org/package/2006/relationships"><Relationship Id="rId3" Type="http://schemas.openxmlformats.org/officeDocument/2006/relationships/image" Target="../media/image913.emf"/><Relationship Id="rId2" Type="http://schemas.openxmlformats.org/officeDocument/2006/relationships/image" Target="../media/image912.wmf"/><Relationship Id="rId1" Type="http://schemas.openxmlformats.org/officeDocument/2006/relationships/image" Target="../media/image911.wmf"/></Relationships>
</file>

<file path=ppt/drawings/_rels/vmlDrawing220.vml.rels><?xml version="1.0" encoding="UTF-8" standalone="yes"?>
<Relationships xmlns="http://schemas.openxmlformats.org/package/2006/relationships"><Relationship Id="rId3" Type="http://schemas.openxmlformats.org/officeDocument/2006/relationships/image" Target="../media/image916.emf"/><Relationship Id="rId2" Type="http://schemas.openxmlformats.org/officeDocument/2006/relationships/image" Target="../media/image915.emf"/><Relationship Id="rId1" Type="http://schemas.openxmlformats.org/officeDocument/2006/relationships/image" Target="../media/image914.emf"/></Relationships>
</file>

<file path=ppt/drawings/_rels/vmlDrawing221.vml.rels><?xml version="1.0" encoding="UTF-8" standalone="yes"?>
<Relationships xmlns="http://schemas.openxmlformats.org/package/2006/relationships"><Relationship Id="rId3" Type="http://schemas.openxmlformats.org/officeDocument/2006/relationships/image" Target="../media/image919.emf"/><Relationship Id="rId2" Type="http://schemas.openxmlformats.org/officeDocument/2006/relationships/image" Target="../media/image918.emf"/><Relationship Id="rId1" Type="http://schemas.openxmlformats.org/officeDocument/2006/relationships/image" Target="../media/image917.emf"/><Relationship Id="rId4" Type="http://schemas.openxmlformats.org/officeDocument/2006/relationships/image" Target="../media/image920.emf"/></Relationships>
</file>

<file path=ppt/drawings/_rels/vmlDrawing222.vml.rels><?xml version="1.0" encoding="UTF-8" standalone="yes"?>
<Relationships xmlns="http://schemas.openxmlformats.org/package/2006/relationships"><Relationship Id="rId3" Type="http://schemas.openxmlformats.org/officeDocument/2006/relationships/image" Target="../media/image923.wmf"/><Relationship Id="rId2" Type="http://schemas.openxmlformats.org/officeDocument/2006/relationships/image" Target="../media/image922.wmf"/><Relationship Id="rId1" Type="http://schemas.openxmlformats.org/officeDocument/2006/relationships/image" Target="../media/image921.emf"/></Relationships>
</file>

<file path=ppt/drawings/_rels/vmlDrawing223.vml.rels><?xml version="1.0" encoding="UTF-8" standalone="yes"?>
<Relationships xmlns="http://schemas.openxmlformats.org/package/2006/relationships"><Relationship Id="rId3" Type="http://schemas.openxmlformats.org/officeDocument/2006/relationships/image" Target="../media/image926.emf"/><Relationship Id="rId2" Type="http://schemas.openxmlformats.org/officeDocument/2006/relationships/image" Target="../media/image925.emf"/><Relationship Id="rId1" Type="http://schemas.openxmlformats.org/officeDocument/2006/relationships/image" Target="../media/image924.emf"/><Relationship Id="rId6" Type="http://schemas.openxmlformats.org/officeDocument/2006/relationships/image" Target="../media/image929.emf"/><Relationship Id="rId5" Type="http://schemas.openxmlformats.org/officeDocument/2006/relationships/image" Target="../media/image928.emf"/><Relationship Id="rId4" Type="http://schemas.openxmlformats.org/officeDocument/2006/relationships/image" Target="../media/image927.emf"/></Relationships>
</file>

<file path=ppt/drawings/_rels/vmlDrawing224.vml.rels><?xml version="1.0" encoding="UTF-8" standalone="yes"?>
<Relationships xmlns="http://schemas.openxmlformats.org/package/2006/relationships"><Relationship Id="rId3" Type="http://schemas.openxmlformats.org/officeDocument/2006/relationships/image" Target="../media/image932.wmf"/><Relationship Id="rId2" Type="http://schemas.openxmlformats.org/officeDocument/2006/relationships/image" Target="../media/image931.wmf"/><Relationship Id="rId1" Type="http://schemas.openxmlformats.org/officeDocument/2006/relationships/image" Target="../media/image930.wmf"/><Relationship Id="rId6" Type="http://schemas.openxmlformats.org/officeDocument/2006/relationships/image" Target="../media/image935.emf"/><Relationship Id="rId5" Type="http://schemas.openxmlformats.org/officeDocument/2006/relationships/image" Target="../media/image934.wmf"/><Relationship Id="rId4" Type="http://schemas.openxmlformats.org/officeDocument/2006/relationships/image" Target="../media/image933.wmf"/></Relationships>
</file>

<file path=ppt/drawings/_rels/vmlDrawing225.vml.rels><?xml version="1.0" encoding="UTF-8" standalone="yes"?>
<Relationships xmlns="http://schemas.openxmlformats.org/package/2006/relationships"><Relationship Id="rId1" Type="http://schemas.openxmlformats.org/officeDocument/2006/relationships/image" Target="../media/image936.wmf"/></Relationships>
</file>

<file path=ppt/drawings/_rels/vmlDrawing226.vml.rels><?xml version="1.0" encoding="UTF-8" standalone="yes"?>
<Relationships xmlns="http://schemas.openxmlformats.org/package/2006/relationships"><Relationship Id="rId2" Type="http://schemas.openxmlformats.org/officeDocument/2006/relationships/image" Target="../media/image938.emf"/><Relationship Id="rId1" Type="http://schemas.openxmlformats.org/officeDocument/2006/relationships/image" Target="../media/image937.emf"/></Relationships>
</file>

<file path=ppt/drawings/_rels/vmlDrawing227.vml.rels><?xml version="1.0" encoding="UTF-8" standalone="yes"?>
<Relationships xmlns="http://schemas.openxmlformats.org/package/2006/relationships"><Relationship Id="rId2" Type="http://schemas.openxmlformats.org/officeDocument/2006/relationships/image" Target="../media/image940.wmf"/><Relationship Id="rId1" Type="http://schemas.openxmlformats.org/officeDocument/2006/relationships/image" Target="../media/image939.wmf"/></Relationships>
</file>

<file path=ppt/drawings/_rels/vmlDrawing228.vml.rels><?xml version="1.0" encoding="UTF-8" standalone="yes"?>
<Relationships xmlns="http://schemas.openxmlformats.org/package/2006/relationships"><Relationship Id="rId3" Type="http://schemas.openxmlformats.org/officeDocument/2006/relationships/image" Target="../media/image942.emf"/><Relationship Id="rId2" Type="http://schemas.openxmlformats.org/officeDocument/2006/relationships/image" Target="../media/image941.emf"/><Relationship Id="rId1" Type="http://schemas.openxmlformats.org/officeDocument/2006/relationships/image" Target="../media/image148.wmf"/><Relationship Id="rId5" Type="http://schemas.openxmlformats.org/officeDocument/2006/relationships/image" Target="../media/image944.emf"/><Relationship Id="rId4" Type="http://schemas.openxmlformats.org/officeDocument/2006/relationships/image" Target="../media/image943.emf"/></Relationships>
</file>

<file path=ppt/drawings/_rels/vmlDrawing229.vml.rels><?xml version="1.0" encoding="UTF-8" standalone="yes"?>
<Relationships xmlns="http://schemas.openxmlformats.org/package/2006/relationships"><Relationship Id="rId2" Type="http://schemas.openxmlformats.org/officeDocument/2006/relationships/image" Target="../media/image946.wmf"/><Relationship Id="rId1" Type="http://schemas.openxmlformats.org/officeDocument/2006/relationships/image" Target="../media/image945.emf"/></Relationships>
</file>

<file path=ppt/drawings/_rels/vmlDrawing230.vml.rels><?xml version="1.0" encoding="UTF-8" standalone="yes"?>
<Relationships xmlns="http://schemas.openxmlformats.org/package/2006/relationships"><Relationship Id="rId3" Type="http://schemas.openxmlformats.org/officeDocument/2006/relationships/image" Target="../media/image949.emf"/><Relationship Id="rId2" Type="http://schemas.openxmlformats.org/officeDocument/2006/relationships/image" Target="../media/image948.emf"/><Relationship Id="rId1" Type="http://schemas.openxmlformats.org/officeDocument/2006/relationships/image" Target="../media/image947.wmf"/></Relationships>
</file>

<file path=ppt/drawings/_rels/vmlDrawing231.vml.rels><?xml version="1.0" encoding="UTF-8" standalone="yes"?>
<Relationships xmlns="http://schemas.openxmlformats.org/package/2006/relationships"><Relationship Id="rId1" Type="http://schemas.openxmlformats.org/officeDocument/2006/relationships/image" Target="../media/image950.emf"/></Relationships>
</file>

<file path=ppt/drawings/_rels/vmlDrawing232.vml.rels><?xml version="1.0" encoding="UTF-8" standalone="yes"?>
<Relationships xmlns="http://schemas.openxmlformats.org/package/2006/relationships"><Relationship Id="rId3" Type="http://schemas.openxmlformats.org/officeDocument/2006/relationships/image" Target="../media/image953.emf"/><Relationship Id="rId2" Type="http://schemas.openxmlformats.org/officeDocument/2006/relationships/image" Target="../media/image952.emf"/><Relationship Id="rId1" Type="http://schemas.openxmlformats.org/officeDocument/2006/relationships/image" Target="../media/image951.emf"/><Relationship Id="rId4" Type="http://schemas.openxmlformats.org/officeDocument/2006/relationships/image" Target="../media/image954.emf"/></Relationships>
</file>

<file path=ppt/drawings/_rels/vmlDrawing233.vml.rels><?xml version="1.0" encoding="UTF-8" standalone="yes"?>
<Relationships xmlns="http://schemas.openxmlformats.org/package/2006/relationships"><Relationship Id="rId3" Type="http://schemas.openxmlformats.org/officeDocument/2006/relationships/image" Target="../media/image957.emf"/><Relationship Id="rId2" Type="http://schemas.openxmlformats.org/officeDocument/2006/relationships/image" Target="../media/image956.emf"/><Relationship Id="rId1" Type="http://schemas.openxmlformats.org/officeDocument/2006/relationships/image" Target="../media/image955.emf"/><Relationship Id="rId5" Type="http://schemas.openxmlformats.org/officeDocument/2006/relationships/image" Target="../media/image959.emf"/><Relationship Id="rId4" Type="http://schemas.openxmlformats.org/officeDocument/2006/relationships/image" Target="../media/image958.emf"/></Relationships>
</file>

<file path=ppt/drawings/_rels/vmlDrawing234.vml.rels><?xml version="1.0" encoding="UTF-8" standalone="yes"?>
<Relationships xmlns="http://schemas.openxmlformats.org/package/2006/relationships"><Relationship Id="rId8" Type="http://schemas.openxmlformats.org/officeDocument/2006/relationships/image" Target="../media/image967.emf"/><Relationship Id="rId3" Type="http://schemas.openxmlformats.org/officeDocument/2006/relationships/image" Target="../media/image962.emf"/><Relationship Id="rId7" Type="http://schemas.openxmlformats.org/officeDocument/2006/relationships/image" Target="../media/image966.emf"/><Relationship Id="rId2" Type="http://schemas.openxmlformats.org/officeDocument/2006/relationships/image" Target="../media/image961.emf"/><Relationship Id="rId1" Type="http://schemas.openxmlformats.org/officeDocument/2006/relationships/image" Target="../media/image960.emf"/><Relationship Id="rId6" Type="http://schemas.openxmlformats.org/officeDocument/2006/relationships/image" Target="../media/image965.emf"/><Relationship Id="rId5" Type="http://schemas.openxmlformats.org/officeDocument/2006/relationships/image" Target="../media/image964.emf"/><Relationship Id="rId4" Type="http://schemas.openxmlformats.org/officeDocument/2006/relationships/image" Target="../media/image963.emf"/></Relationships>
</file>

<file path=ppt/drawings/_rels/vmlDrawing235.vml.rels><?xml version="1.0" encoding="UTF-8" standalone="yes"?>
<Relationships xmlns="http://schemas.openxmlformats.org/package/2006/relationships"><Relationship Id="rId3" Type="http://schemas.openxmlformats.org/officeDocument/2006/relationships/image" Target="../media/image970.emf"/><Relationship Id="rId2" Type="http://schemas.openxmlformats.org/officeDocument/2006/relationships/image" Target="../media/image969.emf"/><Relationship Id="rId1" Type="http://schemas.openxmlformats.org/officeDocument/2006/relationships/image" Target="../media/image968.emf"/><Relationship Id="rId4" Type="http://schemas.openxmlformats.org/officeDocument/2006/relationships/image" Target="../media/image971.emf"/></Relationships>
</file>

<file path=ppt/drawings/_rels/vmlDrawing236.vml.rels><?xml version="1.0" encoding="UTF-8" standalone="yes"?>
<Relationships xmlns="http://schemas.openxmlformats.org/package/2006/relationships"><Relationship Id="rId8" Type="http://schemas.openxmlformats.org/officeDocument/2006/relationships/image" Target="../media/image978.emf"/><Relationship Id="rId3" Type="http://schemas.openxmlformats.org/officeDocument/2006/relationships/image" Target="../media/image974.emf"/><Relationship Id="rId7" Type="http://schemas.openxmlformats.org/officeDocument/2006/relationships/image" Target="../media/image911.wmf"/><Relationship Id="rId2" Type="http://schemas.openxmlformats.org/officeDocument/2006/relationships/image" Target="../media/image973.wmf"/><Relationship Id="rId1" Type="http://schemas.openxmlformats.org/officeDocument/2006/relationships/image" Target="../media/image972.wmf"/><Relationship Id="rId6" Type="http://schemas.openxmlformats.org/officeDocument/2006/relationships/image" Target="../media/image977.emf"/><Relationship Id="rId5" Type="http://schemas.openxmlformats.org/officeDocument/2006/relationships/image" Target="../media/image976.wmf"/><Relationship Id="rId4" Type="http://schemas.openxmlformats.org/officeDocument/2006/relationships/image" Target="../media/image975.emf"/><Relationship Id="rId9" Type="http://schemas.openxmlformats.org/officeDocument/2006/relationships/image" Target="../media/image979.emf"/></Relationships>
</file>

<file path=ppt/drawings/_rels/vmlDrawing237.vml.rels><?xml version="1.0" encoding="UTF-8" standalone="yes"?>
<Relationships xmlns="http://schemas.openxmlformats.org/package/2006/relationships"><Relationship Id="rId3" Type="http://schemas.openxmlformats.org/officeDocument/2006/relationships/image" Target="../media/image982.wmf"/><Relationship Id="rId2" Type="http://schemas.openxmlformats.org/officeDocument/2006/relationships/image" Target="../media/image981.wmf"/><Relationship Id="rId1" Type="http://schemas.openxmlformats.org/officeDocument/2006/relationships/image" Target="../media/image980.wmf"/><Relationship Id="rId6" Type="http://schemas.openxmlformats.org/officeDocument/2006/relationships/image" Target="../media/image985.emf"/><Relationship Id="rId5" Type="http://schemas.openxmlformats.org/officeDocument/2006/relationships/image" Target="../media/image984.emf"/><Relationship Id="rId4" Type="http://schemas.openxmlformats.org/officeDocument/2006/relationships/image" Target="../media/image983.emf"/></Relationships>
</file>

<file path=ppt/drawings/_rels/vmlDrawing238.vml.rels><?xml version="1.0" encoding="UTF-8" standalone="yes"?>
<Relationships xmlns="http://schemas.openxmlformats.org/package/2006/relationships"><Relationship Id="rId3" Type="http://schemas.openxmlformats.org/officeDocument/2006/relationships/image" Target="../media/image988.emf"/><Relationship Id="rId2" Type="http://schemas.openxmlformats.org/officeDocument/2006/relationships/image" Target="../media/image987.emf"/><Relationship Id="rId1" Type="http://schemas.openxmlformats.org/officeDocument/2006/relationships/image" Target="../media/image986.emf"/><Relationship Id="rId4" Type="http://schemas.openxmlformats.org/officeDocument/2006/relationships/image" Target="../media/image989.emf"/></Relationships>
</file>

<file path=ppt/drawings/_rels/vmlDrawing239.vml.rels><?xml version="1.0" encoding="UTF-8" standalone="yes"?>
<Relationships xmlns="http://schemas.openxmlformats.org/package/2006/relationships"><Relationship Id="rId8" Type="http://schemas.openxmlformats.org/officeDocument/2006/relationships/image" Target="../media/image997.wmf"/><Relationship Id="rId3" Type="http://schemas.openxmlformats.org/officeDocument/2006/relationships/image" Target="../media/image992.wmf"/><Relationship Id="rId7" Type="http://schemas.openxmlformats.org/officeDocument/2006/relationships/image" Target="../media/image996.wmf"/><Relationship Id="rId2" Type="http://schemas.openxmlformats.org/officeDocument/2006/relationships/image" Target="../media/image991.wmf"/><Relationship Id="rId1" Type="http://schemas.openxmlformats.org/officeDocument/2006/relationships/image" Target="../media/image990.wmf"/><Relationship Id="rId6" Type="http://schemas.openxmlformats.org/officeDocument/2006/relationships/image" Target="../media/image995.wmf"/><Relationship Id="rId5" Type="http://schemas.openxmlformats.org/officeDocument/2006/relationships/image" Target="../media/image994.wmf"/><Relationship Id="rId4" Type="http://schemas.openxmlformats.org/officeDocument/2006/relationships/image" Target="../media/image993.wmf"/></Relationships>
</file>

<file path=ppt/drawings/_rels/vmlDrawing240.vml.rels><?xml version="1.0" encoding="UTF-8" standalone="yes"?>
<Relationships xmlns="http://schemas.openxmlformats.org/package/2006/relationships"><Relationship Id="rId8" Type="http://schemas.openxmlformats.org/officeDocument/2006/relationships/image" Target="../media/image994.wmf"/><Relationship Id="rId3" Type="http://schemas.openxmlformats.org/officeDocument/2006/relationships/image" Target="../media/image1000.emf"/><Relationship Id="rId7" Type="http://schemas.openxmlformats.org/officeDocument/2006/relationships/image" Target="../media/image993.wmf"/><Relationship Id="rId2" Type="http://schemas.openxmlformats.org/officeDocument/2006/relationships/image" Target="../media/image999.emf"/><Relationship Id="rId1" Type="http://schemas.openxmlformats.org/officeDocument/2006/relationships/image" Target="../media/image998.emf"/><Relationship Id="rId6" Type="http://schemas.openxmlformats.org/officeDocument/2006/relationships/image" Target="../media/image992.wmf"/><Relationship Id="rId11" Type="http://schemas.openxmlformats.org/officeDocument/2006/relationships/image" Target="../media/image997.wmf"/><Relationship Id="rId5" Type="http://schemas.openxmlformats.org/officeDocument/2006/relationships/image" Target="../media/image991.wmf"/><Relationship Id="rId10" Type="http://schemas.openxmlformats.org/officeDocument/2006/relationships/image" Target="../media/image996.wmf"/><Relationship Id="rId4" Type="http://schemas.openxmlformats.org/officeDocument/2006/relationships/image" Target="../media/image1001.emf"/><Relationship Id="rId9" Type="http://schemas.openxmlformats.org/officeDocument/2006/relationships/image" Target="../media/image995.wmf"/></Relationships>
</file>

<file path=ppt/drawings/_rels/vmlDrawing241.vml.rels><?xml version="1.0" encoding="UTF-8" standalone="yes"?>
<Relationships xmlns="http://schemas.openxmlformats.org/package/2006/relationships"><Relationship Id="rId3" Type="http://schemas.openxmlformats.org/officeDocument/2006/relationships/image" Target="../media/image1004.emf"/><Relationship Id="rId2" Type="http://schemas.openxmlformats.org/officeDocument/2006/relationships/image" Target="../media/image1003.emf"/><Relationship Id="rId1" Type="http://schemas.openxmlformats.org/officeDocument/2006/relationships/image" Target="../media/image1002.emf"/><Relationship Id="rId4" Type="http://schemas.openxmlformats.org/officeDocument/2006/relationships/image" Target="../media/image1005.emf"/></Relationships>
</file>

<file path=ppt/drawings/_rels/vmlDrawing242.vml.rels><?xml version="1.0" encoding="UTF-8" standalone="yes"?>
<Relationships xmlns="http://schemas.openxmlformats.org/package/2006/relationships"><Relationship Id="rId2" Type="http://schemas.openxmlformats.org/officeDocument/2006/relationships/image" Target="../media/image1007.emf"/><Relationship Id="rId1" Type="http://schemas.openxmlformats.org/officeDocument/2006/relationships/image" Target="../media/image1006.emf"/></Relationships>
</file>

<file path=ppt/drawings/_rels/vmlDrawing243.vml.rels><?xml version="1.0" encoding="UTF-8" standalone="yes"?>
<Relationships xmlns="http://schemas.openxmlformats.org/package/2006/relationships"><Relationship Id="rId1" Type="http://schemas.openxmlformats.org/officeDocument/2006/relationships/image" Target="../media/image1008.emf"/></Relationships>
</file>

<file path=ppt/drawings/_rels/vmlDrawing244.vml.rels><?xml version="1.0" encoding="UTF-8" standalone="yes"?>
<Relationships xmlns="http://schemas.openxmlformats.org/package/2006/relationships"><Relationship Id="rId3" Type="http://schemas.openxmlformats.org/officeDocument/2006/relationships/image" Target="../media/image1011.wmf"/><Relationship Id="rId7" Type="http://schemas.openxmlformats.org/officeDocument/2006/relationships/image" Target="../media/image1015.emf"/><Relationship Id="rId2" Type="http://schemas.openxmlformats.org/officeDocument/2006/relationships/image" Target="../media/image1010.wmf"/><Relationship Id="rId1" Type="http://schemas.openxmlformats.org/officeDocument/2006/relationships/image" Target="../media/image1009.wmf"/><Relationship Id="rId6" Type="http://schemas.openxmlformats.org/officeDocument/2006/relationships/image" Target="../media/image1014.wmf"/><Relationship Id="rId5" Type="http://schemas.openxmlformats.org/officeDocument/2006/relationships/image" Target="../media/image1013.emf"/><Relationship Id="rId4" Type="http://schemas.openxmlformats.org/officeDocument/2006/relationships/image" Target="../media/image1012.emf"/></Relationships>
</file>

<file path=ppt/drawings/_rels/vmlDrawing245.vml.rels><?xml version="1.0" encoding="UTF-8" standalone="yes"?>
<Relationships xmlns="http://schemas.openxmlformats.org/package/2006/relationships"><Relationship Id="rId3" Type="http://schemas.openxmlformats.org/officeDocument/2006/relationships/image" Target="../media/image1018.emf"/><Relationship Id="rId2" Type="http://schemas.openxmlformats.org/officeDocument/2006/relationships/image" Target="../media/image1017.emf"/><Relationship Id="rId1" Type="http://schemas.openxmlformats.org/officeDocument/2006/relationships/image" Target="../media/image1016.emf"/><Relationship Id="rId4" Type="http://schemas.openxmlformats.org/officeDocument/2006/relationships/image" Target="../media/image1019.emf"/></Relationships>
</file>

<file path=ppt/drawings/_rels/vmlDrawing246.vml.rels><?xml version="1.0" encoding="UTF-8" standalone="yes"?>
<Relationships xmlns="http://schemas.openxmlformats.org/package/2006/relationships"><Relationship Id="rId3" Type="http://schemas.openxmlformats.org/officeDocument/2006/relationships/image" Target="../media/image1022.emf"/><Relationship Id="rId2" Type="http://schemas.openxmlformats.org/officeDocument/2006/relationships/image" Target="../media/image1021.emf"/><Relationship Id="rId1" Type="http://schemas.openxmlformats.org/officeDocument/2006/relationships/image" Target="../media/image1020.wmf"/></Relationships>
</file>

<file path=ppt/drawings/_rels/vmlDrawing247.vml.rels><?xml version="1.0" encoding="UTF-8" standalone="yes"?>
<Relationships xmlns="http://schemas.openxmlformats.org/package/2006/relationships"><Relationship Id="rId3" Type="http://schemas.openxmlformats.org/officeDocument/2006/relationships/image" Target="../media/image1025.emf"/><Relationship Id="rId2" Type="http://schemas.openxmlformats.org/officeDocument/2006/relationships/image" Target="../media/image1024.emf"/><Relationship Id="rId1" Type="http://schemas.openxmlformats.org/officeDocument/2006/relationships/image" Target="../media/image1023.emf"/><Relationship Id="rId6" Type="http://schemas.openxmlformats.org/officeDocument/2006/relationships/image" Target="../media/image1028.emf"/><Relationship Id="rId5" Type="http://schemas.openxmlformats.org/officeDocument/2006/relationships/image" Target="../media/image1027.emf"/><Relationship Id="rId4" Type="http://schemas.openxmlformats.org/officeDocument/2006/relationships/image" Target="../media/image1026.emf"/></Relationships>
</file>

<file path=ppt/drawings/_rels/vmlDrawing248.vml.rels><?xml version="1.0" encoding="UTF-8" standalone="yes"?>
<Relationships xmlns="http://schemas.openxmlformats.org/package/2006/relationships"><Relationship Id="rId3" Type="http://schemas.openxmlformats.org/officeDocument/2006/relationships/image" Target="../media/image1031.emf"/><Relationship Id="rId2" Type="http://schemas.openxmlformats.org/officeDocument/2006/relationships/image" Target="../media/image1030.emf"/><Relationship Id="rId1" Type="http://schemas.openxmlformats.org/officeDocument/2006/relationships/image" Target="../media/image1029.emf"/><Relationship Id="rId5" Type="http://schemas.openxmlformats.org/officeDocument/2006/relationships/image" Target="../media/image1033.emf"/><Relationship Id="rId4" Type="http://schemas.openxmlformats.org/officeDocument/2006/relationships/image" Target="../media/image1032.emf"/></Relationships>
</file>

<file path=ppt/drawings/_rels/vmlDrawing249.vml.rels><?xml version="1.0" encoding="UTF-8" standalone="yes"?>
<Relationships xmlns="http://schemas.openxmlformats.org/package/2006/relationships"><Relationship Id="rId3" Type="http://schemas.openxmlformats.org/officeDocument/2006/relationships/image" Target="../media/image1036.wmf"/><Relationship Id="rId2" Type="http://schemas.openxmlformats.org/officeDocument/2006/relationships/image" Target="../media/image1035.wmf"/><Relationship Id="rId1" Type="http://schemas.openxmlformats.org/officeDocument/2006/relationships/image" Target="../media/image1034.wmf"/><Relationship Id="rId4" Type="http://schemas.openxmlformats.org/officeDocument/2006/relationships/image" Target="../media/image1037.wmf"/></Relationships>
</file>

<file path=ppt/drawings/_rels/vmlDrawing250.vml.rels><?xml version="1.0" encoding="UTF-8" standalone="yes"?>
<Relationships xmlns="http://schemas.openxmlformats.org/package/2006/relationships"><Relationship Id="rId3" Type="http://schemas.openxmlformats.org/officeDocument/2006/relationships/image" Target="../media/image1040.wmf"/><Relationship Id="rId2" Type="http://schemas.openxmlformats.org/officeDocument/2006/relationships/image" Target="../media/image1039.wmf"/><Relationship Id="rId1" Type="http://schemas.openxmlformats.org/officeDocument/2006/relationships/image" Target="../media/image1038.wmf"/><Relationship Id="rId4" Type="http://schemas.openxmlformats.org/officeDocument/2006/relationships/image" Target="../media/image1041.wmf"/></Relationships>
</file>

<file path=ppt/drawings/_rels/vmlDrawing251.vml.rels><?xml version="1.0" encoding="UTF-8" standalone="yes"?>
<Relationships xmlns="http://schemas.openxmlformats.org/package/2006/relationships"><Relationship Id="rId3" Type="http://schemas.openxmlformats.org/officeDocument/2006/relationships/image" Target="../media/image1044.wmf"/><Relationship Id="rId2" Type="http://schemas.openxmlformats.org/officeDocument/2006/relationships/image" Target="../media/image1043.emf"/><Relationship Id="rId1" Type="http://schemas.openxmlformats.org/officeDocument/2006/relationships/image" Target="../media/image1042.emf"/></Relationships>
</file>

<file path=ppt/drawings/_rels/vmlDrawing252.vml.rels><?xml version="1.0" encoding="UTF-8" standalone="yes"?>
<Relationships xmlns="http://schemas.openxmlformats.org/package/2006/relationships"><Relationship Id="rId3" Type="http://schemas.openxmlformats.org/officeDocument/2006/relationships/image" Target="../media/image1047.emf"/><Relationship Id="rId2" Type="http://schemas.openxmlformats.org/officeDocument/2006/relationships/image" Target="../media/image1046.emf"/><Relationship Id="rId1" Type="http://schemas.openxmlformats.org/officeDocument/2006/relationships/image" Target="../media/image1045.emf"/></Relationships>
</file>

<file path=ppt/drawings/_rels/vmlDrawing253.vml.rels><?xml version="1.0" encoding="UTF-8" standalone="yes"?>
<Relationships xmlns="http://schemas.openxmlformats.org/package/2006/relationships"><Relationship Id="rId3" Type="http://schemas.openxmlformats.org/officeDocument/2006/relationships/image" Target="../media/image1050.emf"/><Relationship Id="rId2" Type="http://schemas.openxmlformats.org/officeDocument/2006/relationships/image" Target="../media/image1049.emf"/><Relationship Id="rId1" Type="http://schemas.openxmlformats.org/officeDocument/2006/relationships/image" Target="../media/image1048.emf"/><Relationship Id="rId4" Type="http://schemas.openxmlformats.org/officeDocument/2006/relationships/image" Target="../media/image1051.wmf"/></Relationships>
</file>

<file path=ppt/drawings/_rels/vmlDrawing254.vml.rels><?xml version="1.0" encoding="UTF-8" standalone="yes"?>
<Relationships xmlns="http://schemas.openxmlformats.org/package/2006/relationships"><Relationship Id="rId3" Type="http://schemas.openxmlformats.org/officeDocument/2006/relationships/image" Target="../media/image1054.wmf"/><Relationship Id="rId2" Type="http://schemas.openxmlformats.org/officeDocument/2006/relationships/image" Target="../media/image1053.wmf"/><Relationship Id="rId1" Type="http://schemas.openxmlformats.org/officeDocument/2006/relationships/image" Target="../media/image1052.wmf"/><Relationship Id="rId4" Type="http://schemas.openxmlformats.org/officeDocument/2006/relationships/image" Target="../media/image1055.wmf"/></Relationships>
</file>

<file path=ppt/drawings/_rels/vmlDrawing255.vml.rels><?xml version="1.0" encoding="UTF-8" standalone="yes"?>
<Relationships xmlns="http://schemas.openxmlformats.org/package/2006/relationships"><Relationship Id="rId8" Type="http://schemas.openxmlformats.org/officeDocument/2006/relationships/image" Target="../media/image1063.wmf"/><Relationship Id="rId13" Type="http://schemas.openxmlformats.org/officeDocument/2006/relationships/image" Target="../media/image1068.emf"/><Relationship Id="rId3" Type="http://schemas.openxmlformats.org/officeDocument/2006/relationships/image" Target="../media/image1058.emf"/><Relationship Id="rId7" Type="http://schemas.openxmlformats.org/officeDocument/2006/relationships/image" Target="../media/image1062.wmf"/><Relationship Id="rId12" Type="http://schemas.openxmlformats.org/officeDocument/2006/relationships/image" Target="../media/image1067.emf"/><Relationship Id="rId2" Type="http://schemas.openxmlformats.org/officeDocument/2006/relationships/image" Target="../media/image1057.emf"/><Relationship Id="rId1" Type="http://schemas.openxmlformats.org/officeDocument/2006/relationships/image" Target="../media/image1056.emf"/><Relationship Id="rId6" Type="http://schemas.openxmlformats.org/officeDocument/2006/relationships/image" Target="../media/image1061.emf"/><Relationship Id="rId11" Type="http://schemas.openxmlformats.org/officeDocument/2006/relationships/image" Target="../media/image1066.emf"/><Relationship Id="rId5" Type="http://schemas.openxmlformats.org/officeDocument/2006/relationships/image" Target="../media/image1060.emf"/><Relationship Id="rId10" Type="http://schemas.openxmlformats.org/officeDocument/2006/relationships/image" Target="../media/image1065.wmf"/><Relationship Id="rId4" Type="http://schemas.openxmlformats.org/officeDocument/2006/relationships/image" Target="../media/image1059.emf"/><Relationship Id="rId9" Type="http://schemas.openxmlformats.org/officeDocument/2006/relationships/image" Target="../media/image1064.wmf"/></Relationships>
</file>

<file path=ppt/drawings/_rels/vmlDrawing256.vml.rels><?xml version="1.0" encoding="UTF-8" standalone="yes"?>
<Relationships xmlns="http://schemas.openxmlformats.org/package/2006/relationships"><Relationship Id="rId8" Type="http://schemas.openxmlformats.org/officeDocument/2006/relationships/image" Target="../media/image1076.emf"/><Relationship Id="rId3" Type="http://schemas.openxmlformats.org/officeDocument/2006/relationships/image" Target="../media/image1071.emf"/><Relationship Id="rId7" Type="http://schemas.openxmlformats.org/officeDocument/2006/relationships/image" Target="../media/image1075.emf"/><Relationship Id="rId2" Type="http://schemas.openxmlformats.org/officeDocument/2006/relationships/image" Target="../media/image1070.emf"/><Relationship Id="rId1" Type="http://schemas.openxmlformats.org/officeDocument/2006/relationships/image" Target="../media/image1069.emf"/><Relationship Id="rId6" Type="http://schemas.openxmlformats.org/officeDocument/2006/relationships/image" Target="../media/image1074.emf"/><Relationship Id="rId5" Type="http://schemas.openxmlformats.org/officeDocument/2006/relationships/image" Target="../media/image1073.emf"/><Relationship Id="rId4" Type="http://schemas.openxmlformats.org/officeDocument/2006/relationships/image" Target="../media/image1072.emf"/></Relationships>
</file>

<file path=ppt/drawings/_rels/vmlDrawing257.vml.rels><?xml version="1.0" encoding="UTF-8" standalone="yes"?>
<Relationships xmlns="http://schemas.openxmlformats.org/package/2006/relationships"><Relationship Id="rId3" Type="http://schemas.openxmlformats.org/officeDocument/2006/relationships/image" Target="../media/image1079.emf"/><Relationship Id="rId7" Type="http://schemas.openxmlformats.org/officeDocument/2006/relationships/image" Target="../media/image1083.emf"/><Relationship Id="rId2" Type="http://schemas.openxmlformats.org/officeDocument/2006/relationships/image" Target="../media/image1078.emf"/><Relationship Id="rId1" Type="http://schemas.openxmlformats.org/officeDocument/2006/relationships/image" Target="../media/image1077.wmf"/><Relationship Id="rId6" Type="http://schemas.openxmlformats.org/officeDocument/2006/relationships/image" Target="../media/image1082.emf"/><Relationship Id="rId5" Type="http://schemas.openxmlformats.org/officeDocument/2006/relationships/image" Target="../media/image1081.emf"/><Relationship Id="rId4" Type="http://schemas.openxmlformats.org/officeDocument/2006/relationships/image" Target="../media/image1080.emf"/></Relationships>
</file>

<file path=ppt/drawings/_rels/vmlDrawing258.vml.rels><?xml version="1.0" encoding="UTF-8" standalone="yes"?>
<Relationships xmlns="http://schemas.openxmlformats.org/package/2006/relationships"><Relationship Id="rId3" Type="http://schemas.openxmlformats.org/officeDocument/2006/relationships/image" Target="../media/image1086.emf"/><Relationship Id="rId2" Type="http://schemas.openxmlformats.org/officeDocument/2006/relationships/image" Target="../media/image1085.emf"/><Relationship Id="rId1" Type="http://schemas.openxmlformats.org/officeDocument/2006/relationships/image" Target="../media/image1084.emf"/><Relationship Id="rId4" Type="http://schemas.openxmlformats.org/officeDocument/2006/relationships/image" Target="../media/image1087.emf"/></Relationships>
</file>

<file path=ppt/drawings/_rels/vmlDrawing259.vml.rels><?xml version="1.0" encoding="UTF-8" standalone="yes"?>
<Relationships xmlns="http://schemas.openxmlformats.org/package/2006/relationships"><Relationship Id="rId8" Type="http://schemas.openxmlformats.org/officeDocument/2006/relationships/image" Target="../media/image1095.emf"/><Relationship Id="rId3" Type="http://schemas.openxmlformats.org/officeDocument/2006/relationships/image" Target="../media/image1090.emf"/><Relationship Id="rId7" Type="http://schemas.openxmlformats.org/officeDocument/2006/relationships/image" Target="../media/image1094.emf"/><Relationship Id="rId2" Type="http://schemas.openxmlformats.org/officeDocument/2006/relationships/image" Target="../media/image1089.emf"/><Relationship Id="rId1" Type="http://schemas.openxmlformats.org/officeDocument/2006/relationships/image" Target="../media/image1088.emf"/><Relationship Id="rId6" Type="http://schemas.openxmlformats.org/officeDocument/2006/relationships/image" Target="../media/image1093.emf"/><Relationship Id="rId5" Type="http://schemas.openxmlformats.org/officeDocument/2006/relationships/image" Target="../media/image1092.wmf"/><Relationship Id="rId4" Type="http://schemas.openxmlformats.org/officeDocument/2006/relationships/image" Target="../media/image1091.wmf"/></Relationships>
</file>

<file path=ppt/drawings/_rels/vmlDrawing260.vml.rels><?xml version="1.0" encoding="UTF-8" standalone="yes"?>
<Relationships xmlns="http://schemas.openxmlformats.org/package/2006/relationships"><Relationship Id="rId8" Type="http://schemas.openxmlformats.org/officeDocument/2006/relationships/image" Target="../media/image1103.wmf"/><Relationship Id="rId3" Type="http://schemas.openxmlformats.org/officeDocument/2006/relationships/image" Target="../media/image1098.wmf"/><Relationship Id="rId7" Type="http://schemas.openxmlformats.org/officeDocument/2006/relationships/image" Target="../media/image1102.wmf"/><Relationship Id="rId2" Type="http://schemas.openxmlformats.org/officeDocument/2006/relationships/image" Target="../media/image1097.wmf"/><Relationship Id="rId1" Type="http://schemas.openxmlformats.org/officeDocument/2006/relationships/image" Target="../media/image1096.wmf"/><Relationship Id="rId6" Type="http://schemas.openxmlformats.org/officeDocument/2006/relationships/image" Target="../media/image1101.wmf"/><Relationship Id="rId5" Type="http://schemas.openxmlformats.org/officeDocument/2006/relationships/image" Target="../media/image1100.wmf"/><Relationship Id="rId4" Type="http://schemas.openxmlformats.org/officeDocument/2006/relationships/image" Target="../media/image1099.wmf"/></Relationships>
</file>

<file path=ppt/drawings/_rels/vmlDrawing261.vml.rels><?xml version="1.0" encoding="UTF-8" standalone="yes"?>
<Relationships xmlns="http://schemas.openxmlformats.org/package/2006/relationships"><Relationship Id="rId3" Type="http://schemas.openxmlformats.org/officeDocument/2006/relationships/image" Target="../media/image1106.emf"/><Relationship Id="rId2" Type="http://schemas.openxmlformats.org/officeDocument/2006/relationships/image" Target="../media/image1105.wmf"/><Relationship Id="rId1" Type="http://schemas.openxmlformats.org/officeDocument/2006/relationships/image" Target="../media/image1104.emf"/><Relationship Id="rId4" Type="http://schemas.openxmlformats.org/officeDocument/2006/relationships/image" Target="../media/image1107.wmf"/></Relationships>
</file>

<file path=ppt/drawings/_rels/vmlDrawing262.vml.rels><?xml version="1.0" encoding="UTF-8" standalone="yes"?>
<Relationships xmlns="http://schemas.openxmlformats.org/package/2006/relationships"><Relationship Id="rId3" Type="http://schemas.openxmlformats.org/officeDocument/2006/relationships/image" Target="../media/image1110.wmf"/><Relationship Id="rId2" Type="http://schemas.openxmlformats.org/officeDocument/2006/relationships/image" Target="../media/image1109.wmf"/><Relationship Id="rId1" Type="http://schemas.openxmlformats.org/officeDocument/2006/relationships/image" Target="../media/image1108.wmf"/><Relationship Id="rId4" Type="http://schemas.openxmlformats.org/officeDocument/2006/relationships/image" Target="../media/image1111.wmf"/></Relationships>
</file>

<file path=ppt/drawings/_rels/vmlDrawing263.vml.rels><?xml version="1.0" encoding="UTF-8" standalone="yes"?>
<Relationships xmlns="http://schemas.openxmlformats.org/package/2006/relationships"><Relationship Id="rId3" Type="http://schemas.openxmlformats.org/officeDocument/2006/relationships/image" Target="../media/image1114.emf"/><Relationship Id="rId2" Type="http://schemas.openxmlformats.org/officeDocument/2006/relationships/image" Target="../media/image1113.emf"/><Relationship Id="rId1" Type="http://schemas.openxmlformats.org/officeDocument/2006/relationships/image" Target="../media/image1112.emf"/><Relationship Id="rId4" Type="http://schemas.openxmlformats.org/officeDocument/2006/relationships/image" Target="../media/image1115.emf"/></Relationships>
</file>

<file path=ppt/drawings/_rels/vmlDrawing264.vml.rels><?xml version="1.0" encoding="UTF-8" standalone="yes"?>
<Relationships xmlns="http://schemas.openxmlformats.org/package/2006/relationships"><Relationship Id="rId3" Type="http://schemas.openxmlformats.org/officeDocument/2006/relationships/image" Target="../media/image1118.wmf"/><Relationship Id="rId2" Type="http://schemas.openxmlformats.org/officeDocument/2006/relationships/image" Target="../media/image1117.wmf"/><Relationship Id="rId1" Type="http://schemas.openxmlformats.org/officeDocument/2006/relationships/image" Target="../media/image1116.emf"/><Relationship Id="rId5" Type="http://schemas.openxmlformats.org/officeDocument/2006/relationships/image" Target="../media/image1120.wmf"/><Relationship Id="rId4" Type="http://schemas.openxmlformats.org/officeDocument/2006/relationships/image" Target="../media/image1119.wmf"/></Relationships>
</file>

<file path=ppt/drawings/_rels/vmlDrawing265.vml.rels><?xml version="1.0" encoding="UTF-8" standalone="yes"?>
<Relationships xmlns="http://schemas.openxmlformats.org/package/2006/relationships"><Relationship Id="rId3" Type="http://schemas.openxmlformats.org/officeDocument/2006/relationships/image" Target="../media/image1123.emf"/><Relationship Id="rId2" Type="http://schemas.openxmlformats.org/officeDocument/2006/relationships/image" Target="../media/image1122.emf"/><Relationship Id="rId1" Type="http://schemas.openxmlformats.org/officeDocument/2006/relationships/image" Target="../media/image1121.emf"/><Relationship Id="rId5" Type="http://schemas.openxmlformats.org/officeDocument/2006/relationships/image" Target="../media/image1125.emf"/><Relationship Id="rId4" Type="http://schemas.openxmlformats.org/officeDocument/2006/relationships/image" Target="../media/image1124.emf"/></Relationships>
</file>

<file path=ppt/drawings/_rels/vmlDrawing266.vml.rels><?xml version="1.0" encoding="UTF-8" standalone="yes"?>
<Relationships xmlns="http://schemas.openxmlformats.org/package/2006/relationships"><Relationship Id="rId3" Type="http://schemas.openxmlformats.org/officeDocument/2006/relationships/image" Target="../media/image1128.wmf"/><Relationship Id="rId2" Type="http://schemas.openxmlformats.org/officeDocument/2006/relationships/image" Target="../media/image1127.wmf"/><Relationship Id="rId1" Type="http://schemas.openxmlformats.org/officeDocument/2006/relationships/image" Target="../media/image1126.wmf"/><Relationship Id="rId5" Type="http://schemas.openxmlformats.org/officeDocument/2006/relationships/image" Target="../media/image1130.wmf"/><Relationship Id="rId4" Type="http://schemas.openxmlformats.org/officeDocument/2006/relationships/image" Target="../media/image1129.wmf"/></Relationships>
</file>

<file path=ppt/drawings/_rels/vmlDrawing267.vml.rels><?xml version="1.0" encoding="UTF-8" standalone="yes"?>
<Relationships xmlns="http://schemas.openxmlformats.org/package/2006/relationships"><Relationship Id="rId3" Type="http://schemas.openxmlformats.org/officeDocument/2006/relationships/image" Target="../media/image1133.wmf"/><Relationship Id="rId2" Type="http://schemas.openxmlformats.org/officeDocument/2006/relationships/image" Target="../media/image1132.wmf"/><Relationship Id="rId1" Type="http://schemas.openxmlformats.org/officeDocument/2006/relationships/image" Target="../media/image1131.wmf"/><Relationship Id="rId5" Type="http://schemas.openxmlformats.org/officeDocument/2006/relationships/image" Target="../media/image1135.wmf"/><Relationship Id="rId4" Type="http://schemas.openxmlformats.org/officeDocument/2006/relationships/image" Target="../media/image1134.wmf"/></Relationships>
</file>

<file path=ppt/drawings/_rels/vmlDrawing268.vml.rels><?xml version="1.0" encoding="UTF-8" standalone="yes"?>
<Relationships xmlns="http://schemas.openxmlformats.org/package/2006/relationships"><Relationship Id="rId8" Type="http://schemas.openxmlformats.org/officeDocument/2006/relationships/image" Target="../media/image1143.emf"/><Relationship Id="rId3" Type="http://schemas.openxmlformats.org/officeDocument/2006/relationships/image" Target="../media/image1138.emf"/><Relationship Id="rId7" Type="http://schemas.openxmlformats.org/officeDocument/2006/relationships/image" Target="../media/image1142.wmf"/><Relationship Id="rId2" Type="http://schemas.openxmlformats.org/officeDocument/2006/relationships/image" Target="../media/image1137.emf"/><Relationship Id="rId1" Type="http://schemas.openxmlformats.org/officeDocument/2006/relationships/image" Target="../media/image1136.wmf"/><Relationship Id="rId6" Type="http://schemas.openxmlformats.org/officeDocument/2006/relationships/image" Target="../media/image1141.wmf"/><Relationship Id="rId5" Type="http://schemas.openxmlformats.org/officeDocument/2006/relationships/image" Target="../media/image1140.wmf"/><Relationship Id="rId10" Type="http://schemas.openxmlformats.org/officeDocument/2006/relationships/image" Target="../media/image1145.emf"/><Relationship Id="rId4" Type="http://schemas.openxmlformats.org/officeDocument/2006/relationships/image" Target="../media/image1139.emf"/><Relationship Id="rId9" Type="http://schemas.openxmlformats.org/officeDocument/2006/relationships/image" Target="../media/image1144.emf"/></Relationships>
</file>

<file path=ppt/drawings/_rels/vmlDrawing269.vml.rels><?xml version="1.0" encoding="UTF-8" standalone="yes"?>
<Relationships xmlns="http://schemas.openxmlformats.org/package/2006/relationships"><Relationship Id="rId3" Type="http://schemas.openxmlformats.org/officeDocument/2006/relationships/image" Target="../media/image1148.emf"/><Relationship Id="rId2" Type="http://schemas.openxmlformats.org/officeDocument/2006/relationships/image" Target="../media/image1147.wmf"/><Relationship Id="rId1" Type="http://schemas.openxmlformats.org/officeDocument/2006/relationships/image" Target="../media/image1146.emf"/><Relationship Id="rId4" Type="http://schemas.openxmlformats.org/officeDocument/2006/relationships/image" Target="../media/image1149.wmf"/></Relationships>
</file>

<file path=ppt/drawings/_rels/vmlDrawing270.vml.rels><?xml version="1.0" encoding="UTF-8" standalone="yes"?>
<Relationships xmlns="http://schemas.openxmlformats.org/package/2006/relationships"><Relationship Id="rId3" Type="http://schemas.openxmlformats.org/officeDocument/2006/relationships/image" Target="../media/image1152.emf"/><Relationship Id="rId2" Type="http://schemas.openxmlformats.org/officeDocument/2006/relationships/image" Target="../media/image1151.emf"/><Relationship Id="rId1" Type="http://schemas.openxmlformats.org/officeDocument/2006/relationships/image" Target="../media/image1150.emf"/><Relationship Id="rId5" Type="http://schemas.openxmlformats.org/officeDocument/2006/relationships/image" Target="../media/image1154.emf"/><Relationship Id="rId4" Type="http://schemas.openxmlformats.org/officeDocument/2006/relationships/image" Target="../media/image1153.emf"/></Relationships>
</file>

<file path=ppt/drawings/_rels/vmlDrawing271.vml.rels><?xml version="1.0" encoding="UTF-8" standalone="yes"?>
<Relationships xmlns="http://schemas.openxmlformats.org/package/2006/relationships"><Relationship Id="rId3" Type="http://schemas.openxmlformats.org/officeDocument/2006/relationships/image" Target="../media/image1157.emf"/><Relationship Id="rId2" Type="http://schemas.openxmlformats.org/officeDocument/2006/relationships/image" Target="../media/image1156.emf"/><Relationship Id="rId1" Type="http://schemas.openxmlformats.org/officeDocument/2006/relationships/image" Target="../media/image1155.emf"/><Relationship Id="rId5" Type="http://schemas.openxmlformats.org/officeDocument/2006/relationships/image" Target="../media/image1159.emf"/><Relationship Id="rId4" Type="http://schemas.openxmlformats.org/officeDocument/2006/relationships/image" Target="../media/image1158.emf"/></Relationships>
</file>

<file path=ppt/drawings/_rels/vmlDrawing272.vml.rels><?xml version="1.0" encoding="UTF-8" standalone="yes"?>
<Relationships xmlns="http://schemas.openxmlformats.org/package/2006/relationships"><Relationship Id="rId1" Type="http://schemas.openxmlformats.org/officeDocument/2006/relationships/image" Target="../media/image1160.wmf"/></Relationships>
</file>

<file path=ppt/drawings/_rels/vmlDrawing273.vml.rels><?xml version="1.0" encoding="UTF-8" standalone="yes"?>
<Relationships xmlns="http://schemas.openxmlformats.org/package/2006/relationships"><Relationship Id="rId2" Type="http://schemas.openxmlformats.org/officeDocument/2006/relationships/image" Target="../media/image1162.emf"/><Relationship Id="rId1" Type="http://schemas.openxmlformats.org/officeDocument/2006/relationships/image" Target="../media/image1161.emf"/></Relationships>
</file>

<file path=ppt/drawings/_rels/vmlDrawing274.vml.rels><?xml version="1.0" encoding="UTF-8" standalone="yes"?>
<Relationships xmlns="http://schemas.openxmlformats.org/package/2006/relationships"><Relationship Id="rId3" Type="http://schemas.openxmlformats.org/officeDocument/2006/relationships/image" Target="../media/image1165.emf"/><Relationship Id="rId2" Type="http://schemas.openxmlformats.org/officeDocument/2006/relationships/image" Target="../media/image1164.emf"/><Relationship Id="rId1" Type="http://schemas.openxmlformats.org/officeDocument/2006/relationships/image" Target="../media/image1163.emf"/><Relationship Id="rId4" Type="http://schemas.openxmlformats.org/officeDocument/2006/relationships/image" Target="../media/image1166.emf"/></Relationships>
</file>

<file path=ppt/drawings/_rels/vmlDrawing275.vml.rels><?xml version="1.0" encoding="UTF-8" standalone="yes"?>
<Relationships xmlns="http://schemas.openxmlformats.org/package/2006/relationships"><Relationship Id="rId8" Type="http://schemas.openxmlformats.org/officeDocument/2006/relationships/image" Target="../media/image1174.emf"/><Relationship Id="rId3" Type="http://schemas.openxmlformats.org/officeDocument/2006/relationships/image" Target="../media/image1169.emf"/><Relationship Id="rId7" Type="http://schemas.openxmlformats.org/officeDocument/2006/relationships/image" Target="../media/image1173.wmf"/><Relationship Id="rId2" Type="http://schemas.openxmlformats.org/officeDocument/2006/relationships/image" Target="../media/image1168.emf"/><Relationship Id="rId1" Type="http://schemas.openxmlformats.org/officeDocument/2006/relationships/image" Target="../media/image1167.wmf"/><Relationship Id="rId6" Type="http://schemas.openxmlformats.org/officeDocument/2006/relationships/image" Target="../media/image1172.emf"/><Relationship Id="rId5" Type="http://schemas.openxmlformats.org/officeDocument/2006/relationships/image" Target="../media/image1171.emf"/><Relationship Id="rId4" Type="http://schemas.openxmlformats.org/officeDocument/2006/relationships/image" Target="../media/image1170.emf"/><Relationship Id="rId9" Type="http://schemas.openxmlformats.org/officeDocument/2006/relationships/image" Target="../media/image1175.emf"/></Relationships>
</file>

<file path=ppt/drawings/_rels/vmlDrawing276.vml.rels><?xml version="1.0" encoding="UTF-8" standalone="yes"?>
<Relationships xmlns="http://schemas.openxmlformats.org/package/2006/relationships"><Relationship Id="rId3" Type="http://schemas.openxmlformats.org/officeDocument/2006/relationships/image" Target="../media/image1178.emf"/><Relationship Id="rId2" Type="http://schemas.openxmlformats.org/officeDocument/2006/relationships/image" Target="../media/image1177.emf"/><Relationship Id="rId1" Type="http://schemas.openxmlformats.org/officeDocument/2006/relationships/image" Target="../media/image1176.emf"/><Relationship Id="rId5" Type="http://schemas.openxmlformats.org/officeDocument/2006/relationships/image" Target="../media/image1180.emf"/><Relationship Id="rId4" Type="http://schemas.openxmlformats.org/officeDocument/2006/relationships/image" Target="../media/image1179.emf"/></Relationships>
</file>

<file path=ppt/drawings/_rels/vmlDrawing277.vml.rels><?xml version="1.0" encoding="UTF-8" standalone="yes"?>
<Relationships xmlns="http://schemas.openxmlformats.org/package/2006/relationships"><Relationship Id="rId3" Type="http://schemas.openxmlformats.org/officeDocument/2006/relationships/image" Target="../media/image1183.emf"/><Relationship Id="rId2" Type="http://schemas.openxmlformats.org/officeDocument/2006/relationships/image" Target="../media/image1182.emf"/><Relationship Id="rId1" Type="http://schemas.openxmlformats.org/officeDocument/2006/relationships/image" Target="../media/image1181.emf"/><Relationship Id="rId4" Type="http://schemas.openxmlformats.org/officeDocument/2006/relationships/image" Target="../media/image1184.emf"/></Relationships>
</file>

<file path=ppt/drawings/_rels/vmlDrawing278.vml.rels><?xml version="1.0" encoding="UTF-8" standalone="yes"?>
<Relationships xmlns="http://schemas.openxmlformats.org/package/2006/relationships"><Relationship Id="rId3" Type="http://schemas.openxmlformats.org/officeDocument/2006/relationships/image" Target="../media/image1187.emf"/><Relationship Id="rId2" Type="http://schemas.openxmlformats.org/officeDocument/2006/relationships/image" Target="../media/image1186.emf"/><Relationship Id="rId1" Type="http://schemas.openxmlformats.org/officeDocument/2006/relationships/image" Target="../media/image1185.emf"/><Relationship Id="rId4" Type="http://schemas.openxmlformats.org/officeDocument/2006/relationships/image" Target="../media/image1188.emf"/></Relationships>
</file>

<file path=ppt/drawings/_rels/vmlDrawing279.vml.rels><?xml version="1.0" encoding="UTF-8" standalone="yes"?>
<Relationships xmlns="http://schemas.openxmlformats.org/package/2006/relationships"><Relationship Id="rId1" Type="http://schemas.openxmlformats.org/officeDocument/2006/relationships/image" Target="../media/image1189.emf"/></Relationships>
</file>

<file path=ppt/drawings/_rels/vmlDrawing280.vml.rels><?xml version="1.0" encoding="UTF-8" standalone="yes"?>
<Relationships xmlns="http://schemas.openxmlformats.org/package/2006/relationships"><Relationship Id="rId3" Type="http://schemas.openxmlformats.org/officeDocument/2006/relationships/image" Target="../media/image1192.emf"/><Relationship Id="rId2" Type="http://schemas.openxmlformats.org/officeDocument/2006/relationships/image" Target="../media/image1191.emf"/><Relationship Id="rId1" Type="http://schemas.openxmlformats.org/officeDocument/2006/relationships/image" Target="../media/image1190.emf"/><Relationship Id="rId4" Type="http://schemas.openxmlformats.org/officeDocument/2006/relationships/image" Target="../media/image1193.wmf"/></Relationships>
</file>

<file path=ppt/drawings/_rels/vmlDrawing281.vml.rels><?xml version="1.0" encoding="UTF-8" standalone="yes"?>
<Relationships xmlns="http://schemas.openxmlformats.org/package/2006/relationships"><Relationship Id="rId1" Type="http://schemas.openxmlformats.org/officeDocument/2006/relationships/image" Target="../media/image1194.emf"/></Relationships>
</file>

<file path=ppt/drawings/_rels/vmlDrawing282.vml.rels><?xml version="1.0" encoding="UTF-8" standalone="yes"?>
<Relationships xmlns="http://schemas.openxmlformats.org/package/2006/relationships"><Relationship Id="rId3" Type="http://schemas.openxmlformats.org/officeDocument/2006/relationships/image" Target="../media/image1197.emf"/><Relationship Id="rId2" Type="http://schemas.openxmlformats.org/officeDocument/2006/relationships/image" Target="../media/image1196.emf"/><Relationship Id="rId1" Type="http://schemas.openxmlformats.org/officeDocument/2006/relationships/image" Target="../media/image1195.emf"/><Relationship Id="rId4" Type="http://schemas.openxmlformats.org/officeDocument/2006/relationships/image" Target="../media/image1198.emf"/></Relationships>
</file>

<file path=ppt/drawings/_rels/vmlDrawing283.vml.rels><?xml version="1.0" encoding="UTF-8" standalone="yes"?>
<Relationships xmlns="http://schemas.openxmlformats.org/package/2006/relationships"><Relationship Id="rId3" Type="http://schemas.openxmlformats.org/officeDocument/2006/relationships/image" Target="../media/image1201.emf"/><Relationship Id="rId2" Type="http://schemas.openxmlformats.org/officeDocument/2006/relationships/image" Target="../media/image1200.emf"/><Relationship Id="rId1" Type="http://schemas.openxmlformats.org/officeDocument/2006/relationships/image" Target="../media/image1199.emf"/></Relationships>
</file>

<file path=ppt/drawings/_rels/vmlDrawing284.vml.rels><?xml version="1.0" encoding="UTF-8" standalone="yes"?>
<Relationships xmlns="http://schemas.openxmlformats.org/package/2006/relationships"><Relationship Id="rId3" Type="http://schemas.openxmlformats.org/officeDocument/2006/relationships/image" Target="../media/image1204.wmf"/><Relationship Id="rId2" Type="http://schemas.openxmlformats.org/officeDocument/2006/relationships/image" Target="../media/image1203.wmf"/><Relationship Id="rId1" Type="http://schemas.openxmlformats.org/officeDocument/2006/relationships/image" Target="../media/image1202.emf"/><Relationship Id="rId4" Type="http://schemas.openxmlformats.org/officeDocument/2006/relationships/image" Target="../media/image1205.wmf"/></Relationships>
</file>

<file path=ppt/drawings/_rels/vmlDrawing285.vml.rels><?xml version="1.0" encoding="UTF-8" standalone="yes"?>
<Relationships xmlns="http://schemas.openxmlformats.org/package/2006/relationships"><Relationship Id="rId8" Type="http://schemas.openxmlformats.org/officeDocument/2006/relationships/image" Target="../media/image1213.emf"/><Relationship Id="rId3" Type="http://schemas.openxmlformats.org/officeDocument/2006/relationships/image" Target="../media/image1208.wmf"/><Relationship Id="rId7" Type="http://schemas.openxmlformats.org/officeDocument/2006/relationships/image" Target="../media/image1212.emf"/><Relationship Id="rId2" Type="http://schemas.openxmlformats.org/officeDocument/2006/relationships/image" Target="../media/image1207.wmf"/><Relationship Id="rId1" Type="http://schemas.openxmlformats.org/officeDocument/2006/relationships/image" Target="../media/image1206.wmf"/><Relationship Id="rId6" Type="http://schemas.openxmlformats.org/officeDocument/2006/relationships/image" Target="../media/image1211.emf"/><Relationship Id="rId5" Type="http://schemas.openxmlformats.org/officeDocument/2006/relationships/image" Target="../media/image1210.wmf"/><Relationship Id="rId4" Type="http://schemas.openxmlformats.org/officeDocument/2006/relationships/image" Target="../media/image1209.wmf"/></Relationships>
</file>

<file path=ppt/drawings/_rels/vmlDrawing286.vml.rels><?xml version="1.0" encoding="UTF-8" standalone="yes"?>
<Relationships xmlns="http://schemas.openxmlformats.org/package/2006/relationships"><Relationship Id="rId2" Type="http://schemas.openxmlformats.org/officeDocument/2006/relationships/image" Target="../media/image1215.emf"/><Relationship Id="rId1" Type="http://schemas.openxmlformats.org/officeDocument/2006/relationships/image" Target="../media/image1214.emf"/></Relationships>
</file>

<file path=ppt/drawings/_rels/vmlDrawing287.vml.rels><?xml version="1.0" encoding="UTF-8" standalone="yes"?>
<Relationships xmlns="http://schemas.openxmlformats.org/package/2006/relationships"><Relationship Id="rId3" Type="http://schemas.openxmlformats.org/officeDocument/2006/relationships/image" Target="../media/image1218.emf"/><Relationship Id="rId2" Type="http://schemas.openxmlformats.org/officeDocument/2006/relationships/image" Target="../media/image1217.emf"/><Relationship Id="rId1" Type="http://schemas.openxmlformats.org/officeDocument/2006/relationships/image" Target="../media/image1216.emf"/><Relationship Id="rId4" Type="http://schemas.openxmlformats.org/officeDocument/2006/relationships/image" Target="../media/image1219.emf"/></Relationships>
</file>

<file path=ppt/drawings/_rels/vmlDrawing288.vml.rels><?xml version="1.0" encoding="UTF-8" standalone="yes"?>
<Relationships xmlns="http://schemas.openxmlformats.org/package/2006/relationships"><Relationship Id="rId3" Type="http://schemas.openxmlformats.org/officeDocument/2006/relationships/image" Target="../media/image1222.emf"/><Relationship Id="rId2" Type="http://schemas.openxmlformats.org/officeDocument/2006/relationships/image" Target="../media/image1221.emf"/><Relationship Id="rId1" Type="http://schemas.openxmlformats.org/officeDocument/2006/relationships/image" Target="../media/image1220.wmf"/><Relationship Id="rId5" Type="http://schemas.openxmlformats.org/officeDocument/2006/relationships/image" Target="../media/image1224.emf"/><Relationship Id="rId4" Type="http://schemas.openxmlformats.org/officeDocument/2006/relationships/image" Target="../media/image1223.emf"/></Relationships>
</file>

<file path=ppt/drawings/_rels/vmlDrawing289.vml.rels><?xml version="1.0" encoding="UTF-8" standalone="yes"?>
<Relationships xmlns="http://schemas.openxmlformats.org/package/2006/relationships"><Relationship Id="rId3" Type="http://schemas.openxmlformats.org/officeDocument/2006/relationships/image" Target="../media/image1227.emf"/><Relationship Id="rId2" Type="http://schemas.openxmlformats.org/officeDocument/2006/relationships/image" Target="../media/image1226.emf"/><Relationship Id="rId1" Type="http://schemas.openxmlformats.org/officeDocument/2006/relationships/image" Target="../media/image1225.emf"/><Relationship Id="rId5" Type="http://schemas.openxmlformats.org/officeDocument/2006/relationships/image" Target="../media/image1229.emf"/><Relationship Id="rId4" Type="http://schemas.openxmlformats.org/officeDocument/2006/relationships/image" Target="../media/image1228.emf"/></Relationships>
</file>

<file path=ppt/drawings/_rels/vmlDrawing290.vml.rels><?xml version="1.0" encoding="UTF-8" standalone="yes"?>
<Relationships xmlns="http://schemas.openxmlformats.org/package/2006/relationships"><Relationship Id="rId3" Type="http://schemas.openxmlformats.org/officeDocument/2006/relationships/image" Target="../media/image1232.emf"/><Relationship Id="rId2" Type="http://schemas.openxmlformats.org/officeDocument/2006/relationships/image" Target="../media/image1231.emf"/><Relationship Id="rId1" Type="http://schemas.openxmlformats.org/officeDocument/2006/relationships/image" Target="../media/image1230.emf"/><Relationship Id="rId4" Type="http://schemas.openxmlformats.org/officeDocument/2006/relationships/image" Target="../media/image1233.emf"/></Relationships>
</file>

<file path=ppt/drawings/_rels/vmlDrawing291.vml.rels><?xml version="1.0" encoding="UTF-8" standalone="yes"?>
<Relationships xmlns="http://schemas.openxmlformats.org/package/2006/relationships"><Relationship Id="rId3" Type="http://schemas.openxmlformats.org/officeDocument/2006/relationships/image" Target="../media/image1236.emf"/><Relationship Id="rId2" Type="http://schemas.openxmlformats.org/officeDocument/2006/relationships/image" Target="../media/image1235.emf"/><Relationship Id="rId1" Type="http://schemas.openxmlformats.org/officeDocument/2006/relationships/image" Target="../media/image1234.emf"/><Relationship Id="rId4" Type="http://schemas.openxmlformats.org/officeDocument/2006/relationships/image" Target="../media/image1237.emf"/></Relationships>
</file>

<file path=ppt/drawings/_rels/vmlDrawing292.vml.rels><?xml version="1.0" encoding="UTF-8" standalone="yes"?>
<Relationships xmlns="http://schemas.openxmlformats.org/package/2006/relationships"><Relationship Id="rId2" Type="http://schemas.openxmlformats.org/officeDocument/2006/relationships/image" Target="../media/image1239.emf"/><Relationship Id="rId1" Type="http://schemas.openxmlformats.org/officeDocument/2006/relationships/image" Target="../media/image1238.emf"/></Relationships>
</file>

<file path=ppt/drawings/_rels/vmlDrawing293.vml.rels><?xml version="1.0" encoding="UTF-8" standalone="yes"?>
<Relationships xmlns="http://schemas.openxmlformats.org/package/2006/relationships"><Relationship Id="rId3" Type="http://schemas.openxmlformats.org/officeDocument/2006/relationships/image" Target="../media/image1242.emf"/><Relationship Id="rId2" Type="http://schemas.openxmlformats.org/officeDocument/2006/relationships/image" Target="../media/image1241.emf"/><Relationship Id="rId1" Type="http://schemas.openxmlformats.org/officeDocument/2006/relationships/image" Target="../media/image1240.emf"/></Relationships>
</file>

<file path=ppt/drawings/_rels/vmlDrawing294.vml.rels><?xml version="1.0" encoding="UTF-8" standalone="yes"?>
<Relationships xmlns="http://schemas.openxmlformats.org/package/2006/relationships"><Relationship Id="rId2" Type="http://schemas.openxmlformats.org/officeDocument/2006/relationships/image" Target="../media/image1244.emf"/><Relationship Id="rId1" Type="http://schemas.openxmlformats.org/officeDocument/2006/relationships/image" Target="../media/image1243.emf"/></Relationships>
</file>

<file path=ppt/drawings/_rels/vmlDrawing295.vml.rels><?xml version="1.0" encoding="UTF-8" standalone="yes"?>
<Relationships xmlns="http://schemas.openxmlformats.org/package/2006/relationships"><Relationship Id="rId1" Type="http://schemas.openxmlformats.org/officeDocument/2006/relationships/image" Target="../media/image1245.emf"/></Relationships>
</file>

<file path=ppt/drawings/_rels/vmlDrawing296.vml.rels><?xml version="1.0" encoding="UTF-8" standalone="yes"?>
<Relationships xmlns="http://schemas.openxmlformats.org/package/2006/relationships"><Relationship Id="rId3" Type="http://schemas.openxmlformats.org/officeDocument/2006/relationships/image" Target="../media/image1248.emf"/><Relationship Id="rId2" Type="http://schemas.openxmlformats.org/officeDocument/2006/relationships/image" Target="../media/image1247.emf"/><Relationship Id="rId1" Type="http://schemas.openxmlformats.org/officeDocument/2006/relationships/image" Target="../media/image1246.emf"/></Relationships>
</file>

<file path=ppt/drawings/_rels/vmlDrawing297.vml.rels><?xml version="1.0" encoding="UTF-8" standalone="yes"?>
<Relationships xmlns="http://schemas.openxmlformats.org/package/2006/relationships"><Relationship Id="rId3" Type="http://schemas.openxmlformats.org/officeDocument/2006/relationships/image" Target="../media/image1251.emf"/><Relationship Id="rId2" Type="http://schemas.openxmlformats.org/officeDocument/2006/relationships/image" Target="../media/image1250.emf"/><Relationship Id="rId1" Type="http://schemas.openxmlformats.org/officeDocument/2006/relationships/image" Target="../media/image1249.emf"/><Relationship Id="rId5" Type="http://schemas.openxmlformats.org/officeDocument/2006/relationships/image" Target="../media/image1253.emf"/><Relationship Id="rId4" Type="http://schemas.openxmlformats.org/officeDocument/2006/relationships/image" Target="../media/image1252.emf"/></Relationships>
</file>

<file path=ppt/drawings/_rels/vmlDrawing298.vml.rels><?xml version="1.0" encoding="UTF-8" standalone="yes"?>
<Relationships xmlns="http://schemas.openxmlformats.org/package/2006/relationships"><Relationship Id="rId2" Type="http://schemas.openxmlformats.org/officeDocument/2006/relationships/image" Target="../media/image1255.emf"/><Relationship Id="rId1" Type="http://schemas.openxmlformats.org/officeDocument/2006/relationships/image" Target="../media/image1254.emf"/></Relationships>
</file>

<file path=ppt/drawings/_rels/vmlDrawing299.vml.rels><?xml version="1.0" encoding="UTF-8" standalone="yes"?>
<Relationships xmlns="http://schemas.openxmlformats.org/package/2006/relationships"><Relationship Id="rId3" Type="http://schemas.openxmlformats.org/officeDocument/2006/relationships/image" Target="../media/image1258.wmf"/><Relationship Id="rId2" Type="http://schemas.openxmlformats.org/officeDocument/2006/relationships/image" Target="../media/image1257.wmf"/><Relationship Id="rId1" Type="http://schemas.openxmlformats.org/officeDocument/2006/relationships/image" Target="../media/image1256.wmf"/><Relationship Id="rId6" Type="http://schemas.openxmlformats.org/officeDocument/2006/relationships/image" Target="../media/image1261.wmf"/><Relationship Id="rId5" Type="http://schemas.openxmlformats.org/officeDocument/2006/relationships/image" Target="../media/image1260.wmf"/><Relationship Id="rId4" Type="http://schemas.openxmlformats.org/officeDocument/2006/relationships/image" Target="../media/image1259.wmf"/></Relationships>
</file>

<file path=ppt/drawings/_rels/vmlDrawing300.vml.rels><?xml version="1.0" encoding="UTF-8" standalone="yes"?>
<Relationships xmlns="http://schemas.openxmlformats.org/package/2006/relationships"><Relationship Id="rId3" Type="http://schemas.openxmlformats.org/officeDocument/2006/relationships/image" Target="../media/image1264.emf"/><Relationship Id="rId2" Type="http://schemas.openxmlformats.org/officeDocument/2006/relationships/image" Target="../media/image1263.emf"/><Relationship Id="rId1" Type="http://schemas.openxmlformats.org/officeDocument/2006/relationships/image" Target="../media/image1262.emf"/></Relationships>
</file>

<file path=ppt/drawings/_rels/vmlDrawing301.vml.rels><?xml version="1.0" encoding="UTF-8" standalone="yes"?>
<Relationships xmlns="http://schemas.openxmlformats.org/package/2006/relationships"><Relationship Id="rId1" Type="http://schemas.openxmlformats.org/officeDocument/2006/relationships/image" Target="../media/image1265.emf"/></Relationships>
</file>

<file path=ppt/drawings/_rels/vmlDrawing302.vml.rels><?xml version="1.0" encoding="UTF-8" standalone="yes"?>
<Relationships xmlns="http://schemas.openxmlformats.org/package/2006/relationships"><Relationship Id="rId3" Type="http://schemas.openxmlformats.org/officeDocument/2006/relationships/image" Target="../media/image1268.emf"/><Relationship Id="rId2" Type="http://schemas.openxmlformats.org/officeDocument/2006/relationships/image" Target="../media/image1267.wmf"/><Relationship Id="rId1" Type="http://schemas.openxmlformats.org/officeDocument/2006/relationships/image" Target="../media/image1266.emf"/><Relationship Id="rId4" Type="http://schemas.openxmlformats.org/officeDocument/2006/relationships/image" Target="../media/image1269.emf"/></Relationships>
</file>

<file path=ppt/drawings/_rels/vmlDrawing303.vml.rels><?xml version="1.0" encoding="UTF-8" standalone="yes"?>
<Relationships xmlns="http://schemas.openxmlformats.org/package/2006/relationships"><Relationship Id="rId1" Type="http://schemas.openxmlformats.org/officeDocument/2006/relationships/image" Target="../media/image1270.emf"/></Relationships>
</file>

<file path=ppt/drawings/_rels/vmlDrawing304.vml.rels><?xml version="1.0" encoding="UTF-8" standalone="yes"?>
<Relationships xmlns="http://schemas.openxmlformats.org/package/2006/relationships"><Relationship Id="rId3" Type="http://schemas.openxmlformats.org/officeDocument/2006/relationships/image" Target="../media/image1273.emf"/><Relationship Id="rId2" Type="http://schemas.openxmlformats.org/officeDocument/2006/relationships/image" Target="../media/image1272.emf"/><Relationship Id="rId1" Type="http://schemas.openxmlformats.org/officeDocument/2006/relationships/image" Target="../media/image1271.emf"/></Relationships>
</file>

<file path=ppt/drawings/_rels/vmlDrawing305.vml.rels><?xml version="1.0" encoding="UTF-8" standalone="yes"?>
<Relationships xmlns="http://schemas.openxmlformats.org/package/2006/relationships"><Relationship Id="rId2" Type="http://schemas.openxmlformats.org/officeDocument/2006/relationships/image" Target="../media/image1275.emf"/><Relationship Id="rId1" Type="http://schemas.openxmlformats.org/officeDocument/2006/relationships/image" Target="../media/image1274.emf"/></Relationships>
</file>

<file path=ppt/drawings/_rels/vmlDrawing306.vml.rels><?xml version="1.0" encoding="UTF-8" standalone="yes"?>
<Relationships xmlns="http://schemas.openxmlformats.org/package/2006/relationships"><Relationship Id="rId3" Type="http://schemas.openxmlformats.org/officeDocument/2006/relationships/image" Target="../media/image1278.emf"/><Relationship Id="rId2" Type="http://schemas.openxmlformats.org/officeDocument/2006/relationships/image" Target="../media/image1277.wmf"/><Relationship Id="rId1" Type="http://schemas.openxmlformats.org/officeDocument/2006/relationships/image" Target="../media/image1276.emf"/><Relationship Id="rId5" Type="http://schemas.openxmlformats.org/officeDocument/2006/relationships/image" Target="../media/image1280.emf"/><Relationship Id="rId4" Type="http://schemas.openxmlformats.org/officeDocument/2006/relationships/image" Target="../media/image1279.emf"/></Relationships>
</file>

<file path=ppt/drawings/_rels/vmlDrawing307.vml.rels><?xml version="1.0" encoding="UTF-8" standalone="yes"?>
<Relationships xmlns="http://schemas.openxmlformats.org/package/2006/relationships"><Relationship Id="rId3" Type="http://schemas.openxmlformats.org/officeDocument/2006/relationships/image" Target="../media/image1283.emf"/><Relationship Id="rId7" Type="http://schemas.openxmlformats.org/officeDocument/2006/relationships/image" Target="../media/image1287.emf"/><Relationship Id="rId2" Type="http://schemas.openxmlformats.org/officeDocument/2006/relationships/image" Target="../media/image1282.emf"/><Relationship Id="rId1" Type="http://schemas.openxmlformats.org/officeDocument/2006/relationships/image" Target="../media/image1281.emf"/><Relationship Id="rId6" Type="http://schemas.openxmlformats.org/officeDocument/2006/relationships/image" Target="../media/image1286.emf"/><Relationship Id="rId5" Type="http://schemas.openxmlformats.org/officeDocument/2006/relationships/image" Target="../media/image1285.emf"/><Relationship Id="rId4" Type="http://schemas.openxmlformats.org/officeDocument/2006/relationships/image" Target="../media/image1284.emf"/></Relationships>
</file>

<file path=ppt/drawings/_rels/vmlDrawing308.vml.rels><?xml version="1.0" encoding="UTF-8" standalone="yes"?>
<Relationships xmlns="http://schemas.openxmlformats.org/package/2006/relationships"><Relationship Id="rId1" Type="http://schemas.openxmlformats.org/officeDocument/2006/relationships/image" Target="../media/image1288.emf"/></Relationships>
</file>

<file path=ppt/drawings/_rels/vmlDrawing309.vml.rels><?xml version="1.0" encoding="UTF-8" standalone="yes"?>
<Relationships xmlns="http://schemas.openxmlformats.org/package/2006/relationships"><Relationship Id="rId3" Type="http://schemas.openxmlformats.org/officeDocument/2006/relationships/image" Target="../media/image1291.emf"/><Relationship Id="rId2" Type="http://schemas.openxmlformats.org/officeDocument/2006/relationships/image" Target="../media/image1290.emf"/><Relationship Id="rId1" Type="http://schemas.openxmlformats.org/officeDocument/2006/relationships/image" Target="../media/image1289.emf"/><Relationship Id="rId5" Type="http://schemas.openxmlformats.org/officeDocument/2006/relationships/image" Target="../media/image1293.emf"/><Relationship Id="rId4" Type="http://schemas.openxmlformats.org/officeDocument/2006/relationships/image" Target="../media/image1292.emf"/></Relationships>
</file>

<file path=ppt/drawings/_rels/vmlDrawing310.vml.rels><?xml version="1.0" encoding="UTF-8" standalone="yes"?>
<Relationships xmlns="http://schemas.openxmlformats.org/package/2006/relationships"><Relationship Id="rId3" Type="http://schemas.openxmlformats.org/officeDocument/2006/relationships/image" Target="../media/image1296.emf"/><Relationship Id="rId7" Type="http://schemas.openxmlformats.org/officeDocument/2006/relationships/image" Target="../media/image1300.emf"/><Relationship Id="rId2" Type="http://schemas.openxmlformats.org/officeDocument/2006/relationships/image" Target="../media/image1295.emf"/><Relationship Id="rId1" Type="http://schemas.openxmlformats.org/officeDocument/2006/relationships/image" Target="../media/image1294.emf"/><Relationship Id="rId6" Type="http://schemas.openxmlformats.org/officeDocument/2006/relationships/image" Target="../media/image1299.emf"/><Relationship Id="rId5" Type="http://schemas.openxmlformats.org/officeDocument/2006/relationships/image" Target="../media/image1298.emf"/><Relationship Id="rId4" Type="http://schemas.openxmlformats.org/officeDocument/2006/relationships/image" Target="../media/image1297.emf"/></Relationships>
</file>

<file path=ppt/drawings/_rels/vmlDrawing311.vml.rels><?xml version="1.0" encoding="UTF-8" standalone="yes"?>
<Relationships xmlns="http://schemas.openxmlformats.org/package/2006/relationships"><Relationship Id="rId3" Type="http://schemas.openxmlformats.org/officeDocument/2006/relationships/image" Target="../media/image1303.emf"/><Relationship Id="rId2" Type="http://schemas.openxmlformats.org/officeDocument/2006/relationships/image" Target="../media/image1302.emf"/><Relationship Id="rId1" Type="http://schemas.openxmlformats.org/officeDocument/2006/relationships/image" Target="../media/image1301.emf"/><Relationship Id="rId6" Type="http://schemas.openxmlformats.org/officeDocument/2006/relationships/image" Target="../media/image1306.emf"/><Relationship Id="rId5" Type="http://schemas.openxmlformats.org/officeDocument/2006/relationships/image" Target="../media/image1305.emf"/><Relationship Id="rId4" Type="http://schemas.openxmlformats.org/officeDocument/2006/relationships/image" Target="../media/image1304.wmf"/></Relationships>
</file>

<file path=ppt/drawings/_rels/vmlDrawing312.vml.rels><?xml version="1.0" encoding="UTF-8" standalone="yes"?>
<Relationships xmlns="http://schemas.openxmlformats.org/package/2006/relationships"><Relationship Id="rId3" Type="http://schemas.openxmlformats.org/officeDocument/2006/relationships/image" Target="../media/image1309.wmf"/><Relationship Id="rId2" Type="http://schemas.openxmlformats.org/officeDocument/2006/relationships/image" Target="../media/image1308.emf"/><Relationship Id="rId1" Type="http://schemas.openxmlformats.org/officeDocument/2006/relationships/image" Target="../media/image1307.emf"/><Relationship Id="rId6" Type="http://schemas.openxmlformats.org/officeDocument/2006/relationships/image" Target="../media/image1312.emf"/><Relationship Id="rId5" Type="http://schemas.openxmlformats.org/officeDocument/2006/relationships/image" Target="../media/image1311.emf"/><Relationship Id="rId4" Type="http://schemas.openxmlformats.org/officeDocument/2006/relationships/image" Target="../media/image1310.wmf"/></Relationships>
</file>

<file path=ppt/drawings/_rels/vmlDrawing313.vml.rels><?xml version="1.0" encoding="UTF-8" standalone="yes"?>
<Relationships xmlns="http://schemas.openxmlformats.org/package/2006/relationships"><Relationship Id="rId3" Type="http://schemas.openxmlformats.org/officeDocument/2006/relationships/image" Target="../media/image1315.emf"/><Relationship Id="rId2" Type="http://schemas.openxmlformats.org/officeDocument/2006/relationships/image" Target="../media/image1314.emf"/><Relationship Id="rId1" Type="http://schemas.openxmlformats.org/officeDocument/2006/relationships/image" Target="../media/image1313.emf"/><Relationship Id="rId5" Type="http://schemas.openxmlformats.org/officeDocument/2006/relationships/image" Target="../media/image1317.emf"/><Relationship Id="rId4" Type="http://schemas.openxmlformats.org/officeDocument/2006/relationships/image" Target="../media/image1316.emf"/></Relationships>
</file>

<file path=ppt/drawings/_rels/vmlDrawing314.vml.rels><?xml version="1.0" encoding="UTF-8" standalone="yes"?>
<Relationships xmlns="http://schemas.openxmlformats.org/package/2006/relationships"><Relationship Id="rId3" Type="http://schemas.openxmlformats.org/officeDocument/2006/relationships/image" Target="../media/image1320.emf"/><Relationship Id="rId2" Type="http://schemas.openxmlformats.org/officeDocument/2006/relationships/image" Target="../media/image1319.emf"/><Relationship Id="rId1" Type="http://schemas.openxmlformats.org/officeDocument/2006/relationships/image" Target="../media/image1318.emf"/></Relationships>
</file>

<file path=ppt/drawings/_rels/vmlDrawing315.vml.rels><?xml version="1.0" encoding="UTF-8" standalone="yes"?>
<Relationships xmlns="http://schemas.openxmlformats.org/package/2006/relationships"><Relationship Id="rId3" Type="http://schemas.openxmlformats.org/officeDocument/2006/relationships/image" Target="../media/image1323.emf"/><Relationship Id="rId2" Type="http://schemas.openxmlformats.org/officeDocument/2006/relationships/image" Target="../media/image1322.emf"/><Relationship Id="rId1" Type="http://schemas.openxmlformats.org/officeDocument/2006/relationships/image" Target="../media/image1321.emf"/></Relationships>
</file>

<file path=ppt/drawings/_rels/vmlDrawing316.vml.rels><?xml version="1.0" encoding="UTF-8" standalone="yes"?>
<Relationships xmlns="http://schemas.openxmlformats.org/package/2006/relationships"><Relationship Id="rId3" Type="http://schemas.openxmlformats.org/officeDocument/2006/relationships/image" Target="../media/image1326.emf"/><Relationship Id="rId2" Type="http://schemas.openxmlformats.org/officeDocument/2006/relationships/image" Target="../media/image1325.emf"/><Relationship Id="rId1" Type="http://schemas.openxmlformats.org/officeDocument/2006/relationships/image" Target="../media/image1324.emf"/><Relationship Id="rId4" Type="http://schemas.openxmlformats.org/officeDocument/2006/relationships/image" Target="../media/image1327.emf"/></Relationships>
</file>

<file path=ppt/drawings/_rels/vmlDrawing317.vml.rels><?xml version="1.0" encoding="UTF-8" standalone="yes"?>
<Relationships xmlns="http://schemas.openxmlformats.org/package/2006/relationships"><Relationship Id="rId3" Type="http://schemas.openxmlformats.org/officeDocument/2006/relationships/image" Target="../media/image1330.emf"/><Relationship Id="rId7" Type="http://schemas.openxmlformats.org/officeDocument/2006/relationships/image" Target="../media/image1334.wmf"/><Relationship Id="rId2" Type="http://schemas.openxmlformats.org/officeDocument/2006/relationships/image" Target="../media/image1329.emf"/><Relationship Id="rId1" Type="http://schemas.openxmlformats.org/officeDocument/2006/relationships/image" Target="../media/image1328.emf"/><Relationship Id="rId6" Type="http://schemas.openxmlformats.org/officeDocument/2006/relationships/image" Target="../media/image1333.wmf"/><Relationship Id="rId5" Type="http://schemas.openxmlformats.org/officeDocument/2006/relationships/image" Target="../media/image1332.emf"/><Relationship Id="rId4" Type="http://schemas.openxmlformats.org/officeDocument/2006/relationships/image" Target="../media/image1331.emf"/></Relationships>
</file>

<file path=ppt/drawings/_rels/vmlDrawing318.vml.rels><?xml version="1.0" encoding="UTF-8" standalone="yes"?>
<Relationships xmlns="http://schemas.openxmlformats.org/package/2006/relationships"><Relationship Id="rId3" Type="http://schemas.openxmlformats.org/officeDocument/2006/relationships/image" Target="../media/image1337.emf"/><Relationship Id="rId2" Type="http://schemas.openxmlformats.org/officeDocument/2006/relationships/image" Target="../media/image1336.emf"/><Relationship Id="rId1" Type="http://schemas.openxmlformats.org/officeDocument/2006/relationships/image" Target="../media/image1335.wmf"/><Relationship Id="rId6" Type="http://schemas.openxmlformats.org/officeDocument/2006/relationships/image" Target="../media/image1340.emf"/><Relationship Id="rId5" Type="http://schemas.openxmlformats.org/officeDocument/2006/relationships/image" Target="../media/image1339.emf"/><Relationship Id="rId4" Type="http://schemas.openxmlformats.org/officeDocument/2006/relationships/image" Target="../media/image1338.emf"/></Relationships>
</file>

<file path=ppt/drawings/_rels/vmlDrawing319.vml.rels><?xml version="1.0" encoding="UTF-8" standalone="yes"?>
<Relationships xmlns="http://schemas.openxmlformats.org/package/2006/relationships"><Relationship Id="rId3" Type="http://schemas.openxmlformats.org/officeDocument/2006/relationships/image" Target="../media/image1343.emf"/><Relationship Id="rId2" Type="http://schemas.openxmlformats.org/officeDocument/2006/relationships/image" Target="../media/image1342.emf"/><Relationship Id="rId1" Type="http://schemas.openxmlformats.org/officeDocument/2006/relationships/image" Target="../media/image1341.emf"/><Relationship Id="rId4" Type="http://schemas.openxmlformats.org/officeDocument/2006/relationships/image" Target="../media/image1344.emf"/></Relationships>
</file>

<file path=ppt/drawings/_rels/vmlDrawing320.vml.rels><?xml version="1.0" encoding="UTF-8" standalone="yes"?>
<Relationships xmlns="http://schemas.openxmlformats.org/package/2006/relationships"><Relationship Id="rId3" Type="http://schemas.openxmlformats.org/officeDocument/2006/relationships/image" Target="../media/image1347.emf"/><Relationship Id="rId2" Type="http://schemas.openxmlformats.org/officeDocument/2006/relationships/image" Target="../media/image1346.emf"/><Relationship Id="rId1" Type="http://schemas.openxmlformats.org/officeDocument/2006/relationships/image" Target="../media/image1345.emf"/><Relationship Id="rId5" Type="http://schemas.openxmlformats.org/officeDocument/2006/relationships/image" Target="../media/image1349.emf"/><Relationship Id="rId4" Type="http://schemas.openxmlformats.org/officeDocument/2006/relationships/image" Target="../media/image1348.emf"/></Relationships>
</file>

<file path=ppt/drawings/_rels/vmlDrawing321.vml.rels><?xml version="1.0" encoding="UTF-8" standalone="yes"?>
<Relationships xmlns="http://schemas.openxmlformats.org/package/2006/relationships"><Relationship Id="rId1" Type="http://schemas.openxmlformats.org/officeDocument/2006/relationships/image" Target="../media/image1350.emf"/></Relationships>
</file>

<file path=ppt/drawings/_rels/vmlDrawing322.vml.rels><?xml version="1.0" encoding="UTF-8" standalone="yes"?>
<Relationships xmlns="http://schemas.openxmlformats.org/package/2006/relationships"><Relationship Id="rId8" Type="http://schemas.openxmlformats.org/officeDocument/2006/relationships/image" Target="../media/image1358.emf"/><Relationship Id="rId3" Type="http://schemas.openxmlformats.org/officeDocument/2006/relationships/image" Target="../media/image1353.emf"/><Relationship Id="rId7" Type="http://schemas.openxmlformats.org/officeDocument/2006/relationships/image" Target="../media/image1357.emf"/><Relationship Id="rId2" Type="http://schemas.openxmlformats.org/officeDocument/2006/relationships/image" Target="../media/image1352.emf"/><Relationship Id="rId1" Type="http://schemas.openxmlformats.org/officeDocument/2006/relationships/image" Target="../media/image1351.emf"/><Relationship Id="rId6" Type="http://schemas.openxmlformats.org/officeDocument/2006/relationships/image" Target="../media/image1356.emf"/><Relationship Id="rId5" Type="http://schemas.openxmlformats.org/officeDocument/2006/relationships/image" Target="../media/image1355.emf"/><Relationship Id="rId4" Type="http://schemas.openxmlformats.org/officeDocument/2006/relationships/image" Target="../media/image1354.emf"/><Relationship Id="rId9" Type="http://schemas.openxmlformats.org/officeDocument/2006/relationships/image" Target="../media/image1359.emf"/></Relationships>
</file>

<file path=ppt/drawings/_rels/vmlDrawing323.vml.rels><?xml version="1.0" encoding="UTF-8" standalone="yes"?>
<Relationships xmlns="http://schemas.openxmlformats.org/package/2006/relationships"><Relationship Id="rId3" Type="http://schemas.openxmlformats.org/officeDocument/2006/relationships/image" Target="../media/image1362.emf"/><Relationship Id="rId2" Type="http://schemas.openxmlformats.org/officeDocument/2006/relationships/image" Target="../media/image1361.emf"/><Relationship Id="rId1" Type="http://schemas.openxmlformats.org/officeDocument/2006/relationships/image" Target="../media/image1360.emf"/><Relationship Id="rId4" Type="http://schemas.openxmlformats.org/officeDocument/2006/relationships/image" Target="../media/image1363.emf"/></Relationships>
</file>

<file path=ppt/drawings/_rels/vmlDrawing324.vml.rels><?xml version="1.0" encoding="UTF-8" standalone="yes"?>
<Relationships xmlns="http://schemas.openxmlformats.org/package/2006/relationships"><Relationship Id="rId3" Type="http://schemas.openxmlformats.org/officeDocument/2006/relationships/image" Target="../media/image1366.emf"/><Relationship Id="rId2" Type="http://schemas.openxmlformats.org/officeDocument/2006/relationships/image" Target="../media/image1365.emf"/><Relationship Id="rId1" Type="http://schemas.openxmlformats.org/officeDocument/2006/relationships/image" Target="../media/image1364.emf"/><Relationship Id="rId4" Type="http://schemas.openxmlformats.org/officeDocument/2006/relationships/image" Target="../media/image1367.emf"/></Relationships>
</file>

<file path=ppt/drawings/_rels/vmlDrawing325.vml.rels><?xml version="1.0" encoding="UTF-8" standalone="yes"?>
<Relationships xmlns="http://schemas.openxmlformats.org/package/2006/relationships"><Relationship Id="rId3" Type="http://schemas.openxmlformats.org/officeDocument/2006/relationships/image" Target="../media/image1370.emf"/><Relationship Id="rId2" Type="http://schemas.openxmlformats.org/officeDocument/2006/relationships/image" Target="../media/image1369.emf"/><Relationship Id="rId1" Type="http://schemas.openxmlformats.org/officeDocument/2006/relationships/image" Target="../media/image1368.emf"/><Relationship Id="rId6" Type="http://schemas.openxmlformats.org/officeDocument/2006/relationships/image" Target="../media/image1373.wmf"/><Relationship Id="rId5" Type="http://schemas.openxmlformats.org/officeDocument/2006/relationships/image" Target="../media/image1372.wmf"/><Relationship Id="rId4" Type="http://schemas.openxmlformats.org/officeDocument/2006/relationships/image" Target="../media/image1371.emf"/></Relationships>
</file>

<file path=ppt/drawings/_rels/vmlDrawing326.vml.rels><?xml version="1.0" encoding="UTF-8" standalone="yes"?>
<Relationships xmlns="http://schemas.openxmlformats.org/package/2006/relationships"><Relationship Id="rId3" Type="http://schemas.openxmlformats.org/officeDocument/2006/relationships/image" Target="../media/image1376.emf"/><Relationship Id="rId2" Type="http://schemas.openxmlformats.org/officeDocument/2006/relationships/image" Target="../media/image1375.emf"/><Relationship Id="rId1" Type="http://schemas.openxmlformats.org/officeDocument/2006/relationships/image" Target="../media/image1374.wmf"/><Relationship Id="rId5" Type="http://schemas.openxmlformats.org/officeDocument/2006/relationships/image" Target="../media/image1378.emf"/><Relationship Id="rId4" Type="http://schemas.openxmlformats.org/officeDocument/2006/relationships/image" Target="../media/image1377.emf"/></Relationships>
</file>

<file path=ppt/drawings/_rels/vmlDrawing327.vml.rels><?xml version="1.0" encoding="UTF-8" standalone="yes"?>
<Relationships xmlns="http://schemas.openxmlformats.org/package/2006/relationships"><Relationship Id="rId3" Type="http://schemas.openxmlformats.org/officeDocument/2006/relationships/image" Target="../media/image1381.emf"/><Relationship Id="rId2" Type="http://schemas.openxmlformats.org/officeDocument/2006/relationships/image" Target="../media/image1380.emf"/><Relationship Id="rId1" Type="http://schemas.openxmlformats.org/officeDocument/2006/relationships/image" Target="../media/image1379.emf"/><Relationship Id="rId5" Type="http://schemas.openxmlformats.org/officeDocument/2006/relationships/image" Target="../media/image1383.emf"/><Relationship Id="rId4" Type="http://schemas.openxmlformats.org/officeDocument/2006/relationships/image" Target="../media/image1382.emf"/></Relationships>
</file>

<file path=ppt/drawings/_rels/vmlDrawing328.vml.rels><?xml version="1.0" encoding="UTF-8" standalone="yes"?>
<Relationships xmlns="http://schemas.openxmlformats.org/package/2006/relationships"><Relationship Id="rId3" Type="http://schemas.openxmlformats.org/officeDocument/2006/relationships/image" Target="../media/image1386.emf"/><Relationship Id="rId2" Type="http://schemas.openxmlformats.org/officeDocument/2006/relationships/image" Target="../media/image1385.emf"/><Relationship Id="rId1" Type="http://schemas.openxmlformats.org/officeDocument/2006/relationships/image" Target="../media/image1384.emf"/></Relationships>
</file>

<file path=ppt/drawings/_rels/vmlDrawing329.vml.rels><?xml version="1.0" encoding="UTF-8" standalone="yes"?>
<Relationships xmlns="http://schemas.openxmlformats.org/package/2006/relationships"><Relationship Id="rId3" Type="http://schemas.openxmlformats.org/officeDocument/2006/relationships/image" Target="../media/image1389.emf"/><Relationship Id="rId2" Type="http://schemas.openxmlformats.org/officeDocument/2006/relationships/image" Target="../media/image1388.emf"/><Relationship Id="rId1" Type="http://schemas.openxmlformats.org/officeDocument/2006/relationships/image" Target="../media/image1387.emf"/></Relationships>
</file>

<file path=ppt/drawings/_rels/vmlDrawing330.vml.rels><?xml version="1.0" encoding="UTF-8" standalone="yes"?>
<Relationships xmlns="http://schemas.openxmlformats.org/package/2006/relationships"><Relationship Id="rId3" Type="http://schemas.openxmlformats.org/officeDocument/2006/relationships/image" Target="../media/image1392.emf"/><Relationship Id="rId2" Type="http://schemas.openxmlformats.org/officeDocument/2006/relationships/image" Target="../media/image1391.emf"/><Relationship Id="rId1" Type="http://schemas.openxmlformats.org/officeDocument/2006/relationships/image" Target="../media/image1390.emf"/><Relationship Id="rId4" Type="http://schemas.openxmlformats.org/officeDocument/2006/relationships/image" Target="../media/image1393.emf"/></Relationships>
</file>

<file path=ppt/drawings/_rels/vmlDrawing331.vml.rels><?xml version="1.0" encoding="UTF-8" standalone="yes"?>
<Relationships xmlns="http://schemas.openxmlformats.org/package/2006/relationships"><Relationship Id="rId2" Type="http://schemas.openxmlformats.org/officeDocument/2006/relationships/image" Target="../media/image1395.emf"/><Relationship Id="rId1" Type="http://schemas.openxmlformats.org/officeDocument/2006/relationships/image" Target="../media/image1394.emf"/></Relationships>
</file>

<file path=ppt/drawings/_rels/vmlDrawing332.vml.rels><?xml version="1.0" encoding="UTF-8" standalone="yes"?>
<Relationships xmlns="http://schemas.openxmlformats.org/package/2006/relationships"><Relationship Id="rId3" Type="http://schemas.openxmlformats.org/officeDocument/2006/relationships/image" Target="../media/image1398.wmf"/><Relationship Id="rId2" Type="http://schemas.openxmlformats.org/officeDocument/2006/relationships/image" Target="../media/image1397.wmf"/><Relationship Id="rId1" Type="http://schemas.openxmlformats.org/officeDocument/2006/relationships/image" Target="../media/image1396.wmf"/></Relationships>
</file>

<file path=ppt/drawings/_rels/vmlDrawing333.vml.rels><?xml version="1.0" encoding="UTF-8" standalone="yes"?>
<Relationships xmlns="http://schemas.openxmlformats.org/package/2006/relationships"><Relationship Id="rId3" Type="http://schemas.openxmlformats.org/officeDocument/2006/relationships/image" Target="../media/image1401.wmf"/><Relationship Id="rId2" Type="http://schemas.openxmlformats.org/officeDocument/2006/relationships/image" Target="../media/image1400.wmf"/><Relationship Id="rId1" Type="http://schemas.openxmlformats.org/officeDocument/2006/relationships/image" Target="../media/image1399.wmf"/><Relationship Id="rId4" Type="http://schemas.openxmlformats.org/officeDocument/2006/relationships/image" Target="../media/image1402.wmf"/></Relationships>
</file>

<file path=ppt/drawings/_rels/vmlDrawing334.vml.rels><?xml version="1.0" encoding="UTF-8" standalone="yes"?>
<Relationships xmlns="http://schemas.openxmlformats.org/package/2006/relationships"><Relationship Id="rId3" Type="http://schemas.openxmlformats.org/officeDocument/2006/relationships/image" Target="../media/image1405.wmf"/><Relationship Id="rId7" Type="http://schemas.openxmlformats.org/officeDocument/2006/relationships/image" Target="../media/image1409.wmf"/><Relationship Id="rId2" Type="http://schemas.openxmlformats.org/officeDocument/2006/relationships/image" Target="../media/image1404.wmf"/><Relationship Id="rId1" Type="http://schemas.openxmlformats.org/officeDocument/2006/relationships/image" Target="../media/image1403.wmf"/><Relationship Id="rId6" Type="http://schemas.openxmlformats.org/officeDocument/2006/relationships/image" Target="../media/image1408.wmf"/><Relationship Id="rId5" Type="http://schemas.openxmlformats.org/officeDocument/2006/relationships/image" Target="../media/image1407.wmf"/><Relationship Id="rId4" Type="http://schemas.openxmlformats.org/officeDocument/2006/relationships/image" Target="../media/image1406.wmf"/></Relationships>
</file>

<file path=ppt/drawings/_rels/vmlDrawing335.vml.rels><?xml version="1.0" encoding="UTF-8" standalone="yes"?>
<Relationships xmlns="http://schemas.openxmlformats.org/package/2006/relationships"><Relationship Id="rId3" Type="http://schemas.openxmlformats.org/officeDocument/2006/relationships/image" Target="../media/image1410.wmf"/><Relationship Id="rId2" Type="http://schemas.openxmlformats.org/officeDocument/2006/relationships/image" Target="../media/image1405.wmf"/><Relationship Id="rId1" Type="http://schemas.openxmlformats.org/officeDocument/2006/relationships/image" Target="../media/image1404.wmf"/><Relationship Id="rId6" Type="http://schemas.openxmlformats.org/officeDocument/2006/relationships/image" Target="../media/image1411.wmf"/><Relationship Id="rId5" Type="http://schemas.openxmlformats.org/officeDocument/2006/relationships/image" Target="../media/image1408.wmf"/><Relationship Id="rId4" Type="http://schemas.openxmlformats.org/officeDocument/2006/relationships/image" Target="../media/image1407.wmf"/></Relationships>
</file>

<file path=ppt/drawings/_rels/vmlDrawing336.vml.rels><?xml version="1.0" encoding="UTF-8" standalone="yes"?>
<Relationships xmlns="http://schemas.openxmlformats.org/package/2006/relationships"><Relationship Id="rId3" Type="http://schemas.openxmlformats.org/officeDocument/2006/relationships/image" Target="../media/image1414.emf"/><Relationship Id="rId2" Type="http://schemas.openxmlformats.org/officeDocument/2006/relationships/image" Target="../media/image1413.emf"/><Relationship Id="rId1" Type="http://schemas.openxmlformats.org/officeDocument/2006/relationships/image" Target="../media/image1412.emf"/></Relationships>
</file>

<file path=ppt/drawings/_rels/vmlDrawing337.vml.rels><?xml version="1.0" encoding="UTF-8" standalone="yes"?>
<Relationships xmlns="http://schemas.openxmlformats.org/package/2006/relationships"><Relationship Id="rId3" Type="http://schemas.openxmlformats.org/officeDocument/2006/relationships/image" Target="../media/image1417.emf"/><Relationship Id="rId2" Type="http://schemas.openxmlformats.org/officeDocument/2006/relationships/image" Target="../media/image1416.emf"/><Relationship Id="rId1" Type="http://schemas.openxmlformats.org/officeDocument/2006/relationships/image" Target="../media/image1415.emf"/><Relationship Id="rId5" Type="http://schemas.openxmlformats.org/officeDocument/2006/relationships/image" Target="../media/image1419.emf"/><Relationship Id="rId4" Type="http://schemas.openxmlformats.org/officeDocument/2006/relationships/image" Target="../media/image1418.emf"/></Relationships>
</file>

<file path=ppt/drawings/_rels/vmlDrawing338.vml.rels><?xml version="1.0" encoding="UTF-8" standalone="yes"?>
<Relationships xmlns="http://schemas.openxmlformats.org/package/2006/relationships"><Relationship Id="rId1" Type="http://schemas.openxmlformats.org/officeDocument/2006/relationships/image" Target="../media/image1420.emf"/></Relationships>
</file>

<file path=ppt/drawings/_rels/vmlDrawing339.vml.rels><?xml version="1.0" encoding="UTF-8" standalone="yes"?>
<Relationships xmlns="http://schemas.openxmlformats.org/package/2006/relationships"><Relationship Id="rId3" Type="http://schemas.openxmlformats.org/officeDocument/2006/relationships/image" Target="../media/image1423.emf"/><Relationship Id="rId2" Type="http://schemas.openxmlformats.org/officeDocument/2006/relationships/image" Target="../media/image1422.emf"/><Relationship Id="rId1" Type="http://schemas.openxmlformats.org/officeDocument/2006/relationships/image" Target="../media/image1421.emf"/><Relationship Id="rId5" Type="http://schemas.openxmlformats.org/officeDocument/2006/relationships/image" Target="../media/image1425.emf"/><Relationship Id="rId4" Type="http://schemas.openxmlformats.org/officeDocument/2006/relationships/image" Target="../media/image1424.emf"/></Relationships>
</file>

<file path=ppt/drawings/_rels/vmlDrawing340.vml.rels><?xml version="1.0" encoding="UTF-8" standalone="yes"?>
<Relationships xmlns="http://schemas.openxmlformats.org/package/2006/relationships"><Relationship Id="rId3" Type="http://schemas.openxmlformats.org/officeDocument/2006/relationships/image" Target="../media/image1429.emf"/><Relationship Id="rId2" Type="http://schemas.openxmlformats.org/officeDocument/2006/relationships/image" Target="../media/image1428.emf"/><Relationship Id="rId1" Type="http://schemas.openxmlformats.org/officeDocument/2006/relationships/image" Target="../media/image1427.emf"/><Relationship Id="rId6" Type="http://schemas.openxmlformats.org/officeDocument/2006/relationships/image" Target="../media/image1432.wmf"/><Relationship Id="rId5" Type="http://schemas.openxmlformats.org/officeDocument/2006/relationships/image" Target="../media/image1431.wmf"/><Relationship Id="rId4" Type="http://schemas.openxmlformats.org/officeDocument/2006/relationships/image" Target="../media/image1430.wmf"/></Relationships>
</file>

<file path=ppt/drawings/_rels/vmlDrawing341.vml.rels><?xml version="1.0" encoding="UTF-8" standalone="yes"?>
<Relationships xmlns="http://schemas.openxmlformats.org/package/2006/relationships"><Relationship Id="rId8" Type="http://schemas.openxmlformats.org/officeDocument/2006/relationships/image" Target="../media/image1440.emf"/><Relationship Id="rId3" Type="http://schemas.openxmlformats.org/officeDocument/2006/relationships/image" Target="../media/image1435.emf"/><Relationship Id="rId7" Type="http://schemas.openxmlformats.org/officeDocument/2006/relationships/image" Target="../media/image1439.emf"/><Relationship Id="rId2" Type="http://schemas.openxmlformats.org/officeDocument/2006/relationships/image" Target="../media/image1434.emf"/><Relationship Id="rId1" Type="http://schemas.openxmlformats.org/officeDocument/2006/relationships/image" Target="../media/image1433.emf"/><Relationship Id="rId6" Type="http://schemas.openxmlformats.org/officeDocument/2006/relationships/image" Target="../media/image1438.emf"/><Relationship Id="rId5" Type="http://schemas.openxmlformats.org/officeDocument/2006/relationships/image" Target="../media/image1437.emf"/><Relationship Id="rId4" Type="http://schemas.openxmlformats.org/officeDocument/2006/relationships/image" Target="../media/image1436.emf"/><Relationship Id="rId9" Type="http://schemas.openxmlformats.org/officeDocument/2006/relationships/image" Target="../media/image1441.emf"/></Relationships>
</file>

<file path=ppt/drawings/_rels/vmlDrawing342.vml.rels><?xml version="1.0" encoding="UTF-8" standalone="yes"?>
<Relationships xmlns="http://schemas.openxmlformats.org/package/2006/relationships"><Relationship Id="rId3" Type="http://schemas.openxmlformats.org/officeDocument/2006/relationships/image" Target="../media/image1432.wmf"/><Relationship Id="rId2" Type="http://schemas.openxmlformats.org/officeDocument/2006/relationships/image" Target="../media/image1431.wmf"/><Relationship Id="rId1" Type="http://schemas.openxmlformats.org/officeDocument/2006/relationships/image" Target="../media/image1430.wmf"/><Relationship Id="rId6" Type="http://schemas.openxmlformats.org/officeDocument/2006/relationships/image" Target="../media/image1444.wmf"/><Relationship Id="rId5" Type="http://schemas.openxmlformats.org/officeDocument/2006/relationships/image" Target="../media/image1443.wmf"/><Relationship Id="rId4" Type="http://schemas.openxmlformats.org/officeDocument/2006/relationships/image" Target="../media/image1442.wmf"/></Relationships>
</file>

<file path=ppt/drawings/_rels/vmlDrawing343.vml.rels><?xml version="1.0" encoding="UTF-8" standalone="yes"?>
<Relationships xmlns="http://schemas.openxmlformats.org/package/2006/relationships"><Relationship Id="rId8" Type="http://schemas.openxmlformats.org/officeDocument/2006/relationships/image" Target="../media/image1452.wmf"/><Relationship Id="rId3" Type="http://schemas.openxmlformats.org/officeDocument/2006/relationships/image" Target="../media/image1447.wmf"/><Relationship Id="rId7" Type="http://schemas.openxmlformats.org/officeDocument/2006/relationships/image" Target="../media/image1451.wmf"/><Relationship Id="rId12" Type="http://schemas.openxmlformats.org/officeDocument/2006/relationships/image" Target="../media/image1456.emf"/><Relationship Id="rId2" Type="http://schemas.openxmlformats.org/officeDocument/2006/relationships/image" Target="../media/image1446.wmf"/><Relationship Id="rId1" Type="http://schemas.openxmlformats.org/officeDocument/2006/relationships/image" Target="../media/image1445.emf"/><Relationship Id="rId6" Type="http://schemas.openxmlformats.org/officeDocument/2006/relationships/image" Target="../media/image1450.wmf"/><Relationship Id="rId11" Type="http://schemas.openxmlformats.org/officeDocument/2006/relationships/image" Target="../media/image1455.wmf"/><Relationship Id="rId5" Type="http://schemas.openxmlformats.org/officeDocument/2006/relationships/image" Target="../media/image1449.wmf"/><Relationship Id="rId10" Type="http://schemas.openxmlformats.org/officeDocument/2006/relationships/image" Target="../media/image1454.wmf"/><Relationship Id="rId4" Type="http://schemas.openxmlformats.org/officeDocument/2006/relationships/image" Target="../media/image1448.wmf"/><Relationship Id="rId9" Type="http://schemas.openxmlformats.org/officeDocument/2006/relationships/image" Target="../media/image1453.wmf"/></Relationships>
</file>

<file path=ppt/drawings/_rels/vmlDrawing344.vml.rels><?xml version="1.0" encoding="UTF-8" standalone="yes"?>
<Relationships xmlns="http://schemas.openxmlformats.org/package/2006/relationships"><Relationship Id="rId8" Type="http://schemas.openxmlformats.org/officeDocument/2006/relationships/image" Target="../media/image1448.wmf"/><Relationship Id="rId13" Type="http://schemas.openxmlformats.org/officeDocument/2006/relationships/image" Target="../media/image1453.wmf"/><Relationship Id="rId3" Type="http://schemas.openxmlformats.org/officeDocument/2006/relationships/image" Target="../media/image1459.wmf"/><Relationship Id="rId7" Type="http://schemas.openxmlformats.org/officeDocument/2006/relationships/image" Target="../media/image1446.wmf"/><Relationship Id="rId12" Type="http://schemas.openxmlformats.org/officeDocument/2006/relationships/image" Target="../media/image1452.wmf"/><Relationship Id="rId2" Type="http://schemas.openxmlformats.org/officeDocument/2006/relationships/image" Target="../media/image1458.wmf"/><Relationship Id="rId1" Type="http://schemas.openxmlformats.org/officeDocument/2006/relationships/image" Target="../media/image1447.wmf"/><Relationship Id="rId6" Type="http://schemas.openxmlformats.org/officeDocument/2006/relationships/image" Target="../media/image1462.wmf"/><Relationship Id="rId11" Type="http://schemas.openxmlformats.org/officeDocument/2006/relationships/image" Target="../media/image1451.wmf"/><Relationship Id="rId5" Type="http://schemas.openxmlformats.org/officeDocument/2006/relationships/image" Target="../media/image1461.emf"/><Relationship Id="rId15" Type="http://schemas.openxmlformats.org/officeDocument/2006/relationships/image" Target="../media/image1455.wmf"/><Relationship Id="rId10" Type="http://schemas.openxmlformats.org/officeDocument/2006/relationships/image" Target="../media/image1450.wmf"/><Relationship Id="rId4" Type="http://schemas.openxmlformats.org/officeDocument/2006/relationships/image" Target="../media/image1460.wmf"/><Relationship Id="rId9" Type="http://schemas.openxmlformats.org/officeDocument/2006/relationships/image" Target="../media/image1449.wmf"/><Relationship Id="rId14" Type="http://schemas.openxmlformats.org/officeDocument/2006/relationships/image" Target="../media/image1454.wmf"/></Relationships>
</file>

<file path=ppt/drawings/_rels/vmlDrawing345.vml.rels><?xml version="1.0" encoding="UTF-8" standalone="yes"?>
<Relationships xmlns="http://schemas.openxmlformats.org/package/2006/relationships"><Relationship Id="rId8" Type="http://schemas.openxmlformats.org/officeDocument/2006/relationships/image" Target="../media/image1458.wmf"/><Relationship Id="rId3" Type="http://schemas.openxmlformats.org/officeDocument/2006/relationships/image" Target="../media/image1465.emf"/><Relationship Id="rId7" Type="http://schemas.openxmlformats.org/officeDocument/2006/relationships/image" Target="../media/image1447.wmf"/><Relationship Id="rId2" Type="http://schemas.openxmlformats.org/officeDocument/2006/relationships/image" Target="../media/image1464.emf"/><Relationship Id="rId1" Type="http://schemas.openxmlformats.org/officeDocument/2006/relationships/image" Target="../media/image1463.emf"/><Relationship Id="rId6" Type="http://schemas.openxmlformats.org/officeDocument/2006/relationships/image" Target="../media/image1468.emf"/><Relationship Id="rId11" Type="http://schemas.openxmlformats.org/officeDocument/2006/relationships/image" Target="../media/image1469.emf"/><Relationship Id="rId5" Type="http://schemas.openxmlformats.org/officeDocument/2006/relationships/image" Target="../media/image1467.emf"/><Relationship Id="rId10" Type="http://schemas.openxmlformats.org/officeDocument/2006/relationships/image" Target="../media/image1460.wmf"/><Relationship Id="rId4" Type="http://schemas.openxmlformats.org/officeDocument/2006/relationships/image" Target="../media/image1466.emf"/><Relationship Id="rId9" Type="http://schemas.openxmlformats.org/officeDocument/2006/relationships/image" Target="../media/image1459.wmf"/></Relationships>
</file>

<file path=ppt/drawings/_rels/vmlDrawing346.vml.rels><?xml version="1.0" encoding="UTF-8" standalone="yes"?>
<Relationships xmlns="http://schemas.openxmlformats.org/package/2006/relationships"><Relationship Id="rId8" Type="http://schemas.openxmlformats.org/officeDocument/2006/relationships/image" Target="../media/image1477.wmf"/><Relationship Id="rId3" Type="http://schemas.openxmlformats.org/officeDocument/2006/relationships/image" Target="../media/image1472.emf"/><Relationship Id="rId7" Type="http://schemas.openxmlformats.org/officeDocument/2006/relationships/image" Target="../media/image1476.wmf"/><Relationship Id="rId2" Type="http://schemas.openxmlformats.org/officeDocument/2006/relationships/image" Target="../media/image1471.emf"/><Relationship Id="rId1" Type="http://schemas.openxmlformats.org/officeDocument/2006/relationships/image" Target="../media/image1470.emf"/><Relationship Id="rId6" Type="http://schemas.openxmlformats.org/officeDocument/2006/relationships/image" Target="../media/image1475.emf"/><Relationship Id="rId5" Type="http://schemas.openxmlformats.org/officeDocument/2006/relationships/image" Target="../media/image1474.emf"/><Relationship Id="rId4" Type="http://schemas.openxmlformats.org/officeDocument/2006/relationships/image" Target="../media/image1473.emf"/></Relationships>
</file>

<file path=ppt/drawings/_rels/vmlDrawing347.vml.rels><?xml version="1.0" encoding="UTF-8" standalone="yes"?>
<Relationships xmlns="http://schemas.openxmlformats.org/package/2006/relationships"><Relationship Id="rId3" Type="http://schemas.openxmlformats.org/officeDocument/2006/relationships/image" Target="../media/image1480.emf"/><Relationship Id="rId2" Type="http://schemas.openxmlformats.org/officeDocument/2006/relationships/image" Target="../media/image1479.emf"/><Relationship Id="rId1" Type="http://schemas.openxmlformats.org/officeDocument/2006/relationships/image" Target="../media/image1478.emf"/><Relationship Id="rId6" Type="http://schemas.openxmlformats.org/officeDocument/2006/relationships/image" Target="../media/image1483.emf"/><Relationship Id="rId5" Type="http://schemas.openxmlformats.org/officeDocument/2006/relationships/image" Target="../media/image1482.wmf"/><Relationship Id="rId4" Type="http://schemas.openxmlformats.org/officeDocument/2006/relationships/image" Target="../media/image1481.wmf"/></Relationships>
</file>

<file path=ppt/drawings/_rels/vmlDrawing348.vml.rels><?xml version="1.0" encoding="UTF-8" standalone="yes"?>
<Relationships xmlns="http://schemas.openxmlformats.org/package/2006/relationships"><Relationship Id="rId3" Type="http://schemas.openxmlformats.org/officeDocument/2006/relationships/image" Target="../media/image1486.wmf"/><Relationship Id="rId2" Type="http://schemas.openxmlformats.org/officeDocument/2006/relationships/image" Target="../media/image1485.wmf"/><Relationship Id="rId1" Type="http://schemas.openxmlformats.org/officeDocument/2006/relationships/image" Target="../media/image1484.wmf"/></Relationships>
</file>

<file path=ppt/drawings/_rels/vmlDrawing349.vml.rels><?xml version="1.0" encoding="UTF-8" standalone="yes"?>
<Relationships xmlns="http://schemas.openxmlformats.org/package/2006/relationships"><Relationship Id="rId3" Type="http://schemas.openxmlformats.org/officeDocument/2006/relationships/image" Target="../media/image1489.emf"/><Relationship Id="rId2" Type="http://schemas.openxmlformats.org/officeDocument/2006/relationships/image" Target="../media/image1488.emf"/><Relationship Id="rId1" Type="http://schemas.openxmlformats.org/officeDocument/2006/relationships/image" Target="../media/image1487.emf"/></Relationships>
</file>

<file path=ppt/drawings/_rels/vmlDrawing350.vml.rels><?xml version="1.0" encoding="UTF-8" standalone="yes"?>
<Relationships xmlns="http://schemas.openxmlformats.org/package/2006/relationships"><Relationship Id="rId3" Type="http://schemas.openxmlformats.org/officeDocument/2006/relationships/image" Target="../media/image1492.emf"/><Relationship Id="rId2" Type="http://schemas.openxmlformats.org/officeDocument/2006/relationships/image" Target="../media/image1491.emf"/><Relationship Id="rId1" Type="http://schemas.openxmlformats.org/officeDocument/2006/relationships/image" Target="../media/image1490.emf"/><Relationship Id="rId6" Type="http://schemas.openxmlformats.org/officeDocument/2006/relationships/image" Target="../media/image1495.emf"/><Relationship Id="rId5" Type="http://schemas.openxmlformats.org/officeDocument/2006/relationships/image" Target="../media/image1494.emf"/><Relationship Id="rId4" Type="http://schemas.openxmlformats.org/officeDocument/2006/relationships/image" Target="../media/image1493.emf"/></Relationships>
</file>

<file path=ppt/drawings/_rels/vmlDrawing351.vml.rels><?xml version="1.0" encoding="UTF-8" standalone="yes"?>
<Relationships xmlns="http://schemas.openxmlformats.org/package/2006/relationships"><Relationship Id="rId3" Type="http://schemas.openxmlformats.org/officeDocument/2006/relationships/image" Target="../media/image1498.emf"/><Relationship Id="rId2" Type="http://schemas.openxmlformats.org/officeDocument/2006/relationships/image" Target="../media/image1497.emf"/><Relationship Id="rId1" Type="http://schemas.openxmlformats.org/officeDocument/2006/relationships/image" Target="../media/image1496.emf"/></Relationships>
</file>

<file path=ppt/drawings/_rels/vmlDrawing352.vml.rels><?xml version="1.0" encoding="UTF-8" standalone="yes"?>
<Relationships xmlns="http://schemas.openxmlformats.org/package/2006/relationships"><Relationship Id="rId3" Type="http://schemas.openxmlformats.org/officeDocument/2006/relationships/image" Target="../media/image1501.emf"/><Relationship Id="rId2" Type="http://schemas.openxmlformats.org/officeDocument/2006/relationships/image" Target="../media/image1500.emf"/><Relationship Id="rId1" Type="http://schemas.openxmlformats.org/officeDocument/2006/relationships/image" Target="../media/image1499.emf"/></Relationships>
</file>

<file path=ppt/drawings/_rels/vmlDrawing353.vml.rels><?xml version="1.0" encoding="UTF-8" standalone="yes"?>
<Relationships xmlns="http://schemas.openxmlformats.org/package/2006/relationships"><Relationship Id="rId3" Type="http://schemas.openxmlformats.org/officeDocument/2006/relationships/image" Target="../media/image1504.emf"/><Relationship Id="rId2" Type="http://schemas.openxmlformats.org/officeDocument/2006/relationships/image" Target="../media/image1503.emf"/><Relationship Id="rId1" Type="http://schemas.openxmlformats.org/officeDocument/2006/relationships/image" Target="../media/image1502.emf"/><Relationship Id="rId6" Type="http://schemas.openxmlformats.org/officeDocument/2006/relationships/image" Target="../media/image1507.emf"/><Relationship Id="rId5" Type="http://schemas.openxmlformats.org/officeDocument/2006/relationships/image" Target="../media/image1506.emf"/><Relationship Id="rId4" Type="http://schemas.openxmlformats.org/officeDocument/2006/relationships/image" Target="../media/image1505.emf"/></Relationships>
</file>

<file path=ppt/drawings/_rels/vmlDrawing354.vml.rels><?xml version="1.0" encoding="UTF-8" standalone="yes"?>
<Relationships xmlns="http://schemas.openxmlformats.org/package/2006/relationships"><Relationship Id="rId3" Type="http://schemas.openxmlformats.org/officeDocument/2006/relationships/image" Target="../media/image1510.wmf"/><Relationship Id="rId2" Type="http://schemas.openxmlformats.org/officeDocument/2006/relationships/image" Target="../media/image1509.wmf"/><Relationship Id="rId1" Type="http://schemas.openxmlformats.org/officeDocument/2006/relationships/image" Target="../media/image1508.emf"/><Relationship Id="rId4" Type="http://schemas.openxmlformats.org/officeDocument/2006/relationships/image" Target="../media/image1511.emf"/></Relationships>
</file>

<file path=ppt/drawings/_rels/vmlDrawing355.vml.rels><?xml version="1.0" encoding="UTF-8" standalone="yes"?>
<Relationships xmlns="http://schemas.openxmlformats.org/package/2006/relationships"><Relationship Id="rId8" Type="http://schemas.openxmlformats.org/officeDocument/2006/relationships/image" Target="../media/image1519.wmf"/><Relationship Id="rId3" Type="http://schemas.openxmlformats.org/officeDocument/2006/relationships/image" Target="../media/image1514.wmf"/><Relationship Id="rId7" Type="http://schemas.openxmlformats.org/officeDocument/2006/relationships/image" Target="../media/image1518.wmf"/><Relationship Id="rId12" Type="http://schemas.openxmlformats.org/officeDocument/2006/relationships/image" Target="../media/image1523.emf"/><Relationship Id="rId2" Type="http://schemas.openxmlformats.org/officeDocument/2006/relationships/image" Target="../media/image1513.wmf"/><Relationship Id="rId1" Type="http://schemas.openxmlformats.org/officeDocument/2006/relationships/image" Target="../media/image1512.wmf"/><Relationship Id="rId6" Type="http://schemas.openxmlformats.org/officeDocument/2006/relationships/image" Target="../media/image1517.wmf"/><Relationship Id="rId11" Type="http://schemas.openxmlformats.org/officeDocument/2006/relationships/image" Target="../media/image1522.emf"/><Relationship Id="rId5" Type="http://schemas.openxmlformats.org/officeDocument/2006/relationships/image" Target="../media/image1516.wmf"/><Relationship Id="rId10" Type="http://schemas.openxmlformats.org/officeDocument/2006/relationships/image" Target="../media/image1521.wmf"/><Relationship Id="rId4" Type="http://schemas.openxmlformats.org/officeDocument/2006/relationships/image" Target="../media/image1515.wmf"/><Relationship Id="rId9" Type="http://schemas.openxmlformats.org/officeDocument/2006/relationships/image" Target="../media/image1520.wmf"/></Relationships>
</file>

<file path=ppt/drawings/_rels/vmlDrawing356.vml.rels><?xml version="1.0" encoding="UTF-8" standalone="yes"?>
<Relationships xmlns="http://schemas.openxmlformats.org/package/2006/relationships"><Relationship Id="rId3" Type="http://schemas.openxmlformats.org/officeDocument/2006/relationships/image" Target="../media/image1526.emf"/><Relationship Id="rId7" Type="http://schemas.openxmlformats.org/officeDocument/2006/relationships/image" Target="../media/image1530.emf"/><Relationship Id="rId2" Type="http://schemas.openxmlformats.org/officeDocument/2006/relationships/image" Target="../media/image1525.emf"/><Relationship Id="rId1" Type="http://schemas.openxmlformats.org/officeDocument/2006/relationships/image" Target="../media/image1524.emf"/><Relationship Id="rId6" Type="http://schemas.openxmlformats.org/officeDocument/2006/relationships/image" Target="../media/image1529.emf"/><Relationship Id="rId5" Type="http://schemas.openxmlformats.org/officeDocument/2006/relationships/image" Target="../media/image1528.emf"/><Relationship Id="rId4" Type="http://schemas.openxmlformats.org/officeDocument/2006/relationships/image" Target="../media/image1527.emf"/></Relationships>
</file>

<file path=ppt/drawings/_rels/vmlDrawing357.vml.rels><?xml version="1.0" encoding="UTF-8" standalone="yes"?>
<Relationships xmlns="http://schemas.openxmlformats.org/package/2006/relationships"><Relationship Id="rId3" Type="http://schemas.openxmlformats.org/officeDocument/2006/relationships/image" Target="../media/image1533.emf"/><Relationship Id="rId2" Type="http://schemas.openxmlformats.org/officeDocument/2006/relationships/image" Target="../media/image1532.emf"/><Relationship Id="rId1" Type="http://schemas.openxmlformats.org/officeDocument/2006/relationships/image" Target="../media/image1531.emf"/><Relationship Id="rId5" Type="http://schemas.openxmlformats.org/officeDocument/2006/relationships/image" Target="../media/image1535.emf"/><Relationship Id="rId4" Type="http://schemas.openxmlformats.org/officeDocument/2006/relationships/image" Target="../media/image1534.emf"/></Relationships>
</file>

<file path=ppt/drawings/_rels/vmlDrawing358.vml.rels><?xml version="1.0" encoding="UTF-8" standalone="yes"?>
<Relationships xmlns="http://schemas.openxmlformats.org/package/2006/relationships"><Relationship Id="rId8" Type="http://schemas.openxmlformats.org/officeDocument/2006/relationships/image" Target="../media/image1543.emf"/><Relationship Id="rId3" Type="http://schemas.openxmlformats.org/officeDocument/2006/relationships/image" Target="../media/image1538.emf"/><Relationship Id="rId7" Type="http://schemas.openxmlformats.org/officeDocument/2006/relationships/image" Target="../media/image1542.emf"/><Relationship Id="rId2" Type="http://schemas.openxmlformats.org/officeDocument/2006/relationships/image" Target="../media/image1537.emf"/><Relationship Id="rId1" Type="http://schemas.openxmlformats.org/officeDocument/2006/relationships/image" Target="../media/image1536.emf"/><Relationship Id="rId6" Type="http://schemas.openxmlformats.org/officeDocument/2006/relationships/image" Target="../media/image1541.wmf"/><Relationship Id="rId5" Type="http://schemas.openxmlformats.org/officeDocument/2006/relationships/image" Target="../media/image1540.wmf"/><Relationship Id="rId4" Type="http://schemas.openxmlformats.org/officeDocument/2006/relationships/image" Target="../media/image1539.emf"/><Relationship Id="rId9" Type="http://schemas.openxmlformats.org/officeDocument/2006/relationships/image" Target="../media/image1544.emf"/></Relationships>
</file>

<file path=ppt/drawings/_rels/vmlDrawing359.vml.rels><?xml version="1.0" encoding="UTF-8" standalone="yes"?>
<Relationships xmlns="http://schemas.openxmlformats.org/package/2006/relationships"><Relationship Id="rId1" Type="http://schemas.openxmlformats.org/officeDocument/2006/relationships/image" Target="../media/image1545.wmf"/></Relationships>
</file>

<file path=ppt/drawings/_rels/vmlDrawing360.vml.rels><?xml version="1.0" encoding="UTF-8" standalone="yes"?>
<Relationships xmlns="http://schemas.openxmlformats.org/package/2006/relationships"><Relationship Id="rId1" Type="http://schemas.openxmlformats.org/officeDocument/2006/relationships/image" Target="../media/image1545.wmf"/></Relationships>
</file>

<file path=ppt/drawings/_rels/vmlDrawing361.vml.rels><?xml version="1.0" encoding="UTF-8" standalone="yes"?>
<Relationships xmlns="http://schemas.openxmlformats.org/package/2006/relationships"><Relationship Id="rId2" Type="http://schemas.openxmlformats.org/officeDocument/2006/relationships/image" Target="../media/image1547.wmf"/><Relationship Id="rId1" Type="http://schemas.openxmlformats.org/officeDocument/2006/relationships/image" Target="../media/image1546.emf"/></Relationships>
</file>

<file path=ppt/drawings/_rels/vmlDrawing362.vml.rels><?xml version="1.0" encoding="UTF-8" standalone="yes"?>
<Relationships xmlns="http://schemas.openxmlformats.org/package/2006/relationships"><Relationship Id="rId1" Type="http://schemas.openxmlformats.org/officeDocument/2006/relationships/image" Target="../media/image1548.emf"/></Relationships>
</file>

<file path=ppt/drawings/_rels/vmlDrawing363.vml.rels><?xml version="1.0" encoding="UTF-8" standalone="yes"?>
<Relationships xmlns="http://schemas.openxmlformats.org/package/2006/relationships"><Relationship Id="rId3" Type="http://schemas.openxmlformats.org/officeDocument/2006/relationships/image" Target="../media/image1551.emf"/><Relationship Id="rId2" Type="http://schemas.openxmlformats.org/officeDocument/2006/relationships/image" Target="../media/image1550.emf"/><Relationship Id="rId1" Type="http://schemas.openxmlformats.org/officeDocument/2006/relationships/image" Target="../media/image1549.emf"/><Relationship Id="rId5" Type="http://schemas.openxmlformats.org/officeDocument/2006/relationships/image" Target="../media/image1553.emf"/><Relationship Id="rId4" Type="http://schemas.openxmlformats.org/officeDocument/2006/relationships/image" Target="../media/image1552.emf"/></Relationships>
</file>

<file path=ppt/drawings/_rels/vmlDrawing364.vml.rels><?xml version="1.0" encoding="UTF-8" standalone="yes"?>
<Relationships xmlns="http://schemas.openxmlformats.org/package/2006/relationships"><Relationship Id="rId1" Type="http://schemas.openxmlformats.org/officeDocument/2006/relationships/image" Target="../media/image1554.emf"/></Relationships>
</file>

<file path=ppt/drawings/_rels/vmlDrawing365.vml.rels><?xml version="1.0" encoding="UTF-8" standalone="yes"?>
<Relationships xmlns="http://schemas.openxmlformats.org/package/2006/relationships"><Relationship Id="rId3" Type="http://schemas.openxmlformats.org/officeDocument/2006/relationships/image" Target="../media/image1557.wmf"/><Relationship Id="rId7" Type="http://schemas.openxmlformats.org/officeDocument/2006/relationships/image" Target="../media/image1561.emf"/><Relationship Id="rId2" Type="http://schemas.openxmlformats.org/officeDocument/2006/relationships/image" Target="../media/image1556.wmf"/><Relationship Id="rId1" Type="http://schemas.openxmlformats.org/officeDocument/2006/relationships/image" Target="../media/image1555.wmf"/><Relationship Id="rId6" Type="http://schemas.openxmlformats.org/officeDocument/2006/relationships/image" Target="../media/image1560.emf"/><Relationship Id="rId5" Type="http://schemas.openxmlformats.org/officeDocument/2006/relationships/image" Target="../media/image1559.wmf"/><Relationship Id="rId4" Type="http://schemas.openxmlformats.org/officeDocument/2006/relationships/image" Target="../media/image1558.wmf"/></Relationships>
</file>

<file path=ppt/drawings/_rels/vmlDrawing366.vml.rels><?xml version="1.0" encoding="UTF-8" standalone="yes"?>
<Relationships xmlns="http://schemas.openxmlformats.org/package/2006/relationships"><Relationship Id="rId3" Type="http://schemas.openxmlformats.org/officeDocument/2006/relationships/image" Target="../media/image1564.emf"/><Relationship Id="rId2" Type="http://schemas.openxmlformats.org/officeDocument/2006/relationships/image" Target="../media/image1563.emf"/><Relationship Id="rId1" Type="http://schemas.openxmlformats.org/officeDocument/2006/relationships/image" Target="../media/image1562.emf"/><Relationship Id="rId6" Type="http://schemas.openxmlformats.org/officeDocument/2006/relationships/image" Target="../media/image1567.emf"/><Relationship Id="rId5" Type="http://schemas.openxmlformats.org/officeDocument/2006/relationships/image" Target="../media/image1566.emf"/><Relationship Id="rId4" Type="http://schemas.openxmlformats.org/officeDocument/2006/relationships/image" Target="../media/image1565.emf"/></Relationships>
</file>

<file path=ppt/drawings/_rels/vmlDrawing367.vml.rels><?xml version="1.0" encoding="UTF-8" standalone="yes"?>
<Relationships xmlns="http://schemas.openxmlformats.org/package/2006/relationships"><Relationship Id="rId8" Type="http://schemas.openxmlformats.org/officeDocument/2006/relationships/image" Target="../media/image1575.emf"/><Relationship Id="rId3" Type="http://schemas.openxmlformats.org/officeDocument/2006/relationships/image" Target="../media/image1570.emf"/><Relationship Id="rId7" Type="http://schemas.openxmlformats.org/officeDocument/2006/relationships/image" Target="../media/image1574.emf"/><Relationship Id="rId2" Type="http://schemas.openxmlformats.org/officeDocument/2006/relationships/image" Target="../media/image1569.emf"/><Relationship Id="rId1" Type="http://schemas.openxmlformats.org/officeDocument/2006/relationships/image" Target="../media/image1568.emf"/><Relationship Id="rId6" Type="http://schemas.openxmlformats.org/officeDocument/2006/relationships/image" Target="../media/image1573.emf"/><Relationship Id="rId5" Type="http://schemas.openxmlformats.org/officeDocument/2006/relationships/image" Target="../media/image1572.wmf"/><Relationship Id="rId4" Type="http://schemas.openxmlformats.org/officeDocument/2006/relationships/image" Target="../media/image1571.wmf"/></Relationships>
</file>

<file path=ppt/drawings/_rels/vmlDrawing368.vml.rels><?xml version="1.0" encoding="UTF-8" standalone="yes"?>
<Relationships xmlns="http://schemas.openxmlformats.org/package/2006/relationships"><Relationship Id="rId2" Type="http://schemas.openxmlformats.org/officeDocument/2006/relationships/image" Target="../media/image1577.wmf"/><Relationship Id="rId1" Type="http://schemas.openxmlformats.org/officeDocument/2006/relationships/image" Target="../media/image1576.wmf"/></Relationships>
</file>

<file path=ppt/drawings/_rels/vmlDrawing369.vml.rels><?xml version="1.0" encoding="UTF-8" standalone="yes"?>
<Relationships xmlns="http://schemas.openxmlformats.org/package/2006/relationships"><Relationship Id="rId8" Type="http://schemas.openxmlformats.org/officeDocument/2006/relationships/image" Target="../media/image1585.wmf"/><Relationship Id="rId3" Type="http://schemas.openxmlformats.org/officeDocument/2006/relationships/image" Target="../media/image1580.wmf"/><Relationship Id="rId7" Type="http://schemas.openxmlformats.org/officeDocument/2006/relationships/image" Target="../media/image1584.emf"/><Relationship Id="rId2" Type="http://schemas.openxmlformats.org/officeDocument/2006/relationships/image" Target="../media/image1579.wmf"/><Relationship Id="rId1" Type="http://schemas.openxmlformats.org/officeDocument/2006/relationships/image" Target="../media/image1578.wmf"/><Relationship Id="rId6" Type="http://schemas.openxmlformats.org/officeDocument/2006/relationships/image" Target="../media/image1583.wmf"/><Relationship Id="rId5" Type="http://schemas.openxmlformats.org/officeDocument/2006/relationships/image" Target="../media/image1582.wmf"/><Relationship Id="rId4" Type="http://schemas.openxmlformats.org/officeDocument/2006/relationships/image" Target="../media/image1581.wmf"/><Relationship Id="rId9" Type="http://schemas.openxmlformats.org/officeDocument/2006/relationships/image" Target="../media/image1586.w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11970" name="Rectangle 2"/>
          <p:cNvSpPr>
            <a:spLocks noGrp="1" noChangeArrowheads="1"/>
          </p:cNvSpPr>
          <p:nvPr>
            <p:ph type="hdr" sz="quarter"/>
          </p:nvPr>
        </p:nvSpPr>
        <p:spPr bwMode="auto">
          <a:xfrm>
            <a:off x="0" y="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l">
              <a:defRPr sz="1200"/>
            </a:lvl1pPr>
          </a:lstStyle>
          <a:p>
            <a:endParaRPr lang="en-US"/>
          </a:p>
        </p:txBody>
      </p:sp>
      <p:sp>
        <p:nvSpPr>
          <p:cNvPr id="211971" name="Rectangle 3"/>
          <p:cNvSpPr>
            <a:spLocks noGrp="1" noChangeArrowheads="1"/>
          </p:cNvSpPr>
          <p:nvPr>
            <p:ph type="dt" idx="1"/>
          </p:nvPr>
        </p:nvSpPr>
        <p:spPr bwMode="auto">
          <a:xfrm>
            <a:off x="3884613" y="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200"/>
            </a:lvl1pPr>
          </a:lstStyle>
          <a:p>
            <a:endParaRPr lang="en-US"/>
          </a:p>
        </p:txBody>
      </p:sp>
      <p:sp>
        <p:nvSpPr>
          <p:cNvPr id="211972" name="Rectangle 4"/>
          <p:cNvSpPr>
            <a:spLocks noRot="1" noChangeArrowheads="1" noTextEdit="1"/>
          </p:cNvSpPr>
          <p:nvPr>
            <p:ph type="sldImg" idx="2"/>
          </p:nvPr>
        </p:nvSpPr>
        <p:spPr bwMode="auto">
          <a:xfrm>
            <a:off x="1143000" y="685800"/>
            <a:ext cx="4572000" cy="3429000"/>
          </a:xfrm>
          <a:prstGeom prst="rect">
            <a:avLst/>
          </a:prstGeom>
          <a:no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 uri="{53640926-AAD7-44D8-BBD7-CCE9431645EC}">
              <a14:shadowObscured xmlns:a14="http://schemas.microsoft.com/office/drawing/2010/main" val="1"/>
            </a:ext>
          </a:extLst>
        </p:spPr>
      </p:sp>
      <p:sp>
        <p:nvSpPr>
          <p:cNvPr id="211973" name="Rectangle 5"/>
          <p:cNvSpPr>
            <a:spLocks noGrp="1" noChangeArrowheads="1"/>
          </p:cNvSpPr>
          <p:nvPr>
            <p:ph type="body" sz="quarter" idx="3"/>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211974" name="Rectangle 6"/>
          <p:cNvSpPr>
            <a:spLocks noGrp="1" noChangeArrowheads="1"/>
          </p:cNvSpPr>
          <p:nvPr>
            <p:ph type="ftr" sz="quarter" idx="4"/>
          </p:nvPr>
        </p:nvSpPr>
        <p:spPr bwMode="auto">
          <a:xfrm>
            <a:off x="0" y="8685213"/>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lgn="l">
              <a:defRPr sz="1200"/>
            </a:lvl1pPr>
          </a:lstStyle>
          <a:p>
            <a:endParaRPr lang="en-US"/>
          </a:p>
        </p:txBody>
      </p:sp>
      <p:sp>
        <p:nvSpPr>
          <p:cNvPr id="211975" name="Rectangle 7"/>
          <p:cNvSpPr>
            <a:spLocks noGrp="1" noChangeArrowheads="1"/>
          </p:cNvSpPr>
          <p:nvPr>
            <p:ph type="sldNum" sz="quarter" idx="5"/>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defRPr sz="1200"/>
            </a:lvl1pPr>
          </a:lstStyle>
          <a:p>
            <a:fld id="{E5DD5082-1662-4D3D-9316-61BCD88C9FEB}" type="slidenum">
              <a:rPr lang="en-US"/>
              <a:pPr/>
              <a:t>‹#›</a:t>
            </a:fld>
            <a:endParaRPr lang="en-US"/>
          </a:p>
        </p:txBody>
      </p:sp>
    </p:spTree>
    <p:extLst>
      <p:ext uri="{BB962C8B-B14F-4D97-AF65-F5344CB8AC3E}">
        <p14:creationId xmlns:p14="http://schemas.microsoft.com/office/powerpoint/2010/main" val="1377436743"/>
      </p:ext>
    </p:extLst>
  </p:cSld>
  <p:clrMap bg1="lt1" tx1="dk1" bg2="lt2" tx2="dk2" accent1="accent1" accent2="accent2" accent3="accent3" accent4="accent4" accent5="accent5" accent6="accent6" hlink="hlink" folHlink="folHlink"/>
  <p:notesStyle>
    <a:lvl1pPr algn="l" rtl="0" fontAlgn="base">
      <a:spcBef>
        <a:spcPct val="30000"/>
      </a:spcBef>
      <a:spcAft>
        <a:spcPct val="0"/>
      </a:spcAft>
      <a:defRPr sz="1200" kern="1200">
        <a:solidFill>
          <a:schemeClr val="tx1"/>
        </a:solidFill>
        <a:latin typeface="Arial" charset="0"/>
        <a:ea typeface="+mn-ea"/>
        <a:cs typeface="Arial" charset="0"/>
      </a:defRPr>
    </a:lvl1pPr>
    <a:lvl2pPr marL="457200" algn="l" rtl="0" fontAlgn="base">
      <a:spcBef>
        <a:spcPct val="30000"/>
      </a:spcBef>
      <a:spcAft>
        <a:spcPct val="0"/>
      </a:spcAft>
      <a:defRPr sz="1200" kern="1200">
        <a:solidFill>
          <a:schemeClr val="tx1"/>
        </a:solidFill>
        <a:latin typeface="Arial" charset="0"/>
        <a:ea typeface="+mn-ea"/>
        <a:cs typeface="Arial" charset="0"/>
      </a:defRPr>
    </a:lvl2pPr>
    <a:lvl3pPr marL="914400" algn="l" rtl="0" fontAlgn="base">
      <a:spcBef>
        <a:spcPct val="30000"/>
      </a:spcBef>
      <a:spcAft>
        <a:spcPct val="0"/>
      </a:spcAft>
      <a:defRPr sz="1200" kern="1200">
        <a:solidFill>
          <a:schemeClr val="tx1"/>
        </a:solidFill>
        <a:latin typeface="Arial" charset="0"/>
        <a:ea typeface="+mn-ea"/>
        <a:cs typeface="Arial" charset="0"/>
      </a:defRPr>
    </a:lvl3pPr>
    <a:lvl4pPr marL="1371600" algn="l" rtl="0" fontAlgn="base">
      <a:spcBef>
        <a:spcPct val="30000"/>
      </a:spcBef>
      <a:spcAft>
        <a:spcPct val="0"/>
      </a:spcAft>
      <a:defRPr sz="1200" kern="1200">
        <a:solidFill>
          <a:schemeClr val="tx1"/>
        </a:solidFill>
        <a:latin typeface="Arial" charset="0"/>
        <a:ea typeface="+mn-ea"/>
        <a:cs typeface="Arial" charset="0"/>
      </a:defRPr>
    </a:lvl4pPr>
    <a:lvl5pPr marL="1828800" algn="l" rtl="0" fontAlgn="base">
      <a:spcBef>
        <a:spcPct val="30000"/>
      </a:spcBef>
      <a:spcAft>
        <a:spcPct val="0"/>
      </a:spcAft>
      <a:defRPr sz="1200" kern="1200">
        <a:solidFill>
          <a:schemeClr val="tx1"/>
        </a:solidFill>
        <a:latin typeface="Arial" charset="0"/>
        <a:ea typeface="+mn-ea"/>
        <a:cs typeface="Arial" charset="0"/>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A6C7856-428E-4E09-A608-02C826BDA9D4}" type="slidenum">
              <a:rPr lang="en-US"/>
              <a:pPr/>
              <a:t>158</a:t>
            </a:fld>
            <a:endParaRPr lang="en-US"/>
          </a:p>
        </p:txBody>
      </p:sp>
      <p:sp>
        <p:nvSpPr>
          <p:cNvPr id="212994" name="Rectangle 2"/>
          <p:cNvSpPr>
            <a:spLocks noRot="1" noChangeArrowheads="1" noTextEdit="1"/>
          </p:cNvSpPr>
          <p:nvPr>
            <p:ph type="sldImg"/>
          </p:nvPr>
        </p:nvSpPr>
        <p:spPr>
          <a:ln/>
        </p:spPr>
      </p:sp>
      <p:sp>
        <p:nvSpPr>
          <p:cNvPr id="212995" name="Rectangle 3"/>
          <p:cNvSpPr>
            <a:spLocks noGrp="1" noChangeArrowheads="1"/>
          </p:cNvSpPr>
          <p:nvPr>
            <p:ph type="body" idx="1"/>
          </p:nvPr>
        </p:nvSpPr>
        <p:spPr/>
        <p:txBody>
          <a:bodyPr/>
          <a:lstStyle/>
          <a:p>
            <a:endParaRPr lang="en-US"/>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lvl1pPr>
              <a:defRPr/>
            </a:lvl1pPr>
          </a:lstStyle>
          <a:p>
            <a:endParaRPr lang="en-US"/>
          </a:p>
        </p:txBody>
      </p:sp>
      <p:sp>
        <p:nvSpPr>
          <p:cNvPr id="5" name="Footer Placeholder 4"/>
          <p:cNvSpPr>
            <a:spLocks noGrp="1"/>
          </p:cNvSpPr>
          <p:nvPr>
            <p:ph type="ftr" sz="quarter" idx="11"/>
          </p:nvPr>
        </p:nvSpPr>
        <p:spPr/>
        <p:txBody>
          <a:bodyPr/>
          <a:lstStyle>
            <a:lvl1pPr>
              <a:defRPr/>
            </a:lvl1pPr>
          </a:lstStyle>
          <a:p>
            <a:endParaRPr lang="en-US"/>
          </a:p>
        </p:txBody>
      </p:sp>
      <p:sp>
        <p:nvSpPr>
          <p:cNvPr id="6" name="Slide Number Placeholder 5"/>
          <p:cNvSpPr>
            <a:spLocks noGrp="1"/>
          </p:cNvSpPr>
          <p:nvPr>
            <p:ph type="sldNum" sz="quarter" idx="12"/>
          </p:nvPr>
        </p:nvSpPr>
        <p:spPr/>
        <p:txBody>
          <a:bodyPr/>
          <a:lstStyle>
            <a:lvl1pPr>
              <a:defRPr/>
            </a:lvl1pPr>
          </a:lstStyle>
          <a:p>
            <a:fld id="{6447F4AC-EDE1-4D14-B053-479E732C57EF}" type="slidenum">
              <a:rPr lang="en-US"/>
              <a:pPr/>
              <a:t>‹#›</a:t>
            </a:fld>
            <a:endParaRPr lang="en-US"/>
          </a:p>
        </p:txBody>
      </p:sp>
    </p:spTree>
    <p:extLst>
      <p:ext uri="{BB962C8B-B14F-4D97-AF65-F5344CB8AC3E}">
        <p14:creationId xmlns:p14="http://schemas.microsoft.com/office/powerpoint/2010/main" val="415912110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endParaRPr lang="en-US"/>
          </a:p>
        </p:txBody>
      </p:sp>
      <p:sp>
        <p:nvSpPr>
          <p:cNvPr id="5" name="Footer Placeholder 4"/>
          <p:cNvSpPr>
            <a:spLocks noGrp="1"/>
          </p:cNvSpPr>
          <p:nvPr>
            <p:ph type="ftr" sz="quarter" idx="11"/>
          </p:nvPr>
        </p:nvSpPr>
        <p:spPr/>
        <p:txBody>
          <a:bodyPr/>
          <a:lstStyle>
            <a:lvl1pPr>
              <a:defRPr/>
            </a:lvl1pPr>
          </a:lstStyle>
          <a:p>
            <a:endParaRPr lang="en-US"/>
          </a:p>
        </p:txBody>
      </p:sp>
      <p:sp>
        <p:nvSpPr>
          <p:cNvPr id="6" name="Slide Number Placeholder 5"/>
          <p:cNvSpPr>
            <a:spLocks noGrp="1"/>
          </p:cNvSpPr>
          <p:nvPr>
            <p:ph type="sldNum" sz="quarter" idx="12"/>
          </p:nvPr>
        </p:nvSpPr>
        <p:spPr/>
        <p:txBody>
          <a:bodyPr/>
          <a:lstStyle>
            <a:lvl1pPr>
              <a:defRPr/>
            </a:lvl1pPr>
          </a:lstStyle>
          <a:p>
            <a:fld id="{DC32C50A-D78B-45B5-9BEF-2AE2BF3F08B1}" type="slidenum">
              <a:rPr lang="en-US"/>
              <a:pPr/>
              <a:t>‹#›</a:t>
            </a:fld>
            <a:endParaRPr lang="en-US"/>
          </a:p>
        </p:txBody>
      </p:sp>
    </p:spTree>
    <p:extLst>
      <p:ext uri="{BB962C8B-B14F-4D97-AF65-F5344CB8AC3E}">
        <p14:creationId xmlns:p14="http://schemas.microsoft.com/office/powerpoint/2010/main" val="3687845060"/>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a:defRPr/>
            </a:lvl1pPr>
          </a:lstStyle>
          <a:p>
            <a:endParaRPr lang="en-US"/>
          </a:p>
        </p:txBody>
      </p:sp>
      <p:sp>
        <p:nvSpPr>
          <p:cNvPr id="5" name="Footer Placeholder 4"/>
          <p:cNvSpPr>
            <a:spLocks noGrp="1"/>
          </p:cNvSpPr>
          <p:nvPr>
            <p:ph type="ftr" sz="quarter" idx="11"/>
          </p:nvPr>
        </p:nvSpPr>
        <p:spPr/>
        <p:txBody>
          <a:bodyPr/>
          <a:lstStyle>
            <a:lvl1pPr>
              <a:defRPr/>
            </a:lvl1pPr>
          </a:lstStyle>
          <a:p>
            <a:endParaRPr lang="en-US"/>
          </a:p>
        </p:txBody>
      </p:sp>
      <p:sp>
        <p:nvSpPr>
          <p:cNvPr id="6" name="Slide Number Placeholder 5"/>
          <p:cNvSpPr>
            <a:spLocks noGrp="1"/>
          </p:cNvSpPr>
          <p:nvPr>
            <p:ph type="sldNum" sz="quarter" idx="12"/>
          </p:nvPr>
        </p:nvSpPr>
        <p:spPr/>
        <p:txBody>
          <a:bodyPr/>
          <a:lstStyle>
            <a:lvl1pPr>
              <a:defRPr/>
            </a:lvl1pPr>
          </a:lstStyle>
          <a:p>
            <a:fld id="{42FB4229-1DF8-438E-A8C6-E2396D0BDAC3}" type="slidenum">
              <a:rPr lang="en-US"/>
              <a:pPr/>
              <a:t>‹#›</a:t>
            </a:fld>
            <a:endParaRPr lang="en-US"/>
          </a:p>
        </p:txBody>
      </p:sp>
    </p:spTree>
    <p:extLst>
      <p:ext uri="{BB962C8B-B14F-4D97-AF65-F5344CB8AC3E}">
        <p14:creationId xmlns:p14="http://schemas.microsoft.com/office/powerpoint/2010/main" val="154459261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lvl1pPr>
              <a:defRPr/>
            </a:lvl1pPr>
          </a:lstStyle>
          <a:p>
            <a:endParaRPr lang="en-US"/>
          </a:p>
        </p:txBody>
      </p:sp>
      <p:sp>
        <p:nvSpPr>
          <p:cNvPr id="6" name="Footer Placeholder 5"/>
          <p:cNvSpPr>
            <a:spLocks noGrp="1"/>
          </p:cNvSpPr>
          <p:nvPr>
            <p:ph type="ftr" sz="quarter" idx="11"/>
          </p:nvPr>
        </p:nvSpPr>
        <p:spPr/>
        <p:txBody>
          <a:bodyPr/>
          <a:lstStyle>
            <a:lvl1pPr>
              <a:defRPr/>
            </a:lvl1pPr>
          </a:lstStyle>
          <a:p>
            <a:endParaRPr lang="en-US"/>
          </a:p>
        </p:txBody>
      </p:sp>
      <p:sp>
        <p:nvSpPr>
          <p:cNvPr id="7" name="Slide Number Placeholder 6"/>
          <p:cNvSpPr>
            <a:spLocks noGrp="1"/>
          </p:cNvSpPr>
          <p:nvPr>
            <p:ph type="sldNum" sz="quarter" idx="12"/>
          </p:nvPr>
        </p:nvSpPr>
        <p:spPr/>
        <p:txBody>
          <a:bodyPr/>
          <a:lstStyle>
            <a:lvl1pPr>
              <a:defRPr/>
            </a:lvl1pPr>
          </a:lstStyle>
          <a:p>
            <a:fld id="{728A7C45-0B85-4244-B41F-EB1DBEF953BC}" type="slidenum">
              <a:rPr lang="en-US"/>
              <a:pPr/>
              <a:t>‹#›</a:t>
            </a:fld>
            <a:endParaRPr lang="en-US"/>
          </a:p>
        </p:txBody>
      </p:sp>
    </p:spTree>
    <p:extLst>
      <p:ext uri="{BB962C8B-B14F-4D97-AF65-F5344CB8AC3E}">
        <p14:creationId xmlns:p14="http://schemas.microsoft.com/office/powerpoint/2010/main" val="213374290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lvl1pPr>
              <a:defRPr/>
            </a:lvl1pPr>
          </a:lstStyle>
          <a:p>
            <a:endParaRPr lang="en-US"/>
          </a:p>
        </p:txBody>
      </p:sp>
      <p:sp>
        <p:nvSpPr>
          <p:cNvPr id="8" name="Footer Placeholder 7"/>
          <p:cNvSpPr>
            <a:spLocks noGrp="1"/>
          </p:cNvSpPr>
          <p:nvPr>
            <p:ph type="ftr" sz="quarter" idx="11"/>
          </p:nvPr>
        </p:nvSpPr>
        <p:spPr/>
        <p:txBody>
          <a:bodyPr/>
          <a:lstStyle>
            <a:lvl1pPr>
              <a:defRPr/>
            </a:lvl1pPr>
          </a:lstStyle>
          <a:p>
            <a:endParaRPr lang="en-US"/>
          </a:p>
        </p:txBody>
      </p:sp>
      <p:sp>
        <p:nvSpPr>
          <p:cNvPr id="9" name="Slide Number Placeholder 8"/>
          <p:cNvSpPr>
            <a:spLocks noGrp="1"/>
          </p:cNvSpPr>
          <p:nvPr>
            <p:ph type="sldNum" sz="quarter" idx="12"/>
          </p:nvPr>
        </p:nvSpPr>
        <p:spPr/>
        <p:txBody>
          <a:bodyPr/>
          <a:lstStyle>
            <a:lvl1pPr>
              <a:defRPr/>
            </a:lvl1pPr>
          </a:lstStyle>
          <a:p>
            <a:fld id="{A7B77992-2698-45A8-930F-B52B089675AB}" type="slidenum">
              <a:rPr lang="en-US"/>
              <a:pPr/>
              <a:t>‹#›</a:t>
            </a:fld>
            <a:endParaRPr lang="en-US"/>
          </a:p>
        </p:txBody>
      </p:sp>
    </p:spTree>
    <p:extLst>
      <p:ext uri="{BB962C8B-B14F-4D97-AF65-F5344CB8AC3E}">
        <p14:creationId xmlns:p14="http://schemas.microsoft.com/office/powerpoint/2010/main" val="797754397"/>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lvl1pPr>
              <a:defRPr/>
            </a:lvl1pPr>
          </a:lstStyle>
          <a:p>
            <a:endParaRPr lang="en-US"/>
          </a:p>
        </p:txBody>
      </p:sp>
      <p:sp>
        <p:nvSpPr>
          <p:cNvPr id="4" name="Footer Placeholder 3"/>
          <p:cNvSpPr>
            <a:spLocks noGrp="1"/>
          </p:cNvSpPr>
          <p:nvPr>
            <p:ph type="ftr" sz="quarter" idx="11"/>
          </p:nvPr>
        </p:nvSpPr>
        <p:spPr/>
        <p:txBody>
          <a:bodyPr/>
          <a:lstStyle>
            <a:lvl1pPr>
              <a:defRPr/>
            </a:lvl1pPr>
          </a:lstStyle>
          <a:p>
            <a:endParaRPr lang="en-US"/>
          </a:p>
        </p:txBody>
      </p:sp>
      <p:sp>
        <p:nvSpPr>
          <p:cNvPr id="5" name="Slide Number Placeholder 4"/>
          <p:cNvSpPr>
            <a:spLocks noGrp="1"/>
          </p:cNvSpPr>
          <p:nvPr>
            <p:ph type="sldNum" sz="quarter" idx="12"/>
          </p:nvPr>
        </p:nvSpPr>
        <p:spPr/>
        <p:txBody>
          <a:bodyPr/>
          <a:lstStyle>
            <a:lvl1pPr>
              <a:defRPr/>
            </a:lvl1pPr>
          </a:lstStyle>
          <a:p>
            <a:fld id="{01E4219F-BAA5-46F4-825F-1697A3F7BAA5}" type="slidenum">
              <a:rPr lang="en-US"/>
              <a:pPr/>
              <a:t>‹#›</a:t>
            </a:fld>
            <a:endParaRPr lang="en-US"/>
          </a:p>
        </p:txBody>
      </p:sp>
    </p:spTree>
    <p:extLst>
      <p:ext uri="{BB962C8B-B14F-4D97-AF65-F5344CB8AC3E}">
        <p14:creationId xmlns:p14="http://schemas.microsoft.com/office/powerpoint/2010/main" val="174887707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endParaRPr lang="en-US"/>
          </a:p>
        </p:txBody>
      </p:sp>
      <p:sp>
        <p:nvSpPr>
          <p:cNvPr id="3" name="Footer Placeholder 2"/>
          <p:cNvSpPr>
            <a:spLocks noGrp="1"/>
          </p:cNvSpPr>
          <p:nvPr>
            <p:ph type="ftr" sz="quarter" idx="11"/>
          </p:nvPr>
        </p:nvSpPr>
        <p:spPr/>
        <p:txBody>
          <a:bodyPr/>
          <a:lstStyle>
            <a:lvl1pPr>
              <a:defRPr/>
            </a:lvl1pPr>
          </a:lstStyle>
          <a:p>
            <a:endParaRPr lang="en-US"/>
          </a:p>
        </p:txBody>
      </p:sp>
      <p:sp>
        <p:nvSpPr>
          <p:cNvPr id="4" name="Slide Number Placeholder 3"/>
          <p:cNvSpPr>
            <a:spLocks noGrp="1"/>
          </p:cNvSpPr>
          <p:nvPr>
            <p:ph type="sldNum" sz="quarter" idx="12"/>
          </p:nvPr>
        </p:nvSpPr>
        <p:spPr/>
        <p:txBody>
          <a:bodyPr/>
          <a:lstStyle>
            <a:lvl1pPr>
              <a:defRPr/>
            </a:lvl1pPr>
          </a:lstStyle>
          <a:p>
            <a:fld id="{44A3F461-20D6-430E-92F1-EF8516960E8A}" type="slidenum">
              <a:rPr lang="en-US"/>
              <a:pPr/>
              <a:t>‹#›</a:t>
            </a:fld>
            <a:endParaRPr lang="en-US"/>
          </a:p>
        </p:txBody>
      </p:sp>
    </p:spTree>
    <p:extLst>
      <p:ext uri="{BB962C8B-B14F-4D97-AF65-F5344CB8AC3E}">
        <p14:creationId xmlns:p14="http://schemas.microsoft.com/office/powerpoint/2010/main" val="34108236"/>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a:defRPr/>
            </a:lvl1pPr>
          </a:lstStyle>
          <a:p>
            <a:endParaRPr lang="en-US"/>
          </a:p>
        </p:txBody>
      </p:sp>
      <p:sp>
        <p:nvSpPr>
          <p:cNvPr id="6" name="Footer Placeholder 5"/>
          <p:cNvSpPr>
            <a:spLocks noGrp="1"/>
          </p:cNvSpPr>
          <p:nvPr>
            <p:ph type="ftr" sz="quarter" idx="11"/>
          </p:nvPr>
        </p:nvSpPr>
        <p:spPr/>
        <p:txBody>
          <a:bodyPr/>
          <a:lstStyle>
            <a:lvl1pPr>
              <a:defRPr/>
            </a:lvl1pPr>
          </a:lstStyle>
          <a:p>
            <a:endParaRPr lang="en-US"/>
          </a:p>
        </p:txBody>
      </p:sp>
      <p:sp>
        <p:nvSpPr>
          <p:cNvPr id="7" name="Slide Number Placeholder 6"/>
          <p:cNvSpPr>
            <a:spLocks noGrp="1"/>
          </p:cNvSpPr>
          <p:nvPr>
            <p:ph type="sldNum" sz="quarter" idx="12"/>
          </p:nvPr>
        </p:nvSpPr>
        <p:spPr/>
        <p:txBody>
          <a:bodyPr/>
          <a:lstStyle>
            <a:lvl1pPr>
              <a:defRPr/>
            </a:lvl1pPr>
          </a:lstStyle>
          <a:p>
            <a:fld id="{337CAB09-B183-4F3D-87E5-95BD990CECED}" type="slidenum">
              <a:rPr lang="en-US"/>
              <a:pPr/>
              <a:t>‹#›</a:t>
            </a:fld>
            <a:endParaRPr lang="en-US"/>
          </a:p>
        </p:txBody>
      </p:sp>
    </p:spTree>
    <p:extLst>
      <p:ext uri="{BB962C8B-B14F-4D97-AF65-F5344CB8AC3E}">
        <p14:creationId xmlns:p14="http://schemas.microsoft.com/office/powerpoint/2010/main" val="321267198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a:defRPr/>
            </a:lvl1pPr>
          </a:lstStyle>
          <a:p>
            <a:endParaRPr lang="en-US"/>
          </a:p>
        </p:txBody>
      </p:sp>
      <p:sp>
        <p:nvSpPr>
          <p:cNvPr id="6" name="Footer Placeholder 5"/>
          <p:cNvSpPr>
            <a:spLocks noGrp="1"/>
          </p:cNvSpPr>
          <p:nvPr>
            <p:ph type="ftr" sz="quarter" idx="11"/>
          </p:nvPr>
        </p:nvSpPr>
        <p:spPr/>
        <p:txBody>
          <a:bodyPr/>
          <a:lstStyle>
            <a:lvl1pPr>
              <a:defRPr/>
            </a:lvl1pPr>
          </a:lstStyle>
          <a:p>
            <a:endParaRPr lang="en-US"/>
          </a:p>
        </p:txBody>
      </p:sp>
      <p:sp>
        <p:nvSpPr>
          <p:cNvPr id="7" name="Slide Number Placeholder 6"/>
          <p:cNvSpPr>
            <a:spLocks noGrp="1"/>
          </p:cNvSpPr>
          <p:nvPr>
            <p:ph type="sldNum" sz="quarter" idx="12"/>
          </p:nvPr>
        </p:nvSpPr>
        <p:spPr/>
        <p:txBody>
          <a:bodyPr/>
          <a:lstStyle>
            <a:lvl1pPr>
              <a:defRPr/>
            </a:lvl1pPr>
          </a:lstStyle>
          <a:p>
            <a:fld id="{37560FBC-4E0B-438D-A0FC-E4AB57701F79}" type="slidenum">
              <a:rPr lang="en-US"/>
              <a:pPr/>
              <a:t>‹#›</a:t>
            </a:fld>
            <a:endParaRPr lang="en-US"/>
          </a:p>
        </p:txBody>
      </p:sp>
    </p:spTree>
    <p:extLst>
      <p:ext uri="{BB962C8B-B14F-4D97-AF65-F5344CB8AC3E}">
        <p14:creationId xmlns:p14="http://schemas.microsoft.com/office/powerpoint/2010/main" val="95962794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endParaRPr lang="en-US"/>
          </a:p>
        </p:txBody>
      </p:sp>
      <p:sp>
        <p:nvSpPr>
          <p:cNvPr id="5" name="Footer Placeholder 4"/>
          <p:cNvSpPr>
            <a:spLocks noGrp="1"/>
          </p:cNvSpPr>
          <p:nvPr>
            <p:ph type="ftr" sz="quarter" idx="11"/>
          </p:nvPr>
        </p:nvSpPr>
        <p:spPr/>
        <p:txBody>
          <a:bodyPr/>
          <a:lstStyle>
            <a:lvl1pPr>
              <a:defRPr/>
            </a:lvl1pPr>
          </a:lstStyle>
          <a:p>
            <a:endParaRPr lang="en-US"/>
          </a:p>
        </p:txBody>
      </p:sp>
      <p:sp>
        <p:nvSpPr>
          <p:cNvPr id="6" name="Slide Number Placeholder 5"/>
          <p:cNvSpPr>
            <a:spLocks noGrp="1"/>
          </p:cNvSpPr>
          <p:nvPr>
            <p:ph type="sldNum" sz="quarter" idx="12"/>
          </p:nvPr>
        </p:nvSpPr>
        <p:spPr/>
        <p:txBody>
          <a:bodyPr/>
          <a:lstStyle>
            <a:lvl1pPr>
              <a:defRPr/>
            </a:lvl1pPr>
          </a:lstStyle>
          <a:p>
            <a:fld id="{2F996606-943D-4608-B583-4483E661F481}" type="slidenum">
              <a:rPr lang="en-US"/>
              <a:pPr/>
              <a:t>‹#›</a:t>
            </a:fld>
            <a:endParaRPr lang="en-US"/>
          </a:p>
        </p:txBody>
      </p:sp>
    </p:spTree>
    <p:extLst>
      <p:ext uri="{BB962C8B-B14F-4D97-AF65-F5344CB8AC3E}">
        <p14:creationId xmlns:p14="http://schemas.microsoft.com/office/powerpoint/2010/main" val="416932622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endParaRPr lang="en-US"/>
          </a:p>
        </p:txBody>
      </p:sp>
      <p:sp>
        <p:nvSpPr>
          <p:cNvPr id="5" name="Footer Placeholder 4"/>
          <p:cNvSpPr>
            <a:spLocks noGrp="1"/>
          </p:cNvSpPr>
          <p:nvPr>
            <p:ph type="ftr" sz="quarter" idx="11"/>
          </p:nvPr>
        </p:nvSpPr>
        <p:spPr/>
        <p:txBody>
          <a:bodyPr/>
          <a:lstStyle>
            <a:lvl1pPr>
              <a:defRPr/>
            </a:lvl1pPr>
          </a:lstStyle>
          <a:p>
            <a:endParaRPr lang="en-US"/>
          </a:p>
        </p:txBody>
      </p:sp>
      <p:sp>
        <p:nvSpPr>
          <p:cNvPr id="6" name="Slide Number Placeholder 5"/>
          <p:cNvSpPr>
            <a:spLocks noGrp="1"/>
          </p:cNvSpPr>
          <p:nvPr>
            <p:ph type="sldNum" sz="quarter" idx="12"/>
          </p:nvPr>
        </p:nvSpPr>
        <p:spPr/>
        <p:txBody>
          <a:bodyPr/>
          <a:lstStyle>
            <a:lvl1pPr>
              <a:defRPr/>
            </a:lvl1pPr>
          </a:lstStyle>
          <a:p>
            <a:fld id="{CD3BE6B0-6C9B-4BDC-96B3-95E49AB1D047}" type="slidenum">
              <a:rPr lang="en-US"/>
              <a:pPr/>
              <a:t>‹#›</a:t>
            </a:fld>
            <a:endParaRPr lang="en-US"/>
          </a:p>
        </p:txBody>
      </p:sp>
    </p:spTree>
    <p:extLst>
      <p:ext uri="{BB962C8B-B14F-4D97-AF65-F5344CB8AC3E}">
        <p14:creationId xmlns:p14="http://schemas.microsoft.com/office/powerpoint/2010/main" val="969303631"/>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quarter" idx="2"/>
          </p:nvPr>
        </p:nvSpPr>
        <p:spPr>
          <a:xfrm>
            <a:off x="4648200" y="1600200"/>
            <a:ext cx="4038600" cy="21859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Content Placeholder 4"/>
          <p:cNvSpPr>
            <a:spLocks noGrp="1"/>
          </p:cNvSpPr>
          <p:nvPr>
            <p:ph sz="quarter" idx="3"/>
          </p:nvPr>
        </p:nvSpPr>
        <p:spPr>
          <a:xfrm>
            <a:off x="4648200" y="3938588"/>
            <a:ext cx="4038600" cy="218757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Date Placeholder 5"/>
          <p:cNvSpPr>
            <a:spLocks noGrp="1"/>
          </p:cNvSpPr>
          <p:nvPr>
            <p:ph type="dt" sz="half" idx="10"/>
          </p:nvPr>
        </p:nvSpPr>
        <p:spPr>
          <a:xfrm>
            <a:off x="457200" y="6245225"/>
            <a:ext cx="2133600" cy="476250"/>
          </a:xfrm>
        </p:spPr>
        <p:txBody>
          <a:bodyPr/>
          <a:lstStyle>
            <a:lvl1pPr>
              <a:defRPr/>
            </a:lvl1pPr>
          </a:lstStyle>
          <a:p>
            <a:endParaRPr lang="en-US"/>
          </a:p>
        </p:txBody>
      </p:sp>
      <p:sp>
        <p:nvSpPr>
          <p:cNvPr id="7" name="Footer Placeholder 6"/>
          <p:cNvSpPr>
            <a:spLocks noGrp="1"/>
          </p:cNvSpPr>
          <p:nvPr>
            <p:ph type="ftr" sz="quarter" idx="11"/>
          </p:nvPr>
        </p:nvSpPr>
        <p:spPr>
          <a:xfrm>
            <a:off x="3124200" y="6245225"/>
            <a:ext cx="2895600" cy="476250"/>
          </a:xfrm>
        </p:spPr>
        <p:txBody>
          <a:bodyPr/>
          <a:lstStyle>
            <a:lvl1pPr>
              <a:defRPr/>
            </a:lvl1pPr>
          </a:lstStyle>
          <a:p>
            <a:endParaRPr lang="en-US"/>
          </a:p>
        </p:txBody>
      </p:sp>
      <p:sp>
        <p:nvSpPr>
          <p:cNvPr id="8" name="Slide Number Placeholder 7"/>
          <p:cNvSpPr>
            <a:spLocks noGrp="1"/>
          </p:cNvSpPr>
          <p:nvPr>
            <p:ph type="sldNum" sz="quarter" idx="12"/>
          </p:nvPr>
        </p:nvSpPr>
        <p:spPr>
          <a:xfrm>
            <a:off x="6553200" y="6245225"/>
            <a:ext cx="2133600" cy="476250"/>
          </a:xfrm>
        </p:spPr>
        <p:txBody>
          <a:bodyPr/>
          <a:lstStyle>
            <a:lvl1pPr>
              <a:defRPr/>
            </a:lvl1pPr>
          </a:lstStyle>
          <a:p>
            <a:fld id="{97C1A9E5-8AD0-4269-9BCF-846A6FD062FF}" type="slidenum">
              <a:rPr lang="en-US"/>
              <a:pPr/>
              <a:t>‹#›</a:t>
            </a:fld>
            <a:endParaRPr lang="en-US"/>
          </a:p>
        </p:txBody>
      </p:sp>
    </p:spTree>
    <p:extLst>
      <p:ext uri="{BB962C8B-B14F-4D97-AF65-F5344CB8AC3E}">
        <p14:creationId xmlns:p14="http://schemas.microsoft.com/office/powerpoint/2010/main" val="2113265702"/>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Only" preserve="1">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457200" y="274638"/>
            <a:ext cx="8229600" cy="58515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3" name="Date Placeholder 2"/>
          <p:cNvSpPr>
            <a:spLocks noGrp="1"/>
          </p:cNvSpPr>
          <p:nvPr>
            <p:ph type="dt" sz="half" idx="10"/>
          </p:nvPr>
        </p:nvSpPr>
        <p:spPr>
          <a:xfrm>
            <a:off x="457200" y="6245225"/>
            <a:ext cx="2133600" cy="476250"/>
          </a:xfrm>
        </p:spPr>
        <p:txBody>
          <a:bodyPr/>
          <a:lstStyle>
            <a:lvl1pPr>
              <a:defRPr/>
            </a:lvl1pPr>
          </a:lstStyle>
          <a:p>
            <a:endParaRPr lang="en-US"/>
          </a:p>
        </p:txBody>
      </p:sp>
      <p:sp>
        <p:nvSpPr>
          <p:cNvPr id="4" name="Footer Placeholder 3"/>
          <p:cNvSpPr>
            <a:spLocks noGrp="1"/>
          </p:cNvSpPr>
          <p:nvPr>
            <p:ph type="ftr" sz="quarter" idx="11"/>
          </p:nvPr>
        </p:nvSpPr>
        <p:spPr>
          <a:xfrm>
            <a:off x="3124200" y="6245225"/>
            <a:ext cx="2895600" cy="476250"/>
          </a:xfrm>
        </p:spPr>
        <p:txBody>
          <a:bodyPr/>
          <a:lstStyle>
            <a:lvl1pPr>
              <a:defRPr/>
            </a:lvl1pPr>
          </a:lstStyle>
          <a:p>
            <a:endParaRPr lang="en-US"/>
          </a:p>
        </p:txBody>
      </p:sp>
      <p:sp>
        <p:nvSpPr>
          <p:cNvPr id="5" name="Slide Number Placeholder 4"/>
          <p:cNvSpPr>
            <a:spLocks noGrp="1"/>
          </p:cNvSpPr>
          <p:nvPr>
            <p:ph type="sldNum" sz="quarter" idx="12"/>
          </p:nvPr>
        </p:nvSpPr>
        <p:spPr>
          <a:xfrm>
            <a:off x="6553200" y="6245225"/>
            <a:ext cx="2133600" cy="476250"/>
          </a:xfrm>
        </p:spPr>
        <p:txBody>
          <a:bodyPr/>
          <a:lstStyle>
            <a:lvl1pPr>
              <a:defRPr/>
            </a:lvl1pPr>
          </a:lstStyle>
          <a:p>
            <a:fld id="{DA1DA224-0D67-4229-B49B-9752A8A04007}" type="slidenum">
              <a:rPr lang="en-US"/>
              <a:pPr/>
              <a:t>‹#›</a:t>
            </a:fld>
            <a:endParaRPr lang="en-US"/>
          </a:p>
        </p:txBody>
      </p:sp>
    </p:spTree>
    <p:extLst>
      <p:ext uri="{BB962C8B-B14F-4D97-AF65-F5344CB8AC3E}">
        <p14:creationId xmlns:p14="http://schemas.microsoft.com/office/powerpoint/2010/main" val="2466062616"/>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p>
            <a:r>
              <a:rPr lang="en-US" smtClean="0"/>
              <a:t>Click to edit Master title style</a:t>
            </a:r>
            <a:endParaRPr lang="en-US"/>
          </a:p>
        </p:txBody>
      </p:sp>
      <p:sp>
        <p:nvSpPr>
          <p:cNvPr id="3" name="Text Placeholder 2"/>
          <p:cNvSpPr>
            <a:spLocks noGrp="1"/>
          </p:cNvSpPr>
          <p:nvPr>
            <p:ph type="body" sz="half" idx="1"/>
          </p:nvPr>
        </p:nvSpPr>
        <p:spPr>
          <a:xfrm>
            <a:off x="457200" y="1600200"/>
            <a:ext cx="4038600" cy="45259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a:xfrm>
            <a:off x="457200" y="6245225"/>
            <a:ext cx="2133600" cy="476250"/>
          </a:xfrm>
        </p:spPr>
        <p:txBody>
          <a:bodyPr/>
          <a:lstStyle>
            <a:lvl1pPr>
              <a:defRPr/>
            </a:lvl1pPr>
          </a:lstStyle>
          <a:p>
            <a:endParaRPr lang="en-US"/>
          </a:p>
        </p:txBody>
      </p:sp>
      <p:sp>
        <p:nvSpPr>
          <p:cNvPr id="6" name="Footer Placeholder 5"/>
          <p:cNvSpPr>
            <a:spLocks noGrp="1"/>
          </p:cNvSpPr>
          <p:nvPr>
            <p:ph type="ftr" sz="quarter" idx="11"/>
          </p:nvPr>
        </p:nvSpPr>
        <p:spPr>
          <a:xfrm>
            <a:off x="3124200" y="6245225"/>
            <a:ext cx="2895600" cy="476250"/>
          </a:xfrm>
        </p:spPr>
        <p:txBody>
          <a:bodyPr/>
          <a:lstStyle>
            <a:lvl1pPr>
              <a:defRPr/>
            </a:lvl1pPr>
          </a:lstStyle>
          <a:p>
            <a:endParaRPr lang="en-US"/>
          </a:p>
        </p:txBody>
      </p:sp>
      <p:sp>
        <p:nvSpPr>
          <p:cNvPr id="7" name="Slide Number Placeholder 6"/>
          <p:cNvSpPr>
            <a:spLocks noGrp="1"/>
          </p:cNvSpPr>
          <p:nvPr>
            <p:ph type="sldNum" sz="quarter" idx="12"/>
          </p:nvPr>
        </p:nvSpPr>
        <p:spPr>
          <a:xfrm>
            <a:off x="6553200" y="6245225"/>
            <a:ext cx="2133600" cy="476250"/>
          </a:xfrm>
        </p:spPr>
        <p:txBody>
          <a:bodyPr/>
          <a:lstStyle>
            <a:lvl1pPr>
              <a:defRPr/>
            </a:lvl1pPr>
          </a:lstStyle>
          <a:p>
            <a:fld id="{3015EDDE-96F6-43B3-A933-9D280068ED8B}" type="slidenum">
              <a:rPr lang="en-US"/>
              <a:pPr/>
              <a:t>‹#›</a:t>
            </a:fld>
            <a:endParaRPr lang="en-US"/>
          </a:p>
        </p:txBody>
      </p:sp>
    </p:spTree>
    <p:extLst>
      <p:ext uri="{BB962C8B-B14F-4D97-AF65-F5344CB8AC3E}">
        <p14:creationId xmlns:p14="http://schemas.microsoft.com/office/powerpoint/2010/main" val="2824140867"/>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xAndMedia" preserve="1">
  <p:cSld name="Title, Text and Media Clip">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p>
            <a:r>
              <a:rPr lang="en-US" smtClean="0"/>
              <a:t>Click to edit Master title style</a:t>
            </a:r>
            <a:endParaRPr lang="en-US"/>
          </a:p>
        </p:txBody>
      </p:sp>
      <p:sp>
        <p:nvSpPr>
          <p:cNvPr id="3" name="Text Placeholder 2"/>
          <p:cNvSpPr>
            <a:spLocks noGrp="1"/>
          </p:cNvSpPr>
          <p:nvPr>
            <p:ph type="body" sz="half" idx="1"/>
          </p:nvPr>
        </p:nvSpPr>
        <p:spPr>
          <a:xfrm>
            <a:off x="457200" y="1600200"/>
            <a:ext cx="4038600" cy="45259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Media Placeholder 3"/>
          <p:cNvSpPr>
            <a:spLocks noGrp="1"/>
          </p:cNvSpPr>
          <p:nvPr>
            <p:ph type="media" sz="half" idx="2"/>
          </p:nvPr>
        </p:nvSpPr>
        <p:spPr>
          <a:xfrm>
            <a:off x="4648200" y="1600200"/>
            <a:ext cx="4038600" cy="4525963"/>
          </a:xfrm>
        </p:spPr>
        <p:txBody>
          <a:bodyPr/>
          <a:lstStyle/>
          <a:p>
            <a:endParaRPr lang="en-US"/>
          </a:p>
        </p:txBody>
      </p:sp>
      <p:sp>
        <p:nvSpPr>
          <p:cNvPr id="5" name="Date Placeholder 4"/>
          <p:cNvSpPr>
            <a:spLocks noGrp="1"/>
          </p:cNvSpPr>
          <p:nvPr>
            <p:ph type="dt" sz="half" idx="10"/>
          </p:nvPr>
        </p:nvSpPr>
        <p:spPr>
          <a:xfrm>
            <a:off x="457200" y="6245225"/>
            <a:ext cx="2133600" cy="476250"/>
          </a:xfrm>
        </p:spPr>
        <p:txBody>
          <a:bodyPr/>
          <a:lstStyle>
            <a:lvl1pPr>
              <a:defRPr/>
            </a:lvl1pPr>
          </a:lstStyle>
          <a:p>
            <a:endParaRPr lang="en-US"/>
          </a:p>
        </p:txBody>
      </p:sp>
      <p:sp>
        <p:nvSpPr>
          <p:cNvPr id="6" name="Footer Placeholder 5"/>
          <p:cNvSpPr>
            <a:spLocks noGrp="1"/>
          </p:cNvSpPr>
          <p:nvPr>
            <p:ph type="ftr" sz="quarter" idx="11"/>
          </p:nvPr>
        </p:nvSpPr>
        <p:spPr>
          <a:xfrm>
            <a:off x="3124200" y="6245225"/>
            <a:ext cx="2895600" cy="476250"/>
          </a:xfrm>
        </p:spPr>
        <p:txBody>
          <a:bodyPr/>
          <a:lstStyle>
            <a:lvl1pPr>
              <a:defRPr/>
            </a:lvl1pPr>
          </a:lstStyle>
          <a:p>
            <a:endParaRPr lang="en-US"/>
          </a:p>
        </p:txBody>
      </p:sp>
      <p:sp>
        <p:nvSpPr>
          <p:cNvPr id="7" name="Slide Number Placeholder 6"/>
          <p:cNvSpPr>
            <a:spLocks noGrp="1"/>
          </p:cNvSpPr>
          <p:nvPr>
            <p:ph type="sldNum" sz="quarter" idx="12"/>
          </p:nvPr>
        </p:nvSpPr>
        <p:spPr>
          <a:xfrm>
            <a:off x="6553200" y="6245225"/>
            <a:ext cx="2133600" cy="476250"/>
          </a:xfrm>
        </p:spPr>
        <p:txBody>
          <a:bodyPr/>
          <a:lstStyle>
            <a:lvl1pPr>
              <a:defRPr/>
            </a:lvl1pPr>
          </a:lstStyle>
          <a:p>
            <a:fld id="{BED292D9-C3C1-444E-AB45-DDE5DC0E4E52}" type="slidenum">
              <a:rPr lang="en-US"/>
              <a:pPr/>
              <a:t>‹#›</a:t>
            </a:fld>
            <a:endParaRPr lang="en-US"/>
          </a:p>
        </p:txBody>
      </p:sp>
    </p:spTree>
    <p:extLst>
      <p:ext uri="{BB962C8B-B14F-4D97-AF65-F5344CB8AC3E}">
        <p14:creationId xmlns:p14="http://schemas.microsoft.com/office/powerpoint/2010/main" val="3789370833"/>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xAndTwoObj" preserve="1">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p>
            <a:r>
              <a:rPr lang="en-US" smtClean="0"/>
              <a:t>Click to edit Master title style</a:t>
            </a:r>
            <a:endParaRPr lang="en-US"/>
          </a:p>
        </p:txBody>
      </p:sp>
      <p:sp>
        <p:nvSpPr>
          <p:cNvPr id="3" name="Text Placeholder 2"/>
          <p:cNvSpPr>
            <a:spLocks noGrp="1"/>
          </p:cNvSpPr>
          <p:nvPr>
            <p:ph type="body" sz="half" idx="1"/>
          </p:nvPr>
        </p:nvSpPr>
        <p:spPr>
          <a:xfrm>
            <a:off x="457200" y="1600200"/>
            <a:ext cx="4038600" cy="45259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quarter" idx="2"/>
          </p:nvPr>
        </p:nvSpPr>
        <p:spPr>
          <a:xfrm>
            <a:off x="4648200" y="1600200"/>
            <a:ext cx="4038600" cy="21859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Content Placeholder 4"/>
          <p:cNvSpPr>
            <a:spLocks noGrp="1"/>
          </p:cNvSpPr>
          <p:nvPr>
            <p:ph sz="quarter" idx="3"/>
          </p:nvPr>
        </p:nvSpPr>
        <p:spPr>
          <a:xfrm>
            <a:off x="4648200" y="3938588"/>
            <a:ext cx="4038600" cy="218757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Date Placeholder 5"/>
          <p:cNvSpPr>
            <a:spLocks noGrp="1"/>
          </p:cNvSpPr>
          <p:nvPr>
            <p:ph type="dt" sz="half" idx="10"/>
          </p:nvPr>
        </p:nvSpPr>
        <p:spPr>
          <a:xfrm>
            <a:off x="457200" y="6245225"/>
            <a:ext cx="2133600" cy="476250"/>
          </a:xfrm>
        </p:spPr>
        <p:txBody>
          <a:bodyPr/>
          <a:lstStyle>
            <a:lvl1pPr>
              <a:defRPr/>
            </a:lvl1pPr>
          </a:lstStyle>
          <a:p>
            <a:endParaRPr lang="en-US"/>
          </a:p>
        </p:txBody>
      </p:sp>
      <p:sp>
        <p:nvSpPr>
          <p:cNvPr id="7" name="Footer Placeholder 6"/>
          <p:cNvSpPr>
            <a:spLocks noGrp="1"/>
          </p:cNvSpPr>
          <p:nvPr>
            <p:ph type="ftr" sz="quarter" idx="11"/>
          </p:nvPr>
        </p:nvSpPr>
        <p:spPr>
          <a:xfrm>
            <a:off x="3124200" y="6245225"/>
            <a:ext cx="2895600" cy="476250"/>
          </a:xfrm>
        </p:spPr>
        <p:txBody>
          <a:bodyPr/>
          <a:lstStyle>
            <a:lvl1pPr>
              <a:defRPr/>
            </a:lvl1pPr>
          </a:lstStyle>
          <a:p>
            <a:endParaRPr lang="en-US"/>
          </a:p>
        </p:txBody>
      </p:sp>
      <p:sp>
        <p:nvSpPr>
          <p:cNvPr id="8" name="Slide Number Placeholder 7"/>
          <p:cNvSpPr>
            <a:spLocks noGrp="1"/>
          </p:cNvSpPr>
          <p:nvPr>
            <p:ph type="sldNum" sz="quarter" idx="12"/>
          </p:nvPr>
        </p:nvSpPr>
        <p:spPr>
          <a:xfrm>
            <a:off x="6553200" y="6245225"/>
            <a:ext cx="2133600" cy="476250"/>
          </a:xfrm>
        </p:spPr>
        <p:txBody>
          <a:bodyPr/>
          <a:lstStyle>
            <a:lvl1pPr>
              <a:defRPr/>
            </a:lvl1pPr>
          </a:lstStyle>
          <a:p>
            <a:fld id="{0AD85CBF-AE91-4A58-ABD9-A83210DA0DD9}" type="slidenum">
              <a:rPr lang="en-US"/>
              <a:pPr/>
              <a:t>‹#›</a:t>
            </a:fld>
            <a:endParaRPr lang="en-US"/>
          </a:p>
        </p:txBody>
      </p:sp>
    </p:spTree>
    <p:extLst>
      <p:ext uri="{BB962C8B-B14F-4D97-AF65-F5344CB8AC3E}">
        <p14:creationId xmlns:p14="http://schemas.microsoft.com/office/powerpoint/2010/main" val="3731274990"/>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457200" y="274638"/>
            <a:ext cx="8229600" cy="1143000"/>
          </a:xfrm>
        </p:spPr>
        <p:txBody>
          <a:bodyPr/>
          <a:lstStyle/>
          <a:p>
            <a:r>
              <a:rPr lang="en-US" smtClean="0"/>
              <a:t>Click to edit Master title style</a:t>
            </a:r>
            <a:endParaRPr lang="en-US"/>
          </a:p>
        </p:txBody>
      </p:sp>
      <p:sp>
        <p:nvSpPr>
          <p:cNvPr id="3" name="Content Placeholder 2"/>
          <p:cNvSpPr>
            <a:spLocks noGrp="1"/>
          </p:cNvSpPr>
          <p:nvPr>
            <p:ph sz="quarter" idx="1"/>
          </p:nvPr>
        </p:nvSpPr>
        <p:spPr>
          <a:xfrm>
            <a:off x="457200" y="1600200"/>
            <a:ext cx="4038600" cy="21859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quarter" idx="2"/>
          </p:nvPr>
        </p:nvSpPr>
        <p:spPr>
          <a:xfrm>
            <a:off x="4648200" y="1600200"/>
            <a:ext cx="4038600" cy="21859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Content Placeholder 4"/>
          <p:cNvSpPr>
            <a:spLocks noGrp="1"/>
          </p:cNvSpPr>
          <p:nvPr>
            <p:ph sz="quarter" idx="3"/>
          </p:nvPr>
        </p:nvSpPr>
        <p:spPr>
          <a:xfrm>
            <a:off x="457200" y="3938588"/>
            <a:ext cx="4038600" cy="218757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Content Placeholder 5"/>
          <p:cNvSpPr>
            <a:spLocks noGrp="1"/>
          </p:cNvSpPr>
          <p:nvPr>
            <p:ph sz="quarter" idx="4"/>
          </p:nvPr>
        </p:nvSpPr>
        <p:spPr>
          <a:xfrm>
            <a:off x="4648200" y="3938588"/>
            <a:ext cx="4038600" cy="218757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a:xfrm>
            <a:off x="457200" y="6245225"/>
            <a:ext cx="2133600" cy="476250"/>
          </a:xfrm>
        </p:spPr>
        <p:txBody>
          <a:bodyPr/>
          <a:lstStyle>
            <a:lvl1pPr>
              <a:defRPr/>
            </a:lvl1pPr>
          </a:lstStyle>
          <a:p>
            <a:endParaRPr lang="en-US"/>
          </a:p>
        </p:txBody>
      </p:sp>
      <p:sp>
        <p:nvSpPr>
          <p:cNvPr id="8" name="Footer Placeholder 7"/>
          <p:cNvSpPr>
            <a:spLocks noGrp="1"/>
          </p:cNvSpPr>
          <p:nvPr>
            <p:ph type="ftr" sz="quarter" idx="11"/>
          </p:nvPr>
        </p:nvSpPr>
        <p:spPr>
          <a:xfrm>
            <a:off x="3124200" y="6245225"/>
            <a:ext cx="2895600" cy="476250"/>
          </a:xfrm>
        </p:spPr>
        <p:txBody>
          <a:bodyPr/>
          <a:lstStyle>
            <a:lvl1pPr>
              <a:defRPr/>
            </a:lvl1pPr>
          </a:lstStyle>
          <a:p>
            <a:endParaRPr lang="en-US"/>
          </a:p>
        </p:txBody>
      </p:sp>
      <p:sp>
        <p:nvSpPr>
          <p:cNvPr id="9" name="Slide Number Placeholder 8"/>
          <p:cNvSpPr>
            <a:spLocks noGrp="1"/>
          </p:cNvSpPr>
          <p:nvPr>
            <p:ph type="sldNum" sz="quarter" idx="12"/>
          </p:nvPr>
        </p:nvSpPr>
        <p:spPr>
          <a:xfrm>
            <a:off x="6553200" y="6245225"/>
            <a:ext cx="2133600" cy="476250"/>
          </a:xfrm>
        </p:spPr>
        <p:txBody>
          <a:bodyPr/>
          <a:lstStyle>
            <a:lvl1pPr>
              <a:defRPr/>
            </a:lvl1pPr>
          </a:lstStyle>
          <a:p>
            <a:fld id="{F93A66F1-B233-4376-B297-D87CC18BE66A}" type="slidenum">
              <a:rPr lang="en-US"/>
              <a:pPr/>
              <a:t>‹#›</a:t>
            </a:fld>
            <a:endParaRPr lang="en-US"/>
          </a:p>
        </p:txBody>
      </p:sp>
    </p:spTree>
    <p:extLst>
      <p:ext uri="{BB962C8B-B14F-4D97-AF65-F5344CB8AC3E}">
        <p14:creationId xmlns:p14="http://schemas.microsoft.com/office/powerpoint/2010/main" val="4223387203"/>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en-US" smtClean="0"/>
              <a:t>Click to edit Master title style</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l">
              <a:defRPr sz="1400"/>
            </a:lvl1pPr>
          </a:lstStyle>
          <a:p>
            <a:endParaRPr lang="en-US"/>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endParaRPr lang="en-US"/>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fld id="{0D445572-7CB1-4414-98B3-02F523532CF4}" type="slidenum">
              <a:rPr lang="en-US"/>
              <a:pPr/>
              <a:t>‹#›</a:t>
            </a:fld>
            <a:endParaRPr 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charset="0"/>
          <a:cs typeface="Arial" charset="0"/>
        </a:defRPr>
      </a:lvl2pPr>
      <a:lvl3pPr algn="ctr" rtl="0" fontAlgn="base">
        <a:spcBef>
          <a:spcPct val="0"/>
        </a:spcBef>
        <a:spcAft>
          <a:spcPct val="0"/>
        </a:spcAft>
        <a:defRPr sz="4400">
          <a:solidFill>
            <a:schemeClr val="tx2"/>
          </a:solidFill>
          <a:latin typeface="Arial" charset="0"/>
          <a:cs typeface="Arial" charset="0"/>
        </a:defRPr>
      </a:lvl3pPr>
      <a:lvl4pPr algn="ctr" rtl="0" fontAlgn="base">
        <a:spcBef>
          <a:spcPct val="0"/>
        </a:spcBef>
        <a:spcAft>
          <a:spcPct val="0"/>
        </a:spcAft>
        <a:defRPr sz="4400">
          <a:solidFill>
            <a:schemeClr val="tx2"/>
          </a:solidFill>
          <a:latin typeface="Arial" charset="0"/>
          <a:cs typeface="Arial" charset="0"/>
        </a:defRPr>
      </a:lvl4pPr>
      <a:lvl5pPr algn="ctr" rtl="0" fontAlgn="base">
        <a:spcBef>
          <a:spcPct val="0"/>
        </a:spcBef>
        <a:spcAft>
          <a:spcPct val="0"/>
        </a:spcAft>
        <a:defRPr sz="4400">
          <a:solidFill>
            <a:schemeClr val="tx2"/>
          </a:solidFill>
          <a:latin typeface="Arial" charset="0"/>
          <a:cs typeface="Arial" charset="0"/>
        </a:defRPr>
      </a:lvl5pPr>
      <a:lvl6pPr marL="457200" algn="ctr" rtl="0" fontAlgn="base">
        <a:spcBef>
          <a:spcPct val="0"/>
        </a:spcBef>
        <a:spcAft>
          <a:spcPct val="0"/>
        </a:spcAft>
        <a:defRPr sz="4400">
          <a:solidFill>
            <a:schemeClr val="tx2"/>
          </a:solidFill>
          <a:latin typeface="Arial" charset="0"/>
          <a:cs typeface="Arial" charset="0"/>
        </a:defRPr>
      </a:lvl6pPr>
      <a:lvl7pPr marL="914400" algn="ctr" rtl="0" fontAlgn="base">
        <a:spcBef>
          <a:spcPct val="0"/>
        </a:spcBef>
        <a:spcAft>
          <a:spcPct val="0"/>
        </a:spcAft>
        <a:defRPr sz="4400">
          <a:solidFill>
            <a:schemeClr val="tx2"/>
          </a:solidFill>
          <a:latin typeface="Arial" charset="0"/>
          <a:cs typeface="Arial" charset="0"/>
        </a:defRPr>
      </a:lvl7pPr>
      <a:lvl8pPr marL="1371600" algn="ctr" rtl="0" fontAlgn="base">
        <a:spcBef>
          <a:spcPct val="0"/>
        </a:spcBef>
        <a:spcAft>
          <a:spcPct val="0"/>
        </a:spcAft>
        <a:defRPr sz="4400">
          <a:solidFill>
            <a:schemeClr val="tx2"/>
          </a:solidFill>
          <a:latin typeface="Arial" charset="0"/>
          <a:cs typeface="Arial" charset="0"/>
        </a:defRPr>
      </a:lvl8pPr>
      <a:lvl9pPr marL="1828800" algn="ctr" rtl="0" fontAlgn="base">
        <a:spcBef>
          <a:spcPct val="0"/>
        </a:spcBef>
        <a:spcAft>
          <a:spcPct val="0"/>
        </a:spcAft>
        <a:defRPr sz="4400">
          <a:solidFill>
            <a:schemeClr val="tx2"/>
          </a:solidFill>
          <a:latin typeface="Arial" charset="0"/>
          <a:cs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cs typeface="+mn-cs"/>
        </a:defRPr>
      </a:lvl2pPr>
      <a:lvl3pPr marL="1143000" indent="-228600" algn="l" rtl="0" fontAlgn="base">
        <a:spcBef>
          <a:spcPct val="20000"/>
        </a:spcBef>
        <a:spcAft>
          <a:spcPct val="0"/>
        </a:spcAft>
        <a:buChar char="•"/>
        <a:defRPr sz="2400">
          <a:solidFill>
            <a:schemeClr val="tx1"/>
          </a:solidFill>
          <a:latin typeface="+mn-lt"/>
          <a:cs typeface="+mn-cs"/>
        </a:defRPr>
      </a:lvl3pPr>
      <a:lvl4pPr marL="1600200" indent="-228600" algn="l" rtl="0" fontAlgn="base">
        <a:spcBef>
          <a:spcPct val="20000"/>
        </a:spcBef>
        <a:spcAft>
          <a:spcPct val="0"/>
        </a:spcAft>
        <a:buChar char="–"/>
        <a:defRPr sz="2000">
          <a:solidFill>
            <a:schemeClr val="tx1"/>
          </a:solidFill>
          <a:latin typeface="+mn-lt"/>
          <a:cs typeface="+mn-cs"/>
        </a:defRPr>
      </a:lvl4pPr>
      <a:lvl5pPr marL="2057400" indent="-228600" algn="l" rtl="0" fontAlgn="base">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slideLayout" Target="../slideLayouts/slideLayout12.xml"/><Relationship Id="rId1" Type="http://schemas.openxmlformats.org/officeDocument/2006/relationships/vmlDrawing" Target="../drawings/vmlDrawing1.vml"/><Relationship Id="rId6" Type="http://schemas.openxmlformats.org/officeDocument/2006/relationships/image" Target="../media/image2.wmf"/><Relationship Id="rId5" Type="http://schemas.openxmlformats.org/officeDocument/2006/relationships/oleObject" Target="../embeddings/oleObject2.bin"/><Relationship Id="rId4" Type="http://schemas.openxmlformats.org/officeDocument/2006/relationships/image" Target="../media/image1.wmf"/></Relationships>
</file>

<file path=ppt/slides/_rels/slide2.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Layout" Target="../slideLayouts/slideLayout13.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8" Type="http://schemas.openxmlformats.org/officeDocument/2006/relationships/image" Target="../media/image6.emf"/><Relationship Id="rId3" Type="http://schemas.openxmlformats.org/officeDocument/2006/relationships/oleObject" Target="../embeddings/Microsoft_Word_97_-_2003_Document1.doc"/><Relationship Id="rId7" Type="http://schemas.openxmlformats.org/officeDocument/2006/relationships/oleObject" Target="../embeddings/Microsoft_Word_97_-_2003_Document3.doc"/><Relationship Id="rId2" Type="http://schemas.openxmlformats.org/officeDocument/2006/relationships/slideLayout" Target="../slideLayouts/slideLayout2.xml"/><Relationship Id="rId1" Type="http://schemas.openxmlformats.org/officeDocument/2006/relationships/vmlDrawing" Target="../drawings/vmlDrawing2.vml"/><Relationship Id="rId6" Type="http://schemas.openxmlformats.org/officeDocument/2006/relationships/image" Target="../media/image5.emf"/><Relationship Id="rId5" Type="http://schemas.openxmlformats.org/officeDocument/2006/relationships/oleObject" Target="../embeddings/Microsoft_Word_97_-_2003_Document2.doc"/><Relationship Id="rId10" Type="http://schemas.openxmlformats.org/officeDocument/2006/relationships/image" Target="../media/image7.emf"/><Relationship Id="rId4" Type="http://schemas.openxmlformats.org/officeDocument/2006/relationships/image" Target="../media/image4.emf"/><Relationship Id="rId9" Type="http://schemas.openxmlformats.org/officeDocument/2006/relationships/oleObject" Target="../embeddings/Microsoft_Word_97_-_2003_Document4.doc"/></Relationships>
</file>

<file path=ppt/slides/_rels/slide18.xml.rels><?xml version="1.0" encoding="UTF-8" standalone="yes"?>
<Relationships xmlns="http://schemas.openxmlformats.org/package/2006/relationships"><Relationship Id="rId3" Type="http://schemas.openxmlformats.org/officeDocument/2006/relationships/oleObject" Target="../embeddings/Microsoft_Word_97_-_2003_Document5.doc"/><Relationship Id="rId2" Type="http://schemas.openxmlformats.org/officeDocument/2006/relationships/slideLayout" Target="../slideLayouts/slideLayout2.xml"/><Relationship Id="rId1" Type="http://schemas.openxmlformats.org/officeDocument/2006/relationships/vmlDrawing" Target="../drawings/vmlDrawing3.vml"/><Relationship Id="rId6" Type="http://schemas.openxmlformats.org/officeDocument/2006/relationships/image" Target="../media/image9.wmf"/><Relationship Id="rId5" Type="http://schemas.openxmlformats.org/officeDocument/2006/relationships/oleObject" Target="../embeddings/Microsoft_Word_97_-_2003_Document6.doc"/><Relationship Id="rId4" Type="http://schemas.openxmlformats.org/officeDocument/2006/relationships/image" Target="../media/image8.emf"/></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3" Type="http://schemas.openxmlformats.org/officeDocument/2006/relationships/oleObject" Target="../embeddings/Microsoft_Word_97_-_2003_Document7.doc"/><Relationship Id="rId2" Type="http://schemas.openxmlformats.org/officeDocument/2006/relationships/slideLayout" Target="../slideLayouts/slideLayout2.xml"/><Relationship Id="rId1" Type="http://schemas.openxmlformats.org/officeDocument/2006/relationships/vmlDrawing" Target="../drawings/vmlDrawing4.vml"/><Relationship Id="rId6" Type="http://schemas.openxmlformats.org/officeDocument/2006/relationships/image" Target="../media/image11.emf"/><Relationship Id="rId5" Type="http://schemas.openxmlformats.org/officeDocument/2006/relationships/oleObject" Target="../embeddings/Microsoft_Word_97_-_2003_Document8.doc"/><Relationship Id="rId4" Type="http://schemas.openxmlformats.org/officeDocument/2006/relationships/image" Target="../media/image10.emf"/></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22.xml.rels><?xml version="1.0" encoding="UTF-8" standalone="yes"?>
<Relationships xmlns="http://schemas.openxmlformats.org/package/2006/relationships"><Relationship Id="rId3" Type="http://schemas.openxmlformats.org/officeDocument/2006/relationships/oleObject" Target="../embeddings/Microsoft_Word_97_-_2003_Document9.doc"/><Relationship Id="rId2" Type="http://schemas.openxmlformats.org/officeDocument/2006/relationships/slideLayout" Target="../slideLayouts/slideLayout15.xml"/><Relationship Id="rId1" Type="http://schemas.openxmlformats.org/officeDocument/2006/relationships/vmlDrawing" Target="../drawings/vmlDrawing5.vml"/><Relationship Id="rId4" Type="http://schemas.openxmlformats.org/officeDocument/2006/relationships/image" Target="../media/image12.emf"/></Relationships>
</file>

<file path=ppt/slides/_rels/slide23.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Layout" Target="../slideLayouts/slideLayout14.xml"/><Relationship Id="rId1" Type="http://schemas.openxmlformats.org/officeDocument/2006/relationships/vmlDrawing" Target="../drawings/vmlDrawing6.vml"/><Relationship Id="rId4" Type="http://schemas.openxmlformats.org/officeDocument/2006/relationships/image" Target="../media/image13.wmf"/></Relationships>
</file>

<file path=ppt/slides/_rels/slide24.xml.rels><?xml version="1.0" encoding="UTF-8" standalone="yes"?>
<Relationships xmlns="http://schemas.openxmlformats.org/package/2006/relationships"><Relationship Id="rId8" Type="http://schemas.openxmlformats.org/officeDocument/2006/relationships/image" Target="../media/image16.wmf"/><Relationship Id="rId3" Type="http://schemas.openxmlformats.org/officeDocument/2006/relationships/oleObject" Target="../embeddings/oleObject4.bin"/><Relationship Id="rId7" Type="http://schemas.openxmlformats.org/officeDocument/2006/relationships/oleObject" Target="../embeddings/oleObject6.bin"/><Relationship Id="rId12" Type="http://schemas.openxmlformats.org/officeDocument/2006/relationships/image" Target="../media/image18.wmf"/><Relationship Id="rId2" Type="http://schemas.openxmlformats.org/officeDocument/2006/relationships/slideLayout" Target="../slideLayouts/slideLayout16.xml"/><Relationship Id="rId1" Type="http://schemas.openxmlformats.org/officeDocument/2006/relationships/vmlDrawing" Target="../drawings/vmlDrawing7.vml"/><Relationship Id="rId6" Type="http://schemas.openxmlformats.org/officeDocument/2006/relationships/image" Target="../media/image15.wmf"/><Relationship Id="rId11" Type="http://schemas.openxmlformats.org/officeDocument/2006/relationships/oleObject" Target="../embeddings/oleObject8.bin"/><Relationship Id="rId5" Type="http://schemas.openxmlformats.org/officeDocument/2006/relationships/oleObject" Target="../embeddings/oleObject5.bin"/><Relationship Id="rId10" Type="http://schemas.openxmlformats.org/officeDocument/2006/relationships/image" Target="../media/image17.wmf"/><Relationship Id="rId4" Type="http://schemas.openxmlformats.org/officeDocument/2006/relationships/image" Target="../media/image14.wmf"/><Relationship Id="rId9" Type="http://schemas.openxmlformats.org/officeDocument/2006/relationships/oleObject" Target="../embeddings/oleObject7.bin"/></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26.xml.rels><?xml version="1.0" encoding="UTF-8" standalone="yes"?>
<Relationships xmlns="http://schemas.openxmlformats.org/package/2006/relationships"><Relationship Id="rId3" Type="http://schemas.openxmlformats.org/officeDocument/2006/relationships/oleObject" Target="../embeddings/oleObject9.bin"/><Relationship Id="rId2" Type="http://schemas.openxmlformats.org/officeDocument/2006/relationships/slideLayout" Target="../slideLayouts/slideLayout13.xml"/><Relationship Id="rId1" Type="http://schemas.openxmlformats.org/officeDocument/2006/relationships/vmlDrawing" Target="../drawings/vmlDrawing8.vml"/><Relationship Id="rId4" Type="http://schemas.openxmlformats.org/officeDocument/2006/relationships/image" Target="../media/image19.emf"/></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8" Type="http://schemas.openxmlformats.org/officeDocument/2006/relationships/image" Target="../media/image22.emf"/><Relationship Id="rId3" Type="http://schemas.openxmlformats.org/officeDocument/2006/relationships/oleObject" Target="../embeddings/oleObject10.bin"/><Relationship Id="rId7" Type="http://schemas.openxmlformats.org/officeDocument/2006/relationships/oleObject" Target="../embeddings/oleObject12.bin"/><Relationship Id="rId2" Type="http://schemas.openxmlformats.org/officeDocument/2006/relationships/slideLayout" Target="../slideLayouts/slideLayout2.xml"/><Relationship Id="rId1" Type="http://schemas.openxmlformats.org/officeDocument/2006/relationships/vmlDrawing" Target="../drawings/vmlDrawing9.vml"/><Relationship Id="rId6" Type="http://schemas.openxmlformats.org/officeDocument/2006/relationships/image" Target="../media/image21.emf"/><Relationship Id="rId5" Type="http://schemas.openxmlformats.org/officeDocument/2006/relationships/oleObject" Target="../embeddings/oleObject11.bin"/><Relationship Id="rId4" Type="http://schemas.openxmlformats.org/officeDocument/2006/relationships/image" Target="../media/image20.emf"/></Relationships>
</file>

<file path=ppt/slides/_rels/slide29.xml.rels><?xml version="1.0" encoding="UTF-8" standalone="yes"?>
<Relationships xmlns="http://schemas.openxmlformats.org/package/2006/relationships"><Relationship Id="rId8" Type="http://schemas.openxmlformats.org/officeDocument/2006/relationships/image" Target="../media/image25.emf"/><Relationship Id="rId3" Type="http://schemas.openxmlformats.org/officeDocument/2006/relationships/oleObject" Target="../embeddings/oleObject13.bin"/><Relationship Id="rId7" Type="http://schemas.openxmlformats.org/officeDocument/2006/relationships/oleObject" Target="../embeddings/oleObject14.bin"/><Relationship Id="rId2" Type="http://schemas.openxmlformats.org/officeDocument/2006/relationships/slideLayout" Target="../slideLayouts/slideLayout16.xml"/><Relationship Id="rId1" Type="http://schemas.openxmlformats.org/officeDocument/2006/relationships/vmlDrawing" Target="../drawings/vmlDrawing10.vml"/><Relationship Id="rId6" Type="http://schemas.openxmlformats.org/officeDocument/2006/relationships/image" Target="../media/image24.emf"/><Relationship Id="rId5" Type="http://schemas.openxmlformats.org/officeDocument/2006/relationships/oleObject" Target="../embeddings/Microsoft_Word_97_-_2003_Document10.doc"/><Relationship Id="rId10" Type="http://schemas.openxmlformats.org/officeDocument/2006/relationships/image" Target="../media/image26.wmf"/><Relationship Id="rId4" Type="http://schemas.openxmlformats.org/officeDocument/2006/relationships/image" Target="../media/image23.emf"/><Relationship Id="rId9" Type="http://schemas.openxmlformats.org/officeDocument/2006/relationships/oleObject" Target="../embeddings/oleObject15.bin"/></Relationships>
</file>

<file path=ppt/slides/_rels/slide30.xml.rels><?xml version="1.0" encoding="UTF-8" standalone="yes"?>
<Relationships xmlns="http://schemas.openxmlformats.org/package/2006/relationships"><Relationship Id="rId3" Type="http://schemas.openxmlformats.org/officeDocument/2006/relationships/oleObject" Target="../embeddings/Microsoft_Word_97_-_2003_Document11.doc"/><Relationship Id="rId2" Type="http://schemas.openxmlformats.org/officeDocument/2006/relationships/slideLayout" Target="../slideLayouts/slideLayout2.xml"/><Relationship Id="rId1" Type="http://schemas.openxmlformats.org/officeDocument/2006/relationships/vmlDrawing" Target="../drawings/vmlDrawing11.vml"/><Relationship Id="rId6" Type="http://schemas.openxmlformats.org/officeDocument/2006/relationships/image" Target="../media/image28.emf"/><Relationship Id="rId5" Type="http://schemas.openxmlformats.org/officeDocument/2006/relationships/oleObject" Target="../embeddings/Microsoft_Word_97_-_2003_Document12.doc"/><Relationship Id="rId4" Type="http://schemas.openxmlformats.org/officeDocument/2006/relationships/image" Target="../media/image27.emf"/></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8" Type="http://schemas.openxmlformats.org/officeDocument/2006/relationships/image" Target="../media/image31.emf"/><Relationship Id="rId3" Type="http://schemas.openxmlformats.org/officeDocument/2006/relationships/oleObject" Target="../embeddings/Microsoft_Word_97_-_2003_Document13.doc"/><Relationship Id="rId7" Type="http://schemas.openxmlformats.org/officeDocument/2006/relationships/oleObject" Target="../embeddings/Microsoft_Word_97_-_2003_Document15.doc"/><Relationship Id="rId2" Type="http://schemas.openxmlformats.org/officeDocument/2006/relationships/slideLayout" Target="../slideLayouts/slideLayout2.xml"/><Relationship Id="rId1" Type="http://schemas.openxmlformats.org/officeDocument/2006/relationships/vmlDrawing" Target="../drawings/vmlDrawing12.vml"/><Relationship Id="rId6" Type="http://schemas.openxmlformats.org/officeDocument/2006/relationships/image" Target="../media/image30.emf"/><Relationship Id="rId5" Type="http://schemas.openxmlformats.org/officeDocument/2006/relationships/oleObject" Target="../embeddings/Microsoft_Word_97_-_2003_Document14.doc"/><Relationship Id="rId4" Type="http://schemas.openxmlformats.org/officeDocument/2006/relationships/image" Target="../media/image29.emf"/></Relationships>
</file>

<file path=ppt/slides/_rels/slide34.xml.rels><?xml version="1.0" encoding="UTF-8" standalone="yes"?>
<Relationships xmlns="http://schemas.openxmlformats.org/package/2006/relationships"><Relationship Id="rId3" Type="http://schemas.openxmlformats.org/officeDocument/2006/relationships/oleObject" Target="../embeddings/Microsoft_Word_97_-_2003_Document16.doc"/><Relationship Id="rId2" Type="http://schemas.openxmlformats.org/officeDocument/2006/relationships/slideLayout" Target="../slideLayouts/slideLayout2.xml"/><Relationship Id="rId1" Type="http://schemas.openxmlformats.org/officeDocument/2006/relationships/vmlDrawing" Target="../drawings/vmlDrawing13.vml"/><Relationship Id="rId6" Type="http://schemas.openxmlformats.org/officeDocument/2006/relationships/image" Target="../media/image33.wmf"/><Relationship Id="rId5" Type="http://schemas.openxmlformats.org/officeDocument/2006/relationships/oleObject" Target="../embeddings/Microsoft_Word_97_-_2003_Document17.doc"/><Relationship Id="rId4" Type="http://schemas.openxmlformats.org/officeDocument/2006/relationships/image" Target="../media/image32.emf"/></Relationships>
</file>

<file path=ppt/slides/_rels/slide35.xml.rels><?xml version="1.0" encoding="UTF-8" standalone="yes"?>
<Relationships xmlns="http://schemas.openxmlformats.org/package/2006/relationships"><Relationship Id="rId8" Type="http://schemas.openxmlformats.org/officeDocument/2006/relationships/image" Target="../media/image36.wmf"/><Relationship Id="rId13" Type="http://schemas.openxmlformats.org/officeDocument/2006/relationships/oleObject" Target="../embeddings/Microsoft_Word_97_-_2003_Document23.doc"/><Relationship Id="rId18" Type="http://schemas.openxmlformats.org/officeDocument/2006/relationships/image" Target="../media/image41.wmf"/><Relationship Id="rId26" Type="http://schemas.openxmlformats.org/officeDocument/2006/relationships/image" Target="../media/image45.wmf"/><Relationship Id="rId3" Type="http://schemas.openxmlformats.org/officeDocument/2006/relationships/oleObject" Target="../embeddings/Microsoft_Word_97_-_2003_Document18.doc"/><Relationship Id="rId21" Type="http://schemas.openxmlformats.org/officeDocument/2006/relationships/oleObject" Target="../embeddings/Microsoft_Word_97_-_2003_Document27.doc"/><Relationship Id="rId7" Type="http://schemas.openxmlformats.org/officeDocument/2006/relationships/oleObject" Target="../embeddings/Microsoft_Word_97_-_2003_Document20.doc"/><Relationship Id="rId12" Type="http://schemas.openxmlformats.org/officeDocument/2006/relationships/image" Target="../media/image38.emf"/><Relationship Id="rId17" Type="http://schemas.openxmlformats.org/officeDocument/2006/relationships/oleObject" Target="../embeddings/Microsoft_Word_97_-_2003_Document25.doc"/><Relationship Id="rId25" Type="http://schemas.openxmlformats.org/officeDocument/2006/relationships/oleObject" Target="../embeddings/oleObject17.bin"/><Relationship Id="rId2" Type="http://schemas.openxmlformats.org/officeDocument/2006/relationships/slideLayout" Target="../slideLayouts/slideLayout14.xml"/><Relationship Id="rId16" Type="http://schemas.openxmlformats.org/officeDocument/2006/relationships/image" Target="../media/image40.wmf"/><Relationship Id="rId20" Type="http://schemas.openxmlformats.org/officeDocument/2006/relationships/image" Target="../media/image42.wmf"/><Relationship Id="rId1" Type="http://schemas.openxmlformats.org/officeDocument/2006/relationships/vmlDrawing" Target="../drawings/vmlDrawing14.vml"/><Relationship Id="rId6" Type="http://schemas.openxmlformats.org/officeDocument/2006/relationships/image" Target="../media/image35.wmf"/><Relationship Id="rId11" Type="http://schemas.openxmlformats.org/officeDocument/2006/relationships/oleObject" Target="../embeddings/Microsoft_Word_97_-_2003_Document22.doc"/><Relationship Id="rId24" Type="http://schemas.openxmlformats.org/officeDocument/2006/relationships/image" Target="../media/image44.wmf"/><Relationship Id="rId5" Type="http://schemas.openxmlformats.org/officeDocument/2006/relationships/oleObject" Target="../embeddings/Microsoft_Word_97_-_2003_Document19.doc"/><Relationship Id="rId15" Type="http://schemas.openxmlformats.org/officeDocument/2006/relationships/oleObject" Target="../embeddings/Microsoft_Word_97_-_2003_Document24.doc"/><Relationship Id="rId23" Type="http://schemas.openxmlformats.org/officeDocument/2006/relationships/oleObject" Target="../embeddings/oleObject16.bin"/><Relationship Id="rId28" Type="http://schemas.openxmlformats.org/officeDocument/2006/relationships/image" Target="../media/image46.wmf"/><Relationship Id="rId10" Type="http://schemas.openxmlformats.org/officeDocument/2006/relationships/image" Target="../media/image37.wmf"/><Relationship Id="rId19" Type="http://schemas.openxmlformats.org/officeDocument/2006/relationships/oleObject" Target="../embeddings/Microsoft_Word_97_-_2003_Document26.doc"/><Relationship Id="rId4" Type="http://schemas.openxmlformats.org/officeDocument/2006/relationships/image" Target="../media/image34.wmf"/><Relationship Id="rId9" Type="http://schemas.openxmlformats.org/officeDocument/2006/relationships/oleObject" Target="../embeddings/Microsoft_Word_97_-_2003_Document21.doc"/><Relationship Id="rId14" Type="http://schemas.openxmlformats.org/officeDocument/2006/relationships/image" Target="../media/image39.wmf"/><Relationship Id="rId22" Type="http://schemas.openxmlformats.org/officeDocument/2006/relationships/image" Target="../media/image43.wmf"/><Relationship Id="rId27" Type="http://schemas.openxmlformats.org/officeDocument/2006/relationships/oleObject" Target="../embeddings/oleObject18.bin"/></Relationships>
</file>

<file path=ppt/slides/_rels/slide36.xml.rels><?xml version="1.0" encoding="UTF-8" standalone="yes"?>
<Relationships xmlns="http://schemas.openxmlformats.org/package/2006/relationships"><Relationship Id="rId8" Type="http://schemas.openxmlformats.org/officeDocument/2006/relationships/image" Target="../media/image49.emf"/><Relationship Id="rId3" Type="http://schemas.openxmlformats.org/officeDocument/2006/relationships/oleObject" Target="../embeddings/Microsoft_Word_97_-_2003_Document28.doc"/><Relationship Id="rId7" Type="http://schemas.openxmlformats.org/officeDocument/2006/relationships/oleObject" Target="../embeddings/Microsoft_Word_97_-_2003_Document30.doc"/><Relationship Id="rId12" Type="http://schemas.openxmlformats.org/officeDocument/2006/relationships/image" Target="../media/image51.emf"/><Relationship Id="rId2" Type="http://schemas.openxmlformats.org/officeDocument/2006/relationships/slideLayout" Target="../slideLayouts/slideLayout14.xml"/><Relationship Id="rId1" Type="http://schemas.openxmlformats.org/officeDocument/2006/relationships/vmlDrawing" Target="../drawings/vmlDrawing15.vml"/><Relationship Id="rId6" Type="http://schemas.openxmlformats.org/officeDocument/2006/relationships/image" Target="../media/image48.emf"/><Relationship Id="rId11" Type="http://schemas.openxmlformats.org/officeDocument/2006/relationships/oleObject" Target="../embeddings/oleObject19.bin"/><Relationship Id="rId5" Type="http://schemas.openxmlformats.org/officeDocument/2006/relationships/oleObject" Target="../embeddings/Microsoft_Word_97_-_2003_Document29.doc"/><Relationship Id="rId10" Type="http://schemas.openxmlformats.org/officeDocument/2006/relationships/image" Target="../media/image50.emf"/><Relationship Id="rId4" Type="http://schemas.openxmlformats.org/officeDocument/2006/relationships/image" Target="../media/image47.emf"/><Relationship Id="rId9" Type="http://schemas.openxmlformats.org/officeDocument/2006/relationships/oleObject" Target="../embeddings/Microsoft_Word_97_-_2003_Document31.doc"/></Relationships>
</file>

<file path=ppt/slides/_rels/slide37.xml.rels><?xml version="1.0" encoding="UTF-8" standalone="yes"?>
<Relationships xmlns="http://schemas.openxmlformats.org/package/2006/relationships"><Relationship Id="rId8" Type="http://schemas.openxmlformats.org/officeDocument/2006/relationships/image" Target="../media/image54.wmf"/><Relationship Id="rId3" Type="http://schemas.openxmlformats.org/officeDocument/2006/relationships/oleObject" Target="../embeddings/Microsoft_Word_97_-_2003_Document32.doc"/><Relationship Id="rId7" Type="http://schemas.openxmlformats.org/officeDocument/2006/relationships/oleObject" Target="../embeddings/Microsoft_Word_97_-_2003_Document34.doc"/><Relationship Id="rId2" Type="http://schemas.openxmlformats.org/officeDocument/2006/relationships/slideLayout" Target="../slideLayouts/slideLayout16.xml"/><Relationship Id="rId1" Type="http://schemas.openxmlformats.org/officeDocument/2006/relationships/vmlDrawing" Target="../drawings/vmlDrawing16.vml"/><Relationship Id="rId6" Type="http://schemas.openxmlformats.org/officeDocument/2006/relationships/image" Target="../media/image53.wmf"/><Relationship Id="rId5" Type="http://schemas.openxmlformats.org/officeDocument/2006/relationships/oleObject" Target="../embeddings/Microsoft_Word_97_-_2003_Document33.doc"/><Relationship Id="rId4" Type="http://schemas.openxmlformats.org/officeDocument/2006/relationships/image" Target="../media/image52.emf"/></Relationships>
</file>

<file path=ppt/slides/_rels/slide38.xml.rels><?xml version="1.0" encoding="UTF-8" standalone="yes"?>
<Relationships xmlns="http://schemas.openxmlformats.org/package/2006/relationships"><Relationship Id="rId8" Type="http://schemas.openxmlformats.org/officeDocument/2006/relationships/image" Target="../media/image55.wmf"/><Relationship Id="rId3" Type="http://schemas.openxmlformats.org/officeDocument/2006/relationships/oleObject" Target="../embeddings/Microsoft_Word_97_-_2003_Document35.doc"/><Relationship Id="rId7" Type="http://schemas.openxmlformats.org/officeDocument/2006/relationships/oleObject" Target="../embeddings/oleObject20.bin"/><Relationship Id="rId2" Type="http://schemas.openxmlformats.org/officeDocument/2006/relationships/slideLayout" Target="../slideLayouts/slideLayout4.xml"/><Relationship Id="rId1" Type="http://schemas.openxmlformats.org/officeDocument/2006/relationships/vmlDrawing" Target="../drawings/vmlDrawing17.vml"/><Relationship Id="rId6" Type="http://schemas.openxmlformats.org/officeDocument/2006/relationships/image" Target="../media/image54.wmf"/><Relationship Id="rId5" Type="http://schemas.openxmlformats.org/officeDocument/2006/relationships/oleObject" Target="../embeddings/Microsoft_Word_97_-_2003_Document36.doc"/><Relationship Id="rId10" Type="http://schemas.openxmlformats.org/officeDocument/2006/relationships/image" Target="../media/image56.emf"/><Relationship Id="rId4" Type="http://schemas.openxmlformats.org/officeDocument/2006/relationships/image" Target="../media/image53.wmf"/><Relationship Id="rId9" Type="http://schemas.openxmlformats.org/officeDocument/2006/relationships/oleObject" Target="../embeddings/oleObject21.bin"/></Relationships>
</file>

<file path=ppt/slides/_rels/slide39.xml.rels><?xml version="1.0" encoding="UTF-8" standalone="yes"?>
<Relationships xmlns="http://schemas.openxmlformats.org/package/2006/relationships"><Relationship Id="rId8" Type="http://schemas.openxmlformats.org/officeDocument/2006/relationships/image" Target="../media/image59.wmf"/><Relationship Id="rId13" Type="http://schemas.openxmlformats.org/officeDocument/2006/relationships/oleObject" Target="../embeddings/oleObject27.bin"/><Relationship Id="rId18" Type="http://schemas.openxmlformats.org/officeDocument/2006/relationships/image" Target="../media/image64.wmf"/><Relationship Id="rId3" Type="http://schemas.openxmlformats.org/officeDocument/2006/relationships/oleObject" Target="../embeddings/oleObject22.bin"/><Relationship Id="rId7" Type="http://schemas.openxmlformats.org/officeDocument/2006/relationships/oleObject" Target="../embeddings/oleObject24.bin"/><Relationship Id="rId12" Type="http://schemas.openxmlformats.org/officeDocument/2006/relationships/image" Target="../media/image61.wmf"/><Relationship Id="rId17" Type="http://schemas.openxmlformats.org/officeDocument/2006/relationships/oleObject" Target="../embeddings/oleObject29.bin"/><Relationship Id="rId2" Type="http://schemas.openxmlformats.org/officeDocument/2006/relationships/slideLayout" Target="../slideLayouts/slideLayout12.xml"/><Relationship Id="rId16" Type="http://schemas.openxmlformats.org/officeDocument/2006/relationships/image" Target="../media/image63.wmf"/><Relationship Id="rId20" Type="http://schemas.openxmlformats.org/officeDocument/2006/relationships/image" Target="../media/image65.wmf"/><Relationship Id="rId1" Type="http://schemas.openxmlformats.org/officeDocument/2006/relationships/vmlDrawing" Target="../drawings/vmlDrawing18.vml"/><Relationship Id="rId6" Type="http://schemas.openxmlformats.org/officeDocument/2006/relationships/image" Target="../media/image58.wmf"/><Relationship Id="rId11" Type="http://schemas.openxmlformats.org/officeDocument/2006/relationships/oleObject" Target="../embeddings/oleObject26.bin"/><Relationship Id="rId5" Type="http://schemas.openxmlformats.org/officeDocument/2006/relationships/oleObject" Target="../embeddings/oleObject23.bin"/><Relationship Id="rId15" Type="http://schemas.openxmlformats.org/officeDocument/2006/relationships/oleObject" Target="../embeddings/oleObject28.bin"/><Relationship Id="rId10" Type="http://schemas.openxmlformats.org/officeDocument/2006/relationships/image" Target="../media/image60.wmf"/><Relationship Id="rId19" Type="http://schemas.openxmlformats.org/officeDocument/2006/relationships/oleObject" Target="../embeddings/oleObject30.bin"/><Relationship Id="rId4" Type="http://schemas.openxmlformats.org/officeDocument/2006/relationships/image" Target="../media/image57.wmf"/><Relationship Id="rId9" Type="http://schemas.openxmlformats.org/officeDocument/2006/relationships/oleObject" Target="../embeddings/oleObject25.bin"/><Relationship Id="rId14" Type="http://schemas.openxmlformats.org/officeDocument/2006/relationships/image" Target="../media/image62.wmf"/></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8" Type="http://schemas.openxmlformats.org/officeDocument/2006/relationships/image" Target="../media/image68.wmf"/><Relationship Id="rId13" Type="http://schemas.openxmlformats.org/officeDocument/2006/relationships/oleObject" Target="../embeddings/oleObject36.bin"/><Relationship Id="rId18" Type="http://schemas.openxmlformats.org/officeDocument/2006/relationships/image" Target="../media/image73.emf"/><Relationship Id="rId3" Type="http://schemas.openxmlformats.org/officeDocument/2006/relationships/oleObject" Target="../embeddings/oleObject31.bin"/><Relationship Id="rId21" Type="http://schemas.openxmlformats.org/officeDocument/2006/relationships/oleObject" Target="../embeddings/oleObject40.bin"/><Relationship Id="rId7" Type="http://schemas.openxmlformats.org/officeDocument/2006/relationships/oleObject" Target="../embeddings/oleObject33.bin"/><Relationship Id="rId12" Type="http://schemas.openxmlformats.org/officeDocument/2006/relationships/image" Target="../media/image70.wmf"/><Relationship Id="rId17" Type="http://schemas.openxmlformats.org/officeDocument/2006/relationships/oleObject" Target="../embeddings/oleObject38.bin"/><Relationship Id="rId2" Type="http://schemas.openxmlformats.org/officeDocument/2006/relationships/slideLayout" Target="../slideLayouts/slideLayout13.xml"/><Relationship Id="rId16" Type="http://schemas.openxmlformats.org/officeDocument/2006/relationships/image" Target="../media/image72.wmf"/><Relationship Id="rId20" Type="http://schemas.openxmlformats.org/officeDocument/2006/relationships/image" Target="../media/image74.emf"/><Relationship Id="rId1" Type="http://schemas.openxmlformats.org/officeDocument/2006/relationships/vmlDrawing" Target="../drawings/vmlDrawing19.vml"/><Relationship Id="rId6" Type="http://schemas.openxmlformats.org/officeDocument/2006/relationships/image" Target="../media/image67.wmf"/><Relationship Id="rId11" Type="http://schemas.openxmlformats.org/officeDocument/2006/relationships/oleObject" Target="../embeddings/oleObject35.bin"/><Relationship Id="rId5" Type="http://schemas.openxmlformats.org/officeDocument/2006/relationships/oleObject" Target="../embeddings/oleObject32.bin"/><Relationship Id="rId15" Type="http://schemas.openxmlformats.org/officeDocument/2006/relationships/oleObject" Target="../embeddings/oleObject37.bin"/><Relationship Id="rId10" Type="http://schemas.openxmlformats.org/officeDocument/2006/relationships/image" Target="../media/image69.wmf"/><Relationship Id="rId19" Type="http://schemas.openxmlformats.org/officeDocument/2006/relationships/oleObject" Target="../embeddings/oleObject39.bin"/><Relationship Id="rId4" Type="http://schemas.openxmlformats.org/officeDocument/2006/relationships/image" Target="../media/image66.emf"/><Relationship Id="rId9" Type="http://schemas.openxmlformats.org/officeDocument/2006/relationships/oleObject" Target="../embeddings/oleObject34.bin"/><Relationship Id="rId14" Type="http://schemas.openxmlformats.org/officeDocument/2006/relationships/image" Target="../media/image71.emf"/><Relationship Id="rId22" Type="http://schemas.openxmlformats.org/officeDocument/2006/relationships/image" Target="../media/image75.emf"/></Relationships>
</file>

<file path=ppt/slides/_rels/slide42.xml.rels><?xml version="1.0" encoding="UTF-8" standalone="yes"?>
<Relationships xmlns="http://schemas.openxmlformats.org/package/2006/relationships"><Relationship Id="rId3" Type="http://schemas.openxmlformats.org/officeDocument/2006/relationships/oleObject" Target="../embeddings/oleObject41.bin"/><Relationship Id="rId2" Type="http://schemas.openxmlformats.org/officeDocument/2006/relationships/slideLayout" Target="../slideLayouts/slideLayout4.xml"/><Relationship Id="rId1" Type="http://schemas.openxmlformats.org/officeDocument/2006/relationships/vmlDrawing" Target="../drawings/vmlDrawing20.vml"/><Relationship Id="rId6" Type="http://schemas.openxmlformats.org/officeDocument/2006/relationships/image" Target="../media/image77.wmf"/><Relationship Id="rId5" Type="http://schemas.openxmlformats.org/officeDocument/2006/relationships/oleObject" Target="../embeddings/oleObject42.bin"/><Relationship Id="rId4" Type="http://schemas.openxmlformats.org/officeDocument/2006/relationships/image" Target="../media/image76.wmf"/></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8" Type="http://schemas.openxmlformats.org/officeDocument/2006/relationships/image" Target="../media/image80.emf"/><Relationship Id="rId3" Type="http://schemas.openxmlformats.org/officeDocument/2006/relationships/oleObject" Target="../embeddings/Microsoft_Word_97_-_2003_Document37.doc"/><Relationship Id="rId7" Type="http://schemas.openxmlformats.org/officeDocument/2006/relationships/oleObject" Target="../embeddings/Microsoft_Word_97_-_2003_Document39.doc"/><Relationship Id="rId2" Type="http://schemas.openxmlformats.org/officeDocument/2006/relationships/slideLayout" Target="../slideLayouts/slideLayout2.xml"/><Relationship Id="rId1" Type="http://schemas.openxmlformats.org/officeDocument/2006/relationships/vmlDrawing" Target="../drawings/vmlDrawing21.vml"/><Relationship Id="rId6" Type="http://schemas.openxmlformats.org/officeDocument/2006/relationships/image" Target="../media/image79.emf"/><Relationship Id="rId5" Type="http://schemas.openxmlformats.org/officeDocument/2006/relationships/oleObject" Target="../embeddings/Microsoft_Word_97_-_2003_Document38.doc"/><Relationship Id="rId4" Type="http://schemas.openxmlformats.org/officeDocument/2006/relationships/image" Target="../media/image78.emf"/></Relationships>
</file>

<file path=ppt/slides/_rels/slide45.xml.rels><?xml version="1.0" encoding="UTF-8" standalone="yes"?>
<Relationships xmlns="http://schemas.openxmlformats.org/package/2006/relationships"><Relationship Id="rId8" Type="http://schemas.openxmlformats.org/officeDocument/2006/relationships/image" Target="../media/image83.wmf"/><Relationship Id="rId3" Type="http://schemas.openxmlformats.org/officeDocument/2006/relationships/oleObject" Target="../embeddings/Microsoft_Word_97_-_2003_Document40.doc"/><Relationship Id="rId7" Type="http://schemas.openxmlformats.org/officeDocument/2006/relationships/oleObject" Target="../embeddings/Microsoft_Word_97_-_2003_Document42.doc"/><Relationship Id="rId2" Type="http://schemas.openxmlformats.org/officeDocument/2006/relationships/slideLayout" Target="../slideLayouts/slideLayout2.xml"/><Relationship Id="rId1" Type="http://schemas.openxmlformats.org/officeDocument/2006/relationships/vmlDrawing" Target="../drawings/vmlDrawing22.vml"/><Relationship Id="rId6" Type="http://schemas.openxmlformats.org/officeDocument/2006/relationships/image" Target="../media/image82.wmf"/><Relationship Id="rId5" Type="http://schemas.openxmlformats.org/officeDocument/2006/relationships/oleObject" Target="../embeddings/Microsoft_Word_97_-_2003_Document41.doc"/><Relationship Id="rId4" Type="http://schemas.openxmlformats.org/officeDocument/2006/relationships/image" Target="../media/image81.wmf"/></Relationships>
</file>

<file path=ppt/slides/_rels/slide46.xml.rels><?xml version="1.0" encoding="UTF-8" standalone="yes"?>
<Relationships xmlns="http://schemas.openxmlformats.org/package/2006/relationships"><Relationship Id="rId3" Type="http://schemas.openxmlformats.org/officeDocument/2006/relationships/oleObject" Target="../embeddings/oleObject43.bin"/><Relationship Id="rId2" Type="http://schemas.openxmlformats.org/officeDocument/2006/relationships/slideLayout" Target="../slideLayouts/slideLayout2.xml"/><Relationship Id="rId1" Type="http://schemas.openxmlformats.org/officeDocument/2006/relationships/vmlDrawing" Target="../drawings/vmlDrawing23.vml"/><Relationship Id="rId4" Type="http://schemas.openxmlformats.org/officeDocument/2006/relationships/image" Target="../media/image84.emf"/></Relationships>
</file>

<file path=ppt/slides/_rels/slide47.xml.rels><?xml version="1.0" encoding="UTF-8" standalone="yes"?>
<Relationships xmlns="http://schemas.openxmlformats.org/package/2006/relationships"><Relationship Id="rId8" Type="http://schemas.openxmlformats.org/officeDocument/2006/relationships/image" Target="../media/image87.wmf"/><Relationship Id="rId13" Type="http://schemas.openxmlformats.org/officeDocument/2006/relationships/oleObject" Target="../embeddings/Microsoft_Word_97_-_2003_Document46.doc"/><Relationship Id="rId18" Type="http://schemas.openxmlformats.org/officeDocument/2006/relationships/image" Target="../media/image92.wmf"/><Relationship Id="rId3" Type="http://schemas.openxmlformats.org/officeDocument/2006/relationships/oleObject" Target="../embeddings/oleObject44.bin"/><Relationship Id="rId21" Type="http://schemas.openxmlformats.org/officeDocument/2006/relationships/oleObject" Target="../embeddings/Microsoft_Word_97_-_2003_Document50.doc"/><Relationship Id="rId7" Type="http://schemas.openxmlformats.org/officeDocument/2006/relationships/oleObject" Target="../embeddings/oleObject45.bin"/><Relationship Id="rId12" Type="http://schemas.openxmlformats.org/officeDocument/2006/relationships/image" Target="../media/image89.emf"/><Relationship Id="rId17" Type="http://schemas.openxmlformats.org/officeDocument/2006/relationships/oleObject" Target="../embeddings/Microsoft_Word_97_-_2003_Document48.doc"/><Relationship Id="rId2" Type="http://schemas.openxmlformats.org/officeDocument/2006/relationships/slideLayout" Target="../slideLayouts/slideLayout2.xml"/><Relationship Id="rId16" Type="http://schemas.openxmlformats.org/officeDocument/2006/relationships/image" Target="../media/image91.emf"/><Relationship Id="rId20" Type="http://schemas.openxmlformats.org/officeDocument/2006/relationships/image" Target="../media/image93.emf"/><Relationship Id="rId1" Type="http://schemas.openxmlformats.org/officeDocument/2006/relationships/vmlDrawing" Target="../drawings/vmlDrawing24.vml"/><Relationship Id="rId6" Type="http://schemas.openxmlformats.org/officeDocument/2006/relationships/image" Target="../media/image86.emf"/><Relationship Id="rId11" Type="http://schemas.openxmlformats.org/officeDocument/2006/relationships/oleObject" Target="../embeddings/Microsoft_Word_97_-_2003_Document45.doc"/><Relationship Id="rId24" Type="http://schemas.openxmlformats.org/officeDocument/2006/relationships/image" Target="../media/image95.emf"/><Relationship Id="rId5" Type="http://schemas.openxmlformats.org/officeDocument/2006/relationships/oleObject" Target="../embeddings/Microsoft_Word_97_-_2003_Document43.doc"/><Relationship Id="rId15" Type="http://schemas.openxmlformats.org/officeDocument/2006/relationships/oleObject" Target="../embeddings/Microsoft_Word_97_-_2003_Document47.doc"/><Relationship Id="rId23" Type="http://schemas.openxmlformats.org/officeDocument/2006/relationships/oleObject" Target="../embeddings/oleObject46.bin"/><Relationship Id="rId10" Type="http://schemas.openxmlformats.org/officeDocument/2006/relationships/image" Target="../media/image88.emf"/><Relationship Id="rId19" Type="http://schemas.openxmlformats.org/officeDocument/2006/relationships/oleObject" Target="../embeddings/Microsoft_Word_97_-_2003_Document49.doc"/><Relationship Id="rId4" Type="http://schemas.openxmlformats.org/officeDocument/2006/relationships/image" Target="../media/image85.emf"/><Relationship Id="rId9" Type="http://schemas.openxmlformats.org/officeDocument/2006/relationships/oleObject" Target="../embeddings/Microsoft_Word_97_-_2003_Document44.doc"/><Relationship Id="rId14" Type="http://schemas.openxmlformats.org/officeDocument/2006/relationships/image" Target="../media/image90.emf"/><Relationship Id="rId22" Type="http://schemas.openxmlformats.org/officeDocument/2006/relationships/image" Target="../media/image94.wmf"/></Relationships>
</file>

<file path=ppt/slides/_rels/slide48.xml.rels><?xml version="1.0" encoding="UTF-8" standalone="yes"?>
<Relationships xmlns="http://schemas.openxmlformats.org/package/2006/relationships"><Relationship Id="rId8" Type="http://schemas.openxmlformats.org/officeDocument/2006/relationships/image" Target="../media/image98.emf"/><Relationship Id="rId3" Type="http://schemas.openxmlformats.org/officeDocument/2006/relationships/oleObject" Target="../embeddings/Microsoft_Word_97_-_2003_Document51.doc"/><Relationship Id="rId7" Type="http://schemas.openxmlformats.org/officeDocument/2006/relationships/oleObject" Target="../embeddings/Microsoft_Word_97_-_2003_Document53.doc"/><Relationship Id="rId2" Type="http://schemas.openxmlformats.org/officeDocument/2006/relationships/slideLayout" Target="../slideLayouts/slideLayout2.xml"/><Relationship Id="rId1" Type="http://schemas.openxmlformats.org/officeDocument/2006/relationships/vmlDrawing" Target="../drawings/vmlDrawing25.vml"/><Relationship Id="rId6" Type="http://schemas.openxmlformats.org/officeDocument/2006/relationships/image" Target="../media/image97.emf"/><Relationship Id="rId5" Type="http://schemas.openxmlformats.org/officeDocument/2006/relationships/oleObject" Target="../embeddings/Microsoft_Word_97_-_2003_Document52.doc"/><Relationship Id="rId4" Type="http://schemas.openxmlformats.org/officeDocument/2006/relationships/image" Target="../media/image96.emf"/></Relationships>
</file>

<file path=ppt/slides/_rels/slide49.xml.rels><?xml version="1.0" encoding="UTF-8" standalone="yes"?>
<Relationships xmlns="http://schemas.openxmlformats.org/package/2006/relationships"><Relationship Id="rId8" Type="http://schemas.openxmlformats.org/officeDocument/2006/relationships/image" Target="../media/image101.emf"/><Relationship Id="rId13" Type="http://schemas.openxmlformats.org/officeDocument/2006/relationships/oleObject" Target="../embeddings/Microsoft_Word_97_-_2003_Document59.doc"/><Relationship Id="rId3" Type="http://schemas.openxmlformats.org/officeDocument/2006/relationships/oleObject" Target="../embeddings/Microsoft_Word_97_-_2003_Document54.doc"/><Relationship Id="rId7" Type="http://schemas.openxmlformats.org/officeDocument/2006/relationships/oleObject" Target="../embeddings/Microsoft_Word_97_-_2003_Document56.doc"/><Relationship Id="rId12" Type="http://schemas.openxmlformats.org/officeDocument/2006/relationships/image" Target="../media/image103.wmf"/><Relationship Id="rId2" Type="http://schemas.openxmlformats.org/officeDocument/2006/relationships/slideLayout" Target="../slideLayouts/slideLayout2.xml"/><Relationship Id="rId1" Type="http://schemas.openxmlformats.org/officeDocument/2006/relationships/vmlDrawing" Target="../drawings/vmlDrawing26.vml"/><Relationship Id="rId6" Type="http://schemas.openxmlformats.org/officeDocument/2006/relationships/image" Target="../media/image100.emf"/><Relationship Id="rId11" Type="http://schemas.openxmlformats.org/officeDocument/2006/relationships/oleObject" Target="../embeddings/Microsoft_Word_97_-_2003_Document58.doc"/><Relationship Id="rId5" Type="http://schemas.openxmlformats.org/officeDocument/2006/relationships/oleObject" Target="../embeddings/Microsoft_Word_97_-_2003_Document55.doc"/><Relationship Id="rId10" Type="http://schemas.openxmlformats.org/officeDocument/2006/relationships/image" Target="../media/image102.emf"/><Relationship Id="rId4" Type="http://schemas.openxmlformats.org/officeDocument/2006/relationships/image" Target="../media/image99.emf"/><Relationship Id="rId9" Type="http://schemas.openxmlformats.org/officeDocument/2006/relationships/oleObject" Target="../embeddings/Microsoft_Word_97_-_2003_Document57.doc"/><Relationship Id="rId14" Type="http://schemas.openxmlformats.org/officeDocument/2006/relationships/image" Target="../media/image104.wmf"/></Relationships>
</file>

<file path=ppt/slides/_rels/slide50.xml.rels><?xml version="1.0" encoding="UTF-8" standalone="yes"?>
<Relationships xmlns="http://schemas.openxmlformats.org/package/2006/relationships"><Relationship Id="rId8" Type="http://schemas.openxmlformats.org/officeDocument/2006/relationships/image" Target="../media/image107.emf"/><Relationship Id="rId3" Type="http://schemas.openxmlformats.org/officeDocument/2006/relationships/oleObject" Target="../embeddings/Microsoft_Word_97_-_2003_Document60.doc"/><Relationship Id="rId7" Type="http://schemas.openxmlformats.org/officeDocument/2006/relationships/oleObject" Target="../embeddings/Microsoft_Word_97_-_2003_Document62.doc"/><Relationship Id="rId2" Type="http://schemas.openxmlformats.org/officeDocument/2006/relationships/slideLayout" Target="../slideLayouts/slideLayout2.xml"/><Relationship Id="rId1" Type="http://schemas.openxmlformats.org/officeDocument/2006/relationships/vmlDrawing" Target="../drawings/vmlDrawing27.vml"/><Relationship Id="rId6" Type="http://schemas.openxmlformats.org/officeDocument/2006/relationships/image" Target="../media/image106.emf"/><Relationship Id="rId5" Type="http://schemas.openxmlformats.org/officeDocument/2006/relationships/oleObject" Target="../embeddings/Microsoft_Word_97_-_2003_Document61.doc"/><Relationship Id="rId4" Type="http://schemas.openxmlformats.org/officeDocument/2006/relationships/image" Target="../media/image105.wmf"/></Relationships>
</file>

<file path=ppt/slides/_rels/slide51.xml.rels><?xml version="1.0" encoding="UTF-8" standalone="yes"?>
<Relationships xmlns="http://schemas.openxmlformats.org/package/2006/relationships"><Relationship Id="rId8" Type="http://schemas.openxmlformats.org/officeDocument/2006/relationships/image" Target="../media/image110.wmf"/><Relationship Id="rId3" Type="http://schemas.openxmlformats.org/officeDocument/2006/relationships/oleObject" Target="../embeddings/Microsoft_Word_97_-_2003_Document63.doc"/><Relationship Id="rId7" Type="http://schemas.openxmlformats.org/officeDocument/2006/relationships/oleObject" Target="../embeddings/oleObject47.bin"/><Relationship Id="rId12" Type="http://schemas.openxmlformats.org/officeDocument/2006/relationships/image" Target="../media/image112.emf"/><Relationship Id="rId2" Type="http://schemas.openxmlformats.org/officeDocument/2006/relationships/slideLayout" Target="../slideLayouts/slideLayout14.xml"/><Relationship Id="rId1" Type="http://schemas.openxmlformats.org/officeDocument/2006/relationships/vmlDrawing" Target="../drawings/vmlDrawing28.vml"/><Relationship Id="rId6" Type="http://schemas.openxmlformats.org/officeDocument/2006/relationships/image" Target="../media/image109.emf"/><Relationship Id="rId11" Type="http://schemas.openxmlformats.org/officeDocument/2006/relationships/oleObject" Target="../embeddings/Microsoft_Word_97_-_2003_Document66.doc"/><Relationship Id="rId5" Type="http://schemas.openxmlformats.org/officeDocument/2006/relationships/oleObject" Target="../embeddings/Microsoft_Word_97_-_2003_Document64.doc"/><Relationship Id="rId10" Type="http://schemas.openxmlformats.org/officeDocument/2006/relationships/image" Target="../media/image111.emf"/><Relationship Id="rId4" Type="http://schemas.openxmlformats.org/officeDocument/2006/relationships/image" Target="../media/image108.emf"/><Relationship Id="rId9" Type="http://schemas.openxmlformats.org/officeDocument/2006/relationships/oleObject" Target="../embeddings/Microsoft_Word_97_-_2003_Document65.doc"/></Relationships>
</file>

<file path=ppt/slides/_rels/slide52.xml.rels><?xml version="1.0" encoding="UTF-8" standalone="yes"?>
<Relationships xmlns="http://schemas.openxmlformats.org/package/2006/relationships"><Relationship Id="rId8" Type="http://schemas.openxmlformats.org/officeDocument/2006/relationships/image" Target="../media/image115.emf"/><Relationship Id="rId13" Type="http://schemas.openxmlformats.org/officeDocument/2006/relationships/oleObject" Target="../embeddings/oleObject49.bin"/><Relationship Id="rId3" Type="http://schemas.openxmlformats.org/officeDocument/2006/relationships/oleObject" Target="../embeddings/Microsoft_Word_97_-_2003_Document67.doc"/><Relationship Id="rId7" Type="http://schemas.openxmlformats.org/officeDocument/2006/relationships/oleObject" Target="../embeddings/Microsoft_Word_97_-_2003_Document69.doc"/><Relationship Id="rId12" Type="http://schemas.openxmlformats.org/officeDocument/2006/relationships/image" Target="../media/image117.wmf"/><Relationship Id="rId2" Type="http://schemas.openxmlformats.org/officeDocument/2006/relationships/slideLayout" Target="../slideLayouts/slideLayout16.xml"/><Relationship Id="rId1" Type="http://schemas.openxmlformats.org/officeDocument/2006/relationships/vmlDrawing" Target="../drawings/vmlDrawing29.vml"/><Relationship Id="rId6" Type="http://schemas.openxmlformats.org/officeDocument/2006/relationships/image" Target="../media/image114.emf"/><Relationship Id="rId11" Type="http://schemas.openxmlformats.org/officeDocument/2006/relationships/oleObject" Target="../embeddings/oleObject48.bin"/><Relationship Id="rId5" Type="http://schemas.openxmlformats.org/officeDocument/2006/relationships/oleObject" Target="../embeddings/Microsoft_Word_97_-_2003_Document68.doc"/><Relationship Id="rId10" Type="http://schemas.openxmlformats.org/officeDocument/2006/relationships/image" Target="../media/image116.emf"/><Relationship Id="rId4" Type="http://schemas.openxmlformats.org/officeDocument/2006/relationships/image" Target="../media/image113.emf"/><Relationship Id="rId9" Type="http://schemas.openxmlformats.org/officeDocument/2006/relationships/oleObject" Target="../embeddings/Microsoft_Word_97_-_2003_Document70.doc"/><Relationship Id="rId14" Type="http://schemas.openxmlformats.org/officeDocument/2006/relationships/image" Target="../media/image118.emf"/></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3" Type="http://schemas.openxmlformats.org/officeDocument/2006/relationships/oleObject" Target="../embeddings/Microsoft_Word_97_-_2003_Document71.doc"/><Relationship Id="rId2" Type="http://schemas.openxmlformats.org/officeDocument/2006/relationships/slideLayout" Target="../slideLayouts/slideLayout2.xml"/><Relationship Id="rId1" Type="http://schemas.openxmlformats.org/officeDocument/2006/relationships/vmlDrawing" Target="../drawings/vmlDrawing30.vml"/><Relationship Id="rId6" Type="http://schemas.openxmlformats.org/officeDocument/2006/relationships/image" Target="../media/image120.emf"/><Relationship Id="rId5" Type="http://schemas.openxmlformats.org/officeDocument/2006/relationships/oleObject" Target="../embeddings/Microsoft_Word_97_-_2003_Document72.doc"/><Relationship Id="rId4" Type="http://schemas.openxmlformats.org/officeDocument/2006/relationships/image" Target="../media/image119.emf"/></Relationships>
</file>

<file path=ppt/slides/_rels/slide55.xml.rels><?xml version="1.0" encoding="UTF-8" standalone="yes"?>
<Relationships xmlns="http://schemas.openxmlformats.org/package/2006/relationships"><Relationship Id="rId8" Type="http://schemas.openxmlformats.org/officeDocument/2006/relationships/image" Target="../media/image123.emf"/><Relationship Id="rId3" Type="http://schemas.openxmlformats.org/officeDocument/2006/relationships/oleObject" Target="../embeddings/Microsoft_Word_97_-_2003_Document73.doc"/><Relationship Id="rId7" Type="http://schemas.openxmlformats.org/officeDocument/2006/relationships/oleObject" Target="../embeddings/oleObject50.bin"/><Relationship Id="rId2" Type="http://schemas.openxmlformats.org/officeDocument/2006/relationships/slideLayout" Target="../slideLayouts/slideLayout14.xml"/><Relationship Id="rId1" Type="http://schemas.openxmlformats.org/officeDocument/2006/relationships/vmlDrawing" Target="../drawings/vmlDrawing31.vml"/><Relationship Id="rId6" Type="http://schemas.openxmlformats.org/officeDocument/2006/relationships/image" Target="../media/image122.emf"/><Relationship Id="rId5" Type="http://schemas.openxmlformats.org/officeDocument/2006/relationships/oleObject" Target="../embeddings/Microsoft_Word_97_-_2003_Document74.doc"/><Relationship Id="rId4" Type="http://schemas.openxmlformats.org/officeDocument/2006/relationships/image" Target="../media/image121.emf"/></Relationships>
</file>

<file path=ppt/slides/_rels/slide56.xml.rels><?xml version="1.0" encoding="UTF-8" standalone="yes"?>
<Relationships xmlns="http://schemas.openxmlformats.org/package/2006/relationships"><Relationship Id="rId3" Type="http://schemas.openxmlformats.org/officeDocument/2006/relationships/oleObject" Target="../embeddings/Microsoft_Word_97_-_2003_Document75.doc"/><Relationship Id="rId2" Type="http://schemas.openxmlformats.org/officeDocument/2006/relationships/slideLayout" Target="../slideLayouts/slideLayout2.xml"/><Relationship Id="rId1" Type="http://schemas.openxmlformats.org/officeDocument/2006/relationships/vmlDrawing" Target="../drawings/vmlDrawing32.vml"/><Relationship Id="rId6" Type="http://schemas.openxmlformats.org/officeDocument/2006/relationships/image" Target="../media/image125.emf"/><Relationship Id="rId5" Type="http://schemas.openxmlformats.org/officeDocument/2006/relationships/oleObject" Target="../embeddings/Microsoft_Word_97_-_2003_Document76.doc"/><Relationship Id="rId4" Type="http://schemas.openxmlformats.org/officeDocument/2006/relationships/image" Target="../media/image124.emf"/></Relationships>
</file>

<file path=ppt/slides/_rels/slide57.xml.rels><?xml version="1.0" encoding="UTF-8" standalone="yes"?>
<Relationships xmlns="http://schemas.openxmlformats.org/package/2006/relationships"><Relationship Id="rId2" Type="http://schemas.openxmlformats.org/officeDocument/2006/relationships/image" Target="../media/image126.emf"/><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8" Type="http://schemas.openxmlformats.org/officeDocument/2006/relationships/image" Target="../media/image129.wmf"/><Relationship Id="rId13" Type="http://schemas.openxmlformats.org/officeDocument/2006/relationships/oleObject" Target="../embeddings/oleObject56.bin"/><Relationship Id="rId3" Type="http://schemas.openxmlformats.org/officeDocument/2006/relationships/oleObject" Target="../embeddings/oleObject51.bin"/><Relationship Id="rId7" Type="http://schemas.openxmlformats.org/officeDocument/2006/relationships/oleObject" Target="../embeddings/oleObject53.bin"/><Relationship Id="rId12" Type="http://schemas.openxmlformats.org/officeDocument/2006/relationships/image" Target="../media/image131.wmf"/><Relationship Id="rId2" Type="http://schemas.openxmlformats.org/officeDocument/2006/relationships/slideLayout" Target="../slideLayouts/slideLayout2.xml"/><Relationship Id="rId1" Type="http://schemas.openxmlformats.org/officeDocument/2006/relationships/vmlDrawing" Target="../drawings/vmlDrawing33.vml"/><Relationship Id="rId6" Type="http://schemas.openxmlformats.org/officeDocument/2006/relationships/image" Target="../media/image128.wmf"/><Relationship Id="rId11" Type="http://schemas.openxmlformats.org/officeDocument/2006/relationships/oleObject" Target="../embeddings/oleObject55.bin"/><Relationship Id="rId5" Type="http://schemas.openxmlformats.org/officeDocument/2006/relationships/oleObject" Target="../embeddings/oleObject52.bin"/><Relationship Id="rId10" Type="http://schemas.openxmlformats.org/officeDocument/2006/relationships/image" Target="../media/image130.wmf"/><Relationship Id="rId4" Type="http://schemas.openxmlformats.org/officeDocument/2006/relationships/image" Target="../media/image127.wmf"/><Relationship Id="rId9" Type="http://schemas.openxmlformats.org/officeDocument/2006/relationships/oleObject" Target="../embeddings/oleObject54.bin"/><Relationship Id="rId14" Type="http://schemas.openxmlformats.org/officeDocument/2006/relationships/image" Target="../media/image132.wmf"/></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3" Type="http://schemas.openxmlformats.org/officeDocument/2006/relationships/oleObject" Target="../embeddings/Microsoft_Word_97_-_2003_Document77.doc"/><Relationship Id="rId2" Type="http://schemas.openxmlformats.org/officeDocument/2006/relationships/slideLayout" Target="../slideLayouts/slideLayout2.xml"/><Relationship Id="rId1" Type="http://schemas.openxmlformats.org/officeDocument/2006/relationships/vmlDrawing" Target="../drawings/vmlDrawing34.vml"/><Relationship Id="rId6" Type="http://schemas.openxmlformats.org/officeDocument/2006/relationships/image" Target="../media/image134.wmf"/><Relationship Id="rId5" Type="http://schemas.openxmlformats.org/officeDocument/2006/relationships/oleObject" Target="../embeddings/Microsoft_Word_97_-_2003_Document78.doc"/><Relationship Id="rId4" Type="http://schemas.openxmlformats.org/officeDocument/2006/relationships/image" Target="../media/image133.emf"/></Relationships>
</file>

<file path=ppt/slides/_rels/slide61.xml.rels><?xml version="1.0" encoding="UTF-8" standalone="yes"?>
<Relationships xmlns="http://schemas.openxmlformats.org/package/2006/relationships"><Relationship Id="rId8" Type="http://schemas.openxmlformats.org/officeDocument/2006/relationships/image" Target="../media/image137.emf"/><Relationship Id="rId3" Type="http://schemas.openxmlformats.org/officeDocument/2006/relationships/oleObject" Target="../embeddings/oleObject57.bin"/><Relationship Id="rId7" Type="http://schemas.openxmlformats.org/officeDocument/2006/relationships/oleObject" Target="../embeddings/Microsoft_Word_97_-_2003_Document80.doc"/><Relationship Id="rId2" Type="http://schemas.openxmlformats.org/officeDocument/2006/relationships/slideLayout" Target="../slideLayouts/slideLayout16.xml"/><Relationship Id="rId1" Type="http://schemas.openxmlformats.org/officeDocument/2006/relationships/vmlDrawing" Target="../drawings/vmlDrawing35.vml"/><Relationship Id="rId6" Type="http://schemas.openxmlformats.org/officeDocument/2006/relationships/image" Target="../media/image136.emf"/><Relationship Id="rId5" Type="http://schemas.openxmlformats.org/officeDocument/2006/relationships/oleObject" Target="../embeddings/Microsoft_Word_97_-_2003_Document79.doc"/><Relationship Id="rId10" Type="http://schemas.openxmlformats.org/officeDocument/2006/relationships/image" Target="../media/image138.wmf"/><Relationship Id="rId4" Type="http://schemas.openxmlformats.org/officeDocument/2006/relationships/image" Target="../media/image135.wmf"/><Relationship Id="rId9" Type="http://schemas.openxmlformats.org/officeDocument/2006/relationships/oleObject" Target="../embeddings/oleObject58.bin"/></Relationships>
</file>

<file path=ppt/slides/_rels/slide62.xml.rels><?xml version="1.0" encoding="UTF-8" standalone="yes"?>
<Relationships xmlns="http://schemas.openxmlformats.org/package/2006/relationships"><Relationship Id="rId8" Type="http://schemas.openxmlformats.org/officeDocument/2006/relationships/image" Target="../media/image141.emf"/><Relationship Id="rId3" Type="http://schemas.openxmlformats.org/officeDocument/2006/relationships/oleObject" Target="../embeddings/Microsoft_Word_97_-_2003_Document81.doc"/><Relationship Id="rId7" Type="http://schemas.openxmlformats.org/officeDocument/2006/relationships/oleObject" Target="../embeddings/Microsoft_Word_97_-_2003_Document83.doc"/><Relationship Id="rId2" Type="http://schemas.openxmlformats.org/officeDocument/2006/relationships/slideLayout" Target="../slideLayouts/slideLayout2.xml"/><Relationship Id="rId1" Type="http://schemas.openxmlformats.org/officeDocument/2006/relationships/vmlDrawing" Target="../drawings/vmlDrawing36.vml"/><Relationship Id="rId6" Type="http://schemas.openxmlformats.org/officeDocument/2006/relationships/image" Target="../media/image140.emf"/><Relationship Id="rId5" Type="http://schemas.openxmlformats.org/officeDocument/2006/relationships/oleObject" Target="../embeddings/Microsoft_Word_97_-_2003_Document82.doc"/><Relationship Id="rId10" Type="http://schemas.openxmlformats.org/officeDocument/2006/relationships/image" Target="../media/image142.emf"/><Relationship Id="rId4" Type="http://schemas.openxmlformats.org/officeDocument/2006/relationships/image" Target="../media/image139.emf"/><Relationship Id="rId9" Type="http://schemas.openxmlformats.org/officeDocument/2006/relationships/oleObject" Target="../embeddings/Microsoft_Word_97_-_2003_Document84.doc"/></Relationships>
</file>

<file path=ppt/slides/_rels/slide63.xml.rels><?xml version="1.0" encoding="UTF-8" standalone="yes"?>
<Relationships xmlns="http://schemas.openxmlformats.org/package/2006/relationships"><Relationship Id="rId8" Type="http://schemas.openxmlformats.org/officeDocument/2006/relationships/image" Target="../media/image145.emf"/><Relationship Id="rId13" Type="http://schemas.openxmlformats.org/officeDocument/2006/relationships/oleObject" Target="../embeddings/oleObject62.bin"/><Relationship Id="rId3" Type="http://schemas.openxmlformats.org/officeDocument/2006/relationships/oleObject" Target="../embeddings/oleObject59.bin"/><Relationship Id="rId7" Type="http://schemas.openxmlformats.org/officeDocument/2006/relationships/oleObject" Target="../embeddings/Microsoft_Word_97_-_2003_Document86.doc"/><Relationship Id="rId12" Type="http://schemas.openxmlformats.org/officeDocument/2006/relationships/image" Target="../media/image147.wmf"/><Relationship Id="rId2" Type="http://schemas.openxmlformats.org/officeDocument/2006/relationships/slideLayout" Target="../slideLayouts/slideLayout16.xml"/><Relationship Id="rId1" Type="http://schemas.openxmlformats.org/officeDocument/2006/relationships/vmlDrawing" Target="../drawings/vmlDrawing37.vml"/><Relationship Id="rId6" Type="http://schemas.openxmlformats.org/officeDocument/2006/relationships/image" Target="../media/image144.emf"/><Relationship Id="rId11" Type="http://schemas.openxmlformats.org/officeDocument/2006/relationships/oleObject" Target="../embeddings/oleObject61.bin"/><Relationship Id="rId5" Type="http://schemas.openxmlformats.org/officeDocument/2006/relationships/oleObject" Target="../embeddings/Microsoft_Word_97_-_2003_Document85.doc"/><Relationship Id="rId10" Type="http://schemas.openxmlformats.org/officeDocument/2006/relationships/image" Target="../media/image146.wmf"/><Relationship Id="rId4" Type="http://schemas.openxmlformats.org/officeDocument/2006/relationships/image" Target="../media/image143.wmf"/><Relationship Id="rId9" Type="http://schemas.openxmlformats.org/officeDocument/2006/relationships/oleObject" Target="../embeddings/oleObject60.bin"/><Relationship Id="rId14" Type="http://schemas.openxmlformats.org/officeDocument/2006/relationships/image" Target="../media/image148.wmf"/></Relationships>
</file>

<file path=ppt/slides/_rels/slide64.xml.rels><?xml version="1.0" encoding="UTF-8" standalone="yes"?>
<Relationships xmlns="http://schemas.openxmlformats.org/package/2006/relationships"><Relationship Id="rId3" Type="http://schemas.openxmlformats.org/officeDocument/2006/relationships/oleObject" Target="../embeddings/Microsoft_Word_97_-_2003_Document87.doc"/><Relationship Id="rId2" Type="http://schemas.openxmlformats.org/officeDocument/2006/relationships/slideLayout" Target="../slideLayouts/slideLayout14.xml"/><Relationship Id="rId1" Type="http://schemas.openxmlformats.org/officeDocument/2006/relationships/vmlDrawing" Target="../drawings/vmlDrawing38.vml"/><Relationship Id="rId6" Type="http://schemas.openxmlformats.org/officeDocument/2006/relationships/image" Target="../media/image150.wmf"/><Relationship Id="rId5" Type="http://schemas.openxmlformats.org/officeDocument/2006/relationships/oleObject" Target="../embeddings/oleObject63.bin"/><Relationship Id="rId4" Type="http://schemas.openxmlformats.org/officeDocument/2006/relationships/image" Target="../media/image149.emf"/></Relationships>
</file>

<file path=ppt/slides/_rels/slide65.xml.rels><?xml version="1.0" encoding="UTF-8" standalone="yes"?>
<Relationships xmlns="http://schemas.openxmlformats.org/package/2006/relationships"><Relationship Id="rId3" Type="http://schemas.openxmlformats.org/officeDocument/2006/relationships/oleObject" Target="../embeddings/Microsoft_Word_97_-_2003_Document88.doc"/><Relationship Id="rId2" Type="http://schemas.openxmlformats.org/officeDocument/2006/relationships/slideLayout" Target="../slideLayouts/slideLayout2.xml"/><Relationship Id="rId1" Type="http://schemas.openxmlformats.org/officeDocument/2006/relationships/vmlDrawing" Target="../drawings/vmlDrawing39.vml"/><Relationship Id="rId6" Type="http://schemas.openxmlformats.org/officeDocument/2006/relationships/image" Target="../media/image152.emf"/><Relationship Id="rId5" Type="http://schemas.openxmlformats.org/officeDocument/2006/relationships/oleObject" Target="../embeddings/Microsoft_Word_97_-_2003_Document89.doc"/><Relationship Id="rId4" Type="http://schemas.openxmlformats.org/officeDocument/2006/relationships/image" Target="../media/image151.emf"/></Relationships>
</file>

<file path=ppt/slides/_rels/slide66.xml.rels><?xml version="1.0" encoding="UTF-8" standalone="yes"?>
<Relationships xmlns="http://schemas.openxmlformats.org/package/2006/relationships"><Relationship Id="rId8" Type="http://schemas.openxmlformats.org/officeDocument/2006/relationships/image" Target="../media/image155.wmf"/><Relationship Id="rId13" Type="http://schemas.openxmlformats.org/officeDocument/2006/relationships/oleObject" Target="../embeddings/oleObject67.bin"/><Relationship Id="rId18" Type="http://schemas.openxmlformats.org/officeDocument/2006/relationships/image" Target="../media/image160.emf"/><Relationship Id="rId3" Type="http://schemas.openxmlformats.org/officeDocument/2006/relationships/oleObject" Target="../embeddings/oleObject64.bin"/><Relationship Id="rId21" Type="http://schemas.openxmlformats.org/officeDocument/2006/relationships/oleObject" Target="../embeddings/oleObject71.bin"/><Relationship Id="rId7" Type="http://schemas.openxmlformats.org/officeDocument/2006/relationships/oleObject" Target="../embeddings/Microsoft_Word_97_-_2003_Document91.doc"/><Relationship Id="rId12" Type="http://schemas.openxmlformats.org/officeDocument/2006/relationships/image" Target="../media/image157.emf"/><Relationship Id="rId17" Type="http://schemas.openxmlformats.org/officeDocument/2006/relationships/oleObject" Target="../embeddings/oleObject69.bin"/><Relationship Id="rId2" Type="http://schemas.openxmlformats.org/officeDocument/2006/relationships/slideLayout" Target="../slideLayouts/slideLayout16.xml"/><Relationship Id="rId16" Type="http://schemas.openxmlformats.org/officeDocument/2006/relationships/image" Target="../media/image159.emf"/><Relationship Id="rId20" Type="http://schemas.openxmlformats.org/officeDocument/2006/relationships/image" Target="../media/image161.emf"/><Relationship Id="rId1" Type="http://schemas.openxmlformats.org/officeDocument/2006/relationships/vmlDrawing" Target="../drawings/vmlDrawing40.vml"/><Relationship Id="rId6" Type="http://schemas.openxmlformats.org/officeDocument/2006/relationships/image" Target="../media/image154.wmf"/><Relationship Id="rId11" Type="http://schemas.openxmlformats.org/officeDocument/2006/relationships/oleObject" Target="../embeddings/oleObject66.bin"/><Relationship Id="rId5" Type="http://schemas.openxmlformats.org/officeDocument/2006/relationships/oleObject" Target="../embeddings/Microsoft_Word_97_-_2003_Document90.doc"/><Relationship Id="rId15" Type="http://schemas.openxmlformats.org/officeDocument/2006/relationships/oleObject" Target="../embeddings/oleObject68.bin"/><Relationship Id="rId10" Type="http://schemas.openxmlformats.org/officeDocument/2006/relationships/image" Target="../media/image156.emf"/><Relationship Id="rId19" Type="http://schemas.openxmlformats.org/officeDocument/2006/relationships/oleObject" Target="../embeddings/oleObject70.bin"/><Relationship Id="rId4" Type="http://schemas.openxmlformats.org/officeDocument/2006/relationships/image" Target="../media/image153.emf"/><Relationship Id="rId9" Type="http://schemas.openxmlformats.org/officeDocument/2006/relationships/oleObject" Target="../embeddings/oleObject65.bin"/><Relationship Id="rId14" Type="http://schemas.openxmlformats.org/officeDocument/2006/relationships/image" Target="../media/image158.emf"/><Relationship Id="rId22" Type="http://schemas.openxmlformats.org/officeDocument/2006/relationships/image" Target="../media/image162.emf"/></Relationships>
</file>

<file path=ppt/slides/_rels/slide67.xml.rels><?xml version="1.0" encoding="UTF-8" standalone="yes"?>
<Relationships xmlns="http://schemas.openxmlformats.org/package/2006/relationships"><Relationship Id="rId8" Type="http://schemas.openxmlformats.org/officeDocument/2006/relationships/oleObject" Target="../embeddings/Microsoft_Word_97_-_2003_Document94.doc"/><Relationship Id="rId3" Type="http://schemas.openxmlformats.org/officeDocument/2006/relationships/oleObject" Target="../embeddings/Microsoft_Word_97_-_2003_Document92.doc"/><Relationship Id="rId7" Type="http://schemas.openxmlformats.org/officeDocument/2006/relationships/image" Target="../media/image166.emf"/><Relationship Id="rId2" Type="http://schemas.openxmlformats.org/officeDocument/2006/relationships/slideLayout" Target="../slideLayouts/slideLayout2.xml"/><Relationship Id="rId1" Type="http://schemas.openxmlformats.org/officeDocument/2006/relationships/vmlDrawing" Target="../drawings/vmlDrawing41.vml"/><Relationship Id="rId6" Type="http://schemas.openxmlformats.org/officeDocument/2006/relationships/image" Target="../media/image164.emf"/><Relationship Id="rId5" Type="http://schemas.openxmlformats.org/officeDocument/2006/relationships/oleObject" Target="../embeddings/Microsoft_Word_97_-_2003_Document93.doc"/><Relationship Id="rId4" Type="http://schemas.openxmlformats.org/officeDocument/2006/relationships/image" Target="../media/image163.emf"/><Relationship Id="rId9" Type="http://schemas.openxmlformats.org/officeDocument/2006/relationships/image" Target="../media/image165.emf"/></Relationships>
</file>

<file path=ppt/slides/_rels/slide68.xml.rels><?xml version="1.0" encoding="UTF-8" standalone="yes"?>
<Relationships xmlns="http://schemas.openxmlformats.org/package/2006/relationships"><Relationship Id="rId8" Type="http://schemas.openxmlformats.org/officeDocument/2006/relationships/image" Target="../media/image169.wmf"/><Relationship Id="rId3" Type="http://schemas.openxmlformats.org/officeDocument/2006/relationships/oleObject" Target="../embeddings/oleObject72.bin"/><Relationship Id="rId7" Type="http://schemas.openxmlformats.org/officeDocument/2006/relationships/oleObject" Target="../embeddings/oleObject74.bin"/><Relationship Id="rId2" Type="http://schemas.openxmlformats.org/officeDocument/2006/relationships/slideLayout" Target="../slideLayouts/slideLayout17.xml"/><Relationship Id="rId1" Type="http://schemas.openxmlformats.org/officeDocument/2006/relationships/vmlDrawing" Target="../drawings/vmlDrawing42.vml"/><Relationship Id="rId6" Type="http://schemas.openxmlformats.org/officeDocument/2006/relationships/image" Target="../media/image168.wmf"/><Relationship Id="rId5" Type="http://schemas.openxmlformats.org/officeDocument/2006/relationships/oleObject" Target="../embeddings/oleObject73.bin"/><Relationship Id="rId10" Type="http://schemas.openxmlformats.org/officeDocument/2006/relationships/image" Target="../media/image170.wmf"/><Relationship Id="rId4" Type="http://schemas.openxmlformats.org/officeDocument/2006/relationships/image" Target="../media/image167.emf"/><Relationship Id="rId9" Type="http://schemas.openxmlformats.org/officeDocument/2006/relationships/oleObject" Target="../embeddings/oleObject75.bin"/></Relationships>
</file>

<file path=ppt/slides/_rels/slide69.xml.rels><?xml version="1.0" encoding="UTF-8" standalone="yes"?>
<Relationships xmlns="http://schemas.openxmlformats.org/package/2006/relationships"><Relationship Id="rId8" Type="http://schemas.openxmlformats.org/officeDocument/2006/relationships/image" Target="../media/image169.wmf"/><Relationship Id="rId13" Type="http://schemas.openxmlformats.org/officeDocument/2006/relationships/oleObject" Target="../embeddings/oleObject81.bin"/><Relationship Id="rId18" Type="http://schemas.openxmlformats.org/officeDocument/2006/relationships/image" Target="../media/image175.emf"/><Relationship Id="rId26" Type="http://schemas.openxmlformats.org/officeDocument/2006/relationships/image" Target="../media/image179.wmf"/><Relationship Id="rId3" Type="http://schemas.openxmlformats.org/officeDocument/2006/relationships/oleObject" Target="../embeddings/oleObject76.bin"/><Relationship Id="rId21" Type="http://schemas.openxmlformats.org/officeDocument/2006/relationships/oleObject" Target="../embeddings/oleObject85.bin"/><Relationship Id="rId7" Type="http://schemas.openxmlformats.org/officeDocument/2006/relationships/oleObject" Target="../embeddings/oleObject78.bin"/><Relationship Id="rId12" Type="http://schemas.openxmlformats.org/officeDocument/2006/relationships/image" Target="../media/image172.wmf"/><Relationship Id="rId17" Type="http://schemas.openxmlformats.org/officeDocument/2006/relationships/oleObject" Target="../embeddings/oleObject83.bin"/><Relationship Id="rId25" Type="http://schemas.openxmlformats.org/officeDocument/2006/relationships/oleObject" Target="../embeddings/oleObject87.bin"/><Relationship Id="rId2" Type="http://schemas.openxmlformats.org/officeDocument/2006/relationships/slideLayout" Target="../slideLayouts/slideLayout17.xml"/><Relationship Id="rId16" Type="http://schemas.openxmlformats.org/officeDocument/2006/relationships/image" Target="../media/image174.emf"/><Relationship Id="rId20" Type="http://schemas.openxmlformats.org/officeDocument/2006/relationships/image" Target="../media/image176.wmf"/><Relationship Id="rId1" Type="http://schemas.openxmlformats.org/officeDocument/2006/relationships/vmlDrawing" Target="../drawings/vmlDrawing43.vml"/><Relationship Id="rId6" Type="http://schemas.openxmlformats.org/officeDocument/2006/relationships/image" Target="../media/image168.wmf"/><Relationship Id="rId11" Type="http://schemas.openxmlformats.org/officeDocument/2006/relationships/oleObject" Target="../embeddings/oleObject80.bin"/><Relationship Id="rId24" Type="http://schemas.openxmlformats.org/officeDocument/2006/relationships/image" Target="../media/image178.emf"/><Relationship Id="rId5" Type="http://schemas.openxmlformats.org/officeDocument/2006/relationships/oleObject" Target="../embeddings/oleObject77.bin"/><Relationship Id="rId15" Type="http://schemas.openxmlformats.org/officeDocument/2006/relationships/oleObject" Target="../embeddings/oleObject82.bin"/><Relationship Id="rId23" Type="http://schemas.openxmlformats.org/officeDocument/2006/relationships/oleObject" Target="../embeddings/oleObject86.bin"/><Relationship Id="rId10" Type="http://schemas.openxmlformats.org/officeDocument/2006/relationships/image" Target="../media/image170.wmf"/><Relationship Id="rId19" Type="http://schemas.openxmlformats.org/officeDocument/2006/relationships/oleObject" Target="../embeddings/oleObject84.bin"/><Relationship Id="rId4" Type="http://schemas.openxmlformats.org/officeDocument/2006/relationships/image" Target="../media/image171.emf"/><Relationship Id="rId9" Type="http://schemas.openxmlformats.org/officeDocument/2006/relationships/oleObject" Target="../embeddings/oleObject79.bin"/><Relationship Id="rId14" Type="http://schemas.openxmlformats.org/officeDocument/2006/relationships/image" Target="../media/image173.wmf"/><Relationship Id="rId22" Type="http://schemas.openxmlformats.org/officeDocument/2006/relationships/image" Target="../media/image177.wmf"/></Relationships>
</file>

<file path=ppt/slides/_rels/slide70.xml.rels><?xml version="1.0" encoding="UTF-8" standalone="yes"?>
<Relationships xmlns="http://schemas.openxmlformats.org/package/2006/relationships"><Relationship Id="rId8" Type="http://schemas.openxmlformats.org/officeDocument/2006/relationships/image" Target="../media/image182.emf"/><Relationship Id="rId3" Type="http://schemas.openxmlformats.org/officeDocument/2006/relationships/oleObject" Target="../embeddings/oleObject88.bin"/><Relationship Id="rId7" Type="http://schemas.openxmlformats.org/officeDocument/2006/relationships/oleObject" Target="../embeddings/oleObject90.bin"/><Relationship Id="rId12" Type="http://schemas.openxmlformats.org/officeDocument/2006/relationships/image" Target="../media/image184.wmf"/><Relationship Id="rId2" Type="http://schemas.openxmlformats.org/officeDocument/2006/relationships/slideLayout" Target="../slideLayouts/slideLayout12.xml"/><Relationship Id="rId1" Type="http://schemas.openxmlformats.org/officeDocument/2006/relationships/vmlDrawing" Target="../drawings/vmlDrawing44.vml"/><Relationship Id="rId6" Type="http://schemas.openxmlformats.org/officeDocument/2006/relationships/image" Target="../media/image181.wmf"/><Relationship Id="rId11" Type="http://schemas.openxmlformats.org/officeDocument/2006/relationships/oleObject" Target="../embeddings/oleObject92.bin"/><Relationship Id="rId5" Type="http://schemas.openxmlformats.org/officeDocument/2006/relationships/oleObject" Target="../embeddings/oleObject89.bin"/><Relationship Id="rId10" Type="http://schemas.openxmlformats.org/officeDocument/2006/relationships/image" Target="../media/image183.emf"/><Relationship Id="rId4" Type="http://schemas.openxmlformats.org/officeDocument/2006/relationships/image" Target="../media/image180.emf"/><Relationship Id="rId9" Type="http://schemas.openxmlformats.org/officeDocument/2006/relationships/oleObject" Target="../embeddings/oleObject91.bin"/></Relationships>
</file>

<file path=ppt/slides/_rels/slide71.xml.rels><?xml version="1.0" encoding="UTF-8" standalone="yes"?>
<Relationships xmlns="http://schemas.openxmlformats.org/package/2006/relationships"><Relationship Id="rId3" Type="http://schemas.openxmlformats.org/officeDocument/2006/relationships/oleObject" Target="../embeddings/Microsoft_Word_97_-_2003_Document95.doc"/><Relationship Id="rId2" Type="http://schemas.openxmlformats.org/officeDocument/2006/relationships/slideLayout" Target="../slideLayouts/slideLayout16.xml"/><Relationship Id="rId1" Type="http://schemas.openxmlformats.org/officeDocument/2006/relationships/vmlDrawing" Target="../drawings/vmlDrawing45.vml"/><Relationship Id="rId6" Type="http://schemas.openxmlformats.org/officeDocument/2006/relationships/image" Target="../media/image186.wmf"/><Relationship Id="rId5" Type="http://schemas.openxmlformats.org/officeDocument/2006/relationships/oleObject" Target="../embeddings/Microsoft_Word_97_-_2003_Document96.doc"/><Relationship Id="rId4" Type="http://schemas.openxmlformats.org/officeDocument/2006/relationships/image" Target="../media/image185.wmf"/></Relationships>
</file>

<file path=ppt/slides/_rels/slide72.xml.rels><?xml version="1.0" encoding="UTF-8" standalone="yes"?>
<Relationships xmlns="http://schemas.openxmlformats.org/package/2006/relationships"><Relationship Id="rId8" Type="http://schemas.openxmlformats.org/officeDocument/2006/relationships/image" Target="../media/image189.emf"/><Relationship Id="rId3" Type="http://schemas.openxmlformats.org/officeDocument/2006/relationships/oleObject" Target="../embeddings/oleObject93.bin"/><Relationship Id="rId7" Type="http://schemas.openxmlformats.org/officeDocument/2006/relationships/oleObject" Target="../embeddings/Microsoft_Word_97_-_2003_Document98.doc"/><Relationship Id="rId2" Type="http://schemas.openxmlformats.org/officeDocument/2006/relationships/slideLayout" Target="../slideLayouts/slideLayout16.xml"/><Relationship Id="rId1" Type="http://schemas.openxmlformats.org/officeDocument/2006/relationships/vmlDrawing" Target="../drawings/vmlDrawing46.vml"/><Relationship Id="rId6" Type="http://schemas.openxmlformats.org/officeDocument/2006/relationships/image" Target="../media/image188.emf"/><Relationship Id="rId5" Type="http://schemas.openxmlformats.org/officeDocument/2006/relationships/oleObject" Target="../embeddings/Microsoft_Word_97_-_2003_Document97.doc"/><Relationship Id="rId10" Type="http://schemas.openxmlformats.org/officeDocument/2006/relationships/image" Target="../media/image190.wmf"/><Relationship Id="rId4" Type="http://schemas.openxmlformats.org/officeDocument/2006/relationships/image" Target="../media/image187.wmf"/><Relationship Id="rId9" Type="http://schemas.openxmlformats.org/officeDocument/2006/relationships/oleObject" Target="../embeddings/oleObject94.bin"/></Relationships>
</file>

<file path=ppt/slides/_rels/slide73.xml.rels><?xml version="1.0" encoding="UTF-8" standalone="yes"?>
<Relationships xmlns="http://schemas.openxmlformats.org/package/2006/relationships"><Relationship Id="rId8" Type="http://schemas.openxmlformats.org/officeDocument/2006/relationships/image" Target="../media/image193.wmf"/><Relationship Id="rId3" Type="http://schemas.openxmlformats.org/officeDocument/2006/relationships/oleObject" Target="../embeddings/Microsoft_Word_97_-_2003_Document99.doc"/><Relationship Id="rId7" Type="http://schemas.openxmlformats.org/officeDocument/2006/relationships/oleObject" Target="../embeddings/oleObject95.bin"/><Relationship Id="rId2" Type="http://schemas.openxmlformats.org/officeDocument/2006/relationships/slideLayout" Target="../slideLayouts/slideLayout4.xml"/><Relationship Id="rId1" Type="http://schemas.openxmlformats.org/officeDocument/2006/relationships/vmlDrawing" Target="../drawings/vmlDrawing47.vml"/><Relationship Id="rId6" Type="http://schemas.openxmlformats.org/officeDocument/2006/relationships/image" Target="../media/image192.emf"/><Relationship Id="rId5" Type="http://schemas.openxmlformats.org/officeDocument/2006/relationships/oleObject" Target="../embeddings/Microsoft_Word_97_-_2003_Document100.doc"/><Relationship Id="rId10" Type="http://schemas.openxmlformats.org/officeDocument/2006/relationships/image" Target="../media/image194.wmf"/><Relationship Id="rId4" Type="http://schemas.openxmlformats.org/officeDocument/2006/relationships/image" Target="../media/image191.emf"/><Relationship Id="rId9" Type="http://schemas.openxmlformats.org/officeDocument/2006/relationships/oleObject" Target="../embeddings/oleObject96.bin"/></Relationships>
</file>

<file path=ppt/slides/_rels/slide74.xml.rels><?xml version="1.0" encoding="UTF-8" standalone="yes"?>
<Relationships xmlns="http://schemas.openxmlformats.org/package/2006/relationships"><Relationship Id="rId8" Type="http://schemas.openxmlformats.org/officeDocument/2006/relationships/image" Target="../media/image197.emf"/><Relationship Id="rId3" Type="http://schemas.openxmlformats.org/officeDocument/2006/relationships/oleObject" Target="../embeddings/Microsoft_Word_97_-_2003_Document101.doc"/><Relationship Id="rId7" Type="http://schemas.openxmlformats.org/officeDocument/2006/relationships/oleObject" Target="../embeddings/Microsoft_Word_97_-_2003_Document103.doc"/><Relationship Id="rId2" Type="http://schemas.openxmlformats.org/officeDocument/2006/relationships/slideLayout" Target="../slideLayouts/slideLayout2.xml"/><Relationship Id="rId1" Type="http://schemas.openxmlformats.org/officeDocument/2006/relationships/vmlDrawing" Target="../drawings/vmlDrawing48.vml"/><Relationship Id="rId6" Type="http://schemas.openxmlformats.org/officeDocument/2006/relationships/image" Target="../media/image196.emf"/><Relationship Id="rId5" Type="http://schemas.openxmlformats.org/officeDocument/2006/relationships/oleObject" Target="../embeddings/Microsoft_Word_97_-_2003_Document102.doc"/><Relationship Id="rId4" Type="http://schemas.openxmlformats.org/officeDocument/2006/relationships/image" Target="../media/image195.emf"/></Relationships>
</file>

<file path=ppt/slides/_rels/slide75.xml.rels><?xml version="1.0" encoding="UTF-8" standalone="yes"?>
<Relationships xmlns="http://schemas.openxmlformats.org/package/2006/relationships"><Relationship Id="rId3" Type="http://schemas.openxmlformats.org/officeDocument/2006/relationships/oleObject" Target="../embeddings/Microsoft_Word_97_-_2003_Document104.doc"/><Relationship Id="rId2" Type="http://schemas.openxmlformats.org/officeDocument/2006/relationships/slideLayout" Target="../slideLayouts/slideLayout2.xml"/><Relationship Id="rId1" Type="http://schemas.openxmlformats.org/officeDocument/2006/relationships/vmlDrawing" Target="../drawings/vmlDrawing49.vml"/><Relationship Id="rId6" Type="http://schemas.openxmlformats.org/officeDocument/2006/relationships/image" Target="../media/image199.wmf"/><Relationship Id="rId5" Type="http://schemas.openxmlformats.org/officeDocument/2006/relationships/oleObject" Target="../embeddings/Microsoft_Word_97_-_2003_Document105.doc"/><Relationship Id="rId4" Type="http://schemas.openxmlformats.org/officeDocument/2006/relationships/image" Target="../media/image198.emf"/></Relationships>
</file>

<file path=ppt/slides/_rels/slide76.xml.rels><?xml version="1.0" encoding="UTF-8" standalone="yes"?>
<Relationships xmlns="http://schemas.openxmlformats.org/package/2006/relationships"><Relationship Id="rId3" Type="http://schemas.openxmlformats.org/officeDocument/2006/relationships/oleObject" Target="../embeddings/Microsoft_Word_97_-_2003_Document106.doc"/><Relationship Id="rId2" Type="http://schemas.openxmlformats.org/officeDocument/2006/relationships/slideLayout" Target="../slideLayouts/slideLayout2.xml"/><Relationship Id="rId1" Type="http://schemas.openxmlformats.org/officeDocument/2006/relationships/vmlDrawing" Target="../drawings/vmlDrawing50.vml"/><Relationship Id="rId4" Type="http://schemas.openxmlformats.org/officeDocument/2006/relationships/image" Target="../media/image200.emf"/></Relationships>
</file>

<file path=ppt/slides/_rels/slide77.xml.rels><?xml version="1.0" encoding="UTF-8" standalone="yes"?>
<Relationships xmlns="http://schemas.openxmlformats.org/package/2006/relationships"><Relationship Id="rId8" Type="http://schemas.openxmlformats.org/officeDocument/2006/relationships/image" Target="../media/image203.emf"/><Relationship Id="rId13" Type="http://schemas.openxmlformats.org/officeDocument/2006/relationships/oleObject" Target="../embeddings/Microsoft_Word_97_-_2003_Document112.doc"/><Relationship Id="rId3" Type="http://schemas.openxmlformats.org/officeDocument/2006/relationships/oleObject" Target="../embeddings/Microsoft_Word_97_-_2003_Document107.doc"/><Relationship Id="rId7" Type="http://schemas.openxmlformats.org/officeDocument/2006/relationships/oleObject" Target="../embeddings/Microsoft_Word_97_-_2003_Document109.doc"/><Relationship Id="rId12" Type="http://schemas.openxmlformats.org/officeDocument/2006/relationships/image" Target="../media/image205.emf"/><Relationship Id="rId2" Type="http://schemas.openxmlformats.org/officeDocument/2006/relationships/slideLayout" Target="../slideLayouts/slideLayout2.xml"/><Relationship Id="rId1" Type="http://schemas.openxmlformats.org/officeDocument/2006/relationships/vmlDrawing" Target="../drawings/vmlDrawing51.vml"/><Relationship Id="rId6" Type="http://schemas.openxmlformats.org/officeDocument/2006/relationships/image" Target="../media/image202.emf"/><Relationship Id="rId11" Type="http://schemas.openxmlformats.org/officeDocument/2006/relationships/oleObject" Target="../embeddings/Microsoft_Word_97_-_2003_Document111.doc"/><Relationship Id="rId5" Type="http://schemas.openxmlformats.org/officeDocument/2006/relationships/oleObject" Target="../embeddings/Microsoft_Word_97_-_2003_Document108.doc"/><Relationship Id="rId10" Type="http://schemas.openxmlformats.org/officeDocument/2006/relationships/image" Target="../media/image204.emf"/><Relationship Id="rId4" Type="http://schemas.openxmlformats.org/officeDocument/2006/relationships/image" Target="../media/image201.emf"/><Relationship Id="rId9" Type="http://schemas.openxmlformats.org/officeDocument/2006/relationships/oleObject" Target="../embeddings/Microsoft_Word_97_-_2003_Document110.doc"/><Relationship Id="rId14" Type="http://schemas.openxmlformats.org/officeDocument/2006/relationships/image" Target="../media/image206.emf"/></Relationships>
</file>

<file path=ppt/slides/_rels/slide78.xml.rels><?xml version="1.0" encoding="UTF-8" standalone="yes"?>
<Relationships xmlns="http://schemas.openxmlformats.org/package/2006/relationships"><Relationship Id="rId8" Type="http://schemas.openxmlformats.org/officeDocument/2006/relationships/image" Target="../media/image209.emf"/><Relationship Id="rId3" Type="http://schemas.openxmlformats.org/officeDocument/2006/relationships/oleObject" Target="../embeddings/Microsoft_Word_97_-_2003_Document113.doc"/><Relationship Id="rId7" Type="http://schemas.openxmlformats.org/officeDocument/2006/relationships/oleObject" Target="../embeddings/Microsoft_Word_97_-_2003_Document115.doc"/><Relationship Id="rId12" Type="http://schemas.openxmlformats.org/officeDocument/2006/relationships/image" Target="../media/image211.emf"/><Relationship Id="rId2" Type="http://schemas.openxmlformats.org/officeDocument/2006/relationships/slideLayout" Target="../slideLayouts/slideLayout2.xml"/><Relationship Id="rId1" Type="http://schemas.openxmlformats.org/officeDocument/2006/relationships/vmlDrawing" Target="../drawings/vmlDrawing52.vml"/><Relationship Id="rId6" Type="http://schemas.openxmlformats.org/officeDocument/2006/relationships/image" Target="../media/image208.emf"/><Relationship Id="rId11" Type="http://schemas.openxmlformats.org/officeDocument/2006/relationships/oleObject" Target="../embeddings/Microsoft_Word_97_-_2003_Document117.doc"/><Relationship Id="rId5" Type="http://schemas.openxmlformats.org/officeDocument/2006/relationships/oleObject" Target="../embeddings/Microsoft_Word_97_-_2003_Document114.doc"/><Relationship Id="rId10" Type="http://schemas.openxmlformats.org/officeDocument/2006/relationships/image" Target="../media/image210.emf"/><Relationship Id="rId4" Type="http://schemas.openxmlformats.org/officeDocument/2006/relationships/image" Target="../media/image207.emf"/><Relationship Id="rId9" Type="http://schemas.openxmlformats.org/officeDocument/2006/relationships/oleObject" Target="../embeddings/Microsoft_Word_97_-_2003_Document116.doc"/></Relationships>
</file>

<file path=ppt/slides/_rels/slide79.xml.rels><?xml version="1.0" encoding="UTF-8" standalone="yes"?>
<Relationships xmlns="http://schemas.openxmlformats.org/package/2006/relationships"><Relationship Id="rId8" Type="http://schemas.openxmlformats.org/officeDocument/2006/relationships/image" Target="../media/image214.emf"/><Relationship Id="rId13" Type="http://schemas.openxmlformats.org/officeDocument/2006/relationships/oleObject" Target="../embeddings/oleObject102.bin"/><Relationship Id="rId3" Type="http://schemas.openxmlformats.org/officeDocument/2006/relationships/oleObject" Target="../embeddings/oleObject97.bin"/><Relationship Id="rId7" Type="http://schemas.openxmlformats.org/officeDocument/2006/relationships/oleObject" Target="../embeddings/oleObject99.bin"/><Relationship Id="rId12" Type="http://schemas.openxmlformats.org/officeDocument/2006/relationships/image" Target="../media/image216.emf"/><Relationship Id="rId2" Type="http://schemas.openxmlformats.org/officeDocument/2006/relationships/slideLayout" Target="../slideLayouts/slideLayout17.xml"/><Relationship Id="rId16" Type="http://schemas.openxmlformats.org/officeDocument/2006/relationships/image" Target="../media/image218.wmf"/><Relationship Id="rId1" Type="http://schemas.openxmlformats.org/officeDocument/2006/relationships/vmlDrawing" Target="../drawings/vmlDrawing53.vml"/><Relationship Id="rId6" Type="http://schemas.openxmlformats.org/officeDocument/2006/relationships/image" Target="../media/image213.emf"/><Relationship Id="rId11" Type="http://schemas.openxmlformats.org/officeDocument/2006/relationships/oleObject" Target="../embeddings/oleObject101.bin"/><Relationship Id="rId5" Type="http://schemas.openxmlformats.org/officeDocument/2006/relationships/oleObject" Target="../embeddings/oleObject98.bin"/><Relationship Id="rId15" Type="http://schemas.openxmlformats.org/officeDocument/2006/relationships/oleObject" Target="../embeddings/oleObject103.bin"/><Relationship Id="rId10" Type="http://schemas.openxmlformats.org/officeDocument/2006/relationships/image" Target="../media/image215.emf"/><Relationship Id="rId4" Type="http://schemas.openxmlformats.org/officeDocument/2006/relationships/image" Target="../media/image212.emf"/><Relationship Id="rId9" Type="http://schemas.openxmlformats.org/officeDocument/2006/relationships/oleObject" Target="../embeddings/oleObject100.bin"/><Relationship Id="rId14" Type="http://schemas.openxmlformats.org/officeDocument/2006/relationships/image" Target="../media/image217.wmf"/></Relationships>
</file>

<file path=ppt/slides/_rels/slide80.xml.rels><?xml version="1.0" encoding="UTF-8" standalone="yes"?>
<Relationships xmlns="http://schemas.openxmlformats.org/package/2006/relationships"><Relationship Id="rId8" Type="http://schemas.openxmlformats.org/officeDocument/2006/relationships/image" Target="../media/image221.emf"/><Relationship Id="rId13" Type="http://schemas.openxmlformats.org/officeDocument/2006/relationships/oleObject" Target="../embeddings/oleObject109.bin"/><Relationship Id="rId3" Type="http://schemas.openxmlformats.org/officeDocument/2006/relationships/oleObject" Target="../embeddings/oleObject104.bin"/><Relationship Id="rId7" Type="http://schemas.openxmlformats.org/officeDocument/2006/relationships/oleObject" Target="../embeddings/oleObject106.bin"/><Relationship Id="rId12" Type="http://schemas.openxmlformats.org/officeDocument/2006/relationships/image" Target="../media/image223.emf"/><Relationship Id="rId2" Type="http://schemas.openxmlformats.org/officeDocument/2006/relationships/slideLayout" Target="../slideLayouts/slideLayout17.xml"/><Relationship Id="rId1" Type="http://schemas.openxmlformats.org/officeDocument/2006/relationships/vmlDrawing" Target="../drawings/vmlDrawing54.vml"/><Relationship Id="rId6" Type="http://schemas.openxmlformats.org/officeDocument/2006/relationships/image" Target="../media/image220.emf"/><Relationship Id="rId11" Type="http://schemas.openxmlformats.org/officeDocument/2006/relationships/oleObject" Target="../embeddings/oleObject108.bin"/><Relationship Id="rId5" Type="http://schemas.openxmlformats.org/officeDocument/2006/relationships/oleObject" Target="../embeddings/oleObject105.bin"/><Relationship Id="rId10" Type="http://schemas.openxmlformats.org/officeDocument/2006/relationships/image" Target="../media/image222.emf"/><Relationship Id="rId4" Type="http://schemas.openxmlformats.org/officeDocument/2006/relationships/image" Target="../media/image219.emf"/><Relationship Id="rId9" Type="http://schemas.openxmlformats.org/officeDocument/2006/relationships/oleObject" Target="../embeddings/oleObject107.bin"/><Relationship Id="rId14" Type="http://schemas.openxmlformats.org/officeDocument/2006/relationships/image" Target="../media/image224.emf"/></Relationships>
</file>

<file path=ppt/slides/_rels/slide81.xml.rels><?xml version="1.0" encoding="UTF-8" standalone="yes"?>
<Relationships xmlns="http://schemas.openxmlformats.org/package/2006/relationships"><Relationship Id="rId8" Type="http://schemas.openxmlformats.org/officeDocument/2006/relationships/image" Target="../media/image227.emf"/><Relationship Id="rId3" Type="http://schemas.openxmlformats.org/officeDocument/2006/relationships/oleObject" Target="../embeddings/oleObject110.bin"/><Relationship Id="rId7" Type="http://schemas.openxmlformats.org/officeDocument/2006/relationships/oleObject" Target="../embeddings/oleObject112.bin"/><Relationship Id="rId2" Type="http://schemas.openxmlformats.org/officeDocument/2006/relationships/slideLayout" Target="../slideLayouts/slideLayout12.xml"/><Relationship Id="rId1" Type="http://schemas.openxmlformats.org/officeDocument/2006/relationships/vmlDrawing" Target="../drawings/vmlDrawing55.vml"/><Relationship Id="rId6" Type="http://schemas.openxmlformats.org/officeDocument/2006/relationships/image" Target="../media/image226.emf"/><Relationship Id="rId5" Type="http://schemas.openxmlformats.org/officeDocument/2006/relationships/oleObject" Target="../embeddings/oleObject111.bin"/><Relationship Id="rId4" Type="http://schemas.openxmlformats.org/officeDocument/2006/relationships/image" Target="../media/image225.emf"/></Relationships>
</file>

<file path=ppt/slides/_rels/slide82.xml.rels><?xml version="1.0" encoding="UTF-8" standalone="yes"?>
<Relationships xmlns="http://schemas.openxmlformats.org/package/2006/relationships"><Relationship Id="rId8" Type="http://schemas.openxmlformats.org/officeDocument/2006/relationships/image" Target="../media/image230.emf"/><Relationship Id="rId13" Type="http://schemas.openxmlformats.org/officeDocument/2006/relationships/oleObject" Target="../embeddings/oleObject118.bin"/><Relationship Id="rId3" Type="http://schemas.openxmlformats.org/officeDocument/2006/relationships/oleObject" Target="../embeddings/oleObject113.bin"/><Relationship Id="rId7" Type="http://schemas.openxmlformats.org/officeDocument/2006/relationships/oleObject" Target="../embeddings/oleObject115.bin"/><Relationship Id="rId12" Type="http://schemas.openxmlformats.org/officeDocument/2006/relationships/image" Target="../media/image232.emf"/><Relationship Id="rId2" Type="http://schemas.openxmlformats.org/officeDocument/2006/relationships/slideLayout" Target="../slideLayouts/slideLayout14.xml"/><Relationship Id="rId1" Type="http://schemas.openxmlformats.org/officeDocument/2006/relationships/vmlDrawing" Target="../drawings/vmlDrawing56.vml"/><Relationship Id="rId6" Type="http://schemas.openxmlformats.org/officeDocument/2006/relationships/image" Target="../media/image229.emf"/><Relationship Id="rId11" Type="http://schemas.openxmlformats.org/officeDocument/2006/relationships/oleObject" Target="../embeddings/oleObject117.bin"/><Relationship Id="rId5" Type="http://schemas.openxmlformats.org/officeDocument/2006/relationships/oleObject" Target="../embeddings/oleObject114.bin"/><Relationship Id="rId10" Type="http://schemas.openxmlformats.org/officeDocument/2006/relationships/image" Target="../media/image231.emf"/><Relationship Id="rId4" Type="http://schemas.openxmlformats.org/officeDocument/2006/relationships/image" Target="../media/image228.emf"/><Relationship Id="rId9" Type="http://schemas.openxmlformats.org/officeDocument/2006/relationships/oleObject" Target="../embeddings/oleObject116.bin"/><Relationship Id="rId14" Type="http://schemas.openxmlformats.org/officeDocument/2006/relationships/image" Target="../media/image233.emf"/></Relationships>
</file>

<file path=ppt/slides/_rels/slide83.xml.rels><?xml version="1.0" encoding="UTF-8" standalone="yes"?>
<Relationships xmlns="http://schemas.openxmlformats.org/package/2006/relationships"><Relationship Id="rId8" Type="http://schemas.openxmlformats.org/officeDocument/2006/relationships/image" Target="../media/image236.emf"/><Relationship Id="rId13" Type="http://schemas.openxmlformats.org/officeDocument/2006/relationships/oleObject" Target="../embeddings/oleObject122.bin"/><Relationship Id="rId3" Type="http://schemas.openxmlformats.org/officeDocument/2006/relationships/oleObject" Target="../embeddings/Microsoft_Word_97_-_2003_Document118.doc"/><Relationship Id="rId7" Type="http://schemas.openxmlformats.org/officeDocument/2006/relationships/oleObject" Target="../embeddings/oleObject119.bin"/><Relationship Id="rId12" Type="http://schemas.openxmlformats.org/officeDocument/2006/relationships/image" Target="../media/image238.emf"/><Relationship Id="rId2" Type="http://schemas.openxmlformats.org/officeDocument/2006/relationships/slideLayout" Target="../slideLayouts/slideLayout14.xml"/><Relationship Id="rId1" Type="http://schemas.openxmlformats.org/officeDocument/2006/relationships/vmlDrawing" Target="../drawings/vmlDrawing57.vml"/><Relationship Id="rId6" Type="http://schemas.openxmlformats.org/officeDocument/2006/relationships/image" Target="../media/image235.emf"/><Relationship Id="rId11" Type="http://schemas.openxmlformats.org/officeDocument/2006/relationships/oleObject" Target="../embeddings/oleObject121.bin"/><Relationship Id="rId5" Type="http://schemas.openxmlformats.org/officeDocument/2006/relationships/oleObject" Target="../embeddings/Microsoft_Word_97_-_2003_Document119.doc"/><Relationship Id="rId10" Type="http://schemas.openxmlformats.org/officeDocument/2006/relationships/image" Target="../media/image237.emf"/><Relationship Id="rId4" Type="http://schemas.openxmlformats.org/officeDocument/2006/relationships/image" Target="../media/image234.emf"/><Relationship Id="rId9" Type="http://schemas.openxmlformats.org/officeDocument/2006/relationships/oleObject" Target="../embeddings/oleObject120.bin"/><Relationship Id="rId14" Type="http://schemas.openxmlformats.org/officeDocument/2006/relationships/image" Target="../media/image239.emf"/></Relationships>
</file>

<file path=ppt/slides/_rels/slide84.xml.rels><?xml version="1.0" encoding="UTF-8" standalone="yes"?>
<Relationships xmlns="http://schemas.openxmlformats.org/package/2006/relationships"><Relationship Id="rId8" Type="http://schemas.openxmlformats.org/officeDocument/2006/relationships/image" Target="../media/image242.wmf"/><Relationship Id="rId13" Type="http://schemas.openxmlformats.org/officeDocument/2006/relationships/oleObject" Target="../embeddings/oleObject126.bin"/><Relationship Id="rId18" Type="http://schemas.openxmlformats.org/officeDocument/2006/relationships/image" Target="../media/image247.emf"/><Relationship Id="rId3" Type="http://schemas.openxmlformats.org/officeDocument/2006/relationships/oleObject" Target="../embeddings/Microsoft_Word_97_-_2003_Document120.doc"/><Relationship Id="rId7" Type="http://schemas.openxmlformats.org/officeDocument/2006/relationships/oleObject" Target="../embeddings/oleObject123.bin"/><Relationship Id="rId12" Type="http://schemas.openxmlformats.org/officeDocument/2006/relationships/image" Target="../media/image244.emf"/><Relationship Id="rId17" Type="http://schemas.openxmlformats.org/officeDocument/2006/relationships/oleObject" Target="../embeddings/oleObject128.bin"/><Relationship Id="rId2" Type="http://schemas.openxmlformats.org/officeDocument/2006/relationships/slideLayout" Target="../slideLayouts/slideLayout16.xml"/><Relationship Id="rId16" Type="http://schemas.openxmlformats.org/officeDocument/2006/relationships/image" Target="../media/image246.emf"/><Relationship Id="rId20" Type="http://schemas.openxmlformats.org/officeDocument/2006/relationships/image" Target="../media/image248.wmf"/><Relationship Id="rId1" Type="http://schemas.openxmlformats.org/officeDocument/2006/relationships/vmlDrawing" Target="../drawings/vmlDrawing58.vml"/><Relationship Id="rId6" Type="http://schemas.openxmlformats.org/officeDocument/2006/relationships/image" Target="../media/image241.emf"/><Relationship Id="rId11" Type="http://schemas.openxmlformats.org/officeDocument/2006/relationships/oleObject" Target="../embeddings/oleObject125.bin"/><Relationship Id="rId5" Type="http://schemas.openxmlformats.org/officeDocument/2006/relationships/oleObject" Target="../embeddings/Microsoft_Word_97_-_2003_Document121.doc"/><Relationship Id="rId15" Type="http://schemas.openxmlformats.org/officeDocument/2006/relationships/oleObject" Target="../embeddings/oleObject127.bin"/><Relationship Id="rId10" Type="http://schemas.openxmlformats.org/officeDocument/2006/relationships/image" Target="../media/image243.wmf"/><Relationship Id="rId19" Type="http://schemas.openxmlformats.org/officeDocument/2006/relationships/oleObject" Target="../embeddings/oleObject129.bin"/><Relationship Id="rId4" Type="http://schemas.openxmlformats.org/officeDocument/2006/relationships/image" Target="../media/image240.emf"/><Relationship Id="rId9" Type="http://schemas.openxmlformats.org/officeDocument/2006/relationships/oleObject" Target="../embeddings/oleObject124.bin"/><Relationship Id="rId14" Type="http://schemas.openxmlformats.org/officeDocument/2006/relationships/image" Target="../media/image245.emf"/></Relationships>
</file>

<file path=ppt/slides/_rels/slide85.xml.rels><?xml version="1.0" encoding="UTF-8" standalone="yes"?>
<Relationships xmlns="http://schemas.openxmlformats.org/package/2006/relationships"><Relationship Id="rId8" Type="http://schemas.openxmlformats.org/officeDocument/2006/relationships/image" Target="../media/image251.emf"/><Relationship Id="rId13" Type="http://schemas.openxmlformats.org/officeDocument/2006/relationships/oleObject" Target="../embeddings/oleObject131.bin"/><Relationship Id="rId3" Type="http://schemas.openxmlformats.org/officeDocument/2006/relationships/oleObject" Target="../embeddings/Microsoft_Word_97_-_2003_Document122.doc"/><Relationship Id="rId7" Type="http://schemas.openxmlformats.org/officeDocument/2006/relationships/oleObject" Target="../embeddings/Microsoft_Word_97_-_2003_Document124.doc"/><Relationship Id="rId12" Type="http://schemas.openxmlformats.org/officeDocument/2006/relationships/image" Target="../media/image253.wmf"/><Relationship Id="rId2" Type="http://schemas.openxmlformats.org/officeDocument/2006/relationships/slideLayout" Target="../slideLayouts/slideLayout16.xml"/><Relationship Id="rId1" Type="http://schemas.openxmlformats.org/officeDocument/2006/relationships/vmlDrawing" Target="../drawings/vmlDrawing59.vml"/><Relationship Id="rId6" Type="http://schemas.openxmlformats.org/officeDocument/2006/relationships/image" Target="../media/image250.emf"/><Relationship Id="rId11" Type="http://schemas.openxmlformats.org/officeDocument/2006/relationships/oleObject" Target="../embeddings/oleObject130.bin"/><Relationship Id="rId5" Type="http://schemas.openxmlformats.org/officeDocument/2006/relationships/oleObject" Target="../embeddings/Microsoft_Word_97_-_2003_Document123.doc"/><Relationship Id="rId10" Type="http://schemas.openxmlformats.org/officeDocument/2006/relationships/image" Target="../media/image252.emf"/><Relationship Id="rId4" Type="http://schemas.openxmlformats.org/officeDocument/2006/relationships/image" Target="../media/image249.emf"/><Relationship Id="rId9" Type="http://schemas.openxmlformats.org/officeDocument/2006/relationships/oleObject" Target="../embeddings/Microsoft_Word_97_-_2003_Document125.doc"/><Relationship Id="rId14" Type="http://schemas.openxmlformats.org/officeDocument/2006/relationships/oleObject" Target="../embeddings/oleObject132.bin"/></Relationships>
</file>

<file path=ppt/slides/_rels/slide86.xml.rels><?xml version="1.0" encoding="UTF-8" standalone="yes"?>
<Relationships xmlns="http://schemas.openxmlformats.org/package/2006/relationships"><Relationship Id="rId8" Type="http://schemas.openxmlformats.org/officeDocument/2006/relationships/image" Target="../media/image256.emf"/><Relationship Id="rId13" Type="http://schemas.openxmlformats.org/officeDocument/2006/relationships/oleObject" Target="../embeddings/Microsoft_Word_97_-_2003_Document131.doc"/><Relationship Id="rId3" Type="http://schemas.openxmlformats.org/officeDocument/2006/relationships/oleObject" Target="../embeddings/Microsoft_Word_97_-_2003_Document126.doc"/><Relationship Id="rId7" Type="http://schemas.openxmlformats.org/officeDocument/2006/relationships/oleObject" Target="../embeddings/Microsoft_Word_97_-_2003_Document128.doc"/><Relationship Id="rId12" Type="http://schemas.openxmlformats.org/officeDocument/2006/relationships/image" Target="../media/image258.emf"/><Relationship Id="rId2" Type="http://schemas.openxmlformats.org/officeDocument/2006/relationships/slideLayout" Target="../slideLayouts/slideLayout2.xml"/><Relationship Id="rId1" Type="http://schemas.openxmlformats.org/officeDocument/2006/relationships/vmlDrawing" Target="../drawings/vmlDrawing60.vml"/><Relationship Id="rId6" Type="http://schemas.openxmlformats.org/officeDocument/2006/relationships/image" Target="../media/image255.emf"/><Relationship Id="rId11" Type="http://schemas.openxmlformats.org/officeDocument/2006/relationships/oleObject" Target="../embeddings/Microsoft_Word_97_-_2003_Document130.doc"/><Relationship Id="rId5" Type="http://schemas.openxmlformats.org/officeDocument/2006/relationships/oleObject" Target="../embeddings/Microsoft_Word_97_-_2003_Document127.doc"/><Relationship Id="rId10" Type="http://schemas.openxmlformats.org/officeDocument/2006/relationships/image" Target="../media/image257.emf"/><Relationship Id="rId4" Type="http://schemas.openxmlformats.org/officeDocument/2006/relationships/image" Target="../media/image254.emf"/><Relationship Id="rId9" Type="http://schemas.openxmlformats.org/officeDocument/2006/relationships/oleObject" Target="../embeddings/Microsoft_Word_97_-_2003_Document129.doc"/><Relationship Id="rId14" Type="http://schemas.openxmlformats.org/officeDocument/2006/relationships/image" Target="../media/image259.emf"/></Relationships>
</file>

<file path=ppt/slides/_rels/slide87.xml.rels><?xml version="1.0" encoding="UTF-8" standalone="yes"?>
<Relationships xmlns="http://schemas.openxmlformats.org/package/2006/relationships"><Relationship Id="rId8" Type="http://schemas.openxmlformats.org/officeDocument/2006/relationships/image" Target="../media/image262.emf"/><Relationship Id="rId3" Type="http://schemas.openxmlformats.org/officeDocument/2006/relationships/oleObject" Target="../embeddings/oleObject133.bin"/><Relationship Id="rId7" Type="http://schemas.openxmlformats.org/officeDocument/2006/relationships/oleObject" Target="../embeddings/oleObject134.bin"/><Relationship Id="rId12" Type="http://schemas.openxmlformats.org/officeDocument/2006/relationships/image" Target="../media/image264.emf"/><Relationship Id="rId2" Type="http://schemas.openxmlformats.org/officeDocument/2006/relationships/slideLayout" Target="../slideLayouts/slideLayout16.xml"/><Relationship Id="rId1" Type="http://schemas.openxmlformats.org/officeDocument/2006/relationships/vmlDrawing" Target="../drawings/vmlDrawing61.vml"/><Relationship Id="rId6" Type="http://schemas.openxmlformats.org/officeDocument/2006/relationships/image" Target="../media/image261.emf"/><Relationship Id="rId11" Type="http://schemas.openxmlformats.org/officeDocument/2006/relationships/oleObject" Target="../embeddings/oleObject136.bin"/><Relationship Id="rId5" Type="http://schemas.openxmlformats.org/officeDocument/2006/relationships/oleObject" Target="../embeddings/Microsoft_Word_97_-_2003_Document132.doc"/><Relationship Id="rId10" Type="http://schemas.openxmlformats.org/officeDocument/2006/relationships/image" Target="../media/image263.emf"/><Relationship Id="rId4" Type="http://schemas.openxmlformats.org/officeDocument/2006/relationships/image" Target="../media/image260.emf"/><Relationship Id="rId9" Type="http://schemas.openxmlformats.org/officeDocument/2006/relationships/oleObject" Target="../embeddings/oleObject135.bin"/></Relationships>
</file>

<file path=ppt/slides/_rels/slide88.xml.rels><?xml version="1.0" encoding="UTF-8" standalone="yes"?>
<Relationships xmlns="http://schemas.openxmlformats.org/package/2006/relationships"><Relationship Id="rId8" Type="http://schemas.openxmlformats.org/officeDocument/2006/relationships/image" Target="../media/image267.emf"/><Relationship Id="rId13" Type="http://schemas.openxmlformats.org/officeDocument/2006/relationships/oleObject" Target="../embeddings/oleObject141.bin"/><Relationship Id="rId18" Type="http://schemas.openxmlformats.org/officeDocument/2006/relationships/image" Target="../media/image271.emf"/><Relationship Id="rId26" Type="http://schemas.openxmlformats.org/officeDocument/2006/relationships/image" Target="../media/image275.emf"/><Relationship Id="rId3" Type="http://schemas.openxmlformats.org/officeDocument/2006/relationships/oleObject" Target="../embeddings/oleObject137.bin"/><Relationship Id="rId21" Type="http://schemas.openxmlformats.org/officeDocument/2006/relationships/oleObject" Target="../embeddings/oleObject146.bin"/><Relationship Id="rId7" Type="http://schemas.openxmlformats.org/officeDocument/2006/relationships/oleObject" Target="../embeddings/Microsoft_Word_97_-_2003_Document133.doc"/><Relationship Id="rId12" Type="http://schemas.openxmlformats.org/officeDocument/2006/relationships/image" Target="../media/image269.wmf"/><Relationship Id="rId17" Type="http://schemas.openxmlformats.org/officeDocument/2006/relationships/oleObject" Target="../embeddings/oleObject144.bin"/><Relationship Id="rId25" Type="http://schemas.openxmlformats.org/officeDocument/2006/relationships/oleObject" Target="../embeddings/oleObject148.bin"/><Relationship Id="rId2" Type="http://schemas.openxmlformats.org/officeDocument/2006/relationships/slideLayout" Target="../slideLayouts/slideLayout12.xml"/><Relationship Id="rId16" Type="http://schemas.openxmlformats.org/officeDocument/2006/relationships/oleObject" Target="../embeddings/oleObject143.bin"/><Relationship Id="rId20" Type="http://schemas.openxmlformats.org/officeDocument/2006/relationships/image" Target="../media/image272.emf"/><Relationship Id="rId1" Type="http://schemas.openxmlformats.org/officeDocument/2006/relationships/vmlDrawing" Target="../drawings/vmlDrawing62.vml"/><Relationship Id="rId6" Type="http://schemas.openxmlformats.org/officeDocument/2006/relationships/image" Target="../media/image266.emf"/><Relationship Id="rId11" Type="http://schemas.openxmlformats.org/officeDocument/2006/relationships/oleObject" Target="../embeddings/oleObject140.bin"/><Relationship Id="rId24" Type="http://schemas.openxmlformats.org/officeDocument/2006/relationships/image" Target="../media/image274.emf"/><Relationship Id="rId5" Type="http://schemas.openxmlformats.org/officeDocument/2006/relationships/oleObject" Target="../embeddings/oleObject138.bin"/><Relationship Id="rId15" Type="http://schemas.openxmlformats.org/officeDocument/2006/relationships/oleObject" Target="../embeddings/oleObject142.bin"/><Relationship Id="rId23" Type="http://schemas.openxmlformats.org/officeDocument/2006/relationships/oleObject" Target="../embeddings/oleObject147.bin"/><Relationship Id="rId10" Type="http://schemas.openxmlformats.org/officeDocument/2006/relationships/image" Target="../media/image268.wmf"/><Relationship Id="rId19" Type="http://schemas.openxmlformats.org/officeDocument/2006/relationships/oleObject" Target="../embeddings/oleObject145.bin"/><Relationship Id="rId4" Type="http://schemas.openxmlformats.org/officeDocument/2006/relationships/image" Target="../media/image265.emf"/><Relationship Id="rId9" Type="http://schemas.openxmlformats.org/officeDocument/2006/relationships/oleObject" Target="../embeddings/oleObject139.bin"/><Relationship Id="rId14" Type="http://schemas.openxmlformats.org/officeDocument/2006/relationships/image" Target="../media/image270.wmf"/><Relationship Id="rId22" Type="http://schemas.openxmlformats.org/officeDocument/2006/relationships/image" Target="../media/image273.emf"/></Relationships>
</file>

<file path=ppt/slides/_rels/slide89.xml.rels><?xml version="1.0" encoding="UTF-8" standalone="yes"?>
<Relationships xmlns="http://schemas.openxmlformats.org/package/2006/relationships"><Relationship Id="rId8" Type="http://schemas.openxmlformats.org/officeDocument/2006/relationships/image" Target="../media/image278.emf"/><Relationship Id="rId13" Type="http://schemas.openxmlformats.org/officeDocument/2006/relationships/oleObject" Target="../embeddings/Microsoft_Word_97_-_2003_Document139.doc"/><Relationship Id="rId3" Type="http://schemas.openxmlformats.org/officeDocument/2006/relationships/oleObject" Target="../embeddings/Microsoft_Word_97_-_2003_Document134.doc"/><Relationship Id="rId7" Type="http://schemas.openxmlformats.org/officeDocument/2006/relationships/oleObject" Target="../embeddings/Microsoft_Word_97_-_2003_Document136.doc"/><Relationship Id="rId12" Type="http://schemas.openxmlformats.org/officeDocument/2006/relationships/image" Target="../media/image280.emf"/><Relationship Id="rId2" Type="http://schemas.openxmlformats.org/officeDocument/2006/relationships/slideLayout" Target="../slideLayouts/slideLayout2.xml"/><Relationship Id="rId1" Type="http://schemas.openxmlformats.org/officeDocument/2006/relationships/vmlDrawing" Target="../drawings/vmlDrawing63.vml"/><Relationship Id="rId6" Type="http://schemas.openxmlformats.org/officeDocument/2006/relationships/image" Target="../media/image277.emf"/><Relationship Id="rId11" Type="http://schemas.openxmlformats.org/officeDocument/2006/relationships/oleObject" Target="../embeddings/Microsoft_Word_97_-_2003_Document138.doc"/><Relationship Id="rId5" Type="http://schemas.openxmlformats.org/officeDocument/2006/relationships/oleObject" Target="../embeddings/Microsoft_Word_97_-_2003_Document135.doc"/><Relationship Id="rId10" Type="http://schemas.openxmlformats.org/officeDocument/2006/relationships/image" Target="../media/image279.emf"/><Relationship Id="rId4" Type="http://schemas.openxmlformats.org/officeDocument/2006/relationships/image" Target="../media/image276.emf"/><Relationship Id="rId9" Type="http://schemas.openxmlformats.org/officeDocument/2006/relationships/oleObject" Target="../embeddings/Microsoft_Word_97_-_2003_Document137.doc"/><Relationship Id="rId14" Type="http://schemas.openxmlformats.org/officeDocument/2006/relationships/image" Target="../media/image281.emf"/></Relationships>
</file>

<file path=ppt/slides/_rels/slide90.xml.rels><?xml version="1.0" encoding="UTF-8" standalone="yes"?>
<Relationships xmlns="http://schemas.openxmlformats.org/package/2006/relationships"><Relationship Id="rId8" Type="http://schemas.openxmlformats.org/officeDocument/2006/relationships/image" Target="../media/image284.emf"/><Relationship Id="rId13" Type="http://schemas.openxmlformats.org/officeDocument/2006/relationships/oleObject" Target="../embeddings/oleObject151.bin"/><Relationship Id="rId18" Type="http://schemas.openxmlformats.org/officeDocument/2006/relationships/image" Target="../media/image289.wmf"/><Relationship Id="rId3" Type="http://schemas.openxmlformats.org/officeDocument/2006/relationships/oleObject" Target="../embeddings/Microsoft_Word_97_-_2003_Document140.doc"/><Relationship Id="rId7" Type="http://schemas.openxmlformats.org/officeDocument/2006/relationships/oleObject" Target="../embeddings/Microsoft_Word_97_-_2003_Document142.doc"/><Relationship Id="rId12" Type="http://schemas.openxmlformats.org/officeDocument/2006/relationships/image" Target="../media/image286.emf"/><Relationship Id="rId17" Type="http://schemas.openxmlformats.org/officeDocument/2006/relationships/oleObject" Target="../embeddings/oleObject152.bin"/><Relationship Id="rId2" Type="http://schemas.openxmlformats.org/officeDocument/2006/relationships/slideLayout" Target="../slideLayouts/slideLayout16.xml"/><Relationship Id="rId16" Type="http://schemas.openxmlformats.org/officeDocument/2006/relationships/image" Target="../media/image288.emf"/><Relationship Id="rId20" Type="http://schemas.openxmlformats.org/officeDocument/2006/relationships/image" Target="../media/image290.wmf"/><Relationship Id="rId1" Type="http://schemas.openxmlformats.org/officeDocument/2006/relationships/vmlDrawing" Target="../drawings/vmlDrawing64.vml"/><Relationship Id="rId6" Type="http://schemas.openxmlformats.org/officeDocument/2006/relationships/image" Target="../media/image283.emf"/><Relationship Id="rId11" Type="http://schemas.openxmlformats.org/officeDocument/2006/relationships/oleObject" Target="../embeddings/oleObject150.bin"/><Relationship Id="rId5" Type="http://schemas.openxmlformats.org/officeDocument/2006/relationships/oleObject" Target="../embeddings/Microsoft_Word_97_-_2003_Document141.doc"/><Relationship Id="rId15" Type="http://schemas.openxmlformats.org/officeDocument/2006/relationships/oleObject" Target="../embeddings/Microsoft_Word_97_-_2003_Document143.doc"/><Relationship Id="rId10" Type="http://schemas.openxmlformats.org/officeDocument/2006/relationships/image" Target="../media/image285.emf"/><Relationship Id="rId19" Type="http://schemas.openxmlformats.org/officeDocument/2006/relationships/oleObject" Target="../embeddings/oleObject153.bin"/><Relationship Id="rId4" Type="http://schemas.openxmlformats.org/officeDocument/2006/relationships/image" Target="../media/image282.emf"/><Relationship Id="rId9" Type="http://schemas.openxmlformats.org/officeDocument/2006/relationships/oleObject" Target="../embeddings/oleObject149.bin"/><Relationship Id="rId14" Type="http://schemas.openxmlformats.org/officeDocument/2006/relationships/image" Target="../media/image287.emf"/></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3" Type="http://schemas.openxmlformats.org/officeDocument/2006/relationships/oleObject" Target="../embeddings/Microsoft_Word_97_-_2003_Document144.doc"/><Relationship Id="rId7" Type="http://schemas.openxmlformats.org/officeDocument/2006/relationships/image" Target="../media/image293.emf"/><Relationship Id="rId2" Type="http://schemas.openxmlformats.org/officeDocument/2006/relationships/slideLayout" Target="../slideLayouts/slideLayout2.xml"/><Relationship Id="rId1" Type="http://schemas.openxmlformats.org/officeDocument/2006/relationships/vmlDrawing" Target="../drawings/vmlDrawing65.vml"/><Relationship Id="rId6" Type="http://schemas.openxmlformats.org/officeDocument/2006/relationships/image" Target="../media/image292.emf"/><Relationship Id="rId5" Type="http://schemas.openxmlformats.org/officeDocument/2006/relationships/oleObject" Target="../embeddings/Microsoft_Word_97_-_2003_Document145.doc"/><Relationship Id="rId4" Type="http://schemas.openxmlformats.org/officeDocument/2006/relationships/image" Target="../media/image291.wmf"/></Relationships>
</file>

<file path=ppt/slides/_rels/slide93.xml.rels><?xml version="1.0" encoding="UTF-8" standalone="yes"?>
<Relationships xmlns="http://schemas.openxmlformats.org/package/2006/relationships"><Relationship Id="rId8" Type="http://schemas.openxmlformats.org/officeDocument/2006/relationships/image" Target="../media/image296.emf"/><Relationship Id="rId3" Type="http://schemas.openxmlformats.org/officeDocument/2006/relationships/oleObject" Target="../embeddings/Microsoft_Word_97_-_2003_Document146.doc"/><Relationship Id="rId7" Type="http://schemas.openxmlformats.org/officeDocument/2006/relationships/oleObject" Target="../embeddings/Microsoft_Word_97_-_2003_Document148.doc"/><Relationship Id="rId2" Type="http://schemas.openxmlformats.org/officeDocument/2006/relationships/slideLayout" Target="../slideLayouts/slideLayout2.xml"/><Relationship Id="rId1" Type="http://schemas.openxmlformats.org/officeDocument/2006/relationships/vmlDrawing" Target="../drawings/vmlDrawing66.vml"/><Relationship Id="rId6" Type="http://schemas.openxmlformats.org/officeDocument/2006/relationships/image" Target="../media/image295.emf"/><Relationship Id="rId5" Type="http://schemas.openxmlformats.org/officeDocument/2006/relationships/oleObject" Target="../embeddings/Microsoft_Word_97_-_2003_Document147.doc"/><Relationship Id="rId10" Type="http://schemas.openxmlformats.org/officeDocument/2006/relationships/image" Target="../media/image297.emf"/><Relationship Id="rId4" Type="http://schemas.openxmlformats.org/officeDocument/2006/relationships/image" Target="../media/image294.emf"/><Relationship Id="rId9" Type="http://schemas.openxmlformats.org/officeDocument/2006/relationships/oleObject" Target="../embeddings/Microsoft_Word_97_-_2003_Document149.doc"/></Relationships>
</file>

<file path=ppt/slides/_rels/slide94.xml.rels><?xml version="1.0" encoding="UTF-8" standalone="yes"?>
<Relationships xmlns="http://schemas.openxmlformats.org/package/2006/relationships"><Relationship Id="rId8" Type="http://schemas.openxmlformats.org/officeDocument/2006/relationships/image" Target="../media/image300.emf"/><Relationship Id="rId3" Type="http://schemas.openxmlformats.org/officeDocument/2006/relationships/oleObject" Target="../embeddings/Microsoft_Word_97_-_2003_Document150.doc"/><Relationship Id="rId7" Type="http://schemas.openxmlformats.org/officeDocument/2006/relationships/oleObject" Target="../embeddings/Microsoft_Word_97_-_2003_Document152.doc"/><Relationship Id="rId2" Type="http://schemas.openxmlformats.org/officeDocument/2006/relationships/slideLayout" Target="../slideLayouts/slideLayout14.xml"/><Relationship Id="rId1" Type="http://schemas.openxmlformats.org/officeDocument/2006/relationships/vmlDrawing" Target="../drawings/vmlDrawing67.vml"/><Relationship Id="rId6" Type="http://schemas.openxmlformats.org/officeDocument/2006/relationships/image" Target="../media/image299.emf"/><Relationship Id="rId5" Type="http://schemas.openxmlformats.org/officeDocument/2006/relationships/oleObject" Target="../embeddings/Microsoft_Word_97_-_2003_Document151.doc"/><Relationship Id="rId4" Type="http://schemas.openxmlformats.org/officeDocument/2006/relationships/image" Target="../media/image298.emf"/></Relationships>
</file>

<file path=ppt/slides/_rels/slide95.xml.rels><?xml version="1.0" encoding="UTF-8" standalone="yes"?>
<Relationships xmlns="http://schemas.openxmlformats.org/package/2006/relationships"><Relationship Id="rId8" Type="http://schemas.openxmlformats.org/officeDocument/2006/relationships/image" Target="../media/image303.emf"/><Relationship Id="rId3" Type="http://schemas.openxmlformats.org/officeDocument/2006/relationships/oleObject" Target="../embeddings/Microsoft_Word_97_-_2003_Document153.doc"/><Relationship Id="rId7" Type="http://schemas.openxmlformats.org/officeDocument/2006/relationships/oleObject" Target="../embeddings/Microsoft_Word_97_-_2003_Document154.doc"/><Relationship Id="rId12" Type="http://schemas.openxmlformats.org/officeDocument/2006/relationships/image" Target="../media/image305.wmf"/><Relationship Id="rId2" Type="http://schemas.openxmlformats.org/officeDocument/2006/relationships/slideLayout" Target="../slideLayouts/slideLayout4.xml"/><Relationship Id="rId1" Type="http://schemas.openxmlformats.org/officeDocument/2006/relationships/vmlDrawing" Target="../drawings/vmlDrawing68.vml"/><Relationship Id="rId6" Type="http://schemas.openxmlformats.org/officeDocument/2006/relationships/image" Target="../media/image302.emf"/><Relationship Id="rId11" Type="http://schemas.openxmlformats.org/officeDocument/2006/relationships/oleObject" Target="../embeddings/oleObject156.bin"/><Relationship Id="rId5" Type="http://schemas.openxmlformats.org/officeDocument/2006/relationships/oleObject" Target="../embeddings/oleObject154.bin"/><Relationship Id="rId10" Type="http://schemas.openxmlformats.org/officeDocument/2006/relationships/image" Target="../media/image304.wmf"/><Relationship Id="rId4" Type="http://schemas.openxmlformats.org/officeDocument/2006/relationships/image" Target="../media/image301.emf"/><Relationship Id="rId9" Type="http://schemas.openxmlformats.org/officeDocument/2006/relationships/oleObject" Target="../embeddings/oleObject155.bin"/></Relationships>
</file>

<file path=ppt/slides/_rels/slide96.xml.rels><?xml version="1.0" encoding="UTF-8" standalone="yes"?>
<Relationships xmlns="http://schemas.openxmlformats.org/package/2006/relationships"><Relationship Id="rId8" Type="http://schemas.openxmlformats.org/officeDocument/2006/relationships/image" Target="../media/image308.emf"/><Relationship Id="rId13" Type="http://schemas.openxmlformats.org/officeDocument/2006/relationships/oleObject" Target="../embeddings/Microsoft_Word_97_-_2003_Document159.doc"/><Relationship Id="rId3" Type="http://schemas.openxmlformats.org/officeDocument/2006/relationships/oleObject" Target="../embeddings/Microsoft_Word_97_-_2003_Document155.doc"/><Relationship Id="rId7" Type="http://schemas.openxmlformats.org/officeDocument/2006/relationships/oleObject" Target="../embeddings/Microsoft_Word_97_-_2003_Document157.doc"/><Relationship Id="rId12" Type="http://schemas.openxmlformats.org/officeDocument/2006/relationships/image" Target="../media/image310.emf"/><Relationship Id="rId2" Type="http://schemas.openxmlformats.org/officeDocument/2006/relationships/slideLayout" Target="../slideLayouts/slideLayout2.xml"/><Relationship Id="rId1" Type="http://schemas.openxmlformats.org/officeDocument/2006/relationships/vmlDrawing" Target="../drawings/vmlDrawing69.vml"/><Relationship Id="rId6" Type="http://schemas.openxmlformats.org/officeDocument/2006/relationships/image" Target="../media/image307.emf"/><Relationship Id="rId11" Type="http://schemas.openxmlformats.org/officeDocument/2006/relationships/oleObject" Target="../embeddings/Microsoft_Word_97_-_2003_Document158.doc"/><Relationship Id="rId5" Type="http://schemas.openxmlformats.org/officeDocument/2006/relationships/oleObject" Target="../embeddings/Microsoft_Word_97_-_2003_Document156.doc"/><Relationship Id="rId10" Type="http://schemas.openxmlformats.org/officeDocument/2006/relationships/image" Target="../media/image309.emf"/><Relationship Id="rId4" Type="http://schemas.openxmlformats.org/officeDocument/2006/relationships/image" Target="../media/image306.emf"/><Relationship Id="rId9" Type="http://schemas.openxmlformats.org/officeDocument/2006/relationships/oleObject" Target="../embeddings/oleObject157.bin"/><Relationship Id="rId14" Type="http://schemas.openxmlformats.org/officeDocument/2006/relationships/image" Target="../media/image311.emf"/></Relationships>
</file>

<file path=ppt/slides/_rels/slide97.xml.rels><?xml version="1.0" encoding="UTF-8" standalone="yes"?>
<Relationships xmlns="http://schemas.openxmlformats.org/package/2006/relationships"><Relationship Id="rId3" Type="http://schemas.openxmlformats.org/officeDocument/2006/relationships/oleObject" Target="../embeddings/Microsoft_Word_97_-_2003_Document160.doc"/><Relationship Id="rId2" Type="http://schemas.openxmlformats.org/officeDocument/2006/relationships/slideLayout" Target="../slideLayouts/slideLayout2.xml"/><Relationship Id="rId1" Type="http://schemas.openxmlformats.org/officeDocument/2006/relationships/vmlDrawing" Target="../drawings/vmlDrawing70.vml"/><Relationship Id="rId6" Type="http://schemas.openxmlformats.org/officeDocument/2006/relationships/image" Target="../media/image313.emf"/><Relationship Id="rId5" Type="http://schemas.openxmlformats.org/officeDocument/2006/relationships/oleObject" Target="../embeddings/Microsoft_Word_97_-_2003_Document161.doc"/><Relationship Id="rId4" Type="http://schemas.openxmlformats.org/officeDocument/2006/relationships/image" Target="../media/image312.emf"/></Relationships>
</file>

<file path=ppt/slides/_rels/slide98.xml.rels><?xml version="1.0" encoding="UTF-8" standalone="yes"?>
<Relationships xmlns="http://schemas.openxmlformats.org/package/2006/relationships"><Relationship Id="rId8" Type="http://schemas.openxmlformats.org/officeDocument/2006/relationships/image" Target="../media/image316.emf"/><Relationship Id="rId3" Type="http://schemas.openxmlformats.org/officeDocument/2006/relationships/oleObject" Target="../embeddings/Microsoft_Word_97_-_2003_Document162.doc"/><Relationship Id="rId7" Type="http://schemas.openxmlformats.org/officeDocument/2006/relationships/oleObject" Target="../embeddings/Microsoft_Word_97_-_2003_Document164.doc"/><Relationship Id="rId2" Type="http://schemas.openxmlformats.org/officeDocument/2006/relationships/slideLayout" Target="../slideLayouts/slideLayout2.xml"/><Relationship Id="rId1" Type="http://schemas.openxmlformats.org/officeDocument/2006/relationships/vmlDrawing" Target="../drawings/vmlDrawing71.vml"/><Relationship Id="rId6" Type="http://schemas.openxmlformats.org/officeDocument/2006/relationships/image" Target="../media/image315.emf"/><Relationship Id="rId5" Type="http://schemas.openxmlformats.org/officeDocument/2006/relationships/oleObject" Target="../embeddings/Microsoft_Word_97_-_2003_Document163.doc"/><Relationship Id="rId4" Type="http://schemas.openxmlformats.org/officeDocument/2006/relationships/image" Target="../media/image314.emf"/></Relationships>
</file>

<file path=ppt/slides/_rels/slide99.xml.rels><?xml version="1.0" encoding="UTF-8" standalone="yes"?>
<Relationships xmlns="http://schemas.openxmlformats.org/package/2006/relationships"><Relationship Id="rId3" Type="http://schemas.openxmlformats.org/officeDocument/2006/relationships/oleObject" Target="../embeddings/Microsoft_Word_97_-_2003_Document165.doc"/><Relationship Id="rId2" Type="http://schemas.openxmlformats.org/officeDocument/2006/relationships/slideLayout" Target="../slideLayouts/slideLayout2.xml"/><Relationship Id="rId1" Type="http://schemas.openxmlformats.org/officeDocument/2006/relationships/vmlDrawing" Target="../drawings/vmlDrawing72.vml"/><Relationship Id="rId4" Type="http://schemas.openxmlformats.org/officeDocument/2006/relationships/image" Target="../media/image317.emf"/></Relationships>
</file>

<file path=ppt/slides/_rels/slide100.xml.rels><?xml version="1.0" encoding="UTF-8" standalone="yes"?>
<Relationships xmlns="http://schemas.openxmlformats.org/package/2006/relationships"><Relationship Id="rId3" Type="http://schemas.openxmlformats.org/officeDocument/2006/relationships/oleObject" Target="../embeddings/Microsoft_Word_97_-_2003_Document166.doc"/><Relationship Id="rId2" Type="http://schemas.openxmlformats.org/officeDocument/2006/relationships/slideLayout" Target="../slideLayouts/slideLayout2.xml"/><Relationship Id="rId1" Type="http://schemas.openxmlformats.org/officeDocument/2006/relationships/vmlDrawing" Target="../drawings/vmlDrawing73.vml"/><Relationship Id="rId4" Type="http://schemas.openxmlformats.org/officeDocument/2006/relationships/image" Target="../media/image318.emf"/></Relationships>
</file>

<file path=ppt/slides/_rels/slide101.xml.rels><?xml version="1.0" encoding="UTF-8" standalone="yes"?>
<Relationships xmlns="http://schemas.openxmlformats.org/package/2006/relationships"><Relationship Id="rId8" Type="http://schemas.openxmlformats.org/officeDocument/2006/relationships/image" Target="../media/image321.emf"/><Relationship Id="rId13" Type="http://schemas.openxmlformats.org/officeDocument/2006/relationships/oleObject" Target="../embeddings/Microsoft_Word_97_-_2003_Document172.doc"/><Relationship Id="rId3" Type="http://schemas.openxmlformats.org/officeDocument/2006/relationships/oleObject" Target="../embeddings/Microsoft_Word_97_-_2003_Document167.doc"/><Relationship Id="rId7" Type="http://schemas.openxmlformats.org/officeDocument/2006/relationships/oleObject" Target="../embeddings/Microsoft_Word_97_-_2003_Document169.doc"/><Relationship Id="rId12" Type="http://schemas.openxmlformats.org/officeDocument/2006/relationships/image" Target="../media/image323.emf"/><Relationship Id="rId2" Type="http://schemas.openxmlformats.org/officeDocument/2006/relationships/slideLayout" Target="../slideLayouts/slideLayout2.xml"/><Relationship Id="rId16" Type="http://schemas.openxmlformats.org/officeDocument/2006/relationships/image" Target="../media/image325.emf"/><Relationship Id="rId1" Type="http://schemas.openxmlformats.org/officeDocument/2006/relationships/vmlDrawing" Target="../drawings/vmlDrawing74.vml"/><Relationship Id="rId6" Type="http://schemas.openxmlformats.org/officeDocument/2006/relationships/image" Target="../media/image320.emf"/><Relationship Id="rId11" Type="http://schemas.openxmlformats.org/officeDocument/2006/relationships/oleObject" Target="../embeddings/Microsoft_Word_97_-_2003_Document171.doc"/><Relationship Id="rId5" Type="http://schemas.openxmlformats.org/officeDocument/2006/relationships/oleObject" Target="../embeddings/Microsoft_Word_97_-_2003_Document168.doc"/><Relationship Id="rId15" Type="http://schemas.openxmlformats.org/officeDocument/2006/relationships/oleObject" Target="../embeddings/Microsoft_Word_97_-_2003_Document173.doc"/><Relationship Id="rId10" Type="http://schemas.openxmlformats.org/officeDocument/2006/relationships/image" Target="../media/image322.emf"/><Relationship Id="rId4" Type="http://schemas.openxmlformats.org/officeDocument/2006/relationships/image" Target="../media/image319.emf"/><Relationship Id="rId9" Type="http://schemas.openxmlformats.org/officeDocument/2006/relationships/oleObject" Target="../embeddings/Microsoft_Word_97_-_2003_Document170.doc"/><Relationship Id="rId14" Type="http://schemas.openxmlformats.org/officeDocument/2006/relationships/image" Target="../media/image324.emf"/></Relationships>
</file>

<file path=ppt/slides/_rels/slide102.xml.rels><?xml version="1.0" encoding="UTF-8" standalone="yes"?>
<Relationships xmlns="http://schemas.openxmlformats.org/package/2006/relationships"><Relationship Id="rId3" Type="http://schemas.openxmlformats.org/officeDocument/2006/relationships/oleObject" Target="../embeddings/Microsoft_Word_97_-_2003_Document174.doc"/><Relationship Id="rId2" Type="http://schemas.openxmlformats.org/officeDocument/2006/relationships/slideLayout" Target="../slideLayouts/slideLayout2.xml"/><Relationship Id="rId1" Type="http://schemas.openxmlformats.org/officeDocument/2006/relationships/vmlDrawing" Target="../drawings/vmlDrawing75.vml"/><Relationship Id="rId6" Type="http://schemas.openxmlformats.org/officeDocument/2006/relationships/image" Target="../media/image327.emf"/><Relationship Id="rId5" Type="http://schemas.openxmlformats.org/officeDocument/2006/relationships/oleObject" Target="../embeddings/Microsoft_Word_97_-_2003_Document175.doc"/><Relationship Id="rId4" Type="http://schemas.openxmlformats.org/officeDocument/2006/relationships/image" Target="../media/image326.emf"/></Relationships>
</file>

<file path=ppt/slides/_rels/slide103.xml.rels><?xml version="1.0" encoding="UTF-8" standalone="yes"?>
<Relationships xmlns="http://schemas.openxmlformats.org/package/2006/relationships"><Relationship Id="rId3" Type="http://schemas.openxmlformats.org/officeDocument/2006/relationships/oleObject" Target="../embeddings/Microsoft_Word_97_-_2003_Document176.doc"/><Relationship Id="rId2" Type="http://schemas.openxmlformats.org/officeDocument/2006/relationships/slideLayout" Target="../slideLayouts/slideLayout2.xml"/><Relationship Id="rId1" Type="http://schemas.openxmlformats.org/officeDocument/2006/relationships/vmlDrawing" Target="../drawings/vmlDrawing76.vml"/><Relationship Id="rId4" Type="http://schemas.openxmlformats.org/officeDocument/2006/relationships/image" Target="../media/image328.emf"/></Relationships>
</file>

<file path=ppt/slides/_rels/slide104.xml.rels><?xml version="1.0" encoding="UTF-8" standalone="yes"?>
<Relationships xmlns="http://schemas.openxmlformats.org/package/2006/relationships"><Relationship Id="rId8" Type="http://schemas.openxmlformats.org/officeDocument/2006/relationships/image" Target="../media/image331.emf"/><Relationship Id="rId3" Type="http://schemas.openxmlformats.org/officeDocument/2006/relationships/oleObject" Target="../embeddings/Microsoft_Word_97_-_2003_Document177.doc"/><Relationship Id="rId7" Type="http://schemas.openxmlformats.org/officeDocument/2006/relationships/oleObject" Target="../embeddings/Microsoft_Word_97_-_2003_Document179.doc"/><Relationship Id="rId2" Type="http://schemas.openxmlformats.org/officeDocument/2006/relationships/slideLayout" Target="../slideLayouts/slideLayout2.xml"/><Relationship Id="rId1" Type="http://schemas.openxmlformats.org/officeDocument/2006/relationships/vmlDrawing" Target="../drawings/vmlDrawing77.vml"/><Relationship Id="rId6" Type="http://schemas.openxmlformats.org/officeDocument/2006/relationships/image" Target="../media/image330.emf"/><Relationship Id="rId5" Type="http://schemas.openxmlformats.org/officeDocument/2006/relationships/oleObject" Target="../embeddings/Microsoft_Word_97_-_2003_Document178.doc"/><Relationship Id="rId10" Type="http://schemas.openxmlformats.org/officeDocument/2006/relationships/image" Target="../media/image332.emf"/><Relationship Id="rId4" Type="http://schemas.openxmlformats.org/officeDocument/2006/relationships/image" Target="../media/image329.emf"/><Relationship Id="rId9" Type="http://schemas.openxmlformats.org/officeDocument/2006/relationships/oleObject" Target="../embeddings/Microsoft_Word_97_-_2003_Document180.doc"/></Relationships>
</file>

<file path=ppt/slides/_rels/slide105.xml.rels><?xml version="1.0" encoding="UTF-8" standalone="yes"?>
<Relationships xmlns="http://schemas.openxmlformats.org/package/2006/relationships"><Relationship Id="rId8" Type="http://schemas.openxmlformats.org/officeDocument/2006/relationships/image" Target="../media/image335.emf"/><Relationship Id="rId3" Type="http://schemas.openxmlformats.org/officeDocument/2006/relationships/oleObject" Target="../embeddings/Microsoft_Word_97_-_2003_Document181.doc"/><Relationship Id="rId7" Type="http://schemas.openxmlformats.org/officeDocument/2006/relationships/oleObject" Target="../embeddings/Microsoft_Word_97_-_2003_Document183.doc"/><Relationship Id="rId2" Type="http://schemas.openxmlformats.org/officeDocument/2006/relationships/slideLayout" Target="../slideLayouts/slideLayout2.xml"/><Relationship Id="rId1" Type="http://schemas.openxmlformats.org/officeDocument/2006/relationships/vmlDrawing" Target="../drawings/vmlDrawing78.vml"/><Relationship Id="rId6" Type="http://schemas.openxmlformats.org/officeDocument/2006/relationships/image" Target="../media/image334.emf"/><Relationship Id="rId5" Type="http://schemas.openxmlformats.org/officeDocument/2006/relationships/oleObject" Target="../embeddings/Microsoft_Word_97_-_2003_Document182.doc"/><Relationship Id="rId10" Type="http://schemas.openxmlformats.org/officeDocument/2006/relationships/image" Target="../media/image336.emf"/><Relationship Id="rId4" Type="http://schemas.openxmlformats.org/officeDocument/2006/relationships/image" Target="../media/image333.emf"/><Relationship Id="rId9" Type="http://schemas.openxmlformats.org/officeDocument/2006/relationships/oleObject" Target="../embeddings/Microsoft_Word_97_-_2003_Document184.doc"/></Relationships>
</file>

<file path=ppt/slides/_rels/slide106.xml.rels><?xml version="1.0" encoding="UTF-8" standalone="yes"?>
<Relationships xmlns="http://schemas.openxmlformats.org/package/2006/relationships"><Relationship Id="rId8" Type="http://schemas.openxmlformats.org/officeDocument/2006/relationships/image" Target="../media/image339.emf"/><Relationship Id="rId3" Type="http://schemas.openxmlformats.org/officeDocument/2006/relationships/oleObject" Target="../embeddings/oleObject158.bin"/><Relationship Id="rId7" Type="http://schemas.openxmlformats.org/officeDocument/2006/relationships/oleObject" Target="../embeddings/Microsoft_Word_97_-_2003_Document186.doc"/><Relationship Id="rId2" Type="http://schemas.openxmlformats.org/officeDocument/2006/relationships/slideLayout" Target="../slideLayouts/slideLayout16.xml"/><Relationship Id="rId1" Type="http://schemas.openxmlformats.org/officeDocument/2006/relationships/vmlDrawing" Target="../drawings/vmlDrawing79.vml"/><Relationship Id="rId6" Type="http://schemas.openxmlformats.org/officeDocument/2006/relationships/image" Target="../media/image338.emf"/><Relationship Id="rId5" Type="http://schemas.openxmlformats.org/officeDocument/2006/relationships/oleObject" Target="../embeddings/Microsoft_Word_97_-_2003_Document185.doc"/><Relationship Id="rId10" Type="http://schemas.openxmlformats.org/officeDocument/2006/relationships/image" Target="../media/image340.wmf"/><Relationship Id="rId4" Type="http://schemas.openxmlformats.org/officeDocument/2006/relationships/image" Target="../media/image337.wmf"/><Relationship Id="rId9" Type="http://schemas.openxmlformats.org/officeDocument/2006/relationships/oleObject" Target="../embeddings/oleObject159.bin"/></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8" Type="http://schemas.openxmlformats.org/officeDocument/2006/relationships/image" Target="../media/image343.wmf"/><Relationship Id="rId3" Type="http://schemas.openxmlformats.org/officeDocument/2006/relationships/oleObject" Target="../embeddings/oleObject160.bin"/><Relationship Id="rId7" Type="http://schemas.openxmlformats.org/officeDocument/2006/relationships/oleObject" Target="../embeddings/oleObject162.bin"/><Relationship Id="rId2" Type="http://schemas.openxmlformats.org/officeDocument/2006/relationships/slideLayout" Target="../slideLayouts/slideLayout17.xml"/><Relationship Id="rId1" Type="http://schemas.openxmlformats.org/officeDocument/2006/relationships/vmlDrawing" Target="../drawings/vmlDrawing80.vml"/><Relationship Id="rId6" Type="http://schemas.openxmlformats.org/officeDocument/2006/relationships/image" Target="../media/image342.wmf"/><Relationship Id="rId5" Type="http://schemas.openxmlformats.org/officeDocument/2006/relationships/oleObject" Target="../embeddings/oleObject161.bin"/><Relationship Id="rId10" Type="http://schemas.openxmlformats.org/officeDocument/2006/relationships/image" Target="../media/image344.wmf"/><Relationship Id="rId4" Type="http://schemas.openxmlformats.org/officeDocument/2006/relationships/image" Target="../media/image341.wmf"/><Relationship Id="rId9" Type="http://schemas.openxmlformats.org/officeDocument/2006/relationships/oleObject" Target="../embeddings/oleObject163.bin"/></Relationships>
</file>

<file path=ppt/slides/_rels/slide109.xml.rels><?xml version="1.0" encoding="UTF-8" standalone="yes"?>
<Relationships xmlns="http://schemas.openxmlformats.org/package/2006/relationships"><Relationship Id="rId3" Type="http://schemas.openxmlformats.org/officeDocument/2006/relationships/oleObject" Target="../embeddings/Microsoft_Word_97_-_2003_Document187.doc"/><Relationship Id="rId2" Type="http://schemas.openxmlformats.org/officeDocument/2006/relationships/slideLayout" Target="../slideLayouts/slideLayout2.xml"/><Relationship Id="rId1" Type="http://schemas.openxmlformats.org/officeDocument/2006/relationships/vmlDrawing" Target="../drawings/vmlDrawing81.vml"/><Relationship Id="rId6" Type="http://schemas.openxmlformats.org/officeDocument/2006/relationships/image" Target="../media/image346.emf"/><Relationship Id="rId5" Type="http://schemas.openxmlformats.org/officeDocument/2006/relationships/oleObject" Target="../embeddings/Microsoft_Word_97_-_2003_Document188.doc"/><Relationship Id="rId4" Type="http://schemas.openxmlformats.org/officeDocument/2006/relationships/image" Target="../media/image345.emf"/></Relationships>
</file>

<file path=ppt/slides/_rels/slide110.xml.rels><?xml version="1.0" encoding="UTF-8" standalone="yes"?>
<Relationships xmlns="http://schemas.openxmlformats.org/package/2006/relationships"><Relationship Id="rId8" Type="http://schemas.openxmlformats.org/officeDocument/2006/relationships/image" Target="../media/image349.emf"/><Relationship Id="rId3" Type="http://schemas.openxmlformats.org/officeDocument/2006/relationships/oleObject" Target="../embeddings/Microsoft_Word_97_-_2003_Document189.doc"/><Relationship Id="rId7" Type="http://schemas.openxmlformats.org/officeDocument/2006/relationships/oleObject" Target="../embeddings/Microsoft_Word_97_-_2003_Document191.doc"/><Relationship Id="rId2" Type="http://schemas.openxmlformats.org/officeDocument/2006/relationships/slideLayout" Target="../slideLayouts/slideLayout2.xml"/><Relationship Id="rId1" Type="http://schemas.openxmlformats.org/officeDocument/2006/relationships/vmlDrawing" Target="../drawings/vmlDrawing82.vml"/><Relationship Id="rId6" Type="http://schemas.openxmlformats.org/officeDocument/2006/relationships/image" Target="../media/image348.emf"/><Relationship Id="rId5" Type="http://schemas.openxmlformats.org/officeDocument/2006/relationships/oleObject" Target="../embeddings/Microsoft_Word_97_-_2003_Document190.doc"/><Relationship Id="rId4" Type="http://schemas.openxmlformats.org/officeDocument/2006/relationships/image" Target="../media/image347.emf"/></Relationships>
</file>

<file path=ppt/slides/_rels/slide111.xml.rels><?xml version="1.0" encoding="UTF-8" standalone="yes"?>
<Relationships xmlns="http://schemas.openxmlformats.org/package/2006/relationships"><Relationship Id="rId8" Type="http://schemas.openxmlformats.org/officeDocument/2006/relationships/image" Target="../media/image352.wmf"/><Relationship Id="rId3" Type="http://schemas.openxmlformats.org/officeDocument/2006/relationships/oleObject" Target="../embeddings/oleObject164.bin"/><Relationship Id="rId7" Type="http://schemas.openxmlformats.org/officeDocument/2006/relationships/oleObject" Target="../embeddings/oleObject165.bin"/><Relationship Id="rId12" Type="http://schemas.openxmlformats.org/officeDocument/2006/relationships/image" Target="../media/image354.wmf"/><Relationship Id="rId2" Type="http://schemas.openxmlformats.org/officeDocument/2006/relationships/slideLayout" Target="../slideLayouts/slideLayout16.xml"/><Relationship Id="rId1" Type="http://schemas.openxmlformats.org/officeDocument/2006/relationships/vmlDrawing" Target="../drawings/vmlDrawing83.vml"/><Relationship Id="rId6" Type="http://schemas.openxmlformats.org/officeDocument/2006/relationships/image" Target="../media/image351.emf"/><Relationship Id="rId11" Type="http://schemas.openxmlformats.org/officeDocument/2006/relationships/oleObject" Target="../embeddings/oleObject167.bin"/><Relationship Id="rId5" Type="http://schemas.openxmlformats.org/officeDocument/2006/relationships/oleObject" Target="../embeddings/Microsoft_Word_97_-_2003_Document192.doc"/><Relationship Id="rId10" Type="http://schemas.openxmlformats.org/officeDocument/2006/relationships/image" Target="../media/image353.wmf"/><Relationship Id="rId4" Type="http://schemas.openxmlformats.org/officeDocument/2006/relationships/image" Target="../media/image350.wmf"/><Relationship Id="rId9" Type="http://schemas.openxmlformats.org/officeDocument/2006/relationships/oleObject" Target="../embeddings/oleObject166.bin"/></Relationships>
</file>

<file path=ppt/slides/_rels/slide112.xml.rels><?xml version="1.0" encoding="UTF-8" standalone="yes"?>
<Relationships xmlns="http://schemas.openxmlformats.org/package/2006/relationships"><Relationship Id="rId8" Type="http://schemas.openxmlformats.org/officeDocument/2006/relationships/image" Target="../media/image356.emf"/><Relationship Id="rId13" Type="http://schemas.openxmlformats.org/officeDocument/2006/relationships/oleObject" Target="../embeddings/oleObject173.bin"/><Relationship Id="rId3" Type="http://schemas.openxmlformats.org/officeDocument/2006/relationships/oleObject" Target="../embeddings/oleObject168.bin"/><Relationship Id="rId7" Type="http://schemas.openxmlformats.org/officeDocument/2006/relationships/oleObject" Target="../embeddings/oleObject170.bin"/><Relationship Id="rId12" Type="http://schemas.openxmlformats.org/officeDocument/2006/relationships/image" Target="../media/image358.emf"/><Relationship Id="rId2" Type="http://schemas.openxmlformats.org/officeDocument/2006/relationships/slideLayout" Target="../slideLayouts/slideLayout17.xml"/><Relationship Id="rId16" Type="http://schemas.openxmlformats.org/officeDocument/2006/relationships/image" Target="../media/image359.emf"/><Relationship Id="rId1" Type="http://schemas.openxmlformats.org/officeDocument/2006/relationships/vmlDrawing" Target="../drawings/vmlDrawing84.vml"/><Relationship Id="rId6" Type="http://schemas.openxmlformats.org/officeDocument/2006/relationships/image" Target="../media/image355.emf"/><Relationship Id="rId11" Type="http://schemas.openxmlformats.org/officeDocument/2006/relationships/oleObject" Target="../embeddings/oleObject172.bin"/><Relationship Id="rId5" Type="http://schemas.openxmlformats.org/officeDocument/2006/relationships/oleObject" Target="../embeddings/oleObject169.bin"/><Relationship Id="rId15" Type="http://schemas.openxmlformats.org/officeDocument/2006/relationships/oleObject" Target="../embeddings/oleObject175.bin"/><Relationship Id="rId10" Type="http://schemas.openxmlformats.org/officeDocument/2006/relationships/image" Target="../media/image357.wmf"/><Relationship Id="rId4" Type="http://schemas.openxmlformats.org/officeDocument/2006/relationships/image" Target="../media/image148.wmf"/><Relationship Id="rId9" Type="http://schemas.openxmlformats.org/officeDocument/2006/relationships/oleObject" Target="../embeddings/oleObject171.bin"/><Relationship Id="rId14" Type="http://schemas.openxmlformats.org/officeDocument/2006/relationships/oleObject" Target="../embeddings/oleObject174.bin"/></Relationships>
</file>

<file path=ppt/slides/_rels/slide113.xml.rels><?xml version="1.0" encoding="UTF-8" standalone="yes"?>
<Relationships xmlns="http://schemas.openxmlformats.org/package/2006/relationships"><Relationship Id="rId8" Type="http://schemas.openxmlformats.org/officeDocument/2006/relationships/image" Target="../media/image362.emf"/><Relationship Id="rId13" Type="http://schemas.openxmlformats.org/officeDocument/2006/relationships/oleObject" Target="../embeddings/oleObject181.bin"/><Relationship Id="rId3" Type="http://schemas.openxmlformats.org/officeDocument/2006/relationships/oleObject" Target="../embeddings/oleObject176.bin"/><Relationship Id="rId7" Type="http://schemas.openxmlformats.org/officeDocument/2006/relationships/oleObject" Target="../embeddings/oleObject178.bin"/><Relationship Id="rId12" Type="http://schemas.openxmlformats.org/officeDocument/2006/relationships/image" Target="../media/image364.emf"/><Relationship Id="rId2" Type="http://schemas.openxmlformats.org/officeDocument/2006/relationships/slideLayout" Target="../slideLayouts/slideLayout17.xml"/><Relationship Id="rId1" Type="http://schemas.openxmlformats.org/officeDocument/2006/relationships/vmlDrawing" Target="../drawings/vmlDrawing85.vml"/><Relationship Id="rId6" Type="http://schemas.openxmlformats.org/officeDocument/2006/relationships/image" Target="../media/image361.emf"/><Relationship Id="rId11" Type="http://schemas.openxmlformats.org/officeDocument/2006/relationships/oleObject" Target="../embeddings/oleObject180.bin"/><Relationship Id="rId5" Type="http://schemas.openxmlformats.org/officeDocument/2006/relationships/oleObject" Target="../embeddings/oleObject177.bin"/><Relationship Id="rId10" Type="http://schemas.openxmlformats.org/officeDocument/2006/relationships/image" Target="../media/image363.wmf"/><Relationship Id="rId4" Type="http://schemas.openxmlformats.org/officeDocument/2006/relationships/image" Target="../media/image360.emf"/><Relationship Id="rId9" Type="http://schemas.openxmlformats.org/officeDocument/2006/relationships/oleObject" Target="../embeddings/oleObject179.bin"/><Relationship Id="rId14" Type="http://schemas.openxmlformats.org/officeDocument/2006/relationships/image" Target="../media/image365.emf"/></Relationships>
</file>

<file path=ppt/slides/_rels/slide114.xml.rels><?xml version="1.0" encoding="UTF-8" standalone="yes"?>
<Relationships xmlns="http://schemas.openxmlformats.org/package/2006/relationships"><Relationship Id="rId8" Type="http://schemas.openxmlformats.org/officeDocument/2006/relationships/image" Target="../media/image368.wmf"/><Relationship Id="rId3" Type="http://schemas.openxmlformats.org/officeDocument/2006/relationships/oleObject" Target="../embeddings/oleObject182.bin"/><Relationship Id="rId7" Type="http://schemas.openxmlformats.org/officeDocument/2006/relationships/oleObject" Target="../embeddings/oleObject184.bin"/><Relationship Id="rId2" Type="http://schemas.openxmlformats.org/officeDocument/2006/relationships/slideLayout" Target="../slideLayouts/slideLayout12.xml"/><Relationship Id="rId1" Type="http://schemas.openxmlformats.org/officeDocument/2006/relationships/vmlDrawing" Target="../drawings/vmlDrawing86.vml"/><Relationship Id="rId6" Type="http://schemas.openxmlformats.org/officeDocument/2006/relationships/image" Target="../media/image367.wmf"/><Relationship Id="rId5" Type="http://schemas.openxmlformats.org/officeDocument/2006/relationships/oleObject" Target="../embeddings/oleObject183.bin"/><Relationship Id="rId10" Type="http://schemas.openxmlformats.org/officeDocument/2006/relationships/image" Target="../media/image369.wmf"/><Relationship Id="rId4" Type="http://schemas.openxmlformats.org/officeDocument/2006/relationships/image" Target="../media/image366.wmf"/><Relationship Id="rId9" Type="http://schemas.openxmlformats.org/officeDocument/2006/relationships/oleObject" Target="../embeddings/oleObject185.bin"/></Relationships>
</file>

<file path=ppt/slides/_rels/slide115.xml.rels><?xml version="1.0" encoding="UTF-8" standalone="yes"?>
<Relationships xmlns="http://schemas.openxmlformats.org/package/2006/relationships"><Relationship Id="rId3" Type="http://schemas.openxmlformats.org/officeDocument/2006/relationships/oleObject" Target="../embeddings/oleObject186.bin"/><Relationship Id="rId2" Type="http://schemas.openxmlformats.org/officeDocument/2006/relationships/slideLayout" Target="../slideLayouts/slideLayout4.xml"/><Relationship Id="rId1" Type="http://schemas.openxmlformats.org/officeDocument/2006/relationships/vmlDrawing" Target="../drawings/vmlDrawing87.vml"/><Relationship Id="rId6" Type="http://schemas.openxmlformats.org/officeDocument/2006/relationships/image" Target="../media/image371.wmf"/><Relationship Id="rId5" Type="http://schemas.openxmlformats.org/officeDocument/2006/relationships/oleObject" Target="../embeddings/oleObject187.bin"/><Relationship Id="rId4" Type="http://schemas.openxmlformats.org/officeDocument/2006/relationships/image" Target="../media/image370.wmf"/></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7.xml.rels><?xml version="1.0" encoding="UTF-8" standalone="yes"?>
<Relationships xmlns="http://schemas.openxmlformats.org/package/2006/relationships"><Relationship Id="rId8" Type="http://schemas.openxmlformats.org/officeDocument/2006/relationships/image" Target="../media/image374.emf"/><Relationship Id="rId3" Type="http://schemas.openxmlformats.org/officeDocument/2006/relationships/oleObject" Target="../embeddings/Microsoft_Word_97_-_2003_Document193.doc"/><Relationship Id="rId7" Type="http://schemas.openxmlformats.org/officeDocument/2006/relationships/oleObject" Target="../embeddings/Microsoft_Word_97_-_2003_Document195.doc"/><Relationship Id="rId2" Type="http://schemas.openxmlformats.org/officeDocument/2006/relationships/slideLayout" Target="../slideLayouts/slideLayout2.xml"/><Relationship Id="rId1" Type="http://schemas.openxmlformats.org/officeDocument/2006/relationships/vmlDrawing" Target="../drawings/vmlDrawing88.vml"/><Relationship Id="rId6" Type="http://schemas.openxmlformats.org/officeDocument/2006/relationships/image" Target="../media/image373.emf"/><Relationship Id="rId5" Type="http://schemas.openxmlformats.org/officeDocument/2006/relationships/oleObject" Target="../embeddings/Microsoft_Word_97_-_2003_Document194.doc"/><Relationship Id="rId10" Type="http://schemas.openxmlformats.org/officeDocument/2006/relationships/image" Target="../media/image375.emf"/><Relationship Id="rId4" Type="http://schemas.openxmlformats.org/officeDocument/2006/relationships/image" Target="../media/image372.emf"/><Relationship Id="rId9" Type="http://schemas.openxmlformats.org/officeDocument/2006/relationships/oleObject" Target="../embeddings/Microsoft_Word_97_-_2003_Document196.doc"/></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8" Type="http://schemas.openxmlformats.org/officeDocument/2006/relationships/image" Target="../media/image378.wmf"/><Relationship Id="rId3" Type="http://schemas.openxmlformats.org/officeDocument/2006/relationships/oleObject" Target="../embeddings/Microsoft_Word_97_-_2003_Document197.doc"/><Relationship Id="rId7" Type="http://schemas.openxmlformats.org/officeDocument/2006/relationships/oleObject" Target="../embeddings/oleObject188.bin"/><Relationship Id="rId2" Type="http://schemas.openxmlformats.org/officeDocument/2006/relationships/slideLayout" Target="../slideLayouts/slideLayout14.xml"/><Relationship Id="rId1" Type="http://schemas.openxmlformats.org/officeDocument/2006/relationships/vmlDrawing" Target="../drawings/vmlDrawing89.vml"/><Relationship Id="rId6" Type="http://schemas.openxmlformats.org/officeDocument/2006/relationships/image" Target="../media/image377.emf"/><Relationship Id="rId5" Type="http://schemas.openxmlformats.org/officeDocument/2006/relationships/oleObject" Target="../embeddings/Microsoft_Word_97_-_2003_Document198.doc"/><Relationship Id="rId4" Type="http://schemas.openxmlformats.org/officeDocument/2006/relationships/image" Target="../media/image376.emf"/></Relationships>
</file>

<file path=ppt/slides/_rels/slide120.xml.rels><?xml version="1.0" encoding="UTF-8" standalone="yes"?>
<Relationships xmlns="http://schemas.openxmlformats.org/package/2006/relationships"><Relationship Id="rId8" Type="http://schemas.openxmlformats.org/officeDocument/2006/relationships/image" Target="../media/image381.emf"/><Relationship Id="rId3" Type="http://schemas.openxmlformats.org/officeDocument/2006/relationships/oleObject" Target="../embeddings/oleObject189.bin"/><Relationship Id="rId7" Type="http://schemas.openxmlformats.org/officeDocument/2006/relationships/oleObject" Target="../embeddings/Microsoft_Word_97_-_2003_Document200.doc"/><Relationship Id="rId12" Type="http://schemas.openxmlformats.org/officeDocument/2006/relationships/image" Target="../media/image383.wmf"/><Relationship Id="rId2" Type="http://schemas.openxmlformats.org/officeDocument/2006/relationships/slideLayout" Target="../slideLayouts/slideLayout16.xml"/><Relationship Id="rId1" Type="http://schemas.openxmlformats.org/officeDocument/2006/relationships/vmlDrawing" Target="../drawings/vmlDrawing90.vml"/><Relationship Id="rId6" Type="http://schemas.openxmlformats.org/officeDocument/2006/relationships/image" Target="../media/image380.emf"/><Relationship Id="rId11" Type="http://schemas.openxmlformats.org/officeDocument/2006/relationships/oleObject" Target="../embeddings/oleObject190.bin"/><Relationship Id="rId5" Type="http://schemas.openxmlformats.org/officeDocument/2006/relationships/oleObject" Target="../embeddings/Microsoft_Word_97_-_2003_Document199.doc"/><Relationship Id="rId10" Type="http://schemas.openxmlformats.org/officeDocument/2006/relationships/image" Target="../media/image382.emf"/><Relationship Id="rId4" Type="http://schemas.openxmlformats.org/officeDocument/2006/relationships/image" Target="../media/image379.wmf"/><Relationship Id="rId9" Type="http://schemas.openxmlformats.org/officeDocument/2006/relationships/oleObject" Target="../embeddings/Microsoft_Word_97_-_2003_Document201.doc"/></Relationships>
</file>

<file path=ppt/slides/_rels/slide121.xml.rels><?xml version="1.0" encoding="UTF-8" standalone="yes"?>
<Relationships xmlns="http://schemas.openxmlformats.org/package/2006/relationships"><Relationship Id="rId8" Type="http://schemas.openxmlformats.org/officeDocument/2006/relationships/image" Target="../media/image386.emf"/><Relationship Id="rId3" Type="http://schemas.openxmlformats.org/officeDocument/2006/relationships/oleObject" Target="../embeddings/Microsoft_Word_97_-_2003_Document202.doc"/><Relationship Id="rId7" Type="http://schemas.openxmlformats.org/officeDocument/2006/relationships/oleObject" Target="../embeddings/Microsoft_Word_97_-_2003_Document204.doc"/><Relationship Id="rId2" Type="http://schemas.openxmlformats.org/officeDocument/2006/relationships/slideLayout" Target="../slideLayouts/slideLayout16.xml"/><Relationship Id="rId1" Type="http://schemas.openxmlformats.org/officeDocument/2006/relationships/vmlDrawing" Target="../drawings/vmlDrawing91.vml"/><Relationship Id="rId6" Type="http://schemas.openxmlformats.org/officeDocument/2006/relationships/image" Target="../media/image385.emf"/><Relationship Id="rId5" Type="http://schemas.openxmlformats.org/officeDocument/2006/relationships/oleObject" Target="../embeddings/Microsoft_Word_97_-_2003_Document203.doc"/><Relationship Id="rId10" Type="http://schemas.openxmlformats.org/officeDocument/2006/relationships/image" Target="../media/image387.emf"/><Relationship Id="rId4" Type="http://schemas.openxmlformats.org/officeDocument/2006/relationships/image" Target="../media/image384.emf"/><Relationship Id="rId9" Type="http://schemas.openxmlformats.org/officeDocument/2006/relationships/oleObject" Target="../embeddings/Microsoft_Word_97_-_2003_Document205.doc"/></Relationships>
</file>

<file path=ppt/slides/_rels/slide122.xml.rels><?xml version="1.0" encoding="UTF-8" standalone="yes"?>
<Relationships xmlns="http://schemas.openxmlformats.org/package/2006/relationships"><Relationship Id="rId3" Type="http://schemas.openxmlformats.org/officeDocument/2006/relationships/oleObject" Target="../embeddings/oleObject191.bin"/><Relationship Id="rId2" Type="http://schemas.openxmlformats.org/officeDocument/2006/relationships/slideLayout" Target="../slideLayouts/slideLayout4.xml"/><Relationship Id="rId1" Type="http://schemas.openxmlformats.org/officeDocument/2006/relationships/vmlDrawing" Target="../drawings/vmlDrawing92.vml"/><Relationship Id="rId6" Type="http://schemas.openxmlformats.org/officeDocument/2006/relationships/image" Target="../media/image389.wmf"/><Relationship Id="rId5" Type="http://schemas.openxmlformats.org/officeDocument/2006/relationships/oleObject" Target="../embeddings/oleObject192.bin"/><Relationship Id="rId4" Type="http://schemas.openxmlformats.org/officeDocument/2006/relationships/image" Target="../media/image388.wmf"/></Relationships>
</file>

<file path=ppt/slides/_rels/slide123.xml.rels><?xml version="1.0" encoding="UTF-8" standalone="yes"?>
<Relationships xmlns="http://schemas.openxmlformats.org/package/2006/relationships"><Relationship Id="rId8" Type="http://schemas.openxmlformats.org/officeDocument/2006/relationships/image" Target="../media/image392.emf"/><Relationship Id="rId3" Type="http://schemas.openxmlformats.org/officeDocument/2006/relationships/oleObject" Target="../embeddings/Microsoft_Word_97_-_2003_Document206.doc"/><Relationship Id="rId7" Type="http://schemas.openxmlformats.org/officeDocument/2006/relationships/oleObject" Target="../embeddings/Microsoft_Word_97_-_2003_Document208.doc"/><Relationship Id="rId2" Type="http://schemas.openxmlformats.org/officeDocument/2006/relationships/slideLayout" Target="../slideLayouts/slideLayout14.xml"/><Relationship Id="rId1" Type="http://schemas.openxmlformats.org/officeDocument/2006/relationships/vmlDrawing" Target="../drawings/vmlDrawing93.vml"/><Relationship Id="rId6" Type="http://schemas.openxmlformats.org/officeDocument/2006/relationships/image" Target="../media/image391.emf"/><Relationship Id="rId5" Type="http://schemas.openxmlformats.org/officeDocument/2006/relationships/oleObject" Target="../embeddings/Microsoft_Word_97_-_2003_Document207.doc"/><Relationship Id="rId10" Type="http://schemas.openxmlformats.org/officeDocument/2006/relationships/image" Target="../media/image393.emf"/><Relationship Id="rId4" Type="http://schemas.openxmlformats.org/officeDocument/2006/relationships/image" Target="../media/image390.emf"/><Relationship Id="rId9" Type="http://schemas.openxmlformats.org/officeDocument/2006/relationships/oleObject" Target="../embeddings/Microsoft_Word_97_-_2003_Document209.doc"/></Relationships>
</file>

<file path=ppt/slides/_rels/slide124.xml.rels><?xml version="1.0" encoding="UTF-8" standalone="yes"?>
<Relationships xmlns="http://schemas.openxmlformats.org/package/2006/relationships"><Relationship Id="rId3" Type="http://schemas.openxmlformats.org/officeDocument/2006/relationships/oleObject" Target="../embeddings/oleObject193.bin"/><Relationship Id="rId2" Type="http://schemas.openxmlformats.org/officeDocument/2006/relationships/slideLayout" Target="../slideLayouts/slideLayout13.xml"/><Relationship Id="rId1" Type="http://schemas.openxmlformats.org/officeDocument/2006/relationships/vmlDrawing" Target="../drawings/vmlDrawing94.vml"/><Relationship Id="rId4" Type="http://schemas.openxmlformats.org/officeDocument/2006/relationships/image" Target="../media/image394.wmf"/></Relationships>
</file>

<file path=ppt/slides/_rels/slide125.xml.rels><?xml version="1.0" encoding="UTF-8" standalone="yes"?>
<Relationships xmlns="http://schemas.openxmlformats.org/package/2006/relationships"><Relationship Id="rId3" Type="http://schemas.openxmlformats.org/officeDocument/2006/relationships/oleObject" Target="../embeddings/Microsoft_Word_97_-_2003_Document210.doc"/><Relationship Id="rId2" Type="http://schemas.openxmlformats.org/officeDocument/2006/relationships/slideLayout" Target="../slideLayouts/slideLayout2.xml"/><Relationship Id="rId1" Type="http://schemas.openxmlformats.org/officeDocument/2006/relationships/vmlDrawing" Target="../drawings/vmlDrawing95.vml"/><Relationship Id="rId4" Type="http://schemas.openxmlformats.org/officeDocument/2006/relationships/image" Target="../media/image395.emf"/></Relationships>
</file>

<file path=ppt/slides/_rels/slide126.xml.rels><?xml version="1.0" encoding="UTF-8" standalone="yes"?>
<Relationships xmlns="http://schemas.openxmlformats.org/package/2006/relationships"><Relationship Id="rId3" Type="http://schemas.openxmlformats.org/officeDocument/2006/relationships/oleObject" Target="../embeddings/Microsoft_Word_97_-_2003_Document211.doc"/><Relationship Id="rId2" Type="http://schemas.openxmlformats.org/officeDocument/2006/relationships/slideLayout" Target="../slideLayouts/slideLayout2.xml"/><Relationship Id="rId1" Type="http://schemas.openxmlformats.org/officeDocument/2006/relationships/vmlDrawing" Target="../drawings/vmlDrawing96.vml"/><Relationship Id="rId6" Type="http://schemas.openxmlformats.org/officeDocument/2006/relationships/image" Target="../media/image397.emf"/><Relationship Id="rId5" Type="http://schemas.openxmlformats.org/officeDocument/2006/relationships/oleObject" Target="../embeddings/oleObject194.bin"/><Relationship Id="rId4" Type="http://schemas.openxmlformats.org/officeDocument/2006/relationships/image" Target="../media/image396.emf"/></Relationships>
</file>

<file path=ppt/slides/_rels/slide127.xml.rels><?xml version="1.0" encoding="UTF-8" standalone="yes"?>
<Relationships xmlns="http://schemas.openxmlformats.org/package/2006/relationships"><Relationship Id="rId3" Type="http://schemas.openxmlformats.org/officeDocument/2006/relationships/oleObject" Target="../embeddings/Microsoft_Word_97_-_2003_Document212.doc"/><Relationship Id="rId2" Type="http://schemas.openxmlformats.org/officeDocument/2006/relationships/slideLayout" Target="../slideLayouts/slideLayout2.xml"/><Relationship Id="rId1" Type="http://schemas.openxmlformats.org/officeDocument/2006/relationships/vmlDrawing" Target="../drawings/vmlDrawing97.vml"/><Relationship Id="rId6" Type="http://schemas.openxmlformats.org/officeDocument/2006/relationships/image" Target="../media/image399.emf"/><Relationship Id="rId5" Type="http://schemas.openxmlformats.org/officeDocument/2006/relationships/oleObject" Target="../embeddings/Microsoft_Word_97_-_2003_Document213.doc"/><Relationship Id="rId4" Type="http://schemas.openxmlformats.org/officeDocument/2006/relationships/image" Target="../media/image398.emf"/></Relationships>
</file>

<file path=ppt/slides/_rels/slide128.xml.rels><?xml version="1.0" encoding="UTF-8" standalone="yes"?>
<Relationships xmlns="http://schemas.openxmlformats.org/package/2006/relationships"><Relationship Id="rId3" Type="http://schemas.openxmlformats.org/officeDocument/2006/relationships/oleObject" Target="../embeddings/Microsoft_Word_97_-_2003_Document214.doc"/><Relationship Id="rId2" Type="http://schemas.openxmlformats.org/officeDocument/2006/relationships/slideLayout" Target="../slideLayouts/slideLayout2.xml"/><Relationship Id="rId1" Type="http://schemas.openxmlformats.org/officeDocument/2006/relationships/vmlDrawing" Target="../drawings/vmlDrawing98.vml"/><Relationship Id="rId6" Type="http://schemas.openxmlformats.org/officeDocument/2006/relationships/image" Target="../media/image401.emf"/><Relationship Id="rId5" Type="http://schemas.openxmlformats.org/officeDocument/2006/relationships/oleObject" Target="../embeddings/Microsoft_Word_97_-_2003_Document215.doc"/><Relationship Id="rId4" Type="http://schemas.openxmlformats.org/officeDocument/2006/relationships/image" Target="../media/image400.emf"/></Relationships>
</file>

<file path=ppt/slides/_rels/slide129.xml.rels><?xml version="1.0" encoding="UTF-8" standalone="yes"?>
<Relationships xmlns="http://schemas.openxmlformats.org/package/2006/relationships"><Relationship Id="rId8" Type="http://schemas.openxmlformats.org/officeDocument/2006/relationships/image" Target="../media/image404.wmf"/><Relationship Id="rId3" Type="http://schemas.openxmlformats.org/officeDocument/2006/relationships/oleObject" Target="../embeddings/Microsoft_Word_97_-_2003_Document216.doc"/><Relationship Id="rId7" Type="http://schemas.openxmlformats.org/officeDocument/2006/relationships/oleObject" Target="../embeddings/Microsoft_Word_97_-_2003_Document218.doc"/><Relationship Id="rId2" Type="http://schemas.openxmlformats.org/officeDocument/2006/relationships/slideLayout" Target="../slideLayouts/slideLayout2.xml"/><Relationship Id="rId1" Type="http://schemas.openxmlformats.org/officeDocument/2006/relationships/vmlDrawing" Target="../drawings/vmlDrawing99.vml"/><Relationship Id="rId6" Type="http://schemas.openxmlformats.org/officeDocument/2006/relationships/image" Target="../media/image403.emf"/><Relationship Id="rId5" Type="http://schemas.openxmlformats.org/officeDocument/2006/relationships/oleObject" Target="../embeddings/Microsoft_Word_97_-_2003_Document217.doc"/><Relationship Id="rId10" Type="http://schemas.openxmlformats.org/officeDocument/2006/relationships/image" Target="../media/image405.wmf"/><Relationship Id="rId4" Type="http://schemas.openxmlformats.org/officeDocument/2006/relationships/image" Target="../media/image402.wmf"/><Relationship Id="rId9" Type="http://schemas.openxmlformats.org/officeDocument/2006/relationships/oleObject" Target="../embeddings/Microsoft_Word_97_-_2003_Document219.doc"/></Relationships>
</file>

<file path=ppt/slides/_rels/slide130.xml.rels><?xml version="1.0" encoding="UTF-8" standalone="yes"?>
<Relationships xmlns="http://schemas.openxmlformats.org/package/2006/relationships"><Relationship Id="rId8" Type="http://schemas.openxmlformats.org/officeDocument/2006/relationships/oleObject" Target="../embeddings/Microsoft_Word_97_-_2003_Document222.doc"/><Relationship Id="rId3" Type="http://schemas.openxmlformats.org/officeDocument/2006/relationships/oleObject" Target="../embeddings/Microsoft_Word_97_-_2003_Document220.doc"/><Relationship Id="rId7" Type="http://schemas.openxmlformats.org/officeDocument/2006/relationships/image" Target="../media/image407.emf"/><Relationship Id="rId2" Type="http://schemas.openxmlformats.org/officeDocument/2006/relationships/slideLayout" Target="../slideLayouts/slideLayout2.xml"/><Relationship Id="rId1" Type="http://schemas.openxmlformats.org/officeDocument/2006/relationships/vmlDrawing" Target="../drawings/vmlDrawing100.vml"/><Relationship Id="rId6" Type="http://schemas.openxmlformats.org/officeDocument/2006/relationships/oleObject" Target="../embeddings/oleObject195.bin"/><Relationship Id="rId11" Type="http://schemas.openxmlformats.org/officeDocument/2006/relationships/image" Target="../media/image409.emf"/><Relationship Id="rId5" Type="http://schemas.openxmlformats.org/officeDocument/2006/relationships/oleObject" Target="../embeddings/Microsoft_Word_97_-_2003_Document221.doc"/><Relationship Id="rId10" Type="http://schemas.openxmlformats.org/officeDocument/2006/relationships/oleObject" Target="../embeddings/Microsoft_Word_97_-_2003_Document223.doc"/><Relationship Id="rId4" Type="http://schemas.openxmlformats.org/officeDocument/2006/relationships/image" Target="../media/image406.emf"/><Relationship Id="rId9" Type="http://schemas.openxmlformats.org/officeDocument/2006/relationships/image" Target="../media/image408.emf"/></Relationships>
</file>

<file path=ppt/slides/_rels/slide131.xml.rels><?xml version="1.0" encoding="UTF-8" standalone="yes"?>
<Relationships xmlns="http://schemas.openxmlformats.org/package/2006/relationships"><Relationship Id="rId8" Type="http://schemas.openxmlformats.org/officeDocument/2006/relationships/oleObject" Target="../embeddings/Microsoft_Word_97_-_2003_Document226.doc"/><Relationship Id="rId13" Type="http://schemas.openxmlformats.org/officeDocument/2006/relationships/image" Target="../media/image413.emf"/><Relationship Id="rId3" Type="http://schemas.openxmlformats.org/officeDocument/2006/relationships/oleObject" Target="../embeddings/Microsoft_Word_97_-_2003_Document224.doc"/><Relationship Id="rId7" Type="http://schemas.openxmlformats.org/officeDocument/2006/relationships/image" Target="../media/image410.emf"/><Relationship Id="rId12" Type="http://schemas.openxmlformats.org/officeDocument/2006/relationships/oleObject" Target="../embeddings/oleObject197.bin"/><Relationship Id="rId17" Type="http://schemas.openxmlformats.org/officeDocument/2006/relationships/image" Target="../media/image415.emf"/><Relationship Id="rId2" Type="http://schemas.openxmlformats.org/officeDocument/2006/relationships/slideLayout" Target="../slideLayouts/slideLayout2.xml"/><Relationship Id="rId16" Type="http://schemas.openxmlformats.org/officeDocument/2006/relationships/oleObject" Target="../embeddings/Microsoft_Word_97_-_2003_Document229.doc"/><Relationship Id="rId1" Type="http://schemas.openxmlformats.org/officeDocument/2006/relationships/vmlDrawing" Target="../drawings/vmlDrawing101.vml"/><Relationship Id="rId6" Type="http://schemas.openxmlformats.org/officeDocument/2006/relationships/oleObject" Target="../embeddings/oleObject196.bin"/><Relationship Id="rId11" Type="http://schemas.openxmlformats.org/officeDocument/2006/relationships/image" Target="../media/image412.emf"/><Relationship Id="rId5" Type="http://schemas.openxmlformats.org/officeDocument/2006/relationships/oleObject" Target="../embeddings/Microsoft_Word_97_-_2003_Document225.doc"/><Relationship Id="rId15" Type="http://schemas.openxmlformats.org/officeDocument/2006/relationships/image" Target="../media/image414.emf"/><Relationship Id="rId10" Type="http://schemas.openxmlformats.org/officeDocument/2006/relationships/oleObject" Target="../embeddings/Microsoft_Word_97_-_2003_Document227.doc"/><Relationship Id="rId4" Type="http://schemas.openxmlformats.org/officeDocument/2006/relationships/image" Target="../media/image406.emf"/><Relationship Id="rId9" Type="http://schemas.openxmlformats.org/officeDocument/2006/relationships/image" Target="../media/image411.emf"/><Relationship Id="rId14" Type="http://schemas.openxmlformats.org/officeDocument/2006/relationships/oleObject" Target="../embeddings/Microsoft_Word_97_-_2003_Document228.doc"/></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8" Type="http://schemas.openxmlformats.org/officeDocument/2006/relationships/image" Target="../media/image418.emf"/><Relationship Id="rId3" Type="http://schemas.openxmlformats.org/officeDocument/2006/relationships/oleObject" Target="../embeddings/Microsoft_Word_97_-_2003_Document230.doc"/><Relationship Id="rId7" Type="http://schemas.openxmlformats.org/officeDocument/2006/relationships/oleObject" Target="../embeddings/Microsoft_Word_97_-_2003_Document232.doc"/><Relationship Id="rId2" Type="http://schemas.openxmlformats.org/officeDocument/2006/relationships/slideLayout" Target="../slideLayouts/slideLayout2.xml"/><Relationship Id="rId1" Type="http://schemas.openxmlformats.org/officeDocument/2006/relationships/vmlDrawing" Target="../drawings/vmlDrawing102.vml"/><Relationship Id="rId6" Type="http://schemas.openxmlformats.org/officeDocument/2006/relationships/image" Target="../media/image417.emf"/><Relationship Id="rId5" Type="http://schemas.openxmlformats.org/officeDocument/2006/relationships/oleObject" Target="../embeddings/Microsoft_Word_97_-_2003_Document231.doc"/><Relationship Id="rId4" Type="http://schemas.openxmlformats.org/officeDocument/2006/relationships/image" Target="../media/image416.emf"/></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8" Type="http://schemas.openxmlformats.org/officeDocument/2006/relationships/image" Target="../media/image421.wmf"/><Relationship Id="rId13" Type="http://schemas.openxmlformats.org/officeDocument/2006/relationships/oleObject" Target="../embeddings/oleObject203.bin"/><Relationship Id="rId18" Type="http://schemas.openxmlformats.org/officeDocument/2006/relationships/image" Target="../media/image426.emf"/><Relationship Id="rId3" Type="http://schemas.openxmlformats.org/officeDocument/2006/relationships/oleObject" Target="../embeddings/oleObject198.bin"/><Relationship Id="rId7" Type="http://schemas.openxmlformats.org/officeDocument/2006/relationships/oleObject" Target="../embeddings/oleObject200.bin"/><Relationship Id="rId12" Type="http://schemas.openxmlformats.org/officeDocument/2006/relationships/image" Target="../media/image423.wmf"/><Relationship Id="rId17" Type="http://schemas.openxmlformats.org/officeDocument/2006/relationships/oleObject" Target="../embeddings/Microsoft_Word_97_-_2003_Document234.doc"/><Relationship Id="rId2" Type="http://schemas.openxmlformats.org/officeDocument/2006/relationships/slideLayout" Target="../slideLayouts/slideLayout17.xml"/><Relationship Id="rId16" Type="http://schemas.openxmlformats.org/officeDocument/2006/relationships/image" Target="../media/image425.emf"/><Relationship Id="rId20" Type="http://schemas.openxmlformats.org/officeDocument/2006/relationships/image" Target="../media/image427.wmf"/><Relationship Id="rId1" Type="http://schemas.openxmlformats.org/officeDocument/2006/relationships/vmlDrawing" Target="../drawings/vmlDrawing103.vml"/><Relationship Id="rId6" Type="http://schemas.openxmlformats.org/officeDocument/2006/relationships/image" Target="../media/image420.wmf"/><Relationship Id="rId11" Type="http://schemas.openxmlformats.org/officeDocument/2006/relationships/oleObject" Target="../embeddings/oleObject202.bin"/><Relationship Id="rId5" Type="http://schemas.openxmlformats.org/officeDocument/2006/relationships/oleObject" Target="../embeddings/oleObject199.bin"/><Relationship Id="rId15" Type="http://schemas.openxmlformats.org/officeDocument/2006/relationships/oleObject" Target="../embeddings/Microsoft_Word_97_-_2003_Document233.doc"/><Relationship Id="rId10" Type="http://schemas.openxmlformats.org/officeDocument/2006/relationships/image" Target="../media/image422.wmf"/><Relationship Id="rId19" Type="http://schemas.openxmlformats.org/officeDocument/2006/relationships/oleObject" Target="../embeddings/oleObject204.bin"/><Relationship Id="rId4" Type="http://schemas.openxmlformats.org/officeDocument/2006/relationships/image" Target="../media/image419.wmf"/><Relationship Id="rId9" Type="http://schemas.openxmlformats.org/officeDocument/2006/relationships/oleObject" Target="../embeddings/oleObject201.bin"/><Relationship Id="rId14" Type="http://schemas.openxmlformats.org/officeDocument/2006/relationships/image" Target="../media/image424.emf"/></Relationships>
</file>

<file path=ppt/slides/_rels/slide138.xml.rels><?xml version="1.0" encoding="UTF-8" standalone="yes"?>
<Relationships xmlns="http://schemas.openxmlformats.org/package/2006/relationships"><Relationship Id="rId8" Type="http://schemas.openxmlformats.org/officeDocument/2006/relationships/oleObject" Target="../embeddings/Microsoft_Word_97_-_2003_Document237.doc"/><Relationship Id="rId13" Type="http://schemas.openxmlformats.org/officeDocument/2006/relationships/image" Target="../media/image432.wmf"/><Relationship Id="rId3" Type="http://schemas.openxmlformats.org/officeDocument/2006/relationships/image" Target="../media/image435.emf"/><Relationship Id="rId7" Type="http://schemas.openxmlformats.org/officeDocument/2006/relationships/image" Target="../media/image429.emf"/><Relationship Id="rId12" Type="http://schemas.openxmlformats.org/officeDocument/2006/relationships/oleObject" Target="../embeddings/Microsoft_Word_97_-_2003_Document239.doc"/><Relationship Id="rId17" Type="http://schemas.openxmlformats.org/officeDocument/2006/relationships/image" Target="../media/image434.wmf"/><Relationship Id="rId2" Type="http://schemas.openxmlformats.org/officeDocument/2006/relationships/slideLayout" Target="../slideLayouts/slideLayout16.xml"/><Relationship Id="rId16" Type="http://schemas.openxmlformats.org/officeDocument/2006/relationships/oleObject" Target="../embeddings/oleObject206.bin"/><Relationship Id="rId1" Type="http://schemas.openxmlformats.org/officeDocument/2006/relationships/vmlDrawing" Target="../drawings/vmlDrawing104.vml"/><Relationship Id="rId6" Type="http://schemas.openxmlformats.org/officeDocument/2006/relationships/oleObject" Target="../embeddings/Microsoft_Word_97_-_2003_Document236.doc"/><Relationship Id="rId11" Type="http://schemas.openxmlformats.org/officeDocument/2006/relationships/image" Target="../media/image431.emf"/><Relationship Id="rId5" Type="http://schemas.openxmlformats.org/officeDocument/2006/relationships/image" Target="../media/image428.emf"/><Relationship Id="rId15" Type="http://schemas.openxmlformats.org/officeDocument/2006/relationships/image" Target="../media/image433.wmf"/><Relationship Id="rId10" Type="http://schemas.openxmlformats.org/officeDocument/2006/relationships/oleObject" Target="../embeddings/Microsoft_Word_97_-_2003_Document238.doc"/><Relationship Id="rId4" Type="http://schemas.openxmlformats.org/officeDocument/2006/relationships/oleObject" Target="../embeddings/Microsoft_Word_97_-_2003_Document235.doc"/><Relationship Id="rId9" Type="http://schemas.openxmlformats.org/officeDocument/2006/relationships/image" Target="../media/image430.emf"/><Relationship Id="rId14" Type="http://schemas.openxmlformats.org/officeDocument/2006/relationships/oleObject" Target="../embeddings/oleObject205.bin"/></Relationships>
</file>

<file path=ppt/slides/_rels/slide139.xml.rels><?xml version="1.0" encoding="UTF-8" standalone="yes"?>
<Relationships xmlns="http://schemas.openxmlformats.org/package/2006/relationships"><Relationship Id="rId8" Type="http://schemas.openxmlformats.org/officeDocument/2006/relationships/image" Target="../media/image438.wmf"/><Relationship Id="rId3" Type="http://schemas.openxmlformats.org/officeDocument/2006/relationships/oleObject" Target="../embeddings/oleObject207.bin"/><Relationship Id="rId7" Type="http://schemas.openxmlformats.org/officeDocument/2006/relationships/oleObject" Target="../embeddings/oleObject208.bin"/><Relationship Id="rId12" Type="http://schemas.openxmlformats.org/officeDocument/2006/relationships/image" Target="../media/image440.wmf"/><Relationship Id="rId2" Type="http://schemas.openxmlformats.org/officeDocument/2006/relationships/slideLayout" Target="../slideLayouts/slideLayout2.xml"/><Relationship Id="rId1" Type="http://schemas.openxmlformats.org/officeDocument/2006/relationships/vmlDrawing" Target="../drawings/vmlDrawing105.vml"/><Relationship Id="rId6" Type="http://schemas.openxmlformats.org/officeDocument/2006/relationships/image" Target="../media/image437.wmf"/><Relationship Id="rId11" Type="http://schemas.openxmlformats.org/officeDocument/2006/relationships/oleObject" Target="../embeddings/oleObject210.bin"/><Relationship Id="rId5" Type="http://schemas.openxmlformats.org/officeDocument/2006/relationships/oleObject" Target="../embeddings/Microsoft_Word_97_-_2003_Document240.doc"/><Relationship Id="rId10" Type="http://schemas.openxmlformats.org/officeDocument/2006/relationships/image" Target="../media/image439.wmf"/><Relationship Id="rId4" Type="http://schemas.openxmlformats.org/officeDocument/2006/relationships/image" Target="../media/image436.wmf"/><Relationship Id="rId9" Type="http://schemas.openxmlformats.org/officeDocument/2006/relationships/oleObject" Target="../embeddings/oleObject209.bin"/></Relationships>
</file>

<file path=ppt/slides/_rels/slide140.xml.rels><?xml version="1.0" encoding="UTF-8" standalone="yes"?>
<Relationships xmlns="http://schemas.openxmlformats.org/package/2006/relationships"><Relationship Id="rId8" Type="http://schemas.openxmlformats.org/officeDocument/2006/relationships/image" Target="../media/image443.wmf"/><Relationship Id="rId3" Type="http://schemas.openxmlformats.org/officeDocument/2006/relationships/oleObject" Target="../embeddings/oleObject211.bin"/><Relationship Id="rId7" Type="http://schemas.openxmlformats.org/officeDocument/2006/relationships/oleObject" Target="../embeddings/oleObject213.bin"/><Relationship Id="rId2" Type="http://schemas.openxmlformats.org/officeDocument/2006/relationships/slideLayout" Target="../slideLayouts/slideLayout2.xml"/><Relationship Id="rId1" Type="http://schemas.openxmlformats.org/officeDocument/2006/relationships/vmlDrawing" Target="../drawings/vmlDrawing106.vml"/><Relationship Id="rId6" Type="http://schemas.openxmlformats.org/officeDocument/2006/relationships/image" Target="../media/image442.wmf"/><Relationship Id="rId5" Type="http://schemas.openxmlformats.org/officeDocument/2006/relationships/oleObject" Target="../embeddings/oleObject212.bin"/><Relationship Id="rId10" Type="http://schemas.openxmlformats.org/officeDocument/2006/relationships/image" Target="../media/image444.wmf"/><Relationship Id="rId4" Type="http://schemas.openxmlformats.org/officeDocument/2006/relationships/image" Target="../media/image441.wmf"/><Relationship Id="rId9" Type="http://schemas.openxmlformats.org/officeDocument/2006/relationships/oleObject" Target="../embeddings/oleObject214.bin"/></Relationships>
</file>

<file path=ppt/slides/_rels/slide141.xml.rels><?xml version="1.0" encoding="UTF-8" standalone="yes"?>
<Relationships xmlns="http://schemas.openxmlformats.org/package/2006/relationships"><Relationship Id="rId8" Type="http://schemas.openxmlformats.org/officeDocument/2006/relationships/image" Target="../media/image447.wmf"/><Relationship Id="rId3" Type="http://schemas.openxmlformats.org/officeDocument/2006/relationships/oleObject" Target="../embeddings/oleObject215.bin"/><Relationship Id="rId7" Type="http://schemas.openxmlformats.org/officeDocument/2006/relationships/oleObject" Target="../embeddings/oleObject217.bin"/><Relationship Id="rId12" Type="http://schemas.openxmlformats.org/officeDocument/2006/relationships/image" Target="../media/image449.wmf"/><Relationship Id="rId2" Type="http://schemas.openxmlformats.org/officeDocument/2006/relationships/slideLayout" Target="../slideLayouts/slideLayout2.xml"/><Relationship Id="rId1" Type="http://schemas.openxmlformats.org/officeDocument/2006/relationships/vmlDrawing" Target="../drawings/vmlDrawing107.vml"/><Relationship Id="rId6" Type="http://schemas.openxmlformats.org/officeDocument/2006/relationships/image" Target="../media/image446.wmf"/><Relationship Id="rId11" Type="http://schemas.openxmlformats.org/officeDocument/2006/relationships/oleObject" Target="../embeddings/oleObject219.bin"/><Relationship Id="rId5" Type="http://schemas.openxmlformats.org/officeDocument/2006/relationships/oleObject" Target="../embeddings/oleObject216.bin"/><Relationship Id="rId10" Type="http://schemas.openxmlformats.org/officeDocument/2006/relationships/image" Target="../media/image448.wmf"/><Relationship Id="rId4" Type="http://schemas.openxmlformats.org/officeDocument/2006/relationships/image" Target="../media/image445.wmf"/><Relationship Id="rId9" Type="http://schemas.openxmlformats.org/officeDocument/2006/relationships/oleObject" Target="../embeddings/oleObject218.bin"/></Relationships>
</file>

<file path=ppt/slides/_rels/slide142.xml.rels><?xml version="1.0" encoding="UTF-8" standalone="yes"?>
<Relationships xmlns="http://schemas.openxmlformats.org/package/2006/relationships"><Relationship Id="rId3" Type="http://schemas.openxmlformats.org/officeDocument/2006/relationships/oleObject" Target="../embeddings/oleObject220.bin"/><Relationship Id="rId2" Type="http://schemas.openxmlformats.org/officeDocument/2006/relationships/slideLayout" Target="../slideLayouts/slideLayout13.xml"/><Relationship Id="rId1" Type="http://schemas.openxmlformats.org/officeDocument/2006/relationships/vmlDrawing" Target="../drawings/vmlDrawing108.vml"/><Relationship Id="rId5" Type="http://schemas.openxmlformats.org/officeDocument/2006/relationships/oleObject" Target="../embeddings/oleObject221.bin"/><Relationship Id="rId4" Type="http://schemas.openxmlformats.org/officeDocument/2006/relationships/image" Target="../media/image450.wmf"/></Relationships>
</file>

<file path=ppt/slides/_rels/slide143.xml.rels><?xml version="1.0" encoding="UTF-8" standalone="yes"?>
<Relationships xmlns="http://schemas.openxmlformats.org/package/2006/relationships"><Relationship Id="rId3" Type="http://schemas.openxmlformats.org/officeDocument/2006/relationships/oleObject" Target="../embeddings/Microsoft_Word_97_-_2003_Document241.doc"/><Relationship Id="rId2" Type="http://schemas.openxmlformats.org/officeDocument/2006/relationships/slideLayout" Target="../slideLayouts/slideLayout2.xml"/><Relationship Id="rId1" Type="http://schemas.openxmlformats.org/officeDocument/2006/relationships/vmlDrawing" Target="../drawings/vmlDrawing109.vml"/><Relationship Id="rId4" Type="http://schemas.openxmlformats.org/officeDocument/2006/relationships/image" Target="../media/image451.emf"/></Relationships>
</file>

<file path=ppt/slides/_rels/slide144.xml.rels><?xml version="1.0" encoding="UTF-8" standalone="yes"?>
<Relationships xmlns="http://schemas.openxmlformats.org/package/2006/relationships"><Relationship Id="rId8" Type="http://schemas.openxmlformats.org/officeDocument/2006/relationships/image" Target="../media/image454.emf"/><Relationship Id="rId3" Type="http://schemas.openxmlformats.org/officeDocument/2006/relationships/oleObject" Target="../embeddings/Microsoft_Word_97_-_2003_Document242.doc"/><Relationship Id="rId7" Type="http://schemas.openxmlformats.org/officeDocument/2006/relationships/oleObject" Target="../embeddings/Microsoft_Word_97_-_2003_Document244.doc"/><Relationship Id="rId2" Type="http://schemas.openxmlformats.org/officeDocument/2006/relationships/slideLayout" Target="../slideLayouts/slideLayout2.xml"/><Relationship Id="rId1" Type="http://schemas.openxmlformats.org/officeDocument/2006/relationships/vmlDrawing" Target="../drawings/vmlDrawing110.vml"/><Relationship Id="rId6" Type="http://schemas.openxmlformats.org/officeDocument/2006/relationships/image" Target="../media/image453.emf"/><Relationship Id="rId5" Type="http://schemas.openxmlformats.org/officeDocument/2006/relationships/oleObject" Target="../embeddings/Microsoft_Word_97_-_2003_Document243.doc"/><Relationship Id="rId4" Type="http://schemas.openxmlformats.org/officeDocument/2006/relationships/image" Target="../media/image452.emf"/></Relationships>
</file>

<file path=ppt/slides/_rels/slide145.xml.rels><?xml version="1.0" encoding="UTF-8" standalone="yes"?>
<Relationships xmlns="http://schemas.openxmlformats.org/package/2006/relationships"><Relationship Id="rId8" Type="http://schemas.openxmlformats.org/officeDocument/2006/relationships/image" Target="../media/image457.emf"/><Relationship Id="rId3" Type="http://schemas.openxmlformats.org/officeDocument/2006/relationships/oleObject" Target="../embeddings/Microsoft_Word_97_-_2003_Document245.doc"/><Relationship Id="rId7" Type="http://schemas.openxmlformats.org/officeDocument/2006/relationships/oleObject" Target="../embeddings/Microsoft_Word_97_-_2003_Document247.doc"/><Relationship Id="rId2" Type="http://schemas.openxmlformats.org/officeDocument/2006/relationships/slideLayout" Target="../slideLayouts/slideLayout2.xml"/><Relationship Id="rId1" Type="http://schemas.openxmlformats.org/officeDocument/2006/relationships/vmlDrawing" Target="../drawings/vmlDrawing111.vml"/><Relationship Id="rId6" Type="http://schemas.openxmlformats.org/officeDocument/2006/relationships/image" Target="../media/image456.emf"/><Relationship Id="rId5" Type="http://schemas.openxmlformats.org/officeDocument/2006/relationships/oleObject" Target="../embeddings/Microsoft_Word_97_-_2003_Document246.doc"/><Relationship Id="rId4" Type="http://schemas.openxmlformats.org/officeDocument/2006/relationships/image" Target="../media/image455.emf"/></Relationships>
</file>

<file path=ppt/slides/_rels/slide146.xml.rels><?xml version="1.0" encoding="UTF-8" standalone="yes"?>
<Relationships xmlns="http://schemas.openxmlformats.org/package/2006/relationships"><Relationship Id="rId8" Type="http://schemas.openxmlformats.org/officeDocument/2006/relationships/image" Target="../media/image460.emf"/><Relationship Id="rId13" Type="http://schemas.openxmlformats.org/officeDocument/2006/relationships/oleObject" Target="../embeddings/Microsoft_Word_97_-_2003_Document253.doc"/><Relationship Id="rId3" Type="http://schemas.openxmlformats.org/officeDocument/2006/relationships/oleObject" Target="../embeddings/Microsoft_Word_97_-_2003_Document248.doc"/><Relationship Id="rId7" Type="http://schemas.openxmlformats.org/officeDocument/2006/relationships/oleObject" Target="../embeddings/Microsoft_Word_97_-_2003_Document250.doc"/><Relationship Id="rId12" Type="http://schemas.openxmlformats.org/officeDocument/2006/relationships/image" Target="../media/image462.emf"/><Relationship Id="rId2" Type="http://schemas.openxmlformats.org/officeDocument/2006/relationships/slideLayout" Target="../slideLayouts/slideLayout2.xml"/><Relationship Id="rId1" Type="http://schemas.openxmlformats.org/officeDocument/2006/relationships/vmlDrawing" Target="../drawings/vmlDrawing112.vml"/><Relationship Id="rId6" Type="http://schemas.openxmlformats.org/officeDocument/2006/relationships/image" Target="../media/image459.emf"/><Relationship Id="rId11" Type="http://schemas.openxmlformats.org/officeDocument/2006/relationships/oleObject" Target="../embeddings/Microsoft_Word_97_-_2003_Document252.doc"/><Relationship Id="rId5" Type="http://schemas.openxmlformats.org/officeDocument/2006/relationships/oleObject" Target="../embeddings/Microsoft_Word_97_-_2003_Document249.doc"/><Relationship Id="rId10" Type="http://schemas.openxmlformats.org/officeDocument/2006/relationships/image" Target="../media/image461.emf"/><Relationship Id="rId4" Type="http://schemas.openxmlformats.org/officeDocument/2006/relationships/image" Target="../media/image458.emf"/><Relationship Id="rId9" Type="http://schemas.openxmlformats.org/officeDocument/2006/relationships/oleObject" Target="../embeddings/Microsoft_Word_97_-_2003_Document251.doc"/><Relationship Id="rId14" Type="http://schemas.openxmlformats.org/officeDocument/2006/relationships/image" Target="../media/image463.emf"/></Relationships>
</file>

<file path=ppt/slides/_rels/slide147.xml.rels><?xml version="1.0" encoding="UTF-8" standalone="yes"?>
<Relationships xmlns="http://schemas.openxmlformats.org/package/2006/relationships"><Relationship Id="rId8" Type="http://schemas.openxmlformats.org/officeDocument/2006/relationships/image" Target="../media/image466.emf"/><Relationship Id="rId13" Type="http://schemas.openxmlformats.org/officeDocument/2006/relationships/oleObject" Target="../embeddings/oleObject227.bin"/><Relationship Id="rId3" Type="http://schemas.openxmlformats.org/officeDocument/2006/relationships/oleObject" Target="../embeddings/oleObject222.bin"/><Relationship Id="rId7" Type="http://schemas.openxmlformats.org/officeDocument/2006/relationships/oleObject" Target="../embeddings/oleObject224.bin"/><Relationship Id="rId12" Type="http://schemas.openxmlformats.org/officeDocument/2006/relationships/image" Target="../media/image468.emf"/><Relationship Id="rId2" Type="http://schemas.openxmlformats.org/officeDocument/2006/relationships/slideLayout" Target="../slideLayouts/slideLayout16.xml"/><Relationship Id="rId1" Type="http://schemas.openxmlformats.org/officeDocument/2006/relationships/vmlDrawing" Target="../drawings/vmlDrawing113.vml"/><Relationship Id="rId6" Type="http://schemas.openxmlformats.org/officeDocument/2006/relationships/image" Target="../media/image465.emf"/><Relationship Id="rId11" Type="http://schemas.openxmlformats.org/officeDocument/2006/relationships/oleObject" Target="../embeddings/oleObject226.bin"/><Relationship Id="rId5" Type="http://schemas.openxmlformats.org/officeDocument/2006/relationships/oleObject" Target="../embeddings/oleObject223.bin"/><Relationship Id="rId10" Type="http://schemas.openxmlformats.org/officeDocument/2006/relationships/image" Target="../media/image467.emf"/><Relationship Id="rId4" Type="http://schemas.openxmlformats.org/officeDocument/2006/relationships/image" Target="../media/image464.wmf"/><Relationship Id="rId9" Type="http://schemas.openxmlformats.org/officeDocument/2006/relationships/oleObject" Target="../embeddings/oleObject225.bin"/><Relationship Id="rId14" Type="http://schemas.openxmlformats.org/officeDocument/2006/relationships/image" Target="../media/image469.wmf"/></Relationships>
</file>

<file path=ppt/slides/_rels/slide148.xml.rels><?xml version="1.0" encoding="UTF-8" standalone="yes"?>
<Relationships xmlns="http://schemas.openxmlformats.org/package/2006/relationships"><Relationship Id="rId8" Type="http://schemas.openxmlformats.org/officeDocument/2006/relationships/image" Target="../media/image472.emf"/><Relationship Id="rId13" Type="http://schemas.openxmlformats.org/officeDocument/2006/relationships/oleObject" Target="../embeddings/Microsoft_Word_97_-_2003_Document258.doc"/><Relationship Id="rId18" Type="http://schemas.openxmlformats.org/officeDocument/2006/relationships/image" Target="../media/image477.emf"/><Relationship Id="rId3" Type="http://schemas.openxmlformats.org/officeDocument/2006/relationships/oleObject" Target="../embeddings/Microsoft_Word_97_-_2003_Document254.doc"/><Relationship Id="rId7" Type="http://schemas.openxmlformats.org/officeDocument/2006/relationships/oleObject" Target="../embeddings/Microsoft_Word_97_-_2003_Document256.doc"/><Relationship Id="rId12" Type="http://schemas.openxmlformats.org/officeDocument/2006/relationships/image" Target="../media/image474.emf"/><Relationship Id="rId17" Type="http://schemas.openxmlformats.org/officeDocument/2006/relationships/oleObject" Target="../embeddings/oleObject230.bin"/><Relationship Id="rId2" Type="http://schemas.openxmlformats.org/officeDocument/2006/relationships/slideLayout" Target="../slideLayouts/slideLayout2.xml"/><Relationship Id="rId16" Type="http://schemas.openxmlformats.org/officeDocument/2006/relationships/image" Target="../media/image476.wmf"/><Relationship Id="rId20" Type="http://schemas.openxmlformats.org/officeDocument/2006/relationships/image" Target="../media/image478.emf"/><Relationship Id="rId1" Type="http://schemas.openxmlformats.org/officeDocument/2006/relationships/vmlDrawing" Target="../drawings/vmlDrawing114.vml"/><Relationship Id="rId6" Type="http://schemas.openxmlformats.org/officeDocument/2006/relationships/image" Target="../media/image471.emf"/><Relationship Id="rId11" Type="http://schemas.openxmlformats.org/officeDocument/2006/relationships/oleObject" Target="../embeddings/Microsoft_Word_97_-_2003_Document257.doc"/><Relationship Id="rId5" Type="http://schemas.openxmlformats.org/officeDocument/2006/relationships/oleObject" Target="../embeddings/Microsoft_Word_97_-_2003_Document255.doc"/><Relationship Id="rId15" Type="http://schemas.openxmlformats.org/officeDocument/2006/relationships/oleObject" Target="../embeddings/oleObject229.bin"/><Relationship Id="rId10" Type="http://schemas.openxmlformats.org/officeDocument/2006/relationships/image" Target="../media/image473.wmf"/><Relationship Id="rId19" Type="http://schemas.openxmlformats.org/officeDocument/2006/relationships/oleObject" Target="../embeddings/oleObject231.bin"/><Relationship Id="rId4" Type="http://schemas.openxmlformats.org/officeDocument/2006/relationships/image" Target="../media/image470.emf"/><Relationship Id="rId9" Type="http://schemas.openxmlformats.org/officeDocument/2006/relationships/oleObject" Target="../embeddings/oleObject228.bin"/><Relationship Id="rId14" Type="http://schemas.openxmlformats.org/officeDocument/2006/relationships/image" Target="../media/image475.emf"/></Relationships>
</file>

<file path=ppt/slides/_rels/slide149.xml.rels><?xml version="1.0" encoding="UTF-8" standalone="yes"?>
<Relationships xmlns="http://schemas.openxmlformats.org/package/2006/relationships"><Relationship Id="rId8" Type="http://schemas.openxmlformats.org/officeDocument/2006/relationships/image" Target="../media/image481.emf"/><Relationship Id="rId3" Type="http://schemas.openxmlformats.org/officeDocument/2006/relationships/oleObject" Target="../embeddings/oleObject232.bin"/><Relationship Id="rId7" Type="http://schemas.openxmlformats.org/officeDocument/2006/relationships/oleObject" Target="../embeddings/oleObject234.bin"/><Relationship Id="rId12" Type="http://schemas.openxmlformats.org/officeDocument/2006/relationships/image" Target="../media/image483.emf"/><Relationship Id="rId2" Type="http://schemas.openxmlformats.org/officeDocument/2006/relationships/slideLayout" Target="../slideLayouts/slideLayout2.xml"/><Relationship Id="rId1" Type="http://schemas.openxmlformats.org/officeDocument/2006/relationships/vmlDrawing" Target="../drawings/vmlDrawing115.vml"/><Relationship Id="rId6" Type="http://schemas.openxmlformats.org/officeDocument/2006/relationships/image" Target="../media/image480.emf"/><Relationship Id="rId11" Type="http://schemas.openxmlformats.org/officeDocument/2006/relationships/oleObject" Target="../embeddings/oleObject236.bin"/><Relationship Id="rId5" Type="http://schemas.openxmlformats.org/officeDocument/2006/relationships/oleObject" Target="../embeddings/oleObject233.bin"/><Relationship Id="rId10" Type="http://schemas.openxmlformats.org/officeDocument/2006/relationships/image" Target="../media/image482.emf"/><Relationship Id="rId4" Type="http://schemas.openxmlformats.org/officeDocument/2006/relationships/image" Target="../media/image479.emf"/><Relationship Id="rId9" Type="http://schemas.openxmlformats.org/officeDocument/2006/relationships/oleObject" Target="../embeddings/oleObject235.bin"/></Relationships>
</file>

<file path=ppt/slides/_rels/slide150.xml.rels><?xml version="1.0" encoding="UTF-8" standalone="yes"?>
<Relationships xmlns="http://schemas.openxmlformats.org/package/2006/relationships"><Relationship Id="rId8" Type="http://schemas.openxmlformats.org/officeDocument/2006/relationships/image" Target="../media/image486.wmf"/><Relationship Id="rId3" Type="http://schemas.openxmlformats.org/officeDocument/2006/relationships/oleObject" Target="../embeddings/oleObject237.bin"/><Relationship Id="rId7" Type="http://schemas.openxmlformats.org/officeDocument/2006/relationships/oleObject" Target="../embeddings/oleObject239.bin"/><Relationship Id="rId2" Type="http://schemas.openxmlformats.org/officeDocument/2006/relationships/slideLayout" Target="../slideLayouts/slideLayout17.xml"/><Relationship Id="rId1" Type="http://schemas.openxmlformats.org/officeDocument/2006/relationships/vmlDrawing" Target="../drawings/vmlDrawing116.vml"/><Relationship Id="rId6" Type="http://schemas.openxmlformats.org/officeDocument/2006/relationships/image" Target="../media/image485.emf"/><Relationship Id="rId5" Type="http://schemas.openxmlformats.org/officeDocument/2006/relationships/oleObject" Target="../embeddings/oleObject238.bin"/><Relationship Id="rId10" Type="http://schemas.openxmlformats.org/officeDocument/2006/relationships/image" Target="../media/image487.emf"/><Relationship Id="rId4" Type="http://schemas.openxmlformats.org/officeDocument/2006/relationships/image" Target="../media/image484.emf"/><Relationship Id="rId9" Type="http://schemas.openxmlformats.org/officeDocument/2006/relationships/oleObject" Target="../embeddings/oleObject240.bin"/></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52.xml.rels><?xml version="1.0" encoding="UTF-8" standalone="yes"?>
<Relationships xmlns="http://schemas.openxmlformats.org/package/2006/relationships"><Relationship Id="rId3" Type="http://schemas.openxmlformats.org/officeDocument/2006/relationships/oleObject" Target="../embeddings/oleObject241.bin"/><Relationship Id="rId2" Type="http://schemas.openxmlformats.org/officeDocument/2006/relationships/slideLayout" Target="../slideLayouts/slideLayout12.xml"/><Relationship Id="rId1" Type="http://schemas.openxmlformats.org/officeDocument/2006/relationships/vmlDrawing" Target="../drawings/vmlDrawing117.vml"/><Relationship Id="rId6" Type="http://schemas.openxmlformats.org/officeDocument/2006/relationships/image" Target="../media/image489.emf"/><Relationship Id="rId5" Type="http://schemas.openxmlformats.org/officeDocument/2006/relationships/oleObject" Target="../embeddings/oleObject242.bin"/><Relationship Id="rId4" Type="http://schemas.openxmlformats.org/officeDocument/2006/relationships/image" Target="../media/image488.wmf"/></Relationships>
</file>

<file path=ppt/slides/_rels/slide153.xml.rels><?xml version="1.0" encoding="UTF-8" standalone="yes"?>
<Relationships xmlns="http://schemas.openxmlformats.org/package/2006/relationships"><Relationship Id="rId8" Type="http://schemas.openxmlformats.org/officeDocument/2006/relationships/image" Target="../media/image492.wmf"/><Relationship Id="rId3" Type="http://schemas.openxmlformats.org/officeDocument/2006/relationships/oleObject" Target="../embeddings/oleObject243.bin"/><Relationship Id="rId7" Type="http://schemas.openxmlformats.org/officeDocument/2006/relationships/oleObject" Target="../embeddings/oleObject245.bin"/><Relationship Id="rId2" Type="http://schemas.openxmlformats.org/officeDocument/2006/relationships/slideLayout" Target="../slideLayouts/slideLayout12.xml"/><Relationship Id="rId1" Type="http://schemas.openxmlformats.org/officeDocument/2006/relationships/vmlDrawing" Target="../drawings/vmlDrawing118.vml"/><Relationship Id="rId6" Type="http://schemas.openxmlformats.org/officeDocument/2006/relationships/image" Target="../media/image491.wmf"/><Relationship Id="rId5" Type="http://schemas.openxmlformats.org/officeDocument/2006/relationships/oleObject" Target="../embeddings/oleObject244.bin"/><Relationship Id="rId4" Type="http://schemas.openxmlformats.org/officeDocument/2006/relationships/image" Target="../media/image490.wmf"/></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8.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160.xml.rels><?xml version="1.0" encoding="UTF-8" standalone="yes"?>
<Relationships xmlns="http://schemas.openxmlformats.org/package/2006/relationships"><Relationship Id="rId8" Type="http://schemas.openxmlformats.org/officeDocument/2006/relationships/image" Target="../media/image495.wmf"/><Relationship Id="rId3" Type="http://schemas.openxmlformats.org/officeDocument/2006/relationships/oleObject" Target="../embeddings/oleObject246.bin"/><Relationship Id="rId7" Type="http://schemas.openxmlformats.org/officeDocument/2006/relationships/oleObject" Target="../embeddings/oleObject248.bin"/><Relationship Id="rId2" Type="http://schemas.openxmlformats.org/officeDocument/2006/relationships/slideLayout" Target="../slideLayouts/slideLayout17.xml"/><Relationship Id="rId1" Type="http://schemas.openxmlformats.org/officeDocument/2006/relationships/vmlDrawing" Target="../drawings/vmlDrawing119.vml"/><Relationship Id="rId6" Type="http://schemas.openxmlformats.org/officeDocument/2006/relationships/image" Target="../media/image494.wmf"/><Relationship Id="rId5" Type="http://schemas.openxmlformats.org/officeDocument/2006/relationships/oleObject" Target="../embeddings/oleObject247.bin"/><Relationship Id="rId4" Type="http://schemas.openxmlformats.org/officeDocument/2006/relationships/image" Target="../media/image493.wmf"/></Relationships>
</file>

<file path=ppt/slides/_rels/slide161.xml.rels><?xml version="1.0" encoding="UTF-8" standalone="yes"?>
<Relationships xmlns="http://schemas.openxmlformats.org/package/2006/relationships"><Relationship Id="rId8" Type="http://schemas.openxmlformats.org/officeDocument/2006/relationships/image" Target="../media/image498.wmf"/><Relationship Id="rId3" Type="http://schemas.openxmlformats.org/officeDocument/2006/relationships/oleObject" Target="../embeddings/oleObject249.bin"/><Relationship Id="rId7" Type="http://schemas.openxmlformats.org/officeDocument/2006/relationships/oleObject" Target="../embeddings/oleObject251.bin"/><Relationship Id="rId2" Type="http://schemas.openxmlformats.org/officeDocument/2006/relationships/slideLayout" Target="../slideLayouts/slideLayout17.xml"/><Relationship Id="rId1" Type="http://schemas.openxmlformats.org/officeDocument/2006/relationships/vmlDrawing" Target="../drawings/vmlDrawing120.vml"/><Relationship Id="rId6" Type="http://schemas.openxmlformats.org/officeDocument/2006/relationships/image" Target="../media/image497.wmf"/><Relationship Id="rId5" Type="http://schemas.openxmlformats.org/officeDocument/2006/relationships/oleObject" Target="../embeddings/oleObject250.bin"/><Relationship Id="rId10" Type="http://schemas.openxmlformats.org/officeDocument/2006/relationships/image" Target="../media/image499.wmf"/><Relationship Id="rId4" Type="http://schemas.openxmlformats.org/officeDocument/2006/relationships/image" Target="../media/image496.wmf"/><Relationship Id="rId9" Type="http://schemas.openxmlformats.org/officeDocument/2006/relationships/oleObject" Target="../embeddings/oleObject252.bin"/></Relationships>
</file>

<file path=ppt/slides/_rels/slide162.xml.rels><?xml version="1.0" encoding="UTF-8" standalone="yes"?>
<Relationships xmlns="http://schemas.openxmlformats.org/package/2006/relationships"><Relationship Id="rId8" Type="http://schemas.openxmlformats.org/officeDocument/2006/relationships/image" Target="../media/image501.wmf"/><Relationship Id="rId3" Type="http://schemas.openxmlformats.org/officeDocument/2006/relationships/oleObject" Target="../embeddings/oleObject253.bin"/><Relationship Id="rId7" Type="http://schemas.openxmlformats.org/officeDocument/2006/relationships/oleObject" Target="../embeddings/oleObject255.bin"/><Relationship Id="rId12" Type="http://schemas.openxmlformats.org/officeDocument/2006/relationships/image" Target="../media/image503.wmf"/><Relationship Id="rId2" Type="http://schemas.openxmlformats.org/officeDocument/2006/relationships/slideLayout" Target="../slideLayouts/slideLayout13.xml"/><Relationship Id="rId1" Type="http://schemas.openxmlformats.org/officeDocument/2006/relationships/vmlDrawing" Target="../drawings/vmlDrawing121.vml"/><Relationship Id="rId6" Type="http://schemas.openxmlformats.org/officeDocument/2006/relationships/image" Target="../media/image500.wmf"/><Relationship Id="rId11" Type="http://schemas.openxmlformats.org/officeDocument/2006/relationships/oleObject" Target="../embeddings/oleObject257.bin"/><Relationship Id="rId5" Type="http://schemas.openxmlformats.org/officeDocument/2006/relationships/oleObject" Target="../embeddings/oleObject254.bin"/><Relationship Id="rId10" Type="http://schemas.openxmlformats.org/officeDocument/2006/relationships/image" Target="../media/image502.wmf"/><Relationship Id="rId4" Type="http://schemas.openxmlformats.org/officeDocument/2006/relationships/image" Target="../media/image495.wmf"/><Relationship Id="rId9" Type="http://schemas.openxmlformats.org/officeDocument/2006/relationships/oleObject" Target="../embeddings/oleObject256.bin"/></Relationships>
</file>

<file path=ppt/slides/_rels/slide163.xml.rels><?xml version="1.0" encoding="UTF-8" standalone="yes"?>
<Relationships xmlns="http://schemas.openxmlformats.org/package/2006/relationships"><Relationship Id="rId3" Type="http://schemas.openxmlformats.org/officeDocument/2006/relationships/oleObject" Target="../embeddings/Microsoft_Word_97_-_2003_Document259.doc"/><Relationship Id="rId2" Type="http://schemas.openxmlformats.org/officeDocument/2006/relationships/slideLayout" Target="../slideLayouts/slideLayout2.xml"/><Relationship Id="rId1" Type="http://schemas.openxmlformats.org/officeDocument/2006/relationships/vmlDrawing" Target="../drawings/vmlDrawing122.vml"/><Relationship Id="rId6" Type="http://schemas.openxmlformats.org/officeDocument/2006/relationships/image" Target="../media/image505.emf"/><Relationship Id="rId5" Type="http://schemas.openxmlformats.org/officeDocument/2006/relationships/oleObject" Target="../embeddings/Microsoft_Word_97_-_2003_Document260.doc"/><Relationship Id="rId4" Type="http://schemas.openxmlformats.org/officeDocument/2006/relationships/image" Target="../media/image504.emf"/></Relationships>
</file>

<file path=ppt/slides/_rels/slide164.xml.rels><?xml version="1.0" encoding="UTF-8" standalone="yes"?>
<Relationships xmlns="http://schemas.openxmlformats.org/package/2006/relationships"><Relationship Id="rId8" Type="http://schemas.openxmlformats.org/officeDocument/2006/relationships/image" Target="../media/image508.emf"/><Relationship Id="rId3" Type="http://schemas.openxmlformats.org/officeDocument/2006/relationships/oleObject" Target="../embeddings/oleObject258.bin"/><Relationship Id="rId7" Type="http://schemas.openxmlformats.org/officeDocument/2006/relationships/oleObject" Target="../embeddings/oleObject260.bin"/><Relationship Id="rId2" Type="http://schemas.openxmlformats.org/officeDocument/2006/relationships/slideLayout" Target="../slideLayouts/slideLayout13.xml"/><Relationship Id="rId1" Type="http://schemas.openxmlformats.org/officeDocument/2006/relationships/vmlDrawing" Target="../drawings/vmlDrawing123.vml"/><Relationship Id="rId6" Type="http://schemas.openxmlformats.org/officeDocument/2006/relationships/image" Target="../media/image507.emf"/><Relationship Id="rId11" Type="http://schemas.openxmlformats.org/officeDocument/2006/relationships/oleObject" Target="../embeddings/oleObject262.bin"/><Relationship Id="rId5" Type="http://schemas.openxmlformats.org/officeDocument/2006/relationships/oleObject" Target="../embeddings/oleObject259.bin"/><Relationship Id="rId10" Type="http://schemas.openxmlformats.org/officeDocument/2006/relationships/image" Target="../media/image509.wmf"/><Relationship Id="rId4" Type="http://schemas.openxmlformats.org/officeDocument/2006/relationships/image" Target="../media/image506.emf"/><Relationship Id="rId9" Type="http://schemas.openxmlformats.org/officeDocument/2006/relationships/oleObject" Target="../embeddings/oleObject261.bin"/></Relationships>
</file>

<file path=ppt/slides/_rels/slide165.xml.rels><?xml version="1.0" encoding="UTF-8" standalone="yes"?>
<Relationships xmlns="http://schemas.openxmlformats.org/package/2006/relationships"><Relationship Id="rId8" Type="http://schemas.openxmlformats.org/officeDocument/2006/relationships/image" Target="../media/image512.emf"/><Relationship Id="rId3" Type="http://schemas.openxmlformats.org/officeDocument/2006/relationships/oleObject" Target="../embeddings/oleObject263.bin"/><Relationship Id="rId7" Type="http://schemas.openxmlformats.org/officeDocument/2006/relationships/oleObject" Target="../embeddings/oleObject265.bin"/><Relationship Id="rId12" Type="http://schemas.openxmlformats.org/officeDocument/2006/relationships/image" Target="../media/image514.wmf"/><Relationship Id="rId2" Type="http://schemas.openxmlformats.org/officeDocument/2006/relationships/slideLayout" Target="../slideLayouts/slideLayout2.xml"/><Relationship Id="rId1" Type="http://schemas.openxmlformats.org/officeDocument/2006/relationships/vmlDrawing" Target="../drawings/vmlDrawing124.vml"/><Relationship Id="rId6" Type="http://schemas.openxmlformats.org/officeDocument/2006/relationships/image" Target="../media/image511.emf"/><Relationship Id="rId11" Type="http://schemas.openxmlformats.org/officeDocument/2006/relationships/oleObject" Target="../embeddings/Microsoft_Word_97_-_2003_Document261.doc"/><Relationship Id="rId5" Type="http://schemas.openxmlformats.org/officeDocument/2006/relationships/oleObject" Target="../embeddings/oleObject264.bin"/><Relationship Id="rId10" Type="http://schemas.openxmlformats.org/officeDocument/2006/relationships/image" Target="../media/image513.emf"/><Relationship Id="rId4" Type="http://schemas.openxmlformats.org/officeDocument/2006/relationships/image" Target="../media/image510.emf"/><Relationship Id="rId9" Type="http://schemas.openxmlformats.org/officeDocument/2006/relationships/oleObject" Target="../embeddings/oleObject266.bin"/></Relationships>
</file>

<file path=ppt/slides/_rels/slide166.xml.rels><?xml version="1.0" encoding="UTF-8" standalone="yes"?>
<Relationships xmlns="http://schemas.openxmlformats.org/package/2006/relationships"><Relationship Id="rId8" Type="http://schemas.openxmlformats.org/officeDocument/2006/relationships/image" Target="../media/image517.emf"/><Relationship Id="rId13" Type="http://schemas.openxmlformats.org/officeDocument/2006/relationships/oleObject" Target="../embeddings/oleObject271.bin"/><Relationship Id="rId3" Type="http://schemas.openxmlformats.org/officeDocument/2006/relationships/oleObject" Target="../embeddings/Microsoft_Word_97_-_2003_Document262.doc"/><Relationship Id="rId7" Type="http://schemas.openxmlformats.org/officeDocument/2006/relationships/oleObject" Target="../embeddings/oleObject268.bin"/><Relationship Id="rId12" Type="http://schemas.openxmlformats.org/officeDocument/2006/relationships/image" Target="../media/image519.emf"/><Relationship Id="rId2" Type="http://schemas.openxmlformats.org/officeDocument/2006/relationships/slideLayout" Target="../slideLayouts/slideLayout2.xml"/><Relationship Id="rId1" Type="http://schemas.openxmlformats.org/officeDocument/2006/relationships/vmlDrawing" Target="../drawings/vmlDrawing125.vml"/><Relationship Id="rId6" Type="http://schemas.openxmlformats.org/officeDocument/2006/relationships/image" Target="../media/image516.wmf"/><Relationship Id="rId11" Type="http://schemas.openxmlformats.org/officeDocument/2006/relationships/oleObject" Target="../embeddings/oleObject270.bin"/><Relationship Id="rId5" Type="http://schemas.openxmlformats.org/officeDocument/2006/relationships/oleObject" Target="../embeddings/oleObject267.bin"/><Relationship Id="rId10" Type="http://schemas.openxmlformats.org/officeDocument/2006/relationships/image" Target="../media/image518.emf"/><Relationship Id="rId4" Type="http://schemas.openxmlformats.org/officeDocument/2006/relationships/image" Target="../media/image515.wmf"/><Relationship Id="rId9" Type="http://schemas.openxmlformats.org/officeDocument/2006/relationships/oleObject" Target="../embeddings/oleObject269.bin"/><Relationship Id="rId14" Type="http://schemas.openxmlformats.org/officeDocument/2006/relationships/image" Target="../media/image520.emf"/></Relationships>
</file>

<file path=ppt/slides/_rels/slide167.xml.rels><?xml version="1.0" encoding="UTF-8" standalone="yes"?>
<Relationships xmlns="http://schemas.openxmlformats.org/package/2006/relationships"><Relationship Id="rId3" Type="http://schemas.openxmlformats.org/officeDocument/2006/relationships/oleObject" Target="../embeddings/oleObject272.bin"/><Relationship Id="rId2" Type="http://schemas.openxmlformats.org/officeDocument/2006/relationships/slideLayout" Target="../slideLayouts/slideLayout2.xml"/><Relationship Id="rId1" Type="http://schemas.openxmlformats.org/officeDocument/2006/relationships/vmlDrawing" Target="../drawings/vmlDrawing126.vml"/><Relationship Id="rId6" Type="http://schemas.openxmlformats.org/officeDocument/2006/relationships/image" Target="../media/image522.emf"/><Relationship Id="rId5" Type="http://schemas.openxmlformats.org/officeDocument/2006/relationships/oleObject" Target="../embeddings/oleObject273.bin"/><Relationship Id="rId4" Type="http://schemas.openxmlformats.org/officeDocument/2006/relationships/image" Target="../media/image521.emf"/></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0.xml.rels><?xml version="1.0" encoding="UTF-8" standalone="yes"?>
<Relationships xmlns="http://schemas.openxmlformats.org/package/2006/relationships"><Relationship Id="rId8" Type="http://schemas.openxmlformats.org/officeDocument/2006/relationships/image" Target="../media/image525.wmf"/><Relationship Id="rId3" Type="http://schemas.openxmlformats.org/officeDocument/2006/relationships/oleObject" Target="../embeddings/oleObject274.bin"/><Relationship Id="rId7" Type="http://schemas.openxmlformats.org/officeDocument/2006/relationships/oleObject" Target="../embeddings/oleObject276.bin"/><Relationship Id="rId12" Type="http://schemas.openxmlformats.org/officeDocument/2006/relationships/image" Target="../media/image527.wmf"/><Relationship Id="rId2" Type="http://schemas.openxmlformats.org/officeDocument/2006/relationships/slideLayout" Target="../slideLayouts/slideLayout17.xml"/><Relationship Id="rId1" Type="http://schemas.openxmlformats.org/officeDocument/2006/relationships/vmlDrawing" Target="../drawings/vmlDrawing127.vml"/><Relationship Id="rId6" Type="http://schemas.openxmlformats.org/officeDocument/2006/relationships/image" Target="../media/image524.wmf"/><Relationship Id="rId11" Type="http://schemas.openxmlformats.org/officeDocument/2006/relationships/oleObject" Target="../embeddings/oleObject278.bin"/><Relationship Id="rId5" Type="http://schemas.openxmlformats.org/officeDocument/2006/relationships/oleObject" Target="../embeddings/oleObject275.bin"/><Relationship Id="rId10" Type="http://schemas.openxmlformats.org/officeDocument/2006/relationships/image" Target="../media/image526.wmf"/><Relationship Id="rId4" Type="http://schemas.openxmlformats.org/officeDocument/2006/relationships/image" Target="../media/image523.wmf"/><Relationship Id="rId9" Type="http://schemas.openxmlformats.org/officeDocument/2006/relationships/oleObject" Target="../embeddings/oleObject277.bin"/></Relationships>
</file>

<file path=ppt/slides/_rels/slide171.xml.rels><?xml version="1.0" encoding="UTF-8" standalone="yes"?>
<Relationships xmlns="http://schemas.openxmlformats.org/package/2006/relationships"><Relationship Id="rId8" Type="http://schemas.openxmlformats.org/officeDocument/2006/relationships/oleObject" Target="../embeddings/oleObject281.bin"/><Relationship Id="rId3" Type="http://schemas.openxmlformats.org/officeDocument/2006/relationships/oleObject" Target="../embeddings/Microsoft_Word_97_-_2003_Document263.doc"/><Relationship Id="rId7" Type="http://schemas.openxmlformats.org/officeDocument/2006/relationships/oleObject" Target="../embeddings/oleObject280.bin"/><Relationship Id="rId2" Type="http://schemas.openxmlformats.org/officeDocument/2006/relationships/slideLayout" Target="../slideLayouts/slideLayout17.xml"/><Relationship Id="rId1" Type="http://schemas.openxmlformats.org/officeDocument/2006/relationships/vmlDrawing" Target="../drawings/vmlDrawing128.vml"/><Relationship Id="rId6" Type="http://schemas.openxmlformats.org/officeDocument/2006/relationships/image" Target="../media/image529.wmf"/><Relationship Id="rId11" Type="http://schemas.openxmlformats.org/officeDocument/2006/relationships/image" Target="../media/image531.wmf"/><Relationship Id="rId5" Type="http://schemas.openxmlformats.org/officeDocument/2006/relationships/oleObject" Target="../embeddings/oleObject279.bin"/><Relationship Id="rId10" Type="http://schemas.openxmlformats.org/officeDocument/2006/relationships/oleObject" Target="../embeddings/oleObject282.bin"/><Relationship Id="rId4" Type="http://schemas.openxmlformats.org/officeDocument/2006/relationships/image" Target="../media/image528.emf"/><Relationship Id="rId9" Type="http://schemas.openxmlformats.org/officeDocument/2006/relationships/image" Target="../media/image530.wmf"/></Relationships>
</file>

<file path=ppt/slides/_rels/slide172.xml.rels><?xml version="1.0" encoding="UTF-8" standalone="yes"?>
<Relationships xmlns="http://schemas.openxmlformats.org/package/2006/relationships"><Relationship Id="rId8" Type="http://schemas.openxmlformats.org/officeDocument/2006/relationships/image" Target="../media/image534.wmf"/><Relationship Id="rId13" Type="http://schemas.openxmlformats.org/officeDocument/2006/relationships/oleObject" Target="../embeddings/oleObject284.bin"/><Relationship Id="rId3" Type="http://schemas.openxmlformats.org/officeDocument/2006/relationships/oleObject" Target="../embeddings/Microsoft_Word_97_-_2003_Document264.doc"/><Relationship Id="rId7" Type="http://schemas.openxmlformats.org/officeDocument/2006/relationships/oleObject" Target="../embeddings/Microsoft_Word_97_-_2003_Document266.doc"/><Relationship Id="rId12" Type="http://schemas.openxmlformats.org/officeDocument/2006/relationships/image" Target="../media/image536.emf"/><Relationship Id="rId2" Type="http://schemas.openxmlformats.org/officeDocument/2006/relationships/slideLayout" Target="../slideLayouts/slideLayout4.xml"/><Relationship Id="rId1" Type="http://schemas.openxmlformats.org/officeDocument/2006/relationships/vmlDrawing" Target="../drawings/vmlDrawing129.vml"/><Relationship Id="rId6" Type="http://schemas.openxmlformats.org/officeDocument/2006/relationships/image" Target="../media/image533.emf"/><Relationship Id="rId11" Type="http://schemas.openxmlformats.org/officeDocument/2006/relationships/oleObject" Target="../embeddings/Microsoft_Word_97_-_2003_Document267.doc"/><Relationship Id="rId5" Type="http://schemas.openxmlformats.org/officeDocument/2006/relationships/oleObject" Target="../embeddings/Microsoft_Word_97_-_2003_Document265.doc"/><Relationship Id="rId10" Type="http://schemas.openxmlformats.org/officeDocument/2006/relationships/image" Target="../media/image535.wmf"/><Relationship Id="rId4" Type="http://schemas.openxmlformats.org/officeDocument/2006/relationships/image" Target="../media/image532.emf"/><Relationship Id="rId9" Type="http://schemas.openxmlformats.org/officeDocument/2006/relationships/oleObject" Target="../embeddings/oleObject283.bin"/><Relationship Id="rId14" Type="http://schemas.openxmlformats.org/officeDocument/2006/relationships/image" Target="../media/image537.wmf"/></Relationships>
</file>

<file path=ppt/slides/_rels/slide173.xml.rels><?xml version="1.0" encoding="UTF-8" standalone="yes"?>
<Relationships xmlns="http://schemas.openxmlformats.org/package/2006/relationships"><Relationship Id="rId3" Type="http://schemas.openxmlformats.org/officeDocument/2006/relationships/oleObject" Target="../embeddings/Microsoft_Word_97_-_2003_Document268.doc"/><Relationship Id="rId2" Type="http://schemas.openxmlformats.org/officeDocument/2006/relationships/slideLayout" Target="../slideLayouts/slideLayout13.xml"/><Relationship Id="rId1" Type="http://schemas.openxmlformats.org/officeDocument/2006/relationships/vmlDrawing" Target="../drawings/vmlDrawing130.vml"/><Relationship Id="rId6" Type="http://schemas.openxmlformats.org/officeDocument/2006/relationships/image" Target="../media/image539.wmf"/><Relationship Id="rId5" Type="http://schemas.openxmlformats.org/officeDocument/2006/relationships/oleObject" Target="../embeddings/oleObject285.bin"/><Relationship Id="rId4" Type="http://schemas.openxmlformats.org/officeDocument/2006/relationships/image" Target="../media/image538.wmf"/></Relationships>
</file>

<file path=ppt/slides/_rels/slide174.xml.rels><?xml version="1.0" encoding="UTF-8" standalone="yes"?>
<Relationships xmlns="http://schemas.openxmlformats.org/package/2006/relationships"><Relationship Id="rId3" Type="http://schemas.openxmlformats.org/officeDocument/2006/relationships/oleObject" Target="../embeddings/Microsoft_Word_97_-_2003_Document269.doc"/><Relationship Id="rId2" Type="http://schemas.openxmlformats.org/officeDocument/2006/relationships/slideLayout" Target="../slideLayouts/slideLayout2.xml"/><Relationship Id="rId1" Type="http://schemas.openxmlformats.org/officeDocument/2006/relationships/vmlDrawing" Target="../drawings/vmlDrawing131.vml"/><Relationship Id="rId4" Type="http://schemas.openxmlformats.org/officeDocument/2006/relationships/image" Target="../media/image540.emf"/></Relationships>
</file>

<file path=ppt/slides/_rels/slide175.xml.rels><?xml version="1.0" encoding="UTF-8" standalone="yes"?>
<Relationships xmlns="http://schemas.openxmlformats.org/package/2006/relationships"><Relationship Id="rId8" Type="http://schemas.openxmlformats.org/officeDocument/2006/relationships/image" Target="../media/image543.emf"/><Relationship Id="rId13" Type="http://schemas.openxmlformats.org/officeDocument/2006/relationships/oleObject" Target="../embeddings/oleObject289.bin"/><Relationship Id="rId3" Type="http://schemas.openxmlformats.org/officeDocument/2006/relationships/oleObject" Target="../embeddings/Microsoft_Word_97_-_2003_Document270.doc"/><Relationship Id="rId7" Type="http://schemas.openxmlformats.org/officeDocument/2006/relationships/oleObject" Target="../embeddings/oleObject286.bin"/><Relationship Id="rId12" Type="http://schemas.openxmlformats.org/officeDocument/2006/relationships/image" Target="../media/image545.emf"/><Relationship Id="rId2" Type="http://schemas.openxmlformats.org/officeDocument/2006/relationships/slideLayout" Target="../slideLayouts/slideLayout17.xml"/><Relationship Id="rId1" Type="http://schemas.openxmlformats.org/officeDocument/2006/relationships/vmlDrawing" Target="../drawings/vmlDrawing132.vml"/><Relationship Id="rId6" Type="http://schemas.openxmlformats.org/officeDocument/2006/relationships/image" Target="../media/image542.emf"/><Relationship Id="rId11" Type="http://schemas.openxmlformats.org/officeDocument/2006/relationships/oleObject" Target="../embeddings/oleObject288.bin"/><Relationship Id="rId5" Type="http://schemas.openxmlformats.org/officeDocument/2006/relationships/oleObject" Target="../embeddings/Microsoft_Word_97_-_2003_Document271.doc"/><Relationship Id="rId10" Type="http://schemas.openxmlformats.org/officeDocument/2006/relationships/image" Target="../media/image544.emf"/><Relationship Id="rId4" Type="http://schemas.openxmlformats.org/officeDocument/2006/relationships/image" Target="../media/image541.emf"/><Relationship Id="rId9" Type="http://schemas.openxmlformats.org/officeDocument/2006/relationships/oleObject" Target="../embeddings/oleObject287.bin"/><Relationship Id="rId14" Type="http://schemas.openxmlformats.org/officeDocument/2006/relationships/image" Target="../media/image546.emf"/></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7.xml.rels><?xml version="1.0" encoding="UTF-8" standalone="yes"?>
<Relationships xmlns="http://schemas.openxmlformats.org/package/2006/relationships"><Relationship Id="rId3" Type="http://schemas.openxmlformats.org/officeDocument/2006/relationships/oleObject" Target="../embeddings/Microsoft_Word_97_-_2003_Document272.doc"/><Relationship Id="rId2" Type="http://schemas.openxmlformats.org/officeDocument/2006/relationships/slideLayout" Target="../slideLayouts/slideLayout2.xml"/><Relationship Id="rId1" Type="http://schemas.openxmlformats.org/officeDocument/2006/relationships/vmlDrawing" Target="../drawings/vmlDrawing133.vml"/><Relationship Id="rId6" Type="http://schemas.openxmlformats.org/officeDocument/2006/relationships/image" Target="../media/image548.emf"/><Relationship Id="rId5" Type="http://schemas.openxmlformats.org/officeDocument/2006/relationships/oleObject" Target="../embeddings/oleObject290.bin"/><Relationship Id="rId4" Type="http://schemas.openxmlformats.org/officeDocument/2006/relationships/image" Target="../media/image547.emf"/></Relationships>
</file>

<file path=ppt/slides/_rels/slide178.xml.rels><?xml version="1.0" encoding="UTF-8" standalone="yes"?>
<Relationships xmlns="http://schemas.openxmlformats.org/package/2006/relationships"><Relationship Id="rId8" Type="http://schemas.openxmlformats.org/officeDocument/2006/relationships/image" Target="../media/image551.emf"/><Relationship Id="rId13" Type="http://schemas.openxmlformats.org/officeDocument/2006/relationships/oleObject" Target="../embeddings/oleObject295.bin"/><Relationship Id="rId3" Type="http://schemas.openxmlformats.org/officeDocument/2006/relationships/oleObject" Target="../embeddings/oleObject291.bin"/><Relationship Id="rId7" Type="http://schemas.openxmlformats.org/officeDocument/2006/relationships/oleObject" Target="../embeddings/oleObject292.bin"/><Relationship Id="rId12" Type="http://schemas.openxmlformats.org/officeDocument/2006/relationships/image" Target="../media/image553.emf"/><Relationship Id="rId2" Type="http://schemas.openxmlformats.org/officeDocument/2006/relationships/slideLayout" Target="../slideLayouts/slideLayout2.xml"/><Relationship Id="rId16" Type="http://schemas.openxmlformats.org/officeDocument/2006/relationships/image" Target="../media/image555.emf"/><Relationship Id="rId1" Type="http://schemas.openxmlformats.org/officeDocument/2006/relationships/vmlDrawing" Target="../drawings/vmlDrawing134.vml"/><Relationship Id="rId6" Type="http://schemas.openxmlformats.org/officeDocument/2006/relationships/image" Target="../media/image550.emf"/><Relationship Id="rId11" Type="http://schemas.openxmlformats.org/officeDocument/2006/relationships/oleObject" Target="../embeddings/oleObject294.bin"/><Relationship Id="rId5" Type="http://schemas.openxmlformats.org/officeDocument/2006/relationships/oleObject" Target="../embeddings/Microsoft_Word_97_-_2003_Document273.doc"/><Relationship Id="rId15" Type="http://schemas.openxmlformats.org/officeDocument/2006/relationships/oleObject" Target="../embeddings/oleObject296.bin"/><Relationship Id="rId10" Type="http://schemas.openxmlformats.org/officeDocument/2006/relationships/image" Target="../media/image552.emf"/><Relationship Id="rId4" Type="http://schemas.openxmlformats.org/officeDocument/2006/relationships/image" Target="../media/image549.emf"/><Relationship Id="rId9" Type="http://schemas.openxmlformats.org/officeDocument/2006/relationships/oleObject" Target="../embeddings/oleObject293.bin"/><Relationship Id="rId14" Type="http://schemas.openxmlformats.org/officeDocument/2006/relationships/image" Target="../media/image554.emf"/></Relationships>
</file>

<file path=ppt/slides/_rels/slide179.xml.rels><?xml version="1.0" encoding="UTF-8" standalone="yes"?>
<Relationships xmlns="http://schemas.openxmlformats.org/package/2006/relationships"><Relationship Id="rId3" Type="http://schemas.openxmlformats.org/officeDocument/2006/relationships/oleObject" Target="../embeddings/oleObject297.bin"/><Relationship Id="rId2" Type="http://schemas.openxmlformats.org/officeDocument/2006/relationships/slideLayout" Target="../slideLayouts/slideLayout2.xml"/><Relationship Id="rId1" Type="http://schemas.openxmlformats.org/officeDocument/2006/relationships/vmlDrawing" Target="../drawings/vmlDrawing135.vml"/><Relationship Id="rId6" Type="http://schemas.openxmlformats.org/officeDocument/2006/relationships/image" Target="../media/image557.emf"/><Relationship Id="rId5" Type="http://schemas.openxmlformats.org/officeDocument/2006/relationships/oleObject" Target="../embeddings/oleObject298.bin"/><Relationship Id="rId4" Type="http://schemas.openxmlformats.org/officeDocument/2006/relationships/image" Target="../media/image556.emf"/></Relationships>
</file>

<file path=ppt/slides/_rels/slide180.xml.rels><?xml version="1.0" encoding="UTF-8" standalone="yes"?>
<Relationships xmlns="http://schemas.openxmlformats.org/package/2006/relationships"><Relationship Id="rId8" Type="http://schemas.openxmlformats.org/officeDocument/2006/relationships/image" Target="../media/image560.emf"/><Relationship Id="rId3" Type="http://schemas.openxmlformats.org/officeDocument/2006/relationships/oleObject" Target="../embeddings/oleObject299.bin"/><Relationship Id="rId7" Type="http://schemas.openxmlformats.org/officeDocument/2006/relationships/oleObject" Target="../embeddings/oleObject301.bin"/><Relationship Id="rId2" Type="http://schemas.openxmlformats.org/officeDocument/2006/relationships/slideLayout" Target="../slideLayouts/slideLayout2.xml"/><Relationship Id="rId1" Type="http://schemas.openxmlformats.org/officeDocument/2006/relationships/vmlDrawing" Target="../drawings/vmlDrawing136.vml"/><Relationship Id="rId6" Type="http://schemas.openxmlformats.org/officeDocument/2006/relationships/image" Target="../media/image559.emf"/><Relationship Id="rId5" Type="http://schemas.openxmlformats.org/officeDocument/2006/relationships/oleObject" Target="../embeddings/oleObject300.bin"/><Relationship Id="rId4" Type="http://schemas.openxmlformats.org/officeDocument/2006/relationships/image" Target="../media/image558.emf"/></Relationships>
</file>

<file path=ppt/slides/_rels/slide181.xml.rels><?xml version="1.0" encoding="UTF-8" standalone="yes"?>
<Relationships xmlns="http://schemas.openxmlformats.org/package/2006/relationships"><Relationship Id="rId3" Type="http://schemas.openxmlformats.org/officeDocument/2006/relationships/oleObject" Target="../embeddings/oleObject302.bin"/><Relationship Id="rId2" Type="http://schemas.openxmlformats.org/officeDocument/2006/relationships/slideLayout" Target="../slideLayouts/slideLayout13.xml"/><Relationship Id="rId1" Type="http://schemas.openxmlformats.org/officeDocument/2006/relationships/vmlDrawing" Target="../drawings/vmlDrawing137.vml"/><Relationship Id="rId4" Type="http://schemas.openxmlformats.org/officeDocument/2006/relationships/image" Target="../media/image561.wmf"/></Relationships>
</file>

<file path=ppt/slides/_rels/slide182.xml.rels><?xml version="1.0" encoding="UTF-8" standalone="yes"?>
<Relationships xmlns="http://schemas.openxmlformats.org/package/2006/relationships"><Relationship Id="rId8" Type="http://schemas.openxmlformats.org/officeDocument/2006/relationships/image" Target="../media/image564.wmf"/><Relationship Id="rId13" Type="http://schemas.openxmlformats.org/officeDocument/2006/relationships/oleObject" Target="../embeddings/oleObject308.bin"/><Relationship Id="rId3" Type="http://schemas.openxmlformats.org/officeDocument/2006/relationships/oleObject" Target="../embeddings/oleObject303.bin"/><Relationship Id="rId7" Type="http://schemas.openxmlformats.org/officeDocument/2006/relationships/oleObject" Target="../embeddings/oleObject305.bin"/><Relationship Id="rId12" Type="http://schemas.openxmlformats.org/officeDocument/2006/relationships/image" Target="../media/image566.wmf"/><Relationship Id="rId2" Type="http://schemas.openxmlformats.org/officeDocument/2006/relationships/slideLayout" Target="../slideLayouts/slideLayout17.xml"/><Relationship Id="rId16" Type="http://schemas.openxmlformats.org/officeDocument/2006/relationships/image" Target="../media/image568.wmf"/><Relationship Id="rId1" Type="http://schemas.openxmlformats.org/officeDocument/2006/relationships/vmlDrawing" Target="../drawings/vmlDrawing138.vml"/><Relationship Id="rId6" Type="http://schemas.openxmlformats.org/officeDocument/2006/relationships/image" Target="../media/image563.wmf"/><Relationship Id="rId11" Type="http://schemas.openxmlformats.org/officeDocument/2006/relationships/oleObject" Target="../embeddings/oleObject307.bin"/><Relationship Id="rId5" Type="http://schemas.openxmlformats.org/officeDocument/2006/relationships/oleObject" Target="../embeddings/oleObject304.bin"/><Relationship Id="rId15" Type="http://schemas.openxmlformats.org/officeDocument/2006/relationships/oleObject" Target="../embeddings/oleObject309.bin"/><Relationship Id="rId10" Type="http://schemas.openxmlformats.org/officeDocument/2006/relationships/image" Target="../media/image565.wmf"/><Relationship Id="rId4" Type="http://schemas.openxmlformats.org/officeDocument/2006/relationships/image" Target="../media/image562.wmf"/><Relationship Id="rId9" Type="http://schemas.openxmlformats.org/officeDocument/2006/relationships/oleObject" Target="../embeddings/oleObject306.bin"/><Relationship Id="rId14" Type="http://schemas.openxmlformats.org/officeDocument/2006/relationships/image" Target="../media/image567.wmf"/></Relationships>
</file>

<file path=ppt/slides/_rels/slide183.xml.rels><?xml version="1.0" encoding="UTF-8" standalone="yes"?>
<Relationships xmlns="http://schemas.openxmlformats.org/package/2006/relationships"><Relationship Id="rId8" Type="http://schemas.openxmlformats.org/officeDocument/2006/relationships/image" Target="../media/image571.emf"/><Relationship Id="rId13" Type="http://schemas.openxmlformats.org/officeDocument/2006/relationships/oleObject" Target="../embeddings/oleObject313.bin"/><Relationship Id="rId3" Type="http://schemas.openxmlformats.org/officeDocument/2006/relationships/oleObject" Target="../embeddings/oleObject310.bin"/><Relationship Id="rId7" Type="http://schemas.openxmlformats.org/officeDocument/2006/relationships/oleObject" Target="../embeddings/Microsoft_Word_97_-_2003_Document274.doc"/><Relationship Id="rId12" Type="http://schemas.openxmlformats.org/officeDocument/2006/relationships/image" Target="../media/image573.wmf"/><Relationship Id="rId2" Type="http://schemas.openxmlformats.org/officeDocument/2006/relationships/slideLayout" Target="../slideLayouts/slideLayout4.xml"/><Relationship Id="rId16" Type="http://schemas.openxmlformats.org/officeDocument/2006/relationships/image" Target="../media/image575.wmf"/><Relationship Id="rId1" Type="http://schemas.openxmlformats.org/officeDocument/2006/relationships/vmlDrawing" Target="../drawings/vmlDrawing139.vml"/><Relationship Id="rId6" Type="http://schemas.openxmlformats.org/officeDocument/2006/relationships/image" Target="../media/image570.emf"/><Relationship Id="rId11" Type="http://schemas.openxmlformats.org/officeDocument/2006/relationships/oleObject" Target="../embeddings/oleObject312.bin"/><Relationship Id="rId5" Type="http://schemas.openxmlformats.org/officeDocument/2006/relationships/oleObject" Target="../embeddings/oleObject311.bin"/><Relationship Id="rId15" Type="http://schemas.openxmlformats.org/officeDocument/2006/relationships/oleObject" Target="../embeddings/oleObject314.bin"/><Relationship Id="rId10" Type="http://schemas.openxmlformats.org/officeDocument/2006/relationships/image" Target="../media/image572.emf"/><Relationship Id="rId4" Type="http://schemas.openxmlformats.org/officeDocument/2006/relationships/image" Target="../media/image569.emf"/><Relationship Id="rId9" Type="http://schemas.openxmlformats.org/officeDocument/2006/relationships/oleObject" Target="../embeddings/Microsoft_Word_97_-_2003_Document275.doc"/><Relationship Id="rId14" Type="http://schemas.openxmlformats.org/officeDocument/2006/relationships/image" Target="../media/image574.wmf"/></Relationships>
</file>

<file path=ppt/slides/_rels/slide184.xml.rels><?xml version="1.0" encoding="UTF-8" standalone="yes"?>
<Relationships xmlns="http://schemas.openxmlformats.org/package/2006/relationships"><Relationship Id="rId8" Type="http://schemas.openxmlformats.org/officeDocument/2006/relationships/image" Target="../media/image578.wmf"/><Relationship Id="rId13" Type="http://schemas.openxmlformats.org/officeDocument/2006/relationships/oleObject" Target="../embeddings/oleObject319.bin"/><Relationship Id="rId18" Type="http://schemas.openxmlformats.org/officeDocument/2006/relationships/image" Target="../media/image583.emf"/><Relationship Id="rId3" Type="http://schemas.openxmlformats.org/officeDocument/2006/relationships/oleObject" Target="../embeddings/Microsoft_Word_97_-_2003_Document276.doc"/><Relationship Id="rId7" Type="http://schemas.openxmlformats.org/officeDocument/2006/relationships/oleObject" Target="../embeddings/oleObject316.bin"/><Relationship Id="rId12" Type="http://schemas.openxmlformats.org/officeDocument/2006/relationships/image" Target="../media/image580.wmf"/><Relationship Id="rId17" Type="http://schemas.openxmlformats.org/officeDocument/2006/relationships/oleObject" Target="../embeddings/oleObject321.bin"/><Relationship Id="rId2" Type="http://schemas.openxmlformats.org/officeDocument/2006/relationships/slideLayout" Target="../slideLayouts/slideLayout2.xml"/><Relationship Id="rId16" Type="http://schemas.openxmlformats.org/officeDocument/2006/relationships/image" Target="../media/image582.wmf"/><Relationship Id="rId1" Type="http://schemas.openxmlformats.org/officeDocument/2006/relationships/vmlDrawing" Target="../drawings/vmlDrawing140.vml"/><Relationship Id="rId6" Type="http://schemas.openxmlformats.org/officeDocument/2006/relationships/image" Target="../media/image577.emf"/><Relationship Id="rId11" Type="http://schemas.openxmlformats.org/officeDocument/2006/relationships/oleObject" Target="../embeddings/oleObject318.bin"/><Relationship Id="rId5" Type="http://schemas.openxmlformats.org/officeDocument/2006/relationships/oleObject" Target="../embeddings/oleObject315.bin"/><Relationship Id="rId15" Type="http://schemas.openxmlformats.org/officeDocument/2006/relationships/oleObject" Target="../embeddings/oleObject320.bin"/><Relationship Id="rId10" Type="http://schemas.openxmlformats.org/officeDocument/2006/relationships/image" Target="../media/image579.wmf"/><Relationship Id="rId4" Type="http://schemas.openxmlformats.org/officeDocument/2006/relationships/image" Target="../media/image576.wmf"/><Relationship Id="rId9" Type="http://schemas.openxmlformats.org/officeDocument/2006/relationships/oleObject" Target="../embeddings/oleObject317.bin"/><Relationship Id="rId14" Type="http://schemas.openxmlformats.org/officeDocument/2006/relationships/image" Target="../media/image581.wmf"/></Relationships>
</file>

<file path=ppt/slides/_rels/slide185.xml.rels><?xml version="1.0" encoding="UTF-8" standalone="yes"?>
<Relationships xmlns="http://schemas.openxmlformats.org/package/2006/relationships"><Relationship Id="rId8" Type="http://schemas.openxmlformats.org/officeDocument/2006/relationships/image" Target="../media/image586.emf"/><Relationship Id="rId3" Type="http://schemas.openxmlformats.org/officeDocument/2006/relationships/oleObject" Target="../embeddings/Microsoft_Word_97_-_2003_Document277.doc"/><Relationship Id="rId7" Type="http://schemas.openxmlformats.org/officeDocument/2006/relationships/oleObject" Target="../embeddings/oleObject323.bin"/><Relationship Id="rId2" Type="http://schemas.openxmlformats.org/officeDocument/2006/relationships/slideLayout" Target="../slideLayouts/slideLayout2.xml"/><Relationship Id="rId1" Type="http://schemas.openxmlformats.org/officeDocument/2006/relationships/vmlDrawing" Target="../drawings/vmlDrawing141.vml"/><Relationship Id="rId6" Type="http://schemas.openxmlformats.org/officeDocument/2006/relationships/image" Target="../media/image585.emf"/><Relationship Id="rId5" Type="http://schemas.openxmlformats.org/officeDocument/2006/relationships/oleObject" Target="../embeddings/oleObject322.bin"/><Relationship Id="rId4" Type="http://schemas.openxmlformats.org/officeDocument/2006/relationships/image" Target="../media/image584.wmf"/></Relationships>
</file>

<file path=ppt/slides/_rels/slide186.xml.rels><?xml version="1.0" encoding="UTF-8" standalone="yes"?>
<Relationships xmlns="http://schemas.openxmlformats.org/package/2006/relationships"><Relationship Id="rId8" Type="http://schemas.openxmlformats.org/officeDocument/2006/relationships/image" Target="../media/image589.wmf"/><Relationship Id="rId3" Type="http://schemas.openxmlformats.org/officeDocument/2006/relationships/oleObject" Target="../embeddings/oleObject324.bin"/><Relationship Id="rId7" Type="http://schemas.openxmlformats.org/officeDocument/2006/relationships/oleObject" Target="../embeddings/oleObject326.bin"/><Relationship Id="rId12" Type="http://schemas.openxmlformats.org/officeDocument/2006/relationships/image" Target="../media/image591.wmf"/><Relationship Id="rId2" Type="http://schemas.openxmlformats.org/officeDocument/2006/relationships/slideLayout" Target="../slideLayouts/slideLayout12.xml"/><Relationship Id="rId1" Type="http://schemas.openxmlformats.org/officeDocument/2006/relationships/vmlDrawing" Target="../drawings/vmlDrawing142.vml"/><Relationship Id="rId6" Type="http://schemas.openxmlformats.org/officeDocument/2006/relationships/image" Target="../media/image588.emf"/><Relationship Id="rId11" Type="http://schemas.openxmlformats.org/officeDocument/2006/relationships/oleObject" Target="../embeddings/oleObject328.bin"/><Relationship Id="rId5" Type="http://schemas.openxmlformats.org/officeDocument/2006/relationships/oleObject" Target="../embeddings/oleObject325.bin"/><Relationship Id="rId10" Type="http://schemas.openxmlformats.org/officeDocument/2006/relationships/image" Target="../media/image590.wmf"/><Relationship Id="rId4" Type="http://schemas.openxmlformats.org/officeDocument/2006/relationships/image" Target="../media/image587.emf"/><Relationship Id="rId9" Type="http://schemas.openxmlformats.org/officeDocument/2006/relationships/oleObject" Target="../embeddings/oleObject327.bin"/></Relationships>
</file>

<file path=ppt/slides/_rels/slide187.xml.rels><?xml version="1.0" encoding="UTF-8" standalone="yes"?>
<Relationships xmlns="http://schemas.openxmlformats.org/package/2006/relationships"><Relationship Id="rId8" Type="http://schemas.openxmlformats.org/officeDocument/2006/relationships/image" Target="../media/image594.emf"/><Relationship Id="rId13" Type="http://schemas.openxmlformats.org/officeDocument/2006/relationships/oleObject" Target="../embeddings/oleObject331.bin"/><Relationship Id="rId3" Type="http://schemas.openxmlformats.org/officeDocument/2006/relationships/oleObject" Target="../embeddings/Microsoft_Word_97_-_2003_Document278.doc"/><Relationship Id="rId7" Type="http://schemas.openxmlformats.org/officeDocument/2006/relationships/oleObject" Target="../embeddings/Microsoft_Word_97_-_2003_Document280.doc"/><Relationship Id="rId12" Type="http://schemas.openxmlformats.org/officeDocument/2006/relationships/image" Target="../media/image596.wmf"/><Relationship Id="rId2" Type="http://schemas.openxmlformats.org/officeDocument/2006/relationships/slideLayout" Target="../slideLayouts/slideLayout4.xml"/><Relationship Id="rId16" Type="http://schemas.openxmlformats.org/officeDocument/2006/relationships/image" Target="../media/image598.emf"/><Relationship Id="rId1" Type="http://schemas.openxmlformats.org/officeDocument/2006/relationships/vmlDrawing" Target="../drawings/vmlDrawing143.vml"/><Relationship Id="rId6" Type="http://schemas.openxmlformats.org/officeDocument/2006/relationships/image" Target="../media/image593.emf"/><Relationship Id="rId11" Type="http://schemas.openxmlformats.org/officeDocument/2006/relationships/oleObject" Target="../embeddings/oleObject330.bin"/><Relationship Id="rId5" Type="http://schemas.openxmlformats.org/officeDocument/2006/relationships/oleObject" Target="../embeddings/Microsoft_Word_97_-_2003_Document279.doc"/><Relationship Id="rId15" Type="http://schemas.openxmlformats.org/officeDocument/2006/relationships/oleObject" Target="../embeddings/oleObject332.bin"/><Relationship Id="rId10" Type="http://schemas.openxmlformats.org/officeDocument/2006/relationships/image" Target="../media/image595.emf"/><Relationship Id="rId4" Type="http://schemas.openxmlformats.org/officeDocument/2006/relationships/image" Target="../media/image592.emf"/><Relationship Id="rId9" Type="http://schemas.openxmlformats.org/officeDocument/2006/relationships/oleObject" Target="../embeddings/oleObject329.bin"/><Relationship Id="rId14" Type="http://schemas.openxmlformats.org/officeDocument/2006/relationships/image" Target="../media/image597.wmf"/></Relationships>
</file>

<file path=ppt/slides/_rels/slide188.xml.rels><?xml version="1.0" encoding="UTF-8" standalone="yes"?>
<Relationships xmlns="http://schemas.openxmlformats.org/package/2006/relationships"><Relationship Id="rId3" Type="http://schemas.openxmlformats.org/officeDocument/2006/relationships/oleObject" Target="../embeddings/oleObject333.bin"/><Relationship Id="rId2" Type="http://schemas.openxmlformats.org/officeDocument/2006/relationships/slideLayout" Target="../slideLayouts/slideLayout2.xml"/><Relationship Id="rId1" Type="http://schemas.openxmlformats.org/officeDocument/2006/relationships/vmlDrawing" Target="../drawings/vmlDrawing144.vml"/><Relationship Id="rId6" Type="http://schemas.openxmlformats.org/officeDocument/2006/relationships/image" Target="../media/image600.emf"/><Relationship Id="rId5" Type="http://schemas.openxmlformats.org/officeDocument/2006/relationships/oleObject" Target="../embeddings/oleObject334.bin"/><Relationship Id="rId4" Type="http://schemas.openxmlformats.org/officeDocument/2006/relationships/image" Target="../media/image599.emf"/></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0.xml.rels><?xml version="1.0" encoding="UTF-8" standalone="yes"?>
<Relationships xmlns="http://schemas.openxmlformats.org/package/2006/relationships"><Relationship Id="rId8" Type="http://schemas.openxmlformats.org/officeDocument/2006/relationships/image" Target="../media/image603.emf"/><Relationship Id="rId13" Type="http://schemas.openxmlformats.org/officeDocument/2006/relationships/oleObject" Target="../embeddings/oleObject340.bin"/><Relationship Id="rId18" Type="http://schemas.openxmlformats.org/officeDocument/2006/relationships/image" Target="../media/image608.emf"/><Relationship Id="rId3" Type="http://schemas.openxmlformats.org/officeDocument/2006/relationships/oleObject" Target="../embeddings/oleObject335.bin"/><Relationship Id="rId21" Type="http://schemas.openxmlformats.org/officeDocument/2006/relationships/oleObject" Target="../embeddings/oleObject344.bin"/><Relationship Id="rId7" Type="http://schemas.openxmlformats.org/officeDocument/2006/relationships/oleObject" Target="../embeddings/oleObject337.bin"/><Relationship Id="rId12" Type="http://schemas.openxmlformats.org/officeDocument/2006/relationships/image" Target="../media/image605.emf"/><Relationship Id="rId17" Type="http://schemas.openxmlformats.org/officeDocument/2006/relationships/oleObject" Target="../embeddings/oleObject342.bin"/><Relationship Id="rId2" Type="http://schemas.openxmlformats.org/officeDocument/2006/relationships/slideLayout" Target="../slideLayouts/slideLayout2.xml"/><Relationship Id="rId16" Type="http://schemas.openxmlformats.org/officeDocument/2006/relationships/image" Target="../media/image607.emf"/><Relationship Id="rId20" Type="http://schemas.openxmlformats.org/officeDocument/2006/relationships/image" Target="../media/image609.emf"/><Relationship Id="rId1" Type="http://schemas.openxmlformats.org/officeDocument/2006/relationships/vmlDrawing" Target="../drawings/vmlDrawing145.vml"/><Relationship Id="rId6" Type="http://schemas.openxmlformats.org/officeDocument/2006/relationships/image" Target="../media/image602.emf"/><Relationship Id="rId11" Type="http://schemas.openxmlformats.org/officeDocument/2006/relationships/oleObject" Target="../embeddings/oleObject339.bin"/><Relationship Id="rId5" Type="http://schemas.openxmlformats.org/officeDocument/2006/relationships/oleObject" Target="../embeddings/oleObject336.bin"/><Relationship Id="rId15" Type="http://schemas.openxmlformats.org/officeDocument/2006/relationships/oleObject" Target="../embeddings/oleObject341.bin"/><Relationship Id="rId10" Type="http://schemas.openxmlformats.org/officeDocument/2006/relationships/image" Target="../media/image604.emf"/><Relationship Id="rId19" Type="http://schemas.openxmlformats.org/officeDocument/2006/relationships/oleObject" Target="../embeddings/oleObject343.bin"/><Relationship Id="rId4" Type="http://schemas.openxmlformats.org/officeDocument/2006/relationships/image" Target="../media/image601.emf"/><Relationship Id="rId9" Type="http://schemas.openxmlformats.org/officeDocument/2006/relationships/oleObject" Target="../embeddings/oleObject338.bin"/><Relationship Id="rId14" Type="http://schemas.openxmlformats.org/officeDocument/2006/relationships/image" Target="../media/image606.emf"/><Relationship Id="rId22" Type="http://schemas.openxmlformats.org/officeDocument/2006/relationships/image" Target="../media/image610.emf"/></Relationships>
</file>

<file path=ppt/slides/_rels/slide191.xml.rels><?xml version="1.0" encoding="UTF-8" standalone="yes"?>
<Relationships xmlns="http://schemas.openxmlformats.org/package/2006/relationships"><Relationship Id="rId8" Type="http://schemas.openxmlformats.org/officeDocument/2006/relationships/image" Target="../media/image148.wmf"/><Relationship Id="rId13" Type="http://schemas.openxmlformats.org/officeDocument/2006/relationships/oleObject" Target="../embeddings/oleObject350.bin"/><Relationship Id="rId18" Type="http://schemas.openxmlformats.org/officeDocument/2006/relationships/image" Target="../media/image617.wmf"/><Relationship Id="rId3" Type="http://schemas.openxmlformats.org/officeDocument/2006/relationships/oleObject" Target="../embeddings/oleObject345.bin"/><Relationship Id="rId21" Type="http://schemas.openxmlformats.org/officeDocument/2006/relationships/oleObject" Target="../embeddings/oleObject354.bin"/><Relationship Id="rId7" Type="http://schemas.openxmlformats.org/officeDocument/2006/relationships/oleObject" Target="../embeddings/oleObject347.bin"/><Relationship Id="rId12" Type="http://schemas.openxmlformats.org/officeDocument/2006/relationships/image" Target="../media/image614.wmf"/><Relationship Id="rId17" Type="http://schemas.openxmlformats.org/officeDocument/2006/relationships/oleObject" Target="../embeddings/oleObject352.bin"/><Relationship Id="rId2" Type="http://schemas.openxmlformats.org/officeDocument/2006/relationships/slideLayout" Target="../slideLayouts/slideLayout17.xml"/><Relationship Id="rId16" Type="http://schemas.openxmlformats.org/officeDocument/2006/relationships/image" Target="../media/image616.wmf"/><Relationship Id="rId20" Type="http://schemas.openxmlformats.org/officeDocument/2006/relationships/image" Target="../media/image618.wmf"/><Relationship Id="rId1" Type="http://schemas.openxmlformats.org/officeDocument/2006/relationships/vmlDrawing" Target="../drawings/vmlDrawing146.vml"/><Relationship Id="rId6" Type="http://schemas.openxmlformats.org/officeDocument/2006/relationships/image" Target="../media/image612.wmf"/><Relationship Id="rId11" Type="http://schemas.openxmlformats.org/officeDocument/2006/relationships/oleObject" Target="../embeddings/oleObject349.bin"/><Relationship Id="rId24" Type="http://schemas.openxmlformats.org/officeDocument/2006/relationships/image" Target="../media/image620.wmf"/><Relationship Id="rId5" Type="http://schemas.openxmlformats.org/officeDocument/2006/relationships/oleObject" Target="../embeddings/oleObject346.bin"/><Relationship Id="rId15" Type="http://schemas.openxmlformats.org/officeDocument/2006/relationships/oleObject" Target="../embeddings/oleObject351.bin"/><Relationship Id="rId23" Type="http://schemas.openxmlformats.org/officeDocument/2006/relationships/oleObject" Target="../embeddings/oleObject355.bin"/><Relationship Id="rId10" Type="http://schemas.openxmlformats.org/officeDocument/2006/relationships/image" Target="../media/image613.wmf"/><Relationship Id="rId19" Type="http://schemas.openxmlformats.org/officeDocument/2006/relationships/oleObject" Target="../embeddings/oleObject353.bin"/><Relationship Id="rId4" Type="http://schemas.openxmlformats.org/officeDocument/2006/relationships/image" Target="../media/image611.wmf"/><Relationship Id="rId9" Type="http://schemas.openxmlformats.org/officeDocument/2006/relationships/oleObject" Target="../embeddings/oleObject348.bin"/><Relationship Id="rId14" Type="http://schemas.openxmlformats.org/officeDocument/2006/relationships/image" Target="../media/image615.wmf"/><Relationship Id="rId22" Type="http://schemas.openxmlformats.org/officeDocument/2006/relationships/image" Target="../media/image619.wmf"/></Relationships>
</file>

<file path=ppt/slides/_rels/slide192.xml.rels><?xml version="1.0" encoding="UTF-8" standalone="yes"?>
<Relationships xmlns="http://schemas.openxmlformats.org/package/2006/relationships"><Relationship Id="rId3" Type="http://schemas.openxmlformats.org/officeDocument/2006/relationships/oleObject" Target="../embeddings/oleObject356.bin"/><Relationship Id="rId2" Type="http://schemas.openxmlformats.org/officeDocument/2006/relationships/slideLayout" Target="../slideLayouts/slideLayout2.xml"/><Relationship Id="rId1" Type="http://schemas.openxmlformats.org/officeDocument/2006/relationships/vmlDrawing" Target="../drawings/vmlDrawing147.vml"/><Relationship Id="rId6" Type="http://schemas.openxmlformats.org/officeDocument/2006/relationships/image" Target="../media/image622.emf"/><Relationship Id="rId5" Type="http://schemas.openxmlformats.org/officeDocument/2006/relationships/oleObject" Target="../embeddings/oleObject357.bin"/><Relationship Id="rId4" Type="http://schemas.openxmlformats.org/officeDocument/2006/relationships/image" Target="../media/image621.emf"/></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4.xml.rels><?xml version="1.0" encoding="UTF-8" standalone="yes"?>
<Relationships xmlns="http://schemas.openxmlformats.org/package/2006/relationships"><Relationship Id="rId3" Type="http://schemas.openxmlformats.org/officeDocument/2006/relationships/oleObject" Target="../embeddings/oleObject358.bin"/><Relationship Id="rId2" Type="http://schemas.openxmlformats.org/officeDocument/2006/relationships/slideLayout" Target="../slideLayouts/slideLayout13.xml"/><Relationship Id="rId1" Type="http://schemas.openxmlformats.org/officeDocument/2006/relationships/vmlDrawing" Target="../drawings/vmlDrawing148.vml"/><Relationship Id="rId6" Type="http://schemas.openxmlformats.org/officeDocument/2006/relationships/image" Target="../media/image624.emf"/><Relationship Id="rId5" Type="http://schemas.openxmlformats.org/officeDocument/2006/relationships/oleObject" Target="../embeddings/oleObject359.bin"/><Relationship Id="rId4" Type="http://schemas.openxmlformats.org/officeDocument/2006/relationships/image" Target="../media/image623.emf"/></Relationships>
</file>

<file path=ppt/slides/_rels/slide195.xml.rels><?xml version="1.0" encoding="UTF-8" standalone="yes"?>
<Relationships xmlns="http://schemas.openxmlformats.org/package/2006/relationships"><Relationship Id="rId8" Type="http://schemas.openxmlformats.org/officeDocument/2006/relationships/image" Target="../media/image627.emf"/><Relationship Id="rId3" Type="http://schemas.openxmlformats.org/officeDocument/2006/relationships/oleObject" Target="../embeddings/oleObject360.bin"/><Relationship Id="rId7" Type="http://schemas.openxmlformats.org/officeDocument/2006/relationships/oleObject" Target="../embeddings/oleObject362.bin"/><Relationship Id="rId2" Type="http://schemas.openxmlformats.org/officeDocument/2006/relationships/slideLayout" Target="../slideLayouts/slideLayout2.xml"/><Relationship Id="rId1" Type="http://schemas.openxmlformats.org/officeDocument/2006/relationships/vmlDrawing" Target="../drawings/vmlDrawing149.vml"/><Relationship Id="rId6" Type="http://schemas.openxmlformats.org/officeDocument/2006/relationships/image" Target="../media/image626.wmf"/><Relationship Id="rId5" Type="http://schemas.openxmlformats.org/officeDocument/2006/relationships/oleObject" Target="../embeddings/oleObject361.bin"/><Relationship Id="rId10" Type="http://schemas.openxmlformats.org/officeDocument/2006/relationships/oleObject" Target="../embeddings/oleObject364.bin"/><Relationship Id="rId4" Type="http://schemas.openxmlformats.org/officeDocument/2006/relationships/image" Target="../media/image625.wmf"/><Relationship Id="rId9" Type="http://schemas.openxmlformats.org/officeDocument/2006/relationships/oleObject" Target="../embeddings/oleObject363.bin"/></Relationships>
</file>

<file path=ppt/slides/_rels/slide196.xml.rels><?xml version="1.0" encoding="UTF-8" standalone="yes"?>
<Relationships xmlns="http://schemas.openxmlformats.org/package/2006/relationships"><Relationship Id="rId8" Type="http://schemas.openxmlformats.org/officeDocument/2006/relationships/image" Target="../media/image630.wmf"/><Relationship Id="rId3" Type="http://schemas.openxmlformats.org/officeDocument/2006/relationships/oleObject" Target="../embeddings/Microsoft_Word_97_-_2003_Document281.doc"/><Relationship Id="rId7" Type="http://schemas.openxmlformats.org/officeDocument/2006/relationships/oleObject" Target="../embeddings/oleObject366.bin"/><Relationship Id="rId2" Type="http://schemas.openxmlformats.org/officeDocument/2006/relationships/slideLayout" Target="../slideLayouts/slideLayout4.xml"/><Relationship Id="rId1" Type="http://schemas.openxmlformats.org/officeDocument/2006/relationships/vmlDrawing" Target="../drawings/vmlDrawing150.vml"/><Relationship Id="rId6" Type="http://schemas.openxmlformats.org/officeDocument/2006/relationships/image" Target="../media/image629.wmf"/><Relationship Id="rId5" Type="http://schemas.openxmlformats.org/officeDocument/2006/relationships/oleObject" Target="../embeddings/oleObject365.bin"/><Relationship Id="rId4" Type="http://schemas.openxmlformats.org/officeDocument/2006/relationships/image" Target="../media/image628.emf"/></Relationships>
</file>

<file path=ppt/slides/_rels/slide197.xml.rels><?xml version="1.0" encoding="UTF-8" standalone="yes"?>
<Relationships xmlns="http://schemas.openxmlformats.org/package/2006/relationships"><Relationship Id="rId3" Type="http://schemas.openxmlformats.org/officeDocument/2006/relationships/oleObject" Target="../embeddings/oleObject367.bin"/><Relationship Id="rId2" Type="http://schemas.openxmlformats.org/officeDocument/2006/relationships/slideLayout" Target="../slideLayouts/slideLayout13.xml"/><Relationship Id="rId1" Type="http://schemas.openxmlformats.org/officeDocument/2006/relationships/vmlDrawing" Target="../drawings/vmlDrawing151.vml"/><Relationship Id="rId4" Type="http://schemas.openxmlformats.org/officeDocument/2006/relationships/image" Target="../media/image631.wmf"/></Relationships>
</file>

<file path=ppt/slides/_rels/slide198.xml.rels><?xml version="1.0" encoding="UTF-8" standalone="yes"?>
<Relationships xmlns="http://schemas.openxmlformats.org/package/2006/relationships"><Relationship Id="rId3" Type="http://schemas.openxmlformats.org/officeDocument/2006/relationships/oleObject" Target="../embeddings/oleObject368.bin"/><Relationship Id="rId2" Type="http://schemas.openxmlformats.org/officeDocument/2006/relationships/slideLayout" Target="../slideLayouts/slideLayout4.xml"/><Relationship Id="rId1" Type="http://schemas.openxmlformats.org/officeDocument/2006/relationships/vmlDrawing" Target="../drawings/vmlDrawing152.vml"/><Relationship Id="rId6" Type="http://schemas.openxmlformats.org/officeDocument/2006/relationships/image" Target="../media/image633.wmf"/><Relationship Id="rId5" Type="http://schemas.openxmlformats.org/officeDocument/2006/relationships/oleObject" Target="../embeddings/oleObject369.bin"/><Relationship Id="rId4" Type="http://schemas.openxmlformats.org/officeDocument/2006/relationships/image" Target="../media/image632.wmf"/></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1.xml.rels><?xml version="1.0" encoding="UTF-8" standalone="yes"?>
<Relationships xmlns="http://schemas.openxmlformats.org/package/2006/relationships"><Relationship Id="rId3" Type="http://schemas.openxmlformats.org/officeDocument/2006/relationships/oleObject" Target="../embeddings/oleObject370.bin"/><Relationship Id="rId2" Type="http://schemas.openxmlformats.org/officeDocument/2006/relationships/slideLayout" Target="../slideLayouts/slideLayout2.xml"/><Relationship Id="rId1" Type="http://schemas.openxmlformats.org/officeDocument/2006/relationships/vmlDrawing" Target="../drawings/vmlDrawing153.vml"/><Relationship Id="rId4" Type="http://schemas.openxmlformats.org/officeDocument/2006/relationships/image" Target="../media/image634.emf"/></Relationships>
</file>

<file path=ppt/slides/_rels/slide202.xml.rels><?xml version="1.0" encoding="UTF-8" standalone="yes"?>
<Relationships xmlns="http://schemas.openxmlformats.org/package/2006/relationships"><Relationship Id="rId3" Type="http://schemas.openxmlformats.org/officeDocument/2006/relationships/oleObject" Target="../embeddings/oleObject371.bin"/><Relationship Id="rId2" Type="http://schemas.openxmlformats.org/officeDocument/2006/relationships/slideLayout" Target="../slideLayouts/slideLayout2.xml"/><Relationship Id="rId1" Type="http://schemas.openxmlformats.org/officeDocument/2006/relationships/vmlDrawing" Target="../drawings/vmlDrawing154.vml"/><Relationship Id="rId6" Type="http://schemas.openxmlformats.org/officeDocument/2006/relationships/image" Target="../media/image636.emf"/><Relationship Id="rId5" Type="http://schemas.openxmlformats.org/officeDocument/2006/relationships/oleObject" Target="../embeddings/oleObject372.bin"/><Relationship Id="rId4" Type="http://schemas.openxmlformats.org/officeDocument/2006/relationships/image" Target="../media/image635.emf"/></Relationships>
</file>

<file path=ppt/slides/_rels/slide203.xml.rels><?xml version="1.0" encoding="UTF-8" standalone="yes"?>
<Relationships xmlns="http://schemas.openxmlformats.org/package/2006/relationships"><Relationship Id="rId8" Type="http://schemas.openxmlformats.org/officeDocument/2006/relationships/image" Target="../media/image639.emf"/><Relationship Id="rId13" Type="http://schemas.openxmlformats.org/officeDocument/2006/relationships/oleObject" Target="../embeddings/oleObject377.bin"/><Relationship Id="rId3" Type="http://schemas.openxmlformats.org/officeDocument/2006/relationships/oleObject" Target="../embeddings/oleObject373.bin"/><Relationship Id="rId7" Type="http://schemas.openxmlformats.org/officeDocument/2006/relationships/oleObject" Target="../embeddings/oleObject375.bin"/><Relationship Id="rId12" Type="http://schemas.openxmlformats.org/officeDocument/2006/relationships/image" Target="../media/image641.emf"/><Relationship Id="rId2" Type="http://schemas.openxmlformats.org/officeDocument/2006/relationships/slideLayout" Target="../slideLayouts/slideLayout13.xml"/><Relationship Id="rId16" Type="http://schemas.openxmlformats.org/officeDocument/2006/relationships/image" Target="../media/image643.wmf"/><Relationship Id="rId1" Type="http://schemas.openxmlformats.org/officeDocument/2006/relationships/vmlDrawing" Target="../drawings/vmlDrawing155.vml"/><Relationship Id="rId6" Type="http://schemas.openxmlformats.org/officeDocument/2006/relationships/image" Target="../media/image638.wmf"/><Relationship Id="rId11" Type="http://schemas.openxmlformats.org/officeDocument/2006/relationships/oleObject" Target="../embeddings/Microsoft_Word_97_-_2003_Document282.doc"/><Relationship Id="rId5" Type="http://schemas.openxmlformats.org/officeDocument/2006/relationships/oleObject" Target="../embeddings/oleObject374.bin"/><Relationship Id="rId15" Type="http://schemas.openxmlformats.org/officeDocument/2006/relationships/oleObject" Target="../embeddings/oleObject378.bin"/><Relationship Id="rId10" Type="http://schemas.openxmlformats.org/officeDocument/2006/relationships/image" Target="../media/image640.emf"/><Relationship Id="rId4" Type="http://schemas.openxmlformats.org/officeDocument/2006/relationships/image" Target="../media/image637.emf"/><Relationship Id="rId9" Type="http://schemas.openxmlformats.org/officeDocument/2006/relationships/oleObject" Target="../embeddings/oleObject376.bin"/><Relationship Id="rId14" Type="http://schemas.openxmlformats.org/officeDocument/2006/relationships/image" Target="../media/image642.emf"/></Relationships>
</file>

<file path=ppt/slides/_rels/slide204.xml.rels><?xml version="1.0" encoding="UTF-8" standalone="yes"?>
<Relationships xmlns="http://schemas.openxmlformats.org/package/2006/relationships"><Relationship Id="rId8" Type="http://schemas.openxmlformats.org/officeDocument/2006/relationships/image" Target="../media/image646.emf"/><Relationship Id="rId3" Type="http://schemas.openxmlformats.org/officeDocument/2006/relationships/oleObject" Target="../embeddings/oleObject379.bin"/><Relationship Id="rId7" Type="http://schemas.openxmlformats.org/officeDocument/2006/relationships/oleObject" Target="../embeddings/oleObject381.bin"/><Relationship Id="rId2" Type="http://schemas.openxmlformats.org/officeDocument/2006/relationships/slideLayout" Target="../slideLayouts/slideLayout2.xml"/><Relationship Id="rId1" Type="http://schemas.openxmlformats.org/officeDocument/2006/relationships/vmlDrawing" Target="../drawings/vmlDrawing156.vml"/><Relationship Id="rId6" Type="http://schemas.openxmlformats.org/officeDocument/2006/relationships/image" Target="../media/image645.emf"/><Relationship Id="rId5" Type="http://schemas.openxmlformats.org/officeDocument/2006/relationships/oleObject" Target="../embeddings/oleObject380.bin"/><Relationship Id="rId4" Type="http://schemas.openxmlformats.org/officeDocument/2006/relationships/image" Target="../media/image644.emf"/></Relationships>
</file>

<file path=ppt/slides/_rels/slide205.xml.rels><?xml version="1.0" encoding="UTF-8" standalone="yes"?>
<Relationships xmlns="http://schemas.openxmlformats.org/package/2006/relationships"><Relationship Id="rId8" Type="http://schemas.openxmlformats.org/officeDocument/2006/relationships/image" Target="../media/image649.emf"/><Relationship Id="rId3" Type="http://schemas.openxmlformats.org/officeDocument/2006/relationships/oleObject" Target="../embeddings/oleObject382.bin"/><Relationship Id="rId7" Type="http://schemas.openxmlformats.org/officeDocument/2006/relationships/oleObject" Target="../embeddings/oleObject384.bin"/><Relationship Id="rId2" Type="http://schemas.openxmlformats.org/officeDocument/2006/relationships/slideLayout" Target="../slideLayouts/slideLayout13.xml"/><Relationship Id="rId1" Type="http://schemas.openxmlformats.org/officeDocument/2006/relationships/vmlDrawing" Target="../drawings/vmlDrawing157.vml"/><Relationship Id="rId6" Type="http://schemas.openxmlformats.org/officeDocument/2006/relationships/image" Target="../media/image648.emf"/><Relationship Id="rId5" Type="http://schemas.openxmlformats.org/officeDocument/2006/relationships/oleObject" Target="../embeddings/oleObject383.bin"/><Relationship Id="rId10" Type="http://schemas.openxmlformats.org/officeDocument/2006/relationships/image" Target="../media/image650.emf"/><Relationship Id="rId4" Type="http://schemas.openxmlformats.org/officeDocument/2006/relationships/image" Target="../media/image647.emf"/><Relationship Id="rId9" Type="http://schemas.openxmlformats.org/officeDocument/2006/relationships/oleObject" Target="../embeddings/oleObject385.bin"/></Relationships>
</file>

<file path=ppt/slides/_rels/slide206.xml.rels><?xml version="1.0" encoding="UTF-8" standalone="yes"?>
<Relationships xmlns="http://schemas.openxmlformats.org/package/2006/relationships"><Relationship Id="rId8" Type="http://schemas.openxmlformats.org/officeDocument/2006/relationships/image" Target="../media/image653.emf"/><Relationship Id="rId3" Type="http://schemas.openxmlformats.org/officeDocument/2006/relationships/oleObject" Target="../embeddings/oleObject386.bin"/><Relationship Id="rId7" Type="http://schemas.openxmlformats.org/officeDocument/2006/relationships/oleObject" Target="../embeddings/oleObject388.bin"/><Relationship Id="rId12" Type="http://schemas.openxmlformats.org/officeDocument/2006/relationships/image" Target="../media/image655.emf"/><Relationship Id="rId2" Type="http://schemas.openxmlformats.org/officeDocument/2006/relationships/slideLayout" Target="../slideLayouts/slideLayout4.xml"/><Relationship Id="rId1" Type="http://schemas.openxmlformats.org/officeDocument/2006/relationships/vmlDrawing" Target="../drawings/vmlDrawing158.vml"/><Relationship Id="rId6" Type="http://schemas.openxmlformats.org/officeDocument/2006/relationships/image" Target="../media/image652.emf"/><Relationship Id="rId11" Type="http://schemas.openxmlformats.org/officeDocument/2006/relationships/oleObject" Target="../embeddings/oleObject390.bin"/><Relationship Id="rId5" Type="http://schemas.openxmlformats.org/officeDocument/2006/relationships/oleObject" Target="../embeddings/oleObject387.bin"/><Relationship Id="rId10" Type="http://schemas.openxmlformats.org/officeDocument/2006/relationships/image" Target="../media/image654.wmf"/><Relationship Id="rId4" Type="http://schemas.openxmlformats.org/officeDocument/2006/relationships/image" Target="../media/image651.emf"/><Relationship Id="rId9" Type="http://schemas.openxmlformats.org/officeDocument/2006/relationships/oleObject" Target="../embeddings/oleObject389.bin"/></Relationships>
</file>

<file path=ppt/slides/_rels/slide207.xml.rels><?xml version="1.0" encoding="UTF-8" standalone="yes"?>
<Relationships xmlns="http://schemas.openxmlformats.org/package/2006/relationships"><Relationship Id="rId3" Type="http://schemas.openxmlformats.org/officeDocument/2006/relationships/oleObject" Target="../embeddings/oleObject391.bin"/><Relationship Id="rId2" Type="http://schemas.openxmlformats.org/officeDocument/2006/relationships/slideLayout" Target="../slideLayouts/slideLayout2.xml"/><Relationship Id="rId1" Type="http://schemas.openxmlformats.org/officeDocument/2006/relationships/vmlDrawing" Target="../drawings/vmlDrawing159.vml"/><Relationship Id="rId4" Type="http://schemas.openxmlformats.org/officeDocument/2006/relationships/image" Target="../media/image656.emf"/></Relationships>
</file>

<file path=ppt/slides/_rels/slide208.xml.rels><?xml version="1.0" encoding="UTF-8" standalone="yes"?>
<Relationships xmlns="http://schemas.openxmlformats.org/package/2006/relationships"><Relationship Id="rId8" Type="http://schemas.openxmlformats.org/officeDocument/2006/relationships/image" Target="../media/image659.emf"/><Relationship Id="rId3" Type="http://schemas.openxmlformats.org/officeDocument/2006/relationships/oleObject" Target="../embeddings/oleObject392.bin"/><Relationship Id="rId7" Type="http://schemas.openxmlformats.org/officeDocument/2006/relationships/oleObject" Target="../embeddings/oleObject394.bin"/><Relationship Id="rId2" Type="http://schemas.openxmlformats.org/officeDocument/2006/relationships/slideLayout" Target="../slideLayouts/slideLayout2.xml"/><Relationship Id="rId1" Type="http://schemas.openxmlformats.org/officeDocument/2006/relationships/vmlDrawing" Target="../drawings/vmlDrawing160.vml"/><Relationship Id="rId6" Type="http://schemas.openxmlformats.org/officeDocument/2006/relationships/image" Target="../media/image658.emf"/><Relationship Id="rId5" Type="http://schemas.openxmlformats.org/officeDocument/2006/relationships/oleObject" Target="../embeddings/oleObject393.bin"/><Relationship Id="rId4" Type="http://schemas.openxmlformats.org/officeDocument/2006/relationships/image" Target="../media/image657.emf"/></Relationships>
</file>

<file path=ppt/slides/_rels/slide209.xml.rels><?xml version="1.0" encoding="UTF-8" standalone="yes"?>
<Relationships xmlns="http://schemas.openxmlformats.org/package/2006/relationships"><Relationship Id="rId8" Type="http://schemas.openxmlformats.org/officeDocument/2006/relationships/image" Target="../media/image662.emf"/><Relationship Id="rId3" Type="http://schemas.openxmlformats.org/officeDocument/2006/relationships/oleObject" Target="../embeddings/oleObject395.bin"/><Relationship Id="rId7" Type="http://schemas.openxmlformats.org/officeDocument/2006/relationships/oleObject" Target="../embeddings/oleObject396.bin"/><Relationship Id="rId2" Type="http://schemas.openxmlformats.org/officeDocument/2006/relationships/slideLayout" Target="../slideLayouts/slideLayout4.xml"/><Relationship Id="rId1" Type="http://schemas.openxmlformats.org/officeDocument/2006/relationships/vmlDrawing" Target="../drawings/vmlDrawing161.vml"/><Relationship Id="rId6" Type="http://schemas.openxmlformats.org/officeDocument/2006/relationships/image" Target="../media/image661.emf"/><Relationship Id="rId5" Type="http://schemas.openxmlformats.org/officeDocument/2006/relationships/oleObject" Target="../embeddings/Microsoft_Word_97_-_2003_Document283.doc"/><Relationship Id="rId10" Type="http://schemas.openxmlformats.org/officeDocument/2006/relationships/image" Target="../media/image663.wmf"/><Relationship Id="rId4" Type="http://schemas.openxmlformats.org/officeDocument/2006/relationships/image" Target="../media/image660.emf"/><Relationship Id="rId9" Type="http://schemas.openxmlformats.org/officeDocument/2006/relationships/oleObject" Target="../embeddings/oleObject397.bin"/></Relationships>
</file>

<file path=ppt/slides/_rels/slide210.xml.rels><?xml version="1.0" encoding="UTF-8" standalone="yes"?>
<Relationships xmlns="http://schemas.openxmlformats.org/package/2006/relationships"><Relationship Id="rId8" Type="http://schemas.openxmlformats.org/officeDocument/2006/relationships/image" Target="../media/image666.emf"/><Relationship Id="rId3" Type="http://schemas.openxmlformats.org/officeDocument/2006/relationships/oleObject" Target="../embeddings/oleObject398.bin"/><Relationship Id="rId7" Type="http://schemas.openxmlformats.org/officeDocument/2006/relationships/oleObject" Target="../embeddings/oleObject400.bin"/><Relationship Id="rId12" Type="http://schemas.openxmlformats.org/officeDocument/2006/relationships/image" Target="../media/image668.emf"/><Relationship Id="rId2" Type="http://schemas.openxmlformats.org/officeDocument/2006/relationships/slideLayout" Target="../slideLayouts/slideLayout2.xml"/><Relationship Id="rId1" Type="http://schemas.openxmlformats.org/officeDocument/2006/relationships/vmlDrawing" Target="../drawings/vmlDrawing162.vml"/><Relationship Id="rId6" Type="http://schemas.openxmlformats.org/officeDocument/2006/relationships/image" Target="../media/image665.emf"/><Relationship Id="rId11" Type="http://schemas.openxmlformats.org/officeDocument/2006/relationships/oleObject" Target="../embeddings/oleObject402.bin"/><Relationship Id="rId5" Type="http://schemas.openxmlformats.org/officeDocument/2006/relationships/oleObject" Target="../embeddings/oleObject399.bin"/><Relationship Id="rId10" Type="http://schemas.openxmlformats.org/officeDocument/2006/relationships/image" Target="../media/image667.emf"/><Relationship Id="rId4" Type="http://schemas.openxmlformats.org/officeDocument/2006/relationships/image" Target="../media/image664.emf"/><Relationship Id="rId9" Type="http://schemas.openxmlformats.org/officeDocument/2006/relationships/oleObject" Target="../embeddings/oleObject401.bin"/></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3.xml.rels><?xml version="1.0" encoding="UTF-8" standalone="yes"?>
<Relationships xmlns="http://schemas.openxmlformats.org/package/2006/relationships"><Relationship Id="rId8" Type="http://schemas.openxmlformats.org/officeDocument/2006/relationships/image" Target="../media/image671.emf"/><Relationship Id="rId3" Type="http://schemas.openxmlformats.org/officeDocument/2006/relationships/oleObject" Target="../embeddings/oleObject403.bin"/><Relationship Id="rId7" Type="http://schemas.openxmlformats.org/officeDocument/2006/relationships/oleObject" Target="../embeddings/oleObject405.bin"/><Relationship Id="rId2" Type="http://schemas.openxmlformats.org/officeDocument/2006/relationships/slideLayout" Target="../slideLayouts/slideLayout2.xml"/><Relationship Id="rId1" Type="http://schemas.openxmlformats.org/officeDocument/2006/relationships/vmlDrawing" Target="../drawings/vmlDrawing163.vml"/><Relationship Id="rId6" Type="http://schemas.openxmlformats.org/officeDocument/2006/relationships/image" Target="../media/image670.emf"/><Relationship Id="rId5" Type="http://schemas.openxmlformats.org/officeDocument/2006/relationships/oleObject" Target="../embeddings/oleObject404.bin"/><Relationship Id="rId10" Type="http://schemas.openxmlformats.org/officeDocument/2006/relationships/image" Target="../media/image672.emf"/><Relationship Id="rId4" Type="http://schemas.openxmlformats.org/officeDocument/2006/relationships/image" Target="../media/image669.emf"/><Relationship Id="rId9" Type="http://schemas.openxmlformats.org/officeDocument/2006/relationships/oleObject" Target="../embeddings/oleObject406.bin"/></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9.xml.rels><?xml version="1.0" encoding="UTF-8" standalone="yes"?>
<Relationships xmlns="http://schemas.openxmlformats.org/package/2006/relationships"><Relationship Id="rId3" Type="http://schemas.openxmlformats.org/officeDocument/2006/relationships/oleObject" Target="../embeddings/oleObject407.bin"/><Relationship Id="rId2" Type="http://schemas.openxmlformats.org/officeDocument/2006/relationships/slideLayout" Target="../slideLayouts/slideLayout13.xml"/><Relationship Id="rId1" Type="http://schemas.openxmlformats.org/officeDocument/2006/relationships/vmlDrawing" Target="../drawings/vmlDrawing164.vml"/><Relationship Id="rId6" Type="http://schemas.openxmlformats.org/officeDocument/2006/relationships/image" Target="../media/image674.emf"/><Relationship Id="rId5" Type="http://schemas.openxmlformats.org/officeDocument/2006/relationships/oleObject" Target="../embeddings/oleObject408.bin"/><Relationship Id="rId4" Type="http://schemas.openxmlformats.org/officeDocument/2006/relationships/image" Target="../media/image673.emf"/></Relationships>
</file>

<file path=ppt/slides/_rels/slide220.xml.rels><?xml version="1.0" encoding="UTF-8" standalone="yes"?>
<Relationships xmlns="http://schemas.openxmlformats.org/package/2006/relationships"><Relationship Id="rId8" Type="http://schemas.openxmlformats.org/officeDocument/2006/relationships/image" Target="../media/image677.emf"/><Relationship Id="rId13" Type="http://schemas.openxmlformats.org/officeDocument/2006/relationships/oleObject" Target="../embeddings/oleObject413.bin"/><Relationship Id="rId3" Type="http://schemas.openxmlformats.org/officeDocument/2006/relationships/oleObject" Target="../embeddings/oleObject409.bin"/><Relationship Id="rId7" Type="http://schemas.openxmlformats.org/officeDocument/2006/relationships/oleObject" Target="../embeddings/Microsoft_Word_97_-_2003_Document284.doc"/><Relationship Id="rId12" Type="http://schemas.openxmlformats.org/officeDocument/2006/relationships/image" Target="../media/image679.emf"/><Relationship Id="rId2" Type="http://schemas.openxmlformats.org/officeDocument/2006/relationships/slideLayout" Target="../slideLayouts/slideLayout7.xml"/><Relationship Id="rId1" Type="http://schemas.openxmlformats.org/officeDocument/2006/relationships/vmlDrawing" Target="../drawings/vmlDrawing165.vml"/><Relationship Id="rId6" Type="http://schemas.openxmlformats.org/officeDocument/2006/relationships/image" Target="../media/image676.emf"/><Relationship Id="rId11" Type="http://schemas.openxmlformats.org/officeDocument/2006/relationships/oleObject" Target="../embeddings/oleObject412.bin"/><Relationship Id="rId5" Type="http://schemas.openxmlformats.org/officeDocument/2006/relationships/oleObject" Target="../embeddings/oleObject410.bin"/><Relationship Id="rId10" Type="http://schemas.openxmlformats.org/officeDocument/2006/relationships/image" Target="../media/image678.emf"/><Relationship Id="rId4" Type="http://schemas.openxmlformats.org/officeDocument/2006/relationships/image" Target="../media/image675.emf"/><Relationship Id="rId9" Type="http://schemas.openxmlformats.org/officeDocument/2006/relationships/oleObject" Target="../embeddings/oleObject411.bin"/><Relationship Id="rId14" Type="http://schemas.openxmlformats.org/officeDocument/2006/relationships/image" Target="../media/image680.emf"/></Relationships>
</file>

<file path=ppt/slides/_rels/slide221.xml.rels><?xml version="1.0" encoding="UTF-8" standalone="yes"?>
<Relationships xmlns="http://schemas.openxmlformats.org/package/2006/relationships"><Relationship Id="rId8" Type="http://schemas.openxmlformats.org/officeDocument/2006/relationships/image" Target="../media/image683.emf"/><Relationship Id="rId13" Type="http://schemas.openxmlformats.org/officeDocument/2006/relationships/oleObject" Target="../embeddings/oleObject418.bin"/><Relationship Id="rId3" Type="http://schemas.openxmlformats.org/officeDocument/2006/relationships/oleObject" Target="../embeddings/oleObject414.bin"/><Relationship Id="rId7" Type="http://schemas.openxmlformats.org/officeDocument/2006/relationships/oleObject" Target="../embeddings/oleObject416.bin"/><Relationship Id="rId12" Type="http://schemas.openxmlformats.org/officeDocument/2006/relationships/image" Target="../media/image685.emf"/><Relationship Id="rId2" Type="http://schemas.openxmlformats.org/officeDocument/2006/relationships/slideLayout" Target="../slideLayouts/slideLayout2.xml"/><Relationship Id="rId1" Type="http://schemas.openxmlformats.org/officeDocument/2006/relationships/vmlDrawing" Target="../drawings/vmlDrawing166.vml"/><Relationship Id="rId6" Type="http://schemas.openxmlformats.org/officeDocument/2006/relationships/image" Target="../media/image682.emf"/><Relationship Id="rId11" Type="http://schemas.openxmlformats.org/officeDocument/2006/relationships/oleObject" Target="../embeddings/oleObject417.bin"/><Relationship Id="rId5" Type="http://schemas.openxmlformats.org/officeDocument/2006/relationships/oleObject" Target="../embeddings/oleObject415.bin"/><Relationship Id="rId10" Type="http://schemas.openxmlformats.org/officeDocument/2006/relationships/image" Target="../media/image684.emf"/><Relationship Id="rId4" Type="http://schemas.openxmlformats.org/officeDocument/2006/relationships/image" Target="../media/image681.emf"/><Relationship Id="rId9" Type="http://schemas.openxmlformats.org/officeDocument/2006/relationships/oleObject" Target="../embeddings/Microsoft_Word_97_-_2003_Document285.doc"/><Relationship Id="rId14" Type="http://schemas.openxmlformats.org/officeDocument/2006/relationships/image" Target="../media/image686.emf"/></Relationships>
</file>

<file path=ppt/slides/_rels/slide222.xml.rels><?xml version="1.0" encoding="UTF-8" standalone="yes"?>
<Relationships xmlns="http://schemas.openxmlformats.org/package/2006/relationships"><Relationship Id="rId8" Type="http://schemas.openxmlformats.org/officeDocument/2006/relationships/image" Target="../media/image689.emf"/><Relationship Id="rId3" Type="http://schemas.openxmlformats.org/officeDocument/2006/relationships/oleObject" Target="../embeddings/oleObject419.bin"/><Relationship Id="rId7" Type="http://schemas.openxmlformats.org/officeDocument/2006/relationships/oleObject" Target="../embeddings/Microsoft_Word_97_-_2003_Document287.doc"/><Relationship Id="rId2" Type="http://schemas.openxmlformats.org/officeDocument/2006/relationships/slideLayout" Target="../slideLayouts/slideLayout2.xml"/><Relationship Id="rId1" Type="http://schemas.openxmlformats.org/officeDocument/2006/relationships/vmlDrawing" Target="../drawings/vmlDrawing167.vml"/><Relationship Id="rId6" Type="http://schemas.openxmlformats.org/officeDocument/2006/relationships/image" Target="../media/image688.emf"/><Relationship Id="rId5" Type="http://schemas.openxmlformats.org/officeDocument/2006/relationships/oleObject" Target="../embeddings/Microsoft_Word_97_-_2003_Document286.doc"/><Relationship Id="rId10" Type="http://schemas.openxmlformats.org/officeDocument/2006/relationships/image" Target="../media/image690.emf"/><Relationship Id="rId4" Type="http://schemas.openxmlformats.org/officeDocument/2006/relationships/image" Target="../media/image687.emf"/><Relationship Id="rId9" Type="http://schemas.openxmlformats.org/officeDocument/2006/relationships/oleObject" Target="../embeddings/oleObject420.bin"/></Relationships>
</file>

<file path=ppt/slides/_rels/slide223.xml.rels><?xml version="1.0" encoding="UTF-8" standalone="yes"?>
<Relationships xmlns="http://schemas.openxmlformats.org/package/2006/relationships"><Relationship Id="rId8" Type="http://schemas.openxmlformats.org/officeDocument/2006/relationships/image" Target="../media/image693.emf"/><Relationship Id="rId13" Type="http://schemas.openxmlformats.org/officeDocument/2006/relationships/oleObject" Target="../embeddings/Microsoft_Word_97_-_2003_Document289.doc"/><Relationship Id="rId3" Type="http://schemas.openxmlformats.org/officeDocument/2006/relationships/oleObject" Target="../embeddings/oleObject421.bin"/><Relationship Id="rId7" Type="http://schemas.openxmlformats.org/officeDocument/2006/relationships/oleObject" Target="../embeddings/oleObject422.bin"/><Relationship Id="rId12" Type="http://schemas.openxmlformats.org/officeDocument/2006/relationships/image" Target="../media/image695.emf"/><Relationship Id="rId2" Type="http://schemas.openxmlformats.org/officeDocument/2006/relationships/slideLayout" Target="../slideLayouts/slideLayout13.xml"/><Relationship Id="rId1" Type="http://schemas.openxmlformats.org/officeDocument/2006/relationships/vmlDrawing" Target="../drawings/vmlDrawing168.vml"/><Relationship Id="rId6" Type="http://schemas.openxmlformats.org/officeDocument/2006/relationships/image" Target="../media/image692.emf"/><Relationship Id="rId11" Type="http://schemas.openxmlformats.org/officeDocument/2006/relationships/oleObject" Target="../embeddings/oleObject424.bin"/><Relationship Id="rId5" Type="http://schemas.openxmlformats.org/officeDocument/2006/relationships/oleObject" Target="../embeddings/Microsoft_Word_97_-_2003_Document288.doc"/><Relationship Id="rId10" Type="http://schemas.openxmlformats.org/officeDocument/2006/relationships/image" Target="../media/image694.emf"/><Relationship Id="rId4" Type="http://schemas.openxmlformats.org/officeDocument/2006/relationships/image" Target="../media/image691.emf"/><Relationship Id="rId9" Type="http://schemas.openxmlformats.org/officeDocument/2006/relationships/oleObject" Target="../embeddings/oleObject423.bin"/><Relationship Id="rId14" Type="http://schemas.openxmlformats.org/officeDocument/2006/relationships/image" Target="../media/image696.emf"/></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5.xml.rels><?xml version="1.0" encoding="UTF-8" standalone="yes"?>
<Relationships xmlns="http://schemas.openxmlformats.org/package/2006/relationships"><Relationship Id="rId3" Type="http://schemas.openxmlformats.org/officeDocument/2006/relationships/oleObject" Target="../embeddings/oleObject425.bin"/><Relationship Id="rId2" Type="http://schemas.openxmlformats.org/officeDocument/2006/relationships/slideLayout" Target="../slideLayouts/slideLayout13.xml"/><Relationship Id="rId1" Type="http://schemas.openxmlformats.org/officeDocument/2006/relationships/vmlDrawing" Target="../drawings/vmlDrawing169.vml"/><Relationship Id="rId6" Type="http://schemas.openxmlformats.org/officeDocument/2006/relationships/image" Target="../media/image698.wmf"/><Relationship Id="rId5" Type="http://schemas.openxmlformats.org/officeDocument/2006/relationships/oleObject" Target="../embeddings/oleObject426.bin"/><Relationship Id="rId4" Type="http://schemas.openxmlformats.org/officeDocument/2006/relationships/image" Target="../media/image697.wmf"/></Relationships>
</file>

<file path=ppt/slides/_rels/slide226.xml.rels><?xml version="1.0" encoding="UTF-8" standalone="yes"?>
<Relationships xmlns="http://schemas.openxmlformats.org/package/2006/relationships"><Relationship Id="rId8" Type="http://schemas.openxmlformats.org/officeDocument/2006/relationships/image" Target="../media/image701.emf"/><Relationship Id="rId13" Type="http://schemas.openxmlformats.org/officeDocument/2006/relationships/oleObject" Target="../embeddings/oleObject432.bin"/><Relationship Id="rId3" Type="http://schemas.openxmlformats.org/officeDocument/2006/relationships/oleObject" Target="../embeddings/oleObject427.bin"/><Relationship Id="rId7" Type="http://schemas.openxmlformats.org/officeDocument/2006/relationships/oleObject" Target="../embeddings/oleObject429.bin"/><Relationship Id="rId12" Type="http://schemas.openxmlformats.org/officeDocument/2006/relationships/image" Target="../media/image703.emf"/><Relationship Id="rId2" Type="http://schemas.openxmlformats.org/officeDocument/2006/relationships/slideLayout" Target="../slideLayouts/slideLayout7.xml"/><Relationship Id="rId1" Type="http://schemas.openxmlformats.org/officeDocument/2006/relationships/vmlDrawing" Target="../drawings/vmlDrawing170.vml"/><Relationship Id="rId6" Type="http://schemas.openxmlformats.org/officeDocument/2006/relationships/image" Target="../media/image700.emf"/><Relationship Id="rId11" Type="http://schemas.openxmlformats.org/officeDocument/2006/relationships/oleObject" Target="../embeddings/oleObject431.bin"/><Relationship Id="rId5" Type="http://schemas.openxmlformats.org/officeDocument/2006/relationships/oleObject" Target="../embeddings/oleObject428.bin"/><Relationship Id="rId10" Type="http://schemas.openxmlformats.org/officeDocument/2006/relationships/image" Target="../media/image702.emf"/><Relationship Id="rId4" Type="http://schemas.openxmlformats.org/officeDocument/2006/relationships/image" Target="../media/image699.emf"/><Relationship Id="rId9" Type="http://schemas.openxmlformats.org/officeDocument/2006/relationships/oleObject" Target="../embeddings/oleObject430.bin"/><Relationship Id="rId14" Type="http://schemas.openxmlformats.org/officeDocument/2006/relationships/image" Target="../media/image704.emf"/></Relationships>
</file>

<file path=ppt/slides/_rels/slide227.xml.rels><?xml version="1.0" encoding="UTF-8" standalone="yes"?>
<Relationships xmlns="http://schemas.openxmlformats.org/package/2006/relationships"><Relationship Id="rId8" Type="http://schemas.openxmlformats.org/officeDocument/2006/relationships/image" Target="../media/image707.emf"/><Relationship Id="rId3" Type="http://schemas.openxmlformats.org/officeDocument/2006/relationships/oleObject" Target="../embeddings/oleObject433.bin"/><Relationship Id="rId7" Type="http://schemas.openxmlformats.org/officeDocument/2006/relationships/oleObject" Target="../embeddings/oleObject435.bin"/><Relationship Id="rId2" Type="http://schemas.openxmlformats.org/officeDocument/2006/relationships/slideLayout" Target="../slideLayouts/slideLayout2.xml"/><Relationship Id="rId1" Type="http://schemas.openxmlformats.org/officeDocument/2006/relationships/vmlDrawing" Target="../drawings/vmlDrawing171.vml"/><Relationship Id="rId6" Type="http://schemas.openxmlformats.org/officeDocument/2006/relationships/image" Target="../media/image706.emf"/><Relationship Id="rId5" Type="http://schemas.openxmlformats.org/officeDocument/2006/relationships/oleObject" Target="../embeddings/oleObject434.bin"/><Relationship Id="rId4" Type="http://schemas.openxmlformats.org/officeDocument/2006/relationships/image" Target="../media/image705.wmf"/></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0.xml.rels><?xml version="1.0" encoding="UTF-8" standalone="yes"?>
<Relationships xmlns="http://schemas.openxmlformats.org/package/2006/relationships"><Relationship Id="rId8" Type="http://schemas.openxmlformats.org/officeDocument/2006/relationships/image" Target="../media/image710.emf"/><Relationship Id="rId3" Type="http://schemas.openxmlformats.org/officeDocument/2006/relationships/oleObject" Target="../embeddings/oleObject436.bin"/><Relationship Id="rId7" Type="http://schemas.openxmlformats.org/officeDocument/2006/relationships/oleObject" Target="../embeddings/Microsoft_Word_97_-_2003_Document290.doc"/><Relationship Id="rId2" Type="http://schemas.openxmlformats.org/officeDocument/2006/relationships/slideLayout" Target="../slideLayouts/slideLayout2.xml"/><Relationship Id="rId1" Type="http://schemas.openxmlformats.org/officeDocument/2006/relationships/vmlDrawing" Target="../drawings/vmlDrawing172.vml"/><Relationship Id="rId6" Type="http://schemas.openxmlformats.org/officeDocument/2006/relationships/image" Target="../media/image709.emf"/><Relationship Id="rId5" Type="http://schemas.openxmlformats.org/officeDocument/2006/relationships/oleObject" Target="../embeddings/oleObject437.bin"/><Relationship Id="rId4" Type="http://schemas.openxmlformats.org/officeDocument/2006/relationships/image" Target="../media/image708.emf"/></Relationships>
</file>

<file path=ppt/slides/_rels/slide231.xml.rels><?xml version="1.0" encoding="UTF-8" standalone="yes"?>
<Relationships xmlns="http://schemas.openxmlformats.org/package/2006/relationships"><Relationship Id="rId8" Type="http://schemas.openxmlformats.org/officeDocument/2006/relationships/image" Target="../media/image713.emf"/><Relationship Id="rId3" Type="http://schemas.openxmlformats.org/officeDocument/2006/relationships/oleObject" Target="../embeddings/oleObject438.bin"/><Relationship Id="rId7" Type="http://schemas.openxmlformats.org/officeDocument/2006/relationships/oleObject" Target="../embeddings/oleObject440.bin"/><Relationship Id="rId2" Type="http://schemas.openxmlformats.org/officeDocument/2006/relationships/slideLayout" Target="../slideLayouts/slideLayout13.xml"/><Relationship Id="rId1" Type="http://schemas.openxmlformats.org/officeDocument/2006/relationships/vmlDrawing" Target="../drawings/vmlDrawing173.vml"/><Relationship Id="rId6" Type="http://schemas.openxmlformats.org/officeDocument/2006/relationships/image" Target="../media/image712.emf"/><Relationship Id="rId5" Type="http://schemas.openxmlformats.org/officeDocument/2006/relationships/oleObject" Target="../embeddings/oleObject439.bin"/><Relationship Id="rId4" Type="http://schemas.openxmlformats.org/officeDocument/2006/relationships/image" Target="../media/image711.emf"/></Relationships>
</file>

<file path=ppt/slides/_rels/slide232.xml.rels><?xml version="1.0" encoding="UTF-8" standalone="yes"?>
<Relationships xmlns="http://schemas.openxmlformats.org/package/2006/relationships"><Relationship Id="rId8" Type="http://schemas.openxmlformats.org/officeDocument/2006/relationships/image" Target="../media/image716.emf"/><Relationship Id="rId3" Type="http://schemas.openxmlformats.org/officeDocument/2006/relationships/oleObject" Target="../embeddings/oleObject441.bin"/><Relationship Id="rId7" Type="http://schemas.openxmlformats.org/officeDocument/2006/relationships/oleObject" Target="../embeddings/oleObject443.bin"/><Relationship Id="rId2" Type="http://schemas.openxmlformats.org/officeDocument/2006/relationships/slideLayout" Target="../slideLayouts/slideLayout7.xml"/><Relationship Id="rId1" Type="http://schemas.openxmlformats.org/officeDocument/2006/relationships/vmlDrawing" Target="../drawings/vmlDrawing174.vml"/><Relationship Id="rId6" Type="http://schemas.openxmlformats.org/officeDocument/2006/relationships/image" Target="../media/image715.emf"/><Relationship Id="rId5" Type="http://schemas.openxmlformats.org/officeDocument/2006/relationships/oleObject" Target="../embeddings/oleObject442.bin"/><Relationship Id="rId4" Type="http://schemas.openxmlformats.org/officeDocument/2006/relationships/image" Target="../media/image714.emf"/></Relationships>
</file>

<file path=ppt/slides/_rels/slide233.xml.rels><?xml version="1.0" encoding="UTF-8" standalone="yes"?>
<Relationships xmlns="http://schemas.openxmlformats.org/package/2006/relationships"><Relationship Id="rId8" Type="http://schemas.openxmlformats.org/officeDocument/2006/relationships/image" Target="../media/image719.emf"/><Relationship Id="rId13" Type="http://schemas.openxmlformats.org/officeDocument/2006/relationships/oleObject" Target="../embeddings/oleObject449.bin"/><Relationship Id="rId18" Type="http://schemas.openxmlformats.org/officeDocument/2006/relationships/image" Target="../media/image724.wmf"/><Relationship Id="rId3" Type="http://schemas.openxmlformats.org/officeDocument/2006/relationships/oleObject" Target="../embeddings/oleObject444.bin"/><Relationship Id="rId7" Type="http://schemas.openxmlformats.org/officeDocument/2006/relationships/oleObject" Target="../embeddings/oleObject446.bin"/><Relationship Id="rId12" Type="http://schemas.openxmlformats.org/officeDocument/2006/relationships/image" Target="../media/image721.wmf"/><Relationship Id="rId17" Type="http://schemas.openxmlformats.org/officeDocument/2006/relationships/oleObject" Target="../embeddings/oleObject451.bin"/><Relationship Id="rId2" Type="http://schemas.openxmlformats.org/officeDocument/2006/relationships/slideLayout" Target="../slideLayouts/slideLayout17.xml"/><Relationship Id="rId16" Type="http://schemas.openxmlformats.org/officeDocument/2006/relationships/image" Target="../media/image723.wmf"/><Relationship Id="rId1" Type="http://schemas.openxmlformats.org/officeDocument/2006/relationships/vmlDrawing" Target="../drawings/vmlDrawing175.vml"/><Relationship Id="rId6" Type="http://schemas.openxmlformats.org/officeDocument/2006/relationships/image" Target="../media/image718.wmf"/><Relationship Id="rId11" Type="http://schemas.openxmlformats.org/officeDocument/2006/relationships/oleObject" Target="../embeddings/oleObject448.bin"/><Relationship Id="rId5" Type="http://schemas.openxmlformats.org/officeDocument/2006/relationships/oleObject" Target="../embeddings/oleObject445.bin"/><Relationship Id="rId15" Type="http://schemas.openxmlformats.org/officeDocument/2006/relationships/oleObject" Target="../embeddings/oleObject450.bin"/><Relationship Id="rId10" Type="http://schemas.openxmlformats.org/officeDocument/2006/relationships/image" Target="../media/image720.emf"/><Relationship Id="rId4" Type="http://schemas.openxmlformats.org/officeDocument/2006/relationships/image" Target="../media/image717.wmf"/><Relationship Id="rId9" Type="http://schemas.openxmlformats.org/officeDocument/2006/relationships/oleObject" Target="../embeddings/oleObject447.bin"/><Relationship Id="rId14" Type="http://schemas.openxmlformats.org/officeDocument/2006/relationships/image" Target="../media/image722.wmf"/></Relationships>
</file>

<file path=ppt/slides/_rels/slide234.xml.rels><?xml version="1.0" encoding="UTF-8" standalone="yes"?>
<Relationships xmlns="http://schemas.openxmlformats.org/package/2006/relationships"><Relationship Id="rId8" Type="http://schemas.openxmlformats.org/officeDocument/2006/relationships/image" Target="../media/image726.emf"/><Relationship Id="rId13" Type="http://schemas.openxmlformats.org/officeDocument/2006/relationships/oleObject" Target="../embeddings/oleObject457.bin"/><Relationship Id="rId18" Type="http://schemas.openxmlformats.org/officeDocument/2006/relationships/image" Target="../media/image731.wmf"/><Relationship Id="rId3" Type="http://schemas.openxmlformats.org/officeDocument/2006/relationships/oleObject" Target="../embeddings/oleObject452.bin"/><Relationship Id="rId7" Type="http://schemas.openxmlformats.org/officeDocument/2006/relationships/oleObject" Target="../embeddings/oleObject454.bin"/><Relationship Id="rId12" Type="http://schemas.openxmlformats.org/officeDocument/2006/relationships/image" Target="../media/image728.wmf"/><Relationship Id="rId17" Type="http://schemas.openxmlformats.org/officeDocument/2006/relationships/oleObject" Target="../embeddings/oleObject459.bin"/><Relationship Id="rId2" Type="http://schemas.openxmlformats.org/officeDocument/2006/relationships/slideLayout" Target="../slideLayouts/slideLayout17.xml"/><Relationship Id="rId16" Type="http://schemas.openxmlformats.org/officeDocument/2006/relationships/image" Target="../media/image730.wmf"/><Relationship Id="rId20" Type="http://schemas.openxmlformats.org/officeDocument/2006/relationships/image" Target="../media/image732.wmf"/><Relationship Id="rId1" Type="http://schemas.openxmlformats.org/officeDocument/2006/relationships/vmlDrawing" Target="../drawings/vmlDrawing176.vml"/><Relationship Id="rId6" Type="http://schemas.openxmlformats.org/officeDocument/2006/relationships/image" Target="../media/image725.wmf"/><Relationship Id="rId11" Type="http://schemas.openxmlformats.org/officeDocument/2006/relationships/oleObject" Target="../embeddings/oleObject456.bin"/><Relationship Id="rId5" Type="http://schemas.openxmlformats.org/officeDocument/2006/relationships/oleObject" Target="../embeddings/oleObject453.bin"/><Relationship Id="rId15" Type="http://schemas.openxmlformats.org/officeDocument/2006/relationships/oleObject" Target="../embeddings/oleObject458.bin"/><Relationship Id="rId10" Type="http://schemas.openxmlformats.org/officeDocument/2006/relationships/image" Target="../media/image727.emf"/><Relationship Id="rId19" Type="http://schemas.openxmlformats.org/officeDocument/2006/relationships/oleObject" Target="../embeddings/oleObject460.bin"/><Relationship Id="rId4" Type="http://schemas.openxmlformats.org/officeDocument/2006/relationships/image" Target="../media/image717.wmf"/><Relationship Id="rId9" Type="http://schemas.openxmlformats.org/officeDocument/2006/relationships/oleObject" Target="../embeddings/oleObject455.bin"/><Relationship Id="rId14" Type="http://schemas.openxmlformats.org/officeDocument/2006/relationships/image" Target="../media/image729.wmf"/></Relationships>
</file>

<file path=ppt/slides/_rels/slide235.xml.rels><?xml version="1.0" encoding="UTF-8" standalone="yes"?>
<Relationships xmlns="http://schemas.openxmlformats.org/package/2006/relationships"><Relationship Id="rId3" Type="http://schemas.openxmlformats.org/officeDocument/2006/relationships/oleObject" Target="../embeddings/oleObject461.bin"/><Relationship Id="rId2" Type="http://schemas.openxmlformats.org/officeDocument/2006/relationships/slideLayout" Target="../slideLayouts/slideLayout13.xml"/><Relationship Id="rId1" Type="http://schemas.openxmlformats.org/officeDocument/2006/relationships/vmlDrawing" Target="../drawings/vmlDrawing177.vml"/><Relationship Id="rId6" Type="http://schemas.openxmlformats.org/officeDocument/2006/relationships/image" Target="../media/image734.emf"/><Relationship Id="rId5" Type="http://schemas.openxmlformats.org/officeDocument/2006/relationships/oleObject" Target="../embeddings/oleObject462.bin"/><Relationship Id="rId4" Type="http://schemas.openxmlformats.org/officeDocument/2006/relationships/image" Target="../media/image733.emf"/></Relationships>
</file>

<file path=ppt/slides/_rels/slide236.xml.rels><?xml version="1.0" encoding="UTF-8" standalone="yes"?>
<Relationships xmlns="http://schemas.openxmlformats.org/package/2006/relationships"><Relationship Id="rId8" Type="http://schemas.openxmlformats.org/officeDocument/2006/relationships/image" Target="../media/image737.emf"/><Relationship Id="rId3" Type="http://schemas.openxmlformats.org/officeDocument/2006/relationships/oleObject" Target="../embeddings/oleObject463.bin"/><Relationship Id="rId7" Type="http://schemas.openxmlformats.org/officeDocument/2006/relationships/oleObject" Target="../embeddings/oleObject465.bin"/><Relationship Id="rId12" Type="http://schemas.openxmlformats.org/officeDocument/2006/relationships/image" Target="../media/image739.emf"/><Relationship Id="rId2" Type="http://schemas.openxmlformats.org/officeDocument/2006/relationships/slideLayout" Target="../slideLayouts/slideLayout2.xml"/><Relationship Id="rId1" Type="http://schemas.openxmlformats.org/officeDocument/2006/relationships/vmlDrawing" Target="../drawings/vmlDrawing178.vml"/><Relationship Id="rId6" Type="http://schemas.openxmlformats.org/officeDocument/2006/relationships/image" Target="../media/image736.emf"/><Relationship Id="rId11" Type="http://schemas.openxmlformats.org/officeDocument/2006/relationships/oleObject" Target="../embeddings/oleObject467.bin"/><Relationship Id="rId5" Type="http://schemas.openxmlformats.org/officeDocument/2006/relationships/oleObject" Target="../embeddings/oleObject464.bin"/><Relationship Id="rId10" Type="http://schemas.openxmlformats.org/officeDocument/2006/relationships/image" Target="../media/image738.emf"/><Relationship Id="rId4" Type="http://schemas.openxmlformats.org/officeDocument/2006/relationships/image" Target="../media/image735.emf"/><Relationship Id="rId9" Type="http://schemas.openxmlformats.org/officeDocument/2006/relationships/oleObject" Target="../embeddings/oleObject466.bin"/></Relationships>
</file>

<file path=ppt/slides/_rels/slide237.xml.rels><?xml version="1.0" encoding="UTF-8" standalone="yes"?>
<Relationships xmlns="http://schemas.openxmlformats.org/package/2006/relationships"><Relationship Id="rId8" Type="http://schemas.openxmlformats.org/officeDocument/2006/relationships/image" Target="../media/image742.wmf"/><Relationship Id="rId3" Type="http://schemas.openxmlformats.org/officeDocument/2006/relationships/oleObject" Target="../embeddings/oleObject468.bin"/><Relationship Id="rId7" Type="http://schemas.openxmlformats.org/officeDocument/2006/relationships/oleObject" Target="../embeddings/oleObject469.bin"/><Relationship Id="rId2" Type="http://schemas.openxmlformats.org/officeDocument/2006/relationships/slideLayout" Target="../slideLayouts/slideLayout13.xml"/><Relationship Id="rId1" Type="http://schemas.openxmlformats.org/officeDocument/2006/relationships/vmlDrawing" Target="../drawings/vmlDrawing179.vml"/><Relationship Id="rId6" Type="http://schemas.openxmlformats.org/officeDocument/2006/relationships/image" Target="../media/image741.emf"/><Relationship Id="rId5" Type="http://schemas.openxmlformats.org/officeDocument/2006/relationships/oleObject" Target="../embeddings/Microsoft_Word_97_-_2003_Document291.doc"/><Relationship Id="rId4" Type="http://schemas.openxmlformats.org/officeDocument/2006/relationships/image" Target="../media/image740.emf"/></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0.xml.rels><?xml version="1.0" encoding="UTF-8" standalone="yes"?>
<Relationships xmlns="http://schemas.openxmlformats.org/package/2006/relationships"><Relationship Id="rId8" Type="http://schemas.openxmlformats.org/officeDocument/2006/relationships/image" Target="../media/image745.emf"/><Relationship Id="rId3" Type="http://schemas.openxmlformats.org/officeDocument/2006/relationships/oleObject" Target="../embeddings/Microsoft_Word_97_-_2003_Document292.doc"/><Relationship Id="rId7" Type="http://schemas.openxmlformats.org/officeDocument/2006/relationships/oleObject" Target="../embeddings/oleObject471.bin"/><Relationship Id="rId2" Type="http://schemas.openxmlformats.org/officeDocument/2006/relationships/slideLayout" Target="../slideLayouts/slideLayout13.xml"/><Relationship Id="rId1" Type="http://schemas.openxmlformats.org/officeDocument/2006/relationships/vmlDrawing" Target="../drawings/vmlDrawing180.vml"/><Relationship Id="rId6" Type="http://schemas.openxmlformats.org/officeDocument/2006/relationships/image" Target="../media/image744.emf"/><Relationship Id="rId5" Type="http://schemas.openxmlformats.org/officeDocument/2006/relationships/oleObject" Target="../embeddings/oleObject470.bin"/><Relationship Id="rId4" Type="http://schemas.openxmlformats.org/officeDocument/2006/relationships/image" Target="../media/image743.emf"/></Relationships>
</file>

<file path=ppt/slides/_rels/slide241.xml.rels><?xml version="1.0" encoding="UTF-8" standalone="yes"?>
<Relationships xmlns="http://schemas.openxmlformats.org/package/2006/relationships"><Relationship Id="rId3" Type="http://schemas.openxmlformats.org/officeDocument/2006/relationships/oleObject" Target="../embeddings/oleObject472.bin"/><Relationship Id="rId2" Type="http://schemas.openxmlformats.org/officeDocument/2006/relationships/slideLayout" Target="../slideLayouts/slideLayout7.xml"/><Relationship Id="rId1" Type="http://schemas.openxmlformats.org/officeDocument/2006/relationships/vmlDrawing" Target="../drawings/vmlDrawing181.vml"/><Relationship Id="rId4" Type="http://schemas.openxmlformats.org/officeDocument/2006/relationships/image" Target="../media/image746.wmf"/></Relationships>
</file>

<file path=ppt/slides/_rels/slide242.xml.rels><?xml version="1.0" encoding="UTF-8" standalone="yes"?>
<Relationships xmlns="http://schemas.openxmlformats.org/package/2006/relationships"><Relationship Id="rId8" Type="http://schemas.openxmlformats.org/officeDocument/2006/relationships/image" Target="../media/image749.emf"/><Relationship Id="rId3" Type="http://schemas.openxmlformats.org/officeDocument/2006/relationships/oleObject" Target="../embeddings/oleObject473.bin"/><Relationship Id="rId7" Type="http://schemas.openxmlformats.org/officeDocument/2006/relationships/oleObject" Target="../embeddings/oleObject474.bin"/><Relationship Id="rId2" Type="http://schemas.openxmlformats.org/officeDocument/2006/relationships/slideLayout" Target="../slideLayouts/slideLayout2.xml"/><Relationship Id="rId1" Type="http://schemas.openxmlformats.org/officeDocument/2006/relationships/vmlDrawing" Target="../drawings/vmlDrawing182.vml"/><Relationship Id="rId6" Type="http://schemas.openxmlformats.org/officeDocument/2006/relationships/image" Target="../media/image748.emf"/><Relationship Id="rId5" Type="http://schemas.openxmlformats.org/officeDocument/2006/relationships/oleObject" Target="../embeddings/Microsoft_Word_97_-_2003_Document293.doc"/><Relationship Id="rId4" Type="http://schemas.openxmlformats.org/officeDocument/2006/relationships/image" Target="../media/image747.emf"/></Relationships>
</file>

<file path=ppt/slides/_rels/slide243.xml.rels><?xml version="1.0" encoding="UTF-8" standalone="yes"?>
<Relationships xmlns="http://schemas.openxmlformats.org/package/2006/relationships"><Relationship Id="rId8" Type="http://schemas.openxmlformats.org/officeDocument/2006/relationships/image" Target="../media/image752.emf"/><Relationship Id="rId3" Type="http://schemas.openxmlformats.org/officeDocument/2006/relationships/oleObject" Target="../embeddings/oleObject475.bin"/><Relationship Id="rId7" Type="http://schemas.openxmlformats.org/officeDocument/2006/relationships/oleObject" Target="../embeddings/oleObject477.bin"/><Relationship Id="rId2" Type="http://schemas.openxmlformats.org/officeDocument/2006/relationships/slideLayout" Target="../slideLayouts/slideLayout7.xml"/><Relationship Id="rId1" Type="http://schemas.openxmlformats.org/officeDocument/2006/relationships/vmlDrawing" Target="../drawings/vmlDrawing183.vml"/><Relationship Id="rId6" Type="http://schemas.openxmlformats.org/officeDocument/2006/relationships/image" Target="../media/image751.emf"/><Relationship Id="rId5" Type="http://schemas.openxmlformats.org/officeDocument/2006/relationships/oleObject" Target="../embeddings/oleObject476.bin"/><Relationship Id="rId4" Type="http://schemas.openxmlformats.org/officeDocument/2006/relationships/image" Target="../media/image750.emf"/></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5.xml.rels><?xml version="1.0" encoding="UTF-8" standalone="yes"?>
<Relationships xmlns="http://schemas.openxmlformats.org/package/2006/relationships"><Relationship Id="rId8" Type="http://schemas.openxmlformats.org/officeDocument/2006/relationships/image" Target="../media/image755.emf"/><Relationship Id="rId3" Type="http://schemas.openxmlformats.org/officeDocument/2006/relationships/oleObject" Target="../embeddings/oleObject478.bin"/><Relationship Id="rId7" Type="http://schemas.openxmlformats.org/officeDocument/2006/relationships/oleObject" Target="../embeddings/oleObject480.bin"/><Relationship Id="rId2" Type="http://schemas.openxmlformats.org/officeDocument/2006/relationships/slideLayout" Target="../slideLayouts/slideLayout4.xml"/><Relationship Id="rId1" Type="http://schemas.openxmlformats.org/officeDocument/2006/relationships/vmlDrawing" Target="../drawings/vmlDrawing184.vml"/><Relationship Id="rId6" Type="http://schemas.openxmlformats.org/officeDocument/2006/relationships/image" Target="../media/image754.emf"/><Relationship Id="rId5" Type="http://schemas.openxmlformats.org/officeDocument/2006/relationships/oleObject" Target="../embeddings/oleObject479.bin"/><Relationship Id="rId10" Type="http://schemas.openxmlformats.org/officeDocument/2006/relationships/image" Target="../media/image756.emf"/><Relationship Id="rId4" Type="http://schemas.openxmlformats.org/officeDocument/2006/relationships/image" Target="../media/image753.emf"/><Relationship Id="rId9" Type="http://schemas.openxmlformats.org/officeDocument/2006/relationships/oleObject" Target="../embeddings/oleObject481.bin"/></Relationships>
</file>

<file path=ppt/slides/_rels/slide246.xml.rels><?xml version="1.0" encoding="UTF-8" standalone="yes"?>
<Relationships xmlns="http://schemas.openxmlformats.org/package/2006/relationships"><Relationship Id="rId8" Type="http://schemas.openxmlformats.org/officeDocument/2006/relationships/image" Target="../media/image759.wmf"/><Relationship Id="rId13" Type="http://schemas.openxmlformats.org/officeDocument/2006/relationships/oleObject" Target="../embeddings/oleObject487.bin"/><Relationship Id="rId18" Type="http://schemas.openxmlformats.org/officeDocument/2006/relationships/image" Target="../media/image764.emf"/><Relationship Id="rId3" Type="http://schemas.openxmlformats.org/officeDocument/2006/relationships/oleObject" Target="../embeddings/oleObject482.bin"/><Relationship Id="rId7" Type="http://schemas.openxmlformats.org/officeDocument/2006/relationships/oleObject" Target="../embeddings/oleObject484.bin"/><Relationship Id="rId12" Type="http://schemas.openxmlformats.org/officeDocument/2006/relationships/image" Target="../media/image761.emf"/><Relationship Id="rId17" Type="http://schemas.openxmlformats.org/officeDocument/2006/relationships/oleObject" Target="../embeddings/oleObject489.bin"/><Relationship Id="rId2" Type="http://schemas.openxmlformats.org/officeDocument/2006/relationships/slideLayout" Target="../slideLayouts/slideLayout2.xml"/><Relationship Id="rId16" Type="http://schemas.openxmlformats.org/officeDocument/2006/relationships/image" Target="../media/image763.emf"/><Relationship Id="rId20" Type="http://schemas.openxmlformats.org/officeDocument/2006/relationships/image" Target="../media/image765.emf"/><Relationship Id="rId1" Type="http://schemas.openxmlformats.org/officeDocument/2006/relationships/vmlDrawing" Target="../drawings/vmlDrawing185.vml"/><Relationship Id="rId6" Type="http://schemas.openxmlformats.org/officeDocument/2006/relationships/image" Target="../media/image758.wmf"/><Relationship Id="rId11" Type="http://schemas.openxmlformats.org/officeDocument/2006/relationships/oleObject" Target="../embeddings/oleObject486.bin"/><Relationship Id="rId5" Type="http://schemas.openxmlformats.org/officeDocument/2006/relationships/oleObject" Target="../embeddings/oleObject483.bin"/><Relationship Id="rId15" Type="http://schemas.openxmlformats.org/officeDocument/2006/relationships/oleObject" Target="../embeddings/oleObject488.bin"/><Relationship Id="rId10" Type="http://schemas.openxmlformats.org/officeDocument/2006/relationships/image" Target="../media/image760.wmf"/><Relationship Id="rId19" Type="http://schemas.openxmlformats.org/officeDocument/2006/relationships/oleObject" Target="../embeddings/oleObject490.bin"/><Relationship Id="rId4" Type="http://schemas.openxmlformats.org/officeDocument/2006/relationships/image" Target="../media/image757.emf"/><Relationship Id="rId9" Type="http://schemas.openxmlformats.org/officeDocument/2006/relationships/oleObject" Target="../embeddings/oleObject485.bin"/><Relationship Id="rId14" Type="http://schemas.openxmlformats.org/officeDocument/2006/relationships/image" Target="../media/image762.emf"/></Relationships>
</file>

<file path=ppt/slides/_rels/slide247.xml.rels><?xml version="1.0" encoding="UTF-8" standalone="yes"?>
<Relationships xmlns="http://schemas.openxmlformats.org/package/2006/relationships"><Relationship Id="rId8" Type="http://schemas.openxmlformats.org/officeDocument/2006/relationships/image" Target="../media/image768.emf"/><Relationship Id="rId13" Type="http://schemas.openxmlformats.org/officeDocument/2006/relationships/oleObject" Target="../embeddings/oleObject496.bin"/><Relationship Id="rId18" Type="http://schemas.openxmlformats.org/officeDocument/2006/relationships/image" Target="../media/image759.wmf"/><Relationship Id="rId3" Type="http://schemas.openxmlformats.org/officeDocument/2006/relationships/oleObject" Target="../embeddings/oleObject491.bin"/><Relationship Id="rId7" Type="http://schemas.openxmlformats.org/officeDocument/2006/relationships/oleObject" Target="../embeddings/oleObject493.bin"/><Relationship Id="rId12" Type="http://schemas.openxmlformats.org/officeDocument/2006/relationships/image" Target="../media/image770.emf"/><Relationship Id="rId17" Type="http://schemas.openxmlformats.org/officeDocument/2006/relationships/oleObject" Target="../embeddings/oleObject498.bin"/><Relationship Id="rId2" Type="http://schemas.openxmlformats.org/officeDocument/2006/relationships/slideLayout" Target="../slideLayouts/slideLayout2.xml"/><Relationship Id="rId16" Type="http://schemas.openxmlformats.org/officeDocument/2006/relationships/image" Target="../media/image758.wmf"/><Relationship Id="rId20" Type="http://schemas.openxmlformats.org/officeDocument/2006/relationships/image" Target="../media/image760.wmf"/><Relationship Id="rId1" Type="http://schemas.openxmlformats.org/officeDocument/2006/relationships/vmlDrawing" Target="../drawings/vmlDrawing186.vml"/><Relationship Id="rId6" Type="http://schemas.openxmlformats.org/officeDocument/2006/relationships/image" Target="../media/image767.emf"/><Relationship Id="rId11" Type="http://schemas.openxmlformats.org/officeDocument/2006/relationships/oleObject" Target="../embeddings/oleObject495.bin"/><Relationship Id="rId5" Type="http://schemas.openxmlformats.org/officeDocument/2006/relationships/oleObject" Target="../embeddings/oleObject492.bin"/><Relationship Id="rId15" Type="http://schemas.openxmlformats.org/officeDocument/2006/relationships/oleObject" Target="../embeddings/oleObject497.bin"/><Relationship Id="rId10" Type="http://schemas.openxmlformats.org/officeDocument/2006/relationships/image" Target="../media/image769.emf"/><Relationship Id="rId19" Type="http://schemas.openxmlformats.org/officeDocument/2006/relationships/oleObject" Target="../embeddings/oleObject499.bin"/><Relationship Id="rId4" Type="http://schemas.openxmlformats.org/officeDocument/2006/relationships/image" Target="../media/image766.emf"/><Relationship Id="rId9" Type="http://schemas.openxmlformats.org/officeDocument/2006/relationships/oleObject" Target="../embeddings/oleObject494.bin"/><Relationship Id="rId14" Type="http://schemas.openxmlformats.org/officeDocument/2006/relationships/image" Target="../media/image771.emf"/></Relationships>
</file>

<file path=ppt/slides/_rels/slide248.xml.rels><?xml version="1.0" encoding="UTF-8" standalone="yes"?>
<Relationships xmlns="http://schemas.openxmlformats.org/package/2006/relationships"><Relationship Id="rId8" Type="http://schemas.openxmlformats.org/officeDocument/2006/relationships/oleObject" Target="../embeddings/oleObject503.bin"/><Relationship Id="rId13" Type="http://schemas.openxmlformats.org/officeDocument/2006/relationships/oleObject" Target="../embeddings/oleObject506.bin"/><Relationship Id="rId18" Type="http://schemas.openxmlformats.org/officeDocument/2006/relationships/image" Target="../media/image778.wmf"/><Relationship Id="rId3" Type="http://schemas.openxmlformats.org/officeDocument/2006/relationships/oleObject" Target="../embeddings/oleObject500.bin"/><Relationship Id="rId7" Type="http://schemas.openxmlformats.org/officeDocument/2006/relationships/oleObject" Target="../embeddings/oleObject502.bin"/><Relationship Id="rId12" Type="http://schemas.openxmlformats.org/officeDocument/2006/relationships/image" Target="../media/image775.wmf"/><Relationship Id="rId17" Type="http://schemas.openxmlformats.org/officeDocument/2006/relationships/oleObject" Target="../embeddings/oleObject508.bin"/><Relationship Id="rId2" Type="http://schemas.openxmlformats.org/officeDocument/2006/relationships/slideLayout" Target="../slideLayouts/slideLayout13.xml"/><Relationship Id="rId16" Type="http://schemas.openxmlformats.org/officeDocument/2006/relationships/image" Target="../media/image777.wmf"/><Relationship Id="rId1" Type="http://schemas.openxmlformats.org/officeDocument/2006/relationships/vmlDrawing" Target="../drawings/vmlDrawing187.vml"/><Relationship Id="rId6" Type="http://schemas.openxmlformats.org/officeDocument/2006/relationships/image" Target="../media/image773.wmf"/><Relationship Id="rId11" Type="http://schemas.openxmlformats.org/officeDocument/2006/relationships/oleObject" Target="../embeddings/oleObject505.bin"/><Relationship Id="rId5" Type="http://schemas.openxmlformats.org/officeDocument/2006/relationships/oleObject" Target="../embeddings/oleObject501.bin"/><Relationship Id="rId15" Type="http://schemas.openxmlformats.org/officeDocument/2006/relationships/oleObject" Target="../embeddings/oleObject507.bin"/><Relationship Id="rId10" Type="http://schemas.openxmlformats.org/officeDocument/2006/relationships/image" Target="../media/image774.wmf"/><Relationship Id="rId4" Type="http://schemas.openxmlformats.org/officeDocument/2006/relationships/image" Target="../media/image772.wmf"/><Relationship Id="rId9" Type="http://schemas.openxmlformats.org/officeDocument/2006/relationships/oleObject" Target="../embeddings/oleObject504.bin"/><Relationship Id="rId14" Type="http://schemas.openxmlformats.org/officeDocument/2006/relationships/image" Target="../media/image776.wmf"/></Relationships>
</file>

<file path=ppt/slides/_rels/slide249.xml.rels><?xml version="1.0" encoding="UTF-8" standalone="yes"?>
<Relationships xmlns="http://schemas.openxmlformats.org/package/2006/relationships"><Relationship Id="rId8" Type="http://schemas.openxmlformats.org/officeDocument/2006/relationships/image" Target="../media/image781.wmf"/><Relationship Id="rId13" Type="http://schemas.openxmlformats.org/officeDocument/2006/relationships/oleObject" Target="../embeddings/oleObject515.bin"/><Relationship Id="rId18" Type="http://schemas.openxmlformats.org/officeDocument/2006/relationships/image" Target="../media/image783.emf"/><Relationship Id="rId3" Type="http://schemas.openxmlformats.org/officeDocument/2006/relationships/oleObject" Target="../embeddings/oleObject509.bin"/><Relationship Id="rId7" Type="http://schemas.openxmlformats.org/officeDocument/2006/relationships/oleObject" Target="../embeddings/oleObject511.bin"/><Relationship Id="rId12" Type="http://schemas.openxmlformats.org/officeDocument/2006/relationships/oleObject" Target="../embeddings/oleObject514.bin"/><Relationship Id="rId17" Type="http://schemas.openxmlformats.org/officeDocument/2006/relationships/oleObject" Target="../embeddings/oleObject519.bin"/><Relationship Id="rId2" Type="http://schemas.openxmlformats.org/officeDocument/2006/relationships/slideLayout" Target="../slideLayouts/slideLayout13.xml"/><Relationship Id="rId16" Type="http://schemas.openxmlformats.org/officeDocument/2006/relationships/oleObject" Target="../embeddings/oleObject518.bin"/><Relationship Id="rId20" Type="http://schemas.openxmlformats.org/officeDocument/2006/relationships/image" Target="../media/image784.wmf"/><Relationship Id="rId1" Type="http://schemas.openxmlformats.org/officeDocument/2006/relationships/vmlDrawing" Target="../drawings/vmlDrawing188.vml"/><Relationship Id="rId6" Type="http://schemas.openxmlformats.org/officeDocument/2006/relationships/image" Target="../media/image780.emf"/><Relationship Id="rId11" Type="http://schemas.openxmlformats.org/officeDocument/2006/relationships/image" Target="../media/image782.wmf"/><Relationship Id="rId5" Type="http://schemas.openxmlformats.org/officeDocument/2006/relationships/oleObject" Target="../embeddings/oleObject510.bin"/><Relationship Id="rId15" Type="http://schemas.openxmlformats.org/officeDocument/2006/relationships/oleObject" Target="../embeddings/oleObject517.bin"/><Relationship Id="rId10" Type="http://schemas.openxmlformats.org/officeDocument/2006/relationships/oleObject" Target="../embeddings/oleObject513.bin"/><Relationship Id="rId19" Type="http://schemas.openxmlformats.org/officeDocument/2006/relationships/oleObject" Target="../embeddings/oleObject520.bin"/><Relationship Id="rId4" Type="http://schemas.openxmlformats.org/officeDocument/2006/relationships/image" Target="../media/image779.emf"/><Relationship Id="rId9" Type="http://schemas.openxmlformats.org/officeDocument/2006/relationships/oleObject" Target="../embeddings/oleObject512.bin"/><Relationship Id="rId14" Type="http://schemas.openxmlformats.org/officeDocument/2006/relationships/oleObject" Target="../embeddings/oleObject516.bin"/></Relationships>
</file>

<file path=ppt/slides/_rels/slide250.xml.rels><?xml version="1.0" encoding="UTF-8" standalone="yes"?>
<Relationships xmlns="http://schemas.openxmlformats.org/package/2006/relationships"><Relationship Id="rId8" Type="http://schemas.openxmlformats.org/officeDocument/2006/relationships/image" Target="../media/image787.wmf"/><Relationship Id="rId13" Type="http://schemas.openxmlformats.org/officeDocument/2006/relationships/oleObject" Target="../embeddings/oleObject526.bin"/><Relationship Id="rId18" Type="http://schemas.openxmlformats.org/officeDocument/2006/relationships/image" Target="../media/image792.emf"/><Relationship Id="rId3" Type="http://schemas.openxmlformats.org/officeDocument/2006/relationships/oleObject" Target="../embeddings/oleObject521.bin"/><Relationship Id="rId7" Type="http://schemas.openxmlformats.org/officeDocument/2006/relationships/oleObject" Target="../embeddings/oleObject523.bin"/><Relationship Id="rId12" Type="http://schemas.openxmlformats.org/officeDocument/2006/relationships/image" Target="../media/image789.wmf"/><Relationship Id="rId17" Type="http://schemas.openxmlformats.org/officeDocument/2006/relationships/oleObject" Target="../embeddings/Microsoft_Word_97_-_2003_Document294.doc"/><Relationship Id="rId2" Type="http://schemas.openxmlformats.org/officeDocument/2006/relationships/slideLayout" Target="../slideLayouts/slideLayout2.xml"/><Relationship Id="rId16" Type="http://schemas.openxmlformats.org/officeDocument/2006/relationships/image" Target="../media/image791.emf"/><Relationship Id="rId1" Type="http://schemas.openxmlformats.org/officeDocument/2006/relationships/vmlDrawing" Target="../drawings/vmlDrawing189.vml"/><Relationship Id="rId6" Type="http://schemas.openxmlformats.org/officeDocument/2006/relationships/image" Target="../media/image786.wmf"/><Relationship Id="rId11" Type="http://schemas.openxmlformats.org/officeDocument/2006/relationships/oleObject" Target="../embeddings/oleObject525.bin"/><Relationship Id="rId5" Type="http://schemas.openxmlformats.org/officeDocument/2006/relationships/oleObject" Target="../embeddings/oleObject522.bin"/><Relationship Id="rId15" Type="http://schemas.openxmlformats.org/officeDocument/2006/relationships/oleObject" Target="../embeddings/oleObject527.bin"/><Relationship Id="rId10" Type="http://schemas.openxmlformats.org/officeDocument/2006/relationships/image" Target="../media/image788.wmf"/><Relationship Id="rId4" Type="http://schemas.openxmlformats.org/officeDocument/2006/relationships/image" Target="../media/image785.wmf"/><Relationship Id="rId9" Type="http://schemas.openxmlformats.org/officeDocument/2006/relationships/oleObject" Target="../embeddings/oleObject524.bin"/><Relationship Id="rId14" Type="http://schemas.openxmlformats.org/officeDocument/2006/relationships/image" Target="../media/image790.emf"/></Relationships>
</file>

<file path=ppt/slides/_rels/slide251.xml.rels><?xml version="1.0" encoding="UTF-8" standalone="yes"?>
<Relationships xmlns="http://schemas.openxmlformats.org/package/2006/relationships"><Relationship Id="rId3" Type="http://schemas.openxmlformats.org/officeDocument/2006/relationships/oleObject" Target="../embeddings/oleObject528.bin"/><Relationship Id="rId2" Type="http://schemas.openxmlformats.org/officeDocument/2006/relationships/slideLayout" Target="../slideLayouts/slideLayout2.xml"/><Relationship Id="rId1" Type="http://schemas.openxmlformats.org/officeDocument/2006/relationships/vmlDrawing" Target="../drawings/vmlDrawing190.vml"/><Relationship Id="rId6" Type="http://schemas.openxmlformats.org/officeDocument/2006/relationships/image" Target="../media/image794.emf"/><Relationship Id="rId5" Type="http://schemas.openxmlformats.org/officeDocument/2006/relationships/oleObject" Target="../embeddings/oleObject529.bin"/><Relationship Id="rId4" Type="http://schemas.openxmlformats.org/officeDocument/2006/relationships/image" Target="../media/image793.emf"/></Relationships>
</file>

<file path=ppt/slides/_rels/slide252.xml.rels><?xml version="1.0" encoding="UTF-8" standalone="yes"?>
<Relationships xmlns="http://schemas.openxmlformats.org/package/2006/relationships"><Relationship Id="rId8" Type="http://schemas.openxmlformats.org/officeDocument/2006/relationships/image" Target="../media/image797.emf"/><Relationship Id="rId13" Type="http://schemas.openxmlformats.org/officeDocument/2006/relationships/oleObject" Target="../embeddings/oleObject535.bin"/><Relationship Id="rId18" Type="http://schemas.openxmlformats.org/officeDocument/2006/relationships/image" Target="../media/image802.emf"/><Relationship Id="rId3" Type="http://schemas.openxmlformats.org/officeDocument/2006/relationships/oleObject" Target="../embeddings/oleObject530.bin"/><Relationship Id="rId7" Type="http://schemas.openxmlformats.org/officeDocument/2006/relationships/oleObject" Target="../embeddings/oleObject532.bin"/><Relationship Id="rId12" Type="http://schemas.openxmlformats.org/officeDocument/2006/relationships/image" Target="../media/image799.emf"/><Relationship Id="rId17" Type="http://schemas.openxmlformats.org/officeDocument/2006/relationships/oleObject" Target="../embeddings/oleObject537.bin"/><Relationship Id="rId2" Type="http://schemas.openxmlformats.org/officeDocument/2006/relationships/slideLayout" Target="../slideLayouts/slideLayout13.xml"/><Relationship Id="rId16" Type="http://schemas.openxmlformats.org/officeDocument/2006/relationships/image" Target="../media/image801.emf"/><Relationship Id="rId20" Type="http://schemas.openxmlformats.org/officeDocument/2006/relationships/image" Target="../media/image803.emf"/><Relationship Id="rId1" Type="http://schemas.openxmlformats.org/officeDocument/2006/relationships/vmlDrawing" Target="../drawings/vmlDrawing191.vml"/><Relationship Id="rId6" Type="http://schemas.openxmlformats.org/officeDocument/2006/relationships/image" Target="../media/image796.emf"/><Relationship Id="rId11" Type="http://schemas.openxmlformats.org/officeDocument/2006/relationships/oleObject" Target="../embeddings/oleObject534.bin"/><Relationship Id="rId5" Type="http://schemas.openxmlformats.org/officeDocument/2006/relationships/oleObject" Target="../embeddings/oleObject531.bin"/><Relationship Id="rId15" Type="http://schemas.openxmlformats.org/officeDocument/2006/relationships/oleObject" Target="../embeddings/oleObject536.bin"/><Relationship Id="rId10" Type="http://schemas.openxmlformats.org/officeDocument/2006/relationships/image" Target="../media/image798.emf"/><Relationship Id="rId19" Type="http://schemas.openxmlformats.org/officeDocument/2006/relationships/oleObject" Target="../embeddings/oleObject538.bin"/><Relationship Id="rId4" Type="http://schemas.openxmlformats.org/officeDocument/2006/relationships/image" Target="../media/image795.emf"/><Relationship Id="rId9" Type="http://schemas.openxmlformats.org/officeDocument/2006/relationships/oleObject" Target="../embeddings/oleObject533.bin"/><Relationship Id="rId14" Type="http://schemas.openxmlformats.org/officeDocument/2006/relationships/image" Target="../media/image800.emf"/></Relationships>
</file>

<file path=ppt/slides/_rels/slide253.xml.rels><?xml version="1.0" encoding="UTF-8" standalone="yes"?>
<Relationships xmlns="http://schemas.openxmlformats.org/package/2006/relationships"><Relationship Id="rId8" Type="http://schemas.openxmlformats.org/officeDocument/2006/relationships/image" Target="../media/image806.emf"/><Relationship Id="rId3" Type="http://schemas.openxmlformats.org/officeDocument/2006/relationships/oleObject" Target="../embeddings/oleObject539.bin"/><Relationship Id="rId7" Type="http://schemas.openxmlformats.org/officeDocument/2006/relationships/oleObject" Target="../embeddings/oleObject541.bin"/><Relationship Id="rId2" Type="http://schemas.openxmlformats.org/officeDocument/2006/relationships/slideLayout" Target="../slideLayouts/slideLayout2.xml"/><Relationship Id="rId1" Type="http://schemas.openxmlformats.org/officeDocument/2006/relationships/vmlDrawing" Target="../drawings/vmlDrawing192.vml"/><Relationship Id="rId6" Type="http://schemas.openxmlformats.org/officeDocument/2006/relationships/image" Target="../media/image805.emf"/><Relationship Id="rId5" Type="http://schemas.openxmlformats.org/officeDocument/2006/relationships/oleObject" Target="../embeddings/oleObject540.bin"/><Relationship Id="rId10" Type="http://schemas.openxmlformats.org/officeDocument/2006/relationships/image" Target="../media/image807.emf"/><Relationship Id="rId4" Type="http://schemas.openxmlformats.org/officeDocument/2006/relationships/image" Target="../media/image804.emf"/><Relationship Id="rId9" Type="http://schemas.openxmlformats.org/officeDocument/2006/relationships/oleObject" Target="../embeddings/oleObject542.bin"/></Relationships>
</file>

<file path=ppt/slides/_rels/slide254.xml.rels><?xml version="1.0" encoding="UTF-8" standalone="yes"?>
<Relationships xmlns="http://schemas.openxmlformats.org/package/2006/relationships"><Relationship Id="rId8" Type="http://schemas.openxmlformats.org/officeDocument/2006/relationships/image" Target="../media/image810.emf"/><Relationship Id="rId3" Type="http://schemas.openxmlformats.org/officeDocument/2006/relationships/oleObject" Target="../embeddings/oleObject543.bin"/><Relationship Id="rId7" Type="http://schemas.openxmlformats.org/officeDocument/2006/relationships/oleObject" Target="../embeddings/oleObject545.bin"/><Relationship Id="rId12" Type="http://schemas.openxmlformats.org/officeDocument/2006/relationships/image" Target="../media/image812.emf"/><Relationship Id="rId2" Type="http://schemas.openxmlformats.org/officeDocument/2006/relationships/slideLayout" Target="../slideLayouts/slideLayout2.xml"/><Relationship Id="rId1" Type="http://schemas.openxmlformats.org/officeDocument/2006/relationships/vmlDrawing" Target="../drawings/vmlDrawing193.vml"/><Relationship Id="rId6" Type="http://schemas.openxmlformats.org/officeDocument/2006/relationships/image" Target="../media/image809.emf"/><Relationship Id="rId11" Type="http://schemas.openxmlformats.org/officeDocument/2006/relationships/oleObject" Target="../embeddings/oleObject547.bin"/><Relationship Id="rId5" Type="http://schemas.openxmlformats.org/officeDocument/2006/relationships/oleObject" Target="../embeddings/oleObject544.bin"/><Relationship Id="rId10" Type="http://schemas.openxmlformats.org/officeDocument/2006/relationships/image" Target="../media/image811.emf"/><Relationship Id="rId4" Type="http://schemas.openxmlformats.org/officeDocument/2006/relationships/image" Target="../media/image808.emf"/><Relationship Id="rId9" Type="http://schemas.openxmlformats.org/officeDocument/2006/relationships/oleObject" Target="../embeddings/oleObject546.bin"/></Relationships>
</file>

<file path=ppt/slides/_rels/slide255.xml.rels><?xml version="1.0" encoding="UTF-8" standalone="yes"?>
<Relationships xmlns="http://schemas.openxmlformats.org/package/2006/relationships"><Relationship Id="rId3" Type="http://schemas.openxmlformats.org/officeDocument/2006/relationships/oleObject" Target="../embeddings/oleObject548.bin"/><Relationship Id="rId2" Type="http://schemas.openxmlformats.org/officeDocument/2006/relationships/slideLayout" Target="../slideLayouts/slideLayout13.xml"/><Relationship Id="rId1" Type="http://schemas.openxmlformats.org/officeDocument/2006/relationships/vmlDrawing" Target="../drawings/vmlDrawing194.vml"/><Relationship Id="rId6" Type="http://schemas.openxmlformats.org/officeDocument/2006/relationships/image" Target="../media/image814.emf"/><Relationship Id="rId5" Type="http://schemas.openxmlformats.org/officeDocument/2006/relationships/oleObject" Target="../embeddings/oleObject549.bin"/><Relationship Id="rId4" Type="http://schemas.openxmlformats.org/officeDocument/2006/relationships/image" Target="../media/image813.emf"/></Relationships>
</file>

<file path=ppt/slides/_rels/slide256.xml.rels><?xml version="1.0" encoding="UTF-8" standalone="yes"?>
<Relationships xmlns="http://schemas.openxmlformats.org/package/2006/relationships"><Relationship Id="rId3" Type="http://schemas.openxmlformats.org/officeDocument/2006/relationships/oleObject" Target="../embeddings/oleObject550.bin"/><Relationship Id="rId2" Type="http://schemas.openxmlformats.org/officeDocument/2006/relationships/slideLayout" Target="../slideLayouts/slideLayout2.xml"/><Relationship Id="rId1" Type="http://schemas.openxmlformats.org/officeDocument/2006/relationships/vmlDrawing" Target="../drawings/vmlDrawing195.vml"/><Relationship Id="rId4" Type="http://schemas.openxmlformats.org/officeDocument/2006/relationships/image" Target="../media/image815.emf"/></Relationships>
</file>

<file path=ppt/slides/_rels/slide257.xml.rels><?xml version="1.0" encoding="UTF-8" standalone="yes"?>
<Relationships xmlns="http://schemas.openxmlformats.org/package/2006/relationships"><Relationship Id="rId3" Type="http://schemas.openxmlformats.org/officeDocument/2006/relationships/oleObject" Target="../embeddings/oleObject551.bin"/><Relationship Id="rId2" Type="http://schemas.openxmlformats.org/officeDocument/2006/relationships/slideLayout" Target="../slideLayouts/slideLayout4.xml"/><Relationship Id="rId1" Type="http://schemas.openxmlformats.org/officeDocument/2006/relationships/vmlDrawing" Target="../drawings/vmlDrawing196.vml"/><Relationship Id="rId6" Type="http://schemas.openxmlformats.org/officeDocument/2006/relationships/image" Target="../media/image817.emf"/><Relationship Id="rId5" Type="http://schemas.openxmlformats.org/officeDocument/2006/relationships/oleObject" Target="../embeddings/oleObject552.bin"/><Relationship Id="rId4" Type="http://schemas.openxmlformats.org/officeDocument/2006/relationships/image" Target="../media/image816.wmf"/></Relationships>
</file>

<file path=ppt/slides/_rels/slide258.xml.rels><?xml version="1.0" encoding="UTF-8" standalone="yes"?>
<Relationships xmlns="http://schemas.openxmlformats.org/package/2006/relationships"><Relationship Id="rId8" Type="http://schemas.openxmlformats.org/officeDocument/2006/relationships/image" Target="../media/image820.emf"/><Relationship Id="rId3" Type="http://schemas.openxmlformats.org/officeDocument/2006/relationships/oleObject" Target="../embeddings/Microsoft_Word_97_-_2003_Document295.doc"/><Relationship Id="rId7" Type="http://schemas.openxmlformats.org/officeDocument/2006/relationships/oleObject" Target="../embeddings/oleObject553.bin"/><Relationship Id="rId12" Type="http://schemas.openxmlformats.org/officeDocument/2006/relationships/image" Target="../media/image822.emf"/><Relationship Id="rId2" Type="http://schemas.openxmlformats.org/officeDocument/2006/relationships/slideLayout" Target="../slideLayouts/slideLayout7.xml"/><Relationship Id="rId1" Type="http://schemas.openxmlformats.org/officeDocument/2006/relationships/vmlDrawing" Target="../drawings/vmlDrawing197.vml"/><Relationship Id="rId6" Type="http://schemas.openxmlformats.org/officeDocument/2006/relationships/image" Target="../media/image819.emf"/><Relationship Id="rId11" Type="http://schemas.openxmlformats.org/officeDocument/2006/relationships/oleObject" Target="../embeddings/Microsoft_Word_97_-_2003_Document297.doc"/><Relationship Id="rId5" Type="http://schemas.openxmlformats.org/officeDocument/2006/relationships/oleObject" Target="../embeddings/Microsoft_Word_97_-_2003_Document296.doc"/><Relationship Id="rId10" Type="http://schemas.openxmlformats.org/officeDocument/2006/relationships/image" Target="../media/image821.emf"/><Relationship Id="rId4" Type="http://schemas.openxmlformats.org/officeDocument/2006/relationships/image" Target="../media/image818.emf"/><Relationship Id="rId9" Type="http://schemas.openxmlformats.org/officeDocument/2006/relationships/oleObject" Target="../embeddings/oleObject554.bin"/></Relationships>
</file>

<file path=ppt/slides/_rels/slide259.xml.rels><?xml version="1.0" encoding="UTF-8" standalone="yes"?>
<Relationships xmlns="http://schemas.openxmlformats.org/package/2006/relationships"><Relationship Id="rId3" Type="http://schemas.openxmlformats.org/officeDocument/2006/relationships/oleObject" Target="../embeddings/oleObject555.bin"/><Relationship Id="rId2" Type="http://schemas.openxmlformats.org/officeDocument/2006/relationships/slideLayout" Target="../slideLayouts/slideLayout2.xml"/><Relationship Id="rId1" Type="http://schemas.openxmlformats.org/officeDocument/2006/relationships/vmlDrawing" Target="../drawings/vmlDrawing198.vml"/><Relationship Id="rId6" Type="http://schemas.openxmlformats.org/officeDocument/2006/relationships/image" Target="../media/image824.emf"/><Relationship Id="rId5" Type="http://schemas.openxmlformats.org/officeDocument/2006/relationships/oleObject" Target="../embeddings/oleObject556.bin"/><Relationship Id="rId4" Type="http://schemas.openxmlformats.org/officeDocument/2006/relationships/image" Target="../media/image823.emf"/></Relationships>
</file>

<file path=ppt/slides/_rels/slide260.xml.rels><?xml version="1.0" encoding="UTF-8" standalone="yes"?>
<Relationships xmlns="http://schemas.openxmlformats.org/package/2006/relationships"><Relationship Id="rId8" Type="http://schemas.openxmlformats.org/officeDocument/2006/relationships/image" Target="../media/image827.emf"/><Relationship Id="rId3" Type="http://schemas.openxmlformats.org/officeDocument/2006/relationships/oleObject" Target="../embeddings/oleObject557.bin"/><Relationship Id="rId7" Type="http://schemas.openxmlformats.org/officeDocument/2006/relationships/oleObject" Target="../embeddings/oleObject559.bin"/><Relationship Id="rId2" Type="http://schemas.openxmlformats.org/officeDocument/2006/relationships/slideLayout" Target="../slideLayouts/slideLayout13.xml"/><Relationship Id="rId1" Type="http://schemas.openxmlformats.org/officeDocument/2006/relationships/vmlDrawing" Target="../drawings/vmlDrawing199.vml"/><Relationship Id="rId6" Type="http://schemas.openxmlformats.org/officeDocument/2006/relationships/image" Target="../media/image826.emf"/><Relationship Id="rId5" Type="http://schemas.openxmlformats.org/officeDocument/2006/relationships/oleObject" Target="../embeddings/oleObject558.bin"/><Relationship Id="rId4" Type="http://schemas.openxmlformats.org/officeDocument/2006/relationships/image" Target="../media/image825.wmf"/></Relationships>
</file>

<file path=ppt/slides/_rels/slide261.xml.rels><?xml version="1.0" encoding="UTF-8" standalone="yes"?>
<Relationships xmlns="http://schemas.openxmlformats.org/package/2006/relationships"><Relationship Id="rId3" Type="http://schemas.openxmlformats.org/officeDocument/2006/relationships/oleObject" Target="../embeddings/oleObject560.bin"/><Relationship Id="rId2" Type="http://schemas.openxmlformats.org/officeDocument/2006/relationships/slideLayout" Target="../slideLayouts/slideLayout13.xml"/><Relationship Id="rId1" Type="http://schemas.openxmlformats.org/officeDocument/2006/relationships/vmlDrawing" Target="../drawings/vmlDrawing200.vml"/><Relationship Id="rId4" Type="http://schemas.openxmlformats.org/officeDocument/2006/relationships/image" Target="../media/image828.emf"/></Relationships>
</file>

<file path=ppt/slides/_rels/slide262.xml.rels><?xml version="1.0" encoding="UTF-8" standalone="yes"?>
<Relationships xmlns="http://schemas.openxmlformats.org/package/2006/relationships"><Relationship Id="rId3" Type="http://schemas.openxmlformats.org/officeDocument/2006/relationships/oleObject" Target="../embeddings/oleObject561.bin"/><Relationship Id="rId2" Type="http://schemas.openxmlformats.org/officeDocument/2006/relationships/slideLayout" Target="../slideLayouts/slideLayout13.xml"/><Relationship Id="rId1" Type="http://schemas.openxmlformats.org/officeDocument/2006/relationships/vmlDrawing" Target="../drawings/vmlDrawing201.vml"/><Relationship Id="rId6" Type="http://schemas.openxmlformats.org/officeDocument/2006/relationships/image" Target="../media/image830.emf"/><Relationship Id="rId5" Type="http://schemas.openxmlformats.org/officeDocument/2006/relationships/oleObject" Target="../embeddings/oleObject562.bin"/><Relationship Id="rId4" Type="http://schemas.openxmlformats.org/officeDocument/2006/relationships/image" Target="../media/image829.emf"/></Relationships>
</file>

<file path=ppt/slides/_rels/slide263.xml.rels><?xml version="1.0" encoding="UTF-8" standalone="yes"?>
<Relationships xmlns="http://schemas.openxmlformats.org/package/2006/relationships"><Relationship Id="rId8" Type="http://schemas.openxmlformats.org/officeDocument/2006/relationships/image" Target="../media/image833.emf"/><Relationship Id="rId3" Type="http://schemas.openxmlformats.org/officeDocument/2006/relationships/oleObject" Target="../embeddings/oleObject563.bin"/><Relationship Id="rId7" Type="http://schemas.openxmlformats.org/officeDocument/2006/relationships/oleObject" Target="../embeddings/oleObject565.bin"/><Relationship Id="rId2" Type="http://schemas.openxmlformats.org/officeDocument/2006/relationships/slideLayout" Target="../slideLayouts/slideLayout13.xml"/><Relationship Id="rId1" Type="http://schemas.openxmlformats.org/officeDocument/2006/relationships/vmlDrawing" Target="../drawings/vmlDrawing202.vml"/><Relationship Id="rId6" Type="http://schemas.openxmlformats.org/officeDocument/2006/relationships/image" Target="../media/image832.emf"/><Relationship Id="rId5" Type="http://schemas.openxmlformats.org/officeDocument/2006/relationships/oleObject" Target="../embeddings/oleObject564.bin"/><Relationship Id="rId4" Type="http://schemas.openxmlformats.org/officeDocument/2006/relationships/image" Target="../media/image831.emf"/></Relationships>
</file>

<file path=ppt/slides/_rels/slide264.xml.rels><?xml version="1.0" encoding="UTF-8" standalone="yes"?>
<Relationships xmlns="http://schemas.openxmlformats.org/package/2006/relationships"><Relationship Id="rId3" Type="http://schemas.openxmlformats.org/officeDocument/2006/relationships/oleObject" Target="../embeddings/oleObject566.bin"/><Relationship Id="rId2" Type="http://schemas.openxmlformats.org/officeDocument/2006/relationships/slideLayout" Target="../slideLayouts/slideLayout4.xml"/><Relationship Id="rId1" Type="http://schemas.openxmlformats.org/officeDocument/2006/relationships/vmlDrawing" Target="../drawings/vmlDrawing203.vml"/><Relationship Id="rId6" Type="http://schemas.openxmlformats.org/officeDocument/2006/relationships/image" Target="../media/image835.wmf"/><Relationship Id="rId5" Type="http://schemas.openxmlformats.org/officeDocument/2006/relationships/oleObject" Target="../embeddings/oleObject567.bin"/><Relationship Id="rId4" Type="http://schemas.openxmlformats.org/officeDocument/2006/relationships/image" Target="../media/image834.wmf"/></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6.xml.rels><?xml version="1.0" encoding="UTF-8" standalone="yes"?>
<Relationships xmlns="http://schemas.openxmlformats.org/package/2006/relationships"><Relationship Id="rId3" Type="http://schemas.openxmlformats.org/officeDocument/2006/relationships/oleObject" Target="../embeddings/oleObject568.bin"/><Relationship Id="rId2" Type="http://schemas.openxmlformats.org/officeDocument/2006/relationships/slideLayout" Target="../slideLayouts/slideLayout13.xml"/><Relationship Id="rId1" Type="http://schemas.openxmlformats.org/officeDocument/2006/relationships/vmlDrawing" Target="../drawings/vmlDrawing204.vml"/><Relationship Id="rId4" Type="http://schemas.openxmlformats.org/officeDocument/2006/relationships/image" Target="../media/image836.wmf"/></Relationships>
</file>

<file path=ppt/slides/_rels/slide267.xml.rels><?xml version="1.0" encoding="UTF-8" standalone="yes"?>
<Relationships xmlns="http://schemas.openxmlformats.org/package/2006/relationships"><Relationship Id="rId3" Type="http://schemas.openxmlformats.org/officeDocument/2006/relationships/oleObject" Target="../embeddings/oleObject569.bin"/><Relationship Id="rId2" Type="http://schemas.openxmlformats.org/officeDocument/2006/relationships/slideLayout" Target="../slideLayouts/slideLayout13.xml"/><Relationship Id="rId1" Type="http://schemas.openxmlformats.org/officeDocument/2006/relationships/vmlDrawing" Target="../drawings/vmlDrawing205.vml"/><Relationship Id="rId4" Type="http://schemas.openxmlformats.org/officeDocument/2006/relationships/image" Target="../media/image837.wmf"/></Relationships>
</file>

<file path=ppt/slides/_rels/slide268.xml.rels><?xml version="1.0" encoding="UTF-8" standalone="yes"?>
<Relationships xmlns="http://schemas.openxmlformats.org/package/2006/relationships"><Relationship Id="rId3" Type="http://schemas.openxmlformats.org/officeDocument/2006/relationships/oleObject" Target="../embeddings/oleObject570.bin"/><Relationship Id="rId2" Type="http://schemas.openxmlformats.org/officeDocument/2006/relationships/slideLayout" Target="../slideLayouts/slideLayout4.xml"/><Relationship Id="rId1" Type="http://schemas.openxmlformats.org/officeDocument/2006/relationships/vmlDrawing" Target="../drawings/vmlDrawing206.vml"/><Relationship Id="rId6" Type="http://schemas.openxmlformats.org/officeDocument/2006/relationships/image" Target="../media/image839.wmf"/><Relationship Id="rId5" Type="http://schemas.openxmlformats.org/officeDocument/2006/relationships/oleObject" Target="../embeddings/oleObject571.bin"/><Relationship Id="rId4" Type="http://schemas.openxmlformats.org/officeDocument/2006/relationships/image" Target="../media/image838.wmf"/></Relationships>
</file>

<file path=ppt/slides/_rels/slide269.xml.rels><?xml version="1.0" encoding="UTF-8" standalone="yes"?>
<Relationships xmlns="http://schemas.openxmlformats.org/package/2006/relationships"><Relationship Id="rId3" Type="http://schemas.openxmlformats.org/officeDocument/2006/relationships/oleObject" Target="../embeddings/Microsoft_Word_97_-_2003_Document298.doc"/><Relationship Id="rId2" Type="http://schemas.openxmlformats.org/officeDocument/2006/relationships/slideLayout" Target="../slideLayouts/slideLayout6.xml"/><Relationship Id="rId1" Type="http://schemas.openxmlformats.org/officeDocument/2006/relationships/vmlDrawing" Target="../drawings/vmlDrawing207.vml"/><Relationship Id="rId4" Type="http://schemas.openxmlformats.org/officeDocument/2006/relationships/image" Target="../media/image840.emf"/></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2.xml.rels><?xml version="1.0" encoding="UTF-8" standalone="yes"?>
<Relationships xmlns="http://schemas.openxmlformats.org/package/2006/relationships"><Relationship Id="rId8" Type="http://schemas.openxmlformats.org/officeDocument/2006/relationships/image" Target="../media/image843.emf"/><Relationship Id="rId3" Type="http://schemas.openxmlformats.org/officeDocument/2006/relationships/oleObject" Target="../embeddings/Microsoft_Word_97_-_2003_Document299.doc"/><Relationship Id="rId7" Type="http://schemas.openxmlformats.org/officeDocument/2006/relationships/oleObject" Target="../embeddings/Microsoft_Word_97_-_2003_Document301.doc"/><Relationship Id="rId2" Type="http://schemas.openxmlformats.org/officeDocument/2006/relationships/slideLayout" Target="../slideLayouts/slideLayout13.xml"/><Relationship Id="rId1" Type="http://schemas.openxmlformats.org/officeDocument/2006/relationships/vmlDrawing" Target="../drawings/vmlDrawing208.vml"/><Relationship Id="rId6" Type="http://schemas.openxmlformats.org/officeDocument/2006/relationships/image" Target="../media/image842.emf"/><Relationship Id="rId5" Type="http://schemas.openxmlformats.org/officeDocument/2006/relationships/oleObject" Target="../embeddings/Microsoft_Word_97_-_2003_Document300.doc"/><Relationship Id="rId10" Type="http://schemas.openxmlformats.org/officeDocument/2006/relationships/image" Target="../media/image844.wmf"/><Relationship Id="rId4" Type="http://schemas.openxmlformats.org/officeDocument/2006/relationships/image" Target="../media/image841.emf"/><Relationship Id="rId9" Type="http://schemas.openxmlformats.org/officeDocument/2006/relationships/oleObject" Target="../embeddings/oleObject572.bin"/></Relationships>
</file>

<file path=ppt/slides/_rels/slide273.xml.rels><?xml version="1.0" encoding="UTF-8" standalone="yes"?>
<Relationships xmlns="http://schemas.openxmlformats.org/package/2006/relationships"><Relationship Id="rId8" Type="http://schemas.openxmlformats.org/officeDocument/2006/relationships/image" Target="../media/image847.wmf"/><Relationship Id="rId3" Type="http://schemas.openxmlformats.org/officeDocument/2006/relationships/oleObject" Target="../embeddings/oleObject573.bin"/><Relationship Id="rId7" Type="http://schemas.openxmlformats.org/officeDocument/2006/relationships/oleObject" Target="../embeddings/oleObject575.bin"/><Relationship Id="rId12" Type="http://schemas.openxmlformats.org/officeDocument/2006/relationships/image" Target="../media/image849.wmf"/><Relationship Id="rId2" Type="http://schemas.openxmlformats.org/officeDocument/2006/relationships/slideLayout" Target="../slideLayouts/slideLayout12.xml"/><Relationship Id="rId1" Type="http://schemas.openxmlformats.org/officeDocument/2006/relationships/vmlDrawing" Target="../drawings/vmlDrawing209.vml"/><Relationship Id="rId6" Type="http://schemas.openxmlformats.org/officeDocument/2006/relationships/image" Target="../media/image846.wmf"/><Relationship Id="rId11" Type="http://schemas.openxmlformats.org/officeDocument/2006/relationships/oleObject" Target="../embeddings/oleObject577.bin"/><Relationship Id="rId5" Type="http://schemas.openxmlformats.org/officeDocument/2006/relationships/oleObject" Target="../embeddings/oleObject574.bin"/><Relationship Id="rId10" Type="http://schemas.openxmlformats.org/officeDocument/2006/relationships/image" Target="../media/image848.emf"/><Relationship Id="rId4" Type="http://schemas.openxmlformats.org/officeDocument/2006/relationships/image" Target="../media/image845.emf"/><Relationship Id="rId9" Type="http://schemas.openxmlformats.org/officeDocument/2006/relationships/oleObject" Target="../embeddings/oleObject576.bin"/></Relationships>
</file>

<file path=ppt/slides/_rels/slide274.xml.rels><?xml version="1.0" encoding="UTF-8" standalone="yes"?>
<Relationships xmlns="http://schemas.openxmlformats.org/package/2006/relationships"><Relationship Id="rId3" Type="http://schemas.openxmlformats.org/officeDocument/2006/relationships/oleObject" Target="../embeddings/Microsoft_Word_97_-_2003_Document302.doc"/><Relationship Id="rId2" Type="http://schemas.openxmlformats.org/officeDocument/2006/relationships/slideLayout" Target="../slideLayouts/slideLayout2.xml"/><Relationship Id="rId1" Type="http://schemas.openxmlformats.org/officeDocument/2006/relationships/vmlDrawing" Target="../drawings/vmlDrawing210.vml"/><Relationship Id="rId4" Type="http://schemas.openxmlformats.org/officeDocument/2006/relationships/image" Target="../media/image850.emf"/></Relationships>
</file>

<file path=ppt/slides/_rels/slide275.xml.rels><?xml version="1.0" encoding="UTF-8" standalone="yes"?>
<Relationships xmlns="http://schemas.openxmlformats.org/package/2006/relationships"><Relationship Id="rId8" Type="http://schemas.openxmlformats.org/officeDocument/2006/relationships/image" Target="../media/image853.wmf"/><Relationship Id="rId13" Type="http://schemas.openxmlformats.org/officeDocument/2006/relationships/oleObject" Target="../embeddings/oleObject582.bin"/><Relationship Id="rId3" Type="http://schemas.openxmlformats.org/officeDocument/2006/relationships/oleObject" Target="../embeddings/Microsoft_Word_97_-_2003_Document303.doc"/><Relationship Id="rId7" Type="http://schemas.openxmlformats.org/officeDocument/2006/relationships/oleObject" Target="../embeddings/oleObject579.bin"/><Relationship Id="rId12" Type="http://schemas.openxmlformats.org/officeDocument/2006/relationships/image" Target="../media/image855.wmf"/><Relationship Id="rId2" Type="http://schemas.openxmlformats.org/officeDocument/2006/relationships/slideLayout" Target="../slideLayouts/slideLayout17.xml"/><Relationship Id="rId1" Type="http://schemas.openxmlformats.org/officeDocument/2006/relationships/vmlDrawing" Target="../drawings/vmlDrawing211.vml"/><Relationship Id="rId6" Type="http://schemas.openxmlformats.org/officeDocument/2006/relationships/image" Target="../media/image852.wmf"/><Relationship Id="rId11" Type="http://schemas.openxmlformats.org/officeDocument/2006/relationships/oleObject" Target="../embeddings/oleObject581.bin"/><Relationship Id="rId5" Type="http://schemas.openxmlformats.org/officeDocument/2006/relationships/oleObject" Target="../embeddings/oleObject578.bin"/><Relationship Id="rId10" Type="http://schemas.openxmlformats.org/officeDocument/2006/relationships/image" Target="../media/image854.wmf"/><Relationship Id="rId4" Type="http://schemas.openxmlformats.org/officeDocument/2006/relationships/image" Target="../media/image851.emf"/><Relationship Id="rId9" Type="http://schemas.openxmlformats.org/officeDocument/2006/relationships/oleObject" Target="../embeddings/oleObject580.bin"/><Relationship Id="rId14" Type="http://schemas.openxmlformats.org/officeDocument/2006/relationships/image" Target="../media/image856.wmf"/></Relationships>
</file>

<file path=ppt/slides/_rels/slide276.xml.rels><?xml version="1.0" encoding="UTF-8" standalone="yes"?>
<Relationships xmlns="http://schemas.openxmlformats.org/package/2006/relationships"><Relationship Id="rId3" Type="http://schemas.openxmlformats.org/officeDocument/2006/relationships/oleObject" Target="../embeddings/oleObject583.bin"/><Relationship Id="rId2" Type="http://schemas.openxmlformats.org/officeDocument/2006/relationships/slideLayout" Target="../slideLayouts/slideLayout2.xml"/><Relationship Id="rId1" Type="http://schemas.openxmlformats.org/officeDocument/2006/relationships/vmlDrawing" Target="../drawings/vmlDrawing212.vml"/><Relationship Id="rId6" Type="http://schemas.openxmlformats.org/officeDocument/2006/relationships/image" Target="../media/image858.emf"/><Relationship Id="rId5" Type="http://schemas.openxmlformats.org/officeDocument/2006/relationships/oleObject" Target="../embeddings/Microsoft_Word_97_-_2003_Document304.doc"/><Relationship Id="rId4" Type="http://schemas.openxmlformats.org/officeDocument/2006/relationships/image" Target="../media/image857.emf"/></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9.xml.rels><?xml version="1.0" encoding="UTF-8" standalone="yes"?>
<Relationships xmlns="http://schemas.openxmlformats.org/package/2006/relationships"><Relationship Id="rId8" Type="http://schemas.openxmlformats.org/officeDocument/2006/relationships/image" Target="../media/image861.emf"/><Relationship Id="rId13" Type="http://schemas.openxmlformats.org/officeDocument/2006/relationships/oleObject" Target="../embeddings/oleObject587.bin"/><Relationship Id="rId3" Type="http://schemas.openxmlformats.org/officeDocument/2006/relationships/oleObject" Target="../embeddings/oleObject584.bin"/><Relationship Id="rId7" Type="http://schemas.openxmlformats.org/officeDocument/2006/relationships/oleObject" Target="../embeddings/Microsoft_Word_97_-_2003_Document306.doc"/><Relationship Id="rId12" Type="http://schemas.openxmlformats.org/officeDocument/2006/relationships/image" Target="../media/image863.wmf"/><Relationship Id="rId2" Type="http://schemas.openxmlformats.org/officeDocument/2006/relationships/slideLayout" Target="../slideLayouts/slideLayout12.xml"/><Relationship Id="rId16" Type="http://schemas.openxmlformats.org/officeDocument/2006/relationships/image" Target="../media/image865.wmf"/><Relationship Id="rId1" Type="http://schemas.openxmlformats.org/officeDocument/2006/relationships/vmlDrawing" Target="../drawings/vmlDrawing213.vml"/><Relationship Id="rId6" Type="http://schemas.openxmlformats.org/officeDocument/2006/relationships/image" Target="../media/image860.emf"/><Relationship Id="rId11" Type="http://schemas.openxmlformats.org/officeDocument/2006/relationships/oleObject" Target="../embeddings/oleObject586.bin"/><Relationship Id="rId5" Type="http://schemas.openxmlformats.org/officeDocument/2006/relationships/oleObject" Target="../embeddings/Microsoft_Word_97_-_2003_Document305.doc"/><Relationship Id="rId15" Type="http://schemas.openxmlformats.org/officeDocument/2006/relationships/oleObject" Target="../embeddings/oleObject588.bin"/><Relationship Id="rId10" Type="http://schemas.openxmlformats.org/officeDocument/2006/relationships/image" Target="../media/image862.wmf"/><Relationship Id="rId4" Type="http://schemas.openxmlformats.org/officeDocument/2006/relationships/image" Target="../media/image859.emf"/><Relationship Id="rId9" Type="http://schemas.openxmlformats.org/officeDocument/2006/relationships/oleObject" Target="../embeddings/oleObject585.bin"/><Relationship Id="rId14" Type="http://schemas.openxmlformats.org/officeDocument/2006/relationships/image" Target="../media/image864.wmf"/></Relationships>
</file>

<file path=ppt/slides/_rels/slide280.xml.rels><?xml version="1.0" encoding="UTF-8" standalone="yes"?>
<Relationships xmlns="http://schemas.openxmlformats.org/package/2006/relationships"><Relationship Id="rId8" Type="http://schemas.openxmlformats.org/officeDocument/2006/relationships/image" Target="../media/image868.wmf"/><Relationship Id="rId13" Type="http://schemas.openxmlformats.org/officeDocument/2006/relationships/oleObject" Target="../embeddings/oleObject594.bin"/><Relationship Id="rId3" Type="http://schemas.openxmlformats.org/officeDocument/2006/relationships/oleObject" Target="../embeddings/oleObject589.bin"/><Relationship Id="rId7" Type="http://schemas.openxmlformats.org/officeDocument/2006/relationships/oleObject" Target="../embeddings/oleObject591.bin"/><Relationship Id="rId12" Type="http://schemas.openxmlformats.org/officeDocument/2006/relationships/image" Target="../media/image870.emf"/><Relationship Id="rId2" Type="http://schemas.openxmlformats.org/officeDocument/2006/relationships/slideLayout" Target="../slideLayouts/slideLayout13.xml"/><Relationship Id="rId1" Type="http://schemas.openxmlformats.org/officeDocument/2006/relationships/vmlDrawing" Target="../drawings/vmlDrawing214.vml"/><Relationship Id="rId6" Type="http://schemas.openxmlformats.org/officeDocument/2006/relationships/image" Target="../media/image867.emf"/><Relationship Id="rId11" Type="http://schemas.openxmlformats.org/officeDocument/2006/relationships/oleObject" Target="../embeddings/oleObject593.bin"/><Relationship Id="rId5" Type="http://schemas.openxmlformats.org/officeDocument/2006/relationships/oleObject" Target="../embeddings/oleObject590.bin"/><Relationship Id="rId10" Type="http://schemas.openxmlformats.org/officeDocument/2006/relationships/image" Target="../media/image869.emf"/><Relationship Id="rId4" Type="http://schemas.openxmlformats.org/officeDocument/2006/relationships/image" Target="../media/image866.emf"/><Relationship Id="rId9" Type="http://schemas.openxmlformats.org/officeDocument/2006/relationships/oleObject" Target="../embeddings/oleObject592.bin"/><Relationship Id="rId14" Type="http://schemas.openxmlformats.org/officeDocument/2006/relationships/image" Target="../media/image871.wmf"/></Relationships>
</file>

<file path=ppt/slides/_rels/slide281.xml.rels><?xml version="1.0" encoding="UTF-8" standalone="yes"?>
<Relationships xmlns="http://schemas.openxmlformats.org/package/2006/relationships"><Relationship Id="rId8" Type="http://schemas.openxmlformats.org/officeDocument/2006/relationships/image" Target="../media/image874.wmf"/><Relationship Id="rId13" Type="http://schemas.openxmlformats.org/officeDocument/2006/relationships/oleObject" Target="../embeddings/oleObject600.bin"/><Relationship Id="rId18" Type="http://schemas.openxmlformats.org/officeDocument/2006/relationships/image" Target="../media/image879.wmf"/><Relationship Id="rId26" Type="http://schemas.openxmlformats.org/officeDocument/2006/relationships/image" Target="../media/image883.wmf"/><Relationship Id="rId3" Type="http://schemas.openxmlformats.org/officeDocument/2006/relationships/oleObject" Target="../embeddings/oleObject595.bin"/><Relationship Id="rId21" Type="http://schemas.openxmlformats.org/officeDocument/2006/relationships/oleObject" Target="../embeddings/oleObject604.bin"/><Relationship Id="rId7" Type="http://schemas.openxmlformats.org/officeDocument/2006/relationships/oleObject" Target="../embeddings/oleObject597.bin"/><Relationship Id="rId12" Type="http://schemas.openxmlformats.org/officeDocument/2006/relationships/image" Target="../media/image876.wmf"/><Relationship Id="rId17" Type="http://schemas.openxmlformats.org/officeDocument/2006/relationships/oleObject" Target="../embeddings/oleObject602.bin"/><Relationship Id="rId25" Type="http://schemas.openxmlformats.org/officeDocument/2006/relationships/oleObject" Target="../embeddings/oleObject606.bin"/><Relationship Id="rId2" Type="http://schemas.openxmlformats.org/officeDocument/2006/relationships/slideLayout" Target="../slideLayouts/slideLayout2.xml"/><Relationship Id="rId16" Type="http://schemas.openxmlformats.org/officeDocument/2006/relationships/image" Target="../media/image878.wmf"/><Relationship Id="rId20" Type="http://schemas.openxmlformats.org/officeDocument/2006/relationships/image" Target="../media/image880.wmf"/><Relationship Id="rId1" Type="http://schemas.openxmlformats.org/officeDocument/2006/relationships/vmlDrawing" Target="../drawings/vmlDrawing215.vml"/><Relationship Id="rId6" Type="http://schemas.openxmlformats.org/officeDocument/2006/relationships/image" Target="../media/image873.wmf"/><Relationship Id="rId11" Type="http://schemas.openxmlformats.org/officeDocument/2006/relationships/oleObject" Target="../embeddings/oleObject599.bin"/><Relationship Id="rId24" Type="http://schemas.openxmlformats.org/officeDocument/2006/relationships/image" Target="../media/image882.wmf"/><Relationship Id="rId5" Type="http://schemas.openxmlformats.org/officeDocument/2006/relationships/oleObject" Target="../embeddings/oleObject596.bin"/><Relationship Id="rId15" Type="http://schemas.openxmlformats.org/officeDocument/2006/relationships/oleObject" Target="../embeddings/oleObject601.bin"/><Relationship Id="rId23" Type="http://schemas.openxmlformats.org/officeDocument/2006/relationships/oleObject" Target="../embeddings/oleObject605.bin"/><Relationship Id="rId28" Type="http://schemas.openxmlformats.org/officeDocument/2006/relationships/image" Target="../media/image884.wmf"/><Relationship Id="rId10" Type="http://schemas.openxmlformats.org/officeDocument/2006/relationships/image" Target="../media/image875.wmf"/><Relationship Id="rId19" Type="http://schemas.openxmlformats.org/officeDocument/2006/relationships/oleObject" Target="../embeddings/oleObject603.bin"/><Relationship Id="rId4" Type="http://schemas.openxmlformats.org/officeDocument/2006/relationships/image" Target="../media/image872.wmf"/><Relationship Id="rId9" Type="http://schemas.openxmlformats.org/officeDocument/2006/relationships/oleObject" Target="../embeddings/oleObject598.bin"/><Relationship Id="rId14" Type="http://schemas.openxmlformats.org/officeDocument/2006/relationships/image" Target="../media/image877.wmf"/><Relationship Id="rId22" Type="http://schemas.openxmlformats.org/officeDocument/2006/relationships/image" Target="../media/image881.wmf"/><Relationship Id="rId27" Type="http://schemas.openxmlformats.org/officeDocument/2006/relationships/oleObject" Target="../embeddings/oleObject607.bin"/></Relationships>
</file>

<file path=ppt/slides/_rels/slide282.xml.rels><?xml version="1.0" encoding="UTF-8" standalone="yes"?>
<Relationships xmlns="http://schemas.openxmlformats.org/package/2006/relationships"><Relationship Id="rId8" Type="http://schemas.openxmlformats.org/officeDocument/2006/relationships/image" Target="../media/image886.wmf"/><Relationship Id="rId13" Type="http://schemas.openxmlformats.org/officeDocument/2006/relationships/oleObject" Target="../embeddings/oleObject613.bin"/><Relationship Id="rId18" Type="http://schemas.openxmlformats.org/officeDocument/2006/relationships/image" Target="../media/image891.wmf"/><Relationship Id="rId26" Type="http://schemas.openxmlformats.org/officeDocument/2006/relationships/image" Target="../media/image895.wmf"/><Relationship Id="rId3" Type="http://schemas.openxmlformats.org/officeDocument/2006/relationships/oleObject" Target="../embeddings/oleObject608.bin"/><Relationship Id="rId21" Type="http://schemas.openxmlformats.org/officeDocument/2006/relationships/oleObject" Target="../embeddings/oleObject617.bin"/><Relationship Id="rId34" Type="http://schemas.openxmlformats.org/officeDocument/2006/relationships/image" Target="../media/image899.wmf"/><Relationship Id="rId7" Type="http://schemas.openxmlformats.org/officeDocument/2006/relationships/oleObject" Target="../embeddings/oleObject610.bin"/><Relationship Id="rId12" Type="http://schemas.openxmlformats.org/officeDocument/2006/relationships/image" Target="../media/image888.wmf"/><Relationship Id="rId17" Type="http://schemas.openxmlformats.org/officeDocument/2006/relationships/oleObject" Target="../embeddings/oleObject615.bin"/><Relationship Id="rId25" Type="http://schemas.openxmlformats.org/officeDocument/2006/relationships/oleObject" Target="../embeddings/oleObject619.bin"/><Relationship Id="rId33" Type="http://schemas.openxmlformats.org/officeDocument/2006/relationships/oleObject" Target="../embeddings/oleObject623.bin"/><Relationship Id="rId2" Type="http://schemas.openxmlformats.org/officeDocument/2006/relationships/slideLayout" Target="../slideLayouts/slideLayout2.xml"/><Relationship Id="rId16" Type="http://schemas.openxmlformats.org/officeDocument/2006/relationships/image" Target="../media/image890.wmf"/><Relationship Id="rId20" Type="http://schemas.openxmlformats.org/officeDocument/2006/relationships/image" Target="../media/image892.wmf"/><Relationship Id="rId29" Type="http://schemas.openxmlformats.org/officeDocument/2006/relationships/oleObject" Target="../embeddings/oleObject621.bin"/><Relationship Id="rId1" Type="http://schemas.openxmlformats.org/officeDocument/2006/relationships/vmlDrawing" Target="../drawings/vmlDrawing216.vml"/><Relationship Id="rId6" Type="http://schemas.openxmlformats.org/officeDocument/2006/relationships/image" Target="../media/image885.wmf"/><Relationship Id="rId11" Type="http://schemas.openxmlformats.org/officeDocument/2006/relationships/oleObject" Target="../embeddings/oleObject612.bin"/><Relationship Id="rId24" Type="http://schemas.openxmlformats.org/officeDocument/2006/relationships/image" Target="../media/image894.wmf"/><Relationship Id="rId32" Type="http://schemas.openxmlformats.org/officeDocument/2006/relationships/image" Target="../media/image898.wmf"/><Relationship Id="rId5" Type="http://schemas.openxmlformats.org/officeDocument/2006/relationships/oleObject" Target="../embeddings/oleObject609.bin"/><Relationship Id="rId15" Type="http://schemas.openxmlformats.org/officeDocument/2006/relationships/oleObject" Target="../embeddings/oleObject614.bin"/><Relationship Id="rId23" Type="http://schemas.openxmlformats.org/officeDocument/2006/relationships/oleObject" Target="../embeddings/oleObject618.bin"/><Relationship Id="rId28" Type="http://schemas.openxmlformats.org/officeDocument/2006/relationships/image" Target="../media/image896.wmf"/><Relationship Id="rId10" Type="http://schemas.openxmlformats.org/officeDocument/2006/relationships/image" Target="../media/image887.wmf"/><Relationship Id="rId19" Type="http://schemas.openxmlformats.org/officeDocument/2006/relationships/oleObject" Target="../embeddings/oleObject616.bin"/><Relationship Id="rId31" Type="http://schemas.openxmlformats.org/officeDocument/2006/relationships/oleObject" Target="../embeddings/oleObject622.bin"/><Relationship Id="rId4" Type="http://schemas.openxmlformats.org/officeDocument/2006/relationships/image" Target="../media/image872.wmf"/><Relationship Id="rId9" Type="http://schemas.openxmlformats.org/officeDocument/2006/relationships/oleObject" Target="../embeddings/oleObject611.bin"/><Relationship Id="rId14" Type="http://schemas.openxmlformats.org/officeDocument/2006/relationships/image" Target="../media/image889.wmf"/><Relationship Id="rId22" Type="http://schemas.openxmlformats.org/officeDocument/2006/relationships/image" Target="../media/image893.wmf"/><Relationship Id="rId27" Type="http://schemas.openxmlformats.org/officeDocument/2006/relationships/oleObject" Target="../embeddings/oleObject620.bin"/><Relationship Id="rId30" Type="http://schemas.openxmlformats.org/officeDocument/2006/relationships/image" Target="../media/image897.wmf"/></Relationships>
</file>

<file path=ppt/slides/_rels/slide283.xml.rels><?xml version="1.0" encoding="UTF-8" standalone="yes"?>
<Relationships xmlns="http://schemas.openxmlformats.org/package/2006/relationships"><Relationship Id="rId8" Type="http://schemas.openxmlformats.org/officeDocument/2006/relationships/image" Target="../media/image902.emf"/><Relationship Id="rId13" Type="http://schemas.openxmlformats.org/officeDocument/2006/relationships/oleObject" Target="../embeddings/oleObject628.bin"/><Relationship Id="rId3" Type="http://schemas.openxmlformats.org/officeDocument/2006/relationships/oleObject" Target="../embeddings/oleObject624.bin"/><Relationship Id="rId7" Type="http://schemas.openxmlformats.org/officeDocument/2006/relationships/oleObject" Target="../embeddings/Microsoft_Word_97_-_2003_Document307.doc"/><Relationship Id="rId12" Type="http://schemas.openxmlformats.org/officeDocument/2006/relationships/image" Target="../media/image904.wmf"/><Relationship Id="rId2" Type="http://schemas.openxmlformats.org/officeDocument/2006/relationships/slideLayout" Target="../slideLayouts/slideLayout4.xml"/><Relationship Id="rId16" Type="http://schemas.openxmlformats.org/officeDocument/2006/relationships/image" Target="../media/image906.wmf"/><Relationship Id="rId1" Type="http://schemas.openxmlformats.org/officeDocument/2006/relationships/vmlDrawing" Target="../drawings/vmlDrawing217.vml"/><Relationship Id="rId6" Type="http://schemas.openxmlformats.org/officeDocument/2006/relationships/image" Target="../media/image901.emf"/><Relationship Id="rId11" Type="http://schemas.openxmlformats.org/officeDocument/2006/relationships/oleObject" Target="../embeddings/oleObject627.bin"/><Relationship Id="rId5" Type="http://schemas.openxmlformats.org/officeDocument/2006/relationships/oleObject" Target="../embeddings/oleObject625.bin"/><Relationship Id="rId15" Type="http://schemas.openxmlformats.org/officeDocument/2006/relationships/oleObject" Target="../embeddings/oleObject629.bin"/><Relationship Id="rId10" Type="http://schemas.openxmlformats.org/officeDocument/2006/relationships/image" Target="../media/image903.wmf"/><Relationship Id="rId4" Type="http://schemas.openxmlformats.org/officeDocument/2006/relationships/image" Target="../media/image900.emf"/><Relationship Id="rId9" Type="http://schemas.openxmlformats.org/officeDocument/2006/relationships/oleObject" Target="../embeddings/oleObject626.bin"/><Relationship Id="rId14" Type="http://schemas.openxmlformats.org/officeDocument/2006/relationships/image" Target="../media/image905.emf"/></Relationships>
</file>

<file path=ppt/slides/_rels/slide284.xml.rels><?xml version="1.0" encoding="UTF-8" standalone="yes"?>
<Relationships xmlns="http://schemas.openxmlformats.org/package/2006/relationships"><Relationship Id="rId8" Type="http://schemas.openxmlformats.org/officeDocument/2006/relationships/image" Target="../media/image909.wmf"/><Relationship Id="rId3" Type="http://schemas.openxmlformats.org/officeDocument/2006/relationships/oleObject" Target="../embeddings/oleObject630.bin"/><Relationship Id="rId7" Type="http://schemas.openxmlformats.org/officeDocument/2006/relationships/oleObject" Target="../embeddings/oleObject632.bin"/><Relationship Id="rId2" Type="http://schemas.openxmlformats.org/officeDocument/2006/relationships/slideLayout" Target="../slideLayouts/slideLayout4.xml"/><Relationship Id="rId1" Type="http://schemas.openxmlformats.org/officeDocument/2006/relationships/vmlDrawing" Target="../drawings/vmlDrawing218.vml"/><Relationship Id="rId6" Type="http://schemas.openxmlformats.org/officeDocument/2006/relationships/image" Target="../media/image908.emf"/><Relationship Id="rId5" Type="http://schemas.openxmlformats.org/officeDocument/2006/relationships/oleObject" Target="../embeddings/oleObject631.bin"/><Relationship Id="rId10" Type="http://schemas.openxmlformats.org/officeDocument/2006/relationships/image" Target="../media/image910.wmf"/><Relationship Id="rId4" Type="http://schemas.openxmlformats.org/officeDocument/2006/relationships/image" Target="../media/image907.emf"/><Relationship Id="rId9" Type="http://schemas.openxmlformats.org/officeDocument/2006/relationships/oleObject" Target="../embeddings/oleObject633.bin"/></Relationships>
</file>

<file path=ppt/slides/_rels/slide285.xml.rels><?xml version="1.0" encoding="UTF-8" standalone="yes"?>
<Relationships xmlns="http://schemas.openxmlformats.org/package/2006/relationships"><Relationship Id="rId8" Type="http://schemas.openxmlformats.org/officeDocument/2006/relationships/oleObject" Target="../embeddings/oleObject637.bin"/><Relationship Id="rId3" Type="http://schemas.openxmlformats.org/officeDocument/2006/relationships/oleObject" Target="../embeddings/oleObject634.bin"/><Relationship Id="rId7" Type="http://schemas.openxmlformats.org/officeDocument/2006/relationships/image" Target="../media/image912.wmf"/><Relationship Id="rId2" Type="http://schemas.openxmlformats.org/officeDocument/2006/relationships/slideLayout" Target="../slideLayouts/slideLayout2.xml"/><Relationship Id="rId1" Type="http://schemas.openxmlformats.org/officeDocument/2006/relationships/vmlDrawing" Target="../drawings/vmlDrawing219.vml"/><Relationship Id="rId6" Type="http://schemas.openxmlformats.org/officeDocument/2006/relationships/oleObject" Target="../embeddings/oleObject636.bin"/><Relationship Id="rId5" Type="http://schemas.openxmlformats.org/officeDocument/2006/relationships/oleObject" Target="../embeddings/oleObject635.bin"/><Relationship Id="rId4" Type="http://schemas.openxmlformats.org/officeDocument/2006/relationships/image" Target="../media/image911.wmf"/><Relationship Id="rId9" Type="http://schemas.openxmlformats.org/officeDocument/2006/relationships/image" Target="../media/image913.emf"/></Relationships>
</file>

<file path=ppt/slides/_rels/slide286.xml.rels><?xml version="1.0" encoding="UTF-8" standalone="yes"?>
<Relationships xmlns="http://schemas.openxmlformats.org/package/2006/relationships"><Relationship Id="rId8" Type="http://schemas.openxmlformats.org/officeDocument/2006/relationships/image" Target="../media/image916.emf"/><Relationship Id="rId3" Type="http://schemas.openxmlformats.org/officeDocument/2006/relationships/oleObject" Target="../embeddings/oleObject638.bin"/><Relationship Id="rId7" Type="http://schemas.openxmlformats.org/officeDocument/2006/relationships/oleObject" Target="../embeddings/oleObject640.bin"/><Relationship Id="rId2" Type="http://schemas.openxmlformats.org/officeDocument/2006/relationships/slideLayout" Target="../slideLayouts/slideLayout2.xml"/><Relationship Id="rId1" Type="http://schemas.openxmlformats.org/officeDocument/2006/relationships/vmlDrawing" Target="../drawings/vmlDrawing220.vml"/><Relationship Id="rId6" Type="http://schemas.openxmlformats.org/officeDocument/2006/relationships/image" Target="../media/image915.emf"/><Relationship Id="rId5" Type="http://schemas.openxmlformats.org/officeDocument/2006/relationships/oleObject" Target="../embeddings/oleObject639.bin"/><Relationship Id="rId4" Type="http://schemas.openxmlformats.org/officeDocument/2006/relationships/image" Target="../media/image914.emf"/></Relationships>
</file>

<file path=ppt/slides/_rels/slide287.xml.rels><?xml version="1.0" encoding="UTF-8" standalone="yes"?>
<Relationships xmlns="http://schemas.openxmlformats.org/package/2006/relationships"><Relationship Id="rId8" Type="http://schemas.openxmlformats.org/officeDocument/2006/relationships/image" Target="../media/image919.emf"/><Relationship Id="rId3" Type="http://schemas.openxmlformats.org/officeDocument/2006/relationships/oleObject" Target="../embeddings/oleObject641.bin"/><Relationship Id="rId7" Type="http://schemas.openxmlformats.org/officeDocument/2006/relationships/oleObject" Target="../embeddings/oleObject643.bin"/><Relationship Id="rId2" Type="http://schemas.openxmlformats.org/officeDocument/2006/relationships/slideLayout" Target="../slideLayouts/slideLayout2.xml"/><Relationship Id="rId1" Type="http://schemas.openxmlformats.org/officeDocument/2006/relationships/vmlDrawing" Target="../drawings/vmlDrawing221.vml"/><Relationship Id="rId6" Type="http://schemas.openxmlformats.org/officeDocument/2006/relationships/image" Target="../media/image918.emf"/><Relationship Id="rId5" Type="http://schemas.openxmlformats.org/officeDocument/2006/relationships/oleObject" Target="../embeddings/oleObject642.bin"/><Relationship Id="rId10" Type="http://schemas.openxmlformats.org/officeDocument/2006/relationships/image" Target="../media/image920.emf"/><Relationship Id="rId4" Type="http://schemas.openxmlformats.org/officeDocument/2006/relationships/image" Target="../media/image917.emf"/><Relationship Id="rId9" Type="http://schemas.openxmlformats.org/officeDocument/2006/relationships/oleObject" Target="../embeddings/oleObject644.bin"/></Relationships>
</file>

<file path=ppt/slides/_rels/slide288.xml.rels><?xml version="1.0" encoding="UTF-8" standalone="yes"?>
<Relationships xmlns="http://schemas.openxmlformats.org/package/2006/relationships"><Relationship Id="rId8" Type="http://schemas.openxmlformats.org/officeDocument/2006/relationships/image" Target="../media/image923.wmf"/><Relationship Id="rId3" Type="http://schemas.openxmlformats.org/officeDocument/2006/relationships/oleObject" Target="../embeddings/oleObject645.bin"/><Relationship Id="rId7" Type="http://schemas.openxmlformats.org/officeDocument/2006/relationships/oleObject" Target="../embeddings/oleObject647.bin"/><Relationship Id="rId2" Type="http://schemas.openxmlformats.org/officeDocument/2006/relationships/slideLayout" Target="../slideLayouts/slideLayout2.xml"/><Relationship Id="rId1" Type="http://schemas.openxmlformats.org/officeDocument/2006/relationships/vmlDrawing" Target="../drawings/vmlDrawing222.vml"/><Relationship Id="rId6" Type="http://schemas.openxmlformats.org/officeDocument/2006/relationships/image" Target="../media/image922.wmf"/><Relationship Id="rId5" Type="http://schemas.openxmlformats.org/officeDocument/2006/relationships/oleObject" Target="../embeddings/oleObject646.bin"/><Relationship Id="rId4" Type="http://schemas.openxmlformats.org/officeDocument/2006/relationships/image" Target="../media/image921.emf"/></Relationships>
</file>

<file path=ppt/slides/_rels/slide289.xml.rels><?xml version="1.0" encoding="UTF-8" standalone="yes"?>
<Relationships xmlns="http://schemas.openxmlformats.org/package/2006/relationships"><Relationship Id="rId8" Type="http://schemas.openxmlformats.org/officeDocument/2006/relationships/image" Target="../media/image926.emf"/><Relationship Id="rId13" Type="http://schemas.openxmlformats.org/officeDocument/2006/relationships/oleObject" Target="../embeddings/oleObject653.bin"/><Relationship Id="rId3" Type="http://schemas.openxmlformats.org/officeDocument/2006/relationships/oleObject" Target="../embeddings/oleObject648.bin"/><Relationship Id="rId7" Type="http://schemas.openxmlformats.org/officeDocument/2006/relationships/oleObject" Target="../embeddings/oleObject650.bin"/><Relationship Id="rId12" Type="http://schemas.openxmlformats.org/officeDocument/2006/relationships/image" Target="../media/image928.emf"/><Relationship Id="rId2" Type="http://schemas.openxmlformats.org/officeDocument/2006/relationships/slideLayout" Target="../slideLayouts/slideLayout2.xml"/><Relationship Id="rId1" Type="http://schemas.openxmlformats.org/officeDocument/2006/relationships/vmlDrawing" Target="../drawings/vmlDrawing223.vml"/><Relationship Id="rId6" Type="http://schemas.openxmlformats.org/officeDocument/2006/relationships/image" Target="../media/image925.emf"/><Relationship Id="rId11" Type="http://schemas.openxmlformats.org/officeDocument/2006/relationships/oleObject" Target="../embeddings/oleObject652.bin"/><Relationship Id="rId5" Type="http://schemas.openxmlformats.org/officeDocument/2006/relationships/oleObject" Target="../embeddings/oleObject649.bin"/><Relationship Id="rId10" Type="http://schemas.openxmlformats.org/officeDocument/2006/relationships/image" Target="../media/image927.emf"/><Relationship Id="rId4" Type="http://schemas.openxmlformats.org/officeDocument/2006/relationships/image" Target="../media/image924.emf"/><Relationship Id="rId9" Type="http://schemas.openxmlformats.org/officeDocument/2006/relationships/oleObject" Target="../embeddings/oleObject651.bin"/><Relationship Id="rId14" Type="http://schemas.openxmlformats.org/officeDocument/2006/relationships/image" Target="../media/image929.emf"/></Relationships>
</file>

<file path=ppt/slides/_rels/slide290.xml.rels><?xml version="1.0" encoding="UTF-8" standalone="yes"?>
<Relationships xmlns="http://schemas.openxmlformats.org/package/2006/relationships"><Relationship Id="rId8" Type="http://schemas.openxmlformats.org/officeDocument/2006/relationships/image" Target="../media/image932.wmf"/><Relationship Id="rId13" Type="http://schemas.openxmlformats.org/officeDocument/2006/relationships/oleObject" Target="../embeddings/oleObject660.bin"/><Relationship Id="rId3" Type="http://schemas.openxmlformats.org/officeDocument/2006/relationships/oleObject" Target="../embeddings/oleObject654.bin"/><Relationship Id="rId7" Type="http://schemas.openxmlformats.org/officeDocument/2006/relationships/oleObject" Target="../embeddings/oleObject656.bin"/><Relationship Id="rId12" Type="http://schemas.openxmlformats.org/officeDocument/2006/relationships/oleObject" Target="../embeddings/oleObject659.bin"/><Relationship Id="rId17" Type="http://schemas.openxmlformats.org/officeDocument/2006/relationships/image" Target="../media/image935.emf"/><Relationship Id="rId2" Type="http://schemas.openxmlformats.org/officeDocument/2006/relationships/slideLayout" Target="../slideLayouts/slideLayout13.xml"/><Relationship Id="rId16" Type="http://schemas.openxmlformats.org/officeDocument/2006/relationships/oleObject" Target="../embeddings/oleObject662.bin"/><Relationship Id="rId1" Type="http://schemas.openxmlformats.org/officeDocument/2006/relationships/vmlDrawing" Target="../drawings/vmlDrawing224.vml"/><Relationship Id="rId6" Type="http://schemas.openxmlformats.org/officeDocument/2006/relationships/image" Target="../media/image931.wmf"/><Relationship Id="rId11" Type="http://schemas.openxmlformats.org/officeDocument/2006/relationships/image" Target="../media/image933.wmf"/><Relationship Id="rId5" Type="http://schemas.openxmlformats.org/officeDocument/2006/relationships/oleObject" Target="../embeddings/oleObject655.bin"/><Relationship Id="rId15" Type="http://schemas.openxmlformats.org/officeDocument/2006/relationships/oleObject" Target="../embeddings/oleObject661.bin"/><Relationship Id="rId10" Type="http://schemas.openxmlformats.org/officeDocument/2006/relationships/oleObject" Target="../embeddings/oleObject658.bin"/><Relationship Id="rId4" Type="http://schemas.openxmlformats.org/officeDocument/2006/relationships/image" Target="../media/image930.wmf"/><Relationship Id="rId9" Type="http://schemas.openxmlformats.org/officeDocument/2006/relationships/oleObject" Target="../embeddings/oleObject657.bin"/><Relationship Id="rId14" Type="http://schemas.openxmlformats.org/officeDocument/2006/relationships/image" Target="../media/image934.wmf"/></Relationships>
</file>

<file path=ppt/slides/_rels/slide291.xml.rels><?xml version="1.0" encoding="UTF-8" standalone="yes"?>
<Relationships xmlns="http://schemas.openxmlformats.org/package/2006/relationships"><Relationship Id="rId3" Type="http://schemas.openxmlformats.org/officeDocument/2006/relationships/oleObject" Target="../embeddings/oleObject663.bin"/><Relationship Id="rId2" Type="http://schemas.openxmlformats.org/officeDocument/2006/relationships/slideLayout" Target="../slideLayouts/slideLayout2.xml"/><Relationship Id="rId1" Type="http://schemas.openxmlformats.org/officeDocument/2006/relationships/vmlDrawing" Target="../drawings/vmlDrawing225.vml"/><Relationship Id="rId4" Type="http://schemas.openxmlformats.org/officeDocument/2006/relationships/image" Target="../media/image936.wmf"/></Relationships>
</file>

<file path=ppt/slides/_rels/slide292.xml.rels><?xml version="1.0" encoding="UTF-8" standalone="yes"?>
<Relationships xmlns="http://schemas.openxmlformats.org/package/2006/relationships"><Relationship Id="rId3" Type="http://schemas.openxmlformats.org/officeDocument/2006/relationships/oleObject" Target="../embeddings/oleObject664.bin"/><Relationship Id="rId2" Type="http://schemas.openxmlformats.org/officeDocument/2006/relationships/slideLayout" Target="../slideLayouts/slideLayout4.xml"/><Relationship Id="rId1" Type="http://schemas.openxmlformats.org/officeDocument/2006/relationships/vmlDrawing" Target="../drawings/vmlDrawing226.vml"/><Relationship Id="rId6" Type="http://schemas.openxmlformats.org/officeDocument/2006/relationships/image" Target="../media/image938.emf"/><Relationship Id="rId5" Type="http://schemas.openxmlformats.org/officeDocument/2006/relationships/oleObject" Target="../embeddings/oleObject665.bin"/><Relationship Id="rId4" Type="http://schemas.openxmlformats.org/officeDocument/2006/relationships/image" Target="../media/image937.emf"/></Relationships>
</file>

<file path=ppt/slides/_rels/slide293.xml.rels><?xml version="1.0" encoding="UTF-8" standalone="yes"?>
<Relationships xmlns="http://schemas.openxmlformats.org/package/2006/relationships"><Relationship Id="rId3" Type="http://schemas.openxmlformats.org/officeDocument/2006/relationships/oleObject" Target="../embeddings/oleObject666.bin"/><Relationship Id="rId2" Type="http://schemas.openxmlformats.org/officeDocument/2006/relationships/slideLayout" Target="../slideLayouts/slideLayout13.xml"/><Relationship Id="rId1" Type="http://schemas.openxmlformats.org/officeDocument/2006/relationships/vmlDrawing" Target="../drawings/vmlDrawing227.vml"/><Relationship Id="rId6" Type="http://schemas.openxmlformats.org/officeDocument/2006/relationships/image" Target="../media/image940.wmf"/><Relationship Id="rId5" Type="http://schemas.openxmlformats.org/officeDocument/2006/relationships/oleObject" Target="../embeddings/oleObject667.bin"/><Relationship Id="rId4" Type="http://schemas.openxmlformats.org/officeDocument/2006/relationships/image" Target="../media/image939.wmf"/></Relationships>
</file>

<file path=ppt/slides/_rels/slide294.xml.rels><?xml version="1.0" encoding="UTF-8" standalone="yes"?>
<Relationships xmlns="http://schemas.openxmlformats.org/package/2006/relationships"><Relationship Id="rId8" Type="http://schemas.openxmlformats.org/officeDocument/2006/relationships/image" Target="../media/image942.emf"/><Relationship Id="rId3" Type="http://schemas.openxmlformats.org/officeDocument/2006/relationships/oleObject" Target="../embeddings/oleObject668.bin"/><Relationship Id="rId7" Type="http://schemas.openxmlformats.org/officeDocument/2006/relationships/oleObject" Target="../embeddings/oleObject670.bin"/><Relationship Id="rId12" Type="http://schemas.openxmlformats.org/officeDocument/2006/relationships/image" Target="../media/image944.emf"/><Relationship Id="rId2" Type="http://schemas.openxmlformats.org/officeDocument/2006/relationships/slideLayout" Target="../slideLayouts/slideLayout12.xml"/><Relationship Id="rId1" Type="http://schemas.openxmlformats.org/officeDocument/2006/relationships/vmlDrawing" Target="../drawings/vmlDrawing228.vml"/><Relationship Id="rId6" Type="http://schemas.openxmlformats.org/officeDocument/2006/relationships/image" Target="../media/image941.emf"/><Relationship Id="rId11" Type="http://schemas.openxmlformats.org/officeDocument/2006/relationships/oleObject" Target="../embeddings/oleObject672.bin"/><Relationship Id="rId5" Type="http://schemas.openxmlformats.org/officeDocument/2006/relationships/oleObject" Target="../embeddings/oleObject669.bin"/><Relationship Id="rId10" Type="http://schemas.openxmlformats.org/officeDocument/2006/relationships/image" Target="../media/image943.emf"/><Relationship Id="rId4" Type="http://schemas.openxmlformats.org/officeDocument/2006/relationships/image" Target="../media/image148.wmf"/><Relationship Id="rId9" Type="http://schemas.openxmlformats.org/officeDocument/2006/relationships/oleObject" Target="../embeddings/oleObject671.bin"/></Relationships>
</file>

<file path=ppt/slides/_rels/slide295.xml.rels><?xml version="1.0" encoding="UTF-8" standalone="yes"?>
<Relationships xmlns="http://schemas.openxmlformats.org/package/2006/relationships"><Relationship Id="rId3" Type="http://schemas.openxmlformats.org/officeDocument/2006/relationships/oleObject" Target="../embeddings/oleObject673.bin"/><Relationship Id="rId2" Type="http://schemas.openxmlformats.org/officeDocument/2006/relationships/slideLayout" Target="../slideLayouts/slideLayout4.xml"/><Relationship Id="rId1" Type="http://schemas.openxmlformats.org/officeDocument/2006/relationships/vmlDrawing" Target="../drawings/vmlDrawing229.vml"/><Relationship Id="rId6" Type="http://schemas.openxmlformats.org/officeDocument/2006/relationships/image" Target="../media/image946.wmf"/><Relationship Id="rId5" Type="http://schemas.openxmlformats.org/officeDocument/2006/relationships/oleObject" Target="../embeddings/oleObject674.bin"/><Relationship Id="rId4" Type="http://schemas.openxmlformats.org/officeDocument/2006/relationships/image" Target="../media/image945.emf"/></Relationships>
</file>

<file path=ppt/slides/_rels/slide296.xml.rels><?xml version="1.0" encoding="UTF-8" standalone="yes"?>
<Relationships xmlns="http://schemas.openxmlformats.org/package/2006/relationships"><Relationship Id="rId8" Type="http://schemas.openxmlformats.org/officeDocument/2006/relationships/image" Target="../media/image949.emf"/><Relationship Id="rId3" Type="http://schemas.openxmlformats.org/officeDocument/2006/relationships/oleObject" Target="../embeddings/oleObject675.bin"/><Relationship Id="rId7" Type="http://schemas.openxmlformats.org/officeDocument/2006/relationships/oleObject" Target="../embeddings/oleObject677.bin"/><Relationship Id="rId2" Type="http://schemas.openxmlformats.org/officeDocument/2006/relationships/slideLayout" Target="../slideLayouts/slideLayout12.xml"/><Relationship Id="rId1" Type="http://schemas.openxmlformats.org/officeDocument/2006/relationships/vmlDrawing" Target="../drawings/vmlDrawing230.vml"/><Relationship Id="rId6" Type="http://schemas.openxmlformats.org/officeDocument/2006/relationships/image" Target="../media/image948.emf"/><Relationship Id="rId5" Type="http://schemas.openxmlformats.org/officeDocument/2006/relationships/oleObject" Target="../embeddings/oleObject676.bin"/><Relationship Id="rId4" Type="http://schemas.openxmlformats.org/officeDocument/2006/relationships/image" Target="../media/image947.wmf"/></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9.xml.rels><?xml version="1.0" encoding="UTF-8" standalone="yes"?>
<Relationships xmlns="http://schemas.openxmlformats.org/package/2006/relationships"><Relationship Id="rId3" Type="http://schemas.openxmlformats.org/officeDocument/2006/relationships/oleObject" Target="../embeddings/oleObject678.bin"/><Relationship Id="rId2" Type="http://schemas.openxmlformats.org/officeDocument/2006/relationships/slideLayout" Target="../slideLayouts/slideLayout2.xml"/><Relationship Id="rId1" Type="http://schemas.openxmlformats.org/officeDocument/2006/relationships/vmlDrawing" Target="../drawings/vmlDrawing231.vml"/><Relationship Id="rId4" Type="http://schemas.openxmlformats.org/officeDocument/2006/relationships/image" Target="../media/image950.emf"/></Relationships>
</file>

<file path=ppt/slides/_rels/slide300.xml.rels><?xml version="1.0" encoding="UTF-8" standalone="yes"?>
<Relationships xmlns="http://schemas.openxmlformats.org/package/2006/relationships"><Relationship Id="rId8" Type="http://schemas.openxmlformats.org/officeDocument/2006/relationships/image" Target="../media/image953.emf"/><Relationship Id="rId3" Type="http://schemas.openxmlformats.org/officeDocument/2006/relationships/oleObject" Target="../embeddings/oleObject679.bin"/><Relationship Id="rId7" Type="http://schemas.openxmlformats.org/officeDocument/2006/relationships/oleObject" Target="../embeddings/oleObject681.bin"/><Relationship Id="rId2" Type="http://schemas.openxmlformats.org/officeDocument/2006/relationships/slideLayout" Target="../slideLayouts/slideLayout7.xml"/><Relationship Id="rId1" Type="http://schemas.openxmlformats.org/officeDocument/2006/relationships/vmlDrawing" Target="../drawings/vmlDrawing232.vml"/><Relationship Id="rId6" Type="http://schemas.openxmlformats.org/officeDocument/2006/relationships/image" Target="../media/image952.emf"/><Relationship Id="rId5" Type="http://schemas.openxmlformats.org/officeDocument/2006/relationships/oleObject" Target="../embeddings/oleObject680.bin"/><Relationship Id="rId10" Type="http://schemas.openxmlformats.org/officeDocument/2006/relationships/image" Target="../media/image954.emf"/><Relationship Id="rId4" Type="http://schemas.openxmlformats.org/officeDocument/2006/relationships/image" Target="../media/image951.emf"/><Relationship Id="rId9" Type="http://schemas.openxmlformats.org/officeDocument/2006/relationships/oleObject" Target="../embeddings/oleObject682.bin"/></Relationships>
</file>

<file path=ppt/slides/_rels/slide301.xml.rels><?xml version="1.0" encoding="UTF-8" standalone="yes"?>
<Relationships xmlns="http://schemas.openxmlformats.org/package/2006/relationships"><Relationship Id="rId8" Type="http://schemas.openxmlformats.org/officeDocument/2006/relationships/image" Target="../media/image957.emf"/><Relationship Id="rId3" Type="http://schemas.openxmlformats.org/officeDocument/2006/relationships/oleObject" Target="../embeddings/oleObject683.bin"/><Relationship Id="rId7" Type="http://schemas.openxmlformats.org/officeDocument/2006/relationships/oleObject" Target="../embeddings/Microsoft_Word_97_-_2003_Document309.doc"/><Relationship Id="rId12" Type="http://schemas.openxmlformats.org/officeDocument/2006/relationships/image" Target="../media/image959.emf"/><Relationship Id="rId2" Type="http://schemas.openxmlformats.org/officeDocument/2006/relationships/slideLayout" Target="../slideLayouts/slideLayout2.xml"/><Relationship Id="rId1" Type="http://schemas.openxmlformats.org/officeDocument/2006/relationships/vmlDrawing" Target="../drawings/vmlDrawing233.vml"/><Relationship Id="rId6" Type="http://schemas.openxmlformats.org/officeDocument/2006/relationships/image" Target="../media/image956.emf"/><Relationship Id="rId11" Type="http://schemas.openxmlformats.org/officeDocument/2006/relationships/oleObject" Target="../embeddings/Microsoft_Word_97_-_2003_Document311.doc"/><Relationship Id="rId5" Type="http://schemas.openxmlformats.org/officeDocument/2006/relationships/oleObject" Target="../embeddings/Microsoft_Word_97_-_2003_Document308.doc"/><Relationship Id="rId10" Type="http://schemas.openxmlformats.org/officeDocument/2006/relationships/image" Target="../media/image958.emf"/><Relationship Id="rId4" Type="http://schemas.openxmlformats.org/officeDocument/2006/relationships/image" Target="../media/image955.emf"/><Relationship Id="rId9" Type="http://schemas.openxmlformats.org/officeDocument/2006/relationships/oleObject" Target="../embeddings/Microsoft_Word_97_-_2003_Document310.doc"/></Relationships>
</file>

<file path=ppt/slides/_rels/slide302.xml.rels><?xml version="1.0" encoding="UTF-8" standalone="yes"?>
<Relationships xmlns="http://schemas.openxmlformats.org/package/2006/relationships"><Relationship Id="rId8" Type="http://schemas.openxmlformats.org/officeDocument/2006/relationships/image" Target="../media/image962.emf"/><Relationship Id="rId13" Type="http://schemas.openxmlformats.org/officeDocument/2006/relationships/oleObject" Target="../embeddings/oleObject688.bin"/><Relationship Id="rId18" Type="http://schemas.openxmlformats.org/officeDocument/2006/relationships/image" Target="../media/image967.emf"/><Relationship Id="rId3" Type="http://schemas.openxmlformats.org/officeDocument/2006/relationships/oleObject" Target="../embeddings/oleObject684.bin"/><Relationship Id="rId7" Type="http://schemas.openxmlformats.org/officeDocument/2006/relationships/oleObject" Target="../embeddings/oleObject686.bin"/><Relationship Id="rId12" Type="http://schemas.openxmlformats.org/officeDocument/2006/relationships/image" Target="../media/image964.emf"/><Relationship Id="rId17" Type="http://schemas.openxmlformats.org/officeDocument/2006/relationships/oleObject" Target="../embeddings/oleObject690.bin"/><Relationship Id="rId2" Type="http://schemas.openxmlformats.org/officeDocument/2006/relationships/slideLayout" Target="../slideLayouts/slideLayout2.xml"/><Relationship Id="rId16" Type="http://schemas.openxmlformats.org/officeDocument/2006/relationships/image" Target="../media/image966.emf"/><Relationship Id="rId1" Type="http://schemas.openxmlformats.org/officeDocument/2006/relationships/vmlDrawing" Target="../drawings/vmlDrawing234.vml"/><Relationship Id="rId6" Type="http://schemas.openxmlformats.org/officeDocument/2006/relationships/image" Target="../media/image961.emf"/><Relationship Id="rId11" Type="http://schemas.openxmlformats.org/officeDocument/2006/relationships/oleObject" Target="../embeddings/oleObject687.bin"/><Relationship Id="rId5" Type="http://schemas.openxmlformats.org/officeDocument/2006/relationships/oleObject" Target="../embeddings/oleObject685.bin"/><Relationship Id="rId15" Type="http://schemas.openxmlformats.org/officeDocument/2006/relationships/oleObject" Target="../embeddings/oleObject689.bin"/><Relationship Id="rId10" Type="http://schemas.openxmlformats.org/officeDocument/2006/relationships/image" Target="../media/image963.emf"/><Relationship Id="rId4" Type="http://schemas.openxmlformats.org/officeDocument/2006/relationships/image" Target="../media/image960.emf"/><Relationship Id="rId9" Type="http://schemas.openxmlformats.org/officeDocument/2006/relationships/oleObject" Target="../embeddings/Microsoft_Word_97_-_2003_Document312.doc"/><Relationship Id="rId14" Type="http://schemas.openxmlformats.org/officeDocument/2006/relationships/image" Target="../media/image965.emf"/></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4.xml.rels><?xml version="1.0" encoding="UTF-8" standalone="yes"?>
<Relationships xmlns="http://schemas.openxmlformats.org/package/2006/relationships"><Relationship Id="rId8" Type="http://schemas.openxmlformats.org/officeDocument/2006/relationships/image" Target="../media/image970.emf"/><Relationship Id="rId3" Type="http://schemas.openxmlformats.org/officeDocument/2006/relationships/oleObject" Target="../embeddings/oleObject691.bin"/><Relationship Id="rId7" Type="http://schemas.openxmlformats.org/officeDocument/2006/relationships/oleObject" Target="../embeddings/oleObject693.bin"/><Relationship Id="rId2" Type="http://schemas.openxmlformats.org/officeDocument/2006/relationships/slideLayout" Target="../slideLayouts/slideLayout2.xml"/><Relationship Id="rId1" Type="http://schemas.openxmlformats.org/officeDocument/2006/relationships/vmlDrawing" Target="../drawings/vmlDrawing235.vml"/><Relationship Id="rId6" Type="http://schemas.openxmlformats.org/officeDocument/2006/relationships/image" Target="../media/image969.emf"/><Relationship Id="rId5" Type="http://schemas.openxmlformats.org/officeDocument/2006/relationships/oleObject" Target="../embeddings/oleObject692.bin"/><Relationship Id="rId10" Type="http://schemas.openxmlformats.org/officeDocument/2006/relationships/image" Target="../media/image971.emf"/><Relationship Id="rId4" Type="http://schemas.openxmlformats.org/officeDocument/2006/relationships/image" Target="../media/image968.emf"/><Relationship Id="rId9" Type="http://schemas.openxmlformats.org/officeDocument/2006/relationships/oleObject" Target="../embeddings/oleObject694.bin"/></Relationships>
</file>

<file path=ppt/slides/_rels/slide305.xml.rels><?xml version="1.0" encoding="UTF-8" standalone="yes"?>
<Relationships xmlns="http://schemas.openxmlformats.org/package/2006/relationships"><Relationship Id="rId8" Type="http://schemas.openxmlformats.org/officeDocument/2006/relationships/image" Target="../media/image974.emf"/><Relationship Id="rId13" Type="http://schemas.openxmlformats.org/officeDocument/2006/relationships/oleObject" Target="../embeddings/oleObject700.bin"/><Relationship Id="rId18" Type="http://schemas.openxmlformats.org/officeDocument/2006/relationships/image" Target="../media/image978.emf"/><Relationship Id="rId3" Type="http://schemas.openxmlformats.org/officeDocument/2006/relationships/oleObject" Target="../embeddings/oleObject695.bin"/><Relationship Id="rId7" Type="http://schemas.openxmlformats.org/officeDocument/2006/relationships/oleObject" Target="../embeddings/oleObject697.bin"/><Relationship Id="rId12" Type="http://schemas.openxmlformats.org/officeDocument/2006/relationships/image" Target="../media/image976.wmf"/><Relationship Id="rId17" Type="http://schemas.openxmlformats.org/officeDocument/2006/relationships/oleObject" Target="../embeddings/oleObject702.bin"/><Relationship Id="rId2" Type="http://schemas.openxmlformats.org/officeDocument/2006/relationships/slideLayout" Target="../slideLayouts/slideLayout4.xml"/><Relationship Id="rId16" Type="http://schemas.openxmlformats.org/officeDocument/2006/relationships/image" Target="../media/image911.wmf"/><Relationship Id="rId20" Type="http://schemas.openxmlformats.org/officeDocument/2006/relationships/image" Target="../media/image979.emf"/><Relationship Id="rId1" Type="http://schemas.openxmlformats.org/officeDocument/2006/relationships/vmlDrawing" Target="../drawings/vmlDrawing236.vml"/><Relationship Id="rId6" Type="http://schemas.openxmlformats.org/officeDocument/2006/relationships/image" Target="../media/image973.wmf"/><Relationship Id="rId11" Type="http://schemas.openxmlformats.org/officeDocument/2006/relationships/oleObject" Target="../embeddings/oleObject699.bin"/><Relationship Id="rId5" Type="http://schemas.openxmlformats.org/officeDocument/2006/relationships/oleObject" Target="../embeddings/oleObject696.bin"/><Relationship Id="rId15" Type="http://schemas.openxmlformats.org/officeDocument/2006/relationships/oleObject" Target="../embeddings/oleObject701.bin"/><Relationship Id="rId10" Type="http://schemas.openxmlformats.org/officeDocument/2006/relationships/image" Target="../media/image975.emf"/><Relationship Id="rId19" Type="http://schemas.openxmlformats.org/officeDocument/2006/relationships/oleObject" Target="../embeddings/oleObject703.bin"/><Relationship Id="rId4" Type="http://schemas.openxmlformats.org/officeDocument/2006/relationships/image" Target="../media/image972.wmf"/><Relationship Id="rId9" Type="http://schemas.openxmlformats.org/officeDocument/2006/relationships/oleObject" Target="../embeddings/oleObject698.bin"/><Relationship Id="rId14" Type="http://schemas.openxmlformats.org/officeDocument/2006/relationships/image" Target="../media/image977.emf"/></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7.xml.rels><?xml version="1.0" encoding="UTF-8" standalone="yes"?>
<Relationships xmlns="http://schemas.openxmlformats.org/package/2006/relationships"><Relationship Id="rId8" Type="http://schemas.openxmlformats.org/officeDocument/2006/relationships/image" Target="../media/image982.wmf"/><Relationship Id="rId13" Type="http://schemas.openxmlformats.org/officeDocument/2006/relationships/oleObject" Target="../embeddings/Microsoft_Word_97_-_2003_Document313.doc"/><Relationship Id="rId3" Type="http://schemas.openxmlformats.org/officeDocument/2006/relationships/oleObject" Target="../embeddings/oleObject704.bin"/><Relationship Id="rId7" Type="http://schemas.openxmlformats.org/officeDocument/2006/relationships/oleObject" Target="../embeddings/oleObject706.bin"/><Relationship Id="rId12" Type="http://schemas.openxmlformats.org/officeDocument/2006/relationships/image" Target="../media/image984.emf"/><Relationship Id="rId2" Type="http://schemas.openxmlformats.org/officeDocument/2006/relationships/slideLayout" Target="../slideLayouts/slideLayout2.xml"/><Relationship Id="rId1" Type="http://schemas.openxmlformats.org/officeDocument/2006/relationships/vmlDrawing" Target="../drawings/vmlDrawing237.vml"/><Relationship Id="rId6" Type="http://schemas.openxmlformats.org/officeDocument/2006/relationships/image" Target="../media/image981.wmf"/><Relationship Id="rId11" Type="http://schemas.openxmlformats.org/officeDocument/2006/relationships/oleObject" Target="../embeddings/oleObject708.bin"/><Relationship Id="rId5" Type="http://schemas.openxmlformats.org/officeDocument/2006/relationships/oleObject" Target="../embeddings/oleObject705.bin"/><Relationship Id="rId10" Type="http://schemas.openxmlformats.org/officeDocument/2006/relationships/image" Target="../media/image983.emf"/><Relationship Id="rId4" Type="http://schemas.openxmlformats.org/officeDocument/2006/relationships/image" Target="../media/image980.wmf"/><Relationship Id="rId9" Type="http://schemas.openxmlformats.org/officeDocument/2006/relationships/oleObject" Target="../embeddings/oleObject707.bin"/><Relationship Id="rId14" Type="http://schemas.openxmlformats.org/officeDocument/2006/relationships/image" Target="../media/image985.emf"/></Relationships>
</file>

<file path=ppt/slides/_rels/slide308.xml.rels><?xml version="1.0" encoding="UTF-8" standalone="yes"?>
<Relationships xmlns="http://schemas.openxmlformats.org/package/2006/relationships"><Relationship Id="rId8" Type="http://schemas.openxmlformats.org/officeDocument/2006/relationships/image" Target="../media/image988.emf"/><Relationship Id="rId3" Type="http://schemas.openxmlformats.org/officeDocument/2006/relationships/oleObject" Target="../embeddings/oleObject709.bin"/><Relationship Id="rId7" Type="http://schemas.openxmlformats.org/officeDocument/2006/relationships/oleObject" Target="../embeddings/oleObject711.bin"/><Relationship Id="rId2" Type="http://schemas.openxmlformats.org/officeDocument/2006/relationships/slideLayout" Target="../slideLayouts/slideLayout2.xml"/><Relationship Id="rId1" Type="http://schemas.openxmlformats.org/officeDocument/2006/relationships/vmlDrawing" Target="../drawings/vmlDrawing238.vml"/><Relationship Id="rId6" Type="http://schemas.openxmlformats.org/officeDocument/2006/relationships/image" Target="../media/image987.emf"/><Relationship Id="rId5" Type="http://schemas.openxmlformats.org/officeDocument/2006/relationships/oleObject" Target="../embeddings/oleObject710.bin"/><Relationship Id="rId10" Type="http://schemas.openxmlformats.org/officeDocument/2006/relationships/image" Target="../media/image989.emf"/><Relationship Id="rId4" Type="http://schemas.openxmlformats.org/officeDocument/2006/relationships/image" Target="../media/image986.emf"/><Relationship Id="rId9" Type="http://schemas.openxmlformats.org/officeDocument/2006/relationships/oleObject" Target="../embeddings/oleObject712.bin"/></Relationships>
</file>

<file path=ppt/slides/_rels/slide309.xml.rels><?xml version="1.0" encoding="UTF-8" standalone="yes"?>
<Relationships xmlns="http://schemas.openxmlformats.org/package/2006/relationships"><Relationship Id="rId8" Type="http://schemas.openxmlformats.org/officeDocument/2006/relationships/image" Target="../media/image992.wmf"/><Relationship Id="rId13" Type="http://schemas.openxmlformats.org/officeDocument/2006/relationships/oleObject" Target="../embeddings/oleObject718.bin"/><Relationship Id="rId18" Type="http://schemas.openxmlformats.org/officeDocument/2006/relationships/image" Target="../media/image997.wmf"/><Relationship Id="rId3" Type="http://schemas.openxmlformats.org/officeDocument/2006/relationships/oleObject" Target="../embeddings/oleObject713.bin"/><Relationship Id="rId7" Type="http://schemas.openxmlformats.org/officeDocument/2006/relationships/oleObject" Target="../embeddings/oleObject715.bin"/><Relationship Id="rId12" Type="http://schemas.openxmlformats.org/officeDocument/2006/relationships/image" Target="../media/image994.wmf"/><Relationship Id="rId17" Type="http://schemas.openxmlformats.org/officeDocument/2006/relationships/oleObject" Target="../embeddings/oleObject720.bin"/><Relationship Id="rId2" Type="http://schemas.openxmlformats.org/officeDocument/2006/relationships/slideLayout" Target="../slideLayouts/slideLayout2.xml"/><Relationship Id="rId16" Type="http://schemas.openxmlformats.org/officeDocument/2006/relationships/image" Target="../media/image996.wmf"/><Relationship Id="rId1" Type="http://schemas.openxmlformats.org/officeDocument/2006/relationships/vmlDrawing" Target="../drawings/vmlDrawing239.vml"/><Relationship Id="rId6" Type="http://schemas.openxmlformats.org/officeDocument/2006/relationships/image" Target="../media/image991.wmf"/><Relationship Id="rId11" Type="http://schemas.openxmlformats.org/officeDocument/2006/relationships/oleObject" Target="../embeddings/oleObject717.bin"/><Relationship Id="rId5" Type="http://schemas.openxmlformats.org/officeDocument/2006/relationships/oleObject" Target="../embeddings/oleObject714.bin"/><Relationship Id="rId15" Type="http://schemas.openxmlformats.org/officeDocument/2006/relationships/oleObject" Target="../embeddings/oleObject719.bin"/><Relationship Id="rId10" Type="http://schemas.openxmlformats.org/officeDocument/2006/relationships/image" Target="../media/image993.wmf"/><Relationship Id="rId4" Type="http://schemas.openxmlformats.org/officeDocument/2006/relationships/image" Target="../media/image990.wmf"/><Relationship Id="rId9" Type="http://schemas.openxmlformats.org/officeDocument/2006/relationships/oleObject" Target="../embeddings/oleObject716.bin"/><Relationship Id="rId14" Type="http://schemas.openxmlformats.org/officeDocument/2006/relationships/image" Target="../media/image995.wmf"/></Relationships>
</file>

<file path=ppt/slides/_rels/slide310.xml.rels><?xml version="1.0" encoding="UTF-8" standalone="yes"?>
<Relationships xmlns="http://schemas.openxmlformats.org/package/2006/relationships"><Relationship Id="rId8" Type="http://schemas.openxmlformats.org/officeDocument/2006/relationships/image" Target="../media/image1000.emf"/><Relationship Id="rId13" Type="http://schemas.openxmlformats.org/officeDocument/2006/relationships/oleObject" Target="../embeddings/oleObject726.bin"/><Relationship Id="rId18" Type="http://schemas.openxmlformats.org/officeDocument/2006/relationships/image" Target="../media/image994.wmf"/><Relationship Id="rId26" Type="http://schemas.openxmlformats.org/officeDocument/2006/relationships/oleObject" Target="../embeddings/oleObject733.bin"/><Relationship Id="rId3" Type="http://schemas.openxmlformats.org/officeDocument/2006/relationships/oleObject" Target="../embeddings/oleObject721.bin"/><Relationship Id="rId21" Type="http://schemas.openxmlformats.org/officeDocument/2006/relationships/oleObject" Target="../embeddings/oleObject730.bin"/><Relationship Id="rId7" Type="http://schemas.openxmlformats.org/officeDocument/2006/relationships/oleObject" Target="../embeddings/oleObject723.bin"/><Relationship Id="rId12" Type="http://schemas.openxmlformats.org/officeDocument/2006/relationships/image" Target="../media/image991.wmf"/><Relationship Id="rId17" Type="http://schemas.openxmlformats.org/officeDocument/2006/relationships/oleObject" Target="../embeddings/oleObject728.bin"/><Relationship Id="rId25" Type="http://schemas.openxmlformats.org/officeDocument/2006/relationships/oleObject" Target="../embeddings/oleObject732.bin"/><Relationship Id="rId2" Type="http://schemas.openxmlformats.org/officeDocument/2006/relationships/slideLayout" Target="../slideLayouts/slideLayout2.xml"/><Relationship Id="rId16" Type="http://schemas.openxmlformats.org/officeDocument/2006/relationships/image" Target="../media/image993.wmf"/><Relationship Id="rId20" Type="http://schemas.openxmlformats.org/officeDocument/2006/relationships/image" Target="../media/image995.wmf"/><Relationship Id="rId1" Type="http://schemas.openxmlformats.org/officeDocument/2006/relationships/vmlDrawing" Target="../drawings/vmlDrawing240.vml"/><Relationship Id="rId6" Type="http://schemas.openxmlformats.org/officeDocument/2006/relationships/image" Target="../media/image999.emf"/><Relationship Id="rId11" Type="http://schemas.openxmlformats.org/officeDocument/2006/relationships/oleObject" Target="../embeddings/oleObject725.bin"/><Relationship Id="rId24" Type="http://schemas.openxmlformats.org/officeDocument/2006/relationships/image" Target="../media/image997.wmf"/><Relationship Id="rId5" Type="http://schemas.openxmlformats.org/officeDocument/2006/relationships/oleObject" Target="../embeddings/oleObject722.bin"/><Relationship Id="rId15" Type="http://schemas.openxmlformats.org/officeDocument/2006/relationships/oleObject" Target="../embeddings/oleObject727.bin"/><Relationship Id="rId23" Type="http://schemas.openxmlformats.org/officeDocument/2006/relationships/oleObject" Target="../embeddings/oleObject731.bin"/><Relationship Id="rId10" Type="http://schemas.openxmlformats.org/officeDocument/2006/relationships/image" Target="../media/image1001.emf"/><Relationship Id="rId19" Type="http://schemas.openxmlformats.org/officeDocument/2006/relationships/oleObject" Target="../embeddings/oleObject729.bin"/><Relationship Id="rId4" Type="http://schemas.openxmlformats.org/officeDocument/2006/relationships/image" Target="../media/image998.emf"/><Relationship Id="rId9" Type="http://schemas.openxmlformats.org/officeDocument/2006/relationships/oleObject" Target="../embeddings/oleObject724.bin"/><Relationship Id="rId14" Type="http://schemas.openxmlformats.org/officeDocument/2006/relationships/image" Target="../media/image992.wmf"/><Relationship Id="rId22" Type="http://schemas.openxmlformats.org/officeDocument/2006/relationships/image" Target="../media/image996.wmf"/></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2.xml.rels><?xml version="1.0" encoding="UTF-8" standalone="yes"?>
<Relationships xmlns="http://schemas.openxmlformats.org/package/2006/relationships"><Relationship Id="rId8" Type="http://schemas.openxmlformats.org/officeDocument/2006/relationships/image" Target="../media/image1004.emf"/><Relationship Id="rId3" Type="http://schemas.openxmlformats.org/officeDocument/2006/relationships/oleObject" Target="../embeddings/oleObject734.bin"/><Relationship Id="rId7" Type="http://schemas.openxmlformats.org/officeDocument/2006/relationships/oleObject" Target="../embeddings/oleObject736.bin"/><Relationship Id="rId2" Type="http://schemas.openxmlformats.org/officeDocument/2006/relationships/slideLayout" Target="../slideLayouts/slideLayout7.xml"/><Relationship Id="rId1" Type="http://schemas.openxmlformats.org/officeDocument/2006/relationships/vmlDrawing" Target="../drawings/vmlDrawing241.vml"/><Relationship Id="rId6" Type="http://schemas.openxmlformats.org/officeDocument/2006/relationships/image" Target="../media/image1003.emf"/><Relationship Id="rId5" Type="http://schemas.openxmlformats.org/officeDocument/2006/relationships/oleObject" Target="../embeddings/oleObject735.bin"/><Relationship Id="rId10" Type="http://schemas.openxmlformats.org/officeDocument/2006/relationships/image" Target="../media/image1005.emf"/><Relationship Id="rId4" Type="http://schemas.openxmlformats.org/officeDocument/2006/relationships/image" Target="../media/image1002.emf"/><Relationship Id="rId9" Type="http://schemas.openxmlformats.org/officeDocument/2006/relationships/oleObject" Target="../embeddings/oleObject737.bin"/></Relationships>
</file>

<file path=ppt/slides/_rels/slide313.xml.rels><?xml version="1.0" encoding="UTF-8" standalone="yes"?>
<Relationships xmlns="http://schemas.openxmlformats.org/package/2006/relationships"><Relationship Id="rId3" Type="http://schemas.openxmlformats.org/officeDocument/2006/relationships/oleObject" Target="../embeddings/oleObject738.bin"/><Relationship Id="rId2" Type="http://schemas.openxmlformats.org/officeDocument/2006/relationships/slideLayout" Target="../slideLayouts/slideLayout2.xml"/><Relationship Id="rId1" Type="http://schemas.openxmlformats.org/officeDocument/2006/relationships/vmlDrawing" Target="../drawings/vmlDrawing242.vml"/><Relationship Id="rId6" Type="http://schemas.openxmlformats.org/officeDocument/2006/relationships/image" Target="../media/image1007.emf"/><Relationship Id="rId5" Type="http://schemas.openxmlformats.org/officeDocument/2006/relationships/oleObject" Target="../embeddings/oleObject739.bin"/><Relationship Id="rId4" Type="http://schemas.openxmlformats.org/officeDocument/2006/relationships/image" Target="../media/image1006.emf"/></Relationships>
</file>

<file path=ppt/slides/_rels/slide314.xml.rels><?xml version="1.0" encoding="UTF-8" standalone="yes"?>
<Relationships xmlns="http://schemas.openxmlformats.org/package/2006/relationships"><Relationship Id="rId3" Type="http://schemas.openxmlformats.org/officeDocument/2006/relationships/oleObject" Target="../embeddings/oleObject740.bin"/><Relationship Id="rId2" Type="http://schemas.openxmlformats.org/officeDocument/2006/relationships/slideLayout" Target="../slideLayouts/slideLayout2.xml"/><Relationship Id="rId1" Type="http://schemas.openxmlformats.org/officeDocument/2006/relationships/vmlDrawing" Target="../drawings/vmlDrawing243.vml"/><Relationship Id="rId4" Type="http://schemas.openxmlformats.org/officeDocument/2006/relationships/image" Target="../media/image1008.emf"/></Relationships>
</file>

<file path=ppt/slides/_rels/slide315.xml.rels><?xml version="1.0" encoding="UTF-8" standalone="yes"?>
<Relationships xmlns="http://schemas.openxmlformats.org/package/2006/relationships"><Relationship Id="rId8" Type="http://schemas.openxmlformats.org/officeDocument/2006/relationships/image" Target="../media/image1011.wmf"/><Relationship Id="rId13" Type="http://schemas.openxmlformats.org/officeDocument/2006/relationships/oleObject" Target="../embeddings/oleObject746.bin"/><Relationship Id="rId3" Type="http://schemas.openxmlformats.org/officeDocument/2006/relationships/oleObject" Target="../embeddings/oleObject741.bin"/><Relationship Id="rId7" Type="http://schemas.openxmlformats.org/officeDocument/2006/relationships/oleObject" Target="../embeddings/oleObject743.bin"/><Relationship Id="rId12" Type="http://schemas.openxmlformats.org/officeDocument/2006/relationships/image" Target="../media/image1013.emf"/><Relationship Id="rId2" Type="http://schemas.openxmlformats.org/officeDocument/2006/relationships/slideLayout" Target="../slideLayouts/slideLayout17.xml"/><Relationship Id="rId16" Type="http://schemas.openxmlformats.org/officeDocument/2006/relationships/image" Target="../media/image1015.emf"/><Relationship Id="rId1" Type="http://schemas.openxmlformats.org/officeDocument/2006/relationships/vmlDrawing" Target="../drawings/vmlDrawing244.vml"/><Relationship Id="rId6" Type="http://schemas.openxmlformats.org/officeDocument/2006/relationships/image" Target="../media/image1010.wmf"/><Relationship Id="rId11" Type="http://schemas.openxmlformats.org/officeDocument/2006/relationships/oleObject" Target="../embeddings/oleObject745.bin"/><Relationship Id="rId5" Type="http://schemas.openxmlformats.org/officeDocument/2006/relationships/oleObject" Target="../embeddings/oleObject742.bin"/><Relationship Id="rId15" Type="http://schemas.openxmlformats.org/officeDocument/2006/relationships/oleObject" Target="../embeddings/oleObject747.bin"/><Relationship Id="rId10" Type="http://schemas.openxmlformats.org/officeDocument/2006/relationships/image" Target="../media/image1012.emf"/><Relationship Id="rId4" Type="http://schemas.openxmlformats.org/officeDocument/2006/relationships/image" Target="../media/image1009.wmf"/><Relationship Id="rId9" Type="http://schemas.openxmlformats.org/officeDocument/2006/relationships/oleObject" Target="../embeddings/oleObject744.bin"/><Relationship Id="rId14" Type="http://schemas.openxmlformats.org/officeDocument/2006/relationships/image" Target="../media/image1014.wmf"/></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7.xml.rels><?xml version="1.0" encoding="UTF-8" standalone="yes"?>
<Relationships xmlns="http://schemas.openxmlformats.org/package/2006/relationships"><Relationship Id="rId8" Type="http://schemas.openxmlformats.org/officeDocument/2006/relationships/image" Target="../media/image1018.emf"/><Relationship Id="rId3" Type="http://schemas.openxmlformats.org/officeDocument/2006/relationships/oleObject" Target="../embeddings/oleObject748.bin"/><Relationship Id="rId7" Type="http://schemas.openxmlformats.org/officeDocument/2006/relationships/oleObject" Target="../embeddings/Microsoft_Word_97_-_2003_Document314.doc"/><Relationship Id="rId2" Type="http://schemas.openxmlformats.org/officeDocument/2006/relationships/slideLayout" Target="../slideLayouts/slideLayout2.xml"/><Relationship Id="rId1" Type="http://schemas.openxmlformats.org/officeDocument/2006/relationships/vmlDrawing" Target="../drawings/vmlDrawing245.vml"/><Relationship Id="rId6" Type="http://schemas.openxmlformats.org/officeDocument/2006/relationships/image" Target="../media/image1017.emf"/><Relationship Id="rId5" Type="http://schemas.openxmlformats.org/officeDocument/2006/relationships/oleObject" Target="../embeddings/oleObject749.bin"/><Relationship Id="rId10" Type="http://schemas.openxmlformats.org/officeDocument/2006/relationships/image" Target="../media/image1019.emf"/><Relationship Id="rId4" Type="http://schemas.openxmlformats.org/officeDocument/2006/relationships/image" Target="../media/image1016.emf"/><Relationship Id="rId9" Type="http://schemas.openxmlformats.org/officeDocument/2006/relationships/oleObject" Target="../embeddings/oleObject750.bin"/></Relationships>
</file>

<file path=ppt/slides/_rels/slide318.xml.rels><?xml version="1.0" encoding="UTF-8" standalone="yes"?>
<Relationships xmlns="http://schemas.openxmlformats.org/package/2006/relationships"><Relationship Id="rId8" Type="http://schemas.openxmlformats.org/officeDocument/2006/relationships/image" Target="../media/image1022.emf"/><Relationship Id="rId3" Type="http://schemas.openxmlformats.org/officeDocument/2006/relationships/oleObject" Target="../embeddings/oleObject751.bin"/><Relationship Id="rId7" Type="http://schemas.openxmlformats.org/officeDocument/2006/relationships/oleObject" Target="../embeddings/oleObject753.bin"/><Relationship Id="rId2" Type="http://schemas.openxmlformats.org/officeDocument/2006/relationships/slideLayout" Target="../slideLayouts/slideLayout2.xml"/><Relationship Id="rId1" Type="http://schemas.openxmlformats.org/officeDocument/2006/relationships/vmlDrawing" Target="../drawings/vmlDrawing246.vml"/><Relationship Id="rId6" Type="http://schemas.openxmlformats.org/officeDocument/2006/relationships/image" Target="../media/image1021.emf"/><Relationship Id="rId5" Type="http://schemas.openxmlformats.org/officeDocument/2006/relationships/oleObject" Target="../embeddings/oleObject752.bin"/><Relationship Id="rId4" Type="http://schemas.openxmlformats.org/officeDocument/2006/relationships/image" Target="../media/image1020.wmf"/></Relationships>
</file>

<file path=ppt/slides/_rels/slide319.xml.rels><?xml version="1.0" encoding="UTF-8" standalone="yes"?>
<Relationships xmlns="http://schemas.openxmlformats.org/package/2006/relationships"><Relationship Id="rId8" Type="http://schemas.openxmlformats.org/officeDocument/2006/relationships/image" Target="../media/image1025.emf"/><Relationship Id="rId13" Type="http://schemas.openxmlformats.org/officeDocument/2006/relationships/oleObject" Target="../embeddings/oleObject756.bin"/><Relationship Id="rId3" Type="http://schemas.openxmlformats.org/officeDocument/2006/relationships/oleObject" Target="../embeddings/Microsoft_Word_97_-_2003_Document315.doc"/><Relationship Id="rId7" Type="http://schemas.openxmlformats.org/officeDocument/2006/relationships/oleObject" Target="../embeddings/oleObject754.bin"/><Relationship Id="rId12" Type="http://schemas.openxmlformats.org/officeDocument/2006/relationships/image" Target="../media/image1027.emf"/><Relationship Id="rId2" Type="http://schemas.openxmlformats.org/officeDocument/2006/relationships/slideLayout" Target="../slideLayouts/slideLayout2.xml"/><Relationship Id="rId1" Type="http://schemas.openxmlformats.org/officeDocument/2006/relationships/vmlDrawing" Target="../drawings/vmlDrawing247.vml"/><Relationship Id="rId6" Type="http://schemas.openxmlformats.org/officeDocument/2006/relationships/image" Target="../media/image1024.emf"/><Relationship Id="rId11" Type="http://schemas.openxmlformats.org/officeDocument/2006/relationships/oleObject" Target="../embeddings/oleObject755.bin"/><Relationship Id="rId5" Type="http://schemas.openxmlformats.org/officeDocument/2006/relationships/oleObject" Target="../embeddings/Microsoft_Word_97_-_2003_Document316.doc"/><Relationship Id="rId10" Type="http://schemas.openxmlformats.org/officeDocument/2006/relationships/image" Target="../media/image1026.emf"/><Relationship Id="rId4" Type="http://schemas.openxmlformats.org/officeDocument/2006/relationships/image" Target="../media/image1023.emf"/><Relationship Id="rId9" Type="http://schemas.openxmlformats.org/officeDocument/2006/relationships/oleObject" Target="../embeddings/Microsoft_Word_97_-_2003_Document317.doc"/><Relationship Id="rId14" Type="http://schemas.openxmlformats.org/officeDocument/2006/relationships/image" Target="../media/image1028.emf"/></Relationships>
</file>

<file path=ppt/slides/_rels/slide320.xml.rels><?xml version="1.0" encoding="UTF-8" standalone="yes"?>
<Relationships xmlns="http://schemas.openxmlformats.org/package/2006/relationships"><Relationship Id="rId8" Type="http://schemas.openxmlformats.org/officeDocument/2006/relationships/image" Target="../media/image1031.emf"/><Relationship Id="rId3" Type="http://schemas.openxmlformats.org/officeDocument/2006/relationships/oleObject" Target="../embeddings/Microsoft_Word_97_-_2003_Document318.doc"/><Relationship Id="rId7" Type="http://schemas.openxmlformats.org/officeDocument/2006/relationships/oleObject" Target="../embeddings/oleObject758.bin"/><Relationship Id="rId12" Type="http://schemas.openxmlformats.org/officeDocument/2006/relationships/image" Target="../media/image1033.emf"/><Relationship Id="rId2" Type="http://schemas.openxmlformats.org/officeDocument/2006/relationships/slideLayout" Target="../slideLayouts/slideLayout2.xml"/><Relationship Id="rId1" Type="http://schemas.openxmlformats.org/officeDocument/2006/relationships/vmlDrawing" Target="../drawings/vmlDrawing248.vml"/><Relationship Id="rId6" Type="http://schemas.openxmlformats.org/officeDocument/2006/relationships/image" Target="../media/image1030.emf"/><Relationship Id="rId11" Type="http://schemas.openxmlformats.org/officeDocument/2006/relationships/oleObject" Target="../embeddings/oleObject760.bin"/><Relationship Id="rId5" Type="http://schemas.openxmlformats.org/officeDocument/2006/relationships/oleObject" Target="../embeddings/oleObject757.bin"/><Relationship Id="rId10" Type="http://schemas.openxmlformats.org/officeDocument/2006/relationships/image" Target="../media/image1032.emf"/><Relationship Id="rId4" Type="http://schemas.openxmlformats.org/officeDocument/2006/relationships/image" Target="../media/image1029.emf"/><Relationship Id="rId9" Type="http://schemas.openxmlformats.org/officeDocument/2006/relationships/oleObject" Target="../embeddings/oleObject759.bin"/></Relationships>
</file>

<file path=ppt/slides/_rels/slide321.xml.rels><?xml version="1.0" encoding="UTF-8" standalone="yes"?>
<Relationships xmlns="http://schemas.openxmlformats.org/package/2006/relationships"><Relationship Id="rId8" Type="http://schemas.openxmlformats.org/officeDocument/2006/relationships/image" Target="../media/image1036.wmf"/><Relationship Id="rId3" Type="http://schemas.openxmlformats.org/officeDocument/2006/relationships/oleObject" Target="../embeddings/oleObject761.bin"/><Relationship Id="rId7" Type="http://schemas.openxmlformats.org/officeDocument/2006/relationships/oleObject" Target="../embeddings/oleObject763.bin"/><Relationship Id="rId2" Type="http://schemas.openxmlformats.org/officeDocument/2006/relationships/slideLayout" Target="../slideLayouts/slideLayout2.xml"/><Relationship Id="rId1" Type="http://schemas.openxmlformats.org/officeDocument/2006/relationships/vmlDrawing" Target="../drawings/vmlDrawing249.vml"/><Relationship Id="rId6" Type="http://schemas.openxmlformats.org/officeDocument/2006/relationships/image" Target="../media/image1035.wmf"/><Relationship Id="rId5" Type="http://schemas.openxmlformats.org/officeDocument/2006/relationships/oleObject" Target="../embeddings/oleObject762.bin"/><Relationship Id="rId10" Type="http://schemas.openxmlformats.org/officeDocument/2006/relationships/image" Target="../media/image1037.wmf"/><Relationship Id="rId4" Type="http://schemas.openxmlformats.org/officeDocument/2006/relationships/image" Target="../media/image1034.wmf"/><Relationship Id="rId9" Type="http://schemas.openxmlformats.org/officeDocument/2006/relationships/oleObject" Target="../embeddings/oleObject764.bin"/></Relationships>
</file>

<file path=ppt/slides/_rels/slide322.xml.rels><?xml version="1.0" encoding="UTF-8" standalone="yes"?>
<Relationships xmlns="http://schemas.openxmlformats.org/package/2006/relationships"><Relationship Id="rId8" Type="http://schemas.openxmlformats.org/officeDocument/2006/relationships/image" Target="../media/image1040.wmf"/><Relationship Id="rId3" Type="http://schemas.openxmlformats.org/officeDocument/2006/relationships/oleObject" Target="../embeddings/oleObject765.bin"/><Relationship Id="rId7" Type="http://schemas.openxmlformats.org/officeDocument/2006/relationships/oleObject" Target="../embeddings/oleObject767.bin"/><Relationship Id="rId2" Type="http://schemas.openxmlformats.org/officeDocument/2006/relationships/slideLayout" Target="../slideLayouts/slideLayout2.xml"/><Relationship Id="rId1" Type="http://schemas.openxmlformats.org/officeDocument/2006/relationships/vmlDrawing" Target="../drawings/vmlDrawing250.vml"/><Relationship Id="rId6" Type="http://schemas.openxmlformats.org/officeDocument/2006/relationships/image" Target="../media/image1039.wmf"/><Relationship Id="rId5" Type="http://schemas.openxmlformats.org/officeDocument/2006/relationships/oleObject" Target="../embeddings/oleObject766.bin"/><Relationship Id="rId10" Type="http://schemas.openxmlformats.org/officeDocument/2006/relationships/image" Target="../media/image1041.wmf"/><Relationship Id="rId4" Type="http://schemas.openxmlformats.org/officeDocument/2006/relationships/image" Target="../media/image1038.wmf"/><Relationship Id="rId9" Type="http://schemas.openxmlformats.org/officeDocument/2006/relationships/oleObject" Target="../embeddings/oleObject768.bin"/></Relationships>
</file>

<file path=ppt/slides/_rels/slide323.xml.rels><?xml version="1.0" encoding="UTF-8" standalone="yes"?>
<Relationships xmlns="http://schemas.openxmlformats.org/package/2006/relationships"><Relationship Id="rId8" Type="http://schemas.openxmlformats.org/officeDocument/2006/relationships/image" Target="../media/image1044.wmf"/><Relationship Id="rId3" Type="http://schemas.openxmlformats.org/officeDocument/2006/relationships/oleObject" Target="../embeddings/oleObject769.bin"/><Relationship Id="rId7" Type="http://schemas.openxmlformats.org/officeDocument/2006/relationships/oleObject" Target="../embeddings/oleObject771.bin"/><Relationship Id="rId2" Type="http://schemas.openxmlformats.org/officeDocument/2006/relationships/slideLayout" Target="../slideLayouts/slideLayout7.xml"/><Relationship Id="rId1" Type="http://schemas.openxmlformats.org/officeDocument/2006/relationships/vmlDrawing" Target="../drawings/vmlDrawing251.vml"/><Relationship Id="rId6" Type="http://schemas.openxmlformats.org/officeDocument/2006/relationships/image" Target="../media/image1043.emf"/><Relationship Id="rId5" Type="http://schemas.openxmlformats.org/officeDocument/2006/relationships/oleObject" Target="../embeddings/oleObject770.bin"/><Relationship Id="rId4" Type="http://schemas.openxmlformats.org/officeDocument/2006/relationships/image" Target="../media/image1042.emf"/></Relationships>
</file>

<file path=ppt/slides/_rels/slide324.xml.rels><?xml version="1.0" encoding="UTF-8" standalone="yes"?>
<Relationships xmlns="http://schemas.openxmlformats.org/package/2006/relationships"><Relationship Id="rId8" Type="http://schemas.openxmlformats.org/officeDocument/2006/relationships/image" Target="../media/image1047.emf"/><Relationship Id="rId3" Type="http://schemas.openxmlformats.org/officeDocument/2006/relationships/oleObject" Target="../embeddings/oleObject772.bin"/><Relationship Id="rId7" Type="http://schemas.openxmlformats.org/officeDocument/2006/relationships/oleObject" Target="../embeddings/oleObject774.bin"/><Relationship Id="rId2" Type="http://schemas.openxmlformats.org/officeDocument/2006/relationships/slideLayout" Target="../slideLayouts/slideLayout2.xml"/><Relationship Id="rId1" Type="http://schemas.openxmlformats.org/officeDocument/2006/relationships/vmlDrawing" Target="../drawings/vmlDrawing252.vml"/><Relationship Id="rId6" Type="http://schemas.openxmlformats.org/officeDocument/2006/relationships/image" Target="../media/image1046.emf"/><Relationship Id="rId5" Type="http://schemas.openxmlformats.org/officeDocument/2006/relationships/oleObject" Target="../embeddings/oleObject773.bin"/><Relationship Id="rId4" Type="http://schemas.openxmlformats.org/officeDocument/2006/relationships/image" Target="../media/image1045.emf"/></Relationships>
</file>

<file path=ppt/slides/_rels/slide325.xml.rels><?xml version="1.0" encoding="UTF-8" standalone="yes"?>
<Relationships xmlns="http://schemas.openxmlformats.org/package/2006/relationships"><Relationship Id="rId8" Type="http://schemas.openxmlformats.org/officeDocument/2006/relationships/image" Target="../media/image1050.emf"/><Relationship Id="rId3" Type="http://schemas.openxmlformats.org/officeDocument/2006/relationships/oleObject" Target="../embeddings/oleObject775.bin"/><Relationship Id="rId7" Type="http://schemas.openxmlformats.org/officeDocument/2006/relationships/oleObject" Target="../embeddings/oleObject777.bin"/><Relationship Id="rId2" Type="http://schemas.openxmlformats.org/officeDocument/2006/relationships/slideLayout" Target="../slideLayouts/slideLayout13.xml"/><Relationship Id="rId1" Type="http://schemas.openxmlformats.org/officeDocument/2006/relationships/vmlDrawing" Target="../drawings/vmlDrawing253.vml"/><Relationship Id="rId6" Type="http://schemas.openxmlformats.org/officeDocument/2006/relationships/image" Target="../media/image1049.emf"/><Relationship Id="rId5" Type="http://schemas.openxmlformats.org/officeDocument/2006/relationships/oleObject" Target="../embeddings/oleObject776.bin"/><Relationship Id="rId10" Type="http://schemas.openxmlformats.org/officeDocument/2006/relationships/image" Target="../media/image1051.wmf"/><Relationship Id="rId4" Type="http://schemas.openxmlformats.org/officeDocument/2006/relationships/image" Target="../media/image1048.emf"/><Relationship Id="rId9" Type="http://schemas.openxmlformats.org/officeDocument/2006/relationships/oleObject" Target="../embeddings/oleObject778.bin"/></Relationships>
</file>

<file path=ppt/slides/_rels/slide326.xml.rels><?xml version="1.0" encoding="UTF-8" standalone="yes"?>
<Relationships xmlns="http://schemas.openxmlformats.org/package/2006/relationships"><Relationship Id="rId8" Type="http://schemas.openxmlformats.org/officeDocument/2006/relationships/image" Target="../media/image1054.wmf"/><Relationship Id="rId13" Type="http://schemas.openxmlformats.org/officeDocument/2006/relationships/oleObject" Target="../embeddings/oleObject785.bin"/><Relationship Id="rId3" Type="http://schemas.openxmlformats.org/officeDocument/2006/relationships/oleObject" Target="../embeddings/oleObject779.bin"/><Relationship Id="rId7" Type="http://schemas.openxmlformats.org/officeDocument/2006/relationships/oleObject" Target="../embeddings/oleObject781.bin"/><Relationship Id="rId12" Type="http://schemas.openxmlformats.org/officeDocument/2006/relationships/image" Target="../media/image1055.wmf"/><Relationship Id="rId2" Type="http://schemas.openxmlformats.org/officeDocument/2006/relationships/slideLayout" Target="../slideLayouts/slideLayout13.xml"/><Relationship Id="rId1" Type="http://schemas.openxmlformats.org/officeDocument/2006/relationships/vmlDrawing" Target="../drawings/vmlDrawing254.vml"/><Relationship Id="rId6" Type="http://schemas.openxmlformats.org/officeDocument/2006/relationships/image" Target="../media/image1053.wmf"/><Relationship Id="rId11" Type="http://schemas.openxmlformats.org/officeDocument/2006/relationships/oleObject" Target="../embeddings/oleObject784.bin"/><Relationship Id="rId5" Type="http://schemas.openxmlformats.org/officeDocument/2006/relationships/oleObject" Target="../embeddings/oleObject780.bin"/><Relationship Id="rId10" Type="http://schemas.openxmlformats.org/officeDocument/2006/relationships/oleObject" Target="../embeddings/oleObject783.bin"/><Relationship Id="rId4" Type="http://schemas.openxmlformats.org/officeDocument/2006/relationships/image" Target="../media/image1052.wmf"/><Relationship Id="rId9" Type="http://schemas.openxmlformats.org/officeDocument/2006/relationships/oleObject" Target="../embeddings/oleObject782.bin"/></Relationships>
</file>

<file path=ppt/slides/_rels/slide327.xml.rels><?xml version="1.0" encoding="UTF-8" standalone="yes"?>
<Relationships xmlns="http://schemas.openxmlformats.org/package/2006/relationships"><Relationship Id="rId8" Type="http://schemas.openxmlformats.org/officeDocument/2006/relationships/image" Target="../media/image1058.emf"/><Relationship Id="rId13" Type="http://schemas.openxmlformats.org/officeDocument/2006/relationships/oleObject" Target="../embeddings/oleObject790.bin"/><Relationship Id="rId18" Type="http://schemas.openxmlformats.org/officeDocument/2006/relationships/image" Target="../media/image1063.wmf"/><Relationship Id="rId26" Type="http://schemas.openxmlformats.org/officeDocument/2006/relationships/image" Target="../media/image1066.emf"/><Relationship Id="rId3" Type="http://schemas.openxmlformats.org/officeDocument/2006/relationships/oleObject" Target="../embeddings/oleObject786.bin"/><Relationship Id="rId21" Type="http://schemas.openxmlformats.org/officeDocument/2006/relationships/oleObject" Target="../embeddings/oleObject794.bin"/><Relationship Id="rId7" Type="http://schemas.openxmlformats.org/officeDocument/2006/relationships/oleObject" Target="../embeddings/oleObject788.bin"/><Relationship Id="rId12" Type="http://schemas.openxmlformats.org/officeDocument/2006/relationships/image" Target="../media/image1060.emf"/><Relationship Id="rId17" Type="http://schemas.openxmlformats.org/officeDocument/2006/relationships/oleObject" Target="../embeddings/oleObject792.bin"/><Relationship Id="rId25" Type="http://schemas.openxmlformats.org/officeDocument/2006/relationships/oleObject" Target="../embeddings/Microsoft_Word_97_-_2003_Document320.doc"/><Relationship Id="rId2" Type="http://schemas.openxmlformats.org/officeDocument/2006/relationships/slideLayout" Target="../slideLayouts/slideLayout2.xml"/><Relationship Id="rId16" Type="http://schemas.openxmlformats.org/officeDocument/2006/relationships/image" Target="../media/image1062.wmf"/><Relationship Id="rId20" Type="http://schemas.openxmlformats.org/officeDocument/2006/relationships/image" Target="../media/image1064.wmf"/><Relationship Id="rId29" Type="http://schemas.openxmlformats.org/officeDocument/2006/relationships/oleObject" Target="../embeddings/oleObject797.bin"/><Relationship Id="rId1" Type="http://schemas.openxmlformats.org/officeDocument/2006/relationships/vmlDrawing" Target="../drawings/vmlDrawing255.vml"/><Relationship Id="rId6" Type="http://schemas.openxmlformats.org/officeDocument/2006/relationships/image" Target="../media/image1057.emf"/><Relationship Id="rId11" Type="http://schemas.openxmlformats.org/officeDocument/2006/relationships/oleObject" Target="../embeddings/Microsoft_Word_97_-_2003_Document319.doc"/><Relationship Id="rId24" Type="http://schemas.openxmlformats.org/officeDocument/2006/relationships/oleObject" Target="../embeddings/oleObject796.bin"/><Relationship Id="rId5" Type="http://schemas.openxmlformats.org/officeDocument/2006/relationships/oleObject" Target="../embeddings/oleObject787.bin"/><Relationship Id="rId15" Type="http://schemas.openxmlformats.org/officeDocument/2006/relationships/oleObject" Target="../embeddings/oleObject791.bin"/><Relationship Id="rId23" Type="http://schemas.openxmlformats.org/officeDocument/2006/relationships/image" Target="../media/image1065.wmf"/><Relationship Id="rId28" Type="http://schemas.openxmlformats.org/officeDocument/2006/relationships/image" Target="../media/image1067.emf"/><Relationship Id="rId10" Type="http://schemas.openxmlformats.org/officeDocument/2006/relationships/image" Target="../media/image1059.emf"/><Relationship Id="rId19" Type="http://schemas.openxmlformats.org/officeDocument/2006/relationships/oleObject" Target="../embeddings/oleObject793.bin"/><Relationship Id="rId4" Type="http://schemas.openxmlformats.org/officeDocument/2006/relationships/image" Target="../media/image1056.emf"/><Relationship Id="rId9" Type="http://schemas.openxmlformats.org/officeDocument/2006/relationships/oleObject" Target="../embeddings/oleObject789.bin"/><Relationship Id="rId14" Type="http://schemas.openxmlformats.org/officeDocument/2006/relationships/image" Target="../media/image1061.emf"/><Relationship Id="rId22" Type="http://schemas.openxmlformats.org/officeDocument/2006/relationships/oleObject" Target="../embeddings/oleObject795.bin"/><Relationship Id="rId27" Type="http://schemas.openxmlformats.org/officeDocument/2006/relationships/oleObject" Target="../embeddings/Microsoft_Word_97_-_2003_Document321.doc"/><Relationship Id="rId30" Type="http://schemas.openxmlformats.org/officeDocument/2006/relationships/image" Target="../media/image1068.emf"/></Relationships>
</file>

<file path=ppt/slides/_rels/slide328.xml.rels><?xml version="1.0" encoding="UTF-8" standalone="yes"?>
<Relationships xmlns="http://schemas.openxmlformats.org/package/2006/relationships"><Relationship Id="rId8" Type="http://schemas.openxmlformats.org/officeDocument/2006/relationships/image" Target="../media/image1071.emf"/><Relationship Id="rId13" Type="http://schemas.openxmlformats.org/officeDocument/2006/relationships/oleObject" Target="../embeddings/oleObject801.bin"/><Relationship Id="rId18" Type="http://schemas.openxmlformats.org/officeDocument/2006/relationships/image" Target="../media/image1076.emf"/><Relationship Id="rId3" Type="http://schemas.openxmlformats.org/officeDocument/2006/relationships/oleObject" Target="../embeddings/Microsoft_Word_97_-_2003_Document322.doc"/><Relationship Id="rId7" Type="http://schemas.openxmlformats.org/officeDocument/2006/relationships/oleObject" Target="../embeddings/Microsoft_Word_97_-_2003_Document323.doc"/><Relationship Id="rId12" Type="http://schemas.openxmlformats.org/officeDocument/2006/relationships/image" Target="../media/image1073.emf"/><Relationship Id="rId17" Type="http://schemas.openxmlformats.org/officeDocument/2006/relationships/oleObject" Target="../embeddings/oleObject803.bin"/><Relationship Id="rId2" Type="http://schemas.openxmlformats.org/officeDocument/2006/relationships/slideLayout" Target="../slideLayouts/slideLayout2.xml"/><Relationship Id="rId16" Type="http://schemas.openxmlformats.org/officeDocument/2006/relationships/image" Target="../media/image1075.emf"/><Relationship Id="rId1" Type="http://schemas.openxmlformats.org/officeDocument/2006/relationships/vmlDrawing" Target="../drawings/vmlDrawing256.vml"/><Relationship Id="rId6" Type="http://schemas.openxmlformats.org/officeDocument/2006/relationships/image" Target="../media/image1070.emf"/><Relationship Id="rId11" Type="http://schemas.openxmlformats.org/officeDocument/2006/relationships/oleObject" Target="../embeddings/oleObject800.bin"/><Relationship Id="rId5" Type="http://schemas.openxmlformats.org/officeDocument/2006/relationships/oleObject" Target="../embeddings/oleObject798.bin"/><Relationship Id="rId15" Type="http://schemas.openxmlformats.org/officeDocument/2006/relationships/oleObject" Target="../embeddings/oleObject802.bin"/><Relationship Id="rId10" Type="http://schemas.openxmlformats.org/officeDocument/2006/relationships/image" Target="../media/image1072.emf"/><Relationship Id="rId4" Type="http://schemas.openxmlformats.org/officeDocument/2006/relationships/image" Target="../media/image1069.emf"/><Relationship Id="rId9" Type="http://schemas.openxmlformats.org/officeDocument/2006/relationships/oleObject" Target="../embeddings/oleObject799.bin"/><Relationship Id="rId14" Type="http://schemas.openxmlformats.org/officeDocument/2006/relationships/image" Target="../media/image1074.emf"/></Relationships>
</file>

<file path=ppt/slides/_rels/slide329.xml.rels><?xml version="1.0" encoding="UTF-8" standalone="yes"?>
<Relationships xmlns="http://schemas.openxmlformats.org/package/2006/relationships"><Relationship Id="rId8" Type="http://schemas.openxmlformats.org/officeDocument/2006/relationships/image" Target="../media/image1079.emf"/><Relationship Id="rId13" Type="http://schemas.openxmlformats.org/officeDocument/2006/relationships/oleObject" Target="../embeddings/oleObject806.bin"/><Relationship Id="rId3" Type="http://schemas.openxmlformats.org/officeDocument/2006/relationships/oleObject" Target="../embeddings/Microsoft_Word_97_-_2003_Document324.doc"/><Relationship Id="rId7" Type="http://schemas.openxmlformats.org/officeDocument/2006/relationships/oleObject" Target="../embeddings/Microsoft_Word_97_-_2003_Document326.doc"/><Relationship Id="rId12" Type="http://schemas.openxmlformats.org/officeDocument/2006/relationships/image" Target="../media/image1081.emf"/><Relationship Id="rId2" Type="http://schemas.openxmlformats.org/officeDocument/2006/relationships/slideLayout" Target="../slideLayouts/slideLayout2.xml"/><Relationship Id="rId16" Type="http://schemas.openxmlformats.org/officeDocument/2006/relationships/image" Target="../media/image1083.emf"/><Relationship Id="rId1" Type="http://schemas.openxmlformats.org/officeDocument/2006/relationships/vmlDrawing" Target="../drawings/vmlDrawing257.vml"/><Relationship Id="rId6" Type="http://schemas.openxmlformats.org/officeDocument/2006/relationships/image" Target="../media/image1078.emf"/><Relationship Id="rId11" Type="http://schemas.openxmlformats.org/officeDocument/2006/relationships/oleObject" Target="../embeddings/oleObject805.bin"/><Relationship Id="rId5" Type="http://schemas.openxmlformats.org/officeDocument/2006/relationships/oleObject" Target="../embeddings/Microsoft_Word_97_-_2003_Document325.doc"/><Relationship Id="rId15" Type="http://schemas.openxmlformats.org/officeDocument/2006/relationships/oleObject" Target="../embeddings/oleObject807.bin"/><Relationship Id="rId10" Type="http://schemas.openxmlformats.org/officeDocument/2006/relationships/image" Target="../media/image1080.emf"/><Relationship Id="rId4" Type="http://schemas.openxmlformats.org/officeDocument/2006/relationships/image" Target="../media/image1077.wmf"/><Relationship Id="rId9" Type="http://schemas.openxmlformats.org/officeDocument/2006/relationships/oleObject" Target="../embeddings/oleObject804.bin"/><Relationship Id="rId14" Type="http://schemas.openxmlformats.org/officeDocument/2006/relationships/image" Target="../media/image1082.emf"/></Relationships>
</file>

<file path=ppt/slides/_rels/slide330.xml.rels><?xml version="1.0" encoding="UTF-8" standalone="yes"?>
<Relationships xmlns="http://schemas.openxmlformats.org/package/2006/relationships"><Relationship Id="rId8" Type="http://schemas.openxmlformats.org/officeDocument/2006/relationships/image" Target="../media/image1086.emf"/><Relationship Id="rId3" Type="http://schemas.openxmlformats.org/officeDocument/2006/relationships/oleObject" Target="../embeddings/oleObject808.bin"/><Relationship Id="rId7" Type="http://schemas.openxmlformats.org/officeDocument/2006/relationships/oleObject" Target="../embeddings/oleObject810.bin"/><Relationship Id="rId2" Type="http://schemas.openxmlformats.org/officeDocument/2006/relationships/slideLayout" Target="../slideLayouts/slideLayout2.xml"/><Relationship Id="rId1" Type="http://schemas.openxmlformats.org/officeDocument/2006/relationships/vmlDrawing" Target="../drawings/vmlDrawing258.vml"/><Relationship Id="rId6" Type="http://schemas.openxmlformats.org/officeDocument/2006/relationships/image" Target="../media/image1085.emf"/><Relationship Id="rId5" Type="http://schemas.openxmlformats.org/officeDocument/2006/relationships/oleObject" Target="../embeddings/oleObject809.bin"/><Relationship Id="rId10" Type="http://schemas.openxmlformats.org/officeDocument/2006/relationships/image" Target="../media/image1087.emf"/><Relationship Id="rId4" Type="http://schemas.openxmlformats.org/officeDocument/2006/relationships/image" Target="../media/image1084.emf"/><Relationship Id="rId9" Type="http://schemas.openxmlformats.org/officeDocument/2006/relationships/oleObject" Target="../embeddings/oleObject811.bin"/></Relationships>
</file>

<file path=ppt/slides/_rels/slide331.xml.rels><?xml version="1.0" encoding="UTF-8" standalone="yes"?>
<Relationships xmlns="http://schemas.openxmlformats.org/package/2006/relationships"><Relationship Id="rId8" Type="http://schemas.openxmlformats.org/officeDocument/2006/relationships/image" Target="../media/image1090.emf"/><Relationship Id="rId13" Type="http://schemas.openxmlformats.org/officeDocument/2006/relationships/oleObject" Target="../embeddings/Microsoft_Word_97_-_2003_Document327.doc"/><Relationship Id="rId18" Type="http://schemas.openxmlformats.org/officeDocument/2006/relationships/image" Target="../media/image1095.emf"/><Relationship Id="rId3" Type="http://schemas.openxmlformats.org/officeDocument/2006/relationships/oleObject" Target="../embeddings/oleObject812.bin"/><Relationship Id="rId7" Type="http://schemas.openxmlformats.org/officeDocument/2006/relationships/oleObject" Target="../embeddings/oleObject814.bin"/><Relationship Id="rId12" Type="http://schemas.openxmlformats.org/officeDocument/2006/relationships/image" Target="../media/image1092.wmf"/><Relationship Id="rId17" Type="http://schemas.openxmlformats.org/officeDocument/2006/relationships/oleObject" Target="../embeddings/oleObject817.bin"/><Relationship Id="rId2" Type="http://schemas.openxmlformats.org/officeDocument/2006/relationships/slideLayout" Target="../slideLayouts/slideLayout2.xml"/><Relationship Id="rId16" Type="http://schemas.openxmlformats.org/officeDocument/2006/relationships/image" Target="../media/image1094.emf"/><Relationship Id="rId1" Type="http://schemas.openxmlformats.org/officeDocument/2006/relationships/vmlDrawing" Target="../drawings/vmlDrawing259.vml"/><Relationship Id="rId6" Type="http://schemas.openxmlformats.org/officeDocument/2006/relationships/image" Target="../media/image1089.emf"/><Relationship Id="rId11" Type="http://schemas.openxmlformats.org/officeDocument/2006/relationships/oleObject" Target="../embeddings/oleObject816.bin"/><Relationship Id="rId5" Type="http://schemas.openxmlformats.org/officeDocument/2006/relationships/oleObject" Target="../embeddings/oleObject813.bin"/><Relationship Id="rId15" Type="http://schemas.openxmlformats.org/officeDocument/2006/relationships/oleObject" Target="../embeddings/Microsoft_Word_97_-_2003_Document328.doc"/><Relationship Id="rId10" Type="http://schemas.openxmlformats.org/officeDocument/2006/relationships/image" Target="../media/image1091.wmf"/><Relationship Id="rId4" Type="http://schemas.openxmlformats.org/officeDocument/2006/relationships/image" Target="../media/image1088.emf"/><Relationship Id="rId9" Type="http://schemas.openxmlformats.org/officeDocument/2006/relationships/oleObject" Target="../embeddings/oleObject815.bin"/><Relationship Id="rId14" Type="http://schemas.openxmlformats.org/officeDocument/2006/relationships/image" Target="../media/image1093.emf"/></Relationships>
</file>

<file path=ppt/slides/_rels/slide332.xml.rels><?xml version="1.0" encoding="UTF-8" standalone="yes"?>
<Relationships xmlns="http://schemas.openxmlformats.org/package/2006/relationships"><Relationship Id="rId8" Type="http://schemas.openxmlformats.org/officeDocument/2006/relationships/image" Target="../media/image1098.wmf"/><Relationship Id="rId13" Type="http://schemas.openxmlformats.org/officeDocument/2006/relationships/oleObject" Target="../embeddings/oleObject823.bin"/><Relationship Id="rId18" Type="http://schemas.openxmlformats.org/officeDocument/2006/relationships/image" Target="../media/image1103.wmf"/><Relationship Id="rId3" Type="http://schemas.openxmlformats.org/officeDocument/2006/relationships/oleObject" Target="../embeddings/oleObject818.bin"/><Relationship Id="rId7" Type="http://schemas.openxmlformats.org/officeDocument/2006/relationships/oleObject" Target="../embeddings/oleObject820.bin"/><Relationship Id="rId12" Type="http://schemas.openxmlformats.org/officeDocument/2006/relationships/image" Target="../media/image1100.wmf"/><Relationship Id="rId17" Type="http://schemas.openxmlformats.org/officeDocument/2006/relationships/oleObject" Target="../embeddings/oleObject825.bin"/><Relationship Id="rId2" Type="http://schemas.openxmlformats.org/officeDocument/2006/relationships/slideLayout" Target="../slideLayouts/slideLayout12.xml"/><Relationship Id="rId16" Type="http://schemas.openxmlformats.org/officeDocument/2006/relationships/image" Target="../media/image1102.wmf"/><Relationship Id="rId1" Type="http://schemas.openxmlformats.org/officeDocument/2006/relationships/vmlDrawing" Target="../drawings/vmlDrawing260.vml"/><Relationship Id="rId6" Type="http://schemas.openxmlformats.org/officeDocument/2006/relationships/image" Target="../media/image1097.wmf"/><Relationship Id="rId11" Type="http://schemas.openxmlformats.org/officeDocument/2006/relationships/oleObject" Target="../embeddings/oleObject822.bin"/><Relationship Id="rId5" Type="http://schemas.openxmlformats.org/officeDocument/2006/relationships/oleObject" Target="../embeddings/oleObject819.bin"/><Relationship Id="rId15" Type="http://schemas.openxmlformats.org/officeDocument/2006/relationships/oleObject" Target="../embeddings/oleObject824.bin"/><Relationship Id="rId10" Type="http://schemas.openxmlformats.org/officeDocument/2006/relationships/image" Target="../media/image1099.wmf"/><Relationship Id="rId4" Type="http://schemas.openxmlformats.org/officeDocument/2006/relationships/image" Target="../media/image1096.wmf"/><Relationship Id="rId9" Type="http://schemas.openxmlformats.org/officeDocument/2006/relationships/oleObject" Target="../embeddings/oleObject821.bin"/><Relationship Id="rId14" Type="http://schemas.openxmlformats.org/officeDocument/2006/relationships/image" Target="../media/image1101.wmf"/></Relationships>
</file>

<file path=ppt/slides/_rels/slide333.xml.rels><?xml version="1.0" encoding="UTF-8" standalone="yes"?>
<Relationships xmlns="http://schemas.openxmlformats.org/package/2006/relationships"><Relationship Id="rId8" Type="http://schemas.openxmlformats.org/officeDocument/2006/relationships/image" Target="../media/image1106.emf"/><Relationship Id="rId3" Type="http://schemas.openxmlformats.org/officeDocument/2006/relationships/oleObject" Target="../embeddings/oleObject826.bin"/><Relationship Id="rId7" Type="http://schemas.openxmlformats.org/officeDocument/2006/relationships/oleObject" Target="../embeddings/Microsoft_Word_97_-_2003_Document329.doc"/><Relationship Id="rId2" Type="http://schemas.openxmlformats.org/officeDocument/2006/relationships/slideLayout" Target="../slideLayouts/slideLayout13.xml"/><Relationship Id="rId1" Type="http://schemas.openxmlformats.org/officeDocument/2006/relationships/vmlDrawing" Target="../drawings/vmlDrawing261.vml"/><Relationship Id="rId6" Type="http://schemas.openxmlformats.org/officeDocument/2006/relationships/image" Target="../media/image1105.wmf"/><Relationship Id="rId5" Type="http://schemas.openxmlformats.org/officeDocument/2006/relationships/oleObject" Target="../embeddings/oleObject827.bin"/><Relationship Id="rId10" Type="http://schemas.openxmlformats.org/officeDocument/2006/relationships/image" Target="../media/image1107.wmf"/><Relationship Id="rId4" Type="http://schemas.openxmlformats.org/officeDocument/2006/relationships/image" Target="../media/image1104.emf"/><Relationship Id="rId9" Type="http://schemas.openxmlformats.org/officeDocument/2006/relationships/oleObject" Target="../embeddings/oleObject828.bin"/></Relationships>
</file>

<file path=ppt/slides/_rels/slide334.xml.rels><?xml version="1.0" encoding="UTF-8" standalone="yes"?>
<Relationships xmlns="http://schemas.openxmlformats.org/package/2006/relationships"><Relationship Id="rId8" Type="http://schemas.openxmlformats.org/officeDocument/2006/relationships/image" Target="../media/image1110.wmf"/><Relationship Id="rId3" Type="http://schemas.openxmlformats.org/officeDocument/2006/relationships/oleObject" Target="../embeddings/oleObject829.bin"/><Relationship Id="rId7" Type="http://schemas.openxmlformats.org/officeDocument/2006/relationships/oleObject" Target="../embeddings/oleObject831.bin"/><Relationship Id="rId2" Type="http://schemas.openxmlformats.org/officeDocument/2006/relationships/slideLayout" Target="../slideLayouts/slideLayout4.xml"/><Relationship Id="rId1" Type="http://schemas.openxmlformats.org/officeDocument/2006/relationships/vmlDrawing" Target="../drawings/vmlDrawing262.vml"/><Relationship Id="rId6" Type="http://schemas.openxmlformats.org/officeDocument/2006/relationships/image" Target="../media/image1109.wmf"/><Relationship Id="rId5" Type="http://schemas.openxmlformats.org/officeDocument/2006/relationships/oleObject" Target="../embeddings/oleObject830.bin"/><Relationship Id="rId10" Type="http://schemas.openxmlformats.org/officeDocument/2006/relationships/image" Target="../media/image1111.wmf"/><Relationship Id="rId4" Type="http://schemas.openxmlformats.org/officeDocument/2006/relationships/image" Target="../media/image1108.wmf"/><Relationship Id="rId9" Type="http://schemas.openxmlformats.org/officeDocument/2006/relationships/oleObject" Target="../embeddings/oleObject832.bin"/></Relationships>
</file>

<file path=ppt/slides/_rels/slide335.xml.rels><?xml version="1.0" encoding="UTF-8" standalone="yes"?>
<Relationships xmlns="http://schemas.openxmlformats.org/package/2006/relationships"><Relationship Id="rId8" Type="http://schemas.openxmlformats.org/officeDocument/2006/relationships/image" Target="../media/image1114.emf"/><Relationship Id="rId3" Type="http://schemas.openxmlformats.org/officeDocument/2006/relationships/oleObject" Target="../embeddings/Microsoft_Word_97_-_2003_Document330.doc"/><Relationship Id="rId7" Type="http://schemas.openxmlformats.org/officeDocument/2006/relationships/oleObject" Target="../embeddings/Microsoft_Word_97_-_2003_Document332.doc"/><Relationship Id="rId2" Type="http://schemas.openxmlformats.org/officeDocument/2006/relationships/slideLayout" Target="../slideLayouts/slideLayout2.xml"/><Relationship Id="rId1" Type="http://schemas.openxmlformats.org/officeDocument/2006/relationships/vmlDrawing" Target="../drawings/vmlDrawing263.vml"/><Relationship Id="rId6" Type="http://schemas.openxmlformats.org/officeDocument/2006/relationships/image" Target="../media/image1113.emf"/><Relationship Id="rId5" Type="http://schemas.openxmlformats.org/officeDocument/2006/relationships/oleObject" Target="../embeddings/Microsoft_Word_97_-_2003_Document331.doc"/><Relationship Id="rId10" Type="http://schemas.openxmlformats.org/officeDocument/2006/relationships/image" Target="../media/image1115.emf"/><Relationship Id="rId4" Type="http://schemas.openxmlformats.org/officeDocument/2006/relationships/image" Target="../media/image1112.emf"/><Relationship Id="rId9" Type="http://schemas.openxmlformats.org/officeDocument/2006/relationships/oleObject" Target="../embeddings/oleObject833.bin"/></Relationships>
</file>

<file path=ppt/slides/_rels/slide3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8.xml.rels><?xml version="1.0" encoding="UTF-8" standalone="yes"?>
<Relationships xmlns="http://schemas.openxmlformats.org/package/2006/relationships"><Relationship Id="rId8" Type="http://schemas.openxmlformats.org/officeDocument/2006/relationships/image" Target="../media/image1118.wmf"/><Relationship Id="rId3" Type="http://schemas.openxmlformats.org/officeDocument/2006/relationships/oleObject" Target="../embeddings/oleObject834.bin"/><Relationship Id="rId7" Type="http://schemas.openxmlformats.org/officeDocument/2006/relationships/oleObject" Target="../embeddings/oleObject836.bin"/><Relationship Id="rId12" Type="http://schemas.openxmlformats.org/officeDocument/2006/relationships/image" Target="../media/image1120.wmf"/><Relationship Id="rId2" Type="http://schemas.openxmlformats.org/officeDocument/2006/relationships/slideLayout" Target="../slideLayouts/slideLayout12.xml"/><Relationship Id="rId1" Type="http://schemas.openxmlformats.org/officeDocument/2006/relationships/vmlDrawing" Target="../drawings/vmlDrawing264.vml"/><Relationship Id="rId6" Type="http://schemas.openxmlformats.org/officeDocument/2006/relationships/image" Target="../media/image1117.wmf"/><Relationship Id="rId11" Type="http://schemas.openxmlformats.org/officeDocument/2006/relationships/oleObject" Target="../embeddings/oleObject838.bin"/><Relationship Id="rId5" Type="http://schemas.openxmlformats.org/officeDocument/2006/relationships/oleObject" Target="../embeddings/oleObject835.bin"/><Relationship Id="rId10" Type="http://schemas.openxmlformats.org/officeDocument/2006/relationships/image" Target="../media/image1119.wmf"/><Relationship Id="rId4" Type="http://schemas.openxmlformats.org/officeDocument/2006/relationships/image" Target="../media/image1116.emf"/><Relationship Id="rId9" Type="http://schemas.openxmlformats.org/officeDocument/2006/relationships/oleObject" Target="../embeddings/oleObject837.bin"/></Relationships>
</file>

<file path=ppt/slides/_rels/slide339.xml.rels><?xml version="1.0" encoding="UTF-8" standalone="yes"?>
<Relationships xmlns="http://schemas.openxmlformats.org/package/2006/relationships"><Relationship Id="rId8" Type="http://schemas.openxmlformats.org/officeDocument/2006/relationships/image" Target="../media/image1123.emf"/><Relationship Id="rId3" Type="http://schemas.openxmlformats.org/officeDocument/2006/relationships/oleObject" Target="../embeddings/Microsoft_Word_97_-_2003_Document333.doc"/><Relationship Id="rId7" Type="http://schemas.openxmlformats.org/officeDocument/2006/relationships/oleObject" Target="../embeddings/oleObject840.bin"/><Relationship Id="rId12" Type="http://schemas.openxmlformats.org/officeDocument/2006/relationships/image" Target="../media/image1125.emf"/><Relationship Id="rId2" Type="http://schemas.openxmlformats.org/officeDocument/2006/relationships/slideLayout" Target="../slideLayouts/slideLayout2.xml"/><Relationship Id="rId1" Type="http://schemas.openxmlformats.org/officeDocument/2006/relationships/vmlDrawing" Target="../drawings/vmlDrawing265.vml"/><Relationship Id="rId6" Type="http://schemas.openxmlformats.org/officeDocument/2006/relationships/image" Target="../media/image1122.emf"/><Relationship Id="rId11" Type="http://schemas.openxmlformats.org/officeDocument/2006/relationships/oleObject" Target="../embeddings/Microsoft_Word_97_-_2003_Document334.doc"/><Relationship Id="rId5" Type="http://schemas.openxmlformats.org/officeDocument/2006/relationships/oleObject" Target="../embeddings/oleObject839.bin"/><Relationship Id="rId10" Type="http://schemas.openxmlformats.org/officeDocument/2006/relationships/image" Target="../media/image1124.emf"/><Relationship Id="rId4" Type="http://schemas.openxmlformats.org/officeDocument/2006/relationships/image" Target="../media/image1121.emf"/><Relationship Id="rId9" Type="http://schemas.openxmlformats.org/officeDocument/2006/relationships/oleObject" Target="../embeddings/oleObject841.bin"/></Relationships>
</file>

<file path=ppt/slides/_rels/slide340.xml.rels><?xml version="1.0" encoding="UTF-8" standalone="yes"?>
<Relationships xmlns="http://schemas.openxmlformats.org/package/2006/relationships"><Relationship Id="rId8" Type="http://schemas.openxmlformats.org/officeDocument/2006/relationships/image" Target="../media/image1128.wmf"/><Relationship Id="rId3" Type="http://schemas.openxmlformats.org/officeDocument/2006/relationships/oleObject" Target="../embeddings/oleObject842.bin"/><Relationship Id="rId7" Type="http://schemas.openxmlformats.org/officeDocument/2006/relationships/oleObject" Target="../embeddings/Microsoft_Word_97_-_2003_Document335.doc"/><Relationship Id="rId12" Type="http://schemas.openxmlformats.org/officeDocument/2006/relationships/image" Target="../media/image1130.wmf"/><Relationship Id="rId2" Type="http://schemas.openxmlformats.org/officeDocument/2006/relationships/slideLayout" Target="../slideLayouts/slideLayout2.xml"/><Relationship Id="rId1" Type="http://schemas.openxmlformats.org/officeDocument/2006/relationships/vmlDrawing" Target="../drawings/vmlDrawing266.vml"/><Relationship Id="rId6" Type="http://schemas.openxmlformats.org/officeDocument/2006/relationships/image" Target="../media/image1127.wmf"/><Relationship Id="rId11" Type="http://schemas.openxmlformats.org/officeDocument/2006/relationships/oleObject" Target="../embeddings/oleObject845.bin"/><Relationship Id="rId5" Type="http://schemas.openxmlformats.org/officeDocument/2006/relationships/oleObject" Target="../embeddings/oleObject843.bin"/><Relationship Id="rId10" Type="http://schemas.openxmlformats.org/officeDocument/2006/relationships/image" Target="../media/image1129.wmf"/><Relationship Id="rId4" Type="http://schemas.openxmlformats.org/officeDocument/2006/relationships/image" Target="../media/image1126.wmf"/><Relationship Id="rId9" Type="http://schemas.openxmlformats.org/officeDocument/2006/relationships/oleObject" Target="../embeddings/oleObject844.bin"/></Relationships>
</file>

<file path=ppt/slides/_rels/slide341.xml.rels><?xml version="1.0" encoding="UTF-8" standalone="yes"?>
<Relationships xmlns="http://schemas.openxmlformats.org/package/2006/relationships"><Relationship Id="rId8" Type="http://schemas.openxmlformats.org/officeDocument/2006/relationships/image" Target="../media/image1133.wmf"/><Relationship Id="rId13" Type="http://schemas.openxmlformats.org/officeDocument/2006/relationships/image" Target="../media/image1135.wmf"/><Relationship Id="rId3" Type="http://schemas.openxmlformats.org/officeDocument/2006/relationships/oleObject" Target="../embeddings/oleObject846.bin"/><Relationship Id="rId7" Type="http://schemas.openxmlformats.org/officeDocument/2006/relationships/oleObject" Target="../embeddings/oleObject848.bin"/><Relationship Id="rId12" Type="http://schemas.openxmlformats.org/officeDocument/2006/relationships/oleObject" Target="../embeddings/oleObject851.bin"/><Relationship Id="rId2" Type="http://schemas.openxmlformats.org/officeDocument/2006/relationships/slideLayout" Target="../slideLayouts/slideLayout2.xml"/><Relationship Id="rId1" Type="http://schemas.openxmlformats.org/officeDocument/2006/relationships/vmlDrawing" Target="../drawings/vmlDrawing267.vml"/><Relationship Id="rId6" Type="http://schemas.openxmlformats.org/officeDocument/2006/relationships/image" Target="../media/image1132.wmf"/><Relationship Id="rId11" Type="http://schemas.openxmlformats.org/officeDocument/2006/relationships/image" Target="../media/image1134.wmf"/><Relationship Id="rId5" Type="http://schemas.openxmlformats.org/officeDocument/2006/relationships/oleObject" Target="../embeddings/oleObject847.bin"/><Relationship Id="rId10" Type="http://schemas.openxmlformats.org/officeDocument/2006/relationships/oleObject" Target="../embeddings/oleObject850.bin"/><Relationship Id="rId4" Type="http://schemas.openxmlformats.org/officeDocument/2006/relationships/image" Target="../media/image1131.wmf"/><Relationship Id="rId9" Type="http://schemas.openxmlformats.org/officeDocument/2006/relationships/oleObject" Target="../embeddings/oleObject849.bin"/></Relationships>
</file>

<file path=ppt/slides/_rels/slide342.xml.rels><?xml version="1.0" encoding="UTF-8" standalone="yes"?>
<Relationships xmlns="http://schemas.openxmlformats.org/package/2006/relationships"><Relationship Id="rId8" Type="http://schemas.openxmlformats.org/officeDocument/2006/relationships/image" Target="../media/image1138.emf"/><Relationship Id="rId13" Type="http://schemas.openxmlformats.org/officeDocument/2006/relationships/oleObject" Target="../embeddings/oleObject855.bin"/><Relationship Id="rId18" Type="http://schemas.openxmlformats.org/officeDocument/2006/relationships/image" Target="../media/image1143.emf"/><Relationship Id="rId3" Type="http://schemas.openxmlformats.org/officeDocument/2006/relationships/oleObject" Target="../embeddings/Microsoft_Word_97_-_2003_Document336.doc"/><Relationship Id="rId21" Type="http://schemas.openxmlformats.org/officeDocument/2006/relationships/oleObject" Target="../embeddings/oleObject859.bin"/><Relationship Id="rId7" Type="http://schemas.openxmlformats.org/officeDocument/2006/relationships/oleObject" Target="../embeddings/oleObject852.bin"/><Relationship Id="rId12" Type="http://schemas.openxmlformats.org/officeDocument/2006/relationships/image" Target="../media/image1140.wmf"/><Relationship Id="rId17" Type="http://schemas.openxmlformats.org/officeDocument/2006/relationships/oleObject" Target="../embeddings/oleObject857.bin"/><Relationship Id="rId2" Type="http://schemas.openxmlformats.org/officeDocument/2006/relationships/slideLayout" Target="../slideLayouts/slideLayout12.xml"/><Relationship Id="rId16" Type="http://schemas.openxmlformats.org/officeDocument/2006/relationships/image" Target="../media/image1142.wmf"/><Relationship Id="rId20" Type="http://schemas.openxmlformats.org/officeDocument/2006/relationships/image" Target="../media/image1144.emf"/><Relationship Id="rId1" Type="http://schemas.openxmlformats.org/officeDocument/2006/relationships/vmlDrawing" Target="../drawings/vmlDrawing268.vml"/><Relationship Id="rId6" Type="http://schemas.openxmlformats.org/officeDocument/2006/relationships/image" Target="../media/image1137.emf"/><Relationship Id="rId11" Type="http://schemas.openxmlformats.org/officeDocument/2006/relationships/oleObject" Target="../embeddings/oleObject854.bin"/><Relationship Id="rId5" Type="http://schemas.openxmlformats.org/officeDocument/2006/relationships/oleObject" Target="../embeddings/Microsoft_Word_97_-_2003_Document337.doc"/><Relationship Id="rId15" Type="http://schemas.openxmlformats.org/officeDocument/2006/relationships/oleObject" Target="../embeddings/oleObject856.bin"/><Relationship Id="rId10" Type="http://schemas.openxmlformats.org/officeDocument/2006/relationships/image" Target="../media/image1139.emf"/><Relationship Id="rId19" Type="http://schemas.openxmlformats.org/officeDocument/2006/relationships/oleObject" Target="../embeddings/oleObject858.bin"/><Relationship Id="rId4" Type="http://schemas.openxmlformats.org/officeDocument/2006/relationships/image" Target="../media/image1136.wmf"/><Relationship Id="rId9" Type="http://schemas.openxmlformats.org/officeDocument/2006/relationships/oleObject" Target="../embeddings/oleObject853.bin"/><Relationship Id="rId14" Type="http://schemas.openxmlformats.org/officeDocument/2006/relationships/image" Target="../media/image1141.wmf"/><Relationship Id="rId22" Type="http://schemas.openxmlformats.org/officeDocument/2006/relationships/image" Target="../media/image1145.emf"/></Relationships>
</file>

<file path=ppt/slides/_rels/slide343.xml.rels><?xml version="1.0" encoding="UTF-8" standalone="yes"?>
<Relationships xmlns="http://schemas.openxmlformats.org/package/2006/relationships"><Relationship Id="rId8" Type="http://schemas.openxmlformats.org/officeDocument/2006/relationships/image" Target="../media/image1148.emf"/><Relationship Id="rId3" Type="http://schemas.openxmlformats.org/officeDocument/2006/relationships/oleObject" Target="../embeddings/oleObject860.bin"/><Relationship Id="rId7" Type="http://schemas.openxmlformats.org/officeDocument/2006/relationships/oleObject" Target="../embeddings/oleObject862.bin"/><Relationship Id="rId2" Type="http://schemas.openxmlformats.org/officeDocument/2006/relationships/slideLayout" Target="../slideLayouts/slideLayout7.xml"/><Relationship Id="rId1" Type="http://schemas.openxmlformats.org/officeDocument/2006/relationships/vmlDrawing" Target="../drawings/vmlDrawing269.vml"/><Relationship Id="rId6" Type="http://schemas.openxmlformats.org/officeDocument/2006/relationships/image" Target="../media/image1147.wmf"/><Relationship Id="rId11" Type="http://schemas.openxmlformats.org/officeDocument/2006/relationships/oleObject" Target="../embeddings/oleObject864.bin"/><Relationship Id="rId5" Type="http://schemas.openxmlformats.org/officeDocument/2006/relationships/oleObject" Target="../embeddings/oleObject861.bin"/><Relationship Id="rId10" Type="http://schemas.openxmlformats.org/officeDocument/2006/relationships/image" Target="../media/image1149.wmf"/><Relationship Id="rId4" Type="http://schemas.openxmlformats.org/officeDocument/2006/relationships/image" Target="../media/image1146.emf"/><Relationship Id="rId9" Type="http://schemas.openxmlformats.org/officeDocument/2006/relationships/oleObject" Target="../embeddings/oleObject863.bin"/></Relationships>
</file>

<file path=ppt/slides/_rels/slide344.xml.rels><?xml version="1.0" encoding="UTF-8" standalone="yes"?>
<Relationships xmlns="http://schemas.openxmlformats.org/package/2006/relationships"><Relationship Id="rId8" Type="http://schemas.openxmlformats.org/officeDocument/2006/relationships/image" Target="../media/image1152.emf"/><Relationship Id="rId3" Type="http://schemas.openxmlformats.org/officeDocument/2006/relationships/oleObject" Target="../embeddings/oleObject865.bin"/><Relationship Id="rId7" Type="http://schemas.openxmlformats.org/officeDocument/2006/relationships/oleObject" Target="../embeddings/oleObject867.bin"/><Relationship Id="rId12" Type="http://schemas.openxmlformats.org/officeDocument/2006/relationships/image" Target="../media/image1154.emf"/><Relationship Id="rId2" Type="http://schemas.openxmlformats.org/officeDocument/2006/relationships/slideLayout" Target="../slideLayouts/slideLayout13.xml"/><Relationship Id="rId1" Type="http://schemas.openxmlformats.org/officeDocument/2006/relationships/vmlDrawing" Target="../drawings/vmlDrawing270.vml"/><Relationship Id="rId6" Type="http://schemas.openxmlformats.org/officeDocument/2006/relationships/image" Target="../media/image1151.emf"/><Relationship Id="rId11" Type="http://schemas.openxmlformats.org/officeDocument/2006/relationships/oleObject" Target="../embeddings/oleObject869.bin"/><Relationship Id="rId5" Type="http://schemas.openxmlformats.org/officeDocument/2006/relationships/oleObject" Target="../embeddings/oleObject866.bin"/><Relationship Id="rId10" Type="http://schemas.openxmlformats.org/officeDocument/2006/relationships/image" Target="../media/image1153.emf"/><Relationship Id="rId4" Type="http://schemas.openxmlformats.org/officeDocument/2006/relationships/image" Target="../media/image1150.emf"/><Relationship Id="rId9" Type="http://schemas.openxmlformats.org/officeDocument/2006/relationships/oleObject" Target="../embeddings/oleObject868.bin"/></Relationships>
</file>

<file path=ppt/slides/_rels/slide345.xml.rels><?xml version="1.0" encoding="UTF-8" standalone="yes"?>
<Relationships xmlns="http://schemas.openxmlformats.org/package/2006/relationships"><Relationship Id="rId8" Type="http://schemas.openxmlformats.org/officeDocument/2006/relationships/image" Target="../media/image1157.emf"/><Relationship Id="rId3" Type="http://schemas.openxmlformats.org/officeDocument/2006/relationships/oleObject" Target="../embeddings/oleObject870.bin"/><Relationship Id="rId7" Type="http://schemas.openxmlformats.org/officeDocument/2006/relationships/oleObject" Target="../embeddings/oleObject872.bin"/><Relationship Id="rId12" Type="http://schemas.openxmlformats.org/officeDocument/2006/relationships/image" Target="../media/image1159.emf"/><Relationship Id="rId2" Type="http://schemas.openxmlformats.org/officeDocument/2006/relationships/slideLayout" Target="../slideLayouts/slideLayout13.xml"/><Relationship Id="rId1" Type="http://schemas.openxmlformats.org/officeDocument/2006/relationships/vmlDrawing" Target="../drawings/vmlDrawing271.vml"/><Relationship Id="rId6" Type="http://schemas.openxmlformats.org/officeDocument/2006/relationships/image" Target="../media/image1156.emf"/><Relationship Id="rId11" Type="http://schemas.openxmlformats.org/officeDocument/2006/relationships/oleObject" Target="../embeddings/oleObject874.bin"/><Relationship Id="rId5" Type="http://schemas.openxmlformats.org/officeDocument/2006/relationships/oleObject" Target="../embeddings/oleObject871.bin"/><Relationship Id="rId10" Type="http://schemas.openxmlformats.org/officeDocument/2006/relationships/image" Target="../media/image1158.emf"/><Relationship Id="rId4" Type="http://schemas.openxmlformats.org/officeDocument/2006/relationships/image" Target="../media/image1155.emf"/><Relationship Id="rId9" Type="http://schemas.openxmlformats.org/officeDocument/2006/relationships/oleObject" Target="../embeddings/oleObject873.bin"/></Relationships>
</file>

<file path=ppt/slides/_rels/slide346.xml.rels><?xml version="1.0" encoding="UTF-8" standalone="yes"?>
<Relationships xmlns="http://schemas.openxmlformats.org/package/2006/relationships"><Relationship Id="rId3" Type="http://schemas.openxmlformats.org/officeDocument/2006/relationships/oleObject" Target="../embeddings/oleObject875.bin"/><Relationship Id="rId2" Type="http://schemas.openxmlformats.org/officeDocument/2006/relationships/slideLayout" Target="../slideLayouts/slideLayout12.xml"/><Relationship Id="rId1" Type="http://schemas.openxmlformats.org/officeDocument/2006/relationships/vmlDrawing" Target="../drawings/vmlDrawing272.vml"/><Relationship Id="rId4" Type="http://schemas.openxmlformats.org/officeDocument/2006/relationships/image" Target="../media/image1160.wmf"/></Relationships>
</file>

<file path=ppt/slides/_rels/slide347.xml.rels><?xml version="1.0" encoding="UTF-8" standalone="yes"?>
<Relationships xmlns="http://schemas.openxmlformats.org/package/2006/relationships"><Relationship Id="rId3" Type="http://schemas.openxmlformats.org/officeDocument/2006/relationships/oleObject" Target="../embeddings/oleObject876.bin"/><Relationship Id="rId2" Type="http://schemas.openxmlformats.org/officeDocument/2006/relationships/slideLayout" Target="../slideLayouts/slideLayout7.xml"/><Relationship Id="rId1" Type="http://schemas.openxmlformats.org/officeDocument/2006/relationships/vmlDrawing" Target="../drawings/vmlDrawing273.vml"/><Relationship Id="rId6" Type="http://schemas.openxmlformats.org/officeDocument/2006/relationships/image" Target="../media/image1162.emf"/><Relationship Id="rId5" Type="http://schemas.openxmlformats.org/officeDocument/2006/relationships/oleObject" Target="../embeddings/oleObject877.bin"/><Relationship Id="rId4" Type="http://schemas.openxmlformats.org/officeDocument/2006/relationships/image" Target="../media/image1161.emf"/></Relationships>
</file>

<file path=ppt/slides/_rels/slide348.xml.rels><?xml version="1.0" encoding="UTF-8" standalone="yes"?>
<Relationships xmlns="http://schemas.openxmlformats.org/package/2006/relationships"><Relationship Id="rId8" Type="http://schemas.openxmlformats.org/officeDocument/2006/relationships/image" Target="../media/image1165.emf"/><Relationship Id="rId3" Type="http://schemas.openxmlformats.org/officeDocument/2006/relationships/oleObject" Target="../embeddings/oleObject878.bin"/><Relationship Id="rId7" Type="http://schemas.openxmlformats.org/officeDocument/2006/relationships/oleObject" Target="../embeddings/Microsoft_Word_97_-_2003_Document339.doc"/><Relationship Id="rId2" Type="http://schemas.openxmlformats.org/officeDocument/2006/relationships/slideLayout" Target="../slideLayouts/slideLayout2.xml"/><Relationship Id="rId1" Type="http://schemas.openxmlformats.org/officeDocument/2006/relationships/vmlDrawing" Target="../drawings/vmlDrawing274.vml"/><Relationship Id="rId6" Type="http://schemas.openxmlformats.org/officeDocument/2006/relationships/image" Target="../media/image1164.emf"/><Relationship Id="rId5" Type="http://schemas.openxmlformats.org/officeDocument/2006/relationships/oleObject" Target="../embeddings/Microsoft_Word_97_-_2003_Document338.doc"/><Relationship Id="rId10" Type="http://schemas.openxmlformats.org/officeDocument/2006/relationships/image" Target="../media/image1166.emf"/><Relationship Id="rId4" Type="http://schemas.openxmlformats.org/officeDocument/2006/relationships/image" Target="../media/image1163.emf"/><Relationship Id="rId9" Type="http://schemas.openxmlformats.org/officeDocument/2006/relationships/oleObject" Target="../embeddings/Microsoft_Word_97_-_2003_Document340.doc"/></Relationships>
</file>

<file path=ppt/slides/_rels/slide349.xml.rels><?xml version="1.0" encoding="UTF-8" standalone="yes"?>
<Relationships xmlns="http://schemas.openxmlformats.org/package/2006/relationships"><Relationship Id="rId8" Type="http://schemas.openxmlformats.org/officeDocument/2006/relationships/oleObject" Target="../embeddings/Microsoft_Word_97_-_2003_Document341.doc"/><Relationship Id="rId13" Type="http://schemas.openxmlformats.org/officeDocument/2006/relationships/image" Target="../media/image1170.emf"/><Relationship Id="rId18" Type="http://schemas.openxmlformats.org/officeDocument/2006/relationships/oleObject" Target="../embeddings/oleObject883.bin"/><Relationship Id="rId3" Type="http://schemas.openxmlformats.org/officeDocument/2006/relationships/oleObject" Target="../embeddings/oleObject879.bin"/><Relationship Id="rId21" Type="http://schemas.openxmlformats.org/officeDocument/2006/relationships/image" Target="../media/image1174.emf"/><Relationship Id="rId7" Type="http://schemas.openxmlformats.org/officeDocument/2006/relationships/oleObject" Target="../embeddings/oleObject882.bin"/><Relationship Id="rId12" Type="http://schemas.openxmlformats.org/officeDocument/2006/relationships/oleObject" Target="../embeddings/Microsoft_Word_97_-_2003_Document343.doc"/><Relationship Id="rId17" Type="http://schemas.openxmlformats.org/officeDocument/2006/relationships/image" Target="../media/image1172.emf"/><Relationship Id="rId2" Type="http://schemas.openxmlformats.org/officeDocument/2006/relationships/slideLayout" Target="../slideLayouts/slideLayout2.xml"/><Relationship Id="rId16" Type="http://schemas.openxmlformats.org/officeDocument/2006/relationships/oleObject" Target="../embeddings/Microsoft_Word_97_-_2003_Document345.doc"/><Relationship Id="rId20" Type="http://schemas.openxmlformats.org/officeDocument/2006/relationships/oleObject" Target="../embeddings/oleObject884.bin"/><Relationship Id="rId1" Type="http://schemas.openxmlformats.org/officeDocument/2006/relationships/vmlDrawing" Target="../drawings/vmlDrawing275.vml"/><Relationship Id="rId6" Type="http://schemas.openxmlformats.org/officeDocument/2006/relationships/oleObject" Target="../embeddings/oleObject881.bin"/><Relationship Id="rId11" Type="http://schemas.openxmlformats.org/officeDocument/2006/relationships/image" Target="../media/image1169.emf"/><Relationship Id="rId5" Type="http://schemas.openxmlformats.org/officeDocument/2006/relationships/oleObject" Target="../embeddings/oleObject880.bin"/><Relationship Id="rId15" Type="http://schemas.openxmlformats.org/officeDocument/2006/relationships/image" Target="../media/image1171.emf"/><Relationship Id="rId23" Type="http://schemas.openxmlformats.org/officeDocument/2006/relationships/image" Target="../media/image1175.emf"/><Relationship Id="rId10" Type="http://schemas.openxmlformats.org/officeDocument/2006/relationships/oleObject" Target="../embeddings/Microsoft_Word_97_-_2003_Document342.doc"/><Relationship Id="rId19" Type="http://schemas.openxmlformats.org/officeDocument/2006/relationships/image" Target="../media/image1173.wmf"/><Relationship Id="rId4" Type="http://schemas.openxmlformats.org/officeDocument/2006/relationships/image" Target="../media/image1167.wmf"/><Relationship Id="rId9" Type="http://schemas.openxmlformats.org/officeDocument/2006/relationships/image" Target="../media/image1168.emf"/><Relationship Id="rId14" Type="http://schemas.openxmlformats.org/officeDocument/2006/relationships/oleObject" Target="../embeddings/Microsoft_Word_97_-_2003_Document344.doc"/><Relationship Id="rId22" Type="http://schemas.openxmlformats.org/officeDocument/2006/relationships/oleObject" Target="../embeddings/oleObject885.bin"/></Relationships>
</file>

<file path=ppt/slides/_rels/slide350.xml.rels><?xml version="1.0" encoding="UTF-8" standalone="yes"?>
<Relationships xmlns="http://schemas.openxmlformats.org/package/2006/relationships"><Relationship Id="rId8" Type="http://schemas.openxmlformats.org/officeDocument/2006/relationships/image" Target="../media/image1178.emf"/><Relationship Id="rId3" Type="http://schemas.openxmlformats.org/officeDocument/2006/relationships/oleObject" Target="../embeddings/oleObject886.bin"/><Relationship Id="rId7" Type="http://schemas.openxmlformats.org/officeDocument/2006/relationships/oleObject" Target="../embeddings/oleObject888.bin"/><Relationship Id="rId12" Type="http://schemas.openxmlformats.org/officeDocument/2006/relationships/image" Target="../media/image1180.emf"/><Relationship Id="rId2" Type="http://schemas.openxmlformats.org/officeDocument/2006/relationships/slideLayout" Target="../slideLayouts/slideLayout2.xml"/><Relationship Id="rId1" Type="http://schemas.openxmlformats.org/officeDocument/2006/relationships/vmlDrawing" Target="../drawings/vmlDrawing276.vml"/><Relationship Id="rId6" Type="http://schemas.openxmlformats.org/officeDocument/2006/relationships/image" Target="../media/image1177.emf"/><Relationship Id="rId11" Type="http://schemas.openxmlformats.org/officeDocument/2006/relationships/oleObject" Target="../embeddings/oleObject890.bin"/><Relationship Id="rId5" Type="http://schemas.openxmlformats.org/officeDocument/2006/relationships/oleObject" Target="../embeddings/oleObject887.bin"/><Relationship Id="rId10" Type="http://schemas.openxmlformats.org/officeDocument/2006/relationships/image" Target="../media/image1179.emf"/><Relationship Id="rId4" Type="http://schemas.openxmlformats.org/officeDocument/2006/relationships/image" Target="../media/image1176.emf"/><Relationship Id="rId9" Type="http://schemas.openxmlformats.org/officeDocument/2006/relationships/oleObject" Target="../embeddings/oleObject889.bin"/></Relationships>
</file>

<file path=ppt/slides/_rels/slide351.xml.rels><?xml version="1.0" encoding="UTF-8" standalone="yes"?>
<Relationships xmlns="http://schemas.openxmlformats.org/package/2006/relationships"><Relationship Id="rId8" Type="http://schemas.openxmlformats.org/officeDocument/2006/relationships/image" Target="../media/image1183.emf"/><Relationship Id="rId3" Type="http://schemas.openxmlformats.org/officeDocument/2006/relationships/oleObject" Target="../embeddings/oleObject891.bin"/><Relationship Id="rId7" Type="http://schemas.openxmlformats.org/officeDocument/2006/relationships/oleObject" Target="../embeddings/oleObject893.bin"/><Relationship Id="rId2" Type="http://schemas.openxmlformats.org/officeDocument/2006/relationships/slideLayout" Target="../slideLayouts/slideLayout2.xml"/><Relationship Id="rId1" Type="http://schemas.openxmlformats.org/officeDocument/2006/relationships/vmlDrawing" Target="../drawings/vmlDrawing277.vml"/><Relationship Id="rId6" Type="http://schemas.openxmlformats.org/officeDocument/2006/relationships/image" Target="../media/image1182.emf"/><Relationship Id="rId5" Type="http://schemas.openxmlformats.org/officeDocument/2006/relationships/oleObject" Target="../embeddings/oleObject892.bin"/><Relationship Id="rId10" Type="http://schemas.openxmlformats.org/officeDocument/2006/relationships/image" Target="../media/image1184.emf"/><Relationship Id="rId4" Type="http://schemas.openxmlformats.org/officeDocument/2006/relationships/image" Target="../media/image1181.emf"/><Relationship Id="rId9" Type="http://schemas.openxmlformats.org/officeDocument/2006/relationships/oleObject" Target="../embeddings/oleObject894.bin"/></Relationships>
</file>

<file path=ppt/slides/_rels/slide35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3.xml.rels><?xml version="1.0" encoding="UTF-8" standalone="yes"?>
<Relationships xmlns="http://schemas.openxmlformats.org/package/2006/relationships"><Relationship Id="rId8" Type="http://schemas.openxmlformats.org/officeDocument/2006/relationships/image" Target="../media/image1187.emf"/><Relationship Id="rId3" Type="http://schemas.openxmlformats.org/officeDocument/2006/relationships/oleObject" Target="../embeddings/Microsoft_Word_97_-_2003_Document346.doc"/><Relationship Id="rId7" Type="http://schemas.openxmlformats.org/officeDocument/2006/relationships/oleObject" Target="../embeddings/oleObject895.bin"/><Relationship Id="rId2" Type="http://schemas.openxmlformats.org/officeDocument/2006/relationships/slideLayout" Target="../slideLayouts/slideLayout2.xml"/><Relationship Id="rId1" Type="http://schemas.openxmlformats.org/officeDocument/2006/relationships/vmlDrawing" Target="../drawings/vmlDrawing278.vml"/><Relationship Id="rId6" Type="http://schemas.openxmlformats.org/officeDocument/2006/relationships/image" Target="../media/image1186.emf"/><Relationship Id="rId5" Type="http://schemas.openxmlformats.org/officeDocument/2006/relationships/oleObject" Target="../embeddings/Microsoft_Word_97_-_2003_Document347.doc"/><Relationship Id="rId10" Type="http://schemas.openxmlformats.org/officeDocument/2006/relationships/image" Target="../media/image1188.emf"/><Relationship Id="rId4" Type="http://schemas.openxmlformats.org/officeDocument/2006/relationships/image" Target="../media/image1185.emf"/><Relationship Id="rId9" Type="http://schemas.openxmlformats.org/officeDocument/2006/relationships/oleObject" Target="../embeddings/oleObject896.bin"/></Relationships>
</file>

<file path=ppt/slides/_rels/slide354.xml.rels><?xml version="1.0" encoding="UTF-8" standalone="yes"?>
<Relationships xmlns="http://schemas.openxmlformats.org/package/2006/relationships"><Relationship Id="rId3" Type="http://schemas.openxmlformats.org/officeDocument/2006/relationships/oleObject" Target="../embeddings/oleObject897.bin"/><Relationship Id="rId2" Type="http://schemas.openxmlformats.org/officeDocument/2006/relationships/slideLayout" Target="../slideLayouts/slideLayout2.xml"/><Relationship Id="rId1" Type="http://schemas.openxmlformats.org/officeDocument/2006/relationships/vmlDrawing" Target="../drawings/vmlDrawing279.vml"/><Relationship Id="rId4" Type="http://schemas.openxmlformats.org/officeDocument/2006/relationships/image" Target="../media/image1189.emf"/></Relationships>
</file>

<file path=ppt/slides/_rels/slide355.xml.rels><?xml version="1.0" encoding="UTF-8" standalone="yes"?>
<Relationships xmlns="http://schemas.openxmlformats.org/package/2006/relationships"><Relationship Id="rId8" Type="http://schemas.openxmlformats.org/officeDocument/2006/relationships/image" Target="../media/image1192.emf"/><Relationship Id="rId3" Type="http://schemas.openxmlformats.org/officeDocument/2006/relationships/oleObject" Target="../embeddings/Microsoft_Word_97_-_2003_Document348.doc"/><Relationship Id="rId7" Type="http://schemas.openxmlformats.org/officeDocument/2006/relationships/oleObject" Target="../embeddings/Microsoft_Word_97_-_2003_Document350.doc"/><Relationship Id="rId2" Type="http://schemas.openxmlformats.org/officeDocument/2006/relationships/slideLayout" Target="../slideLayouts/slideLayout2.xml"/><Relationship Id="rId1" Type="http://schemas.openxmlformats.org/officeDocument/2006/relationships/vmlDrawing" Target="../drawings/vmlDrawing280.vml"/><Relationship Id="rId6" Type="http://schemas.openxmlformats.org/officeDocument/2006/relationships/image" Target="../media/image1191.emf"/><Relationship Id="rId5" Type="http://schemas.openxmlformats.org/officeDocument/2006/relationships/oleObject" Target="../embeddings/Microsoft_Word_97_-_2003_Document349.doc"/><Relationship Id="rId10" Type="http://schemas.openxmlformats.org/officeDocument/2006/relationships/image" Target="../media/image1193.wmf"/><Relationship Id="rId4" Type="http://schemas.openxmlformats.org/officeDocument/2006/relationships/image" Target="../media/image1190.emf"/><Relationship Id="rId9" Type="http://schemas.openxmlformats.org/officeDocument/2006/relationships/oleObject" Target="../embeddings/oleObject898.bin"/></Relationships>
</file>

<file path=ppt/slides/_rels/slide356.xml.rels><?xml version="1.0" encoding="UTF-8" standalone="yes"?>
<Relationships xmlns="http://schemas.openxmlformats.org/package/2006/relationships"><Relationship Id="rId3" Type="http://schemas.openxmlformats.org/officeDocument/2006/relationships/oleObject" Target="../embeddings/Microsoft_Word_97_-_2003_Document351.doc"/><Relationship Id="rId2" Type="http://schemas.openxmlformats.org/officeDocument/2006/relationships/slideLayout" Target="../slideLayouts/slideLayout2.xml"/><Relationship Id="rId1" Type="http://schemas.openxmlformats.org/officeDocument/2006/relationships/vmlDrawing" Target="../drawings/vmlDrawing281.vml"/><Relationship Id="rId4" Type="http://schemas.openxmlformats.org/officeDocument/2006/relationships/image" Target="../media/image1194.emf"/></Relationships>
</file>

<file path=ppt/slides/_rels/slide357.xml.rels><?xml version="1.0" encoding="UTF-8" standalone="yes"?>
<Relationships xmlns="http://schemas.openxmlformats.org/package/2006/relationships"><Relationship Id="rId8" Type="http://schemas.openxmlformats.org/officeDocument/2006/relationships/image" Target="../media/image1197.emf"/><Relationship Id="rId3" Type="http://schemas.openxmlformats.org/officeDocument/2006/relationships/oleObject" Target="../embeddings/Microsoft_Word_97_-_2003_Document352.doc"/><Relationship Id="rId7" Type="http://schemas.openxmlformats.org/officeDocument/2006/relationships/oleObject" Target="../embeddings/oleObject900.bin"/><Relationship Id="rId2" Type="http://schemas.openxmlformats.org/officeDocument/2006/relationships/slideLayout" Target="../slideLayouts/slideLayout2.xml"/><Relationship Id="rId1" Type="http://schemas.openxmlformats.org/officeDocument/2006/relationships/vmlDrawing" Target="../drawings/vmlDrawing282.vml"/><Relationship Id="rId6" Type="http://schemas.openxmlformats.org/officeDocument/2006/relationships/image" Target="../media/image1196.emf"/><Relationship Id="rId5" Type="http://schemas.openxmlformats.org/officeDocument/2006/relationships/oleObject" Target="../embeddings/oleObject899.bin"/><Relationship Id="rId10" Type="http://schemas.openxmlformats.org/officeDocument/2006/relationships/image" Target="../media/image1198.emf"/><Relationship Id="rId4" Type="http://schemas.openxmlformats.org/officeDocument/2006/relationships/image" Target="../media/image1195.emf"/><Relationship Id="rId9" Type="http://schemas.openxmlformats.org/officeDocument/2006/relationships/oleObject" Target="../embeddings/Microsoft_Word_97_-_2003_Document353.doc"/></Relationships>
</file>

<file path=ppt/slides/_rels/slide358.xml.rels><?xml version="1.0" encoding="UTF-8" standalone="yes"?>
<Relationships xmlns="http://schemas.openxmlformats.org/package/2006/relationships"><Relationship Id="rId8" Type="http://schemas.openxmlformats.org/officeDocument/2006/relationships/image" Target="../media/image1201.emf"/><Relationship Id="rId3" Type="http://schemas.openxmlformats.org/officeDocument/2006/relationships/oleObject" Target="../embeddings/oleObject901.bin"/><Relationship Id="rId7" Type="http://schemas.openxmlformats.org/officeDocument/2006/relationships/oleObject" Target="../embeddings/oleObject902.bin"/><Relationship Id="rId2" Type="http://schemas.openxmlformats.org/officeDocument/2006/relationships/slideLayout" Target="../slideLayouts/slideLayout13.xml"/><Relationship Id="rId1" Type="http://schemas.openxmlformats.org/officeDocument/2006/relationships/vmlDrawing" Target="../drawings/vmlDrawing283.vml"/><Relationship Id="rId6" Type="http://schemas.openxmlformats.org/officeDocument/2006/relationships/image" Target="../media/image1200.emf"/><Relationship Id="rId5" Type="http://schemas.openxmlformats.org/officeDocument/2006/relationships/oleObject" Target="../embeddings/Microsoft_Word_97_-_2003_Document354.doc"/><Relationship Id="rId4" Type="http://schemas.openxmlformats.org/officeDocument/2006/relationships/image" Target="../media/image1199.emf"/></Relationships>
</file>

<file path=ppt/slides/_rels/slide359.xml.rels><?xml version="1.0" encoding="UTF-8" standalone="yes"?>
<Relationships xmlns="http://schemas.openxmlformats.org/package/2006/relationships"><Relationship Id="rId8" Type="http://schemas.openxmlformats.org/officeDocument/2006/relationships/image" Target="../media/image1204.wmf"/><Relationship Id="rId3" Type="http://schemas.openxmlformats.org/officeDocument/2006/relationships/oleObject" Target="../embeddings/oleObject903.bin"/><Relationship Id="rId7" Type="http://schemas.openxmlformats.org/officeDocument/2006/relationships/oleObject" Target="../embeddings/oleObject905.bin"/><Relationship Id="rId2" Type="http://schemas.openxmlformats.org/officeDocument/2006/relationships/slideLayout" Target="../slideLayouts/slideLayout2.xml"/><Relationship Id="rId1" Type="http://schemas.openxmlformats.org/officeDocument/2006/relationships/vmlDrawing" Target="../drawings/vmlDrawing284.vml"/><Relationship Id="rId6" Type="http://schemas.openxmlformats.org/officeDocument/2006/relationships/image" Target="../media/image1203.wmf"/><Relationship Id="rId5" Type="http://schemas.openxmlformats.org/officeDocument/2006/relationships/oleObject" Target="../embeddings/oleObject904.bin"/><Relationship Id="rId10" Type="http://schemas.openxmlformats.org/officeDocument/2006/relationships/image" Target="../media/image1205.wmf"/><Relationship Id="rId4" Type="http://schemas.openxmlformats.org/officeDocument/2006/relationships/image" Target="../media/image1202.emf"/><Relationship Id="rId9" Type="http://schemas.openxmlformats.org/officeDocument/2006/relationships/oleObject" Target="../embeddings/oleObject906.bin"/></Relationships>
</file>

<file path=ppt/slides/_rels/slide360.xml.rels><?xml version="1.0" encoding="UTF-8" standalone="yes"?>
<Relationships xmlns="http://schemas.openxmlformats.org/package/2006/relationships"><Relationship Id="rId8" Type="http://schemas.openxmlformats.org/officeDocument/2006/relationships/image" Target="../media/image1208.wmf"/><Relationship Id="rId13" Type="http://schemas.openxmlformats.org/officeDocument/2006/relationships/oleObject" Target="../embeddings/Microsoft_Word_97_-_2003_Document355.doc"/><Relationship Id="rId18" Type="http://schemas.openxmlformats.org/officeDocument/2006/relationships/image" Target="../media/image1213.emf"/><Relationship Id="rId3" Type="http://schemas.openxmlformats.org/officeDocument/2006/relationships/oleObject" Target="../embeddings/oleObject907.bin"/><Relationship Id="rId7" Type="http://schemas.openxmlformats.org/officeDocument/2006/relationships/oleObject" Target="../embeddings/oleObject909.bin"/><Relationship Id="rId12" Type="http://schemas.openxmlformats.org/officeDocument/2006/relationships/image" Target="../media/image1210.wmf"/><Relationship Id="rId17" Type="http://schemas.openxmlformats.org/officeDocument/2006/relationships/oleObject" Target="../embeddings/oleObject913.bin"/><Relationship Id="rId2" Type="http://schemas.openxmlformats.org/officeDocument/2006/relationships/slideLayout" Target="../slideLayouts/slideLayout2.xml"/><Relationship Id="rId16" Type="http://schemas.openxmlformats.org/officeDocument/2006/relationships/image" Target="../media/image1212.emf"/><Relationship Id="rId1" Type="http://schemas.openxmlformats.org/officeDocument/2006/relationships/vmlDrawing" Target="../drawings/vmlDrawing285.vml"/><Relationship Id="rId6" Type="http://schemas.openxmlformats.org/officeDocument/2006/relationships/image" Target="../media/image1207.wmf"/><Relationship Id="rId11" Type="http://schemas.openxmlformats.org/officeDocument/2006/relationships/oleObject" Target="../embeddings/oleObject911.bin"/><Relationship Id="rId5" Type="http://schemas.openxmlformats.org/officeDocument/2006/relationships/oleObject" Target="../embeddings/oleObject908.bin"/><Relationship Id="rId15" Type="http://schemas.openxmlformats.org/officeDocument/2006/relationships/oleObject" Target="../embeddings/oleObject912.bin"/><Relationship Id="rId10" Type="http://schemas.openxmlformats.org/officeDocument/2006/relationships/image" Target="../media/image1209.wmf"/><Relationship Id="rId4" Type="http://schemas.openxmlformats.org/officeDocument/2006/relationships/image" Target="../media/image1206.wmf"/><Relationship Id="rId9" Type="http://schemas.openxmlformats.org/officeDocument/2006/relationships/oleObject" Target="../embeddings/oleObject910.bin"/><Relationship Id="rId14" Type="http://schemas.openxmlformats.org/officeDocument/2006/relationships/image" Target="../media/image1211.emf"/></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2.xml.rels><?xml version="1.0" encoding="UTF-8" standalone="yes"?>
<Relationships xmlns="http://schemas.openxmlformats.org/package/2006/relationships"><Relationship Id="rId3" Type="http://schemas.openxmlformats.org/officeDocument/2006/relationships/oleObject" Target="../embeddings/oleObject914.bin"/><Relationship Id="rId2" Type="http://schemas.openxmlformats.org/officeDocument/2006/relationships/slideLayout" Target="../slideLayouts/slideLayout2.xml"/><Relationship Id="rId1" Type="http://schemas.openxmlformats.org/officeDocument/2006/relationships/vmlDrawing" Target="../drawings/vmlDrawing286.vml"/><Relationship Id="rId6" Type="http://schemas.openxmlformats.org/officeDocument/2006/relationships/image" Target="../media/image1215.emf"/><Relationship Id="rId5" Type="http://schemas.openxmlformats.org/officeDocument/2006/relationships/oleObject" Target="../embeddings/oleObject915.bin"/><Relationship Id="rId4" Type="http://schemas.openxmlformats.org/officeDocument/2006/relationships/image" Target="../media/image1214.emf"/></Relationships>
</file>

<file path=ppt/slides/_rels/slide363.xml.rels><?xml version="1.0" encoding="UTF-8" standalone="yes"?>
<Relationships xmlns="http://schemas.openxmlformats.org/package/2006/relationships"><Relationship Id="rId8" Type="http://schemas.openxmlformats.org/officeDocument/2006/relationships/image" Target="../media/image1218.emf"/><Relationship Id="rId3" Type="http://schemas.openxmlformats.org/officeDocument/2006/relationships/oleObject" Target="../embeddings/oleObject916.bin"/><Relationship Id="rId7" Type="http://schemas.openxmlformats.org/officeDocument/2006/relationships/oleObject" Target="../embeddings/oleObject918.bin"/><Relationship Id="rId2" Type="http://schemas.openxmlformats.org/officeDocument/2006/relationships/slideLayout" Target="../slideLayouts/slideLayout2.xml"/><Relationship Id="rId1" Type="http://schemas.openxmlformats.org/officeDocument/2006/relationships/vmlDrawing" Target="../drawings/vmlDrawing287.vml"/><Relationship Id="rId6" Type="http://schemas.openxmlformats.org/officeDocument/2006/relationships/image" Target="../media/image1217.emf"/><Relationship Id="rId5" Type="http://schemas.openxmlformats.org/officeDocument/2006/relationships/oleObject" Target="../embeddings/oleObject917.bin"/><Relationship Id="rId10" Type="http://schemas.openxmlformats.org/officeDocument/2006/relationships/image" Target="../media/image1219.emf"/><Relationship Id="rId4" Type="http://schemas.openxmlformats.org/officeDocument/2006/relationships/image" Target="../media/image1216.emf"/><Relationship Id="rId9" Type="http://schemas.openxmlformats.org/officeDocument/2006/relationships/oleObject" Target="../embeddings/oleObject919.bin"/></Relationships>
</file>

<file path=ppt/slides/_rels/slide364.xml.rels><?xml version="1.0" encoding="UTF-8" standalone="yes"?>
<Relationships xmlns="http://schemas.openxmlformats.org/package/2006/relationships"><Relationship Id="rId8" Type="http://schemas.openxmlformats.org/officeDocument/2006/relationships/image" Target="../media/image1222.emf"/><Relationship Id="rId3" Type="http://schemas.openxmlformats.org/officeDocument/2006/relationships/oleObject" Target="../embeddings/oleObject920.bin"/><Relationship Id="rId7" Type="http://schemas.openxmlformats.org/officeDocument/2006/relationships/oleObject" Target="../embeddings/oleObject922.bin"/><Relationship Id="rId12" Type="http://schemas.openxmlformats.org/officeDocument/2006/relationships/image" Target="../media/image1224.emf"/><Relationship Id="rId2" Type="http://schemas.openxmlformats.org/officeDocument/2006/relationships/slideLayout" Target="../slideLayouts/slideLayout2.xml"/><Relationship Id="rId1" Type="http://schemas.openxmlformats.org/officeDocument/2006/relationships/vmlDrawing" Target="../drawings/vmlDrawing288.vml"/><Relationship Id="rId6" Type="http://schemas.openxmlformats.org/officeDocument/2006/relationships/image" Target="../media/image1221.emf"/><Relationship Id="rId11" Type="http://schemas.openxmlformats.org/officeDocument/2006/relationships/oleObject" Target="../embeddings/oleObject924.bin"/><Relationship Id="rId5" Type="http://schemas.openxmlformats.org/officeDocument/2006/relationships/oleObject" Target="../embeddings/oleObject921.bin"/><Relationship Id="rId10" Type="http://schemas.openxmlformats.org/officeDocument/2006/relationships/image" Target="../media/image1223.emf"/><Relationship Id="rId4" Type="http://schemas.openxmlformats.org/officeDocument/2006/relationships/image" Target="../media/image1220.wmf"/><Relationship Id="rId9" Type="http://schemas.openxmlformats.org/officeDocument/2006/relationships/oleObject" Target="../embeddings/oleObject923.bin"/></Relationships>
</file>

<file path=ppt/slides/_rels/slide365.xml.rels><?xml version="1.0" encoding="UTF-8" standalone="yes"?>
<Relationships xmlns="http://schemas.openxmlformats.org/package/2006/relationships"><Relationship Id="rId8" Type="http://schemas.openxmlformats.org/officeDocument/2006/relationships/image" Target="../media/image1227.emf"/><Relationship Id="rId3" Type="http://schemas.openxmlformats.org/officeDocument/2006/relationships/oleObject" Target="../embeddings/oleObject925.bin"/><Relationship Id="rId7" Type="http://schemas.openxmlformats.org/officeDocument/2006/relationships/oleObject" Target="../embeddings/oleObject927.bin"/><Relationship Id="rId12" Type="http://schemas.openxmlformats.org/officeDocument/2006/relationships/image" Target="../media/image1229.emf"/><Relationship Id="rId2" Type="http://schemas.openxmlformats.org/officeDocument/2006/relationships/slideLayout" Target="../slideLayouts/slideLayout13.xml"/><Relationship Id="rId1" Type="http://schemas.openxmlformats.org/officeDocument/2006/relationships/vmlDrawing" Target="../drawings/vmlDrawing289.vml"/><Relationship Id="rId6" Type="http://schemas.openxmlformats.org/officeDocument/2006/relationships/image" Target="../media/image1226.emf"/><Relationship Id="rId11" Type="http://schemas.openxmlformats.org/officeDocument/2006/relationships/oleObject" Target="../embeddings/oleObject929.bin"/><Relationship Id="rId5" Type="http://schemas.openxmlformats.org/officeDocument/2006/relationships/oleObject" Target="../embeddings/oleObject926.bin"/><Relationship Id="rId10" Type="http://schemas.openxmlformats.org/officeDocument/2006/relationships/image" Target="../media/image1228.emf"/><Relationship Id="rId4" Type="http://schemas.openxmlformats.org/officeDocument/2006/relationships/image" Target="../media/image1225.emf"/><Relationship Id="rId9" Type="http://schemas.openxmlformats.org/officeDocument/2006/relationships/oleObject" Target="../embeddings/oleObject928.bin"/></Relationships>
</file>

<file path=ppt/slides/_rels/slide366.xml.rels><?xml version="1.0" encoding="UTF-8" standalone="yes"?>
<Relationships xmlns="http://schemas.openxmlformats.org/package/2006/relationships"><Relationship Id="rId8" Type="http://schemas.openxmlformats.org/officeDocument/2006/relationships/image" Target="../media/image1232.emf"/><Relationship Id="rId3" Type="http://schemas.openxmlformats.org/officeDocument/2006/relationships/oleObject" Target="../embeddings/Microsoft_Word_97_-_2003_Document356.doc"/><Relationship Id="rId7" Type="http://schemas.openxmlformats.org/officeDocument/2006/relationships/oleObject" Target="../embeddings/oleObject930.bin"/><Relationship Id="rId2" Type="http://schemas.openxmlformats.org/officeDocument/2006/relationships/slideLayout" Target="../slideLayouts/slideLayout2.xml"/><Relationship Id="rId1" Type="http://schemas.openxmlformats.org/officeDocument/2006/relationships/vmlDrawing" Target="../drawings/vmlDrawing290.vml"/><Relationship Id="rId6" Type="http://schemas.openxmlformats.org/officeDocument/2006/relationships/image" Target="../media/image1231.emf"/><Relationship Id="rId5" Type="http://schemas.openxmlformats.org/officeDocument/2006/relationships/oleObject" Target="../embeddings/Microsoft_Word_97_-_2003_Document357.doc"/><Relationship Id="rId10" Type="http://schemas.openxmlformats.org/officeDocument/2006/relationships/image" Target="../media/image1233.emf"/><Relationship Id="rId4" Type="http://schemas.openxmlformats.org/officeDocument/2006/relationships/image" Target="../media/image1230.emf"/><Relationship Id="rId9" Type="http://schemas.openxmlformats.org/officeDocument/2006/relationships/oleObject" Target="../embeddings/oleObject931.bin"/></Relationships>
</file>

<file path=ppt/slides/_rels/slide367.xml.rels><?xml version="1.0" encoding="UTF-8" standalone="yes"?>
<Relationships xmlns="http://schemas.openxmlformats.org/package/2006/relationships"><Relationship Id="rId8" Type="http://schemas.openxmlformats.org/officeDocument/2006/relationships/image" Target="../media/image1236.emf"/><Relationship Id="rId3" Type="http://schemas.openxmlformats.org/officeDocument/2006/relationships/oleObject" Target="../embeddings/oleObject932.bin"/><Relationship Id="rId7" Type="http://schemas.openxmlformats.org/officeDocument/2006/relationships/oleObject" Target="../embeddings/oleObject934.bin"/><Relationship Id="rId2" Type="http://schemas.openxmlformats.org/officeDocument/2006/relationships/slideLayout" Target="../slideLayouts/slideLayout2.xml"/><Relationship Id="rId1" Type="http://schemas.openxmlformats.org/officeDocument/2006/relationships/vmlDrawing" Target="../drawings/vmlDrawing291.vml"/><Relationship Id="rId6" Type="http://schemas.openxmlformats.org/officeDocument/2006/relationships/image" Target="../media/image1235.emf"/><Relationship Id="rId5" Type="http://schemas.openxmlformats.org/officeDocument/2006/relationships/oleObject" Target="../embeddings/oleObject933.bin"/><Relationship Id="rId10" Type="http://schemas.openxmlformats.org/officeDocument/2006/relationships/image" Target="../media/image1237.emf"/><Relationship Id="rId4" Type="http://schemas.openxmlformats.org/officeDocument/2006/relationships/image" Target="../media/image1234.emf"/><Relationship Id="rId9" Type="http://schemas.openxmlformats.org/officeDocument/2006/relationships/oleObject" Target="../embeddings/oleObject935.bin"/></Relationships>
</file>

<file path=ppt/slides/_rels/slide3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9.xml.rels><?xml version="1.0" encoding="UTF-8" standalone="yes"?>
<Relationships xmlns="http://schemas.openxmlformats.org/package/2006/relationships"><Relationship Id="rId3" Type="http://schemas.openxmlformats.org/officeDocument/2006/relationships/oleObject" Target="../embeddings/oleObject936.bin"/><Relationship Id="rId2" Type="http://schemas.openxmlformats.org/officeDocument/2006/relationships/slideLayout" Target="../slideLayouts/slideLayout2.xml"/><Relationship Id="rId1" Type="http://schemas.openxmlformats.org/officeDocument/2006/relationships/vmlDrawing" Target="../drawings/vmlDrawing292.vml"/><Relationship Id="rId6" Type="http://schemas.openxmlformats.org/officeDocument/2006/relationships/image" Target="../media/image1239.emf"/><Relationship Id="rId5" Type="http://schemas.openxmlformats.org/officeDocument/2006/relationships/oleObject" Target="../embeddings/oleObject937.bin"/><Relationship Id="rId4" Type="http://schemas.openxmlformats.org/officeDocument/2006/relationships/image" Target="../media/image1238.emf"/></Relationships>
</file>

<file path=ppt/slides/_rels/slide370.xml.rels><?xml version="1.0" encoding="UTF-8" standalone="yes"?>
<Relationships xmlns="http://schemas.openxmlformats.org/package/2006/relationships"><Relationship Id="rId8" Type="http://schemas.openxmlformats.org/officeDocument/2006/relationships/image" Target="../media/image1242.emf"/><Relationship Id="rId3" Type="http://schemas.openxmlformats.org/officeDocument/2006/relationships/oleObject" Target="../embeddings/oleObject938.bin"/><Relationship Id="rId7" Type="http://schemas.openxmlformats.org/officeDocument/2006/relationships/oleObject" Target="../embeddings/oleObject940.bin"/><Relationship Id="rId2" Type="http://schemas.openxmlformats.org/officeDocument/2006/relationships/slideLayout" Target="../slideLayouts/slideLayout2.xml"/><Relationship Id="rId1" Type="http://schemas.openxmlformats.org/officeDocument/2006/relationships/vmlDrawing" Target="../drawings/vmlDrawing293.vml"/><Relationship Id="rId6" Type="http://schemas.openxmlformats.org/officeDocument/2006/relationships/image" Target="../media/image1241.emf"/><Relationship Id="rId5" Type="http://schemas.openxmlformats.org/officeDocument/2006/relationships/oleObject" Target="../embeddings/oleObject939.bin"/><Relationship Id="rId4" Type="http://schemas.openxmlformats.org/officeDocument/2006/relationships/image" Target="../media/image1240.emf"/></Relationships>
</file>

<file path=ppt/slides/_rels/slide371.xml.rels><?xml version="1.0" encoding="UTF-8" standalone="yes"?>
<Relationships xmlns="http://schemas.openxmlformats.org/package/2006/relationships"><Relationship Id="rId3" Type="http://schemas.openxmlformats.org/officeDocument/2006/relationships/oleObject" Target="../embeddings/oleObject941.bin"/><Relationship Id="rId2" Type="http://schemas.openxmlformats.org/officeDocument/2006/relationships/slideLayout" Target="../slideLayouts/slideLayout13.xml"/><Relationship Id="rId1" Type="http://schemas.openxmlformats.org/officeDocument/2006/relationships/vmlDrawing" Target="../drawings/vmlDrawing294.vml"/><Relationship Id="rId6" Type="http://schemas.openxmlformats.org/officeDocument/2006/relationships/image" Target="../media/image1244.emf"/><Relationship Id="rId5" Type="http://schemas.openxmlformats.org/officeDocument/2006/relationships/oleObject" Target="../embeddings/oleObject942.bin"/><Relationship Id="rId4" Type="http://schemas.openxmlformats.org/officeDocument/2006/relationships/image" Target="../media/image1243.emf"/></Relationships>
</file>

<file path=ppt/slides/_rels/slide372.xml.rels><?xml version="1.0" encoding="UTF-8" standalone="yes"?>
<Relationships xmlns="http://schemas.openxmlformats.org/package/2006/relationships"><Relationship Id="rId3" Type="http://schemas.openxmlformats.org/officeDocument/2006/relationships/oleObject" Target="../embeddings/oleObject943.bin"/><Relationship Id="rId2" Type="http://schemas.openxmlformats.org/officeDocument/2006/relationships/slideLayout" Target="../slideLayouts/slideLayout13.xml"/><Relationship Id="rId1" Type="http://schemas.openxmlformats.org/officeDocument/2006/relationships/vmlDrawing" Target="../drawings/vmlDrawing295.vml"/><Relationship Id="rId4" Type="http://schemas.openxmlformats.org/officeDocument/2006/relationships/image" Target="../media/image1245.emf"/></Relationships>
</file>

<file path=ppt/slides/_rels/slide373.xml.rels><?xml version="1.0" encoding="UTF-8" standalone="yes"?>
<Relationships xmlns="http://schemas.openxmlformats.org/package/2006/relationships"><Relationship Id="rId8" Type="http://schemas.openxmlformats.org/officeDocument/2006/relationships/image" Target="../media/image1248.emf"/><Relationship Id="rId3" Type="http://schemas.openxmlformats.org/officeDocument/2006/relationships/oleObject" Target="../embeddings/oleObject944.bin"/><Relationship Id="rId7" Type="http://schemas.openxmlformats.org/officeDocument/2006/relationships/oleObject" Target="../embeddings/oleObject946.bin"/><Relationship Id="rId2" Type="http://schemas.openxmlformats.org/officeDocument/2006/relationships/slideLayout" Target="../slideLayouts/slideLayout13.xml"/><Relationship Id="rId1" Type="http://schemas.openxmlformats.org/officeDocument/2006/relationships/vmlDrawing" Target="../drawings/vmlDrawing296.vml"/><Relationship Id="rId6" Type="http://schemas.openxmlformats.org/officeDocument/2006/relationships/image" Target="../media/image1247.emf"/><Relationship Id="rId5" Type="http://schemas.openxmlformats.org/officeDocument/2006/relationships/oleObject" Target="../embeddings/oleObject945.bin"/><Relationship Id="rId4" Type="http://schemas.openxmlformats.org/officeDocument/2006/relationships/image" Target="../media/image1246.emf"/></Relationships>
</file>

<file path=ppt/slides/_rels/slide374.xml.rels><?xml version="1.0" encoding="UTF-8" standalone="yes"?>
<Relationships xmlns="http://schemas.openxmlformats.org/package/2006/relationships"><Relationship Id="rId8" Type="http://schemas.openxmlformats.org/officeDocument/2006/relationships/image" Target="../media/image1251.emf"/><Relationship Id="rId3" Type="http://schemas.openxmlformats.org/officeDocument/2006/relationships/oleObject" Target="../embeddings/oleObject947.bin"/><Relationship Id="rId7" Type="http://schemas.openxmlformats.org/officeDocument/2006/relationships/oleObject" Target="../embeddings/oleObject949.bin"/><Relationship Id="rId12" Type="http://schemas.openxmlformats.org/officeDocument/2006/relationships/image" Target="../media/image1253.emf"/><Relationship Id="rId2" Type="http://schemas.openxmlformats.org/officeDocument/2006/relationships/slideLayout" Target="../slideLayouts/slideLayout13.xml"/><Relationship Id="rId1" Type="http://schemas.openxmlformats.org/officeDocument/2006/relationships/vmlDrawing" Target="../drawings/vmlDrawing297.vml"/><Relationship Id="rId6" Type="http://schemas.openxmlformats.org/officeDocument/2006/relationships/image" Target="../media/image1250.emf"/><Relationship Id="rId11" Type="http://schemas.openxmlformats.org/officeDocument/2006/relationships/oleObject" Target="../embeddings/oleObject951.bin"/><Relationship Id="rId5" Type="http://schemas.openxmlformats.org/officeDocument/2006/relationships/oleObject" Target="../embeddings/oleObject948.bin"/><Relationship Id="rId10" Type="http://schemas.openxmlformats.org/officeDocument/2006/relationships/image" Target="../media/image1252.emf"/><Relationship Id="rId4" Type="http://schemas.openxmlformats.org/officeDocument/2006/relationships/image" Target="../media/image1249.emf"/><Relationship Id="rId9" Type="http://schemas.openxmlformats.org/officeDocument/2006/relationships/oleObject" Target="../embeddings/oleObject950.bin"/></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76.xml.rels><?xml version="1.0" encoding="UTF-8" standalone="yes"?>
<Relationships xmlns="http://schemas.openxmlformats.org/package/2006/relationships"><Relationship Id="rId3" Type="http://schemas.openxmlformats.org/officeDocument/2006/relationships/oleObject" Target="../embeddings/oleObject952.bin"/><Relationship Id="rId2" Type="http://schemas.openxmlformats.org/officeDocument/2006/relationships/slideLayout" Target="../slideLayouts/slideLayout12.xml"/><Relationship Id="rId1" Type="http://schemas.openxmlformats.org/officeDocument/2006/relationships/vmlDrawing" Target="../drawings/vmlDrawing298.vml"/><Relationship Id="rId6" Type="http://schemas.openxmlformats.org/officeDocument/2006/relationships/image" Target="../media/image1255.emf"/><Relationship Id="rId5" Type="http://schemas.openxmlformats.org/officeDocument/2006/relationships/oleObject" Target="../embeddings/oleObject953.bin"/><Relationship Id="rId4" Type="http://schemas.openxmlformats.org/officeDocument/2006/relationships/image" Target="../media/image1254.emf"/></Relationships>
</file>

<file path=ppt/slides/_rels/slide377.xml.rels><?xml version="1.0" encoding="UTF-8" standalone="yes"?>
<Relationships xmlns="http://schemas.openxmlformats.org/package/2006/relationships"><Relationship Id="rId8" Type="http://schemas.openxmlformats.org/officeDocument/2006/relationships/image" Target="../media/image1258.wmf"/><Relationship Id="rId13" Type="http://schemas.openxmlformats.org/officeDocument/2006/relationships/oleObject" Target="../embeddings/oleObject959.bin"/><Relationship Id="rId3" Type="http://schemas.openxmlformats.org/officeDocument/2006/relationships/oleObject" Target="../embeddings/oleObject954.bin"/><Relationship Id="rId7" Type="http://schemas.openxmlformats.org/officeDocument/2006/relationships/oleObject" Target="../embeddings/oleObject956.bin"/><Relationship Id="rId12" Type="http://schemas.openxmlformats.org/officeDocument/2006/relationships/image" Target="../media/image1260.wmf"/><Relationship Id="rId2" Type="http://schemas.openxmlformats.org/officeDocument/2006/relationships/slideLayout" Target="../slideLayouts/slideLayout17.xml"/><Relationship Id="rId1" Type="http://schemas.openxmlformats.org/officeDocument/2006/relationships/vmlDrawing" Target="../drawings/vmlDrawing299.vml"/><Relationship Id="rId6" Type="http://schemas.openxmlformats.org/officeDocument/2006/relationships/image" Target="../media/image1257.wmf"/><Relationship Id="rId11" Type="http://schemas.openxmlformats.org/officeDocument/2006/relationships/oleObject" Target="../embeddings/oleObject958.bin"/><Relationship Id="rId5" Type="http://schemas.openxmlformats.org/officeDocument/2006/relationships/oleObject" Target="../embeddings/oleObject955.bin"/><Relationship Id="rId10" Type="http://schemas.openxmlformats.org/officeDocument/2006/relationships/image" Target="../media/image1259.wmf"/><Relationship Id="rId4" Type="http://schemas.openxmlformats.org/officeDocument/2006/relationships/image" Target="../media/image1256.wmf"/><Relationship Id="rId9" Type="http://schemas.openxmlformats.org/officeDocument/2006/relationships/oleObject" Target="../embeddings/oleObject957.bin"/><Relationship Id="rId14" Type="http://schemas.openxmlformats.org/officeDocument/2006/relationships/image" Target="../media/image1261.wmf"/></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0.xml.rels><?xml version="1.0" encoding="UTF-8" standalone="yes"?>
<Relationships xmlns="http://schemas.openxmlformats.org/package/2006/relationships"><Relationship Id="rId8" Type="http://schemas.openxmlformats.org/officeDocument/2006/relationships/image" Target="../media/image1264.emf"/><Relationship Id="rId3" Type="http://schemas.openxmlformats.org/officeDocument/2006/relationships/oleObject" Target="../embeddings/Microsoft_Word_97_-_2003_Document358.doc"/><Relationship Id="rId7" Type="http://schemas.openxmlformats.org/officeDocument/2006/relationships/oleObject" Target="../embeddings/oleObject960.bin"/><Relationship Id="rId2" Type="http://schemas.openxmlformats.org/officeDocument/2006/relationships/slideLayout" Target="../slideLayouts/slideLayout2.xml"/><Relationship Id="rId1" Type="http://schemas.openxmlformats.org/officeDocument/2006/relationships/vmlDrawing" Target="../drawings/vmlDrawing300.vml"/><Relationship Id="rId6" Type="http://schemas.openxmlformats.org/officeDocument/2006/relationships/image" Target="../media/image1263.emf"/><Relationship Id="rId5" Type="http://schemas.openxmlformats.org/officeDocument/2006/relationships/oleObject" Target="../embeddings/Microsoft_Word_97_-_2003_Document359.doc"/><Relationship Id="rId4" Type="http://schemas.openxmlformats.org/officeDocument/2006/relationships/image" Target="../media/image1262.emf"/></Relationships>
</file>

<file path=ppt/slides/_rels/slide381.xml.rels><?xml version="1.0" encoding="UTF-8" standalone="yes"?>
<Relationships xmlns="http://schemas.openxmlformats.org/package/2006/relationships"><Relationship Id="rId3" Type="http://schemas.openxmlformats.org/officeDocument/2006/relationships/oleObject" Target="../embeddings/oleObject961.bin"/><Relationship Id="rId2" Type="http://schemas.openxmlformats.org/officeDocument/2006/relationships/slideLayout" Target="../slideLayouts/slideLayout7.xml"/><Relationship Id="rId1" Type="http://schemas.openxmlformats.org/officeDocument/2006/relationships/vmlDrawing" Target="../drawings/vmlDrawing301.vml"/><Relationship Id="rId4" Type="http://schemas.openxmlformats.org/officeDocument/2006/relationships/image" Target="../media/image1265.emf"/></Relationships>
</file>

<file path=ppt/slides/_rels/slide382.xml.rels><?xml version="1.0" encoding="UTF-8" standalone="yes"?>
<Relationships xmlns="http://schemas.openxmlformats.org/package/2006/relationships"><Relationship Id="rId8" Type="http://schemas.openxmlformats.org/officeDocument/2006/relationships/image" Target="../media/image1268.emf"/><Relationship Id="rId3" Type="http://schemas.openxmlformats.org/officeDocument/2006/relationships/oleObject" Target="../embeddings/oleObject962.bin"/><Relationship Id="rId7" Type="http://schemas.openxmlformats.org/officeDocument/2006/relationships/oleObject" Target="../embeddings/oleObject964.bin"/><Relationship Id="rId2" Type="http://schemas.openxmlformats.org/officeDocument/2006/relationships/slideLayout" Target="../slideLayouts/slideLayout2.xml"/><Relationship Id="rId1" Type="http://schemas.openxmlformats.org/officeDocument/2006/relationships/vmlDrawing" Target="../drawings/vmlDrawing302.vml"/><Relationship Id="rId6" Type="http://schemas.openxmlformats.org/officeDocument/2006/relationships/image" Target="../media/image1267.wmf"/><Relationship Id="rId5" Type="http://schemas.openxmlformats.org/officeDocument/2006/relationships/oleObject" Target="../embeddings/oleObject963.bin"/><Relationship Id="rId10" Type="http://schemas.openxmlformats.org/officeDocument/2006/relationships/image" Target="../media/image1269.emf"/><Relationship Id="rId4" Type="http://schemas.openxmlformats.org/officeDocument/2006/relationships/image" Target="../media/image1266.emf"/><Relationship Id="rId9" Type="http://schemas.openxmlformats.org/officeDocument/2006/relationships/oleObject" Target="../embeddings/oleObject965.bin"/></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4.xml.rels><?xml version="1.0" encoding="UTF-8" standalone="yes"?>
<Relationships xmlns="http://schemas.openxmlformats.org/package/2006/relationships"><Relationship Id="rId3" Type="http://schemas.openxmlformats.org/officeDocument/2006/relationships/oleObject" Target="../embeddings/oleObject966.bin"/><Relationship Id="rId2" Type="http://schemas.openxmlformats.org/officeDocument/2006/relationships/slideLayout" Target="../slideLayouts/slideLayout13.xml"/><Relationship Id="rId1" Type="http://schemas.openxmlformats.org/officeDocument/2006/relationships/vmlDrawing" Target="../drawings/vmlDrawing303.vml"/><Relationship Id="rId4" Type="http://schemas.openxmlformats.org/officeDocument/2006/relationships/image" Target="../media/image1270.emf"/></Relationships>
</file>

<file path=ppt/slides/_rels/slide385.xml.rels><?xml version="1.0" encoding="UTF-8" standalone="yes"?>
<Relationships xmlns="http://schemas.openxmlformats.org/package/2006/relationships"><Relationship Id="rId8" Type="http://schemas.openxmlformats.org/officeDocument/2006/relationships/image" Target="../media/image1273.emf"/><Relationship Id="rId3" Type="http://schemas.openxmlformats.org/officeDocument/2006/relationships/oleObject" Target="../embeddings/Microsoft_Word_97_-_2003_Document360.doc"/><Relationship Id="rId7" Type="http://schemas.openxmlformats.org/officeDocument/2006/relationships/oleObject" Target="../embeddings/oleObject968.bin"/><Relationship Id="rId2" Type="http://schemas.openxmlformats.org/officeDocument/2006/relationships/slideLayout" Target="../slideLayouts/slideLayout2.xml"/><Relationship Id="rId1" Type="http://schemas.openxmlformats.org/officeDocument/2006/relationships/vmlDrawing" Target="../drawings/vmlDrawing304.vml"/><Relationship Id="rId6" Type="http://schemas.openxmlformats.org/officeDocument/2006/relationships/image" Target="../media/image1272.emf"/><Relationship Id="rId5" Type="http://schemas.openxmlformats.org/officeDocument/2006/relationships/oleObject" Target="../embeddings/oleObject967.bin"/><Relationship Id="rId4" Type="http://schemas.openxmlformats.org/officeDocument/2006/relationships/image" Target="../media/image1271.emf"/></Relationships>
</file>

<file path=ppt/slides/_rels/slide386.xml.rels><?xml version="1.0" encoding="UTF-8" standalone="yes"?>
<Relationships xmlns="http://schemas.openxmlformats.org/package/2006/relationships"><Relationship Id="rId3" Type="http://schemas.openxmlformats.org/officeDocument/2006/relationships/oleObject" Target="../embeddings/oleObject969.bin"/><Relationship Id="rId2" Type="http://schemas.openxmlformats.org/officeDocument/2006/relationships/slideLayout" Target="../slideLayouts/slideLayout2.xml"/><Relationship Id="rId1" Type="http://schemas.openxmlformats.org/officeDocument/2006/relationships/vmlDrawing" Target="../drawings/vmlDrawing305.vml"/><Relationship Id="rId6" Type="http://schemas.openxmlformats.org/officeDocument/2006/relationships/image" Target="../media/image1275.emf"/><Relationship Id="rId5" Type="http://schemas.openxmlformats.org/officeDocument/2006/relationships/oleObject" Target="../embeddings/oleObject970.bin"/><Relationship Id="rId4" Type="http://schemas.openxmlformats.org/officeDocument/2006/relationships/image" Target="../media/image1274.emf"/></Relationships>
</file>

<file path=ppt/slides/_rels/slide387.xml.rels><?xml version="1.0" encoding="UTF-8" standalone="yes"?>
<Relationships xmlns="http://schemas.openxmlformats.org/package/2006/relationships"><Relationship Id="rId8" Type="http://schemas.openxmlformats.org/officeDocument/2006/relationships/image" Target="../media/image1278.emf"/><Relationship Id="rId3" Type="http://schemas.openxmlformats.org/officeDocument/2006/relationships/oleObject" Target="../embeddings/oleObject971.bin"/><Relationship Id="rId7" Type="http://schemas.openxmlformats.org/officeDocument/2006/relationships/oleObject" Target="../embeddings/oleObject973.bin"/><Relationship Id="rId12" Type="http://schemas.openxmlformats.org/officeDocument/2006/relationships/image" Target="../media/image1280.emf"/><Relationship Id="rId2" Type="http://schemas.openxmlformats.org/officeDocument/2006/relationships/slideLayout" Target="../slideLayouts/slideLayout2.xml"/><Relationship Id="rId1" Type="http://schemas.openxmlformats.org/officeDocument/2006/relationships/vmlDrawing" Target="../drawings/vmlDrawing306.vml"/><Relationship Id="rId6" Type="http://schemas.openxmlformats.org/officeDocument/2006/relationships/image" Target="../media/image1277.wmf"/><Relationship Id="rId11" Type="http://schemas.openxmlformats.org/officeDocument/2006/relationships/oleObject" Target="../embeddings/oleObject975.bin"/><Relationship Id="rId5" Type="http://schemas.openxmlformats.org/officeDocument/2006/relationships/oleObject" Target="../embeddings/oleObject972.bin"/><Relationship Id="rId10" Type="http://schemas.openxmlformats.org/officeDocument/2006/relationships/image" Target="../media/image1279.emf"/><Relationship Id="rId4" Type="http://schemas.openxmlformats.org/officeDocument/2006/relationships/image" Target="../media/image1276.emf"/><Relationship Id="rId9" Type="http://schemas.openxmlformats.org/officeDocument/2006/relationships/oleObject" Target="../embeddings/oleObject974.bin"/></Relationships>
</file>

<file path=ppt/slides/_rels/slide388.xml.rels><?xml version="1.0" encoding="UTF-8" standalone="yes"?>
<Relationships xmlns="http://schemas.openxmlformats.org/package/2006/relationships"><Relationship Id="rId8" Type="http://schemas.openxmlformats.org/officeDocument/2006/relationships/image" Target="../media/image1283.emf"/><Relationship Id="rId13" Type="http://schemas.openxmlformats.org/officeDocument/2006/relationships/oleObject" Target="../embeddings/oleObject978.bin"/><Relationship Id="rId3" Type="http://schemas.openxmlformats.org/officeDocument/2006/relationships/oleObject" Target="../embeddings/oleObject976.bin"/><Relationship Id="rId7" Type="http://schemas.openxmlformats.org/officeDocument/2006/relationships/oleObject" Target="../embeddings/Microsoft_Word_97_-_2003_Document362.doc"/><Relationship Id="rId12" Type="http://schemas.openxmlformats.org/officeDocument/2006/relationships/image" Target="../media/image1285.emf"/><Relationship Id="rId2" Type="http://schemas.openxmlformats.org/officeDocument/2006/relationships/slideLayout" Target="../slideLayouts/slideLayout2.xml"/><Relationship Id="rId16" Type="http://schemas.openxmlformats.org/officeDocument/2006/relationships/image" Target="../media/image1287.emf"/><Relationship Id="rId1" Type="http://schemas.openxmlformats.org/officeDocument/2006/relationships/vmlDrawing" Target="../drawings/vmlDrawing307.vml"/><Relationship Id="rId6" Type="http://schemas.openxmlformats.org/officeDocument/2006/relationships/image" Target="../media/image1282.emf"/><Relationship Id="rId11" Type="http://schemas.openxmlformats.org/officeDocument/2006/relationships/oleObject" Target="../embeddings/oleObject977.bin"/><Relationship Id="rId5" Type="http://schemas.openxmlformats.org/officeDocument/2006/relationships/oleObject" Target="../embeddings/Microsoft_Word_97_-_2003_Document361.doc"/><Relationship Id="rId15" Type="http://schemas.openxmlformats.org/officeDocument/2006/relationships/oleObject" Target="../embeddings/oleObject979.bin"/><Relationship Id="rId10" Type="http://schemas.openxmlformats.org/officeDocument/2006/relationships/image" Target="../media/image1284.emf"/><Relationship Id="rId4" Type="http://schemas.openxmlformats.org/officeDocument/2006/relationships/image" Target="../media/image1281.emf"/><Relationship Id="rId9" Type="http://schemas.openxmlformats.org/officeDocument/2006/relationships/oleObject" Target="../embeddings/Microsoft_Word_97_-_2003_Document363.doc"/><Relationship Id="rId14" Type="http://schemas.openxmlformats.org/officeDocument/2006/relationships/image" Target="../media/image1286.emf"/></Relationships>
</file>

<file path=ppt/slides/_rels/slide3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0.xml.rels><?xml version="1.0" encoding="UTF-8" standalone="yes"?>
<Relationships xmlns="http://schemas.openxmlformats.org/package/2006/relationships"><Relationship Id="rId3" Type="http://schemas.openxmlformats.org/officeDocument/2006/relationships/oleObject" Target="../embeddings/Microsoft_Word_97_-_2003_Document364.doc"/><Relationship Id="rId2" Type="http://schemas.openxmlformats.org/officeDocument/2006/relationships/slideLayout" Target="../slideLayouts/slideLayout2.xml"/><Relationship Id="rId1" Type="http://schemas.openxmlformats.org/officeDocument/2006/relationships/vmlDrawing" Target="../drawings/vmlDrawing308.vml"/><Relationship Id="rId4" Type="http://schemas.openxmlformats.org/officeDocument/2006/relationships/image" Target="../media/image1288.emf"/></Relationships>
</file>

<file path=ppt/slides/_rels/slide391.xml.rels><?xml version="1.0" encoding="UTF-8" standalone="yes"?>
<Relationships xmlns="http://schemas.openxmlformats.org/package/2006/relationships"><Relationship Id="rId8" Type="http://schemas.openxmlformats.org/officeDocument/2006/relationships/image" Target="../media/image1291.emf"/><Relationship Id="rId3" Type="http://schemas.openxmlformats.org/officeDocument/2006/relationships/oleObject" Target="../embeddings/oleObject980.bin"/><Relationship Id="rId7" Type="http://schemas.openxmlformats.org/officeDocument/2006/relationships/oleObject" Target="../embeddings/oleObject982.bin"/><Relationship Id="rId12" Type="http://schemas.openxmlformats.org/officeDocument/2006/relationships/image" Target="../media/image1293.emf"/><Relationship Id="rId2" Type="http://schemas.openxmlformats.org/officeDocument/2006/relationships/slideLayout" Target="../slideLayouts/slideLayout2.xml"/><Relationship Id="rId1" Type="http://schemas.openxmlformats.org/officeDocument/2006/relationships/vmlDrawing" Target="../drawings/vmlDrawing309.vml"/><Relationship Id="rId6" Type="http://schemas.openxmlformats.org/officeDocument/2006/relationships/image" Target="../media/image1290.emf"/><Relationship Id="rId11" Type="http://schemas.openxmlformats.org/officeDocument/2006/relationships/oleObject" Target="../embeddings/oleObject984.bin"/><Relationship Id="rId5" Type="http://schemas.openxmlformats.org/officeDocument/2006/relationships/oleObject" Target="../embeddings/oleObject981.bin"/><Relationship Id="rId10" Type="http://schemas.openxmlformats.org/officeDocument/2006/relationships/image" Target="../media/image1292.emf"/><Relationship Id="rId4" Type="http://schemas.openxmlformats.org/officeDocument/2006/relationships/image" Target="../media/image1289.emf"/><Relationship Id="rId9" Type="http://schemas.openxmlformats.org/officeDocument/2006/relationships/oleObject" Target="../embeddings/oleObject983.bin"/></Relationships>
</file>

<file path=ppt/slides/_rels/slide392.xml.rels><?xml version="1.0" encoding="UTF-8" standalone="yes"?>
<Relationships xmlns="http://schemas.openxmlformats.org/package/2006/relationships"><Relationship Id="rId8" Type="http://schemas.openxmlformats.org/officeDocument/2006/relationships/image" Target="../media/image1296.emf"/><Relationship Id="rId13" Type="http://schemas.openxmlformats.org/officeDocument/2006/relationships/oleObject" Target="../embeddings/oleObject990.bin"/><Relationship Id="rId3" Type="http://schemas.openxmlformats.org/officeDocument/2006/relationships/oleObject" Target="../embeddings/oleObject985.bin"/><Relationship Id="rId7" Type="http://schemas.openxmlformats.org/officeDocument/2006/relationships/oleObject" Target="../embeddings/oleObject987.bin"/><Relationship Id="rId12" Type="http://schemas.openxmlformats.org/officeDocument/2006/relationships/image" Target="../media/image1298.emf"/><Relationship Id="rId2" Type="http://schemas.openxmlformats.org/officeDocument/2006/relationships/slideLayout" Target="../slideLayouts/slideLayout2.xml"/><Relationship Id="rId16" Type="http://schemas.openxmlformats.org/officeDocument/2006/relationships/image" Target="../media/image1300.emf"/><Relationship Id="rId1" Type="http://schemas.openxmlformats.org/officeDocument/2006/relationships/vmlDrawing" Target="../drawings/vmlDrawing310.vml"/><Relationship Id="rId6" Type="http://schemas.openxmlformats.org/officeDocument/2006/relationships/image" Target="../media/image1295.emf"/><Relationship Id="rId11" Type="http://schemas.openxmlformats.org/officeDocument/2006/relationships/oleObject" Target="../embeddings/oleObject989.bin"/><Relationship Id="rId5" Type="http://schemas.openxmlformats.org/officeDocument/2006/relationships/oleObject" Target="../embeddings/oleObject986.bin"/><Relationship Id="rId15" Type="http://schemas.openxmlformats.org/officeDocument/2006/relationships/oleObject" Target="../embeddings/oleObject991.bin"/><Relationship Id="rId10" Type="http://schemas.openxmlformats.org/officeDocument/2006/relationships/image" Target="../media/image1297.emf"/><Relationship Id="rId4" Type="http://schemas.openxmlformats.org/officeDocument/2006/relationships/image" Target="../media/image1294.emf"/><Relationship Id="rId9" Type="http://schemas.openxmlformats.org/officeDocument/2006/relationships/oleObject" Target="../embeddings/oleObject988.bin"/><Relationship Id="rId14" Type="http://schemas.openxmlformats.org/officeDocument/2006/relationships/image" Target="../media/image1299.emf"/></Relationships>
</file>

<file path=ppt/slides/_rels/slide393.xml.rels><?xml version="1.0" encoding="UTF-8" standalone="yes"?>
<Relationships xmlns="http://schemas.openxmlformats.org/package/2006/relationships"><Relationship Id="rId8" Type="http://schemas.openxmlformats.org/officeDocument/2006/relationships/image" Target="../media/image1303.emf"/><Relationship Id="rId13" Type="http://schemas.openxmlformats.org/officeDocument/2006/relationships/oleObject" Target="../embeddings/oleObject997.bin"/><Relationship Id="rId3" Type="http://schemas.openxmlformats.org/officeDocument/2006/relationships/oleObject" Target="../embeddings/oleObject992.bin"/><Relationship Id="rId7" Type="http://schemas.openxmlformats.org/officeDocument/2006/relationships/oleObject" Target="../embeddings/oleObject994.bin"/><Relationship Id="rId12" Type="http://schemas.openxmlformats.org/officeDocument/2006/relationships/image" Target="../media/image1305.emf"/><Relationship Id="rId2" Type="http://schemas.openxmlformats.org/officeDocument/2006/relationships/slideLayout" Target="../slideLayouts/slideLayout2.xml"/><Relationship Id="rId1" Type="http://schemas.openxmlformats.org/officeDocument/2006/relationships/vmlDrawing" Target="../drawings/vmlDrawing311.vml"/><Relationship Id="rId6" Type="http://schemas.openxmlformats.org/officeDocument/2006/relationships/image" Target="../media/image1302.emf"/><Relationship Id="rId11" Type="http://schemas.openxmlformats.org/officeDocument/2006/relationships/oleObject" Target="../embeddings/oleObject996.bin"/><Relationship Id="rId5" Type="http://schemas.openxmlformats.org/officeDocument/2006/relationships/oleObject" Target="../embeddings/oleObject993.bin"/><Relationship Id="rId10" Type="http://schemas.openxmlformats.org/officeDocument/2006/relationships/image" Target="../media/image1304.wmf"/><Relationship Id="rId4" Type="http://schemas.openxmlformats.org/officeDocument/2006/relationships/image" Target="../media/image1301.emf"/><Relationship Id="rId9" Type="http://schemas.openxmlformats.org/officeDocument/2006/relationships/oleObject" Target="../embeddings/oleObject995.bin"/><Relationship Id="rId14" Type="http://schemas.openxmlformats.org/officeDocument/2006/relationships/image" Target="../media/image1306.emf"/></Relationships>
</file>

<file path=ppt/slides/_rels/slide394.xml.rels><?xml version="1.0" encoding="UTF-8" standalone="yes"?>
<Relationships xmlns="http://schemas.openxmlformats.org/package/2006/relationships"><Relationship Id="rId8" Type="http://schemas.openxmlformats.org/officeDocument/2006/relationships/image" Target="../media/image1309.wmf"/><Relationship Id="rId13" Type="http://schemas.openxmlformats.org/officeDocument/2006/relationships/oleObject" Target="../embeddings/oleObject1003.bin"/><Relationship Id="rId3" Type="http://schemas.openxmlformats.org/officeDocument/2006/relationships/oleObject" Target="../embeddings/oleObject998.bin"/><Relationship Id="rId7" Type="http://schemas.openxmlformats.org/officeDocument/2006/relationships/oleObject" Target="../embeddings/oleObject1000.bin"/><Relationship Id="rId12" Type="http://schemas.openxmlformats.org/officeDocument/2006/relationships/image" Target="../media/image1311.emf"/><Relationship Id="rId2" Type="http://schemas.openxmlformats.org/officeDocument/2006/relationships/slideLayout" Target="../slideLayouts/slideLayout2.xml"/><Relationship Id="rId1" Type="http://schemas.openxmlformats.org/officeDocument/2006/relationships/vmlDrawing" Target="../drawings/vmlDrawing312.vml"/><Relationship Id="rId6" Type="http://schemas.openxmlformats.org/officeDocument/2006/relationships/image" Target="../media/image1308.emf"/><Relationship Id="rId11" Type="http://schemas.openxmlformats.org/officeDocument/2006/relationships/oleObject" Target="../embeddings/oleObject1002.bin"/><Relationship Id="rId5" Type="http://schemas.openxmlformats.org/officeDocument/2006/relationships/oleObject" Target="../embeddings/oleObject999.bin"/><Relationship Id="rId10" Type="http://schemas.openxmlformats.org/officeDocument/2006/relationships/image" Target="../media/image1310.wmf"/><Relationship Id="rId4" Type="http://schemas.openxmlformats.org/officeDocument/2006/relationships/image" Target="../media/image1307.emf"/><Relationship Id="rId9" Type="http://schemas.openxmlformats.org/officeDocument/2006/relationships/oleObject" Target="../embeddings/oleObject1001.bin"/><Relationship Id="rId14" Type="http://schemas.openxmlformats.org/officeDocument/2006/relationships/image" Target="../media/image1312.emf"/></Relationships>
</file>

<file path=ppt/slides/_rels/slide395.xml.rels><?xml version="1.0" encoding="UTF-8" standalone="yes"?>
<Relationships xmlns="http://schemas.openxmlformats.org/package/2006/relationships"><Relationship Id="rId8" Type="http://schemas.openxmlformats.org/officeDocument/2006/relationships/image" Target="../media/image1315.emf"/><Relationship Id="rId3" Type="http://schemas.openxmlformats.org/officeDocument/2006/relationships/oleObject" Target="../embeddings/oleObject1004.bin"/><Relationship Id="rId7" Type="http://schemas.openxmlformats.org/officeDocument/2006/relationships/oleObject" Target="../embeddings/oleObject1006.bin"/><Relationship Id="rId12" Type="http://schemas.openxmlformats.org/officeDocument/2006/relationships/image" Target="../media/image1317.emf"/><Relationship Id="rId2" Type="http://schemas.openxmlformats.org/officeDocument/2006/relationships/slideLayout" Target="../slideLayouts/slideLayout2.xml"/><Relationship Id="rId1" Type="http://schemas.openxmlformats.org/officeDocument/2006/relationships/vmlDrawing" Target="../drawings/vmlDrawing313.vml"/><Relationship Id="rId6" Type="http://schemas.openxmlformats.org/officeDocument/2006/relationships/image" Target="../media/image1314.emf"/><Relationship Id="rId11" Type="http://schemas.openxmlformats.org/officeDocument/2006/relationships/oleObject" Target="../embeddings/oleObject1008.bin"/><Relationship Id="rId5" Type="http://schemas.openxmlformats.org/officeDocument/2006/relationships/oleObject" Target="../embeddings/oleObject1005.bin"/><Relationship Id="rId10" Type="http://schemas.openxmlformats.org/officeDocument/2006/relationships/image" Target="../media/image1316.emf"/><Relationship Id="rId4" Type="http://schemas.openxmlformats.org/officeDocument/2006/relationships/image" Target="../media/image1313.emf"/><Relationship Id="rId9" Type="http://schemas.openxmlformats.org/officeDocument/2006/relationships/oleObject" Target="../embeddings/oleObject1007.bin"/></Relationships>
</file>

<file path=ppt/slides/_rels/slide396.xml.rels><?xml version="1.0" encoding="UTF-8" standalone="yes"?>
<Relationships xmlns="http://schemas.openxmlformats.org/package/2006/relationships"><Relationship Id="rId8" Type="http://schemas.openxmlformats.org/officeDocument/2006/relationships/image" Target="../media/image1320.emf"/><Relationship Id="rId3" Type="http://schemas.openxmlformats.org/officeDocument/2006/relationships/oleObject" Target="../embeddings/oleObject1009.bin"/><Relationship Id="rId7" Type="http://schemas.openxmlformats.org/officeDocument/2006/relationships/oleObject" Target="../embeddings/Microsoft_Word_97_-_2003_Document365.doc"/><Relationship Id="rId2" Type="http://schemas.openxmlformats.org/officeDocument/2006/relationships/slideLayout" Target="../slideLayouts/slideLayout2.xml"/><Relationship Id="rId1" Type="http://schemas.openxmlformats.org/officeDocument/2006/relationships/vmlDrawing" Target="../drawings/vmlDrawing314.vml"/><Relationship Id="rId6" Type="http://schemas.openxmlformats.org/officeDocument/2006/relationships/image" Target="../media/image1319.emf"/><Relationship Id="rId5" Type="http://schemas.openxmlformats.org/officeDocument/2006/relationships/oleObject" Target="../embeddings/oleObject1010.bin"/><Relationship Id="rId4" Type="http://schemas.openxmlformats.org/officeDocument/2006/relationships/image" Target="../media/image1318.emf"/></Relationships>
</file>

<file path=ppt/slides/_rels/slide397.xml.rels><?xml version="1.0" encoding="UTF-8" standalone="yes"?>
<Relationships xmlns="http://schemas.openxmlformats.org/package/2006/relationships"><Relationship Id="rId8" Type="http://schemas.openxmlformats.org/officeDocument/2006/relationships/image" Target="../media/image1323.emf"/><Relationship Id="rId3" Type="http://schemas.openxmlformats.org/officeDocument/2006/relationships/oleObject" Target="../embeddings/oleObject1011.bin"/><Relationship Id="rId7" Type="http://schemas.openxmlformats.org/officeDocument/2006/relationships/oleObject" Target="../embeddings/oleObject1013.bin"/><Relationship Id="rId2" Type="http://schemas.openxmlformats.org/officeDocument/2006/relationships/slideLayout" Target="../slideLayouts/slideLayout13.xml"/><Relationship Id="rId1" Type="http://schemas.openxmlformats.org/officeDocument/2006/relationships/vmlDrawing" Target="../drawings/vmlDrawing315.vml"/><Relationship Id="rId6" Type="http://schemas.openxmlformats.org/officeDocument/2006/relationships/image" Target="../media/image1322.emf"/><Relationship Id="rId5" Type="http://schemas.openxmlformats.org/officeDocument/2006/relationships/oleObject" Target="../embeddings/oleObject1012.bin"/><Relationship Id="rId4" Type="http://schemas.openxmlformats.org/officeDocument/2006/relationships/image" Target="../media/image1321.emf"/></Relationships>
</file>

<file path=ppt/slides/_rels/slide398.xml.rels><?xml version="1.0" encoding="UTF-8" standalone="yes"?>
<Relationships xmlns="http://schemas.openxmlformats.org/package/2006/relationships"><Relationship Id="rId8" Type="http://schemas.openxmlformats.org/officeDocument/2006/relationships/image" Target="../media/image1326.emf"/><Relationship Id="rId3" Type="http://schemas.openxmlformats.org/officeDocument/2006/relationships/oleObject" Target="../embeddings/oleObject1014.bin"/><Relationship Id="rId7" Type="http://schemas.openxmlformats.org/officeDocument/2006/relationships/oleObject" Target="../embeddings/oleObject1016.bin"/><Relationship Id="rId2" Type="http://schemas.openxmlformats.org/officeDocument/2006/relationships/slideLayout" Target="../slideLayouts/slideLayout2.xml"/><Relationship Id="rId1" Type="http://schemas.openxmlformats.org/officeDocument/2006/relationships/vmlDrawing" Target="../drawings/vmlDrawing316.vml"/><Relationship Id="rId6" Type="http://schemas.openxmlformats.org/officeDocument/2006/relationships/image" Target="../media/image1325.emf"/><Relationship Id="rId5" Type="http://schemas.openxmlformats.org/officeDocument/2006/relationships/oleObject" Target="../embeddings/oleObject1015.bin"/><Relationship Id="rId10" Type="http://schemas.openxmlformats.org/officeDocument/2006/relationships/image" Target="../media/image1327.emf"/><Relationship Id="rId4" Type="http://schemas.openxmlformats.org/officeDocument/2006/relationships/image" Target="../media/image1324.emf"/><Relationship Id="rId9" Type="http://schemas.openxmlformats.org/officeDocument/2006/relationships/oleObject" Target="../embeddings/Microsoft_Word_97_-_2003_Document366.doc"/></Relationships>
</file>

<file path=ppt/slides/_rels/slide399.xml.rels><?xml version="1.0" encoding="UTF-8" standalone="yes"?>
<Relationships xmlns="http://schemas.openxmlformats.org/package/2006/relationships"><Relationship Id="rId8" Type="http://schemas.openxmlformats.org/officeDocument/2006/relationships/image" Target="../media/image1330.emf"/><Relationship Id="rId13" Type="http://schemas.openxmlformats.org/officeDocument/2006/relationships/oleObject" Target="../embeddings/oleObject1022.bin"/><Relationship Id="rId3" Type="http://schemas.openxmlformats.org/officeDocument/2006/relationships/oleObject" Target="../embeddings/oleObject1017.bin"/><Relationship Id="rId7" Type="http://schemas.openxmlformats.org/officeDocument/2006/relationships/oleObject" Target="../embeddings/oleObject1019.bin"/><Relationship Id="rId12" Type="http://schemas.openxmlformats.org/officeDocument/2006/relationships/image" Target="../media/image1332.emf"/><Relationship Id="rId2" Type="http://schemas.openxmlformats.org/officeDocument/2006/relationships/slideLayout" Target="../slideLayouts/slideLayout2.xml"/><Relationship Id="rId16" Type="http://schemas.openxmlformats.org/officeDocument/2006/relationships/image" Target="../media/image1334.wmf"/><Relationship Id="rId1" Type="http://schemas.openxmlformats.org/officeDocument/2006/relationships/vmlDrawing" Target="../drawings/vmlDrawing317.vml"/><Relationship Id="rId6" Type="http://schemas.openxmlformats.org/officeDocument/2006/relationships/image" Target="../media/image1329.emf"/><Relationship Id="rId11" Type="http://schemas.openxmlformats.org/officeDocument/2006/relationships/oleObject" Target="../embeddings/oleObject1021.bin"/><Relationship Id="rId5" Type="http://schemas.openxmlformats.org/officeDocument/2006/relationships/oleObject" Target="../embeddings/oleObject1018.bin"/><Relationship Id="rId15" Type="http://schemas.openxmlformats.org/officeDocument/2006/relationships/oleObject" Target="../embeddings/oleObject1023.bin"/><Relationship Id="rId10" Type="http://schemas.openxmlformats.org/officeDocument/2006/relationships/image" Target="../media/image1331.emf"/><Relationship Id="rId4" Type="http://schemas.openxmlformats.org/officeDocument/2006/relationships/image" Target="../media/image1328.emf"/><Relationship Id="rId9" Type="http://schemas.openxmlformats.org/officeDocument/2006/relationships/oleObject" Target="../embeddings/oleObject1020.bin"/><Relationship Id="rId14" Type="http://schemas.openxmlformats.org/officeDocument/2006/relationships/image" Target="../media/image1333.wmf"/></Relationships>
</file>

<file path=ppt/slides/_rels/slide400.xml.rels><?xml version="1.0" encoding="UTF-8" standalone="yes"?>
<Relationships xmlns="http://schemas.openxmlformats.org/package/2006/relationships"><Relationship Id="rId8" Type="http://schemas.openxmlformats.org/officeDocument/2006/relationships/image" Target="../media/image1337.emf"/><Relationship Id="rId13" Type="http://schemas.openxmlformats.org/officeDocument/2006/relationships/oleObject" Target="../embeddings/Microsoft_Word_97_-_2003_Document370.doc"/><Relationship Id="rId3" Type="http://schemas.openxmlformats.org/officeDocument/2006/relationships/oleObject" Target="../embeddings/oleObject1024.bin"/><Relationship Id="rId7" Type="http://schemas.openxmlformats.org/officeDocument/2006/relationships/oleObject" Target="../embeddings/Microsoft_Word_97_-_2003_Document368.doc"/><Relationship Id="rId12" Type="http://schemas.openxmlformats.org/officeDocument/2006/relationships/image" Target="../media/image1339.emf"/><Relationship Id="rId2" Type="http://schemas.openxmlformats.org/officeDocument/2006/relationships/slideLayout" Target="../slideLayouts/slideLayout2.xml"/><Relationship Id="rId1" Type="http://schemas.openxmlformats.org/officeDocument/2006/relationships/vmlDrawing" Target="../drawings/vmlDrawing318.vml"/><Relationship Id="rId6" Type="http://schemas.openxmlformats.org/officeDocument/2006/relationships/image" Target="../media/image1336.emf"/><Relationship Id="rId11" Type="http://schemas.openxmlformats.org/officeDocument/2006/relationships/oleObject" Target="../embeddings/oleObject1025.bin"/><Relationship Id="rId5" Type="http://schemas.openxmlformats.org/officeDocument/2006/relationships/oleObject" Target="../embeddings/Microsoft_Word_97_-_2003_Document367.doc"/><Relationship Id="rId10" Type="http://schemas.openxmlformats.org/officeDocument/2006/relationships/image" Target="../media/image1338.emf"/><Relationship Id="rId4" Type="http://schemas.openxmlformats.org/officeDocument/2006/relationships/image" Target="../media/image1335.wmf"/><Relationship Id="rId9" Type="http://schemas.openxmlformats.org/officeDocument/2006/relationships/oleObject" Target="../embeddings/Microsoft_Word_97_-_2003_Document369.doc"/><Relationship Id="rId14" Type="http://schemas.openxmlformats.org/officeDocument/2006/relationships/image" Target="../media/image1340.emf"/></Relationships>
</file>

<file path=ppt/slides/_rels/slide401.xml.rels><?xml version="1.0" encoding="UTF-8" standalone="yes"?>
<Relationships xmlns="http://schemas.openxmlformats.org/package/2006/relationships"><Relationship Id="rId8" Type="http://schemas.openxmlformats.org/officeDocument/2006/relationships/image" Target="../media/image1343.emf"/><Relationship Id="rId3" Type="http://schemas.openxmlformats.org/officeDocument/2006/relationships/oleObject" Target="../embeddings/Microsoft_Word_97_-_2003_Document371.doc"/><Relationship Id="rId7" Type="http://schemas.openxmlformats.org/officeDocument/2006/relationships/oleObject" Target="../embeddings/oleObject1027.bin"/><Relationship Id="rId2" Type="http://schemas.openxmlformats.org/officeDocument/2006/relationships/slideLayout" Target="../slideLayouts/slideLayout2.xml"/><Relationship Id="rId1" Type="http://schemas.openxmlformats.org/officeDocument/2006/relationships/vmlDrawing" Target="../drawings/vmlDrawing319.vml"/><Relationship Id="rId6" Type="http://schemas.openxmlformats.org/officeDocument/2006/relationships/image" Target="../media/image1342.emf"/><Relationship Id="rId5" Type="http://schemas.openxmlformats.org/officeDocument/2006/relationships/oleObject" Target="../embeddings/oleObject1026.bin"/><Relationship Id="rId10" Type="http://schemas.openxmlformats.org/officeDocument/2006/relationships/image" Target="../media/image1344.emf"/><Relationship Id="rId4" Type="http://schemas.openxmlformats.org/officeDocument/2006/relationships/image" Target="../media/image1341.emf"/><Relationship Id="rId9" Type="http://schemas.openxmlformats.org/officeDocument/2006/relationships/oleObject" Target="../embeddings/Microsoft_Word_97_-_2003_Document372.doc"/></Relationships>
</file>

<file path=ppt/slides/_rels/slide402.xml.rels><?xml version="1.0" encoding="UTF-8" standalone="yes"?>
<Relationships xmlns="http://schemas.openxmlformats.org/package/2006/relationships"><Relationship Id="rId8" Type="http://schemas.openxmlformats.org/officeDocument/2006/relationships/image" Target="../media/image1347.emf"/><Relationship Id="rId3" Type="http://schemas.openxmlformats.org/officeDocument/2006/relationships/oleObject" Target="../embeddings/oleObject1028.bin"/><Relationship Id="rId7" Type="http://schemas.openxmlformats.org/officeDocument/2006/relationships/oleObject" Target="../embeddings/Microsoft_Word_97_-_2003_Document373.doc"/><Relationship Id="rId12" Type="http://schemas.openxmlformats.org/officeDocument/2006/relationships/image" Target="../media/image1349.emf"/><Relationship Id="rId2" Type="http://schemas.openxmlformats.org/officeDocument/2006/relationships/slideLayout" Target="../slideLayouts/slideLayout2.xml"/><Relationship Id="rId1" Type="http://schemas.openxmlformats.org/officeDocument/2006/relationships/vmlDrawing" Target="../drawings/vmlDrawing320.vml"/><Relationship Id="rId6" Type="http://schemas.openxmlformats.org/officeDocument/2006/relationships/image" Target="../media/image1346.emf"/><Relationship Id="rId11" Type="http://schemas.openxmlformats.org/officeDocument/2006/relationships/oleObject" Target="../embeddings/oleObject1031.bin"/><Relationship Id="rId5" Type="http://schemas.openxmlformats.org/officeDocument/2006/relationships/oleObject" Target="../embeddings/oleObject1029.bin"/><Relationship Id="rId10" Type="http://schemas.openxmlformats.org/officeDocument/2006/relationships/image" Target="../media/image1348.emf"/><Relationship Id="rId4" Type="http://schemas.openxmlformats.org/officeDocument/2006/relationships/image" Target="../media/image1345.emf"/><Relationship Id="rId9" Type="http://schemas.openxmlformats.org/officeDocument/2006/relationships/oleObject" Target="../embeddings/oleObject1030.bin"/></Relationships>
</file>

<file path=ppt/slides/_rels/slide403.xml.rels><?xml version="1.0" encoding="UTF-8" standalone="yes"?>
<Relationships xmlns="http://schemas.openxmlformats.org/package/2006/relationships"><Relationship Id="rId3" Type="http://schemas.openxmlformats.org/officeDocument/2006/relationships/oleObject" Target="../embeddings/oleObject1032.bin"/><Relationship Id="rId2" Type="http://schemas.openxmlformats.org/officeDocument/2006/relationships/slideLayout" Target="../slideLayouts/slideLayout2.xml"/><Relationship Id="rId1" Type="http://schemas.openxmlformats.org/officeDocument/2006/relationships/vmlDrawing" Target="../drawings/vmlDrawing321.vml"/><Relationship Id="rId4" Type="http://schemas.openxmlformats.org/officeDocument/2006/relationships/image" Target="../media/image1350.emf"/></Relationships>
</file>

<file path=ppt/slides/_rels/slide404.xml.rels><?xml version="1.0" encoding="UTF-8" standalone="yes"?>
<Relationships xmlns="http://schemas.openxmlformats.org/package/2006/relationships"><Relationship Id="rId8" Type="http://schemas.openxmlformats.org/officeDocument/2006/relationships/image" Target="../media/image1353.emf"/><Relationship Id="rId13" Type="http://schemas.openxmlformats.org/officeDocument/2006/relationships/oleObject" Target="../embeddings/oleObject1035.bin"/><Relationship Id="rId18" Type="http://schemas.openxmlformats.org/officeDocument/2006/relationships/image" Target="../media/image1358.emf"/><Relationship Id="rId3" Type="http://schemas.openxmlformats.org/officeDocument/2006/relationships/oleObject" Target="../embeddings/Microsoft_Word_97_-_2003_Document374.doc"/><Relationship Id="rId7" Type="http://schemas.openxmlformats.org/officeDocument/2006/relationships/oleObject" Target="../embeddings/Microsoft_Word_97_-_2003_Document375.doc"/><Relationship Id="rId12" Type="http://schemas.openxmlformats.org/officeDocument/2006/relationships/image" Target="../media/image1355.emf"/><Relationship Id="rId17" Type="http://schemas.openxmlformats.org/officeDocument/2006/relationships/oleObject" Target="../embeddings/oleObject1037.bin"/><Relationship Id="rId2" Type="http://schemas.openxmlformats.org/officeDocument/2006/relationships/slideLayout" Target="../slideLayouts/slideLayout2.xml"/><Relationship Id="rId16" Type="http://schemas.openxmlformats.org/officeDocument/2006/relationships/image" Target="../media/image1357.emf"/><Relationship Id="rId20" Type="http://schemas.openxmlformats.org/officeDocument/2006/relationships/image" Target="../media/image1359.emf"/><Relationship Id="rId1" Type="http://schemas.openxmlformats.org/officeDocument/2006/relationships/vmlDrawing" Target="../drawings/vmlDrawing322.vml"/><Relationship Id="rId6" Type="http://schemas.openxmlformats.org/officeDocument/2006/relationships/image" Target="../media/image1352.emf"/><Relationship Id="rId11" Type="http://schemas.openxmlformats.org/officeDocument/2006/relationships/oleObject" Target="../embeddings/oleObject1034.bin"/><Relationship Id="rId5" Type="http://schemas.openxmlformats.org/officeDocument/2006/relationships/oleObject" Target="../embeddings/oleObject1033.bin"/><Relationship Id="rId15" Type="http://schemas.openxmlformats.org/officeDocument/2006/relationships/oleObject" Target="../embeddings/oleObject1036.bin"/><Relationship Id="rId10" Type="http://schemas.openxmlformats.org/officeDocument/2006/relationships/image" Target="../media/image1354.emf"/><Relationship Id="rId19" Type="http://schemas.openxmlformats.org/officeDocument/2006/relationships/oleObject" Target="../embeddings/oleObject1038.bin"/><Relationship Id="rId4" Type="http://schemas.openxmlformats.org/officeDocument/2006/relationships/image" Target="../media/image1351.emf"/><Relationship Id="rId9" Type="http://schemas.openxmlformats.org/officeDocument/2006/relationships/oleObject" Target="../embeddings/Microsoft_Word_97_-_2003_Document376.doc"/><Relationship Id="rId14" Type="http://schemas.openxmlformats.org/officeDocument/2006/relationships/image" Target="../media/image1356.emf"/></Relationships>
</file>

<file path=ppt/slides/_rels/slide405.xml.rels><?xml version="1.0" encoding="UTF-8" standalone="yes"?>
<Relationships xmlns="http://schemas.openxmlformats.org/package/2006/relationships"><Relationship Id="rId8" Type="http://schemas.openxmlformats.org/officeDocument/2006/relationships/image" Target="../media/image1362.emf"/><Relationship Id="rId3" Type="http://schemas.openxmlformats.org/officeDocument/2006/relationships/oleObject" Target="../embeddings/oleObject1039.bin"/><Relationship Id="rId7" Type="http://schemas.openxmlformats.org/officeDocument/2006/relationships/oleObject" Target="../embeddings/oleObject1041.bin"/><Relationship Id="rId2" Type="http://schemas.openxmlformats.org/officeDocument/2006/relationships/slideLayout" Target="../slideLayouts/slideLayout2.xml"/><Relationship Id="rId1" Type="http://schemas.openxmlformats.org/officeDocument/2006/relationships/vmlDrawing" Target="../drawings/vmlDrawing323.vml"/><Relationship Id="rId6" Type="http://schemas.openxmlformats.org/officeDocument/2006/relationships/image" Target="../media/image1361.emf"/><Relationship Id="rId5" Type="http://schemas.openxmlformats.org/officeDocument/2006/relationships/oleObject" Target="../embeddings/oleObject1040.bin"/><Relationship Id="rId10" Type="http://schemas.openxmlformats.org/officeDocument/2006/relationships/image" Target="../media/image1363.emf"/><Relationship Id="rId4" Type="http://schemas.openxmlformats.org/officeDocument/2006/relationships/image" Target="../media/image1360.emf"/><Relationship Id="rId9" Type="http://schemas.openxmlformats.org/officeDocument/2006/relationships/oleObject" Target="../embeddings/oleObject1042.bin"/></Relationships>
</file>

<file path=ppt/slides/_rels/slide406.xml.rels><?xml version="1.0" encoding="UTF-8" standalone="yes"?>
<Relationships xmlns="http://schemas.openxmlformats.org/package/2006/relationships"><Relationship Id="rId8" Type="http://schemas.openxmlformats.org/officeDocument/2006/relationships/image" Target="../media/image1366.emf"/><Relationship Id="rId3" Type="http://schemas.openxmlformats.org/officeDocument/2006/relationships/oleObject" Target="../embeddings/oleObject1043.bin"/><Relationship Id="rId7" Type="http://schemas.openxmlformats.org/officeDocument/2006/relationships/oleObject" Target="../embeddings/oleObject1045.bin"/><Relationship Id="rId2" Type="http://schemas.openxmlformats.org/officeDocument/2006/relationships/slideLayout" Target="../slideLayouts/slideLayout2.xml"/><Relationship Id="rId1" Type="http://schemas.openxmlformats.org/officeDocument/2006/relationships/vmlDrawing" Target="../drawings/vmlDrawing324.vml"/><Relationship Id="rId6" Type="http://schemas.openxmlformats.org/officeDocument/2006/relationships/image" Target="../media/image1365.emf"/><Relationship Id="rId5" Type="http://schemas.openxmlformats.org/officeDocument/2006/relationships/oleObject" Target="../embeddings/oleObject1044.bin"/><Relationship Id="rId10" Type="http://schemas.openxmlformats.org/officeDocument/2006/relationships/image" Target="../media/image1367.emf"/><Relationship Id="rId4" Type="http://schemas.openxmlformats.org/officeDocument/2006/relationships/image" Target="../media/image1364.emf"/><Relationship Id="rId9" Type="http://schemas.openxmlformats.org/officeDocument/2006/relationships/oleObject" Target="../embeddings/oleObject1046.bin"/></Relationships>
</file>

<file path=ppt/slides/_rels/slide407.xml.rels><?xml version="1.0" encoding="UTF-8" standalone="yes"?>
<Relationships xmlns="http://schemas.openxmlformats.org/package/2006/relationships"><Relationship Id="rId8" Type="http://schemas.openxmlformats.org/officeDocument/2006/relationships/image" Target="../media/image1370.emf"/><Relationship Id="rId13" Type="http://schemas.openxmlformats.org/officeDocument/2006/relationships/oleObject" Target="../embeddings/oleObject1051.bin"/><Relationship Id="rId3" Type="http://schemas.openxmlformats.org/officeDocument/2006/relationships/oleObject" Target="../embeddings/oleObject1047.bin"/><Relationship Id="rId7" Type="http://schemas.openxmlformats.org/officeDocument/2006/relationships/oleObject" Target="../embeddings/oleObject1048.bin"/><Relationship Id="rId12" Type="http://schemas.openxmlformats.org/officeDocument/2006/relationships/image" Target="../media/image1372.wmf"/><Relationship Id="rId2" Type="http://schemas.openxmlformats.org/officeDocument/2006/relationships/slideLayout" Target="../slideLayouts/slideLayout7.xml"/><Relationship Id="rId1" Type="http://schemas.openxmlformats.org/officeDocument/2006/relationships/vmlDrawing" Target="../drawings/vmlDrawing325.vml"/><Relationship Id="rId6" Type="http://schemas.openxmlformats.org/officeDocument/2006/relationships/image" Target="../media/image1369.emf"/><Relationship Id="rId11" Type="http://schemas.openxmlformats.org/officeDocument/2006/relationships/oleObject" Target="../embeddings/oleObject1050.bin"/><Relationship Id="rId5" Type="http://schemas.openxmlformats.org/officeDocument/2006/relationships/oleObject" Target="../embeddings/Microsoft_Word_97_-_2003_Document377.doc"/><Relationship Id="rId10" Type="http://schemas.openxmlformats.org/officeDocument/2006/relationships/image" Target="../media/image1371.emf"/><Relationship Id="rId4" Type="http://schemas.openxmlformats.org/officeDocument/2006/relationships/image" Target="../media/image1368.emf"/><Relationship Id="rId9" Type="http://schemas.openxmlformats.org/officeDocument/2006/relationships/oleObject" Target="../embeddings/oleObject1049.bin"/><Relationship Id="rId14" Type="http://schemas.openxmlformats.org/officeDocument/2006/relationships/image" Target="../media/image1373.wmf"/></Relationships>
</file>

<file path=ppt/slides/_rels/slide408.xml.rels><?xml version="1.0" encoding="UTF-8" standalone="yes"?>
<Relationships xmlns="http://schemas.openxmlformats.org/package/2006/relationships"><Relationship Id="rId8" Type="http://schemas.openxmlformats.org/officeDocument/2006/relationships/image" Target="../media/image1376.emf"/><Relationship Id="rId3" Type="http://schemas.openxmlformats.org/officeDocument/2006/relationships/oleObject" Target="../embeddings/oleObject1052.bin"/><Relationship Id="rId7" Type="http://schemas.openxmlformats.org/officeDocument/2006/relationships/oleObject" Target="../embeddings/oleObject1054.bin"/><Relationship Id="rId12" Type="http://schemas.openxmlformats.org/officeDocument/2006/relationships/image" Target="../media/image1378.emf"/><Relationship Id="rId2" Type="http://schemas.openxmlformats.org/officeDocument/2006/relationships/slideLayout" Target="../slideLayouts/slideLayout2.xml"/><Relationship Id="rId1" Type="http://schemas.openxmlformats.org/officeDocument/2006/relationships/vmlDrawing" Target="../drawings/vmlDrawing326.vml"/><Relationship Id="rId6" Type="http://schemas.openxmlformats.org/officeDocument/2006/relationships/image" Target="../media/image1375.emf"/><Relationship Id="rId11" Type="http://schemas.openxmlformats.org/officeDocument/2006/relationships/oleObject" Target="../embeddings/oleObject1056.bin"/><Relationship Id="rId5" Type="http://schemas.openxmlformats.org/officeDocument/2006/relationships/oleObject" Target="../embeddings/oleObject1053.bin"/><Relationship Id="rId10" Type="http://schemas.openxmlformats.org/officeDocument/2006/relationships/image" Target="../media/image1377.emf"/><Relationship Id="rId4" Type="http://schemas.openxmlformats.org/officeDocument/2006/relationships/image" Target="../media/image1374.wmf"/><Relationship Id="rId9" Type="http://schemas.openxmlformats.org/officeDocument/2006/relationships/oleObject" Target="../embeddings/oleObject1055.bin"/></Relationships>
</file>

<file path=ppt/slides/_rels/slide409.xml.rels><?xml version="1.0" encoding="UTF-8" standalone="yes"?>
<Relationships xmlns="http://schemas.openxmlformats.org/package/2006/relationships"><Relationship Id="rId8" Type="http://schemas.openxmlformats.org/officeDocument/2006/relationships/image" Target="../media/image1381.emf"/><Relationship Id="rId3" Type="http://schemas.openxmlformats.org/officeDocument/2006/relationships/oleObject" Target="../embeddings/oleObject1057.bin"/><Relationship Id="rId7" Type="http://schemas.openxmlformats.org/officeDocument/2006/relationships/oleObject" Target="../embeddings/oleObject1059.bin"/><Relationship Id="rId12" Type="http://schemas.openxmlformats.org/officeDocument/2006/relationships/image" Target="../media/image1383.emf"/><Relationship Id="rId2" Type="http://schemas.openxmlformats.org/officeDocument/2006/relationships/slideLayout" Target="../slideLayouts/slideLayout7.xml"/><Relationship Id="rId1" Type="http://schemas.openxmlformats.org/officeDocument/2006/relationships/vmlDrawing" Target="../drawings/vmlDrawing327.vml"/><Relationship Id="rId6" Type="http://schemas.openxmlformats.org/officeDocument/2006/relationships/image" Target="../media/image1380.emf"/><Relationship Id="rId11" Type="http://schemas.openxmlformats.org/officeDocument/2006/relationships/oleObject" Target="../embeddings/Microsoft_Word_97_-_2003_Document379.doc"/><Relationship Id="rId5" Type="http://schemas.openxmlformats.org/officeDocument/2006/relationships/oleObject" Target="../embeddings/oleObject1058.bin"/><Relationship Id="rId10" Type="http://schemas.openxmlformats.org/officeDocument/2006/relationships/image" Target="../media/image1382.emf"/><Relationship Id="rId4" Type="http://schemas.openxmlformats.org/officeDocument/2006/relationships/image" Target="../media/image1379.emf"/><Relationship Id="rId9" Type="http://schemas.openxmlformats.org/officeDocument/2006/relationships/oleObject" Target="../embeddings/Microsoft_Word_97_-_2003_Document378.doc"/></Relationships>
</file>

<file path=ppt/slides/_rels/slide410.xml.rels><?xml version="1.0" encoding="UTF-8" standalone="yes"?>
<Relationships xmlns="http://schemas.openxmlformats.org/package/2006/relationships"><Relationship Id="rId8" Type="http://schemas.openxmlformats.org/officeDocument/2006/relationships/image" Target="../media/image1386.emf"/><Relationship Id="rId3" Type="http://schemas.openxmlformats.org/officeDocument/2006/relationships/oleObject" Target="../embeddings/oleObject1060.bin"/><Relationship Id="rId7" Type="http://schemas.openxmlformats.org/officeDocument/2006/relationships/oleObject" Target="../embeddings/oleObject1062.bin"/><Relationship Id="rId2" Type="http://schemas.openxmlformats.org/officeDocument/2006/relationships/slideLayout" Target="../slideLayouts/slideLayout2.xml"/><Relationship Id="rId1" Type="http://schemas.openxmlformats.org/officeDocument/2006/relationships/vmlDrawing" Target="../drawings/vmlDrawing328.vml"/><Relationship Id="rId6" Type="http://schemas.openxmlformats.org/officeDocument/2006/relationships/image" Target="../media/image1385.emf"/><Relationship Id="rId5" Type="http://schemas.openxmlformats.org/officeDocument/2006/relationships/oleObject" Target="../embeddings/oleObject1061.bin"/><Relationship Id="rId4" Type="http://schemas.openxmlformats.org/officeDocument/2006/relationships/image" Target="../media/image1384.emf"/></Relationships>
</file>

<file path=ppt/slides/_rels/slide411.xml.rels><?xml version="1.0" encoding="UTF-8" standalone="yes"?>
<Relationships xmlns="http://schemas.openxmlformats.org/package/2006/relationships"><Relationship Id="rId8" Type="http://schemas.openxmlformats.org/officeDocument/2006/relationships/image" Target="../media/image1389.emf"/><Relationship Id="rId3" Type="http://schemas.openxmlformats.org/officeDocument/2006/relationships/oleObject" Target="../embeddings/Microsoft_Word_97_-_2003_Document380.doc"/><Relationship Id="rId7" Type="http://schemas.openxmlformats.org/officeDocument/2006/relationships/oleObject" Target="../embeddings/oleObject1064.bin"/><Relationship Id="rId2" Type="http://schemas.openxmlformats.org/officeDocument/2006/relationships/slideLayout" Target="../slideLayouts/slideLayout2.xml"/><Relationship Id="rId1" Type="http://schemas.openxmlformats.org/officeDocument/2006/relationships/vmlDrawing" Target="../drawings/vmlDrawing329.vml"/><Relationship Id="rId6" Type="http://schemas.openxmlformats.org/officeDocument/2006/relationships/image" Target="../media/image1388.emf"/><Relationship Id="rId5" Type="http://schemas.openxmlformats.org/officeDocument/2006/relationships/oleObject" Target="../embeddings/oleObject1063.bin"/><Relationship Id="rId4" Type="http://schemas.openxmlformats.org/officeDocument/2006/relationships/image" Target="../media/image1387.emf"/></Relationships>
</file>

<file path=ppt/slides/_rels/slide412.xml.rels><?xml version="1.0" encoding="UTF-8" standalone="yes"?>
<Relationships xmlns="http://schemas.openxmlformats.org/package/2006/relationships"><Relationship Id="rId8" Type="http://schemas.openxmlformats.org/officeDocument/2006/relationships/image" Target="../media/image1392.emf"/><Relationship Id="rId3" Type="http://schemas.openxmlformats.org/officeDocument/2006/relationships/oleObject" Target="../embeddings/oleObject1065.bin"/><Relationship Id="rId7" Type="http://schemas.openxmlformats.org/officeDocument/2006/relationships/oleObject" Target="../embeddings/oleObject1067.bin"/><Relationship Id="rId2" Type="http://schemas.openxmlformats.org/officeDocument/2006/relationships/slideLayout" Target="../slideLayouts/slideLayout7.xml"/><Relationship Id="rId1" Type="http://schemas.openxmlformats.org/officeDocument/2006/relationships/vmlDrawing" Target="../drawings/vmlDrawing330.vml"/><Relationship Id="rId6" Type="http://schemas.openxmlformats.org/officeDocument/2006/relationships/image" Target="../media/image1391.emf"/><Relationship Id="rId5" Type="http://schemas.openxmlformats.org/officeDocument/2006/relationships/oleObject" Target="../embeddings/oleObject1066.bin"/><Relationship Id="rId10" Type="http://schemas.openxmlformats.org/officeDocument/2006/relationships/image" Target="../media/image1393.emf"/><Relationship Id="rId4" Type="http://schemas.openxmlformats.org/officeDocument/2006/relationships/image" Target="../media/image1390.emf"/><Relationship Id="rId9" Type="http://schemas.openxmlformats.org/officeDocument/2006/relationships/oleObject" Target="../embeddings/oleObject1068.bin"/></Relationships>
</file>

<file path=ppt/slides/_rels/slide413.xml.rels><?xml version="1.0" encoding="UTF-8" standalone="yes"?>
<Relationships xmlns="http://schemas.openxmlformats.org/package/2006/relationships"><Relationship Id="rId3" Type="http://schemas.openxmlformats.org/officeDocument/2006/relationships/oleObject" Target="../embeddings/oleObject1069.bin"/><Relationship Id="rId2" Type="http://schemas.openxmlformats.org/officeDocument/2006/relationships/slideLayout" Target="../slideLayouts/slideLayout13.xml"/><Relationship Id="rId1" Type="http://schemas.openxmlformats.org/officeDocument/2006/relationships/vmlDrawing" Target="../drawings/vmlDrawing331.vml"/><Relationship Id="rId6" Type="http://schemas.openxmlformats.org/officeDocument/2006/relationships/image" Target="../media/image1395.emf"/><Relationship Id="rId5" Type="http://schemas.openxmlformats.org/officeDocument/2006/relationships/oleObject" Target="../embeddings/oleObject1070.bin"/><Relationship Id="rId4" Type="http://schemas.openxmlformats.org/officeDocument/2006/relationships/image" Target="../media/image1394.emf"/></Relationships>
</file>

<file path=ppt/slides/_rels/slide414.xml.rels><?xml version="1.0" encoding="UTF-8" standalone="yes"?>
<Relationships xmlns="http://schemas.openxmlformats.org/package/2006/relationships"><Relationship Id="rId8" Type="http://schemas.openxmlformats.org/officeDocument/2006/relationships/image" Target="../media/image1398.wmf"/><Relationship Id="rId3" Type="http://schemas.openxmlformats.org/officeDocument/2006/relationships/oleObject" Target="../embeddings/oleObject1071.bin"/><Relationship Id="rId7" Type="http://schemas.openxmlformats.org/officeDocument/2006/relationships/oleObject" Target="../embeddings/oleObject1073.bin"/><Relationship Id="rId2" Type="http://schemas.openxmlformats.org/officeDocument/2006/relationships/slideLayout" Target="../slideLayouts/slideLayout13.xml"/><Relationship Id="rId1" Type="http://schemas.openxmlformats.org/officeDocument/2006/relationships/vmlDrawing" Target="../drawings/vmlDrawing332.vml"/><Relationship Id="rId6" Type="http://schemas.openxmlformats.org/officeDocument/2006/relationships/image" Target="../media/image1397.wmf"/><Relationship Id="rId5" Type="http://schemas.openxmlformats.org/officeDocument/2006/relationships/oleObject" Target="../embeddings/oleObject1072.bin"/><Relationship Id="rId4" Type="http://schemas.openxmlformats.org/officeDocument/2006/relationships/image" Target="../media/image1396.wmf"/></Relationships>
</file>

<file path=ppt/slides/_rels/slide415.xml.rels><?xml version="1.0" encoding="UTF-8" standalone="yes"?>
<Relationships xmlns="http://schemas.openxmlformats.org/package/2006/relationships"><Relationship Id="rId8" Type="http://schemas.openxmlformats.org/officeDocument/2006/relationships/image" Target="../media/image1401.wmf"/><Relationship Id="rId3" Type="http://schemas.openxmlformats.org/officeDocument/2006/relationships/oleObject" Target="../embeddings/oleObject1074.bin"/><Relationship Id="rId7" Type="http://schemas.openxmlformats.org/officeDocument/2006/relationships/oleObject" Target="../embeddings/oleObject1076.bin"/><Relationship Id="rId2" Type="http://schemas.openxmlformats.org/officeDocument/2006/relationships/slideLayout" Target="../slideLayouts/slideLayout17.xml"/><Relationship Id="rId1" Type="http://schemas.openxmlformats.org/officeDocument/2006/relationships/vmlDrawing" Target="../drawings/vmlDrawing333.vml"/><Relationship Id="rId6" Type="http://schemas.openxmlformats.org/officeDocument/2006/relationships/image" Target="../media/image1400.wmf"/><Relationship Id="rId5" Type="http://schemas.openxmlformats.org/officeDocument/2006/relationships/oleObject" Target="../embeddings/oleObject1075.bin"/><Relationship Id="rId10" Type="http://schemas.openxmlformats.org/officeDocument/2006/relationships/image" Target="../media/image1402.wmf"/><Relationship Id="rId4" Type="http://schemas.openxmlformats.org/officeDocument/2006/relationships/image" Target="../media/image1399.wmf"/><Relationship Id="rId9" Type="http://schemas.openxmlformats.org/officeDocument/2006/relationships/oleObject" Target="../embeddings/oleObject1077.bin"/></Relationships>
</file>

<file path=ppt/slides/_rels/slide416.xml.rels><?xml version="1.0" encoding="UTF-8" standalone="yes"?>
<Relationships xmlns="http://schemas.openxmlformats.org/package/2006/relationships"><Relationship Id="rId8" Type="http://schemas.openxmlformats.org/officeDocument/2006/relationships/image" Target="../media/image1405.wmf"/><Relationship Id="rId13" Type="http://schemas.openxmlformats.org/officeDocument/2006/relationships/oleObject" Target="../embeddings/oleObject1083.bin"/><Relationship Id="rId3" Type="http://schemas.openxmlformats.org/officeDocument/2006/relationships/oleObject" Target="../embeddings/oleObject1078.bin"/><Relationship Id="rId7" Type="http://schemas.openxmlformats.org/officeDocument/2006/relationships/oleObject" Target="../embeddings/oleObject1080.bin"/><Relationship Id="rId12" Type="http://schemas.openxmlformats.org/officeDocument/2006/relationships/image" Target="../media/image1407.wmf"/><Relationship Id="rId2" Type="http://schemas.openxmlformats.org/officeDocument/2006/relationships/slideLayout" Target="../slideLayouts/slideLayout17.xml"/><Relationship Id="rId16" Type="http://schemas.openxmlformats.org/officeDocument/2006/relationships/image" Target="../media/image1409.wmf"/><Relationship Id="rId1" Type="http://schemas.openxmlformats.org/officeDocument/2006/relationships/vmlDrawing" Target="../drawings/vmlDrawing334.vml"/><Relationship Id="rId6" Type="http://schemas.openxmlformats.org/officeDocument/2006/relationships/image" Target="../media/image1404.wmf"/><Relationship Id="rId11" Type="http://schemas.openxmlformats.org/officeDocument/2006/relationships/oleObject" Target="../embeddings/oleObject1082.bin"/><Relationship Id="rId5" Type="http://schemas.openxmlformats.org/officeDocument/2006/relationships/oleObject" Target="../embeddings/oleObject1079.bin"/><Relationship Id="rId15" Type="http://schemas.openxmlformats.org/officeDocument/2006/relationships/oleObject" Target="../embeddings/oleObject1084.bin"/><Relationship Id="rId10" Type="http://schemas.openxmlformats.org/officeDocument/2006/relationships/image" Target="../media/image1406.wmf"/><Relationship Id="rId4" Type="http://schemas.openxmlformats.org/officeDocument/2006/relationships/image" Target="../media/image1403.wmf"/><Relationship Id="rId9" Type="http://schemas.openxmlformats.org/officeDocument/2006/relationships/oleObject" Target="../embeddings/oleObject1081.bin"/><Relationship Id="rId14" Type="http://schemas.openxmlformats.org/officeDocument/2006/relationships/image" Target="../media/image1408.wmf"/></Relationships>
</file>

<file path=ppt/slides/_rels/slide417.xml.rels><?xml version="1.0" encoding="UTF-8" standalone="yes"?>
<Relationships xmlns="http://schemas.openxmlformats.org/package/2006/relationships"><Relationship Id="rId8" Type="http://schemas.openxmlformats.org/officeDocument/2006/relationships/image" Target="../media/image1410.wmf"/><Relationship Id="rId13" Type="http://schemas.openxmlformats.org/officeDocument/2006/relationships/oleObject" Target="../embeddings/oleObject1090.bin"/><Relationship Id="rId3" Type="http://schemas.openxmlformats.org/officeDocument/2006/relationships/oleObject" Target="../embeddings/oleObject1085.bin"/><Relationship Id="rId7" Type="http://schemas.openxmlformats.org/officeDocument/2006/relationships/oleObject" Target="../embeddings/oleObject1087.bin"/><Relationship Id="rId12" Type="http://schemas.openxmlformats.org/officeDocument/2006/relationships/image" Target="../media/image1408.wmf"/><Relationship Id="rId2" Type="http://schemas.openxmlformats.org/officeDocument/2006/relationships/slideLayout" Target="../slideLayouts/slideLayout13.xml"/><Relationship Id="rId1" Type="http://schemas.openxmlformats.org/officeDocument/2006/relationships/vmlDrawing" Target="../drawings/vmlDrawing335.vml"/><Relationship Id="rId6" Type="http://schemas.openxmlformats.org/officeDocument/2006/relationships/image" Target="../media/image1405.wmf"/><Relationship Id="rId11" Type="http://schemas.openxmlformats.org/officeDocument/2006/relationships/oleObject" Target="../embeddings/oleObject1089.bin"/><Relationship Id="rId5" Type="http://schemas.openxmlformats.org/officeDocument/2006/relationships/oleObject" Target="../embeddings/oleObject1086.bin"/><Relationship Id="rId10" Type="http://schemas.openxmlformats.org/officeDocument/2006/relationships/image" Target="../media/image1407.wmf"/><Relationship Id="rId4" Type="http://schemas.openxmlformats.org/officeDocument/2006/relationships/image" Target="../media/image1404.wmf"/><Relationship Id="rId9" Type="http://schemas.openxmlformats.org/officeDocument/2006/relationships/oleObject" Target="../embeddings/oleObject1088.bin"/><Relationship Id="rId14" Type="http://schemas.openxmlformats.org/officeDocument/2006/relationships/image" Target="../media/image1411.wmf"/></Relationships>
</file>

<file path=ppt/slides/_rels/slide418.xml.rels><?xml version="1.0" encoding="UTF-8" standalone="yes"?>
<Relationships xmlns="http://schemas.openxmlformats.org/package/2006/relationships"><Relationship Id="rId8" Type="http://schemas.openxmlformats.org/officeDocument/2006/relationships/image" Target="../media/image1414.emf"/><Relationship Id="rId3" Type="http://schemas.openxmlformats.org/officeDocument/2006/relationships/oleObject" Target="../embeddings/oleObject1091.bin"/><Relationship Id="rId7" Type="http://schemas.openxmlformats.org/officeDocument/2006/relationships/oleObject" Target="../embeddings/oleObject1093.bin"/><Relationship Id="rId2" Type="http://schemas.openxmlformats.org/officeDocument/2006/relationships/slideLayout" Target="../slideLayouts/slideLayout6.xml"/><Relationship Id="rId1" Type="http://schemas.openxmlformats.org/officeDocument/2006/relationships/vmlDrawing" Target="../drawings/vmlDrawing336.vml"/><Relationship Id="rId6" Type="http://schemas.openxmlformats.org/officeDocument/2006/relationships/image" Target="../media/image1413.emf"/><Relationship Id="rId5" Type="http://schemas.openxmlformats.org/officeDocument/2006/relationships/oleObject" Target="../embeddings/oleObject1092.bin"/><Relationship Id="rId4" Type="http://schemas.openxmlformats.org/officeDocument/2006/relationships/image" Target="../media/image1412.emf"/></Relationships>
</file>

<file path=ppt/slides/_rels/slide419.xml.rels><?xml version="1.0" encoding="UTF-8" standalone="yes"?>
<Relationships xmlns="http://schemas.openxmlformats.org/package/2006/relationships"><Relationship Id="rId8" Type="http://schemas.openxmlformats.org/officeDocument/2006/relationships/image" Target="../media/image1417.emf"/><Relationship Id="rId3" Type="http://schemas.openxmlformats.org/officeDocument/2006/relationships/oleObject" Target="../embeddings/oleObject1094.bin"/><Relationship Id="rId7" Type="http://schemas.openxmlformats.org/officeDocument/2006/relationships/oleObject" Target="../embeddings/oleObject1096.bin"/><Relationship Id="rId12" Type="http://schemas.openxmlformats.org/officeDocument/2006/relationships/image" Target="../media/image1419.emf"/><Relationship Id="rId2" Type="http://schemas.openxmlformats.org/officeDocument/2006/relationships/slideLayout" Target="../slideLayouts/slideLayout13.xml"/><Relationship Id="rId1" Type="http://schemas.openxmlformats.org/officeDocument/2006/relationships/vmlDrawing" Target="../drawings/vmlDrawing337.vml"/><Relationship Id="rId6" Type="http://schemas.openxmlformats.org/officeDocument/2006/relationships/image" Target="../media/image1416.emf"/><Relationship Id="rId11" Type="http://schemas.openxmlformats.org/officeDocument/2006/relationships/oleObject" Target="../embeddings/oleObject1098.bin"/><Relationship Id="rId5" Type="http://schemas.openxmlformats.org/officeDocument/2006/relationships/oleObject" Target="../embeddings/oleObject1095.bin"/><Relationship Id="rId10" Type="http://schemas.openxmlformats.org/officeDocument/2006/relationships/image" Target="../media/image1418.emf"/><Relationship Id="rId4" Type="http://schemas.openxmlformats.org/officeDocument/2006/relationships/image" Target="../media/image1415.emf"/><Relationship Id="rId9" Type="http://schemas.openxmlformats.org/officeDocument/2006/relationships/oleObject" Target="../embeddings/oleObject1097.bin"/></Relationships>
</file>

<file path=ppt/slides/_rels/slide420.xml.rels><?xml version="1.0" encoding="UTF-8" standalone="yes"?>
<Relationships xmlns="http://schemas.openxmlformats.org/package/2006/relationships"><Relationship Id="rId3" Type="http://schemas.openxmlformats.org/officeDocument/2006/relationships/oleObject" Target="../embeddings/oleObject1099.bin"/><Relationship Id="rId2" Type="http://schemas.openxmlformats.org/officeDocument/2006/relationships/slideLayout" Target="../slideLayouts/slideLayout2.xml"/><Relationship Id="rId1" Type="http://schemas.openxmlformats.org/officeDocument/2006/relationships/vmlDrawing" Target="../drawings/vmlDrawing338.vml"/><Relationship Id="rId4" Type="http://schemas.openxmlformats.org/officeDocument/2006/relationships/image" Target="../media/image1420.emf"/></Relationships>
</file>

<file path=ppt/slides/_rels/slide421.xml.rels><?xml version="1.0" encoding="UTF-8" standalone="yes"?>
<Relationships xmlns="http://schemas.openxmlformats.org/package/2006/relationships"><Relationship Id="rId8" Type="http://schemas.openxmlformats.org/officeDocument/2006/relationships/image" Target="../media/image1423.emf"/><Relationship Id="rId3" Type="http://schemas.openxmlformats.org/officeDocument/2006/relationships/oleObject" Target="../embeddings/oleObject1100.bin"/><Relationship Id="rId7" Type="http://schemas.openxmlformats.org/officeDocument/2006/relationships/oleObject" Target="../embeddings/oleObject1102.bin"/><Relationship Id="rId12" Type="http://schemas.openxmlformats.org/officeDocument/2006/relationships/image" Target="../media/image1425.emf"/><Relationship Id="rId2" Type="http://schemas.openxmlformats.org/officeDocument/2006/relationships/slideLayout" Target="../slideLayouts/slideLayout7.xml"/><Relationship Id="rId1" Type="http://schemas.openxmlformats.org/officeDocument/2006/relationships/vmlDrawing" Target="../drawings/vmlDrawing339.vml"/><Relationship Id="rId6" Type="http://schemas.openxmlformats.org/officeDocument/2006/relationships/image" Target="../media/image1422.emf"/><Relationship Id="rId11" Type="http://schemas.openxmlformats.org/officeDocument/2006/relationships/oleObject" Target="../embeddings/oleObject1104.bin"/><Relationship Id="rId5" Type="http://schemas.openxmlformats.org/officeDocument/2006/relationships/oleObject" Target="../embeddings/oleObject1101.bin"/><Relationship Id="rId10" Type="http://schemas.openxmlformats.org/officeDocument/2006/relationships/image" Target="../media/image1424.emf"/><Relationship Id="rId4" Type="http://schemas.openxmlformats.org/officeDocument/2006/relationships/image" Target="../media/image1421.emf"/><Relationship Id="rId9" Type="http://schemas.openxmlformats.org/officeDocument/2006/relationships/oleObject" Target="../embeddings/oleObject1103.bin"/></Relationships>
</file>

<file path=ppt/slides/_rels/slide422.xml.rels><?xml version="1.0" encoding="UTF-8" standalone="yes"?>
<Relationships xmlns="http://schemas.openxmlformats.org/package/2006/relationships"><Relationship Id="rId2" Type="http://schemas.openxmlformats.org/officeDocument/2006/relationships/image" Target="../media/image1426.jpeg"/><Relationship Id="rId1" Type="http://schemas.openxmlformats.org/officeDocument/2006/relationships/slideLayout" Target="../slideLayouts/slideLayout2.xml"/></Relationships>
</file>

<file path=ppt/slides/_rels/slide4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4.xml.rels><?xml version="1.0" encoding="UTF-8" standalone="yes"?>
<Relationships xmlns="http://schemas.openxmlformats.org/package/2006/relationships"><Relationship Id="rId8" Type="http://schemas.openxmlformats.org/officeDocument/2006/relationships/image" Target="../media/image1429.emf"/><Relationship Id="rId13" Type="http://schemas.openxmlformats.org/officeDocument/2006/relationships/oleObject" Target="../embeddings/oleObject1110.bin"/><Relationship Id="rId3" Type="http://schemas.openxmlformats.org/officeDocument/2006/relationships/oleObject" Target="../embeddings/oleObject1105.bin"/><Relationship Id="rId7" Type="http://schemas.openxmlformats.org/officeDocument/2006/relationships/oleObject" Target="../embeddings/oleObject1107.bin"/><Relationship Id="rId12" Type="http://schemas.openxmlformats.org/officeDocument/2006/relationships/image" Target="../media/image1431.wmf"/><Relationship Id="rId2" Type="http://schemas.openxmlformats.org/officeDocument/2006/relationships/slideLayout" Target="../slideLayouts/slideLayout7.xml"/><Relationship Id="rId1" Type="http://schemas.openxmlformats.org/officeDocument/2006/relationships/vmlDrawing" Target="../drawings/vmlDrawing340.vml"/><Relationship Id="rId6" Type="http://schemas.openxmlformats.org/officeDocument/2006/relationships/image" Target="../media/image1428.emf"/><Relationship Id="rId11" Type="http://schemas.openxmlformats.org/officeDocument/2006/relationships/oleObject" Target="../embeddings/oleObject1109.bin"/><Relationship Id="rId5" Type="http://schemas.openxmlformats.org/officeDocument/2006/relationships/oleObject" Target="../embeddings/oleObject1106.bin"/><Relationship Id="rId10" Type="http://schemas.openxmlformats.org/officeDocument/2006/relationships/image" Target="../media/image1430.wmf"/><Relationship Id="rId4" Type="http://schemas.openxmlformats.org/officeDocument/2006/relationships/image" Target="../media/image1427.emf"/><Relationship Id="rId9" Type="http://schemas.openxmlformats.org/officeDocument/2006/relationships/oleObject" Target="../embeddings/oleObject1108.bin"/><Relationship Id="rId14" Type="http://schemas.openxmlformats.org/officeDocument/2006/relationships/image" Target="../media/image1432.wmf"/></Relationships>
</file>

<file path=ppt/slides/_rels/slide425.xml.rels><?xml version="1.0" encoding="UTF-8" standalone="yes"?>
<Relationships xmlns="http://schemas.openxmlformats.org/package/2006/relationships"><Relationship Id="rId8" Type="http://schemas.openxmlformats.org/officeDocument/2006/relationships/image" Target="../media/image1435.emf"/><Relationship Id="rId13" Type="http://schemas.openxmlformats.org/officeDocument/2006/relationships/oleObject" Target="../embeddings/oleObject1116.bin"/><Relationship Id="rId18" Type="http://schemas.openxmlformats.org/officeDocument/2006/relationships/image" Target="../media/image1440.emf"/><Relationship Id="rId3" Type="http://schemas.openxmlformats.org/officeDocument/2006/relationships/oleObject" Target="../embeddings/oleObject1111.bin"/><Relationship Id="rId7" Type="http://schemas.openxmlformats.org/officeDocument/2006/relationships/oleObject" Target="../embeddings/oleObject1113.bin"/><Relationship Id="rId12" Type="http://schemas.openxmlformats.org/officeDocument/2006/relationships/image" Target="../media/image1437.emf"/><Relationship Id="rId17" Type="http://schemas.openxmlformats.org/officeDocument/2006/relationships/oleObject" Target="../embeddings/oleObject1118.bin"/><Relationship Id="rId2" Type="http://schemas.openxmlformats.org/officeDocument/2006/relationships/slideLayout" Target="../slideLayouts/slideLayout2.xml"/><Relationship Id="rId16" Type="http://schemas.openxmlformats.org/officeDocument/2006/relationships/image" Target="../media/image1439.emf"/><Relationship Id="rId20" Type="http://schemas.openxmlformats.org/officeDocument/2006/relationships/image" Target="../media/image1441.emf"/><Relationship Id="rId1" Type="http://schemas.openxmlformats.org/officeDocument/2006/relationships/vmlDrawing" Target="../drawings/vmlDrawing341.vml"/><Relationship Id="rId6" Type="http://schemas.openxmlformats.org/officeDocument/2006/relationships/image" Target="../media/image1434.emf"/><Relationship Id="rId11" Type="http://schemas.openxmlformats.org/officeDocument/2006/relationships/oleObject" Target="../embeddings/oleObject1115.bin"/><Relationship Id="rId5" Type="http://schemas.openxmlformats.org/officeDocument/2006/relationships/oleObject" Target="../embeddings/oleObject1112.bin"/><Relationship Id="rId15" Type="http://schemas.openxmlformats.org/officeDocument/2006/relationships/oleObject" Target="../embeddings/oleObject1117.bin"/><Relationship Id="rId10" Type="http://schemas.openxmlformats.org/officeDocument/2006/relationships/image" Target="../media/image1436.emf"/><Relationship Id="rId19" Type="http://schemas.openxmlformats.org/officeDocument/2006/relationships/oleObject" Target="../embeddings/oleObject1119.bin"/><Relationship Id="rId4" Type="http://schemas.openxmlformats.org/officeDocument/2006/relationships/image" Target="../media/image1433.emf"/><Relationship Id="rId9" Type="http://schemas.openxmlformats.org/officeDocument/2006/relationships/oleObject" Target="../embeddings/oleObject1114.bin"/><Relationship Id="rId14" Type="http://schemas.openxmlformats.org/officeDocument/2006/relationships/image" Target="../media/image1438.emf"/></Relationships>
</file>

<file path=ppt/slides/_rels/slide426.xml.rels><?xml version="1.0" encoding="UTF-8" standalone="yes"?>
<Relationships xmlns="http://schemas.openxmlformats.org/package/2006/relationships"><Relationship Id="rId8" Type="http://schemas.openxmlformats.org/officeDocument/2006/relationships/image" Target="../media/image1432.wmf"/><Relationship Id="rId13" Type="http://schemas.openxmlformats.org/officeDocument/2006/relationships/oleObject" Target="../embeddings/oleObject1125.bin"/><Relationship Id="rId3" Type="http://schemas.openxmlformats.org/officeDocument/2006/relationships/oleObject" Target="../embeddings/oleObject1120.bin"/><Relationship Id="rId7" Type="http://schemas.openxmlformats.org/officeDocument/2006/relationships/oleObject" Target="../embeddings/oleObject1122.bin"/><Relationship Id="rId12" Type="http://schemas.openxmlformats.org/officeDocument/2006/relationships/image" Target="../media/image1443.wmf"/><Relationship Id="rId2" Type="http://schemas.openxmlformats.org/officeDocument/2006/relationships/slideLayout" Target="../slideLayouts/slideLayout2.xml"/><Relationship Id="rId1" Type="http://schemas.openxmlformats.org/officeDocument/2006/relationships/vmlDrawing" Target="../drawings/vmlDrawing342.vml"/><Relationship Id="rId6" Type="http://schemas.openxmlformats.org/officeDocument/2006/relationships/image" Target="../media/image1431.wmf"/><Relationship Id="rId11" Type="http://schemas.openxmlformats.org/officeDocument/2006/relationships/oleObject" Target="../embeddings/oleObject1124.bin"/><Relationship Id="rId5" Type="http://schemas.openxmlformats.org/officeDocument/2006/relationships/oleObject" Target="../embeddings/oleObject1121.bin"/><Relationship Id="rId10" Type="http://schemas.openxmlformats.org/officeDocument/2006/relationships/image" Target="../media/image1442.wmf"/><Relationship Id="rId4" Type="http://schemas.openxmlformats.org/officeDocument/2006/relationships/image" Target="../media/image1430.wmf"/><Relationship Id="rId9" Type="http://schemas.openxmlformats.org/officeDocument/2006/relationships/oleObject" Target="../embeddings/oleObject1123.bin"/><Relationship Id="rId14" Type="http://schemas.openxmlformats.org/officeDocument/2006/relationships/image" Target="../media/image1444.wmf"/></Relationships>
</file>

<file path=ppt/slides/_rels/slide427.xml.rels><?xml version="1.0" encoding="UTF-8" standalone="yes"?>
<Relationships xmlns="http://schemas.openxmlformats.org/package/2006/relationships"><Relationship Id="rId8" Type="http://schemas.openxmlformats.org/officeDocument/2006/relationships/image" Target="../media/image1447.wmf"/><Relationship Id="rId13" Type="http://schemas.openxmlformats.org/officeDocument/2006/relationships/oleObject" Target="../embeddings/oleObject1131.bin"/><Relationship Id="rId18" Type="http://schemas.openxmlformats.org/officeDocument/2006/relationships/oleObject" Target="../embeddings/oleObject1133.bin"/><Relationship Id="rId26" Type="http://schemas.openxmlformats.org/officeDocument/2006/relationships/oleObject" Target="../embeddings/oleObject1137.bin"/><Relationship Id="rId3" Type="http://schemas.openxmlformats.org/officeDocument/2006/relationships/oleObject" Target="../embeddings/oleObject1126.bin"/><Relationship Id="rId21" Type="http://schemas.openxmlformats.org/officeDocument/2006/relationships/image" Target="../media/image1453.wmf"/><Relationship Id="rId7" Type="http://schemas.openxmlformats.org/officeDocument/2006/relationships/oleObject" Target="../embeddings/oleObject1128.bin"/><Relationship Id="rId12" Type="http://schemas.openxmlformats.org/officeDocument/2006/relationships/image" Target="../media/image1449.wmf"/><Relationship Id="rId17" Type="http://schemas.openxmlformats.org/officeDocument/2006/relationships/image" Target="../media/image1451.wmf"/><Relationship Id="rId25" Type="http://schemas.openxmlformats.org/officeDocument/2006/relationships/image" Target="../media/image1455.wmf"/><Relationship Id="rId2" Type="http://schemas.openxmlformats.org/officeDocument/2006/relationships/slideLayout" Target="../slideLayouts/slideLayout13.xml"/><Relationship Id="rId16" Type="http://schemas.openxmlformats.org/officeDocument/2006/relationships/oleObject" Target="../embeddings/oleObject1132.bin"/><Relationship Id="rId20" Type="http://schemas.openxmlformats.org/officeDocument/2006/relationships/oleObject" Target="../embeddings/oleObject1134.bin"/><Relationship Id="rId1" Type="http://schemas.openxmlformats.org/officeDocument/2006/relationships/vmlDrawing" Target="../drawings/vmlDrawing343.vml"/><Relationship Id="rId6" Type="http://schemas.openxmlformats.org/officeDocument/2006/relationships/image" Target="../media/image1446.wmf"/><Relationship Id="rId11" Type="http://schemas.openxmlformats.org/officeDocument/2006/relationships/oleObject" Target="../embeddings/oleObject1130.bin"/><Relationship Id="rId24" Type="http://schemas.openxmlformats.org/officeDocument/2006/relationships/oleObject" Target="../embeddings/oleObject1136.bin"/><Relationship Id="rId5" Type="http://schemas.openxmlformats.org/officeDocument/2006/relationships/oleObject" Target="../embeddings/oleObject1127.bin"/><Relationship Id="rId15" Type="http://schemas.openxmlformats.org/officeDocument/2006/relationships/image" Target="../media/image1457.wmf"/><Relationship Id="rId23" Type="http://schemas.openxmlformats.org/officeDocument/2006/relationships/image" Target="../media/image1454.wmf"/><Relationship Id="rId10" Type="http://schemas.openxmlformats.org/officeDocument/2006/relationships/image" Target="../media/image1448.wmf"/><Relationship Id="rId19" Type="http://schemas.openxmlformats.org/officeDocument/2006/relationships/image" Target="../media/image1452.wmf"/><Relationship Id="rId4" Type="http://schemas.openxmlformats.org/officeDocument/2006/relationships/image" Target="../media/image1445.emf"/><Relationship Id="rId9" Type="http://schemas.openxmlformats.org/officeDocument/2006/relationships/oleObject" Target="../embeddings/oleObject1129.bin"/><Relationship Id="rId14" Type="http://schemas.openxmlformats.org/officeDocument/2006/relationships/image" Target="../media/image1450.wmf"/><Relationship Id="rId22" Type="http://schemas.openxmlformats.org/officeDocument/2006/relationships/oleObject" Target="../embeddings/oleObject1135.bin"/><Relationship Id="rId27" Type="http://schemas.openxmlformats.org/officeDocument/2006/relationships/image" Target="../media/image1456.emf"/></Relationships>
</file>

<file path=ppt/slides/_rels/slide428.xml.rels><?xml version="1.0" encoding="UTF-8" standalone="yes"?>
<Relationships xmlns="http://schemas.openxmlformats.org/package/2006/relationships"><Relationship Id="rId8" Type="http://schemas.openxmlformats.org/officeDocument/2006/relationships/image" Target="../media/image1459.wmf"/><Relationship Id="rId13" Type="http://schemas.openxmlformats.org/officeDocument/2006/relationships/image" Target="../media/image1461.emf"/><Relationship Id="rId18" Type="http://schemas.openxmlformats.org/officeDocument/2006/relationships/oleObject" Target="../embeddings/oleObject1145.bin"/><Relationship Id="rId26" Type="http://schemas.openxmlformats.org/officeDocument/2006/relationships/image" Target="../media/image1451.wmf"/><Relationship Id="rId3" Type="http://schemas.openxmlformats.org/officeDocument/2006/relationships/oleObject" Target="../embeddings/oleObject1138.bin"/><Relationship Id="rId21" Type="http://schemas.openxmlformats.org/officeDocument/2006/relationships/oleObject" Target="../embeddings/oleObject1147.bin"/><Relationship Id="rId34" Type="http://schemas.openxmlformats.org/officeDocument/2006/relationships/image" Target="../media/image1455.wmf"/><Relationship Id="rId7" Type="http://schemas.openxmlformats.org/officeDocument/2006/relationships/oleObject" Target="../embeddings/oleObject1140.bin"/><Relationship Id="rId12" Type="http://schemas.openxmlformats.org/officeDocument/2006/relationships/oleObject" Target="../embeddings/oleObject1142.bin"/><Relationship Id="rId17" Type="http://schemas.openxmlformats.org/officeDocument/2006/relationships/image" Target="../media/image1446.wmf"/><Relationship Id="rId25" Type="http://schemas.openxmlformats.org/officeDocument/2006/relationships/oleObject" Target="../embeddings/oleObject1149.bin"/><Relationship Id="rId33" Type="http://schemas.openxmlformats.org/officeDocument/2006/relationships/oleObject" Target="../embeddings/oleObject1153.bin"/><Relationship Id="rId2" Type="http://schemas.openxmlformats.org/officeDocument/2006/relationships/slideLayout" Target="../slideLayouts/slideLayout13.xml"/><Relationship Id="rId16" Type="http://schemas.openxmlformats.org/officeDocument/2006/relationships/oleObject" Target="../embeddings/oleObject1144.bin"/><Relationship Id="rId20" Type="http://schemas.openxmlformats.org/officeDocument/2006/relationships/image" Target="../media/image1448.wmf"/><Relationship Id="rId29" Type="http://schemas.openxmlformats.org/officeDocument/2006/relationships/oleObject" Target="../embeddings/oleObject1151.bin"/><Relationship Id="rId1" Type="http://schemas.openxmlformats.org/officeDocument/2006/relationships/vmlDrawing" Target="../drawings/vmlDrawing344.vml"/><Relationship Id="rId6" Type="http://schemas.openxmlformats.org/officeDocument/2006/relationships/image" Target="../media/image1458.wmf"/><Relationship Id="rId11" Type="http://schemas.openxmlformats.org/officeDocument/2006/relationships/image" Target="../media/image1460.wmf"/><Relationship Id="rId24" Type="http://schemas.openxmlformats.org/officeDocument/2006/relationships/image" Target="../media/image1450.wmf"/><Relationship Id="rId32" Type="http://schemas.openxmlformats.org/officeDocument/2006/relationships/image" Target="../media/image1454.wmf"/><Relationship Id="rId5" Type="http://schemas.openxmlformats.org/officeDocument/2006/relationships/oleObject" Target="../embeddings/oleObject1139.bin"/><Relationship Id="rId15" Type="http://schemas.openxmlformats.org/officeDocument/2006/relationships/image" Target="../media/image1462.wmf"/><Relationship Id="rId23" Type="http://schemas.openxmlformats.org/officeDocument/2006/relationships/oleObject" Target="../embeddings/oleObject1148.bin"/><Relationship Id="rId28" Type="http://schemas.openxmlformats.org/officeDocument/2006/relationships/image" Target="../media/image1452.wmf"/><Relationship Id="rId10" Type="http://schemas.openxmlformats.org/officeDocument/2006/relationships/oleObject" Target="../embeddings/oleObject1141.bin"/><Relationship Id="rId19" Type="http://schemas.openxmlformats.org/officeDocument/2006/relationships/oleObject" Target="../embeddings/oleObject1146.bin"/><Relationship Id="rId31" Type="http://schemas.openxmlformats.org/officeDocument/2006/relationships/oleObject" Target="../embeddings/oleObject1152.bin"/><Relationship Id="rId4" Type="http://schemas.openxmlformats.org/officeDocument/2006/relationships/image" Target="../media/image1447.wmf"/><Relationship Id="rId9" Type="http://schemas.openxmlformats.org/officeDocument/2006/relationships/image" Target="../media/image1457.wmf"/><Relationship Id="rId14" Type="http://schemas.openxmlformats.org/officeDocument/2006/relationships/oleObject" Target="../embeddings/oleObject1143.bin"/><Relationship Id="rId22" Type="http://schemas.openxmlformats.org/officeDocument/2006/relationships/image" Target="../media/image1449.wmf"/><Relationship Id="rId27" Type="http://schemas.openxmlformats.org/officeDocument/2006/relationships/oleObject" Target="../embeddings/oleObject1150.bin"/><Relationship Id="rId30" Type="http://schemas.openxmlformats.org/officeDocument/2006/relationships/image" Target="../media/image1453.wmf"/><Relationship Id="rId35" Type="http://schemas.openxmlformats.org/officeDocument/2006/relationships/oleObject" Target="../embeddings/oleObject1154.bin"/></Relationships>
</file>

<file path=ppt/slides/_rels/slide429.xml.rels><?xml version="1.0" encoding="UTF-8" standalone="yes"?>
<Relationships xmlns="http://schemas.openxmlformats.org/package/2006/relationships"><Relationship Id="rId8" Type="http://schemas.openxmlformats.org/officeDocument/2006/relationships/image" Target="../media/image1465.emf"/><Relationship Id="rId13" Type="http://schemas.openxmlformats.org/officeDocument/2006/relationships/oleObject" Target="../embeddings/oleObject1160.bin"/><Relationship Id="rId18" Type="http://schemas.openxmlformats.org/officeDocument/2006/relationships/image" Target="../media/image1458.wmf"/><Relationship Id="rId26" Type="http://schemas.openxmlformats.org/officeDocument/2006/relationships/image" Target="../media/image1469.emf"/><Relationship Id="rId3" Type="http://schemas.openxmlformats.org/officeDocument/2006/relationships/oleObject" Target="../embeddings/oleObject1155.bin"/><Relationship Id="rId21" Type="http://schemas.openxmlformats.org/officeDocument/2006/relationships/oleObject" Target="../embeddings/oleObject1164.bin"/><Relationship Id="rId7" Type="http://schemas.openxmlformats.org/officeDocument/2006/relationships/oleObject" Target="../embeddings/oleObject1157.bin"/><Relationship Id="rId12" Type="http://schemas.openxmlformats.org/officeDocument/2006/relationships/image" Target="../media/image1467.emf"/><Relationship Id="rId17" Type="http://schemas.openxmlformats.org/officeDocument/2006/relationships/oleObject" Target="../embeddings/oleObject1162.bin"/><Relationship Id="rId25" Type="http://schemas.openxmlformats.org/officeDocument/2006/relationships/oleObject" Target="../embeddings/oleObject1166.bin"/><Relationship Id="rId2" Type="http://schemas.openxmlformats.org/officeDocument/2006/relationships/slideLayout" Target="../slideLayouts/slideLayout2.xml"/><Relationship Id="rId16" Type="http://schemas.openxmlformats.org/officeDocument/2006/relationships/image" Target="../media/image1447.wmf"/><Relationship Id="rId20" Type="http://schemas.openxmlformats.org/officeDocument/2006/relationships/image" Target="../media/image1459.wmf"/><Relationship Id="rId1" Type="http://schemas.openxmlformats.org/officeDocument/2006/relationships/vmlDrawing" Target="../drawings/vmlDrawing345.vml"/><Relationship Id="rId6" Type="http://schemas.openxmlformats.org/officeDocument/2006/relationships/image" Target="../media/image1464.emf"/><Relationship Id="rId11" Type="http://schemas.openxmlformats.org/officeDocument/2006/relationships/oleObject" Target="../embeddings/oleObject1159.bin"/><Relationship Id="rId24" Type="http://schemas.openxmlformats.org/officeDocument/2006/relationships/image" Target="../media/image1460.wmf"/><Relationship Id="rId5" Type="http://schemas.openxmlformats.org/officeDocument/2006/relationships/oleObject" Target="../embeddings/oleObject1156.bin"/><Relationship Id="rId15" Type="http://schemas.openxmlformats.org/officeDocument/2006/relationships/oleObject" Target="../embeddings/oleObject1161.bin"/><Relationship Id="rId23" Type="http://schemas.openxmlformats.org/officeDocument/2006/relationships/oleObject" Target="../embeddings/oleObject1165.bin"/><Relationship Id="rId10" Type="http://schemas.openxmlformats.org/officeDocument/2006/relationships/image" Target="../media/image1466.emf"/><Relationship Id="rId19" Type="http://schemas.openxmlformats.org/officeDocument/2006/relationships/oleObject" Target="../embeddings/oleObject1163.bin"/><Relationship Id="rId4" Type="http://schemas.openxmlformats.org/officeDocument/2006/relationships/image" Target="../media/image1463.emf"/><Relationship Id="rId9" Type="http://schemas.openxmlformats.org/officeDocument/2006/relationships/oleObject" Target="../embeddings/oleObject1158.bin"/><Relationship Id="rId14" Type="http://schemas.openxmlformats.org/officeDocument/2006/relationships/image" Target="../media/image1468.emf"/><Relationship Id="rId22" Type="http://schemas.openxmlformats.org/officeDocument/2006/relationships/image" Target="../media/image1457.wmf"/></Relationships>
</file>

<file path=ppt/slides/_rels/slide430.xml.rels><?xml version="1.0" encoding="UTF-8" standalone="yes"?>
<Relationships xmlns="http://schemas.openxmlformats.org/package/2006/relationships"><Relationship Id="rId8" Type="http://schemas.openxmlformats.org/officeDocument/2006/relationships/image" Target="../media/image1472.emf"/><Relationship Id="rId13" Type="http://schemas.openxmlformats.org/officeDocument/2006/relationships/oleObject" Target="../embeddings/oleObject1172.bin"/><Relationship Id="rId18" Type="http://schemas.openxmlformats.org/officeDocument/2006/relationships/image" Target="../media/image1477.wmf"/><Relationship Id="rId3" Type="http://schemas.openxmlformats.org/officeDocument/2006/relationships/oleObject" Target="../embeddings/oleObject1167.bin"/><Relationship Id="rId7" Type="http://schemas.openxmlformats.org/officeDocument/2006/relationships/oleObject" Target="../embeddings/oleObject1169.bin"/><Relationship Id="rId12" Type="http://schemas.openxmlformats.org/officeDocument/2006/relationships/image" Target="../media/image1474.emf"/><Relationship Id="rId17" Type="http://schemas.openxmlformats.org/officeDocument/2006/relationships/oleObject" Target="../embeddings/oleObject1174.bin"/><Relationship Id="rId2" Type="http://schemas.openxmlformats.org/officeDocument/2006/relationships/slideLayout" Target="../slideLayouts/slideLayout2.xml"/><Relationship Id="rId16" Type="http://schemas.openxmlformats.org/officeDocument/2006/relationships/image" Target="../media/image1476.wmf"/><Relationship Id="rId1" Type="http://schemas.openxmlformats.org/officeDocument/2006/relationships/vmlDrawing" Target="../drawings/vmlDrawing346.vml"/><Relationship Id="rId6" Type="http://schemas.openxmlformats.org/officeDocument/2006/relationships/image" Target="../media/image1471.emf"/><Relationship Id="rId11" Type="http://schemas.openxmlformats.org/officeDocument/2006/relationships/oleObject" Target="../embeddings/oleObject1171.bin"/><Relationship Id="rId5" Type="http://schemas.openxmlformats.org/officeDocument/2006/relationships/oleObject" Target="../embeddings/oleObject1168.bin"/><Relationship Id="rId15" Type="http://schemas.openxmlformats.org/officeDocument/2006/relationships/oleObject" Target="../embeddings/oleObject1173.bin"/><Relationship Id="rId10" Type="http://schemas.openxmlformats.org/officeDocument/2006/relationships/image" Target="../media/image1473.emf"/><Relationship Id="rId4" Type="http://schemas.openxmlformats.org/officeDocument/2006/relationships/image" Target="../media/image1470.emf"/><Relationship Id="rId9" Type="http://schemas.openxmlformats.org/officeDocument/2006/relationships/oleObject" Target="../embeddings/oleObject1170.bin"/><Relationship Id="rId14" Type="http://schemas.openxmlformats.org/officeDocument/2006/relationships/image" Target="../media/image1475.emf"/></Relationships>
</file>

<file path=ppt/slides/_rels/slide431.xml.rels><?xml version="1.0" encoding="UTF-8" standalone="yes"?>
<Relationships xmlns="http://schemas.openxmlformats.org/package/2006/relationships"><Relationship Id="rId8" Type="http://schemas.openxmlformats.org/officeDocument/2006/relationships/image" Target="../media/image1480.emf"/><Relationship Id="rId13" Type="http://schemas.openxmlformats.org/officeDocument/2006/relationships/oleObject" Target="../embeddings/Microsoft_Word_97_-_2003_Document384.doc"/><Relationship Id="rId3" Type="http://schemas.openxmlformats.org/officeDocument/2006/relationships/oleObject" Target="../embeddings/Microsoft_Word_97_-_2003_Document381.doc"/><Relationship Id="rId7" Type="http://schemas.openxmlformats.org/officeDocument/2006/relationships/oleObject" Target="../embeddings/Microsoft_Word_97_-_2003_Document383.doc"/><Relationship Id="rId12" Type="http://schemas.openxmlformats.org/officeDocument/2006/relationships/image" Target="../media/image1482.wmf"/><Relationship Id="rId2" Type="http://schemas.openxmlformats.org/officeDocument/2006/relationships/slideLayout" Target="../slideLayouts/slideLayout2.xml"/><Relationship Id="rId1" Type="http://schemas.openxmlformats.org/officeDocument/2006/relationships/vmlDrawing" Target="../drawings/vmlDrawing347.vml"/><Relationship Id="rId6" Type="http://schemas.openxmlformats.org/officeDocument/2006/relationships/image" Target="../media/image1479.emf"/><Relationship Id="rId11" Type="http://schemas.openxmlformats.org/officeDocument/2006/relationships/oleObject" Target="../embeddings/oleObject1176.bin"/><Relationship Id="rId5" Type="http://schemas.openxmlformats.org/officeDocument/2006/relationships/oleObject" Target="../embeddings/Microsoft_Word_97_-_2003_Document382.doc"/><Relationship Id="rId10" Type="http://schemas.openxmlformats.org/officeDocument/2006/relationships/image" Target="../media/image1481.wmf"/><Relationship Id="rId4" Type="http://schemas.openxmlformats.org/officeDocument/2006/relationships/image" Target="../media/image1478.emf"/><Relationship Id="rId9" Type="http://schemas.openxmlformats.org/officeDocument/2006/relationships/oleObject" Target="../embeddings/oleObject1175.bin"/><Relationship Id="rId14" Type="http://schemas.openxmlformats.org/officeDocument/2006/relationships/image" Target="../media/image1483.emf"/></Relationships>
</file>

<file path=ppt/slides/_rels/slide432.xml.rels><?xml version="1.0" encoding="UTF-8" standalone="yes"?>
<Relationships xmlns="http://schemas.openxmlformats.org/package/2006/relationships"><Relationship Id="rId8" Type="http://schemas.openxmlformats.org/officeDocument/2006/relationships/oleObject" Target="../embeddings/oleObject1180.bin"/><Relationship Id="rId3" Type="http://schemas.openxmlformats.org/officeDocument/2006/relationships/oleObject" Target="../embeddings/oleObject1177.bin"/><Relationship Id="rId7" Type="http://schemas.openxmlformats.org/officeDocument/2006/relationships/image" Target="../media/image1485.wmf"/><Relationship Id="rId2" Type="http://schemas.openxmlformats.org/officeDocument/2006/relationships/slideLayout" Target="../slideLayouts/slideLayout4.xml"/><Relationship Id="rId1" Type="http://schemas.openxmlformats.org/officeDocument/2006/relationships/vmlDrawing" Target="../drawings/vmlDrawing348.vml"/><Relationship Id="rId6" Type="http://schemas.openxmlformats.org/officeDocument/2006/relationships/oleObject" Target="../embeddings/oleObject1179.bin"/><Relationship Id="rId5" Type="http://schemas.openxmlformats.org/officeDocument/2006/relationships/oleObject" Target="../embeddings/oleObject1178.bin"/><Relationship Id="rId4" Type="http://schemas.openxmlformats.org/officeDocument/2006/relationships/image" Target="../media/image1484.wmf"/><Relationship Id="rId9" Type="http://schemas.openxmlformats.org/officeDocument/2006/relationships/image" Target="../media/image1486.wmf"/></Relationships>
</file>

<file path=ppt/slides/_rels/slide433.xml.rels><?xml version="1.0" encoding="UTF-8" standalone="yes"?>
<Relationships xmlns="http://schemas.openxmlformats.org/package/2006/relationships"><Relationship Id="rId8" Type="http://schemas.openxmlformats.org/officeDocument/2006/relationships/image" Target="../media/image1489.emf"/><Relationship Id="rId3" Type="http://schemas.openxmlformats.org/officeDocument/2006/relationships/oleObject" Target="../embeddings/Microsoft_Word_97_-_2003_Document385.doc"/><Relationship Id="rId7" Type="http://schemas.openxmlformats.org/officeDocument/2006/relationships/oleObject" Target="../embeddings/Microsoft_Word_97_-_2003_Document387.doc"/><Relationship Id="rId2" Type="http://schemas.openxmlformats.org/officeDocument/2006/relationships/slideLayout" Target="../slideLayouts/slideLayout2.xml"/><Relationship Id="rId1" Type="http://schemas.openxmlformats.org/officeDocument/2006/relationships/vmlDrawing" Target="../drawings/vmlDrawing349.vml"/><Relationship Id="rId6" Type="http://schemas.openxmlformats.org/officeDocument/2006/relationships/image" Target="../media/image1488.emf"/><Relationship Id="rId5" Type="http://schemas.openxmlformats.org/officeDocument/2006/relationships/oleObject" Target="../embeddings/Microsoft_Word_97_-_2003_Document386.doc"/><Relationship Id="rId4" Type="http://schemas.openxmlformats.org/officeDocument/2006/relationships/image" Target="../media/image1487.emf"/></Relationships>
</file>

<file path=ppt/slides/_rels/slide434.xml.rels><?xml version="1.0" encoding="UTF-8" standalone="yes"?>
<Relationships xmlns="http://schemas.openxmlformats.org/package/2006/relationships"><Relationship Id="rId8" Type="http://schemas.openxmlformats.org/officeDocument/2006/relationships/image" Target="../media/image1492.emf"/><Relationship Id="rId13" Type="http://schemas.openxmlformats.org/officeDocument/2006/relationships/oleObject" Target="../embeddings/oleObject1181.bin"/><Relationship Id="rId3" Type="http://schemas.openxmlformats.org/officeDocument/2006/relationships/oleObject" Target="../embeddings/Microsoft_Word_97_-_2003_Document388.doc"/><Relationship Id="rId7" Type="http://schemas.openxmlformats.org/officeDocument/2006/relationships/oleObject" Target="../embeddings/Microsoft_Word_97_-_2003_Document390.doc"/><Relationship Id="rId12" Type="http://schemas.openxmlformats.org/officeDocument/2006/relationships/image" Target="../media/image1494.emf"/><Relationship Id="rId2" Type="http://schemas.openxmlformats.org/officeDocument/2006/relationships/slideLayout" Target="../slideLayouts/slideLayout2.xml"/><Relationship Id="rId1" Type="http://schemas.openxmlformats.org/officeDocument/2006/relationships/vmlDrawing" Target="../drawings/vmlDrawing350.vml"/><Relationship Id="rId6" Type="http://schemas.openxmlformats.org/officeDocument/2006/relationships/image" Target="../media/image1491.emf"/><Relationship Id="rId11" Type="http://schemas.openxmlformats.org/officeDocument/2006/relationships/oleObject" Target="../embeddings/Microsoft_Word_97_-_2003_Document392.doc"/><Relationship Id="rId5" Type="http://schemas.openxmlformats.org/officeDocument/2006/relationships/oleObject" Target="../embeddings/Microsoft_Word_97_-_2003_Document389.doc"/><Relationship Id="rId10" Type="http://schemas.openxmlformats.org/officeDocument/2006/relationships/image" Target="../media/image1493.emf"/><Relationship Id="rId4" Type="http://schemas.openxmlformats.org/officeDocument/2006/relationships/image" Target="../media/image1490.emf"/><Relationship Id="rId9" Type="http://schemas.openxmlformats.org/officeDocument/2006/relationships/oleObject" Target="../embeddings/Microsoft_Word_97_-_2003_Document391.doc"/><Relationship Id="rId14" Type="http://schemas.openxmlformats.org/officeDocument/2006/relationships/image" Target="../media/image1495.emf"/></Relationships>
</file>

<file path=ppt/slides/_rels/slide435.xml.rels><?xml version="1.0" encoding="UTF-8" standalone="yes"?>
<Relationships xmlns="http://schemas.openxmlformats.org/package/2006/relationships"><Relationship Id="rId8" Type="http://schemas.openxmlformats.org/officeDocument/2006/relationships/image" Target="../media/image1498.emf"/><Relationship Id="rId3" Type="http://schemas.openxmlformats.org/officeDocument/2006/relationships/oleObject" Target="../embeddings/Microsoft_Word_97_-_2003_Document393.doc"/><Relationship Id="rId7" Type="http://schemas.openxmlformats.org/officeDocument/2006/relationships/oleObject" Target="../embeddings/Microsoft_Word_97_-_2003_Document395.doc"/><Relationship Id="rId2" Type="http://schemas.openxmlformats.org/officeDocument/2006/relationships/slideLayout" Target="../slideLayouts/slideLayout2.xml"/><Relationship Id="rId1" Type="http://schemas.openxmlformats.org/officeDocument/2006/relationships/vmlDrawing" Target="../drawings/vmlDrawing351.vml"/><Relationship Id="rId6" Type="http://schemas.openxmlformats.org/officeDocument/2006/relationships/image" Target="../media/image1497.emf"/><Relationship Id="rId5" Type="http://schemas.openxmlformats.org/officeDocument/2006/relationships/oleObject" Target="../embeddings/Microsoft_Word_97_-_2003_Document394.doc"/><Relationship Id="rId4" Type="http://schemas.openxmlformats.org/officeDocument/2006/relationships/image" Target="../media/image1496.emf"/></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7.xml.rels><?xml version="1.0" encoding="UTF-8" standalone="yes"?>
<Relationships xmlns="http://schemas.openxmlformats.org/package/2006/relationships"><Relationship Id="rId8" Type="http://schemas.openxmlformats.org/officeDocument/2006/relationships/image" Target="../media/image1501.emf"/><Relationship Id="rId3" Type="http://schemas.openxmlformats.org/officeDocument/2006/relationships/oleObject" Target="../embeddings/Microsoft_Word_97_-_2003_Document396.doc"/><Relationship Id="rId7" Type="http://schemas.openxmlformats.org/officeDocument/2006/relationships/oleObject" Target="../embeddings/Microsoft_Word_97_-_2003_Document398.doc"/><Relationship Id="rId2" Type="http://schemas.openxmlformats.org/officeDocument/2006/relationships/slideLayout" Target="../slideLayouts/slideLayout2.xml"/><Relationship Id="rId1" Type="http://schemas.openxmlformats.org/officeDocument/2006/relationships/vmlDrawing" Target="../drawings/vmlDrawing352.vml"/><Relationship Id="rId6" Type="http://schemas.openxmlformats.org/officeDocument/2006/relationships/image" Target="../media/image1500.emf"/><Relationship Id="rId5" Type="http://schemas.openxmlformats.org/officeDocument/2006/relationships/oleObject" Target="../embeddings/Microsoft_Word_97_-_2003_Document397.doc"/><Relationship Id="rId4" Type="http://schemas.openxmlformats.org/officeDocument/2006/relationships/image" Target="../media/image1499.emf"/></Relationships>
</file>

<file path=ppt/slides/_rels/slide438.xml.rels><?xml version="1.0" encoding="UTF-8" standalone="yes"?>
<Relationships xmlns="http://schemas.openxmlformats.org/package/2006/relationships"><Relationship Id="rId8" Type="http://schemas.openxmlformats.org/officeDocument/2006/relationships/image" Target="../media/image1504.emf"/><Relationship Id="rId13" Type="http://schemas.openxmlformats.org/officeDocument/2006/relationships/oleObject" Target="../embeddings/oleObject1184.bin"/><Relationship Id="rId3" Type="http://schemas.openxmlformats.org/officeDocument/2006/relationships/oleObject" Target="../embeddings/Microsoft_Word_97_-_2003_Document399.doc"/><Relationship Id="rId7" Type="http://schemas.openxmlformats.org/officeDocument/2006/relationships/oleObject" Target="../embeddings/Microsoft_Word_97_-_2003_Document401.doc"/><Relationship Id="rId12" Type="http://schemas.openxmlformats.org/officeDocument/2006/relationships/image" Target="../media/image1506.emf"/><Relationship Id="rId2" Type="http://schemas.openxmlformats.org/officeDocument/2006/relationships/slideLayout" Target="../slideLayouts/slideLayout2.xml"/><Relationship Id="rId1" Type="http://schemas.openxmlformats.org/officeDocument/2006/relationships/vmlDrawing" Target="../drawings/vmlDrawing353.vml"/><Relationship Id="rId6" Type="http://schemas.openxmlformats.org/officeDocument/2006/relationships/image" Target="../media/image1503.emf"/><Relationship Id="rId11" Type="http://schemas.openxmlformats.org/officeDocument/2006/relationships/oleObject" Target="../embeddings/oleObject1183.bin"/><Relationship Id="rId5" Type="http://schemas.openxmlformats.org/officeDocument/2006/relationships/oleObject" Target="../embeddings/Microsoft_Word_97_-_2003_Document400.doc"/><Relationship Id="rId10" Type="http://schemas.openxmlformats.org/officeDocument/2006/relationships/image" Target="../media/image1505.emf"/><Relationship Id="rId4" Type="http://schemas.openxmlformats.org/officeDocument/2006/relationships/image" Target="../media/image1502.emf"/><Relationship Id="rId9" Type="http://schemas.openxmlformats.org/officeDocument/2006/relationships/oleObject" Target="../embeddings/oleObject1182.bin"/><Relationship Id="rId14" Type="http://schemas.openxmlformats.org/officeDocument/2006/relationships/image" Target="../media/image1507.emf"/></Relationships>
</file>

<file path=ppt/slides/_rels/slide439.xml.rels><?xml version="1.0" encoding="UTF-8" standalone="yes"?>
<Relationships xmlns="http://schemas.openxmlformats.org/package/2006/relationships"><Relationship Id="rId8" Type="http://schemas.openxmlformats.org/officeDocument/2006/relationships/image" Target="../media/image1510.wmf"/><Relationship Id="rId3" Type="http://schemas.openxmlformats.org/officeDocument/2006/relationships/oleObject" Target="../embeddings/oleObject1185.bin"/><Relationship Id="rId7" Type="http://schemas.openxmlformats.org/officeDocument/2006/relationships/oleObject" Target="../embeddings/oleObject1187.bin"/><Relationship Id="rId2" Type="http://schemas.openxmlformats.org/officeDocument/2006/relationships/slideLayout" Target="../slideLayouts/slideLayout2.xml"/><Relationship Id="rId1" Type="http://schemas.openxmlformats.org/officeDocument/2006/relationships/vmlDrawing" Target="../drawings/vmlDrawing354.vml"/><Relationship Id="rId6" Type="http://schemas.openxmlformats.org/officeDocument/2006/relationships/image" Target="../media/image1509.wmf"/><Relationship Id="rId5" Type="http://schemas.openxmlformats.org/officeDocument/2006/relationships/oleObject" Target="../embeddings/oleObject1186.bin"/><Relationship Id="rId10" Type="http://schemas.openxmlformats.org/officeDocument/2006/relationships/image" Target="../media/image1511.emf"/><Relationship Id="rId4" Type="http://schemas.openxmlformats.org/officeDocument/2006/relationships/image" Target="../media/image1508.emf"/><Relationship Id="rId9" Type="http://schemas.openxmlformats.org/officeDocument/2006/relationships/oleObject" Target="../embeddings/oleObject1188.bin"/></Relationships>
</file>

<file path=ppt/slides/_rels/slide440.xml.rels><?xml version="1.0" encoding="UTF-8" standalone="yes"?>
<Relationships xmlns="http://schemas.openxmlformats.org/package/2006/relationships"><Relationship Id="rId8" Type="http://schemas.openxmlformats.org/officeDocument/2006/relationships/image" Target="../media/image1514.wmf"/><Relationship Id="rId13" Type="http://schemas.openxmlformats.org/officeDocument/2006/relationships/oleObject" Target="../embeddings/oleObject1194.bin"/><Relationship Id="rId18" Type="http://schemas.openxmlformats.org/officeDocument/2006/relationships/oleObject" Target="../embeddings/oleObject1197.bin"/><Relationship Id="rId26" Type="http://schemas.openxmlformats.org/officeDocument/2006/relationships/oleObject" Target="../embeddings/oleObject1200.bin"/><Relationship Id="rId3" Type="http://schemas.openxmlformats.org/officeDocument/2006/relationships/oleObject" Target="../embeddings/oleObject1189.bin"/><Relationship Id="rId21" Type="http://schemas.openxmlformats.org/officeDocument/2006/relationships/image" Target="../media/image1520.wmf"/><Relationship Id="rId7" Type="http://schemas.openxmlformats.org/officeDocument/2006/relationships/oleObject" Target="../embeddings/oleObject1191.bin"/><Relationship Id="rId12" Type="http://schemas.openxmlformats.org/officeDocument/2006/relationships/image" Target="../media/image1516.wmf"/><Relationship Id="rId17" Type="http://schemas.openxmlformats.org/officeDocument/2006/relationships/image" Target="../media/image1518.wmf"/><Relationship Id="rId25" Type="http://schemas.openxmlformats.org/officeDocument/2006/relationships/image" Target="../media/image1522.emf"/><Relationship Id="rId2" Type="http://schemas.openxmlformats.org/officeDocument/2006/relationships/slideLayout" Target="../slideLayouts/slideLayout2.xml"/><Relationship Id="rId16" Type="http://schemas.openxmlformats.org/officeDocument/2006/relationships/oleObject" Target="../embeddings/oleObject1196.bin"/><Relationship Id="rId20" Type="http://schemas.openxmlformats.org/officeDocument/2006/relationships/oleObject" Target="../embeddings/oleObject1198.bin"/><Relationship Id="rId1" Type="http://schemas.openxmlformats.org/officeDocument/2006/relationships/vmlDrawing" Target="../drawings/vmlDrawing355.vml"/><Relationship Id="rId6" Type="http://schemas.openxmlformats.org/officeDocument/2006/relationships/image" Target="../media/image1513.wmf"/><Relationship Id="rId11" Type="http://schemas.openxmlformats.org/officeDocument/2006/relationships/oleObject" Target="../embeddings/oleObject1193.bin"/><Relationship Id="rId24" Type="http://schemas.openxmlformats.org/officeDocument/2006/relationships/oleObject" Target="../embeddings/Microsoft_Word_97_-_2003_Document402.doc"/><Relationship Id="rId5" Type="http://schemas.openxmlformats.org/officeDocument/2006/relationships/oleObject" Target="../embeddings/oleObject1190.bin"/><Relationship Id="rId15" Type="http://schemas.openxmlformats.org/officeDocument/2006/relationships/image" Target="../media/image1517.wmf"/><Relationship Id="rId23" Type="http://schemas.openxmlformats.org/officeDocument/2006/relationships/image" Target="../media/image1521.wmf"/><Relationship Id="rId10" Type="http://schemas.openxmlformats.org/officeDocument/2006/relationships/image" Target="../media/image1515.wmf"/><Relationship Id="rId19" Type="http://schemas.openxmlformats.org/officeDocument/2006/relationships/image" Target="../media/image1519.wmf"/><Relationship Id="rId4" Type="http://schemas.openxmlformats.org/officeDocument/2006/relationships/image" Target="../media/image1512.wmf"/><Relationship Id="rId9" Type="http://schemas.openxmlformats.org/officeDocument/2006/relationships/oleObject" Target="../embeddings/oleObject1192.bin"/><Relationship Id="rId14" Type="http://schemas.openxmlformats.org/officeDocument/2006/relationships/oleObject" Target="../embeddings/oleObject1195.bin"/><Relationship Id="rId22" Type="http://schemas.openxmlformats.org/officeDocument/2006/relationships/oleObject" Target="../embeddings/oleObject1199.bin"/><Relationship Id="rId27" Type="http://schemas.openxmlformats.org/officeDocument/2006/relationships/image" Target="../media/image1523.emf"/></Relationships>
</file>

<file path=ppt/slides/_rels/slide441.xml.rels><?xml version="1.0" encoding="UTF-8" standalone="yes"?>
<Relationships xmlns="http://schemas.openxmlformats.org/package/2006/relationships"><Relationship Id="rId8" Type="http://schemas.openxmlformats.org/officeDocument/2006/relationships/image" Target="../media/image1526.emf"/><Relationship Id="rId13" Type="http://schemas.openxmlformats.org/officeDocument/2006/relationships/oleObject" Target="../embeddings/oleObject1206.bin"/><Relationship Id="rId3" Type="http://schemas.openxmlformats.org/officeDocument/2006/relationships/oleObject" Target="../embeddings/oleObject1201.bin"/><Relationship Id="rId7" Type="http://schemas.openxmlformats.org/officeDocument/2006/relationships/oleObject" Target="../embeddings/oleObject1203.bin"/><Relationship Id="rId12" Type="http://schemas.openxmlformats.org/officeDocument/2006/relationships/image" Target="../media/image1528.emf"/><Relationship Id="rId2" Type="http://schemas.openxmlformats.org/officeDocument/2006/relationships/slideLayout" Target="../slideLayouts/slideLayout2.xml"/><Relationship Id="rId16" Type="http://schemas.openxmlformats.org/officeDocument/2006/relationships/image" Target="../media/image1530.emf"/><Relationship Id="rId1" Type="http://schemas.openxmlformats.org/officeDocument/2006/relationships/vmlDrawing" Target="../drawings/vmlDrawing356.vml"/><Relationship Id="rId6" Type="http://schemas.openxmlformats.org/officeDocument/2006/relationships/image" Target="../media/image1525.emf"/><Relationship Id="rId11" Type="http://schemas.openxmlformats.org/officeDocument/2006/relationships/oleObject" Target="../embeddings/oleObject1205.bin"/><Relationship Id="rId5" Type="http://schemas.openxmlformats.org/officeDocument/2006/relationships/oleObject" Target="../embeddings/oleObject1202.bin"/><Relationship Id="rId15" Type="http://schemas.openxmlformats.org/officeDocument/2006/relationships/oleObject" Target="../embeddings/oleObject1207.bin"/><Relationship Id="rId10" Type="http://schemas.openxmlformats.org/officeDocument/2006/relationships/image" Target="../media/image1527.emf"/><Relationship Id="rId4" Type="http://schemas.openxmlformats.org/officeDocument/2006/relationships/image" Target="../media/image1524.emf"/><Relationship Id="rId9" Type="http://schemas.openxmlformats.org/officeDocument/2006/relationships/oleObject" Target="../embeddings/oleObject1204.bin"/><Relationship Id="rId14" Type="http://schemas.openxmlformats.org/officeDocument/2006/relationships/image" Target="../media/image1529.emf"/></Relationships>
</file>

<file path=ppt/slides/_rels/slide442.xml.rels><?xml version="1.0" encoding="UTF-8" standalone="yes"?>
<Relationships xmlns="http://schemas.openxmlformats.org/package/2006/relationships"><Relationship Id="rId8" Type="http://schemas.openxmlformats.org/officeDocument/2006/relationships/image" Target="../media/image1533.emf"/><Relationship Id="rId3" Type="http://schemas.openxmlformats.org/officeDocument/2006/relationships/oleObject" Target="../embeddings/oleObject1208.bin"/><Relationship Id="rId7" Type="http://schemas.openxmlformats.org/officeDocument/2006/relationships/oleObject" Target="../embeddings/Microsoft_Word_97_-_2003_Document403.doc"/><Relationship Id="rId12" Type="http://schemas.openxmlformats.org/officeDocument/2006/relationships/image" Target="../media/image1535.emf"/><Relationship Id="rId2" Type="http://schemas.openxmlformats.org/officeDocument/2006/relationships/slideLayout" Target="../slideLayouts/slideLayout2.xml"/><Relationship Id="rId1" Type="http://schemas.openxmlformats.org/officeDocument/2006/relationships/vmlDrawing" Target="../drawings/vmlDrawing357.vml"/><Relationship Id="rId6" Type="http://schemas.openxmlformats.org/officeDocument/2006/relationships/image" Target="../media/image1532.emf"/><Relationship Id="rId11" Type="http://schemas.openxmlformats.org/officeDocument/2006/relationships/oleObject" Target="../embeddings/oleObject1210.bin"/><Relationship Id="rId5" Type="http://schemas.openxmlformats.org/officeDocument/2006/relationships/oleObject" Target="../embeddings/oleObject1209.bin"/><Relationship Id="rId10" Type="http://schemas.openxmlformats.org/officeDocument/2006/relationships/image" Target="../media/image1534.emf"/><Relationship Id="rId4" Type="http://schemas.openxmlformats.org/officeDocument/2006/relationships/image" Target="../media/image1531.emf"/><Relationship Id="rId9" Type="http://schemas.openxmlformats.org/officeDocument/2006/relationships/oleObject" Target="../embeddings/Microsoft_Word_97_-_2003_Document404.doc"/></Relationships>
</file>

<file path=ppt/slides/_rels/slide443.xml.rels><?xml version="1.0" encoding="UTF-8" standalone="yes"?>
<Relationships xmlns="http://schemas.openxmlformats.org/package/2006/relationships"><Relationship Id="rId8" Type="http://schemas.openxmlformats.org/officeDocument/2006/relationships/image" Target="../media/image1538.emf"/><Relationship Id="rId13" Type="http://schemas.openxmlformats.org/officeDocument/2006/relationships/oleObject" Target="../embeddings/oleObject1216.bin"/><Relationship Id="rId18" Type="http://schemas.openxmlformats.org/officeDocument/2006/relationships/image" Target="../media/image1543.emf"/><Relationship Id="rId3" Type="http://schemas.openxmlformats.org/officeDocument/2006/relationships/oleObject" Target="../embeddings/oleObject1211.bin"/><Relationship Id="rId7" Type="http://schemas.openxmlformats.org/officeDocument/2006/relationships/oleObject" Target="../embeddings/oleObject1213.bin"/><Relationship Id="rId12" Type="http://schemas.openxmlformats.org/officeDocument/2006/relationships/image" Target="../media/image1540.wmf"/><Relationship Id="rId17" Type="http://schemas.openxmlformats.org/officeDocument/2006/relationships/oleObject" Target="../embeddings/Microsoft_Word_97_-_2003_Document406.doc"/><Relationship Id="rId2" Type="http://schemas.openxmlformats.org/officeDocument/2006/relationships/slideLayout" Target="../slideLayouts/slideLayout2.xml"/><Relationship Id="rId16" Type="http://schemas.openxmlformats.org/officeDocument/2006/relationships/image" Target="../media/image1542.emf"/><Relationship Id="rId20" Type="http://schemas.openxmlformats.org/officeDocument/2006/relationships/image" Target="../media/image1544.emf"/><Relationship Id="rId1" Type="http://schemas.openxmlformats.org/officeDocument/2006/relationships/vmlDrawing" Target="../drawings/vmlDrawing358.vml"/><Relationship Id="rId6" Type="http://schemas.openxmlformats.org/officeDocument/2006/relationships/image" Target="../media/image1537.emf"/><Relationship Id="rId11" Type="http://schemas.openxmlformats.org/officeDocument/2006/relationships/oleObject" Target="../embeddings/oleObject1215.bin"/><Relationship Id="rId5" Type="http://schemas.openxmlformats.org/officeDocument/2006/relationships/oleObject" Target="../embeddings/oleObject1212.bin"/><Relationship Id="rId15" Type="http://schemas.openxmlformats.org/officeDocument/2006/relationships/oleObject" Target="../embeddings/Microsoft_Word_97_-_2003_Document405.doc"/><Relationship Id="rId10" Type="http://schemas.openxmlformats.org/officeDocument/2006/relationships/image" Target="../media/image1539.emf"/><Relationship Id="rId19" Type="http://schemas.openxmlformats.org/officeDocument/2006/relationships/oleObject" Target="../embeddings/oleObject1217.bin"/><Relationship Id="rId4" Type="http://schemas.openxmlformats.org/officeDocument/2006/relationships/image" Target="../media/image1536.emf"/><Relationship Id="rId9" Type="http://schemas.openxmlformats.org/officeDocument/2006/relationships/oleObject" Target="../embeddings/oleObject1214.bin"/><Relationship Id="rId14" Type="http://schemas.openxmlformats.org/officeDocument/2006/relationships/image" Target="../media/image1541.wmf"/></Relationships>
</file>

<file path=ppt/slides/_rels/slide4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6.xml.rels><?xml version="1.0" encoding="UTF-8" standalone="yes"?>
<Relationships xmlns="http://schemas.openxmlformats.org/package/2006/relationships"><Relationship Id="rId3" Type="http://schemas.openxmlformats.org/officeDocument/2006/relationships/oleObject" Target="../embeddings/oleObject1218.bin"/><Relationship Id="rId2" Type="http://schemas.openxmlformats.org/officeDocument/2006/relationships/slideLayout" Target="../slideLayouts/slideLayout13.xml"/><Relationship Id="rId1" Type="http://schemas.openxmlformats.org/officeDocument/2006/relationships/vmlDrawing" Target="../drawings/vmlDrawing359.vml"/><Relationship Id="rId4" Type="http://schemas.openxmlformats.org/officeDocument/2006/relationships/image" Target="../media/image1545.wmf"/></Relationships>
</file>

<file path=ppt/slides/_rels/slide447.xml.rels><?xml version="1.0" encoding="UTF-8" standalone="yes"?>
<Relationships xmlns="http://schemas.openxmlformats.org/package/2006/relationships"><Relationship Id="rId3" Type="http://schemas.openxmlformats.org/officeDocument/2006/relationships/oleObject" Target="../embeddings/oleObject1219.bin"/><Relationship Id="rId2" Type="http://schemas.openxmlformats.org/officeDocument/2006/relationships/slideLayout" Target="../slideLayouts/slideLayout13.xml"/><Relationship Id="rId1" Type="http://schemas.openxmlformats.org/officeDocument/2006/relationships/vmlDrawing" Target="../drawings/vmlDrawing360.vml"/><Relationship Id="rId4" Type="http://schemas.openxmlformats.org/officeDocument/2006/relationships/image" Target="../media/image1545.wmf"/></Relationships>
</file>

<file path=ppt/slides/_rels/slide448.xml.rels><?xml version="1.0" encoding="UTF-8" standalone="yes"?>
<Relationships xmlns="http://schemas.openxmlformats.org/package/2006/relationships"><Relationship Id="rId3" Type="http://schemas.openxmlformats.org/officeDocument/2006/relationships/oleObject" Target="../embeddings/oleObject1220.bin"/><Relationship Id="rId2" Type="http://schemas.openxmlformats.org/officeDocument/2006/relationships/slideLayout" Target="../slideLayouts/slideLayout13.xml"/><Relationship Id="rId1" Type="http://schemas.openxmlformats.org/officeDocument/2006/relationships/vmlDrawing" Target="../drawings/vmlDrawing361.vml"/><Relationship Id="rId6" Type="http://schemas.openxmlformats.org/officeDocument/2006/relationships/image" Target="../media/image1547.wmf"/><Relationship Id="rId5" Type="http://schemas.openxmlformats.org/officeDocument/2006/relationships/oleObject" Target="../embeddings/oleObject1221.bin"/><Relationship Id="rId4" Type="http://schemas.openxmlformats.org/officeDocument/2006/relationships/image" Target="../media/image1546.emf"/></Relationships>
</file>

<file path=ppt/slides/_rels/slide4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1.xml.rels><?xml version="1.0" encoding="UTF-8" standalone="yes"?>
<Relationships xmlns="http://schemas.openxmlformats.org/package/2006/relationships"><Relationship Id="rId3" Type="http://schemas.openxmlformats.org/officeDocument/2006/relationships/oleObject" Target="../embeddings/Microsoft_Word_97_-_2003_Document407.doc"/><Relationship Id="rId2" Type="http://schemas.openxmlformats.org/officeDocument/2006/relationships/slideLayout" Target="../slideLayouts/slideLayout2.xml"/><Relationship Id="rId1" Type="http://schemas.openxmlformats.org/officeDocument/2006/relationships/vmlDrawing" Target="../drawings/vmlDrawing362.vml"/><Relationship Id="rId4" Type="http://schemas.openxmlformats.org/officeDocument/2006/relationships/image" Target="../media/image1548.emf"/></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3.xml.rels><?xml version="1.0" encoding="UTF-8" standalone="yes"?>
<Relationships xmlns="http://schemas.openxmlformats.org/package/2006/relationships"><Relationship Id="rId8" Type="http://schemas.openxmlformats.org/officeDocument/2006/relationships/image" Target="../media/image1551.emf"/><Relationship Id="rId3" Type="http://schemas.openxmlformats.org/officeDocument/2006/relationships/oleObject" Target="../embeddings/oleObject1222.bin"/><Relationship Id="rId7" Type="http://schemas.openxmlformats.org/officeDocument/2006/relationships/oleObject" Target="../embeddings/Microsoft_Word_97_-_2003_Document408.doc"/><Relationship Id="rId12" Type="http://schemas.openxmlformats.org/officeDocument/2006/relationships/image" Target="../media/image1553.emf"/><Relationship Id="rId2" Type="http://schemas.openxmlformats.org/officeDocument/2006/relationships/slideLayout" Target="../slideLayouts/slideLayout2.xml"/><Relationship Id="rId1" Type="http://schemas.openxmlformats.org/officeDocument/2006/relationships/vmlDrawing" Target="../drawings/vmlDrawing363.vml"/><Relationship Id="rId6" Type="http://schemas.openxmlformats.org/officeDocument/2006/relationships/image" Target="../media/image1550.emf"/><Relationship Id="rId11" Type="http://schemas.openxmlformats.org/officeDocument/2006/relationships/oleObject" Target="../embeddings/Microsoft_Word_97_-_2003_Document410.doc"/><Relationship Id="rId5" Type="http://schemas.openxmlformats.org/officeDocument/2006/relationships/oleObject" Target="../embeddings/oleObject1223.bin"/><Relationship Id="rId10" Type="http://schemas.openxmlformats.org/officeDocument/2006/relationships/image" Target="../media/image1552.emf"/><Relationship Id="rId4" Type="http://schemas.openxmlformats.org/officeDocument/2006/relationships/image" Target="../media/image1549.emf"/><Relationship Id="rId9" Type="http://schemas.openxmlformats.org/officeDocument/2006/relationships/oleObject" Target="../embeddings/Microsoft_Word_97_-_2003_Document409.doc"/></Relationships>
</file>

<file path=ppt/slides/_rels/slide454.xml.rels><?xml version="1.0" encoding="UTF-8" standalone="yes"?>
<Relationships xmlns="http://schemas.openxmlformats.org/package/2006/relationships"><Relationship Id="rId3" Type="http://schemas.openxmlformats.org/officeDocument/2006/relationships/oleObject" Target="../embeddings/oleObject1224.bin"/><Relationship Id="rId2" Type="http://schemas.openxmlformats.org/officeDocument/2006/relationships/slideLayout" Target="../slideLayouts/slideLayout2.xml"/><Relationship Id="rId1" Type="http://schemas.openxmlformats.org/officeDocument/2006/relationships/vmlDrawing" Target="../drawings/vmlDrawing364.vml"/><Relationship Id="rId4" Type="http://schemas.openxmlformats.org/officeDocument/2006/relationships/image" Target="../media/image1554.emf"/></Relationships>
</file>

<file path=ppt/slides/_rels/slide455.xml.rels><?xml version="1.0" encoding="UTF-8" standalone="yes"?>
<Relationships xmlns="http://schemas.openxmlformats.org/package/2006/relationships"><Relationship Id="rId8" Type="http://schemas.openxmlformats.org/officeDocument/2006/relationships/image" Target="../media/image1557.wmf"/><Relationship Id="rId13" Type="http://schemas.openxmlformats.org/officeDocument/2006/relationships/oleObject" Target="../embeddings/oleObject1230.bin"/><Relationship Id="rId3" Type="http://schemas.openxmlformats.org/officeDocument/2006/relationships/oleObject" Target="../embeddings/oleObject1225.bin"/><Relationship Id="rId7" Type="http://schemas.openxmlformats.org/officeDocument/2006/relationships/oleObject" Target="../embeddings/oleObject1227.bin"/><Relationship Id="rId12" Type="http://schemas.openxmlformats.org/officeDocument/2006/relationships/image" Target="../media/image1559.wmf"/><Relationship Id="rId2" Type="http://schemas.openxmlformats.org/officeDocument/2006/relationships/slideLayout" Target="../slideLayouts/slideLayout17.xml"/><Relationship Id="rId16" Type="http://schemas.openxmlformats.org/officeDocument/2006/relationships/image" Target="../media/image1561.emf"/><Relationship Id="rId1" Type="http://schemas.openxmlformats.org/officeDocument/2006/relationships/vmlDrawing" Target="../drawings/vmlDrawing365.vml"/><Relationship Id="rId6" Type="http://schemas.openxmlformats.org/officeDocument/2006/relationships/image" Target="../media/image1556.wmf"/><Relationship Id="rId11" Type="http://schemas.openxmlformats.org/officeDocument/2006/relationships/oleObject" Target="../embeddings/oleObject1229.bin"/><Relationship Id="rId5" Type="http://schemas.openxmlformats.org/officeDocument/2006/relationships/oleObject" Target="../embeddings/oleObject1226.bin"/><Relationship Id="rId15" Type="http://schemas.openxmlformats.org/officeDocument/2006/relationships/oleObject" Target="../embeddings/oleObject1231.bin"/><Relationship Id="rId10" Type="http://schemas.openxmlformats.org/officeDocument/2006/relationships/image" Target="../media/image1558.wmf"/><Relationship Id="rId4" Type="http://schemas.openxmlformats.org/officeDocument/2006/relationships/image" Target="../media/image1555.wmf"/><Relationship Id="rId9" Type="http://schemas.openxmlformats.org/officeDocument/2006/relationships/oleObject" Target="../embeddings/oleObject1228.bin"/><Relationship Id="rId14" Type="http://schemas.openxmlformats.org/officeDocument/2006/relationships/image" Target="../media/image1560.emf"/></Relationships>
</file>

<file path=ppt/slides/_rels/slide456.xml.rels><?xml version="1.0" encoding="UTF-8" standalone="yes"?>
<Relationships xmlns="http://schemas.openxmlformats.org/package/2006/relationships"><Relationship Id="rId8" Type="http://schemas.openxmlformats.org/officeDocument/2006/relationships/image" Target="../media/image1564.emf"/><Relationship Id="rId13" Type="http://schemas.openxmlformats.org/officeDocument/2006/relationships/oleObject" Target="../embeddings/oleObject1237.bin"/><Relationship Id="rId3" Type="http://schemas.openxmlformats.org/officeDocument/2006/relationships/oleObject" Target="../embeddings/oleObject1232.bin"/><Relationship Id="rId7" Type="http://schemas.openxmlformats.org/officeDocument/2006/relationships/oleObject" Target="../embeddings/oleObject1234.bin"/><Relationship Id="rId12" Type="http://schemas.openxmlformats.org/officeDocument/2006/relationships/image" Target="../media/image1566.emf"/><Relationship Id="rId2" Type="http://schemas.openxmlformats.org/officeDocument/2006/relationships/slideLayout" Target="../slideLayouts/slideLayout7.xml"/><Relationship Id="rId1" Type="http://schemas.openxmlformats.org/officeDocument/2006/relationships/vmlDrawing" Target="../drawings/vmlDrawing366.vml"/><Relationship Id="rId6" Type="http://schemas.openxmlformats.org/officeDocument/2006/relationships/image" Target="../media/image1563.emf"/><Relationship Id="rId11" Type="http://schemas.openxmlformats.org/officeDocument/2006/relationships/oleObject" Target="../embeddings/oleObject1236.bin"/><Relationship Id="rId5" Type="http://schemas.openxmlformats.org/officeDocument/2006/relationships/oleObject" Target="../embeddings/oleObject1233.bin"/><Relationship Id="rId10" Type="http://schemas.openxmlformats.org/officeDocument/2006/relationships/image" Target="../media/image1565.emf"/><Relationship Id="rId4" Type="http://schemas.openxmlformats.org/officeDocument/2006/relationships/image" Target="../media/image1562.emf"/><Relationship Id="rId9" Type="http://schemas.openxmlformats.org/officeDocument/2006/relationships/oleObject" Target="../embeddings/oleObject1235.bin"/><Relationship Id="rId14" Type="http://schemas.openxmlformats.org/officeDocument/2006/relationships/image" Target="../media/image1567.emf"/></Relationships>
</file>

<file path=ppt/slides/_rels/slide457.xml.rels><?xml version="1.0" encoding="UTF-8" standalone="yes"?>
<Relationships xmlns="http://schemas.openxmlformats.org/package/2006/relationships"><Relationship Id="rId8" Type="http://schemas.openxmlformats.org/officeDocument/2006/relationships/image" Target="../media/image1570.emf"/><Relationship Id="rId13" Type="http://schemas.openxmlformats.org/officeDocument/2006/relationships/oleObject" Target="../embeddings/oleObject1240.bin"/><Relationship Id="rId18" Type="http://schemas.openxmlformats.org/officeDocument/2006/relationships/image" Target="../media/image1575.emf"/><Relationship Id="rId3" Type="http://schemas.openxmlformats.org/officeDocument/2006/relationships/oleObject" Target="../embeddings/Microsoft_Word_97_-_2003_Document411.doc"/><Relationship Id="rId7" Type="http://schemas.openxmlformats.org/officeDocument/2006/relationships/oleObject" Target="../embeddings/Microsoft_Word_97_-_2003_Document413.doc"/><Relationship Id="rId12" Type="http://schemas.openxmlformats.org/officeDocument/2006/relationships/image" Target="../media/image1572.wmf"/><Relationship Id="rId17" Type="http://schemas.openxmlformats.org/officeDocument/2006/relationships/oleObject" Target="../embeddings/oleObject1242.bin"/><Relationship Id="rId2" Type="http://schemas.openxmlformats.org/officeDocument/2006/relationships/slideLayout" Target="../slideLayouts/slideLayout12.xml"/><Relationship Id="rId16" Type="http://schemas.openxmlformats.org/officeDocument/2006/relationships/image" Target="../media/image1574.emf"/><Relationship Id="rId1" Type="http://schemas.openxmlformats.org/officeDocument/2006/relationships/vmlDrawing" Target="../drawings/vmlDrawing367.vml"/><Relationship Id="rId6" Type="http://schemas.openxmlformats.org/officeDocument/2006/relationships/image" Target="../media/image1569.emf"/><Relationship Id="rId11" Type="http://schemas.openxmlformats.org/officeDocument/2006/relationships/oleObject" Target="../embeddings/oleObject1239.bin"/><Relationship Id="rId5" Type="http://schemas.openxmlformats.org/officeDocument/2006/relationships/oleObject" Target="../embeddings/Microsoft_Word_97_-_2003_Document412.doc"/><Relationship Id="rId15" Type="http://schemas.openxmlformats.org/officeDocument/2006/relationships/oleObject" Target="../embeddings/oleObject1241.bin"/><Relationship Id="rId10" Type="http://schemas.openxmlformats.org/officeDocument/2006/relationships/image" Target="../media/image1571.wmf"/><Relationship Id="rId4" Type="http://schemas.openxmlformats.org/officeDocument/2006/relationships/image" Target="../media/image1568.emf"/><Relationship Id="rId9" Type="http://schemas.openxmlformats.org/officeDocument/2006/relationships/oleObject" Target="../embeddings/oleObject1238.bin"/><Relationship Id="rId14" Type="http://schemas.openxmlformats.org/officeDocument/2006/relationships/image" Target="../media/image1573.emf"/></Relationships>
</file>

<file path=ppt/slides/_rels/slide458.xml.rels><?xml version="1.0" encoding="UTF-8" standalone="yes"?>
<Relationships xmlns="http://schemas.openxmlformats.org/package/2006/relationships"><Relationship Id="rId3" Type="http://schemas.openxmlformats.org/officeDocument/2006/relationships/oleObject" Target="../embeddings/oleObject1243.bin"/><Relationship Id="rId2" Type="http://schemas.openxmlformats.org/officeDocument/2006/relationships/slideLayout" Target="../slideLayouts/slideLayout4.xml"/><Relationship Id="rId1" Type="http://schemas.openxmlformats.org/officeDocument/2006/relationships/vmlDrawing" Target="../drawings/vmlDrawing368.vml"/><Relationship Id="rId6" Type="http://schemas.openxmlformats.org/officeDocument/2006/relationships/image" Target="../media/image1577.wmf"/><Relationship Id="rId5" Type="http://schemas.openxmlformats.org/officeDocument/2006/relationships/oleObject" Target="../embeddings/oleObject1244.bin"/><Relationship Id="rId4" Type="http://schemas.openxmlformats.org/officeDocument/2006/relationships/image" Target="../media/image1576.wmf"/></Relationships>
</file>

<file path=ppt/slides/_rels/slide459.xml.rels><?xml version="1.0" encoding="UTF-8" standalone="yes"?>
<Relationships xmlns="http://schemas.openxmlformats.org/package/2006/relationships"><Relationship Id="rId8" Type="http://schemas.openxmlformats.org/officeDocument/2006/relationships/image" Target="../media/image1580.wmf"/><Relationship Id="rId13" Type="http://schemas.openxmlformats.org/officeDocument/2006/relationships/oleObject" Target="../embeddings/oleObject1250.bin"/><Relationship Id="rId18" Type="http://schemas.openxmlformats.org/officeDocument/2006/relationships/image" Target="../media/image1585.wmf"/><Relationship Id="rId3" Type="http://schemas.openxmlformats.org/officeDocument/2006/relationships/oleObject" Target="../embeddings/oleObject1245.bin"/><Relationship Id="rId7" Type="http://schemas.openxmlformats.org/officeDocument/2006/relationships/oleObject" Target="../embeddings/oleObject1247.bin"/><Relationship Id="rId12" Type="http://schemas.openxmlformats.org/officeDocument/2006/relationships/image" Target="../media/image1582.wmf"/><Relationship Id="rId17" Type="http://schemas.openxmlformats.org/officeDocument/2006/relationships/oleObject" Target="../embeddings/oleObject1252.bin"/><Relationship Id="rId2" Type="http://schemas.openxmlformats.org/officeDocument/2006/relationships/slideLayout" Target="../slideLayouts/slideLayout17.xml"/><Relationship Id="rId16" Type="http://schemas.openxmlformats.org/officeDocument/2006/relationships/image" Target="../media/image1584.emf"/><Relationship Id="rId20" Type="http://schemas.openxmlformats.org/officeDocument/2006/relationships/image" Target="../media/image1586.wmf"/><Relationship Id="rId1" Type="http://schemas.openxmlformats.org/officeDocument/2006/relationships/vmlDrawing" Target="../drawings/vmlDrawing369.vml"/><Relationship Id="rId6" Type="http://schemas.openxmlformats.org/officeDocument/2006/relationships/image" Target="../media/image1579.wmf"/><Relationship Id="rId11" Type="http://schemas.openxmlformats.org/officeDocument/2006/relationships/oleObject" Target="../embeddings/oleObject1249.bin"/><Relationship Id="rId5" Type="http://schemas.openxmlformats.org/officeDocument/2006/relationships/oleObject" Target="../embeddings/oleObject1246.bin"/><Relationship Id="rId15" Type="http://schemas.openxmlformats.org/officeDocument/2006/relationships/oleObject" Target="../embeddings/oleObject1251.bin"/><Relationship Id="rId10" Type="http://schemas.openxmlformats.org/officeDocument/2006/relationships/image" Target="../media/image1581.wmf"/><Relationship Id="rId19" Type="http://schemas.openxmlformats.org/officeDocument/2006/relationships/oleObject" Target="../embeddings/oleObject1253.bin"/><Relationship Id="rId4" Type="http://schemas.openxmlformats.org/officeDocument/2006/relationships/image" Target="../media/image1578.wmf"/><Relationship Id="rId9" Type="http://schemas.openxmlformats.org/officeDocument/2006/relationships/oleObject" Target="../embeddings/oleObject1248.bin"/><Relationship Id="rId14" Type="http://schemas.openxmlformats.org/officeDocument/2006/relationships/image" Target="../media/image1583.wmf"/></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4" name="Text Box 2"/>
          <p:cNvSpPr txBox="1">
            <a:spLocks noChangeArrowheads="1"/>
          </p:cNvSpPr>
          <p:nvPr/>
        </p:nvSpPr>
        <p:spPr bwMode="auto">
          <a:xfrm>
            <a:off x="914400" y="536575"/>
            <a:ext cx="7377113" cy="1006475"/>
          </a:xfrm>
          <a:prstGeom prst="rect">
            <a:avLst/>
          </a:prstGeom>
          <a:noFill/>
          <a:ln>
            <a:noFill/>
          </a:ln>
          <a:effectLst>
            <a:outerShdw dist="107763"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p>
            <a:pPr algn="l"/>
            <a:r>
              <a:rPr lang="en-US" sz="6000" b="1">
                <a:solidFill>
                  <a:srgbClr val="990000"/>
                </a:solidFill>
                <a:latin typeface="Times New Roman" pitchFamily="18" charset="0"/>
                <a:cs typeface="Times New Roman" pitchFamily="18" charset="0"/>
              </a:rPr>
              <a:t>SỨC BỀN VẬT LIỆU</a:t>
            </a:r>
          </a:p>
        </p:txBody>
      </p:sp>
      <p:sp>
        <p:nvSpPr>
          <p:cNvPr id="3075" name="Arc 3"/>
          <p:cNvSpPr>
            <a:spLocks/>
          </p:cNvSpPr>
          <p:nvPr/>
        </p:nvSpPr>
        <p:spPr bwMode="auto">
          <a:xfrm>
            <a:off x="5818188" y="3673475"/>
            <a:ext cx="1795462" cy="604838"/>
          </a:xfrm>
          <a:custGeom>
            <a:avLst/>
            <a:gdLst>
              <a:gd name="G0" fmla="+- 0 0 0"/>
              <a:gd name="G1" fmla="+- 13065 0 0"/>
              <a:gd name="G2" fmla="+- 21600 0 0"/>
              <a:gd name="T0" fmla="*/ 17200 w 21600"/>
              <a:gd name="T1" fmla="*/ 0 h 24482"/>
              <a:gd name="T2" fmla="*/ 18336 w 21600"/>
              <a:gd name="T3" fmla="*/ 24482 h 24482"/>
              <a:gd name="T4" fmla="*/ 0 w 21600"/>
              <a:gd name="T5" fmla="*/ 13065 h 24482"/>
            </a:gdLst>
            <a:ahLst/>
            <a:cxnLst>
              <a:cxn ang="0">
                <a:pos x="T0" y="T1"/>
              </a:cxn>
              <a:cxn ang="0">
                <a:pos x="T2" y="T3"/>
              </a:cxn>
              <a:cxn ang="0">
                <a:pos x="T4" y="T5"/>
              </a:cxn>
            </a:cxnLst>
            <a:rect l="0" t="0" r="r" b="b"/>
            <a:pathLst>
              <a:path w="21600" h="24482" fill="none" extrusionOk="0">
                <a:moveTo>
                  <a:pt x="17200" y="-1"/>
                </a:moveTo>
                <a:cubicBezTo>
                  <a:pt x="20054" y="3757"/>
                  <a:pt x="21600" y="8346"/>
                  <a:pt x="21600" y="13065"/>
                </a:cubicBezTo>
                <a:cubicBezTo>
                  <a:pt x="21600" y="17100"/>
                  <a:pt x="20469" y="21056"/>
                  <a:pt x="18336" y="24482"/>
                </a:cubicBezTo>
              </a:path>
              <a:path w="21600" h="24482" stroke="0" extrusionOk="0">
                <a:moveTo>
                  <a:pt x="17200" y="-1"/>
                </a:moveTo>
                <a:cubicBezTo>
                  <a:pt x="20054" y="3757"/>
                  <a:pt x="21600" y="8346"/>
                  <a:pt x="21600" y="13065"/>
                </a:cubicBezTo>
                <a:cubicBezTo>
                  <a:pt x="21600" y="17100"/>
                  <a:pt x="20469" y="21056"/>
                  <a:pt x="18336" y="24482"/>
                </a:cubicBezTo>
                <a:lnTo>
                  <a:pt x="0" y="13065"/>
                </a:lnTo>
                <a:close/>
              </a:path>
            </a:pathLst>
          </a:custGeom>
          <a:noFill/>
          <a:ln w="28575">
            <a:solidFill>
              <a:srgbClr val="99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76" name="Line 4"/>
          <p:cNvSpPr>
            <a:spLocks noChangeShapeType="1"/>
          </p:cNvSpPr>
          <p:nvPr/>
        </p:nvSpPr>
        <p:spPr bwMode="auto">
          <a:xfrm>
            <a:off x="1428750" y="3995738"/>
            <a:ext cx="6956425" cy="0"/>
          </a:xfrm>
          <a:prstGeom prst="line">
            <a:avLst/>
          </a:prstGeom>
          <a:noFill/>
          <a:ln w="9525">
            <a:solidFill>
              <a:srgbClr val="000000"/>
            </a:solidFill>
            <a:round/>
            <a:headEnd/>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077" name="Arc 5"/>
          <p:cNvSpPr>
            <a:spLocks/>
          </p:cNvSpPr>
          <p:nvPr/>
        </p:nvSpPr>
        <p:spPr bwMode="auto">
          <a:xfrm rot="193265">
            <a:off x="3082925" y="2849563"/>
            <a:ext cx="4364038" cy="2305050"/>
          </a:xfrm>
          <a:custGeom>
            <a:avLst/>
            <a:gdLst>
              <a:gd name="G0" fmla="+- 1100 0 0"/>
              <a:gd name="G1" fmla="+- 21600 0 0"/>
              <a:gd name="G2" fmla="+- 21600 0 0"/>
              <a:gd name="T0" fmla="*/ 0 w 17508"/>
              <a:gd name="T1" fmla="*/ 28 h 21600"/>
              <a:gd name="T2" fmla="*/ 17508 w 17508"/>
              <a:gd name="T3" fmla="*/ 7553 h 21600"/>
              <a:gd name="T4" fmla="*/ 1100 w 17508"/>
              <a:gd name="T5" fmla="*/ 21600 h 21600"/>
            </a:gdLst>
            <a:ahLst/>
            <a:cxnLst>
              <a:cxn ang="0">
                <a:pos x="T0" y="T1"/>
              </a:cxn>
              <a:cxn ang="0">
                <a:pos x="T2" y="T3"/>
              </a:cxn>
              <a:cxn ang="0">
                <a:pos x="T4" y="T5"/>
              </a:cxn>
            </a:cxnLst>
            <a:rect l="0" t="0" r="r" b="b"/>
            <a:pathLst>
              <a:path w="17508" h="21600" fill="none" extrusionOk="0">
                <a:moveTo>
                  <a:pt x="0" y="28"/>
                </a:moveTo>
                <a:cubicBezTo>
                  <a:pt x="366" y="9"/>
                  <a:pt x="733" y="-1"/>
                  <a:pt x="1100" y="0"/>
                </a:cubicBezTo>
                <a:cubicBezTo>
                  <a:pt x="7410" y="0"/>
                  <a:pt x="13404" y="2759"/>
                  <a:pt x="17508" y="7552"/>
                </a:cubicBezTo>
              </a:path>
              <a:path w="17508" h="21600" stroke="0" extrusionOk="0">
                <a:moveTo>
                  <a:pt x="0" y="28"/>
                </a:moveTo>
                <a:cubicBezTo>
                  <a:pt x="366" y="9"/>
                  <a:pt x="733" y="-1"/>
                  <a:pt x="1100" y="0"/>
                </a:cubicBezTo>
                <a:cubicBezTo>
                  <a:pt x="7410" y="0"/>
                  <a:pt x="13404" y="2759"/>
                  <a:pt x="17508" y="7552"/>
                </a:cubicBezTo>
                <a:lnTo>
                  <a:pt x="1100" y="21600"/>
                </a:lnTo>
                <a:close/>
              </a:path>
            </a:pathLst>
          </a:custGeom>
          <a:noFill/>
          <a:ln w="28575">
            <a:solidFill>
              <a:srgbClr val="99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78" name="Arc 6"/>
          <p:cNvSpPr>
            <a:spLocks/>
          </p:cNvSpPr>
          <p:nvPr/>
        </p:nvSpPr>
        <p:spPr bwMode="auto">
          <a:xfrm rot="21360000">
            <a:off x="3016250" y="2889250"/>
            <a:ext cx="4381500" cy="2263775"/>
          </a:xfrm>
          <a:custGeom>
            <a:avLst/>
            <a:gdLst>
              <a:gd name="G0" fmla="+- 1398 0 0"/>
              <a:gd name="G1" fmla="+- 0 0 0"/>
              <a:gd name="G2" fmla="+- 21600 0 0"/>
              <a:gd name="T0" fmla="*/ 17576 w 17576"/>
              <a:gd name="T1" fmla="*/ 14312 h 21600"/>
              <a:gd name="T2" fmla="*/ 0 w 17576"/>
              <a:gd name="T3" fmla="*/ 21555 h 21600"/>
              <a:gd name="T4" fmla="*/ 1398 w 17576"/>
              <a:gd name="T5" fmla="*/ 0 h 21600"/>
            </a:gdLst>
            <a:ahLst/>
            <a:cxnLst>
              <a:cxn ang="0">
                <a:pos x="T0" y="T1"/>
              </a:cxn>
              <a:cxn ang="0">
                <a:pos x="T2" y="T3"/>
              </a:cxn>
              <a:cxn ang="0">
                <a:pos x="T4" y="T5"/>
              </a:cxn>
            </a:cxnLst>
            <a:rect l="0" t="0" r="r" b="b"/>
            <a:pathLst>
              <a:path w="17576" h="21600" fill="none" extrusionOk="0">
                <a:moveTo>
                  <a:pt x="17575" y="14311"/>
                </a:moveTo>
                <a:cubicBezTo>
                  <a:pt x="13476" y="18946"/>
                  <a:pt x="7585" y="21599"/>
                  <a:pt x="1398" y="21600"/>
                </a:cubicBezTo>
                <a:cubicBezTo>
                  <a:pt x="931" y="21600"/>
                  <a:pt x="465" y="21584"/>
                  <a:pt x="0" y="21554"/>
                </a:cubicBezTo>
              </a:path>
              <a:path w="17576" h="21600" stroke="0" extrusionOk="0">
                <a:moveTo>
                  <a:pt x="17575" y="14311"/>
                </a:moveTo>
                <a:cubicBezTo>
                  <a:pt x="13476" y="18946"/>
                  <a:pt x="7585" y="21599"/>
                  <a:pt x="1398" y="21600"/>
                </a:cubicBezTo>
                <a:cubicBezTo>
                  <a:pt x="931" y="21600"/>
                  <a:pt x="465" y="21584"/>
                  <a:pt x="0" y="21554"/>
                </a:cubicBezTo>
                <a:lnTo>
                  <a:pt x="1398" y="0"/>
                </a:lnTo>
                <a:close/>
              </a:path>
            </a:pathLst>
          </a:custGeom>
          <a:noFill/>
          <a:ln w="28575">
            <a:solidFill>
              <a:srgbClr val="99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79" name="Arc 7"/>
          <p:cNvSpPr>
            <a:spLocks/>
          </p:cNvSpPr>
          <p:nvPr/>
        </p:nvSpPr>
        <p:spPr bwMode="auto">
          <a:xfrm>
            <a:off x="2271713" y="2760663"/>
            <a:ext cx="2492375" cy="2489200"/>
          </a:xfrm>
          <a:custGeom>
            <a:avLst/>
            <a:gdLst>
              <a:gd name="G0" fmla="+- 21600 0 0"/>
              <a:gd name="G1" fmla="+- 21600 0 0"/>
              <a:gd name="G2" fmla="+- 21600 0 0"/>
              <a:gd name="T0" fmla="*/ 43200 w 43200"/>
              <a:gd name="T1" fmla="*/ 21600 h 43200"/>
              <a:gd name="T2" fmla="*/ 43200 w 43200"/>
              <a:gd name="T3" fmla="*/ 21600 h 43200"/>
              <a:gd name="T4" fmla="*/ 21600 w 43200"/>
              <a:gd name="T5" fmla="*/ 21600 h 43200"/>
            </a:gdLst>
            <a:ahLst/>
            <a:cxnLst>
              <a:cxn ang="0">
                <a:pos x="T0" y="T1"/>
              </a:cxn>
              <a:cxn ang="0">
                <a:pos x="T2" y="T3"/>
              </a:cxn>
              <a:cxn ang="0">
                <a:pos x="T4" y="T5"/>
              </a:cxn>
            </a:cxnLst>
            <a:rect l="0" t="0" r="r" b="b"/>
            <a:pathLst>
              <a:path w="43200" h="43200" fill="none" extrusionOk="0">
                <a:moveTo>
                  <a:pt x="43200" y="21600"/>
                </a:moveTo>
                <a:cubicBezTo>
                  <a:pt x="43200" y="33529"/>
                  <a:pt x="33529" y="43200"/>
                  <a:pt x="21600" y="43200"/>
                </a:cubicBezTo>
                <a:cubicBezTo>
                  <a:pt x="9670" y="43200"/>
                  <a:pt x="0" y="33529"/>
                  <a:pt x="0" y="21600"/>
                </a:cubicBezTo>
                <a:cubicBezTo>
                  <a:pt x="0" y="9670"/>
                  <a:pt x="9670" y="0"/>
                  <a:pt x="21600" y="0"/>
                </a:cubicBezTo>
                <a:cubicBezTo>
                  <a:pt x="33529" y="-1"/>
                  <a:pt x="43199" y="9670"/>
                  <a:pt x="43200" y="21599"/>
                </a:cubicBezTo>
              </a:path>
              <a:path w="43200" h="43200" stroke="0" extrusionOk="0">
                <a:moveTo>
                  <a:pt x="43200" y="21600"/>
                </a:moveTo>
                <a:cubicBezTo>
                  <a:pt x="43200" y="33529"/>
                  <a:pt x="33529" y="43200"/>
                  <a:pt x="21600" y="43200"/>
                </a:cubicBezTo>
                <a:cubicBezTo>
                  <a:pt x="9670" y="43200"/>
                  <a:pt x="0" y="33529"/>
                  <a:pt x="0" y="21600"/>
                </a:cubicBezTo>
                <a:cubicBezTo>
                  <a:pt x="0" y="9670"/>
                  <a:pt x="9670" y="0"/>
                  <a:pt x="21600" y="0"/>
                </a:cubicBezTo>
                <a:cubicBezTo>
                  <a:pt x="33529" y="-1"/>
                  <a:pt x="43199" y="9670"/>
                  <a:pt x="43200" y="21599"/>
                </a:cubicBezTo>
                <a:lnTo>
                  <a:pt x="21600" y="21600"/>
                </a:lnTo>
                <a:close/>
              </a:path>
            </a:pathLst>
          </a:custGeom>
          <a:noFill/>
          <a:ln w="2857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80" name="Arc 8"/>
          <p:cNvSpPr>
            <a:spLocks/>
          </p:cNvSpPr>
          <p:nvPr/>
        </p:nvSpPr>
        <p:spPr bwMode="auto">
          <a:xfrm>
            <a:off x="4764088" y="3116263"/>
            <a:ext cx="1766887" cy="1765300"/>
          </a:xfrm>
          <a:custGeom>
            <a:avLst/>
            <a:gdLst>
              <a:gd name="G0" fmla="+- 21600 0 0"/>
              <a:gd name="G1" fmla="+- 21600 0 0"/>
              <a:gd name="G2" fmla="+- 21600 0 0"/>
              <a:gd name="T0" fmla="*/ 43200 w 43200"/>
              <a:gd name="T1" fmla="*/ 21600 h 43200"/>
              <a:gd name="T2" fmla="*/ 43200 w 43200"/>
              <a:gd name="T3" fmla="*/ 21600 h 43200"/>
              <a:gd name="T4" fmla="*/ 21600 w 43200"/>
              <a:gd name="T5" fmla="*/ 21600 h 43200"/>
            </a:gdLst>
            <a:ahLst/>
            <a:cxnLst>
              <a:cxn ang="0">
                <a:pos x="T0" y="T1"/>
              </a:cxn>
              <a:cxn ang="0">
                <a:pos x="T2" y="T3"/>
              </a:cxn>
              <a:cxn ang="0">
                <a:pos x="T4" y="T5"/>
              </a:cxn>
            </a:cxnLst>
            <a:rect l="0" t="0" r="r" b="b"/>
            <a:pathLst>
              <a:path w="43200" h="43200" fill="none" extrusionOk="0">
                <a:moveTo>
                  <a:pt x="43200" y="21600"/>
                </a:moveTo>
                <a:cubicBezTo>
                  <a:pt x="43200" y="33529"/>
                  <a:pt x="33529" y="43200"/>
                  <a:pt x="21600" y="43200"/>
                </a:cubicBezTo>
                <a:cubicBezTo>
                  <a:pt x="9670" y="43200"/>
                  <a:pt x="0" y="33529"/>
                  <a:pt x="0" y="21600"/>
                </a:cubicBezTo>
                <a:cubicBezTo>
                  <a:pt x="0" y="9670"/>
                  <a:pt x="9670" y="0"/>
                  <a:pt x="21600" y="0"/>
                </a:cubicBezTo>
                <a:cubicBezTo>
                  <a:pt x="33529" y="-1"/>
                  <a:pt x="43199" y="9670"/>
                  <a:pt x="43200" y="21599"/>
                </a:cubicBezTo>
              </a:path>
              <a:path w="43200" h="43200" stroke="0" extrusionOk="0">
                <a:moveTo>
                  <a:pt x="43200" y="21600"/>
                </a:moveTo>
                <a:cubicBezTo>
                  <a:pt x="43200" y="33529"/>
                  <a:pt x="33529" y="43200"/>
                  <a:pt x="21600" y="43200"/>
                </a:cubicBezTo>
                <a:cubicBezTo>
                  <a:pt x="9670" y="43200"/>
                  <a:pt x="0" y="33529"/>
                  <a:pt x="0" y="21600"/>
                </a:cubicBezTo>
                <a:cubicBezTo>
                  <a:pt x="0" y="9670"/>
                  <a:pt x="9670" y="0"/>
                  <a:pt x="21600" y="0"/>
                </a:cubicBezTo>
                <a:cubicBezTo>
                  <a:pt x="33529" y="-1"/>
                  <a:pt x="43199" y="9670"/>
                  <a:pt x="43200" y="21599"/>
                </a:cubicBezTo>
                <a:lnTo>
                  <a:pt x="21600" y="21600"/>
                </a:lnTo>
                <a:close/>
              </a:path>
            </a:pathLst>
          </a:custGeom>
          <a:noFill/>
          <a:ln w="2857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81" name="Arc 9"/>
          <p:cNvSpPr>
            <a:spLocks/>
          </p:cNvSpPr>
          <p:nvPr/>
        </p:nvSpPr>
        <p:spPr bwMode="auto">
          <a:xfrm>
            <a:off x="3640138" y="2917825"/>
            <a:ext cx="2162175" cy="2162175"/>
          </a:xfrm>
          <a:custGeom>
            <a:avLst/>
            <a:gdLst>
              <a:gd name="G0" fmla="+- 21600 0 0"/>
              <a:gd name="G1" fmla="+- 21600 0 0"/>
              <a:gd name="G2" fmla="+- 21600 0 0"/>
              <a:gd name="T0" fmla="*/ 43199 w 43200"/>
              <a:gd name="T1" fmla="*/ 21853 h 43200"/>
              <a:gd name="T2" fmla="*/ 43200 w 43200"/>
              <a:gd name="T3" fmla="*/ 21600 h 43200"/>
              <a:gd name="T4" fmla="*/ 21600 w 43200"/>
              <a:gd name="T5" fmla="*/ 21600 h 43200"/>
            </a:gdLst>
            <a:ahLst/>
            <a:cxnLst>
              <a:cxn ang="0">
                <a:pos x="T0" y="T1"/>
              </a:cxn>
              <a:cxn ang="0">
                <a:pos x="T2" y="T3"/>
              </a:cxn>
              <a:cxn ang="0">
                <a:pos x="T4" y="T5"/>
              </a:cxn>
            </a:cxnLst>
            <a:rect l="0" t="0" r="r" b="b"/>
            <a:pathLst>
              <a:path w="43200" h="43200" fill="none" extrusionOk="0">
                <a:moveTo>
                  <a:pt x="43198" y="21852"/>
                </a:moveTo>
                <a:cubicBezTo>
                  <a:pt x="43059" y="33682"/>
                  <a:pt x="33430" y="43199"/>
                  <a:pt x="21600" y="43200"/>
                </a:cubicBezTo>
                <a:cubicBezTo>
                  <a:pt x="9670" y="43200"/>
                  <a:pt x="0" y="33529"/>
                  <a:pt x="0" y="21600"/>
                </a:cubicBezTo>
                <a:cubicBezTo>
                  <a:pt x="0" y="9670"/>
                  <a:pt x="9670" y="0"/>
                  <a:pt x="21600" y="0"/>
                </a:cubicBezTo>
                <a:cubicBezTo>
                  <a:pt x="33529" y="-1"/>
                  <a:pt x="43199" y="9670"/>
                  <a:pt x="43200" y="21599"/>
                </a:cubicBezTo>
              </a:path>
              <a:path w="43200" h="43200" stroke="0" extrusionOk="0">
                <a:moveTo>
                  <a:pt x="43198" y="21852"/>
                </a:moveTo>
                <a:cubicBezTo>
                  <a:pt x="43059" y="33682"/>
                  <a:pt x="33430" y="43199"/>
                  <a:pt x="21600" y="43200"/>
                </a:cubicBezTo>
                <a:cubicBezTo>
                  <a:pt x="9670" y="43200"/>
                  <a:pt x="0" y="33529"/>
                  <a:pt x="0" y="21600"/>
                </a:cubicBezTo>
                <a:cubicBezTo>
                  <a:pt x="0" y="9670"/>
                  <a:pt x="9670" y="0"/>
                  <a:pt x="21600" y="0"/>
                </a:cubicBezTo>
                <a:cubicBezTo>
                  <a:pt x="33529" y="-1"/>
                  <a:pt x="43199" y="9670"/>
                  <a:pt x="43200" y="21599"/>
                </a:cubicBezTo>
                <a:lnTo>
                  <a:pt x="21600" y="21600"/>
                </a:lnTo>
                <a:close/>
              </a:path>
            </a:pathLst>
          </a:custGeom>
          <a:noFill/>
          <a:ln w="2857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82" name="Line 10"/>
          <p:cNvSpPr>
            <a:spLocks noChangeShapeType="1"/>
          </p:cNvSpPr>
          <p:nvPr/>
        </p:nvSpPr>
        <p:spPr bwMode="auto">
          <a:xfrm flipV="1">
            <a:off x="4749800" y="2062163"/>
            <a:ext cx="0" cy="3414712"/>
          </a:xfrm>
          <a:prstGeom prst="line">
            <a:avLst/>
          </a:prstGeom>
          <a:noFill/>
          <a:ln w="9525">
            <a:solidFill>
              <a:srgbClr val="000000"/>
            </a:solidFill>
            <a:round/>
            <a:headEnd/>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083" name="Arc 11"/>
          <p:cNvSpPr>
            <a:spLocks/>
          </p:cNvSpPr>
          <p:nvPr/>
        </p:nvSpPr>
        <p:spPr bwMode="auto">
          <a:xfrm>
            <a:off x="6245225" y="3486150"/>
            <a:ext cx="1012825" cy="1009650"/>
          </a:xfrm>
          <a:custGeom>
            <a:avLst/>
            <a:gdLst>
              <a:gd name="G0" fmla="+- 21600 0 0"/>
              <a:gd name="G1" fmla="+- 21600 0 0"/>
              <a:gd name="G2" fmla="+- 21600 0 0"/>
              <a:gd name="T0" fmla="*/ 43197 w 43200"/>
              <a:gd name="T1" fmla="*/ 21961 h 43200"/>
              <a:gd name="T2" fmla="*/ 43200 w 43200"/>
              <a:gd name="T3" fmla="*/ 21600 h 43200"/>
              <a:gd name="T4" fmla="*/ 21600 w 43200"/>
              <a:gd name="T5" fmla="*/ 21600 h 43200"/>
            </a:gdLst>
            <a:ahLst/>
            <a:cxnLst>
              <a:cxn ang="0">
                <a:pos x="T0" y="T1"/>
              </a:cxn>
              <a:cxn ang="0">
                <a:pos x="T2" y="T3"/>
              </a:cxn>
              <a:cxn ang="0">
                <a:pos x="T4" y="T5"/>
              </a:cxn>
            </a:cxnLst>
            <a:rect l="0" t="0" r="r" b="b"/>
            <a:pathLst>
              <a:path w="43200" h="43200" fill="none" extrusionOk="0">
                <a:moveTo>
                  <a:pt x="43196" y="21960"/>
                </a:moveTo>
                <a:cubicBezTo>
                  <a:pt x="42999" y="33747"/>
                  <a:pt x="33388" y="43199"/>
                  <a:pt x="21600" y="43200"/>
                </a:cubicBezTo>
                <a:cubicBezTo>
                  <a:pt x="9670" y="43200"/>
                  <a:pt x="0" y="33529"/>
                  <a:pt x="0" y="21600"/>
                </a:cubicBezTo>
                <a:cubicBezTo>
                  <a:pt x="0" y="9670"/>
                  <a:pt x="9670" y="0"/>
                  <a:pt x="21600" y="0"/>
                </a:cubicBezTo>
                <a:cubicBezTo>
                  <a:pt x="33529" y="-1"/>
                  <a:pt x="43199" y="9670"/>
                  <a:pt x="43200" y="21599"/>
                </a:cubicBezTo>
              </a:path>
              <a:path w="43200" h="43200" stroke="0" extrusionOk="0">
                <a:moveTo>
                  <a:pt x="43196" y="21960"/>
                </a:moveTo>
                <a:cubicBezTo>
                  <a:pt x="42999" y="33747"/>
                  <a:pt x="33388" y="43199"/>
                  <a:pt x="21600" y="43200"/>
                </a:cubicBezTo>
                <a:cubicBezTo>
                  <a:pt x="9670" y="43200"/>
                  <a:pt x="0" y="33529"/>
                  <a:pt x="0" y="21600"/>
                </a:cubicBezTo>
                <a:cubicBezTo>
                  <a:pt x="0" y="9670"/>
                  <a:pt x="9670" y="0"/>
                  <a:pt x="21600" y="0"/>
                </a:cubicBezTo>
                <a:cubicBezTo>
                  <a:pt x="33529" y="-1"/>
                  <a:pt x="43199" y="9670"/>
                  <a:pt x="43200" y="21599"/>
                </a:cubicBezTo>
                <a:lnTo>
                  <a:pt x="21600" y="21600"/>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84" name="Text Box 12"/>
          <p:cNvSpPr txBox="1">
            <a:spLocks noChangeArrowheads="1"/>
          </p:cNvSpPr>
          <p:nvPr/>
        </p:nvSpPr>
        <p:spPr bwMode="auto">
          <a:xfrm>
            <a:off x="7842250" y="3875088"/>
            <a:ext cx="52070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085" name="Text Box 13"/>
          <p:cNvSpPr txBox="1">
            <a:spLocks noChangeArrowheads="1"/>
          </p:cNvSpPr>
          <p:nvPr/>
        </p:nvSpPr>
        <p:spPr bwMode="auto">
          <a:xfrm>
            <a:off x="3222625" y="5881688"/>
            <a:ext cx="3052763"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NAM ĐỊNH - 2009</a:t>
            </a:r>
          </a:p>
        </p:txBody>
      </p:sp>
      <p:sp>
        <p:nvSpPr>
          <p:cNvPr id="3086" name="Text Box 14"/>
          <p:cNvSpPr txBox="1">
            <a:spLocks noChangeArrowheads="1"/>
          </p:cNvSpPr>
          <p:nvPr/>
        </p:nvSpPr>
        <p:spPr bwMode="auto">
          <a:xfrm>
            <a:off x="669925" y="60086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endParaRPr lang="en-US" sz="2800"/>
          </a:p>
        </p:txBody>
      </p:sp>
      <p:graphicFrame>
        <p:nvGraphicFramePr>
          <p:cNvPr id="3090" name="Object 18"/>
          <p:cNvGraphicFramePr>
            <a:graphicFrameLocks noChangeAspect="1"/>
          </p:cNvGraphicFramePr>
          <p:nvPr>
            <p:ph sz="quarter" idx="2"/>
          </p:nvPr>
        </p:nvGraphicFramePr>
        <p:xfrm>
          <a:off x="4267200" y="2047875"/>
          <a:ext cx="571500" cy="628650"/>
        </p:xfrm>
        <a:graphic>
          <a:graphicData uri="http://schemas.openxmlformats.org/presentationml/2006/ole">
            <mc:AlternateContent xmlns:mc="http://schemas.openxmlformats.org/markup-compatibility/2006">
              <mc:Choice xmlns:v="urn:schemas-microsoft-com:vml" Requires="v">
                <p:oleObj spid="_x0000_s3099" name="Equation" r:id="rId3" imgW="126720" imgH="139680" progId="Equation.3">
                  <p:embed/>
                </p:oleObj>
              </mc:Choice>
              <mc:Fallback>
                <p:oleObj name="Equation" r:id="rId3" imgW="126720" imgH="139680" progId="Equation.3">
                  <p:embed/>
                  <p:pic>
                    <p:nvPicPr>
                      <p:cNvPr id="0" name="Object 1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67200" y="2047875"/>
                        <a:ext cx="571500" cy="6286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089" name="Text Box 17"/>
          <p:cNvSpPr txBox="1">
            <a:spLocks noChangeArrowheads="1"/>
          </p:cNvSpPr>
          <p:nvPr/>
        </p:nvSpPr>
        <p:spPr bwMode="auto">
          <a:xfrm>
            <a:off x="898525" y="57800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endParaRPr lang="en-US" sz="2800"/>
          </a:p>
        </p:txBody>
      </p:sp>
      <p:sp>
        <p:nvSpPr>
          <p:cNvPr id="3093" name="Text Box 21"/>
          <p:cNvSpPr txBox="1">
            <a:spLocks noChangeArrowheads="1"/>
          </p:cNvSpPr>
          <p:nvPr/>
        </p:nvSpPr>
        <p:spPr bwMode="auto">
          <a:xfrm>
            <a:off x="746125" y="28844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endParaRPr lang="en-US" sz="2800"/>
          </a:p>
        </p:txBody>
      </p:sp>
      <p:graphicFrame>
        <p:nvGraphicFramePr>
          <p:cNvPr id="3094" name="Object 22"/>
          <p:cNvGraphicFramePr>
            <a:graphicFrameLocks noChangeAspect="1"/>
          </p:cNvGraphicFramePr>
          <p:nvPr>
            <p:ph sz="quarter" idx="3"/>
          </p:nvPr>
        </p:nvGraphicFramePr>
        <p:xfrm>
          <a:off x="8001000" y="3987800"/>
          <a:ext cx="533400" cy="488950"/>
        </p:xfrm>
        <a:graphic>
          <a:graphicData uri="http://schemas.openxmlformats.org/presentationml/2006/ole">
            <mc:AlternateContent xmlns:mc="http://schemas.openxmlformats.org/markup-compatibility/2006">
              <mc:Choice xmlns:v="urn:schemas-microsoft-com:vml" Requires="v">
                <p:oleObj spid="_x0000_s3100" name="Equation" r:id="rId5" imgW="152280" imgH="139680" progId="Equation.3">
                  <p:embed/>
                </p:oleObj>
              </mc:Choice>
              <mc:Fallback>
                <p:oleObj name="Equation" r:id="rId5" imgW="152280" imgH="139680" progId="Equation.3">
                  <p:embed/>
                  <p:pic>
                    <p:nvPicPr>
                      <p:cNvPr id="0" name="Object 2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01000" y="3987800"/>
                        <a:ext cx="533400" cy="4889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074"/>
                                        </p:tgtEl>
                                        <p:attrNameLst>
                                          <p:attrName>style.visibility</p:attrName>
                                        </p:attrNameLst>
                                      </p:cBhvr>
                                      <p:to>
                                        <p:strVal val="visible"/>
                                      </p:to>
                                    </p:set>
                                    <p:animEffect transition="in" filter="wipe(left)">
                                      <p:cBhvr>
                                        <p:cTn id="7" dur="5000"/>
                                        <p:tgtEl>
                                          <p:spTgt spid="307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3076"/>
                                        </p:tgtEl>
                                        <p:attrNameLst>
                                          <p:attrName>style.visibility</p:attrName>
                                        </p:attrNameLst>
                                      </p:cBhvr>
                                      <p:to>
                                        <p:strVal val="visible"/>
                                      </p:to>
                                    </p:set>
                                    <p:animEffect transition="in" filter="blinds(horizontal)">
                                      <p:cBhvr>
                                        <p:cTn id="12" dur="500"/>
                                        <p:tgtEl>
                                          <p:spTgt spid="307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4" presetClass="entr" presetSubtype="0" fill="hold" nodeType="clickEffect">
                                  <p:stCondLst>
                                    <p:cond delay="0"/>
                                  </p:stCondLst>
                                  <p:childTnLst>
                                    <p:set>
                                      <p:cBhvr>
                                        <p:cTn id="16" dur="1" fill="hold">
                                          <p:stCondLst>
                                            <p:cond delay="0"/>
                                          </p:stCondLst>
                                        </p:cTn>
                                        <p:tgtEl>
                                          <p:spTgt spid="3094"/>
                                        </p:tgtEl>
                                        <p:attrNameLst>
                                          <p:attrName>style.visibility</p:attrName>
                                        </p:attrNameLst>
                                      </p:cBhvr>
                                      <p:to>
                                        <p:strVal val="visible"/>
                                      </p:to>
                                    </p:set>
                                    <p:anim to="" calcmode="lin" valueType="num">
                                      <p:cBhvr>
                                        <p:cTn id="17" dur="1" fill="hold"/>
                                        <p:tgtEl>
                                          <p:spTgt spid="3094"/>
                                        </p:tgtEl>
                                        <p:attrNameLst>
                                          <p:attrName/>
                                        </p:attrNameLst>
                                      </p:cBhvr>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3082"/>
                                        </p:tgtEl>
                                        <p:attrNameLst>
                                          <p:attrName>style.visibility</p:attrName>
                                        </p:attrNameLst>
                                      </p:cBhvr>
                                      <p:to>
                                        <p:strVal val="visible"/>
                                      </p:to>
                                    </p:set>
                                    <p:animEffect transition="in" filter="blinds(horizontal)">
                                      <p:cBhvr>
                                        <p:cTn id="22" dur="500"/>
                                        <p:tgtEl>
                                          <p:spTgt spid="308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4" presetClass="entr" presetSubtype="0" fill="hold" nodeType="clickEffect">
                                  <p:stCondLst>
                                    <p:cond delay="0"/>
                                  </p:stCondLst>
                                  <p:childTnLst>
                                    <p:set>
                                      <p:cBhvr>
                                        <p:cTn id="26" dur="1" fill="hold">
                                          <p:stCondLst>
                                            <p:cond delay="0"/>
                                          </p:stCondLst>
                                        </p:cTn>
                                        <p:tgtEl>
                                          <p:spTgt spid="3090"/>
                                        </p:tgtEl>
                                        <p:attrNameLst>
                                          <p:attrName>style.visibility</p:attrName>
                                        </p:attrNameLst>
                                      </p:cBhvr>
                                      <p:to>
                                        <p:strVal val="visible"/>
                                      </p:to>
                                    </p:set>
                                    <p:anim to="" calcmode="lin" valueType="num">
                                      <p:cBhvr>
                                        <p:cTn id="27" dur="1" fill="hold"/>
                                        <p:tgtEl>
                                          <p:spTgt spid="3090"/>
                                        </p:tgtEl>
                                        <p:attrNameLst>
                                          <p:attrName/>
                                        </p:attrNameLst>
                                      </p:cBhvr>
                                    </p:anim>
                                  </p:childTnLst>
                                </p:cTn>
                              </p:par>
                            </p:childTnLst>
                          </p:cTn>
                        </p:par>
                      </p:childTnLst>
                    </p:cTn>
                  </p:par>
                  <p:par>
                    <p:cTn id="28" fill="hold" nodeType="clickPar">
                      <p:stCondLst>
                        <p:cond delay="indefinite"/>
                      </p:stCondLst>
                      <p:childTnLst>
                        <p:par>
                          <p:cTn id="29" fill="hold" nodeType="withGroup">
                            <p:stCondLst>
                              <p:cond delay="0"/>
                            </p:stCondLst>
                            <p:childTnLst>
                              <p:par>
                                <p:cTn id="30" presetID="55" presetClass="entr" presetSubtype="0" fill="hold" grpId="0" nodeType="clickEffect">
                                  <p:stCondLst>
                                    <p:cond delay="0"/>
                                  </p:stCondLst>
                                  <p:childTnLst>
                                    <p:set>
                                      <p:cBhvr>
                                        <p:cTn id="31" dur="1" fill="hold">
                                          <p:stCondLst>
                                            <p:cond delay="0"/>
                                          </p:stCondLst>
                                        </p:cTn>
                                        <p:tgtEl>
                                          <p:spTgt spid="3079"/>
                                        </p:tgtEl>
                                        <p:attrNameLst>
                                          <p:attrName>style.visibility</p:attrName>
                                        </p:attrNameLst>
                                      </p:cBhvr>
                                      <p:to>
                                        <p:strVal val="visible"/>
                                      </p:to>
                                    </p:set>
                                    <p:anim calcmode="lin" valueType="num">
                                      <p:cBhvr>
                                        <p:cTn id="32" dur="1000" fill="hold"/>
                                        <p:tgtEl>
                                          <p:spTgt spid="3079"/>
                                        </p:tgtEl>
                                        <p:attrNameLst>
                                          <p:attrName>ppt_w</p:attrName>
                                        </p:attrNameLst>
                                      </p:cBhvr>
                                      <p:tavLst>
                                        <p:tav tm="0">
                                          <p:val>
                                            <p:strVal val="#ppt_w*0.70"/>
                                          </p:val>
                                        </p:tav>
                                        <p:tav tm="100000">
                                          <p:val>
                                            <p:strVal val="#ppt_w"/>
                                          </p:val>
                                        </p:tav>
                                      </p:tavLst>
                                    </p:anim>
                                    <p:anim calcmode="lin" valueType="num">
                                      <p:cBhvr>
                                        <p:cTn id="33" dur="1000" fill="hold"/>
                                        <p:tgtEl>
                                          <p:spTgt spid="3079"/>
                                        </p:tgtEl>
                                        <p:attrNameLst>
                                          <p:attrName>ppt_h</p:attrName>
                                        </p:attrNameLst>
                                      </p:cBhvr>
                                      <p:tavLst>
                                        <p:tav tm="0">
                                          <p:val>
                                            <p:strVal val="#ppt_h"/>
                                          </p:val>
                                        </p:tav>
                                        <p:tav tm="100000">
                                          <p:val>
                                            <p:strVal val="#ppt_h"/>
                                          </p:val>
                                        </p:tav>
                                      </p:tavLst>
                                    </p:anim>
                                    <p:animEffect transition="in" filter="fade">
                                      <p:cBhvr>
                                        <p:cTn id="34" dur="1000"/>
                                        <p:tgtEl>
                                          <p:spTgt spid="3079"/>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55" presetClass="entr" presetSubtype="0" fill="hold" grpId="0" nodeType="clickEffect">
                                  <p:stCondLst>
                                    <p:cond delay="0"/>
                                  </p:stCondLst>
                                  <p:childTnLst>
                                    <p:set>
                                      <p:cBhvr>
                                        <p:cTn id="38" dur="1" fill="hold">
                                          <p:stCondLst>
                                            <p:cond delay="0"/>
                                          </p:stCondLst>
                                        </p:cTn>
                                        <p:tgtEl>
                                          <p:spTgt spid="3081"/>
                                        </p:tgtEl>
                                        <p:attrNameLst>
                                          <p:attrName>style.visibility</p:attrName>
                                        </p:attrNameLst>
                                      </p:cBhvr>
                                      <p:to>
                                        <p:strVal val="visible"/>
                                      </p:to>
                                    </p:set>
                                    <p:anim calcmode="lin" valueType="num">
                                      <p:cBhvr>
                                        <p:cTn id="39" dur="1000" fill="hold"/>
                                        <p:tgtEl>
                                          <p:spTgt spid="3081"/>
                                        </p:tgtEl>
                                        <p:attrNameLst>
                                          <p:attrName>ppt_w</p:attrName>
                                        </p:attrNameLst>
                                      </p:cBhvr>
                                      <p:tavLst>
                                        <p:tav tm="0">
                                          <p:val>
                                            <p:strVal val="#ppt_w*0.70"/>
                                          </p:val>
                                        </p:tav>
                                        <p:tav tm="100000">
                                          <p:val>
                                            <p:strVal val="#ppt_w"/>
                                          </p:val>
                                        </p:tav>
                                      </p:tavLst>
                                    </p:anim>
                                    <p:anim calcmode="lin" valueType="num">
                                      <p:cBhvr>
                                        <p:cTn id="40" dur="1000" fill="hold"/>
                                        <p:tgtEl>
                                          <p:spTgt spid="3081"/>
                                        </p:tgtEl>
                                        <p:attrNameLst>
                                          <p:attrName>ppt_h</p:attrName>
                                        </p:attrNameLst>
                                      </p:cBhvr>
                                      <p:tavLst>
                                        <p:tav tm="0">
                                          <p:val>
                                            <p:strVal val="#ppt_h"/>
                                          </p:val>
                                        </p:tav>
                                        <p:tav tm="100000">
                                          <p:val>
                                            <p:strVal val="#ppt_h"/>
                                          </p:val>
                                        </p:tav>
                                      </p:tavLst>
                                    </p:anim>
                                    <p:animEffect transition="in" filter="fade">
                                      <p:cBhvr>
                                        <p:cTn id="41" dur="1000"/>
                                        <p:tgtEl>
                                          <p:spTgt spid="3081"/>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55" presetClass="entr" presetSubtype="0" fill="hold" grpId="0" nodeType="clickEffect">
                                  <p:stCondLst>
                                    <p:cond delay="0"/>
                                  </p:stCondLst>
                                  <p:childTnLst>
                                    <p:set>
                                      <p:cBhvr>
                                        <p:cTn id="45" dur="1" fill="hold">
                                          <p:stCondLst>
                                            <p:cond delay="0"/>
                                          </p:stCondLst>
                                        </p:cTn>
                                        <p:tgtEl>
                                          <p:spTgt spid="3080"/>
                                        </p:tgtEl>
                                        <p:attrNameLst>
                                          <p:attrName>style.visibility</p:attrName>
                                        </p:attrNameLst>
                                      </p:cBhvr>
                                      <p:to>
                                        <p:strVal val="visible"/>
                                      </p:to>
                                    </p:set>
                                    <p:anim calcmode="lin" valueType="num">
                                      <p:cBhvr>
                                        <p:cTn id="46" dur="1000" fill="hold"/>
                                        <p:tgtEl>
                                          <p:spTgt spid="3080"/>
                                        </p:tgtEl>
                                        <p:attrNameLst>
                                          <p:attrName>ppt_w</p:attrName>
                                        </p:attrNameLst>
                                      </p:cBhvr>
                                      <p:tavLst>
                                        <p:tav tm="0">
                                          <p:val>
                                            <p:strVal val="#ppt_w*0.70"/>
                                          </p:val>
                                        </p:tav>
                                        <p:tav tm="100000">
                                          <p:val>
                                            <p:strVal val="#ppt_w"/>
                                          </p:val>
                                        </p:tav>
                                      </p:tavLst>
                                    </p:anim>
                                    <p:anim calcmode="lin" valueType="num">
                                      <p:cBhvr>
                                        <p:cTn id="47" dur="1000" fill="hold"/>
                                        <p:tgtEl>
                                          <p:spTgt spid="3080"/>
                                        </p:tgtEl>
                                        <p:attrNameLst>
                                          <p:attrName>ppt_h</p:attrName>
                                        </p:attrNameLst>
                                      </p:cBhvr>
                                      <p:tavLst>
                                        <p:tav tm="0">
                                          <p:val>
                                            <p:strVal val="#ppt_h"/>
                                          </p:val>
                                        </p:tav>
                                        <p:tav tm="100000">
                                          <p:val>
                                            <p:strVal val="#ppt_h"/>
                                          </p:val>
                                        </p:tav>
                                      </p:tavLst>
                                    </p:anim>
                                    <p:animEffect transition="in" filter="fade">
                                      <p:cBhvr>
                                        <p:cTn id="48" dur="1000"/>
                                        <p:tgtEl>
                                          <p:spTgt spid="3080"/>
                                        </p:tgtEl>
                                      </p:cBhvr>
                                    </p:animEffect>
                                  </p:childTnLst>
                                </p:cTn>
                              </p:par>
                            </p:childTnLst>
                          </p:cTn>
                        </p:par>
                      </p:childTnLst>
                    </p:cTn>
                  </p:par>
                  <p:par>
                    <p:cTn id="49" fill="hold" nodeType="clickPar">
                      <p:stCondLst>
                        <p:cond delay="indefinite"/>
                      </p:stCondLst>
                      <p:childTnLst>
                        <p:par>
                          <p:cTn id="50" fill="hold" nodeType="withGroup">
                            <p:stCondLst>
                              <p:cond delay="0"/>
                            </p:stCondLst>
                            <p:childTnLst>
                              <p:par>
                                <p:cTn id="51" presetID="55" presetClass="entr" presetSubtype="0" fill="hold" grpId="0" nodeType="clickEffect">
                                  <p:stCondLst>
                                    <p:cond delay="0"/>
                                  </p:stCondLst>
                                  <p:childTnLst>
                                    <p:set>
                                      <p:cBhvr>
                                        <p:cTn id="52" dur="1" fill="hold">
                                          <p:stCondLst>
                                            <p:cond delay="0"/>
                                          </p:stCondLst>
                                        </p:cTn>
                                        <p:tgtEl>
                                          <p:spTgt spid="3083"/>
                                        </p:tgtEl>
                                        <p:attrNameLst>
                                          <p:attrName>style.visibility</p:attrName>
                                        </p:attrNameLst>
                                      </p:cBhvr>
                                      <p:to>
                                        <p:strVal val="visible"/>
                                      </p:to>
                                    </p:set>
                                    <p:anim calcmode="lin" valueType="num">
                                      <p:cBhvr>
                                        <p:cTn id="53" dur="1000" fill="hold"/>
                                        <p:tgtEl>
                                          <p:spTgt spid="3083"/>
                                        </p:tgtEl>
                                        <p:attrNameLst>
                                          <p:attrName>ppt_w</p:attrName>
                                        </p:attrNameLst>
                                      </p:cBhvr>
                                      <p:tavLst>
                                        <p:tav tm="0">
                                          <p:val>
                                            <p:strVal val="#ppt_w*0.70"/>
                                          </p:val>
                                        </p:tav>
                                        <p:tav tm="100000">
                                          <p:val>
                                            <p:strVal val="#ppt_w"/>
                                          </p:val>
                                        </p:tav>
                                      </p:tavLst>
                                    </p:anim>
                                    <p:anim calcmode="lin" valueType="num">
                                      <p:cBhvr>
                                        <p:cTn id="54" dur="1000" fill="hold"/>
                                        <p:tgtEl>
                                          <p:spTgt spid="3083"/>
                                        </p:tgtEl>
                                        <p:attrNameLst>
                                          <p:attrName>ppt_h</p:attrName>
                                        </p:attrNameLst>
                                      </p:cBhvr>
                                      <p:tavLst>
                                        <p:tav tm="0">
                                          <p:val>
                                            <p:strVal val="#ppt_h"/>
                                          </p:val>
                                        </p:tav>
                                        <p:tav tm="100000">
                                          <p:val>
                                            <p:strVal val="#ppt_h"/>
                                          </p:val>
                                        </p:tav>
                                      </p:tavLst>
                                    </p:anim>
                                    <p:animEffect transition="in" filter="fade">
                                      <p:cBhvr>
                                        <p:cTn id="55" dur="1000"/>
                                        <p:tgtEl>
                                          <p:spTgt spid="3083"/>
                                        </p:tgtEl>
                                      </p:cBhvr>
                                    </p:animEffect>
                                  </p:childTnLst>
                                </p:cTn>
                              </p:par>
                            </p:childTnLst>
                          </p:cTn>
                        </p:par>
                      </p:childTnLst>
                    </p:cTn>
                  </p:par>
                  <p:par>
                    <p:cTn id="56" fill="hold" nodeType="clickPar">
                      <p:stCondLst>
                        <p:cond delay="indefinite"/>
                      </p:stCondLst>
                      <p:childTnLst>
                        <p:par>
                          <p:cTn id="57" fill="hold" nodeType="withGroup">
                            <p:stCondLst>
                              <p:cond delay="0"/>
                            </p:stCondLst>
                            <p:childTnLst>
                              <p:par>
                                <p:cTn id="58" presetID="22" presetClass="entr" presetSubtype="1" fill="hold" grpId="0" nodeType="clickEffect">
                                  <p:stCondLst>
                                    <p:cond delay="0"/>
                                  </p:stCondLst>
                                  <p:childTnLst>
                                    <p:set>
                                      <p:cBhvr>
                                        <p:cTn id="59" dur="1" fill="hold">
                                          <p:stCondLst>
                                            <p:cond delay="0"/>
                                          </p:stCondLst>
                                        </p:cTn>
                                        <p:tgtEl>
                                          <p:spTgt spid="3077"/>
                                        </p:tgtEl>
                                        <p:attrNameLst>
                                          <p:attrName>style.visibility</p:attrName>
                                        </p:attrNameLst>
                                      </p:cBhvr>
                                      <p:to>
                                        <p:strVal val="visible"/>
                                      </p:to>
                                    </p:set>
                                    <p:animEffect transition="in" filter="wipe(up)">
                                      <p:cBhvr>
                                        <p:cTn id="60" dur="2000"/>
                                        <p:tgtEl>
                                          <p:spTgt spid="3077"/>
                                        </p:tgtEl>
                                      </p:cBhvr>
                                    </p:animEffect>
                                  </p:childTnLst>
                                </p:cTn>
                              </p:par>
                            </p:childTnLst>
                          </p:cTn>
                        </p:par>
                      </p:childTnLst>
                    </p:cTn>
                  </p:par>
                  <p:par>
                    <p:cTn id="61" fill="hold" nodeType="clickPar">
                      <p:stCondLst>
                        <p:cond delay="indefinite"/>
                      </p:stCondLst>
                      <p:childTnLst>
                        <p:par>
                          <p:cTn id="62" fill="hold" nodeType="withGroup">
                            <p:stCondLst>
                              <p:cond delay="0"/>
                            </p:stCondLst>
                            <p:childTnLst>
                              <p:par>
                                <p:cTn id="63" presetID="22" presetClass="entr" presetSubtype="1" fill="hold" grpId="0" nodeType="clickEffect">
                                  <p:stCondLst>
                                    <p:cond delay="0"/>
                                  </p:stCondLst>
                                  <p:childTnLst>
                                    <p:set>
                                      <p:cBhvr>
                                        <p:cTn id="64" dur="1" fill="hold">
                                          <p:stCondLst>
                                            <p:cond delay="0"/>
                                          </p:stCondLst>
                                        </p:cTn>
                                        <p:tgtEl>
                                          <p:spTgt spid="3075"/>
                                        </p:tgtEl>
                                        <p:attrNameLst>
                                          <p:attrName>style.visibility</p:attrName>
                                        </p:attrNameLst>
                                      </p:cBhvr>
                                      <p:to>
                                        <p:strVal val="visible"/>
                                      </p:to>
                                    </p:set>
                                    <p:animEffect transition="in" filter="wipe(up)">
                                      <p:cBhvr>
                                        <p:cTn id="65" dur="2000"/>
                                        <p:tgtEl>
                                          <p:spTgt spid="3075"/>
                                        </p:tgtEl>
                                      </p:cBhvr>
                                    </p:animEffect>
                                  </p:childTnLst>
                                </p:cTn>
                              </p:par>
                            </p:childTnLst>
                          </p:cTn>
                        </p:par>
                      </p:childTnLst>
                    </p:cTn>
                  </p:par>
                  <p:par>
                    <p:cTn id="66" fill="hold" nodeType="clickPar">
                      <p:stCondLst>
                        <p:cond delay="indefinite"/>
                      </p:stCondLst>
                      <p:childTnLst>
                        <p:par>
                          <p:cTn id="67" fill="hold" nodeType="withGroup">
                            <p:stCondLst>
                              <p:cond delay="0"/>
                            </p:stCondLst>
                            <p:childTnLst>
                              <p:par>
                                <p:cTn id="68" presetID="22" presetClass="entr" presetSubtype="2" fill="hold" grpId="0" nodeType="clickEffect">
                                  <p:stCondLst>
                                    <p:cond delay="0"/>
                                  </p:stCondLst>
                                  <p:childTnLst>
                                    <p:set>
                                      <p:cBhvr>
                                        <p:cTn id="69" dur="1" fill="hold">
                                          <p:stCondLst>
                                            <p:cond delay="0"/>
                                          </p:stCondLst>
                                        </p:cTn>
                                        <p:tgtEl>
                                          <p:spTgt spid="3078"/>
                                        </p:tgtEl>
                                        <p:attrNameLst>
                                          <p:attrName>style.visibility</p:attrName>
                                        </p:attrNameLst>
                                      </p:cBhvr>
                                      <p:to>
                                        <p:strVal val="visible"/>
                                      </p:to>
                                    </p:set>
                                    <p:animEffect transition="in" filter="wipe(right)">
                                      <p:cBhvr>
                                        <p:cTn id="70" dur="2000"/>
                                        <p:tgtEl>
                                          <p:spTgt spid="3078"/>
                                        </p:tgtEl>
                                      </p:cBhvr>
                                    </p:animEffect>
                                  </p:childTnLst>
                                </p:cTn>
                              </p:par>
                            </p:childTnLst>
                          </p:cTn>
                        </p:par>
                      </p:childTnLst>
                    </p:cTn>
                  </p:par>
                  <p:par>
                    <p:cTn id="71" fill="hold" nodeType="clickPar">
                      <p:stCondLst>
                        <p:cond delay="indefinite"/>
                      </p:stCondLst>
                      <p:childTnLst>
                        <p:par>
                          <p:cTn id="72" fill="hold" nodeType="withGroup">
                            <p:stCondLst>
                              <p:cond delay="0"/>
                            </p:stCondLst>
                            <p:childTnLst>
                              <p:par>
                                <p:cTn id="73" presetID="24" presetClass="entr" presetSubtype="0" fill="hold" grpId="0" nodeType="clickEffect">
                                  <p:stCondLst>
                                    <p:cond delay="0"/>
                                  </p:stCondLst>
                                  <p:childTnLst>
                                    <p:set>
                                      <p:cBhvr>
                                        <p:cTn id="74" dur="1" fill="hold">
                                          <p:stCondLst>
                                            <p:cond delay="0"/>
                                          </p:stCondLst>
                                        </p:cTn>
                                        <p:tgtEl>
                                          <p:spTgt spid="3085"/>
                                        </p:tgtEl>
                                        <p:attrNameLst>
                                          <p:attrName>style.visibility</p:attrName>
                                        </p:attrNameLst>
                                      </p:cBhvr>
                                      <p:to>
                                        <p:strVal val="visible"/>
                                      </p:to>
                                    </p:set>
                                    <p:anim to="" calcmode="lin" valueType="num">
                                      <p:cBhvr>
                                        <p:cTn id="75" dur="1" fill="hold"/>
                                        <p:tgtEl>
                                          <p:spTgt spid="3085"/>
                                        </p:tgtEl>
                                        <p:attrNameLst>
                                          <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4" grpId="0"/>
      <p:bldP spid="3075" grpId="0" animBg="1"/>
      <p:bldP spid="3076" grpId="0" animBg="1"/>
      <p:bldP spid="3077" grpId="0" animBg="1"/>
      <p:bldP spid="3078" grpId="0" animBg="1"/>
      <p:bldP spid="3079" grpId="0" animBg="1"/>
      <p:bldP spid="3080" grpId="0" animBg="1"/>
      <p:bldP spid="3081" grpId="0" animBg="1"/>
      <p:bldP spid="3082" grpId="0" animBg="1"/>
      <p:bldP spid="3083" grpId="0" animBg="1"/>
      <p:bldP spid="3085"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7044" name="Picture 4" descr="Looking for"/>
          <p:cNvPicPr>
            <a:picLocks noChangeAspect="1" noChangeArrowheads="1"/>
          </p:cNvPicPr>
          <p:nvPr>
            <p:ph/>
          </p:nvPr>
        </p:nvPicPr>
        <p:blipFill>
          <a:blip r:embed="rId2">
            <a:extLst>
              <a:ext uri="{28A0092B-C50C-407E-A947-70E740481C1C}">
                <a14:useLocalDpi xmlns:a14="http://schemas.microsoft.com/office/drawing/2010/main" val="0"/>
              </a:ext>
            </a:extLst>
          </a:blip>
          <a:srcRect/>
          <a:stretch>
            <a:fillRect/>
          </a:stretch>
        </p:blipFill>
        <p:spPr>
          <a:xfrm>
            <a:off x="1531938" y="1214438"/>
            <a:ext cx="6080125" cy="39703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6" presetClass="entr" presetSubtype="16" fill="hold" nodeType="clickEffect">
                                  <p:stCondLst>
                                    <p:cond delay="0"/>
                                  </p:stCondLst>
                                  <p:childTnLst>
                                    <p:set>
                                      <p:cBhvr>
                                        <p:cTn id="6" dur="1" fill="hold">
                                          <p:stCondLst>
                                            <p:cond delay="0"/>
                                          </p:stCondLst>
                                        </p:cTn>
                                        <p:tgtEl>
                                          <p:spTgt spid="87044"/>
                                        </p:tgtEl>
                                        <p:attrNameLst>
                                          <p:attrName>style.visibility</p:attrName>
                                        </p:attrNameLst>
                                      </p:cBhvr>
                                      <p:to>
                                        <p:strVal val="visible"/>
                                      </p:to>
                                    </p:set>
                                    <p:animEffect transition="in" filter="circle(in)">
                                      <p:cBhvr>
                                        <p:cTn id="7" dur="2000"/>
                                        <p:tgtEl>
                                          <p:spTgt spid="8704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87044"/>
                                        </p:tgtEl>
                                        <p:attrNameLst>
                                          <p:attrName>style.visibility</p:attrName>
                                        </p:attrNameLst>
                                      </p:cBhvr>
                                      <p:to>
                                        <p:strVal val="visible"/>
                                      </p:to>
                                    </p:set>
                                    <p:animEffect transition="in" filter="wheel(4)">
                                      <p:cBhvr>
                                        <p:cTn id="12" dur="2000"/>
                                        <p:tgtEl>
                                          <p:spTgt spid="870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6866" name="Rectangle 2"/>
          <p:cNvSpPr>
            <a:spLocks noGrp="1" noChangeArrowheads="1"/>
          </p:cNvSpPr>
          <p:nvPr>
            <p:ph type="title"/>
          </p:nvPr>
        </p:nvSpPr>
        <p:spPr>
          <a:xfrm>
            <a:off x="685800" y="395288"/>
            <a:ext cx="7772400" cy="1143000"/>
          </a:xfrm>
        </p:spPr>
        <p:txBody>
          <a:bodyPr/>
          <a:lstStyle/>
          <a:p>
            <a:r>
              <a:rPr lang="en-US" b="1">
                <a:solidFill>
                  <a:srgbClr val="000000"/>
                </a:solidFill>
                <a:latin typeface=".VnBook-Antiqua" pitchFamily="34" charset="0"/>
              </a:rPr>
              <a:t> </a:t>
            </a:r>
            <a:r>
              <a:rPr lang="en-US" sz="2800" b="1">
                <a:solidFill>
                  <a:srgbClr val="000000"/>
                </a:solidFill>
              </a:rPr>
              <a:t>Chương I</a:t>
            </a:r>
            <a:r>
              <a:rPr lang="en-US" sz="2800" b="1">
                <a:solidFill>
                  <a:srgbClr val="000000"/>
                </a:solidFill>
                <a:latin typeface=".VnTime" pitchFamily="34" charset="0"/>
              </a:rPr>
              <a:t/>
            </a:r>
            <a:br>
              <a:rPr lang="en-US" sz="2800" b="1">
                <a:solidFill>
                  <a:srgbClr val="000000"/>
                </a:solidFill>
                <a:latin typeface=".VnTime" pitchFamily="34" charset="0"/>
              </a:rPr>
            </a:br>
            <a:r>
              <a:rPr lang="en-US" sz="3200" b="1">
                <a:solidFill>
                  <a:srgbClr val="990000"/>
                </a:solidFill>
              </a:rPr>
              <a:t>NHỮNG KHÁI NIỆM CƠ BẢN</a:t>
            </a:r>
            <a:r>
              <a:rPr lang="en-US" sz="3200" b="1">
                <a:solidFill>
                  <a:srgbClr val="000000"/>
                </a:solidFill>
                <a:latin typeface=".VnTime" pitchFamily="34" charset="0"/>
              </a:rPr>
              <a:t/>
            </a:r>
            <a:br>
              <a:rPr lang="en-US" sz="3200" b="1">
                <a:solidFill>
                  <a:srgbClr val="000000"/>
                </a:solidFill>
                <a:latin typeface=".VnTime" pitchFamily="34" charset="0"/>
              </a:rPr>
            </a:br>
            <a:r>
              <a:rPr lang="en-US" b="1">
                <a:solidFill>
                  <a:srgbClr val="000000"/>
                </a:solidFill>
                <a:latin typeface=".VnTime" pitchFamily="34" charset="0"/>
              </a:rPr>
              <a:t> </a:t>
            </a:r>
          </a:p>
        </p:txBody>
      </p:sp>
      <p:sp>
        <p:nvSpPr>
          <p:cNvPr id="36867" name="Text Box 3"/>
          <p:cNvSpPr txBox="1">
            <a:spLocks noChangeArrowheads="1"/>
          </p:cNvSpPr>
          <p:nvPr/>
        </p:nvSpPr>
        <p:spPr bwMode="auto">
          <a:xfrm>
            <a:off x="-92075" y="14890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36868" name="Text Box 4"/>
          <p:cNvSpPr txBox="1">
            <a:spLocks noChangeArrowheads="1"/>
          </p:cNvSpPr>
          <p:nvPr/>
        </p:nvSpPr>
        <p:spPr bwMode="auto">
          <a:xfrm>
            <a:off x="990600" y="2709863"/>
            <a:ext cx="7848600" cy="3081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0000"/>
                </a:solidFill>
                <a:latin typeface="Times New Roman" pitchFamily="18" charset="0"/>
                <a:cs typeface="Times New Roman" pitchFamily="18" charset="0"/>
              </a:rPr>
              <a:t> </a:t>
            </a:r>
            <a:r>
              <a:rPr lang="en-US" sz="2800"/>
              <a:t>- hỗn hợp khí lên đáy pítông , </a:t>
            </a:r>
          </a:p>
          <a:p>
            <a:pPr algn="l"/>
            <a:r>
              <a:rPr lang="en-US" sz="2800">
                <a:solidFill>
                  <a:srgbClr val="FFFF99"/>
                </a:solidFill>
              </a:rPr>
              <a:t> </a:t>
            </a:r>
            <a:r>
              <a:rPr lang="en-US" sz="2800"/>
              <a:t>-trọng lượng hàng hoá vận chuyển lên satxi của xe tải,                                                                              </a:t>
            </a:r>
          </a:p>
          <a:p>
            <a:pPr algn="l"/>
            <a:r>
              <a:rPr lang="en-US" sz="2800"/>
              <a:t> -lực cản cắt,</a:t>
            </a:r>
          </a:p>
          <a:p>
            <a:pPr algn="l"/>
            <a:r>
              <a:rPr lang="en-US" sz="2800"/>
              <a:t> -trọng lượng của đoàn xe di chuyển trên cầu,                            </a:t>
            </a:r>
          </a:p>
          <a:p>
            <a:pPr algn="l"/>
            <a:r>
              <a:rPr lang="en-US" sz="2800"/>
              <a:t> -tác dụng của dòng nước chảy, của gió bão lên cầu v. v. .  </a:t>
            </a:r>
          </a:p>
        </p:txBody>
      </p:sp>
      <p:sp>
        <p:nvSpPr>
          <p:cNvPr id="36869" name="Text Box 5"/>
          <p:cNvSpPr txBox="1">
            <a:spLocks noChangeArrowheads="1"/>
          </p:cNvSpPr>
          <p:nvPr/>
        </p:nvSpPr>
        <p:spPr bwMode="auto">
          <a:xfrm>
            <a:off x="2193925" y="5888038"/>
            <a:ext cx="5959475"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0000"/>
                </a:solidFill>
                <a:latin typeface="Times New Roman" pitchFamily="18" charset="0"/>
                <a:cs typeface="Times New Roman" pitchFamily="18" charset="0"/>
              </a:rPr>
              <a:t> </a:t>
            </a:r>
            <a:r>
              <a:rPr lang="en-US" sz="2800" b="1">
                <a:solidFill>
                  <a:srgbClr val="663300"/>
                </a:solidFill>
                <a:latin typeface="Times New Roman" pitchFamily="18" charset="0"/>
                <a:cs typeface="Times New Roman" pitchFamily="18" charset="0"/>
              </a:rPr>
              <a:t>Tải trọng  là  </a:t>
            </a:r>
            <a:r>
              <a:rPr lang="en-US" sz="2800" b="1" i="1">
                <a:solidFill>
                  <a:srgbClr val="663300"/>
                </a:solidFill>
                <a:latin typeface="Times New Roman" pitchFamily="18" charset="0"/>
                <a:cs typeface="Times New Roman" pitchFamily="18" charset="0"/>
              </a:rPr>
              <a:t>ngoại lực </a:t>
            </a:r>
            <a:r>
              <a:rPr lang="en-US" sz="2800" b="1">
                <a:solidFill>
                  <a:srgbClr val="993300"/>
                </a:solidFill>
                <a:latin typeface="Times New Roman" pitchFamily="18" charset="0"/>
                <a:cs typeface="Times New Roman" pitchFamily="18" charset="0"/>
              </a:rPr>
              <a:t>.</a:t>
            </a:r>
            <a:endParaRPr lang="en-US" sz="2800" b="1">
              <a:solidFill>
                <a:srgbClr val="993300"/>
              </a:solidFill>
              <a:latin typeface=".VnTime" pitchFamily="34" charset="0"/>
              <a:cs typeface="Times New Roman" pitchFamily="18" charset="0"/>
            </a:endParaRPr>
          </a:p>
          <a:p>
            <a:pPr algn="l"/>
            <a:endParaRPr lang="en-US" sz="2800" b="1">
              <a:solidFill>
                <a:srgbClr val="993300"/>
              </a:solidFill>
              <a:latin typeface="Times New Roman" pitchFamily="18" charset="0"/>
              <a:cs typeface="Times New Roman" pitchFamily="18" charset="0"/>
            </a:endParaRPr>
          </a:p>
        </p:txBody>
      </p:sp>
      <p:sp>
        <p:nvSpPr>
          <p:cNvPr id="36870" name="Rectangle 6"/>
          <p:cNvSpPr>
            <a:spLocks noGrp="1" noChangeArrowheads="1"/>
          </p:cNvSpPr>
          <p:nvPr>
            <p:ph type="body" idx="1"/>
          </p:nvPr>
        </p:nvSpPr>
        <p:spPr>
          <a:xfrm>
            <a:off x="0" y="1933575"/>
            <a:ext cx="7772400" cy="609600"/>
          </a:xfrm>
        </p:spPr>
        <p:txBody>
          <a:bodyPr/>
          <a:lstStyle/>
          <a:p>
            <a:r>
              <a:rPr lang="en-US" sz="2800" b="1" i="1">
                <a:solidFill>
                  <a:srgbClr val="660066"/>
                </a:solidFill>
              </a:rPr>
              <a:t>Tải trọng:</a:t>
            </a:r>
          </a:p>
        </p:txBody>
      </p:sp>
      <p:sp>
        <p:nvSpPr>
          <p:cNvPr id="36871" name="Text Box 7"/>
          <p:cNvSpPr txBox="1">
            <a:spLocks noChangeArrowheads="1"/>
          </p:cNvSpPr>
          <p:nvPr/>
        </p:nvSpPr>
        <p:spPr bwMode="auto">
          <a:xfrm>
            <a:off x="136525" y="1385888"/>
            <a:ext cx="9002713"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9C0000"/>
                </a:solidFill>
              </a:rPr>
              <a:t>1.1. Nhiệm vụ của môn học Sức bền vật liệu (SBVL).</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iterate type="lt">
                                    <p:tmPct val="100000"/>
                                  </p:iterate>
                                  <p:childTnLst>
                                    <p:set>
                                      <p:cBhvr>
                                        <p:cTn id="6" dur="1" fill="hold">
                                          <p:stCondLst>
                                            <p:cond delay="0"/>
                                          </p:stCondLst>
                                        </p:cTn>
                                        <p:tgtEl>
                                          <p:spTgt spid="36866"/>
                                        </p:tgtEl>
                                        <p:attrNameLst>
                                          <p:attrName>style.visibility</p:attrName>
                                        </p:attrNameLst>
                                      </p:cBhvr>
                                      <p:to>
                                        <p:strVal val="visible"/>
                                      </p:to>
                                    </p:set>
                                    <p:animEffect transition="in" filter="checkerboard(across)">
                                      <p:cBhvr>
                                        <p:cTn id="7" dur="75"/>
                                        <p:tgtEl>
                                          <p:spTgt spid="3686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36871"/>
                                        </p:tgtEl>
                                        <p:attrNameLst>
                                          <p:attrName>style.visibility</p:attrName>
                                        </p:attrNameLst>
                                      </p:cBhvr>
                                      <p:to>
                                        <p:strVal val="visible"/>
                                      </p:to>
                                    </p:set>
                                    <p:animEffect transition="in" filter="checkerboard(across)">
                                      <p:cBhvr>
                                        <p:cTn id="12" dur="2000"/>
                                        <p:tgtEl>
                                          <p:spTgt spid="3687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iterate type="wd">
                                    <p:tmPct val="100000"/>
                                  </p:iterate>
                                  <p:childTnLst>
                                    <p:set>
                                      <p:cBhvr>
                                        <p:cTn id="16" dur="1" fill="hold">
                                          <p:stCondLst>
                                            <p:cond delay="0"/>
                                          </p:stCondLst>
                                        </p:cTn>
                                        <p:tgtEl>
                                          <p:spTgt spid="36870">
                                            <p:txEl>
                                              <p:pRg st="0" end="0"/>
                                            </p:txEl>
                                          </p:spTgt>
                                        </p:tgtEl>
                                        <p:attrNameLst>
                                          <p:attrName>style.visibility</p:attrName>
                                        </p:attrNameLst>
                                      </p:cBhvr>
                                      <p:to>
                                        <p:strVal val="visible"/>
                                      </p:to>
                                    </p:set>
                                    <p:animEffect transition="in" filter="checkerboard(across)">
                                      <p:cBhvr>
                                        <p:cTn id="17" dur="2000"/>
                                        <p:tgtEl>
                                          <p:spTgt spid="36870">
                                            <p:txEl>
                                              <p:pRg st="0" end="0"/>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iterate type="wd">
                                    <p:tmPct val="100000"/>
                                  </p:iterate>
                                  <p:childTnLst>
                                    <p:set>
                                      <p:cBhvr>
                                        <p:cTn id="21" dur="1" fill="hold">
                                          <p:stCondLst>
                                            <p:cond delay="0"/>
                                          </p:stCondLst>
                                        </p:cTn>
                                        <p:tgtEl>
                                          <p:spTgt spid="36868"/>
                                        </p:tgtEl>
                                        <p:attrNameLst>
                                          <p:attrName>style.visibility</p:attrName>
                                        </p:attrNameLst>
                                      </p:cBhvr>
                                      <p:to>
                                        <p:strVal val="visible"/>
                                      </p:to>
                                    </p:set>
                                    <p:animEffect transition="in" filter="wipe(up)">
                                      <p:cBhvr>
                                        <p:cTn id="22" dur="2000"/>
                                        <p:tgtEl>
                                          <p:spTgt spid="3686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36869"/>
                                        </p:tgtEl>
                                        <p:attrNameLst>
                                          <p:attrName>style.visibility</p:attrName>
                                        </p:attrNameLst>
                                      </p:cBhvr>
                                      <p:to>
                                        <p:strVal val="visible"/>
                                      </p:to>
                                    </p:set>
                                    <p:animEffect transition="in" filter="checkerboard(across)">
                                      <p:cBhvr>
                                        <p:cTn id="27" dur="2000"/>
                                        <p:tgtEl>
                                          <p:spTgt spid="368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866" grpId="0" autoUpdateAnimBg="0"/>
      <p:bldP spid="36868" grpId="0" autoUpdateAnimBg="0"/>
      <p:bldP spid="36869" grpId="0" autoUpdateAnimBg="0"/>
      <p:bldP spid="36870" grpId="0" build="p" autoUpdateAnimBg="0"/>
      <p:bldP spid="36871" grpId="0" autoUpdateAnimBg="0"/>
    </p:bldLst>
  </p:timing>
</p:sld>
</file>

<file path=ppt/slides/slide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4099" name="Text Box 3"/>
          <p:cNvSpPr txBox="1">
            <a:spLocks noChangeArrowheads="1"/>
          </p:cNvSpPr>
          <p:nvPr/>
        </p:nvSpPr>
        <p:spPr bwMode="auto">
          <a:xfrm>
            <a:off x="-92075" y="14890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4102" name="Text Box 6"/>
          <p:cNvSpPr txBox="1">
            <a:spLocks noChangeArrowheads="1"/>
          </p:cNvSpPr>
          <p:nvPr/>
        </p:nvSpPr>
        <p:spPr bwMode="auto">
          <a:xfrm>
            <a:off x="142875" y="471488"/>
            <a:ext cx="7891463"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336600"/>
                </a:solidFill>
                <a:latin typeface="Times New Roman" pitchFamily="18" charset="0"/>
                <a:cs typeface="Times New Roman" pitchFamily="18" charset="0"/>
              </a:rPr>
              <a:t>  </a:t>
            </a:r>
            <a:r>
              <a:rPr lang="en-US" sz="2800" b="1" i="1">
                <a:solidFill>
                  <a:srgbClr val="660066"/>
                </a:solidFill>
              </a:rPr>
              <a:t>Các bộ phận của máy móc, công trình cần:</a:t>
            </a:r>
            <a:r>
              <a:rPr lang="en-US" sz="2800" b="1" i="1">
                <a:solidFill>
                  <a:srgbClr val="336600"/>
                </a:solidFill>
              </a:rPr>
              <a:t>   </a:t>
            </a:r>
          </a:p>
        </p:txBody>
      </p:sp>
      <p:sp>
        <p:nvSpPr>
          <p:cNvPr id="4103" name="Text Box 7"/>
          <p:cNvSpPr txBox="1">
            <a:spLocks noChangeArrowheads="1"/>
          </p:cNvSpPr>
          <p:nvPr/>
        </p:nvSpPr>
        <p:spPr bwMode="auto">
          <a:xfrm>
            <a:off x="2133600" y="1038225"/>
            <a:ext cx="374332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FF99"/>
                </a:solidFill>
                <a:latin typeface="Times New Roman" pitchFamily="18" charset="0"/>
                <a:cs typeface="Times New Roman" pitchFamily="18" charset="0"/>
              </a:rPr>
              <a:t>-</a:t>
            </a:r>
            <a:r>
              <a:rPr lang="en-US" sz="2800" b="1">
                <a:solidFill>
                  <a:srgbClr val="FFFF99"/>
                </a:solidFill>
                <a:latin typeface="Times New Roman" pitchFamily="18" charset="0"/>
                <a:cs typeface="Times New Roman" pitchFamily="18" charset="0"/>
              </a:rPr>
              <a:t> </a:t>
            </a:r>
            <a:r>
              <a:rPr lang="en-US" sz="2800" b="1">
                <a:solidFill>
                  <a:srgbClr val="CC3300"/>
                </a:solidFill>
              </a:rPr>
              <a:t>đảm bảo</a:t>
            </a:r>
            <a:r>
              <a:rPr lang="en-US" sz="2800" b="1"/>
              <a:t> </a:t>
            </a:r>
            <a:r>
              <a:rPr lang="en-US" sz="2800" b="1">
                <a:solidFill>
                  <a:srgbClr val="CC3300"/>
                </a:solidFill>
              </a:rPr>
              <a:t>đủ độ bền</a:t>
            </a:r>
            <a:r>
              <a:rPr lang="en-US" sz="2800">
                <a:latin typeface="Times New Roman" pitchFamily="18" charset="0"/>
                <a:cs typeface="Times New Roman" pitchFamily="18" charset="0"/>
              </a:rPr>
              <a:t> </a:t>
            </a:r>
          </a:p>
        </p:txBody>
      </p:sp>
      <p:sp>
        <p:nvSpPr>
          <p:cNvPr id="4104" name="Text Box 8"/>
          <p:cNvSpPr txBox="1">
            <a:spLocks noChangeArrowheads="1"/>
          </p:cNvSpPr>
          <p:nvPr/>
        </p:nvSpPr>
        <p:spPr bwMode="auto">
          <a:xfrm>
            <a:off x="2133600" y="1509713"/>
            <a:ext cx="40005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FFFF99"/>
                </a:solidFill>
                <a:latin typeface="Times New Roman" pitchFamily="18" charset="0"/>
                <a:cs typeface="Times New Roman" pitchFamily="18" charset="0"/>
              </a:rPr>
              <a:t>- </a:t>
            </a:r>
            <a:r>
              <a:rPr lang="en-US" sz="2800" b="1">
                <a:solidFill>
                  <a:srgbClr val="CC3300"/>
                </a:solidFill>
              </a:rPr>
              <a:t>đảm bảo đủ độ cứng</a:t>
            </a:r>
            <a:r>
              <a:rPr lang="en-US" sz="2800">
                <a:latin typeface="Times New Roman" pitchFamily="18" charset="0"/>
                <a:cs typeface="Times New Roman" pitchFamily="18" charset="0"/>
              </a:rPr>
              <a:t> </a:t>
            </a:r>
          </a:p>
        </p:txBody>
      </p:sp>
      <p:sp>
        <p:nvSpPr>
          <p:cNvPr id="4105" name="Text Box 9"/>
          <p:cNvSpPr txBox="1">
            <a:spLocks noChangeArrowheads="1"/>
          </p:cNvSpPr>
          <p:nvPr/>
        </p:nvSpPr>
        <p:spPr bwMode="auto">
          <a:xfrm>
            <a:off x="2133600" y="1995488"/>
            <a:ext cx="38608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FFFF99"/>
                </a:solidFill>
                <a:latin typeface="Times New Roman" pitchFamily="18" charset="0"/>
                <a:cs typeface="Times New Roman" pitchFamily="18" charset="0"/>
              </a:rPr>
              <a:t>- </a:t>
            </a:r>
            <a:r>
              <a:rPr lang="en-US" sz="2800" b="1">
                <a:solidFill>
                  <a:srgbClr val="CC3300"/>
                </a:solidFill>
              </a:rPr>
              <a:t>đảm bảo độ ổn định</a:t>
            </a:r>
            <a:r>
              <a:rPr lang="en-US" sz="2800">
                <a:solidFill>
                  <a:srgbClr val="000000"/>
                </a:solidFill>
                <a:latin typeface="Times New Roman" pitchFamily="18" charset="0"/>
                <a:cs typeface="Times New Roman" pitchFamily="18" charset="0"/>
              </a:rPr>
              <a:t> </a:t>
            </a:r>
          </a:p>
        </p:txBody>
      </p:sp>
      <p:sp>
        <p:nvSpPr>
          <p:cNvPr id="4107" name="Text Box 11"/>
          <p:cNvSpPr txBox="1">
            <a:spLocks noChangeArrowheads="1"/>
          </p:cNvSpPr>
          <p:nvPr/>
        </p:nvSpPr>
        <p:spPr bwMode="auto">
          <a:xfrm>
            <a:off x="766763" y="4522788"/>
            <a:ext cx="7304087" cy="1800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000000"/>
                </a:solidFill>
              </a:rPr>
              <a:t>SBVL nghiên cứu  </a:t>
            </a:r>
            <a:r>
              <a:rPr lang="en-US" sz="2800" b="1"/>
              <a:t>các nguyên tắc chung, </a:t>
            </a:r>
          </a:p>
          <a:p>
            <a:pPr algn="l"/>
            <a:r>
              <a:rPr lang="en-US" sz="2800" b="1"/>
              <a:t>làm cơ sở cho việc tính toán  các chi tiết, </a:t>
            </a:r>
          </a:p>
          <a:p>
            <a:pPr algn="l"/>
            <a:r>
              <a:rPr lang="en-US" sz="2800" b="1"/>
              <a:t>bộ phận của máy móc công trình theo </a:t>
            </a:r>
            <a:r>
              <a:rPr lang="en-US" sz="2800" b="1">
                <a:solidFill>
                  <a:srgbClr val="FF0000"/>
                </a:solidFill>
              </a:rPr>
              <a:t>độ</a:t>
            </a:r>
          </a:p>
          <a:p>
            <a:pPr algn="l"/>
            <a:r>
              <a:rPr lang="en-US" sz="2800" b="1">
                <a:solidFill>
                  <a:srgbClr val="FF0000"/>
                </a:solidFill>
              </a:rPr>
              <a:t>bền, độ cứng  và độ ổn định. </a:t>
            </a:r>
          </a:p>
        </p:txBody>
      </p:sp>
      <p:sp>
        <p:nvSpPr>
          <p:cNvPr id="4109" name="Text Box 13"/>
          <p:cNvSpPr txBox="1">
            <a:spLocks noChangeArrowheads="1"/>
          </p:cNvSpPr>
          <p:nvPr/>
        </p:nvSpPr>
        <p:spPr bwMode="auto">
          <a:xfrm>
            <a:off x="609600" y="3048000"/>
            <a:ext cx="8153400" cy="1373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6600"/>
                </a:solidFill>
              </a:rPr>
              <a:t>      Các môn khoa học nghiên cứu độ bền:</a:t>
            </a:r>
            <a:r>
              <a:rPr lang="en-US" sz="2800">
                <a:solidFill>
                  <a:srgbClr val="003366"/>
                </a:solidFill>
              </a:rPr>
              <a:t> </a:t>
            </a:r>
          </a:p>
          <a:p>
            <a:pPr algn="l"/>
            <a:r>
              <a:rPr lang="en-US" sz="2800">
                <a:solidFill>
                  <a:srgbClr val="003366"/>
                </a:solidFill>
              </a:rPr>
              <a:t>lý thuyết đàn hồi, lý thuyết dẻo, từ biến,  cơ học    phá huỷ vật liệu, </a:t>
            </a:r>
            <a:r>
              <a:rPr lang="en-US" sz="2800">
                <a:solidFill>
                  <a:srgbClr val="FF0000"/>
                </a:solidFill>
              </a:rPr>
              <a:t>sức bền vật liệu (SBVL)…</a:t>
            </a:r>
          </a:p>
        </p:txBody>
      </p:sp>
      <p:sp>
        <p:nvSpPr>
          <p:cNvPr id="4113" name="Text Box 17"/>
          <p:cNvSpPr txBox="1">
            <a:spLocks noChangeArrowheads="1"/>
          </p:cNvSpPr>
          <p:nvPr/>
        </p:nvSpPr>
        <p:spPr bwMode="auto">
          <a:xfrm>
            <a:off x="1860550" y="2460625"/>
            <a:ext cx="4916488"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khi chịu tác dụng của tải trọng</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4102"/>
                                        </p:tgtEl>
                                        <p:attrNameLst>
                                          <p:attrName>style.visibility</p:attrName>
                                        </p:attrNameLst>
                                      </p:cBhvr>
                                      <p:to>
                                        <p:strVal val="visible"/>
                                      </p:to>
                                    </p:set>
                                    <p:animEffect transition="in" filter="checkerboard(across)">
                                      <p:cBhvr>
                                        <p:cTn id="7" dur="2000"/>
                                        <p:tgtEl>
                                          <p:spTgt spid="410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4103"/>
                                        </p:tgtEl>
                                        <p:attrNameLst>
                                          <p:attrName>style.visibility</p:attrName>
                                        </p:attrNameLst>
                                      </p:cBhvr>
                                      <p:to>
                                        <p:strVal val="visible"/>
                                      </p:to>
                                    </p:set>
                                    <p:animEffect transition="in" filter="checkerboard(across)">
                                      <p:cBhvr>
                                        <p:cTn id="12" dur="2000"/>
                                        <p:tgtEl>
                                          <p:spTgt spid="410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4104"/>
                                        </p:tgtEl>
                                        <p:attrNameLst>
                                          <p:attrName>style.visibility</p:attrName>
                                        </p:attrNameLst>
                                      </p:cBhvr>
                                      <p:to>
                                        <p:strVal val="visible"/>
                                      </p:to>
                                    </p:set>
                                    <p:animEffect transition="in" filter="checkerboard(across)">
                                      <p:cBhvr>
                                        <p:cTn id="17" dur="2000"/>
                                        <p:tgtEl>
                                          <p:spTgt spid="410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4105"/>
                                        </p:tgtEl>
                                        <p:attrNameLst>
                                          <p:attrName>style.visibility</p:attrName>
                                        </p:attrNameLst>
                                      </p:cBhvr>
                                      <p:to>
                                        <p:strVal val="visible"/>
                                      </p:to>
                                    </p:set>
                                    <p:animEffect transition="in" filter="checkerboard(across)">
                                      <p:cBhvr>
                                        <p:cTn id="22" dur="2000"/>
                                        <p:tgtEl>
                                          <p:spTgt spid="4105"/>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4113"/>
                                        </p:tgtEl>
                                        <p:attrNameLst>
                                          <p:attrName>style.visibility</p:attrName>
                                        </p:attrNameLst>
                                      </p:cBhvr>
                                      <p:to>
                                        <p:strVal val="visible"/>
                                      </p:to>
                                    </p:set>
                                    <p:animEffect transition="in" filter="checkerboard(across)">
                                      <p:cBhvr>
                                        <p:cTn id="27" dur="500"/>
                                        <p:tgtEl>
                                          <p:spTgt spid="4113"/>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4109"/>
                                        </p:tgtEl>
                                        <p:attrNameLst>
                                          <p:attrName>style.visibility</p:attrName>
                                        </p:attrNameLst>
                                      </p:cBhvr>
                                      <p:to>
                                        <p:strVal val="visible"/>
                                      </p:to>
                                    </p:set>
                                    <p:animEffect transition="in" filter="checkerboard(across)">
                                      <p:cBhvr>
                                        <p:cTn id="32" dur="2000"/>
                                        <p:tgtEl>
                                          <p:spTgt spid="4109"/>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1" fill="hold" grpId="0" nodeType="clickEffect">
                                  <p:stCondLst>
                                    <p:cond delay="0"/>
                                  </p:stCondLst>
                                  <p:childTnLst>
                                    <p:set>
                                      <p:cBhvr>
                                        <p:cTn id="36" dur="1" fill="hold">
                                          <p:stCondLst>
                                            <p:cond delay="0"/>
                                          </p:stCondLst>
                                        </p:cTn>
                                        <p:tgtEl>
                                          <p:spTgt spid="4107"/>
                                        </p:tgtEl>
                                        <p:attrNameLst>
                                          <p:attrName>style.visibility</p:attrName>
                                        </p:attrNameLst>
                                      </p:cBhvr>
                                      <p:to>
                                        <p:strVal val="visible"/>
                                      </p:to>
                                    </p:set>
                                    <p:animEffect transition="in" filter="wipe(up)">
                                      <p:cBhvr>
                                        <p:cTn id="37" dur="2000"/>
                                        <p:tgtEl>
                                          <p:spTgt spid="41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02" grpId="0" autoUpdateAnimBg="0"/>
      <p:bldP spid="4103" grpId="0" autoUpdateAnimBg="0"/>
      <p:bldP spid="4104" grpId="0" autoUpdateAnimBg="0"/>
      <p:bldP spid="4105" grpId="0" autoUpdateAnimBg="0"/>
      <p:bldP spid="4107" grpId="0" autoUpdateAnimBg="0"/>
      <p:bldP spid="4109" grpId="0"/>
      <p:bldP spid="4113"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8" name="Text Box 4"/>
          <p:cNvSpPr txBox="1">
            <a:spLocks noChangeArrowheads="1"/>
          </p:cNvSpPr>
          <p:nvPr/>
        </p:nvSpPr>
        <p:spPr bwMode="auto">
          <a:xfrm>
            <a:off x="522288" y="522288"/>
            <a:ext cx="8621712" cy="1373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buFontTx/>
              <a:buChar char="-"/>
            </a:pPr>
            <a:r>
              <a:rPr lang="en-US" sz="2800" b="1">
                <a:solidFill>
                  <a:schemeClr val="accent2"/>
                </a:solidFill>
              </a:rPr>
              <a:t>Đủ độ bền</a:t>
            </a:r>
            <a:r>
              <a:rPr lang="en-US" sz="2800" b="1"/>
              <a:t>:</a:t>
            </a:r>
            <a:r>
              <a:rPr lang="en-US" sz="2800"/>
              <a:t> kết cấu có khả năng tiếp nhận tải </a:t>
            </a:r>
          </a:p>
          <a:p>
            <a:pPr algn="l"/>
            <a:r>
              <a:rPr lang="en-US" sz="2800"/>
              <a:t>trọng quy định mà không bị phá huỷ trong thời </a:t>
            </a:r>
          </a:p>
          <a:p>
            <a:pPr algn="l"/>
            <a:r>
              <a:rPr lang="en-US" sz="2800"/>
              <a:t>gian quy định của tuổi thọ.                        </a:t>
            </a:r>
          </a:p>
        </p:txBody>
      </p:sp>
      <p:sp>
        <p:nvSpPr>
          <p:cNvPr id="77829" name="Text Box 5"/>
          <p:cNvSpPr txBox="1">
            <a:spLocks noChangeArrowheads="1"/>
          </p:cNvSpPr>
          <p:nvPr/>
        </p:nvSpPr>
        <p:spPr bwMode="auto">
          <a:xfrm>
            <a:off x="504825" y="2274888"/>
            <a:ext cx="7923213" cy="2227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buFontTx/>
              <a:buChar char="-"/>
            </a:pPr>
            <a:r>
              <a:rPr lang="en-US" sz="2800" b="1">
                <a:solidFill>
                  <a:srgbClr val="CC3300"/>
                </a:solidFill>
              </a:rPr>
              <a:t> Đủ độ</a:t>
            </a:r>
            <a:r>
              <a:rPr lang="en-US" sz="2800" b="1"/>
              <a:t> </a:t>
            </a:r>
            <a:r>
              <a:rPr lang="en-US" sz="2800" b="1">
                <a:solidFill>
                  <a:srgbClr val="CC3300"/>
                </a:solidFill>
              </a:rPr>
              <a:t>cứng</a:t>
            </a:r>
            <a:r>
              <a:rPr lang="en-US" sz="2800" b="1"/>
              <a:t>: </a:t>
            </a:r>
            <a:r>
              <a:rPr lang="en-US" sz="2800"/>
              <a:t>trong khi nhận và truyền tải trọng</a:t>
            </a:r>
            <a:r>
              <a:rPr lang="en-US" sz="2800" b="1"/>
              <a:t> </a:t>
            </a:r>
          </a:p>
          <a:p>
            <a:pPr algn="l"/>
            <a:r>
              <a:rPr lang="en-US" sz="2800"/>
              <a:t>những thay đổi kích thước hình học không vượt</a:t>
            </a:r>
          </a:p>
          <a:p>
            <a:pPr algn="l"/>
            <a:r>
              <a:rPr lang="en-US" sz="2800"/>
              <a:t>quá giá trị cho phép nhằm đảm bảo cho việc sử </a:t>
            </a:r>
          </a:p>
          <a:p>
            <a:pPr algn="l"/>
            <a:r>
              <a:rPr lang="en-US" sz="2800"/>
              <a:t>dụng công trình một cách bình thường, đáp ứng</a:t>
            </a:r>
          </a:p>
          <a:p>
            <a:pPr algn="l"/>
            <a:r>
              <a:rPr lang="en-US" sz="2800"/>
              <a:t>được các yêu cầu công nghệ.</a:t>
            </a:r>
          </a:p>
        </p:txBody>
      </p:sp>
      <p:sp>
        <p:nvSpPr>
          <p:cNvPr id="77831" name="Text Box 7"/>
          <p:cNvSpPr txBox="1">
            <a:spLocks noChangeArrowheads="1"/>
          </p:cNvSpPr>
          <p:nvPr/>
        </p:nvSpPr>
        <p:spPr bwMode="auto">
          <a:xfrm>
            <a:off x="376238" y="4941888"/>
            <a:ext cx="8375650"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buFontTx/>
              <a:buChar char="-"/>
            </a:pPr>
            <a:r>
              <a:rPr lang="en-US" sz="2800"/>
              <a:t> </a:t>
            </a:r>
            <a:r>
              <a:rPr lang="en-US" sz="2800" b="1">
                <a:solidFill>
                  <a:srgbClr val="663300"/>
                </a:solidFill>
              </a:rPr>
              <a:t>Ổn định</a:t>
            </a:r>
            <a:r>
              <a:rPr lang="en-US" sz="2800"/>
              <a:t> là khả năng bảo toàn được trạng thái cân</a:t>
            </a:r>
          </a:p>
          <a:p>
            <a:pPr algn="l"/>
            <a:r>
              <a:rPr lang="en-US" sz="2800"/>
              <a:t>bằng ban đầu của kết cấu trong quá trình chịu tải.</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grpId="0" nodeType="clickEffect">
                                  <p:stCondLst>
                                    <p:cond delay="0"/>
                                  </p:stCondLst>
                                  <p:childTnLst>
                                    <p:set>
                                      <p:cBhvr>
                                        <p:cTn id="6" dur="1" fill="hold">
                                          <p:stCondLst>
                                            <p:cond delay="0"/>
                                          </p:stCondLst>
                                        </p:cTn>
                                        <p:tgtEl>
                                          <p:spTgt spid="77828"/>
                                        </p:tgtEl>
                                        <p:attrNameLst>
                                          <p:attrName>style.visibility</p:attrName>
                                        </p:attrNameLst>
                                      </p:cBhvr>
                                      <p:to>
                                        <p:strVal val="visible"/>
                                      </p:to>
                                    </p:set>
                                    <p:animEffect transition="in" filter="wheel(4)">
                                      <p:cBhvr>
                                        <p:cTn id="7" dur="2000"/>
                                        <p:tgtEl>
                                          <p:spTgt spid="7782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grpId="0" nodeType="clickEffect">
                                  <p:stCondLst>
                                    <p:cond delay="0"/>
                                  </p:stCondLst>
                                  <p:childTnLst>
                                    <p:set>
                                      <p:cBhvr>
                                        <p:cTn id="11" dur="1" fill="hold">
                                          <p:stCondLst>
                                            <p:cond delay="0"/>
                                          </p:stCondLst>
                                        </p:cTn>
                                        <p:tgtEl>
                                          <p:spTgt spid="77829">
                                            <p:txEl>
                                              <p:pRg st="0" end="0"/>
                                            </p:txEl>
                                          </p:spTgt>
                                        </p:tgtEl>
                                        <p:attrNameLst>
                                          <p:attrName>style.visibility</p:attrName>
                                        </p:attrNameLst>
                                      </p:cBhvr>
                                      <p:to>
                                        <p:strVal val="visible"/>
                                      </p:to>
                                    </p:set>
                                    <p:animEffect transition="in" filter="wheel(4)">
                                      <p:cBhvr>
                                        <p:cTn id="12" dur="2000"/>
                                        <p:tgtEl>
                                          <p:spTgt spid="77829">
                                            <p:txEl>
                                              <p:pRg st="0" end="0"/>
                                            </p:txEl>
                                          </p:spTgt>
                                        </p:tgtEl>
                                      </p:cBhvr>
                                    </p:animEffect>
                                  </p:childTnLst>
                                </p:cTn>
                              </p:par>
                              <p:par>
                                <p:cTn id="13" presetID="21" presetClass="entr" presetSubtype="4" fill="hold" grpId="0" nodeType="withEffect">
                                  <p:stCondLst>
                                    <p:cond delay="0"/>
                                  </p:stCondLst>
                                  <p:childTnLst>
                                    <p:set>
                                      <p:cBhvr>
                                        <p:cTn id="14" dur="1" fill="hold">
                                          <p:stCondLst>
                                            <p:cond delay="0"/>
                                          </p:stCondLst>
                                        </p:cTn>
                                        <p:tgtEl>
                                          <p:spTgt spid="77829">
                                            <p:txEl>
                                              <p:pRg st="1" end="1"/>
                                            </p:txEl>
                                          </p:spTgt>
                                        </p:tgtEl>
                                        <p:attrNameLst>
                                          <p:attrName>style.visibility</p:attrName>
                                        </p:attrNameLst>
                                      </p:cBhvr>
                                      <p:to>
                                        <p:strVal val="visible"/>
                                      </p:to>
                                    </p:set>
                                    <p:animEffect transition="in" filter="wheel(4)">
                                      <p:cBhvr>
                                        <p:cTn id="15" dur="2000"/>
                                        <p:tgtEl>
                                          <p:spTgt spid="77829">
                                            <p:txEl>
                                              <p:pRg st="1" end="1"/>
                                            </p:txEl>
                                          </p:spTgt>
                                        </p:tgtEl>
                                      </p:cBhvr>
                                    </p:animEffect>
                                  </p:childTnLst>
                                </p:cTn>
                              </p:par>
                              <p:par>
                                <p:cTn id="16" presetID="21" presetClass="entr" presetSubtype="4" fill="hold" grpId="0" nodeType="withEffect">
                                  <p:stCondLst>
                                    <p:cond delay="0"/>
                                  </p:stCondLst>
                                  <p:childTnLst>
                                    <p:set>
                                      <p:cBhvr>
                                        <p:cTn id="17" dur="1" fill="hold">
                                          <p:stCondLst>
                                            <p:cond delay="0"/>
                                          </p:stCondLst>
                                        </p:cTn>
                                        <p:tgtEl>
                                          <p:spTgt spid="77829">
                                            <p:txEl>
                                              <p:pRg st="2" end="2"/>
                                            </p:txEl>
                                          </p:spTgt>
                                        </p:tgtEl>
                                        <p:attrNameLst>
                                          <p:attrName>style.visibility</p:attrName>
                                        </p:attrNameLst>
                                      </p:cBhvr>
                                      <p:to>
                                        <p:strVal val="visible"/>
                                      </p:to>
                                    </p:set>
                                    <p:animEffect transition="in" filter="wheel(4)">
                                      <p:cBhvr>
                                        <p:cTn id="18" dur="2000"/>
                                        <p:tgtEl>
                                          <p:spTgt spid="77829">
                                            <p:txEl>
                                              <p:pRg st="2" end="2"/>
                                            </p:txEl>
                                          </p:spTgt>
                                        </p:tgtEl>
                                      </p:cBhvr>
                                    </p:animEffect>
                                  </p:childTnLst>
                                </p:cTn>
                              </p:par>
                              <p:par>
                                <p:cTn id="19" presetID="21" presetClass="entr" presetSubtype="4" fill="hold" grpId="0" nodeType="withEffect">
                                  <p:stCondLst>
                                    <p:cond delay="0"/>
                                  </p:stCondLst>
                                  <p:childTnLst>
                                    <p:set>
                                      <p:cBhvr>
                                        <p:cTn id="20" dur="1" fill="hold">
                                          <p:stCondLst>
                                            <p:cond delay="0"/>
                                          </p:stCondLst>
                                        </p:cTn>
                                        <p:tgtEl>
                                          <p:spTgt spid="77829">
                                            <p:txEl>
                                              <p:pRg st="3" end="3"/>
                                            </p:txEl>
                                          </p:spTgt>
                                        </p:tgtEl>
                                        <p:attrNameLst>
                                          <p:attrName>style.visibility</p:attrName>
                                        </p:attrNameLst>
                                      </p:cBhvr>
                                      <p:to>
                                        <p:strVal val="visible"/>
                                      </p:to>
                                    </p:set>
                                    <p:animEffect transition="in" filter="wheel(4)">
                                      <p:cBhvr>
                                        <p:cTn id="21" dur="2000"/>
                                        <p:tgtEl>
                                          <p:spTgt spid="77829">
                                            <p:txEl>
                                              <p:pRg st="3" end="3"/>
                                            </p:txEl>
                                          </p:spTgt>
                                        </p:tgtEl>
                                      </p:cBhvr>
                                    </p:animEffect>
                                  </p:childTnLst>
                                </p:cTn>
                              </p:par>
                              <p:par>
                                <p:cTn id="22" presetID="21" presetClass="entr" presetSubtype="4" fill="hold" grpId="0" nodeType="withEffect">
                                  <p:stCondLst>
                                    <p:cond delay="0"/>
                                  </p:stCondLst>
                                  <p:childTnLst>
                                    <p:set>
                                      <p:cBhvr>
                                        <p:cTn id="23" dur="1" fill="hold">
                                          <p:stCondLst>
                                            <p:cond delay="0"/>
                                          </p:stCondLst>
                                        </p:cTn>
                                        <p:tgtEl>
                                          <p:spTgt spid="77829">
                                            <p:txEl>
                                              <p:pRg st="4" end="4"/>
                                            </p:txEl>
                                          </p:spTgt>
                                        </p:tgtEl>
                                        <p:attrNameLst>
                                          <p:attrName>style.visibility</p:attrName>
                                        </p:attrNameLst>
                                      </p:cBhvr>
                                      <p:to>
                                        <p:strVal val="visible"/>
                                      </p:to>
                                    </p:set>
                                    <p:animEffect transition="in" filter="wheel(4)">
                                      <p:cBhvr>
                                        <p:cTn id="24" dur="2000"/>
                                        <p:tgtEl>
                                          <p:spTgt spid="77829">
                                            <p:txEl>
                                              <p:pRg st="4" end="4"/>
                                            </p:txEl>
                                          </p:spTgt>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21" presetClass="entr" presetSubtype="4" fill="hold" grpId="0" nodeType="clickEffect">
                                  <p:stCondLst>
                                    <p:cond delay="0"/>
                                  </p:stCondLst>
                                  <p:childTnLst>
                                    <p:set>
                                      <p:cBhvr>
                                        <p:cTn id="28" dur="1" fill="hold">
                                          <p:stCondLst>
                                            <p:cond delay="0"/>
                                          </p:stCondLst>
                                        </p:cTn>
                                        <p:tgtEl>
                                          <p:spTgt spid="77831"/>
                                        </p:tgtEl>
                                        <p:attrNameLst>
                                          <p:attrName>style.visibility</p:attrName>
                                        </p:attrNameLst>
                                      </p:cBhvr>
                                      <p:to>
                                        <p:strVal val="visible"/>
                                      </p:to>
                                    </p:set>
                                    <p:animEffect transition="in" filter="wheel(4)">
                                      <p:cBhvr>
                                        <p:cTn id="29" dur="2000"/>
                                        <p:tgtEl>
                                          <p:spTgt spid="778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828" grpId="0"/>
      <p:bldP spid="77829" grpId="0" build="allAtOnce"/>
      <p:bldP spid="77831" grpId="0"/>
    </p:bldLst>
  </p:timing>
</p:sld>
</file>

<file path=ppt/slides/slide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5122" name="Rectangle 2"/>
          <p:cNvSpPr>
            <a:spLocks noGrp="1" noChangeArrowheads="1"/>
          </p:cNvSpPr>
          <p:nvPr>
            <p:ph type="body" idx="1"/>
          </p:nvPr>
        </p:nvSpPr>
        <p:spPr>
          <a:xfrm>
            <a:off x="284163" y="571500"/>
            <a:ext cx="9144000" cy="2133600"/>
          </a:xfrm>
        </p:spPr>
        <p:txBody>
          <a:bodyPr/>
          <a:lstStyle/>
          <a:p>
            <a:pPr algn="just">
              <a:buFontTx/>
              <a:buNone/>
            </a:pPr>
            <a:r>
              <a:rPr lang="en-US" sz="2800" b="1" i="1"/>
              <a:t>SBVL</a:t>
            </a:r>
            <a:r>
              <a:rPr lang="en-US" sz="2800" b="1"/>
              <a:t> là </a:t>
            </a:r>
            <a:r>
              <a:rPr lang="en-US" sz="2800" b="1" i="1"/>
              <a:t>môn khoa học được xây dựng trên </a:t>
            </a:r>
          </a:p>
          <a:p>
            <a:pPr algn="just">
              <a:buFontTx/>
              <a:buNone/>
            </a:pPr>
            <a:r>
              <a:rPr lang="en-US" sz="2800" b="1" i="1"/>
              <a:t>cơ sở   một số giả thuyết xuất phát từ những </a:t>
            </a:r>
          </a:p>
          <a:p>
            <a:pPr algn="just">
              <a:buFontTx/>
              <a:buNone/>
            </a:pPr>
            <a:r>
              <a:rPr lang="en-US" sz="2800" b="1" i="1"/>
              <a:t>thực nghiệm</a:t>
            </a:r>
            <a:r>
              <a:rPr lang="en-US" sz="2800" b="1"/>
              <a:t> cho phép đơn giản hoá nhiều vấn</a:t>
            </a:r>
          </a:p>
          <a:p>
            <a:pPr algn="just">
              <a:buFontTx/>
              <a:buNone/>
            </a:pPr>
            <a:r>
              <a:rPr lang="en-US" sz="2800" b="1"/>
              <a:t>đề phức tạp, nhưng  vẫn giữ được những tính </a:t>
            </a:r>
          </a:p>
          <a:p>
            <a:pPr algn="just">
              <a:buFontTx/>
              <a:buNone/>
            </a:pPr>
            <a:r>
              <a:rPr lang="en-US" sz="2800" b="1"/>
              <a:t>chất cơ bản của hiện tượng được nghiên cứu</a:t>
            </a:r>
            <a:r>
              <a:rPr lang="en-US" sz="2800"/>
              <a:t>. </a:t>
            </a:r>
            <a:endParaRPr lang="en-US" sz="2800">
              <a:latin typeface=".VnTime" pitchFamily="34" charset="0"/>
            </a:endParaRPr>
          </a:p>
          <a:p>
            <a:endParaRPr lang="en-US" sz="2800"/>
          </a:p>
        </p:txBody>
      </p:sp>
      <p:sp>
        <p:nvSpPr>
          <p:cNvPr id="5123" name="Text Box 3"/>
          <p:cNvSpPr txBox="1">
            <a:spLocks noChangeArrowheads="1"/>
          </p:cNvSpPr>
          <p:nvPr/>
        </p:nvSpPr>
        <p:spPr bwMode="auto">
          <a:xfrm>
            <a:off x="219075" y="3568700"/>
            <a:ext cx="8680450" cy="2654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i="1">
                <a:solidFill>
                  <a:srgbClr val="CC3300"/>
                </a:solidFill>
              </a:rPr>
              <a:t>Mục đích và động lực phát triển của SBVL</a:t>
            </a:r>
          </a:p>
          <a:p>
            <a:pPr algn="l"/>
            <a:r>
              <a:rPr lang="en-US" sz="2800" b="1"/>
              <a:t> giải quyết mâu thuẫn giữa thoả mãn các yêu cầu</a:t>
            </a:r>
          </a:p>
          <a:p>
            <a:pPr algn="l"/>
            <a:r>
              <a:rPr lang="en-US" sz="2800" b="1"/>
              <a:t>về </a:t>
            </a:r>
            <a:r>
              <a:rPr lang="en-US" sz="2800" b="1" i="1"/>
              <a:t>độ bền, độ cứng và độ ổn định</a:t>
            </a:r>
            <a:r>
              <a:rPr lang="en-US" sz="2800" b="1"/>
              <a:t> với yêu cầu </a:t>
            </a:r>
            <a:r>
              <a:rPr lang="en-US" sz="2800" b="1" i="1"/>
              <a:t>tiết </a:t>
            </a:r>
          </a:p>
          <a:p>
            <a:pPr algn="l"/>
            <a:r>
              <a:rPr lang="en-US" sz="2800" b="1" i="1"/>
              <a:t>kiệm nguyên vật liệu, giảm giá thành</a:t>
            </a:r>
            <a:r>
              <a:rPr lang="en-US" sz="2800">
                <a:solidFill>
                  <a:srgbClr val="000000"/>
                </a:solidFill>
              </a:rPr>
              <a:t>.</a:t>
            </a:r>
          </a:p>
          <a:p>
            <a:pPr algn="l"/>
            <a:endParaRPr lang="en-US" sz="2800">
              <a:solidFill>
                <a:srgbClr val="000000"/>
              </a:solidFill>
            </a:endParaRPr>
          </a:p>
          <a:p>
            <a:pPr algn="l"/>
            <a:endParaRPr lang="en-US" sz="2800"/>
          </a:p>
        </p:txBody>
      </p:sp>
      <p:sp>
        <p:nvSpPr>
          <p:cNvPr id="5124" name="Text Box 4"/>
          <p:cNvSpPr txBox="1">
            <a:spLocks noChangeArrowheads="1"/>
          </p:cNvSpPr>
          <p:nvPr/>
        </p:nvSpPr>
        <p:spPr bwMode="auto">
          <a:xfrm>
            <a:off x="530225" y="5378450"/>
            <a:ext cx="8702675"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latin typeface="Times New Roman" pitchFamily="18" charset="0"/>
                <a:cs typeface="Times New Roman" pitchFamily="18" charset="0"/>
              </a:rPr>
              <a:t> </a:t>
            </a:r>
            <a:r>
              <a:rPr lang="en-US" sz="2800">
                <a:solidFill>
                  <a:srgbClr val="660066"/>
                </a:solidFill>
              </a:rPr>
              <a:t>SBVL nghiên cứu độ bền, độ cứng và độ ổn định </a:t>
            </a:r>
          </a:p>
          <a:p>
            <a:pPr algn="l"/>
            <a:r>
              <a:rPr lang="en-US" sz="2800">
                <a:solidFill>
                  <a:srgbClr val="660066"/>
                </a:solidFill>
              </a:rPr>
              <a:t>của các chi tiết máy dạng </a:t>
            </a:r>
            <a:r>
              <a:rPr lang="en-US" sz="2800" b="1" i="1">
                <a:solidFill>
                  <a:srgbClr val="CC3300"/>
                </a:solidFill>
              </a:rPr>
              <a:t>thanh</a:t>
            </a:r>
            <a:r>
              <a:rPr lang="en-US" b="1" i="1">
                <a:solidFill>
                  <a:srgbClr val="CC3300"/>
                </a:solidFill>
                <a:latin typeface="Times New Roman" pitchFamily="18" charset="0"/>
                <a:cs typeface="Times New Roman" pitchFamily="18" charset="0"/>
              </a:rPr>
              <a:t>.</a:t>
            </a:r>
            <a:r>
              <a:rPr lang="en-US">
                <a:solidFill>
                  <a:srgbClr val="000000"/>
                </a:solidFill>
                <a:latin typeface="Times New Roman" pitchFamily="18" charset="0"/>
                <a:cs typeface="Times New Roman" pitchFamily="18" charset="0"/>
              </a:rPr>
              <a:t>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5122">
                                            <p:txEl>
                                              <p:pRg st="0" end="0"/>
                                            </p:txEl>
                                          </p:spTgt>
                                        </p:tgtEl>
                                        <p:attrNameLst>
                                          <p:attrName>style.visibility</p:attrName>
                                        </p:attrNameLst>
                                      </p:cBhvr>
                                      <p:to>
                                        <p:strVal val="visible"/>
                                      </p:to>
                                    </p:set>
                                    <p:animEffect transition="in" filter="wipe(up)">
                                      <p:cBhvr>
                                        <p:cTn id="7" dur="500"/>
                                        <p:tgtEl>
                                          <p:spTgt spid="5122">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5122">
                                            <p:txEl>
                                              <p:pRg st="1" end="1"/>
                                            </p:txEl>
                                          </p:spTgt>
                                        </p:tgtEl>
                                        <p:attrNameLst>
                                          <p:attrName>style.visibility</p:attrName>
                                        </p:attrNameLst>
                                      </p:cBhvr>
                                      <p:to>
                                        <p:strVal val="visible"/>
                                      </p:to>
                                    </p:set>
                                    <p:animEffect transition="in" filter="wipe(up)">
                                      <p:cBhvr>
                                        <p:cTn id="12" dur="500"/>
                                        <p:tgtEl>
                                          <p:spTgt spid="5122">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5122">
                                            <p:txEl>
                                              <p:pRg st="2" end="2"/>
                                            </p:txEl>
                                          </p:spTgt>
                                        </p:tgtEl>
                                        <p:attrNameLst>
                                          <p:attrName>style.visibility</p:attrName>
                                        </p:attrNameLst>
                                      </p:cBhvr>
                                      <p:to>
                                        <p:strVal val="visible"/>
                                      </p:to>
                                    </p:set>
                                    <p:animEffect transition="in" filter="wipe(up)">
                                      <p:cBhvr>
                                        <p:cTn id="17" dur="500"/>
                                        <p:tgtEl>
                                          <p:spTgt spid="5122">
                                            <p:txEl>
                                              <p:pRg st="2" end="2"/>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5122">
                                            <p:txEl>
                                              <p:pRg st="3" end="3"/>
                                            </p:txEl>
                                          </p:spTgt>
                                        </p:tgtEl>
                                        <p:attrNameLst>
                                          <p:attrName>style.visibility</p:attrName>
                                        </p:attrNameLst>
                                      </p:cBhvr>
                                      <p:to>
                                        <p:strVal val="visible"/>
                                      </p:to>
                                    </p:set>
                                    <p:animEffect transition="in" filter="wipe(up)">
                                      <p:cBhvr>
                                        <p:cTn id="22" dur="500"/>
                                        <p:tgtEl>
                                          <p:spTgt spid="5122">
                                            <p:txEl>
                                              <p:pRg st="3" end="3"/>
                                            </p:txEl>
                                          </p:spTgt>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1" fill="hold" grpId="0" nodeType="clickEffect">
                                  <p:stCondLst>
                                    <p:cond delay="0"/>
                                  </p:stCondLst>
                                  <p:childTnLst>
                                    <p:set>
                                      <p:cBhvr>
                                        <p:cTn id="26" dur="1" fill="hold">
                                          <p:stCondLst>
                                            <p:cond delay="0"/>
                                          </p:stCondLst>
                                        </p:cTn>
                                        <p:tgtEl>
                                          <p:spTgt spid="5122">
                                            <p:txEl>
                                              <p:pRg st="4" end="4"/>
                                            </p:txEl>
                                          </p:spTgt>
                                        </p:tgtEl>
                                        <p:attrNameLst>
                                          <p:attrName>style.visibility</p:attrName>
                                        </p:attrNameLst>
                                      </p:cBhvr>
                                      <p:to>
                                        <p:strVal val="visible"/>
                                      </p:to>
                                    </p:set>
                                    <p:animEffect transition="in" filter="wipe(up)">
                                      <p:cBhvr>
                                        <p:cTn id="27" dur="500"/>
                                        <p:tgtEl>
                                          <p:spTgt spid="5122">
                                            <p:txEl>
                                              <p:pRg st="4" end="4"/>
                                            </p:txEl>
                                          </p:spTgt>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1" fill="hold" grpId="0" nodeType="clickEffect">
                                  <p:stCondLst>
                                    <p:cond delay="0"/>
                                  </p:stCondLst>
                                  <p:childTnLst>
                                    <p:set>
                                      <p:cBhvr>
                                        <p:cTn id="31" dur="1" fill="hold">
                                          <p:stCondLst>
                                            <p:cond delay="0"/>
                                          </p:stCondLst>
                                        </p:cTn>
                                        <p:tgtEl>
                                          <p:spTgt spid="5123"/>
                                        </p:tgtEl>
                                        <p:attrNameLst>
                                          <p:attrName>style.visibility</p:attrName>
                                        </p:attrNameLst>
                                      </p:cBhvr>
                                      <p:to>
                                        <p:strVal val="visible"/>
                                      </p:to>
                                    </p:set>
                                    <p:animEffect transition="in" filter="wipe(up)">
                                      <p:cBhvr>
                                        <p:cTn id="32" dur="500"/>
                                        <p:tgtEl>
                                          <p:spTgt spid="5123"/>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1" fill="hold" grpId="0" nodeType="clickEffect">
                                  <p:stCondLst>
                                    <p:cond delay="0"/>
                                  </p:stCondLst>
                                  <p:childTnLst>
                                    <p:set>
                                      <p:cBhvr>
                                        <p:cTn id="36" dur="1" fill="hold">
                                          <p:stCondLst>
                                            <p:cond delay="0"/>
                                          </p:stCondLst>
                                        </p:cTn>
                                        <p:tgtEl>
                                          <p:spTgt spid="5124"/>
                                        </p:tgtEl>
                                        <p:attrNameLst>
                                          <p:attrName>style.visibility</p:attrName>
                                        </p:attrNameLst>
                                      </p:cBhvr>
                                      <p:to>
                                        <p:strVal val="visible"/>
                                      </p:to>
                                    </p:set>
                                    <p:animEffect transition="in" filter="wipe(up)">
                                      <p:cBhvr>
                                        <p:cTn id="37" dur="500"/>
                                        <p:tgtEl>
                                          <p:spTgt spid="51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22" grpId="0" build="p" autoUpdateAnimBg="0"/>
      <p:bldP spid="5123" grpId="0" autoUpdateAnimBg="0"/>
      <p:bldP spid="5124" grpId="0" autoUpdateAnimBg="0"/>
    </p:bldLst>
  </p:timing>
</p:sld>
</file>

<file path=ppt/slides/slide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7893" name="Text Box 5"/>
          <p:cNvSpPr txBox="1">
            <a:spLocks noChangeArrowheads="1"/>
          </p:cNvSpPr>
          <p:nvPr/>
        </p:nvSpPr>
        <p:spPr bwMode="auto">
          <a:xfrm>
            <a:off x="196850" y="666750"/>
            <a:ext cx="8377238" cy="2654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   Sử dụng các kết quả nghiên cứu của SBVL  để  </a:t>
            </a:r>
          </a:p>
          <a:p>
            <a:pPr algn="l"/>
            <a:r>
              <a:rPr lang="en-US" sz="2800">
                <a:solidFill>
                  <a:srgbClr val="000000"/>
                </a:solidFill>
              </a:rPr>
              <a:t> tính toán các máy móc, công trình cụ thể làm  bằng</a:t>
            </a:r>
          </a:p>
          <a:p>
            <a:pPr algn="l"/>
            <a:r>
              <a:rPr lang="en-US" sz="2800">
                <a:solidFill>
                  <a:srgbClr val="000000"/>
                </a:solidFill>
              </a:rPr>
              <a:t> các vật liệu khác nhau là nhiệm vụ của các  môn</a:t>
            </a:r>
          </a:p>
          <a:p>
            <a:pPr algn="l"/>
            <a:r>
              <a:rPr lang="en-US" sz="2800">
                <a:solidFill>
                  <a:srgbClr val="000000"/>
                </a:solidFill>
              </a:rPr>
              <a:t> học kỹ thuật cụ thể như </a:t>
            </a:r>
            <a:r>
              <a:rPr lang="en-US" sz="2800">
                <a:solidFill>
                  <a:srgbClr val="003399"/>
                </a:solidFill>
              </a:rPr>
              <a:t>Kết cấu kim loại,  Kết cấu </a:t>
            </a:r>
          </a:p>
          <a:p>
            <a:pPr algn="l"/>
            <a:r>
              <a:rPr lang="en-US" sz="2800">
                <a:solidFill>
                  <a:srgbClr val="003399"/>
                </a:solidFill>
              </a:rPr>
              <a:t> bêtông cốt thép, Máy nâng hạ và vận chuyển, Chi </a:t>
            </a:r>
          </a:p>
          <a:p>
            <a:pPr algn="l"/>
            <a:r>
              <a:rPr lang="en-US" sz="2800">
                <a:solidFill>
                  <a:srgbClr val="003399"/>
                </a:solidFill>
              </a:rPr>
              <a:t> tiết máy…</a:t>
            </a:r>
          </a:p>
        </p:txBody>
      </p:sp>
      <p:sp>
        <p:nvSpPr>
          <p:cNvPr id="37894" name="Text Box 6"/>
          <p:cNvSpPr txBox="1">
            <a:spLocks noChangeArrowheads="1"/>
          </p:cNvSpPr>
          <p:nvPr/>
        </p:nvSpPr>
        <p:spPr bwMode="auto">
          <a:xfrm>
            <a:off x="390525" y="3567113"/>
            <a:ext cx="8128000" cy="2227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  SBVL là môn học cơ sở kỹ thuật, là cầu nối giữa </a:t>
            </a:r>
          </a:p>
          <a:p>
            <a:pPr algn="l"/>
            <a:r>
              <a:rPr lang="en-US" sz="2800">
                <a:solidFill>
                  <a:srgbClr val="000000"/>
                </a:solidFill>
              </a:rPr>
              <a:t>các môn học cơ bản như Toán, Vật lý. . . với các</a:t>
            </a:r>
          </a:p>
          <a:p>
            <a:pPr algn="l"/>
            <a:r>
              <a:rPr lang="en-US" sz="2800">
                <a:solidFill>
                  <a:srgbClr val="000000"/>
                </a:solidFill>
              </a:rPr>
              <a:t> môn kỹ thuật cụ thể . Hiểu biết về SBVL là </a:t>
            </a:r>
            <a:r>
              <a:rPr lang="en-US" sz="2800">
                <a:solidFill>
                  <a:srgbClr val="CC3300"/>
                </a:solidFill>
              </a:rPr>
              <a:t>một </a:t>
            </a:r>
          </a:p>
          <a:p>
            <a:pPr algn="l"/>
            <a:r>
              <a:rPr lang="en-US" sz="2800">
                <a:solidFill>
                  <a:srgbClr val="CC3300"/>
                </a:solidFill>
              </a:rPr>
              <a:t>phần kiến thức quan trọng, không thể thiếu được</a:t>
            </a:r>
            <a:r>
              <a:rPr lang="en-US" sz="2800">
                <a:solidFill>
                  <a:srgbClr val="000000"/>
                </a:solidFill>
              </a:rPr>
              <a:t> </a:t>
            </a:r>
          </a:p>
          <a:p>
            <a:pPr algn="l"/>
            <a:r>
              <a:rPr lang="en-US" sz="2800">
                <a:solidFill>
                  <a:srgbClr val="000000"/>
                </a:solidFill>
              </a:rPr>
              <a:t>đối với các kỹ sư xây dựng, cơ khí.</a:t>
            </a:r>
            <a:r>
              <a:rPr lang="en-US" sz="2800"/>
              <a:t>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37893"/>
                                        </p:tgtEl>
                                        <p:attrNameLst>
                                          <p:attrName>style.visibility</p:attrName>
                                        </p:attrNameLst>
                                      </p:cBhvr>
                                      <p:to>
                                        <p:strVal val="visible"/>
                                      </p:to>
                                    </p:set>
                                    <p:animEffect transition="in" filter="wipe(up)">
                                      <p:cBhvr>
                                        <p:cTn id="7" dur="500"/>
                                        <p:tgtEl>
                                          <p:spTgt spid="3789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37894"/>
                                        </p:tgtEl>
                                        <p:attrNameLst>
                                          <p:attrName>style.visibility</p:attrName>
                                        </p:attrNameLst>
                                      </p:cBhvr>
                                      <p:to>
                                        <p:strVal val="visible"/>
                                      </p:to>
                                    </p:set>
                                    <p:animEffect transition="in" filter="wipe(up)">
                                      <p:cBhvr>
                                        <p:cTn id="12" dur="500"/>
                                        <p:tgtEl>
                                          <p:spTgt spid="378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893" grpId="0" autoUpdateAnimBg="0"/>
      <p:bldP spid="37894" grpId="0" autoUpdateAnimBg="0"/>
    </p:bldLst>
  </p:timing>
</p:sld>
</file>

<file path=ppt/slides/slide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6146" name="Rectangle 2"/>
          <p:cNvSpPr>
            <a:spLocks noGrp="1" noChangeArrowheads="1"/>
          </p:cNvSpPr>
          <p:nvPr>
            <p:ph type="body" idx="1"/>
          </p:nvPr>
        </p:nvSpPr>
        <p:spPr>
          <a:xfrm>
            <a:off x="185738" y="385763"/>
            <a:ext cx="7772400" cy="592137"/>
          </a:xfrm>
        </p:spPr>
        <p:txBody>
          <a:bodyPr/>
          <a:lstStyle/>
          <a:p>
            <a:pPr algn="just"/>
            <a:r>
              <a:rPr lang="en-US" sz="2800" b="1">
                <a:solidFill>
                  <a:srgbClr val="800000"/>
                </a:solidFill>
              </a:rPr>
              <a:t>1.2. Lực và biến dạng</a:t>
            </a:r>
            <a:r>
              <a:rPr lang="en-US" sz="2400" b="1">
                <a:solidFill>
                  <a:srgbClr val="800000"/>
                </a:solidFill>
              </a:rPr>
              <a:t>.</a:t>
            </a:r>
            <a:endParaRPr lang="en-US" sz="2400">
              <a:solidFill>
                <a:srgbClr val="800000"/>
              </a:solidFill>
              <a:latin typeface=".VnTime" pitchFamily="34" charset="0"/>
            </a:endParaRPr>
          </a:p>
          <a:p>
            <a:endParaRPr lang="en-US" sz="2400">
              <a:solidFill>
                <a:srgbClr val="800000"/>
              </a:solidFill>
            </a:endParaRPr>
          </a:p>
        </p:txBody>
      </p:sp>
      <p:sp>
        <p:nvSpPr>
          <p:cNvPr id="6147" name="Text Box 3"/>
          <p:cNvSpPr txBox="1">
            <a:spLocks noChangeArrowheads="1"/>
          </p:cNvSpPr>
          <p:nvPr/>
        </p:nvSpPr>
        <p:spPr bwMode="auto">
          <a:xfrm>
            <a:off x="428625" y="890588"/>
            <a:ext cx="8078788" cy="1373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FFFF99"/>
                </a:solidFill>
                <a:latin typeface="Times New Roman" pitchFamily="18" charset="0"/>
                <a:cs typeface="Times New Roman" pitchFamily="18" charset="0"/>
              </a:rPr>
              <a:t> </a:t>
            </a:r>
            <a:r>
              <a:rPr lang="en-US" sz="2800" b="1" i="1">
                <a:solidFill>
                  <a:srgbClr val="339933"/>
                </a:solidFill>
              </a:rPr>
              <a:t>Nội lực:</a:t>
            </a:r>
            <a:r>
              <a:rPr lang="en-US" sz="2800" i="1">
                <a:solidFill>
                  <a:srgbClr val="000000"/>
                </a:solidFill>
              </a:rPr>
              <a:t> l</a:t>
            </a:r>
            <a:r>
              <a:rPr lang="en-US" sz="2800" i="1"/>
              <a:t>ực liên kết giữa các phần tử của vật thể</a:t>
            </a:r>
          </a:p>
          <a:p>
            <a:pPr algn="l"/>
            <a:r>
              <a:rPr lang="en-US" sz="2800">
                <a:solidFill>
                  <a:srgbClr val="000000"/>
                </a:solidFill>
              </a:rPr>
              <a:t>giữ cho vật thể tồn tại dưới hình dạng ta v</a:t>
            </a:r>
            <a:r>
              <a:rPr lang="en-US" sz="2800"/>
              <a:t>ẫn thấy.</a:t>
            </a:r>
            <a:endParaRPr lang="en-US" sz="2800">
              <a:solidFill>
                <a:srgbClr val="000000"/>
              </a:solidFill>
            </a:endParaRPr>
          </a:p>
          <a:p>
            <a:pPr algn="l"/>
            <a:r>
              <a:rPr lang="en-US" sz="2800">
                <a:solidFill>
                  <a:srgbClr val="000000"/>
                </a:solidFill>
              </a:rPr>
              <a:t> </a:t>
            </a:r>
          </a:p>
        </p:txBody>
      </p:sp>
      <p:sp>
        <p:nvSpPr>
          <p:cNvPr id="6148" name="Text Box 4"/>
          <p:cNvSpPr txBox="1">
            <a:spLocks noChangeArrowheads="1"/>
          </p:cNvSpPr>
          <p:nvPr/>
        </p:nvSpPr>
        <p:spPr bwMode="auto">
          <a:xfrm>
            <a:off x="533400" y="1866900"/>
            <a:ext cx="8293100" cy="1800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i="1">
                <a:solidFill>
                  <a:srgbClr val="339933"/>
                </a:solidFill>
              </a:rPr>
              <a:t>Ngoại lực: </a:t>
            </a:r>
            <a:r>
              <a:rPr lang="en-US" sz="2800" b="1" i="1"/>
              <a:t>tác động cơ học </a:t>
            </a:r>
            <a:r>
              <a:rPr lang="en-US" sz="2800"/>
              <a:t>của các vật thể kế</a:t>
            </a:r>
            <a:r>
              <a:rPr lang="en-US" sz="2800" b="1" i="1"/>
              <a:t> </a:t>
            </a:r>
          </a:p>
          <a:p>
            <a:pPr algn="l"/>
            <a:r>
              <a:rPr lang="en-US" sz="2800"/>
              <a:t>cận, của môi trường bên ngoài</a:t>
            </a:r>
            <a:r>
              <a:rPr lang="en-US" sz="2800" b="1" i="1"/>
              <a:t> </a:t>
            </a:r>
            <a:r>
              <a:rPr lang="en-US" sz="2800"/>
              <a:t>lên vật thể được</a:t>
            </a:r>
          </a:p>
          <a:p>
            <a:pPr algn="l"/>
            <a:r>
              <a:rPr lang="en-US" sz="2800"/>
              <a:t>xét </a:t>
            </a:r>
            <a:r>
              <a:rPr lang="en-US" sz="2800">
                <a:solidFill>
                  <a:srgbClr val="000000"/>
                </a:solidFill>
              </a:rPr>
              <a:t>làm thay đổi hình dáng, kích thước của vật thể, </a:t>
            </a:r>
          </a:p>
          <a:p>
            <a:pPr algn="l"/>
            <a:r>
              <a:rPr lang="en-US" sz="2800">
                <a:solidFill>
                  <a:srgbClr val="000000"/>
                </a:solidFill>
              </a:rPr>
              <a:t>làm thay đổi nội lực nghĩa là gây ra </a:t>
            </a:r>
            <a:r>
              <a:rPr lang="en-US" sz="2800" b="1" i="1">
                <a:solidFill>
                  <a:srgbClr val="339933"/>
                </a:solidFill>
              </a:rPr>
              <a:t>nội lực phụ.</a:t>
            </a:r>
            <a:r>
              <a:rPr lang="en-US" sz="2800">
                <a:solidFill>
                  <a:srgbClr val="339933"/>
                </a:solidFill>
              </a:rPr>
              <a:t> </a:t>
            </a:r>
          </a:p>
        </p:txBody>
      </p:sp>
      <p:sp>
        <p:nvSpPr>
          <p:cNvPr id="6149" name="Text Box 5"/>
          <p:cNvSpPr txBox="1">
            <a:spLocks noChangeArrowheads="1"/>
          </p:cNvSpPr>
          <p:nvPr/>
        </p:nvSpPr>
        <p:spPr bwMode="auto">
          <a:xfrm>
            <a:off x="519113" y="3717925"/>
            <a:ext cx="8015287" cy="1373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t>Tính chất của vật thể khôi phục lại hình dáng  và kích thước ban đầu khi ngoại lực thôi tác dụng được gọi là</a:t>
            </a:r>
            <a:r>
              <a:rPr lang="en-US" sz="2800" b="1" i="1">
                <a:solidFill>
                  <a:srgbClr val="339933"/>
                </a:solidFill>
              </a:rPr>
              <a:t> </a:t>
            </a:r>
            <a:r>
              <a:rPr lang="en-US" sz="2800" b="1" i="1">
                <a:solidFill>
                  <a:srgbClr val="003399"/>
                </a:solidFill>
              </a:rPr>
              <a:t>tính chất đàn hồi</a:t>
            </a:r>
            <a:r>
              <a:rPr lang="en-US" sz="2800" b="1" i="1">
                <a:solidFill>
                  <a:srgbClr val="339933"/>
                </a:solidFill>
              </a:rPr>
              <a:t>. </a:t>
            </a:r>
          </a:p>
        </p:txBody>
      </p:sp>
      <p:sp>
        <p:nvSpPr>
          <p:cNvPr id="6150" name="Text Box 6"/>
          <p:cNvSpPr txBox="1">
            <a:spLocks noChangeArrowheads="1"/>
          </p:cNvSpPr>
          <p:nvPr/>
        </p:nvSpPr>
        <p:spPr bwMode="auto">
          <a:xfrm>
            <a:off x="508000" y="5156200"/>
            <a:ext cx="7896225" cy="1373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Vật thể là</a:t>
            </a:r>
            <a:r>
              <a:rPr lang="en-US" sz="2800">
                <a:solidFill>
                  <a:srgbClr val="339933"/>
                </a:solidFill>
              </a:rPr>
              <a:t> </a:t>
            </a:r>
            <a:r>
              <a:rPr lang="en-US" sz="2800" b="1">
                <a:solidFill>
                  <a:srgbClr val="003399"/>
                </a:solidFill>
              </a:rPr>
              <a:t>hoàn toàn đàn hồi</a:t>
            </a:r>
            <a:r>
              <a:rPr lang="en-US" sz="2800"/>
              <a:t> </a:t>
            </a:r>
            <a:r>
              <a:rPr lang="en-US" sz="2800">
                <a:solidFill>
                  <a:srgbClr val="000000"/>
                </a:solidFill>
              </a:rPr>
              <a:t>nếu sau khi bỏ tải </a:t>
            </a:r>
          </a:p>
          <a:p>
            <a:pPr algn="l"/>
            <a:r>
              <a:rPr lang="en-US" sz="2800">
                <a:solidFill>
                  <a:srgbClr val="000000"/>
                </a:solidFill>
              </a:rPr>
              <a:t>vật thể hoàn toàn trở lại hình dáng và kích thước</a:t>
            </a:r>
          </a:p>
          <a:p>
            <a:pPr algn="l"/>
            <a:r>
              <a:rPr lang="en-US" sz="2800">
                <a:solidFill>
                  <a:srgbClr val="000000"/>
                </a:solidFill>
              </a:rPr>
              <a:t>ban đầu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6146">
                                            <p:txEl>
                                              <p:pRg st="0" end="0"/>
                                            </p:txEl>
                                          </p:spTgt>
                                        </p:tgtEl>
                                        <p:attrNameLst>
                                          <p:attrName>style.visibility</p:attrName>
                                        </p:attrNameLst>
                                      </p:cBhvr>
                                      <p:to>
                                        <p:strVal val="visible"/>
                                      </p:to>
                                    </p:set>
                                    <p:animEffect transition="in" filter="checkerboard(across)">
                                      <p:cBhvr>
                                        <p:cTn id="7" dur="2000"/>
                                        <p:tgtEl>
                                          <p:spTgt spid="6146">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6147"/>
                                        </p:tgtEl>
                                        <p:attrNameLst>
                                          <p:attrName>style.visibility</p:attrName>
                                        </p:attrNameLst>
                                      </p:cBhvr>
                                      <p:to>
                                        <p:strVal val="visible"/>
                                      </p:to>
                                    </p:set>
                                    <p:animEffect transition="in" filter="checkerboard(across)">
                                      <p:cBhvr>
                                        <p:cTn id="12" dur="2000"/>
                                        <p:tgtEl>
                                          <p:spTgt spid="614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6148"/>
                                        </p:tgtEl>
                                        <p:attrNameLst>
                                          <p:attrName>style.visibility</p:attrName>
                                        </p:attrNameLst>
                                      </p:cBhvr>
                                      <p:to>
                                        <p:strVal val="visible"/>
                                      </p:to>
                                    </p:set>
                                    <p:animEffect transition="in" filter="checkerboard(across)">
                                      <p:cBhvr>
                                        <p:cTn id="17" dur="2000"/>
                                        <p:tgtEl>
                                          <p:spTgt spid="614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6149"/>
                                        </p:tgtEl>
                                        <p:attrNameLst>
                                          <p:attrName>style.visibility</p:attrName>
                                        </p:attrNameLst>
                                      </p:cBhvr>
                                      <p:to>
                                        <p:strVal val="visible"/>
                                      </p:to>
                                    </p:set>
                                    <p:animEffect transition="in" filter="wipe(up)">
                                      <p:cBhvr>
                                        <p:cTn id="22" dur="2000"/>
                                        <p:tgtEl>
                                          <p:spTgt spid="614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6150"/>
                                        </p:tgtEl>
                                        <p:attrNameLst>
                                          <p:attrName>style.visibility</p:attrName>
                                        </p:attrNameLst>
                                      </p:cBhvr>
                                      <p:to>
                                        <p:strVal val="visible"/>
                                      </p:to>
                                    </p:set>
                                    <p:animEffect transition="in" filter="checkerboard(across)">
                                      <p:cBhvr>
                                        <p:cTn id="27" dur="2000"/>
                                        <p:tgtEl>
                                          <p:spTgt spid="61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6" grpId="0" build="p" autoUpdateAnimBg="0"/>
      <p:bldP spid="6147" grpId="0" autoUpdateAnimBg="0"/>
      <p:bldP spid="6148" grpId="0" autoUpdateAnimBg="0"/>
      <p:bldP spid="6149" grpId="0" autoUpdateAnimBg="0"/>
      <p:bldP spid="6150" grpId="0" autoUpdateAnimBg="0"/>
    </p:bldLst>
  </p:timing>
</p:sld>
</file>

<file path=ppt/slides/slide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8919" name="Text Box 7"/>
          <p:cNvSpPr txBox="1">
            <a:spLocks noChangeArrowheads="1"/>
          </p:cNvSpPr>
          <p:nvPr/>
        </p:nvSpPr>
        <p:spPr bwMode="auto">
          <a:xfrm>
            <a:off x="550863" y="923925"/>
            <a:ext cx="7316787"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i="1">
                <a:solidFill>
                  <a:srgbClr val="000000"/>
                </a:solidFill>
              </a:rPr>
              <a:t>Biến dạng biến mất sau khi bỏ tải được g</a:t>
            </a:r>
            <a:r>
              <a:rPr lang="en-US" sz="2800" i="1"/>
              <a:t>ọi là</a:t>
            </a:r>
          </a:p>
          <a:p>
            <a:pPr algn="l"/>
            <a:r>
              <a:rPr lang="en-US" sz="2800" i="1"/>
              <a:t> </a:t>
            </a:r>
            <a:r>
              <a:rPr lang="en-US" sz="2800" b="1">
                <a:solidFill>
                  <a:srgbClr val="339933"/>
                </a:solidFill>
              </a:rPr>
              <a:t>biến dạng đàn hồi</a:t>
            </a:r>
            <a:r>
              <a:rPr lang="en-US" sz="2800" i="1"/>
              <a:t>.</a:t>
            </a:r>
          </a:p>
        </p:txBody>
      </p:sp>
      <p:sp>
        <p:nvSpPr>
          <p:cNvPr id="38920" name="Text Box 8"/>
          <p:cNvSpPr txBox="1">
            <a:spLocks noChangeArrowheads="1"/>
          </p:cNvSpPr>
          <p:nvPr/>
        </p:nvSpPr>
        <p:spPr bwMode="auto">
          <a:xfrm>
            <a:off x="446088" y="2252663"/>
            <a:ext cx="8174037" cy="2654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Vật thể</a:t>
            </a:r>
            <a:r>
              <a:rPr lang="en-US" sz="2800">
                <a:solidFill>
                  <a:srgbClr val="339933"/>
                </a:solidFill>
              </a:rPr>
              <a:t> </a:t>
            </a:r>
            <a:r>
              <a:rPr lang="en-US" sz="2800" b="1" i="1">
                <a:solidFill>
                  <a:srgbClr val="339933"/>
                </a:solidFill>
              </a:rPr>
              <a:t>không hoàn toàn đàn hồi</a:t>
            </a:r>
            <a:r>
              <a:rPr lang="en-US" sz="2800" i="1">
                <a:solidFill>
                  <a:srgbClr val="000000"/>
                </a:solidFill>
              </a:rPr>
              <a:t>:</a:t>
            </a:r>
            <a:r>
              <a:rPr lang="en-US" sz="2800">
                <a:solidFill>
                  <a:srgbClr val="000000"/>
                </a:solidFill>
              </a:rPr>
              <a:t> Nếu ngoại lực </a:t>
            </a:r>
          </a:p>
          <a:p>
            <a:pPr algn="l"/>
            <a:r>
              <a:rPr lang="en-US" sz="2800">
                <a:solidFill>
                  <a:srgbClr val="000000"/>
                </a:solidFill>
              </a:rPr>
              <a:t>tác dụng lên vật thể đã cho vượt quá một giới hạn </a:t>
            </a:r>
          </a:p>
          <a:p>
            <a:pPr algn="l"/>
            <a:r>
              <a:rPr lang="en-US" sz="2800">
                <a:solidFill>
                  <a:srgbClr val="000000"/>
                </a:solidFill>
              </a:rPr>
              <a:t>nào đó, sau khi bỏ tải vật thể không hoàn toàn</a:t>
            </a:r>
          </a:p>
          <a:p>
            <a:pPr algn="l"/>
            <a:r>
              <a:rPr lang="en-US" sz="2800">
                <a:solidFill>
                  <a:srgbClr val="000000"/>
                </a:solidFill>
              </a:rPr>
              <a:t>trở lại hình dáng và kích thước ban đầu mà tồn tại</a:t>
            </a:r>
          </a:p>
          <a:p>
            <a:pPr algn="l"/>
            <a:r>
              <a:rPr lang="en-US" sz="2800">
                <a:solidFill>
                  <a:srgbClr val="000000"/>
                </a:solidFill>
              </a:rPr>
              <a:t>một lượng biến dạng nào đó (lớn hay nhỏ).</a:t>
            </a:r>
          </a:p>
          <a:p>
            <a:pPr algn="l"/>
            <a:endParaRPr lang="en-US" sz="2800"/>
          </a:p>
        </p:txBody>
      </p:sp>
      <p:sp>
        <p:nvSpPr>
          <p:cNvPr id="38921" name="Text Box 9"/>
          <p:cNvSpPr txBox="1">
            <a:spLocks noChangeArrowheads="1"/>
          </p:cNvSpPr>
          <p:nvPr/>
        </p:nvSpPr>
        <p:spPr bwMode="auto">
          <a:xfrm>
            <a:off x="485775" y="4970463"/>
            <a:ext cx="8532813" cy="1800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i="1"/>
              <a:t>   Phần biến dạng không biến mất sau khi bỏ tải gọi </a:t>
            </a:r>
          </a:p>
          <a:p>
            <a:pPr algn="l"/>
            <a:r>
              <a:rPr lang="en-US" sz="2800" i="1"/>
              <a:t>là</a:t>
            </a:r>
            <a:r>
              <a:rPr lang="en-US" sz="2800" i="1">
                <a:solidFill>
                  <a:srgbClr val="339933"/>
                </a:solidFill>
              </a:rPr>
              <a:t> </a:t>
            </a:r>
            <a:r>
              <a:rPr lang="en-US" sz="2800" b="1">
                <a:solidFill>
                  <a:srgbClr val="339933"/>
                </a:solidFill>
              </a:rPr>
              <a:t>biến dạng dư hay biến dạng</a:t>
            </a:r>
            <a:r>
              <a:rPr lang="en-US" sz="2800" b="1"/>
              <a:t> </a:t>
            </a:r>
            <a:r>
              <a:rPr lang="en-US" sz="2800" b="1">
                <a:solidFill>
                  <a:srgbClr val="339933"/>
                </a:solidFill>
              </a:rPr>
              <a:t>dẻo</a:t>
            </a:r>
          </a:p>
          <a:p>
            <a:pPr algn="l"/>
            <a:r>
              <a:rPr lang="en-US" sz="2800">
                <a:solidFill>
                  <a:srgbClr val="FFFF99"/>
                </a:solidFill>
              </a:rPr>
              <a:t>.</a:t>
            </a:r>
          </a:p>
          <a:p>
            <a:pPr algn="l"/>
            <a:endParaRPr lang="en-US" sz="2800">
              <a:solidFill>
                <a:srgbClr val="FFFF99"/>
              </a:solidFill>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38919"/>
                                        </p:tgtEl>
                                        <p:attrNameLst>
                                          <p:attrName>style.visibility</p:attrName>
                                        </p:attrNameLst>
                                      </p:cBhvr>
                                      <p:to>
                                        <p:strVal val="visible"/>
                                      </p:to>
                                    </p:set>
                                    <p:animEffect transition="in" filter="box(in)">
                                      <p:cBhvr>
                                        <p:cTn id="7" dur="2000"/>
                                        <p:tgtEl>
                                          <p:spTgt spid="3891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38920"/>
                                        </p:tgtEl>
                                        <p:attrNameLst>
                                          <p:attrName>style.visibility</p:attrName>
                                        </p:attrNameLst>
                                      </p:cBhvr>
                                      <p:to>
                                        <p:strVal val="visible"/>
                                      </p:to>
                                    </p:set>
                                    <p:animEffect transition="in" filter="wipe(up)">
                                      <p:cBhvr>
                                        <p:cTn id="12" dur="2000"/>
                                        <p:tgtEl>
                                          <p:spTgt spid="3892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38921"/>
                                        </p:tgtEl>
                                        <p:attrNameLst>
                                          <p:attrName>style.visibility</p:attrName>
                                        </p:attrNameLst>
                                      </p:cBhvr>
                                      <p:to>
                                        <p:strVal val="visible"/>
                                      </p:to>
                                    </p:set>
                                    <p:animEffect transition="in" filter="checkerboard(across)">
                                      <p:cBhvr>
                                        <p:cTn id="17" dur="2000"/>
                                        <p:tgtEl>
                                          <p:spTgt spid="389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919" grpId="0" autoUpdateAnimBg="0"/>
      <p:bldP spid="38920" grpId="0" autoUpdateAnimBg="0"/>
      <p:bldP spid="38921" grpId="0" autoUpdateAnimBg="0"/>
    </p:bldLst>
  </p:timing>
</p:sld>
</file>

<file path=ppt/slides/slide10.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8194" name="Rectangle 2"/>
          <p:cNvSpPr>
            <a:spLocks noGrp="1" noChangeArrowheads="1"/>
          </p:cNvSpPr>
          <p:nvPr>
            <p:ph type="body" idx="1"/>
          </p:nvPr>
        </p:nvSpPr>
        <p:spPr>
          <a:xfrm>
            <a:off x="152400" y="428625"/>
            <a:ext cx="7772400" cy="609600"/>
          </a:xfrm>
        </p:spPr>
        <p:txBody>
          <a:bodyPr/>
          <a:lstStyle/>
          <a:p>
            <a:pPr algn="just"/>
            <a:r>
              <a:rPr lang="en-US" sz="2800" b="1">
                <a:solidFill>
                  <a:srgbClr val="800000"/>
                </a:solidFill>
              </a:rPr>
              <a:t>1.3. Các giả thuyết cơ bản của SBVL.</a:t>
            </a:r>
            <a:endParaRPr lang="en-US" sz="2800">
              <a:solidFill>
                <a:srgbClr val="800000"/>
              </a:solidFill>
              <a:latin typeface=".VnTime" pitchFamily="34" charset="0"/>
            </a:endParaRPr>
          </a:p>
          <a:p>
            <a:r>
              <a:rPr lang="en-US" sz="2800">
                <a:solidFill>
                  <a:srgbClr val="800000"/>
                </a:solidFill>
              </a:rPr>
              <a:t> </a:t>
            </a:r>
          </a:p>
        </p:txBody>
      </p:sp>
      <p:sp>
        <p:nvSpPr>
          <p:cNvPr id="8195" name="Text Box 3"/>
          <p:cNvSpPr txBox="1">
            <a:spLocks noChangeArrowheads="1"/>
          </p:cNvSpPr>
          <p:nvPr/>
        </p:nvSpPr>
        <p:spPr bwMode="auto">
          <a:xfrm>
            <a:off x="255588" y="1069975"/>
            <a:ext cx="7761287"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0000"/>
                </a:solidFill>
                <a:latin typeface="Times New Roman" pitchFamily="18" charset="0"/>
                <a:cs typeface="Times New Roman" pitchFamily="18" charset="0"/>
              </a:rPr>
              <a:t> </a:t>
            </a:r>
            <a:r>
              <a:rPr lang="en-US" sz="2800" b="1">
                <a:solidFill>
                  <a:schemeClr val="accent2"/>
                </a:solidFill>
              </a:rPr>
              <a:t>1. Trong giới hạn được xét vật liệu được coi</a:t>
            </a:r>
          </a:p>
          <a:p>
            <a:pPr algn="l"/>
            <a:r>
              <a:rPr lang="en-US" sz="2800" b="1">
                <a:solidFill>
                  <a:schemeClr val="accent2"/>
                </a:solidFill>
              </a:rPr>
              <a:t> là hoàn toàn đàn hồi, </a:t>
            </a:r>
          </a:p>
        </p:txBody>
      </p:sp>
      <p:sp>
        <p:nvSpPr>
          <p:cNvPr id="8196" name="Text Box 4"/>
          <p:cNvSpPr txBox="1">
            <a:spLocks noChangeArrowheads="1"/>
          </p:cNvSpPr>
          <p:nvPr/>
        </p:nvSpPr>
        <p:spPr bwMode="auto">
          <a:xfrm>
            <a:off x="350838" y="2027238"/>
            <a:ext cx="8572500"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003366"/>
                </a:solidFill>
              </a:rPr>
              <a:t>2. Trong giới hạn được xét hệ thức giữa lực và </a:t>
            </a:r>
          </a:p>
          <a:p>
            <a:pPr algn="l"/>
            <a:r>
              <a:rPr lang="en-US" sz="2800" b="1">
                <a:solidFill>
                  <a:srgbClr val="003366"/>
                </a:solidFill>
              </a:rPr>
              <a:t>biến dạng của vật thể là bậc nhất (định luật Húc). </a:t>
            </a:r>
          </a:p>
        </p:txBody>
      </p:sp>
      <p:sp>
        <p:nvSpPr>
          <p:cNvPr id="8197" name="Text Box 5"/>
          <p:cNvSpPr txBox="1">
            <a:spLocks noChangeArrowheads="1"/>
          </p:cNvSpPr>
          <p:nvPr/>
        </p:nvSpPr>
        <p:spPr bwMode="auto">
          <a:xfrm>
            <a:off x="317500" y="3055938"/>
            <a:ext cx="8709025"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000000"/>
                </a:solidFill>
              </a:rPr>
              <a:t> </a:t>
            </a:r>
            <a:r>
              <a:rPr lang="en-US" sz="2800" b="1">
                <a:solidFill>
                  <a:srgbClr val="006600"/>
                </a:solidFill>
              </a:rPr>
              <a:t>3. Vật liệu cấu thành vật thể có tính chất liên tục , </a:t>
            </a:r>
          </a:p>
          <a:p>
            <a:pPr algn="l"/>
            <a:r>
              <a:rPr lang="en-US" sz="2800" b="1">
                <a:solidFill>
                  <a:srgbClr val="006600"/>
                </a:solidFill>
              </a:rPr>
              <a:t>đồng nhất và đẳng hướng .</a:t>
            </a:r>
          </a:p>
        </p:txBody>
      </p:sp>
      <p:sp>
        <p:nvSpPr>
          <p:cNvPr id="8198" name="Text Box 6"/>
          <p:cNvSpPr txBox="1">
            <a:spLocks noChangeArrowheads="1"/>
          </p:cNvSpPr>
          <p:nvPr/>
        </p:nvSpPr>
        <p:spPr bwMode="auto">
          <a:xfrm>
            <a:off x="381000" y="4117975"/>
            <a:ext cx="8247063" cy="1373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t>4</a:t>
            </a:r>
            <a:r>
              <a:rPr lang="en-US" sz="2800"/>
              <a:t>. </a:t>
            </a:r>
            <a:r>
              <a:rPr lang="en-US" sz="2800" b="1"/>
              <a:t>Biến dạng do ngoại lực gây ra rất nhỏ so với </a:t>
            </a:r>
          </a:p>
          <a:p>
            <a:pPr algn="l"/>
            <a:r>
              <a:rPr lang="en-US" sz="2800" b="1"/>
              <a:t>kích thước của</a:t>
            </a:r>
            <a:r>
              <a:rPr lang="en-US" sz="2800" i="1"/>
              <a:t> </a:t>
            </a:r>
            <a:r>
              <a:rPr lang="en-US" sz="2800" b="1"/>
              <a:t>vật thể nên có thể bỏ qua khi </a:t>
            </a:r>
          </a:p>
          <a:p>
            <a:pPr algn="l"/>
            <a:r>
              <a:rPr lang="en-US" sz="2800" b="1"/>
              <a:t>xác định tải trọng và phản lực liên kết.</a:t>
            </a:r>
          </a:p>
        </p:txBody>
      </p:sp>
      <p:sp>
        <p:nvSpPr>
          <p:cNvPr id="8199" name="Text Box 7"/>
          <p:cNvSpPr txBox="1">
            <a:spLocks noChangeArrowheads="1"/>
          </p:cNvSpPr>
          <p:nvPr/>
        </p:nvSpPr>
        <p:spPr bwMode="auto">
          <a:xfrm>
            <a:off x="381000" y="5738813"/>
            <a:ext cx="8450263"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Lý thuyết SBVL</a:t>
            </a:r>
            <a:r>
              <a:rPr lang="en-US" b="1" i="1">
                <a:solidFill>
                  <a:srgbClr val="CC3300"/>
                </a:solidFill>
              </a:rPr>
              <a:t> - </a:t>
            </a:r>
            <a:r>
              <a:rPr lang="en-US" sz="2800" b="1" i="1">
                <a:solidFill>
                  <a:srgbClr val="CC3300"/>
                </a:solidFill>
              </a:rPr>
              <a:t>lý thuyết tuyến tính và gần đúng</a:t>
            </a:r>
            <a:r>
              <a:rPr lang="en-US" b="1">
                <a:solidFill>
                  <a:srgbClr val="CC3300"/>
                </a:solidFill>
              </a:rPr>
              <a:t>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8194">
                                            <p:txEl>
                                              <p:pRg st="0" end="0"/>
                                            </p:txEl>
                                          </p:spTgt>
                                        </p:tgtEl>
                                        <p:attrNameLst>
                                          <p:attrName>style.visibility</p:attrName>
                                        </p:attrNameLst>
                                      </p:cBhvr>
                                      <p:to>
                                        <p:strVal val="visible"/>
                                      </p:to>
                                    </p:set>
                                    <p:animEffect transition="in" filter="checkerboard(across)">
                                      <p:cBhvr>
                                        <p:cTn id="7" dur="2000"/>
                                        <p:tgtEl>
                                          <p:spTgt spid="8194">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8194">
                                            <p:txEl>
                                              <p:pRg st="1" end="1"/>
                                            </p:txEl>
                                          </p:spTgt>
                                        </p:tgtEl>
                                        <p:attrNameLst>
                                          <p:attrName>style.visibility</p:attrName>
                                        </p:attrNameLst>
                                      </p:cBhvr>
                                      <p:to>
                                        <p:strVal val="visible"/>
                                      </p:to>
                                    </p:set>
                                    <p:animEffect transition="in" filter="checkerboard(across)">
                                      <p:cBhvr>
                                        <p:cTn id="12" dur="2000"/>
                                        <p:tgtEl>
                                          <p:spTgt spid="8194">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8195"/>
                                        </p:tgtEl>
                                        <p:attrNameLst>
                                          <p:attrName>style.visibility</p:attrName>
                                        </p:attrNameLst>
                                      </p:cBhvr>
                                      <p:to>
                                        <p:strVal val="visible"/>
                                      </p:to>
                                    </p:set>
                                    <p:animEffect transition="in" filter="checkerboard(across)">
                                      <p:cBhvr>
                                        <p:cTn id="17" dur="2000"/>
                                        <p:tgtEl>
                                          <p:spTgt spid="819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grpId="0" nodeType="clickEffect">
                                  <p:stCondLst>
                                    <p:cond delay="0"/>
                                  </p:stCondLst>
                                  <p:childTnLst>
                                    <p:set>
                                      <p:cBhvr>
                                        <p:cTn id="21" dur="1" fill="hold">
                                          <p:stCondLst>
                                            <p:cond delay="0"/>
                                          </p:stCondLst>
                                        </p:cTn>
                                        <p:tgtEl>
                                          <p:spTgt spid="8196"/>
                                        </p:tgtEl>
                                        <p:attrNameLst>
                                          <p:attrName>style.visibility</p:attrName>
                                        </p:attrNameLst>
                                      </p:cBhvr>
                                      <p:to>
                                        <p:strVal val="visible"/>
                                      </p:to>
                                    </p:set>
                                    <p:animEffect transition="in" filter="box(in)">
                                      <p:cBhvr>
                                        <p:cTn id="22" dur="2000"/>
                                        <p:tgtEl>
                                          <p:spTgt spid="819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8197"/>
                                        </p:tgtEl>
                                        <p:attrNameLst>
                                          <p:attrName>style.visibility</p:attrName>
                                        </p:attrNameLst>
                                      </p:cBhvr>
                                      <p:to>
                                        <p:strVal val="visible"/>
                                      </p:to>
                                    </p:set>
                                    <p:animEffect transition="in" filter="checkerboard(across)">
                                      <p:cBhvr>
                                        <p:cTn id="27" dur="2000"/>
                                        <p:tgtEl>
                                          <p:spTgt spid="8197"/>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8198"/>
                                        </p:tgtEl>
                                        <p:attrNameLst>
                                          <p:attrName>style.visibility</p:attrName>
                                        </p:attrNameLst>
                                      </p:cBhvr>
                                      <p:to>
                                        <p:strVal val="visible"/>
                                      </p:to>
                                    </p:set>
                                    <p:animEffect transition="in" filter="checkerboard(across)">
                                      <p:cBhvr>
                                        <p:cTn id="32" dur="2000"/>
                                        <p:tgtEl>
                                          <p:spTgt spid="8198"/>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8199"/>
                                        </p:tgtEl>
                                        <p:attrNameLst>
                                          <p:attrName>style.visibility</p:attrName>
                                        </p:attrNameLst>
                                      </p:cBhvr>
                                      <p:to>
                                        <p:strVal val="visible"/>
                                      </p:to>
                                    </p:set>
                                    <p:animEffect transition="in" filter="checkerboard(across)">
                                      <p:cBhvr>
                                        <p:cTn id="37" dur="2000"/>
                                        <p:tgtEl>
                                          <p:spTgt spid="81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94" grpId="0" build="p" autoUpdateAnimBg="0"/>
      <p:bldP spid="8195" grpId="0" autoUpdateAnimBg="0"/>
      <p:bldP spid="8196" grpId="0" autoUpdateAnimBg="0"/>
      <p:bldP spid="8197" grpId="0" autoUpdateAnimBg="0"/>
      <p:bldP spid="8198" grpId="0" autoUpdateAnimBg="0"/>
      <p:bldP spid="8199" grpId="0" autoUpdateAnimBg="0"/>
    </p:bldLst>
  </p:timing>
</p:sld>
</file>

<file path=ppt/slides/slide1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9944" name="Text Box 8"/>
          <p:cNvSpPr txBox="1">
            <a:spLocks noChangeArrowheads="1"/>
          </p:cNvSpPr>
          <p:nvPr/>
        </p:nvSpPr>
        <p:spPr bwMode="auto">
          <a:xfrm>
            <a:off x="720725" y="1447800"/>
            <a:ext cx="7146925"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336600"/>
                </a:solidFill>
              </a:rPr>
              <a:t>1.4.1. </a:t>
            </a:r>
            <a:r>
              <a:rPr lang="en-US" sz="2800" b="1" i="1">
                <a:solidFill>
                  <a:srgbClr val="336600"/>
                </a:solidFill>
              </a:rPr>
              <a:t>Phân loại các chi tiết của máy móc,</a:t>
            </a:r>
          </a:p>
          <a:p>
            <a:pPr algn="l"/>
            <a:r>
              <a:rPr lang="en-US" sz="2800" b="1" i="1">
                <a:solidFill>
                  <a:srgbClr val="336600"/>
                </a:solidFill>
              </a:rPr>
              <a:t> công trình.</a:t>
            </a:r>
            <a:endParaRPr lang="en-US" sz="2800"/>
          </a:p>
        </p:txBody>
      </p:sp>
      <p:sp>
        <p:nvSpPr>
          <p:cNvPr id="39945" name="Text Box 9"/>
          <p:cNvSpPr txBox="1">
            <a:spLocks noChangeArrowheads="1"/>
          </p:cNvSpPr>
          <p:nvPr/>
        </p:nvSpPr>
        <p:spPr bwMode="auto">
          <a:xfrm>
            <a:off x="593725" y="428625"/>
            <a:ext cx="7700963"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800000"/>
                </a:solidFill>
              </a:rPr>
              <a:t>1.4</a:t>
            </a:r>
            <a:r>
              <a:rPr lang="en-US" sz="2800">
                <a:solidFill>
                  <a:srgbClr val="800000"/>
                </a:solidFill>
              </a:rPr>
              <a:t>. </a:t>
            </a:r>
            <a:r>
              <a:rPr lang="en-US" sz="2800" b="1">
                <a:solidFill>
                  <a:srgbClr val="800000"/>
                </a:solidFill>
              </a:rPr>
              <a:t>Phân loại các chi tiết của máy móc công</a:t>
            </a:r>
          </a:p>
          <a:p>
            <a:pPr algn="l"/>
            <a:r>
              <a:rPr lang="en-US" sz="2800" b="1">
                <a:solidFill>
                  <a:srgbClr val="800000"/>
                </a:solidFill>
              </a:rPr>
              <a:t> trình và sơ đồ tính toán</a:t>
            </a:r>
            <a:r>
              <a:rPr lang="en-US" sz="2800">
                <a:solidFill>
                  <a:srgbClr val="800000"/>
                </a:solidFill>
              </a:rPr>
              <a:t>.</a:t>
            </a:r>
            <a:r>
              <a:rPr lang="en-US" sz="2800"/>
              <a:t> </a:t>
            </a:r>
          </a:p>
        </p:txBody>
      </p:sp>
      <p:grpSp>
        <p:nvGrpSpPr>
          <p:cNvPr id="39946" name="Group 10"/>
          <p:cNvGrpSpPr>
            <a:grpSpLocks/>
          </p:cNvGrpSpPr>
          <p:nvPr/>
        </p:nvGrpSpPr>
        <p:grpSpPr bwMode="auto">
          <a:xfrm>
            <a:off x="1558925" y="2690813"/>
            <a:ext cx="1641475" cy="990600"/>
            <a:chOff x="4145" y="9900"/>
            <a:chExt cx="1625" cy="1080"/>
          </a:xfrm>
        </p:grpSpPr>
        <p:sp>
          <p:nvSpPr>
            <p:cNvPr id="39947" name="AutoShape 11"/>
            <p:cNvSpPr>
              <a:spLocks noChangeArrowheads="1"/>
            </p:cNvSpPr>
            <p:nvPr/>
          </p:nvSpPr>
          <p:spPr bwMode="auto">
            <a:xfrm>
              <a:off x="4325" y="9900"/>
              <a:ext cx="1193" cy="540"/>
            </a:xfrm>
            <a:prstGeom prst="parallelogram">
              <a:avLst>
                <a:gd name="adj" fmla="val 55231"/>
              </a:avLst>
            </a:prstGeom>
            <a:noFill/>
            <a:ln w="28575">
              <a:solidFill>
                <a:srgbClr val="000000"/>
              </a:solidFill>
              <a:miter lim="800000"/>
              <a:headEnd/>
              <a:tailEnd/>
            </a:ln>
            <a:extLst>
              <a:ext uri="{909E8E84-426E-40DD-AFC4-6F175D3DCCD1}">
                <a14:hiddenFill xmlns:a14="http://schemas.microsoft.com/office/drawing/2010/main">
                  <a:solidFill>
                    <a:srgbClr val="709CAA"/>
                  </a:solidFill>
                </a14:hiddenFill>
              </a:ext>
            </a:extLst>
          </p:spPr>
          <p:txBody>
            <a:bodyPr/>
            <a:lstStyle/>
            <a:p>
              <a:endParaRPr lang="en-US"/>
            </a:p>
          </p:txBody>
        </p:sp>
        <p:sp>
          <p:nvSpPr>
            <p:cNvPr id="39948" name="Line 12"/>
            <p:cNvSpPr>
              <a:spLocks noChangeShapeType="1"/>
            </p:cNvSpPr>
            <p:nvPr/>
          </p:nvSpPr>
          <p:spPr bwMode="auto">
            <a:xfrm flipH="1">
              <a:off x="4145" y="10440"/>
              <a:ext cx="180" cy="54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949" name="Line 13"/>
            <p:cNvSpPr>
              <a:spLocks noChangeShapeType="1"/>
            </p:cNvSpPr>
            <p:nvPr/>
          </p:nvSpPr>
          <p:spPr bwMode="auto">
            <a:xfrm>
              <a:off x="5225" y="10440"/>
              <a:ext cx="180" cy="54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950" name="Line 14"/>
            <p:cNvSpPr>
              <a:spLocks noChangeShapeType="1"/>
            </p:cNvSpPr>
            <p:nvPr/>
          </p:nvSpPr>
          <p:spPr bwMode="auto">
            <a:xfrm>
              <a:off x="5525" y="9900"/>
              <a:ext cx="180" cy="54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951" name="Line 15"/>
            <p:cNvSpPr>
              <a:spLocks noChangeShapeType="1"/>
            </p:cNvSpPr>
            <p:nvPr/>
          </p:nvSpPr>
          <p:spPr bwMode="auto">
            <a:xfrm rot="20731077" flipH="1">
              <a:off x="5350" y="10507"/>
              <a:ext cx="420" cy="43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952" name="Line 16"/>
            <p:cNvSpPr>
              <a:spLocks noChangeShapeType="1"/>
            </p:cNvSpPr>
            <p:nvPr/>
          </p:nvSpPr>
          <p:spPr bwMode="auto">
            <a:xfrm>
              <a:off x="4145" y="10980"/>
              <a:ext cx="126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39953" name="Group 17"/>
          <p:cNvGrpSpPr>
            <a:grpSpLocks/>
          </p:cNvGrpSpPr>
          <p:nvPr/>
        </p:nvGrpSpPr>
        <p:grpSpPr bwMode="auto">
          <a:xfrm>
            <a:off x="1371600" y="4329113"/>
            <a:ext cx="1876425" cy="685800"/>
            <a:chOff x="5945" y="10440"/>
            <a:chExt cx="2280" cy="845"/>
          </a:xfrm>
        </p:grpSpPr>
        <p:sp>
          <p:nvSpPr>
            <p:cNvPr id="39954" name="AutoShape 18"/>
            <p:cNvSpPr>
              <a:spLocks noChangeArrowheads="1"/>
            </p:cNvSpPr>
            <p:nvPr/>
          </p:nvSpPr>
          <p:spPr bwMode="auto">
            <a:xfrm>
              <a:off x="5945" y="10440"/>
              <a:ext cx="2273" cy="720"/>
            </a:xfrm>
            <a:prstGeom prst="parallelogram">
              <a:avLst>
                <a:gd name="adj" fmla="val 78924"/>
              </a:avLst>
            </a:prstGeom>
            <a:noFill/>
            <a:ln w="28575">
              <a:solidFill>
                <a:srgbClr val="000000"/>
              </a:solidFill>
              <a:miter lim="800000"/>
              <a:headEnd/>
              <a:tailEnd/>
            </a:ln>
            <a:extLst>
              <a:ext uri="{909E8E84-426E-40DD-AFC4-6F175D3DCCD1}">
                <a14:hiddenFill xmlns:a14="http://schemas.microsoft.com/office/drawing/2010/main">
                  <a:solidFill>
                    <a:srgbClr val="709CAA"/>
                  </a:solidFill>
                </a14:hiddenFill>
              </a:ext>
            </a:extLst>
          </p:spPr>
          <p:txBody>
            <a:bodyPr/>
            <a:lstStyle/>
            <a:p>
              <a:endParaRPr lang="en-US"/>
            </a:p>
          </p:txBody>
        </p:sp>
        <p:sp>
          <p:nvSpPr>
            <p:cNvPr id="39955" name="Rectangle 19"/>
            <p:cNvSpPr>
              <a:spLocks noChangeArrowheads="1"/>
            </p:cNvSpPr>
            <p:nvPr/>
          </p:nvSpPr>
          <p:spPr bwMode="auto">
            <a:xfrm>
              <a:off x="5945" y="11160"/>
              <a:ext cx="1710" cy="12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709CAA"/>
                  </a:solidFill>
                </a14:hiddenFill>
              </a:ext>
            </a:extLst>
          </p:spPr>
          <p:txBody>
            <a:bodyPr/>
            <a:lstStyle/>
            <a:p>
              <a:endParaRPr lang="en-US"/>
            </a:p>
          </p:txBody>
        </p:sp>
        <p:sp>
          <p:nvSpPr>
            <p:cNvPr id="39956" name="Line 20"/>
            <p:cNvSpPr>
              <a:spLocks noChangeShapeType="1"/>
            </p:cNvSpPr>
            <p:nvPr/>
          </p:nvSpPr>
          <p:spPr bwMode="auto">
            <a:xfrm>
              <a:off x="8225" y="10440"/>
              <a:ext cx="0" cy="12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957" name="Line 21"/>
            <p:cNvSpPr>
              <a:spLocks noChangeShapeType="1"/>
            </p:cNvSpPr>
            <p:nvPr/>
          </p:nvSpPr>
          <p:spPr bwMode="auto">
            <a:xfrm rot="65662" flipV="1">
              <a:off x="7676" y="10565"/>
              <a:ext cx="540" cy="72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39958" name="Group 22"/>
          <p:cNvGrpSpPr>
            <a:grpSpLocks/>
          </p:cNvGrpSpPr>
          <p:nvPr/>
        </p:nvGrpSpPr>
        <p:grpSpPr bwMode="auto">
          <a:xfrm>
            <a:off x="1547813" y="5453063"/>
            <a:ext cx="1828800" cy="1009650"/>
            <a:chOff x="8283" y="10427"/>
            <a:chExt cx="1802" cy="1228"/>
          </a:xfrm>
        </p:grpSpPr>
        <p:sp>
          <p:nvSpPr>
            <p:cNvPr id="39959" name="Oval 23"/>
            <p:cNvSpPr>
              <a:spLocks noChangeArrowheads="1"/>
            </p:cNvSpPr>
            <p:nvPr/>
          </p:nvSpPr>
          <p:spPr bwMode="auto">
            <a:xfrm>
              <a:off x="8285" y="10800"/>
              <a:ext cx="1800" cy="540"/>
            </a:xfrm>
            <a:prstGeom prst="ellipse">
              <a:avLst/>
            </a:prstGeom>
            <a:noFill/>
            <a:ln w="28575">
              <a:solidFill>
                <a:srgbClr val="000000"/>
              </a:solidFill>
              <a:round/>
              <a:headEnd/>
              <a:tailEnd/>
            </a:ln>
            <a:extLst>
              <a:ext uri="{909E8E84-426E-40DD-AFC4-6F175D3DCCD1}">
                <a14:hiddenFill xmlns:a14="http://schemas.microsoft.com/office/drawing/2010/main">
                  <a:solidFill>
                    <a:srgbClr val="327A94"/>
                  </a:solidFill>
                </a14:hiddenFill>
              </a:ext>
            </a:extLst>
          </p:spPr>
          <p:txBody>
            <a:bodyPr/>
            <a:lstStyle/>
            <a:p>
              <a:endParaRPr lang="en-US"/>
            </a:p>
          </p:txBody>
        </p:sp>
        <p:sp>
          <p:nvSpPr>
            <p:cNvPr id="39960" name="Oval 24"/>
            <p:cNvSpPr>
              <a:spLocks noChangeArrowheads="1"/>
            </p:cNvSpPr>
            <p:nvPr/>
          </p:nvSpPr>
          <p:spPr bwMode="auto">
            <a:xfrm>
              <a:off x="8360" y="10857"/>
              <a:ext cx="1667" cy="420"/>
            </a:xfrm>
            <a:prstGeom prst="ellipse">
              <a:avLst/>
            </a:prstGeom>
            <a:noFill/>
            <a:ln w="28575">
              <a:solidFill>
                <a:srgbClr val="000000"/>
              </a:solidFill>
              <a:round/>
              <a:headEnd/>
              <a:tailEnd/>
            </a:ln>
            <a:extLst>
              <a:ext uri="{909E8E84-426E-40DD-AFC4-6F175D3DCCD1}">
                <a14:hiddenFill xmlns:a14="http://schemas.microsoft.com/office/drawing/2010/main">
                  <a:solidFill>
                    <a:srgbClr val="327A94"/>
                  </a:solidFill>
                </a14:hiddenFill>
              </a:ext>
            </a:extLst>
          </p:spPr>
          <p:txBody>
            <a:bodyPr/>
            <a:lstStyle/>
            <a:p>
              <a:endParaRPr lang="en-US"/>
            </a:p>
          </p:txBody>
        </p:sp>
        <p:sp>
          <p:nvSpPr>
            <p:cNvPr id="39961" name="Arc 25"/>
            <p:cNvSpPr>
              <a:spLocks/>
            </p:cNvSpPr>
            <p:nvPr/>
          </p:nvSpPr>
          <p:spPr bwMode="auto">
            <a:xfrm>
              <a:off x="8283" y="10427"/>
              <a:ext cx="1798" cy="1100"/>
            </a:xfrm>
            <a:custGeom>
              <a:avLst/>
              <a:gdLst>
                <a:gd name="G0" fmla="+- 19390 0 0"/>
                <a:gd name="G1" fmla="+- 21600 0 0"/>
                <a:gd name="G2" fmla="+- 21600 0 0"/>
                <a:gd name="T0" fmla="*/ 0 w 38975"/>
                <a:gd name="T1" fmla="*/ 12082 h 21600"/>
                <a:gd name="T2" fmla="*/ 38975 w 38975"/>
                <a:gd name="T3" fmla="*/ 12491 h 21600"/>
                <a:gd name="T4" fmla="*/ 19390 w 38975"/>
                <a:gd name="T5" fmla="*/ 21600 h 21600"/>
              </a:gdLst>
              <a:ahLst/>
              <a:cxnLst>
                <a:cxn ang="0">
                  <a:pos x="T0" y="T1"/>
                </a:cxn>
                <a:cxn ang="0">
                  <a:pos x="T2" y="T3"/>
                </a:cxn>
                <a:cxn ang="0">
                  <a:pos x="T4" y="T5"/>
                </a:cxn>
              </a:cxnLst>
              <a:rect l="0" t="0" r="r" b="b"/>
              <a:pathLst>
                <a:path w="38975" h="21600" fill="none" extrusionOk="0">
                  <a:moveTo>
                    <a:pt x="0" y="12082"/>
                  </a:moveTo>
                  <a:cubicBezTo>
                    <a:pt x="3630" y="4686"/>
                    <a:pt x="11151" y="-1"/>
                    <a:pt x="19390" y="0"/>
                  </a:cubicBezTo>
                  <a:cubicBezTo>
                    <a:pt x="27792" y="0"/>
                    <a:pt x="35431" y="4872"/>
                    <a:pt x="38975" y="12490"/>
                  </a:cubicBezTo>
                </a:path>
                <a:path w="38975" h="21600" stroke="0" extrusionOk="0">
                  <a:moveTo>
                    <a:pt x="0" y="12082"/>
                  </a:moveTo>
                  <a:cubicBezTo>
                    <a:pt x="3630" y="4686"/>
                    <a:pt x="11151" y="-1"/>
                    <a:pt x="19390" y="0"/>
                  </a:cubicBezTo>
                  <a:cubicBezTo>
                    <a:pt x="27792" y="0"/>
                    <a:pt x="35431" y="4872"/>
                    <a:pt x="38975" y="12490"/>
                  </a:cubicBezTo>
                  <a:lnTo>
                    <a:pt x="19390" y="21600"/>
                  </a:lnTo>
                  <a:close/>
                </a:path>
              </a:pathLst>
            </a:custGeom>
            <a:noFill/>
            <a:ln w="28575">
              <a:solidFill>
                <a:srgbClr val="000000"/>
              </a:solidFill>
              <a:round/>
              <a:headEnd/>
              <a:tailEnd/>
            </a:ln>
            <a:extLst>
              <a:ext uri="{909E8E84-426E-40DD-AFC4-6F175D3DCCD1}">
                <a14:hiddenFill xmlns:a14="http://schemas.microsoft.com/office/drawing/2010/main">
                  <a:solidFill>
                    <a:srgbClr val="327A94"/>
                  </a:solidFill>
                </a14:hiddenFill>
              </a:ext>
            </a:extLst>
          </p:spPr>
          <p:txBody>
            <a:bodyPr/>
            <a:lstStyle/>
            <a:p>
              <a:endParaRPr lang="en-US"/>
            </a:p>
          </p:txBody>
        </p:sp>
        <p:sp>
          <p:nvSpPr>
            <p:cNvPr id="39962" name="Arc 26"/>
            <p:cNvSpPr>
              <a:spLocks/>
            </p:cNvSpPr>
            <p:nvPr/>
          </p:nvSpPr>
          <p:spPr bwMode="auto">
            <a:xfrm rot="262702">
              <a:off x="9194" y="10874"/>
              <a:ext cx="760" cy="183"/>
            </a:xfrm>
            <a:custGeom>
              <a:avLst/>
              <a:gdLst>
                <a:gd name="G0" fmla="+- 0 0 0"/>
                <a:gd name="G1" fmla="+- 0 0 0"/>
                <a:gd name="G2" fmla="+- 21600 0 0"/>
                <a:gd name="T0" fmla="*/ 20271 w 20271"/>
                <a:gd name="T1" fmla="*/ 7459 h 14642"/>
                <a:gd name="T2" fmla="*/ 15880 w 20271"/>
                <a:gd name="T3" fmla="*/ 14642 h 14642"/>
                <a:gd name="T4" fmla="*/ 0 w 20271"/>
                <a:gd name="T5" fmla="*/ 0 h 14642"/>
              </a:gdLst>
              <a:ahLst/>
              <a:cxnLst>
                <a:cxn ang="0">
                  <a:pos x="T0" y="T1"/>
                </a:cxn>
                <a:cxn ang="0">
                  <a:pos x="T2" y="T3"/>
                </a:cxn>
                <a:cxn ang="0">
                  <a:pos x="T4" y="T5"/>
                </a:cxn>
              </a:cxnLst>
              <a:rect l="0" t="0" r="r" b="b"/>
              <a:pathLst>
                <a:path w="20271" h="14642" fill="none" extrusionOk="0">
                  <a:moveTo>
                    <a:pt x="20271" y="7459"/>
                  </a:moveTo>
                  <a:cubicBezTo>
                    <a:pt x="19292" y="10118"/>
                    <a:pt x="17800" y="12558"/>
                    <a:pt x="15879" y="14641"/>
                  </a:cubicBezTo>
                </a:path>
                <a:path w="20271" h="14642" stroke="0" extrusionOk="0">
                  <a:moveTo>
                    <a:pt x="20271" y="7459"/>
                  </a:moveTo>
                  <a:cubicBezTo>
                    <a:pt x="19292" y="10118"/>
                    <a:pt x="17800" y="12558"/>
                    <a:pt x="15879" y="14641"/>
                  </a:cubicBezTo>
                  <a:lnTo>
                    <a:pt x="0" y="0"/>
                  </a:lnTo>
                  <a:close/>
                </a:path>
              </a:pathLst>
            </a:custGeom>
            <a:noFill/>
            <a:ln w="19050">
              <a:solidFill>
                <a:srgbClr val="000000"/>
              </a:solidFill>
              <a:round/>
              <a:headEnd/>
              <a:tailEnd/>
            </a:ln>
            <a:extLst>
              <a:ext uri="{909E8E84-426E-40DD-AFC4-6F175D3DCCD1}">
                <a14:hiddenFill xmlns:a14="http://schemas.microsoft.com/office/drawing/2010/main">
                  <a:solidFill>
                    <a:srgbClr val="327A94"/>
                  </a:solidFill>
                </a14:hiddenFill>
              </a:ext>
            </a:extLst>
          </p:spPr>
          <p:txBody>
            <a:bodyPr/>
            <a:lstStyle/>
            <a:p>
              <a:endParaRPr lang="en-US"/>
            </a:p>
          </p:txBody>
        </p:sp>
        <p:sp>
          <p:nvSpPr>
            <p:cNvPr id="39963" name="Arc 27"/>
            <p:cNvSpPr>
              <a:spLocks/>
            </p:cNvSpPr>
            <p:nvPr/>
          </p:nvSpPr>
          <p:spPr bwMode="auto">
            <a:xfrm rot="587793">
              <a:off x="9185" y="10905"/>
              <a:ext cx="796" cy="196"/>
            </a:xfrm>
            <a:custGeom>
              <a:avLst/>
              <a:gdLst>
                <a:gd name="G0" fmla="+- 0 0 0"/>
                <a:gd name="G1" fmla="+- 0 0 0"/>
                <a:gd name="G2" fmla="+- 21600 0 0"/>
                <a:gd name="T0" fmla="*/ 21236 w 21236"/>
                <a:gd name="T1" fmla="*/ 3951 h 15668"/>
                <a:gd name="T2" fmla="*/ 14868 w 21236"/>
                <a:gd name="T3" fmla="*/ 15668 h 15668"/>
                <a:gd name="T4" fmla="*/ 0 w 21236"/>
                <a:gd name="T5" fmla="*/ 0 h 15668"/>
              </a:gdLst>
              <a:ahLst/>
              <a:cxnLst>
                <a:cxn ang="0">
                  <a:pos x="T0" y="T1"/>
                </a:cxn>
                <a:cxn ang="0">
                  <a:pos x="T2" y="T3"/>
                </a:cxn>
                <a:cxn ang="0">
                  <a:pos x="T4" y="T5"/>
                </a:cxn>
              </a:cxnLst>
              <a:rect l="0" t="0" r="r" b="b"/>
              <a:pathLst>
                <a:path w="21236" h="15668" fill="none" extrusionOk="0">
                  <a:moveTo>
                    <a:pt x="21235" y="3950"/>
                  </a:moveTo>
                  <a:cubicBezTo>
                    <a:pt x="20402" y="8430"/>
                    <a:pt x="18173" y="12531"/>
                    <a:pt x="14868" y="15668"/>
                  </a:cubicBezTo>
                </a:path>
                <a:path w="21236" h="15668" stroke="0" extrusionOk="0">
                  <a:moveTo>
                    <a:pt x="21235" y="3950"/>
                  </a:moveTo>
                  <a:cubicBezTo>
                    <a:pt x="20402" y="8430"/>
                    <a:pt x="18173" y="12531"/>
                    <a:pt x="14868" y="15668"/>
                  </a:cubicBezTo>
                  <a:lnTo>
                    <a:pt x="0" y="0"/>
                  </a:lnTo>
                  <a:close/>
                </a:path>
              </a:pathLst>
            </a:custGeom>
            <a:noFill/>
            <a:ln w="19050">
              <a:solidFill>
                <a:srgbClr val="000000"/>
              </a:solidFill>
              <a:round/>
              <a:headEnd/>
              <a:tailEnd/>
            </a:ln>
            <a:extLst>
              <a:ext uri="{909E8E84-426E-40DD-AFC4-6F175D3DCCD1}">
                <a14:hiddenFill xmlns:a14="http://schemas.microsoft.com/office/drawing/2010/main">
                  <a:solidFill>
                    <a:srgbClr val="327A94"/>
                  </a:solidFill>
                </a14:hiddenFill>
              </a:ext>
            </a:extLst>
          </p:spPr>
          <p:txBody>
            <a:bodyPr/>
            <a:lstStyle/>
            <a:p>
              <a:endParaRPr lang="en-US"/>
            </a:p>
          </p:txBody>
        </p:sp>
        <p:sp>
          <p:nvSpPr>
            <p:cNvPr id="39964" name="Arc 28"/>
            <p:cNvSpPr>
              <a:spLocks/>
            </p:cNvSpPr>
            <p:nvPr/>
          </p:nvSpPr>
          <p:spPr bwMode="auto">
            <a:xfrm rot="-21996">
              <a:off x="9254" y="10972"/>
              <a:ext cx="751" cy="222"/>
            </a:xfrm>
            <a:custGeom>
              <a:avLst/>
              <a:gdLst>
                <a:gd name="G0" fmla="+- 0 0 0"/>
                <a:gd name="G1" fmla="+- 0 0 0"/>
                <a:gd name="G2" fmla="+- 21600 0 0"/>
                <a:gd name="T0" fmla="*/ 20052 w 20052"/>
                <a:gd name="T1" fmla="*/ 8030 h 17731"/>
                <a:gd name="T2" fmla="*/ 12336 w 20052"/>
                <a:gd name="T3" fmla="*/ 17731 h 17731"/>
                <a:gd name="T4" fmla="*/ 0 w 20052"/>
                <a:gd name="T5" fmla="*/ 0 h 17731"/>
              </a:gdLst>
              <a:ahLst/>
              <a:cxnLst>
                <a:cxn ang="0">
                  <a:pos x="T0" y="T1"/>
                </a:cxn>
                <a:cxn ang="0">
                  <a:pos x="T2" y="T3"/>
                </a:cxn>
                <a:cxn ang="0">
                  <a:pos x="T4" y="T5"/>
                </a:cxn>
              </a:cxnLst>
              <a:rect l="0" t="0" r="r" b="b"/>
              <a:pathLst>
                <a:path w="20052" h="17731" fill="none" extrusionOk="0">
                  <a:moveTo>
                    <a:pt x="20051" y="8029"/>
                  </a:moveTo>
                  <a:cubicBezTo>
                    <a:pt x="18482" y="11947"/>
                    <a:pt x="15800" y="15320"/>
                    <a:pt x="12335" y="17730"/>
                  </a:cubicBezTo>
                </a:path>
                <a:path w="20052" h="17731" stroke="0" extrusionOk="0">
                  <a:moveTo>
                    <a:pt x="20051" y="8029"/>
                  </a:moveTo>
                  <a:cubicBezTo>
                    <a:pt x="18482" y="11947"/>
                    <a:pt x="15800" y="15320"/>
                    <a:pt x="12335" y="17730"/>
                  </a:cubicBezTo>
                  <a:lnTo>
                    <a:pt x="0" y="0"/>
                  </a:lnTo>
                  <a:close/>
                </a:path>
              </a:pathLst>
            </a:custGeom>
            <a:noFill/>
            <a:ln w="19050">
              <a:solidFill>
                <a:srgbClr val="000000"/>
              </a:solidFill>
              <a:round/>
              <a:headEnd/>
              <a:tailEnd/>
            </a:ln>
            <a:extLst>
              <a:ext uri="{909E8E84-426E-40DD-AFC4-6F175D3DCCD1}">
                <a14:hiddenFill xmlns:a14="http://schemas.microsoft.com/office/drawing/2010/main">
                  <a:solidFill>
                    <a:srgbClr val="327A94"/>
                  </a:solidFill>
                </a14:hiddenFill>
              </a:ext>
            </a:extLst>
          </p:spPr>
          <p:txBody>
            <a:bodyPr/>
            <a:lstStyle/>
            <a:p>
              <a:endParaRPr lang="en-US"/>
            </a:p>
          </p:txBody>
        </p:sp>
        <p:sp>
          <p:nvSpPr>
            <p:cNvPr id="39965" name="Arc 29"/>
            <p:cNvSpPr>
              <a:spLocks/>
            </p:cNvSpPr>
            <p:nvPr/>
          </p:nvSpPr>
          <p:spPr bwMode="auto">
            <a:xfrm>
              <a:off x="8538" y="10686"/>
              <a:ext cx="677" cy="969"/>
            </a:xfrm>
            <a:custGeom>
              <a:avLst/>
              <a:gdLst>
                <a:gd name="G0" fmla="+- 14677 0 0"/>
                <a:gd name="G1" fmla="+- 19043 0 0"/>
                <a:gd name="G2" fmla="+- 21600 0 0"/>
                <a:gd name="T0" fmla="*/ 0 w 14677"/>
                <a:gd name="T1" fmla="*/ 3196 h 19043"/>
                <a:gd name="T2" fmla="*/ 4482 w 14677"/>
                <a:gd name="T3" fmla="*/ 0 h 19043"/>
                <a:gd name="T4" fmla="*/ 14677 w 14677"/>
                <a:gd name="T5" fmla="*/ 19043 h 19043"/>
              </a:gdLst>
              <a:ahLst/>
              <a:cxnLst>
                <a:cxn ang="0">
                  <a:pos x="T0" y="T1"/>
                </a:cxn>
                <a:cxn ang="0">
                  <a:pos x="T2" y="T3"/>
                </a:cxn>
                <a:cxn ang="0">
                  <a:pos x="T4" y="T5"/>
                </a:cxn>
              </a:cxnLst>
              <a:rect l="0" t="0" r="r" b="b"/>
              <a:pathLst>
                <a:path w="14677" h="19043" fill="none" extrusionOk="0">
                  <a:moveTo>
                    <a:pt x="-1" y="3195"/>
                  </a:moveTo>
                  <a:cubicBezTo>
                    <a:pt x="1351" y="1943"/>
                    <a:pt x="2857" y="869"/>
                    <a:pt x="4482" y="0"/>
                  </a:cubicBezTo>
                </a:path>
                <a:path w="14677" h="19043" stroke="0" extrusionOk="0">
                  <a:moveTo>
                    <a:pt x="-1" y="3195"/>
                  </a:moveTo>
                  <a:cubicBezTo>
                    <a:pt x="1351" y="1943"/>
                    <a:pt x="2857" y="869"/>
                    <a:pt x="4482" y="0"/>
                  </a:cubicBezTo>
                  <a:lnTo>
                    <a:pt x="14677" y="19043"/>
                  </a:lnTo>
                  <a:close/>
                </a:path>
              </a:pathLst>
            </a:custGeom>
            <a:noFill/>
            <a:ln w="19050">
              <a:solidFill>
                <a:srgbClr val="000000"/>
              </a:solidFill>
              <a:round/>
              <a:headEnd/>
              <a:tailEnd/>
            </a:ln>
            <a:extLst>
              <a:ext uri="{909E8E84-426E-40DD-AFC4-6F175D3DCCD1}">
                <a14:hiddenFill xmlns:a14="http://schemas.microsoft.com/office/drawing/2010/main">
                  <a:solidFill>
                    <a:srgbClr val="327A94"/>
                  </a:solidFill>
                </a14:hiddenFill>
              </a:ext>
            </a:extLst>
          </p:spPr>
          <p:txBody>
            <a:bodyPr/>
            <a:lstStyle/>
            <a:p>
              <a:endParaRPr lang="en-US"/>
            </a:p>
          </p:txBody>
        </p:sp>
        <p:sp>
          <p:nvSpPr>
            <p:cNvPr id="39966" name="Arc 30"/>
            <p:cNvSpPr>
              <a:spLocks/>
            </p:cNvSpPr>
            <p:nvPr/>
          </p:nvSpPr>
          <p:spPr bwMode="auto">
            <a:xfrm>
              <a:off x="8480" y="10620"/>
              <a:ext cx="733" cy="983"/>
            </a:xfrm>
            <a:custGeom>
              <a:avLst/>
              <a:gdLst>
                <a:gd name="G0" fmla="+- 15892 0 0"/>
                <a:gd name="G1" fmla="+- 19310 0 0"/>
                <a:gd name="G2" fmla="+- 21600 0 0"/>
                <a:gd name="T0" fmla="*/ 0 w 15892"/>
                <a:gd name="T1" fmla="*/ 4681 h 19310"/>
                <a:gd name="T2" fmla="*/ 6212 w 15892"/>
                <a:gd name="T3" fmla="*/ 0 h 19310"/>
                <a:gd name="T4" fmla="*/ 15892 w 15892"/>
                <a:gd name="T5" fmla="*/ 19310 h 19310"/>
              </a:gdLst>
              <a:ahLst/>
              <a:cxnLst>
                <a:cxn ang="0">
                  <a:pos x="T0" y="T1"/>
                </a:cxn>
                <a:cxn ang="0">
                  <a:pos x="T2" y="T3"/>
                </a:cxn>
                <a:cxn ang="0">
                  <a:pos x="T4" y="T5"/>
                </a:cxn>
              </a:cxnLst>
              <a:rect l="0" t="0" r="r" b="b"/>
              <a:pathLst>
                <a:path w="15892" h="19310" fill="none" extrusionOk="0">
                  <a:moveTo>
                    <a:pt x="0" y="4681"/>
                  </a:moveTo>
                  <a:cubicBezTo>
                    <a:pt x="1770" y="2757"/>
                    <a:pt x="3875" y="1171"/>
                    <a:pt x="6212" y="0"/>
                  </a:cubicBezTo>
                </a:path>
                <a:path w="15892" h="19310" stroke="0" extrusionOk="0">
                  <a:moveTo>
                    <a:pt x="0" y="4681"/>
                  </a:moveTo>
                  <a:cubicBezTo>
                    <a:pt x="1770" y="2757"/>
                    <a:pt x="3875" y="1171"/>
                    <a:pt x="6212" y="0"/>
                  </a:cubicBezTo>
                  <a:lnTo>
                    <a:pt x="15892" y="19310"/>
                  </a:lnTo>
                  <a:close/>
                </a:path>
              </a:pathLst>
            </a:custGeom>
            <a:noFill/>
            <a:ln w="19050">
              <a:solidFill>
                <a:srgbClr val="000000"/>
              </a:solidFill>
              <a:round/>
              <a:headEnd/>
              <a:tailEnd/>
            </a:ln>
            <a:extLst>
              <a:ext uri="{909E8E84-426E-40DD-AFC4-6F175D3DCCD1}">
                <a14:hiddenFill xmlns:a14="http://schemas.microsoft.com/office/drawing/2010/main">
                  <a:solidFill>
                    <a:srgbClr val="327A94"/>
                  </a:solidFill>
                </a14:hiddenFill>
              </a:ext>
            </a:extLst>
          </p:spPr>
          <p:txBody>
            <a:bodyPr/>
            <a:lstStyle/>
            <a:p>
              <a:endParaRPr lang="en-US"/>
            </a:p>
          </p:txBody>
        </p:sp>
        <p:sp>
          <p:nvSpPr>
            <p:cNvPr id="39967" name="Arc 31"/>
            <p:cNvSpPr>
              <a:spLocks/>
            </p:cNvSpPr>
            <p:nvPr/>
          </p:nvSpPr>
          <p:spPr bwMode="auto">
            <a:xfrm>
              <a:off x="8435" y="10530"/>
              <a:ext cx="766" cy="1016"/>
            </a:xfrm>
            <a:custGeom>
              <a:avLst/>
              <a:gdLst>
                <a:gd name="G0" fmla="+- 16606 0 0"/>
                <a:gd name="G1" fmla="+- 19957 0 0"/>
                <a:gd name="G2" fmla="+- 21600 0 0"/>
                <a:gd name="T0" fmla="*/ 0 w 16606"/>
                <a:gd name="T1" fmla="*/ 6144 h 19957"/>
                <a:gd name="T2" fmla="*/ 8343 w 16606"/>
                <a:gd name="T3" fmla="*/ 0 h 19957"/>
                <a:gd name="T4" fmla="*/ 16606 w 16606"/>
                <a:gd name="T5" fmla="*/ 19957 h 19957"/>
              </a:gdLst>
              <a:ahLst/>
              <a:cxnLst>
                <a:cxn ang="0">
                  <a:pos x="T0" y="T1"/>
                </a:cxn>
                <a:cxn ang="0">
                  <a:pos x="T2" y="T3"/>
                </a:cxn>
                <a:cxn ang="0">
                  <a:pos x="T4" y="T5"/>
                </a:cxn>
              </a:cxnLst>
              <a:rect l="0" t="0" r="r" b="b"/>
              <a:pathLst>
                <a:path w="16606" h="19957" fill="none" extrusionOk="0">
                  <a:moveTo>
                    <a:pt x="-1" y="6143"/>
                  </a:moveTo>
                  <a:cubicBezTo>
                    <a:pt x="2241" y="3449"/>
                    <a:pt x="5104" y="1340"/>
                    <a:pt x="8342" y="-1"/>
                  </a:cubicBezTo>
                </a:path>
                <a:path w="16606" h="19957" stroke="0" extrusionOk="0">
                  <a:moveTo>
                    <a:pt x="-1" y="6143"/>
                  </a:moveTo>
                  <a:cubicBezTo>
                    <a:pt x="2241" y="3449"/>
                    <a:pt x="5104" y="1340"/>
                    <a:pt x="8342" y="-1"/>
                  </a:cubicBezTo>
                  <a:lnTo>
                    <a:pt x="16606" y="19957"/>
                  </a:lnTo>
                  <a:close/>
                </a:path>
              </a:pathLst>
            </a:custGeom>
            <a:noFill/>
            <a:ln w="19050">
              <a:solidFill>
                <a:srgbClr val="000000"/>
              </a:solidFill>
              <a:round/>
              <a:headEnd/>
              <a:tailEnd/>
            </a:ln>
            <a:extLst>
              <a:ext uri="{909E8E84-426E-40DD-AFC4-6F175D3DCCD1}">
                <a14:hiddenFill xmlns:a14="http://schemas.microsoft.com/office/drawing/2010/main">
                  <a:solidFill>
                    <a:srgbClr val="327A94"/>
                  </a:solidFill>
                </a14:hiddenFill>
              </a:ext>
            </a:extLst>
          </p:spPr>
          <p:txBody>
            <a:bodyPr/>
            <a:lstStyle/>
            <a:p>
              <a:endParaRPr lang="en-US"/>
            </a:p>
          </p:txBody>
        </p:sp>
      </p:grpSp>
      <p:grpSp>
        <p:nvGrpSpPr>
          <p:cNvPr id="39968" name="Group 32"/>
          <p:cNvGrpSpPr>
            <a:grpSpLocks/>
          </p:cNvGrpSpPr>
          <p:nvPr/>
        </p:nvGrpSpPr>
        <p:grpSpPr bwMode="auto">
          <a:xfrm>
            <a:off x="6061075" y="3033713"/>
            <a:ext cx="2463800" cy="390525"/>
            <a:chOff x="2525" y="12780"/>
            <a:chExt cx="2682" cy="375"/>
          </a:xfrm>
        </p:grpSpPr>
        <p:sp>
          <p:nvSpPr>
            <p:cNvPr id="39969" name="Rectangle 33"/>
            <p:cNvSpPr>
              <a:spLocks noChangeArrowheads="1"/>
            </p:cNvSpPr>
            <p:nvPr/>
          </p:nvSpPr>
          <p:spPr bwMode="auto">
            <a:xfrm>
              <a:off x="2525" y="12960"/>
              <a:ext cx="2379" cy="193"/>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9970" name="Line 34"/>
            <p:cNvSpPr>
              <a:spLocks noChangeShapeType="1"/>
            </p:cNvSpPr>
            <p:nvPr/>
          </p:nvSpPr>
          <p:spPr bwMode="auto">
            <a:xfrm flipV="1">
              <a:off x="2525" y="12780"/>
              <a:ext cx="297" cy="1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971" name="Line 35"/>
            <p:cNvSpPr>
              <a:spLocks noChangeShapeType="1"/>
            </p:cNvSpPr>
            <p:nvPr/>
          </p:nvSpPr>
          <p:spPr bwMode="auto">
            <a:xfrm flipV="1">
              <a:off x="4904" y="12780"/>
              <a:ext cx="297" cy="1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972" name="Line 36"/>
            <p:cNvSpPr>
              <a:spLocks noChangeShapeType="1"/>
            </p:cNvSpPr>
            <p:nvPr/>
          </p:nvSpPr>
          <p:spPr bwMode="auto">
            <a:xfrm rot="21441117" flipV="1">
              <a:off x="4910" y="12975"/>
              <a:ext cx="297" cy="1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973" name="Line 37"/>
            <p:cNvSpPr>
              <a:spLocks noChangeShapeType="1"/>
            </p:cNvSpPr>
            <p:nvPr/>
          </p:nvSpPr>
          <p:spPr bwMode="auto">
            <a:xfrm>
              <a:off x="2822" y="12780"/>
              <a:ext cx="2379"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974" name="Line 38"/>
            <p:cNvSpPr>
              <a:spLocks noChangeShapeType="1"/>
            </p:cNvSpPr>
            <p:nvPr/>
          </p:nvSpPr>
          <p:spPr bwMode="auto">
            <a:xfrm>
              <a:off x="5201" y="12780"/>
              <a:ext cx="0" cy="19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39975" name="Group 39"/>
          <p:cNvGrpSpPr>
            <a:grpSpLocks/>
          </p:cNvGrpSpPr>
          <p:nvPr/>
        </p:nvGrpSpPr>
        <p:grpSpPr bwMode="auto">
          <a:xfrm>
            <a:off x="6184900" y="4176713"/>
            <a:ext cx="2273300" cy="1909762"/>
            <a:chOff x="8120" y="10245"/>
            <a:chExt cx="2502" cy="2535"/>
          </a:xfrm>
        </p:grpSpPr>
        <p:sp>
          <p:nvSpPr>
            <p:cNvPr id="39976" name="Arc 40"/>
            <p:cNvSpPr>
              <a:spLocks/>
            </p:cNvSpPr>
            <p:nvPr/>
          </p:nvSpPr>
          <p:spPr bwMode="auto">
            <a:xfrm>
              <a:off x="8210" y="10262"/>
              <a:ext cx="2135" cy="2291"/>
            </a:xfrm>
            <a:custGeom>
              <a:avLst/>
              <a:gdLst>
                <a:gd name="G0" fmla="+- 16586 0 0"/>
                <a:gd name="G1" fmla="+- 21600 0 0"/>
                <a:gd name="G2" fmla="+- 21600 0 0"/>
                <a:gd name="T0" fmla="*/ 0 w 20138"/>
                <a:gd name="T1" fmla="*/ 7763 h 21600"/>
                <a:gd name="T2" fmla="*/ 20138 w 20138"/>
                <a:gd name="T3" fmla="*/ 294 h 21600"/>
                <a:gd name="T4" fmla="*/ 16586 w 20138"/>
                <a:gd name="T5" fmla="*/ 21600 h 21600"/>
              </a:gdLst>
              <a:ahLst/>
              <a:cxnLst>
                <a:cxn ang="0">
                  <a:pos x="T0" y="T1"/>
                </a:cxn>
                <a:cxn ang="0">
                  <a:pos x="T2" y="T3"/>
                </a:cxn>
                <a:cxn ang="0">
                  <a:pos x="T4" y="T5"/>
                </a:cxn>
              </a:cxnLst>
              <a:rect l="0" t="0" r="r" b="b"/>
              <a:pathLst>
                <a:path w="20138" h="21600" fill="none" extrusionOk="0">
                  <a:moveTo>
                    <a:pt x="-1" y="7762"/>
                  </a:moveTo>
                  <a:cubicBezTo>
                    <a:pt x="4103" y="2843"/>
                    <a:pt x="10179" y="-1"/>
                    <a:pt x="16586" y="0"/>
                  </a:cubicBezTo>
                  <a:cubicBezTo>
                    <a:pt x="17776" y="0"/>
                    <a:pt x="18964" y="98"/>
                    <a:pt x="20137" y="294"/>
                  </a:cubicBezTo>
                </a:path>
                <a:path w="20138" h="21600" stroke="0" extrusionOk="0">
                  <a:moveTo>
                    <a:pt x="-1" y="7762"/>
                  </a:moveTo>
                  <a:cubicBezTo>
                    <a:pt x="4103" y="2843"/>
                    <a:pt x="10179" y="-1"/>
                    <a:pt x="16586" y="0"/>
                  </a:cubicBezTo>
                  <a:cubicBezTo>
                    <a:pt x="17776" y="0"/>
                    <a:pt x="18964" y="98"/>
                    <a:pt x="20137" y="294"/>
                  </a:cubicBezTo>
                  <a:lnTo>
                    <a:pt x="16586" y="21600"/>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9977" name="Arc 41"/>
            <p:cNvSpPr>
              <a:spLocks/>
            </p:cNvSpPr>
            <p:nvPr/>
          </p:nvSpPr>
          <p:spPr bwMode="auto">
            <a:xfrm>
              <a:off x="8335" y="10489"/>
              <a:ext cx="2052" cy="2291"/>
            </a:xfrm>
            <a:custGeom>
              <a:avLst/>
              <a:gdLst>
                <a:gd name="G0" fmla="+- 16256 0 0"/>
                <a:gd name="G1" fmla="+- 21600 0 0"/>
                <a:gd name="G2" fmla="+- 21600 0 0"/>
                <a:gd name="T0" fmla="*/ 0 w 19354"/>
                <a:gd name="T1" fmla="*/ 7376 h 21600"/>
                <a:gd name="T2" fmla="*/ 19354 w 19354"/>
                <a:gd name="T3" fmla="*/ 223 h 21600"/>
                <a:gd name="T4" fmla="*/ 16256 w 19354"/>
                <a:gd name="T5" fmla="*/ 21600 h 21600"/>
              </a:gdLst>
              <a:ahLst/>
              <a:cxnLst>
                <a:cxn ang="0">
                  <a:pos x="T0" y="T1"/>
                </a:cxn>
                <a:cxn ang="0">
                  <a:pos x="T2" y="T3"/>
                </a:cxn>
                <a:cxn ang="0">
                  <a:pos x="T4" y="T5"/>
                </a:cxn>
              </a:cxnLst>
              <a:rect l="0" t="0" r="r" b="b"/>
              <a:pathLst>
                <a:path w="19354" h="21600" fill="none" extrusionOk="0">
                  <a:moveTo>
                    <a:pt x="0" y="7376"/>
                  </a:moveTo>
                  <a:cubicBezTo>
                    <a:pt x="4101" y="2688"/>
                    <a:pt x="10027" y="-1"/>
                    <a:pt x="16256" y="0"/>
                  </a:cubicBezTo>
                  <a:cubicBezTo>
                    <a:pt x="17292" y="0"/>
                    <a:pt x="18327" y="74"/>
                    <a:pt x="19353" y="223"/>
                  </a:cubicBezTo>
                </a:path>
                <a:path w="19354" h="21600" stroke="0" extrusionOk="0">
                  <a:moveTo>
                    <a:pt x="0" y="7376"/>
                  </a:moveTo>
                  <a:cubicBezTo>
                    <a:pt x="4101" y="2688"/>
                    <a:pt x="10027" y="-1"/>
                    <a:pt x="16256" y="0"/>
                  </a:cubicBezTo>
                  <a:cubicBezTo>
                    <a:pt x="17292" y="0"/>
                    <a:pt x="18327" y="74"/>
                    <a:pt x="19353" y="223"/>
                  </a:cubicBezTo>
                  <a:lnTo>
                    <a:pt x="16256" y="21600"/>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39978" name="Group 42"/>
            <p:cNvGrpSpPr>
              <a:grpSpLocks/>
            </p:cNvGrpSpPr>
            <p:nvPr/>
          </p:nvGrpSpPr>
          <p:grpSpPr bwMode="auto">
            <a:xfrm>
              <a:off x="8192" y="10290"/>
              <a:ext cx="2258" cy="994"/>
              <a:chOff x="8192" y="10290"/>
              <a:chExt cx="2258" cy="994"/>
            </a:xfrm>
          </p:grpSpPr>
          <p:sp>
            <p:nvSpPr>
              <p:cNvPr id="39979" name="AutoShape 43"/>
              <p:cNvSpPr>
                <a:spLocks noChangeArrowheads="1"/>
              </p:cNvSpPr>
              <p:nvPr/>
            </p:nvSpPr>
            <p:spPr bwMode="auto">
              <a:xfrm rot="-1117254">
                <a:off x="8192" y="11057"/>
                <a:ext cx="170" cy="227"/>
              </a:xfrm>
              <a:prstGeom prst="flowChartConnector">
                <a:avLst/>
              </a:pr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9980" name="Arc 44"/>
              <p:cNvSpPr>
                <a:spLocks/>
              </p:cNvSpPr>
              <p:nvPr/>
            </p:nvSpPr>
            <p:spPr bwMode="auto">
              <a:xfrm>
                <a:off x="10280" y="10290"/>
                <a:ext cx="170" cy="190"/>
              </a:xfrm>
              <a:custGeom>
                <a:avLst/>
                <a:gdLst>
                  <a:gd name="G0" fmla="+- 2552 0 0"/>
                  <a:gd name="G1" fmla="+- 21600 0 0"/>
                  <a:gd name="G2" fmla="+- 21600 0 0"/>
                  <a:gd name="T0" fmla="*/ 0 w 24152"/>
                  <a:gd name="T1" fmla="*/ 151 h 35361"/>
                  <a:gd name="T2" fmla="*/ 19201 w 24152"/>
                  <a:gd name="T3" fmla="*/ 35361 h 35361"/>
                  <a:gd name="T4" fmla="*/ 2552 w 24152"/>
                  <a:gd name="T5" fmla="*/ 21600 h 35361"/>
                </a:gdLst>
                <a:ahLst/>
                <a:cxnLst>
                  <a:cxn ang="0">
                    <a:pos x="T0" y="T1"/>
                  </a:cxn>
                  <a:cxn ang="0">
                    <a:pos x="T2" y="T3"/>
                  </a:cxn>
                  <a:cxn ang="0">
                    <a:pos x="T4" y="T5"/>
                  </a:cxn>
                </a:cxnLst>
                <a:rect l="0" t="0" r="r" b="b"/>
                <a:pathLst>
                  <a:path w="24152" h="35361" fill="none" extrusionOk="0">
                    <a:moveTo>
                      <a:pt x="0" y="151"/>
                    </a:moveTo>
                    <a:cubicBezTo>
                      <a:pt x="846" y="50"/>
                      <a:pt x="1699" y="-1"/>
                      <a:pt x="2552" y="0"/>
                    </a:cubicBezTo>
                    <a:cubicBezTo>
                      <a:pt x="14481" y="0"/>
                      <a:pt x="24152" y="9670"/>
                      <a:pt x="24152" y="21600"/>
                    </a:cubicBezTo>
                    <a:cubicBezTo>
                      <a:pt x="24152" y="26623"/>
                      <a:pt x="22401" y="31489"/>
                      <a:pt x="19201" y="35361"/>
                    </a:cubicBezTo>
                  </a:path>
                  <a:path w="24152" h="35361" stroke="0" extrusionOk="0">
                    <a:moveTo>
                      <a:pt x="0" y="151"/>
                    </a:moveTo>
                    <a:cubicBezTo>
                      <a:pt x="846" y="50"/>
                      <a:pt x="1699" y="-1"/>
                      <a:pt x="2552" y="0"/>
                    </a:cubicBezTo>
                    <a:cubicBezTo>
                      <a:pt x="14481" y="0"/>
                      <a:pt x="24152" y="9670"/>
                      <a:pt x="24152" y="21600"/>
                    </a:cubicBezTo>
                    <a:cubicBezTo>
                      <a:pt x="24152" y="26623"/>
                      <a:pt x="22401" y="31489"/>
                      <a:pt x="19201" y="35361"/>
                    </a:cubicBezTo>
                    <a:lnTo>
                      <a:pt x="2552" y="21600"/>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39981" name="Arc 45"/>
            <p:cNvSpPr>
              <a:spLocks/>
            </p:cNvSpPr>
            <p:nvPr/>
          </p:nvSpPr>
          <p:spPr bwMode="auto">
            <a:xfrm rot="580638">
              <a:off x="8120" y="10245"/>
              <a:ext cx="2502" cy="2291"/>
            </a:xfrm>
            <a:custGeom>
              <a:avLst/>
              <a:gdLst>
                <a:gd name="G0" fmla="+- 19756 0 0"/>
                <a:gd name="G1" fmla="+- 21600 0 0"/>
                <a:gd name="G2" fmla="+- 21600 0 0"/>
                <a:gd name="T0" fmla="*/ 0 w 23593"/>
                <a:gd name="T1" fmla="*/ 12868 h 21600"/>
                <a:gd name="T2" fmla="*/ 23593 w 23593"/>
                <a:gd name="T3" fmla="*/ 344 h 21600"/>
                <a:gd name="T4" fmla="*/ 19756 w 23593"/>
                <a:gd name="T5" fmla="*/ 21600 h 21600"/>
              </a:gdLst>
              <a:ahLst/>
              <a:cxnLst>
                <a:cxn ang="0">
                  <a:pos x="T0" y="T1"/>
                </a:cxn>
                <a:cxn ang="0">
                  <a:pos x="T2" y="T3"/>
                </a:cxn>
                <a:cxn ang="0">
                  <a:pos x="T4" y="T5"/>
                </a:cxn>
              </a:cxnLst>
              <a:rect l="0" t="0" r="r" b="b"/>
              <a:pathLst>
                <a:path w="23593" h="21600" fill="none" extrusionOk="0">
                  <a:moveTo>
                    <a:pt x="-1" y="12867"/>
                  </a:moveTo>
                  <a:cubicBezTo>
                    <a:pt x="3457" y="5045"/>
                    <a:pt x="11203" y="-1"/>
                    <a:pt x="19756" y="0"/>
                  </a:cubicBezTo>
                  <a:cubicBezTo>
                    <a:pt x="21042" y="0"/>
                    <a:pt x="22326" y="114"/>
                    <a:pt x="23593" y="343"/>
                  </a:cubicBezTo>
                </a:path>
                <a:path w="23593" h="21600" stroke="0" extrusionOk="0">
                  <a:moveTo>
                    <a:pt x="-1" y="12867"/>
                  </a:moveTo>
                  <a:cubicBezTo>
                    <a:pt x="3457" y="5045"/>
                    <a:pt x="11203" y="-1"/>
                    <a:pt x="19756" y="0"/>
                  </a:cubicBezTo>
                  <a:cubicBezTo>
                    <a:pt x="21042" y="0"/>
                    <a:pt x="22326" y="114"/>
                    <a:pt x="23593" y="343"/>
                  </a:cubicBezTo>
                  <a:lnTo>
                    <a:pt x="19756" y="21600"/>
                  </a:lnTo>
                  <a:close/>
                </a:path>
              </a:pathLst>
            </a:custGeom>
            <a:noFill/>
            <a:ln w="28575">
              <a:solidFill>
                <a:srgbClr val="000000"/>
              </a:solidFill>
              <a:prstDash val="lgDash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9982" name="Group 46"/>
          <p:cNvGrpSpPr>
            <a:grpSpLocks/>
          </p:cNvGrpSpPr>
          <p:nvPr/>
        </p:nvGrpSpPr>
        <p:grpSpPr bwMode="auto">
          <a:xfrm>
            <a:off x="6567488" y="5153025"/>
            <a:ext cx="1752600" cy="1219200"/>
            <a:chOff x="7974" y="3864"/>
            <a:chExt cx="1590" cy="1533"/>
          </a:xfrm>
        </p:grpSpPr>
        <p:sp>
          <p:nvSpPr>
            <p:cNvPr id="39983" name="Line 47"/>
            <p:cNvSpPr>
              <a:spLocks noChangeShapeType="1"/>
            </p:cNvSpPr>
            <p:nvPr/>
          </p:nvSpPr>
          <p:spPr bwMode="auto">
            <a:xfrm flipH="1">
              <a:off x="7974" y="3864"/>
              <a:ext cx="1013" cy="87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984" name="Line 48"/>
            <p:cNvSpPr>
              <a:spLocks noChangeShapeType="1"/>
            </p:cNvSpPr>
            <p:nvPr/>
          </p:nvSpPr>
          <p:spPr bwMode="auto">
            <a:xfrm>
              <a:off x="8987" y="3864"/>
              <a:ext cx="20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985" name="Line 49"/>
            <p:cNvSpPr>
              <a:spLocks noChangeShapeType="1"/>
            </p:cNvSpPr>
            <p:nvPr/>
          </p:nvSpPr>
          <p:spPr bwMode="auto">
            <a:xfrm rot="21447492" flipH="1">
              <a:off x="8378" y="3899"/>
              <a:ext cx="810" cy="65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986" name="Line 50"/>
            <p:cNvSpPr>
              <a:spLocks noChangeShapeType="1"/>
            </p:cNvSpPr>
            <p:nvPr/>
          </p:nvSpPr>
          <p:spPr bwMode="auto">
            <a:xfrm>
              <a:off x="8409" y="4576"/>
              <a:ext cx="115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987" name="Line 51"/>
            <p:cNvSpPr>
              <a:spLocks noChangeShapeType="1"/>
            </p:cNvSpPr>
            <p:nvPr/>
          </p:nvSpPr>
          <p:spPr bwMode="auto">
            <a:xfrm>
              <a:off x="7974" y="4740"/>
              <a:ext cx="141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988" name="Line 52"/>
            <p:cNvSpPr>
              <a:spLocks noChangeShapeType="1"/>
            </p:cNvSpPr>
            <p:nvPr/>
          </p:nvSpPr>
          <p:spPr bwMode="auto">
            <a:xfrm>
              <a:off x="7974" y="4740"/>
              <a:ext cx="0" cy="219"/>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989" name="Line 53"/>
            <p:cNvSpPr>
              <a:spLocks noChangeShapeType="1"/>
            </p:cNvSpPr>
            <p:nvPr/>
          </p:nvSpPr>
          <p:spPr bwMode="auto">
            <a:xfrm>
              <a:off x="9189" y="3864"/>
              <a:ext cx="0" cy="219"/>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990" name="Line 54"/>
            <p:cNvSpPr>
              <a:spLocks noChangeShapeType="1"/>
            </p:cNvSpPr>
            <p:nvPr/>
          </p:nvSpPr>
          <p:spPr bwMode="auto">
            <a:xfrm rot="527845" flipH="1">
              <a:off x="8701" y="4042"/>
              <a:ext cx="453" cy="56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991" name="Line 55"/>
            <p:cNvSpPr>
              <a:spLocks noChangeShapeType="1"/>
            </p:cNvSpPr>
            <p:nvPr/>
          </p:nvSpPr>
          <p:spPr bwMode="auto">
            <a:xfrm flipH="1">
              <a:off x="9408" y="4594"/>
              <a:ext cx="141" cy="15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992" name="Line 56"/>
            <p:cNvSpPr>
              <a:spLocks noChangeShapeType="1"/>
            </p:cNvSpPr>
            <p:nvPr/>
          </p:nvSpPr>
          <p:spPr bwMode="auto">
            <a:xfrm>
              <a:off x="9392" y="4740"/>
              <a:ext cx="0" cy="65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993" name="Line 57"/>
            <p:cNvSpPr>
              <a:spLocks noChangeShapeType="1"/>
            </p:cNvSpPr>
            <p:nvPr/>
          </p:nvSpPr>
          <p:spPr bwMode="auto">
            <a:xfrm>
              <a:off x="9547" y="4564"/>
              <a:ext cx="17" cy="70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994" name="Line 58"/>
            <p:cNvSpPr>
              <a:spLocks noChangeShapeType="1"/>
            </p:cNvSpPr>
            <p:nvPr/>
          </p:nvSpPr>
          <p:spPr bwMode="auto">
            <a:xfrm flipH="1">
              <a:off x="9408" y="5236"/>
              <a:ext cx="141" cy="15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995" name="Line 59"/>
            <p:cNvSpPr>
              <a:spLocks noChangeShapeType="1"/>
            </p:cNvSpPr>
            <p:nvPr/>
          </p:nvSpPr>
          <p:spPr bwMode="auto">
            <a:xfrm>
              <a:off x="7974" y="4959"/>
              <a:ext cx="121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996" name="Line 60"/>
            <p:cNvSpPr>
              <a:spLocks noChangeShapeType="1"/>
            </p:cNvSpPr>
            <p:nvPr/>
          </p:nvSpPr>
          <p:spPr bwMode="auto">
            <a:xfrm>
              <a:off x="9189" y="4959"/>
              <a:ext cx="0" cy="43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997" name="Line 61"/>
            <p:cNvSpPr>
              <a:spLocks noChangeShapeType="1"/>
            </p:cNvSpPr>
            <p:nvPr/>
          </p:nvSpPr>
          <p:spPr bwMode="auto">
            <a:xfrm>
              <a:off x="9189" y="5397"/>
              <a:ext cx="203"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39998" name="Text Box 62"/>
          <p:cNvSpPr txBox="1">
            <a:spLocks noChangeArrowheads="1"/>
          </p:cNvSpPr>
          <p:nvPr/>
        </p:nvSpPr>
        <p:spPr bwMode="auto">
          <a:xfrm>
            <a:off x="307975" y="2447925"/>
            <a:ext cx="129222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a/ Khối</a:t>
            </a:r>
          </a:p>
        </p:txBody>
      </p:sp>
      <p:sp>
        <p:nvSpPr>
          <p:cNvPr id="39999" name="Text Box 63"/>
          <p:cNvSpPr txBox="1">
            <a:spLocks noChangeArrowheads="1"/>
          </p:cNvSpPr>
          <p:nvPr/>
        </p:nvSpPr>
        <p:spPr bwMode="auto">
          <a:xfrm>
            <a:off x="304800" y="3962400"/>
            <a:ext cx="121285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b/ Bản</a:t>
            </a:r>
          </a:p>
        </p:txBody>
      </p:sp>
      <p:sp>
        <p:nvSpPr>
          <p:cNvPr id="40000" name="Text Box 64"/>
          <p:cNvSpPr txBox="1">
            <a:spLocks noChangeArrowheads="1"/>
          </p:cNvSpPr>
          <p:nvPr/>
        </p:nvSpPr>
        <p:spPr bwMode="auto">
          <a:xfrm>
            <a:off x="457200" y="5334000"/>
            <a:ext cx="99377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c/ Vỏ</a:t>
            </a:r>
          </a:p>
        </p:txBody>
      </p:sp>
      <p:sp>
        <p:nvSpPr>
          <p:cNvPr id="40001" name="Text Box 65"/>
          <p:cNvSpPr txBox="1">
            <a:spLocks noChangeArrowheads="1"/>
          </p:cNvSpPr>
          <p:nvPr/>
        </p:nvSpPr>
        <p:spPr bwMode="auto">
          <a:xfrm>
            <a:off x="3419475" y="2500313"/>
            <a:ext cx="258127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d/ Thanh thẳng</a:t>
            </a:r>
          </a:p>
        </p:txBody>
      </p:sp>
      <p:sp>
        <p:nvSpPr>
          <p:cNvPr id="40002" name="Text Box 66"/>
          <p:cNvSpPr txBox="1">
            <a:spLocks noChangeArrowheads="1"/>
          </p:cNvSpPr>
          <p:nvPr/>
        </p:nvSpPr>
        <p:spPr bwMode="auto">
          <a:xfrm>
            <a:off x="3429000" y="3962400"/>
            <a:ext cx="2462213"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e/ Thanh cong</a:t>
            </a:r>
          </a:p>
        </p:txBody>
      </p:sp>
      <p:sp>
        <p:nvSpPr>
          <p:cNvPr id="40003" name="Text Box 67"/>
          <p:cNvSpPr txBox="1">
            <a:spLocks noChangeArrowheads="1"/>
          </p:cNvSpPr>
          <p:nvPr/>
        </p:nvSpPr>
        <p:spPr bwMode="auto">
          <a:xfrm>
            <a:off x="3429000" y="5114925"/>
            <a:ext cx="3433763"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g/ Thanh không gian</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9945"/>
                                        </p:tgtEl>
                                        <p:attrNameLst>
                                          <p:attrName>style.visibility</p:attrName>
                                        </p:attrNameLst>
                                      </p:cBhvr>
                                      <p:to>
                                        <p:strVal val="visible"/>
                                      </p:to>
                                    </p:set>
                                    <p:animEffect transition="in" filter="checkerboard(across)">
                                      <p:cBhvr>
                                        <p:cTn id="7" dur="2000"/>
                                        <p:tgtEl>
                                          <p:spTgt spid="3994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39944"/>
                                        </p:tgtEl>
                                        <p:attrNameLst>
                                          <p:attrName>style.visibility</p:attrName>
                                        </p:attrNameLst>
                                      </p:cBhvr>
                                      <p:to>
                                        <p:strVal val="visible"/>
                                      </p:to>
                                    </p:set>
                                    <p:animEffect transition="in" filter="checkerboard(across)">
                                      <p:cBhvr>
                                        <p:cTn id="12" dur="2000"/>
                                        <p:tgtEl>
                                          <p:spTgt spid="3994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39998"/>
                                        </p:tgtEl>
                                        <p:attrNameLst>
                                          <p:attrName>style.visibility</p:attrName>
                                        </p:attrNameLst>
                                      </p:cBhvr>
                                      <p:to>
                                        <p:strVal val="visible"/>
                                      </p:to>
                                    </p:set>
                                    <p:animEffect transition="in" filter="blinds(horizontal)">
                                      <p:cBhvr>
                                        <p:cTn id="17" dur="2000"/>
                                        <p:tgtEl>
                                          <p:spTgt spid="3999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nodeType="clickEffect">
                                  <p:stCondLst>
                                    <p:cond delay="0"/>
                                  </p:stCondLst>
                                  <p:childTnLst>
                                    <p:set>
                                      <p:cBhvr>
                                        <p:cTn id="21" dur="1" fill="hold">
                                          <p:stCondLst>
                                            <p:cond delay="0"/>
                                          </p:stCondLst>
                                        </p:cTn>
                                        <p:tgtEl>
                                          <p:spTgt spid="39946"/>
                                        </p:tgtEl>
                                        <p:attrNameLst>
                                          <p:attrName>style.visibility</p:attrName>
                                        </p:attrNameLst>
                                      </p:cBhvr>
                                      <p:to>
                                        <p:strVal val="visible"/>
                                      </p:to>
                                    </p:set>
                                    <p:animEffect transition="in" filter="blinds(horizontal)">
                                      <p:cBhvr>
                                        <p:cTn id="22" dur="2000"/>
                                        <p:tgtEl>
                                          <p:spTgt spid="3994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grpId="0" nodeType="clickEffect">
                                  <p:stCondLst>
                                    <p:cond delay="0"/>
                                  </p:stCondLst>
                                  <p:childTnLst>
                                    <p:set>
                                      <p:cBhvr>
                                        <p:cTn id="26" dur="1" fill="hold">
                                          <p:stCondLst>
                                            <p:cond delay="0"/>
                                          </p:stCondLst>
                                        </p:cTn>
                                        <p:tgtEl>
                                          <p:spTgt spid="39999"/>
                                        </p:tgtEl>
                                        <p:attrNameLst>
                                          <p:attrName>style.visibility</p:attrName>
                                        </p:attrNameLst>
                                      </p:cBhvr>
                                      <p:to>
                                        <p:strVal val="visible"/>
                                      </p:to>
                                    </p:set>
                                    <p:animEffect transition="in" filter="blinds(horizontal)">
                                      <p:cBhvr>
                                        <p:cTn id="27" dur="2000"/>
                                        <p:tgtEl>
                                          <p:spTgt spid="3999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nodeType="clickEffect">
                                  <p:stCondLst>
                                    <p:cond delay="0"/>
                                  </p:stCondLst>
                                  <p:childTnLst>
                                    <p:set>
                                      <p:cBhvr>
                                        <p:cTn id="31" dur="1" fill="hold">
                                          <p:stCondLst>
                                            <p:cond delay="0"/>
                                          </p:stCondLst>
                                        </p:cTn>
                                        <p:tgtEl>
                                          <p:spTgt spid="39953"/>
                                        </p:tgtEl>
                                        <p:attrNameLst>
                                          <p:attrName>style.visibility</p:attrName>
                                        </p:attrNameLst>
                                      </p:cBhvr>
                                      <p:to>
                                        <p:strVal val="visible"/>
                                      </p:to>
                                    </p:set>
                                    <p:animEffect transition="in" filter="blinds(horizontal)">
                                      <p:cBhvr>
                                        <p:cTn id="32" dur="2000"/>
                                        <p:tgtEl>
                                          <p:spTgt spid="39953"/>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3" presetClass="entr" presetSubtype="10" fill="hold" grpId="0" nodeType="clickEffect">
                                  <p:stCondLst>
                                    <p:cond delay="0"/>
                                  </p:stCondLst>
                                  <p:childTnLst>
                                    <p:set>
                                      <p:cBhvr>
                                        <p:cTn id="36" dur="1" fill="hold">
                                          <p:stCondLst>
                                            <p:cond delay="0"/>
                                          </p:stCondLst>
                                        </p:cTn>
                                        <p:tgtEl>
                                          <p:spTgt spid="40000"/>
                                        </p:tgtEl>
                                        <p:attrNameLst>
                                          <p:attrName>style.visibility</p:attrName>
                                        </p:attrNameLst>
                                      </p:cBhvr>
                                      <p:to>
                                        <p:strVal val="visible"/>
                                      </p:to>
                                    </p:set>
                                    <p:animEffect transition="in" filter="blinds(horizontal)">
                                      <p:cBhvr>
                                        <p:cTn id="37" dur="2000"/>
                                        <p:tgtEl>
                                          <p:spTgt spid="40000"/>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3" presetClass="entr" presetSubtype="10" fill="hold" nodeType="clickEffect">
                                  <p:stCondLst>
                                    <p:cond delay="0"/>
                                  </p:stCondLst>
                                  <p:childTnLst>
                                    <p:set>
                                      <p:cBhvr>
                                        <p:cTn id="41" dur="1" fill="hold">
                                          <p:stCondLst>
                                            <p:cond delay="0"/>
                                          </p:stCondLst>
                                        </p:cTn>
                                        <p:tgtEl>
                                          <p:spTgt spid="39958"/>
                                        </p:tgtEl>
                                        <p:attrNameLst>
                                          <p:attrName>style.visibility</p:attrName>
                                        </p:attrNameLst>
                                      </p:cBhvr>
                                      <p:to>
                                        <p:strVal val="visible"/>
                                      </p:to>
                                    </p:set>
                                    <p:animEffect transition="in" filter="blinds(horizontal)">
                                      <p:cBhvr>
                                        <p:cTn id="42" dur="2000"/>
                                        <p:tgtEl>
                                          <p:spTgt spid="39958"/>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grpId="0" nodeType="clickEffect">
                                  <p:stCondLst>
                                    <p:cond delay="0"/>
                                  </p:stCondLst>
                                  <p:childTnLst>
                                    <p:set>
                                      <p:cBhvr>
                                        <p:cTn id="46" dur="1" fill="hold">
                                          <p:stCondLst>
                                            <p:cond delay="0"/>
                                          </p:stCondLst>
                                        </p:cTn>
                                        <p:tgtEl>
                                          <p:spTgt spid="40001"/>
                                        </p:tgtEl>
                                        <p:attrNameLst>
                                          <p:attrName>style.visibility</p:attrName>
                                        </p:attrNameLst>
                                      </p:cBhvr>
                                      <p:to>
                                        <p:strVal val="visible"/>
                                      </p:to>
                                    </p:set>
                                    <p:animEffect transition="in" filter="checkerboard(across)">
                                      <p:cBhvr>
                                        <p:cTn id="47" dur="2000"/>
                                        <p:tgtEl>
                                          <p:spTgt spid="40001"/>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3" presetClass="entr" presetSubtype="10" fill="hold" nodeType="clickEffect">
                                  <p:stCondLst>
                                    <p:cond delay="0"/>
                                  </p:stCondLst>
                                  <p:childTnLst>
                                    <p:set>
                                      <p:cBhvr>
                                        <p:cTn id="51" dur="1" fill="hold">
                                          <p:stCondLst>
                                            <p:cond delay="0"/>
                                          </p:stCondLst>
                                        </p:cTn>
                                        <p:tgtEl>
                                          <p:spTgt spid="39968"/>
                                        </p:tgtEl>
                                        <p:attrNameLst>
                                          <p:attrName>style.visibility</p:attrName>
                                        </p:attrNameLst>
                                      </p:cBhvr>
                                      <p:to>
                                        <p:strVal val="visible"/>
                                      </p:to>
                                    </p:set>
                                    <p:animEffect transition="in" filter="blinds(horizontal)">
                                      <p:cBhvr>
                                        <p:cTn id="52" dur="2000"/>
                                        <p:tgtEl>
                                          <p:spTgt spid="39968"/>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5" presetClass="entr" presetSubtype="10" fill="hold" grpId="0" nodeType="clickEffect">
                                  <p:stCondLst>
                                    <p:cond delay="0"/>
                                  </p:stCondLst>
                                  <p:childTnLst>
                                    <p:set>
                                      <p:cBhvr>
                                        <p:cTn id="56" dur="1" fill="hold">
                                          <p:stCondLst>
                                            <p:cond delay="0"/>
                                          </p:stCondLst>
                                        </p:cTn>
                                        <p:tgtEl>
                                          <p:spTgt spid="40002"/>
                                        </p:tgtEl>
                                        <p:attrNameLst>
                                          <p:attrName>style.visibility</p:attrName>
                                        </p:attrNameLst>
                                      </p:cBhvr>
                                      <p:to>
                                        <p:strVal val="visible"/>
                                      </p:to>
                                    </p:set>
                                    <p:animEffect transition="in" filter="checkerboard(across)">
                                      <p:cBhvr>
                                        <p:cTn id="57" dur="2000"/>
                                        <p:tgtEl>
                                          <p:spTgt spid="40002"/>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3" presetClass="entr" presetSubtype="10" fill="hold" nodeType="clickEffect">
                                  <p:stCondLst>
                                    <p:cond delay="0"/>
                                  </p:stCondLst>
                                  <p:childTnLst>
                                    <p:set>
                                      <p:cBhvr>
                                        <p:cTn id="61" dur="1" fill="hold">
                                          <p:stCondLst>
                                            <p:cond delay="0"/>
                                          </p:stCondLst>
                                        </p:cTn>
                                        <p:tgtEl>
                                          <p:spTgt spid="39975"/>
                                        </p:tgtEl>
                                        <p:attrNameLst>
                                          <p:attrName>style.visibility</p:attrName>
                                        </p:attrNameLst>
                                      </p:cBhvr>
                                      <p:to>
                                        <p:strVal val="visible"/>
                                      </p:to>
                                    </p:set>
                                    <p:animEffect transition="in" filter="blinds(horizontal)">
                                      <p:cBhvr>
                                        <p:cTn id="62" dur="2000"/>
                                        <p:tgtEl>
                                          <p:spTgt spid="39975"/>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5" presetClass="entr" presetSubtype="10" fill="hold" grpId="0" nodeType="clickEffect">
                                  <p:stCondLst>
                                    <p:cond delay="0"/>
                                  </p:stCondLst>
                                  <p:childTnLst>
                                    <p:set>
                                      <p:cBhvr>
                                        <p:cTn id="66" dur="1" fill="hold">
                                          <p:stCondLst>
                                            <p:cond delay="0"/>
                                          </p:stCondLst>
                                        </p:cTn>
                                        <p:tgtEl>
                                          <p:spTgt spid="40003"/>
                                        </p:tgtEl>
                                        <p:attrNameLst>
                                          <p:attrName>style.visibility</p:attrName>
                                        </p:attrNameLst>
                                      </p:cBhvr>
                                      <p:to>
                                        <p:strVal val="visible"/>
                                      </p:to>
                                    </p:set>
                                    <p:animEffect transition="in" filter="checkerboard(across)">
                                      <p:cBhvr>
                                        <p:cTn id="67" dur="2000"/>
                                        <p:tgtEl>
                                          <p:spTgt spid="40003"/>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3" presetClass="entr" presetSubtype="10" fill="hold" nodeType="clickEffect">
                                  <p:stCondLst>
                                    <p:cond delay="0"/>
                                  </p:stCondLst>
                                  <p:childTnLst>
                                    <p:set>
                                      <p:cBhvr>
                                        <p:cTn id="71" dur="1" fill="hold">
                                          <p:stCondLst>
                                            <p:cond delay="0"/>
                                          </p:stCondLst>
                                        </p:cTn>
                                        <p:tgtEl>
                                          <p:spTgt spid="39982"/>
                                        </p:tgtEl>
                                        <p:attrNameLst>
                                          <p:attrName>style.visibility</p:attrName>
                                        </p:attrNameLst>
                                      </p:cBhvr>
                                      <p:to>
                                        <p:strVal val="visible"/>
                                      </p:to>
                                    </p:set>
                                    <p:animEffect transition="in" filter="blinds(horizontal)">
                                      <p:cBhvr>
                                        <p:cTn id="72" dur="2000"/>
                                        <p:tgtEl>
                                          <p:spTgt spid="399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944" grpId="0" autoUpdateAnimBg="0"/>
      <p:bldP spid="39945" grpId="0" autoUpdateAnimBg="0"/>
      <p:bldP spid="39998" grpId="0" autoUpdateAnimBg="0"/>
      <p:bldP spid="39999" grpId="0" autoUpdateAnimBg="0"/>
      <p:bldP spid="40000" grpId="0" autoUpdateAnimBg="0"/>
      <p:bldP spid="40001" grpId="0" autoUpdateAnimBg="0"/>
      <p:bldP spid="40002" grpId="0" autoUpdateAnimBg="0"/>
      <p:bldP spid="40003" grpId="0" autoUpdateAnimBg="0"/>
    </p:bldLst>
  </p:timing>
</p:sld>
</file>

<file path=ppt/slides/slide1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9218" name="Rectangle 2"/>
          <p:cNvSpPr>
            <a:spLocks noGrp="1" noChangeArrowheads="1"/>
          </p:cNvSpPr>
          <p:nvPr>
            <p:ph type="body" idx="1"/>
          </p:nvPr>
        </p:nvSpPr>
        <p:spPr>
          <a:xfrm>
            <a:off x="384175" y="576263"/>
            <a:ext cx="9144000" cy="1143000"/>
          </a:xfrm>
        </p:spPr>
        <p:txBody>
          <a:bodyPr/>
          <a:lstStyle/>
          <a:p>
            <a:pPr algn="just">
              <a:buFontTx/>
              <a:buNone/>
            </a:pPr>
            <a:r>
              <a:rPr lang="en-US" sz="2800" b="1">
                <a:solidFill>
                  <a:srgbClr val="800000"/>
                </a:solidFill>
              </a:rPr>
              <a:t>    Thanh</a:t>
            </a:r>
            <a:r>
              <a:rPr lang="en-US" sz="2800">
                <a:solidFill>
                  <a:srgbClr val="000000"/>
                </a:solidFill>
              </a:rPr>
              <a:t> là một vật thể hình học được tạo thành</a:t>
            </a:r>
          </a:p>
          <a:p>
            <a:pPr algn="just">
              <a:buFontTx/>
              <a:buNone/>
            </a:pPr>
            <a:r>
              <a:rPr lang="en-US" sz="2800">
                <a:solidFill>
                  <a:srgbClr val="000000"/>
                </a:solidFill>
              </a:rPr>
              <a:t> bởi một </a:t>
            </a:r>
            <a:r>
              <a:rPr lang="en-US" sz="2800">
                <a:solidFill>
                  <a:srgbClr val="800080"/>
                </a:solidFill>
              </a:rPr>
              <a:t>hình phẳng F dịch chuyển dọc theo đường</a:t>
            </a:r>
          </a:p>
          <a:p>
            <a:pPr algn="just">
              <a:buFontTx/>
              <a:buNone/>
            </a:pPr>
            <a:r>
              <a:rPr lang="en-US" sz="2800">
                <a:solidFill>
                  <a:srgbClr val="800080"/>
                </a:solidFill>
              </a:rPr>
              <a:t> tựa S sao cho trọng tâm của F luôn nằm trên S </a:t>
            </a:r>
          </a:p>
          <a:p>
            <a:pPr algn="just">
              <a:buFontTx/>
              <a:buNone/>
            </a:pPr>
            <a:r>
              <a:rPr lang="en-US" sz="2800">
                <a:solidFill>
                  <a:srgbClr val="800080"/>
                </a:solidFill>
              </a:rPr>
              <a:t>và F luôn nằm trong mặt phẳng pháp tuyến của S.</a:t>
            </a:r>
          </a:p>
          <a:p>
            <a:endParaRPr lang="en-US" sz="2800">
              <a:solidFill>
                <a:srgbClr val="800080"/>
              </a:solidFill>
            </a:endParaRPr>
          </a:p>
        </p:txBody>
      </p:sp>
      <p:sp>
        <p:nvSpPr>
          <p:cNvPr id="9219" name="Text Box 3"/>
          <p:cNvSpPr txBox="1">
            <a:spLocks noChangeArrowheads="1"/>
          </p:cNvSpPr>
          <p:nvPr/>
        </p:nvSpPr>
        <p:spPr bwMode="auto">
          <a:xfrm>
            <a:off x="457200" y="2643188"/>
            <a:ext cx="7926388" cy="3081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0000"/>
                </a:solidFill>
              </a:rPr>
              <a:t> </a:t>
            </a:r>
            <a:r>
              <a:rPr lang="en-US" sz="2800">
                <a:solidFill>
                  <a:srgbClr val="800080"/>
                </a:solidFill>
              </a:rPr>
              <a:t>S được gọi là </a:t>
            </a:r>
            <a:r>
              <a:rPr lang="en-US" sz="2800">
                <a:solidFill>
                  <a:srgbClr val="003399"/>
                </a:solidFill>
              </a:rPr>
              <a:t>trục</a:t>
            </a:r>
            <a:r>
              <a:rPr lang="en-US" sz="2800">
                <a:solidFill>
                  <a:srgbClr val="800080"/>
                </a:solidFill>
              </a:rPr>
              <a:t> thanh và </a:t>
            </a:r>
          </a:p>
          <a:p>
            <a:pPr algn="l"/>
            <a:r>
              <a:rPr lang="en-US" sz="2800">
                <a:solidFill>
                  <a:srgbClr val="800080"/>
                </a:solidFill>
              </a:rPr>
              <a:t>F là </a:t>
            </a:r>
            <a:r>
              <a:rPr lang="en-US" sz="2800">
                <a:solidFill>
                  <a:srgbClr val="003399"/>
                </a:solidFill>
              </a:rPr>
              <a:t>mặt cắt ngang</a:t>
            </a:r>
            <a:r>
              <a:rPr lang="en-US" sz="2800">
                <a:solidFill>
                  <a:srgbClr val="000000"/>
                </a:solidFill>
              </a:rPr>
              <a:t>. Tuỳ theo </a:t>
            </a:r>
          </a:p>
          <a:p>
            <a:pPr algn="l"/>
            <a:r>
              <a:rPr lang="en-US" sz="2800">
                <a:solidFill>
                  <a:srgbClr val="000000"/>
                </a:solidFill>
              </a:rPr>
              <a:t>hình dạng của trục thanh </a:t>
            </a:r>
          </a:p>
          <a:p>
            <a:pPr algn="l"/>
            <a:r>
              <a:rPr lang="en-US" sz="2800">
                <a:solidFill>
                  <a:srgbClr val="000000"/>
                </a:solidFill>
              </a:rPr>
              <a:t>người ta phân  biệt </a:t>
            </a:r>
            <a:r>
              <a:rPr lang="en-US" sz="2800">
                <a:solidFill>
                  <a:srgbClr val="800080"/>
                </a:solidFill>
              </a:rPr>
              <a:t>thanh </a:t>
            </a:r>
          </a:p>
          <a:p>
            <a:pPr algn="l"/>
            <a:r>
              <a:rPr lang="en-US" sz="2800">
                <a:solidFill>
                  <a:srgbClr val="800080"/>
                </a:solidFill>
              </a:rPr>
              <a:t>thẳng</a:t>
            </a:r>
            <a:r>
              <a:rPr lang="en-US" sz="2800">
                <a:solidFill>
                  <a:srgbClr val="000000"/>
                </a:solidFill>
              </a:rPr>
              <a:t> (S là đường thẳng,), </a:t>
            </a:r>
          </a:p>
          <a:p>
            <a:pPr algn="l"/>
            <a:r>
              <a:rPr lang="en-US" sz="2800">
                <a:solidFill>
                  <a:srgbClr val="800080"/>
                </a:solidFill>
              </a:rPr>
              <a:t>thanh cong</a:t>
            </a:r>
            <a:r>
              <a:rPr lang="en-US" sz="2800">
                <a:solidFill>
                  <a:srgbClr val="000000"/>
                </a:solidFill>
              </a:rPr>
              <a:t> (S là đường cong) và </a:t>
            </a:r>
            <a:r>
              <a:rPr lang="en-US" sz="2800">
                <a:solidFill>
                  <a:srgbClr val="800080"/>
                </a:solidFill>
              </a:rPr>
              <a:t>thanh không gian</a:t>
            </a:r>
            <a:r>
              <a:rPr lang="en-US" sz="2800">
                <a:solidFill>
                  <a:srgbClr val="000000"/>
                </a:solidFill>
              </a:rPr>
              <a:t> (S là một đường bất kỳ trong  không gian).</a:t>
            </a:r>
            <a:endParaRPr lang="en-US" sz="2800"/>
          </a:p>
        </p:txBody>
      </p:sp>
      <p:grpSp>
        <p:nvGrpSpPr>
          <p:cNvPr id="9457" name="Group 241"/>
          <p:cNvGrpSpPr>
            <a:grpSpLocks/>
          </p:cNvGrpSpPr>
          <p:nvPr/>
        </p:nvGrpSpPr>
        <p:grpSpPr bwMode="auto">
          <a:xfrm>
            <a:off x="5165725" y="3124200"/>
            <a:ext cx="3673475" cy="1865313"/>
            <a:chOff x="3019" y="1427"/>
            <a:chExt cx="2026" cy="1113"/>
          </a:xfrm>
        </p:grpSpPr>
        <p:sp>
          <p:nvSpPr>
            <p:cNvPr id="9458" name="Arc 242"/>
            <p:cNvSpPr>
              <a:spLocks/>
            </p:cNvSpPr>
            <p:nvPr/>
          </p:nvSpPr>
          <p:spPr bwMode="auto">
            <a:xfrm flipH="1" flipV="1">
              <a:off x="4067" y="1755"/>
              <a:ext cx="904" cy="367"/>
            </a:xfrm>
            <a:custGeom>
              <a:avLst/>
              <a:gdLst>
                <a:gd name="G0" fmla="+- 18692 0 0"/>
                <a:gd name="G1" fmla="+- 21597 0 0"/>
                <a:gd name="G2" fmla="+- 21600 0 0"/>
                <a:gd name="T0" fmla="*/ 0 w 18692"/>
                <a:gd name="T1" fmla="*/ 10772 h 21597"/>
                <a:gd name="T2" fmla="*/ 18323 w 18692"/>
                <a:gd name="T3" fmla="*/ 0 h 21597"/>
                <a:gd name="T4" fmla="*/ 18692 w 18692"/>
                <a:gd name="T5" fmla="*/ 21597 h 21597"/>
              </a:gdLst>
              <a:ahLst/>
              <a:cxnLst>
                <a:cxn ang="0">
                  <a:pos x="T0" y="T1"/>
                </a:cxn>
                <a:cxn ang="0">
                  <a:pos x="T2" y="T3"/>
                </a:cxn>
                <a:cxn ang="0">
                  <a:pos x="T4" y="T5"/>
                </a:cxn>
              </a:cxnLst>
              <a:rect l="0" t="0" r="r" b="b"/>
              <a:pathLst>
                <a:path w="18692" h="21597" fill="none" extrusionOk="0">
                  <a:moveTo>
                    <a:pt x="0" y="10772"/>
                  </a:moveTo>
                  <a:cubicBezTo>
                    <a:pt x="3796" y="4217"/>
                    <a:pt x="10749" y="129"/>
                    <a:pt x="18323" y="0"/>
                  </a:cubicBezTo>
                </a:path>
                <a:path w="18692" h="21597" stroke="0" extrusionOk="0">
                  <a:moveTo>
                    <a:pt x="0" y="10772"/>
                  </a:moveTo>
                  <a:cubicBezTo>
                    <a:pt x="3796" y="4217"/>
                    <a:pt x="10749" y="129"/>
                    <a:pt x="18323" y="0"/>
                  </a:cubicBezTo>
                  <a:lnTo>
                    <a:pt x="18692" y="21597"/>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459" name="Arc 243"/>
            <p:cNvSpPr>
              <a:spLocks/>
            </p:cNvSpPr>
            <p:nvPr/>
          </p:nvSpPr>
          <p:spPr bwMode="auto">
            <a:xfrm flipH="1" flipV="1">
              <a:off x="4088" y="1437"/>
              <a:ext cx="793" cy="367"/>
            </a:xfrm>
            <a:custGeom>
              <a:avLst/>
              <a:gdLst>
                <a:gd name="G0" fmla="+- 16375 0 0"/>
                <a:gd name="G1" fmla="+- 21596 0 0"/>
                <a:gd name="G2" fmla="+- 21600 0 0"/>
                <a:gd name="T0" fmla="*/ 0 w 16375"/>
                <a:gd name="T1" fmla="*/ 7510 h 21596"/>
                <a:gd name="T2" fmla="*/ 15967 w 16375"/>
                <a:gd name="T3" fmla="*/ 0 h 21596"/>
                <a:gd name="T4" fmla="*/ 16375 w 16375"/>
                <a:gd name="T5" fmla="*/ 21596 h 21596"/>
              </a:gdLst>
              <a:ahLst/>
              <a:cxnLst>
                <a:cxn ang="0">
                  <a:pos x="T0" y="T1"/>
                </a:cxn>
                <a:cxn ang="0">
                  <a:pos x="T2" y="T3"/>
                </a:cxn>
                <a:cxn ang="0">
                  <a:pos x="T4" y="T5"/>
                </a:cxn>
              </a:cxnLst>
              <a:rect l="0" t="0" r="r" b="b"/>
              <a:pathLst>
                <a:path w="16375" h="21596" fill="none" extrusionOk="0">
                  <a:moveTo>
                    <a:pt x="-1" y="7509"/>
                  </a:moveTo>
                  <a:cubicBezTo>
                    <a:pt x="4010" y="2847"/>
                    <a:pt x="9818" y="116"/>
                    <a:pt x="15966" y="-1"/>
                  </a:cubicBezTo>
                </a:path>
                <a:path w="16375" h="21596" stroke="0" extrusionOk="0">
                  <a:moveTo>
                    <a:pt x="-1" y="7509"/>
                  </a:moveTo>
                  <a:cubicBezTo>
                    <a:pt x="4010" y="2847"/>
                    <a:pt x="9818" y="116"/>
                    <a:pt x="15966" y="-1"/>
                  </a:cubicBezTo>
                  <a:lnTo>
                    <a:pt x="16375" y="21596"/>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460" name="Arc 244"/>
            <p:cNvSpPr>
              <a:spLocks/>
            </p:cNvSpPr>
            <p:nvPr/>
          </p:nvSpPr>
          <p:spPr bwMode="auto">
            <a:xfrm flipH="1" flipV="1">
              <a:off x="4082" y="1573"/>
              <a:ext cx="963" cy="367"/>
            </a:xfrm>
            <a:custGeom>
              <a:avLst/>
              <a:gdLst>
                <a:gd name="G0" fmla="+- 19908 0 0"/>
                <a:gd name="G1" fmla="+- 21596 0 0"/>
                <a:gd name="G2" fmla="+- 21600 0 0"/>
                <a:gd name="T0" fmla="*/ 0 w 19908"/>
                <a:gd name="T1" fmla="*/ 13215 h 21596"/>
                <a:gd name="T2" fmla="*/ 19512 w 19908"/>
                <a:gd name="T3" fmla="*/ 0 h 21596"/>
                <a:gd name="T4" fmla="*/ 19908 w 19908"/>
                <a:gd name="T5" fmla="*/ 21596 h 21596"/>
              </a:gdLst>
              <a:ahLst/>
              <a:cxnLst>
                <a:cxn ang="0">
                  <a:pos x="T0" y="T1"/>
                </a:cxn>
                <a:cxn ang="0">
                  <a:pos x="T2" y="T3"/>
                </a:cxn>
                <a:cxn ang="0">
                  <a:pos x="T4" y="T5"/>
                </a:cxn>
              </a:cxnLst>
              <a:rect l="0" t="0" r="r" b="b"/>
              <a:pathLst>
                <a:path w="19908" h="21596" fill="none" extrusionOk="0">
                  <a:moveTo>
                    <a:pt x="0" y="13215"/>
                  </a:moveTo>
                  <a:cubicBezTo>
                    <a:pt x="3316" y="5337"/>
                    <a:pt x="10966" y="156"/>
                    <a:pt x="19511" y="-1"/>
                  </a:cubicBezTo>
                </a:path>
                <a:path w="19908" h="21596" stroke="0" extrusionOk="0">
                  <a:moveTo>
                    <a:pt x="0" y="13215"/>
                  </a:moveTo>
                  <a:cubicBezTo>
                    <a:pt x="3316" y="5337"/>
                    <a:pt x="10966" y="156"/>
                    <a:pt x="19511" y="-1"/>
                  </a:cubicBezTo>
                  <a:lnTo>
                    <a:pt x="19908" y="21596"/>
                  </a:lnTo>
                  <a:close/>
                </a:path>
              </a:pathLst>
            </a:custGeom>
            <a:noFill/>
            <a:ln w="9525">
              <a:solidFill>
                <a:schemeClr val="tx1"/>
              </a:solidFill>
              <a:prstDash val="lgDash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461" name="Oval 245"/>
            <p:cNvSpPr>
              <a:spLocks noChangeArrowheads="1"/>
            </p:cNvSpPr>
            <p:nvPr/>
          </p:nvSpPr>
          <p:spPr bwMode="auto">
            <a:xfrm rot="20460000">
              <a:off x="4625" y="1744"/>
              <a:ext cx="138" cy="288"/>
            </a:xfrm>
            <a:prstGeom prst="ellipse">
              <a:avLst/>
            </a:prstGeom>
            <a:noFill/>
            <a:ln w="9525">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462" name="Line 246"/>
            <p:cNvSpPr>
              <a:spLocks noChangeShapeType="1"/>
            </p:cNvSpPr>
            <p:nvPr/>
          </p:nvSpPr>
          <p:spPr bwMode="auto">
            <a:xfrm>
              <a:off x="3582" y="2032"/>
              <a:ext cx="363" cy="31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463" name="Text Box 247"/>
            <p:cNvSpPr txBox="1">
              <a:spLocks noChangeArrowheads="1"/>
            </p:cNvSpPr>
            <p:nvPr/>
          </p:nvSpPr>
          <p:spPr bwMode="auto">
            <a:xfrm>
              <a:off x="3924" y="2230"/>
              <a:ext cx="317" cy="3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lang="en-US" sz="2800"/>
                <a:t>S</a:t>
              </a:r>
            </a:p>
          </p:txBody>
        </p:sp>
        <p:sp>
          <p:nvSpPr>
            <p:cNvPr id="9464" name="Text Box 248"/>
            <p:cNvSpPr txBox="1">
              <a:spLocks noChangeArrowheads="1"/>
            </p:cNvSpPr>
            <p:nvPr/>
          </p:nvSpPr>
          <p:spPr bwMode="auto">
            <a:xfrm>
              <a:off x="4154" y="1427"/>
              <a:ext cx="272" cy="3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lang="en-US" sz="2800"/>
                <a:t>F</a:t>
              </a:r>
            </a:p>
          </p:txBody>
        </p:sp>
        <p:sp>
          <p:nvSpPr>
            <p:cNvPr id="9465" name="Oval 249"/>
            <p:cNvSpPr>
              <a:spLocks noChangeArrowheads="1"/>
            </p:cNvSpPr>
            <p:nvPr/>
          </p:nvSpPr>
          <p:spPr bwMode="auto">
            <a:xfrm rot="20040000">
              <a:off x="4838" y="1672"/>
              <a:ext cx="138" cy="288"/>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466" name="Line 250"/>
            <p:cNvSpPr>
              <a:spLocks noChangeShapeType="1"/>
            </p:cNvSpPr>
            <p:nvPr/>
          </p:nvSpPr>
          <p:spPr bwMode="auto">
            <a:xfrm flipH="1">
              <a:off x="4620" y="1755"/>
              <a:ext cx="58" cy="9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467" name="Line 251"/>
            <p:cNvSpPr>
              <a:spLocks noChangeShapeType="1"/>
            </p:cNvSpPr>
            <p:nvPr/>
          </p:nvSpPr>
          <p:spPr bwMode="auto">
            <a:xfrm flipH="1">
              <a:off x="4636" y="1792"/>
              <a:ext cx="90"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468" name="Line 252"/>
            <p:cNvSpPr>
              <a:spLocks noChangeShapeType="1"/>
            </p:cNvSpPr>
            <p:nvPr/>
          </p:nvSpPr>
          <p:spPr bwMode="auto">
            <a:xfrm flipH="1">
              <a:off x="4665" y="1837"/>
              <a:ext cx="91"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469" name="Line 253"/>
            <p:cNvSpPr>
              <a:spLocks noChangeShapeType="1"/>
            </p:cNvSpPr>
            <p:nvPr/>
          </p:nvSpPr>
          <p:spPr bwMode="auto">
            <a:xfrm rot="480000" flipH="1">
              <a:off x="4712" y="1897"/>
              <a:ext cx="63" cy="11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470" name="Arc 254"/>
            <p:cNvSpPr>
              <a:spLocks/>
            </p:cNvSpPr>
            <p:nvPr/>
          </p:nvSpPr>
          <p:spPr bwMode="auto">
            <a:xfrm rot="21060000">
              <a:off x="3019" y="2036"/>
              <a:ext cx="1037" cy="271"/>
            </a:xfrm>
            <a:custGeom>
              <a:avLst/>
              <a:gdLst>
                <a:gd name="G0" fmla="+- 20370 0 0"/>
                <a:gd name="G1" fmla="+- 21600 0 0"/>
                <a:gd name="G2" fmla="+- 21600 0 0"/>
                <a:gd name="T0" fmla="*/ 0 w 24504"/>
                <a:gd name="T1" fmla="*/ 14416 h 21600"/>
                <a:gd name="T2" fmla="*/ 24504 w 24504"/>
                <a:gd name="T3" fmla="*/ 399 h 21600"/>
                <a:gd name="T4" fmla="*/ 20370 w 24504"/>
                <a:gd name="T5" fmla="*/ 21600 h 21600"/>
              </a:gdLst>
              <a:ahLst/>
              <a:cxnLst>
                <a:cxn ang="0">
                  <a:pos x="T0" y="T1"/>
                </a:cxn>
                <a:cxn ang="0">
                  <a:pos x="T2" y="T3"/>
                </a:cxn>
                <a:cxn ang="0">
                  <a:pos x="T4" y="T5"/>
                </a:cxn>
              </a:cxnLst>
              <a:rect l="0" t="0" r="r" b="b"/>
              <a:pathLst>
                <a:path w="24504" h="21600" fill="none" extrusionOk="0">
                  <a:moveTo>
                    <a:pt x="-1" y="14415"/>
                  </a:moveTo>
                  <a:cubicBezTo>
                    <a:pt x="3046" y="5777"/>
                    <a:pt x="11210" y="-1"/>
                    <a:pt x="20370" y="0"/>
                  </a:cubicBezTo>
                  <a:cubicBezTo>
                    <a:pt x="21757" y="0"/>
                    <a:pt x="23141" y="133"/>
                    <a:pt x="24503" y="399"/>
                  </a:cubicBezTo>
                </a:path>
                <a:path w="24504" h="21600" stroke="0" extrusionOk="0">
                  <a:moveTo>
                    <a:pt x="-1" y="14415"/>
                  </a:moveTo>
                  <a:cubicBezTo>
                    <a:pt x="3046" y="5777"/>
                    <a:pt x="11210" y="-1"/>
                    <a:pt x="20370" y="0"/>
                  </a:cubicBezTo>
                  <a:cubicBezTo>
                    <a:pt x="21757" y="0"/>
                    <a:pt x="23141" y="133"/>
                    <a:pt x="24503" y="399"/>
                  </a:cubicBezTo>
                  <a:lnTo>
                    <a:pt x="20370" y="21600"/>
                  </a:lnTo>
                  <a:close/>
                </a:path>
              </a:pathLst>
            </a:custGeom>
            <a:noFill/>
            <a:ln w="9525">
              <a:solidFill>
                <a:schemeClr val="tx1"/>
              </a:solidFill>
              <a:prstDash val="lgDash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471" name="Arc 255"/>
            <p:cNvSpPr>
              <a:spLocks/>
            </p:cNvSpPr>
            <p:nvPr/>
          </p:nvSpPr>
          <p:spPr bwMode="auto">
            <a:xfrm rot="21300000">
              <a:off x="3204" y="1840"/>
              <a:ext cx="1013" cy="230"/>
            </a:xfrm>
            <a:custGeom>
              <a:avLst/>
              <a:gdLst>
                <a:gd name="G0" fmla="+- 20685 0 0"/>
                <a:gd name="G1" fmla="+- 21600 0 0"/>
                <a:gd name="G2" fmla="+- 21600 0 0"/>
                <a:gd name="T0" fmla="*/ 0 w 24819"/>
                <a:gd name="T1" fmla="*/ 15378 h 21600"/>
                <a:gd name="T2" fmla="*/ 24819 w 24819"/>
                <a:gd name="T3" fmla="*/ 399 h 21600"/>
                <a:gd name="T4" fmla="*/ 20685 w 24819"/>
                <a:gd name="T5" fmla="*/ 21600 h 21600"/>
              </a:gdLst>
              <a:ahLst/>
              <a:cxnLst>
                <a:cxn ang="0">
                  <a:pos x="T0" y="T1"/>
                </a:cxn>
                <a:cxn ang="0">
                  <a:pos x="T2" y="T3"/>
                </a:cxn>
                <a:cxn ang="0">
                  <a:pos x="T4" y="T5"/>
                </a:cxn>
              </a:cxnLst>
              <a:rect l="0" t="0" r="r" b="b"/>
              <a:pathLst>
                <a:path w="24819" h="21600" fill="none" extrusionOk="0">
                  <a:moveTo>
                    <a:pt x="0" y="15378"/>
                  </a:moveTo>
                  <a:cubicBezTo>
                    <a:pt x="2746" y="6249"/>
                    <a:pt x="11152" y="-1"/>
                    <a:pt x="20685" y="0"/>
                  </a:cubicBezTo>
                  <a:cubicBezTo>
                    <a:pt x="22072" y="0"/>
                    <a:pt x="23456" y="133"/>
                    <a:pt x="24818" y="399"/>
                  </a:cubicBezTo>
                </a:path>
                <a:path w="24819" h="21600" stroke="0" extrusionOk="0">
                  <a:moveTo>
                    <a:pt x="0" y="15378"/>
                  </a:moveTo>
                  <a:cubicBezTo>
                    <a:pt x="2746" y="6249"/>
                    <a:pt x="11152" y="-1"/>
                    <a:pt x="20685" y="0"/>
                  </a:cubicBezTo>
                  <a:cubicBezTo>
                    <a:pt x="22072" y="0"/>
                    <a:pt x="23456" y="133"/>
                    <a:pt x="24818" y="399"/>
                  </a:cubicBezTo>
                  <a:lnTo>
                    <a:pt x="20685" y="21600"/>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472" name="Arc 256"/>
            <p:cNvSpPr>
              <a:spLocks/>
            </p:cNvSpPr>
            <p:nvPr/>
          </p:nvSpPr>
          <p:spPr bwMode="auto">
            <a:xfrm rot="21300000">
              <a:off x="3334" y="2146"/>
              <a:ext cx="830" cy="230"/>
            </a:xfrm>
            <a:custGeom>
              <a:avLst/>
              <a:gdLst>
                <a:gd name="G0" fmla="+- 18419 0 0"/>
                <a:gd name="G1" fmla="+- 21600 0 0"/>
                <a:gd name="G2" fmla="+- 21600 0 0"/>
                <a:gd name="T0" fmla="*/ 0 w 22553"/>
                <a:gd name="T1" fmla="*/ 10317 h 21600"/>
                <a:gd name="T2" fmla="*/ 22553 w 22553"/>
                <a:gd name="T3" fmla="*/ 399 h 21600"/>
                <a:gd name="T4" fmla="*/ 18419 w 22553"/>
                <a:gd name="T5" fmla="*/ 21600 h 21600"/>
              </a:gdLst>
              <a:ahLst/>
              <a:cxnLst>
                <a:cxn ang="0">
                  <a:pos x="T0" y="T1"/>
                </a:cxn>
                <a:cxn ang="0">
                  <a:pos x="T2" y="T3"/>
                </a:cxn>
                <a:cxn ang="0">
                  <a:pos x="T4" y="T5"/>
                </a:cxn>
              </a:cxnLst>
              <a:rect l="0" t="0" r="r" b="b"/>
              <a:pathLst>
                <a:path w="22553" h="21600" fill="none" extrusionOk="0">
                  <a:moveTo>
                    <a:pt x="0" y="10317"/>
                  </a:moveTo>
                  <a:cubicBezTo>
                    <a:pt x="3926" y="3907"/>
                    <a:pt x="10902" y="-1"/>
                    <a:pt x="18419" y="0"/>
                  </a:cubicBezTo>
                  <a:cubicBezTo>
                    <a:pt x="19806" y="0"/>
                    <a:pt x="21190" y="133"/>
                    <a:pt x="22552" y="399"/>
                  </a:cubicBezTo>
                </a:path>
                <a:path w="22553" h="21600" stroke="0" extrusionOk="0">
                  <a:moveTo>
                    <a:pt x="0" y="10317"/>
                  </a:moveTo>
                  <a:cubicBezTo>
                    <a:pt x="3926" y="3907"/>
                    <a:pt x="10902" y="-1"/>
                    <a:pt x="18419" y="0"/>
                  </a:cubicBezTo>
                  <a:cubicBezTo>
                    <a:pt x="19806" y="0"/>
                    <a:pt x="21190" y="133"/>
                    <a:pt x="22552" y="399"/>
                  </a:cubicBezTo>
                  <a:lnTo>
                    <a:pt x="18419" y="21600"/>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473" name="Arc 257"/>
            <p:cNvSpPr>
              <a:spLocks/>
            </p:cNvSpPr>
            <p:nvPr/>
          </p:nvSpPr>
          <p:spPr bwMode="auto">
            <a:xfrm rot="20640000" flipH="1">
              <a:off x="3207" y="2027"/>
              <a:ext cx="101" cy="288"/>
            </a:xfrm>
            <a:custGeom>
              <a:avLst/>
              <a:gdLst>
                <a:gd name="G0" fmla="+- 0 0 0"/>
                <a:gd name="G1" fmla="+- 19297 0 0"/>
                <a:gd name="G2" fmla="+- 21600 0 0"/>
                <a:gd name="T0" fmla="*/ 9705 w 21600"/>
                <a:gd name="T1" fmla="*/ 0 h 40677"/>
                <a:gd name="T2" fmla="*/ 3074 w 21600"/>
                <a:gd name="T3" fmla="*/ 40677 h 40677"/>
                <a:gd name="T4" fmla="*/ 0 w 21600"/>
                <a:gd name="T5" fmla="*/ 19297 h 40677"/>
              </a:gdLst>
              <a:ahLst/>
              <a:cxnLst>
                <a:cxn ang="0">
                  <a:pos x="T0" y="T1"/>
                </a:cxn>
                <a:cxn ang="0">
                  <a:pos x="T2" y="T3"/>
                </a:cxn>
                <a:cxn ang="0">
                  <a:pos x="T4" y="T5"/>
                </a:cxn>
              </a:cxnLst>
              <a:rect l="0" t="0" r="r" b="b"/>
              <a:pathLst>
                <a:path w="21600" h="40677" fill="none" extrusionOk="0">
                  <a:moveTo>
                    <a:pt x="9704" y="0"/>
                  </a:moveTo>
                  <a:cubicBezTo>
                    <a:pt x="16997" y="3667"/>
                    <a:pt x="21600" y="11133"/>
                    <a:pt x="21600" y="19297"/>
                  </a:cubicBezTo>
                  <a:cubicBezTo>
                    <a:pt x="21600" y="30038"/>
                    <a:pt x="13706" y="39148"/>
                    <a:pt x="3074" y="40677"/>
                  </a:cubicBezTo>
                </a:path>
                <a:path w="21600" h="40677" stroke="0" extrusionOk="0">
                  <a:moveTo>
                    <a:pt x="9704" y="0"/>
                  </a:moveTo>
                  <a:cubicBezTo>
                    <a:pt x="16997" y="3667"/>
                    <a:pt x="21600" y="11133"/>
                    <a:pt x="21600" y="19297"/>
                  </a:cubicBezTo>
                  <a:cubicBezTo>
                    <a:pt x="21600" y="30038"/>
                    <a:pt x="13706" y="39148"/>
                    <a:pt x="3074" y="40677"/>
                  </a:cubicBezTo>
                  <a:lnTo>
                    <a:pt x="0" y="19297"/>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474" name="Line 258"/>
            <p:cNvSpPr>
              <a:spLocks noChangeShapeType="1"/>
            </p:cNvSpPr>
            <p:nvPr/>
          </p:nvSpPr>
          <p:spPr bwMode="auto">
            <a:xfrm>
              <a:off x="4332" y="1616"/>
              <a:ext cx="362" cy="2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9457"/>
                                        </p:tgtEl>
                                        <p:attrNameLst>
                                          <p:attrName>style.visibility</p:attrName>
                                        </p:attrNameLst>
                                      </p:cBhvr>
                                      <p:to>
                                        <p:strVal val="visible"/>
                                      </p:to>
                                    </p:set>
                                    <p:animEffect transition="in" filter="wheel(4)">
                                      <p:cBhvr>
                                        <p:cTn id="7" dur="2000"/>
                                        <p:tgtEl>
                                          <p:spTgt spid="945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9218">
                                            <p:txEl>
                                              <p:pRg st="0" end="0"/>
                                            </p:txEl>
                                          </p:spTgt>
                                        </p:tgtEl>
                                        <p:attrNameLst>
                                          <p:attrName>style.visibility</p:attrName>
                                        </p:attrNameLst>
                                      </p:cBhvr>
                                      <p:to>
                                        <p:strVal val="visible"/>
                                      </p:to>
                                    </p:set>
                                    <p:animEffect transition="in" filter="wipe(up)">
                                      <p:cBhvr>
                                        <p:cTn id="12" dur="500"/>
                                        <p:tgtEl>
                                          <p:spTgt spid="9218">
                                            <p:txEl>
                                              <p:pRg st="0" end="0"/>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9218">
                                            <p:txEl>
                                              <p:pRg st="1" end="1"/>
                                            </p:txEl>
                                          </p:spTgt>
                                        </p:tgtEl>
                                        <p:attrNameLst>
                                          <p:attrName>style.visibility</p:attrName>
                                        </p:attrNameLst>
                                      </p:cBhvr>
                                      <p:to>
                                        <p:strVal val="visible"/>
                                      </p:to>
                                    </p:set>
                                    <p:animEffect transition="in" filter="wipe(up)">
                                      <p:cBhvr>
                                        <p:cTn id="17" dur="500"/>
                                        <p:tgtEl>
                                          <p:spTgt spid="9218">
                                            <p:txEl>
                                              <p:pRg st="1" end="1"/>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9218">
                                            <p:txEl>
                                              <p:pRg st="2" end="2"/>
                                            </p:txEl>
                                          </p:spTgt>
                                        </p:tgtEl>
                                        <p:attrNameLst>
                                          <p:attrName>style.visibility</p:attrName>
                                        </p:attrNameLst>
                                      </p:cBhvr>
                                      <p:to>
                                        <p:strVal val="visible"/>
                                      </p:to>
                                    </p:set>
                                    <p:animEffect transition="in" filter="wipe(up)">
                                      <p:cBhvr>
                                        <p:cTn id="22" dur="500"/>
                                        <p:tgtEl>
                                          <p:spTgt spid="9218">
                                            <p:txEl>
                                              <p:pRg st="2" end="2"/>
                                            </p:txEl>
                                          </p:spTgt>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1" fill="hold" grpId="0" nodeType="clickEffect">
                                  <p:stCondLst>
                                    <p:cond delay="0"/>
                                  </p:stCondLst>
                                  <p:childTnLst>
                                    <p:set>
                                      <p:cBhvr>
                                        <p:cTn id="26" dur="1" fill="hold">
                                          <p:stCondLst>
                                            <p:cond delay="0"/>
                                          </p:stCondLst>
                                        </p:cTn>
                                        <p:tgtEl>
                                          <p:spTgt spid="9218">
                                            <p:txEl>
                                              <p:pRg st="3" end="3"/>
                                            </p:txEl>
                                          </p:spTgt>
                                        </p:tgtEl>
                                        <p:attrNameLst>
                                          <p:attrName>style.visibility</p:attrName>
                                        </p:attrNameLst>
                                      </p:cBhvr>
                                      <p:to>
                                        <p:strVal val="visible"/>
                                      </p:to>
                                    </p:set>
                                    <p:animEffect transition="in" filter="wipe(up)">
                                      <p:cBhvr>
                                        <p:cTn id="27" dur="500"/>
                                        <p:tgtEl>
                                          <p:spTgt spid="9218">
                                            <p:txEl>
                                              <p:pRg st="3" end="3"/>
                                            </p:txEl>
                                          </p:spTgt>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1" fill="hold" grpId="0" nodeType="clickEffect">
                                  <p:stCondLst>
                                    <p:cond delay="0"/>
                                  </p:stCondLst>
                                  <p:childTnLst>
                                    <p:set>
                                      <p:cBhvr>
                                        <p:cTn id="31" dur="1" fill="hold">
                                          <p:stCondLst>
                                            <p:cond delay="0"/>
                                          </p:stCondLst>
                                        </p:cTn>
                                        <p:tgtEl>
                                          <p:spTgt spid="9219"/>
                                        </p:tgtEl>
                                        <p:attrNameLst>
                                          <p:attrName>style.visibility</p:attrName>
                                        </p:attrNameLst>
                                      </p:cBhvr>
                                      <p:to>
                                        <p:strVal val="visible"/>
                                      </p:to>
                                    </p:set>
                                    <p:animEffect transition="in" filter="wipe(up)">
                                      <p:cBhvr>
                                        <p:cTn id="32" dur="500"/>
                                        <p:tgtEl>
                                          <p:spTgt spid="92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18" grpId="0" build="p" autoUpdateAnimBg="0"/>
      <p:bldP spid="9219" grpId="0" autoUpdateAnimBg="0"/>
    </p:bldLst>
  </p:timing>
</p:sld>
</file>

<file path=ppt/slides/slide1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40964" name="Text Box 4"/>
          <p:cNvSpPr txBox="1">
            <a:spLocks noChangeArrowheads="1"/>
          </p:cNvSpPr>
          <p:nvPr/>
        </p:nvSpPr>
        <p:spPr bwMode="auto">
          <a:xfrm>
            <a:off x="1082675" y="557213"/>
            <a:ext cx="3979863"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 </a:t>
            </a:r>
            <a:r>
              <a:rPr lang="en-US" sz="2800" b="1"/>
              <a:t>1.4.2</a:t>
            </a:r>
            <a:r>
              <a:rPr lang="en-US" sz="2800" b="1" i="1"/>
              <a:t>. Sơ đồ tính toán</a:t>
            </a:r>
            <a:r>
              <a:rPr lang="en-US" sz="2800" b="1"/>
              <a:t>.</a:t>
            </a:r>
          </a:p>
        </p:txBody>
      </p:sp>
      <p:grpSp>
        <p:nvGrpSpPr>
          <p:cNvPr id="40965" name="Group 5"/>
          <p:cNvGrpSpPr>
            <a:grpSpLocks/>
          </p:cNvGrpSpPr>
          <p:nvPr/>
        </p:nvGrpSpPr>
        <p:grpSpPr bwMode="auto">
          <a:xfrm>
            <a:off x="709613" y="2405063"/>
            <a:ext cx="6334125" cy="3240087"/>
            <a:chOff x="576" y="2112"/>
            <a:chExt cx="2732" cy="1657"/>
          </a:xfrm>
        </p:grpSpPr>
        <p:sp>
          <p:nvSpPr>
            <p:cNvPr id="40966" name="Text Box 6"/>
            <p:cNvSpPr txBox="1">
              <a:spLocks noChangeArrowheads="1"/>
            </p:cNvSpPr>
            <p:nvPr/>
          </p:nvSpPr>
          <p:spPr bwMode="auto">
            <a:xfrm>
              <a:off x="1171" y="2937"/>
              <a:ext cx="317" cy="304"/>
            </a:xfrm>
            <a:prstGeom prst="rect">
              <a:avLst/>
            </a:prstGeom>
            <a:noFill/>
            <a:ln w="9525">
              <a:solidFill>
                <a:srgbClr val="800000"/>
              </a:solidFill>
              <a:miter lim="800000"/>
              <a:headEnd/>
              <a:tailEnd/>
            </a:ln>
            <a:extLst>
              <a:ext uri="{909E8E84-426E-40DD-AFC4-6F175D3DCCD1}">
                <a14:hiddenFill xmlns:a14="http://schemas.microsoft.com/office/drawing/2010/main">
                  <a:solidFill>
                    <a:srgbClr val="FFFFFF"/>
                  </a:solidFill>
                </a14:hiddenFill>
              </a:ext>
            </a:extLst>
          </p:spPr>
          <p:txBody>
            <a:bodyPr/>
            <a:lstStyle/>
            <a:p>
              <a:pPr algn="l" eaLnBrk="0" hangingPunct="0"/>
              <a:r>
                <a:rPr lang="en-US" sz="1000">
                  <a:latin typeface="Times New Roman" pitchFamily="18" charset="0"/>
                  <a:cs typeface="Times New Roman" pitchFamily="18" charset="0"/>
                </a:rPr>
                <a:t>A</a:t>
              </a:r>
            </a:p>
          </p:txBody>
        </p:sp>
        <p:sp>
          <p:nvSpPr>
            <p:cNvPr id="40967" name="Text Box 7"/>
            <p:cNvSpPr txBox="1">
              <a:spLocks noChangeArrowheads="1"/>
            </p:cNvSpPr>
            <p:nvPr/>
          </p:nvSpPr>
          <p:spPr bwMode="auto">
            <a:xfrm>
              <a:off x="2990" y="2863"/>
              <a:ext cx="318" cy="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8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a:p>
              <a:pPr algn="l" eaLnBrk="0" hangingPunct="0"/>
              <a:endParaRPr lang="en-US" sz="1000">
                <a:latin typeface="Times New Roman" pitchFamily="18" charset="0"/>
                <a:cs typeface="Times New Roman" pitchFamily="18" charset="0"/>
              </a:endParaRPr>
            </a:p>
          </p:txBody>
        </p:sp>
        <p:grpSp>
          <p:nvGrpSpPr>
            <p:cNvPr id="40968" name="Group 8"/>
            <p:cNvGrpSpPr>
              <a:grpSpLocks/>
            </p:cNvGrpSpPr>
            <p:nvPr/>
          </p:nvGrpSpPr>
          <p:grpSpPr bwMode="auto">
            <a:xfrm>
              <a:off x="1239" y="2789"/>
              <a:ext cx="1588" cy="313"/>
              <a:chOff x="5045" y="9176"/>
              <a:chExt cx="3360" cy="1084"/>
            </a:xfrm>
          </p:grpSpPr>
          <p:sp>
            <p:nvSpPr>
              <p:cNvPr id="40969" name="AutoShape 9"/>
              <p:cNvSpPr>
                <a:spLocks noChangeArrowheads="1"/>
              </p:cNvSpPr>
              <p:nvPr/>
            </p:nvSpPr>
            <p:spPr bwMode="auto">
              <a:xfrm>
                <a:off x="5045" y="9180"/>
                <a:ext cx="3345" cy="720"/>
              </a:xfrm>
              <a:prstGeom prst="parallelogram">
                <a:avLst>
                  <a:gd name="adj" fmla="val 116146"/>
                </a:avLst>
              </a:prstGeom>
              <a:noFill/>
              <a:ln w="9525">
                <a:solidFill>
                  <a:srgbClr val="8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970" name="Rectangle 10"/>
              <p:cNvSpPr>
                <a:spLocks noChangeArrowheads="1"/>
              </p:cNvSpPr>
              <p:nvPr/>
            </p:nvSpPr>
            <p:spPr bwMode="auto">
              <a:xfrm>
                <a:off x="5045" y="9900"/>
                <a:ext cx="2511" cy="360"/>
              </a:xfrm>
              <a:prstGeom prst="rect">
                <a:avLst/>
              </a:prstGeom>
              <a:noFill/>
              <a:ln w="9525">
                <a:solidFill>
                  <a:srgbClr val="8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971" name="Line 11"/>
              <p:cNvSpPr>
                <a:spLocks noChangeShapeType="1"/>
              </p:cNvSpPr>
              <p:nvPr/>
            </p:nvSpPr>
            <p:spPr bwMode="auto">
              <a:xfrm>
                <a:off x="8405" y="9180"/>
                <a:ext cx="0" cy="360"/>
              </a:xfrm>
              <a:prstGeom prst="line">
                <a:avLst/>
              </a:prstGeom>
              <a:noFill/>
              <a:ln w="952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972" name="Line 12"/>
              <p:cNvSpPr>
                <a:spLocks noChangeShapeType="1"/>
              </p:cNvSpPr>
              <p:nvPr/>
            </p:nvSpPr>
            <p:spPr bwMode="auto">
              <a:xfrm flipH="1">
                <a:off x="7565" y="9540"/>
                <a:ext cx="822" cy="720"/>
              </a:xfrm>
              <a:prstGeom prst="line">
                <a:avLst/>
              </a:prstGeom>
              <a:noFill/>
              <a:ln w="952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973" name="Freeform 13"/>
              <p:cNvSpPr>
                <a:spLocks/>
              </p:cNvSpPr>
              <p:nvPr/>
            </p:nvSpPr>
            <p:spPr bwMode="auto">
              <a:xfrm>
                <a:off x="5520" y="9185"/>
                <a:ext cx="755" cy="715"/>
              </a:xfrm>
              <a:custGeom>
                <a:avLst/>
                <a:gdLst>
                  <a:gd name="T0" fmla="*/ 0 w 755"/>
                  <a:gd name="T1" fmla="*/ 715 h 715"/>
                  <a:gd name="T2" fmla="*/ 30 w 755"/>
                  <a:gd name="T3" fmla="*/ 670 h 715"/>
                  <a:gd name="T4" fmla="*/ 75 w 755"/>
                  <a:gd name="T5" fmla="*/ 655 h 715"/>
                  <a:gd name="T6" fmla="*/ 90 w 755"/>
                  <a:gd name="T7" fmla="*/ 610 h 715"/>
                  <a:gd name="T8" fmla="*/ 135 w 755"/>
                  <a:gd name="T9" fmla="*/ 580 h 715"/>
                  <a:gd name="T10" fmla="*/ 285 w 755"/>
                  <a:gd name="T11" fmla="*/ 430 h 715"/>
                  <a:gd name="T12" fmla="*/ 330 w 755"/>
                  <a:gd name="T13" fmla="*/ 400 h 715"/>
                  <a:gd name="T14" fmla="*/ 405 w 755"/>
                  <a:gd name="T15" fmla="*/ 340 h 715"/>
                  <a:gd name="T16" fmla="*/ 435 w 755"/>
                  <a:gd name="T17" fmla="*/ 295 h 715"/>
                  <a:gd name="T18" fmla="*/ 480 w 755"/>
                  <a:gd name="T19" fmla="*/ 265 h 715"/>
                  <a:gd name="T20" fmla="*/ 555 w 755"/>
                  <a:gd name="T21" fmla="*/ 190 h 715"/>
                  <a:gd name="T22" fmla="*/ 585 w 755"/>
                  <a:gd name="T23" fmla="*/ 145 h 715"/>
                  <a:gd name="T24" fmla="*/ 675 w 755"/>
                  <a:gd name="T25" fmla="*/ 85 h 715"/>
                  <a:gd name="T26" fmla="*/ 705 w 755"/>
                  <a:gd name="T27" fmla="*/ 40 h 715"/>
                  <a:gd name="T28" fmla="*/ 750 w 755"/>
                  <a:gd name="T29" fmla="*/ 10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55" h="715">
                    <a:moveTo>
                      <a:pt x="0" y="715"/>
                    </a:moveTo>
                    <a:cubicBezTo>
                      <a:pt x="10" y="700"/>
                      <a:pt x="16" y="681"/>
                      <a:pt x="30" y="670"/>
                    </a:cubicBezTo>
                    <a:cubicBezTo>
                      <a:pt x="42" y="660"/>
                      <a:pt x="64" y="666"/>
                      <a:pt x="75" y="655"/>
                    </a:cubicBezTo>
                    <a:cubicBezTo>
                      <a:pt x="86" y="644"/>
                      <a:pt x="80" y="622"/>
                      <a:pt x="90" y="610"/>
                    </a:cubicBezTo>
                    <a:cubicBezTo>
                      <a:pt x="101" y="596"/>
                      <a:pt x="120" y="590"/>
                      <a:pt x="135" y="580"/>
                    </a:cubicBezTo>
                    <a:cubicBezTo>
                      <a:pt x="215" y="460"/>
                      <a:pt x="165" y="510"/>
                      <a:pt x="285" y="430"/>
                    </a:cubicBezTo>
                    <a:cubicBezTo>
                      <a:pt x="300" y="420"/>
                      <a:pt x="330" y="400"/>
                      <a:pt x="330" y="400"/>
                    </a:cubicBezTo>
                    <a:cubicBezTo>
                      <a:pt x="416" y="271"/>
                      <a:pt x="301" y="423"/>
                      <a:pt x="405" y="340"/>
                    </a:cubicBezTo>
                    <a:cubicBezTo>
                      <a:pt x="419" y="329"/>
                      <a:pt x="422" y="308"/>
                      <a:pt x="435" y="295"/>
                    </a:cubicBezTo>
                    <a:cubicBezTo>
                      <a:pt x="448" y="282"/>
                      <a:pt x="465" y="275"/>
                      <a:pt x="480" y="265"/>
                    </a:cubicBezTo>
                    <a:cubicBezTo>
                      <a:pt x="560" y="145"/>
                      <a:pt x="455" y="290"/>
                      <a:pt x="555" y="190"/>
                    </a:cubicBezTo>
                    <a:cubicBezTo>
                      <a:pt x="568" y="177"/>
                      <a:pt x="571" y="157"/>
                      <a:pt x="585" y="145"/>
                    </a:cubicBezTo>
                    <a:cubicBezTo>
                      <a:pt x="612" y="121"/>
                      <a:pt x="675" y="85"/>
                      <a:pt x="675" y="85"/>
                    </a:cubicBezTo>
                    <a:cubicBezTo>
                      <a:pt x="685" y="70"/>
                      <a:pt x="691" y="51"/>
                      <a:pt x="705" y="40"/>
                    </a:cubicBezTo>
                    <a:cubicBezTo>
                      <a:pt x="755" y="0"/>
                      <a:pt x="750" y="48"/>
                      <a:pt x="750" y="1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974" name="Freeform 14"/>
              <p:cNvSpPr>
                <a:spLocks/>
              </p:cNvSpPr>
              <p:nvPr/>
            </p:nvSpPr>
            <p:spPr bwMode="auto">
              <a:xfrm>
                <a:off x="5955" y="9180"/>
                <a:ext cx="765" cy="720"/>
              </a:xfrm>
              <a:custGeom>
                <a:avLst/>
                <a:gdLst>
                  <a:gd name="T0" fmla="*/ 0 w 765"/>
                  <a:gd name="T1" fmla="*/ 720 h 720"/>
                  <a:gd name="T2" fmla="*/ 120 w 765"/>
                  <a:gd name="T3" fmla="*/ 630 h 720"/>
                  <a:gd name="T4" fmla="*/ 180 w 765"/>
                  <a:gd name="T5" fmla="*/ 570 h 720"/>
                  <a:gd name="T6" fmla="*/ 195 w 765"/>
                  <a:gd name="T7" fmla="*/ 525 h 720"/>
                  <a:gd name="T8" fmla="*/ 240 w 765"/>
                  <a:gd name="T9" fmla="*/ 510 h 720"/>
                  <a:gd name="T10" fmla="*/ 285 w 765"/>
                  <a:gd name="T11" fmla="*/ 480 h 720"/>
                  <a:gd name="T12" fmla="*/ 465 w 765"/>
                  <a:gd name="T13" fmla="*/ 330 h 720"/>
                  <a:gd name="T14" fmla="*/ 540 w 765"/>
                  <a:gd name="T15" fmla="*/ 240 h 720"/>
                  <a:gd name="T16" fmla="*/ 600 w 765"/>
                  <a:gd name="T17" fmla="*/ 165 h 720"/>
                  <a:gd name="T18" fmla="*/ 660 w 765"/>
                  <a:gd name="T19" fmla="*/ 75 h 720"/>
                  <a:gd name="T20" fmla="*/ 705 w 765"/>
                  <a:gd name="T21" fmla="*/ 60 h 720"/>
                  <a:gd name="T22" fmla="*/ 765 w 765"/>
                  <a:gd name="T23" fmla="*/ 0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65" h="720">
                    <a:moveTo>
                      <a:pt x="0" y="720"/>
                    </a:moveTo>
                    <a:cubicBezTo>
                      <a:pt x="61" y="680"/>
                      <a:pt x="52" y="653"/>
                      <a:pt x="120" y="630"/>
                    </a:cubicBezTo>
                    <a:cubicBezTo>
                      <a:pt x="160" y="510"/>
                      <a:pt x="100" y="650"/>
                      <a:pt x="180" y="570"/>
                    </a:cubicBezTo>
                    <a:cubicBezTo>
                      <a:pt x="191" y="559"/>
                      <a:pt x="184" y="536"/>
                      <a:pt x="195" y="525"/>
                    </a:cubicBezTo>
                    <a:cubicBezTo>
                      <a:pt x="206" y="514"/>
                      <a:pt x="226" y="517"/>
                      <a:pt x="240" y="510"/>
                    </a:cubicBezTo>
                    <a:cubicBezTo>
                      <a:pt x="256" y="502"/>
                      <a:pt x="270" y="490"/>
                      <a:pt x="285" y="480"/>
                    </a:cubicBezTo>
                    <a:cubicBezTo>
                      <a:pt x="329" y="414"/>
                      <a:pt x="399" y="374"/>
                      <a:pt x="465" y="330"/>
                    </a:cubicBezTo>
                    <a:cubicBezTo>
                      <a:pt x="470" y="323"/>
                      <a:pt x="539" y="241"/>
                      <a:pt x="540" y="240"/>
                    </a:cubicBezTo>
                    <a:cubicBezTo>
                      <a:pt x="598" y="153"/>
                      <a:pt x="499" y="232"/>
                      <a:pt x="600" y="165"/>
                    </a:cubicBezTo>
                    <a:cubicBezTo>
                      <a:pt x="620" y="135"/>
                      <a:pt x="640" y="105"/>
                      <a:pt x="660" y="75"/>
                    </a:cubicBezTo>
                    <a:cubicBezTo>
                      <a:pt x="669" y="62"/>
                      <a:pt x="691" y="67"/>
                      <a:pt x="705" y="60"/>
                    </a:cubicBezTo>
                    <a:cubicBezTo>
                      <a:pt x="753" y="36"/>
                      <a:pt x="746" y="39"/>
                      <a:pt x="765"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975" name="Freeform 15"/>
              <p:cNvSpPr>
                <a:spLocks/>
              </p:cNvSpPr>
              <p:nvPr/>
            </p:nvSpPr>
            <p:spPr bwMode="auto">
              <a:xfrm>
                <a:off x="6382" y="9176"/>
                <a:ext cx="792" cy="753"/>
              </a:xfrm>
              <a:custGeom>
                <a:avLst/>
                <a:gdLst>
                  <a:gd name="T0" fmla="*/ 23 w 792"/>
                  <a:gd name="T1" fmla="*/ 724 h 753"/>
                  <a:gd name="T2" fmla="*/ 83 w 792"/>
                  <a:gd name="T3" fmla="*/ 649 h 753"/>
                  <a:gd name="T4" fmla="*/ 128 w 792"/>
                  <a:gd name="T5" fmla="*/ 619 h 753"/>
                  <a:gd name="T6" fmla="*/ 203 w 792"/>
                  <a:gd name="T7" fmla="*/ 544 h 753"/>
                  <a:gd name="T8" fmla="*/ 233 w 792"/>
                  <a:gd name="T9" fmla="*/ 499 h 753"/>
                  <a:gd name="T10" fmla="*/ 338 w 792"/>
                  <a:gd name="T11" fmla="*/ 409 h 753"/>
                  <a:gd name="T12" fmla="*/ 368 w 792"/>
                  <a:gd name="T13" fmla="*/ 364 h 753"/>
                  <a:gd name="T14" fmla="*/ 503 w 792"/>
                  <a:gd name="T15" fmla="*/ 259 h 753"/>
                  <a:gd name="T16" fmla="*/ 623 w 792"/>
                  <a:gd name="T17" fmla="*/ 154 h 753"/>
                  <a:gd name="T18" fmla="*/ 668 w 792"/>
                  <a:gd name="T19" fmla="*/ 124 h 753"/>
                  <a:gd name="T20" fmla="*/ 713 w 792"/>
                  <a:gd name="T21" fmla="*/ 94 h 753"/>
                  <a:gd name="T22" fmla="*/ 743 w 792"/>
                  <a:gd name="T23" fmla="*/ 49 h 753"/>
                  <a:gd name="T24" fmla="*/ 788 w 792"/>
                  <a:gd name="T25" fmla="*/ 4 h 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92" h="753">
                    <a:moveTo>
                      <a:pt x="23" y="724"/>
                    </a:moveTo>
                    <a:cubicBezTo>
                      <a:pt x="152" y="638"/>
                      <a:pt x="0" y="753"/>
                      <a:pt x="83" y="649"/>
                    </a:cubicBezTo>
                    <a:cubicBezTo>
                      <a:pt x="94" y="635"/>
                      <a:pt x="113" y="629"/>
                      <a:pt x="128" y="619"/>
                    </a:cubicBezTo>
                    <a:cubicBezTo>
                      <a:pt x="208" y="499"/>
                      <a:pt x="103" y="644"/>
                      <a:pt x="203" y="544"/>
                    </a:cubicBezTo>
                    <a:cubicBezTo>
                      <a:pt x="216" y="531"/>
                      <a:pt x="221" y="513"/>
                      <a:pt x="233" y="499"/>
                    </a:cubicBezTo>
                    <a:cubicBezTo>
                      <a:pt x="315" y="401"/>
                      <a:pt x="239" y="508"/>
                      <a:pt x="338" y="409"/>
                    </a:cubicBezTo>
                    <a:cubicBezTo>
                      <a:pt x="351" y="396"/>
                      <a:pt x="355" y="377"/>
                      <a:pt x="368" y="364"/>
                    </a:cubicBezTo>
                    <a:cubicBezTo>
                      <a:pt x="400" y="332"/>
                      <a:pt x="464" y="285"/>
                      <a:pt x="503" y="259"/>
                    </a:cubicBezTo>
                    <a:cubicBezTo>
                      <a:pt x="553" y="184"/>
                      <a:pt x="518" y="224"/>
                      <a:pt x="623" y="154"/>
                    </a:cubicBezTo>
                    <a:cubicBezTo>
                      <a:pt x="638" y="144"/>
                      <a:pt x="653" y="134"/>
                      <a:pt x="668" y="124"/>
                    </a:cubicBezTo>
                    <a:cubicBezTo>
                      <a:pt x="683" y="114"/>
                      <a:pt x="713" y="94"/>
                      <a:pt x="713" y="94"/>
                    </a:cubicBezTo>
                    <a:cubicBezTo>
                      <a:pt x="723" y="79"/>
                      <a:pt x="730" y="62"/>
                      <a:pt x="743" y="49"/>
                    </a:cubicBezTo>
                    <a:cubicBezTo>
                      <a:pt x="792" y="0"/>
                      <a:pt x="788" y="42"/>
                      <a:pt x="788" y="4"/>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976" name="Freeform 16"/>
              <p:cNvSpPr>
                <a:spLocks/>
              </p:cNvSpPr>
              <p:nvPr/>
            </p:nvSpPr>
            <p:spPr bwMode="auto">
              <a:xfrm>
                <a:off x="5880" y="9195"/>
                <a:ext cx="1400" cy="60"/>
              </a:xfrm>
              <a:custGeom>
                <a:avLst/>
                <a:gdLst>
                  <a:gd name="T0" fmla="*/ 0 w 1400"/>
                  <a:gd name="T1" fmla="*/ 15 h 60"/>
                  <a:gd name="T2" fmla="*/ 345 w 1400"/>
                  <a:gd name="T3" fmla="*/ 30 h 60"/>
                  <a:gd name="T4" fmla="*/ 900 w 1400"/>
                  <a:gd name="T5" fmla="*/ 60 h 60"/>
                  <a:gd name="T6" fmla="*/ 1185 w 1400"/>
                  <a:gd name="T7" fmla="*/ 45 h 60"/>
                </a:gdLst>
                <a:ahLst/>
                <a:cxnLst>
                  <a:cxn ang="0">
                    <a:pos x="T0" y="T1"/>
                  </a:cxn>
                  <a:cxn ang="0">
                    <a:pos x="T2" y="T3"/>
                  </a:cxn>
                  <a:cxn ang="0">
                    <a:pos x="T4" y="T5"/>
                  </a:cxn>
                  <a:cxn ang="0">
                    <a:pos x="T6" y="T7"/>
                  </a:cxn>
                </a:cxnLst>
                <a:rect l="0" t="0" r="r" b="b"/>
                <a:pathLst>
                  <a:path w="1400" h="60">
                    <a:moveTo>
                      <a:pt x="0" y="15"/>
                    </a:moveTo>
                    <a:cubicBezTo>
                      <a:pt x="122" y="0"/>
                      <a:pt x="225" y="15"/>
                      <a:pt x="345" y="30"/>
                    </a:cubicBezTo>
                    <a:cubicBezTo>
                      <a:pt x="478" y="47"/>
                      <a:pt x="809" y="56"/>
                      <a:pt x="900" y="60"/>
                    </a:cubicBezTo>
                    <a:cubicBezTo>
                      <a:pt x="1305" y="44"/>
                      <a:pt x="1400" y="45"/>
                      <a:pt x="1185" y="4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977" name="Freeform 17"/>
              <p:cNvSpPr>
                <a:spLocks/>
              </p:cNvSpPr>
              <p:nvPr/>
            </p:nvSpPr>
            <p:spPr bwMode="auto">
              <a:xfrm>
                <a:off x="6285" y="9207"/>
                <a:ext cx="840" cy="19"/>
              </a:xfrm>
              <a:custGeom>
                <a:avLst/>
                <a:gdLst>
                  <a:gd name="T0" fmla="*/ 0 w 840"/>
                  <a:gd name="T1" fmla="*/ 3 h 19"/>
                  <a:gd name="T2" fmla="*/ 645 w 840"/>
                  <a:gd name="T3" fmla="*/ 18 h 19"/>
                  <a:gd name="T4" fmla="*/ 840 w 840"/>
                  <a:gd name="T5" fmla="*/ 3 h 19"/>
                </a:gdLst>
                <a:ahLst/>
                <a:cxnLst>
                  <a:cxn ang="0">
                    <a:pos x="T0" y="T1"/>
                  </a:cxn>
                  <a:cxn ang="0">
                    <a:pos x="T2" y="T3"/>
                  </a:cxn>
                  <a:cxn ang="0">
                    <a:pos x="T4" y="T5"/>
                  </a:cxn>
                </a:cxnLst>
                <a:rect l="0" t="0" r="r" b="b"/>
                <a:pathLst>
                  <a:path w="840" h="19">
                    <a:moveTo>
                      <a:pt x="0" y="3"/>
                    </a:moveTo>
                    <a:cubicBezTo>
                      <a:pt x="217" y="19"/>
                      <a:pt x="428" y="0"/>
                      <a:pt x="645" y="18"/>
                    </a:cubicBezTo>
                    <a:cubicBezTo>
                      <a:pt x="830" y="3"/>
                      <a:pt x="765" y="3"/>
                      <a:pt x="840" y="3"/>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978" name="Freeform 18"/>
              <p:cNvSpPr>
                <a:spLocks/>
              </p:cNvSpPr>
              <p:nvPr/>
            </p:nvSpPr>
            <p:spPr bwMode="auto">
              <a:xfrm>
                <a:off x="5835" y="9240"/>
                <a:ext cx="375" cy="26"/>
              </a:xfrm>
              <a:custGeom>
                <a:avLst/>
                <a:gdLst>
                  <a:gd name="T0" fmla="*/ 0 w 375"/>
                  <a:gd name="T1" fmla="*/ 0 h 26"/>
                  <a:gd name="T2" fmla="*/ 375 w 375"/>
                  <a:gd name="T3" fmla="*/ 15 h 26"/>
                </a:gdLst>
                <a:ahLst/>
                <a:cxnLst>
                  <a:cxn ang="0">
                    <a:pos x="T0" y="T1"/>
                  </a:cxn>
                  <a:cxn ang="0">
                    <a:pos x="T2" y="T3"/>
                  </a:cxn>
                </a:cxnLst>
                <a:rect l="0" t="0" r="r" b="b"/>
                <a:pathLst>
                  <a:path w="375" h="26">
                    <a:moveTo>
                      <a:pt x="0" y="0"/>
                    </a:moveTo>
                    <a:cubicBezTo>
                      <a:pt x="204" y="26"/>
                      <a:pt x="80" y="15"/>
                      <a:pt x="375" y="1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979" name="Freeform 19"/>
              <p:cNvSpPr>
                <a:spLocks/>
              </p:cNvSpPr>
              <p:nvPr/>
            </p:nvSpPr>
            <p:spPr bwMode="auto">
              <a:xfrm>
                <a:off x="5805" y="9246"/>
                <a:ext cx="360" cy="39"/>
              </a:xfrm>
              <a:custGeom>
                <a:avLst/>
                <a:gdLst>
                  <a:gd name="T0" fmla="*/ 0 w 360"/>
                  <a:gd name="T1" fmla="*/ 39 h 39"/>
                  <a:gd name="T2" fmla="*/ 360 w 360"/>
                  <a:gd name="T3" fmla="*/ 39 h 39"/>
                </a:gdLst>
                <a:ahLst/>
                <a:cxnLst>
                  <a:cxn ang="0">
                    <a:pos x="T0" y="T1"/>
                  </a:cxn>
                  <a:cxn ang="0">
                    <a:pos x="T2" y="T3"/>
                  </a:cxn>
                </a:cxnLst>
                <a:rect l="0" t="0" r="r" b="b"/>
                <a:pathLst>
                  <a:path w="360" h="39">
                    <a:moveTo>
                      <a:pt x="0" y="39"/>
                    </a:moveTo>
                    <a:cubicBezTo>
                      <a:pt x="117" y="0"/>
                      <a:pt x="239" y="39"/>
                      <a:pt x="360" y="39"/>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980" name="Freeform 20"/>
              <p:cNvSpPr>
                <a:spLocks/>
              </p:cNvSpPr>
              <p:nvPr/>
            </p:nvSpPr>
            <p:spPr bwMode="auto">
              <a:xfrm>
                <a:off x="6240" y="9270"/>
                <a:ext cx="345" cy="37"/>
              </a:xfrm>
              <a:custGeom>
                <a:avLst/>
                <a:gdLst>
                  <a:gd name="T0" fmla="*/ 0 w 345"/>
                  <a:gd name="T1" fmla="*/ 0 h 37"/>
                  <a:gd name="T2" fmla="*/ 345 w 345"/>
                  <a:gd name="T3" fmla="*/ 30 h 37"/>
                </a:gdLst>
                <a:ahLst/>
                <a:cxnLst>
                  <a:cxn ang="0">
                    <a:pos x="T0" y="T1"/>
                  </a:cxn>
                  <a:cxn ang="0">
                    <a:pos x="T2" y="T3"/>
                  </a:cxn>
                </a:cxnLst>
                <a:rect l="0" t="0" r="r" b="b"/>
                <a:pathLst>
                  <a:path w="345" h="37">
                    <a:moveTo>
                      <a:pt x="0" y="0"/>
                    </a:moveTo>
                    <a:cubicBezTo>
                      <a:pt x="111" y="37"/>
                      <a:pt x="230" y="30"/>
                      <a:pt x="345" y="3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981" name="Freeform 21"/>
              <p:cNvSpPr>
                <a:spLocks/>
              </p:cNvSpPr>
              <p:nvPr/>
            </p:nvSpPr>
            <p:spPr bwMode="auto">
              <a:xfrm>
                <a:off x="6125" y="9360"/>
                <a:ext cx="451" cy="34"/>
              </a:xfrm>
              <a:custGeom>
                <a:avLst/>
                <a:gdLst>
                  <a:gd name="T0" fmla="*/ 0 w 451"/>
                  <a:gd name="T1" fmla="*/ 0 h 34"/>
                  <a:gd name="T2" fmla="*/ 255 w 451"/>
                  <a:gd name="T3" fmla="*/ 15 h 34"/>
                  <a:gd name="T4" fmla="*/ 360 w 451"/>
                  <a:gd name="T5" fmla="*/ 30 h 34"/>
                </a:gdLst>
                <a:ahLst/>
                <a:cxnLst>
                  <a:cxn ang="0">
                    <a:pos x="T0" y="T1"/>
                  </a:cxn>
                  <a:cxn ang="0">
                    <a:pos x="T2" y="T3"/>
                  </a:cxn>
                  <a:cxn ang="0">
                    <a:pos x="T4" y="T5"/>
                  </a:cxn>
                </a:cxnLst>
                <a:rect l="0" t="0" r="r" b="b"/>
                <a:pathLst>
                  <a:path w="451" h="34">
                    <a:moveTo>
                      <a:pt x="0" y="0"/>
                    </a:moveTo>
                    <a:cubicBezTo>
                      <a:pt x="85" y="5"/>
                      <a:pt x="170" y="7"/>
                      <a:pt x="255" y="15"/>
                    </a:cubicBezTo>
                    <a:cubicBezTo>
                      <a:pt x="451" y="34"/>
                      <a:pt x="206" y="30"/>
                      <a:pt x="360" y="3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982" name="Freeform 22"/>
              <p:cNvSpPr>
                <a:spLocks/>
              </p:cNvSpPr>
              <p:nvPr/>
            </p:nvSpPr>
            <p:spPr bwMode="auto">
              <a:xfrm>
                <a:off x="5670" y="9375"/>
                <a:ext cx="390" cy="16"/>
              </a:xfrm>
              <a:custGeom>
                <a:avLst/>
                <a:gdLst>
                  <a:gd name="T0" fmla="*/ 0 w 390"/>
                  <a:gd name="T1" fmla="*/ 0 h 16"/>
                  <a:gd name="T2" fmla="*/ 390 w 390"/>
                  <a:gd name="T3" fmla="*/ 15 h 16"/>
                </a:gdLst>
                <a:ahLst/>
                <a:cxnLst>
                  <a:cxn ang="0">
                    <a:pos x="T0" y="T1"/>
                  </a:cxn>
                  <a:cxn ang="0">
                    <a:pos x="T2" y="T3"/>
                  </a:cxn>
                </a:cxnLst>
                <a:rect l="0" t="0" r="r" b="b"/>
                <a:pathLst>
                  <a:path w="390" h="16">
                    <a:moveTo>
                      <a:pt x="0" y="0"/>
                    </a:moveTo>
                    <a:cubicBezTo>
                      <a:pt x="330" y="16"/>
                      <a:pt x="200" y="15"/>
                      <a:pt x="390" y="1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983" name="Freeform 23"/>
              <p:cNvSpPr>
                <a:spLocks/>
              </p:cNvSpPr>
              <p:nvPr/>
            </p:nvSpPr>
            <p:spPr bwMode="auto">
              <a:xfrm>
                <a:off x="5490" y="9525"/>
                <a:ext cx="390" cy="30"/>
              </a:xfrm>
              <a:custGeom>
                <a:avLst/>
                <a:gdLst>
                  <a:gd name="T0" fmla="*/ 0 w 390"/>
                  <a:gd name="T1" fmla="*/ 0 h 30"/>
                  <a:gd name="T2" fmla="*/ 390 w 390"/>
                  <a:gd name="T3" fmla="*/ 30 h 30"/>
                </a:gdLst>
                <a:ahLst/>
                <a:cxnLst>
                  <a:cxn ang="0">
                    <a:pos x="T0" y="T1"/>
                  </a:cxn>
                  <a:cxn ang="0">
                    <a:pos x="T2" y="T3"/>
                  </a:cxn>
                </a:cxnLst>
                <a:rect l="0" t="0" r="r" b="b"/>
                <a:pathLst>
                  <a:path w="390" h="30">
                    <a:moveTo>
                      <a:pt x="0" y="0"/>
                    </a:moveTo>
                    <a:cubicBezTo>
                      <a:pt x="130" y="10"/>
                      <a:pt x="260" y="30"/>
                      <a:pt x="390" y="3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984" name="Freeform 24"/>
              <p:cNvSpPr>
                <a:spLocks/>
              </p:cNvSpPr>
              <p:nvPr/>
            </p:nvSpPr>
            <p:spPr bwMode="auto">
              <a:xfrm>
                <a:off x="5295" y="9690"/>
                <a:ext cx="405" cy="15"/>
              </a:xfrm>
              <a:custGeom>
                <a:avLst/>
                <a:gdLst>
                  <a:gd name="T0" fmla="*/ 0 w 405"/>
                  <a:gd name="T1" fmla="*/ 0 h 15"/>
                  <a:gd name="T2" fmla="*/ 405 w 405"/>
                  <a:gd name="T3" fmla="*/ 15 h 15"/>
                </a:gdLst>
                <a:ahLst/>
                <a:cxnLst>
                  <a:cxn ang="0">
                    <a:pos x="T0" y="T1"/>
                  </a:cxn>
                  <a:cxn ang="0">
                    <a:pos x="T2" y="T3"/>
                  </a:cxn>
                </a:cxnLst>
                <a:rect l="0" t="0" r="r" b="b"/>
                <a:pathLst>
                  <a:path w="405" h="15">
                    <a:moveTo>
                      <a:pt x="0" y="0"/>
                    </a:moveTo>
                    <a:cubicBezTo>
                      <a:pt x="135" y="5"/>
                      <a:pt x="405" y="15"/>
                      <a:pt x="405" y="1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985" name="Freeform 25"/>
              <p:cNvSpPr>
                <a:spLocks/>
              </p:cNvSpPr>
              <p:nvPr/>
            </p:nvSpPr>
            <p:spPr bwMode="auto">
              <a:xfrm>
                <a:off x="5880" y="9555"/>
                <a:ext cx="435" cy="18"/>
              </a:xfrm>
              <a:custGeom>
                <a:avLst/>
                <a:gdLst>
                  <a:gd name="T0" fmla="*/ 0 w 435"/>
                  <a:gd name="T1" fmla="*/ 0 h 18"/>
                  <a:gd name="T2" fmla="*/ 435 w 435"/>
                  <a:gd name="T3" fmla="*/ 15 h 18"/>
                </a:gdLst>
                <a:ahLst/>
                <a:cxnLst>
                  <a:cxn ang="0">
                    <a:pos x="T0" y="T1"/>
                  </a:cxn>
                  <a:cxn ang="0">
                    <a:pos x="T2" y="T3"/>
                  </a:cxn>
                </a:cxnLst>
                <a:rect l="0" t="0" r="r" b="b"/>
                <a:pathLst>
                  <a:path w="435" h="18">
                    <a:moveTo>
                      <a:pt x="0" y="0"/>
                    </a:moveTo>
                    <a:cubicBezTo>
                      <a:pt x="335" y="18"/>
                      <a:pt x="190" y="15"/>
                      <a:pt x="435" y="1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986" name="Freeform 26"/>
              <p:cNvSpPr>
                <a:spLocks/>
              </p:cNvSpPr>
              <p:nvPr/>
            </p:nvSpPr>
            <p:spPr bwMode="auto">
              <a:xfrm>
                <a:off x="5715" y="9705"/>
                <a:ext cx="420" cy="45"/>
              </a:xfrm>
              <a:custGeom>
                <a:avLst/>
                <a:gdLst>
                  <a:gd name="T0" fmla="*/ 0 w 420"/>
                  <a:gd name="T1" fmla="*/ 0 h 45"/>
                  <a:gd name="T2" fmla="*/ 420 w 420"/>
                  <a:gd name="T3" fmla="*/ 30 h 45"/>
                </a:gdLst>
                <a:ahLst/>
                <a:cxnLst>
                  <a:cxn ang="0">
                    <a:pos x="T0" y="T1"/>
                  </a:cxn>
                  <a:cxn ang="0">
                    <a:pos x="T2" y="T3"/>
                  </a:cxn>
                </a:cxnLst>
                <a:rect l="0" t="0" r="r" b="b"/>
                <a:pathLst>
                  <a:path w="420" h="45">
                    <a:moveTo>
                      <a:pt x="0" y="0"/>
                    </a:moveTo>
                    <a:cubicBezTo>
                      <a:pt x="135" y="45"/>
                      <a:pt x="279" y="30"/>
                      <a:pt x="420" y="3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987" name="Freeform 27"/>
              <p:cNvSpPr>
                <a:spLocks/>
              </p:cNvSpPr>
              <p:nvPr/>
            </p:nvSpPr>
            <p:spPr bwMode="auto">
              <a:xfrm>
                <a:off x="6165" y="9720"/>
                <a:ext cx="405" cy="29"/>
              </a:xfrm>
              <a:custGeom>
                <a:avLst/>
                <a:gdLst>
                  <a:gd name="T0" fmla="*/ 0 w 405"/>
                  <a:gd name="T1" fmla="*/ 0 h 29"/>
                  <a:gd name="T2" fmla="*/ 405 w 405"/>
                  <a:gd name="T3" fmla="*/ 15 h 29"/>
                </a:gdLst>
                <a:ahLst/>
                <a:cxnLst>
                  <a:cxn ang="0">
                    <a:pos x="T0" y="T1"/>
                  </a:cxn>
                  <a:cxn ang="0">
                    <a:pos x="T2" y="T3"/>
                  </a:cxn>
                </a:cxnLst>
                <a:rect l="0" t="0" r="r" b="b"/>
                <a:pathLst>
                  <a:path w="405" h="29">
                    <a:moveTo>
                      <a:pt x="0" y="0"/>
                    </a:moveTo>
                    <a:cubicBezTo>
                      <a:pt x="204" y="29"/>
                      <a:pt x="70" y="15"/>
                      <a:pt x="405" y="1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988" name="Freeform 28"/>
              <p:cNvSpPr>
                <a:spLocks/>
              </p:cNvSpPr>
              <p:nvPr/>
            </p:nvSpPr>
            <p:spPr bwMode="auto">
              <a:xfrm>
                <a:off x="6375" y="9555"/>
                <a:ext cx="345" cy="17"/>
              </a:xfrm>
              <a:custGeom>
                <a:avLst/>
                <a:gdLst>
                  <a:gd name="T0" fmla="*/ 0 w 345"/>
                  <a:gd name="T1" fmla="*/ 0 h 17"/>
                  <a:gd name="T2" fmla="*/ 345 w 345"/>
                  <a:gd name="T3" fmla="*/ 15 h 17"/>
                </a:gdLst>
                <a:ahLst/>
                <a:cxnLst>
                  <a:cxn ang="0">
                    <a:pos x="T0" y="T1"/>
                  </a:cxn>
                  <a:cxn ang="0">
                    <a:pos x="T2" y="T3"/>
                  </a:cxn>
                </a:cxnLst>
                <a:rect l="0" t="0" r="r" b="b"/>
                <a:pathLst>
                  <a:path w="345" h="17">
                    <a:moveTo>
                      <a:pt x="0" y="0"/>
                    </a:moveTo>
                    <a:cubicBezTo>
                      <a:pt x="275" y="17"/>
                      <a:pt x="160" y="15"/>
                      <a:pt x="345" y="1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989" name="Freeform 29"/>
              <p:cNvSpPr>
                <a:spLocks/>
              </p:cNvSpPr>
              <p:nvPr/>
            </p:nvSpPr>
            <p:spPr bwMode="auto">
              <a:xfrm>
                <a:off x="6525" y="9360"/>
                <a:ext cx="390" cy="45"/>
              </a:xfrm>
              <a:custGeom>
                <a:avLst/>
                <a:gdLst>
                  <a:gd name="T0" fmla="*/ 0 w 390"/>
                  <a:gd name="T1" fmla="*/ 30 h 45"/>
                  <a:gd name="T2" fmla="*/ 390 w 390"/>
                  <a:gd name="T3" fmla="*/ 45 h 45"/>
                </a:gdLst>
                <a:ahLst/>
                <a:cxnLst>
                  <a:cxn ang="0">
                    <a:pos x="T0" y="T1"/>
                  </a:cxn>
                  <a:cxn ang="0">
                    <a:pos x="T2" y="T3"/>
                  </a:cxn>
                </a:cxnLst>
                <a:rect l="0" t="0" r="r" b="b"/>
                <a:pathLst>
                  <a:path w="390" h="45">
                    <a:moveTo>
                      <a:pt x="0" y="30"/>
                    </a:moveTo>
                    <a:cubicBezTo>
                      <a:pt x="118" y="0"/>
                      <a:pt x="263" y="45"/>
                      <a:pt x="390" y="4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990" name="Freeform 30"/>
              <p:cNvSpPr>
                <a:spLocks/>
              </p:cNvSpPr>
              <p:nvPr/>
            </p:nvSpPr>
            <p:spPr bwMode="auto">
              <a:xfrm>
                <a:off x="7125" y="9240"/>
                <a:ext cx="390" cy="1"/>
              </a:xfrm>
              <a:custGeom>
                <a:avLst/>
                <a:gdLst>
                  <a:gd name="T0" fmla="*/ 0 w 390"/>
                  <a:gd name="T1" fmla="*/ 0 h 1"/>
                  <a:gd name="T2" fmla="*/ 390 w 390"/>
                  <a:gd name="T3" fmla="*/ 0 h 1"/>
                </a:gdLst>
                <a:ahLst/>
                <a:cxnLst>
                  <a:cxn ang="0">
                    <a:pos x="T0" y="T1"/>
                  </a:cxn>
                  <a:cxn ang="0">
                    <a:pos x="T2" y="T3"/>
                  </a:cxn>
                </a:cxnLst>
                <a:rect l="0" t="0" r="r" b="b"/>
                <a:pathLst>
                  <a:path w="390" h="1">
                    <a:moveTo>
                      <a:pt x="0" y="0"/>
                    </a:moveTo>
                    <a:cubicBezTo>
                      <a:pt x="130" y="0"/>
                      <a:pt x="260" y="0"/>
                      <a:pt x="390"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991" name="Freeform 31"/>
              <p:cNvSpPr>
                <a:spLocks/>
              </p:cNvSpPr>
              <p:nvPr/>
            </p:nvSpPr>
            <p:spPr bwMode="auto">
              <a:xfrm>
                <a:off x="7080" y="9259"/>
                <a:ext cx="195" cy="26"/>
              </a:xfrm>
              <a:custGeom>
                <a:avLst/>
                <a:gdLst>
                  <a:gd name="T0" fmla="*/ 0 w 195"/>
                  <a:gd name="T1" fmla="*/ 26 h 26"/>
                  <a:gd name="T2" fmla="*/ 195 w 195"/>
                  <a:gd name="T3" fmla="*/ 11 h 26"/>
                </a:gdLst>
                <a:ahLst/>
                <a:cxnLst>
                  <a:cxn ang="0">
                    <a:pos x="T0" y="T1"/>
                  </a:cxn>
                  <a:cxn ang="0">
                    <a:pos x="T2" y="T3"/>
                  </a:cxn>
                </a:cxnLst>
                <a:rect l="0" t="0" r="r" b="b"/>
                <a:pathLst>
                  <a:path w="195" h="26">
                    <a:moveTo>
                      <a:pt x="0" y="26"/>
                    </a:moveTo>
                    <a:cubicBezTo>
                      <a:pt x="104" y="0"/>
                      <a:pt x="39" y="11"/>
                      <a:pt x="195" y="11"/>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992" name="Freeform 32"/>
              <p:cNvSpPr>
                <a:spLocks/>
              </p:cNvSpPr>
              <p:nvPr/>
            </p:nvSpPr>
            <p:spPr bwMode="auto">
              <a:xfrm>
                <a:off x="6960" y="9375"/>
                <a:ext cx="330" cy="1"/>
              </a:xfrm>
              <a:custGeom>
                <a:avLst/>
                <a:gdLst>
                  <a:gd name="T0" fmla="*/ 0 w 330"/>
                  <a:gd name="T1" fmla="*/ 0 h 1"/>
                  <a:gd name="T2" fmla="*/ 330 w 330"/>
                  <a:gd name="T3" fmla="*/ 0 h 1"/>
                </a:gdLst>
                <a:ahLst/>
                <a:cxnLst>
                  <a:cxn ang="0">
                    <a:pos x="T0" y="T1"/>
                  </a:cxn>
                  <a:cxn ang="0">
                    <a:pos x="T2" y="T3"/>
                  </a:cxn>
                </a:cxnLst>
                <a:rect l="0" t="0" r="r" b="b"/>
                <a:pathLst>
                  <a:path w="330" h="1">
                    <a:moveTo>
                      <a:pt x="0" y="0"/>
                    </a:moveTo>
                    <a:cubicBezTo>
                      <a:pt x="110" y="0"/>
                      <a:pt x="220" y="0"/>
                      <a:pt x="330"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993" name="Freeform 33"/>
              <p:cNvSpPr>
                <a:spLocks/>
              </p:cNvSpPr>
              <p:nvPr/>
            </p:nvSpPr>
            <p:spPr bwMode="auto">
              <a:xfrm>
                <a:off x="6705" y="9615"/>
                <a:ext cx="450" cy="12"/>
              </a:xfrm>
              <a:custGeom>
                <a:avLst/>
                <a:gdLst>
                  <a:gd name="T0" fmla="*/ 0 w 450"/>
                  <a:gd name="T1" fmla="*/ 0 h 12"/>
                  <a:gd name="T2" fmla="*/ 450 w 450"/>
                  <a:gd name="T3" fmla="*/ 0 h 12"/>
                </a:gdLst>
                <a:ahLst/>
                <a:cxnLst>
                  <a:cxn ang="0">
                    <a:pos x="T0" y="T1"/>
                  </a:cxn>
                  <a:cxn ang="0">
                    <a:pos x="T2" y="T3"/>
                  </a:cxn>
                </a:cxnLst>
                <a:rect l="0" t="0" r="r" b="b"/>
                <a:pathLst>
                  <a:path w="450" h="12">
                    <a:moveTo>
                      <a:pt x="0" y="0"/>
                    </a:moveTo>
                    <a:cubicBezTo>
                      <a:pt x="155" y="12"/>
                      <a:pt x="296" y="0"/>
                      <a:pt x="450"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994" name="Freeform 34"/>
              <p:cNvSpPr>
                <a:spLocks/>
              </p:cNvSpPr>
              <p:nvPr/>
            </p:nvSpPr>
            <p:spPr bwMode="auto">
              <a:xfrm>
                <a:off x="6585" y="9735"/>
                <a:ext cx="225" cy="30"/>
              </a:xfrm>
              <a:custGeom>
                <a:avLst/>
                <a:gdLst>
                  <a:gd name="T0" fmla="*/ 0 w 225"/>
                  <a:gd name="T1" fmla="*/ 0 h 30"/>
                  <a:gd name="T2" fmla="*/ 180 w 225"/>
                  <a:gd name="T3" fmla="*/ 15 h 30"/>
                  <a:gd name="T4" fmla="*/ 225 w 225"/>
                  <a:gd name="T5" fmla="*/ 30 h 30"/>
                </a:gdLst>
                <a:ahLst/>
                <a:cxnLst>
                  <a:cxn ang="0">
                    <a:pos x="T0" y="T1"/>
                  </a:cxn>
                  <a:cxn ang="0">
                    <a:pos x="T2" y="T3"/>
                  </a:cxn>
                  <a:cxn ang="0">
                    <a:pos x="T4" y="T5"/>
                  </a:cxn>
                </a:cxnLst>
                <a:rect l="0" t="0" r="r" b="b"/>
                <a:pathLst>
                  <a:path w="225" h="30">
                    <a:moveTo>
                      <a:pt x="0" y="0"/>
                    </a:moveTo>
                    <a:cubicBezTo>
                      <a:pt x="60" y="5"/>
                      <a:pt x="120" y="7"/>
                      <a:pt x="180" y="15"/>
                    </a:cubicBezTo>
                    <a:cubicBezTo>
                      <a:pt x="196" y="17"/>
                      <a:pt x="225" y="30"/>
                      <a:pt x="225" y="3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995" name="Freeform 35"/>
              <p:cNvSpPr>
                <a:spLocks/>
              </p:cNvSpPr>
              <p:nvPr/>
            </p:nvSpPr>
            <p:spPr bwMode="auto">
              <a:xfrm>
                <a:off x="6525" y="9795"/>
                <a:ext cx="195" cy="22"/>
              </a:xfrm>
              <a:custGeom>
                <a:avLst/>
                <a:gdLst>
                  <a:gd name="T0" fmla="*/ 0 w 195"/>
                  <a:gd name="T1" fmla="*/ 0 h 22"/>
                  <a:gd name="T2" fmla="*/ 195 w 195"/>
                  <a:gd name="T3" fmla="*/ 0 h 22"/>
                </a:gdLst>
                <a:ahLst/>
                <a:cxnLst>
                  <a:cxn ang="0">
                    <a:pos x="T0" y="T1"/>
                  </a:cxn>
                  <a:cxn ang="0">
                    <a:pos x="T2" y="T3"/>
                  </a:cxn>
                </a:cxnLst>
                <a:rect l="0" t="0" r="r" b="b"/>
                <a:pathLst>
                  <a:path w="195" h="22">
                    <a:moveTo>
                      <a:pt x="0" y="0"/>
                    </a:moveTo>
                    <a:cubicBezTo>
                      <a:pt x="67" y="22"/>
                      <a:pt x="126" y="0"/>
                      <a:pt x="195"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996" name="Freeform 36"/>
              <p:cNvSpPr>
                <a:spLocks/>
              </p:cNvSpPr>
              <p:nvPr/>
            </p:nvSpPr>
            <p:spPr bwMode="auto">
              <a:xfrm>
                <a:off x="6495" y="9840"/>
                <a:ext cx="105" cy="15"/>
              </a:xfrm>
              <a:custGeom>
                <a:avLst/>
                <a:gdLst>
                  <a:gd name="T0" fmla="*/ 0 w 105"/>
                  <a:gd name="T1" fmla="*/ 0 h 15"/>
                  <a:gd name="T2" fmla="*/ 105 w 105"/>
                  <a:gd name="T3" fmla="*/ 15 h 15"/>
                </a:gdLst>
                <a:ahLst/>
                <a:cxnLst>
                  <a:cxn ang="0">
                    <a:pos x="T0" y="T1"/>
                  </a:cxn>
                  <a:cxn ang="0">
                    <a:pos x="T2" y="T3"/>
                  </a:cxn>
                </a:cxnLst>
                <a:rect l="0" t="0" r="r" b="b"/>
                <a:pathLst>
                  <a:path w="105" h="15">
                    <a:moveTo>
                      <a:pt x="0" y="0"/>
                    </a:moveTo>
                    <a:cubicBezTo>
                      <a:pt x="35" y="5"/>
                      <a:pt x="105" y="15"/>
                      <a:pt x="105" y="1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997" name="Freeform 37"/>
              <p:cNvSpPr>
                <a:spLocks/>
              </p:cNvSpPr>
              <p:nvPr/>
            </p:nvSpPr>
            <p:spPr bwMode="auto">
              <a:xfrm>
                <a:off x="6855" y="9465"/>
                <a:ext cx="210" cy="1"/>
              </a:xfrm>
              <a:custGeom>
                <a:avLst/>
                <a:gdLst>
                  <a:gd name="T0" fmla="*/ 0 w 210"/>
                  <a:gd name="T1" fmla="*/ 0 h 1"/>
                  <a:gd name="T2" fmla="*/ 210 w 210"/>
                  <a:gd name="T3" fmla="*/ 0 h 1"/>
                </a:gdLst>
                <a:ahLst/>
                <a:cxnLst>
                  <a:cxn ang="0">
                    <a:pos x="T0" y="T1"/>
                  </a:cxn>
                  <a:cxn ang="0">
                    <a:pos x="T2" y="T3"/>
                  </a:cxn>
                </a:cxnLst>
                <a:rect l="0" t="0" r="r" b="b"/>
                <a:pathLst>
                  <a:path w="210" h="1">
                    <a:moveTo>
                      <a:pt x="0" y="0"/>
                    </a:moveTo>
                    <a:cubicBezTo>
                      <a:pt x="70" y="0"/>
                      <a:pt x="140" y="0"/>
                      <a:pt x="210"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998" name="Freeform 38"/>
              <p:cNvSpPr>
                <a:spLocks/>
              </p:cNvSpPr>
              <p:nvPr/>
            </p:nvSpPr>
            <p:spPr bwMode="auto">
              <a:xfrm>
                <a:off x="6810" y="9540"/>
                <a:ext cx="120" cy="1"/>
              </a:xfrm>
              <a:custGeom>
                <a:avLst/>
                <a:gdLst>
                  <a:gd name="T0" fmla="*/ 0 w 120"/>
                  <a:gd name="T1" fmla="*/ 0 h 1"/>
                  <a:gd name="T2" fmla="*/ 120 w 120"/>
                  <a:gd name="T3" fmla="*/ 0 h 1"/>
                </a:gdLst>
                <a:ahLst/>
                <a:cxnLst>
                  <a:cxn ang="0">
                    <a:pos x="T0" y="T1"/>
                  </a:cxn>
                  <a:cxn ang="0">
                    <a:pos x="T2" y="T3"/>
                  </a:cxn>
                </a:cxnLst>
                <a:rect l="0" t="0" r="r" b="b"/>
                <a:pathLst>
                  <a:path w="120" h="1">
                    <a:moveTo>
                      <a:pt x="0" y="0"/>
                    </a:moveTo>
                    <a:cubicBezTo>
                      <a:pt x="40" y="0"/>
                      <a:pt x="80" y="0"/>
                      <a:pt x="120"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999" name="Freeform 39"/>
              <p:cNvSpPr>
                <a:spLocks/>
              </p:cNvSpPr>
              <p:nvPr/>
            </p:nvSpPr>
            <p:spPr bwMode="auto">
              <a:xfrm>
                <a:off x="7050" y="9315"/>
                <a:ext cx="180" cy="1"/>
              </a:xfrm>
              <a:custGeom>
                <a:avLst/>
                <a:gdLst>
                  <a:gd name="T0" fmla="*/ 0 w 180"/>
                  <a:gd name="T1" fmla="*/ 0 h 1"/>
                  <a:gd name="T2" fmla="*/ 180 w 180"/>
                  <a:gd name="T3" fmla="*/ 0 h 1"/>
                </a:gdLst>
                <a:ahLst/>
                <a:cxnLst>
                  <a:cxn ang="0">
                    <a:pos x="T0" y="T1"/>
                  </a:cxn>
                  <a:cxn ang="0">
                    <a:pos x="T2" y="T3"/>
                  </a:cxn>
                </a:cxnLst>
                <a:rect l="0" t="0" r="r" b="b"/>
                <a:pathLst>
                  <a:path w="180" h="1">
                    <a:moveTo>
                      <a:pt x="0" y="0"/>
                    </a:moveTo>
                    <a:cubicBezTo>
                      <a:pt x="60" y="0"/>
                      <a:pt x="120" y="0"/>
                      <a:pt x="180"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00" name="Freeform 40"/>
              <p:cNvSpPr>
                <a:spLocks/>
              </p:cNvSpPr>
              <p:nvPr/>
            </p:nvSpPr>
            <p:spPr bwMode="auto">
              <a:xfrm>
                <a:off x="6645" y="9660"/>
                <a:ext cx="315" cy="30"/>
              </a:xfrm>
              <a:custGeom>
                <a:avLst/>
                <a:gdLst>
                  <a:gd name="T0" fmla="*/ 0 w 315"/>
                  <a:gd name="T1" fmla="*/ 0 h 30"/>
                  <a:gd name="T2" fmla="*/ 315 w 315"/>
                  <a:gd name="T3" fmla="*/ 30 h 30"/>
                </a:gdLst>
                <a:ahLst/>
                <a:cxnLst>
                  <a:cxn ang="0">
                    <a:pos x="T0" y="T1"/>
                  </a:cxn>
                  <a:cxn ang="0">
                    <a:pos x="T2" y="T3"/>
                  </a:cxn>
                </a:cxnLst>
                <a:rect l="0" t="0" r="r" b="b"/>
                <a:pathLst>
                  <a:path w="315" h="30">
                    <a:moveTo>
                      <a:pt x="0" y="0"/>
                    </a:moveTo>
                    <a:cubicBezTo>
                      <a:pt x="102" y="7"/>
                      <a:pt x="213" y="30"/>
                      <a:pt x="315" y="3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01" name="Freeform 41"/>
              <p:cNvSpPr>
                <a:spLocks/>
              </p:cNvSpPr>
              <p:nvPr/>
            </p:nvSpPr>
            <p:spPr bwMode="auto">
              <a:xfrm>
                <a:off x="6930" y="9405"/>
                <a:ext cx="292" cy="33"/>
              </a:xfrm>
              <a:custGeom>
                <a:avLst/>
                <a:gdLst>
                  <a:gd name="T0" fmla="*/ 0 w 292"/>
                  <a:gd name="T1" fmla="*/ 0 h 33"/>
                  <a:gd name="T2" fmla="*/ 165 w 292"/>
                  <a:gd name="T3" fmla="*/ 15 h 33"/>
                  <a:gd name="T4" fmla="*/ 240 w 292"/>
                  <a:gd name="T5" fmla="*/ 30 h 33"/>
                </a:gdLst>
                <a:ahLst/>
                <a:cxnLst>
                  <a:cxn ang="0">
                    <a:pos x="T0" y="T1"/>
                  </a:cxn>
                  <a:cxn ang="0">
                    <a:pos x="T2" y="T3"/>
                  </a:cxn>
                  <a:cxn ang="0">
                    <a:pos x="T4" y="T5"/>
                  </a:cxn>
                </a:cxnLst>
                <a:rect l="0" t="0" r="r" b="b"/>
                <a:pathLst>
                  <a:path w="292" h="33">
                    <a:moveTo>
                      <a:pt x="0" y="0"/>
                    </a:moveTo>
                    <a:cubicBezTo>
                      <a:pt x="55" y="5"/>
                      <a:pt x="110" y="7"/>
                      <a:pt x="165" y="15"/>
                    </a:cubicBezTo>
                    <a:cubicBezTo>
                      <a:pt x="292" y="33"/>
                      <a:pt x="148" y="30"/>
                      <a:pt x="240" y="3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02" name="Freeform 42"/>
              <p:cNvSpPr>
                <a:spLocks/>
              </p:cNvSpPr>
              <p:nvPr/>
            </p:nvSpPr>
            <p:spPr bwMode="auto">
              <a:xfrm>
                <a:off x="5535" y="9915"/>
                <a:ext cx="30" cy="345"/>
              </a:xfrm>
              <a:custGeom>
                <a:avLst/>
                <a:gdLst>
                  <a:gd name="T0" fmla="*/ 0 w 30"/>
                  <a:gd name="T1" fmla="*/ 0 h 345"/>
                  <a:gd name="T2" fmla="*/ 15 w 30"/>
                  <a:gd name="T3" fmla="*/ 120 h 345"/>
                  <a:gd name="T4" fmla="*/ 30 w 30"/>
                  <a:gd name="T5" fmla="*/ 165 h 345"/>
                  <a:gd name="T6" fmla="*/ 0 w 30"/>
                  <a:gd name="T7" fmla="*/ 345 h 345"/>
                </a:gdLst>
                <a:ahLst/>
                <a:cxnLst>
                  <a:cxn ang="0">
                    <a:pos x="T0" y="T1"/>
                  </a:cxn>
                  <a:cxn ang="0">
                    <a:pos x="T2" y="T3"/>
                  </a:cxn>
                  <a:cxn ang="0">
                    <a:pos x="T4" y="T5"/>
                  </a:cxn>
                  <a:cxn ang="0">
                    <a:pos x="T6" y="T7"/>
                  </a:cxn>
                </a:cxnLst>
                <a:rect l="0" t="0" r="r" b="b"/>
                <a:pathLst>
                  <a:path w="30" h="345">
                    <a:moveTo>
                      <a:pt x="0" y="0"/>
                    </a:moveTo>
                    <a:cubicBezTo>
                      <a:pt x="5" y="40"/>
                      <a:pt x="8" y="80"/>
                      <a:pt x="15" y="120"/>
                    </a:cubicBezTo>
                    <a:cubicBezTo>
                      <a:pt x="18" y="136"/>
                      <a:pt x="30" y="149"/>
                      <a:pt x="30" y="165"/>
                    </a:cubicBezTo>
                    <a:cubicBezTo>
                      <a:pt x="30" y="230"/>
                      <a:pt x="0" y="281"/>
                      <a:pt x="0" y="34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03" name="Freeform 43"/>
              <p:cNvSpPr>
                <a:spLocks/>
              </p:cNvSpPr>
              <p:nvPr/>
            </p:nvSpPr>
            <p:spPr bwMode="auto">
              <a:xfrm>
                <a:off x="6405" y="9900"/>
                <a:ext cx="30" cy="345"/>
              </a:xfrm>
              <a:custGeom>
                <a:avLst/>
                <a:gdLst>
                  <a:gd name="T0" fmla="*/ 30 w 30"/>
                  <a:gd name="T1" fmla="*/ 0 h 345"/>
                  <a:gd name="T2" fmla="*/ 0 w 30"/>
                  <a:gd name="T3" fmla="*/ 345 h 345"/>
                </a:gdLst>
                <a:ahLst/>
                <a:cxnLst>
                  <a:cxn ang="0">
                    <a:pos x="T0" y="T1"/>
                  </a:cxn>
                  <a:cxn ang="0">
                    <a:pos x="T2" y="T3"/>
                  </a:cxn>
                </a:cxnLst>
                <a:rect l="0" t="0" r="r" b="b"/>
                <a:pathLst>
                  <a:path w="30" h="345">
                    <a:moveTo>
                      <a:pt x="30" y="0"/>
                    </a:moveTo>
                    <a:cubicBezTo>
                      <a:pt x="25" y="79"/>
                      <a:pt x="0" y="246"/>
                      <a:pt x="0" y="34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04" name="Freeform 44"/>
              <p:cNvSpPr>
                <a:spLocks/>
              </p:cNvSpPr>
              <p:nvPr/>
            </p:nvSpPr>
            <p:spPr bwMode="auto">
              <a:xfrm>
                <a:off x="5550" y="9945"/>
                <a:ext cx="405" cy="53"/>
              </a:xfrm>
              <a:custGeom>
                <a:avLst/>
                <a:gdLst>
                  <a:gd name="T0" fmla="*/ 0 w 405"/>
                  <a:gd name="T1" fmla="*/ 0 h 53"/>
                  <a:gd name="T2" fmla="*/ 405 w 405"/>
                  <a:gd name="T3" fmla="*/ 15 h 53"/>
                </a:gdLst>
                <a:ahLst/>
                <a:cxnLst>
                  <a:cxn ang="0">
                    <a:pos x="T0" y="T1"/>
                  </a:cxn>
                  <a:cxn ang="0">
                    <a:pos x="T2" y="T3"/>
                  </a:cxn>
                </a:cxnLst>
                <a:rect l="0" t="0" r="r" b="b"/>
                <a:pathLst>
                  <a:path w="405" h="53">
                    <a:moveTo>
                      <a:pt x="0" y="0"/>
                    </a:moveTo>
                    <a:cubicBezTo>
                      <a:pt x="159" y="53"/>
                      <a:pt x="29" y="15"/>
                      <a:pt x="405" y="1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05" name="Freeform 45"/>
              <p:cNvSpPr>
                <a:spLocks/>
              </p:cNvSpPr>
              <p:nvPr/>
            </p:nvSpPr>
            <p:spPr bwMode="auto">
              <a:xfrm>
                <a:off x="5565" y="10035"/>
                <a:ext cx="300" cy="22"/>
              </a:xfrm>
              <a:custGeom>
                <a:avLst/>
                <a:gdLst>
                  <a:gd name="T0" fmla="*/ 0 w 300"/>
                  <a:gd name="T1" fmla="*/ 0 h 22"/>
                  <a:gd name="T2" fmla="*/ 300 w 300"/>
                  <a:gd name="T3" fmla="*/ 15 h 22"/>
                </a:gdLst>
                <a:ahLst/>
                <a:cxnLst>
                  <a:cxn ang="0">
                    <a:pos x="T0" y="T1"/>
                  </a:cxn>
                  <a:cxn ang="0">
                    <a:pos x="T2" y="T3"/>
                  </a:cxn>
                </a:cxnLst>
                <a:rect l="0" t="0" r="r" b="b"/>
                <a:pathLst>
                  <a:path w="300" h="22">
                    <a:moveTo>
                      <a:pt x="0" y="0"/>
                    </a:moveTo>
                    <a:cubicBezTo>
                      <a:pt x="180" y="22"/>
                      <a:pt x="80" y="15"/>
                      <a:pt x="300" y="1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06" name="Freeform 46"/>
              <p:cNvSpPr>
                <a:spLocks/>
              </p:cNvSpPr>
              <p:nvPr/>
            </p:nvSpPr>
            <p:spPr bwMode="auto">
              <a:xfrm>
                <a:off x="5550" y="10155"/>
                <a:ext cx="360" cy="30"/>
              </a:xfrm>
              <a:custGeom>
                <a:avLst/>
                <a:gdLst>
                  <a:gd name="T0" fmla="*/ 0 w 360"/>
                  <a:gd name="T1" fmla="*/ 0 h 30"/>
                  <a:gd name="T2" fmla="*/ 360 w 360"/>
                  <a:gd name="T3" fmla="*/ 15 h 30"/>
                </a:gdLst>
                <a:ahLst/>
                <a:cxnLst>
                  <a:cxn ang="0">
                    <a:pos x="T0" y="T1"/>
                  </a:cxn>
                  <a:cxn ang="0">
                    <a:pos x="T2" y="T3"/>
                  </a:cxn>
                </a:cxnLst>
                <a:rect l="0" t="0" r="r" b="b"/>
                <a:pathLst>
                  <a:path w="360" h="30">
                    <a:moveTo>
                      <a:pt x="0" y="0"/>
                    </a:moveTo>
                    <a:cubicBezTo>
                      <a:pt x="179" y="30"/>
                      <a:pt x="60" y="15"/>
                      <a:pt x="360" y="1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07" name="Freeform 47"/>
              <p:cNvSpPr>
                <a:spLocks/>
              </p:cNvSpPr>
              <p:nvPr/>
            </p:nvSpPr>
            <p:spPr bwMode="auto">
              <a:xfrm>
                <a:off x="5565" y="10080"/>
                <a:ext cx="210" cy="61"/>
              </a:xfrm>
              <a:custGeom>
                <a:avLst/>
                <a:gdLst>
                  <a:gd name="T0" fmla="*/ 0 w 210"/>
                  <a:gd name="T1" fmla="*/ 0 h 61"/>
                  <a:gd name="T2" fmla="*/ 210 w 210"/>
                  <a:gd name="T3" fmla="*/ 30 h 61"/>
                </a:gdLst>
                <a:ahLst/>
                <a:cxnLst>
                  <a:cxn ang="0">
                    <a:pos x="T0" y="T1"/>
                  </a:cxn>
                  <a:cxn ang="0">
                    <a:pos x="T2" y="T3"/>
                  </a:cxn>
                </a:cxnLst>
                <a:rect l="0" t="0" r="r" b="b"/>
                <a:pathLst>
                  <a:path w="210" h="61">
                    <a:moveTo>
                      <a:pt x="0" y="0"/>
                    </a:moveTo>
                    <a:cubicBezTo>
                      <a:pt x="91" y="61"/>
                      <a:pt x="27" y="30"/>
                      <a:pt x="210" y="3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08" name="Freeform 48"/>
              <p:cNvSpPr>
                <a:spLocks/>
              </p:cNvSpPr>
              <p:nvPr/>
            </p:nvSpPr>
            <p:spPr bwMode="auto">
              <a:xfrm>
                <a:off x="5550" y="10200"/>
                <a:ext cx="255" cy="15"/>
              </a:xfrm>
              <a:custGeom>
                <a:avLst/>
                <a:gdLst>
                  <a:gd name="T0" fmla="*/ 0 w 255"/>
                  <a:gd name="T1" fmla="*/ 15 h 15"/>
                  <a:gd name="T2" fmla="*/ 135 w 255"/>
                  <a:gd name="T3" fmla="*/ 0 h 15"/>
                  <a:gd name="T4" fmla="*/ 255 w 255"/>
                  <a:gd name="T5" fmla="*/ 15 h 15"/>
                </a:gdLst>
                <a:ahLst/>
                <a:cxnLst>
                  <a:cxn ang="0">
                    <a:pos x="T0" y="T1"/>
                  </a:cxn>
                  <a:cxn ang="0">
                    <a:pos x="T2" y="T3"/>
                  </a:cxn>
                  <a:cxn ang="0">
                    <a:pos x="T4" y="T5"/>
                  </a:cxn>
                </a:cxnLst>
                <a:rect l="0" t="0" r="r" b="b"/>
                <a:pathLst>
                  <a:path w="255" h="15">
                    <a:moveTo>
                      <a:pt x="0" y="15"/>
                    </a:moveTo>
                    <a:cubicBezTo>
                      <a:pt x="45" y="10"/>
                      <a:pt x="90" y="0"/>
                      <a:pt x="135" y="0"/>
                    </a:cubicBezTo>
                    <a:cubicBezTo>
                      <a:pt x="175" y="0"/>
                      <a:pt x="215" y="15"/>
                      <a:pt x="255" y="1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09" name="Freeform 49"/>
              <p:cNvSpPr>
                <a:spLocks/>
              </p:cNvSpPr>
              <p:nvPr/>
            </p:nvSpPr>
            <p:spPr bwMode="auto">
              <a:xfrm>
                <a:off x="6285" y="9960"/>
                <a:ext cx="315" cy="30"/>
              </a:xfrm>
              <a:custGeom>
                <a:avLst/>
                <a:gdLst>
                  <a:gd name="T0" fmla="*/ 0 w 315"/>
                  <a:gd name="T1" fmla="*/ 30 h 30"/>
                  <a:gd name="T2" fmla="*/ 135 w 315"/>
                  <a:gd name="T3" fmla="*/ 15 h 30"/>
                  <a:gd name="T4" fmla="*/ 315 w 315"/>
                  <a:gd name="T5" fmla="*/ 0 h 30"/>
                </a:gdLst>
                <a:ahLst/>
                <a:cxnLst>
                  <a:cxn ang="0">
                    <a:pos x="T0" y="T1"/>
                  </a:cxn>
                  <a:cxn ang="0">
                    <a:pos x="T2" y="T3"/>
                  </a:cxn>
                  <a:cxn ang="0">
                    <a:pos x="T4" y="T5"/>
                  </a:cxn>
                </a:cxnLst>
                <a:rect l="0" t="0" r="r" b="b"/>
                <a:pathLst>
                  <a:path w="315" h="30">
                    <a:moveTo>
                      <a:pt x="0" y="30"/>
                    </a:moveTo>
                    <a:cubicBezTo>
                      <a:pt x="45" y="25"/>
                      <a:pt x="90" y="19"/>
                      <a:pt x="135" y="15"/>
                    </a:cubicBezTo>
                    <a:cubicBezTo>
                      <a:pt x="195" y="9"/>
                      <a:pt x="315" y="0"/>
                      <a:pt x="315"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10" name="Freeform 50"/>
              <p:cNvSpPr>
                <a:spLocks/>
              </p:cNvSpPr>
              <p:nvPr/>
            </p:nvSpPr>
            <p:spPr bwMode="auto">
              <a:xfrm>
                <a:off x="6210" y="10050"/>
                <a:ext cx="570" cy="1"/>
              </a:xfrm>
              <a:custGeom>
                <a:avLst/>
                <a:gdLst>
                  <a:gd name="T0" fmla="*/ 0 w 570"/>
                  <a:gd name="T1" fmla="*/ 0 h 1"/>
                  <a:gd name="T2" fmla="*/ 570 w 570"/>
                  <a:gd name="T3" fmla="*/ 0 h 1"/>
                </a:gdLst>
                <a:ahLst/>
                <a:cxnLst>
                  <a:cxn ang="0">
                    <a:pos x="T0" y="T1"/>
                  </a:cxn>
                  <a:cxn ang="0">
                    <a:pos x="T2" y="T3"/>
                  </a:cxn>
                </a:cxnLst>
                <a:rect l="0" t="0" r="r" b="b"/>
                <a:pathLst>
                  <a:path w="570" h="1">
                    <a:moveTo>
                      <a:pt x="0" y="0"/>
                    </a:moveTo>
                    <a:cubicBezTo>
                      <a:pt x="190" y="0"/>
                      <a:pt x="380" y="0"/>
                      <a:pt x="570"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11" name="Freeform 51"/>
              <p:cNvSpPr>
                <a:spLocks/>
              </p:cNvSpPr>
              <p:nvPr/>
            </p:nvSpPr>
            <p:spPr bwMode="auto">
              <a:xfrm>
                <a:off x="6315" y="10110"/>
                <a:ext cx="285" cy="1"/>
              </a:xfrm>
              <a:custGeom>
                <a:avLst/>
                <a:gdLst>
                  <a:gd name="T0" fmla="*/ 0 w 285"/>
                  <a:gd name="T1" fmla="*/ 0 h 1"/>
                  <a:gd name="T2" fmla="*/ 285 w 285"/>
                  <a:gd name="T3" fmla="*/ 0 h 1"/>
                </a:gdLst>
                <a:ahLst/>
                <a:cxnLst>
                  <a:cxn ang="0">
                    <a:pos x="T0" y="T1"/>
                  </a:cxn>
                  <a:cxn ang="0">
                    <a:pos x="T2" y="T3"/>
                  </a:cxn>
                </a:cxnLst>
                <a:rect l="0" t="0" r="r" b="b"/>
                <a:pathLst>
                  <a:path w="285" h="1">
                    <a:moveTo>
                      <a:pt x="0" y="0"/>
                    </a:moveTo>
                    <a:cubicBezTo>
                      <a:pt x="95" y="0"/>
                      <a:pt x="190" y="0"/>
                      <a:pt x="285"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12" name="Freeform 52"/>
              <p:cNvSpPr>
                <a:spLocks/>
              </p:cNvSpPr>
              <p:nvPr/>
            </p:nvSpPr>
            <p:spPr bwMode="auto">
              <a:xfrm>
                <a:off x="6315" y="10185"/>
                <a:ext cx="330" cy="1"/>
              </a:xfrm>
              <a:custGeom>
                <a:avLst/>
                <a:gdLst>
                  <a:gd name="T0" fmla="*/ 0 w 330"/>
                  <a:gd name="T1" fmla="*/ 0 h 1"/>
                  <a:gd name="T2" fmla="*/ 330 w 330"/>
                  <a:gd name="T3" fmla="*/ 0 h 1"/>
                </a:gdLst>
                <a:ahLst/>
                <a:cxnLst>
                  <a:cxn ang="0">
                    <a:pos x="T0" y="T1"/>
                  </a:cxn>
                  <a:cxn ang="0">
                    <a:pos x="T2" y="T3"/>
                  </a:cxn>
                </a:cxnLst>
                <a:rect l="0" t="0" r="r" b="b"/>
                <a:pathLst>
                  <a:path w="330" h="1">
                    <a:moveTo>
                      <a:pt x="0" y="0"/>
                    </a:moveTo>
                    <a:cubicBezTo>
                      <a:pt x="110" y="0"/>
                      <a:pt x="220" y="0"/>
                      <a:pt x="330"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13" name="Freeform 53"/>
              <p:cNvSpPr>
                <a:spLocks/>
              </p:cNvSpPr>
              <p:nvPr/>
            </p:nvSpPr>
            <p:spPr bwMode="auto">
              <a:xfrm>
                <a:off x="6225" y="10230"/>
                <a:ext cx="555" cy="1"/>
              </a:xfrm>
              <a:custGeom>
                <a:avLst/>
                <a:gdLst>
                  <a:gd name="T0" fmla="*/ 0 w 555"/>
                  <a:gd name="T1" fmla="*/ 0 h 1"/>
                  <a:gd name="T2" fmla="*/ 555 w 555"/>
                  <a:gd name="T3" fmla="*/ 0 h 1"/>
                </a:gdLst>
                <a:ahLst/>
                <a:cxnLst>
                  <a:cxn ang="0">
                    <a:pos x="T0" y="T1"/>
                  </a:cxn>
                  <a:cxn ang="0">
                    <a:pos x="T2" y="T3"/>
                  </a:cxn>
                </a:cxnLst>
                <a:rect l="0" t="0" r="r" b="b"/>
                <a:pathLst>
                  <a:path w="555" h="1">
                    <a:moveTo>
                      <a:pt x="0" y="0"/>
                    </a:moveTo>
                    <a:cubicBezTo>
                      <a:pt x="185" y="0"/>
                      <a:pt x="370" y="0"/>
                      <a:pt x="555"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14" name="Freeform 54"/>
              <p:cNvSpPr>
                <a:spLocks/>
              </p:cNvSpPr>
              <p:nvPr/>
            </p:nvSpPr>
            <p:spPr bwMode="auto">
              <a:xfrm>
                <a:off x="6360" y="10020"/>
                <a:ext cx="210" cy="1"/>
              </a:xfrm>
              <a:custGeom>
                <a:avLst/>
                <a:gdLst>
                  <a:gd name="T0" fmla="*/ 0 w 210"/>
                  <a:gd name="T1" fmla="*/ 0 h 1"/>
                  <a:gd name="T2" fmla="*/ 210 w 210"/>
                  <a:gd name="T3" fmla="*/ 0 h 1"/>
                </a:gdLst>
                <a:ahLst/>
                <a:cxnLst>
                  <a:cxn ang="0">
                    <a:pos x="T0" y="T1"/>
                  </a:cxn>
                  <a:cxn ang="0">
                    <a:pos x="T2" y="T3"/>
                  </a:cxn>
                </a:cxnLst>
                <a:rect l="0" t="0" r="r" b="b"/>
                <a:pathLst>
                  <a:path w="210" h="1">
                    <a:moveTo>
                      <a:pt x="0" y="0"/>
                    </a:moveTo>
                    <a:cubicBezTo>
                      <a:pt x="70" y="0"/>
                      <a:pt x="140" y="0"/>
                      <a:pt x="210"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15" name="Freeform 55"/>
              <p:cNvSpPr>
                <a:spLocks/>
              </p:cNvSpPr>
              <p:nvPr/>
            </p:nvSpPr>
            <p:spPr bwMode="auto">
              <a:xfrm>
                <a:off x="6345" y="10140"/>
                <a:ext cx="225" cy="19"/>
              </a:xfrm>
              <a:custGeom>
                <a:avLst/>
                <a:gdLst>
                  <a:gd name="T0" fmla="*/ 0 w 225"/>
                  <a:gd name="T1" fmla="*/ 0 h 19"/>
                  <a:gd name="T2" fmla="*/ 225 w 225"/>
                  <a:gd name="T3" fmla="*/ 0 h 19"/>
                </a:gdLst>
                <a:ahLst/>
                <a:cxnLst>
                  <a:cxn ang="0">
                    <a:pos x="T0" y="T1"/>
                  </a:cxn>
                  <a:cxn ang="0">
                    <a:pos x="T2" y="T3"/>
                  </a:cxn>
                </a:cxnLst>
                <a:rect l="0" t="0" r="r" b="b"/>
                <a:pathLst>
                  <a:path w="225" h="19">
                    <a:moveTo>
                      <a:pt x="0" y="0"/>
                    </a:moveTo>
                    <a:cubicBezTo>
                      <a:pt x="93" y="19"/>
                      <a:pt x="123" y="0"/>
                      <a:pt x="225"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41016" name="Freeform 56"/>
            <p:cNvSpPr>
              <a:spLocks/>
            </p:cNvSpPr>
            <p:nvPr/>
          </p:nvSpPr>
          <p:spPr bwMode="auto">
            <a:xfrm>
              <a:off x="1564" y="2169"/>
              <a:ext cx="387" cy="253"/>
            </a:xfrm>
            <a:custGeom>
              <a:avLst/>
              <a:gdLst>
                <a:gd name="T0" fmla="*/ 930 w 930"/>
                <a:gd name="T1" fmla="*/ 0 h 600"/>
                <a:gd name="T2" fmla="*/ 420 w 930"/>
                <a:gd name="T3" fmla="*/ 240 h 600"/>
                <a:gd name="T4" fmla="*/ 210 w 930"/>
                <a:gd name="T5" fmla="*/ 345 h 600"/>
                <a:gd name="T6" fmla="*/ 75 w 930"/>
                <a:gd name="T7" fmla="*/ 465 h 600"/>
                <a:gd name="T8" fmla="*/ 15 w 930"/>
                <a:gd name="T9" fmla="*/ 555 h 600"/>
                <a:gd name="T10" fmla="*/ 0 w 930"/>
                <a:gd name="T11" fmla="*/ 600 h 600"/>
              </a:gdLst>
              <a:ahLst/>
              <a:cxnLst>
                <a:cxn ang="0">
                  <a:pos x="T0" y="T1"/>
                </a:cxn>
                <a:cxn ang="0">
                  <a:pos x="T2" y="T3"/>
                </a:cxn>
                <a:cxn ang="0">
                  <a:pos x="T4" y="T5"/>
                </a:cxn>
                <a:cxn ang="0">
                  <a:pos x="T6" y="T7"/>
                </a:cxn>
                <a:cxn ang="0">
                  <a:pos x="T8" y="T9"/>
                </a:cxn>
                <a:cxn ang="0">
                  <a:pos x="T10" y="T11"/>
                </a:cxn>
              </a:cxnLst>
              <a:rect l="0" t="0" r="r" b="b"/>
              <a:pathLst>
                <a:path w="930" h="600">
                  <a:moveTo>
                    <a:pt x="930" y="0"/>
                  </a:moveTo>
                  <a:cubicBezTo>
                    <a:pt x="761" y="85"/>
                    <a:pt x="584" y="146"/>
                    <a:pt x="420" y="240"/>
                  </a:cubicBezTo>
                  <a:cubicBezTo>
                    <a:pt x="352" y="279"/>
                    <a:pt x="274" y="299"/>
                    <a:pt x="210" y="345"/>
                  </a:cubicBezTo>
                  <a:cubicBezTo>
                    <a:pt x="184" y="364"/>
                    <a:pt x="94" y="440"/>
                    <a:pt x="75" y="465"/>
                  </a:cubicBezTo>
                  <a:cubicBezTo>
                    <a:pt x="53" y="493"/>
                    <a:pt x="35" y="525"/>
                    <a:pt x="15" y="555"/>
                  </a:cubicBezTo>
                  <a:cubicBezTo>
                    <a:pt x="6" y="568"/>
                    <a:pt x="0" y="600"/>
                    <a:pt x="0" y="60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17" name="Freeform 57"/>
            <p:cNvSpPr>
              <a:spLocks/>
            </p:cNvSpPr>
            <p:nvPr/>
          </p:nvSpPr>
          <p:spPr bwMode="auto">
            <a:xfrm>
              <a:off x="1014" y="2428"/>
              <a:ext cx="557" cy="1012"/>
            </a:xfrm>
            <a:custGeom>
              <a:avLst/>
              <a:gdLst>
                <a:gd name="T0" fmla="*/ 1320 w 1335"/>
                <a:gd name="T1" fmla="*/ 0 h 2400"/>
                <a:gd name="T2" fmla="*/ 1275 w 1335"/>
                <a:gd name="T3" fmla="*/ 15 h 2400"/>
                <a:gd name="T4" fmla="*/ 1215 w 1335"/>
                <a:gd name="T5" fmla="*/ 75 h 2400"/>
                <a:gd name="T6" fmla="*/ 1185 w 1335"/>
                <a:gd name="T7" fmla="*/ 120 h 2400"/>
                <a:gd name="T8" fmla="*/ 1140 w 1335"/>
                <a:gd name="T9" fmla="*/ 135 h 2400"/>
                <a:gd name="T10" fmla="*/ 1125 w 1335"/>
                <a:gd name="T11" fmla="*/ 180 h 2400"/>
                <a:gd name="T12" fmla="*/ 1080 w 1335"/>
                <a:gd name="T13" fmla="*/ 195 h 2400"/>
                <a:gd name="T14" fmla="*/ 900 w 1335"/>
                <a:gd name="T15" fmla="*/ 285 h 2400"/>
                <a:gd name="T16" fmla="*/ 870 w 1335"/>
                <a:gd name="T17" fmla="*/ 585 h 2400"/>
                <a:gd name="T18" fmla="*/ 780 w 1335"/>
                <a:gd name="T19" fmla="*/ 645 h 2400"/>
                <a:gd name="T20" fmla="*/ 600 w 1335"/>
                <a:gd name="T21" fmla="*/ 750 h 2400"/>
                <a:gd name="T22" fmla="*/ 555 w 1335"/>
                <a:gd name="T23" fmla="*/ 780 h 2400"/>
                <a:gd name="T24" fmla="*/ 510 w 1335"/>
                <a:gd name="T25" fmla="*/ 810 h 2400"/>
                <a:gd name="T26" fmla="*/ 495 w 1335"/>
                <a:gd name="T27" fmla="*/ 855 h 2400"/>
                <a:gd name="T28" fmla="*/ 405 w 1335"/>
                <a:gd name="T29" fmla="*/ 885 h 2400"/>
                <a:gd name="T30" fmla="*/ 345 w 1335"/>
                <a:gd name="T31" fmla="*/ 945 h 2400"/>
                <a:gd name="T32" fmla="*/ 315 w 1335"/>
                <a:gd name="T33" fmla="*/ 990 h 2400"/>
                <a:gd name="T34" fmla="*/ 270 w 1335"/>
                <a:gd name="T35" fmla="*/ 1020 h 2400"/>
                <a:gd name="T36" fmla="*/ 135 w 1335"/>
                <a:gd name="T37" fmla="*/ 1125 h 2400"/>
                <a:gd name="T38" fmla="*/ 90 w 1335"/>
                <a:gd name="T39" fmla="*/ 1155 h 2400"/>
                <a:gd name="T40" fmla="*/ 45 w 1335"/>
                <a:gd name="T41" fmla="*/ 1185 h 2400"/>
                <a:gd name="T42" fmla="*/ 0 w 1335"/>
                <a:gd name="T43" fmla="*/ 1635 h 2400"/>
                <a:gd name="T44" fmla="*/ 15 w 1335"/>
                <a:gd name="T45" fmla="*/ 1740 h 2400"/>
                <a:gd name="T46" fmla="*/ 45 w 1335"/>
                <a:gd name="T47" fmla="*/ 1860 h 2400"/>
                <a:gd name="T48" fmla="*/ 45 w 1335"/>
                <a:gd name="T49" fmla="*/ 2205 h 2400"/>
                <a:gd name="T50" fmla="*/ 15 w 1335"/>
                <a:gd name="T51" fmla="*/ 2295 h 2400"/>
                <a:gd name="T52" fmla="*/ 0 w 1335"/>
                <a:gd name="T53" fmla="*/ 2340 h 2400"/>
                <a:gd name="T54" fmla="*/ 15 w 1335"/>
                <a:gd name="T55" fmla="*/ 2400 h 2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335" h="2400">
                  <a:moveTo>
                    <a:pt x="1320" y="0"/>
                  </a:moveTo>
                  <a:cubicBezTo>
                    <a:pt x="1305" y="5"/>
                    <a:pt x="1286" y="4"/>
                    <a:pt x="1275" y="15"/>
                  </a:cubicBezTo>
                  <a:cubicBezTo>
                    <a:pt x="1195" y="95"/>
                    <a:pt x="1335" y="35"/>
                    <a:pt x="1215" y="75"/>
                  </a:cubicBezTo>
                  <a:cubicBezTo>
                    <a:pt x="1205" y="90"/>
                    <a:pt x="1199" y="109"/>
                    <a:pt x="1185" y="120"/>
                  </a:cubicBezTo>
                  <a:cubicBezTo>
                    <a:pt x="1173" y="130"/>
                    <a:pt x="1151" y="124"/>
                    <a:pt x="1140" y="135"/>
                  </a:cubicBezTo>
                  <a:cubicBezTo>
                    <a:pt x="1129" y="146"/>
                    <a:pt x="1136" y="169"/>
                    <a:pt x="1125" y="180"/>
                  </a:cubicBezTo>
                  <a:cubicBezTo>
                    <a:pt x="1114" y="191"/>
                    <a:pt x="1094" y="188"/>
                    <a:pt x="1080" y="195"/>
                  </a:cubicBezTo>
                  <a:cubicBezTo>
                    <a:pt x="1020" y="225"/>
                    <a:pt x="965" y="263"/>
                    <a:pt x="900" y="285"/>
                  </a:cubicBezTo>
                  <a:cubicBezTo>
                    <a:pt x="868" y="380"/>
                    <a:pt x="902" y="490"/>
                    <a:pt x="870" y="585"/>
                  </a:cubicBezTo>
                  <a:cubicBezTo>
                    <a:pt x="859" y="619"/>
                    <a:pt x="810" y="625"/>
                    <a:pt x="780" y="645"/>
                  </a:cubicBezTo>
                  <a:cubicBezTo>
                    <a:pt x="720" y="685"/>
                    <a:pt x="662" y="708"/>
                    <a:pt x="600" y="750"/>
                  </a:cubicBezTo>
                  <a:cubicBezTo>
                    <a:pt x="585" y="760"/>
                    <a:pt x="570" y="770"/>
                    <a:pt x="555" y="780"/>
                  </a:cubicBezTo>
                  <a:cubicBezTo>
                    <a:pt x="540" y="790"/>
                    <a:pt x="510" y="810"/>
                    <a:pt x="510" y="810"/>
                  </a:cubicBezTo>
                  <a:cubicBezTo>
                    <a:pt x="505" y="825"/>
                    <a:pt x="508" y="846"/>
                    <a:pt x="495" y="855"/>
                  </a:cubicBezTo>
                  <a:cubicBezTo>
                    <a:pt x="469" y="873"/>
                    <a:pt x="405" y="885"/>
                    <a:pt x="405" y="885"/>
                  </a:cubicBezTo>
                  <a:cubicBezTo>
                    <a:pt x="372" y="983"/>
                    <a:pt x="418" y="887"/>
                    <a:pt x="345" y="945"/>
                  </a:cubicBezTo>
                  <a:cubicBezTo>
                    <a:pt x="331" y="956"/>
                    <a:pt x="328" y="977"/>
                    <a:pt x="315" y="990"/>
                  </a:cubicBezTo>
                  <a:cubicBezTo>
                    <a:pt x="302" y="1003"/>
                    <a:pt x="284" y="1008"/>
                    <a:pt x="270" y="1020"/>
                  </a:cubicBezTo>
                  <a:cubicBezTo>
                    <a:pt x="129" y="1137"/>
                    <a:pt x="362" y="973"/>
                    <a:pt x="135" y="1125"/>
                  </a:cubicBezTo>
                  <a:cubicBezTo>
                    <a:pt x="120" y="1135"/>
                    <a:pt x="105" y="1145"/>
                    <a:pt x="90" y="1155"/>
                  </a:cubicBezTo>
                  <a:cubicBezTo>
                    <a:pt x="75" y="1165"/>
                    <a:pt x="45" y="1185"/>
                    <a:pt x="45" y="1185"/>
                  </a:cubicBezTo>
                  <a:cubicBezTo>
                    <a:pt x="37" y="1354"/>
                    <a:pt x="50" y="1485"/>
                    <a:pt x="0" y="1635"/>
                  </a:cubicBezTo>
                  <a:cubicBezTo>
                    <a:pt x="5" y="1670"/>
                    <a:pt x="8" y="1705"/>
                    <a:pt x="15" y="1740"/>
                  </a:cubicBezTo>
                  <a:cubicBezTo>
                    <a:pt x="23" y="1780"/>
                    <a:pt x="45" y="1860"/>
                    <a:pt x="45" y="1860"/>
                  </a:cubicBezTo>
                  <a:cubicBezTo>
                    <a:pt x="61" y="2016"/>
                    <a:pt x="72" y="2037"/>
                    <a:pt x="45" y="2205"/>
                  </a:cubicBezTo>
                  <a:cubicBezTo>
                    <a:pt x="40" y="2236"/>
                    <a:pt x="25" y="2265"/>
                    <a:pt x="15" y="2295"/>
                  </a:cubicBezTo>
                  <a:cubicBezTo>
                    <a:pt x="10" y="2310"/>
                    <a:pt x="0" y="2340"/>
                    <a:pt x="0" y="2340"/>
                  </a:cubicBezTo>
                  <a:cubicBezTo>
                    <a:pt x="17" y="2390"/>
                    <a:pt x="15" y="2369"/>
                    <a:pt x="15" y="240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18" name="Freeform 58"/>
            <p:cNvSpPr>
              <a:spLocks/>
            </p:cNvSpPr>
            <p:nvPr/>
          </p:nvSpPr>
          <p:spPr bwMode="auto">
            <a:xfrm>
              <a:off x="1345" y="2391"/>
              <a:ext cx="241" cy="39"/>
            </a:xfrm>
            <a:custGeom>
              <a:avLst/>
              <a:gdLst>
                <a:gd name="T0" fmla="*/ 510 w 578"/>
                <a:gd name="T1" fmla="*/ 73 h 92"/>
                <a:gd name="T2" fmla="*/ 270 w 578"/>
                <a:gd name="T3" fmla="*/ 43 h 92"/>
                <a:gd name="T4" fmla="*/ 60 w 578"/>
                <a:gd name="T5" fmla="*/ 13 h 92"/>
              </a:gdLst>
              <a:ahLst/>
              <a:cxnLst>
                <a:cxn ang="0">
                  <a:pos x="T0" y="T1"/>
                </a:cxn>
                <a:cxn ang="0">
                  <a:pos x="T2" y="T3"/>
                </a:cxn>
                <a:cxn ang="0">
                  <a:pos x="T4" y="T5"/>
                </a:cxn>
              </a:cxnLst>
              <a:rect l="0" t="0" r="r" b="b"/>
              <a:pathLst>
                <a:path w="578" h="92">
                  <a:moveTo>
                    <a:pt x="510" y="73"/>
                  </a:moveTo>
                  <a:cubicBezTo>
                    <a:pt x="380" y="30"/>
                    <a:pt x="578" y="92"/>
                    <a:pt x="270" y="43"/>
                  </a:cubicBezTo>
                  <a:cubicBezTo>
                    <a:pt x="0" y="0"/>
                    <a:pt x="391" y="13"/>
                    <a:pt x="60" y="13"/>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19" name="Freeform 59"/>
            <p:cNvSpPr>
              <a:spLocks/>
            </p:cNvSpPr>
            <p:nvPr/>
          </p:nvSpPr>
          <p:spPr bwMode="auto">
            <a:xfrm>
              <a:off x="1139" y="2542"/>
              <a:ext cx="254" cy="15"/>
            </a:xfrm>
            <a:custGeom>
              <a:avLst/>
              <a:gdLst>
                <a:gd name="T0" fmla="*/ 600 w 610"/>
                <a:gd name="T1" fmla="*/ 31 h 35"/>
                <a:gd name="T2" fmla="*/ 420 w 610"/>
                <a:gd name="T3" fmla="*/ 31 h 35"/>
                <a:gd name="T4" fmla="*/ 0 w 610"/>
                <a:gd name="T5" fmla="*/ 31 h 35"/>
              </a:gdLst>
              <a:ahLst/>
              <a:cxnLst>
                <a:cxn ang="0">
                  <a:pos x="T0" y="T1"/>
                </a:cxn>
                <a:cxn ang="0">
                  <a:pos x="T2" y="T3"/>
                </a:cxn>
                <a:cxn ang="0">
                  <a:pos x="T4" y="T5"/>
                </a:cxn>
              </a:cxnLst>
              <a:rect l="0" t="0" r="r" b="b"/>
              <a:pathLst>
                <a:path w="610" h="35">
                  <a:moveTo>
                    <a:pt x="600" y="31"/>
                  </a:moveTo>
                  <a:cubicBezTo>
                    <a:pt x="476" y="0"/>
                    <a:pt x="610" y="26"/>
                    <a:pt x="420" y="31"/>
                  </a:cubicBezTo>
                  <a:cubicBezTo>
                    <a:pt x="280" y="35"/>
                    <a:pt x="140" y="31"/>
                    <a:pt x="0" y="31"/>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20" name="Freeform 60"/>
            <p:cNvSpPr>
              <a:spLocks/>
            </p:cNvSpPr>
            <p:nvPr/>
          </p:nvSpPr>
          <p:spPr bwMode="auto">
            <a:xfrm>
              <a:off x="1333" y="2112"/>
              <a:ext cx="444" cy="300"/>
            </a:xfrm>
            <a:custGeom>
              <a:avLst/>
              <a:gdLst>
                <a:gd name="T0" fmla="*/ 1066 w 1066"/>
                <a:gd name="T1" fmla="*/ 0 h 712"/>
                <a:gd name="T2" fmla="*/ 781 w 1066"/>
                <a:gd name="T3" fmla="*/ 75 h 712"/>
                <a:gd name="T4" fmla="*/ 646 w 1066"/>
                <a:gd name="T5" fmla="*/ 165 h 712"/>
                <a:gd name="T6" fmla="*/ 601 w 1066"/>
                <a:gd name="T7" fmla="*/ 195 h 712"/>
                <a:gd name="T8" fmla="*/ 436 w 1066"/>
                <a:gd name="T9" fmla="*/ 315 h 712"/>
                <a:gd name="T10" fmla="*/ 346 w 1066"/>
                <a:gd name="T11" fmla="*/ 390 h 712"/>
                <a:gd name="T12" fmla="*/ 196 w 1066"/>
                <a:gd name="T13" fmla="*/ 555 h 712"/>
                <a:gd name="T14" fmla="*/ 121 w 1066"/>
                <a:gd name="T15" fmla="*/ 615 h 712"/>
                <a:gd name="T16" fmla="*/ 61 w 1066"/>
                <a:gd name="T17" fmla="*/ 675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66" h="712">
                  <a:moveTo>
                    <a:pt x="1066" y="0"/>
                  </a:moveTo>
                  <a:cubicBezTo>
                    <a:pt x="990" y="19"/>
                    <a:pt x="844" y="33"/>
                    <a:pt x="781" y="75"/>
                  </a:cubicBezTo>
                  <a:cubicBezTo>
                    <a:pt x="736" y="105"/>
                    <a:pt x="691" y="135"/>
                    <a:pt x="646" y="165"/>
                  </a:cubicBezTo>
                  <a:cubicBezTo>
                    <a:pt x="631" y="175"/>
                    <a:pt x="601" y="195"/>
                    <a:pt x="601" y="195"/>
                  </a:cubicBezTo>
                  <a:cubicBezTo>
                    <a:pt x="543" y="282"/>
                    <a:pt x="520" y="231"/>
                    <a:pt x="436" y="315"/>
                  </a:cubicBezTo>
                  <a:cubicBezTo>
                    <a:pt x="378" y="373"/>
                    <a:pt x="409" y="348"/>
                    <a:pt x="346" y="390"/>
                  </a:cubicBezTo>
                  <a:cubicBezTo>
                    <a:pt x="305" y="451"/>
                    <a:pt x="257" y="515"/>
                    <a:pt x="196" y="555"/>
                  </a:cubicBezTo>
                  <a:cubicBezTo>
                    <a:pt x="110" y="684"/>
                    <a:pt x="225" y="532"/>
                    <a:pt x="121" y="615"/>
                  </a:cubicBezTo>
                  <a:cubicBezTo>
                    <a:pt x="0" y="712"/>
                    <a:pt x="160" y="626"/>
                    <a:pt x="61" y="67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21" name="Freeform 61"/>
            <p:cNvSpPr>
              <a:spLocks/>
            </p:cNvSpPr>
            <p:nvPr/>
          </p:nvSpPr>
          <p:spPr bwMode="auto">
            <a:xfrm>
              <a:off x="1138" y="2391"/>
              <a:ext cx="233" cy="166"/>
            </a:xfrm>
            <a:custGeom>
              <a:avLst/>
              <a:gdLst>
                <a:gd name="T0" fmla="*/ 559 w 559"/>
                <a:gd name="T1" fmla="*/ 0 h 394"/>
                <a:gd name="T2" fmla="*/ 379 w 559"/>
                <a:gd name="T3" fmla="*/ 120 h 394"/>
                <a:gd name="T4" fmla="*/ 244 w 559"/>
                <a:gd name="T5" fmla="*/ 180 h 394"/>
                <a:gd name="T6" fmla="*/ 169 w 559"/>
                <a:gd name="T7" fmla="*/ 240 h 394"/>
                <a:gd name="T8" fmla="*/ 79 w 559"/>
                <a:gd name="T9" fmla="*/ 300 h 394"/>
                <a:gd name="T10" fmla="*/ 49 w 559"/>
                <a:gd name="T11" fmla="*/ 345 h 394"/>
                <a:gd name="T12" fmla="*/ 4 w 559"/>
                <a:gd name="T13" fmla="*/ 390 h 394"/>
              </a:gdLst>
              <a:ahLst/>
              <a:cxnLst>
                <a:cxn ang="0">
                  <a:pos x="T0" y="T1"/>
                </a:cxn>
                <a:cxn ang="0">
                  <a:pos x="T2" y="T3"/>
                </a:cxn>
                <a:cxn ang="0">
                  <a:pos x="T4" y="T5"/>
                </a:cxn>
                <a:cxn ang="0">
                  <a:pos x="T6" y="T7"/>
                </a:cxn>
                <a:cxn ang="0">
                  <a:pos x="T8" y="T9"/>
                </a:cxn>
                <a:cxn ang="0">
                  <a:pos x="T10" y="T11"/>
                </a:cxn>
                <a:cxn ang="0">
                  <a:pos x="T12" y="T13"/>
                </a:cxn>
              </a:cxnLst>
              <a:rect l="0" t="0" r="r" b="b"/>
              <a:pathLst>
                <a:path w="559" h="394">
                  <a:moveTo>
                    <a:pt x="559" y="0"/>
                  </a:moveTo>
                  <a:cubicBezTo>
                    <a:pt x="534" y="17"/>
                    <a:pt x="417" y="107"/>
                    <a:pt x="379" y="120"/>
                  </a:cubicBezTo>
                  <a:cubicBezTo>
                    <a:pt x="272" y="156"/>
                    <a:pt x="315" y="132"/>
                    <a:pt x="244" y="180"/>
                  </a:cubicBezTo>
                  <a:cubicBezTo>
                    <a:pt x="189" y="263"/>
                    <a:pt x="246" y="197"/>
                    <a:pt x="169" y="240"/>
                  </a:cubicBezTo>
                  <a:cubicBezTo>
                    <a:pt x="137" y="258"/>
                    <a:pt x="79" y="300"/>
                    <a:pt x="79" y="300"/>
                  </a:cubicBezTo>
                  <a:cubicBezTo>
                    <a:pt x="69" y="315"/>
                    <a:pt x="62" y="332"/>
                    <a:pt x="49" y="345"/>
                  </a:cubicBezTo>
                  <a:cubicBezTo>
                    <a:pt x="0" y="394"/>
                    <a:pt x="4" y="352"/>
                    <a:pt x="4" y="39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22" name="Freeform 62"/>
            <p:cNvSpPr>
              <a:spLocks/>
            </p:cNvSpPr>
            <p:nvPr/>
          </p:nvSpPr>
          <p:spPr bwMode="auto">
            <a:xfrm>
              <a:off x="1139" y="2555"/>
              <a:ext cx="1" cy="126"/>
            </a:xfrm>
            <a:custGeom>
              <a:avLst/>
              <a:gdLst>
                <a:gd name="T0" fmla="*/ 0 w 1"/>
                <a:gd name="T1" fmla="*/ 0 h 300"/>
                <a:gd name="T2" fmla="*/ 0 w 1"/>
                <a:gd name="T3" fmla="*/ 300 h 300"/>
              </a:gdLst>
              <a:ahLst/>
              <a:cxnLst>
                <a:cxn ang="0">
                  <a:pos x="T0" y="T1"/>
                </a:cxn>
                <a:cxn ang="0">
                  <a:pos x="T2" y="T3"/>
                </a:cxn>
              </a:cxnLst>
              <a:rect l="0" t="0" r="r" b="b"/>
              <a:pathLst>
                <a:path w="1" h="300">
                  <a:moveTo>
                    <a:pt x="0" y="0"/>
                  </a:moveTo>
                  <a:cubicBezTo>
                    <a:pt x="0" y="100"/>
                    <a:pt x="0" y="200"/>
                    <a:pt x="0" y="30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23" name="Freeform 63"/>
            <p:cNvSpPr>
              <a:spLocks/>
            </p:cNvSpPr>
            <p:nvPr/>
          </p:nvSpPr>
          <p:spPr bwMode="auto">
            <a:xfrm>
              <a:off x="1139" y="2675"/>
              <a:ext cx="232" cy="33"/>
            </a:xfrm>
            <a:custGeom>
              <a:avLst/>
              <a:gdLst>
                <a:gd name="T0" fmla="*/ 0 w 555"/>
                <a:gd name="T1" fmla="*/ 0 h 79"/>
                <a:gd name="T2" fmla="*/ 555 w 555"/>
                <a:gd name="T3" fmla="*/ 30 h 79"/>
              </a:gdLst>
              <a:ahLst/>
              <a:cxnLst>
                <a:cxn ang="0">
                  <a:pos x="T0" y="T1"/>
                </a:cxn>
                <a:cxn ang="0">
                  <a:pos x="T2" y="T3"/>
                </a:cxn>
              </a:cxnLst>
              <a:rect l="0" t="0" r="r" b="b"/>
              <a:pathLst>
                <a:path w="555" h="79">
                  <a:moveTo>
                    <a:pt x="0" y="0"/>
                  </a:moveTo>
                  <a:cubicBezTo>
                    <a:pt x="237" y="79"/>
                    <a:pt x="58" y="30"/>
                    <a:pt x="555" y="3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24" name="Freeform 64"/>
            <p:cNvSpPr>
              <a:spLocks/>
            </p:cNvSpPr>
            <p:nvPr/>
          </p:nvSpPr>
          <p:spPr bwMode="auto">
            <a:xfrm>
              <a:off x="846" y="2675"/>
              <a:ext cx="293" cy="222"/>
            </a:xfrm>
            <a:custGeom>
              <a:avLst/>
              <a:gdLst>
                <a:gd name="T0" fmla="*/ 705 w 705"/>
                <a:gd name="T1" fmla="*/ 0 h 525"/>
                <a:gd name="T2" fmla="*/ 660 w 705"/>
                <a:gd name="T3" fmla="*/ 30 h 525"/>
                <a:gd name="T4" fmla="*/ 630 w 705"/>
                <a:gd name="T5" fmla="*/ 75 h 525"/>
                <a:gd name="T6" fmla="*/ 585 w 705"/>
                <a:gd name="T7" fmla="*/ 90 h 525"/>
                <a:gd name="T8" fmla="*/ 525 w 705"/>
                <a:gd name="T9" fmla="*/ 120 h 525"/>
                <a:gd name="T10" fmla="*/ 405 w 705"/>
                <a:gd name="T11" fmla="*/ 225 h 525"/>
                <a:gd name="T12" fmla="*/ 360 w 705"/>
                <a:gd name="T13" fmla="*/ 255 h 525"/>
                <a:gd name="T14" fmla="*/ 330 w 705"/>
                <a:gd name="T15" fmla="*/ 300 h 525"/>
                <a:gd name="T16" fmla="*/ 240 w 705"/>
                <a:gd name="T17" fmla="*/ 360 h 525"/>
                <a:gd name="T18" fmla="*/ 210 w 705"/>
                <a:gd name="T19" fmla="*/ 405 h 525"/>
                <a:gd name="T20" fmla="*/ 165 w 705"/>
                <a:gd name="T21" fmla="*/ 420 h 525"/>
                <a:gd name="T22" fmla="*/ 0 w 705"/>
                <a:gd name="T23" fmla="*/ 525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05" h="525">
                  <a:moveTo>
                    <a:pt x="705" y="0"/>
                  </a:moveTo>
                  <a:cubicBezTo>
                    <a:pt x="690" y="10"/>
                    <a:pt x="673" y="17"/>
                    <a:pt x="660" y="30"/>
                  </a:cubicBezTo>
                  <a:cubicBezTo>
                    <a:pt x="647" y="43"/>
                    <a:pt x="644" y="64"/>
                    <a:pt x="630" y="75"/>
                  </a:cubicBezTo>
                  <a:cubicBezTo>
                    <a:pt x="618" y="85"/>
                    <a:pt x="600" y="84"/>
                    <a:pt x="585" y="90"/>
                  </a:cubicBezTo>
                  <a:cubicBezTo>
                    <a:pt x="564" y="99"/>
                    <a:pt x="545" y="110"/>
                    <a:pt x="525" y="120"/>
                  </a:cubicBezTo>
                  <a:cubicBezTo>
                    <a:pt x="475" y="195"/>
                    <a:pt x="510" y="155"/>
                    <a:pt x="405" y="225"/>
                  </a:cubicBezTo>
                  <a:cubicBezTo>
                    <a:pt x="390" y="235"/>
                    <a:pt x="360" y="255"/>
                    <a:pt x="360" y="255"/>
                  </a:cubicBezTo>
                  <a:cubicBezTo>
                    <a:pt x="350" y="270"/>
                    <a:pt x="344" y="288"/>
                    <a:pt x="330" y="300"/>
                  </a:cubicBezTo>
                  <a:cubicBezTo>
                    <a:pt x="303" y="324"/>
                    <a:pt x="240" y="360"/>
                    <a:pt x="240" y="360"/>
                  </a:cubicBezTo>
                  <a:cubicBezTo>
                    <a:pt x="230" y="375"/>
                    <a:pt x="224" y="394"/>
                    <a:pt x="210" y="405"/>
                  </a:cubicBezTo>
                  <a:cubicBezTo>
                    <a:pt x="198" y="415"/>
                    <a:pt x="179" y="413"/>
                    <a:pt x="165" y="420"/>
                  </a:cubicBezTo>
                  <a:cubicBezTo>
                    <a:pt x="106" y="450"/>
                    <a:pt x="47" y="478"/>
                    <a:pt x="0" y="52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25" name="Freeform 65"/>
            <p:cNvSpPr>
              <a:spLocks/>
            </p:cNvSpPr>
            <p:nvPr/>
          </p:nvSpPr>
          <p:spPr bwMode="auto">
            <a:xfrm>
              <a:off x="840" y="2903"/>
              <a:ext cx="206" cy="31"/>
            </a:xfrm>
            <a:custGeom>
              <a:avLst/>
              <a:gdLst>
                <a:gd name="T0" fmla="*/ 0 w 495"/>
                <a:gd name="T1" fmla="*/ 0 h 75"/>
                <a:gd name="T2" fmla="*/ 405 w 495"/>
                <a:gd name="T3" fmla="*/ 75 h 75"/>
                <a:gd name="T4" fmla="*/ 495 w 495"/>
                <a:gd name="T5" fmla="*/ 60 h 75"/>
              </a:gdLst>
              <a:ahLst/>
              <a:cxnLst>
                <a:cxn ang="0">
                  <a:pos x="T0" y="T1"/>
                </a:cxn>
                <a:cxn ang="0">
                  <a:pos x="T2" y="T3"/>
                </a:cxn>
                <a:cxn ang="0">
                  <a:pos x="T4" y="T5"/>
                </a:cxn>
              </a:cxnLst>
              <a:rect l="0" t="0" r="r" b="b"/>
              <a:pathLst>
                <a:path w="495" h="75">
                  <a:moveTo>
                    <a:pt x="0" y="0"/>
                  </a:moveTo>
                  <a:cubicBezTo>
                    <a:pt x="135" y="23"/>
                    <a:pt x="269" y="52"/>
                    <a:pt x="405" y="75"/>
                  </a:cubicBezTo>
                  <a:cubicBezTo>
                    <a:pt x="435" y="70"/>
                    <a:pt x="495" y="60"/>
                    <a:pt x="495" y="6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26" name="Freeform 66"/>
            <p:cNvSpPr>
              <a:spLocks/>
            </p:cNvSpPr>
            <p:nvPr/>
          </p:nvSpPr>
          <p:spPr bwMode="auto">
            <a:xfrm>
              <a:off x="1908" y="2169"/>
              <a:ext cx="49" cy="209"/>
            </a:xfrm>
            <a:custGeom>
              <a:avLst/>
              <a:gdLst>
                <a:gd name="T0" fmla="*/ 120 w 120"/>
                <a:gd name="T1" fmla="*/ 0 h 495"/>
                <a:gd name="T2" fmla="*/ 60 w 120"/>
                <a:gd name="T3" fmla="*/ 195 h 495"/>
                <a:gd name="T4" fmla="*/ 0 w 120"/>
                <a:gd name="T5" fmla="*/ 285 h 495"/>
                <a:gd name="T6" fmla="*/ 30 w 120"/>
                <a:gd name="T7" fmla="*/ 375 h 495"/>
                <a:gd name="T8" fmla="*/ 60 w 120"/>
                <a:gd name="T9" fmla="*/ 420 h 495"/>
                <a:gd name="T10" fmla="*/ 60 w 120"/>
                <a:gd name="T11" fmla="*/ 495 h 495"/>
              </a:gdLst>
              <a:ahLst/>
              <a:cxnLst>
                <a:cxn ang="0">
                  <a:pos x="T0" y="T1"/>
                </a:cxn>
                <a:cxn ang="0">
                  <a:pos x="T2" y="T3"/>
                </a:cxn>
                <a:cxn ang="0">
                  <a:pos x="T4" y="T5"/>
                </a:cxn>
                <a:cxn ang="0">
                  <a:pos x="T6" y="T7"/>
                </a:cxn>
                <a:cxn ang="0">
                  <a:pos x="T8" y="T9"/>
                </a:cxn>
                <a:cxn ang="0">
                  <a:pos x="T10" y="T11"/>
                </a:cxn>
              </a:cxnLst>
              <a:rect l="0" t="0" r="r" b="b"/>
              <a:pathLst>
                <a:path w="120" h="495">
                  <a:moveTo>
                    <a:pt x="120" y="0"/>
                  </a:moveTo>
                  <a:cubicBezTo>
                    <a:pt x="101" y="58"/>
                    <a:pt x="93" y="145"/>
                    <a:pt x="60" y="195"/>
                  </a:cubicBezTo>
                  <a:cubicBezTo>
                    <a:pt x="40" y="225"/>
                    <a:pt x="0" y="285"/>
                    <a:pt x="0" y="285"/>
                  </a:cubicBezTo>
                  <a:cubicBezTo>
                    <a:pt x="10" y="315"/>
                    <a:pt x="12" y="349"/>
                    <a:pt x="30" y="375"/>
                  </a:cubicBezTo>
                  <a:cubicBezTo>
                    <a:pt x="40" y="390"/>
                    <a:pt x="56" y="403"/>
                    <a:pt x="60" y="420"/>
                  </a:cubicBezTo>
                  <a:cubicBezTo>
                    <a:pt x="66" y="444"/>
                    <a:pt x="60" y="470"/>
                    <a:pt x="60" y="49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27" name="Freeform 67"/>
            <p:cNvSpPr>
              <a:spLocks/>
            </p:cNvSpPr>
            <p:nvPr/>
          </p:nvSpPr>
          <p:spPr bwMode="auto">
            <a:xfrm>
              <a:off x="1777" y="2118"/>
              <a:ext cx="174" cy="57"/>
            </a:xfrm>
            <a:custGeom>
              <a:avLst/>
              <a:gdLst>
                <a:gd name="T0" fmla="*/ 0 w 420"/>
                <a:gd name="T1" fmla="*/ 0 h 135"/>
                <a:gd name="T2" fmla="*/ 360 w 420"/>
                <a:gd name="T3" fmla="*/ 90 h 135"/>
                <a:gd name="T4" fmla="*/ 420 w 420"/>
                <a:gd name="T5" fmla="*/ 135 h 135"/>
              </a:gdLst>
              <a:ahLst/>
              <a:cxnLst>
                <a:cxn ang="0">
                  <a:pos x="T0" y="T1"/>
                </a:cxn>
                <a:cxn ang="0">
                  <a:pos x="T2" y="T3"/>
                </a:cxn>
                <a:cxn ang="0">
                  <a:pos x="T4" y="T5"/>
                </a:cxn>
              </a:cxnLst>
              <a:rect l="0" t="0" r="r" b="b"/>
              <a:pathLst>
                <a:path w="420" h="135">
                  <a:moveTo>
                    <a:pt x="0" y="0"/>
                  </a:moveTo>
                  <a:cubicBezTo>
                    <a:pt x="117" y="78"/>
                    <a:pt x="223" y="79"/>
                    <a:pt x="360" y="90"/>
                  </a:cubicBezTo>
                  <a:cubicBezTo>
                    <a:pt x="416" y="109"/>
                    <a:pt x="398" y="91"/>
                    <a:pt x="420" y="13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28" name="Freeform 68"/>
            <p:cNvSpPr>
              <a:spLocks/>
            </p:cNvSpPr>
            <p:nvPr/>
          </p:nvSpPr>
          <p:spPr bwMode="auto">
            <a:xfrm>
              <a:off x="1014" y="3434"/>
              <a:ext cx="17" cy="139"/>
            </a:xfrm>
            <a:custGeom>
              <a:avLst/>
              <a:gdLst>
                <a:gd name="T0" fmla="*/ 15 w 38"/>
                <a:gd name="T1" fmla="*/ 0 h 330"/>
                <a:gd name="T2" fmla="*/ 0 w 38"/>
                <a:gd name="T3" fmla="*/ 330 h 330"/>
              </a:gdLst>
              <a:ahLst/>
              <a:cxnLst>
                <a:cxn ang="0">
                  <a:pos x="T0" y="T1"/>
                </a:cxn>
                <a:cxn ang="0">
                  <a:pos x="T2" y="T3"/>
                </a:cxn>
              </a:cxnLst>
              <a:rect l="0" t="0" r="r" b="b"/>
              <a:pathLst>
                <a:path w="38" h="330">
                  <a:moveTo>
                    <a:pt x="15" y="0"/>
                  </a:moveTo>
                  <a:cubicBezTo>
                    <a:pt x="38" y="116"/>
                    <a:pt x="0" y="216"/>
                    <a:pt x="0" y="33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29" name="Freeform 69"/>
            <p:cNvSpPr>
              <a:spLocks/>
            </p:cNvSpPr>
            <p:nvPr/>
          </p:nvSpPr>
          <p:spPr bwMode="auto">
            <a:xfrm>
              <a:off x="773" y="2909"/>
              <a:ext cx="835" cy="677"/>
            </a:xfrm>
            <a:custGeom>
              <a:avLst/>
              <a:gdLst>
                <a:gd name="T0" fmla="*/ 138 w 2005"/>
                <a:gd name="T1" fmla="*/ 0 h 1605"/>
                <a:gd name="T2" fmla="*/ 93 w 2005"/>
                <a:gd name="T3" fmla="*/ 300 h 1605"/>
                <a:gd name="T4" fmla="*/ 63 w 2005"/>
                <a:gd name="T5" fmla="*/ 390 h 1605"/>
                <a:gd name="T6" fmla="*/ 48 w 2005"/>
                <a:gd name="T7" fmla="*/ 435 h 1605"/>
                <a:gd name="T8" fmla="*/ 63 w 2005"/>
                <a:gd name="T9" fmla="*/ 720 h 1605"/>
                <a:gd name="T10" fmla="*/ 138 w 2005"/>
                <a:gd name="T11" fmla="*/ 855 h 1605"/>
                <a:gd name="T12" fmla="*/ 63 w 2005"/>
                <a:gd name="T13" fmla="*/ 1020 h 1605"/>
                <a:gd name="T14" fmla="*/ 33 w 2005"/>
                <a:gd name="T15" fmla="*/ 1110 h 1605"/>
                <a:gd name="T16" fmla="*/ 3 w 2005"/>
                <a:gd name="T17" fmla="*/ 1395 h 1605"/>
                <a:gd name="T18" fmla="*/ 18 w 2005"/>
                <a:gd name="T19" fmla="*/ 1590 h 1605"/>
                <a:gd name="T20" fmla="*/ 63 w 2005"/>
                <a:gd name="T21" fmla="*/ 1605 h 1605"/>
                <a:gd name="T22" fmla="*/ 588 w 2005"/>
                <a:gd name="T23" fmla="*/ 1590 h 1605"/>
                <a:gd name="T24" fmla="*/ 633 w 2005"/>
                <a:gd name="T25" fmla="*/ 1560 h 1605"/>
                <a:gd name="T26" fmla="*/ 678 w 2005"/>
                <a:gd name="T27" fmla="*/ 1545 h 1605"/>
                <a:gd name="T28" fmla="*/ 708 w 2005"/>
                <a:gd name="T29" fmla="*/ 1500 h 1605"/>
                <a:gd name="T30" fmla="*/ 753 w 2005"/>
                <a:gd name="T31" fmla="*/ 1485 h 1605"/>
                <a:gd name="T32" fmla="*/ 843 w 2005"/>
                <a:gd name="T33" fmla="*/ 1410 h 1605"/>
                <a:gd name="T34" fmla="*/ 858 w 2005"/>
                <a:gd name="T35" fmla="*/ 1365 h 1605"/>
                <a:gd name="T36" fmla="*/ 1038 w 2005"/>
                <a:gd name="T37" fmla="*/ 1230 h 1605"/>
                <a:gd name="T38" fmla="*/ 1113 w 2005"/>
                <a:gd name="T39" fmla="*/ 1125 h 1605"/>
                <a:gd name="T40" fmla="*/ 1203 w 2005"/>
                <a:gd name="T41" fmla="*/ 1095 h 1605"/>
                <a:gd name="T42" fmla="*/ 1353 w 2005"/>
                <a:gd name="T43" fmla="*/ 1005 h 1605"/>
                <a:gd name="T44" fmla="*/ 1398 w 2005"/>
                <a:gd name="T45" fmla="*/ 975 h 1605"/>
                <a:gd name="T46" fmla="*/ 1458 w 2005"/>
                <a:gd name="T47" fmla="*/ 885 h 1605"/>
                <a:gd name="T48" fmla="*/ 1593 w 2005"/>
                <a:gd name="T49" fmla="*/ 810 h 1605"/>
                <a:gd name="T50" fmla="*/ 1683 w 2005"/>
                <a:gd name="T51" fmla="*/ 705 h 1605"/>
                <a:gd name="T52" fmla="*/ 1833 w 2005"/>
                <a:gd name="T53" fmla="*/ 660 h 1605"/>
                <a:gd name="T54" fmla="*/ 1908 w 2005"/>
                <a:gd name="T55" fmla="*/ 600 h 1605"/>
                <a:gd name="T56" fmla="*/ 1983 w 2005"/>
                <a:gd name="T57" fmla="*/ 540 h 1605"/>
                <a:gd name="T58" fmla="*/ 1998 w 2005"/>
                <a:gd name="T59" fmla="*/ 495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05" h="1605">
                  <a:moveTo>
                    <a:pt x="138" y="0"/>
                  </a:moveTo>
                  <a:cubicBezTo>
                    <a:pt x="128" y="127"/>
                    <a:pt x="126" y="191"/>
                    <a:pt x="93" y="300"/>
                  </a:cubicBezTo>
                  <a:cubicBezTo>
                    <a:pt x="84" y="330"/>
                    <a:pt x="73" y="360"/>
                    <a:pt x="63" y="390"/>
                  </a:cubicBezTo>
                  <a:cubicBezTo>
                    <a:pt x="58" y="405"/>
                    <a:pt x="48" y="435"/>
                    <a:pt x="48" y="435"/>
                  </a:cubicBezTo>
                  <a:cubicBezTo>
                    <a:pt x="53" y="530"/>
                    <a:pt x="44" y="627"/>
                    <a:pt x="63" y="720"/>
                  </a:cubicBezTo>
                  <a:cubicBezTo>
                    <a:pt x="73" y="770"/>
                    <a:pt x="122" y="806"/>
                    <a:pt x="138" y="855"/>
                  </a:cubicBezTo>
                  <a:cubicBezTo>
                    <a:pt x="123" y="947"/>
                    <a:pt x="137" y="971"/>
                    <a:pt x="63" y="1020"/>
                  </a:cubicBezTo>
                  <a:cubicBezTo>
                    <a:pt x="53" y="1050"/>
                    <a:pt x="35" y="1078"/>
                    <a:pt x="33" y="1110"/>
                  </a:cubicBezTo>
                  <a:cubicBezTo>
                    <a:pt x="17" y="1366"/>
                    <a:pt x="43" y="1274"/>
                    <a:pt x="3" y="1395"/>
                  </a:cubicBezTo>
                  <a:cubicBezTo>
                    <a:pt x="8" y="1460"/>
                    <a:pt x="0" y="1527"/>
                    <a:pt x="18" y="1590"/>
                  </a:cubicBezTo>
                  <a:cubicBezTo>
                    <a:pt x="22" y="1605"/>
                    <a:pt x="47" y="1605"/>
                    <a:pt x="63" y="1605"/>
                  </a:cubicBezTo>
                  <a:cubicBezTo>
                    <a:pt x="238" y="1605"/>
                    <a:pt x="413" y="1595"/>
                    <a:pt x="588" y="1590"/>
                  </a:cubicBezTo>
                  <a:cubicBezTo>
                    <a:pt x="603" y="1580"/>
                    <a:pt x="617" y="1568"/>
                    <a:pt x="633" y="1560"/>
                  </a:cubicBezTo>
                  <a:cubicBezTo>
                    <a:pt x="647" y="1553"/>
                    <a:pt x="666" y="1555"/>
                    <a:pt x="678" y="1545"/>
                  </a:cubicBezTo>
                  <a:cubicBezTo>
                    <a:pt x="692" y="1534"/>
                    <a:pt x="694" y="1511"/>
                    <a:pt x="708" y="1500"/>
                  </a:cubicBezTo>
                  <a:cubicBezTo>
                    <a:pt x="720" y="1490"/>
                    <a:pt x="739" y="1492"/>
                    <a:pt x="753" y="1485"/>
                  </a:cubicBezTo>
                  <a:cubicBezTo>
                    <a:pt x="795" y="1464"/>
                    <a:pt x="810" y="1443"/>
                    <a:pt x="843" y="1410"/>
                  </a:cubicBezTo>
                  <a:cubicBezTo>
                    <a:pt x="848" y="1395"/>
                    <a:pt x="847" y="1376"/>
                    <a:pt x="858" y="1365"/>
                  </a:cubicBezTo>
                  <a:cubicBezTo>
                    <a:pt x="914" y="1309"/>
                    <a:pt x="987" y="1291"/>
                    <a:pt x="1038" y="1230"/>
                  </a:cubicBezTo>
                  <a:cubicBezTo>
                    <a:pt x="1056" y="1208"/>
                    <a:pt x="1093" y="1139"/>
                    <a:pt x="1113" y="1125"/>
                  </a:cubicBezTo>
                  <a:cubicBezTo>
                    <a:pt x="1139" y="1107"/>
                    <a:pt x="1175" y="1109"/>
                    <a:pt x="1203" y="1095"/>
                  </a:cubicBezTo>
                  <a:cubicBezTo>
                    <a:pt x="1295" y="1049"/>
                    <a:pt x="1244" y="1077"/>
                    <a:pt x="1353" y="1005"/>
                  </a:cubicBezTo>
                  <a:cubicBezTo>
                    <a:pt x="1368" y="995"/>
                    <a:pt x="1398" y="975"/>
                    <a:pt x="1398" y="975"/>
                  </a:cubicBezTo>
                  <a:cubicBezTo>
                    <a:pt x="1418" y="945"/>
                    <a:pt x="1428" y="905"/>
                    <a:pt x="1458" y="885"/>
                  </a:cubicBezTo>
                  <a:cubicBezTo>
                    <a:pt x="1500" y="857"/>
                    <a:pt x="1557" y="846"/>
                    <a:pt x="1593" y="810"/>
                  </a:cubicBezTo>
                  <a:cubicBezTo>
                    <a:pt x="1635" y="768"/>
                    <a:pt x="1634" y="738"/>
                    <a:pt x="1683" y="705"/>
                  </a:cubicBezTo>
                  <a:cubicBezTo>
                    <a:pt x="1722" y="679"/>
                    <a:pt x="1788" y="675"/>
                    <a:pt x="1833" y="660"/>
                  </a:cubicBezTo>
                  <a:cubicBezTo>
                    <a:pt x="1919" y="531"/>
                    <a:pt x="1804" y="683"/>
                    <a:pt x="1908" y="600"/>
                  </a:cubicBezTo>
                  <a:cubicBezTo>
                    <a:pt x="2005" y="522"/>
                    <a:pt x="1870" y="578"/>
                    <a:pt x="1983" y="540"/>
                  </a:cubicBezTo>
                  <a:cubicBezTo>
                    <a:pt x="1988" y="525"/>
                    <a:pt x="1998" y="495"/>
                    <a:pt x="1998" y="49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30" name="Freeform 70"/>
            <p:cNvSpPr>
              <a:spLocks/>
            </p:cNvSpPr>
            <p:nvPr/>
          </p:nvSpPr>
          <p:spPr bwMode="auto">
            <a:xfrm>
              <a:off x="742" y="3112"/>
              <a:ext cx="1491" cy="657"/>
            </a:xfrm>
            <a:custGeom>
              <a:avLst/>
              <a:gdLst>
                <a:gd name="T0" fmla="*/ 2274 w 3579"/>
                <a:gd name="T1" fmla="*/ 0 h 1559"/>
                <a:gd name="T2" fmla="*/ 2289 w 3579"/>
                <a:gd name="T3" fmla="*/ 165 h 1559"/>
                <a:gd name="T4" fmla="*/ 2334 w 3579"/>
                <a:gd name="T5" fmla="*/ 180 h 1559"/>
                <a:gd name="T6" fmla="*/ 2379 w 3579"/>
                <a:gd name="T7" fmla="*/ 210 h 1559"/>
                <a:gd name="T8" fmla="*/ 2514 w 3579"/>
                <a:gd name="T9" fmla="*/ 255 h 1559"/>
                <a:gd name="T10" fmla="*/ 2559 w 3579"/>
                <a:gd name="T11" fmla="*/ 285 h 1559"/>
                <a:gd name="T12" fmla="*/ 2604 w 3579"/>
                <a:gd name="T13" fmla="*/ 300 h 1559"/>
                <a:gd name="T14" fmla="*/ 2694 w 3579"/>
                <a:gd name="T15" fmla="*/ 360 h 1559"/>
                <a:gd name="T16" fmla="*/ 2784 w 3579"/>
                <a:gd name="T17" fmla="*/ 435 h 1559"/>
                <a:gd name="T18" fmla="*/ 2874 w 3579"/>
                <a:gd name="T19" fmla="*/ 465 h 1559"/>
                <a:gd name="T20" fmla="*/ 2919 w 3579"/>
                <a:gd name="T21" fmla="*/ 480 h 1559"/>
                <a:gd name="T22" fmla="*/ 3084 w 3579"/>
                <a:gd name="T23" fmla="*/ 690 h 1559"/>
                <a:gd name="T24" fmla="*/ 3174 w 3579"/>
                <a:gd name="T25" fmla="*/ 825 h 1559"/>
                <a:gd name="T26" fmla="*/ 3234 w 3579"/>
                <a:gd name="T27" fmla="*/ 885 h 1559"/>
                <a:gd name="T28" fmla="*/ 3369 w 3579"/>
                <a:gd name="T29" fmla="*/ 960 h 1559"/>
                <a:gd name="T30" fmla="*/ 3429 w 3579"/>
                <a:gd name="T31" fmla="*/ 1050 h 1559"/>
                <a:gd name="T32" fmla="*/ 3444 w 3579"/>
                <a:gd name="T33" fmla="*/ 1095 h 1559"/>
                <a:gd name="T34" fmla="*/ 3519 w 3579"/>
                <a:gd name="T35" fmla="*/ 1185 h 1559"/>
                <a:gd name="T36" fmla="*/ 3579 w 3579"/>
                <a:gd name="T37" fmla="*/ 1320 h 1559"/>
                <a:gd name="T38" fmla="*/ 3474 w 3579"/>
                <a:gd name="T39" fmla="*/ 1410 h 1559"/>
                <a:gd name="T40" fmla="*/ 2679 w 3579"/>
                <a:gd name="T41" fmla="*/ 1500 h 1559"/>
                <a:gd name="T42" fmla="*/ 2259 w 3579"/>
                <a:gd name="T43" fmla="*/ 1545 h 1559"/>
                <a:gd name="T44" fmla="*/ 1119 w 3579"/>
                <a:gd name="T45" fmla="*/ 1530 h 1559"/>
                <a:gd name="T46" fmla="*/ 849 w 3579"/>
                <a:gd name="T47" fmla="*/ 1485 h 1559"/>
                <a:gd name="T48" fmla="*/ 639 w 3579"/>
                <a:gd name="T49" fmla="*/ 1320 h 1559"/>
                <a:gd name="T50" fmla="*/ 204 w 3579"/>
                <a:gd name="T51" fmla="*/ 1275 h 1559"/>
                <a:gd name="T52" fmla="*/ 114 w 3579"/>
                <a:gd name="T53" fmla="*/ 1245 h 1559"/>
                <a:gd name="T54" fmla="*/ 69 w 3579"/>
                <a:gd name="T55" fmla="*/ 1230 h 1559"/>
                <a:gd name="T56" fmla="*/ 24 w 3579"/>
                <a:gd name="T57" fmla="*/ 1215 h 1559"/>
                <a:gd name="T58" fmla="*/ 9 w 3579"/>
                <a:gd name="T59" fmla="*/ 1170 h 1559"/>
                <a:gd name="T60" fmla="*/ 99 w 3579"/>
                <a:gd name="T61" fmla="*/ 1110 h 1559"/>
                <a:gd name="T62" fmla="*/ 114 w 3579"/>
                <a:gd name="T63" fmla="*/ 1065 h 1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579" h="1559">
                  <a:moveTo>
                    <a:pt x="2274" y="0"/>
                  </a:moveTo>
                  <a:cubicBezTo>
                    <a:pt x="2260" y="41"/>
                    <a:pt x="2255" y="131"/>
                    <a:pt x="2289" y="165"/>
                  </a:cubicBezTo>
                  <a:cubicBezTo>
                    <a:pt x="2300" y="176"/>
                    <a:pt x="2320" y="173"/>
                    <a:pt x="2334" y="180"/>
                  </a:cubicBezTo>
                  <a:cubicBezTo>
                    <a:pt x="2350" y="188"/>
                    <a:pt x="2363" y="203"/>
                    <a:pt x="2379" y="210"/>
                  </a:cubicBezTo>
                  <a:cubicBezTo>
                    <a:pt x="2379" y="210"/>
                    <a:pt x="2491" y="247"/>
                    <a:pt x="2514" y="255"/>
                  </a:cubicBezTo>
                  <a:cubicBezTo>
                    <a:pt x="2531" y="261"/>
                    <a:pt x="2543" y="277"/>
                    <a:pt x="2559" y="285"/>
                  </a:cubicBezTo>
                  <a:cubicBezTo>
                    <a:pt x="2573" y="292"/>
                    <a:pt x="2590" y="292"/>
                    <a:pt x="2604" y="300"/>
                  </a:cubicBezTo>
                  <a:cubicBezTo>
                    <a:pt x="2636" y="318"/>
                    <a:pt x="2664" y="340"/>
                    <a:pt x="2694" y="360"/>
                  </a:cubicBezTo>
                  <a:cubicBezTo>
                    <a:pt x="2726" y="382"/>
                    <a:pt x="2750" y="416"/>
                    <a:pt x="2784" y="435"/>
                  </a:cubicBezTo>
                  <a:cubicBezTo>
                    <a:pt x="2812" y="450"/>
                    <a:pt x="2844" y="455"/>
                    <a:pt x="2874" y="465"/>
                  </a:cubicBezTo>
                  <a:cubicBezTo>
                    <a:pt x="2889" y="470"/>
                    <a:pt x="2919" y="480"/>
                    <a:pt x="2919" y="480"/>
                  </a:cubicBezTo>
                  <a:cubicBezTo>
                    <a:pt x="2970" y="556"/>
                    <a:pt x="3008" y="639"/>
                    <a:pt x="3084" y="690"/>
                  </a:cubicBezTo>
                  <a:cubicBezTo>
                    <a:pt x="3125" y="751"/>
                    <a:pt x="3120" y="771"/>
                    <a:pt x="3174" y="825"/>
                  </a:cubicBezTo>
                  <a:cubicBezTo>
                    <a:pt x="3199" y="901"/>
                    <a:pt x="3169" y="849"/>
                    <a:pt x="3234" y="885"/>
                  </a:cubicBezTo>
                  <a:cubicBezTo>
                    <a:pt x="3389" y="971"/>
                    <a:pt x="3267" y="926"/>
                    <a:pt x="3369" y="960"/>
                  </a:cubicBezTo>
                  <a:cubicBezTo>
                    <a:pt x="3405" y="1067"/>
                    <a:pt x="3354" y="938"/>
                    <a:pt x="3429" y="1050"/>
                  </a:cubicBezTo>
                  <a:cubicBezTo>
                    <a:pt x="3438" y="1063"/>
                    <a:pt x="3437" y="1081"/>
                    <a:pt x="3444" y="1095"/>
                  </a:cubicBezTo>
                  <a:cubicBezTo>
                    <a:pt x="3465" y="1137"/>
                    <a:pt x="3486" y="1152"/>
                    <a:pt x="3519" y="1185"/>
                  </a:cubicBezTo>
                  <a:cubicBezTo>
                    <a:pt x="3555" y="1292"/>
                    <a:pt x="3531" y="1249"/>
                    <a:pt x="3579" y="1320"/>
                  </a:cubicBezTo>
                  <a:cubicBezTo>
                    <a:pt x="3557" y="1386"/>
                    <a:pt x="3531" y="1381"/>
                    <a:pt x="3474" y="1410"/>
                  </a:cubicBezTo>
                  <a:cubicBezTo>
                    <a:pt x="3177" y="1559"/>
                    <a:pt x="3159" y="1488"/>
                    <a:pt x="2679" y="1500"/>
                  </a:cubicBezTo>
                  <a:cubicBezTo>
                    <a:pt x="2420" y="1543"/>
                    <a:pt x="2560" y="1526"/>
                    <a:pt x="2259" y="1545"/>
                  </a:cubicBezTo>
                  <a:cubicBezTo>
                    <a:pt x="1877" y="1533"/>
                    <a:pt x="1500" y="1548"/>
                    <a:pt x="1119" y="1530"/>
                  </a:cubicBezTo>
                  <a:cubicBezTo>
                    <a:pt x="1029" y="1515"/>
                    <a:pt x="940" y="1498"/>
                    <a:pt x="849" y="1485"/>
                  </a:cubicBezTo>
                  <a:cubicBezTo>
                    <a:pt x="765" y="1457"/>
                    <a:pt x="724" y="1358"/>
                    <a:pt x="639" y="1320"/>
                  </a:cubicBezTo>
                  <a:cubicBezTo>
                    <a:pt x="495" y="1256"/>
                    <a:pt x="380" y="1283"/>
                    <a:pt x="204" y="1275"/>
                  </a:cubicBezTo>
                  <a:cubicBezTo>
                    <a:pt x="174" y="1265"/>
                    <a:pt x="144" y="1255"/>
                    <a:pt x="114" y="1245"/>
                  </a:cubicBezTo>
                  <a:cubicBezTo>
                    <a:pt x="99" y="1240"/>
                    <a:pt x="84" y="1235"/>
                    <a:pt x="69" y="1230"/>
                  </a:cubicBezTo>
                  <a:cubicBezTo>
                    <a:pt x="54" y="1225"/>
                    <a:pt x="24" y="1215"/>
                    <a:pt x="24" y="1215"/>
                  </a:cubicBezTo>
                  <a:cubicBezTo>
                    <a:pt x="19" y="1200"/>
                    <a:pt x="0" y="1183"/>
                    <a:pt x="9" y="1170"/>
                  </a:cubicBezTo>
                  <a:cubicBezTo>
                    <a:pt x="30" y="1141"/>
                    <a:pt x="99" y="1110"/>
                    <a:pt x="99" y="1110"/>
                  </a:cubicBezTo>
                  <a:cubicBezTo>
                    <a:pt x="104" y="1095"/>
                    <a:pt x="114" y="1065"/>
                    <a:pt x="114" y="106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31" name="Freeform 71"/>
            <p:cNvSpPr>
              <a:spLocks/>
            </p:cNvSpPr>
            <p:nvPr/>
          </p:nvSpPr>
          <p:spPr bwMode="auto">
            <a:xfrm>
              <a:off x="1733" y="2378"/>
              <a:ext cx="193" cy="417"/>
            </a:xfrm>
            <a:custGeom>
              <a:avLst/>
              <a:gdLst>
                <a:gd name="T0" fmla="*/ 465 w 465"/>
                <a:gd name="T1" fmla="*/ 0 h 990"/>
                <a:gd name="T2" fmla="*/ 375 w 465"/>
                <a:gd name="T3" fmla="*/ 30 h 990"/>
                <a:gd name="T4" fmla="*/ 330 w 465"/>
                <a:gd name="T5" fmla="*/ 45 h 990"/>
                <a:gd name="T6" fmla="*/ 255 w 465"/>
                <a:gd name="T7" fmla="*/ 120 h 990"/>
                <a:gd name="T8" fmla="*/ 225 w 465"/>
                <a:gd name="T9" fmla="*/ 165 h 990"/>
                <a:gd name="T10" fmla="*/ 180 w 465"/>
                <a:gd name="T11" fmla="*/ 180 h 990"/>
                <a:gd name="T12" fmla="*/ 90 w 465"/>
                <a:gd name="T13" fmla="*/ 240 h 990"/>
                <a:gd name="T14" fmla="*/ 45 w 465"/>
                <a:gd name="T15" fmla="*/ 615 h 990"/>
                <a:gd name="T16" fmla="*/ 0 w 465"/>
                <a:gd name="T17" fmla="*/ 705 h 990"/>
                <a:gd name="T18" fmla="*/ 0 w 465"/>
                <a:gd name="T19" fmla="*/ 990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5" h="990">
                  <a:moveTo>
                    <a:pt x="465" y="0"/>
                  </a:moveTo>
                  <a:cubicBezTo>
                    <a:pt x="435" y="10"/>
                    <a:pt x="405" y="20"/>
                    <a:pt x="375" y="30"/>
                  </a:cubicBezTo>
                  <a:cubicBezTo>
                    <a:pt x="360" y="35"/>
                    <a:pt x="330" y="45"/>
                    <a:pt x="330" y="45"/>
                  </a:cubicBezTo>
                  <a:cubicBezTo>
                    <a:pt x="250" y="165"/>
                    <a:pt x="355" y="20"/>
                    <a:pt x="255" y="120"/>
                  </a:cubicBezTo>
                  <a:cubicBezTo>
                    <a:pt x="242" y="133"/>
                    <a:pt x="239" y="154"/>
                    <a:pt x="225" y="165"/>
                  </a:cubicBezTo>
                  <a:cubicBezTo>
                    <a:pt x="213" y="175"/>
                    <a:pt x="194" y="172"/>
                    <a:pt x="180" y="180"/>
                  </a:cubicBezTo>
                  <a:cubicBezTo>
                    <a:pt x="148" y="198"/>
                    <a:pt x="90" y="240"/>
                    <a:pt x="90" y="240"/>
                  </a:cubicBezTo>
                  <a:cubicBezTo>
                    <a:pt x="77" y="358"/>
                    <a:pt x="74" y="500"/>
                    <a:pt x="45" y="615"/>
                  </a:cubicBezTo>
                  <a:cubicBezTo>
                    <a:pt x="37" y="648"/>
                    <a:pt x="11" y="673"/>
                    <a:pt x="0" y="705"/>
                  </a:cubicBezTo>
                  <a:cubicBezTo>
                    <a:pt x="16" y="804"/>
                    <a:pt x="0" y="891"/>
                    <a:pt x="0" y="99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32" name="Freeform 72"/>
            <p:cNvSpPr>
              <a:spLocks/>
            </p:cNvSpPr>
            <p:nvPr/>
          </p:nvSpPr>
          <p:spPr bwMode="auto">
            <a:xfrm>
              <a:off x="1623" y="3118"/>
              <a:ext cx="645" cy="644"/>
            </a:xfrm>
            <a:custGeom>
              <a:avLst/>
              <a:gdLst>
                <a:gd name="T0" fmla="*/ 292 w 1548"/>
                <a:gd name="T1" fmla="*/ 150 h 1526"/>
                <a:gd name="T2" fmla="*/ 517 w 1548"/>
                <a:gd name="T3" fmla="*/ 315 h 1526"/>
                <a:gd name="T4" fmla="*/ 727 w 1548"/>
                <a:gd name="T5" fmla="*/ 450 h 1526"/>
                <a:gd name="T6" fmla="*/ 967 w 1548"/>
                <a:gd name="T7" fmla="*/ 660 h 1526"/>
                <a:gd name="T8" fmla="*/ 1237 w 1548"/>
                <a:gd name="T9" fmla="*/ 945 h 1526"/>
                <a:gd name="T10" fmla="*/ 1357 w 1548"/>
                <a:gd name="T11" fmla="*/ 1035 h 1526"/>
                <a:gd name="T12" fmla="*/ 1327 w 1548"/>
                <a:gd name="T13" fmla="*/ 1020 h 1526"/>
                <a:gd name="T14" fmla="*/ 1342 w 1548"/>
                <a:gd name="T15" fmla="*/ 1065 h 1526"/>
                <a:gd name="T16" fmla="*/ 1282 w 1548"/>
                <a:gd name="T17" fmla="*/ 945 h 1526"/>
                <a:gd name="T18" fmla="*/ 1207 w 1548"/>
                <a:gd name="T19" fmla="*/ 870 h 1526"/>
                <a:gd name="T20" fmla="*/ 922 w 1548"/>
                <a:gd name="T21" fmla="*/ 660 h 1526"/>
                <a:gd name="T22" fmla="*/ 937 w 1548"/>
                <a:gd name="T23" fmla="*/ 705 h 1526"/>
                <a:gd name="T24" fmla="*/ 847 w 1548"/>
                <a:gd name="T25" fmla="*/ 525 h 1526"/>
                <a:gd name="T26" fmla="*/ 787 w 1548"/>
                <a:gd name="T27" fmla="*/ 540 h 1526"/>
                <a:gd name="T28" fmla="*/ 517 w 1548"/>
                <a:gd name="T29" fmla="*/ 360 h 1526"/>
                <a:gd name="T30" fmla="*/ 472 w 1548"/>
                <a:gd name="T31" fmla="*/ 330 h 1526"/>
                <a:gd name="T32" fmla="*/ 217 w 1548"/>
                <a:gd name="T33" fmla="*/ 150 h 1526"/>
                <a:gd name="T34" fmla="*/ 7 w 1548"/>
                <a:gd name="T35" fmla="*/ 15 h 1526"/>
                <a:gd name="T36" fmla="*/ 127 w 1548"/>
                <a:gd name="T37" fmla="*/ 75 h 1526"/>
                <a:gd name="T38" fmla="*/ 187 w 1548"/>
                <a:gd name="T39" fmla="*/ 165 h 1526"/>
                <a:gd name="T40" fmla="*/ 262 w 1548"/>
                <a:gd name="T41" fmla="*/ 210 h 1526"/>
                <a:gd name="T42" fmla="*/ 397 w 1548"/>
                <a:gd name="T43" fmla="*/ 315 h 1526"/>
                <a:gd name="T44" fmla="*/ 427 w 1548"/>
                <a:gd name="T45" fmla="*/ 345 h 1526"/>
                <a:gd name="T46" fmla="*/ 562 w 1548"/>
                <a:gd name="T47" fmla="*/ 450 h 1526"/>
                <a:gd name="T48" fmla="*/ 517 w 1548"/>
                <a:gd name="T49" fmla="*/ 405 h 1526"/>
                <a:gd name="T50" fmla="*/ 517 w 1548"/>
                <a:gd name="T51" fmla="*/ 360 h 1526"/>
                <a:gd name="T52" fmla="*/ 607 w 1548"/>
                <a:gd name="T53" fmla="*/ 525 h 1526"/>
                <a:gd name="T54" fmla="*/ 712 w 1548"/>
                <a:gd name="T55" fmla="*/ 540 h 1526"/>
                <a:gd name="T56" fmla="*/ 742 w 1548"/>
                <a:gd name="T57" fmla="*/ 570 h 1526"/>
                <a:gd name="T58" fmla="*/ 847 w 1548"/>
                <a:gd name="T59" fmla="*/ 660 h 1526"/>
                <a:gd name="T60" fmla="*/ 1072 w 1548"/>
                <a:gd name="T61" fmla="*/ 900 h 1526"/>
                <a:gd name="T62" fmla="*/ 1042 w 1548"/>
                <a:gd name="T63" fmla="*/ 885 h 1526"/>
                <a:gd name="T64" fmla="*/ 1057 w 1548"/>
                <a:gd name="T65" fmla="*/ 855 h 1526"/>
                <a:gd name="T66" fmla="*/ 1342 w 1548"/>
                <a:gd name="T67" fmla="*/ 1140 h 1526"/>
                <a:gd name="T68" fmla="*/ 1177 w 1548"/>
                <a:gd name="T69" fmla="*/ 960 h 1526"/>
                <a:gd name="T70" fmla="*/ 1387 w 1548"/>
                <a:gd name="T71" fmla="*/ 1155 h 1526"/>
                <a:gd name="T72" fmla="*/ 1522 w 1548"/>
                <a:gd name="T73" fmla="*/ 1185 h 1526"/>
                <a:gd name="T74" fmla="*/ 1462 w 1548"/>
                <a:gd name="T75" fmla="*/ 1290 h 1526"/>
                <a:gd name="T76" fmla="*/ 1417 w 1548"/>
                <a:gd name="T77" fmla="*/ 1320 h 1526"/>
                <a:gd name="T78" fmla="*/ 1237 w 1548"/>
                <a:gd name="T79" fmla="*/ 1425 h 1526"/>
                <a:gd name="T80" fmla="*/ 1282 w 1548"/>
                <a:gd name="T81" fmla="*/ 1305 h 1526"/>
                <a:gd name="T82" fmla="*/ 1057 w 1548"/>
                <a:gd name="T83" fmla="*/ 1455 h 1526"/>
                <a:gd name="T84" fmla="*/ 1102 w 1548"/>
                <a:gd name="T85" fmla="*/ 1440 h 1526"/>
                <a:gd name="T86" fmla="*/ 1162 w 1548"/>
                <a:gd name="T87" fmla="*/ 1320 h 1526"/>
                <a:gd name="T88" fmla="*/ 1012 w 1548"/>
                <a:gd name="T89" fmla="*/ 1425 h 1526"/>
                <a:gd name="T90" fmla="*/ 937 w 1548"/>
                <a:gd name="T91" fmla="*/ 1395 h 1526"/>
                <a:gd name="T92" fmla="*/ 817 w 1548"/>
                <a:gd name="T93" fmla="*/ 1470 h 1526"/>
                <a:gd name="T94" fmla="*/ 1027 w 1548"/>
                <a:gd name="T95" fmla="*/ 1290 h 1526"/>
                <a:gd name="T96" fmla="*/ 1012 w 1548"/>
                <a:gd name="T97" fmla="*/ 1320 h 1526"/>
                <a:gd name="T98" fmla="*/ 892 w 1548"/>
                <a:gd name="T99" fmla="*/ 1335 h 1526"/>
                <a:gd name="T100" fmla="*/ 772 w 1548"/>
                <a:gd name="T101" fmla="*/ 1320 h 1526"/>
                <a:gd name="T102" fmla="*/ 697 w 1548"/>
                <a:gd name="T103" fmla="*/ 1350 h 1526"/>
                <a:gd name="T104" fmla="*/ 667 w 1548"/>
                <a:gd name="T105" fmla="*/ 1305 h 1526"/>
                <a:gd name="T106" fmla="*/ 727 w 1548"/>
                <a:gd name="T107" fmla="*/ 1365 h 1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48" h="1526">
                  <a:moveTo>
                    <a:pt x="157" y="60"/>
                  </a:moveTo>
                  <a:cubicBezTo>
                    <a:pt x="187" y="80"/>
                    <a:pt x="217" y="100"/>
                    <a:pt x="247" y="120"/>
                  </a:cubicBezTo>
                  <a:cubicBezTo>
                    <a:pt x="262" y="130"/>
                    <a:pt x="292" y="150"/>
                    <a:pt x="292" y="150"/>
                  </a:cubicBezTo>
                  <a:cubicBezTo>
                    <a:pt x="315" y="220"/>
                    <a:pt x="324" y="234"/>
                    <a:pt x="397" y="210"/>
                  </a:cubicBezTo>
                  <a:cubicBezTo>
                    <a:pt x="452" y="228"/>
                    <a:pt x="444" y="218"/>
                    <a:pt x="487" y="270"/>
                  </a:cubicBezTo>
                  <a:cubicBezTo>
                    <a:pt x="499" y="284"/>
                    <a:pt x="502" y="305"/>
                    <a:pt x="517" y="315"/>
                  </a:cubicBezTo>
                  <a:cubicBezTo>
                    <a:pt x="544" y="332"/>
                    <a:pt x="607" y="345"/>
                    <a:pt x="607" y="345"/>
                  </a:cubicBezTo>
                  <a:cubicBezTo>
                    <a:pt x="682" y="458"/>
                    <a:pt x="581" y="328"/>
                    <a:pt x="697" y="405"/>
                  </a:cubicBezTo>
                  <a:cubicBezTo>
                    <a:pt x="712" y="415"/>
                    <a:pt x="713" y="439"/>
                    <a:pt x="727" y="450"/>
                  </a:cubicBezTo>
                  <a:cubicBezTo>
                    <a:pt x="767" y="482"/>
                    <a:pt x="827" y="473"/>
                    <a:pt x="877" y="480"/>
                  </a:cubicBezTo>
                  <a:cubicBezTo>
                    <a:pt x="903" y="559"/>
                    <a:pt x="883" y="512"/>
                    <a:pt x="952" y="615"/>
                  </a:cubicBezTo>
                  <a:cubicBezTo>
                    <a:pt x="961" y="628"/>
                    <a:pt x="956" y="649"/>
                    <a:pt x="967" y="660"/>
                  </a:cubicBezTo>
                  <a:cubicBezTo>
                    <a:pt x="992" y="685"/>
                    <a:pt x="1057" y="720"/>
                    <a:pt x="1057" y="720"/>
                  </a:cubicBezTo>
                  <a:cubicBezTo>
                    <a:pt x="1081" y="793"/>
                    <a:pt x="1115" y="843"/>
                    <a:pt x="1177" y="885"/>
                  </a:cubicBezTo>
                  <a:cubicBezTo>
                    <a:pt x="1210" y="983"/>
                    <a:pt x="1164" y="887"/>
                    <a:pt x="1237" y="945"/>
                  </a:cubicBezTo>
                  <a:cubicBezTo>
                    <a:pt x="1251" y="956"/>
                    <a:pt x="1253" y="979"/>
                    <a:pt x="1267" y="990"/>
                  </a:cubicBezTo>
                  <a:cubicBezTo>
                    <a:pt x="1279" y="1000"/>
                    <a:pt x="1298" y="998"/>
                    <a:pt x="1312" y="1005"/>
                  </a:cubicBezTo>
                  <a:cubicBezTo>
                    <a:pt x="1328" y="1013"/>
                    <a:pt x="1342" y="1025"/>
                    <a:pt x="1357" y="1035"/>
                  </a:cubicBezTo>
                  <a:cubicBezTo>
                    <a:pt x="1435" y="1151"/>
                    <a:pt x="1406" y="1091"/>
                    <a:pt x="1447" y="1215"/>
                  </a:cubicBezTo>
                  <a:cubicBezTo>
                    <a:pt x="1454" y="1236"/>
                    <a:pt x="1429" y="1174"/>
                    <a:pt x="1417" y="1155"/>
                  </a:cubicBezTo>
                  <a:cubicBezTo>
                    <a:pt x="1389" y="1109"/>
                    <a:pt x="1357" y="1065"/>
                    <a:pt x="1327" y="1020"/>
                  </a:cubicBezTo>
                  <a:cubicBezTo>
                    <a:pt x="1318" y="1007"/>
                    <a:pt x="1335" y="1051"/>
                    <a:pt x="1342" y="1065"/>
                  </a:cubicBezTo>
                  <a:cubicBezTo>
                    <a:pt x="1350" y="1081"/>
                    <a:pt x="1362" y="1095"/>
                    <a:pt x="1372" y="1110"/>
                  </a:cubicBezTo>
                  <a:cubicBezTo>
                    <a:pt x="1382" y="1125"/>
                    <a:pt x="1356" y="1077"/>
                    <a:pt x="1342" y="1065"/>
                  </a:cubicBezTo>
                  <a:cubicBezTo>
                    <a:pt x="1315" y="1041"/>
                    <a:pt x="1252" y="1005"/>
                    <a:pt x="1252" y="1005"/>
                  </a:cubicBezTo>
                  <a:cubicBezTo>
                    <a:pt x="1230" y="972"/>
                    <a:pt x="1127" y="808"/>
                    <a:pt x="1237" y="900"/>
                  </a:cubicBezTo>
                  <a:cubicBezTo>
                    <a:pt x="1253" y="914"/>
                    <a:pt x="1267" y="930"/>
                    <a:pt x="1282" y="945"/>
                  </a:cubicBezTo>
                  <a:cubicBezTo>
                    <a:pt x="1292" y="975"/>
                    <a:pt x="1302" y="1005"/>
                    <a:pt x="1312" y="1035"/>
                  </a:cubicBezTo>
                  <a:cubicBezTo>
                    <a:pt x="1326" y="1077"/>
                    <a:pt x="1272" y="955"/>
                    <a:pt x="1252" y="915"/>
                  </a:cubicBezTo>
                  <a:cubicBezTo>
                    <a:pt x="1243" y="896"/>
                    <a:pt x="1221" y="886"/>
                    <a:pt x="1207" y="870"/>
                  </a:cubicBezTo>
                  <a:cubicBezTo>
                    <a:pt x="1195" y="856"/>
                    <a:pt x="1190" y="838"/>
                    <a:pt x="1177" y="825"/>
                  </a:cubicBezTo>
                  <a:cubicBezTo>
                    <a:pt x="1119" y="767"/>
                    <a:pt x="1014" y="765"/>
                    <a:pt x="937" y="750"/>
                  </a:cubicBezTo>
                  <a:cubicBezTo>
                    <a:pt x="932" y="720"/>
                    <a:pt x="929" y="690"/>
                    <a:pt x="922" y="660"/>
                  </a:cubicBezTo>
                  <a:cubicBezTo>
                    <a:pt x="919" y="645"/>
                    <a:pt x="923" y="615"/>
                    <a:pt x="907" y="615"/>
                  </a:cubicBezTo>
                  <a:cubicBezTo>
                    <a:pt x="891" y="615"/>
                    <a:pt x="897" y="645"/>
                    <a:pt x="892" y="660"/>
                  </a:cubicBezTo>
                  <a:cubicBezTo>
                    <a:pt x="907" y="675"/>
                    <a:pt x="925" y="687"/>
                    <a:pt x="937" y="705"/>
                  </a:cubicBezTo>
                  <a:cubicBezTo>
                    <a:pt x="946" y="718"/>
                    <a:pt x="952" y="766"/>
                    <a:pt x="952" y="750"/>
                  </a:cubicBezTo>
                  <a:cubicBezTo>
                    <a:pt x="952" y="684"/>
                    <a:pt x="896" y="636"/>
                    <a:pt x="862" y="585"/>
                  </a:cubicBezTo>
                  <a:cubicBezTo>
                    <a:pt x="857" y="565"/>
                    <a:pt x="852" y="545"/>
                    <a:pt x="847" y="525"/>
                  </a:cubicBezTo>
                  <a:cubicBezTo>
                    <a:pt x="843" y="508"/>
                    <a:pt x="802" y="495"/>
                    <a:pt x="802" y="495"/>
                  </a:cubicBezTo>
                  <a:cubicBezTo>
                    <a:pt x="797" y="480"/>
                    <a:pt x="787" y="450"/>
                    <a:pt x="787" y="450"/>
                  </a:cubicBezTo>
                  <a:cubicBezTo>
                    <a:pt x="790" y="459"/>
                    <a:pt x="824" y="531"/>
                    <a:pt x="787" y="540"/>
                  </a:cubicBezTo>
                  <a:cubicBezTo>
                    <a:pt x="769" y="544"/>
                    <a:pt x="702" y="468"/>
                    <a:pt x="697" y="465"/>
                  </a:cubicBezTo>
                  <a:cubicBezTo>
                    <a:pt x="684" y="456"/>
                    <a:pt x="666" y="457"/>
                    <a:pt x="652" y="450"/>
                  </a:cubicBezTo>
                  <a:cubicBezTo>
                    <a:pt x="595" y="421"/>
                    <a:pt x="581" y="381"/>
                    <a:pt x="517" y="360"/>
                  </a:cubicBezTo>
                  <a:cubicBezTo>
                    <a:pt x="448" y="257"/>
                    <a:pt x="491" y="281"/>
                    <a:pt x="412" y="255"/>
                  </a:cubicBezTo>
                  <a:cubicBezTo>
                    <a:pt x="417" y="270"/>
                    <a:pt x="417" y="288"/>
                    <a:pt x="427" y="300"/>
                  </a:cubicBezTo>
                  <a:cubicBezTo>
                    <a:pt x="438" y="314"/>
                    <a:pt x="472" y="348"/>
                    <a:pt x="472" y="330"/>
                  </a:cubicBezTo>
                  <a:cubicBezTo>
                    <a:pt x="472" y="309"/>
                    <a:pt x="443" y="299"/>
                    <a:pt x="427" y="285"/>
                  </a:cubicBezTo>
                  <a:cubicBezTo>
                    <a:pt x="374" y="241"/>
                    <a:pt x="305" y="233"/>
                    <a:pt x="247" y="195"/>
                  </a:cubicBezTo>
                  <a:cubicBezTo>
                    <a:pt x="237" y="180"/>
                    <a:pt x="232" y="160"/>
                    <a:pt x="217" y="150"/>
                  </a:cubicBezTo>
                  <a:cubicBezTo>
                    <a:pt x="190" y="133"/>
                    <a:pt x="127" y="120"/>
                    <a:pt x="127" y="120"/>
                  </a:cubicBezTo>
                  <a:cubicBezTo>
                    <a:pt x="91" y="13"/>
                    <a:pt x="123" y="48"/>
                    <a:pt x="52" y="0"/>
                  </a:cubicBezTo>
                  <a:cubicBezTo>
                    <a:pt x="37" y="5"/>
                    <a:pt x="14" y="1"/>
                    <a:pt x="7" y="15"/>
                  </a:cubicBezTo>
                  <a:cubicBezTo>
                    <a:pt x="0" y="29"/>
                    <a:pt x="6" y="58"/>
                    <a:pt x="22" y="60"/>
                  </a:cubicBezTo>
                  <a:cubicBezTo>
                    <a:pt x="53" y="64"/>
                    <a:pt x="112" y="30"/>
                    <a:pt x="112" y="30"/>
                  </a:cubicBezTo>
                  <a:cubicBezTo>
                    <a:pt x="117" y="45"/>
                    <a:pt x="138" y="64"/>
                    <a:pt x="127" y="75"/>
                  </a:cubicBezTo>
                  <a:cubicBezTo>
                    <a:pt x="116" y="86"/>
                    <a:pt x="89" y="46"/>
                    <a:pt x="82" y="60"/>
                  </a:cubicBezTo>
                  <a:cubicBezTo>
                    <a:pt x="63" y="99"/>
                    <a:pt x="146" y="116"/>
                    <a:pt x="157" y="120"/>
                  </a:cubicBezTo>
                  <a:cubicBezTo>
                    <a:pt x="167" y="135"/>
                    <a:pt x="169" y="165"/>
                    <a:pt x="187" y="165"/>
                  </a:cubicBezTo>
                  <a:cubicBezTo>
                    <a:pt x="203" y="165"/>
                    <a:pt x="186" y="127"/>
                    <a:pt x="172" y="120"/>
                  </a:cubicBezTo>
                  <a:cubicBezTo>
                    <a:pt x="158" y="113"/>
                    <a:pt x="142" y="130"/>
                    <a:pt x="127" y="135"/>
                  </a:cubicBezTo>
                  <a:cubicBezTo>
                    <a:pt x="230" y="204"/>
                    <a:pt x="183" y="184"/>
                    <a:pt x="262" y="210"/>
                  </a:cubicBezTo>
                  <a:cubicBezTo>
                    <a:pt x="257" y="225"/>
                    <a:pt x="240" y="241"/>
                    <a:pt x="247" y="255"/>
                  </a:cubicBezTo>
                  <a:cubicBezTo>
                    <a:pt x="254" y="269"/>
                    <a:pt x="278" y="263"/>
                    <a:pt x="292" y="270"/>
                  </a:cubicBezTo>
                  <a:cubicBezTo>
                    <a:pt x="396" y="322"/>
                    <a:pt x="272" y="284"/>
                    <a:pt x="397" y="315"/>
                  </a:cubicBezTo>
                  <a:cubicBezTo>
                    <a:pt x="387" y="300"/>
                    <a:pt x="385" y="270"/>
                    <a:pt x="367" y="270"/>
                  </a:cubicBezTo>
                  <a:cubicBezTo>
                    <a:pt x="351" y="270"/>
                    <a:pt x="372" y="303"/>
                    <a:pt x="382" y="315"/>
                  </a:cubicBezTo>
                  <a:cubicBezTo>
                    <a:pt x="393" y="329"/>
                    <a:pt x="412" y="335"/>
                    <a:pt x="427" y="345"/>
                  </a:cubicBezTo>
                  <a:cubicBezTo>
                    <a:pt x="462" y="397"/>
                    <a:pt x="488" y="415"/>
                    <a:pt x="547" y="435"/>
                  </a:cubicBezTo>
                  <a:cubicBezTo>
                    <a:pt x="557" y="455"/>
                    <a:pt x="561" y="479"/>
                    <a:pt x="577" y="495"/>
                  </a:cubicBezTo>
                  <a:cubicBezTo>
                    <a:pt x="588" y="506"/>
                    <a:pt x="573" y="461"/>
                    <a:pt x="562" y="450"/>
                  </a:cubicBezTo>
                  <a:cubicBezTo>
                    <a:pt x="551" y="439"/>
                    <a:pt x="532" y="440"/>
                    <a:pt x="517" y="435"/>
                  </a:cubicBezTo>
                  <a:cubicBezTo>
                    <a:pt x="490" y="408"/>
                    <a:pt x="368" y="282"/>
                    <a:pt x="472" y="420"/>
                  </a:cubicBezTo>
                  <a:cubicBezTo>
                    <a:pt x="487" y="415"/>
                    <a:pt x="506" y="416"/>
                    <a:pt x="517" y="405"/>
                  </a:cubicBezTo>
                  <a:cubicBezTo>
                    <a:pt x="528" y="394"/>
                    <a:pt x="516" y="360"/>
                    <a:pt x="532" y="360"/>
                  </a:cubicBezTo>
                  <a:cubicBezTo>
                    <a:pt x="550" y="360"/>
                    <a:pt x="580" y="405"/>
                    <a:pt x="562" y="405"/>
                  </a:cubicBezTo>
                  <a:cubicBezTo>
                    <a:pt x="541" y="405"/>
                    <a:pt x="532" y="375"/>
                    <a:pt x="517" y="360"/>
                  </a:cubicBezTo>
                  <a:cubicBezTo>
                    <a:pt x="502" y="370"/>
                    <a:pt x="479" y="373"/>
                    <a:pt x="472" y="390"/>
                  </a:cubicBezTo>
                  <a:cubicBezTo>
                    <a:pt x="448" y="450"/>
                    <a:pt x="567" y="459"/>
                    <a:pt x="592" y="465"/>
                  </a:cubicBezTo>
                  <a:cubicBezTo>
                    <a:pt x="597" y="485"/>
                    <a:pt x="591" y="513"/>
                    <a:pt x="607" y="525"/>
                  </a:cubicBezTo>
                  <a:cubicBezTo>
                    <a:pt x="620" y="534"/>
                    <a:pt x="638" y="503"/>
                    <a:pt x="652" y="510"/>
                  </a:cubicBezTo>
                  <a:cubicBezTo>
                    <a:pt x="666" y="517"/>
                    <a:pt x="662" y="540"/>
                    <a:pt x="667" y="555"/>
                  </a:cubicBezTo>
                  <a:cubicBezTo>
                    <a:pt x="682" y="550"/>
                    <a:pt x="705" y="554"/>
                    <a:pt x="712" y="540"/>
                  </a:cubicBezTo>
                  <a:cubicBezTo>
                    <a:pt x="719" y="526"/>
                    <a:pt x="711" y="502"/>
                    <a:pt x="697" y="495"/>
                  </a:cubicBezTo>
                  <a:cubicBezTo>
                    <a:pt x="683" y="488"/>
                    <a:pt x="667" y="505"/>
                    <a:pt x="652" y="510"/>
                  </a:cubicBezTo>
                  <a:cubicBezTo>
                    <a:pt x="682" y="530"/>
                    <a:pt x="722" y="540"/>
                    <a:pt x="742" y="570"/>
                  </a:cubicBezTo>
                  <a:cubicBezTo>
                    <a:pt x="762" y="600"/>
                    <a:pt x="802" y="660"/>
                    <a:pt x="802" y="660"/>
                  </a:cubicBezTo>
                  <a:cubicBezTo>
                    <a:pt x="807" y="645"/>
                    <a:pt x="801" y="615"/>
                    <a:pt x="817" y="615"/>
                  </a:cubicBezTo>
                  <a:cubicBezTo>
                    <a:pt x="835" y="615"/>
                    <a:pt x="839" y="644"/>
                    <a:pt x="847" y="660"/>
                  </a:cubicBezTo>
                  <a:cubicBezTo>
                    <a:pt x="863" y="693"/>
                    <a:pt x="857" y="735"/>
                    <a:pt x="877" y="765"/>
                  </a:cubicBezTo>
                  <a:cubicBezTo>
                    <a:pt x="887" y="780"/>
                    <a:pt x="908" y="783"/>
                    <a:pt x="922" y="795"/>
                  </a:cubicBezTo>
                  <a:cubicBezTo>
                    <a:pt x="975" y="839"/>
                    <a:pt x="1009" y="868"/>
                    <a:pt x="1072" y="900"/>
                  </a:cubicBezTo>
                  <a:cubicBezTo>
                    <a:pt x="1082" y="885"/>
                    <a:pt x="1106" y="872"/>
                    <a:pt x="1102" y="855"/>
                  </a:cubicBezTo>
                  <a:cubicBezTo>
                    <a:pt x="1098" y="840"/>
                    <a:pt x="1071" y="833"/>
                    <a:pt x="1057" y="840"/>
                  </a:cubicBezTo>
                  <a:cubicBezTo>
                    <a:pt x="1043" y="847"/>
                    <a:pt x="1047" y="870"/>
                    <a:pt x="1042" y="885"/>
                  </a:cubicBezTo>
                  <a:cubicBezTo>
                    <a:pt x="1033" y="871"/>
                    <a:pt x="986" y="795"/>
                    <a:pt x="967" y="795"/>
                  </a:cubicBezTo>
                  <a:cubicBezTo>
                    <a:pt x="949" y="795"/>
                    <a:pt x="982" y="830"/>
                    <a:pt x="997" y="840"/>
                  </a:cubicBezTo>
                  <a:cubicBezTo>
                    <a:pt x="1014" y="851"/>
                    <a:pt x="1037" y="850"/>
                    <a:pt x="1057" y="855"/>
                  </a:cubicBezTo>
                  <a:cubicBezTo>
                    <a:pt x="1100" y="983"/>
                    <a:pt x="1116" y="984"/>
                    <a:pt x="1237" y="1065"/>
                  </a:cubicBezTo>
                  <a:cubicBezTo>
                    <a:pt x="1263" y="1083"/>
                    <a:pt x="1327" y="1095"/>
                    <a:pt x="1327" y="1095"/>
                  </a:cubicBezTo>
                  <a:cubicBezTo>
                    <a:pt x="1332" y="1110"/>
                    <a:pt x="1358" y="1140"/>
                    <a:pt x="1342" y="1140"/>
                  </a:cubicBezTo>
                  <a:cubicBezTo>
                    <a:pt x="1321" y="1140"/>
                    <a:pt x="1311" y="1111"/>
                    <a:pt x="1297" y="1095"/>
                  </a:cubicBezTo>
                  <a:cubicBezTo>
                    <a:pt x="1223" y="1008"/>
                    <a:pt x="1286" y="1058"/>
                    <a:pt x="1207" y="1005"/>
                  </a:cubicBezTo>
                  <a:cubicBezTo>
                    <a:pt x="1197" y="990"/>
                    <a:pt x="1177" y="942"/>
                    <a:pt x="1177" y="960"/>
                  </a:cubicBezTo>
                  <a:cubicBezTo>
                    <a:pt x="1177" y="987"/>
                    <a:pt x="1190" y="1014"/>
                    <a:pt x="1207" y="1035"/>
                  </a:cubicBezTo>
                  <a:cubicBezTo>
                    <a:pt x="1217" y="1047"/>
                    <a:pt x="1237" y="1045"/>
                    <a:pt x="1252" y="1050"/>
                  </a:cubicBezTo>
                  <a:cubicBezTo>
                    <a:pt x="1292" y="1110"/>
                    <a:pt x="1329" y="1116"/>
                    <a:pt x="1387" y="1155"/>
                  </a:cubicBezTo>
                  <a:cubicBezTo>
                    <a:pt x="1402" y="1150"/>
                    <a:pt x="1416" y="1137"/>
                    <a:pt x="1432" y="1140"/>
                  </a:cubicBezTo>
                  <a:cubicBezTo>
                    <a:pt x="1450" y="1143"/>
                    <a:pt x="1461" y="1162"/>
                    <a:pt x="1477" y="1170"/>
                  </a:cubicBezTo>
                  <a:cubicBezTo>
                    <a:pt x="1491" y="1177"/>
                    <a:pt x="1507" y="1180"/>
                    <a:pt x="1522" y="1185"/>
                  </a:cubicBezTo>
                  <a:cubicBezTo>
                    <a:pt x="1527" y="1200"/>
                    <a:pt x="1543" y="1215"/>
                    <a:pt x="1537" y="1230"/>
                  </a:cubicBezTo>
                  <a:cubicBezTo>
                    <a:pt x="1498" y="1327"/>
                    <a:pt x="1481" y="1226"/>
                    <a:pt x="1477" y="1215"/>
                  </a:cubicBezTo>
                  <a:cubicBezTo>
                    <a:pt x="1472" y="1240"/>
                    <a:pt x="1441" y="1276"/>
                    <a:pt x="1462" y="1290"/>
                  </a:cubicBezTo>
                  <a:cubicBezTo>
                    <a:pt x="1507" y="1320"/>
                    <a:pt x="1548" y="1168"/>
                    <a:pt x="1507" y="1290"/>
                  </a:cubicBezTo>
                  <a:cubicBezTo>
                    <a:pt x="1502" y="1275"/>
                    <a:pt x="1507" y="1249"/>
                    <a:pt x="1492" y="1245"/>
                  </a:cubicBezTo>
                  <a:cubicBezTo>
                    <a:pt x="1481" y="1242"/>
                    <a:pt x="1408" y="1303"/>
                    <a:pt x="1417" y="1320"/>
                  </a:cubicBezTo>
                  <a:cubicBezTo>
                    <a:pt x="1424" y="1334"/>
                    <a:pt x="1473" y="1294"/>
                    <a:pt x="1462" y="1305"/>
                  </a:cubicBezTo>
                  <a:cubicBezTo>
                    <a:pt x="1424" y="1343"/>
                    <a:pt x="1372" y="1365"/>
                    <a:pt x="1327" y="1395"/>
                  </a:cubicBezTo>
                  <a:cubicBezTo>
                    <a:pt x="1301" y="1413"/>
                    <a:pt x="1267" y="1415"/>
                    <a:pt x="1237" y="1425"/>
                  </a:cubicBezTo>
                  <a:cubicBezTo>
                    <a:pt x="1198" y="1438"/>
                    <a:pt x="1117" y="1455"/>
                    <a:pt x="1117" y="1455"/>
                  </a:cubicBezTo>
                  <a:cubicBezTo>
                    <a:pt x="1163" y="1363"/>
                    <a:pt x="1128" y="1407"/>
                    <a:pt x="1237" y="1335"/>
                  </a:cubicBezTo>
                  <a:cubicBezTo>
                    <a:pt x="1252" y="1325"/>
                    <a:pt x="1282" y="1305"/>
                    <a:pt x="1282" y="1305"/>
                  </a:cubicBezTo>
                  <a:cubicBezTo>
                    <a:pt x="1282" y="1305"/>
                    <a:pt x="1252" y="1325"/>
                    <a:pt x="1237" y="1335"/>
                  </a:cubicBezTo>
                  <a:cubicBezTo>
                    <a:pt x="1222" y="1345"/>
                    <a:pt x="1205" y="1352"/>
                    <a:pt x="1192" y="1365"/>
                  </a:cubicBezTo>
                  <a:cubicBezTo>
                    <a:pt x="1142" y="1415"/>
                    <a:pt x="1114" y="1417"/>
                    <a:pt x="1057" y="1455"/>
                  </a:cubicBezTo>
                  <a:cubicBezTo>
                    <a:pt x="1082" y="1379"/>
                    <a:pt x="1099" y="1397"/>
                    <a:pt x="1162" y="1365"/>
                  </a:cubicBezTo>
                  <a:cubicBezTo>
                    <a:pt x="1178" y="1357"/>
                    <a:pt x="1218" y="1321"/>
                    <a:pt x="1207" y="1335"/>
                  </a:cubicBezTo>
                  <a:cubicBezTo>
                    <a:pt x="1176" y="1374"/>
                    <a:pt x="1102" y="1440"/>
                    <a:pt x="1102" y="1440"/>
                  </a:cubicBezTo>
                  <a:cubicBezTo>
                    <a:pt x="1097" y="1420"/>
                    <a:pt x="1079" y="1399"/>
                    <a:pt x="1087" y="1380"/>
                  </a:cubicBezTo>
                  <a:cubicBezTo>
                    <a:pt x="1093" y="1365"/>
                    <a:pt x="1120" y="1375"/>
                    <a:pt x="1132" y="1365"/>
                  </a:cubicBezTo>
                  <a:cubicBezTo>
                    <a:pt x="1146" y="1354"/>
                    <a:pt x="1148" y="1332"/>
                    <a:pt x="1162" y="1320"/>
                  </a:cubicBezTo>
                  <a:cubicBezTo>
                    <a:pt x="1233" y="1257"/>
                    <a:pt x="1307" y="1246"/>
                    <a:pt x="1192" y="1275"/>
                  </a:cubicBezTo>
                  <a:cubicBezTo>
                    <a:pt x="1162" y="1305"/>
                    <a:pt x="1137" y="1341"/>
                    <a:pt x="1102" y="1365"/>
                  </a:cubicBezTo>
                  <a:cubicBezTo>
                    <a:pt x="1072" y="1385"/>
                    <a:pt x="1037" y="1400"/>
                    <a:pt x="1012" y="1425"/>
                  </a:cubicBezTo>
                  <a:cubicBezTo>
                    <a:pt x="982" y="1455"/>
                    <a:pt x="922" y="1515"/>
                    <a:pt x="922" y="1515"/>
                  </a:cubicBezTo>
                  <a:cubicBezTo>
                    <a:pt x="917" y="1500"/>
                    <a:pt x="902" y="1485"/>
                    <a:pt x="907" y="1470"/>
                  </a:cubicBezTo>
                  <a:cubicBezTo>
                    <a:pt x="915" y="1445"/>
                    <a:pt x="1062" y="1353"/>
                    <a:pt x="937" y="1395"/>
                  </a:cubicBezTo>
                  <a:cubicBezTo>
                    <a:pt x="806" y="1526"/>
                    <a:pt x="943" y="1395"/>
                    <a:pt x="922" y="1395"/>
                  </a:cubicBezTo>
                  <a:cubicBezTo>
                    <a:pt x="901" y="1395"/>
                    <a:pt x="894" y="1428"/>
                    <a:pt x="877" y="1440"/>
                  </a:cubicBezTo>
                  <a:cubicBezTo>
                    <a:pt x="859" y="1453"/>
                    <a:pt x="837" y="1460"/>
                    <a:pt x="817" y="1470"/>
                  </a:cubicBezTo>
                  <a:cubicBezTo>
                    <a:pt x="858" y="1408"/>
                    <a:pt x="894" y="1407"/>
                    <a:pt x="952" y="1365"/>
                  </a:cubicBezTo>
                  <a:cubicBezTo>
                    <a:pt x="992" y="1336"/>
                    <a:pt x="1119" y="1259"/>
                    <a:pt x="1072" y="1275"/>
                  </a:cubicBezTo>
                  <a:cubicBezTo>
                    <a:pt x="1057" y="1280"/>
                    <a:pt x="1041" y="1283"/>
                    <a:pt x="1027" y="1290"/>
                  </a:cubicBezTo>
                  <a:cubicBezTo>
                    <a:pt x="1011" y="1298"/>
                    <a:pt x="969" y="1333"/>
                    <a:pt x="982" y="1320"/>
                  </a:cubicBezTo>
                  <a:cubicBezTo>
                    <a:pt x="1000" y="1302"/>
                    <a:pt x="1017" y="1275"/>
                    <a:pt x="1042" y="1275"/>
                  </a:cubicBezTo>
                  <a:cubicBezTo>
                    <a:pt x="1060" y="1275"/>
                    <a:pt x="1026" y="1309"/>
                    <a:pt x="1012" y="1320"/>
                  </a:cubicBezTo>
                  <a:cubicBezTo>
                    <a:pt x="1000" y="1330"/>
                    <a:pt x="982" y="1330"/>
                    <a:pt x="967" y="1335"/>
                  </a:cubicBezTo>
                  <a:cubicBezTo>
                    <a:pt x="962" y="1320"/>
                    <a:pt x="968" y="1290"/>
                    <a:pt x="952" y="1290"/>
                  </a:cubicBezTo>
                  <a:cubicBezTo>
                    <a:pt x="927" y="1290"/>
                    <a:pt x="914" y="1323"/>
                    <a:pt x="892" y="1335"/>
                  </a:cubicBezTo>
                  <a:cubicBezTo>
                    <a:pt x="878" y="1343"/>
                    <a:pt x="861" y="1343"/>
                    <a:pt x="847" y="1350"/>
                  </a:cubicBezTo>
                  <a:cubicBezTo>
                    <a:pt x="831" y="1358"/>
                    <a:pt x="817" y="1370"/>
                    <a:pt x="802" y="1380"/>
                  </a:cubicBezTo>
                  <a:cubicBezTo>
                    <a:pt x="792" y="1360"/>
                    <a:pt x="772" y="1342"/>
                    <a:pt x="772" y="1320"/>
                  </a:cubicBezTo>
                  <a:cubicBezTo>
                    <a:pt x="772" y="1302"/>
                    <a:pt x="815" y="1288"/>
                    <a:pt x="802" y="1275"/>
                  </a:cubicBezTo>
                  <a:cubicBezTo>
                    <a:pt x="789" y="1262"/>
                    <a:pt x="772" y="1295"/>
                    <a:pt x="757" y="1305"/>
                  </a:cubicBezTo>
                  <a:cubicBezTo>
                    <a:pt x="737" y="1320"/>
                    <a:pt x="719" y="1338"/>
                    <a:pt x="697" y="1350"/>
                  </a:cubicBezTo>
                  <a:cubicBezTo>
                    <a:pt x="683" y="1358"/>
                    <a:pt x="666" y="1358"/>
                    <a:pt x="652" y="1365"/>
                  </a:cubicBezTo>
                  <a:cubicBezTo>
                    <a:pt x="536" y="1423"/>
                    <a:pt x="675" y="1372"/>
                    <a:pt x="562" y="1410"/>
                  </a:cubicBezTo>
                  <a:cubicBezTo>
                    <a:pt x="577" y="1390"/>
                    <a:pt x="632" y="1305"/>
                    <a:pt x="667" y="1305"/>
                  </a:cubicBezTo>
                  <a:cubicBezTo>
                    <a:pt x="683" y="1305"/>
                    <a:pt x="659" y="1336"/>
                    <a:pt x="652" y="1350"/>
                  </a:cubicBezTo>
                  <a:cubicBezTo>
                    <a:pt x="644" y="1366"/>
                    <a:pt x="609" y="1382"/>
                    <a:pt x="622" y="1395"/>
                  </a:cubicBezTo>
                  <a:cubicBezTo>
                    <a:pt x="627" y="1400"/>
                    <a:pt x="717" y="1368"/>
                    <a:pt x="727" y="1365"/>
                  </a:cubicBezTo>
                  <a:cubicBezTo>
                    <a:pt x="722" y="1385"/>
                    <a:pt x="691" y="1425"/>
                    <a:pt x="712" y="1425"/>
                  </a:cubicBezTo>
                  <a:cubicBezTo>
                    <a:pt x="806" y="1425"/>
                    <a:pt x="802" y="1320"/>
                    <a:pt x="802" y="138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33" name="Freeform 73"/>
            <p:cNvSpPr>
              <a:spLocks/>
            </p:cNvSpPr>
            <p:nvPr/>
          </p:nvSpPr>
          <p:spPr bwMode="auto">
            <a:xfrm>
              <a:off x="1380" y="3455"/>
              <a:ext cx="215" cy="169"/>
            </a:xfrm>
            <a:custGeom>
              <a:avLst/>
              <a:gdLst>
                <a:gd name="T0" fmla="*/ 263 w 518"/>
                <a:gd name="T1" fmla="*/ 25 h 401"/>
                <a:gd name="T2" fmla="*/ 188 w 518"/>
                <a:gd name="T3" fmla="*/ 100 h 401"/>
                <a:gd name="T4" fmla="*/ 83 w 518"/>
                <a:gd name="T5" fmla="*/ 175 h 401"/>
                <a:gd name="T6" fmla="*/ 113 w 518"/>
                <a:gd name="T7" fmla="*/ 175 h 401"/>
                <a:gd name="T8" fmla="*/ 218 w 518"/>
                <a:gd name="T9" fmla="*/ 160 h 401"/>
                <a:gd name="T10" fmla="*/ 263 w 518"/>
                <a:gd name="T11" fmla="*/ 130 h 401"/>
                <a:gd name="T12" fmla="*/ 263 w 518"/>
                <a:gd name="T13" fmla="*/ 235 h 401"/>
                <a:gd name="T14" fmla="*/ 143 w 518"/>
                <a:gd name="T15" fmla="*/ 370 h 401"/>
                <a:gd name="T16" fmla="*/ 188 w 518"/>
                <a:gd name="T17" fmla="*/ 250 h 401"/>
                <a:gd name="T18" fmla="*/ 233 w 518"/>
                <a:gd name="T19" fmla="*/ 205 h 401"/>
                <a:gd name="T20" fmla="*/ 128 w 518"/>
                <a:gd name="T21" fmla="*/ 295 h 401"/>
                <a:gd name="T22" fmla="*/ 68 w 518"/>
                <a:gd name="T23" fmla="*/ 355 h 401"/>
                <a:gd name="T24" fmla="*/ 23 w 518"/>
                <a:gd name="T25" fmla="*/ 385 h 401"/>
                <a:gd name="T26" fmla="*/ 83 w 518"/>
                <a:gd name="T27" fmla="*/ 325 h 401"/>
                <a:gd name="T28" fmla="*/ 233 w 518"/>
                <a:gd name="T29" fmla="*/ 190 h 401"/>
                <a:gd name="T30" fmla="*/ 338 w 518"/>
                <a:gd name="T31" fmla="*/ 145 h 401"/>
                <a:gd name="T32" fmla="*/ 308 w 518"/>
                <a:gd name="T33" fmla="*/ 160 h 401"/>
                <a:gd name="T34" fmla="*/ 248 w 518"/>
                <a:gd name="T35" fmla="*/ 205 h 401"/>
                <a:gd name="T36" fmla="*/ 98 w 518"/>
                <a:gd name="T37" fmla="*/ 280 h 401"/>
                <a:gd name="T38" fmla="*/ 23 w 518"/>
                <a:gd name="T39" fmla="*/ 310 h 401"/>
                <a:gd name="T40" fmla="*/ 53 w 518"/>
                <a:gd name="T41" fmla="*/ 250 h 401"/>
                <a:gd name="T42" fmla="*/ 263 w 518"/>
                <a:gd name="T43" fmla="*/ 100 h 401"/>
                <a:gd name="T44" fmla="*/ 323 w 518"/>
                <a:gd name="T45" fmla="*/ 70 h 401"/>
                <a:gd name="T46" fmla="*/ 278 w 518"/>
                <a:gd name="T47" fmla="*/ 115 h 401"/>
                <a:gd name="T48" fmla="*/ 248 w 518"/>
                <a:gd name="T49" fmla="*/ 160 h 401"/>
                <a:gd name="T50" fmla="*/ 23 w 518"/>
                <a:gd name="T51" fmla="*/ 340 h 401"/>
                <a:gd name="T52" fmla="*/ 143 w 518"/>
                <a:gd name="T53" fmla="*/ 220 h 401"/>
                <a:gd name="T54" fmla="*/ 188 w 518"/>
                <a:gd name="T55" fmla="*/ 160 h 401"/>
                <a:gd name="T56" fmla="*/ 248 w 518"/>
                <a:gd name="T57" fmla="*/ 130 h 401"/>
                <a:gd name="T58" fmla="*/ 353 w 518"/>
                <a:gd name="T59" fmla="*/ 55 h 401"/>
                <a:gd name="T60" fmla="*/ 263 w 518"/>
                <a:gd name="T61" fmla="*/ 220 h 401"/>
                <a:gd name="T62" fmla="*/ 278 w 518"/>
                <a:gd name="T63" fmla="*/ 205 h 401"/>
                <a:gd name="T64" fmla="*/ 383 w 518"/>
                <a:gd name="T65" fmla="*/ 130 h 401"/>
                <a:gd name="T66" fmla="*/ 443 w 518"/>
                <a:gd name="T67" fmla="*/ 100 h 401"/>
                <a:gd name="T68" fmla="*/ 488 w 518"/>
                <a:gd name="T69" fmla="*/ 70 h 401"/>
                <a:gd name="T70" fmla="*/ 353 w 518"/>
                <a:gd name="T71" fmla="*/ 205 h 401"/>
                <a:gd name="T72" fmla="*/ 248 w 518"/>
                <a:gd name="T73" fmla="*/ 355 h 401"/>
                <a:gd name="T74" fmla="*/ 308 w 518"/>
                <a:gd name="T75" fmla="*/ 265 h 401"/>
                <a:gd name="T76" fmla="*/ 323 w 518"/>
                <a:gd name="T77" fmla="*/ 310 h 401"/>
                <a:gd name="T78" fmla="*/ 443 w 518"/>
                <a:gd name="T79" fmla="*/ 190 h 401"/>
                <a:gd name="T80" fmla="*/ 428 w 518"/>
                <a:gd name="T81" fmla="*/ 235 h 401"/>
                <a:gd name="T82" fmla="*/ 458 w 518"/>
                <a:gd name="T83" fmla="*/ 235 h 401"/>
                <a:gd name="T84" fmla="*/ 488 w 518"/>
                <a:gd name="T85" fmla="*/ 250 h 401"/>
                <a:gd name="T86" fmla="*/ 518 w 518"/>
                <a:gd name="T87" fmla="*/ 25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8" h="401">
                  <a:moveTo>
                    <a:pt x="263" y="25"/>
                  </a:moveTo>
                  <a:cubicBezTo>
                    <a:pt x="143" y="105"/>
                    <a:pt x="288" y="0"/>
                    <a:pt x="188" y="100"/>
                  </a:cubicBezTo>
                  <a:cubicBezTo>
                    <a:pt x="169" y="119"/>
                    <a:pt x="109" y="158"/>
                    <a:pt x="83" y="175"/>
                  </a:cubicBezTo>
                  <a:cubicBezTo>
                    <a:pt x="21" y="268"/>
                    <a:pt x="64" y="193"/>
                    <a:pt x="113" y="175"/>
                  </a:cubicBezTo>
                  <a:cubicBezTo>
                    <a:pt x="146" y="163"/>
                    <a:pt x="183" y="165"/>
                    <a:pt x="218" y="160"/>
                  </a:cubicBezTo>
                  <a:cubicBezTo>
                    <a:pt x="233" y="150"/>
                    <a:pt x="245" y="126"/>
                    <a:pt x="263" y="130"/>
                  </a:cubicBezTo>
                  <a:cubicBezTo>
                    <a:pt x="329" y="143"/>
                    <a:pt x="272" y="221"/>
                    <a:pt x="263" y="235"/>
                  </a:cubicBezTo>
                  <a:cubicBezTo>
                    <a:pt x="224" y="293"/>
                    <a:pt x="191" y="322"/>
                    <a:pt x="143" y="370"/>
                  </a:cubicBezTo>
                  <a:cubicBezTo>
                    <a:pt x="153" y="340"/>
                    <a:pt x="175" y="270"/>
                    <a:pt x="188" y="250"/>
                  </a:cubicBezTo>
                  <a:cubicBezTo>
                    <a:pt x="199" y="232"/>
                    <a:pt x="233" y="184"/>
                    <a:pt x="233" y="205"/>
                  </a:cubicBezTo>
                  <a:cubicBezTo>
                    <a:pt x="233" y="262"/>
                    <a:pt x="158" y="272"/>
                    <a:pt x="128" y="295"/>
                  </a:cubicBezTo>
                  <a:cubicBezTo>
                    <a:pt x="105" y="312"/>
                    <a:pt x="89" y="337"/>
                    <a:pt x="68" y="355"/>
                  </a:cubicBezTo>
                  <a:cubicBezTo>
                    <a:pt x="54" y="367"/>
                    <a:pt x="15" y="401"/>
                    <a:pt x="23" y="385"/>
                  </a:cubicBezTo>
                  <a:cubicBezTo>
                    <a:pt x="36" y="360"/>
                    <a:pt x="62" y="344"/>
                    <a:pt x="83" y="325"/>
                  </a:cubicBezTo>
                  <a:cubicBezTo>
                    <a:pt x="133" y="280"/>
                    <a:pt x="177" y="227"/>
                    <a:pt x="233" y="190"/>
                  </a:cubicBezTo>
                  <a:cubicBezTo>
                    <a:pt x="265" y="169"/>
                    <a:pt x="304" y="162"/>
                    <a:pt x="338" y="145"/>
                  </a:cubicBezTo>
                  <a:cubicBezTo>
                    <a:pt x="348" y="140"/>
                    <a:pt x="318" y="155"/>
                    <a:pt x="308" y="160"/>
                  </a:cubicBezTo>
                  <a:cubicBezTo>
                    <a:pt x="286" y="171"/>
                    <a:pt x="270" y="193"/>
                    <a:pt x="248" y="205"/>
                  </a:cubicBezTo>
                  <a:cubicBezTo>
                    <a:pt x="199" y="233"/>
                    <a:pt x="150" y="259"/>
                    <a:pt x="98" y="280"/>
                  </a:cubicBezTo>
                  <a:cubicBezTo>
                    <a:pt x="73" y="290"/>
                    <a:pt x="48" y="300"/>
                    <a:pt x="23" y="310"/>
                  </a:cubicBezTo>
                  <a:cubicBezTo>
                    <a:pt x="33" y="290"/>
                    <a:pt x="38" y="267"/>
                    <a:pt x="53" y="250"/>
                  </a:cubicBezTo>
                  <a:cubicBezTo>
                    <a:pt x="94" y="202"/>
                    <a:pt x="203" y="138"/>
                    <a:pt x="263" y="100"/>
                  </a:cubicBezTo>
                  <a:cubicBezTo>
                    <a:pt x="282" y="88"/>
                    <a:pt x="307" y="54"/>
                    <a:pt x="323" y="70"/>
                  </a:cubicBezTo>
                  <a:cubicBezTo>
                    <a:pt x="338" y="85"/>
                    <a:pt x="292" y="99"/>
                    <a:pt x="278" y="115"/>
                  </a:cubicBezTo>
                  <a:cubicBezTo>
                    <a:pt x="266" y="129"/>
                    <a:pt x="260" y="147"/>
                    <a:pt x="248" y="160"/>
                  </a:cubicBezTo>
                  <a:cubicBezTo>
                    <a:pt x="163" y="254"/>
                    <a:pt x="126" y="289"/>
                    <a:pt x="23" y="340"/>
                  </a:cubicBezTo>
                  <a:cubicBezTo>
                    <a:pt x="178" y="107"/>
                    <a:pt x="0" y="343"/>
                    <a:pt x="143" y="220"/>
                  </a:cubicBezTo>
                  <a:cubicBezTo>
                    <a:pt x="162" y="204"/>
                    <a:pt x="169" y="176"/>
                    <a:pt x="188" y="160"/>
                  </a:cubicBezTo>
                  <a:cubicBezTo>
                    <a:pt x="205" y="145"/>
                    <a:pt x="229" y="141"/>
                    <a:pt x="248" y="130"/>
                  </a:cubicBezTo>
                  <a:cubicBezTo>
                    <a:pt x="279" y="112"/>
                    <a:pt x="327" y="74"/>
                    <a:pt x="353" y="55"/>
                  </a:cubicBezTo>
                  <a:cubicBezTo>
                    <a:pt x="332" y="119"/>
                    <a:pt x="304" y="166"/>
                    <a:pt x="263" y="220"/>
                  </a:cubicBezTo>
                  <a:cubicBezTo>
                    <a:pt x="229" y="321"/>
                    <a:pt x="257" y="230"/>
                    <a:pt x="278" y="205"/>
                  </a:cubicBezTo>
                  <a:cubicBezTo>
                    <a:pt x="306" y="172"/>
                    <a:pt x="347" y="153"/>
                    <a:pt x="383" y="130"/>
                  </a:cubicBezTo>
                  <a:cubicBezTo>
                    <a:pt x="402" y="118"/>
                    <a:pt x="424" y="111"/>
                    <a:pt x="443" y="100"/>
                  </a:cubicBezTo>
                  <a:cubicBezTo>
                    <a:pt x="459" y="91"/>
                    <a:pt x="496" y="54"/>
                    <a:pt x="488" y="70"/>
                  </a:cubicBezTo>
                  <a:cubicBezTo>
                    <a:pt x="474" y="98"/>
                    <a:pt x="384" y="184"/>
                    <a:pt x="353" y="205"/>
                  </a:cubicBezTo>
                  <a:cubicBezTo>
                    <a:pt x="324" y="264"/>
                    <a:pt x="284" y="301"/>
                    <a:pt x="248" y="355"/>
                  </a:cubicBezTo>
                  <a:cubicBezTo>
                    <a:pt x="252" y="339"/>
                    <a:pt x="259" y="253"/>
                    <a:pt x="308" y="265"/>
                  </a:cubicBezTo>
                  <a:cubicBezTo>
                    <a:pt x="323" y="269"/>
                    <a:pt x="318" y="295"/>
                    <a:pt x="323" y="310"/>
                  </a:cubicBezTo>
                  <a:cubicBezTo>
                    <a:pt x="346" y="242"/>
                    <a:pt x="385" y="234"/>
                    <a:pt x="443" y="190"/>
                  </a:cubicBezTo>
                  <a:cubicBezTo>
                    <a:pt x="438" y="205"/>
                    <a:pt x="435" y="221"/>
                    <a:pt x="428" y="235"/>
                  </a:cubicBezTo>
                  <a:cubicBezTo>
                    <a:pt x="402" y="288"/>
                    <a:pt x="359" y="309"/>
                    <a:pt x="458" y="235"/>
                  </a:cubicBezTo>
                  <a:cubicBezTo>
                    <a:pt x="431" y="343"/>
                    <a:pt x="435" y="282"/>
                    <a:pt x="488" y="250"/>
                  </a:cubicBezTo>
                  <a:cubicBezTo>
                    <a:pt x="497" y="245"/>
                    <a:pt x="508" y="250"/>
                    <a:pt x="518" y="25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34" name="Freeform 74"/>
            <p:cNvSpPr>
              <a:spLocks/>
            </p:cNvSpPr>
            <p:nvPr/>
          </p:nvSpPr>
          <p:spPr bwMode="auto">
            <a:xfrm>
              <a:off x="1440" y="3143"/>
              <a:ext cx="314" cy="146"/>
            </a:xfrm>
            <a:custGeom>
              <a:avLst/>
              <a:gdLst>
                <a:gd name="T0" fmla="*/ 225 w 756"/>
                <a:gd name="T1" fmla="*/ 150 h 345"/>
                <a:gd name="T2" fmla="*/ 210 w 756"/>
                <a:gd name="T3" fmla="*/ 165 h 345"/>
                <a:gd name="T4" fmla="*/ 360 w 756"/>
                <a:gd name="T5" fmla="*/ 60 h 345"/>
                <a:gd name="T6" fmla="*/ 315 w 756"/>
                <a:gd name="T7" fmla="*/ 75 h 345"/>
                <a:gd name="T8" fmla="*/ 0 w 756"/>
                <a:gd name="T9" fmla="*/ 255 h 345"/>
                <a:gd name="T10" fmla="*/ 135 w 756"/>
                <a:gd name="T11" fmla="*/ 225 h 345"/>
                <a:gd name="T12" fmla="*/ 300 w 756"/>
                <a:gd name="T13" fmla="*/ 105 h 345"/>
                <a:gd name="T14" fmla="*/ 420 w 756"/>
                <a:gd name="T15" fmla="*/ 120 h 345"/>
                <a:gd name="T16" fmla="*/ 270 w 756"/>
                <a:gd name="T17" fmla="*/ 270 h 345"/>
                <a:gd name="T18" fmla="*/ 285 w 756"/>
                <a:gd name="T19" fmla="*/ 195 h 345"/>
                <a:gd name="T20" fmla="*/ 465 w 756"/>
                <a:gd name="T21" fmla="*/ 75 h 345"/>
                <a:gd name="T22" fmla="*/ 375 w 756"/>
                <a:gd name="T23" fmla="*/ 150 h 345"/>
                <a:gd name="T24" fmla="*/ 435 w 756"/>
                <a:gd name="T25" fmla="*/ 105 h 345"/>
                <a:gd name="T26" fmla="*/ 135 w 756"/>
                <a:gd name="T27" fmla="*/ 345 h 345"/>
                <a:gd name="T28" fmla="*/ 285 w 756"/>
                <a:gd name="T29" fmla="*/ 180 h 345"/>
                <a:gd name="T30" fmla="*/ 105 w 756"/>
                <a:gd name="T31" fmla="*/ 315 h 345"/>
                <a:gd name="T32" fmla="*/ 360 w 756"/>
                <a:gd name="T33" fmla="*/ 150 h 345"/>
                <a:gd name="T34" fmla="*/ 375 w 756"/>
                <a:gd name="T35" fmla="*/ 150 h 345"/>
                <a:gd name="T36" fmla="*/ 315 w 756"/>
                <a:gd name="T37" fmla="*/ 315 h 345"/>
                <a:gd name="T38" fmla="*/ 420 w 756"/>
                <a:gd name="T39" fmla="*/ 195 h 345"/>
                <a:gd name="T40" fmla="*/ 435 w 756"/>
                <a:gd name="T41" fmla="*/ 195 h 345"/>
                <a:gd name="T42" fmla="*/ 405 w 756"/>
                <a:gd name="T43" fmla="*/ 240 h 345"/>
                <a:gd name="T44" fmla="*/ 450 w 756"/>
                <a:gd name="T45" fmla="*/ 195 h 345"/>
                <a:gd name="T46" fmla="*/ 435 w 756"/>
                <a:gd name="T47" fmla="*/ 180 h 345"/>
                <a:gd name="T48" fmla="*/ 315 w 756"/>
                <a:gd name="T49" fmla="*/ 255 h 345"/>
                <a:gd name="T50" fmla="*/ 450 w 756"/>
                <a:gd name="T51" fmla="*/ 180 h 345"/>
                <a:gd name="T52" fmla="*/ 465 w 756"/>
                <a:gd name="T53" fmla="*/ 180 h 345"/>
                <a:gd name="T54" fmla="*/ 495 w 756"/>
                <a:gd name="T55" fmla="*/ 240 h 345"/>
                <a:gd name="T56" fmla="*/ 510 w 756"/>
                <a:gd name="T57" fmla="*/ 240 h 345"/>
                <a:gd name="T58" fmla="*/ 585 w 756"/>
                <a:gd name="T59" fmla="*/ 255 h 345"/>
                <a:gd name="T60" fmla="*/ 600 w 756"/>
                <a:gd name="T61" fmla="*/ 180 h 345"/>
                <a:gd name="T62" fmla="*/ 525 w 756"/>
                <a:gd name="T63" fmla="*/ 195 h 345"/>
                <a:gd name="T64" fmla="*/ 600 w 756"/>
                <a:gd name="T65" fmla="*/ 180 h 345"/>
                <a:gd name="T66" fmla="*/ 675 w 756"/>
                <a:gd name="T67" fmla="*/ 240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56" h="345">
                  <a:moveTo>
                    <a:pt x="285" y="120"/>
                  </a:moveTo>
                  <a:cubicBezTo>
                    <a:pt x="265" y="130"/>
                    <a:pt x="244" y="138"/>
                    <a:pt x="225" y="150"/>
                  </a:cubicBezTo>
                  <a:cubicBezTo>
                    <a:pt x="204" y="163"/>
                    <a:pt x="185" y="180"/>
                    <a:pt x="165" y="195"/>
                  </a:cubicBezTo>
                  <a:cubicBezTo>
                    <a:pt x="151" y="206"/>
                    <a:pt x="194" y="174"/>
                    <a:pt x="210" y="165"/>
                  </a:cubicBezTo>
                  <a:cubicBezTo>
                    <a:pt x="257" y="138"/>
                    <a:pt x="275" y="138"/>
                    <a:pt x="315" y="105"/>
                  </a:cubicBezTo>
                  <a:cubicBezTo>
                    <a:pt x="331" y="91"/>
                    <a:pt x="341" y="70"/>
                    <a:pt x="360" y="60"/>
                  </a:cubicBezTo>
                  <a:cubicBezTo>
                    <a:pt x="388" y="45"/>
                    <a:pt x="479" y="18"/>
                    <a:pt x="450" y="30"/>
                  </a:cubicBezTo>
                  <a:cubicBezTo>
                    <a:pt x="356" y="68"/>
                    <a:pt x="401" y="53"/>
                    <a:pt x="315" y="75"/>
                  </a:cubicBezTo>
                  <a:cubicBezTo>
                    <a:pt x="248" y="120"/>
                    <a:pt x="248" y="144"/>
                    <a:pt x="165" y="165"/>
                  </a:cubicBezTo>
                  <a:cubicBezTo>
                    <a:pt x="106" y="224"/>
                    <a:pt x="83" y="238"/>
                    <a:pt x="0" y="255"/>
                  </a:cubicBezTo>
                  <a:cubicBezTo>
                    <a:pt x="75" y="180"/>
                    <a:pt x="169" y="109"/>
                    <a:pt x="270" y="75"/>
                  </a:cubicBezTo>
                  <a:cubicBezTo>
                    <a:pt x="213" y="161"/>
                    <a:pt x="253" y="107"/>
                    <a:pt x="135" y="225"/>
                  </a:cubicBezTo>
                  <a:cubicBezTo>
                    <a:pt x="120" y="240"/>
                    <a:pt x="162" y="191"/>
                    <a:pt x="180" y="180"/>
                  </a:cubicBezTo>
                  <a:cubicBezTo>
                    <a:pt x="220" y="155"/>
                    <a:pt x="260" y="130"/>
                    <a:pt x="300" y="105"/>
                  </a:cubicBezTo>
                  <a:cubicBezTo>
                    <a:pt x="401" y="42"/>
                    <a:pt x="455" y="33"/>
                    <a:pt x="555" y="0"/>
                  </a:cubicBezTo>
                  <a:cubicBezTo>
                    <a:pt x="518" y="55"/>
                    <a:pt x="474" y="84"/>
                    <a:pt x="420" y="120"/>
                  </a:cubicBezTo>
                  <a:cubicBezTo>
                    <a:pt x="391" y="206"/>
                    <a:pt x="428" y="130"/>
                    <a:pt x="345" y="195"/>
                  </a:cubicBezTo>
                  <a:cubicBezTo>
                    <a:pt x="317" y="217"/>
                    <a:pt x="296" y="247"/>
                    <a:pt x="270" y="270"/>
                  </a:cubicBezTo>
                  <a:cubicBezTo>
                    <a:pt x="251" y="287"/>
                    <a:pt x="230" y="300"/>
                    <a:pt x="210" y="315"/>
                  </a:cubicBezTo>
                  <a:cubicBezTo>
                    <a:pt x="184" y="236"/>
                    <a:pt x="181" y="273"/>
                    <a:pt x="285" y="195"/>
                  </a:cubicBezTo>
                  <a:cubicBezTo>
                    <a:pt x="347" y="148"/>
                    <a:pt x="455" y="115"/>
                    <a:pt x="510" y="60"/>
                  </a:cubicBezTo>
                  <a:cubicBezTo>
                    <a:pt x="521" y="49"/>
                    <a:pt x="480" y="70"/>
                    <a:pt x="465" y="75"/>
                  </a:cubicBezTo>
                  <a:cubicBezTo>
                    <a:pt x="395" y="145"/>
                    <a:pt x="438" y="108"/>
                    <a:pt x="330" y="180"/>
                  </a:cubicBezTo>
                  <a:cubicBezTo>
                    <a:pt x="315" y="190"/>
                    <a:pt x="375" y="150"/>
                    <a:pt x="375" y="150"/>
                  </a:cubicBezTo>
                  <a:cubicBezTo>
                    <a:pt x="392" y="124"/>
                    <a:pt x="428" y="60"/>
                    <a:pt x="465" y="60"/>
                  </a:cubicBezTo>
                  <a:cubicBezTo>
                    <a:pt x="483" y="60"/>
                    <a:pt x="447" y="92"/>
                    <a:pt x="435" y="105"/>
                  </a:cubicBezTo>
                  <a:cubicBezTo>
                    <a:pt x="217" y="341"/>
                    <a:pt x="365" y="201"/>
                    <a:pt x="225" y="285"/>
                  </a:cubicBezTo>
                  <a:cubicBezTo>
                    <a:pt x="194" y="304"/>
                    <a:pt x="135" y="345"/>
                    <a:pt x="135" y="345"/>
                  </a:cubicBezTo>
                  <a:cubicBezTo>
                    <a:pt x="227" y="192"/>
                    <a:pt x="123" y="338"/>
                    <a:pt x="255" y="225"/>
                  </a:cubicBezTo>
                  <a:cubicBezTo>
                    <a:pt x="269" y="213"/>
                    <a:pt x="272" y="193"/>
                    <a:pt x="285" y="180"/>
                  </a:cubicBezTo>
                  <a:cubicBezTo>
                    <a:pt x="303" y="162"/>
                    <a:pt x="359" y="114"/>
                    <a:pt x="345" y="135"/>
                  </a:cubicBezTo>
                  <a:cubicBezTo>
                    <a:pt x="289" y="219"/>
                    <a:pt x="192" y="271"/>
                    <a:pt x="105" y="315"/>
                  </a:cubicBezTo>
                  <a:cubicBezTo>
                    <a:pt x="170" y="228"/>
                    <a:pt x="255" y="165"/>
                    <a:pt x="345" y="105"/>
                  </a:cubicBezTo>
                  <a:cubicBezTo>
                    <a:pt x="350" y="120"/>
                    <a:pt x="363" y="134"/>
                    <a:pt x="360" y="150"/>
                  </a:cubicBezTo>
                  <a:cubicBezTo>
                    <a:pt x="357" y="168"/>
                    <a:pt x="312" y="195"/>
                    <a:pt x="330" y="195"/>
                  </a:cubicBezTo>
                  <a:cubicBezTo>
                    <a:pt x="351" y="195"/>
                    <a:pt x="359" y="164"/>
                    <a:pt x="375" y="150"/>
                  </a:cubicBezTo>
                  <a:cubicBezTo>
                    <a:pt x="389" y="138"/>
                    <a:pt x="405" y="130"/>
                    <a:pt x="420" y="120"/>
                  </a:cubicBezTo>
                  <a:cubicBezTo>
                    <a:pt x="407" y="226"/>
                    <a:pt x="423" y="279"/>
                    <a:pt x="315" y="315"/>
                  </a:cubicBezTo>
                  <a:cubicBezTo>
                    <a:pt x="333" y="260"/>
                    <a:pt x="323" y="268"/>
                    <a:pt x="375" y="225"/>
                  </a:cubicBezTo>
                  <a:cubicBezTo>
                    <a:pt x="389" y="213"/>
                    <a:pt x="431" y="181"/>
                    <a:pt x="420" y="195"/>
                  </a:cubicBezTo>
                  <a:cubicBezTo>
                    <a:pt x="353" y="285"/>
                    <a:pt x="358" y="276"/>
                    <a:pt x="285" y="300"/>
                  </a:cubicBezTo>
                  <a:cubicBezTo>
                    <a:pt x="374" y="233"/>
                    <a:pt x="324" y="269"/>
                    <a:pt x="435" y="195"/>
                  </a:cubicBezTo>
                  <a:cubicBezTo>
                    <a:pt x="453" y="183"/>
                    <a:pt x="465" y="135"/>
                    <a:pt x="480" y="150"/>
                  </a:cubicBezTo>
                  <a:cubicBezTo>
                    <a:pt x="510" y="180"/>
                    <a:pt x="413" y="234"/>
                    <a:pt x="405" y="240"/>
                  </a:cubicBezTo>
                  <a:cubicBezTo>
                    <a:pt x="414" y="226"/>
                    <a:pt x="461" y="150"/>
                    <a:pt x="480" y="150"/>
                  </a:cubicBezTo>
                  <a:cubicBezTo>
                    <a:pt x="498" y="150"/>
                    <a:pt x="432" y="195"/>
                    <a:pt x="450" y="195"/>
                  </a:cubicBezTo>
                  <a:cubicBezTo>
                    <a:pt x="471" y="195"/>
                    <a:pt x="510" y="165"/>
                    <a:pt x="495" y="150"/>
                  </a:cubicBezTo>
                  <a:cubicBezTo>
                    <a:pt x="479" y="134"/>
                    <a:pt x="454" y="168"/>
                    <a:pt x="435" y="180"/>
                  </a:cubicBezTo>
                  <a:cubicBezTo>
                    <a:pt x="414" y="193"/>
                    <a:pt x="396" y="212"/>
                    <a:pt x="375" y="225"/>
                  </a:cubicBezTo>
                  <a:cubicBezTo>
                    <a:pt x="356" y="237"/>
                    <a:pt x="305" y="275"/>
                    <a:pt x="315" y="255"/>
                  </a:cubicBezTo>
                  <a:cubicBezTo>
                    <a:pt x="334" y="217"/>
                    <a:pt x="405" y="165"/>
                    <a:pt x="405" y="165"/>
                  </a:cubicBezTo>
                  <a:cubicBezTo>
                    <a:pt x="420" y="170"/>
                    <a:pt x="443" y="166"/>
                    <a:pt x="450" y="180"/>
                  </a:cubicBezTo>
                  <a:cubicBezTo>
                    <a:pt x="457" y="194"/>
                    <a:pt x="419" y="225"/>
                    <a:pt x="435" y="225"/>
                  </a:cubicBezTo>
                  <a:cubicBezTo>
                    <a:pt x="453" y="225"/>
                    <a:pt x="452" y="193"/>
                    <a:pt x="465" y="180"/>
                  </a:cubicBezTo>
                  <a:cubicBezTo>
                    <a:pt x="478" y="167"/>
                    <a:pt x="495" y="160"/>
                    <a:pt x="510" y="150"/>
                  </a:cubicBezTo>
                  <a:cubicBezTo>
                    <a:pt x="549" y="208"/>
                    <a:pt x="556" y="188"/>
                    <a:pt x="495" y="240"/>
                  </a:cubicBezTo>
                  <a:cubicBezTo>
                    <a:pt x="476" y="256"/>
                    <a:pt x="410" y="285"/>
                    <a:pt x="435" y="285"/>
                  </a:cubicBezTo>
                  <a:cubicBezTo>
                    <a:pt x="464" y="285"/>
                    <a:pt x="483" y="251"/>
                    <a:pt x="510" y="240"/>
                  </a:cubicBezTo>
                  <a:cubicBezTo>
                    <a:pt x="544" y="226"/>
                    <a:pt x="580" y="220"/>
                    <a:pt x="615" y="210"/>
                  </a:cubicBezTo>
                  <a:cubicBezTo>
                    <a:pt x="605" y="225"/>
                    <a:pt x="572" y="242"/>
                    <a:pt x="585" y="255"/>
                  </a:cubicBezTo>
                  <a:cubicBezTo>
                    <a:pt x="598" y="268"/>
                    <a:pt x="626" y="243"/>
                    <a:pt x="630" y="225"/>
                  </a:cubicBezTo>
                  <a:cubicBezTo>
                    <a:pt x="634" y="207"/>
                    <a:pt x="608" y="196"/>
                    <a:pt x="600" y="180"/>
                  </a:cubicBezTo>
                  <a:cubicBezTo>
                    <a:pt x="593" y="166"/>
                    <a:pt x="590" y="150"/>
                    <a:pt x="585" y="135"/>
                  </a:cubicBezTo>
                  <a:cubicBezTo>
                    <a:pt x="565" y="155"/>
                    <a:pt x="550" y="182"/>
                    <a:pt x="525" y="195"/>
                  </a:cubicBezTo>
                  <a:cubicBezTo>
                    <a:pt x="509" y="203"/>
                    <a:pt x="537" y="154"/>
                    <a:pt x="555" y="150"/>
                  </a:cubicBezTo>
                  <a:cubicBezTo>
                    <a:pt x="573" y="146"/>
                    <a:pt x="585" y="170"/>
                    <a:pt x="600" y="180"/>
                  </a:cubicBezTo>
                  <a:cubicBezTo>
                    <a:pt x="605" y="195"/>
                    <a:pt x="603" y="215"/>
                    <a:pt x="615" y="225"/>
                  </a:cubicBezTo>
                  <a:cubicBezTo>
                    <a:pt x="631" y="238"/>
                    <a:pt x="662" y="224"/>
                    <a:pt x="675" y="240"/>
                  </a:cubicBezTo>
                  <a:cubicBezTo>
                    <a:pt x="756" y="335"/>
                    <a:pt x="666" y="330"/>
                    <a:pt x="720" y="33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35" name="Freeform 75"/>
            <p:cNvSpPr>
              <a:spLocks/>
            </p:cNvSpPr>
            <p:nvPr/>
          </p:nvSpPr>
          <p:spPr bwMode="auto">
            <a:xfrm>
              <a:off x="759" y="3269"/>
              <a:ext cx="694" cy="386"/>
            </a:xfrm>
            <a:custGeom>
              <a:avLst/>
              <a:gdLst>
                <a:gd name="T0" fmla="*/ 16 w 1669"/>
                <a:gd name="T1" fmla="*/ 780 h 915"/>
                <a:gd name="T2" fmla="*/ 226 w 1669"/>
                <a:gd name="T3" fmla="*/ 855 h 915"/>
                <a:gd name="T4" fmla="*/ 196 w 1669"/>
                <a:gd name="T5" fmla="*/ 795 h 915"/>
                <a:gd name="T6" fmla="*/ 166 w 1669"/>
                <a:gd name="T7" fmla="*/ 780 h 915"/>
                <a:gd name="T8" fmla="*/ 166 w 1669"/>
                <a:gd name="T9" fmla="*/ 825 h 915"/>
                <a:gd name="T10" fmla="*/ 241 w 1669"/>
                <a:gd name="T11" fmla="*/ 825 h 915"/>
                <a:gd name="T12" fmla="*/ 226 w 1669"/>
                <a:gd name="T13" fmla="*/ 750 h 915"/>
                <a:gd name="T14" fmla="*/ 376 w 1669"/>
                <a:gd name="T15" fmla="*/ 795 h 915"/>
                <a:gd name="T16" fmla="*/ 406 w 1669"/>
                <a:gd name="T17" fmla="*/ 825 h 915"/>
                <a:gd name="T18" fmla="*/ 541 w 1669"/>
                <a:gd name="T19" fmla="*/ 765 h 915"/>
                <a:gd name="T20" fmla="*/ 481 w 1669"/>
                <a:gd name="T21" fmla="*/ 780 h 915"/>
                <a:gd name="T22" fmla="*/ 556 w 1669"/>
                <a:gd name="T23" fmla="*/ 840 h 915"/>
                <a:gd name="T24" fmla="*/ 676 w 1669"/>
                <a:gd name="T25" fmla="*/ 825 h 915"/>
                <a:gd name="T26" fmla="*/ 676 w 1669"/>
                <a:gd name="T27" fmla="*/ 855 h 915"/>
                <a:gd name="T28" fmla="*/ 676 w 1669"/>
                <a:gd name="T29" fmla="*/ 750 h 915"/>
                <a:gd name="T30" fmla="*/ 811 w 1669"/>
                <a:gd name="T31" fmla="*/ 720 h 915"/>
                <a:gd name="T32" fmla="*/ 901 w 1669"/>
                <a:gd name="T33" fmla="*/ 720 h 915"/>
                <a:gd name="T34" fmla="*/ 646 w 1669"/>
                <a:gd name="T35" fmla="*/ 900 h 915"/>
                <a:gd name="T36" fmla="*/ 871 w 1669"/>
                <a:gd name="T37" fmla="*/ 735 h 915"/>
                <a:gd name="T38" fmla="*/ 961 w 1669"/>
                <a:gd name="T39" fmla="*/ 630 h 915"/>
                <a:gd name="T40" fmla="*/ 946 w 1669"/>
                <a:gd name="T41" fmla="*/ 600 h 915"/>
                <a:gd name="T42" fmla="*/ 1081 w 1669"/>
                <a:gd name="T43" fmla="*/ 510 h 915"/>
                <a:gd name="T44" fmla="*/ 811 w 1669"/>
                <a:gd name="T45" fmla="*/ 720 h 915"/>
                <a:gd name="T46" fmla="*/ 1081 w 1669"/>
                <a:gd name="T47" fmla="*/ 525 h 915"/>
                <a:gd name="T48" fmla="*/ 811 w 1669"/>
                <a:gd name="T49" fmla="*/ 660 h 915"/>
                <a:gd name="T50" fmla="*/ 1126 w 1669"/>
                <a:gd name="T51" fmla="*/ 465 h 915"/>
                <a:gd name="T52" fmla="*/ 1111 w 1669"/>
                <a:gd name="T53" fmla="*/ 510 h 915"/>
                <a:gd name="T54" fmla="*/ 1411 w 1669"/>
                <a:gd name="T55" fmla="*/ 330 h 915"/>
                <a:gd name="T56" fmla="*/ 841 w 1669"/>
                <a:gd name="T57" fmla="*/ 615 h 915"/>
                <a:gd name="T58" fmla="*/ 1186 w 1669"/>
                <a:gd name="T59" fmla="*/ 420 h 915"/>
                <a:gd name="T60" fmla="*/ 1231 w 1669"/>
                <a:gd name="T61" fmla="*/ 360 h 915"/>
                <a:gd name="T62" fmla="*/ 1426 w 1669"/>
                <a:gd name="T63" fmla="*/ 225 h 915"/>
                <a:gd name="T64" fmla="*/ 1471 w 1669"/>
                <a:gd name="T65" fmla="*/ 165 h 915"/>
                <a:gd name="T66" fmla="*/ 1321 w 1669"/>
                <a:gd name="T67" fmla="*/ 285 h 915"/>
                <a:gd name="T68" fmla="*/ 1186 w 1669"/>
                <a:gd name="T69" fmla="*/ 300 h 915"/>
                <a:gd name="T70" fmla="*/ 1291 w 1669"/>
                <a:gd name="T71" fmla="*/ 315 h 915"/>
                <a:gd name="T72" fmla="*/ 1291 w 1669"/>
                <a:gd name="T73" fmla="*/ 315 h 915"/>
                <a:gd name="T74" fmla="*/ 1276 w 1669"/>
                <a:gd name="T75" fmla="*/ 270 h 915"/>
                <a:gd name="T76" fmla="*/ 1501 w 1669"/>
                <a:gd name="T77" fmla="*/ 225 h 915"/>
                <a:gd name="T78" fmla="*/ 1546 w 1669"/>
                <a:gd name="T79" fmla="*/ 150 h 915"/>
                <a:gd name="T80" fmla="*/ 1591 w 1669"/>
                <a:gd name="T81" fmla="*/ 60 h 915"/>
                <a:gd name="T82" fmla="*/ 1651 w 1669"/>
                <a:gd name="T83" fmla="*/ 0 h 915"/>
                <a:gd name="T84" fmla="*/ 1486 w 1669"/>
                <a:gd name="T85" fmla="*/ 105 h 915"/>
                <a:gd name="T86" fmla="*/ 1546 w 1669"/>
                <a:gd name="T87" fmla="*/ 90 h 915"/>
                <a:gd name="T88" fmla="*/ 1561 w 1669"/>
                <a:gd name="T89" fmla="*/ 75 h 915"/>
                <a:gd name="T90" fmla="*/ 1366 w 1669"/>
                <a:gd name="T91" fmla="*/ 240 h 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69" h="915">
                  <a:moveTo>
                    <a:pt x="106" y="765"/>
                  </a:moveTo>
                  <a:cubicBezTo>
                    <a:pt x="91" y="775"/>
                    <a:pt x="79" y="792"/>
                    <a:pt x="61" y="795"/>
                  </a:cubicBezTo>
                  <a:cubicBezTo>
                    <a:pt x="45" y="798"/>
                    <a:pt x="0" y="780"/>
                    <a:pt x="16" y="780"/>
                  </a:cubicBezTo>
                  <a:cubicBezTo>
                    <a:pt x="51" y="780"/>
                    <a:pt x="86" y="790"/>
                    <a:pt x="121" y="795"/>
                  </a:cubicBezTo>
                  <a:cubicBezTo>
                    <a:pt x="136" y="800"/>
                    <a:pt x="157" y="797"/>
                    <a:pt x="166" y="810"/>
                  </a:cubicBezTo>
                  <a:cubicBezTo>
                    <a:pt x="214" y="883"/>
                    <a:pt x="139" y="913"/>
                    <a:pt x="226" y="855"/>
                  </a:cubicBezTo>
                  <a:cubicBezTo>
                    <a:pt x="241" y="860"/>
                    <a:pt x="257" y="877"/>
                    <a:pt x="271" y="870"/>
                  </a:cubicBezTo>
                  <a:cubicBezTo>
                    <a:pt x="285" y="863"/>
                    <a:pt x="297" y="836"/>
                    <a:pt x="286" y="825"/>
                  </a:cubicBezTo>
                  <a:cubicBezTo>
                    <a:pt x="264" y="803"/>
                    <a:pt x="196" y="795"/>
                    <a:pt x="196" y="795"/>
                  </a:cubicBezTo>
                  <a:cubicBezTo>
                    <a:pt x="211" y="790"/>
                    <a:pt x="225" y="780"/>
                    <a:pt x="241" y="780"/>
                  </a:cubicBezTo>
                  <a:cubicBezTo>
                    <a:pt x="257" y="780"/>
                    <a:pt x="302" y="795"/>
                    <a:pt x="286" y="795"/>
                  </a:cubicBezTo>
                  <a:cubicBezTo>
                    <a:pt x="246" y="795"/>
                    <a:pt x="206" y="785"/>
                    <a:pt x="166" y="780"/>
                  </a:cubicBezTo>
                  <a:cubicBezTo>
                    <a:pt x="176" y="795"/>
                    <a:pt x="200" y="807"/>
                    <a:pt x="196" y="825"/>
                  </a:cubicBezTo>
                  <a:cubicBezTo>
                    <a:pt x="185" y="880"/>
                    <a:pt x="127" y="847"/>
                    <a:pt x="106" y="840"/>
                  </a:cubicBezTo>
                  <a:cubicBezTo>
                    <a:pt x="126" y="835"/>
                    <a:pt x="148" y="814"/>
                    <a:pt x="166" y="825"/>
                  </a:cubicBezTo>
                  <a:cubicBezTo>
                    <a:pt x="184" y="836"/>
                    <a:pt x="163" y="876"/>
                    <a:pt x="181" y="885"/>
                  </a:cubicBezTo>
                  <a:cubicBezTo>
                    <a:pt x="195" y="892"/>
                    <a:pt x="185" y="851"/>
                    <a:pt x="196" y="840"/>
                  </a:cubicBezTo>
                  <a:cubicBezTo>
                    <a:pt x="207" y="829"/>
                    <a:pt x="226" y="830"/>
                    <a:pt x="241" y="825"/>
                  </a:cubicBezTo>
                  <a:cubicBezTo>
                    <a:pt x="246" y="840"/>
                    <a:pt x="240" y="868"/>
                    <a:pt x="256" y="870"/>
                  </a:cubicBezTo>
                  <a:cubicBezTo>
                    <a:pt x="287" y="874"/>
                    <a:pt x="346" y="840"/>
                    <a:pt x="346" y="840"/>
                  </a:cubicBezTo>
                  <a:cubicBezTo>
                    <a:pt x="311" y="788"/>
                    <a:pt x="285" y="770"/>
                    <a:pt x="226" y="750"/>
                  </a:cubicBezTo>
                  <a:cubicBezTo>
                    <a:pt x="186" y="755"/>
                    <a:pt x="142" y="747"/>
                    <a:pt x="106" y="765"/>
                  </a:cubicBezTo>
                  <a:cubicBezTo>
                    <a:pt x="88" y="774"/>
                    <a:pt x="146" y="778"/>
                    <a:pt x="166" y="780"/>
                  </a:cubicBezTo>
                  <a:cubicBezTo>
                    <a:pt x="236" y="788"/>
                    <a:pt x="306" y="790"/>
                    <a:pt x="376" y="795"/>
                  </a:cubicBezTo>
                  <a:cubicBezTo>
                    <a:pt x="386" y="810"/>
                    <a:pt x="389" y="833"/>
                    <a:pt x="406" y="840"/>
                  </a:cubicBezTo>
                  <a:cubicBezTo>
                    <a:pt x="444" y="855"/>
                    <a:pt x="487" y="771"/>
                    <a:pt x="421" y="870"/>
                  </a:cubicBezTo>
                  <a:cubicBezTo>
                    <a:pt x="416" y="855"/>
                    <a:pt x="416" y="837"/>
                    <a:pt x="406" y="825"/>
                  </a:cubicBezTo>
                  <a:cubicBezTo>
                    <a:pt x="374" y="784"/>
                    <a:pt x="279" y="781"/>
                    <a:pt x="451" y="810"/>
                  </a:cubicBezTo>
                  <a:cubicBezTo>
                    <a:pt x="436" y="800"/>
                    <a:pt x="402" y="797"/>
                    <a:pt x="406" y="780"/>
                  </a:cubicBezTo>
                  <a:cubicBezTo>
                    <a:pt x="420" y="725"/>
                    <a:pt x="523" y="761"/>
                    <a:pt x="541" y="765"/>
                  </a:cubicBezTo>
                  <a:cubicBezTo>
                    <a:pt x="541" y="765"/>
                    <a:pt x="441" y="745"/>
                    <a:pt x="391" y="735"/>
                  </a:cubicBezTo>
                  <a:cubicBezTo>
                    <a:pt x="375" y="732"/>
                    <a:pt x="422" y="743"/>
                    <a:pt x="436" y="750"/>
                  </a:cubicBezTo>
                  <a:cubicBezTo>
                    <a:pt x="452" y="758"/>
                    <a:pt x="463" y="776"/>
                    <a:pt x="481" y="780"/>
                  </a:cubicBezTo>
                  <a:cubicBezTo>
                    <a:pt x="535" y="792"/>
                    <a:pt x="591" y="790"/>
                    <a:pt x="646" y="795"/>
                  </a:cubicBezTo>
                  <a:cubicBezTo>
                    <a:pt x="631" y="805"/>
                    <a:pt x="617" y="817"/>
                    <a:pt x="601" y="825"/>
                  </a:cubicBezTo>
                  <a:cubicBezTo>
                    <a:pt x="587" y="832"/>
                    <a:pt x="570" y="833"/>
                    <a:pt x="556" y="840"/>
                  </a:cubicBezTo>
                  <a:cubicBezTo>
                    <a:pt x="488" y="874"/>
                    <a:pt x="495" y="878"/>
                    <a:pt x="571" y="840"/>
                  </a:cubicBezTo>
                  <a:cubicBezTo>
                    <a:pt x="566" y="855"/>
                    <a:pt x="540" y="887"/>
                    <a:pt x="556" y="885"/>
                  </a:cubicBezTo>
                  <a:cubicBezTo>
                    <a:pt x="600" y="879"/>
                    <a:pt x="636" y="845"/>
                    <a:pt x="676" y="825"/>
                  </a:cubicBezTo>
                  <a:cubicBezTo>
                    <a:pt x="696" y="815"/>
                    <a:pt x="736" y="795"/>
                    <a:pt x="736" y="795"/>
                  </a:cubicBezTo>
                  <a:cubicBezTo>
                    <a:pt x="714" y="862"/>
                    <a:pt x="717" y="891"/>
                    <a:pt x="646" y="915"/>
                  </a:cubicBezTo>
                  <a:cubicBezTo>
                    <a:pt x="656" y="895"/>
                    <a:pt x="661" y="872"/>
                    <a:pt x="676" y="855"/>
                  </a:cubicBezTo>
                  <a:cubicBezTo>
                    <a:pt x="687" y="842"/>
                    <a:pt x="842" y="723"/>
                    <a:pt x="691" y="780"/>
                  </a:cubicBezTo>
                  <a:cubicBezTo>
                    <a:pt x="670" y="788"/>
                    <a:pt x="651" y="800"/>
                    <a:pt x="631" y="810"/>
                  </a:cubicBezTo>
                  <a:cubicBezTo>
                    <a:pt x="646" y="790"/>
                    <a:pt x="657" y="766"/>
                    <a:pt x="676" y="750"/>
                  </a:cubicBezTo>
                  <a:cubicBezTo>
                    <a:pt x="688" y="740"/>
                    <a:pt x="707" y="742"/>
                    <a:pt x="721" y="735"/>
                  </a:cubicBezTo>
                  <a:cubicBezTo>
                    <a:pt x="737" y="727"/>
                    <a:pt x="751" y="715"/>
                    <a:pt x="766" y="705"/>
                  </a:cubicBezTo>
                  <a:cubicBezTo>
                    <a:pt x="781" y="710"/>
                    <a:pt x="796" y="724"/>
                    <a:pt x="811" y="720"/>
                  </a:cubicBezTo>
                  <a:cubicBezTo>
                    <a:pt x="835" y="713"/>
                    <a:pt x="849" y="687"/>
                    <a:pt x="871" y="675"/>
                  </a:cubicBezTo>
                  <a:cubicBezTo>
                    <a:pt x="885" y="667"/>
                    <a:pt x="901" y="665"/>
                    <a:pt x="916" y="660"/>
                  </a:cubicBezTo>
                  <a:cubicBezTo>
                    <a:pt x="911" y="680"/>
                    <a:pt x="913" y="703"/>
                    <a:pt x="901" y="720"/>
                  </a:cubicBezTo>
                  <a:cubicBezTo>
                    <a:pt x="886" y="740"/>
                    <a:pt x="862" y="751"/>
                    <a:pt x="841" y="765"/>
                  </a:cubicBezTo>
                  <a:cubicBezTo>
                    <a:pt x="797" y="796"/>
                    <a:pt x="749" y="823"/>
                    <a:pt x="706" y="855"/>
                  </a:cubicBezTo>
                  <a:cubicBezTo>
                    <a:pt x="686" y="870"/>
                    <a:pt x="624" y="911"/>
                    <a:pt x="646" y="900"/>
                  </a:cubicBezTo>
                  <a:cubicBezTo>
                    <a:pt x="666" y="890"/>
                    <a:pt x="689" y="884"/>
                    <a:pt x="706" y="870"/>
                  </a:cubicBezTo>
                  <a:cubicBezTo>
                    <a:pt x="739" y="843"/>
                    <a:pt x="760" y="802"/>
                    <a:pt x="796" y="780"/>
                  </a:cubicBezTo>
                  <a:cubicBezTo>
                    <a:pt x="821" y="765"/>
                    <a:pt x="847" y="752"/>
                    <a:pt x="871" y="735"/>
                  </a:cubicBezTo>
                  <a:cubicBezTo>
                    <a:pt x="1025" y="628"/>
                    <a:pt x="937" y="663"/>
                    <a:pt x="1036" y="630"/>
                  </a:cubicBezTo>
                  <a:cubicBezTo>
                    <a:pt x="980" y="686"/>
                    <a:pt x="915" y="755"/>
                    <a:pt x="841" y="780"/>
                  </a:cubicBezTo>
                  <a:cubicBezTo>
                    <a:pt x="867" y="702"/>
                    <a:pt x="905" y="680"/>
                    <a:pt x="961" y="630"/>
                  </a:cubicBezTo>
                  <a:cubicBezTo>
                    <a:pt x="993" y="602"/>
                    <a:pt x="1051" y="540"/>
                    <a:pt x="1051" y="540"/>
                  </a:cubicBezTo>
                  <a:cubicBezTo>
                    <a:pt x="1025" y="619"/>
                    <a:pt x="992" y="626"/>
                    <a:pt x="916" y="645"/>
                  </a:cubicBezTo>
                  <a:cubicBezTo>
                    <a:pt x="916" y="645"/>
                    <a:pt x="932" y="611"/>
                    <a:pt x="946" y="600"/>
                  </a:cubicBezTo>
                  <a:cubicBezTo>
                    <a:pt x="958" y="590"/>
                    <a:pt x="976" y="590"/>
                    <a:pt x="991" y="585"/>
                  </a:cubicBezTo>
                  <a:cubicBezTo>
                    <a:pt x="1006" y="570"/>
                    <a:pt x="1020" y="554"/>
                    <a:pt x="1036" y="540"/>
                  </a:cubicBezTo>
                  <a:cubicBezTo>
                    <a:pt x="1050" y="528"/>
                    <a:pt x="1068" y="497"/>
                    <a:pt x="1081" y="510"/>
                  </a:cubicBezTo>
                  <a:cubicBezTo>
                    <a:pt x="1094" y="523"/>
                    <a:pt x="1063" y="541"/>
                    <a:pt x="1051" y="555"/>
                  </a:cubicBezTo>
                  <a:cubicBezTo>
                    <a:pt x="1022" y="589"/>
                    <a:pt x="970" y="637"/>
                    <a:pt x="931" y="660"/>
                  </a:cubicBezTo>
                  <a:cubicBezTo>
                    <a:pt x="892" y="683"/>
                    <a:pt x="811" y="720"/>
                    <a:pt x="811" y="720"/>
                  </a:cubicBezTo>
                  <a:cubicBezTo>
                    <a:pt x="867" y="637"/>
                    <a:pt x="827" y="682"/>
                    <a:pt x="961" y="600"/>
                  </a:cubicBezTo>
                  <a:cubicBezTo>
                    <a:pt x="986" y="585"/>
                    <a:pt x="1011" y="570"/>
                    <a:pt x="1036" y="555"/>
                  </a:cubicBezTo>
                  <a:cubicBezTo>
                    <a:pt x="1051" y="546"/>
                    <a:pt x="1098" y="519"/>
                    <a:pt x="1081" y="525"/>
                  </a:cubicBezTo>
                  <a:cubicBezTo>
                    <a:pt x="1033" y="541"/>
                    <a:pt x="857" y="648"/>
                    <a:pt x="841" y="660"/>
                  </a:cubicBezTo>
                  <a:cubicBezTo>
                    <a:pt x="821" y="675"/>
                    <a:pt x="806" y="705"/>
                    <a:pt x="781" y="705"/>
                  </a:cubicBezTo>
                  <a:cubicBezTo>
                    <a:pt x="763" y="705"/>
                    <a:pt x="798" y="673"/>
                    <a:pt x="811" y="660"/>
                  </a:cubicBezTo>
                  <a:cubicBezTo>
                    <a:pt x="834" y="637"/>
                    <a:pt x="863" y="623"/>
                    <a:pt x="886" y="600"/>
                  </a:cubicBezTo>
                  <a:cubicBezTo>
                    <a:pt x="947" y="539"/>
                    <a:pt x="936" y="523"/>
                    <a:pt x="1021" y="495"/>
                  </a:cubicBezTo>
                  <a:cubicBezTo>
                    <a:pt x="994" y="604"/>
                    <a:pt x="990" y="567"/>
                    <a:pt x="1126" y="465"/>
                  </a:cubicBezTo>
                  <a:cubicBezTo>
                    <a:pt x="1139" y="456"/>
                    <a:pt x="1156" y="456"/>
                    <a:pt x="1171" y="450"/>
                  </a:cubicBezTo>
                  <a:cubicBezTo>
                    <a:pt x="1192" y="441"/>
                    <a:pt x="1247" y="404"/>
                    <a:pt x="1231" y="420"/>
                  </a:cubicBezTo>
                  <a:cubicBezTo>
                    <a:pt x="1196" y="455"/>
                    <a:pt x="1111" y="510"/>
                    <a:pt x="1111" y="510"/>
                  </a:cubicBezTo>
                  <a:cubicBezTo>
                    <a:pt x="1138" y="402"/>
                    <a:pt x="1167" y="423"/>
                    <a:pt x="1276" y="390"/>
                  </a:cubicBezTo>
                  <a:cubicBezTo>
                    <a:pt x="1306" y="381"/>
                    <a:pt x="1366" y="360"/>
                    <a:pt x="1366" y="360"/>
                  </a:cubicBezTo>
                  <a:cubicBezTo>
                    <a:pt x="1366" y="360"/>
                    <a:pt x="1425" y="319"/>
                    <a:pt x="1411" y="330"/>
                  </a:cubicBezTo>
                  <a:cubicBezTo>
                    <a:pt x="1318" y="405"/>
                    <a:pt x="1207" y="479"/>
                    <a:pt x="1096" y="525"/>
                  </a:cubicBezTo>
                  <a:cubicBezTo>
                    <a:pt x="1048" y="545"/>
                    <a:pt x="995" y="553"/>
                    <a:pt x="946" y="570"/>
                  </a:cubicBezTo>
                  <a:cubicBezTo>
                    <a:pt x="910" y="583"/>
                    <a:pt x="875" y="598"/>
                    <a:pt x="841" y="615"/>
                  </a:cubicBezTo>
                  <a:cubicBezTo>
                    <a:pt x="825" y="623"/>
                    <a:pt x="796" y="663"/>
                    <a:pt x="796" y="645"/>
                  </a:cubicBezTo>
                  <a:cubicBezTo>
                    <a:pt x="796" y="606"/>
                    <a:pt x="860" y="573"/>
                    <a:pt x="886" y="555"/>
                  </a:cubicBezTo>
                  <a:cubicBezTo>
                    <a:pt x="975" y="491"/>
                    <a:pt x="1079" y="447"/>
                    <a:pt x="1186" y="420"/>
                  </a:cubicBezTo>
                  <a:cubicBezTo>
                    <a:pt x="1247" y="379"/>
                    <a:pt x="1311" y="323"/>
                    <a:pt x="1381" y="300"/>
                  </a:cubicBezTo>
                  <a:cubicBezTo>
                    <a:pt x="1317" y="348"/>
                    <a:pt x="1254" y="375"/>
                    <a:pt x="1186" y="420"/>
                  </a:cubicBezTo>
                  <a:cubicBezTo>
                    <a:pt x="1165" y="434"/>
                    <a:pt x="1212" y="377"/>
                    <a:pt x="1231" y="360"/>
                  </a:cubicBezTo>
                  <a:cubicBezTo>
                    <a:pt x="1258" y="336"/>
                    <a:pt x="1321" y="300"/>
                    <a:pt x="1321" y="300"/>
                  </a:cubicBezTo>
                  <a:cubicBezTo>
                    <a:pt x="1263" y="387"/>
                    <a:pt x="1294" y="334"/>
                    <a:pt x="1366" y="270"/>
                  </a:cubicBezTo>
                  <a:cubicBezTo>
                    <a:pt x="1385" y="253"/>
                    <a:pt x="1406" y="240"/>
                    <a:pt x="1426" y="225"/>
                  </a:cubicBezTo>
                  <a:cubicBezTo>
                    <a:pt x="1440" y="214"/>
                    <a:pt x="1396" y="245"/>
                    <a:pt x="1381" y="255"/>
                  </a:cubicBezTo>
                  <a:cubicBezTo>
                    <a:pt x="1363" y="267"/>
                    <a:pt x="1336" y="321"/>
                    <a:pt x="1336" y="300"/>
                  </a:cubicBezTo>
                  <a:cubicBezTo>
                    <a:pt x="1336" y="271"/>
                    <a:pt x="1448" y="188"/>
                    <a:pt x="1471" y="165"/>
                  </a:cubicBezTo>
                  <a:cubicBezTo>
                    <a:pt x="1455" y="214"/>
                    <a:pt x="1396" y="285"/>
                    <a:pt x="1336" y="285"/>
                  </a:cubicBezTo>
                  <a:cubicBezTo>
                    <a:pt x="1318" y="285"/>
                    <a:pt x="1399" y="255"/>
                    <a:pt x="1381" y="255"/>
                  </a:cubicBezTo>
                  <a:cubicBezTo>
                    <a:pt x="1359" y="255"/>
                    <a:pt x="1340" y="273"/>
                    <a:pt x="1321" y="285"/>
                  </a:cubicBezTo>
                  <a:cubicBezTo>
                    <a:pt x="1087" y="441"/>
                    <a:pt x="1369" y="284"/>
                    <a:pt x="1186" y="360"/>
                  </a:cubicBezTo>
                  <a:cubicBezTo>
                    <a:pt x="1145" y="377"/>
                    <a:pt x="1066" y="420"/>
                    <a:pt x="1066" y="420"/>
                  </a:cubicBezTo>
                  <a:cubicBezTo>
                    <a:pt x="1100" y="369"/>
                    <a:pt x="1143" y="343"/>
                    <a:pt x="1186" y="300"/>
                  </a:cubicBezTo>
                  <a:cubicBezTo>
                    <a:pt x="1191" y="315"/>
                    <a:pt x="1186" y="341"/>
                    <a:pt x="1201" y="345"/>
                  </a:cubicBezTo>
                  <a:cubicBezTo>
                    <a:pt x="1218" y="349"/>
                    <a:pt x="1230" y="324"/>
                    <a:pt x="1246" y="315"/>
                  </a:cubicBezTo>
                  <a:cubicBezTo>
                    <a:pt x="1278" y="297"/>
                    <a:pt x="1443" y="185"/>
                    <a:pt x="1291" y="315"/>
                  </a:cubicBezTo>
                  <a:cubicBezTo>
                    <a:pt x="1277" y="327"/>
                    <a:pt x="1261" y="335"/>
                    <a:pt x="1246" y="345"/>
                  </a:cubicBezTo>
                  <a:cubicBezTo>
                    <a:pt x="1256" y="325"/>
                    <a:pt x="1262" y="302"/>
                    <a:pt x="1276" y="285"/>
                  </a:cubicBezTo>
                  <a:cubicBezTo>
                    <a:pt x="1323" y="228"/>
                    <a:pt x="1349" y="257"/>
                    <a:pt x="1291" y="315"/>
                  </a:cubicBezTo>
                  <a:cubicBezTo>
                    <a:pt x="1261" y="345"/>
                    <a:pt x="1351" y="173"/>
                    <a:pt x="1351" y="240"/>
                  </a:cubicBezTo>
                  <a:cubicBezTo>
                    <a:pt x="1351" y="259"/>
                    <a:pt x="1275" y="306"/>
                    <a:pt x="1261" y="315"/>
                  </a:cubicBezTo>
                  <a:cubicBezTo>
                    <a:pt x="1266" y="300"/>
                    <a:pt x="1264" y="280"/>
                    <a:pt x="1276" y="270"/>
                  </a:cubicBezTo>
                  <a:cubicBezTo>
                    <a:pt x="1292" y="257"/>
                    <a:pt x="1317" y="262"/>
                    <a:pt x="1336" y="255"/>
                  </a:cubicBezTo>
                  <a:cubicBezTo>
                    <a:pt x="1391" y="234"/>
                    <a:pt x="1431" y="198"/>
                    <a:pt x="1486" y="180"/>
                  </a:cubicBezTo>
                  <a:cubicBezTo>
                    <a:pt x="1491" y="195"/>
                    <a:pt x="1485" y="225"/>
                    <a:pt x="1501" y="225"/>
                  </a:cubicBezTo>
                  <a:cubicBezTo>
                    <a:pt x="1519" y="225"/>
                    <a:pt x="1518" y="193"/>
                    <a:pt x="1531" y="180"/>
                  </a:cubicBezTo>
                  <a:cubicBezTo>
                    <a:pt x="1549" y="162"/>
                    <a:pt x="1580" y="157"/>
                    <a:pt x="1591" y="135"/>
                  </a:cubicBezTo>
                  <a:cubicBezTo>
                    <a:pt x="1598" y="121"/>
                    <a:pt x="1560" y="143"/>
                    <a:pt x="1546" y="150"/>
                  </a:cubicBezTo>
                  <a:cubicBezTo>
                    <a:pt x="1530" y="158"/>
                    <a:pt x="1516" y="170"/>
                    <a:pt x="1501" y="180"/>
                  </a:cubicBezTo>
                  <a:cubicBezTo>
                    <a:pt x="1535" y="45"/>
                    <a:pt x="1482" y="180"/>
                    <a:pt x="1576" y="105"/>
                  </a:cubicBezTo>
                  <a:cubicBezTo>
                    <a:pt x="1588" y="95"/>
                    <a:pt x="1581" y="72"/>
                    <a:pt x="1591" y="60"/>
                  </a:cubicBezTo>
                  <a:cubicBezTo>
                    <a:pt x="1607" y="41"/>
                    <a:pt x="1633" y="33"/>
                    <a:pt x="1651" y="15"/>
                  </a:cubicBezTo>
                  <a:cubicBezTo>
                    <a:pt x="1664" y="2"/>
                    <a:pt x="1606" y="63"/>
                    <a:pt x="1606" y="45"/>
                  </a:cubicBezTo>
                  <a:cubicBezTo>
                    <a:pt x="1606" y="24"/>
                    <a:pt x="1630" y="0"/>
                    <a:pt x="1651" y="0"/>
                  </a:cubicBezTo>
                  <a:cubicBezTo>
                    <a:pt x="1669" y="0"/>
                    <a:pt x="1636" y="35"/>
                    <a:pt x="1621" y="45"/>
                  </a:cubicBezTo>
                  <a:cubicBezTo>
                    <a:pt x="1604" y="56"/>
                    <a:pt x="1581" y="55"/>
                    <a:pt x="1561" y="60"/>
                  </a:cubicBezTo>
                  <a:cubicBezTo>
                    <a:pt x="1536" y="75"/>
                    <a:pt x="1509" y="88"/>
                    <a:pt x="1486" y="105"/>
                  </a:cubicBezTo>
                  <a:cubicBezTo>
                    <a:pt x="1469" y="118"/>
                    <a:pt x="1422" y="159"/>
                    <a:pt x="1441" y="150"/>
                  </a:cubicBezTo>
                  <a:cubicBezTo>
                    <a:pt x="1539" y="101"/>
                    <a:pt x="1482" y="75"/>
                    <a:pt x="1591" y="75"/>
                  </a:cubicBezTo>
                  <a:cubicBezTo>
                    <a:pt x="1607" y="75"/>
                    <a:pt x="1560" y="83"/>
                    <a:pt x="1546" y="90"/>
                  </a:cubicBezTo>
                  <a:cubicBezTo>
                    <a:pt x="1530" y="98"/>
                    <a:pt x="1516" y="110"/>
                    <a:pt x="1501" y="120"/>
                  </a:cubicBezTo>
                  <a:cubicBezTo>
                    <a:pt x="1509" y="104"/>
                    <a:pt x="1543" y="6"/>
                    <a:pt x="1591" y="30"/>
                  </a:cubicBezTo>
                  <a:cubicBezTo>
                    <a:pt x="1607" y="38"/>
                    <a:pt x="1571" y="60"/>
                    <a:pt x="1561" y="75"/>
                  </a:cubicBezTo>
                  <a:cubicBezTo>
                    <a:pt x="1483" y="184"/>
                    <a:pt x="1554" y="91"/>
                    <a:pt x="1456" y="180"/>
                  </a:cubicBezTo>
                  <a:cubicBezTo>
                    <a:pt x="1419" y="213"/>
                    <a:pt x="1351" y="285"/>
                    <a:pt x="1351" y="285"/>
                  </a:cubicBezTo>
                  <a:cubicBezTo>
                    <a:pt x="1356" y="270"/>
                    <a:pt x="1356" y="252"/>
                    <a:pt x="1366" y="240"/>
                  </a:cubicBezTo>
                  <a:cubicBezTo>
                    <a:pt x="1377" y="226"/>
                    <a:pt x="1411" y="210"/>
                    <a:pt x="1411" y="21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36" name="Freeform 76"/>
            <p:cNvSpPr>
              <a:spLocks/>
            </p:cNvSpPr>
            <p:nvPr/>
          </p:nvSpPr>
          <p:spPr bwMode="auto">
            <a:xfrm>
              <a:off x="1214" y="3352"/>
              <a:ext cx="319" cy="272"/>
            </a:xfrm>
            <a:custGeom>
              <a:avLst/>
              <a:gdLst>
                <a:gd name="T0" fmla="*/ 0 w 765"/>
                <a:gd name="T1" fmla="*/ 645 h 645"/>
                <a:gd name="T2" fmla="*/ 270 w 765"/>
                <a:gd name="T3" fmla="*/ 405 h 645"/>
                <a:gd name="T4" fmla="*/ 480 w 765"/>
                <a:gd name="T5" fmla="*/ 225 h 645"/>
                <a:gd name="T6" fmla="*/ 555 w 765"/>
                <a:gd name="T7" fmla="*/ 180 h 645"/>
                <a:gd name="T8" fmla="*/ 765 w 765"/>
                <a:gd name="T9" fmla="*/ 0 h 645"/>
                <a:gd name="T10" fmla="*/ 330 w 765"/>
                <a:gd name="T11" fmla="*/ 315 h 645"/>
                <a:gd name="T12" fmla="*/ 345 w 765"/>
                <a:gd name="T13" fmla="*/ 240 h 645"/>
              </a:gdLst>
              <a:ahLst/>
              <a:cxnLst>
                <a:cxn ang="0">
                  <a:pos x="T0" y="T1"/>
                </a:cxn>
                <a:cxn ang="0">
                  <a:pos x="T2" y="T3"/>
                </a:cxn>
                <a:cxn ang="0">
                  <a:pos x="T4" y="T5"/>
                </a:cxn>
                <a:cxn ang="0">
                  <a:pos x="T6" y="T7"/>
                </a:cxn>
                <a:cxn ang="0">
                  <a:pos x="T8" y="T9"/>
                </a:cxn>
                <a:cxn ang="0">
                  <a:pos x="T10" y="T11"/>
                </a:cxn>
                <a:cxn ang="0">
                  <a:pos x="T12" y="T13"/>
                </a:cxn>
              </a:cxnLst>
              <a:rect l="0" t="0" r="r" b="b"/>
              <a:pathLst>
                <a:path w="765" h="645">
                  <a:moveTo>
                    <a:pt x="0" y="645"/>
                  </a:moveTo>
                  <a:cubicBezTo>
                    <a:pt x="71" y="550"/>
                    <a:pt x="176" y="478"/>
                    <a:pt x="270" y="405"/>
                  </a:cubicBezTo>
                  <a:cubicBezTo>
                    <a:pt x="421" y="287"/>
                    <a:pt x="204" y="391"/>
                    <a:pt x="480" y="225"/>
                  </a:cubicBezTo>
                  <a:cubicBezTo>
                    <a:pt x="505" y="210"/>
                    <a:pt x="532" y="197"/>
                    <a:pt x="555" y="180"/>
                  </a:cubicBezTo>
                  <a:cubicBezTo>
                    <a:pt x="631" y="123"/>
                    <a:pt x="680" y="42"/>
                    <a:pt x="765" y="0"/>
                  </a:cubicBezTo>
                  <a:cubicBezTo>
                    <a:pt x="659" y="142"/>
                    <a:pt x="499" y="259"/>
                    <a:pt x="330" y="315"/>
                  </a:cubicBezTo>
                  <a:cubicBezTo>
                    <a:pt x="311" y="257"/>
                    <a:pt x="304" y="281"/>
                    <a:pt x="345" y="24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37" name="Freeform 77"/>
            <p:cNvSpPr>
              <a:spLocks/>
            </p:cNvSpPr>
            <p:nvPr/>
          </p:nvSpPr>
          <p:spPr bwMode="auto">
            <a:xfrm>
              <a:off x="1133" y="3371"/>
              <a:ext cx="337" cy="272"/>
            </a:xfrm>
            <a:custGeom>
              <a:avLst/>
              <a:gdLst>
                <a:gd name="T0" fmla="*/ 0 w 810"/>
                <a:gd name="T1" fmla="*/ 645 h 645"/>
                <a:gd name="T2" fmla="*/ 405 w 810"/>
                <a:gd name="T3" fmla="*/ 360 h 645"/>
                <a:gd name="T4" fmla="*/ 465 w 810"/>
                <a:gd name="T5" fmla="*/ 315 h 645"/>
                <a:gd name="T6" fmla="*/ 435 w 810"/>
                <a:gd name="T7" fmla="*/ 360 h 645"/>
                <a:gd name="T8" fmla="*/ 375 w 810"/>
                <a:gd name="T9" fmla="*/ 390 h 645"/>
                <a:gd name="T10" fmla="*/ 195 w 810"/>
                <a:gd name="T11" fmla="*/ 450 h 645"/>
                <a:gd name="T12" fmla="*/ 405 w 810"/>
                <a:gd name="T13" fmla="*/ 315 h 645"/>
                <a:gd name="T14" fmla="*/ 555 w 810"/>
                <a:gd name="T15" fmla="*/ 180 h 645"/>
                <a:gd name="T16" fmla="*/ 600 w 810"/>
                <a:gd name="T17" fmla="*/ 135 h 645"/>
                <a:gd name="T18" fmla="*/ 645 w 810"/>
                <a:gd name="T19" fmla="*/ 120 h 645"/>
                <a:gd name="T20" fmla="*/ 675 w 810"/>
                <a:gd name="T21" fmla="*/ 75 h 645"/>
                <a:gd name="T22" fmla="*/ 810 w 810"/>
                <a:gd name="T23" fmla="*/ 0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0" h="645">
                  <a:moveTo>
                    <a:pt x="0" y="645"/>
                  </a:moveTo>
                  <a:cubicBezTo>
                    <a:pt x="133" y="545"/>
                    <a:pt x="262" y="446"/>
                    <a:pt x="405" y="360"/>
                  </a:cubicBezTo>
                  <a:cubicBezTo>
                    <a:pt x="426" y="347"/>
                    <a:pt x="440" y="315"/>
                    <a:pt x="465" y="315"/>
                  </a:cubicBezTo>
                  <a:cubicBezTo>
                    <a:pt x="483" y="315"/>
                    <a:pt x="449" y="348"/>
                    <a:pt x="435" y="360"/>
                  </a:cubicBezTo>
                  <a:cubicBezTo>
                    <a:pt x="418" y="374"/>
                    <a:pt x="396" y="381"/>
                    <a:pt x="375" y="390"/>
                  </a:cubicBezTo>
                  <a:cubicBezTo>
                    <a:pt x="315" y="416"/>
                    <a:pt x="260" y="437"/>
                    <a:pt x="195" y="450"/>
                  </a:cubicBezTo>
                  <a:cubicBezTo>
                    <a:pt x="242" y="379"/>
                    <a:pt x="327" y="346"/>
                    <a:pt x="405" y="315"/>
                  </a:cubicBezTo>
                  <a:cubicBezTo>
                    <a:pt x="465" y="225"/>
                    <a:pt x="456" y="213"/>
                    <a:pt x="555" y="180"/>
                  </a:cubicBezTo>
                  <a:cubicBezTo>
                    <a:pt x="570" y="165"/>
                    <a:pt x="582" y="147"/>
                    <a:pt x="600" y="135"/>
                  </a:cubicBezTo>
                  <a:cubicBezTo>
                    <a:pt x="613" y="126"/>
                    <a:pt x="633" y="130"/>
                    <a:pt x="645" y="120"/>
                  </a:cubicBezTo>
                  <a:cubicBezTo>
                    <a:pt x="659" y="109"/>
                    <a:pt x="661" y="87"/>
                    <a:pt x="675" y="75"/>
                  </a:cubicBezTo>
                  <a:cubicBezTo>
                    <a:pt x="723" y="35"/>
                    <a:pt x="764" y="46"/>
                    <a:pt x="810"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38" name="Freeform 78"/>
            <p:cNvSpPr>
              <a:spLocks/>
            </p:cNvSpPr>
            <p:nvPr/>
          </p:nvSpPr>
          <p:spPr bwMode="auto">
            <a:xfrm>
              <a:off x="1239" y="3645"/>
              <a:ext cx="75" cy="68"/>
            </a:xfrm>
            <a:custGeom>
              <a:avLst/>
              <a:gdLst>
                <a:gd name="T0" fmla="*/ 0 w 178"/>
                <a:gd name="T1" fmla="*/ 159 h 159"/>
                <a:gd name="T2" fmla="*/ 75 w 178"/>
                <a:gd name="T3" fmla="*/ 69 h 159"/>
                <a:gd name="T4" fmla="*/ 135 w 178"/>
                <a:gd name="T5" fmla="*/ 39 h 159"/>
              </a:gdLst>
              <a:ahLst/>
              <a:cxnLst>
                <a:cxn ang="0">
                  <a:pos x="T0" y="T1"/>
                </a:cxn>
                <a:cxn ang="0">
                  <a:pos x="T2" y="T3"/>
                </a:cxn>
                <a:cxn ang="0">
                  <a:pos x="T4" y="T5"/>
                </a:cxn>
              </a:cxnLst>
              <a:rect l="0" t="0" r="r" b="b"/>
              <a:pathLst>
                <a:path w="178" h="159">
                  <a:moveTo>
                    <a:pt x="0" y="159"/>
                  </a:moveTo>
                  <a:cubicBezTo>
                    <a:pt x="22" y="126"/>
                    <a:pt x="40" y="92"/>
                    <a:pt x="75" y="69"/>
                  </a:cubicBezTo>
                  <a:cubicBezTo>
                    <a:pt x="178" y="0"/>
                    <a:pt x="86" y="88"/>
                    <a:pt x="135" y="39"/>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39" name="Freeform 79"/>
            <p:cNvSpPr>
              <a:spLocks/>
            </p:cNvSpPr>
            <p:nvPr/>
          </p:nvSpPr>
          <p:spPr bwMode="auto">
            <a:xfrm>
              <a:off x="1327" y="3498"/>
              <a:ext cx="480" cy="241"/>
            </a:xfrm>
            <a:custGeom>
              <a:avLst/>
              <a:gdLst>
                <a:gd name="T0" fmla="*/ 0 w 1155"/>
                <a:gd name="T1" fmla="*/ 522 h 570"/>
                <a:gd name="T2" fmla="*/ 45 w 1155"/>
                <a:gd name="T3" fmla="*/ 492 h 570"/>
                <a:gd name="T4" fmla="*/ 75 w 1155"/>
                <a:gd name="T5" fmla="*/ 447 h 570"/>
                <a:gd name="T6" fmla="*/ 180 w 1155"/>
                <a:gd name="T7" fmla="*/ 402 h 570"/>
                <a:gd name="T8" fmla="*/ 165 w 1155"/>
                <a:gd name="T9" fmla="*/ 462 h 570"/>
                <a:gd name="T10" fmla="*/ 150 w 1155"/>
                <a:gd name="T11" fmla="*/ 507 h 570"/>
                <a:gd name="T12" fmla="*/ 195 w 1155"/>
                <a:gd name="T13" fmla="*/ 477 h 570"/>
                <a:gd name="T14" fmla="*/ 255 w 1155"/>
                <a:gd name="T15" fmla="*/ 462 h 570"/>
                <a:gd name="T16" fmla="*/ 300 w 1155"/>
                <a:gd name="T17" fmla="*/ 492 h 570"/>
                <a:gd name="T18" fmla="*/ 345 w 1155"/>
                <a:gd name="T19" fmla="*/ 462 h 570"/>
                <a:gd name="T20" fmla="*/ 435 w 1155"/>
                <a:gd name="T21" fmla="*/ 447 h 570"/>
                <a:gd name="T22" fmla="*/ 465 w 1155"/>
                <a:gd name="T23" fmla="*/ 492 h 570"/>
                <a:gd name="T24" fmla="*/ 600 w 1155"/>
                <a:gd name="T25" fmla="*/ 417 h 570"/>
                <a:gd name="T26" fmla="*/ 675 w 1155"/>
                <a:gd name="T27" fmla="*/ 387 h 570"/>
                <a:gd name="T28" fmla="*/ 720 w 1155"/>
                <a:gd name="T29" fmla="*/ 357 h 570"/>
                <a:gd name="T30" fmla="*/ 735 w 1155"/>
                <a:gd name="T31" fmla="*/ 462 h 570"/>
                <a:gd name="T32" fmla="*/ 720 w 1155"/>
                <a:gd name="T33" fmla="*/ 507 h 570"/>
                <a:gd name="T34" fmla="*/ 690 w 1155"/>
                <a:gd name="T35" fmla="*/ 552 h 570"/>
                <a:gd name="T36" fmla="*/ 750 w 1155"/>
                <a:gd name="T37" fmla="*/ 417 h 570"/>
                <a:gd name="T38" fmla="*/ 780 w 1155"/>
                <a:gd name="T39" fmla="*/ 312 h 570"/>
                <a:gd name="T40" fmla="*/ 870 w 1155"/>
                <a:gd name="T41" fmla="*/ 192 h 570"/>
                <a:gd name="T42" fmla="*/ 915 w 1155"/>
                <a:gd name="T43" fmla="*/ 87 h 570"/>
                <a:gd name="T44" fmla="*/ 945 w 1155"/>
                <a:gd name="T45" fmla="*/ 42 h 570"/>
                <a:gd name="T46" fmla="*/ 930 w 1155"/>
                <a:gd name="T47" fmla="*/ 87 h 570"/>
                <a:gd name="T48" fmla="*/ 840 w 1155"/>
                <a:gd name="T49" fmla="*/ 222 h 570"/>
                <a:gd name="T50" fmla="*/ 900 w 1155"/>
                <a:gd name="T51" fmla="*/ 42 h 570"/>
                <a:gd name="T52" fmla="*/ 810 w 1155"/>
                <a:gd name="T53" fmla="*/ 162 h 570"/>
                <a:gd name="T54" fmla="*/ 750 w 1155"/>
                <a:gd name="T55" fmla="*/ 267 h 570"/>
                <a:gd name="T56" fmla="*/ 720 w 1155"/>
                <a:gd name="T57" fmla="*/ 207 h 570"/>
                <a:gd name="T58" fmla="*/ 810 w 1155"/>
                <a:gd name="T59" fmla="*/ 87 h 570"/>
                <a:gd name="T60" fmla="*/ 735 w 1155"/>
                <a:gd name="T61" fmla="*/ 267 h 570"/>
                <a:gd name="T62" fmla="*/ 630 w 1155"/>
                <a:gd name="T63" fmla="*/ 387 h 570"/>
                <a:gd name="T64" fmla="*/ 720 w 1155"/>
                <a:gd name="T65" fmla="*/ 282 h 570"/>
                <a:gd name="T66" fmla="*/ 960 w 1155"/>
                <a:gd name="T67" fmla="*/ 147 h 570"/>
                <a:gd name="T68" fmla="*/ 975 w 1155"/>
                <a:gd name="T69" fmla="*/ 192 h 570"/>
                <a:gd name="T70" fmla="*/ 1005 w 1155"/>
                <a:gd name="T71" fmla="*/ 297 h 570"/>
                <a:gd name="T72" fmla="*/ 1035 w 1155"/>
                <a:gd name="T73" fmla="*/ 237 h 570"/>
                <a:gd name="T74" fmla="*/ 1080 w 1155"/>
                <a:gd name="T75" fmla="*/ 297 h 570"/>
                <a:gd name="T76" fmla="*/ 1065 w 1155"/>
                <a:gd name="T77" fmla="*/ 342 h 570"/>
                <a:gd name="T78" fmla="*/ 1095 w 1155"/>
                <a:gd name="T79" fmla="*/ 297 h 570"/>
                <a:gd name="T80" fmla="*/ 1140 w 1155"/>
                <a:gd name="T81" fmla="*/ 282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55" h="570">
                  <a:moveTo>
                    <a:pt x="0" y="522"/>
                  </a:moveTo>
                  <a:cubicBezTo>
                    <a:pt x="15" y="512"/>
                    <a:pt x="32" y="505"/>
                    <a:pt x="45" y="492"/>
                  </a:cubicBezTo>
                  <a:cubicBezTo>
                    <a:pt x="58" y="479"/>
                    <a:pt x="61" y="459"/>
                    <a:pt x="75" y="447"/>
                  </a:cubicBezTo>
                  <a:cubicBezTo>
                    <a:pt x="100" y="426"/>
                    <a:pt x="149" y="412"/>
                    <a:pt x="180" y="402"/>
                  </a:cubicBezTo>
                  <a:cubicBezTo>
                    <a:pt x="175" y="422"/>
                    <a:pt x="171" y="442"/>
                    <a:pt x="165" y="462"/>
                  </a:cubicBezTo>
                  <a:cubicBezTo>
                    <a:pt x="161" y="477"/>
                    <a:pt x="136" y="500"/>
                    <a:pt x="150" y="507"/>
                  </a:cubicBezTo>
                  <a:cubicBezTo>
                    <a:pt x="166" y="515"/>
                    <a:pt x="178" y="484"/>
                    <a:pt x="195" y="477"/>
                  </a:cubicBezTo>
                  <a:cubicBezTo>
                    <a:pt x="214" y="469"/>
                    <a:pt x="235" y="467"/>
                    <a:pt x="255" y="462"/>
                  </a:cubicBezTo>
                  <a:cubicBezTo>
                    <a:pt x="270" y="472"/>
                    <a:pt x="282" y="492"/>
                    <a:pt x="300" y="492"/>
                  </a:cubicBezTo>
                  <a:cubicBezTo>
                    <a:pt x="318" y="492"/>
                    <a:pt x="328" y="468"/>
                    <a:pt x="345" y="462"/>
                  </a:cubicBezTo>
                  <a:cubicBezTo>
                    <a:pt x="374" y="452"/>
                    <a:pt x="405" y="452"/>
                    <a:pt x="435" y="447"/>
                  </a:cubicBezTo>
                  <a:cubicBezTo>
                    <a:pt x="445" y="462"/>
                    <a:pt x="448" y="486"/>
                    <a:pt x="465" y="492"/>
                  </a:cubicBezTo>
                  <a:cubicBezTo>
                    <a:pt x="512" y="508"/>
                    <a:pt x="578" y="430"/>
                    <a:pt x="600" y="417"/>
                  </a:cubicBezTo>
                  <a:cubicBezTo>
                    <a:pt x="623" y="403"/>
                    <a:pt x="651" y="399"/>
                    <a:pt x="675" y="387"/>
                  </a:cubicBezTo>
                  <a:cubicBezTo>
                    <a:pt x="691" y="379"/>
                    <a:pt x="705" y="367"/>
                    <a:pt x="720" y="357"/>
                  </a:cubicBezTo>
                  <a:cubicBezTo>
                    <a:pt x="795" y="382"/>
                    <a:pt x="770" y="357"/>
                    <a:pt x="735" y="462"/>
                  </a:cubicBezTo>
                  <a:cubicBezTo>
                    <a:pt x="730" y="477"/>
                    <a:pt x="725" y="492"/>
                    <a:pt x="720" y="507"/>
                  </a:cubicBezTo>
                  <a:cubicBezTo>
                    <a:pt x="714" y="524"/>
                    <a:pt x="690" y="570"/>
                    <a:pt x="690" y="552"/>
                  </a:cubicBezTo>
                  <a:cubicBezTo>
                    <a:pt x="690" y="475"/>
                    <a:pt x="723" y="471"/>
                    <a:pt x="750" y="417"/>
                  </a:cubicBezTo>
                  <a:cubicBezTo>
                    <a:pt x="766" y="384"/>
                    <a:pt x="762" y="343"/>
                    <a:pt x="780" y="312"/>
                  </a:cubicBezTo>
                  <a:cubicBezTo>
                    <a:pt x="805" y="269"/>
                    <a:pt x="870" y="192"/>
                    <a:pt x="870" y="192"/>
                  </a:cubicBezTo>
                  <a:cubicBezTo>
                    <a:pt x="887" y="142"/>
                    <a:pt x="885" y="139"/>
                    <a:pt x="915" y="87"/>
                  </a:cubicBezTo>
                  <a:cubicBezTo>
                    <a:pt x="924" y="71"/>
                    <a:pt x="927" y="42"/>
                    <a:pt x="945" y="42"/>
                  </a:cubicBezTo>
                  <a:cubicBezTo>
                    <a:pt x="961" y="42"/>
                    <a:pt x="936" y="73"/>
                    <a:pt x="930" y="87"/>
                  </a:cubicBezTo>
                  <a:cubicBezTo>
                    <a:pt x="886" y="185"/>
                    <a:pt x="902" y="160"/>
                    <a:pt x="840" y="222"/>
                  </a:cubicBezTo>
                  <a:cubicBezTo>
                    <a:pt x="813" y="141"/>
                    <a:pt x="851" y="116"/>
                    <a:pt x="900" y="42"/>
                  </a:cubicBezTo>
                  <a:cubicBezTo>
                    <a:pt x="928" y="0"/>
                    <a:pt x="838" y="120"/>
                    <a:pt x="810" y="162"/>
                  </a:cubicBezTo>
                  <a:cubicBezTo>
                    <a:pt x="768" y="226"/>
                    <a:pt x="788" y="191"/>
                    <a:pt x="750" y="267"/>
                  </a:cubicBezTo>
                  <a:cubicBezTo>
                    <a:pt x="740" y="247"/>
                    <a:pt x="713" y="228"/>
                    <a:pt x="720" y="207"/>
                  </a:cubicBezTo>
                  <a:cubicBezTo>
                    <a:pt x="736" y="160"/>
                    <a:pt x="810" y="87"/>
                    <a:pt x="810" y="87"/>
                  </a:cubicBezTo>
                  <a:cubicBezTo>
                    <a:pt x="788" y="153"/>
                    <a:pt x="774" y="208"/>
                    <a:pt x="735" y="267"/>
                  </a:cubicBezTo>
                  <a:cubicBezTo>
                    <a:pt x="706" y="311"/>
                    <a:pt x="663" y="345"/>
                    <a:pt x="630" y="387"/>
                  </a:cubicBezTo>
                  <a:cubicBezTo>
                    <a:pt x="667" y="277"/>
                    <a:pt x="629" y="305"/>
                    <a:pt x="720" y="282"/>
                  </a:cubicBezTo>
                  <a:cubicBezTo>
                    <a:pt x="795" y="226"/>
                    <a:pt x="871" y="177"/>
                    <a:pt x="960" y="147"/>
                  </a:cubicBezTo>
                  <a:cubicBezTo>
                    <a:pt x="965" y="162"/>
                    <a:pt x="975" y="176"/>
                    <a:pt x="975" y="192"/>
                  </a:cubicBezTo>
                  <a:cubicBezTo>
                    <a:pt x="975" y="334"/>
                    <a:pt x="916" y="357"/>
                    <a:pt x="1005" y="297"/>
                  </a:cubicBezTo>
                  <a:cubicBezTo>
                    <a:pt x="1015" y="277"/>
                    <a:pt x="1020" y="254"/>
                    <a:pt x="1035" y="237"/>
                  </a:cubicBezTo>
                  <a:cubicBezTo>
                    <a:pt x="1155" y="100"/>
                    <a:pt x="1101" y="212"/>
                    <a:pt x="1080" y="297"/>
                  </a:cubicBezTo>
                  <a:cubicBezTo>
                    <a:pt x="1076" y="312"/>
                    <a:pt x="1049" y="342"/>
                    <a:pt x="1065" y="342"/>
                  </a:cubicBezTo>
                  <a:cubicBezTo>
                    <a:pt x="1083" y="342"/>
                    <a:pt x="1085" y="312"/>
                    <a:pt x="1095" y="297"/>
                  </a:cubicBezTo>
                  <a:cubicBezTo>
                    <a:pt x="1149" y="315"/>
                    <a:pt x="1140" y="328"/>
                    <a:pt x="1140" y="282"/>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40" name="Freeform 80"/>
            <p:cNvSpPr>
              <a:spLocks/>
            </p:cNvSpPr>
            <p:nvPr/>
          </p:nvSpPr>
          <p:spPr bwMode="auto">
            <a:xfrm>
              <a:off x="1664" y="3295"/>
              <a:ext cx="194" cy="164"/>
            </a:xfrm>
            <a:custGeom>
              <a:avLst/>
              <a:gdLst>
                <a:gd name="T0" fmla="*/ 0 w 465"/>
                <a:gd name="T1" fmla="*/ 331 h 391"/>
                <a:gd name="T2" fmla="*/ 105 w 465"/>
                <a:gd name="T3" fmla="*/ 211 h 391"/>
                <a:gd name="T4" fmla="*/ 150 w 465"/>
                <a:gd name="T5" fmla="*/ 181 h 391"/>
                <a:gd name="T6" fmla="*/ 195 w 465"/>
                <a:gd name="T7" fmla="*/ 121 h 391"/>
                <a:gd name="T8" fmla="*/ 240 w 465"/>
                <a:gd name="T9" fmla="*/ 91 h 391"/>
                <a:gd name="T10" fmla="*/ 285 w 465"/>
                <a:gd name="T11" fmla="*/ 46 h 391"/>
                <a:gd name="T12" fmla="*/ 345 w 465"/>
                <a:gd name="T13" fmla="*/ 16 h 391"/>
                <a:gd name="T14" fmla="*/ 270 w 465"/>
                <a:gd name="T15" fmla="*/ 61 h 391"/>
                <a:gd name="T16" fmla="*/ 150 w 465"/>
                <a:gd name="T17" fmla="*/ 166 h 391"/>
                <a:gd name="T18" fmla="*/ 135 w 465"/>
                <a:gd name="T19" fmla="*/ 241 h 391"/>
                <a:gd name="T20" fmla="*/ 120 w 465"/>
                <a:gd name="T21" fmla="*/ 286 h 391"/>
                <a:gd name="T22" fmla="*/ 270 w 465"/>
                <a:gd name="T23" fmla="*/ 151 h 391"/>
                <a:gd name="T24" fmla="*/ 300 w 465"/>
                <a:gd name="T25" fmla="*/ 196 h 391"/>
                <a:gd name="T26" fmla="*/ 255 w 465"/>
                <a:gd name="T27" fmla="*/ 241 h 391"/>
                <a:gd name="T28" fmla="*/ 180 w 465"/>
                <a:gd name="T29" fmla="*/ 301 h 391"/>
                <a:gd name="T30" fmla="*/ 315 w 465"/>
                <a:gd name="T31" fmla="*/ 151 h 391"/>
                <a:gd name="T32" fmla="*/ 345 w 465"/>
                <a:gd name="T33" fmla="*/ 196 h 391"/>
                <a:gd name="T34" fmla="*/ 360 w 465"/>
                <a:gd name="T35" fmla="*/ 211 h 391"/>
                <a:gd name="T36" fmla="*/ 345 w 465"/>
                <a:gd name="T37" fmla="*/ 256 h 391"/>
                <a:gd name="T38" fmla="*/ 405 w 465"/>
                <a:gd name="T39" fmla="*/ 226 h 391"/>
                <a:gd name="T40" fmla="*/ 465 w 465"/>
                <a:gd name="T41" fmla="*/ 286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5" h="391">
                  <a:moveTo>
                    <a:pt x="0" y="331"/>
                  </a:moveTo>
                  <a:cubicBezTo>
                    <a:pt x="41" y="270"/>
                    <a:pt x="35" y="272"/>
                    <a:pt x="105" y="211"/>
                  </a:cubicBezTo>
                  <a:cubicBezTo>
                    <a:pt x="119" y="199"/>
                    <a:pt x="137" y="194"/>
                    <a:pt x="150" y="181"/>
                  </a:cubicBezTo>
                  <a:cubicBezTo>
                    <a:pt x="168" y="163"/>
                    <a:pt x="177" y="139"/>
                    <a:pt x="195" y="121"/>
                  </a:cubicBezTo>
                  <a:cubicBezTo>
                    <a:pt x="208" y="108"/>
                    <a:pt x="226" y="103"/>
                    <a:pt x="240" y="91"/>
                  </a:cubicBezTo>
                  <a:cubicBezTo>
                    <a:pt x="256" y="77"/>
                    <a:pt x="268" y="58"/>
                    <a:pt x="285" y="46"/>
                  </a:cubicBezTo>
                  <a:cubicBezTo>
                    <a:pt x="303" y="33"/>
                    <a:pt x="361" y="0"/>
                    <a:pt x="345" y="16"/>
                  </a:cubicBezTo>
                  <a:cubicBezTo>
                    <a:pt x="324" y="37"/>
                    <a:pt x="294" y="45"/>
                    <a:pt x="270" y="61"/>
                  </a:cubicBezTo>
                  <a:cubicBezTo>
                    <a:pt x="208" y="102"/>
                    <a:pt x="204" y="112"/>
                    <a:pt x="150" y="166"/>
                  </a:cubicBezTo>
                  <a:cubicBezTo>
                    <a:pt x="145" y="191"/>
                    <a:pt x="141" y="216"/>
                    <a:pt x="135" y="241"/>
                  </a:cubicBezTo>
                  <a:cubicBezTo>
                    <a:pt x="131" y="256"/>
                    <a:pt x="107" y="295"/>
                    <a:pt x="120" y="286"/>
                  </a:cubicBezTo>
                  <a:cubicBezTo>
                    <a:pt x="176" y="249"/>
                    <a:pt x="214" y="188"/>
                    <a:pt x="270" y="151"/>
                  </a:cubicBezTo>
                  <a:cubicBezTo>
                    <a:pt x="280" y="166"/>
                    <a:pt x="303" y="178"/>
                    <a:pt x="300" y="196"/>
                  </a:cubicBezTo>
                  <a:cubicBezTo>
                    <a:pt x="297" y="217"/>
                    <a:pt x="269" y="225"/>
                    <a:pt x="255" y="241"/>
                  </a:cubicBezTo>
                  <a:cubicBezTo>
                    <a:pt x="203" y="304"/>
                    <a:pt x="254" y="276"/>
                    <a:pt x="180" y="301"/>
                  </a:cubicBezTo>
                  <a:cubicBezTo>
                    <a:pt x="221" y="239"/>
                    <a:pt x="255" y="196"/>
                    <a:pt x="315" y="151"/>
                  </a:cubicBezTo>
                  <a:cubicBezTo>
                    <a:pt x="277" y="265"/>
                    <a:pt x="260" y="260"/>
                    <a:pt x="345" y="196"/>
                  </a:cubicBezTo>
                  <a:cubicBezTo>
                    <a:pt x="316" y="253"/>
                    <a:pt x="240" y="391"/>
                    <a:pt x="360" y="211"/>
                  </a:cubicBezTo>
                  <a:cubicBezTo>
                    <a:pt x="369" y="198"/>
                    <a:pt x="330" y="251"/>
                    <a:pt x="345" y="256"/>
                  </a:cubicBezTo>
                  <a:cubicBezTo>
                    <a:pt x="366" y="263"/>
                    <a:pt x="385" y="236"/>
                    <a:pt x="405" y="226"/>
                  </a:cubicBezTo>
                  <a:cubicBezTo>
                    <a:pt x="441" y="280"/>
                    <a:pt x="419" y="263"/>
                    <a:pt x="465" y="286"/>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41" name="Freeform 81"/>
            <p:cNvSpPr>
              <a:spLocks/>
            </p:cNvSpPr>
            <p:nvPr/>
          </p:nvSpPr>
          <p:spPr bwMode="auto">
            <a:xfrm>
              <a:off x="1858" y="3485"/>
              <a:ext cx="130" cy="113"/>
            </a:xfrm>
            <a:custGeom>
              <a:avLst/>
              <a:gdLst>
                <a:gd name="T0" fmla="*/ 0 w 313"/>
                <a:gd name="T1" fmla="*/ 225 h 269"/>
                <a:gd name="T2" fmla="*/ 90 w 313"/>
                <a:gd name="T3" fmla="*/ 135 h 269"/>
                <a:gd name="T4" fmla="*/ 105 w 313"/>
                <a:gd name="T5" fmla="*/ 90 h 269"/>
                <a:gd name="T6" fmla="*/ 195 w 313"/>
                <a:gd name="T7" fmla="*/ 30 h 269"/>
                <a:gd name="T8" fmla="*/ 240 w 313"/>
                <a:gd name="T9" fmla="*/ 0 h 269"/>
                <a:gd name="T10" fmla="*/ 210 w 313"/>
                <a:gd name="T11" fmla="*/ 60 h 269"/>
                <a:gd name="T12" fmla="*/ 150 w 313"/>
                <a:gd name="T13" fmla="*/ 135 h 269"/>
                <a:gd name="T14" fmla="*/ 180 w 313"/>
                <a:gd name="T15" fmla="*/ 150 h 269"/>
                <a:gd name="T16" fmla="*/ 210 w 313"/>
                <a:gd name="T17" fmla="*/ 105 h 269"/>
                <a:gd name="T18" fmla="*/ 240 w 313"/>
                <a:gd name="T19" fmla="*/ 165 h 269"/>
                <a:gd name="T20" fmla="*/ 300 w 313"/>
                <a:gd name="T21" fmla="*/ 18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3" h="269">
                  <a:moveTo>
                    <a:pt x="0" y="225"/>
                  </a:moveTo>
                  <a:cubicBezTo>
                    <a:pt x="30" y="195"/>
                    <a:pt x="60" y="165"/>
                    <a:pt x="90" y="135"/>
                  </a:cubicBezTo>
                  <a:cubicBezTo>
                    <a:pt x="101" y="124"/>
                    <a:pt x="94" y="101"/>
                    <a:pt x="105" y="90"/>
                  </a:cubicBezTo>
                  <a:cubicBezTo>
                    <a:pt x="130" y="65"/>
                    <a:pt x="165" y="50"/>
                    <a:pt x="195" y="30"/>
                  </a:cubicBezTo>
                  <a:cubicBezTo>
                    <a:pt x="210" y="20"/>
                    <a:pt x="240" y="0"/>
                    <a:pt x="240" y="0"/>
                  </a:cubicBezTo>
                  <a:cubicBezTo>
                    <a:pt x="230" y="20"/>
                    <a:pt x="222" y="41"/>
                    <a:pt x="210" y="60"/>
                  </a:cubicBezTo>
                  <a:cubicBezTo>
                    <a:pt x="192" y="87"/>
                    <a:pt x="166" y="107"/>
                    <a:pt x="150" y="135"/>
                  </a:cubicBezTo>
                  <a:cubicBezTo>
                    <a:pt x="75" y="269"/>
                    <a:pt x="177" y="154"/>
                    <a:pt x="180" y="150"/>
                  </a:cubicBezTo>
                  <a:cubicBezTo>
                    <a:pt x="192" y="136"/>
                    <a:pt x="200" y="120"/>
                    <a:pt x="210" y="105"/>
                  </a:cubicBezTo>
                  <a:cubicBezTo>
                    <a:pt x="181" y="249"/>
                    <a:pt x="178" y="155"/>
                    <a:pt x="240" y="165"/>
                  </a:cubicBezTo>
                  <a:cubicBezTo>
                    <a:pt x="313" y="177"/>
                    <a:pt x="264" y="216"/>
                    <a:pt x="300" y="18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42" name="Freeform 82"/>
            <p:cNvSpPr>
              <a:spLocks/>
            </p:cNvSpPr>
            <p:nvPr/>
          </p:nvSpPr>
          <p:spPr bwMode="auto">
            <a:xfrm>
              <a:off x="646" y="3403"/>
              <a:ext cx="132" cy="237"/>
            </a:xfrm>
            <a:custGeom>
              <a:avLst/>
              <a:gdLst>
                <a:gd name="T0" fmla="*/ 196 w 317"/>
                <a:gd name="T1" fmla="*/ 525 h 563"/>
                <a:gd name="T2" fmla="*/ 211 w 317"/>
                <a:gd name="T3" fmla="*/ 465 h 563"/>
                <a:gd name="T4" fmla="*/ 241 w 317"/>
                <a:gd name="T5" fmla="*/ 450 h 563"/>
                <a:gd name="T6" fmla="*/ 196 w 317"/>
                <a:gd name="T7" fmla="*/ 465 h 563"/>
                <a:gd name="T8" fmla="*/ 166 w 317"/>
                <a:gd name="T9" fmla="*/ 465 h 563"/>
                <a:gd name="T10" fmla="*/ 181 w 317"/>
                <a:gd name="T11" fmla="*/ 420 h 563"/>
                <a:gd name="T12" fmla="*/ 196 w 317"/>
                <a:gd name="T13" fmla="*/ 465 h 563"/>
                <a:gd name="T14" fmla="*/ 211 w 317"/>
                <a:gd name="T15" fmla="*/ 420 h 563"/>
                <a:gd name="T16" fmla="*/ 256 w 317"/>
                <a:gd name="T17" fmla="*/ 450 h 563"/>
                <a:gd name="T18" fmla="*/ 301 w 317"/>
                <a:gd name="T19" fmla="*/ 450 h 563"/>
                <a:gd name="T20" fmla="*/ 316 w 317"/>
                <a:gd name="T21" fmla="*/ 390 h 563"/>
                <a:gd name="T22" fmla="*/ 301 w 317"/>
                <a:gd name="T23" fmla="*/ 435 h 563"/>
                <a:gd name="T24" fmla="*/ 271 w 317"/>
                <a:gd name="T25" fmla="*/ 390 h 563"/>
                <a:gd name="T26" fmla="*/ 226 w 317"/>
                <a:gd name="T27" fmla="*/ 375 h 563"/>
                <a:gd name="T28" fmla="*/ 211 w 317"/>
                <a:gd name="T29" fmla="*/ 420 h 563"/>
                <a:gd name="T30" fmla="*/ 181 w 317"/>
                <a:gd name="T31" fmla="*/ 465 h 563"/>
                <a:gd name="T32" fmla="*/ 166 w 317"/>
                <a:gd name="T33" fmla="*/ 360 h 563"/>
                <a:gd name="T34" fmla="*/ 61 w 317"/>
                <a:gd name="T35" fmla="*/ 90 h 563"/>
                <a:gd name="T36" fmla="*/ 16 w 317"/>
                <a:gd name="T37" fmla="*/ 0 h 563"/>
                <a:gd name="T38" fmla="*/ 31 w 317"/>
                <a:gd name="T39" fmla="*/ 45 h 563"/>
                <a:gd name="T40" fmla="*/ 76 w 317"/>
                <a:gd name="T41" fmla="*/ 75 h 563"/>
                <a:gd name="T42" fmla="*/ 106 w 317"/>
                <a:gd name="T43" fmla="*/ 165 h 563"/>
                <a:gd name="T44" fmla="*/ 121 w 317"/>
                <a:gd name="T45" fmla="*/ 210 h 563"/>
                <a:gd name="T46" fmla="*/ 166 w 317"/>
                <a:gd name="T47" fmla="*/ 75 h 563"/>
                <a:gd name="T48" fmla="*/ 211 w 317"/>
                <a:gd name="T49" fmla="*/ 45 h 563"/>
                <a:gd name="T50" fmla="*/ 121 w 317"/>
                <a:gd name="T51" fmla="*/ 120 h 563"/>
                <a:gd name="T52" fmla="*/ 196 w 317"/>
                <a:gd name="T53" fmla="*/ 420 h 563"/>
                <a:gd name="T54" fmla="*/ 211 w 317"/>
                <a:gd name="T55" fmla="*/ 270 h 563"/>
                <a:gd name="T56" fmla="*/ 196 w 317"/>
                <a:gd name="T57" fmla="*/ 315 h 563"/>
                <a:gd name="T58" fmla="*/ 181 w 317"/>
                <a:gd name="T59" fmla="*/ 270 h 563"/>
                <a:gd name="T60" fmla="*/ 166 w 317"/>
                <a:gd name="T61" fmla="*/ 315 h 563"/>
                <a:gd name="T62" fmla="*/ 136 w 317"/>
                <a:gd name="T63" fmla="*/ 270 h 563"/>
                <a:gd name="T64" fmla="*/ 46 w 317"/>
                <a:gd name="T65" fmla="*/ 240 h 563"/>
                <a:gd name="T66" fmla="*/ 1 w 317"/>
                <a:gd name="T67" fmla="*/ 210 h 563"/>
                <a:gd name="T68" fmla="*/ 31 w 317"/>
                <a:gd name="T69" fmla="*/ 255 h 563"/>
                <a:gd name="T70" fmla="*/ 211 w 317"/>
                <a:gd name="T71" fmla="*/ 330 h 563"/>
                <a:gd name="T72" fmla="*/ 226 w 317"/>
                <a:gd name="T73" fmla="*/ 375 h 563"/>
                <a:gd name="T74" fmla="*/ 241 w 317"/>
                <a:gd name="T75" fmla="*/ 225 h 563"/>
                <a:gd name="T76" fmla="*/ 211 w 317"/>
                <a:gd name="T77" fmla="*/ 270 h 563"/>
                <a:gd name="T78" fmla="*/ 196 w 317"/>
                <a:gd name="T79" fmla="*/ 315 h 563"/>
                <a:gd name="T80" fmla="*/ 196 w 317"/>
                <a:gd name="T81" fmla="*/ 435 h 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7" h="563">
                  <a:moveTo>
                    <a:pt x="196" y="525"/>
                  </a:moveTo>
                  <a:cubicBezTo>
                    <a:pt x="201" y="505"/>
                    <a:pt x="193" y="474"/>
                    <a:pt x="211" y="465"/>
                  </a:cubicBezTo>
                  <a:cubicBezTo>
                    <a:pt x="250" y="446"/>
                    <a:pt x="279" y="563"/>
                    <a:pt x="241" y="450"/>
                  </a:cubicBezTo>
                  <a:cubicBezTo>
                    <a:pt x="226" y="455"/>
                    <a:pt x="207" y="454"/>
                    <a:pt x="196" y="465"/>
                  </a:cubicBezTo>
                  <a:cubicBezTo>
                    <a:pt x="166" y="495"/>
                    <a:pt x="196" y="555"/>
                    <a:pt x="166" y="465"/>
                  </a:cubicBezTo>
                  <a:cubicBezTo>
                    <a:pt x="171" y="450"/>
                    <a:pt x="165" y="420"/>
                    <a:pt x="181" y="420"/>
                  </a:cubicBezTo>
                  <a:cubicBezTo>
                    <a:pt x="197" y="420"/>
                    <a:pt x="180" y="465"/>
                    <a:pt x="196" y="465"/>
                  </a:cubicBezTo>
                  <a:cubicBezTo>
                    <a:pt x="212" y="465"/>
                    <a:pt x="206" y="435"/>
                    <a:pt x="211" y="420"/>
                  </a:cubicBezTo>
                  <a:cubicBezTo>
                    <a:pt x="226" y="430"/>
                    <a:pt x="240" y="458"/>
                    <a:pt x="256" y="450"/>
                  </a:cubicBezTo>
                  <a:cubicBezTo>
                    <a:pt x="305" y="425"/>
                    <a:pt x="231" y="310"/>
                    <a:pt x="301" y="450"/>
                  </a:cubicBezTo>
                  <a:cubicBezTo>
                    <a:pt x="306" y="430"/>
                    <a:pt x="316" y="411"/>
                    <a:pt x="316" y="390"/>
                  </a:cubicBezTo>
                  <a:cubicBezTo>
                    <a:pt x="316" y="374"/>
                    <a:pt x="317" y="435"/>
                    <a:pt x="301" y="435"/>
                  </a:cubicBezTo>
                  <a:cubicBezTo>
                    <a:pt x="283" y="435"/>
                    <a:pt x="285" y="401"/>
                    <a:pt x="271" y="390"/>
                  </a:cubicBezTo>
                  <a:cubicBezTo>
                    <a:pt x="259" y="380"/>
                    <a:pt x="241" y="380"/>
                    <a:pt x="226" y="375"/>
                  </a:cubicBezTo>
                  <a:cubicBezTo>
                    <a:pt x="221" y="390"/>
                    <a:pt x="218" y="406"/>
                    <a:pt x="211" y="420"/>
                  </a:cubicBezTo>
                  <a:cubicBezTo>
                    <a:pt x="203" y="436"/>
                    <a:pt x="192" y="479"/>
                    <a:pt x="181" y="465"/>
                  </a:cubicBezTo>
                  <a:cubicBezTo>
                    <a:pt x="160" y="437"/>
                    <a:pt x="174" y="394"/>
                    <a:pt x="166" y="360"/>
                  </a:cubicBezTo>
                  <a:cubicBezTo>
                    <a:pt x="143" y="261"/>
                    <a:pt x="92" y="184"/>
                    <a:pt x="61" y="90"/>
                  </a:cubicBezTo>
                  <a:cubicBezTo>
                    <a:pt x="57" y="79"/>
                    <a:pt x="35" y="0"/>
                    <a:pt x="16" y="0"/>
                  </a:cubicBezTo>
                  <a:cubicBezTo>
                    <a:pt x="0" y="0"/>
                    <a:pt x="21" y="33"/>
                    <a:pt x="31" y="45"/>
                  </a:cubicBezTo>
                  <a:cubicBezTo>
                    <a:pt x="42" y="59"/>
                    <a:pt x="61" y="65"/>
                    <a:pt x="76" y="75"/>
                  </a:cubicBezTo>
                  <a:cubicBezTo>
                    <a:pt x="86" y="105"/>
                    <a:pt x="96" y="135"/>
                    <a:pt x="106" y="165"/>
                  </a:cubicBezTo>
                  <a:cubicBezTo>
                    <a:pt x="111" y="180"/>
                    <a:pt x="121" y="210"/>
                    <a:pt x="121" y="210"/>
                  </a:cubicBezTo>
                  <a:cubicBezTo>
                    <a:pt x="131" y="150"/>
                    <a:pt x="124" y="117"/>
                    <a:pt x="166" y="75"/>
                  </a:cubicBezTo>
                  <a:cubicBezTo>
                    <a:pt x="179" y="62"/>
                    <a:pt x="211" y="27"/>
                    <a:pt x="211" y="45"/>
                  </a:cubicBezTo>
                  <a:cubicBezTo>
                    <a:pt x="211" y="64"/>
                    <a:pt x="135" y="111"/>
                    <a:pt x="121" y="120"/>
                  </a:cubicBezTo>
                  <a:cubicBezTo>
                    <a:pt x="83" y="234"/>
                    <a:pt x="163" y="320"/>
                    <a:pt x="196" y="420"/>
                  </a:cubicBezTo>
                  <a:lnTo>
                    <a:pt x="211" y="270"/>
                  </a:lnTo>
                  <a:cubicBezTo>
                    <a:pt x="211" y="270"/>
                    <a:pt x="196" y="315"/>
                    <a:pt x="196" y="315"/>
                  </a:cubicBezTo>
                  <a:cubicBezTo>
                    <a:pt x="191" y="300"/>
                    <a:pt x="197" y="270"/>
                    <a:pt x="181" y="270"/>
                  </a:cubicBezTo>
                  <a:cubicBezTo>
                    <a:pt x="165" y="270"/>
                    <a:pt x="175" y="328"/>
                    <a:pt x="166" y="315"/>
                  </a:cubicBezTo>
                  <a:cubicBezTo>
                    <a:pt x="156" y="300"/>
                    <a:pt x="151" y="280"/>
                    <a:pt x="136" y="270"/>
                  </a:cubicBezTo>
                  <a:cubicBezTo>
                    <a:pt x="109" y="253"/>
                    <a:pt x="72" y="258"/>
                    <a:pt x="46" y="240"/>
                  </a:cubicBezTo>
                  <a:cubicBezTo>
                    <a:pt x="31" y="230"/>
                    <a:pt x="16" y="220"/>
                    <a:pt x="1" y="210"/>
                  </a:cubicBezTo>
                  <a:cubicBezTo>
                    <a:pt x="11" y="225"/>
                    <a:pt x="16" y="245"/>
                    <a:pt x="31" y="255"/>
                  </a:cubicBezTo>
                  <a:cubicBezTo>
                    <a:pt x="89" y="291"/>
                    <a:pt x="150" y="290"/>
                    <a:pt x="211" y="330"/>
                  </a:cubicBezTo>
                  <a:cubicBezTo>
                    <a:pt x="221" y="345"/>
                    <a:pt x="304" y="492"/>
                    <a:pt x="226" y="375"/>
                  </a:cubicBezTo>
                  <a:cubicBezTo>
                    <a:pt x="231" y="325"/>
                    <a:pt x="236" y="275"/>
                    <a:pt x="241" y="225"/>
                  </a:cubicBezTo>
                  <a:cubicBezTo>
                    <a:pt x="243" y="207"/>
                    <a:pt x="221" y="255"/>
                    <a:pt x="211" y="270"/>
                  </a:cubicBezTo>
                  <a:cubicBezTo>
                    <a:pt x="202" y="283"/>
                    <a:pt x="197" y="299"/>
                    <a:pt x="196" y="315"/>
                  </a:cubicBezTo>
                  <a:cubicBezTo>
                    <a:pt x="192" y="355"/>
                    <a:pt x="196" y="395"/>
                    <a:pt x="196" y="43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43" name="Freeform 83"/>
            <p:cNvSpPr>
              <a:spLocks/>
            </p:cNvSpPr>
            <p:nvPr/>
          </p:nvSpPr>
          <p:spPr bwMode="auto">
            <a:xfrm>
              <a:off x="576" y="3523"/>
              <a:ext cx="501" cy="172"/>
            </a:xfrm>
            <a:custGeom>
              <a:avLst/>
              <a:gdLst>
                <a:gd name="T0" fmla="*/ 484 w 1204"/>
                <a:gd name="T1" fmla="*/ 0 h 408"/>
                <a:gd name="T2" fmla="*/ 499 w 1204"/>
                <a:gd name="T3" fmla="*/ 120 h 408"/>
                <a:gd name="T4" fmla="*/ 364 w 1204"/>
                <a:gd name="T5" fmla="*/ 195 h 408"/>
                <a:gd name="T6" fmla="*/ 184 w 1204"/>
                <a:gd name="T7" fmla="*/ 120 h 408"/>
                <a:gd name="T8" fmla="*/ 199 w 1204"/>
                <a:gd name="T9" fmla="*/ 105 h 408"/>
                <a:gd name="T10" fmla="*/ 334 w 1204"/>
                <a:gd name="T11" fmla="*/ 165 h 408"/>
                <a:gd name="T12" fmla="*/ 274 w 1204"/>
                <a:gd name="T13" fmla="*/ 75 h 408"/>
                <a:gd name="T14" fmla="*/ 289 w 1204"/>
                <a:gd name="T15" fmla="*/ 120 h 408"/>
                <a:gd name="T16" fmla="*/ 349 w 1204"/>
                <a:gd name="T17" fmla="*/ 210 h 408"/>
                <a:gd name="T18" fmla="*/ 379 w 1204"/>
                <a:gd name="T19" fmla="*/ 255 h 408"/>
                <a:gd name="T20" fmla="*/ 529 w 1204"/>
                <a:gd name="T21" fmla="*/ 300 h 408"/>
                <a:gd name="T22" fmla="*/ 424 w 1204"/>
                <a:gd name="T23" fmla="*/ 240 h 408"/>
                <a:gd name="T24" fmla="*/ 334 w 1204"/>
                <a:gd name="T25" fmla="*/ 210 h 408"/>
                <a:gd name="T26" fmla="*/ 769 w 1204"/>
                <a:gd name="T27" fmla="*/ 315 h 408"/>
                <a:gd name="T28" fmla="*/ 1024 w 1204"/>
                <a:gd name="T29" fmla="*/ 405 h 408"/>
                <a:gd name="T30" fmla="*/ 979 w 1204"/>
                <a:gd name="T31" fmla="*/ 390 h 408"/>
                <a:gd name="T32" fmla="*/ 919 w 1204"/>
                <a:gd name="T33" fmla="*/ 375 h 408"/>
                <a:gd name="T34" fmla="*/ 874 w 1204"/>
                <a:gd name="T35" fmla="*/ 360 h 408"/>
                <a:gd name="T36" fmla="*/ 1114 w 1204"/>
                <a:gd name="T37" fmla="*/ 375 h 408"/>
                <a:gd name="T38" fmla="*/ 1069 w 1204"/>
                <a:gd name="T39" fmla="*/ 405 h 408"/>
                <a:gd name="T40" fmla="*/ 1024 w 1204"/>
                <a:gd name="T41" fmla="*/ 390 h 408"/>
                <a:gd name="T42" fmla="*/ 1114 w 1204"/>
                <a:gd name="T43" fmla="*/ 405 h 408"/>
                <a:gd name="T44" fmla="*/ 1204 w 1204"/>
                <a:gd name="T45" fmla="*/ 375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04" h="408">
                  <a:moveTo>
                    <a:pt x="484" y="0"/>
                  </a:moveTo>
                  <a:cubicBezTo>
                    <a:pt x="448" y="107"/>
                    <a:pt x="428" y="72"/>
                    <a:pt x="499" y="120"/>
                  </a:cubicBezTo>
                  <a:cubicBezTo>
                    <a:pt x="455" y="186"/>
                    <a:pt x="440" y="176"/>
                    <a:pt x="364" y="195"/>
                  </a:cubicBezTo>
                  <a:cubicBezTo>
                    <a:pt x="308" y="157"/>
                    <a:pt x="248" y="141"/>
                    <a:pt x="184" y="120"/>
                  </a:cubicBezTo>
                  <a:cubicBezTo>
                    <a:pt x="118" y="98"/>
                    <a:pt x="0" y="77"/>
                    <a:pt x="199" y="105"/>
                  </a:cubicBezTo>
                  <a:cubicBezTo>
                    <a:pt x="306" y="141"/>
                    <a:pt x="263" y="117"/>
                    <a:pt x="334" y="165"/>
                  </a:cubicBezTo>
                  <a:cubicBezTo>
                    <a:pt x="314" y="135"/>
                    <a:pt x="263" y="41"/>
                    <a:pt x="274" y="75"/>
                  </a:cubicBezTo>
                  <a:cubicBezTo>
                    <a:pt x="279" y="90"/>
                    <a:pt x="281" y="106"/>
                    <a:pt x="289" y="120"/>
                  </a:cubicBezTo>
                  <a:cubicBezTo>
                    <a:pt x="307" y="152"/>
                    <a:pt x="329" y="180"/>
                    <a:pt x="349" y="210"/>
                  </a:cubicBezTo>
                  <a:cubicBezTo>
                    <a:pt x="359" y="225"/>
                    <a:pt x="362" y="249"/>
                    <a:pt x="379" y="255"/>
                  </a:cubicBezTo>
                  <a:cubicBezTo>
                    <a:pt x="489" y="292"/>
                    <a:pt x="438" y="277"/>
                    <a:pt x="529" y="300"/>
                  </a:cubicBezTo>
                  <a:cubicBezTo>
                    <a:pt x="481" y="228"/>
                    <a:pt x="522" y="267"/>
                    <a:pt x="424" y="240"/>
                  </a:cubicBezTo>
                  <a:cubicBezTo>
                    <a:pt x="393" y="232"/>
                    <a:pt x="303" y="202"/>
                    <a:pt x="334" y="210"/>
                  </a:cubicBezTo>
                  <a:cubicBezTo>
                    <a:pt x="478" y="246"/>
                    <a:pt x="625" y="276"/>
                    <a:pt x="769" y="315"/>
                  </a:cubicBezTo>
                  <a:cubicBezTo>
                    <a:pt x="823" y="330"/>
                    <a:pt x="973" y="405"/>
                    <a:pt x="1024" y="405"/>
                  </a:cubicBezTo>
                  <a:cubicBezTo>
                    <a:pt x="1040" y="405"/>
                    <a:pt x="994" y="394"/>
                    <a:pt x="979" y="390"/>
                  </a:cubicBezTo>
                  <a:cubicBezTo>
                    <a:pt x="959" y="384"/>
                    <a:pt x="939" y="381"/>
                    <a:pt x="919" y="375"/>
                  </a:cubicBezTo>
                  <a:cubicBezTo>
                    <a:pt x="904" y="371"/>
                    <a:pt x="858" y="360"/>
                    <a:pt x="874" y="360"/>
                  </a:cubicBezTo>
                  <a:cubicBezTo>
                    <a:pt x="954" y="360"/>
                    <a:pt x="1034" y="370"/>
                    <a:pt x="1114" y="375"/>
                  </a:cubicBezTo>
                  <a:cubicBezTo>
                    <a:pt x="1099" y="385"/>
                    <a:pt x="1087" y="402"/>
                    <a:pt x="1069" y="405"/>
                  </a:cubicBezTo>
                  <a:cubicBezTo>
                    <a:pt x="1053" y="408"/>
                    <a:pt x="1008" y="390"/>
                    <a:pt x="1024" y="390"/>
                  </a:cubicBezTo>
                  <a:cubicBezTo>
                    <a:pt x="1054" y="390"/>
                    <a:pt x="1084" y="400"/>
                    <a:pt x="1114" y="405"/>
                  </a:cubicBezTo>
                  <a:cubicBezTo>
                    <a:pt x="1128" y="384"/>
                    <a:pt x="1204" y="272"/>
                    <a:pt x="1204" y="37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44" name="Freeform 84"/>
            <p:cNvSpPr>
              <a:spLocks/>
            </p:cNvSpPr>
            <p:nvPr/>
          </p:nvSpPr>
          <p:spPr bwMode="auto">
            <a:xfrm>
              <a:off x="684" y="3377"/>
              <a:ext cx="118" cy="152"/>
            </a:xfrm>
            <a:custGeom>
              <a:avLst/>
              <a:gdLst>
                <a:gd name="T0" fmla="*/ 210 w 285"/>
                <a:gd name="T1" fmla="*/ 360 h 360"/>
                <a:gd name="T2" fmla="*/ 180 w 285"/>
                <a:gd name="T3" fmla="*/ 270 h 360"/>
                <a:gd name="T4" fmla="*/ 165 w 285"/>
                <a:gd name="T5" fmla="*/ 225 h 360"/>
                <a:gd name="T6" fmla="*/ 180 w 285"/>
                <a:gd name="T7" fmla="*/ 0 h 360"/>
                <a:gd name="T8" fmla="*/ 165 w 285"/>
                <a:gd name="T9" fmla="*/ 105 h 360"/>
                <a:gd name="T10" fmla="*/ 150 w 285"/>
                <a:gd name="T11" fmla="*/ 165 h 360"/>
                <a:gd name="T12" fmla="*/ 135 w 285"/>
                <a:gd name="T13" fmla="*/ 120 h 360"/>
                <a:gd name="T14" fmla="*/ 105 w 285"/>
                <a:gd name="T15" fmla="*/ 75 h 360"/>
                <a:gd name="T16" fmla="*/ 15 w 285"/>
                <a:gd name="T17" fmla="*/ 15 h 360"/>
                <a:gd name="T18" fmla="*/ 60 w 285"/>
                <a:gd name="T19" fmla="*/ 45 h 360"/>
                <a:gd name="T20" fmla="*/ 150 w 285"/>
                <a:gd name="T21" fmla="*/ 90 h 360"/>
                <a:gd name="T22" fmla="*/ 270 w 285"/>
                <a:gd name="T23" fmla="*/ 150 h 360"/>
                <a:gd name="T24" fmla="*/ 225 w 285"/>
                <a:gd name="T25" fmla="*/ 165 h 360"/>
                <a:gd name="T26" fmla="*/ 180 w 285"/>
                <a:gd name="T27" fmla="*/ 27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5" h="360">
                  <a:moveTo>
                    <a:pt x="210" y="360"/>
                  </a:moveTo>
                  <a:cubicBezTo>
                    <a:pt x="200" y="330"/>
                    <a:pt x="190" y="300"/>
                    <a:pt x="180" y="270"/>
                  </a:cubicBezTo>
                  <a:cubicBezTo>
                    <a:pt x="175" y="255"/>
                    <a:pt x="165" y="225"/>
                    <a:pt x="165" y="225"/>
                  </a:cubicBezTo>
                  <a:cubicBezTo>
                    <a:pt x="170" y="150"/>
                    <a:pt x="180" y="0"/>
                    <a:pt x="180" y="0"/>
                  </a:cubicBezTo>
                  <a:cubicBezTo>
                    <a:pt x="175" y="35"/>
                    <a:pt x="171" y="70"/>
                    <a:pt x="165" y="105"/>
                  </a:cubicBezTo>
                  <a:cubicBezTo>
                    <a:pt x="161" y="125"/>
                    <a:pt x="168" y="156"/>
                    <a:pt x="150" y="165"/>
                  </a:cubicBezTo>
                  <a:cubicBezTo>
                    <a:pt x="136" y="172"/>
                    <a:pt x="142" y="134"/>
                    <a:pt x="135" y="120"/>
                  </a:cubicBezTo>
                  <a:cubicBezTo>
                    <a:pt x="127" y="104"/>
                    <a:pt x="119" y="87"/>
                    <a:pt x="105" y="75"/>
                  </a:cubicBezTo>
                  <a:cubicBezTo>
                    <a:pt x="78" y="51"/>
                    <a:pt x="45" y="35"/>
                    <a:pt x="15" y="15"/>
                  </a:cubicBezTo>
                  <a:cubicBezTo>
                    <a:pt x="0" y="5"/>
                    <a:pt x="45" y="35"/>
                    <a:pt x="60" y="45"/>
                  </a:cubicBezTo>
                  <a:cubicBezTo>
                    <a:pt x="88" y="64"/>
                    <a:pt x="122" y="71"/>
                    <a:pt x="150" y="90"/>
                  </a:cubicBezTo>
                  <a:cubicBezTo>
                    <a:pt x="190" y="210"/>
                    <a:pt x="150" y="190"/>
                    <a:pt x="270" y="150"/>
                  </a:cubicBezTo>
                  <a:cubicBezTo>
                    <a:pt x="285" y="145"/>
                    <a:pt x="225" y="165"/>
                    <a:pt x="225" y="165"/>
                  </a:cubicBezTo>
                  <a:cubicBezTo>
                    <a:pt x="202" y="199"/>
                    <a:pt x="180" y="227"/>
                    <a:pt x="180" y="27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45" name="Freeform 85"/>
            <p:cNvSpPr>
              <a:spLocks/>
            </p:cNvSpPr>
            <p:nvPr/>
          </p:nvSpPr>
          <p:spPr bwMode="auto">
            <a:xfrm>
              <a:off x="834" y="2967"/>
              <a:ext cx="193" cy="18"/>
            </a:xfrm>
            <a:custGeom>
              <a:avLst/>
              <a:gdLst>
                <a:gd name="T0" fmla="*/ 0 w 465"/>
                <a:gd name="T1" fmla="*/ 28 h 43"/>
                <a:gd name="T2" fmla="*/ 465 w 465"/>
                <a:gd name="T3" fmla="*/ 43 h 43"/>
              </a:gdLst>
              <a:ahLst/>
              <a:cxnLst>
                <a:cxn ang="0">
                  <a:pos x="T0" y="T1"/>
                </a:cxn>
                <a:cxn ang="0">
                  <a:pos x="T2" y="T3"/>
                </a:cxn>
              </a:cxnLst>
              <a:rect l="0" t="0" r="r" b="b"/>
              <a:pathLst>
                <a:path w="465" h="43">
                  <a:moveTo>
                    <a:pt x="0" y="28"/>
                  </a:moveTo>
                  <a:cubicBezTo>
                    <a:pt x="166" y="0"/>
                    <a:pt x="310" y="43"/>
                    <a:pt x="465" y="43"/>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46" name="Freeform 86"/>
            <p:cNvSpPr>
              <a:spLocks/>
            </p:cNvSpPr>
            <p:nvPr/>
          </p:nvSpPr>
          <p:spPr bwMode="auto">
            <a:xfrm>
              <a:off x="815" y="3042"/>
              <a:ext cx="225" cy="13"/>
            </a:xfrm>
            <a:custGeom>
              <a:avLst/>
              <a:gdLst>
                <a:gd name="T0" fmla="*/ 0 w 540"/>
                <a:gd name="T1" fmla="*/ 15 h 30"/>
                <a:gd name="T2" fmla="*/ 300 w 540"/>
                <a:gd name="T3" fmla="*/ 0 h 30"/>
                <a:gd name="T4" fmla="*/ 480 w 540"/>
                <a:gd name="T5" fmla="*/ 15 h 30"/>
                <a:gd name="T6" fmla="*/ 540 w 540"/>
                <a:gd name="T7" fmla="*/ 30 h 30"/>
              </a:gdLst>
              <a:ahLst/>
              <a:cxnLst>
                <a:cxn ang="0">
                  <a:pos x="T0" y="T1"/>
                </a:cxn>
                <a:cxn ang="0">
                  <a:pos x="T2" y="T3"/>
                </a:cxn>
                <a:cxn ang="0">
                  <a:pos x="T4" y="T5"/>
                </a:cxn>
                <a:cxn ang="0">
                  <a:pos x="T6" y="T7"/>
                </a:cxn>
              </a:cxnLst>
              <a:rect l="0" t="0" r="r" b="b"/>
              <a:pathLst>
                <a:path w="540" h="30">
                  <a:moveTo>
                    <a:pt x="0" y="15"/>
                  </a:moveTo>
                  <a:cubicBezTo>
                    <a:pt x="100" y="10"/>
                    <a:pt x="200" y="0"/>
                    <a:pt x="300" y="0"/>
                  </a:cubicBezTo>
                  <a:cubicBezTo>
                    <a:pt x="360" y="0"/>
                    <a:pt x="420" y="8"/>
                    <a:pt x="480" y="15"/>
                  </a:cubicBezTo>
                  <a:cubicBezTo>
                    <a:pt x="500" y="18"/>
                    <a:pt x="540" y="30"/>
                    <a:pt x="540" y="3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47" name="Freeform 87"/>
            <p:cNvSpPr>
              <a:spLocks/>
            </p:cNvSpPr>
            <p:nvPr/>
          </p:nvSpPr>
          <p:spPr bwMode="auto">
            <a:xfrm>
              <a:off x="802" y="3105"/>
              <a:ext cx="219" cy="13"/>
            </a:xfrm>
            <a:custGeom>
              <a:avLst/>
              <a:gdLst>
                <a:gd name="T0" fmla="*/ 0 w 525"/>
                <a:gd name="T1" fmla="*/ 0 h 30"/>
                <a:gd name="T2" fmla="*/ 330 w 525"/>
                <a:gd name="T3" fmla="*/ 15 h 30"/>
                <a:gd name="T4" fmla="*/ 390 w 525"/>
                <a:gd name="T5" fmla="*/ 30 h 30"/>
                <a:gd name="T6" fmla="*/ 525 w 525"/>
                <a:gd name="T7" fmla="*/ 15 h 30"/>
              </a:gdLst>
              <a:ahLst/>
              <a:cxnLst>
                <a:cxn ang="0">
                  <a:pos x="T0" y="T1"/>
                </a:cxn>
                <a:cxn ang="0">
                  <a:pos x="T2" y="T3"/>
                </a:cxn>
                <a:cxn ang="0">
                  <a:pos x="T4" y="T5"/>
                </a:cxn>
                <a:cxn ang="0">
                  <a:pos x="T6" y="T7"/>
                </a:cxn>
              </a:cxnLst>
              <a:rect l="0" t="0" r="r" b="b"/>
              <a:pathLst>
                <a:path w="525" h="30">
                  <a:moveTo>
                    <a:pt x="0" y="0"/>
                  </a:moveTo>
                  <a:cubicBezTo>
                    <a:pt x="110" y="5"/>
                    <a:pt x="220" y="7"/>
                    <a:pt x="330" y="15"/>
                  </a:cubicBezTo>
                  <a:cubicBezTo>
                    <a:pt x="351" y="17"/>
                    <a:pt x="369" y="30"/>
                    <a:pt x="390" y="30"/>
                  </a:cubicBezTo>
                  <a:cubicBezTo>
                    <a:pt x="414" y="30"/>
                    <a:pt x="489" y="15"/>
                    <a:pt x="525" y="1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48" name="Freeform 88"/>
            <p:cNvSpPr>
              <a:spLocks/>
            </p:cNvSpPr>
            <p:nvPr/>
          </p:nvSpPr>
          <p:spPr bwMode="auto">
            <a:xfrm>
              <a:off x="796" y="3156"/>
              <a:ext cx="231" cy="25"/>
            </a:xfrm>
            <a:custGeom>
              <a:avLst/>
              <a:gdLst>
                <a:gd name="T0" fmla="*/ 0 w 555"/>
                <a:gd name="T1" fmla="*/ 15 h 62"/>
                <a:gd name="T2" fmla="*/ 435 w 555"/>
                <a:gd name="T3" fmla="*/ 0 h 62"/>
                <a:gd name="T4" fmla="*/ 555 w 555"/>
                <a:gd name="T5" fmla="*/ 15 h 62"/>
              </a:gdLst>
              <a:ahLst/>
              <a:cxnLst>
                <a:cxn ang="0">
                  <a:pos x="T0" y="T1"/>
                </a:cxn>
                <a:cxn ang="0">
                  <a:pos x="T2" y="T3"/>
                </a:cxn>
                <a:cxn ang="0">
                  <a:pos x="T4" y="T5"/>
                </a:cxn>
              </a:cxnLst>
              <a:rect l="0" t="0" r="r" b="b"/>
              <a:pathLst>
                <a:path w="555" h="62">
                  <a:moveTo>
                    <a:pt x="0" y="15"/>
                  </a:moveTo>
                  <a:cubicBezTo>
                    <a:pt x="140" y="62"/>
                    <a:pt x="296" y="46"/>
                    <a:pt x="435" y="0"/>
                  </a:cubicBezTo>
                  <a:cubicBezTo>
                    <a:pt x="475" y="5"/>
                    <a:pt x="555" y="15"/>
                    <a:pt x="555" y="1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49" name="Freeform 89"/>
            <p:cNvSpPr>
              <a:spLocks/>
            </p:cNvSpPr>
            <p:nvPr/>
          </p:nvSpPr>
          <p:spPr bwMode="auto">
            <a:xfrm>
              <a:off x="809" y="3219"/>
              <a:ext cx="231" cy="1"/>
            </a:xfrm>
            <a:custGeom>
              <a:avLst/>
              <a:gdLst>
                <a:gd name="T0" fmla="*/ 0 w 555"/>
                <a:gd name="T1" fmla="*/ 0 h 1"/>
                <a:gd name="T2" fmla="*/ 555 w 555"/>
                <a:gd name="T3" fmla="*/ 0 h 1"/>
              </a:gdLst>
              <a:ahLst/>
              <a:cxnLst>
                <a:cxn ang="0">
                  <a:pos x="T0" y="T1"/>
                </a:cxn>
                <a:cxn ang="0">
                  <a:pos x="T2" y="T3"/>
                </a:cxn>
              </a:cxnLst>
              <a:rect l="0" t="0" r="r" b="b"/>
              <a:pathLst>
                <a:path w="555" h="1">
                  <a:moveTo>
                    <a:pt x="0" y="0"/>
                  </a:moveTo>
                  <a:cubicBezTo>
                    <a:pt x="185" y="0"/>
                    <a:pt x="370" y="0"/>
                    <a:pt x="555"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50" name="Freeform 90"/>
            <p:cNvSpPr>
              <a:spLocks/>
            </p:cNvSpPr>
            <p:nvPr/>
          </p:nvSpPr>
          <p:spPr bwMode="auto">
            <a:xfrm>
              <a:off x="823" y="3264"/>
              <a:ext cx="212" cy="41"/>
            </a:xfrm>
            <a:custGeom>
              <a:avLst/>
              <a:gdLst>
                <a:gd name="T0" fmla="*/ 0 w 510"/>
                <a:gd name="T1" fmla="*/ 0 h 99"/>
                <a:gd name="T2" fmla="*/ 510 w 510"/>
                <a:gd name="T3" fmla="*/ 45 h 99"/>
              </a:gdLst>
              <a:ahLst/>
              <a:cxnLst>
                <a:cxn ang="0">
                  <a:pos x="T0" y="T1"/>
                </a:cxn>
                <a:cxn ang="0">
                  <a:pos x="T2" y="T3"/>
                </a:cxn>
              </a:cxnLst>
              <a:rect l="0" t="0" r="r" b="b"/>
              <a:pathLst>
                <a:path w="510" h="99">
                  <a:moveTo>
                    <a:pt x="0" y="0"/>
                  </a:moveTo>
                  <a:cubicBezTo>
                    <a:pt x="148" y="99"/>
                    <a:pt x="338" y="45"/>
                    <a:pt x="510" y="4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51" name="Freeform 91"/>
            <p:cNvSpPr>
              <a:spLocks/>
            </p:cNvSpPr>
            <p:nvPr/>
          </p:nvSpPr>
          <p:spPr bwMode="auto">
            <a:xfrm>
              <a:off x="828" y="3279"/>
              <a:ext cx="212" cy="22"/>
            </a:xfrm>
            <a:custGeom>
              <a:avLst/>
              <a:gdLst>
                <a:gd name="T0" fmla="*/ 0 w 510"/>
                <a:gd name="T1" fmla="*/ 53 h 53"/>
                <a:gd name="T2" fmla="*/ 510 w 510"/>
                <a:gd name="T3" fmla="*/ 53 h 53"/>
              </a:gdLst>
              <a:ahLst/>
              <a:cxnLst>
                <a:cxn ang="0">
                  <a:pos x="T0" y="T1"/>
                </a:cxn>
                <a:cxn ang="0">
                  <a:pos x="T2" y="T3"/>
                </a:cxn>
              </a:cxnLst>
              <a:rect l="0" t="0" r="r" b="b"/>
              <a:pathLst>
                <a:path w="510" h="53">
                  <a:moveTo>
                    <a:pt x="0" y="53"/>
                  </a:moveTo>
                  <a:cubicBezTo>
                    <a:pt x="66" y="50"/>
                    <a:pt x="405" y="0"/>
                    <a:pt x="510" y="53"/>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52" name="Freeform 92"/>
            <p:cNvSpPr>
              <a:spLocks/>
            </p:cNvSpPr>
            <p:nvPr/>
          </p:nvSpPr>
          <p:spPr bwMode="auto">
            <a:xfrm>
              <a:off x="796" y="3364"/>
              <a:ext cx="231" cy="1"/>
            </a:xfrm>
            <a:custGeom>
              <a:avLst/>
              <a:gdLst>
                <a:gd name="T0" fmla="*/ 0 w 555"/>
                <a:gd name="T1" fmla="*/ 0 h 1"/>
                <a:gd name="T2" fmla="*/ 555 w 555"/>
                <a:gd name="T3" fmla="*/ 0 h 1"/>
              </a:gdLst>
              <a:ahLst/>
              <a:cxnLst>
                <a:cxn ang="0">
                  <a:pos x="T0" y="T1"/>
                </a:cxn>
                <a:cxn ang="0">
                  <a:pos x="T2" y="T3"/>
                </a:cxn>
              </a:cxnLst>
              <a:rect l="0" t="0" r="r" b="b"/>
              <a:pathLst>
                <a:path w="555" h="1">
                  <a:moveTo>
                    <a:pt x="0" y="0"/>
                  </a:moveTo>
                  <a:cubicBezTo>
                    <a:pt x="185" y="0"/>
                    <a:pt x="370" y="0"/>
                    <a:pt x="555"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53" name="Freeform 93"/>
            <p:cNvSpPr>
              <a:spLocks/>
            </p:cNvSpPr>
            <p:nvPr/>
          </p:nvSpPr>
          <p:spPr bwMode="auto">
            <a:xfrm>
              <a:off x="823" y="3333"/>
              <a:ext cx="218" cy="19"/>
            </a:xfrm>
            <a:custGeom>
              <a:avLst/>
              <a:gdLst>
                <a:gd name="T0" fmla="*/ 0 w 525"/>
                <a:gd name="T1" fmla="*/ 0 h 46"/>
                <a:gd name="T2" fmla="*/ 525 w 525"/>
                <a:gd name="T3" fmla="*/ 0 h 46"/>
              </a:gdLst>
              <a:ahLst/>
              <a:cxnLst>
                <a:cxn ang="0">
                  <a:pos x="T0" y="T1"/>
                </a:cxn>
                <a:cxn ang="0">
                  <a:pos x="T2" y="T3"/>
                </a:cxn>
              </a:cxnLst>
              <a:rect l="0" t="0" r="r" b="b"/>
              <a:pathLst>
                <a:path w="525" h="46">
                  <a:moveTo>
                    <a:pt x="0" y="0"/>
                  </a:moveTo>
                  <a:cubicBezTo>
                    <a:pt x="139" y="46"/>
                    <a:pt x="365" y="0"/>
                    <a:pt x="525"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54" name="Freeform 94"/>
            <p:cNvSpPr>
              <a:spLocks/>
            </p:cNvSpPr>
            <p:nvPr/>
          </p:nvSpPr>
          <p:spPr bwMode="auto">
            <a:xfrm>
              <a:off x="784" y="3423"/>
              <a:ext cx="249" cy="5"/>
            </a:xfrm>
            <a:custGeom>
              <a:avLst/>
              <a:gdLst>
                <a:gd name="T0" fmla="*/ 0 w 600"/>
                <a:gd name="T1" fmla="*/ 11 h 11"/>
                <a:gd name="T2" fmla="*/ 600 w 600"/>
                <a:gd name="T3" fmla="*/ 11 h 11"/>
              </a:gdLst>
              <a:ahLst/>
              <a:cxnLst>
                <a:cxn ang="0">
                  <a:pos x="T0" y="T1"/>
                </a:cxn>
                <a:cxn ang="0">
                  <a:pos x="T2" y="T3"/>
                </a:cxn>
              </a:cxnLst>
              <a:rect l="0" t="0" r="r" b="b"/>
              <a:pathLst>
                <a:path w="600" h="11">
                  <a:moveTo>
                    <a:pt x="0" y="11"/>
                  </a:moveTo>
                  <a:cubicBezTo>
                    <a:pt x="215" y="0"/>
                    <a:pt x="387" y="11"/>
                    <a:pt x="600" y="11"/>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55" name="Freeform 95"/>
            <p:cNvSpPr>
              <a:spLocks/>
            </p:cNvSpPr>
            <p:nvPr/>
          </p:nvSpPr>
          <p:spPr bwMode="auto">
            <a:xfrm>
              <a:off x="790" y="3477"/>
              <a:ext cx="237" cy="8"/>
            </a:xfrm>
            <a:custGeom>
              <a:avLst/>
              <a:gdLst>
                <a:gd name="T0" fmla="*/ 0 w 570"/>
                <a:gd name="T1" fmla="*/ 17 h 17"/>
                <a:gd name="T2" fmla="*/ 570 w 570"/>
                <a:gd name="T3" fmla="*/ 2 h 17"/>
              </a:gdLst>
              <a:ahLst/>
              <a:cxnLst>
                <a:cxn ang="0">
                  <a:pos x="T0" y="T1"/>
                </a:cxn>
                <a:cxn ang="0">
                  <a:pos x="T2" y="T3"/>
                </a:cxn>
              </a:cxnLst>
              <a:rect l="0" t="0" r="r" b="b"/>
              <a:pathLst>
                <a:path w="570" h="17">
                  <a:moveTo>
                    <a:pt x="0" y="17"/>
                  </a:moveTo>
                  <a:cubicBezTo>
                    <a:pt x="470" y="0"/>
                    <a:pt x="280" y="2"/>
                    <a:pt x="570" y="2"/>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56" name="Freeform 96"/>
            <p:cNvSpPr>
              <a:spLocks/>
            </p:cNvSpPr>
            <p:nvPr/>
          </p:nvSpPr>
          <p:spPr bwMode="auto">
            <a:xfrm>
              <a:off x="777" y="3542"/>
              <a:ext cx="237" cy="9"/>
            </a:xfrm>
            <a:custGeom>
              <a:avLst/>
              <a:gdLst>
                <a:gd name="T0" fmla="*/ 0 w 570"/>
                <a:gd name="T1" fmla="*/ 0 h 21"/>
                <a:gd name="T2" fmla="*/ 570 w 570"/>
                <a:gd name="T3" fmla="*/ 0 h 21"/>
              </a:gdLst>
              <a:ahLst/>
              <a:cxnLst>
                <a:cxn ang="0">
                  <a:pos x="T0" y="T1"/>
                </a:cxn>
                <a:cxn ang="0">
                  <a:pos x="T2" y="T3"/>
                </a:cxn>
              </a:cxnLst>
              <a:rect l="0" t="0" r="r" b="b"/>
              <a:pathLst>
                <a:path w="570" h="21">
                  <a:moveTo>
                    <a:pt x="0" y="0"/>
                  </a:moveTo>
                  <a:cubicBezTo>
                    <a:pt x="191" y="21"/>
                    <a:pt x="378" y="0"/>
                    <a:pt x="570"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57" name="Freeform 97"/>
            <p:cNvSpPr>
              <a:spLocks/>
            </p:cNvSpPr>
            <p:nvPr/>
          </p:nvSpPr>
          <p:spPr bwMode="auto">
            <a:xfrm>
              <a:off x="899" y="2915"/>
              <a:ext cx="10" cy="51"/>
            </a:xfrm>
            <a:custGeom>
              <a:avLst/>
              <a:gdLst>
                <a:gd name="T0" fmla="*/ 23 w 23"/>
                <a:gd name="T1" fmla="*/ 0 h 120"/>
                <a:gd name="T2" fmla="*/ 8 w 23"/>
                <a:gd name="T3" fmla="*/ 120 h 120"/>
              </a:gdLst>
              <a:ahLst/>
              <a:cxnLst>
                <a:cxn ang="0">
                  <a:pos x="T0" y="T1"/>
                </a:cxn>
                <a:cxn ang="0">
                  <a:pos x="T2" y="T3"/>
                </a:cxn>
              </a:cxnLst>
              <a:rect l="0" t="0" r="r" b="b"/>
              <a:pathLst>
                <a:path w="23" h="120">
                  <a:moveTo>
                    <a:pt x="23" y="0"/>
                  </a:moveTo>
                  <a:cubicBezTo>
                    <a:pt x="0" y="69"/>
                    <a:pt x="8" y="29"/>
                    <a:pt x="8" y="12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58" name="Freeform 98"/>
            <p:cNvSpPr>
              <a:spLocks/>
            </p:cNvSpPr>
            <p:nvPr/>
          </p:nvSpPr>
          <p:spPr bwMode="auto">
            <a:xfrm>
              <a:off x="954" y="2985"/>
              <a:ext cx="11" cy="57"/>
            </a:xfrm>
            <a:custGeom>
              <a:avLst/>
              <a:gdLst>
                <a:gd name="T0" fmla="*/ 24 w 24"/>
                <a:gd name="T1" fmla="*/ 0 h 135"/>
                <a:gd name="T2" fmla="*/ 9 w 24"/>
                <a:gd name="T3" fmla="*/ 135 h 135"/>
              </a:gdLst>
              <a:ahLst/>
              <a:cxnLst>
                <a:cxn ang="0">
                  <a:pos x="T0" y="T1"/>
                </a:cxn>
                <a:cxn ang="0">
                  <a:pos x="T2" y="T3"/>
                </a:cxn>
              </a:cxnLst>
              <a:rect l="0" t="0" r="r" b="b"/>
              <a:pathLst>
                <a:path w="24" h="135">
                  <a:moveTo>
                    <a:pt x="24" y="0"/>
                  </a:moveTo>
                  <a:cubicBezTo>
                    <a:pt x="0" y="73"/>
                    <a:pt x="9" y="29"/>
                    <a:pt x="9" y="13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59" name="Freeform 99"/>
            <p:cNvSpPr>
              <a:spLocks/>
            </p:cNvSpPr>
            <p:nvPr/>
          </p:nvSpPr>
          <p:spPr bwMode="auto">
            <a:xfrm>
              <a:off x="852" y="3055"/>
              <a:ext cx="1" cy="50"/>
            </a:xfrm>
            <a:custGeom>
              <a:avLst/>
              <a:gdLst>
                <a:gd name="T0" fmla="*/ 0 w 1"/>
                <a:gd name="T1" fmla="*/ 0 h 120"/>
                <a:gd name="T2" fmla="*/ 0 w 1"/>
                <a:gd name="T3" fmla="*/ 120 h 120"/>
              </a:gdLst>
              <a:ahLst/>
              <a:cxnLst>
                <a:cxn ang="0">
                  <a:pos x="T0" y="T1"/>
                </a:cxn>
                <a:cxn ang="0">
                  <a:pos x="T2" y="T3"/>
                </a:cxn>
              </a:cxnLst>
              <a:rect l="0" t="0" r="r" b="b"/>
              <a:pathLst>
                <a:path w="1" h="120">
                  <a:moveTo>
                    <a:pt x="0" y="0"/>
                  </a:moveTo>
                  <a:cubicBezTo>
                    <a:pt x="0" y="40"/>
                    <a:pt x="0" y="80"/>
                    <a:pt x="0" y="12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60" name="Freeform 100"/>
            <p:cNvSpPr>
              <a:spLocks/>
            </p:cNvSpPr>
            <p:nvPr/>
          </p:nvSpPr>
          <p:spPr bwMode="auto">
            <a:xfrm>
              <a:off x="996" y="3048"/>
              <a:ext cx="0" cy="64"/>
            </a:xfrm>
            <a:custGeom>
              <a:avLst/>
              <a:gdLst>
                <a:gd name="T0" fmla="*/ 0 w 1"/>
                <a:gd name="T1" fmla="*/ 0 h 150"/>
                <a:gd name="T2" fmla="*/ 0 w 1"/>
                <a:gd name="T3" fmla="*/ 150 h 150"/>
              </a:gdLst>
              <a:ahLst/>
              <a:cxnLst>
                <a:cxn ang="0">
                  <a:pos x="T0" y="T1"/>
                </a:cxn>
                <a:cxn ang="0">
                  <a:pos x="T2" y="T3"/>
                </a:cxn>
              </a:cxnLst>
              <a:rect l="0" t="0" r="r" b="b"/>
              <a:pathLst>
                <a:path w="1" h="150">
                  <a:moveTo>
                    <a:pt x="0" y="0"/>
                  </a:moveTo>
                  <a:cubicBezTo>
                    <a:pt x="0" y="50"/>
                    <a:pt x="0" y="100"/>
                    <a:pt x="0" y="15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61" name="Freeform 101"/>
            <p:cNvSpPr>
              <a:spLocks/>
            </p:cNvSpPr>
            <p:nvPr/>
          </p:nvSpPr>
          <p:spPr bwMode="auto">
            <a:xfrm>
              <a:off x="915" y="3118"/>
              <a:ext cx="0" cy="57"/>
            </a:xfrm>
            <a:custGeom>
              <a:avLst/>
              <a:gdLst>
                <a:gd name="T0" fmla="*/ 0 w 1"/>
                <a:gd name="T1" fmla="*/ 0 h 135"/>
                <a:gd name="T2" fmla="*/ 0 w 1"/>
                <a:gd name="T3" fmla="*/ 135 h 135"/>
              </a:gdLst>
              <a:ahLst/>
              <a:cxnLst>
                <a:cxn ang="0">
                  <a:pos x="T0" y="T1"/>
                </a:cxn>
                <a:cxn ang="0">
                  <a:pos x="T2" y="T3"/>
                </a:cxn>
              </a:cxnLst>
              <a:rect l="0" t="0" r="r" b="b"/>
              <a:pathLst>
                <a:path w="1" h="135">
                  <a:moveTo>
                    <a:pt x="0" y="0"/>
                  </a:moveTo>
                  <a:cubicBezTo>
                    <a:pt x="0" y="45"/>
                    <a:pt x="0" y="90"/>
                    <a:pt x="0" y="13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62" name="Freeform 102"/>
            <p:cNvSpPr>
              <a:spLocks/>
            </p:cNvSpPr>
            <p:nvPr/>
          </p:nvSpPr>
          <p:spPr bwMode="auto">
            <a:xfrm>
              <a:off x="884" y="3175"/>
              <a:ext cx="0" cy="44"/>
            </a:xfrm>
            <a:custGeom>
              <a:avLst/>
              <a:gdLst>
                <a:gd name="T0" fmla="*/ 0 w 1"/>
                <a:gd name="T1" fmla="*/ 0 h 105"/>
                <a:gd name="T2" fmla="*/ 0 w 1"/>
                <a:gd name="T3" fmla="*/ 105 h 105"/>
              </a:gdLst>
              <a:ahLst/>
              <a:cxnLst>
                <a:cxn ang="0">
                  <a:pos x="T0" y="T1"/>
                </a:cxn>
                <a:cxn ang="0">
                  <a:pos x="T2" y="T3"/>
                </a:cxn>
              </a:cxnLst>
              <a:rect l="0" t="0" r="r" b="b"/>
              <a:pathLst>
                <a:path w="1" h="105">
                  <a:moveTo>
                    <a:pt x="0" y="0"/>
                  </a:moveTo>
                  <a:cubicBezTo>
                    <a:pt x="0" y="35"/>
                    <a:pt x="0" y="70"/>
                    <a:pt x="0" y="10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63" name="Freeform 103"/>
            <p:cNvSpPr>
              <a:spLocks/>
            </p:cNvSpPr>
            <p:nvPr/>
          </p:nvSpPr>
          <p:spPr bwMode="auto">
            <a:xfrm>
              <a:off x="962" y="3225"/>
              <a:ext cx="9" cy="51"/>
            </a:xfrm>
            <a:custGeom>
              <a:avLst/>
              <a:gdLst>
                <a:gd name="T0" fmla="*/ 23 w 23"/>
                <a:gd name="T1" fmla="*/ 0 h 120"/>
                <a:gd name="T2" fmla="*/ 8 w 23"/>
                <a:gd name="T3" fmla="*/ 120 h 120"/>
              </a:gdLst>
              <a:ahLst/>
              <a:cxnLst>
                <a:cxn ang="0">
                  <a:pos x="T0" y="T1"/>
                </a:cxn>
                <a:cxn ang="0">
                  <a:pos x="T2" y="T3"/>
                </a:cxn>
              </a:cxnLst>
              <a:rect l="0" t="0" r="r" b="b"/>
              <a:pathLst>
                <a:path w="23" h="120">
                  <a:moveTo>
                    <a:pt x="23" y="0"/>
                  </a:moveTo>
                  <a:cubicBezTo>
                    <a:pt x="0" y="69"/>
                    <a:pt x="8" y="29"/>
                    <a:pt x="8" y="12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64" name="Freeform 104"/>
            <p:cNvSpPr>
              <a:spLocks/>
            </p:cNvSpPr>
            <p:nvPr/>
          </p:nvSpPr>
          <p:spPr bwMode="auto">
            <a:xfrm>
              <a:off x="890" y="3295"/>
              <a:ext cx="1" cy="44"/>
            </a:xfrm>
            <a:custGeom>
              <a:avLst/>
              <a:gdLst>
                <a:gd name="T0" fmla="*/ 0 w 1"/>
                <a:gd name="T1" fmla="*/ 0 h 105"/>
                <a:gd name="T2" fmla="*/ 0 w 1"/>
                <a:gd name="T3" fmla="*/ 105 h 105"/>
              </a:gdLst>
              <a:ahLst/>
              <a:cxnLst>
                <a:cxn ang="0">
                  <a:pos x="T0" y="T1"/>
                </a:cxn>
                <a:cxn ang="0">
                  <a:pos x="T2" y="T3"/>
                </a:cxn>
              </a:cxnLst>
              <a:rect l="0" t="0" r="r" b="b"/>
              <a:pathLst>
                <a:path w="1" h="105">
                  <a:moveTo>
                    <a:pt x="0" y="0"/>
                  </a:moveTo>
                  <a:cubicBezTo>
                    <a:pt x="0" y="35"/>
                    <a:pt x="0" y="70"/>
                    <a:pt x="0" y="10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65" name="Freeform 105"/>
            <p:cNvSpPr>
              <a:spLocks/>
            </p:cNvSpPr>
            <p:nvPr/>
          </p:nvSpPr>
          <p:spPr bwMode="auto">
            <a:xfrm>
              <a:off x="990" y="3295"/>
              <a:ext cx="6" cy="25"/>
            </a:xfrm>
            <a:custGeom>
              <a:avLst/>
              <a:gdLst>
                <a:gd name="T0" fmla="*/ 15 w 15"/>
                <a:gd name="T1" fmla="*/ 0 h 60"/>
                <a:gd name="T2" fmla="*/ 0 w 15"/>
                <a:gd name="T3" fmla="*/ 60 h 60"/>
                <a:gd name="T4" fmla="*/ 15 w 15"/>
                <a:gd name="T5" fmla="*/ 0 h 60"/>
              </a:gdLst>
              <a:ahLst/>
              <a:cxnLst>
                <a:cxn ang="0">
                  <a:pos x="T0" y="T1"/>
                </a:cxn>
                <a:cxn ang="0">
                  <a:pos x="T2" y="T3"/>
                </a:cxn>
                <a:cxn ang="0">
                  <a:pos x="T4" y="T5"/>
                </a:cxn>
              </a:cxnLst>
              <a:rect l="0" t="0" r="r" b="b"/>
              <a:pathLst>
                <a:path w="15" h="60">
                  <a:moveTo>
                    <a:pt x="15" y="0"/>
                  </a:moveTo>
                  <a:cubicBezTo>
                    <a:pt x="10" y="20"/>
                    <a:pt x="0" y="60"/>
                    <a:pt x="0" y="60"/>
                  </a:cubicBezTo>
                  <a:cubicBezTo>
                    <a:pt x="0" y="60"/>
                    <a:pt x="10" y="20"/>
                    <a:pt x="15" y="0"/>
                  </a:cubicBezTo>
                  <a:close/>
                </a:path>
              </a:pathLst>
            </a:custGeom>
            <a:solidFill>
              <a:srgbClr val="FFFFFF"/>
            </a:solidFill>
            <a:ln w="9525">
              <a:solidFill>
                <a:srgbClr val="800000"/>
              </a:solidFill>
              <a:round/>
              <a:headEnd/>
              <a:tailEnd/>
            </a:ln>
          </p:spPr>
          <p:txBody>
            <a:bodyPr/>
            <a:lstStyle/>
            <a:p>
              <a:endParaRPr lang="en-US"/>
            </a:p>
          </p:txBody>
        </p:sp>
        <p:sp>
          <p:nvSpPr>
            <p:cNvPr id="41066" name="Freeform 106"/>
            <p:cNvSpPr>
              <a:spLocks/>
            </p:cNvSpPr>
            <p:nvPr/>
          </p:nvSpPr>
          <p:spPr bwMode="auto">
            <a:xfrm>
              <a:off x="927" y="3333"/>
              <a:ext cx="1" cy="38"/>
            </a:xfrm>
            <a:custGeom>
              <a:avLst/>
              <a:gdLst>
                <a:gd name="T0" fmla="*/ 0 w 1"/>
                <a:gd name="T1" fmla="*/ 0 h 90"/>
                <a:gd name="T2" fmla="*/ 0 w 1"/>
                <a:gd name="T3" fmla="*/ 90 h 90"/>
              </a:gdLst>
              <a:ahLst/>
              <a:cxnLst>
                <a:cxn ang="0">
                  <a:pos x="T0" y="T1"/>
                </a:cxn>
                <a:cxn ang="0">
                  <a:pos x="T2" y="T3"/>
                </a:cxn>
              </a:cxnLst>
              <a:rect l="0" t="0" r="r" b="b"/>
              <a:pathLst>
                <a:path w="1" h="90">
                  <a:moveTo>
                    <a:pt x="0" y="0"/>
                  </a:moveTo>
                  <a:cubicBezTo>
                    <a:pt x="0" y="30"/>
                    <a:pt x="0" y="60"/>
                    <a:pt x="0" y="9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67" name="Freeform 107"/>
            <p:cNvSpPr>
              <a:spLocks/>
            </p:cNvSpPr>
            <p:nvPr/>
          </p:nvSpPr>
          <p:spPr bwMode="auto">
            <a:xfrm>
              <a:off x="846" y="3371"/>
              <a:ext cx="12" cy="69"/>
            </a:xfrm>
            <a:custGeom>
              <a:avLst/>
              <a:gdLst>
                <a:gd name="T0" fmla="*/ 30 w 30"/>
                <a:gd name="T1" fmla="*/ 0 h 165"/>
                <a:gd name="T2" fmla="*/ 0 w 30"/>
                <a:gd name="T3" fmla="*/ 165 h 165"/>
              </a:gdLst>
              <a:ahLst/>
              <a:cxnLst>
                <a:cxn ang="0">
                  <a:pos x="T0" y="T1"/>
                </a:cxn>
                <a:cxn ang="0">
                  <a:pos x="T2" y="T3"/>
                </a:cxn>
              </a:cxnLst>
              <a:rect l="0" t="0" r="r" b="b"/>
              <a:pathLst>
                <a:path w="30" h="165">
                  <a:moveTo>
                    <a:pt x="30" y="0"/>
                  </a:moveTo>
                  <a:cubicBezTo>
                    <a:pt x="29" y="8"/>
                    <a:pt x="0" y="139"/>
                    <a:pt x="0" y="16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68" name="Freeform 108"/>
            <p:cNvSpPr>
              <a:spLocks/>
            </p:cNvSpPr>
            <p:nvPr/>
          </p:nvSpPr>
          <p:spPr bwMode="auto">
            <a:xfrm>
              <a:off x="989" y="3371"/>
              <a:ext cx="7" cy="57"/>
            </a:xfrm>
            <a:custGeom>
              <a:avLst/>
              <a:gdLst>
                <a:gd name="T0" fmla="*/ 17 w 17"/>
                <a:gd name="T1" fmla="*/ 0 h 135"/>
                <a:gd name="T2" fmla="*/ 2 w 17"/>
                <a:gd name="T3" fmla="*/ 135 h 135"/>
              </a:gdLst>
              <a:ahLst/>
              <a:cxnLst>
                <a:cxn ang="0">
                  <a:pos x="T0" y="T1"/>
                </a:cxn>
                <a:cxn ang="0">
                  <a:pos x="T2" y="T3"/>
                </a:cxn>
              </a:cxnLst>
              <a:rect l="0" t="0" r="r" b="b"/>
              <a:pathLst>
                <a:path w="17" h="135">
                  <a:moveTo>
                    <a:pt x="17" y="0"/>
                  </a:moveTo>
                  <a:cubicBezTo>
                    <a:pt x="0" y="105"/>
                    <a:pt x="2" y="60"/>
                    <a:pt x="2" y="13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69" name="Freeform 109"/>
            <p:cNvSpPr>
              <a:spLocks/>
            </p:cNvSpPr>
            <p:nvPr/>
          </p:nvSpPr>
          <p:spPr bwMode="auto">
            <a:xfrm>
              <a:off x="918" y="3428"/>
              <a:ext cx="9" cy="51"/>
            </a:xfrm>
            <a:custGeom>
              <a:avLst/>
              <a:gdLst>
                <a:gd name="T0" fmla="*/ 23 w 23"/>
                <a:gd name="T1" fmla="*/ 0 h 120"/>
                <a:gd name="T2" fmla="*/ 8 w 23"/>
                <a:gd name="T3" fmla="*/ 120 h 120"/>
              </a:gdLst>
              <a:ahLst/>
              <a:cxnLst>
                <a:cxn ang="0">
                  <a:pos x="T0" y="T1"/>
                </a:cxn>
                <a:cxn ang="0">
                  <a:pos x="T2" y="T3"/>
                </a:cxn>
              </a:cxnLst>
              <a:rect l="0" t="0" r="r" b="b"/>
              <a:pathLst>
                <a:path w="23" h="120">
                  <a:moveTo>
                    <a:pt x="23" y="0"/>
                  </a:moveTo>
                  <a:cubicBezTo>
                    <a:pt x="0" y="69"/>
                    <a:pt x="8" y="29"/>
                    <a:pt x="8" y="12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70" name="Freeform 110"/>
            <p:cNvSpPr>
              <a:spLocks/>
            </p:cNvSpPr>
            <p:nvPr/>
          </p:nvSpPr>
          <p:spPr bwMode="auto">
            <a:xfrm>
              <a:off x="821" y="3485"/>
              <a:ext cx="1" cy="63"/>
            </a:xfrm>
            <a:custGeom>
              <a:avLst/>
              <a:gdLst>
                <a:gd name="T0" fmla="*/ 0 w 1"/>
                <a:gd name="T1" fmla="*/ 0 h 150"/>
                <a:gd name="T2" fmla="*/ 0 w 1"/>
                <a:gd name="T3" fmla="*/ 150 h 150"/>
              </a:gdLst>
              <a:ahLst/>
              <a:cxnLst>
                <a:cxn ang="0">
                  <a:pos x="T0" y="T1"/>
                </a:cxn>
                <a:cxn ang="0">
                  <a:pos x="T2" y="T3"/>
                </a:cxn>
              </a:cxnLst>
              <a:rect l="0" t="0" r="r" b="b"/>
              <a:pathLst>
                <a:path w="1" h="150">
                  <a:moveTo>
                    <a:pt x="0" y="0"/>
                  </a:moveTo>
                  <a:cubicBezTo>
                    <a:pt x="0" y="50"/>
                    <a:pt x="0" y="100"/>
                    <a:pt x="0" y="15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71" name="Freeform 111"/>
            <p:cNvSpPr>
              <a:spLocks/>
            </p:cNvSpPr>
            <p:nvPr/>
          </p:nvSpPr>
          <p:spPr bwMode="auto">
            <a:xfrm>
              <a:off x="965" y="3485"/>
              <a:ext cx="0" cy="57"/>
            </a:xfrm>
            <a:custGeom>
              <a:avLst/>
              <a:gdLst>
                <a:gd name="T0" fmla="*/ 0 w 1"/>
                <a:gd name="T1" fmla="*/ 0 h 135"/>
                <a:gd name="T2" fmla="*/ 0 w 1"/>
                <a:gd name="T3" fmla="*/ 135 h 135"/>
              </a:gdLst>
              <a:ahLst/>
              <a:cxnLst>
                <a:cxn ang="0">
                  <a:pos x="T0" y="T1"/>
                </a:cxn>
                <a:cxn ang="0">
                  <a:pos x="T2" y="T3"/>
                </a:cxn>
              </a:cxnLst>
              <a:rect l="0" t="0" r="r" b="b"/>
              <a:pathLst>
                <a:path w="1" h="135">
                  <a:moveTo>
                    <a:pt x="0" y="0"/>
                  </a:moveTo>
                  <a:cubicBezTo>
                    <a:pt x="0" y="45"/>
                    <a:pt x="0" y="90"/>
                    <a:pt x="0" y="13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72" name="Freeform 112"/>
            <p:cNvSpPr>
              <a:spLocks/>
            </p:cNvSpPr>
            <p:nvPr/>
          </p:nvSpPr>
          <p:spPr bwMode="auto">
            <a:xfrm>
              <a:off x="902" y="3542"/>
              <a:ext cx="1" cy="50"/>
            </a:xfrm>
            <a:custGeom>
              <a:avLst/>
              <a:gdLst>
                <a:gd name="T0" fmla="*/ 0 w 1"/>
                <a:gd name="T1" fmla="*/ 0 h 120"/>
                <a:gd name="T2" fmla="*/ 0 w 1"/>
                <a:gd name="T3" fmla="*/ 120 h 120"/>
              </a:gdLst>
              <a:ahLst/>
              <a:cxnLst>
                <a:cxn ang="0">
                  <a:pos x="T0" y="T1"/>
                </a:cxn>
                <a:cxn ang="0">
                  <a:pos x="T2" y="T3"/>
                </a:cxn>
              </a:cxnLst>
              <a:rect l="0" t="0" r="r" b="b"/>
              <a:pathLst>
                <a:path w="1" h="120">
                  <a:moveTo>
                    <a:pt x="0" y="0"/>
                  </a:moveTo>
                  <a:cubicBezTo>
                    <a:pt x="0" y="40"/>
                    <a:pt x="0" y="80"/>
                    <a:pt x="0" y="12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73" name="AutoShape 113"/>
            <p:cNvSpPr>
              <a:spLocks noChangeArrowheads="1"/>
            </p:cNvSpPr>
            <p:nvPr/>
          </p:nvSpPr>
          <p:spPr bwMode="auto">
            <a:xfrm>
              <a:off x="1282" y="2372"/>
              <a:ext cx="151" cy="135"/>
            </a:xfrm>
            <a:prstGeom prst="flowChartMagneticDisk">
              <a:avLst/>
            </a:prstGeom>
            <a:solidFill>
              <a:srgbClr val="784D22"/>
            </a:solidFill>
            <a:ln w="9525">
              <a:solidFill>
                <a:srgbClr val="800000"/>
              </a:solidFill>
              <a:round/>
              <a:headEnd/>
              <a:tailEnd/>
            </a:ln>
          </p:spPr>
          <p:txBody>
            <a:bodyPr/>
            <a:lstStyle/>
            <a:p>
              <a:endParaRPr lang="en-US"/>
            </a:p>
          </p:txBody>
        </p:sp>
        <p:sp>
          <p:nvSpPr>
            <p:cNvPr id="41074" name="Freeform 114"/>
            <p:cNvSpPr>
              <a:spLocks/>
            </p:cNvSpPr>
            <p:nvPr/>
          </p:nvSpPr>
          <p:spPr bwMode="auto">
            <a:xfrm>
              <a:off x="1346" y="2124"/>
              <a:ext cx="125" cy="270"/>
            </a:xfrm>
            <a:custGeom>
              <a:avLst/>
              <a:gdLst>
                <a:gd name="T0" fmla="*/ 128 w 1191"/>
                <a:gd name="T1" fmla="*/ 1910 h 1916"/>
                <a:gd name="T2" fmla="*/ 203 w 1191"/>
                <a:gd name="T3" fmla="*/ 1475 h 1916"/>
                <a:gd name="T4" fmla="*/ 353 w 1191"/>
                <a:gd name="T5" fmla="*/ 1145 h 1916"/>
                <a:gd name="T6" fmla="*/ 578 w 1191"/>
                <a:gd name="T7" fmla="*/ 695 h 1916"/>
                <a:gd name="T8" fmla="*/ 668 w 1191"/>
                <a:gd name="T9" fmla="*/ 560 h 1916"/>
                <a:gd name="T10" fmla="*/ 788 w 1191"/>
                <a:gd name="T11" fmla="*/ 380 h 1916"/>
                <a:gd name="T12" fmla="*/ 878 w 1191"/>
                <a:gd name="T13" fmla="*/ 260 h 1916"/>
                <a:gd name="T14" fmla="*/ 953 w 1191"/>
                <a:gd name="T15" fmla="*/ 185 h 1916"/>
                <a:gd name="T16" fmla="*/ 983 w 1191"/>
                <a:gd name="T17" fmla="*/ 140 h 1916"/>
                <a:gd name="T18" fmla="*/ 1088 w 1191"/>
                <a:gd name="T19" fmla="*/ 80 h 1916"/>
                <a:gd name="T20" fmla="*/ 1133 w 1191"/>
                <a:gd name="T21" fmla="*/ 35 h 1916"/>
                <a:gd name="T22" fmla="*/ 1178 w 1191"/>
                <a:gd name="T23" fmla="*/ 5 h 1916"/>
                <a:gd name="T24" fmla="*/ 1073 w 1191"/>
                <a:gd name="T25" fmla="*/ 35 h 1916"/>
                <a:gd name="T26" fmla="*/ 1013 w 1191"/>
                <a:gd name="T27" fmla="*/ 95 h 1916"/>
                <a:gd name="T28" fmla="*/ 938 w 1191"/>
                <a:gd name="T29" fmla="*/ 155 h 1916"/>
                <a:gd name="T30" fmla="*/ 893 w 1191"/>
                <a:gd name="T31" fmla="*/ 200 h 1916"/>
                <a:gd name="T32" fmla="*/ 848 w 1191"/>
                <a:gd name="T33" fmla="*/ 230 h 1916"/>
                <a:gd name="T34" fmla="*/ 743 w 1191"/>
                <a:gd name="T35" fmla="*/ 335 h 1916"/>
                <a:gd name="T36" fmla="*/ 683 w 1191"/>
                <a:gd name="T37" fmla="*/ 410 h 1916"/>
                <a:gd name="T38" fmla="*/ 668 w 1191"/>
                <a:gd name="T39" fmla="*/ 455 h 1916"/>
                <a:gd name="T40" fmla="*/ 578 w 1191"/>
                <a:gd name="T41" fmla="*/ 590 h 1916"/>
                <a:gd name="T42" fmla="*/ 563 w 1191"/>
                <a:gd name="T43" fmla="*/ 635 h 1916"/>
                <a:gd name="T44" fmla="*/ 503 w 1191"/>
                <a:gd name="T45" fmla="*/ 725 h 1916"/>
                <a:gd name="T46" fmla="*/ 398 w 1191"/>
                <a:gd name="T47" fmla="*/ 995 h 1916"/>
                <a:gd name="T48" fmla="*/ 368 w 1191"/>
                <a:gd name="T49" fmla="*/ 1040 h 1916"/>
                <a:gd name="T50" fmla="*/ 293 w 1191"/>
                <a:gd name="T51" fmla="*/ 1220 h 1916"/>
                <a:gd name="T52" fmla="*/ 188 w 1191"/>
                <a:gd name="T53" fmla="*/ 1400 h 1916"/>
                <a:gd name="T54" fmla="*/ 158 w 1191"/>
                <a:gd name="T55" fmla="*/ 1490 h 1916"/>
                <a:gd name="T56" fmla="*/ 128 w 1191"/>
                <a:gd name="T57" fmla="*/ 1550 h 1916"/>
                <a:gd name="T58" fmla="*/ 98 w 1191"/>
                <a:gd name="T59" fmla="*/ 1640 h 1916"/>
                <a:gd name="T60" fmla="*/ 83 w 1191"/>
                <a:gd name="T61" fmla="*/ 1685 h 1916"/>
                <a:gd name="T62" fmla="*/ 128 w 1191"/>
                <a:gd name="T63" fmla="*/ 1910 h 1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91" h="1916">
                  <a:moveTo>
                    <a:pt x="128" y="1910"/>
                  </a:moveTo>
                  <a:cubicBezTo>
                    <a:pt x="139" y="1761"/>
                    <a:pt x="156" y="1617"/>
                    <a:pt x="203" y="1475"/>
                  </a:cubicBezTo>
                  <a:cubicBezTo>
                    <a:pt x="241" y="1362"/>
                    <a:pt x="306" y="1255"/>
                    <a:pt x="353" y="1145"/>
                  </a:cubicBezTo>
                  <a:cubicBezTo>
                    <a:pt x="419" y="990"/>
                    <a:pt x="484" y="835"/>
                    <a:pt x="578" y="695"/>
                  </a:cubicBezTo>
                  <a:cubicBezTo>
                    <a:pt x="604" y="656"/>
                    <a:pt x="653" y="604"/>
                    <a:pt x="668" y="560"/>
                  </a:cubicBezTo>
                  <a:cubicBezTo>
                    <a:pt x="691" y="490"/>
                    <a:pt x="727" y="421"/>
                    <a:pt x="788" y="380"/>
                  </a:cubicBezTo>
                  <a:cubicBezTo>
                    <a:pt x="830" y="317"/>
                    <a:pt x="813" y="303"/>
                    <a:pt x="878" y="260"/>
                  </a:cubicBezTo>
                  <a:cubicBezTo>
                    <a:pt x="958" y="140"/>
                    <a:pt x="853" y="285"/>
                    <a:pt x="953" y="185"/>
                  </a:cubicBezTo>
                  <a:cubicBezTo>
                    <a:pt x="966" y="172"/>
                    <a:pt x="970" y="153"/>
                    <a:pt x="983" y="140"/>
                  </a:cubicBezTo>
                  <a:cubicBezTo>
                    <a:pt x="1018" y="105"/>
                    <a:pt x="1047" y="109"/>
                    <a:pt x="1088" y="80"/>
                  </a:cubicBezTo>
                  <a:cubicBezTo>
                    <a:pt x="1105" y="68"/>
                    <a:pt x="1117" y="49"/>
                    <a:pt x="1133" y="35"/>
                  </a:cubicBezTo>
                  <a:cubicBezTo>
                    <a:pt x="1147" y="23"/>
                    <a:pt x="1191" y="18"/>
                    <a:pt x="1178" y="5"/>
                  </a:cubicBezTo>
                  <a:cubicBezTo>
                    <a:pt x="1173" y="0"/>
                    <a:pt x="1083" y="32"/>
                    <a:pt x="1073" y="35"/>
                  </a:cubicBezTo>
                  <a:cubicBezTo>
                    <a:pt x="1040" y="133"/>
                    <a:pt x="1086" y="37"/>
                    <a:pt x="1013" y="95"/>
                  </a:cubicBezTo>
                  <a:cubicBezTo>
                    <a:pt x="916" y="173"/>
                    <a:pt x="1051" y="117"/>
                    <a:pt x="938" y="155"/>
                  </a:cubicBezTo>
                  <a:cubicBezTo>
                    <a:pt x="923" y="170"/>
                    <a:pt x="909" y="186"/>
                    <a:pt x="893" y="200"/>
                  </a:cubicBezTo>
                  <a:cubicBezTo>
                    <a:pt x="879" y="212"/>
                    <a:pt x="860" y="216"/>
                    <a:pt x="848" y="230"/>
                  </a:cubicBezTo>
                  <a:cubicBezTo>
                    <a:pt x="749" y="343"/>
                    <a:pt x="836" y="304"/>
                    <a:pt x="743" y="335"/>
                  </a:cubicBezTo>
                  <a:cubicBezTo>
                    <a:pt x="705" y="448"/>
                    <a:pt x="761" y="313"/>
                    <a:pt x="683" y="410"/>
                  </a:cubicBezTo>
                  <a:cubicBezTo>
                    <a:pt x="673" y="422"/>
                    <a:pt x="676" y="441"/>
                    <a:pt x="668" y="455"/>
                  </a:cubicBezTo>
                  <a:cubicBezTo>
                    <a:pt x="668" y="455"/>
                    <a:pt x="593" y="567"/>
                    <a:pt x="578" y="590"/>
                  </a:cubicBezTo>
                  <a:cubicBezTo>
                    <a:pt x="569" y="603"/>
                    <a:pt x="571" y="621"/>
                    <a:pt x="563" y="635"/>
                  </a:cubicBezTo>
                  <a:cubicBezTo>
                    <a:pt x="545" y="667"/>
                    <a:pt x="514" y="691"/>
                    <a:pt x="503" y="725"/>
                  </a:cubicBezTo>
                  <a:cubicBezTo>
                    <a:pt x="471" y="820"/>
                    <a:pt x="429" y="901"/>
                    <a:pt x="398" y="995"/>
                  </a:cubicBezTo>
                  <a:cubicBezTo>
                    <a:pt x="392" y="1012"/>
                    <a:pt x="375" y="1024"/>
                    <a:pt x="368" y="1040"/>
                  </a:cubicBezTo>
                  <a:cubicBezTo>
                    <a:pt x="341" y="1102"/>
                    <a:pt x="323" y="1160"/>
                    <a:pt x="293" y="1220"/>
                  </a:cubicBezTo>
                  <a:cubicBezTo>
                    <a:pt x="276" y="1255"/>
                    <a:pt x="193" y="1384"/>
                    <a:pt x="188" y="1400"/>
                  </a:cubicBezTo>
                  <a:cubicBezTo>
                    <a:pt x="178" y="1430"/>
                    <a:pt x="172" y="1462"/>
                    <a:pt x="158" y="1490"/>
                  </a:cubicBezTo>
                  <a:cubicBezTo>
                    <a:pt x="148" y="1510"/>
                    <a:pt x="136" y="1529"/>
                    <a:pt x="128" y="1550"/>
                  </a:cubicBezTo>
                  <a:cubicBezTo>
                    <a:pt x="116" y="1579"/>
                    <a:pt x="108" y="1610"/>
                    <a:pt x="98" y="1640"/>
                  </a:cubicBezTo>
                  <a:cubicBezTo>
                    <a:pt x="93" y="1655"/>
                    <a:pt x="83" y="1685"/>
                    <a:pt x="83" y="1685"/>
                  </a:cubicBezTo>
                  <a:cubicBezTo>
                    <a:pt x="67" y="1916"/>
                    <a:pt x="0" y="1878"/>
                    <a:pt x="128" y="1910"/>
                  </a:cubicBezTo>
                  <a:close/>
                </a:path>
              </a:pathLst>
            </a:custGeom>
            <a:solidFill>
              <a:srgbClr val="FFFFFF"/>
            </a:solidFill>
            <a:ln w="9525">
              <a:solidFill>
                <a:srgbClr val="800000"/>
              </a:solidFill>
              <a:round/>
              <a:headEnd/>
              <a:tailEnd/>
            </a:ln>
          </p:spPr>
          <p:txBody>
            <a:bodyPr/>
            <a:lstStyle/>
            <a:p>
              <a:endParaRPr lang="en-US"/>
            </a:p>
          </p:txBody>
        </p:sp>
        <p:sp>
          <p:nvSpPr>
            <p:cNvPr id="41075" name="Freeform 115"/>
            <p:cNvSpPr>
              <a:spLocks/>
            </p:cNvSpPr>
            <p:nvPr/>
          </p:nvSpPr>
          <p:spPr bwMode="auto">
            <a:xfrm>
              <a:off x="1347" y="2206"/>
              <a:ext cx="29" cy="117"/>
            </a:xfrm>
            <a:custGeom>
              <a:avLst/>
              <a:gdLst>
                <a:gd name="T0" fmla="*/ 180 w 270"/>
                <a:gd name="T1" fmla="*/ 831 h 831"/>
                <a:gd name="T2" fmla="*/ 120 w 270"/>
                <a:gd name="T3" fmla="*/ 216 h 831"/>
                <a:gd name="T4" fmla="*/ 0 w 270"/>
                <a:gd name="T5" fmla="*/ 21 h 831"/>
                <a:gd name="T6" fmla="*/ 30 w 270"/>
                <a:gd name="T7" fmla="*/ 66 h 831"/>
                <a:gd name="T8" fmla="*/ 75 w 270"/>
                <a:gd name="T9" fmla="*/ 96 h 831"/>
                <a:gd name="T10" fmla="*/ 120 w 270"/>
                <a:gd name="T11" fmla="*/ 186 h 831"/>
                <a:gd name="T12" fmla="*/ 210 w 270"/>
                <a:gd name="T13" fmla="*/ 321 h 831"/>
                <a:gd name="T14" fmla="*/ 270 w 270"/>
                <a:gd name="T15" fmla="*/ 666 h 8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0" h="831">
                  <a:moveTo>
                    <a:pt x="180" y="831"/>
                  </a:moveTo>
                  <a:cubicBezTo>
                    <a:pt x="171" y="637"/>
                    <a:pt x="184" y="407"/>
                    <a:pt x="120" y="216"/>
                  </a:cubicBezTo>
                  <a:cubicBezTo>
                    <a:pt x="100" y="155"/>
                    <a:pt x="0" y="80"/>
                    <a:pt x="0" y="21"/>
                  </a:cubicBezTo>
                  <a:cubicBezTo>
                    <a:pt x="0" y="3"/>
                    <a:pt x="17" y="53"/>
                    <a:pt x="30" y="66"/>
                  </a:cubicBezTo>
                  <a:cubicBezTo>
                    <a:pt x="43" y="79"/>
                    <a:pt x="60" y="86"/>
                    <a:pt x="75" y="96"/>
                  </a:cubicBezTo>
                  <a:cubicBezTo>
                    <a:pt x="208" y="296"/>
                    <a:pt x="16" y="0"/>
                    <a:pt x="120" y="186"/>
                  </a:cubicBezTo>
                  <a:cubicBezTo>
                    <a:pt x="120" y="186"/>
                    <a:pt x="195" y="298"/>
                    <a:pt x="210" y="321"/>
                  </a:cubicBezTo>
                  <a:cubicBezTo>
                    <a:pt x="263" y="401"/>
                    <a:pt x="270" y="580"/>
                    <a:pt x="270" y="666"/>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76" name="Freeform 116"/>
            <p:cNvSpPr>
              <a:spLocks/>
            </p:cNvSpPr>
            <p:nvPr/>
          </p:nvSpPr>
          <p:spPr bwMode="auto">
            <a:xfrm>
              <a:off x="1301" y="2129"/>
              <a:ext cx="64" cy="232"/>
            </a:xfrm>
            <a:custGeom>
              <a:avLst/>
              <a:gdLst>
                <a:gd name="T0" fmla="*/ 521 w 611"/>
                <a:gd name="T1" fmla="*/ 1646 h 1646"/>
                <a:gd name="T2" fmla="*/ 476 w 611"/>
                <a:gd name="T3" fmla="*/ 1481 h 1646"/>
                <a:gd name="T4" fmla="*/ 356 w 611"/>
                <a:gd name="T5" fmla="*/ 1001 h 1646"/>
                <a:gd name="T6" fmla="*/ 296 w 611"/>
                <a:gd name="T7" fmla="*/ 836 h 1646"/>
                <a:gd name="T8" fmla="*/ 281 w 611"/>
                <a:gd name="T9" fmla="*/ 731 h 1646"/>
                <a:gd name="T10" fmla="*/ 251 w 611"/>
                <a:gd name="T11" fmla="*/ 656 h 1646"/>
                <a:gd name="T12" fmla="*/ 206 w 611"/>
                <a:gd name="T13" fmla="*/ 506 h 1646"/>
                <a:gd name="T14" fmla="*/ 41 w 611"/>
                <a:gd name="T15" fmla="*/ 116 h 1646"/>
                <a:gd name="T16" fmla="*/ 26 w 611"/>
                <a:gd name="T17" fmla="*/ 56 h 1646"/>
                <a:gd name="T18" fmla="*/ 11 w 611"/>
                <a:gd name="T19" fmla="*/ 11 h 1646"/>
                <a:gd name="T20" fmla="*/ 56 w 611"/>
                <a:gd name="T21" fmla="*/ 26 h 1646"/>
                <a:gd name="T22" fmla="*/ 116 w 611"/>
                <a:gd name="T23" fmla="*/ 161 h 1646"/>
                <a:gd name="T24" fmla="*/ 131 w 611"/>
                <a:gd name="T25" fmla="*/ 206 h 1646"/>
                <a:gd name="T26" fmla="*/ 251 w 611"/>
                <a:gd name="T27" fmla="*/ 401 h 1646"/>
                <a:gd name="T28" fmla="*/ 341 w 611"/>
                <a:gd name="T29" fmla="*/ 731 h 1646"/>
                <a:gd name="T30" fmla="*/ 371 w 611"/>
                <a:gd name="T31" fmla="*/ 776 h 1646"/>
                <a:gd name="T32" fmla="*/ 416 w 611"/>
                <a:gd name="T33" fmla="*/ 911 h 1646"/>
                <a:gd name="T34" fmla="*/ 446 w 611"/>
                <a:gd name="T35" fmla="*/ 956 h 1646"/>
                <a:gd name="T36" fmla="*/ 476 w 611"/>
                <a:gd name="T37" fmla="*/ 1046 h 1646"/>
                <a:gd name="T38" fmla="*/ 566 w 611"/>
                <a:gd name="T39" fmla="*/ 1286 h 1646"/>
                <a:gd name="T40" fmla="*/ 581 w 611"/>
                <a:gd name="T41" fmla="*/ 1361 h 1646"/>
                <a:gd name="T42" fmla="*/ 596 w 611"/>
                <a:gd name="T43" fmla="*/ 1406 h 1646"/>
                <a:gd name="T44" fmla="*/ 611 w 611"/>
                <a:gd name="T45" fmla="*/ 1496 h 1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11" h="1646">
                  <a:moveTo>
                    <a:pt x="521" y="1646"/>
                  </a:moveTo>
                  <a:cubicBezTo>
                    <a:pt x="483" y="1532"/>
                    <a:pt x="497" y="1587"/>
                    <a:pt x="476" y="1481"/>
                  </a:cubicBezTo>
                  <a:cubicBezTo>
                    <a:pt x="463" y="1324"/>
                    <a:pt x="447" y="1137"/>
                    <a:pt x="356" y="1001"/>
                  </a:cubicBezTo>
                  <a:cubicBezTo>
                    <a:pt x="322" y="864"/>
                    <a:pt x="349" y="915"/>
                    <a:pt x="296" y="836"/>
                  </a:cubicBezTo>
                  <a:cubicBezTo>
                    <a:pt x="291" y="801"/>
                    <a:pt x="290" y="765"/>
                    <a:pt x="281" y="731"/>
                  </a:cubicBezTo>
                  <a:cubicBezTo>
                    <a:pt x="274" y="705"/>
                    <a:pt x="258" y="682"/>
                    <a:pt x="251" y="656"/>
                  </a:cubicBezTo>
                  <a:cubicBezTo>
                    <a:pt x="212" y="502"/>
                    <a:pt x="266" y="597"/>
                    <a:pt x="206" y="506"/>
                  </a:cubicBezTo>
                  <a:cubicBezTo>
                    <a:pt x="173" y="372"/>
                    <a:pt x="117" y="230"/>
                    <a:pt x="41" y="116"/>
                  </a:cubicBezTo>
                  <a:cubicBezTo>
                    <a:pt x="36" y="96"/>
                    <a:pt x="32" y="76"/>
                    <a:pt x="26" y="56"/>
                  </a:cubicBezTo>
                  <a:cubicBezTo>
                    <a:pt x="22" y="41"/>
                    <a:pt x="0" y="22"/>
                    <a:pt x="11" y="11"/>
                  </a:cubicBezTo>
                  <a:cubicBezTo>
                    <a:pt x="22" y="0"/>
                    <a:pt x="41" y="21"/>
                    <a:pt x="56" y="26"/>
                  </a:cubicBezTo>
                  <a:cubicBezTo>
                    <a:pt x="133" y="258"/>
                    <a:pt x="45" y="18"/>
                    <a:pt x="116" y="161"/>
                  </a:cubicBezTo>
                  <a:cubicBezTo>
                    <a:pt x="123" y="175"/>
                    <a:pt x="123" y="192"/>
                    <a:pt x="131" y="206"/>
                  </a:cubicBezTo>
                  <a:cubicBezTo>
                    <a:pt x="168" y="272"/>
                    <a:pt x="217" y="333"/>
                    <a:pt x="251" y="401"/>
                  </a:cubicBezTo>
                  <a:cubicBezTo>
                    <a:pt x="288" y="475"/>
                    <a:pt x="320" y="647"/>
                    <a:pt x="341" y="731"/>
                  </a:cubicBezTo>
                  <a:cubicBezTo>
                    <a:pt x="345" y="748"/>
                    <a:pt x="364" y="760"/>
                    <a:pt x="371" y="776"/>
                  </a:cubicBezTo>
                  <a:cubicBezTo>
                    <a:pt x="390" y="819"/>
                    <a:pt x="390" y="872"/>
                    <a:pt x="416" y="911"/>
                  </a:cubicBezTo>
                  <a:cubicBezTo>
                    <a:pt x="426" y="926"/>
                    <a:pt x="439" y="940"/>
                    <a:pt x="446" y="956"/>
                  </a:cubicBezTo>
                  <a:cubicBezTo>
                    <a:pt x="459" y="985"/>
                    <a:pt x="466" y="1016"/>
                    <a:pt x="476" y="1046"/>
                  </a:cubicBezTo>
                  <a:cubicBezTo>
                    <a:pt x="502" y="1125"/>
                    <a:pt x="549" y="1202"/>
                    <a:pt x="566" y="1286"/>
                  </a:cubicBezTo>
                  <a:cubicBezTo>
                    <a:pt x="571" y="1311"/>
                    <a:pt x="575" y="1336"/>
                    <a:pt x="581" y="1361"/>
                  </a:cubicBezTo>
                  <a:cubicBezTo>
                    <a:pt x="585" y="1376"/>
                    <a:pt x="593" y="1391"/>
                    <a:pt x="596" y="1406"/>
                  </a:cubicBezTo>
                  <a:cubicBezTo>
                    <a:pt x="603" y="1436"/>
                    <a:pt x="611" y="1496"/>
                    <a:pt x="611" y="1496"/>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77" name="Freeform 117"/>
            <p:cNvSpPr>
              <a:spLocks/>
            </p:cNvSpPr>
            <p:nvPr/>
          </p:nvSpPr>
          <p:spPr bwMode="auto">
            <a:xfrm>
              <a:off x="1368" y="2241"/>
              <a:ext cx="95" cy="86"/>
            </a:xfrm>
            <a:custGeom>
              <a:avLst/>
              <a:gdLst>
                <a:gd name="T0" fmla="*/ 150 w 915"/>
                <a:gd name="T1" fmla="*/ 300 h 615"/>
                <a:gd name="T2" fmla="*/ 240 w 915"/>
                <a:gd name="T3" fmla="*/ 195 h 615"/>
                <a:gd name="T4" fmla="*/ 330 w 915"/>
                <a:gd name="T5" fmla="*/ 135 h 615"/>
                <a:gd name="T6" fmla="*/ 375 w 915"/>
                <a:gd name="T7" fmla="*/ 90 h 615"/>
                <a:gd name="T8" fmla="*/ 480 w 915"/>
                <a:gd name="T9" fmla="*/ 60 h 615"/>
                <a:gd name="T10" fmla="*/ 795 w 915"/>
                <a:gd name="T11" fmla="*/ 0 h 615"/>
                <a:gd name="T12" fmla="*/ 870 w 915"/>
                <a:gd name="T13" fmla="*/ 15 h 615"/>
                <a:gd name="T14" fmla="*/ 915 w 915"/>
                <a:gd name="T15" fmla="*/ 45 h 615"/>
                <a:gd name="T16" fmla="*/ 870 w 915"/>
                <a:gd name="T17" fmla="*/ 60 h 615"/>
                <a:gd name="T18" fmla="*/ 555 w 915"/>
                <a:gd name="T19" fmla="*/ 105 h 615"/>
                <a:gd name="T20" fmla="*/ 420 w 915"/>
                <a:gd name="T21" fmla="*/ 165 h 615"/>
                <a:gd name="T22" fmla="*/ 300 w 915"/>
                <a:gd name="T23" fmla="*/ 285 h 615"/>
                <a:gd name="T24" fmla="*/ 195 w 915"/>
                <a:gd name="T25" fmla="*/ 330 h 615"/>
                <a:gd name="T26" fmla="*/ 30 w 915"/>
                <a:gd name="T27" fmla="*/ 540 h 615"/>
                <a:gd name="T28" fmla="*/ 0 w 915"/>
                <a:gd name="T29" fmla="*/ 615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15" h="615">
                  <a:moveTo>
                    <a:pt x="150" y="300"/>
                  </a:moveTo>
                  <a:cubicBezTo>
                    <a:pt x="183" y="267"/>
                    <a:pt x="206" y="226"/>
                    <a:pt x="240" y="195"/>
                  </a:cubicBezTo>
                  <a:cubicBezTo>
                    <a:pt x="267" y="171"/>
                    <a:pt x="300" y="155"/>
                    <a:pt x="330" y="135"/>
                  </a:cubicBezTo>
                  <a:cubicBezTo>
                    <a:pt x="348" y="123"/>
                    <a:pt x="357" y="102"/>
                    <a:pt x="375" y="90"/>
                  </a:cubicBezTo>
                  <a:cubicBezTo>
                    <a:pt x="388" y="81"/>
                    <a:pt x="471" y="63"/>
                    <a:pt x="480" y="60"/>
                  </a:cubicBezTo>
                  <a:cubicBezTo>
                    <a:pt x="600" y="26"/>
                    <a:pt x="660" y="12"/>
                    <a:pt x="795" y="0"/>
                  </a:cubicBezTo>
                  <a:cubicBezTo>
                    <a:pt x="820" y="5"/>
                    <a:pt x="846" y="6"/>
                    <a:pt x="870" y="15"/>
                  </a:cubicBezTo>
                  <a:cubicBezTo>
                    <a:pt x="887" y="21"/>
                    <a:pt x="915" y="27"/>
                    <a:pt x="915" y="45"/>
                  </a:cubicBezTo>
                  <a:cubicBezTo>
                    <a:pt x="915" y="61"/>
                    <a:pt x="886" y="57"/>
                    <a:pt x="870" y="60"/>
                  </a:cubicBezTo>
                  <a:cubicBezTo>
                    <a:pt x="766" y="77"/>
                    <a:pt x="659" y="90"/>
                    <a:pt x="555" y="105"/>
                  </a:cubicBezTo>
                  <a:cubicBezTo>
                    <a:pt x="506" y="121"/>
                    <a:pt x="469" y="149"/>
                    <a:pt x="420" y="165"/>
                  </a:cubicBezTo>
                  <a:cubicBezTo>
                    <a:pt x="393" y="205"/>
                    <a:pt x="340" y="258"/>
                    <a:pt x="300" y="285"/>
                  </a:cubicBezTo>
                  <a:cubicBezTo>
                    <a:pt x="268" y="306"/>
                    <a:pt x="229" y="313"/>
                    <a:pt x="195" y="330"/>
                  </a:cubicBezTo>
                  <a:cubicBezTo>
                    <a:pt x="144" y="406"/>
                    <a:pt x="106" y="489"/>
                    <a:pt x="30" y="540"/>
                  </a:cubicBezTo>
                  <a:cubicBezTo>
                    <a:pt x="11" y="596"/>
                    <a:pt x="22" y="571"/>
                    <a:pt x="0" y="61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78" name="Freeform 118"/>
            <p:cNvSpPr>
              <a:spLocks/>
            </p:cNvSpPr>
            <p:nvPr/>
          </p:nvSpPr>
          <p:spPr bwMode="auto">
            <a:xfrm>
              <a:off x="1273" y="2216"/>
              <a:ext cx="82" cy="119"/>
            </a:xfrm>
            <a:custGeom>
              <a:avLst/>
              <a:gdLst>
                <a:gd name="T0" fmla="*/ 741 w 781"/>
                <a:gd name="T1" fmla="*/ 720 h 852"/>
                <a:gd name="T2" fmla="*/ 726 w 781"/>
                <a:gd name="T3" fmla="*/ 675 h 852"/>
                <a:gd name="T4" fmla="*/ 681 w 781"/>
                <a:gd name="T5" fmla="*/ 645 h 852"/>
                <a:gd name="T6" fmla="*/ 606 w 781"/>
                <a:gd name="T7" fmla="*/ 555 h 852"/>
                <a:gd name="T8" fmla="*/ 441 w 781"/>
                <a:gd name="T9" fmla="*/ 225 h 852"/>
                <a:gd name="T10" fmla="*/ 276 w 781"/>
                <a:gd name="T11" fmla="*/ 45 h 852"/>
                <a:gd name="T12" fmla="*/ 186 w 781"/>
                <a:gd name="T13" fmla="*/ 15 h 852"/>
                <a:gd name="T14" fmla="*/ 141 w 781"/>
                <a:gd name="T15" fmla="*/ 0 h 852"/>
                <a:gd name="T16" fmla="*/ 96 w 781"/>
                <a:gd name="T17" fmla="*/ 30 h 852"/>
                <a:gd name="T18" fmla="*/ 141 w 781"/>
                <a:gd name="T19" fmla="*/ 60 h 852"/>
                <a:gd name="T20" fmla="*/ 216 w 781"/>
                <a:gd name="T21" fmla="*/ 120 h 852"/>
                <a:gd name="T22" fmla="*/ 246 w 781"/>
                <a:gd name="T23" fmla="*/ 165 h 852"/>
                <a:gd name="T24" fmla="*/ 336 w 781"/>
                <a:gd name="T25" fmla="*/ 225 h 852"/>
                <a:gd name="T26" fmla="*/ 396 w 781"/>
                <a:gd name="T27" fmla="*/ 315 h 852"/>
                <a:gd name="T28" fmla="*/ 411 w 781"/>
                <a:gd name="T29" fmla="*/ 360 h 852"/>
                <a:gd name="T30" fmla="*/ 486 w 781"/>
                <a:gd name="T31" fmla="*/ 450 h 852"/>
                <a:gd name="T32" fmla="*/ 501 w 781"/>
                <a:gd name="T33" fmla="*/ 495 h 852"/>
                <a:gd name="T34" fmla="*/ 561 w 781"/>
                <a:gd name="T35" fmla="*/ 585 h 852"/>
                <a:gd name="T36" fmla="*/ 606 w 781"/>
                <a:gd name="T37" fmla="*/ 675 h 852"/>
                <a:gd name="T38" fmla="*/ 696 w 781"/>
                <a:gd name="T39" fmla="*/ 750 h 852"/>
                <a:gd name="T40" fmla="*/ 741 w 781"/>
                <a:gd name="T41" fmla="*/ 810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1" h="852">
                  <a:moveTo>
                    <a:pt x="741" y="720"/>
                  </a:moveTo>
                  <a:cubicBezTo>
                    <a:pt x="736" y="705"/>
                    <a:pt x="736" y="687"/>
                    <a:pt x="726" y="675"/>
                  </a:cubicBezTo>
                  <a:cubicBezTo>
                    <a:pt x="715" y="661"/>
                    <a:pt x="695" y="657"/>
                    <a:pt x="681" y="645"/>
                  </a:cubicBezTo>
                  <a:cubicBezTo>
                    <a:pt x="656" y="624"/>
                    <a:pt x="620" y="586"/>
                    <a:pt x="606" y="555"/>
                  </a:cubicBezTo>
                  <a:cubicBezTo>
                    <a:pt x="555" y="440"/>
                    <a:pt x="553" y="300"/>
                    <a:pt x="441" y="225"/>
                  </a:cubicBezTo>
                  <a:cubicBezTo>
                    <a:pt x="404" y="170"/>
                    <a:pt x="335" y="74"/>
                    <a:pt x="276" y="45"/>
                  </a:cubicBezTo>
                  <a:cubicBezTo>
                    <a:pt x="248" y="31"/>
                    <a:pt x="216" y="25"/>
                    <a:pt x="186" y="15"/>
                  </a:cubicBezTo>
                  <a:cubicBezTo>
                    <a:pt x="171" y="10"/>
                    <a:pt x="141" y="0"/>
                    <a:pt x="141" y="0"/>
                  </a:cubicBezTo>
                  <a:cubicBezTo>
                    <a:pt x="0" y="24"/>
                    <a:pt x="41" y="2"/>
                    <a:pt x="96" y="30"/>
                  </a:cubicBezTo>
                  <a:cubicBezTo>
                    <a:pt x="112" y="38"/>
                    <a:pt x="126" y="50"/>
                    <a:pt x="141" y="60"/>
                  </a:cubicBezTo>
                  <a:cubicBezTo>
                    <a:pt x="227" y="189"/>
                    <a:pt x="112" y="37"/>
                    <a:pt x="216" y="120"/>
                  </a:cubicBezTo>
                  <a:cubicBezTo>
                    <a:pt x="230" y="131"/>
                    <a:pt x="232" y="153"/>
                    <a:pt x="246" y="165"/>
                  </a:cubicBezTo>
                  <a:cubicBezTo>
                    <a:pt x="273" y="189"/>
                    <a:pt x="336" y="225"/>
                    <a:pt x="336" y="225"/>
                  </a:cubicBezTo>
                  <a:cubicBezTo>
                    <a:pt x="372" y="332"/>
                    <a:pt x="321" y="203"/>
                    <a:pt x="396" y="315"/>
                  </a:cubicBezTo>
                  <a:cubicBezTo>
                    <a:pt x="405" y="328"/>
                    <a:pt x="402" y="347"/>
                    <a:pt x="411" y="360"/>
                  </a:cubicBezTo>
                  <a:cubicBezTo>
                    <a:pt x="477" y="460"/>
                    <a:pt x="437" y="352"/>
                    <a:pt x="486" y="450"/>
                  </a:cubicBezTo>
                  <a:cubicBezTo>
                    <a:pt x="493" y="464"/>
                    <a:pt x="493" y="481"/>
                    <a:pt x="501" y="495"/>
                  </a:cubicBezTo>
                  <a:cubicBezTo>
                    <a:pt x="519" y="527"/>
                    <a:pt x="541" y="555"/>
                    <a:pt x="561" y="585"/>
                  </a:cubicBezTo>
                  <a:cubicBezTo>
                    <a:pt x="610" y="658"/>
                    <a:pt x="535" y="604"/>
                    <a:pt x="606" y="675"/>
                  </a:cubicBezTo>
                  <a:cubicBezTo>
                    <a:pt x="724" y="793"/>
                    <a:pt x="573" y="603"/>
                    <a:pt x="696" y="750"/>
                  </a:cubicBezTo>
                  <a:cubicBezTo>
                    <a:pt x="781" y="852"/>
                    <a:pt x="693" y="762"/>
                    <a:pt x="741" y="81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79" name="Freeform 119"/>
            <p:cNvSpPr>
              <a:spLocks/>
            </p:cNvSpPr>
            <p:nvPr/>
          </p:nvSpPr>
          <p:spPr bwMode="auto">
            <a:xfrm>
              <a:off x="890" y="2877"/>
              <a:ext cx="200" cy="13"/>
            </a:xfrm>
            <a:custGeom>
              <a:avLst/>
              <a:gdLst>
                <a:gd name="T0" fmla="*/ 0 w 480"/>
                <a:gd name="T1" fmla="*/ 0 h 30"/>
                <a:gd name="T2" fmla="*/ 480 w 480"/>
                <a:gd name="T3" fmla="*/ 30 h 30"/>
              </a:gdLst>
              <a:ahLst/>
              <a:cxnLst>
                <a:cxn ang="0">
                  <a:pos x="T0" y="T1"/>
                </a:cxn>
                <a:cxn ang="0">
                  <a:pos x="T2" y="T3"/>
                </a:cxn>
              </a:cxnLst>
              <a:rect l="0" t="0" r="r" b="b"/>
              <a:pathLst>
                <a:path w="480" h="30">
                  <a:moveTo>
                    <a:pt x="0" y="0"/>
                  </a:moveTo>
                  <a:cubicBezTo>
                    <a:pt x="158" y="10"/>
                    <a:pt x="322" y="30"/>
                    <a:pt x="480" y="3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80" name="Freeform 120"/>
            <p:cNvSpPr>
              <a:spLocks/>
            </p:cNvSpPr>
            <p:nvPr/>
          </p:nvSpPr>
          <p:spPr bwMode="auto">
            <a:xfrm>
              <a:off x="938" y="2833"/>
              <a:ext cx="195" cy="23"/>
            </a:xfrm>
            <a:custGeom>
              <a:avLst/>
              <a:gdLst>
                <a:gd name="T0" fmla="*/ 18 w 468"/>
                <a:gd name="T1" fmla="*/ 1 h 56"/>
                <a:gd name="T2" fmla="*/ 423 w 468"/>
                <a:gd name="T3" fmla="*/ 31 h 56"/>
                <a:gd name="T4" fmla="*/ 468 w 468"/>
                <a:gd name="T5" fmla="*/ 46 h 56"/>
              </a:gdLst>
              <a:ahLst/>
              <a:cxnLst>
                <a:cxn ang="0">
                  <a:pos x="T0" y="T1"/>
                </a:cxn>
                <a:cxn ang="0">
                  <a:pos x="T2" y="T3"/>
                </a:cxn>
                <a:cxn ang="0">
                  <a:pos x="T4" y="T5"/>
                </a:cxn>
              </a:cxnLst>
              <a:rect l="0" t="0" r="r" b="b"/>
              <a:pathLst>
                <a:path w="468" h="56">
                  <a:moveTo>
                    <a:pt x="18" y="1"/>
                  </a:moveTo>
                  <a:cubicBezTo>
                    <a:pt x="183" y="56"/>
                    <a:pt x="0" y="0"/>
                    <a:pt x="423" y="31"/>
                  </a:cubicBezTo>
                  <a:cubicBezTo>
                    <a:pt x="439" y="32"/>
                    <a:pt x="468" y="46"/>
                    <a:pt x="468" y="46"/>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81" name="Freeform 121"/>
            <p:cNvSpPr>
              <a:spLocks/>
            </p:cNvSpPr>
            <p:nvPr/>
          </p:nvSpPr>
          <p:spPr bwMode="auto">
            <a:xfrm>
              <a:off x="990" y="2801"/>
              <a:ext cx="181" cy="21"/>
            </a:xfrm>
            <a:custGeom>
              <a:avLst/>
              <a:gdLst>
                <a:gd name="T0" fmla="*/ 0 w 435"/>
                <a:gd name="T1" fmla="*/ 0 h 49"/>
                <a:gd name="T2" fmla="*/ 120 w 435"/>
                <a:gd name="T3" fmla="*/ 15 h 49"/>
                <a:gd name="T4" fmla="*/ 225 w 435"/>
                <a:gd name="T5" fmla="*/ 45 h 49"/>
                <a:gd name="T6" fmla="*/ 435 w 435"/>
                <a:gd name="T7" fmla="*/ 45 h 49"/>
              </a:gdLst>
              <a:ahLst/>
              <a:cxnLst>
                <a:cxn ang="0">
                  <a:pos x="T0" y="T1"/>
                </a:cxn>
                <a:cxn ang="0">
                  <a:pos x="T2" y="T3"/>
                </a:cxn>
                <a:cxn ang="0">
                  <a:pos x="T4" y="T5"/>
                </a:cxn>
                <a:cxn ang="0">
                  <a:pos x="T6" y="T7"/>
                </a:cxn>
              </a:cxnLst>
              <a:rect l="0" t="0" r="r" b="b"/>
              <a:pathLst>
                <a:path w="435" h="49">
                  <a:moveTo>
                    <a:pt x="0" y="0"/>
                  </a:moveTo>
                  <a:cubicBezTo>
                    <a:pt x="40" y="5"/>
                    <a:pt x="80" y="8"/>
                    <a:pt x="120" y="15"/>
                  </a:cubicBezTo>
                  <a:cubicBezTo>
                    <a:pt x="156" y="21"/>
                    <a:pt x="189" y="43"/>
                    <a:pt x="225" y="45"/>
                  </a:cubicBezTo>
                  <a:cubicBezTo>
                    <a:pt x="295" y="49"/>
                    <a:pt x="365" y="45"/>
                    <a:pt x="435" y="4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82" name="Freeform 122"/>
            <p:cNvSpPr>
              <a:spLocks/>
            </p:cNvSpPr>
            <p:nvPr/>
          </p:nvSpPr>
          <p:spPr bwMode="auto">
            <a:xfrm>
              <a:off x="1007" y="2750"/>
              <a:ext cx="220" cy="32"/>
            </a:xfrm>
            <a:custGeom>
              <a:avLst/>
              <a:gdLst>
                <a:gd name="T0" fmla="*/ 65 w 530"/>
                <a:gd name="T1" fmla="*/ 17 h 77"/>
                <a:gd name="T2" fmla="*/ 425 w 530"/>
                <a:gd name="T3" fmla="*/ 47 h 77"/>
                <a:gd name="T4" fmla="*/ 515 w 530"/>
                <a:gd name="T5" fmla="*/ 77 h 77"/>
                <a:gd name="T6" fmla="*/ 530 w 530"/>
                <a:gd name="T7" fmla="*/ 77 h 77"/>
              </a:gdLst>
              <a:ahLst/>
              <a:cxnLst>
                <a:cxn ang="0">
                  <a:pos x="T0" y="T1"/>
                </a:cxn>
                <a:cxn ang="0">
                  <a:pos x="T2" y="T3"/>
                </a:cxn>
                <a:cxn ang="0">
                  <a:pos x="T4" y="T5"/>
                </a:cxn>
                <a:cxn ang="0">
                  <a:pos x="T6" y="T7"/>
                </a:cxn>
              </a:cxnLst>
              <a:rect l="0" t="0" r="r" b="b"/>
              <a:pathLst>
                <a:path w="530" h="77">
                  <a:moveTo>
                    <a:pt x="65" y="17"/>
                  </a:moveTo>
                  <a:cubicBezTo>
                    <a:pt x="224" y="70"/>
                    <a:pt x="0" y="0"/>
                    <a:pt x="425" y="47"/>
                  </a:cubicBezTo>
                  <a:cubicBezTo>
                    <a:pt x="456" y="50"/>
                    <a:pt x="483" y="77"/>
                    <a:pt x="515" y="77"/>
                  </a:cubicBezTo>
                  <a:cubicBezTo>
                    <a:pt x="520" y="77"/>
                    <a:pt x="525" y="77"/>
                    <a:pt x="530" y="77"/>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83" name="Freeform 123"/>
            <p:cNvSpPr>
              <a:spLocks/>
            </p:cNvSpPr>
            <p:nvPr/>
          </p:nvSpPr>
          <p:spPr bwMode="auto">
            <a:xfrm>
              <a:off x="1090" y="2725"/>
              <a:ext cx="162" cy="33"/>
            </a:xfrm>
            <a:custGeom>
              <a:avLst/>
              <a:gdLst>
                <a:gd name="T0" fmla="*/ 0 w 390"/>
                <a:gd name="T1" fmla="*/ 0 h 75"/>
                <a:gd name="T2" fmla="*/ 225 w 390"/>
                <a:gd name="T3" fmla="*/ 60 h 75"/>
                <a:gd name="T4" fmla="*/ 390 w 390"/>
                <a:gd name="T5" fmla="*/ 75 h 75"/>
              </a:gdLst>
              <a:ahLst/>
              <a:cxnLst>
                <a:cxn ang="0">
                  <a:pos x="T0" y="T1"/>
                </a:cxn>
                <a:cxn ang="0">
                  <a:pos x="T2" y="T3"/>
                </a:cxn>
                <a:cxn ang="0">
                  <a:pos x="T4" y="T5"/>
                </a:cxn>
              </a:cxnLst>
              <a:rect l="0" t="0" r="r" b="b"/>
              <a:pathLst>
                <a:path w="390" h="75">
                  <a:moveTo>
                    <a:pt x="0" y="0"/>
                  </a:moveTo>
                  <a:cubicBezTo>
                    <a:pt x="73" y="49"/>
                    <a:pt x="136" y="51"/>
                    <a:pt x="225" y="60"/>
                  </a:cubicBezTo>
                  <a:cubicBezTo>
                    <a:pt x="280" y="66"/>
                    <a:pt x="390" y="75"/>
                    <a:pt x="390" y="7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84" name="Freeform 124"/>
            <p:cNvSpPr>
              <a:spLocks/>
            </p:cNvSpPr>
            <p:nvPr/>
          </p:nvSpPr>
          <p:spPr bwMode="auto">
            <a:xfrm>
              <a:off x="1100" y="2706"/>
              <a:ext cx="190" cy="21"/>
            </a:xfrm>
            <a:custGeom>
              <a:avLst/>
              <a:gdLst>
                <a:gd name="T0" fmla="*/ 19 w 454"/>
                <a:gd name="T1" fmla="*/ 2 h 50"/>
                <a:gd name="T2" fmla="*/ 304 w 454"/>
                <a:gd name="T3" fmla="*/ 32 h 50"/>
                <a:gd name="T4" fmla="*/ 349 w 454"/>
                <a:gd name="T5" fmla="*/ 47 h 50"/>
                <a:gd name="T6" fmla="*/ 454 w 454"/>
                <a:gd name="T7" fmla="*/ 47 h 50"/>
              </a:gdLst>
              <a:ahLst/>
              <a:cxnLst>
                <a:cxn ang="0">
                  <a:pos x="T0" y="T1"/>
                </a:cxn>
                <a:cxn ang="0">
                  <a:pos x="T2" y="T3"/>
                </a:cxn>
                <a:cxn ang="0">
                  <a:pos x="T4" y="T5"/>
                </a:cxn>
                <a:cxn ang="0">
                  <a:pos x="T6" y="T7"/>
                </a:cxn>
              </a:cxnLst>
              <a:rect l="0" t="0" r="r" b="b"/>
              <a:pathLst>
                <a:path w="454" h="50">
                  <a:moveTo>
                    <a:pt x="19" y="2"/>
                  </a:moveTo>
                  <a:cubicBezTo>
                    <a:pt x="150" y="46"/>
                    <a:pt x="0" y="0"/>
                    <a:pt x="304" y="32"/>
                  </a:cubicBezTo>
                  <a:cubicBezTo>
                    <a:pt x="320" y="34"/>
                    <a:pt x="333" y="45"/>
                    <a:pt x="349" y="47"/>
                  </a:cubicBezTo>
                  <a:cubicBezTo>
                    <a:pt x="384" y="50"/>
                    <a:pt x="419" y="47"/>
                    <a:pt x="454" y="47"/>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85" name="Freeform 125"/>
            <p:cNvSpPr>
              <a:spLocks/>
            </p:cNvSpPr>
            <p:nvPr/>
          </p:nvSpPr>
          <p:spPr bwMode="auto">
            <a:xfrm>
              <a:off x="1139" y="2593"/>
              <a:ext cx="244" cy="6"/>
            </a:xfrm>
            <a:custGeom>
              <a:avLst/>
              <a:gdLst>
                <a:gd name="T0" fmla="*/ 0 w 585"/>
                <a:gd name="T1" fmla="*/ 0 h 15"/>
                <a:gd name="T2" fmla="*/ 195 w 585"/>
                <a:gd name="T3" fmla="*/ 15 h 15"/>
                <a:gd name="T4" fmla="*/ 585 w 585"/>
                <a:gd name="T5" fmla="*/ 0 h 15"/>
              </a:gdLst>
              <a:ahLst/>
              <a:cxnLst>
                <a:cxn ang="0">
                  <a:pos x="T0" y="T1"/>
                </a:cxn>
                <a:cxn ang="0">
                  <a:pos x="T2" y="T3"/>
                </a:cxn>
                <a:cxn ang="0">
                  <a:pos x="T4" y="T5"/>
                </a:cxn>
              </a:cxnLst>
              <a:rect l="0" t="0" r="r" b="b"/>
              <a:pathLst>
                <a:path w="585" h="15">
                  <a:moveTo>
                    <a:pt x="0" y="0"/>
                  </a:moveTo>
                  <a:cubicBezTo>
                    <a:pt x="65" y="5"/>
                    <a:pt x="130" y="15"/>
                    <a:pt x="195" y="15"/>
                  </a:cubicBezTo>
                  <a:cubicBezTo>
                    <a:pt x="325" y="15"/>
                    <a:pt x="585" y="0"/>
                    <a:pt x="585"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86" name="Freeform 126"/>
            <p:cNvSpPr>
              <a:spLocks/>
            </p:cNvSpPr>
            <p:nvPr/>
          </p:nvSpPr>
          <p:spPr bwMode="auto">
            <a:xfrm>
              <a:off x="1139" y="2643"/>
              <a:ext cx="244" cy="31"/>
            </a:xfrm>
            <a:custGeom>
              <a:avLst/>
              <a:gdLst>
                <a:gd name="T0" fmla="*/ 0 w 585"/>
                <a:gd name="T1" fmla="*/ 0 h 72"/>
                <a:gd name="T2" fmla="*/ 585 w 585"/>
                <a:gd name="T3" fmla="*/ 15 h 72"/>
              </a:gdLst>
              <a:ahLst/>
              <a:cxnLst>
                <a:cxn ang="0">
                  <a:pos x="T0" y="T1"/>
                </a:cxn>
                <a:cxn ang="0">
                  <a:pos x="T2" y="T3"/>
                </a:cxn>
              </a:cxnLst>
              <a:rect l="0" t="0" r="r" b="b"/>
              <a:pathLst>
                <a:path w="585" h="72">
                  <a:moveTo>
                    <a:pt x="0" y="0"/>
                  </a:moveTo>
                  <a:cubicBezTo>
                    <a:pt x="216" y="72"/>
                    <a:pt x="29" y="15"/>
                    <a:pt x="585" y="1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87" name="Freeform 127"/>
            <p:cNvSpPr>
              <a:spLocks/>
            </p:cNvSpPr>
            <p:nvPr/>
          </p:nvSpPr>
          <p:spPr bwMode="auto">
            <a:xfrm>
              <a:off x="1264" y="2555"/>
              <a:ext cx="1" cy="44"/>
            </a:xfrm>
            <a:custGeom>
              <a:avLst/>
              <a:gdLst>
                <a:gd name="T0" fmla="*/ 0 w 1"/>
                <a:gd name="T1" fmla="*/ 0 h 105"/>
                <a:gd name="T2" fmla="*/ 0 w 1"/>
                <a:gd name="T3" fmla="*/ 105 h 105"/>
              </a:gdLst>
              <a:ahLst/>
              <a:cxnLst>
                <a:cxn ang="0">
                  <a:pos x="T0" y="T1"/>
                </a:cxn>
                <a:cxn ang="0">
                  <a:pos x="T2" y="T3"/>
                </a:cxn>
              </a:cxnLst>
              <a:rect l="0" t="0" r="r" b="b"/>
              <a:pathLst>
                <a:path w="1" h="105">
                  <a:moveTo>
                    <a:pt x="0" y="0"/>
                  </a:moveTo>
                  <a:cubicBezTo>
                    <a:pt x="0" y="35"/>
                    <a:pt x="0" y="70"/>
                    <a:pt x="0" y="10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88" name="Freeform 128"/>
            <p:cNvSpPr>
              <a:spLocks/>
            </p:cNvSpPr>
            <p:nvPr/>
          </p:nvSpPr>
          <p:spPr bwMode="auto">
            <a:xfrm>
              <a:off x="1196" y="2599"/>
              <a:ext cx="8" cy="63"/>
            </a:xfrm>
            <a:custGeom>
              <a:avLst/>
              <a:gdLst>
                <a:gd name="T0" fmla="*/ 0 w 21"/>
                <a:gd name="T1" fmla="*/ 0 h 150"/>
                <a:gd name="T2" fmla="*/ 0 w 21"/>
                <a:gd name="T3" fmla="*/ 150 h 150"/>
              </a:gdLst>
              <a:ahLst/>
              <a:cxnLst>
                <a:cxn ang="0">
                  <a:pos x="T0" y="T1"/>
                </a:cxn>
                <a:cxn ang="0">
                  <a:pos x="T2" y="T3"/>
                </a:cxn>
              </a:cxnLst>
              <a:rect l="0" t="0" r="r" b="b"/>
              <a:pathLst>
                <a:path w="21" h="150">
                  <a:moveTo>
                    <a:pt x="0" y="0"/>
                  </a:moveTo>
                  <a:cubicBezTo>
                    <a:pt x="21" y="64"/>
                    <a:pt x="0" y="81"/>
                    <a:pt x="0" y="15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89" name="Freeform 129"/>
            <p:cNvSpPr>
              <a:spLocks/>
            </p:cNvSpPr>
            <p:nvPr/>
          </p:nvSpPr>
          <p:spPr bwMode="auto">
            <a:xfrm>
              <a:off x="1339" y="2593"/>
              <a:ext cx="15" cy="57"/>
            </a:xfrm>
            <a:custGeom>
              <a:avLst/>
              <a:gdLst>
                <a:gd name="T0" fmla="*/ 0 w 34"/>
                <a:gd name="T1" fmla="*/ 0 h 135"/>
                <a:gd name="T2" fmla="*/ 30 w 34"/>
                <a:gd name="T3" fmla="*/ 45 h 135"/>
                <a:gd name="T4" fmla="*/ 15 w 34"/>
                <a:gd name="T5" fmla="*/ 135 h 135"/>
              </a:gdLst>
              <a:ahLst/>
              <a:cxnLst>
                <a:cxn ang="0">
                  <a:pos x="T0" y="T1"/>
                </a:cxn>
                <a:cxn ang="0">
                  <a:pos x="T2" y="T3"/>
                </a:cxn>
                <a:cxn ang="0">
                  <a:pos x="T4" y="T5"/>
                </a:cxn>
              </a:cxnLst>
              <a:rect l="0" t="0" r="r" b="b"/>
              <a:pathLst>
                <a:path w="34" h="135">
                  <a:moveTo>
                    <a:pt x="0" y="0"/>
                  </a:moveTo>
                  <a:cubicBezTo>
                    <a:pt x="10" y="15"/>
                    <a:pt x="28" y="27"/>
                    <a:pt x="30" y="45"/>
                  </a:cubicBezTo>
                  <a:cubicBezTo>
                    <a:pt x="34" y="75"/>
                    <a:pt x="15" y="105"/>
                    <a:pt x="15" y="13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90" name="Freeform 130"/>
            <p:cNvSpPr>
              <a:spLocks/>
            </p:cNvSpPr>
            <p:nvPr/>
          </p:nvSpPr>
          <p:spPr bwMode="auto">
            <a:xfrm>
              <a:off x="1234" y="2662"/>
              <a:ext cx="5" cy="26"/>
            </a:xfrm>
            <a:custGeom>
              <a:avLst/>
              <a:gdLst>
                <a:gd name="T0" fmla="*/ 0 w 15"/>
                <a:gd name="T1" fmla="*/ 0 h 60"/>
                <a:gd name="T2" fmla="*/ 15 w 15"/>
                <a:gd name="T3" fmla="*/ 60 h 60"/>
                <a:gd name="T4" fmla="*/ 0 w 15"/>
                <a:gd name="T5" fmla="*/ 0 h 60"/>
              </a:gdLst>
              <a:ahLst/>
              <a:cxnLst>
                <a:cxn ang="0">
                  <a:pos x="T0" y="T1"/>
                </a:cxn>
                <a:cxn ang="0">
                  <a:pos x="T2" y="T3"/>
                </a:cxn>
                <a:cxn ang="0">
                  <a:pos x="T4" y="T5"/>
                </a:cxn>
              </a:cxnLst>
              <a:rect l="0" t="0" r="r" b="b"/>
              <a:pathLst>
                <a:path w="15" h="60">
                  <a:moveTo>
                    <a:pt x="0" y="0"/>
                  </a:moveTo>
                  <a:cubicBezTo>
                    <a:pt x="5" y="20"/>
                    <a:pt x="15" y="60"/>
                    <a:pt x="15" y="60"/>
                  </a:cubicBezTo>
                  <a:cubicBezTo>
                    <a:pt x="15" y="60"/>
                    <a:pt x="5" y="20"/>
                    <a:pt x="0" y="0"/>
                  </a:cubicBezTo>
                  <a:close/>
                </a:path>
              </a:pathLst>
            </a:custGeom>
            <a:solidFill>
              <a:srgbClr val="FFFFFF"/>
            </a:solidFill>
            <a:ln w="9525">
              <a:solidFill>
                <a:srgbClr val="800000"/>
              </a:solidFill>
              <a:round/>
              <a:headEnd/>
              <a:tailEnd/>
            </a:ln>
          </p:spPr>
          <p:txBody>
            <a:bodyPr/>
            <a:lstStyle/>
            <a:p>
              <a:endParaRPr lang="en-US"/>
            </a:p>
          </p:txBody>
        </p:sp>
        <p:sp>
          <p:nvSpPr>
            <p:cNvPr id="41091" name="Freeform 131"/>
            <p:cNvSpPr>
              <a:spLocks/>
            </p:cNvSpPr>
            <p:nvPr/>
          </p:nvSpPr>
          <p:spPr bwMode="auto">
            <a:xfrm>
              <a:off x="1530" y="3112"/>
              <a:ext cx="233" cy="291"/>
            </a:xfrm>
            <a:custGeom>
              <a:avLst/>
              <a:gdLst>
                <a:gd name="T0" fmla="*/ 457 w 560"/>
                <a:gd name="T1" fmla="*/ 0 h 690"/>
                <a:gd name="T2" fmla="*/ 472 w 560"/>
                <a:gd name="T3" fmla="*/ 120 h 690"/>
                <a:gd name="T4" fmla="*/ 487 w 560"/>
                <a:gd name="T5" fmla="*/ 165 h 690"/>
                <a:gd name="T6" fmla="*/ 472 w 560"/>
                <a:gd name="T7" fmla="*/ 90 h 690"/>
                <a:gd name="T8" fmla="*/ 532 w 560"/>
                <a:gd name="T9" fmla="*/ 165 h 690"/>
                <a:gd name="T10" fmla="*/ 547 w 560"/>
                <a:gd name="T11" fmla="*/ 210 h 690"/>
                <a:gd name="T12" fmla="*/ 487 w 560"/>
                <a:gd name="T13" fmla="*/ 195 h 690"/>
                <a:gd name="T14" fmla="*/ 427 w 560"/>
                <a:gd name="T15" fmla="*/ 240 h 690"/>
                <a:gd name="T16" fmla="*/ 442 w 560"/>
                <a:gd name="T17" fmla="*/ 285 h 690"/>
                <a:gd name="T18" fmla="*/ 382 w 560"/>
                <a:gd name="T19" fmla="*/ 390 h 690"/>
                <a:gd name="T20" fmla="*/ 277 w 560"/>
                <a:gd name="T21" fmla="*/ 480 h 690"/>
                <a:gd name="T22" fmla="*/ 142 w 560"/>
                <a:gd name="T23" fmla="*/ 600 h 690"/>
                <a:gd name="T24" fmla="*/ 22 w 560"/>
                <a:gd name="T25" fmla="*/ 690 h 690"/>
                <a:gd name="T26" fmla="*/ 82 w 560"/>
                <a:gd name="T27" fmla="*/ 660 h 690"/>
                <a:gd name="T28" fmla="*/ 157 w 560"/>
                <a:gd name="T29" fmla="*/ 630 h 690"/>
                <a:gd name="T30" fmla="*/ 382 w 560"/>
                <a:gd name="T31" fmla="*/ 540 h 690"/>
                <a:gd name="T32" fmla="*/ 427 w 560"/>
                <a:gd name="T33" fmla="*/ 495 h 690"/>
                <a:gd name="T34" fmla="*/ 367 w 560"/>
                <a:gd name="T35" fmla="*/ 540 h 690"/>
                <a:gd name="T36" fmla="*/ 412 w 560"/>
                <a:gd name="T37" fmla="*/ 495 h 690"/>
                <a:gd name="T38" fmla="*/ 382 w 560"/>
                <a:gd name="T39" fmla="*/ 495 h 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60" h="690">
                  <a:moveTo>
                    <a:pt x="457" y="0"/>
                  </a:moveTo>
                  <a:cubicBezTo>
                    <a:pt x="462" y="40"/>
                    <a:pt x="465" y="80"/>
                    <a:pt x="472" y="120"/>
                  </a:cubicBezTo>
                  <a:cubicBezTo>
                    <a:pt x="475" y="136"/>
                    <a:pt x="498" y="176"/>
                    <a:pt x="487" y="165"/>
                  </a:cubicBezTo>
                  <a:cubicBezTo>
                    <a:pt x="367" y="45"/>
                    <a:pt x="415" y="71"/>
                    <a:pt x="472" y="90"/>
                  </a:cubicBezTo>
                  <a:cubicBezTo>
                    <a:pt x="510" y="203"/>
                    <a:pt x="454" y="68"/>
                    <a:pt x="532" y="165"/>
                  </a:cubicBezTo>
                  <a:cubicBezTo>
                    <a:pt x="542" y="177"/>
                    <a:pt x="560" y="201"/>
                    <a:pt x="547" y="210"/>
                  </a:cubicBezTo>
                  <a:cubicBezTo>
                    <a:pt x="530" y="221"/>
                    <a:pt x="507" y="200"/>
                    <a:pt x="487" y="195"/>
                  </a:cubicBezTo>
                  <a:cubicBezTo>
                    <a:pt x="303" y="221"/>
                    <a:pt x="384" y="186"/>
                    <a:pt x="427" y="240"/>
                  </a:cubicBezTo>
                  <a:cubicBezTo>
                    <a:pt x="437" y="252"/>
                    <a:pt x="437" y="270"/>
                    <a:pt x="442" y="285"/>
                  </a:cubicBezTo>
                  <a:cubicBezTo>
                    <a:pt x="430" y="309"/>
                    <a:pt x="403" y="369"/>
                    <a:pt x="382" y="390"/>
                  </a:cubicBezTo>
                  <a:cubicBezTo>
                    <a:pt x="244" y="528"/>
                    <a:pt x="391" y="349"/>
                    <a:pt x="277" y="480"/>
                  </a:cubicBezTo>
                  <a:cubicBezTo>
                    <a:pt x="183" y="587"/>
                    <a:pt x="259" y="530"/>
                    <a:pt x="142" y="600"/>
                  </a:cubicBezTo>
                  <a:cubicBezTo>
                    <a:pt x="108" y="645"/>
                    <a:pt x="91" y="690"/>
                    <a:pt x="22" y="690"/>
                  </a:cubicBezTo>
                  <a:cubicBezTo>
                    <a:pt x="0" y="690"/>
                    <a:pt x="62" y="669"/>
                    <a:pt x="82" y="660"/>
                  </a:cubicBezTo>
                  <a:cubicBezTo>
                    <a:pt x="107" y="649"/>
                    <a:pt x="132" y="641"/>
                    <a:pt x="157" y="630"/>
                  </a:cubicBezTo>
                  <a:cubicBezTo>
                    <a:pt x="234" y="595"/>
                    <a:pt x="300" y="561"/>
                    <a:pt x="382" y="540"/>
                  </a:cubicBezTo>
                  <a:cubicBezTo>
                    <a:pt x="397" y="525"/>
                    <a:pt x="448" y="495"/>
                    <a:pt x="427" y="495"/>
                  </a:cubicBezTo>
                  <a:cubicBezTo>
                    <a:pt x="402" y="495"/>
                    <a:pt x="392" y="540"/>
                    <a:pt x="367" y="540"/>
                  </a:cubicBezTo>
                  <a:cubicBezTo>
                    <a:pt x="346" y="540"/>
                    <a:pt x="432" y="488"/>
                    <a:pt x="412" y="495"/>
                  </a:cubicBezTo>
                  <a:cubicBezTo>
                    <a:pt x="360" y="512"/>
                    <a:pt x="356" y="521"/>
                    <a:pt x="382" y="49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92" name="Freeform 132"/>
            <p:cNvSpPr>
              <a:spLocks/>
            </p:cNvSpPr>
            <p:nvPr/>
          </p:nvSpPr>
          <p:spPr bwMode="auto">
            <a:xfrm>
              <a:off x="1171" y="2523"/>
              <a:ext cx="262" cy="1"/>
            </a:xfrm>
            <a:custGeom>
              <a:avLst/>
              <a:gdLst>
                <a:gd name="T0" fmla="*/ 0 w 630"/>
                <a:gd name="T1" fmla="*/ 0 h 1"/>
                <a:gd name="T2" fmla="*/ 630 w 630"/>
                <a:gd name="T3" fmla="*/ 0 h 1"/>
              </a:gdLst>
              <a:ahLst/>
              <a:cxnLst>
                <a:cxn ang="0">
                  <a:pos x="T0" y="T1"/>
                </a:cxn>
                <a:cxn ang="0">
                  <a:pos x="T2" y="T3"/>
                </a:cxn>
              </a:cxnLst>
              <a:rect l="0" t="0" r="r" b="b"/>
              <a:pathLst>
                <a:path w="630" h="1">
                  <a:moveTo>
                    <a:pt x="0" y="0"/>
                  </a:moveTo>
                  <a:cubicBezTo>
                    <a:pt x="210" y="0"/>
                    <a:pt x="420" y="0"/>
                    <a:pt x="630"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93" name="Freeform 133"/>
            <p:cNvSpPr>
              <a:spLocks/>
            </p:cNvSpPr>
            <p:nvPr/>
          </p:nvSpPr>
          <p:spPr bwMode="auto">
            <a:xfrm>
              <a:off x="1234" y="2491"/>
              <a:ext cx="56" cy="1"/>
            </a:xfrm>
            <a:custGeom>
              <a:avLst/>
              <a:gdLst>
                <a:gd name="T0" fmla="*/ 0 w 135"/>
                <a:gd name="T1" fmla="*/ 0 h 1"/>
                <a:gd name="T2" fmla="*/ 135 w 135"/>
                <a:gd name="T3" fmla="*/ 0 h 1"/>
              </a:gdLst>
              <a:ahLst/>
              <a:cxnLst>
                <a:cxn ang="0">
                  <a:pos x="T0" y="T1"/>
                </a:cxn>
                <a:cxn ang="0">
                  <a:pos x="T2" y="T3"/>
                </a:cxn>
              </a:cxnLst>
              <a:rect l="0" t="0" r="r" b="b"/>
              <a:pathLst>
                <a:path w="135" h="1">
                  <a:moveTo>
                    <a:pt x="0" y="0"/>
                  </a:moveTo>
                  <a:cubicBezTo>
                    <a:pt x="45" y="0"/>
                    <a:pt x="90" y="0"/>
                    <a:pt x="135"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94" name="Freeform 134"/>
            <p:cNvSpPr>
              <a:spLocks/>
            </p:cNvSpPr>
            <p:nvPr/>
          </p:nvSpPr>
          <p:spPr bwMode="auto">
            <a:xfrm>
              <a:off x="1440" y="2491"/>
              <a:ext cx="43" cy="9"/>
            </a:xfrm>
            <a:custGeom>
              <a:avLst/>
              <a:gdLst>
                <a:gd name="T0" fmla="*/ 0 w 105"/>
                <a:gd name="T1" fmla="*/ 0 h 21"/>
                <a:gd name="T2" fmla="*/ 105 w 105"/>
                <a:gd name="T3" fmla="*/ 15 h 21"/>
              </a:gdLst>
              <a:ahLst/>
              <a:cxnLst>
                <a:cxn ang="0">
                  <a:pos x="T0" y="T1"/>
                </a:cxn>
                <a:cxn ang="0">
                  <a:pos x="T2" y="T3"/>
                </a:cxn>
              </a:cxnLst>
              <a:rect l="0" t="0" r="r" b="b"/>
              <a:pathLst>
                <a:path w="105" h="21">
                  <a:moveTo>
                    <a:pt x="0" y="0"/>
                  </a:moveTo>
                  <a:cubicBezTo>
                    <a:pt x="64" y="21"/>
                    <a:pt x="29" y="15"/>
                    <a:pt x="105" y="1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95" name="Freeform 135"/>
            <p:cNvSpPr>
              <a:spLocks/>
            </p:cNvSpPr>
            <p:nvPr/>
          </p:nvSpPr>
          <p:spPr bwMode="auto">
            <a:xfrm>
              <a:off x="1264" y="2454"/>
              <a:ext cx="19" cy="6"/>
            </a:xfrm>
            <a:custGeom>
              <a:avLst/>
              <a:gdLst>
                <a:gd name="T0" fmla="*/ 0 w 45"/>
                <a:gd name="T1" fmla="*/ 0 h 15"/>
                <a:gd name="T2" fmla="*/ 45 w 45"/>
                <a:gd name="T3" fmla="*/ 15 h 15"/>
                <a:gd name="T4" fmla="*/ 0 w 45"/>
                <a:gd name="T5" fmla="*/ 0 h 15"/>
              </a:gdLst>
              <a:ahLst/>
              <a:cxnLst>
                <a:cxn ang="0">
                  <a:pos x="T0" y="T1"/>
                </a:cxn>
                <a:cxn ang="0">
                  <a:pos x="T2" y="T3"/>
                </a:cxn>
                <a:cxn ang="0">
                  <a:pos x="T4" y="T5"/>
                </a:cxn>
              </a:cxnLst>
              <a:rect l="0" t="0" r="r" b="b"/>
              <a:pathLst>
                <a:path w="45" h="15">
                  <a:moveTo>
                    <a:pt x="0" y="0"/>
                  </a:moveTo>
                  <a:cubicBezTo>
                    <a:pt x="15" y="5"/>
                    <a:pt x="45" y="15"/>
                    <a:pt x="45" y="15"/>
                  </a:cubicBezTo>
                  <a:cubicBezTo>
                    <a:pt x="45" y="15"/>
                    <a:pt x="15" y="5"/>
                    <a:pt x="0" y="0"/>
                  </a:cubicBezTo>
                  <a:close/>
                </a:path>
              </a:pathLst>
            </a:custGeom>
            <a:solidFill>
              <a:srgbClr val="FFFFFF"/>
            </a:solidFill>
            <a:ln w="9525">
              <a:solidFill>
                <a:srgbClr val="800000"/>
              </a:solidFill>
              <a:round/>
              <a:headEnd/>
              <a:tailEnd/>
            </a:ln>
          </p:spPr>
          <p:txBody>
            <a:bodyPr/>
            <a:lstStyle/>
            <a:p>
              <a:endParaRPr lang="en-US"/>
            </a:p>
          </p:txBody>
        </p:sp>
        <p:sp>
          <p:nvSpPr>
            <p:cNvPr id="41096" name="Freeform 136"/>
            <p:cNvSpPr>
              <a:spLocks/>
            </p:cNvSpPr>
            <p:nvPr/>
          </p:nvSpPr>
          <p:spPr bwMode="auto">
            <a:xfrm>
              <a:off x="1440" y="2466"/>
              <a:ext cx="74" cy="1"/>
            </a:xfrm>
            <a:custGeom>
              <a:avLst/>
              <a:gdLst>
                <a:gd name="T0" fmla="*/ 0 w 180"/>
                <a:gd name="T1" fmla="*/ 0 h 1"/>
                <a:gd name="T2" fmla="*/ 180 w 180"/>
                <a:gd name="T3" fmla="*/ 0 h 1"/>
              </a:gdLst>
              <a:ahLst/>
              <a:cxnLst>
                <a:cxn ang="0">
                  <a:pos x="T0" y="T1"/>
                </a:cxn>
                <a:cxn ang="0">
                  <a:pos x="T2" y="T3"/>
                </a:cxn>
              </a:cxnLst>
              <a:rect l="0" t="0" r="r" b="b"/>
              <a:pathLst>
                <a:path w="180" h="1">
                  <a:moveTo>
                    <a:pt x="0" y="0"/>
                  </a:moveTo>
                  <a:cubicBezTo>
                    <a:pt x="60" y="0"/>
                    <a:pt x="120" y="0"/>
                    <a:pt x="180"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97" name="Freeform 137"/>
            <p:cNvSpPr>
              <a:spLocks/>
            </p:cNvSpPr>
            <p:nvPr/>
          </p:nvSpPr>
          <p:spPr bwMode="auto">
            <a:xfrm>
              <a:off x="1440" y="2435"/>
              <a:ext cx="105" cy="12"/>
            </a:xfrm>
            <a:custGeom>
              <a:avLst/>
              <a:gdLst>
                <a:gd name="T0" fmla="*/ 0 w 255"/>
                <a:gd name="T1" fmla="*/ 0 h 30"/>
                <a:gd name="T2" fmla="*/ 255 w 255"/>
                <a:gd name="T3" fmla="*/ 30 h 30"/>
              </a:gdLst>
              <a:ahLst/>
              <a:cxnLst>
                <a:cxn ang="0">
                  <a:pos x="T0" y="T1"/>
                </a:cxn>
                <a:cxn ang="0">
                  <a:pos x="T2" y="T3"/>
                </a:cxn>
              </a:cxnLst>
              <a:rect l="0" t="0" r="r" b="b"/>
              <a:pathLst>
                <a:path w="255" h="30">
                  <a:moveTo>
                    <a:pt x="0" y="0"/>
                  </a:moveTo>
                  <a:cubicBezTo>
                    <a:pt x="112" y="22"/>
                    <a:pt x="126" y="30"/>
                    <a:pt x="255" y="3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98" name="Freeform 138"/>
            <p:cNvSpPr>
              <a:spLocks/>
            </p:cNvSpPr>
            <p:nvPr/>
          </p:nvSpPr>
          <p:spPr bwMode="auto">
            <a:xfrm>
              <a:off x="1414" y="2338"/>
              <a:ext cx="194" cy="21"/>
            </a:xfrm>
            <a:custGeom>
              <a:avLst/>
              <a:gdLst>
                <a:gd name="T0" fmla="*/ 0 w 465"/>
                <a:gd name="T1" fmla="*/ 50 h 50"/>
                <a:gd name="T2" fmla="*/ 465 w 465"/>
                <a:gd name="T3" fmla="*/ 50 h 50"/>
              </a:gdLst>
              <a:ahLst/>
              <a:cxnLst>
                <a:cxn ang="0">
                  <a:pos x="T0" y="T1"/>
                </a:cxn>
                <a:cxn ang="0">
                  <a:pos x="T2" y="T3"/>
                </a:cxn>
              </a:cxnLst>
              <a:rect l="0" t="0" r="r" b="b"/>
              <a:pathLst>
                <a:path w="465" h="50">
                  <a:moveTo>
                    <a:pt x="0" y="50"/>
                  </a:moveTo>
                  <a:cubicBezTo>
                    <a:pt x="150" y="0"/>
                    <a:pt x="309" y="50"/>
                    <a:pt x="465" y="5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99" name="Freeform 139"/>
            <p:cNvSpPr>
              <a:spLocks/>
            </p:cNvSpPr>
            <p:nvPr/>
          </p:nvSpPr>
          <p:spPr bwMode="auto">
            <a:xfrm>
              <a:off x="1458" y="2308"/>
              <a:ext cx="206" cy="0"/>
            </a:xfrm>
            <a:custGeom>
              <a:avLst/>
              <a:gdLst>
                <a:gd name="T0" fmla="*/ 0 w 495"/>
                <a:gd name="T1" fmla="*/ 0 h 1"/>
                <a:gd name="T2" fmla="*/ 495 w 495"/>
                <a:gd name="T3" fmla="*/ 0 h 1"/>
              </a:gdLst>
              <a:ahLst/>
              <a:cxnLst>
                <a:cxn ang="0">
                  <a:pos x="T0" y="T1"/>
                </a:cxn>
                <a:cxn ang="0">
                  <a:pos x="T2" y="T3"/>
                </a:cxn>
              </a:cxnLst>
              <a:rect l="0" t="0" r="r" b="b"/>
              <a:pathLst>
                <a:path w="495" h="1">
                  <a:moveTo>
                    <a:pt x="0" y="0"/>
                  </a:moveTo>
                  <a:cubicBezTo>
                    <a:pt x="165" y="0"/>
                    <a:pt x="330" y="0"/>
                    <a:pt x="495"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00" name="Freeform 140"/>
            <p:cNvSpPr>
              <a:spLocks/>
            </p:cNvSpPr>
            <p:nvPr/>
          </p:nvSpPr>
          <p:spPr bwMode="auto">
            <a:xfrm>
              <a:off x="1508" y="2254"/>
              <a:ext cx="225" cy="16"/>
            </a:xfrm>
            <a:custGeom>
              <a:avLst/>
              <a:gdLst>
                <a:gd name="T0" fmla="*/ 0 w 540"/>
                <a:gd name="T1" fmla="*/ 23 h 38"/>
                <a:gd name="T2" fmla="*/ 540 w 540"/>
                <a:gd name="T3" fmla="*/ 38 h 38"/>
              </a:gdLst>
              <a:ahLst/>
              <a:cxnLst>
                <a:cxn ang="0">
                  <a:pos x="T0" y="T1"/>
                </a:cxn>
                <a:cxn ang="0">
                  <a:pos x="T2" y="T3"/>
                </a:cxn>
              </a:cxnLst>
              <a:rect l="0" t="0" r="r" b="b"/>
              <a:pathLst>
                <a:path w="540" h="38">
                  <a:moveTo>
                    <a:pt x="0" y="23"/>
                  </a:moveTo>
                  <a:cubicBezTo>
                    <a:pt x="183" y="0"/>
                    <a:pt x="358" y="38"/>
                    <a:pt x="540" y="38"/>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01" name="Freeform 141"/>
            <p:cNvSpPr>
              <a:spLocks/>
            </p:cNvSpPr>
            <p:nvPr/>
          </p:nvSpPr>
          <p:spPr bwMode="auto">
            <a:xfrm>
              <a:off x="1571" y="2213"/>
              <a:ext cx="243" cy="26"/>
            </a:xfrm>
            <a:custGeom>
              <a:avLst/>
              <a:gdLst>
                <a:gd name="T0" fmla="*/ 0 w 585"/>
                <a:gd name="T1" fmla="*/ 0 h 60"/>
                <a:gd name="T2" fmla="*/ 390 w 585"/>
                <a:gd name="T3" fmla="*/ 60 h 60"/>
                <a:gd name="T4" fmla="*/ 495 w 585"/>
                <a:gd name="T5" fmla="*/ 45 h 60"/>
                <a:gd name="T6" fmla="*/ 585 w 585"/>
                <a:gd name="T7" fmla="*/ 60 h 60"/>
              </a:gdLst>
              <a:ahLst/>
              <a:cxnLst>
                <a:cxn ang="0">
                  <a:pos x="T0" y="T1"/>
                </a:cxn>
                <a:cxn ang="0">
                  <a:pos x="T2" y="T3"/>
                </a:cxn>
                <a:cxn ang="0">
                  <a:pos x="T4" y="T5"/>
                </a:cxn>
                <a:cxn ang="0">
                  <a:pos x="T6" y="T7"/>
                </a:cxn>
              </a:cxnLst>
              <a:rect l="0" t="0" r="r" b="b"/>
              <a:pathLst>
                <a:path w="585" h="60">
                  <a:moveTo>
                    <a:pt x="0" y="0"/>
                  </a:moveTo>
                  <a:cubicBezTo>
                    <a:pt x="152" y="13"/>
                    <a:pt x="247" y="40"/>
                    <a:pt x="390" y="60"/>
                  </a:cubicBezTo>
                  <a:cubicBezTo>
                    <a:pt x="425" y="55"/>
                    <a:pt x="460" y="45"/>
                    <a:pt x="495" y="45"/>
                  </a:cubicBezTo>
                  <a:cubicBezTo>
                    <a:pt x="500" y="45"/>
                    <a:pt x="573" y="60"/>
                    <a:pt x="585" y="6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02" name="Freeform 142"/>
            <p:cNvSpPr>
              <a:spLocks/>
            </p:cNvSpPr>
            <p:nvPr/>
          </p:nvSpPr>
          <p:spPr bwMode="auto">
            <a:xfrm>
              <a:off x="1620" y="2166"/>
              <a:ext cx="263" cy="41"/>
            </a:xfrm>
            <a:custGeom>
              <a:avLst/>
              <a:gdLst>
                <a:gd name="T0" fmla="*/ 0 w 630"/>
                <a:gd name="T1" fmla="*/ 21 h 96"/>
                <a:gd name="T2" fmla="*/ 450 w 630"/>
                <a:gd name="T3" fmla="*/ 51 h 96"/>
                <a:gd name="T4" fmla="*/ 540 w 630"/>
                <a:gd name="T5" fmla="*/ 81 h 96"/>
                <a:gd name="T6" fmla="*/ 630 w 630"/>
                <a:gd name="T7" fmla="*/ 96 h 96"/>
              </a:gdLst>
              <a:ahLst/>
              <a:cxnLst>
                <a:cxn ang="0">
                  <a:pos x="T0" y="T1"/>
                </a:cxn>
                <a:cxn ang="0">
                  <a:pos x="T2" y="T3"/>
                </a:cxn>
                <a:cxn ang="0">
                  <a:pos x="T4" y="T5"/>
                </a:cxn>
                <a:cxn ang="0">
                  <a:pos x="T6" y="T7"/>
                </a:cxn>
              </a:cxnLst>
              <a:rect l="0" t="0" r="r" b="b"/>
              <a:pathLst>
                <a:path w="630" h="96">
                  <a:moveTo>
                    <a:pt x="0" y="21"/>
                  </a:moveTo>
                  <a:cubicBezTo>
                    <a:pt x="160" y="8"/>
                    <a:pt x="296" y="0"/>
                    <a:pt x="450" y="51"/>
                  </a:cubicBezTo>
                  <a:cubicBezTo>
                    <a:pt x="480" y="61"/>
                    <a:pt x="509" y="76"/>
                    <a:pt x="540" y="81"/>
                  </a:cubicBezTo>
                  <a:cubicBezTo>
                    <a:pt x="570" y="86"/>
                    <a:pt x="630" y="96"/>
                    <a:pt x="630" y="96"/>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03" name="Freeform 143"/>
            <p:cNvSpPr>
              <a:spLocks/>
            </p:cNvSpPr>
            <p:nvPr/>
          </p:nvSpPr>
          <p:spPr bwMode="auto">
            <a:xfrm>
              <a:off x="1696" y="2131"/>
              <a:ext cx="212" cy="51"/>
            </a:xfrm>
            <a:custGeom>
              <a:avLst/>
              <a:gdLst>
                <a:gd name="T0" fmla="*/ 0 w 510"/>
                <a:gd name="T1" fmla="*/ 0 h 120"/>
                <a:gd name="T2" fmla="*/ 345 w 510"/>
                <a:gd name="T3" fmla="*/ 75 h 120"/>
                <a:gd name="T4" fmla="*/ 510 w 510"/>
                <a:gd name="T5" fmla="*/ 120 h 120"/>
              </a:gdLst>
              <a:ahLst/>
              <a:cxnLst>
                <a:cxn ang="0">
                  <a:pos x="T0" y="T1"/>
                </a:cxn>
                <a:cxn ang="0">
                  <a:pos x="T2" y="T3"/>
                </a:cxn>
                <a:cxn ang="0">
                  <a:pos x="T4" y="T5"/>
                </a:cxn>
              </a:cxnLst>
              <a:rect l="0" t="0" r="r" b="b"/>
              <a:pathLst>
                <a:path w="510" h="120">
                  <a:moveTo>
                    <a:pt x="0" y="0"/>
                  </a:moveTo>
                  <a:cubicBezTo>
                    <a:pt x="103" y="68"/>
                    <a:pt x="226" y="58"/>
                    <a:pt x="345" y="75"/>
                  </a:cubicBezTo>
                  <a:cubicBezTo>
                    <a:pt x="400" y="93"/>
                    <a:pt x="452" y="120"/>
                    <a:pt x="510" y="12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04" name="Freeform 144"/>
            <p:cNvSpPr>
              <a:spLocks/>
            </p:cNvSpPr>
            <p:nvPr/>
          </p:nvSpPr>
          <p:spPr bwMode="auto">
            <a:xfrm>
              <a:off x="1811" y="2232"/>
              <a:ext cx="22" cy="196"/>
            </a:xfrm>
            <a:custGeom>
              <a:avLst/>
              <a:gdLst>
                <a:gd name="T0" fmla="*/ 52 w 52"/>
                <a:gd name="T1" fmla="*/ 0 h 465"/>
                <a:gd name="T2" fmla="*/ 52 w 52"/>
                <a:gd name="T3" fmla="*/ 465 h 465"/>
              </a:gdLst>
              <a:ahLst/>
              <a:cxnLst>
                <a:cxn ang="0">
                  <a:pos x="T0" y="T1"/>
                </a:cxn>
                <a:cxn ang="0">
                  <a:pos x="T2" y="T3"/>
                </a:cxn>
              </a:cxnLst>
              <a:rect l="0" t="0" r="r" b="b"/>
              <a:pathLst>
                <a:path w="52" h="465">
                  <a:moveTo>
                    <a:pt x="52" y="0"/>
                  </a:moveTo>
                  <a:cubicBezTo>
                    <a:pt x="0" y="157"/>
                    <a:pt x="52" y="307"/>
                    <a:pt x="52" y="46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05" name="Freeform 145"/>
            <p:cNvSpPr>
              <a:spLocks/>
            </p:cNvSpPr>
            <p:nvPr/>
          </p:nvSpPr>
          <p:spPr bwMode="auto">
            <a:xfrm>
              <a:off x="1572" y="2251"/>
              <a:ext cx="354" cy="158"/>
            </a:xfrm>
            <a:custGeom>
              <a:avLst/>
              <a:gdLst>
                <a:gd name="T0" fmla="*/ 26 w 851"/>
                <a:gd name="T1" fmla="*/ 360 h 373"/>
                <a:gd name="T2" fmla="*/ 116 w 851"/>
                <a:gd name="T3" fmla="*/ 315 h 373"/>
                <a:gd name="T4" fmla="*/ 266 w 851"/>
                <a:gd name="T5" fmla="*/ 270 h 373"/>
                <a:gd name="T6" fmla="*/ 401 w 851"/>
                <a:gd name="T7" fmla="*/ 195 h 373"/>
                <a:gd name="T8" fmla="*/ 491 w 851"/>
                <a:gd name="T9" fmla="*/ 165 h 373"/>
                <a:gd name="T10" fmla="*/ 851 w 851"/>
                <a:gd name="T11" fmla="*/ 0 h 373"/>
              </a:gdLst>
              <a:ahLst/>
              <a:cxnLst>
                <a:cxn ang="0">
                  <a:pos x="T0" y="T1"/>
                </a:cxn>
                <a:cxn ang="0">
                  <a:pos x="T2" y="T3"/>
                </a:cxn>
                <a:cxn ang="0">
                  <a:pos x="T4" y="T5"/>
                </a:cxn>
                <a:cxn ang="0">
                  <a:pos x="T6" y="T7"/>
                </a:cxn>
                <a:cxn ang="0">
                  <a:pos x="T8" y="T9"/>
                </a:cxn>
                <a:cxn ang="0">
                  <a:pos x="T10" y="T11"/>
                </a:cxn>
              </a:cxnLst>
              <a:rect l="0" t="0" r="r" b="b"/>
              <a:pathLst>
                <a:path w="851" h="373">
                  <a:moveTo>
                    <a:pt x="26" y="360"/>
                  </a:moveTo>
                  <a:cubicBezTo>
                    <a:pt x="139" y="322"/>
                    <a:pt x="0" y="373"/>
                    <a:pt x="116" y="315"/>
                  </a:cubicBezTo>
                  <a:cubicBezTo>
                    <a:pt x="163" y="292"/>
                    <a:pt x="219" y="293"/>
                    <a:pt x="266" y="270"/>
                  </a:cubicBezTo>
                  <a:cubicBezTo>
                    <a:pt x="311" y="247"/>
                    <a:pt x="355" y="216"/>
                    <a:pt x="401" y="195"/>
                  </a:cubicBezTo>
                  <a:cubicBezTo>
                    <a:pt x="430" y="182"/>
                    <a:pt x="463" y="179"/>
                    <a:pt x="491" y="165"/>
                  </a:cubicBezTo>
                  <a:cubicBezTo>
                    <a:pt x="610" y="105"/>
                    <a:pt x="732" y="59"/>
                    <a:pt x="851"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06" name="Freeform 146"/>
            <p:cNvSpPr>
              <a:spLocks/>
            </p:cNvSpPr>
            <p:nvPr/>
          </p:nvSpPr>
          <p:spPr bwMode="auto">
            <a:xfrm>
              <a:off x="1402" y="2334"/>
              <a:ext cx="512" cy="234"/>
            </a:xfrm>
            <a:custGeom>
              <a:avLst/>
              <a:gdLst>
                <a:gd name="T0" fmla="*/ 0 w 1230"/>
                <a:gd name="T1" fmla="*/ 555 h 555"/>
                <a:gd name="T2" fmla="*/ 420 w 1230"/>
                <a:gd name="T3" fmla="*/ 315 h 555"/>
                <a:gd name="T4" fmla="*/ 570 w 1230"/>
                <a:gd name="T5" fmla="*/ 285 h 555"/>
                <a:gd name="T6" fmla="*/ 765 w 1230"/>
                <a:gd name="T7" fmla="*/ 210 h 555"/>
                <a:gd name="T8" fmla="*/ 900 w 1230"/>
                <a:gd name="T9" fmla="*/ 165 h 555"/>
                <a:gd name="T10" fmla="*/ 1230 w 1230"/>
                <a:gd name="T11" fmla="*/ 0 h 555"/>
              </a:gdLst>
              <a:ahLst/>
              <a:cxnLst>
                <a:cxn ang="0">
                  <a:pos x="T0" y="T1"/>
                </a:cxn>
                <a:cxn ang="0">
                  <a:pos x="T2" y="T3"/>
                </a:cxn>
                <a:cxn ang="0">
                  <a:pos x="T4" y="T5"/>
                </a:cxn>
                <a:cxn ang="0">
                  <a:pos x="T6" y="T7"/>
                </a:cxn>
                <a:cxn ang="0">
                  <a:pos x="T8" y="T9"/>
                </a:cxn>
                <a:cxn ang="0">
                  <a:pos x="T10" y="T11"/>
                </a:cxn>
              </a:cxnLst>
              <a:rect l="0" t="0" r="r" b="b"/>
              <a:pathLst>
                <a:path w="1230" h="555">
                  <a:moveTo>
                    <a:pt x="0" y="555"/>
                  </a:moveTo>
                  <a:cubicBezTo>
                    <a:pt x="155" y="516"/>
                    <a:pt x="288" y="403"/>
                    <a:pt x="420" y="315"/>
                  </a:cubicBezTo>
                  <a:cubicBezTo>
                    <a:pt x="449" y="296"/>
                    <a:pt x="561" y="286"/>
                    <a:pt x="570" y="285"/>
                  </a:cubicBezTo>
                  <a:cubicBezTo>
                    <a:pt x="640" y="262"/>
                    <a:pt x="698" y="237"/>
                    <a:pt x="765" y="210"/>
                  </a:cubicBezTo>
                  <a:cubicBezTo>
                    <a:pt x="809" y="192"/>
                    <a:pt x="861" y="191"/>
                    <a:pt x="900" y="165"/>
                  </a:cubicBezTo>
                  <a:cubicBezTo>
                    <a:pt x="1004" y="96"/>
                    <a:pt x="1100" y="0"/>
                    <a:pt x="1230"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07" name="Freeform 147"/>
            <p:cNvSpPr>
              <a:spLocks/>
            </p:cNvSpPr>
            <p:nvPr/>
          </p:nvSpPr>
          <p:spPr bwMode="auto">
            <a:xfrm>
              <a:off x="1389" y="2466"/>
              <a:ext cx="388" cy="190"/>
            </a:xfrm>
            <a:custGeom>
              <a:avLst/>
              <a:gdLst>
                <a:gd name="T0" fmla="*/ 0 w 930"/>
                <a:gd name="T1" fmla="*/ 450 h 450"/>
                <a:gd name="T2" fmla="*/ 135 w 930"/>
                <a:gd name="T3" fmla="*/ 390 h 450"/>
                <a:gd name="T4" fmla="*/ 315 w 930"/>
                <a:gd name="T5" fmla="*/ 285 h 450"/>
                <a:gd name="T6" fmla="*/ 360 w 930"/>
                <a:gd name="T7" fmla="*/ 255 h 450"/>
                <a:gd name="T8" fmla="*/ 510 w 930"/>
                <a:gd name="T9" fmla="*/ 195 h 450"/>
                <a:gd name="T10" fmla="*/ 600 w 930"/>
                <a:gd name="T11" fmla="*/ 165 h 450"/>
                <a:gd name="T12" fmla="*/ 690 w 930"/>
                <a:gd name="T13" fmla="*/ 120 h 450"/>
                <a:gd name="T14" fmla="*/ 735 w 930"/>
                <a:gd name="T15" fmla="*/ 90 h 450"/>
                <a:gd name="T16" fmla="*/ 930 w 930"/>
                <a:gd name="T17" fmla="*/ 0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0" h="450">
                  <a:moveTo>
                    <a:pt x="0" y="450"/>
                  </a:moveTo>
                  <a:cubicBezTo>
                    <a:pt x="49" y="434"/>
                    <a:pt x="86" y="406"/>
                    <a:pt x="135" y="390"/>
                  </a:cubicBezTo>
                  <a:cubicBezTo>
                    <a:pt x="192" y="333"/>
                    <a:pt x="245" y="320"/>
                    <a:pt x="315" y="285"/>
                  </a:cubicBezTo>
                  <a:cubicBezTo>
                    <a:pt x="331" y="277"/>
                    <a:pt x="344" y="262"/>
                    <a:pt x="360" y="255"/>
                  </a:cubicBezTo>
                  <a:cubicBezTo>
                    <a:pt x="409" y="233"/>
                    <a:pt x="460" y="215"/>
                    <a:pt x="510" y="195"/>
                  </a:cubicBezTo>
                  <a:cubicBezTo>
                    <a:pt x="539" y="183"/>
                    <a:pt x="574" y="183"/>
                    <a:pt x="600" y="165"/>
                  </a:cubicBezTo>
                  <a:cubicBezTo>
                    <a:pt x="729" y="79"/>
                    <a:pt x="566" y="182"/>
                    <a:pt x="690" y="120"/>
                  </a:cubicBezTo>
                  <a:cubicBezTo>
                    <a:pt x="706" y="112"/>
                    <a:pt x="719" y="97"/>
                    <a:pt x="735" y="90"/>
                  </a:cubicBezTo>
                  <a:cubicBezTo>
                    <a:pt x="796" y="63"/>
                    <a:pt x="898" y="65"/>
                    <a:pt x="930"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08" name="Freeform 148"/>
            <p:cNvSpPr>
              <a:spLocks/>
            </p:cNvSpPr>
            <p:nvPr/>
          </p:nvSpPr>
          <p:spPr bwMode="auto">
            <a:xfrm>
              <a:off x="1040" y="2561"/>
              <a:ext cx="724" cy="367"/>
            </a:xfrm>
            <a:custGeom>
              <a:avLst/>
              <a:gdLst>
                <a:gd name="T0" fmla="*/ 0 w 1740"/>
                <a:gd name="T1" fmla="*/ 870 h 870"/>
                <a:gd name="T2" fmla="*/ 120 w 1740"/>
                <a:gd name="T3" fmla="*/ 825 h 870"/>
                <a:gd name="T4" fmla="*/ 150 w 1740"/>
                <a:gd name="T5" fmla="*/ 780 h 870"/>
                <a:gd name="T6" fmla="*/ 255 w 1740"/>
                <a:gd name="T7" fmla="*/ 750 h 870"/>
                <a:gd name="T8" fmla="*/ 480 w 1740"/>
                <a:gd name="T9" fmla="*/ 600 h 870"/>
                <a:gd name="T10" fmla="*/ 585 w 1740"/>
                <a:gd name="T11" fmla="*/ 525 h 870"/>
                <a:gd name="T12" fmla="*/ 765 w 1740"/>
                <a:gd name="T13" fmla="*/ 465 h 870"/>
                <a:gd name="T14" fmla="*/ 900 w 1740"/>
                <a:gd name="T15" fmla="*/ 390 h 870"/>
                <a:gd name="T16" fmla="*/ 990 w 1740"/>
                <a:gd name="T17" fmla="*/ 360 h 870"/>
                <a:gd name="T18" fmla="*/ 1215 w 1740"/>
                <a:gd name="T19" fmla="*/ 210 h 870"/>
                <a:gd name="T20" fmla="*/ 1260 w 1740"/>
                <a:gd name="T21" fmla="*/ 195 h 870"/>
                <a:gd name="T22" fmla="*/ 1425 w 1740"/>
                <a:gd name="T23" fmla="*/ 120 h 870"/>
                <a:gd name="T24" fmla="*/ 1605 w 1740"/>
                <a:gd name="T25" fmla="*/ 60 h 870"/>
                <a:gd name="T26" fmla="*/ 1695 w 1740"/>
                <a:gd name="T27" fmla="*/ 30 h 870"/>
                <a:gd name="T28" fmla="*/ 1740 w 1740"/>
                <a:gd name="T29" fmla="*/ 0 h 8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40" h="870">
                  <a:moveTo>
                    <a:pt x="0" y="870"/>
                  </a:moveTo>
                  <a:cubicBezTo>
                    <a:pt x="54" y="859"/>
                    <a:pt x="81" y="864"/>
                    <a:pt x="120" y="825"/>
                  </a:cubicBezTo>
                  <a:cubicBezTo>
                    <a:pt x="133" y="812"/>
                    <a:pt x="135" y="790"/>
                    <a:pt x="150" y="780"/>
                  </a:cubicBezTo>
                  <a:cubicBezTo>
                    <a:pt x="180" y="760"/>
                    <a:pt x="220" y="762"/>
                    <a:pt x="255" y="750"/>
                  </a:cubicBezTo>
                  <a:cubicBezTo>
                    <a:pt x="319" y="686"/>
                    <a:pt x="393" y="629"/>
                    <a:pt x="480" y="600"/>
                  </a:cubicBezTo>
                  <a:cubicBezTo>
                    <a:pt x="488" y="594"/>
                    <a:pt x="567" y="533"/>
                    <a:pt x="585" y="525"/>
                  </a:cubicBezTo>
                  <a:cubicBezTo>
                    <a:pt x="641" y="500"/>
                    <a:pt x="707" y="484"/>
                    <a:pt x="765" y="465"/>
                  </a:cubicBezTo>
                  <a:cubicBezTo>
                    <a:pt x="804" y="452"/>
                    <a:pt x="861" y="407"/>
                    <a:pt x="900" y="390"/>
                  </a:cubicBezTo>
                  <a:cubicBezTo>
                    <a:pt x="929" y="377"/>
                    <a:pt x="964" y="378"/>
                    <a:pt x="990" y="360"/>
                  </a:cubicBezTo>
                  <a:cubicBezTo>
                    <a:pt x="1065" y="310"/>
                    <a:pt x="1140" y="260"/>
                    <a:pt x="1215" y="210"/>
                  </a:cubicBezTo>
                  <a:cubicBezTo>
                    <a:pt x="1228" y="201"/>
                    <a:pt x="1246" y="203"/>
                    <a:pt x="1260" y="195"/>
                  </a:cubicBezTo>
                  <a:cubicBezTo>
                    <a:pt x="1406" y="114"/>
                    <a:pt x="1290" y="147"/>
                    <a:pt x="1425" y="120"/>
                  </a:cubicBezTo>
                  <a:cubicBezTo>
                    <a:pt x="1490" y="87"/>
                    <a:pt x="1535" y="79"/>
                    <a:pt x="1605" y="60"/>
                  </a:cubicBezTo>
                  <a:cubicBezTo>
                    <a:pt x="1636" y="52"/>
                    <a:pt x="1669" y="48"/>
                    <a:pt x="1695" y="30"/>
                  </a:cubicBezTo>
                  <a:cubicBezTo>
                    <a:pt x="1710" y="20"/>
                    <a:pt x="1740" y="0"/>
                    <a:pt x="1740"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09" name="Freeform 149"/>
            <p:cNvSpPr>
              <a:spLocks/>
            </p:cNvSpPr>
            <p:nvPr/>
          </p:nvSpPr>
          <p:spPr bwMode="auto">
            <a:xfrm>
              <a:off x="1040" y="2650"/>
              <a:ext cx="705" cy="335"/>
            </a:xfrm>
            <a:custGeom>
              <a:avLst/>
              <a:gdLst>
                <a:gd name="T0" fmla="*/ 0 w 1695"/>
                <a:gd name="T1" fmla="*/ 795 h 795"/>
                <a:gd name="T2" fmla="*/ 180 w 1695"/>
                <a:gd name="T3" fmla="*/ 675 h 795"/>
                <a:gd name="T4" fmla="*/ 315 w 1695"/>
                <a:gd name="T5" fmla="*/ 630 h 795"/>
                <a:gd name="T6" fmla="*/ 450 w 1695"/>
                <a:gd name="T7" fmla="*/ 585 h 795"/>
                <a:gd name="T8" fmla="*/ 495 w 1695"/>
                <a:gd name="T9" fmla="*/ 570 h 795"/>
                <a:gd name="T10" fmla="*/ 570 w 1695"/>
                <a:gd name="T11" fmla="*/ 510 h 795"/>
                <a:gd name="T12" fmla="*/ 660 w 1695"/>
                <a:gd name="T13" fmla="*/ 450 h 795"/>
                <a:gd name="T14" fmla="*/ 705 w 1695"/>
                <a:gd name="T15" fmla="*/ 405 h 795"/>
                <a:gd name="T16" fmla="*/ 885 w 1695"/>
                <a:gd name="T17" fmla="*/ 345 h 795"/>
                <a:gd name="T18" fmla="*/ 945 w 1695"/>
                <a:gd name="T19" fmla="*/ 315 h 795"/>
                <a:gd name="T20" fmla="*/ 1035 w 1695"/>
                <a:gd name="T21" fmla="*/ 285 h 795"/>
                <a:gd name="T22" fmla="*/ 1125 w 1695"/>
                <a:gd name="T23" fmla="*/ 225 h 795"/>
                <a:gd name="T24" fmla="*/ 1170 w 1695"/>
                <a:gd name="T25" fmla="*/ 210 h 795"/>
                <a:gd name="T26" fmla="*/ 1350 w 1695"/>
                <a:gd name="T27" fmla="*/ 120 h 795"/>
                <a:gd name="T28" fmla="*/ 1395 w 1695"/>
                <a:gd name="T29" fmla="*/ 90 h 795"/>
                <a:gd name="T30" fmla="*/ 1455 w 1695"/>
                <a:gd name="T31" fmla="*/ 75 h 795"/>
                <a:gd name="T32" fmla="*/ 1695 w 1695"/>
                <a:gd name="T33" fmla="*/ 0 h 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95" h="795">
                  <a:moveTo>
                    <a:pt x="0" y="795"/>
                  </a:moveTo>
                  <a:cubicBezTo>
                    <a:pt x="60" y="755"/>
                    <a:pt x="120" y="715"/>
                    <a:pt x="180" y="675"/>
                  </a:cubicBezTo>
                  <a:cubicBezTo>
                    <a:pt x="219" y="649"/>
                    <a:pt x="270" y="645"/>
                    <a:pt x="315" y="630"/>
                  </a:cubicBezTo>
                  <a:cubicBezTo>
                    <a:pt x="360" y="615"/>
                    <a:pt x="405" y="600"/>
                    <a:pt x="450" y="585"/>
                  </a:cubicBezTo>
                  <a:cubicBezTo>
                    <a:pt x="465" y="580"/>
                    <a:pt x="495" y="570"/>
                    <a:pt x="495" y="570"/>
                  </a:cubicBezTo>
                  <a:cubicBezTo>
                    <a:pt x="562" y="469"/>
                    <a:pt x="483" y="568"/>
                    <a:pt x="570" y="510"/>
                  </a:cubicBezTo>
                  <a:cubicBezTo>
                    <a:pt x="682" y="435"/>
                    <a:pt x="553" y="486"/>
                    <a:pt x="660" y="450"/>
                  </a:cubicBezTo>
                  <a:cubicBezTo>
                    <a:pt x="675" y="435"/>
                    <a:pt x="686" y="415"/>
                    <a:pt x="705" y="405"/>
                  </a:cubicBezTo>
                  <a:cubicBezTo>
                    <a:pt x="753" y="378"/>
                    <a:pt x="830" y="363"/>
                    <a:pt x="885" y="345"/>
                  </a:cubicBezTo>
                  <a:cubicBezTo>
                    <a:pt x="906" y="338"/>
                    <a:pt x="924" y="323"/>
                    <a:pt x="945" y="315"/>
                  </a:cubicBezTo>
                  <a:cubicBezTo>
                    <a:pt x="974" y="303"/>
                    <a:pt x="1009" y="303"/>
                    <a:pt x="1035" y="285"/>
                  </a:cubicBezTo>
                  <a:cubicBezTo>
                    <a:pt x="1065" y="265"/>
                    <a:pt x="1091" y="236"/>
                    <a:pt x="1125" y="225"/>
                  </a:cubicBezTo>
                  <a:cubicBezTo>
                    <a:pt x="1140" y="220"/>
                    <a:pt x="1156" y="218"/>
                    <a:pt x="1170" y="210"/>
                  </a:cubicBezTo>
                  <a:cubicBezTo>
                    <a:pt x="1344" y="113"/>
                    <a:pt x="1175" y="178"/>
                    <a:pt x="1350" y="120"/>
                  </a:cubicBezTo>
                  <a:cubicBezTo>
                    <a:pt x="1367" y="114"/>
                    <a:pt x="1378" y="97"/>
                    <a:pt x="1395" y="90"/>
                  </a:cubicBezTo>
                  <a:cubicBezTo>
                    <a:pt x="1414" y="82"/>
                    <a:pt x="1435" y="80"/>
                    <a:pt x="1455" y="75"/>
                  </a:cubicBezTo>
                  <a:cubicBezTo>
                    <a:pt x="1529" y="25"/>
                    <a:pt x="1615" y="40"/>
                    <a:pt x="1695"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10" name="Freeform 150"/>
            <p:cNvSpPr>
              <a:spLocks/>
            </p:cNvSpPr>
            <p:nvPr/>
          </p:nvSpPr>
          <p:spPr bwMode="auto">
            <a:xfrm>
              <a:off x="1027" y="2719"/>
              <a:ext cx="699" cy="348"/>
            </a:xfrm>
            <a:custGeom>
              <a:avLst/>
              <a:gdLst>
                <a:gd name="T0" fmla="*/ 0 w 1680"/>
                <a:gd name="T1" fmla="*/ 825 h 825"/>
                <a:gd name="T2" fmla="*/ 90 w 1680"/>
                <a:gd name="T3" fmla="*/ 795 h 825"/>
                <a:gd name="T4" fmla="*/ 165 w 1680"/>
                <a:gd name="T5" fmla="*/ 720 h 825"/>
                <a:gd name="T6" fmla="*/ 525 w 1680"/>
                <a:gd name="T7" fmla="*/ 540 h 825"/>
                <a:gd name="T8" fmla="*/ 570 w 1680"/>
                <a:gd name="T9" fmla="*/ 510 h 825"/>
                <a:gd name="T10" fmla="*/ 705 w 1680"/>
                <a:gd name="T11" fmla="*/ 465 h 825"/>
                <a:gd name="T12" fmla="*/ 795 w 1680"/>
                <a:gd name="T13" fmla="*/ 405 h 825"/>
                <a:gd name="T14" fmla="*/ 825 w 1680"/>
                <a:gd name="T15" fmla="*/ 360 h 825"/>
                <a:gd name="T16" fmla="*/ 960 w 1680"/>
                <a:gd name="T17" fmla="*/ 315 h 825"/>
                <a:gd name="T18" fmla="*/ 1050 w 1680"/>
                <a:gd name="T19" fmla="*/ 255 h 825"/>
                <a:gd name="T20" fmla="*/ 1095 w 1680"/>
                <a:gd name="T21" fmla="*/ 240 h 825"/>
                <a:gd name="T22" fmla="*/ 1140 w 1680"/>
                <a:gd name="T23" fmla="*/ 210 h 825"/>
                <a:gd name="T24" fmla="*/ 1230 w 1680"/>
                <a:gd name="T25" fmla="*/ 180 h 825"/>
                <a:gd name="T26" fmla="*/ 1275 w 1680"/>
                <a:gd name="T27" fmla="*/ 150 h 825"/>
                <a:gd name="T28" fmla="*/ 1455 w 1680"/>
                <a:gd name="T29" fmla="*/ 90 h 825"/>
                <a:gd name="T30" fmla="*/ 1680 w 1680"/>
                <a:gd name="T31" fmla="*/ 0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80" h="825">
                  <a:moveTo>
                    <a:pt x="0" y="825"/>
                  </a:moveTo>
                  <a:cubicBezTo>
                    <a:pt x="30" y="815"/>
                    <a:pt x="72" y="821"/>
                    <a:pt x="90" y="795"/>
                  </a:cubicBezTo>
                  <a:cubicBezTo>
                    <a:pt x="120" y="750"/>
                    <a:pt x="115" y="745"/>
                    <a:pt x="165" y="720"/>
                  </a:cubicBezTo>
                  <a:cubicBezTo>
                    <a:pt x="285" y="660"/>
                    <a:pt x="405" y="600"/>
                    <a:pt x="525" y="540"/>
                  </a:cubicBezTo>
                  <a:cubicBezTo>
                    <a:pt x="541" y="532"/>
                    <a:pt x="554" y="517"/>
                    <a:pt x="570" y="510"/>
                  </a:cubicBezTo>
                  <a:cubicBezTo>
                    <a:pt x="613" y="491"/>
                    <a:pt x="660" y="480"/>
                    <a:pt x="705" y="465"/>
                  </a:cubicBezTo>
                  <a:cubicBezTo>
                    <a:pt x="739" y="454"/>
                    <a:pt x="795" y="405"/>
                    <a:pt x="795" y="405"/>
                  </a:cubicBezTo>
                  <a:cubicBezTo>
                    <a:pt x="805" y="390"/>
                    <a:pt x="810" y="370"/>
                    <a:pt x="825" y="360"/>
                  </a:cubicBezTo>
                  <a:cubicBezTo>
                    <a:pt x="865" y="335"/>
                    <a:pt x="921" y="341"/>
                    <a:pt x="960" y="315"/>
                  </a:cubicBezTo>
                  <a:cubicBezTo>
                    <a:pt x="990" y="295"/>
                    <a:pt x="1016" y="266"/>
                    <a:pt x="1050" y="255"/>
                  </a:cubicBezTo>
                  <a:cubicBezTo>
                    <a:pt x="1065" y="250"/>
                    <a:pt x="1081" y="247"/>
                    <a:pt x="1095" y="240"/>
                  </a:cubicBezTo>
                  <a:cubicBezTo>
                    <a:pt x="1111" y="232"/>
                    <a:pt x="1124" y="217"/>
                    <a:pt x="1140" y="210"/>
                  </a:cubicBezTo>
                  <a:cubicBezTo>
                    <a:pt x="1169" y="197"/>
                    <a:pt x="1204" y="198"/>
                    <a:pt x="1230" y="180"/>
                  </a:cubicBezTo>
                  <a:cubicBezTo>
                    <a:pt x="1245" y="170"/>
                    <a:pt x="1259" y="157"/>
                    <a:pt x="1275" y="150"/>
                  </a:cubicBezTo>
                  <a:cubicBezTo>
                    <a:pt x="1322" y="129"/>
                    <a:pt x="1410" y="120"/>
                    <a:pt x="1455" y="90"/>
                  </a:cubicBezTo>
                  <a:cubicBezTo>
                    <a:pt x="1531" y="39"/>
                    <a:pt x="1587" y="0"/>
                    <a:pt x="1680"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11" name="Freeform 151"/>
            <p:cNvSpPr>
              <a:spLocks/>
            </p:cNvSpPr>
            <p:nvPr/>
          </p:nvSpPr>
          <p:spPr bwMode="auto">
            <a:xfrm>
              <a:off x="1021" y="3074"/>
              <a:ext cx="169" cy="82"/>
            </a:xfrm>
            <a:custGeom>
              <a:avLst/>
              <a:gdLst>
                <a:gd name="T0" fmla="*/ 0 w 405"/>
                <a:gd name="T1" fmla="*/ 195 h 195"/>
                <a:gd name="T2" fmla="*/ 135 w 405"/>
                <a:gd name="T3" fmla="*/ 120 h 195"/>
                <a:gd name="T4" fmla="*/ 225 w 405"/>
                <a:gd name="T5" fmla="*/ 90 h 195"/>
                <a:gd name="T6" fmla="*/ 270 w 405"/>
                <a:gd name="T7" fmla="*/ 60 h 195"/>
                <a:gd name="T8" fmla="*/ 360 w 405"/>
                <a:gd name="T9" fmla="*/ 30 h 195"/>
                <a:gd name="T10" fmla="*/ 405 w 405"/>
                <a:gd name="T11" fmla="*/ 0 h 195"/>
              </a:gdLst>
              <a:ahLst/>
              <a:cxnLst>
                <a:cxn ang="0">
                  <a:pos x="T0" y="T1"/>
                </a:cxn>
                <a:cxn ang="0">
                  <a:pos x="T2" y="T3"/>
                </a:cxn>
                <a:cxn ang="0">
                  <a:pos x="T4" y="T5"/>
                </a:cxn>
                <a:cxn ang="0">
                  <a:pos x="T6" y="T7"/>
                </a:cxn>
                <a:cxn ang="0">
                  <a:pos x="T8" y="T9"/>
                </a:cxn>
                <a:cxn ang="0">
                  <a:pos x="T10" y="T11"/>
                </a:cxn>
              </a:cxnLst>
              <a:rect l="0" t="0" r="r" b="b"/>
              <a:pathLst>
                <a:path w="405" h="195">
                  <a:moveTo>
                    <a:pt x="0" y="195"/>
                  </a:moveTo>
                  <a:cubicBezTo>
                    <a:pt x="79" y="169"/>
                    <a:pt x="32" y="189"/>
                    <a:pt x="135" y="120"/>
                  </a:cubicBezTo>
                  <a:cubicBezTo>
                    <a:pt x="161" y="102"/>
                    <a:pt x="199" y="108"/>
                    <a:pt x="225" y="90"/>
                  </a:cubicBezTo>
                  <a:cubicBezTo>
                    <a:pt x="240" y="80"/>
                    <a:pt x="254" y="67"/>
                    <a:pt x="270" y="60"/>
                  </a:cubicBezTo>
                  <a:cubicBezTo>
                    <a:pt x="299" y="47"/>
                    <a:pt x="330" y="40"/>
                    <a:pt x="360" y="30"/>
                  </a:cubicBezTo>
                  <a:cubicBezTo>
                    <a:pt x="377" y="24"/>
                    <a:pt x="405" y="0"/>
                    <a:pt x="405"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12" name="Freeform 152"/>
            <p:cNvSpPr>
              <a:spLocks/>
            </p:cNvSpPr>
            <p:nvPr/>
          </p:nvSpPr>
          <p:spPr bwMode="auto">
            <a:xfrm>
              <a:off x="1040" y="3112"/>
              <a:ext cx="194" cy="113"/>
            </a:xfrm>
            <a:custGeom>
              <a:avLst/>
              <a:gdLst>
                <a:gd name="T0" fmla="*/ 0 w 465"/>
                <a:gd name="T1" fmla="*/ 270 h 270"/>
                <a:gd name="T2" fmla="*/ 135 w 465"/>
                <a:gd name="T3" fmla="*/ 210 h 270"/>
                <a:gd name="T4" fmla="*/ 270 w 465"/>
                <a:gd name="T5" fmla="*/ 120 h 270"/>
                <a:gd name="T6" fmla="*/ 465 w 465"/>
                <a:gd name="T7" fmla="*/ 0 h 270"/>
              </a:gdLst>
              <a:ahLst/>
              <a:cxnLst>
                <a:cxn ang="0">
                  <a:pos x="T0" y="T1"/>
                </a:cxn>
                <a:cxn ang="0">
                  <a:pos x="T2" y="T3"/>
                </a:cxn>
                <a:cxn ang="0">
                  <a:pos x="T4" y="T5"/>
                </a:cxn>
                <a:cxn ang="0">
                  <a:pos x="T6" y="T7"/>
                </a:cxn>
              </a:cxnLst>
              <a:rect l="0" t="0" r="r" b="b"/>
              <a:pathLst>
                <a:path w="465" h="270">
                  <a:moveTo>
                    <a:pt x="0" y="270"/>
                  </a:moveTo>
                  <a:cubicBezTo>
                    <a:pt x="71" y="222"/>
                    <a:pt x="28" y="246"/>
                    <a:pt x="135" y="210"/>
                  </a:cubicBezTo>
                  <a:cubicBezTo>
                    <a:pt x="186" y="193"/>
                    <a:pt x="219" y="137"/>
                    <a:pt x="270" y="120"/>
                  </a:cubicBezTo>
                  <a:cubicBezTo>
                    <a:pt x="341" y="96"/>
                    <a:pt x="412" y="53"/>
                    <a:pt x="465"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13" name="Freeform 153"/>
            <p:cNvSpPr>
              <a:spLocks/>
            </p:cNvSpPr>
            <p:nvPr/>
          </p:nvSpPr>
          <p:spPr bwMode="auto">
            <a:xfrm>
              <a:off x="1040" y="3112"/>
              <a:ext cx="319" cy="183"/>
            </a:xfrm>
            <a:custGeom>
              <a:avLst/>
              <a:gdLst>
                <a:gd name="T0" fmla="*/ 0 w 765"/>
                <a:gd name="T1" fmla="*/ 435 h 435"/>
                <a:gd name="T2" fmla="*/ 135 w 765"/>
                <a:gd name="T3" fmla="*/ 345 h 435"/>
                <a:gd name="T4" fmla="*/ 270 w 765"/>
                <a:gd name="T5" fmla="*/ 285 h 435"/>
                <a:gd name="T6" fmla="*/ 360 w 765"/>
                <a:gd name="T7" fmla="*/ 225 h 435"/>
                <a:gd name="T8" fmla="*/ 450 w 765"/>
                <a:gd name="T9" fmla="*/ 195 h 435"/>
                <a:gd name="T10" fmla="*/ 495 w 765"/>
                <a:gd name="T11" fmla="*/ 180 h 435"/>
                <a:gd name="T12" fmla="*/ 540 w 765"/>
                <a:gd name="T13" fmla="*/ 165 h 435"/>
                <a:gd name="T14" fmla="*/ 615 w 765"/>
                <a:gd name="T15" fmla="*/ 105 h 435"/>
                <a:gd name="T16" fmla="*/ 645 w 765"/>
                <a:gd name="T17" fmla="*/ 60 h 435"/>
                <a:gd name="T18" fmla="*/ 690 w 765"/>
                <a:gd name="T19" fmla="*/ 45 h 435"/>
                <a:gd name="T20" fmla="*/ 765 w 765"/>
                <a:gd name="T21" fmla="*/ 0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5" h="435">
                  <a:moveTo>
                    <a:pt x="0" y="435"/>
                  </a:moveTo>
                  <a:cubicBezTo>
                    <a:pt x="78" y="409"/>
                    <a:pt x="74" y="385"/>
                    <a:pt x="135" y="345"/>
                  </a:cubicBezTo>
                  <a:cubicBezTo>
                    <a:pt x="165" y="325"/>
                    <a:pt x="237" y="303"/>
                    <a:pt x="270" y="285"/>
                  </a:cubicBezTo>
                  <a:cubicBezTo>
                    <a:pt x="302" y="267"/>
                    <a:pt x="326" y="236"/>
                    <a:pt x="360" y="225"/>
                  </a:cubicBezTo>
                  <a:cubicBezTo>
                    <a:pt x="390" y="215"/>
                    <a:pt x="420" y="205"/>
                    <a:pt x="450" y="195"/>
                  </a:cubicBezTo>
                  <a:cubicBezTo>
                    <a:pt x="465" y="190"/>
                    <a:pt x="480" y="185"/>
                    <a:pt x="495" y="180"/>
                  </a:cubicBezTo>
                  <a:cubicBezTo>
                    <a:pt x="510" y="175"/>
                    <a:pt x="540" y="165"/>
                    <a:pt x="540" y="165"/>
                  </a:cubicBezTo>
                  <a:cubicBezTo>
                    <a:pt x="626" y="36"/>
                    <a:pt x="511" y="188"/>
                    <a:pt x="615" y="105"/>
                  </a:cubicBezTo>
                  <a:cubicBezTo>
                    <a:pt x="629" y="94"/>
                    <a:pt x="631" y="71"/>
                    <a:pt x="645" y="60"/>
                  </a:cubicBezTo>
                  <a:cubicBezTo>
                    <a:pt x="657" y="50"/>
                    <a:pt x="676" y="52"/>
                    <a:pt x="690" y="45"/>
                  </a:cubicBezTo>
                  <a:cubicBezTo>
                    <a:pt x="697" y="41"/>
                    <a:pt x="750" y="7"/>
                    <a:pt x="765"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14" name="Freeform 154"/>
            <p:cNvSpPr>
              <a:spLocks/>
            </p:cNvSpPr>
            <p:nvPr/>
          </p:nvSpPr>
          <p:spPr bwMode="auto">
            <a:xfrm>
              <a:off x="1033" y="3112"/>
              <a:ext cx="437" cy="259"/>
            </a:xfrm>
            <a:custGeom>
              <a:avLst/>
              <a:gdLst>
                <a:gd name="T0" fmla="*/ 0 w 1050"/>
                <a:gd name="T1" fmla="*/ 615 h 615"/>
                <a:gd name="T2" fmla="*/ 45 w 1050"/>
                <a:gd name="T3" fmla="*/ 585 h 615"/>
                <a:gd name="T4" fmla="*/ 75 w 1050"/>
                <a:gd name="T5" fmla="*/ 540 h 615"/>
                <a:gd name="T6" fmla="*/ 180 w 1050"/>
                <a:gd name="T7" fmla="*/ 510 h 615"/>
                <a:gd name="T8" fmla="*/ 360 w 1050"/>
                <a:gd name="T9" fmla="*/ 420 h 615"/>
                <a:gd name="T10" fmla="*/ 495 w 1050"/>
                <a:gd name="T11" fmla="*/ 315 h 615"/>
                <a:gd name="T12" fmla="*/ 765 w 1050"/>
                <a:gd name="T13" fmla="*/ 165 h 615"/>
                <a:gd name="T14" fmla="*/ 960 w 1050"/>
                <a:gd name="T15" fmla="*/ 60 h 615"/>
                <a:gd name="T16" fmla="*/ 1005 w 1050"/>
                <a:gd name="T17" fmla="*/ 30 h 615"/>
                <a:gd name="T18" fmla="*/ 1050 w 1050"/>
                <a:gd name="T19" fmla="*/ 0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0" h="615">
                  <a:moveTo>
                    <a:pt x="0" y="615"/>
                  </a:moveTo>
                  <a:cubicBezTo>
                    <a:pt x="15" y="605"/>
                    <a:pt x="32" y="598"/>
                    <a:pt x="45" y="585"/>
                  </a:cubicBezTo>
                  <a:cubicBezTo>
                    <a:pt x="58" y="572"/>
                    <a:pt x="61" y="551"/>
                    <a:pt x="75" y="540"/>
                  </a:cubicBezTo>
                  <a:cubicBezTo>
                    <a:pt x="85" y="532"/>
                    <a:pt x="176" y="511"/>
                    <a:pt x="180" y="510"/>
                  </a:cubicBezTo>
                  <a:cubicBezTo>
                    <a:pt x="296" y="432"/>
                    <a:pt x="236" y="461"/>
                    <a:pt x="360" y="420"/>
                  </a:cubicBezTo>
                  <a:cubicBezTo>
                    <a:pt x="447" y="391"/>
                    <a:pt x="437" y="360"/>
                    <a:pt x="495" y="315"/>
                  </a:cubicBezTo>
                  <a:cubicBezTo>
                    <a:pt x="580" y="249"/>
                    <a:pt x="669" y="206"/>
                    <a:pt x="765" y="165"/>
                  </a:cubicBezTo>
                  <a:cubicBezTo>
                    <a:pt x="838" y="134"/>
                    <a:pt x="893" y="105"/>
                    <a:pt x="960" y="60"/>
                  </a:cubicBezTo>
                  <a:cubicBezTo>
                    <a:pt x="975" y="50"/>
                    <a:pt x="990" y="40"/>
                    <a:pt x="1005" y="30"/>
                  </a:cubicBezTo>
                  <a:cubicBezTo>
                    <a:pt x="1020" y="20"/>
                    <a:pt x="1050" y="0"/>
                    <a:pt x="1050"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15" name="Freeform 155"/>
            <p:cNvSpPr>
              <a:spLocks/>
            </p:cNvSpPr>
            <p:nvPr/>
          </p:nvSpPr>
          <p:spPr bwMode="auto">
            <a:xfrm>
              <a:off x="1021" y="3124"/>
              <a:ext cx="493" cy="310"/>
            </a:xfrm>
            <a:custGeom>
              <a:avLst/>
              <a:gdLst>
                <a:gd name="T0" fmla="*/ 0 w 1185"/>
                <a:gd name="T1" fmla="*/ 735 h 735"/>
                <a:gd name="T2" fmla="*/ 135 w 1185"/>
                <a:gd name="T3" fmla="*/ 675 h 735"/>
                <a:gd name="T4" fmla="*/ 180 w 1185"/>
                <a:gd name="T5" fmla="*/ 660 h 735"/>
                <a:gd name="T6" fmla="*/ 225 w 1185"/>
                <a:gd name="T7" fmla="*/ 645 h 735"/>
                <a:gd name="T8" fmla="*/ 285 w 1185"/>
                <a:gd name="T9" fmla="*/ 600 h 735"/>
                <a:gd name="T10" fmla="*/ 360 w 1185"/>
                <a:gd name="T11" fmla="*/ 540 h 735"/>
                <a:gd name="T12" fmla="*/ 540 w 1185"/>
                <a:gd name="T13" fmla="*/ 405 h 735"/>
                <a:gd name="T14" fmla="*/ 585 w 1185"/>
                <a:gd name="T15" fmla="*/ 375 h 735"/>
                <a:gd name="T16" fmla="*/ 675 w 1185"/>
                <a:gd name="T17" fmla="*/ 345 h 735"/>
                <a:gd name="T18" fmla="*/ 810 w 1185"/>
                <a:gd name="T19" fmla="*/ 270 h 735"/>
                <a:gd name="T20" fmla="*/ 855 w 1185"/>
                <a:gd name="T21" fmla="*/ 255 h 735"/>
                <a:gd name="T22" fmla="*/ 945 w 1185"/>
                <a:gd name="T23" fmla="*/ 195 h 735"/>
                <a:gd name="T24" fmla="*/ 990 w 1185"/>
                <a:gd name="T25" fmla="*/ 180 h 735"/>
                <a:gd name="T26" fmla="*/ 1080 w 1185"/>
                <a:gd name="T27" fmla="*/ 120 h 735"/>
                <a:gd name="T28" fmla="*/ 1185 w 1185"/>
                <a:gd name="T29" fmla="*/ 0 h 7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5" h="735">
                  <a:moveTo>
                    <a:pt x="0" y="735"/>
                  </a:moveTo>
                  <a:cubicBezTo>
                    <a:pt x="71" y="687"/>
                    <a:pt x="28" y="711"/>
                    <a:pt x="135" y="675"/>
                  </a:cubicBezTo>
                  <a:cubicBezTo>
                    <a:pt x="150" y="670"/>
                    <a:pt x="165" y="665"/>
                    <a:pt x="180" y="660"/>
                  </a:cubicBezTo>
                  <a:cubicBezTo>
                    <a:pt x="195" y="655"/>
                    <a:pt x="225" y="645"/>
                    <a:pt x="225" y="645"/>
                  </a:cubicBezTo>
                  <a:cubicBezTo>
                    <a:pt x="245" y="630"/>
                    <a:pt x="267" y="618"/>
                    <a:pt x="285" y="600"/>
                  </a:cubicBezTo>
                  <a:cubicBezTo>
                    <a:pt x="353" y="532"/>
                    <a:pt x="272" y="569"/>
                    <a:pt x="360" y="540"/>
                  </a:cubicBezTo>
                  <a:cubicBezTo>
                    <a:pt x="419" y="462"/>
                    <a:pt x="461" y="444"/>
                    <a:pt x="540" y="405"/>
                  </a:cubicBezTo>
                  <a:cubicBezTo>
                    <a:pt x="556" y="397"/>
                    <a:pt x="569" y="382"/>
                    <a:pt x="585" y="375"/>
                  </a:cubicBezTo>
                  <a:cubicBezTo>
                    <a:pt x="614" y="362"/>
                    <a:pt x="649" y="363"/>
                    <a:pt x="675" y="345"/>
                  </a:cubicBezTo>
                  <a:cubicBezTo>
                    <a:pt x="717" y="317"/>
                    <a:pt x="765" y="293"/>
                    <a:pt x="810" y="270"/>
                  </a:cubicBezTo>
                  <a:cubicBezTo>
                    <a:pt x="824" y="263"/>
                    <a:pt x="841" y="263"/>
                    <a:pt x="855" y="255"/>
                  </a:cubicBezTo>
                  <a:cubicBezTo>
                    <a:pt x="887" y="237"/>
                    <a:pt x="915" y="215"/>
                    <a:pt x="945" y="195"/>
                  </a:cubicBezTo>
                  <a:cubicBezTo>
                    <a:pt x="958" y="186"/>
                    <a:pt x="976" y="188"/>
                    <a:pt x="990" y="180"/>
                  </a:cubicBezTo>
                  <a:cubicBezTo>
                    <a:pt x="1022" y="162"/>
                    <a:pt x="1080" y="120"/>
                    <a:pt x="1080" y="120"/>
                  </a:cubicBezTo>
                  <a:cubicBezTo>
                    <a:pt x="1111" y="74"/>
                    <a:pt x="1146" y="39"/>
                    <a:pt x="1185"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16" name="Freeform 156"/>
            <p:cNvSpPr>
              <a:spLocks/>
            </p:cNvSpPr>
            <p:nvPr/>
          </p:nvSpPr>
          <p:spPr bwMode="auto">
            <a:xfrm>
              <a:off x="1027" y="3403"/>
              <a:ext cx="200" cy="126"/>
            </a:xfrm>
            <a:custGeom>
              <a:avLst/>
              <a:gdLst>
                <a:gd name="T0" fmla="*/ 0 w 480"/>
                <a:gd name="T1" fmla="*/ 300 h 300"/>
                <a:gd name="T2" fmla="*/ 90 w 480"/>
                <a:gd name="T3" fmla="*/ 270 h 300"/>
                <a:gd name="T4" fmla="*/ 120 w 480"/>
                <a:gd name="T5" fmla="*/ 225 h 300"/>
                <a:gd name="T6" fmla="*/ 165 w 480"/>
                <a:gd name="T7" fmla="*/ 210 h 300"/>
                <a:gd name="T8" fmla="*/ 255 w 480"/>
                <a:gd name="T9" fmla="*/ 150 h 300"/>
                <a:gd name="T10" fmla="*/ 375 w 480"/>
                <a:gd name="T11" fmla="*/ 45 h 300"/>
                <a:gd name="T12" fmla="*/ 480 w 480"/>
                <a:gd name="T13" fmla="*/ 0 h 300"/>
              </a:gdLst>
              <a:ahLst/>
              <a:cxnLst>
                <a:cxn ang="0">
                  <a:pos x="T0" y="T1"/>
                </a:cxn>
                <a:cxn ang="0">
                  <a:pos x="T2" y="T3"/>
                </a:cxn>
                <a:cxn ang="0">
                  <a:pos x="T4" y="T5"/>
                </a:cxn>
                <a:cxn ang="0">
                  <a:pos x="T6" y="T7"/>
                </a:cxn>
                <a:cxn ang="0">
                  <a:pos x="T8" y="T9"/>
                </a:cxn>
                <a:cxn ang="0">
                  <a:pos x="T10" y="T11"/>
                </a:cxn>
                <a:cxn ang="0">
                  <a:pos x="T12" y="T13"/>
                </a:cxn>
              </a:cxnLst>
              <a:rect l="0" t="0" r="r" b="b"/>
              <a:pathLst>
                <a:path w="480" h="300">
                  <a:moveTo>
                    <a:pt x="0" y="300"/>
                  </a:moveTo>
                  <a:cubicBezTo>
                    <a:pt x="30" y="290"/>
                    <a:pt x="72" y="296"/>
                    <a:pt x="90" y="270"/>
                  </a:cubicBezTo>
                  <a:cubicBezTo>
                    <a:pt x="100" y="255"/>
                    <a:pt x="106" y="236"/>
                    <a:pt x="120" y="225"/>
                  </a:cubicBezTo>
                  <a:cubicBezTo>
                    <a:pt x="132" y="215"/>
                    <a:pt x="151" y="218"/>
                    <a:pt x="165" y="210"/>
                  </a:cubicBezTo>
                  <a:cubicBezTo>
                    <a:pt x="197" y="192"/>
                    <a:pt x="255" y="150"/>
                    <a:pt x="255" y="150"/>
                  </a:cubicBezTo>
                  <a:cubicBezTo>
                    <a:pt x="290" y="98"/>
                    <a:pt x="300" y="70"/>
                    <a:pt x="375" y="45"/>
                  </a:cubicBezTo>
                  <a:cubicBezTo>
                    <a:pt x="472" y="13"/>
                    <a:pt x="443" y="37"/>
                    <a:pt x="480"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17" name="Freeform 157"/>
            <p:cNvSpPr>
              <a:spLocks/>
            </p:cNvSpPr>
            <p:nvPr/>
          </p:nvSpPr>
          <p:spPr bwMode="auto">
            <a:xfrm>
              <a:off x="1048" y="2972"/>
              <a:ext cx="64" cy="538"/>
            </a:xfrm>
            <a:custGeom>
              <a:avLst/>
              <a:gdLst>
                <a:gd name="T0" fmla="*/ 75 w 154"/>
                <a:gd name="T1" fmla="*/ 0 h 1275"/>
                <a:gd name="T2" fmla="*/ 60 w 154"/>
                <a:gd name="T3" fmla="*/ 255 h 1275"/>
                <a:gd name="T4" fmla="*/ 0 w 154"/>
                <a:gd name="T5" fmla="*/ 525 h 1275"/>
                <a:gd name="T6" fmla="*/ 60 w 154"/>
                <a:gd name="T7" fmla="*/ 1170 h 1275"/>
                <a:gd name="T8" fmla="*/ 120 w 154"/>
                <a:gd name="T9" fmla="*/ 915 h 1275"/>
                <a:gd name="T10" fmla="*/ 135 w 154"/>
                <a:gd name="T11" fmla="*/ 360 h 1275"/>
                <a:gd name="T12" fmla="*/ 90 w 154"/>
                <a:gd name="T13" fmla="*/ 780 h 1275"/>
                <a:gd name="T14" fmla="*/ 45 w 154"/>
                <a:gd name="T15" fmla="*/ 1275 h 1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4" h="1275">
                  <a:moveTo>
                    <a:pt x="75" y="0"/>
                  </a:moveTo>
                  <a:cubicBezTo>
                    <a:pt x="70" y="85"/>
                    <a:pt x="68" y="170"/>
                    <a:pt x="60" y="255"/>
                  </a:cubicBezTo>
                  <a:cubicBezTo>
                    <a:pt x="51" y="343"/>
                    <a:pt x="15" y="436"/>
                    <a:pt x="0" y="525"/>
                  </a:cubicBezTo>
                  <a:cubicBezTo>
                    <a:pt x="9" y="753"/>
                    <a:pt x="23" y="950"/>
                    <a:pt x="60" y="1170"/>
                  </a:cubicBezTo>
                  <a:cubicBezTo>
                    <a:pt x="89" y="1084"/>
                    <a:pt x="98" y="1002"/>
                    <a:pt x="120" y="915"/>
                  </a:cubicBezTo>
                  <a:cubicBezTo>
                    <a:pt x="141" y="728"/>
                    <a:pt x="154" y="547"/>
                    <a:pt x="135" y="360"/>
                  </a:cubicBezTo>
                  <a:cubicBezTo>
                    <a:pt x="121" y="499"/>
                    <a:pt x="124" y="644"/>
                    <a:pt x="90" y="780"/>
                  </a:cubicBezTo>
                  <a:cubicBezTo>
                    <a:pt x="77" y="955"/>
                    <a:pt x="45" y="1100"/>
                    <a:pt x="45" y="127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18" name="Freeform 158"/>
            <p:cNvSpPr>
              <a:spLocks/>
            </p:cNvSpPr>
            <p:nvPr/>
          </p:nvSpPr>
          <p:spPr bwMode="auto">
            <a:xfrm>
              <a:off x="1036" y="2890"/>
              <a:ext cx="135" cy="617"/>
            </a:xfrm>
            <a:custGeom>
              <a:avLst/>
              <a:gdLst>
                <a:gd name="T0" fmla="*/ 54 w 324"/>
                <a:gd name="T1" fmla="*/ 105 h 1463"/>
                <a:gd name="T2" fmla="*/ 69 w 324"/>
                <a:gd name="T3" fmla="*/ 645 h 1463"/>
                <a:gd name="T4" fmla="*/ 84 w 324"/>
                <a:gd name="T5" fmla="*/ 1005 h 1463"/>
                <a:gd name="T6" fmla="*/ 69 w 324"/>
                <a:gd name="T7" fmla="*/ 1155 h 1463"/>
                <a:gd name="T8" fmla="*/ 54 w 324"/>
                <a:gd name="T9" fmla="*/ 1245 h 1463"/>
                <a:gd name="T10" fmla="*/ 39 w 324"/>
                <a:gd name="T11" fmla="*/ 1290 h 1463"/>
                <a:gd name="T12" fmla="*/ 99 w 324"/>
                <a:gd name="T13" fmla="*/ 1065 h 1463"/>
                <a:gd name="T14" fmla="*/ 144 w 324"/>
                <a:gd name="T15" fmla="*/ 930 h 1463"/>
                <a:gd name="T16" fmla="*/ 159 w 324"/>
                <a:gd name="T17" fmla="*/ 885 h 1463"/>
                <a:gd name="T18" fmla="*/ 144 w 324"/>
                <a:gd name="T19" fmla="*/ 315 h 1463"/>
                <a:gd name="T20" fmla="*/ 129 w 324"/>
                <a:gd name="T21" fmla="*/ 165 h 1463"/>
                <a:gd name="T22" fmla="*/ 84 w 324"/>
                <a:gd name="T23" fmla="*/ 840 h 1463"/>
                <a:gd name="T24" fmla="*/ 69 w 324"/>
                <a:gd name="T25" fmla="*/ 1290 h 1463"/>
                <a:gd name="T26" fmla="*/ 9 w 324"/>
                <a:gd name="T27" fmla="*/ 1380 h 1463"/>
                <a:gd name="T28" fmla="*/ 24 w 324"/>
                <a:gd name="T29" fmla="*/ 1455 h 1463"/>
                <a:gd name="T30" fmla="*/ 54 w 324"/>
                <a:gd name="T31" fmla="*/ 1365 h 1463"/>
                <a:gd name="T32" fmla="*/ 114 w 324"/>
                <a:gd name="T33" fmla="*/ 1275 h 1463"/>
                <a:gd name="T34" fmla="*/ 159 w 324"/>
                <a:gd name="T35" fmla="*/ 1185 h 1463"/>
                <a:gd name="T36" fmla="*/ 174 w 324"/>
                <a:gd name="T37" fmla="*/ 1095 h 1463"/>
                <a:gd name="T38" fmla="*/ 159 w 324"/>
                <a:gd name="T39" fmla="*/ 1290 h 1463"/>
                <a:gd name="T40" fmla="*/ 174 w 324"/>
                <a:gd name="T41" fmla="*/ 1380 h 1463"/>
                <a:gd name="T42" fmla="*/ 219 w 324"/>
                <a:gd name="T43" fmla="*/ 765 h 1463"/>
                <a:gd name="T44" fmla="*/ 204 w 324"/>
                <a:gd name="T45" fmla="*/ 210 h 1463"/>
                <a:gd name="T46" fmla="*/ 174 w 324"/>
                <a:gd name="T47" fmla="*/ 150 h 1463"/>
                <a:gd name="T48" fmla="*/ 204 w 324"/>
                <a:gd name="T49" fmla="*/ 315 h 1463"/>
                <a:gd name="T50" fmla="*/ 234 w 324"/>
                <a:gd name="T51" fmla="*/ 405 h 1463"/>
                <a:gd name="T52" fmla="*/ 249 w 324"/>
                <a:gd name="T53" fmla="*/ 450 h 1463"/>
                <a:gd name="T54" fmla="*/ 234 w 324"/>
                <a:gd name="T55" fmla="*/ 1215 h 1463"/>
                <a:gd name="T56" fmla="*/ 219 w 324"/>
                <a:gd name="T57" fmla="*/ 1125 h 1463"/>
                <a:gd name="T58" fmla="*/ 204 w 324"/>
                <a:gd name="T59" fmla="*/ 1170 h 1463"/>
                <a:gd name="T60" fmla="*/ 189 w 324"/>
                <a:gd name="T61" fmla="*/ 1245 h 1463"/>
                <a:gd name="T62" fmla="*/ 204 w 324"/>
                <a:gd name="T63" fmla="*/ 1365 h 1463"/>
                <a:gd name="T64" fmla="*/ 234 w 324"/>
                <a:gd name="T65" fmla="*/ 1320 h 1463"/>
                <a:gd name="T66" fmla="*/ 249 w 324"/>
                <a:gd name="T67" fmla="*/ 1275 h 1463"/>
                <a:gd name="T68" fmla="*/ 294 w 324"/>
                <a:gd name="T69" fmla="*/ 1305 h 1463"/>
                <a:gd name="T70" fmla="*/ 324 w 324"/>
                <a:gd name="T71" fmla="*/ 1215 h 1463"/>
                <a:gd name="T72" fmla="*/ 309 w 324"/>
                <a:gd name="T73" fmla="*/ 600 h 1463"/>
                <a:gd name="T74" fmla="*/ 294 w 324"/>
                <a:gd name="T75" fmla="*/ 360 h 1463"/>
                <a:gd name="T76" fmla="*/ 234 w 324"/>
                <a:gd name="T77" fmla="*/ 180 h 1463"/>
                <a:gd name="T78" fmla="*/ 234 w 324"/>
                <a:gd name="T79" fmla="*/ 0 h 1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4" h="1463">
                  <a:moveTo>
                    <a:pt x="54" y="105"/>
                  </a:moveTo>
                  <a:cubicBezTo>
                    <a:pt x="43" y="278"/>
                    <a:pt x="13" y="477"/>
                    <a:pt x="69" y="645"/>
                  </a:cubicBezTo>
                  <a:cubicBezTo>
                    <a:pt x="74" y="765"/>
                    <a:pt x="84" y="885"/>
                    <a:pt x="84" y="1005"/>
                  </a:cubicBezTo>
                  <a:cubicBezTo>
                    <a:pt x="84" y="1055"/>
                    <a:pt x="75" y="1105"/>
                    <a:pt x="69" y="1155"/>
                  </a:cubicBezTo>
                  <a:cubicBezTo>
                    <a:pt x="65" y="1185"/>
                    <a:pt x="61" y="1215"/>
                    <a:pt x="54" y="1245"/>
                  </a:cubicBezTo>
                  <a:cubicBezTo>
                    <a:pt x="51" y="1260"/>
                    <a:pt x="35" y="1305"/>
                    <a:pt x="39" y="1290"/>
                  </a:cubicBezTo>
                  <a:cubicBezTo>
                    <a:pt x="58" y="1215"/>
                    <a:pt x="77" y="1139"/>
                    <a:pt x="99" y="1065"/>
                  </a:cubicBezTo>
                  <a:cubicBezTo>
                    <a:pt x="113" y="1020"/>
                    <a:pt x="129" y="975"/>
                    <a:pt x="144" y="930"/>
                  </a:cubicBezTo>
                  <a:cubicBezTo>
                    <a:pt x="149" y="915"/>
                    <a:pt x="159" y="885"/>
                    <a:pt x="159" y="885"/>
                  </a:cubicBezTo>
                  <a:cubicBezTo>
                    <a:pt x="154" y="695"/>
                    <a:pt x="152" y="505"/>
                    <a:pt x="144" y="315"/>
                  </a:cubicBezTo>
                  <a:cubicBezTo>
                    <a:pt x="142" y="265"/>
                    <a:pt x="135" y="115"/>
                    <a:pt x="129" y="165"/>
                  </a:cubicBezTo>
                  <a:cubicBezTo>
                    <a:pt x="105" y="384"/>
                    <a:pt x="106" y="617"/>
                    <a:pt x="84" y="840"/>
                  </a:cubicBezTo>
                  <a:cubicBezTo>
                    <a:pt x="79" y="990"/>
                    <a:pt x="90" y="1141"/>
                    <a:pt x="69" y="1290"/>
                  </a:cubicBezTo>
                  <a:cubicBezTo>
                    <a:pt x="64" y="1326"/>
                    <a:pt x="9" y="1380"/>
                    <a:pt x="9" y="1380"/>
                  </a:cubicBezTo>
                  <a:cubicBezTo>
                    <a:pt x="14" y="1405"/>
                    <a:pt x="0" y="1463"/>
                    <a:pt x="24" y="1455"/>
                  </a:cubicBezTo>
                  <a:cubicBezTo>
                    <a:pt x="54" y="1445"/>
                    <a:pt x="44" y="1395"/>
                    <a:pt x="54" y="1365"/>
                  </a:cubicBezTo>
                  <a:cubicBezTo>
                    <a:pt x="76" y="1300"/>
                    <a:pt x="58" y="1331"/>
                    <a:pt x="114" y="1275"/>
                  </a:cubicBezTo>
                  <a:cubicBezTo>
                    <a:pt x="125" y="1243"/>
                    <a:pt x="148" y="1217"/>
                    <a:pt x="159" y="1185"/>
                  </a:cubicBezTo>
                  <a:cubicBezTo>
                    <a:pt x="169" y="1156"/>
                    <a:pt x="169" y="1125"/>
                    <a:pt x="174" y="1095"/>
                  </a:cubicBezTo>
                  <a:cubicBezTo>
                    <a:pt x="169" y="1160"/>
                    <a:pt x="159" y="1225"/>
                    <a:pt x="159" y="1290"/>
                  </a:cubicBezTo>
                  <a:cubicBezTo>
                    <a:pt x="159" y="1320"/>
                    <a:pt x="171" y="1410"/>
                    <a:pt x="174" y="1380"/>
                  </a:cubicBezTo>
                  <a:cubicBezTo>
                    <a:pt x="195" y="1154"/>
                    <a:pt x="192" y="977"/>
                    <a:pt x="219" y="765"/>
                  </a:cubicBezTo>
                  <a:cubicBezTo>
                    <a:pt x="214" y="580"/>
                    <a:pt x="212" y="395"/>
                    <a:pt x="204" y="210"/>
                  </a:cubicBezTo>
                  <a:cubicBezTo>
                    <a:pt x="197" y="58"/>
                    <a:pt x="196" y="85"/>
                    <a:pt x="174" y="150"/>
                  </a:cubicBezTo>
                  <a:cubicBezTo>
                    <a:pt x="179" y="179"/>
                    <a:pt x="195" y="282"/>
                    <a:pt x="204" y="315"/>
                  </a:cubicBezTo>
                  <a:cubicBezTo>
                    <a:pt x="212" y="346"/>
                    <a:pt x="224" y="375"/>
                    <a:pt x="234" y="405"/>
                  </a:cubicBezTo>
                  <a:cubicBezTo>
                    <a:pt x="239" y="420"/>
                    <a:pt x="249" y="450"/>
                    <a:pt x="249" y="450"/>
                  </a:cubicBezTo>
                  <a:cubicBezTo>
                    <a:pt x="244" y="705"/>
                    <a:pt x="245" y="960"/>
                    <a:pt x="234" y="1215"/>
                  </a:cubicBezTo>
                  <a:cubicBezTo>
                    <a:pt x="233" y="1245"/>
                    <a:pt x="236" y="1150"/>
                    <a:pt x="219" y="1125"/>
                  </a:cubicBezTo>
                  <a:cubicBezTo>
                    <a:pt x="210" y="1112"/>
                    <a:pt x="208" y="1155"/>
                    <a:pt x="204" y="1170"/>
                  </a:cubicBezTo>
                  <a:cubicBezTo>
                    <a:pt x="198" y="1195"/>
                    <a:pt x="194" y="1220"/>
                    <a:pt x="189" y="1245"/>
                  </a:cubicBezTo>
                  <a:cubicBezTo>
                    <a:pt x="194" y="1285"/>
                    <a:pt x="183" y="1330"/>
                    <a:pt x="204" y="1365"/>
                  </a:cubicBezTo>
                  <a:cubicBezTo>
                    <a:pt x="213" y="1380"/>
                    <a:pt x="226" y="1336"/>
                    <a:pt x="234" y="1320"/>
                  </a:cubicBezTo>
                  <a:cubicBezTo>
                    <a:pt x="241" y="1306"/>
                    <a:pt x="244" y="1290"/>
                    <a:pt x="249" y="1275"/>
                  </a:cubicBezTo>
                  <a:cubicBezTo>
                    <a:pt x="264" y="1285"/>
                    <a:pt x="280" y="1316"/>
                    <a:pt x="294" y="1305"/>
                  </a:cubicBezTo>
                  <a:cubicBezTo>
                    <a:pt x="319" y="1285"/>
                    <a:pt x="324" y="1215"/>
                    <a:pt x="324" y="1215"/>
                  </a:cubicBezTo>
                  <a:cubicBezTo>
                    <a:pt x="312" y="994"/>
                    <a:pt x="294" y="818"/>
                    <a:pt x="309" y="600"/>
                  </a:cubicBezTo>
                  <a:cubicBezTo>
                    <a:pt x="304" y="520"/>
                    <a:pt x="305" y="439"/>
                    <a:pt x="294" y="360"/>
                  </a:cubicBezTo>
                  <a:cubicBezTo>
                    <a:pt x="287" y="305"/>
                    <a:pt x="252" y="235"/>
                    <a:pt x="234" y="180"/>
                  </a:cubicBezTo>
                  <a:cubicBezTo>
                    <a:pt x="215" y="123"/>
                    <a:pt x="234" y="60"/>
                    <a:pt x="234"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19" name="Freeform 159"/>
            <p:cNvSpPr>
              <a:spLocks/>
            </p:cNvSpPr>
            <p:nvPr/>
          </p:nvSpPr>
          <p:spPr bwMode="auto">
            <a:xfrm>
              <a:off x="1234" y="2770"/>
              <a:ext cx="7" cy="88"/>
            </a:xfrm>
            <a:custGeom>
              <a:avLst/>
              <a:gdLst>
                <a:gd name="T0" fmla="*/ 0 w 18"/>
                <a:gd name="T1" fmla="*/ 0 h 210"/>
                <a:gd name="T2" fmla="*/ 15 w 18"/>
                <a:gd name="T3" fmla="*/ 210 h 210"/>
              </a:gdLst>
              <a:ahLst/>
              <a:cxnLst>
                <a:cxn ang="0">
                  <a:pos x="T0" y="T1"/>
                </a:cxn>
                <a:cxn ang="0">
                  <a:pos x="T2" y="T3"/>
                </a:cxn>
              </a:cxnLst>
              <a:rect l="0" t="0" r="r" b="b"/>
              <a:pathLst>
                <a:path w="18" h="210">
                  <a:moveTo>
                    <a:pt x="0" y="0"/>
                  </a:moveTo>
                  <a:cubicBezTo>
                    <a:pt x="18" y="160"/>
                    <a:pt x="15" y="90"/>
                    <a:pt x="15" y="21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20" name="Freeform 160"/>
            <p:cNvSpPr>
              <a:spLocks/>
            </p:cNvSpPr>
            <p:nvPr/>
          </p:nvSpPr>
          <p:spPr bwMode="auto">
            <a:xfrm>
              <a:off x="1220" y="2897"/>
              <a:ext cx="14" cy="95"/>
            </a:xfrm>
            <a:custGeom>
              <a:avLst/>
              <a:gdLst>
                <a:gd name="T0" fmla="*/ 0 w 30"/>
                <a:gd name="T1" fmla="*/ 0 h 225"/>
                <a:gd name="T2" fmla="*/ 30 w 30"/>
                <a:gd name="T3" fmla="*/ 225 h 225"/>
              </a:gdLst>
              <a:ahLst/>
              <a:cxnLst>
                <a:cxn ang="0">
                  <a:pos x="T0" y="T1"/>
                </a:cxn>
                <a:cxn ang="0">
                  <a:pos x="T2" y="T3"/>
                </a:cxn>
              </a:cxnLst>
              <a:rect l="0" t="0" r="r" b="b"/>
              <a:pathLst>
                <a:path w="30" h="225">
                  <a:moveTo>
                    <a:pt x="0" y="0"/>
                  </a:moveTo>
                  <a:cubicBezTo>
                    <a:pt x="8" y="72"/>
                    <a:pt x="30" y="152"/>
                    <a:pt x="30" y="22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21" name="Freeform 161"/>
            <p:cNvSpPr>
              <a:spLocks/>
            </p:cNvSpPr>
            <p:nvPr/>
          </p:nvSpPr>
          <p:spPr bwMode="auto">
            <a:xfrm>
              <a:off x="1258" y="3112"/>
              <a:ext cx="20" cy="139"/>
            </a:xfrm>
            <a:custGeom>
              <a:avLst/>
              <a:gdLst>
                <a:gd name="T0" fmla="*/ 0 w 49"/>
                <a:gd name="T1" fmla="*/ 0 h 330"/>
                <a:gd name="T2" fmla="*/ 15 w 49"/>
                <a:gd name="T3" fmla="*/ 135 h 330"/>
                <a:gd name="T4" fmla="*/ 45 w 49"/>
                <a:gd name="T5" fmla="*/ 180 h 330"/>
                <a:gd name="T6" fmla="*/ 30 w 49"/>
                <a:gd name="T7" fmla="*/ 330 h 330"/>
              </a:gdLst>
              <a:ahLst/>
              <a:cxnLst>
                <a:cxn ang="0">
                  <a:pos x="T0" y="T1"/>
                </a:cxn>
                <a:cxn ang="0">
                  <a:pos x="T2" y="T3"/>
                </a:cxn>
                <a:cxn ang="0">
                  <a:pos x="T4" y="T5"/>
                </a:cxn>
                <a:cxn ang="0">
                  <a:pos x="T6" y="T7"/>
                </a:cxn>
              </a:cxnLst>
              <a:rect l="0" t="0" r="r" b="b"/>
              <a:pathLst>
                <a:path w="49" h="330">
                  <a:moveTo>
                    <a:pt x="0" y="0"/>
                  </a:moveTo>
                  <a:cubicBezTo>
                    <a:pt x="5" y="45"/>
                    <a:pt x="4" y="91"/>
                    <a:pt x="15" y="135"/>
                  </a:cubicBezTo>
                  <a:cubicBezTo>
                    <a:pt x="19" y="152"/>
                    <a:pt x="44" y="162"/>
                    <a:pt x="45" y="180"/>
                  </a:cubicBezTo>
                  <a:cubicBezTo>
                    <a:pt x="49" y="230"/>
                    <a:pt x="30" y="330"/>
                    <a:pt x="30" y="33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22" name="Freeform 162"/>
            <p:cNvSpPr>
              <a:spLocks/>
            </p:cNvSpPr>
            <p:nvPr/>
          </p:nvSpPr>
          <p:spPr bwMode="auto">
            <a:xfrm>
              <a:off x="1220" y="3276"/>
              <a:ext cx="8" cy="63"/>
            </a:xfrm>
            <a:custGeom>
              <a:avLst/>
              <a:gdLst>
                <a:gd name="T0" fmla="*/ 0 w 18"/>
                <a:gd name="T1" fmla="*/ 0 h 150"/>
                <a:gd name="T2" fmla="*/ 15 w 18"/>
                <a:gd name="T3" fmla="*/ 150 h 150"/>
              </a:gdLst>
              <a:ahLst/>
              <a:cxnLst>
                <a:cxn ang="0">
                  <a:pos x="T0" y="T1"/>
                </a:cxn>
                <a:cxn ang="0">
                  <a:pos x="T2" y="T3"/>
                </a:cxn>
              </a:cxnLst>
              <a:rect l="0" t="0" r="r" b="b"/>
              <a:pathLst>
                <a:path w="18" h="150">
                  <a:moveTo>
                    <a:pt x="0" y="0"/>
                  </a:moveTo>
                  <a:cubicBezTo>
                    <a:pt x="18" y="110"/>
                    <a:pt x="15" y="60"/>
                    <a:pt x="15" y="15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23" name="Freeform 163"/>
            <p:cNvSpPr>
              <a:spLocks/>
            </p:cNvSpPr>
            <p:nvPr/>
          </p:nvSpPr>
          <p:spPr bwMode="auto">
            <a:xfrm>
              <a:off x="1371" y="3137"/>
              <a:ext cx="6" cy="88"/>
            </a:xfrm>
            <a:custGeom>
              <a:avLst/>
              <a:gdLst>
                <a:gd name="T0" fmla="*/ 0 w 16"/>
                <a:gd name="T1" fmla="*/ 0 h 210"/>
                <a:gd name="T2" fmla="*/ 15 w 16"/>
                <a:gd name="T3" fmla="*/ 210 h 210"/>
              </a:gdLst>
              <a:ahLst/>
              <a:cxnLst>
                <a:cxn ang="0">
                  <a:pos x="T0" y="T1"/>
                </a:cxn>
                <a:cxn ang="0">
                  <a:pos x="T2" y="T3"/>
                </a:cxn>
              </a:cxnLst>
              <a:rect l="0" t="0" r="r" b="b"/>
              <a:pathLst>
                <a:path w="16" h="210">
                  <a:moveTo>
                    <a:pt x="0" y="0"/>
                  </a:moveTo>
                  <a:cubicBezTo>
                    <a:pt x="16" y="180"/>
                    <a:pt x="15" y="110"/>
                    <a:pt x="15" y="21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24" name="Freeform 164"/>
            <p:cNvSpPr>
              <a:spLocks/>
            </p:cNvSpPr>
            <p:nvPr/>
          </p:nvSpPr>
          <p:spPr bwMode="auto">
            <a:xfrm>
              <a:off x="1324" y="3276"/>
              <a:ext cx="9" cy="82"/>
            </a:xfrm>
            <a:custGeom>
              <a:avLst/>
              <a:gdLst>
                <a:gd name="T0" fmla="*/ 21 w 21"/>
                <a:gd name="T1" fmla="*/ 0 h 195"/>
                <a:gd name="T2" fmla="*/ 6 w 21"/>
                <a:gd name="T3" fmla="*/ 195 h 195"/>
              </a:gdLst>
              <a:ahLst/>
              <a:cxnLst>
                <a:cxn ang="0">
                  <a:pos x="T0" y="T1"/>
                </a:cxn>
                <a:cxn ang="0">
                  <a:pos x="T2" y="T3"/>
                </a:cxn>
              </a:cxnLst>
              <a:rect l="0" t="0" r="r" b="b"/>
              <a:pathLst>
                <a:path w="21" h="195">
                  <a:moveTo>
                    <a:pt x="21" y="0"/>
                  </a:moveTo>
                  <a:cubicBezTo>
                    <a:pt x="0" y="125"/>
                    <a:pt x="6" y="60"/>
                    <a:pt x="6" y="19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25" name="Freeform 165"/>
            <p:cNvSpPr>
              <a:spLocks/>
            </p:cNvSpPr>
            <p:nvPr/>
          </p:nvSpPr>
          <p:spPr bwMode="auto">
            <a:xfrm>
              <a:off x="1502" y="3124"/>
              <a:ext cx="12" cy="70"/>
            </a:xfrm>
            <a:custGeom>
              <a:avLst/>
              <a:gdLst>
                <a:gd name="T0" fmla="*/ 0 w 30"/>
                <a:gd name="T1" fmla="*/ 0 h 165"/>
                <a:gd name="T2" fmla="*/ 30 w 30"/>
                <a:gd name="T3" fmla="*/ 165 h 165"/>
              </a:gdLst>
              <a:ahLst/>
              <a:cxnLst>
                <a:cxn ang="0">
                  <a:pos x="T0" y="T1"/>
                </a:cxn>
                <a:cxn ang="0">
                  <a:pos x="T2" y="T3"/>
                </a:cxn>
              </a:cxnLst>
              <a:rect l="0" t="0" r="r" b="b"/>
              <a:pathLst>
                <a:path w="30" h="165">
                  <a:moveTo>
                    <a:pt x="0" y="0"/>
                  </a:moveTo>
                  <a:cubicBezTo>
                    <a:pt x="1" y="8"/>
                    <a:pt x="30" y="139"/>
                    <a:pt x="30" y="16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26" name="Freeform 166"/>
            <p:cNvSpPr>
              <a:spLocks/>
            </p:cNvSpPr>
            <p:nvPr/>
          </p:nvSpPr>
          <p:spPr bwMode="auto">
            <a:xfrm>
              <a:off x="1359" y="2738"/>
              <a:ext cx="5" cy="133"/>
            </a:xfrm>
            <a:custGeom>
              <a:avLst/>
              <a:gdLst>
                <a:gd name="T0" fmla="*/ 0 w 15"/>
                <a:gd name="T1" fmla="*/ 0 h 315"/>
                <a:gd name="T2" fmla="*/ 15 w 15"/>
                <a:gd name="T3" fmla="*/ 180 h 315"/>
                <a:gd name="T4" fmla="*/ 0 w 15"/>
                <a:gd name="T5" fmla="*/ 315 h 315"/>
              </a:gdLst>
              <a:ahLst/>
              <a:cxnLst>
                <a:cxn ang="0">
                  <a:pos x="T0" y="T1"/>
                </a:cxn>
                <a:cxn ang="0">
                  <a:pos x="T2" y="T3"/>
                </a:cxn>
                <a:cxn ang="0">
                  <a:pos x="T4" y="T5"/>
                </a:cxn>
              </a:cxnLst>
              <a:rect l="0" t="0" r="r" b="b"/>
              <a:pathLst>
                <a:path w="15" h="315">
                  <a:moveTo>
                    <a:pt x="0" y="0"/>
                  </a:moveTo>
                  <a:cubicBezTo>
                    <a:pt x="5" y="60"/>
                    <a:pt x="15" y="120"/>
                    <a:pt x="15" y="180"/>
                  </a:cubicBezTo>
                  <a:cubicBezTo>
                    <a:pt x="15" y="204"/>
                    <a:pt x="0" y="279"/>
                    <a:pt x="0" y="31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27" name="Freeform 167"/>
            <p:cNvSpPr>
              <a:spLocks/>
            </p:cNvSpPr>
            <p:nvPr/>
          </p:nvSpPr>
          <p:spPr bwMode="auto">
            <a:xfrm>
              <a:off x="1470" y="2561"/>
              <a:ext cx="21" cy="179"/>
            </a:xfrm>
            <a:custGeom>
              <a:avLst/>
              <a:gdLst>
                <a:gd name="T0" fmla="*/ 30 w 48"/>
                <a:gd name="T1" fmla="*/ 0 h 424"/>
                <a:gd name="T2" fmla="*/ 30 w 48"/>
                <a:gd name="T3" fmla="*/ 270 h 424"/>
                <a:gd name="T4" fmla="*/ 45 w 48"/>
                <a:gd name="T5" fmla="*/ 345 h 424"/>
              </a:gdLst>
              <a:ahLst/>
              <a:cxnLst>
                <a:cxn ang="0">
                  <a:pos x="T0" y="T1"/>
                </a:cxn>
                <a:cxn ang="0">
                  <a:pos x="T2" y="T3"/>
                </a:cxn>
                <a:cxn ang="0">
                  <a:pos x="T4" y="T5"/>
                </a:cxn>
              </a:cxnLst>
              <a:rect l="0" t="0" r="r" b="b"/>
              <a:pathLst>
                <a:path w="48" h="424">
                  <a:moveTo>
                    <a:pt x="30" y="0"/>
                  </a:moveTo>
                  <a:cubicBezTo>
                    <a:pt x="0" y="120"/>
                    <a:pt x="6" y="68"/>
                    <a:pt x="30" y="270"/>
                  </a:cubicBezTo>
                  <a:cubicBezTo>
                    <a:pt x="48" y="424"/>
                    <a:pt x="45" y="236"/>
                    <a:pt x="45" y="34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28" name="Freeform 168"/>
            <p:cNvSpPr>
              <a:spLocks/>
            </p:cNvSpPr>
            <p:nvPr/>
          </p:nvSpPr>
          <p:spPr bwMode="auto">
            <a:xfrm>
              <a:off x="1458" y="2758"/>
              <a:ext cx="6" cy="94"/>
            </a:xfrm>
            <a:custGeom>
              <a:avLst/>
              <a:gdLst>
                <a:gd name="T0" fmla="*/ 0 w 15"/>
                <a:gd name="T1" fmla="*/ 0 h 225"/>
                <a:gd name="T2" fmla="*/ 15 w 15"/>
                <a:gd name="T3" fmla="*/ 225 h 225"/>
              </a:gdLst>
              <a:ahLst/>
              <a:cxnLst>
                <a:cxn ang="0">
                  <a:pos x="T0" y="T1"/>
                </a:cxn>
                <a:cxn ang="0">
                  <a:pos x="T2" y="T3"/>
                </a:cxn>
              </a:cxnLst>
              <a:rect l="0" t="0" r="r" b="b"/>
              <a:pathLst>
                <a:path w="15" h="225">
                  <a:moveTo>
                    <a:pt x="0" y="0"/>
                  </a:moveTo>
                  <a:cubicBezTo>
                    <a:pt x="15" y="215"/>
                    <a:pt x="15" y="140"/>
                    <a:pt x="15" y="22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29" name="Freeform 169"/>
            <p:cNvSpPr>
              <a:spLocks/>
            </p:cNvSpPr>
            <p:nvPr/>
          </p:nvSpPr>
          <p:spPr bwMode="auto">
            <a:xfrm>
              <a:off x="1575" y="2435"/>
              <a:ext cx="20" cy="133"/>
            </a:xfrm>
            <a:custGeom>
              <a:avLst/>
              <a:gdLst>
                <a:gd name="T0" fmla="*/ 35 w 50"/>
                <a:gd name="T1" fmla="*/ 0 h 315"/>
                <a:gd name="T2" fmla="*/ 50 w 50"/>
                <a:gd name="T3" fmla="*/ 315 h 315"/>
              </a:gdLst>
              <a:ahLst/>
              <a:cxnLst>
                <a:cxn ang="0">
                  <a:pos x="T0" y="T1"/>
                </a:cxn>
                <a:cxn ang="0">
                  <a:pos x="T2" y="T3"/>
                </a:cxn>
              </a:cxnLst>
              <a:rect l="0" t="0" r="r" b="b"/>
              <a:pathLst>
                <a:path w="50" h="315">
                  <a:moveTo>
                    <a:pt x="35" y="0"/>
                  </a:moveTo>
                  <a:cubicBezTo>
                    <a:pt x="14" y="104"/>
                    <a:pt x="0" y="216"/>
                    <a:pt x="50" y="31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30" name="Freeform 170"/>
            <p:cNvSpPr>
              <a:spLocks/>
            </p:cNvSpPr>
            <p:nvPr/>
          </p:nvSpPr>
          <p:spPr bwMode="auto">
            <a:xfrm>
              <a:off x="1551" y="2622"/>
              <a:ext cx="15" cy="154"/>
            </a:xfrm>
            <a:custGeom>
              <a:avLst/>
              <a:gdLst>
                <a:gd name="T0" fmla="*/ 0 w 35"/>
                <a:gd name="T1" fmla="*/ 21 h 366"/>
                <a:gd name="T2" fmla="*/ 0 w 35"/>
                <a:gd name="T3" fmla="*/ 201 h 366"/>
                <a:gd name="T4" fmla="*/ 30 w 35"/>
                <a:gd name="T5" fmla="*/ 366 h 366"/>
              </a:gdLst>
              <a:ahLst/>
              <a:cxnLst>
                <a:cxn ang="0">
                  <a:pos x="T0" y="T1"/>
                </a:cxn>
                <a:cxn ang="0">
                  <a:pos x="T2" y="T3"/>
                </a:cxn>
                <a:cxn ang="0">
                  <a:pos x="T4" y="T5"/>
                </a:cxn>
              </a:cxnLst>
              <a:rect l="0" t="0" r="r" b="b"/>
              <a:pathLst>
                <a:path w="35" h="366">
                  <a:moveTo>
                    <a:pt x="0" y="21"/>
                  </a:moveTo>
                  <a:cubicBezTo>
                    <a:pt x="35" y="126"/>
                    <a:pt x="0" y="0"/>
                    <a:pt x="0" y="201"/>
                  </a:cubicBezTo>
                  <a:cubicBezTo>
                    <a:pt x="0" y="262"/>
                    <a:pt x="30" y="308"/>
                    <a:pt x="30" y="366"/>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31" name="Freeform 171"/>
            <p:cNvSpPr>
              <a:spLocks/>
            </p:cNvSpPr>
            <p:nvPr/>
          </p:nvSpPr>
          <p:spPr bwMode="auto">
            <a:xfrm>
              <a:off x="1714" y="2365"/>
              <a:ext cx="0" cy="51"/>
            </a:xfrm>
            <a:custGeom>
              <a:avLst/>
              <a:gdLst>
                <a:gd name="T0" fmla="*/ 0 w 1"/>
                <a:gd name="T1" fmla="*/ 0 h 120"/>
                <a:gd name="T2" fmla="*/ 0 w 1"/>
                <a:gd name="T3" fmla="*/ 120 h 120"/>
              </a:gdLst>
              <a:ahLst/>
              <a:cxnLst>
                <a:cxn ang="0">
                  <a:pos x="T0" y="T1"/>
                </a:cxn>
                <a:cxn ang="0">
                  <a:pos x="T2" y="T3"/>
                </a:cxn>
              </a:cxnLst>
              <a:rect l="0" t="0" r="r" b="b"/>
              <a:pathLst>
                <a:path w="1" h="120">
                  <a:moveTo>
                    <a:pt x="0" y="0"/>
                  </a:moveTo>
                  <a:cubicBezTo>
                    <a:pt x="0" y="40"/>
                    <a:pt x="0" y="80"/>
                    <a:pt x="0" y="12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32" name="Freeform 172"/>
            <p:cNvSpPr>
              <a:spLocks/>
            </p:cNvSpPr>
            <p:nvPr/>
          </p:nvSpPr>
          <p:spPr bwMode="auto">
            <a:xfrm>
              <a:off x="1670" y="2612"/>
              <a:ext cx="7" cy="57"/>
            </a:xfrm>
            <a:custGeom>
              <a:avLst/>
              <a:gdLst>
                <a:gd name="T0" fmla="*/ 0 w 16"/>
                <a:gd name="T1" fmla="*/ 0 h 135"/>
                <a:gd name="T2" fmla="*/ 15 w 16"/>
                <a:gd name="T3" fmla="*/ 135 h 135"/>
              </a:gdLst>
              <a:ahLst/>
              <a:cxnLst>
                <a:cxn ang="0">
                  <a:pos x="T0" y="T1"/>
                </a:cxn>
                <a:cxn ang="0">
                  <a:pos x="T2" y="T3"/>
                </a:cxn>
              </a:cxnLst>
              <a:rect l="0" t="0" r="r" b="b"/>
              <a:pathLst>
                <a:path w="16" h="135">
                  <a:moveTo>
                    <a:pt x="0" y="0"/>
                  </a:moveTo>
                  <a:cubicBezTo>
                    <a:pt x="16" y="115"/>
                    <a:pt x="15" y="70"/>
                    <a:pt x="15" y="13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33" name="Freeform 173"/>
            <p:cNvSpPr>
              <a:spLocks/>
            </p:cNvSpPr>
            <p:nvPr/>
          </p:nvSpPr>
          <p:spPr bwMode="auto">
            <a:xfrm>
              <a:off x="1664" y="2460"/>
              <a:ext cx="0" cy="63"/>
            </a:xfrm>
            <a:custGeom>
              <a:avLst/>
              <a:gdLst>
                <a:gd name="T0" fmla="*/ 0 w 1"/>
                <a:gd name="T1" fmla="*/ 0 h 150"/>
                <a:gd name="T2" fmla="*/ 0 w 1"/>
                <a:gd name="T3" fmla="*/ 150 h 150"/>
              </a:gdLst>
              <a:ahLst/>
              <a:cxnLst>
                <a:cxn ang="0">
                  <a:pos x="T0" y="T1"/>
                </a:cxn>
                <a:cxn ang="0">
                  <a:pos x="T2" y="T3"/>
                </a:cxn>
              </a:cxnLst>
              <a:rect l="0" t="0" r="r" b="b"/>
              <a:pathLst>
                <a:path w="1" h="150">
                  <a:moveTo>
                    <a:pt x="0" y="0"/>
                  </a:moveTo>
                  <a:cubicBezTo>
                    <a:pt x="0" y="50"/>
                    <a:pt x="0" y="100"/>
                    <a:pt x="0" y="15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34" name="Freeform 174"/>
            <p:cNvSpPr>
              <a:spLocks/>
            </p:cNvSpPr>
            <p:nvPr/>
          </p:nvSpPr>
          <p:spPr bwMode="auto">
            <a:xfrm>
              <a:off x="1625" y="2536"/>
              <a:ext cx="14" cy="82"/>
            </a:xfrm>
            <a:custGeom>
              <a:avLst/>
              <a:gdLst>
                <a:gd name="T0" fmla="*/ 34 w 34"/>
                <a:gd name="T1" fmla="*/ 0 h 195"/>
                <a:gd name="T2" fmla="*/ 4 w 34"/>
                <a:gd name="T3" fmla="*/ 90 h 195"/>
                <a:gd name="T4" fmla="*/ 19 w 34"/>
                <a:gd name="T5" fmla="*/ 195 h 195"/>
              </a:gdLst>
              <a:ahLst/>
              <a:cxnLst>
                <a:cxn ang="0">
                  <a:pos x="T0" y="T1"/>
                </a:cxn>
                <a:cxn ang="0">
                  <a:pos x="T2" y="T3"/>
                </a:cxn>
                <a:cxn ang="0">
                  <a:pos x="T4" y="T5"/>
                </a:cxn>
              </a:cxnLst>
              <a:rect l="0" t="0" r="r" b="b"/>
              <a:pathLst>
                <a:path w="34" h="195">
                  <a:moveTo>
                    <a:pt x="34" y="0"/>
                  </a:moveTo>
                  <a:cubicBezTo>
                    <a:pt x="24" y="30"/>
                    <a:pt x="0" y="59"/>
                    <a:pt x="4" y="90"/>
                  </a:cubicBezTo>
                  <a:cubicBezTo>
                    <a:pt x="9" y="125"/>
                    <a:pt x="19" y="195"/>
                    <a:pt x="19" y="19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41135" name="Group 175"/>
            <p:cNvGrpSpPr>
              <a:grpSpLocks/>
            </p:cNvGrpSpPr>
            <p:nvPr/>
          </p:nvGrpSpPr>
          <p:grpSpPr bwMode="auto">
            <a:xfrm>
              <a:off x="2464" y="3002"/>
              <a:ext cx="447" cy="346"/>
              <a:chOff x="6624" y="10105"/>
              <a:chExt cx="460" cy="337"/>
            </a:xfrm>
          </p:grpSpPr>
          <p:grpSp>
            <p:nvGrpSpPr>
              <p:cNvPr id="41136" name="Group 176"/>
              <p:cNvGrpSpPr>
                <a:grpSpLocks/>
              </p:cNvGrpSpPr>
              <p:nvPr/>
            </p:nvGrpSpPr>
            <p:grpSpPr bwMode="auto">
              <a:xfrm>
                <a:off x="6624" y="10105"/>
                <a:ext cx="460" cy="337"/>
                <a:chOff x="9192" y="8790"/>
                <a:chExt cx="1682" cy="1231"/>
              </a:xfrm>
            </p:grpSpPr>
            <p:sp>
              <p:nvSpPr>
                <p:cNvPr id="41137" name="Arc 177"/>
                <p:cNvSpPr>
                  <a:spLocks/>
                </p:cNvSpPr>
                <p:nvPr/>
              </p:nvSpPr>
              <p:spPr bwMode="auto">
                <a:xfrm rot="-1124883">
                  <a:off x="9192" y="8877"/>
                  <a:ext cx="1621" cy="899"/>
                </a:xfrm>
                <a:custGeom>
                  <a:avLst/>
                  <a:gdLst>
                    <a:gd name="G0" fmla="+- 21600 0 0"/>
                    <a:gd name="G1" fmla="+- 21600 0 0"/>
                    <a:gd name="G2" fmla="+- 21600 0 0"/>
                    <a:gd name="T0" fmla="*/ 42961 w 43200"/>
                    <a:gd name="T1" fmla="*/ 24804 h 43200"/>
                    <a:gd name="T2" fmla="*/ 43200 w 43200"/>
                    <a:gd name="T3" fmla="*/ 21600 h 43200"/>
                    <a:gd name="T4" fmla="*/ 21600 w 43200"/>
                    <a:gd name="T5" fmla="*/ 21600 h 43200"/>
                  </a:gdLst>
                  <a:ahLst/>
                  <a:cxnLst>
                    <a:cxn ang="0">
                      <a:pos x="T0" y="T1"/>
                    </a:cxn>
                    <a:cxn ang="0">
                      <a:pos x="T2" y="T3"/>
                    </a:cxn>
                    <a:cxn ang="0">
                      <a:pos x="T4" y="T5"/>
                    </a:cxn>
                  </a:cxnLst>
                  <a:rect l="0" t="0" r="r" b="b"/>
                  <a:pathLst>
                    <a:path w="43200" h="43200" fill="none" extrusionOk="0">
                      <a:moveTo>
                        <a:pt x="42961" y="24804"/>
                      </a:moveTo>
                      <a:cubicBezTo>
                        <a:pt x="41375" y="35377"/>
                        <a:pt x="32291" y="43199"/>
                        <a:pt x="21600" y="43200"/>
                      </a:cubicBezTo>
                      <a:cubicBezTo>
                        <a:pt x="9670" y="43200"/>
                        <a:pt x="0" y="33529"/>
                        <a:pt x="0" y="21600"/>
                      </a:cubicBezTo>
                      <a:cubicBezTo>
                        <a:pt x="0" y="9670"/>
                        <a:pt x="9670" y="0"/>
                        <a:pt x="21600" y="0"/>
                      </a:cubicBezTo>
                      <a:cubicBezTo>
                        <a:pt x="33529" y="-1"/>
                        <a:pt x="43199" y="9670"/>
                        <a:pt x="43200" y="21599"/>
                      </a:cubicBezTo>
                    </a:path>
                    <a:path w="43200" h="43200" stroke="0" extrusionOk="0">
                      <a:moveTo>
                        <a:pt x="42961" y="24804"/>
                      </a:moveTo>
                      <a:cubicBezTo>
                        <a:pt x="41375" y="35377"/>
                        <a:pt x="32291" y="43199"/>
                        <a:pt x="21600" y="43200"/>
                      </a:cubicBezTo>
                      <a:cubicBezTo>
                        <a:pt x="9670" y="43200"/>
                        <a:pt x="0" y="33529"/>
                        <a:pt x="0" y="21600"/>
                      </a:cubicBezTo>
                      <a:cubicBezTo>
                        <a:pt x="0" y="9670"/>
                        <a:pt x="9670" y="0"/>
                        <a:pt x="21600" y="0"/>
                      </a:cubicBezTo>
                      <a:cubicBezTo>
                        <a:pt x="33529" y="-1"/>
                        <a:pt x="43199" y="9670"/>
                        <a:pt x="43200" y="21599"/>
                      </a:cubicBezTo>
                      <a:lnTo>
                        <a:pt x="21600" y="21600"/>
                      </a:lnTo>
                      <a:close/>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38" name="Arc 178"/>
                <p:cNvSpPr>
                  <a:spLocks/>
                </p:cNvSpPr>
                <p:nvPr/>
              </p:nvSpPr>
              <p:spPr bwMode="auto">
                <a:xfrm rot="-1124883">
                  <a:off x="9264" y="9571"/>
                  <a:ext cx="1610" cy="450"/>
                </a:xfrm>
                <a:custGeom>
                  <a:avLst/>
                  <a:gdLst>
                    <a:gd name="G0" fmla="+- 21550 0 0"/>
                    <a:gd name="G1" fmla="+- 0 0 0"/>
                    <a:gd name="G2" fmla="+- 21600 0 0"/>
                    <a:gd name="T0" fmla="*/ 42911 w 42911"/>
                    <a:gd name="T1" fmla="*/ 3204 h 21600"/>
                    <a:gd name="T2" fmla="*/ 0 w 42911"/>
                    <a:gd name="T3" fmla="*/ 1464 h 21600"/>
                    <a:gd name="T4" fmla="*/ 21550 w 42911"/>
                    <a:gd name="T5" fmla="*/ 0 h 21600"/>
                  </a:gdLst>
                  <a:ahLst/>
                  <a:cxnLst>
                    <a:cxn ang="0">
                      <a:pos x="T0" y="T1"/>
                    </a:cxn>
                    <a:cxn ang="0">
                      <a:pos x="T2" y="T3"/>
                    </a:cxn>
                    <a:cxn ang="0">
                      <a:pos x="T4" y="T5"/>
                    </a:cxn>
                  </a:cxnLst>
                  <a:rect l="0" t="0" r="r" b="b"/>
                  <a:pathLst>
                    <a:path w="42911" h="21600" fill="none" extrusionOk="0">
                      <a:moveTo>
                        <a:pt x="42911" y="3204"/>
                      </a:moveTo>
                      <a:cubicBezTo>
                        <a:pt x="41325" y="13777"/>
                        <a:pt x="32241" y="21599"/>
                        <a:pt x="21550" y="21600"/>
                      </a:cubicBezTo>
                      <a:cubicBezTo>
                        <a:pt x="10188" y="21600"/>
                        <a:pt x="769" y="12799"/>
                        <a:pt x="-1" y="1464"/>
                      </a:cubicBezTo>
                    </a:path>
                    <a:path w="42911" h="21600" stroke="0" extrusionOk="0">
                      <a:moveTo>
                        <a:pt x="42911" y="3204"/>
                      </a:moveTo>
                      <a:cubicBezTo>
                        <a:pt x="41325" y="13777"/>
                        <a:pt x="32241" y="21599"/>
                        <a:pt x="21550" y="21600"/>
                      </a:cubicBezTo>
                      <a:cubicBezTo>
                        <a:pt x="10188" y="21600"/>
                        <a:pt x="769" y="12799"/>
                        <a:pt x="-1" y="1464"/>
                      </a:cubicBezTo>
                      <a:lnTo>
                        <a:pt x="21550" y="0"/>
                      </a:lnTo>
                      <a:close/>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39" name="Line 179"/>
                <p:cNvSpPr>
                  <a:spLocks noChangeShapeType="1"/>
                </p:cNvSpPr>
                <p:nvPr/>
              </p:nvSpPr>
              <p:spPr bwMode="auto">
                <a:xfrm>
                  <a:off x="9230" y="9540"/>
                  <a:ext cx="0" cy="306"/>
                </a:xfrm>
                <a:prstGeom prst="line">
                  <a:avLst/>
                </a:prstGeom>
                <a:noFill/>
                <a:ln w="952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140" name="Line 180"/>
                <p:cNvSpPr>
                  <a:spLocks noChangeShapeType="1"/>
                </p:cNvSpPr>
                <p:nvPr/>
              </p:nvSpPr>
              <p:spPr bwMode="auto">
                <a:xfrm>
                  <a:off x="10805" y="9180"/>
                  <a:ext cx="0" cy="180"/>
                </a:xfrm>
                <a:prstGeom prst="line">
                  <a:avLst/>
                </a:prstGeom>
                <a:noFill/>
                <a:ln w="952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41141" name="Group 181"/>
                <p:cNvGrpSpPr>
                  <a:grpSpLocks/>
                </p:cNvGrpSpPr>
                <p:nvPr/>
              </p:nvGrpSpPr>
              <p:grpSpPr bwMode="auto">
                <a:xfrm>
                  <a:off x="9682" y="9073"/>
                  <a:ext cx="563" cy="407"/>
                  <a:chOff x="9682" y="9178"/>
                  <a:chExt cx="563" cy="407"/>
                </a:xfrm>
              </p:grpSpPr>
              <p:sp>
                <p:nvSpPr>
                  <p:cNvPr id="41142" name="Freeform 182"/>
                  <p:cNvSpPr>
                    <a:spLocks/>
                  </p:cNvSpPr>
                  <p:nvPr/>
                </p:nvSpPr>
                <p:spPr bwMode="auto">
                  <a:xfrm>
                    <a:off x="9682" y="9178"/>
                    <a:ext cx="503" cy="331"/>
                  </a:xfrm>
                  <a:custGeom>
                    <a:avLst/>
                    <a:gdLst>
                      <a:gd name="T0" fmla="*/ 23 w 503"/>
                      <a:gd name="T1" fmla="*/ 302 h 331"/>
                      <a:gd name="T2" fmla="*/ 83 w 503"/>
                      <a:gd name="T3" fmla="*/ 227 h 331"/>
                      <a:gd name="T4" fmla="*/ 128 w 503"/>
                      <a:gd name="T5" fmla="*/ 197 h 331"/>
                      <a:gd name="T6" fmla="*/ 233 w 503"/>
                      <a:gd name="T7" fmla="*/ 107 h 331"/>
                      <a:gd name="T8" fmla="*/ 443 w 503"/>
                      <a:gd name="T9" fmla="*/ 17 h 331"/>
                      <a:gd name="T10" fmla="*/ 503 w 503"/>
                      <a:gd name="T11" fmla="*/ 2 h 331"/>
                    </a:gdLst>
                    <a:ahLst/>
                    <a:cxnLst>
                      <a:cxn ang="0">
                        <a:pos x="T0" y="T1"/>
                      </a:cxn>
                      <a:cxn ang="0">
                        <a:pos x="T2" y="T3"/>
                      </a:cxn>
                      <a:cxn ang="0">
                        <a:pos x="T4" y="T5"/>
                      </a:cxn>
                      <a:cxn ang="0">
                        <a:pos x="T6" y="T7"/>
                      </a:cxn>
                      <a:cxn ang="0">
                        <a:pos x="T8" y="T9"/>
                      </a:cxn>
                      <a:cxn ang="0">
                        <a:pos x="T10" y="T11"/>
                      </a:cxn>
                    </a:cxnLst>
                    <a:rect l="0" t="0" r="r" b="b"/>
                    <a:pathLst>
                      <a:path w="503" h="331">
                        <a:moveTo>
                          <a:pt x="23" y="302"/>
                        </a:moveTo>
                        <a:cubicBezTo>
                          <a:pt x="152" y="216"/>
                          <a:pt x="0" y="331"/>
                          <a:pt x="83" y="227"/>
                        </a:cubicBezTo>
                        <a:cubicBezTo>
                          <a:pt x="94" y="213"/>
                          <a:pt x="113" y="207"/>
                          <a:pt x="128" y="197"/>
                        </a:cubicBezTo>
                        <a:cubicBezTo>
                          <a:pt x="150" y="130"/>
                          <a:pt x="168" y="129"/>
                          <a:pt x="233" y="107"/>
                        </a:cubicBezTo>
                        <a:cubicBezTo>
                          <a:pt x="312" y="28"/>
                          <a:pt x="326" y="56"/>
                          <a:pt x="443" y="17"/>
                        </a:cubicBezTo>
                        <a:cubicBezTo>
                          <a:pt x="493" y="0"/>
                          <a:pt x="472" y="2"/>
                          <a:pt x="503" y="2"/>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43" name="Freeform 183"/>
                  <p:cNvSpPr>
                    <a:spLocks/>
                  </p:cNvSpPr>
                  <p:nvPr/>
                </p:nvSpPr>
                <p:spPr bwMode="auto">
                  <a:xfrm>
                    <a:off x="9735" y="9315"/>
                    <a:ext cx="510" cy="270"/>
                  </a:xfrm>
                  <a:custGeom>
                    <a:avLst/>
                    <a:gdLst>
                      <a:gd name="T0" fmla="*/ 0 w 510"/>
                      <a:gd name="T1" fmla="*/ 150 h 270"/>
                      <a:gd name="T2" fmla="*/ 75 w 510"/>
                      <a:gd name="T3" fmla="*/ 270 h 270"/>
                      <a:gd name="T4" fmla="*/ 195 w 510"/>
                      <a:gd name="T5" fmla="*/ 165 h 270"/>
                      <a:gd name="T6" fmla="*/ 210 w 510"/>
                      <a:gd name="T7" fmla="*/ 120 h 270"/>
                      <a:gd name="T8" fmla="*/ 300 w 510"/>
                      <a:gd name="T9" fmla="*/ 90 h 270"/>
                      <a:gd name="T10" fmla="*/ 345 w 510"/>
                      <a:gd name="T11" fmla="*/ 60 h 270"/>
                      <a:gd name="T12" fmla="*/ 390 w 510"/>
                      <a:gd name="T13" fmla="*/ 45 h 270"/>
                      <a:gd name="T14" fmla="*/ 510 w 510"/>
                      <a:gd name="T15" fmla="*/ 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0" h="270">
                        <a:moveTo>
                          <a:pt x="0" y="150"/>
                        </a:moveTo>
                        <a:cubicBezTo>
                          <a:pt x="19" y="226"/>
                          <a:pt x="0" y="245"/>
                          <a:pt x="75" y="270"/>
                        </a:cubicBezTo>
                        <a:cubicBezTo>
                          <a:pt x="124" y="237"/>
                          <a:pt x="146" y="198"/>
                          <a:pt x="195" y="165"/>
                        </a:cubicBezTo>
                        <a:cubicBezTo>
                          <a:pt x="200" y="150"/>
                          <a:pt x="197" y="129"/>
                          <a:pt x="210" y="120"/>
                        </a:cubicBezTo>
                        <a:cubicBezTo>
                          <a:pt x="236" y="102"/>
                          <a:pt x="270" y="100"/>
                          <a:pt x="300" y="90"/>
                        </a:cubicBezTo>
                        <a:cubicBezTo>
                          <a:pt x="317" y="84"/>
                          <a:pt x="329" y="68"/>
                          <a:pt x="345" y="60"/>
                        </a:cubicBezTo>
                        <a:cubicBezTo>
                          <a:pt x="359" y="53"/>
                          <a:pt x="376" y="52"/>
                          <a:pt x="390" y="45"/>
                        </a:cubicBezTo>
                        <a:cubicBezTo>
                          <a:pt x="436" y="22"/>
                          <a:pt x="457" y="0"/>
                          <a:pt x="510"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41144" name="Freeform 184"/>
                <p:cNvSpPr>
                  <a:spLocks/>
                </p:cNvSpPr>
                <p:nvPr/>
              </p:nvSpPr>
              <p:spPr bwMode="auto">
                <a:xfrm>
                  <a:off x="9780" y="8835"/>
                  <a:ext cx="30" cy="435"/>
                </a:xfrm>
                <a:custGeom>
                  <a:avLst/>
                  <a:gdLst>
                    <a:gd name="T0" fmla="*/ 0 w 30"/>
                    <a:gd name="T1" fmla="*/ 0 h 435"/>
                    <a:gd name="T2" fmla="*/ 30 w 30"/>
                    <a:gd name="T3" fmla="*/ 435 h 435"/>
                  </a:gdLst>
                  <a:ahLst/>
                  <a:cxnLst>
                    <a:cxn ang="0">
                      <a:pos x="T0" y="T1"/>
                    </a:cxn>
                    <a:cxn ang="0">
                      <a:pos x="T2" y="T3"/>
                    </a:cxn>
                  </a:cxnLst>
                  <a:rect l="0" t="0" r="r" b="b"/>
                  <a:pathLst>
                    <a:path w="30" h="435">
                      <a:moveTo>
                        <a:pt x="0" y="0"/>
                      </a:moveTo>
                      <a:cubicBezTo>
                        <a:pt x="21" y="145"/>
                        <a:pt x="30" y="288"/>
                        <a:pt x="30" y="435"/>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45" name="Freeform 185"/>
                <p:cNvSpPr>
                  <a:spLocks/>
                </p:cNvSpPr>
                <p:nvPr/>
              </p:nvSpPr>
              <p:spPr bwMode="auto">
                <a:xfrm>
                  <a:off x="9915" y="9015"/>
                  <a:ext cx="375" cy="419"/>
                </a:xfrm>
                <a:custGeom>
                  <a:avLst/>
                  <a:gdLst>
                    <a:gd name="T0" fmla="*/ 0 w 375"/>
                    <a:gd name="T1" fmla="*/ 375 h 419"/>
                    <a:gd name="T2" fmla="*/ 225 w 375"/>
                    <a:gd name="T3" fmla="*/ 390 h 419"/>
                    <a:gd name="T4" fmla="*/ 285 w 375"/>
                    <a:gd name="T5" fmla="*/ 330 h 419"/>
                    <a:gd name="T6" fmla="*/ 330 w 375"/>
                    <a:gd name="T7" fmla="*/ 300 h 419"/>
                    <a:gd name="T8" fmla="*/ 375 w 375"/>
                    <a:gd name="T9" fmla="*/ 60 h 419"/>
                    <a:gd name="T10" fmla="*/ 360 w 375"/>
                    <a:gd name="T11" fmla="*/ 0 h 419"/>
                  </a:gdLst>
                  <a:ahLst/>
                  <a:cxnLst>
                    <a:cxn ang="0">
                      <a:pos x="T0" y="T1"/>
                    </a:cxn>
                    <a:cxn ang="0">
                      <a:pos x="T2" y="T3"/>
                    </a:cxn>
                    <a:cxn ang="0">
                      <a:pos x="T4" y="T5"/>
                    </a:cxn>
                    <a:cxn ang="0">
                      <a:pos x="T6" y="T7"/>
                    </a:cxn>
                    <a:cxn ang="0">
                      <a:pos x="T8" y="T9"/>
                    </a:cxn>
                    <a:cxn ang="0">
                      <a:pos x="T10" y="T11"/>
                    </a:cxn>
                  </a:cxnLst>
                  <a:rect l="0" t="0" r="r" b="b"/>
                  <a:pathLst>
                    <a:path w="375" h="419">
                      <a:moveTo>
                        <a:pt x="0" y="375"/>
                      </a:moveTo>
                      <a:cubicBezTo>
                        <a:pt x="133" y="419"/>
                        <a:pt x="59" y="408"/>
                        <a:pt x="225" y="390"/>
                      </a:cubicBezTo>
                      <a:cubicBezTo>
                        <a:pt x="323" y="357"/>
                        <a:pt x="227" y="403"/>
                        <a:pt x="285" y="330"/>
                      </a:cubicBezTo>
                      <a:cubicBezTo>
                        <a:pt x="296" y="316"/>
                        <a:pt x="315" y="310"/>
                        <a:pt x="330" y="300"/>
                      </a:cubicBezTo>
                      <a:cubicBezTo>
                        <a:pt x="358" y="217"/>
                        <a:pt x="365" y="149"/>
                        <a:pt x="375" y="60"/>
                      </a:cubicBezTo>
                      <a:cubicBezTo>
                        <a:pt x="370" y="40"/>
                        <a:pt x="360" y="0"/>
                        <a:pt x="360"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46" name="Freeform 186"/>
                <p:cNvSpPr>
                  <a:spLocks/>
                </p:cNvSpPr>
                <p:nvPr/>
              </p:nvSpPr>
              <p:spPr bwMode="auto">
                <a:xfrm>
                  <a:off x="9931" y="8790"/>
                  <a:ext cx="47" cy="400"/>
                </a:xfrm>
                <a:custGeom>
                  <a:avLst/>
                  <a:gdLst>
                    <a:gd name="T0" fmla="*/ 29 w 47"/>
                    <a:gd name="T1" fmla="*/ 0 h 400"/>
                    <a:gd name="T2" fmla="*/ 29 w 47"/>
                    <a:gd name="T3" fmla="*/ 255 h 400"/>
                    <a:gd name="T4" fmla="*/ 44 w 47"/>
                    <a:gd name="T5" fmla="*/ 330 h 400"/>
                  </a:gdLst>
                  <a:ahLst/>
                  <a:cxnLst>
                    <a:cxn ang="0">
                      <a:pos x="T0" y="T1"/>
                    </a:cxn>
                    <a:cxn ang="0">
                      <a:pos x="T2" y="T3"/>
                    </a:cxn>
                    <a:cxn ang="0">
                      <a:pos x="T4" y="T5"/>
                    </a:cxn>
                  </a:cxnLst>
                  <a:rect l="0" t="0" r="r" b="b"/>
                  <a:pathLst>
                    <a:path w="47" h="400">
                      <a:moveTo>
                        <a:pt x="29" y="0"/>
                      </a:moveTo>
                      <a:cubicBezTo>
                        <a:pt x="0" y="115"/>
                        <a:pt x="6" y="67"/>
                        <a:pt x="29" y="255"/>
                      </a:cubicBezTo>
                      <a:cubicBezTo>
                        <a:pt x="47" y="400"/>
                        <a:pt x="44" y="227"/>
                        <a:pt x="44" y="33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47" name="Freeform 187"/>
                <p:cNvSpPr>
                  <a:spLocks/>
                </p:cNvSpPr>
                <p:nvPr/>
              </p:nvSpPr>
              <p:spPr bwMode="auto">
                <a:xfrm>
                  <a:off x="10185" y="9075"/>
                  <a:ext cx="105" cy="1"/>
                </a:xfrm>
                <a:custGeom>
                  <a:avLst/>
                  <a:gdLst>
                    <a:gd name="T0" fmla="*/ 0 w 105"/>
                    <a:gd name="T1" fmla="*/ 0 h 1"/>
                    <a:gd name="T2" fmla="*/ 105 w 105"/>
                    <a:gd name="T3" fmla="*/ 0 h 1"/>
                  </a:gdLst>
                  <a:ahLst/>
                  <a:cxnLst>
                    <a:cxn ang="0">
                      <a:pos x="T0" y="T1"/>
                    </a:cxn>
                    <a:cxn ang="0">
                      <a:pos x="T2" y="T3"/>
                    </a:cxn>
                  </a:cxnLst>
                  <a:rect l="0" t="0" r="r" b="b"/>
                  <a:pathLst>
                    <a:path w="105" h="1">
                      <a:moveTo>
                        <a:pt x="0" y="0"/>
                      </a:moveTo>
                      <a:cubicBezTo>
                        <a:pt x="35" y="0"/>
                        <a:pt x="70" y="0"/>
                        <a:pt x="105"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41148" name="Freeform 188"/>
              <p:cNvSpPr>
                <a:spLocks/>
              </p:cNvSpPr>
              <p:nvPr/>
            </p:nvSpPr>
            <p:spPr bwMode="auto">
              <a:xfrm>
                <a:off x="6953" y="10310"/>
                <a:ext cx="77" cy="61"/>
              </a:xfrm>
              <a:custGeom>
                <a:avLst/>
                <a:gdLst>
                  <a:gd name="T0" fmla="*/ 0 w 112"/>
                  <a:gd name="T1" fmla="*/ 90 h 90"/>
                  <a:gd name="T2" fmla="*/ 45 w 112"/>
                  <a:gd name="T3" fmla="*/ 75 h 90"/>
                  <a:gd name="T4" fmla="*/ 90 w 112"/>
                  <a:gd name="T5" fmla="*/ 45 h 90"/>
                  <a:gd name="T6" fmla="*/ 45 w 112"/>
                  <a:gd name="T7" fmla="*/ 30 h 90"/>
                  <a:gd name="T8" fmla="*/ 105 w 112"/>
                  <a:gd name="T9" fmla="*/ 45 h 90"/>
                  <a:gd name="T10" fmla="*/ 60 w 112"/>
                  <a:gd name="T11" fmla="*/ 60 h 90"/>
                  <a:gd name="T12" fmla="*/ 90 w 112"/>
                  <a:gd name="T13" fmla="*/ 0 h 90"/>
                </a:gdLst>
                <a:ahLst/>
                <a:cxnLst>
                  <a:cxn ang="0">
                    <a:pos x="T0" y="T1"/>
                  </a:cxn>
                  <a:cxn ang="0">
                    <a:pos x="T2" y="T3"/>
                  </a:cxn>
                  <a:cxn ang="0">
                    <a:pos x="T4" y="T5"/>
                  </a:cxn>
                  <a:cxn ang="0">
                    <a:pos x="T6" y="T7"/>
                  </a:cxn>
                  <a:cxn ang="0">
                    <a:pos x="T8" y="T9"/>
                  </a:cxn>
                  <a:cxn ang="0">
                    <a:pos x="T10" y="T11"/>
                  </a:cxn>
                  <a:cxn ang="0">
                    <a:pos x="T12" y="T13"/>
                  </a:cxn>
                </a:cxnLst>
                <a:rect l="0" t="0" r="r" b="b"/>
                <a:pathLst>
                  <a:path w="112" h="90">
                    <a:moveTo>
                      <a:pt x="0" y="90"/>
                    </a:moveTo>
                    <a:cubicBezTo>
                      <a:pt x="0" y="90"/>
                      <a:pt x="32" y="84"/>
                      <a:pt x="45" y="75"/>
                    </a:cubicBezTo>
                    <a:cubicBezTo>
                      <a:pt x="60" y="65"/>
                      <a:pt x="75" y="55"/>
                      <a:pt x="90" y="45"/>
                    </a:cubicBezTo>
                    <a:cubicBezTo>
                      <a:pt x="75" y="40"/>
                      <a:pt x="29" y="30"/>
                      <a:pt x="45" y="30"/>
                    </a:cubicBezTo>
                    <a:cubicBezTo>
                      <a:pt x="66" y="30"/>
                      <a:pt x="96" y="27"/>
                      <a:pt x="105" y="45"/>
                    </a:cubicBezTo>
                    <a:cubicBezTo>
                      <a:pt x="112" y="59"/>
                      <a:pt x="75" y="55"/>
                      <a:pt x="60" y="60"/>
                    </a:cubicBezTo>
                    <a:cubicBezTo>
                      <a:pt x="77" y="8"/>
                      <a:pt x="64" y="26"/>
                      <a:pt x="90"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49" name="Freeform 189"/>
              <p:cNvSpPr>
                <a:spLocks/>
              </p:cNvSpPr>
              <p:nvPr/>
            </p:nvSpPr>
            <p:spPr bwMode="auto">
              <a:xfrm>
                <a:off x="6912" y="10315"/>
                <a:ext cx="107" cy="87"/>
              </a:xfrm>
              <a:custGeom>
                <a:avLst/>
                <a:gdLst>
                  <a:gd name="T0" fmla="*/ 15 w 155"/>
                  <a:gd name="T1" fmla="*/ 113 h 128"/>
                  <a:gd name="T2" fmla="*/ 60 w 155"/>
                  <a:gd name="T3" fmla="*/ 98 h 128"/>
                  <a:gd name="T4" fmla="*/ 105 w 155"/>
                  <a:gd name="T5" fmla="*/ 68 h 128"/>
                  <a:gd name="T6" fmla="*/ 15 w 155"/>
                  <a:gd name="T7" fmla="*/ 98 h 128"/>
                  <a:gd name="T8" fmla="*/ 60 w 155"/>
                  <a:gd name="T9" fmla="*/ 83 h 128"/>
                  <a:gd name="T10" fmla="*/ 105 w 155"/>
                  <a:gd name="T11" fmla="*/ 68 h 128"/>
                  <a:gd name="T12" fmla="*/ 120 w 155"/>
                  <a:gd name="T13" fmla="*/ 38 h 128"/>
                  <a:gd name="T14" fmla="*/ 30 w 155"/>
                  <a:gd name="T15" fmla="*/ 98 h 128"/>
                  <a:gd name="T16" fmla="*/ 60 w 155"/>
                  <a:gd name="T17" fmla="*/ 53 h 128"/>
                  <a:gd name="T18" fmla="*/ 105 w 155"/>
                  <a:gd name="T19" fmla="*/ 38 h 128"/>
                  <a:gd name="T20" fmla="*/ 75 w 155"/>
                  <a:gd name="T21" fmla="*/ 83 h 128"/>
                  <a:gd name="T22" fmla="*/ 135 w 155"/>
                  <a:gd name="T23" fmla="*/ 23 h 128"/>
                  <a:gd name="T24" fmla="*/ 90 w 155"/>
                  <a:gd name="T25" fmla="*/ 38 h 128"/>
                  <a:gd name="T26" fmla="*/ 105 w 155"/>
                  <a:gd name="T27" fmla="*/ 2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5" h="128">
                    <a:moveTo>
                      <a:pt x="15" y="113"/>
                    </a:moveTo>
                    <a:cubicBezTo>
                      <a:pt x="30" y="108"/>
                      <a:pt x="46" y="105"/>
                      <a:pt x="60" y="98"/>
                    </a:cubicBezTo>
                    <a:cubicBezTo>
                      <a:pt x="76" y="90"/>
                      <a:pt x="123" y="68"/>
                      <a:pt x="105" y="68"/>
                    </a:cubicBezTo>
                    <a:cubicBezTo>
                      <a:pt x="73" y="68"/>
                      <a:pt x="45" y="88"/>
                      <a:pt x="15" y="98"/>
                    </a:cubicBezTo>
                    <a:cubicBezTo>
                      <a:pt x="0" y="103"/>
                      <a:pt x="45" y="88"/>
                      <a:pt x="60" y="83"/>
                    </a:cubicBezTo>
                    <a:cubicBezTo>
                      <a:pt x="75" y="78"/>
                      <a:pt x="105" y="68"/>
                      <a:pt x="105" y="68"/>
                    </a:cubicBezTo>
                    <a:cubicBezTo>
                      <a:pt x="40" y="46"/>
                      <a:pt x="45" y="57"/>
                      <a:pt x="120" y="38"/>
                    </a:cubicBezTo>
                    <a:cubicBezTo>
                      <a:pt x="90" y="58"/>
                      <a:pt x="10" y="128"/>
                      <a:pt x="30" y="98"/>
                    </a:cubicBezTo>
                    <a:cubicBezTo>
                      <a:pt x="40" y="83"/>
                      <a:pt x="46" y="64"/>
                      <a:pt x="60" y="53"/>
                    </a:cubicBezTo>
                    <a:cubicBezTo>
                      <a:pt x="72" y="43"/>
                      <a:pt x="90" y="43"/>
                      <a:pt x="105" y="38"/>
                    </a:cubicBezTo>
                    <a:cubicBezTo>
                      <a:pt x="95" y="53"/>
                      <a:pt x="67" y="67"/>
                      <a:pt x="75" y="83"/>
                    </a:cubicBezTo>
                    <a:cubicBezTo>
                      <a:pt x="88" y="108"/>
                      <a:pt x="155" y="43"/>
                      <a:pt x="135" y="23"/>
                    </a:cubicBezTo>
                    <a:cubicBezTo>
                      <a:pt x="124" y="12"/>
                      <a:pt x="77" y="47"/>
                      <a:pt x="90" y="38"/>
                    </a:cubicBezTo>
                    <a:cubicBezTo>
                      <a:pt x="144" y="2"/>
                      <a:pt x="151" y="0"/>
                      <a:pt x="105" y="23"/>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50" name="Freeform 190"/>
              <p:cNvSpPr>
                <a:spLocks/>
              </p:cNvSpPr>
              <p:nvPr/>
            </p:nvSpPr>
            <p:spPr bwMode="auto">
              <a:xfrm>
                <a:off x="6627" y="10354"/>
                <a:ext cx="35" cy="48"/>
              </a:xfrm>
              <a:custGeom>
                <a:avLst/>
                <a:gdLst>
                  <a:gd name="T0" fmla="*/ 51 w 51"/>
                  <a:gd name="T1" fmla="*/ 10 h 70"/>
                  <a:gd name="T2" fmla="*/ 36 w 51"/>
                  <a:gd name="T3" fmla="*/ 70 h 70"/>
                  <a:gd name="T4" fmla="*/ 51 w 51"/>
                  <a:gd name="T5" fmla="*/ 10 h 70"/>
                </a:gdLst>
                <a:ahLst/>
                <a:cxnLst>
                  <a:cxn ang="0">
                    <a:pos x="T0" y="T1"/>
                  </a:cxn>
                  <a:cxn ang="0">
                    <a:pos x="T2" y="T3"/>
                  </a:cxn>
                  <a:cxn ang="0">
                    <a:pos x="T4" y="T5"/>
                  </a:cxn>
                </a:cxnLst>
                <a:rect l="0" t="0" r="r" b="b"/>
                <a:pathLst>
                  <a:path w="51" h="70">
                    <a:moveTo>
                      <a:pt x="51" y="10"/>
                    </a:moveTo>
                    <a:cubicBezTo>
                      <a:pt x="46" y="30"/>
                      <a:pt x="36" y="70"/>
                      <a:pt x="36" y="70"/>
                    </a:cubicBezTo>
                    <a:cubicBezTo>
                      <a:pt x="19" y="0"/>
                      <a:pt x="0" y="10"/>
                      <a:pt x="51" y="10"/>
                    </a:cubicBezTo>
                    <a:close/>
                  </a:path>
                </a:pathLst>
              </a:custGeom>
              <a:solidFill>
                <a:srgbClr val="FFFFFF"/>
              </a:solidFill>
              <a:ln w="9525">
                <a:solidFill>
                  <a:srgbClr val="800000"/>
                </a:solidFill>
                <a:round/>
                <a:headEnd/>
                <a:tailEnd/>
              </a:ln>
            </p:spPr>
            <p:txBody>
              <a:bodyPr/>
              <a:lstStyle/>
              <a:p>
                <a:endParaRPr lang="en-US"/>
              </a:p>
            </p:txBody>
          </p:sp>
        </p:grpSp>
        <p:sp>
          <p:nvSpPr>
            <p:cNvPr id="41151" name="Freeform 191"/>
            <p:cNvSpPr>
              <a:spLocks/>
            </p:cNvSpPr>
            <p:nvPr/>
          </p:nvSpPr>
          <p:spPr bwMode="auto">
            <a:xfrm>
              <a:off x="2852" y="3150"/>
              <a:ext cx="44" cy="65"/>
            </a:xfrm>
            <a:custGeom>
              <a:avLst/>
              <a:gdLst>
                <a:gd name="T0" fmla="*/ 70 w 73"/>
                <a:gd name="T1" fmla="*/ 0 h 105"/>
                <a:gd name="T2" fmla="*/ 10 w 73"/>
                <a:gd name="T3" fmla="*/ 90 h 105"/>
                <a:gd name="T4" fmla="*/ 40 w 73"/>
                <a:gd name="T5" fmla="*/ 45 h 105"/>
                <a:gd name="T6" fmla="*/ 70 w 73"/>
                <a:gd name="T7" fmla="*/ 0 h 105"/>
                <a:gd name="T8" fmla="*/ 55 w 73"/>
                <a:gd name="T9" fmla="*/ 60 h 105"/>
                <a:gd name="T10" fmla="*/ 40 w 73"/>
                <a:gd name="T11" fmla="*/ 15 h 105"/>
                <a:gd name="T12" fmla="*/ 25 w 73"/>
                <a:gd name="T13" fmla="*/ 60 h 105"/>
                <a:gd name="T14" fmla="*/ 40 w 73"/>
                <a:gd name="T15" fmla="*/ 105 h 105"/>
                <a:gd name="T16" fmla="*/ 55 w 73"/>
                <a:gd name="T17" fmla="*/ 60 h 105"/>
                <a:gd name="T18" fmla="*/ 70 w 73"/>
                <a:gd name="T19"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 h="105">
                  <a:moveTo>
                    <a:pt x="70" y="0"/>
                  </a:moveTo>
                  <a:cubicBezTo>
                    <a:pt x="50" y="30"/>
                    <a:pt x="30" y="60"/>
                    <a:pt x="10" y="90"/>
                  </a:cubicBezTo>
                  <a:cubicBezTo>
                    <a:pt x="0" y="105"/>
                    <a:pt x="30" y="60"/>
                    <a:pt x="40" y="45"/>
                  </a:cubicBezTo>
                  <a:cubicBezTo>
                    <a:pt x="50" y="30"/>
                    <a:pt x="70" y="0"/>
                    <a:pt x="70" y="0"/>
                  </a:cubicBezTo>
                  <a:cubicBezTo>
                    <a:pt x="65" y="20"/>
                    <a:pt x="73" y="51"/>
                    <a:pt x="55" y="60"/>
                  </a:cubicBezTo>
                  <a:cubicBezTo>
                    <a:pt x="41" y="67"/>
                    <a:pt x="56" y="15"/>
                    <a:pt x="40" y="15"/>
                  </a:cubicBezTo>
                  <a:cubicBezTo>
                    <a:pt x="24" y="15"/>
                    <a:pt x="25" y="60"/>
                    <a:pt x="25" y="60"/>
                  </a:cubicBezTo>
                  <a:cubicBezTo>
                    <a:pt x="30" y="75"/>
                    <a:pt x="24" y="105"/>
                    <a:pt x="40" y="105"/>
                  </a:cubicBezTo>
                  <a:cubicBezTo>
                    <a:pt x="56" y="105"/>
                    <a:pt x="51" y="75"/>
                    <a:pt x="55" y="60"/>
                  </a:cubicBezTo>
                  <a:cubicBezTo>
                    <a:pt x="61" y="40"/>
                    <a:pt x="65" y="20"/>
                    <a:pt x="70" y="0"/>
                  </a:cubicBezTo>
                  <a:close/>
                </a:path>
              </a:pathLst>
            </a:custGeom>
            <a:solidFill>
              <a:srgbClr val="FFFFFF"/>
            </a:solidFill>
            <a:ln w="9525">
              <a:solidFill>
                <a:srgbClr val="800000"/>
              </a:solidFill>
              <a:round/>
              <a:headEnd/>
              <a:tailEnd/>
            </a:ln>
          </p:spPr>
          <p:txBody>
            <a:bodyPr/>
            <a:lstStyle/>
            <a:p>
              <a:endParaRPr lang="en-US"/>
            </a:p>
          </p:txBody>
        </p:sp>
        <p:sp>
          <p:nvSpPr>
            <p:cNvPr id="41152" name="Freeform 192"/>
            <p:cNvSpPr>
              <a:spLocks/>
            </p:cNvSpPr>
            <p:nvPr/>
          </p:nvSpPr>
          <p:spPr bwMode="auto">
            <a:xfrm>
              <a:off x="2807" y="3178"/>
              <a:ext cx="90" cy="74"/>
            </a:xfrm>
            <a:custGeom>
              <a:avLst/>
              <a:gdLst>
                <a:gd name="T0" fmla="*/ 150 w 150"/>
                <a:gd name="T1" fmla="*/ 0 h 120"/>
                <a:gd name="T2" fmla="*/ 105 w 150"/>
                <a:gd name="T3" fmla="*/ 30 h 120"/>
                <a:gd name="T4" fmla="*/ 0 w 150"/>
                <a:gd name="T5" fmla="*/ 120 h 120"/>
              </a:gdLst>
              <a:ahLst/>
              <a:cxnLst>
                <a:cxn ang="0">
                  <a:pos x="T0" y="T1"/>
                </a:cxn>
                <a:cxn ang="0">
                  <a:pos x="T2" y="T3"/>
                </a:cxn>
                <a:cxn ang="0">
                  <a:pos x="T4" y="T5"/>
                </a:cxn>
              </a:cxnLst>
              <a:rect l="0" t="0" r="r" b="b"/>
              <a:pathLst>
                <a:path w="150" h="120">
                  <a:moveTo>
                    <a:pt x="150" y="0"/>
                  </a:moveTo>
                  <a:cubicBezTo>
                    <a:pt x="150" y="0"/>
                    <a:pt x="120" y="20"/>
                    <a:pt x="105" y="30"/>
                  </a:cubicBezTo>
                  <a:cubicBezTo>
                    <a:pt x="74" y="76"/>
                    <a:pt x="49" y="95"/>
                    <a:pt x="0" y="12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53" name="Freeform 193"/>
            <p:cNvSpPr>
              <a:spLocks/>
            </p:cNvSpPr>
            <p:nvPr/>
          </p:nvSpPr>
          <p:spPr bwMode="auto">
            <a:xfrm>
              <a:off x="2464" y="3233"/>
              <a:ext cx="103" cy="115"/>
            </a:xfrm>
            <a:custGeom>
              <a:avLst/>
              <a:gdLst>
                <a:gd name="T0" fmla="*/ 22 w 171"/>
                <a:gd name="T1" fmla="*/ 50 h 185"/>
                <a:gd name="T2" fmla="*/ 52 w 171"/>
                <a:gd name="T3" fmla="*/ 95 h 185"/>
                <a:gd name="T4" fmla="*/ 67 w 171"/>
                <a:gd name="T5" fmla="*/ 140 h 185"/>
                <a:gd name="T6" fmla="*/ 52 w 171"/>
                <a:gd name="T7" fmla="*/ 155 h 185"/>
                <a:gd name="T8" fmla="*/ 22 w 171"/>
                <a:gd name="T9" fmla="*/ 65 h 185"/>
                <a:gd name="T10" fmla="*/ 7 w 171"/>
                <a:gd name="T11" fmla="*/ 20 h 185"/>
                <a:gd name="T12" fmla="*/ 22 w 171"/>
                <a:gd name="T13" fmla="*/ 80 h 185"/>
                <a:gd name="T14" fmla="*/ 52 w 171"/>
                <a:gd name="T15" fmla="*/ 125 h 185"/>
                <a:gd name="T16" fmla="*/ 82 w 171"/>
                <a:gd name="T17" fmla="*/ 170 h 185"/>
                <a:gd name="T18" fmla="*/ 67 w 171"/>
                <a:gd name="T19" fmla="*/ 125 h 185"/>
                <a:gd name="T20" fmla="*/ 22 w 171"/>
                <a:gd name="T21" fmla="*/ 5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1" h="185">
                  <a:moveTo>
                    <a:pt x="22" y="50"/>
                  </a:moveTo>
                  <a:cubicBezTo>
                    <a:pt x="32" y="65"/>
                    <a:pt x="44" y="79"/>
                    <a:pt x="52" y="95"/>
                  </a:cubicBezTo>
                  <a:cubicBezTo>
                    <a:pt x="59" y="109"/>
                    <a:pt x="57" y="128"/>
                    <a:pt x="67" y="140"/>
                  </a:cubicBezTo>
                  <a:cubicBezTo>
                    <a:pt x="93" y="172"/>
                    <a:pt x="171" y="185"/>
                    <a:pt x="52" y="155"/>
                  </a:cubicBezTo>
                  <a:cubicBezTo>
                    <a:pt x="42" y="125"/>
                    <a:pt x="32" y="95"/>
                    <a:pt x="22" y="65"/>
                  </a:cubicBezTo>
                  <a:cubicBezTo>
                    <a:pt x="17" y="50"/>
                    <a:pt x="12" y="35"/>
                    <a:pt x="7" y="20"/>
                  </a:cubicBezTo>
                  <a:cubicBezTo>
                    <a:pt x="0" y="0"/>
                    <a:pt x="14" y="61"/>
                    <a:pt x="22" y="80"/>
                  </a:cubicBezTo>
                  <a:cubicBezTo>
                    <a:pt x="29" y="97"/>
                    <a:pt x="42" y="110"/>
                    <a:pt x="52" y="125"/>
                  </a:cubicBezTo>
                  <a:cubicBezTo>
                    <a:pt x="62" y="140"/>
                    <a:pt x="72" y="155"/>
                    <a:pt x="82" y="170"/>
                  </a:cubicBezTo>
                  <a:cubicBezTo>
                    <a:pt x="91" y="183"/>
                    <a:pt x="74" y="139"/>
                    <a:pt x="67" y="125"/>
                  </a:cubicBezTo>
                  <a:cubicBezTo>
                    <a:pt x="54" y="99"/>
                    <a:pt x="37" y="75"/>
                    <a:pt x="22" y="50"/>
                  </a:cubicBezTo>
                  <a:close/>
                </a:path>
              </a:pathLst>
            </a:custGeom>
            <a:solidFill>
              <a:srgbClr val="FFFFFF"/>
            </a:solidFill>
            <a:ln w="9525">
              <a:solidFill>
                <a:srgbClr val="800000"/>
              </a:solidFill>
              <a:round/>
              <a:headEnd/>
              <a:tailEnd/>
            </a:ln>
          </p:spPr>
          <p:txBody>
            <a:bodyPr/>
            <a:lstStyle/>
            <a:p>
              <a:endParaRPr lang="en-US"/>
            </a:p>
          </p:txBody>
        </p:sp>
        <p:sp>
          <p:nvSpPr>
            <p:cNvPr id="41154" name="Freeform 194"/>
            <p:cNvSpPr>
              <a:spLocks/>
            </p:cNvSpPr>
            <p:nvPr/>
          </p:nvSpPr>
          <p:spPr bwMode="auto">
            <a:xfrm>
              <a:off x="2491" y="3243"/>
              <a:ext cx="11" cy="74"/>
            </a:xfrm>
            <a:custGeom>
              <a:avLst/>
              <a:gdLst>
                <a:gd name="T0" fmla="*/ 0 w 17"/>
                <a:gd name="T1" fmla="*/ 0 h 121"/>
                <a:gd name="T2" fmla="*/ 15 w 17"/>
                <a:gd name="T3" fmla="*/ 105 h 121"/>
                <a:gd name="T4" fmla="*/ 0 w 17"/>
                <a:gd name="T5" fmla="*/ 60 h 121"/>
                <a:gd name="T6" fmla="*/ 0 w 17"/>
                <a:gd name="T7" fmla="*/ 0 h 121"/>
              </a:gdLst>
              <a:ahLst/>
              <a:cxnLst>
                <a:cxn ang="0">
                  <a:pos x="T0" y="T1"/>
                </a:cxn>
                <a:cxn ang="0">
                  <a:pos x="T2" y="T3"/>
                </a:cxn>
                <a:cxn ang="0">
                  <a:pos x="T4" y="T5"/>
                </a:cxn>
                <a:cxn ang="0">
                  <a:pos x="T6" y="T7"/>
                </a:cxn>
              </a:cxnLst>
              <a:rect l="0" t="0" r="r" b="b"/>
              <a:pathLst>
                <a:path w="17" h="121">
                  <a:moveTo>
                    <a:pt x="0" y="0"/>
                  </a:moveTo>
                  <a:cubicBezTo>
                    <a:pt x="5" y="35"/>
                    <a:pt x="10" y="70"/>
                    <a:pt x="15" y="105"/>
                  </a:cubicBezTo>
                  <a:cubicBezTo>
                    <a:pt x="17" y="121"/>
                    <a:pt x="0" y="76"/>
                    <a:pt x="0" y="60"/>
                  </a:cubicBezTo>
                  <a:cubicBezTo>
                    <a:pt x="0" y="40"/>
                    <a:pt x="0" y="20"/>
                    <a:pt x="0" y="0"/>
                  </a:cubicBezTo>
                  <a:close/>
                </a:path>
              </a:pathLst>
            </a:custGeom>
            <a:solidFill>
              <a:srgbClr val="FFFFFF"/>
            </a:solidFill>
            <a:ln w="9525">
              <a:solidFill>
                <a:srgbClr val="800000"/>
              </a:solidFill>
              <a:round/>
              <a:headEnd/>
              <a:tailEnd/>
            </a:ln>
          </p:spPr>
          <p:txBody>
            <a:bodyPr/>
            <a:lstStyle/>
            <a:p>
              <a:endParaRPr lang="en-US"/>
            </a:p>
          </p:txBody>
        </p:sp>
        <p:sp>
          <p:nvSpPr>
            <p:cNvPr id="41155" name="Freeform 195"/>
            <p:cNvSpPr>
              <a:spLocks/>
            </p:cNvSpPr>
            <p:nvPr/>
          </p:nvSpPr>
          <p:spPr bwMode="auto">
            <a:xfrm>
              <a:off x="2653" y="2983"/>
              <a:ext cx="16" cy="121"/>
            </a:xfrm>
            <a:custGeom>
              <a:avLst/>
              <a:gdLst>
                <a:gd name="T0" fmla="*/ 26 w 26"/>
                <a:gd name="T1" fmla="*/ 195 h 195"/>
                <a:gd name="T2" fmla="*/ 11 w 26"/>
                <a:gd name="T3" fmla="*/ 0 h 195"/>
              </a:gdLst>
              <a:ahLst/>
              <a:cxnLst>
                <a:cxn ang="0">
                  <a:pos x="T0" y="T1"/>
                </a:cxn>
                <a:cxn ang="0">
                  <a:pos x="T2" y="T3"/>
                </a:cxn>
              </a:cxnLst>
              <a:rect l="0" t="0" r="r" b="b"/>
              <a:pathLst>
                <a:path w="26" h="195">
                  <a:moveTo>
                    <a:pt x="26" y="195"/>
                  </a:moveTo>
                  <a:cubicBezTo>
                    <a:pt x="0" y="91"/>
                    <a:pt x="11" y="156"/>
                    <a:pt x="11"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56" name="Freeform 196"/>
            <p:cNvSpPr>
              <a:spLocks/>
            </p:cNvSpPr>
            <p:nvPr/>
          </p:nvSpPr>
          <p:spPr bwMode="auto">
            <a:xfrm>
              <a:off x="2479" y="2881"/>
              <a:ext cx="232" cy="177"/>
            </a:xfrm>
            <a:custGeom>
              <a:avLst/>
              <a:gdLst>
                <a:gd name="T0" fmla="*/ 0 w 386"/>
                <a:gd name="T1" fmla="*/ 225 h 286"/>
                <a:gd name="T2" fmla="*/ 225 w 386"/>
                <a:gd name="T3" fmla="*/ 105 h 286"/>
                <a:gd name="T4" fmla="*/ 270 w 386"/>
                <a:gd name="T5" fmla="*/ 75 h 286"/>
                <a:gd name="T6" fmla="*/ 360 w 386"/>
                <a:gd name="T7" fmla="*/ 45 h 286"/>
                <a:gd name="T8" fmla="*/ 180 w 386"/>
                <a:gd name="T9" fmla="*/ 120 h 286"/>
                <a:gd name="T10" fmla="*/ 90 w 386"/>
                <a:gd name="T11" fmla="*/ 150 h 286"/>
                <a:gd name="T12" fmla="*/ 180 w 386"/>
                <a:gd name="T13" fmla="*/ 105 h 286"/>
                <a:gd name="T14" fmla="*/ 225 w 386"/>
                <a:gd name="T15" fmla="*/ 60 h 286"/>
                <a:gd name="T16" fmla="*/ 285 w 386"/>
                <a:gd name="T17" fmla="*/ 45 h 286"/>
                <a:gd name="T18" fmla="*/ 375 w 386"/>
                <a:gd name="T19" fmla="*/ 0 h 286"/>
                <a:gd name="T20" fmla="*/ 345 w 386"/>
                <a:gd name="T21" fmla="*/ 45 h 286"/>
                <a:gd name="T22" fmla="*/ 225 w 386"/>
                <a:gd name="T23" fmla="*/ 105 h 286"/>
                <a:gd name="T24" fmla="*/ 135 w 386"/>
                <a:gd name="T25" fmla="*/ 165 h 286"/>
                <a:gd name="T26" fmla="*/ 180 w 386"/>
                <a:gd name="T27" fmla="*/ 150 h 286"/>
                <a:gd name="T28" fmla="*/ 225 w 386"/>
                <a:gd name="T29" fmla="*/ 120 h 286"/>
                <a:gd name="T30" fmla="*/ 345 w 386"/>
                <a:gd name="T31" fmla="*/ 90 h 286"/>
                <a:gd name="T32" fmla="*/ 90 w 386"/>
                <a:gd name="T33" fmla="*/ 225 h 286"/>
                <a:gd name="T34" fmla="*/ 45 w 386"/>
                <a:gd name="T35" fmla="*/ 255 h 286"/>
                <a:gd name="T36" fmla="*/ 0 w 386"/>
                <a:gd name="T37" fmla="*/ 270 h 286"/>
                <a:gd name="T38" fmla="*/ 120 w 386"/>
                <a:gd name="T39" fmla="*/ 21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6" h="286">
                  <a:moveTo>
                    <a:pt x="0" y="225"/>
                  </a:moveTo>
                  <a:cubicBezTo>
                    <a:pt x="76" y="174"/>
                    <a:pt x="145" y="145"/>
                    <a:pt x="225" y="105"/>
                  </a:cubicBezTo>
                  <a:cubicBezTo>
                    <a:pt x="241" y="97"/>
                    <a:pt x="254" y="82"/>
                    <a:pt x="270" y="75"/>
                  </a:cubicBezTo>
                  <a:cubicBezTo>
                    <a:pt x="299" y="62"/>
                    <a:pt x="386" y="27"/>
                    <a:pt x="360" y="45"/>
                  </a:cubicBezTo>
                  <a:cubicBezTo>
                    <a:pt x="291" y="91"/>
                    <a:pt x="264" y="97"/>
                    <a:pt x="180" y="120"/>
                  </a:cubicBezTo>
                  <a:cubicBezTo>
                    <a:pt x="149" y="128"/>
                    <a:pt x="64" y="168"/>
                    <a:pt x="90" y="150"/>
                  </a:cubicBezTo>
                  <a:cubicBezTo>
                    <a:pt x="148" y="111"/>
                    <a:pt x="118" y="126"/>
                    <a:pt x="180" y="105"/>
                  </a:cubicBezTo>
                  <a:cubicBezTo>
                    <a:pt x="195" y="90"/>
                    <a:pt x="207" y="71"/>
                    <a:pt x="225" y="60"/>
                  </a:cubicBezTo>
                  <a:cubicBezTo>
                    <a:pt x="243" y="50"/>
                    <a:pt x="265" y="51"/>
                    <a:pt x="285" y="45"/>
                  </a:cubicBezTo>
                  <a:cubicBezTo>
                    <a:pt x="339" y="29"/>
                    <a:pt x="326" y="33"/>
                    <a:pt x="375" y="0"/>
                  </a:cubicBezTo>
                  <a:cubicBezTo>
                    <a:pt x="365" y="15"/>
                    <a:pt x="360" y="35"/>
                    <a:pt x="345" y="45"/>
                  </a:cubicBezTo>
                  <a:cubicBezTo>
                    <a:pt x="308" y="71"/>
                    <a:pt x="262" y="80"/>
                    <a:pt x="225" y="105"/>
                  </a:cubicBezTo>
                  <a:cubicBezTo>
                    <a:pt x="195" y="125"/>
                    <a:pt x="165" y="145"/>
                    <a:pt x="135" y="165"/>
                  </a:cubicBezTo>
                  <a:cubicBezTo>
                    <a:pt x="122" y="174"/>
                    <a:pt x="166" y="157"/>
                    <a:pt x="180" y="150"/>
                  </a:cubicBezTo>
                  <a:cubicBezTo>
                    <a:pt x="196" y="142"/>
                    <a:pt x="208" y="126"/>
                    <a:pt x="225" y="120"/>
                  </a:cubicBezTo>
                  <a:cubicBezTo>
                    <a:pt x="264" y="106"/>
                    <a:pt x="306" y="103"/>
                    <a:pt x="345" y="90"/>
                  </a:cubicBezTo>
                  <a:cubicBezTo>
                    <a:pt x="266" y="149"/>
                    <a:pt x="178" y="181"/>
                    <a:pt x="90" y="225"/>
                  </a:cubicBezTo>
                  <a:cubicBezTo>
                    <a:pt x="74" y="233"/>
                    <a:pt x="61" y="247"/>
                    <a:pt x="45" y="255"/>
                  </a:cubicBezTo>
                  <a:cubicBezTo>
                    <a:pt x="31" y="262"/>
                    <a:pt x="0" y="286"/>
                    <a:pt x="0" y="270"/>
                  </a:cubicBezTo>
                  <a:cubicBezTo>
                    <a:pt x="0" y="254"/>
                    <a:pt x="103" y="219"/>
                    <a:pt x="120" y="21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57" name="Freeform 197"/>
            <p:cNvSpPr>
              <a:spLocks/>
            </p:cNvSpPr>
            <p:nvPr/>
          </p:nvSpPr>
          <p:spPr bwMode="auto">
            <a:xfrm>
              <a:off x="2560" y="2798"/>
              <a:ext cx="222" cy="65"/>
            </a:xfrm>
            <a:custGeom>
              <a:avLst/>
              <a:gdLst>
                <a:gd name="T0" fmla="*/ 60 w 369"/>
                <a:gd name="T1" fmla="*/ 30 h 105"/>
                <a:gd name="T2" fmla="*/ 270 w 369"/>
                <a:gd name="T3" fmla="*/ 15 h 105"/>
                <a:gd name="T4" fmla="*/ 315 w 369"/>
                <a:gd name="T5" fmla="*/ 0 h 105"/>
                <a:gd name="T6" fmla="*/ 0 w 369"/>
                <a:gd name="T7" fmla="*/ 30 h 105"/>
                <a:gd name="T8" fmla="*/ 165 w 369"/>
                <a:gd name="T9" fmla="*/ 60 h 105"/>
                <a:gd name="T10" fmla="*/ 165 w 369"/>
                <a:gd name="T11" fmla="*/ 75 h 105"/>
                <a:gd name="T12" fmla="*/ 270 w 369"/>
                <a:gd name="T13" fmla="*/ 45 h 105"/>
                <a:gd name="T14" fmla="*/ 360 w 369"/>
                <a:gd name="T15" fmla="*/ 30 h 105"/>
                <a:gd name="T16" fmla="*/ 360 w 369"/>
                <a:gd name="T17"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9" h="105">
                  <a:moveTo>
                    <a:pt x="60" y="30"/>
                  </a:moveTo>
                  <a:cubicBezTo>
                    <a:pt x="130" y="25"/>
                    <a:pt x="200" y="23"/>
                    <a:pt x="270" y="15"/>
                  </a:cubicBezTo>
                  <a:cubicBezTo>
                    <a:pt x="286" y="13"/>
                    <a:pt x="331" y="0"/>
                    <a:pt x="315" y="0"/>
                  </a:cubicBezTo>
                  <a:cubicBezTo>
                    <a:pt x="192" y="0"/>
                    <a:pt x="113" y="14"/>
                    <a:pt x="0" y="30"/>
                  </a:cubicBezTo>
                  <a:cubicBezTo>
                    <a:pt x="55" y="41"/>
                    <a:pt x="112" y="42"/>
                    <a:pt x="165" y="60"/>
                  </a:cubicBezTo>
                  <a:cubicBezTo>
                    <a:pt x="197" y="71"/>
                    <a:pt x="256" y="105"/>
                    <a:pt x="165" y="75"/>
                  </a:cubicBezTo>
                  <a:cubicBezTo>
                    <a:pt x="200" y="66"/>
                    <a:pt x="234" y="53"/>
                    <a:pt x="270" y="45"/>
                  </a:cubicBezTo>
                  <a:cubicBezTo>
                    <a:pt x="300" y="38"/>
                    <a:pt x="333" y="44"/>
                    <a:pt x="360" y="30"/>
                  </a:cubicBezTo>
                  <a:cubicBezTo>
                    <a:pt x="369" y="26"/>
                    <a:pt x="360" y="10"/>
                    <a:pt x="360" y="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58" name="Freeform 198"/>
            <p:cNvSpPr>
              <a:spLocks/>
            </p:cNvSpPr>
            <p:nvPr/>
          </p:nvSpPr>
          <p:spPr bwMode="auto">
            <a:xfrm>
              <a:off x="1422" y="2687"/>
              <a:ext cx="138" cy="185"/>
            </a:xfrm>
            <a:custGeom>
              <a:avLst/>
              <a:gdLst>
                <a:gd name="T0" fmla="*/ 80 w 229"/>
                <a:gd name="T1" fmla="*/ 300 h 300"/>
                <a:gd name="T2" fmla="*/ 125 w 229"/>
                <a:gd name="T3" fmla="*/ 0 h 300"/>
                <a:gd name="T4" fmla="*/ 215 w 229"/>
                <a:gd name="T5" fmla="*/ 240 h 300"/>
              </a:gdLst>
              <a:ahLst/>
              <a:cxnLst>
                <a:cxn ang="0">
                  <a:pos x="T0" y="T1"/>
                </a:cxn>
                <a:cxn ang="0">
                  <a:pos x="T2" y="T3"/>
                </a:cxn>
                <a:cxn ang="0">
                  <a:pos x="T4" y="T5"/>
                </a:cxn>
              </a:cxnLst>
              <a:rect l="0" t="0" r="r" b="b"/>
              <a:pathLst>
                <a:path w="229" h="300">
                  <a:moveTo>
                    <a:pt x="80" y="300"/>
                  </a:moveTo>
                  <a:cubicBezTo>
                    <a:pt x="63" y="200"/>
                    <a:pt x="0" y="42"/>
                    <a:pt x="125" y="0"/>
                  </a:cubicBezTo>
                  <a:cubicBezTo>
                    <a:pt x="229" y="69"/>
                    <a:pt x="215" y="117"/>
                    <a:pt x="215" y="24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59" name="Freeform 199"/>
            <p:cNvSpPr>
              <a:spLocks/>
            </p:cNvSpPr>
            <p:nvPr/>
          </p:nvSpPr>
          <p:spPr bwMode="auto">
            <a:xfrm>
              <a:off x="1452" y="2669"/>
              <a:ext cx="116" cy="213"/>
            </a:xfrm>
            <a:custGeom>
              <a:avLst/>
              <a:gdLst>
                <a:gd name="T0" fmla="*/ 61 w 194"/>
                <a:gd name="T1" fmla="*/ 88 h 345"/>
                <a:gd name="T2" fmla="*/ 46 w 194"/>
                <a:gd name="T3" fmla="*/ 328 h 345"/>
                <a:gd name="T4" fmla="*/ 31 w 194"/>
                <a:gd name="T5" fmla="*/ 283 h 345"/>
                <a:gd name="T6" fmla="*/ 31 w 194"/>
                <a:gd name="T7" fmla="*/ 253 h 345"/>
                <a:gd name="T8" fmla="*/ 16 w 194"/>
                <a:gd name="T9" fmla="*/ 208 h 345"/>
                <a:gd name="T10" fmla="*/ 31 w 194"/>
                <a:gd name="T11" fmla="*/ 283 h 345"/>
                <a:gd name="T12" fmla="*/ 61 w 194"/>
                <a:gd name="T13" fmla="*/ 193 h 345"/>
                <a:gd name="T14" fmla="*/ 46 w 194"/>
                <a:gd name="T15" fmla="*/ 238 h 345"/>
                <a:gd name="T16" fmla="*/ 31 w 194"/>
                <a:gd name="T17" fmla="*/ 193 h 345"/>
                <a:gd name="T18" fmla="*/ 46 w 194"/>
                <a:gd name="T19" fmla="*/ 253 h 345"/>
                <a:gd name="T20" fmla="*/ 61 w 194"/>
                <a:gd name="T21" fmla="*/ 178 h 345"/>
                <a:gd name="T22" fmla="*/ 46 w 194"/>
                <a:gd name="T23" fmla="*/ 118 h 345"/>
                <a:gd name="T24" fmla="*/ 31 w 194"/>
                <a:gd name="T25" fmla="*/ 163 h 345"/>
                <a:gd name="T26" fmla="*/ 46 w 194"/>
                <a:gd name="T27" fmla="*/ 103 h 345"/>
                <a:gd name="T28" fmla="*/ 106 w 194"/>
                <a:gd name="T29" fmla="*/ 163 h 345"/>
                <a:gd name="T30" fmla="*/ 76 w 194"/>
                <a:gd name="T31" fmla="*/ 208 h 345"/>
                <a:gd name="T32" fmla="*/ 61 w 194"/>
                <a:gd name="T33" fmla="*/ 253 h 345"/>
                <a:gd name="T34" fmla="*/ 76 w 194"/>
                <a:gd name="T35" fmla="*/ 178 h 345"/>
                <a:gd name="T36" fmla="*/ 46 w 194"/>
                <a:gd name="T37" fmla="*/ 268 h 345"/>
                <a:gd name="T38" fmla="*/ 61 w 194"/>
                <a:gd name="T39" fmla="*/ 313 h 345"/>
                <a:gd name="T40" fmla="*/ 91 w 194"/>
                <a:gd name="T41" fmla="*/ 223 h 345"/>
                <a:gd name="T42" fmla="*/ 106 w 194"/>
                <a:gd name="T43" fmla="*/ 178 h 345"/>
                <a:gd name="T44" fmla="*/ 121 w 194"/>
                <a:gd name="T45" fmla="*/ 223 h 345"/>
                <a:gd name="T46" fmla="*/ 136 w 194"/>
                <a:gd name="T47" fmla="*/ 178 h 345"/>
                <a:gd name="T48" fmla="*/ 151 w 194"/>
                <a:gd name="T49" fmla="*/ 223 h 345"/>
                <a:gd name="T50" fmla="*/ 136 w 194"/>
                <a:gd name="T51" fmla="*/ 223 h 345"/>
                <a:gd name="T52" fmla="*/ 136 w 194"/>
                <a:gd name="T53" fmla="*/ 193 h 345"/>
                <a:gd name="T54" fmla="*/ 121 w 194"/>
                <a:gd name="T55" fmla="*/ 118 h 345"/>
                <a:gd name="T56" fmla="*/ 31 w 194"/>
                <a:gd name="T57" fmla="*/ 88 h 345"/>
                <a:gd name="T58" fmla="*/ 91 w 194"/>
                <a:gd name="T59" fmla="*/ 103 h 345"/>
                <a:gd name="T60" fmla="*/ 136 w 194"/>
                <a:gd name="T61" fmla="*/ 133 h 345"/>
                <a:gd name="T62" fmla="*/ 106 w 194"/>
                <a:gd name="T63" fmla="*/ 178 h 345"/>
                <a:gd name="T64" fmla="*/ 106 w 194"/>
                <a:gd name="T65" fmla="*/ 208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94" h="345">
                  <a:moveTo>
                    <a:pt x="61" y="88"/>
                  </a:moveTo>
                  <a:cubicBezTo>
                    <a:pt x="56" y="168"/>
                    <a:pt x="58" y="249"/>
                    <a:pt x="46" y="328"/>
                  </a:cubicBezTo>
                  <a:cubicBezTo>
                    <a:pt x="44" y="344"/>
                    <a:pt x="31" y="299"/>
                    <a:pt x="31" y="283"/>
                  </a:cubicBezTo>
                  <a:cubicBezTo>
                    <a:pt x="31" y="245"/>
                    <a:pt x="67" y="0"/>
                    <a:pt x="31" y="253"/>
                  </a:cubicBezTo>
                  <a:cubicBezTo>
                    <a:pt x="26" y="238"/>
                    <a:pt x="16" y="192"/>
                    <a:pt x="16" y="208"/>
                  </a:cubicBezTo>
                  <a:cubicBezTo>
                    <a:pt x="16" y="233"/>
                    <a:pt x="7" y="291"/>
                    <a:pt x="31" y="283"/>
                  </a:cubicBezTo>
                  <a:cubicBezTo>
                    <a:pt x="61" y="273"/>
                    <a:pt x="51" y="223"/>
                    <a:pt x="61" y="193"/>
                  </a:cubicBezTo>
                  <a:cubicBezTo>
                    <a:pt x="66" y="178"/>
                    <a:pt x="46" y="238"/>
                    <a:pt x="46" y="238"/>
                  </a:cubicBezTo>
                  <a:cubicBezTo>
                    <a:pt x="41" y="223"/>
                    <a:pt x="31" y="177"/>
                    <a:pt x="31" y="193"/>
                  </a:cubicBezTo>
                  <a:cubicBezTo>
                    <a:pt x="31" y="214"/>
                    <a:pt x="28" y="262"/>
                    <a:pt x="46" y="253"/>
                  </a:cubicBezTo>
                  <a:cubicBezTo>
                    <a:pt x="69" y="242"/>
                    <a:pt x="56" y="203"/>
                    <a:pt x="61" y="178"/>
                  </a:cubicBezTo>
                  <a:cubicBezTo>
                    <a:pt x="56" y="158"/>
                    <a:pt x="64" y="127"/>
                    <a:pt x="46" y="118"/>
                  </a:cubicBezTo>
                  <a:cubicBezTo>
                    <a:pt x="32" y="111"/>
                    <a:pt x="31" y="179"/>
                    <a:pt x="31" y="163"/>
                  </a:cubicBezTo>
                  <a:cubicBezTo>
                    <a:pt x="31" y="142"/>
                    <a:pt x="41" y="123"/>
                    <a:pt x="46" y="103"/>
                  </a:cubicBezTo>
                  <a:cubicBezTo>
                    <a:pt x="78" y="114"/>
                    <a:pt x="114" y="112"/>
                    <a:pt x="106" y="163"/>
                  </a:cubicBezTo>
                  <a:cubicBezTo>
                    <a:pt x="103" y="181"/>
                    <a:pt x="84" y="192"/>
                    <a:pt x="76" y="208"/>
                  </a:cubicBezTo>
                  <a:cubicBezTo>
                    <a:pt x="69" y="222"/>
                    <a:pt x="61" y="269"/>
                    <a:pt x="61" y="253"/>
                  </a:cubicBezTo>
                  <a:cubicBezTo>
                    <a:pt x="61" y="228"/>
                    <a:pt x="94" y="160"/>
                    <a:pt x="76" y="178"/>
                  </a:cubicBezTo>
                  <a:cubicBezTo>
                    <a:pt x="54" y="200"/>
                    <a:pt x="46" y="268"/>
                    <a:pt x="46" y="268"/>
                  </a:cubicBezTo>
                  <a:cubicBezTo>
                    <a:pt x="51" y="283"/>
                    <a:pt x="50" y="324"/>
                    <a:pt x="61" y="313"/>
                  </a:cubicBezTo>
                  <a:cubicBezTo>
                    <a:pt x="83" y="291"/>
                    <a:pt x="81" y="253"/>
                    <a:pt x="91" y="223"/>
                  </a:cubicBezTo>
                  <a:cubicBezTo>
                    <a:pt x="96" y="208"/>
                    <a:pt x="106" y="178"/>
                    <a:pt x="106" y="178"/>
                  </a:cubicBezTo>
                  <a:cubicBezTo>
                    <a:pt x="111" y="193"/>
                    <a:pt x="105" y="223"/>
                    <a:pt x="121" y="223"/>
                  </a:cubicBezTo>
                  <a:cubicBezTo>
                    <a:pt x="137" y="223"/>
                    <a:pt x="120" y="178"/>
                    <a:pt x="136" y="178"/>
                  </a:cubicBezTo>
                  <a:cubicBezTo>
                    <a:pt x="152" y="178"/>
                    <a:pt x="146" y="208"/>
                    <a:pt x="151" y="223"/>
                  </a:cubicBezTo>
                  <a:cubicBezTo>
                    <a:pt x="155" y="212"/>
                    <a:pt x="194" y="107"/>
                    <a:pt x="136" y="223"/>
                  </a:cubicBezTo>
                  <a:cubicBezTo>
                    <a:pt x="121" y="254"/>
                    <a:pt x="106" y="345"/>
                    <a:pt x="136" y="193"/>
                  </a:cubicBezTo>
                  <a:cubicBezTo>
                    <a:pt x="131" y="168"/>
                    <a:pt x="139" y="136"/>
                    <a:pt x="121" y="118"/>
                  </a:cubicBezTo>
                  <a:cubicBezTo>
                    <a:pt x="99" y="96"/>
                    <a:pt x="0" y="80"/>
                    <a:pt x="31" y="88"/>
                  </a:cubicBezTo>
                  <a:cubicBezTo>
                    <a:pt x="51" y="93"/>
                    <a:pt x="71" y="98"/>
                    <a:pt x="91" y="103"/>
                  </a:cubicBezTo>
                  <a:cubicBezTo>
                    <a:pt x="106" y="113"/>
                    <a:pt x="132" y="115"/>
                    <a:pt x="136" y="133"/>
                  </a:cubicBezTo>
                  <a:cubicBezTo>
                    <a:pt x="140" y="151"/>
                    <a:pt x="113" y="161"/>
                    <a:pt x="106" y="178"/>
                  </a:cubicBezTo>
                  <a:cubicBezTo>
                    <a:pt x="102" y="187"/>
                    <a:pt x="106" y="198"/>
                    <a:pt x="106" y="208"/>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60" name="Freeform 200"/>
            <p:cNvSpPr>
              <a:spLocks/>
            </p:cNvSpPr>
            <p:nvPr/>
          </p:nvSpPr>
          <p:spPr bwMode="auto">
            <a:xfrm>
              <a:off x="1470" y="2704"/>
              <a:ext cx="97" cy="132"/>
            </a:xfrm>
            <a:custGeom>
              <a:avLst/>
              <a:gdLst>
                <a:gd name="T0" fmla="*/ 45 w 161"/>
                <a:gd name="T1" fmla="*/ 16 h 213"/>
                <a:gd name="T2" fmla="*/ 60 w 161"/>
                <a:gd name="T3" fmla="*/ 196 h 213"/>
                <a:gd name="T4" fmla="*/ 90 w 161"/>
                <a:gd name="T5" fmla="*/ 151 h 213"/>
                <a:gd name="T6" fmla="*/ 105 w 161"/>
                <a:gd name="T7" fmla="*/ 211 h 213"/>
                <a:gd name="T8" fmla="*/ 90 w 161"/>
                <a:gd name="T9" fmla="*/ 31 h 213"/>
                <a:gd name="T10" fmla="*/ 45 w 161"/>
                <a:gd name="T11" fmla="*/ 1 h 213"/>
                <a:gd name="T12" fmla="*/ 0 w 161"/>
                <a:gd name="T13" fmla="*/ 16 h 213"/>
                <a:gd name="T14" fmla="*/ 45 w 161"/>
                <a:gd name="T15" fmla="*/ 31 h 213"/>
                <a:gd name="T16" fmla="*/ 135 w 161"/>
                <a:gd name="T17" fmla="*/ 76 h 213"/>
                <a:gd name="T18" fmla="*/ 75 w 161"/>
                <a:gd name="T19" fmla="*/ 121 h 213"/>
                <a:gd name="T20" fmla="*/ 60 w 161"/>
                <a:gd name="T21" fmla="*/ 76 h 213"/>
                <a:gd name="T22" fmla="*/ 45 w 161"/>
                <a:gd name="T23" fmla="*/ 136 h 213"/>
                <a:gd name="T24" fmla="*/ 75 w 161"/>
                <a:gd name="T25" fmla="*/ 91 h 213"/>
                <a:gd name="T26" fmla="*/ 45 w 161"/>
                <a:gd name="T27" fmla="*/ 18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1" h="213">
                  <a:moveTo>
                    <a:pt x="45" y="16"/>
                  </a:moveTo>
                  <a:cubicBezTo>
                    <a:pt x="50" y="76"/>
                    <a:pt x="41" y="139"/>
                    <a:pt x="60" y="196"/>
                  </a:cubicBezTo>
                  <a:cubicBezTo>
                    <a:pt x="66" y="213"/>
                    <a:pt x="86" y="134"/>
                    <a:pt x="90" y="151"/>
                  </a:cubicBezTo>
                  <a:cubicBezTo>
                    <a:pt x="95" y="171"/>
                    <a:pt x="100" y="191"/>
                    <a:pt x="105" y="211"/>
                  </a:cubicBezTo>
                  <a:cubicBezTo>
                    <a:pt x="123" y="158"/>
                    <a:pt x="128" y="78"/>
                    <a:pt x="90" y="31"/>
                  </a:cubicBezTo>
                  <a:cubicBezTo>
                    <a:pt x="79" y="17"/>
                    <a:pt x="60" y="11"/>
                    <a:pt x="45" y="1"/>
                  </a:cubicBezTo>
                  <a:cubicBezTo>
                    <a:pt x="30" y="6"/>
                    <a:pt x="0" y="0"/>
                    <a:pt x="0" y="16"/>
                  </a:cubicBezTo>
                  <a:cubicBezTo>
                    <a:pt x="0" y="32"/>
                    <a:pt x="31" y="24"/>
                    <a:pt x="45" y="31"/>
                  </a:cubicBezTo>
                  <a:cubicBezTo>
                    <a:pt x="161" y="89"/>
                    <a:pt x="22" y="38"/>
                    <a:pt x="135" y="76"/>
                  </a:cubicBezTo>
                  <a:cubicBezTo>
                    <a:pt x="108" y="158"/>
                    <a:pt x="118" y="207"/>
                    <a:pt x="75" y="121"/>
                  </a:cubicBezTo>
                  <a:cubicBezTo>
                    <a:pt x="68" y="107"/>
                    <a:pt x="65" y="91"/>
                    <a:pt x="60" y="76"/>
                  </a:cubicBezTo>
                  <a:cubicBezTo>
                    <a:pt x="55" y="96"/>
                    <a:pt x="30" y="121"/>
                    <a:pt x="45" y="136"/>
                  </a:cubicBezTo>
                  <a:cubicBezTo>
                    <a:pt x="58" y="149"/>
                    <a:pt x="75" y="73"/>
                    <a:pt x="75" y="91"/>
                  </a:cubicBezTo>
                  <a:cubicBezTo>
                    <a:pt x="75" y="123"/>
                    <a:pt x="45" y="181"/>
                    <a:pt x="45" y="181"/>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61" name="Freeform 201"/>
            <p:cNvSpPr>
              <a:spLocks/>
            </p:cNvSpPr>
            <p:nvPr/>
          </p:nvSpPr>
          <p:spPr bwMode="auto">
            <a:xfrm>
              <a:off x="1469" y="2822"/>
              <a:ext cx="93" cy="64"/>
            </a:xfrm>
            <a:custGeom>
              <a:avLst/>
              <a:gdLst>
                <a:gd name="T0" fmla="*/ 48 w 156"/>
                <a:gd name="T1" fmla="*/ 20 h 103"/>
                <a:gd name="T2" fmla="*/ 93 w 156"/>
                <a:gd name="T3" fmla="*/ 50 h 103"/>
                <a:gd name="T4" fmla="*/ 48 w 156"/>
                <a:gd name="T5" fmla="*/ 35 h 103"/>
                <a:gd name="T6" fmla="*/ 93 w 156"/>
                <a:gd name="T7" fmla="*/ 20 h 103"/>
                <a:gd name="T8" fmla="*/ 18 w 156"/>
                <a:gd name="T9" fmla="*/ 35 h 103"/>
                <a:gd name="T10" fmla="*/ 108 w 156"/>
                <a:gd name="T11" fmla="*/ 5 h 103"/>
                <a:gd name="T12" fmla="*/ 63 w 156"/>
                <a:gd name="T13" fmla="*/ 20 h 103"/>
                <a:gd name="T14" fmla="*/ 18 w 156"/>
                <a:gd name="T15" fmla="*/ 35 h 103"/>
                <a:gd name="T16" fmla="*/ 63 w 156"/>
                <a:gd name="T17" fmla="*/ 20 h 103"/>
                <a:gd name="T18" fmla="*/ 18 w 156"/>
                <a:gd name="T19" fmla="*/ 50 h 103"/>
                <a:gd name="T20" fmla="*/ 108 w 156"/>
                <a:gd name="T21" fmla="*/ 20 h 103"/>
                <a:gd name="T22" fmla="*/ 63 w 156"/>
                <a:gd name="T23" fmla="*/ 35 h 103"/>
                <a:gd name="T24" fmla="*/ 18 w 156"/>
                <a:gd name="T25" fmla="*/ 50 h 103"/>
                <a:gd name="T26" fmla="*/ 123 w 156"/>
                <a:gd name="T27" fmla="*/ 20 h 103"/>
                <a:gd name="T28" fmla="*/ 33 w 156"/>
                <a:gd name="T29" fmla="*/ 50 h 103"/>
                <a:gd name="T30" fmla="*/ 78 w 156"/>
                <a:gd name="T31" fmla="*/ 20 h 103"/>
                <a:gd name="T32" fmla="*/ 123 w 156"/>
                <a:gd name="T33" fmla="*/ 5 h 103"/>
                <a:gd name="T34" fmla="*/ 63 w 156"/>
                <a:gd name="T35" fmla="*/ 20 h 103"/>
                <a:gd name="T36" fmla="*/ 18 w 156"/>
                <a:gd name="T37" fmla="*/ 50 h 103"/>
                <a:gd name="T38" fmla="*/ 18 w 156"/>
                <a:gd name="T39" fmla="*/ 65 h 103"/>
                <a:gd name="T40" fmla="*/ 63 w 156"/>
                <a:gd name="T41" fmla="*/ 50 h 103"/>
                <a:gd name="T42" fmla="*/ 18 w 156"/>
                <a:gd name="T43" fmla="*/ 35 h 103"/>
                <a:gd name="T44" fmla="*/ 48 w 156"/>
                <a:gd name="T45" fmla="*/ 2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6" h="103">
                  <a:moveTo>
                    <a:pt x="48" y="20"/>
                  </a:moveTo>
                  <a:cubicBezTo>
                    <a:pt x="63" y="30"/>
                    <a:pt x="93" y="32"/>
                    <a:pt x="93" y="50"/>
                  </a:cubicBezTo>
                  <a:cubicBezTo>
                    <a:pt x="93" y="66"/>
                    <a:pt x="48" y="51"/>
                    <a:pt x="48" y="35"/>
                  </a:cubicBezTo>
                  <a:cubicBezTo>
                    <a:pt x="48" y="19"/>
                    <a:pt x="109" y="20"/>
                    <a:pt x="93" y="20"/>
                  </a:cubicBezTo>
                  <a:cubicBezTo>
                    <a:pt x="68" y="20"/>
                    <a:pt x="0" y="53"/>
                    <a:pt x="18" y="35"/>
                  </a:cubicBezTo>
                  <a:cubicBezTo>
                    <a:pt x="40" y="13"/>
                    <a:pt x="78" y="15"/>
                    <a:pt x="108" y="5"/>
                  </a:cubicBezTo>
                  <a:cubicBezTo>
                    <a:pt x="123" y="0"/>
                    <a:pt x="78" y="15"/>
                    <a:pt x="63" y="20"/>
                  </a:cubicBezTo>
                  <a:cubicBezTo>
                    <a:pt x="48" y="25"/>
                    <a:pt x="18" y="35"/>
                    <a:pt x="18" y="35"/>
                  </a:cubicBezTo>
                  <a:cubicBezTo>
                    <a:pt x="18" y="35"/>
                    <a:pt x="48" y="25"/>
                    <a:pt x="63" y="20"/>
                  </a:cubicBezTo>
                  <a:cubicBezTo>
                    <a:pt x="80" y="14"/>
                    <a:pt x="0" y="50"/>
                    <a:pt x="18" y="50"/>
                  </a:cubicBezTo>
                  <a:cubicBezTo>
                    <a:pt x="50" y="50"/>
                    <a:pt x="78" y="30"/>
                    <a:pt x="108" y="20"/>
                  </a:cubicBezTo>
                  <a:cubicBezTo>
                    <a:pt x="123" y="15"/>
                    <a:pt x="78" y="30"/>
                    <a:pt x="63" y="35"/>
                  </a:cubicBezTo>
                  <a:cubicBezTo>
                    <a:pt x="48" y="40"/>
                    <a:pt x="18" y="50"/>
                    <a:pt x="18" y="50"/>
                  </a:cubicBezTo>
                  <a:cubicBezTo>
                    <a:pt x="18" y="50"/>
                    <a:pt x="156" y="4"/>
                    <a:pt x="123" y="20"/>
                  </a:cubicBezTo>
                  <a:cubicBezTo>
                    <a:pt x="95" y="34"/>
                    <a:pt x="7" y="68"/>
                    <a:pt x="33" y="50"/>
                  </a:cubicBezTo>
                  <a:cubicBezTo>
                    <a:pt x="48" y="40"/>
                    <a:pt x="62" y="28"/>
                    <a:pt x="78" y="20"/>
                  </a:cubicBezTo>
                  <a:cubicBezTo>
                    <a:pt x="92" y="13"/>
                    <a:pt x="139" y="5"/>
                    <a:pt x="123" y="5"/>
                  </a:cubicBezTo>
                  <a:cubicBezTo>
                    <a:pt x="102" y="5"/>
                    <a:pt x="83" y="15"/>
                    <a:pt x="63" y="20"/>
                  </a:cubicBezTo>
                  <a:cubicBezTo>
                    <a:pt x="48" y="30"/>
                    <a:pt x="18" y="32"/>
                    <a:pt x="18" y="50"/>
                  </a:cubicBezTo>
                  <a:cubicBezTo>
                    <a:pt x="18" y="69"/>
                    <a:pt x="131" y="103"/>
                    <a:pt x="18" y="65"/>
                  </a:cubicBezTo>
                  <a:cubicBezTo>
                    <a:pt x="33" y="60"/>
                    <a:pt x="63" y="66"/>
                    <a:pt x="63" y="50"/>
                  </a:cubicBezTo>
                  <a:cubicBezTo>
                    <a:pt x="63" y="34"/>
                    <a:pt x="18" y="51"/>
                    <a:pt x="18" y="35"/>
                  </a:cubicBezTo>
                  <a:cubicBezTo>
                    <a:pt x="18" y="18"/>
                    <a:pt x="95" y="20"/>
                    <a:pt x="48" y="20"/>
                  </a:cubicBezTo>
                  <a:close/>
                </a:path>
              </a:pathLst>
            </a:custGeom>
            <a:solidFill>
              <a:srgbClr val="FFFFFF"/>
            </a:solidFill>
            <a:ln w="9525">
              <a:solidFill>
                <a:srgbClr val="800000"/>
              </a:solidFill>
              <a:round/>
              <a:headEnd/>
              <a:tailEnd/>
            </a:ln>
          </p:spPr>
          <p:txBody>
            <a:bodyPr/>
            <a:lstStyle/>
            <a:p>
              <a:endParaRPr lang="en-US"/>
            </a:p>
          </p:txBody>
        </p:sp>
        <p:sp>
          <p:nvSpPr>
            <p:cNvPr id="41162" name="Freeform 202"/>
            <p:cNvSpPr>
              <a:spLocks/>
            </p:cNvSpPr>
            <p:nvPr/>
          </p:nvSpPr>
          <p:spPr bwMode="auto">
            <a:xfrm>
              <a:off x="1428" y="2640"/>
              <a:ext cx="169" cy="216"/>
            </a:xfrm>
            <a:custGeom>
              <a:avLst/>
              <a:gdLst>
                <a:gd name="T0" fmla="*/ 39 w 281"/>
                <a:gd name="T1" fmla="*/ 300 h 350"/>
                <a:gd name="T2" fmla="*/ 129 w 281"/>
                <a:gd name="T3" fmla="*/ 0 h 350"/>
                <a:gd name="T4" fmla="*/ 264 w 281"/>
                <a:gd name="T5" fmla="*/ 105 h 350"/>
                <a:gd name="T6" fmla="*/ 39 w 281"/>
                <a:gd name="T7" fmla="*/ 300 h 350"/>
              </a:gdLst>
              <a:ahLst/>
              <a:cxnLst>
                <a:cxn ang="0">
                  <a:pos x="T0" y="T1"/>
                </a:cxn>
                <a:cxn ang="0">
                  <a:pos x="T2" y="T3"/>
                </a:cxn>
                <a:cxn ang="0">
                  <a:pos x="T4" y="T5"/>
                </a:cxn>
                <a:cxn ang="0">
                  <a:pos x="T6" y="T7"/>
                </a:cxn>
              </a:cxnLst>
              <a:rect l="0" t="0" r="r" b="b"/>
              <a:pathLst>
                <a:path w="281" h="350">
                  <a:moveTo>
                    <a:pt x="39" y="300"/>
                  </a:moveTo>
                  <a:cubicBezTo>
                    <a:pt x="47" y="168"/>
                    <a:pt x="0" y="43"/>
                    <a:pt x="129" y="0"/>
                  </a:cubicBezTo>
                  <a:cubicBezTo>
                    <a:pt x="225" y="19"/>
                    <a:pt x="240" y="9"/>
                    <a:pt x="264" y="105"/>
                  </a:cubicBezTo>
                  <a:cubicBezTo>
                    <a:pt x="244" y="350"/>
                    <a:pt x="281" y="300"/>
                    <a:pt x="39" y="300"/>
                  </a:cubicBezTo>
                  <a:close/>
                </a:path>
              </a:pathLst>
            </a:custGeom>
            <a:solidFill>
              <a:srgbClr val="000000"/>
            </a:solidFill>
            <a:ln w="9525">
              <a:solidFill>
                <a:srgbClr val="800000"/>
              </a:solidFill>
              <a:round/>
              <a:headEnd/>
              <a:tailEnd/>
            </a:ln>
          </p:spPr>
          <p:txBody>
            <a:bodyPr/>
            <a:lstStyle/>
            <a:p>
              <a:endParaRPr lang="en-US"/>
            </a:p>
          </p:txBody>
        </p:sp>
        <p:sp>
          <p:nvSpPr>
            <p:cNvPr id="41163" name="Freeform 203"/>
            <p:cNvSpPr>
              <a:spLocks/>
            </p:cNvSpPr>
            <p:nvPr/>
          </p:nvSpPr>
          <p:spPr bwMode="auto">
            <a:xfrm>
              <a:off x="1257" y="2761"/>
              <a:ext cx="170" cy="247"/>
            </a:xfrm>
            <a:custGeom>
              <a:avLst/>
              <a:gdLst>
                <a:gd name="T0" fmla="*/ 246 w 283"/>
                <a:gd name="T1" fmla="*/ 210 h 400"/>
                <a:gd name="T2" fmla="*/ 171 w 283"/>
                <a:gd name="T3" fmla="*/ 0 h 400"/>
                <a:gd name="T4" fmla="*/ 66 w 283"/>
                <a:gd name="T5" fmla="*/ 225 h 400"/>
                <a:gd name="T6" fmla="*/ 6 w 283"/>
                <a:gd name="T7" fmla="*/ 315 h 400"/>
                <a:gd name="T8" fmla="*/ 21 w 283"/>
                <a:gd name="T9" fmla="*/ 390 h 400"/>
                <a:gd name="T10" fmla="*/ 51 w 283"/>
                <a:gd name="T11" fmla="*/ 345 h 400"/>
                <a:gd name="T12" fmla="*/ 96 w 283"/>
                <a:gd name="T13" fmla="*/ 330 h 400"/>
                <a:gd name="T14" fmla="*/ 186 w 283"/>
                <a:gd name="T15" fmla="*/ 270 h 400"/>
                <a:gd name="T16" fmla="*/ 231 w 283"/>
                <a:gd name="T17" fmla="*/ 240 h 400"/>
                <a:gd name="T18" fmla="*/ 246 w 283"/>
                <a:gd name="T19" fmla="*/ 210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3" h="400">
                  <a:moveTo>
                    <a:pt x="246" y="210"/>
                  </a:moveTo>
                  <a:cubicBezTo>
                    <a:pt x="213" y="111"/>
                    <a:pt x="283" y="37"/>
                    <a:pt x="171" y="0"/>
                  </a:cubicBezTo>
                  <a:cubicBezTo>
                    <a:pt x="45" y="42"/>
                    <a:pt x="118" y="131"/>
                    <a:pt x="66" y="225"/>
                  </a:cubicBezTo>
                  <a:cubicBezTo>
                    <a:pt x="48" y="257"/>
                    <a:pt x="6" y="315"/>
                    <a:pt x="6" y="315"/>
                  </a:cubicBezTo>
                  <a:cubicBezTo>
                    <a:pt x="11" y="340"/>
                    <a:pt x="0" y="376"/>
                    <a:pt x="21" y="390"/>
                  </a:cubicBezTo>
                  <a:cubicBezTo>
                    <a:pt x="36" y="400"/>
                    <a:pt x="37" y="356"/>
                    <a:pt x="51" y="345"/>
                  </a:cubicBezTo>
                  <a:cubicBezTo>
                    <a:pt x="63" y="335"/>
                    <a:pt x="82" y="338"/>
                    <a:pt x="96" y="330"/>
                  </a:cubicBezTo>
                  <a:cubicBezTo>
                    <a:pt x="128" y="312"/>
                    <a:pt x="156" y="290"/>
                    <a:pt x="186" y="270"/>
                  </a:cubicBezTo>
                  <a:cubicBezTo>
                    <a:pt x="201" y="260"/>
                    <a:pt x="231" y="240"/>
                    <a:pt x="231" y="240"/>
                  </a:cubicBezTo>
                  <a:cubicBezTo>
                    <a:pt x="265" y="189"/>
                    <a:pt x="274" y="182"/>
                    <a:pt x="246" y="210"/>
                  </a:cubicBezTo>
                  <a:close/>
                </a:path>
              </a:pathLst>
            </a:custGeom>
            <a:solidFill>
              <a:srgbClr val="000000"/>
            </a:solidFill>
            <a:ln w="9525">
              <a:solidFill>
                <a:srgbClr val="800000"/>
              </a:solidFill>
              <a:round/>
              <a:headEnd/>
              <a:tailEnd/>
            </a:ln>
          </p:spPr>
          <p:txBody>
            <a:bodyPr/>
            <a:lstStyle/>
            <a:p>
              <a:endParaRPr lang="en-US"/>
            </a:p>
          </p:txBody>
        </p:sp>
        <p:sp>
          <p:nvSpPr>
            <p:cNvPr id="41164" name="Freeform 204"/>
            <p:cNvSpPr>
              <a:spLocks/>
            </p:cNvSpPr>
            <p:nvPr/>
          </p:nvSpPr>
          <p:spPr bwMode="auto">
            <a:xfrm>
              <a:off x="1730" y="2510"/>
              <a:ext cx="47" cy="288"/>
            </a:xfrm>
            <a:custGeom>
              <a:avLst/>
              <a:gdLst>
                <a:gd name="T0" fmla="*/ 77 w 77"/>
                <a:gd name="T1" fmla="*/ 0 h 466"/>
                <a:gd name="T2" fmla="*/ 17 w 77"/>
                <a:gd name="T3" fmla="*/ 225 h 466"/>
                <a:gd name="T4" fmla="*/ 2 w 77"/>
                <a:gd name="T5" fmla="*/ 450 h 466"/>
                <a:gd name="T6" fmla="*/ 17 w 77"/>
                <a:gd name="T7" fmla="*/ 405 h 466"/>
                <a:gd name="T8" fmla="*/ 47 w 77"/>
                <a:gd name="T9" fmla="*/ 300 h 466"/>
                <a:gd name="T10" fmla="*/ 62 w 77"/>
                <a:gd name="T11" fmla="*/ 75 h 466"/>
                <a:gd name="T12" fmla="*/ 47 w 77"/>
                <a:gd name="T13" fmla="*/ 120 h 466"/>
                <a:gd name="T14" fmla="*/ 17 w 77"/>
                <a:gd name="T15" fmla="*/ 240 h 466"/>
                <a:gd name="T16" fmla="*/ 2 w 77"/>
                <a:gd name="T17" fmla="*/ 450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466">
                  <a:moveTo>
                    <a:pt x="77" y="0"/>
                  </a:moveTo>
                  <a:cubicBezTo>
                    <a:pt x="30" y="70"/>
                    <a:pt x="43" y="147"/>
                    <a:pt x="17" y="225"/>
                  </a:cubicBezTo>
                  <a:cubicBezTo>
                    <a:pt x="12" y="300"/>
                    <a:pt x="2" y="375"/>
                    <a:pt x="2" y="450"/>
                  </a:cubicBezTo>
                  <a:cubicBezTo>
                    <a:pt x="2" y="466"/>
                    <a:pt x="13" y="420"/>
                    <a:pt x="17" y="405"/>
                  </a:cubicBezTo>
                  <a:cubicBezTo>
                    <a:pt x="55" y="273"/>
                    <a:pt x="11" y="408"/>
                    <a:pt x="47" y="300"/>
                  </a:cubicBezTo>
                  <a:cubicBezTo>
                    <a:pt x="52" y="225"/>
                    <a:pt x="62" y="150"/>
                    <a:pt x="62" y="75"/>
                  </a:cubicBezTo>
                  <a:cubicBezTo>
                    <a:pt x="62" y="59"/>
                    <a:pt x="51" y="105"/>
                    <a:pt x="47" y="120"/>
                  </a:cubicBezTo>
                  <a:cubicBezTo>
                    <a:pt x="11" y="265"/>
                    <a:pt x="51" y="137"/>
                    <a:pt x="17" y="240"/>
                  </a:cubicBezTo>
                  <a:cubicBezTo>
                    <a:pt x="0" y="410"/>
                    <a:pt x="2" y="340"/>
                    <a:pt x="2" y="45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65" name="Freeform 205"/>
            <p:cNvSpPr>
              <a:spLocks/>
            </p:cNvSpPr>
            <p:nvPr/>
          </p:nvSpPr>
          <p:spPr bwMode="auto">
            <a:xfrm>
              <a:off x="1753" y="2603"/>
              <a:ext cx="42" cy="204"/>
            </a:xfrm>
            <a:custGeom>
              <a:avLst/>
              <a:gdLst>
                <a:gd name="T0" fmla="*/ 15 w 70"/>
                <a:gd name="T1" fmla="*/ 75 h 330"/>
                <a:gd name="T2" fmla="*/ 15 w 70"/>
                <a:gd name="T3" fmla="*/ 165 h 330"/>
                <a:gd name="T4" fmla="*/ 45 w 70"/>
                <a:gd name="T5" fmla="*/ 285 h 330"/>
                <a:gd name="T6" fmla="*/ 45 w 70"/>
                <a:gd name="T7" fmla="*/ 330 h 330"/>
              </a:gdLst>
              <a:ahLst/>
              <a:cxnLst>
                <a:cxn ang="0">
                  <a:pos x="T0" y="T1"/>
                </a:cxn>
                <a:cxn ang="0">
                  <a:pos x="T2" y="T3"/>
                </a:cxn>
                <a:cxn ang="0">
                  <a:pos x="T4" y="T5"/>
                </a:cxn>
                <a:cxn ang="0">
                  <a:pos x="T6" y="T7"/>
                </a:cxn>
              </a:cxnLst>
              <a:rect l="0" t="0" r="r" b="b"/>
              <a:pathLst>
                <a:path w="70" h="330">
                  <a:moveTo>
                    <a:pt x="15" y="75"/>
                  </a:moveTo>
                  <a:cubicBezTo>
                    <a:pt x="70" y="240"/>
                    <a:pt x="0" y="0"/>
                    <a:pt x="15" y="165"/>
                  </a:cubicBezTo>
                  <a:cubicBezTo>
                    <a:pt x="19" y="206"/>
                    <a:pt x="45" y="244"/>
                    <a:pt x="45" y="285"/>
                  </a:cubicBezTo>
                  <a:cubicBezTo>
                    <a:pt x="45" y="300"/>
                    <a:pt x="45" y="315"/>
                    <a:pt x="45" y="330"/>
                  </a:cubicBezTo>
                </a:path>
              </a:pathLst>
            </a:custGeom>
            <a:noFill/>
            <a:ln w="952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41202" name="Group 242"/>
          <p:cNvGrpSpPr>
            <a:grpSpLocks/>
          </p:cNvGrpSpPr>
          <p:nvPr/>
        </p:nvGrpSpPr>
        <p:grpSpPr bwMode="auto">
          <a:xfrm>
            <a:off x="5010150" y="1524000"/>
            <a:ext cx="3736975" cy="1643063"/>
            <a:chOff x="3156" y="2880"/>
            <a:chExt cx="2354" cy="1035"/>
          </a:xfrm>
        </p:grpSpPr>
        <p:sp>
          <p:nvSpPr>
            <p:cNvPr id="41167" name="Line 207"/>
            <p:cNvSpPr>
              <a:spLocks noChangeShapeType="1"/>
            </p:cNvSpPr>
            <p:nvPr/>
          </p:nvSpPr>
          <p:spPr bwMode="auto">
            <a:xfrm>
              <a:off x="3510" y="3239"/>
              <a:ext cx="0" cy="368"/>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168" name="Line 208"/>
            <p:cNvSpPr>
              <a:spLocks noChangeShapeType="1"/>
            </p:cNvSpPr>
            <p:nvPr/>
          </p:nvSpPr>
          <p:spPr bwMode="auto">
            <a:xfrm flipH="1">
              <a:off x="3422" y="3239"/>
              <a:ext cx="71" cy="5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169" name="Line 209"/>
            <p:cNvSpPr>
              <a:spLocks noChangeShapeType="1"/>
            </p:cNvSpPr>
            <p:nvPr/>
          </p:nvSpPr>
          <p:spPr bwMode="auto">
            <a:xfrm flipH="1">
              <a:off x="3422" y="3310"/>
              <a:ext cx="71" cy="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170" name="Line 210"/>
            <p:cNvSpPr>
              <a:spLocks noChangeShapeType="1"/>
            </p:cNvSpPr>
            <p:nvPr/>
          </p:nvSpPr>
          <p:spPr bwMode="auto">
            <a:xfrm flipH="1">
              <a:off x="3435" y="3371"/>
              <a:ext cx="71" cy="5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171" name="Line 211"/>
            <p:cNvSpPr>
              <a:spLocks noChangeShapeType="1"/>
            </p:cNvSpPr>
            <p:nvPr/>
          </p:nvSpPr>
          <p:spPr bwMode="auto">
            <a:xfrm flipH="1">
              <a:off x="3435" y="3444"/>
              <a:ext cx="71" cy="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172" name="Line 212"/>
            <p:cNvSpPr>
              <a:spLocks noChangeShapeType="1"/>
            </p:cNvSpPr>
            <p:nvPr/>
          </p:nvSpPr>
          <p:spPr bwMode="auto">
            <a:xfrm flipH="1">
              <a:off x="3435" y="3505"/>
              <a:ext cx="71" cy="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173" name="Line 213"/>
            <p:cNvSpPr>
              <a:spLocks noChangeShapeType="1"/>
            </p:cNvSpPr>
            <p:nvPr/>
          </p:nvSpPr>
          <p:spPr bwMode="auto">
            <a:xfrm flipH="1">
              <a:off x="3448" y="3577"/>
              <a:ext cx="48"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174" name="Line 214"/>
            <p:cNvSpPr>
              <a:spLocks noChangeShapeType="1"/>
            </p:cNvSpPr>
            <p:nvPr/>
          </p:nvSpPr>
          <p:spPr bwMode="auto">
            <a:xfrm>
              <a:off x="3510" y="3413"/>
              <a:ext cx="1519"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175" name="Line 215"/>
            <p:cNvSpPr>
              <a:spLocks noChangeShapeType="1"/>
            </p:cNvSpPr>
            <p:nvPr/>
          </p:nvSpPr>
          <p:spPr bwMode="auto">
            <a:xfrm>
              <a:off x="5034" y="3043"/>
              <a:ext cx="0" cy="370"/>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1176" name="Line 216"/>
            <p:cNvSpPr>
              <a:spLocks noChangeShapeType="1"/>
            </p:cNvSpPr>
            <p:nvPr/>
          </p:nvSpPr>
          <p:spPr bwMode="auto">
            <a:xfrm>
              <a:off x="3510" y="3607"/>
              <a:ext cx="0" cy="24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177" name="Line 217"/>
            <p:cNvSpPr>
              <a:spLocks noChangeShapeType="1"/>
            </p:cNvSpPr>
            <p:nvPr/>
          </p:nvSpPr>
          <p:spPr bwMode="auto">
            <a:xfrm>
              <a:off x="5029" y="3361"/>
              <a:ext cx="0" cy="4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178" name="Line 218"/>
            <p:cNvSpPr>
              <a:spLocks noChangeShapeType="1"/>
            </p:cNvSpPr>
            <p:nvPr/>
          </p:nvSpPr>
          <p:spPr bwMode="auto">
            <a:xfrm>
              <a:off x="3510" y="3803"/>
              <a:ext cx="1519"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1179" name="Text Box 219"/>
            <p:cNvSpPr txBox="1">
              <a:spLocks noChangeArrowheads="1"/>
            </p:cNvSpPr>
            <p:nvPr/>
          </p:nvSpPr>
          <p:spPr bwMode="auto">
            <a:xfrm>
              <a:off x="3156" y="3290"/>
              <a:ext cx="455" cy="3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A</a:t>
              </a:r>
            </a:p>
          </p:txBody>
        </p:sp>
        <p:sp>
          <p:nvSpPr>
            <p:cNvPr id="41180" name="Text Box 220"/>
            <p:cNvSpPr txBox="1">
              <a:spLocks noChangeArrowheads="1"/>
            </p:cNvSpPr>
            <p:nvPr/>
          </p:nvSpPr>
          <p:spPr bwMode="auto">
            <a:xfrm>
              <a:off x="4987" y="3290"/>
              <a:ext cx="455" cy="3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 B</a:t>
              </a:r>
            </a:p>
          </p:txBody>
        </p:sp>
        <p:sp>
          <p:nvSpPr>
            <p:cNvPr id="41181" name="Text Box 221"/>
            <p:cNvSpPr txBox="1">
              <a:spLocks noChangeArrowheads="1"/>
            </p:cNvSpPr>
            <p:nvPr/>
          </p:nvSpPr>
          <p:spPr bwMode="auto">
            <a:xfrm>
              <a:off x="5055" y="2880"/>
              <a:ext cx="455" cy="3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P</a:t>
              </a:r>
            </a:p>
          </p:txBody>
        </p:sp>
        <p:sp>
          <p:nvSpPr>
            <p:cNvPr id="41182" name="Text Box 222"/>
            <p:cNvSpPr txBox="1">
              <a:spLocks noChangeArrowheads="1"/>
            </p:cNvSpPr>
            <p:nvPr/>
          </p:nvSpPr>
          <p:spPr bwMode="auto">
            <a:xfrm>
              <a:off x="4118" y="3546"/>
              <a:ext cx="454" cy="3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VnBook-Antiqua" pitchFamily="34" charset="0"/>
                  <a:cs typeface="Times New Roman" pitchFamily="18" charset="0"/>
                </a:rPr>
                <a:t>l</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40964"/>
                                        </p:tgtEl>
                                        <p:attrNameLst>
                                          <p:attrName>style.visibility</p:attrName>
                                        </p:attrNameLst>
                                      </p:cBhvr>
                                      <p:to>
                                        <p:strVal val="visible"/>
                                      </p:to>
                                    </p:set>
                                    <p:animEffect transition="in" filter="checkerboard(across)">
                                      <p:cBhvr>
                                        <p:cTn id="7" dur="500"/>
                                        <p:tgtEl>
                                          <p:spTgt spid="4096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40965"/>
                                        </p:tgtEl>
                                        <p:attrNameLst>
                                          <p:attrName>style.visibility</p:attrName>
                                        </p:attrNameLst>
                                      </p:cBhvr>
                                      <p:to>
                                        <p:strVal val="visible"/>
                                      </p:to>
                                    </p:set>
                                    <p:animEffect transition="in" filter="box(in)">
                                      <p:cBhvr>
                                        <p:cTn id="12" dur="3000"/>
                                        <p:tgtEl>
                                          <p:spTgt spid="4096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4" presetClass="entr" presetSubtype="0" fill="hold" nodeType="clickEffect">
                                  <p:stCondLst>
                                    <p:cond delay="0"/>
                                  </p:stCondLst>
                                  <p:childTnLst>
                                    <p:set>
                                      <p:cBhvr>
                                        <p:cTn id="16" dur="1" fill="hold">
                                          <p:stCondLst>
                                            <p:cond delay="0"/>
                                          </p:stCondLst>
                                        </p:cTn>
                                        <p:tgtEl>
                                          <p:spTgt spid="41202"/>
                                        </p:tgtEl>
                                        <p:attrNameLst>
                                          <p:attrName>style.visibility</p:attrName>
                                        </p:attrNameLst>
                                      </p:cBhvr>
                                      <p:to>
                                        <p:strVal val="visible"/>
                                      </p:to>
                                    </p:set>
                                    <p:anim to="" calcmode="lin" valueType="num">
                                      <p:cBhvr>
                                        <p:cTn id="17" dur="1" fill="hold"/>
                                        <p:tgtEl>
                                          <p:spTgt spid="41202"/>
                                        </p:tgtEl>
                                        <p:attrNameLst>
                                          <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64" grpId="0" autoUpdateAnimBg="0"/>
    </p:bldLst>
  </p:timing>
</p:sld>
</file>

<file path=ppt/slides/slide1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1266" name="Rectangle 2"/>
          <p:cNvSpPr>
            <a:spLocks noGrp="1" noChangeArrowheads="1"/>
          </p:cNvSpPr>
          <p:nvPr>
            <p:ph type="body" idx="1"/>
          </p:nvPr>
        </p:nvSpPr>
        <p:spPr>
          <a:xfrm>
            <a:off x="428625" y="541338"/>
            <a:ext cx="6858000" cy="533400"/>
          </a:xfrm>
        </p:spPr>
        <p:txBody>
          <a:bodyPr/>
          <a:lstStyle/>
          <a:p>
            <a:pPr algn="just">
              <a:buFontTx/>
              <a:buNone/>
            </a:pPr>
            <a:r>
              <a:rPr lang="en-US" b="1">
                <a:solidFill>
                  <a:srgbClr val="9C0000"/>
                </a:solidFill>
              </a:rPr>
              <a:t>  1. 5. Ngoại lực và nội lực</a:t>
            </a:r>
            <a:r>
              <a:rPr lang="en-US">
                <a:solidFill>
                  <a:srgbClr val="9C0000"/>
                </a:solidFill>
              </a:rPr>
              <a:t>.</a:t>
            </a:r>
            <a:endParaRPr lang="en-US">
              <a:solidFill>
                <a:srgbClr val="9C0000"/>
              </a:solidFill>
              <a:latin typeface=".VnTime" pitchFamily="34" charset="0"/>
            </a:endParaRPr>
          </a:p>
          <a:p>
            <a:endParaRPr lang="en-US"/>
          </a:p>
        </p:txBody>
      </p:sp>
      <p:sp>
        <p:nvSpPr>
          <p:cNvPr id="11267" name="Text Box 3"/>
          <p:cNvSpPr txBox="1">
            <a:spLocks noChangeArrowheads="1"/>
          </p:cNvSpPr>
          <p:nvPr/>
        </p:nvSpPr>
        <p:spPr bwMode="auto">
          <a:xfrm>
            <a:off x="461963" y="1127125"/>
            <a:ext cx="8193087" cy="2227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i="1">
                <a:solidFill>
                  <a:srgbClr val="660066"/>
                </a:solidFill>
              </a:rPr>
              <a:t>Ngoại lực</a:t>
            </a:r>
            <a:r>
              <a:rPr lang="en-US" sz="2800">
                <a:solidFill>
                  <a:srgbClr val="000000"/>
                </a:solidFill>
              </a:rPr>
              <a:t> là những lực do môi trường, do các vật </a:t>
            </a:r>
          </a:p>
          <a:p>
            <a:pPr algn="l"/>
            <a:r>
              <a:rPr lang="en-US" sz="2800">
                <a:solidFill>
                  <a:srgbClr val="000000"/>
                </a:solidFill>
              </a:rPr>
              <a:t>thể kế cận tác dụng lên vật thể được xét. </a:t>
            </a:r>
          </a:p>
          <a:p>
            <a:pPr algn="l"/>
            <a:r>
              <a:rPr lang="en-US" sz="2800" b="1">
                <a:solidFill>
                  <a:srgbClr val="006600"/>
                </a:solidFill>
              </a:rPr>
              <a:t>Ngoại lực</a:t>
            </a:r>
            <a:r>
              <a:rPr lang="en-US" sz="2800">
                <a:solidFill>
                  <a:srgbClr val="006600"/>
                </a:solidFill>
              </a:rPr>
              <a:t>  =  </a:t>
            </a:r>
            <a:r>
              <a:rPr lang="en-US" sz="2800" b="1">
                <a:solidFill>
                  <a:srgbClr val="006600"/>
                </a:solidFill>
              </a:rPr>
              <a:t>tải trọng</a:t>
            </a:r>
            <a:r>
              <a:rPr lang="en-US" sz="2800">
                <a:solidFill>
                  <a:srgbClr val="006600"/>
                </a:solidFill>
              </a:rPr>
              <a:t>  ,</a:t>
            </a:r>
            <a:r>
              <a:rPr lang="en-US" sz="2800" b="1">
                <a:solidFill>
                  <a:srgbClr val="006600"/>
                </a:solidFill>
              </a:rPr>
              <a:t>  phản lực liên kết</a:t>
            </a:r>
            <a:r>
              <a:rPr lang="en-US" sz="2800">
                <a:solidFill>
                  <a:srgbClr val="006600"/>
                </a:solidFill>
              </a:rPr>
              <a:t>. </a:t>
            </a:r>
            <a:r>
              <a:rPr lang="en-US" sz="2800" i="1">
                <a:solidFill>
                  <a:srgbClr val="006600"/>
                </a:solidFill>
              </a:rPr>
              <a:t> </a:t>
            </a:r>
          </a:p>
          <a:p>
            <a:pPr algn="l"/>
            <a:r>
              <a:rPr lang="en-US" sz="2800" b="1">
                <a:solidFill>
                  <a:srgbClr val="006600"/>
                </a:solidFill>
              </a:rPr>
              <a:t>Tải trọng</a:t>
            </a:r>
            <a:r>
              <a:rPr lang="en-US" sz="2800">
                <a:solidFill>
                  <a:srgbClr val="006600"/>
                </a:solidFill>
              </a:rPr>
              <a:t>  =  </a:t>
            </a:r>
            <a:r>
              <a:rPr lang="en-US" sz="2800" b="1" i="1">
                <a:solidFill>
                  <a:srgbClr val="006600"/>
                </a:solidFill>
              </a:rPr>
              <a:t>lực chủ động</a:t>
            </a:r>
            <a:r>
              <a:rPr lang="en-US" sz="2800">
                <a:solidFill>
                  <a:srgbClr val="006600"/>
                </a:solidFill>
              </a:rPr>
              <a:t>.</a:t>
            </a:r>
          </a:p>
          <a:p>
            <a:pPr algn="l"/>
            <a:endParaRPr lang="en-US" sz="2800">
              <a:solidFill>
                <a:srgbClr val="006600"/>
              </a:solidFill>
            </a:endParaRPr>
          </a:p>
        </p:txBody>
      </p:sp>
      <p:sp>
        <p:nvSpPr>
          <p:cNvPr id="11268" name="Text Box 4"/>
          <p:cNvSpPr txBox="1">
            <a:spLocks noChangeArrowheads="1"/>
          </p:cNvSpPr>
          <p:nvPr/>
        </p:nvSpPr>
        <p:spPr bwMode="auto">
          <a:xfrm>
            <a:off x="430213" y="2894013"/>
            <a:ext cx="8132762" cy="1373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660066"/>
                </a:solidFill>
              </a:rPr>
              <a:t>Phản lực liên kết</a:t>
            </a:r>
            <a:r>
              <a:rPr lang="en-US" sz="2800">
                <a:solidFill>
                  <a:srgbClr val="000000"/>
                </a:solidFill>
              </a:rPr>
              <a:t> là những lực ở những vị trí liên </a:t>
            </a:r>
          </a:p>
          <a:p>
            <a:pPr algn="l"/>
            <a:r>
              <a:rPr lang="en-US" sz="2800">
                <a:solidFill>
                  <a:srgbClr val="000000"/>
                </a:solidFill>
              </a:rPr>
              <a:t>kết giữa vật thể đang  được xét với những vật thể </a:t>
            </a:r>
          </a:p>
          <a:p>
            <a:pPr algn="l"/>
            <a:r>
              <a:rPr lang="en-US" sz="2800">
                <a:solidFill>
                  <a:srgbClr val="000000"/>
                </a:solidFill>
              </a:rPr>
              <a:t>xung quanh khi có tác dụng của tải trọng</a:t>
            </a:r>
            <a:r>
              <a:rPr lang="en-US" sz="2800"/>
              <a:t> </a:t>
            </a:r>
          </a:p>
        </p:txBody>
      </p:sp>
      <p:grpSp>
        <p:nvGrpSpPr>
          <p:cNvPr id="11397" name="Group 133"/>
          <p:cNvGrpSpPr>
            <a:grpSpLocks/>
          </p:cNvGrpSpPr>
          <p:nvPr/>
        </p:nvGrpSpPr>
        <p:grpSpPr bwMode="auto">
          <a:xfrm>
            <a:off x="3689350" y="4498975"/>
            <a:ext cx="420688" cy="696913"/>
            <a:chOff x="1908" y="2537"/>
            <a:chExt cx="265" cy="439"/>
          </a:xfrm>
        </p:grpSpPr>
        <p:sp>
          <p:nvSpPr>
            <p:cNvPr id="11395" name="Line 131"/>
            <p:cNvSpPr>
              <a:spLocks noChangeShapeType="1"/>
            </p:cNvSpPr>
            <p:nvPr/>
          </p:nvSpPr>
          <p:spPr bwMode="auto">
            <a:xfrm>
              <a:off x="1920" y="2592"/>
              <a:ext cx="0" cy="384"/>
            </a:xfrm>
            <a:prstGeom prst="line">
              <a:avLst/>
            </a:prstGeom>
            <a:noFill/>
            <a:ln w="2857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396" name="Text Box 132"/>
            <p:cNvSpPr txBox="1">
              <a:spLocks noChangeArrowheads="1"/>
            </p:cNvSpPr>
            <p:nvPr/>
          </p:nvSpPr>
          <p:spPr bwMode="auto">
            <a:xfrm>
              <a:off x="1908" y="2537"/>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solidFill>
                    <a:srgbClr val="FF0000"/>
                  </a:solidFill>
                </a:rPr>
                <a:t>P</a:t>
              </a:r>
            </a:p>
          </p:txBody>
        </p:sp>
      </p:grpSp>
      <p:grpSp>
        <p:nvGrpSpPr>
          <p:cNvPr id="11402" name="Group 138"/>
          <p:cNvGrpSpPr>
            <a:grpSpLocks/>
          </p:cNvGrpSpPr>
          <p:nvPr/>
        </p:nvGrpSpPr>
        <p:grpSpPr bwMode="auto">
          <a:xfrm>
            <a:off x="6370638" y="4152900"/>
            <a:ext cx="792162" cy="1638300"/>
            <a:chOff x="3597" y="2319"/>
            <a:chExt cx="499" cy="1032"/>
          </a:xfrm>
        </p:grpSpPr>
        <p:sp>
          <p:nvSpPr>
            <p:cNvPr id="11398" name="Line 134"/>
            <p:cNvSpPr>
              <a:spLocks noChangeShapeType="1"/>
            </p:cNvSpPr>
            <p:nvPr/>
          </p:nvSpPr>
          <p:spPr bwMode="auto">
            <a:xfrm>
              <a:off x="3837" y="2748"/>
              <a:ext cx="0" cy="432"/>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399" name="Line 135"/>
            <p:cNvSpPr>
              <a:spLocks noChangeShapeType="1"/>
            </p:cNvSpPr>
            <p:nvPr/>
          </p:nvSpPr>
          <p:spPr bwMode="auto">
            <a:xfrm flipH="1">
              <a:off x="3597" y="3159"/>
              <a:ext cx="240" cy="192"/>
            </a:xfrm>
            <a:prstGeom prst="line">
              <a:avLst/>
            </a:prstGeom>
            <a:noFill/>
            <a:ln w="2857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400" name="Line 136"/>
            <p:cNvSpPr>
              <a:spLocks noChangeShapeType="1"/>
            </p:cNvSpPr>
            <p:nvPr/>
          </p:nvSpPr>
          <p:spPr bwMode="auto">
            <a:xfrm flipH="1">
              <a:off x="3840" y="2565"/>
              <a:ext cx="240" cy="192"/>
            </a:xfrm>
            <a:prstGeom prst="line">
              <a:avLst/>
            </a:prstGeom>
            <a:noFill/>
            <a:ln w="28575">
              <a:solidFill>
                <a:srgbClr val="FF0000"/>
              </a:solidFill>
              <a:round/>
              <a:headEnd type="stealth"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401" name="Text Box 137"/>
            <p:cNvSpPr txBox="1">
              <a:spLocks noChangeArrowheads="1"/>
            </p:cNvSpPr>
            <p:nvPr/>
          </p:nvSpPr>
          <p:spPr bwMode="auto">
            <a:xfrm>
              <a:off x="3793" y="2319"/>
              <a:ext cx="30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solidFill>
                    <a:srgbClr val="FF0000"/>
                  </a:solidFill>
                </a:rPr>
                <a:t>M</a:t>
              </a:r>
            </a:p>
          </p:txBody>
        </p:sp>
      </p:grpSp>
      <p:grpSp>
        <p:nvGrpSpPr>
          <p:cNvPr id="11407" name="Group 143"/>
          <p:cNvGrpSpPr>
            <a:grpSpLocks/>
          </p:cNvGrpSpPr>
          <p:nvPr/>
        </p:nvGrpSpPr>
        <p:grpSpPr bwMode="auto">
          <a:xfrm>
            <a:off x="1833563" y="4800600"/>
            <a:ext cx="1057275" cy="1160463"/>
            <a:chOff x="739" y="2748"/>
            <a:chExt cx="666" cy="731"/>
          </a:xfrm>
        </p:grpSpPr>
        <p:sp>
          <p:nvSpPr>
            <p:cNvPr id="11403" name="Line 139"/>
            <p:cNvSpPr>
              <a:spLocks noChangeShapeType="1"/>
            </p:cNvSpPr>
            <p:nvPr/>
          </p:nvSpPr>
          <p:spPr bwMode="auto">
            <a:xfrm>
              <a:off x="960" y="2748"/>
              <a:ext cx="0" cy="432"/>
            </a:xfrm>
            <a:prstGeom prst="line">
              <a:avLst/>
            </a:prstGeom>
            <a:noFill/>
            <a:ln w="28575">
              <a:solidFill>
                <a:srgbClr val="003399"/>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404" name="Arc 140"/>
            <p:cNvSpPr>
              <a:spLocks/>
            </p:cNvSpPr>
            <p:nvPr/>
          </p:nvSpPr>
          <p:spPr bwMode="auto">
            <a:xfrm>
              <a:off x="960" y="2753"/>
              <a:ext cx="240" cy="433"/>
            </a:xfrm>
            <a:custGeom>
              <a:avLst/>
              <a:gdLst>
                <a:gd name="G0" fmla="+- 0 0 0"/>
                <a:gd name="G1" fmla="+- 21201 0 0"/>
                <a:gd name="G2" fmla="+- 21600 0 0"/>
                <a:gd name="T0" fmla="*/ 4130 w 21600"/>
                <a:gd name="T1" fmla="*/ 0 h 38889"/>
                <a:gd name="T2" fmla="*/ 12397 w 21600"/>
                <a:gd name="T3" fmla="*/ 38889 h 38889"/>
                <a:gd name="T4" fmla="*/ 0 w 21600"/>
                <a:gd name="T5" fmla="*/ 21201 h 38889"/>
              </a:gdLst>
              <a:ahLst/>
              <a:cxnLst>
                <a:cxn ang="0">
                  <a:pos x="T0" y="T1"/>
                </a:cxn>
                <a:cxn ang="0">
                  <a:pos x="T2" y="T3"/>
                </a:cxn>
                <a:cxn ang="0">
                  <a:pos x="T4" y="T5"/>
                </a:cxn>
              </a:cxnLst>
              <a:rect l="0" t="0" r="r" b="b"/>
              <a:pathLst>
                <a:path w="21600" h="38889" fill="none" extrusionOk="0">
                  <a:moveTo>
                    <a:pt x="4130" y="-1"/>
                  </a:moveTo>
                  <a:cubicBezTo>
                    <a:pt x="14276" y="1976"/>
                    <a:pt x="21600" y="10864"/>
                    <a:pt x="21600" y="21201"/>
                  </a:cubicBezTo>
                  <a:cubicBezTo>
                    <a:pt x="21600" y="28244"/>
                    <a:pt x="18165" y="34846"/>
                    <a:pt x="12397" y="38889"/>
                  </a:cubicBezTo>
                </a:path>
                <a:path w="21600" h="38889" stroke="0" extrusionOk="0">
                  <a:moveTo>
                    <a:pt x="4130" y="-1"/>
                  </a:moveTo>
                  <a:cubicBezTo>
                    <a:pt x="14276" y="1976"/>
                    <a:pt x="21600" y="10864"/>
                    <a:pt x="21600" y="21201"/>
                  </a:cubicBezTo>
                  <a:cubicBezTo>
                    <a:pt x="21600" y="28244"/>
                    <a:pt x="18165" y="34846"/>
                    <a:pt x="12397" y="38889"/>
                  </a:cubicBezTo>
                  <a:lnTo>
                    <a:pt x="0" y="21201"/>
                  </a:lnTo>
                  <a:close/>
                </a:path>
              </a:pathLst>
            </a:custGeom>
            <a:noFill/>
            <a:ln w="28575">
              <a:solidFill>
                <a:srgbClr val="003399"/>
              </a:solidFill>
              <a:round/>
              <a:headEnd type="stealth" w="med" len="lg"/>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405" name="Text Box 141"/>
            <p:cNvSpPr txBox="1">
              <a:spLocks noChangeArrowheads="1"/>
            </p:cNvSpPr>
            <p:nvPr/>
          </p:nvSpPr>
          <p:spPr bwMode="auto">
            <a:xfrm>
              <a:off x="739" y="3119"/>
              <a:ext cx="36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solidFill>
                    <a:srgbClr val="003399"/>
                  </a:solidFill>
                </a:rPr>
                <a:t>V</a:t>
              </a:r>
              <a:r>
                <a:rPr lang="en-US" sz="2800" baseline="-25000">
                  <a:solidFill>
                    <a:srgbClr val="003399"/>
                  </a:solidFill>
                </a:rPr>
                <a:t>A</a:t>
              </a:r>
            </a:p>
          </p:txBody>
        </p:sp>
        <p:sp>
          <p:nvSpPr>
            <p:cNvPr id="11406" name="Text Box 142"/>
            <p:cNvSpPr txBox="1">
              <a:spLocks noChangeArrowheads="1"/>
            </p:cNvSpPr>
            <p:nvPr/>
          </p:nvSpPr>
          <p:spPr bwMode="auto">
            <a:xfrm>
              <a:off x="1001" y="3152"/>
              <a:ext cx="404"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solidFill>
                    <a:srgbClr val="003399"/>
                  </a:solidFill>
                </a:rPr>
                <a:t>M</a:t>
              </a:r>
              <a:r>
                <a:rPr lang="en-US" sz="2800" baseline="-25000">
                  <a:solidFill>
                    <a:srgbClr val="003399"/>
                  </a:solidFill>
                </a:rPr>
                <a:t>A</a:t>
              </a:r>
            </a:p>
          </p:txBody>
        </p:sp>
      </p:grpSp>
      <p:grpSp>
        <p:nvGrpSpPr>
          <p:cNvPr id="11412" name="Group 148"/>
          <p:cNvGrpSpPr>
            <a:grpSpLocks/>
          </p:cNvGrpSpPr>
          <p:nvPr/>
        </p:nvGrpSpPr>
        <p:grpSpPr bwMode="auto">
          <a:xfrm>
            <a:off x="1681163" y="4891088"/>
            <a:ext cx="5418137" cy="752475"/>
            <a:chOff x="1059" y="3081"/>
            <a:chExt cx="3413" cy="474"/>
          </a:xfrm>
        </p:grpSpPr>
        <p:grpSp>
          <p:nvGrpSpPr>
            <p:cNvPr id="11394" name="Group 130"/>
            <p:cNvGrpSpPr>
              <a:grpSpLocks/>
            </p:cNvGrpSpPr>
            <p:nvPr/>
          </p:nvGrpSpPr>
          <p:grpSpPr bwMode="auto">
            <a:xfrm>
              <a:off x="1232" y="3081"/>
              <a:ext cx="3024" cy="384"/>
              <a:chOff x="816" y="2784"/>
              <a:chExt cx="3024" cy="384"/>
            </a:xfrm>
          </p:grpSpPr>
          <p:sp>
            <p:nvSpPr>
              <p:cNvPr id="11387" name="Line 123"/>
              <p:cNvSpPr>
                <a:spLocks noChangeShapeType="1"/>
              </p:cNvSpPr>
              <p:nvPr/>
            </p:nvSpPr>
            <p:spPr bwMode="auto">
              <a:xfrm>
                <a:off x="912" y="2976"/>
                <a:ext cx="2928"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388" name="Line 124"/>
              <p:cNvSpPr>
                <a:spLocks noChangeShapeType="1"/>
              </p:cNvSpPr>
              <p:nvPr/>
            </p:nvSpPr>
            <p:spPr bwMode="auto">
              <a:xfrm>
                <a:off x="912" y="2784"/>
                <a:ext cx="0" cy="384"/>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389" name="Line 125"/>
              <p:cNvSpPr>
                <a:spLocks noChangeShapeType="1"/>
              </p:cNvSpPr>
              <p:nvPr/>
            </p:nvSpPr>
            <p:spPr bwMode="auto">
              <a:xfrm flipH="1">
                <a:off x="816" y="2880"/>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390" name="Line 126"/>
              <p:cNvSpPr>
                <a:spLocks noChangeShapeType="1"/>
              </p:cNvSpPr>
              <p:nvPr/>
            </p:nvSpPr>
            <p:spPr bwMode="auto">
              <a:xfrm flipH="1">
                <a:off x="816" y="2880"/>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391" name="Line 127"/>
              <p:cNvSpPr>
                <a:spLocks noChangeShapeType="1"/>
              </p:cNvSpPr>
              <p:nvPr/>
            </p:nvSpPr>
            <p:spPr bwMode="auto">
              <a:xfrm flipH="1">
                <a:off x="816" y="2784"/>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392" name="Line 128"/>
              <p:cNvSpPr>
                <a:spLocks noChangeShapeType="1"/>
              </p:cNvSpPr>
              <p:nvPr/>
            </p:nvSpPr>
            <p:spPr bwMode="auto">
              <a:xfrm flipH="1">
                <a:off x="816" y="2976"/>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393" name="Line 129"/>
              <p:cNvSpPr>
                <a:spLocks noChangeShapeType="1"/>
              </p:cNvSpPr>
              <p:nvPr/>
            </p:nvSpPr>
            <p:spPr bwMode="auto">
              <a:xfrm flipH="1">
                <a:off x="816" y="3069"/>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1408" name="Text Box 144"/>
            <p:cNvSpPr txBox="1">
              <a:spLocks noChangeArrowheads="1"/>
            </p:cNvSpPr>
            <p:nvPr/>
          </p:nvSpPr>
          <p:spPr bwMode="auto">
            <a:xfrm>
              <a:off x="1059" y="3212"/>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t>A</a:t>
              </a:r>
            </a:p>
          </p:txBody>
        </p:sp>
        <p:sp>
          <p:nvSpPr>
            <p:cNvPr id="11409" name="Text Box 145"/>
            <p:cNvSpPr txBox="1">
              <a:spLocks noChangeArrowheads="1"/>
            </p:cNvSpPr>
            <p:nvPr/>
          </p:nvSpPr>
          <p:spPr bwMode="auto">
            <a:xfrm>
              <a:off x="2219" y="3228"/>
              <a:ext cx="27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t>C</a:t>
              </a:r>
            </a:p>
          </p:txBody>
        </p:sp>
        <p:sp>
          <p:nvSpPr>
            <p:cNvPr id="11410" name="Text Box 146"/>
            <p:cNvSpPr txBox="1">
              <a:spLocks noChangeArrowheads="1"/>
            </p:cNvSpPr>
            <p:nvPr/>
          </p:nvSpPr>
          <p:spPr bwMode="auto">
            <a:xfrm>
              <a:off x="4207" y="3183"/>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t>B</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1266">
                                            <p:txEl>
                                              <p:pRg st="0" end="0"/>
                                            </p:txEl>
                                          </p:spTgt>
                                        </p:tgtEl>
                                        <p:attrNameLst>
                                          <p:attrName>style.visibility</p:attrName>
                                        </p:attrNameLst>
                                      </p:cBhvr>
                                      <p:to>
                                        <p:strVal val="visible"/>
                                      </p:to>
                                    </p:set>
                                    <p:animEffect transition="in" filter="checkerboard(across)">
                                      <p:cBhvr>
                                        <p:cTn id="7" dur="500"/>
                                        <p:tgtEl>
                                          <p:spTgt spid="11266">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11267"/>
                                        </p:tgtEl>
                                        <p:attrNameLst>
                                          <p:attrName>style.visibility</p:attrName>
                                        </p:attrNameLst>
                                      </p:cBhvr>
                                      <p:to>
                                        <p:strVal val="visible"/>
                                      </p:to>
                                    </p:set>
                                    <p:animEffect transition="in" filter="blinds(horizontal)">
                                      <p:cBhvr>
                                        <p:cTn id="12" dur="500"/>
                                        <p:tgtEl>
                                          <p:spTgt spid="1126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11268"/>
                                        </p:tgtEl>
                                        <p:attrNameLst>
                                          <p:attrName>style.visibility</p:attrName>
                                        </p:attrNameLst>
                                      </p:cBhvr>
                                      <p:to>
                                        <p:strVal val="visible"/>
                                      </p:to>
                                    </p:set>
                                    <p:animEffect transition="in" filter="checkerboard(across)">
                                      <p:cBhvr>
                                        <p:cTn id="17" dur="500"/>
                                        <p:tgtEl>
                                          <p:spTgt spid="1126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11412"/>
                                        </p:tgtEl>
                                        <p:attrNameLst>
                                          <p:attrName>style.visibility</p:attrName>
                                        </p:attrNameLst>
                                      </p:cBhvr>
                                      <p:to>
                                        <p:strVal val="visible"/>
                                      </p:to>
                                    </p:set>
                                    <p:animEffect transition="in" filter="wheel(4)">
                                      <p:cBhvr>
                                        <p:cTn id="22" dur="2000"/>
                                        <p:tgtEl>
                                          <p:spTgt spid="1141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11397"/>
                                        </p:tgtEl>
                                        <p:attrNameLst>
                                          <p:attrName>style.visibility</p:attrName>
                                        </p:attrNameLst>
                                      </p:cBhvr>
                                      <p:to>
                                        <p:strVal val="visible"/>
                                      </p:to>
                                    </p:set>
                                    <p:animEffect transition="in" filter="wheel(4)">
                                      <p:cBhvr>
                                        <p:cTn id="27" dur="2000"/>
                                        <p:tgtEl>
                                          <p:spTgt spid="11397"/>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11402"/>
                                        </p:tgtEl>
                                        <p:attrNameLst>
                                          <p:attrName>style.visibility</p:attrName>
                                        </p:attrNameLst>
                                      </p:cBhvr>
                                      <p:to>
                                        <p:strVal val="visible"/>
                                      </p:to>
                                    </p:set>
                                    <p:animEffect transition="in" filter="wheel(4)">
                                      <p:cBhvr>
                                        <p:cTn id="32" dur="2000"/>
                                        <p:tgtEl>
                                          <p:spTgt spid="11402"/>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4" presetClass="entr" presetSubtype="0" fill="hold" nodeType="clickEffect">
                                  <p:stCondLst>
                                    <p:cond delay="0"/>
                                  </p:stCondLst>
                                  <p:childTnLst>
                                    <p:set>
                                      <p:cBhvr>
                                        <p:cTn id="36" dur="1" fill="hold">
                                          <p:stCondLst>
                                            <p:cond delay="0"/>
                                          </p:stCondLst>
                                        </p:cTn>
                                        <p:tgtEl>
                                          <p:spTgt spid="11407"/>
                                        </p:tgtEl>
                                        <p:attrNameLst>
                                          <p:attrName>style.visibility</p:attrName>
                                        </p:attrNameLst>
                                      </p:cBhvr>
                                      <p:to>
                                        <p:strVal val="visible"/>
                                      </p:to>
                                    </p:set>
                                    <p:anim to="" calcmode="lin" valueType="num">
                                      <p:cBhvr>
                                        <p:cTn id="37" dur="1" fill="hold"/>
                                        <p:tgtEl>
                                          <p:spTgt spid="11407"/>
                                        </p:tgtEl>
                                        <p:attrNameLst>
                                          <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66" grpId="0" build="p" autoUpdateAnimBg="0"/>
      <p:bldP spid="11267" grpId="0" autoUpdateAnimBg="0"/>
      <p:bldP spid="11268" grpId="0" autoUpdateAnimBg="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52" name="Text Box 4"/>
          <p:cNvSpPr txBox="1">
            <a:spLocks noChangeArrowheads="1"/>
          </p:cNvSpPr>
          <p:nvPr/>
        </p:nvSpPr>
        <p:spPr bwMode="auto">
          <a:xfrm>
            <a:off x="612775" y="228600"/>
            <a:ext cx="7934325" cy="1373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 </a:t>
            </a:r>
            <a:r>
              <a:rPr lang="en-US" sz="2800" b="1">
                <a:solidFill>
                  <a:srgbClr val="000000"/>
                </a:solidFill>
              </a:rPr>
              <a:t>Các loại tải trọng:</a:t>
            </a:r>
            <a:r>
              <a:rPr lang="en-US" sz="2800">
                <a:solidFill>
                  <a:srgbClr val="000000"/>
                </a:solidFill>
              </a:rPr>
              <a:t> </a:t>
            </a:r>
            <a:r>
              <a:rPr lang="en-US" sz="2800">
                <a:solidFill>
                  <a:srgbClr val="FFFF99"/>
                </a:solidFill>
              </a:rPr>
              <a:t>*</a:t>
            </a:r>
          </a:p>
          <a:p>
            <a:pPr algn="l"/>
            <a:r>
              <a:rPr lang="en-US" sz="2800" b="1">
                <a:solidFill>
                  <a:srgbClr val="006600"/>
                </a:solidFill>
              </a:rPr>
              <a:t>Lực tập trung </a:t>
            </a:r>
            <a:r>
              <a:rPr lang="en-US" sz="2800">
                <a:solidFill>
                  <a:srgbClr val="006600"/>
                </a:solidFill>
              </a:rPr>
              <a:t>,</a:t>
            </a:r>
            <a:r>
              <a:rPr lang="en-US" sz="2800" b="1">
                <a:solidFill>
                  <a:srgbClr val="006600"/>
                </a:solidFill>
              </a:rPr>
              <a:t> lực phân bố,momen tập trung</a:t>
            </a:r>
            <a:r>
              <a:rPr lang="en-US" sz="2800">
                <a:solidFill>
                  <a:srgbClr val="006600"/>
                </a:solidFill>
              </a:rPr>
              <a:t>.</a:t>
            </a:r>
          </a:p>
          <a:p>
            <a:pPr algn="l"/>
            <a:endParaRPr lang="en-US" sz="2800"/>
          </a:p>
        </p:txBody>
      </p:sp>
      <p:sp>
        <p:nvSpPr>
          <p:cNvPr id="78853" name="Text Box 5"/>
          <p:cNvSpPr txBox="1">
            <a:spLocks noChangeArrowheads="1"/>
          </p:cNvSpPr>
          <p:nvPr/>
        </p:nvSpPr>
        <p:spPr bwMode="auto">
          <a:xfrm>
            <a:off x="304800" y="4630738"/>
            <a:ext cx="8810625" cy="2227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0000"/>
                </a:solidFill>
              </a:rPr>
              <a:t>Đơn vị đo  lực tập trung là </a:t>
            </a:r>
            <a:r>
              <a:rPr lang="en-US" sz="2800">
                <a:solidFill>
                  <a:srgbClr val="003399"/>
                </a:solidFill>
              </a:rPr>
              <a:t>N, kN...,</a:t>
            </a:r>
            <a:r>
              <a:rPr lang="en-US" sz="2800">
                <a:solidFill>
                  <a:srgbClr val="000000"/>
                </a:solidFill>
              </a:rPr>
              <a:t> đơn vị đo  lực phân bố theo chiều dài là </a:t>
            </a:r>
            <a:r>
              <a:rPr lang="en-US" sz="2800">
                <a:solidFill>
                  <a:srgbClr val="003399"/>
                </a:solidFill>
              </a:rPr>
              <a:t>N/m, kN/m...,</a:t>
            </a:r>
            <a:r>
              <a:rPr lang="en-US" sz="2800">
                <a:solidFill>
                  <a:srgbClr val="000000"/>
                </a:solidFill>
              </a:rPr>
              <a:t> đo  lực phân bố theo bề mặt là </a:t>
            </a:r>
            <a:r>
              <a:rPr lang="en-US" sz="2800">
                <a:solidFill>
                  <a:srgbClr val="003399"/>
                </a:solidFill>
              </a:rPr>
              <a:t>N/m</a:t>
            </a:r>
            <a:r>
              <a:rPr lang="en-US" sz="2800" baseline="30000">
                <a:solidFill>
                  <a:srgbClr val="003399"/>
                </a:solidFill>
              </a:rPr>
              <a:t>2</a:t>
            </a:r>
            <a:r>
              <a:rPr lang="en-US" sz="2800">
                <a:solidFill>
                  <a:srgbClr val="003399"/>
                </a:solidFill>
              </a:rPr>
              <a:t>, kN/m</a:t>
            </a:r>
            <a:r>
              <a:rPr lang="en-US" sz="2800" baseline="30000">
                <a:solidFill>
                  <a:srgbClr val="003399"/>
                </a:solidFill>
              </a:rPr>
              <a:t>2</a:t>
            </a:r>
            <a:r>
              <a:rPr lang="en-US" sz="2800">
                <a:solidFill>
                  <a:srgbClr val="003399"/>
                </a:solidFill>
              </a:rPr>
              <a:t>...,</a:t>
            </a:r>
            <a:r>
              <a:rPr lang="en-US" sz="2800">
                <a:solidFill>
                  <a:srgbClr val="000000"/>
                </a:solidFill>
              </a:rPr>
              <a:t>đo  lực phân bố </a:t>
            </a:r>
          </a:p>
          <a:p>
            <a:pPr algn="l"/>
            <a:r>
              <a:rPr lang="en-US" sz="2800">
                <a:solidFill>
                  <a:srgbClr val="000000"/>
                </a:solidFill>
              </a:rPr>
              <a:t>theo thể tích là </a:t>
            </a:r>
            <a:r>
              <a:rPr lang="en-US" sz="2800">
                <a:solidFill>
                  <a:srgbClr val="003399"/>
                </a:solidFill>
              </a:rPr>
              <a:t>N/m</a:t>
            </a:r>
            <a:r>
              <a:rPr lang="en-US" sz="2800" baseline="30000">
                <a:solidFill>
                  <a:srgbClr val="003399"/>
                </a:solidFill>
              </a:rPr>
              <a:t>3</a:t>
            </a:r>
            <a:r>
              <a:rPr lang="en-US" sz="2800">
                <a:solidFill>
                  <a:srgbClr val="003399"/>
                </a:solidFill>
              </a:rPr>
              <a:t>,</a:t>
            </a:r>
            <a:r>
              <a:rPr lang="en-US" sz="2800">
                <a:solidFill>
                  <a:srgbClr val="000000"/>
                </a:solidFill>
              </a:rPr>
              <a:t> </a:t>
            </a:r>
            <a:r>
              <a:rPr lang="en-US" sz="2800">
                <a:solidFill>
                  <a:srgbClr val="003399"/>
                </a:solidFill>
              </a:rPr>
              <a:t>kN/m</a:t>
            </a:r>
            <a:r>
              <a:rPr lang="en-US" sz="2800" baseline="30000">
                <a:solidFill>
                  <a:srgbClr val="003399"/>
                </a:solidFill>
              </a:rPr>
              <a:t>3</a:t>
            </a:r>
            <a:r>
              <a:rPr lang="en-US" sz="2800">
                <a:solidFill>
                  <a:srgbClr val="000000"/>
                </a:solidFill>
              </a:rPr>
              <a:t>,</a:t>
            </a:r>
            <a:r>
              <a:rPr lang="en-US" sz="2800"/>
              <a:t>đo momen là Nm,kNm…</a:t>
            </a:r>
            <a:endParaRPr lang="en-US" sz="2800">
              <a:solidFill>
                <a:srgbClr val="000000"/>
              </a:solidFill>
            </a:endParaRPr>
          </a:p>
          <a:p>
            <a:pPr algn="l"/>
            <a:endParaRPr lang="en-US" sz="2800"/>
          </a:p>
        </p:txBody>
      </p:sp>
      <p:sp>
        <p:nvSpPr>
          <p:cNvPr id="78854" name="Text Box 6"/>
          <p:cNvSpPr txBox="1">
            <a:spLocks noChangeArrowheads="1"/>
          </p:cNvSpPr>
          <p:nvPr/>
        </p:nvSpPr>
        <p:spPr bwMode="auto">
          <a:xfrm>
            <a:off x="41275" y="3228975"/>
            <a:ext cx="260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 </a:t>
            </a:r>
            <a:endParaRPr lang="en-US">
              <a:latin typeface="Times New Roman" pitchFamily="18" charset="0"/>
              <a:cs typeface="Times New Roman" pitchFamily="18" charset="0"/>
            </a:endParaRPr>
          </a:p>
        </p:txBody>
      </p:sp>
      <p:sp>
        <p:nvSpPr>
          <p:cNvPr id="78948" name="Text Box 100"/>
          <p:cNvSpPr txBox="1">
            <a:spLocks noChangeArrowheads="1"/>
          </p:cNvSpPr>
          <p:nvPr/>
        </p:nvSpPr>
        <p:spPr bwMode="auto">
          <a:xfrm>
            <a:off x="3581400" y="2833688"/>
            <a:ext cx="481013"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d/</a:t>
            </a:r>
          </a:p>
        </p:txBody>
      </p:sp>
      <p:grpSp>
        <p:nvGrpSpPr>
          <p:cNvPr id="78950" name="Group 102"/>
          <p:cNvGrpSpPr>
            <a:grpSpLocks/>
          </p:cNvGrpSpPr>
          <p:nvPr/>
        </p:nvGrpSpPr>
        <p:grpSpPr bwMode="auto">
          <a:xfrm>
            <a:off x="3378200" y="3019425"/>
            <a:ext cx="2260600" cy="1400175"/>
            <a:chOff x="480" y="3303"/>
            <a:chExt cx="1424" cy="882"/>
          </a:xfrm>
        </p:grpSpPr>
        <p:sp>
          <p:nvSpPr>
            <p:cNvPr id="78951" name="AutoShape 103"/>
            <p:cNvSpPr>
              <a:spLocks noChangeArrowheads="1"/>
            </p:cNvSpPr>
            <p:nvPr/>
          </p:nvSpPr>
          <p:spPr bwMode="auto">
            <a:xfrm>
              <a:off x="1230" y="3673"/>
              <a:ext cx="672" cy="385"/>
            </a:xfrm>
            <a:prstGeom prst="parallelogram">
              <a:avLst>
                <a:gd name="adj" fmla="val 43636"/>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952" name="Line 104"/>
            <p:cNvSpPr>
              <a:spLocks noChangeShapeType="1"/>
            </p:cNvSpPr>
            <p:nvPr/>
          </p:nvSpPr>
          <p:spPr bwMode="auto">
            <a:xfrm>
              <a:off x="1230" y="4056"/>
              <a:ext cx="0" cy="129"/>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953" name="Line 105"/>
            <p:cNvSpPr>
              <a:spLocks noChangeShapeType="1"/>
            </p:cNvSpPr>
            <p:nvPr/>
          </p:nvSpPr>
          <p:spPr bwMode="auto">
            <a:xfrm>
              <a:off x="1735" y="4056"/>
              <a:ext cx="0" cy="11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954" name="Line 106"/>
            <p:cNvSpPr>
              <a:spLocks noChangeShapeType="1"/>
            </p:cNvSpPr>
            <p:nvPr/>
          </p:nvSpPr>
          <p:spPr bwMode="auto">
            <a:xfrm>
              <a:off x="1899" y="3680"/>
              <a:ext cx="0" cy="12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955" name="Line 107"/>
            <p:cNvSpPr>
              <a:spLocks noChangeShapeType="1"/>
            </p:cNvSpPr>
            <p:nvPr/>
          </p:nvSpPr>
          <p:spPr bwMode="auto">
            <a:xfrm>
              <a:off x="1581" y="3367"/>
              <a:ext cx="0" cy="51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956" name="Line 108"/>
            <p:cNvSpPr>
              <a:spLocks noChangeShapeType="1"/>
            </p:cNvSpPr>
            <p:nvPr/>
          </p:nvSpPr>
          <p:spPr bwMode="auto">
            <a:xfrm rot="489052" flipH="1">
              <a:off x="1138" y="3339"/>
              <a:ext cx="435" cy="25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957" name="Line 109"/>
            <p:cNvSpPr>
              <a:spLocks noChangeShapeType="1"/>
            </p:cNvSpPr>
            <p:nvPr/>
          </p:nvSpPr>
          <p:spPr bwMode="auto">
            <a:xfrm>
              <a:off x="1121" y="3303"/>
              <a:ext cx="0" cy="50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958" name="Line 110"/>
            <p:cNvSpPr>
              <a:spLocks noChangeShapeType="1"/>
            </p:cNvSpPr>
            <p:nvPr/>
          </p:nvSpPr>
          <p:spPr bwMode="auto">
            <a:xfrm>
              <a:off x="1121" y="3303"/>
              <a:ext cx="246" cy="129"/>
            </a:xfrm>
            <a:prstGeom prst="line">
              <a:avLst/>
            </a:prstGeom>
            <a:noFill/>
            <a:ln w="28575">
              <a:solidFill>
                <a:srgbClr val="CC3300"/>
              </a:solidFill>
              <a:round/>
              <a:headEnd/>
              <a:tailEnd type="stealth" w="med" len="med"/>
            </a:ln>
            <a:extLst>
              <a:ext uri="{909E8E84-426E-40DD-AFC4-6F175D3DCCD1}">
                <a14:hiddenFill xmlns:a14="http://schemas.microsoft.com/office/drawing/2010/main">
                  <a:noFill/>
                </a14:hiddenFill>
              </a:ext>
            </a:extLst>
          </p:spPr>
          <p:txBody>
            <a:bodyPr/>
            <a:lstStyle/>
            <a:p>
              <a:endParaRPr lang="en-US"/>
            </a:p>
          </p:txBody>
        </p:sp>
        <p:sp>
          <p:nvSpPr>
            <p:cNvPr id="78959" name="Line 111"/>
            <p:cNvSpPr>
              <a:spLocks noChangeShapeType="1"/>
            </p:cNvSpPr>
            <p:nvPr/>
          </p:nvSpPr>
          <p:spPr bwMode="auto">
            <a:xfrm rot="-11111754">
              <a:off x="867" y="3689"/>
              <a:ext cx="246" cy="128"/>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78960" name="Text Box 112"/>
            <p:cNvSpPr txBox="1">
              <a:spLocks noChangeArrowheads="1"/>
            </p:cNvSpPr>
            <p:nvPr/>
          </p:nvSpPr>
          <p:spPr bwMode="auto">
            <a:xfrm>
              <a:off x="480" y="3624"/>
              <a:ext cx="581" cy="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200">
                  <a:latin typeface="Times New Roman" pitchFamily="18" charset="0"/>
                  <a:cs typeface="Times New Roman" pitchFamily="18" charset="0"/>
                </a:rPr>
                <a:t> </a:t>
              </a:r>
              <a:r>
                <a:rPr lang="en-US" sz="2800">
                  <a:solidFill>
                    <a:srgbClr val="CC3300"/>
                  </a:solidFill>
                </a:rPr>
                <a:t>M</a:t>
              </a:r>
            </a:p>
          </p:txBody>
        </p:sp>
        <p:sp>
          <p:nvSpPr>
            <p:cNvPr id="78961" name="Line 113"/>
            <p:cNvSpPr>
              <a:spLocks noChangeShapeType="1"/>
            </p:cNvSpPr>
            <p:nvPr/>
          </p:nvSpPr>
          <p:spPr bwMode="auto">
            <a:xfrm>
              <a:off x="1236" y="4176"/>
              <a:ext cx="489"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8962" name="Line 114"/>
            <p:cNvSpPr>
              <a:spLocks noChangeShapeType="1"/>
            </p:cNvSpPr>
            <p:nvPr/>
          </p:nvSpPr>
          <p:spPr bwMode="auto">
            <a:xfrm flipH="1">
              <a:off x="1737" y="3792"/>
              <a:ext cx="167" cy="38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78963" name="Group 115"/>
          <p:cNvGrpSpPr>
            <a:grpSpLocks/>
          </p:cNvGrpSpPr>
          <p:nvPr/>
        </p:nvGrpSpPr>
        <p:grpSpPr bwMode="auto">
          <a:xfrm>
            <a:off x="6345238" y="2971800"/>
            <a:ext cx="1731962" cy="1219200"/>
            <a:chOff x="2106" y="3390"/>
            <a:chExt cx="1091" cy="768"/>
          </a:xfrm>
        </p:grpSpPr>
        <p:sp>
          <p:nvSpPr>
            <p:cNvPr id="78964" name="AutoShape 116"/>
            <p:cNvSpPr>
              <a:spLocks noChangeArrowheads="1"/>
            </p:cNvSpPr>
            <p:nvPr/>
          </p:nvSpPr>
          <p:spPr bwMode="auto">
            <a:xfrm>
              <a:off x="2494" y="3701"/>
              <a:ext cx="699" cy="343"/>
            </a:xfrm>
            <a:prstGeom prst="parallelogram">
              <a:avLst>
                <a:gd name="adj" fmla="val 50948"/>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965" name="Line 117"/>
            <p:cNvSpPr>
              <a:spLocks noChangeShapeType="1"/>
            </p:cNvSpPr>
            <p:nvPr/>
          </p:nvSpPr>
          <p:spPr bwMode="auto">
            <a:xfrm>
              <a:off x="2494" y="4044"/>
              <a:ext cx="0" cy="11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966" name="Line 118"/>
            <p:cNvSpPr>
              <a:spLocks noChangeShapeType="1"/>
            </p:cNvSpPr>
            <p:nvPr/>
          </p:nvSpPr>
          <p:spPr bwMode="auto">
            <a:xfrm>
              <a:off x="3009" y="4044"/>
              <a:ext cx="0" cy="11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967" name="Line 119"/>
            <p:cNvSpPr>
              <a:spLocks noChangeShapeType="1"/>
            </p:cNvSpPr>
            <p:nvPr/>
          </p:nvSpPr>
          <p:spPr bwMode="auto">
            <a:xfrm>
              <a:off x="3189" y="3701"/>
              <a:ext cx="0" cy="11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968" name="Line 120"/>
            <p:cNvSpPr>
              <a:spLocks noChangeShapeType="1"/>
            </p:cNvSpPr>
            <p:nvPr/>
          </p:nvSpPr>
          <p:spPr bwMode="auto">
            <a:xfrm>
              <a:off x="2858" y="3415"/>
              <a:ext cx="0" cy="45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969" name="Line 121"/>
            <p:cNvSpPr>
              <a:spLocks noChangeShapeType="1"/>
            </p:cNvSpPr>
            <p:nvPr/>
          </p:nvSpPr>
          <p:spPr bwMode="auto">
            <a:xfrm rot="489052" flipH="1">
              <a:off x="2399" y="3390"/>
              <a:ext cx="453" cy="22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970" name="Arc 122"/>
            <p:cNvSpPr>
              <a:spLocks/>
            </p:cNvSpPr>
            <p:nvPr/>
          </p:nvSpPr>
          <p:spPr bwMode="auto">
            <a:xfrm>
              <a:off x="2309" y="3415"/>
              <a:ext cx="258" cy="354"/>
            </a:xfrm>
            <a:custGeom>
              <a:avLst/>
              <a:gdLst>
                <a:gd name="G0" fmla="+- 2274 0 0"/>
                <a:gd name="G1" fmla="+- 21600 0 0"/>
                <a:gd name="G2" fmla="+- 21600 0 0"/>
                <a:gd name="T0" fmla="*/ 0 w 23874"/>
                <a:gd name="T1" fmla="*/ 120 h 43200"/>
                <a:gd name="T2" fmla="*/ 1693 w 23874"/>
                <a:gd name="T3" fmla="*/ 43192 h 43200"/>
                <a:gd name="T4" fmla="*/ 2274 w 23874"/>
                <a:gd name="T5" fmla="*/ 21600 h 43200"/>
              </a:gdLst>
              <a:ahLst/>
              <a:cxnLst>
                <a:cxn ang="0">
                  <a:pos x="T0" y="T1"/>
                </a:cxn>
                <a:cxn ang="0">
                  <a:pos x="T2" y="T3"/>
                </a:cxn>
                <a:cxn ang="0">
                  <a:pos x="T4" y="T5"/>
                </a:cxn>
              </a:cxnLst>
              <a:rect l="0" t="0" r="r" b="b"/>
              <a:pathLst>
                <a:path w="23874" h="43200" fill="none" extrusionOk="0">
                  <a:moveTo>
                    <a:pt x="0" y="120"/>
                  </a:moveTo>
                  <a:cubicBezTo>
                    <a:pt x="755" y="40"/>
                    <a:pt x="1514" y="-1"/>
                    <a:pt x="2274" y="0"/>
                  </a:cubicBezTo>
                  <a:cubicBezTo>
                    <a:pt x="14203" y="0"/>
                    <a:pt x="23874" y="9670"/>
                    <a:pt x="23874" y="21600"/>
                  </a:cubicBezTo>
                  <a:cubicBezTo>
                    <a:pt x="23874" y="33529"/>
                    <a:pt x="14203" y="43200"/>
                    <a:pt x="2274" y="43200"/>
                  </a:cubicBezTo>
                  <a:cubicBezTo>
                    <a:pt x="2080" y="43200"/>
                    <a:pt x="1886" y="43197"/>
                    <a:pt x="1692" y="43192"/>
                  </a:cubicBezTo>
                </a:path>
                <a:path w="23874" h="43200" stroke="0" extrusionOk="0">
                  <a:moveTo>
                    <a:pt x="0" y="120"/>
                  </a:moveTo>
                  <a:cubicBezTo>
                    <a:pt x="755" y="40"/>
                    <a:pt x="1514" y="-1"/>
                    <a:pt x="2274" y="0"/>
                  </a:cubicBezTo>
                  <a:cubicBezTo>
                    <a:pt x="14203" y="0"/>
                    <a:pt x="23874" y="9670"/>
                    <a:pt x="23874" y="21600"/>
                  </a:cubicBezTo>
                  <a:cubicBezTo>
                    <a:pt x="23874" y="33529"/>
                    <a:pt x="14203" y="43200"/>
                    <a:pt x="2274" y="43200"/>
                  </a:cubicBezTo>
                  <a:cubicBezTo>
                    <a:pt x="2080" y="43200"/>
                    <a:pt x="1886" y="43197"/>
                    <a:pt x="1692" y="43192"/>
                  </a:cubicBezTo>
                  <a:lnTo>
                    <a:pt x="2274" y="21600"/>
                  </a:lnTo>
                  <a:close/>
                </a:path>
              </a:pathLst>
            </a:custGeom>
            <a:noFill/>
            <a:ln w="28575">
              <a:solidFill>
                <a:srgbClr val="CC3300"/>
              </a:solidFill>
              <a:round/>
              <a:headEnd type="none" w="sm" len="me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971" name="Text Box 123"/>
            <p:cNvSpPr txBox="1">
              <a:spLocks noChangeArrowheads="1"/>
            </p:cNvSpPr>
            <p:nvPr/>
          </p:nvSpPr>
          <p:spPr bwMode="auto">
            <a:xfrm>
              <a:off x="2106" y="3725"/>
              <a:ext cx="603"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 M</a:t>
              </a:r>
            </a:p>
          </p:txBody>
        </p:sp>
        <p:sp>
          <p:nvSpPr>
            <p:cNvPr id="78972" name="Line 124"/>
            <p:cNvSpPr>
              <a:spLocks noChangeShapeType="1"/>
            </p:cNvSpPr>
            <p:nvPr/>
          </p:nvSpPr>
          <p:spPr bwMode="auto">
            <a:xfrm>
              <a:off x="2484" y="4153"/>
              <a:ext cx="53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8973" name="Line 125"/>
            <p:cNvSpPr>
              <a:spLocks noChangeShapeType="1"/>
            </p:cNvSpPr>
            <p:nvPr/>
          </p:nvSpPr>
          <p:spPr bwMode="auto">
            <a:xfrm flipH="1">
              <a:off x="3017" y="3795"/>
              <a:ext cx="180" cy="35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78979" name="Group 131"/>
          <p:cNvGrpSpPr>
            <a:grpSpLocks/>
          </p:cNvGrpSpPr>
          <p:nvPr/>
        </p:nvGrpSpPr>
        <p:grpSpPr bwMode="auto">
          <a:xfrm>
            <a:off x="452438" y="1252538"/>
            <a:ext cx="4411662" cy="1382712"/>
            <a:chOff x="285" y="789"/>
            <a:chExt cx="2779" cy="871"/>
          </a:xfrm>
        </p:grpSpPr>
        <p:sp>
          <p:nvSpPr>
            <p:cNvPr id="78878" name="Rectangle 30"/>
            <p:cNvSpPr>
              <a:spLocks noChangeArrowheads="1"/>
            </p:cNvSpPr>
            <p:nvPr/>
          </p:nvSpPr>
          <p:spPr bwMode="auto">
            <a:xfrm>
              <a:off x="920" y="1184"/>
              <a:ext cx="1806" cy="23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79" name="Line 31"/>
            <p:cNvSpPr>
              <a:spLocks noChangeShapeType="1"/>
            </p:cNvSpPr>
            <p:nvPr/>
          </p:nvSpPr>
          <p:spPr bwMode="auto">
            <a:xfrm>
              <a:off x="1112" y="1086"/>
              <a:ext cx="183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80" name="Line 32"/>
            <p:cNvSpPr>
              <a:spLocks noChangeShapeType="1"/>
            </p:cNvSpPr>
            <p:nvPr/>
          </p:nvSpPr>
          <p:spPr bwMode="auto">
            <a:xfrm rot="21101383" flipH="1">
              <a:off x="911" y="1095"/>
              <a:ext cx="215" cy="7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81" name="Line 33"/>
            <p:cNvSpPr>
              <a:spLocks noChangeShapeType="1"/>
            </p:cNvSpPr>
            <p:nvPr/>
          </p:nvSpPr>
          <p:spPr bwMode="auto">
            <a:xfrm rot="21101383" flipH="1">
              <a:off x="2733" y="1333"/>
              <a:ext cx="203" cy="7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82" name="Line 34"/>
            <p:cNvSpPr>
              <a:spLocks noChangeShapeType="1"/>
            </p:cNvSpPr>
            <p:nvPr/>
          </p:nvSpPr>
          <p:spPr bwMode="auto">
            <a:xfrm rot="21101383" flipH="1">
              <a:off x="2725" y="1098"/>
              <a:ext cx="202" cy="7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83" name="Line 35"/>
            <p:cNvSpPr>
              <a:spLocks noChangeShapeType="1"/>
            </p:cNvSpPr>
            <p:nvPr/>
          </p:nvSpPr>
          <p:spPr bwMode="auto">
            <a:xfrm>
              <a:off x="2930" y="1086"/>
              <a:ext cx="0" cy="23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84" name="Line 36"/>
            <p:cNvSpPr>
              <a:spLocks noChangeShapeType="1"/>
            </p:cNvSpPr>
            <p:nvPr/>
          </p:nvSpPr>
          <p:spPr bwMode="auto">
            <a:xfrm>
              <a:off x="1563" y="1112"/>
              <a:ext cx="751" cy="0"/>
            </a:xfrm>
            <a:prstGeom prst="line">
              <a:avLst/>
            </a:prstGeom>
            <a:noFill/>
            <a:ln w="28575">
              <a:solidFill>
                <a:srgbClr val="0099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85" name="Line 37"/>
            <p:cNvSpPr>
              <a:spLocks noChangeShapeType="1"/>
            </p:cNvSpPr>
            <p:nvPr/>
          </p:nvSpPr>
          <p:spPr bwMode="auto">
            <a:xfrm>
              <a:off x="1751" y="1008"/>
              <a:ext cx="750" cy="0"/>
            </a:xfrm>
            <a:prstGeom prst="line">
              <a:avLst/>
            </a:prstGeom>
            <a:noFill/>
            <a:ln w="28575">
              <a:solidFill>
                <a:srgbClr val="0099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86" name="Line 38"/>
            <p:cNvSpPr>
              <a:spLocks noChangeShapeType="1"/>
            </p:cNvSpPr>
            <p:nvPr/>
          </p:nvSpPr>
          <p:spPr bwMode="auto">
            <a:xfrm rot="21101383" flipH="1">
              <a:off x="2314" y="1092"/>
              <a:ext cx="202"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87" name="Line 39"/>
            <p:cNvSpPr>
              <a:spLocks noChangeShapeType="1"/>
            </p:cNvSpPr>
            <p:nvPr/>
          </p:nvSpPr>
          <p:spPr bwMode="auto">
            <a:xfrm rot="21101383" flipH="1">
              <a:off x="2314" y="1021"/>
              <a:ext cx="202" cy="78"/>
            </a:xfrm>
            <a:prstGeom prst="line">
              <a:avLst/>
            </a:prstGeom>
            <a:noFill/>
            <a:ln w="28575">
              <a:solidFill>
                <a:srgbClr val="0099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88" name="Line 40"/>
            <p:cNvSpPr>
              <a:spLocks noChangeShapeType="1"/>
            </p:cNvSpPr>
            <p:nvPr/>
          </p:nvSpPr>
          <p:spPr bwMode="auto">
            <a:xfrm rot="21101383" flipH="1">
              <a:off x="1554" y="1021"/>
              <a:ext cx="203" cy="78"/>
            </a:xfrm>
            <a:prstGeom prst="line">
              <a:avLst/>
            </a:prstGeom>
            <a:noFill/>
            <a:ln w="28575">
              <a:solidFill>
                <a:srgbClr val="0099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89" name="Line 41"/>
            <p:cNvSpPr>
              <a:spLocks noChangeShapeType="1"/>
            </p:cNvSpPr>
            <p:nvPr/>
          </p:nvSpPr>
          <p:spPr bwMode="auto">
            <a:xfrm>
              <a:off x="1563" y="1119"/>
              <a:ext cx="0" cy="62"/>
            </a:xfrm>
            <a:prstGeom prst="line">
              <a:avLst/>
            </a:prstGeom>
            <a:noFill/>
            <a:ln w="9525">
              <a:solidFill>
                <a:srgbClr val="009999"/>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78890" name="Line 42"/>
            <p:cNvSpPr>
              <a:spLocks noChangeShapeType="1"/>
            </p:cNvSpPr>
            <p:nvPr/>
          </p:nvSpPr>
          <p:spPr bwMode="auto">
            <a:xfrm>
              <a:off x="1715" y="1119"/>
              <a:ext cx="0" cy="62"/>
            </a:xfrm>
            <a:prstGeom prst="line">
              <a:avLst/>
            </a:prstGeom>
            <a:noFill/>
            <a:ln w="9525">
              <a:solidFill>
                <a:srgbClr val="009999"/>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78891" name="Line 43"/>
            <p:cNvSpPr>
              <a:spLocks noChangeShapeType="1"/>
            </p:cNvSpPr>
            <p:nvPr/>
          </p:nvSpPr>
          <p:spPr bwMode="auto">
            <a:xfrm>
              <a:off x="1787" y="1119"/>
              <a:ext cx="0" cy="62"/>
            </a:xfrm>
            <a:prstGeom prst="line">
              <a:avLst/>
            </a:prstGeom>
            <a:noFill/>
            <a:ln w="9525">
              <a:solidFill>
                <a:srgbClr val="009999"/>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78892" name="Line 44"/>
            <p:cNvSpPr>
              <a:spLocks noChangeShapeType="1"/>
            </p:cNvSpPr>
            <p:nvPr/>
          </p:nvSpPr>
          <p:spPr bwMode="auto">
            <a:xfrm>
              <a:off x="1635" y="1119"/>
              <a:ext cx="0" cy="62"/>
            </a:xfrm>
            <a:prstGeom prst="line">
              <a:avLst/>
            </a:prstGeom>
            <a:noFill/>
            <a:ln w="9525">
              <a:solidFill>
                <a:srgbClr val="009999"/>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78893" name="Line 45"/>
            <p:cNvSpPr>
              <a:spLocks noChangeShapeType="1"/>
            </p:cNvSpPr>
            <p:nvPr/>
          </p:nvSpPr>
          <p:spPr bwMode="auto">
            <a:xfrm>
              <a:off x="1947" y="1119"/>
              <a:ext cx="0" cy="62"/>
            </a:xfrm>
            <a:prstGeom prst="line">
              <a:avLst/>
            </a:prstGeom>
            <a:noFill/>
            <a:ln w="9525">
              <a:solidFill>
                <a:srgbClr val="009999"/>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78894" name="Line 46"/>
            <p:cNvSpPr>
              <a:spLocks noChangeShapeType="1"/>
            </p:cNvSpPr>
            <p:nvPr/>
          </p:nvSpPr>
          <p:spPr bwMode="auto">
            <a:xfrm>
              <a:off x="2028" y="1119"/>
              <a:ext cx="0" cy="62"/>
            </a:xfrm>
            <a:prstGeom prst="line">
              <a:avLst/>
            </a:prstGeom>
            <a:noFill/>
            <a:ln w="9525">
              <a:solidFill>
                <a:srgbClr val="009999"/>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78895" name="Line 47"/>
            <p:cNvSpPr>
              <a:spLocks noChangeShapeType="1"/>
            </p:cNvSpPr>
            <p:nvPr/>
          </p:nvSpPr>
          <p:spPr bwMode="auto">
            <a:xfrm>
              <a:off x="2108" y="1119"/>
              <a:ext cx="0" cy="62"/>
            </a:xfrm>
            <a:prstGeom prst="line">
              <a:avLst/>
            </a:prstGeom>
            <a:noFill/>
            <a:ln w="9525">
              <a:solidFill>
                <a:srgbClr val="009999"/>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78896" name="Line 48"/>
            <p:cNvSpPr>
              <a:spLocks noChangeShapeType="1"/>
            </p:cNvSpPr>
            <p:nvPr/>
          </p:nvSpPr>
          <p:spPr bwMode="auto">
            <a:xfrm>
              <a:off x="2180" y="1119"/>
              <a:ext cx="0" cy="62"/>
            </a:xfrm>
            <a:prstGeom prst="line">
              <a:avLst/>
            </a:prstGeom>
            <a:noFill/>
            <a:ln w="9525">
              <a:solidFill>
                <a:srgbClr val="009999"/>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78897" name="Line 49"/>
            <p:cNvSpPr>
              <a:spLocks noChangeShapeType="1"/>
            </p:cNvSpPr>
            <p:nvPr/>
          </p:nvSpPr>
          <p:spPr bwMode="auto">
            <a:xfrm>
              <a:off x="1867" y="1119"/>
              <a:ext cx="0" cy="62"/>
            </a:xfrm>
            <a:prstGeom prst="line">
              <a:avLst/>
            </a:prstGeom>
            <a:noFill/>
            <a:ln w="9525">
              <a:solidFill>
                <a:srgbClr val="009999"/>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78898" name="Line 50"/>
            <p:cNvSpPr>
              <a:spLocks noChangeShapeType="1"/>
            </p:cNvSpPr>
            <p:nvPr/>
          </p:nvSpPr>
          <p:spPr bwMode="auto">
            <a:xfrm>
              <a:off x="2332" y="1119"/>
              <a:ext cx="0" cy="62"/>
            </a:xfrm>
            <a:prstGeom prst="line">
              <a:avLst/>
            </a:prstGeom>
            <a:noFill/>
            <a:ln w="9525">
              <a:solidFill>
                <a:srgbClr val="009999"/>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78899" name="Line 51"/>
            <p:cNvSpPr>
              <a:spLocks noChangeShapeType="1"/>
            </p:cNvSpPr>
            <p:nvPr/>
          </p:nvSpPr>
          <p:spPr bwMode="auto">
            <a:xfrm>
              <a:off x="2394" y="1073"/>
              <a:ext cx="0" cy="69"/>
            </a:xfrm>
            <a:prstGeom prst="line">
              <a:avLst/>
            </a:prstGeom>
            <a:noFill/>
            <a:ln w="9525">
              <a:solidFill>
                <a:srgbClr val="009999"/>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78900" name="Line 52"/>
            <p:cNvSpPr>
              <a:spLocks noChangeShapeType="1"/>
            </p:cNvSpPr>
            <p:nvPr/>
          </p:nvSpPr>
          <p:spPr bwMode="auto">
            <a:xfrm>
              <a:off x="2446" y="1047"/>
              <a:ext cx="0" cy="69"/>
            </a:xfrm>
            <a:prstGeom prst="line">
              <a:avLst/>
            </a:prstGeom>
            <a:noFill/>
            <a:ln w="9525">
              <a:solidFill>
                <a:srgbClr val="009999"/>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78901" name="Line 53"/>
            <p:cNvSpPr>
              <a:spLocks noChangeShapeType="1"/>
            </p:cNvSpPr>
            <p:nvPr/>
          </p:nvSpPr>
          <p:spPr bwMode="auto">
            <a:xfrm>
              <a:off x="2510" y="1014"/>
              <a:ext cx="0" cy="70"/>
            </a:xfrm>
            <a:prstGeom prst="line">
              <a:avLst/>
            </a:prstGeom>
            <a:noFill/>
            <a:ln w="9525">
              <a:solidFill>
                <a:srgbClr val="009999"/>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78902" name="Line 54"/>
            <p:cNvSpPr>
              <a:spLocks noChangeShapeType="1"/>
            </p:cNvSpPr>
            <p:nvPr/>
          </p:nvSpPr>
          <p:spPr bwMode="auto">
            <a:xfrm>
              <a:off x="2251" y="1119"/>
              <a:ext cx="0" cy="62"/>
            </a:xfrm>
            <a:prstGeom prst="line">
              <a:avLst/>
            </a:prstGeom>
            <a:noFill/>
            <a:ln w="9525">
              <a:solidFill>
                <a:srgbClr val="009999"/>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78903" name="Line 55"/>
            <p:cNvSpPr>
              <a:spLocks noChangeShapeType="1"/>
            </p:cNvSpPr>
            <p:nvPr/>
          </p:nvSpPr>
          <p:spPr bwMode="auto">
            <a:xfrm>
              <a:off x="1117" y="1086"/>
              <a:ext cx="0" cy="232"/>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78904" name="Line 56"/>
            <p:cNvSpPr>
              <a:spLocks noChangeShapeType="1"/>
            </p:cNvSpPr>
            <p:nvPr/>
          </p:nvSpPr>
          <p:spPr bwMode="auto">
            <a:xfrm rot="21101383" flipH="1">
              <a:off x="920" y="1327"/>
              <a:ext cx="203" cy="79"/>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78905" name="Line 57"/>
            <p:cNvSpPr>
              <a:spLocks noChangeShapeType="1"/>
            </p:cNvSpPr>
            <p:nvPr/>
          </p:nvSpPr>
          <p:spPr bwMode="auto">
            <a:xfrm>
              <a:off x="1117" y="1321"/>
              <a:ext cx="1800"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78906" name="Line 58"/>
            <p:cNvSpPr>
              <a:spLocks noChangeShapeType="1"/>
            </p:cNvSpPr>
            <p:nvPr/>
          </p:nvSpPr>
          <p:spPr bwMode="auto">
            <a:xfrm rot="21303882" flipH="1">
              <a:off x="910" y="1099"/>
              <a:ext cx="214" cy="313"/>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78907" name="Line 59"/>
            <p:cNvSpPr>
              <a:spLocks noChangeShapeType="1"/>
            </p:cNvSpPr>
            <p:nvPr/>
          </p:nvSpPr>
          <p:spPr bwMode="auto">
            <a:xfrm>
              <a:off x="920" y="1184"/>
              <a:ext cx="183" cy="132"/>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78908" name="Line 60"/>
            <p:cNvSpPr>
              <a:spLocks noChangeShapeType="1"/>
            </p:cNvSpPr>
            <p:nvPr/>
          </p:nvSpPr>
          <p:spPr bwMode="auto">
            <a:xfrm>
              <a:off x="1027" y="1256"/>
              <a:ext cx="2037"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78909" name="Line 61"/>
            <p:cNvSpPr>
              <a:spLocks noChangeShapeType="1"/>
            </p:cNvSpPr>
            <p:nvPr/>
          </p:nvSpPr>
          <p:spPr bwMode="auto">
            <a:xfrm rot="136022" flipH="1">
              <a:off x="698" y="862"/>
              <a:ext cx="536" cy="3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910" name="Line 62"/>
            <p:cNvSpPr>
              <a:spLocks noChangeShapeType="1"/>
            </p:cNvSpPr>
            <p:nvPr/>
          </p:nvSpPr>
          <p:spPr bwMode="auto">
            <a:xfrm>
              <a:off x="1242" y="871"/>
              <a:ext cx="0" cy="21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911" name="Line 63"/>
            <p:cNvSpPr>
              <a:spLocks noChangeShapeType="1"/>
            </p:cNvSpPr>
            <p:nvPr/>
          </p:nvSpPr>
          <p:spPr bwMode="auto">
            <a:xfrm>
              <a:off x="688" y="1172"/>
              <a:ext cx="0" cy="46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912" name="Line 64"/>
            <p:cNvSpPr>
              <a:spLocks noChangeShapeType="1"/>
            </p:cNvSpPr>
            <p:nvPr/>
          </p:nvSpPr>
          <p:spPr bwMode="auto">
            <a:xfrm flipV="1">
              <a:off x="688" y="1419"/>
              <a:ext cx="321" cy="23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913" name="Line 65"/>
            <p:cNvSpPr>
              <a:spLocks noChangeShapeType="1"/>
            </p:cNvSpPr>
            <p:nvPr/>
          </p:nvSpPr>
          <p:spPr bwMode="auto">
            <a:xfrm>
              <a:off x="1027" y="871"/>
              <a:ext cx="21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914" name="Line 66"/>
            <p:cNvSpPr>
              <a:spLocks noChangeShapeType="1"/>
            </p:cNvSpPr>
            <p:nvPr/>
          </p:nvSpPr>
          <p:spPr bwMode="auto">
            <a:xfrm>
              <a:off x="474" y="1171"/>
              <a:ext cx="21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915" name="Line 67"/>
            <p:cNvSpPr>
              <a:spLocks noChangeShapeType="1"/>
            </p:cNvSpPr>
            <p:nvPr/>
          </p:nvSpPr>
          <p:spPr bwMode="auto">
            <a:xfrm>
              <a:off x="474" y="1653"/>
              <a:ext cx="21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916" name="Freeform 68"/>
            <p:cNvSpPr>
              <a:spLocks/>
            </p:cNvSpPr>
            <p:nvPr/>
          </p:nvSpPr>
          <p:spPr bwMode="auto">
            <a:xfrm>
              <a:off x="408" y="863"/>
              <a:ext cx="639" cy="797"/>
            </a:xfrm>
            <a:custGeom>
              <a:avLst/>
              <a:gdLst>
                <a:gd name="T0" fmla="*/ 1050 w 1072"/>
                <a:gd name="T1" fmla="*/ 18 h 1833"/>
                <a:gd name="T2" fmla="*/ 975 w 1072"/>
                <a:gd name="T3" fmla="*/ 78 h 1833"/>
                <a:gd name="T4" fmla="*/ 930 w 1072"/>
                <a:gd name="T5" fmla="*/ 93 h 1833"/>
                <a:gd name="T6" fmla="*/ 705 w 1072"/>
                <a:gd name="T7" fmla="*/ 213 h 1833"/>
                <a:gd name="T8" fmla="*/ 585 w 1072"/>
                <a:gd name="T9" fmla="*/ 303 h 1833"/>
                <a:gd name="T10" fmla="*/ 570 w 1072"/>
                <a:gd name="T11" fmla="*/ 348 h 1833"/>
                <a:gd name="T12" fmla="*/ 525 w 1072"/>
                <a:gd name="T13" fmla="*/ 363 h 1833"/>
                <a:gd name="T14" fmla="*/ 480 w 1072"/>
                <a:gd name="T15" fmla="*/ 393 h 1833"/>
                <a:gd name="T16" fmla="*/ 345 w 1072"/>
                <a:gd name="T17" fmla="*/ 453 h 1833"/>
                <a:gd name="T18" fmla="*/ 240 w 1072"/>
                <a:gd name="T19" fmla="*/ 558 h 1833"/>
                <a:gd name="T20" fmla="*/ 210 w 1072"/>
                <a:gd name="T21" fmla="*/ 603 h 1833"/>
                <a:gd name="T22" fmla="*/ 165 w 1072"/>
                <a:gd name="T23" fmla="*/ 618 h 1833"/>
                <a:gd name="T24" fmla="*/ 105 w 1072"/>
                <a:gd name="T25" fmla="*/ 708 h 1833"/>
                <a:gd name="T26" fmla="*/ 0 w 1072"/>
                <a:gd name="T27" fmla="*/ 1443 h 1833"/>
                <a:gd name="T28" fmla="*/ 15 w 1072"/>
                <a:gd name="T29" fmla="*/ 1548 h 1833"/>
                <a:gd name="T30" fmla="*/ 45 w 1072"/>
                <a:gd name="T31" fmla="*/ 1593 h 1833"/>
                <a:gd name="T32" fmla="*/ 75 w 1072"/>
                <a:gd name="T33" fmla="*/ 1698 h 1833"/>
                <a:gd name="T34" fmla="*/ 105 w 1072"/>
                <a:gd name="T35" fmla="*/ 1788 h 1833"/>
                <a:gd name="T36" fmla="*/ 135 w 1072"/>
                <a:gd name="T37" fmla="*/ 1833 h 18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72" h="1833">
                  <a:moveTo>
                    <a:pt x="1050" y="18"/>
                  </a:moveTo>
                  <a:cubicBezTo>
                    <a:pt x="937" y="56"/>
                    <a:pt x="1072" y="0"/>
                    <a:pt x="975" y="78"/>
                  </a:cubicBezTo>
                  <a:cubicBezTo>
                    <a:pt x="963" y="88"/>
                    <a:pt x="944" y="85"/>
                    <a:pt x="930" y="93"/>
                  </a:cubicBezTo>
                  <a:cubicBezTo>
                    <a:pt x="852" y="136"/>
                    <a:pt x="790" y="185"/>
                    <a:pt x="705" y="213"/>
                  </a:cubicBezTo>
                  <a:cubicBezTo>
                    <a:pt x="662" y="278"/>
                    <a:pt x="648" y="261"/>
                    <a:pt x="585" y="303"/>
                  </a:cubicBezTo>
                  <a:cubicBezTo>
                    <a:pt x="580" y="318"/>
                    <a:pt x="581" y="337"/>
                    <a:pt x="570" y="348"/>
                  </a:cubicBezTo>
                  <a:cubicBezTo>
                    <a:pt x="559" y="359"/>
                    <a:pt x="539" y="356"/>
                    <a:pt x="525" y="363"/>
                  </a:cubicBezTo>
                  <a:cubicBezTo>
                    <a:pt x="509" y="371"/>
                    <a:pt x="496" y="386"/>
                    <a:pt x="480" y="393"/>
                  </a:cubicBezTo>
                  <a:cubicBezTo>
                    <a:pt x="319" y="464"/>
                    <a:pt x="447" y="385"/>
                    <a:pt x="345" y="453"/>
                  </a:cubicBezTo>
                  <a:cubicBezTo>
                    <a:pt x="276" y="556"/>
                    <a:pt x="319" y="532"/>
                    <a:pt x="240" y="558"/>
                  </a:cubicBezTo>
                  <a:cubicBezTo>
                    <a:pt x="230" y="573"/>
                    <a:pt x="224" y="592"/>
                    <a:pt x="210" y="603"/>
                  </a:cubicBezTo>
                  <a:cubicBezTo>
                    <a:pt x="198" y="613"/>
                    <a:pt x="176" y="607"/>
                    <a:pt x="165" y="618"/>
                  </a:cubicBezTo>
                  <a:cubicBezTo>
                    <a:pt x="140" y="643"/>
                    <a:pt x="105" y="708"/>
                    <a:pt x="105" y="708"/>
                  </a:cubicBezTo>
                  <a:cubicBezTo>
                    <a:pt x="182" y="940"/>
                    <a:pt x="57" y="1216"/>
                    <a:pt x="0" y="1443"/>
                  </a:cubicBezTo>
                  <a:cubicBezTo>
                    <a:pt x="5" y="1478"/>
                    <a:pt x="5" y="1514"/>
                    <a:pt x="15" y="1548"/>
                  </a:cubicBezTo>
                  <a:cubicBezTo>
                    <a:pt x="20" y="1565"/>
                    <a:pt x="37" y="1577"/>
                    <a:pt x="45" y="1593"/>
                  </a:cubicBezTo>
                  <a:cubicBezTo>
                    <a:pt x="58" y="1618"/>
                    <a:pt x="68" y="1674"/>
                    <a:pt x="75" y="1698"/>
                  </a:cubicBezTo>
                  <a:cubicBezTo>
                    <a:pt x="84" y="1728"/>
                    <a:pt x="95" y="1758"/>
                    <a:pt x="105" y="1788"/>
                  </a:cubicBezTo>
                  <a:cubicBezTo>
                    <a:pt x="111" y="1805"/>
                    <a:pt x="135" y="1833"/>
                    <a:pt x="135" y="1833"/>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917" name="Line 69"/>
            <p:cNvSpPr>
              <a:spLocks noChangeShapeType="1"/>
            </p:cNvSpPr>
            <p:nvPr/>
          </p:nvSpPr>
          <p:spPr bwMode="auto">
            <a:xfrm>
              <a:off x="974" y="910"/>
              <a:ext cx="17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918" name="Line 70"/>
            <p:cNvSpPr>
              <a:spLocks noChangeShapeType="1"/>
            </p:cNvSpPr>
            <p:nvPr/>
          </p:nvSpPr>
          <p:spPr bwMode="auto">
            <a:xfrm>
              <a:off x="875" y="955"/>
              <a:ext cx="21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919" name="Line 71"/>
            <p:cNvSpPr>
              <a:spLocks noChangeShapeType="1"/>
            </p:cNvSpPr>
            <p:nvPr/>
          </p:nvSpPr>
          <p:spPr bwMode="auto">
            <a:xfrm>
              <a:off x="786" y="1001"/>
              <a:ext cx="21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920" name="Line 72"/>
            <p:cNvSpPr>
              <a:spLocks noChangeShapeType="1"/>
            </p:cNvSpPr>
            <p:nvPr/>
          </p:nvSpPr>
          <p:spPr bwMode="auto">
            <a:xfrm>
              <a:off x="688" y="1047"/>
              <a:ext cx="21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921" name="Line 73"/>
            <p:cNvSpPr>
              <a:spLocks noChangeShapeType="1"/>
            </p:cNvSpPr>
            <p:nvPr/>
          </p:nvSpPr>
          <p:spPr bwMode="auto">
            <a:xfrm>
              <a:off x="607" y="1092"/>
              <a:ext cx="21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922" name="Line 74"/>
            <p:cNvSpPr>
              <a:spLocks noChangeShapeType="1"/>
            </p:cNvSpPr>
            <p:nvPr/>
          </p:nvSpPr>
          <p:spPr bwMode="auto">
            <a:xfrm>
              <a:off x="536" y="1132"/>
              <a:ext cx="21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923" name="Line 75"/>
            <p:cNvSpPr>
              <a:spLocks noChangeShapeType="1"/>
            </p:cNvSpPr>
            <p:nvPr/>
          </p:nvSpPr>
          <p:spPr bwMode="auto">
            <a:xfrm>
              <a:off x="491" y="1236"/>
              <a:ext cx="19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924" name="Line 76"/>
            <p:cNvSpPr>
              <a:spLocks noChangeShapeType="1"/>
            </p:cNvSpPr>
            <p:nvPr/>
          </p:nvSpPr>
          <p:spPr bwMode="auto">
            <a:xfrm>
              <a:off x="500" y="1300"/>
              <a:ext cx="1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925" name="Line 77"/>
            <p:cNvSpPr>
              <a:spLocks noChangeShapeType="1"/>
            </p:cNvSpPr>
            <p:nvPr/>
          </p:nvSpPr>
          <p:spPr bwMode="auto">
            <a:xfrm>
              <a:off x="474" y="1366"/>
              <a:ext cx="19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926" name="Line 78"/>
            <p:cNvSpPr>
              <a:spLocks noChangeShapeType="1"/>
            </p:cNvSpPr>
            <p:nvPr/>
          </p:nvSpPr>
          <p:spPr bwMode="auto">
            <a:xfrm>
              <a:off x="465" y="1432"/>
              <a:ext cx="2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927" name="Line 79"/>
            <p:cNvSpPr>
              <a:spLocks noChangeShapeType="1"/>
            </p:cNvSpPr>
            <p:nvPr/>
          </p:nvSpPr>
          <p:spPr bwMode="auto">
            <a:xfrm>
              <a:off x="429" y="1502"/>
              <a:ext cx="24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928" name="Line 80"/>
            <p:cNvSpPr>
              <a:spLocks noChangeShapeType="1"/>
            </p:cNvSpPr>
            <p:nvPr/>
          </p:nvSpPr>
          <p:spPr bwMode="auto">
            <a:xfrm>
              <a:off x="465" y="1582"/>
              <a:ext cx="20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946" name="Text Box 98"/>
            <p:cNvSpPr txBox="1">
              <a:spLocks noChangeArrowheads="1"/>
            </p:cNvSpPr>
            <p:nvPr/>
          </p:nvSpPr>
          <p:spPr bwMode="auto">
            <a:xfrm>
              <a:off x="285" y="789"/>
              <a:ext cx="30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a/</a:t>
              </a:r>
            </a:p>
          </p:txBody>
        </p:sp>
        <p:sp>
          <p:nvSpPr>
            <p:cNvPr id="78974" name="Line 126"/>
            <p:cNvSpPr>
              <a:spLocks noChangeShapeType="1"/>
            </p:cNvSpPr>
            <p:nvPr/>
          </p:nvSpPr>
          <p:spPr bwMode="auto">
            <a:xfrm>
              <a:off x="2808" y="857"/>
              <a:ext cx="0" cy="288"/>
            </a:xfrm>
            <a:prstGeom prst="line">
              <a:avLst/>
            </a:prstGeom>
            <a:noFill/>
            <a:ln w="2857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78949" name="Text Box 101"/>
          <p:cNvSpPr txBox="1">
            <a:spLocks noChangeArrowheads="1"/>
          </p:cNvSpPr>
          <p:nvPr/>
        </p:nvSpPr>
        <p:spPr bwMode="auto">
          <a:xfrm>
            <a:off x="6072188" y="2833688"/>
            <a:ext cx="481012"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e/</a:t>
            </a:r>
          </a:p>
        </p:txBody>
      </p:sp>
      <p:grpSp>
        <p:nvGrpSpPr>
          <p:cNvPr id="78982" name="Group 134"/>
          <p:cNvGrpSpPr>
            <a:grpSpLocks/>
          </p:cNvGrpSpPr>
          <p:nvPr/>
        </p:nvGrpSpPr>
        <p:grpSpPr bwMode="auto">
          <a:xfrm>
            <a:off x="5029200" y="1593850"/>
            <a:ext cx="3681413" cy="728663"/>
            <a:chOff x="3168" y="1004"/>
            <a:chExt cx="2319" cy="459"/>
          </a:xfrm>
        </p:grpSpPr>
        <p:sp>
          <p:nvSpPr>
            <p:cNvPr id="78930" name="Line 82"/>
            <p:cNvSpPr>
              <a:spLocks noChangeShapeType="1"/>
            </p:cNvSpPr>
            <p:nvPr/>
          </p:nvSpPr>
          <p:spPr bwMode="auto">
            <a:xfrm>
              <a:off x="3575" y="1105"/>
              <a:ext cx="0" cy="358"/>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931" name="Line 83"/>
            <p:cNvSpPr>
              <a:spLocks noChangeShapeType="1"/>
            </p:cNvSpPr>
            <p:nvPr/>
          </p:nvSpPr>
          <p:spPr bwMode="auto">
            <a:xfrm>
              <a:off x="3575" y="1291"/>
              <a:ext cx="1912"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932" name="Line 84"/>
            <p:cNvSpPr>
              <a:spLocks noChangeShapeType="1"/>
            </p:cNvSpPr>
            <p:nvPr/>
          </p:nvSpPr>
          <p:spPr bwMode="auto">
            <a:xfrm>
              <a:off x="4138" y="1154"/>
              <a:ext cx="787" cy="0"/>
            </a:xfrm>
            <a:prstGeom prst="line">
              <a:avLst/>
            </a:prstGeom>
            <a:noFill/>
            <a:ln w="28575">
              <a:solidFill>
                <a:srgbClr val="0099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933" name="Line 85"/>
            <p:cNvSpPr>
              <a:spLocks noChangeShapeType="1"/>
            </p:cNvSpPr>
            <p:nvPr/>
          </p:nvSpPr>
          <p:spPr bwMode="auto">
            <a:xfrm>
              <a:off x="4138" y="1164"/>
              <a:ext cx="0" cy="117"/>
            </a:xfrm>
            <a:prstGeom prst="line">
              <a:avLst/>
            </a:prstGeom>
            <a:noFill/>
            <a:ln w="19050">
              <a:solidFill>
                <a:srgbClr val="009999"/>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78934" name="Line 86"/>
            <p:cNvSpPr>
              <a:spLocks noChangeShapeType="1"/>
            </p:cNvSpPr>
            <p:nvPr/>
          </p:nvSpPr>
          <p:spPr bwMode="auto">
            <a:xfrm>
              <a:off x="4231" y="1164"/>
              <a:ext cx="0" cy="117"/>
            </a:xfrm>
            <a:prstGeom prst="line">
              <a:avLst/>
            </a:prstGeom>
            <a:noFill/>
            <a:ln w="19050">
              <a:solidFill>
                <a:srgbClr val="009999"/>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78935" name="Line 87"/>
            <p:cNvSpPr>
              <a:spLocks noChangeShapeType="1"/>
            </p:cNvSpPr>
            <p:nvPr/>
          </p:nvSpPr>
          <p:spPr bwMode="auto">
            <a:xfrm>
              <a:off x="4344" y="1164"/>
              <a:ext cx="0" cy="117"/>
            </a:xfrm>
            <a:prstGeom prst="line">
              <a:avLst/>
            </a:prstGeom>
            <a:noFill/>
            <a:ln w="19050">
              <a:solidFill>
                <a:srgbClr val="009999"/>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78936" name="Line 88"/>
            <p:cNvSpPr>
              <a:spLocks noChangeShapeType="1"/>
            </p:cNvSpPr>
            <p:nvPr/>
          </p:nvSpPr>
          <p:spPr bwMode="auto">
            <a:xfrm>
              <a:off x="4925" y="1164"/>
              <a:ext cx="0" cy="117"/>
            </a:xfrm>
            <a:prstGeom prst="line">
              <a:avLst/>
            </a:prstGeom>
            <a:noFill/>
            <a:ln w="19050">
              <a:solidFill>
                <a:srgbClr val="009999"/>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78937" name="Line 89"/>
            <p:cNvSpPr>
              <a:spLocks noChangeShapeType="1"/>
            </p:cNvSpPr>
            <p:nvPr/>
          </p:nvSpPr>
          <p:spPr bwMode="auto">
            <a:xfrm>
              <a:off x="4456" y="1164"/>
              <a:ext cx="0" cy="117"/>
            </a:xfrm>
            <a:prstGeom prst="line">
              <a:avLst/>
            </a:prstGeom>
            <a:noFill/>
            <a:ln w="19050">
              <a:solidFill>
                <a:srgbClr val="009999"/>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78938" name="Line 90"/>
            <p:cNvSpPr>
              <a:spLocks noChangeShapeType="1"/>
            </p:cNvSpPr>
            <p:nvPr/>
          </p:nvSpPr>
          <p:spPr bwMode="auto">
            <a:xfrm>
              <a:off x="4569" y="1164"/>
              <a:ext cx="0" cy="117"/>
            </a:xfrm>
            <a:prstGeom prst="line">
              <a:avLst/>
            </a:prstGeom>
            <a:noFill/>
            <a:ln w="19050">
              <a:solidFill>
                <a:srgbClr val="009999"/>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78939" name="Line 91"/>
            <p:cNvSpPr>
              <a:spLocks noChangeShapeType="1"/>
            </p:cNvSpPr>
            <p:nvPr/>
          </p:nvSpPr>
          <p:spPr bwMode="auto">
            <a:xfrm>
              <a:off x="4681" y="1154"/>
              <a:ext cx="0" cy="117"/>
            </a:xfrm>
            <a:prstGeom prst="line">
              <a:avLst/>
            </a:prstGeom>
            <a:noFill/>
            <a:ln w="19050">
              <a:solidFill>
                <a:srgbClr val="009999"/>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78940" name="Line 92"/>
            <p:cNvSpPr>
              <a:spLocks noChangeShapeType="1"/>
            </p:cNvSpPr>
            <p:nvPr/>
          </p:nvSpPr>
          <p:spPr bwMode="auto">
            <a:xfrm>
              <a:off x="4803" y="1154"/>
              <a:ext cx="0" cy="117"/>
            </a:xfrm>
            <a:prstGeom prst="line">
              <a:avLst/>
            </a:prstGeom>
            <a:noFill/>
            <a:ln w="19050">
              <a:solidFill>
                <a:srgbClr val="009999"/>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78941" name="Line 93"/>
            <p:cNvSpPr>
              <a:spLocks noChangeShapeType="1"/>
            </p:cNvSpPr>
            <p:nvPr/>
          </p:nvSpPr>
          <p:spPr bwMode="auto">
            <a:xfrm flipH="1">
              <a:off x="3463" y="1105"/>
              <a:ext cx="112" cy="11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942" name="Line 94"/>
            <p:cNvSpPr>
              <a:spLocks noChangeShapeType="1"/>
            </p:cNvSpPr>
            <p:nvPr/>
          </p:nvSpPr>
          <p:spPr bwMode="auto">
            <a:xfrm flipH="1">
              <a:off x="3463" y="1183"/>
              <a:ext cx="112" cy="11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943" name="Line 95"/>
            <p:cNvSpPr>
              <a:spLocks noChangeShapeType="1"/>
            </p:cNvSpPr>
            <p:nvPr/>
          </p:nvSpPr>
          <p:spPr bwMode="auto">
            <a:xfrm flipH="1">
              <a:off x="3463" y="1271"/>
              <a:ext cx="112" cy="11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944" name="Line 96"/>
            <p:cNvSpPr>
              <a:spLocks noChangeShapeType="1"/>
            </p:cNvSpPr>
            <p:nvPr/>
          </p:nvSpPr>
          <p:spPr bwMode="auto">
            <a:xfrm flipH="1">
              <a:off x="3463" y="1351"/>
              <a:ext cx="106" cy="11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947" name="Text Box 99"/>
            <p:cNvSpPr txBox="1">
              <a:spLocks noChangeArrowheads="1"/>
            </p:cNvSpPr>
            <p:nvPr/>
          </p:nvSpPr>
          <p:spPr bwMode="auto">
            <a:xfrm>
              <a:off x="3168" y="1017"/>
              <a:ext cx="30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b/</a:t>
              </a:r>
            </a:p>
          </p:txBody>
        </p:sp>
        <p:sp>
          <p:nvSpPr>
            <p:cNvPr id="78975" name="Line 127"/>
            <p:cNvSpPr>
              <a:spLocks noChangeShapeType="1"/>
            </p:cNvSpPr>
            <p:nvPr/>
          </p:nvSpPr>
          <p:spPr bwMode="auto">
            <a:xfrm>
              <a:off x="5479" y="1004"/>
              <a:ext cx="0" cy="288"/>
            </a:xfrm>
            <a:prstGeom prst="line">
              <a:avLst/>
            </a:prstGeom>
            <a:noFill/>
            <a:ln w="2857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78984" name="Group 136"/>
          <p:cNvGrpSpPr>
            <a:grpSpLocks/>
          </p:cNvGrpSpPr>
          <p:nvPr/>
        </p:nvGrpSpPr>
        <p:grpSpPr bwMode="auto">
          <a:xfrm>
            <a:off x="782638" y="2819400"/>
            <a:ext cx="1939925" cy="1571625"/>
            <a:chOff x="493" y="1776"/>
            <a:chExt cx="1222" cy="990"/>
          </a:xfrm>
        </p:grpSpPr>
        <p:grpSp>
          <p:nvGrpSpPr>
            <p:cNvPr id="78855" name="Group 7"/>
            <p:cNvGrpSpPr>
              <a:grpSpLocks/>
            </p:cNvGrpSpPr>
            <p:nvPr/>
          </p:nvGrpSpPr>
          <p:grpSpPr bwMode="auto">
            <a:xfrm>
              <a:off x="501" y="1869"/>
              <a:ext cx="1214" cy="897"/>
              <a:chOff x="1552" y="2616"/>
              <a:chExt cx="792" cy="698"/>
            </a:xfrm>
          </p:grpSpPr>
          <p:sp>
            <p:nvSpPr>
              <p:cNvPr id="78856" name="Line 8"/>
              <p:cNvSpPr>
                <a:spLocks noChangeShapeType="1"/>
              </p:cNvSpPr>
              <p:nvPr/>
            </p:nvSpPr>
            <p:spPr bwMode="auto">
              <a:xfrm>
                <a:off x="1696" y="3264"/>
                <a:ext cx="64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57" name="Line 9"/>
              <p:cNvSpPr>
                <a:spLocks noChangeShapeType="1"/>
              </p:cNvSpPr>
              <p:nvPr/>
            </p:nvSpPr>
            <p:spPr bwMode="auto">
              <a:xfrm flipH="1">
                <a:off x="1696" y="3264"/>
                <a:ext cx="50"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58" name="Line 10"/>
              <p:cNvSpPr>
                <a:spLocks noChangeShapeType="1"/>
              </p:cNvSpPr>
              <p:nvPr/>
            </p:nvSpPr>
            <p:spPr bwMode="auto">
              <a:xfrm flipH="1">
                <a:off x="1767" y="3264"/>
                <a:ext cx="50"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59" name="Line 11"/>
              <p:cNvSpPr>
                <a:spLocks noChangeShapeType="1"/>
              </p:cNvSpPr>
              <p:nvPr/>
            </p:nvSpPr>
            <p:spPr bwMode="auto">
              <a:xfrm flipH="1">
                <a:off x="1840" y="3264"/>
                <a:ext cx="50"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60" name="Line 12"/>
              <p:cNvSpPr>
                <a:spLocks noChangeShapeType="1"/>
              </p:cNvSpPr>
              <p:nvPr/>
            </p:nvSpPr>
            <p:spPr bwMode="auto">
              <a:xfrm flipH="1">
                <a:off x="1912" y="3264"/>
                <a:ext cx="50"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61" name="Line 13"/>
              <p:cNvSpPr>
                <a:spLocks noChangeShapeType="1"/>
              </p:cNvSpPr>
              <p:nvPr/>
            </p:nvSpPr>
            <p:spPr bwMode="auto">
              <a:xfrm flipH="1">
                <a:off x="1984" y="3264"/>
                <a:ext cx="50"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62" name="Line 14"/>
              <p:cNvSpPr>
                <a:spLocks noChangeShapeType="1"/>
              </p:cNvSpPr>
              <p:nvPr/>
            </p:nvSpPr>
            <p:spPr bwMode="auto">
              <a:xfrm flipH="1">
                <a:off x="2056" y="3264"/>
                <a:ext cx="50"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63" name="Line 15"/>
              <p:cNvSpPr>
                <a:spLocks noChangeShapeType="1"/>
              </p:cNvSpPr>
              <p:nvPr/>
            </p:nvSpPr>
            <p:spPr bwMode="auto">
              <a:xfrm flipH="1">
                <a:off x="2128" y="3264"/>
                <a:ext cx="50" cy="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64" name="Line 16"/>
              <p:cNvSpPr>
                <a:spLocks noChangeShapeType="1"/>
              </p:cNvSpPr>
              <p:nvPr/>
            </p:nvSpPr>
            <p:spPr bwMode="auto">
              <a:xfrm flipH="1">
                <a:off x="2200" y="3264"/>
                <a:ext cx="50"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65" name="Line 17"/>
              <p:cNvSpPr>
                <a:spLocks noChangeShapeType="1"/>
              </p:cNvSpPr>
              <p:nvPr/>
            </p:nvSpPr>
            <p:spPr bwMode="auto">
              <a:xfrm flipH="1">
                <a:off x="2272" y="3264"/>
                <a:ext cx="50"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66" name="Line 18"/>
              <p:cNvSpPr>
                <a:spLocks noChangeShapeType="1"/>
              </p:cNvSpPr>
              <p:nvPr/>
            </p:nvSpPr>
            <p:spPr bwMode="auto">
              <a:xfrm>
                <a:off x="1840" y="2616"/>
                <a:ext cx="0" cy="64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67" name="Line 19"/>
              <p:cNvSpPr>
                <a:spLocks noChangeShapeType="1"/>
              </p:cNvSpPr>
              <p:nvPr/>
            </p:nvSpPr>
            <p:spPr bwMode="auto">
              <a:xfrm>
                <a:off x="1840" y="2616"/>
                <a:ext cx="216"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68" name="Line 20"/>
              <p:cNvSpPr>
                <a:spLocks noChangeShapeType="1"/>
              </p:cNvSpPr>
              <p:nvPr/>
            </p:nvSpPr>
            <p:spPr bwMode="auto">
              <a:xfrm>
                <a:off x="2056" y="2616"/>
                <a:ext cx="216" cy="64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69" name="Line 21"/>
              <p:cNvSpPr>
                <a:spLocks noChangeShapeType="1"/>
              </p:cNvSpPr>
              <p:nvPr/>
            </p:nvSpPr>
            <p:spPr bwMode="auto">
              <a:xfrm flipH="1">
                <a:off x="1552" y="2820"/>
                <a:ext cx="288" cy="432"/>
              </a:xfrm>
              <a:prstGeom prst="line">
                <a:avLst/>
              </a:prstGeom>
              <a:noFill/>
              <a:ln w="28575">
                <a:solidFill>
                  <a:srgbClr val="0099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70" name="Line 22"/>
              <p:cNvSpPr>
                <a:spLocks noChangeShapeType="1"/>
              </p:cNvSpPr>
              <p:nvPr/>
            </p:nvSpPr>
            <p:spPr bwMode="auto">
              <a:xfrm>
                <a:off x="1552" y="3258"/>
                <a:ext cx="288" cy="0"/>
              </a:xfrm>
              <a:prstGeom prst="line">
                <a:avLst/>
              </a:prstGeom>
              <a:noFill/>
              <a:ln w="9525">
                <a:solidFill>
                  <a:srgbClr val="009999"/>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78871" name="Line 23"/>
              <p:cNvSpPr>
                <a:spLocks noChangeShapeType="1"/>
              </p:cNvSpPr>
              <p:nvPr/>
            </p:nvSpPr>
            <p:spPr bwMode="auto">
              <a:xfrm>
                <a:off x="1582" y="3204"/>
                <a:ext cx="254" cy="0"/>
              </a:xfrm>
              <a:prstGeom prst="line">
                <a:avLst/>
              </a:prstGeom>
              <a:noFill/>
              <a:ln w="9525">
                <a:solidFill>
                  <a:srgbClr val="009999"/>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78872" name="Line 24"/>
              <p:cNvSpPr>
                <a:spLocks noChangeShapeType="1"/>
              </p:cNvSpPr>
              <p:nvPr/>
            </p:nvSpPr>
            <p:spPr bwMode="auto">
              <a:xfrm>
                <a:off x="1624" y="3144"/>
                <a:ext cx="216" cy="0"/>
              </a:xfrm>
              <a:prstGeom prst="line">
                <a:avLst/>
              </a:prstGeom>
              <a:noFill/>
              <a:ln w="9525">
                <a:solidFill>
                  <a:srgbClr val="009999"/>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78873" name="Line 25"/>
              <p:cNvSpPr>
                <a:spLocks noChangeShapeType="1"/>
              </p:cNvSpPr>
              <p:nvPr/>
            </p:nvSpPr>
            <p:spPr bwMode="auto">
              <a:xfrm>
                <a:off x="1660" y="3090"/>
                <a:ext cx="180" cy="0"/>
              </a:xfrm>
              <a:prstGeom prst="line">
                <a:avLst/>
              </a:prstGeom>
              <a:noFill/>
              <a:ln w="9525">
                <a:solidFill>
                  <a:srgbClr val="009999"/>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78874" name="Line 26"/>
              <p:cNvSpPr>
                <a:spLocks noChangeShapeType="1"/>
              </p:cNvSpPr>
              <p:nvPr/>
            </p:nvSpPr>
            <p:spPr bwMode="auto">
              <a:xfrm>
                <a:off x="1696" y="3036"/>
                <a:ext cx="144" cy="0"/>
              </a:xfrm>
              <a:prstGeom prst="line">
                <a:avLst/>
              </a:prstGeom>
              <a:noFill/>
              <a:ln w="9525">
                <a:solidFill>
                  <a:srgbClr val="009999"/>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78875" name="Line 27"/>
              <p:cNvSpPr>
                <a:spLocks noChangeShapeType="1"/>
              </p:cNvSpPr>
              <p:nvPr/>
            </p:nvSpPr>
            <p:spPr bwMode="auto">
              <a:xfrm>
                <a:off x="1731" y="2982"/>
                <a:ext cx="109" cy="0"/>
              </a:xfrm>
              <a:prstGeom prst="line">
                <a:avLst/>
              </a:prstGeom>
              <a:noFill/>
              <a:ln w="9525">
                <a:solidFill>
                  <a:srgbClr val="009999"/>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78876" name="Line 28"/>
              <p:cNvSpPr>
                <a:spLocks noChangeShapeType="1"/>
              </p:cNvSpPr>
              <p:nvPr/>
            </p:nvSpPr>
            <p:spPr bwMode="auto">
              <a:xfrm>
                <a:off x="1767" y="2922"/>
                <a:ext cx="72" cy="0"/>
              </a:xfrm>
              <a:prstGeom prst="line">
                <a:avLst/>
              </a:prstGeom>
              <a:noFill/>
              <a:ln w="9525">
                <a:solidFill>
                  <a:srgbClr val="009999"/>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grpSp>
        <p:sp>
          <p:nvSpPr>
            <p:cNvPr id="78945" name="Text Box 97"/>
            <p:cNvSpPr txBox="1">
              <a:spLocks noChangeArrowheads="1"/>
            </p:cNvSpPr>
            <p:nvPr/>
          </p:nvSpPr>
          <p:spPr bwMode="auto">
            <a:xfrm>
              <a:off x="493" y="1776"/>
              <a:ext cx="290"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c/</a:t>
              </a:r>
            </a:p>
          </p:txBody>
        </p:sp>
        <p:sp>
          <p:nvSpPr>
            <p:cNvPr id="78983" name="Line 135"/>
            <p:cNvSpPr>
              <a:spLocks noChangeShapeType="1"/>
            </p:cNvSpPr>
            <p:nvPr/>
          </p:nvSpPr>
          <p:spPr bwMode="auto">
            <a:xfrm>
              <a:off x="657" y="2133"/>
              <a:ext cx="240" cy="0"/>
            </a:xfrm>
            <a:prstGeom prst="line">
              <a:avLst/>
            </a:prstGeom>
            <a:noFill/>
            <a:ln w="28575">
              <a:solidFill>
                <a:srgbClr val="3366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78852"/>
                                        </p:tgtEl>
                                        <p:attrNameLst>
                                          <p:attrName>style.visibility</p:attrName>
                                        </p:attrNameLst>
                                      </p:cBhvr>
                                      <p:to>
                                        <p:strVal val="visible"/>
                                      </p:to>
                                    </p:set>
                                    <p:animEffect transition="in" filter="checkerboard(across)">
                                      <p:cBhvr>
                                        <p:cTn id="7" dur="500"/>
                                        <p:tgtEl>
                                          <p:spTgt spid="7885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4" fill="hold" nodeType="clickEffect">
                                  <p:stCondLst>
                                    <p:cond delay="0"/>
                                  </p:stCondLst>
                                  <p:childTnLst>
                                    <p:set>
                                      <p:cBhvr>
                                        <p:cTn id="11" dur="1" fill="hold">
                                          <p:stCondLst>
                                            <p:cond delay="0"/>
                                          </p:stCondLst>
                                        </p:cTn>
                                        <p:tgtEl>
                                          <p:spTgt spid="78979"/>
                                        </p:tgtEl>
                                        <p:attrNameLst>
                                          <p:attrName>style.visibility</p:attrName>
                                        </p:attrNameLst>
                                      </p:cBhvr>
                                      <p:to>
                                        <p:strVal val="visible"/>
                                      </p:to>
                                    </p:set>
                                    <p:animEffect transition="in" filter="wipe(down)">
                                      <p:cBhvr>
                                        <p:cTn id="12" dur="500"/>
                                        <p:tgtEl>
                                          <p:spTgt spid="7897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78982"/>
                                        </p:tgtEl>
                                        <p:attrNameLst>
                                          <p:attrName>style.visibility</p:attrName>
                                        </p:attrNameLst>
                                      </p:cBhvr>
                                      <p:to>
                                        <p:strVal val="visible"/>
                                      </p:to>
                                    </p:set>
                                    <p:animEffect transition="in" filter="wheel(4)">
                                      <p:cBhvr>
                                        <p:cTn id="17" dur="2000"/>
                                        <p:tgtEl>
                                          <p:spTgt spid="7898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6" presetClass="entr" presetSubtype="16" fill="hold" nodeType="clickEffect">
                                  <p:stCondLst>
                                    <p:cond delay="0"/>
                                  </p:stCondLst>
                                  <p:childTnLst>
                                    <p:set>
                                      <p:cBhvr>
                                        <p:cTn id="21" dur="1" fill="hold">
                                          <p:stCondLst>
                                            <p:cond delay="0"/>
                                          </p:stCondLst>
                                        </p:cTn>
                                        <p:tgtEl>
                                          <p:spTgt spid="78984"/>
                                        </p:tgtEl>
                                        <p:attrNameLst>
                                          <p:attrName>style.visibility</p:attrName>
                                        </p:attrNameLst>
                                      </p:cBhvr>
                                      <p:to>
                                        <p:strVal val="visible"/>
                                      </p:to>
                                    </p:set>
                                    <p:animEffect transition="in" filter="circle(in)">
                                      <p:cBhvr>
                                        <p:cTn id="22" dur="2000"/>
                                        <p:tgtEl>
                                          <p:spTgt spid="78984"/>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grpId="0" nodeType="clickEffect">
                                  <p:stCondLst>
                                    <p:cond delay="0"/>
                                  </p:stCondLst>
                                  <p:childTnLst>
                                    <p:set>
                                      <p:cBhvr>
                                        <p:cTn id="26" dur="1" fill="hold">
                                          <p:stCondLst>
                                            <p:cond delay="0"/>
                                          </p:stCondLst>
                                        </p:cTn>
                                        <p:tgtEl>
                                          <p:spTgt spid="78948"/>
                                        </p:tgtEl>
                                        <p:attrNameLst>
                                          <p:attrName>style.visibility</p:attrName>
                                        </p:attrNameLst>
                                      </p:cBhvr>
                                      <p:to>
                                        <p:strVal val="visible"/>
                                      </p:to>
                                    </p:set>
                                    <p:animEffect transition="in" filter="wheel(4)">
                                      <p:cBhvr>
                                        <p:cTn id="27" dur="2000"/>
                                        <p:tgtEl>
                                          <p:spTgt spid="78948"/>
                                        </p:tgtEl>
                                      </p:cBhvr>
                                    </p:animEffect>
                                  </p:childTnLst>
                                </p:cTn>
                              </p:par>
                              <p:par>
                                <p:cTn id="28" presetID="21" presetClass="entr" presetSubtype="4" fill="hold" nodeType="withEffect">
                                  <p:stCondLst>
                                    <p:cond delay="0"/>
                                  </p:stCondLst>
                                  <p:childTnLst>
                                    <p:set>
                                      <p:cBhvr>
                                        <p:cTn id="29" dur="1" fill="hold">
                                          <p:stCondLst>
                                            <p:cond delay="0"/>
                                          </p:stCondLst>
                                        </p:cTn>
                                        <p:tgtEl>
                                          <p:spTgt spid="78950"/>
                                        </p:tgtEl>
                                        <p:attrNameLst>
                                          <p:attrName>style.visibility</p:attrName>
                                        </p:attrNameLst>
                                      </p:cBhvr>
                                      <p:to>
                                        <p:strVal val="visible"/>
                                      </p:to>
                                    </p:set>
                                    <p:animEffect transition="in" filter="wheel(4)">
                                      <p:cBhvr>
                                        <p:cTn id="30" dur="2000"/>
                                        <p:tgtEl>
                                          <p:spTgt spid="78950"/>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21" presetClass="entr" presetSubtype="4" fill="hold" nodeType="clickEffect">
                                  <p:stCondLst>
                                    <p:cond delay="0"/>
                                  </p:stCondLst>
                                  <p:childTnLst>
                                    <p:set>
                                      <p:cBhvr>
                                        <p:cTn id="34" dur="1" fill="hold">
                                          <p:stCondLst>
                                            <p:cond delay="0"/>
                                          </p:stCondLst>
                                        </p:cTn>
                                        <p:tgtEl>
                                          <p:spTgt spid="78963"/>
                                        </p:tgtEl>
                                        <p:attrNameLst>
                                          <p:attrName>style.visibility</p:attrName>
                                        </p:attrNameLst>
                                      </p:cBhvr>
                                      <p:to>
                                        <p:strVal val="visible"/>
                                      </p:to>
                                    </p:set>
                                    <p:animEffect transition="in" filter="wheel(4)">
                                      <p:cBhvr>
                                        <p:cTn id="35" dur="2000"/>
                                        <p:tgtEl>
                                          <p:spTgt spid="78963"/>
                                        </p:tgtEl>
                                      </p:cBhvr>
                                    </p:animEffect>
                                  </p:childTnLst>
                                </p:cTn>
                              </p:par>
                              <p:par>
                                <p:cTn id="36" presetID="21" presetClass="entr" presetSubtype="4" fill="hold" grpId="0" nodeType="withEffect">
                                  <p:stCondLst>
                                    <p:cond delay="0"/>
                                  </p:stCondLst>
                                  <p:childTnLst>
                                    <p:set>
                                      <p:cBhvr>
                                        <p:cTn id="37" dur="1" fill="hold">
                                          <p:stCondLst>
                                            <p:cond delay="0"/>
                                          </p:stCondLst>
                                        </p:cTn>
                                        <p:tgtEl>
                                          <p:spTgt spid="78949"/>
                                        </p:tgtEl>
                                        <p:attrNameLst>
                                          <p:attrName>style.visibility</p:attrName>
                                        </p:attrNameLst>
                                      </p:cBhvr>
                                      <p:to>
                                        <p:strVal val="visible"/>
                                      </p:to>
                                    </p:set>
                                    <p:animEffect transition="in" filter="wheel(4)">
                                      <p:cBhvr>
                                        <p:cTn id="38" dur="2000"/>
                                        <p:tgtEl>
                                          <p:spTgt spid="78949"/>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21" presetClass="entr" presetSubtype="4" fill="hold" grpId="0" nodeType="clickEffect">
                                  <p:stCondLst>
                                    <p:cond delay="0"/>
                                  </p:stCondLst>
                                  <p:childTnLst>
                                    <p:set>
                                      <p:cBhvr>
                                        <p:cTn id="42" dur="1" fill="hold">
                                          <p:stCondLst>
                                            <p:cond delay="0"/>
                                          </p:stCondLst>
                                        </p:cTn>
                                        <p:tgtEl>
                                          <p:spTgt spid="78853"/>
                                        </p:tgtEl>
                                        <p:attrNameLst>
                                          <p:attrName>style.visibility</p:attrName>
                                        </p:attrNameLst>
                                      </p:cBhvr>
                                      <p:to>
                                        <p:strVal val="visible"/>
                                      </p:to>
                                    </p:set>
                                    <p:animEffect transition="in" filter="wheel(4)">
                                      <p:cBhvr>
                                        <p:cTn id="43" dur="2000"/>
                                        <p:tgtEl>
                                          <p:spTgt spid="788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852" grpId="0" autoUpdateAnimBg="0"/>
      <p:bldP spid="78853" grpId="0"/>
      <p:bldP spid="78948" grpId="0"/>
      <p:bldP spid="78949" grpId="0"/>
    </p:bldLst>
  </p:timing>
</p:sld>
</file>

<file path=ppt/slides/slide1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42114" name="Rectangle 130"/>
          <p:cNvSpPr>
            <a:spLocks noGrp="1" noChangeArrowheads="1"/>
          </p:cNvSpPr>
          <p:nvPr>
            <p:ph type="body" idx="1"/>
          </p:nvPr>
        </p:nvSpPr>
        <p:spPr>
          <a:xfrm>
            <a:off x="0" y="304800"/>
            <a:ext cx="7772400" cy="533400"/>
          </a:xfrm>
          <a:noFill/>
          <a:ln/>
        </p:spPr>
        <p:txBody>
          <a:bodyPr/>
          <a:lstStyle/>
          <a:p>
            <a:r>
              <a:rPr lang="en-US"/>
              <a:t>*</a:t>
            </a:r>
            <a:r>
              <a:rPr lang="en-US" b="1"/>
              <a:t>Tải trọng tĩnh và tải</a:t>
            </a:r>
            <a:r>
              <a:rPr lang="en-US"/>
              <a:t> </a:t>
            </a:r>
            <a:r>
              <a:rPr lang="en-US" b="1"/>
              <a:t>trọng động</a:t>
            </a:r>
            <a:r>
              <a:rPr lang="en-US"/>
              <a:t>. </a:t>
            </a:r>
          </a:p>
          <a:p>
            <a:endParaRPr lang="en-US"/>
          </a:p>
          <a:p>
            <a:endParaRPr lang="en-US" sz="2400">
              <a:solidFill>
                <a:srgbClr val="336600"/>
              </a:solidFill>
            </a:endParaRPr>
          </a:p>
        </p:txBody>
      </p:sp>
      <p:sp>
        <p:nvSpPr>
          <p:cNvPr id="42115" name="Text Box 131"/>
          <p:cNvSpPr txBox="1">
            <a:spLocks noChangeArrowheads="1"/>
          </p:cNvSpPr>
          <p:nvPr/>
        </p:nvSpPr>
        <p:spPr bwMode="auto">
          <a:xfrm>
            <a:off x="288925" y="914400"/>
            <a:ext cx="8512175"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i="1">
                <a:solidFill>
                  <a:srgbClr val="336600"/>
                </a:solidFill>
              </a:rPr>
              <a:t>Tải trọng tĩnh</a:t>
            </a:r>
            <a:r>
              <a:rPr lang="en-US" sz="2800">
                <a:solidFill>
                  <a:srgbClr val="000000"/>
                </a:solidFill>
              </a:rPr>
              <a:t> tăng chậm theo thời gian cho đến khi </a:t>
            </a:r>
          </a:p>
          <a:p>
            <a:pPr algn="l"/>
            <a:r>
              <a:rPr lang="en-US" sz="2800">
                <a:solidFill>
                  <a:srgbClr val="000000"/>
                </a:solidFill>
              </a:rPr>
              <a:t>đạt tới trị số cuối  cùng sẽ dừng lại không thay đổi.</a:t>
            </a:r>
            <a:r>
              <a:rPr lang="en-US" sz="2800"/>
              <a:t> </a:t>
            </a:r>
          </a:p>
        </p:txBody>
      </p:sp>
      <p:sp>
        <p:nvSpPr>
          <p:cNvPr id="42116" name="Text Box 132"/>
          <p:cNvSpPr txBox="1">
            <a:spLocks noChangeArrowheads="1"/>
          </p:cNvSpPr>
          <p:nvPr/>
        </p:nvSpPr>
        <p:spPr bwMode="auto">
          <a:xfrm>
            <a:off x="288925" y="1828800"/>
            <a:ext cx="8251825"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i="1">
                <a:solidFill>
                  <a:srgbClr val="336600"/>
                </a:solidFill>
              </a:rPr>
              <a:t>Tải trọng động</a:t>
            </a:r>
            <a:r>
              <a:rPr lang="en-US" sz="2800">
                <a:solidFill>
                  <a:srgbClr val="000000"/>
                </a:solidFill>
              </a:rPr>
              <a:t> gây ra gia tốc lớn vì thế không thể </a:t>
            </a:r>
          </a:p>
          <a:p>
            <a:pPr algn="l"/>
            <a:r>
              <a:rPr lang="en-US" sz="2800">
                <a:solidFill>
                  <a:srgbClr val="000000"/>
                </a:solidFill>
              </a:rPr>
              <a:t>bỏ qua lực quán tính. </a:t>
            </a:r>
          </a:p>
        </p:txBody>
      </p:sp>
      <p:grpSp>
        <p:nvGrpSpPr>
          <p:cNvPr id="42119" name="Group 135"/>
          <p:cNvGrpSpPr>
            <a:grpSpLocks/>
          </p:cNvGrpSpPr>
          <p:nvPr/>
        </p:nvGrpSpPr>
        <p:grpSpPr bwMode="auto">
          <a:xfrm>
            <a:off x="4148138" y="3605213"/>
            <a:ext cx="1162050" cy="482600"/>
            <a:chOff x="2922" y="672"/>
            <a:chExt cx="732" cy="304"/>
          </a:xfrm>
        </p:grpSpPr>
        <p:grpSp>
          <p:nvGrpSpPr>
            <p:cNvPr id="42120" name="Group 136"/>
            <p:cNvGrpSpPr>
              <a:grpSpLocks/>
            </p:cNvGrpSpPr>
            <p:nvPr/>
          </p:nvGrpSpPr>
          <p:grpSpPr bwMode="auto">
            <a:xfrm>
              <a:off x="3006" y="672"/>
              <a:ext cx="148" cy="267"/>
              <a:chOff x="3785" y="3420"/>
              <a:chExt cx="369" cy="667"/>
            </a:xfrm>
          </p:grpSpPr>
          <p:sp>
            <p:nvSpPr>
              <p:cNvPr id="42121" name="Rectangle 137"/>
              <p:cNvSpPr>
                <a:spLocks noChangeArrowheads="1"/>
              </p:cNvSpPr>
              <p:nvPr/>
            </p:nvSpPr>
            <p:spPr bwMode="auto">
              <a:xfrm>
                <a:off x="3786" y="3420"/>
                <a:ext cx="368" cy="89"/>
              </a:xfrm>
              <a:prstGeom prst="rect">
                <a:avLst/>
              </a:prstGeom>
              <a:solidFill>
                <a:srgbClr val="FFFFFF"/>
              </a:solidFill>
              <a:ln w="28575">
                <a:solidFill>
                  <a:srgbClr val="000000"/>
                </a:solidFill>
                <a:miter lim="800000"/>
                <a:headEnd/>
                <a:tailEnd/>
              </a:ln>
            </p:spPr>
            <p:txBody>
              <a:bodyPr/>
              <a:lstStyle/>
              <a:p>
                <a:endParaRPr lang="en-US"/>
              </a:p>
            </p:txBody>
          </p:sp>
          <p:sp>
            <p:nvSpPr>
              <p:cNvPr id="42122" name="Rectangle 138"/>
              <p:cNvSpPr>
                <a:spLocks noChangeArrowheads="1"/>
              </p:cNvSpPr>
              <p:nvPr/>
            </p:nvSpPr>
            <p:spPr bwMode="auto">
              <a:xfrm>
                <a:off x="3785" y="3864"/>
                <a:ext cx="368" cy="89"/>
              </a:xfrm>
              <a:prstGeom prst="rect">
                <a:avLst/>
              </a:prstGeom>
              <a:solidFill>
                <a:srgbClr val="FFFFFF"/>
              </a:solidFill>
              <a:ln w="28575">
                <a:solidFill>
                  <a:srgbClr val="000000"/>
                </a:solidFill>
                <a:miter lim="800000"/>
                <a:headEnd/>
                <a:tailEnd/>
              </a:ln>
            </p:spPr>
            <p:txBody>
              <a:bodyPr/>
              <a:lstStyle/>
              <a:p>
                <a:endParaRPr lang="en-US"/>
              </a:p>
            </p:txBody>
          </p:sp>
          <p:sp>
            <p:nvSpPr>
              <p:cNvPr id="42123" name="AutoShape 139"/>
              <p:cNvSpPr>
                <a:spLocks noChangeArrowheads="1"/>
              </p:cNvSpPr>
              <p:nvPr/>
            </p:nvSpPr>
            <p:spPr bwMode="auto">
              <a:xfrm>
                <a:off x="3903" y="3620"/>
                <a:ext cx="127" cy="127"/>
              </a:xfrm>
              <a:prstGeom prst="flowChartConnector">
                <a:avLst/>
              </a:prstGeom>
              <a:solidFill>
                <a:srgbClr val="FFFFFF"/>
              </a:solidFill>
              <a:ln w="28575">
                <a:solidFill>
                  <a:srgbClr val="000000"/>
                </a:solidFill>
                <a:round/>
                <a:headEnd/>
                <a:tailEnd/>
              </a:ln>
            </p:spPr>
            <p:txBody>
              <a:bodyPr/>
              <a:lstStyle/>
              <a:p>
                <a:endParaRPr lang="en-US"/>
              </a:p>
            </p:txBody>
          </p:sp>
          <p:sp>
            <p:nvSpPr>
              <p:cNvPr id="42124" name="Line 140"/>
              <p:cNvSpPr>
                <a:spLocks noChangeShapeType="1"/>
              </p:cNvSpPr>
              <p:nvPr/>
            </p:nvSpPr>
            <p:spPr bwMode="auto">
              <a:xfrm rot="439315">
                <a:off x="3845" y="3514"/>
                <a:ext cx="104" cy="10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125" name="Line 141"/>
              <p:cNvSpPr>
                <a:spLocks noChangeShapeType="1"/>
              </p:cNvSpPr>
              <p:nvPr/>
            </p:nvSpPr>
            <p:spPr bwMode="auto">
              <a:xfrm rot="20998504" flipH="1">
                <a:off x="3984" y="3513"/>
                <a:ext cx="105" cy="10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126" name="Line 142"/>
              <p:cNvSpPr>
                <a:spLocks noChangeShapeType="1"/>
              </p:cNvSpPr>
              <p:nvPr/>
            </p:nvSpPr>
            <p:spPr bwMode="auto">
              <a:xfrm rot="21004990" flipH="1">
                <a:off x="3847" y="3750"/>
                <a:ext cx="106" cy="10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127" name="Line 143"/>
              <p:cNvSpPr>
                <a:spLocks noChangeShapeType="1"/>
              </p:cNvSpPr>
              <p:nvPr/>
            </p:nvSpPr>
            <p:spPr bwMode="auto">
              <a:xfrm rot="719003">
                <a:off x="3982" y="3752"/>
                <a:ext cx="106" cy="10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128" name="AutoShape 144"/>
              <p:cNvSpPr>
                <a:spLocks noChangeArrowheads="1"/>
              </p:cNvSpPr>
              <p:nvPr/>
            </p:nvSpPr>
            <p:spPr bwMode="auto">
              <a:xfrm>
                <a:off x="4010" y="3960"/>
                <a:ext cx="127" cy="127"/>
              </a:xfrm>
              <a:prstGeom prst="flowChartConnector">
                <a:avLst/>
              </a:prstGeom>
              <a:solidFill>
                <a:srgbClr val="FFFFFF"/>
              </a:solidFill>
              <a:ln w="28575">
                <a:solidFill>
                  <a:srgbClr val="000000"/>
                </a:solidFill>
                <a:round/>
                <a:headEnd/>
                <a:tailEnd/>
              </a:ln>
            </p:spPr>
            <p:txBody>
              <a:bodyPr/>
              <a:lstStyle/>
              <a:p>
                <a:endParaRPr lang="en-US"/>
              </a:p>
            </p:txBody>
          </p:sp>
          <p:sp>
            <p:nvSpPr>
              <p:cNvPr id="42129" name="AutoShape 145"/>
              <p:cNvSpPr>
                <a:spLocks noChangeArrowheads="1"/>
              </p:cNvSpPr>
              <p:nvPr/>
            </p:nvSpPr>
            <p:spPr bwMode="auto">
              <a:xfrm>
                <a:off x="3800" y="3960"/>
                <a:ext cx="127" cy="127"/>
              </a:xfrm>
              <a:prstGeom prst="flowChartConnector">
                <a:avLst/>
              </a:prstGeom>
              <a:solidFill>
                <a:srgbClr val="FFFFFF"/>
              </a:solidFill>
              <a:ln w="28575">
                <a:solidFill>
                  <a:srgbClr val="000000"/>
                </a:solidFill>
                <a:round/>
                <a:headEnd/>
                <a:tailEnd/>
              </a:ln>
            </p:spPr>
            <p:txBody>
              <a:bodyPr/>
              <a:lstStyle/>
              <a:p>
                <a:endParaRPr lang="en-US"/>
              </a:p>
            </p:txBody>
          </p:sp>
        </p:grpSp>
        <p:grpSp>
          <p:nvGrpSpPr>
            <p:cNvPr id="42130" name="Group 146"/>
            <p:cNvGrpSpPr>
              <a:grpSpLocks/>
            </p:cNvGrpSpPr>
            <p:nvPr/>
          </p:nvGrpSpPr>
          <p:grpSpPr bwMode="auto">
            <a:xfrm>
              <a:off x="2922" y="936"/>
              <a:ext cx="300" cy="40"/>
              <a:chOff x="3575" y="4080"/>
              <a:chExt cx="750" cy="100"/>
            </a:xfrm>
          </p:grpSpPr>
          <p:sp>
            <p:nvSpPr>
              <p:cNvPr id="42131" name="Line 147"/>
              <p:cNvSpPr>
                <a:spLocks noChangeShapeType="1"/>
              </p:cNvSpPr>
              <p:nvPr/>
            </p:nvSpPr>
            <p:spPr bwMode="auto">
              <a:xfrm>
                <a:off x="3605" y="4080"/>
                <a:ext cx="72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132" name="Line 148"/>
              <p:cNvSpPr>
                <a:spLocks noChangeShapeType="1"/>
              </p:cNvSpPr>
              <p:nvPr/>
            </p:nvSpPr>
            <p:spPr bwMode="auto">
              <a:xfrm flipH="1">
                <a:off x="3575" y="4095"/>
                <a:ext cx="85" cy="8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133" name="Line 149"/>
              <p:cNvSpPr>
                <a:spLocks noChangeShapeType="1"/>
              </p:cNvSpPr>
              <p:nvPr/>
            </p:nvSpPr>
            <p:spPr bwMode="auto">
              <a:xfrm flipH="1">
                <a:off x="3695" y="4095"/>
                <a:ext cx="85" cy="8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134" name="Line 150"/>
              <p:cNvSpPr>
                <a:spLocks noChangeShapeType="1"/>
              </p:cNvSpPr>
              <p:nvPr/>
            </p:nvSpPr>
            <p:spPr bwMode="auto">
              <a:xfrm flipH="1">
                <a:off x="3830" y="4080"/>
                <a:ext cx="85" cy="8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135" name="Line 151"/>
              <p:cNvSpPr>
                <a:spLocks noChangeShapeType="1"/>
              </p:cNvSpPr>
              <p:nvPr/>
            </p:nvSpPr>
            <p:spPr bwMode="auto">
              <a:xfrm flipH="1">
                <a:off x="3950" y="4080"/>
                <a:ext cx="85" cy="8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136" name="Line 152"/>
              <p:cNvSpPr>
                <a:spLocks noChangeShapeType="1"/>
              </p:cNvSpPr>
              <p:nvPr/>
            </p:nvSpPr>
            <p:spPr bwMode="auto">
              <a:xfrm flipH="1">
                <a:off x="4085" y="4080"/>
                <a:ext cx="85" cy="8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137" name="Line 153"/>
              <p:cNvSpPr>
                <a:spLocks noChangeShapeType="1"/>
              </p:cNvSpPr>
              <p:nvPr/>
            </p:nvSpPr>
            <p:spPr bwMode="auto">
              <a:xfrm flipH="1">
                <a:off x="4205" y="4080"/>
                <a:ext cx="85" cy="8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42138" name="Line 154"/>
            <p:cNvSpPr>
              <a:spLocks noChangeShapeType="1"/>
            </p:cNvSpPr>
            <p:nvPr/>
          </p:nvSpPr>
          <p:spPr bwMode="auto">
            <a:xfrm>
              <a:off x="2934" y="672"/>
              <a:ext cx="720"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42139" name="Group 155"/>
          <p:cNvGrpSpPr>
            <a:grpSpLocks/>
          </p:cNvGrpSpPr>
          <p:nvPr/>
        </p:nvGrpSpPr>
        <p:grpSpPr bwMode="auto">
          <a:xfrm>
            <a:off x="4148138" y="4724400"/>
            <a:ext cx="1143000" cy="425450"/>
            <a:chOff x="2922" y="1296"/>
            <a:chExt cx="720" cy="268"/>
          </a:xfrm>
        </p:grpSpPr>
        <p:sp>
          <p:nvSpPr>
            <p:cNvPr id="42140" name="Rectangle 156"/>
            <p:cNvSpPr>
              <a:spLocks noChangeArrowheads="1"/>
            </p:cNvSpPr>
            <p:nvPr/>
          </p:nvSpPr>
          <p:spPr bwMode="auto">
            <a:xfrm>
              <a:off x="3006" y="1296"/>
              <a:ext cx="148" cy="36"/>
            </a:xfrm>
            <a:prstGeom prst="rect">
              <a:avLst/>
            </a:prstGeom>
            <a:solidFill>
              <a:srgbClr val="FFFFFF"/>
            </a:solidFill>
            <a:ln w="28575">
              <a:solidFill>
                <a:srgbClr val="000000"/>
              </a:solidFill>
              <a:miter lim="800000"/>
              <a:headEnd/>
              <a:tailEnd/>
            </a:ln>
          </p:spPr>
          <p:txBody>
            <a:bodyPr/>
            <a:lstStyle/>
            <a:p>
              <a:endParaRPr lang="en-US"/>
            </a:p>
          </p:txBody>
        </p:sp>
        <p:sp>
          <p:nvSpPr>
            <p:cNvPr id="42141" name="Rectangle 157"/>
            <p:cNvSpPr>
              <a:spLocks noChangeArrowheads="1"/>
            </p:cNvSpPr>
            <p:nvPr/>
          </p:nvSpPr>
          <p:spPr bwMode="auto">
            <a:xfrm>
              <a:off x="3006" y="1486"/>
              <a:ext cx="147" cy="35"/>
            </a:xfrm>
            <a:prstGeom prst="rect">
              <a:avLst/>
            </a:prstGeom>
            <a:solidFill>
              <a:srgbClr val="FFFFFF"/>
            </a:solidFill>
            <a:ln w="28575">
              <a:solidFill>
                <a:srgbClr val="000000"/>
              </a:solidFill>
              <a:miter lim="800000"/>
              <a:headEnd/>
              <a:tailEnd/>
            </a:ln>
          </p:spPr>
          <p:txBody>
            <a:bodyPr/>
            <a:lstStyle/>
            <a:p>
              <a:endParaRPr lang="en-US"/>
            </a:p>
          </p:txBody>
        </p:sp>
        <p:sp>
          <p:nvSpPr>
            <p:cNvPr id="42142" name="AutoShape 158"/>
            <p:cNvSpPr>
              <a:spLocks noChangeArrowheads="1"/>
            </p:cNvSpPr>
            <p:nvPr/>
          </p:nvSpPr>
          <p:spPr bwMode="auto">
            <a:xfrm>
              <a:off x="3053" y="1388"/>
              <a:ext cx="51" cy="51"/>
            </a:xfrm>
            <a:prstGeom prst="flowChartConnector">
              <a:avLst/>
            </a:prstGeom>
            <a:solidFill>
              <a:srgbClr val="FFFFFF"/>
            </a:solidFill>
            <a:ln w="28575">
              <a:solidFill>
                <a:srgbClr val="000000"/>
              </a:solidFill>
              <a:round/>
              <a:headEnd/>
              <a:tailEnd/>
            </a:ln>
          </p:spPr>
          <p:txBody>
            <a:bodyPr/>
            <a:lstStyle/>
            <a:p>
              <a:endParaRPr lang="en-US"/>
            </a:p>
          </p:txBody>
        </p:sp>
        <p:sp>
          <p:nvSpPr>
            <p:cNvPr id="42143" name="Line 159"/>
            <p:cNvSpPr>
              <a:spLocks noChangeShapeType="1"/>
            </p:cNvSpPr>
            <p:nvPr/>
          </p:nvSpPr>
          <p:spPr bwMode="auto">
            <a:xfrm rot="439315">
              <a:off x="3030" y="1346"/>
              <a:ext cx="42" cy="4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144" name="Line 160"/>
            <p:cNvSpPr>
              <a:spLocks noChangeShapeType="1"/>
            </p:cNvSpPr>
            <p:nvPr/>
          </p:nvSpPr>
          <p:spPr bwMode="auto">
            <a:xfrm rot="20998504" flipH="1">
              <a:off x="3086" y="1345"/>
              <a:ext cx="42" cy="4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145" name="Line 161"/>
            <p:cNvSpPr>
              <a:spLocks noChangeShapeType="1"/>
            </p:cNvSpPr>
            <p:nvPr/>
          </p:nvSpPr>
          <p:spPr bwMode="auto">
            <a:xfrm rot="21004990" flipH="1">
              <a:off x="3031" y="1440"/>
              <a:ext cx="42" cy="4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146" name="Line 162"/>
            <p:cNvSpPr>
              <a:spLocks noChangeShapeType="1"/>
            </p:cNvSpPr>
            <p:nvPr/>
          </p:nvSpPr>
          <p:spPr bwMode="auto">
            <a:xfrm rot="719003">
              <a:off x="3085" y="1441"/>
              <a:ext cx="42" cy="4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42147" name="Group 163"/>
            <p:cNvGrpSpPr>
              <a:grpSpLocks/>
            </p:cNvGrpSpPr>
            <p:nvPr/>
          </p:nvGrpSpPr>
          <p:grpSpPr bwMode="auto">
            <a:xfrm>
              <a:off x="2934" y="1524"/>
              <a:ext cx="300" cy="40"/>
              <a:chOff x="3575" y="4080"/>
              <a:chExt cx="750" cy="100"/>
            </a:xfrm>
          </p:grpSpPr>
          <p:sp>
            <p:nvSpPr>
              <p:cNvPr id="42148" name="Line 164"/>
              <p:cNvSpPr>
                <a:spLocks noChangeShapeType="1"/>
              </p:cNvSpPr>
              <p:nvPr/>
            </p:nvSpPr>
            <p:spPr bwMode="auto">
              <a:xfrm>
                <a:off x="3605" y="4080"/>
                <a:ext cx="72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149" name="Line 165"/>
              <p:cNvSpPr>
                <a:spLocks noChangeShapeType="1"/>
              </p:cNvSpPr>
              <p:nvPr/>
            </p:nvSpPr>
            <p:spPr bwMode="auto">
              <a:xfrm flipH="1">
                <a:off x="3575" y="4095"/>
                <a:ext cx="85" cy="8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150" name="Line 166"/>
              <p:cNvSpPr>
                <a:spLocks noChangeShapeType="1"/>
              </p:cNvSpPr>
              <p:nvPr/>
            </p:nvSpPr>
            <p:spPr bwMode="auto">
              <a:xfrm flipH="1">
                <a:off x="3695" y="4095"/>
                <a:ext cx="85" cy="8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151" name="Line 167"/>
              <p:cNvSpPr>
                <a:spLocks noChangeShapeType="1"/>
              </p:cNvSpPr>
              <p:nvPr/>
            </p:nvSpPr>
            <p:spPr bwMode="auto">
              <a:xfrm flipH="1">
                <a:off x="3830" y="4080"/>
                <a:ext cx="85" cy="8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152" name="Line 168"/>
              <p:cNvSpPr>
                <a:spLocks noChangeShapeType="1"/>
              </p:cNvSpPr>
              <p:nvPr/>
            </p:nvSpPr>
            <p:spPr bwMode="auto">
              <a:xfrm flipH="1">
                <a:off x="3950" y="4080"/>
                <a:ext cx="85" cy="8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153" name="Line 169"/>
              <p:cNvSpPr>
                <a:spLocks noChangeShapeType="1"/>
              </p:cNvSpPr>
              <p:nvPr/>
            </p:nvSpPr>
            <p:spPr bwMode="auto">
              <a:xfrm flipH="1">
                <a:off x="4085" y="4080"/>
                <a:ext cx="85" cy="8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154" name="Line 170"/>
              <p:cNvSpPr>
                <a:spLocks noChangeShapeType="1"/>
              </p:cNvSpPr>
              <p:nvPr/>
            </p:nvSpPr>
            <p:spPr bwMode="auto">
              <a:xfrm flipH="1">
                <a:off x="4205" y="4080"/>
                <a:ext cx="85" cy="8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42155" name="Line 171"/>
            <p:cNvSpPr>
              <a:spLocks noChangeShapeType="1"/>
            </p:cNvSpPr>
            <p:nvPr/>
          </p:nvSpPr>
          <p:spPr bwMode="auto">
            <a:xfrm>
              <a:off x="2922" y="1302"/>
              <a:ext cx="720"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42156" name="Group 172"/>
          <p:cNvGrpSpPr>
            <a:grpSpLocks/>
          </p:cNvGrpSpPr>
          <p:nvPr/>
        </p:nvGrpSpPr>
        <p:grpSpPr bwMode="auto">
          <a:xfrm>
            <a:off x="4176713" y="5691188"/>
            <a:ext cx="1179512" cy="457200"/>
            <a:chOff x="2940" y="1896"/>
            <a:chExt cx="743" cy="288"/>
          </a:xfrm>
        </p:grpSpPr>
        <p:sp>
          <p:nvSpPr>
            <p:cNvPr id="42157" name="Line 173"/>
            <p:cNvSpPr>
              <a:spLocks noChangeShapeType="1"/>
            </p:cNvSpPr>
            <p:nvPr/>
          </p:nvSpPr>
          <p:spPr bwMode="auto">
            <a:xfrm>
              <a:off x="2982" y="2040"/>
              <a:ext cx="701"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42158" name="Group 174"/>
            <p:cNvGrpSpPr>
              <a:grpSpLocks/>
            </p:cNvGrpSpPr>
            <p:nvPr/>
          </p:nvGrpSpPr>
          <p:grpSpPr bwMode="auto">
            <a:xfrm>
              <a:off x="2940" y="1896"/>
              <a:ext cx="54" cy="288"/>
              <a:chOff x="3620" y="6480"/>
              <a:chExt cx="135" cy="720"/>
            </a:xfrm>
          </p:grpSpPr>
          <p:sp>
            <p:nvSpPr>
              <p:cNvPr id="42159" name="Line 175"/>
              <p:cNvSpPr>
                <a:spLocks noChangeShapeType="1"/>
              </p:cNvSpPr>
              <p:nvPr/>
            </p:nvSpPr>
            <p:spPr bwMode="auto">
              <a:xfrm>
                <a:off x="3755" y="6480"/>
                <a:ext cx="0" cy="72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160" name="Line 176"/>
              <p:cNvSpPr>
                <a:spLocks noChangeShapeType="1"/>
              </p:cNvSpPr>
              <p:nvPr/>
            </p:nvSpPr>
            <p:spPr bwMode="auto">
              <a:xfrm flipH="1">
                <a:off x="3635" y="6615"/>
                <a:ext cx="113" cy="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161" name="Line 177"/>
              <p:cNvSpPr>
                <a:spLocks noChangeShapeType="1"/>
              </p:cNvSpPr>
              <p:nvPr/>
            </p:nvSpPr>
            <p:spPr bwMode="auto">
              <a:xfrm flipH="1">
                <a:off x="3635" y="6750"/>
                <a:ext cx="113" cy="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162" name="Line 178"/>
              <p:cNvSpPr>
                <a:spLocks noChangeShapeType="1"/>
              </p:cNvSpPr>
              <p:nvPr/>
            </p:nvSpPr>
            <p:spPr bwMode="auto">
              <a:xfrm flipH="1">
                <a:off x="3635" y="6885"/>
                <a:ext cx="113" cy="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163" name="Line 179"/>
              <p:cNvSpPr>
                <a:spLocks noChangeShapeType="1"/>
              </p:cNvSpPr>
              <p:nvPr/>
            </p:nvSpPr>
            <p:spPr bwMode="auto">
              <a:xfrm flipH="1">
                <a:off x="3635" y="7020"/>
                <a:ext cx="113" cy="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164" name="Line 180"/>
              <p:cNvSpPr>
                <a:spLocks noChangeShapeType="1"/>
              </p:cNvSpPr>
              <p:nvPr/>
            </p:nvSpPr>
            <p:spPr bwMode="auto">
              <a:xfrm flipH="1">
                <a:off x="3620" y="6495"/>
                <a:ext cx="113" cy="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42165" name="Group 181"/>
          <p:cNvGrpSpPr>
            <a:grpSpLocks/>
          </p:cNvGrpSpPr>
          <p:nvPr/>
        </p:nvGrpSpPr>
        <p:grpSpPr bwMode="auto">
          <a:xfrm>
            <a:off x="7596188" y="3557588"/>
            <a:ext cx="828675" cy="904875"/>
            <a:chOff x="5094" y="678"/>
            <a:chExt cx="522" cy="570"/>
          </a:xfrm>
        </p:grpSpPr>
        <p:sp>
          <p:nvSpPr>
            <p:cNvPr id="42166" name="AutoShape 182"/>
            <p:cNvSpPr>
              <a:spLocks noChangeArrowheads="1"/>
            </p:cNvSpPr>
            <p:nvPr/>
          </p:nvSpPr>
          <p:spPr bwMode="auto">
            <a:xfrm>
              <a:off x="5208" y="876"/>
              <a:ext cx="57" cy="57"/>
            </a:xfrm>
            <a:prstGeom prst="flowChartConnector">
              <a:avLst/>
            </a:prstGeom>
            <a:solidFill>
              <a:srgbClr val="FFFFFF"/>
            </a:solidFill>
            <a:ln w="28575">
              <a:solidFill>
                <a:srgbClr val="000000"/>
              </a:solidFill>
              <a:round/>
              <a:headEnd/>
              <a:tailEnd/>
            </a:ln>
          </p:spPr>
          <p:txBody>
            <a:bodyPr/>
            <a:lstStyle/>
            <a:p>
              <a:endParaRPr lang="en-US"/>
            </a:p>
          </p:txBody>
        </p:sp>
        <p:sp>
          <p:nvSpPr>
            <p:cNvPr id="42167" name="AutoShape 183"/>
            <p:cNvSpPr>
              <a:spLocks noChangeArrowheads="1"/>
            </p:cNvSpPr>
            <p:nvPr/>
          </p:nvSpPr>
          <p:spPr bwMode="auto">
            <a:xfrm>
              <a:off x="5202" y="678"/>
              <a:ext cx="57" cy="57"/>
            </a:xfrm>
            <a:prstGeom prst="flowChartConnector">
              <a:avLst/>
            </a:prstGeom>
            <a:solidFill>
              <a:srgbClr val="FFFFFF"/>
            </a:solidFill>
            <a:ln w="28575">
              <a:solidFill>
                <a:srgbClr val="000000"/>
              </a:solidFill>
              <a:round/>
              <a:headEnd/>
              <a:tailEnd/>
            </a:ln>
          </p:spPr>
          <p:txBody>
            <a:bodyPr/>
            <a:lstStyle/>
            <a:p>
              <a:endParaRPr lang="en-US"/>
            </a:p>
          </p:txBody>
        </p:sp>
        <p:grpSp>
          <p:nvGrpSpPr>
            <p:cNvPr id="42168" name="Group 184"/>
            <p:cNvGrpSpPr>
              <a:grpSpLocks/>
            </p:cNvGrpSpPr>
            <p:nvPr/>
          </p:nvGrpSpPr>
          <p:grpSpPr bwMode="auto">
            <a:xfrm>
              <a:off x="5094" y="936"/>
              <a:ext cx="300" cy="40"/>
              <a:chOff x="3575" y="4080"/>
              <a:chExt cx="750" cy="100"/>
            </a:xfrm>
          </p:grpSpPr>
          <p:sp>
            <p:nvSpPr>
              <p:cNvPr id="42169" name="Line 185"/>
              <p:cNvSpPr>
                <a:spLocks noChangeShapeType="1"/>
              </p:cNvSpPr>
              <p:nvPr/>
            </p:nvSpPr>
            <p:spPr bwMode="auto">
              <a:xfrm>
                <a:off x="3605" y="4080"/>
                <a:ext cx="72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170" name="Line 186"/>
              <p:cNvSpPr>
                <a:spLocks noChangeShapeType="1"/>
              </p:cNvSpPr>
              <p:nvPr/>
            </p:nvSpPr>
            <p:spPr bwMode="auto">
              <a:xfrm flipH="1">
                <a:off x="3575" y="4095"/>
                <a:ext cx="85" cy="8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171" name="Line 187"/>
              <p:cNvSpPr>
                <a:spLocks noChangeShapeType="1"/>
              </p:cNvSpPr>
              <p:nvPr/>
            </p:nvSpPr>
            <p:spPr bwMode="auto">
              <a:xfrm flipH="1">
                <a:off x="3695" y="4095"/>
                <a:ext cx="85" cy="8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172" name="Line 188"/>
              <p:cNvSpPr>
                <a:spLocks noChangeShapeType="1"/>
              </p:cNvSpPr>
              <p:nvPr/>
            </p:nvSpPr>
            <p:spPr bwMode="auto">
              <a:xfrm flipH="1">
                <a:off x="3830" y="4080"/>
                <a:ext cx="85" cy="8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173" name="Line 189"/>
              <p:cNvSpPr>
                <a:spLocks noChangeShapeType="1"/>
              </p:cNvSpPr>
              <p:nvPr/>
            </p:nvSpPr>
            <p:spPr bwMode="auto">
              <a:xfrm flipH="1">
                <a:off x="3950" y="4080"/>
                <a:ext cx="85" cy="8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174" name="Line 190"/>
              <p:cNvSpPr>
                <a:spLocks noChangeShapeType="1"/>
              </p:cNvSpPr>
              <p:nvPr/>
            </p:nvSpPr>
            <p:spPr bwMode="auto">
              <a:xfrm flipH="1">
                <a:off x="4085" y="4080"/>
                <a:ext cx="85" cy="8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175" name="Line 191"/>
              <p:cNvSpPr>
                <a:spLocks noChangeShapeType="1"/>
              </p:cNvSpPr>
              <p:nvPr/>
            </p:nvSpPr>
            <p:spPr bwMode="auto">
              <a:xfrm flipH="1">
                <a:off x="4205" y="4080"/>
                <a:ext cx="85" cy="8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42176" name="Line 192"/>
            <p:cNvSpPr>
              <a:spLocks noChangeShapeType="1"/>
            </p:cNvSpPr>
            <p:nvPr/>
          </p:nvSpPr>
          <p:spPr bwMode="auto">
            <a:xfrm>
              <a:off x="5136" y="870"/>
              <a:ext cx="216"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177" name="Line 193"/>
            <p:cNvSpPr>
              <a:spLocks noChangeShapeType="1"/>
            </p:cNvSpPr>
            <p:nvPr/>
          </p:nvSpPr>
          <p:spPr bwMode="auto">
            <a:xfrm flipH="1">
              <a:off x="5160" y="726"/>
              <a:ext cx="72" cy="14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178" name="Line 194"/>
            <p:cNvSpPr>
              <a:spLocks noChangeShapeType="1"/>
            </p:cNvSpPr>
            <p:nvPr/>
          </p:nvSpPr>
          <p:spPr bwMode="auto">
            <a:xfrm>
              <a:off x="5244" y="726"/>
              <a:ext cx="72" cy="14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179" name="Line 195"/>
            <p:cNvSpPr>
              <a:spLocks noChangeShapeType="1"/>
            </p:cNvSpPr>
            <p:nvPr/>
          </p:nvSpPr>
          <p:spPr bwMode="auto">
            <a:xfrm>
              <a:off x="5256" y="702"/>
              <a:ext cx="360"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180" name="Line 196"/>
            <p:cNvSpPr>
              <a:spLocks noChangeShapeType="1"/>
            </p:cNvSpPr>
            <p:nvPr/>
          </p:nvSpPr>
          <p:spPr bwMode="auto">
            <a:xfrm flipV="1">
              <a:off x="5229" y="933"/>
              <a:ext cx="0" cy="242"/>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2181" name="Text Box 197"/>
            <p:cNvSpPr txBox="1">
              <a:spLocks noChangeArrowheads="1"/>
            </p:cNvSpPr>
            <p:nvPr/>
          </p:nvSpPr>
          <p:spPr bwMode="auto">
            <a:xfrm>
              <a:off x="5265" y="909"/>
              <a:ext cx="351" cy="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R</a:t>
              </a:r>
            </a:p>
          </p:txBody>
        </p:sp>
      </p:grpSp>
      <p:grpSp>
        <p:nvGrpSpPr>
          <p:cNvPr id="42182" name="Group 198"/>
          <p:cNvGrpSpPr>
            <a:grpSpLocks/>
          </p:cNvGrpSpPr>
          <p:nvPr/>
        </p:nvGrpSpPr>
        <p:grpSpPr bwMode="auto">
          <a:xfrm>
            <a:off x="5881688" y="3557588"/>
            <a:ext cx="1057275" cy="1114425"/>
            <a:chOff x="4014" y="336"/>
            <a:chExt cx="666" cy="702"/>
          </a:xfrm>
        </p:grpSpPr>
        <p:sp>
          <p:nvSpPr>
            <p:cNvPr id="42183" name="AutoShape 199"/>
            <p:cNvSpPr>
              <a:spLocks noChangeArrowheads="1"/>
            </p:cNvSpPr>
            <p:nvPr/>
          </p:nvSpPr>
          <p:spPr bwMode="auto">
            <a:xfrm>
              <a:off x="4116" y="336"/>
              <a:ext cx="57" cy="57"/>
            </a:xfrm>
            <a:prstGeom prst="flowChartConnector">
              <a:avLst/>
            </a:prstGeom>
            <a:solidFill>
              <a:srgbClr val="FFFFFF"/>
            </a:solidFill>
            <a:ln w="28575">
              <a:solidFill>
                <a:srgbClr val="000000"/>
              </a:solidFill>
              <a:round/>
              <a:headEnd/>
              <a:tailEnd/>
            </a:ln>
          </p:spPr>
          <p:txBody>
            <a:bodyPr/>
            <a:lstStyle/>
            <a:p>
              <a:endParaRPr lang="en-US"/>
            </a:p>
          </p:txBody>
        </p:sp>
        <p:grpSp>
          <p:nvGrpSpPr>
            <p:cNvPr id="42184" name="Group 200"/>
            <p:cNvGrpSpPr>
              <a:grpSpLocks/>
            </p:cNvGrpSpPr>
            <p:nvPr/>
          </p:nvGrpSpPr>
          <p:grpSpPr bwMode="auto">
            <a:xfrm>
              <a:off x="4014" y="533"/>
              <a:ext cx="262" cy="80"/>
              <a:chOff x="6305" y="3957"/>
              <a:chExt cx="654" cy="200"/>
            </a:xfrm>
          </p:grpSpPr>
          <p:sp>
            <p:nvSpPr>
              <p:cNvPr id="42185" name="AutoShape 201"/>
              <p:cNvSpPr>
                <a:spLocks noChangeArrowheads="1"/>
              </p:cNvSpPr>
              <p:nvPr/>
            </p:nvSpPr>
            <p:spPr bwMode="auto">
              <a:xfrm>
                <a:off x="6560" y="3957"/>
                <a:ext cx="142" cy="142"/>
              </a:xfrm>
              <a:prstGeom prst="flowChartConnector">
                <a:avLst/>
              </a:prstGeom>
              <a:solidFill>
                <a:srgbClr val="FFFFFF"/>
              </a:solidFill>
              <a:ln w="28575">
                <a:solidFill>
                  <a:srgbClr val="000000"/>
                </a:solidFill>
                <a:round/>
                <a:headEnd/>
                <a:tailEnd/>
              </a:ln>
            </p:spPr>
            <p:txBody>
              <a:bodyPr/>
              <a:lstStyle/>
              <a:p>
                <a:endParaRPr lang="en-US"/>
              </a:p>
            </p:txBody>
          </p:sp>
          <p:sp>
            <p:nvSpPr>
              <p:cNvPr id="42186" name="Line 202"/>
              <p:cNvSpPr>
                <a:spLocks noChangeShapeType="1"/>
              </p:cNvSpPr>
              <p:nvPr/>
            </p:nvSpPr>
            <p:spPr bwMode="auto">
              <a:xfrm>
                <a:off x="6320" y="4035"/>
                <a:ext cx="249"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187" name="Line 203"/>
              <p:cNvSpPr>
                <a:spLocks noChangeShapeType="1"/>
              </p:cNvSpPr>
              <p:nvPr/>
            </p:nvSpPr>
            <p:spPr bwMode="auto">
              <a:xfrm>
                <a:off x="6710" y="4032"/>
                <a:ext cx="249"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188" name="Line 204"/>
              <p:cNvSpPr>
                <a:spLocks noChangeShapeType="1"/>
              </p:cNvSpPr>
              <p:nvPr/>
            </p:nvSpPr>
            <p:spPr bwMode="auto">
              <a:xfrm flipH="1">
                <a:off x="6305" y="4020"/>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189" name="Line 205"/>
              <p:cNvSpPr>
                <a:spLocks noChangeShapeType="1"/>
              </p:cNvSpPr>
              <p:nvPr/>
            </p:nvSpPr>
            <p:spPr bwMode="auto">
              <a:xfrm flipH="1">
                <a:off x="6527" y="4095"/>
                <a:ext cx="62" cy="6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190" name="Line 206"/>
              <p:cNvSpPr>
                <a:spLocks noChangeShapeType="1"/>
              </p:cNvSpPr>
              <p:nvPr/>
            </p:nvSpPr>
            <p:spPr bwMode="auto">
              <a:xfrm flipH="1">
                <a:off x="6410" y="4035"/>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191" name="Line 207"/>
              <p:cNvSpPr>
                <a:spLocks noChangeShapeType="1"/>
              </p:cNvSpPr>
              <p:nvPr/>
            </p:nvSpPr>
            <p:spPr bwMode="auto">
              <a:xfrm flipH="1">
                <a:off x="6725" y="4035"/>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192" name="Line 208"/>
              <p:cNvSpPr>
                <a:spLocks noChangeShapeType="1"/>
              </p:cNvSpPr>
              <p:nvPr/>
            </p:nvSpPr>
            <p:spPr bwMode="auto">
              <a:xfrm flipH="1">
                <a:off x="6635" y="4080"/>
                <a:ext cx="62" cy="6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193" name="Line 209"/>
              <p:cNvSpPr>
                <a:spLocks noChangeShapeType="1"/>
              </p:cNvSpPr>
              <p:nvPr/>
            </p:nvSpPr>
            <p:spPr bwMode="auto">
              <a:xfrm flipH="1">
                <a:off x="6845" y="4020"/>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42194" name="Line 210"/>
            <p:cNvSpPr>
              <a:spLocks noChangeShapeType="1"/>
            </p:cNvSpPr>
            <p:nvPr/>
          </p:nvSpPr>
          <p:spPr bwMode="auto">
            <a:xfrm>
              <a:off x="4146" y="390"/>
              <a:ext cx="0" cy="14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195" name="Line 211"/>
            <p:cNvSpPr>
              <a:spLocks noChangeShapeType="1"/>
            </p:cNvSpPr>
            <p:nvPr/>
          </p:nvSpPr>
          <p:spPr bwMode="auto">
            <a:xfrm>
              <a:off x="4176" y="360"/>
              <a:ext cx="504"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196" name="Line 212"/>
            <p:cNvSpPr>
              <a:spLocks noChangeShapeType="1"/>
            </p:cNvSpPr>
            <p:nvPr/>
          </p:nvSpPr>
          <p:spPr bwMode="auto">
            <a:xfrm flipV="1">
              <a:off x="4146" y="582"/>
              <a:ext cx="0" cy="248"/>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2197" name="Text Box 213"/>
            <p:cNvSpPr txBox="1">
              <a:spLocks noChangeArrowheads="1"/>
            </p:cNvSpPr>
            <p:nvPr/>
          </p:nvSpPr>
          <p:spPr bwMode="auto">
            <a:xfrm>
              <a:off x="4152" y="651"/>
              <a:ext cx="408" cy="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latin typeface=".VnBook-Antiqua" pitchFamily="34" charset="0"/>
                  <a:cs typeface="Times New Roman" pitchFamily="18" charset="0"/>
                </a:rPr>
                <a:t>R</a:t>
              </a:r>
            </a:p>
          </p:txBody>
        </p:sp>
      </p:grpSp>
      <p:grpSp>
        <p:nvGrpSpPr>
          <p:cNvPr id="42198" name="Group 214"/>
          <p:cNvGrpSpPr>
            <a:grpSpLocks/>
          </p:cNvGrpSpPr>
          <p:nvPr/>
        </p:nvGrpSpPr>
        <p:grpSpPr bwMode="auto">
          <a:xfrm>
            <a:off x="6772275" y="5719763"/>
            <a:ext cx="1838325" cy="1100137"/>
            <a:chOff x="4575" y="2157"/>
            <a:chExt cx="1158" cy="693"/>
          </a:xfrm>
        </p:grpSpPr>
        <p:sp>
          <p:nvSpPr>
            <p:cNvPr id="42199" name="AutoShape 215"/>
            <p:cNvSpPr>
              <a:spLocks noChangeArrowheads="1"/>
            </p:cNvSpPr>
            <p:nvPr/>
          </p:nvSpPr>
          <p:spPr bwMode="auto">
            <a:xfrm>
              <a:off x="5100" y="2256"/>
              <a:ext cx="57" cy="57"/>
            </a:xfrm>
            <a:prstGeom prst="flowChartConnector">
              <a:avLst/>
            </a:prstGeom>
            <a:solidFill>
              <a:srgbClr val="FFFFFF"/>
            </a:solidFill>
            <a:ln w="28575">
              <a:solidFill>
                <a:srgbClr val="000000"/>
              </a:solidFill>
              <a:round/>
              <a:headEnd/>
              <a:tailEnd/>
            </a:ln>
          </p:spPr>
          <p:txBody>
            <a:bodyPr/>
            <a:lstStyle/>
            <a:p>
              <a:endParaRPr lang="en-US"/>
            </a:p>
          </p:txBody>
        </p:sp>
        <p:sp>
          <p:nvSpPr>
            <p:cNvPr id="42200" name="AutoShape 216"/>
            <p:cNvSpPr>
              <a:spLocks noChangeArrowheads="1"/>
            </p:cNvSpPr>
            <p:nvPr/>
          </p:nvSpPr>
          <p:spPr bwMode="auto">
            <a:xfrm>
              <a:off x="5286" y="2286"/>
              <a:ext cx="57" cy="57"/>
            </a:xfrm>
            <a:prstGeom prst="flowChartConnector">
              <a:avLst/>
            </a:prstGeom>
            <a:solidFill>
              <a:srgbClr val="FFFFFF"/>
            </a:solidFill>
            <a:ln w="28575">
              <a:solidFill>
                <a:srgbClr val="000000"/>
              </a:solidFill>
              <a:round/>
              <a:headEnd/>
              <a:tailEnd/>
            </a:ln>
          </p:spPr>
          <p:txBody>
            <a:bodyPr/>
            <a:lstStyle/>
            <a:p>
              <a:endParaRPr lang="en-US"/>
            </a:p>
          </p:txBody>
        </p:sp>
        <p:grpSp>
          <p:nvGrpSpPr>
            <p:cNvPr id="42201" name="Group 217"/>
            <p:cNvGrpSpPr>
              <a:grpSpLocks/>
            </p:cNvGrpSpPr>
            <p:nvPr/>
          </p:nvGrpSpPr>
          <p:grpSpPr bwMode="auto">
            <a:xfrm>
              <a:off x="4998" y="2418"/>
              <a:ext cx="433" cy="79"/>
              <a:chOff x="8870" y="5580"/>
              <a:chExt cx="1082" cy="197"/>
            </a:xfrm>
          </p:grpSpPr>
          <p:sp>
            <p:nvSpPr>
              <p:cNvPr id="42202" name="AutoShape 218"/>
              <p:cNvSpPr>
                <a:spLocks noChangeArrowheads="1"/>
              </p:cNvSpPr>
              <p:nvPr/>
            </p:nvSpPr>
            <p:spPr bwMode="auto">
              <a:xfrm>
                <a:off x="9110" y="5580"/>
                <a:ext cx="142" cy="142"/>
              </a:xfrm>
              <a:prstGeom prst="flowChartConnector">
                <a:avLst/>
              </a:prstGeom>
              <a:solidFill>
                <a:srgbClr val="FFFFFF"/>
              </a:solidFill>
              <a:ln w="28575">
                <a:solidFill>
                  <a:srgbClr val="000000"/>
                </a:solidFill>
                <a:round/>
                <a:headEnd/>
                <a:tailEnd/>
              </a:ln>
            </p:spPr>
            <p:txBody>
              <a:bodyPr/>
              <a:lstStyle/>
              <a:p>
                <a:endParaRPr lang="en-US"/>
              </a:p>
            </p:txBody>
          </p:sp>
          <p:sp>
            <p:nvSpPr>
              <p:cNvPr id="42203" name="AutoShape 219"/>
              <p:cNvSpPr>
                <a:spLocks noChangeArrowheads="1"/>
              </p:cNvSpPr>
              <p:nvPr/>
            </p:nvSpPr>
            <p:spPr bwMode="auto">
              <a:xfrm>
                <a:off x="9590" y="5580"/>
                <a:ext cx="142" cy="142"/>
              </a:xfrm>
              <a:prstGeom prst="flowChartConnector">
                <a:avLst/>
              </a:prstGeom>
              <a:solidFill>
                <a:srgbClr val="FFFFFF"/>
              </a:solidFill>
              <a:ln w="28575">
                <a:solidFill>
                  <a:srgbClr val="000000"/>
                </a:solidFill>
                <a:round/>
                <a:headEnd/>
                <a:tailEnd/>
              </a:ln>
            </p:spPr>
            <p:txBody>
              <a:bodyPr/>
              <a:lstStyle/>
              <a:p>
                <a:endParaRPr lang="en-US"/>
              </a:p>
            </p:txBody>
          </p:sp>
          <p:sp>
            <p:nvSpPr>
              <p:cNvPr id="42204" name="Line 220"/>
              <p:cNvSpPr>
                <a:spLocks noChangeShapeType="1"/>
              </p:cNvSpPr>
              <p:nvPr/>
            </p:nvSpPr>
            <p:spPr bwMode="auto">
              <a:xfrm>
                <a:off x="9260" y="5655"/>
                <a:ext cx="34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05" name="Line 221"/>
              <p:cNvSpPr>
                <a:spLocks noChangeShapeType="1"/>
              </p:cNvSpPr>
              <p:nvPr/>
            </p:nvSpPr>
            <p:spPr bwMode="auto">
              <a:xfrm>
                <a:off x="8915" y="5655"/>
                <a:ext cx="18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06" name="Line 222"/>
              <p:cNvSpPr>
                <a:spLocks noChangeShapeType="1"/>
              </p:cNvSpPr>
              <p:nvPr/>
            </p:nvSpPr>
            <p:spPr bwMode="auto">
              <a:xfrm>
                <a:off x="9755" y="5640"/>
                <a:ext cx="18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07" name="Line 223"/>
              <p:cNvSpPr>
                <a:spLocks noChangeShapeType="1"/>
              </p:cNvSpPr>
              <p:nvPr/>
            </p:nvSpPr>
            <p:spPr bwMode="auto">
              <a:xfrm>
                <a:off x="8885" y="5655"/>
                <a:ext cx="249"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08" name="Line 224"/>
              <p:cNvSpPr>
                <a:spLocks noChangeShapeType="1"/>
              </p:cNvSpPr>
              <p:nvPr/>
            </p:nvSpPr>
            <p:spPr bwMode="auto">
              <a:xfrm>
                <a:off x="9275" y="5652"/>
                <a:ext cx="249"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09" name="Line 225"/>
              <p:cNvSpPr>
                <a:spLocks noChangeShapeType="1"/>
              </p:cNvSpPr>
              <p:nvPr/>
            </p:nvSpPr>
            <p:spPr bwMode="auto">
              <a:xfrm flipH="1">
                <a:off x="8870" y="5640"/>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10" name="Line 226"/>
              <p:cNvSpPr>
                <a:spLocks noChangeShapeType="1"/>
              </p:cNvSpPr>
              <p:nvPr/>
            </p:nvSpPr>
            <p:spPr bwMode="auto">
              <a:xfrm flipH="1">
                <a:off x="9092" y="5715"/>
                <a:ext cx="62" cy="6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11" name="Line 227"/>
              <p:cNvSpPr>
                <a:spLocks noChangeShapeType="1"/>
              </p:cNvSpPr>
              <p:nvPr/>
            </p:nvSpPr>
            <p:spPr bwMode="auto">
              <a:xfrm flipH="1">
                <a:off x="8975" y="5655"/>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12" name="Line 228"/>
              <p:cNvSpPr>
                <a:spLocks noChangeShapeType="1"/>
              </p:cNvSpPr>
              <p:nvPr/>
            </p:nvSpPr>
            <p:spPr bwMode="auto">
              <a:xfrm flipH="1">
                <a:off x="9290" y="5655"/>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13" name="Line 229"/>
              <p:cNvSpPr>
                <a:spLocks noChangeShapeType="1"/>
              </p:cNvSpPr>
              <p:nvPr/>
            </p:nvSpPr>
            <p:spPr bwMode="auto">
              <a:xfrm flipH="1">
                <a:off x="9200" y="5700"/>
                <a:ext cx="62" cy="6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14" name="Line 230"/>
              <p:cNvSpPr>
                <a:spLocks noChangeShapeType="1"/>
              </p:cNvSpPr>
              <p:nvPr/>
            </p:nvSpPr>
            <p:spPr bwMode="auto">
              <a:xfrm flipH="1">
                <a:off x="9410" y="5640"/>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15" name="Line 231"/>
              <p:cNvSpPr>
                <a:spLocks noChangeShapeType="1"/>
              </p:cNvSpPr>
              <p:nvPr/>
            </p:nvSpPr>
            <p:spPr bwMode="auto">
              <a:xfrm flipH="1">
                <a:off x="9500" y="5640"/>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16" name="Line 232"/>
              <p:cNvSpPr>
                <a:spLocks noChangeShapeType="1"/>
              </p:cNvSpPr>
              <p:nvPr/>
            </p:nvSpPr>
            <p:spPr bwMode="auto">
              <a:xfrm flipH="1">
                <a:off x="9680" y="5640"/>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17" name="Line 233"/>
              <p:cNvSpPr>
                <a:spLocks noChangeShapeType="1"/>
              </p:cNvSpPr>
              <p:nvPr/>
            </p:nvSpPr>
            <p:spPr bwMode="auto">
              <a:xfrm flipH="1">
                <a:off x="9575" y="5715"/>
                <a:ext cx="62" cy="6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18" name="Line 234"/>
              <p:cNvSpPr>
                <a:spLocks noChangeShapeType="1"/>
              </p:cNvSpPr>
              <p:nvPr/>
            </p:nvSpPr>
            <p:spPr bwMode="auto">
              <a:xfrm flipH="1">
                <a:off x="9785" y="5625"/>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19" name="Line 235"/>
              <p:cNvSpPr>
                <a:spLocks noChangeShapeType="1"/>
              </p:cNvSpPr>
              <p:nvPr/>
            </p:nvSpPr>
            <p:spPr bwMode="auto">
              <a:xfrm flipH="1">
                <a:off x="9890" y="5685"/>
                <a:ext cx="62" cy="6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42220" name="Group 236"/>
            <p:cNvGrpSpPr>
              <a:grpSpLocks/>
            </p:cNvGrpSpPr>
            <p:nvPr/>
          </p:nvGrpSpPr>
          <p:grpSpPr bwMode="auto">
            <a:xfrm rot="5310927">
              <a:off x="4823" y="2248"/>
              <a:ext cx="262" cy="80"/>
              <a:chOff x="6305" y="3957"/>
              <a:chExt cx="654" cy="200"/>
            </a:xfrm>
          </p:grpSpPr>
          <p:sp>
            <p:nvSpPr>
              <p:cNvPr id="42221" name="AutoShape 237"/>
              <p:cNvSpPr>
                <a:spLocks noChangeArrowheads="1"/>
              </p:cNvSpPr>
              <p:nvPr/>
            </p:nvSpPr>
            <p:spPr bwMode="auto">
              <a:xfrm>
                <a:off x="6560" y="3957"/>
                <a:ext cx="142" cy="142"/>
              </a:xfrm>
              <a:prstGeom prst="flowChartConnector">
                <a:avLst/>
              </a:prstGeom>
              <a:solidFill>
                <a:srgbClr val="FFFFFF"/>
              </a:solidFill>
              <a:ln w="28575">
                <a:solidFill>
                  <a:srgbClr val="000000"/>
                </a:solidFill>
                <a:round/>
                <a:headEnd/>
                <a:tailEnd/>
              </a:ln>
            </p:spPr>
            <p:txBody>
              <a:bodyPr/>
              <a:lstStyle/>
              <a:p>
                <a:endParaRPr lang="en-US"/>
              </a:p>
            </p:txBody>
          </p:sp>
          <p:sp>
            <p:nvSpPr>
              <p:cNvPr id="42222" name="Line 238"/>
              <p:cNvSpPr>
                <a:spLocks noChangeShapeType="1"/>
              </p:cNvSpPr>
              <p:nvPr/>
            </p:nvSpPr>
            <p:spPr bwMode="auto">
              <a:xfrm>
                <a:off x="6320" y="4035"/>
                <a:ext cx="249"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23" name="Line 239"/>
              <p:cNvSpPr>
                <a:spLocks noChangeShapeType="1"/>
              </p:cNvSpPr>
              <p:nvPr/>
            </p:nvSpPr>
            <p:spPr bwMode="auto">
              <a:xfrm>
                <a:off x="6710" y="4032"/>
                <a:ext cx="249"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24" name="Line 240"/>
              <p:cNvSpPr>
                <a:spLocks noChangeShapeType="1"/>
              </p:cNvSpPr>
              <p:nvPr/>
            </p:nvSpPr>
            <p:spPr bwMode="auto">
              <a:xfrm flipH="1">
                <a:off x="6305" y="4020"/>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25" name="Line 241"/>
              <p:cNvSpPr>
                <a:spLocks noChangeShapeType="1"/>
              </p:cNvSpPr>
              <p:nvPr/>
            </p:nvSpPr>
            <p:spPr bwMode="auto">
              <a:xfrm flipH="1">
                <a:off x="6527" y="4095"/>
                <a:ext cx="62" cy="6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26" name="Line 242"/>
              <p:cNvSpPr>
                <a:spLocks noChangeShapeType="1"/>
              </p:cNvSpPr>
              <p:nvPr/>
            </p:nvSpPr>
            <p:spPr bwMode="auto">
              <a:xfrm flipH="1">
                <a:off x="6410" y="4035"/>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27" name="Line 243"/>
              <p:cNvSpPr>
                <a:spLocks noChangeShapeType="1"/>
              </p:cNvSpPr>
              <p:nvPr/>
            </p:nvSpPr>
            <p:spPr bwMode="auto">
              <a:xfrm flipH="1">
                <a:off x="6725" y="4035"/>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28" name="Line 244"/>
              <p:cNvSpPr>
                <a:spLocks noChangeShapeType="1"/>
              </p:cNvSpPr>
              <p:nvPr/>
            </p:nvSpPr>
            <p:spPr bwMode="auto">
              <a:xfrm flipH="1">
                <a:off x="6635" y="4080"/>
                <a:ext cx="62" cy="6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29" name="Line 245"/>
              <p:cNvSpPr>
                <a:spLocks noChangeShapeType="1"/>
              </p:cNvSpPr>
              <p:nvPr/>
            </p:nvSpPr>
            <p:spPr bwMode="auto">
              <a:xfrm flipH="1">
                <a:off x="6845" y="4020"/>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42230" name="Line 246"/>
            <p:cNvSpPr>
              <a:spLocks noChangeShapeType="1"/>
            </p:cNvSpPr>
            <p:nvPr/>
          </p:nvSpPr>
          <p:spPr bwMode="auto">
            <a:xfrm>
              <a:off x="4998" y="2286"/>
              <a:ext cx="10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31" name="Line 247"/>
            <p:cNvSpPr>
              <a:spLocks noChangeShapeType="1"/>
            </p:cNvSpPr>
            <p:nvPr/>
          </p:nvSpPr>
          <p:spPr bwMode="auto">
            <a:xfrm>
              <a:off x="5130" y="2311"/>
              <a:ext cx="0" cy="1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32" name="Line 248"/>
            <p:cNvSpPr>
              <a:spLocks noChangeShapeType="1"/>
            </p:cNvSpPr>
            <p:nvPr/>
          </p:nvSpPr>
          <p:spPr bwMode="auto">
            <a:xfrm>
              <a:off x="5316" y="2346"/>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33" name="Line 249"/>
            <p:cNvSpPr>
              <a:spLocks noChangeShapeType="1"/>
            </p:cNvSpPr>
            <p:nvPr/>
          </p:nvSpPr>
          <p:spPr bwMode="auto">
            <a:xfrm>
              <a:off x="5160" y="2280"/>
              <a:ext cx="432"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34" name="Line 250"/>
            <p:cNvSpPr>
              <a:spLocks noChangeShapeType="1"/>
            </p:cNvSpPr>
            <p:nvPr/>
          </p:nvSpPr>
          <p:spPr bwMode="auto">
            <a:xfrm flipV="1">
              <a:off x="5124" y="2301"/>
              <a:ext cx="0" cy="248"/>
            </a:xfrm>
            <a:prstGeom prst="line">
              <a:avLst/>
            </a:prstGeom>
            <a:noFill/>
            <a:ln w="2857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2235" name="Line 251"/>
            <p:cNvSpPr>
              <a:spLocks noChangeShapeType="1"/>
            </p:cNvSpPr>
            <p:nvPr/>
          </p:nvSpPr>
          <p:spPr bwMode="auto">
            <a:xfrm>
              <a:off x="5307" y="2355"/>
              <a:ext cx="0" cy="242"/>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2236" name="Line 252"/>
            <p:cNvSpPr>
              <a:spLocks noChangeShapeType="1"/>
            </p:cNvSpPr>
            <p:nvPr/>
          </p:nvSpPr>
          <p:spPr bwMode="auto">
            <a:xfrm flipH="1">
              <a:off x="4698" y="2292"/>
              <a:ext cx="236" cy="0"/>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2237" name="Text Box 253"/>
            <p:cNvSpPr txBox="1">
              <a:spLocks noChangeArrowheads="1"/>
            </p:cNvSpPr>
            <p:nvPr/>
          </p:nvSpPr>
          <p:spPr bwMode="auto">
            <a:xfrm>
              <a:off x="5295" y="2466"/>
              <a:ext cx="438" cy="3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R</a:t>
              </a:r>
              <a:r>
                <a:rPr lang="en-US" sz="2800" baseline="-25000">
                  <a:solidFill>
                    <a:srgbClr val="CC3300"/>
                  </a:solidFill>
                </a:rPr>
                <a:t>2</a:t>
              </a:r>
              <a:endParaRPr lang="en-US" sz="2800">
                <a:solidFill>
                  <a:srgbClr val="CC3300"/>
                </a:solidFill>
              </a:endParaRPr>
            </a:p>
          </p:txBody>
        </p:sp>
        <p:sp>
          <p:nvSpPr>
            <p:cNvPr id="42238" name="Text Box 254"/>
            <p:cNvSpPr txBox="1">
              <a:spLocks noChangeArrowheads="1"/>
            </p:cNvSpPr>
            <p:nvPr/>
          </p:nvSpPr>
          <p:spPr bwMode="auto">
            <a:xfrm>
              <a:off x="4926" y="2466"/>
              <a:ext cx="366"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latin typeface=".VnBook-Antiqua" pitchFamily="34" charset="0"/>
                  <a:cs typeface="Times New Roman" pitchFamily="18" charset="0"/>
                </a:rPr>
                <a:t>R</a:t>
              </a:r>
              <a:r>
                <a:rPr lang="en-US" sz="2800" baseline="-25000">
                  <a:solidFill>
                    <a:srgbClr val="CC3300"/>
                  </a:solidFill>
                  <a:latin typeface=".VnBook-Antiqua" pitchFamily="34" charset="0"/>
                  <a:cs typeface="Times New Roman" pitchFamily="18" charset="0"/>
                </a:rPr>
                <a:t>1</a:t>
              </a:r>
              <a:endParaRPr lang="en-US" sz="2800">
                <a:solidFill>
                  <a:srgbClr val="CC3300"/>
                </a:solidFill>
                <a:latin typeface=".VnBook-Antiqua" pitchFamily="34" charset="0"/>
                <a:cs typeface="Times New Roman" pitchFamily="18" charset="0"/>
              </a:endParaRPr>
            </a:p>
          </p:txBody>
        </p:sp>
        <p:sp>
          <p:nvSpPr>
            <p:cNvPr id="42239" name="Text Box 255"/>
            <p:cNvSpPr txBox="1">
              <a:spLocks noChangeArrowheads="1"/>
            </p:cNvSpPr>
            <p:nvPr/>
          </p:nvSpPr>
          <p:spPr bwMode="auto">
            <a:xfrm>
              <a:off x="4575" y="2274"/>
              <a:ext cx="354"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latin typeface=".VnBook-Antiqua" pitchFamily="34" charset="0"/>
                  <a:cs typeface="Times New Roman" pitchFamily="18" charset="0"/>
                </a:rPr>
                <a:t>H</a:t>
              </a:r>
            </a:p>
          </p:txBody>
        </p:sp>
      </p:grpSp>
      <p:grpSp>
        <p:nvGrpSpPr>
          <p:cNvPr id="42240" name="Group 256"/>
          <p:cNvGrpSpPr>
            <a:grpSpLocks/>
          </p:cNvGrpSpPr>
          <p:nvPr/>
        </p:nvGrpSpPr>
        <p:grpSpPr bwMode="auto">
          <a:xfrm>
            <a:off x="7210425" y="4681538"/>
            <a:ext cx="1200150" cy="809625"/>
            <a:chOff x="4851" y="1314"/>
            <a:chExt cx="756" cy="510"/>
          </a:xfrm>
        </p:grpSpPr>
        <p:sp>
          <p:nvSpPr>
            <p:cNvPr id="42241" name="AutoShape 257"/>
            <p:cNvSpPr>
              <a:spLocks noChangeArrowheads="1"/>
            </p:cNvSpPr>
            <p:nvPr/>
          </p:nvSpPr>
          <p:spPr bwMode="auto">
            <a:xfrm>
              <a:off x="5232" y="1338"/>
              <a:ext cx="57" cy="57"/>
            </a:xfrm>
            <a:prstGeom prst="flowChartConnector">
              <a:avLst/>
            </a:prstGeom>
            <a:solidFill>
              <a:srgbClr val="FFFFFF"/>
            </a:solidFill>
            <a:ln w="28575">
              <a:solidFill>
                <a:srgbClr val="000000"/>
              </a:solidFill>
              <a:round/>
              <a:headEnd/>
              <a:tailEnd/>
            </a:ln>
          </p:spPr>
          <p:txBody>
            <a:bodyPr/>
            <a:lstStyle/>
            <a:p>
              <a:endParaRPr lang="en-US"/>
            </a:p>
          </p:txBody>
        </p:sp>
        <p:sp>
          <p:nvSpPr>
            <p:cNvPr id="42242" name="Line 258"/>
            <p:cNvSpPr>
              <a:spLocks noChangeShapeType="1"/>
            </p:cNvSpPr>
            <p:nvPr/>
          </p:nvSpPr>
          <p:spPr bwMode="auto">
            <a:xfrm rot="21403224" flipH="1">
              <a:off x="5154" y="1392"/>
              <a:ext cx="95" cy="14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43" name="Line 259"/>
            <p:cNvSpPr>
              <a:spLocks noChangeShapeType="1"/>
            </p:cNvSpPr>
            <p:nvPr/>
          </p:nvSpPr>
          <p:spPr bwMode="auto">
            <a:xfrm rot="350062">
              <a:off x="5262" y="1392"/>
              <a:ext cx="95" cy="14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42244" name="Group 260"/>
            <p:cNvGrpSpPr>
              <a:grpSpLocks/>
            </p:cNvGrpSpPr>
            <p:nvPr/>
          </p:nvGrpSpPr>
          <p:grpSpPr bwMode="auto">
            <a:xfrm>
              <a:off x="5040" y="1536"/>
              <a:ext cx="433" cy="79"/>
              <a:chOff x="8870" y="5580"/>
              <a:chExt cx="1082" cy="197"/>
            </a:xfrm>
          </p:grpSpPr>
          <p:sp>
            <p:nvSpPr>
              <p:cNvPr id="42245" name="AutoShape 261"/>
              <p:cNvSpPr>
                <a:spLocks noChangeArrowheads="1"/>
              </p:cNvSpPr>
              <p:nvPr/>
            </p:nvSpPr>
            <p:spPr bwMode="auto">
              <a:xfrm>
                <a:off x="9110" y="5580"/>
                <a:ext cx="142" cy="142"/>
              </a:xfrm>
              <a:prstGeom prst="flowChartConnector">
                <a:avLst/>
              </a:prstGeom>
              <a:solidFill>
                <a:srgbClr val="FFFFFF"/>
              </a:solidFill>
              <a:ln w="28575">
                <a:solidFill>
                  <a:srgbClr val="000000"/>
                </a:solidFill>
                <a:round/>
                <a:headEnd/>
                <a:tailEnd/>
              </a:ln>
            </p:spPr>
            <p:txBody>
              <a:bodyPr/>
              <a:lstStyle/>
              <a:p>
                <a:endParaRPr lang="en-US"/>
              </a:p>
            </p:txBody>
          </p:sp>
          <p:sp>
            <p:nvSpPr>
              <p:cNvPr id="42246" name="AutoShape 262"/>
              <p:cNvSpPr>
                <a:spLocks noChangeArrowheads="1"/>
              </p:cNvSpPr>
              <p:nvPr/>
            </p:nvSpPr>
            <p:spPr bwMode="auto">
              <a:xfrm>
                <a:off x="9590" y="5580"/>
                <a:ext cx="142" cy="142"/>
              </a:xfrm>
              <a:prstGeom prst="flowChartConnector">
                <a:avLst/>
              </a:prstGeom>
              <a:solidFill>
                <a:srgbClr val="FFFFFF"/>
              </a:solidFill>
              <a:ln w="28575">
                <a:solidFill>
                  <a:srgbClr val="000000"/>
                </a:solidFill>
                <a:round/>
                <a:headEnd/>
                <a:tailEnd/>
              </a:ln>
            </p:spPr>
            <p:txBody>
              <a:bodyPr/>
              <a:lstStyle/>
              <a:p>
                <a:endParaRPr lang="en-US"/>
              </a:p>
            </p:txBody>
          </p:sp>
          <p:sp>
            <p:nvSpPr>
              <p:cNvPr id="42247" name="Line 263"/>
              <p:cNvSpPr>
                <a:spLocks noChangeShapeType="1"/>
              </p:cNvSpPr>
              <p:nvPr/>
            </p:nvSpPr>
            <p:spPr bwMode="auto">
              <a:xfrm>
                <a:off x="9260" y="5655"/>
                <a:ext cx="34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48" name="Line 264"/>
              <p:cNvSpPr>
                <a:spLocks noChangeShapeType="1"/>
              </p:cNvSpPr>
              <p:nvPr/>
            </p:nvSpPr>
            <p:spPr bwMode="auto">
              <a:xfrm>
                <a:off x="8915" y="5655"/>
                <a:ext cx="18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49" name="Line 265"/>
              <p:cNvSpPr>
                <a:spLocks noChangeShapeType="1"/>
              </p:cNvSpPr>
              <p:nvPr/>
            </p:nvSpPr>
            <p:spPr bwMode="auto">
              <a:xfrm>
                <a:off x="9755" y="5640"/>
                <a:ext cx="18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50" name="Line 266"/>
              <p:cNvSpPr>
                <a:spLocks noChangeShapeType="1"/>
              </p:cNvSpPr>
              <p:nvPr/>
            </p:nvSpPr>
            <p:spPr bwMode="auto">
              <a:xfrm>
                <a:off x="8885" y="5655"/>
                <a:ext cx="249"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51" name="Line 267"/>
              <p:cNvSpPr>
                <a:spLocks noChangeShapeType="1"/>
              </p:cNvSpPr>
              <p:nvPr/>
            </p:nvSpPr>
            <p:spPr bwMode="auto">
              <a:xfrm>
                <a:off x="9275" y="5652"/>
                <a:ext cx="249"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52" name="Line 268"/>
              <p:cNvSpPr>
                <a:spLocks noChangeShapeType="1"/>
              </p:cNvSpPr>
              <p:nvPr/>
            </p:nvSpPr>
            <p:spPr bwMode="auto">
              <a:xfrm flipH="1">
                <a:off x="8870" y="5640"/>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53" name="Line 269"/>
              <p:cNvSpPr>
                <a:spLocks noChangeShapeType="1"/>
              </p:cNvSpPr>
              <p:nvPr/>
            </p:nvSpPr>
            <p:spPr bwMode="auto">
              <a:xfrm flipH="1">
                <a:off x="9092" y="5715"/>
                <a:ext cx="62" cy="6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54" name="Line 270"/>
              <p:cNvSpPr>
                <a:spLocks noChangeShapeType="1"/>
              </p:cNvSpPr>
              <p:nvPr/>
            </p:nvSpPr>
            <p:spPr bwMode="auto">
              <a:xfrm flipH="1">
                <a:off x="8975" y="5655"/>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55" name="Line 271"/>
              <p:cNvSpPr>
                <a:spLocks noChangeShapeType="1"/>
              </p:cNvSpPr>
              <p:nvPr/>
            </p:nvSpPr>
            <p:spPr bwMode="auto">
              <a:xfrm flipH="1">
                <a:off x="9290" y="5655"/>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56" name="Line 272"/>
              <p:cNvSpPr>
                <a:spLocks noChangeShapeType="1"/>
              </p:cNvSpPr>
              <p:nvPr/>
            </p:nvSpPr>
            <p:spPr bwMode="auto">
              <a:xfrm flipH="1">
                <a:off x="9200" y="5700"/>
                <a:ext cx="62" cy="6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57" name="Line 273"/>
              <p:cNvSpPr>
                <a:spLocks noChangeShapeType="1"/>
              </p:cNvSpPr>
              <p:nvPr/>
            </p:nvSpPr>
            <p:spPr bwMode="auto">
              <a:xfrm flipH="1">
                <a:off x="9410" y="5640"/>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58" name="Line 274"/>
              <p:cNvSpPr>
                <a:spLocks noChangeShapeType="1"/>
              </p:cNvSpPr>
              <p:nvPr/>
            </p:nvSpPr>
            <p:spPr bwMode="auto">
              <a:xfrm flipH="1">
                <a:off x="9500" y="5640"/>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59" name="Line 275"/>
              <p:cNvSpPr>
                <a:spLocks noChangeShapeType="1"/>
              </p:cNvSpPr>
              <p:nvPr/>
            </p:nvSpPr>
            <p:spPr bwMode="auto">
              <a:xfrm flipH="1">
                <a:off x="9680" y="5640"/>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60" name="Line 276"/>
              <p:cNvSpPr>
                <a:spLocks noChangeShapeType="1"/>
              </p:cNvSpPr>
              <p:nvPr/>
            </p:nvSpPr>
            <p:spPr bwMode="auto">
              <a:xfrm flipH="1">
                <a:off x="9575" y="5715"/>
                <a:ext cx="62" cy="6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61" name="Line 277"/>
              <p:cNvSpPr>
                <a:spLocks noChangeShapeType="1"/>
              </p:cNvSpPr>
              <p:nvPr/>
            </p:nvSpPr>
            <p:spPr bwMode="auto">
              <a:xfrm flipH="1">
                <a:off x="9785" y="5625"/>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62" name="Line 278"/>
              <p:cNvSpPr>
                <a:spLocks noChangeShapeType="1"/>
              </p:cNvSpPr>
              <p:nvPr/>
            </p:nvSpPr>
            <p:spPr bwMode="auto">
              <a:xfrm flipH="1">
                <a:off x="9890" y="5685"/>
                <a:ext cx="62" cy="6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42263" name="Line 279"/>
            <p:cNvSpPr>
              <a:spLocks noChangeShapeType="1"/>
            </p:cNvSpPr>
            <p:nvPr/>
          </p:nvSpPr>
          <p:spPr bwMode="auto">
            <a:xfrm>
              <a:off x="5292" y="1362"/>
              <a:ext cx="315"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64" name="Line 280"/>
            <p:cNvSpPr>
              <a:spLocks noChangeShapeType="1"/>
            </p:cNvSpPr>
            <p:nvPr/>
          </p:nvSpPr>
          <p:spPr bwMode="auto">
            <a:xfrm flipV="1">
              <a:off x="5253" y="1377"/>
              <a:ext cx="0" cy="265"/>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2265" name="Line 281"/>
            <p:cNvSpPr>
              <a:spLocks noChangeShapeType="1"/>
            </p:cNvSpPr>
            <p:nvPr/>
          </p:nvSpPr>
          <p:spPr bwMode="auto">
            <a:xfrm flipH="1">
              <a:off x="5016" y="1362"/>
              <a:ext cx="242" cy="0"/>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2266" name="Text Box 282"/>
            <p:cNvSpPr txBox="1">
              <a:spLocks noChangeArrowheads="1"/>
            </p:cNvSpPr>
            <p:nvPr/>
          </p:nvSpPr>
          <p:spPr bwMode="auto">
            <a:xfrm>
              <a:off x="5214" y="1563"/>
              <a:ext cx="306" cy="2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R</a:t>
              </a:r>
            </a:p>
          </p:txBody>
        </p:sp>
        <p:sp>
          <p:nvSpPr>
            <p:cNvPr id="42267" name="Text Box 283"/>
            <p:cNvSpPr txBox="1">
              <a:spLocks noChangeArrowheads="1"/>
            </p:cNvSpPr>
            <p:nvPr/>
          </p:nvSpPr>
          <p:spPr bwMode="auto">
            <a:xfrm>
              <a:off x="4851" y="1314"/>
              <a:ext cx="312" cy="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H</a:t>
              </a:r>
            </a:p>
          </p:txBody>
        </p:sp>
      </p:grpSp>
      <p:grpSp>
        <p:nvGrpSpPr>
          <p:cNvPr id="42268" name="Group 284"/>
          <p:cNvGrpSpPr>
            <a:grpSpLocks/>
          </p:cNvGrpSpPr>
          <p:nvPr/>
        </p:nvGrpSpPr>
        <p:grpSpPr bwMode="auto">
          <a:xfrm>
            <a:off x="5491163" y="4700588"/>
            <a:ext cx="1314450" cy="762000"/>
            <a:chOff x="3768" y="1344"/>
            <a:chExt cx="828" cy="480"/>
          </a:xfrm>
        </p:grpSpPr>
        <p:grpSp>
          <p:nvGrpSpPr>
            <p:cNvPr id="42269" name="Group 285"/>
            <p:cNvGrpSpPr>
              <a:grpSpLocks/>
            </p:cNvGrpSpPr>
            <p:nvPr/>
          </p:nvGrpSpPr>
          <p:grpSpPr bwMode="auto">
            <a:xfrm>
              <a:off x="4002" y="1536"/>
              <a:ext cx="300" cy="40"/>
              <a:chOff x="3575" y="4080"/>
              <a:chExt cx="750" cy="100"/>
            </a:xfrm>
          </p:grpSpPr>
          <p:sp>
            <p:nvSpPr>
              <p:cNvPr id="42270" name="Line 286"/>
              <p:cNvSpPr>
                <a:spLocks noChangeShapeType="1"/>
              </p:cNvSpPr>
              <p:nvPr/>
            </p:nvSpPr>
            <p:spPr bwMode="auto">
              <a:xfrm>
                <a:off x="3605" y="4080"/>
                <a:ext cx="72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71" name="Line 287"/>
              <p:cNvSpPr>
                <a:spLocks noChangeShapeType="1"/>
              </p:cNvSpPr>
              <p:nvPr/>
            </p:nvSpPr>
            <p:spPr bwMode="auto">
              <a:xfrm flipH="1">
                <a:off x="3575" y="4095"/>
                <a:ext cx="85" cy="8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72" name="Line 288"/>
              <p:cNvSpPr>
                <a:spLocks noChangeShapeType="1"/>
              </p:cNvSpPr>
              <p:nvPr/>
            </p:nvSpPr>
            <p:spPr bwMode="auto">
              <a:xfrm flipH="1">
                <a:off x="3695" y="4095"/>
                <a:ext cx="85" cy="8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73" name="Line 289"/>
              <p:cNvSpPr>
                <a:spLocks noChangeShapeType="1"/>
              </p:cNvSpPr>
              <p:nvPr/>
            </p:nvSpPr>
            <p:spPr bwMode="auto">
              <a:xfrm flipH="1">
                <a:off x="3830" y="4080"/>
                <a:ext cx="85" cy="8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74" name="Line 290"/>
              <p:cNvSpPr>
                <a:spLocks noChangeShapeType="1"/>
              </p:cNvSpPr>
              <p:nvPr/>
            </p:nvSpPr>
            <p:spPr bwMode="auto">
              <a:xfrm flipH="1">
                <a:off x="3950" y="4080"/>
                <a:ext cx="85" cy="8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75" name="Line 291"/>
              <p:cNvSpPr>
                <a:spLocks noChangeShapeType="1"/>
              </p:cNvSpPr>
              <p:nvPr/>
            </p:nvSpPr>
            <p:spPr bwMode="auto">
              <a:xfrm flipH="1">
                <a:off x="4085" y="4080"/>
                <a:ext cx="85" cy="8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76" name="Line 292"/>
              <p:cNvSpPr>
                <a:spLocks noChangeShapeType="1"/>
              </p:cNvSpPr>
              <p:nvPr/>
            </p:nvSpPr>
            <p:spPr bwMode="auto">
              <a:xfrm flipH="1">
                <a:off x="4205" y="4080"/>
                <a:ext cx="85" cy="8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42277" name="Line 293"/>
            <p:cNvSpPr>
              <a:spLocks noChangeShapeType="1"/>
            </p:cNvSpPr>
            <p:nvPr/>
          </p:nvSpPr>
          <p:spPr bwMode="auto">
            <a:xfrm rot="21403224" flipH="1">
              <a:off x="4054" y="1376"/>
              <a:ext cx="95" cy="14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78" name="Line 294"/>
            <p:cNvSpPr>
              <a:spLocks noChangeShapeType="1"/>
            </p:cNvSpPr>
            <p:nvPr/>
          </p:nvSpPr>
          <p:spPr bwMode="auto">
            <a:xfrm rot="350062">
              <a:off x="4162" y="1384"/>
              <a:ext cx="96" cy="14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79" name="Line 295"/>
            <p:cNvSpPr>
              <a:spLocks noChangeShapeType="1"/>
            </p:cNvSpPr>
            <p:nvPr/>
          </p:nvSpPr>
          <p:spPr bwMode="auto">
            <a:xfrm flipV="1">
              <a:off x="4155" y="1392"/>
              <a:ext cx="0" cy="288"/>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2280" name="Text Box 296"/>
            <p:cNvSpPr txBox="1">
              <a:spLocks noChangeArrowheads="1"/>
            </p:cNvSpPr>
            <p:nvPr/>
          </p:nvSpPr>
          <p:spPr bwMode="auto">
            <a:xfrm>
              <a:off x="4128" y="1536"/>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R</a:t>
              </a:r>
            </a:p>
          </p:txBody>
        </p:sp>
        <p:sp>
          <p:nvSpPr>
            <p:cNvPr id="42281" name="Line 297"/>
            <p:cNvSpPr>
              <a:spLocks noChangeShapeType="1"/>
            </p:cNvSpPr>
            <p:nvPr/>
          </p:nvSpPr>
          <p:spPr bwMode="auto">
            <a:xfrm>
              <a:off x="4164" y="1368"/>
              <a:ext cx="432"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82" name="AutoShape 298"/>
            <p:cNvSpPr>
              <a:spLocks noChangeArrowheads="1"/>
            </p:cNvSpPr>
            <p:nvPr/>
          </p:nvSpPr>
          <p:spPr bwMode="auto">
            <a:xfrm>
              <a:off x="4128" y="1344"/>
              <a:ext cx="57" cy="57"/>
            </a:xfrm>
            <a:prstGeom prst="flowChartConnector">
              <a:avLst/>
            </a:prstGeom>
            <a:solidFill>
              <a:srgbClr val="FFFFFF"/>
            </a:solidFill>
            <a:ln w="19050">
              <a:solidFill>
                <a:srgbClr val="000000"/>
              </a:solidFill>
              <a:round/>
              <a:headEnd/>
              <a:tailEnd/>
            </a:ln>
          </p:spPr>
          <p:txBody>
            <a:bodyPr/>
            <a:lstStyle/>
            <a:p>
              <a:endParaRPr lang="en-US"/>
            </a:p>
          </p:txBody>
        </p:sp>
        <p:sp>
          <p:nvSpPr>
            <p:cNvPr id="42283" name="Line 299"/>
            <p:cNvSpPr>
              <a:spLocks noChangeShapeType="1"/>
            </p:cNvSpPr>
            <p:nvPr/>
          </p:nvSpPr>
          <p:spPr bwMode="auto">
            <a:xfrm flipH="1">
              <a:off x="3831" y="1368"/>
              <a:ext cx="322" cy="0"/>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2284" name="Text Box 300"/>
            <p:cNvSpPr txBox="1">
              <a:spLocks noChangeArrowheads="1"/>
            </p:cNvSpPr>
            <p:nvPr/>
          </p:nvSpPr>
          <p:spPr bwMode="auto">
            <a:xfrm>
              <a:off x="3768" y="1344"/>
              <a:ext cx="264"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H</a:t>
              </a:r>
            </a:p>
          </p:txBody>
        </p:sp>
      </p:grpSp>
      <p:grpSp>
        <p:nvGrpSpPr>
          <p:cNvPr id="42285" name="Group 301"/>
          <p:cNvGrpSpPr>
            <a:grpSpLocks/>
          </p:cNvGrpSpPr>
          <p:nvPr/>
        </p:nvGrpSpPr>
        <p:grpSpPr bwMode="auto">
          <a:xfrm>
            <a:off x="5414963" y="5353050"/>
            <a:ext cx="1457325" cy="1300163"/>
            <a:chOff x="3720" y="1674"/>
            <a:chExt cx="918" cy="819"/>
          </a:xfrm>
        </p:grpSpPr>
        <p:sp>
          <p:nvSpPr>
            <p:cNvPr id="42286" name="Text Box 302"/>
            <p:cNvSpPr txBox="1">
              <a:spLocks noChangeArrowheads="1"/>
            </p:cNvSpPr>
            <p:nvPr/>
          </p:nvSpPr>
          <p:spPr bwMode="auto">
            <a:xfrm>
              <a:off x="3945" y="2154"/>
              <a:ext cx="378" cy="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R</a:t>
              </a:r>
            </a:p>
          </p:txBody>
        </p:sp>
        <p:grpSp>
          <p:nvGrpSpPr>
            <p:cNvPr id="42287" name="Group 303"/>
            <p:cNvGrpSpPr>
              <a:grpSpLocks/>
            </p:cNvGrpSpPr>
            <p:nvPr/>
          </p:nvGrpSpPr>
          <p:grpSpPr bwMode="auto">
            <a:xfrm>
              <a:off x="4086" y="1896"/>
              <a:ext cx="54" cy="288"/>
              <a:chOff x="3620" y="6480"/>
              <a:chExt cx="135" cy="720"/>
            </a:xfrm>
          </p:grpSpPr>
          <p:sp>
            <p:nvSpPr>
              <p:cNvPr id="42288" name="Line 304"/>
              <p:cNvSpPr>
                <a:spLocks noChangeShapeType="1"/>
              </p:cNvSpPr>
              <p:nvPr/>
            </p:nvSpPr>
            <p:spPr bwMode="auto">
              <a:xfrm>
                <a:off x="3755" y="6480"/>
                <a:ext cx="0" cy="72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89" name="Line 305"/>
              <p:cNvSpPr>
                <a:spLocks noChangeShapeType="1"/>
              </p:cNvSpPr>
              <p:nvPr/>
            </p:nvSpPr>
            <p:spPr bwMode="auto">
              <a:xfrm flipH="1">
                <a:off x="3635" y="6615"/>
                <a:ext cx="113" cy="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90" name="Line 306"/>
              <p:cNvSpPr>
                <a:spLocks noChangeShapeType="1"/>
              </p:cNvSpPr>
              <p:nvPr/>
            </p:nvSpPr>
            <p:spPr bwMode="auto">
              <a:xfrm flipH="1">
                <a:off x="3635" y="6750"/>
                <a:ext cx="113" cy="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91" name="Line 307"/>
              <p:cNvSpPr>
                <a:spLocks noChangeShapeType="1"/>
              </p:cNvSpPr>
              <p:nvPr/>
            </p:nvSpPr>
            <p:spPr bwMode="auto">
              <a:xfrm flipH="1">
                <a:off x="3635" y="6885"/>
                <a:ext cx="113" cy="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92" name="Line 308"/>
              <p:cNvSpPr>
                <a:spLocks noChangeShapeType="1"/>
              </p:cNvSpPr>
              <p:nvPr/>
            </p:nvSpPr>
            <p:spPr bwMode="auto">
              <a:xfrm flipH="1">
                <a:off x="3635" y="7020"/>
                <a:ext cx="113" cy="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93" name="Line 309"/>
              <p:cNvSpPr>
                <a:spLocks noChangeShapeType="1"/>
              </p:cNvSpPr>
              <p:nvPr/>
            </p:nvSpPr>
            <p:spPr bwMode="auto">
              <a:xfrm flipH="1">
                <a:off x="3620" y="6495"/>
                <a:ext cx="113" cy="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42294" name="Line 310"/>
            <p:cNvSpPr>
              <a:spLocks noChangeShapeType="1"/>
            </p:cNvSpPr>
            <p:nvPr/>
          </p:nvSpPr>
          <p:spPr bwMode="auto">
            <a:xfrm>
              <a:off x="4134" y="2034"/>
              <a:ext cx="504"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295" name="Line 311"/>
            <p:cNvSpPr>
              <a:spLocks noChangeShapeType="1"/>
            </p:cNvSpPr>
            <p:nvPr/>
          </p:nvSpPr>
          <p:spPr bwMode="auto">
            <a:xfrm flipV="1">
              <a:off x="4068" y="1926"/>
              <a:ext cx="0" cy="265"/>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2296" name="Line 312"/>
            <p:cNvSpPr>
              <a:spLocks noChangeShapeType="1"/>
            </p:cNvSpPr>
            <p:nvPr/>
          </p:nvSpPr>
          <p:spPr bwMode="auto">
            <a:xfrm flipH="1">
              <a:off x="3840" y="2037"/>
              <a:ext cx="288" cy="0"/>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2297" name="Arc 313"/>
            <p:cNvSpPr>
              <a:spLocks/>
            </p:cNvSpPr>
            <p:nvPr/>
          </p:nvSpPr>
          <p:spPr bwMode="auto">
            <a:xfrm>
              <a:off x="3954" y="1944"/>
              <a:ext cx="100" cy="196"/>
            </a:xfrm>
            <a:custGeom>
              <a:avLst/>
              <a:gdLst>
                <a:gd name="G0" fmla="+- 21600 0 0"/>
                <a:gd name="G1" fmla="+- 21450 0 0"/>
                <a:gd name="G2" fmla="+- 21600 0 0"/>
                <a:gd name="T0" fmla="*/ 16067 w 21600"/>
                <a:gd name="T1" fmla="*/ 42329 h 42329"/>
                <a:gd name="T2" fmla="*/ 19058 w 21600"/>
                <a:gd name="T3" fmla="*/ 0 h 42329"/>
                <a:gd name="T4" fmla="*/ 21600 w 21600"/>
                <a:gd name="T5" fmla="*/ 21450 h 42329"/>
              </a:gdLst>
              <a:ahLst/>
              <a:cxnLst>
                <a:cxn ang="0">
                  <a:pos x="T0" y="T1"/>
                </a:cxn>
                <a:cxn ang="0">
                  <a:pos x="T2" y="T3"/>
                </a:cxn>
                <a:cxn ang="0">
                  <a:pos x="T4" y="T5"/>
                </a:cxn>
              </a:cxnLst>
              <a:rect l="0" t="0" r="r" b="b"/>
              <a:pathLst>
                <a:path w="21600" h="42329" fill="none" extrusionOk="0">
                  <a:moveTo>
                    <a:pt x="16066" y="42329"/>
                  </a:moveTo>
                  <a:cubicBezTo>
                    <a:pt x="6595" y="39819"/>
                    <a:pt x="0" y="31248"/>
                    <a:pt x="0" y="21450"/>
                  </a:cubicBezTo>
                  <a:cubicBezTo>
                    <a:pt x="-1" y="10503"/>
                    <a:pt x="8188" y="1288"/>
                    <a:pt x="19058" y="0"/>
                  </a:cubicBezTo>
                </a:path>
                <a:path w="21600" h="42329" stroke="0" extrusionOk="0">
                  <a:moveTo>
                    <a:pt x="16066" y="42329"/>
                  </a:moveTo>
                  <a:cubicBezTo>
                    <a:pt x="6595" y="39819"/>
                    <a:pt x="0" y="31248"/>
                    <a:pt x="0" y="21450"/>
                  </a:cubicBezTo>
                  <a:cubicBezTo>
                    <a:pt x="-1" y="10503"/>
                    <a:pt x="8188" y="1288"/>
                    <a:pt x="19058" y="0"/>
                  </a:cubicBezTo>
                  <a:lnTo>
                    <a:pt x="21600" y="21450"/>
                  </a:lnTo>
                  <a:close/>
                </a:path>
              </a:pathLst>
            </a:custGeom>
            <a:noFill/>
            <a:ln w="28575">
              <a:solidFill>
                <a:srgbClr val="CC3300"/>
              </a:solidFill>
              <a:round/>
              <a:headEnd/>
              <a:tailEnd type="stealth"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2298" name="Text Box 314"/>
            <p:cNvSpPr txBox="1">
              <a:spLocks noChangeArrowheads="1"/>
            </p:cNvSpPr>
            <p:nvPr/>
          </p:nvSpPr>
          <p:spPr bwMode="auto">
            <a:xfrm>
              <a:off x="3720" y="2028"/>
              <a:ext cx="336"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H</a:t>
              </a:r>
            </a:p>
          </p:txBody>
        </p:sp>
        <p:sp>
          <p:nvSpPr>
            <p:cNvPr id="42299" name="Text Box 315"/>
            <p:cNvSpPr txBox="1">
              <a:spLocks noChangeArrowheads="1"/>
            </p:cNvSpPr>
            <p:nvPr/>
          </p:nvSpPr>
          <p:spPr bwMode="auto">
            <a:xfrm>
              <a:off x="3855" y="1674"/>
              <a:ext cx="417" cy="3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M</a:t>
              </a:r>
            </a:p>
          </p:txBody>
        </p:sp>
      </p:grpSp>
      <p:sp>
        <p:nvSpPr>
          <p:cNvPr id="42300" name="Text Box 316"/>
          <p:cNvSpPr txBox="1">
            <a:spLocks noChangeArrowheads="1"/>
          </p:cNvSpPr>
          <p:nvPr/>
        </p:nvSpPr>
        <p:spPr bwMode="auto">
          <a:xfrm>
            <a:off x="2201863" y="2833688"/>
            <a:ext cx="4983162"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 </a:t>
            </a:r>
            <a:r>
              <a:rPr lang="en-US" sz="2800" b="1" i="1">
                <a:solidFill>
                  <a:srgbClr val="660066"/>
                </a:solidFill>
              </a:rPr>
              <a:t>Ba loại liên kết </a:t>
            </a:r>
            <a:r>
              <a:rPr lang="en-US" sz="2800">
                <a:solidFill>
                  <a:srgbClr val="000000"/>
                </a:solidFill>
              </a:rPr>
              <a:t> thường gặp</a:t>
            </a:r>
            <a:r>
              <a:rPr lang="en-US" sz="2800">
                <a:solidFill>
                  <a:srgbClr val="000000"/>
                </a:solidFill>
                <a:latin typeface="Times New Roman" pitchFamily="18" charset="0"/>
                <a:cs typeface="Times New Roman" pitchFamily="18" charset="0"/>
              </a:rPr>
              <a:t>:</a:t>
            </a:r>
            <a:r>
              <a:rPr lang="en-US">
                <a:solidFill>
                  <a:srgbClr val="000000"/>
                </a:solidFill>
                <a:latin typeface="Times New Roman" pitchFamily="18" charset="0"/>
                <a:cs typeface="Times New Roman" pitchFamily="18" charset="0"/>
              </a:rPr>
              <a:t> </a:t>
            </a:r>
          </a:p>
        </p:txBody>
      </p:sp>
      <p:sp>
        <p:nvSpPr>
          <p:cNvPr id="42301" name="Text Box 317"/>
          <p:cNvSpPr txBox="1">
            <a:spLocks noChangeArrowheads="1"/>
          </p:cNvSpPr>
          <p:nvPr/>
        </p:nvSpPr>
        <p:spPr bwMode="auto">
          <a:xfrm>
            <a:off x="431800" y="3976688"/>
            <a:ext cx="36068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Gối đỡ bản lề di động</a:t>
            </a:r>
          </a:p>
        </p:txBody>
      </p:sp>
      <p:sp>
        <p:nvSpPr>
          <p:cNvPr id="42302" name="Text Box 318"/>
          <p:cNvSpPr txBox="1">
            <a:spLocks noChangeArrowheads="1"/>
          </p:cNvSpPr>
          <p:nvPr/>
        </p:nvSpPr>
        <p:spPr bwMode="auto">
          <a:xfrm>
            <a:off x="533400" y="5119688"/>
            <a:ext cx="3586163"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Gối đỡ bản lề cố định</a:t>
            </a:r>
          </a:p>
        </p:txBody>
      </p:sp>
      <p:sp>
        <p:nvSpPr>
          <p:cNvPr id="42303" name="Text Box 319"/>
          <p:cNvSpPr txBox="1">
            <a:spLocks noChangeArrowheads="1"/>
          </p:cNvSpPr>
          <p:nvPr/>
        </p:nvSpPr>
        <p:spPr bwMode="auto">
          <a:xfrm>
            <a:off x="609600" y="5618163"/>
            <a:ext cx="1135063"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Ngàm</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42114">
                                            <p:txEl>
                                              <p:pRg st="0" end="0"/>
                                            </p:txEl>
                                          </p:spTgt>
                                        </p:tgtEl>
                                        <p:attrNameLst>
                                          <p:attrName>style.visibility</p:attrName>
                                        </p:attrNameLst>
                                      </p:cBhvr>
                                      <p:to>
                                        <p:strVal val="visible"/>
                                      </p:to>
                                    </p:set>
                                    <p:animEffect transition="in" filter="checkerboard(across)">
                                      <p:cBhvr>
                                        <p:cTn id="7" dur="2000"/>
                                        <p:tgtEl>
                                          <p:spTgt spid="42114">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42115"/>
                                        </p:tgtEl>
                                        <p:attrNameLst>
                                          <p:attrName>style.visibility</p:attrName>
                                        </p:attrNameLst>
                                      </p:cBhvr>
                                      <p:to>
                                        <p:strVal val="visible"/>
                                      </p:to>
                                    </p:set>
                                    <p:animEffect transition="in" filter="wipe(up)">
                                      <p:cBhvr>
                                        <p:cTn id="12" dur="2000"/>
                                        <p:tgtEl>
                                          <p:spTgt spid="4211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grpId="0" nodeType="clickEffect">
                                  <p:stCondLst>
                                    <p:cond delay="0"/>
                                  </p:stCondLst>
                                  <p:childTnLst>
                                    <p:set>
                                      <p:cBhvr>
                                        <p:cTn id="16" dur="1" fill="hold">
                                          <p:stCondLst>
                                            <p:cond delay="0"/>
                                          </p:stCondLst>
                                        </p:cTn>
                                        <p:tgtEl>
                                          <p:spTgt spid="42116"/>
                                        </p:tgtEl>
                                        <p:attrNameLst>
                                          <p:attrName>style.visibility</p:attrName>
                                        </p:attrNameLst>
                                      </p:cBhvr>
                                      <p:to>
                                        <p:strVal val="visible"/>
                                      </p:to>
                                    </p:set>
                                    <p:animEffect transition="in" filter="box(in)">
                                      <p:cBhvr>
                                        <p:cTn id="17" dur="2000"/>
                                        <p:tgtEl>
                                          <p:spTgt spid="4211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42300"/>
                                        </p:tgtEl>
                                        <p:attrNameLst>
                                          <p:attrName>style.visibility</p:attrName>
                                        </p:attrNameLst>
                                      </p:cBhvr>
                                      <p:to>
                                        <p:strVal val="visible"/>
                                      </p:to>
                                    </p:set>
                                    <p:animEffect transition="in" filter="blinds(horizontal)">
                                      <p:cBhvr>
                                        <p:cTn id="22" dur="2000"/>
                                        <p:tgtEl>
                                          <p:spTgt spid="4230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grpId="0" nodeType="clickEffect">
                                  <p:stCondLst>
                                    <p:cond delay="0"/>
                                  </p:stCondLst>
                                  <p:childTnLst>
                                    <p:set>
                                      <p:cBhvr>
                                        <p:cTn id="26" dur="1" fill="hold">
                                          <p:stCondLst>
                                            <p:cond delay="0"/>
                                          </p:stCondLst>
                                        </p:cTn>
                                        <p:tgtEl>
                                          <p:spTgt spid="42301"/>
                                        </p:tgtEl>
                                        <p:attrNameLst>
                                          <p:attrName>style.visibility</p:attrName>
                                        </p:attrNameLst>
                                      </p:cBhvr>
                                      <p:to>
                                        <p:strVal val="visible"/>
                                      </p:to>
                                    </p:set>
                                    <p:animEffect transition="in" filter="wheel(4)">
                                      <p:cBhvr>
                                        <p:cTn id="27" dur="2000"/>
                                        <p:tgtEl>
                                          <p:spTgt spid="42301"/>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42119"/>
                                        </p:tgtEl>
                                        <p:attrNameLst>
                                          <p:attrName>style.visibility</p:attrName>
                                        </p:attrNameLst>
                                      </p:cBhvr>
                                      <p:to>
                                        <p:strVal val="visible"/>
                                      </p:to>
                                    </p:set>
                                    <p:animEffect transition="in" filter="wheel(4)">
                                      <p:cBhvr>
                                        <p:cTn id="32" dur="2000"/>
                                        <p:tgtEl>
                                          <p:spTgt spid="42119"/>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42182"/>
                                        </p:tgtEl>
                                        <p:attrNameLst>
                                          <p:attrName>style.visibility</p:attrName>
                                        </p:attrNameLst>
                                      </p:cBhvr>
                                      <p:to>
                                        <p:strVal val="visible"/>
                                      </p:to>
                                    </p:set>
                                    <p:animEffect transition="in" filter="wheel(4)">
                                      <p:cBhvr>
                                        <p:cTn id="37" dur="2000"/>
                                        <p:tgtEl>
                                          <p:spTgt spid="42182"/>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nodeType="clickEffect">
                                  <p:stCondLst>
                                    <p:cond delay="0"/>
                                  </p:stCondLst>
                                  <p:childTnLst>
                                    <p:set>
                                      <p:cBhvr>
                                        <p:cTn id="41" dur="1" fill="hold">
                                          <p:stCondLst>
                                            <p:cond delay="0"/>
                                          </p:stCondLst>
                                        </p:cTn>
                                        <p:tgtEl>
                                          <p:spTgt spid="42165"/>
                                        </p:tgtEl>
                                        <p:attrNameLst>
                                          <p:attrName>style.visibility</p:attrName>
                                        </p:attrNameLst>
                                      </p:cBhvr>
                                      <p:to>
                                        <p:strVal val="visible"/>
                                      </p:to>
                                    </p:set>
                                    <p:animEffect transition="in" filter="wheel(4)">
                                      <p:cBhvr>
                                        <p:cTn id="42" dur="2000"/>
                                        <p:tgtEl>
                                          <p:spTgt spid="42165"/>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grpId="0" nodeType="clickEffect">
                                  <p:stCondLst>
                                    <p:cond delay="0"/>
                                  </p:stCondLst>
                                  <p:childTnLst>
                                    <p:set>
                                      <p:cBhvr>
                                        <p:cTn id="46" dur="1" fill="hold">
                                          <p:stCondLst>
                                            <p:cond delay="0"/>
                                          </p:stCondLst>
                                        </p:cTn>
                                        <p:tgtEl>
                                          <p:spTgt spid="42302"/>
                                        </p:tgtEl>
                                        <p:attrNameLst>
                                          <p:attrName>style.visibility</p:attrName>
                                        </p:attrNameLst>
                                      </p:cBhvr>
                                      <p:to>
                                        <p:strVal val="visible"/>
                                      </p:to>
                                    </p:set>
                                    <p:animEffect transition="in" filter="wheel(4)">
                                      <p:cBhvr>
                                        <p:cTn id="47" dur="2000"/>
                                        <p:tgtEl>
                                          <p:spTgt spid="42302"/>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1" presetClass="entr" presetSubtype="4" fill="hold" nodeType="clickEffect">
                                  <p:stCondLst>
                                    <p:cond delay="0"/>
                                  </p:stCondLst>
                                  <p:childTnLst>
                                    <p:set>
                                      <p:cBhvr>
                                        <p:cTn id="51" dur="1" fill="hold">
                                          <p:stCondLst>
                                            <p:cond delay="0"/>
                                          </p:stCondLst>
                                        </p:cTn>
                                        <p:tgtEl>
                                          <p:spTgt spid="42139"/>
                                        </p:tgtEl>
                                        <p:attrNameLst>
                                          <p:attrName>style.visibility</p:attrName>
                                        </p:attrNameLst>
                                      </p:cBhvr>
                                      <p:to>
                                        <p:strVal val="visible"/>
                                      </p:to>
                                    </p:set>
                                    <p:animEffect transition="in" filter="wheel(4)">
                                      <p:cBhvr>
                                        <p:cTn id="52" dur="2000"/>
                                        <p:tgtEl>
                                          <p:spTgt spid="42139"/>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1" presetClass="entr" presetSubtype="4" fill="hold" nodeType="clickEffect">
                                  <p:stCondLst>
                                    <p:cond delay="0"/>
                                  </p:stCondLst>
                                  <p:childTnLst>
                                    <p:set>
                                      <p:cBhvr>
                                        <p:cTn id="56" dur="1" fill="hold">
                                          <p:stCondLst>
                                            <p:cond delay="0"/>
                                          </p:stCondLst>
                                        </p:cTn>
                                        <p:tgtEl>
                                          <p:spTgt spid="42268"/>
                                        </p:tgtEl>
                                        <p:attrNameLst>
                                          <p:attrName>style.visibility</p:attrName>
                                        </p:attrNameLst>
                                      </p:cBhvr>
                                      <p:to>
                                        <p:strVal val="visible"/>
                                      </p:to>
                                    </p:set>
                                    <p:animEffect transition="in" filter="wheel(4)">
                                      <p:cBhvr>
                                        <p:cTn id="57" dur="2000"/>
                                        <p:tgtEl>
                                          <p:spTgt spid="42268"/>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1" presetClass="entr" presetSubtype="4" fill="hold" nodeType="clickEffect">
                                  <p:stCondLst>
                                    <p:cond delay="0"/>
                                  </p:stCondLst>
                                  <p:childTnLst>
                                    <p:set>
                                      <p:cBhvr>
                                        <p:cTn id="61" dur="1" fill="hold">
                                          <p:stCondLst>
                                            <p:cond delay="0"/>
                                          </p:stCondLst>
                                        </p:cTn>
                                        <p:tgtEl>
                                          <p:spTgt spid="42240"/>
                                        </p:tgtEl>
                                        <p:attrNameLst>
                                          <p:attrName>style.visibility</p:attrName>
                                        </p:attrNameLst>
                                      </p:cBhvr>
                                      <p:to>
                                        <p:strVal val="visible"/>
                                      </p:to>
                                    </p:set>
                                    <p:animEffect transition="in" filter="wheel(4)">
                                      <p:cBhvr>
                                        <p:cTn id="62" dur="2000"/>
                                        <p:tgtEl>
                                          <p:spTgt spid="42240"/>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21" presetClass="entr" presetSubtype="4" fill="hold" grpId="0" nodeType="clickEffect">
                                  <p:stCondLst>
                                    <p:cond delay="0"/>
                                  </p:stCondLst>
                                  <p:childTnLst>
                                    <p:set>
                                      <p:cBhvr>
                                        <p:cTn id="66" dur="1" fill="hold">
                                          <p:stCondLst>
                                            <p:cond delay="0"/>
                                          </p:stCondLst>
                                        </p:cTn>
                                        <p:tgtEl>
                                          <p:spTgt spid="42303"/>
                                        </p:tgtEl>
                                        <p:attrNameLst>
                                          <p:attrName>style.visibility</p:attrName>
                                        </p:attrNameLst>
                                      </p:cBhvr>
                                      <p:to>
                                        <p:strVal val="visible"/>
                                      </p:to>
                                    </p:set>
                                    <p:animEffect transition="in" filter="wheel(4)">
                                      <p:cBhvr>
                                        <p:cTn id="67" dur="2000"/>
                                        <p:tgtEl>
                                          <p:spTgt spid="42303"/>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21" presetClass="entr" presetSubtype="4" fill="hold" nodeType="clickEffect">
                                  <p:stCondLst>
                                    <p:cond delay="0"/>
                                  </p:stCondLst>
                                  <p:childTnLst>
                                    <p:set>
                                      <p:cBhvr>
                                        <p:cTn id="71" dur="1" fill="hold">
                                          <p:stCondLst>
                                            <p:cond delay="0"/>
                                          </p:stCondLst>
                                        </p:cTn>
                                        <p:tgtEl>
                                          <p:spTgt spid="42156"/>
                                        </p:tgtEl>
                                        <p:attrNameLst>
                                          <p:attrName>style.visibility</p:attrName>
                                        </p:attrNameLst>
                                      </p:cBhvr>
                                      <p:to>
                                        <p:strVal val="visible"/>
                                      </p:to>
                                    </p:set>
                                    <p:animEffect transition="in" filter="wheel(4)">
                                      <p:cBhvr>
                                        <p:cTn id="72" dur="2000"/>
                                        <p:tgtEl>
                                          <p:spTgt spid="42156"/>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21" presetClass="entr" presetSubtype="4" fill="hold" nodeType="clickEffect">
                                  <p:stCondLst>
                                    <p:cond delay="0"/>
                                  </p:stCondLst>
                                  <p:childTnLst>
                                    <p:set>
                                      <p:cBhvr>
                                        <p:cTn id="76" dur="1" fill="hold">
                                          <p:stCondLst>
                                            <p:cond delay="0"/>
                                          </p:stCondLst>
                                        </p:cTn>
                                        <p:tgtEl>
                                          <p:spTgt spid="42285"/>
                                        </p:tgtEl>
                                        <p:attrNameLst>
                                          <p:attrName>style.visibility</p:attrName>
                                        </p:attrNameLst>
                                      </p:cBhvr>
                                      <p:to>
                                        <p:strVal val="visible"/>
                                      </p:to>
                                    </p:set>
                                    <p:animEffect transition="in" filter="wheel(4)">
                                      <p:cBhvr>
                                        <p:cTn id="77" dur="2000"/>
                                        <p:tgtEl>
                                          <p:spTgt spid="42285"/>
                                        </p:tgtEl>
                                      </p:cBhvr>
                                    </p:animEffect>
                                  </p:childTnLst>
                                </p:cTn>
                              </p:par>
                            </p:childTnLst>
                          </p:cTn>
                        </p:par>
                      </p:childTnLst>
                    </p:cTn>
                  </p:par>
                  <p:par>
                    <p:cTn id="78" fill="hold" nodeType="clickPar">
                      <p:stCondLst>
                        <p:cond delay="indefinite"/>
                      </p:stCondLst>
                      <p:childTnLst>
                        <p:par>
                          <p:cTn id="79" fill="hold" nodeType="withGroup">
                            <p:stCondLst>
                              <p:cond delay="0"/>
                            </p:stCondLst>
                            <p:childTnLst>
                              <p:par>
                                <p:cTn id="80" presetID="21" presetClass="entr" presetSubtype="4" fill="hold" nodeType="clickEffect">
                                  <p:stCondLst>
                                    <p:cond delay="0"/>
                                  </p:stCondLst>
                                  <p:childTnLst>
                                    <p:set>
                                      <p:cBhvr>
                                        <p:cTn id="81" dur="1" fill="hold">
                                          <p:stCondLst>
                                            <p:cond delay="0"/>
                                          </p:stCondLst>
                                        </p:cTn>
                                        <p:tgtEl>
                                          <p:spTgt spid="42198"/>
                                        </p:tgtEl>
                                        <p:attrNameLst>
                                          <p:attrName>style.visibility</p:attrName>
                                        </p:attrNameLst>
                                      </p:cBhvr>
                                      <p:to>
                                        <p:strVal val="visible"/>
                                      </p:to>
                                    </p:set>
                                    <p:animEffect transition="in" filter="wheel(4)">
                                      <p:cBhvr>
                                        <p:cTn id="82" dur="2000"/>
                                        <p:tgtEl>
                                          <p:spTgt spid="421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114" grpId="0" build="p" autoUpdateAnimBg="0"/>
      <p:bldP spid="42115" grpId="0" autoUpdateAnimBg="0"/>
      <p:bldP spid="42116" grpId="0" autoUpdateAnimBg="0"/>
      <p:bldP spid="42300" grpId="0" autoUpdateAnimBg="0"/>
      <p:bldP spid="42301" grpId="0"/>
      <p:bldP spid="42302" grpId="0"/>
      <p:bldP spid="42303" grpId="0"/>
    </p:bldLst>
  </p:timing>
</p:sld>
</file>

<file path=ppt/slides/slide1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pSp>
        <p:nvGrpSpPr>
          <p:cNvPr id="12491" name="Group 203"/>
          <p:cNvGrpSpPr>
            <a:grpSpLocks/>
          </p:cNvGrpSpPr>
          <p:nvPr/>
        </p:nvGrpSpPr>
        <p:grpSpPr bwMode="auto">
          <a:xfrm>
            <a:off x="7591425" y="1076325"/>
            <a:ext cx="828675" cy="904875"/>
            <a:chOff x="5094" y="678"/>
            <a:chExt cx="522" cy="570"/>
          </a:xfrm>
        </p:grpSpPr>
        <p:sp>
          <p:nvSpPr>
            <p:cNvPr id="12330" name="AutoShape 42"/>
            <p:cNvSpPr>
              <a:spLocks noChangeArrowheads="1"/>
            </p:cNvSpPr>
            <p:nvPr/>
          </p:nvSpPr>
          <p:spPr bwMode="auto">
            <a:xfrm>
              <a:off x="5208" y="876"/>
              <a:ext cx="57" cy="57"/>
            </a:xfrm>
            <a:prstGeom prst="flowChartConnector">
              <a:avLst/>
            </a:prstGeom>
            <a:solidFill>
              <a:srgbClr val="FFFFFF"/>
            </a:solidFill>
            <a:ln w="28575">
              <a:solidFill>
                <a:srgbClr val="000000"/>
              </a:solidFill>
              <a:round/>
              <a:headEnd/>
              <a:tailEnd/>
            </a:ln>
          </p:spPr>
          <p:txBody>
            <a:bodyPr/>
            <a:lstStyle/>
            <a:p>
              <a:endParaRPr lang="en-US"/>
            </a:p>
          </p:txBody>
        </p:sp>
        <p:sp>
          <p:nvSpPr>
            <p:cNvPr id="12331" name="AutoShape 43"/>
            <p:cNvSpPr>
              <a:spLocks noChangeArrowheads="1"/>
            </p:cNvSpPr>
            <p:nvPr/>
          </p:nvSpPr>
          <p:spPr bwMode="auto">
            <a:xfrm>
              <a:off x="5202" y="678"/>
              <a:ext cx="57" cy="57"/>
            </a:xfrm>
            <a:prstGeom prst="flowChartConnector">
              <a:avLst/>
            </a:prstGeom>
            <a:solidFill>
              <a:srgbClr val="FFFFFF"/>
            </a:solidFill>
            <a:ln w="28575">
              <a:solidFill>
                <a:srgbClr val="000000"/>
              </a:solidFill>
              <a:round/>
              <a:headEnd/>
              <a:tailEnd/>
            </a:ln>
          </p:spPr>
          <p:txBody>
            <a:bodyPr/>
            <a:lstStyle/>
            <a:p>
              <a:endParaRPr lang="en-US"/>
            </a:p>
          </p:txBody>
        </p:sp>
        <p:grpSp>
          <p:nvGrpSpPr>
            <p:cNvPr id="12346" name="Group 58"/>
            <p:cNvGrpSpPr>
              <a:grpSpLocks/>
            </p:cNvGrpSpPr>
            <p:nvPr/>
          </p:nvGrpSpPr>
          <p:grpSpPr bwMode="auto">
            <a:xfrm>
              <a:off x="5094" y="936"/>
              <a:ext cx="300" cy="40"/>
              <a:chOff x="3575" y="4080"/>
              <a:chExt cx="750" cy="100"/>
            </a:xfrm>
          </p:grpSpPr>
          <p:sp>
            <p:nvSpPr>
              <p:cNvPr id="12347" name="Line 59"/>
              <p:cNvSpPr>
                <a:spLocks noChangeShapeType="1"/>
              </p:cNvSpPr>
              <p:nvPr/>
            </p:nvSpPr>
            <p:spPr bwMode="auto">
              <a:xfrm>
                <a:off x="3605" y="4080"/>
                <a:ext cx="72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48" name="Line 60"/>
              <p:cNvSpPr>
                <a:spLocks noChangeShapeType="1"/>
              </p:cNvSpPr>
              <p:nvPr/>
            </p:nvSpPr>
            <p:spPr bwMode="auto">
              <a:xfrm flipH="1">
                <a:off x="3575" y="4095"/>
                <a:ext cx="85" cy="8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49" name="Line 61"/>
              <p:cNvSpPr>
                <a:spLocks noChangeShapeType="1"/>
              </p:cNvSpPr>
              <p:nvPr/>
            </p:nvSpPr>
            <p:spPr bwMode="auto">
              <a:xfrm flipH="1">
                <a:off x="3695" y="4095"/>
                <a:ext cx="85" cy="8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50" name="Line 62"/>
              <p:cNvSpPr>
                <a:spLocks noChangeShapeType="1"/>
              </p:cNvSpPr>
              <p:nvPr/>
            </p:nvSpPr>
            <p:spPr bwMode="auto">
              <a:xfrm flipH="1">
                <a:off x="3830" y="4080"/>
                <a:ext cx="85" cy="8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51" name="Line 63"/>
              <p:cNvSpPr>
                <a:spLocks noChangeShapeType="1"/>
              </p:cNvSpPr>
              <p:nvPr/>
            </p:nvSpPr>
            <p:spPr bwMode="auto">
              <a:xfrm flipH="1">
                <a:off x="3950" y="4080"/>
                <a:ext cx="85" cy="8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52" name="Line 64"/>
              <p:cNvSpPr>
                <a:spLocks noChangeShapeType="1"/>
              </p:cNvSpPr>
              <p:nvPr/>
            </p:nvSpPr>
            <p:spPr bwMode="auto">
              <a:xfrm flipH="1">
                <a:off x="4085" y="4080"/>
                <a:ext cx="85" cy="8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53" name="Line 65"/>
              <p:cNvSpPr>
                <a:spLocks noChangeShapeType="1"/>
              </p:cNvSpPr>
              <p:nvPr/>
            </p:nvSpPr>
            <p:spPr bwMode="auto">
              <a:xfrm flipH="1">
                <a:off x="4205" y="4080"/>
                <a:ext cx="85" cy="8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2354" name="Line 66"/>
            <p:cNvSpPr>
              <a:spLocks noChangeShapeType="1"/>
            </p:cNvSpPr>
            <p:nvPr/>
          </p:nvSpPr>
          <p:spPr bwMode="auto">
            <a:xfrm>
              <a:off x="5136" y="870"/>
              <a:ext cx="216"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55" name="Line 67"/>
            <p:cNvSpPr>
              <a:spLocks noChangeShapeType="1"/>
            </p:cNvSpPr>
            <p:nvPr/>
          </p:nvSpPr>
          <p:spPr bwMode="auto">
            <a:xfrm flipH="1">
              <a:off x="5160" y="726"/>
              <a:ext cx="72" cy="14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56" name="Line 68"/>
            <p:cNvSpPr>
              <a:spLocks noChangeShapeType="1"/>
            </p:cNvSpPr>
            <p:nvPr/>
          </p:nvSpPr>
          <p:spPr bwMode="auto">
            <a:xfrm>
              <a:off x="5244" y="726"/>
              <a:ext cx="72" cy="14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57" name="Line 69"/>
            <p:cNvSpPr>
              <a:spLocks noChangeShapeType="1"/>
            </p:cNvSpPr>
            <p:nvPr/>
          </p:nvSpPr>
          <p:spPr bwMode="auto">
            <a:xfrm>
              <a:off x="5256" y="702"/>
              <a:ext cx="360"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95" name="Line 107"/>
            <p:cNvSpPr>
              <a:spLocks noChangeShapeType="1"/>
            </p:cNvSpPr>
            <p:nvPr/>
          </p:nvSpPr>
          <p:spPr bwMode="auto">
            <a:xfrm flipV="1">
              <a:off x="5238" y="933"/>
              <a:ext cx="0" cy="242"/>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2455" name="Text Box 167"/>
            <p:cNvSpPr txBox="1">
              <a:spLocks noChangeArrowheads="1"/>
            </p:cNvSpPr>
            <p:nvPr/>
          </p:nvSpPr>
          <p:spPr bwMode="auto">
            <a:xfrm>
              <a:off x="5265" y="909"/>
              <a:ext cx="351" cy="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R</a:t>
              </a:r>
            </a:p>
          </p:txBody>
        </p:sp>
      </p:grpSp>
      <p:grpSp>
        <p:nvGrpSpPr>
          <p:cNvPr id="12480" name="Group 192"/>
          <p:cNvGrpSpPr>
            <a:grpSpLocks/>
          </p:cNvGrpSpPr>
          <p:nvPr/>
        </p:nvGrpSpPr>
        <p:grpSpPr bwMode="auto">
          <a:xfrm>
            <a:off x="5876925" y="1076325"/>
            <a:ext cx="1057275" cy="1114425"/>
            <a:chOff x="4014" y="336"/>
            <a:chExt cx="666" cy="702"/>
          </a:xfrm>
        </p:grpSpPr>
        <p:sp>
          <p:nvSpPr>
            <p:cNvPr id="12332" name="AutoShape 44"/>
            <p:cNvSpPr>
              <a:spLocks noChangeArrowheads="1"/>
            </p:cNvSpPr>
            <p:nvPr/>
          </p:nvSpPr>
          <p:spPr bwMode="auto">
            <a:xfrm>
              <a:off x="4116" y="336"/>
              <a:ext cx="57" cy="57"/>
            </a:xfrm>
            <a:prstGeom prst="flowChartConnector">
              <a:avLst/>
            </a:prstGeom>
            <a:solidFill>
              <a:srgbClr val="FFFFFF"/>
            </a:solidFill>
            <a:ln w="28575">
              <a:solidFill>
                <a:srgbClr val="000000"/>
              </a:solidFill>
              <a:round/>
              <a:headEnd/>
              <a:tailEnd/>
            </a:ln>
          </p:spPr>
          <p:txBody>
            <a:bodyPr/>
            <a:lstStyle/>
            <a:p>
              <a:endParaRPr lang="en-US"/>
            </a:p>
          </p:txBody>
        </p:sp>
        <p:grpSp>
          <p:nvGrpSpPr>
            <p:cNvPr id="12333" name="Group 45"/>
            <p:cNvGrpSpPr>
              <a:grpSpLocks/>
            </p:cNvGrpSpPr>
            <p:nvPr/>
          </p:nvGrpSpPr>
          <p:grpSpPr bwMode="auto">
            <a:xfrm>
              <a:off x="4014" y="533"/>
              <a:ext cx="262" cy="80"/>
              <a:chOff x="6305" y="3957"/>
              <a:chExt cx="654" cy="200"/>
            </a:xfrm>
          </p:grpSpPr>
          <p:sp>
            <p:nvSpPr>
              <p:cNvPr id="12334" name="AutoShape 46"/>
              <p:cNvSpPr>
                <a:spLocks noChangeArrowheads="1"/>
              </p:cNvSpPr>
              <p:nvPr/>
            </p:nvSpPr>
            <p:spPr bwMode="auto">
              <a:xfrm>
                <a:off x="6560" y="3957"/>
                <a:ext cx="142" cy="142"/>
              </a:xfrm>
              <a:prstGeom prst="flowChartConnector">
                <a:avLst/>
              </a:prstGeom>
              <a:solidFill>
                <a:srgbClr val="FFFFFF"/>
              </a:solidFill>
              <a:ln w="28575">
                <a:solidFill>
                  <a:srgbClr val="000000"/>
                </a:solidFill>
                <a:round/>
                <a:headEnd/>
                <a:tailEnd/>
              </a:ln>
            </p:spPr>
            <p:txBody>
              <a:bodyPr/>
              <a:lstStyle/>
              <a:p>
                <a:endParaRPr lang="en-US"/>
              </a:p>
            </p:txBody>
          </p:sp>
          <p:sp>
            <p:nvSpPr>
              <p:cNvPr id="12335" name="Line 47"/>
              <p:cNvSpPr>
                <a:spLocks noChangeShapeType="1"/>
              </p:cNvSpPr>
              <p:nvPr/>
            </p:nvSpPr>
            <p:spPr bwMode="auto">
              <a:xfrm>
                <a:off x="6320" y="4035"/>
                <a:ext cx="249"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36" name="Line 48"/>
              <p:cNvSpPr>
                <a:spLocks noChangeShapeType="1"/>
              </p:cNvSpPr>
              <p:nvPr/>
            </p:nvSpPr>
            <p:spPr bwMode="auto">
              <a:xfrm>
                <a:off x="6710" y="4032"/>
                <a:ext cx="249"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37" name="Line 49"/>
              <p:cNvSpPr>
                <a:spLocks noChangeShapeType="1"/>
              </p:cNvSpPr>
              <p:nvPr/>
            </p:nvSpPr>
            <p:spPr bwMode="auto">
              <a:xfrm flipH="1">
                <a:off x="6305" y="4020"/>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38" name="Line 50"/>
              <p:cNvSpPr>
                <a:spLocks noChangeShapeType="1"/>
              </p:cNvSpPr>
              <p:nvPr/>
            </p:nvSpPr>
            <p:spPr bwMode="auto">
              <a:xfrm flipH="1">
                <a:off x="6527" y="4095"/>
                <a:ext cx="62" cy="6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39" name="Line 51"/>
              <p:cNvSpPr>
                <a:spLocks noChangeShapeType="1"/>
              </p:cNvSpPr>
              <p:nvPr/>
            </p:nvSpPr>
            <p:spPr bwMode="auto">
              <a:xfrm flipH="1">
                <a:off x="6410" y="4035"/>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40" name="Line 52"/>
              <p:cNvSpPr>
                <a:spLocks noChangeShapeType="1"/>
              </p:cNvSpPr>
              <p:nvPr/>
            </p:nvSpPr>
            <p:spPr bwMode="auto">
              <a:xfrm flipH="1">
                <a:off x="6725" y="4035"/>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41" name="Line 53"/>
              <p:cNvSpPr>
                <a:spLocks noChangeShapeType="1"/>
              </p:cNvSpPr>
              <p:nvPr/>
            </p:nvSpPr>
            <p:spPr bwMode="auto">
              <a:xfrm flipH="1">
                <a:off x="6635" y="4080"/>
                <a:ext cx="62" cy="6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42" name="Line 54"/>
              <p:cNvSpPr>
                <a:spLocks noChangeShapeType="1"/>
              </p:cNvSpPr>
              <p:nvPr/>
            </p:nvSpPr>
            <p:spPr bwMode="auto">
              <a:xfrm flipH="1">
                <a:off x="6845" y="4020"/>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2343" name="Line 55"/>
            <p:cNvSpPr>
              <a:spLocks noChangeShapeType="1"/>
            </p:cNvSpPr>
            <p:nvPr/>
          </p:nvSpPr>
          <p:spPr bwMode="auto">
            <a:xfrm>
              <a:off x="4146" y="390"/>
              <a:ext cx="0" cy="14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44" name="Line 56"/>
            <p:cNvSpPr>
              <a:spLocks noChangeShapeType="1"/>
            </p:cNvSpPr>
            <p:nvPr/>
          </p:nvSpPr>
          <p:spPr bwMode="auto">
            <a:xfrm>
              <a:off x="4176" y="360"/>
              <a:ext cx="504"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94" name="Line 106"/>
            <p:cNvSpPr>
              <a:spLocks noChangeShapeType="1"/>
            </p:cNvSpPr>
            <p:nvPr/>
          </p:nvSpPr>
          <p:spPr bwMode="auto">
            <a:xfrm flipV="1">
              <a:off x="4146" y="582"/>
              <a:ext cx="0" cy="248"/>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2457" name="Text Box 169"/>
            <p:cNvSpPr txBox="1">
              <a:spLocks noChangeArrowheads="1"/>
            </p:cNvSpPr>
            <p:nvPr/>
          </p:nvSpPr>
          <p:spPr bwMode="auto">
            <a:xfrm>
              <a:off x="4152" y="651"/>
              <a:ext cx="408" cy="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latin typeface=".VnBook-Antiqua" pitchFamily="34" charset="0"/>
                  <a:cs typeface="Times New Roman" pitchFamily="18" charset="0"/>
                </a:rPr>
                <a:t>R</a:t>
              </a:r>
            </a:p>
          </p:txBody>
        </p:sp>
      </p:grpSp>
      <p:grpSp>
        <p:nvGrpSpPr>
          <p:cNvPr id="12485" name="Group 197"/>
          <p:cNvGrpSpPr>
            <a:grpSpLocks/>
          </p:cNvGrpSpPr>
          <p:nvPr/>
        </p:nvGrpSpPr>
        <p:grpSpPr bwMode="auto">
          <a:xfrm>
            <a:off x="6905625" y="3024188"/>
            <a:ext cx="1838325" cy="1100137"/>
            <a:chOff x="4575" y="2157"/>
            <a:chExt cx="1158" cy="693"/>
          </a:xfrm>
        </p:grpSpPr>
        <p:sp>
          <p:nvSpPr>
            <p:cNvPr id="12370" name="AutoShape 82"/>
            <p:cNvSpPr>
              <a:spLocks noChangeArrowheads="1"/>
            </p:cNvSpPr>
            <p:nvPr/>
          </p:nvSpPr>
          <p:spPr bwMode="auto">
            <a:xfrm>
              <a:off x="5100" y="2256"/>
              <a:ext cx="57" cy="57"/>
            </a:xfrm>
            <a:prstGeom prst="flowChartConnector">
              <a:avLst/>
            </a:prstGeom>
            <a:solidFill>
              <a:srgbClr val="FFFFFF"/>
            </a:solidFill>
            <a:ln w="28575">
              <a:solidFill>
                <a:srgbClr val="000000"/>
              </a:solidFill>
              <a:round/>
              <a:headEnd/>
              <a:tailEnd/>
            </a:ln>
          </p:spPr>
          <p:txBody>
            <a:bodyPr/>
            <a:lstStyle/>
            <a:p>
              <a:endParaRPr lang="en-US"/>
            </a:p>
          </p:txBody>
        </p:sp>
        <p:sp>
          <p:nvSpPr>
            <p:cNvPr id="12371" name="AutoShape 83"/>
            <p:cNvSpPr>
              <a:spLocks noChangeArrowheads="1"/>
            </p:cNvSpPr>
            <p:nvPr/>
          </p:nvSpPr>
          <p:spPr bwMode="auto">
            <a:xfrm>
              <a:off x="5286" y="2286"/>
              <a:ext cx="57" cy="57"/>
            </a:xfrm>
            <a:prstGeom prst="flowChartConnector">
              <a:avLst/>
            </a:prstGeom>
            <a:solidFill>
              <a:srgbClr val="FFFFFF"/>
            </a:solidFill>
            <a:ln w="28575">
              <a:solidFill>
                <a:srgbClr val="000000"/>
              </a:solidFill>
              <a:round/>
              <a:headEnd/>
              <a:tailEnd/>
            </a:ln>
          </p:spPr>
          <p:txBody>
            <a:bodyPr/>
            <a:lstStyle/>
            <a:p>
              <a:endParaRPr lang="en-US"/>
            </a:p>
          </p:txBody>
        </p:sp>
        <p:grpSp>
          <p:nvGrpSpPr>
            <p:cNvPr id="12416" name="Group 128"/>
            <p:cNvGrpSpPr>
              <a:grpSpLocks/>
            </p:cNvGrpSpPr>
            <p:nvPr/>
          </p:nvGrpSpPr>
          <p:grpSpPr bwMode="auto">
            <a:xfrm>
              <a:off x="4998" y="2418"/>
              <a:ext cx="433" cy="79"/>
              <a:chOff x="8870" y="5580"/>
              <a:chExt cx="1082" cy="197"/>
            </a:xfrm>
          </p:grpSpPr>
          <p:sp>
            <p:nvSpPr>
              <p:cNvPr id="12417" name="AutoShape 129"/>
              <p:cNvSpPr>
                <a:spLocks noChangeArrowheads="1"/>
              </p:cNvSpPr>
              <p:nvPr/>
            </p:nvSpPr>
            <p:spPr bwMode="auto">
              <a:xfrm>
                <a:off x="9110" y="5580"/>
                <a:ext cx="142" cy="142"/>
              </a:xfrm>
              <a:prstGeom prst="flowChartConnector">
                <a:avLst/>
              </a:prstGeom>
              <a:solidFill>
                <a:srgbClr val="FFFFFF"/>
              </a:solidFill>
              <a:ln w="28575">
                <a:solidFill>
                  <a:srgbClr val="000000"/>
                </a:solidFill>
                <a:round/>
                <a:headEnd/>
                <a:tailEnd/>
              </a:ln>
            </p:spPr>
            <p:txBody>
              <a:bodyPr/>
              <a:lstStyle/>
              <a:p>
                <a:endParaRPr lang="en-US"/>
              </a:p>
            </p:txBody>
          </p:sp>
          <p:sp>
            <p:nvSpPr>
              <p:cNvPr id="12418" name="AutoShape 130"/>
              <p:cNvSpPr>
                <a:spLocks noChangeArrowheads="1"/>
              </p:cNvSpPr>
              <p:nvPr/>
            </p:nvSpPr>
            <p:spPr bwMode="auto">
              <a:xfrm>
                <a:off x="9590" y="5580"/>
                <a:ext cx="142" cy="142"/>
              </a:xfrm>
              <a:prstGeom prst="flowChartConnector">
                <a:avLst/>
              </a:prstGeom>
              <a:solidFill>
                <a:srgbClr val="FFFFFF"/>
              </a:solidFill>
              <a:ln w="28575">
                <a:solidFill>
                  <a:srgbClr val="000000"/>
                </a:solidFill>
                <a:round/>
                <a:headEnd/>
                <a:tailEnd/>
              </a:ln>
            </p:spPr>
            <p:txBody>
              <a:bodyPr/>
              <a:lstStyle/>
              <a:p>
                <a:endParaRPr lang="en-US"/>
              </a:p>
            </p:txBody>
          </p:sp>
          <p:sp>
            <p:nvSpPr>
              <p:cNvPr id="12419" name="Line 131"/>
              <p:cNvSpPr>
                <a:spLocks noChangeShapeType="1"/>
              </p:cNvSpPr>
              <p:nvPr/>
            </p:nvSpPr>
            <p:spPr bwMode="auto">
              <a:xfrm>
                <a:off x="9260" y="5655"/>
                <a:ext cx="34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420" name="Line 132"/>
              <p:cNvSpPr>
                <a:spLocks noChangeShapeType="1"/>
              </p:cNvSpPr>
              <p:nvPr/>
            </p:nvSpPr>
            <p:spPr bwMode="auto">
              <a:xfrm>
                <a:off x="8915" y="5655"/>
                <a:ext cx="18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421" name="Line 133"/>
              <p:cNvSpPr>
                <a:spLocks noChangeShapeType="1"/>
              </p:cNvSpPr>
              <p:nvPr/>
            </p:nvSpPr>
            <p:spPr bwMode="auto">
              <a:xfrm>
                <a:off x="9755" y="5640"/>
                <a:ext cx="18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422" name="Line 134"/>
              <p:cNvSpPr>
                <a:spLocks noChangeShapeType="1"/>
              </p:cNvSpPr>
              <p:nvPr/>
            </p:nvSpPr>
            <p:spPr bwMode="auto">
              <a:xfrm>
                <a:off x="8885" y="5655"/>
                <a:ext cx="249"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423" name="Line 135"/>
              <p:cNvSpPr>
                <a:spLocks noChangeShapeType="1"/>
              </p:cNvSpPr>
              <p:nvPr/>
            </p:nvSpPr>
            <p:spPr bwMode="auto">
              <a:xfrm>
                <a:off x="9275" y="5652"/>
                <a:ext cx="249"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424" name="Line 136"/>
              <p:cNvSpPr>
                <a:spLocks noChangeShapeType="1"/>
              </p:cNvSpPr>
              <p:nvPr/>
            </p:nvSpPr>
            <p:spPr bwMode="auto">
              <a:xfrm flipH="1">
                <a:off x="8870" y="5640"/>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425" name="Line 137"/>
              <p:cNvSpPr>
                <a:spLocks noChangeShapeType="1"/>
              </p:cNvSpPr>
              <p:nvPr/>
            </p:nvSpPr>
            <p:spPr bwMode="auto">
              <a:xfrm flipH="1">
                <a:off x="9092" y="5715"/>
                <a:ext cx="62" cy="6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426" name="Line 138"/>
              <p:cNvSpPr>
                <a:spLocks noChangeShapeType="1"/>
              </p:cNvSpPr>
              <p:nvPr/>
            </p:nvSpPr>
            <p:spPr bwMode="auto">
              <a:xfrm flipH="1">
                <a:off x="8975" y="5655"/>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427" name="Line 139"/>
              <p:cNvSpPr>
                <a:spLocks noChangeShapeType="1"/>
              </p:cNvSpPr>
              <p:nvPr/>
            </p:nvSpPr>
            <p:spPr bwMode="auto">
              <a:xfrm flipH="1">
                <a:off x="9290" y="5655"/>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428" name="Line 140"/>
              <p:cNvSpPr>
                <a:spLocks noChangeShapeType="1"/>
              </p:cNvSpPr>
              <p:nvPr/>
            </p:nvSpPr>
            <p:spPr bwMode="auto">
              <a:xfrm flipH="1">
                <a:off x="9200" y="5700"/>
                <a:ext cx="62" cy="6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429" name="Line 141"/>
              <p:cNvSpPr>
                <a:spLocks noChangeShapeType="1"/>
              </p:cNvSpPr>
              <p:nvPr/>
            </p:nvSpPr>
            <p:spPr bwMode="auto">
              <a:xfrm flipH="1">
                <a:off x="9410" y="5640"/>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430" name="Line 142"/>
              <p:cNvSpPr>
                <a:spLocks noChangeShapeType="1"/>
              </p:cNvSpPr>
              <p:nvPr/>
            </p:nvSpPr>
            <p:spPr bwMode="auto">
              <a:xfrm flipH="1">
                <a:off x="9500" y="5640"/>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431" name="Line 143"/>
              <p:cNvSpPr>
                <a:spLocks noChangeShapeType="1"/>
              </p:cNvSpPr>
              <p:nvPr/>
            </p:nvSpPr>
            <p:spPr bwMode="auto">
              <a:xfrm flipH="1">
                <a:off x="9680" y="5640"/>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432" name="Line 144"/>
              <p:cNvSpPr>
                <a:spLocks noChangeShapeType="1"/>
              </p:cNvSpPr>
              <p:nvPr/>
            </p:nvSpPr>
            <p:spPr bwMode="auto">
              <a:xfrm flipH="1">
                <a:off x="9575" y="5715"/>
                <a:ext cx="62" cy="6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433" name="Line 145"/>
              <p:cNvSpPr>
                <a:spLocks noChangeShapeType="1"/>
              </p:cNvSpPr>
              <p:nvPr/>
            </p:nvSpPr>
            <p:spPr bwMode="auto">
              <a:xfrm flipH="1">
                <a:off x="9785" y="5625"/>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434" name="Line 146"/>
              <p:cNvSpPr>
                <a:spLocks noChangeShapeType="1"/>
              </p:cNvSpPr>
              <p:nvPr/>
            </p:nvSpPr>
            <p:spPr bwMode="auto">
              <a:xfrm flipH="1">
                <a:off x="9890" y="5685"/>
                <a:ext cx="62" cy="6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2435" name="Group 147"/>
            <p:cNvGrpSpPr>
              <a:grpSpLocks/>
            </p:cNvGrpSpPr>
            <p:nvPr/>
          </p:nvGrpSpPr>
          <p:grpSpPr bwMode="auto">
            <a:xfrm rot="5310927">
              <a:off x="4823" y="2248"/>
              <a:ext cx="262" cy="80"/>
              <a:chOff x="6305" y="3957"/>
              <a:chExt cx="654" cy="200"/>
            </a:xfrm>
          </p:grpSpPr>
          <p:sp>
            <p:nvSpPr>
              <p:cNvPr id="12436" name="AutoShape 148"/>
              <p:cNvSpPr>
                <a:spLocks noChangeArrowheads="1"/>
              </p:cNvSpPr>
              <p:nvPr/>
            </p:nvSpPr>
            <p:spPr bwMode="auto">
              <a:xfrm>
                <a:off x="6560" y="3957"/>
                <a:ext cx="142" cy="142"/>
              </a:xfrm>
              <a:prstGeom prst="flowChartConnector">
                <a:avLst/>
              </a:prstGeom>
              <a:solidFill>
                <a:srgbClr val="FFFFFF"/>
              </a:solidFill>
              <a:ln w="28575">
                <a:solidFill>
                  <a:srgbClr val="000000"/>
                </a:solidFill>
                <a:round/>
                <a:headEnd/>
                <a:tailEnd/>
              </a:ln>
            </p:spPr>
            <p:txBody>
              <a:bodyPr/>
              <a:lstStyle/>
              <a:p>
                <a:endParaRPr lang="en-US"/>
              </a:p>
            </p:txBody>
          </p:sp>
          <p:sp>
            <p:nvSpPr>
              <p:cNvPr id="12437" name="Line 149"/>
              <p:cNvSpPr>
                <a:spLocks noChangeShapeType="1"/>
              </p:cNvSpPr>
              <p:nvPr/>
            </p:nvSpPr>
            <p:spPr bwMode="auto">
              <a:xfrm>
                <a:off x="6320" y="4035"/>
                <a:ext cx="249"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438" name="Line 150"/>
              <p:cNvSpPr>
                <a:spLocks noChangeShapeType="1"/>
              </p:cNvSpPr>
              <p:nvPr/>
            </p:nvSpPr>
            <p:spPr bwMode="auto">
              <a:xfrm>
                <a:off x="6710" y="4032"/>
                <a:ext cx="249"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439" name="Line 151"/>
              <p:cNvSpPr>
                <a:spLocks noChangeShapeType="1"/>
              </p:cNvSpPr>
              <p:nvPr/>
            </p:nvSpPr>
            <p:spPr bwMode="auto">
              <a:xfrm flipH="1">
                <a:off x="6305" y="4020"/>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440" name="Line 152"/>
              <p:cNvSpPr>
                <a:spLocks noChangeShapeType="1"/>
              </p:cNvSpPr>
              <p:nvPr/>
            </p:nvSpPr>
            <p:spPr bwMode="auto">
              <a:xfrm flipH="1">
                <a:off x="6527" y="4095"/>
                <a:ext cx="62" cy="6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441" name="Line 153"/>
              <p:cNvSpPr>
                <a:spLocks noChangeShapeType="1"/>
              </p:cNvSpPr>
              <p:nvPr/>
            </p:nvSpPr>
            <p:spPr bwMode="auto">
              <a:xfrm flipH="1">
                <a:off x="6410" y="4035"/>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442" name="Line 154"/>
              <p:cNvSpPr>
                <a:spLocks noChangeShapeType="1"/>
              </p:cNvSpPr>
              <p:nvPr/>
            </p:nvSpPr>
            <p:spPr bwMode="auto">
              <a:xfrm flipH="1">
                <a:off x="6725" y="4035"/>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443" name="Line 155"/>
              <p:cNvSpPr>
                <a:spLocks noChangeShapeType="1"/>
              </p:cNvSpPr>
              <p:nvPr/>
            </p:nvSpPr>
            <p:spPr bwMode="auto">
              <a:xfrm flipH="1">
                <a:off x="6635" y="4080"/>
                <a:ext cx="62" cy="6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444" name="Line 156"/>
              <p:cNvSpPr>
                <a:spLocks noChangeShapeType="1"/>
              </p:cNvSpPr>
              <p:nvPr/>
            </p:nvSpPr>
            <p:spPr bwMode="auto">
              <a:xfrm flipH="1">
                <a:off x="6845" y="4020"/>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2445" name="Line 157"/>
            <p:cNvSpPr>
              <a:spLocks noChangeShapeType="1"/>
            </p:cNvSpPr>
            <p:nvPr/>
          </p:nvSpPr>
          <p:spPr bwMode="auto">
            <a:xfrm>
              <a:off x="4998" y="2286"/>
              <a:ext cx="10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446" name="Line 158"/>
            <p:cNvSpPr>
              <a:spLocks noChangeShapeType="1"/>
            </p:cNvSpPr>
            <p:nvPr/>
          </p:nvSpPr>
          <p:spPr bwMode="auto">
            <a:xfrm>
              <a:off x="5130" y="2311"/>
              <a:ext cx="0" cy="1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447" name="Line 159"/>
            <p:cNvSpPr>
              <a:spLocks noChangeShapeType="1"/>
            </p:cNvSpPr>
            <p:nvPr/>
          </p:nvSpPr>
          <p:spPr bwMode="auto">
            <a:xfrm>
              <a:off x="5316" y="2346"/>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448" name="Line 160"/>
            <p:cNvSpPr>
              <a:spLocks noChangeShapeType="1"/>
            </p:cNvSpPr>
            <p:nvPr/>
          </p:nvSpPr>
          <p:spPr bwMode="auto">
            <a:xfrm>
              <a:off x="5160" y="2280"/>
              <a:ext cx="432"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449" name="Line 161"/>
            <p:cNvSpPr>
              <a:spLocks noChangeShapeType="1"/>
            </p:cNvSpPr>
            <p:nvPr/>
          </p:nvSpPr>
          <p:spPr bwMode="auto">
            <a:xfrm flipV="1">
              <a:off x="5124" y="2301"/>
              <a:ext cx="0" cy="248"/>
            </a:xfrm>
            <a:prstGeom prst="line">
              <a:avLst/>
            </a:prstGeom>
            <a:noFill/>
            <a:ln w="2857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2451" name="Line 163"/>
            <p:cNvSpPr>
              <a:spLocks noChangeShapeType="1"/>
            </p:cNvSpPr>
            <p:nvPr/>
          </p:nvSpPr>
          <p:spPr bwMode="auto">
            <a:xfrm>
              <a:off x="5307" y="2355"/>
              <a:ext cx="0" cy="242"/>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2453" name="Line 165"/>
            <p:cNvSpPr>
              <a:spLocks noChangeShapeType="1"/>
            </p:cNvSpPr>
            <p:nvPr/>
          </p:nvSpPr>
          <p:spPr bwMode="auto">
            <a:xfrm flipH="1">
              <a:off x="4698" y="2292"/>
              <a:ext cx="236" cy="0"/>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2458" name="Text Box 170"/>
            <p:cNvSpPr txBox="1">
              <a:spLocks noChangeArrowheads="1"/>
            </p:cNvSpPr>
            <p:nvPr/>
          </p:nvSpPr>
          <p:spPr bwMode="auto">
            <a:xfrm>
              <a:off x="5295" y="2466"/>
              <a:ext cx="438" cy="3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R</a:t>
              </a:r>
              <a:r>
                <a:rPr lang="en-US" sz="2800" baseline="-25000">
                  <a:solidFill>
                    <a:srgbClr val="CC3300"/>
                  </a:solidFill>
                </a:rPr>
                <a:t>2</a:t>
              </a:r>
              <a:endParaRPr lang="en-US" sz="2800">
                <a:solidFill>
                  <a:srgbClr val="CC3300"/>
                </a:solidFill>
              </a:endParaRPr>
            </a:p>
          </p:txBody>
        </p:sp>
        <p:sp>
          <p:nvSpPr>
            <p:cNvPr id="12459" name="Text Box 171"/>
            <p:cNvSpPr txBox="1">
              <a:spLocks noChangeArrowheads="1"/>
            </p:cNvSpPr>
            <p:nvPr/>
          </p:nvSpPr>
          <p:spPr bwMode="auto">
            <a:xfrm>
              <a:off x="4926" y="2466"/>
              <a:ext cx="366"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latin typeface=".VnBook-Antiqua" pitchFamily="34" charset="0"/>
                  <a:cs typeface="Times New Roman" pitchFamily="18" charset="0"/>
                </a:rPr>
                <a:t>R</a:t>
              </a:r>
              <a:r>
                <a:rPr lang="en-US" sz="2800" baseline="-25000">
                  <a:solidFill>
                    <a:srgbClr val="CC3300"/>
                  </a:solidFill>
                  <a:latin typeface=".VnBook-Antiqua" pitchFamily="34" charset="0"/>
                  <a:cs typeface="Times New Roman" pitchFamily="18" charset="0"/>
                </a:rPr>
                <a:t>1</a:t>
              </a:r>
              <a:endParaRPr lang="en-US" sz="2800">
                <a:solidFill>
                  <a:srgbClr val="CC3300"/>
                </a:solidFill>
                <a:latin typeface=".VnBook-Antiqua" pitchFamily="34" charset="0"/>
                <a:cs typeface="Times New Roman" pitchFamily="18" charset="0"/>
              </a:endParaRPr>
            </a:p>
          </p:txBody>
        </p:sp>
        <p:sp>
          <p:nvSpPr>
            <p:cNvPr id="12461" name="Text Box 173"/>
            <p:cNvSpPr txBox="1">
              <a:spLocks noChangeArrowheads="1"/>
            </p:cNvSpPr>
            <p:nvPr/>
          </p:nvSpPr>
          <p:spPr bwMode="auto">
            <a:xfrm>
              <a:off x="4575" y="2274"/>
              <a:ext cx="354"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latin typeface=".VnBook-Antiqua" pitchFamily="34" charset="0"/>
                  <a:cs typeface="Times New Roman" pitchFamily="18" charset="0"/>
                </a:rPr>
                <a:t>H</a:t>
              </a:r>
            </a:p>
          </p:txBody>
        </p:sp>
      </p:grpSp>
      <p:grpSp>
        <p:nvGrpSpPr>
          <p:cNvPr id="12483" name="Group 195"/>
          <p:cNvGrpSpPr>
            <a:grpSpLocks/>
          </p:cNvGrpSpPr>
          <p:nvPr/>
        </p:nvGrpSpPr>
        <p:grpSpPr bwMode="auto">
          <a:xfrm>
            <a:off x="7162800" y="2085975"/>
            <a:ext cx="1200150" cy="809625"/>
            <a:chOff x="4851" y="1314"/>
            <a:chExt cx="756" cy="510"/>
          </a:xfrm>
        </p:grpSpPr>
        <p:sp>
          <p:nvSpPr>
            <p:cNvPr id="12369" name="AutoShape 81"/>
            <p:cNvSpPr>
              <a:spLocks noChangeArrowheads="1"/>
            </p:cNvSpPr>
            <p:nvPr/>
          </p:nvSpPr>
          <p:spPr bwMode="auto">
            <a:xfrm>
              <a:off x="5232" y="1338"/>
              <a:ext cx="57" cy="57"/>
            </a:xfrm>
            <a:prstGeom prst="flowChartConnector">
              <a:avLst/>
            </a:prstGeom>
            <a:solidFill>
              <a:srgbClr val="FFFFFF"/>
            </a:solidFill>
            <a:ln w="28575">
              <a:solidFill>
                <a:srgbClr val="000000"/>
              </a:solidFill>
              <a:round/>
              <a:headEnd/>
              <a:tailEnd/>
            </a:ln>
          </p:spPr>
          <p:txBody>
            <a:bodyPr/>
            <a:lstStyle/>
            <a:p>
              <a:endParaRPr lang="en-US"/>
            </a:p>
          </p:txBody>
        </p:sp>
        <p:sp>
          <p:nvSpPr>
            <p:cNvPr id="12372" name="Line 84"/>
            <p:cNvSpPr>
              <a:spLocks noChangeShapeType="1"/>
            </p:cNvSpPr>
            <p:nvPr/>
          </p:nvSpPr>
          <p:spPr bwMode="auto">
            <a:xfrm rot="21403224" flipH="1">
              <a:off x="5154" y="1392"/>
              <a:ext cx="95" cy="14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73" name="Line 85"/>
            <p:cNvSpPr>
              <a:spLocks noChangeShapeType="1"/>
            </p:cNvSpPr>
            <p:nvPr/>
          </p:nvSpPr>
          <p:spPr bwMode="auto">
            <a:xfrm rot="350062">
              <a:off x="5262" y="1392"/>
              <a:ext cx="95" cy="14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12374" name="Group 86"/>
            <p:cNvGrpSpPr>
              <a:grpSpLocks/>
            </p:cNvGrpSpPr>
            <p:nvPr/>
          </p:nvGrpSpPr>
          <p:grpSpPr bwMode="auto">
            <a:xfrm>
              <a:off x="5040" y="1536"/>
              <a:ext cx="433" cy="79"/>
              <a:chOff x="8870" y="5580"/>
              <a:chExt cx="1082" cy="197"/>
            </a:xfrm>
          </p:grpSpPr>
          <p:sp>
            <p:nvSpPr>
              <p:cNvPr id="12375" name="AutoShape 87"/>
              <p:cNvSpPr>
                <a:spLocks noChangeArrowheads="1"/>
              </p:cNvSpPr>
              <p:nvPr/>
            </p:nvSpPr>
            <p:spPr bwMode="auto">
              <a:xfrm>
                <a:off x="9110" y="5580"/>
                <a:ext cx="142" cy="142"/>
              </a:xfrm>
              <a:prstGeom prst="flowChartConnector">
                <a:avLst/>
              </a:prstGeom>
              <a:solidFill>
                <a:srgbClr val="FFFFFF"/>
              </a:solidFill>
              <a:ln w="28575">
                <a:solidFill>
                  <a:srgbClr val="000000"/>
                </a:solidFill>
                <a:round/>
                <a:headEnd/>
                <a:tailEnd/>
              </a:ln>
            </p:spPr>
            <p:txBody>
              <a:bodyPr/>
              <a:lstStyle/>
              <a:p>
                <a:endParaRPr lang="en-US"/>
              </a:p>
            </p:txBody>
          </p:sp>
          <p:sp>
            <p:nvSpPr>
              <p:cNvPr id="12376" name="AutoShape 88"/>
              <p:cNvSpPr>
                <a:spLocks noChangeArrowheads="1"/>
              </p:cNvSpPr>
              <p:nvPr/>
            </p:nvSpPr>
            <p:spPr bwMode="auto">
              <a:xfrm>
                <a:off x="9590" y="5580"/>
                <a:ext cx="142" cy="142"/>
              </a:xfrm>
              <a:prstGeom prst="flowChartConnector">
                <a:avLst/>
              </a:prstGeom>
              <a:solidFill>
                <a:srgbClr val="FFFFFF"/>
              </a:solidFill>
              <a:ln w="28575">
                <a:solidFill>
                  <a:srgbClr val="000000"/>
                </a:solidFill>
                <a:round/>
                <a:headEnd/>
                <a:tailEnd/>
              </a:ln>
            </p:spPr>
            <p:txBody>
              <a:bodyPr/>
              <a:lstStyle/>
              <a:p>
                <a:endParaRPr lang="en-US"/>
              </a:p>
            </p:txBody>
          </p:sp>
          <p:sp>
            <p:nvSpPr>
              <p:cNvPr id="12377" name="Line 89"/>
              <p:cNvSpPr>
                <a:spLocks noChangeShapeType="1"/>
              </p:cNvSpPr>
              <p:nvPr/>
            </p:nvSpPr>
            <p:spPr bwMode="auto">
              <a:xfrm>
                <a:off x="9260" y="5655"/>
                <a:ext cx="34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78" name="Line 90"/>
              <p:cNvSpPr>
                <a:spLocks noChangeShapeType="1"/>
              </p:cNvSpPr>
              <p:nvPr/>
            </p:nvSpPr>
            <p:spPr bwMode="auto">
              <a:xfrm>
                <a:off x="8915" y="5655"/>
                <a:ext cx="18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79" name="Line 91"/>
              <p:cNvSpPr>
                <a:spLocks noChangeShapeType="1"/>
              </p:cNvSpPr>
              <p:nvPr/>
            </p:nvSpPr>
            <p:spPr bwMode="auto">
              <a:xfrm>
                <a:off x="9755" y="5640"/>
                <a:ext cx="18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80" name="Line 92"/>
              <p:cNvSpPr>
                <a:spLocks noChangeShapeType="1"/>
              </p:cNvSpPr>
              <p:nvPr/>
            </p:nvSpPr>
            <p:spPr bwMode="auto">
              <a:xfrm>
                <a:off x="8885" y="5655"/>
                <a:ext cx="249"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81" name="Line 93"/>
              <p:cNvSpPr>
                <a:spLocks noChangeShapeType="1"/>
              </p:cNvSpPr>
              <p:nvPr/>
            </p:nvSpPr>
            <p:spPr bwMode="auto">
              <a:xfrm>
                <a:off x="9275" y="5652"/>
                <a:ext cx="249"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82" name="Line 94"/>
              <p:cNvSpPr>
                <a:spLocks noChangeShapeType="1"/>
              </p:cNvSpPr>
              <p:nvPr/>
            </p:nvSpPr>
            <p:spPr bwMode="auto">
              <a:xfrm flipH="1">
                <a:off x="8870" y="5640"/>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83" name="Line 95"/>
              <p:cNvSpPr>
                <a:spLocks noChangeShapeType="1"/>
              </p:cNvSpPr>
              <p:nvPr/>
            </p:nvSpPr>
            <p:spPr bwMode="auto">
              <a:xfrm flipH="1">
                <a:off x="9092" y="5715"/>
                <a:ext cx="62" cy="6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84" name="Line 96"/>
              <p:cNvSpPr>
                <a:spLocks noChangeShapeType="1"/>
              </p:cNvSpPr>
              <p:nvPr/>
            </p:nvSpPr>
            <p:spPr bwMode="auto">
              <a:xfrm flipH="1">
                <a:off x="8975" y="5655"/>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85" name="Line 97"/>
              <p:cNvSpPr>
                <a:spLocks noChangeShapeType="1"/>
              </p:cNvSpPr>
              <p:nvPr/>
            </p:nvSpPr>
            <p:spPr bwMode="auto">
              <a:xfrm flipH="1">
                <a:off x="9290" y="5655"/>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86" name="Line 98"/>
              <p:cNvSpPr>
                <a:spLocks noChangeShapeType="1"/>
              </p:cNvSpPr>
              <p:nvPr/>
            </p:nvSpPr>
            <p:spPr bwMode="auto">
              <a:xfrm flipH="1">
                <a:off x="9200" y="5700"/>
                <a:ext cx="62" cy="6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87" name="Line 99"/>
              <p:cNvSpPr>
                <a:spLocks noChangeShapeType="1"/>
              </p:cNvSpPr>
              <p:nvPr/>
            </p:nvSpPr>
            <p:spPr bwMode="auto">
              <a:xfrm flipH="1">
                <a:off x="9410" y="5640"/>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88" name="Line 100"/>
              <p:cNvSpPr>
                <a:spLocks noChangeShapeType="1"/>
              </p:cNvSpPr>
              <p:nvPr/>
            </p:nvSpPr>
            <p:spPr bwMode="auto">
              <a:xfrm flipH="1">
                <a:off x="9500" y="5640"/>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89" name="Line 101"/>
              <p:cNvSpPr>
                <a:spLocks noChangeShapeType="1"/>
              </p:cNvSpPr>
              <p:nvPr/>
            </p:nvSpPr>
            <p:spPr bwMode="auto">
              <a:xfrm flipH="1">
                <a:off x="9680" y="5640"/>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90" name="Line 102"/>
              <p:cNvSpPr>
                <a:spLocks noChangeShapeType="1"/>
              </p:cNvSpPr>
              <p:nvPr/>
            </p:nvSpPr>
            <p:spPr bwMode="auto">
              <a:xfrm flipH="1">
                <a:off x="9575" y="5715"/>
                <a:ext cx="62" cy="6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91" name="Line 103"/>
              <p:cNvSpPr>
                <a:spLocks noChangeShapeType="1"/>
              </p:cNvSpPr>
              <p:nvPr/>
            </p:nvSpPr>
            <p:spPr bwMode="auto">
              <a:xfrm flipH="1">
                <a:off x="9785" y="5625"/>
                <a:ext cx="113" cy="1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92" name="Line 104"/>
              <p:cNvSpPr>
                <a:spLocks noChangeShapeType="1"/>
              </p:cNvSpPr>
              <p:nvPr/>
            </p:nvSpPr>
            <p:spPr bwMode="auto">
              <a:xfrm flipH="1">
                <a:off x="9890" y="5685"/>
                <a:ext cx="62" cy="6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2393" name="Line 105"/>
            <p:cNvSpPr>
              <a:spLocks noChangeShapeType="1"/>
            </p:cNvSpPr>
            <p:nvPr/>
          </p:nvSpPr>
          <p:spPr bwMode="auto">
            <a:xfrm>
              <a:off x="5292" y="1362"/>
              <a:ext cx="315"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96" name="Line 108"/>
            <p:cNvSpPr>
              <a:spLocks noChangeShapeType="1"/>
            </p:cNvSpPr>
            <p:nvPr/>
          </p:nvSpPr>
          <p:spPr bwMode="auto">
            <a:xfrm flipV="1">
              <a:off x="5253" y="1377"/>
              <a:ext cx="0" cy="265"/>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2399" name="Line 111"/>
            <p:cNvSpPr>
              <a:spLocks noChangeShapeType="1"/>
            </p:cNvSpPr>
            <p:nvPr/>
          </p:nvSpPr>
          <p:spPr bwMode="auto">
            <a:xfrm flipH="1">
              <a:off x="5016" y="1362"/>
              <a:ext cx="242" cy="0"/>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2460" name="Text Box 172"/>
            <p:cNvSpPr txBox="1">
              <a:spLocks noChangeArrowheads="1"/>
            </p:cNvSpPr>
            <p:nvPr/>
          </p:nvSpPr>
          <p:spPr bwMode="auto">
            <a:xfrm>
              <a:off x="5214" y="1563"/>
              <a:ext cx="306" cy="2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R</a:t>
              </a:r>
            </a:p>
          </p:txBody>
        </p:sp>
        <p:sp>
          <p:nvSpPr>
            <p:cNvPr id="12462" name="Text Box 174"/>
            <p:cNvSpPr txBox="1">
              <a:spLocks noChangeArrowheads="1"/>
            </p:cNvSpPr>
            <p:nvPr/>
          </p:nvSpPr>
          <p:spPr bwMode="auto">
            <a:xfrm>
              <a:off x="4851" y="1314"/>
              <a:ext cx="312" cy="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H</a:t>
              </a:r>
            </a:p>
          </p:txBody>
        </p:sp>
      </p:grpSp>
      <p:grpSp>
        <p:nvGrpSpPr>
          <p:cNvPr id="12479" name="Group 191"/>
          <p:cNvGrpSpPr>
            <a:grpSpLocks/>
          </p:cNvGrpSpPr>
          <p:nvPr/>
        </p:nvGrpSpPr>
        <p:grpSpPr bwMode="auto">
          <a:xfrm>
            <a:off x="5486400" y="2062163"/>
            <a:ext cx="1314450" cy="762000"/>
            <a:chOff x="3768" y="1344"/>
            <a:chExt cx="828" cy="480"/>
          </a:xfrm>
        </p:grpSpPr>
        <p:grpSp>
          <p:nvGrpSpPr>
            <p:cNvPr id="12358" name="Group 70"/>
            <p:cNvGrpSpPr>
              <a:grpSpLocks/>
            </p:cNvGrpSpPr>
            <p:nvPr/>
          </p:nvGrpSpPr>
          <p:grpSpPr bwMode="auto">
            <a:xfrm>
              <a:off x="4002" y="1536"/>
              <a:ext cx="300" cy="40"/>
              <a:chOff x="3575" y="4080"/>
              <a:chExt cx="750" cy="100"/>
            </a:xfrm>
          </p:grpSpPr>
          <p:sp>
            <p:nvSpPr>
              <p:cNvPr id="12359" name="Line 71"/>
              <p:cNvSpPr>
                <a:spLocks noChangeShapeType="1"/>
              </p:cNvSpPr>
              <p:nvPr/>
            </p:nvSpPr>
            <p:spPr bwMode="auto">
              <a:xfrm>
                <a:off x="3605" y="4080"/>
                <a:ext cx="72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60" name="Line 72"/>
              <p:cNvSpPr>
                <a:spLocks noChangeShapeType="1"/>
              </p:cNvSpPr>
              <p:nvPr/>
            </p:nvSpPr>
            <p:spPr bwMode="auto">
              <a:xfrm flipH="1">
                <a:off x="3575" y="4095"/>
                <a:ext cx="85" cy="8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61" name="Line 73"/>
              <p:cNvSpPr>
                <a:spLocks noChangeShapeType="1"/>
              </p:cNvSpPr>
              <p:nvPr/>
            </p:nvSpPr>
            <p:spPr bwMode="auto">
              <a:xfrm flipH="1">
                <a:off x="3695" y="4095"/>
                <a:ext cx="85" cy="8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62" name="Line 74"/>
              <p:cNvSpPr>
                <a:spLocks noChangeShapeType="1"/>
              </p:cNvSpPr>
              <p:nvPr/>
            </p:nvSpPr>
            <p:spPr bwMode="auto">
              <a:xfrm flipH="1">
                <a:off x="3830" y="4080"/>
                <a:ext cx="85" cy="8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63" name="Line 75"/>
              <p:cNvSpPr>
                <a:spLocks noChangeShapeType="1"/>
              </p:cNvSpPr>
              <p:nvPr/>
            </p:nvSpPr>
            <p:spPr bwMode="auto">
              <a:xfrm flipH="1">
                <a:off x="3950" y="4080"/>
                <a:ext cx="85" cy="8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64" name="Line 76"/>
              <p:cNvSpPr>
                <a:spLocks noChangeShapeType="1"/>
              </p:cNvSpPr>
              <p:nvPr/>
            </p:nvSpPr>
            <p:spPr bwMode="auto">
              <a:xfrm flipH="1">
                <a:off x="4085" y="4080"/>
                <a:ext cx="85" cy="8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65" name="Line 77"/>
              <p:cNvSpPr>
                <a:spLocks noChangeShapeType="1"/>
              </p:cNvSpPr>
              <p:nvPr/>
            </p:nvSpPr>
            <p:spPr bwMode="auto">
              <a:xfrm flipH="1">
                <a:off x="4205" y="4080"/>
                <a:ext cx="85" cy="8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2366" name="Line 78"/>
            <p:cNvSpPr>
              <a:spLocks noChangeShapeType="1"/>
            </p:cNvSpPr>
            <p:nvPr/>
          </p:nvSpPr>
          <p:spPr bwMode="auto">
            <a:xfrm rot="21403224" flipH="1">
              <a:off x="4054" y="1376"/>
              <a:ext cx="95" cy="14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67" name="Line 79"/>
            <p:cNvSpPr>
              <a:spLocks noChangeShapeType="1"/>
            </p:cNvSpPr>
            <p:nvPr/>
          </p:nvSpPr>
          <p:spPr bwMode="auto">
            <a:xfrm rot="350062">
              <a:off x="4162" y="1384"/>
              <a:ext cx="96" cy="14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97" name="Line 109"/>
            <p:cNvSpPr>
              <a:spLocks noChangeShapeType="1"/>
            </p:cNvSpPr>
            <p:nvPr/>
          </p:nvSpPr>
          <p:spPr bwMode="auto">
            <a:xfrm flipV="1">
              <a:off x="4155" y="1392"/>
              <a:ext cx="0" cy="288"/>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2456" name="Text Box 168"/>
            <p:cNvSpPr txBox="1">
              <a:spLocks noChangeArrowheads="1"/>
            </p:cNvSpPr>
            <p:nvPr/>
          </p:nvSpPr>
          <p:spPr bwMode="auto">
            <a:xfrm>
              <a:off x="4128" y="1536"/>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R</a:t>
              </a:r>
            </a:p>
          </p:txBody>
        </p:sp>
        <p:sp>
          <p:nvSpPr>
            <p:cNvPr id="12368" name="Line 80"/>
            <p:cNvSpPr>
              <a:spLocks noChangeShapeType="1"/>
            </p:cNvSpPr>
            <p:nvPr/>
          </p:nvSpPr>
          <p:spPr bwMode="auto">
            <a:xfrm>
              <a:off x="4164" y="1368"/>
              <a:ext cx="432"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329" name="AutoShape 41"/>
            <p:cNvSpPr>
              <a:spLocks noChangeArrowheads="1"/>
            </p:cNvSpPr>
            <p:nvPr/>
          </p:nvSpPr>
          <p:spPr bwMode="auto">
            <a:xfrm>
              <a:off x="4128" y="1344"/>
              <a:ext cx="57" cy="57"/>
            </a:xfrm>
            <a:prstGeom prst="flowChartConnector">
              <a:avLst/>
            </a:prstGeom>
            <a:solidFill>
              <a:srgbClr val="FFFFFF"/>
            </a:solidFill>
            <a:ln w="19050">
              <a:solidFill>
                <a:srgbClr val="000000"/>
              </a:solidFill>
              <a:round/>
              <a:headEnd/>
              <a:tailEnd/>
            </a:ln>
          </p:spPr>
          <p:txBody>
            <a:bodyPr/>
            <a:lstStyle/>
            <a:p>
              <a:endParaRPr lang="en-US"/>
            </a:p>
          </p:txBody>
        </p:sp>
        <p:sp>
          <p:nvSpPr>
            <p:cNvPr id="12398" name="Line 110"/>
            <p:cNvSpPr>
              <a:spLocks noChangeShapeType="1"/>
            </p:cNvSpPr>
            <p:nvPr/>
          </p:nvSpPr>
          <p:spPr bwMode="auto">
            <a:xfrm flipH="1">
              <a:off x="3831" y="1368"/>
              <a:ext cx="322" cy="0"/>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2463" name="Text Box 175"/>
            <p:cNvSpPr txBox="1">
              <a:spLocks noChangeArrowheads="1"/>
            </p:cNvSpPr>
            <p:nvPr/>
          </p:nvSpPr>
          <p:spPr bwMode="auto">
            <a:xfrm>
              <a:off x="3768" y="1344"/>
              <a:ext cx="264"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H</a:t>
              </a:r>
            </a:p>
          </p:txBody>
        </p:sp>
      </p:grpSp>
      <p:grpSp>
        <p:nvGrpSpPr>
          <p:cNvPr id="12488" name="Group 200"/>
          <p:cNvGrpSpPr>
            <a:grpSpLocks/>
          </p:cNvGrpSpPr>
          <p:nvPr/>
        </p:nvGrpSpPr>
        <p:grpSpPr bwMode="auto">
          <a:xfrm>
            <a:off x="5543550" y="2657475"/>
            <a:ext cx="1457325" cy="1300163"/>
            <a:chOff x="3720" y="1674"/>
            <a:chExt cx="918" cy="819"/>
          </a:xfrm>
        </p:grpSpPr>
        <p:sp>
          <p:nvSpPr>
            <p:cNvPr id="12464" name="Text Box 176"/>
            <p:cNvSpPr txBox="1">
              <a:spLocks noChangeArrowheads="1"/>
            </p:cNvSpPr>
            <p:nvPr/>
          </p:nvSpPr>
          <p:spPr bwMode="auto">
            <a:xfrm>
              <a:off x="3945" y="2154"/>
              <a:ext cx="378" cy="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R</a:t>
              </a:r>
            </a:p>
          </p:txBody>
        </p:sp>
        <p:grpSp>
          <p:nvGrpSpPr>
            <p:cNvPr id="12408" name="Group 120"/>
            <p:cNvGrpSpPr>
              <a:grpSpLocks/>
            </p:cNvGrpSpPr>
            <p:nvPr/>
          </p:nvGrpSpPr>
          <p:grpSpPr bwMode="auto">
            <a:xfrm>
              <a:off x="4086" y="1896"/>
              <a:ext cx="54" cy="288"/>
              <a:chOff x="3620" y="6480"/>
              <a:chExt cx="135" cy="720"/>
            </a:xfrm>
          </p:grpSpPr>
          <p:sp>
            <p:nvSpPr>
              <p:cNvPr id="12409" name="Line 121"/>
              <p:cNvSpPr>
                <a:spLocks noChangeShapeType="1"/>
              </p:cNvSpPr>
              <p:nvPr/>
            </p:nvSpPr>
            <p:spPr bwMode="auto">
              <a:xfrm>
                <a:off x="3755" y="6480"/>
                <a:ext cx="0" cy="72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410" name="Line 122"/>
              <p:cNvSpPr>
                <a:spLocks noChangeShapeType="1"/>
              </p:cNvSpPr>
              <p:nvPr/>
            </p:nvSpPr>
            <p:spPr bwMode="auto">
              <a:xfrm flipH="1">
                <a:off x="3635" y="6615"/>
                <a:ext cx="113" cy="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411" name="Line 123"/>
              <p:cNvSpPr>
                <a:spLocks noChangeShapeType="1"/>
              </p:cNvSpPr>
              <p:nvPr/>
            </p:nvSpPr>
            <p:spPr bwMode="auto">
              <a:xfrm flipH="1">
                <a:off x="3635" y="6750"/>
                <a:ext cx="113" cy="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412" name="Line 124"/>
              <p:cNvSpPr>
                <a:spLocks noChangeShapeType="1"/>
              </p:cNvSpPr>
              <p:nvPr/>
            </p:nvSpPr>
            <p:spPr bwMode="auto">
              <a:xfrm flipH="1">
                <a:off x="3635" y="6885"/>
                <a:ext cx="113" cy="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413" name="Line 125"/>
              <p:cNvSpPr>
                <a:spLocks noChangeShapeType="1"/>
              </p:cNvSpPr>
              <p:nvPr/>
            </p:nvSpPr>
            <p:spPr bwMode="auto">
              <a:xfrm flipH="1">
                <a:off x="3635" y="7020"/>
                <a:ext cx="113" cy="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414" name="Line 126"/>
              <p:cNvSpPr>
                <a:spLocks noChangeShapeType="1"/>
              </p:cNvSpPr>
              <p:nvPr/>
            </p:nvSpPr>
            <p:spPr bwMode="auto">
              <a:xfrm flipH="1">
                <a:off x="3620" y="6495"/>
                <a:ext cx="113" cy="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2415" name="Line 127"/>
            <p:cNvSpPr>
              <a:spLocks noChangeShapeType="1"/>
            </p:cNvSpPr>
            <p:nvPr/>
          </p:nvSpPr>
          <p:spPr bwMode="auto">
            <a:xfrm>
              <a:off x="4134" y="2034"/>
              <a:ext cx="504"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450" name="Line 162"/>
            <p:cNvSpPr>
              <a:spLocks noChangeShapeType="1"/>
            </p:cNvSpPr>
            <p:nvPr/>
          </p:nvSpPr>
          <p:spPr bwMode="auto">
            <a:xfrm flipV="1">
              <a:off x="4068" y="1926"/>
              <a:ext cx="0" cy="265"/>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2452" name="Line 164"/>
            <p:cNvSpPr>
              <a:spLocks noChangeShapeType="1"/>
            </p:cNvSpPr>
            <p:nvPr/>
          </p:nvSpPr>
          <p:spPr bwMode="auto">
            <a:xfrm flipH="1">
              <a:off x="3840" y="2037"/>
              <a:ext cx="288" cy="0"/>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2454" name="Arc 166"/>
            <p:cNvSpPr>
              <a:spLocks/>
            </p:cNvSpPr>
            <p:nvPr/>
          </p:nvSpPr>
          <p:spPr bwMode="auto">
            <a:xfrm>
              <a:off x="3954" y="1944"/>
              <a:ext cx="100" cy="196"/>
            </a:xfrm>
            <a:custGeom>
              <a:avLst/>
              <a:gdLst>
                <a:gd name="G0" fmla="+- 21600 0 0"/>
                <a:gd name="G1" fmla="+- 21450 0 0"/>
                <a:gd name="G2" fmla="+- 21600 0 0"/>
                <a:gd name="T0" fmla="*/ 16067 w 21600"/>
                <a:gd name="T1" fmla="*/ 42329 h 42329"/>
                <a:gd name="T2" fmla="*/ 19058 w 21600"/>
                <a:gd name="T3" fmla="*/ 0 h 42329"/>
                <a:gd name="T4" fmla="*/ 21600 w 21600"/>
                <a:gd name="T5" fmla="*/ 21450 h 42329"/>
              </a:gdLst>
              <a:ahLst/>
              <a:cxnLst>
                <a:cxn ang="0">
                  <a:pos x="T0" y="T1"/>
                </a:cxn>
                <a:cxn ang="0">
                  <a:pos x="T2" y="T3"/>
                </a:cxn>
                <a:cxn ang="0">
                  <a:pos x="T4" y="T5"/>
                </a:cxn>
              </a:cxnLst>
              <a:rect l="0" t="0" r="r" b="b"/>
              <a:pathLst>
                <a:path w="21600" h="42329" fill="none" extrusionOk="0">
                  <a:moveTo>
                    <a:pt x="16066" y="42329"/>
                  </a:moveTo>
                  <a:cubicBezTo>
                    <a:pt x="6595" y="39819"/>
                    <a:pt x="0" y="31248"/>
                    <a:pt x="0" y="21450"/>
                  </a:cubicBezTo>
                  <a:cubicBezTo>
                    <a:pt x="-1" y="10503"/>
                    <a:pt x="8188" y="1288"/>
                    <a:pt x="19058" y="0"/>
                  </a:cubicBezTo>
                </a:path>
                <a:path w="21600" h="42329" stroke="0" extrusionOk="0">
                  <a:moveTo>
                    <a:pt x="16066" y="42329"/>
                  </a:moveTo>
                  <a:cubicBezTo>
                    <a:pt x="6595" y="39819"/>
                    <a:pt x="0" y="31248"/>
                    <a:pt x="0" y="21450"/>
                  </a:cubicBezTo>
                  <a:cubicBezTo>
                    <a:pt x="-1" y="10503"/>
                    <a:pt x="8188" y="1288"/>
                    <a:pt x="19058" y="0"/>
                  </a:cubicBezTo>
                  <a:lnTo>
                    <a:pt x="21600" y="21450"/>
                  </a:lnTo>
                  <a:close/>
                </a:path>
              </a:pathLst>
            </a:custGeom>
            <a:noFill/>
            <a:ln w="28575">
              <a:solidFill>
                <a:srgbClr val="CC3300"/>
              </a:solidFill>
              <a:round/>
              <a:headEnd/>
              <a:tailEnd type="stealth"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465" name="Text Box 177"/>
            <p:cNvSpPr txBox="1">
              <a:spLocks noChangeArrowheads="1"/>
            </p:cNvSpPr>
            <p:nvPr/>
          </p:nvSpPr>
          <p:spPr bwMode="auto">
            <a:xfrm>
              <a:off x="3720" y="2028"/>
              <a:ext cx="336"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H</a:t>
              </a:r>
            </a:p>
          </p:txBody>
        </p:sp>
        <p:sp>
          <p:nvSpPr>
            <p:cNvPr id="12466" name="Text Box 178"/>
            <p:cNvSpPr txBox="1">
              <a:spLocks noChangeArrowheads="1"/>
            </p:cNvSpPr>
            <p:nvPr/>
          </p:nvSpPr>
          <p:spPr bwMode="auto">
            <a:xfrm>
              <a:off x="3855" y="1674"/>
              <a:ext cx="417" cy="3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M</a:t>
              </a:r>
            </a:p>
          </p:txBody>
        </p:sp>
      </p:grpSp>
      <p:sp>
        <p:nvSpPr>
          <p:cNvPr id="12467" name="Text Box 179"/>
          <p:cNvSpPr txBox="1">
            <a:spLocks noChangeArrowheads="1"/>
          </p:cNvSpPr>
          <p:nvPr/>
        </p:nvSpPr>
        <p:spPr bwMode="auto">
          <a:xfrm>
            <a:off x="304800" y="304800"/>
            <a:ext cx="8458200"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339933"/>
                </a:solidFill>
              </a:rPr>
              <a:t>    Xác định các thành phần phản lực từ điều kiện cân  bằng.</a:t>
            </a:r>
            <a:r>
              <a:rPr lang="en-US" sz="2800"/>
              <a:t> </a:t>
            </a:r>
          </a:p>
        </p:txBody>
      </p:sp>
      <p:graphicFrame>
        <p:nvGraphicFramePr>
          <p:cNvPr id="12468" name="Object 180"/>
          <p:cNvGraphicFramePr>
            <a:graphicFrameLocks noChangeAspect="1"/>
          </p:cNvGraphicFramePr>
          <p:nvPr/>
        </p:nvGraphicFramePr>
        <p:xfrm>
          <a:off x="709613" y="1766888"/>
          <a:ext cx="4648200" cy="633412"/>
        </p:xfrm>
        <a:graphic>
          <a:graphicData uri="http://schemas.openxmlformats.org/presentationml/2006/ole">
            <mc:AlternateContent xmlns:mc="http://schemas.openxmlformats.org/markup-compatibility/2006">
              <mc:Choice xmlns:v="urn:schemas-microsoft-com:vml" Requires="v">
                <p:oleObj spid="_x0000_s12492" name="Document" r:id="rId3" imgW="2867040" imgH="266400" progId="Word.Document.8">
                  <p:embed/>
                </p:oleObj>
              </mc:Choice>
              <mc:Fallback>
                <p:oleObj name="Document" r:id="rId3" imgW="2867040" imgH="266400" progId="Word.Document.8">
                  <p:embed/>
                  <p:pic>
                    <p:nvPicPr>
                      <p:cNvPr id="0" name="Object 18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9613" y="1766888"/>
                        <a:ext cx="4648200" cy="6334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2469" name="Text Box 181"/>
          <p:cNvSpPr txBox="1">
            <a:spLocks noChangeArrowheads="1"/>
          </p:cNvSpPr>
          <p:nvPr/>
        </p:nvSpPr>
        <p:spPr bwMode="auto">
          <a:xfrm>
            <a:off x="1046163" y="2224088"/>
            <a:ext cx="40830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 x, y không song song ) </a:t>
            </a:r>
          </a:p>
        </p:txBody>
      </p:sp>
      <p:graphicFrame>
        <p:nvGraphicFramePr>
          <p:cNvPr id="12470" name="Object 182"/>
          <p:cNvGraphicFramePr>
            <a:graphicFrameLocks noChangeAspect="1"/>
          </p:cNvGraphicFramePr>
          <p:nvPr/>
        </p:nvGraphicFramePr>
        <p:xfrm>
          <a:off x="719138" y="2833688"/>
          <a:ext cx="4972050" cy="647700"/>
        </p:xfrm>
        <a:graphic>
          <a:graphicData uri="http://schemas.openxmlformats.org/presentationml/2006/ole">
            <mc:AlternateContent xmlns:mc="http://schemas.openxmlformats.org/markup-compatibility/2006">
              <mc:Choice xmlns:v="urn:schemas-microsoft-com:vml" Requires="v">
                <p:oleObj spid="_x0000_s12493" name="Document" r:id="rId5" imgW="2638440" imgH="266400" progId="Word.Document.8">
                  <p:embed/>
                </p:oleObj>
              </mc:Choice>
              <mc:Fallback>
                <p:oleObj name="Document" r:id="rId5" imgW="2638440" imgH="266400" progId="Word.Document.8">
                  <p:embed/>
                  <p:pic>
                    <p:nvPicPr>
                      <p:cNvPr id="0" name="Object 18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9138" y="2833688"/>
                        <a:ext cx="4972050" cy="647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2471" name="Text Box 183"/>
          <p:cNvSpPr txBox="1">
            <a:spLocks noChangeArrowheads="1"/>
          </p:cNvSpPr>
          <p:nvPr/>
        </p:nvSpPr>
        <p:spPr bwMode="auto">
          <a:xfrm>
            <a:off x="846138" y="3443288"/>
            <a:ext cx="449897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(A, B, C không thẳng hàng)</a:t>
            </a:r>
          </a:p>
        </p:txBody>
      </p:sp>
      <p:graphicFrame>
        <p:nvGraphicFramePr>
          <p:cNvPr id="12472" name="Object 184"/>
          <p:cNvGraphicFramePr>
            <a:graphicFrameLocks noChangeAspect="1"/>
          </p:cNvGraphicFramePr>
          <p:nvPr/>
        </p:nvGraphicFramePr>
        <p:xfrm>
          <a:off x="762000" y="3900488"/>
          <a:ext cx="5029200" cy="615950"/>
        </p:xfrm>
        <a:graphic>
          <a:graphicData uri="http://schemas.openxmlformats.org/presentationml/2006/ole">
            <mc:AlternateContent xmlns:mc="http://schemas.openxmlformats.org/markup-compatibility/2006">
              <mc:Choice xmlns:v="urn:schemas-microsoft-com:vml" Requires="v">
                <p:oleObj spid="_x0000_s12494" name="Document" r:id="rId7" imgW="2733840" imgH="266400" progId="Word.Document.8">
                  <p:embed/>
                </p:oleObj>
              </mc:Choice>
              <mc:Fallback>
                <p:oleObj name="Document" r:id="rId7" imgW="2733840" imgH="266400" progId="Word.Document.8">
                  <p:embed/>
                  <p:pic>
                    <p:nvPicPr>
                      <p:cNvPr id="0" name="Object 18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62000" y="3900488"/>
                        <a:ext cx="5029200" cy="615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2473" name="Text Box 185"/>
          <p:cNvSpPr txBox="1">
            <a:spLocks noChangeArrowheads="1"/>
          </p:cNvSpPr>
          <p:nvPr/>
        </p:nvSpPr>
        <p:spPr bwMode="auto">
          <a:xfrm>
            <a:off x="862013" y="4433888"/>
            <a:ext cx="4672012"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(AB  không vuông góc với x)</a:t>
            </a:r>
          </a:p>
        </p:txBody>
      </p:sp>
      <p:graphicFrame>
        <p:nvGraphicFramePr>
          <p:cNvPr id="12474" name="Object 186"/>
          <p:cNvGraphicFramePr>
            <a:graphicFrameLocks noChangeAspect="1"/>
          </p:cNvGraphicFramePr>
          <p:nvPr/>
        </p:nvGraphicFramePr>
        <p:xfrm>
          <a:off x="1209675" y="5386388"/>
          <a:ext cx="5724525" cy="1211262"/>
        </p:xfrm>
        <a:graphic>
          <a:graphicData uri="http://schemas.openxmlformats.org/presentationml/2006/ole">
            <mc:AlternateContent xmlns:mc="http://schemas.openxmlformats.org/markup-compatibility/2006">
              <mc:Choice xmlns:v="urn:schemas-microsoft-com:vml" Requires="v">
                <p:oleObj spid="_x0000_s12495" name="Document" r:id="rId9" imgW="2201040" imgH="520560" progId="Word.Document.8">
                  <p:embed/>
                </p:oleObj>
              </mc:Choice>
              <mc:Fallback>
                <p:oleObj name="Document" r:id="rId9" imgW="2201040" imgH="520560" progId="Word.Document.8">
                  <p:embed/>
                  <p:pic>
                    <p:nvPicPr>
                      <p:cNvPr id="0" name="Object 18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209675" y="5386388"/>
                        <a:ext cx="5724525" cy="1211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2489" name="Text Box 201"/>
          <p:cNvSpPr txBox="1">
            <a:spLocks noChangeArrowheads="1"/>
          </p:cNvSpPr>
          <p:nvPr/>
        </p:nvSpPr>
        <p:spPr bwMode="auto">
          <a:xfrm>
            <a:off x="1838325" y="1233488"/>
            <a:ext cx="258127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3399"/>
                </a:solidFill>
              </a:rPr>
              <a:t>Bài toán phẳng</a:t>
            </a:r>
          </a:p>
        </p:txBody>
      </p:sp>
      <p:sp>
        <p:nvSpPr>
          <p:cNvPr id="12490" name="Text Box 202"/>
          <p:cNvSpPr txBox="1">
            <a:spLocks noChangeArrowheads="1"/>
          </p:cNvSpPr>
          <p:nvPr/>
        </p:nvSpPr>
        <p:spPr bwMode="auto">
          <a:xfrm>
            <a:off x="1543050" y="4891088"/>
            <a:ext cx="33337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3399"/>
                </a:solidFill>
              </a:rPr>
              <a:t>Bài toán không gian</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12467"/>
                                        </p:tgtEl>
                                        <p:attrNameLst>
                                          <p:attrName>style.visibility</p:attrName>
                                        </p:attrNameLst>
                                      </p:cBhvr>
                                      <p:to>
                                        <p:strVal val="visible"/>
                                      </p:to>
                                    </p:set>
                                    <p:animEffect transition="in" filter="wipe(up)">
                                      <p:cBhvr>
                                        <p:cTn id="7" dur="500"/>
                                        <p:tgtEl>
                                          <p:spTgt spid="1246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12480"/>
                                        </p:tgtEl>
                                        <p:attrNameLst>
                                          <p:attrName>style.visibility</p:attrName>
                                        </p:attrNameLst>
                                      </p:cBhvr>
                                      <p:to>
                                        <p:strVal val="visible"/>
                                      </p:to>
                                    </p:set>
                                    <p:animEffect transition="in" filter="wheel(4)">
                                      <p:cBhvr>
                                        <p:cTn id="12" dur="2000"/>
                                        <p:tgtEl>
                                          <p:spTgt spid="1248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12491"/>
                                        </p:tgtEl>
                                        <p:attrNameLst>
                                          <p:attrName>style.visibility</p:attrName>
                                        </p:attrNameLst>
                                      </p:cBhvr>
                                      <p:to>
                                        <p:strVal val="visible"/>
                                      </p:to>
                                    </p:set>
                                    <p:animEffect transition="in" filter="wheel(4)">
                                      <p:cBhvr>
                                        <p:cTn id="17" dur="2000"/>
                                        <p:tgtEl>
                                          <p:spTgt spid="1249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12479"/>
                                        </p:tgtEl>
                                        <p:attrNameLst>
                                          <p:attrName>style.visibility</p:attrName>
                                        </p:attrNameLst>
                                      </p:cBhvr>
                                      <p:to>
                                        <p:strVal val="visible"/>
                                      </p:to>
                                    </p:set>
                                    <p:animEffect transition="in" filter="wheel(4)">
                                      <p:cBhvr>
                                        <p:cTn id="22" dur="2000"/>
                                        <p:tgtEl>
                                          <p:spTgt spid="1247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12483"/>
                                        </p:tgtEl>
                                        <p:attrNameLst>
                                          <p:attrName>style.visibility</p:attrName>
                                        </p:attrNameLst>
                                      </p:cBhvr>
                                      <p:to>
                                        <p:strVal val="visible"/>
                                      </p:to>
                                    </p:set>
                                    <p:animEffect transition="in" filter="wheel(4)">
                                      <p:cBhvr>
                                        <p:cTn id="27" dur="2000"/>
                                        <p:tgtEl>
                                          <p:spTgt spid="12483"/>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12488"/>
                                        </p:tgtEl>
                                        <p:attrNameLst>
                                          <p:attrName>style.visibility</p:attrName>
                                        </p:attrNameLst>
                                      </p:cBhvr>
                                      <p:to>
                                        <p:strVal val="visible"/>
                                      </p:to>
                                    </p:set>
                                    <p:animEffect transition="in" filter="wheel(4)">
                                      <p:cBhvr>
                                        <p:cTn id="32" dur="2000"/>
                                        <p:tgtEl>
                                          <p:spTgt spid="12488"/>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12485"/>
                                        </p:tgtEl>
                                        <p:attrNameLst>
                                          <p:attrName>style.visibility</p:attrName>
                                        </p:attrNameLst>
                                      </p:cBhvr>
                                      <p:to>
                                        <p:strVal val="visible"/>
                                      </p:to>
                                    </p:set>
                                    <p:animEffect transition="in" filter="wheel(4)">
                                      <p:cBhvr>
                                        <p:cTn id="37" dur="2000"/>
                                        <p:tgtEl>
                                          <p:spTgt spid="12485"/>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grpId="0" nodeType="clickEffect">
                                  <p:stCondLst>
                                    <p:cond delay="0"/>
                                  </p:stCondLst>
                                  <p:childTnLst>
                                    <p:set>
                                      <p:cBhvr>
                                        <p:cTn id="41" dur="1" fill="hold">
                                          <p:stCondLst>
                                            <p:cond delay="0"/>
                                          </p:stCondLst>
                                        </p:cTn>
                                        <p:tgtEl>
                                          <p:spTgt spid="12489"/>
                                        </p:tgtEl>
                                        <p:attrNameLst>
                                          <p:attrName>style.visibility</p:attrName>
                                        </p:attrNameLst>
                                      </p:cBhvr>
                                      <p:to>
                                        <p:strVal val="visible"/>
                                      </p:to>
                                    </p:set>
                                    <p:animEffect transition="in" filter="wheel(4)">
                                      <p:cBhvr>
                                        <p:cTn id="42" dur="2000"/>
                                        <p:tgtEl>
                                          <p:spTgt spid="12489"/>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8" presetClass="entr" presetSubtype="16" fill="hold" nodeType="clickEffect">
                                  <p:stCondLst>
                                    <p:cond delay="0"/>
                                  </p:stCondLst>
                                  <p:childTnLst>
                                    <p:set>
                                      <p:cBhvr>
                                        <p:cTn id="46" dur="1" fill="hold">
                                          <p:stCondLst>
                                            <p:cond delay="0"/>
                                          </p:stCondLst>
                                        </p:cTn>
                                        <p:tgtEl>
                                          <p:spTgt spid="12468"/>
                                        </p:tgtEl>
                                        <p:attrNameLst>
                                          <p:attrName>style.visibility</p:attrName>
                                        </p:attrNameLst>
                                      </p:cBhvr>
                                      <p:to>
                                        <p:strVal val="visible"/>
                                      </p:to>
                                    </p:set>
                                    <p:animEffect transition="in" filter="diamond(in)">
                                      <p:cBhvr>
                                        <p:cTn id="47" dur="2000"/>
                                        <p:tgtEl>
                                          <p:spTgt spid="12468"/>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4" presetClass="entr" presetSubtype="16" fill="hold" grpId="0" nodeType="clickEffect">
                                  <p:stCondLst>
                                    <p:cond delay="0"/>
                                  </p:stCondLst>
                                  <p:childTnLst>
                                    <p:set>
                                      <p:cBhvr>
                                        <p:cTn id="51" dur="1" fill="hold">
                                          <p:stCondLst>
                                            <p:cond delay="0"/>
                                          </p:stCondLst>
                                        </p:cTn>
                                        <p:tgtEl>
                                          <p:spTgt spid="12469"/>
                                        </p:tgtEl>
                                        <p:attrNameLst>
                                          <p:attrName>style.visibility</p:attrName>
                                        </p:attrNameLst>
                                      </p:cBhvr>
                                      <p:to>
                                        <p:strVal val="visible"/>
                                      </p:to>
                                    </p:set>
                                    <p:animEffect transition="in" filter="box(in)">
                                      <p:cBhvr>
                                        <p:cTn id="52" dur="2000"/>
                                        <p:tgtEl>
                                          <p:spTgt spid="12469"/>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8" presetClass="entr" presetSubtype="16" fill="hold" nodeType="clickEffect">
                                  <p:stCondLst>
                                    <p:cond delay="0"/>
                                  </p:stCondLst>
                                  <p:childTnLst>
                                    <p:set>
                                      <p:cBhvr>
                                        <p:cTn id="56" dur="1" fill="hold">
                                          <p:stCondLst>
                                            <p:cond delay="0"/>
                                          </p:stCondLst>
                                        </p:cTn>
                                        <p:tgtEl>
                                          <p:spTgt spid="12470"/>
                                        </p:tgtEl>
                                        <p:attrNameLst>
                                          <p:attrName>style.visibility</p:attrName>
                                        </p:attrNameLst>
                                      </p:cBhvr>
                                      <p:to>
                                        <p:strVal val="visible"/>
                                      </p:to>
                                    </p:set>
                                    <p:animEffect transition="in" filter="diamond(in)">
                                      <p:cBhvr>
                                        <p:cTn id="57" dur="2000"/>
                                        <p:tgtEl>
                                          <p:spTgt spid="12470"/>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5" presetClass="entr" presetSubtype="10" fill="hold" grpId="0" nodeType="clickEffect">
                                  <p:stCondLst>
                                    <p:cond delay="0"/>
                                  </p:stCondLst>
                                  <p:childTnLst>
                                    <p:set>
                                      <p:cBhvr>
                                        <p:cTn id="61" dur="1" fill="hold">
                                          <p:stCondLst>
                                            <p:cond delay="0"/>
                                          </p:stCondLst>
                                        </p:cTn>
                                        <p:tgtEl>
                                          <p:spTgt spid="12471"/>
                                        </p:tgtEl>
                                        <p:attrNameLst>
                                          <p:attrName>style.visibility</p:attrName>
                                        </p:attrNameLst>
                                      </p:cBhvr>
                                      <p:to>
                                        <p:strVal val="visible"/>
                                      </p:to>
                                    </p:set>
                                    <p:animEffect transition="in" filter="checkerboard(across)">
                                      <p:cBhvr>
                                        <p:cTn id="62" dur="2000"/>
                                        <p:tgtEl>
                                          <p:spTgt spid="12471"/>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4" presetClass="entr" presetSubtype="16" fill="hold" nodeType="clickEffect">
                                  <p:stCondLst>
                                    <p:cond delay="0"/>
                                  </p:stCondLst>
                                  <p:childTnLst>
                                    <p:set>
                                      <p:cBhvr>
                                        <p:cTn id="66" dur="1" fill="hold">
                                          <p:stCondLst>
                                            <p:cond delay="0"/>
                                          </p:stCondLst>
                                        </p:cTn>
                                        <p:tgtEl>
                                          <p:spTgt spid="12472"/>
                                        </p:tgtEl>
                                        <p:attrNameLst>
                                          <p:attrName>style.visibility</p:attrName>
                                        </p:attrNameLst>
                                      </p:cBhvr>
                                      <p:to>
                                        <p:strVal val="visible"/>
                                      </p:to>
                                    </p:set>
                                    <p:animEffect transition="in" filter="box(in)">
                                      <p:cBhvr>
                                        <p:cTn id="67" dur="2000"/>
                                        <p:tgtEl>
                                          <p:spTgt spid="12472"/>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4" presetClass="entr" presetSubtype="16" fill="hold" grpId="0" nodeType="clickEffect">
                                  <p:stCondLst>
                                    <p:cond delay="0"/>
                                  </p:stCondLst>
                                  <p:childTnLst>
                                    <p:set>
                                      <p:cBhvr>
                                        <p:cTn id="71" dur="1" fill="hold">
                                          <p:stCondLst>
                                            <p:cond delay="0"/>
                                          </p:stCondLst>
                                        </p:cTn>
                                        <p:tgtEl>
                                          <p:spTgt spid="12473"/>
                                        </p:tgtEl>
                                        <p:attrNameLst>
                                          <p:attrName>style.visibility</p:attrName>
                                        </p:attrNameLst>
                                      </p:cBhvr>
                                      <p:to>
                                        <p:strVal val="visible"/>
                                      </p:to>
                                    </p:set>
                                    <p:animEffect transition="in" filter="box(in)">
                                      <p:cBhvr>
                                        <p:cTn id="72" dur="2000"/>
                                        <p:tgtEl>
                                          <p:spTgt spid="12473"/>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21" presetClass="entr" presetSubtype="4" fill="hold" nodeType="clickEffect">
                                  <p:stCondLst>
                                    <p:cond delay="0"/>
                                  </p:stCondLst>
                                  <p:childTnLst>
                                    <p:set>
                                      <p:cBhvr>
                                        <p:cTn id="76" dur="1" fill="hold">
                                          <p:stCondLst>
                                            <p:cond delay="0"/>
                                          </p:stCondLst>
                                        </p:cTn>
                                        <p:tgtEl>
                                          <p:spTgt spid="12474"/>
                                        </p:tgtEl>
                                        <p:attrNameLst>
                                          <p:attrName>style.visibility</p:attrName>
                                        </p:attrNameLst>
                                      </p:cBhvr>
                                      <p:to>
                                        <p:strVal val="visible"/>
                                      </p:to>
                                    </p:set>
                                    <p:animEffect transition="in" filter="wheel(4)">
                                      <p:cBhvr>
                                        <p:cTn id="77" dur="2000"/>
                                        <p:tgtEl>
                                          <p:spTgt spid="12474"/>
                                        </p:tgtEl>
                                      </p:cBhvr>
                                    </p:animEffect>
                                  </p:childTnLst>
                                </p:cTn>
                              </p:par>
                            </p:childTnLst>
                          </p:cTn>
                        </p:par>
                      </p:childTnLst>
                    </p:cTn>
                  </p:par>
                  <p:par>
                    <p:cTn id="78" fill="hold" nodeType="clickPar">
                      <p:stCondLst>
                        <p:cond delay="indefinite"/>
                      </p:stCondLst>
                      <p:childTnLst>
                        <p:par>
                          <p:cTn id="79" fill="hold" nodeType="withGroup">
                            <p:stCondLst>
                              <p:cond delay="0"/>
                            </p:stCondLst>
                            <p:childTnLst>
                              <p:par>
                                <p:cTn id="80" presetID="21" presetClass="entr" presetSubtype="4" fill="hold" grpId="0" nodeType="clickEffect">
                                  <p:stCondLst>
                                    <p:cond delay="0"/>
                                  </p:stCondLst>
                                  <p:childTnLst>
                                    <p:set>
                                      <p:cBhvr>
                                        <p:cTn id="81" dur="1" fill="hold">
                                          <p:stCondLst>
                                            <p:cond delay="0"/>
                                          </p:stCondLst>
                                        </p:cTn>
                                        <p:tgtEl>
                                          <p:spTgt spid="12490"/>
                                        </p:tgtEl>
                                        <p:attrNameLst>
                                          <p:attrName>style.visibility</p:attrName>
                                        </p:attrNameLst>
                                      </p:cBhvr>
                                      <p:to>
                                        <p:strVal val="visible"/>
                                      </p:to>
                                    </p:set>
                                    <p:animEffect transition="in" filter="wheel(4)">
                                      <p:cBhvr>
                                        <p:cTn id="82" dur="2000"/>
                                        <p:tgtEl>
                                          <p:spTgt spid="124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467" grpId="0" autoUpdateAnimBg="0"/>
      <p:bldP spid="12469" grpId="0"/>
      <p:bldP spid="12471" grpId="0"/>
      <p:bldP spid="12473" grpId="0"/>
      <p:bldP spid="12489" grpId="0"/>
      <p:bldP spid="12490" grpId="0"/>
    </p:bldLst>
  </p:timing>
</p:sld>
</file>

<file path=ppt/slides/slide1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5362" name="Rectangle 2"/>
          <p:cNvSpPr>
            <a:spLocks noGrp="1" noChangeArrowheads="1"/>
          </p:cNvSpPr>
          <p:nvPr>
            <p:ph type="body" idx="1"/>
          </p:nvPr>
        </p:nvSpPr>
        <p:spPr>
          <a:xfrm>
            <a:off x="0" y="228600"/>
            <a:ext cx="7772400" cy="609600"/>
          </a:xfrm>
        </p:spPr>
        <p:txBody>
          <a:bodyPr/>
          <a:lstStyle/>
          <a:p>
            <a:r>
              <a:rPr lang="en-US" sz="2800" b="1">
                <a:solidFill>
                  <a:srgbClr val="9C0000"/>
                </a:solidFill>
              </a:rPr>
              <a:t>1.6. Phương pháp mặt cắt.</a:t>
            </a:r>
          </a:p>
        </p:txBody>
      </p:sp>
      <p:grpSp>
        <p:nvGrpSpPr>
          <p:cNvPr id="15508" name="Group 148"/>
          <p:cNvGrpSpPr>
            <a:grpSpLocks/>
          </p:cNvGrpSpPr>
          <p:nvPr/>
        </p:nvGrpSpPr>
        <p:grpSpPr bwMode="auto">
          <a:xfrm>
            <a:off x="1752600" y="849313"/>
            <a:ext cx="1139825" cy="2122487"/>
            <a:chOff x="480" y="-816"/>
            <a:chExt cx="718" cy="1337"/>
          </a:xfrm>
        </p:grpSpPr>
        <p:sp>
          <p:nvSpPr>
            <p:cNvPr id="15379" name="Freeform 19"/>
            <p:cNvSpPr>
              <a:spLocks/>
            </p:cNvSpPr>
            <p:nvPr/>
          </p:nvSpPr>
          <p:spPr bwMode="auto">
            <a:xfrm>
              <a:off x="480" y="-816"/>
              <a:ext cx="718" cy="1337"/>
            </a:xfrm>
            <a:custGeom>
              <a:avLst/>
              <a:gdLst>
                <a:gd name="T0" fmla="*/ 1020 w 1020"/>
                <a:gd name="T1" fmla="*/ 653 h 2123"/>
                <a:gd name="T2" fmla="*/ 1005 w 1020"/>
                <a:gd name="T3" fmla="*/ 128 h 2123"/>
                <a:gd name="T4" fmla="*/ 945 w 1020"/>
                <a:gd name="T5" fmla="*/ 8 h 2123"/>
                <a:gd name="T6" fmla="*/ 870 w 1020"/>
                <a:gd name="T7" fmla="*/ 68 h 2123"/>
                <a:gd name="T8" fmla="*/ 825 w 1020"/>
                <a:gd name="T9" fmla="*/ 98 h 2123"/>
                <a:gd name="T10" fmla="*/ 705 w 1020"/>
                <a:gd name="T11" fmla="*/ 203 h 2123"/>
                <a:gd name="T12" fmla="*/ 630 w 1020"/>
                <a:gd name="T13" fmla="*/ 278 h 2123"/>
                <a:gd name="T14" fmla="*/ 600 w 1020"/>
                <a:gd name="T15" fmla="*/ 323 h 2123"/>
                <a:gd name="T16" fmla="*/ 510 w 1020"/>
                <a:gd name="T17" fmla="*/ 383 h 2123"/>
                <a:gd name="T18" fmla="*/ 465 w 1020"/>
                <a:gd name="T19" fmla="*/ 413 h 2123"/>
                <a:gd name="T20" fmla="*/ 435 w 1020"/>
                <a:gd name="T21" fmla="*/ 458 h 2123"/>
                <a:gd name="T22" fmla="*/ 390 w 1020"/>
                <a:gd name="T23" fmla="*/ 473 h 2123"/>
                <a:gd name="T24" fmla="*/ 345 w 1020"/>
                <a:gd name="T25" fmla="*/ 503 h 2123"/>
                <a:gd name="T26" fmla="*/ 300 w 1020"/>
                <a:gd name="T27" fmla="*/ 518 h 2123"/>
                <a:gd name="T28" fmla="*/ 75 w 1020"/>
                <a:gd name="T29" fmla="*/ 638 h 2123"/>
                <a:gd name="T30" fmla="*/ 45 w 1020"/>
                <a:gd name="T31" fmla="*/ 683 h 2123"/>
                <a:gd name="T32" fmla="*/ 15 w 1020"/>
                <a:gd name="T33" fmla="*/ 773 h 2123"/>
                <a:gd name="T34" fmla="*/ 30 w 1020"/>
                <a:gd name="T35" fmla="*/ 1328 h 2123"/>
                <a:gd name="T36" fmla="*/ 45 w 1020"/>
                <a:gd name="T37" fmla="*/ 1463 h 2123"/>
                <a:gd name="T38" fmla="*/ 75 w 1020"/>
                <a:gd name="T39" fmla="*/ 1553 h 2123"/>
                <a:gd name="T40" fmla="*/ 90 w 1020"/>
                <a:gd name="T41" fmla="*/ 1898 h 2123"/>
                <a:gd name="T42" fmla="*/ 105 w 1020"/>
                <a:gd name="T43" fmla="*/ 2093 h 2123"/>
                <a:gd name="T44" fmla="*/ 195 w 1020"/>
                <a:gd name="T45" fmla="*/ 2123 h 2123"/>
                <a:gd name="T46" fmla="*/ 255 w 1020"/>
                <a:gd name="T47" fmla="*/ 2063 h 2123"/>
                <a:gd name="T48" fmla="*/ 285 w 1020"/>
                <a:gd name="T49" fmla="*/ 2018 h 2123"/>
                <a:gd name="T50" fmla="*/ 510 w 1020"/>
                <a:gd name="T51" fmla="*/ 1883 h 2123"/>
                <a:gd name="T52" fmla="*/ 585 w 1020"/>
                <a:gd name="T53" fmla="*/ 1823 h 2123"/>
                <a:gd name="T54" fmla="*/ 615 w 1020"/>
                <a:gd name="T55" fmla="*/ 1778 h 2123"/>
                <a:gd name="T56" fmla="*/ 660 w 1020"/>
                <a:gd name="T57" fmla="*/ 1763 h 2123"/>
                <a:gd name="T58" fmla="*/ 675 w 1020"/>
                <a:gd name="T59" fmla="*/ 1748 h 2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20" h="2123">
                  <a:moveTo>
                    <a:pt x="1020" y="653"/>
                  </a:moveTo>
                  <a:cubicBezTo>
                    <a:pt x="1015" y="478"/>
                    <a:pt x="1013" y="303"/>
                    <a:pt x="1005" y="128"/>
                  </a:cubicBezTo>
                  <a:cubicBezTo>
                    <a:pt x="999" y="11"/>
                    <a:pt x="1018" y="32"/>
                    <a:pt x="945" y="8"/>
                  </a:cubicBezTo>
                  <a:cubicBezTo>
                    <a:pt x="857" y="37"/>
                    <a:pt x="938" y="0"/>
                    <a:pt x="870" y="68"/>
                  </a:cubicBezTo>
                  <a:cubicBezTo>
                    <a:pt x="857" y="81"/>
                    <a:pt x="839" y="86"/>
                    <a:pt x="825" y="98"/>
                  </a:cubicBezTo>
                  <a:cubicBezTo>
                    <a:pt x="769" y="145"/>
                    <a:pt x="776" y="179"/>
                    <a:pt x="705" y="203"/>
                  </a:cubicBezTo>
                  <a:cubicBezTo>
                    <a:pt x="625" y="323"/>
                    <a:pt x="730" y="178"/>
                    <a:pt x="630" y="278"/>
                  </a:cubicBezTo>
                  <a:cubicBezTo>
                    <a:pt x="617" y="291"/>
                    <a:pt x="614" y="311"/>
                    <a:pt x="600" y="323"/>
                  </a:cubicBezTo>
                  <a:cubicBezTo>
                    <a:pt x="573" y="347"/>
                    <a:pt x="540" y="363"/>
                    <a:pt x="510" y="383"/>
                  </a:cubicBezTo>
                  <a:cubicBezTo>
                    <a:pt x="495" y="393"/>
                    <a:pt x="465" y="413"/>
                    <a:pt x="465" y="413"/>
                  </a:cubicBezTo>
                  <a:cubicBezTo>
                    <a:pt x="455" y="428"/>
                    <a:pt x="449" y="447"/>
                    <a:pt x="435" y="458"/>
                  </a:cubicBezTo>
                  <a:cubicBezTo>
                    <a:pt x="423" y="468"/>
                    <a:pt x="404" y="466"/>
                    <a:pt x="390" y="473"/>
                  </a:cubicBezTo>
                  <a:cubicBezTo>
                    <a:pt x="374" y="481"/>
                    <a:pt x="361" y="495"/>
                    <a:pt x="345" y="503"/>
                  </a:cubicBezTo>
                  <a:cubicBezTo>
                    <a:pt x="331" y="510"/>
                    <a:pt x="314" y="510"/>
                    <a:pt x="300" y="518"/>
                  </a:cubicBezTo>
                  <a:cubicBezTo>
                    <a:pt x="222" y="561"/>
                    <a:pt x="160" y="610"/>
                    <a:pt x="75" y="638"/>
                  </a:cubicBezTo>
                  <a:cubicBezTo>
                    <a:pt x="65" y="653"/>
                    <a:pt x="52" y="667"/>
                    <a:pt x="45" y="683"/>
                  </a:cubicBezTo>
                  <a:cubicBezTo>
                    <a:pt x="32" y="712"/>
                    <a:pt x="15" y="773"/>
                    <a:pt x="15" y="773"/>
                  </a:cubicBezTo>
                  <a:cubicBezTo>
                    <a:pt x="0" y="962"/>
                    <a:pt x="6" y="1140"/>
                    <a:pt x="30" y="1328"/>
                  </a:cubicBezTo>
                  <a:cubicBezTo>
                    <a:pt x="36" y="1373"/>
                    <a:pt x="36" y="1419"/>
                    <a:pt x="45" y="1463"/>
                  </a:cubicBezTo>
                  <a:cubicBezTo>
                    <a:pt x="51" y="1494"/>
                    <a:pt x="75" y="1553"/>
                    <a:pt x="75" y="1553"/>
                  </a:cubicBezTo>
                  <a:cubicBezTo>
                    <a:pt x="80" y="1668"/>
                    <a:pt x="84" y="1783"/>
                    <a:pt x="90" y="1898"/>
                  </a:cubicBezTo>
                  <a:cubicBezTo>
                    <a:pt x="94" y="1963"/>
                    <a:pt x="77" y="2034"/>
                    <a:pt x="105" y="2093"/>
                  </a:cubicBezTo>
                  <a:cubicBezTo>
                    <a:pt x="118" y="2122"/>
                    <a:pt x="195" y="2123"/>
                    <a:pt x="195" y="2123"/>
                  </a:cubicBezTo>
                  <a:cubicBezTo>
                    <a:pt x="228" y="2025"/>
                    <a:pt x="182" y="2121"/>
                    <a:pt x="255" y="2063"/>
                  </a:cubicBezTo>
                  <a:cubicBezTo>
                    <a:pt x="269" y="2052"/>
                    <a:pt x="271" y="2030"/>
                    <a:pt x="285" y="2018"/>
                  </a:cubicBezTo>
                  <a:cubicBezTo>
                    <a:pt x="356" y="1956"/>
                    <a:pt x="435" y="1933"/>
                    <a:pt x="510" y="1883"/>
                  </a:cubicBezTo>
                  <a:cubicBezTo>
                    <a:pt x="596" y="1754"/>
                    <a:pt x="481" y="1906"/>
                    <a:pt x="585" y="1823"/>
                  </a:cubicBezTo>
                  <a:cubicBezTo>
                    <a:pt x="599" y="1812"/>
                    <a:pt x="601" y="1789"/>
                    <a:pt x="615" y="1778"/>
                  </a:cubicBezTo>
                  <a:cubicBezTo>
                    <a:pt x="627" y="1768"/>
                    <a:pt x="646" y="1770"/>
                    <a:pt x="660" y="1763"/>
                  </a:cubicBezTo>
                  <a:cubicBezTo>
                    <a:pt x="666" y="1760"/>
                    <a:pt x="670" y="1753"/>
                    <a:pt x="675" y="1748"/>
                  </a:cubicBezTo>
                </a:path>
              </a:pathLst>
            </a:custGeom>
            <a:solidFill>
              <a:schemeClr val="bg1"/>
            </a:solidFill>
            <a:ln w="28575" cmpd="sng">
              <a:solidFill>
                <a:srgbClr val="000000"/>
              </a:solidFill>
              <a:round/>
              <a:headEnd/>
              <a:tailEnd/>
            </a:ln>
          </p:spPr>
          <p:txBody>
            <a:bodyPr/>
            <a:lstStyle/>
            <a:p>
              <a:endParaRPr lang="en-US"/>
            </a:p>
          </p:txBody>
        </p:sp>
        <p:grpSp>
          <p:nvGrpSpPr>
            <p:cNvPr id="15507" name="Group 147"/>
            <p:cNvGrpSpPr>
              <a:grpSpLocks/>
            </p:cNvGrpSpPr>
            <p:nvPr/>
          </p:nvGrpSpPr>
          <p:grpSpPr bwMode="auto">
            <a:xfrm>
              <a:off x="795" y="-474"/>
              <a:ext cx="261" cy="677"/>
              <a:chOff x="1365" y="-474"/>
              <a:chExt cx="261" cy="677"/>
            </a:xfrm>
          </p:grpSpPr>
          <p:sp>
            <p:nvSpPr>
              <p:cNvPr id="15369" name="Line 9"/>
              <p:cNvSpPr>
                <a:spLocks noChangeShapeType="1"/>
              </p:cNvSpPr>
              <p:nvPr/>
            </p:nvSpPr>
            <p:spPr bwMode="auto">
              <a:xfrm flipH="1">
                <a:off x="1365" y="-466"/>
                <a:ext cx="252" cy="22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374" name="Line 14"/>
              <p:cNvSpPr>
                <a:spLocks noChangeShapeType="1"/>
              </p:cNvSpPr>
              <p:nvPr/>
            </p:nvSpPr>
            <p:spPr bwMode="auto">
              <a:xfrm>
                <a:off x="1365" y="-251"/>
                <a:ext cx="0" cy="45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387" name="Line 27"/>
              <p:cNvSpPr>
                <a:spLocks noChangeShapeType="1"/>
              </p:cNvSpPr>
              <p:nvPr/>
            </p:nvSpPr>
            <p:spPr bwMode="auto">
              <a:xfrm flipH="1">
                <a:off x="1365" y="-24"/>
                <a:ext cx="252" cy="227"/>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15388" name="Line 28"/>
              <p:cNvSpPr>
                <a:spLocks noChangeShapeType="1"/>
              </p:cNvSpPr>
              <p:nvPr/>
            </p:nvSpPr>
            <p:spPr bwMode="auto">
              <a:xfrm>
                <a:off x="1626" y="-474"/>
                <a:ext cx="0" cy="453"/>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5431" name="Line 71"/>
          <p:cNvSpPr>
            <a:spLocks noChangeShapeType="1"/>
          </p:cNvSpPr>
          <p:nvPr/>
        </p:nvSpPr>
        <p:spPr bwMode="auto">
          <a:xfrm flipH="1" flipV="1">
            <a:off x="2819400" y="2378075"/>
            <a:ext cx="265113" cy="833438"/>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5432" name="Line 72"/>
          <p:cNvSpPr>
            <a:spLocks noChangeShapeType="1"/>
          </p:cNvSpPr>
          <p:nvPr/>
        </p:nvSpPr>
        <p:spPr bwMode="auto">
          <a:xfrm rot="614872" flipH="1">
            <a:off x="3505200" y="1433513"/>
            <a:ext cx="198438" cy="539750"/>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grpSp>
        <p:nvGrpSpPr>
          <p:cNvPr id="15496" name="Group 136"/>
          <p:cNvGrpSpPr>
            <a:grpSpLocks/>
          </p:cNvGrpSpPr>
          <p:nvPr/>
        </p:nvGrpSpPr>
        <p:grpSpPr bwMode="auto">
          <a:xfrm>
            <a:off x="809625" y="779463"/>
            <a:ext cx="804863" cy="596900"/>
            <a:chOff x="-624" y="491"/>
            <a:chExt cx="507" cy="376"/>
          </a:xfrm>
        </p:grpSpPr>
        <p:sp>
          <p:nvSpPr>
            <p:cNvPr id="15429" name="Line 69"/>
            <p:cNvSpPr>
              <a:spLocks noChangeShapeType="1"/>
            </p:cNvSpPr>
            <p:nvPr/>
          </p:nvSpPr>
          <p:spPr bwMode="auto">
            <a:xfrm rot="415647">
              <a:off x="-388" y="527"/>
              <a:ext cx="254" cy="340"/>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5449" name="Text Box 89"/>
            <p:cNvSpPr txBox="1">
              <a:spLocks noChangeArrowheads="1"/>
            </p:cNvSpPr>
            <p:nvPr/>
          </p:nvSpPr>
          <p:spPr bwMode="auto">
            <a:xfrm>
              <a:off x="-624" y="491"/>
              <a:ext cx="507" cy="3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P</a:t>
              </a:r>
              <a:r>
                <a:rPr lang="en-US" sz="2800" baseline="-25000">
                  <a:solidFill>
                    <a:srgbClr val="CC3300"/>
                  </a:solidFill>
                </a:rPr>
                <a:t>1</a:t>
              </a:r>
              <a:endParaRPr lang="en-US" sz="2800">
                <a:solidFill>
                  <a:srgbClr val="CC3300"/>
                </a:solidFill>
              </a:endParaRPr>
            </a:p>
          </p:txBody>
        </p:sp>
      </p:grpSp>
      <p:grpSp>
        <p:nvGrpSpPr>
          <p:cNvPr id="15497" name="Group 137"/>
          <p:cNvGrpSpPr>
            <a:grpSpLocks/>
          </p:cNvGrpSpPr>
          <p:nvPr/>
        </p:nvGrpSpPr>
        <p:grpSpPr bwMode="auto">
          <a:xfrm>
            <a:off x="571500" y="1763713"/>
            <a:ext cx="976313" cy="787400"/>
            <a:chOff x="-810" y="1111"/>
            <a:chExt cx="615" cy="496"/>
          </a:xfrm>
        </p:grpSpPr>
        <p:sp>
          <p:nvSpPr>
            <p:cNvPr id="15430" name="Line 70"/>
            <p:cNvSpPr>
              <a:spLocks noChangeShapeType="1"/>
            </p:cNvSpPr>
            <p:nvPr/>
          </p:nvSpPr>
          <p:spPr bwMode="auto">
            <a:xfrm flipV="1">
              <a:off x="-576" y="1111"/>
              <a:ext cx="381" cy="227"/>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5451" name="Text Box 91"/>
            <p:cNvSpPr txBox="1">
              <a:spLocks noChangeArrowheads="1"/>
            </p:cNvSpPr>
            <p:nvPr/>
          </p:nvSpPr>
          <p:spPr bwMode="auto">
            <a:xfrm>
              <a:off x="-810" y="1176"/>
              <a:ext cx="432" cy="4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P</a:t>
              </a:r>
              <a:r>
                <a:rPr lang="en-US" sz="2800" baseline="-25000">
                  <a:solidFill>
                    <a:srgbClr val="CC3300"/>
                  </a:solidFill>
                </a:rPr>
                <a:t>2</a:t>
              </a:r>
              <a:endParaRPr lang="en-US" sz="2800">
                <a:solidFill>
                  <a:srgbClr val="CC3300"/>
                </a:solidFill>
              </a:endParaRPr>
            </a:p>
          </p:txBody>
        </p:sp>
      </p:grpSp>
      <p:grpSp>
        <p:nvGrpSpPr>
          <p:cNvPr id="15515" name="Group 155"/>
          <p:cNvGrpSpPr>
            <a:grpSpLocks/>
          </p:cNvGrpSpPr>
          <p:nvPr/>
        </p:nvGrpSpPr>
        <p:grpSpPr bwMode="auto">
          <a:xfrm>
            <a:off x="6481763" y="2873375"/>
            <a:ext cx="681037" cy="2212975"/>
            <a:chOff x="4083" y="3232"/>
            <a:chExt cx="429" cy="1394"/>
          </a:xfrm>
        </p:grpSpPr>
        <p:sp>
          <p:nvSpPr>
            <p:cNvPr id="15364" name="Text Box 4"/>
            <p:cNvSpPr txBox="1">
              <a:spLocks noChangeArrowheads="1"/>
            </p:cNvSpPr>
            <p:nvPr/>
          </p:nvSpPr>
          <p:spPr bwMode="auto">
            <a:xfrm>
              <a:off x="4083" y="3232"/>
              <a:ext cx="429" cy="4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 y</a:t>
              </a:r>
            </a:p>
          </p:txBody>
        </p:sp>
        <p:sp>
          <p:nvSpPr>
            <p:cNvPr id="15421" name="Line 61"/>
            <p:cNvSpPr>
              <a:spLocks noChangeShapeType="1"/>
            </p:cNvSpPr>
            <p:nvPr/>
          </p:nvSpPr>
          <p:spPr bwMode="auto">
            <a:xfrm>
              <a:off x="4386" y="3336"/>
              <a:ext cx="0" cy="1290"/>
            </a:xfrm>
            <a:prstGeom prst="line">
              <a:avLst/>
            </a:prstGeom>
            <a:noFill/>
            <a:ln w="9525">
              <a:solidFill>
                <a:srgbClr val="0000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grpSp>
      <p:grpSp>
        <p:nvGrpSpPr>
          <p:cNvPr id="15513" name="Group 153"/>
          <p:cNvGrpSpPr>
            <a:grpSpLocks/>
          </p:cNvGrpSpPr>
          <p:nvPr/>
        </p:nvGrpSpPr>
        <p:grpSpPr bwMode="auto">
          <a:xfrm>
            <a:off x="7016750" y="4414838"/>
            <a:ext cx="1374775" cy="993775"/>
            <a:chOff x="5518" y="2781"/>
            <a:chExt cx="866" cy="626"/>
          </a:xfrm>
        </p:grpSpPr>
        <p:sp>
          <p:nvSpPr>
            <p:cNvPr id="15423" name="Line 63"/>
            <p:cNvSpPr>
              <a:spLocks noChangeShapeType="1"/>
            </p:cNvSpPr>
            <p:nvPr/>
          </p:nvSpPr>
          <p:spPr bwMode="auto">
            <a:xfrm rot="-430956">
              <a:off x="5518" y="2781"/>
              <a:ext cx="818" cy="461"/>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5454" name="Text Box 94"/>
            <p:cNvSpPr txBox="1">
              <a:spLocks noChangeArrowheads="1"/>
            </p:cNvSpPr>
            <p:nvPr/>
          </p:nvSpPr>
          <p:spPr bwMode="auto">
            <a:xfrm>
              <a:off x="6123" y="3103"/>
              <a:ext cx="261" cy="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x</a:t>
              </a:r>
            </a:p>
          </p:txBody>
        </p:sp>
      </p:grpSp>
      <p:grpSp>
        <p:nvGrpSpPr>
          <p:cNvPr id="15516" name="Group 156"/>
          <p:cNvGrpSpPr>
            <a:grpSpLocks/>
          </p:cNvGrpSpPr>
          <p:nvPr/>
        </p:nvGrpSpPr>
        <p:grpSpPr bwMode="auto">
          <a:xfrm>
            <a:off x="7161213" y="2524125"/>
            <a:ext cx="1816100" cy="2160588"/>
            <a:chOff x="5960" y="1779"/>
            <a:chExt cx="1144" cy="1361"/>
          </a:xfrm>
        </p:grpSpPr>
        <p:sp>
          <p:nvSpPr>
            <p:cNvPr id="15422" name="Line 62"/>
            <p:cNvSpPr>
              <a:spLocks noChangeShapeType="1"/>
            </p:cNvSpPr>
            <p:nvPr/>
          </p:nvSpPr>
          <p:spPr bwMode="auto">
            <a:xfrm rot="739527" flipV="1">
              <a:off x="5960" y="1846"/>
              <a:ext cx="904" cy="1294"/>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5457" name="Text Box 97"/>
            <p:cNvSpPr txBox="1">
              <a:spLocks noChangeArrowheads="1"/>
            </p:cNvSpPr>
            <p:nvPr/>
          </p:nvSpPr>
          <p:spPr bwMode="auto">
            <a:xfrm>
              <a:off x="6672" y="1779"/>
              <a:ext cx="432" cy="4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 z</a:t>
              </a:r>
            </a:p>
          </p:txBody>
        </p:sp>
      </p:grpSp>
      <p:grpSp>
        <p:nvGrpSpPr>
          <p:cNvPr id="15510" name="Group 150"/>
          <p:cNvGrpSpPr>
            <a:grpSpLocks/>
          </p:cNvGrpSpPr>
          <p:nvPr/>
        </p:nvGrpSpPr>
        <p:grpSpPr bwMode="auto">
          <a:xfrm>
            <a:off x="6948488" y="4527550"/>
            <a:ext cx="762000" cy="982663"/>
            <a:chOff x="4368" y="3797"/>
            <a:chExt cx="480" cy="619"/>
          </a:xfrm>
        </p:grpSpPr>
        <p:sp>
          <p:nvSpPr>
            <p:cNvPr id="15437" name="Line 77"/>
            <p:cNvSpPr>
              <a:spLocks noChangeShapeType="1"/>
            </p:cNvSpPr>
            <p:nvPr/>
          </p:nvSpPr>
          <p:spPr bwMode="auto">
            <a:xfrm rot="395911">
              <a:off x="4368" y="3797"/>
              <a:ext cx="433" cy="139"/>
            </a:xfrm>
            <a:prstGeom prst="line">
              <a:avLst/>
            </a:prstGeom>
            <a:noFill/>
            <a:ln w="2857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5463" name="Text Box 103"/>
            <p:cNvSpPr txBox="1">
              <a:spLocks noChangeArrowheads="1"/>
            </p:cNvSpPr>
            <p:nvPr/>
          </p:nvSpPr>
          <p:spPr bwMode="auto">
            <a:xfrm>
              <a:off x="4416" y="3924"/>
              <a:ext cx="432" cy="4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chemeClr val="accent2"/>
                  </a:solidFill>
                </a:rPr>
                <a:t>N</a:t>
              </a:r>
              <a:r>
                <a:rPr lang="en-US" sz="2800" baseline="-25000">
                  <a:solidFill>
                    <a:schemeClr val="accent2"/>
                  </a:solidFill>
                </a:rPr>
                <a:t>x</a:t>
              </a:r>
              <a:endParaRPr lang="en-US" sz="2800">
                <a:solidFill>
                  <a:schemeClr val="accent2"/>
                </a:solidFill>
              </a:endParaRPr>
            </a:p>
          </p:txBody>
        </p:sp>
      </p:grpSp>
      <p:grpSp>
        <p:nvGrpSpPr>
          <p:cNvPr id="15511" name="Group 151"/>
          <p:cNvGrpSpPr>
            <a:grpSpLocks/>
          </p:cNvGrpSpPr>
          <p:nvPr/>
        </p:nvGrpSpPr>
        <p:grpSpPr bwMode="auto">
          <a:xfrm>
            <a:off x="6430963" y="3581400"/>
            <a:ext cx="731837" cy="901700"/>
            <a:chOff x="2784" y="2256"/>
            <a:chExt cx="461" cy="568"/>
          </a:xfrm>
        </p:grpSpPr>
        <p:sp>
          <p:nvSpPr>
            <p:cNvPr id="15439" name="Line 79"/>
            <p:cNvSpPr>
              <a:spLocks noChangeShapeType="1"/>
            </p:cNvSpPr>
            <p:nvPr/>
          </p:nvSpPr>
          <p:spPr bwMode="auto">
            <a:xfrm flipV="1">
              <a:off x="3120" y="2346"/>
              <a:ext cx="0" cy="478"/>
            </a:xfrm>
            <a:prstGeom prst="line">
              <a:avLst/>
            </a:prstGeom>
            <a:noFill/>
            <a:ln w="2857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5464" name="Text Box 104"/>
            <p:cNvSpPr txBox="1">
              <a:spLocks noChangeArrowheads="1"/>
            </p:cNvSpPr>
            <p:nvPr/>
          </p:nvSpPr>
          <p:spPr bwMode="auto">
            <a:xfrm>
              <a:off x="2784" y="2256"/>
              <a:ext cx="461" cy="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chemeClr val="accent2"/>
                  </a:solidFill>
                </a:rPr>
                <a:t>Q</a:t>
              </a:r>
              <a:r>
                <a:rPr lang="en-US" sz="2800" baseline="-25000">
                  <a:solidFill>
                    <a:schemeClr val="accent2"/>
                  </a:solidFill>
                </a:rPr>
                <a:t>y</a:t>
              </a:r>
              <a:endParaRPr lang="en-US" sz="2800">
                <a:solidFill>
                  <a:schemeClr val="accent2"/>
                </a:solidFill>
              </a:endParaRPr>
            </a:p>
          </p:txBody>
        </p:sp>
      </p:grpSp>
      <p:grpSp>
        <p:nvGrpSpPr>
          <p:cNvPr id="15509" name="Group 149"/>
          <p:cNvGrpSpPr>
            <a:grpSpLocks/>
          </p:cNvGrpSpPr>
          <p:nvPr/>
        </p:nvGrpSpPr>
        <p:grpSpPr bwMode="auto">
          <a:xfrm>
            <a:off x="6981825" y="4081463"/>
            <a:ext cx="819150" cy="658812"/>
            <a:chOff x="5964" y="2571"/>
            <a:chExt cx="516" cy="415"/>
          </a:xfrm>
        </p:grpSpPr>
        <p:sp>
          <p:nvSpPr>
            <p:cNvPr id="15438" name="Line 78"/>
            <p:cNvSpPr>
              <a:spLocks noChangeShapeType="1"/>
            </p:cNvSpPr>
            <p:nvPr/>
          </p:nvSpPr>
          <p:spPr bwMode="auto">
            <a:xfrm flipV="1">
              <a:off x="5964" y="2573"/>
              <a:ext cx="276" cy="265"/>
            </a:xfrm>
            <a:prstGeom prst="line">
              <a:avLst/>
            </a:prstGeom>
            <a:noFill/>
            <a:ln w="2857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5465" name="Text Box 105"/>
            <p:cNvSpPr txBox="1">
              <a:spLocks noChangeArrowheads="1"/>
            </p:cNvSpPr>
            <p:nvPr/>
          </p:nvSpPr>
          <p:spPr bwMode="auto">
            <a:xfrm>
              <a:off x="6088" y="2571"/>
              <a:ext cx="392" cy="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chemeClr val="accent2"/>
                  </a:solidFill>
                  <a:latin typeface="Times New Roman" pitchFamily="18" charset="0"/>
                  <a:cs typeface="Times New Roman" pitchFamily="18" charset="0"/>
                </a:rPr>
                <a:t>Q</a:t>
              </a:r>
              <a:r>
                <a:rPr lang="en-US" sz="2800" baseline="-25000">
                  <a:solidFill>
                    <a:schemeClr val="accent2"/>
                  </a:solidFill>
                  <a:latin typeface="Times New Roman" pitchFamily="18" charset="0"/>
                  <a:cs typeface="Times New Roman" pitchFamily="18" charset="0"/>
                </a:rPr>
                <a:t>z</a:t>
              </a:r>
              <a:endParaRPr lang="en-US" sz="2800">
                <a:solidFill>
                  <a:schemeClr val="accent2"/>
                </a:solidFill>
                <a:latin typeface="Times New Roman" pitchFamily="18" charset="0"/>
                <a:cs typeface="Times New Roman" pitchFamily="18" charset="0"/>
              </a:endParaRPr>
            </a:p>
          </p:txBody>
        </p:sp>
      </p:grpSp>
      <p:grpSp>
        <p:nvGrpSpPr>
          <p:cNvPr id="15514" name="Group 154"/>
          <p:cNvGrpSpPr>
            <a:grpSpLocks/>
          </p:cNvGrpSpPr>
          <p:nvPr/>
        </p:nvGrpSpPr>
        <p:grpSpPr bwMode="auto">
          <a:xfrm>
            <a:off x="7369175" y="4067175"/>
            <a:ext cx="1317625" cy="1538288"/>
            <a:chOff x="4642" y="2550"/>
            <a:chExt cx="830" cy="969"/>
          </a:xfrm>
        </p:grpSpPr>
        <p:sp>
          <p:nvSpPr>
            <p:cNvPr id="15441" name="Line 81"/>
            <p:cNvSpPr>
              <a:spLocks noChangeShapeType="1"/>
            </p:cNvSpPr>
            <p:nvPr/>
          </p:nvSpPr>
          <p:spPr bwMode="auto">
            <a:xfrm flipV="1">
              <a:off x="4911" y="2550"/>
              <a:ext cx="288" cy="277"/>
            </a:xfrm>
            <a:prstGeom prst="line">
              <a:avLst/>
            </a:prstGeom>
            <a:noFill/>
            <a:ln w="2857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5442" name="Line 82"/>
            <p:cNvSpPr>
              <a:spLocks noChangeShapeType="1"/>
            </p:cNvSpPr>
            <p:nvPr/>
          </p:nvSpPr>
          <p:spPr bwMode="auto">
            <a:xfrm rot="21351461" flipH="1">
              <a:off x="4642" y="3242"/>
              <a:ext cx="288" cy="277"/>
            </a:xfrm>
            <a:prstGeom prst="line">
              <a:avLst/>
            </a:prstGeom>
            <a:noFill/>
            <a:ln w="2857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5440" name="Line 80"/>
            <p:cNvSpPr>
              <a:spLocks noChangeShapeType="1"/>
            </p:cNvSpPr>
            <p:nvPr/>
          </p:nvSpPr>
          <p:spPr bwMode="auto">
            <a:xfrm>
              <a:off x="4911" y="2826"/>
              <a:ext cx="0" cy="4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466" name="Text Box 106"/>
            <p:cNvSpPr txBox="1">
              <a:spLocks noChangeArrowheads="1"/>
            </p:cNvSpPr>
            <p:nvPr/>
          </p:nvSpPr>
          <p:spPr bwMode="auto">
            <a:xfrm>
              <a:off x="5046" y="2621"/>
              <a:ext cx="426" cy="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chemeClr val="accent2"/>
                  </a:solidFill>
                </a:rPr>
                <a:t>M</a:t>
              </a:r>
              <a:r>
                <a:rPr lang="en-US" sz="2800" baseline="-25000">
                  <a:solidFill>
                    <a:schemeClr val="accent2"/>
                  </a:solidFill>
                </a:rPr>
                <a:t>x</a:t>
              </a:r>
              <a:endParaRPr lang="en-US" sz="2800">
                <a:solidFill>
                  <a:schemeClr val="accent2"/>
                </a:solidFill>
              </a:endParaRPr>
            </a:p>
          </p:txBody>
        </p:sp>
      </p:grpSp>
      <p:grpSp>
        <p:nvGrpSpPr>
          <p:cNvPr id="15517" name="Group 157"/>
          <p:cNvGrpSpPr>
            <a:grpSpLocks/>
          </p:cNvGrpSpPr>
          <p:nvPr/>
        </p:nvGrpSpPr>
        <p:grpSpPr bwMode="auto">
          <a:xfrm>
            <a:off x="7367588" y="3249613"/>
            <a:ext cx="1471612" cy="1066800"/>
            <a:chOff x="4617" y="2047"/>
            <a:chExt cx="927" cy="672"/>
          </a:xfrm>
        </p:grpSpPr>
        <p:sp>
          <p:nvSpPr>
            <p:cNvPr id="15443" name="Line 83"/>
            <p:cNvSpPr>
              <a:spLocks noChangeShapeType="1"/>
            </p:cNvSpPr>
            <p:nvPr/>
          </p:nvSpPr>
          <p:spPr bwMode="auto">
            <a:xfrm>
              <a:off x="4905" y="2081"/>
              <a:ext cx="0" cy="51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444" name="Line 84"/>
            <p:cNvSpPr>
              <a:spLocks noChangeShapeType="1"/>
            </p:cNvSpPr>
            <p:nvPr/>
          </p:nvSpPr>
          <p:spPr bwMode="auto">
            <a:xfrm rot="-1191008">
              <a:off x="4928" y="2047"/>
              <a:ext cx="236" cy="227"/>
            </a:xfrm>
            <a:prstGeom prst="line">
              <a:avLst/>
            </a:prstGeom>
            <a:noFill/>
            <a:ln w="2857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5445" name="Line 85"/>
            <p:cNvSpPr>
              <a:spLocks noChangeShapeType="1"/>
            </p:cNvSpPr>
            <p:nvPr/>
          </p:nvSpPr>
          <p:spPr bwMode="auto">
            <a:xfrm flipH="1" flipV="1">
              <a:off x="4617" y="2454"/>
              <a:ext cx="287" cy="137"/>
            </a:xfrm>
            <a:prstGeom prst="line">
              <a:avLst/>
            </a:prstGeom>
            <a:noFill/>
            <a:ln w="2857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5467" name="Text Box 107"/>
            <p:cNvSpPr txBox="1">
              <a:spLocks noChangeArrowheads="1"/>
            </p:cNvSpPr>
            <p:nvPr/>
          </p:nvSpPr>
          <p:spPr bwMode="auto">
            <a:xfrm>
              <a:off x="4978" y="2208"/>
              <a:ext cx="566" cy="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chemeClr val="accent2"/>
                  </a:solidFill>
                  <a:latin typeface="Times New Roman" pitchFamily="18" charset="0"/>
                  <a:cs typeface="Times New Roman" pitchFamily="18" charset="0"/>
                </a:rPr>
                <a:t>M</a:t>
              </a:r>
              <a:r>
                <a:rPr lang="en-US" sz="2800" baseline="-25000">
                  <a:solidFill>
                    <a:schemeClr val="accent2"/>
                  </a:solidFill>
                  <a:latin typeface="Times New Roman" pitchFamily="18" charset="0"/>
                  <a:cs typeface="Times New Roman" pitchFamily="18" charset="0"/>
                </a:rPr>
                <a:t> z</a:t>
              </a:r>
              <a:endParaRPr lang="en-US" sz="2800">
                <a:solidFill>
                  <a:schemeClr val="accent2"/>
                </a:solidFill>
                <a:latin typeface="Times New Roman" pitchFamily="18" charset="0"/>
                <a:cs typeface="Times New Roman" pitchFamily="18" charset="0"/>
              </a:endParaRPr>
            </a:p>
          </p:txBody>
        </p:sp>
      </p:grpSp>
      <p:grpSp>
        <p:nvGrpSpPr>
          <p:cNvPr id="15518" name="Group 158"/>
          <p:cNvGrpSpPr>
            <a:grpSpLocks/>
          </p:cNvGrpSpPr>
          <p:nvPr/>
        </p:nvGrpSpPr>
        <p:grpSpPr bwMode="auto">
          <a:xfrm>
            <a:off x="6096000" y="2749550"/>
            <a:ext cx="1522413" cy="730250"/>
            <a:chOff x="3840" y="1732"/>
            <a:chExt cx="959" cy="460"/>
          </a:xfrm>
        </p:grpSpPr>
        <p:sp>
          <p:nvSpPr>
            <p:cNvPr id="15446" name="Line 86"/>
            <p:cNvSpPr>
              <a:spLocks noChangeShapeType="1"/>
            </p:cNvSpPr>
            <p:nvPr/>
          </p:nvSpPr>
          <p:spPr bwMode="auto">
            <a:xfrm flipV="1">
              <a:off x="4236" y="1916"/>
              <a:ext cx="287" cy="2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447" name="Line 87"/>
            <p:cNvSpPr>
              <a:spLocks noChangeShapeType="1"/>
            </p:cNvSpPr>
            <p:nvPr/>
          </p:nvSpPr>
          <p:spPr bwMode="auto">
            <a:xfrm>
              <a:off x="4512" y="1925"/>
              <a:ext cx="287" cy="138"/>
            </a:xfrm>
            <a:prstGeom prst="line">
              <a:avLst/>
            </a:prstGeom>
            <a:noFill/>
            <a:ln w="2857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5448" name="Line 88"/>
            <p:cNvSpPr>
              <a:spLocks noChangeShapeType="1"/>
            </p:cNvSpPr>
            <p:nvPr/>
          </p:nvSpPr>
          <p:spPr bwMode="auto">
            <a:xfrm flipH="1" flipV="1">
              <a:off x="3959" y="2054"/>
              <a:ext cx="289" cy="138"/>
            </a:xfrm>
            <a:prstGeom prst="line">
              <a:avLst/>
            </a:prstGeom>
            <a:noFill/>
            <a:ln w="2857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5468" name="Text Box 108"/>
            <p:cNvSpPr txBox="1">
              <a:spLocks noChangeArrowheads="1"/>
            </p:cNvSpPr>
            <p:nvPr/>
          </p:nvSpPr>
          <p:spPr bwMode="auto">
            <a:xfrm>
              <a:off x="3840" y="1732"/>
              <a:ext cx="397" cy="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chemeClr val="accent2"/>
                  </a:solidFill>
                  <a:latin typeface="Times New Roman" pitchFamily="18" charset="0"/>
                  <a:cs typeface="Times New Roman" pitchFamily="18" charset="0"/>
                </a:rPr>
                <a:t>M</a:t>
              </a:r>
              <a:r>
                <a:rPr lang="en-US" sz="2800" baseline="-25000">
                  <a:solidFill>
                    <a:schemeClr val="accent2"/>
                  </a:solidFill>
                  <a:latin typeface="Times New Roman" pitchFamily="18" charset="0"/>
                  <a:cs typeface="Times New Roman" pitchFamily="18" charset="0"/>
                </a:rPr>
                <a:t>y</a:t>
              </a:r>
              <a:endParaRPr lang="en-US" sz="2800">
                <a:solidFill>
                  <a:schemeClr val="accent2"/>
                </a:solidFill>
                <a:latin typeface="Times New Roman" pitchFamily="18" charset="0"/>
                <a:cs typeface="Times New Roman" pitchFamily="18" charset="0"/>
              </a:endParaRPr>
            </a:p>
          </p:txBody>
        </p:sp>
      </p:grpSp>
      <p:grpSp>
        <p:nvGrpSpPr>
          <p:cNvPr id="15519" name="Group 159"/>
          <p:cNvGrpSpPr>
            <a:grpSpLocks/>
          </p:cNvGrpSpPr>
          <p:nvPr/>
        </p:nvGrpSpPr>
        <p:grpSpPr bwMode="auto">
          <a:xfrm>
            <a:off x="5248275" y="2873375"/>
            <a:ext cx="1931988" cy="2351088"/>
            <a:chOff x="3306" y="1792"/>
            <a:chExt cx="1217" cy="1481"/>
          </a:xfrm>
        </p:grpSpPr>
        <p:sp>
          <p:nvSpPr>
            <p:cNvPr id="15409" name="Line 49"/>
            <p:cNvSpPr>
              <a:spLocks noChangeShapeType="1"/>
            </p:cNvSpPr>
            <p:nvPr/>
          </p:nvSpPr>
          <p:spPr bwMode="auto">
            <a:xfrm flipH="1">
              <a:off x="3659" y="2111"/>
              <a:ext cx="288" cy="27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410" name="Line 50"/>
            <p:cNvSpPr>
              <a:spLocks noChangeShapeType="1"/>
            </p:cNvSpPr>
            <p:nvPr/>
          </p:nvSpPr>
          <p:spPr bwMode="auto">
            <a:xfrm flipH="1">
              <a:off x="3659" y="2664"/>
              <a:ext cx="288" cy="278"/>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15411" name="Line 51"/>
            <p:cNvSpPr>
              <a:spLocks noChangeShapeType="1"/>
            </p:cNvSpPr>
            <p:nvPr/>
          </p:nvSpPr>
          <p:spPr bwMode="auto">
            <a:xfrm>
              <a:off x="3947" y="2111"/>
              <a:ext cx="0" cy="553"/>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15412" name="Line 52"/>
            <p:cNvSpPr>
              <a:spLocks noChangeShapeType="1"/>
            </p:cNvSpPr>
            <p:nvPr/>
          </p:nvSpPr>
          <p:spPr bwMode="auto">
            <a:xfrm>
              <a:off x="3672" y="2399"/>
              <a:ext cx="0" cy="55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413" name="Line 53"/>
            <p:cNvSpPr>
              <a:spLocks noChangeShapeType="1"/>
            </p:cNvSpPr>
            <p:nvPr/>
          </p:nvSpPr>
          <p:spPr bwMode="auto">
            <a:xfrm flipH="1">
              <a:off x="4236" y="2399"/>
              <a:ext cx="287" cy="27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414" name="Line 54"/>
            <p:cNvSpPr>
              <a:spLocks noChangeShapeType="1"/>
            </p:cNvSpPr>
            <p:nvPr/>
          </p:nvSpPr>
          <p:spPr bwMode="auto">
            <a:xfrm flipH="1">
              <a:off x="4236" y="2953"/>
              <a:ext cx="287" cy="27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415" name="Line 55"/>
            <p:cNvSpPr>
              <a:spLocks noChangeShapeType="1"/>
            </p:cNvSpPr>
            <p:nvPr/>
          </p:nvSpPr>
          <p:spPr bwMode="auto">
            <a:xfrm>
              <a:off x="4523" y="2399"/>
              <a:ext cx="0" cy="55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416" name="Line 56"/>
            <p:cNvSpPr>
              <a:spLocks noChangeShapeType="1"/>
            </p:cNvSpPr>
            <p:nvPr/>
          </p:nvSpPr>
          <p:spPr bwMode="auto">
            <a:xfrm>
              <a:off x="4236" y="2677"/>
              <a:ext cx="0" cy="55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417" name="Line 57"/>
            <p:cNvSpPr>
              <a:spLocks noChangeShapeType="1"/>
            </p:cNvSpPr>
            <p:nvPr/>
          </p:nvSpPr>
          <p:spPr bwMode="auto">
            <a:xfrm rot="-567497">
              <a:off x="3965" y="2066"/>
              <a:ext cx="528" cy="36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418" name="Line 58"/>
            <p:cNvSpPr>
              <a:spLocks noChangeShapeType="1"/>
            </p:cNvSpPr>
            <p:nvPr/>
          </p:nvSpPr>
          <p:spPr bwMode="auto">
            <a:xfrm rot="-567497">
              <a:off x="3689" y="2347"/>
              <a:ext cx="521" cy="36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419" name="Line 59"/>
            <p:cNvSpPr>
              <a:spLocks noChangeShapeType="1"/>
            </p:cNvSpPr>
            <p:nvPr/>
          </p:nvSpPr>
          <p:spPr bwMode="auto">
            <a:xfrm rot="-567497">
              <a:off x="3683" y="2908"/>
              <a:ext cx="522" cy="36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420" name="Line 60"/>
            <p:cNvSpPr>
              <a:spLocks noChangeShapeType="1"/>
            </p:cNvSpPr>
            <p:nvPr/>
          </p:nvSpPr>
          <p:spPr bwMode="auto">
            <a:xfrm rot="-567497">
              <a:off x="3972" y="2630"/>
              <a:ext cx="521" cy="367"/>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15424" name="Line 64"/>
            <p:cNvSpPr>
              <a:spLocks noChangeShapeType="1"/>
            </p:cNvSpPr>
            <p:nvPr/>
          </p:nvSpPr>
          <p:spPr bwMode="auto">
            <a:xfrm flipH="1">
              <a:off x="4236" y="2549"/>
              <a:ext cx="143" cy="2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425" name="Line 65"/>
            <p:cNvSpPr>
              <a:spLocks noChangeShapeType="1"/>
            </p:cNvSpPr>
            <p:nvPr/>
          </p:nvSpPr>
          <p:spPr bwMode="auto">
            <a:xfrm rot="279476" flipH="1">
              <a:off x="4256" y="2388"/>
              <a:ext cx="236" cy="5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426" name="Line 66"/>
            <p:cNvSpPr>
              <a:spLocks noChangeShapeType="1"/>
            </p:cNvSpPr>
            <p:nvPr/>
          </p:nvSpPr>
          <p:spPr bwMode="auto">
            <a:xfrm flipH="1">
              <a:off x="4236" y="2549"/>
              <a:ext cx="287" cy="55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427" name="Line 67"/>
            <p:cNvSpPr>
              <a:spLocks noChangeShapeType="1"/>
            </p:cNvSpPr>
            <p:nvPr/>
          </p:nvSpPr>
          <p:spPr bwMode="auto">
            <a:xfrm flipH="1">
              <a:off x="4236" y="2677"/>
              <a:ext cx="287" cy="55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428" name="Line 68"/>
            <p:cNvSpPr>
              <a:spLocks noChangeShapeType="1"/>
            </p:cNvSpPr>
            <p:nvPr/>
          </p:nvSpPr>
          <p:spPr bwMode="auto">
            <a:xfrm flipH="1">
              <a:off x="4379" y="2802"/>
              <a:ext cx="144" cy="2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469" name="Line 109"/>
            <p:cNvSpPr>
              <a:spLocks noChangeShapeType="1"/>
            </p:cNvSpPr>
            <p:nvPr/>
          </p:nvSpPr>
          <p:spPr bwMode="auto">
            <a:xfrm rot="415647">
              <a:off x="3657" y="1792"/>
              <a:ext cx="289" cy="416"/>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5470" name="Text Box 110"/>
            <p:cNvSpPr txBox="1">
              <a:spLocks noChangeArrowheads="1"/>
            </p:cNvSpPr>
            <p:nvPr/>
          </p:nvSpPr>
          <p:spPr bwMode="auto">
            <a:xfrm>
              <a:off x="3517" y="1815"/>
              <a:ext cx="576" cy="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P</a:t>
              </a:r>
              <a:r>
                <a:rPr lang="en-US" sz="2800" baseline="-25000">
                  <a:solidFill>
                    <a:srgbClr val="CC3300"/>
                  </a:solidFill>
                </a:rPr>
                <a:t>1</a:t>
              </a:r>
              <a:endParaRPr lang="en-US" sz="2800">
                <a:solidFill>
                  <a:srgbClr val="CC3300"/>
                </a:solidFill>
              </a:endParaRPr>
            </a:p>
          </p:txBody>
        </p:sp>
        <p:sp>
          <p:nvSpPr>
            <p:cNvPr id="15471" name="Line 111"/>
            <p:cNvSpPr>
              <a:spLocks noChangeShapeType="1"/>
            </p:cNvSpPr>
            <p:nvPr/>
          </p:nvSpPr>
          <p:spPr bwMode="auto">
            <a:xfrm flipV="1">
              <a:off x="3420" y="2726"/>
              <a:ext cx="432" cy="276"/>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5472" name="Text Box 112"/>
            <p:cNvSpPr txBox="1">
              <a:spLocks noChangeArrowheads="1"/>
            </p:cNvSpPr>
            <p:nvPr/>
          </p:nvSpPr>
          <p:spPr bwMode="auto">
            <a:xfrm>
              <a:off x="3306" y="2550"/>
              <a:ext cx="576" cy="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P</a:t>
              </a:r>
              <a:r>
                <a:rPr lang="en-US" sz="2800" baseline="-25000">
                  <a:solidFill>
                    <a:srgbClr val="CC3300"/>
                  </a:solidFill>
                </a:rPr>
                <a:t>2</a:t>
              </a:r>
              <a:endParaRPr lang="en-US" sz="2800">
                <a:solidFill>
                  <a:srgbClr val="CC3300"/>
                </a:solidFill>
              </a:endParaRPr>
            </a:p>
          </p:txBody>
        </p:sp>
      </p:grpSp>
      <p:sp>
        <p:nvSpPr>
          <p:cNvPr id="15473" name="Text Box 113"/>
          <p:cNvSpPr txBox="1">
            <a:spLocks noChangeArrowheads="1"/>
          </p:cNvSpPr>
          <p:nvPr/>
        </p:nvSpPr>
        <p:spPr bwMode="auto">
          <a:xfrm>
            <a:off x="365125" y="3086100"/>
            <a:ext cx="3665538" cy="1373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Sáu phương trình cân</a:t>
            </a:r>
          </a:p>
          <a:p>
            <a:pPr algn="l"/>
            <a:r>
              <a:rPr lang="en-US" sz="2800">
                <a:solidFill>
                  <a:srgbClr val="000000"/>
                </a:solidFill>
              </a:rPr>
              <a:t> bằng xác định sáu</a:t>
            </a:r>
          </a:p>
          <a:p>
            <a:pPr algn="l"/>
            <a:r>
              <a:rPr lang="en-US" sz="2800">
                <a:solidFill>
                  <a:srgbClr val="000000"/>
                </a:solidFill>
              </a:rPr>
              <a:t> thành phần nội  lực</a:t>
            </a:r>
            <a:r>
              <a:rPr lang="en-US" sz="2800"/>
              <a:t> :</a:t>
            </a:r>
          </a:p>
        </p:txBody>
      </p:sp>
      <p:grpSp>
        <p:nvGrpSpPr>
          <p:cNvPr id="15520" name="Group 160"/>
          <p:cNvGrpSpPr>
            <a:grpSpLocks/>
          </p:cNvGrpSpPr>
          <p:nvPr/>
        </p:nvGrpSpPr>
        <p:grpSpPr bwMode="auto">
          <a:xfrm>
            <a:off x="101600" y="4572000"/>
            <a:ext cx="6561138" cy="769938"/>
            <a:chOff x="64" y="2880"/>
            <a:chExt cx="4133" cy="485"/>
          </a:xfrm>
        </p:grpSpPr>
        <p:graphicFrame>
          <p:nvGraphicFramePr>
            <p:cNvPr id="15475" name="Object 115"/>
            <p:cNvGraphicFramePr>
              <a:graphicFrameLocks noChangeAspect="1"/>
            </p:cNvGraphicFramePr>
            <p:nvPr/>
          </p:nvGraphicFramePr>
          <p:xfrm>
            <a:off x="64" y="2880"/>
            <a:ext cx="4133" cy="485"/>
          </p:xfrm>
          <a:graphic>
            <a:graphicData uri="http://schemas.openxmlformats.org/presentationml/2006/ole">
              <mc:AlternateContent xmlns:mc="http://schemas.openxmlformats.org/markup-compatibility/2006">
                <mc:Choice xmlns:v="urn:schemas-microsoft-com:vml" Requires="v">
                  <p:oleObj spid="_x0000_s15522" name="Document" r:id="rId3" imgW="3265970" imgH="388725" progId="Word.Document.8">
                    <p:embed/>
                  </p:oleObj>
                </mc:Choice>
                <mc:Fallback>
                  <p:oleObj name="Document" r:id="rId3" imgW="3265970" imgH="388725" progId="Word.Document.8">
                    <p:embed/>
                    <p:pic>
                      <p:nvPicPr>
                        <p:cNvPr id="0" name="Object 1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 y="2880"/>
                          <a:ext cx="4133" cy="4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5476" name="Line 116"/>
            <p:cNvSpPr>
              <a:spLocks noChangeShapeType="1"/>
            </p:cNvSpPr>
            <p:nvPr/>
          </p:nvSpPr>
          <p:spPr bwMode="auto">
            <a:xfrm>
              <a:off x="1635" y="3041"/>
              <a:ext cx="345" cy="0"/>
            </a:xfrm>
            <a:prstGeom prst="line">
              <a:avLst/>
            </a:prstGeom>
            <a:noFill/>
            <a:ln w="2857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5477" name="Text Box 117"/>
          <p:cNvSpPr txBox="1">
            <a:spLocks noChangeArrowheads="1"/>
          </p:cNvSpPr>
          <p:nvPr/>
        </p:nvSpPr>
        <p:spPr bwMode="auto">
          <a:xfrm>
            <a:off x="403225" y="5943600"/>
            <a:ext cx="7847013"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N</a:t>
            </a:r>
            <a:r>
              <a:rPr lang="en-US" sz="2800" baseline="-25000">
                <a:solidFill>
                  <a:srgbClr val="000000"/>
                </a:solidFill>
              </a:rPr>
              <a:t>x</a:t>
            </a:r>
            <a:r>
              <a:rPr lang="en-US" sz="2800">
                <a:solidFill>
                  <a:srgbClr val="000000"/>
                </a:solidFill>
              </a:rPr>
              <a:t> - thành phần lực dọc của nội lực trên mặt cắt;</a:t>
            </a:r>
          </a:p>
          <a:p>
            <a:pPr algn="l"/>
            <a:endParaRPr lang="en-US" sz="2800"/>
          </a:p>
        </p:txBody>
      </p:sp>
      <p:grpSp>
        <p:nvGrpSpPr>
          <p:cNvPr id="15521" name="Group 161"/>
          <p:cNvGrpSpPr>
            <a:grpSpLocks/>
          </p:cNvGrpSpPr>
          <p:nvPr/>
        </p:nvGrpSpPr>
        <p:grpSpPr bwMode="auto">
          <a:xfrm>
            <a:off x="333375" y="5105400"/>
            <a:ext cx="6448425" cy="1373188"/>
            <a:chOff x="210" y="3216"/>
            <a:chExt cx="4062" cy="865"/>
          </a:xfrm>
        </p:grpSpPr>
        <p:graphicFrame>
          <p:nvGraphicFramePr>
            <p:cNvPr id="15478" name="Object 118"/>
            <p:cNvGraphicFramePr>
              <a:graphicFrameLocks noChangeAspect="1"/>
            </p:cNvGraphicFramePr>
            <p:nvPr/>
          </p:nvGraphicFramePr>
          <p:xfrm>
            <a:off x="210" y="3318"/>
            <a:ext cx="576" cy="288"/>
          </p:xfrm>
          <a:graphic>
            <a:graphicData uri="http://schemas.openxmlformats.org/presentationml/2006/ole">
              <mc:AlternateContent xmlns:mc="http://schemas.openxmlformats.org/markup-compatibility/2006">
                <mc:Choice xmlns:v="urn:schemas-microsoft-com:vml" Requires="v">
                  <p:oleObj spid="_x0000_s15523" name="Document" r:id="rId5" imgW="676440" imgH="246960" progId="Word.Document.8">
                    <p:embed/>
                  </p:oleObj>
                </mc:Choice>
                <mc:Fallback>
                  <p:oleObj name="Document" r:id="rId5" imgW="676440" imgH="246960" progId="Word.Document.8">
                    <p:embed/>
                    <p:pic>
                      <p:nvPicPr>
                        <p:cNvPr id="0" name="Object 11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0" y="3318"/>
                          <a:ext cx="57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5479" name="Text Box 119"/>
            <p:cNvSpPr txBox="1">
              <a:spLocks noChangeArrowheads="1"/>
            </p:cNvSpPr>
            <p:nvPr/>
          </p:nvSpPr>
          <p:spPr bwMode="auto">
            <a:xfrm>
              <a:off x="528" y="3216"/>
              <a:ext cx="3744" cy="8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buFontTx/>
                <a:buChar char="-"/>
              </a:pPr>
              <a:r>
                <a:rPr lang="en-US" sz="2800">
                  <a:solidFill>
                    <a:srgbClr val="000000"/>
                  </a:solidFill>
                </a:rPr>
                <a:t>tổng hình chiếu của ngoại lực </a:t>
              </a:r>
            </a:p>
            <a:p>
              <a:pPr algn="l"/>
              <a:r>
                <a:rPr lang="en-US" sz="2800">
                  <a:solidFill>
                    <a:srgbClr val="000000"/>
                  </a:solidFill>
                </a:rPr>
                <a:t>ở một bên mặt cắt xuống trục x.</a:t>
              </a:r>
            </a:p>
            <a:p>
              <a:pPr algn="l"/>
              <a:endParaRPr lang="en-US" sz="2800"/>
            </a:p>
          </p:txBody>
        </p:sp>
      </p:grpSp>
      <p:grpSp>
        <p:nvGrpSpPr>
          <p:cNvPr id="15504" name="Group 144"/>
          <p:cNvGrpSpPr>
            <a:grpSpLocks/>
          </p:cNvGrpSpPr>
          <p:nvPr/>
        </p:nvGrpSpPr>
        <p:grpSpPr bwMode="auto">
          <a:xfrm>
            <a:off x="5410200" y="461963"/>
            <a:ext cx="1949450" cy="1976437"/>
            <a:chOff x="3428" y="258"/>
            <a:chExt cx="1228" cy="1245"/>
          </a:xfrm>
        </p:grpSpPr>
        <p:sp>
          <p:nvSpPr>
            <p:cNvPr id="15389" name="Line 29"/>
            <p:cNvSpPr>
              <a:spLocks noChangeShapeType="1"/>
            </p:cNvSpPr>
            <p:nvPr/>
          </p:nvSpPr>
          <p:spPr bwMode="auto">
            <a:xfrm flipH="1">
              <a:off x="3884" y="459"/>
              <a:ext cx="260" cy="24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390" name="Line 30"/>
            <p:cNvSpPr>
              <a:spLocks noChangeShapeType="1"/>
            </p:cNvSpPr>
            <p:nvPr/>
          </p:nvSpPr>
          <p:spPr bwMode="auto">
            <a:xfrm flipH="1">
              <a:off x="3875" y="938"/>
              <a:ext cx="260" cy="24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15391" name="Line 31"/>
            <p:cNvSpPr>
              <a:spLocks noChangeShapeType="1"/>
            </p:cNvSpPr>
            <p:nvPr/>
          </p:nvSpPr>
          <p:spPr bwMode="auto">
            <a:xfrm>
              <a:off x="4135" y="459"/>
              <a:ext cx="0" cy="479"/>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15392" name="Line 32"/>
            <p:cNvSpPr>
              <a:spLocks noChangeShapeType="1"/>
            </p:cNvSpPr>
            <p:nvPr/>
          </p:nvSpPr>
          <p:spPr bwMode="auto">
            <a:xfrm>
              <a:off x="3886" y="708"/>
              <a:ext cx="0" cy="479"/>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393" name="Line 33"/>
            <p:cNvSpPr>
              <a:spLocks noChangeShapeType="1"/>
            </p:cNvSpPr>
            <p:nvPr/>
          </p:nvSpPr>
          <p:spPr bwMode="auto">
            <a:xfrm flipH="1">
              <a:off x="4396" y="708"/>
              <a:ext cx="260" cy="239"/>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394" name="Line 34"/>
            <p:cNvSpPr>
              <a:spLocks noChangeShapeType="1"/>
            </p:cNvSpPr>
            <p:nvPr/>
          </p:nvSpPr>
          <p:spPr bwMode="auto">
            <a:xfrm flipH="1">
              <a:off x="4396" y="1187"/>
              <a:ext cx="260" cy="239"/>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395" name="Line 35"/>
            <p:cNvSpPr>
              <a:spLocks noChangeShapeType="1"/>
            </p:cNvSpPr>
            <p:nvPr/>
          </p:nvSpPr>
          <p:spPr bwMode="auto">
            <a:xfrm>
              <a:off x="4656" y="708"/>
              <a:ext cx="0" cy="479"/>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396" name="Line 36"/>
            <p:cNvSpPr>
              <a:spLocks noChangeShapeType="1"/>
            </p:cNvSpPr>
            <p:nvPr/>
          </p:nvSpPr>
          <p:spPr bwMode="auto">
            <a:xfrm>
              <a:off x="4396" y="947"/>
              <a:ext cx="0" cy="479"/>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397" name="Line 37"/>
            <p:cNvSpPr>
              <a:spLocks noChangeShapeType="1"/>
            </p:cNvSpPr>
            <p:nvPr/>
          </p:nvSpPr>
          <p:spPr bwMode="auto">
            <a:xfrm rot="-567497">
              <a:off x="4152" y="422"/>
              <a:ext cx="471" cy="31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398" name="Line 38"/>
            <p:cNvSpPr>
              <a:spLocks noChangeShapeType="1"/>
            </p:cNvSpPr>
            <p:nvPr/>
          </p:nvSpPr>
          <p:spPr bwMode="auto">
            <a:xfrm rot="-567497">
              <a:off x="3897" y="658"/>
              <a:ext cx="471" cy="31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399" name="Line 39"/>
            <p:cNvSpPr>
              <a:spLocks noChangeShapeType="1"/>
            </p:cNvSpPr>
            <p:nvPr/>
          </p:nvSpPr>
          <p:spPr bwMode="auto">
            <a:xfrm rot="-567497">
              <a:off x="3897" y="1147"/>
              <a:ext cx="471" cy="31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400" name="Line 40"/>
            <p:cNvSpPr>
              <a:spLocks noChangeShapeType="1"/>
            </p:cNvSpPr>
            <p:nvPr/>
          </p:nvSpPr>
          <p:spPr bwMode="auto">
            <a:xfrm rot="-567497">
              <a:off x="4157" y="908"/>
              <a:ext cx="471" cy="316"/>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15404" name="Line 44"/>
            <p:cNvSpPr>
              <a:spLocks noChangeShapeType="1"/>
            </p:cNvSpPr>
            <p:nvPr/>
          </p:nvSpPr>
          <p:spPr bwMode="auto">
            <a:xfrm flipH="1">
              <a:off x="4396" y="838"/>
              <a:ext cx="129" cy="24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405" name="Line 45"/>
            <p:cNvSpPr>
              <a:spLocks noChangeShapeType="1"/>
            </p:cNvSpPr>
            <p:nvPr/>
          </p:nvSpPr>
          <p:spPr bwMode="auto">
            <a:xfrm rot="279476" flipH="1">
              <a:off x="4414" y="699"/>
              <a:ext cx="213"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406" name="Line 46"/>
            <p:cNvSpPr>
              <a:spLocks noChangeShapeType="1"/>
            </p:cNvSpPr>
            <p:nvPr/>
          </p:nvSpPr>
          <p:spPr bwMode="auto">
            <a:xfrm flipH="1">
              <a:off x="4396" y="838"/>
              <a:ext cx="260" cy="4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407" name="Line 47"/>
            <p:cNvSpPr>
              <a:spLocks noChangeShapeType="1"/>
            </p:cNvSpPr>
            <p:nvPr/>
          </p:nvSpPr>
          <p:spPr bwMode="auto">
            <a:xfrm flipH="1">
              <a:off x="4396" y="947"/>
              <a:ext cx="260" cy="4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408" name="Line 48"/>
            <p:cNvSpPr>
              <a:spLocks noChangeShapeType="1"/>
            </p:cNvSpPr>
            <p:nvPr/>
          </p:nvSpPr>
          <p:spPr bwMode="auto">
            <a:xfrm flipH="1">
              <a:off x="4525" y="1058"/>
              <a:ext cx="131" cy="23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433" name="Line 73"/>
            <p:cNvSpPr>
              <a:spLocks noChangeShapeType="1"/>
            </p:cNvSpPr>
            <p:nvPr/>
          </p:nvSpPr>
          <p:spPr bwMode="auto">
            <a:xfrm rot="415647">
              <a:off x="3839" y="320"/>
              <a:ext cx="260" cy="359"/>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5434" name="Line 74"/>
            <p:cNvSpPr>
              <a:spLocks noChangeShapeType="1"/>
            </p:cNvSpPr>
            <p:nvPr/>
          </p:nvSpPr>
          <p:spPr bwMode="auto">
            <a:xfrm flipV="1">
              <a:off x="3680" y="958"/>
              <a:ext cx="391" cy="239"/>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5450" name="Text Box 90"/>
            <p:cNvSpPr txBox="1">
              <a:spLocks noChangeArrowheads="1"/>
            </p:cNvSpPr>
            <p:nvPr/>
          </p:nvSpPr>
          <p:spPr bwMode="auto">
            <a:xfrm>
              <a:off x="3640" y="258"/>
              <a:ext cx="520" cy="3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P</a:t>
              </a:r>
              <a:r>
                <a:rPr lang="en-US" sz="2800" baseline="-25000">
                  <a:solidFill>
                    <a:srgbClr val="CC3300"/>
                  </a:solidFill>
                </a:rPr>
                <a:t>1</a:t>
              </a:r>
              <a:endParaRPr lang="en-US" sz="2800">
                <a:solidFill>
                  <a:srgbClr val="CC3300"/>
                </a:solidFill>
              </a:endParaRPr>
            </a:p>
          </p:txBody>
        </p:sp>
        <p:sp>
          <p:nvSpPr>
            <p:cNvPr id="15452" name="Text Box 92"/>
            <p:cNvSpPr txBox="1">
              <a:spLocks noChangeArrowheads="1"/>
            </p:cNvSpPr>
            <p:nvPr/>
          </p:nvSpPr>
          <p:spPr bwMode="auto">
            <a:xfrm>
              <a:off x="3428" y="1060"/>
              <a:ext cx="520" cy="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P</a:t>
              </a:r>
              <a:r>
                <a:rPr lang="en-US" sz="2800" baseline="-25000">
                  <a:solidFill>
                    <a:srgbClr val="CC3300"/>
                  </a:solidFill>
                </a:rPr>
                <a:t>2</a:t>
              </a:r>
              <a:endParaRPr lang="en-US" sz="2800">
                <a:solidFill>
                  <a:srgbClr val="CC3300"/>
                </a:solidFill>
              </a:endParaRPr>
            </a:p>
          </p:txBody>
        </p:sp>
      </p:grpSp>
      <p:grpSp>
        <p:nvGrpSpPr>
          <p:cNvPr id="15501" name="Group 141"/>
          <p:cNvGrpSpPr>
            <a:grpSpLocks/>
          </p:cNvGrpSpPr>
          <p:nvPr/>
        </p:nvGrpSpPr>
        <p:grpSpPr bwMode="auto">
          <a:xfrm>
            <a:off x="7173913" y="1757363"/>
            <a:ext cx="1198562" cy="827087"/>
            <a:chOff x="4519" y="1591"/>
            <a:chExt cx="755" cy="521"/>
          </a:xfrm>
        </p:grpSpPr>
        <p:sp>
          <p:nvSpPr>
            <p:cNvPr id="15403" name="Line 43"/>
            <p:cNvSpPr>
              <a:spLocks noChangeShapeType="1"/>
            </p:cNvSpPr>
            <p:nvPr/>
          </p:nvSpPr>
          <p:spPr bwMode="auto">
            <a:xfrm rot="163704">
              <a:off x="4519" y="1591"/>
              <a:ext cx="552" cy="233"/>
            </a:xfrm>
            <a:prstGeom prst="line">
              <a:avLst/>
            </a:prstGeom>
            <a:noFill/>
            <a:ln w="9525">
              <a:solidFill>
                <a:srgbClr val="000000"/>
              </a:solidFill>
              <a:round/>
              <a:headEnd type="none"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5455" name="Text Box 95"/>
            <p:cNvSpPr txBox="1">
              <a:spLocks noChangeArrowheads="1"/>
            </p:cNvSpPr>
            <p:nvPr/>
          </p:nvSpPr>
          <p:spPr bwMode="auto">
            <a:xfrm>
              <a:off x="4883" y="1753"/>
              <a:ext cx="391" cy="3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x</a:t>
              </a:r>
            </a:p>
          </p:txBody>
        </p:sp>
      </p:grpSp>
      <p:grpSp>
        <p:nvGrpSpPr>
          <p:cNvPr id="15502" name="Group 142"/>
          <p:cNvGrpSpPr>
            <a:grpSpLocks/>
          </p:cNvGrpSpPr>
          <p:nvPr/>
        </p:nvGrpSpPr>
        <p:grpSpPr bwMode="auto">
          <a:xfrm>
            <a:off x="6818313" y="919163"/>
            <a:ext cx="1487487" cy="1082675"/>
            <a:chOff x="5159" y="579"/>
            <a:chExt cx="937" cy="682"/>
          </a:xfrm>
        </p:grpSpPr>
        <p:sp>
          <p:nvSpPr>
            <p:cNvPr id="15402" name="Line 42"/>
            <p:cNvSpPr>
              <a:spLocks noChangeShapeType="1"/>
            </p:cNvSpPr>
            <p:nvPr/>
          </p:nvSpPr>
          <p:spPr bwMode="auto">
            <a:xfrm rot="21420090" flipV="1">
              <a:off x="5159" y="782"/>
              <a:ext cx="649" cy="479"/>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5458" name="Text Box 98"/>
            <p:cNvSpPr txBox="1">
              <a:spLocks noChangeArrowheads="1"/>
            </p:cNvSpPr>
            <p:nvPr/>
          </p:nvSpPr>
          <p:spPr bwMode="auto">
            <a:xfrm>
              <a:off x="5706" y="579"/>
              <a:ext cx="390" cy="3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 z</a:t>
              </a:r>
            </a:p>
          </p:txBody>
        </p:sp>
      </p:grpSp>
      <p:grpSp>
        <p:nvGrpSpPr>
          <p:cNvPr id="15503" name="Group 143"/>
          <p:cNvGrpSpPr>
            <a:grpSpLocks/>
          </p:cNvGrpSpPr>
          <p:nvPr/>
        </p:nvGrpSpPr>
        <p:grpSpPr bwMode="auto">
          <a:xfrm>
            <a:off x="7046913" y="52388"/>
            <a:ext cx="617537" cy="1673225"/>
            <a:chOff x="4439" y="-576"/>
            <a:chExt cx="389" cy="1054"/>
          </a:xfrm>
        </p:grpSpPr>
        <p:sp>
          <p:nvSpPr>
            <p:cNvPr id="15401" name="Line 41"/>
            <p:cNvSpPr>
              <a:spLocks noChangeShapeType="1"/>
            </p:cNvSpPr>
            <p:nvPr/>
          </p:nvSpPr>
          <p:spPr bwMode="auto">
            <a:xfrm>
              <a:off x="4534" y="-480"/>
              <a:ext cx="0" cy="958"/>
            </a:xfrm>
            <a:prstGeom prst="line">
              <a:avLst/>
            </a:prstGeom>
            <a:noFill/>
            <a:ln w="9525">
              <a:solidFill>
                <a:srgbClr val="000000"/>
              </a:solidFill>
              <a:round/>
              <a:headEnd type="stealth" w="med" len="lg"/>
              <a:tailEnd type="none" w="med" len="lg"/>
            </a:ln>
            <a:extLst>
              <a:ext uri="{909E8E84-426E-40DD-AFC4-6F175D3DCCD1}">
                <a14:hiddenFill xmlns:a14="http://schemas.microsoft.com/office/drawing/2010/main">
                  <a:noFill/>
                </a14:hiddenFill>
              </a:ext>
            </a:extLst>
          </p:spPr>
          <p:txBody>
            <a:bodyPr/>
            <a:lstStyle/>
            <a:p>
              <a:endParaRPr lang="en-US"/>
            </a:p>
          </p:txBody>
        </p:sp>
        <p:sp>
          <p:nvSpPr>
            <p:cNvPr id="15460" name="Text Box 100"/>
            <p:cNvSpPr txBox="1">
              <a:spLocks noChangeArrowheads="1"/>
            </p:cNvSpPr>
            <p:nvPr/>
          </p:nvSpPr>
          <p:spPr bwMode="auto">
            <a:xfrm>
              <a:off x="4439" y="-576"/>
              <a:ext cx="389" cy="3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 y</a:t>
              </a:r>
            </a:p>
          </p:txBody>
        </p:sp>
      </p:grpSp>
      <p:sp>
        <p:nvSpPr>
          <p:cNvPr id="15461" name="Text Box 101"/>
          <p:cNvSpPr txBox="1">
            <a:spLocks noChangeArrowheads="1"/>
          </p:cNvSpPr>
          <p:nvPr/>
        </p:nvSpPr>
        <p:spPr bwMode="auto">
          <a:xfrm>
            <a:off x="7339013" y="2249488"/>
            <a:ext cx="630237"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pSp>
        <p:nvGrpSpPr>
          <p:cNvPr id="15499" name="Group 139"/>
          <p:cNvGrpSpPr>
            <a:grpSpLocks/>
          </p:cNvGrpSpPr>
          <p:nvPr/>
        </p:nvGrpSpPr>
        <p:grpSpPr bwMode="auto">
          <a:xfrm>
            <a:off x="7162800" y="1393825"/>
            <a:ext cx="1073150" cy="774700"/>
            <a:chOff x="5948" y="923"/>
            <a:chExt cx="676" cy="488"/>
          </a:xfrm>
        </p:grpSpPr>
        <p:sp>
          <p:nvSpPr>
            <p:cNvPr id="15436" name="Arc 76"/>
            <p:cNvSpPr>
              <a:spLocks/>
            </p:cNvSpPr>
            <p:nvPr/>
          </p:nvSpPr>
          <p:spPr bwMode="auto">
            <a:xfrm>
              <a:off x="5948" y="1034"/>
              <a:ext cx="292" cy="377"/>
            </a:xfrm>
            <a:custGeom>
              <a:avLst/>
              <a:gdLst>
                <a:gd name="G0" fmla="+- 6838 0 0"/>
                <a:gd name="G1" fmla="+- 18428 0 0"/>
                <a:gd name="G2" fmla="+- 21600 0 0"/>
                <a:gd name="T0" fmla="*/ 18106 w 28438"/>
                <a:gd name="T1" fmla="*/ 0 h 40028"/>
                <a:gd name="T2" fmla="*/ 0 w 28438"/>
                <a:gd name="T3" fmla="*/ 38917 h 40028"/>
                <a:gd name="T4" fmla="*/ 6838 w 28438"/>
                <a:gd name="T5" fmla="*/ 18428 h 40028"/>
              </a:gdLst>
              <a:ahLst/>
              <a:cxnLst>
                <a:cxn ang="0">
                  <a:pos x="T0" y="T1"/>
                </a:cxn>
                <a:cxn ang="0">
                  <a:pos x="T2" y="T3"/>
                </a:cxn>
                <a:cxn ang="0">
                  <a:pos x="T4" y="T5"/>
                </a:cxn>
              </a:cxnLst>
              <a:rect l="0" t="0" r="r" b="b"/>
              <a:pathLst>
                <a:path w="28438" h="40028" fill="none" extrusionOk="0">
                  <a:moveTo>
                    <a:pt x="18106" y="-1"/>
                  </a:moveTo>
                  <a:cubicBezTo>
                    <a:pt x="24524" y="3924"/>
                    <a:pt x="28438" y="10905"/>
                    <a:pt x="28438" y="18428"/>
                  </a:cubicBezTo>
                  <a:cubicBezTo>
                    <a:pt x="28438" y="30357"/>
                    <a:pt x="18767" y="40028"/>
                    <a:pt x="6838" y="40028"/>
                  </a:cubicBezTo>
                  <a:cubicBezTo>
                    <a:pt x="4513" y="40028"/>
                    <a:pt x="2204" y="39652"/>
                    <a:pt x="-1" y="38917"/>
                  </a:cubicBezTo>
                </a:path>
                <a:path w="28438" h="40028" stroke="0" extrusionOk="0">
                  <a:moveTo>
                    <a:pt x="18106" y="-1"/>
                  </a:moveTo>
                  <a:cubicBezTo>
                    <a:pt x="24524" y="3924"/>
                    <a:pt x="28438" y="10905"/>
                    <a:pt x="28438" y="18428"/>
                  </a:cubicBezTo>
                  <a:cubicBezTo>
                    <a:pt x="28438" y="30357"/>
                    <a:pt x="18767" y="40028"/>
                    <a:pt x="6838" y="40028"/>
                  </a:cubicBezTo>
                  <a:cubicBezTo>
                    <a:pt x="4513" y="40028"/>
                    <a:pt x="2204" y="39652"/>
                    <a:pt x="-1" y="38917"/>
                  </a:cubicBezTo>
                  <a:lnTo>
                    <a:pt x="6838" y="18428"/>
                  </a:lnTo>
                  <a:close/>
                </a:path>
              </a:pathLst>
            </a:custGeom>
            <a:noFill/>
            <a:ln w="28575">
              <a:solidFill>
                <a:srgbClr val="0000FF"/>
              </a:solidFill>
              <a:round/>
              <a:headEnd type="stealth" w="med" len="lg"/>
              <a:tailEnd type="none" w="sm" len="med"/>
            </a:ln>
            <a:extLst>
              <a:ext uri="{909E8E84-426E-40DD-AFC4-6F175D3DCCD1}">
                <a14:hiddenFill xmlns:a14="http://schemas.microsoft.com/office/drawing/2010/main">
                  <a:solidFill>
                    <a:srgbClr val="FFFFFF"/>
                  </a:solidFill>
                </a14:hiddenFill>
              </a:ext>
            </a:extLst>
          </p:spPr>
          <p:txBody>
            <a:bodyPr/>
            <a:lstStyle/>
            <a:p>
              <a:pPr algn="l"/>
              <a:endParaRPr lang="en-US">
                <a:solidFill>
                  <a:srgbClr val="9C0000"/>
                </a:solidFill>
                <a:latin typeface="Times New Roman" pitchFamily="18" charset="0"/>
                <a:cs typeface="Times New Roman" pitchFamily="18" charset="0"/>
              </a:endParaRPr>
            </a:p>
          </p:txBody>
        </p:sp>
        <p:sp>
          <p:nvSpPr>
            <p:cNvPr id="15462" name="Text Box 102"/>
            <p:cNvSpPr txBox="1">
              <a:spLocks noChangeArrowheads="1"/>
            </p:cNvSpPr>
            <p:nvPr/>
          </p:nvSpPr>
          <p:spPr bwMode="auto">
            <a:xfrm>
              <a:off x="6233" y="923"/>
              <a:ext cx="391" cy="3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chemeClr val="accent2"/>
                  </a:solidFill>
                </a:rPr>
                <a:t>M</a:t>
              </a:r>
            </a:p>
          </p:txBody>
        </p:sp>
      </p:grpSp>
      <p:grpSp>
        <p:nvGrpSpPr>
          <p:cNvPr id="15505" name="Group 145"/>
          <p:cNvGrpSpPr>
            <a:grpSpLocks/>
          </p:cNvGrpSpPr>
          <p:nvPr/>
        </p:nvGrpSpPr>
        <p:grpSpPr bwMode="auto">
          <a:xfrm>
            <a:off x="7181850" y="1724025"/>
            <a:ext cx="847725" cy="1176338"/>
            <a:chOff x="5136" y="1110"/>
            <a:chExt cx="534" cy="741"/>
          </a:xfrm>
        </p:grpSpPr>
        <p:sp>
          <p:nvSpPr>
            <p:cNvPr id="15435" name="Line 75"/>
            <p:cNvSpPr>
              <a:spLocks noChangeShapeType="1"/>
            </p:cNvSpPr>
            <p:nvPr/>
          </p:nvSpPr>
          <p:spPr bwMode="auto">
            <a:xfrm flipH="1" flipV="1">
              <a:off x="5136" y="1110"/>
              <a:ext cx="391" cy="479"/>
            </a:xfrm>
            <a:prstGeom prst="line">
              <a:avLst/>
            </a:prstGeom>
            <a:noFill/>
            <a:ln w="28575">
              <a:solidFill>
                <a:srgbClr val="0000FF"/>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15486" name="Text Box 126"/>
            <p:cNvSpPr txBox="1">
              <a:spLocks noChangeArrowheads="1"/>
            </p:cNvSpPr>
            <p:nvPr/>
          </p:nvSpPr>
          <p:spPr bwMode="auto">
            <a:xfrm>
              <a:off x="5405" y="1524"/>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solidFill>
                    <a:srgbClr val="003366"/>
                  </a:solidFill>
                </a:rPr>
                <a:t>P</a:t>
              </a:r>
            </a:p>
          </p:txBody>
        </p:sp>
      </p:grpSp>
      <p:grpSp>
        <p:nvGrpSpPr>
          <p:cNvPr id="15495" name="Group 135"/>
          <p:cNvGrpSpPr>
            <a:grpSpLocks/>
          </p:cNvGrpSpPr>
          <p:nvPr/>
        </p:nvGrpSpPr>
        <p:grpSpPr bwMode="auto">
          <a:xfrm>
            <a:off x="1247775" y="1004888"/>
            <a:ext cx="3557588" cy="2195512"/>
            <a:chOff x="786" y="633"/>
            <a:chExt cx="2241" cy="1383"/>
          </a:xfrm>
        </p:grpSpPr>
        <p:sp>
          <p:nvSpPr>
            <p:cNvPr id="15366" name="Line 6"/>
            <p:cNvSpPr>
              <a:spLocks noChangeShapeType="1"/>
            </p:cNvSpPr>
            <p:nvPr/>
          </p:nvSpPr>
          <p:spPr bwMode="auto">
            <a:xfrm>
              <a:off x="1662" y="883"/>
              <a:ext cx="888" cy="339"/>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371" name="Line 11"/>
            <p:cNvSpPr>
              <a:spLocks noChangeShapeType="1"/>
            </p:cNvSpPr>
            <p:nvPr/>
          </p:nvSpPr>
          <p:spPr bwMode="auto">
            <a:xfrm flipH="1">
              <a:off x="2296" y="1222"/>
              <a:ext cx="254" cy="22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372" name="Line 12"/>
            <p:cNvSpPr>
              <a:spLocks noChangeShapeType="1"/>
            </p:cNvSpPr>
            <p:nvPr/>
          </p:nvSpPr>
          <p:spPr bwMode="auto">
            <a:xfrm>
              <a:off x="797" y="863"/>
              <a:ext cx="0" cy="45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376" name="Line 16"/>
            <p:cNvSpPr>
              <a:spLocks noChangeShapeType="1"/>
            </p:cNvSpPr>
            <p:nvPr/>
          </p:nvSpPr>
          <p:spPr bwMode="auto">
            <a:xfrm>
              <a:off x="2296" y="1449"/>
              <a:ext cx="0" cy="45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377" name="Line 17"/>
            <p:cNvSpPr>
              <a:spLocks noChangeShapeType="1"/>
            </p:cNvSpPr>
            <p:nvPr/>
          </p:nvSpPr>
          <p:spPr bwMode="auto">
            <a:xfrm>
              <a:off x="2550" y="1222"/>
              <a:ext cx="0" cy="45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378" name="Line 18"/>
            <p:cNvSpPr>
              <a:spLocks noChangeShapeType="1"/>
            </p:cNvSpPr>
            <p:nvPr/>
          </p:nvSpPr>
          <p:spPr bwMode="auto">
            <a:xfrm flipH="1">
              <a:off x="2296" y="1676"/>
              <a:ext cx="254" cy="22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380" name="Line 20"/>
            <p:cNvSpPr>
              <a:spLocks noChangeShapeType="1"/>
            </p:cNvSpPr>
            <p:nvPr/>
          </p:nvSpPr>
          <p:spPr bwMode="auto">
            <a:xfrm>
              <a:off x="1061" y="640"/>
              <a:ext cx="0" cy="453"/>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15381" name="Line 21"/>
            <p:cNvSpPr>
              <a:spLocks noChangeShapeType="1"/>
            </p:cNvSpPr>
            <p:nvPr/>
          </p:nvSpPr>
          <p:spPr bwMode="auto">
            <a:xfrm flipH="1">
              <a:off x="807" y="1091"/>
              <a:ext cx="254" cy="226"/>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15382" name="Line 22"/>
            <p:cNvSpPr>
              <a:spLocks noChangeShapeType="1"/>
            </p:cNvSpPr>
            <p:nvPr/>
          </p:nvSpPr>
          <p:spPr bwMode="auto">
            <a:xfrm rot="-1261195">
              <a:off x="1066" y="1090"/>
              <a:ext cx="48" cy="42"/>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15383" name="Line 23"/>
            <p:cNvSpPr>
              <a:spLocks noChangeShapeType="1"/>
            </p:cNvSpPr>
            <p:nvPr/>
          </p:nvSpPr>
          <p:spPr bwMode="auto">
            <a:xfrm>
              <a:off x="1059" y="1093"/>
              <a:ext cx="1503" cy="576"/>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15384" name="Line 24"/>
            <p:cNvSpPr>
              <a:spLocks noChangeShapeType="1"/>
            </p:cNvSpPr>
            <p:nvPr/>
          </p:nvSpPr>
          <p:spPr bwMode="auto">
            <a:xfrm>
              <a:off x="2423" y="1110"/>
              <a:ext cx="0" cy="9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385" name="Line 25"/>
            <p:cNvSpPr>
              <a:spLocks noChangeShapeType="1"/>
            </p:cNvSpPr>
            <p:nvPr/>
          </p:nvSpPr>
          <p:spPr bwMode="auto">
            <a:xfrm flipV="1">
              <a:off x="2222" y="1280"/>
              <a:ext cx="508" cy="45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386" name="Line 26"/>
            <p:cNvSpPr>
              <a:spLocks noChangeShapeType="1"/>
            </p:cNvSpPr>
            <p:nvPr/>
          </p:nvSpPr>
          <p:spPr bwMode="auto">
            <a:xfrm rot="114830">
              <a:off x="2420" y="1571"/>
              <a:ext cx="554" cy="1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367" name="Line 7"/>
            <p:cNvSpPr>
              <a:spLocks noChangeShapeType="1"/>
            </p:cNvSpPr>
            <p:nvPr/>
          </p:nvSpPr>
          <p:spPr bwMode="auto">
            <a:xfrm flipH="1">
              <a:off x="802" y="633"/>
              <a:ext cx="254" cy="22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453" name="Text Box 93"/>
            <p:cNvSpPr txBox="1">
              <a:spLocks noChangeArrowheads="1"/>
            </p:cNvSpPr>
            <p:nvPr/>
          </p:nvSpPr>
          <p:spPr bwMode="auto">
            <a:xfrm>
              <a:off x="2741" y="1672"/>
              <a:ext cx="187" cy="3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x</a:t>
              </a:r>
            </a:p>
          </p:txBody>
        </p:sp>
        <p:sp>
          <p:nvSpPr>
            <p:cNvPr id="15456" name="Text Box 96"/>
            <p:cNvSpPr txBox="1">
              <a:spLocks noChangeArrowheads="1"/>
            </p:cNvSpPr>
            <p:nvPr/>
          </p:nvSpPr>
          <p:spPr bwMode="auto">
            <a:xfrm>
              <a:off x="2647" y="1110"/>
              <a:ext cx="380" cy="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z</a:t>
              </a:r>
            </a:p>
          </p:txBody>
        </p:sp>
        <p:sp>
          <p:nvSpPr>
            <p:cNvPr id="15459" name="Text Box 99"/>
            <p:cNvSpPr txBox="1">
              <a:spLocks noChangeArrowheads="1"/>
            </p:cNvSpPr>
            <p:nvPr/>
          </p:nvSpPr>
          <p:spPr bwMode="auto">
            <a:xfrm>
              <a:off x="2344" y="849"/>
              <a:ext cx="381" cy="3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 y</a:t>
              </a:r>
            </a:p>
          </p:txBody>
        </p:sp>
        <p:sp>
          <p:nvSpPr>
            <p:cNvPr id="15492" name="Line 132"/>
            <p:cNvSpPr>
              <a:spLocks noChangeShapeType="1"/>
            </p:cNvSpPr>
            <p:nvPr/>
          </p:nvSpPr>
          <p:spPr bwMode="auto">
            <a:xfrm>
              <a:off x="1050" y="651"/>
              <a:ext cx="1503" cy="57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493" name="Line 133"/>
            <p:cNvSpPr>
              <a:spLocks noChangeShapeType="1"/>
            </p:cNvSpPr>
            <p:nvPr/>
          </p:nvSpPr>
          <p:spPr bwMode="auto">
            <a:xfrm>
              <a:off x="789" y="876"/>
              <a:ext cx="1503" cy="57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494" name="Line 134"/>
            <p:cNvSpPr>
              <a:spLocks noChangeShapeType="1"/>
            </p:cNvSpPr>
            <p:nvPr/>
          </p:nvSpPr>
          <p:spPr bwMode="auto">
            <a:xfrm>
              <a:off x="786" y="1305"/>
              <a:ext cx="1503" cy="57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5362">
                                            <p:txEl>
                                              <p:pRg st="0" end="0"/>
                                            </p:txEl>
                                          </p:spTgt>
                                        </p:tgtEl>
                                        <p:attrNameLst>
                                          <p:attrName>style.visibility</p:attrName>
                                        </p:attrNameLst>
                                      </p:cBhvr>
                                      <p:to>
                                        <p:strVal val="visible"/>
                                      </p:to>
                                    </p:set>
                                    <p:animEffect transition="in" filter="checkerboard(across)">
                                      <p:cBhvr>
                                        <p:cTn id="7" dur="500"/>
                                        <p:tgtEl>
                                          <p:spTgt spid="15362">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15495"/>
                                        </p:tgtEl>
                                        <p:attrNameLst>
                                          <p:attrName>style.visibility</p:attrName>
                                        </p:attrNameLst>
                                      </p:cBhvr>
                                      <p:to>
                                        <p:strVal val="visible"/>
                                      </p:to>
                                    </p:set>
                                    <p:animEffect transition="in" filter="wheel(4)">
                                      <p:cBhvr>
                                        <p:cTn id="12" dur="2000"/>
                                        <p:tgtEl>
                                          <p:spTgt spid="1549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15496"/>
                                        </p:tgtEl>
                                        <p:attrNameLst>
                                          <p:attrName>style.visibility</p:attrName>
                                        </p:attrNameLst>
                                      </p:cBhvr>
                                      <p:to>
                                        <p:strVal val="visible"/>
                                      </p:to>
                                    </p:set>
                                    <p:animEffect transition="in" filter="wheel(4)">
                                      <p:cBhvr>
                                        <p:cTn id="17" dur="2000"/>
                                        <p:tgtEl>
                                          <p:spTgt spid="1549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15497"/>
                                        </p:tgtEl>
                                        <p:attrNameLst>
                                          <p:attrName>style.visibility</p:attrName>
                                        </p:attrNameLst>
                                      </p:cBhvr>
                                      <p:to>
                                        <p:strVal val="visible"/>
                                      </p:to>
                                    </p:set>
                                    <p:animEffect transition="in" filter="wheel(4)">
                                      <p:cBhvr>
                                        <p:cTn id="22" dur="2000"/>
                                        <p:tgtEl>
                                          <p:spTgt spid="1549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grpId="0" nodeType="clickEffect">
                                  <p:stCondLst>
                                    <p:cond delay="0"/>
                                  </p:stCondLst>
                                  <p:childTnLst>
                                    <p:set>
                                      <p:cBhvr>
                                        <p:cTn id="26" dur="1" fill="hold">
                                          <p:stCondLst>
                                            <p:cond delay="0"/>
                                          </p:stCondLst>
                                        </p:cTn>
                                        <p:tgtEl>
                                          <p:spTgt spid="15432"/>
                                        </p:tgtEl>
                                        <p:attrNameLst>
                                          <p:attrName>style.visibility</p:attrName>
                                        </p:attrNameLst>
                                      </p:cBhvr>
                                      <p:to>
                                        <p:strVal val="visible"/>
                                      </p:to>
                                    </p:set>
                                    <p:animEffect transition="in" filter="wheel(4)">
                                      <p:cBhvr>
                                        <p:cTn id="27" dur="2000"/>
                                        <p:tgtEl>
                                          <p:spTgt spid="15432"/>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grpId="0" nodeType="clickEffect">
                                  <p:stCondLst>
                                    <p:cond delay="0"/>
                                  </p:stCondLst>
                                  <p:childTnLst>
                                    <p:set>
                                      <p:cBhvr>
                                        <p:cTn id="31" dur="1" fill="hold">
                                          <p:stCondLst>
                                            <p:cond delay="0"/>
                                          </p:stCondLst>
                                        </p:cTn>
                                        <p:tgtEl>
                                          <p:spTgt spid="15431"/>
                                        </p:tgtEl>
                                        <p:attrNameLst>
                                          <p:attrName>style.visibility</p:attrName>
                                        </p:attrNameLst>
                                      </p:cBhvr>
                                      <p:to>
                                        <p:strVal val="visible"/>
                                      </p:to>
                                    </p:set>
                                    <p:animEffect transition="in" filter="wheel(4)">
                                      <p:cBhvr>
                                        <p:cTn id="32" dur="2000"/>
                                        <p:tgtEl>
                                          <p:spTgt spid="15431"/>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15508"/>
                                        </p:tgtEl>
                                        <p:attrNameLst>
                                          <p:attrName>style.visibility</p:attrName>
                                        </p:attrNameLst>
                                      </p:cBhvr>
                                      <p:to>
                                        <p:strVal val="visible"/>
                                      </p:to>
                                    </p:set>
                                    <p:animEffect transition="in" filter="wheel(4)">
                                      <p:cBhvr>
                                        <p:cTn id="37" dur="2000"/>
                                        <p:tgtEl>
                                          <p:spTgt spid="15508"/>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nodeType="clickEffect">
                                  <p:stCondLst>
                                    <p:cond delay="0"/>
                                  </p:stCondLst>
                                  <p:childTnLst>
                                    <p:set>
                                      <p:cBhvr>
                                        <p:cTn id="41" dur="1" fill="hold">
                                          <p:stCondLst>
                                            <p:cond delay="0"/>
                                          </p:stCondLst>
                                        </p:cTn>
                                        <p:tgtEl>
                                          <p:spTgt spid="15504"/>
                                        </p:tgtEl>
                                        <p:attrNameLst>
                                          <p:attrName>style.visibility</p:attrName>
                                        </p:attrNameLst>
                                      </p:cBhvr>
                                      <p:to>
                                        <p:strVal val="visible"/>
                                      </p:to>
                                    </p:set>
                                    <p:animEffect transition="in" filter="wheel(4)">
                                      <p:cBhvr>
                                        <p:cTn id="42" dur="2000"/>
                                        <p:tgtEl>
                                          <p:spTgt spid="15504"/>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nodeType="clickEffect">
                                  <p:stCondLst>
                                    <p:cond delay="0"/>
                                  </p:stCondLst>
                                  <p:childTnLst>
                                    <p:set>
                                      <p:cBhvr>
                                        <p:cTn id="46" dur="1" fill="hold">
                                          <p:stCondLst>
                                            <p:cond delay="0"/>
                                          </p:stCondLst>
                                        </p:cTn>
                                        <p:tgtEl>
                                          <p:spTgt spid="15501"/>
                                        </p:tgtEl>
                                        <p:attrNameLst>
                                          <p:attrName>style.visibility</p:attrName>
                                        </p:attrNameLst>
                                      </p:cBhvr>
                                      <p:to>
                                        <p:strVal val="visible"/>
                                      </p:to>
                                    </p:set>
                                    <p:animEffect transition="in" filter="wheel(4)">
                                      <p:cBhvr>
                                        <p:cTn id="47" dur="2000"/>
                                        <p:tgtEl>
                                          <p:spTgt spid="15501"/>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1" presetClass="entr" presetSubtype="4" fill="hold" nodeType="clickEffect">
                                  <p:stCondLst>
                                    <p:cond delay="0"/>
                                  </p:stCondLst>
                                  <p:childTnLst>
                                    <p:set>
                                      <p:cBhvr>
                                        <p:cTn id="51" dur="1" fill="hold">
                                          <p:stCondLst>
                                            <p:cond delay="0"/>
                                          </p:stCondLst>
                                        </p:cTn>
                                        <p:tgtEl>
                                          <p:spTgt spid="15503"/>
                                        </p:tgtEl>
                                        <p:attrNameLst>
                                          <p:attrName>style.visibility</p:attrName>
                                        </p:attrNameLst>
                                      </p:cBhvr>
                                      <p:to>
                                        <p:strVal val="visible"/>
                                      </p:to>
                                    </p:set>
                                    <p:animEffect transition="in" filter="wheel(4)">
                                      <p:cBhvr>
                                        <p:cTn id="52" dur="2000"/>
                                        <p:tgtEl>
                                          <p:spTgt spid="15503"/>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1" presetClass="entr" presetSubtype="4" fill="hold" nodeType="clickEffect">
                                  <p:stCondLst>
                                    <p:cond delay="0"/>
                                  </p:stCondLst>
                                  <p:childTnLst>
                                    <p:set>
                                      <p:cBhvr>
                                        <p:cTn id="56" dur="1" fill="hold">
                                          <p:stCondLst>
                                            <p:cond delay="0"/>
                                          </p:stCondLst>
                                        </p:cTn>
                                        <p:tgtEl>
                                          <p:spTgt spid="15502"/>
                                        </p:tgtEl>
                                        <p:attrNameLst>
                                          <p:attrName>style.visibility</p:attrName>
                                        </p:attrNameLst>
                                      </p:cBhvr>
                                      <p:to>
                                        <p:strVal val="visible"/>
                                      </p:to>
                                    </p:set>
                                    <p:animEffect transition="in" filter="wheel(4)">
                                      <p:cBhvr>
                                        <p:cTn id="57" dur="2000"/>
                                        <p:tgtEl>
                                          <p:spTgt spid="15502"/>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1" presetClass="entr" presetSubtype="4" fill="hold" nodeType="clickEffect">
                                  <p:stCondLst>
                                    <p:cond delay="0"/>
                                  </p:stCondLst>
                                  <p:childTnLst>
                                    <p:set>
                                      <p:cBhvr>
                                        <p:cTn id="61" dur="1" fill="hold">
                                          <p:stCondLst>
                                            <p:cond delay="0"/>
                                          </p:stCondLst>
                                        </p:cTn>
                                        <p:tgtEl>
                                          <p:spTgt spid="15505"/>
                                        </p:tgtEl>
                                        <p:attrNameLst>
                                          <p:attrName>style.visibility</p:attrName>
                                        </p:attrNameLst>
                                      </p:cBhvr>
                                      <p:to>
                                        <p:strVal val="visible"/>
                                      </p:to>
                                    </p:set>
                                    <p:animEffect transition="in" filter="wheel(4)">
                                      <p:cBhvr>
                                        <p:cTn id="62" dur="2000"/>
                                        <p:tgtEl>
                                          <p:spTgt spid="15505"/>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21" presetClass="entr" presetSubtype="4" fill="hold" nodeType="clickEffect">
                                  <p:stCondLst>
                                    <p:cond delay="0"/>
                                  </p:stCondLst>
                                  <p:childTnLst>
                                    <p:set>
                                      <p:cBhvr>
                                        <p:cTn id="66" dur="1" fill="hold">
                                          <p:stCondLst>
                                            <p:cond delay="0"/>
                                          </p:stCondLst>
                                        </p:cTn>
                                        <p:tgtEl>
                                          <p:spTgt spid="15499"/>
                                        </p:tgtEl>
                                        <p:attrNameLst>
                                          <p:attrName>style.visibility</p:attrName>
                                        </p:attrNameLst>
                                      </p:cBhvr>
                                      <p:to>
                                        <p:strVal val="visible"/>
                                      </p:to>
                                    </p:set>
                                    <p:animEffect transition="in" filter="wheel(4)">
                                      <p:cBhvr>
                                        <p:cTn id="67" dur="2000"/>
                                        <p:tgtEl>
                                          <p:spTgt spid="15499"/>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21" presetClass="entr" presetSubtype="4" fill="hold" nodeType="clickEffect">
                                  <p:stCondLst>
                                    <p:cond delay="0"/>
                                  </p:stCondLst>
                                  <p:childTnLst>
                                    <p:set>
                                      <p:cBhvr>
                                        <p:cTn id="71" dur="1" fill="hold">
                                          <p:stCondLst>
                                            <p:cond delay="0"/>
                                          </p:stCondLst>
                                        </p:cTn>
                                        <p:tgtEl>
                                          <p:spTgt spid="15519"/>
                                        </p:tgtEl>
                                        <p:attrNameLst>
                                          <p:attrName>style.visibility</p:attrName>
                                        </p:attrNameLst>
                                      </p:cBhvr>
                                      <p:to>
                                        <p:strVal val="visible"/>
                                      </p:to>
                                    </p:set>
                                    <p:animEffect transition="in" filter="wheel(4)">
                                      <p:cBhvr>
                                        <p:cTn id="72" dur="2000"/>
                                        <p:tgtEl>
                                          <p:spTgt spid="15519"/>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21" presetClass="entr" presetSubtype="4" fill="hold" nodeType="clickEffect">
                                  <p:stCondLst>
                                    <p:cond delay="0"/>
                                  </p:stCondLst>
                                  <p:childTnLst>
                                    <p:set>
                                      <p:cBhvr>
                                        <p:cTn id="76" dur="1" fill="hold">
                                          <p:stCondLst>
                                            <p:cond delay="0"/>
                                          </p:stCondLst>
                                        </p:cTn>
                                        <p:tgtEl>
                                          <p:spTgt spid="15513"/>
                                        </p:tgtEl>
                                        <p:attrNameLst>
                                          <p:attrName>style.visibility</p:attrName>
                                        </p:attrNameLst>
                                      </p:cBhvr>
                                      <p:to>
                                        <p:strVal val="visible"/>
                                      </p:to>
                                    </p:set>
                                    <p:animEffect transition="in" filter="wheel(4)">
                                      <p:cBhvr>
                                        <p:cTn id="77" dur="2000"/>
                                        <p:tgtEl>
                                          <p:spTgt spid="15513"/>
                                        </p:tgtEl>
                                      </p:cBhvr>
                                    </p:animEffect>
                                  </p:childTnLst>
                                </p:cTn>
                              </p:par>
                            </p:childTnLst>
                          </p:cTn>
                        </p:par>
                      </p:childTnLst>
                    </p:cTn>
                  </p:par>
                  <p:par>
                    <p:cTn id="78" fill="hold" nodeType="clickPar">
                      <p:stCondLst>
                        <p:cond delay="indefinite"/>
                      </p:stCondLst>
                      <p:childTnLst>
                        <p:par>
                          <p:cTn id="79" fill="hold" nodeType="withGroup">
                            <p:stCondLst>
                              <p:cond delay="0"/>
                            </p:stCondLst>
                            <p:childTnLst>
                              <p:par>
                                <p:cTn id="80" presetID="21" presetClass="entr" presetSubtype="4" fill="hold" nodeType="clickEffect">
                                  <p:stCondLst>
                                    <p:cond delay="0"/>
                                  </p:stCondLst>
                                  <p:childTnLst>
                                    <p:set>
                                      <p:cBhvr>
                                        <p:cTn id="81" dur="1" fill="hold">
                                          <p:stCondLst>
                                            <p:cond delay="0"/>
                                          </p:stCondLst>
                                        </p:cTn>
                                        <p:tgtEl>
                                          <p:spTgt spid="15515"/>
                                        </p:tgtEl>
                                        <p:attrNameLst>
                                          <p:attrName>style.visibility</p:attrName>
                                        </p:attrNameLst>
                                      </p:cBhvr>
                                      <p:to>
                                        <p:strVal val="visible"/>
                                      </p:to>
                                    </p:set>
                                    <p:animEffect transition="in" filter="wheel(4)">
                                      <p:cBhvr>
                                        <p:cTn id="82" dur="2000"/>
                                        <p:tgtEl>
                                          <p:spTgt spid="15515"/>
                                        </p:tgtEl>
                                      </p:cBhvr>
                                    </p:animEffect>
                                  </p:childTnLst>
                                </p:cTn>
                              </p:par>
                            </p:childTnLst>
                          </p:cTn>
                        </p:par>
                      </p:childTnLst>
                    </p:cTn>
                  </p:par>
                  <p:par>
                    <p:cTn id="83" fill="hold" nodeType="clickPar">
                      <p:stCondLst>
                        <p:cond delay="indefinite"/>
                      </p:stCondLst>
                      <p:childTnLst>
                        <p:par>
                          <p:cTn id="84" fill="hold" nodeType="withGroup">
                            <p:stCondLst>
                              <p:cond delay="0"/>
                            </p:stCondLst>
                            <p:childTnLst>
                              <p:par>
                                <p:cTn id="85" presetID="21" presetClass="entr" presetSubtype="4" fill="hold" nodeType="clickEffect">
                                  <p:stCondLst>
                                    <p:cond delay="0"/>
                                  </p:stCondLst>
                                  <p:childTnLst>
                                    <p:set>
                                      <p:cBhvr>
                                        <p:cTn id="86" dur="1" fill="hold">
                                          <p:stCondLst>
                                            <p:cond delay="0"/>
                                          </p:stCondLst>
                                        </p:cTn>
                                        <p:tgtEl>
                                          <p:spTgt spid="15516"/>
                                        </p:tgtEl>
                                        <p:attrNameLst>
                                          <p:attrName>style.visibility</p:attrName>
                                        </p:attrNameLst>
                                      </p:cBhvr>
                                      <p:to>
                                        <p:strVal val="visible"/>
                                      </p:to>
                                    </p:set>
                                    <p:animEffect transition="in" filter="wheel(4)">
                                      <p:cBhvr>
                                        <p:cTn id="87" dur="2000"/>
                                        <p:tgtEl>
                                          <p:spTgt spid="15516"/>
                                        </p:tgtEl>
                                      </p:cBhvr>
                                    </p:animEffect>
                                  </p:childTnLst>
                                </p:cTn>
                              </p:par>
                            </p:childTnLst>
                          </p:cTn>
                        </p:par>
                      </p:childTnLst>
                    </p:cTn>
                  </p:par>
                  <p:par>
                    <p:cTn id="88" fill="hold" nodeType="clickPar">
                      <p:stCondLst>
                        <p:cond delay="indefinite"/>
                      </p:stCondLst>
                      <p:childTnLst>
                        <p:par>
                          <p:cTn id="89" fill="hold" nodeType="withGroup">
                            <p:stCondLst>
                              <p:cond delay="0"/>
                            </p:stCondLst>
                            <p:childTnLst>
                              <p:par>
                                <p:cTn id="90" presetID="21" presetClass="entr" presetSubtype="4" fill="hold" nodeType="clickEffect">
                                  <p:stCondLst>
                                    <p:cond delay="0"/>
                                  </p:stCondLst>
                                  <p:childTnLst>
                                    <p:set>
                                      <p:cBhvr>
                                        <p:cTn id="91" dur="1" fill="hold">
                                          <p:stCondLst>
                                            <p:cond delay="0"/>
                                          </p:stCondLst>
                                        </p:cTn>
                                        <p:tgtEl>
                                          <p:spTgt spid="15510"/>
                                        </p:tgtEl>
                                        <p:attrNameLst>
                                          <p:attrName>style.visibility</p:attrName>
                                        </p:attrNameLst>
                                      </p:cBhvr>
                                      <p:to>
                                        <p:strVal val="visible"/>
                                      </p:to>
                                    </p:set>
                                    <p:animEffect transition="in" filter="wheel(4)">
                                      <p:cBhvr>
                                        <p:cTn id="92" dur="2000"/>
                                        <p:tgtEl>
                                          <p:spTgt spid="15510"/>
                                        </p:tgtEl>
                                      </p:cBhvr>
                                    </p:animEffect>
                                  </p:childTnLst>
                                </p:cTn>
                              </p:par>
                            </p:childTnLst>
                          </p:cTn>
                        </p:par>
                      </p:childTnLst>
                    </p:cTn>
                  </p:par>
                  <p:par>
                    <p:cTn id="93" fill="hold" nodeType="clickPar">
                      <p:stCondLst>
                        <p:cond delay="indefinite"/>
                      </p:stCondLst>
                      <p:childTnLst>
                        <p:par>
                          <p:cTn id="94" fill="hold" nodeType="withGroup">
                            <p:stCondLst>
                              <p:cond delay="0"/>
                            </p:stCondLst>
                            <p:childTnLst>
                              <p:par>
                                <p:cTn id="95" presetID="21" presetClass="entr" presetSubtype="4" fill="hold" nodeType="clickEffect">
                                  <p:stCondLst>
                                    <p:cond delay="0"/>
                                  </p:stCondLst>
                                  <p:childTnLst>
                                    <p:set>
                                      <p:cBhvr>
                                        <p:cTn id="96" dur="1" fill="hold">
                                          <p:stCondLst>
                                            <p:cond delay="0"/>
                                          </p:stCondLst>
                                        </p:cTn>
                                        <p:tgtEl>
                                          <p:spTgt spid="15511"/>
                                        </p:tgtEl>
                                        <p:attrNameLst>
                                          <p:attrName>style.visibility</p:attrName>
                                        </p:attrNameLst>
                                      </p:cBhvr>
                                      <p:to>
                                        <p:strVal val="visible"/>
                                      </p:to>
                                    </p:set>
                                    <p:animEffect transition="in" filter="wheel(4)">
                                      <p:cBhvr>
                                        <p:cTn id="97" dur="2000"/>
                                        <p:tgtEl>
                                          <p:spTgt spid="15511"/>
                                        </p:tgtEl>
                                      </p:cBhvr>
                                    </p:animEffect>
                                  </p:childTnLst>
                                </p:cTn>
                              </p:par>
                            </p:childTnLst>
                          </p:cTn>
                        </p:par>
                      </p:childTnLst>
                    </p:cTn>
                  </p:par>
                  <p:par>
                    <p:cTn id="98" fill="hold" nodeType="clickPar">
                      <p:stCondLst>
                        <p:cond delay="indefinite"/>
                      </p:stCondLst>
                      <p:childTnLst>
                        <p:par>
                          <p:cTn id="99" fill="hold" nodeType="withGroup">
                            <p:stCondLst>
                              <p:cond delay="0"/>
                            </p:stCondLst>
                            <p:childTnLst>
                              <p:par>
                                <p:cTn id="100" presetID="21" presetClass="entr" presetSubtype="4" fill="hold" nodeType="clickEffect">
                                  <p:stCondLst>
                                    <p:cond delay="0"/>
                                  </p:stCondLst>
                                  <p:childTnLst>
                                    <p:set>
                                      <p:cBhvr>
                                        <p:cTn id="101" dur="1" fill="hold">
                                          <p:stCondLst>
                                            <p:cond delay="0"/>
                                          </p:stCondLst>
                                        </p:cTn>
                                        <p:tgtEl>
                                          <p:spTgt spid="15509"/>
                                        </p:tgtEl>
                                        <p:attrNameLst>
                                          <p:attrName>style.visibility</p:attrName>
                                        </p:attrNameLst>
                                      </p:cBhvr>
                                      <p:to>
                                        <p:strVal val="visible"/>
                                      </p:to>
                                    </p:set>
                                    <p:animEffect transition="in" filter="wheel(4)">
                                      <p:cBhvr>
                                        <p:cTn id="102" dur="2000"/>
                                        <p:tgtEl>
                                          <p:spTgt spid="15509"/>
                                        </p:tgtEl>
                                      </p:cBhvr>
                                    </p:animEffect>
                                  </p:childTnLst>
                                </p:cTn>
                              </p:par>
                            </p:childTnLst>
                          </p:cTn>
                        </p:par>
                      </p:childTnLst>
                    </p:cTn>
                  </p:par>
                  <p:par>
                    <p:cTn id="103" fill="hold" nodeType="clickPar">
                      <p:stCondLst>
                        <p:cond delay="indefinite"/>
                      </p:stCondLst>
                      <p:childTnLst>
                        <p:par>
                          <p:cTn id="104" fill="hold" nodeType="withGroup">
                            <p:stCondLst>
                              <p:cond delay="0"/>
                            </p:stCondLst>
                            <p:childTnLst>
                              <p:par>
                                <p:cTn id="105" presetID="21" presetClass="entr" presetSubtype="4" fill="hold" nodeType="clickEffect">
                                  <p:stCondLst>
                                    <p:cond delay="0"/>
                                  </p:stCondLst>
                                  <p:childTnLst>
                                    <p:set>
                                      <p:cBhvr>
                                        <p:cTn id="106" dur="1" fill="hold">
                                          <p:stCondLst>
                                            <p:cond delay="0"/>
                                          </p:stCondLst>
                                        </p:cTn>
                                        <p:tgtEl>
                                          <p:spTgt spid="15514"/>
                                        </p:tgtEl>
                                        <p:attrNameLst>
                                          <p:attrName>style.visibility</p:attrName>
                                        </p:attrNameLst>
                                      </p:cBhvr>
                                      <p:to>
                                        <p:strVal val="visible"/>
                                      </p:to>
                                    </p:set>
                                    <p:animEffect transition="in" filter="wheel(4)">
                                      <p:cBhvr>
                                        <p:cTn id="107" dur="2000"/>
                                        <p:tgtEl>
                                          <p:spTgt spid="15514"/>
                                        </p:tgtEl>
                                      </p:cBhvr>
                                    </p:animEffect>
                                  </p:childTnLst>
                                </p:cTn>
                              </p:par>
                            </p:childTnLst>
                          </p:cTn>
                        </p:par>
                      </p:childTnLst>
                    </p:cTn>
                  </p:par>
                  <p:par>
                    <p:cTn id="108" fill="hold" nodeType="clickPar">
                      <p:stCondLst>
                        <p:cond delay="indefinite"/>
                      </p:stCondLst>
                      <p:childTnLst>
                        <p:par>
                          <p:cTn id="109" fill="hold" nodeType="withGroup">
                            <p:stCondLst>
                              <p:cond delay="0"/>
                            </p:stCondLst>
                            <p:childTnLst>
                              <p:par>
                                <p:cTn id="110" presetID="21" presetClass="entr" presetSubtype="4" fill="hold" nodeType="clickEffect">
                                  <p:stCondLst>
                                    <p:cond delay="0"/>
                                  </p:stCondLst>
                                  <p:childTnLst>
                                    <p:set>
                                      <p:cBhvr>
                                        <p:cTn id="111" dur="1" fill="hold">
                                          <p:stCondLst>
                                            <p:cond delay="0"/>
                                          </p:stCondLst>
                                        </p:cTn>
                                        <p:tgtEl>
                                          <p:spTgt spid="15518"/>
                                        </p:tgtEl>
                                        <p:attrNameLst>
                                          <p:attrName>style.visibility</p:attrName>
                                        </p:attrNameLst>
                                      </p:cBhvr>
                                      <p:to>
                                        <p:strVal val="visible"/>
                                      </p:to>
                                    </p:set>
                                    <p:animEffect transition="in" filter="wheel(4)">
                                      <p:cBhvr>
                                        <p:cTn id="112" dur="2000"/>
                                        <p:tgtEl>
                                          <p:spTgt spid="15518"/>
                                        </p:tgtEl>
                                      </p:cBhvr>
                                    </p:animEffect>
                                  </p:childTnLst>
                                </p:cTn>
                              </p:par>
                            </p:childTnLst>
                          </p:cTn>
                        </p:par>
                      </p:childTnLst>
                    </p:cTn>
                  </p:par>
                  <p:par>
                    <p:cTn id="113" fill="hold" nodeType="clickPar">
                      <p:stCondLst>
                        <p:cond delay="indefinite"/>
                      </p:stCondLst>
                      <p:childTnLst>
                        <p:par>
                          <p:cTn id="114" fill="hold" nodeType="withGroup">
                            <p:stCondLst>
                              <p:cond delay="0"/>
                            </p:stCondLst>
                            <p:childTnLst>
                              <p:par>
                                <p:cTn id="115" presetID="21" presetClass="entr" presetSubtype="4" fill="hold" nodeType="clickEffect">
                                  <p:stCondLst>
                                    <p:cond delay="0"/>
                                  </p:stCondLst>
                                  <p:childTnLst>
                                    <p:set>
                                      <p:cBhvr>
                                        <p:cTn id="116" dur="1" fill="hold">
                                          <p:stCondLst>
                                            <p:cond delay="0"/>
                                          </p:stCondLst>
                                        </p:cTn>
                                        <p:tgtEl>
                                          <p:spTgt spid="15517"/>
                                        </p:tgtEl>
                                        <p:attrNameLst>
                                          <p:attrName>style.visibility</p:attrName>
                                        </p:attrNameLst>
                                      </p:cBhvr>
                                      <p:to>
                                        <p:strVal val="visible"/>
                                      </p:to>
                                    </p:set>
                                    <p:animEffect transition="in" filter="wheel(4)">
                                      <p:cBhvr>
                                        <p:cTn id="117" dur="2000"/>
                                        <p:tgtEl>
                                          <p:spTgt spid="15517"/>
                                        </p:tgtEl>
                                      </p:cBhvr>
                                    </p:animEffect>
                                  </p:childTnLst>
                                </p:cTn>
                              </p:par>
                            </p:childTnLst>
                          </p:cTn>
                        </p:par>
                      </p:childTnLst>
                    </p:cTn>
                  </p:par>
                  <p:par>
                    <p:cTn id="118" fill="hold" nodeType="clickPar">
                      <p:stCondLst>
                        <p:cond delay="indefinite"/>
                      </p:stCondLst>
                      <p:childTnLst>
                        <p:par>
                          <p:cTn id="119" fill="hold" nodeType="withGroup">
                            <p:stCondLst>
                              <p:cond delay="0"/>
                            </p:stCondLst>
                            <p:childTnLst>
                              <p:par>
                                <p:cTn id="120" presetID="2" presetClass="entr" presetSubtype="8" fill="hold" grpId="0" nodeType="clickEffect">
                                  <p:stCondLst>
                                    <p:cond delay="0"/>
                                  </p:stCondLst>
                                  <p:childTnLst>
                                    <p:set>
                                      <p:cBhvr>
                                        <p:cTn id="121" dur="1" fill="hold">
                                          <p:stCondLst>
                                            <p:cond delay="0"/>
                                          </p:stCondLst>
                                        </p:cTn>
                                        <p:tgtEl>
                                          <p:spTgt spid="15473"/>
                                        </p:tgtEl>
                                        <p:attrNameLst>
                                          <p:attrName>style.visibility</p:attrName>
                                        </p:attrNameLst>
                                      </p:cBhvr>
                                      <p:to>
                                        <p:strVal val="visible"/>
                                      </p:to>
                                    </p:set>
                                    <p:anim calcmode="lin" valueType="num">
                                      <p:cBhvr additive="base">
                                        <p:cTn id="122" dur="2000" fill="hold"/>
                                        <p:tgtEl>
                                          <p:spTgt spid="15473"/>
                                        </p:tgtEl>
                                        <p:attrNameLst>
                                          <p:attrName>ppt_x</p:attrName>
                                        </p:attrNameLst>
                                      </p:cBhvr>
                                      <p:tavLst>
                                        <p:tav tm="0">
                                          <p:val>
                                            <p:strVal val="0-#ppt_w/2"/>
                                          </p:val>
                                        </p:tav>
                                        <p:tav tm="100000">
                                          <p:val>
                                            <p:strVal val="#ppt_x"/>
                                          </p:val>
                                        </p:tav>
                                      </p:tavLst>
                                    </p:anim>
                                    <p:anim calcmode="lin" valueType="num">
                                      <p:cBhvr additive="base">
                                        <p:cTn id="123" dur="2000" fill="hold"/>
                                        <p:tgtEl>
                                          <p:spTgt spid="15473"/>
                                        </p:tgtEl>
                                        <p:attrNameLst>
                                          <p:attrName>ppt_y</p:attrName>
                                        </p:attrNameLst>
                                      </p:cBhvr>
                                      <p:tavLst>
                                        <p:tav tm="0">
                                          <p:val>
                                            <p:strVal val="#ppt_y"/>
                                          </p:val>
                                        </p:tav>
                                        <p:tav tm="100000">
                                          <p:val>
                                            <p:strVal val="#ppt_y"/>
                                          </p:val>
                                        </p:tav>
                                      </p:tavLst>
                                    </p:anim>
                                  </p:childTnLst>
                                </p:cTn>
                              </p:par>
                            </p:childTnLst>
                          </p:cTn>
                        </p:par>
                      </p:childTnLst>
                    </p:cTn>
                  </p:par>
                  <p:par>
                    <p:cTn id="124" fill="hold" nodeType="clickPar">
                      <p:stCondLst>
                        <p:cond delay="indefinite"/>
                      </p:stCondLst>
                      <p:childTnLst>
                        <p:par>
                          <p:cTn id="125" fill="hold" nodeType="withGroup">
                            <p:stCondLst>
                              <p:cond delay="0"/>
                            </p:stCondLst>
                            <p:childTnLst>
                              <p:par>
                                <p:cTn id="126" presetID="24" presetClass="entr" presetSubtype="0" fill="hold" nodeType="clickEffect">
                                  <p:stCondLst>
                                    <p:cond delay="0"/>
                                  </p:stCondLst>
                                  <p:childTnLst>
                                    <p:set>
                                      <p:cBhvr>
                                        <p:cTn id="127" dur="1" fill="hold">
                                          <p:stCondLst>
                                            <p:cond delay="0"/>
                                          </p:stCondLst>
                                        </p:cTn>
                                        <p:tgtEl>
                                          <p:spTgt spid="15520"/>
                                        </p:tgtEl>
                                        <p:attrNameLst>
                                          <p:attrName>style.visibility</p:attrName>
                                        </p:attrNameLst>
                                      </p:cBhvr>
                                      <p:to>
                                        <p:strVal val="visible"/>
                                      </p:to>
                                    </p:set>
                                    <p:anim to="" calcmode="lin" valueType="num">
                                      <p:cBhvr>
                                        <p:cTn id="128" dur="1" fill="hold"/>
                                        <p:tgtEl>
                                          <p:spTgt spid="15520"/>
                                        </p:tgtEl>
                                        <p:attrNameLst>
                                          <p:attrName/>
                                        </p:attrNameLst>
                                      </p:cBhvr>
                                    </p:anim>
                                  </p:childTnLst>
                                </p:cTn>
                              </p:par>
                            </p:childTnLst>
                          </p:cTn>
                        </p:par>
                      </p:childTnLst>
                    </p:cTn>
                  </p:par>
                  <p:par>
                    <p:cTn id="129" fill="hold" nodeType="clickPar">
                      <p:stCondLst>
                        <p:cond delay="indefinite"/>
                      </p:stCondLst>
                      <p:childTnLst>
                        <p:par>
                          <p:cTn id="130" fill="hold" nodeType="withGroup">
                            <p:stCondLst>
                              <p:cond delay="0"/>
                            </p:stCondLst>
                            <p:childTnLst>
                              <p:par>
                                <p:cTn id="131" presetID="24" presetClass="entr" presetSubtype="0" fill="hold" nodeType="clickEffect">
                                  <p:stCondLst>
                                    <p:cond delay="0"/>
                                  </p:stCondLst>
                                  <p:childTnLst>
                                    <p:set>
                                      <p:cBhvr>
                                        <p:cTn id="132" dur="1" fill="hold">
                                          <p:stCondLst>
                                            <p:cond delay="0"/>
                                          </p:stCondLst>
                                        </p:cTn>
                                        <p:tgtEl>
                                          <p:spTgt spid="15521"/>
                                        </p:tgtEl>
                                        <p:attrNameLst>
                                          <p:attrName>style.visibility</p:attrName>
                                        </p:attrNameLst>
                                      </p:cBhvr>
                                      <p:to>
                                        <p:strVal val="visible"/>
                                      </p:to>
                                    </p:set>
                                    <p:anim to="" calcmode="lin" valueType="num">
                                      <p:cBhvr>
                                        <p:cTn id="133" dur="1" fill="hold"/>
                                        <p:tgtEl>
                                          <p:spTgt spid="15521"/>
                                        </p:tgtEl>
                                        <p:attrNameLst>
                                          <p:attrName/>
                                        </p:attrNameLst>
                                      </p:cBhvr>
                                    </p:anim>
                                  </p:childTnLst>
                                </p:cTn>
                              </p:par>
                            </p:childTnLst>
                          </p:cTn>
                        </p:par>
                      </p:childTnLst>
                    </p:cTn>
                  </p:par>
                  <p:par>
                    <p:cTn id="134" fill="hold" nodeType="clickPar">
                      <p:stCondLst>
                        <p:cond delay="indefinite"/>
                      </p:stCondLst>
                      <p:childTnLst>
                        <p:par>
                          <p:cTn id="135" fill="hold" nodeType="withGroup">
                            <p:stCondLst>
                              <p:cond delay="0"/>
                            </p:stCondLst>
                            <p:childTnLst>
                              <p:par>
                                <p:cTn id="136" presetID="5" presetClass="entr" presetSubtype="10" fill="hold" grpId="0" nodeType="clickEffect">
                                  <p:stCondLst>
                                    <p:cond delay="0"/>
                                  </p:stCondLst>
                                  <p:childTnLst>
                                    <p:set>
                                      <p:cBhvr>
                                        <p:cTn id="137" dur="1" fill="hold">
                                          <p:stCondLst>
                                            <p:cond delay="0"/>
                                          </p:stCondLst>
                                        </p:cTn>
                                        <p:tgtEl>
                                          <p:spTgt spid="15477"/>
                                        </p:tgtEl>
                                        <p:attrNameLst>
                                          <p:attrName>style.visibility</p:attrName>
                                        </p:attrNameLst>
                                      </p:cBhvr>
                                      <p:to>
                                        <p:strVal val="visible"/>
                                      </p:to>
                                    </p:set>
                                    <p:animEffect transition="in" filter="checkerboard(across)">
                                      <p:cBhvr>
                                        <p:cTn id="138" dur="500"/>
                                        <p:tgtEl>
                                          <p:spTgt spid="154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62" grpId="0" build="p" autoUpdateAnimBg="0"/>
      <p:bldP spid="15431" grpId="0" animBg="1"/>
      <p:bldP spid="15432" grpId="0" animBg="1"/>
      <p:bldP spid="15473" grpId="0"/>
      <p:bldP spid="15477" grpId="0" autoUpdateAnimBg="0"/>
    </p:bldLst>
  </p:timing>
</p:sld>
</file>

<file path=ppt/slides/slide1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4338" name="Rectangle 2"/>
          <p:cNvSpPr>
            <a:spLocks noGrp="1" noChangeArrowheads="1"/>
          </p:cNvSpPr>
          <p:nvPr>
            <p:ph type="body" idx="1"/>
          </p:nvPr>
        </p:nvSpPr>
        <p:spPr>
          <a:xfrm>
            <a:off x="-152400" y="2133600"/>
            <a:ext cx="9144000" cy="1524000"/>
          </a:xfrm>
        </p:spPr>
        <p:txBody>
          <a:bodyPr/>
          <a:lstStyle/>
          <a:p>
            <a:pPr algn="just"/>
            <a:r>
              <a:rPr lang="en-US" sz="2800" b="1">
                <a:solidFill>
                  <a:srgbClr val="660066"/>
                </a:solidFill>
              </a:rPr>
              <a:t>Bài toán tĩnh định</a:t>
            </a:r>
            <a:r>
              <a:rPr lang="en-US" sz="2800">
                <a:solidFill>
                  <a:srgbClr val="000000"/>
                </a:solidFill>
              </a:rPr>
              <a:t>: số thành phần phản lực liên kết bằng số phương trình cân bằng tĩnh học và nếu các liên kết được bố trí hợp lý thì có thể xác định được các thành phần phản lực liên kết b</a:t>
            </a:r>
            <a:r>
              <a:rPr lang="en-US" sz="2800"/>
              <a:t>ằng tĩnh học.</a:t>
            </a:r>
            <a:endParaRPr lang="en-US" sz="2800">
              <a:solidFill>
                <a:srgbClr val="000000"/>
              </a:solidFill>
            </a:endParaRPr>
          </a:p>
          <a:p>
            <a:pPr algn="just"/>
            <a:endParaRPr lang="en-US" sz="2800">
              <a:solidFill>
                <a:srgbClr val="000000"/>
              </a:solidFill>
            </a:endParaRPr>
          </a:p>
          <a:p>
            <a:endParaRPr lang="en-US" sz="2800"/>
          </a:p>
        </p:txBody>
      </p:sp>
      <p:sp>
        <p:nvSpPr>
          <p:cNvPr id="14339" name="Text Box 3"/>
          <p:cNvSpPr txBox="1">
            <a:spLocks noChangeArrowheads="1"/>
          </p:cNvSpPr>
          <p:nvPr/>
        </p:nvSpPr>
        <p:spPr bwMode="auto">
          <a:xfrm>
            <a:off x="171450" y="4008438"/>
            <a:ext cx="8743950" cy="14335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3200" b="1">
                <a:solidFill>
                  <a:srgbClr val="000000"/>
                </a:solidFill>
              </a:rPr>
              <a:t> </a:t>
            </a:r>
            <a:r>
              <a:rPr lang="en-US" sz="2800" b="1">
                <a:solidFill>
                  <a:srgbClr val="660066"/>
                </a:solidFill>
              </a:rPr>
              <a:t>Bài toán siêu tĩnh</a:t>
            </a:r>
            <a:r>
              <a:rPr lang="en-US" sz="2800" i="1">
                <a:solidFill>
                  <a:srgbClr val="000000"/>
                </a:solidFill>
              </a:rPr>
              <a:t> </a:t>
            </a:r>
            <a:r>
              <a:rPr lang="en-US" sz="2800">
                <a:solidFill>
                  <a:srgbClr val="000000"/>
                </a:solidFill>
              </a:rPr>
              <a:t>: số thành phần phản lực liên kết lớn hơn số phương trình tĩnh học (cần phải lập thêm </a:t>
            </a:r>
            <a:r>
              <a:rPr lang="en-US" sz="2800" i="1">
                <a:solidFill>
                  <a:srgbClr val="000000"/>
                </a:solidFill>
              </a:rPr>
              <a:t>các phương trình bổ sung)</a:t>
            </a:r>
            <a:r>
              <a:rPr lang="en-US" sz="2800">
                <a:solidFill>
                  <a:srgbClr val="000000"/>
                </a:solidFill>
              </a:rPr>
              <a:t>.</a:t>
            </a:r>
            <a:endParaRPr lang="en-US" sz="2800"/>
          </a:p>
        </p:txBody>
      </p:sp>
      <p:sp>
        <p:nvSpPr>
          <p:cNvPr id="14340" name="Text Box 4"/>
          <p:cNvSpPr txBox="1">
            <a:spLocks noChangeArrowheads="1"/>
          </p:cNvSpPr>
          <p:nvPr/>
        </p:nvSpPr>
        <p:spPr bwMode="auto">
          <a:xfrm>
            <a:off x="136525" y="5486400"/>
            <a:ext cx="9007475" cy="100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3200">
                <a:solidFill>
                  <a:srgbClr val="000000"/>
                </a:solidFill>
              </a:rPr>
              <a:t>  </a:t>
            </a:r>
            <a:r>
              <a:rPr lang="en-US" sz="2800">
                <a:solidFill>
                  <a:srgbClr val="000000"/>
                </a:solidFill>
              </a:rPr>
              <a:t>SBVL chỉ nghiên cứu phần </a:t>
            </a:r>
            <a:r>
              <a:rPr lang="en-US" sz="2800">
                <a:solidFill>
                  <a:srgbClr val="003399"/>
                </a:solidFill>
              </a:rPr>
              <a:t>nội lực phụ</a:t>
            </a:r>
            <a:r>
              <a:rPr lang="en-US" sz="2800">
                <a:solidFill>
                  <a:srgbClr val="000000"/>
                </a:solidFill>
              </a:rPr>
              <a:t> xuất hiện khi vật thể chịu tác dụng của ngoại lực</a:t>
            </a:r>
            <a:endParaRPr lang="en-US" sz="2800"/>
          </a:p>
        </p:txBody>
      </p:sp>
      <p:grpSp>
        <p:nvGrpSpPr>
          <p:cNvPr id="14358" name="Group 22"/>
          <p:cNvGrpSpPr>
            <a:grpSpLocks/>
          </p:cNvGrpSpPr>
          <p:nvPr/>
        </p:nvGrpSpPr>
        <p:grpSpPr bwMode="auto">
          <a:xfrm>
            <a:off x="2201863" y="596900"/>
            <a:ext cx="822325" cy="1095375"/>
            <a:chOff x="1621" y="144"/>
            <a:chExt cx="518" cy="690"/>
          </a:xfrm>
        </p:grpSpPr>
        <p:sp>
          <p:nvSpPr>
            <p:cNvPr id="14350" name="Line 14"/>
            <p:cNvSpPr>
              <a:spLocks noChangeShapeType="1"/>
            </p:cNvSpPr>
            <p:nvPr/>
          </p:nvSpPr>
          <p:spPr bwMode="auto">
            <a:xfrm>
              <a:off x="1956" y="288"/>
              <a:ext cx="0" cy="384"/>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351" name="Line 15"/>
            <p:cNvSpPr>
              <a:spLocks noChangeShapeType="1"/>
            </p:cNvSpPr>
            <p:nvPr/>
          </p:nvSpPr>
          <p:spPr bwMode="auto">
            <a:xfrm flipV="1">
              <a:off x="1947" y="144"/>
              <a:ext cx="192" cy="144"/>
            </a:xfrm>
            <a:prstGeom prst="line">
              <a:avLst/>
            </a:prstGeom>
            <a:noFill/>
            <a:ln w="2857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353" name="Line 17"/>
            <p:cNvSpPr>
              <a:spLocks noChangeShapeType="1"/>
            </p:cNvSpPr>
            <p:nvPr/>
          </p:nvSpPr>
          <p:spPr bwMode="auto">
            <a:xfrm flipV="1">
              <a:off x="1767" y="690"/>
              <a:ext cx="192" cy="144"/>
            </a:xfrm>
            <a:prstGeom prst="line">
              <a:avLst/>
            </a:prstGeom>
            <a:noFill/>
            <a:ln w="28575">
              <a:solidFill>
                <a:srgbClr val="FF0000"/>
              </a:solidFill>
              <a:round/>
              <a:headEnd type="stealth"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357" name="Text Box 21"/>
            <p:cNvSpPr txBox="1">
              <a:spLocks noChangeArrowheads="1"/>
            </p:cNvSpPr>
            <p:nvPr/>
          </p:nvSpPr>
          <p:spPr bwMode="auto">
            <a:xfrm>
              <a:off x="1621" y="452"/>
              <a:ext cx="30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solidFill>
                    <a:srgbClr val="FF0000"/>
                  </a:solidFill>
                </a:rPr>
                <a:t>M</a:t>
              </a:r>
            </a:p>
          </p:txBody>
        </p:sp>
      </p:grpSp>
      <p:grpSp>
        <p:nvGrpSpPr>
          <p:cNvPr id="14391" name="Group 55"/>
          <p:cNvGrpSpPr>
            <a:grpSpLocks/>
          </p:cNvGrpSpPr>
          <p:nvPr/>
        </p:nvGrpSpPr>
        <p:grpSpPr bwMode="auto">
          <a:xfrm>
            <a:off x="1570038" y="523875"/>
            <a:ext cx="420687" cy="649288"/>
            <a:chOff x="1223" y="26"/>
            <a:chExt cx="265" cy="409"/>
          </a:xfrm>
        </p:grpSpPr>
        <p:sp>
          <p:nvSpPr>
            <p:cNvPr id="14356" name="Line 20"/>
            <p:cNvSpPr>
              <a:spLocks noChangeShapeType="1"/>
            </p:cNvSpPr>
            <p:nvPr/>
          </p:nvSpPr>
          <p:spPr bwMode="auto">
            <a:xfrm>
              <a:off x="1481" y="51"/>
              <a:ext cx="0" cy="384"/>
            </a:xfrm>
            <a:prstGeom prst="line">
              <a:avLst/>
            </a:prstGeom>
            <a:noFill/>
            <a:ln w="2857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359" name="Text Box 23"/>
            <p:cNvSpPr txBox="1">
              <a:spLocks noChangeArrowheads="1"/>
            </p:cNvSpPr>
            <p:nvPr/>
          </p:nvSpPr>
          <p:spPr bwMode="auto">
            <a:xfrm>
              <a:off x="1223" y="26"/>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solidFill>
                    <a:srgbClr val="FF0000"/>
                  </a:solidFill>
                </a:rPr>
                <a:t>P</a:t>
              </a:r>
            </a:p>
          </p:txBody>
        </p:sp>
      </p:grpSp>
      <p:grpSp>
        <p:nvGrpSpPr>
          <p:cNvPr id="14393" name="Group 57"/>
          <p:cNvGrpSpPr>
            <a:grpSpLocks/>
          </p:cNvGrpSpPr>
          <p:nvPr/>
        </p:nvGrpSpPr>
        <p:grpSpPr bwMode="auto">
          <a:xfrm>
            <a:off x="496888" y="657225"/>
            <a:ext cx="1166812" cy="1152525"/>
            <a:chOff x="592" y="110"/>
            <a:chExt cx="735" cy="726"/>
          </a:xfrm>
        </p:grpSpPr>
        <p:sp>
          <p:nvSpPr>
            <p:cNvPr id="14362" name="Text Box 26"/>
            <p:cNvSpPr txBox="1">
              <a:spLocks noChangeArrowheads="1"/>
            </p:cNvSpPr>
            <p:nvPr/>
          </p:nvSpPr>
          <p:spPr bwMode="auto">
            <a:xfrm>
              <a:off x="592" y="509"/>
              <a:ext cx="36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solidFill>
                    <a:srgbClr val="003399"/>
                  </a:solidFill>
                </a:rPr>
                <a:t>V</a:t>
              </a:r>
              <a:r>
                <a:rPr lang="en-US" sz="2800" baseline="-25000">
                  <a:solidFill>
                    <a:srgbClr val="003399"/>
                  </a:solidFill>
                </a:rPr>
                <a:t>A</a:t>
              </a:r>
            </a:p>
          </p:txBody>
        </p:sp>
        <p:grpSp>
          <p:nvGrpSpPr>
            <p:cNvPr id="14367" name="Group 31"/>
            <p:cNvGrpSpPr>
              <a:grpSpLocks/>
            </p:cNvGrpSpPr>
            <p:nvPr/>
          </p:nvGrpSpPr>
          <p:grpSpPr bwMode="auto">
            <a:xfrm>
              <a:off x="804" y="235"/>
              <a:ext cx="523" cy="568"/>
              <a:chOff x="480" y="280"/>
              <a:chExt cx="523" cy="568"/>
            </a:xfrm>
          </p:grpSpPr>
          <p:sp>
            <p:nvSpPr>
              <p:cNvPr id="14361" name="Line 25"/>
              <p:cNvSpPr>
                <a:spLocks noChangeShapeType="1"/>
              </p:cNvSpPr>
              <p:nvPr/>
            </p:nvSpPr>
            <p:spPr bwMode="auto">
              <a:xfrm>
                <a:off x="528" y="288"/>
                <a:ext cx="0" cy="384"/>
              </a:xfrm>
              <a:prstGeom prst="line">
                <a:avLst/>
              </a:prstGeom>
              <a:noFill/>
              <a:ln w="28575">
                <a:solidFill>
                  <a:srgbClr val="003399"/>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363" name="Arc 27"/>
              <p:cNvSpPr>
                <a:spLocks/>
              </p:cNvSpPr>
              <p:nvPr/>
            </p:nvSpPr>
            <p:spPr bwMode="auto">
              <a:xfrm>
                <a:off x="480" y="280"/>
                <a:ext cx="192" cy="397"/>
              </a:xfrm>
              <a:custGeom>
                <a:avLst/>
                <a:gdLst>
                  <a:gd name="G0" fmla="+- 0 0 0"/>
                  <a:gd name="G1" fmla="+- 19099 0 0"/>
                  <a:gd name="G2" fmla="+- 21600 0 0"/>
                  <a:gd name="T0" fmla="*/ 10089 w 21600"/>
                  <a:gd name="T1" fmla="*/ 0 h 35717"/>
                  <a:gd name="T2" fmla="*/ 13799 w 21600"/>
                  <a:gd name="T3" fmla="*/ 35717 h 35717"/>
                  <a:gd name="T4" fmla="*/ 0 w 21600"/>
                  <a:gd name="T5" fmla="*/ 19099 h 35717"/>
                </a:gdLst>
                <a:ahLst/>
                <a:cxnLst>
                  <a:cxn ang="0">
                    <a:pos x="T0" y="T1"/>
                  </a:cxn>
                  <a:cxn ang="0">
                    <a:pos x="T2" y="T3"/>
                  </a:cxn>
                  <a:cxn ang="0">
                    <a:pos x="T4" y="T5"/>
                  </a:cxn>
                </a:cxnLst>
                <a:rect l="0" t="0" r="r" b="b"/>
                <a:pathLst>
                  <a:path w="21600" h="35717" fill="none" extrusionOk="0">
                    <a:moveTo>
                      <a:pt x="10089" y="-1"/>
                    </a:moveTo>
                    <a:cubicBezTo>
                      <a:pt x="17169" y="3740"/>
                      <a:pt x="21600" y="11091"/>
                      <a:pt x="21600" y="19099"/>
                    </a:cubicBezTo>
                    <a:cubicBezTo>
                      <a:pt x="21600" y="25522"/>
                      <a:pt x="18740" y="31613"/>
                      <a:pt x="13798" y="35716"/>
                    </a:cubicBezTo>
                  </a:path>
                  <a:path w="21600" h="35717" stroke="0" extrusionOk="0">
                    <a:moveTo>
                      <a:pt x="10089" y="-1"/>
                    </a:moveTo>
                    <a:cubicBezTo>
                      <a:pt x="17169" y="3740"/>
                      <a:pt x="21600" y="11091"/>
                      <a:pt x="21600" y="19099"/>
                    </a:cubicBezTo>
                    <a:cubicBezTo>
                      <a:pt x="21600" y="25522"/>
                      <a:pt x="18740" y="31613"/>
                      <a:pt x="13798" y="35716"/>
                    </a:cubicBezTo>
                    <a:lnTo>
                      <a:pt x="0" y="19099"/>
                    </a:lnTo>
                    <a:close/>
                  </a:path>
                </a:pathLst>
              </a:custGeom>
              <a:noFill/>
              <a:ln w="28575">
                <a:solidFill>
                  <a:srgbClr val="003399"/>
                </a:solidFill>
                <a:round/>
                <a:headEnd type="stealth" w="med" len="lg"/>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366" name="Text Box 30"/>
              <p:cNvSpPr txBox="1">
                <a:spLocks noChangeArrowheads="1"/>
              </p:cNvSpPr>
              <p:nvPr/>
            </p:nvSpPr>
            <p:spPr bwMode="auto">
              <a:xfrm>
                <a:off x="599" y="521"/>
                <a:ext cx="404"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solidFill>
                      <a:srgbClr val="003399"/>
                    </a:solidFill>
                  </a:rPr>
                  <a:t>M</a:t>
                </a:r>
                <a:r>
                  <a:rPr lang="en-US" sz="2800" baseline="-25000">
                    <a:solidFill>
                      <a:srgbClr val="003399"/>
                    </a:solidFill>
                  </a:rPr>
                  <a:t>A</a:t>
                </a:r>
              </a:p>
            </p:txBody>
          </p:sp>
        </p:grpSp>
        <p:sp>
          <p:nvSpPr>
            <p:cNvPr id="14368" name="Line 32"/>
            <p:cNvSpPr>
              <a:spLocks noChangeShapeType="1"/>
            </p:cNvSpPr>
            <p:nvPr/>
          </p:nvSpPr>
          <p:spPr bwMode="auto">
            <a:xfrm>
              <a:off x="756" y="408"/>
              <a:ext cx="384" cy="0"/>
            </a:xfrm>
            <a:prstGeom prst="line">
              <a:avLst/>
            </a:prstGeom>
            <a:noFill/>
            <a:ln w="28575">
              <a:solidFill>
                <a:srgbClr val="003399"/>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369" name="Text Box 33"/>
            <p:cNvSpPr txBox="1">
              <a:spLocks noChangeArrowheads="1"/>
            </p:cNvSpPr>
            <p:nvPr/>
          </p:nvSpPr>
          <p:spPr bwMode="auto">
            <a:xfrm>
              <a:off x="939" y="110"/>
              <a:ext cx="379"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solidFill>
                    <a:srgbClr val="003399"/>
                  </a:solidFill>
                </a:rPr>
                <a:t>H</a:t>
              </a:r>
              <a:r>
                <a:rPr lang="en-US" sz="2800" baseline="-25000">
                  <a:solidFill>
                    <a:srgbClr val="003399"/>
                  </a:solidFill>
                </a:rPr>
                <a:t>A</a:t>
              </a:r>
            </a:p>
          </p:txBody>
        </p:sp>
      </p:grpSp>
      <p:grpSp>
        <p:nvGrpSpPr>
          <p:cNvPr id="14423" name="Group 87"/>
          <p:cNvGrpSpPr>
            <a:grpSpLocks/>
          </p:cNvGrpSpPr>
          <p:nvPr/>
        </p:nvGrpSpPr>
        <p:grpSpPr bwMode="auto">
          <a:xfrm>
            <a:off x="4643438" y="715963"/>
            <a:ext cx="3695700" cy="755650"/>
            <a:chOff x="3240" y="192"/>
            <a:chExt cx="2328" cy="476"/>
          </a:xfrm>
        </p:grpSpPr>
        <p:sp>
          <p:nvSpPr>
            <p:cNvPr id="14374" name="Line 38"/>
            <p:cNvSpPr>
              <a:spLocks noChangeShapeType="1"/>
            </p:cNvSpPr>
            <p:nvPr/>
          </p:nvSpPr>
          <p:spPr bwMode="auto">
            <a:xfrm>
              <a:off x="3552" y="480"/>
              <a:ext cx="201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375" name="Line 39"/>
            <p:cNvSpPr>
              <a:spLocks noChangeShapeType="1"/>
            </p:cNvSpPr>
            <p:nvPr/>
          </p:nvSpPr>
          <p:spPr bwMode="auto">
            <a:xfrm>
              <a:off x="3552" y="336"/>
              <a:ext cx="0" cy="28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376" name="Line 40"/>
            <p:cNvSpPr>
              <a:spLocks noChangeShapeType="1"/>
            </p:cNvSpPr>
            <p:nvPr/>
          </p:nvSpPr>
          <p:spPr bwMode="auto">
            <a:xfrm flipH="1">
              <a:off x="3456" y="336"/>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377" name="Line 41"/>
            <p:cNvSpPr>
              <a:spLocks noChangeShapeType="1"/>
            </p:cNvSpPr>
            <p:nvPr/>
          </p:nvSpPr>
          <p:spPr bwMode="auto">
            <a:xfrm flipH="1">
              <a:off x="3456" y="393"/>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378" name="Line 42"/>
            <p:cNvSpPr>
              <a:spLocks noChangeShapeType="1"/>
            </p:cNvSpPr>
            <p:nvPr/>
          </p:nvSpPr>
          <p:spPr bwMode="auto">
            <a:xfrm flipH="1">
              <a:off x="3456" y="462"/>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379" name="Line 43"/>
            <p:cNvSpPr>
              <a:spLocks noChangeShapeType="1"/>
            </p:cNvSpPr>
            <p:nvPr/>
          </p:nvSpPr>
          <p:spPr bwMode="auto">
            <a:xfrm flipH="1">
              <a:off x="3456" y="531"/>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380" name="Text Box 44"/>
            <p:cNvSpPr txBox="1">
              <a:spLocks noChangeArrowheads="1"/>
            </p:cNvSpPr>
            <p:nvPr/>
          </p:nvSpPr>
          <p:spPr bwMode="auto">
            <a:xfrm>
              <a:off x="3240" y="341"/>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t>A</a:t>
              </a:r>
            </a:p>
          </p:txBody>
        </p:sp>
        <p:sp>
          <p:nvSpPr>
            <p:cNvPr id="14381" name="Text Box 45"/>
            <p:cNvSpPr txBox="1">
              <a:spLocks noChangeArrowheads="1"/>
            </p:cNvSpPr>
            <p:nvPr/>
          </p:nvSpPr>
          <p:spPr bwMode="auto">
            <a:xfrm>
              <a:off x="5280" y="192"/>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t>B</a:t>
              </a:r>
            </a:p>
          </p:txBody>
        </p:sp>
      </p:grpSp>
      <p:grpSp>
        <p:nvGrpSpPr>
          <p:cNvPr id="14382" name="Group 46"/>
          <p:cNvGrpSpPr>
            <a:grpSpLocks/>
          </p:cNvGrpSpPr>
          <p:nvPr/>
        </p:nvGrpSpPr>
        <p:grpSpPr bwMode="auto">
          <a:xfrm>
            <a:off x="457200" y="939800"/>
            <a:ext cx="3695700" cy="688975"/>
            <a:chOff x="168" y="336"/>
            <a:chExt cx="2328" cy="434"/>
          </a:xfrm>
        </p:grpSpPr>
        <p:sp>
          <p:nvSpPr>
            <p:cNvPr id="14383" name="Line 47"/>
            <p:cNvSpPr>
              <a:spLocks noChangeShapeType="1"/>
            </p:cNvSpPr>
            <p:nvPr/>
          </p:nvSpPr>
          <p:spPr bwMode="auto">
            <a:xfrm>
              <a:off x="480" y="480"/>
              <a:ext cx="201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384" name="Line 48"/>
            <p:cNvSpPr>
              <a:spLocks noChangeShapeType="1"/>
            </p:cNvSpPr>
            <p:nvPr/>
          </p:nvSpPr>
          <p:spPr bwMode="auto">
            <a:xfrm>
              <a:off x="480" y="336"/>
              <a:ext cx="0" cy="28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385" name="Line 49"/>
            <p:cNvSpPr>
              <a:spLocks noChangeShapeType="1"/>
            </p:cNvSpPr>
            <p:nvPr/>
          </p:nvSpPr>
          <p:spPr bwMode="auto">
            <a:xfrm flipH="1">
              <a:off x="384" y="336"/>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386" name="Line 50"/>
            <p:cNvSpPr>
              <a:spLocks noChangeShapeType="1"/>
            </p:cNvSpPr>
            <p:nvPr/>
          </p:nvSpPr>
          <p:spPr bwMode="auto">
            <a:xfrm flipH="1">
              <a:off x="384" y="393"/>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387" name="Line 51"/>
            <p:cNvSpPr>
              <a:spLocks noChangeShapeType="1"/>
            </p:cNvSpPr>
            <p:nvPr/>
          </p:nvSpPr>
          <p:spPr bwMode="auto">
            <a:xfrm flipH="1">
              <a:off x="384" y="462"/>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388" name="Line 52"/>
            <p:cNvSpPr>
              <a:spLocks noChangeShapeType="1"/>
            </p:cNvSpPr>
            <p:nvPr/>
          </p:nvSpPr>
          <p:spPr bwMode="auto">
            <a:xfrm flipH="1">
              <a:off x="384" y="531"/>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389" name="Text Box 53"/>
            <p:cNvSpPr txBox="1">
              <a:spLocks noChangeArrowheads="1"/>
            </p:cNvSpPr>
            <p:nvPr/>
          </p:nvSpPr>
          <p:spPr bwMode="auto">
            <a:xfrm>
              <a:off x="168" y="341"/>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t>A</a:t>
              </a:r>
            </a:p>
          </p:txBody>
        </p:sp>
        <p:sp>
          <p:nvSpPr>
            <p:cNvPr id="14390" name="Text Box 54"/>
            <p:cNvSpPr txBox="1">
              <a:spLocks noChangeArrowheads="1"/>
            </p:cNvSpPr>
            <p:nvPr/>
          </p:nvSpPr>
          <p:spPr bwMode="auto">
            <a:xfrm>
              <a:off x="2208" y="443"/>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t>B</a:t>
              </a:r>
            </a:p>
          </p:txBody>
        </p:sp>
      </p:grpSp>
      <p:grpSp>
        <p:nvGrpSpPr>
          <p:cNvPr id="14394" name="Group 58"/>
          <p:cNvGrpSpPr>
            <a:grpSpLocks/>
          </p:cNvGrpSpPr>
          <p:nvPr/>
        </p:nvGrpSpPr>
        <p:grpSpPr bwMode="auto">
          <a:xfrm>
            <a:off x="6738938" y="625475"/>
            <a:ext cx="822325" cy="1095375"/>
            <a:chOff x="1621" y="144"/>
            <a:chExt cx="518" cy="690"/>
          </a:xfrm>
        </p:grpSpPr>
        <p:sp>
          <p:nvSpPr>
            <p:cNvPr id="14395" name="Line 59"/>
            <p:cNvSpPr>
              <a:spLocks noChangeShapeType="1"/>
            </p:cNvSpPr>
            <p:nvPr/>
          </p:nvSpPr>
          <p:spPr bwMode="auto">
            <a:xfrm>
              <a:off x="1956" y="288"/>
              <a:ext cx="0" cy="384"/>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396" name="Line 60"/>
            <p:cNvSpPr>
              <a:spLocks noChangeShapeType="1"/>
            </p:cNvSpPr>
            <p:nvPr/>
          </p:nvSpPr>
          <p:spPr bwMode="auto">
            <a:xfrm flipV="1">
              <a:off x="1947" y="144"/>
              <a:ext cx="192" cy="144"/>
            </a:xfrm>
            <a:prstGeom prst="line">
              <a:avLst/>
            </a:prstGeom>
            <a:noFill/>
            <a:ln w="2857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397" name="Line 61"/>
            <p:cNvSpPr>
              <a:spLocks noChangeShapeType="1"/>
            </p:cNvSpPr>
            <p:nvPr/>
          </p:nvSpPr>
          <p:spPr bwMode="auto">
            <a:xfrm flipV="1">
              <a:off x="1767" y="690"/>
              <a:ext cx="192" cy="144"/>
            </a:xfrm>
            <a:prstGeom prst="line">
              <a:avLst/>
            </a:prstGeom>
            <a:noFill/>
            <a:ln w="28575">
              <a:solidFill>
                <a:srgbClr val="FF0000"/>
              </a:solidFill>
              <a:round/>
              <a:headEnd type="stealth"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398" name="Text Box 62"/>
            <p:cNvSpPr txBox="1">
              <a:spLocks noChangeArrowheads="1"/>
            </p:cNvSpPr>
            <p:nvPr/>
          </p:nvSpPr>
          <p:spPr bwMode="auto">
            <a:xfrm>
              <a:off x="1621" y="452"/>
              <a:ext cx="30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solidFill>
                    <a:srgbClr val="FF0000"/>
                  </a:solidFill>
                </a:rPr>
                <a:t>M</a:t>
              </a:r>
            </a:p>
          </p:txBody>
        </p:sp>
      </p:grpSp>
      <p:grpSp>
        <p:nvGrpSpPr>
          <p:cNvPr id="14399" name="Group 63"/>
          <p:cNvGrpSpPr>
            <a:grpSpLocks/>
          </p:cNvGrpSpPr>
          <p:nvPr/>
        </p:nvGrpSpPr>
        <p:grpSpPr bwMode="auto">
          <a:xfrm>
            <a:off x="6129338" y="487363"/>
            <a:ext cx="420687" cy="649287"/>
            <a:chOff x="1223" y="26"/>
            <a:chExt cx="265" cy="409"/>
          </a:xfrm>
        </p:grpSpPr>
        <p:sp>
          <p:nvSpPr>
            <p:cNvPr id="14400" name="Line 64"/>
            <p:cNvSpPr>
              <a:spLocks noChangeShapeType="1"/>
            </p:cNvSpPr>
            <p:nvPr/>
          </p:nvSpPr>
          <p:spPr bwMode="auto">
            <a:xfrm>
              <a:off x="1481" y="51"/>
              <a:ext cx="0" cy="384"/>
            </a:xfrm>
            <a:prstGeom prst="line">
              <a:avLst/>
            </a:prstGeom>
            <a:noFill/>
            <a:ln w="2857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401" name="Text Box 65"/>
            <p:cNvSpPr txBox="1">
              <a:spLocks noChangeArrowheads="1"/>
            </p:cNvSpPr>
            <p:nvPr/>
          </p:nvSpPr>
          <p:spPr bwMode="auto">
            <a:xfrm>
              <a:off x="1223" y="26"/>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solidFill>
                    <a:srgbClr val="FF0000"/>
                  </a:solidFill>
                </a:rPr>
                <a:t>P</a:t>
              </a:r>
            </a:p>
          </p:txBody>
        </p:sp>
      </p:grpSp>
      <p:grpSp>
        <p:nvGrpSpPr>
          <p:cNvPr id="14402" name="Group 66"/>
          <p:cNvGrpSpPr>
            <a:grpSpLocks/>
          </p:cNvGrpSpPr>
          <p:nvPr/>
        </p:nvGrpSpPr>
        <p:grpSpPr bwMode="auto">
          <a:xfrm>
            <a:off x="4672013" y="663575"/>
            <a:ext cx="1166812" cy="1152525"/>
            <a:chOff x="592" y="110"/>
            <a:chExt cx="735" cy="726"/>
          </a:xfrm>
        </p:grpSpPr>
        <p:sp>
          <p:nvSpPr>
            <p:cNvPr id="14403" name="Text Box 67"/>
            <p:cNvSpPr txBox="1">
              <a:spLocks noChangeArrowheads="1"/>
            </p:cNvSpPr>
            <p:nvPr/>
          </p:nvSpPr>
          <p:spPr bwMode="auto">
            <a:xfrm>
              <a:off x="592" y="509"/>
              <a:ext cx="36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solidFill>
                    <a:srgbClr val="003399"/>
                  </a:solidFill>
                </a:rPr>
                <a:t>V</a:t>
              </a:r>
              <a:r>
                <a:rPr lang="en-US" sz="2800" baseline="-25000">
                  <a:solidFill>
                    <a:srgbClr val="003399"/>
                  </a:solidFill>
                </a:rPr>
                <a:t>A</a:t>
              </a:r>
            </a:p>
          </p:txBody>
        </p:sp>
        <p:grpSp>
          <p:nvGrpSpPr>
            <p:cNvPr id="14404" name="Group 68"/>
            <p:cNvGrpSpPr>
              <a:grpSpLocks/>
            </p:cNvGrpSpPr>
            <p:nvPr/>
          </p:nvGrpSpPr>
          <p:grpSpPr bwMode="auto">
            <a:xfrm>
              <a:off x="804" y="235"/>
              <a:ext cx="523" cy="568"/>
              <a:chOff x="480" y="280"/>
              <a:chExt cx="523" cy="568"/>
            </a:xfrm>
          </p:grpSpPr>
          <p:sp>
            <p:nvSpPr>
              <p:cNvPr id="14405" name="Line 69"/>
              <p:cNvSpPr>
                <a:spLocks noChangeShapeType="1"/>
              </p:cNvSpPr>
              <p:nvPr/>
            </p:nvSpPr>
            <p:spPr bwMode="auto">
              <a:xfrm>
                <a:off x="528" y="288"/>
                <a:ext cx="0" cy="384"/>
              </a:xfrm>
              <a:prstGeom prst="line">
                <a:avLst/>
              </a:prstGeom>
              <a:noFill/>
              <a:ln w="28575">
                <a:solidFill>
                  <a:srgbClr val="003399"/>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406" name="Arc 70"/>
              <p:cNvSpPr>
                <a:spLocks/>
              </p:cNvSpPr>
              <p:nvPr/>
            </p:nvSpPr>
            <p:spPr bwMode="auto">
              <a:xfrm>
                <a:off x="480" y="280"/>
                <a:ext cx="192" cy="397"/>
              </a:xfrm>
              <a:custGeom>
                <a:avLst/>
                <a:gdLst>
                  <a:gd name="G0" fmla="+- 0 0 0"/>
                  <a:gd name="G1" fmla="+- 19099 0 0"/>
                  <a:gd name="G2" fmla="+- 21600 0 0"/>
                  <a:gd name="T0" fmla="*/ 10089 w 21600"/>
                  <a:gd name="T1" fmla="*/ 0 h 35717"/>
                  <a:gd name="T2" fmla="*/ 13799 w 21600"/>
                  <a:gd name="T3" fmla="*/ 35717 h 35717"/>
                  <a:gd name="T4" fmla="*/ 0 w 21600"/>
                  <a:gd name="T5" fmla="*/ 19099 h 35717"/>
                </a:gdLst>
                <a:ahLst/>
                <a:cxnLst>
                  <a:cxn ang="0">
                    <a:pos x="T0" y="T1"/>
                  </a:cxn>
                  <a:cxn ang="0">
                    <a:pos x="T2" y="T3"/>
                  </a:cxn>
                  <a:cxn ang="0">
                    <a:pos x="T4" y="T5"/>
                  </a:cxn>
                </a:cxnLst>
                <a:rect l="0" t="0" r="r" b="b"/>
                <a:pathLst>
                  <a:path w="21600" h="35717" fill="none" extrusionOk="0">
                    <a:moveTo>
                      <a:pt x="10089" y="-1"/>
                    </a:moveTo>
                    <a:cubicBezTo>
                      <a:pt x="17169" y="3740"/>
                      <a:pt x="21600" y="11091"/>
                      <a:pt x="21600" y="19099"/>
                    </a:cubicBezTo>
                    <a:cubicBezTo>
                      <a:pt x="21600" y="25522"/>
                      <a:pt x="18740" y="31613"/>
                      <a:pt x="13798" y="35716"/>
                    </a:cubicBezTo>
                  </a:path>
                  <a:path w="21600" h="35717" stroke="0" extrusionOk="0">
                    <a:moveTo>
                      <a:pt x="10089" y="-1"/>
                    </a:moveTo>
                    <a:cubicBezTo>
                      <a:pt x="17169" y="3740"/>
                      <a:pt x="21600" y="11091"/>
                      <a:pt x="21600" y="19099"/>
                    </a:cubicBezTo>
                    <a:cubicBezTo>
                      <a:pt x="21600" y="25522"/>
                      <a:pt x="18740" y="31613"/>
                      <a:pt x="13798" y="35716"/>
                    </a:cubicBezTo>
                    <a:lnTo>
                      <a:pt x="0" y="19099"/>
                    </a:lnTo>
                    <a:close/>
                  </a:path>
                </a:pathLst>
              </a:custGeom>
              <a:noFill/>
              <a:ln w="28575">
                <a:solidFill>
                  <a:srgbClr val="003399"/>
                </a:solidFill>
                <a:round/>
                <a:headEnd type="stealth" w="med" len="lg"/>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407" name="Text Box 71"/>
              <p:cNvSpPr txBox="1">
                <a:spLocks noChangeArrowheads="1"/>
              </p:cNvSpPr>
              <p:nvPr/>
            </p:nvSpPr>
            <p:spPr bwMode="auto">
              <a:xfrm>
                <a:off x="599" y="521"/>
                <a:ext cx="404"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solidFill>
                      <a:srgbClr val="003399"/>
                    </a:solidFill>
                  </a:rPr>
                  <a:t>M</a:t>
                </a:r>
                <a:r>
                  <a:rPr lang="en-US" sz="2800" baseline="-25000">
                    <a:solidFill>
                      <a:srgbClr val="003399"/>
                    </a:solidFill>
                  </a:rPr>
                  <a:t>A</a:t>
                </a:r>
              </a:p>
            </p:txBody>
          </p:sp>
        </p:grpSp>
        <p:sp>
          <p:nvSpPr>
            <p:cNvPr id="14408" name="Line 72"/>
            <p:cNvSpPr>
              <a:spLocks noChangeShapeType="1"/>
            </p:cNvSpPr>
            <p:nvPr/>
          </p:nvSpPr>
          <p:spPr bwMode="auto">
            <a:xfrm>
              <a:off x="756" y="408"/>
              <a:ext cx="384" cy="0"/>
            </a:xfrm>
            <a:prstGeom prst="line">
              <a:avLst/>
            </a:prstGeom>
            <a:noFill/>
            <a:ln w="28575">
              <a:solidFill>
                <a:srgbClr val="003399"/>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409" name="Text Box 73"/>
            <p:cNvSpPr txBox="1">
              <a:spLocks noChangeArrowheads="1"/>
            </p:cNvSpPr>
            <p:nvPr/>
          </p:nvSpPr>
          <p:spPr bwMode="auto">
            <a:xfrm>
              <a:off x="939" y="110"/>
              <a:ext cx="379"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solidFill>
                    <a:srgbClr val="003399"/>
                  </a:solidFill>
                </a:rPr>
                <a:t>H</a:t>
              </a:r>
              <a:r>
                <a:rPr lang="en-US" sz="2800" baseline="-25000">
                  <a:solidFill>
                    <a:srgbClr val="003399"/>
                  </a:solidFill>
                </a:rPr>
                <a:t>A</a:t>
              </a:r>
            </a:p>
          </p:txBody>
        </p:sp>
      </p:grpSp>
      <p:grpSp>
        <p:nvGrpSpPr>
          <p:cNvPr id="14422" name="Group 86"/>
          <p:cNvGrpSpPr>
            <a:grpSpLocks/>
          </p:cNvGrpSpPr>
          <p:nvPr/>
        </p:nvGrpSpPr>
        <p:grpSpPr bwMode="auto">
          <a:xfrm>
            <a:off x="8096250" y="1130300"/>
            <a:ext cx="533400" cy="519113"/>
            <a:chOff x="5712" y="453"/>
            <a:chExt cx="336" cy="327"/>
          </a:xfrm>
        </p:grpSpPr>
        <p:sp>
          <p:nvSpPr>
            <p:cNvPr id="14411" name="Line 75"/>
            <p:cNvSpPr>
              <a:spLocks noChangeShapeType="1"/>
            </p:cNvSpPr>
            <p:nvPr/>
          </p:nvSpPr>
          <p:spPr bwMode="auto">
            <a:xfrm flipH="1">
              <a:off x="5799" y="471"/>
              <a:ext cx="63" cy="144"/>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412" name="Line 76"/>
            <p:cNvSpPr>
              <a:spLocks noChangeShapeType="1"/>
            </p:cNvSpPr>
            <p:nvPr/>
          </p:nvSpPr>
          <p:spPr bwMode="auto">
            <a:xfrm>
              <a:off x="5895" y="474"/>
              <a:ext cx="63" cy="144"/>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413" name="Oval 77"/>
            <p:cNvSpPr>
              <a:spLocks noChangeArrowheads="1"/>
            </p:cNvSpPr>
            <p:nvPr/>
          </p:nvSpPr>
          <p:spPr bwMode="auto">
            <a:xfrm>
              <a:off x="5844" y="453"/>
              <a:ext cx="58" cy="58"/>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414" name="Line 78"/>
            <p:cNvSpPr>
              <a:spLocks noChangeShapeType="1"/>
            </p:cNvSpPr>
            <p:nvPr/>
          </p:nvSpPr>
          <p:spPr bwMode="auto">
            <a:xfrm>
              <a:off x="5712" y="615"/>
              <a:ext cx="33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415" name="Line 79"/>
            <p:cNvSpPr>
              <a:spLocks noChangeShapeType="1"/>
            </p:cNvSpPr>
            <p:nvPr/>
          </p:nvSpPr>
          <p:spPr bwMode="auto">
            <a:xfrm>
              <a:off x="5712" y="684"/>
              <a:ext cx="33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417" name="Oval 81"/>
            <p:cNvSpPr>
              <a:spLocks noChangeArrowheads="1"/>
            </p:cNvSpPr>
            <p:nvPr/>
          </p:nvSpPr>
          <p:spPr bwMode="auto">
            <a:xfrm>
              <a:off x="5844" y="615"/>
              <a:ext cx="58" cy="58"/>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418" name="Line 82"/>
            <p:cNvSpPr>
              <a:spLocks noChangeShapeType="1"/>
            </p:cNvSpPr>
            <p:nvPr/>
          </p:nvSpPr>
          <p:spPr bwMode="auto">
            <a:xfrm flipH="1">
              <a:off x="5721" y="681"/>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419" name="Line 83"/>
            <p:cNvSpPr>
              <a:spLocks noChangeShapeType="1"/>
            </p:cNvSpPr>
            <p:nvPr/>
          </p:nvSpPr>
          <p:spPr bwMode="auto">
            <a:xfrm flipH="1">
              <a:off x="5790" y="684"/>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420" name="Line 84"/>
            <p:cNvSpPr>
              <a:spLocks noChangeShapeType="1"/>
            </p:cNvSpPr>
            <p:nvPr/>
          </p:nvSpPr>
          <p:spPr bwMode="auto">
            <a:xfrm flipH="1">
              <a:off x="5862" y="684"/>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421" name="Line 85"/>
            <p:cNvSpPr>
              <a:spLocks noChangeShapeType="1"/>
            </p:cNvSpPr>
            <p:nvPr/>
          </p:nvSpPr>
          <p:spPr bwMode="auto">
            <a:xfrm flipH="1">
              <a:off x="5934" y="684"/>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4426" name="Group 90"/>
          <p:cNvGrpSpPr>
            <a:grpSpLocks/>
          </p:cNvGrpSpPr>
          <p:nvPr/>
        </p:nvGrpSpPr>
        <p:grpSpPr bwMode="auto">
          <a:xfrm>
            <a:off x="8326438" y="1158875"/>
            <a:ext cx="581025" cy="898525"/>
            <a:chOff x="5929" y="471"/>
            <a:chExt cx="366" cy="566"/>
          </a:xfrm>
        </p:grpSpPr>
        <p:sp>
          <p:nvSpPr>
            <p:cNvPr id="14424" name="Line 88"/>
            <p:cNvSpPr>
              <a:spLocks noChangeShapeType="1"/>
            </p:cNvSpPr>
            <p:nvPr/>
          </p:nvSpPr>
          <p:spPr bwMode="auto">
            <a:xfrm>
              <a:off x="5952" y="471"/>
              <a:ext cx="0" cy="384"/>
            </a:xfrm>
            <a:prstGeom prst="line">
              <a:avLst/>
            </a:prstGeom>
            <a:noFill/>
            <a:ln w="28575">
              <a:solidFill>
                <a:srgbClr val="0080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425" name="Text Box 89"/>
            <p:cNvSpPr txBox="1">
              <a:spLocks noChangeArrowheads="1"/>
            </p:cNvSpPr>
            <p:nvPr/>
          </p:nvSpPr>
          <p:spPr bwMode="auto">
            <a:xfrm>
              <a:off x="5929" y="710"/>
              <a:ext cx="36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solidFill>
                    <a:srgbClr val="006600"/>
                  </a:solidFill>
                </a:rPr>
                <a:t>V</a:t>
              </a:r>
              <a:r>
                <a:rPr lang="en-US" sz="2800" baseline="-25000">
                  <a:solidFill>
                    <a:srgbClr val="006600"/>
                  </a:solidFill>
                </a:rPr>
                <a:t>B</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14382"/>
                                        </p:tgtEl>
                                        <p:attrNameLst>
                                          <p:attrName>style.visibility</p:attrName>
                                        </p:attrNameLst>
                                      </p:cBhvr>
                                      <p:to>
                                        <p:strVal val="visible"/>
                                      </p:to>
                                    </p:set>
                                    <p:animEffect transition="in" filter="wheel(4)">
                                      <p:cBhvr>
                                        <p:cTn id="7" dur="2000"/>
                                        <p:tgtEl>
                                          <p:spTgt spid="1438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14358"/>
                                        </p:tgtEl>
                                        <p:attrNameLst>
                                          <p:attrName>style.visibility</p:attrName>
                                        </p:attrNameLst>
                                      </p:cBhvr>
                                      <p:to>
                                        <p:strVal val="visible"/>
                                      </p:to>
                                    </p:set>
                                    <p:animEffect transition="in" filter="wheel(4)">
                                      <p:cBhvr>
                                        <p:cTn id="12" dur="2000"/>
                                        <p:tgtEl>
                                          <p:spTgt spid="1435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14391"/>
                                        </p:tgtEl>
                                        <p:attrNameLst>
                                          <p:attrName>style.visibility</p:attrName>
                                        </p:attrNameLst>
                                      </p:cBhvr>
                                      <p:to>
                                        <p:strVal val="visible"/>
                                      </p:to>
                                    </p:set>
                                    <p:animEffect transition="in" filter="wheel(4)">
                                      <p:cBhvr>
                                        <p:cTn id="17" dur="2000"/>
                                        <p:tgtEl>
                                          <p:spTgt spid="1439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14393"/>
                                        </p:tgtEl>
                                        <p:attrNameLst>
                                          <p:attrName>style.visibility</p:attrName>
                                        </p:attrNameLst>
                                      </p:cBhvr>
                                      <p:to>
                                        <p:strVal val="visible"/>
                                      </p:to>
                                    </p:set>
                                    <p:animEffect transition="in" filter="wheel(4)">
                                      <p:cBhvr>
                                        <p:cTn id="22" dur="2000"/>
                                        <p:tgtEl>
                                          <p:spTgt spid="1439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1" fill="hold" grpId="0" nodeType="clickEffect">
                                  <p:stCondLst>
                                    <p:cond delay="0"/>
                                  </p:stCondLst>
                                  <p:childTnLst>
                                    <p:set>
                                      <p:cBhvr>
                                        <p:cTn id="26" dur="1" fill="hold">
                                          <p:stCondLst>
                                            <p:cond delay="0"/>
                                          </p:stCondLst>
                                        </p:cTn>
                                        <p:tgtEl>
                                          <p:spTgt spid="14338">
                                            <p:txEl>
                                              <p:pRg st="0" end="0"/>
                                            </p:txEl>
                                          </p:spTgt>
                                        </p:tgtEl>
                                        <p:attrNameLst>
                                          <p:attrName>style.visibility</p:attrName>
                                        </p:attrNameLst>
                                      </p:cBhvr>
                                      <p:to>
                                        <p:strVal val="visible"/>
                                      </p:to>
                                    </p:set>
                                    <p:animEffect transition="in" filter="wipe(up)">
                                      <p:cBhvr>
                                        <p:cTn id="27" dur="500"/>
                                        <p:tgtEl>
                                          <p:spTgt spid="14338">
                                            <p:txEl>
                                              <p:pRg st="0" end="0"/>
                                            </p:txEl>
                                          </p:spTgt>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14423"/>
                                        </p:tgtEl>
                                        <p:attrNameLst>
                                          <p:attrName>style.visibility</p:attrName>
                                        </p:attrNameLst>
                                      </p:cBhvr>
                                      <p:to>
                                        <p:strVal val="visible"/>
                                      </p:to>
                                    </p:set>
                                    <p:animEffect transition="in" filter="wheel(4)">
                                      <p:cBhvr>
                                        <p:cTn id="32" dur="2000"/>
                                        <p:tgtEl>
                                          <p:spTgt spid="14423"/>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14394"/>
                                        </p:tgtEl>
                                        <p:attrNameLst>
                                          <p:attrName>style.visibility</p:attrName>
                                        </p:attrNameLst>
                                      </p:cBhvr>
                                      <p:to>
                                        <p:strVal val="visible"/>
                                      </p:to>
                                    </p:set>
                                    <p:animEffect transition="in" filter="wheel(4)">
                                      <p:cBhvr>
                                        <p:cTn id="37" dur="2000"/>
                                        <p:tgtEl>
                                          <p:spTgt spid="14394"/>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nodeType="clickEffect">
                                  <p:stCondLst>
                                    <p:cond delay="0"/>
                                  </p:stCondLst>
                                  <p:childTnLst>
                                    <p:set>
                                      <p:cBhvr>
                                        <p:cTn id="41" dur="1" fill="hold">
                                          <p:stCondLst>
                                            <p:cond delay="0"/>
                                          </p:stCondLst>
                                        </p:cTn>
                                        <p:tgtEl>
                                          <p:spTgt spid="14399"/>
                                        </p:tgtEl>
                                        <p:attrNameLst>
                                          <p:attrName>style.visibility</p:attrName>
                                        </p:attrNameLst>
                                      </p:cBhvr>
                                      <p:to>
                                        <p:strVal val="visible"/>
                                      </p:to>
                                    </p:set>
                                    <p:animEffect transition="in" filter="wheel(4)">
                                      <p:cBhvr>
                                        <p:cTn id="42" dur="2000"/>
                                        <p:tgtEl>
                                          <p:spTgt spid="14399"/>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nodeType="clickEffect">
                                  <p:stCondLst>
                                    <p:cond delay="0"/>
                                  </p:stCondLst>
                                  <p:childTnLst>
                                    <p:set>
                                      <p:cBhvr>
                                        <p:cTn id="46" dur="1" fill="hold">
                                          <p:stCondLst>
                                            <p:cond delay="0"/>
                                          </p:stCondLst>
                                        </p:cTn>
                                        <p:tgtEl>
                                          <p:spTgt spid="14422"/>
                                        </p:tgtEl>
                                        <p:attrNameLst>
                                          <p:attrName>style.visibility</p:attrName>
                                        </p:attrNameLst>
                                      </p:cBhvr>
                                      <p:to>
                                        <p:strVal val="visible"/>
                                      </p:to>
                                    </p:set>
                                    <p:animEffect transition="in" filter="wheel(4)">
                                      <p:cBhvr>
                                        <p:cTn id="47" dur="2000"/>
                                        <p:tgtEl>
                                          <p:spTgt spid="14422"/>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1" presetClass="entr" presetSubtype="4" fill="hold" nodeType="clickEffect">
                                  <p:stCondLst>
                                    <p:cond delay="0"/>
                                  </p:stCondLst>
                                  <p:childTnLst>
                                    <p:set>
                                      <p:cBhvr>
                                        <p:cTn id="51" dur="1" fill="hold">
                                          <p:stCondLst>
                                            <p:cond delay="0"/>
                                          </p:stCondLst>
                                        </p:cTn>
                                        <p:tgtEl>
                                          <p:spTgt spid="14402"/>
                                        </p:tgtEl>
                                        <p:attrNameLst>
                                          <p:attrName>style.visibility</p:attrName>
                                        </p:attrNameLst>
                                      </p:cBhvr>
                                      <p:to>
                                        <p:strVal val="visible"/>
                                      </p:to>
                                    </p:set>
                                    <p:animEffect transition="in" filter="wheel(4)">
                                      <p:cBhvr>
                                        <p:cTn id="52" dur="2000"/>
                                        <p:tgtEl>
                                          <p:spTgt spid="14402"/>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1" presetClass="entr" presetSubtype="4" fill="hold" nodeType="clickEffect">
                                  <p:stCondLst>
                                    <p:cond delay="0"/>
                                  </p:stCondLst>
                                  <p:childTnLst>
                                    <p:set>
                                      <p:cBhvr>
                                        <p:cTn id="56" dur="1" fill="hold">
                                          <p:stCondLst>
                                            <p:cond delay="0"/>
                                          </p:stCondLst>
                                        </p:cTn>
                                        <p:tgtEl>
                                          <p:spTgt spid="14426"/>
                                        </p:tgtEl>
                                        <p:attrNameLst>
                                          <p:attrName>style.visibility</p:attrName>
                                        </p:attrNameLst>
                                      </p:cBhvr>
                                      <p:to>
                                        <p:strVal val="visible"/>
                                      </p:to>
                                    </p:set>
                                    <p:animEffect transition="in" filter="wheel(4)">
                                      <p:cBhvr>
                                        <p:cTn id="57" dur="2000"/>
                                        <p:tgtEl>
                                          <p:spTgt spid="14426"/>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2" presetClass="entr" presetSubtype="1" fill="hold" grpId="0" nodeType="clickEffect">
                                  <p:stCondLst>
                                    <p:cond delay="0"/>
                                  </p:stCondLst>
                                  <p:childTnLst>
                                    <p:set>
                                      <p:cBhvr>
                                        <p:cTn id="61" dur="1" fill="hold">
                                          <p:stCondLst>
                                            <p:cond delay="0"/>
                                          </p:stCondLst>
                                        </p:cTn>
                                        <p:tgtEl>
                                          <p:spTgt spid="14339"/>
                                        </p:tgtEl>
                                        <p:attrNameLst>
                                          <p:attrName>style.visibility</p:attrName>
                                        </p:attrNameLst>
                                      </p:cBhvr>
                                      <p:to>
                                        <p:strVal val="visible"/>
                                      </p:to>
                                    </p:set>
                                    <p:animEffect transition="in" filter="wipe(up)">
                                      <p:cBhvr>
                                        <p:cTn id="62" dur="500"/>
                                        <p:tgtEl>
                                          <p:spTgt spid="14339"/>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21" presetClass="entr" presetSubtype="4" fill="hold" grpId="0" nodeType="clickEffect">
                                  <p:stCondLst>
                                    <p:cond delay="0"/>
                                  </p:stCondLst>
                                  <p:childTnLst>
                                    <p:set>
                                      <p:cBhvr>
                                        <p:cTn id="66" dur="1" fill="hold">
                                          <p:stCondLst>
                                            <p:cond delay="0"/>
                                          </p:stCondLst>
                                        </p:cTn>
                                        <p:tgtEl>
                                          <p:spTgt spid="14340"/>
                                        </p:tgtEl>
                                        <p:attrNameLst>
                                          <p:attrName>style.visibility</p:attrName>
                                        </p:attrNameLst>
                                      </p:cBhvr>
                                      <p:to>
                                        <p:strVal val="visible"/>
                                      </p:to>
                                    </p:set>
                                    <p:animEffect transition="in" filter="wheel(4)">
                                      <p:cBhvr>
                                        <p:cTn id="67" dur="2000"/>
                                        <p:tgtEl>
                                          <p:spTgt spid="143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338" grpId="0" build="p" autoUpdateAnimBg="0"/>
      <p:bldP spid="14339" grpId="0" autoUpdateAnimBg="0"/>
      <p:bldP spid="14340" grpId="0"/>
    </p:bldLst>
  </p:timing>
</p:sld>
</file>

<file path=ppt/slides/slide20.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aphicFrame>
        <p:nvGraphicFramePr>
          <p:cNvPr id="43128" name="Object 120"/>
          <p:cNvGraphicFramePr>
            <a:graphicFrameLocks noChangeAspect="1"/>
          </p:cNvGraphicFramePr>
          <p:nvPr/>
        </p:nvGraphicFramePr>
        <p:xfrm>
          <a:off x="-762000" y="2438400"/>
          <a:ext cx="9829800" cy="3538538"/>
        </p:xfrm>
        <a:graphic>
          <a:graphicData uri="http://schemas.openxmlformats.org/presentationml/2006/ole">
            <mc:AlternateContent xmlns:mc="http://schemas.openxmlformats.org/markup-compatibility/2006">
              <mc:Choice xmlns:v="urn:schemas-microsoft-com:vml" Requires="v">
                <p:oleObj spid="_x0000_s43133" name="Document" r:id="rId3" imgW="5270595" imgH="1902917" progId="Word.Document.8">
                  <p:embed/>
                </p:oleObj>
              </mc:Choice>
              <mc:Fallback>
                <p:oleObj name="Document" r:id="rId3" imgW="5270595" imgH="1902917" progId="Word.Document.8">
                  <p:embed/>
                  <p:pic>
                    <p:nvPicPr>
                      <p:cNvPr id="0" name="Object 1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2000" y="2438400"/>
                        <a:ext cx="9829800" cy="3538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3131" name="Object 123"/>
          <p:cNvGraphicFramePr>
            <a:graphicFrameLocks noChangeAspect="1"/>
          </p:cNvGraphicFramePr>
          <p:nvPr/>
        </p:nvGraphicFramePr>
        <p:xfrm>
          <a:off x="1828800" y="1371600"/>
          <a:ext cx="8153400" cy="968375"/>
        </p:xfrm>
        <a:graphic>
          <a:graphicData uri="http://schemas.openxmlformats.org/presentationml/2006/ole">
            <mc:AlternateContent xmlns:mc="http://schemas.openxmlformats.org/markup-compatibility/2006">
              <mc:Choice xmlns:v="urn:schemas-microsoft-com:vml" Requires="v">
                <p:oleObj spid="_x0000_s43134" name="Document" r:id="rId5" imgW="3275324" imgH="388725" progId="Word.Document.8">
                  <p:embed/>
                </p:oleObj>
              </mc:Choice>
              <mc:Fallback>
                <p:oleObj name="Document" r:id="rId5" imgW="3275324" imgH="388725" progId="Word.Document.8">
                  <p:embed/>
                  <p:pic>
                    <p:nvPicPr>
                      <p:cNvPr id="0" name="Object 12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828800" y="1371600"/>
                        <a:ext cx="8153400" cy="968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43131"/>
                                        </p:tgtEl>
                                        <p:attrNameLst>
                                          <p:attrName>style.visibility</p:attrName>
                                        </p:attrNameLst>
                                      </p:cBhvr>
                                      <p:to>
                                        <p:strVal val="visible"/>
                                      </p:to>
                                    </p:set>
                                    <p:animEffect transition="in" filter="wheel(4)">
                                      <p:cBhvr>
                                        <p:cTn id="7" dur="2000"/>
                                        <p:tgtEl>
                                          <p:spTgt spid="4313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7" presetClass="entr" presetSubtype="4" fill="hold" nodeType="clickEffect">
                                  <p:stCondLst>
                                    <p:cond delay="0"/>
                                  </p:stCondLst>
                                  <p:childTnLst>
                                    <p:set>
                                      <p:cBhvr>
                                        <p:cTn id="11" dur="1" fill="hold">
                                          <p:stCondLst>
                                            <p:cond delay="0"/>
                                          </p:stCondLst>
                                        </p:cTn>
                                        <p:tgtEl>
                                          <p:spTgt spid="43128"/>
                                        </p:tgtEl>
                                        <p:attrNameLst>
                                          <p:attrName>style.visibility</p:attrName>
                                        </p:attrNameLst>
                                      </p:cBhvr>
                                      <p:to>
                                        <p:strVal val="visible"/>
                                      </p:to>
                                    </p:set>
                                    <p:anim calcmode="lin" valueType="num">
                                      <p:cBhvr additive="base">
                                        <p:cTn id="12" dur="5000" fill="hold"/>
                                        <p:tgtEl>
                                          <p:spTgt spid="43128"/>
                                        </p:tgtEl>
                                        <p:attrNameLst>
                                          <p:attrName>ppt_x</p:attrName>
                                        </p:attrNameLst>
                                      </p:cBhvr>
                                      <p:tavLst>
                                        <p:tav tm="0">
                                          <p:val>
                                            <p:strVal val="#ppt_x"/>
                                          </p:val>
                                        </p:tav>
                                        <p:tav tm="100000">
                                          <p:val>
                                            <p:strVal val="#ppt_x"/>
                                          </p:val>
                                        </p:tav>
                                      </p:tavLst>
                                    </p:anim>
                                    <p:anim calcmode="lin" valueType="num">
                                      <p:cBhvr additive="base">
                                        <p:cTn id="13" dur="5000" fill="hold"/>
                                        <p:tgtEl>
                                          <p:spTgt spid="4312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6386" name="Rectangle 2"/>
          <p:cNvSpPr>
            <a:spLocks noGrp="1" noChangeArrowheads="1"/>
          </p:cNvSpPr>
          <p:nvPr>
            <p:ph type="body" sz="half" idx="1"/>
          </p:nvPr>
        </p:nvSpPr>
        <p:spPr>
          <a:xfrm>
            <a:off x="900113" y="76200"/>
            <a:ext cx="4814887" cy="576263"/>
          </a:xfrm>
        </p:spPr>
        <p:txBody>
          <a:bodyPr/>
          <a:lstStyle/>
          <a:p>
            <a:r>
              <a:rPr lang="en-US" sz="2800" b="1">
                <a:solidFill>
                  <a:srgbClr val="9C0000"/>
                </a:solidFill>
              </a:rPr>
              <a:t>1.7. Biểu đồ nội lực</a:t>
            </a:r>
            <a:r>
              <a:rPr lang="en-US" sz="2800">
                <a:solidFill>
                  <a:srgbClr val="9C0000"/>
                </a:solidFill>
              </a:rPr>
              <a:t>.</a:t>
            </a:r>
            <a:endParaRPr lang="en-US" sz="2800">
              <a:solidFill>
                <a:srgbClr val="9C0000"/>
              </a:solidFill>
              <a:latin typeface=".VnTime" pitchFamily="34" charset="0"/>
            </a:endParaRPr>
          </a:p>
          <a:p>
            <a:endParaRPr lang="en-US" sz="2800">
              <a:solidFill>
                <a:schemeClr val="tx2"/>
              </a:solidFill>
            </a:endParaRPr>
          </a:p>
        </p:txBody>
      </p:sp>
      <p:sp>
        <p:nvSpPr>
          <p:cNvPr id="16387" name="Text Box 3"/>
          <p:cNvSpPr txBox="1">
            <a:spLocks noChangeArrowheads="1"/>
          </p:cNvSpPr>
          <p:nvPr/>
        </p:nvSpPr>
        <p:spPr bwMode="auto">
          <a:xfrm>
            <a:off x="136525" y="4222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16388" name="Text Box 4"/>
          <p:cNvSpPr txBox="1">
            <a:spLocks noChangeArrowheads="1"/>
          </p:cNvSpPr>
          <p:nvPr/>
        </p:nvSpPr>
        <p:spPr bwMode="auto">
          <a:xfrm>
            <a:off x="179388" y="484188"/>
            <a:ext cx="7716837"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669900"/>
                </a:solidFill>
              </a:rPr>
              <a:t>Quy ước về dấu của các thành phần nội lực</a:t>
            </a:r>
            <a:r>
              <a:rPr lang="en-US" sz="2800" b="1">
                <a:solidFill>
                  <a:srgbClr val="FFFF99"/>
                </a:solidFill>
              </a:rPr>
              <a:t> </a:t>
            </a:r>
          </a:p>
        </p:txBody>
      </p:sp>
      <p:sp>
        <p:nvSpPr>
          <p:cNvPr id="16389" name="Text Box 5"/>
          <p:cNvSpPr txBox="1">
            <a:spLocks noChangeArrowheads="1"/>
          </p:cNvSpPr>
          <p:nvPr/>
        </p:nvSpPr>
        <p:spPr bwMode="auto">
          <a:xfrm>
            <a:off x="-1219200" y="2370138"/>
            <a:ext cx="9772650"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lvl="3" algn="l"/>
            <a:r>
              <a:rPr lang="en-US" sz="2800" b="1">
                <a:solidFill>
                  <a:srgbClr val="006600"/>
                </a:solidFill>
              </a:rPr>
              <a:t>Lực dọc</a:t>
            </a:r>
            <a:r>
              <a:rPr lang="en-US" sz="2800" b="1">
                <a:solidFill>
                  <a:srgbClr val="669900"/>
                </a:solidFill>
              </a:rPr>
              <a:t>  </a:t>
            </a:r>
            <a:r>
              <a:rPr lang="en-US" sz="2800">
                <a:solidFill>
                  <a:srgbClr val="000000"/>
                </a:solidFill>
              </a:rPr>
              <a:t>có giá trị dương khi gây ra biến dạng kéo</a:t>
            </a:r>
          </a:p>
          <a:p>
            <a:pPr lvl="3" algn="l"/>
            <a:r>
              <a:rPr lang="en-US" sz="2800">
                <a:solidFill>
                  <a:srgbClr val="000000"/>
                </a:solidFill>
              </a:rPr>
              <a:t> và giá trị âm khi gây ra biến dạng nén;</a:t>
            </a:r>
            <a:r>
              <a:rPr lang="en-US" sz="2800"/>
              <a:t> </a:t>
            </a:r>
          </a:p>
        </p:txBody>
      </p:sp>
      <p:sp>
        <p:nvSpPr>
          <p:cNvPr id="16390" name="Text Box 6"/>
          <p:cNvSpPr txBox="1">
            <a:spLocks noChangeArrowheads="1"/>
          </p:cNvSpPr>
          <p:nvPr/>
        </p:nvSpPr>
        <p:spPr bwMode="auto">
          <a:xfrm>
            <a:off x="214313" y="3252788"/>
            <a:ext cx="9126537" cy="1373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009900"/>
                </a:solidFill>
              </a:rPr>
              <a:t>Lực ngang Q</a:t>
            </a:r>
            <a:r>
              <a:rPr lang="en-US" sz="2800">
                <a:solidFill>
                  <a:srgbClr val="000000"/>
                </a:solidFill>
              </a:rPr>
              <a:t> có giá trị dương khi có tác dụng quay </a:t>
            </a:r>
          </a:p>
          <a:p>
            <a:pPr algn="l"/>
            <a:r>
              <a:rPr lang="en-US" sz="2800">
                <a:solidFill>
                  <a:srgbClr val="000000"/>
                </a:solidFill>
              </a:rPr>
              <a:t>phần được xét theo chiều kim đồng hồ và  giá trị âm </a:t>
            </a:r>
          </a:p>
          <a:p>
            <a:pPr algn="l"/>
            <a:r>
              <a:rPr lang="en-US" sz="2800">
                <a:solidFill>
                  <a:srgbClr val="000000"/>
                </a:solidFill>
              </a:rPr>
              <a:t>khi quay phần được xét quay ngược chiều kim đồng hồ.</a:t>
            </a:r>
            <a:r>
              <a:rPr lang="en-US" sz="2800"/>
              <a:t> </a:t>
            </a:r>
          </a:p>
        </p:txBody>
      </p:sp>
      <p:sp>
        <p:nvSpPr>
          <p:cNvPr id="16391" name="Text Box 7"/>
          <p:cNvSpPr txBox="1">
            <a:spLocks noChangeArrowheads="1"/>
          </p:cNvSpPr>
          <p:nvPr/>
        </p:nvSpPr>
        <p:spPr bwMode="auto">
          <a:xfrm>
            <a:off x="161925" y="4562475"/>
            <a:ext cx="8869363" cy="1373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009900"/>
                </a:solidFill>
              </a:rPr>
              <a:t>Momen uốn</a:t>
            </a:r>
            <a:r>
              <a:rPr lang="en-US" sz="2800">
                <a:solidFill>
                  <a:srgbClr val="000000"/>
                </a:solidFill>
              </a:rPr>
              <a:t> có giá trị dương nếu có tác dụng làm cho </a:t>
            </a:r>
          </a:p>
          <a:p>
            <a:pPr algn="l"/>
            <a:r>
              <a:rPr lang="en-US" sz="2800">
                <a:solidFill>
                  <a:srgbClr val="000000"/>
                </a:solidFill>
              </a:rPr>
              <a:t>những thớ dọc  phía trên chịu  nén và có giá trị âm khi</a:t>
            </a:r>
          </a:p>
          <a:p>
            <a:pPr algn="l"/>
            <a:r>
              <a:rPr lang="en-US" sz="2800">
                <a:solidFill>
                  <a:srgbClr val="000000"/>
                </a:solidFill>
              </a:rPr>
              <a:t>những thớ dọc phía trên chịu kéo.</a:t>
            </a:r>
            <a:r>
              <a:rPr lang="en-US" sz="2800"/>
              <a:t>  </a:t>
            </a:r>
          </a:p>
        </p:txBody>
      </p:sp>
      <p:sp>
        <p:nvSpPr>
          <p:cNvPr id="16392" name="Text Box 8"/>
          <p:cNvSpPr txBox="1">
            <a:spLocks noChangeArrowheads="1"/>
          </p:cNvSpPr>
          <p:nvPr/>
        </p:nvSpPr>
        <p:spPr bwMode="auto">
          <a:xfrm>
            <a:off x="60325" y="5903913"/>
            <a:ext cx="67500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000000"/>
                </a:solidFill>
              </a:rPr>
              <a:t> </a:t>
            </a:r>
            <a:r>
              <a:rPr lang="en-US" sz="2800" b="1">
                <a:solidFill>
                  <a:srgbClr val="009900"/>
                </a:solidFill>
              </a:rPr>
              <a:t>Momen xoắn</a:t>
            </a:r>
            <a:r>
              <a:rPr lang="en-US" sz="2800" b="1">
                <a:solidFill>
                  <a:srgbClr val="000000"/>
                </a:solidFill>
              </a:rPr>
              <a:t>: </a:t>
            </a:r>
            <a:r>
              <a:rPr lang="en-US" sz="2800">
                <a:solidFill>
                  <a:srgbClr val="000000"/>
                </a:solidFill>
              </a:rPr>
              <a:t>dấu được lựa chọn tuỳ ý</a:t>
            </a:r>
            <a:r>
              <a:rPr lang="en-US" sz="2800" b="1">
                <a:solidFill>
                  <a:srgbClr val="000000"/>
                </a:solidFill>
              </a:rPr>
              <a:t>.</a:t>
            </a:r>
            <a:r>
              <a:rPr lang="en-US" sz="2800"/>
              <a:t> </a:t>
            </a:r>
          </a:p>
        </p:txBody>
      </p:sp>
      <p:grpSp>
        <p:nvGrpSpPr>
          <p:cNvPr id="16410" name="Group 26"/>
          <p:cNvGrpSpPr>
            <a:grpSpLocks/>
          </p:cNvGrpSpPr>
          <p:nvPr/>
        </p:nvGrpSpPr>
        <p:grpSpPr bwMode="auto">
          <a:xfrm>
            <a:off x="5207000" y="995363"/>
            <a:ext cx="2427288" cy="1103312"/>
            <a:chOff x="3280" y="924"/>
            <a:chExt cx="1529" cy="695"/>
          </a:xfrm>
        </p:grpSpPr>
        <p:sp>
          <p:nvSpPr>
            <p:cNvPr id="16399" name="Rectangle 15"/>
            <p:cNvSpPr>
              <a:spLocks noChangeArrowheads="1"/>
            </p:cNvSpPr>
            <p:nvPr/>
          </p:nvSpPr>
          <p:spPr bwMode="auto">
            <a:xfrm>
              <a:off x="3873" y="1183"/>
              <a:ext cx="749" cy="374"/>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400" name="Line 16"/>
            <p:cNvSpPr>
              <a:spLocks noChangeShapeType="1"/>
            </p:cNvSpPr>
            <p:nvPr/>
          </p:nvSpPr>
          <p:spPr bwMode="auto">
            <a:xfrm>
              <a:off x="3686" y="1370"/>
              <a:ext cx="1123" cy="0"/>
            </a:xfrm>
            <a:prstGeom prst="line">
              <a:avLst/>
            </a:prstGeom>
            <a:noFill/>
            <a:ln w="9525">
              <a:solidFill>
                <a:srgbClr val="8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6401" name="Line 17"/>
            <p:cNvSpPr>
              <a:spLocks noChangeShapeType="1"/>
            </p:cNvSpPr>
            <p:nvPr/>
          </p:nvSpPr>
          <p:spPr bwMode="auto">
            <a:xfrm flipH="1">
              <a:off x="3436" y="1370"/>
              <a:ext cx="398" cy="0"/>
            </a:xfrm>
            <a:prstGeom prst="line">
              <a:avLst/>
            </a:prstGeom>
            <a:noFill/>
            <a:ln w="28575">
              <a:solidFill>
                <a:srgbClr val="8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6402" name="Line 18"/>
            <p:cNvSpPr>
              <a:spLocks noChangeShapeType="1"/>
            </p:cNvSpPr>
            <p:nvPr/>
          </p:nvSpPr>
          <p:spPr bwMode="auto">
            <a:xfrm flipV="1">
              <a:off x="3780" y="1183"/>
              <a:ext cx="0" cy="374"/>
            </a:xfrm>
            <a:prstGeom prst="line">
              <a:avLst/>
            </a:prstGeom>
            <a:noFill/>
            <a:ln w="28575">
              <a:solidFill>
                <a:srgbClr val="8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6403" name="Arc 19"/>
            <p:cNvSpPr>
              <a:spLocks/>
            </p:cNvSpPr>
            <p:nvPr/>
          </p:nvSpPr>
          <p:spPr bwMode="auto">
            <a:xfrm>
              <a:off x="3553" y="1230"/>
              <a:ext cx="150" cy="285"/>
            </a:xfrm>
            <a:custGeom>
              <a:avLst/>
              <a:gdLst>
                <a:gd name="G0" fmla="+- 21600 0 0"/>
                <a:gd name="G1" fmla="+- 21210 0 0"/>
                <a:gd name="G2" fmla="+- 21600 0 0"/>
                <a:gd name="T0" fmla="*/ 22278 w 22278"/>
                <a:gd name="T1" fmla="*/ 42799 h 42810"/>
                <a:gd name="T2" fmla="*/ 17515 w 22278"/>
                <a:gd name="T3" fmla="*/ 0 h 42810"/>
                <a:gd name="T4" fmla="*/ 21600 w 22278"/>
                <a:gd name="T5" fmla="*/ 21210 h 42810"/>
              </a:gdLst>
              <a:ahLst/>
              <a:cxnLst>
                <a:cxn ang="0">
                  <a:pos x="T0" y="T1"/>
                </a:cxn>
                <a:cxn ang="0">
                  <a:pos x="T2" y="T3"/>
                </a:cxn>
                <a:cxn ang="0">
                  <a:pos x="T4" y="T5"/>
                </a:cxn>
              </a:cxnLst>
              <a:rect l="0" t="0" r="r" b="b"/>
              <a:pathLst>
                <a:path w="22278" h="42810" fill="none" extrusionOk="0">
                  <a:moveTo>
                    <a:pt x="22278" y="42799"/>
                  </a:moveTo>
                  <a:cubicBezTo>
                    <a:pt x="22052" y="42806"/>
                    <a:pt x="21826" y="42809"/>
                    <a:pt x="21600" y="42810"/>
                  </a:cubicBezTo>
                  <a:cubicBezTo>
                    <a:pt x="9670" y="42810"/>
                    <a:pt x="0" y="33139"/>
                    <a:pt x="0" y="21210"/>
                  </a:cubicBezTo>
                  <a:cubicBezTo>
                    <a:pt x="-1" y="10855"/>
                    <a:pt x="7347" y="1958"/>
                    <a:pt x="17514" y="-1"/>
                  </a:cubicBezTo>
                </a:path>
                <a:path w="22278" h="42810" stroke="0" extrusionOk="0">
                  <a:moveTo>
                    <a:pt x="22278" y="42799"/>
                  </a:moveTo>
                  <a:cubicBezTo>
                    <a:pt x="22052" y="42806"/>
                    <a:pt x="21826" y="42809"/>
                    <a:pt x="21600" y="42810"/>
                  </a:cubicBezTo>
                  <a:cubicBezTo>
                    <a:pt x="9670" y="42810"/>
                    <a:pt x="0" y="33139"/>
                    <a:pt x="0" y="21210"/>
                  </a:cubicBezTo>
                  <a:cubicBezTo>
                    <a:pt x="-1" y="10855"/>
                    <a:pt x="7347" y="1958"/>
                    <a:pt x="17514" y="-1"/>
                  </a:cubicBezTo>
                  <a:lnTo>
                    <a:pt x="21600" y="21210"/>
                  </a:lnTo>
                  <a:close/>
                </a:path>
              </a:pathLst>
            </a:custGeom>
            <a:noFill/>
            <a:ln w="28575">
              <a:solidFill>
                <a:srgbClr val="CC3300"/>
              </a:solidFill>
              <a:round/>
              <a:headEnd type="none" w="sm" len="me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404" name="Text Box 20"/>
            <p:cNvSpPr txBox="1">
              <a:spLocks noChangeArrowheads="1"/>
            </p:cNvSpPr>
            <p:nvPr/>
          </p:nvSpPr>
          <p:spPr bwMode="auto">
            <a:xfrm>
              <a:off x="3280" y="1339"/>
              <a:ext cx="281"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800000"/>
                  </a:solidFill>
                  <a:miter lim="800000"/>
                  <a:headEnd/>
                  <a:tailEnd/>
                </a14:hiddenLine>
              </a:ext>
            </a:extLst>
          </p:spPr>
          <p:txBody>
            <a:bodyPr/>
            <a:lstStyle/>
            <a:p>
              <a:pPr algn="l" eaLnBrk="0" hangingPunct="0"/>
              <a:r>
                <a:rPr lang="en-US" sz="2800">
                  <a:solidFill>
                    <a:srgbClr val="CC3300"/>
                  </a:solidFill>
                </a:rPr>
                <a:t>N</a:t>
              </a:r>
            </a:p>
          </p:txBody>
        </p:sp>
        <p:sp>
          <p:nvSpPr>
            <p:cNvPr id="16406" name="Text Box 22"/>
            <p:cNvSpPr txBox="1">
              <a:spLocks noChangeArrowheads="1"/>
            </p:cNvSpPr>
            <p:nvPr/>
          </p:nvSpPr>
          <p:spPr bwMode="auto">
            <a:xfrm>
              <a:off x="3288" y="1005"/>
              <a:ext cx="280"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800000"/>
                  </a:solidFill>
                  <a:miter lim="800000"/>
                  <a:headEnd/>
                  <a:tailEnd/>
                </a14:hiddenLine>
              </a:ext>
            </a:extLst>
          </p:spPr>
          <p:txBody>
            <a:bodyPr/>
            <a:lstStyle/>
            <a:p>
              <a:pPr algn="l" eaLnBrk="0" hangingPunct="0"/>
              <a:r>
                <a:rPr lang="en-US" sz="2800">
                  <a:solidFill>
                    <a:srgbClr val="CC3300"/>
                  </a:solidFill>
                </a:rPr>
                <a:t>M</a:t>
              </a:r>
            </a:p>
          </p:txBody>
        </p:sp>
        <p:sp>
          <p:nvSpPr>
            <p:cNvPr id="16408" name="Text Box 24"/>
            <p:cNvSpPr txBox="1">
              <a:spLocks noChangeArrowheads="1"/>
            </p:cNvSpPr>
            <p:nvPr/>
          </p:nvSpPr>
          <p:spPr bwMode="auto">
            <a:xfrm>
              <a:off x="3596" y="924"/>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800000"/>
                  </a:solidFill>
                  <a:miter lim="800000"/>
                  <a:headEnd/>
                  <a:tailEnd/>
                </a14:hiddenLine>
              </a:ext>
            </a:extLst>
          </p:spPr>
          <p:txBody>
            <a:bodyPr/>
            <a:lstStyle/>
            <a:p>
              <a:pPr algn="l" eaLnBrk="0" hangingPunct="0"/>
              <a:r>
                <a:rPr lang="en-US" sz="2800">
                  <a:solidFill>
                    <a:srgbClr val="CC3300"/>
                  </a:solidFill>
                </a:rPr>
                <a:t>Q</a:t>
              </a:r>
            </a:p>
          </p:txBody>
        </p:sp>
      </p:grpSp>
      <p:sp>
        <p:nvSpPr>
          <p:cNvPr id="16394" name="Rectangle 10"/>
          <p:cNvSpPr>
            <a:spLocks noChangeArrowheads="1"/>
          </p:cNvSpPr>
          <p:nvPr/>
        </p:nvSpPr>
        <p:spPr bwMode="auto">
          <a:xfrm>
            <a:off x="2097088" y="1377950"/>
            <a:ext cx="1189037" cy="59372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395" name="Line 11"/>
          <p:cNvSpPr>
            <a:spLocks noChangeShapeType="1"/>
          </p:cNvSpPr>
          <p:nvPr/>
        </p:nvSpPr>
        <p:spPr bwMode="auto">
          <a:xfrm>
            <a:off x="1800225" y="1674813"/>
            <a:ext cx="1931988" cy="0"/>
          </a:xfrm>
          <a:prstGeom prst="line">
            <a:avLst/>
          </a:prstGeom>
          <a:noFill/>
          <a:ln w="9525">
            <a:solidFill>
              <a:srgbClr val="8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grpSp>
        <p:nvGrpSpPr>
          <p:cNvPr id="16413" name="Group 29"/>
          <p:cNvGrpSpPr>
            <a:grpSpLocks/>
          </p:cNvGrpSpPr>
          <p:nvPr/>
        </p:nvGrpSpPr>
        <p:grpSpPr bwMode="auto">
          <a:xfrm>
            <a:off x="3360738" y="1638300"/>
            <a:ext cx="842962" cy="446088"/>
            <a:chOff x="2117" y="1032"/>
            <a:chExt cx="531" cy="281"/>
          </a:xfrm>
        </p:grpSpPr>
        <p:sp>
          <p:nvSpPr>
            <p:cNvPr id="16397" name="Line 13"/>
            <p:cNvSpPr>
              <a:spLocks noChangeShapeType="1"/>
            </p:cNvSpPr>
            <p:nvPr/>
          </p:nvSpPr>
          <p:spPr bwMode="auto">
            <a:xfrm>
              <a:off x="2117" y="1055"/>
              <a:ext cx="374" cy="0"/>
            </a:xfrm>
            <a:prstGeom prst="line">
              <a:avLst/>
            </a:prstGeom>
            <a:noFill/>
            <a:ln w="28575">
              <a:solidFill>
                <a:srgbClr val="8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6405" name="Text Box 21"/>
            <p:cNvSpPr txBox="1">
              <a:spLocks noChangeArrowheads="1"/>
            </p:cNvSpPr>
            <p:nvPr/>
          </p:nvSpPr>
          <p:spPr bwMode="auto">
            <a:xfrm>
              <a:off x="2367" y="1032"/>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800000"/>
                  </a:solidFill>
                  <a:miter lim="800000"/>
                  <a:headEnd/>
                  <a:tailEnd/>
                </a14:hiddenLine>
              </a:ext>
            </a:extLst>
          </p:spPr>
          <p:txBody>
            <a:bodyPr/>
            <a:lstStyle/>
            <a:p>
              <a:pPr algn="l" eaLnBrk="0" hangingPunct="0"/>
              <a:r>
                <a:rPr lang="en-US" sz="2800">
                  <a:solidFill>
                    <a:srgbClr val="CC3300"/>
                  </a:solidFill>
                </a:rPr>
                <a:t>N</a:t>
              </a:r>
            </a:p>
          </p:txBody>
        </p:sp>
      </p:grpSp>
      <p:grpSp>
        <p:nvGrpSpPr>
          <p:cNvPr id="16414" name="Group 30"/>
          <p:cNvGrpSpPr>
            <a:grpSpLocks/>
          </p:cNvGrpSpPr>
          <p:nvPr/>
        </p:nvGrpSpPr>
        <p:grpSpPr bwMode="auto">
          <a:xfrm>
            <a:off x="3429000" y="1131888"/>
            <a:ext cx="660400" cy="735012"/>
            <a:chOff x="2160" y="713"/>
            <a:chExt cx="416" cy="463"/>
          </a:xfrm>
        </p:grpSpPr>
        <p:sp>
          <p:nvSpPr>
            <p:cNvPr id="16398" name="Arc 14"/>
            <p:cNvSpPr>
              <a:spLocks/>
            </p:cNvSpPr>
            <p:nvPr/>
          </p:nvSpPr>
          <p:spPr bwMode="auto">
            <a:xfrm>
              <a:off x="2160" y="899"/>
              <a:ext cx="145" cy="277"/>
            </a:xfrm>
            <a:custGeom>
              <a:avLst/>
              <a:gdLst>
                <a:gd name="G0" fmla="+- 0 0 0"/>
                <a:gd name="G1" fmla="+- 20308 0 0"/>
                <a:gd name="G2" fmla="+- 21600 0 0"/>
                <a:gd name="T0" fmla="*/ 7357 w 21600"/>
                <a:gd name="T1" fmla="*/ 0 h 41407"/>
                <a:gd name="T2" fmla="*/ 4627 w 21600"/>
                <a:gd name="T3" fmla="*/ 41407 h 41407"/>
                <a:gd name="T4" fmla="*/ 0 w 21600"/>
                <a:gd name="T5" fmla="*/ 20308 h 41407"/>
              </a:gdLst>
              <a:ahLst/>
              <a:cxnLst>
                <a:cxn ang="0">
                  <a:pos x="T0" y="T1"/>
                </a:cxn>
                <a:cxn ang="0">
                  <a:pos x="T2" y="T3"/>
                </a:cxn>
                <a:cxn ang="0">
                  <a:pos x="T4" y="T5"/>
                </a:cxn>
              </a:cxnLst>
              <a:rect l="0" t="0" r="r" b="b"/>
              <a:pathLst>
                <a:path w="21600" h="41407" fill="none" extrusionOk="0">
                  <a:moveTo>
                    <a:pt x="7357" y="-1"/>
                  </a:moveTo>
                  <a:cubicBezTo>
                    <a:pt x="15905" y="3096"/>
                    <a:pt x="21600" y="11215"/>
                    <a:pt x="21600" y="20308"/>
                  </a:cubicBezTo>
                  <a:cubicBezTo>
                    <a:pt x="21600" y="30454"/>
                    <a:pt x="14537" y="39233"/>
                    <a:pt x="4626" y="41406"/>
                  </a:cubicBezTo>
                </a:path>
                <a:path w="21600" h="41407" stroke="0" extrusionOk="0">
                  <a:moveTo>
                    <a:pt x="7357" y="-1"/>
                  </a:moveTo>
                  <a:cubicBezTo>
                    <a:pt x="15905" y="3096"/>
                    <a:pt x="21600" y="11215"/>
                    <a:pt x="21600" y="20308"/>
                  </a:cubicBezTo>
                  <a:cubicBezTo>
                    <a:pt x="21600" y="30454"/>
                    <a:pt x="14537" y="39233"/>
                    <a:pt x="4626" y="41406"/>
                  </a:cubicBezTo>
                  <a:lnTo>
                    <a:pt x="0" y="20308"/>
                  </a:lnTo>
                  <a:close/>
                </a:path>
              </a:pathLst>
            </a:custGeom>
            <a:noFill/>
            <a:ln w="28575">
              <a:solidFill>
                <a:srgbClr val="CC3300"/>
              </a:solidFill>
              <a:round/>
              <a:headEnd type="stealth" w="med" len="lg"/>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407" name="Text Box 23"/>
            <p:cNvSpPr txBox="1">
              <a:spLocks noChangeArrowheads="1"/>
            </p:cNvSpPr>
            <p:nvPr/>
          </p:nvSpPr>
          <p:spPr bwMode="auto">
            <a:xfrm>
              <a:off x="2295" y="713"/>
              <a:ext cx="281"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800000"/>
                  </a:solidFill>
                  <a:miter lim="800000"/>
                  <a:headEnd/>
                  <a:tailEnd/>
                </a14:hiddenLine>
              </a:ext>
            </a:extLst>
          </p:spPr>
          <p:txBody>
            <a:bodyPr/>
            <a:lstStyle/>
            <a:p>
              <a:pPr algn="l" eaLnBrk="0" hangingPunct="0"/>
              <a:r>
                <a:rPr lang="en-US" sz="2800">
                  <a:solidFill>
                    <a:srgbClr val="CC3300"/>
                  </a:solidFill>
                </a:rPr>
                <a:t>M</a:t>
              </a:r>
            </a:p>
          </p:txBody>
        </p:sp>
      </p:grpSp>
      <p:grpSp>
        <p:nvGrpSpPr>
          <p:cNvPr id="16412" name="Group 28"/>
          <p:cNvGrpSpPr>
            <a:grpSpLocks/>
          </p:cNvGrpSpPr>
          <p:nvPr/>
        </p:nvGrpSpPr>
        <p:grpSpPr bwMode="auto">
          <a:xfrm>
            <a:off x="3171825" y="1377950"/>
            <a:ext cx="390525" cy="966788"/>
            <a:chOff x="2058" y="868"/>
            <a:chExt cx="246" cy="609"/>
          </a:xfrm>
        </p:grpSpPr>
        <p:sp>
          <p:nvSpPr>
            <p:cNvPr id="16396" name="Line 12"/>
            <p:cNvSpPr>
              <a:spLocks noChangeShapeType="1"/>
            </p:cNvSpPr>
            <p:nvPr/>
          </p:nvSpPr>
          <p:spPr bwMode="auto">
            <a:xfrm>
              <a:off x="2163" y="868"/>
              <a:ext cx="0" cy="374"/>
            </a:xfrm>
            <a:prstGeom prst="line">
              <a:avLst/>
            </a:prstGeom>
            <a:noFill/>
            <a:ln w="28575">
              <a:solidFill>
                <a:srgbClr val="8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6409" name="Text Box 25"/>
            <p:cNvSpPr txBox="1">
              <a:spLocks noChangeArrowheads="1"/>
            </p:cNvSpPr>
            <p:nvPr/>
          </p:nvSpPr>
          <p:spPr bwMode="auto">
            <a:xfrm>
              <a:off x="2058" y="1197"/>
              <a:ext cx="246"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800000"/>
                  </a:solidFill>
                  <a:miter lim="800000"/>
                  <a:headEnd/>
                  <a:tailEnd/>
                </a14:hiddenLine>
              </a:ext>
            </a:extLst>
          </p:spPr>
          <p:txBody>
            <a:bodyPr/>
            <a:lstStyle/>
            <a:p>
              <a:pPr algn="l" eaLnBrk="0" hangingPunct="0"/>
              <a:r>
                <a:rPr lang="en-US" sz="2800">
                  <a:solidFill>
                    <a:srgbClr val="CC3300"/>
                  </a:solidFill>
                </a:rPr>
                <a:t>Q</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6386">
                                            <p:txEl>
                                              <p:pRg st="0" end="0"/>
                                            </p:txEl>
                                          </p:spTgt>
                                        </p:tgtEl>
                                        <p:attrNameLst>
                                          <p:attrName>style.visibility</p:attrName>
                                        </p:attrNameLst>
                                      </p:cBhvr>
                                      <p:to>
                                        <p:strVal val="visible"/>
                                      </p:to>
                                    </p:set>
                                    <p:animEffect transition="in" filter="checkerboard(across)">
                                      <p:cBhvr>
                                        <p:cTn id="7" dur="2000"/>
                                        <p:tgtEl>
                                          <p:spTgt spid="16386">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16388"/>
                                        </p:tgtEl>
                                        <p:attrNameLst>
                                          <p:attrName>style.visibility</p:attrName>
                                        </p:attrNameLst>
                                      </p:cBhvr>
                                      <p:to>
                                        <p:strVal val="visible"/>
                                      </p:to>
                                    </p:set>
                                    <p:animEffect transition="in" filter="checkerboard(across)">
                                      <p:cBhvr>
                                        <p:cTn id="12" dur="2000"/>
                                        <p:tgtEl>
                                          <p:spTgt spid="1638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grpId="0" nodeType="clickEffect">
                                  <p:stCondLst>
                                    <p:cond delay="0"/>
                                  </p:stCondLst>
                                  <p:childTnLst>
                                    <p:set>
                                      <p:cBhvr>
                                        <p:cTn id="16" dur="1" fill="hold">
                                          <p:stCondLst>
                                            <p:cond delay="0"/>
                                          </p:stCondLst>
                                        </p:cTn>
                                        <p:tgtEl>
                                          <p:spTgt spid="16394"/>
                                        </p:tgtEl>
                                        <p:attrNameLst>
                                          <p:attrName>style.visibility</p:attrName>
                                        </p:attrNameLst>
                                      </p:cBhvr>
                                      <p:to>
                                        <p:strVal val="visible"/>
                                      </p:to>
                                    </p:set>
                                    <p:animEffect transition="in" filter="wheel(4)">
                                      <p:cBhvr>
                                        <p:cTn id="17" dur="2000"/>
                                        <p:tgtEl>
                                          <p:spTgt spid="1639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grpId="0" nodeType="clickEffect">
                                  <p:stCondLst>
                                    <p:cond delay="0"/>
                                  </p:stCondLst>
                                  <p:childTnLst>
                                    <p:set>
                                      <p:cBhvr>
                                        <p:cTn id="21" dur="1" fill="hold">
                                          <p:stCondLst>
                                            <p:cond delay="0"/>
                                          </p:stCondLst>
                                        </p:cTn>
                                        <p:tgtEl>
                                          <p:spTgt spid="16395"/>
                                        </p:tgtEl>
                                        <p:attrNameLst>
                                          <p:attrName>style.visibility</p:attrName>
                                        </p:attrNameLst>
                                      </p:cBhvr>
                                      <p:to>
                                        <p:strVal val="visible"/>
                                      </p:to>
                                    </p:set>
                                    <p:animEffect transition="in" filter="wheel(4)">
                                      <p:cBhvr>
                                        <p:cTn id="22" dur="2000"/>
                                        <p:tgtEl>
                                          <p:spTgt spid="16395"/>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16413"/>
                                        </p:tgtEl>
                                        <p:attrNameLst>
                                          <p:attrName>style.visibility</p:attrName>
                                        </p:attrNameLst>
                                      </p:cBhvr>
                                      <p:to>
                                        <p:strVal val="visible"/>
                                      </p:to>
                                    </p:set>
                                    <p:animEffect transition="in" filter="wheel(4)">
                                      <p:cBhvr>
                                        <p:cTn id="27" dur="2000"/>
                                        <p:tgtEl>
                                          <p:spTgt spid="16413"/>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1" fill="hold" grpId="0" nodeType="clickEffect">
                                  <p:stCondLst>
                                    <p:cond delay="0"/>
                                  </p:stCondLst>
                                  <p:childTnLst>
                                    <p:set>
                                      <p:cBhvr>
                                        <p:cTn id="31" dur="1" fill="hold">
                                          <p:stCondLst>
                                            <p:cond delay="0"/>
                                          </p:stCondLst>
                                        </p:cTn>
                                        <p:tgtEl>
                                          <p:spTgt spid="16389"/>
                                        </p:tgtEl>
                                        <p:attrNameLst>
                                          <p:attrName>style.visibility</p:attrName>
                                        </p:attrNameLst>
                                      </p:cBhvr>
                                      <p:to>
                                        <p:strVal val="visible"/>
                                      </p:to>
                                    </p:set>
                                    <p:animEffect transition="in" filter="wipe(up)">
                                      <p:cBhvr>
                                        <p:cTn id="32" dur="2000"/>
                                        <p:tgtEl>
                                          <p:spTgt spid="16389"/>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16412"/>
                                        </p:tgtEl>
                                        <p:attrNameLst>
                                          <p:attrName>style.visibility</p:attrName>
                                        </p:attrNameLst>
                                      </p:cBhvr>
                                      <p:to>
                                        <p:strVal val="visible"/>
                                      </p:to>
                                    </p:set>
                                    <p:animEffect transition="in" filter="wheel(4)">
                                      <p:cBhvr>
                                        <p:cTn id="37" dur="2000"/>
                                        <p:tgtEl>
                                          <p:spTgt spid="16412"/>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1" fill="hold" grpId="0" nodeType="clickEffect">
                                  <p:stCondLst>
                                    <p:cond delay="0"/>
                                  </p:stCondLst>
                                  <p:childTnLst>
                                    <p:set>
                                      <p:cBhvr>
                                        <p:cTn id="41" dur="1" fill="hold">
                                          <p:stCondLst>
                                            <p:cond delay="0"/>
                                          </p:stCondLst>
                                        </p:cTn>
                                        <p:tgtEl>
                                          <p:spTgt spid="16390"/>
                                        </p:tgtEl>
                                        <p:attrNameLst>
                                          <p:attrName>style.visibility</p:attrName>
                                        </p:attrNameLst>
                                      </p:cBhvr>
                                      <p:to>
                                        <p:strVal val="visible"/>
                                      </p:to>
                                    </p:set>
                                    <p:animEffect transition="in" filter="wipe(up)">
                                      <p:cBhvr>
                                        <p:cTn id="42" dur="2000"/>
                                        <p:tgtEl>
                                          <p:spTgt spid="16390"/>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nodeType="clickEffect">
                                  <p:stCondLst>
                                    <p:cond delay="0"/>
                                  </p:stCondLst>
                                  <p:childTnLst>
                                    <p:set>
                                      <p:cBhvr>
                                        <p:cTn id="46" dur="1" fill="hold">
                                          <p:stCondLst>
                                            <p:cond delay="0"/>
                                          </p:stCondLst>
                                        </p:cTn>
                                        <p:tgtEl>
                                          <p:spTgt spid="16414"/>
                                        </p:tgtEl>
                                        <p:attrNameLst>
                                          <p:attrName>style.visibility</p:attrName>
                                        </p:attrNameLst>
                                      </p:cBhvr>
                                      <p:to>
                                        <p:strVal val="visible"/>
                                      </p:to>
                                    </p:set>
                                    <p:animEffect transition="in" filter="wheel(4)">
                                      <p:cBhvr>
                                        <p:cTn id="47" dur="2000"/>
                                        <p:tgtEl>
                                          <p:spTgt spid="16414"/>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2" presetClass="entr" presetSubtype="1" fill="hold" grpId="0" nodeType="clickEffect">
                                  <p:stCondLst>
                                    <p:cond delay="0"/>
                                  </p:stCondLst>
                                  <p:childTnLst>
                                    <p:set>
                                      <p:cBhvr>
                                        <p:cTn id="51" dur="1" fill="hold">
                                          <p:stCondLst>
                                            <p:cond delay="0"/>
                                          </p:stCondLst>
                                        </p:cTn>
                                        <p:tgtEl>
                                          <p:spTgt spid="16391"/>
                                        </p:tgtEl>
                                        <p:attrNameLst>
                                          <p:attrName>style.visibility</p:attrName>
                                        </p:attrNameLst>
                                      </p:cBhvr>
                                      <p:to>
                                        <p:strVal val="visible"/>
                                      </p:to>
                                    </p:set>
                                    <p:animEffect transition="in" filter="wipe(up)">
                                      <p:cBhvr>
                                        <p:cTn id="52" dur="2000"/>
                                        <p:tgtEl>
                                          <p:spTgt spid="16391"/>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1" presetClass="entr" presetSubtype="4" fill="hold" nodeType="clickEffect">
                                  <p:stCondLst>
                                    <p:cond delay="0"/>
                                  </p:stCondLst>
                                  <p:childTnLst>
                                    <p:set>
                                      <p:cBhvr>
                                        <p:cTn id="56" dur="1" fill="hold">
                                          <p:stCondLst>
                                            <p:cond delay="0"/>
                                          </p:stCondLst>
                                        </p:cTn>
                                        <p:tgtEl>
                                          <p:spTgt spid="16410"/>
                                        </p:tgtEl>
                                        <p:attrNameLst>
                                          <p:attrName>style.visibility</p:attrName>
                                        </p:attrNameLst>
                                      </p:cBhvr>
                                      <p:to>
                                        <p:strVal val="visible"/>
                                      </p:to>
                                    </p:set>
                                    <p:animEffect transition="in" filter="wheel(4)">
                                      <p:cBhvr>
                                        <p:cTn id="57" dur="2000"/>
                                        <p:tgtEl>
                                          <p:spTgt spid="16410"/>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5" presetClass="entr" presetSubtype="10" fill="hold" grpId="0" nodeType="clickEffect">
                                  <p:stCondLst>
                                    <p:cond delay="0"/>
                                  </p:stCondLst>
                                  <p:childTnLst>
                                    <p:set>
                                      <p:cBhvr>
                                        <p:cTn id="61" dur="1" fill="hold">
                                          <p:stCondLst>
                                            <p:cond delay="0"/>
                                          </p:stCondLst>
                                        </p:cTn>
                                        <p:tgtEl>
                                          <p:spTgt spid="16392"/>
                                        </p:tgtEl>
                                        <p:attrNameLst>
                                          <p:attrName>style.visibility</p:attrName>
                                        </p:attrNameLst>
                                      </p:cBhvr>
                                      <p:to>
                                        <p:strVal val="visible"/>
                                      </p:to>
                                    </p:set>
                                    <p:animEffect transition="in" filter="checkerboard(across)">
                                      <p:cBhvr>
                                        <p:cTn id="62" dur="2000"/>
                                        <p:tgtEl>
                                          <p:spTgt spid="163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86" grpId="0" build="p" autoUpdateAnimBg="0"/>
      <p:bldP spid="16388" grpId="0" autoUpdateAnimBg="0"/>
      <p:bldP spid="16389" grpId="0" autoUpdateAnimBg="0"/>
      <p:bldP spid="16390" grpId="0" autoUpdateAnimBg="0"/>
      <p:bldP spid="16391" grpId="0" autoUpdateAnimBg="0"/>
      <p:bldP spid="16392" grpId="0" autoUpdateAnimBg="0"/>
      <p:bldP spid="16394" grpId="0" animBg="1"/>
      <p:bldP spid="16395" grpId="0" animBg="1"/>
    </p:bldLst>
  </p:timing>
</p:sld>
</file>

<file path=ppt/slides/slide2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81922" name="Rectangle 2"/>
          <p:cNvSpPr>
            <a:spLocks noGrp="1" noChangeArrowheads="1"/>
          </p:cNvSpPr>
          <p:nvPr>
            <p:ph type="body" sz="half" idx="1"/>
          </p:nvPr>
        </p:nvSpPr>
        <p:spPr>
          <a:xfrm>
            <a:off x="0" y="546100"/>
            <a:ext cx="9296400" cy="1511300"/>
          </a:xfrm>
        </p:spPr>
        <p:txBody>
          <a:bodyPr/>
          <a:lstStyle/>
          <a:p>
            <a:pPr>
              <a:buFontTx/>
              <a:buNone/>
            </a:pPr>
            <a:r>
              <a:rPr lang="en-US" sz="2800" b="1">
                <a:solidFill>
                  <a:srgbClr val="000000"/>
                </a:solidFill>
              </a:rPr>
              <a:t>      Th</a:t>
            </a:r>
            <a:r>
              <a:rPr lang="en-US" sz="2800" b="1"/>
              <a:t>í dụ 1.1. </a:t>
            </a:r>
            <a:r>
              <a:rPr lang="en-US" sz="2800"/>
              <a:t>Xác định nội lực trong các thanh 1</a:t>
            </a:r>
            <a:r>
              <a:rPr lang="en-US" sz="2800">
                <a:solidFill>
                  <a:srgbClr val="000000"/>
                </a:solidFill>
              </a:rPr>
              <a:t> v</a:t>
            </a:r>
            <a:r>
              <a:rPr lang="en-US" sz="2800"/>
              <a:t>à 2 </a:t>
            </a:r>
          </a:p>
          <a:p>
            <a:pPr>
              <a:buFontTx/>
              <a:buNone/>
            </a:pPr>
            <a:r>
              <a:rPr lang="en-US" sz="2800"/>
              <a:t>   của hệ chịu lực P như hình vẽ khi </a:t>
            </a:r>
            <a:r>
              <a:rPr lang="el-GR" sz="2800"/>
              <a:t>α</a:t>
            </a:r>
            <a:r>
              <a:rPr lang="en-US" sz="2800"/>
              <a:t>=30</a:t>
            </a:r>
            <a:r>
              <a:rPr lang="en-US" sz="2800" baseline="30000"/>
              <a:t>o</a:t>
            </a:r>
            <a:r>
              <a:rPr lang="en-US" sz="2800"/>
              <a:t>.  </a:t>
            </a:r>
            <a:endParaRPr lang="en-US" sz="2800">
              <a:solidFill>
                <a:srgbClr val="000000"/>
              </a:solidFill>
            </a:endParaRPr>
          </a:p>
          <a:p>
            <a:endParaRPr lang="en-US" sz="2800">
              <a:solidFill>
                <a:schemeClr val="tx2"/>
              </a:solidFill>
            </a:endParaRPr>
          </a:p>
        </p:txBody>
      </p:sp>
      <p:graphicFrame>
        <p:nvGraphicFramePr>
          <p:cNvPr id="81923" name="Object 3"/>
          <p:cNvGraphicFramePr>
            <a:graphicFrameLocks noChangeAspect="1"/>
          </p:cNvGraphicFramePr>
          <p:nvPr/>
        </p:nvGraphicFramePr>
        <p:xfrm>
          <a:off x="1066800" y="3856038"/>
          <a:ext cx="8458200" cy="2770187"/>
        </p:xfrm>
        <a:graphic>
          <a:graphicData uri="http://schemas.openxmlformats.org/presentationml/2006/ole">
            <mc:AlternateContent xmlns:mc="http://schemas.openxmlformats.org/markup-compatibility/2006">
              <mc:Choice xmlns:v="urn:schemas-microsoft-com:vml" Requires="v">
                <p:oleObj spid="_x0000_s82032" name="Document" r:id="rId3" imgW="3280859" imgH="1079025" progId="Word.Document.8">
                  <p:embed/>
                </p:oleObj>
              </mc:Choice>
              <mc:Fallback>
                <p:oleObj name="Document" r:id="rId3" imgW="3280859" imgH="1079025" progId="Word.Document.8">
                  <p:embed/>
                  <p:pic>
                    <p:nvPicPr>
                      <p:cNvPr id="0" name="Object 3"/>
                      <p:cNvPicPr preferRelativeResize="0">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66800" y="3856038"/>
                        <a:ext cx="8458200" cy="2770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81924" name="Group 4"/>
          <p:cNvGrpSpPr>
            <a:grpSpLocks/>
          </p:cNvGrpSpPr>
          <p:nvPr/>
        </p:nvGrpSpPr>
        <p:grpSpPr bwMode="auto">
          <a:xfrm>
            <a:off x="3965575" y="2082800"/>
            <a:ext cx="692150" cy="989013"/>
            <a:chOff x="2498" y="1339"/>
            <a:chExt cx="436" cy="623"/>
          </a:xfrm>
        </p:grpSpPr>
        <p:sp>
          <p:nvSpPr>
            <p:cNvPr id="81925" name="Line 5"/>
            <p:cNvSpPr>
              <a:spLocks noChangeShapeType="1"/>
            </p:cNvSpPr>
            <p:nvPr/>
          </p:nvSpPr>
          <p:spPr bwMode="auto">
            <a:xfrm>
              <a:off x="2501" y="1339"/>
              <a:ext cx="0" cy="400"/>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81926" name="Text Box 6"/>
            <p:cNvSpPr txBox="1">
              <a:spLocks noChangeArrowheads="1"/>
            </p:cNvSpPr>
            <p:nvPr/>
          </p:nvSpPr>
          <p:spPr bwMode="auto">
            <a:xfrm>
              <a:off x="2498" y="1562"/>
              <a:ext cx="436" cy="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P</a:t>
              </a:r>
            </a:p>
          </p:txBody>
        </p:sp>
      </p:grpSp>
      <p:grpSp>
        <p:nvGrpSpPr>
          <p:cNvPr id="81927" name="Group 7"/>
          <p:cNvGrpSpPr>
            <a:grpSpLocks/>
          </p:cNvGrpSpPr>
          <p:nvPr/>
        </p:nvGrpSpPr>
        <p:grpSpPr bwMode="auto">
          <a:xfrm>
            <a:off x="5681663" y="1825625"/>
            <a:ext cx="884237" cy="660400"/>
            <a:chOff x="3579" y="1150"/>
            <a:chExt cx="557" cy="416"/>
          </a:xfrm>
        </p:grpSpPr>
        <p:sp>
          <p:nvSpPr>
            <p:cNvPr id="81928" name="Freeform 8"/>
            <p:cNvSpPr>
              <a:spLocks/>
            </p:cNvSpPr>
            <p:nvPr/>
          </p:nvSpPr>
          <p:spPr bwMode="auto">
            <a:xfrm>
              <a:off x="4110" y="1351"/>
              <a:ext cx="26" cy="215"/>
            </a:xfrm>
            <a:custGeom>
              <a:avLst/>
              <a:gdLst>
                <a:gd name="T0" fmla="*/ 30 w 30"/>
                <a:gd name="T1" fmla="*/ 0 h 285"/>
                <a:gd name="T2" fmla="*/ 30 w 30"/>
                <a:gd name="T3" fmla="*/ 285 h 285"/>
              </a:gdLst>
              <a:ahLst/>
              <a:cxnLst>
                <a:cxn ang="0">
                  <a:pos x="T0" y="T1"/>
                </a:cxn>
                <a:cxn ang="0">
                  <a:pos x="T2" y="T3"/>
                </a:cxn>
              </a:cxnLst>
              <a:rect l="0" t="0" r="r" b="b"/>
              <a:pathLst>
                <a:path w="30" h="285">
                  <a:moveTo>
                    <a:pt x="30" y="0"/>
                  </a:moveTo>
                  <a:cubicBezTo>
                    <a:pt x="0" y="89"/>
                    <a:pt x="30" y="191"/>
                    <a:pt x="30" y="285"/>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929" name="Text Box 9"/>
            <p:cNvSpPr txBox="1">
              <a:spLocks noChangeArrowheads="1"/>
            </p:cNvSpPr>
            <p:nvPr/>
          </p:nvSpPr>
          <p:spPr bwMode="auto">
            <a:xfrm>
              <a:off x="3579" y="11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3366"/>
                  </a:solidFill>
                </a:rPr>
                <a:t>N</a:t>
              </a:r>
              <a:r>
                <a:rPr lang="en-US" sz="2800" baseline="-25000">
                  <a:solidFill>
                    <a:srgbClr val="003366"/>
                  </a:solidFill>
                </a:rPr>
                <a:t>1</a:t>
              </a:r>
              <a:endParaRPr lang="en-US" sz="2800">
                <a:solidFill>
                  <a:srgbClr val="003366"/>
                </a:solidFill>
              </a:endParaRPr>
            </a:p>
          </p:txBody>
        </p:sp>
        <p:sp>
          <p:nvSpPr>
            <p:cNvPr id="81930" name="Line 10"/>
            <p:cNvSpPr>
              <a:spLocks noChangeShapeType="1"/>
            </p:cNvSpPr>
            <p:nvPr/>
          </p:nvSpPr>
          <p:spPr bwMode="auto">
            <a:xfrm>
              <a:off x="3595" y="1480"/>
              <a:ext cx="530" cy="0"/>
            </a:xfrm>
            <a:prstGeom prst="line">
              <a:avLst/>
            </a:prstGeom>
            <a:noFill/>
            <a:ln w="28575">
              <a:solidFill>
                <a:srgbClr val="003366"/>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81931" name="Group 11"/>
          <p:cNvGrpSpPr>
            <a:grpSpLocks/>
          </p:cNvGrpSpPr>
          <p:nvPr/>
        </p:nvGrpSpPr>
        <p:grpSpPr bwMode="auto">
          <a:xfrm>
            <a:off x="5849938" y="2646363"/>
            <a:ext cx="817562" cy="782637"/>
            <a:chOff x="3685" y="1667"/>
            <a:chExt cx="515" cy="493"/>
          </a:xfrm>
        </p:grpSpPr>
        <p:sp>
          <p:nvSpPr>
            <p:cNvPr id="81932" name="Text Box 12"/>
            <p:cNvSpPr txBox="1">
              <a:spLocks noChangeArrowheads="1"/>
            </p:cNvSpPr>
            <p:nvPr/>
          </p:nvSpPr>
          <p:spPr bwMode="auto">
            <a:xfrm>
              <a:off x="3685" y="1818"/>
              <a:ext cx="395" cy="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3366"/>
                  </a:solidFill>
                  <a:miter lim="800000"/>
                  <a:headEnd/>
                  <a:tailEnd/>
                </a14:hiddenLine>
              </a:ext>
            </a:extLst>
          </p:spPr>
          <p:txBody>
            <a:bodyPr/>
            <a:lstStyle/>
            <a:p>
              <a:pPr algn="l" eaLnBrk="0" hangingPunct="0"/>
              <a:r>
                <a:rPr lang="en-US" sz="2800">
                  <a:solidFill>
                    <a:srgbClr val="003366"/>
                  </a:solidFill>
                </a:rPr>
                <a:t>N</a:t>
              </a:r>
              <a:r>
                <a:rPr lang="en-US" sz="2800" baseline="-25000">
                  <a:solidFill>
                    <a:srgbClr val="003366"/>
                  </a:solidFill>
                </a:rPr>
                <a:t>2</a:t>
              </a:r>
              <a:endParaRPr lang="en-US" sz="2800">
                <a:solidFill>
                  <a:srgbClr val="003366"/>
                </a:solidFill>
              </a:endParaRPr>
            </a:p>
          </p:txBody>
        </p:sp>
        <p:sp>
          <p:nvSpPr>
            <p:cNvPr id="81933" name="Line 13"/>
            <p:cNvSpPr>
              <a:spLocks noChangeShapeType="1"/>
            </p:cNvSpPr>
            <p:nvPr/>
          </p:nvSpPr>
          <p:spPr bwMode="auto">
            <a:xfrm flipH="1">
              <a:off x="3831" y="1667"/>
              <a:ext cx="369" cy="202"/>
            </a:xfrm>
            <a:prstGeom prst="line">
              <a:avLst/>
            </a:prstGeom>
            <a:noFill/>
            <a:ln w="28575">
              <a:solidFill>
                <a:srgbClr val="003366"/>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81934" name="Group 14"/>
          <p:cNvGrpSpPr>
            <a:grpSpLocks/>
          </p:cNvGrpSpPr>
          <p:nvPr/>
        </p:nvGrpSpPr>
        <p:grpSpPr bwMode="auto">
          <a:xfrm>
            <a:off x="6553200" y="1371600"/>
            <a:ext cx="1981200" cy="2216150"/>
            <a:chOff x="4128" y="864"/>
            <a:chExt cx="1248" cy="1396"/>
          </a:xfrm>
        </p:grpSpPr>
        <p:sp>
          <p:nvSpPr>
            <p:cNvPr id="81935" name="Text Box 15"/>
            <p:cNvSpPr txBox="1">
              <a:spLocks noChangeArrowheads="1"/>
            </p:cNvSpPr>
            <p:nvPr/>
          </p:nvSpPr>
          <p:spPr bwMode="auto">
            <a:xfrm>
              <a:off x="5000" y="1384"/>
              <a:ext cx="376" cy="4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x</a:t>
              </a:r>
            </a:p>
          </p:txBody>
        </p:sp>
        <p:grpSp>
          <p:nvGrpSpPr>
            <p:cNvPr id="81936" name="Group 16"/>
            <p:cNvGrpSpPr>
              <a:grpSpLocks/>
            </p:cNvGrpSpPr>
            <p:nvPr/>
          </p:nvGrpSpPr>
          <p:grpSpPr bwMode="auto">
            <a:xfrm>
              <a:off x="4128" y="864"/>
              <a:ext cx="1128" cy="1396"/>
              <a:chOff x="4128" y="864"/>
              <a:chExt cx="1128" cy="1396"/>
            </a:xfrm>
          </p:grpSpPr>
          <p:sp>
            <p:nvSpPr>
              <p:cNvPr id="81937" name="Line 17"/>
              <p:cNvSpPr>
                <a:spLocks noChangeShapeType="1"/>
              </p:cNvSpPr>
              <p:nvPr/>
            </p:nvSpPr>
            <p:spPr bwMode="auto">
              <a:xfrm>
                <a:off x="4128" y="1475"/>
                <a:ext cx="471"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938" name="Line 18"/>
              <p:cNvSpPr>
                <a:spLocks noChangeShapeType="1"/>
              </p:cNvSpPr>
              <p:nvPr/>
            </p:nvSpPr>
            <p:spPr bwMode="auto">
              <a:xfrm rot="75137" flipH="1">
                <a:off x="4190" y="1480"/>
                <a:ext cx="366" cy="20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939" name="Freeform 19"/>
              <p:cNvSpPr>
                <a:spLocks/>
              </p:cNvSpPr>
              <p:nvPr/>
            </p:nvSpPr>
            <p:spPr bwMode="auto">
              <a:xfrm>
                <a:off x="4161" y="1610"/>
                <a:ext cx="105" cy="147"/>
              </a:xfrm>
              <a:custGeom>
                <a:avLst/>
                <a:gdLst>
                  <a:gd name="T0" fmla="*/ 0 w 120"/>
                  <a:gd name="T1" fmla="*/ 0 h 195"/>
                  <a:gd name="T2" fmla="*/ 45 w 120"/>
                  <a:gd name="T3" fmla="*/ 135 h 195"/>
                  <a:gd name="T4" fmla="*/ 105 w 120"/>
                  <a:gd name="T5" fmla="*/ 150 h 195"/>
                  <a:gd name="T6" fmla="*/ 120 w 120"/>
                  <a:gd name="T7" fmla="*/ 195 h 195"/>
                </a:gdLst>
                <a:ahLst/>
                <a:cxnLst>
                  <a:cxn ang="0">
                    <a:pos x="T0" y="T1"/>
                  </a:cxn>
                  <a:cxn ang="0">
                    <a:pos x="T2" y="T3"/>
                  </a:cxn>
                  <a:cxn ang="0">
                    <a:pos x="T4" y="T5"/>
                  </a:cxn>
                  <a:cxn ang="0">
                    <a:pos x="T6" y="T7"/>
                  </a:cxn>
                </a:cxnLst>
                <a:rect l="0" t="0" r="r" b="b"/>
                <a:pathLst>
                  <a:path w="120" h="195">
                    <a:moveTo>
                      <a:pt x="0" y="0"/>
                    </a:moveTo>
                    <a:cubicBezTo>
                      <a:pt x="15" y="45"/>
                      <a:pt x="30" y="90"/>
                      <a:pt x="45" y="135"/>
                    </a:cubicBezTo>
                    <a:cubicBezTo>
                      <a:pt x="52" y="155"/>
                      <a:pt x="85" y="145"/>
                      <a:pt x="105" y="150"/>
                    </a:cubicBezTo>
                    <a:cubicBezTo>
                      <a:pt x="110" y="165"/>
                      <a:pt x="120" y="195"/>
                      <a:pt x="120" y="195"/>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940" name="AutoShape 20"/>
              <p:cNvSpPr>
                <a:spLocks noChangeArrowheads="1"/>
              </p:cNvSpPr>
              <p:nvPr/>
            </p:nvSpPr>
            <p:spPr bwMode="auto">
              <a:xfrm>
                <a:off x="4547" y="1441"/>
                <a:ext cx="84" cy="76"/>
              </a:xfrm>
              <a:prstGeom prst="flowChartConnector">
                <a:avLst/>
              </a:prstGeom>
              <a:noFill/>
              <a:ln w="28575">
                <a:solidFill>
                  <a:srgbClr val="000000"/>
                </a:solidFill>
                <a:round/>
                <a:headEnd/>
                <a:tailEnd/>
              </a:ln>
              <a:extLst>
                <a:ext uri="{909E8E84-426E-40DD-AFC4-6F175D3DCCD1}">
                  <a14:hiddenFill xmlns:a14="http://schemas.microsoft.com/office/drawing/2010/main">
                    <a:solidFill>
                      <a:srgbClr val="AD965D"/>
                    </a:solidFill>
                  </a14:hiddenFill>
                </a:ext>
              </a:extLst>
            </p:spPr>
            <p:txBody>
              <a:bodyPr/>
              <a:lstStyle/>
              <a:p>
                <a:endParaRPr lang="en-US"/>
              </a:p>
            </p:txBody>
          </p:sp>
          <p:sp>
            <p:nvSpPr>
              <p:cNvPr id="81941" name="Line 21"/>
              <p:cNvSpPr>
                <a:spLocks noChangeShapeType="1"/>
              </p:cNvSpPr>
              <p:nvPr/>
            </p:nvSpPr>
            <p:spPr bwMode="auto">
              <a:xfrm>
                <a:off x="4599" y="1046"/>
                <a:ext cx="0" cy="4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942" name="Line 22"/>
              <p:cNvSpPr>
                <a:spLocks noChangeShapeType="1"/>
              </p:cNvSpPr>
              <p:nvPr/>
            </p:nvSpPr>
            <p:spPr bwMode="auto">
              <a:xfrm>
                <a:off x="4625" y="1475"/>
                <a:ext cx="63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943" name="Arc 23"/>
              <p:cNvSpPr>
                <a:spLocks/>
              </p:cNvSpPr>
              <p:nvPr/>
            </p:nvSpPr>
            <p:spPr bwMode="auto">
              <a:xfrm>
                <a:off x="4426" y="1443"/>
                <a:ext cx="289" cy="101"/>
              </a:xfrm>
              <a:custGeom>
                <a:avLst/>
                <a:gdLst>
                  <a:gd name="G0" fmla="+- 21392 0 0"/>
                  <a:gd name="G1" fmla="+- 0 0 0"/>
                  <a:gd name="G2" fmla="+- 21600 0 0"/>
                  <a:gd name="T0" fmla="*/ 1549 w 21392"/>
                  <a:gd name="T1" fmla="*/ 8533 h 8533"/>
                  <a:gd name="T2" fmla="*/ 0 w 21392"/>
                  <a:gd name="T3" fmla="*/ 2990 h 8533"/>
                  <a:gd name="T4" fmla="*/ 21392 w 21392"/>
                  <a:gd name="T5" fmla="*/ 0 h 8533"/>
                </a:gdLst>
                <a:ahLst/>
                <a:cxnLst>
                  <a:cxn ang="0">
                    <a:pos x="T0" y="T1"/>
                  </a:cxn>
                  <a:cxn ang="0">
                    <a:pos x="T2" y="T3"/>
                  </a:cxn>
                  <a:cxn ang="0">
                    <a:pos x="T4" y="T5"/>
                  </a:cxn>
                </a:cxnLst>
                <a:rect l="0" t="0" r="r" b="b"/>
                <a:pathLst>
                  <a:path w="21392" h="8533" fill="none" extrusionOk="0">
                    <a:moveTo>
                      <a:pt x="1548" y="8533"/>
                    </a:moveTo>
                    <a:cubicBezTo>
                      <a:pt x="787" y="6762"/>
                      <a:pt x="266" y="4898"/>
                      <a:pt x="-1" y="2990"/>
                    </a:cubicBezTo>
                  </a:path>
                  <a:path w="21392" h="8533" stroke="0" extrusionOk="0">
                    <a:moveTo>
                      <a:pt x="1548" y="8533"/>
                    </a:moveTo>
                    <a:cubicBezTo>
                      <a:pt x="787" y="6762"/>
                      <a:pt x="266" y="4898"/>
                      <a:pt x="-1" y="2990"/>
                    </a:cubicBezTo>
                    <a:lnTo>
                      <a:pt x="21392" y="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944" name="Text Box 24"/>
              <p:cNvSpPr txBox="1">
                <a:spLocks noChangeArrowheads="1"/>
              </p:cNvSpPr>
              <p:nvPr/>
            </p:nvSpPr>
            <p:spPr bwMode="auto">
              <a:xfrm>
                <a:off x="4628" y="1163"/>
                <a:ext cx="474" cy="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B</a:t>
                </a:r>
              </a:p>
            </p:txBody>
          </p:sp>
          <p:sp>
            <p:nvSpPr>
              <p:cNvPr id="81945" name="Text Box 25"/>
              <p:cNvSpPr txBox="1">
                <a:spLocks noChangeArrowheads="1"/>
              </p:cNvSpPr>
              <p:nvPr/>
            </p:nvSpPr>
            <p:spPr bwMode="auto">
              <a:xfrm>
                <a:off x="4586" y="864"/>
                <a:ext cx="47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y</a:t>
                </a:r>
              </a:p>
            </p:txBody>
          </p:sp>
          <p:sp>
            <p:nvSpPr>
              <p:cNvPr id="81946" name="Text Box 26"/>
              <p:cNvSpPr txBox="1">
                <a:spLocks noChangeArrowheads="1"/>
              </p:cNvSpPr>
              <p:nvPr/>
            </p:nvSpPr>
            <p:spPr bwMode="auto">
              <a:xfrm>
                <a:off x="4640" y="1853"/>
                <a:ext cx="47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P</a:t>
                </a:r>
              </a:p>
            </p:txBody>
          </p:sp>
          <p:sp>
            <p:nvSpPr>
              <p:cNvPr id="81947" name="Text Box 27"/>
              <p:cNvSpPr txBox="1">
                <a:spLocks noChangeArrowheads="1"/>
              </p:cNvSpPr>
              <p:nvPr/>
            </p:nvSpPr>
            <p:spPr bwMode="auto">
              <a:xfrm>
                <a:off x="4141" y="1388"/>
                <a:ext cx="47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α</a:t>
                </a:r>
              </a:p>
            </p:txBody>
          </p:sp>
          <p:sp>
            <p:nvSpPr>
              <p:cNvPr id="81948" name="Line 28"/>
              <p:cNvSpPr>
                <a:spLocks noChangeShapeType="1"/>
              </p:cNvSpPr>
              <p:nvPr/>
            </p:nvSpPr>
            <p:spPr bwMode="auto">
              <a:xfrm>
                <a:off x="4601" y="1526"/>
                <a:ext cx="0" cy="548"/>
              </a:xfrm>
              <a:prstGeom prst="line">
                <a:avLst/>
              </a:prstGeom>
              <a:noFill/>
              <a:ln w="28575">
                <a:solidFill>
                  <a:srgbClr val="CC33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sp>
        <p:nvSpPr>
          <p:cNvPr id="81949" name="Text Box 29"/>
          <p:cNvSpPr txBox="1">
            <a:spLocks noChangeArrowheads="1"/>
          </p:cNvSpPr>
          <p:nvPr/>
        </p:nvSpPr>
        <p:spPr bwMode="auto">
          <a:xfrm>
            <a:off x="1743075" y="561022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grpSp>
        <p:nvGrpSpPr>
          <p:cNvPr id="81950" name="Group 30"/>
          <p:cNvGrpSpPr>
            <a:grpSpLocks/>
          </p:cNvGrpSpPr>
          <p:nvPr/>
        </p:nvGrpSpPr>
        <p:grpSpPr bwMode="auto">
          <a:xfrm>
            <a:off x="1447800" y="1608138"/>
            <a:ext cx="3000375" cy="2301875"/>
            <a:chOff x="912" y="1013"/>
            <a:chExt cx="1890" cy="1450"/>
          </a:xfrm>
        </p:grpSpPr>
        <p:sp>
          <p:nvSpPr>
            <p:cNvPr id="81951" name="Line 31"/>
            <p:cNvSpPr>
              <a:spLocks noChangeShapeType="1"/>
            </p:cNvSpPr>
            <p:nvPr/>
          </p:nvSpPr>
          <p:spPr bwMode="auto">
            <a:xfrm>
              <a:off x="1058" y="1175"/>
              <a:ext cx="0" cy="120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952" name="Line 32"/>
            <p:cNvSpPr>
              <a:spLocks noChangeShapeType="1"/>
            </p:cNvSpPr>
            <p:nvPr/>
          </p:nvSpPr>
          <p:spPr bwMode="auto">
            <a:xfrm flipH="1">
              <a:off x="912" y="1175"/>
              <a:ext cx="146" cy="1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953" name="Line 33"/>
            <p:cNvSpPr>
              <a:spLocks noChangeShapeType="1"/>
            </p:cNvSpPr>
            <p:nvPr/>
          </p:nvSpPr>
          <p:spPr bwMode="auto">
            <a:xfrm flipH="1">
              <a:off x="912" y="1308"/>
              <a:ext cx="146" cy="1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954" name="Line 34"/>
            <p:cNvSpPr>
              <a:spLocks noChangeShapeType="1"/>
            </p:cNvSpPr>
            <p:nvPr/>
          </p:nvSpPr>
          <p:spPr bwMode="auto">
            <a:xfrm flipH="1">
              <a:off x="912" y="1442"/>
              <a:ext cx="146" cy="1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955" name="Line 35"/>
            <p:cNvSpPr>
              <a:spLocks noChangeShapeType="1"/>
            </p:cNvSpPr>
            <p:nvPr/>
          </p:nvSpPr>
          <p:spPr bwMode="auto">
            <a:xfrm flipH="1">
              <a:off x="912" y="1575"/>
              <a:ext cx="146" cy="1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956" name="Line 36"/>
            <p:cNvSpPr>
              <a:spLocks noChangeShapeType="1"/>
            </p:cNvSpPr>
            <p:nvPr/>
          </p:nvSpPr>
          <p:spPr bwMode="auto">
            <a:xfrm flipH="1">
              <a:off x="912" y="1709"/>
              <a:ext cx="146" cy="1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957" name="Line 37"/>
            <p:cNvSpPr>
              <a:spLocks noChangeShapeType="1"/>
            </p:cNvSpPr>
            <p:nvPr/>
          </p:nvSpPr>
          <p:spPr bwMode="auto">
            <a:xfrm flipH="1">
              <a:off x="912" y="1842"/>
              <a:ext cx="146" cy="1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958" name="Line 38"/>
            <p:cNvSpPr>
              <a:spLocks noChangeShapeType="1"/>
            </p:cNvSpPr>
            <p:nvPr/>
          </p:nvSpPr>
          <p:spPr bwMode="auto">
            <a:xfrm flipH="1">
              <a:off x="912" y="1975"/>
              <a:ext cx="146" cy="1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959" name="Line 39"/>
            <p:cNvSpPr>
              <a:spLocks noChangeShapeType="1"/>
            </p:cNvSpPr>
            <p:nvPr/>
          </p:nvSpPr>
          <p:spPr bwMode="auto">
            <a:xfrm flipH="1">
              <a:off x="912" y="2109"/>
              <a:ext cx="146" cy="1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960" name="Line 40"/>
            <p:cNvSpPr>
              <a:spLocks noChangeShapeType="1"/>
            </p:cNvSpPr>
            <p:nvPr/>
          </p:nvSpPr>
          <p:spPr bwMode="auto">
            <a:xfrm flipH="1">
              <a:off x="912" y="2242"/>
              <a:ext cx="146" cy="1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961" name="Line 41"/>
            <p:cNvSpPr>
              <a:spLocks noChangeShapeType="1"/>
            </p:cNvSpPr>
            <p:nvPr/>
          </p:nvSpPr>
          <p:spPr bwMode="auto">
            <a:xfrm>
              <a:off x="1056" y="1296"/>
              <a:ext cx="145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962" name="Line 42"/>
            <p:cNvSpPr>
              <a:spLocks noChangeShapeType="1"/>
            </p:cNvSpPr>
            <p:nvPr/>
          </p:nvSpPr>
          <p:spPr bwMode="auto">
            <a:xfrm flipH="1">
              <a:off x="1056" y="1296"/>
              <a:ext cx="1455" cy="799"/>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963" name="AutoShape 43"/>
            <p:cNvSpPr>
              <a:spLocks noChangeArrowheads="1"/>
            </p:cNvSpPr>
            <p:nvPr/>
          </p:nvSpPr>
          <p:spPr bwMode="auto">
            <a:xfrm>
              <a:off x="1028" y="2064"/>
              <a:ext cx="69" cy="68"/>
            </a:xfrm>
            <a:prstGeom prst="flowChartConnector">
              <a:avLst/>
            </a:prstGeom>
            <a:noFill/>
            <a:ln w="28575">
              <a:solidFill>
                <a:srgbClr val="000000"/>
              </a:solidFill>
              <a:round/>
              <a:headEnd/>
              <a:tailEnd/>
            </a:ln>
            <a:extLst>
              <a:ext uri="{909E8E84-426E-40DD-AFC4-6F175D3DCCD1}">
                <a14:hiddenFill xmlns:a14="http://schemas.microsoft.com/office/drawing/2010/main">
                  <a:solidFill>
                    <a:srgbClr val="AD965D"/>
                  </a:solidFill>
                </a14:hiddenFill>
              </a:ext>
            </a:extLst>
          </p:spPr>
          <p:txBody>
            <a:bodyPr/>
            <a:lstStyle/>
            <a:p>
              <a:endParaRPr lang="en-US"/>
            </a:p>
          </p:txBody>
        </p:sp>
        <p:sp>
          <p:nvSpPr>
            <p:cNvPr id="81964" name="Arc 44"/>
            <p:cNvSpPr>
              <a:spLocks/>
            </p:cNvSpPr>
            <p:nvPr/>
          </p:nvSpPr>
          <p:spPr bwMode="auto">
            <a:xfrm>
              <a:off x="2238" y="1282"/>
              <a:ext cx="268" cy="134"/>
            </a:xfrm>
            <a:custGeom>
              <a:avLst/>
              <a:gdLst>
                <a:gd name="G0" fmla="+- 21392 0 0"/>
                <a:gd name="G1" fmla="+- 0 0 0"/>
                <a:gd name="G2" fmla="+- 21600 0 0"/>
                <a:gd name="T0" fmla="*/ 3209 w 21392"/>
                <a:gd name="T1" fmla="*/ 11660 h 11660"/>
                <a:gd name="T2" fmla="*/ 0 w 21392"/>
                <a:gd name="T3" fmla="*/ 2990 h 11660"/>
                <a:gd name="T4" fmla="*/ 21392 w 21392"/>
                <a:gd name="T5" fmla="*/ 0 h 11660"/>
              </a:gdLst>
              <a:ahLst/>
              <a:cxnLst>
                <a:cxn ang="0">
                  <a:pos x="T0" y="T1"/>
                </a:cxn>
                <a:cxn ang="0">
                  <a:pos x="T2" y="T3"/>
                </a:cxn>
                <a:cxn ang="0">
                  <a:pos x="T4" y="T5"/>
                </a:cxn>
              </a:cxnLst>
              <a:rect l="0" t="0" r="r" b="b"/>
              <a:pathLst>
                <a:path w="21392" h="11660" fill="none" extrusionOk="0">
                  <a:moveTo>
                    <a:pt x="3209" y="11659"/>
                  </a:moveTo>
                  <a:cubicBezTo>
                    <a:pt x="1526" y="9035"/>
                    <a:pt x="431" y="6077"/>
                    <a:pt x="-1" y="2990"/>
                  </a:cubicBezTo>
                </a:path>
                <a:path w="21392" h="11660" stroke="0" extrusionOk="0">
                  <a:moveTo>
                    <a:pt x="3209" y="11659"/>
                  </a:moveTo>
                  <a:cubicBezTo>
                    <a:pt x="1526" y="9035"/>
                    <a:pt x="431" y="6077"/>
                    <a:pt x="-1" y="2990"/>
                  </a:cubicBezTo>
                  <a:lnTo>
                    <a:pt x="21392" y="0"/>
                  </a:lnTo>
                  <a:close/>
                </a:path>
              </a:pathLst>
            </a:custGeom>
            <a:noFill/>
            <a:ln w="9525">
              <a:solidFill>
                <a:srgbClr val="000000"/>
              </a:solidFill>
              <a:round/>
              <a:headEnd/>
              <a:tailEnd/>
            </a:ln>
            <a:extLst>
              <a:ext uri="{909E8E84-426E-40DD-AFC4-6F175D3DCCD1}">
                <a14:hiddenFill xmlns:a14="http://schemas.microsoft.com/office/drawing/2010/main">
                  <a:solidFill>
                    <a:srgbClr val="AD965D"/>
                  </a:solidFill>
                </a14:hiddenFill>
              </a:ext>
            </a:extLst>
          </p:spPr>
          <p:txBody>
            <a:bodyPr/>
            <a:lstStyle/>
            <a:p>
              <a:endParaRPr lang="en-US"/>
            </a:p>
          </p:txBody>
        </p:sp>
        <p:sp>
          <p:nvSpPr>
            <p:cNvPr id="81965" name="Text Box 45"/>
            <p:cNvSpPr txBox="1">
              <a:spLocks noChangeArrowheads="1"/>
            </p:cNvSpPr>
            <p:nvPr/>
          </p:nvSpPr>
          <p:spPr bwMode="auto">
            <a:xfrm>
              <a:off x="1068" y="1020"/>
              <a:ext cx="438" cy="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A</a:t>
              </a:r>
            </a:p>
          </p:txBody>
        </p:sp>
        <p:sp>
          <p:nvSpPr>
            <p:cNvPr id="81966" name="Text Box 46"/>
            <p:cNvSpPr txBox="1">
              <a:spLocks noChangeArrowheads="1"/>
            </p:cNvSpPr>
            <p:nvPr/>
          </p:nvSpPr>
          <p:spPr bwMode="auto">
            <a:xfrm>
              <a:off x="2366" y="1013"/>
              <a:ext cx="436" cy="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B</a:t>
              </a:r>
            </a:p>
          </p:txBody>
        </p:sp>
        <p:sp>
          <p:nvSpPr>
            <p:cNvPr id="81967" name="Text Box 47"/>
            <p:cNvSpPr txBox="1">
              <a:spLocks noChangeArrowheads="1"/>
            </p:cNvSpPr>
            <p:nvPr/>
          </p:nvSpPr>
          <p:spPr bwMode="auto">
            <a:xfrm>
              <a:off x="1044" y="2063"/>
              <a:ext cx="438" cy="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C</a:t>
              </a:r>
            </a:p>
          </p:txBody>
        </p:sp>
        <p:sp>
          <p:nvSpPr>
            <p:cNvPr id="81968" name="Text Box 48"/>
            <p:cNvSpPr txBox="1">
              <a:spLocks noChangeArrowheads="1"/>
            </p:cNvSpPr>
            <p:nvPr/>
          </p:nvSpPr>
          <p:spPr bwMode="auto">
            <a:xfrm>
              <a:off x="1916" y="1236"/>
              <a:ext cx="438" cy="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α</a:t>
              </a:r>
            </a:p>
          </p:txBody>
        </p:sp>
        <p:sp>
          <p:nvSpPr>
            <p:cNvPr id="81969" name="AutoShape 49"/>
            <p:cNvSpPr>
              <a:spLocks noChangeArrowheads="1"/>
            </p:cNvSpPr>
            <p:nvPr/>
          </p:nvSpPr>
          <p:spPr bwMode="auto">
            <a:xfrm>
              <a:off x="1038" y="1269"/>
              <a:ext cx="69" cy="68"/>
            </a:xfrm>
            <a:prstGeom prst="flowChartConnector">
              <a:avLst/>
            </a:prstGeom>
            <a:noFill/>
            <a:ln w="28575">
              <a:solidFill>
                <a:srgbClr val="000000"/>
              </a:solidFill>
              <a:round/>
              <a:headEnd/>
              <a:tailEnd/>
            </a:ln>
            <a:extLst>
              <a:ext uri="{909E8E84-426E-40DD-AFC4-6F175D3DCCD1}">
                <a14:hiddenFill xmlns:a14="http://schemas.microsoft.com/office/drawing/2010/main">
                  <a:solidFill>
                    <a:srgbClr val="AD965D"/>
                  </a:solidFill>
                </a14:hiddenFill>
              </a:ext>
            </a:extLst>
          </p:spPr>
          <p:txBody>
            <a:bodyPr/>
            <a:lstStyle/>
            <a:p>
              <a:endParaRPr lang="en-US"/>
            </a:p>
          </p:txBody>
        </p:sp>
        <p:sp>
          <p:nvSpPr>
            <p:cNvPr id="81970" name="AutoShape 50"/>
            <p:cNvSpPr>
              <a:spLocks noChangeArrowheads="1"/>
            </p:cNvSpPr>
            <p:nvPr/>
          </p:nvSpPr>
          <p:spPr bwMode="auto">
            <a:xfrm>
              <a:off x="2466" y="1278"/>
              <a:ext cx="69" cy="68"/>
            </a:xfrm>
            <a:prstGeom prst="flowChartConnector">
              <a:avLst/>
            </a:prstGeom>
            <a:noFill/>
            <a:ln w="28575">
              <a:solidFill>
                <a:srgbClr val="000000"/>
              </a:solidFill>
              <a:round/>
              <a:headEnd/>
              <a:tailEnd/>
            </a:ln>
            <a:extLst>
              <a:ext uri="{909E8E84-426E-40DD-AFC4-6F175D3DCCD1}">
                <a14:hiddenFill xmlns:a14="http://schemas.microsoft.com/office/drawing/2010/main">
                  <a:solidFill>
                    <a:srgbClr val="AD965D"/>
                  </a:solidFill>
                </a14:hiddenFill>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81922">
                                            <p:txEl>
                                              <p:pRg st="0" end="0"/>
                                            </p:txEl>
                                          </p:spTgt>
                                        </p:tgtEl>
                                        <p:attrNameLst>
                                          <p:attrName>style.visibility</p:attrName>
                                        </p:attrNameLst>
                                      </p:cBhvr>
                                      <p:to>
                                        <p:strVal val="visible"/>
                                      </p:to>
                                    </p:set>
                                    <p:animEffect transition="in" filter="blinds(horizontal)">
                                      <p:cBhvr>
                                        <p:cTn id="7" dur="500"/>
                                        <p:tgtEl>
                                          <p:spTgt spid="81922">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81922">
                                            <p:txEl>
                                              <p:pRg st="1" end="1"/>
                                            </p:txEl>
                                          </p:spTgt>
                                        </p:tgtEl>
                                        <p:attrNameLst>
                                          <p:attrName>style.visibility</p:attrName>
                                        </p:attrNameLst>
                                      </p:cBhvr>
                                      <p:to>
                                        <p:strVal val="visible"/>
                                      </p:to>
                                    </p:set>
                                    <p:animEffect transition="in" filter="blinds(horizontal)">
                                      <p:cBhvr>
                                        <p:cTn id="12" dur="500"/>
                                        <p:tgtEl>
                                          <p:spTgt spid="81922">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81950"/>
                                        </p:tgtEl>
                                        <p:attrNameLst>
                                          <p:attrName>style.visibility</p:attrName>
                                        </p:attrNameLst>
                                      </p:cBhvr>
                                      <p:to>
                                        <p:strVal val="visible"/>
                                      </p:to>
                                    </p:set>
                                    <p:animEffect transition="in" filter="wheel(4)">
                                      <p:cBhvr>
                                        <p:cTn id="17" dur="2000"/>
                                        <p:tgtEl>
                                          <p:spTgt spid="8195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81924"/>
                                        </p:tgtEl>
                                        <p:attrNameLst>
                                          <p:attrName>style.visibility</p:attrName>
                                        </p:attrNameLst>
                                      </p:cBhvr>
                                      <p:to>
                                        <p:strVal val="visible"/>
                                      </p:to>
                                    </p:set>
                                    <p:animEffect transition="in" filter="wheel(4)">
                                      <p:cBhvr>
                                        <p:cTn id="22" dur="2000"/>
                                        <p:tgtEl>
                                          <p:spTgt spid="81924"/>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4" presetClass="entr" presetSubtype="0" fill="hold" nodeType="clickEffect">
                                  <p:stCondLst>
                                    <p:cond delay="0"/>
                                  </p:stCondLst>
                                  <p:childTnLst>
                                    <p:set>
                                      <p:cBhvr>
                                        <p:cTn id="26" dur="1" fill="hold">
                                          <p:stCondLst>
                                            <p:cond delay="0"/>
                                          </p:stCondLst>
                                        </p:cTn>
                                        <p:tgtEl>
                                          <p:spTgt spid="81934"/>
                                        </p:tgtEl>
                                        <p:attrNameLst>
                                          <p:attrName>style.visibility</p:attrName>
                                        </p:attrNameLst>
                                      </p:cBhvr>
                                      <p:to>
                                        <p:strVal val="visible"/>
                                      </p:to>
                                    </p:set>
                                    <p:anim to="" calcmode="lin" valueType="num">
                                      <p:cBhvr>
                                        <p:cTn id="27" dur="1" fill="hold"/>
                                        <p:tgtEl>
                                          <p:spTgt spid="81934"/>
                                        </p:tgtEl>
                                        <p:attrNameLst>
                                          <p:attrName/>
                                        </p:attrNameLst>
                                      </p:cBhvr>
                                    </p:anim>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81927"/>
                                        </p:tgtEl>
                                        <p:attrNameLst>
                                          <p:attrName>style.visibility</p:attrName>
                                        </p:attrNameLst>
                                      </p:cBhvr>
                                      <p:to>
                                        <p:strVal val="visible"/>
                                      </p:to>
                                    </p:set>
                                    <p:animEffect transition="in" filter="wheel(4)">
                                      <p:cBhvr>
                                        <p:cTn id="32" dur="2000"/>
                                        <p:tgtEl>
                                          <p:spTgt spid="81927"/>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81931"/>
                                        </p:tgtEl>
                                        <p:attrNameLst>
                                          <p:attrName>style.visibility</p:attrName>
                                        </p:attrNameLst>
                                      </p:cBhvr>
                                      <p:to>
                                        <p:strVal val="visible"/>
                                      </p:to>
                                    </p:set>
                                    <p:animEffect transition="in" filter="wheel(4)">
                                      <p:cBhvr>
                                        <p:cTn id="37" dur="2000"/>
                                        <p:tgtEl>
                                          <p:spTgt spid="81931"/>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1" fill="hold" nodeType="clickEffect">
                                  <p:stCondLst>
                                    <p:cond delay="0"/>
                                  </p:stCondLst>
                                  <p:childTnLst>
                                    <p:set>
                                      <p:cBhvr>
                                        <p:cTn id="41" dur="1" fill="hold">
                                          <p:stCondLst>
                                            <p:cond delay="0"/>
                                          </p:stCondLst>
                                        </p:cTn>
                                        <p:tgtEl>
                                          <p:spTgt spid="81923"/>
                                        </p:tgtEl>
                                        <p:attrNameLst>
                                          <p:attrName>style.visibility</p:attrName>
                                        </p:attrNameLst>
                                      </p:cBhvr>
                                      <p:to>
                                        <p:strVal val="visible"/>
                                      </p:to>
                                    </p:set>
                                    <p:animEffect transition="in" filter="wipe(up)">
                                      <p:cBhvr>
                                        <p:cTn id="42" dur="3000"/>
                                        <p:tgtEl>
                                          <p:spTgt spid="819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922" grpId="0" build="p" autoUpdateAnimBg="0"/>
    </p:bldLst>
  </p:timing>
</p:sld>
</file>

<file path=ppt/slides/slide2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82946" name="Rectangle 2"/>
          <p:cNvSpPr>
            <a:spLocks noGrp="1" noChangeArrowheads="1"/>
          </p:cNvSpPr>
          <p:nvPr>
            <p:ph type="body" sz="half" idx="1"/>
          </p:nvPr>
        </p:nvSpPr>
        <p:spPr>
          <a:xfrm>
            <a:off x="457200" y="381000"/>
            <a:ext cx="8001000" cy="1219200"/>
          </a:xfrm>
        </p:spPr>
        <p:txBody>
          <a:bodyPr/>
          <a:lstStyle/>
          <a:p>
            <a:r>
              <a:rPr lang="en-US" sz="2800" b="1">
                <a:solidFill>
                  <a:srgbClr val="006600"/>
                </a:solidFill>
              </a:rPr>
              <a:t>Thí dụ 1. 2</a:t>
            </a:r>
            <a:r>
              <a:rPr lang="en-US" sz="2800">
                <a:solidFill>
                  <a:schemeClr val="tx2"/>
                </a:solidFill>
              </a:rPr>
              <a:t>. Vẽ biểu đồ nội lực của thanh chịu kéo, nén như hình vẽ.</a:t>
            </a:r>
          </a:p>
        </p:txBody>
      </p:sp>
      <p:grpSp>
        <p:nvGrpSpPr>
          <p:cNvPr id="82947" name="Group 3"/>
          <p:cNvGrpSpPr>
            <a:grpSpLocks/>
          </p:cNvGrpSpPr>
          <p:nvPr/>
        </p:nvGrpSpPr>
        <p:grpSpPr bwMode="auto">
          <a:xfrm>
            <a:off x="7392988" y="1219200"/>
            <a:ext cx="1751012" cy="3051175"/>
            <a:chOff x="673" y="478"/>
            <a:chExt cx="1103" cy="1922"/>
          </a:xfrm>
        </p:grpSpPr>
        <p:sp>
          <p:nvSpPr>
            <p:cNvPr id="82948" name="Text Box 4"/>
            <p:cNvSpPr txBox="1">
              <a:spLocks noChangeArrowheads="1"/>
            </p:cNvSpPr>
            <p:nvPr/>
          </p:nvSpPr>
          <p:spPr bwMode="auto">
            <a:xfrm>
              <a:off x="1248" y="1376"/>
              <a:ext cx="52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0000"/>
                  </a:solidFill>
                </a:rPr>
                <a:t>3P</a:t>
              </a:r>
            </a:p>
          </p:txBody>
        </p:sp>
        <p:sp>
          <p:nvSpPr>
            <p:cNvPr id="82949" name="Text Box 5"/>
            <p:cNvSpPr txBox="1">
              <a:spLocks noChangeArrowheads="1"/>
            </p:cNvSpPr>
            <p:nvPr/>
          </p:nvSpPr>
          <p:spPr bwMode="auto">
            <a:xfrm>
              <a:off x="1224" y="478"/>
              <a:ext cx="456" cy="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0000"/>
                  </a:solidFill>
                </a:rPr>
                <a:t>N</a:t>
              </a:r>
            </a:p>
          </p:txBody>
        </p:sp>
        <p:sp>
          <p:nvSpPr>
            <p:cNvPr id="82950" name="Line 6"/>
            <p:cNvSpPr>
              <a:spLocks noChangeShapeType="1"/>
            </p:cNvSpPr>
            <p:nvPr/>
          </p:nvSpPr>
          <p:spPr bwMode="auto">
            <a:xfrm>
              <a:off x="1176" y="782"/>
              <a:ext cx="0" cy="161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951" name="Line 7"/>
            <p:cNvSpPr>
              <a:spLocks noChangeShapeType="1"/>
            </p:cNvSpPr>
            <p:nvPr/>
          </p:nvSpPr>
          <p:spPr bwMode="auto">
            <a:xfrm flipH="1">
              <a:off x="835" y="782"/>
              <a:ext cx="341" cy="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952" name="Line 8"/>
            <p:cNvSpPr>
              <a:spLocks noChangeShapeType="1"/>
            </p:cNvSpPr>
            <p:nvPr/>
          </p:nvSpPr>
          <p:spPr bwMode="auto">
            <a:xfrm>
              <a:off x="835" y="782"/>
              <a:ext cx="0" cy="871"/>
            </a:xfrm>
            <a:prstGeom prst="line">
              <a:avLst/>
            </a:prstGeom>
            <a:noFill/>
            <a:ln w="2857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953" name="Line 9"/>
            <p:cNvSpPr>
              <a:spLocks noChangeShapeType="1"/>
            </p:cNvSpPr>
            <p:nvPr/>
          </p:nvSpPr>
          <p:spPr bwMode="auto">
            <a:xfrm>
              <a:off x="835" y="1653"/>
              <a:ext cx="797" cy="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954" name="Line 10"/>
            <p:cNvSpPr>
              <a:spLocks noChangeShapeType="1"/>
            </p:cNvSpPr>
            <p:nvPr/>
          </p:nvSpPr>
          <p:spPr bwMode="auto">
            <a:xfrm>
              <a:off x="1632" y="1653"/>
              <a:ext cx="0" cy="747"/>
            </a:xfrm>
            <a:prstGeom prst="line">
              <a:avLst/>
            </a:prstGeom>
            <a:noFill/>
            <a:ln w="2857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955" name="Line 11"/>
            <p:cNvSpPr>
              <a:spLocks noChangeShapeType="1"/>
            </p:cNvSpPr>
            <p:nvPr/>
          </p:nvSpPr>
          <p:spPr bwMode="auto">
            <a:xfrm>
              <a:off x="1176" y="2400"/>
              <a:ext cx="452" cy="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82956" name="Group 12"/>
            <p:cNvGrpSpPr>
              <a:grpSpLocks/>
            </p:cNvGrpSpPr>
            <p:nvPr/>
          </p:nvGrpSpPr>
          <p:grpSpPr bwMode="auto">
            <a:xfrm>
              <a:off x="949" y="1156"/>
              <a:ext cx="143" cy="125"/>
              <a:chOff x="9005" y="9000"/>
              <a:chExt cx="227" cy="180"/>
            </a:xfrm>
          </p:grpSpPr>
          <p:sp>
            <p:nvSpPr>
              <p:cNvPr id="82957" name="AutoShape 13"/>
              <p:cNvSpPr>
                <a:spLocks noChangeArrowheads="1"/>
              </p:cNvSpPr>
              <p:nvPr/>
            </p:nvSpPr>
            <p:spPr bwMode="auto">
              <a:xfrm>
                <a:off x="9005" y="9000"/>
                <a:ext cx="227" cy="180"/>
              </a:xfrm>
              <a:prstGeom prst="flowChartConnector">
                <a:avLst/>
              </a:prstGeom>
              <a:noFill/>
              <a:ln w="9525">
                <a:solidFill>
                  <a:srgbClr val="CC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958" name="Line 14"/>
              <p:cNvSpPr>
                <a:spLocks noChangeShapeType="1"/>
              </p:cNvSpPr>
              <p:nvPr/>
            </p:nvSpPr>
            <p:spPr bwMode="auto">
              <a:xfrm>
                <a:off x="9035" y="9090"/>
                <a:ext cx="159" cy="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2959" name="Group 15"/>
            <p:cNvGrpSpPr>
              <a:grpSpLocks/>
            </p:cNvGrpSpPr>
            <p:nvPr/>
          </p:nvGrpSpPr>
          <p:grpSpPr bwMode="auto">
            <a:xfrm>
              <a:off x="1328" y="1943"/>
              <a:ext cx="178" cy="158"/>
              <a:chOff x="8825" y="12240"/>
              <a:chExt cx="227" cy="227"/>
            </a:xfrm>
          </p:grpSpPr>
          <p:sp>
            <p:nvSpPr>
              <p:cNvPr id="82960" name="AutoShape 16"/>
              <p:cNvSpPr>
                <a:spLocks noChangeArrowheads="1"/>
              </p:cNvSpPr>
              <p:nvPr/>
            </p:nvSpPr>
            <p:spPr bwMode="auto">
              <a:xfrm>
                <a:off x="8825" y="12240"/>
                <a:ext cx="227" cy="227"/>
              </a:xfrm>
              <a:prstGeom prst="flowChartConnector">
                <a:avLst/>
              </a:prstGeom>
              <a:noFill/>
              <a:ln w="9525">
                <a:solidFill>
                  <a:srgbClr val="CC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961" name="Line 17"/>
              <p:cNvSpPr>
                <a:spLocks noChangeShapeType="1"/>
              </p:cNvSpPr>
              <p:nvPr/>
            </p:nvSpPr>
            <p:spPr bwMode="auto">
              <a:xfrm>
                <a:off x="8870" y="12360"/>
                <a:ext cx="142" cy="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962" name="Line 18"/>
              <p:cNvSpPr>
                <a:spLocks noChangeShapeType="1"/>
              </p:cNvSpPr>
              <p:nvPr/>
            </p:nvSpPr>
            <p:spPr bwMode="auto">
              <a:xfrm rot="5490912">
                <a:off x="8860" y="12355"/>
                <a:ext cx="142" cy="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82963" name="Line 19"/>
            <p:cNvSpPr>
              <a:spLocks noChangeShapeType="1"/>
            </p:cNvSpPr>
            <p:nvPr/>
          </p:nvSpPr>
          <p:spPr bwMode="auto">
            <a:xfrm>
              <a:off x="835" y="907"/>
              <a:ext cx="341" cy="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964" name="Line 20"/>
            <p:cNvSpPr>
              <a:spLocks noChangeShapeType="1"/>
            </p:cNvSpPr>
            <p:nvPr/>
          </p:nvSpPr>
          <p:spPr bwMode="auto">
            <a:xfrm>
              <a:off x="835" y="1032"/>
              <a:ext cx="341" cy="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965" name="Line 21"/>
            <p:cNvSpPr>
              <a:spLocks noChangeShapeType="1"/>
            </p:cNvSpPr>
            <p:nvPr/>
          </p:nvSpPr>
          <p:spPr bwMode="auto">
            <a:xfrm>
              <a:off x="835" y="1156"/>
              <a:ext cx="341" cy="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966" name="Line 22"/>
            <p:cNvSpPr>
              <a:spLocks noChangeShapeType="1"/>
            </p:cNvSpPr>
            <p:nvPr/>
          </p:nvSpPr>
          <p:spPr bwMode="auto">
            <a:xfrm>
              <a:off x="835" y="1281"/>
              <a:ext cx="341" cy="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967" name="Line 23"/>
            <p:cNvSpPr>
              <a:spLocks noChangeShapeType="1"/>
            </p:cNvSpPr>
            <p:nvPr/>
          </p:nvSpPr>
          <p:spPr bwMode="auto">
            <a:xfrm>
              <a:off x="835" y="1404"/>
              <a:ext cx="341" cy="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968" name="Line 24"/>
            <p:cNvSpPr>
              <a:spLocks noChangeShapeType="1"/>
            </p:cNvSpPr>
            <p:nvPr/>
          </p:nvSpPr>
          <p:spPr bwMode="auto">
            <a:xfrm>
              <a:off x="835" y="1528"/>
              <a:ext cx="341" cy="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969" name="Line 25"/>
            <p:cNvSpPr>
              <a:spLocks noChangeShapeType="1"/>
            </p:cNvSpPr>
            <p:nvPr/>
          </p:nvSpPr>
          <p:spPr bwMode="auto">
            <a:xfrm>
              <a:off x="1176" y="1777"/>
              <a:ext cx="456" cy="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970" name="Line 26"/>
            <p:cNvSpPr>
              <a:spLocks noChangeShapeType="1"/>
            </p:cNvSpPr>
            <p:nvPr/>
          </p:nvSpPr>
          <p:spPr bwMode="auto">
            <a:xfrm>
              <a:off x="1176" y="1902"/>
              <a:ext cx="456" cy="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971" name="Line 27"/>
            <p:cNvSpPr>
              <a:spLocks noChangeShapeType="1"/>
            </p:cNvSpPr>
            <p:nvPr/>
          </p:nvSpPr>
          <p:spPr bwMode="auto">
            <a:xfrm>
              <a:off x="1176" y="2151"/>
              <a:ext cx="456" cy="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972" name="Line 28"/>
            <p:cNvSpPr>
              <a:spLocks noChangeShapeType="1"/>
            </p:cNvSpPr>
            <p:nvPr/>
          </p:nvSpPr>
          <p:spPr bwMode="auto">
            <a:xfrm>
              <a:off x="1176" y="2275"/>
              <a:ext cx="456" cy="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973" name="Line 29"/>
            <p:cNvSpPr>
              <a:spLocks noChangeShapeType="1"/>
            </p:cNvSpPr>
            <p:nvPr/>
          </p:nvSpPr>
          <p:spPr bwMode="auto">
            <a:xfrm>
              <a:off x="1176" y="2026"/>
              <a:ext cx="143" cy="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974" name="Line 30"/>
            <p:cNvSpPr>
              <a:spLocks noChangeShapeType="1"/>
            </p:cNvSpPr>
            <p:nvPr/>
          </p:nvSpPr>
          <p:spPr bwMode="auto">
            <a:xfrm>
              <a:off x="1480" y="2026"/>
              <a:ext cx="143" cy="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975" name="Text Box 31"/>
            <p:cNvSpPr txBox="1">
              <a:spLocks noChangeArrowheads="1"/>
            </p:cNvSpPr>
            <p:nvPr/>
          </p:nvSpPr>
          <p:spPr bwMode="auto">
            <a:xfrm>
              <a:off x="673" y="1666"/>
              <a:ext cx="455" cy="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0000"/>
                  </a:solidFill>
                </a:rPr>
                <a:t>-2P</a:t>
              </a:r>
            </a:p>
          </p:txBody>
        </p:sp>
      </p:grpSp>
      <p:grpSp>
        <p:nvGrpSpPr>
          <p:cNvPr id="82976" name="Group 32"/>
          <p:cNvGrpSpPr>
            <a:grpSpLocks/>
          </p:cNvGrpSpPr>
          <p:nvPr/>
        </p:nvGrpSpPr>
        <p:grpSpPr bwMode="auto">
          <a:xfrm>
            <a:off x="3748088" y="3133725"/>
            <a:ext cx="744537" cy="981075"/>
            <a:chOff x="1632" y="1974"/>
            <a:chExt cx="469" cy="618"/>
          </a:xfrm>
        </p:grpSpPr>
        <p:sp>
          <p:nvSpPr>
            <p:cNvPr id="82977" name="Line 33"/>
            <p:cNvSpPr>
              <a:spLocks noChangeShapeType="1"/>
            </p:cNvSpPr>
            <p:nvPr/>
          </p:nvSpPr>
          <p:spPr bwMode="auto">
            <a:xfrm>
              <a:off x="1776" y="1974"/>
              <a:ext cx="0" cy="261"/>
            </a:xfrm>
            <a:prstGeom prst="line">
              <a:avLst/>
            </a:prstGeom>
            <a:noFill/>
            <a:ln w="28575">
              <a:solidFill>
                <a:srgbClr val="0033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82978" name="Text Box 34"/>
            <p:cNvSpPr txBox="1">
              <a:spLocks noChangeArrowheads="1"/>
            </p:cNvSpPr>
            <p:nvPr/>
          </p:nvSpPr>
          <p:spPr bwMode="auto">
            <a:xfrm>
              <a:off x="1632" y="2168"/>
              <a:ext cx="469" cy="4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3366"/>
                  </a:solidFill>
                </a:rPr>
                <a:t>N</a:t>
              </a:r>
              <a:r>
                <a:rPr lang="en-US" sz="2800" baseline="-25000">
                  <a:solidFill>
                    <a:srgbClr val="003366"/>
                  </a:solidFill>
                </a:rPr>
                <a:t>1</a:t>
              </a:r>
              <a:endParaRPr lang="en-US" sz="2800">
                <a:solidFill>
                  <a:srgbClr val="003366"/>
                </a:solidFill>
              </a:endParaRPr>
            </a:p>
          </p:txBody>
        </p:sp>
      </p:grpSp>
      <p:grpSp>
        <p:nvGrpSpPr>
          <p:cNvPr id="82979" name="Group 35"/>
          <p:cNvGrpSpPr>
            <a:grpSpLocks/>
          </p:cNvGrpSpPr>
          <p:nvPr/>
        </p:nvGrpSpPr>
        <p:grpSpPr bwMode="auto">
          <a:xfrm>
            <a:off x="3276600" y="1663700"/>
            <a:ext cx="1608138" cy="1992313"/>
            <a:chOff x="2064" y="1048"/>
            <a:chExt cx="1013" cy="1255"/>
          </a:xfrm>
        </p:grpSpPr>
        <p:sp>
          <p:nvSpPr>
            <p:cNvPr id="82980" name="Line 36"/>
            <p:cNvSpPr>
              <a:spLocks noChangeShapeType="1"/>
            </p:cNvSpPr>
            <p:nvPr/>
          </p:nvSpPr>
          <p:spPr bwMode="auto">
            <a:xfrm>
              <a:off x="2320" y="1583"/>
              <a:ext cx="0" cy="3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981" name="Line 37"/>
            <p:cNvSpPr>
              <a:spLocks noChangeShapeType="1"/>
            </p:cNvSpPr>
            <p:nvPr/>
          </p:nvSpPr>
          <p:spPr bwMode="auto">
            <a:xfrm>
              <a:off x="2319" y="1583"/>
              <a:ext cx="381"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982" name="Line 38"/>
            <p:cNvSpPr>
              <a:spLocks noChangeShapeType="1"/>
            </p:cNvSpPr>
            <p:nvPr/>
          </p:nvSpPr>
          <p:spPr bwMode="auto">
            <a:xfrm>
              <a:off x="2692" y="1583"/>
              <a:ext cx="0" cy="3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983" name="Line 39"/>
            <p:cNvSpPr>
              <a:spLocks noChangeShapeType="1"/>
            </p:cNvSpPr>
            <p:nvPr/>
          </p:nvSpPr>
          <p:spPr bwMode="auto">
            <a:xfrm>
              <a:off x="2208" y="1968"/>
              <a:ext cx="86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984" name="Line 40"/>
            <p:cNvSpPr>
              <a:spLocks noChangeShapeType="1"/>
            </p:cNvSpPr>
            <p:nvPr/>
          </p:nvSpPr>
          <p:spPr bwMode="auto">
            <a:xfrm>
              <a:off x="2509" y="1323"/>
              <a:ext cx="0" cy="912"/>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82985" name="Line 41"/>
            <p:cNvSpPr>
              <a:spLocks noChangeShapeType="1"/>
            </p:cNvSpPr>
            <p:nvPr/>
          </p:nvSpPr>
          <p:spPr bwMode="auto">
            <a:xfrm>
              <a:off x="2509" y="1323"/>
              <a:ext cx="0" cy="260"/>
            </a:xfrm>
            <a:prstGeom prst="line">
              <a:avLst/>
            </a:prstGeom>
            <a:noFill/>
            <a:ln w="28575">
              <a:solidFill>
                <a:srgbClr val="CC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82986" name="Line 42"/>
            <p:cNvSpPr>
              <a:spLocks noChangeShapeType="1"/>
            </p:cNvSpPr>
            <p:nvPr/>
          </p:nvSpPr>
          <p:spPr bwMode="auto">
            <a:xfrm>
              <a:off x="2700" y="1588"/>
              <a:ext cx="26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987" name="Text Box 43"/>
            <p:cNvSpPr txBox="1">
              <a:spLocks noChangeArrowheads="1"/>
            </p:cNvSpPr>
            <p:nvPr/>
          </p:nvSpPr>
          <p:spPr bwMode="auto">
            <a:xfrm>
              <a:off x="2064" y="1409"/>
              <a:ext cx="284" cy="3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A</a:t>
              </a:r>
            </a:p>
          </p:txBody>
        </p:sp>
        <p:sp>
          <p:nvSpPr>
            <p:cNvPr id="82988" name="Text Box 44"/>
            <p:cNvSpPr txBox="1">
              <a:spLocks noChangeArrowheads="1"/>
            </p:cNvSpPr>
            <p:nvPr/>
          </p:nvSpPr>
          <p:spPr bwMode="auto">
            <a:xfrm>
              <a:off x="2394" y="1048"/>
              <a:ext cx="461" cy="3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0000"/>
                  </a:solidFill>
                </a:rPr>
                <a:t>2P</a:t>
              </a:r>
            </a:p>
          </p:txBody>
        </p:sp>
        <p:sp>
          <p:nvSpPr>
            <p:cNvPr id="82989" name="Text Box 45"/>
            <p:cNvSpPr txBox="1">
              <a:spLocks noChangeArrowheads="1"/>
            </p:cNvSpPr>
            <p:nvPr/>
          </p:nvSpPr>
          <p:spPr bwMode="auto">
            <a:xfrm rot="16200000">
              <a:off x="2660" y="1524"/>
              <a:ext cx="380" cy="3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x</a:t>
              </a:r>
              <a:r>
                <a:rPr lang="en-US" baseline="-25000"/>
                <a:t>1</a:t>
              </a:r>
              <a:endParaRPr lang="en-US"/>
            </a:p>
          </p:txBody>
        </p:sp>
        <p:sp>
          <p:nvSpPr>
            <p:cNvPr id="82990" name="Text Box 46"/>
            <p:cNvSpPr txBox="1">
              <a:spLocks noChangeArrowheads="1"/>
            </p:cNvSpPr>
            <p:nvPr/>
          </p:nvSpPr>
          <p:spPr bwMode="auto">
            <a:xfrm>
              <a:off x="2699" y="1912"/>
              <a:ext cx="285" cy="3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1</a:t>
              </a:r>
            </a:p>
          </p:txBody>
        </p:sp>
        <p:sp>
          <p:nvSpPr>
            <p:cNvPr id="82991" name="Text Box 47"/>
            <p:cNvSpPr txBox="1">
              <a:spLocks noChangeArrowheads="1"/>
            </p:cNvSpPr>
            <p:nvPr/>
          </p:nvSpPr>
          <p:spPr bwMode="auto">
            <a:xfrm>
              <a:off x="2137" y="1906"/>
              <a:ext cx="286" cy="3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1</a:t>
              </a:r>
            </a:p>
          </p:txBody>
        </p:sp>
        <p:sp>
          <p:nvSpPr>
            <p:cNvPr id="82992" name="Line 48"/>
            <p:cNvSpPr>
              <a:spLocks noChangeShapeType="1"/>
            </p:cNvSpPr>
            <p:nvPr/>
          </p:nvSpPr>
          <p:spPr bwMode="auto">
            <a:xfrm>
              <a:off x="2944" y="1584"/>
              <a:ext cx="0" cy="38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grpSp>
      <p:grpSp>
        <p:nvGrpSpPr>
          <p:cNvPr id="82993" name="Group 49"/>
          <p:cNvGrpSpPr>
            <a:grpSpLocks/>
          </p:cNvGrpSpPr>
          <p:nvPr/>
        </p:nvGrpSpPr>
        <p:grpSpPr bwMode="auto">
          <a:xfrm>
            <a:off x="1817688" y="1295400"/>
            <a:ext cx="644525" cy="596900"/>
            <a:chOff x="1141" y="1088"/>
            <a:chExt cx="406" cy="376"/>
          </a:xfrm>
        </p:grpSpPr>
        <p:sp>
          <p:nvSpPr>
            <p:cNvPr id="82994" name="Line 50"/>
            <p:cNvSpPr>
              <a:spLocks noChangeShapeType="1"/>
            </p:cNvSpPr>
            <p:nvPr/>
          </p:nvSpPr>
          <p:spPr bwMode="auto">
            <a:xfrm>
              <a:off x="1183" y="1088"/>
              <a:ext cx="0" cy="250"/>
            </a:xfrm>
            <a:prstGeom prst="line">
              <a:avLst/>
            </a:prstGeom>
            <a:noFill/>
            <a:ln w="28575">
              <a:solidFill>
                <a:srgbClr val="CC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82995" name="Text Box 51"/>
            <p:cNvSpPr txBox="1">
              <a:spLocks noChangeArrowheads="1"/>
            </p:cNvSpPr>
            <p:nvPr/>
          </p:nvSpPr>
          <p:spPr bwMode="auto">
            <a:xfrm>
              <a:off x="1141" y="1088"/>
              <a:ext cx="406" cy="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0000"/>
                  </a:solidFill>
                </a:rPr>
                <a:t>2P</a:t>
              </a:r>
            </a:p>
          </p:txBody>
        </p:sp>
      </p:grpSp>
      <p:grpSp>
        <p:nvGrpSpPr>
          <p:cNvPr id="82996" name="Group 52"/>
          <p:cNvGrpSpPr>
            <a:grpSpLocks/>
          </p:cNvGrpSpPr>
          <p:nvPr/>
        </p:nvGrpSpPr>
        <p:grpSpPr bwMode="auto">
          <a:xfrm>
            <a:off x="1812925" y="2325688"/>
            <a:ext cx="644525" cy="790575"/>
            <a:chOff x="1148" y="1465"/>
            <a:chExt cx="406" cy="498"/>
          </a:xfrm>
        </p:grpSpPr>
        <p:sp>
          <p:nvSpPr>
            <p:cNvPr id="82997" name="Line 53"/>
            <p:cNvSpPr>
              <a:spLocks noChangeShapeType="1"/>
            </p:cNvSpPr>
            <p:nvPr/>
          </p:nvSpPr>
          <p:spPr bwMode="auto">
            <a:xfrm flipV="1">
              <a:off x="1183" y="1589"/>
              <a:ext cx="0" cy="374"/>
            </a:xfrm>
            <a:prstGeom prst="line">
              <a:avLst/>
            </a:prstGeom>
            <a:noFill/>
            <a:ln w="28575">
              <a:solidFill>
                <a:srgbClr val="CC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82998" name="Text Box 54"/>
            <p:cNvSpPr txBox="1">
              <a:spLocks noChangeArrowheads="1"/>
            </p:cNvSpPr>
            <p:nvPr/>
          </p:nvSpPr>
          <p:spPr bwMode="auto">
            <a:xfrm>
              <a:off x="1148" y="1465"/>
              <a:ext cx="406" cy="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0000"/>
                  </a:solidFill>
                </a:rPr>
                <a:t>5P</a:t>
              </a:r>
            </a:p>
          </p:txBody>
        </p:sp>
      </p:grpSp>
      <p:grpSp>
        <p:nvGrpSpPr>
          <p:cNvPr id="82999" name="Group 55"/>
          <p:cNvGrpSpPr>
            <a:grpSpLocks/>
          </p:cNvGrpSpPr>
          <p:nvPr/>
        </p:nvGrpSpPr>
        <p:grpSpPr bwMode="auto">
          <a:xfrm>
            <a:off x="685800" y="1231900"/>
            <a:ext cx="2119313" cy="3213100"/>
            <a:chOff x="432" y="776"/>
            <a:chExt cx="1335" cy="2024"/>
          </a:xfrm>
        </p:grpSpPr>
        <p:sp>
          <p:nvSpPr>
            <p:cNvPr id="83000" name="Text Box 56"/>
            <p:cNvSpPr txBox="1">
              <a:spLocks noChangeArrowheads="1"/>
            </p:cNvSpPr>
            <p:nvPr/>
          </p:nvSpPr>
          <p:spPr bwMode="auto">
            <a:xfrm>
              <a:off x="803" y="776"/>
              <a:ext cx="304" cy="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A</a:t>
              </a:r>
            </a:p>
          </p:txBody>
        </p:sp>
        <p:sp>
          <p:nvSpPr>
            <p:cNvPr id="83001" name="Line 57"/>
            <p:cNvSpPr>
              <a:spLocks noChangeShapeType="1"/>
            </p:cNvSpPr>
            <p:nvPr/>
          </p:nvSpPr>
          <p:spPr bwMode="auto">
            <a:xfrm>
              <a:off x="1183" y="1189"/>
              <a:ext cx="0" cy="1486"/>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83002" name="Text Box 58"/>
            <p:cNvSpPr txBox="1">
              <a:spLocks noChangeArrowheads="1"/>
            </p:cNvSpPr>
            <p:nvPr/>
          </p:nvSpPr>
          <p:spPr bwMode="auto">
            <a:xfrm>
              <a:off x="730" y="2443"/>
              <a:ext cx="281" cy="2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C</a:t>
              </a:r>
            </a:p>
          </p:txBody>
        </p:sp>
        <p:sp>
          <p:nvSpPr>
            <p:cNvPr id="83003" name="Line 59"/>
            <p:cNvSpPr>
              <a:spLocks noChangeShapeType="1"/>
            </p:cNvSpPr>
            <p:nvPr/>
          </p:nvSpPr>
          <p:spPr bwMode="auto">
            <a:xfrm>
              <a:off x="980" y="1080"/>
              <a:ext cx="0" cy="164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004" name="Line 60"/>
            <p:cNvSpPr>
              <a:spLocks noChangeShapeType="1"/>
            </p:cNvSpPr>
            <p:nvPr/>
          </p:nvSpPr>
          <p:spPr bwMode="auto">
            <a:xfrm>
              <a:off x="980" y="1072"/>
              <a:ext cx="406"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005" name="Line 61"/>
            <p:cNvSpPr>
              <a:spLocks noChangeShapeType="1"/>
            </p:cNvSpPr>
            <p:nvPr/>
          </p:nvSpPr>
          <p:spPr bwMode="auto">
            <a:xfrm>
              <a:off x="1386" y="1064"/>
              <a:ext cx="0" cy="164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006" name="Line 62"/>
            <p:cNvSpPr>
              <a:spLocks noChangeShapeType="1"/>
            </p:cNvSpPr>
            <p:nvPr/>
          </p:nvSpPr>
          <p:spPr bwMode="auto">
            <a:xfrm>
              <a:off x="777" y="2706"/>
              <a:ext cx="81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007" name="Line 63"/>
            <p:cNvSpPr>
              <a:spLocks noChangeShapeType="1"/>
            </p:cNvSpPr>
            <p:nvPr/>
          </p:nvSpPr>
          <p:spPr bwMode="auto">
            <a:xfrm>
              <a:off x="980" y="1963"/>
              <a:ext cx="40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008" name="Line 64"/>
            <p:cNvSpPr>
              <a:spLocks noChangeShapeType="1"/>
            </p:cNvSpPr>
            <p:nvPr/>
          </p:nvSpPr>
          <p:spPr bwMode="auto">
            <a:xfrm>
              <a:off x="1589" y="2706"/>
              <a:ext cx="17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009" name="Line 65"/>
            <p:cNvSpPr>
              <a:spLocks noChangeShapeType="1"/>
            </p:cNvSpPr>
            <p:nvPr/>
          </p:nvSpPr>
          <p:spPr bwMode="auto">
            <a:xfrm>
              <a:off x="1719" y="1056"/>
              <a:ext cx="0" cy="1658"/>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83010" name="Line 66"/>
            <p:cNvSpPr>
              <a:spLocks noChangeShapeType="1"/>
            </p:cNvSpPr>
            <p:nvPr/>
          </p:nvSpPr>
          <p:spPr bwMode="auto">
            <a:xfrm flipH="1">
              <a:off x="675" y="1963"/>
              <a:ext cx="30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011" name="Line 67"/>
            <p:cNvSpPr>
              <a:spLocks noChangeShapeType="1"/>
            </p:cNvSpPr>
            <p:nvPr/>
          </p:nvSpPr>
          <p:spPr bwMode="auto">
            <a:xfrm>
              <a:off x="718" y="1068"/>
              <a:ext cx="0" cy="888"/>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83012" name="Line 68"/>
            <p:cNvSpPr>
              <a:spLocks noChangeShapeType="1"/>
            </p:cNvSpPr>
            <p:nvPr/>
          </p:nvSpPr>
          <p:spPr bwMode="auto">
            <a:xfrm flipH="1">
              <a:off x="777" y="2714"/>
              <a:ext cx="70"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013" name="Line 69"/>
            <p:cNvSpPr>
              <a:spLocks noChangeShapeType="1"/>
            </p:cNvSpPr>
            <p:nvPr/>
          </p:nvSpPr>
          <p:spPr bwMode="auto">
            <a:xfrm flipH="1">
              <a:off x="980" y="2714"/>
              <a:ext cx="70"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014" name="Line 70"/>
            <p:cNvSpPr>
              <a:spLocks noChangeShapeType="1"/>
            </p:cNvSpPr>
            <p:nvPr/>
          </p:nvSpPr>
          <p:spPr bwMode="auto">
            <a:xfrm flipH="1">
              <a:off x="1081" y="2714"/>
              <a:ext cx="70"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015" name="Line 71"/>
            <p:cNvSpPr>
              <a:spLocks noChangeShapeType="1"/>
            </p:cNvSpPr>
            <p:nvPr/>
          </p:nvSpPr>
          <p:spPr bwMode="auto">
            <a:xfrm flipH="1">
              <a:off x="1183" y="2714"/>
              <a:ext cx="70"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016" name="Line 72"/>
            <p:cNvSpPr>
              <a:spLocks noChangeShapeType="1"/>
            </p:cNvSpPr>
            <p:nvPr/>
          </p:nvSpPr>
          <p:spPr bwMode="auto">
            <a:xfrm flipH="1">
              <a:off x="1284" y="2714"/>
              <a:ext cx="70"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017" name="Line 73"/>
            <p:cNvSpPr>
              <a:spLocks noChangeShapeType="1"/>
            </p:cNvSpPr>
            <p:nvPr/>
          </p:nvSpPr>
          <p:spPr bwMode="auto">
            <a:xfrm flipH="1">
              <a:off x="878" y="2714"/>
              <a:ext cx="70"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018" name="Line 74"/>
            <p:cNvSpPr>
              <a:spLocks noChangeShapeType="1"/>
            </p:cNvSpPr>
            <p:nvPr/>
          </p:nvSpPr>
          <p:spPr bwMode="auto">
            <a:xfrm flipH="1">
              <a:off x="1487" y="2714"/>
              <a:ext cx="70"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019" name="Line 75"/>
            <p:cNvSpPr>
              <a:spLocks noChangeShapeType="1"/>
            </p:cNvSpPr>
            <p:nvPr/>
          </p:nvSpPr>
          <p:spPr bwMode="auto">
            <a:xfrm flipH="1">
              <a:off x="1386" y="2714"/>
              <a:ext cx="70"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020" name="Line 76"/>
            <p:cNvSpPr>
              <a:spLocks noChangeShapeType="1"/>
            </p:cNvSpPr>
            <p:nvPr/>
          </p:nvSpPr>
          <p:spPr bwMode="auto">
            <a:xfrm>
              <a:off x="1386" y="1067"/>
              <a:ext cx="38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021" name="Line 77"/>
            <p:cNvSpPr>
              <a:spLocks noChangeShapeType="1"/>
            </p:cNvSpPr>
            <p:nvPr/>
          </p:nvSpPr>
          <p:spPr bwMode="auto">
            <a:xfrm>
              <a:off x="675" y="1067"/>
              <a:ext cx="30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022" name="Text Box 78"/>
            <p:cNvSpPr txBox="1">
              <a:spLocks noChangeArrowheads="1"/>
            </p:cNvSpPr>
            <p:nvPr/>
          </p:nvSpPr>
          <p:spPr bwMode="auto">
            <a:xfrm>
              <a:off x="739" y="1706"/>
              <a:ext cx="304" cy="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B</a:t>
              </a:r>
            </a:p>
          </p:txBody>
        </p:sp>
        <p:sp>
          <p:nvSpPr>
            <p:cNvPr id="83023" name="Text Box 79"/>
            <p:cNvSpPr txBox="1">
              <a:spLocks noChangeArrowheads="1"/>
            </p:cNvSpPr>
            <p:nvPr/>
          </p:nvSpPr>
          <p:spPr bwMode="auto">
            <a:xfrm rot="16200000">
              <a:off x="412" y="1332"/>
              <a:ext cx="317"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l</a:t>
              </a:r>
              <a:r>
                <a:rPr lang="en-US" baseline="-25000"/>
                <a:t>1</a:t>
              </a:r>
              <a:endParaRPr lang="en-US"/>
            </a:p>
          </p:txBody>
        </p:sp>
        <p:sp>
          <p:nvSpPr>
            <p:cNvPr id="83024" name="Text Box 80"/>
            <p:cNvSpPr txBox="1">
              <a:spLocks noChangeArrowheads="1"/>
            </p:cNvSpPr>
            <p:nvPr/>
          </p:nvSpPr>
          <p:spPr bwMode="auto">
            <a:xfrm rot="16200000">
              <a:off x="1458" y="1717"/>
              <a:ext cx="23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atin typeface="Times New Roman" pitchFamily="18" charset="0"/>
                  <a:cs typeface="Times New Roman" pitchFamily="18" charset="0"/>
                </a:rPr>
                <a:t>l</a:t>
              </a:r>
              <a:r>
                <a:rPr lang="en-US" baseline="-25000">
                  <a:latin typeface="Times New Roman" pitchFamily="18" charset="0"/>
                  <a:cs typeface="Times New Roman" pitchFamily="18" charset="0"/>
                </a:rPr>
                <a:t>2</a:t>
              </a:r>
            </a:p>
          </p:txBody>
        </p:sp>
      </p:grpSp>
      <p:grpSp>
        <p:nvGrpSpPr>
          <p:cNvPr id="83025" name="Group 81"/>
          <p:cNvGrpSpPr>
            <a:grpSpLocks/>
          </p:cNvGrpSpPr>
          <p:nvPr/>
        </p:nvGrpSpPr>
        <p:grpSpPr bwMode="auto">
          <a:xfrm>
            <a:off x="1111250" y="3940175"/>
            <a:ext cx="6203950" cy="3205163"/>
            <a:chOff x="604" y="2482"/>
            <a:chExt cx="3908" cy="2019"/>
          </a:xfrm>
        </p:grpSpPr>
        <p:sp>
          <p:nvSpPr>
            <p:cNvPr id="83026" name="Text Box 82"/>
            <p:cNvSpPr txBox="1">
              <a:spLocks noChangeArrowheads="1"/>
            </p:cNvSpPr>
            <p:nvPr/>
          </p:nvSpPr>
          <p:spPr bwMode="auto">
            <a:xfrm>
              <a:off x="604" y="2482"/>
              <a:ext cx="3908" cy="20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lnSpc>
                  <a:spcPct val="150000"/>
                </a:lnSpc>
              </a:pPr>
              <a:endParaRPr lang="en-US" sz="2800">
                <a:solidFill>
                  <a:srgbClr val="000000"/>
                </a:solidFill>
                <a:latin typeface="Times New Roman" pitchFamily="18" charset="0"/>
                <a:cs typeface="Times New Roman" pitchFamily="18" charset="0"/>
              </a:endParaRPr>
            </a:p>
            <a:p>
              <a:pPr algn="l">
                <a:lnSpc>
                  <a:spcPct val="150000"/>
                </a:lnSpc>
              </a:pPr>
              <a:endParaRPr lang="en-US" sz="2800">
                <a:solidFill>
                  <a:srgbClr val="000000"/>
                </a:solidFill>
                <a:latin typeface="Times New Roman" pitchFamily="18" charset="0"/>
                <a:cs typeface="Times New Roman" pitchFamily="18" charset="0"/>
              </a:endParaRPr>
            </a:p>
            <a:p>
              <a:pPr algn="l">
                <a:lnSpc>
                  <a:spcPct val="150000"/>
                </a:lnSpc>
              </a:pPr>
              <a:r>
                <a:rPr lang="en-US"/>
                <a:t>Đoạn BC</a:t>
              </a:r>
              <a:endParaRPr lang="en-US" sz="2800">
                <a:solidFill>
                  <a:srgbClr val="000000"/>
                </a:solidFill>
                <a:latin typeface="Times New Roman" pitchFamily="18" charset="0"/>
                <a:cs typeface="Times New Roman" pitchFamily="18" charset="0"/>
              </a:endParaRPr>
            </a:p>
            <a:p>
              <a:pPr algn="l">
                <a:lnSpc>
                  <a:spcPct val="150000"/>
                </a:lnSpc>
              </a:pPr>
              <a:r>
                <a:rPr lang="en-US" sz="2800">
                  <a:solidFill>
                    <a:srgbClr val="0000FF"/>
                  </a:solidFill>
                  <a:latin typeface="Times New Roman" pitchFamily="18" charset="0"/>
                  <a:cs typeface="Times New Roman" pitchFamily="18" charset="0"/>
                </a:rPr>
                <a:t>                 N</a:t>
              </a:r>
              <a:r>
                <a:rPr lang="en-US" sz="2800" baseline="-30000">
                  <a:solidFill>
                    <a:srgbClr val="0000FF"/>
                  </a:solidFill>
                  <a:latin typeface="Times New Roman" pitchFamily="18" charset="0"/>
                  <a:cs typeface="Times New Roman" pitchFamily="18" charset="0"/>
                </a:rPr>
                <a:t>2</a:t>
              </a:r>
              <a:r>
                <a:rPr lang="en-US" sz="2800">
                  <a:solidFill>
                    <a:srgbClr val="0000FF"/>
                  </a:solidFill>
                  <a:latin typeface="Times New Roman" pitchFamily="18" charset="0"/>
                  <a:cs typeface="Times New Roman" pitchFamily="18" charset="0"/>
                </a:rPr>
                <a:t>   =  - 2P+5P = 3P</a:t>
              </a:r>
              <a:r>
                <a:rPr lang="en-US" sz="2800">
                  <a:solidFill>
                    <a:srgbClr val="000000"/>
                  </a:solidFill>
                  <a:latin typeface="Times New Roman" pitchFamily="18" charset="0"/>
                  <a:cs typeface="Times New Roman" pitchFamily="18" charset="0"/>
                </a:rPr>
                <a:t>.</a:t>
              </a:r>
              <a:endParaRPr lang="en-US" sz="2800">
                <a:solidFill>
                  <a:srgbClr val="000000"/>
                </a:solidFill>
                <a:latin typeface=".VnTime" pitchFamily="34" charset="0"/>
                <a:cs typeface="Times New Roman" pitchFamily="18" charset="0"/>
              </a:endParaRPr>
            </a:p>
            <a:p>
              <a:pPr algn="l">
                <a:lnSpc>
                  <a:spcPct val="150000"/>
                </a:lnSpc>
              </a:pPr>
              <a:endParaRPr lang="en-US" sz="2800">
                <a:latin typeface="Times New Roman" pitchFamily="18" charset="0"/>
                <a:cs typeface="Times New Roman" pitchFamily="18" charset="0"/>
              </a:endParaRPr>
            </a:p>
          </p:txBody>
        </p:sp>
        <p:sp>
          <p:nvSpPr>
            <p:cNvPr id="83027" name="Text Box 83"/>
            <p:cNvSpPr txBox="1">
              <a:spLocks noChangeArrowheads="1"/>
            </p:cNvSpPr>
            <p:nvPr/>
          </p:nvSpPr>
          <p:spPr bwMode="auto">
            <a:xfrm>
              <a:off x="1766" y="3913"/>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endParaRPr lang="en-US">
                <a:solidFill>
                  <a:srgbClr val="003366"/>
                </a:solidFill>
              </a:endParaRPr>
            </a:p>
          </p:txBody>
        </p:sp>
        <p:graphicFrame>
          <p:nvGraphicFramePr>
            <p:cNvPr id="83028" name="Object 84"/>
            <p:cNvGraphicFramePr>
              <a:graphicFrameLocks noChangeAspect="1"/>
            </p:cNvGraphicFramePr>
            <p:nvPr/>
          </p:nvGraphicFramePr>
          <p:xfrm>
            <a:off x="1968" y="3366"/>
            <a:ext cx="1680" cy="442"/>
          </p:xfrm>
          <a:graphic>
            <a:graphicData uri="http://schemas.openxmlformats.org/presentationml/2006/ole">
              <mc:AlternateContent xmlns:mc="http://schemas.openxmlformats.org/markup-compatibility/2006">
                <mc:Choice xmlns:v="urn:schemas-microsoft-com:vml" Requires="v">
                  <p:oleObj spid="_x0000_s83063" name="Equation" r:id="rId3" imgW="1206360" imgH="317160" progId="Equation.3">
                    <p:embed/>
                  </p:oleObj>
                </mc:Choice>
                <mc:Fallback>
                  <p:oleObj name="Equation" r:id="rId3" imgW="1206360" imgH="317160" progId="Equation.3">
                    <p:embed/>
                    <p:pic>
                      <p:nvPicPr>
                        <p:cNvPr id="0" name="Object 8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68" y="3366"/>
                          <a:ext cx="1680" cy="44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grpSp>
        <p:nvGrpSpPr>
          <p:cNvPr id="83029" name="Group 85"/>
          <p:cNvGrpSpPr>
            <a:grpSpLocks/>
          </p:cNvGrpSpPr>
          <p:nvPr/>
        </p:nvGrpSpPr>
        <p:grpSpPr bwMode="auto">
          <a:xfrm>
            <a:off x="5029200" y="1295400"/>
            <a:ext cx="2098675" cy="3048000"/>
            <a:chOff x="3072" y="944"/>
            <a:chExt cx="1322" cy="1920"/>
          </a:xfrm>
        </p:grpSpPr>
        <p:sp>
          <p:nvSpPr>
            <p:cNvPr id="83030" name="Line 86"/>
            <p:cNvSpPr>
              <a:spLocks noChangeShapeType="1"/>
            </p:cNvSpPr>
            <p:nvPr/>
          </p:nvSpPr>
          <p:spPr bwMode="auto">
            <a:xfrm>
              <a:off x="3355" y="1387"/>
              <a:ext cx="0" cy="111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031" name="Line 87"/>
            <p:cNvSpPr>
              <a:spLocks noChangeShapeType="1"/>
            </p:cNvSpPr>
            <p:nvPr/>
          </p:nvSpPr>
          <p:spPr bwMode="auto">
            <a:xfrm>
              <a:off x="3348" y="1387"/>
              <a:ext cx="396"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032" name="Line 88"/>
            <p:cNvSpPr>
              <a:spLocks noChangeShapeType="1"/>
            </p:cNvSpPr>
            <p:nvPr/>
          </p:nvSpPr>
          <p:spPr bwMode="auto">
            <a:xfrm>
              <a:off x="3744" y="1387"/>
              <a:ext cx="0" cy="111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033" name="Line 89"/>
            <p:cNvSpPr>
              <a:spLocks noChangeShapeType="1"/>
            </p:cNvSpPr>
            <p:nvPr/>
          </p:nvSpPr>
          <p:spPr bwMode="auto">
            <a:xfrm>
              <a:off x="3181" y="2499"/>
              <a:ext cx="108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034" name="Line 90"/>
            <p:cNvSpPr>
              <a:spLocks noChangeShapeType="1"/>
            </p:cNvSpPr>
            <p:nvPr/>
          </p:nvSpPr>
          <p:spPr bwMode="auto">
            <a:xfrm>
              <a:off x="3348" y="2222"/>
              <a:ext cx="68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035" name="Line 91"/>
            <p:cNvSpPr>
              <a:spLocks noChangeShapeType="1"/>
            </p:cNvSpPr>
            <p:nvPr/>
          </p:nvSpPr>
          <p:spPr bwMode="auto">
            <a:xfrm>
              <a:off x="3736" y="1384"/>
              <a:ext cx="53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036" name="Line 92"/>
            <p:cNvSpPr>
              <a:spLocks noChangeShapeType="1"/>
            </p:cNvSpPr>
            <p:nvPr/>
          </p:nvSpPr>
          <p:spPr bwMode="auto">
            <a:xfrm>
              <a:off x="3999" y="1387"/>
              <a:ext cx="0" cy="835"/>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83037" name="Line 93"/>
            <p:cNvSpPr>
              <a:spLocks noChangeShapeType="1"/>
            </p:cNvSpPr>
            <p:nvPr/>
          </p:nvSpPr>
          <p:spPr bwMode="auto">
            <a:xfrm>
              <a:off x="4244" y="1387"/>
              <a:ext cx="0" cy="1112"/>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83038" name="Line 94"/>
            <p:cNvSpPr>
              <a:spLocks noChangeShapeType="1"/>
            </p:cNvSpPr>
            <p:nvPr/>
          </p:nvSpPr>
          <p:spPr bwMode="auto">
            <a:xfrm>
              <a:off x="3546" y="1110"/>
              <a:ext cx="0" cy="1528"/>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83039" name="Line 95"/>
            <p:cNvSpPr>
              <a:spLocks noChangeShapeType="1"/>
            </p:cNvSpPr>
            <p:nvPr/>
          </p:nvSpPr>
          <p:spPr bwMode="auto">
            <a:xfrm>
              <a:off x="3546" y="1110"/>
              <a:ext cx="0" cy="277"/>
            </a:xfrm>
            <a:prstGeom prst="line">
              <a:avLst/>
            </a:prstGeom>
            <a:noFill/>
            <a:ln w="28575">
              <a:solidFill>
                <a:srgbClr val="CC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83040" name="Line 96"/>
            <p:cNvSpPr>
              <a:spLocks noChangeShapeType="1"/>
            </p:cNvSpPr>
            <p:nvPr/>
          </p:nvSpPr>
          <p:spPr bwMode="auto">
            <a:xfrm flipV="1">
              <a:off x="3552" y="1824"/>
              <a:ext cx="0" cy="386"/>
            </a:xfrm>
            <a:prstGeom prst="line">
              <a:avLst/>
            </a:prstGeom>
            <a:noFill/>
            <a:ln w="28575">
              <a:solidFill>
                <a:srgbClr val="CC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83041" name="Text Box 97"/>
            <p:cNvSpPr txBox="1">
              <a:spLocks noChangeArrowheads="1"/>
            </p:cNvSpPr>
            <p:nvPr/>
          </p:nvSpPr>
          <p:spPr bwMode="auto">
            <a:xfrm>
              <a:off x="3072" y="1207"/>
              <a:ext cx="297" cy="4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A</a:t>
              </a:r>
            </a:p>
          </p:txBody>
        </p:sp>
        <p:sp>
          <p:nvSpPr>
            <p:cNvPr id="83042" name="Text Box 98"/>
            <p:cNvSpPr txBox="1">
              <a:spLocks noChangeArrowheads="1"/>
            </p:cNvSpPr>
            <p:nvPr/>
          </p:nvSpPr>
          <p:spPr bwMode="auto">
            <a:xfrm>
              <a:off x="3531" y="944"/>
              <a:ext cx="397" cy="4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0000"/>
                  </a:solidFill>
                </a:rPr>
                <a:t>2P</a:t>
              </a:r>
            </a:p>
          </p:txBody>
        </p:sp>
        <p:sp>
          <p:nvSpPr>
            <p:cNvPr id="83043" name="Text Box 99"/>
            <p:cNvSpPr txBox="1">
              <a:spLocks noChangeArrowheads="1"/>
            </p:cNvSpPr>
            <p:nvPr/>
          </p:nvSpPr>
          <p:spPr bwMode="auto">
            <a:xfrm>
              <a:off x="3111" y="2203"/>
              <a:ext cx="298" cy="4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B</a:t>
              </a:r>
            </a:p>
          </p:txBody>
        </p:sp>
        <p:sp>
          <p:nvSpPr>
            <p:cNvPr id="83044" name="Text Box 100"/>
            <p:cNvSpPr txBox="1">
              <a:spLocks noChangeArrowheads="1"/>
            </p:cNvSpPr>
            <p:nvPr/>
          </p:nvSpPr>
          <p:spPr bwMode="auto">
            <a:xfrm>
              <a:off x="3397" y="1517"/>
              <a:ext cx="606" cy="4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0000"/>
                  </a:solidFill>
                </a:rPr>
                <a:t>5P</a:t>
              </a:r>
            </a:p>
          </p:txBody>
        </p:sp>
        <p:sp>
          <p:nvSpPr>
            <p:cNvPr id="83045" name="Text Box 101"/>
            <p:cNvSpPr txBox="1">
              <a:spLocks noChangeArrowheads="1"/>
            </p:cNvSpPr>
            <p:nvPr/>
          </p:nvSpPr>
          <p:spPr bwMode="auto">
            <a:xfrm rot="16200000">
              <a:off x="3729" y="1549"/>
              <a:ext cx="396" cy="4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l</a:t>
              </a:r>
              <a:r>
                <a:rPr lang="en-US" baseline="-25000"/>
                <a:t>1</a:t>
              </a:r>
              <a:endParaRPr lang="en-US"/>
            </a:p>
          </p:txBody>
        </p:sp>
        <p:sp>
          <p:nvSpPr>
            <p:cNvPr id="83046" name="Text Box 102"/>
            <p:cNvSpPr txBox="1">
              <a:spLocks noChangeArrowheads="1"/>
            </p:cNvSpPr>
            <p:nvPr/>
          </p:nvSpPr>
          <p:spPr bwMode="auto">
            <a:xfrm rot="16200000">
              <a:off x="3964" y="1769"/>
              <a:ext cx="396" cy="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 x</a:t>
              </a:r>
              <a:r>
                <a:rPr lang="en-US" baseline="-25000"/>
                <a:t>2</a:t>
              </a:r>
              <a:endParaRPr lang="en-US"/>
            </a:p>
          </p:txBody>
        </p:sp>
        <p:sp>
          <p:nvSpPr>
            <p:cNvPr id="83047" name="Text Box 103"/>
            <p:cNvSpPr txBox="1">
              <a:spLocks noChangeArrowheads="1"/>
            </p:cNvSpPr>
            <p:nvPr/>
          </p:nvSpPr>
          <p:spPr bwMode="auto">
            <a:xfrm>
              <a:off x="3792" y="2438"/>
              <a:ext cx="396" cy="4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2</a:t>
              </a:r>
            </a:p>
          </p:txBody>
        </p:sp>
        <p:sp>
          <p:nvSpPr>
            <p:cNvPr id="83048" name="Text Box 104"/>
            <p:cNvSpPr txBox="1">
              <a:spLocks noChangeArrowheads="1"/>
            </p:cNvSpPr>
            <p:nvPr/>
          </p:nvSpPr>
          <p:spPr bwMode="auto">
            <a:xfrm>
              <a:off x="3131" y="2446"/>
              <a:ext cx="396" cy="4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2</a:t>
              </a:r>
            </a:p>
          </p:txBody>
        </p:sp>
      </p:grpSp>
      <p:grpSp>
        <p:nvGrpSpPr>
          <p:cNvPr id="83049" name="Group 105"/>
          <p:cNvGrpSpPr>
            <a:grpSpLocks/>
          </p:cNvGrpSpPr>
          <p:nvPr/>
        </p:nvGrpSpPr>
        <p:grpSpPr bwMode="auto">
          <a:xfrm>
            <a:off x="5419725" y="4008438"/>
            <a:ext cx="576263" cy="944562"/>
            <a:chOff x="4341" y="2509"/>
            <a:chExt cx="363" cy="595"/>
          </a:xfrm>
        </p:grpSpPr>
        <p:sp>
          <p:nvSpPr>
            <p:cNvPr id="83050" name="Line 106"/>
            <p:cNvSpPr>
              <a:spLocks noChangeShapeType="1"/>
            </p:cNvSpPr>
            <p:nvPr/>
          </p:nvSpPr>
          <p:spPr bwMode="auto">
            <a:xfrm>
              <a:off x="4476" y="2509"/>
              <a:ext cx="0" cy="334"/>
            </a:xfrm>
            <a:prstGeom prst="line">
              <a:avLst/>
            </a:prstGeom>
            <a:noFill/>
            <a:ln w="28575">
              <a:solidFill>
                <a:srgbClr val="0033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83051" name="Text Box 107"/>
            <p:cNvSpPr txBox="1">
              <a:spLocks noChangeArrowheads="1"/>
            </p:cNvSpPr>
            <p:nvPr/>
          </p:nvSpPr>
          <p:spPr bwMode="auto">
            <a:xfrm>
              <a:off x="4341" y="2777"/>
              <a:ext cx="36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solidFill>
                    <a:srgbClr val="003366"/>
                  </a:solidFill>
                </a:rPr>
                <a:t>N</a:t>
              </a:r>
              <a:r>
                <a:rPr lang="en-US" sz="2800" baseline="-25000">
                  <a:solidFill>
                    <a:srgbClr val="003366"/>
                  </a:solidFill>
                </a:rPr>
                <a:t>2</a:t>
              </a:r>
            </a:p>
          </p:txBody>
        </p:sp>
      </p:grpSp>
      <p:sp>
        <p:nvSpPr>
          <p:cNvPr id="83052" name="Text Box 108"/>
          <p:cNvSpPr txBox="1">
            <a:spLocks noChangeArrowheads="1"/>
          </p:cNvSpPr>
          <p:nvPr/>
        </p:nvSpPr>
        <p:spPr bwMode="auto">
          <a:xfrm>
            <a:off x="1127125" y="47132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endParaRPr lang="en-US" sz="2800"/>
          </a:p>
        </p:txBody>
      </p:sp>
      <p:sp>
        <p:nvSpPr>
          <p:cNvPr id="83053" name="Text Box 109"/>
          <p:cNvSpPr txBox="1">
            <a:spLocks noChangeArrowheads="1"/>
          </p:cNvSpPr>
          <p:nvPr/>
        </p:nvSpPr>
        <p:spPr bwMode="auto">
          <a:xfrm>
            <a:off x="1431925" y="49418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endParaRPr lang="en-US" sz="2800"/>
          </a:p>
        </p:txBody>
      </p:sp>
      <p:sp>
        <p:nvSpPr>
          <p:cNvPr id="83054" name="Text Box 110"/>
          <p:cNvSpPr txBox="1">
            <a:spLocks noChangeArrowheads="1"/>
          </p:cNvSpPr>
          <p:nvPr/>
        </p:nvSpPr>
        <p:spPr bwMode="auto">
          <a:xfrm>
            <a:off x="1049338" y="4865688"/>
            <a:ext cx="5846762"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Đoạn AB: 0  ≤  x</a:t>
            </a:r>
            <a:r>
              <a:rPr lang="en-US" sz="2800" baseline="-25000"/>
              <a:t>1</a:t>
            </a:r>
            <a:r>
              <a:rPr lang="en-US" sz="2800"/>
              <a:t>  ≤  l</a:t>
            </a:r>
            <a:r>
              <a:rPr lang="en-US" sz="2800" baseline="-25000"/>
              <a:t>1</a:t>
            </a:r>
            <a:r>
              <a:rPr lang="en-US" sz="2800"/>
              <a:t> ;  N</a:t>
            </a:r>
            <a:r>
              <a:rPr lang="en-US" sz="2800" baseline="-25000"/>
              <a:t>1</a:t>
            </a:r>
            <a:r>
              <a:rPr lang="en-US" sz="2800"/>
              <a:t> = - 2P . </a:t>
            </a:r>
          </a:p>
        </p:txBody>
      </p:sp>
      <p:grpSp>
        <p:nvGrpSpPr>
          <p:cNvPr id="83055" name="Group 111"/>
          <p:cNvGrpSpPr>
            <a:grpSpLocks/>
          </p:cNvGrpSpPr>
          <p:nvPr/>
        </p:nvGrpSpPr>
        <p:grpSpPr bwMode="auto">
          <a:xfrm>
            <a:off x="1169988" y="3467100"/>
            <a:ext cx="1401762" cy="530225"/>
            <a:chOff x="-420" y="4304"/>
            <a:chExt cx="883" cy="334"/>
          </a:xfrm>
        </p:grpSpPr>
        <p:sp>
          <p:nvSpPr>
            <p:cNvPr id="83056" name="Line 112"/>
            <p:cNvSpPr>
              <a:spLocks noChangeShapeType="1"/>
            </p:cNvSpPr>
            <p:nvPr/>
          </p:nvSpPr>
          <p:spPr bwMode="auto">
            <a:xfrm>
              <a:off x="-384" y="4311"/>
              <a:ext cx="8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3057" name="Text Box 113"/>
            <p:cNvSpPr txBox="1">
              <a:spLocks noChangeArrowheads="1"/>
            </p:cNvSpPr>
            <p:nvPr/>
          </p:nvSpPr>
          <p:spPr bwMode="auto">
            <a:xfrm>
              <a:off x="-420" y="4304"/>
              <a:ext cx="24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t>2</a:t>
              </a:r>
            </a:p>
          </p:txBody>
        </p:sp>
        <p:sp>
          <p:nvSpPr>
            <p:cNvPr id="83058" name="Text Box 114"/>
            <p:cNvSpPr txBox="1">
              <a:spLocks noChangeArrowheads="1"/>
            </p:cNvSpPr>
            <p:nvPr/>
          </p:nvSpPr>
          <p:spPr bwMode="auto">
            <a:xfrm>
              <a:off x="222" y="4311"/>
              <a:ext cx="24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t>2</a:t>
              </a:r>
            </a:p>
          </p:txBody>
        </p:sp>
      </p:grpSp>
      <p:grpSp>
        <p:nvGrpSpPr>
          <p:cNvPr id="83059" name="Group 115"/>
          <p:cNvGrpSpPr>
            <a:grpSpLocks/>
          </p:cNvGrpSpPr>
          <p:nvPr/>
        </p:nvGrpSpPr>
        <p:grpSpPr bwMode="auto">
          <a:xfrm>
            <a:off x="1143000" y="2276475"/>
            <a:ext cx="1401763" cy="530225"/>
            <a:chOff x="-420" y="4313"/>
            <a:chExt cx="883" cy="317"/>
          </a:xfrm>
        </p:grpSpPr>
        <p:sp>
          <p:nvSpPr>
            <p:cNvPr id="83060" name="Line 116"/>
            <p:cNvSpPr>
              <a:spLocks noChangeShapeType="1"/>
            </p:cNvSpPr>
            <p:nvPr/>
          </p:nvSpPr>
          <p:spPr bwMode="auto">
            <a:xfrm>
              <a:off x="-384" y="4320"/>
              <a:ext cx="8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3061" name="Text Box 117"/>
            <p:cNvSpPr txBox="1">
              <a:spLocks noChangeArrowheads="1"/>
            </p:cNvSpPr>
            <p:nvPr/>
          </p:nvSpPr>
          <p:spPr bwMode="auto">
            <a:xfrm>
              <a:off x="-420" y="4313"/>
              <a:ext cx="241" cy="3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t>1</a:t>
              </a:r>
            </a:p>
          </p:txBody>
        </p:sp>
        <p:sp>
          <p:nvSpPr>
            <p:cNvPr id="83062" name="Text Box 118"/>
            <p:cNvSpPr txBox="1">
              <a:spLocks noChangeArrowheads="1"/>
            </p:cNvSpPr>
            <p:nvPr/>
          </p:nvSpPr>
          <p:spPr bwMode="auto">
            <a:xfrm>
              <a:off x="222" y="4320"/>
              <a:ext cx="241" cy="3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t>1</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82946">
                                            <p:txEl>
                                              <p:pRg st="0" end="0"/>
                                            </p:txEl>
                                          </p:spTgt>
                                        </p:tgtEl>
                                        <p:attrNameLst>
                                          <p:attrName>style.visibility</p:attrName>
                                        </p:attrNameLst>
                                      </p:cBhvr>
                                      <p:to>
                                        <p:strVal val="visible"/>
                                      </p:to>
                                    </p:set>
                                    <p:animEffect transition="in" filter="checkerboard(across)">
                                      <p:cBhvr>
                                        <p:cTn id="7" dur="500"/>
                                        <p:tgtEl>
                                          <p:spTgt spid="82946">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82999"/>
                                        </p:tgtEl>
                                        <p:attrNameLst>
                                          <p:attrName>style.visibility</p:attrName>
                                        </p:attrNameLst>
                                      </p:cBhvr>
                                      <p:to>
                                        <p:strVal val="visible"/>
                                      </p:to>
                                    </p:set>
                                    <p:animEffect transition="in" filter="wheel(4)">
                                      <p:cBhvr>
                                        <p:cTn id="12" dur="2000"/>
                                        <p:tgtEl>
                                          <p:spTgt spid="8299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82993"/>
                                        </p:tgtEl>
                                        <p:attrNameLst>
                                          <p:attrName>style.visibility</p:attrName>
                                        </p:attrNameLst>
                                      </p:cBhvr>
                                      <p:to>
                                        <p:strVal val="visible"/>
                                      </p:to>
                                    </p:set>
                                    <p:animEffect transition="in" filter="wheel(4)">
                                      <p:cBhvr>
                                        <p:cTn id="17" dur="2000"/>
                                        <p:tgtEl>
                                          <p:spTgt spid="8299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82996"/>
                                        </p:tgtEl>
                                        <p:attrNameLst>
                                          <p:attrName>style.visibility</p:attrName>
                                        </p:attrNameLst>
                                      </p:cBhvr>
                                      <p:to>
                                        <p:strVal val="visible"/>
                                      </p:to>
                                    </p:set>
                                    <p:animEffect transition="in" filter="wheel(4)">
                                      <p:cBhvr>
                                        <p:cTn id="22" dur="2000"/>
                                        <p:tgtEl>
                                          <p:spTgt spid="8299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4" presetClass="entr" presetSubtype="0" fill="hold" nodeType="clickEffect">
                                  <p:stCondLst>
                                    <p:cond delay="0"/>
                                  </p:stCondLst>
                                  <p:childTnLst>
                                    <p:set>
                                      <p:cBhvr>
                                        <p:cTn id="26" dur="1" fill="hold">
                                          <p:stCondLst>
                                            <p:cond delay="0"/>
                                          </p:stCondLst>
                                        </p:cTn>
                                        <p:tgtEl>
                                          <p:spTgt spid="83059"/>
                                        </p:tgtEl>
                                        <p:attrNameLst>
                                          <p:attrName>style.visibility</p:attrName>
                                        </p:attrNameLst>
                                      </p:cBhvr>
                                      <p:to>
                                        <p:strVal val="visible"/>
                                      </p:to>
                                    </p:set>
                                    <p:anim to="" calcmode="lin" valueType="num">
                                      <p:cBhvr>
                                        <p:cTn id="27" dur="1" fill="hold"/>
                                        <p:tgtEl>
                                          <p:spTgt spid="83059"/>
                                        </p:tgtEl>
                                        <p:attrNameLst>
                                          <p:attrName/>
                                        </p:attrNameLst>
                                      </p:cBhvr>
                                    </p:anim>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82979"/>
                                        </p:tgtEl>
                                        <p:attrNameLst>
                                          <p:attrName>style.visibility</p:attrName>
                                        </p:attrNameLst>
                                      </p:cBhvr>
                                      <p:to>
                                        <p:strVal val="visible"/>
                                      </p:to>
                                    </p:set>
                                    <p:animEffect transition="in" filter="wheel(4)">
                                      <p:cBhvr>
                                        <p:cTn id="32" dur="2000"/>
                                        <p:tgtEl>
                                          <p:spTgt spid="82979"/>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4" presetClass="entr" presetSubtype="0" fill="hold" nodeType="clickEffect">
                                  <p:stCondLst>
                                    <p:cond delay="0"/>
                                  </p:stCondLst>
                                  <p:childTnLst>
                                    <p:set>
                                      <p:cBhvr>
                                        <p:cTn id="36" dur="1" fill="hold">
                                          <p:stCondLst>
                                            <p:cond delay="0"/>
                                          </p:stCondLst>
                                        </p:cTn>
                                        <p:tgtEl>
                                          <p:spTgt spid="82976"/>
                                        </p:tgtEl>
                                        <p:attrNameLst>
                                          <p:attrName>style.visibility</p:attrName>
                                        </p:attrNameLst>
                                      </p:cBhvr>
                                      <p:to>
                                        <p:strVal val="visible"/>
                                      </p:to>
                                    </p:set>
                                    <p:anim to="" calcmode="lin" valueType="num">
                                      <p:cBhvr>
                                        <p:cTn id="37" dur="1" fill="hold"/>
                                        <p:tgtEl>
                                          <p:spTgt spid="82976"/>
                                        </p:tgtEl>
                                        <p:attrNameLst>
                                          <p:attrName/>
                                        </p:attrNameLst>
                                      </p:cBhvr>
                                    </p:anim>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grpId="0" nodeType="clickEffect">
                                  <p:stCondLst>
                                    <p:cond delay="0"/>
                                  </p:stCondLst>
                                  <p:childTnLst>
                                    <p:set>
                                      <p:cBhvr>
                                        <p:cTn id="41" dur="1" fill="hold">
                                          <p:stCondLst>
                                            <p:cond delay="0"/>
                                          </p:stCondLst>
                                        </p:cTn>
                                        <p:tgtEl>
                                          <p:spTgt spid="83054"/>
                                        </p:tgtEl>
                                        <p:attrNameLst>
                                          <p:attrName>style.visibility</p:attrName>
                                        </p:attrNameLst>
                                      </p:cBhvr>
                                      <p:to>
                                        <p:strVal val="visible"/>
                                      </p:to>
                                    </p:set>
                                    <p:animEffect transition="in" filter="wheel(4)">
                                      <p:cBhvr>
                                        <p:cTn id="42" dur="2000"/>
                                        <p:tgtEl>
                                          <p:spTgt spid="83054"/>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4" presetClass="entr" presetSubtype="0" fill="hold" nodeType="clickEffect">
                                  <p:stCondLst>
                                    <p:cond delay="0"/>
                                  </p:stCondLst>
                                  <p:childTnLst>
                                    <p:set>
                                      <p:cBhvr>
                                        <p:cTn id="46" dur="1" fill="hold">
                                          <p:stCondLst>
                                            <p:cond delay="0"/>
                                          </p:stCondLst>
                                        </p:cTn>
                                        <p:tgtEl>
                                          <p:spTgt spid="83055"/>
                                        </p:tgtEl>
                                        <p:attrNameLst>
                                          <p:attrName>style.visibility</p:attrName>
                                        </p:attrNameLst>
                                      </p:cBhvr>
                                      <p:to>
                                        <p:strVal val="visible"/>
                                      </p:to>
                                    </p:set>
                                    <p:anim to="" calcmode="lin" valueType="num">
                                      <p:cBhvr>
                                        <p:cTn id="47" dur="1" fill="hold"/>
                                        <p:tgtEl>
                                          <p:spTgt spid="83055"/>
                                        </p:tgtEl>
                                        <p:attrNameLst>
                                          <p:attrName/>
                                        </p:attrNameLst>
                                      </p:cBhvr>
                                    </p:anim>
                                  </p:childTnLst>
                                </p:cTn>
                              </p:par>
                            </p:childTnLst>
                          </p:cTn>
                        </p:par>
                      </p:childTnLst>
                    </p:cTn>
                  </p:par>
                  <p:par>
                    <p:cTn id="48" fill="hold" nodeType="clickPar">
                      <p:stCondLst>
                        <p:cond delay="indefinite"/>
                      </p:stCondLst>
                      <p:childTnLst>
                        <p:par>
                          <p:cTn id="49" fill="hold" nodeType="withGroup">
                            <p:stCondLst>
                              <p:cond delay="0"/>
                            </p:stCondLst>
                            <p:childTnLst>
                              <p:par>
                                <p:cTn id="50" presetID="21" presetClass="entr" presetSubtype="4" fill="hold" nodeType="clickEffect">
                                  <p:stCondLst>
                                    <p:cond delay="0"/>
                                  </p:stCondLst>
                                  <p:childTnLst>
                                    <p:set>
                                      <p:cBhvr>
                                        <p:cTn id="51" dur="1" fill="hold">
                                          <p:stCondLst>
                                            <p:cond delay="0"/>
                                          </p:stCondLst>
                                        </p:cTn>
                                        <p:tgtEl>
                                          <p:spTgt spid="83029"/>
                                        </p:tgtEl>
                                        <p:attrNameLst>
                                          <p:attrName>style.visibility</p:attrName>
                                        </p:attrNameLst>
                                      </p:cBhvr>
                                      <p:to>
                                        <p:strVal val="visible"/>
                                      </p:to>
                                    </p:set>
                                    <p:animEffect transition="in" filter="wheel(4)">
                                      <p:cBhvr>
                                        <p:cTn id="52" dur="2000"/>
                                        <p:tgtEl>
                                          <p:spTgt spid="83029"/>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1" presetClass="entr" presetSubtype="4" fill="hold" nodeType="clickEffect">
                                  <p:stCondLst>
                                    <p:cond delay="0"/>
                                  </p:stCondLst>
                                  <p:childTnLst>
                                    <p:set>
                                      <p:cBhvr>
                                        <p:cTn id="56" dur="1" fill="hold">
                                          <p:stCondLst>
                                            <p:cond delay="0"/>
                                          </p:stCondLst>
                                        </p:cTn>
                                        <p:tgtEl>
                                          <p:spTgt spid="83049"/>
                                        </p:tgtEl>
                                        <p:attrNameLst>
                                          <p:attrName>style.visibility</p:attrName>
                                        </p:attrNameLst>
                                      </p:cBhvr>
                                      <p:to>
                                        <p:strVal val="visible"/>
                                      </p:to>
                                    </p:set>
                                    <p:animEffect transition="in" filter="wheel(4)">
                                      <p:cBhvr>
                                        <p:cTn id="57" dur="2000"/>
                                        <p:tgtEl>
                                          <p:spTgt spid="83049"/>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1" presetClass="entr" presetSubtype="4" fill="hold" nodeType="clickEffect">
                                  <p:stCondLst>
                                    <p:cond delay="0"/>
                                  </p:stCondLst>
                                  <p:childTnLst>
                                    <p:set>
                                      <p:cBhvr>
                                        <p:cTn id="61" dur="1" fill="hold">
                                          <p:stCondLst>
                                            <p:cond delay="0"/>
                                          </p:stCondLst>
                                        </p:cTn>
                                        <p:tgtEl>
                                          <p:spTgt spid="83025"/>
                                        </p:tgtEl>
                                        <p:attrNameLst>
                                          <p:attrName>style.visibility</p:attrName>
                                        </p:attrNameLst>
                                      </p:cBhvr>
                                      <p:to>
                                        <p:strVal val="visible"/>
                                      </p:to>
                                    </p:set>
                                    <p:animEffect transition="in" filter="wheel(4)">
                                      <p:cBhvr>
                                        <p:cTn id="62" dur="2000"/>
                                        <p:tgtEl>
                                          <p:spTgt spid="83025"/>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21" presetClass="entr" presetSubtype="4" fill="hold" nodeType="clickEffect">
                                  <p:stCondLst>
                                    <p:cond delay="0"/>
                                  </p:stCondLst>
                                  <p:childTnLst>
                                    <p:set>
                                      <p:cBhvr>
                                        <p:cTn id="66" dur="1" fill="hold">
                                          <p:stCondLst>
                                            <p:cond delay="0"/>
                                          </p:stCondLst>
                                        </p:cTn>
                                        <p:tgtEl>
                                          <p:spTgt spid="82947"/>
                                        </p:tgtEl>
                                        <p:attrNameLst>
                                          <p:attrName>style.visibility</p:attrName>
                                        </p:attrNameLst>
                                      </p:cBhvr>
                                      <p:to>
                                        <p:strVal val="visible"/>
                                      </p:to>
                                    </p:set>
                                    <p:animEffect transition="in" filter="wheel(4)">
                                      <p:cBhvr>
                                        <p:cTn id="67" dur="2000"/>
                                        <p:tgtEl>
                                          <p:spTgt spid="829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2946" grpId="0" build="p" autoUpdateAnimBg="0"/>
      <p:bldP spid="83054" grpId="0"/>
    </p:bldLst>
  </p:timing>
</p:sld>
</file>

<file path=ppt/slides/slide2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44034" name="Rectangle 2"/>
          <p:cNvSpPr>
            <a:spLocks noGrp="1" noChangeArrowheads="1"/>
          </p:cNvSpPr>
          <p:nvPr>
            <p:ph type="body" sz="half" idx="1"/>
          </p:nvPr>
        </p:nvSpPr>
        <p:spPr>
          <a:xfrm>
            <a:off x="457200" y="228600"/>
            <a:ext cx="7924800" cy="1600200"/>
          </a:xfrm>
        </p:spPr>
        <p:txBody>
          <a:bodyPr/>
          <a:lstStyle/>
          <a:p>
            <a:r>
              <a:rPr lang="en-US" sz="2800" b="1">
                <a:solidFill>
                  <a:srgbClr val="006600"/>
                </a:solidFill>
              </a:rPr>
              <a:t>Thí dụ 1. 3</a:t>
            </a:r>
            <a:r>
              <a:rPr lang="en-US" sz="2800">
                <a:solidFill>
                  <a:srgbClr val="000000"/>
                </a:solidFill>
              </a:rPr>
              <a:t>. Vẽ biểu đồ momen uốn và lực cắt ngang của dầm trên hình vẽ</a:t>
            </a:r>
            <a:r>
              <a:rPr lang="en-US" sz="2800">
                <a:solidFill>
                  <a:schemeClr val="tx2"/>
                </a:solidFill>
              </a:rPr>
              <a:t> </a:t>
            </a:r>
          </a:p>
        </p:txBody>
      </p:sp>
      <p:graphicFrame>
        <p:nvGraphicFramePr>
          <p:cNvPr id="44347" name="Object 315"/>
          <p:cNvGraphicFramePr>
            <a:graphicFrameLocks noChangeAspect="1"/>
          </p:cNvGraphicFramePr>
          <p:nvPr>
            <p:ph sz="quarter" idx="2"/>
          </p:nvPr>
        </p:nvGraphicFramePr>
        <p:xfrm>
          <a:off x="6597650" y="2559050"/>
          <a:ext cx="139700" cy="266700"/>
        </p:xfrm>
        <a:graphic>
          <a:graphicData uri="http://schemas.openxmlformats.org/presentationml/2006/ole">
            <mc:AlternateContent xmlns:mc="http://schemas.openxmlformats.org/markup-compatibility/2006">
              <mc:Choice xmlns:v="urn:schemas-microsoft-com:vml" Requires="v">
                <p:oleObj spid="_x0000_s44382" name="Equation" r:id="rId3" imgW="139680" imgH="266400" progId="Equation.3">
                  <p:embed/>
                </p:oleObj>
              </mc:Choice>
              <mc:Fallback>
                <p:oleObj name="Equation" r:id="rId3" imgW="139680" imgH="266400" progId="Equation.3">
                  <p:embed/>
                  <p:pic>
                    <p:nvPicPr>
                      <p:cNvPr id="0" name="Object 3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597650" y="2559050"/>
                        <a:ext cx="139700" cy="266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44367" name="Group 335"/>
          <p:cNvGrpSpPr>
            <a:grpSpLocks/>
          </p:cNvGrpSpPr>
          <p:nvPr/>
        </p:nvGrpSpPr>
        <p:grpSpPr bwMode="auto">
          <a:xfrm>
            <a:off x="212725" y="4300538"/>
            <a:ext cx="4964113" cy="1555750"/>
            <a:chOff x="134" y="2880"/>
            <a:chExt cx="3127" cy="980"/>
          </a:xfrm>
        </p:grpSpPr>
        <p:sp>
          <p:nvSpPr>
            <p:cNvPr id="44145" name="Line 113"/>
            <p:cNvSpPr>
              <a:spLocks noChangeShapeType="1"/>
            </p:cNvSpPr>
            <p:nvPr/>
          </p:nvSpPr>
          <p:spPr bwMode="auto">
            <a:xfrm>
              <a:off x="375" y="3282"/>
              <a:ext cx="271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46" name="Line 114"/>
            <p:cNvSpPr>
              <a:spLocks noChangeShapeType="1"/>
            </p:cNvSpPr>
            <p:nvPr/>
          </p:nvSpPr>
          <p:spPr bwMode="auto">
            <a:xfrm>
              <a:off x="366" y="3281"/>
              <a:ext cx="0" cy="160"/>
            </a:xfrm>
            <a:prstGeom prst="line">
              <a:avLst/>
            </a:prstGeom>
            <a:noFill/>
            <a:ln w="9525">
              <a:solidFill>
                <a:srgbClr val="CC3300"/>
              </a:solidFill>
              <a:round/>
              <a:headEnd type="none"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4147" name="Line 115"/>
            <p:cNvSpPr>
              <a:spLocks noChangeShapeType="1"/>
            </p:cNvSpPr>
            <p:nvPr/>
          </p:nvSpPr>
          <p:spPr bwMode="auto">
            <a:xfrm>
              <a:off x="922" y="3109"/>
              <a:ext cx="0" cy="173"/>
            </a:xfrm>
            <a:prstGeom prst="line">
              <a:avLst/>
            </a:prstGeom>
            <a:noFill/>
            <a:ln w="19050">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48" name="Line 116"/>
            <p:cNvSpPr>
              <a:spLocks noChangeShapeType="1"/>
            </p:cNvSpPr>
            <p:nvPr/>
          </p:nvSpPr>
          <p:spPr bwMode="auto">
            <a:xfrm rot="354153" flipV="1">
              <a:off x="388" y="3081"/>
              <a:ext cx="518" cy="228"/>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49" name="Line 117"/>
            <p:cNvSpPr>
              <a:spLocks noChangeShapeType="1"/>
            </p:cNvSpPr>
            <p:nvPr/>
          </p:nvSpPr>
          <p:spPr bwMode="auto">
            <a:xfrm rot="-2802">
              <a:off x="919" y="3107"/>
              <a:ext cx="558" cy="272"/>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50" name="Line 118"/>
            <p:cNvSpPr>
              <a:spLocks noChangeShapeType="1"/>
            </p:cNvSpPr>
            <p:nvPr/>
          </p:nvSpPr>
          <p:spPr bwMode="auto">
            <a:xfrm>
              <a:off x="1459" y="3282"/>
              <a:ext cx="0" cy="103"/>
            </a:xfrm>
            <a:prstGeom prst="line">
              <a:avLst/>
            </a:prstGeom>
            <a:noFill/>
            <a:ln w="19050">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51" name="Line 119"/>
            <p:cNvSpPr>
              <a:spLocks noChangeShapeType="1"/>
            </p:cNvSpPr>
            <p:nvPr/>
          </p:nvSpPr>
          <p:spPr bwMode="auto">
            <a:xfrm>
              <a:off x="2197" y="3282"/>
              <a:ext cx="0" cy="259"/>
            </a:xfrm>
            <a:prstGeom prst="line">
              <a:avLst/>
            </a:prstGeom>
            <a:noFill/>
            <a:ln w="19050">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52" name="Arc 120"/>
            <p:cNvSpPr>
              <a:spLocks/>
            </p:cNvSpPr>
            <p:nvPr/>
          </p:nvSpPr>
          <p:spPr bwMode="auto">
            <a:xfrm>
              <a:off x="1478" y="2943"/>
              <a:ext cx="964" cy="597"/>
            </a:xfrm>
            <a:custGeom>
              <a:avLst/>
              <a:gdLst>
                <a:gd name="G0" fmla="+- 14812 0 0"/>
                <a:gd name="G1" fmla="+- 0 0 0"/>
                <a:gd name="G2" fmla="+- 21600 0 0"/>
                <a:gd name="T0" fmla="*/ 11305 w 14812"/>
                <a:gd name="T1" fmla="*/ 21313 h 21313"/>
                <a:gd name="T2" fmla="*/ 0 w 14812"/>
                <a:gd name="T3" fmla="*/ 15721 h 21313"/>
                <a:gd name="T4" fmla="*/ 14812 w 14812"/>
                <a:gd name="T5" fmla="*/ 0 h 21313"/>
              </a:gdLst>
              <a:ahLst/>
              <a:cxnLst>
                <a:cxn ang="0">
                  <a:pos x="T0" y="T1"/>
                </a:cxn>
                <a:cxn ang="0">
                  <a:pos x="T2" y="T3"/>
                </a:cxn>
                <a:cxn ang="0">
                  <a:pos x="T4" y="T5"/>
                </a:cxn>
              </a:cxnLst>
              <a:rect l="0" t="0" r="r" b="b"/>
              <a:pathLst>
                <a:path w="14812" h="21313" fill="none" extrusionOk="0">
                  <a:moveTo>
                    <a:pt x="11304" y="21313"/>
                  </a:moveTo>
                  <a:cubicBezTo>
                    <a:pt x="7064" y="20615"/>
                    <a:pt x="3127" y="18668"/>
                    <a:pt x="-1" y="15721"/>
                  </a:cubicBezTo>
                </a:path>
                <a:path w="14812" h="21313" stroke="0" extrusionOk="0">
                  <a:moveTo>
                    <a:pt x="11304" y="21313"/>
                  </a:moveTo>
                  <a:cubicBezTo>
                    <a:pt x="7064" y="20615"/>
                    <a:pt x="3127" y="18668"/>
                    <a:pt x="-1" y="15721"/>
                  </a:cubicBezTo>
                  <a:lnTo>
                    <a:pt x="14812" y="0"/>
                  </a:lnTo>
                  <a:close/>
                </a:path>
              </a:pathLst>
            </a:custGeom>
            <a:noFill/>
            <a:ln w="28575">
              <a:solidFill>
                <a:srgbClr val="CC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153" name="Arc 121"/>
            <p:cNvSpPr>
              <a:spLocks/>
            </p:cNvSpPr>
            <p:nvPr/>
          </p:nvSpPr>
          <p:spPr bwMode="auto">
            <a:xfrm>
              <a:off x="1959" y="2950"/>
              <a:ext cx="687" cy="592"/>
            </a:xfrm>
            <a:custGeom>
              <a:avLst/>
              <a:gdLst>
                <a:gd name="G0" fmla="+- 0 0 0"/>
                <a:gd name="G1" fmla="+- 0 0 0"/>
                <a:gd name="G2" fmla="+- 21600 0 0"/>
                <a:gd name="T0" fmla="*/ 12663 w 12663"/>
                <a:gd name="T1" fmla="*/ 17498 h 21136"/>
                <a:gd name="T2" fmla="*/ 4455 w 12663"/>
                <a:gd name="T3" fmla="*/ 21136 h 21136"/>
                <a:gd name="T4" fmla="*/ 0 w 12663"/>
                <a:gd name="T5" fmla="*/ 0 h 21136"/>
              </a:gdLst>
              <a:ahLst/>
              <a:cxnLst>
                <a:cxn ang="0">
                  <a:pos x="T0" y="T1"/>
                </a:cxn>
                <a:cxn ang="0">
                  <a:pos x="T2" y="T3"/>
                </a:cxn>
                <a:cxn ang="0">
                  <a:pos x="T4" y="T5"/>
                </a:cxn>
              </a:cxnLst>
              <a:rect l="0" t="0" r="r" b="b"/>
              <a:pathLst>
                <a:path w="12663" h="21136" fill="none" extrusionOk="0">
                  <a:moveTo>
                    <a:pt x="12663" y="17498"/>
                  </a:moveTo>
                  <a:cubicBezTo>
                    <a:pt x="10212" y="19272"/>
                    <a:pt x="7415" y="20511"/>
                    <a:pt x="4454" y="21135"/>
                  </a:cubicBezTo>
                </a:path>
                <a:path w="12663" h="21136" stroke="0" extrusionOk="0">
                  <a:moveTo>
                    <a:pt x="12663" y="17498"/>
                  </a:moveTo>
                  <a:cubicBezTo>
                    <a:pt x="10212" y="19272"/>
                    <a:pt x="7415" y="20511"/>
                    <a:pt x="4454" y="21135"/>
                  </a:cubicBezTo>
                  <a:lnTo>
                    <a:pt x="0" y="0"/>
                  </a:lnTo>
                  <a:close/>
                </a:path>
              </a:pathLst>
            </a:custGeom>
            <a:noFill/>
            <a:ln w="28575">
              <a:solidFill>
                <a:srgbClr val="CC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154" name="Line 122"/>
            <p:cNvSpPr>
              <a:spLocks noChangeShapeType="1"/>
            </p:cNvSpPr>
            <p:nvPr/>
          </p:nvSpPr>
          <p:spPr bwMode="auto">
            <a:xfrm>
              <a:off x="2650" y="3289"/>
              <a:ext cx="0" cy="160"/>
            </a:xfrm>
            <a:prstGeom prst="line">
              <a:avLst/>
            </a:prstGeom>
            <a:noFill/>
            <a:ln w="19050">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44155" name="Group 123"/>
            <p:cNvGrpSpPr>
              <a:grpSpLocks/>
            </p:cNvGrpSpPr>
            <p:nvPr/>
          </p:nvGrpSpPr>
          <p:grpSpPr bwMode="auto">
            <a:xfrm>
              <a:off x="749" y="3173"/>
              <a:ext cx="109" cy="87"/>
              <a:chOff x="9005" y="9000"/>
              <a:chExt cx="227" cy="180"/>
            </a:xfrm>
          </p:grpSpPr>
          <p:sp>
            <p:nvSpPr>
              <p:cNvPr id="44156" name="AutoShape 124"/>
              <p:cNvSpPr>
                <a:spLocks noChangeArrowheads="1"/>
              </p:cNvSpPr>
              <p:nvPr/>
            </p:nvSpPr>
            <p:spPr bwMode="auto">
              <a:xfrm>
                <a:off x="9005" y="9000"/>
                <a:ext cx="227" cy="180"/>
              </a:xfrm>
              <a:prstGeom prst="flowChartConnector">
                <a:avLst/>
              </a:prstGeom>
              <a:noFill/>
              <a:ln w="9525">
                <a:solidFill>
                  <a:srgbClr val="CC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157" name="Line 125"/>
              <p:cNvSpPr>
                <a:spLocks noChangeShapeType="1"/>
              </p:cNvSpPr>
              <p:nvPr/>
            </p:nvSpPr>
            <p:spPr bwMode="auto">
              <a:xfrm>
                <a:off x="9035" y="9090"/>
                <a:ext cx="159" cy="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44158" name="Group 126"/>
            <p:cNvGrpSpPr>
              <a:grpSpLocks/>
            </p:cNvGrpSpPr>
            <p:nvPr/>
          </p:nvGrpSpPr>
          <p:grpSpPr bwMode="auto">
            <a:xfrm>
              <a:off x="2024" y="3354"/>
              <a:ext cx="109" cy="109"/>
              <a:chOff x="8825" y="12240"/>
              <a:chExt cx="227" cy="227"/>
            </a:xfrm>
          </p:grpSpPr>
          <p:sp>
            <p:nvSpPr>
              <p:cNvPr id="44159" name="AutoShape 127"/>
              <p:cNvSpPr>
                <a:spLocks noChangeArrowheads="1"/>
              </p:cNvSpPr>
              <p:nvPr/>
            </p:nvSpPr>
            <p:spPr bwMode="auto">
              <a:xfrm>
                <a:off x="8825" y="12240"/>
                <a:ext cx="227" cy="227"/>
              </a:xfrm>
              <a:prstGeom prst="flowChartConnector">
                <a:avLst/>
              </a:prstGeom>
              <a:noFill/>
              <a:ln w="9525">
                <a:solidFill>
                  <a:srgbClr val="CC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160" name="Line 128"/>
              <p:cNvSpPr>
                <a:spLocks noChangeShapeType="1"/>
              </p:cNvSpPr>
              <p:nvPr/>
            </p:nvSpPr>
            <p:spPr bwMode="auto">
              <a:xfrm>
                <a:off x="8870" y="12360"/>
                <a:ext cx="142" cy="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61" name="Line 129"/>
              <p:cNvSpPr>
                <a:spLocks noChangeShapeType="1"/>
              </p:cNvSpPr>
              <p:nvPr/>
            </p:nvSpPr>
            <p:spPr bwMode="auto">
              <a:xfrm rot="5490912">
                <a:off x="8860" y="12355"/>
                <a:ext cx="142" cy="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44162" name="Line 130"/>
            <p:cNvSpPr>
              <a:spLocks noChangeShapeType="1"/>
            </p:cNvSpPr>
            <p:nvPr/>
          </p:nvSpPr>
          <p:spPr bwMode="auto">
            <a:xfrm>
              <a:off x="2254" y="3282"/>
              <a:ext cx="0" cy="25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63" name="Line 131"/>
            <p:cNvSpPr>
              <a:spLocks noChangeShapeType="1"/>
            </p:cNvSpPr>
            <p:nvPr/>
          </p:nvSpPr>
          <p:spPr bwMode="auto">
            <a:xfrm>
              <a:off x="2312" y="3282"/>
              <a:ext cx="0" cy="245"/>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64" name="Line 132"/>
            <p:cNvSpPr>
              <a:spLocks noChangeShapeType="1"/>
            </p:cNvSpPr>
            <p:nvPr/>
          </p:nvSpPr>
          <p:spPr bwMode="auto">
            <a:xfrm>
              <a:off x="2369" y="3282"/>
              <a:ext cx="0" cy="23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65" name="Line 133"/>
            <p:cNvSpPr>
              <a:spLocks noChangeShapeType="1"/>
            </p:cNvSpPr>
            <p:nvPr/>
          </p:nvSpPr>
          <p:spPr bwMode="auto">
            <a:xfrm>
              <a:off x="2593" y="3282"/>
              <a:ext cx="0" cy="173"/>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66" name="Line 134"/>
            <p:cNvSpPr>
              <a:spLocks noChangeShapeType="1"/>
            </p:cNvSpPr>
            <p:nvPr/>
          </p:nvSpPr>
          <p:spPr bwMode="auto">
            <a:xfrm>
              <a:off x="2427" y="3282"/>
              <a:ext cx="0" cy="226"/>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67" name="Line 135"/>
            <p:cNvSpPr>
              <a:spLocks noChangeShapeType="1"/>
            </p:cNvSpPr>
            <p:nvPr/>
          </p:nvSpPr>
          <p:spPr bwMode="auto">
            <a:xfrm>
              <a:off x="2535" y="3282"/>
              <a:ext cx="0" cy="18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68" name="Line 136"/>
            <p:cNvSpPr>
              <a:spLocks noChangeShapeType="1"/>
            </p:cNvSpPr>
            <p:nvPr/>
          </p:nvSpPr>
          <p:spPr bwMode="auto">
            <a:xfrm>
              <a:off x="2477" y="3282"/>
              <a:ext cx="0" cy="20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69" name="Line 137"/>
            <p:cNvSpPr>
              <a:spLocks noChangeShapeType="1"/>
            </p:cNvSpPr>
            <p:nvPr/>
          </p:nvSpPr>
          <p:spPr bwMode="auto">
            <a:xfrm>
              <a:off x="2133" y="3282"/>
              <a:ext cx="0" cy="253"/>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70" name="Line 138"/>
            <p:cNvSpPr>
              <a:spLocks noChangeShapeType="1"/>
            </p:cNvSpPr>
            <p:nvPr/>
          </p:nvSpPr>
          <p:spPr bwMode="auto">
            <a:xfrm>
              <a:off x="1973" y="3282"/>
              <a:ext cx="0" cy="226"/>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71" name="Line 139"/>
            <p:cNvSpPr>
              <a:spLocks noChangeShapeType="1"/>
            </p:cNvSpPr>
            <p:nvPr/>
          </p:nvSpPr>
          <p:spPr bwMode="auto">
            <a:xfrm>
              <a:off x="2024" y="3289"/>
              <a:ext cx="0" cy="226"/>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72" name="Line 140"/>
            <p:cNvSpPr>
              <a:spLocks noChangeShapeType="1"/>
            </p:cNvSpPr>
            <p:nvPr/>
          </p:nvSpPr>
          <p:spPr bwMode="auto">
            <a:xfrm>
              <a:off x="1916" y="3282"/>
              <a:ext cx="0" cy="226"/>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73" name="Line 141"/>
            <p:cNvSpPr>
              <a:spLocks noChangeShapeType="1"/>
            </p:cNvSpPr>
            <p:nvPr/>
          </p:nvSpPr>
          <p:spPr bwMode="auto">
            <a:xfrm>
              <a:off x="1858" y="3282"/>
              <a:ext cx="0" cy="20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74" name="Line 142"/>
            <p:cNvSpPr>
              <a:spLocks noChangeShapeType="1"/>
            </p:cNvSpPr>
            <p:nvPr/>
          </p:nvSpPr>
          <p:spPr bwMode="auto">
            <a:xfrm>
              <a:off x="1808" y="3282"/>
              <a:ext cx="0" cy="19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75" name="Line 143"/>
            <p:cNvSpPr>
              <a:spLocks noChangeShapeType="1"/>
            </p:cNvSpPr>
            <p:nvPr/>
          </p:nvSpPr>
          <p:spPr bwMode="auto">
            <a:xfrm>
              <a:off x="1757" y="3282"/>
              <a:ext cx="0" cy="18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76" name="Line 144"/>
            <p:cNvSpPr>
              <a:spLocks noChangeShapeType="1"/>
            </p:cNvSpPr>
            <p:nvPr/>
          </p:nvSpPr>
          <p:spPr bwMode="auto">
            <a:xfrm>
              <a:off x="1707" y="3282"/>
              <a:ext cx="0" cy="173"/>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77" name="Line 145"/>
            <p:cNvSpPr>
              <a:spLocks noChangeShapeType="1"/>
            </p:cNvSpPr>
            <p:nvPr/>
          </p:nvSpPr>
          <p:spPr bwMode="auto">
            <a:xfrm>
              <a:off x="1657" y="3289"/>
              <a:ext cx="0" cy="14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78" name="Line 146"/>
            <p:cNvSpPr>
              <a:spLocks noChangeShapeType="1"/>
            </p:cNvSpPr>
            <p:nvPr/>
          </p:nvSpPr>
          <p:spPr bwMode="auto">
            <a:xfrm flipH="1">
              <a:off x="1608" y="3298"/>
              <a:ext cx="0" cy="11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79" name="Line 147"/>
            <p:cNvSpPr>
              <a:spLocks noChangeShapeType="1"/>
            </p:cNvSpPr>
            <p:nvPr/>
          </p:nvSpPr>
          <p:spPr bwMode="auto">
            <a:xfrm>
              <a:off x="1513" y="3282"/>
              <a:ext cx="0" cy="10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80" name="Line 148"/>
            <p:cNvSpPr>
              <a:spLocks noChangeShapeType="1"/>
            </p:cNvSpPr>
            <p:nvPr/>
          </p:nvSpPr>
          <p:spPr bwMode="auto">
            <a:xfrm>
              <a:off x="1563" y="3289"/>
              <a:ext cx="0" cy="10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81" name="Line 149"/>
            <p:cNvSpPr>
              <a:spLocks noChangeShapeType="1"/>
            </p:cNvSpPr>
            <p:nvPr/>
          </p:nvSpPr>
          <p:spPr bwMode="auto">
            <a:xfrm>
              <a:off x="2081" y="3447"/>
              <a:ext cx="0" cy="82"/>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82" name="Line 150"/>
            <p:cNvSpPr>
              <a:spLocks noChangeShapeType="1"/>
            </p:cNvSpPr>
            <p:nvPr/>
          </p:nvSpPr>
          <p:spPr bwMode="auto">
            <a:xfrm>
              <a:off x="2081" y="3282"/>
              <a:ext cx="0" cy="8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83" name="Line 151"/>
            <p:cNvSpPr>
              <a:spLocks noChangeShapeType="1"/>
            </p:cNvSpPr>
            <p:nvPr/>
          </p:nvSpPr>
          <p:spPr bwMode="auto">
            <a:xfrm>
              <a:off x="1354" y="3282"/>
              <a:ext cx="0" cy="35"/>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84" name="Line 152"/>
            <p:cNvSpPr>
              <a:spLocks noChangeShapeType="1"/>
            </p:cNvSpPr>
            <p:nvPr/>
          </p:nvSpPr>
          <p:spPr bwMode="auto">
            <a:xfrm>
              <a:off x="1412" y="3282"/>
              <a:ext cx="0" cy="76"/>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85" name="Line 153"/>
            <p:cNvSpPr>
              <a:spLocks noChangeShapeType="1"/>
            </p:cNvSpPr>
            <p:nvPr/>
          </p:nvSpPr>
          <p:spPr bwMode="auto">
            <a:xfrm>
              <a:off x="973" y="3145"/>
              <a:ext cx="0" cy="12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86" name="Line 154"/>
            <p:cNvSpPr>
              <a:spLocks noChangeShapeType="1"/>
            </p:cNvSpPr>
            <p:nvPr/>
          </p:nvSpPr>
          <p:spPr bwMode="auto">
            <a:xfrm>
              <a:off x="1023" y="3173"/>
              <a:ext cx="0" cy="10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87" name="Line 155"/>
            <p:cNvSpPr>
              <a:spLocks noChangeShapeType="1"/>
            </p:cNvSpPr>
            <p:nvPr/>
          </p:nvSpPr>
          <p:spPr bwMode="auto">
            <a:xfrm>
              <a:off x="1073" y="3181"/>
              <a:ext cx="0" cy="10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88" name="Line 156"/>
            <p:cNvSpPr>
              <a:spLocks noChangeShapeType="1"/>
            </p:cNvSpPr>
            <p:nvPr/>
          </p:nvSpPr>
          <p:spPr bwMode="auto">
            <a:xfrm>
              <a:off x="1124" y="3202"/>
              <a:ext cx="0" cy="82"/>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89" name="Line 157"/>
            <p:cNvSpPr>
              <a:spLocks noChangeShapeType="1"/>
            </p:cNvSpPr>
            <p:nvPr/>
          </p:nvSpPr>
          <p:spPr bwMode="auto">
            <a:xfrm>
              <a:off x="1174" y="3224"/>
              <a:ext cx="0" cy="6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90" name="Line 158"/>
            <p:cNvSpPr>
              <a:spLocks noChangeShapeType="1"/>
            </p:cNvSpPr>
            <p:nvPr/>
          </p:nvSpPr>
          <p:spPr bwMode="auto">
            <a:xfrm>
              <a:off x="865" y="3136"/>
              <a:ext cx="0" cy="136"/>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91" name="Line 159"/>
            <p:cNvSpPr>
              <a:spLocks noChangeShapeType="1"/>
            </p:cNvSpPr>
            <p:nvPr/>
          </p:nvSpPr>
          <p:spPr bwMode="auto">
            <a:xfrm>
              <a:off x="821" y="3251"/>
              <a:ext cx="0" cy="2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92" name="Line 160"/>
            <p:cNvSpPr>
              <a:spLocks noChangeShapeType="1"/>
            </p:cNvSpPr>
            <p:nvPr/>
          </p:nvSpPr>
          <p:spPr bwMode="auto">
            <a:xfrm>
              <a:off x="821" y="3137"/>
              <a:ext cx="0" cy="4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93" name="Line 161"/>
            <p:cNvSpPr>
              <a:spLocks noChangeShapeType="1"/>
            </p:cNvSpPr>
            <p:nvPr/>
          </p:nvSpPr>
          <p:spPr bwMode="auto">
            <a:xfrm>
              <a:off x="771" y="3253"/>
              <a:ext cx="0" cy="2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94" name="Line 162"/>
            <p:cNvSpPr>
              <a:spLocks noChangeShapeType="1"/>
            </p:cNvSpPr>
            <p:nvPr/>
          </p:nvSpPr>
          <p:spPr bwMode="auto">
            <a:xfrm>
              <a:off x="771" y="3159"/>
              <a:ext cx="0" cy="2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95" name="Line 163"/>
            <p:cNvSpPr>
              <a:spLocks noChangeShapeType="1"/>
            </p:cNvSpPr>
            <p:nvPr/>
          </p:nvSpPr>
          <p:spPr bwMode="auto">
            <a:xfrm>
              <a:off x="721" y="3173"/>
              <a:ext cx="0" cy="10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96" name="Line 164"/>
            <p:cNvSpPr>
              <a:spLocks noChangeShapeType="1"/>
            </p:cNvSpPr>
            <p:nvPr/>
          </p:nvSpPr>
          <p:spPr bwMode="auto">
            <a:xfrm>
              <a:off x="670" y="3188"/>
              <a:ext cx="0" cy="86"/>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97" name="Line 165"/>
            <p:cNvSpPr>
              <a:spLocks noChangeShapeType="1"/>
            </p:cNvSpPr>
            <p:nvPr/>
          </p:nvSpPr>
          <p:spPr bwMode="auto">
            <a:xfrm>
              <a:off x="620" y="3195"/>
              <a:ext cx="0" cy="8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98" name="Line 166"/>
            <p:cNvSpPr>
              <a:spLocks noChangeShapeType="1"/>
            </p:cNvSpPr>
            <p:nvPr/>
          </p:nvSpPr>
          <p:spPr bwMode="auto">
            <a:xfrm>
              <a:off x="568" y="3209"/>
              <a:ext cx="0" cy="7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99" name="Line 167"/>
            <p:cNvSpPr>
              <a:spLocks noChangeShapeType="1"/>
            </p:cNvSpPr>
            <p:nvPr/>
          </p:nvSpPr>
          <p:spPr bwMode="auto">
            <a:xfrm>
              <a:off x="519" y="3231"/>
              <a:ext cx="0" cy="4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200" name="Line 168"/>
            <p:cNvSpPr>
              <a:spLocks noChangeShapeType="1"/>
            </p:cNvSpPr>
            <p:nvPr/>
          </p:nvSpPr>
          <p:spPr bwMode="auto">
            <a:xfrm>
              <a:off x="469" y="3245"/>
              <a:ext cx="0" cy="36"/>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218" name="Text Box 186"/>
            <p:cNvSpPr txBox="1">
              <a:spLocks noChangeArrowheads="1"/>
            </p:cNvSpPr>
            <p:nvPr/>
          </p:nvSpPr>
          <p:spPr bwMode="auto">
            <a:xfrm>
              <a:off x="624" y="3600"/>
              <a:ext cx="864"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M(kNm)</a:t>
              </a:r>
            </a:p>
          </p:txBody>
        </p:sp>
        <p:sp>
          <p:nvSpPr>
            <p:cNvPr id="44220" name="Text Box 188"/>
            <p:cNvSpPr txBox="1">
              <a:spLocks noChangeArrowheads="1"/>
            </p:cNvSpPr>
            <p:nvPr/>
          </p:nvSpPr>
          <p:spPr bwMode="auto">
            <a:xfrm>
              <a:off x="134" y="3368"/>
              <a:ext cx="259"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M</a:t>
              </a:r>
            </a:p>
          </p:txBody>
        </p:sp>
        <p:sp>
          <p:nvSpPr>
            <p:cNvPr id="44221" name="Text Box 189"/>
            <p:cNvSpPr txBox="1">
              <a:spLocks noChangeArrowheads="1"/>
            </p:cNvSpPr>
            <p:nvPr/>
          </p:nvSpPr>
          <p:spPr bwMode="auto">
            <a:xfrm>
              <a:off x="778" y="2880"/>
              <a:ext cx="566"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-30</a:t>
              </a:r>
            </a:p>
          </p:txBody>
        </p:sp>
        <p:sp>
          <p:nvSpPr>
            <p:cNvPr id="44222" name="Text Box 190"/>
            <p:cNvSpPr txBox="1">
              <a:spLocks noChangeArrowheads="1"/>
            </p:cNvSpPr>
            <p:nvPr/>
          </p:nvSpPr>
          <p:spPr bwMode="auto">
            <a:xfrm>
              <a:off x="1271" y="3390"/>
              <a:ext cx="781"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10</a:t>
              </a:r>
            </a:p>
          </p:txBody>
        </p:sp>
        <p:sp>
          <p:nvSpPr>
            <p:cNvPr id="44223" name="Text Box 191"/>
            <p:cNvSpPr txBox="1">
              <a:spLocks noChangeArrowheads="1"/>
            </p:cNvSpPr>
            <p:nvPr/>
          </p:nvSpPr>
          <p:spPr bwMode="auto">
            <a:xfrm>
              <a:off x="1789" y="3527"/>
              <a:ext cx="1313"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M</a:t>
              </a:r>
              <a:r>
                <a:rPr lang="en-US" baseline="-25000">
                  <a:solidFill>
                    <a:srgbClr val="CC3300"/>
                  </a:solidFill>
                </a:rPr>
                <a:t>max</a:t>
              </a:r>
              <a:r>
                <a:rPr lang="en-US">
                  <a:solidFill>
                    <a:srgbClr val="CC3300"/>
                  </a:solidFill>
                </a:rPr>
                <a:t>=36,7</a:t>
              </a:r>
            </a:p>
          </p:txBody>
        </p:sp>
        <p:sp>
          <p:nvSpPr>
            <p:cNvPr id="44224" name="Text Box 192"/>
            <p:cNvSpPr txBox="1">
              <a:spLocks noChangeArrowheads="1"/>
            </p:cNvSpPr>
            <p:nvPr/>
          </p:nvSpPr>
          <p:spPr bwMode="auto">
            <a:xfrm>
              <a:off x="2605" y="3319"/>
              <a:ext cx="656"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30</a:t>
              </a:r>
            </a:p>
          </p:txBody>
        </p:sp>
        <p:sp>
          <p:nvSpPr>
            <p:cNvPr id="44225" name="Text Box 193"/>
            <p:cNvSpPr txBox="1">
              <a:spLocks noChangeArrowheads="1"/>
            </p:cNvSpPr>
            <p:nvPr/>
          </p:nvSpPr>
          <p:spPr bwMode="auto">
            <a:xfrm>
              <a:off x="2938" y="3224"/>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x</a:t>
              </a:r>
            </a:p>
          </p:txBody>
        </p:sp>
      </p:grpSp>
      <p:sp>
        <p:nvSpPr>
          <p:cNvPr id="44303" name="Rectangle 271"/>
          <p:cNvSpPr>
            <a:spLocks noChangeArrowheads="1"/>
          </p:cNvSpPr>
          <p:nvPr/>
        </p:nvSpPr>
        <p:spPr bwMode="auto">
          <a:xfrm>
            <a:off x="2206625" y="5529263"/>
            <a:ext cx="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endParaRPr lang="en-US">
              <a:latin typeface="Times New Roman" pitchFamily="18" charset="0"/>
              <a:cs typeface="Times New Roman" pitchFamily="18" charset="0"/>
            </a:endParaRPr>
          </a:p>
        </p:txBody>
      </p:sp>
      <p:sp>
        <p:nvSpPr>
          <p:cNvPr id="44308" name="Rectangle 276"/>
          <p:cNvSpPr>
            <a:spLocks noChangeArrowheads="1"/>
          </p:cNvSpPr>
          <p:nvPr/>
        </p:nvSpPr>
        <p:spPr bwMode="auto">
          <a:xfrm>
            <a:off x="5162550" y="6246813"/>
            <a:ext cx="1588"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endParaRPr lang="en-US">
              <a:latin typeface="Times New Roman" pitchFamily="18" charset="0"/>
              <a:cs typeface="Times New Roman" pitchFamily="18" charset="0"/>
            </a:endParaRPr>
          </a:p>
        </p:txBody>
      </p:sp>
      <p:sp>
        <p:nvSpPr>
          <p:cNvPr id="44317" name="Rectangle 285"/>
          <p:cNvSpPr>
            <a:spLocks noChangeArrowheads="1"/>
          </p:cNvSpPr>
          <p:nvPr/>
        </p:nvSpPr>
        <p:spPr bwMode="auto">
          <a:xfrm>
            <a:off x="4953000" y="6215063"/>
            <a:ext cx="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endParaRPr lang="en-US">
              <a:latin typeface="Times New Roman" pitchFamily="18" charset="0"/>
              <a:cs typeface="Times New Roman" pitchFamily="18" charset="0"/>
            </a:endParaRPr>
          </a:p>
        </p:txBody>
      </p:sp>
      <p:sp>
        <p:nvSpPr>
          <p:cNvPr id="44324" name="Rectangle 292"/>
          <p:cNvSpPr>
            <a:spLocks noChangeArrowheads="1"/>
          </p:cNvSpPr>
          <p:nvPr/>
        </p:nvSpPr>
        <p:spPr bwMode="auto">
          <a:xfrm>
            <a:off x="2767013" y="6072188"/>
            <a:ext cx="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endParaRPr lang="en-US">
              <a:latin typeface="Times New Roman" pitchFamily="18" charset="0"/>
              <a:cs typeface="Times New Roman" pitchFamily="18" charset="0"/>
            </a:endParaRPr>
          </a:p>
        </p:txBody>
      </p:sp>
      <p:sp>
        <p:nvSpPr>
          <p:cNvPr id="44325" name="Rectangle 293"/>
          <p:cNvSpPr>
            <a:spLocks noChangeArrowheads="1"/>
          </p:cNvSpPr>
          <p:nvPr/>
        </p:nvSpPr>
        <p:spPr bwMode="auto">
          <a:xfrm>
            <a:off x="2319338" y="6072188"/>
            <a:ext cx="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endParaRPr lang="en-US">
              <a:latin typeface="Times New Roman" pitchFamily="18" charset="0"/>
              <a:cs typeface="Times New Roman" pitchFamily="18" charset="0"/>
            </a:endParaRPr>
          </a:p>
        </p:txBody>
      </p:sp>
      <p:sp>
        <p:nvSpPr>
          <p:cNvPr id="44330" name="Rectangle 298"/>
          <p:cNvSpPr>
            <a:spLocks noChangeArrowheads="1"/>
          </p:cNvSpPr>
          <p:nvPr/>
        </p:nvSpPr>
        <p:spPr bwMode="auto">
          <a:xfrm>
            <a:off x="5984875" y="6175375"/>
            <a:ext cx="79375"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VnBook-Antiqua" pitchFamily="34" charset="0"/>
                <a:cs typeface="Times New Roman" pitchFamily="18" charset="0"/>
              </a:rPr>
              <a:t> </a:t>
            </a:r>
            <a:endParaRPr lang="en-US">
              <a:latin typeface="Times New Roman" pitchFamily="18" charset="0"/>
              <a:cs typeface="Times New Roman" pitchFamily="18" charset="0"/>
            </a:endParaRPr>
          </a:p>
        </p:txBody>
      </p:sp>
      <p:sp>
        <p:nvSpPr>
          <p:cNvPr id="44344" name="Text Box 312"/>
          <p:cNvSpPr txBox="1">
            <a:spLocks noChangeArrowheads="1"/>
          </p:cNvSpPr>
          <p:nvPr/>
        </p:nvSpPr>
        <p:spPr bwMode="auto">
          <a:xfrm>
            <a:off x="6718300" y="952500"/>
            <a:ext cx="143510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l-GR" sz="2800">
                <a:solidFill>
                  <a:srgbClr val="003366"/>
                </a:solidFill>
              </a:rPr>
              <a:t>Σ</a:t>
            </a:r>
            <a:r>
              <a:rPr lang="en-US" sz="2800">
                <a:solidFill>
                  <a:srgbClr val="003366"/>
                </a:solidFill>
              </a:rPr>
              <a:t>M</a:t>
            </a:r>
            <a:r>
              <a:rPr lang="en-US" sz="2800" baseline="-25000">
                <a:solidFill>
                  <a:srgbClr val="003366"/>
                </a:solidFill>
              </a:rPr>
              <a:t>c</a:t>
            </a:r>
            <a:r>
              <a:rPr lang="en-US" sz="2800">
                <a:solidFill>
                  <a:srgbClr val="003366"/>
                </a:solidFill>
              </a:rPr>
              <a:t>=0=</a:t>
            </a:r>
          </a:p>
        </p:txBody>
      </p:sp>
      <p:sp>
        <p:nvSpPr>
          <p:cNvPr id="44345" name="Text Box 313"/>
          <p:cNvSpPr txBox="1">
            <a:spLocks noChangeArrowheads="1"/>
          </p:cNvSpPr>
          <p:nvPr/>
        </p:nvSpPr>
        <p:spPr bwMode="auto">
          <a:xfrm>
            <a:off x="5502275" y="1409700"/>
            <a:ext cx="310832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solidFill>
                  <a:srgbClr val="003366"/>
                </a:solidFill>
              </a:rPr>
              <a:t>P.4-V</a:t>
            </a:r>
            <a:r>
              <a:rPr lang="en-US" sz="2800" baseline="-25000">
                <a:solidFill>
                  <a:srgbClr val="003366"/>
                </a:solidFill>
              </a:rPr>
              <a:t>b</a:t>
            </a:r>
            <a:r>
              <a:rPr lang="en-US" sz="2800">
                <a:solidFill>
                  <a:srgbClr val="003366"/>
                </a:solidFill>
              </a:rPr>
              <a:t>.3+q.2.1+M;</a:t>
            </a:r>
          </a:p>
        </p:txBody>
      </p:sp>
      <p:grpSp>
        <p:nvGrpSpPr>
          <p:cNvPr id="44374" name="Group 342"/>
          <p:cNvGrpSpPr>
            <a:grpSpLocks/>
          </p:cNvGrpSpPr>
          <p:nvPr/>
        </p:nvGrpSpPr>
        <p:grpSpPr bwMode="auto">
          <a:xfrm>
            <a:off x="2259013" y="1704975"/>
            <a:ext cx="1793875" cy="274638"/>
            <a:chOff x="1423" y="768"/>
            <a:chExt cx="1130" cy="173"/>
          </a:xfrm>
        </p:grpSpPr>
        <p:sp>
          <p:nvSpPr>
            <p:cNvPr id="44064" name="Line 32"/>
            <p:cNvSpPr>
              <a:spLocks noChangeShapeType="1"/>
            </p:cNvSpPr>
            <p:nvPr/>
          </p:nvSpPr>
          <p:spPr bwMode="auto">
            <a:xfrm>
              <a:off x="1423" y="768"/>
              <a:ext cx="1123" cy="0"/>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065" name="Line 33"/>
            <p:cNvSpPr>
              <a:spLocks noChangeShapeType="1"/>
            </p:cNvSpPr>
            <p:nvPr/>
          </p:nvSpPr>
          <p:spPr bwMode="auto">
            <a:xfrm>
              <a:off x="2553" y="768"/>
              <a:ext cx="0" cy="173"/>
            </a:xfrm>
            <a:prstGeom prst="line">
              <a:avLst/>
            </a:prstGeom>
            <a:noFill/>
            <a:ln w="19050">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4066" name="Line 34"/>
            <p:cNvSpPr>
              <a:spLocks noChangeShapeType="1"/>
            </p:cNvSpPr>
            <p:nvPr/>
          </p:nvSpPr>
          <p:spPr bwMode="auto">
            <a:xfrm>
              <a:off x="1718" y="768"/>
              <a:ext cx="0" cy="173"/>
            </a:xfrm>
            <a:prstGeom prst="line">
              <a:avLst/>
            </a:prstGeom>
            <a:noFill/>
            <a:ln w="19050">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4067" name="Line 35"/>
            <p:cNvSpPr>
              <a:spLocks noChangeShapeType="1"/>
            </p:cNvSpPr>
            <p:nvPr/>
          </p:nvSpPr>
          <p:spPr bwMode="auto">
            <a:xfrm>
              <a:off x="1991" y="768"/>
              <a:ext cx="0" cy="173"/>
            </a:xfrm>
            <a:prstGeom prst="line">
              <a:avLst/>
            </a:prstGeom>
            <a:noFill/>
            <a:ln w="19050">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4068" name="Line 36"/>
            <p:cNvSpPr>
              <a:spLocks noChangeShapeType="1"/>
            </p:cNvSpPr>
            <p:nvPr/>
          </p:nvSpPr>
          <p:spPr bwMode="auto">
            <a:xfrm>
              <a:off x="2272" y="768"/>
              <a:ext cx="0" cy="173"/>
            </a:xfrm>
            <a:prstGeom prst="line">
              <a:avLst/>
            </a:prstGeom>
            <a:noFill/>
            <a:ln w="19050">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4069" name="Line 37"/>
            <p:cNvSpPr>
              <a:spLocks noChangeShapeType="1"/>
            </p:cNvSpPr>
            <p:nvPr/>
          </p:nvSpPr>
          <p:spPr bwMode="auto">
            <a:xfrm>
              <a:off x="1567" y="768"/>
              <a:ext cx="0" cy="173"/>
            </a:xfrm>
            <a:prstGeom prst="line">
              <a:avLst/>
            </a:prstGeom>
            <a:noFill/>
            <a:ln w="19050">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4070" name="Line 38"/>
            <p:cNvSpPr>
              <a:spLocks noChangeShapeType="1"/>
            </p:cNvSpPr>
            <p:nvPr/>
          </p:nvSpPr>
          <p:spPr bwMode="auto">
            <a:xfrm>
              <a:off x="1855" y="768"/>
              <a:ext cx="0" cy="173"/>
            </a:xfrm>
            <a:prstGeom prst="line">
              <a:avLst/>
            </a:prstGeom>
            <a:noFill/>
            <a:ln w="19050">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4071" name="Line 39"/>
            <p:cNvSpPr>
              <a:spLocks noChangeShapeType="1"/>
            </p:cNvSpPr>
            <p:nvPr/>
          </p:nvSpPr>
          <p:spPr bwMode="auto">
            <a:xfrm>
              <a:off x="1423" y="768"/>
              <a:ext cx="0" cy="173"/>
            </a:xfrm>
            <a:prstGeom prst="line">
              <a:avLst/>
            </a:prstGeom>
            <a:noFill/>
            <a:ln w="19050">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4072" name="Line 40"/>
            <p:cNvSpPr>
              <a:spLocks noChangeShapeType="1"/>
            </p:cNvSpPr>
            <p:nvPr/>
          </p:nvSpPr>
          <p:spPr bwMode="auto">
            <a:xfrm>
              <a:off x="2135" y="768"/>
              <a:ext cx="0" cy="173"/>
            </a:xfrm>
            <a:prstGeom prst="line">
              <a:avLst/>
            </a:prstGeom>
            <a:noFill/>
            <a:ln w="19050">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4073" name="Line 41"/>
            <p:cNvSpPr>
              <a:spLocks noChangeShapeType="1"/>
            </p:cNvSpPr>
            <p:nvPr/>
          </p:nvSpPr>
          <p:spPr bwMode="auto">
            <a:xfrm>
              <a:off x="2416" y="768"/>
              <a:ext cx="0" cy="173"/>
            </a:xfrm>
            <a:prstGeom prst="line">
              <a:avLst/>
            </a:prstGeom>
            <a:noFill/>
            <a:ln w="19050">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grpSp>
      <p:sp>
        <p:nvSpPr>
          <p:cNvPr id="44074" name="Arc 42"/>
          <p:cNvSpPr>
            <a:spLocks/>
          </p:cNvSpPr>
          <p:nvPr/>
        </p:nvSpPr>
        <p:spPr bwMode="auto">
          <a:xfrm>
            <a:off x="4114800" y="1771650"/>
            <a:ext cx="212725" cy="381000"/>
          </a:xfrm>
          <a:custGeom>
            <a:avLst/>
            <a:gdLst>
              <a:gd name="G0" fmla="+- 0 0 0"/>
              <a:gd name="G1" fmla="+- 20675 0 0"/>
              <a:gd name="G2" fmla="+- 21600 0 0"/>
              <a:gd name="T0" fmla="*/ 6252 w 21600"/>
              <a:gd name="T1" fmla="*/ 0 h 38830"/>
              <a:gd name="T2" fmla="*/ 11703 w 21600"/>
              <a:gd name="T3" fmla="*/ 38830 h 38830"/>
              <a:gd name="T4" fmla="*/ 0 w 21600"/>
              <a:gd name="T5" fmla="*/ 20675 h 38830"/>
            </a:gdLst>
            <a:ahLst/>
            <a:cxnLst>
              <a:cxn ang="0">
                <a:pos x="T0" y="T1"/>
              </a:cxn>
              <a:cxn ang="0">
                <a:pos x="T2" y="T3"/>
              </a:cxn>
              <a:cxn ang="0">
                <a:pos x="T4" y="T5"/>
              </a:cxn>
            </a:cxnLst>
            <a:rect l="0" t="0" r="r" b="b"/>
            <a:pathLst>
              <a:path w="21600" h="38830" fill="none" extrusionOk="0">
                <a:moveTo>
                  <a:pt x="6252" y="-1"/>
                </a:moveTo>
                <a:cubicBezTo>
                  <a:pt x="15365" y="2755"/>
                  <a:pt x="21600" y="11153"/>
                  <a:pt x="21600" y="20675"/>
                </a:cubicBezTo>
                <a:cubicBezTo>
                  <a:pt x="21600" y="28015"/>
                  <a:pt x="17872" y="34852"/>
                  <a:pt x="11702" y="38829"/>
                </a:cubicBezTo>
              </a:path>
              <a:path w="21600" h="38830" stroke="0" extrusionOk="0">
                <a:moveTo>
                  <a:pt x="6252" y="-1"/>
                </a:moveTo>
                <a:cubicBezTo>
                  <a:pt x="15365" y="2755"/>
                  <a:pt x="21600" y="11153"/>
                  <a:pt x="21600" y="20675"/>
                </a:cubicBezTo>
                <a:cubicBezTo>
                  <a:pt x="21600" y="28015"/>
                  <a:pt x="17872" y="34852"/>
                  <a:pt x="11702" y="38829"/>
                </a:cubicBezTo>
                <a:lnTo>
                  <a:pt x="0" y="20675"/>
                </a:lnTo>
                <a:close/>
              </a:path>
            </a:pathLst>
          </a:custGeom>
          <a:noFill/>
          <a:ln w="28575">
            <a:solidFill>
              <a:srgbClr val="CC3300"/>
            </a:solidFill>
            <a:round/>
            <a:headEnd type="stealth" w="med" len="lg"/>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44373" name="Group 341"/>
          <p:cNvGrpSpPr>
            <a:grpSpLocks/>
          </p:cNvGrpSpPr>
          <p:nvPr/>
        </p:nvGrpSpPr>
        <p:grpSpPr bwMode="auto">
          <a:xfrm>
            <a:off x="49213" y="1192213"/>
            <a:ext cx="1341437" cy="785812"/>
            <a:chOff x="-672" y="751"/>
            <a:chExt cx="845" cy="495"/>
          </a:xfrm>
        </p:grpSpPr>
        <p:sp>
          <p:nvSpPr>
            <p:cNvPr id="44061" name="Line 29"/>
            <p:cNvSpPr>
              <a:spLocks noChangeShapeType="1"/>
            </p:cNvSpPr>
            <p:nvPr/>
          </p:nvSpPr>
          <p:spPr bwMode="auto">
            <a:xfrm>
              <a:off x="-336" y="986"/>
              <a:ext cx="0" cy="260"/>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4208" name="Text Box 176"/>
            <p:cNvSpPr txBox="1">
              <a:spLocks noChangeArrowheads="1"/>
            </p:cNvSpPr>
            <p:nvPr/>
          </p:nvSpPr>
          <p:spPr bwMode="auto">
            <a:xfrm>
              <a:off x="-672" y="751"/>
              <a:ext cx="845" cy="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P=30kN</a:t>
              </a:r>
            </a:p>
          </p:txBody>
        </p:sp>
      </p:grpSp>
      <p:sp>
        <p:nvSpPr>
          <p:cNvPr id="44209" name="Text Box 177"/>
          <p:cNvSpPr txBox="1">
            <a:spLocks noChangeArrowheads="1"/>
          </p:cNvSpPr>
          <p:nvPr/>
        </p:nvSpPr>
        <p:spPr bwMode="auto">
          <a:xfrm>
            <a:off x="1981200" y="1265238"/>
            <a:ext cx="1714500" cy="411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q=30kN/m</a:t>
            </a:r>
          </a:p>
        </p:txBody>
      </p:sp>
      <p:sp>
        <p:nvSpPr>
          <p:cNvPr id="44210" name="Text Box 178"/>
          <p:cNvSpPr txBox="1">
            <a:spLocks noChangeArrowheads="1"/>
          </p:cNvSpPr>
          <p:nvPr/>
        </p:nvSpPr>
        <p:spPr bwMode="auto">
          <a:xfrm>
            <a:off x="3470275" y="1312863"/>
            <a:ext cx="1649413" cy="411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M=30kNm</a:t>
            </a:r>
          </a:p>
        </p:txBody>
      </p:sp>
      <p:sp>
        <p:nvSpPr>
          <p:cNvPr id="44211" name="Text Box 179"/>
          <p:cNvSpPr txBox="1">
            <a:spLocks noChangeArrowheads="1"/>
          </p:cNvSpPr>
          <p:nvPr/>
        </p:nvSpPr>
        <p:spPr bwMode="auto">
          <a:xfrm>
            <a:off x="4602163" y="1906588"/>
            <a:ext cx="411162" cy="412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2000">
              <a:latin typeface="Times New Roman" pitchFamily="18" charset="0"/>
              <a:cs typeface="Times New Roman" pitchFamily="18" charset="0"/>
            </a:endParaRPr>
          </a:p>
        </p:txBody>
      </p:sp>
      <p:grpSp>
        <p:nvGrpSpPr>
          <p:cNvPr id="44377" name="Group 345"/>
          <p:cNvGrpSpPr>
            <a:grpSpLocks/>
          </p:cNvGrpSpPr>
          <p:nvPr/>
        </p:nvGrpSpPr>
        <p:grpSpPr bwMode="auto">
          <a:xfrm>
            <a:off x="900113" y="2286000"/>
            <a:ext cx="762000" cy="862013"/>
            <a:chOff x="-1056" y="1440"/>
            <a:chExt cx="480" cy="543"/>
          </a:xfrm>
        </p:grpSpPr>
        <p:sp>
          <p:nvSpPr>
            <p:cNvPr id="44062" name="Line 30"/>
            <p:cNvSpPr>
              <a:spLocks noChangeShapeType="1"/>
            </p:cNvSpPr>
            <p:nvPr/>
          </p:nvSpPr>
          <p:spPr bwMode="auto">
            <a:xfrm flipV="1">
              <a:off x="-733" y="1440"/>
              <a:ext cx="0" cy="286"/>
            </a:xfrm>
            <a:prstGeom prst="line">
              <a:avLst/>
            </a:prstGeom>
            <a:noFill/>
            <a:ln w="28575">
              <a:solidFill>
                <a:schemeClr val="accent2"/>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4212" name="Text Box 180"/>
            <p:cNvSpPr txBox="1">
              <a:spLocks noChangeArrowheads="1"/>
            </p:cNvSpPr>
            <p:nvPr/>
          </p:nvSpPr>
          <p:spPr bwMode="auto">
            <a:xfrm>
              <a:off x="-1056" y="1653"/>
              <a:ext cx="480"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chemeClr val="accent2"/>
                  </a:solidFill>
                </a:rPr>
                <a:t>V</a:t>
              </a:r>
              <a:r>
                <a:rPr lang="en-US" baseline="-25000">
                  <a:solidFill>
                    <a:schemeClr val="accent2"/>
                  </a:solidFill>
                </a:rPr>
                <a:t>b</a:t>
              </a:r>
              <a:r>
                <a:rPr lang="en-US">
                  <a:solidFill>
                    <a:schemeClr val="accent2"/>
                  </a:solidFill>
                </a:rPr>
                <a:t>=</a:t>
              </a:r>
            </a:p>
          </p:txBody>
        </p:sp>
      </p:grpSp>
      <p:grpSp>
        <p:nvGrpSpPr>
          <p:cNvPr id="44378" name="Group 346"/>
          <p:cNvGrpSpPr>
            <a:grpSpLocks/>
          </p:cNvGrpSpPr>
          <p:nvPr/>
        </p:nvGrpSpPr>
        <p:grpSpPr bwMode="auto">
          <a:xfrm>
            <a:off x="3565525" y="2063750"/>
            <a:ext cx="715963" cy="1160463"/>
            <a:chOff x="2237" y="1543"/>
            <a:chExt cx="451" cy="731"/>
          </a:xfrm>
        </p:grpSpPr>
        <p:sp>
          <p:nvSpPr>
            <p:cNvPr id="44063" name="Line 31"/>
            <p:cNvSpPr>
              <a:spLocks noChangeShapeType="1"/>
            </p:cNvSpPr>
            <p:nvPr/>
          </p:nvSpPr>
          <p:spPr bwMode="auto">
            <a:xfrm flipV="1">
              <a:off x="2544" y="1543"/>
              <a:ext cx="0" cy="443"/>
            </a:xfrm>
            <a:prstGeom prst="line">
              <a:avLst/>
            </a:prstGeom>
            <a:noFill/>
            <a:ln w="28575">
              <a:solidFill>
                <a:schemeClr val="accent2"/>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4213" name="Text Box 181"/>
            <p:cNvSpPr txBox="1">
              <a:spLocks noChangeArrowheads="1"/>
            </p:cNvSpPr>
            <p:nvPr/>
          </p:nvSpPr>
          <p:spPr bwMode="auto">
            <a:xfrm>
              <a:off x="2237" y="1969"/>
              <a:ext cx="451" cy="3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chemeClr val="accent2"/>
                  </a:solidFill>
                </a:rPr>
                <a:t>V</a:t>
              </a:r>
              <a:r>
                <a:rPr lang="en-US" baseline="-25000">
                  <a:solidFill>
                    <a:schemeClr val="accent2"/>
                  </a:solidFill>
                </a:rPr>
                <a:t>c</a:t>
              </a:r>
              <a:r>
                <a:rPr lang="en-US">
                  <a:solidFill>
                    <a:schemeClr val="accent2"/>
                  </a:solidFill>
                </a:rPr>
                <a:t>=</a:t>
              </a:r>
            </a:p>
          </p:txBody>
        </p:sp>
      </p:grpSp>
      <p:sp>
        <p:nvSpPr>
          <p:cNvPr id="44346" name="Text Box 314"/>
          <p:cNvSpPr txBox="1">
            <a:spLocks noChangeArrowheads="1"/>
          </p:cNvSpPr>
          <p:nvPr/>
        </p:nvSpPr>
        <p:spPr bwMode="auto">
          <a:xfrm>
            <a:off x="4703763" y="2506663"/>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endParaRPr lang="en-US">
              <a:solidFill>
                <a:srgbClr val="003366"/>
              </a:solidFill>
            </a:endParaRPr>
          </a:p>
        </p:txBody>
      </p:sp>
      <p:sp>
        <p:nvSpPr>
          <p:cNvPr id="44350" name="Text Box 318"/>
          <p:cNvSpPr txBox="1">
            <a:spLocks noChangeArrowheads="1"/>
          </p:cNvSpPr>
          <p:nvPr/>
        </p:nvSpPr>
        <p:spPr bwMode="auto">
          <a:xfrm>
            <a:off x="4779963" y="251142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endParaRPr lang="en-US">
              <a:solidFill>
                <a:srgbClr val="003366"/>
              </a:solidFill>
            </a:endParaRPr>
          </a:p>
        </p:txBody>
      </p:sp>
      <p:graphicFrame>
        <p:nvGraphicFramePr>
          <p:cNvPr id="44351" name="Object 319"/>
          <p:cNvGraphicFramePr>
            <a:graphicFrameLocks noChangeAspect="1"/>
          </p:cNvGraphicFramePr>
          <p:nvPr>
            <p:ph sz="quarter" idx="3"/>
          </p:nvPr>
        </p:nvGraphicFramePr>
        <p:xfrm>
          <a:off x="5405438" y="1981200"/>
          <a:ext cx="3281362" cy="1001713"/>
        </p:xfrm>
        <a:graphic>
          <a:graphicData uri="http://schemas.openxmlformats.org/presentationml/2006/ole">
            <mc:AlternateContent xmlns:mc="http://schemas.openxmlformats.org/markup-compatibility/2006">
              <mc:Choice xmlns:v="urn:schemas-microsoft-com:vml" Requires="v">
                <p:oleObj spid="_x0000_s44383" name="Equation" r:id="rId5" imgW="1663560" imgH="507960" progId="Equation.3">
                  <p:embed/>
                </p:oleObj>
              </mc:Choice>
              <mc:Fallback>
                <p:oleObj name="Equation" r:id="rId5" imgW="1663560" imgH="507960" progId="Equation.3">
                  <p:embed/>
                  <p:pic>
                    <p:nvPicPr>
                      <p:cNvPr id="0" name="Object 31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405438" y="1981200"/>
                        <a:ext cx="3281362" cy="10017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44354" name="Text Box 322"/>
          <p:cNvSpPr txBox="1">
            <a:spLocks noChangeArrowheads="1"/>
          </p:cNvSpPr>
          <p:nvPr/>
        </p:nvSpPr>
        <p:spPr bwMode="auto">
          <a:xfrm>
            <a:off x="5775325" y="35448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endParaRPr lang="en-US">
              <a:solidFill>
                <a:srgbClr val="003366"/>
              </a:solidFill>
            </a:endParaRPr>
          </a:p>
        </p:txBody>
      </p:sp>
      <p:graphicFrame>
        <p:nvGraphicFramePr>
          <p:cNvPr id="44355" name="Object 323"/>
          <p:cNvGraphicFramePr>
            <a:graphicFrameLocks noChangeAspect="1"/>
          </p:cNvGraphicFramePr>
          <p:nvPr/>
        </p:nvGraphicFramePr>
        <p:xfrm>
          <a:off x="5353050" y="2986088"/>
          <a:ext cx="3657600" cy="914400"/>
        </p:xfrm>
        <a:graphic>
          <a:graphicData uri="http://schemas.openxmlformats.org/presentationml/2006/ole">
            <mc:AlternateContent xmlns:mc="http://schemas.openxmlformats.org/markup-compatibility/2006">
              <mc:Choice xmlns:v="urn:schemas-microsoft-com:vml" Requires="v">
                <p:oleObj spid="_x0000_s44384" name="Equation" r:id="rId7" imgW="2031840" imgH="507960" progId="Equation.3">
                  <p:embed/>
                </p:oleObj>
              </mc:Choice>
              <mc:Fallback>
                <p:oleObj name="Equation" r:id="rId7" imgW="2031840" imgH="507960" progId="Equation.3">
                  <p:embed/>
                  <p:pic>
                    <p:nvPicPr>
                      <p:cNvPr id="0" name="Object 32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353050" y="2986088"/>
                        <a:ext cx="3657600" cy="9144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44356" name="Text Box 324"/>
          <p:cNvSpPr txBox="1">
            <a:spLocks noChangeArrowheads="1"/>
          </p:cNvSpPr>
          <p:nvPr/>
        </p:nvSpPr>
        <p:spPr bwMode="auto">
          <a:xfrm>
            <a:off x="5345113" y="3751263"/>
            <a:ext cx="3094037"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l-GR" sz="2800">
                <a:solidFill>
                  <a:srgbClr val="003366"/>
                </a:solidFill>
              </a:rPr>
              <a:t>Σ</a:t>
            </a:r>
            <a:r>
              <a:rPr lang="en-US" sz="2800">
                <a:solidFill>
                  <a:srgbClr val="003366"/>
                </a:solidFill>
              </a:rPr>
              <a:t>M</a:t>
            </a:r>
            <a:r>
              <a:rPr lang="en-US" sz="2800" baseline="-25000">
                <a:solidFill>
                  <a:srgbClr val="003366"/>
                </a:solidFill>
              </a:rPr>
              <a:t>B</a:t>
            </a:r>
            <a:r>
              <a:rPr lang="en-US" sz="2800">
                <a:solidFill>
                  <a:srgbClr val="003366"/>
                </a:solidFill>
              </a:rPr>
              <a:t>=0=</a:t>
            </a:r>
          </a:p>
          <a:p>
            <a:r>
              <a:rPr lang="en-US" sz="2800">
                <a:solidFill>
                  <a:srgbClr val="003366"/>
                </a:solidFill>
              </a:rPr>
              <a:t>P.1-q.2.2+M+V</a:t>
            </a:r>
            <a:r>
              <a:rPr lang="en-US" sz="2800" baseline="-25000">
                <a:solidFill>
                  <a:srgbClr val="003366"/>
                </a:solidFill>
              </a:rPr>
              <a:t>c</a:t>
            </a:r>
            <a:r>
              <a:rPr lang="en-US" sz="2800">
                <a:solidFill>
                  <a:srgbClr val="003366"/>
                </a:solidFill>
              </a:rPr>
              <a:t>.3;</a:t>
            </a:r>
            <a:endParaRPr lang="el-GR" sz="2800">
              <a:solidFill>
                <a:srgbClr val="003366"/>
              </a:solidFill>
            </a:endParaRPr>
          </a:p>
        </p:txBody>
      </p:sp>
      <p:sp>
        <p:nvSpPr>
          <p:cNvPr id="44358" name="Text Box 326"/>
          <p:cNvSpPr txBox="1">
            <a:spLocks noChangeArrowheads="1"/>
          </p:cNvSpPr>
          <p:nvPr/>
        </p:nvSpPr>
        <p:spPr bwMode="auto">
          <a:xfrm>
            <a:off x="5318125" y="52974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endParaRPr lang="en-US">
              <a:solidFill>
                <a:srgbClr val="003366"/>
              </a:solidFill>
            </a:endParaRPr>
          </a:p>
        </p:txBody>
      </p:sp>
      <p:graphicFrame>
        <p:nvGraphicFramePr>
          <p:cNvPr id="44359" name="Object 327"/>
          <p:cNvGraphicFramePr>
            <a:graphicFrameLocks noChangeAspect="1"/>
          </p:cNvGraphicFramePr>
          <p:nvPr/>
        </p:nvGraphicFramePr>
        <p:xfrm>
          <a:off x="5562600" y="4749800"/>
          <a:ext cx="3187700" cy="1498600"/>
        </p:xfrm>
        <a:graphic>
          <a:graphicData uri="http://schemas.openxmlformats.org/presentationml/2006/ole">
            <mc:AlternateContent xmlns:mc="http://schemas.openxmlformats.org/markup-compatibility/2006">
              <mc:Choice xmlns:v="urn:schemas-microsoft-com:vml" Requires="v">
                <p:oleObj spid="_x0000_s44385" name="Equation" r:id="rId9" imgW="1536480" imgH="812520" progId="Equation.3">
                  <p:embed/>
                </p:oleObj>
              </mc:Choice>
              <mc:Fallback>
                <p:oleObj name="Equation" r:id="rId9" imgW="1536480" imgH="812520" progId="Equation.3">
                  <p:embed/>
                  <p:pic>
                    <p:nvPicPr>
                      <p:cNvPr id="0" name="Object 32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562600" y="4749800"/>
                        <a:ext cx="3187700" cy="1498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44360" name="Text Box 328"/>
          <p:cNvSpPr txBox="1">
            <a:spLocks noChangeArrowheads="1"/>
          </p:cNvSpPr>
          <p:nvPr/>
        </p:nvSpPr>
        <p:spPr bwMode="auto">
          <a:xfrm>
            <a:off x="5470525" y="57546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endParaRPr lang="en-US">
              <a:solidFill>
                <a:srgbClr val="003366"/>
              </a:solidFill>
            </a:endParaRPr>
          </a:p>
        </p:txBody>
      </p:sp>
      <p:graphicFrame>
        <p:nvGraphicFramePr>
          <p:cNvPr id="44361" name="Object 329"/>
          <p:cNvGraphicFramePr>
            <a:graphicFrameLocks noChangeAspect="1"/>
          </p:cNvGraphicFramePr>
          <p:nvPr/>
        </p:nvGraphicFramePr>
        <p:xfrm>
          <a:off x="5159375" y="5680075"/>
          <a:ext cx="3708400" cy="1001713"/>
        </p:xfrm>
        <a:graphic>
          <a:graphicData uri="http://schemas.openxmlformats.org/presentationml/2006/ole">
            <mc:AlternateContent xmlns:mc="http://schemas.openxmlformats.org/markup-compatibility/2006">
              <mc:Choice xmlns:v="urn:schemas-microsoft-com:vml" Requires="v">
                <p:oleObj spid="_x0000_s44386" name="Equation" r:id="rId11" imgW="1879560" imgH="507960" progId="Equation.3">
                  <p:embed/>
                </p:oleObj>
              </mc:Choice>
              <mc:Fallback>
                <p:oleObj name="Equation" r:id="rId11" imgW="1879560" imgH="507960" progId="Equation.3">
                  <p:embed/>
                  <p:pic>
                    <p:nvPicPr>
                      <p:cNvPr id="0" name="Object 329"/>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159375" y="5680075"/>
                        <a:ext cx="3708400" cy="10017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44369" name="Group 337"/>
          <p:cNvGrpSpPr>
            <a:grpSpLocks/>
          </p:cNvGrpSpPr>
          <p:nvPr/>
        </p:nvGrpSpPr>
        <p:grpSpPr bwMode="auto">
          <a:xfrm>
            <a:off x="153988" y="3089275"/>
            <a:ext cx="4916487" cy="1263650"/>
            <a:chOff x="97" y="2036"/>
            <a:chExt cx="3097" cy="796"/>
          </a:xfrm>
        </p:grpSpPr>
        <p:sp>
          <p:nvSpPr>
            <p:cNvPr id="44216" name="Text Box 184"/>
            <p:cNvSpPr txBox="1">
              <a:spLocks noChangeArrowheads="1"/>
            </p:cNvSpPr>
            <p:nvPr/>
          </p:nvSpPr>
          <p:spPr bwMode="auto">
            <a:xfrm>
              <a:off x="600" y="2036"/>
              <a:ext cx="346"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40</a:t>
              </a:r>
            </a:p>
          </p:txBody>
        </p:sp>
        <p:sp>
          <p:nvSpPr>
            <p:cNvPr id="44082" name="Line 50"/>
            <p:cNvSpPr>
              <a:spLocks noChangeShapeType="1"/>
            </p:cNvSpPr>
            <p:nvPr/>
          </p:nvSpPr>
          <p:spPr bwMode="auto">
            <a:xfrm>
              <a:off x="350" y="2371"/>
              <a:ext cx="267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083" name="Line 51"/>
            <p:cNvSpPr>
              <a:spLocks noChangeShapeType="1"/>
            </p:cNvSpPr>
            <p:nvPr/>
          </p:nvSpPr>
          <p:spPr bwMode="auto">
            <a:xfrm>
              <a:off x="350" y="2128"/>
              <a:ext cx="0" cy="379"/>
            </a:xfrm>
            <a:prstGeom prst="line">
              <a:avLst/>
            </a:prstGeom>
            <a:noFill/>
            <a:ln w="9525">
              <a:solidFill>
                <a:srgbClr val="CC3300"/>
              </a:solidFill>
              <a:round/>
              <a:headEnd type="stealth" w="med" len="lg"/>
              <a:tailEnd/>
            </a:ln>
            <a:extLst>
              <a:ext uri="{909E8E84-426E-40DD-AFC4-6F175D3DCCD1}">
                <a14:hiddenFill xmlns:a14="http://schemas.microsoft.com/office/drawing/2010/main">
                  <a:noFill/>
                </a14:hiddenFill>
              </a:ext>
            </a:extLst>
          </p:spPr>
          <p:txBody>
            <a:bodyPr/>
            <a:lstStyle/>
            <a:p>
              <a:endParaRPr lang="en-US"/>
            </a:p>
          </p:txBody>
        </p:sp>
        <p:sp>
          <p:nvSpPr>
            <p:cNvPr id="44084" name="Line 52"/>
            <p:cNvSpPr>
              <a:spLocks noChangeShapeType="1"/>
            </p:cNvSpPr>
            <p:nvPr/>
          </p:nvSpPr>
          <p:spPr bwMode="auto">
            <a:xfrm>
              <a:off x="904" y="2170"/>
              <a:ext cx="0" cy="346"/>
            </a:xfrm>
            <a:prstGeom prst="line">
              <a:avLst/>
            </a:prstGeom>
            <a:noFill/>
            <a:ln w="19050">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085" name="Line 53"/>
            <p:cNvSpPr>
              <a:spLocks noChangeShapeType="1"/>
            </p:cNvSpPr>
            <p:nvPr/>
          </p:nvSpPr>
          <p:spPr bwMode="auto">
            <a:xfrm>
              <a:off x="350" y="2516"/>
              <a:ext cx="552" cy="0"/>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086" name="Line 54"/>
            <p:cNvSpPr>
              <a:spLocks noChangeShapeType="1"/>
            </p:cNvSpPr>
            <p:nvPr/>
          </p:nvSpPr>
          <p:spPr bwMode="auto">
            <a:xfrm>
              <a:off x="1459" y="2170"/>
              <a:ext cx="0" cy="204"/>
            </a:xfrm>
            <a:prstGeom prst="line">
              <a:avLst/>
            </a:prstGeom>
            <a:noFill/>
            <a:ln w="19050">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087" name="Line 55"/>
            <p:cNvSpPr>
              <a:spLocks noChangeShapeType="1"/>
            </p:cNvSpPr>
            <p:nvPr/>
          </p:nvSpPr>
          <p:spPr bwMode="auto">
            <a:xfrm>
              <a:off x="897" y="2164"/>
              <a:ext cx="564" cy="0"/>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088" name="Line 56"/>
            <p:cNvSpPr>
              <a:spLocks noChangeShapeType="1"/>
            </p:cNvSpPr>
            <p:nvPr/>
          </p:nvSpPr>
          <p:spPr bwMode="auto">
            <a:xfrm>
              <a:off x="2632" y="2370"/>
              <a:ext cx="0" cy="136"/>
            </a:xfrm>
            <a:prstGeom prst="line">
              <a:avLst/>
            </a:prstGeom>
            <a:noFill/>
            <a:ln w="19050">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089" name="Line 57"/>
            <p:cNvSpPr>
              <a:spLocks noChangeShapeType="1"/>
            </p:cNvSpPr>
            <p:nvPr/>
          </p:nvSpPr>
          <p:spPr bwMode="auto">
            <a:xfrm rot="74704">
              <a:off x="1455" y="2175"/>
              <a:ext cx="1181" cy="319"/>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44090" name="Group 58"/>
            <p:cNvGrpSpPr>
              <a:grpSpLocks/>
            </p:cNvGrpSpPr>
            <p:nvPr/>
          </p:nvGrpSpPr>
          <p:grpSpPr bwMode="auto">
            <a:xfrm>
              <a:off x="566" y="2400"/>
              <a:ext cx="87" cy="87"/>
              <a:chOff x="10625" y="9000"/>
              <a:chExt cx="408" cy="408"/>
            </a:xfrm>
          </p:grpSpPr>
          <p:sp>
            <p:nvSpPr>
              <p:cNvPr id="44091" name="Oval 59"/>
              <p:cNvSpPr>
                <a:spLocks noChangeArrowheads="1"/>
              </p:cNvSpPr>
              <p:nvPr/>
            </p:nvSpPr>
            <p:spPr bwMode="auto">
              <a:xfrm>
                <a:off x="10625" y="9000"/>
                <a:ext cx="408" cy="408"/>
              </a:xfrm>
              <a:prstGeom prst="ellipse">
                <a:avLst/>
              </a:prstGeom>
              <a:noFill/>
              <a:ln w="9525">
                <a:solidFill>
                  <a:srgbClr val="CC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092" name="Line 60"/>
              <p:cNvSpPr>
                <a:spLocks noChangeShapeType="1"/>
              </p:cNvSpPr>
              <p:nvPr/>
            </p:nvSpPr>
            <p:spPr bwMode="auto">
              <a:xfrm>
                <a:off x="10715" y="9210"/>
                <a:ext cx="238" cy="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44093" name="Group 61"/>
            <p:cNvGrpSpPr>
              <a:grpSpLocks/>
            </p:cNvGrpSpPr>
            <p:nvPr/>
          </p:nvGrpSpPr>
          <p:grpSpPr bwMode="auto">
            <a:xfrm>
              <a:off x="1135" y="2220"/>
              <a:ext cx="86" cy="87"/>
              <a:chOff x="9365" y="9180"/>
              <a:chExt cx="181" cy="181"/>
            </a:xfrm>
          </p:grpSpPr>
          <p:grpSp>
            <p:nvGrpSpPr>
              <p:cNvPr id="44094" name="Group 62"/>
              <p:cNvGrpSpPr>
                <a:grpSpLocks/>
              </p:cNvGrpSpPr>
              <p:nvPr/>
            </p:nvGrpSpPr>
            <p:grpSpPr bwMode="auto">
              <a:xfrm>
                <a:off x="9365" y="9180"/>
                <a:ext cx="181" cy="181"/>
                <a:chOff x="10625" y="9000"/>
                <a:chExt cx="408" cy="408"/>
              </a:xfrm>
            </p:grpSpPr>
            <p:sp>
              <p:nvSpPr>
                <p:cNvPr id="44095" name="Oval 63"/>
                <p:cNvSpPr>
                  <a:spLocks noChangeArrowheads="1"/>
                </p:cNvSpPr>
                <p:nvPr/>
              </p:nvSpPr>
              <p:spPr bwMode="auto">
                <a:xfrm>
                  <a:off x="10625" y="9000"/>
                  <a:ext cx="408" cy="408"/>
                </a:xfrm>
                <a:prstGeom prst="ellipse">
                  <a:avLst/>
                </a:prstGeom>
                <a:noFill/>
                <a:ln w="9525">
                  <a:solidFill>
                    <a:srgbClr val="CC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096" name="Line 64"/>
                <p:cNvSpPr>
                  <a:spLocks noChangeShapeType="1"/>
                </p:cNvSpPr>
                <p:nvPr/>
              </p:nvSpPr>
              <p:spPr bwMode="auto">
                <a:xfrm>
                  <a:off x="10715" y="9210"/>
                  <a:ext cx="238" cy="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44097" name="Line 65"/>
              <p:cNvSpPr>
                <a:spLocks noChangeShapeType="1"/>
              </p:cNvSpPr>
              <p:nvPr/>
            </p:nvSpPr>
            <p:spPr bwMode="auto">
              <a:xfrm>
                <a:off x="9455" y="9225"/>
                <a:ext cx="0" cy="125"/>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44098" name="Line 66"/>
            <p:cNvSpPr>
              <a:spLocks noChangeShapeType="1"/>
            </p:cNvSpPr>
            <p:nvPr/>
          </p:nvSpPr>
          <p:spPr bwMode="auto">
            <a:xfrm>
              <a:off x="400" y="2370"/>
              <a:ext cx="0" cy="14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099" name="Line 67"/>
            <p:cNvSpPr>
              <a:spLocks noChangeShapeType="1"/>
            </p:cNvSpPr>
            <p:nvPr/>
          </p:nvSpPr>
          <p:spPr bwMode="auto">
            <a:xfrm>
              <a:off x="501" y="2371"/>
              <a:ext cx="0" cy="14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00" name="Line 68"/>
            <p:cNvSpPr>
              <a:spLocks noChangeShapeType="1"/>
            </p:cNvSpPr>
            <p:nvPr/>
          </p:nvSpPr>
          <p:spPr bwMode="auto">
            <a:xfrm>
              <a:off x="551" y="2371"/>
              <a:ext cx="0" cy="14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01" name="Line 69"/>
            <p:cNvSpPr>
              <a:spLocks noChangeShapeType="1"/>
            </p:cNvSpPr>
            <p:nvPr/>
          </p:nvSpPr>
          <p:spPr bwMode="auto">
            <a:xfrm>
              <a:off x="681" y="2371"/>
              <a:ext cx="0" cy="14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02" name="Line 70"/>
            <p:cNvSpPr>
              <a:spLocks noChangeShapeType="1"/>
            </p:cNvSpPr>
            <p:nvPr/>
          </p:nvSpPr>
          <p:spPr bwMode="auto">
            <a:xfrm>
              <a:off x="451" y="2371"/>
              <a:ext cx="0" cy="14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03" name="Line 71"/>
            <p:cNvSpPr>
              <a:spLocks noChangeShapeType="1"/>
            </p:cNvSpPr>
            <p:nvPr/>
          </p:nvSpPr>
          <p:spPr bwMode="auto">
            <a:xfrm>
              <a:off x="587" y="2472"/>
              <a:ext cx="0" cy="4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04" name="Line 72"/>
            <p:cNvSpPr>
              <a:spLocks noChangeShapeType="1"/>
            </p:cNvSpPr>
            <p:nvPr/>
          </p:nvSpPr>
          <p:spPr bwMode="auto">
            <a:xfrm>
              <a:off x="636" y="2352"/>
              <a:ext cx="0" cy="4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05" name="Line 73"/>
            <p:cNvSpPr>
              <a:spLocks noChangeShapeType="1"/>
            </p:cNvSpPr>
            <p:nvPr/>
          </p:nvSpPr>
          <p:spPr bwMode="auto">
            <a:xfrm>
              <a:off x="631" y="2472"/>
              <a:ext cx="0" cy="4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06" name="Line 74"/>
            <p:cNvSpPr>
              <a:spLocks noChangeShapeType="1"/>
            </p:cNvSpPr>
            <p:nvPr/>
          </p:nvSpPr>
          <p:spPr bwMode="auto">
            <a:xfrm>
              <a:off x="1149" y="2170"/>
              <a:ext cx="0" cy="6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07" name="Line 75"/>
            <p:cNvSpPr>
              <a:spLocks noChangeShapeType="1"/>
            </p:cNvSpPr>
            <p:nvPr/>
          </p:nvSpPr>
          <p:spPr bwMode="auto">
            <a:xfrm>
              <a:off x="587" y="2371"/>
              <a:ext cx="0" cy="4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08" name="Line 76"/>
            <p:cNvSpPr>
              <a:spLocks noChangeShapeType="1"/>
            </p:cNvSpPr>
            <p:nvPr/>
          </p:nvSpPr>
          <p:spPr bwMode="auto">
            <a:xfrm>
              <a:off x="724" y="2371"/>
              <a:ext cx="0" cy="14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09" name="Line 77"/>
            <p:cNvSpPr>
              <a:spLocks noChangeShapeType="1"/>
            </p:cNvSpPr>
            <p:nvPr/>
          </p:nvSpPr>
          <p:spPr bwMode="auto">
            <a:xfrm>
              <a:off x="775" y="2371"/>
              <a:ext cx="0" cy="14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10" name="Line 78"/>
            <p:cNvSpPr>
              <a:spLocks noChangeShapeType="1"/>
            </p:cNvSpPr>
            <p:nvPr/>
          </p:nvSpPr>
          <p:spPr bwMode="auto">
            <a:xfrm>
              <a:off x="818" y="2371"/>
              <a:ext cx="0" cy="14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11" name="Line 79"/>
            <p:cNvSpPr>
              <a:spLocks noChangeShapeType="1"/>
            </p:cNvSpPr>
            <p:nvPr/>
          </p:nvSpPr>
          <p:spPr bwMode="auto">
            <a:xfrm>
              <a:off x="861" y="2371"/>
              <a:ext cx="0" cy="14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12" name="Line 80"/>
            <p:cNvSpPr>
              <a:spLocks noChangeShapeType="1"/>
            </p:cNvSpPr>
            <p:nvPr/>
          </p:nvSpPr>
          <p:spPr bwMode="auto">
            <a:xfrm>
              <a:off x="955" y="2170"/>
              <a:ext cx="0" cy="20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13" name="Line 81"/>
            <p:cNvSpPr>
              <a:spLocks noChangeShapeType="1"/>
            </p:cNvSpPr>
            <p:nvPr/>
          </p:nvSpPr>
          <p:spPr bwMode="auto">
            <a:xfrm>
              <a:off x="1055" y="2170"/>
              <a:ext cx="0" cy="20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14" name="Line 82"/>
            <p:cNvSpPr>
              <a:spLocks noChangeShapeType="1"/>
            </p:cNvSpPr>
            <p:nvPr/>
          </p:nvSpPr>
          <p:spPr bwMode="auto">
            <a:xfrm>
              <a:off x="1106" y="2170"/>
              <a:ext cx="0" cy="20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15" name="Line 83"/>
            <p:cNvSpPr>
              <a:spLocks noChangeShapeType="1"/>
            </p:cNvSpPr>
            <p:nvPr/>
          </p:nvSpPr>
          <p:spPr bwMode="auto">
            <a:xfrm>
              <a:off x="1250" y="2170"/>
              <a:ext cx="0" cy="20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16" name="Line 84"/>
            <p:cNvSpPr>
              <a:spLocks noChangeShapeType="1"/>
            </p:cNvSpPr>
            <p:nvPr/>
          </p:nvSpPr>
          <p:spPr bwMode="auto">
            <a:xfrm>
              <a:off x="1300" y="2170"/>
              <a:ext cx="0" cy="20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17" name="Line 85"/>
            <p:cNvSpPr>
              <a:spLocks noChangeShapeType="1"/>
            </p:cNvSpPr>
            <p:nvPr/>
          </p:nvSpPr>
          <p:spPr bwMode="auto">
            <a:xfrm>
              <a:off x="1351" y="2162"/>
              <a:ext cx="0" cy="202"/>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18" name="Line 86"/>
            <p:cNvSpPr>
              <a:spLocks noChangeShapeType="1"/>
            </p:cNvSpPr>
            <p:nvPr/>
          </p:nvSpPr>
          <p:spPr bwMode="auto">
            <a:xfrm>
              <a:off x="1408" y="2162"/>
              <a:ext cx="0" cy="202"/>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19" name="Line 87"/>
            <p:cNvSpPr>
              <a:spLocks noChangeShapeType="1"/>
            </p:cNvSpPr>
            <p:nvPr/>
          </p:nvSpPr>
          <p:spPr bwMode="auto">
            <a:xfrm>
              <a:off x="1005" y="2162"/>
              <a:ext cx="0" cy="202"/>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20" name="Line 88"/>
            <p:cNvSpPr>
              <a:spLocks noChangeShapeType="1"/>
            </p:cNvSpPr>
            <p:nvPr/>
          </p:nvSpPr>
          <p:spPr bwMode="auto">
            <a:xfrm>
              <a:off x="1156" y="2299"/>
              <a:ext cx="0" cy="6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21" name="Line 89"/>
            <p:cNvSpPr>
              <a:spLocks noChangeShapeType="1"/>
            </p:cNvSpPr>
            <p:nvPr/>
          </p:nvSpPr>
          <p:spPr bwMode="auto">
            <a:xfrm>
              <a:off x="1209" y="2298"/>
              <a:ext cx="0" cy="6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22" name="Line 90"/>
            <p:cNvSpPr>
              <a:spLocks noChangeShapeType="1"/>
            </p:cNvSpPr>
            <p:nvPr/>
          </p:nvSpPr>
          <p:spPr bwMode="auto">
            <a:xfrm>
              <a:off x="1199" y="2170"/>
              <a:ext cx="0" cy="6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23" name="Line 91"/>
            <p:cNvSpPr>
              <a:spLocks noChangeShapeType="1"/>
            </p:cNvSpPr>
            <p:nvPr/>
          </p:nvSpPr>
          <p:spPr bwMode="auto">
            <a:xfrm>
              <a:off x="1509" y="2184"/>
              <a:ext cx="0" cy="19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24" name="Line 92"/>
            <p:cNvSpPr>
              <a:spLocks noChangeShapeType="1"/>
            </p:cNvSpPr>
            <p:nvPr/>
          </p:nvSpPr>
          <p:spPr bwMode="auto">
            <a:xfrm>
              <a:off x="1559" y="2198"/>
              <a:ext cx="0" cy="173"/>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25" name="Line 93"/>
            <p:cNvSpPr>
              <a:spLocks noChangeShapeType="1"/>
            </p:cNvSpPr>
            <p:nvPr/>
          </p:nvSpPr>
          <p:spPr bwMode="auto">
            <a:xfrm>
              <a:off x="1610" y="2206"/>
              <a:ext cx="0" cy="163"/>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26" name="Line 94"/>
            <p:cNvSpPr>
              <a:spLocks noChangeShapeType="1"/>
            </p:cNvSpPr>
            <p:nvPr/>
          </p:nvSpPr>
          <p:spPr bwMode="auto">
            <a:xfrm>
              <a:off x="1660" y="2227"/>
              <a:ext cx="0" cy="142"/>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27" name="Line 95"/>
            <p:cNvSpPr>
              <a:spLocks noChangeShapeType="1"/>
            </p:cNvSpPr>
            <p:nvPr/>
          </p:nvSpPr>
          <p:spPr bwMode="auto">
            <a:xfrm>
              <a:off x="1711" y="2242"/>
              <a:ext cx="0" cy="11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28" name="Line 96"/>
            <p:cNvSpPr>
              <a:spLocks noChangeShapeType="1"/>
            </p:cNvSpPr>
            <p:nvPr/>
          </p:nvSpPr>
          <p:spPr bwMode="auto">
            <a:xfrm>
              <a:off x="1761" y="2256"/>
              <a:ext cx="0" cy="10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29" name="Line 97"/>
            <p:cNvSpPr>
              <a:spLocks noChangeShapeType="1"/>
            </p:cNvSpPr>
            <p:nvPr/>
          </p:nvSpPr>
          <p:spPr bwMode="auto">
            <a:xfrm>
              <a:off x="1855" y="2285"/>
              <a:ext cx="0" cy="86"/>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30" name="Line 98"/>
            <p:cNvSpPr>
              <a:spLocks noChangeShapeType="1"/>
            </p:cNvSpPr>
            <p:nvPr/>
          </p:nvSpPr>
          <p:spPr bwMode="auto">
            <a:xfrm>
              <a:off x="1804" y="2265"/>
              <a:ext cx="0" cy="10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31" name="Line 99"/>
            <p:cNvSpPr>
              <a:spLocks noChangeShapeType="1"/>
            </p:cNvSpPr>
            <p:nvPr/>
          </p:nvSpPr>
          <p:spPr bwMode="auto">
            <a:xfrm>
              <a:off x="1899" y="2292"/>
              <a:ext cx="0" cy="82"/>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32" name="Line 100"/>
            <p:cNvSpPr>
              <a:spLocks noChangeShapeType="1"/>
            </p:cNvSpPr>
            <p:nvPr/>
          </p:nvSpPr>
          <p:spPr bwMode="auto">
            <a:xfrm>
              <a:off x="1955" y="2314"/>
              <a:ext cx="0" cy="6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33" name="Line 101"/>
            <p:cNvSpPr>
              <a:spLocks noChangeShapeType="1"/>
            </p:cNvSpPr>
            <p:nvPr/>
          </p:nvSpPr>
          <p:spPr bwMode="auto">
            <a:xfrm>
              <a:off x="1999" y="2328"/>
              <a:ext cx="0" cy="4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34" name="Line 102"/>
            <p:cNvSpPr>
              <a:spLocks noChangeShapeType="1"/>
            </p:cNvSpPr>
            <p:nvPr/>
          </p:nvSpPr>
          <p:spPr bwMode="auto">
            <a:xfrm>
              <a:off x="2042" y="2328"/>
              <a:ext cx="0" cy="36"/>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35" name="Line 103"/>
            <p:cNvSpPr>
              <a:spLocks noChangeShapeType="1"/>
            </p:cNvSpPr>
            <p:nvPr/>
          </p:nvSpPr>
          <p:spPr bwMode="auto">
            <a:xfrm>
              <a:off x="2085" y="2343"/>
              <a:ext cx="0" cy="2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36" name="Line 104"/>
            <p:cNvSpPr>
              <a:spLocks noChangeShapeType="1"/>
            </p:cNvSpPr>
            <p:nvPr/>
          </p:nvSpPr>
          <p:spPr bwMode="auto">
            <a:xfrm>
              <a:off x="2251" y="2371"/>
              <a:ext cx="0" cy="2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37" name="Line 105"/>
            <p:cNvSpPr>
              <a:spLocks noChangeShapeType="1"/>
            </p:cNvSpPr>
            <p:nvPr/>
          </p:nvSpPr>
          <p:spPr bwMode="auto">
            <a:xfrm>
              <a:off x="2301" y="2371"/>
              <a:ext cx="0" cy="36"/>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38" name="Line 106"/>
            <p:cNvSpPr>
              <a:spLocks noChangeShapeType="1"/>
            </p:cNvSpPr>
            <p:nvPr/>
          </p:nvSpPr>
          <p:spPr bwMode="auto">
            <a:xfrm>
              <a:off x="2351" y="2379"/>
              <a:ext cx="0" cy="4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39" name="Line 107"/>
            <p:cNvSpPr>
              <a:spLocks noChangeShapeType="1"/>
            </p:cNvSpPr>
            <p:nvPr/>
          </p:nvSpPr>
          <p:spPr bwMode="auto">
            <a:xfrm>
              <a:off x="2402" y="2370"/>
              <a:ext cx="0" cy="6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40" name="Line 108"/>
            <p:cNvSpPr>
              <a:spLocks noChangeShapeType="1"/>
            </p:cNvSpPr>
            <p:nvPr/>
          </p:nvSpPr>
          <p:spPr bwMode="auto">
            <a:xfrm>
              <a:off x="2452" y="2371"/>
              <a:ext cx="0" cy="8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41" name="Line 109"/>
            <p:cNvSpPr>
              <a:spLocks noChangeShapeType="1"/>
            </p:cNvSpPr>
            <p:nvPr/>
          </p:nvSpPr>
          <p:spPr bwMode="auto">
            <a:xfrm>
              <a:off x="2503" y="2371"/>
              <a:ext cx="0" cy="10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42" name="Line 110"/>
            <p:cNvSpPr>
              <a:spLocks noChangeShapeType="1"/>
            </p:cNvSpPr>
            <p:nvPr/>
          </p:nvSpPr>
          <p:spPr bwMode="auto">
            <a:xfrm>
              <a:off x="2588" y="2379"/>
              <a:ext cx="0" cy="10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43" name="Line 111"/>
            <p:cNvSpPr>
              <a:spLocks noChangeShapeType="1"/>
            </p:cNvSpPr>
            <p:nvPr/>
          </p:nvSpPr>
          <p:spPr bwMode="auto">
            <a:xfrm>
              <a:off x="2546" y="2371"/>
              <a:ext cx="0" cy="10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44" name="Line 112"/>
            <p:cNvSpPr>
              <a:spLocks noChangeShapeType="1"/>
            </p:cNvSpPr>
            <p:nvPr/>
          </p:nvSpPr>
          <p:spPr bwMode="auto">
            <a:xfrm>
              <a:off x="357" y="2371"/>
              <a:ext cx="0" cy="148"/>
            </a:xfrm>
            <a:prstGeom prst="line">
              <a:avLst/>
            </a:prstGeom>
            <a:noFill/>
            <a:ln w="19050">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214" name="Text Box 182"/>
            <p:cNvSpPr txBox="1">
              <a:spLocks noChangeArrowheads="1"/>
            </p:cNvSpPr>
            <p:nvPr/>
          </p:nvSpPr>
          <p:spPr bwMode="auto">
            <a:xfrm>
              <a:off x="640" y="2573"/>
              <a:ext cx="896"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Q(kN)</a:t>
              </a:r>
            </a:p>
          </p:txBody>
        </p:sp>
        <p:sp>
          <p:nvSpPr>
            <p:cNvPr id="44215" name="Text Box 183"/>
            <p:cNvSpPr txBox="1">
              <a:spLocks noChangeArrowheads="1"/>
            </p:cNvSpPr>
            <p:nvPr/>
          </p:nvSpPr>
          <p:spPr bwMode="auto">
            <a:xfrm>
              <a:off x="877" y="2400"/>
              <a:ext cx="515"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-30</a:t>
              </a:r>
            </a:p>
          </p:txBody>
        </p:sp>
        <p:sp>
          <p:nvSpPr>
            <p:cNvPr id="44217" name="Text Box 185"/>
            <p:cNvSpPr txBox="1">
              <a:spLocks noChangeArrowheads="1"/>
            </p:cNvSpPr>
            <p:nvPr/>
          </p:nvSpPr>
          <p:spPr bwMode="auto">
            <a:xfrm>
              <a:off x="2589" y="2393"/>
              <a:ext cx="531"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-20</a:t>
              </a:r>
            </a:p>
          </p:txBody>
        </p:sp>
        <p:sp>
          <p:nvSpPr>
            <p:cNvPr id="44219" name="Text Box 187"/>
            <p:cNvSpPr txBox="1">
              <a:spLocks noChangeArrowheads="1"/>
            </p:cNvSpPr>
            <p:nvPr/>
          </p:nvSpPr>
          <p:spPr bwMode="auto">
            <a:xfrm>
              <a:off x="97" y="2064"/>
              <a:ext cx="259"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Q</a:t>
              </a:r>
            </a:p>
          </p:txBody>
        </p:sp>
        <p:sp>
          <p:nvSpPr>
            <p:cNvPr id="44226" name="Text Box 194"/>
            <p:cNvSpPr txBox="1">
              <a:spLocks noChangeArrowheads="1"/>
            </p:cNvSpPr>
            <p:nvPr/>
          </p:nvSpPr>
          <p:spPr bwMode="auto">
            <a:xfrm>
              <a:off x="2935" y="2327"/>
              <a:ext cx="259"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x</a:t>
              </a:r>
            </a:p>
          </p:txBody>
        </p:sp>
        <p:sp>
          <p:nvSpPr>
            <p:cNvPr id="44368" name="Text Box 336"/>
            <p:cNvSpPr txBox="1">
              <a:spLocks noChangeArrowheads="1"/>
            </p:cNvSpPr>
            <p:nvPr/>
          </p:nvSpPr>
          <p:spPr bwMode="auto">
            <a:xfrm>
              <a:off x="1953" y="2345"/>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t>E</a:t>
              </a:r>
            </a:p>
          </p:txBody>
        </p:sp>
      </p:grpSp>
      <p:grpSp>
        <p:nvGrpSpPr>
          <p:cNvPr id="44372" name="Group 340"/>
          <p:cNvGrpSpPr>
            <a:grpSpLocks/>
          </p:cNvGrpSpPr>
          <p:nvPr/>
        </p:nvGrpSpPr>
        <p:grpSpPr bwMode="auto">
          <a:xfrm>
            <a:off x="185738" y="1595438"/>
            <a:ext cx="4040187" cy="1081087"/>
            <a:chOff x="117" y="1005"/>
            <a:chExt cx="2545" cy="681"/>
          </a:xfrm>
        </p:grpSpPr>
        <p:sp>
          <p:nvSpPr>
            <p:cNvPr id="44036" name="AutoShape 4"/>
            <p:cNvSpPr>
              <a:spLocks noChangeArrowheads="1"/>
            </p:cNvSpPr>
            <p:nvPr/>
          </p:nvSpPr>
          <p:spPr bwMode="auto">
            <a:xfrm>
              <a:off x="861" y="1246"/>
              <a:ext cx="55" cy="54"/>
            </a:xfrm>
            <a:prstGeom prst="flowChartConnector">
              <a:avLst/>
            </a:prstGeom>
            <a:solidFill>
              <a:srgbClr val="FFFFFF"/>
            </a:solidFill>
            <a:ln w="28575">
              <a:solidFill>
                <a:srgbClr val="000000"/>
              </a:solidFill>
              <a:round/>
              <a:headEnd/>
              <a:tailEnd/>
            </a:ln>
          </p:spPr>
          <p:txBody>
            <a:bodyPr/>
            <a:lstStyle/>
            <a:p>
              <a:endParaRPr lang="en-US"/>
            </a:p>
          </p:txBody>
        </p:sp>
        <p:sp>
          <p:nvSpPr>
            <p:cNvPr id="44037" name="Line 5"/>
            <p:cNvSpPr>
              <a:spLocks noChangeShapeType="1"/>
            </p:cNvSpPr>
            <p:nvPr/>
          </p:nvSpPr>
          <p:spPr bwMode="auto">
            <a:xfrm>
              <a:off x="885" y="1301"/>
              <a:ext cx="0" cy="9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038" name="AutoShape 6"/>
            <p:cNvSpPr>
              <a:spLocks noChangeArrowheads="1"/>
            </p:cNvSpPr>
            <p:nvPr/>
          </p:nvSpPr>
          <p:spPr bwMode="auto">
            <a:xfrm>
              <a:off x="861" y="1393"/>
              <a:ext cx="55" cy="54"/>
            </a:xfrm>
            <a:prstGeom prst="flowChartConnector">
              <a:avLst/>
            </a:prstGeom>
            <a:solidFill>
              <a:srgbClr val="FFFFFF"/>
            </a:solidFill>
            <a:ln w="28575">
              <a:solidFill>
                <a:srgbClr val="000000"/>
              </a:solidFill>
              <a:round/>
              <a:headEnd/>
              <a:tailEnd/>
            </a:ln>
          </p:spPr>
          <p:txBody>
            <a:bodyPr/>
            <a:lstStyle/>
            <a:p>
              <a:endParaRPr lang="en-US"/>
            </a:p>
          </p:txBody>
        </p:sp>
        <p:sp>
          <p:nvSpPr>
            <p:cNvPr id="44039" name="Line 7"/>
            <p:cNvSpPr>
              <a:spLocks noChangeShapeType="1"/>
            </p:cNvSpPr>
            <p:nvPr/>
          </p:nvSpPr>
          <p:spPr bwMode="auto">
            <a:xfrm>
              <a:off x="782" y="1418"/>
              <a:ext cx="8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040" name="Line 8"/>
            <p:cNvSpPr>
              <a:spLocks noChangeShapeType="1"/>
            </p:cNvSpPr>
            <p:nvPr/>
          </p:nvSpPr>
          <p:spPr bwMode="auto">
            <a:xfrm>
              <a:off x="912" y="1418"/>
              <a:ext cx="86"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041" name="Line 9"/>
            <p:cNvSpPr>
              <a:spLocks noChangeShapeType="1"/>
            </p:cNvSpPr>
            <p:nvPr/>
          </p:nvSpPr>
          <p:spPr bwMode="auto">
            <a:xfrm flipH="1">
              <a:off x="767" y="1420"/>
              <a:ext cx="44"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042" name="Line 10"/>
            <p:cNvSpPr>
              <a:spLocks noChangeShapeType="1"/>
            </p:cNvSpPr>
            <p:nvPr/>
          </p:nvSpPr>
          <p:spPr bwMode="auto">
            <a:xfrm flipH="1">
              <a:off x="807" y="1421"/>
              <a:ext cx="43"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043" name="Line 11"/>
            <p:cNvSpPr>
              <a:spLocks noChangeShapeType="1"/>
            </p:cNvSpPr>
            <p:nvPr/>
          </p:nvSpPr>
          <p:spPr bwMode="auto">
            <a:xfrm flipH="1">
              <a:off x="839" y="1431"/>
              <a:ext cx="35" cy="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044" name="Line 12"/>
            <p:cNvSpPr>
              <a:spLocks noChangeShapeType="1"/>
            </p:cNvSpPr>
            <p:nvPr/>
          </p:nvSpPr>
          <p:spPr bwMode="auto">
            <a:xfrm flipH="1">
              <a:off x="869" y="1434"/>
              <a:ext cx="29" cy="2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045" name="Line 13"/>
            <p:cNvSpPr>
              <a:spLocks noChangeShapeType="1"/>
            </p:cNvSpPr>
            <p:nvPr/>
          </p:nvSpPr>
          <p:spPr bwMode="auto">
            <a:xfrm flipH="1">
              <a:off x="901" y="1418"/>
              <a:ext cx="44"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046" name="Line 14"/>
            <p:cNvSpPr>
              <a:spLocks noChangeShapeType="1"/>
            </p:cNvSpPr>
            <p:nvPr/>
          </p:nvSpPr>
          <p:spPr bwMode="auto">
            <a:xfrm flipH="1">
              <a:off x="937" y="1418"/>
              <a:ext cx="44"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047" name="AutoShape 15"/>
            <p:cNvSpPr>
              <a:spLocks noChangeArrowheads="1"/>
            </p:cNvSpPr>
            <p:nvPr/>
          </p:nvSpPr>
          <p:spPr bwMode="auto">
            <a:xfrm>
              <a:off x="2523" y="1246"/>
              <a:ext cx="54" cy="54"/>
            </a:xfrm>
            <a:prstGeom prst="flowChartConnector">
              <a:avLst/>
            </a:prstGeom>
            <a:solidFill>
              <a:srgbClr val="FFFFFF"/>
            </a:solidFill>
            <a:ln w="28575">
              <a:solidFill>
                <a:srgbClr val="000000"/>
              </a:solidFill>
              <a:round/>
              <a:headEnd/>
              <a:tailEnd/>
            </a:ln>
          </p:spPr>
          <p:txBody>
            <a:bodyPr/>
            <a:lstStyle/>
            <a:p>
              <a:endParaRPr lang="en-US"/>
            </a:p>
          </p:txBody>
        </p:sp>
        <p:sp>
          <p:nvSpPr>
            <p:cNvPr id="44048" name="Line 16"/>
            <p:cNvSpPr>
              <a:spLocks noChangeShapeType="1"/>
            </p:cNvSpPr>
            <p:nvPr/>
          </p:nvSpPr>
          <p:spPr bwMode="auto">
            <a:xfrm rot="21272925" flipH="1">
              <a:off x="2474" y="1296"/>
              <a:ext cx="68" cy="11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049" name="Line 17"/>
            <p:cNvSpPr>
              <a:spLocks noChangeShapeType="1"/>
            </p:cNvSpPr>
            <p:nvPr/>
          </p:nvSpPr>
          <p:spPr bwMode="auto">
            <a:xfrm rot="252296">
              <a:off x="2561" y="1295"/>
              <a:ext cx="52" cy="8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050" name="Line 18"/>
            <p:cNvSpPr>
              <a:spLocks noChangeShapeType="1"/>
            </p:cNvSpPr>
            <p:nvPr/>
          </p:nvSpPr>
          <p:spPr bwMode="auto">
            <a:xfrm>
              <a:off x="2452" y="1390"/>
              <a:ext cx="21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051" name="Line 19"/>
            <p:cNvSpPr>
              <a:spLocks noChangeShapeType="1"/>
            </p:cNvSpPr>
            <p:nvPr/>
          </p:nvSpPr>
          <p:spPr bwMode="auto">
            <a:xfrm flipH="1">
              <a:off x="2450" y="1392"/>
              <a:ext cx="25" cy="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052" name="Line 20"/>
            <p:cNvSpPr>
              <a:spLocks noChangeShapeType="1"/>
            </p:cNvSpPr>
            <p:nvPr/>
          </p:nvSpPr>
          <p:spPr bwMode="auto">
            <a:xfrm flipH="1">
              <a:off x="2473" y="1392"/>
              <a:ext cx="25" cy="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053" name="Line 21"/>
            <p:cNvSpPr>
              <a:spLocks noChangeShapeType="1"/>
            </p:cNvSpPr>
            <p:nvPr/>
          </p:nvSpPr>
          <p:spPr bwMode="auto">
            <a:xfrm flipH="1">
              <a:off x="2498" y="1392"/>
              <a:ext cx="25" cy="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054" name="Line 22"/>
            <p:cNvSpPr>
              <a:spLocks noChangeShapeType="1"/>
            </p:cNvSpPr>
            <p:nvPr/>
          </p:nvSpPr>
          <p:spPr bwMode="auto">
            <a:xfrm flipH="1">
              <a:off x="2523" y="1392"/>
              <a:ext cx="26" cy="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055" name="Line 23"/>
            <p:cNvSpPr>
              <a:spLocks noChangeShapeType="1"/>
            </p:cNvSpPr>
            <p:nvPr/>
          </p:nvSpPr>
          <p:spPr bwMode="auto">
            <a:xfrm flipH="1">
              <a:off x="2549" y="1392"/>
              <a:ext cx="25" cy="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056" name="Line 24"/>
            <p:cNvSpPr>
              <a:spLocks noChangeShapeType="1"/>
            </p:cNvSpPr>
            <p:nvPr/>
          </p:nvSpPr>
          <p:spPr bwMode="auto">
            <a:xfrm flipH="1">
              <a:off x="2574" y="1392"/>
              <a:ext cx="25" cy="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057" name="Line 25"/>
            <p:cNvSpPr>
              <a:spLocks noChangeShapeType="1"/>
            </p:cNvSpPr>
            <p:nvPr/>
          </p:nvSpPr>
          <p:spPr bwMode="auto">
            <a:xfrm flipH="1">
              <a:off x="2599" y="1392"/>
              <a:ext cx="25" cy="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058" name="Line 26"/>
            <p:cNvSpPr>
              <a:spLocks noChangeShapeType="1"/>
            </p:cNvSpPr>
            <p:nvPr/>
          </p:nvSpPr>
          <p:spPr bwMode="auto">
            <a:xfrm flipH="1">
              <a:off x="2624" y="1392"/>
              <a:ext cx="25" cy="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060" name="Line 28"/>
            <p:cNvSpPr>
              <a:spLocks noChangeShapeType="1"/>
            </p:cNvSpPr>
            <p:nvPr/>
          </p:nvSpPr>
          <p:spPr bwMode="auto">
            <a:xfrm>
              <a:off x="370" y="1255"/>
              <a:ext cx="217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075" name="Line 43"/>
            <p:cNvSpPr>
              <a:spLocks noChangeShapeType="1"/>
            </p:cNvSpPr>
            <p:nvPr/>
          </p:nvSpPr>
          <p:spPr bwMode="auto">
            <a:xfrm>
              <a:off x="361" y="1246"/>
              <a:ext cx="0" cy="41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078" name="Line 46"/>
            <p:cNvSpPr>
              <a:spLocks noChangeShapeType="1"/>
            </p:cNvSpPr>
            <p:nvPr/>
          </p:nvSpPr>
          <p:spPr bwMode="auto">
            <a:xfrm>
              <a:off x="361" y="1630"/>
              <a:ext cx="524"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4079" name="Line 47"/>
            <p:cNvSpPr>
              <a:spLocks noChangeShapeType="1"/>
            </p:cNvSpPr>
            <p:nvPr/>
          </p:nvSpPr>
          <p:spPr bwMode="auto">
            <a:xfrm>
              <a:off x="1423" y="1246"/>
              <a:ext cx="0" cy="41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080" name="Line 48"/>
            <p:cNvSpPr>
              <a:spLocks noChangeShapeType="1"/>
            </p:cNvSpPr>
            <p:nvPr/>
          </p:nvSpPr>
          <p:spPr bwMode="auto">
            <a:xfrm>
              <a:off x="888" y="1629"/>
              <a:ext cx="541"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4081" name="Line 49"/>
            <p:cNvSpPr>
              <a:spLocks noChangeShapeType="1"/>
            </p:cNvSpPr>
            <p:nvPr/>
          </p:nvSpPr>
          <p:spPr bwMode="auto">
            <a:xfrm>
              <a:off x="1430" y="1630"/>
              <a:ext cx="1123"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4201" name="Text Box 169"/>
            <p:cNvSpPr txBox="1">
              <a:spLocks noChangeArrowheads="1"/>
            </p:cNvSpPr>
            <p:nvPr/>
          </p:nvSpPr>
          <p:spPr bwMode="auto">
            <a:xfrm>
              <a:off x="117" y="1140"/>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A</a:t>
              </a:r>
            </a:p>
          </p:txBody>
        </p:sp>
        <p:sp>
          <p:nvSpPr>
            <p:cNvPr id="44202" name="Text Box 170"/>
            <p:cNvSpPr txBox="1">
              <a:spLocks noChangeArrowheads="1"/>
            </p:cNvSpPr>
            <p:nvPr/>
          </p:nvSpPr>
          <p:spPr bwMode="auto">
            <a:xfrm>
              <a:off x="782" y="1005"/>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B</a:t>
              </a:r>
            </a:p>
          </p:txBody>
        </p:sp>
        <p:sp>
          <p:nvSpPr>
            <p:cNvPr id="44203" name="Text Box 171"/>
            <p:cNvSpPr txBox="1">
              <a:spLocks noChangeArrowheads="1"/>
            </p:cNvSpPr>
            <p:nvPr/>
          </p:nvSpPr>
          <p:spPr bwMode="auto">
            <a:xfrm>
              <a:off x="2259" y="1206"/>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C</a:t>
              </a:r>
            </a:p>
          </p:txBody>
        </p:sp>
        <p:sp>
          <p:nvSpPr>
            <p:cNvPr id="44204" name="Text Box 172"/>
            <p:cNvSpPr txBox="1">
              <a:spLocks noChangeArrowheads="1"/>
            </p:cNvSpPr>
            <p:nvPr/>
          </p:nvSpPr>
          <p:spPr bwMode="auto">
            <a:xfrm>
              <a:off x="1372" y="1224"/>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D</a:t>
              </a:r>
            </a:p>
          </p:txBody>
        </p:sp>
        <p:sp>
          <p:nvSpPr>
            <p:cNvPr id="44205" name="Text Box 173"/>
            <p:cNvSpPr txBox="1">
              <a:spLocks noChangeArrowheads="1"/>
            </p:cNvSpPr>
            <p:nvPr/>
          </p:nvSpPr>
          <p:spPr bwMode="auto">
            <a:xfrm>
              <a:off x="422" y="1386"/>
              <a:ext cx="432"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1m</a:t>
              </a:r>
            </a:p>
          </p:txBody>
        </p:sp>
        <p:sp>
          <p:nvSpPr>
            <p:cNvPr id="44206" name="Text Box 174"/>
            <p:cNvSpPr txBox="1">
              <a:spLocks noChangeArrowheads="1"/>
            </p:cNvSpPr>
            <p:nvPr/>
          </p:nvSpPr>
          <p:spPr bwMode="auto">
            <a:xfrm>
              <a:off x="998" y="1390"/>
              <a:ext cx="432"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1m</a:t>
              </a:r>
            </a:p>
          </p:txBody>
        </p:sp>
        <p:sp>
          <p:nvSpPr>
            <p:cNvPr id="44207" name="Text Box 175"/>
            <p:cNvSpPr txBox="1">
              <a:spLocks noChangeArrowheads="1"/>
            </p:cNvSpPr>
            <p:nvPr/>
          </p:nvSpPr>
          <p:spPr bwMode="auto">
            <a:xfrm>
              <a:off x="1811" y="1393"/>
              <a:ext cx="432"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 2m</a:t>
              </a:r>
            </a:p>
          </p:txBody>
        </p:sp>
        <p:sp>
          <p:nvSpPr>
            <p:cNvPr id="44371" name="Line 339"/>
            <p:cNvSpPr>
              <a:spLocks noChangeShapeType="1"/>
            </p:cNvSpPr>
            <p:nvPr/>
          </p:nvSpPr>
          <p:spPr bwMode="auto">
            <a:xfrm>
              <a:off x="2544" y="1272"/>
              <a:ext cx="0" cy="41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44379" name="Text Box 347"/>
          <p:cNvSpPr txBox="1">
            <a:spLocks noChangeArrowheads="1"/>
          </p:cNvSpPr>
          <p:nvPr/>
        </p:nvSpPr>
        <p:spPr bwMode="auto">
          <a:xfrm>
            <a:off x="1398588" y="2586038"/>
            <a:ext cx="749300" cy="381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baseline="-25000"/>
              <a:t>70kN</a:t>
            </a:r>
          </a:p>
        </p:txBody>
      </p:sp>
      <p:sp>
        <p:nvSpPr>
          <p:cNvPr id="44380" name="Text Box 348"/>
          <p:cNvSpPr txBox="1">
            <a:spLocks noChangeArrowheads="1"/>
          </p:cNvSpPr>
          <p:nvPr/>
        </p:nvSpPr>
        <p:spPr bwMode="auto">
          <a:xfrm>
            <a:off x="4057650" y="2652713"/>
            <a:ext cx="804863" cy="412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3200" baseline="-25000"/>
              <a:t>20kN</a:t>
            </a:r>
          </a:p>
        </p:txBody>
      </p:sp>
      <p:sp>
        <p:nvSpPr>
          <p:cNvPr id="44381" name="Text Box 349"/>
          <p:cNvSpPr txBox="1">
            <a:spLocks noChangeArrowheads="1"/>
          </p:cNvSpPr>
          <p:nvPr/>
        </p:nvSpPr>
        <p:spPr bwMode="auto">
          <a:xfrm>
            <a:off x="427038" y="6008688"/>
            <a:ext cx="4325937"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Kiểm tra: -P+V</a:t>
            </a:r>
            <a:r>
              <a:rPr lang="en-US" sz="2800" baseline="-25000"/>
              <a:t>b</a:t>
            </a:r>
            <a:r>
              <a:rPr lang="en-US" sz="2800"/>
              <a:t>-q.2+V</a:t>
            </a:r>
            <a:r>
              <a:rPr lang="en-US" sz="2800" baseline="-25000"/>
              <a:t>c</a:t>
            </a:r>
            <a:r>
              <a:rPr lang="en-US" sz="2800"/>
              <a:t>=0.</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44034">
                                            <p:txEl>
                                              <p:pRg st="0" end="0"/>
                                            </p:txEl>
                                          </p:spTgt>
                                        </p:tgtEl>
                                        <p:attrNameLst>
                                          <p:attrName>style.visibility</p:attrName>
                                        </p:attrNameLst>
                                      </p:cBhvr>
                                      <p:to>
                                        <p:strVal val="visible"/>
                                      </p:to>
                                    </p:set>
                                    <p:animEffect transition="in" filter="checkerboard(across)">
                                      <p:cBhvr>
                                        <p:cTn id="7" dur="500"/>
                                        <p:tgtEl>
                                          <p:spTgt spid="44034">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44372"/>
                                        </p:tgtEl>
                                        <p:attrNameLst>
                                          <p:attrName>style.visibility</p:attrName>
                                        </p:attrNameLst>
                                      </p:cBhvr>
                                      <p:to>
                                        <p:strVal val="visible"/>
                                      </p:to>
                                    </p:set>
                                    <p:animEffect transition="in" filter="wheel(4)">
                                      <p:cBhvr>
                                        <p:cTn id="12" dur="2000"/>
                                        <p:tgtEl>
                                          <p:spTgt spid="4437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44373"/>
                                        </p:tgtEl>
                                        <p:attrNameLst>
                                          <p:attrName>style.visibility</p:attrName>
                                        </p:attrNameLst>
                                      </p:cBhvr>
                                      <p:to>
                                        <p:strVal val="visible"/>
                                      </p:to>
                                    </p:set>
                                    <p:animEffect transition="in" filter="wheel(4)">
                                      <p:cBhvr>
                                        <p:cTn id="17" dur="2000"/>
                                        <p:tgtEl>
                                          <p:spTgt spid="4437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44374"/>
                                        </p:tgtEl>
                                        <p:attrNameLst>
                                          <p:attrName>style.visibility</p:attrName>
                                        </p:attrNameLst>
                                      </p:cBhvr>
                                      <p:to>
                                        <p:strVal val="visible"/>
                                      </p:to>
                                    </p:set>
                                    <p:animEffect transition="in" filter="wheel(4)">
                                      <p:cBhvr>
                                        <p:cTn id="22" dur="2000"/>
                                        <p:tgtEl>
                                          <p:spTgt spid="44374"/>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grpId="0" nodeType="clickEffect">
                                  <p:stCondLst>
                                    <p:cond delay="0"/>
                                  </p:stCondLst>
                                  <p:childTnLst>
                                    <p:set>
                                      <p:cBhvr>
                                        <p:cTn id="26" dur="1" fill="hold">
                                          <p:stCondLst>
                                            <p:cond delay="0"/>
                                          </p:stCondLst>
                                        </p:cTn>
                                        <p:tgtEl>
                                          <p:spTgt spid="44209"/>
                                        </p:tgtEl>
                                        <p:attrNameLst>
                                          <p:attrName>style.visibility</p:attrName>
                                        </p:attrNameLst>
                                      </p:cBhvr>
                                      <p:to>
                                        <p:strVal val="visible"/>
                                      </p:to>
                                    </p:set>
                                    <p:animEffect transition="in" filter="wheel(4)">
                                      <p:cBhvr>
                                        <p:cTn id="27" dur="2000"/>
                                        <p:tgtEl>
                                          <p:spTgt spid="4420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grpId="0" nodeType="clickEffect">
                                  <p:stCondLst>
                                    <p:cond delay="0"/>
                                  </p:stCondLst>
                                  <p:childTnLst>
                                    <p:set>
                                      <p:cBhvr>
                                        <p:cTn id="31" dur="1" fill="hold">
                                          <p:stCondLst>
                                            <p:cond delay="0"/>
                                          </p:stCondLst>
                                        </p:cTn>
                                        <p:tgtEl>
                                          <p:spTgt spid="44074"/>
                                        </p:tgtEl>
                                        <p:attrNameLst>
                                          <p:attrName>style.visibility</p:attrName>
                                        </p:attrNameLst>
                                      </p:cBhvr>
                                      <p:to>
                                        <p:strVal val="visible"/>
                                      </p:to>
                                    </p:set>
                                    <p:animEffect transition="in" filter="wheel(4)">
                                      <p:cBhvr>
                                        <p:cTn id="32" dur="2000"/>
                                        <p:tgtEl>
                                          <p:spTgt spid="44074"/>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grpId="0" nodeType="clickEffect">
                                  <p:stCondLst>
                                    <p:cond delay="0"/>
                                  </p:stCondLst>
                                  <p:childTnLst>
                                    <p:set>
                                      <p:cBhvr>
                                        <p:cTn id="36" dur="1" fill="hold">
                                          <p:stCondLst>
                                            <p:cond delay="0"/>
                                          </p:stCondLst>
                                        </p:cTn>
                                        <p:tgtEl>
                                          <p:spTgt spid="44210"/>
                                        </p:tgtEl>
                                        <p:attrNameLst>
                                          <p:attrName>style.visibility</p:attrName>
                                        </p:attrNameLst>
                                      </p:cBhvr>
                                      <p:to>
                                        <p:strVal val="visible"/>
                                      </p:to>
                                    </p:set>
                                    <p:animEffect transition="in" filter="wheel(4)">
                                      <p:cBhvr>
                                        <p:cTn id="37" dur="2000"/>
                                        <p:tgtEl>
                                          <p:spTgt spid="44210"/>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nodeType="clickEffect">
                                  <p:stCondLst>
                                    <p:cond delay="0"/>
                                  </p:stCondLst>
                                  <p:childTnLst>
                                    <p:set>
                                      <p:cBhvr>
                                        <p:cTn id="41" dur="1" fill="hold">
                                          <p:stCondLst>
                                            <p:cond delay="0"/>
                                          </p:stCondLst>
                                        </p:cTn>
                                        <p:tgtEl>
                                          <p:spTgt spid="44377"/>
                                        </p:tgtEl>
                                        <p:attrNameLst>
                                          <p:attrName>style.visibility</p:attrName>
                                        </p:attrNameLst>
                                      </p:cBhvr>
                                      <p:to>
                                        <p:strVal val="visible"/>
                                      </p:to>
                                    </p:set>
                                    <p:animEffect transition="in" filter="wheel(4)">
                                      <p:cBhvr>
                                        <p:cTn id="42" dur="2000"/>
                                        <p:tgtEl>
                                          <p:spTgt spid="44377"/>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nodeType="clickEffect">
                                  <p:stCondLst>
                                    <p:cond delay="0"/>
                                  </p:stCondLst>
                                  <p:childTnLst>
                                    <p:set>
                                      <p:cBhvr>
                                        <p:cTn id="46" dur="1" fill="hold">
                                          <p:stCondLst>
                                            <p:cond delay="0"/>
                                          </p:stCondLst>
                                        </p:cTn>
                                        <p:tgtEl>
                                          <p:spTgt spid="44378"/>
                                        </p:tgtEl>
                                        <p:attrNameLst>
                                          <p:attrName>style.visibility</p:attrName>
                                        </p:attrNameLst>
                                      </p:cBhvr>
                                      <p:to>
                                        <p:strVal val="visible"/>
                                      </p:to>
                                    </p:set>
                                    <p:animEffect transition="in" filter="wheel(4)">
                                      <p:cBhvr>
                                        <p:cTn id="47" dur="2000"/>
                                        <p:tgtEl>
                                          <p:spTgt spid="44378"/>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4" presetClass="entr" presetSubtype="16" fill="hold" grpId="0" nodeType="clickEffect">
                                  <p:stCondLst>
                                    <p:cond delay="0"/>
                                  </p:stCondLst>
                                  <p:childTnLst>
                                    <p:set>
                                      <p:cBhvr>
                                        <p:cTn id="51" dur="1" fill="hold">
                                          <p:stCondLst>
                                            <p:cond delay="0"/>
                                          </p:stCondLst>
                                        </p:cTn>
                                        <p:tgtEl>
                                          <p:spTgt spid="44344"/>
                                        </p:tgtEl>
                                        <p:attrNameLst>
                                          <p:attrName>style.visibility</p:attrName>
                                        </p:attrNameLst>
                                      </p:cBhvr>
                                      <p:to>
                                        <p:strVal val="visible"/>
                                      </p:to>
                                    </p:set>
                                    <p:animEffect transition="in" filter="box(in)">
                                      <p:cBhvr>
                                        <p:cTn id="52" dur="2000"/>
                                        <p:tgtEl>
                                          <p:spTgt spid="44344"/>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8" presetClass="entr" presetSubtype="16" fill="hold" grpId="0" nodeType="clickEffect">
                                  <p:stCondLst>
                                    <p:cond delay="0"/>
                                  </p:stCondLst>
                                  <p:childTnLst>
                                    <p:set>
                                      <p:cBhvr>
                                        <p:cTn id="56" dur="1" fill="hold">
                                          <p:stCondLst>
                                            <p:cond delay="0"/>
                                          </p:stCondLst>
                                        </p:cTn>
                                        <p:tgtEl>
                                          <p:spTgt spid="44345"/>
                                        </p:tgtEl>
                                        <p:attrNameLst>
                                          <p:attrName>style.visibility</p:attrName>
                                        </p:attrNameLst>
                                      </p:cBhvr>
                                      <p:to>
                                        <p:strVal val="visible"/>
                                      </p:to>
                                    </p:set>
                                    <p:animEffect transition="in" filter="diamond(in)">
                                      <p:cBhvr>
                                        <p:cTn id="57" dur="2000"/>
                                        <p:tgtEl>
                                          <p:spTgt spid="44345"/>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1" presetClass="entr" presetSubtype="4" fill="hold" nodeType="clickEffect">
                                  <p:stCondLst>
                                    <p:cond delay="0"/>
                                  </p:stCondLst>
                                  <p:childTnLst>
                                    <p:set>
                                      <p:cBhvr>
                                        <p:cTn id="61" dur="1" fill="hold">
                                          <p:stCondLst>
                                            <p:cond delay="0"/>
                                          </p:stCondLst>
                                        </p:cTn>
                                        <p:tgtEl>
                                          <p:spTgt spid="44351"/>
                                        </p:tgtEl>
                                        <p:attrNameLst>
                                          <p:attrName>style.visibility</p:attrName>
                                        </p:attrNameLst>
                                      </p:cBhvr>
                                      <p:to>
                                        <p:strVal val="visible"/>
                                      </p:to>
                                    </p:set>
                                    <p:animEffect transition="in" filter="wheel(4)">
                                      <p:cBhvr>
                                        <p:cTn id="62" dur="2000"/>
                                        <p:tgtEl>
                                          <p:spTgt spid="44351"/>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21" presetClass="entr" presetSubtype="4" fill="hold" nodeType="clickEffect">
                                  <p:stCondLst>
                                    <p:cond delay="0"/>
                                  </p:stCondLst>
                                  <p:childTnLst>
                                    <p:set>
                                      <p:cBhvr>
                                        <p:cTn id="66" dur="1" fill="hold">
                                          <p:stCondLst>
                                            <p:cond delay="0"/>
                                          </p:stCondLst>
                                        </p:cTn>
                                        <p:tgtEl>
                                          <p:spTgt spid="44355"/>
                                        </p:tgtEl>
                                        <p:attrNameLst>
                                          <p:attrName>style.visibility</p:attrName>
                                        </p:attrNameLst>
                                      </p:cBhvr>
                                      <p:to>
                                        <p:strVal val="visible"/>
                                      </p:to>
                                    </p:set>
                                    <p:animEffect transition="in" filter="wheel(4)">
                                      <p:cBhvr>
                                        <p:cTn id="67" dur="2000"/>
                                        <p:tgtEl>
                                          <p:spTgt spid="44355"/>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21" presetClass="entr" presetSubtype="4" fill="hold" grpId="0" nodeType="clickEffect">
                                  <p:stCondLst>
                                    <p:cond delay="0"/>
                                  </p:stCondLst>
                                  <p:childTnLst>
                                    <p:set>
                                      <p:cBhvr>
                                        <p:cTn id="71" dur="1" fill="hold">
                                          <p:stCondLst>
                                            <p:cond delay="0"/>
                                          </p:stCondLst>
                                        </p:cTn>
                                        <p:tgtEl>
                                          <p:spTgt spid="44379"/>
                                        </p:tgtEl>
                                        <p:attrNameLst>
                                          <p:attrName>style.visibility</p:attrName>
                                        </p:attrNameLst>
                                      </p:cBhvr>
                                      <p:to>
                                        <p:strVal val="visible"/>
                                      </p:to>
                                    </p:set>
                                    <p:animEffect transition="in" filter="wheel(4)">
                                      <p:cBhvr>
                                        <p:cTn id="72" dur="2000"/>
                                        <p:tgtEl>
                                          <p:spTgt spid="44379"/>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21" presetClass="entr" presetSubtype="4" fill="hold" grpId="0" nodeType="clickEffect">
                                  <p:stCondLst>
                                    <p:cond delay="0"/>
                                  </p:stCondLst>
                                  <p:childTnLst>
                                    <p:set>
                                      <p:cBhvr>
                                        <p:cTn id="76" dur="1" fill="hold">
                                          <p:stCondLst>
                                            <p:cond delay="0"/>
                                          </p:stCondLst>
                                        </p:cTn>
                                        <p:tgtEl>
                                          <p:spTgt spid="44356"/>
                                        </p:tgtEl>
                                        <p:attrNameLst>
                                          <p:attrName>style.visibility</p:attrName>
                                        </p:attrNameLst>
                                      </p:cBhvr>
                                      <p:to>
                                        <p:strVal val="visible"/>
                                      </p:to>
                                    </p:set>
                                    <p:animEffect transition="in" filter="wheel(4)">
                                      <p:cBhvr>
                                        <p:cTn id="77" dur="2000"/>
                                        <p:tgtEl>
                                          <p:spTgt spid="44356"/>
                                        </p:tgtEl>
                                      </p:cBhvr>
                                    </p:animEffect>
                                  </p:childTnLst>
                                </p:cTn>
                              </p:par>
                            </p:childTnLst>
                          </p:cTn>
                        </p:par>
                      </p:childTnLst>
                    </p:cTn>
                  </p:par>
                  <p:par>
                    <p:cTn id="78" fill="hold" nodeType="clickPar">
                      <p:stCondLst>
                        <p:cond delay="indefinite"/>
                      </p:stCondLst>
                      <p:childTnLst>
                        <p:par>
                          <p:cTn id="79" fill="hold" nodeType="withGroup">
                            <p:stCondLst>
                              <p:cond delay="0"/>
                            </p:stCondLst>
                            <p:childTnLst>
                              <p:par>
                                <p:cTn id="80" presetID="21" presetClass="entr" presetSubtype="4" fill="hold" nodeType="clickEffect">
                                  <p:stCondLst>
                                    <p:cond delay="0"/>
                                  </p:stCondLst>
                                  <p:childTnLst>
                                    <p:set>
                                      <p:cBhvr>
                                        <p:cTn id="81" dur="1" fill="hold">
                                          <p:stCondLst>
                                            <p:cond delay="0"/>
                                          </p:stCondLst>
                                        </p:cTn>
                                        <p:tgtEl>
                                          <p:spTgt spid="44359"/>
                                        </p:tgtEl>
                                        <p:attrNameLst>
                                          <p:attrName>style.visibility</p:attrName>
                                        </p:attrNameLst>
                                      </p:cBhvr>
                                      <p:to>
                                        <p:strVal val="visible"/>
                                      </p:to>
                                    </p:set>
                                    <p:animEffect transition="in" filter="wheel(4)">
                                      <p:cBhvr>
                                        <p:cTn id="82" dur="2000"/>
                                        <p:tgtEl>
                                          <p:spTgt spid="44359"/>
                                        </p:tgtEl>
                                      </p:cBhvr>
                                    </p:animEffect>
                                  </p:childTnLst>
                                </p:cTn>
                              </p:par>
                            </p:childTnLst>
                          </p:cTn>
                        </p:par>
                      </p:childTnLst>
                    </p:cTn>
                  </p:par>
                  <p:par>
                    <p:cTn id="83" fill="hold" nodeType="clickPar">
                      <p:stCondLst>
                        <p:cond delay="indefinite"/>
                      </p:stCondLst>
                      <p:childTnLst>
                        <p:par>
                          <p:cTn id="84" fill="hold" nodeType="withGroup">
                            <p:stCondLst>
                              <p:cond delay="0"/>
                            </p:stCondLst>
                            <p:childTnLst>
                              <p:par>
                                <p:cTn id="85" presetID="21" presetClass="entr" presetSubtype="4" fill="hold" nodeType="clickEffect">
                                  <p:stCondLst>
                                    <p:cond delay="0"/>
                                  </p:stCondLst>
                                  <p:childTnLst>
                                    <p:set>
                                      <p:cBhvr>
                                        <p:cTn id="86" dur="1" fill="hold">
                                          <p:stCondLst>
                                            <p:cond delay="0"/>
                                          </p:stCondLst>
                                        </p:cTn>
                                        <p:tgtEl>
                                          <p:spTgt spid="44361"/>
                                        </p:tgtEl>
                                        <p:attrNameLst>
                                          <p:attrName>style.visibility</p:attrName>
                                        </p:attrNameLst>
                                      </p:cBhvr>
                                      <p:to>
                                        <p:strVal val="visible"/>
                                      </p:to>
                                    </p:set>
                                    <p:animEffect transition="in" filter="wheel(4)">
                                      <p:cBhvr>
                                        <p:cTn id="87" dur="2000"/>
                                        <p:tgtEl>
                                          <p:spTgt spid="44361"/>
                                        </p:tgtEl>
                                      </p:cBhvr>
                                    </p:animEffect>
                                  </p:childTnLst>
                                </p:cTn>
                              </p:par>
                            </p:childTnLst>
                          </p:cTn>
                        </p:par>
                      </p:childTnLst>
                    </p:cTn>
                  </p:par>
                  <p:par>
                    <p:cTn id="88" fill="hold" nodeType="clickPar">
                      <p:stCondLst>
                        <p:cond delay="indefinite"/>
                      </p:stCondLst>
                      <p:childTnLst>
                        <p:par>
                          <p:cTn id="89" fill="hold" nodeType="withGroup">
                            <p:stCondLst>
                              <p:cond delay="0"/>
                            </p:stCondLst>
                            <p:childTnLst>
                              <p:par>
                                <p:cTn id="90" presetID="21" presetClass="entr" presetSubtype="4" fill="hold" grpId="0" nodeType="clickEffect">
                                  <p:stCondLst>
                                    <p:cond delay="0"/>
                                  </p:stCondLst>
                                  <p:childTnLst>
                                    <p:set>
                                      <p:cBhvr>
                                        <p:cTn id="91" dur="1" fill="hold">
                                          <p:stCondLst>
                                            <p:cond delay="0"/>
                                          </p:stCondLst>
                                        </p:cTn>
                                        <p:tgtEl>
                                          <p:spTgt spid="44380"/>
                                        </p:tgtEl>
                                        <p:attrNameLst>
                                          <p:attrName>style.visibility</p:attrName>
                                        </p:attrNameLst>
                                      </p:cBhvr>
                                      <p:to>
                                        <p:strVal val="visible"/>
                                      </p:to>
                                    </p:set>
                                    <p:animEffect transition="in" filter="wheel(4)">
                                      <p:cBhvr>
                                        <p:cTn id="92" dur="2000"/>
                                        <p:tgtEl>
                                          <p:spTgt spid="44380"/>
                                        </p:tgtEl>
                                      </p:cBhvr>
                                    </p:animEffect>
                                  </p:childTnLst>
                                </p:cTn>
                              </p:par>
                            </p:childTnLst>
                          </p:cTn>
                        </p:par>
                      </p:childTnLst>
                    </p:cTn>
                  </p:par>
                  <p:par>
                    <p:cTn id="93" fill="hold" nodeType="clickPar">
                      <p:stCondLst>
                        <p:cond delay="indefinite"/>
                      </p:stCondLst>
                      <p:childTnLst>
                        <p:par>
                          <p:cTn id="94" fill="hold" nodeType="withGroup">
                            <p:stCondLst>
                              <p:cond delay="0"/>
                            </p:stCondLst>
                            <p:childTnLst>
                              <p:par>
                                <p:cTn id="95" presetID="21" presetClass="entr" presetSubtype="4" fill="hold" nodeType="clickEffect">
                                  <p:stCondLst>
                                    <p:cond delay="0"/>
                                  </p:stCondLst>
                                  <p:childTnLst>
                                    <p:set>
                                      <p:cBhvr>
                                        <p:cTn id="96" dur="1" fill="hold">
                                          <p:stCondLst>
                                            <p:cond delay="0"/>
                                          </p:stCondLst>
                                        </p:cTn>
                                        <p:tgtEl>
                                          <p:spTgt spid="44369"/>
                                        </p:tgtEl>
                                        <p:attrNameLst>
                                          <p:attrName>style.visibility</p:attrName>
                                        </p:attrNameLst>
                                      </p:cBhvr>
                                      <p:to>
                                        <p:strVal val="visible"/>
                                      </p:to>
                                    </p:set>
                                    <p:animEffect transition="in" filter="wheel(4)">
                                      <p:cBhvr>
                                        <p:cTn id="97" dur="2000"/>
                                        <p:tgtEl>
                                          <p:spTgt spid="44369"/>
                                        </p:tgtEl>
                                      </p:cBhvr>
                                    </p:animEffect>
                                  </p:childTnLst>
                                </p:cTn>
                              </p:par>
                            </p:childTnLst>
                          </p:cTn>
                        </p:par>
                      </p:childTnLst>
                    </p:cTn>
                  </p:par>
                  <p:par>
                    <p:cTn id="98" fill="hold" nodeType="clickPar">
                      <p:stCondLst>
                        <p:cond delay="indefinite"/>
                      </p:stCondLst>
                      <p:childTnLst>
                        <p:par>
                          <p:cTn id="99" fill="hold" nodeType="withGroup">
                            <p:stCondLst>
                              <p:cond delay="0"/>
                            </p:stCondLst>
                            <p:childTnLst>
                              <p:par>
                                <p:cTn id="100" presetID="21" presetClass="entr" presetSubtype="4" fill="hold" nodeType="clickEffect">
                                  <p:stCondLst>
                                    <p:cond delay="0"/>
                                  </p:stCondLst>
                                  <p:childTnLst>
                                    <p:set>
                                      <p:cBhvr>
                                        <p:cTn id="101" dur="1" fill="hold">
                                          <p:stCondLst>
                                            <p:cond delay="0"/>
                                          </p:stCondLst>
                                        </p:cTn>
                                        <p:tgtEl>
                                          <p:spTgt spid="44367"/>
                                        </p:tgtEl>
                                        <p:attrNameLst>
                                          <p:attrName>style.visibility</p:attrName>
                                        </p:attrNameLst>
                                      </p:cBhvr>
                                      <p:to>
                                        <p:strVal val="visible"/>
                                      </p:to>
                                    </p:set>
                                    <p:animEffect transition="in" filter="wheel(4)">
                                      <p:cBhvr>
                                        <p:cTn id="102" dur="2000"/>
                                        <p:tgtEl>
                                          <p:spTgt spid="44367"/>
                                        </p:tgtEl>
                                      </p:cBhvr>
                                    </p:animEffect>
                                  </p:childTnLst>
                                </p:cTn>
                              </p:par>
                            </p:childTnLst>
                          </p:cTn>
                        </p:par>
                      </p:childTnLst>
                    </p:cTn>
                  </p:par>
                  <p:par>
                    <p:cTn id="103" fill="hold" nodeType="clickPar">
                      <p:stCondLst>
                        <p:cond delay="indefinite"/>
                      </p:stCondLst>
                      <p:childTnLst>
                        <p:par>
                          <p:cTn id="104" fill="hold" nodeType="withGroup">
                            <p:stCondLst>
                              <p:cond delay="0"/>
                            </p:stCondLst>
                            <p:childTnLst>
                              <p:par>
                                <p:cTn id="105" presetID="21" presetClass="entr" presetSubtype="4" fill="hold" grpId="0" nodeType="clickEffect">
                                  <p:stCondLst>
                                    <p:cond delay="0"/>
                                  </p:stCondLst>
                                  <p:childTnLst>
                                    <p:set>
                                      <p:cBhvr>
                                        <p:cTn id="106" dur="1" fill="hold">
                                          <p:stCondLst>
                                            <p:cond delay="0"/>
                                          </p:stCondLst>
                                        </p:cTn>
                                        <p:tgtEl>
                                          <p:spTgt spid="44381"/>
                                        </p:tgtEl>
                                        <p:attrNameLst>
                                          <p:attrName>style.visibility</p:attrName>
                                        </p:attrNameLst>
                                      </p:cBhvr>
                                      <p:to>
                                        <p:strVal val="visible"/>
                                      </p:to>
                                    </p:set>
                                    <p:animEffect transition="in" filter="wheel(4)">
                                      <p:cBhvr>
                                        <p:cTn id="107" dur="2000"/>
                                        <p:tgtEl>
                                          <p:spTgt spid="443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034" grpId="0" build="p" autoUpdateAnimBg="0"/>
      <p:bldP spid="44344" grpId="0"/>
      <p:bldP spid="44345" grpId="0"/>
      <p:bldP spid="44074" grpId="0" animBg="1"/>
      <p:bldP spid="44209" grpId="0"/>
      <p:bldP spid="44210" grpId="0"/>
      <p:bldP spid="44356" grpId="0"/>
      <p:bldP spid="44379" grpId="0"/>
      <p:bldP spid="44380" grpId="0"/>
      <p:bldP spid="44381"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523" name="Group 91"/>
          <p:cNvGrpSpPr>
            <a:grpSpLocks/>
          </p:cNvGrpSpPr>
          <p:nvPr/>
        </p:nvGrpSpPr>
        <p:grpSpPr bwMode="auto">
          <a:xfrm>
            <a:off x="6538913" y="2822575"/>
            <a:ext cx="2224087" cy="2130425"/>
            <a:chOff x="3639" y="479"/>
            <a:chExt cx="1401" cy="1342"/>
          </a:xfrm>
        </p:grpSpPr>
        <p:sp>
          <p:nvSpPr>
            <p:cNvPr id="18435" name="Text Box 3"/>
            <p:cNvSpPr txBox="1">
              <a:spLocks noChangeArrowheads="1"/>
            </p:cNvSpPr>
            <p:nvPr/>
          </p:nvSpPr>
          <p:spPr bwMode="auto">
            <a:xfrm>
              <a:off x="3639" y="824"/>
              <a:ext cx="521" cy="4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A</a:t>
              </a:r>
            </a:p>
          </p:txBody>
        </p:sp>
        <p:sp>
          <p:nvSpPr>
            <p:cNvPr id="18436" name="Line 4"/>
            <p:cNvSpPr>
              <a:spLocks noChangeShapeType="1"/>
            </p:cNvSpPr>
            <p:nvPr/>
          </p:nvSpPr>
          <p:spPr bwMode="auto">
            <a:xfrm>
              <a:off x="3897" y="992"/>
              <a:ext cx="696"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437" name="Line 5"/>
            <p:cNvSpPr>
              <a:spLocks noChangeShapeType="1"/>
            </p:cNvSpPr>
            <p:nvPr/>
          </p:nvSpPr>
          <p:spPr bwMode="auto">
            <a:xfrm>
              <a:off x="3897" y="532"/>
              <a:ext cx="0" cy="439"/>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438" name="Line 6"/>
            <p:cNvSpPr>
              <a:spLocks noChangeShapeType="1"/>
            </p:cNvSpPr>
            <p:nvPr/>
          </p:nvSpPr>
          <p:spPr bwMode="auto">
            <a:xfrm>
              <a:off x="4593" y="729"/>
              <a:ext cx="0" cy="70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439" name="Line 7"/>
            <p:cNvSpPr>
              <a:spLocks noChangeShapeType="1"/>
            </p:cNvSpPr>
            <p:nvPr/>
          </p:nvSpPr>
          <p:spPr bwMode="auto">
            <a:xfrm>
              <a:off x="3897" y="950"/>
              <a:ext cx="0" cy="49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440" name="Line 8"/>
            <p:cNvSpPr>
              <a:spLocks noChangeShapeType="1"/>
            </p:cNvSpPr>
            <p:nvPr/>
          </p:nvSpPr>
          <p:spPr bwMode="auto">
            <a:xfrm>
              <a:off x="3897" y="1379"/>
              <a:ext cx="696"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441" name="Line 9"/>
            <p:cNvSpPr>
              <a:spLocks noChangeShapeType="1"/>
            </p:cNvSpPr>
            <p:nvPr/>
          </p:nvSpPr>
          <p:spPr bwMode="auto">
            <a:xfrm>
              <a:off x="4680" y="867"/>
              <a:ext cx="0" cy="499"/>
            </a:xfrm>
            <a:prstGeom prst="line">
              <a:avLst/>
            </a:prstGeom>
            <a:noFill/>
            <a:ln w="28575">
              <a:solidFill>
                <a:schemeClr val="accent2"/>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442" name="Arc 10"/>
            <p:cNvSpPr>
              <a:spLocks/>
            </p:cNvSpPr>
            <p:nvPr/>
          </p:nvSpPr>
          <p:spPr bwMode="auto">
            <a:xfrm>
              <a:off x="4549" y="865"/>
              <a:ext cx="296" cy="378"/>
            </a:xfrm>
            <a:custGeom>
              <a:avLst/>
              <a:gdLst>
                <a:gd name="G0" fmla="+- 0 0 0"/>
                <a:gd name="G1" fmla="+- 14580 0 0"/>
                <a:gd name="G2" fmla="+- 21600 0 0"/>
                <a:gd name="T0" fmla="*/ 15937 w 21600"/>
                <a:gd name="T1" fmla="*/ 0 h 28911"/>
                <a:gd name="T2" fmla="*/ 16161 w 21600"/>
                <a:gd name="T3" fmla="*/ 28911 h 28911"/>
                <a:gd name="T4" fmla="*/ 0 w 21600"/>
                <a:gd name="T5" fmla="*/ 14580 h 28911"/>
              </a:gdLst>
              <a:ahLst/>
              <a:cxnLst>
                <a:cxn ang="0">
                  <a:pos x="T0" y="T1"/>
                </a:cxn>
                <a:cxn ang="0">
                  <a:pos x="T2" y="T3"/>
                </a:cxn>
                <a:cxn ang="0">
                  <a:pos x="T4" y="T5"/>
                </a:cxn>
              </a:cxnLst>
              <a:rect l="0" t="0" r="r" b="b"/>
              <a:pathLst>
                <a:path w="21600" h="28911" fill="none" extrusionOk="0">
                  <a:moveTo>
                    <a:pt x="15936" y="0"/>
                  </a:moveTo>
                  <a:cubicBezTo>
                    <a:pt x="19579" y="3981"/>
                    <a:pt x="21600" y="9183"/>
                    <a:pt x="21600" y="14580"/>
                  </a:cubicBezTo>
                  <a:cubicBezTo>
                    <a:pt x="21600" y="19861"/>
                    <a:pt x="19665" y="24959"/>
                    <a:pt x="16161" y="28911"/>
                  </a:cubicBezTo>
                </a:path>
                <a:path w="21600" h="28911" stroke="0" extrusionOk="0">
                  <a:moveTo>
                    <a:pt x="15936" y="0"/>
                  </a:moveTo>
                  <a:cubicBezTo>
                    <a:pt x="19579" y="3981"/>
                    <a:pt x="21600" y="9183"/>
                    <a:pt x="21600" y="14580"/>
                  </a:cubicBezTo>
                  <a:cubicBezTo>
                    <a:pt x="21600" y="19861"/>
                    <a:pt x="19665" y="24959"/>
                    <a:pt x="16161" y="28911"/>
                  </a:cubicBezTo>
                  <a:lnTo>
                    <a:pt x="0" y="14580"/>
                  </a:lnTo>
                  <a:close/>
                </a:path>
              </a:pathLst>
            </a:custGeom>
            <a:noFill/>
            <a:ln w="28575">
              <a:solidFill>
                <a:srgbClr val="336699"/>
              </a:solidFill>
              <a:round/>
              <a:headEnd type="stealth" w="med" len="lg"/>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468" name="Text Box 36"/>
            <p:cNvSpPr txBox="1">
              <a:spLocks noChangeArrowheads="1"/>
            </p:cNvSpPr>
            <p:nvPr/>
          </p:nvSpPr>
          <p:spPr bwMode="auto">
            <a:xfrm>
              <a:off x="3648" y="479"/>
              <a:ext cx="522" cy="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P</a:t>
              </a:r>
            </a:p>
          </p:txBody>
        </p:sp>
        <p:sp>
          <p:nvSpPr>
            <p:cNvPr id="18469" name="Text Box 37"/>
            <p:cNvSpPr txBox="1">
              <a:spLocks noChangeArrowheads="1"/>
            </p:cNvSpPr>
            <p:nvPr/>
          </p:nvSpPr>
          <p:spPr bwMode="auto">
            <a:xfrm>
              <a:off x="4093" y="1058"/>
              <a:ext cx="697" cy="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x</a:t>
              </a:r>
              <a:r>
                <a:rPr lang="en-US" sz="2800" baseline="-25000"/>
                <a:t>1</a:t>
              </a:r>
              <a:endParaRPr lang="en-US" sz="2800"/>
            </a:p>
          </p:txBody>
        </p:sp>
        <p:sp>
          <p:nvSpPr>
            <p:cNvPr id="18470" name="Text Box 38"/>
            <p:cNvSpPr txBox="1">
              <a:spLocks noChangeArrowheads="1"/>
            </p:cNvSpPr>
            <p:nvPr/>
          </p:nvSpPr>
          <p:spPr bwMode="auto">
            <a:xfrm>
              <a:off x="4547" y="1322"/>
              <a:ext cx="445" cy="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336699"/>
                  </a:solidFill>
                </a:rPr>
                <a:t>Q</a:t>
              </a:r>
              <a:r>
                <a:rPr lang="en-US" sz="2800" baseline="-25000">
                  <a:solidFill>
                    <a:srgbClr val="336699"/>
                  </a:solidFill>
                </a:rPr>
                <a:t>1</a:t>
              </a:r>
              <a:endParaRPr lang="en-US" sz="2800">
                <a:solidFill>
                  <a:srgbClr val="336699"/>
                </a:solidFill>
              </a:endParaRPr>
            </a:p>
          </p:txBody>
        </p:sp>
        <p:sp>
          <p:nvSpPr>
            <p:cNvPr id="18471" name="Text Box 39"/>
            <p:cNvSpPr txBox="1">
              <a:spLocks noChangeArrowheads="1"/>
            </p:cNvSpPr>
            <p:nvPr/>
          </p:nvSpPr>
          <p:spPr bwMode="auto">
            <a:xfrm>
              <a:off x="4631" y="505"/>
              <a:ext cx="409" cy="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336699"/>
                  </a:solidFill>
                </a:rPr>
                <a:t>M</a:t>
              </a:r>
              <a:r>
                <a:rPr lang="en-US" sz="2800" baseline="-25000">
                  <a:solidFill>
                    <a:srgbClr val="336699"/>
                  </a:solidFill>
                </a:rPr>
                <a:t>1</a:t>
              </a:r>
              <a:endParaRPr lang="en-US" sz="2800">
                <a:solidFill>
                  <a:srgbClr val="336699"/>
                </a:solidFill>
              </a:endParaRPr>
            </a:p>
          </p:txBody>
        </p:sp>
        <p:sp>
          <p:nvSpPr>
            <p:cNvPr id="18472" name="Text Box 40"/>
            <p:cNvSpPr txBox="1">
              <a:spLocks noChangeArrowheads="1"/>
            </p:cNvSpPr>
            <p:nvPr/>
          </p:nvSpPr>
          <p:spPr bwMode="auto">
            <a:xfrm>
              <a:off x="4373" y="620"/>
              <a:ext cx="522" cy="4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1</a:t>
              </a:r>
            </a:p>
          </p:txBody>
        </p:sp>
        <p:sp>
          <p:nvSpPr>
            <p:cNvPr id="18473" name="Text Box 41"/>
            <p:cNvSpPr txBox="1">
              <a:spLocks noChangeArrowheads="1"/>
            </p:cNvSpPr>
            <p:nvPr/>
          </p:nvSpPr>
          <p:spPr bwMode="auto">
            <a:xfrm>
              <a:off x="4380" y="1079"/>
              <a:ext cx="521" cy="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1</a:t>
              </a:r>
            </a:p>
          </p:txBody>
        </p:sp>
      </p:grpSp>
      <p:sp>
        <p:nvSpPr>
          <p:cNvPr id="18495" name="Text Box 63"/>
          <p:cNvSpPr txBox="1">
            <a:spLocks noChangeArrowheads="1"/>
          </p:cNvSpPr>
          <p:nvPr/>
        </p:nvSpPr>
        <p:spPr bwMode="auto">
          <a:xfrm>
            <a:off x="304800" y="3305175"/>
            <a:ext cx="7696200" cy="3081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b="1">
                <a:solidFill>
                  <a:srgbClr val="800000"/>
                </a:solidFill>
              </a:rPr>
              <a:t>Đoạn BD</a:t>
            </a:r>
            <a:r>
              <a:rPr lang="en-US" sz="2800">
                <a:solidFill>
                  <a:srgbClr val="000000"/>
                </a:solidFill>
              </a:rPr>
              <a:t> ( 1m </a:t>
            </a:r>
            <a:r>
              <a:rPr lang="en-US" sz="2800">
                <a:solidFill>
                  <a:srgbClr val="000000"/>
                </a:solidFill>
                <a:cs typeface="Times New Roman" pitchFamily="18" charset="0"/>
              </a:rPr>
              <a:t>≤</a:t>
            </a:r>
            <a:r>
              <a:rPr lang="en-US" sz="2800">
                <a:solidFill>
                  <a:srgbClr val="000000"/>
                </a:solidFill>
              </a:rPr>
              <a:t> x</a:t>
            </a:r>
            <a:r>
              <a:rPr lang="en-US" sz="2800" baseline="-30000">
                <a:solidFill>
                  <a:srgbClr val="000000"/>
                </a:solidFill>
              </a:rPr>
              <a:t> 2 </a:t>
            </a:r>
            <a:r>
              <a:rPr lang="en-US" sz="2800">
                <a:solidFill>
                  <a:srgbClr val="000000"/>
                </a:solidFill>
                <a:cs typeface="Times New Roman" pitchFamily="18" charset="0"/>
              </a:rPr>
              <a:t>≤</a:t>
            </a:r>
            <a:r>
              <a:rPr lang="en-US" sz="2800">
                <a:solidFill>
                  <a:srgbClr val="000000"/>
                </a:solidFill>
              </a:rPr>
              <a:t>  2m) </a:t>
            </a:r>
          </a:p>
          <a:p>
            <a:pPr algn="l"/>
            <a:r>
              <a:rPr lang="en-US" sz="2800">
                <a:solidFill>
                  <a:srgbClr val="000000"/>
                </a:solidFill>
              </a:rPr>
              <a:t> </a:t>
            </a:r>
            <a:r>
              <a:rPr lang="en-US" sz="2800" i="1">
                <a:solidFill>
                  <a:srgbClr val="0000FF"/>
                </a:solidFill>
              </a:rPr>
              <a:t>Q</a:t>
            </a:r>
            <a:r>
              <a:rPr lang="en-US" sz="2800" i="1" baseline="-30000">
                <a:solidFill>
                  <a:srgbClr val="0000FF"/>
                </a:solidFill>
              </a:rPr>
              <a:t>2</a:t>
            </a:r>
            <a:r>
              <a:rPr lang="en-US" sz="2800" i="1">
                <a:solidFill>
                  <a:srgbClr val="0000FF"/>
                </a:solidFill>
              </a:rPr>
              <a:t> = – P +V</a:t>
            </a:r>
            <a:r>
              <a:rPr lang="en-US" sz="2800" i="1" baseline="-25000">
                <a:solidFill>
                  <a:srgbClr val="0000FF"/>
                </a:solidFill>
              </a:rPr>
              <a:t>B</a:t>
            </a:r>
            <a:r>
              <a:rPr lang="en-US" sz="2800" i="1">
                <a:solidFill>
                  <a:srgbClr val="0000FF"/>
                </a:solidFill>
              </a:rPr>
              <a:t> </a:t>
            </a:r>
            <a:r>
              <a:rPr lang="en-US" sz="2800" i="1">
                <a:solidFill>
                  <a:srgbClr val="000000"/>
                </a:solidFill>
              </a:rPr>
              <a:t>   </a:t>
            </a:r>
            <a:r>
              <a:rPr lang="en-US" sz="2800" i="1">
                <a:solidFill>
                  <a:srgbClr val="0000FF"/>
                </a:solidFill>
              </a:rPr>
              <a:t>= – 30 + 70 </a:t>
            </a:r>
          </a:p>
          <a:p>
            <a:pPr algn="l"/>
            <a:r>
              <a:rPr lang="en-US" sz="2800" i="1">
                <a:solidFill>
                  <a:srgbClr val="0000FF"/>
                </a:solidFill>
              </a:rPr>
              <a:t>      = 40 kN = const</a:t>
            </a:r>
            <a:r>
              <a:rPr lang="en-US" sz="2800">
                <a:solidFill>
                  <a:srgbClr val="000000"/>
                </a:solidFill>
              </a:rPr>
              <a:t>.</a:t>
            </a:r>
          </a:p>
          <a:p>
            <a:pPr algn="l"/>
            <a:r>
              <a:rPr lang="en-US" sz="2800" i="1">
                <a:solidFill>
                  <a:srgbClr val="0000FF"/>
                </a:solidFill>
              </a:rPr>
              <a:t>M</a:t>
            </a:r>
            <a:r>
              <a:rPr lang="en-US" sz="2800" i="1" baseline="-30000">
                <a:solidFill>
                  <a:srgbClr val="0000FF"/>
                </a:solidFill>
              </a:rPr>
              <a:t>2</a:t>
            </a:r>
            <a:r>
              <a:rPr lang="en-US" sz="2800" i="1">
                <a:solidFill>
                  <a:srgbClr val="0000FF"/>
                </a:solidFill>
              </a:rPr>
              <a:t> = – Px</a:t>
            </a:r>
            <a:r>
              <a:rPr lang="en-US" sz="2800" i="1" baseline="-30000">
                <a:solidFill>
                  <a:srgbClr val="0000FF"/>
                </a:solidFill>
              </a:rPr>
              <a:t>2</a:t>
            </a:r>
            <a:r>
              <a:rPr lang="en-US" sz="2800" i="1">
                <a:solidFill>
                  <a:srgbClr val="0000FF"/>
                </a:solidFill>
              </a:rPr>
              <a:t> +  V</a:t>
            </a:r>
            <a:r>
              <a:rPr lang="en-US" sz="2800" i="1" baseline="-25000">
                <a:solidFill>
                  <a:srgbClr val="0000FF"/>
                </a:solidFill>
              </a:rPr>
              <a:t>b</a:t>
            </a:r>
            <a:r>
              <a:rPr lang="en-US" sz="2800" i="1">
                <a:solidFill>
                  <a:srgbClr val="0000FF"/>
                </a:solidFill>
              </a:rPr>
              <a:t>(x</a:t>
            </a:r>
            <a:r>
              <a:rPr lang="en-US" sz="2800" i="1" baseline="-30000">
                <a:solidFill>
                  <a:srgbClr val="0000FF"/>
                </a:solidFill>
              </a:rPr>
              <a:t>2</a:t>
            </a:r>
            <a:r>
              <a:rPr lang="en-US" sz="2800" i="1">
                <a:solidFill>
                  <a:srgbClr val="0000FF"/>
                </a:solidFill>
              </a:rPr>
              <a:t> – 1)</a:t>
            </a:r>
            <a:r>
              <a:rPr lang="en-US" sz="2800" i="1">
                <a:solidFill>
                  <a:srgbClr val="000000"/>
                </a:solidFill>
              </a:rPr>
              <a:t> </a:t>
            </a:r>
          </a:p>
          <a:p>
            <a:pPr algn="l"/>
            <a:r>
              <a:rPr lang="en-US" sz="2800" i="1">
                <a:solidFill>
                  <a:srgbClr val="0000FF"/>
                </a:solidFill>
              </a:rPr>
              <a:t>      = – 30x</a:t>
            </a:r>
            <a:r>
              <a:rPr lang="en-US" sz="2800" i="1" baseline="-30000">
                <a:solidFill>
                  <a:srgbClr val="0000FF"/>
                </a:solidFill>
              </a:rPr>
              <a:t>2</a:t>
            </a:r>
            <a:r>
              <a:rPr lang="en-US" sz="2800" i="1">
                <a:solidFill>
                  <a:srgbClr val="0000FF"/>
                </a:solidFill>
              </a:rPr>
              <a:t> + 70(x</a:t>
            </a:r>
            <a:r>
              <a:rPr lang="en-US" sz="2800" i="1" baseline="-30000">
                <a:solidFill>
                  <a:srgbClr val="0000FF"/>
                </a:solidFill>
              </a:rPr>
              <a:t>2</a:t>
            </a:r>
            <a:r>
              <a:rPr lang="en-US" sz="2800" i="1">
                <a:solidFill>
                  <a:srgbClr val="0000FF"/>
                </a:solidFill>
              </a:rPr>
              <a:t> – 1).</a:t>
            </a:r>
            <a:endParaRPr lang="en-US" sz="2800">
              <a:solidFill>
                <a:srgbClr val="0000FF"/>
              </a:solidFill>
            </a:endParaRPr>
          </a:p>
          <a:p>
            <a:pPr algn="l"/>
            <a:r>
              <a:rPr lang="en-US" sz="2800">
                <a:solidFill>
                  <a:srgbClr val="000000"/>
                </a:solidFill>
              </a:rPr>
              <a:t>ở   </a:t>
            </a:r>
            <a:r>
              <a:rPr lang="en-US" sz="2800" b="1">
                <a:solidFill>
                  <a:srgbClr val="000000"/>
                </a:solidFill>
              </a:rPr>
              <a:t>B</a:t>
            </a:r>
            <a:r>
              <a:rPr lang="en-US" sz="2800">
                <a:solidFill>
                  <a:srgbClr val="000000"/>
                </a:solidFill>
              </a:rPr>
              <a:t>:  </a:t>
            </a:r>
            <a:r>
              <a:rPr lang="en-US" sz="2800" i="1">
                <a:solidFill>
                  <a:srgbClr val="000000"/>
                </a:solidFill>
              </a:rPr>
              <a:t>x</a:t>
            </a:r>
            <a:r>
              <a:rPr lang="en-US" sz="2800" i="1" baseline="-30000">
                <a:solidFill>
                  <a:srgbClr val="000000"/>
                </a:solidFill>
              </a:rPr>
              <a:t>2</a:t>
            </a:r>
            <a:r>
              <a:rPr lang="en-US" sz="2800" i="1">
                <a:solidFill>
                  <a:srgbClr val="000000"/>
                </a:solidFill>
              </a:rPr>
              <a:t> = 1m;     M</a:t>
            </a:r>
            <a:r>
              <a:rPr lang="en-US" sz="2800" i="1" baseline="-30000">
                <a:solidFill>
                  <a:srgbClr val="000000"/>
                </a:solidFill>
              </a:rPr>
              <a:t>2</a:t>
            </a:r>
            <a:r>
              <a:rPr lang="en-US" sz="2800" i="1">
                <a:solidFill>
                  <a:srgbClr val="000000"/>
                </a:solidFill>
              </a:rPr>
              <a:t> =  – 30 kNm</a:t>
            </a:r>
            <a:r>
              <a:rPr lang="en-US" sz="2800">
                <a:solidFill>
                  <a:srgbClr val="000000"/>
                </a:solidFill>
              </a:rPr>
              <a:t>; </a:t>
            </a:r>
          </a:p>
          <a:p>
            <a:pPr algn="l"/>
            <a:r>
              <a:rPr lang="en-US" sz="2800">
                <a:solidFill>
                  <a:srgbClr val="000000"/>
                </a:solidFill>
              </a:rPr>
              <a:t>ở   </a:t>
            </a:r>
            <a:r>
              <a:rPr lang="en-US" sz="2800" b="1">
                <a:solidFill>
                  <a:srgbClr val="000000"/>
                </a:solidFill>
              </a:rPr>
              <a:t>D:</a:t>
            </a:r>
            <a:r>
              <a:rPr lang="en-US" sz="2800">
                <a:solidFill>
                  <a:srgbClr val="000000"/>
                </a:solidFill>
              </a:rPr>
              <a:t> </a:t>
            </a:r>
            <a:r>
              <a:rPr lang="en-US" sz="2800" i="1">
                <a:solidFill>
                  <a:srgbClr val="000000"/>
                </a:solidFill>
              </a:rPr>
              <a:t>x</a:t>
            </a:r>
            <a:r>
              <a:rPr lang="en-US" sz="2800" i="1" baseline="-30000">
                <a:solidFill>
                  <a:srgbClr val="000000"/>
                </a:solidFill>
              </a:rPr>
              <a:t>2</a:t>
            </a:r>
            <a:r>
              <a:rPr lang="en-US" sz="2800" i="1">
                <a:solidFill>
                  <a:srgbClr val="000000"/>
                </a:solidFill>
              </a:rPr>
              <a:t> = 2m;      M</a:t>
            </a:r>
            <a:r>
              <a:rPr lang="en-US" sz="2800" i="1" baseline="-30000">
                <a:solidFill>
                  <a:srgbClr val="000000"/>
                </a:solidFill>
              </a:rPr>
              <a:t>2</a:t>
            </a:r>
            <a:r>
              <a:rPr lang="en-US" sz="2800" i="1">
                <a:solidFill>
                  <a:srgbClr val="000000"/>
                </a:solidFill>
              </a:rPr>
              <a:t> =  10 kNm</a:t>
            </a:r>
            <a:r>
              <a:rPr lang="en-US" sz="2800">
                <a:solidFill>
                  <a:srgbClr val="000000"/>
                </a:solidFill>
              </a:rPr>
              <a:t>.</a:t>
            </a:r>
            <a:endParaRPr lang="en-US" sz="2800"/>
          </a:p>
        </p:txBody>
      </p:sp>
      <p:sp>
        <p:nvSpPr>
          <p:cNvPr id="18502" name="Text Box 70"/>
          <p:cNvSpPr txBox="1">
            <a:spLocks noChangeArrowheads="1"/>
          </p:cNvSpPr>
          <p:nvPr/>
        </p:nvSpPr>
        <p:spPr bwMode="auto">
          <a:xfrm>
            <a:off x="273050" y="290513"/>
            <a:ext cx="5746750" cy="2654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b="1">
                <a:solidFill>
                  <a:srgbClr val="800000"/>
                </a:solidFill>
              </a:rPr>
              <a:t>Đoạn AB</a:t>
            </a:r>
            <a:r>
              <a:rPr lang="en-US" sz="2800">
                <a:solidFill>
                  <a:srgbClr val="000000"/>
                </a:solidFill>
              </a:rPr>
              <a:t> ( 0 </a:t>
            </a:r>
            <a:r>
              <a:rPr lang="en-US" sz="2800">
                <a:solidFill>
                  <a:srgbClr val="000000"/>
                </a:solidFill>
                <a:cs typeface="Times New Roman" pitchFamily="18" charset="0"/>
              </a:rPr>
              <a:t>≤</a:t>
            </a:r>
            <a:r>
              <a:rPr lang="en-US" sz="2800">
                <a:solidFill>
                  <a:srgbClr val="000000"/>
                </a:solidFill>
              </a:rPr>
              <a:t> x</a:t>
            </a:r>
            <a:r>
              <a:rPr lang="en-US" sz="2800" baseline="-30000">
                <a:solidFill>
                  <a:srgbClr val="000000"/>
                </a:solidFill>
              </a:rPr>
              <a:t> 1 </a:t>
            </a:r>
            <a:r>
              <a:rPr lang="en-US" sz="2800">
                <a:solidFill>
                  <a:srgbClr val="000000"/>
                </a:solidFill>
                <a:cs typeface="Times New Roman" pitchFamily="18" charset="0"/>
              </a:rPr>
              <a:t>≤</a:t>
            </a:r>
            <a:r>
              <a:rPr lang="en-US" sz="2800">
                <a:solidFill>
                  <a:srgbClr val="000000"/>
                </a:solidFill>
              </a:rPr>
              <a:t> 1m) </a:t>
            </a:r>
          </a:p>
          <a:p>
            <a:pPr algn="l"/>
            <a:r>
              <a:rPr lang="en-US" sz="2800">
                <a:solidFill>
                  <a:srgbClr val="006699"/>
                </a:solidFill>
              </a:rPr>
              <a:t> </a:t>
            </a:r>
          </a:p>
          <a:p>
            <a:pPr algn="l"/>
            <a:endParaRPr lang="en-US" sz="2800">
              <a:solidFill>
                <a:srgbClr val="006699"/>
              </a:solidFill>
            </a:endParaRPr>
          </a:p>
          <a:p>
            <a:pPr algn="l"/>
            <a:r>
              <a:rPr lang="en-US" sz="2800">
                <a:solidFill>
                  <a:srgbClr val="006699"/>
                </a:solidFill>
              </a:rPr>
              <a:t>                    </a:t>
            </a:r>
            <a:endParaRPr lang="en-US" sz="2800">
              <a:solidFill>
                <a:srgbClr val="000000"/>
              </a:solidFill>
            </a:endParaRPr>
          </a:p>
          <a:p>
            <a:pPr algn="l"/>
            <a:r>
              <a:rPr lang="en-US" sz="2800" i="1">
                <a:solidFill>
                  <a:srgbClr val="000000"/>
                </a:solidFill>
              </a:rPr>
              <a:t> </a:t>
            </a:r>
          </a:p>
          <a:p>
            <a:pPr algn="l"/>
            <a:r>
              <a:rPr lang="en-US" sz="2800" i="1">
                <a:solidFill>
                  <a:srgbClr val="000000"/>
                </a:solidFill>
              </a:rPr>
              <a:t> </a:t>
            </a:r>
            <a:endParaRPr lang="en-US" sz="2800"/>
          </a:p>
        </p:txBody>
      </p:sp>
      <p:sp>
        <p:nvSpPr>
          <p:cNvPr id="18514" name="Rectangle 82"/>
          <p:cNvSpPr>
            <a:spLocks noChangeArrowheads="1"/>
          </p:cNvSpPr>
          <p:nvPr/>
        </p:nvSpPr>
        <p:spPr bwMode="auto">
          <a:xfrm>
            <a:off x="5019675" y="2559050"/>
            <a:ext cx="85725" cy="411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i="1">
                <a:solidFill>
                  <a:srgbClr val="000000"/>
                </a:solidFill>
                <a:latin typeface="Times New Roman" pitchFamily="18" charset="0"/>
                <a:cs typeface="Times New Roman" pitchFamily="18" charset="0"/>
              </a:rPr>
              <a:t> </a:t>
            </a:r>
            <a:endParaRPr lang="en-US">
              <a:latin typeface="Times New Roman" pitchFamily="18" charset="0"/>
              <a:cs typeface="Times New Roman" pitchFamily="18" charset="0"/>
            </a:endParaRPr>
          </a:p>
        </p:txBody>
      </p:sp>
      <p:sp>
        <p:nvSpPr>
          <p:cNvPr id="18515" name="Rectangle 83"/>
          <p:cNvSpPr>
            <a:spLocks noChangeArrowheads="1"/>
          </p:cNvSpPr>
          <p:nvPr/>
        </p:nvSpPr>
        <p:spPr bwMode="auto">
          <a:xfrm>
            <a:off x="5091113" y="2598738"/>
            <a:ext cx="7620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VnTime" pitchFamily="34" charset="0"/>
                <a:cs typeface="Times New Roman" pitchFamily="18" charset="0"/>
              </a:rPr>
              <a:t> </a:t>
            </a:r>
            <a:endParaRPr lang="en-US">
              <a:latin typeface="Times New Roman" pitchFamily="18" charset="0"/>
              <a:cs typeface="Times New Roman" pitchFamily="18" charset="0"/>
            </a:endParaRPr>
          </a:p>
        </p:txBody>
      </p:sp>
      <p:grpSp>
        <p:nvGrpSpPr>
          <p:cNvPr id="18519" name="Group 87"/>
          <p:cNvGrpSpPr>
            <a:grpSpLocks/>
          </p:cNvGrpSpPr>
          <p:nvPr/>
        </p:nvGrpSpPr>
        <p:grpSpPr bwMode="auto">
          <a:xfrm>
            <a:off x="5848350" y="4495800"/>
            <a:ext cx="3295650" cy="1798638"/>
            <a:chOff x="2820" y="1585"/>
            <a:chExt cx="2076" cy="1133"/>
          </a:xfrm>
        </p:grpSpPr>
        <p:sp>
          <p:nvSpPr>
            <p:cNvPr id="18443" name="Line 11"/>
            <p:cNvSpPr>
              <a:spLocks noChangeShapeType="1"/>
            </p:cNvSpPr>
            <p:nvPr/>
          </p:nvSpPr>
          <p:spPr bwMode="auto">
            <a:xfrm>
              <a:off x="3087" y="2179"/>
              <a:ext cx="131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444" name="Line 12"/>
            <p:cNvSpPr>
              <a:spLocks noChangeShapeType="1"/>
            </p:cNvSpPr>
            <p:nvPr/>
          </p:nvSpPr>
          <p:spPr bwMode="auto">
            <a:xfrm>
              <a:off x="3087" y="1817"/>
              <a:ext cx="0" cy="346"/>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445" name="Line 13"/>
            <p:cNvSpPr>
              <a:spLocks noChangeShapeType="1"/>
            </p:cNvSpPr>
            <p:nvPr/>
          </p:nvSpPr>
          <p:spPr bwMode="auto">
            <a:xfrm>
              <a:off x="4452" y="2035"/>
              <a:ext cx="0" cy="348"/>
            </a:xfrm>
            <a:prstGeom prst="line">
              <a:avLst/>
            </a:prstGeom>
            <a:noFill/>
            <a:ln w="28575">
              <a:solidFill>
                <a:srgbClr val="336699"/>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446" name="Line 14"/>
            <p:cNvSpPr>
              <a:spLocks noChangeShapeType="1"/>
            </p:cNvSpPr>
            <p:nvPr/>
          </p:nvSpPr>
          <p:spPr bwMode="auto">
            <a:xfrm>
              <a:off x="4402" y="1870"/>
              <a:ext cx="0" cy="5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447" name="Line 15"/>
            <p:cNvSpPr>
              <a:spLocks noChangeShapeType="1"/>
            </p:cNvSpPr>
            <p:nvPr/>
          </p:nvSpPr>
          <p:spPr bwMode="auto">
            <a:xfrm>
              <a:off x="3087" y="2112"/>
              <a:ext cx="0" cy="39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448" name="Line 16"/>
            <p:cNvSpPr>
              <a:spLocks noChangeShapeType="1"/>
            </p:cNvSpPr>
            <p:nvPr/>
          </p:nvSpPr>
          <p:spPr bwMode="auto">
            <a:xfrm>
              <a:off x="3087" y="2451"/>
              <a:ext cx="711"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449" name="Arc 17"/>
            <p:cNvSpPr>
              <a:spLocks/>
            </p:cNvSpPr>
            <p:nvPr/>
          </p:nvSpPr>
          <p:spPr bwMode="auto">
            <a:xfrm>
              <a:off x="4425" y="2020"/>
              <a:ext cx="203" cy="327"/>
            </a:xfrm>
            <a:custGeom>
              <a:avLst/>
              <a:gdLst>
                <a:gd name="G0" fmla="+- 0 0 0"/>
                <a:gd name="G1" fmla="+- 17154 0 0"/>
                <a:gd name="G2" fmla="+- 21600 0 0"/>
                <a:gd name="T0" fmla="*/ 13127 w 21600"/>
                <a:gd name="T1" fmla="*/ 0 h 31485"/>
                <a:gd name="T2" fmla="*/ 16161 w 21600"/>
                <a:gd name="T3" fmla="*/ 31485 h 31485"/>
                <a:gd name="T4" fmla="*/ 0 w 21600"/>
                <a:gd name="T5" fmla="*/ 17154 h 31485"/>
              </a:gdLst>
              <a:ahLst/>
              <a:cxnLst>
                <a:cxn ang="0">
                  <a:pos x="T0" y="T1"/>
                </a:cxn>
                <a:cxn ang="0">
                  <a:pos x="T2" y="T3"/>
                </a:cxn>
                <a:cxn ang="0">
                  <a:pos x="T4" y="T5"/>
                </a:cxn>
              </a:cxnLst>
              <a:rect l="0" t="0" r="r" b="b"/>
              <a:pathLst>
                <a:path w="21600" h="31485" fill="none" extrusionOk="0">
                  <a:moveTo>
                    <a:pt x="13126" y="0"/>
                  </a:moveTo>
                  <a:cubicBezTo>
                    <a:pt x="18467" y="4087"/>
                    <a:pt x="21600" y="10428"/>
                    <a:pt x="21600" y="17154"/>
                  </a:cubicBezTo>
                  <a:cubicBezTo>
                    <a:pt x="21600" y="22435"/>
                    <a:pt x="19665" y="27533"/>
                    <a:pt x="16161" y="31485"/>
                  </a:cubicBezTo>
                </a:path>
                <a:path w="21600" h="31485" stroke="0" extrusionOk="0">
                  <a:moveTo>
                    <a:pt x="13126" y="0"/>
                  </a:moveTo>
                  <a:cubicBezTo>
                    <a:pt x="18467" y="4087"/>
                    <a:pt x="21600" y="10428"/>
                    <a:pt x="21600" y="17154"/>
                  </a:cubicBezTo>
                  <a:cubicBezTo>
                    <a:pt x="21600" y="22435"/>
                    <a:pt x="19665" y="27533"/>
                    <a:pt x="16161" y="31485"/>
                  </a:cubicBezTo>
                  <a:lnTo>
                    <a:pt x="0" y="17154"/>
                  </a:lnTo>
                  <a:close/>
                </a:path>
              </a:pathLst>
            </a:custGeom>
            <a:noFill/>
            <a:ln w="28575">
              <a:solidFill>
                <a:srgbClr val="336699"/>
              </a:solidFill>
              <a:round/>
              <a:headEnd type="stealth" w="med" len="lg"/>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450" name="Line 18"/>
            <p:cNvSpPr>
              <a:spLocks noChangeShapeType="1"/>
            </p:cNvSpPr>
            <p:nvPr/>
          </p:nvSpPr>
          <p:spPr bwMode="auto">
            <a:xfrm flipV="1">
              <a:off x="3804" y="2179"/>
              <a:ext cx="0" cy="389"/>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451" name="Line 19"/>
            <p:cNvSpPr>
              <a:spLocks noChangeShapeType="1"/>
            </p:cNvSpPr>
            <p:nvPr/>
          </p:nvSpPr>
          <p:spPr bwMode="auto">
            <a:xfrm>
              <a:off x="3087" y="1915"/>
              <a:ext cx="1315"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474" name="Text Box 42"/>
            <p:cNvSpPr txBox="1">
              <a:spLocks noChangeArrowheads="1"/>
            </p:cNvSpPr>
            <p:nvPr/>
          </p:nvSpPr>
          <p:spPr bwMode="auto">
            <a:xfrm>
              <a:off x="2820" y="2090"/>
              <a:ext cx="477" cy="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A</a:t>
              </a:r>
            </a:p>
          </p:txBody>
        </p:sp>
        <p:sp>
          <p:nvSpPr>
            <p:cNvPr id="18475" name="Text Box 43"/>
            <p:cNvSpPr txBox="1">
              <a:spLocks noChangeArrowheads="1"/>
            </p:cNvSpPr>
            <p:nvPr/>
          </p:nvSpPr>
          <p:spPr bwMode="auto">
            <a:xfrm>
              <a:off x="3558" y="2152"/>
              <a:ext cx="359" cy="3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B</a:t>
              </a:r>
            </a:p>
          </p:txBody>
        </p:sp>
        <p:sp>
          <p:nvSpPr>
            <p:cNvPr id="18476" name="Text Box 44"/>
            <p:cNvSpPr txBox="1">
              <a:spLocks noChangeArrowheads="1"/>
            </p:cNvSpPr>
            <p:nvPr/>
          </p:nvSpPr>
          <p:spPr bwMode="auto">
            <a:xfrm>
              <a:off x="3311" y="2160"/>
              <a:ext cx="359" cy="3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1</a:t>
              </a:r>
            </a:p>
          </p:txBody>
        </p:sp>
        <p:sp>
          <p:nvSpPr>
            <p:cNvPr id="18477" name="Text Box 45"/>
            <p:cNvSpPr txBox="1">
              <a:spLocks noChangeArrowheads="1"/>
            </p:cNvSpPr>
            <p:nvPr/>
          </p:nvSpPr>
          <p:spPr bwMode="auto">
            <a:xfrm>
              <a:off x="3559" y="1585"/>
              <a:ext cx="478" cy="3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x</a:t>
              </a:r>
              <a:r>
                <a:rPr lang="en-US" sz="2800" baseline="-25000"/>
                <a:t>2</a:t>
              </a:r>
              <a:endParaRPr lang="en-US" sz="2800"/>
            </a:p>
          </p:txBody>
        </p:sp>
        <p:sp>
          <p:nvSpPr>
            <p:cNvPr id="18478" name="Text Box 46"/>
            <p:cNvSpPr txBox="1">
              <a:spLocks noChangeArrowheads="1"/>
            </p:cNvSpPr>
            <p:nvPr/>
          </p:nvSpPr>
          <p:spPr bwMode="auto">
            <a:xfrm>
              <a:off x="4340" y="2324"/>
              <a:ext cx="477" cy="3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336699"/>
                  </a:solidFill>
                </a:rPr>
                <a:t>Q</a:t>
              </a:r>
              <a:r>
                <a:rPr lang="en-US" sz="2800" baseline="-25000">
                  <a:solidFill>
                    <a:srgbClr val="336699"/>
                  </a:solidFill>
                </a:rPr>
                <a:t>2</a:t>
              </a:r>
              <a:endParaRPr lang="en-US" sz="2800">
                <a:solidFill>
                  <a:srgbClr val="336699"/>
                </a:solidFill>
              </a:endParaRPr>
            </a:p>
          </p:txBody>
        </p:sp>
        <p:sp>
          <p:nvSpPr>
            <p:cNvPr id="18479" name="Text Box 47"/>
            <p:cNvSpPr txBox="1">
              <a:spLocks noChangeArrowheads="1"/>
            </p:cNvSpPr>
            <p:nvPr/>
          </p:nvSpPr>
          <p:spPr bwMode="auto">
            <a:xfrm>
              <a:off x="4353" y="1750"/>
              <a:ext cx="543" cy="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336699"/>
                  </a:solidFill>
                </a:rPr>
                <a:t>M</a:t>
              </a:r>
              <a:r>
                <a:rPr lang="en-US" sz="2800" baseline="-25000">
                  <a:solidFill>
                    <a:srgbClr val="336699"/>
                  </a:solidFill>
                </a:rPr>
                <a:t>2</a:t>
              </a:r>
              <a:endParaRPr lang="en-US" sz="2800">
                <a:solidFill>
                  <a:srgbClr val="336699"/>
                </a:solidFill>
              </a:endParaRPr>
            </a:p>
          </p:txBody>
        </p:sp>
        <p:sp>
          <p:nvSpPr>
            <p:cNvPr id="18486" name="Text Box 54"/>
            <p:cNvSpPr txBox="1">
              <a:spLocks noChangeArrowheads="1"/>
            </p:cNvSpPr>
            <p:nvPr/>
          </p:nvSpPr>
          <p:spPr bwMode="auto">
            <a:xfrm>
              <a:off x="2841" y="1752"/>
              <a:ext cx="358" cy="3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P</a:t>
              </a:r>
            </a:p>
          </p:txBody>
        </p:sp>
        <p:sp>
          <p:nvSpPr>
            <p:cNvPr id="18490" name="Text Box 58"/>
            <p:cNvSpPr txBox="1">
              <a:spLocks noChangeArrowheads="1"/>
            </p:cNvSpPr>
            <p:nvPr/>
          </p:nvSpPr>
          <p:spPr bwMode="auto">
            <a:xfrm>
              <a:off x="4207" y="2168"/>
              <a:ext cx="358" cy="3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2</a:t>
              </a:r>
            </a:p>
          </p:txBody>
        </p:sp>
        <p:sp>
          <p:nvSpPr>
            <p:cNvPr id="18491" name="Text Box 59"/>
            <p:cNvSpPr txBox="1">
              <a:spLocks noChangeArrowheads="1"/>
            </p:cNvSpPr>
            <p:nvPr/>
          </p:nvSpPr>
          <p:spPr bwMode="auto">
            <a:xfrm>
              <a:off x="4215" y="1614"/>
              <a:ext cx="359" cy="3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2</a:t>
              </a:r>
            </a:p>
          </p:txBody>
        </p:sp>
        <p:sp>
          <p:nvSpPr>
            <p:cNvPr id="18518" name="Text Box 86"/>
            <p:cNvSpPr txBox="1">
              <a:spLocks noChangeArrowheads="1"/>
            </p:cNvSpPr>
            <p:nvPr/>
          </p:nvSpPr>
          <p:spPr bwMode="auto">
            <a:xfrm>
              <a:off x="3803" y="2327"/>
              <a:ext cx="350"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solidFill>
                    <a:srgbClr val="003399"/>
                  </a:solidFill>
                </a:rPr>
                <a:t>V</a:t>
              </a:r>
              <a:r>
                <a:rPr lang="en-US" sz="2800" baseline="-25000">
                  <a:solidFill>
                    <a:srgbClr val="003399"/>
                  </a:solidFill>
                </a:rPr>
                <a:t>b</a:t>
              </a:r>
            </a:p>
          </p:txBody>
        </p:sp>
      </p:grpSp>
      <p:sp>
        <p:nvSpPr>
          <p:cNvPr id="18520" name="Text Box 88"/>
          <p:cNvSpPr txBox="1">
            <a:spLocks noChangeArrowheads="1"/>
          </p:cNvSpPr>
          <p:nvPr/>
        </p:nvSpPr>
        <p:spPr bwMode="auto">
          <a:xfrm>
            <a:off x="417513" y="923925"/>
            <a:ext cx="4459287"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solidFill>
                  <a:srgbClr val="003366"/>
                </a:solidFill>
              </a:rPr>
              <a:t>Q</a:t>
            </a:r>
            <a:r>
              <a:rPr lang="en-US" sz="2800" baseline="-25000">
                <a:solidFill>
                  <a:srgbClr val="003366"/>
                </a:solidFill>
              </a:rPr>
              <a:t>1</a:t>
            </a:r>
            <a:r>
              <a:rPr lang="en-US" sz="2800">
                <a:solidFill>
                  <a:srgbClr val="003366"/>
                </a:solidFill>
              </a:rPr>
              <a:t> =  - P = - 30kN = const; </a:t>
            </a:r>
          </a:p>
        </p:txBody>
      </p:sp>
      <p:sp>
        <p:nvSpPr>
          <p:cNvPr id="18522" name="Text Box 90"/>
          <p:cNvSpPr txBox="1">
            <a:spLocks noChangeArrowheads="1"/>
          </p:cNvSpPr>
          <p:nvPr/>
        </p:nvSpPr>
        <p:spPr bwMode="auto">
          <a:xfrm>
            <a:off x="473075" y="1446213"/>
            <a:ext cx="18859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solidFill>
                  <a:srgbClr val="003366"/>
                </a:solidFill>
              </a:rPr>
              <a:t>M</a:t>
            </a:r>
            <a:r>
              <a:rPr lang="en-US" sz="2800" baseline="-25000">
                <a:solidFill>
                  <a:srgbClr val="003366"/>
                </a:solidFill>
              </a:rPr>
              <a:t>1</a:t>
            </a:r>
            <a:r>
              <a:rPr lang="en-US" sz="2800">
                <a:solidFill>
                  <a:srgbClr val="003366"/>
                </a:solidFill>
              </a:rPr>
              <a:t> = - Px</a:t>
            </a:r>
            <a:r>
              <a:rPr lang="en-US" sz="2800" baseline="-25000">
                <a:solidFill>
                  <a:srgbClr val="003366"/>
                </a:solidFill>
              </a:rPr>
              <a:t>1</a:t>
            </a:r>
            <a:r>
              <a:rPr lang="en-US" sz="2800">
                <a:solidFill>
                  <a:srgbClr val="003366"/>
                </a:solidFill>
              </a:rPr>
              <a:t>;</a:t>
            </a:r>
          </a:p>
        </p:txBody>
      </p:sp>
      <p:grpSp>
        <p:nvGrpSpPr>
          <p:cNvPr id="18524" name="Group 92"/>
          <p:cNvGrpSpPr>
            <a:grpSpLocks/>
          </p:cNvGrpSpPr>
          <p:nvPr/>
        </p:nvGrpSpPr>
        <p:grpSpPr bwMode="auto">
          <a:xfrm>
            <a:off x="4303713" y="228600"/>
            <a:ext cx="4916487" cy="1263650"/>
            <a:chOff x="97" y="2036"/>
            <a:chExt cx="3097" cy="796"/>
          </a:xfrm>
        </p:grpSpPr>
        <p:sp>
          <p:nvSpPr>
            <p:cNvPr id="18525" name="Text Box 93"/>
            <p:cNvSpPr txBox="1">
              <a:spLocks noChangeArrowheads="1"/>
            </p:cNvSpPr>
            <p:nvPr/>
          </p:nvSpPr>
          <p:spPr bwMode="auto">
            <a:xfrm>
              <a:off x="600" y="2036"/>
              <a:ext cx="346"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40</a:t>
              </a:r>
            </a:p>
          </p:txBody>
        </p:sp>
        <p:sp>
          <p:nvSpPr>
            <p:cNvPr id="18526" name="Line 94"/>
            <p:cNvSpPr>
              <a:spLocks noChangeShapeType="1"/>
            </p:cNvSpPr>
            <p:nvPr/>
          </p:nvSpPr>
          <p:spPr bwMode="auto">
            <a:xfrm>
              <a:off x="350" y="2371"/>
              <a:ext cx="267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27" name="Line 95"/>
            <p:cNvSpPr>
              <a:spLocks noChangeShapeType="1"/>
            </p:cNvSpPr>
            <p:nvPr/>
          </p:nvSpPr>
          <p:spPr bwMode="auto">
            <a:xfrm>
              <a:off x="350" y="2128"/>
              <a:ext cx="0" cy="379"/>
            </a:xfrm>
            <a:prstGeom prst="line">
              <a:avLst/>
            </a:prstGeom>
            <a:noFill/>
            <a:ln w="9525">
              <a:solidFill>
                <a:srgbClr val="CC3300"/>
              </a:solidFill>
              <a:round/>
              <a:headEnd type="stealth" w="med" len="lg"/>
              <a:tailEnd/>
            </a:ln>
            <a:extLst>
              <a:ext uri="{909E8E84-426E-40DD-AFC4-6F175D3DCCD1}">
                <a14:hiddenFill xmlns:a14="http://schemas.microsoft.com/office/drawing/2010/main">
                  <a:noFill/>
                </a14:hiddenFill>
              </a:ext>
            </a:extLst>
          </p:spPr>
          <p:txBody>
            <a:bodyPr/>
            <a:lstStyle/>
            <a:p>
              <a:endParaRPr lang="en-US"/>
            </a:p>
          </p:txBody>
        </p:sp>
        <p:sp>
          <p:nvSpPr>
            <p:cNvPr id="18528" name="Line 96"/>
            <p:cNvSpPr>
              <a:spLocks noChangeShapeType="1"/>
            </p:cNvSpPr>
            <p:nvPr/>
          </p:nvSpPr>
          <p:spPr bwMode="auto">
            <a:xfrm>
              <a:off x="904" y="2170"/>
              <a:ext cx="0" cy="346"/>
            </a:xfrm>
            <a:prstGeom prst="line">
              <a:avLst/>
            </a:prstGeom>
            <a:noFill/>
            <a:ln w="19050">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29" name="Line 97"/>
            <p:cNvSpPr>
              <a:spLocks noChangeShapeType="1"/>
            </p:cNvSpPr>
            <p:nvPr/>
          </p:nvSpPr>
          <p:spPr bwMode="auto">
            <a:xfrm>
              <a:off x="350" y="2516"/>
              <a:ext cx="552" cy="0"/>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30" name="Line 98"/>
            <p:cNvSpPr>
              <a:spLocks noChangeShapeType="1"/>
            </p:cNvSpPr>
            <p:nvPr/>
          </p:nvSpPr>
          <p:spPr bwMode="auto">
            <a:xfrm>
              <a:off x="1459" y="2170"/>
              <a:ext cx="0" cy="204"/>
            </a:xfrm>
            <a:prstGeom prst="line">
              <a:avLst/>
            </a:prstGeom>
            <a:noFill/>
            <a:ln w="19050">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31" name="Line 99"/>
            <p:cNvSpPr>
              <a:spLocks noChangeShapeType="1"/>
            </p:cNvSpPr>
            <p:nvPr/>
          </p:nvSpPr>
          <p:spPr bwMode="auto">
            <a:xfrm>
              <a:off x="897" y="2164"/>
              <a:ext cx="564" cy="0"/>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32" name="Line 100"/>
            <p:cNvSpPr>
              <a:spLocks noChangeShapeType="1"/>
            </p:cNvSpPr>
            <p:nvPr/>
          </p:nvSpPr>
          <p:spPr bwMode="auto">
            <a:xfrm>
              <a:off x="2632" y="2370"/>
              <a:ext cx="0" cy="136"/>
            </a:xfrm>
            <a:prstGeom prst="line">
              <a:avLst/>
            </a:prstGeom>
            <a:noFill/>
            <a:ln w="19050">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33" name="Line 101"/>
            <p:cNvSpPr>
              <a:spLocks noChangeShapeType="1"/>
            </p:cNvSpPr>
            <p:nvPr/>
          </p:nvSpPr>
          <p:spPr bwMode="auto">
            <a:xfrm rot="74704">
              <a:off x="1455" y="2175"/>
              <a:ext cx="1181" cy="319"/>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18534" name="Group 102"/>
            <p:cNvGrpSpPr>
              <a:grpSpLocks/>
            </p:cNvGrpSpPr>
            <p:nvPr/>
          </p:nvGrpSpPr>
          <p:grpSpPr bwMode="auto">
            <a:xfrm>
              <a:off x="566" y="2400"/>
              <a:ext cx="87" cy="87"/>
              <a:chOff x="10625" y="9000"/>
              <a:chExt cx="408" cy="408"/>
            </a:xfrm>
          </p:grpSpPr>
          <p:sp>
            <p:nvSpPr>
              <p:cNvPr id="18535" name="Oval 103"/>
              <p:cNvSpPr>
                <a:spLocks noChangeArrowheads="1"/>
              </p:cNvSpPr>
              <p:nvPr/>
            </p:nvSpPr>
            <p:spPr bwMode="auto">
              <a:xfrm>
                <a:off x="10625" y="9000"/>
                <a:ext cx="408" cy="408"/>
              </a:xfrm>
              <a:prstGeom prst="ellipse">
                <a:avLst/>
              </a:prstGeom>
              <a:noFill/>
              <a:ln w="9525">
                <a:solidFill>
                  <a:srgbClr val="CC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536" name="Line 104"/>
              <p:cNvSpPr>
                <a:spLocks noChangeShapeType="1"/>
              </p:cNvSpPr>
              <p:nvPr/>
            </p:nvSpPr>
            <p:spPr bwMode="auto">
              <a:xfrm>
                <a:off x="10715" y="9210"/>
                <a:ext cx="238" cy="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8537" name="Group 105"/>
            <p:cNvGrpSpPr>
              <a:grpSpLocks/>
            </p:cNvGrpSpPr>
            <p:nvPr/>
          </p:nvGrpSpPr>
          <p:grpSpPr bwMode="auto">
            <a:xfrm>
              <a:off x="1135" y="2220"/>
              <a:ext cx="86" cy="87"/>
              <a:chOff x="9365" y="9180"/>
              <a:chExt cx="181" cy="181"/>
            </a:xfrm>
          </p:grpSpPr>
          <p:grpSp>
            <p:nvGrpSpPr>
              <p:cNvPr id="18538" name="Group 106"/>
              <p:cNvGrpSpPr>
                <a:grpSpLocks/>
              </p:cNvGrpSpPr>
              <p:nvPr/>
            </p:nvGrpSpPr>
            <p:grpSpPr bwMode="auto">
              <a:xfrm>
                <a:off x="9365" y="9180"/>
                <a:ext cx="181" cy="181"/>
                <a:chOff x="10625" y="9000"/>
                <a:chExt cx="408" cy="408"/>
              </a:xfrm>
            </p:grpSpPr>
            <p:sp>
              <p:nvSpPr>
                <p:cNvPr id="18539" name="Oval 107"/>
                <p:cNvSpPr>
                  <a:spLocks noChangeArrowheads="1"/>
                </p:cNvSpPr>
                <p:nvPr/>
              </p:nvSpPr>
              <p:spPr bwMode="auto">
                <a:xfrm>
                  <a:off x="10625" y="9000"/>
                  <a:ext cx="408" cy="408"/>
                </a:xfrm>
                <a:prstGeom prst="ellipse">
                  <a:avLst/>
                </a:prstGeom>
                <a:noFill/>
                <a:ln w="9525">
                  <a:solidFill>
                    <a:srgbClr val="CC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540" name="Line 108"/>
                <p:cNvSpPr>
                  <a:spLocks noChangeShapeType="1"/>
                </p:cNvSpPr>
                <p:nvPr/>
              </p:nvSpPr>
              <p:spPr bwMode="auto">
                <a:xfrm>
                  <a:off x="10715" y="9210"/>
                  <a:ext cx="238" cy="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8541" name="Line 109"/>
              <p:cNvSpPr>
                <a:spLocks noChangeShapeType="1"/>
              </p:cNvSpPr>
              <p:nvPr/>
            </p:nvSpPr>
            <p:spPr bwMode="auto">
              <a:xfrm>
                <a:off x="9455" y="9225"/>
                <a:ext cx="0" cy="125"/>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8542" name="Line 110"/>
            <p:cNvSpPr>
              <a:spLocks noChangeShapeType="1"/>
            </p:cNvSpPr>
            <p:nvPr/>
          </p:nvSpPr>
          <p:spPr bwMode="auto">
            <a:xfrm>
              <a:off x="400" y="2370"/>
              <a:ext cx="0" cy="14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43" name="Line 111"/>
            <p:cNvSpPr>
              <a:spLocks noChangeShapeType="1"/>
            </p:cNvSpPr>
            <p:nvPr/>
          </p:nvSpPr>
          <p:spPr bwMode="auto">
            <a:xfrm>
              <a:off x="501" y="2371"/>
              <a:ext cx="0" cy="14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44" name="Line 112"/>
            <p:cNvSpPr>
              <a:spLocks noChangeShapeType="1"/>
            </p:cNvSpPr>
            <p:nvPr/>
          </p:nvSpPr>
          <p:spPr bwMode="auto">
            <a:xfrm>
              <a:off x="551" y="2371"/>
              <a:ext cx="0" cy="14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45" name="Line 113"/>
            <p:cNvSpPr>
              <a:spLocks noChangeShapeType="1"/>
            </p:cNvSpPr>
            <p:nvPr/>
          </p:nvSpPr>
          <p:spPr bwMode="auto">
            <a:xfrm>
              <a:off x="681" y="2371"/>
              <a:ext cx="0" cy="14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46" name="Line 114"/>
            <p:cNvSpPr>
              <a:spLocks noChangeShapeType="1"/>
            </p:cNvSpPr>
            <p:nvPr/>
          </p:nvSpPr>
          <p:spPr bwMode="auto">
            <a:xfrm>
              <a:off x="451" y="2371"/>
              <a:ext cx="0" cy="14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47" name="Line 115"/>
            <p:cNvSpPr>
              <a:spLocks noChangeShapeType="1"/>
            </p:cNvSpPr>
            <p:nvPr/>
          </p:nvSpPr>
          <p:spPr bwMode="auto">
            <a:xfrm>
              <a:off x="587" y="2472"/>
              <a:ext cx="0" cy="4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48" name="Line 116"/>
            <p:cNvSpPr>
              <a:spLocks noChangeShapeType="1"/>
            </p:cNvSpPr>
            <p:nvPr/>
          </p:nvSpPr>
          <p:spPr bwMode="auto">
            <a:xfrm>
              <a:off x="636" y="2352"/>
              <a:ext cx="0" cy="4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49" name="Line 117"/>
            <p:cNvSpPr>
              <a:spLocks noChangeShapeType="1"/>
            </p:cNvSpPr>
            <p:nvPr/>
          </p:nvSpPr>
          <p:spPr bwMode="auto">
            <a:xfrm>
              <a:off x="631" y="2472"/>
              <a:ext cx="0" cy="4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50" name="Line 118"/>
            <p:cNvSpPr>
              <a:spLocks noChangeShapeType="1"/>
            </p:cNvSpPr>
            <p:nvPr/>
          </p:nvSpPr>
          <p:spPr bwMode="auto">
            <a:xfrm>
              <a:off x="1149" y="2170"/>
              <a:ext cx="0" cy="6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51" name="Line 119"/>
            <p:cNvSpPr>
              <a:spLocks noChangeShapeType="1"/>
            </p:cNvSpPr>
            <p:nvPr/>
          </p:nvSpPr>
          <p:spPr bwMode="auto">
            <a:xfrm>
              <a:off x="587" y="2371"/>
              <a:ext cx="0" cy="4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52" name="Line 120"/>
            <p:cNvSpPr>
              <a:spLocks noChangeShapeType="1"/>
            </p:cNvSpPr>
            <p:nvPr/>
          </p:nvSpPr>
          <p:spPr bwMode="auto">
            <a:xfrm>
              <a:off x="724" y="2371"/>
              <a:ext cx="0" cy="14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53" name="Line 121"/>
            <p:cNvSpPr>
              <a:spLocks noChangeShapeType="1"/>
            </p:cNvSpPr>
            <p:nvPr/>
          </p:nvSpPr>
          <p:spPr bwMode="auto">
            <a:xfrm>
              <a:off x="775" y="2371"/>
              <a:ext cx="0" cy="14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54" name="Line 122"/>
            <p:cNvSpPr>
              <a:spLocks noChangeShapeType="1"/>
            </p:cNvSpPr>
            <p:nvPr/>
          </p:nvSpPr>
          <p:spPr bwMode="auto">
            <a:xfrm>
              <a:off x="818" y="2371"/>
              <a:ext cx="0" cy="14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55" name="Line 123"/>
            <p:cNvSpPr>
              <a:spLocks noChangeShapeType="1"/>
            </p:cNvSpPr>
            <p:nvPr/>
          </p:nvSpPr>
          <p:spPr bwMode="auto">
            <a:xfrm>
              <a:off x="861" y="2371"/>
              <a:ext cx="0" cy="14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56" name="Line 124"/>
            <p:cNvSpPr>
              <a:spLocks noChangeShapeType="1"/>
            </p:cNvSpPr>
            <p:nvPr/>
          </p:nvSpPr>
          <p:spPr bwMode="auto">
            <a:xfrm>
              <a:off x="955" y="2170"/>
              <a:ext cx="0" cy="20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57" name="Line 125"/>
            <p:cNvSpPr>
              <a:spLocks noChangeShapeType="1"/>
            </p:cNvSpPr>
            <p:nvPr/>
          </p:nvSpPr>
          <p:spPr bwMode="auto">
            <a:xfrm>
              <a:off x="1055" y="2170"/>
              <a:ext cx="0" cy="20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58" name="Line 126"/>
            <p:cNvSpPr>
              <a:spLocks noChangeShapeType="1"/>
            </p:cNvSpPr>
            <p:nvPr/>
          </p:nvSpPr>
          <p:spPr bwMode="auto">
            <a:xfrm>
              <a:off x="1106" y="2170"/>
              <a:ext cx="0" cy="20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59" name="Line 127"/>
            <p:cNvSpPr>
              <a:spLocks noChangeShapeType="1"/>
            </p:cNvSpPr>
            <p:nvPr/>
          </p:nvSpPr>
          <p:spPr bwMode="auto">
            <a:xfrm>
              <a:off x="1250" y="2170"/>
              <a:ext cx="0" cy="20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60" name="Line 128"/>
            <p:cNvSpPr>
              <a:spLocks noChangeShapeType="1"/>
            </p:cNvSpPr>
            <p:nvPr/>
          </p:nvSpPr>
          <p:spPr bwMode="auto">
            <a:xfrm>
              <a:off x="1300" y="2170"/>
              <a:ext cx="0" cy="20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61" name="Line 129"/>
            <p:cNvSpPr>
              <a:spLocks noChangeShapeType="1"/>
            </p:cNvSpPr>
            <p:nvPr/>
          </p:nvSpPr>
          <p:spPr bwMode="auto">
            <a:xfrm>
              <a:off x="1351" y="2162"/>
              <a:ext cx="0" cy="202"/>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62" name="Line 130"/>
            <p:cNvSpPr>
              <a:spLocks noChangeShapeType="1"/>
            </p:cNvSpPr>
            <p:nvPr/>
          </p:nvSpPr>
          <p:spPr bwMode="auto">
            <a:xfrm>
              <a:off x="1408" y="2162"/>
              <a:ext cx="0" cy="202"/>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63" name="Line 131"/>
            <p:cNvSpPr>
              <a:spLocks noChangeShapeType="1"/>
            </p:cNvSpPr>
            <p:nvPr/>
          </p:nvSpPr>
          <p:spPr bwMode="auto">
            <a:xfrm>
              <a:off x="1005" y="2162"/>
              <a:ext cx="0" cy="202"/>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64" name="Line 132"/>
            <p:cNvSpPr>
              <a:spLocks noChangeShapeType="1"/>
            </p:cNvSpPr>
            <p:nvPr/>
          </p:nvSpPr>
          <p:spPr bwMode="auto">
            <a:xfrm>
              <a:off x="1156" y="2299"/>
              <a:ext cx="0" cy="6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65" name="Line 133"/>
            <p:cNvSpPr>
              <a:spLocks noChangeShapeType="1"/>
            </p:cNvSpPr>
            <p:nvPr/>
          </p:nvSpPr>
          <p:spPr bwMode="auto">
            <a:xfrm>
              <a:off x="1209" y="2298"/>
              <a:ext cx="0" cy="6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66" name="Line 134"/>
            <p:cNvSpPr>
              <a:spLocks noChangeShapeType="1"/>
            </p:cNvSpPr>
            <p:nvPr/>
          </p:nvSpPr>
          <p:spPr bwMode="auto">
            <a:xfrm>
              <a:off x="1199" y="2170"/>
              <a:ext cx="0" cy="6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67" name="Line 135"/>
            <p:cNvSpPr>
              <a:spLocks noChangeShapeType="1"/>
            </p:cNvSpPr>
            <p:nvPr/>
          </p:nvSpPr>
          <p:spPr bwMode="auto">
            <a:xfrm>
              <a:off x="1509" y="2184"/>
              <a:ext cx="0" cy="19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68" name="Line 136"/>
            <p:cNvSpPr>
              <a:spLocks noChangeShapeType="1"/>
            </p:cNvSpPr>
            <p:nvPr/>
          </p:nvSpPr>
          <p:spPr bwMode="auto">
            <a:xfrm>
              <a:off x="1559" y="2198"/>
              <a:ext cx="0" cy="173"/>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69" name="Line 137"/>
            <p:cNvSpPr>
              <a:spLocks noChangeShapeType="1"/>
            </p:cNvSpPr>
            <p:nvPr/>
          </p:nvSpPr>
          <p:spPr bwMode="auto">
            <a:xfrm>
              <a:off x="1610" y="2206"/>
              <a:ext cx="0" cy="163"/>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70" name="Line 138"/>
            <p:cNvSpPr>
              <a:spLocks noChangeShapeType="1"/>
            </p:cNvSpPr>
            <p:nvPr/>
          </p:nvSpPr>
          <p:spPr bwMode="auto">
            <a:xfrm>
              <a:off x="1660" y="2227"/>
              <a:ext cx="0" cy="142"/>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71" name="Line 139"/>
            <p:cNvSpPr>
              <a:spLocks noChangeShapeType="1"/>
            </p:cNvSpPr>
            <p:nvPr/>
          </p:nvSpPr>
          <p:spPr bwMode="auto">
            <a:xfrm>
              <a:off x="1711" y="2242"/>
              <a:ext cx="0" cy="11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72" name="Line 140"/>
            <p:cNvSpPr>
              <a:spLocks noChangeShapeType="1"/>
            </p:cNvSpPr>
            <p:nvPr/>
          </p:nvSpPr>
          <p:spPr bwMode="auto">
            <a:xfrm>
              <a:off x="1761" y="2256"/>
              <a:ext cx="0" cy="10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73" name="Line 141"/>
            <p:cNvSpPr>
              <a:spLocks noChangeShapeType="1"/>
            </p:cNvSpPr>
            <p:nvPr/>
          </p:nvSpPr>
          <p:spPr bwMode="auto">
            <a:xfrm>
              <a:off x="1855" y="2285"/>
              <a:ext cx="0" cy="86"/>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74" name="Line 142"/>
            <p:cNvSpPr>
              <a:spLocks noChangeShapeType="1"/>
            </p:cNvSpPr>
            <p:nvPr/>
          </p:nvSpPr>
          <p:spPr bwMode="auto">
            <a:xfrm>
              <a:off x="1804" y="2265"/>
              <a:ext cx="0" cy="10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75" name="Line 143"/>
            <p:cNvSpPr>
              <a:spLocks noChangeShapeType="1"/>
            </p:cNvSpPr>
            <p:nvPr/>
          </p:nvSpPr>
          <p:spPr bwMode="auto">
            <a:xfrm>
              <a:off x="1899" y="2292"/>
              <a:ext cx="0" cy="82"/>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76" name="Line 144"/>
            <p:cNvSpPr>
              <a:spLocks noChangeShapeType="1"/>
            </p:cNvSpPr>
            <p:nvPr/>
          </p:nvSpPr>
          <p:spPr bwMode="auto">
            <a:xfrm>
              <a:off x="1955" y="2314"/>
              <a:ext cx="0" cy="6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77" name="Line 145"/>
            <p:cNvSpPr>
              <a:spLocks noChangeShapeType="1"/>
            </p:cNvSpPr>
            <p:nvPr/>
          </p:nvSpPr>
          <p:spPr bwMode="auto">
            <a:xfrm>
              <a:off x="1999" y="2328"/>
              <a:ext cx="0" cy="4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78" name="Line 146"/>
            <p:cNvSpPr>
              <a:spLocks noChangeShapeType="1"/>
            </p:cNvSpPr>
            <p:nvPr/>
          </p:nvSpPr>
          <p:spPr bwMode="auto">
            <a:xfrm>
              <a:off x="2042" y="2328"/>
              <a:ext cx="0" cy="36"/>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79" name="Line 147"/>
            <p:cNvSpPr>
              <a:spLocks noChangeShapeType="1"/>
            </p:cNvSpPr>
            <p:nvPr/>
          </p:nvSpPr>
          <p:spPr bwMode="auto">
            <a:xfrm>
              <a:off x="2085" y="2343"/>
              <a:ext cx="0" cy="2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80" name="Line 148"/>
            <p:cNvSpPr>
              <a:spLocks noChangeShapeType="1"/>
            </p:cNvSpPr>
            <p:nvPr/>
          </p:nvSpPr>
          <p:spPr bwMode="auto">
            <a:xfrm>
              <a:off x="2251" y="2371"/>
              <a:ext cx="0" cy="2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81" name="Line 149"/>
            <p:cNvSpPr>
              <a:spLocks noChangeShapeType="1"/>
            </p:cNvSpPr>
            <p:nvPr/>
          </p:nvSpPr>
          <p:spPr bwMode="auto">
            <a:xfrm>
              <a:off x="2301" y="2371"/>
              <a:ext cx="0" cy="36"/>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82" name="Line 150"/>
            <p:cNvSpPr>
              <a:spLocks noChangeShapeType="1"/>
            </p:cNvSpPr>
            <p:nvPr/>
          </p:nvSpPr>
          <p:spPr bwMode="auto">
            <a:xfrm>
              <a:off x="2351" y="2379"/>
              <a:ext cx="0" cy="4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83" name="Line 151"/>
            <p:cNvSpPr>
              <a:spLocks noChangeShapeType="1"/>
            </p:cNvSpPr>
            <p:nvPr/>
          </p:nvSpPr>
          <p:spPr bwMode="auto">
            <a:xfrm>
              <a:off x="2402" y="2370"/>
              <a:ext cx="0" cy="6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84" name="Line 152"/>
            <p:cNvSpPr>
              <a:spLocks noChangeShapeType="1"/>
            </p:cNvSpPr>
            <p:nvPr/>
          </p:nvSpPr>
          <p:spPr bwMode="auto">
            <a:xfrm>
              <a:off x="2452" y="2371"/>
              <a:ext cx="0" cy="8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85" name="Line 153"/>
            <p:cNvSpPr>
              <a:spLocks noChangeShapeType="1"/>
            </p:cNvSpPr>
            <p:nvPr/>
          </p:nvSpPr>
          <p:spPr bwMode="auto">
            <a:xfrm>
              <a:off x="2503" y="2371"/>
              <a:ext cx="0" cy="10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86" name="Line 154"/>
            <p:cNvSpPr>
              <a:spLocks noChangeShapeType="1"/>
            </p:cNvSpPr>
            <p:nvPr/>
          </p:nvSpPr>
          <p:spPr bwMode="auto">
            <a:xfrm>
              <a:off x="2588" y="2379"/>
              <a:ext cx="0" cy="10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87" name="Line 155"/>
            <p:cNvSpPr>
              <a:spLocks noChangeShapeType="1"/>
            </p:cNvSpPr>
            <p:nvPr/>
          </p:nvSpPr>
          <p:spPr bwMode="auto">
            <a:xfrm>
              <a:off x="2546" y="2371"/>
              <a:ext cx="0" cy="10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88" name="Line 156"/>
            <p:cNvSpPr>
              <a:spLocks noChangeShapeType="1"/>
            </p:cNvSpPr>
            <p:nvPr/>
          </p:nvSpPr>
          <p:spPr bwMode="auto">
            <a:xfrm>
              <a:off x="357" y="2371"/>
              <a:ext cx="0" cy="148"/>
            </a:xfrm>
            <a:prstGeom prst="line">
              <a:avLst/>
            </a:prstGeom>
            <a:noFill/>
            <a:ln w="19050">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89" name="Text Box 157"/>
            <p:cNvSpPr txBox="1">
              <a:spLocks noChangeArrowheads="1"/>
            </p:cNvSpPr>
            <p:nvPr/>
          </p:nvSpPr>
          <p:spPr bwMode="auto">
            <a:xfrm>
              <a:off x="640" y="2573"/>
              <a:ext cx="896"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Q(kN)</a:t>
              </a:r>
            </a:p>
          </p:txBody>
        </p:sp>
        <p:sp>
          <p:nvSpPr>
            <p:cNvPr id="18590" name="Text Box 158"/>
            <p:cNvSpPr txBox="1">
              <a:spLocks noChangeArrowheads="1"/>
            </p:cNvSpPr>
            <p:nvPr/>
          </p:nvSpPr>
          <p:spPr bwMode="auto">
            <a:xfrm>
              <a:off x="877" y="2400"/>
              <a:ext cx="515"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-30</a:t>
              </a:r>
            </a:p>
          </p:txBody>
        </p:sp>
        <p:sp>
          <p:nvSpPr>
            <p:cNvPr id="18591" name="Text Box 159"/>
            <p:cNvSpPr txBox="1">
              <a:spLocks noChangeArrowheads="1"/>
            </p:cNvSpPr>
            <p:nvPr/>
          </p:nvSpPr>
          <p:spPr bwMode="auto">
            <a:xfrm>
              <a:off x="2589" y="2393"/>
              <a:ext cx="531"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-20</a:t>
              </a:r>
            </a:p>
          </p:txBody>
        </p:sp>
        <p:sp>
          <p:nvSpPr>
            <p:cNvPr id="18592" name="Text Box 160"/>
            <p:cNvSpPr txBox="1">
              <a:spLocks noChangeArrowheads="1"/>
            </p:cNvSpPr>
            <p:nvPr/>
          </p:nvSpPr>
          <p:spPr bwMode="auto">
            <a:xfrm>
              <a:off x="97" y="2064"/>
              <a:ext cx="259"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Q</a:t>
              </a:r>
            </a:p>
          </p:txBody>
        </p:sp>
        <p:sp>
          <p:nvSpPr>
            <p:cNvPr id="18593" name="Text Box 161"/>
            <p:cNvSpPr txBox="1">
              <a:spLocks noChangeArrowheads="1"/>
            </p:cNvSpPr>
            <p:nvPr/>
          </p:nvSpPr>
          <p:spPr bwMode="auto">
            <a:xfrm>
              <a:off x="2935" y="2327"/>
              <a:ext cx="259"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x</a:t>
              </a:r>
            </a:p>
          </p:txBody>
        </p:sp>
        <p:sp>
          <p:nvSpPr>
            <p:cNvPr id="18594" name="Text Box 162"/>
            <p:cNvSpPr txBox="1">
              <a:spLocks noChangeArrowheads="1"/>
            </p:cNvSpPr>
            <p:nvPr/>
          </p:nvSpPr>
          <p:spPr bwMode="auto">
            <a:xfrm>
              <a:off x="1953" y="2345"/>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t>E</a:t>
              </a:r>
            </a:p>
          </p:txBody>
        </p:sp>
      </p:grpSp>
      <p:grpSp>
        <p:nvGrpSpPr>
          <p:cNvPr id="18595" name="Group 163"/>
          <p:cNvGrpSpPr>
            <a:grpSpLocks/>
          </p:cNvGrpSpPr>
          <p:nvPr/>
        </p:nvGrpSpPr>
        <p:grpSpPr bwMode="auto">
          <a:xfrm>
            <a:off x="4313238" y="1414463"/>
            <a:ext cx="4964112" cy="1555750"/>
            <a:chOff x="134" y="2880"/>
            <a:chExt cx="3127" cy="980"/>
          </a:xfrm>
        </p:grpSpPr>
        <p:sp>
          <p:nvSpPr>
            <p:cNvPr id="18596" name="Line 164"/>
            <p:cNvSpPr>
              <a:spLocks noChangeShapeType="1"/>
            </p:cNvSpPr>
            <p:nvPr/>
          </p:nvSpPr>
          <p:spPr bwMode="auto">
            <a:xfrm>
              <a:off x="375" y="3282"/>
              <a:ext cx="271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97" name="Line 165"/>
            <p:cNvSpPr>
              <a:spLocks noChangeShapeType="1"/>
            </p:cNvSpPr>
            <p:nvPr/>
          </p:nvSpPr>
          <p:spPr bwMode="auto">
            <a:xfrm>
              <a:off x="366" y="3281"/>
              <a:ext cx="0" cy="160"/>
            </a:xfrm>
            <a:prstGeom prst="line">
              <a:avLst/>
            </a:prstGeom>
            <a:noFill/>
            <a:ln w="9525">
              <a:solidFill>
                <a:srgbClr val="CC3300"/>
              </a:solidFill>
              <a:round/>
              <a:headEnd type="none"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598" name="Line 166"/>
            <p:cNvSpPr>
              <a:spLocks noChangeShapeType="1"/>
            </p:cNvSpPr>
            <p:nvPr/>
          </p:nvSpPr>
          <p:spPr bwMode="auto">
            <a:xfrm>
              <a:off x="922" y="3109"/>
              <a:ext cx="0" cy="173"/>
            </a:xfrm>
            <a:prstGeom prst="line">
              <a:avLst/>
            </a:prstGeom>
            <a:noFill/>
            <a:ln w="19050">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99" name="Line 167"/>
            <p:cNvSpPr>
              <a:spLocks noChangeShapeType="1"/>
            </p:cNvSpPr>
            <p:nvPr/>
          </p:nvSpPr>
          <p:spPr bwMode="auto">
            <a:xfrm rot="354153" flipV="1">
              <a:off x="388" y="3081"/>
              <a:ext cx="518" cy="228"/>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00" name="Line 168"/>
            <p:cNvSpPr>
              <a:spLocks noChangeShapeType="1"/>
            </p:cNvSpPr>
            <p:nvPr/>
          </p:nvSpPr>
          <p:spPr bwMode="auto">
            <a:xfrm rot="-2802">
              <a:off x="919" y="3107"/>
              <a:ext cx="558" cy="272"/>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01" name="Line 169"/>
            <p:cNvSpPr>
              <a:spLocks noChangeShapeType="1"/>
            </p:cNvSpPr>
            <p:nvPr/>
          </p:nvSpPr>
          <p:spPr bwMode="auto">
            <a:xfrm>
              <a:off x="1459" y="3282"/>
              <a:ext cx="0" cy="103"/>
            </a:xfrm>
            <a:prstGeom prst="line">
              <a:avLst/>
            </a:prstGeom>
            <a:noFill/>
            <a:ln w="19050">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02" name="Line 170"/>
            <p:cNvSpPr>
              <a:spLocks noChangeShapeType="1"/>
            </p:cNvSpPr>
            <p:nvPr/>
          </p:nvSpPr>
          <p:spPr bwMode="auto">
            <a:xfrm>
              <a:off x="2197" y="3282"/>
              <a:ext cx="0" cy="259"/>
            </a:xfrm>
            <a:prstGeom prst="line">
              <a:avLst/>
            </a:prstGeom>
            <a:noFill/>
            <a:ln w="19050">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03" name="Arc 171"/>
            <p:cNvSpPr>
              <a:spLocks/>
            </p:cNvSpPr>
            <p:nvPr/>
          </p:nvSpPr>
          <p:spPr bwMode="auto">
            <a:xfrm>
              <a:off x="1478" y="2943"/>
              <a:ext cx="964" cy="597"/>
            </a:xfrm>
            <a:custGeom>
              <a:avLst/>
              <a:gdLst>
                <a:gd name="G0" fmla="+- 14812 0 0"/>
                <a:gd name="G1" fmla="+- 0 0 0"/>
                <a:gd name="G2" fmla="+- 21600 0 0"/>
                <a:gd name="T0" fmla="*/ 11305 w 14812"/>
                <a:gd name="T1" fmla="*/ 21313 h 21313"/>
                <a:gd name="T2" fmla="*/ 0 w 14812"/>
                <a:gd name="T3" fmla="*/ 15721 h 21313"/>
                <a:gd name="T4" fmla="*/ 14812 w 14812"/>
                <a:gd name="T5" fmla="*/ 0 h 21313"/>
              </a:gdLst>
              <a:ahLst/>
              <a:cxnLst>
                <a:cxn ang="0">
                  <a:pos x="T0" y="T1"/>
                </a:cxn>
                <a:cxn ang="0">
                  <a:pos x="T2" y="T3"/>
                </a:cxn>
                <a:cxn ang="0">
                  <a:pos x="T4" y="T5"/>
                </a:cxn>
              </a:cxnLst>
              <a:rect l="0" t="0" r="r" b="b"/>
              <a:pathLst>
                <a:path w="14812" h="21313" fill="none" extrusionOk="0">
                  <a:moveTo>
                    <a:pt x="11304" y="21313"/>
                  </a:moveTo>
                  <a:cubicBezTo>
                    <a:pt x="7064" y="20615"/>
                    <a:pt x="3127" y="18668"/>
                    <a:pt x="-1" y="15721"/>
                  </a:cubicBezTo>
                </a:path>
                <a:path w="14812" h="21313" stroke="0" extrusionOk="0">
                  <a:moveTo>
                    <a:pt x="11304" y="21313"/>
                  </a:moveTo>
                  <a:cubicBezTo>
                    <a:pt x="7064" y="20615"/>
                    <a:pt x="3127" y="18668"/>
                    <a:pt x="-1" y="15721"/>
                  </a:cubicBezTo>
                  <a:lnTo>
                    <a:pt x="14812" y="0"/>
                  </a:lnTo>
                  <a:close/>
                </a:path>
              </a:pathLst>
            </a:custGeom>
            <a:noFill/>
            <a:ln w="28575">
              <a:solidFill>
                <a:srgbClr val="CC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604" name="Arc 172"/>
            <p:cNvSpPr>
              <a:spLocks/>
            </p:cNvSpPr>
            <p:nvPr/>
          </p:nvSpPr>
          <p:spPr bwMode="auto">
            <a:xfrm>
              <a:off x="1959" y="2950"/>
              <a:ext cx="687" cy="592"/>
            </a:xfrm>
            <a:custGeom>
              <a:avLst/>
              <a:gdLst>
                <a:gd name="G0" fmla="+- 0 0 0"/>
                <a:gd name="G1" fmla="+- 0 0 0"/>
                <a:gd name="G2" fmla="+- 21600 0 0"/>
                <a:gd name="T0" fmla="*/ 12663 w 12663"/>
                <a:gd name="T1" fmla="*/ 17498 h 21136"/>
                <a:gd name="T2" fmla="*/ 4455 w 12663"/>
                <a:gd name="T3" fmla="*/ 21136 h 21136"/>
                <a:gd name="T4" fmla="*/ 0 w 12663"/>
                <a:gd name="T5" fmla="*/ 0 h 21136"/>
              </a:gdLst>
              <a:ahLst/>
              <a:cxnLst>
                <a:cxn ang="0">
                  <a:pos x="T0" y="T1"/>
                </a:cxn>
                <a:cxn ang="0">
                  <a:pos x="T2" y="T3"/>
                </a:cxn>
                <a:cxn ang="0">
                  <a:pos x="T4" y="T5"/>
                </a:cxn>
              </a:cxnLst>
              <a:rect l="0" t="0" r="r" b="b"/>
              <a:pathLst>
                <a:path w="12663" h="21136" fill="none" extrusionOk="0">
                  <a:moveTo>
                    <a:pt x="12663" y="17498"/>
                  </a:moveTo>
                  <a:cubicBezTo>
                    <a:pt x="10212" y="19272"/>
                    <a:pt x="7415" y="20511"/>
                    <a:pt x="4454" y="21135"/>
                  </a:cubicBezTo>
                </a:path>
                <a:path w="12663" h="21136" stroke="0" extrusionOk="0">
                  <a:moveTo>
                    <a:pt x="12663" y="17498"/>
                  </a:moveTo>
                  <a:cubicBezTo>
                    <a:pt x="10212" y="19272"/>
                    <a:pt x="7415" y="20511"/>
                    <a:pt x="4454" y="21135"/>
                  </a:cubicBezTo>
                  <a:lnTo>
                    <a:pt x="0" y="0"/>
                  </a:lnTo>
                  <a:close/>
                </a:path>
              </a:pathLst>
            </a:custGeom>
            <a:noFill/>
            <a:ln w="28575">
              <a:solidFill>
                <a:srgbClr val="CC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605" name="Line 173"/>
            <p:cNvSpPr>
              <a:spLocks noChangeShapeType="1"/>
            </p:cNvSpPr>
            <p:nvPr/>
          </p:nvSpPr>
          <p:spPr bwMode="auto">
            <a:xfrm>
              <a:off x="2650" y="3289"/>
              <a:ext cx="0" cy="160"/>
            </a:xfrm>
            <a:prstGeom prst="line">
              <a:avLst/>
            </a:prstGeom>
            <a:noFill/>
            <a:ln w="19050">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18606" name="Group 174"/>
            <p:cNvGrpSpPr>
              <a:grpSpLocks/>
            </p:cNvGrpSpPr>
            <p:nvPr/>
          </p:nvGrpSpPr>
          <p:grpSpPr bwMode="auto">
            <a:xfrm>
              <a:off x="749" y="3173"/>
              <a:ext cx="109" cy="87"/>
              <a:chOff x="9005" y="9000"/>
              <a:chExt cx="227" cy="180"/>
            </a:xfrm>
          </p:grpSpPr>
          <p:sp>
            <p:nvSpPr>
              <p:cNvPr id="18607" name="AutoShape 175"/>
              <p:cNvSpPr>
                <a:spLocks noChangeArrowheads="1"/>
              </p:cNvSpPr>
              <p:nvPr/>
            </p:nvSpPr>
            <p:spPr bwMode="auto">
              <a:xfrm>
                <a:off x="9005" y="9000"/>
                <a:ext cx="227" cy="180"/>
              </a:xfrm>
              <a:prstGeom prst="flowChartConnector">
                <a:avLst/>
              </a:prstGeom>
              <a:noFill/>
              <a:ln w="9525">
                <a:solidFill>
                  <a:srgbClr val="CC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608" name="Line 176"/>
              <p:cNvSpPr>
                <a:spLocks noChangeShapeType="1"/>
              </p:cNvSpPr>
              <p:nvPr/>
            </p:nvSpPr>
            <p:spPr bwMode="auto">
              <a:xfrm>
                <a:off x="9035" y="9090"/>
                <a:ext cx="159" cy="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8609" name="Group 177"/>
            <p:cNvGrpSpPr>
              <a:grpSpLocks/>
            </p:cNvGrpSpPr>
            <p:nvPr/>
          </p:nvGrpSpPr>
          <p:grpSpPr bwMode="auto">
            <a:xfrm>
              <a:off x="2024" y="3354"/>
              <a:ext cx="109" cy="109"/>
              <a:chOff x="8825" y="12240"/>
              <a:chExt cx="227" cy="227"/>
            </a:xfrm>
          </p:grpSpPr>
          <p:sp>
            <p:nvSpPr>
              <p:cNvPr id="18610" name="AutoShape 178"/>
              <p:cNvSpPr>
                <a:spLocks noChangeArrowheads="1"/>
              </p:cNvSpPr>
              <p:nvPr/>
            </p:nvSpPr>
            <p:spPr bwMode="auto">
              <a:xfrm>
                <a:off x="8825" y="12240"/>
                <a:ext cx="227" cy="227"/>
              </a:xfrm>
              <a:prstGeom prst="flowChartConnector">
                <a:avLst/>
              </a:prstGeom>
              <a:noFill/>
              <a:ln w="9525">
                <a:solidFill>
                  <a:srgbClr val="CC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611" name="Line 179"/>
              <p:cNvSpPr>
                <a:spLocks noChangeShapeType="1"/>
              </p:cNvSpPr>
              <p:nvPr/>
            </p:nvSpPr>
            <p:spPr bwMode="auto">
              <a:xfrm>
                <a:off x="8870" y="12360"/>
                <a:ext cx="142" cy="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12" name="Line 180"/>
              <p:cNvSpPr>
                <a:spLocks noChangeShapeType="1"/>
              </p:cNvSpPr>
              <p:nvPr/>
            </p:nvSpPr>
            <p:spPr bwMode="auto">
              <a:xfrm rot="5490912">
                <a:off x="8860" y="12355"/>
                <a:ext cx="142" cy="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8613" name="Line 181"/>
            <p:cNvSpPr>
              <a:spLocks noChangeShapeType="1"/>
            </p:cNvSpPr>
            <p:nvPr/>
          </p:nvSpPr>
          <p:spPr bwMode="auto">
            <a:xfrm>
              <a:off x="2254" y="3282"/>
              <a:ext cx="0" cy="25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14" name="Line 182"/>
            <p:cNvSpPr>
              <a:spLocks noChangeShapeType="1"/>
            </p:cNvSpPr>
            <p:nvPr/>
          </p:nvSpPr>
          <p:spPr bwMode="auto">
            <a:xfrm>
              <a:off x="2312" y="3282"/>
              <a:ext cx="0" cy="245"/>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15" name="Line 183"/>
            <p:cNvSpPr>
              <a:spLocks noChangeShapeType="1"/>
            </p:cNvSpPr>
            <p:nvPr/>
          </p:nvSpPr>
          <p:spPr bwMode="auto">
            <a:xfrm>
              <a:off x="2369" y="3282"/>
              <a:ext cx="0" cy="23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16" name="Line 184"/>
            <p:cNvSpPr>
              <a:spLocks noChangeShapeType="1"/>
            </p:cNvSpPr>
            <p:nvPr/>
          </p:nvSpPr>
          <p:spPr bwMode="auto">
            <a:xfrm>
              <a:off x="2593" y="3282"/>
              <a:ext cx="0" cy="173"/>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17" name="Line 185"/>
            <p:cNvSpPr>
              <a:spLocks noChangeShapeType="1"/>
            </p:cNvSpPr>
            <p:nvPr/>
          </p:nvSpPr>
          <p:spPr bwMode="auto">
            <a:xfrm>
              <a:off x="2427" y="3282"/>
              <a:ext cx="0" cy="226"/>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18" name="Line 186"/>
            <p:cNvSpPr>
              <a:spLocks noChangeShapeType="1"/>
            </p:cNvSpPr>
            <p:nvPr/>
          </p:nvSpPr>
          <p:spPr bwMode="auto">
            <a:xfrm>
              <a:off x="2535" y="3282"/>
              <a:ext cx="0" cy="18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19" name="Line 187"/>
            <p:cNvSpPr>
              <a:spLocks noChangeShapeType="1"/>
            </p:cNvSpPr>
            <p:nvPr/>
          </p:nvSpPr>
          <p:spPr bwMode="auto">
            <a:xfrm>
              <a:off x="2477" y="3282"/>
              <a:ext cx="0" cy="20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20" name="Line 188"/>
            <p:cNvSpPr>
              <a:spLocks noChangeShapeType="1"/>
            </p:cNvSpPr>
            <p:nvPr/>
          </p:nvSpPr>
          <p:spPr bwMode="auto">
            <a:xfrm>
              <a:off x="2133" y="3282"/>
              <a:ext cx="0" cy="253"/>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21" name="Line 189"/>
            <p:cNvSpPr>
              <a:spLocks noChangeShapeType="1"/>
            </p:cNvSpPr>
            <p:nvPr/>
          </p:nvSpPr>
          <p:spPr bwMode="auto">
            <a:xfrm>
              <a:off x="1973" y="3282"/>
              <a:ext cx="0" cy="226"/>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22" name="Line 190"/>
            <p:cNvSpPr>
              <a:spLocks noChangeShapeType="1"/>
            </p:cNvSpPr>
            <p:nvPr/>
          </p:nvSpPr>
          <p:spPr bwMode="auto">
            <a:xfrm>
              <a:off x="2024" y="3289"/>
              <a:ext cx="0" cy="226"/>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23" name="Line 191"/>
            <p:cNvSpPr>
              <a:spLocks noChangeShapeType="1"/>
            </p:cNvSpPr>
            <p:nvPr/>
          </p:nvSpPr>
          <p:spPr bwMode="auto">
            <a:xfrm>
              <a:off x="1916" y="3282"/>
              <a:ext cx="0" cy="226"/>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24" name="Line 192"/>
            <p:cNvSpPr>
              <a:spLocks noChangeShapeType="1"/>
            </p:cNvSpPr>
            <p:nvPr/>
          </p:nvSpPr>
          <p:spPr bwMode="auto">
            <a:xfrm>
              <a:off x="1858" y="3282"/>
              <a:ext cx="0" cy="20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25" name="Line 193"/>
            <p:cNvSpPr>
              <a:spLocks noChangeShapeType="1"/>
            </p:cNvSpPr>
            <p:nvPr/>
          </p:nvSpPr>
          <p:spPr bwMode="auto">
            <a:xfrm>
              <a:off x="1808" y="3282"/>
              <a:ext cx="0" cy="19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26" name="Line 194"/>
            <p:cNvSpPr>
              <a:spLocks noChangeShapeType="1"/>
            </p:cNvSpPr>
            <p:nvPr/>
          </p:nvSpPr>
          <p:spPr bwMode="auto">
            <a:xfrm>
              <a:off x="1757" y="3282"/>
              <a:ext cx="0" cy="18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27" name="Line 195"/>
            <p:cNvSpPr>
              <a:spLocks noChangeShapeType="1"/>
            </p:cNvSpPr>
            <p:nvPr/>
          </p:nvSpPr>
          <p:spPr bwMode="auto">
            <a:xfrm>
              <a:off x="1707" y="3282"/>
              <a:ext cx="0" cy="173"/>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28" name="Line 196"/>
            <p:cNvSpPr>
              <a:spLocks noChangeShapeType="1"/>
            </p:cNvSpPr>
            <p:nvPr/>
          </p:nvSpPr>
          <p:spPr bwMode="auto">
            <a:xfrm>
              <a:off x="1657" y="3289"/>
              <a:ext cx="0" cy="14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29" name="Line 197"/>
            <p:cNvSpPr>
              <a:spLocks noChangeShapeType="1"/>
            </p:cNvSpPr>
            <p:nvPr/>
          </p:nvSpPr>
          <p:spPr bwMode="auto">
            <a:xfrm flipH="1">
              <a:off x="1608" y="3298"/>
              <a:ext cx="0" cy="11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30" name="Line 198"/>
            <p:cNvSpPr>
              <a:spLocks noChangeShapeType="1"/>
            </p:cNvSpPr>
            <p:nvPr/>
          </p:nvSpPr>
          <p:spPr bwMode="auto">
            <a:xfrm>
              <a:off x="1513" y="3282"/>
              <a:ext cx="0" cy="10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31" name="Line 199"/>
            <p:cNvSpPr>
              <a:spLocks noChangeShapeType="1"/>
            </p:cNvSpPr>
            <p:nvPr/>
          </p:nvSpPr>
          <p:spPr bwMode="auto">
            <a:xfrm>
              <a:off x="1563" y="3289"/>
              <a:ext cx="0" cy="10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32" name="Line 200"/>
            <p:cNvSpPr>
              <a:spLocks noChangeShapeType="1"/>
            </p:cNvSpPr>
            <p:nvPr/>
          </p:nvSpPr>
          <p:spPr bwMode="auto">
            <a:xfrm>
              <a:off x="2081" y="3447"/>
              <a:ext cx="0" cy="82"/>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33" name="Line 201"/>
            <p:cNvSpPr>
              <a:spLocks noChangeShapeType="1"/>
            </p:cNvSpPr>
            <p:nvPr/>
          </p:nvSpPr>
          <p:spPr bwMode="auto">
            <a:xfrm>
              <a:off x="2081" y="3282"/>
              <a:ext cx="0" cy="8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34" name="Line 202"/>
            <p:cNvSpPr>
              <a:spLocks noChangeShapeType="1"/>
            </p:cNvSpPr>
            <p:nvPr/>
          </p:nvSpPr>
          <p:spPr bwMode="auto">
            <a:xfrm>
              <a:off x="1354" y="3282"/>
              <a:ext cx="0" cy="35"/>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35" name="Line 203"/>
            <p:cNvSpPr>
              <a:spLocks noChangeShapeType="1"/>
            </p:cNvSpPr>
            <p:nvPr/>
          </p:nvSpPr>
          <p:spPr bwMode="auto">
            <a:xfrm>
              <a:off x="1412" y="3282"/>
              <a:ext cx="0" cy="76"/>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36" name="Line 204"/>
            <p:cNvSpPr>
              <a:spLocks noChangeShapeType="1"/>
            </p:cNvSpPr>
            <p:nvPr/>
          </p:nvSpPr>
          <p:spPr bwMode="auto">
            <a:xfrm>
              <a:off x="973" y="3145"/>
              <a:ext cx="0" cy="12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37" name="Line 205"/>
            <p:cNvSpPr>
              <a:spLocks noChangeShapeType="1"/>
            </p:cNvSpPr>
            <p:nvPr/>
          </p:nvSpPr>
          <p:spPr bwMode="auto">
            <a:xfrm>
              <a:off x="1023" y="3173"/>
              <a:ext cx="0" cy="10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38" name="Line 206"/>
            <p:cNvSpPr>
              <a:spLocks noChangeShapeType="1"/>
            </p:cNvSpPr>
            <p:nvPr/>
          </p:nvSpPr>
          <p:spPr bwMode="auto">
            <a:xfrm>
              <a:off x="1073" y="3181"/>
              <a:ext cx="0" cy="10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39" name="Line 207"/>
            <p:cNvSpPr>
              <a:spLocks noChangeShapeType="1"/>
            </p:cNvSpPr>
            <p:nvPr/>
          </p:nvSpPr>
          <p:spPr bwMode="auto">
            <a:xfrm>
              <a:off x="1124" y="3202"/>
              <a:ext cx="0" cy="82"/>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0" name="Line 208"/>
            <p:cNvSpPr>
              <a:spLocks noChangeShapeType="1"/>
            </p:cNvSpPr>
            <p:nvPr/>
          </p:nvSpPr>
          <p:spPr bwMode="auto">
            <a:xfrm>
              <a:off x="1174" y="3224"/>
              <a:ext cx="0" cy="6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1" name="Line 209"/>
            <p:cNvSpPr>
              <a:spLocks noChangeShapeType="1"/>
            </p:cNvSpPr>
            <p:nvPr/>
          </p:nvSpPr>
          <p:spPr bwMode="auto">
            <a:xfrm>
              <a:off x="865" y="3136"/>
              <a:ext cx="0" cy="136"/>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2" name="Line 210"/>
            <p:cNvSpPr>
              <a:spLocks noChangeShapeType="1"/>
            </p:cNvSpPr>
            <p:nvPr/>
          </p:nvSpPr>
          <p:spPr bwMode="auto">
            <a:xfrm>
              <a:off x="821" y="3251"/>
              <a:ext cx="0" cy="2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3" name="Line 211"/>
            <p:cNvSpPr>
              <a:spLocks noChangeShapeType="1"/>
            </p:cNvSpPr>
            <p:nvPr/>
          </p:nvSpPr>
          <p:spPr bwMode="auto">
            <a:xfrm>
              <a:off x="821" y="3137"/>
              <a:ext cx="0" cy="4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4" name="Line 212"/>
            <p:cNvSpPr>
              <a:spLocks noChangeShapeType="1"/>
            </p:cNvSpPr>
            <p:nvPr/>
          </p:nvSpPr>
          <p:spPr bwMode="auto">
            <a:xfrm>
              <a:off x="771" y="3253"/>
              <a:ext cx="0" cy="2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5" name="Line 213"/>
            <p:cNvSpPr>
              <a:spLocks noChangeShapeType="1"/>
            </p:cNvSpPr>
            <p:nvPr/>
          </p:nvSpPr>
          <p:spPr bwMode="auto">
            <a:xfrm>
              <a:off x="771" y="3159"/>
              <a:ext cx="0" cy="2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6" name="Line 214"/>
            <p:cNvSpPr>
              <a:spLocks noChangeShapeType="1"/>
            </p:cNvSpPr>
            <p:nvPr/>
          </p:nvSpPr>
          <p:spPr bwMode="auto">
            <a:xfrm>
              <a:off x="721" y="3173"/>
              <a:ext cx="0" cy="10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7" name="Line 215"/>
            <p:cNvSpPr>
              <a:spLocks noChangeShapeType="1"/>
            </p:cNvSpPr>
            <p:nvPr/>
          </p:nvSpPr>
          <p:spPr bwMode="auto">
            <a:xfrm>
              <a:off x="670" y="3188"/>
              <a:ext cx="0" cy="86"/>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8" name="Line 216"/>
            <p:cNvSpPr>
              <a:spLocks noChangeShapeType="1"/>
            </p:cNvSpPr>
            <p:nvPr/>
          </p:nvSpPr>
          <p:spPr bwMode="auto">
            <a:xfrm>
              <a:off x="620" y="3195"/>
              <a:ext cx="0" cy="8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9" name="Line 217"/>
            <p:cNvSpPr>
              <a:spLocks noChangeShapeType="1"/>
            </p:cNvSpPr>
            <p:nvPr/>
          </p:nvSpPr>
          <p:spPr bwMode="auto">
            <a:xfrm>
              <a:off x="568" y="3209"/>
              <a:ext cx="0" cy="7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50" name="Line 218"/>
            <p:cNvSpPr>
              <a:spLocks noChangeShapeType="1"/>
            </p:cNvSpPr>
            <p:nvPr/>
          </p:nvSpPr>
          <p:spPr bwMode="auto">
            <a:xfrm>
              <a:off x="519" y="3231"/>
              <a:ext cx="0" cy="4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51" name="Line 219"/>
            <p:cNvSpPr>
              <a:spLocks noChangeShapeType="1"/>
            </p:cNvSpPr>
            <p:nvPr/>
          </p:nvSpPr>
          <p:spPr bwMode="auto">
            <a:xfrm>
              <a:off x="469" y="3245"/>
              <a:ext cx="0" cy="36"/>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52" name="Text Box 220"/>
            <p:cNvSpPr txBox="1">
              <a:spLocks noChangeArrowheads="1"/>
            </p:cNvSpPr>
            <p:nvPr/>
          </p:nvSpPr>
          <p:spPr bwMode="auto">
            <a:xfrm>
              <a:off x="624" y="3600"/>
              <a:ext cx="864"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M(kNm)</a:t>
              </a:r>
            </a:p>
          </p:txBody>
        </p:sp>
        <p:sp>
          <p:nvSpPr>
            <p:cNvPr id="18653" name="Text Box 221"/>
            <p:cNvSpPr txBox="1">
              <a:spLocks noChangeArrowheads="1"/>
            </p:cNvSpPr>
            <p:nvPr/>
          </p:nvSpPr>
          <p:spPr bwMode="auto">
            <a:xfrm>
              <a:off x="134" y="3368"/>
              <a:ext cx="259"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M</a:t>
              </a:r>
            </a:p>
          </p:txBody>
        </p:sp>
        <p:sp>
          <p:nvSpPr>
            <p:cNvPr id="18654" name="Text Box 222"/>
            <p:cNvSpPr txBox="1">
              <a:spLocks noChangeArrowheads="1"/>
            </p:cNvSpPr>
            <p:nvPr/>
          </p:nvSpPr>
          <p:spPr bwMode="auto">
            <a:xfrm>
              <a:off x="778" y="2880"/>
              <a:ext cx="566"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-30</a:t>
              </a:r>
            </a:p>
          </p:txBody>
        </p:sp>
        <p:sp>
          <p:nvSpPr>
            <p:cNvPr id="18655" name="Text Box 223"/>
            <p:cNvSpPr txBox="1">
              <a:spLocks noChangeArrowheads="1"/>
            </p:cNvSpPr>
            <p:nvPr/>
          </p:nvSpPr>
          <p:spPr bwMode="auto">
            <a:xfrm>
              <a:off x="1271" y="3390"/>
              <a:ext cx="781"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10</a:t>
              </a:r>
            </a:p>
          </p:txBody>
        </p:sp>
        <p:sp>
          <p:nvSpPr>
            <p:cNvPr id="18656" name="Text Box 224"/>
            <p:cNvSpPr txBox="1">
              <a:spLocks noChangeArrowheads="1"/>
            </p:cNvSpPr>
            <p:nvPr/>
          </p:nvSpPr>
          <p:spPr bwMode="auto">
            <a:xfrm>
              <a:off x="1789" y="3527"/>
              <a:ext cx="1313"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M</a:t>
              </a:r>
              <a:r>
                <a:rPr lang="en-US" baseline="-25000">
                  <a:solidFill>
                    <a:srgbClr val="CC3300"/>
                  </a:solidFill>
                </a:rPr>
                <a:t>max</a:t>
              </a:r>
              <a:r>
                <a:rPr lang="en-US">
                  <a:solidFill>
                    <a:srgbClr val="CC3300"/>
                  </a:solidFill>
                </a:rPr>
                <a:t>=36,7</a:t>
              </a:r>
            </a:p>
          </p:txBody>
        </p:sp>
        <p:sp>
          <p:nvSpPr>
            <p:cNvPr id="18657" name="Text Box 225"/>
            <p:cNvSpPr txBox="1">
              <a:spLocks noChangeArrowheads="1"/>
            </p:cNvSpPr>
            <p:nvPr/>
          </p:nvSpPr>
          <p:spPr bwMode="auto">
            <a:xfrm>
              <a:off x="2605" y="3319"/>
              <a:ext cx="656"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30</a:t>
              </a:r>
            </a:p>
          </p:txBody>
        </p:sp>
        <p:sp>
          <p:nvSpPr>
            <p:cNvPr id="18658" name="Text Box 226"/>
            <p:cNvSpPr txBox="1">
              <a:spLocks noChangeArrowheads="1"/>
            </p:cNvSpPr>
            <p:nvPr/>
          </p:nvSpPr>
          <p:spPr bwMode="auto">
            <a:xfrm>
              <a:off x="2938" y="3224"/>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x</a:t>
              </a:r>
            </a:p>
          </p:txBody>
        </p:sp>
      </p:grpSp>
      <p:sp>
        <p:nvSpPr>
          <p:cNvPr id="18659" name="Text Box 227"/>
          <p:cNvSpPr txBox="1">
            <a:spLocks noChangeArrowheads="1"/>
          </p:cNvSpPr>
          <p:nvPr/>
        </p:nvSpPr>
        <p:spPr bwMode="auto">
          <a:xfrm>
            <a:off x="76200" y="1893888"/>
            <a:ext cx="27749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Ở A x</a:t>
            </a:r>
            <a:r>
              <a:rPr lang="en-US" sz="2800" baseline="-25000"/>
              <a:t>1</a:t>
            </a:r>
            <a:r>
              <a:rPr lang="en-US" sz="2800"/>
              <a:t>=0; M</a:t>
            </a:r>
            <a:r>
              <a:rPr lang="en-US" sz="2800" baseline="-25000"/>
              <a:t>1</a:t>
            </a:r>
            <a:r>
              <a:rPr lang="en-US" sz="2800"/>
              <a:t>=0;</a:t>
            </a:r>
          </a:p>
        </p:txBody>
      </p:sp>
      <p:sp>
        <p:nvSpPr>
          <p:cNvPr id="18660" name="Text Box 228"/>
          <p:cNvSpPr txBox="1">
            <a:spLocks noChangeArrowheads="1"/>
          </p:cNvSpPr>
          <p:nvPr/>
        </p:nvSpPr>
        <p:spPr bwMode="auto">
          <a:xfrm>
            <a:off x="38100" y="2427288"/>
            <a:ext cx="402272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Ở B x</a:t>
            </a:r>
            <a:r>
              <a:rPr lang="en-US" sz="2800" baseline="-25000"/>
              <a:t>1</a:t>
            </a:r>
            <a:r>
              <a:rPr lang="en-US" sz="2800"/>
              <a:t>=1m;M</a:t>
            </a:r>
            <a:r>
              <a:rPr lang="en-US" sz="2800" baseline="-25000"/>
              <a:t>1</a:t>
            </a:r>
            <a:r>
              <a:rPr lang="en-US" sz="2800"/>
              <a:t>=-30kNm.</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18524"/>
                                        </p:tgtEl>
                                        <p:attrNameLst>
                                          <p:attrName>style.visibility</p:attrName>
                                        </p:attrNameLst>
                                      </p:cBhvr>
                                      <p:to>
                                        <p:strVal val="visible"/>
                                      </p:to>
                                    </p:set>
                                    <p:animEffect transition="in" filter="wheel(4)">
                                      <p:cBhvr>
                                        <p:cTn id="7" dur="2000"/>
                                        <p:tgtEl>
                                          <p:spTgt spid="1852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18595"/>
                                        </p:tgtEl>
                                        <p:attrNameLst>
                                          <p:attrName>style.visibility</p:attrName>
                                        </p:attrNameLst>
                                      </p:cBhvr>
                                      <p:to>
                                        <p:strVal val="visible"/>
                                      </p:to>
                                    </p:set>
                                    <p:animEffect transition="in" filter="wheel(4)">
                                      <p:cBhvr>
                                        <p:cTn id="12" dur="2000"/>
                                        <p:tgtEl>
                                          <p:spTgt spid="1859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4" presetClass="entr" presetSubtype="0" fill="hold" grpId="0" nodeType="clickEffect">
                                  <p:stCondLst>
                                    <p:cond delay="0"/>
                                  </p:stCondLst>
                                  <p:childTnLst>
                                    <p:set>
                                      <p:cBhvr>
                                        <p:cTn id="16" dur="1" fill="hold">
                                          <p:stCondLst>
                                            <p:cond delay="0"/>
                                          </p:stCondLst>
                                        </p:cTn>
                                        <p:tgtEl>
                                          <p:spTgt spid="18502"/>
                                        </p:tgtEl>
                                        <p:attrNameLst>
                                          <p:attrName>style.visibility</p:attrName>
                                        </p:attrNameLst>
                                      </p:cBhvr>
                                      <p:to>
                                        <p:strVal val="visible"/>
                                      </p:to>
                                    </p:set>
                                    <p:anim to="" calcmode="lin" valueType="num">
                                      <p:cBhvr>
                                        <p:cTn id="17" dur="1" fill="hold"/>
                                        <p:tgtEl>
                                          <p:spTgt spid="18502"/>
                                        </p:tgtEl>
                                        <p:attrNameLst>
                                          <p:attrName/>
                                        </p:attrNameLst>
                                      </p:cBhvr>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18523"/>
                                        </p:tgtEl>
                                        <p:attrNameLst>
                                          <p:attrName>style.visibility</p:attrName>
                                        </p:attrNameLst>
                                      </p:cBhvr>
                                      <p:to>
                                        <p:strVal val="visible"/>
                                      </p:to>
                                    </p:set>
                                    <p:animEffect transition="in" filter="wheel(4)">
                                      <p:cBhvr>
                                        <p:cTn id="22" dur="2000"/>
                                        <p:tgtEl>
                                          <p:spTgt spid="1852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grpId="0" nodeType="clickEffect">
                                  <p:stCondLst>
                                    <p:cond delay="0"/>
                                  </p:stCondLst>
                                  <p:childTnLst>
                                    <p:set>
                                      <p:cBhvr>
                                        <p:cTn id="26" dur="1" fill="hold">
                                          <p:stCondLst>
                                            <p:cond delay="0"/>
                                          </p:stCondLst>
                                        </p:cTn>
                                        <p:tgtEl>
                                          <p:spTgt spid="18520"/>
                                        </p:tgtEl>
                                        <p:attrNameLst>
                                          <p:attrName>style.visibility</p:attrName>
                                        </p:attrNameLst>
                                      </p:cBhvr>
                                      <p:to>
                                        <p:strVal val="visible"/>
                                      </p:to>
                                    </p:set>
                                    <p:animEffect transition="in" filter="wheel(4)">
                                      <p:cBhvr>
                                        <p:cTn id="27" dur="2000"/>
                                        <p:tgtEl>
                                          <p:spTgt spid="18520"/>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grpId="0" nodeType="clickEffect">
                                  <p:stCondLst>
                                    <p:cond delay="0"/>
                                  </p:stCondLst>
                                  <p:childTnLst>
                                    <p:set>
                                      <p:cBhvr>
                                        <p:cTn id="31" dur="1" fill="hold">
                                          <p:stCondLst>
                                            <p:cond delay="0"/>
                                          </p:stCondLst>
                                        </p:cTn>
                                        <p:tgtEl>
                                          <p:spTgt spid="18522"/>
                                        </p:tgtEl>
                                        <p:attrNameLst>
                                          <p:attrName>style.visibility</p:attrName>
                                        </p:attrNameLst>
                                      </p:cBhvr>
                                      <p:to>
                                        <p:strVal val="visible"/>
                                      </p:to>
                                    </p:set>
                                    <p:animEffect transition="in" filter="wheel(4)">
                                      <p:cBhvr>
                                        <p:cTn id="32" dur="2000"/>
                                        <p:tgtEl>
                                          <p:spTgt spid="18522"/>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grpId="0" nodeType="clickEffect">
                                  <p:stCondLst>
                                    <p:cond delay="0"/>
                                  </p:stCondLst>
                                  <p:childTnLst>
                                    <p:set>
                                      <p:cBhvr>
                                        <p:cTn id="36" dur="1" fill="hold">
                                          <p:stCondLst>
                                            <p:cond delay="0"/>
                                          </p:stCondLst>
                                        </p:cTn>
                                        <p:tgtEl>
                                          <p:spTgt spid="18659"/>
                                        </p:tgtEl>
                                        <p:attrNameLst>
                                          <p:attrName>style.visibility</p:attrName>
                                        </p:attrNameLst>
                                      </p:cBhvr>
                                      <p:to>
                                        <p:strVal val="visible"/>
                                      </p:to>
                                    </p:set>
                                    <p:animEffect transition="in" filter="wheel(4)">
                                      <p:cBhvr>
                                        <p:cTn id="37" dur="2000"/>
                                        <p:tgtEl>
                                          <p:spTgt spid="18659"/>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grpId="0" nodeType="clickEffect">
                                  <p:stCondLst>
                                    <p:cond delay="0"/>
                                  </p:stCondLst>
                                  <p:childTnLst>
                                    <p:set>
                                      <p:cBhvr>
                                        <p:cTn id="41" dur="1" fill="hold">
                                          <p:stCondLst>
                                            <p:cond delay="0"/>
                                          </p:stCondLst>
                                        </p:cTn>
                                        <p:tgtEl>
                                          <p:spTgt spid="18660"/>
                                        </p:tgtEl>
                                        <p:attrNameLst>
                                          <p:attrName>style.visibility</p:attrName>
                                        </p:attrNameLst>
                                      </p:cBhvr>
                                      <p:to>
                                        <p:strVal val="visible"/>
                                      </p:to>
                                    </p:set>
                                    <p:animEffect transition="in" filter="wheel(4)">
                                      <p:cBhvr>
                                        <p:cTn id="42" dur="2000"/>
                                        <p:tgtEl>
                                          <p:spTgt spid="18660"/>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nodeType="clickEffect">
                                  <p:stCondLst>
                                    <p:cond delay="0"/>
                                  </p:stCondLst>
                                  <p:childTnLst>
                                    <p:set>
                                      <p:cBhvr>
                                        <p:cTn id="46" dur="1" fill="hold">
                                          <p:stCondLst>
                                            <p:cond delay="0"/>
                                          </p:stCondLst>
                                        </p:cTn>
                                        <p:tgtEl>
                                          <p:spTgt spid="18519"/>
                                        </p:tgtEl>
                                        <p:attrNameLst>
                                          <p:attrName>style.visibility</p:attrName>
                                        </p:attrNameLst>
                                      </p:cBhvr>
                                      <p:to>
                                        <p:strVal val="visible"/>
                                      </p:to>
                                    </p:set>
                                    <p:animEffect transition="in" filter="wheel(4)">
                                      <p:cBhvr>
                                        <p:cTn id="47" dur="2000"/>
                                        <p:tgtEl>
                                          <p:spTgt spid="18519"/>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2" presetClass="entr" presetSubtype="1" fill="hold" grpId="0" nodeType="clickEffect">
                                  <p:stCondLst>
                                    <p:cond delay="0"/>
                                  </p:stCondLst>
                                  <p:childTnLst>
                                    <p:set>
                                      <p:cBhvr>
                                        <p:cTn id="51" dur="1" fill="hold">
                                          <p:stCondLst>
                                            <p:cond delay="0"/>
                                          </p:stCondLst>
                                        </p:cTn>
                                        <p:tgtEl>
                                          <p:spTgt spid="18495"/>
                                        </p:tgtEl>
                                        <p:attrNameLst>
                                          <p:attrName>style.visibility</p:attrName>
                                        </p:attrNameLst>
                                      </p:cBhvr>
                                      <p:to>
                                        <p:strVal val="visible"/>
                                      </p:to>
                                    </p:set>
                                    <p:animEffect transition="in" filter="wipe(up)">
                                      <p:cBhvr>
                                        <p:cTn id="52" dur="2000"/>
                                        <p:tgtEl>
                                          <p:spTgt spid="184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495" grpId="0" autoUpdateAnimBg="0"/>
      <p:bldP spid="18502" grpId="0"/>
      <p:bldP spid="18520" grpId="0"/>
      <p:bldP spid="18522" grpId="0"/>
      <p:bldP spid="18659" grpId="0"/>
      <p:bldP spid="18660"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96" name="Text Box 68"/>
          <p:cNvSpPr txBox="1">
            <a:spLocks noChangeArrowheads="1"/>
          </p:cNvSpPr>
          <p:nvPr/>
        </p:nvSpPr>
        <p:spPr bwMode="auto">
          <a:xfrm>
            <a:off x="457200" y="4708525"/>
            <a:ext cx="5202238" cy="1800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0000"/>
                </a:solidFill>
              </a:rPr>
              <a:t>Ở D </a:t>
            </a:r>
            <a:r>
              <a:rPr lang="en-US" sz="2800" i="1">
                <a:solidFill>
                  <a:srgbClr val="000000"/>
                </a:solidFill>
              </a:rPr>
              <a:t>x</a:t>
            </a:r>
            <a:r>
              <a:rPr lang="en-US" sz="2800" i="1" baseline="-30000">
                <a:solidFill>
                  <a:srgbClr val="000000"/>
                </a:solidFill>
              </a:rPr>
              <a:t>3</a:t>
            </a:r>
            <a:r>
              <a:rPr lang="en-US" sz="2800" i="1">
                <a:solidFill>
                  <a:srgbClr val="000000"/>
                </a:solidFill>
              </a:rPr>
              <a:t>= 2m; M</a:t>
            </a:r>
            <a:r>
              <a:rPr lang="en-US" sz="2800" i="1" baseline="-30000">
                <a:solidFill>
                  <a:srgbClr val="000000"/>
                </a:solidFill>
              </a:rPr>
              <a:t>3</a:t>
            </a:r>
            <a:r>
              <a:rPr lang="en-US" sz="2800" i="1">
                <a:solidFill>
                  <a:srgbClr val="000000"/>
                </a:solidFill>
              </a:rPr>
              <a:t>=10 kNm</a:t>
            </a:r>
            <a:r>
              <a:rPr lang="en-US" sz="2800">
                <a:solidFill>
                  <a:srgbClr val="000000"/>
                </a:solidFill>
              </a:rPr>
              <a:t>; </a:t>
            </a:r>
          </a:p>
          <a:p>
            <a:pPr algn="l"/>
            <a:r>
              <a:rPr lang="en-US" sz="2800">
                <a:solidFill>
                  <a:srgbClr val="000000"/>
                </a:solidFill>
              </a:rPr>
              <a:t>ở C </a:t>
            </a:r>
            <a:r>
              <a:rPr lang="en-US" sz="2800" i="1">
                <a:solidFill>
                  <a:srgbClr val="000000"/>
                </a:solidFill>
              </a:rPr>
              <a:t>x</a:t>
            </a:r>
            <a:r>
              <a:rPr lang="en-US" sz="2800" i="1" baseline="-30000">
                <a:solidFill>
                  <a:srgbClr val="000000"/>
                </a:solidFill>
              </a:rPr>
              <a:t>3</a:t>
            </a:r>
            <a:r>
              <a:rPr lang="en-US" sz="2800" i="1">
                <a:solidFill>
                  <a:srgbClr val="000000"/>
                </a:solidFill>
              </a:rPr>
              <a:t> = 4m; M</a:t>
            </a:r>
            <a:r>
              <a:rPr lang="en-US" sz="2800" i="1" baseline="-30000">
                <a:solidFill>
                  <a:srgbClr val="000000"/>
                </a:solidFill>
              </a:rPr>
              <a:t>3</a:t>
            </a:r>
            <a:r>
              <a:rPr lang="en-US" sz="2800" i="1">
                <a:solidFill>
                  <a:srgbClr val="000000"/>
                </a:solidFill>
              </a:rPr>
              <a:t> = 30kNm</a:t>
            </a:r>
            <a:r>
              <a:rPr lang="en-US" sz="2800">
                <a:solidFill>
                  <a:srgbClr val="000000"/>
                </a:solidFill>
              </a:rPr>
              <a:t>;</a:t>
            </a:r>
          </a:p>
          <a:p>
            <a:pPr algn="l"/>
            <a:r>
              <a:rPr lang="en-US" sz="2800" i="1"/>
              <a:t>Ở E </a:t>
            </a:r>
            <a:r>
              <a:rPr lang="en-US" sz="2800" i="1">
                <a:solidFill>
                  <a:srgbClr val="000000"/>
                </a:solidFill>
              </a:rPr>
              <a:t>x</a:t>
            </a:r>
            <a:r>
              <a:rPr lang="en-US" sz="2800" i="1" baseline="-30000">
                <a:solidFill>
                  <a:srgbClr val="000000"/>
                </a:solidFill>
              </a:rPr>
              <a:t>3</a:t>
            </a:r>
            <a:r>
              <a:rPr lang="en-US" sz="2800" i="1">
                <a:solidFill>
                  <a:srgbClr val="000000"/>
                </a:solidFill>
              </a:rPr>
              <a:t>= 3,33m; </a:t>
            </a:r>
          </a:p>
          <a:p>
            <a:pPr algn="l"/>
            <a:r>
              <a:rPr lang="en-US" sz="2800" i="1"/>
              <a:t>  </a:t>
            </a:r>
            <a:r>
              <a:rPr lang="en-US" sz="2800" i="1">
                <a:solidFill>
                  <a:srgbClr val="000000"/>
                </a:solidFill>
              </a:rPr>
              <a:t>M</a:t>
            </a:r>
            <a:r>
              <a:rPr lang="en-US" sz="2800" i="1" baseline="-30000">
                <a:solidFill>
                  <a:srgbClr val="000000"/>
                </a:solidFill>
              </a:rPr>
              <a:t>3</a:t>
            </a:r>
            <a:r>
              <a:rPr lang="en-US" sz="2800" i="1">
                <a:solidFill>
                  <a:srgbClr val="000000"/>
                </a:solidFill>
              </a:rPr>
              <a:t> = M</a:t>
            </a:r>
            <a:r>
              <a:rPr lang="en-US" sz="2800" i="1" baseline="-30000">
                <a:solidFill>
                  <a:srgbClr val="000000"/>
                </a:solidFill>
              </a:rPr>
              <a:t>max</a:t>
            </a:r>
            <a:r>
              <a:rPr lang="en-US" sz="2800" i="1">
                <a:solidFill>
                  <a:srgbClr val="000000"/>
                </a:solidFill>
              </a:rPr>
              <a:t>= 36,7 kNm.</a:t>
            </a:r>
            <a:r>
              <a:rPr lang="en-US" sz="2800">
                <a:solidFill>
                  <a:srgbClr val="000000"/>
                </a:solidFill>
              </a:rPr>
              <a:t> </a:t>
            </a:r>
          </a:p>
        </p:txBody>
      </p:sp>
      <p:sp>
        <p:nvSpPr>
          <p:cNvPr id="48236" name="Rectangle 108"/>
          <p:cNvSpPr>
            <a:spLocks noChangeArrowheads="1"/>
          </p:cNvSpPr>
          <p:nvPr/>
        </p:nvSpPr>
        <p:spPr bwMode="auto">
          <a:xfrm>
            <a:off x="7981950" y="4140200"/>
            <a:ext cx="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endParaRPr lang="en-US">
              <a:solidFill>
                <a:srgbClr val="003366"/>
              </a:solidFill>
            </a:endParaRPr>
          </a:p>
        </p:txBody>
      </p:sp>
      <p:grpSp>
        <p:nvGrpSpPr>
          <p:cNvPr id="48263" name="Group 135"/>
          <p:cNvGrpSpPr>
            <a:grpSpLocks/>
          </p:cNvGrpSpPr>
          <p:nvPr/>
        </p:nvGrpSpPr>
        <p:grpSpPr bwMode="auto">
          <a:xfrm>
            <a:off x="252413" y="3905250"/>
            <a:ext cx="5614987" cy="1200150"/>
            <a:chOff x="159" y="2199"/>
            <a:chExt cx="3537" cy="756"/>
          </a:xfrm>
        </p:grpSpPr>
        <p:sp>
          <p:nvSpPr>
            <p:cNvPr id="48194" name="Text Box 66"/>
            <p:cNvSpPr txBox="1">
              <a:spLocks noChangeArrowheads="1"/>
            </p:cNvSpPr>
            <p:nvPr/>
          </p:nvSpPr>
          <p:spPr bwMode="auto">
            <a:xfrm>
              <a:off x="159" y="2334"/>
              <a:ext cx="244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i="1">
                  <a:solidFill>
                    <a:srgbClr val="0000FF"/>
                  </a:solidFill>
                </a:rPr>
                <a:t>M</a:t>
              </a:r>
              <a:r>
                <a:rPr lang="en-US" sz="2800" i="1" baseline="-30000">
                  <a:solidFill>
                    <a:srgbClr val="0000FF"/>
                  </a:solidFill>
                </a:rPr>
                <a:t>3</a:t>
              </a:r>
              <a:r>
                <a:rPr lang="en-US" sz="2800" i="1">
                  <a:solidFill>
                    <a:srgbClr val="0000FF"/>
                  </a:solidFill>
                </a:rPr>
                <a:t> = – Px</a:t>
              </a:r>
              <a:r>
                <a:rPr lang="en-US" sz="2800" i="1" baseline="-30000">
                  <a:solidFill>
                    <a:srgbClr val="0000FF"/>
                  </a:solidFill>
                </a:rPr>
                <a:t>3</a:t>
              </a:r>
              <a:r>
                <a:rPr lang="en-US" sz="2800" i="1">
                  <a:solidFill>
                    <a:srgbClr val="0000FF"/>
                  </a:solidFill>
                </a:rPr>
                <a:t> + V</a:t>
              </a:r>
              <a:r>
                <a:rPr lang="en-US" sz="2800" i="1" baseline="-30000">
                  <a:solidFill>
                    <a:srgbClr val="0000FF"/>
                  </a:solidFill>
                </a:rPr>
                <a:t>b</a:t>
              </a:r>
              <a:r>
                <a:rPr lang="en-US" sz="2800" i="1">
                  <a:solidFill>
                    <a:srgbClr val="0000FF"/>
                  </a:solidFill>
                </a:rPr>
                <a:t>(x</a:t>
              </a:r>
              <a:r>
                <a:rPr lang="en-US" sz="2800" i="1" baseline="-30000">
                  <a:solidFill>
                    <a:srgbClr val="0000FF"/>
                  </a:solidFill>
                </a:rPr>
                <a:t>3</a:t>
              </a:r>
              <a:r>
                <a:rPr lang="en-US" sz="2800" i="1">
                  <a:solidFill>
                    <a:srgbClr val="0000FF"/>
                  </a:solidFill>
                </a:rPr>
                <a:t> – 1)</a:t>
              </a:r>
              <a:r>
                <a:rPr lang="en-US" sz="2800">
                  <a:solidFill>
                    <a:srgbClr val="000000"/>
                  </a:solidFill>
                </a:rPr>
                <a:t> </a:t>
              </a:r>
            </a:p>
          </p:txBody>
        </p:sp>
        <p:grpSp>
          <p:nvGrpSpPr>
            <p:cNvPr id="48261" name="Group 133"/>
            <p:cNvGrpSpPr>
              <a:grpSpLocks/>
            </p:cNvGrpSpPr>
            <p:nvPr/>
          </p:nvGrpSpPr>
          <p:grpSpPr bwMode="auto">
            <a:xfrm>
              <a:off x="2225" y="2557"/>
              <a:ext cx="670" cy="398"/>
              <a:chOff x="2225" y="2557"/>
              <a:chExt cx="670" cy="398"/>
            </a:xfrm>
          </p:grpSpPr>
          <p:sp>
            <p:nvSpPr>
              <p:cNvPr id="48216" name="Rectangle 88"/>
              <p:cNvSpPr>
                <a:spLocks noChangeArrowheads="1"/>
              </p:cNvSpPr>
              <p:nvPr/>
            </p:nvSpPr>
            <p:spPr bwMode="auto">
              <a:xfrm>
                <a:off x="2839" y="2605"/>
                <a:ext cx="1"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endParaRPr lang="en-US">
                  <a:solidFill>
                    <a:srgbClr val="003366"/>
                  </a:solidFill>
                </a:endParaRPr>
              </a:p>
            </p:txBody>
          </p:sp>
          <p:sp>
            <p:nvSpPr>
              <p:cNvPr id="48217" name="Rectangle 89"/>
              <p:cNvSpPr>
                <a:spLocks noChangeArrowheads="1"/>
              </p:cNvSpPr>
              <p:nvPr/>
            </p:nvSpPr>
            <p:spPr bwMode="auto">
              <a:xfrm>
                <a:off x="2790" y="2605"/>
                <a:ext cx="1"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endParaRPr lang="en-US">
                  <a:solidFill>
                    <a:srgbClr val="003366"/>
                  </a:solidFill>
                </a:endParaRPr>
              </a:p>
            </p:txBody>
          </p:sp>
          <p:sp>
            <p:nvSpPr>
              <p:cNvPr id="48218" name="Rectangle 90"/>
              <p:cNvSpPr>
                <a:spLocks noChangeArrowheads="1"/>
              </p:cNvSpPr>
              <p:nvPr/>
            </p:nvSpPr>
            <p:spPr bwMode="auto">
              <a:xfrm>
                <a:off x="2423" y="2605"/>
                <a:ext cx="1"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endParaRPr lang="en-US">
                  <a:solidFill>
                    <a:srgbClr val="003366"/>
                  </a:solidFill>
                </a:endParaRPr>
              </a:p>
            </p:txBody>
          </p:sp>
          <p:sp>
            <p:nvSpPr>
              <p:cNvPr id="48219" name="Rectangle 91"/>
              <p:cNvSpPr>
                <a:spLocks noChangeArrowheads="1"/>
              </p:cNvSpPr>
              <p:nvPr/>
            </p:nvSpPr>
            <p:spPr bwMode="auto">
              <a:xfrm>
                <a:off x="2894" y="2557"/>
                <a:ext cx="1"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endParaRPr lang="en-US">
                  <a:solidFill>
                    <a:srgbClr val="003366"/>
                  </a:solidFill>
                </a:endParaRPr>
              </a:p>
            </p:txBody>
          </p:sp>
          <p:sp>
            <p:nvSpPr>
              <p:cNvPr id="48220" name="Rectangle 92"/>
              <p:cNvSpPr>
                <a:spLocks noChangeArrowheads="1"/>
              </p:cNvSpPr>
              <p:nvPr/>
            </p:nvSpPr>
            <p:spPr bwMode="auto">
              <a:xfrm>
                <a:off x="2546" y="2686"/>
                <a:ext cx="1"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endParaRPr lang="en-US">
                  <a:solidFill>
                    <a:srgbClr val="003366"/>
                  </a:solidFill>
                </a:endParaRPr>
              </a:p>
            </p:txBody>
          </p:sp>
          <p:sp>
            <p:nvSpPr>
              <p:cNvPr id="48221" name="Rectangle 93"/>
              <p:cNvSpPr>
                <a:spLocks noChangeArrowheads="1"/>
              </p:cNvSpPr>
              <p:nvPr/>
            </p:nvSpPr>
            <p:spPr bwMode="auto">
              <a:xfrm>
                <a:off x="2714" y="2584"/>
                <a:ext cx="1"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endParaRPr lang="en-US">
                  <a:solidFill>
                    <a:srgbClr val="003366"/>
                  </a:solidFill>
                </a:endParaRPr>
              </a:p>
            </p:txBody>
          </p:sp>
          <p:sp>
            <p:nvSpPr>
              <p:cNvPr id="48222" name="Rectangle 94"/>
              <p:cNvSpPr>
                <a:spLocks noChangeArrowheads="1"/>
              </p:cNvSpPr>
              <p:nvPr/>
            </p:nvSpPr>
            <p:spPr bwMode="auto">
              <a:xfrm>
                <a:off x="2225" y="2704"/>
                <a:ext cx="46"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300">
                    <a:solidFill>
                      <a:srgbClr val="000000"/>
                    </a:solidFill>
                    <a:latin typeface="Symbol" pitchFamily="18" charset="2"/>
                  </a:rPr>
                  <a:t> </a:t>
                </a:r>
                <a:endParaRPr lang="en-US">
                  <a:solidFill>
                    <a:srgbClr val="003366"/>
                  </a:solidFill>
                </a:endParaRPr>
              </a:p>
            </p:txBody>
          </p:sp>
          <p:sp>
            <p:nvSpPr>
              <p:cNvPr id="48223" name="Rectangle 95"/>
              <p:cNvSpPr>
                <a:spLocks noChangeArrowheads="1"/>
              </p:cNvSpPr>
              <p:nvPr/>
            </p:nvSpPr>
            <p:spPr bwMode="auto">
              <a:xfrm>
                <a:off x="2501" y="2605"/>
                <a:ext cx="1"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endParaRPr lang="en-US">
                  <a:solidFill>
                    <a:srgbClr val="003366"/>
                  </a:solidFill>
                </a:endParaRPr>
              </a:p>
            </p:txBody>
          </p:sp>
          <p:sp>
            <p:nvSpPr>
              <p:cNvPr id="48224" name="Rectangle 96"/>
              <p:cNvSpPr>
                <a:spLocks noChangeArrowheads="1"/>
              </p:cNvSpPr>
              <p:nvPr/>
            </p:nvSpPr>
            <p:spPr bwMode="auto">
              <a:xfrm>
                <a:off x="2347" y="2725"/>
                <a:ext cx="1"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endParaRPr lang="en-US">
                  <a:solidFill>
                    <a:srgbClr val="003366"/>
                  </a:solidFill>
                </a:endParaRPr>
              </a:p>
            </p:txBody>
          </p:sp>
        </p:grpSp>
        <p:sp>
          <p:nvSpPr>
            <p:cNvPr id="48253" name="Text Box 125"/>
            <p:cNvSpPr txBox="1">
              <a:spLocks noChangeArrowheads="1"/>
            </p:cNvSpPr>
            <p:nvPr/>
          </p:nvSpPr>
          <p:spPr bwMode="auto">
            <a:xfrm>
              <a:off x="2582" y="2665"/>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endParaRPr lang="en-US">
                <a:solidFill>
                  <a:srgbClr val="003366"/>
                </a:solidFill>
              </a:endParaRPr>
            </a:p>
          </p:txBody>
        </p:sp>
        <p:graphicFrame>
          <p:nvGraphicFramePr>
            <p:cNvPr id="48254" name="Object 126"/>
            <p:cNvGraphicFramePr>
              <a:graphicFrameLocks noChangeAspect="1"/>
            </p:cNvGraphicFramePr>
            <p:nvPr/>
          </p:nvGraphicFramePr>
          <p:xfrm>
            <a:off x="2544" y="2199"/>
            <a:ext cx="1152" cy="618"/>
          </p:xfrm>
          <a:graphic>
            <a:graphicData uri="http://schemas.openxmlformats.org/presentationml/2006/ole">
              <mc:AlternateContent xmlns:mc="http://schemas.openxmlformats.org/markup-compatibility/2006">
                <mc:Choice xmlns:v="urn:schemas-microsoft-com:vml" Requires="v">
                  <p:oleObj spid="_x0000_s48403" name="Equation" r:id="rId3" imgW="1041120" imgH="558720" progId="Equation.3">
                    <p:embed/>
                  </p:oleObj>
                </mc:Choice>
                <mc:Fallback>
                  <p:oleObj name="Equation" r:id="rId3" imgW="1041120" imgH="558720" progId="Equation.3">
                    <p:embed/>
                    <p:pic>
                      <p:nvPicPr>
                        <p:cNvPr id="0" name="Object 12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44" y="2199"/>
                          <a:ext cx="1152" cy="61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grpSp>
        <p:nvGrpSpPr>
          <p:cNvPr id="48402" name="Group 274"/>
          <p:cNvGrpSpPr>
            <a:grpSpLocks/>
          </p:cNvGrpSpPr>
          <p:nvPr/>
        </p:nvGrpSpPr>
        <p:grpSpPr bwMode="auto">
          <a:xfrm>
            <a:off x="76200" y="885825"/>
            <a:ext cx="4572000" cy="3081338"/>
            <a:chOff x="48" y="558"/>
            <a:chExt cx="2880" cy="1941"/>
          </a:xfrm>
        </p:grpSpPr>
        <p:sp>
          <p:nvSpPr>
            <p:cNvPr id="48192" name="Text Box 64"/>
            <p:cNvSpPr txBox="1">
              <a:spLocks noChangeArrowheads="1"/>
            </p:cNvSpPr>
            <p:nvPr/>
          </p:nvSpPr>
          <p:spPr bwMode="auto">
            <a:xfrm>
              <a:off x="48" y="558"/>
              <a:ext cx="2880" cy="19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b="1">
                  <a:solidFill>
                    <a:srgbClr val="800000"/>
                  </a:solidFill>
                </a:rPr>
                <a:t>Đoạn DC</a:t>
              </a:r>
              <a:r>
                <a:rPr lang="en-US" sz="2800">
                  <a:solidFill>
                    <a:srgbClr val="000000"/>
                  </a:solidFill>
                </a:rPr>
                <a:t> ( 2m </a:t>
              </a:r>
              <a:r>
                <a:rPr lang="en-US" sz="2800">
                  <a:solidFill>
                    <a:srgbClr val="000000"/>
                  </a:solidFill>
                  <a:cs typeface="Times New Roman" pitchFamily="18" charset="0"/>
                </a:rPr>
                <a:t>≤</a:t>
              </a:r>
              <a:r>
                <a:rPr lang="en-US" sz="2800">
                  <a:solidFill>
                    <a:srgbClr val="000000"/>
                  </a:solidFill>
                </a:rPr>
                <a:t> x</a:t>
              </a:r>
              <a:r>
                <a:rPr lang="en-US" sz="2800" baseline="-30000">
                  <a:solidFill>
                    <a:srgbClr val="000000"/>
                  </a:solidFill>
                </a:rPr>
                <a:t> 3 </a:t>
              </a:r>
              <a:r>
                <a:rPr lang="en-US" sz="2800">
                  <a:solidFill>
                    <a:srgbClr val="000000"/>
                  </a:solidFill>
                  <a:cs typeface="Times New Roman" pitchFamily="18" charset="0"/>
                </a:rPr>
                <a:t>≤</a:t>
              </a:r>
              <a:r>
                <a:rPr lang="en-US" sz="2800">
                  <a:solidFill>
                    <a:srgbClr val="000000"/>
                  </a:solidFill>
                </a:rPr>
                <a:t> 4m) </a:t>
              </a:r>
            </a:p>
            <a:p>
              <a:pPr algn="l"/>
              <a:r>
                <a:rPr lang="en-US" sz="2800" i="1">
                  <a:solidFill>
                    <a:srgbClr val="0000FF"/>
                  </a:solidFill>
                </a:rPr>
                <a:t>Q</a:t>
              </a:r>
              <a:r>
                <a:rPr lang="en-US" sz="2800" i="1" baseline="-30000">
                  <a:solidFill>
                    <a:srgbClr val="0000FF"/>
                  </a:solidFill>
                </a:rPr>
                <a:t>3</a:t>
              </a:r>
              <a:r>
                <a:rPr lang="en-US" sz="2800" i="1">
                  <a:solidFill>
                    <a:srgbClr val="0000FF"/>
                  </a:solidFill>
                </a:rPr>
                <a:t> = – P + V</a:t>
              </a:r>
              <a:r>
                <a:rPr lang="en-US" sz="2800" i="1" baseline="-25000">
                  <a:solidFill>
                    <a:srgbClr val="0000FF"/>
                  </a:solidFill>
                </a:rPr>
                <a:t>B </a:t>
              </a:r>
              <a:r>
                <a:rPr lang="en-US" sz="2800" i="1">
                  <a:solidFill>
                    <a:srgbClr val="0000FF"/>
                  </a:solidFill>
                </a:rPr>
                <a:t> – q (x</a:t>
              </a:r>
              <a:r>
                <a:rPr lang="en-US" sz="2800" i="1" baseline="-30000">
                  <a:solidFill>
                    <a:srgbClr val="0000FF"/>
                  </a:solidFill>
                </a:rPr>
                <a:t>3</a:t>
              </a:r>
              <a:r>
                <a:rPr lang="en-US" sz="2800" i="1">
                  <a:solidFill>
                    <a:srgbClr val="0000FF"/>
                  </a:solidFill>
                </a:rPr>
                <a:t> –  2) </a:t>
              </a:r>
            </a:p>
            <a:p>
              <a:pPr algn="l"/>
              <a:r>
                <a:rPr lang="en-US" sz="2800" i="1">
                  <a:solidFill>
                    <a:srgbClr val="0000FF"/>
                  </a:solidFill>
                </a:rPr>
                <a:t>= 40 – 30(x</a:t>
              </a:r>
              <a:r>
                <a:rPr lang="en-US" sz="2800" i="1" baseline="-30000">
                  <a:solidFill>
                    <a:srgbClr val="0000FF"/>
                  </a:solidFill>
                </a:rPr>
                <a:t>3</a:t>
              </a:r>
              <a:r>
                <a:rPr lang="en-US" sz="2800" i="1">
                  <a:solidFill>
                    <a:srgbClr val="0000FF"/>
                  </a:solidFill>
                </a:rPr>
                <a:t> –  2).</a:t>
              </a:r>
              <a:endParaRPr lang="en-US" sz="2800">
                <a:solidFill>
                  <a:srgbClr val="0000FF"/>
                </a:solidFill>
              </a:endParaRPr>
            </a:p>
            <a:p>
              <a:pPr algn="l"/>
              <a:r>
                <a:rPr lang="en-US" sz="2800">
                  <a:solidFill>
                    <a:srgbClr val="000000"/>
                  </a:solidFill>
                </a:rPr>
                <a:t>ở </a:t>
              </a:r>
              <a:r>
                <a:rPr lang="en-US" sz="2800" b="1">
                  <a:solidFill>
                    <a:srgbClr val="000000"/>
                  </a:solidFill>
                </a:rPr>
                <a:t>D</a:t>
              </a:r>
              <a:r>
                <a:rPr lang="en-US" sz="2800">
                  <a:solidFill>
                    <a:srgbClr val="000000"/>
                  </a:solidFill>
                </a:rPr>
                <a:t>: </a:t>
              </a:r>
              <a:r>
                <a:rPr lang="en-US" sz="2800" i="1">
                  <a:solidFill>
                    <a:srgbClr val="000000"/>
                  </a:solidFill>
                </a:rPr>
                <a:t>x</a:t>
              </a:r>
              <a:r>
                <a:rPr lang="en-US" sz="2800" i="1" baseline="-30000">
                  <a:solidFill>
                    <a:srgbClr val="000000"/>
                  </a:solidFill>
                </a:rPr>
                <a:t>3</a:t>
              </a:r>
              <a:r>
                <a:rPr lang="en-US" sz="2800" i="1">
                  <a:solidFill>
                    <a:srgbClr val="000000"/>
                  </a:solidFill>
                </a:rPr>
                <a:t> = 2m; Q</a:t>
              </a:r>
              <a:r>
                <a:rPr lang="en-US" sz="2800" i="1" baseline="-30000">
                  <a:solidFill>
                    <a:srgbClr val="000000"/>
                  </a:solidFill>
                </a:rPr>
                <a:t>3</a:t>
              </a:r>
              <a:r>
                <a:rPr lang="en-US" sz="2800" i="1">
                  <a:solidFill>
                    <a:srgbClr val="000000"/>
                  </a:solidFill>
                </a:rPr>
                <a:t>=40 kN</a:t>
              </a:r>
              <a:r>
                <a:rPr lang="en-US" sz="2800">
                  <a:solidFill>
                    <a:srgbClr val="000000"/>
                  </a:solidFill>
                </a:rPr>
                <a:t>;   </a:t>
              </a:r>
            </a:p>
            <a:p>
              <a:pPr algn="l"/>
              <a:r>
                <a:rPr lang="en-US" sz="2800">
                  <a:solidFill>
                    <a:srgbClr val="000000"/>
                  </a:solidFill>
                </a:rPr>
                <a:t>ở </a:t>
              </a:r>
              <a:r>
                <a:rPr lang="en-US" sz="2800" b="1">
                  <a:solidFill>
                    <a:srgbClr val="000000"/>
                  </a:solidFill>
                </a:rPr>
                <a:t>C</a:t>
              </a:r>
              <a:r>
                <a:rPr lang="en-US" sz="2800">
                  <a:solidFill>
                    <a:srgbClr val="000000"/>
                  </a:solidFill>
                </a:rPr>
                <a:t>: </a:t>
              </a:r>
              <a:r>
                <a:rPr lang="en-US" sz="2800" i="1">
                  <a:solidFill>
                    <a:srgbClr val="000000"/>
                  </a:solidFill>
                </a:rPr>
                <a:t>x</a:t>
              </a:r>
              <a:r>
                <a:rPr lang="en-US" sz="2800" i="1" baseline="-30000">
                  <a:solidFill>
                    <a:srgbClr val="000000"/>
                  </a:solidFill>
                </a:rPr>
                <a:t>3</a:t>
              </a:r>
              <a:r>
                <a:rPr lang="en-US" sz="2800" i="1">
                  <a:solidFill>
                    <a:srgbClr val="000000"/>
                  </a:solidFill>
                </a:rPr>
                <a:t> = 4m; Q</a:t>
              </a:r>
              <a:r>
                <a:rPr lang="en-US" sz="2800" i="1" baseline="-30000">
                  <a:solidFill>
                    <a:srgbClr val="000000"/>
                  </a:solidFill>
                </a:rPr>
                <a:t>3</a:t>
              </a:r>
              <a:r>
                <a:rPr lang="en-US" sz="2800" i="1">
                  <a:solidFill>
                    <a:srgbClr val="000000"/>
                  </a:solidFill>
                </a:rPr>
                <a:t>= – 20 kN</a:t>
              </a:r>
              <a:r>
                <a:rPr lang="en-US" sz="2800">
                  <a:solidFill>
                    <a:srgbClr val="000000"/>
                  </a:solidFill>
                </a:rPr>
                <a:t>.</a:t>
              </a:r>
            </a:p>
            <a:p>
              <a:pPr algn="l"/>
              <a:r>
                <a:rPr lang="en-US" sz="2800" i="1"/>
                <a:t>ở E: </a:t>
              </a:r>
              <a:r>
                <a:rPr lang="en-US" sz="2800" i="1">
                  <a:solidFill>
                    <a:srgbClr val="000000"/>
                  </a:solidFill>
                </a:rPr>
                <a:t>Q = 0 =40 – 30(x</a:t>
              </a:r>
              <a:r>
                <a:rPr lang="en-US" sz="2800" i="1" baseline="-30000">
                  <a:solidFill>
                    <a:srgbClr val="000000"/>
                  </a:solidFill>
                </a:rPr>
                <a:t>3</a:t>
              </a:r>
              <a:r>
                <a:rPr lang="en-US" sz="2800" i="1">
                  <a:solidFill>
                    <a:srgbClr val="000000"/>
                  </a:solidFill>
                </a:rPr>
                <a:t> – 2)      </a:t>
              </a:r>
            </a:p>
            <a:p>
              <a:pPr algn="l"/>
              <a:r>
                <a:rPr lang="en-US" sz="2800" i="1">
                  <a:solidFill>
                    <a:srgbClr val="000000"/>
                  </a:solidFill>
                </a:rPr>
                <a:t>          x</a:t>
              </a:r>
              <a:r>
                <a:rPr lang="en-US" sz="2800" i="1" baseline="-30000">
                  <a:solidFill>
                    <a:srgbClr val="000000"/>
                  </a:solidFill>
                </a:rPr>
                <a:t>3</a:t>
              </a:r>
              <a:r>
                <a:rPr lang="en-US" sz="2800" i="1">
                  <a:solidFill>
                    <a:srgbClr val="000000"/>
                  </a:solidFill>
                </a:rPr>
                <a:t> = 3,33m</a:t>
              </a:r>
            </a:p>
          </p:txBody>
        </p:sp>
        <p:sp>
          <p:nvSpPr>
            <p:cNvPr id="48210" name="Rectangle 82"/>
            <p:cNvSpPr>
              <a:spLocks noChangeArrowheads="1"/>
            </p:cNvSpPr>
            <p:nvPr/>
          </p:nvSpPr>
          <p:spPr bwMode="auto">
            <a:xfrm>
              <a:off x="2740" y="1074"/>
              <a:ext cx="54" cy="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endParaRPr lang="en-US" sz="2700" i="1">
                <a:solidFill>
                  <a:srgbClr val="000000"/>
                </a:solidFill>
                <a:latin typeface="Times New Roman" pitchFamily="18" charset="0"/>
                <a:cs typeface="Times New Roman" pitchFamily="18" charset="0"/>
              </a:endParaRPr>
            </a:p>
            <a:p>
              <a:pPr algn="l"/>
              <a:r>
                <a:rPr lang="en-US" sz="2700" i="1">
                  <a:solidFill>
                    <a:srgbClr val="000000"/>
                  </a:solidFill>
                  <a:latin typeface="Times New Roman" pitchFamily="18" charset="0"/>
                  <a:cs typeface="Times New Roman" pitchFamily="18" charset="0"/>
                </a:rPr>
                <a:t> </a:t>
              </a:r>
              <a:endParaRPr lang="en-US">
                <a:latin typeface="Times New Roman" pitchFamily="18" charset="0"/>
                <a:cs typeface="Times New Roman" pitchFamily="18" charset="0"/>
              </a:endParaRPr>
            </a:p>
          </p:txBody>
        </p:sp>
        <p:sp>
          <p:nvSpPr>
            <p:cNvPr id="48211" name="Rectangle 83"/>
            <p:cNvSpPr>
              <a:spLocks noChangeArrowheads="1"/>
            </p:cNvSpPr>
            <p:nvPr/>
          </p:nvSpPr>
          <p:spPr bwMode="auto">
            <a:xfrm>
              <a:off x="2785" y="1099"/>
              <a:ext cx="48"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VnTime" pitchFamily="34" charset="0"/>
                  <a:cs typeface="Times New Roman" pitchFamily="18" charset="0"/>
                </a:rPr>
                <a:t> </a:t>
              </a:r>
              <a:endParaRPr lang="en-US">
                <a:latin typeface="Times New Roman" pitchFamily="18" charset="0"/>
                <a:cs typeface="Times New Roman" pitchFamily="18" charset="0"/>
              </a:endParaRPr>
            </a:p>
          </p:txBody>
        </p:sp>
        <p:sp>
          <p:nvSpPr>
            <p:cNvPr id="48259" name="Line 131"/>
            <p:cNvSpPr>
              <a:spLocks noChangeShapeType="1"/>
            </p:cNvSpPr>
            <p:nvPr/>
          </p:nvSpPr>
          <p:spPr bwMode="auto">
            <a:xfrm>
              <a:off x="288" y="2352"/>
              <a:ext cx="336" cy="0"/>
            </a:xfrm>
            <a:prstGeom prst="line">
              <a:avLst/>
            </a:prstGeom>
            <a:noFill/>
            <a:ln w="2857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8266" name="Group 138"/>
          <p:cNvGrpSpPr>
            <a:grpSpLocks/>
          </p:cNvGrpSpPr>
          <p:nvPr/>
        </p:nvGrpSpPr>
        <p:grpSpPr bwMode="auto">
          <a:xfrm>
            <a:off x="5562600" y="4325938"/>
            <a:ext cx="3448050" cy="2151062"/>
            <a:chOff x="3588" y="2725"/>
            <a:chExt cx="2172" cy="1355"/>
          </a:xfrm>
        </p:grpSpPr>
        <p:sp>
          <p:nvSpPr>
            <p:cNvPr id="48148" name="Line 20"/>
            <p:cNvSpPr>
              <a:spLocks noChangeShapeType="1"/>
            </p:cNvSpPr>
            <p:nvPr/>
          </p:nvSpPr>
          <p:spPr bwMode="auto">
            <a:xfrm>
              <a:off x="3827" y="3479"/>
              <a:ext cx="151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149" name="Line 21"/>
            <p:cNvSpPr>
              <a:spLocks noChangeShapeType="1"/>
            </p:cNvSpPr>
            <p:nvPr/>
          </p:nvSpPr>
          <p:spPr bwMode="auto">
            <a:xfrm>
              <a:off x="3827" y="3129"/>
              <a:ext cx="0" cy="351"/>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8150" name="Line 22"/>
            <p:cNvSpPr>
              <a:spLocks noChangeShapeType="1"/>
            </p:cNvSpPr>
            <p:nvPr/>
          </p:nvSpPr>
          <p:spPr bwMode="auto">
            <a:xfrm>
              <a:off x="5334" y="3126"/>
              <a:ext cx="0" cy="5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151" name="Line 23"/>
            <p:cNvSpPr>
              <a:spLocks noChangeShapeType="1"/>
            </p:cNvSpPr>
            <p:nvPr/>
          </p:nvSpPr>
          <p:spPr bwMode="auto">
            <a:xfrm flipV="1">
              <a:off x="4440" y="3468"/>
              <a:ext cx="0" cy="349"/>
            </a:xfrm>
            <a:prstGeom prst="line">
              <a:avLst/>
            </a:prstGeom>
            <a:noFill/>
            <a:ln w="28575">
              <a:solidFill>
                <a:srgbClr val="003399"/>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8152" name="Line 24"/>
            <p:cNvSpPr>
              <a:spLocks noChangeShapeType="1"/>
            </p:cNvSpPr>
            <p:nvPr/>
          </p:nvSpPr>
          <p:spPr bwMode="auto">
            <a:xfrm flipV="1">
              <a:off x="5048" y="3243"/>
              <a:ext cx="0" cy="236"/>
            </a:xfrm>
            <a:prstGeom prst="line">
              <a:avLst/>
            </a:prstGeom>
            <a:noFill/>
            <a:ln w="9525">
              <a:solidFill>
                <a:srgbClr val="CC33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48153" name="Line 25"/>
            <p:cNvSpPr>
              <a:spLocks noChangeShapeType="1"/>
            </p:cNvSpPr>
            <p:nvPr/>
          </p:nvSpPr>
          <p:spPr bwMode="auto">
            <a:xfrm>
              <a:off x="5048" y="3243"/>
              <a:ext cx="286" cy="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154" name="Line 26"/>
            <p:cNvSpPr>
              <a:spLocks noChangeShapeType="1"/>
            </p:cNvSpPr>
            <p:nvPr/>
          </p:nvSpPr>
          <p:spPr bwMode="auto">
            <a:xfrm flipV="1">
              <a:off x="5199" y="3243"/>
              <a:ext cx="0" cy="236"/>
            </a:xfrm>
            <a:prstGeom prst="line">
              <a:avLst/>
            </a:prstGeom>
            <a:noFill/>
            <a:ln w="9525">
              <a:solidFill>
                <a:srgbClr val="CC33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48155" name="Line 27"/>
            <p:cNvSpPr>
              <a:spLocks noChangeShapeType="1"/>
            </p:cNvSpPr>
            <p:nvPr/>
          </p:nvSpPr>
          <p:spPr bwMode="auto">
            <a:xfrm flipV="1">
              <a:off x="5119" y="3243"/>
              <a:ext cx="0" cy="236"/>
            </a:xfrm>
            <a:prstGeom prst="line">
              <a:avLst/>
            </a:prstGeom>
            <a:noFill/>
            <a:ln w="9525">
              <a:solidFill>
                <a:srgbClr val="CC33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48156" name="Line 28"/>
            <p:cNvSpPr>
              <a:spLocks noChangeShapeType="1"/>
            </p:cNvSpPr>
            <p:nvPr/>
          </p:nvSpPr>
          <p:spPr bwMode="auto">
            <a:xfrm flipV="1">
              <a:off x="5270" y="3243"/>
              <a:ext cx="0" cy="236"/>
            </a:xfrm>
            <a:prstGeom prst="line">
              <a:avLst/>
            </a:prstGeom>
            <a:noFill/>
            <a:ln w="9525">
              <a:solidFill>
                <a:srgbClr val="CC33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48157" name="Line 29"/>
            <p:cNvSpPr>
              <a:spLocks noChangeShapeType="1"/>
            </p:cNvSpPr>
            <p:nvPr/>
          </p:nvSpPr>
          <p:spPr bwMode="auto">
            <a:xfrm>
              <a:off x="3826" y="3479"/>
              <a:ext cx="0" cy="35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158" name="Line 30"/>
            <p:cNvSpPr>
              <a:spLocks noChangeShapeType="1"/>
            </p:cNvSpPr>
            <p:nvPr/>
          </p:nvSpPr>
          <p:spPr bwMode="auto">
            <a:xfrm>
              <a:off x="3827" y="3753"/>
              <a:ext cx="608"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8159" name="Line 31"/>
            <p:cNvSpPr>
              <a:spLocks noChangeShapeType="1"/>
            </p:cNvSpPr>
            <p:nvPr/>
          </p:nvSpPr>
          <p:spPr bwMode="auto">
            <a:xfrm>
              <a:off x="5037" y="3566"/>
              <a:ext cx="0" cy="2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160" name="Line 32"/>
            <p:cNvSpPr>
              <a:spLocks noChangeShapeType="1"/>
            </p:cNvSpPr>
            <p:nvPr/>
          </p:nvSpPr>
          <p:spPr bwMode="auto">
            <a:xfrm>
              <a:off x="4442" y="3753"/>
              <a:ext cx="602"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8161" name="Arc 33"/>
            <p:cNvSpPr>
              <a:spLocks/>
            </p:cNvSpPr>
            <p:nvPr/>
          </p:nvSpPr>
          <p:spPr bwMode="auto">
            <a:xfrm>
              <a:off x="5311" y="3311"/>
              <a:ext cx="173" cy="293"/>
            </a:xfrm>
            <a:custGeom>
              <a:avLst/>
              <a:gdLst>
                <a:gd name="G0" fmla="+- 0 0 0"/>
                <a:gd name="G1" fmla="+- 17154 0 0"/>
                <a:gd name="G2" fmla="+- 21600 0 0"/>
                <a:gd name="T0" fmla="*/ 13127 w 21600"/>
                <a:gd name="T1" fmla="*/ 0 h 31485"/>
                <a:gd name="T2" fmla="*/ 16161 w 21600"/>
                <a:gd name="T3" fmla="*/ 31485 h 31485"/>
                <a:gd name="T4" fmla="*/ 0 w 21600"/>
                <a:gd name="T5" fmla="*/ 17154 h 31485"/>
              </a:gdLst>
              <a:ahLst/>
              <a:cxnLst>
                <a:cxn ang="0">
                  <a:pos x="T0" y="T1"/>
                </a:cxn>
                <a:cxn ang="0">
                  <a:pos x="T2" y="T3"/>
                </a:cxn>
                <a:cxn ang="0">
                  <a:pos x="T4" y="T5"/>
                </a:cxn>
              </a:cxnLst>
              <a:rect l="0" t="0" r="r" b="b"/>
              <a:pathLst>
                <a:path w="21600" h="31485" fill="none" extrusionOk="0">
                  <a:moveTo>
                    <a:pt x="13126" y="0"/>
                  </a:moveTo>
                  <a:cubicBezTo>
                    <a:pt x="18467" y="4087"/>
                    <a:pt x="21600" y="10428"/>
                    <a:pt x="21600" y="17154"/>
                  </a:cubicBezTo>
                  <a:cubicBezTo>
                    <a:pt x="21600" y="22435"/>
                    <a:pt x="19665" y="27533"/>
                    <a:pt x="16161" y="31485"/>
                  </a:cubicBezTo>
                </a:path>
                <a:path w="21600" h="31485" stroke="0" extrusionOk="0">
                  <a:moveTo>
                    <a:pt x="13126" y="0"/>
                  </a:moveTo>
                  <a:cubicBezTo>
                    <a:pt x="18467" y="4087"/>
                    <a:pt x="21600" y="10428"/>
                    <a:pt x="21600" y="17154"/>
                  </a:cubicBezTo>
                  <a:cubicBezTo>
                    <a:pt x="21600" y="22435"/>
                    <a:pt x="19665" y="27533"/>
                    <a:pt x="16161" y="31485"/>
                  </a:cubicBezTo>
                  <a:lnTo>
                    <a:pt x="0" y="17154"/>
                  </a:lnTo>
                  <a:close/>
                </a:path>
              </a:pathLst>
            </a:custGeom>
            <a:noFill/>
            <a:ln w="28575">
              <a:solidFill>
                <a:schemeClr val="accent2"/>
              </a:solidFill>
              <a:round/>
              <a:headEnd type="stealth" w="med" len="lg"/>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162" name="Line 34"/>
            <p:cNvSpPr>
              <a:spLocks noChangeShapeType="1"/>
            </p:cNvSpPr>
            <p:nvPr/>
          </p:nvSpPr>
          <p:spPr bwMode="auto">
            <a:xfrm>
              <a:off x="5378" y="3332"/>
              <a:ext cx="0" cy="315"/>
            </a:xfrm>
            <a:prstGeom prst="line">
              <a:avLst/>
            </a:prstGeom>
            <a:noFill/>
            <a:ln w="28575">
              <a:solidFill>
                <a:schemeClr val="accent2"/>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8163" name="Line 35"/>
            <p:cNvSpPr>
              <a:spLocks noChangeShapeType="1"/>
            </p:cNvSpPr>
            <p:nvPr/>
          </p:nvSpPr>
          <p:spPr bwMode="auto">
            <a:xfrm>
              <a:off x="3819" y="3175"/>
              <a:ext cx="1517"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8176" name="Text Box 48"/>
            <p:cNvSpPr txBox="1">
              <a:spLocks noChangeArrowheads="1"/>
            </p:cNvSpPr>
            <p:nvPr/>
          </p:nvSpPr>
          <p:spPr bwMode="auto">
            <a:xfrm>
              <a:off x="5274" y="3583"/>
              <a:ext cx="404"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3366"/>
                  </a:solidFill>
                  <a:latin typeface="Times New Roman" pitchFamily="18" charset="0"/>
                  <a:cs typeface="Times New Roman" pitchFamily="18" charset="0"/>
                </a:rPr>
                <a:t>Q</a:t>
              </a:r>
              <a:r>
                <a:rPr lang="en-US" sz="2800" baseline="-25000">
                  <a:solidFill>
                    <a:srgbClr val="003366"/>
                  </a:solidFill>
                  <a:latin typeface="Times New Roman" pitchFamily="18" charset="0"/>
                  <a:cs typeface="Times New Roman" pitchFamily="18" charset="0"/>
                </a:rPr>
                <a:t>3</a:t>
              </a:r>
              <a:endParaRPr lang="en-US" sz="2800">
                <a:solidFill>
                  <a:srgbClr val="003366"/>
                </a:solidFill>
                <a:latin typeface="Times New Roman" pitchFamily="18" charset="0"/>
                <a:cs typeface="Times New Roman" pitchFamily="18" charset="0"/>
              </a:endParaRPr>
            </a:p>
          </p:txBody>
        </p:sp>
        <p:sp>
          <p:nvSpPr>
            <p:cNvPr id="48177" name="Text Box 49"/>
            <p:cNvSpPr txBox="1">
              <a:spLocks noChangeArrowheads="1"/>
            </p:cNvSpPr>
            <p:nvPr/>
          </p:nvSpPr>
          <p:spPr bwMode="auto">
            <a:xfrm>
              <a:off x="5355" y="3052"/>
              <a:ext cx="405"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3366"/>
                  </a:solidFill>
                </a:rPr>
                <a:t>M</a:t>
              </a:r>
              <a:r>
                <a:rPr lang="en-US" sz="2800" baseline="-25000">
                  <a:solidFill>
                    <a:srgbClr val="003366"/>
                  </a:solidFill>
                </a:rPr>
                <a:t>3</a:t>
              </a:r>
              <a:endParaRPr lang="en-US" sz="2800">
                <a:solidFill>
                  <a:srgbClr val="003366"/>
                </a:solidFill>
              </a:endParaRPr>
            </a:p>
          </p:txBody>
        </p:sp>
        <p:sp>
          <p:nvSpPr>
            <p:cNvPr id="48178" name="Text Box 50"/>
            <p:cNvSpPr txBox="1">
              <a:spLocks noChangeArrowheads="1"/>
            </p:cNvSpPr>
            <p:nvPr/>
          </p:nvSpPr>
          <p:spPr bwMode="auto">
            <a:xfrm>
              <a:off x="4404" y="2844"/>
              <a:ext cx="405"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0000"/>
                  </a:solidFill>
                  <a:latin typeface=".VnTime" pitchFamily="34" charset="0"/>
                  <a:cs typeface="Times New Roman" pitchFamily="18" charset="0"/>
                </a:rPr>
                <a:t>x</a:t>
              </a:r>
              <a:r>
                <a:rPr lang="en-US" sz="2800" baseline="-25000">
                  <a:solidFill>
                    <a:srgbClr val="000000"/>
                  </a:solidFill>
                  <a:latin typeface=".VnTime" pitchFamily="34" charset="0"/>
                  <a:cs typeface="Times New Roman" pitchFamily="18" charset="0"/>
                </a:rPr>
                <a:t>3</a:t>
              </a:r>
              <a:endParaRPr lang="en-US" sz="2800">
                <a:solidFill>
                  <a:srgbClr val="000000"/>
                </a:solidFill>
                <a:latin typeface=".VnTime" pitchFamily="34" charset="0"/>
                <a:cs typeface="Times New Roman" pitchFamily="18" charset="0"/>
              </a:endParaRPr>
            </a:p>
          </p:txBody>
        </p:sp>
        <p:sp>
          <p:nvSpPr>
            <p:cNvPr id="48179" name="Text Box 51"/>
            <p:cNvSpPr txBox="1">
              <a:spLocks noChangeArrowheads="1"/>
            </p:cNvSpPr>
            <p:nvPr/>
          </p:nvSpPr>
          <p:spPr bwMode="auto">
            <a:xfrm>
              <a:off x="4632" y="3476"/>
              <a:ext cx="303" cy="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1</a:t>
              </a:r>
            </a:p>
          </p:txBody>
        </p:sp>
        <p:sp>
          <p:nvSpPr>
            <p:cNvPr id="48180" name="Text Box 52"/>
            <p:cNvSpPr txBox="1">
              <a:spLocks noChangeArrowheads="1"/>
            </p:cNvSpPr>
            <p:nvPr/>
          </p:nvSpPr>
          <p:spPr bwMode="auto">
            <a:xfrm>
              <a:off x="4008" y="3484"/>
              <a:ext cx="303" cy="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1</a:t>
              </a:r>
            </a:p>
          </p:txBody>
        </p:sp>
        <p:sp>
          <p:nvSpPr>
            <p:cNvPr id="48181" name="Text Box 53"/>
            <p:cNvSpPr txBox="1">
              <a:spLocks noChangeArrowheads="1"/>
            </p:cNvSpPr>
            <p:nvPr/>
          </p:nvSpPr>
          <p:spPr bwMode="auto">
            <a:xfrm>
              <a:off x="3600" y="2939"/>
              <a:ext cx="305"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P</a:t>
              </a:r>
            </a:p>
          </p:txBody>
        </p:sp>
        <p:sp>
          <p:nvSpPr>
            <p:cNvPr id="48183" name="Text Box 55"/>
            <p:cNvSpPr txBox="1">
              <a:spLocks noChangeArrowheads="1"/>
            </p:cNvSpPr>
            <p:nvPr/>
          </p:nvSpPr>
          <p:spPr bwMode="auto">
            <a:xfrm>
              <a:off x="3588" y="3337"/>
              <a:ext cx="404" cy="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A</a:t>
              </a:r>
            </a:p>
          </p:txBody>
        </p:sp>
        <p:sp>
          <p:nvSpPr>
            <p:cNvPr id="48184" name="Text Box 56"/>
            <p:cNvSpPr txBox="1">
              <a:spLocks noChangeArrowheads="1"/>
            </p:cNvSpPr>
            <p:nvPr/>
          </p:nvSpPr>
          <p:spPr bwMode="auto">
            <a:xfrm>
              <a:off x="4421" y="3419"/>
              <a:ext cx="304"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B</a:t>
              </a:r>
            </a:p>
          </p:txBody>
        </p:sp>
        <p:sp>
          <p:nvSpPr>
            <p:cNvPr id="48185" name="Text Box 57"/>
            <p:cNvSpPr txBox="1">
              <a:spLocks noChangeArrowheads="1"/>
            </p:cNvSpPr>
            <p:nvPr/>
          </p:nvSpPr>
          <p:spPr bwMode="auto">
            <a:xfrm>
              <a:off x="4986" y="3430"/>
              <a:ext cx="303"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D</a:t>
              </a:r>
            </a:p>
          </p:txBody>
        </p:sp>
        <p:sp>
          <p:nvSpPr>
            <p:cNvPr id="48188" name="Text Box 60"/>
            <p:cNvSpPr txBox="1">
              <a:spLocks noChangeArrowheads="1"/>
            </p:cNvSpPr>
            <p:nvPr/>
          </p:nvSpPr>
          <p:spPr bwMode="auto">
            <a:xfrm>
              <a:off x="5160" y="3456"/>
              <a:ext cx="305"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3</a:t>
              </a:r>
            </a:p>
          </p:txBody>
        </p:sp>
        <p:sp>
          <p:nvSpPr>
            <p:cNvPr id="48189" name="Text Box 61"/>
            <p:cNvSpPr txBox="1">
              <a:spLocks noChangeArrowheads="1"/>
            </p:cNvSpPr>
            <p:nvPr/>
          </p:nvSpPr>
          <p:spPr bwMode="auto">
            <a:xfrm>
              <a:off x="5157" y="2887"/>
              <a:ext cx="303"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3</a:t>
              </a:r>
            </a:p>
          </p:txBody>
        </p:sp>
        <p:sp>
          <p:nvSpPr>
            <p:cNvPr id="48190" name="Text Box 62"/>
            <p:cNvSpPr txBox="1">
              <a:spLocks noChangeArrowheads="1"/>
            </p:cNvSpPr>
            <p:nvPr/>
          </p:nvSpPr>
          <p:spPr bwMode="auto">
            <a:xfrm>
              <a:off x="4833" y="3101"/>
              <a:ext cx="304"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CC3300"/>
                  </a:solidFill>
                  <a:latin typeface="Times New Roman" pitchFamily="18" charset="0"/>
                  <a:cs typeface="Times New Roman" pitchFamily="18" charset="0"/>
                </a:rPr>
                <a:t>q</a:t>
              </a:r>
            </a:p>
          </p:txBody>
        </p:sp>
        <p:sp>
          <p:nvSpPr>
            <p:cNvPr id="48252" name="Rectangle 124"/>
            <p:cNvSpPr>
              <a:spLocks noChangeArrowheads="1"/>
            </p:cNvSpPr>
            <p:nvPr/>
          </p:nvSpPr>
          <p:spPr bwMode="auto">
            <a:xfrm>
              <a:off x="5090" y="2725"/>
              <a:ext cx="46"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300">
                  <a:solidFill>
                    <a:srgbClr val="000000"/>
                  </a:solidFill>
                  <a:latin typeface="Times New Roman" pitchFamily="18" charset="0"/>
                </a:rPr>
                <a:t> </a:t>
              </a:r>
              <a:endParaRPr lang="en-US">
                <a:solidFill>
                  <a:srgbClr val="003366"/>
                </a:solidFill>
              </a:endParaRPr>
            </a:p>
          </p:txBody>
        </p:sp>
        <p:sp>
          <p:nvSpPr>
            <p:cNvPr id="48264" name="Text Box 136"/>
            <p:cNvSpPr txBox="1">
              <a:spLocks noChangeArrowheads="1"/>
            </p:cNvSpPr>
            <p:nvPr/>
          </p:nvSpPr>
          <p:spPr bwMode="auto">
            <a:xfrm>
              <a:off x="4310" y="3161"/>
              <a:ext cx="116" cy="5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endParaRPr lang="en-US" sz="2800"/>
            </a:p>
            <a:p>
              <a:endParaRPr lang="en-US" sz="2800"/>
            </a:p>
          </p:txBody>
        </p:sp>
        <p:sp>
          <p:nvSpPr>
            <p:cNvPr id="48265" name="Text Box 137"/>
            <p:cNvSpPr txBox="1">
              <a:spLocks noChangeArrowheads="1"/>
            </p:cNvSpPr>
            <p:nvPr/>
          </p:nvSpPr>
          <p:spPr bwMode="auto">
            <a:xfrm>
              <a:off x="4218" y="3753"/>
              <a:ext cx="36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solidFill>
                    <a:srgbClr val="003399"/>
                  </a:solidFill>
                </a:rPr>
                <a:t>V</a:t>
              </a:r>
              <a:r>
                <a:rPr lang="en-US" sz="2800" baseline="-25000">
                  <a:solidFill>
                    <a:srgbClr val="003399"/>
                  </a:solidFill>
                </a:rPr>
                <a:t>B</a:t>
              </a:r>
            </a:p>
          </p:txBody>
        </p:sp>
      </p:grpSp>
      <p:grpSp>
        <p:nvGrpSpPr>
          <p:cNvPr id="48267" name="Group 139"/>
          <p:cNvGrpSpPr>
            <a:grpSpLocks/>
          </p:cNvGrpSpPr>
          <p:nvPr/>
        </p:nvGrpSpPr>
        <p:grpSpPr bwMode="auto">
          <a:xfrm>
            <a:off x="4303713" y="757238"/>
            <a:ext cx="4916487" cy="1263650"/>
            <a:chOff x="97" y="2036"/>
            <a:chExt cx="3097" cy="796"/>
          </a:xfrm>
        </p:grpSpPr>
        <p:sp>
          <p:nvSpPr>
            <p:cNvPr id="48268" name="Text Box 140"/>
            <p:cNvSpPr txBox="1">
              <a:spLocks noChangeArrowheads="1"/>
            </p:cNvSpPr>
            <p:nvPr/>
          </p:nvSpPr>
          <p:spPr bwMode="auto">
            <a:xfrm>
              <a:off x="600" y="2036"/>
              <a:ext cx="346"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40</a:t>
              </a:r>
            </a:p>
          </p:txBody>
        </p:sp>
        <p:sp>
          <p:nvSpPr>
            <p:cNvPr id="48269" name="Line 141"/>
            <p:cNvSpPr>
              <a:spLocks noChangeShapeType="1"/>
            </p:cNvSpPr>
            <p:nvPr/>
          </p:nvSpPr>
          <p:spPr bwMode="auto">
            <a:xfrm>
              <a:off x="350" y="2371"/>
              <a:ext cx="267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270" name="Line 142"/>
            <p:cNvSpPr>
              <a:spLocks noChangeShapeType="1"/>
            </p:cNvSpPr>
            <p:nvPr/>
          </p:nvSpPr>
          <p:spPr bwMode="auto">
            <a:xfrm>
              <a:off x="350" y="2128"/>
              <a:ext cx="0" cy="379"/>
            </a:xfrm>
            <a:prstGeom prst="line">
              <a:avLst/>
            </a:prstGeom>
            <a:noFill/>
            <a:ln w="9525">
              <a:solidFill>
                <a:srgbClr val="CC3300"/>
              </a:solidFill>
              <a:round/>
              <a:headEnd type="stealth" w="med" len="lg"/>
              <a:tailEnd/>
            </a:ln>
            <a:extLst>
              <a:ext uri="{909E8E84-426E-40DD-AFC4-6F175D3DCCD1}">
                <a14:hiddenFill xmlns:a14="http://schemas.microsoft.com/office/drawing/2010/main">
                  <a:noFill/>
                </a14:hiddenFill>
              </a:ext>
            </a:extLst>
          </p:spPr>
          <p:txBody>
            <a:bodyPr/>
            <a:lstStyle/>
            <a:p>
              <a:endParaRPr lang="en-US"/>
            </a:p>
          </p:txBody>
        </p:sp>
        <p:sp>
          <p:nvSpPr>
            <p:cNvPr id="48271" name="Line 143"/>
            <p:cNvSpPr>
              <a:spLocks noChangeShapeType="1"/>
            </p:cNvSpPr>
            <p:nvPr/>
          </p:nvSpPr>
          <p:spPr bwMode="auto">
            <a:xfrm>
              <a:off x="904" y="2170"/>
              <a:ext cx="0" cy="346"/>
            </a:xfrm>
            <a:prstGeom prst="line">
              <a:avLst/>
            </a:prstGeom>
            <a:noFill/>
            <a:ln w="19050">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272" name="Line 144"/>
            <p:cNvSpPr>
              <a:spLocks noChangeShapeType="1"/>
            </p:cNvSpPr>
            <p:nvPr/>
          </p:nvSpPr>
          <p:spPr bwMode="auto">
            <a:xfrm>
              <a:off x="350" y="2516"/>
              <a:ext cx="552" cy="0"/>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273" name="Line 145"/>
            <p:cNvSpPr>
              <a:spLocks noChangeShapeType="1"/>
            </p:cNvSpPr>
            <p:nvPr/>
          </p:nvSpPr>
          <p:spPr bwMode="auto">
            <a:xfrm>
              <a:off x="1459" y="2170"/>
              <a:ext cx="0" cy="204"/>
            </a:xfrm>
            <a:prstGeom prst="line">
              <a:avLst/>
            </a:prstGeom>
            <a:noFill/>
            <a:ln w="19050">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274" name="Line 146"/>
            <p:cNvSpPr>
              <a:spLocks noChangeShapeType="1"/>
            </p:cNvSpPr>
            <p:nvPr/>
          </p:nvSpPr>
          <p:spPr bwMode="auto">
            <a:xfrm>
              <a:off x="897" y="2164"/>
              <a:ext cx="564" cy="0"/>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275" name="Line 147"/>
            <p:cNvSpPr>
              <a:spLocks noChangeShapeType="1"/>
            </p:cNvSpPr>
            <p:nvPr/>
          </p:nvSpPr>
          <p:spPr bwMode="auto">
            <a:xfrm>
              <a:off x="2632" y="2370"/>
              <a:ext cx="0" cy="136"/>
            </a:xfrm>
            <a:prstGeom prst="line">
              <a:avLst/>
            </a:prstGeom>
            <a:noFill/>
            <a:ln w="19050">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276" name="Line 148"/>
            <p:cNvSpPr>
              <a:spLocks noChangeShapeType="1"/>
            </p:cNvSpPr>
            <p:nvPr/>
          </p:nvSpPr>
          <p:spPr bwMode="auto">
            <a:xfrm rot="74704">
              <a:off x="1455" y="2175"/>
              <a:ext cx="1181" cy="319"/>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48277" name="Group 149"/>
            <p:cNvGrpSpPr>
              <a:grpSpLocks/>
            </p:cNvGrpSpPr>
            <p:nvPr/>
          </p:nvGrpSpPr>
          <p:grpSpPr bwMode="auto">
            <a:xfrm>
              <a:off x="566" y="2400"/>
              <a:ext cx="87" cy="87"/>
              <a:chOff x="10625" y="9000"/>
              <a:chExt cx="408" cy="408"/>
            </a:xfrm>
          </p:grpSpPr>
          <p:sp>
            <p:nvSpPr>
              <p:cNvPr id="48278" name="Oval 150"/>
              <p:cNvSpPr>
                <a:spLocks noChangeArrowheads="1"/>
              </p:cNvSpPr>
              <p:nvPr/>
            </p:nvSpPr>
            <p:spPr bwMode="auto">
              <a:xfrm>
                <a:off x="10625" y="9000"/>
                <a:ext cx="408" cy="408"/>
              </a:xfrm>
              <a:prstGeom prst="ellipse">
                <a:avLst/>
              </a:prstGeom>
              <a:noFill/>
              <a:ln w="9525">
                <a:solidFill>
                  <a:srgbClr val="CC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279" name="Line 151"/>
              <p:cNvSpPr>
                <a:spLocks noChangeShapeType="1"/>
              </p:cNvSpPr>
              <p:nvPr/>
            </p:nvSpPr>
            <p:spPr bwMode="auto">
              <a:xfrm>
                <a:off x="10715" y="9210"/>
                <a:ext cx="238" cy="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48280" name="Group 152"/>
            <p:cNvGrpSpPr>
              <a:grpSpLocks/>
            </p:cNvGrpSpPr>
            <p:nvPr/>
          </p:nvGrpSpPr>
          <p:grpSpPr bwMode="auto">
            <a:xfrm>
              <a:off x="1135" y="2220"/>
              <a:ext cx="86" cy="87"/>
              <a:chOff x="9365" y="9180"/>
              <a:chExt cx="181" cy="181"/>
            </a:xfrm>
          </p:grpSpPr>
          <p:grpSp>
            <p:nvGrpSpPr>
              <p:cNvPr id="48281" name="Group 153"/>
              <p:cNvGrpSpPr>
                <a:grpSpLocks/>
              </p:cNvGrpSpPr>
              <p:nvPr/>
            </p:nvGrpSpPr>
            <p:grpSpPr bwMode="auto">
              <a:xfrm>
                <a:off x="9365" y="9180"/>
                <a:ext cx="181" cy="181"/>
                <a:chOff x="10625" y="9000"/>
                <a:chExt cx="408" cy="408"/>
              </a:xfrm>
            </p:grpSpPr>
            <p:sp>
              <p:nvSpPr>
                <p:cNvPr id="48282" name="Oval 154"/>
                <p:cNvSpPr>
                  <a:spLocks noChangeArrowheads="1"/>
                </p:cNvSpPr>
                <p:nvPr/>
              </p:nvSpPr>
              <p:spPr bwMode="auto">
                <a:xfrm>
                  <a:off x="10625" y="9000"/>
                  <a:ext cx="408" cy="408"/>
                </a:xfrm>
                <a:prstGeom prst="ellipse">
                  <a:avLst/>
                </a:prstGeom>
                <a:noFill/>
                <a:ln w="9525">
                  <a:solidFill>
                    <a:srgbClr val="CC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283" name="Line 155"/>
                <p:cNvSpPr>
                  <a:spLocks noChangeShapeType="1"/>
                </p:cNvSpPr>
                <p:nvPr/>
              </p:nvSpPr>
              <p:spPr bwMode="auto">
                <a:xfrm>
                  <a:off x="10715" y="9210"/>
                  <a:ext cx="238" cy="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48284" name="Line 156"/>
              <p:cNvSpPr>
                <a:spLocks noChangeShapeType="1"/>
              </p:cNvSpPr>
              <p:nvPr/>
            </p:nvSpPr>
            <p:spPr bwMode="auto">
              <a:xfrm>
                <a:off x="9455" y="9225"/>
                <a:ext cx="0" cy="125"/>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48285" name="Line 157"/>
            <p:cNvSpPr>
              <a:spLocks noChangeShapeType="1"/>
            </p:cNvSpPr>
            <p:nvPr/>
          </p:nvSpPr>
          <p:spPr bwMode="auto">
            <a:xfrm>
              <a:off x="400" y="2370"/>
              <a:ext cx="0" cy="14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286" name="Line 158"/>
            <p:cNvSpPr>
              <a:spLocks noChangeShapeType="1"/>
            </p:cNvSpPr>
            <p:nvPr/>
          </p:nvSpPr>
          <p:spPr bwMode="auto">
            <a:xfrm>
              <a:off x="501" y="2371"/>
              <a:ext cx="0" cy="14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287" name="Line 159"/>
            <p:cNvSpPr>
              <a:spLocks noChangeShapeType="1"/>
            </p:cNvSpPr>
            <p:nvPr/>
          </p:nvSpPr>
          <p:spPr bwMode="auto">
            <a:xfrm>
              <a:off x="551" y="2371"/>
              <a:ext cx="0" cy="14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288" name="Line 160"/>
            <p:cNvSpPr>
              <a:spLocks noChangeShapeType="1"/>
            </p:cNvSpPr>
            <p:nvPr/>
          </p:nvSpPr>
          <p:spPr bwMode="auto">
            <a:xfrm>
              <a:off x="681" y="2371"/>
              <a:ext cx="0" cy="14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289" name="Line 161"/>
            <p:cNvSpPr>
              <a:spLocks noChangeShapeType="1"/>
            </p:cNvSpPr>
            <p:nvPr/>
          </p:nvSpPr>
          <p:spPr bwMode="auto">
            <a:xfrm>
              <a:off x="451" y="2371"/>
              <a:ext cx="0" cy="14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290" name="Line 162"/>
            <p:cNvSpPr>
              <a:spLocks noChangeShapeType="1"/>
            </p:cNvSpPr>
            <p:nvPr/>
          </p:nvSpPr>
          <p:spPr bwMode="auto">
            <a:xfrm>
              <a:off x="587" y="2472"/>
              <a:ext cx="0" cy="4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291" name="Line 163"/>
            <p:cNvSpPr>
              <a:spLocks noChangeShapeType="1"/>
            </p:cNvSpPr>
            <p:nvPr/>
          </p:nvSpPr>
          <p:spPr bwMode="auto">
            <a:xfrm>
              <a:off x="636" y="2352"/>
              <a:ext cx="0" cy="4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292" name="Line 164"/>
            <p:cNvSpPr>
              <a:spLocks noChangeShapeType="1"/>
            </p:cNvSpPr>
            <p:nvPr/>
          </p:nvSpPr>
          <p:spPr bwMode="auto">
            <a:xfrm>
              <a:off x="631" y="2472"/>
              <a:ext cx="0" cy="4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293" name="Line 165"/>
            <p:cNvSpPr>
              <a:spLocks noChangeShapeType="1"/>
            </p:cNvSpPr>
            <p:nvPr/>
          </p:nvSpPr>
          <p:spPr bwMode="auto">
            <a:xfrm>
              <a:off x="1149" y="2170"/>
              <a:ext cx="0" cy="6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294" name="Line 166"/>
            <p:cNvSpPr>
              <a:spLocks noChangeShapeType="1"/>
            </p:cNvSpPr>
            <p:nvPr/>
          </p:nvSpPr>
          <p:spPr bwMode="auto">
            <a:xfrm>
              <a:off x="587" y="2371"/>
              <a:ext cx="0" cy="4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295" name="Line 167"/>
            <p:cNvSpPr>
              <a:spLocks noChangeShapeType="1"/>
            </p:cNvSpPr>
            <p:nvPr/>
          </p:nvSpPr>
          <p:spPr bwMode="auto">
            <a:xfrm>
              <a:off x="724" y="2371"/>
              <a:ext cx="0" cy="14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296" name="Line 168"/>
            <p:cNvSpPr>
              <a:spLocks noChangeShapeType="1"/>
            </p:cNvSpPr>
            <p:nvPr/>
          </p:nvSpPr>
          <p:spPr bwMode="auto">
            <a:xfrm>
              <a:off x="775" y="2371"/>
              <a:ext cx="0" cy="14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297" name="Line 169"/>
            <p:cNvSpPr>
              <a:spLocks noChangeShapeType="1"/>
            </p:cNvSpPr>
            <p:nvPr/>
          </p:nvSpPr>
          <p:spPr bwMode="auto">
            <a:xfrm>
              <a:off x="818" y="2371"/>
              <a:ext cx="0" cy="14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298" name="Line 170"/>
            <p:cNvSpPr>
              <a:spLocks noChangeShapeType="1"/>
            </p:cNvSpPr>
            <p:nvPr/>
          </p:nvSpPr>
          <p:spPr bwMode="auto">
            <a:xfrm>
              <a:off x="861" y="2371"/>
              <a:ext cx="0" cy="14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299" name="Line 171"/>
            <p:cNvSpPr>
              <a:spLocks noChangeShapeType="1"/>
            </p:cNvSpPr>
            <p:nvPr/>
          </p:nvSpPr>
          <p:spPr bwMode="auto">
            <a:xfrm>
              <a:off x="955" y="2170"/>
              <a:ext cx="0" cy="20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00" name="Line 172"/>
            <p:cNvSpPr>
              <a:spLocks noChangeShapeType="1"/>
            </p:cNvSpPr>
            <p:nvPr/>
          </p:nvSpPr>
          <p:spPr bwMode="auto">
            <a:xfrm>
              <a:off x="1055" y="2170"/>
              <a:ext cx="0" cy="20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01" name="Line 173"/>
            <p:cNvSpPr>
              <a:spLocks noChangeShapeType="1"/>
            </p:cNvSpPr>
            <p:nvPr/>
          </p:nvSpPr>
          <p:spPr bwMode="auto">
            <a:xfrm>
              <a:off x="1106" y="2170"/>
              <a:ext cx="0" cy="20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02" name="Line 174"/>
            <p:cNvSpPr>
              <a:spLocks noChangeShapeType="1"/>
            </p:cNvSpPr>
            <p:nvPr/>
          </p:nvSpPr>
          <p:spPr bwMode="auto">
            <a:xfrm>
              <a:off x="1250" y="2170"/>
              <a:ext cx="0" cy="20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03" name="Line 175"/>
            <p:cNvSpPr>
              <a:spLocks noChangeShapeType="1"/>
            </p:cNvSpPr>
            <p:nvPr/>
          </p:nvSpPr>
          <p:spPr bwMode="auto">
            <a:xfrm>
              <a:off x="1300" y="2170"/>
              <a:ext cx="0" cy="20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04" name="Line 176"/>
            <p:cNvSpPr>
              <a:spLocks noChangeShapeType="1"/>
            </p:cNvSpPr>
            <p:nvPr/>
          </p:nvSpPr>
          <p:spPr bwMode="auto">
            <a:xfrm>
              <a:off x="1351" y="2162"/>
              <a:ext cx="0" cy="202"/>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05" name="Line 177"/>
            <p:cNvSpPr>
              <a:spLocks noChangeShapeType="1"/>
            </p:cNvSpPr>
            <p:nvPr/>
          </p:nvSpPr>
          <p:spPr bwMode="auto">
            <a:xfrm>
              <a:off x="1408" y="2162"/>
              <a:ext cx="0" cy="202"/>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06" name="Line 178"/>
            <p:cNvSpPr>
              <a:spLocks noChangeShapeType="1"/>
            </p:cNvSpPr>
            <p:nvPr/>
          </p:nvSpPr>
          <p:spPr bwMode="auto">
            <a:xfrm>
              <a:off x="1005" y="2162"/>
              <a:ext cx="0" cy="202"/>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07" name="Line 179"/>
            <p:cNvSpPr>
              <a:spLocks noChangeShapeType="1"/>
            </p:cNvSpPr>
            <p:nvPr/>
          </p:nvSpPr>
          <p:spPr bwMode="auto">
            <a:xfrm>
              <a:off x="1156" y="2299"/>
              <a:ext cx="0" cy="6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08" name="Line 180"/>
            <p:cNvSpPr>
              <a:spLocks noChangeShapeType="1"/>
            </p:cNvSpPr>
            <p:nvPr/>
          </p:nvSpPr>
          <p:spPr bwMode="auto">
            <a:xfrm>
              <a:off x="1209" y="2298"/>
              <a:ext cx="0" cy="6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09" name="Line 181"/>
            <p:cNvSpPr>
              <a:spLocks noChangeShapeType="1"/>
            </p:cNvSpPr>
            <p:nvPr/>
          </p:nvSpPr>
          <p:spPr bwMode="auto">
            <a:xfrm>
              <a:off x="1199" y="2170"/>
              <a:ext cx="0" cy="6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10" name="Line 182"/>
            <p:cNvSpPr>
              <a:spLocks noChangeShapeType="1"/>
            </p:cNvSpPr>
            <p:nvPr/>
          </p:nvSpPr>
          <p:spPr bwMode="auto">
            <a:xfrm>
              <a:off x="1509" y="2184"/>
              <a:ext cx="0" cy="19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11" name="Line 183"/>
            <p:cNvSpPr>
              <a:spLocks noChangeShapeType="1"/>
            </p:cNvSpPr>
            <p:nvPr/>
          </p:nvSpPr>
          <p:spPr bwMode="auto">
            <a:xfrm>
              <a:off x="1559" y="2198"/>
              <a:ext cx="0" cy="173"/>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12" name="Line 184"/>
            <p:cNvSpPr>
              <a:spLocks noChangeShapeType="1"/>
            </p:cNvSpPr>
            <p:nvPr/>
          </p:nvSpPr>
          <p:spPr bwMode="auto">
            <a:xfrm>
              <a:off x="1610" y="2206"/>
              <a:ext cx="0" cy="163"/>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13" name="Line 185"/>
            <p:cNvSpPr>
              <a:spLocks noChangeShapeType="1"/>
            </p:cNvSpPr>
            <p:nvPr/>
          </p:nvSpPr>
          <p:spPr bwMode="auto">
            <a:xfrm>
              <a:off x="1660" y="2227"/>
              <a:ext cx="0" cy="142"/>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14" name="Line 186"/>
            <p:cNvSpPr>
              <a:spLocks noChangeShapeType="1"/>
            </p:cNvSpPr>
            <p:nvPr/>
          </p:nvSpPr>
          <p:spPr bwMode="auto">
            <a:xfrm>
              <a:off x="1711" y="2242"/>
              <a:ext cx="0" cy="11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15" name="Line 187"/>
            <p:cNvSpPr>
              <a:spLocks noChangeShapeType="1"/>
            </p:cNvSpPr>
            <p:nvPr/>
          </p:nvSpPr>
          <p:spPr bwMode="auto">
            <a:xfrm>
              <a:off x="1761" y="2256"/>
              <a:ext cx="0" cy="10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16" name="Line 188"/>
            <p:cNvSpPr>
              <a:spLocks noChangeShapeType="1"/>
            </p:cNvSpPr>
            <p:nvPr/>
          </p:nvSpPr>
          <p:spPr bwMode="auto">
            <a:xfrm>
              <a:off x="1855" y="2285"/>
              <a:ext cx="0" cy="86"/>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17" name="Line 189"/>
            <p:cNvSpPr>
              <a:spLocks noChangeShapeType="1"/>
            </p:cNvSpPr>
            <p:nvPr/>
          </p:nvSpPr>
          <p:spPr bwMode="auto">
            <a:xfrm>
              <a:off x="1804" y="2265"/>
              <a:ext cx="0" cy="10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18" name="Line 190"/>
            <p:cNvSpPr>
              <a:spLocks noChangeShapeType="1"/>
            </p:cNvSpPr>
            <p:nvPr/>
          </p:nvSpPr>
          <p:spPr bwMode="auto">
            <a:xfrm>
              <a:off x="1899" y="2292"/>
              <a:ext cx="0" cy="82"/>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19" name="Line 191"/>
            <p:cNvSpPr>
              <a:spLocks noChangeShapeType="1"/>
            </p:cNvSpPr>
            <p:nvPr/>
          </p:nvSpPr>
          <p:spPr bwMode="auto">
            <a:xfrm>
              <a:off x="1955" y="2314"/>
              <a:ext cx="0" cy="6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20" name="Line 192"/>
            <p:cNvSpPr>
              <a:spLocks noChangeShapeType="1"/>
            </p:cNvSpPr>
            <p:nvPr/>
          </p:nvSpPr>
          <p:spPr bwMode="auto">
            <a:xfrm>
              <a:off x="1999" y="2328"/>
              <a:ext cx="0" cy="4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21" name="Line 193"/>
            <p:cNvSpPr>
              <a:spLocks noChangeShapeType="1"/>
            </p:cNvSpPr>
            <p:nvPr/>
          </p:nvSpPr>
          <p:spPr bwMode="auto">
            <a:xfrm>
              <a:off x="2042" y="2328"/>
              <a:ext cx="0" cy="36"/>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22" name="Line 194"/>
            <p:cNvSpPr>
              <a:spLocks noChangeShapeType="1"/>
            </p:cNvSpPr>
            <p:nvPr/>
          </p:nvSpPr>
          <p:spPr bwMode="auto">
            <a:xfrm>
              <a:off x="2085" y="2343"/>
              <a:ext cx="0" cy="2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23" name="Line 195"/>
            <p:cNvSpPr>
              <a:spLocks noChangeShapeType="1"/>
            </p:cNvSpPr>
            <p:nvPr/>
          </p:nvSpPr>
          <p:spPr bwMode="auto">
            <a:xfrm>
              <a:off x="2251" y="2371"/>
              <a:ext cx="0" cy="2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24" name="Line 196"/>
            <p:cNvSpPr>
              <a:spLocks noChangeShapeType="1"/>
            </p:cNvSpPr>
            <p:nvPr/>
          </p:nvSpPr>
          <p:spPr bwMode="auto">
            <a:xfrm>
              <a:off x="2301" y="2371"/>
              <a:ext cx="0" cy="36"/>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25" name="Line 197"/>
            <p:cNvSpPr>
              <a:spLocks noChangeShapeType="1"/>
            </p:cNvSpPr>
            <p:nvPr/>
          </p:nvSpPr>
          <p:spPr bwMode="auto">
            <a:xfrm>
              <a:off x="2351" y="2379"/>
              <a:ext cx="0" cy="4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26" name="Line 198"/>
            <p:cNvSpPr>
              <a:spLocks noChangeShapeType="1"/>
            </p:cNvSpPr>
            <p:nvPr/>
          </p:nvSpPr>
          <p:spPr bwMode="auto">
            <a:xfrm>
              <a:off x="2402" y="2370"/>
              <a:ext cx="0" cy="6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27" name="Line 199"/>
            <p:cNvSpPr>
              <a:spLocks noChangeShapeType="1"/>
            </p:cNvSpPr>
            <p:nvPr/>
          </p:nvSpPr>
          <p:spPr bwMode="auto">
            <a:xfrm>
              <a:off x="2452" y="2371"/>
              <a:ext cx="0" cy="8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28" name="Line 200"/>
            <p:cNvSpPr>
              <a:spLocks noChangeShapeType="1"/>
            </p:cNvSpPr>
            <p:nvPr/>
          </p:nvSpPr>
          <p:spPr bwMode="auto">
            <a:xfrm>
              <a:off x="2503" y="2371"/>
              <a:ext cx="0" cy="10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29" name="Line 201"/>
            <p:cNvSpPr>
              <a:spLocks noChangeShapeType="1"/>
            </p:cNvSpPr>
            <p:nvPr/>
          </p:nvSpPr>
          <p:spPr bwMode="auto">
            <a:xfrm>
              <a:off x="2588" y="2379"/>
              <a:ext cx="0" cy="10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30" name="Line 202"/>
            <p:cNvSpPr>
              <a:spLocks noChangeShapeType="1"/>
            </p:cNvSpPr>
            <p:nvPr/>
          </p:nvSpPr>
          <p:spPr bwMode="auto">
            <a:xfrm>
              <a:off x="2546" y="2371"/>
              <a:ext cx="0" cy="10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31" name="Line 203"/>
            <p:cNvSpPr>
              <a:spLocks noChangeShapeType="1"/>
            </p:cNvSpPr>
            <p:nvPr/>
          </p:nvSpPr>
          <p:spPr bwMode="auto">
            <a:xfrm>
              <a:off x="357" y="2371"/>
              <a:ext cx="0" cy="148"/>
            </a:xfrm>
            <a:prstGeom prst="line">
              <a:avLst/>
            </a:prstGeom>
            <a:noFill/>
            <a:ln w="19050">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32" name="Text Box 204"/>
            <p:cNvSpPr txBox="1">
              <a:spLocks noChangeArrowheads="1"/>
            </p:cNvSpPr>
            <p:nvPr/>
          </p:nvSpPr>
          <p:spPr bwMode="auto">
            <a:xfrm>
              <a:off x="640" y="2573"/>
              <a:ext cx="896"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Q(kN)</a:t>
              </a:r>
            </a:p>
          </p:txBody>
        </p:sp>
        <p:sp>
          <p:nvSpPr>
            <p:cNvPr id="48333" name="Text Box 205"/>
            <p:cNvSpPr txBox="1">
              <a:spLocks noChangeArrowheads="1"/>
            </p:cNvSpPr>
            <p:nvPr/>
          </p:nvSpPr>
          <p:spPr bwMode="auto">
            <a:xfrm>
              <a:off x="877" y="2400"/>
              <a:ext cx="515"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-30</a:t>
              </a:r>
            </a:p>
          </p:txBody>
        </p:sp>
        <p:sp>
          <p:nvSpPr>
            <p:cNvPr id="48334" name="Text Box 206"/>
            <p:cNvSpPr txBox="1">
              <a:spLocks noChangeArrowheads="1"/>
            </p:cNvSpPr>
            <p:nvPr/>
          </p:nvSpPr>
          <p:spPr bwMode="auto">
            <a:xfrm>
              <a:off x="2589" y="2393"/>
              <a:ext cx="531"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-20</a:t>
              </a:r>
            </a:p>
          </p:txBody>
        </p:sp>
        <p:sp>
          <p:nvSpPr>
            <p:cNvPr id="48335" name="Text Box 207"/>
            <p:cNvSpPr txBox="1">
              <a:spLocks noChangeArrowheads="1"/>
            </p:cNvSpPr>
            <p:nvPr/>
          </p:nvSpPr>
          <p:spPr bwMode="auto">
            <a:xfrm>
              <a:off x="97" y="2064"/>
              <a:ext cx="259"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Q</a:t>
              </a:r>
            </a:p>
          </p:txBody>
        </p:sp>
        <p:sp>
          <p:nvSpPr>
            <p:cNvPr id="48336" name="Text Box 208"/>
            <p:cNvSpPr txBox="1">
              <a:spLocks noChangeArrowheads="1"/>
            </p:cNvSpPr>
            <p:nvPr/>
          </p:nvSpPr>
          <p:spPr bwMode="auto">
            <a:xfrm>
              <a:off x="2935" y="2327"/>
              <a:ext cx="259"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x</a:t>
              </a:r>
            </a:p>
          </p:txBody>
        </p:sp>
        <p:sp>
          <p:nvSpPr>
            <p:cNvPr id="48337" name="Text Box 209"/>
            <p:cNvSpPr txBox="1">
              <a:spLocks noChangeArrowheads="1"/>
            </p:cNvSpPr>
            <p:nvPr/>
          </p:nvSpPr>
          <p:spPr bwMode="auto">
            <a:xfrm>
              <a:off x="1953" y="2345"/>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t>E</a:t>
              </a:r>
            </a:p>
          </p:txBody>
        </p:sp>
      </p:grpSp>
      <p:grpSp>
        <p:nvGrpSpPr>
          <p:cNvPr id="48338" name="Group 210"/>
          <p:cNvGrpSpPr>
            <a:grpSpLocks/>
          </p:cNvGrpSpPr>
          <p:nvPr/>
        </p:nvGrpSpPr>
        <p:grpSpPr bwMode="auto">
          <a:xfrm>
            <a:off x="4313238" y="2200275"/>
            <a:ext cx="4964112" cy="1555750"/>
            <a:chOff x="134" y="2880"/>
            <a:chExt cx="3127" cy="980"/>
          </a:xfrm>
        </p:grpSpPr>
        <p:sp>
          <p:nvSpPr>
            <p:cNvPr id="48339" name="Line 211"/>
            <p:cNvSpPr>
              <a:spLocks noChangeShapeType="1"/>
            </p:cNvSpPr>
            <p:nvPr/>
          </p:nvSpPr>
          <p:spPr bwMode="auto">
            <a:xfrm>
              <a:off x="375" y="3282"/>
              <a:ext cx="271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40" name="Line 212"/>
            <p:cNvSpPr>
              <a:spLocks noChangeShapeType="1"/>
            </p:cNvSpPr>
            <p:nvPr/>
          </p:nvSpPr>
          <p:spPr bwMode="auto">
            <a:xfrm>
              <a:off x="366" y="3281"/>
              <a:ext cx="0" cy="160"/>
            </a:xfrm>
            <a:prstGeom prst="line">
              <a:avLst/>
            </a:prstGeom>
            <a:noFill/>
            <a:ln w="9525">
              <a:solidFill>
                <a:srgbClr val="CC3300"/>
              </a:solidFill>
              <a:round/>
              <a:headEnd type="none"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8341" name="Line 213"/>
            <p:cNvSpPr>
              <a:spLocks noChangeShapeType="1"/>
            </p:cNvSpPr>
            <p:nvPr/>
          </p:nvSpPr>
          <p:spPr bwMode="auto">
            <a:xfrm>
              <a:off x="922" y="3109"/>
              <a:ext cx="0" cy="173"/>
            </a:xfrm>
            <a:prstGeom prst="line">
              <a:avLst/>
            </a:prstGeom>
            <a:noFill/>
            <a:ln w="19050">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42" name="Line 214"/>
            <p:cNvSpPr>
              <a:spLocks noChangeShapeType="1"/>
            </p:cNvSpPr>
            <p:nvPr/>
          </p:nvSpPr>
          <p:spPr bwMode="auto">
            <a:xfrm rot="354153" flipV="1">
              <a:off x="388" y="3081"/>
              <a:ext cx="518" cy="228"/>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43" name="Line 215"/>
            <p:cNvSpPr>
              <a:spLocks noChangeShapeType="1"/>
            </p:cNvSpPr>
            <p:nvPr/>
          </p:nvSpPr>
          <p:spPr bwMode="auto">
            <a:xfrm rot="-2802">
              <a:off x="919" y="3107"/>
              <a:ext cx="558" cy="272"/>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44" name="Line 216"/>
            <p:cNvSpPr>
              <a:spLocks noChangeShapeType="1"/>
            </p:cNvSpPr>
            <p:nvPr/>
          </p:nvSpPr>
          <p:spPr bwMode="auto">
            <a:xfrm>
              <a:off x="1459" y="3282"/>
              <a:ext cx="0" cy="103"/>
            </a:xfrm>
            <a:prstGeom prst="line">
              <a:avLst/>
            </a:prstGeom>
            <a:noFill/>
            <a:ln w="19050">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45" name="Line 217"/>
            <p:cNvSpPr>
              <a:spLocks noChangeShapeType="1"/>
            </p:cNvSpPr>
            <p:nvPr/>
          </p:nvSpPr>
          <p:spPr bwMode="auto">
            <a:xfrm>
              <a:off x="2197" y="3282"/>
              <a:ext cx="0" cy="259"/>
            </a:xfrm>
            <a:prstGeom prst="line">
              <a:avLst/>
            </a:prstGeom>
            <a:noFill/>
            <a:ln w="19050">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46" name="Arc 218"/>
            <p:cNvSpPr>
              <a:spLocks/>
            </p:cNvSpPr>
            <p:nvPr/>
          </p:nvSpPr>
          <p:spPr bwMode="auto">
            <a:xfrm>
              <a:off x="1478" y="2943"/>
              <a:ext cx="964" cy="597"/>
            </a:xfrm>
            <a:custGeom>
              <a:avLst/>
              <a:gdLst>
                <a:gd name="G0" fmla="+- 14812 0 0"/>
                <a:gd name="G1" fmla="+- 0 0 0"/>
                <a:gd name="G2" fmla="+- 21600 0 0"/>
                <a:gd name="T0" fmla="*/ 11305 w 14812"/>
                <a:gd name="T1" fmla="*/ 21313 h 21313"/>
                <a:gd name="T2" fmla="*/ 0 w 14812"/>
                <a:gd name="T3" fmla="*/ 15721 h 21313"/>
                <a:gd name="T4" fmla="*/ 14812 w 14812"/>
                <a:gd name="T5" fmla="*/ 0 h 21313"/>
              </a:gdLst>
              <a:ahLst/>
              <a:cxnLst>
                <a:cxn ang="0">
                  <a:pos x="T0" y="T1"/>
                </a:cxn>
                <a:cxn ang="0">
                  <a:pos x="T2" y="T3"/>
                </a:cxn>
                <a:cxn ang="0">
                  <a:pos x="T4" y="T5"/>
                </a:cxn>
              </a:cxnLst>
              <a:rect l="0" t="0" r="r" b="b"/>
              <a:pathLst>
                <a:path w="14812" h="21313" fill="none" extrusionOk="0">
                  <a:moveTo>
                    <a:pt x="11304" y="21313"/>
                  </a:moveTo>
                  <a:cubicBezTo>
                    <a:pt x="7064" y="20615"/>
                    <a:pt x="3127" y="18668"/>
                    <a:pt x="-1" y="15721"/>
                  </a:cubicBezTo>
                </a:path>
                <a:path w="14812" h="21313" stroke="0" extrusionOk="0">
                  <a:moveTo>
                    <a:pt x="11304" y="21313"/>
                  </a:moveTo>
                  <a:cubicBezTo>
                    <a:pt x="7064" y="20615"/>
                    <a:pt x="3127" y="18668"/>
                    <a:pt x="-1" y="15721"/>
                  </a:cubicBezTo>
                  <a:lnTo>
                    <a:pt x="14812" y="0"/>
                  </a:lnTo>
                  <a:close/>
                </a:path>
              </a:pathLst>
            </a:custGeom>
            <a:noFill/>
            <a:ln w="28575">
              <a:solidFill>
                <a:srgbClr val="CC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347" name="Arc 219"/>
            <p:cNvSpPr>
              <a:spLocks/>
            </p:cNvSpPr>
            <p:nvPr/>
          </p:nvSpPr>
          <p:spPr bwMode="auto">
            <a:xfrm>
              <a:off x="1959" y="2950"/>
              <a:ext cx="687" cy="592"/>
            </a:xfrm>
            <a:custGeom>
              <a:avLst/>
              <a:gdLst>
                <a:gd name="G0" fmla="+- 0 0 0"/>
                <a:gd name="G1" fmla="+- 0 0 0"/>
                <a:gd name="G2" fmla="+- 21600 0 0"/>
                <a:gd name="T0" fmla="*/ 12663 w 12663"/>
                <a:gd name="T1" fmla="*/ 17498 h 21136"/>
                <a:gd name="T2" fmla="*/ 4455 w 12663"/>
                <a:gd name="T3" fmla="*/ 21136 h 21136"/>
                <a:gd name="T4" fmla="*/ 0 w 12663"/>
                <a:gd name="T5" fmla="*/ 0 h 21136"/>
              </a:gdLst>
              <a:ahLst/>
              <a:cxnLst>
                <a:cxn ang="0">
                  <a:pos x="T0" y="T1"/>
                </a:cxn>
                <a:cxn ang="0">
                  <a:pos x="T2" y="T3"/>
                </a:cxn>
                <a:cxn ang="0">
                  <a:pos x="T4" y="T5"/>
                </a:cxn>
              </a:cxnLst>
              <a:rect l="0" t="0" r="r" b="b"/>
              <a:pathLst>
                <a:path w="12663" h="21136" fill="none" extrusionOk="0">
                  <a:moveTo>
                    <a:pt x="12663" y="17498"/>
                  </a:moveTo>
                  <a:cubicBezTo>
                    <a:pt x="10212" y="19272"/>
                    <a:pt x="7415" y="20511"/>
                    <a:pt x="4454" y="21135"/>
                  </a:cubicBezTo>
                </a:path>
                <a:path w="12663" h="21136" stroke="0" extrusionOk="0">
                  <a:moveTo>
                    <a:pt x="12663" y="17498"/>
                  </a:moveTo>
                  <a:cubicBezTo>
                    <a:pt x="10212" y="19272"/>
                    <a:pt x="7415" y="20511"/>
                    <a:pt x="4454" y="21135"/>
                  </a:cubicBezTo>
                  <a:lnTo>
                    <a:pt x="0" y="0"/>
                  </a:lnTo>
                  <a:close/>
                </a:path>
              </a:pathLst>
            </a:custGeom>
            <a:noFill/>
            <a:ln w="28575">
              <a:solidFill>
                <a:srgbClr val="CC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348" name="Line 220"/>
            <p:cNvSpPr>
              <a:spLocks noChangeShapeType="1"/>
            </p:cNvSpPr>
            <p:nvPr/>
          </p:nvSpPr>
          <p:spPr bwMode="auto">
            <a:xfrm>
              <a:off x="2650" y="3289"/>
              <a:ext cx="0" cy="160"/>
            </a:xfrm>
            <a:prstGeom prst="line">
              <a:avLst/>
            </a:prstGeom>
            <a:noFill/>
            <a:ln w="19050">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48349" name="Group 221"/>
            <p:cNvGrpSpPr>
              <a:grpSpLocks/>
            </p:cNvGrpSpPr>
            <p:nvPr/>
          </p:nvGrpSpPr>
          <p:grpSpPr bwMode="auto">
            <a:xfrm>
              <a:off x="749" y="3173"/>
              <a:ext cx="109" cy="87"/>
              <a:chOff x="9005" y="9000"/>
              <a:chExt cx="227" cy="180"/>
            </a:xfrm>
          </p:grpSpPr>
          <p:sp>
            <p:nvSpPr>
              <p:cNvPr id="48350" name="AutoShape 222"/>
              <p:cNvSpPr>
                <a:spLocks noChangeArrowheads="1"/>
              </p:cNvSpPr>
              <p:nvPr/>
            </p:nvSpPr>
            <p:spPr bwMode="auto">
              <a:xfrm>
                <a:off x="9005" y="9000"/>
                <a:ext cx="227" cy="180"/>
              </a:xfrm>
              <a:prstGeom prst="flowChartConnector">
                <a:avLst/>
              </a:prstGeom>
              <a:noFill/>
              <a:ln w="9525">
                <a:solidFill>
                  <a:srgbClr val="CC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351" name="Line 223"/>
              <p:cNvSpPr>
                <a:spLocks noChangeShapeType="1"/>
              </p:cNvSpPr>
              <p:nvPr/>
            </p:nvSpPr>
            <p:spPr bwMode="auto">
              <a:xfrm>
                <a:off x="9035" y="9090"/>
                <a:ext cx="159" cy="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48352" name="Group 224"/>
            <p:cNvGrpSpPr>
              <a:grpSpLocks/>
            </p:cNvGrpSpPr>
            <p:nvPr/>
          </p:nvGrpSpPr>
          <p:grpSpPr bwMode="auto">
            <a:xfrm>
              <a:off x="2024" y="3354"/>
              <a:ext cx="109" cy="109"/>
              <a:chOff x="8825" y="12240"/>
              <a:chExt cx="227" cy="227"/>
            </a:xfrm>
          </p:grpSpPr>
          <p:sp>
            <p:nvSpPr>
              <p:cNvPr id="48353" name="AutoShape 225"/>
              <p:cNvSpPr>
                <a:spLocks noChangeArrowheads="1"/>
              </p:cNvSpPr>
              <p:nvPr/>
            </p:nvSpPr>
            <p:spPr bwMode="auto">
              <a:xfrm>
                <a:off x="8825" y="12240"/>
                <a:ext cx="227" cy="227"/>
              </a:xfrm>
              <a:prstGeom prst="flowChartConnector">
                <a:avLst/>
              </a:prstGeom>
              <a:noFill/>
              <a:ln w="9525">
                <a:solidFill>
                  <a:srgbClr val="CC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354" name="Line 226"/>
              <p:cNvSpPr>
                <a:spLocks noChangeShapeType="1"/>
              </p:cNvSpPr>
              <p:nvPr/>
            </p:nvSpPr>
            <p:spPr bwMode="auto">
              <a:xfrm>
                <a:off x="8870" y="12360"/>
                <a:ext cx="142" cy="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55" name="Line 227"/>
              <p:cNvSpPr>
                <a:spLocks noChangeShapeType="1"/>
              </p:cNvSpPr>
              <p:nvPr/>
            </p:nvSpPr>
            <p:spPr bwMode="auto">
              <a:xfrm rot="5490912">
                <a:off x="8860" y="12355"/>
                <a:ext cx="142" cy="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48356" name="Line 228"/>
            <p:cNvSpPr>
              <a:spLocks noChangeShapeType="1"/>
            </p:cNvSpPr>
            <p:nvPr/>
          </p:nvSpPr>
          <p:spPr bwMode="auto">
            <a:xfrm>
              <a:off x="2254" y="3282"/>
              <a:ext cx="0" cy="25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57" name="Line 229"/>
            <p:cNvSpPr>
              <a:spLocks noChangeShapeType="1"/>
            </p:cNvSpPr>
            <p:nvPr/>
          </p:nvSpPr>
          <p:spPr bwMode="auto">
            <a:xfrm>
              <a:off x="2312" y="3282"/>
              <a:ext cx="0" cy="245"/>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58" name="Line 230"/>
            <p:cNvSpPr>
              <a:spLocks noChangeShapeType="1"/>
            </p:cNvSpPr>
            <p:nvPr/>
          </p:nvSpPr>
          <p:spPr bwMode="auto">
            <a:xfrm>
              <a:off x="2369" y="3282"/>
              <a:ext cx="0" cy="23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59" name="Line 231"/>
            <p:cNvSpPr>
              <a:spLocks noChangeShapeType="1"/>
            </p:cNvSpPr>
            <p:nvPr/>
          </p:nvSpPr>
          <p:spPr bwMode="auto">
            <a:xfrm>
              <a:off x="2593" y="3282"/>
              <a:ext cx="0" cy="173"/>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60" name="Line 232"/>
            <p:cNvSpPr>
              <a:spLocks noChangeShapeType="1"/>
            </p:cNvSpPr>
            <p:nvPr/>
          </p:nvSpPr>
          <p:spPr bwMode="auto">
            <a:xfrm>
              <a:off x="2427" y="3282"/>
              <a:ext cx="0" cy="226"/>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61" name="Line 233"/>
            <p:cNvSpPr>
              <a:spLocks noChangeShapeType="1"/>
            </p:cNvSpPr>
            <p:nvPr/>
          </p:nvSpPr>
          <p:spPr bwMode="auto">
            <a:xfrm>
              <a:off x="2535" y="3282"/>
              <a:ext cx="0" cy="18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62" name="Line 234"/>
            <p:cNvSpPr>
              <a:spLocks noChangeShapeType="1"/>
            </p:cNvSpPr>
            <p:nvPr/>
          </p:nvSpPr>
          <p:spPr bwMode="auto">
            <a:xfrm>
              <a:off x="2477" y="3282"/>
              <a:ext cx="0" cy="20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63" name="Line 235"/>
            <p:cNvSpPr>
              <a:spLocks noChangeShapeType="1"/>
            </p:cNvSpPr>
            <p:nvPr/>
          </p:nvSpPr>
          <p:spPr bwMode="auto">
            <a:xfrm>
              <a:off x="2133" y="3282"/>
              <a:ext cx="0" cy="253"/>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64" name="Line 236"/>
            <p:cNvSpPr>
              <a:spLocks noChangeShapeType="1"/>
            </p:cNvSpPr>
            <p:nvPr/>
          </p:nvSpPr>
          <p:spPr bwMode="auto">
            <a:xfrm>
              <a:off x="1973" y="3282"/>
              <a:ext cx="0" cy="226"/>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65" name="Line 237"/>
            <p:cNvSpPr>
              <a:spLocks noChangeShapeType="1"/>
            </p:cNvSpPr>
            <p:nvPr/>
          </p:nvSpPr>
          <p:spPr bwMode="auto">
            <a:xfrm>
              <a:off x="2024" y="3289"/>
              <a:ext cx="0" cy="226"/>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66" name="Line 238"/>
            <p:cNvSpPr>
              <a:spLocks noChangeShapeType="1"/>
            </p:cNvSpPr>
            <p:nvPr/>
          </p:nvSpPr>
          <p:spPr bwMode="auto">
            <a:xfrm>
              <a:off x="1916" y="3282"/>
              <a:ext cx="0" cy="226"/>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67" name="Line 239"/>
            <p:cNvSpPr>
              <a:spLocks noChangeShapeType="1"/>
            </p:cNvSpPr>
            <p:nvPr/>
          </p:nvSpPr>
          <p:spPr bwMode="auto">
            <a:xfrm>
              <a:off x="1858" y="3282"/>
              <a:ext cx="0" cy="20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68" name="Line 240"/>
            <p:cNvSpPr>
              <a:spLocks noChangeShapeType="1"/>
            </p:cNvSpPr>
            <p:nvPr/>
          </p:nvSpPr>
          <p:spPr bwMode="auto">
            <a:xfrm>
              <a:off x="1808" y="3282"/>
              <a:ext cx="0" cy="19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69" name="Line 241"/>
            <p:cNvSpPr>
              <a:spLocks noChangeShapeType="1"/>
            </p:cNvSpPr>
            <p:nvPr/>
          </p:nvSpPr>
          <p:spPr bwMode="auto">
            <a:xfrm>
              <a:off x="1757" y="3282"/>
              <a:ext cx="0" cy="18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70" name="Line 242"/>
            <p:cNvSpPr>
              <a:spLocks noChangeShapeType="1"/>
            </p:cNvSpPr>
            <p:nvPr/>
          </p:nvSpPr>
          <p:spPr bwMode="auto">
            <a:xfrm>
              <a:off x="1707" y="3282"/>
              <a:ext cx="0" cy="173"/>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71" name="Line 243"/>
            <p:cNvSpPr>
              <a:spLocks noChangeShapeType="1"/>
            </p:cNvSpPr>
            <p:nvPr/>
          </p:nvSpPr>
          <p:spPr bwMode="auto">
            <a:xfrm>
              <a:off x="1657" y="3289"/>
              <a:ext cx="0" cy="14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72" name="Line 244"/>
            <p:cNvSpPr>
              <a:spLocks noChangeShapeType="1"/>
            </p:cNvSpPr>
            <p:nvPr/>
          </p:nvSpPr>
          <p:spPr bwMode="auto">
            <a:xfrm flipH="1">
              <a:off x="1608" y="3298"/>
              <a:ext cx="0" cy="11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73" name="Line 245"/>
            <p:cNvSpPr>
              <a:spLocks noChangeShapeType="1"/>
            </p:cNvSpPr>
            <p:nvPr/>
          </p:nvSpPr>
          <p:spPr bwMode="auto">
            <a:xfrm>
              <a:off x="1513" y="3282"/>
              <a:ext cx="0" cy="10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74" name="Line 246"/>
            <p:cNvSpPr>
              <a:spLocks noChangeShapeType="1"/>
            </p:cNvSpPr>
            <p:nvPr/>
          </p:nvSpPr>
          <p:spPr bwMode="auto">
            <a:xfrm>
              <a:off x="1563" y="3289"/>
              <a:ext cx="0" cy="10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75" name="Line 247"/>
            <p:cNvSpPr>
              <a:spLocks noChangeShapeType="1"/>
            </p:cNvSpPr>
            <p:nvPr/>
          </p:nvSpPr>
          <p:spPr bwMode="auto">
            <a:xfrm>
              <a:off x="2081" y="3447"/>
              <a:ext cx="0" cy="82"/>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76" name="Line 248"/>
            <p:cNvSpPr>
              <a:spLocks noChangeShapeType="1"/>
            </p:cNvSpPr>
            <p:nvPr/>
          </p:nvSpPr>
          <p:spPr bwMode="auto">
            <a:xfrm>
              <a:off x="2081" y="3282"/>
              <a:ext cx="0" cy="8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77" name="Line 249"/>
            <p:cNvSpPr>
              <a:spLocks noChangeShapeType="1"/>
            </p:cNvSpPr>
            <p:nvPr/>
          </p:nvSpPr>
          <p:spPr bwMode="auto">
            <a:xfrm>
              <a:off x="1354" y="3282"/>
              <a:ext cx="0" cy="35"/>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78" name="Line 250"/>
            <p:cNvSpPr>
              <a:spLocks noChangeShapeType="1"/>
            </p:cNvSpPr>
            <p:nvPr/>
          </p:nvSpPr>
          <p:spPr bwMode="auto">
            <a:xfrm>
              <a:off x="1412" y="3282"/>
              <a:ext cx="0" cy="76"/>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79" name="Line 251"/>
            <p:cNvSpPr>
              <a:spLocks noChangeShapeType="1"/>
            </p:cNvSpPr>
            <p:nvPr/>
          </p:nvSpPr>
          <p:spPr bwMode="auto">
            <a:xfrm>
              <a:off x="973" y="3145"/>
              <a:ext cx="0" cy="12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80" name="Line 252"/>
            <p:cNvSpPr>
              <a:spLocks noChangeShapeType="1"/>
            </p:cNvSpPr>
            <p:nvPr/>
          </p:nvSpPr>
          <p:spPr bwMode="auto">
            <a:xfrm>
              <a:off x="1023" y="3173"/>
              <a:ext cx="0" cy="10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81" name="Line 253"/>
            <p:cNvSpPr>
              <a:spLocks noChangeShapeType="1"/>
            </p:cNvSpPr>
            <p:nvPr/>
          </p:nvSpPr>
          <p:spPr bwMode="auto">
            <a:xfrm>
              <a:off x="1073" y="3181"/>
              <a:ext cx="0" cy="10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82" name="Line 254"/>
            <p:cNvSpPr>
              <a:spLocks noChangeShapeType="1"/>
            </p:cNvSpPr>
            <p:nvPr/>
          </p:nvSpPr>
          <p:spPr bwMode="auto">
            <a:xfrm>
              <a:off x="1124" y="3202"/>
              <a:ext cx="0" cy="82"/>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83" name="Line 255"/>
            <p:cNvSpPr>
              <a:spLocks noChangeShapeType="1"/>
            </p:cNvSpPr>
            <p:nvPr/>
          </p:nvSpPr>
          <p:spPr bwMode="auto">
            <a:xfrm>
              <a:off x="1174" y="3224"/>
              <a:ext cx="0" cy="6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84" name="Line 256"/>
            <p:cNvSpPr>
              <a:spLocks noChangeShapeType="1"/>
            </p:cNvSpPr>
            <p:nvPr/>
          </p:nvSpPr>
          <p:spPr bwMode="auto">
            <a:xfrm>
              <a:off x="865" y="3136"/>
              <a:ext cx="0" cy="136"/>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85" name="Line 257"/>
            <p:cNvSpPr>
              <a:spLocks noChangeShapeType="1"/>
            </p:cNvSpPr>
            <p:nvPr/>
          </p:nvSpPr>
          <p:spPr bwMode="auto">
            <a:xfrm>
              <a:off x="821" y="3251"/>
              <a:ext cx="0" cy="2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86" name="Line 258"/>
            <p:cNvSpPr>
              <a:spLocks noChangeShapeType="1"/>
            </p:cNvSpPr>
            <p:nvPr/>
          </p:nvSpPr>
          <p:spPr bwMode="auto">
            <a:xfrm>
              <a:off x="821" y="3137"/>
              <a:ext cx="0" cy="4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87" name="Line 259"/>
            <p:cNvSpPr>
              <a:spLocks noChangeShapeType="1"/>
            </p:cNvSpPr>
            <p:nvPr/>
          </p:nvSpPr>
          <p:spPr bwMode="auto">
            <a:xfrm>
              <a:off x="771" y="3253"/>
              <a:ext cx="0" cy="2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88" name="Line 260"/>
            <p:cNvSpPr>
              <a:spLocks noChangeShapeType="1"/>
            </p:cNvSpPr>
            <p:nvPr/>
          </p:nvSpPr>
          <p:spPr bwMode="auto">
            <a:xfrm>
              <a:off x="771" y="3159"/>
              <a:ext cx="0" cy="2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89" name="Line 261"/>
            <p:cNvSpPr>
              <a:spLocks noChangeShapeType="1"/>
            </p:cNvSpPr>
            <p:nvPr/>
          </p:nvSpPr>
          <p:spPr bwMode="auto">
            <a:xfrm>
              <a:off x="721" y="3173"/>
              <a:ext cx="0" cy="10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90" name="Line 262"/>
            <p:cNvSpPr>
              <a:spLocks noChangeShapeType="1"/>
            </p:cNvSpPr>
            <p:nvPr/>
          </p:nvSpPr>
          <p:spPr bwMode="auto">
            <a:xfrm>
              <a:off x="670" y="3188"/>
              <a:ext cx="0" cy="86"/>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91" name="Line 263"/>
            <p:cNvSpPr>
              <a:spLocks noChangeShapeType="1"/>
            </p:cNvSpPr>
            <p:nvPr/>
          </p:nvSpPr>
          <p:spPr bwMode="auto">
            <a:xfrm>
              <a:off x="620" y="3195"/>
              <a:ext cx="0" cy="8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92" name="Line 264"/>
            <p:cNvSpPr>
              <a:spLocks noChangeShapeType="1"/>
            </p:cNvSpPr>
            <p:nvPr/>
          </p:nvSpPr>
          <p:spPr bwMode="auto">
            <a:xfrm>
              <a:off x="568" y="3209"/>
              <a:ext cx="0" cy="7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93" name="Line 265"/>
            <p:cNvSpPr>
              <a:spLocks noChangeShapeType="1"/>
            </p:cNvSpPr>
            <p:nvPr/>
          </p:nvSpPr>
          <p:spPr bwMode="auto">
            <a:xfrm>
              <a:off x="519" y="3231"/>
              <a:ext cx="0" cy="4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94" name="Line 266"/>
            <p:cNvSpPr>
              <a:spLocks noChangeShapeType="1"/>
            </p:cNvSpPr>
            <p:nvPr/>
          </p:nvSpPr>
          <p:spPr bwMode="auto">
            <a:xfrm>
              <a:off x="469" y="3245"/>
              <a:ext cx="0" cy="36"/>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395" name="Text Box 267"/>
            <p:cNvSpPr txBox="1">
              <a:spLocks noChangeArrowheads="1"/>
            </p:cNvSpPr>
            <p:nvPr/>
          </p:nvSpPr>
          <p:spPr bwMode="auto">
            <a:xfrm>
              <a:off x="624" y="3600"/>
              <a:ext cx="864"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M(kNm)</a:t>
              </a:r>
            </a:p>
          </p:txBody>
        </p:sp>
        <p:sp>
          <p:nvSpPr>
            <p:cNvPr id="48396" name="Text Box 268"/>
            <p:cNvSpPr txBox="1">
              <a:spLocks noChangeArrowheads="1"/>
            </p:cNvSpPr>
            <p:nvPr/>
          </p:nvSpPr>
          <p:spPr bwMode="auto">
            <a:xfrm>
              <a:off x="134" y="3368"/>
              <a:ext cx="259"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M</a:t>
              </a:r>
            </a:p>
          </p:txBody>
        </p:sp>
        <p:sp>
          <p:nvSpPr>
            <p:cNvPr id="48397" name="Text Box 269"/>
            <p:cNvSpPr txBox="1">
              <a:spLocks noChangeArrowheads="1"/>
            </p:cNvSpPr>
            <p:nvPr/>
          </p:nvSpPr>
          <p:spPr bwMode="auto">
            <a:xfrm>
              <a:off x="778" y="2880"/>
              <a:ext cx="566"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-30</a:t>
              </a:r>
            </a:p>
          </p:txBody>
        </p:sp>
        <p:sp>
          <p:nvSpPr>
            <p:cNvPr id="48398" name="Text Box 270"/>
            <p:cNvSpPr txBox="1">
              <a:spLocks noChangeArrowheads="1"/>
            </p:cNvSpPr>
            <p:nvPr/>
          </p:nvSpPr>
          <p:spPr bwMode="auto">
            <a:xfrm>
              <a:off x="1271" y="3390"/>
              <a:ext cx="781"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10</a:t>
              </a:r>
            </a:p>
          </p:txBody>
        </p:sp>
        <p:sp>
          <p:nvSpPr>
            <p:cNvPr id="48399" name="Text Box 271"/>
            <p:cNvSpPr txBox="1">
              <a:spLocks noChangeArrowheads="1"/>
            </p:cNvSpPr>
            <p:nvPr/>
          </p:nvSpPr>
          <p:spPr bwMode="auto">
            <a:xfrm>
              <a:off x="1789" y="3527"/>
              <a:ext cx="1313"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M</a:t>
              </a:r>
              <a:r>
                <a:rPr lang="en-US" baseline="-25000">
                  <a:solidFill>
                    <a:srgbClr val="CC3300"/>
                  </a:solidFill>
                </a:rPr>
                <a:t>max</a:t>
              </a:r>
              <a:r>
                <a:rPr lang="en-US">
                  <a:solidFill>
                    <a:srgbClr val="CC3300"/>
                  </a:solidFill>
                </a:rPr>
                <a:t>=36,7</a:t>
              </a:r>
            </a:p>
          </p:txBody>
        </p:sp>
        <p:sp>
          <p:nvSpPr>
            <p:cNvPr id="48400" name="Text Box 272"/>
            <p:cNvSpPr txBox="1">
              <a:spLocks noChangeArrowheads="1"/>
            </p:cNvSpPr>
            <p:nvPr/>
          </p:nvSpPr>
          <p:spPr bwMode="auto">
            <a:xfrm>
              <a:off x="2605" y="3319"/>
              <a:ext cx="656"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30</a:t>
              </a:r>
            </a:p>
          </p:txBody>
        </p:sp>
        <p:sp>
          <p:nvSpPr>
            <p:cNvPr id="48401" name="Text Box 273"/>
            <p:cNvSpPr txBox="1">
              <a:spLocks noChangeArrowheads="1"/>
            </p:cNvSpPr>
            <p:nvPr/>
          </p:nvSpPr>
          <p:spPr bwMode="auto">
            <a:xfrm>
              <a:off x="2938" y="3224"/>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x</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48267"/>
                                        </p:tgtEl>
                                        <p:attrNameLst>
                                          <p:attrName>style.visibility</p:attrName>
                                        </p:attrNameLst>
                                      </p:cBhvr>
                                      <p:to>
                                        <p:strVal val="visible"/>
                                      </p:to>
                                    </p:set>
                                    <p:animEffect transition="in" filter="wheel(4)">
                                      <p:cBhvr>
                                        <p:cTn id="7" dur="2000"/>
                                        <p:tgtEl>
                                          <p:spTgt spid="4826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48338"/>
                                        </p:tgtEl>
                                        <p:attrNameLst>
                                          <p:attrName>style.visibility</p:attrName>
                                        </p:attrNameLst>
                                      </p:cBhvr>
                                      <p:to>
                                        <p:strVal val="visible"/>
                                      </p:to>
                                    </p:set>
                                    <p:animEffect transition="in" filter="wheel(4)">
                                      <p:cBhvr>
                                        <p:cTn id="12" dur="2000"/>
                                        <p:tgtEl>
                                          <p:spTgt spid="4833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4" presetClass="entr" presetSubtype="0" fill="hold" nodeType="clickEffect">
                                  <p:stCondLst>
                                    <p:cond delay="0"/>
                                  </p:stCondLst>
                                  <p:childTnLst>
                                    <p:set>
                                      <p:cBhvr>
                                        <p:cTn id="16" dur="1" fill="hold">
                                          <p:stCondLst>
                                            <p:cond delay="0"/>
                                          </p:stCondLst>
                                        </p:cTn>
                                        <p:tgtEl>
                                          <p:spTgt spid="48266"/>
                                        </p:tgtEl>
                                        <p:attrNameLst>
                                          <p:attrName>style.visibility</p:attrName>
                                        </p:attrNameLst>
                                      </p:cBhvr>
                                      <p:to>
                                        <p:strVal val="visible"/>
                                      </p:to>
                                    </p:set>
                                    <p:anim to="" calcmode="lin" valueType="num">
                                      <p:cBhvr>
                                        <p:cTn id="17" dur="1" fill="hold"/>
                                        <p:tgtEl>
                                          <p:spTgt spid="48266"/>
                                        </p:tgtEl>
                                        <p:attrNameLst>
                                          <p:attrName/>
                                        </p:attrNameLst>
                                      </p:cBhvr>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24" presetClass="entr" presetSubtype="0" fill="hold" nodeType="clickEffect">
                                  <p:stCondLst>
                                    <p:cond delay="0"/>
                                  </p:stCondLst>
                                  <p:childTnLst>
                                    <p:set>
                                      <p:cBhvr>
                                        <p:cTn id="21" dur="1" fill="hold">
                                          <p:stCondLst>
                                            <p:cond delay="0"/>
                                          </p:stCondLst>
                                        </p:cTn>
                                        <p:tgtEl>
                                          <p:spTgt spid="48402"/>
                                        </p:tgtEl>
                                        <p:attrNameLst>
                                          <p:attrName>style.visibility</p:attrName>
                                        </p:attrNameLst>
                                      </p:cBhvr>
                                      <p:to>
                                        <p:strVal val="visible"/>
                                      </p:to>
                                    </p:set>
                                    <p:anim to="" calcmode="lin" valueType="num">
                                      <p:cBhvr>
                                        <p:cTn id="22" dur="1" fill="hold"/>
                                        <p:tgtEl>
                                          <p:spTgt spid="48402"/>
                                        </p:tgtEl>
                                        <p:attrNameLst>
                                          <p:attrName/>
                                        </p:attrNameLst>
                                      </p:cBhvr>
                                    </p:anim>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48263"/>
                                        </p:tgtEl>
                                        <p:attrNameLst>
                                          <p:attrName>style.visibility</p:attrName>
                                        </p:attrNameLst>
                                      </p:cBhvr>
                                      <p:to>
                                        <p:strVal val="visible"/>
                                      </p:to>
                                    </p:set>
                                    <p:animEffect transition="in" filter="wheel(4)">
                                      <p:cBhvr>
                                        <p:cTn id="27" dur="2000"/>
                                        <p:tgtEl>
                                          <p:spTgt spid="48263"/>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1" fill="hold" grpId="0" nodeType="clickEffect">
                                  <p:stCondLst>
                                    <p:cond delay="0"/>
                                  </p:stCondLst>
                                  <p:childTnLst>
                                    <p:set>
                                      <p:cBhvr>
                                        <p:cTn id="31" dur="1" fill="hold">
                                          <p:stCondLst>
                                            <p:cond delay="0"/>
                                          </p:stCondLst>
                                        </p:cTn>
                                        <p:tgtEl>
                                          <p:spTgt spid="48196"/>
                                        </p:tgtEl>
                                        <p:attrNameLst>
                                          <p:attrName>style.visibility</p:attrName>
                                        </p:attrNameLst>
                                      </p:cBhvr>
                                      <p:to>
                                        <p:strVal val="visible"/>
                                      </p:to>
                                    </p:set>
                                    <p:animEffect transition="in" filter="wipe(up)">
                                      <p:cBhvr>
                                        <p:cTn id="32" dur="2000"/>
                                        <p:tgtEl>
                                          <p:spTgt spid="481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196" grpId="0" autoUpdateAnimBg="0"/>
    </p:bldLst>
  </p:timing>
</p:sld>
</file>

<file path=ppt/slides/slide2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pSp>
        <p:nvGrpSpPr>
          <p:cNvPr id="50419" name="Group 243"/>
          <p:cNvGrpSpPr>
            <a:grpSpLocks/>
          </p:cNvGrpSpPr>
          <p:nvPr/>
        </p:nvGrpSpPr>
        <p:grpSpPr bwMode="auto">
          <a:xfrm>
            <a:off x="3941763" y="1200150"/>
            <a:ext cx="1963737" cy="1581150"/>
            <a:chOff x="210" y="636"/>
            <a:chExt cx="1237" cy="996"/>
          </a:xfrm>
        </p:grpSpPr>
        <p:sp>
          <p:nvSpPr>
            <p:cNvPr id="50277" name="Line 101"/>
            <p:cNvSpPr>
              <a:spLocks noChangeShapeType="1"/>
            </p:cNvSpPr>
            <p:nvPr/>
          </p:nvSpPr>
          <p:spPr bwMode="auto">
            <a:xfrm>
              <a:off x="679" y="980"/>
              <a:ext cx="0" cy="26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278" name="Line 102"/>
            <p:cNvSpPr>
              <a:spLocks noChangeShapeType="1"/>
            </p:cNvSpPr>
            <p:nvPr/>
          </p:nvSpPr>
          <p:spPr bwMode="auto">
            <a:xfrm>
              <a:off x="679" y="1119"/>
              <a:ext cx="37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279" name="Line 103"/>
            <p:cNvSpPr>
              <a:spLocks noChangeShapeType="1"/>
            </p:cNvSpPr>
            <p:nvPr/>
          </p:nvSpPr>
          <p:spPr bwMode="auto">
            <a:xfrm>
              <a:off x="571" y="1368"/>
              <a:ext cx="0" cy="26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280" name="Line 104"/>
            <p:cNvSpPr>
              <a:spLocks noChangeShapeType="1"/>
            </p:cNvSpPr>
            <p:nvPr/>
          </p:nvSpPr>
          <p:spPr bwMode="auto">
            <a:xfrm>
              <a:off x="1056" y="1449"/>
              <a:ext cx="0" cy="1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281" name="Line 105"/>
            <p:cNvSpPr>
              <a:spLocks noChangeShapeType="1"/>
            </p:cNvSpPr>
            <p:nvPr/>
          </p:nvSpPr>
          <p:spPr bwMode="auto">
            <a:xfrm>
              <a:off x="570" y="1617"/>
              <a:ext cx="485"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0282" name="Arc 106"/>
            <p:cNvSpPr>
              <a:spLocks/>
            </p:cNvSpPr>
            <p:nvPr/>
          </p:nvSpPr>
          <p:spPr bwMode="auto">
            <a:xfrm>
              <a:off x="554" y="984"/>
              <a:ext cx="207" cy="276"/>
            </a:xfrm>
            <a:custGeom>
              <a:avLst/>
              <a:gdLst>
                <a:gd name="G0" fmla="+- 21600 0 0"/>
                <a:gd name="G1" fmla="+- 16006 0 0"/>
                <a:gd name="G2" fmla="+- 21600 0 0"/>
                <a:gd name="T0" fmla="*/ 5299 w 21600"/>
                <a:gd name="T1" fmla="*/ 30178 h 30178"/>
                <a:gd name="T2" fmla="*/ 7096 w 21600"/>
                <a:gd name="T3" fmla="*/ 0 h 30178"/>
                <a:gd name="T4" fmla="*/ 21600 w 21600"/>
                <a:gd name="T5" fmla="*/ 16006 h 30178"/>
              </a:gdLst>
              <a:ahLst/>
              <a:cxnLst>
                <a:cxn ang="0">
                  <a:pos x="T0" y="T1"/>
                </a:cxn>
                <a:cxn ang="0">
                  <a:pos x="T2" y="T3"/>
                </a:cxn>
                <a:cxn ang="0">
                  <a:pos x="T4" y="T5"/>
                </a:cxn>
              </a:cxnLst>
              <a:rect l="0" t="0" r="r" b="b"/>
              <a:pathLst>
                <a:path w="21600" h="30178" fill="none" extrusionOk="0">
                  <a:moveTo>
                    <a:pt x="5299" y="30177"/>
                  </a:moveTo>
                  <a:cubicBezTo>
                    <a:pt x="1881" y="26247"/>
                    <a:pt x="0" y="21214"/>
                    <a:pt x="0" y="16006"/>
                  </a:cubicBezTo>
                  <a:cubicBezTo>
                    <a:pt x="-1" y="9908"/>
                    <a:pt x="2577" y="4094"/>
                    <a:pt x="7095" y="-1"/>
                  </a:cubicBezTo>
                </a:path>
                <a:path w="21600" h="30178" stroke="0" extrusionOk="0">
                  <a:moveTo>
                    <a:pt x="5299" y="30177"/>
                  </a:moveTo>
                  <a:cubicBezTo>
                    <a:pt x="1881" y="26247"/>
                    <a:pt x="0" y="21214"/>
                    <a:pt x="0" y="16006"/>
                  </a:cubicBezTo>
                  <a:cubicBezTo>
                    <a:pt x="-1" y="9908"/>
                    <a:pt x="2577" y="4094"/>
                    <a:pt x="7095" y="-1"/>
                  </a:cubicBezTo>
                  <a:lnTo>
                    <a:pt x="21600" y="16006"/>
                  </a:lnTo>
                  <a:close/>
                </a:path>
              </a:pathLst>
            </a:custGeom>
            <a:noFill/>
            <a:ln w="28575">
              <a:solidFill>
                <a:srgbClr val="003366"/>
              </a:solidFill>
              <a:round/>
              <a:headEnd type="stealth" w="med" len="lg"/>
              <a:tailEnd type="none"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283" name="Line 107"/>
            <p:cNvSpPr>
              <a:spLocks noChangeShapeType="1"/>
            </p:cNvSpPr>
            <p:nvPr/>
          </p:nvSpPr>
          <p:spPr bwMode="auto">
            <a:xfrm>
              <a:off x="1056" y="948"/>
              <a:ext cx="0" cy="3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284" name="Line 108"/>
            <p:cNvSpPr>
              <a:spLocks noChangeShapeType="1"/>
            </p:cNvSpPr>
            <p:nvPr/>
          </p:nvSpPr>
          <p:spPr bwMode="auto">
            <a:xfrm flipV="1">
              <a:off x="1053" y="854"/>
              <a:ext cx="394" cy="92"/>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0285" name="Line 109"/>
            <p:cNvSpPr>
              <a:spLocks noChangeShapeType="1"/>
            </p:cNvSpPr>
            <p:nvPr/>
          </p:nvSpPr>
          <p:spPr bwMode="auto">
            <a:xfrm rot="10704532" flipV="1">
              <a:off x="664" y="1328"/>
              <a:ext cx="392" cy="91"/>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0286" name="Text Box 110"/>
            <p:cNvSpPr txBox="1">
              <a:spLocks noChangeArrowheads="1"/>
            </p:cNvSpPr>
            <p:nvPr/>
          </p:nvSpPr>
          <p:spPr bwMode="auto">
            <a:xfrm>
              <a:off x="1009" y="1016"/>
              <a:ext cx="394"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A</a:t>
              </a:r>
            </a:p>
          </p:txBody>
        </p:sp>
        <p:sp>
          <p:nvSpPr>
            <p:cNvPr id="50287" name="Text Box 111"/>
            <p:cNvSpPr txBox="1">
              <a:spLocks noChangeArrowheads="1"/>
            </p:cNvSpPr>
            <p:nvPr/>
          </p:nvSpPr>
          <p:spPr bwMode="auto">
            <a:xfrm>
              <a:off x="844" y="636"/>
              <a:ext cx="503" cy="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latin typeface="Times New Roman" pitchFamily="18" charset="0"/>
                  <a:cs typeface="Times New Roman" pitchFamily="18" charset="0"/>
                </a:rPr>
                <a:t>3M</a:t>
              </a:r>
            </a:p>
          </p:txBody>
        </p:sp>
        <p:sp>
          <p:nvSpPr>
            <p:cNvPr id="50288" name="Text Box 112"/>
            <p:cNvSpPr txBox="1">
              <a:spLocks noChangeArrowheads="1"/>
            </p:cNvSpPr>
            <p:nvPr/>
          </p:nvSpPr>
          <p:spPr bwMode="auto">
            <a:xfrm>
              <a:off x="210" y="900"/>
              <a:ext cx="516"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3366"/>
                  </a:solidFill>
                  <a:miter lim="800000"/>
                  <a:headEnd/>
                  <a:tailEnd/>
                </a14:hiddenLine>
              </a:ext>
            </a:extLst>
          </p:spPr>
          <p:txBody>
            <a:bodyPr/>
            <a:lstStyle/>
            <a:p>
              <a:pPr algn="l" eaLnBrk="0" hangingPunct="0"/>
              <a:r>
                <a:rPr lang="en-US" sz="2800">
                  <a:solidFill>
                    <a:srgbClr val="003366"/>
                  </a:solidFill>
                </a:rPr>
                <a:t>M</a:t>
              </a:r>
              <a:r>
                <a:rPr lang="en-US" sz="2800" baseline="-25000">
                  <a:solidFill>
                    <a:srgbClr val="003366"/>
                  </a:solidFill>
                </a:rPr>
                <a:t>1</a:t>
              </a:r>
              <a:endParaRPr lang="en-US" sz="2800">
                <a:solidFill>
                  <a:srgbClr val="003366"/>
                </a:solidFill>
              </a:endParaRPr>
            </a:p>
          </p:txBody>
        </p:sp>
        <p:sp>
          <p:nvSpPr>
            <p:cNvPr id="50289" name="Text Box 113"/>
            <p:cNvSpPr txBox="1">
              <a:spLocks noChangeArrowheads="1"/>
            </p:cNvSpPr>
            <p:nvPr/>
          </p:nvSpPr>
          <p:spPr bwMode="auto">
            <a:xfrm>
              <a:off x="685" y="1318"/>
              <a:ext cx="485" cy="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x</a:t>
              </a:r>
              <a:r>
                <a:rPr lang="en-US" sz="2800" baseline="-25000"/>
                <a:t>1</a:t>
              </a:r>
              <a:endParaRPr lang="en-US" sz="2800"/>
            </a:p>
          </p:txBody>
        </p:sp>
        <p:sp>
          <p:nvSpPr>
            <p:cNvPr id="50290" name="Text Box 114"/>
            <p:cNvSpPr txBox="1">
              <a:spLocks noChangeArrowheads="1"/>
            </p:cNvSpPr>
            <p:nvPr/>
          </p:nvSpPr>
          <p:spPr bwMode="auto">
            <a:xfrm>
              <a:off x="644" y="1108"/>
              <a:ext cx="232"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1</a:t>
              </a:r>
            </a:p>
          </p:txBody>
        </p:sp>
        <p:sp>
          <p:nvSpPr>
            <p:cNvPr id="50291" name="Text Box 115"/>
            <p:cNvSpPr txBox="1">
              <a:spLocks noChangeArrowheads="1"/>
            </p:cNvSpPr>
            <p:nvPr/>
          </p:nvSpPr>
          <p:spPr bwMode="auto">
            <a:xfrm>
              <a:off x="653" y="818"/>
              <a:ext cx="292" cy="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1</a:t>
              </a:r>
            </a:p>
          </p:txBody>
        </p:sp>
      </p:grpSp>
      <p:grpSp>
        <p:nvGrpSpPr>
          <p:cNvPr id="50420" name="Group 244"/>
          <p:cNvGrpSpPr>
            <a:grpSpLocks/>
          </p:cNvGrpSpPr>
          <p:nvPr/>
        </p:nvGrpSpPr>
        <p:grpSpPr bwMode="auto">
          <a:xfrm>
            <a:off x="5892800" y="1035050"/>
            <a:ext cx="2971800" cy="1962150"/>
            <a:chOff x="1200" y="684"/>
            <a:chExt cx="1872" cy="1236"/>
          </a:xfrm>
        </p:grpSpPr>
        <p:sp>
          <p:nvSpPr>
            <p:cNvPr id="50293" name="Line 117"/>
            <p:cNvSpPr>
              <a:spLocks noChangeShapeType="1"/>
            </p:cNvSpPr>
            <p:nvPr/>
          </p:nvSpPr>
          <p:spPr bwMode="auto">
            <a:xfrm>
              <a:off x="2674" y="1081"/>
              <a:ext cx="0" cy="4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294" name="Line 118"/>
            <p:cNvSpPr>
              <a:spLocks noChangeShapeType="1"/>
            </p:cNvSpPr>
            <p:nvPr/>
          </p:nvSpPr>
          <p:spPr bwMode="auto">
            <a:xfrm flipV="1">
              <a:off x="2670" y="970"/>
              <a:ext cx="387" cy="108"/>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0295" name="Line 119"/>
            <p:cNvSpPr>
              <a:spLocks noChangeShapeType="1"/>
            </p:cNvSpPr>
            <p:nvPr/>
          </p:nvSpPr>
          <p:spPr bwMode="auto">
            <a:xfrm rot="10704532" flipV="1">
              <a:off x="2289" y="1520"/>
              <a:ext cx="385" cy="108"/>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0296" name="Text Box 120"/>
            <p:cNvSpPr txBox="1">
              <a:spLocks noChangeArrowheads="1"/>
            </p:cNvSpPr>
            <p:nvPr/>
          </p:nvSpPr>
          <p:spPr bwMode="auto">
            <a:xfrm>
              <a:off x="2637" y="1153"/>
              <a:ext cx="387"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A</a:t>
              </a:r>
            </a:p>
          </p:txBody>
        </p:sp>
        <p:sp>
          <p:nvSpPr>
            <p:cNvPr id="50297" name="Text Box 121"/>
            <p:cNvSpPr txBox="1">
              <a:spLocks noChangeArrowheads="1"/>
            </p:cNvSpPr>
            <p:nvPr/>
          </p:nvSpPr>
          <p:spPr bwMode="auto">
            <a:xfrm>
              <a:off x="2597" y="684"/>
              <a:ext cx="475"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3M</a:t>
              </a:r>
            </a:p>
          </p:txBody>
        </p:sp>
        <p:sp>
          <p:nvSpPr>
            <p:cNvPr id="50298" name="Line 122"/>
            <p:cNvSpPr>
              <a:spLocks noChangeShapeType="1"/>
            </p:cNvSpPr>
            <p:nvPr/>
          </p:nvSpPr>
          <p:spPr bwMode="auto">
            <a:xfrm>
              <a:off x="1606" y="1298"/>
              <a:ext cx="107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299" name="Line 123"/>
            <p:cNvSpPr>
              <a:spLocks noChangeShapeType="1"/>
            </p:cNvSpPr>
            <p:nvPr/>
          </p:nvSpPr>
          <p:spPr bwMode="auto">
            <a:xfrm>
              <a:off x="1606" y="1083"/>
              <a:ext cx="0" cy="41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300" name="Arc 124"/>
            <p:cNvSpPr>
              <a:spLocks/>
            </p:cNvSpPr>
            <p:nvPr/>
          </p:nvSpPr>
          <p:spPr bwMode="auto">
            <a:xfrm>
              <a:off x="1467" y="1183"/>
              <a:ext cx="202" cy="254"/>
            </a:xfrm>
            <a:custGeom>
              <a:avLst/>
              <a:gdLst>
                <a:gd name="G0" fmla="+- 21600 0 0"/>
                <a:gd name="G1" fmla="+- 16996 0 0"/>
                <a:gd name="G2" fmla="+- 21600 0 0"/>
                <a:gd name="T0" fmla="*/ 5299 w 21600"/>
                <a:gd name="T1" fmla="*/ 31168 h 31168"/>
                <a:gd name="T2" fmla="*/ 8269 w 21600"/>
                <a:gd name="T3" fmla="*/ 0 h 31168"/>
                <a:gd name="T4" fmla="*/ 21600 w 21600"/>
                <a:gd name="T5" fmla="*/ 16996 h 31168"/>
              </a:gdLst>
              <a:ahLst/>
              <a:cxnLst>
                <a:cxn ang="0">
                  <a:pos x="T0" y="T1"/>
                </a:cxn>
                <a:cxn ang="0">
                  <a:pos x="T2" y="T3"/>
                </a:cxn>
                <a:cxn ang="0">
                  <a:pos x="T4" y="T5"/>
                </a:cxn>
              </a:cxnLst>
              <a:rect l="0" t="0" r="r" b="b"/>
              <a:pathLst>
                <a:path w="21600" h="31168" fill="none" extrusionOk="0">
                  <a:moveTo>
                    <a:pt x="5299" y="31167"/>
                  </a:moveTo>
                  <a:cubicBezTo>
                    <a:pt x="1881" y="27237"/>
                    <a:pt x="0" y="22204"/>
                    <a:pt x="0" y="16996"/>
                  </a:cubicBezTo>
                  <a:cubicBezTo>
                    <a:pt x="-1" y="10361"/>
                    <a:pt x="3048" y="4094"/>
                    <a:pt x="8269" y="0"/>
                  </a:cubicBezTo>
                </a:path>
                <a:path w="21600" h="31168" stroke="0" extrusionOk="0">
                  <a:moveTo>
                    <a:pt x="5299" y="31167"/>
                  </a:moveTo>
                  <a:cubicBezTo>
                    <a:pt x="1881" y="27237"/>
                    <a:pt x="0" y="22204"/>
                    <a:pt x="0" y="16996"/>
                  </a:cubicBezTo>
                  <a:cubicBezTo>
                    <a:pt x="-1" y="10361"/>
                    <a:pt x="3048" y="4094"/>
                    <a:pt x="8269" y="0"/>
                  </a:cubicBezTo>
                  <a:lnTo>
                    <a:pt x="21600" y="16996"/>
                  </a:lnTo>
                  <a:close/>
                </a:path>
              </a:pathLst>
            </a:custGeom>
            <a:noFill/>
            <a:ln w="28575">
              <a:solidFill>
                <a:srgbClr val="003366"/>
              </a:solidFill>
              <a:round/>
              <a:headEnd type="stealth" w="med" len="lg"/>
              <a:tailEnd type="none"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301" name="Line 125"/>
            <p:cNvSpPr>
              <a:spLocks noChangeShapeType="1"/>
            </p:cNvSpPr>
            <p:nvPr/>
          </p:nvSpPr>
          <p:spPr bwMode="auto">
            <a:xfrm>
              <a:off x="1616" y="1661"/>
              <a:ext cx="0" cy="20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302" name="Line 126"/>
            <p:cNvSpPr>
              <a:spLocks noChangeShapeType="1"/>
            </p:cNvSpPr>
            <p:nvPr/>
          </p:nvSpPr>
          <p:spPr bwMode="auto">
            <a:xfrm>
              <a:off x="1626" y="1832"/>
              <a:ext cx="1069"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50303" name="Line 127"/>
            <p:cNvSpPr>
              <a:spLocks noChangeShapeType="1"/>
            </p:cNvSpPr>
            <p:nvPr/>
          </p:nvSpPr>
          <p:spPr bwMode="auto">
            <a:xfrm>
              <a:off x="2054" y="1117"/>
              <a:ext cx="0" cy="3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304" name="Line 128"/>
            <p:cNvSpPr>
              <a:spLocks noChangeShapeType="1"/>
            </p:cNvSpPr>
            <p:nvPr/>
          </p:nvSpPr>
          <p:spPr bwMode="auto">
            <a:xfrm flipH="1">
              <a:off x="1817" y="1116"/>
              <a:ext cx="237" cy="104"/>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0305" name="Line 129"/>
            <p:cNvSpPr>
              <a:spLocks noChangeShapeType="1"/>
            </p:cNvSpPr>
            <p:nvPr/>
          </p:nvSpPr>
          <p:spPr bwMode="auto">
            <a:xfrm rot="11171546" flipH="1">
              <a:off x="2059" y="1379"/>
              <a:ext cx="238" cy="104"/>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0306" name="Line 130"/>
            <p:cNvSpPr>
              <a:spLocks noChangeShapeType="1"/>
            </p:cNvSpPr>
            <p:nvPr/>
          </p:nvSpPr>
          <p:spPr bwMode="auto">
            <a:xfrm>
              <a:off x="2695" y="1661"/>
              <a:ext cx="0" cy="20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307" name="Text Box 131"/>
            <p:cNvSpPr txBox="1">
              <a:spLocks noChangeArrowheads="1"/>
            </p:cNvSpPr>
            <p:nvPr/>
          </p:nvSpPr>
          <p:spPr bwMode="auto">
            <a:xfrm>
              <a:off x="1759" y="1256"/>
              <a:ext cx="356" cy="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B</a:t>
              </a:r>
            </a:p>
          </p:txBody>
        </p:sp>
        <p:sp>
          <p:nvSpPr>
            <p:cNvPr id="50308" name="Text Box 132"/>
            <p:cNvSpPr txBox="1">
              <a:spLocks noChangeArrowheads="1"/>
            </p:cNvSpPr>
            <p:nvPr/>
          </p:nvSpPr>
          <p:spPr bwMode="auto">
            <a:xfrm>
              <a:off x="1745" y="824"/>
              <a:ext cx="673"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2M</a:t>
              </a:r>
            </a:p>
          </p:txBody>
        </p:sp>
        <p:sp>
          <p:nvSpPr>
            <p:cNvPr id="50309" name="Text Box 133"/>
            <p:cNvSpPr txBox="1">
              <a:spLocks noChangeArrowheads="1"/>
            </p:cNvSpPr>
            <p:nvPr/>
          </p:nvSpPr>
          <p:spPr bwMode="auto">
            <a:xfrm>
              <a:off x="1982" y="1523"/>
              <a:ext cx="476" cy="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x</a:t>
              </a:r>
              <a:r>
                <a:rPr lang="en-US" sz="1800" baseline="-25000">
                  <a:latin typeface="Times New Roman" pitchFamily="18" charset="0"/>
                  <a:cs typeface="Times New Roman" pitchFamily="18" charset="0"/>
                </a:rPr>
                <a:t>2</a:t>
              </a:r>
              <a:endParaRPr lang="en-US" sz="1800">
                <a:latin typeface="Times New Roman" pitchFamily="18" charset="0"/>
                <a:cs typeface="Times New Roman" pitchFamily="18" charset="0"/>
              </a:endParaRPr>
            </a:p>
          </p:txBody>
        </p:sp>
        <p:sp>
          <p:nvSpPr>
            <p:cNvPr id="50310" name="Text Box 134"/>
            <p:cNvSpPr txBox="1">
              <a:spLocks noChangeArrowheads="1"/>
            </p:cNvSpPr>
            <p:nvPr/>
          </p:nvSpPr>
          <p:spPr bwMode="auto">
            <a:xfrm>
              <a:off x="1565" y="1350"/>
              <a:ext cx="356" cy="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2</a:t>
              </a:r>
            </a:p>
          </p:txBody>
        </p:sp>
        <p:sp>
          <p:nvSpPr>
            <p:cNvPr id="50311" name="Text Box 135"/>
            <p:cNvSpPr txBox="1">
              <a:spLocks noChangeArrowheads="1"/>
            </p:cNvSpPr>
            <p:nvPr/>
          </p:nvSpPr>
          <p:spPr bwMode="auto">
            <a:xfrm>
              <a:off x="1565" y="946"/>
              <a:ext cx="356"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2</a:t>
              </a:r>
            </a:p>
          </p:txBody>
        </p:sp>
        <p:sp>
          <p:nvSpPr>
            <p:cNvPr id="50312" name="Text Box 136"/>
            <p:cNvSpPr txBox="1">
              <a:spLocks noChangeArrowheads="1"/>
            </p:cNvSpPr>
            <p:nvPr/>
          </p:nvSpPr>
          <p:spPr bwMode="auto">
            <a:xfrm>
              <a:off x="1200" y="1333"/>
              <a:ext cx="432" cy="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3366"/>
                  </a:solidFill>
                </a:rPr>
                <a:t>M</a:t>
              </a:r>
              <a:r>
                <a:rPr lang="en-US" sz="2800" baseline="-25000">
                  <a:solidFill>
                    <a:srgbClr val="003366"/>
                  </a:solidFill>
                </a:rPr>
                <a:t>2</a:t>
              </a:r>
              <a:endParaRPr lang="en-US" sz="2800">
                <a:solidFill>
                  <a:srgbClr val="003366"/>
                </a:solidFill>
              </a:endParaRPr>
            </a:p>
          </p:txBody>
        </p:sp>
      </p:grpSp>
      <p:grpSp>
        <p:nvGrpSpPr>
          <p:cNvPr id="50421" name="Group 245"/>
          <p:cNvGrpSpPr>
            <a:grpSpLocks/>
          </p:cNvGrpSpPr>
          <p:nvPr/>
        </p:nvGrpSpPr>
        <p:grpSpPr bwMode="auto">
          <a:xfrm>
            <a:off x="304800" y="2971800"/>
            <a:ext cx="3433763" cy="1881188"/>
            <a:chOff x="3552" y="3072"/>
            <a:chExt cx="2163" cy="1185"/>
          </a:xfrm>
        </p:grpSpPr>
        <p:sp>
          <p:nvSpPr>
            <p:cNvPr id="50314" name="Line 138"/>
            <p:cNvSpPr>
              <a:spLocks noChangeShapeType="1"/>
            </p:cNvSpPr>
            <p:nvPr/>
          </p:nvSpPr>
          <p:spPr bwMode="auto">
            <a:xfrm>
              <a:off x="3907" y="3689"/>
              <a:ext cx="1456"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315" name="Line 139"/>
            <p:cNvSpPr>
              <a:spLocks noChangeShapeType="1"/>
            </p:cNvSpPr>
            <p:nvPr/>
          </p:nvSpPr>
          <p:spPr bwMode="auto">
            <a:xfrm>
              <a:off x="5352" y="3462"/>
              <a:ext cx="0" cy="45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316" name="Line 140"/>
            <p:cNvSpPr>
              <a:spLocks noChangeShapeType="1"/>
            </p:cNvSpPr>
            <p:nvPr/>
          </p:nvSpPr>
          <p:spPr bwMode="auto">
            <a:xfrm flipV="1">
              <a:off x="5349" y="3346"/>
              <a:ext cx="364" cy="113"/>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0317" name="Line 141"/>
            <p:cNvSpPr>
              <a:spLocks noChangeShapeType="1"/>
            </p:cNvSpPr>
            <p:nvPr/>
          </p:nvSpPr>
          <p:spPr bwMode="auto">
            <a:xfrm rot="10704532" flipV="1">
              <a:off x="4989" y="3929"/>
              <a:ext cx="363" cy="113"/>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0318" name="Text Box 142"/>
            <p:cNvSpPr txBox="1">
              <a:spLocks noChangeArrowheads="1"/>
            </p:cNvSpPr>
            <p:nvPr/>
          </p:nvSpPr>
          <p:spPr bwMode="auto">
            <a:xfrm>
              <a:off x="5308" y="3528"/>
              <a:ext cx="364" cy="3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A</a:t>
              </a:r>
            </a:p>
          </p:txBody>
        </p:sp>
        <p:sp>
          <p:nvSpPr>
            <p:cNvPr id="50319" name="Text Box 143"/>
            <p:cNvSpPr txBox="1">
              <a:spLocks noChangeArrowheads="1"/>
            </p:cNvSpPr>
            <p:nvPr/>
          </p:nvSpPr>
          <p:spPr bwMode="auto">
            <a:xfrm>
              <a:off x="5254" y="3072"/>
              <a:ext cx="461" cy="3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3M</a:t>
              </a:r>
            </a:p>
          </p:txBody>
        </p:sp>
        <p:sp>
          <p:nvSpPr>
            <p:cNvPr id="50320" name="Line 144"/>
            <p:cNvSpPr>
              <a:spLocks noChangeShapeType="1"/>
            </p:cNvSpPr>
            <p:nvPr/>
          </p:nvSpPr>
          <p:spPr bwMode="auto">
            <a:xfrm>
              <a:off x="4793" y="3499"/>
              <a:ext cx="0" cy="36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321" name="Line 145"/>
            <p:cNvSpPr>
              <a:spLocks noChangeShapeType="1"/>
            </p:cNvSpPr>
            <p:nvPr/>
          </p:nvSpPr>
          <p:spPr bwMode="auto">
            <a:xfrm flipH="1">
              <a:off x="4569" y="3489"/>
              <a:ext cx="224" cy="108"/>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0322" name="Line 146"/>
            <p:cNvSpPr>
              <a:spLocks noChangeShapeType="1"/>
            </p:cNvSpPr>
            <p:nvPr/>
          </p:nvSpPr>
          <p:spPr bwMode="auto">
            <a:xfrm rot="11171546" flipH="1">
              <a:off x="4798" y="3773"/>
              <a:ext cx="224" cy="108"/>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0323" name="Line 147"/>
            <p:cNvSpPr>
              <a:spLocks noChangeShapeType="1"/>
            </p:cNvSpPr>
            <p:nvPr/>
          </p:nvSpPr>
          <p:spPr bwMode="auto">
            <a:xfrm>
              <a:off x="5363" y="4031"/>
              <a:ext cx="0" cy="21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324" name="Text Box 148"/>
            <p:cNvSpPr txBox="1">
              <a:spLocks noChangeArrowheads="1"/>
            </p:cNvSpPr>
            <p:nvPr/>
          </p:nvSpPr>
          <p:spPr bwMode="auto">
            <a:xfrm>
              <a:off x="4559" y="3643"/>
              <a:ext cx="336" cy="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B</a:t>
              </a:r>
            </a:p>
          </p:txBody>
        </p:sp>
        <p:sp>
          <p:nvSpPr>
            <p:cNvPr id="50325" name="Text Box 149"/>
            <p:cNvSpPr txBox="1">
              <a:spLocks noChangeArrowheads="1"/>
            </p:cNvSpPr>
            <p:nvPr/>
          </p:nvSpPr>
          <p:spPr bwMode="auto">
            <a:xfrm>
              <a:off x="4747" y="3319"/>
              <a:ext cx="533"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2M</a:t>
              </a:r>
            </a:p>
          </p:txBody>
        </p:sp>
        <p:sp>
          <p:nvSpPr>
            <p:cNvPr id="50326" name="Text Box 150"/>
            <p:cNvSpPr txBox="1">
              <a:spLocks noChangeArrowheads="1"/>
            </p:cNvSpPr>
            <p:nvPr/>
          </p:nvSpPr>
          <p:spPr bwMode="auto">
            <a:xfrm>
              <a:off x="4569" y="3923"/>
              <a:ext cx="448" cy="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x</a:t>
              </a:r>
              <a:r>
                <a:rPr lang="en-US" sz="2800" baseline="-25000">
                  <a:latin typeface="Times New Roman" pitchFamily="18" charset="0"/>
                  <a:cs typeface="Times New Roman" pitchFamily="18" charset="0"/>
                </a:rPr>
                <a:t>3</a:t>
              </a:r>
              <a:endParaRPr lang="en-US" sz="2800">
                <a:latin typeface="Times New Roman" pitchFamily="18" charset="0"/>
                <a:cs typeface="Times New Roman" pitchFamily="18" charset="0"/>
              </a:endParaRPr>
            </a:p>
          </p:txBody>
        </p:sp>
        <p:sp>
          <p:nvSpPr>
            <p:cNvPr id="50327" name="Line 151"/>
            <p:cNvSpPr>
              <a:spLocks noChangeShapeType="1"/>
            </p:cNvSpPr>
            <p:nvPr/>
          </p:nvSpPr>
          <p:spPr bwMode="auto">
            <a:xfrm>
              <a:off x="4131" y="3472"/>
              <a:ext cx="0" cy="4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328" name="Line 152"/>
            <p:cNvSpPr>
              <a:spLocks noChangeShapeType="1"/>
            </p:cNvSpPr>
            <p:nvPr/>
          </p:nvSpPr>
          <p:spPr bwMode="auto">
            <a:xfrm flipV="1">
              <a:off x="3907" y="3463"/>
              <a:ext cx="224" cy="108"/>
            </a:xfrm>
            <a:prstGeom prst="line">
              <a:avLst/>
            </a:prstGeom>
            <a:noFill/>
            <a:ln w="28575">
              <a:solidFill>
                <a:srgbClr val="CC33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50329" name="Line 153"/>
            <p:cNvSpPr>
              <a:spLocks noChangeShapeType="1"/>
            </p:cNvSpPr>
            <p:nvPr/>
          </p:nvSpPr>
          <p:spPr bwMode="auto">
            <a:xfrm flipH="1">
              <a:off x="4131" y="3806"/>
              <a:ext cx="224" cy="108"/>
            </a:xfrm>
            <a:prstGeom prst="line">
              <a:avLst/>
            </a:prstGeom>
            <a:noFill/>
            <a:ln w="28575">
              <a:solidFill>
                <a:srgbClr val="CC33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50330" name="Text Box 154"/>
            <p:cNvSpPr txBox="1">
              <a:spLocks noChangeArrowheads="1"/>
            </p:cNvSpPr>
            <p:nvPr/>
          </p:nvSpPr>
          <p:spPr bwMode="auto">
            <a:xfrm>
              <a:off x="4056" y="3192"/>
              <a:ext cx="504" cy="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3M</a:t>
              </a:r>
            </a:p>
          </p:txBody>
        </p:sp>
        <p:sp>
          <p:nvSpPr>
            <p:cNvPr id="50331" name="Text Box 155"/>
            <p:cNvSpPr txBox="1">
              <a:spLocks noChangeArrowheads="1"/>
            </p:cNvSpPr>
            <p:nvPr/>
          </p:nvSpPr>
          <p:spPr bwMode="auto">
            <a:xfrm>
              <a:off x="4083" y="3427"/>
              <a:ext cx="336" cy="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C</a:t>
              </a:r>
            </a:p>
          </p:txBody>
        </p:sp>
        <p:sp>
          <p:nvSpPr>
            <p:cNvPr id="50332" name="Line 156"/>
            <p:cNvSpPr>
              <a:spLocks noChangeShapeType="1"/>
            </p:cNvSpPr>
            <p:nvPr/>
          </p:nvSpPr>
          <p:spPr bwMode="auto">
            <a:xfrm>
              <a:off x="4131" y="4040"/>
              <a:ext cx="0" cy="21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333" name="Line 157"/>
            <p:cNvSpPr>
              <a:spLocks noChangeShapeType="1"/>
            </p:cNvSpPr>
            <p:nvPr/>
          </p:nvSpPr>
          <p:spPr bwMode="auto">
            <a:xfrm>
              <a:off x="4131" y="4230"/>
              <a:ext cx="1232"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50334" name="Arc 158"/>
            <p:cNvSpPr>
              <a:spLocks/>
            </p:cNvSpPr>
            <p:nvPr/>
          </p:nvSpPr>
          <p:spPr bwMode="auto">
            <a:xfrm>
              <a:off x="3803" y="3580"/>
              <a:ext cx="190" cy="257"/>
            </a:xfrm>
            <a:custGeom>
              <a:avLst/>
              <a:gdLst>
                <a:gd name="G0" fmla="+- 21600 0 0"/>
                <a:gd name="G1" fmla="+- 16006 0 0"/>
                <a:gd name="G2" fmla="+- 21600 0 0"/>
                <a:gd name="T0" fmla="*/ 5299 w 21600"/>
                <a:gd name="T1" fmla="*/ 30178 h 30178"/>
                <a:gd name="T2" fmla="*/ 7096 w 21600"/>
                <a:gd name="T3" fmla="*/ 0 h 30178"/>
                <a:gd name="T4" fmla="*/ 21600 w 21600"/>
                <a:gd name="T5" fmla="*/ 16006 h 30178"/>
              </a:gdLst>
              <a:ahLst/>
              <a:cxnLst>
                <a:cxn ang="0">
                  <a:pos x="T0" y="T1"/>
                </a:cxn>
                <a:cxn ang="0">
                  <a:pos x="T2" y="T3"/>
                </a:cxn>
                <a:cxn ang="0">
                  <a:pos x="T4" y="T5"/>
                </a:cxn>
              </a:cxnLst>
              <a:rect l="0" t="0" r="r" b="b"/>
              <a:pathLst>
                <a:path w="21600" h="30178" fill="none" extrusionOk="0">
                  <a:moveTo>
                    <a:pt x="5299" y="30177"/>
                  </a:moveTo>
                  <a:cubicBezTo>
                    <a:pt x="1881" y="26247"/>
                    <a:pt x="0" y="21214"/>
                    <a:pt x="0" y="16006"/>
                  </a:cubicBezTo>
                  <a:cubicBezTo>
                    <a:pt x="-1" y="9908"/>
                    <a:pt x="2577" y="4094"/>
                    <a:pt x="7095" y="-1"/>
                  </a:cubicBezTo>
                </a:path>
                <a:path w="21600" h="30178" stroke="0" extrusionOk="0">
                  <a:moveTo>
                    <a:pt x="5299" y="30177"/>
                  </a:moveTo>
                  <a:cubicBezTo>
                    <a:pt x="1881" y="26247"/>
                    <a:pt x="0" y="21214"/>
                    <a:pt x="0" y="16006"/>
                  </a:cubicBezTo>
                  <a:cubicBezTo>
                    <a:pt x="-1" y="9908"/>
                    <a:pt x="2577" y="4094"/>
                    <a:pt x="7095" y="-1"/>
                  </a:cubicBezTo>
                  <a:lnTo>
                    <a:pt x="21600" y="16006"/>
                  </a:lnTo>
                  <a:close/>
                </a:path>
              </a:pathLst>
            </a:custGeom>
            <a:noFill/>
            <a:ln w="28575">
              <a:solidFill>
                <a:srgbClr val="003366"/>
              </a:solidFill>
              <a:round/>
              <a:headEnd type="stealth" w="med" len="lg"/>
              <a:tailEnd type="none"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335" name="Line 159"/>
            <p:cNvSpPr>
              <a:spLocks noChangeShapeType="1"/>
            </p:cNvSpPr>
            <p:nvPr/>
          </p:nvSpPr>
          <p:spPr bwMode="auto">
            <a:xfrm>
              <a:off x="3907" y="3472"/>
              <a:ext cx="0" cy="4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336" name="Text Box 160"/>
            <p:cNvSpPr txBox="1">
              <a:spLocks noChangeArrowheads="1"/>
            </p:cNvSpPr>
            <p:nvPr/>
          </p:nvSpPr>
          <p:spPr bwMode="auto">
            <a:xfrm>
              <a:off x="3841" y="3201"/>
              <a:ext cx="336" cy="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3</a:t>
              </a:r>
            </a:p>
          </p:txBody>
        </p:sp>
        <p:sp>
          <p:nvSpPr>
            <p:cNvPr id="50337" name="Text Box 161"/>
            <p:cNvSpPr txBox="1">
              <a:spLocks noChangeArrowheads="1"/>
            </p:cNvSpPr>
            <p:nvPr/>
          </p:nvSpPr>
          <p:spPr bwMode="auto">
            <a:xfrm>
              <a:off x="3851" y="3734"/>
              <a:ext cx="336" cy="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3</a:t>
              </a:r>
            </a:p>
          </p:txBody>
        </p:sp>
        <p:sp>
          <p:nvSpPr>
            <p:cNvPr id="50338" name="Text Box 162"/>
            <p:cNvSpPr txBox="1">
              <a:spLocks noChangeArrowheads="1"/>
            </p:cNvSpPr>
            <p:nvPr/>
          </p:nvSpPr>
          <p:spPr bwMode="auto">
            <a:xfrm>
              <a:off x="3552" y="3752"/>
              <a:ext cx="528" cy="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3366"/>
                  </a:solidFill>
                </a:rPr>
                <a:t>M</a:t>
              </a:r>
              <a:r>
                <a:rPr lang="en-US" sz="2800" baseline="-25000">
                  <a:solidFill>
                    <a:srgbClr val="003366"/>
                  </a:solidFill>
                </a:rPr>
                <a:t>3</a:t>
              </a:r>
              <a:endParaRPr lang="en-US" sz="2800">
                <a:solidFill>
                  <a:srgbClr val="003366"/>
                </a:solidFill>
              </a:endParaRPr>
            </a:p>
          </p:txBody>
        </p:sp>
      </p:grpSp>
      <p:grpSp>
        <p:nvGrpSpPr>
          <p:cNvPr id="50415" name="Group 239"/>
          <p:cNvGrpSpPr>
            <a:grpSpLocks/>
          </p:cNvGrpSpPr>
          <p:nvPr/>
        </p:nvGrpSpPr>
        <p:grpSpPr bwMode="auto">
          <a:xfrm>
            <a:off x="266700" y="1006475"/>
            <a:ext cx="3771900" cy="2117725"/>
            <a:chOff x="3168" y="634"/>
            <a:chExt cx="2376" cy="1334"/>
          </a:xfrm>
        </p:grpSpPr>
        <p:sp>
          <p:nvSpPr>
            <p:cNvPr id="50340" name="Text Box 164"/>
            <p:cNvSpPr txBox="1">
              <a:spLocks noChangeArrowheads="1"/>
            </p:cNvSpPr>
            <p:nvPr/>
          </p:nvSpPr>
          <p:spPr bwMode="auto">
            <a:xfrm>
              <a:off x="4066" y="1551"/>
              <a:ext cx="308" cy="3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l</a:t>
              </a:r>
              <a:r>
                <a:rPr lang="en-US" sz="2800" baseline="-25000">
                  <a:latin typeface="Times New Roman" pitchFamily="18" charset="0"/>
                  <a:cs typeface="Times New Roman" pitchFamily="18" charset="0"/>
                </a:rPr>
                <a:t>2</a:t>
              </a:r>
              <a:endParaRPr lang="en-US" sz="2800">
                <a:latin typeface="Times New Roman" pitchFamily="18" charset="0"/>
                <a:cs typeface="Times New Roman" pitchFamily="18" charset="0"/>
              </a:endParaRPr>
            </a:p>
          </p:txBody>
        </p:sp>
        <p:sp>
          <p:nvSpPr>
            <p:cNvPr id="50342" name="Line 166"/>
            <p:cNvSpPr>
              <a:spLocks noChangeShapeType="1"/>
            </p:cNvSpPr>
            <p:nvPr/>
          </p:nvSpPr>
          <p:spPr bwMode="auto">
            <a:xfrm>
              <a:off x="3264" y="1022"/>
              <a:ext cx="0" cy="389"/>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343" name="Line 167"/>
            <p:cNvSpPr>
              <a:spLocks noChangeShapeType="1"/>
            </p:cNvSpPr>
            <p:nvPr/>
          </p:nvSpPr>
          <p:spPr bwMode="auto">
            <a:xfrm>
              <a:off x="3264" y="1208"/>
              <a:ext cx="179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344" name="Line 168"/>
            <p:cNvSpPr>
              <a:spLocks noChangeShapeType="1"/>
            </p:cNvSpPr>
            <p:nvPr/>
          </p:nvSpPr>
          <p:spPr bwMode="auto">
            <a:xfrm>
              <a:off x="5059" y="882"/>
              <a:ext cx="0" cy="64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345" name="Line 169"/>
            <p:cNvSpPr>
              <a:spLocks noChangeShapeType="1"/>
            </p:cNvSpPr>
            <p:nvPr/>
          </p:nvSpPr>
          <p:spPr bwMode="auto">
            <a:xfrm flipH="1">
              <a:off x="4803" y="1540"/>
              <a:ext cx="256" cy="130"/>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0346" name="Line 170"/>
            <p:cNvSpPr>
              <a:spLocks noChangeShapeType="1"/>
            </p:cNvSpPr>
            <p:nvPr/>
          </p:nvSpPr>
          <p:spPr bwMode="auto">
            <a:xfrm>
              <a:off x="4461" y="1000"/>
              <a:ext cx="0" cy="3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347" name="Line 171"/>
            <p:cNvSpPr>
              <a:spLocks noChangeShapeType="1"/>
            </p:cNvSpPr>
            <p:nvPr/>
          </p:nvSpPr>
          <p:spPr bwMode="auto">
            <a:xfrm rot="1021458" flipH="1">
              <a:off x="4221" y="968"/>
              <a:ext cx="211" cy="212"/>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0348" name="Line 172"/>
            <p:cNvSpPr>
              <a:spLocks noChangeShapeType="1"/>
            </p:cNvSpPr>
            <p:nvPr/>
          </p:nvSpPr>
          <p:spPr bwMode="auto">
            <a:xfrm flipV="1">
              <a:off x="4461" y="1271"/>
              <a:ext cx="257" cy="129"/>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0349" name="Line 173"/>
            <p:cNvSpPr>
              <a:spLocks noChangeShapeType="1"/>
            </p:cNvSpPr>
            <p:nvPr/>
          </p:nvSpPr>
          <p:spPr bwMode="auto">
            <a:xfrm>
              <a:off x="3889" y="1016"/>
              <a:ext cx="0" cy="3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350" name="Line 174"/>
            <p:cNvSpPr>
              <a:spLocks noChangeShapeType="1"/>
            </p:cNvSpPr>
            <p:nvPr/>
          </p:nvSpPr>
          <p:spPr bwMode="auto">
            <a:xfrm rot="1021458" flipH="1">
              <a:off x="3649" y="969"/>
              <a:ext cx="210" cy="212"/>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0351" name="Line 175"/>
            <p:cNvSpPr>
              <a:spLocks noChangeShapeType="1"/>
            </p:cNvSpPr>
            <p:nvPr/>
          </p:nvSpPr>
          <p:spPr bwMode="auto">
            <a:xfrm flipV="1">
              <a:off x="3889" y="1285"/>
              <a:ext cx="256" cy="130"/>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0352" name="Line 176"/>
            <p:cNvSpPr>
              <a:spLocks noChangeShapeType="1"/>
            </p:cNvSpPr>
            <p:nvPr/>
          </p:nvSpPr>
          <p:spPr bwMode="auto">
            <a:xfrm flipH="1">
              <a:off x="3168" y="1011"/>
              <a:ext cx="90" cy="9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353" name="Line 177"/>
            <p:cNvSpPr>
              <a:spLocks noChangeShapeType="1"/>
            </p:cNvSpPr>
            <p:nvPr/>
          </p:nvSpPr>
          <p:spPr bwMode="auto">
            <a:xfrm flipH="1">
              <a:off x="3168" y="1098"/>
              <a:ext cx="90" cy="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354" name="Line 178"/>
            <p:cNvSpPr>
              <a:spLocks noChangeShapeType="1"/>
            </p:cNvSpPr>
            <p:nvPr/>
          </p:nvSpPr>
          <p:spPr bwMode="auto">
            <a:xfrm flipH="1">
              <a:off x="3168" y="1173"/>
              <a:ext cx="90" cy="9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355" name="Line 179"/>
            <p:cNvSpPr>
              <a:spLocks noChangeShapeType="1"/>
            </p:cNvSpPr>
            <p:nvPr/>
          </p:nvSpPr>
          <p:spPr bwMode="auto">
            <a:xfrm flipH="1">
              <a:off x="3168" y="1260"/>
              <a:ext cx="90" cy="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356" name="Line 180"/>
            <p:cNvSpPr>
              <a:spLocks noChangeShapeType="1"/>
            </p:cNvSpPr>
            <p:nvPr/>
          </p:nvSpPr>
          <p:spPr bwMode="auto">
            <a:xfrm flipH="1">
              <a:off x="3168" y="1335"/>
              <a:ext cx="90"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357" name="Line 181"/>
            <p:cNvSpPr>
              <a:spLocks noChangeShapeType="1"/>
            </p:cNvSpPr>
            <p:nvPr/>
          </p:nvSpPr>
          <p:spPr bwMode="auto">
            <a:xfrm>
              <a:off x="3264" y="1411"/>
              <a:ext cx="0" cy="51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358" name="Line 182"/>
            <p:cNvSpPr>
              <a:spLocks noChangeShapeType="1"/>
            </p:cNvSpPr>
            <p:nvPr/>
          </p:nvSpPr>
          <p:spPr bwMode="auto">
            <a:xfrm>
              <a:off x="3895" y="1411"/>
              <a:ext cx="0" cy="51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359" name="Line 183"/>
            <p:cNvSpPr>
              <a:spLocks noChangeShapeType="1"/>
            </p:cNvSpPr>
            <p:nvPr/>
          </p:nvSpPr>
          <p:spPr bwMode="auto">
            <a:xfrm>
              <a:off x="4461" y="1411"/>
              <a:ext cx="0" cy="51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360" name="Line 184"/>
            <p:cNvSpPr>
              <a:spLocks noChangeShapeType="1"/>
            </p:cNvSpPr>
            <p:nvPr/>
          </p:nvSpPr>
          <p:spPr bwMode="auto">
            <a:xfrm>
              <a:off x="5059" y="1540"/>
              <a:ext cx="0" cy="3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361" name="Line 185"/>
            <p:cNvSpPr>
              <a:spLocks noChangeShapeType="1"/>
            </p:cNvSpPr>
            <p:nvPr/>
          </p:nvSpPr>
          <p:spPr bwMode="auto">
            <a:xfrm>
              <a:off x="3264" y="1875"/>
              <a:ext cx="642"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50362" name="Line 186"/>
            <p:cNvSpPr>
              <a:spLocks noChangeShapeType="1"/>
            </p:cNvSpPr>
            <p:nvPr/>
          </p:nvSpPr>
          <p:spPr bwMode="auto">
            <a:xfrm>
              <a:off x="3906" y="1875"/>
              <a:ext cx="553"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50363" name="Line 187"/>
            <p:cNvSpPr>
              <a:spLocks noChangeShapeType="1"/>
            </p:cNvSpPr>
            <p:nvPr/>
          </p:nvSpPr>
          <p:spPr bwMode="auto">
            <a:xfrm>
              <a:off x="4461" y="1875"/>
              <a:ext cx="594"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50364" name="Line 188"/>
            <p:cNvSpPr>
              <a:spLocks noChangeShapeType="1"/>
            </p:cNvSpPr>
            <p:nvPr/>
          </p:nvSpPr>
          <p:spPr bwMode="auto">
            <a:xfrm flipV="1">
              <a:off x="5059" y="750"/>
              <a:ext cx="257" cy="129"/>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0365" name="Text Box 189"/>
            <p:cNvSpPr txBox="1">
              <a:spLocks noChangeArrowheads="1"/>
            </p:cNvSpPr>
            <p:nvPr/>
          </p:nvSpPr>
          <p:spPr bwMode="auto">
            <a:xfrm>
              <a:off x="5024" y="1161"/>
              <a:ext cx="385"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A</a:t>
              </a:r>
            </a:p>
          </p:txBody>
        </p:sp>
        <p:sp>
          <p:nvSpPr>
            <p:cNvPr id="50366" name="Text Box 190"/>
            <p:cNvSpPr txBox="1">
              <a:spLocks noChangeArrowheads="1"/>
            </p:cNvSpPr>
            <p:nvPr/>
          </p:nvSpPr>
          <p:spPr bwMode="auto">
            <a:xfrm>
              <a:off x="4227" y="1151"/>
              <a:ext cx="385" cy="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B</a:t>
              </a:r>
            </a:p>
          </p:txBody>
        </p:sp>
        <p:sp>
          <p:nvSpPr>
            <p:cNvPr id="50367" name="Text Box 191"/>
            <p:cNvSpPr txBox="1">
              <a:spLocks noChangeArrowheads="1"/>
            </p:cNvSpPr>
            <p:nvPr/>
          </p:nvSpPr>
          <p:spPr bwMode="auto">
            <a:xfrm>
              <a:off x="3658" y="1160"/>
              <a:ext cx="385" cy="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C</a:t>
              </a:r>
            </a:p>
          </p:txBody>
        </p:sp>
        <p:sp>
          <p:nvSpPr>
            <p:cNvPr id="50368" name="Text Box 192"/>
            <p:cNvSpPr txBox="1">
              <a:spLocks noChangeArrowheads="1"/>
            </p:cNvSpPr>
            <p:nvPr/>
          </p:nvSpPr>
          <p:spPr bwMode="auto">
            <a:xfrm>
              <a:off x="3235" y="1160"/>
              <a:ext cx="385" cy="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D</a:t>
              </a:r>
            </a:p>
          </p:txBody>
        </p:sp>
        <p:sp>
          <p:nvSpPr>
            <p:cNvPr id="50369" name="Text Box 193"/>
            <p:cNvSpPr txBox="1">
              <a:spLocks noChangeArrowheads="1"/>
            </p:cNvSpPr>
            <p:nvPr/>
          </p:nvSpPr>
          <p:spPr bwMode="auto">
            <a:xfrm>
              <a:off x="4625" y="1562"/>
              <a:ext cx="367" cy="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l</a:t>
              </a:r>
              <a:r>
                <a:rPr lang="en-US" sz="2800" baseline="-25000">
                  <a:latin typeface="Times New Roman" pitchFamily="18" charset="0"/>
                  <a:cs typeface="Times New Roman" pitchFamily="18" charset="0"/>
                </a:rPr>
                <a:t>1</a:t>
              </a:r>
              <a:endParaRPr lang="en-US" sz="2800">
                <a:latin typeface="Times New Roman" pitchFamily="18" charset="0"/>
                <a:cs typeface="Times New Roman" pitchFamily="18" charset="0"/>
              </a:endParaRPr>
            </a:p>
          </p:txBody>
        </p:sp>
        <p:sp>
          <p:nvSpPr>
            <p:cNvPr id="50370" name="Text Box 194"/>
            <p:cNvSpPr txBox="1">
              <a:spLocks noChangeArrowheads="1"/>
            </p:cNvSpPr>
            <p:nvPr/>
          </p:nvSpPr>
          <p:spPr bwMode="auto">
            <a:xfrm>
              <a:off x="3374" y="1562"/>
              <a:ext cx="512" cy="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 l</a:t>
              </a:r>
              <a:r>
                <a:rPr lang="en-US" sz="2800" baseline="-25000">
                  <a:latin typeface="Times New Roman" pitchFamily="18" charset="0"/>
                  <a:cs typeface="Times New Roman" pitchFamily="18" charset="0"/>
                </a:rPr>
                <a:t> 3</a:t>
              </a:r>
              <a:endParaRPr lang="en-US" sz="2800">
                <a:latin typeface="Times New Roman" pitchFamily="18" charset="0"/>
                <a:cs typeface="Times New Roman" pitchFamily="18" charset="0"/>
              </a:endParaRPr>
            </a:p>
          </p:txBody>
        </p:sp>
        <p:sp>
          <p:nvSpPr>
            <p:cNvPr id="50371" name="Text Box 195"/>
            <p:cNvSpPr txBox="1">
              <a:spLocks noChangeArrowheads="1"/>
            </p:cNvSpPr>
            <p:nvPr/>
          </p:nvSpPr>
          <p:spPr bwMode="auto">
            <a:xfrm>
              <a:off x="5031" y="792"/>
              <a:ext cx="513"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latin typeface="Times New Roman" pitchFamily="18" charset="0"/>
                  <a:cs typeface="Times New Roman" pitchFamily="18" charset="0"/>
                </a:rPr>
                <a:t>3M</a:t>
              </a:r>
            </a:p>
          </p:txBody>
        </p:sp>
        <p:sp>
          <p:nvSpPr>
            <p:cNvPr id="50372" name="Text Box 196"/>
            <p:cNvSpPr txBox="1">
              <a:spLocks noChangeArrowheads="1"/>
            </p:cNvSpPr>
            <p:nvPr/>
          </p:nvSpPr>
          <p:spPr bwMode="auto">
            <a:xfrm>
              <a:off x="3480" y="736"/>
              <a:ext cx="51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3M</a:t>
              </a:r>
            </a:p>
          </p:txBody>
        </p:sp>
        <p:sp>
          <p:nvSpPr>
            <p:cNvPr id="50373" name="Text Box 197"/>
            <p:cNvSpPr txBox="1">
              <a:spLocks noChangeArrowheads="1"/>
            </p:cNvSpPr>
            <p:nvPr/>
          </p:nvSpPr>
          <p:spPr bwMode="auto">
            <a:xfrm>
              <a:off x="4282" y="634"/>
              <a:ext cx="511"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 2M</a:t>
              </a:r>
            </a:p>
          </p:txBody>
        </p:sp>
      </p:grpSp>
      <p:grpSp>
        <p:nvGrpSpPr>
          <p:cNvPr id="50417" name="Group 241"/>
          <p:cNvGrpSpPr>
            <a:grpSpLocks/>
          </p:cNvGrpSpPr>
          <p:nvPr/>
        </p:nvGrpSpPr>
        <p:grpSpPr bwMode="auto">
          <a:xfrm>
            <a:off x="482600" y="4953000"/>
            <a:ext cx="3540125" cy="1600200"/>
            <a:chOff x="3290" y="2064"/>
            <a:chExt cx="2230" cy="1008"/>
          </a:xfrm>
        </p:grpSpPr>
        <p:sp>
          <p:nvSpPr>
            <p:cNvPr id="50375" name="Line 199"/>
            <p:cNvSpPr>
              <a:spLocks noChangeShapeType="1"/>
            </p:cNvSpPr>
            <p:nvPr/>
          </p:nvSpPr>
          <p:spPr bwMode="auto">
            <a:xfrm>
              <a:off x="3290" y="2683"/>
              <a:ext cx="177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376" name="Line 200"/>
            <p:cNvSpPr>
              <a:spLocks noChangeShapeType="1"/>
            </p:cNvSpPr>
            <p:nvPr/>
          </p:nvSpPr>
          <p:spPr bwMode="auto">
            <a:xfrm>
              <a:off x="3290" y="2683"/>
              <a:ext cx="0" cy="30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377" name="Line 201"/>
            <p:cNvSpPr>
              <a:spLocks noChangeShapeType="1"/>
            </p:cNvSpPr>
            <p:nvPr/>
          </p:nvSpPr>
          <p:spPr bwMode="auto">
            <a:xfrm>
              <a:off x="3923" y="2529"/>
              <a:ext cx="0" cy="463"/>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378" name="Line 202"/>
            <p:cNvSpPr>
              <a:spLocks noChangeShapeType="1"/>
            </p:cNvSpPr>
            <p:nvPr/>
          </p:nvSpPr>
          <p:spPr bwMode="auto">
            <a:xfrm>
              <a:off x="4481" y="2218"/>
              <a:ext cx="0" cy="465"/>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379" name="Line 203"/>
            <p:cNvSpPr>
              <a:spLocks noChangeShapeType="1"/>
            </p:cNvSpPr>
            <p:nvPr/>
          </p:nvSpPr>
          <p:spPr bwMode="auto">
            <a:xfrm>
              <a:off x="5061" y="2218"/>
              <a:ext cx="0" cy="465"/>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380" name="Line 204"/>
            <p:cNvSpPr>
              <a:spLocks noChangeShapeType="1"/>
            </p:cNvSpPr>
            <p:nvPr/>
          </p:nvSpPr>
          <p:spPr bwMode="auto">
            <a:xfrm>
              <a:off x="4480" y="2218"/>
              <a:ext cx="589" cy="0"/>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381" name="Line 205"/>
            <p:cNvSpPr>
              <a:spLocks noChangeShapeType="1"/>
            </p:cNvSpPr>
            <p:nvPr/>
          </p:nvSpPr>
          <p:spPr bwMode="auto">
            <a:xfrm>
              <a:off x="3923" y="2526"/>
              <a:ext cx="558" cy="0"/>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382" name="Line 206"/>
            <p:cNvSpPr>
              <a:spLocks noChangeShapeType="1"/>
            </p:cNvSpPr>
            <p:nvPr/>
          </p:nvSpPr>
          <p:spPr bwMode="auto">
            <a:xfrm>
              <a:off x="3290" y="2992"/>
              <a:ext cx="633" cy="0"/>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50383" name="Group 207"/>
            <p:cNvGrpSpPr>
              <a:grpSpLocks/>
            </p:cNvGrpSpPr>
            <p:nvPr/>
          </p:nvGrpSpPr>
          <p:grpSpPr bwMode="auto">
            <a:xfrm>
              <a:off x="3533" y="2748"/>
              <a:ext cx="160" cy="154"/>
              <a:chOff x="9005" y="9000"/>
              <a:chExt cx="227" cy="180"/>
            </a:xfrm>
          </p:grpSpPr>
          <p:sp>
            <p:nvSpPr>
              <p:cNvPr id="50384" name="AutoShape 208"/>
              <p:cNvSpPr>
                <a:spLocks noChangeArrowheads="1"/>
              </p:cNvSpPr>
              <p:nvPr/>
            </p:nvSpPr>
            <p:spPr bwMode="auto">
              <a:xfrm>
                <a:off x="9005" y="9000"/>
                <a:ext cx="227" cy="180"/>
              </a:xfrm>
              <a:prstGeom prst="flowChartConnector">
                <a:avLst/>
              </a:prstGeom>
              <a:noFill/>
              <a:ln w="19050">
                <a:solidFill>
                  <a:srgbClr val="CC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385" name="Line 209"/>
              <p:cNvSpPr>
                <a:spLocks noChangeShapeType="1"/>
              </p:cNvSpPr>
              <p:nvPr/>
            </p:nvSpPr>
            <p:spPr bwMode="auto">
              <a:xfrm>
                <a:off x="9035" y="9090"/>
                <a:ext cx="159" cy="0"/>
              </a:xfrm>
              <a:prstGeom prst="line">
                <a:avLst/>
              </a:prstGeom>
              <a:noFill/>
              <a:ln w="19050">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0386" name="Group 210"/>
            <p:cNvGrpSpPr>
              <a:grpSpLocks/>
            </p:cNvGrpSpPr>
            <p:nvPr/>
          </p:nvGrpSpPr>
          <p:grpSpPr bwMode="auto">
            <a:xfrm>
              <a:off x="4692" y="2360"/>
              <a:ext cx="172" cy="163"/>
              <a:chOff x="8825" y="12240"/>
              <a:chExt cx="227" cy="227"/>
            </a:xfrm>
          </p:grpSpPr>
          <p:sp>
            <p:nvSpPr>
              <p:cNvPr id="50387" name="AutoShape 211"/>
              <p:cNvSpPr>
                <a:spLocks noChangeArrowheads="1"/>
              </p:cNvSpPr>
              <p:nvPr/>
            </p:nvSpPr>
            <p:spPr bwMode="auto">
              <a:xfrm>
                <a:off x="8825" y="12240"/>
                <a:ext cx="227" cy="227"/>
              </a:xfrm>
              <a:prstGeom prst="flowChartConnector">
                <a:avLst/>
              </a:prstGeom>
              <a:noFill/>
              <a:ln w="9525">
                <a:solidFill>
                  <a:srgbClr val="CC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388" name="Line 212"/>
              <p:cNvSpPr>
                <a:spLocks noChangeShapeType="1"/>
              </p:cNvSpPr>
              <p:nvPr/>
            </p:nvSpPr>
            <p:spPr bwMode="auto">
              <a:xfrm>
                <a:off x="8870" y="12360"/>
                <a:ext cx="142" cy="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389" name="Line 213"/>
              <p:cNvSpPr>
                <a:spLocks noChangeShapeType="1"/>
              </p:cNvSpPr>
              <p:nvPr/>
            </p:nvSpPr>
            <p:spPr bwMode="auto">
              <a:xfrm rot="5490912">
                <a:off x="8860" y="12355"/>
                <a:ext cx="142" cy="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50390" name="Line 214"/>
            <p:cNvSpPr>
              <a:spLocks noChangeShapeType="1"/>
            </p:cNvSpPr>
            <p:nvPr/>
          </p:nvSpPr>
          <p:spPr bwMode="auto">
            <a:xfrm>
              <a:off x="3406" y="2683"/>
              <a:ext cx="0" cy="30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391" name="Line 215"/>
            <p:cNvSpPr>
              <a:spLocks noChangeShapeType="1"/>
            </p:cNvSpPr>
            <p:nvPr/>
          </p:nvSpPr>
          <p:spPr bwMode="auto">
            <a:xfrm>
              <a:off x="3522" y="2683"/>
              <a:ext cx="0" cy="30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392" name="Line 216"/>
            <p:cNvSpPr>
              <a:spLocks noChangeShapeType="1"/>
            </p:cNvSpPr>
            <p:nvPr/>
          </p:nvSpPr>
          <p:spPr bwMode="auto">
            <a:xfrm>
              <a:off x="3828" y="2683"/>
              <a:ext cx="0" cy="30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393" name="Line 217"/>
            <p:cNvSpPr>
              <a:spLocks noChangeShapeType="1"/>
            </p:cNvSpPr>
            <p:nvPr/>
          </p:nvSpPr>
          <p:spPr bwMode="auto">
            <a:xfrm>
              <a:off x="3723" y="2683"/>
              <a:ext cx="0" cy="30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394" name="Line 218"/>
            <p:cNvSpPr>
              <a:spLocks noChangeShapeType="1"/>
            </p:cNvSpPr>
            <p:nvPr/>
          </p:nvSpPr>
          <p:spPr bwMode="auto">
            <a:xfrm>
              <a:off x="3616" y="2902"/>
              <a:ext cx="0" cy="73"/>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395" name="Line 219"/>
            <p:cNvSpPr>
              <a:spLocks noChangeShapeType="1"/>
            </p:cNvSpPr>
            <p:nvPr/>
          </p:nvSpPr>
          <p:spPr bwMode="auto">
            <a:xfrm>
              <a:off x="3616" y="2683"/>
              <a:ext cx="0" cy="72"/>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396" name="Line 220"/>
            <p:cNvSpPr>
              <a:spLocks noChangeShapeType="1"/>
            </p:cNvSpPr>
            <p:nvPr/>
          </p:nvSpPr>
          <p:spPr bwMode="auto">
            <a:xfrm>
              <a:off x="4018" y="2529"/>
              <a:ext cx="0" cy="154"/>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397" name="Line 221"/>
            <p:cNvSpPr>
              <a:spLocks noChangeShapeType="1"/>
            </p:cNvSpPr>
            <p:nvPr/>
          </p:nvSpPr>
          <p:spPr bwMode="auto">
            <a:xfrm>
              <a:off x="4217" y="2529"/>
              <a:ext cx="0" cy="154"/>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398" name="Line 222"/>
            <p:cNvSpPr>
              <a:spLocks noChangeShapeType="1"/>
            </p:cNvSpPr>
            <p:nvPr/>
          </p:nvSpPr>
          <p:spPr bwMode="auto">
            <a:xfrm>
              <a:off x="4313" y="2529"/>
              <a:ext cx="0" cy="154"/>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399" name="Line 223"/>
            <p:cNvSpPr>
              <a:spLocks noChangeShapeType="1"/>
            </p:cNvSpPr>
            <p:nvPr/>
          </p:nvSpPr>
          <p:spPr bwMode="auto">
            <a:xfrm>
              <a:off x="4123" y="2529"/>
              <a:ext cx="0" cy="154"/>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400" name="Line 224"/>
            <p:cNvSpPr>
              <a:spLocks noChangeShapeType="1"/>
            </p:cNvSpPr>
            <p:nvPr/>
          </p:nvSpPr>
          <p:spPr bwMode="auto">
            <a:xfrm>
              <a:off x="4397" y="2529"/>
              <a:ext cx="0" cy="154"/>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401" name="Line 225"/>
            <p:cNvSpPr>
              <a:spLocks noChangeShapeType="1"/>
            </p:cNvSpPr>
            <p:nvPr/>
          </p:nvSpPr>
          <p:spPr bwMode="auto">
            <a:xfrm>
              <a:off x="4576" y="2218"/>
              <a:ext cx="0" cy="465"/>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402" name="Line 226"/>
            <p:cNvSpPr>
              <a:spLocks noChangeShapeType="1"/>
            </p:cNvSpPr>
            <p:nvPr/>
          </p:nvSpPr>
          <p:spPr bwMode="auto">
            <a:xfrm>
              <a:off x="4966" y="2218"/>
              <a:ext cx="0" cy="465"/>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403" name="Line 227"/>
            <p:cNvSpPr>
              <a:spLocks noChangeShapeType="1"/>
            </p:cNvSpPr>
            <p:nvPr/>
          </p:nvSpPr>
          <p:spPr bwMode="auto">
            <a:xfrm>
              <a:off x="4882" y="2218"/>
              <a:ext cx="0" cy="465"/>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404" name="Line 228"/>
            <p:cNvSpPr>
              <a:spLocks noChangeShapeType="1"/>
            </p:cNvSpPr>
            <p:nvPr/>
          </p:nvSpPr>
          <p:spPr bwMode="auto">
            <a:xfrm>
              <a:off x="4681" y="2218"/>
              <a:ext cx="0" cy="465"/>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405" name="Line 229"/>
            <p:cNvSpPr>
              <a:spLocks noChangeShapeType="1"/>
            </p:cNvSpPr>
            <p:nvPr/>
          </p:nvSpPr>
          <p:spPr bwMode="auto">
            <a:xfrm>
              <a:off x="4777" y="2552"/>
              <a:ext cx="0" cy="13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406" name="Line 230"/>
            <p:cNvSpPr>
              <a:spLocks noChangeShapeType="1"/>
            </p:cNvSpPr>
            <p:nvPr/>
          </p:nvSpPr>
          <p:spPr bwMode="auto">
            <a:xfrm>
              <a:off x="4777" y="2218"/>
              <a:ext cx="0" cy="155"/>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407" name="Text Box 231"/>
            <p:cNvSpPr txBox="1">
              <a:spLocks noChangeArrowheads="1"/>
            </p:cNvSpPr>
            <p:nvPr/>
          </p:nvSpPr>
          <p:spPr bwMode="auto">
            <a:xfrm>
              <a:off x="3862" y="2748"/>
              <a:ext cx="602"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 -2M</a:t>
              </a:r>
            </a:p>
          </p:txBody>
        </p:sp>
        <p:sp>
          <p:nvSpPr>
            <p:cNvPr id="50408" name="Text Box 232"/>
            <p:cNvSpPr txBox="1">
              <a:spLocks noChangeArrowheads="1"/>
            </p:cNvSpPr>
            <p:nvPr/>
          </p:nvSpPr>
          <p:spPr bwMode="auto">
            <a:xfrm>
              <a:off x="5014" y="2064"/>
              <a:ext cx="506"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3M</a:t>
              </a:r>
            </a:p>
          </p:txBody>
        </p:sp>
        <p:sp>
          <p:nvSpPr>
            <p:cNvPr id="50409" name="Text Box 233"/>
            <p:cNvSpPr txBox="1">
              <a:spLocks noChangeArrowheads="1"/>
            </p:cNvSpPr>
            <p:nvPr/>
          </p:nvSpPr>
          <p:spPr bwMode="auto">
            <a:xfrm>
              <a:off x="3981" y="2238"/>
              <a:ext cx="380" cy="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M</a:t>
              </a:r>
            </a:p>
          </p:txBody>
        </p:sp>
      </p:grpSp>
      <p:sp>
        <p:nvSpPr>
          <p:cNvPr id="50410" name="Text Box 234"/>
          <p:cNvSpPr txBox="1">
            <a:spLocks noChangeArrowheads="1"/>
          </p:cNvSpPr>
          <p:nvPr/>
        </p:nvSpPr>
        <p:spPr bwMode="auto">
          <a:xfrm>
            <a:off x="136525" y="114300"/>
            <a:ext cx="8474075"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b="1">
                <a:solidFill>
                  <a:srgbClr val="006600"/>
                </a:solidFill>
              </a:rPr>
              <a:t>Thí dụ 1. 4.</a:t>
            </a:r>
            <a:r>
              <a:rPr lang="en-US" sz="2800"/>
              <a:t> Vẽ biểu đồ momen xoắn của thanh chịu lực như hình vẽ.</a:t>
            </a:r>
          </a:p>
        </p:txBody>
      </p:sp>
      <p:sp>
        <p:nvSpPr>
          <p:cNvPr id="50411" name="Text Box 235"/>
          <p:cNvSpPr txBox="1">
            <a:spLocks noChangeArrowheads="1"/>
          </p:cNvSpPr>
          <p:nvPr/>
        </p:nvSpPr>
        <p:spPr bwMode="auto">
          <a:xfrm>
            <a:off x="5081588" y="3187700"/>
            <a:ext cx="3452812"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800000"/>
                </a:solidFill>
                <a:latin typeface="Times New Roman" pitchFamily="18" charset="0"/>
                <a:cs typeface="Times New Roman" pitchFamily="18" charset="0"/>
              </a:rPr>
              <a:t>Đoạn AB</a:t>
            </a:r>
            <a:r>
              <a:rPr lang="en-US" sz="2800">
                <a:solidFill>
                  <a:srgbClr val="000000"/>
                </a:solidFill>
                <a:latin typeface="Times New Roman" pitchFamily="18" charset="0"/>
                <a:cs typeface="Times New Roman" pitchFamily="18" charset="0"/>
              </a:rPr>
              <a:t>    </a:t>
            </a:r>
            <a:r>
              <a:rPr lang="en-US" sz="2800" i="1">
                <a:solidFill>
                  <a:srgbClr val="0000FF"/>
                </a:solidFill>
                <a:latin typeface="Times New Roman" pitchFamily="18" charset="0"/>
                <a:cs typeface="Times New Roman" pitchFamily="18" charset="0"/>
              </a:rPr>
              <a:t>0 ≤ x</a:t>
            </a:r>
            <a:r>
              <a:rPr lang="en-US" sz="2800" i="1" baseline="-30000">
                <a:solidFill>
                  <a:srgbClr val="0000FF"/>
                </a:solidFill>
                <a:latin typeface="Times New Roman" pitchFamily="18" charset="0"/>
                <a:cs typeface="Times New Roman" pitchFamily="18" charset="0"/>
              </a:rPr>
              <a:t>1</a:t>
            </a:r>
            <a:r>
              <a:rPr lang="en-US" sz="2800" i="1">
                <a:solidFill>
                  <a:srgbClr val="0000FF"/>
                </a:solidFill>
                <a:latin typeface="Times New Roman" pitchFamily="18" charset="0"/>
                <a:cs typeface="Times New Roman" pitchFamily="18" charset="0"/>
              </a:rPr>
              <a:t> ≤ l</a:t>
            </a:r>
            <a:r>
              <a:rPr lang="en-US" sz="2800" i="1" baseline="-30000">
                <a:solidFill>
                  <a:srgbClr val="0000FF"/>
                </a:solidFill>
                <a:latin typeface="Times New Roman" pitchFamily="18" charset="0"/>
                <a:cs typeface="Times New Roman" pitchFamily="18" charset="0"/>
              </a:rPr>
              <a:t>1</a:t>
            </a:r>
            <a:r>
              <a:rPr lang="en-US" sz="2800">
                <a:solidFill>
                  <a:srgbClr val="0000FF"/>
                </a:solidFill>
                <a:latin typeface="Times New Roman" pitchFamily="18" charset="0"/>
                <a:cs typeface="Times New Roman" pitchFamily="18" charset="0"/>
              </a:rPr>
              <a:t>:</a:t>
            </a:r>
          </a:p>
          <a:p>
            <a:pPr algn="l"/>
            <a:r>
              <a:rPr lang="en-US" sz="2800" i="1">
                <a:solidFill>
                  <a:srgbClr val="0000FF"/>
                </a:solidFill>
                <a:latin typeface="Times New Roman" pitchFamily="18" charset="0"/>
                <a:cs typeface="Times New Roman" pitchFamily="18" charset="0"/>
              </a:rPr>
              <a:t>M</a:t>
            </a:r>
            <a:r>
              <a:rPr lang="en-US" sz="2800" i="1" baseline="-30000">
                <a:solidFill>
                  <a:srgbClr val="0000FF"/>
                </a:solidFill>
                <a:latin typeface="Times New Roman" pitchFamily="18" charset="0"/>
                <a:cs typeface="Times New Roman" pitchFamily="18" charset="0"/>
              </a:rPr>
              <a:t>1</a:t>
            </a:r>
            <a:r>
              <a:rPr lang="en-US" sz="2800" i="1">
                <a:solidFill>
                  <a:srgbClr val="0000FF"/>
                </a:solidFill>
                <a:latin typeface="Times New Roman" pitchFamily="18" charset="0"/>
                <a:cs typeface="Times New Roman" pitchFamily="18" charset="0"/>
              </a:rPr>
              <a:t> = 3M = const</a:t>
            </a:r>
            <a:r>
              <a:rPr lang="en-US" sz="2800">
                <a:solidFill>
                  <a:srgbClr val="000000"/>
                </a:solidFill>
                <a:latin typeface="Times New Roman" pitchFamily="18" charset="0"/>
                <a:cs typeface="Times New Roman" pitchFamily="18" charset="0"/>
              </a:rPr>
              <a:t>.</a:t>
            </a:r>
          </a:p>
        </p:txBody>
      </p:sp>
      <p:sp>
        <p:nvSpPr>
          <p:cNvPr id="50412" name="Text Box 236"/>
          <p:cNvSpPr txBox="1">
            <a:spLocks noChangeArrowheads="1"/>
          </p:cNvSpPr>
          <p:nvPr/>
        </p:nvSpPr>
        <p:spPr bwMode="auto">
          <a:xfrm>
            <a:off x="4875213" y="4083050"/>
            <a:ext cx="4027487"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800000"/>
                </a:solidFill>
                <a:latin typeface="Times New Roman" pitchFamily="18" charset="0"/>
                <a:cs typeface="Times New Roman" pitchFamily="18" charset="0"/>
              </a:rPr>
              <a:t>Đoạn BC</a:t>
            </a:r>
            <a:r>
              <a:rPr lang="en-US" sz="2800">
                <a:solidFill>
                  <a:srgbClr val="000000"/>
                </a:solidFill>
                <a:latin typeface="Times New Roman" pitchFamily="18" charset="0"/>
                <a:cs typeface="Times New Roman" pitchFamily="18" charset="0"/>
              </a:rPr>
              <a:t> </a:t>
            </a:r>
            <a:r>
              <a:rPr lang="en-US" sz="2800" i="1">
                <a:solidFill>
                  <a:srgbClr val="0000FF"/>
                </a:solidFill>
                <a:latin typeface="Times New Roman" pitchFamily="18" charset="0"/>
                <a:cs typeface="Times New Roman" pitchFamily="18" charset="0"/>
              </a:rPr>
              <a:t>l</a:t>
            </a:r>
            <a:r>
              <a:rPr lang="en-US" sz="2800" i="1" baseline="-30000">
                <a:solidFill>
                  <a:srgbClr val="0000FF"/>
                </a:solidFill>
                <a:latin typeface="Times New Roman" pitchFamily="18" charset="0"/>
                <a:cs typeface="Times New Roman" pitchFamily="18" charset="0"/>
              </a:rPr>
              <a:t>1</a:t>
            </a:r>
            <a:r>
              <a:rPr lang="en-US" sz="2800" i="1">
                <a:solidFill>
                  <a:srgbClr val="0000FF"/>
                </a:solidFill>
                <a:latin typeface="Times New Roman" pitchFamily="18" charset="0"/>
                <a:cs typeface="Times New Roman" pitchFamily="18" charset="0"/>
              </a:rPr>
              <a:t> ≤ x</a:t>
            </a:r>
            <a:r>
              <a:rPr lang="en-US" sz="2800" i="1" baseline="-30000">
                <a:solidFill>
                  <a:srgbClr val="0000FF"/>
                </a:solidFill>
                <a:latin typeface="Times New Roman" pitchFamily="18" charset="0"/>
                <a:cs typeface="Times New Roman" pitchFamily="18" charset="0"/>
              </a:rPr>
              <a:t>2</a:t>
            </a:r>
            <a:r>
              <a:rPr lang="en-US" sz="2800" i="1">
                <a:solidFill>
                  <a:srgbClr val="0000FF"/>
                </a:solidFill>
                <a:latin typeface="Times New Roman" pitchFamily="18" charset="0"/>
                <a:cs typeface="Times New Roman" pitchFamily="18" charset="0"/>
              </a:rPr>
              <a:t> ≤ l</a:t>
            </a:r>
            <a:r>
              <a:rPr lang="en-US" sz="2800" i="1" baseline="-30000">
                <a:solidFill>
                  <a:srgbClr val="0000FF"/>
                </a:solidFill>
                <a:latin typeface="Times New Roman" pitchFamily="18" charset="0"/>
                <a:cs typeface="Times New Roman" pitchFamily="18" charset="0"/>
              </a:rPr>
              <a:t>1  </a:t>
            </a:r>
            <a:r>
              <a:rPr lang="en-US" sz="2800" i="1">
                <a:solidFill>
                  <a:srgbClr val="0000FF"/>
                </a:solidFill>
                <a:latin typeface="Times New Roman" pitchFamily="18" charset="0"/>
                <a:cs typeface="Times New Roman" pitchFamily="18" charset="0"/>
              </a:rPr>
              <a:t>+ l</a:t>
            </a:r>
            <a:r>
              <a:rPr lang="en-US" sz="2800" i="1" baseline="-30000">
                <a:solidFill>
                  <a:srgbClr val="0000FF"/>
                </a:solidFill>
                <a:latin typeface="Times New Roman" pitchFamily="18" charset="0"/>
                <a:cs typeface="Times New Roman" pitchFamily="18" charset="0"/>
              </a:rPr>
              <a:t>2</a:t>
            </a:r>
            <a:r>
              <a:rPr lang="en-US" sz="2800" i="1">
                <a:solidFill>
                  <a:srgbClr val="0000FF"/>
                </a:solidFill>
                <a:latin typeface="Times New Roman" pitchFamily="18" charset="0"/>
                <a:cs typeface="Times New Roman" pitchFamily="18" charset="0"/>
              </a:rPr>
              <a:t>;</a:t>
            </a:r>
          </a:p>
          <a:p>
            <a:pPr algn="l"/>
            <a:r>
              <a:rPr lang="en-US" sz="2800" i="1">
                <a:solidFill>
                  <a:srgbClr val="0000FF"/>
                </a:solidFill>
                <a:latin typeface="Times New Roman" pitchFamily="18" charset="0"/>
                <a:cs typeface="Times New Roman" pitchFamily="18" charset="0"/>
              </a:rPr>
              <a:t>M</a:t>
            </a:r>
            <a:r>
              <a:rPr lang="en-US" sz="2800" i="1" baseline="-30000">
                <a:solidFill>
                  <a:srgbClr val="0000FF"/>
                </a:solidFill>
                <a:latin typeface="Times New Roman" pitchFamily="18" charset="0"/>
                <a:cs typeface="Times New Roman" pitchFamily="18" charset="0"/>
              </a:rPr>
              <a:t>2</a:t>
            </a:r>
            <a:r>
              <a:rPr lang="en-US" sz="2800" i="1">
                <a:solidFill>
                  <a:srgbClr val="0000FF"/>
                </a:solidFill>
                <a:latin typeface="Times New Roman" pitchFamily="18" charset="0"/>
                <a:cs typeface="Times New Roman" pitchFamily="18" charset="0"/>
              </a:rPr>
              <a:t>=3M –2M  = M =const</a:t>
            </a:r>
            <a:r>
              <a:rPr lang="en-US" sz="2800">
                <a:solidFill>
                  <a:srgbClr val="0000FF"/>
                </a:solidFill>
                <a:latin typeface="Times New Roman" pitchFamily="18" charset="0"/>
                <a:cs typeface="Times New Roman" pitchFamily="18" charset="0"/>
              </a:rPr>
              <a:t>.</a:t>
            </a:r>
            <a:endParaRPr lang="en-US" sz="2800">
              <a:latin typeface="Times New Roman" pitchFamily="18" charset="0"/>
              <a:cs typeface="Times New Roman" pitchFamily="18" charset="0"/>
            </a:endParaRPr>
          </a:p>
        </p:txBody>
      </p:sp>
      <p:sp>
        <p:nvSpPr>
          <p:cNvPr id="50413" name="Text Box 237"/>
          <p:cNvSpPr txBox="1">
            <a:spLocks noChangeArrowheads="1"/>
          </p:cNvSpPr>
          <p:nvPr/>
        </p:nvSpPr>
        <p:spPr bwMode="auto">
          <a:xfrm>
            <a:off x="3949700" y="5141913"/>
            <a:ext cx="5283200" cy="1373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800000"/>
                </a:solidFill>
                <a:latin typeface="Times New Roman" pitchFamily="18" charset="0"/>
                <a:cs typeface="Times New Roman" pitchFamily="18" charset="0"/>
              </a:rPr>
              <a:t>Đoạn	CD</a:t>
            </a:r>
            <a:r>
              <a:rPr lang="en-US" sz="2800">
                <a:solidFill>
                  <a:srgbClr val="000000"/>
                </a:solidFill>
                <a:latin typeface="Times New Roman" pitchFamily="18" charset="0"/>
                <a:cs typeface="Times New Roman" pitchFamily="18" charset="0"/>
              </a:rPr>
              <a:t> </a:t>
            </a:r>
            <a:r>
              <a:rPr lang="en-US" sz="2800" i="1">
                <a:solidFill>
                  <a:srgbClr val="0000FF"/>
                </a:solidFill>
                <a:latin typeface="Times New Roman" pitchFamily="18" charset="0"/>
                <a:cs typeface="Times New Roman" pitchFamily="18" charset="0"/>
              </a:rPr>
              <a:t>l</a:t>
            </a:r>
            <a:r>
              <a:rPr lang="en-US" sz="2800" i="1" baseline="-30000">
                <a:solidFill>
                  <a:srgbClr val="0000FF"/>
                </a:solidFill>
                <a:latin typeface="Times New Roman" pitchFamily="18" charset="0"/>
                <a:cs typeface="Times New Roman" pitchFamily="18" charset="0"/>
              </a:rPr>
              <a:t>1</a:t>
            </a:r>
            <a:r>
              <a:rPr lang="en-US" sz="2800" i="1">
                <a:solidFill>
                  <a:srgbClr val="0000FF"/>
                </a:solidFill>
                <a:latin typeface="Times New Roman" pitchFamily="18" charset="0"/>
                <a:cs typeface="Times New Roman" pitchFamily="18" charset="0"/>
              </a:rPr>
              <a:t> + l</a:t>
            </a:r>
            <a:r>
              <a:rPr lang="en-US" sz="2800" i="1" baseline="-30000">
                <a:solidFill>
                  <a:srgbClr val="0000FF"/>
                </a:solidFill>
                <a:latin typeface="Times New Roman" pitchFamily="18" charset="0"/>
                <a:cs typeface="Times New Roman" pitchFamily="18" charset="0"/>
              </a:rPr>
              <a:t>2</a:t>
            </a:r>
            <a:r>
              <a:rPr lang="en-US" sz="2800" i="1">
                <a:solidFill>
                  <a:srgbClr val="0000FF"/>
                </a:solidFill>
                <a:latin typeface="Times New Roman" pitchFamily="18" charset="0"/>
                <a:cs typeface="Times New Roman" pitchFamily="18" charset="0"/>
              </a:rPr>
              <a:t> ≤ x</a:t>
            </a:r>
            <a:r>
              <a:rPr lang="en-US" sz="2800" i="1" baseline="-30000">
                <a:solidFill>
                  <a:srgbClr val="0000FF"/>
                </a:solidFill>
                <a:latin typeface="Times New Roman" pitchFamily="18" charset="0"/>
                <a:cs typeface="Times New Roman" pitchFamily="18" charset="0"/>
              </a:rPr>
              <a:t>3</a:t>
            </a:r>
            <a:r>
              <a:rPr lang="en-US" sz="2800" i="1">
                <a:solidFill>
                  <a:srgbClr val="0000FF"/>
                </a:solidFill>
                <a:latin typeface="Times New Roman" pitchFamily="18" charset="0"/>
                <a:cs typeface="Times New Roman" pitchFamily="18" charset="0"/>
              </a:rPr>
              <a:t> ≤  l</a:t>
            </a:r>
            <a:r>
              <a:rPr lang="en-US" sz="2800" i="1" baseline="-30000">
                <a:solidFill>
                  <a:srgbClr val="0000FF"/>
                </a:solidFill>
                <a:latin typeface="Times New Roman" pitchFamily="18" charset="0"/>
                <a:cs typeface="Times New Roman" pitchFamily="18" charset="0"/>
              </a:rPr>
              <a:t>1  </a:t>
            </a:r>
            <a:r>
              <a:rPr lang="en-US" sz="2800" i="1">
                <a:solidFill>
                  <a:srgbClr val="0000FF"/>
                </a:solidFill>
                <a:latin typeface="Times New Roman" pitchFamily="18" charset="0"/>
                <a:cs typeface="Times New Roman" pitchFamily="18" charset="0"/>
              </a:rPr>
              <a:t>+ l</a:t>
            </a:r>
            <a:r>
              <a:rPr lang="en-US" sz="2800" i="1" baseline="-30000">
                <a:solidFill>
                  <a:srgbClr val="0000FF"/>
                </a:solidFill>
                <a:latin typeface="Times New Roman" pitchFamily="18" charset="0"/>
                <a:cs typeface="Times New Roman" pitchFamily="18" charset="0"/>
              </a:rPr>
              <a:t>2</a:t>
            </a:r>
            <a:r>
              <a:rPr lang="en-US" sz="2800" i="1">
                <a:solidFill>
                  <a:srgbClr val="0000FF"/>
                </a:solidFill>
                <a:latin typeface="Times New Roman" pitchFamily="18" charset="0"/>
                <a:cs typeface="Times New Roman" pitchFamily="18" charset="0"/>
              </a:rPr>
              <a:t> + l</a:t>
            </a:r>
            <a:r>
              <a:rPr lang="en-US" sz="2800" i="1" baseline="-30000">
                <a:solidFill>
                  <a:srgbClr val="0000FF"/>
                </a:solidFill>
                <a:latin typeface="Times New Roman" pitchFamily="18" charset="0"/>
                <a:cs typeface="Times New Roman" pitchFamily="18" charset="0"/>
              </a:rPr>
              <a:t>3</a:t>
            </a:r>
            <a:r>
              <a:rPr lang="en-US" sz="2800" i="1">
                <a:solidFill>
                  <a:srgbClr val="0000FF"/>
                </a:solidFill>
                <a:latin typeface="Times New Roman" pitchFamily="18" charset="0"/>
                <a:cs typeface="Times New Roman" pitchFamily="18" charset="0"/>
              </a:rPr>
              <a:t>.</a:t>
            </a:r>
            <a:endParaRPr lang="en-US" sz="2800">
              <a:solidFill>
                <a:srgbClr val="0000FF"/>
              </a:solidFill>
              <a:latin typeface=".VnTime" pitchFamily="34" charset="0"/>
              <a:cs typeface="Times New Roman" pitchFamily="18" charset="0"/>
            </a:endParaRPr>
          </a:p>
          <a:p>
            <a:pPr algn="l"/>
            <a:r>
              <a:rPr lang="en-US" sz="2800" i="1">
                <a:solidFill>
                  <a:srgbClr val="0000FF"/>
                </a:solidFill>
                <a:latin typeface="Times New Roman" pitchFamily="18" charset="0"/>
                <a:cs typeface="Times New Roman" pitchFamily="18" charset="0"/>
              </a:rPr>
              <a:t>M</a:t>
            </a:r>
            <a:r>
              <a:rPr lang="en-US" sz="2800" i="1" baseline="-30000">
                <a:solidFill>
                  <a:srgbClr val="0000FF"/>
                </a:solidFill>
                <a:latin typeface="Times New Roman" pitchFamily="18" charset="0"/>
                <a:cs typeface="Times New Roman" pitchFamily="18" charset="0"/>
              </a:rPr>
              <a:t>3</a:t>
            </a:r>
            <a:r>
              <a:rPr lang="en-US" sz="2800" i="1">
                <a:solidFill>
                  <a:srgbClr val="0000FF"/>
                </a:solidFill>
                <a:latin typeface="Times New Roman" pitchFamily="18" charset="0"/>
                <a:cs typeface="Times New Roman" pitchFamily="18" charset="0"/>
              </a:rPr>
              <a:t> = 3M – 2M – 3M</a:t>
            </a:r>
          </a:p>
          <a:p>
            <a:pPr algn="l"/>
            <a:r>
              <a:rPr lang="en-US" sz="2800" i="1">
                <a:solidFill>
                  <a:srgbClr val="0000FF"/>
                </a:solidFill>
                <a:latin typeface="Times New Roman" pitchFamily="18" charset="0"/>
                <a:cs typeface="Times New Roman" pitchFamily="18" charset="0"/>
              </a:rPr>
              <a:t> = – 2M = const</a:t>
            </a:r>
            <a:r>
              <a:rPr lang="en-US" sz="2800">
                <a:solidFill>
                  <a:srgbClr val="0000FF"/>
                </a:solidFill>
                <a:latin typeface="Times New Roman" pitchFamily="18" charset="0"/>
                <a:cs typeface="Times New Roman" pitchFamily="18" charset="0"/>
              </a:rPr>
              <a:t>.</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50410"/>
                                        </p:tgtEl>
                                        <p:attrNameLst>
                                          <p:attrName>style.visibility</p:attrName>
                                        </p:attrNameLst>
                                      </p:cBhvr>
                                      <p:to>
                                        <p:strVal val="visible"/>
                                      </p:to>
                                    </p:set>
                                    <p:animEffect transition="in" filter="wipe(up)">
                                      <p:cBhvr>
                                        <p:cTn id="7" dur="2000"/>
                                        <p:tgtEl>
                                          <p:spTgt spid="5041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50415"/>
                                        </p:tgtEl>
                                        <p:attrNameLst>
                                          <p:attrName>style.visibility</p:attrName>
                                        </p:attrNameLst>
                                      </p:cBhvr>
                                      <p:to>
                                        <p:strVal val="visible"/>
                                      </p:to>
                                    </p:set>
                                    <p:animEffect transition="in" filter="wheel(4)">
                                      <p:cBhvr>
                                        <p:cTn id="12" dur="2000"/>
                                        <p:tgtEl>
                                          <p:spTgt spid="5041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50419"/>
                                        </p:tgtEl>
                                        <p:attrNameLst>
                                          <p:attrName>style.visibility</p:attrName>
                                        </p:attrNameLst>
                                      </p:cBhvr>
                                      <p:to>
                                        <p:strVal val="visible"/>
                                      </p:to>
                                    </p:set>
                                    <p:animEffect transition="in" filter="wheel(4)">
                                      <p:cBhvr>
                                        <p:cTn id="17" dur="2000"/>
                                        <p:tgtEl>
                                          <p:spTgt spid="5041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50411"/>
                                        </p:tgtEl>
                                        <p:attrNameLst>
                                          <p:attrName>style.visibility</p:attrName>
                                        </p:attrNameLst>
                                      </p:cBhvr>
                                      <p:to>
                                        <p:strVal val="visible"/>
                                      </p:to>
                                    </p:set>
                                    <p:animEffect transition="in" filter="checkerboard(across)">
                                      <p:cBhvr>
                                        <p:cTn id="22" dur="2000"/>
                                        <p:tgtEl>
                                          <p:spTgt spid="50411"/>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50420"/>
                                        </p:tgtEl>
                                        <p:attrNameLst>
                                          <p:attrName>style.visibility</p:attrName>
                                        </p:attrNameLst>
                                      </p:cBhvr>
                                      <p:to>
                                        <p:strVal val="visible"/>
                                      </p:to>
                                    </p:set>
                                    <p:animEffect transition="in" filter="wheel(4)">
                                      <p:cBhvr>
                                        <p:cTn id="27" dur="2000"/>
                                        <p:tgtEl>
                                          <p:spTgt spid="50420"/>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50412"/>
                                        </p:tgtEl>
                                        <p:attrNameLst>
                                          <p:attrName>style.visibility</p:attrName>
                                        </p:attrNameLst>
                                      </p:cBhvr>
                                      <p:to>
                                        <p:strVal val="visible"/>
                                      </p:to>
                                    </p:set>
                                    <p:animEffect transition="in" filter="checkerboard(across)">
                                      <p:cBhvr>
                                        <p:cTn id="32" dur="2000"/>
                                        <p:tgtEl>
                                          <p:spTgt spid="50412"/>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50421"/>
                                        </p:tgtEl>
                                        <p:attrNameLst>
                                          <p:attrName>style.visibility</p:attrName>
                                        </p:attrNameLst>
                                      </p:cBhvr>
                                      <p:to>
                                        <p:strVal val="visible"/>
                                      </p:to>
                                    </p:set>
                                    <p:animEffect transition="in" filter="wheel(4)">
                                      <p:cBhvr>
                                        <p:cTn id="37" dur="2000"/>
                                        <p:tgtEl>
                                          <p:spTgt spid="50421"/>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1" fill="hold" grpId="0" nodeType="clickEffect">
                                  <p:stCondLst>
                                    <p:cond delay="0"/>
                                  </p:stCondLst>
                                  <p:childTnLst>
                                    <p:set>
                                      <p:cBhvr>
                                        <p:cTn id="41" dur="1" fill="hold">
                                          <p:stCondLst>
                                            <p:cond delay="0"/>
                                          </p:stCondLst>
                                        </p:cTn>
                                        <p:tgtEl>
                                          <p:spTgt spid="50413"/>
                                        </p:tgtEl>
                                        <p:attrNameLst>
                                          <p:attrName>style.visibility</p:attrName>
                                        </p:attrNameLst>
                                      </p:cBhvr>
                                      <p:to>
                                        <p:strVal val="visible"/>
                                      </p:to>
                                    </p:set>
                                    <p:animEffect transition="in" filter="wipe(up)">
                                      <p:cBhvr>
                                        <p:cTn id="42" dur="2000"/>
                                        <p:tgtEl>
                                          <p:spTgt spid="50413"/>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nodeType="clickEffect">
                                  <p:stCondLst>
                                    <p:cond delay="0"/>
                                  </p:stCondLst>
                                  <p:childTnLst>
                                    <p:set>
                                      <p:cBhvr>
                                        <p:cTn id="46" dur="1" fill="hold">
                                          <p:stCondLst>
                                            <p:cond delay="0"/>
                                          </p:stCondLst>
                                        </p:cTn>
                                        <p:tgtEl>
                                          <p:spTgt spid="50417"/>
                                        </p:tgtEl>
                                        <p:attrNameLst>
                                          <p:attrName>style.visibility</p:attrName>
                                        </p:attrNameLst>
                                      </p:cBhvr>
                                      <p:to>
                                        <p:strVal val="visible"/>
                                      </p:to>
                                    </p:set>
                                    <p:animEffect transition="in" filter="wheel(4)">
                                      <p:cBhvr>
                                        <p:cTn id="47" dur="2000"/>
                                        <p:tgtEl>
                                          <p:spTgt spid="504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410" grpId="0" autoUpdateAnimBg="0"/>
      <p:bldP spid="50411" grpId="0" autoUpdateAnimBg="0"/>
      <p:bldP spid="50412" grpId="0" autoUpdateAnimBg="0"/>
      <p:bldP spid="50413" grpId="0" autoUpdateAnimBg="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889" name="Group 385"/>
          <p:cNvGrpSpPr>
            <a:grpSpLocks/>
          </p:cNvGrpSpPr>
          <p:nvPr/>
        </p:nvGrpSpPr>
        <p:grpSpPr bwMode="auto">
          <a:xfrm>
            <a:off x="1536700" y="0"/>
            <a:ext cx="6324600" cy="6680200"/>
            <a:chOff x="912" y="0"/>
            <a:chExt cx="3984" cy="4208"/>
          </a:xfrm>
        </p:grpSpPr>
        <p:grpSp>
          <p:nvGrpSpPr>
            <p:cNvPr id="21507" name="Group 3"/>
            <p:cNvGrpSpPr>
              <a:grpSpLocks/>
            </p:cNvGrpSpPr>
            <p:nvPr/>
          </p:nvGrpSpPr>
          <p:grpSpPr bwMode="auto">
            <a:xfrm>
              <a:off x="1066" y="447"/>
              <a:ext cx="807" cy="180"/>
              <a:chOff x="2960" y="6630"/>
              <a:chExt cx="1723" cy="425"/>
            </a:xfrm>
          </p:grpSpPr>
          <p:sp>
            <p:nvSpPr>
              <p:cNvPr id="21508" name="Line 4"/>
              <p:cNvSpPr>
                <a:spLocks noChangeShapeType="1"/>
              </p:cNvSpPr>
              <p:nvPr/>
            </p:nvSpPr>
            <p:spPr bwMode="auto">
              <a:xfrm>
                <a:off x="3062" y="6840"/>
                <a:ext cx="1621"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09" name="Line 5"/>
              <p:cNvSpPr>
                <a:spLocks noChangeShapeType="1"/>
              </p:cNvSpPr>
              <p:nvPr/>
            </p:nvSpPr>
            <p:spPr bwMode="auto">
              <a:xfrm>
                <a:off x="3062" y="6630"/>
                <a:ext cx="0" cy="42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10" name="Line 6"/>
              <p:cNvSpPr>
                <a:spLocks noChangeShapeType="1"/>
              </p:cNvSpPr>
              <p:nvPr/>
            </p:nvSpPr>
            <p:spPr bwMode="auto">
              <a:xfrm flipH="1">
                <a:off x="2960" y="6645"/>
                <a:ext cx="85" cy="8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11" name="Line 7"/>
              <p:cNvSpPr>
                <a:spLocks noChangeShapeType="1"/>
              </p:cNvSpPr>
              <p:nvPr/>
            </p:nvSpPr>
            <p:spPr bwMode="auto">
              <a:xfrm flipH="1">
                <a:off x="2975" y="6840"/>
                <a:ext cx="85" cy="8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12" name="Line 8"/>
              <p:cNvSpPr>
                <a:spLocks noChangeShapeType="1"/>
              </p:cNvSpPr>
              <p:nvPr/>
            </p:nvSpPr>
            <p:spPr bwMode="auto">
              <a:xfrm flipH="1">
                <a:off x="2975" y="6945"/>
                <a:ext cx="85" cy="8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13" name="Line 9"/>
              <p:cNvSpPr>
                <a:spLocks noChangeShapeType="1"/>
              </p:cNvSpPr>
              <p:nvPr/>
            </p:nvSpPr>
            <p:spPr bwMode="auto">
              <a:xfrm flipH="1">
                <a:off x="2960" y="6750"/>
                <a:ext cx="85" cy="8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1521" name="Group 17"/>
            <p:cNvGrpSpPr>
              <a:grpSpLocks/>
            </p:cNvGrpSpPr>
            <p:nvPr/>
          </p:nvGrpSpPr>
          <p:grpSpPr bwMode="auto">
            <a:xfrm>
              <a:off x="2366" y="459"/>
              <a:ext cx="806" cy="181"/>
              <a:chOff x="2960" y="6630"/>
              <a:chExt cx="1723" cy="425"/>
            </a:xfrm>
          </p:grpSpPr>
          <p:sp>
            <p:nvSpPr>
              <p:cNvPr id="21522" name="Line 18"/>
              <p:cNvSpPr>
                <a:spLocks noChangeShapeType="1"/>
              </p:cNvSpPr>
              <p:nvPr/>
            </p:nvSpPr>
            <p:spPr bwMode="auto">
              <a:xfrm>
                <a:off x="3062" y="6840"/>
                <a:ext cx="1621"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23" name="Line 19"/>
              <p:cNvSpPr>
                <a:spLocks noChangeShapeType="1"/>
              </p:cNvSpPr>
              <p:nvPr/>
            </p:nvSpPr>
            <p:spPr bwMode="auto">
              <a:xfrm>
                <a:off x="3062" y="6630"/>
                <a:ext cx="0" cy="42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24" name="Line 20"/>
              <p:cNvSpPr>
                <a:spLocks noChangeShapeType="1"/>
              </p:cNvSpPr>
              <p:nvPr/>
            </p:nvSpPr>
            <p:spPr bwMode="auto">
              <a:xfrm flipH="1">
                <a:off x="2960" y="6645"/>
                <a:ext cx="85" cy="8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25" name="Line 21"/>
              <p:cNvSpPr>
                <a:spLocks noChangeShapeType="1"/>
              </p:cNvSpPr>
              <p:nvPr/>
            </p:nvSpPr>
            <p:spPr bwMode="auto">
              <a:xfrm flipH="1">
                <a:off x="2975" y="6840"/>
                <a:ext cx="85" cy="8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26" name="Line 22"/>
              <p:cNvSpPr>
                <a:spLocks noChangeShapeType="1"/>
              </p:cNvSpPr>
              <p:nvPr/>
            </p:nvSpPr>
            <p:spPr bwMode="auto">
              <a:xfrm flipH="1">
                <a:off x="2975" y="6945"/>
                <a:ext cx="85" cy="8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27" name="Line 23"/>
              <p:cNvSpPr>
                <a:spLocks noChangeShapeType="1"/>
              </p:cNvSpPr>
              <p:nvPr/>
            </p:nvSpPr>
            <p:spPr bwMode="auto">
              <a:xfrm flipH="1">
                <a:off x="2960" y="6750"/>
                <a:ext cx="85" cy="8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1528" name="Line 24"/>
            <p:cNvSpPr>
              <a:spLocks noChangeShapeType="1"/>
            </p:cNvSpPr>
            <p:nvPr/>
          </p:nvSpPr>
          <p:spPr bwMode="auto">
            <a:xfrm>
              <a:off x="1109" y="612"/>
              <a:ext cx="0" cy="2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29" name="Line 25"/>
            <p:cNvSpPr>
              <a:spLocks noChangeShapeType="1"/>
            </p:cNvSpPr>
            <p:nvPr/>
          </p:nvSpPr>
          <p:spPr bwMode="auto">
            <a:xfrm>
              <a:off x="1867" y="689"/>
              <a:ext cx="0" cy="15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30" name="Line 26"/>
            <p:cNvSpPr>
              <a:spLocks noChangeShapeType="1"/>
            </p:cNvSpPr>
            <p:nvPr/>
          </p:nvSpPr>
          <p:spPr bwMode="auto">
            <a:xfrm>
              <a:off x="1109" y="804"/>
              <a:ext cx="758"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1531" name="Text Box 27"/>
            <p:cNvSpPr txBox="1">
              <a:spLocks noChangeArrowheads="1"/>
            </p:cNvSpPr>
            <p:nvPr/>
          </p:nvSpPr>
          <p:spPr bwMode="auto">
            <a:xfrm>
              <a:off x="1411" y="559"/>
              <a:ext cx="252"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l</a:t>
              </a:r>
            </a:p>
          </p:txBody>
        </p:sp>
        <p:sp>
          <p:nvSpPr>
            <p:cNvPr id="21532" name="Line 28"/>
            <p:cNvSpPr>
              <a:spLocks noChangeShapeType="1"/>
            </p:cNvSpPr>
            <p:nvPr/>
          </p:nvSpPr>
          <p:spPr bwMode="auto">
            <a:xfrm>
              <a:off x="3679" y="612"/>
              <a:ext cx="0" cy="2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33" name="Line 29"/>
            <p:cNvSpPr>
              <a:spLocks noChangeShapeType="1"/>
            </p:cNvSpPr>
            <p:nvPr/>
          </p:nvSpPr>
          <p:spPr bwMode="auto">
            <a:xfrm>
              <a:off x="4437" y="689"/>
              <a:ext cx="0" cy="15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34" name="Line 30"/>
            <p:cNvSpPr>
              <a:spLocks noChangeShapeType="1"/>
            </p:cNvSpPr>
            <p:nvPr/>
          </p:nvSpPr>
          <p:spPr bwMode="auto">
            <a:xfrm>
              <a:off x="3679" y="804"/>
              <a:ext cx="758"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1535" name="Text Box 31"/>
            <p:cNvSpPr txBox="1">
              <a:spLocks noChangeArrowheads="1"/>
            </p:cNvSpPr>
            <p:nvPr/>
          </p:nvSpPr>
          <p:spPr bwMode="auto">
            <a:xfrm>
              <a:off x="3981" y="607"/>
              <a:ext cx="252"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l</a:t>
              </a:r>
            </a:p>
          </p:txBody>
        </p:sp>
        <p:sp>
          <p:nvSpPr>
            <p:cNvPr id="21536" name="Line 32"/>
            <p:cNvSpPr>
              <a:spLocks noChangeShapeType="1"/>
            </p:cNvSpPr>
            <p:nvPr/>
          </p:nvSpPr>
          <p:spPr bwMode="auto">
            <a:xfrm>
              <a:off x="2408" y="625"/>
              <a:ext cx="0" cy="22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37" name="Line 33"/>
            <p:cNvSpPr>
              <a:spLocks noChangeShapeType="1"/>
            </p:cNvSpPr>
            <p:nvPr/>
          </p:nvSpPr>
          <p:spPr bwMode="auto">
            <a:xfrm>
              <a:off x="3166" y="701"/>
              <a:ext cx="0" cy="15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38" name="Line 34"/>
            <p:cNvSpPr>
              <a:spLocks noChangeShapeType="1"/>
            </p:cNvSpPr>
            <p:nvPr/>
          </p:nvSpPr>
          <p:spPr bwMode="auto">
            <a:xfrm>
              <a:off x="2408" y="816"/>
              <a:ext cx="758"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1539" name="Text Box 35"/>
            <p:cNvSpPr txBox="1">
              <a:spLocks noChangeArrowheads="1"/>
            </p:cNvSpPr>
            <p:nvPr/>
          </p:nvSpPr>
          <p:spPr bwMode="auto">
            <a:xfrm>
              <a:off x="2710" y="572"/>
              <a:ext cx="252"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l</a:t>
              </a:r>
            </a:p>
          </p:txBody>
        </p:sp>
        <p:sp>
          <p:nvSpPr>
            <p:cNvPr id="21540" name="Arc 36"/>
            <p:cNvSpPr>
              <a:spLocks/>
            </p:cNvSpPr>
            <p:nvPr/>
          </p:nvSpPr>
          <p:spPr bwMode="auto">
            <a:xfrm>
              <a:off x="1839" y="459"/>
              <a:ext cx="109" cy="207"/>
            </a:xfrm>
            <a:custGeom>
              <a:avLst/>
              <a:gdLst>
                <a:gd name="G0" fmla="+- 0 0 0"/>
                <a:gd name="G1" fmla="+- 17846 0 0"/>
                <a:gd name="G2" fmla="+- 21600 0 0"/>
                <a:gd name="T0" fmla="*/ 12168 w 21600"/>
                <a:gd name="T1" fmla="*/ 0 h 35441"/>
                <a:gd name="T2" fmla="*/ 12529 w 21600"/>
                <a:gd name="T3" fmla="*/ 35441 h 35441"/>
                <a:gd name="T4" fmla="*/ 0 w 21600"/>
                <a:gd name="T5" fmla="*/ 17846 h 35441"/>
              </a:gdLst>
              <a:ahLst/>
              <a:cxnLst>
                <a:cxn ang="0">
                  <a:pos x="T0" y="T1"/>
                </a:cxn>
                <a:cxn ang="0">
                  <a:pos x="T2" y="T3"/>
                </a:cxn>
                <a:cxn ang="0">
                  <a:pos x="T4" y="T5"/>
                </a:cxn>
              </a:cxnLst>
              <a:rect l="0" t="0" r="r" b="b"/>
              <a:pathLst>
                <a:path w="21600" h="35441" fill="none" extrusionOk="0">
                  <a:moveTo>
                    <a:pt x="12168" y="-1"/>
                  </a:moveTo>
                  <a:cubicBezTo>
                    <a:pt x="18069" y="4023"/>
                    <a:pt x="21600" y="10703"/>
                    <a:pt x="21600" y="17846"/>
                  </a:cubicBezTo>
                  <a:cubicBezTo>
                    <a:pt x="21600" y="24832"/>
                    <a:pt x="18220" y="31388"/>
                    <a:pt x="12529" y="35441"/>
                  </a:cubicBezTo>
                </a:path>
                <a:path w="21600" h="35441" stroke="0" extrusionOk="0">
                  <a:moveTo>
                    <a:pt x="12168" y="-1"/>
                  </a:moveTo>
                  <a:cubicBezTo>
                    <a:pt x="18069" y="4023"/>
                    <a:pt x="21600" y="10703"/>
                    <a:pt x="21600" y="17846"/>
                  </a:cubicBezTo>
                  <a:cubicBezTo>
                    <a:pt x="21600" y="24832"/>
                    <a:pt x="18220" y="31388"/>
                    <a:pt x="12529" y="35441"/>
                  </a:cubicBezTo>
                  <a:lnTo>
                    <a:pt x="0" y="17846"/>
                  </a:lnTo>
                  <a:close/>
                </a:path>
              </a:pathLst>
            </a:custGeom>
            <a:noFill/>
            <a:ln w="19050">
              <a:solidFill>
                <a:srgbClr val="CC3300"/>
              </a:solidFill>
              <a:round/>
              <a:headEnd type="stealth" w="med" len="lg"/>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541" name="Line 37"/>
            <p:cNvSpPr>
              <a:spLocks noChangeShapeType="1"/>
            </p:cNvSpPr>
            <p:nvPr/>
          </p:nvSpPr>
          <p:spPr bwMode="auto">
            <a:xfrm>
              <a:off x="3159" y="308"/>
              <a:ext cx="0" cy="219"/>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1542" name="Line 38"/>
            <p:cNvSpPr>
              <a:spLocks noChangeShapeType="1"/>
            </p:cNvSpPr>
            <p:nvPr/>
          </p:nvSpPr>
          <p:spPr bwMode="auto">
            <a:xfrm>
              <a:off x="1109" y="1224"/>
              <a:ext cx="758" cy="0"/>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43" name="Line 39"/>
            <p:cNvSpPr>
              <a:spLocks noChangeShapeType="1"/>
            </p:cNvSpPr>
            <p:nvPr/>
          </p:nvSpPr>
          <p:spPr bwMode="auto">
            <a:xfrm flipV="1">
              <a:off x="1102" y="1071"/>
              <a:ext cx="0" cy="153"/>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44" name="Line 40"/>
            <p:cNvSpPr>
              <a:spLocks noChangeShapeType="1"/>
            </p:cNvSpPr>
            <p:nvPr/>
          </p:nvSpPr>
          <p:spPr bwMode="auto">
            <a:xfrm>
              <a:off x="1102" y="1071"/>
              <a:ext cx="766"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45" name="Line 41"/>
            <p:cNvSpPr>
              <a:spLocks noChangeShapeType="1"/>
            </p:cNvSpPr>
            <p:nvPr/>
          </p:nvSpPr>
          <p:spPr bwMode="auto">
            <a:xfrm flipV="1">
              <a:off x="1249" y="1071"/>
              <a:ext cx="0" cy="153"/>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46" name="Line 42"/>
            <p:cNvSpPr>
              <a:spLocks noChangeShapeType="1"/>
            </p:cNvSpPr>
            <p:nvPr/>
          </p:nvSpPr>
          <p:spPr bwMode="auto">
            <a:xfrm flipV="1">
              <a:off x="1326" y="1071"/>
              <a:ext cx="0" cy="153"/>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47" name="Line 43"/>
            <p:cNvSpPr>
              <a:spLocks noChangeShapeType="1"/>
            </p:cNvSpPr>
            <p:nvPr/>
          </p:nvSpPr>
          <p:spPr bwMode="auto">
            <a:xfrm flipV="1">
              <a:off x="1404" y="1071"/>
              <a:ext cx="0" cy="153"/>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48" name="Line 44"/>
            <p:cNvSpPr>
              <a:spLocks noChangeShapeType="1"/>
            </p:cNvSpPr>
            <p:nvPr/>
          </p:nvSpPr>
          <p:spPr bwMode="auto">
            <a:xfrm flipV="1">
              <a:off x="1481" y="1071"/>
              <a:ext cx="0" cy="153"/>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49" name="Line 45"/>
            <p:cNvSpPr>
              <a:spLocks noChangeShapeType="1"/>
            </p:cNvSpPr>
            <p:nvPr/>
          </p:nvSpPr>
          <p:spPr bwMode="auto">
            <a:xfrm flipV="1">
              <a:off x="1558" y="1071"/>
              <a:ext cx="0" cy="153"/>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50" name="Line 46"/>
            <p:cNvSpPr>
              <a:spLocks noChangeShapeType="1"/>
            </p:cNvSpPr>
            <p:nvPr/>
          </p:nvSpPr>
          <p:spPr bwMode="auto">
            <a:xfrm flipV="1">
              <a:off x="1172" y="1071"/>
              <a:ext cx="0" cy="153"/>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51" name="Line 47"/>
            <p:cNvSpPr>
              <a:spLocks noChangeShapeType="1"/>
            </p:cNvSpPr>
            <p:nvPr/>
          </p:nvSpPr>
          <p:spPr bwMode="auto">
            <a:xfrm flipV="1">
              <a:off x="1867" y="1071"/>
              <a:ext cx="0" cy="153"/>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52" name="Line 48"/>
            <p:cNvSpPr>
              <a:spLocks noChangeShapeType="1"/>
            </p:cNvSpPr>
            <p:nvPr/>
          </p:nvSpPr>
          <p:spPr bwMode="auto">
            <a:xfrm flipV="1">
              <a:off x="1790" y="1071"/>
              <a:ext cx="0" cy="153"/>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53" name="Line 49"/>
            <p:cNvSpPr>
              <a:spLocks noChangeShapeType="1"/>
            </p:cNvSpPr>
            <p:nvPr/>
          </p:nvSpPr>
          <p:spPr bwMode="auto">
            <a:xfrm flipV="1">
              <a:off x="1713" y="1071"/>
              <a:ext cx="0" cy="153"/>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54" name="Line 50"/>
            <p:cNvSpPr>
              <a:spLocks noChangeShapeType="1"/>
            </p:cNvSpPr>
            <p:nvPr/>
          </p:nvSpPr>
          <p:spPr bwMode="auto">
            <a:xfrm flipV="1">
              <a:off x="1635" y="1071"/>
              <a:ext cx="0" cy="153"/>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55" name="Line 51"/>
            <p:cNvSpPr>
              <a:spLocks noChangeShapeType="1"/>
            </p:cNvSpPr>
            <p:nvPr/>
          </p:nvSpPr>
          <p:spPr bwMode="auto">
            <a:xfrm>
              <a:off x="3686" y="541"/>
              <a:ext cx="758" cy="0"/>
            </a:xfrm>
            <a:prstGeom prst="line">
              <a:avLst/>
            </a:prstGeom>
            <a:noFill/>
            <a:ln w="28575">
              <a:solidFill>
                <a:srgbClr val="000000"/>
              </a:solidFill>
              <a:round/>
              <a:headEnd type="none" w="sm" len="sm"/>
              <a:tailEnd type="none" w="sm" len="med"/>
            </a:ln>
            <a:extLst>
              <a:ext uri="{909E8E84-426E-40DD-AFC4-6F175D3DCCD1}">
                <a14:hiddenFill xmlns:a14="http://schemas.microsoft.com/office/drawing/2010/main">
                  <a:noFill/>
                </a14:hiddenFill>
              </a:ext>
            </a:extLst>
          </p:spPr>
          <p:txBody>
            <a:bodyPr/>
            <a:lstStyle/>
            <a:p>
              <a:endParaRPr lang="en-US"/>
            </a:p>
          </p:txBody>
        </p:sp>
        <p:sp>
          <p:nvSpPr>
            <p:cNvPr id="21556" name="Line 52"/>
            <p:cNvSpPr>
              <a:spLocks noChangeShapeType="1"/>
            </p:cNvSpPr>
            <p:nvPr/>
          </p:nvSpPr>
          <p:spPr bwMode="auto">
            <a:xfrm flipV="1">
              <a:off x="3679" y="389"/>
              <a:ext cx="0" cy="152"/>
            </a:xfrm>
            <a:prstGeom prst="line">
              <a:avLst/>
            </a:prstGeom>
            <a:noFill/>
            <a:ln w="9525">
              <a:solidFill>
                <a:srgbClr val="CC3300"/>
              </a:solidFill>
              <a:round/>
              <a:headEnd type="stealth" w="sm" len="sm"/>
              <a:tailEnd type="none" w="sm" len="med"/>
            </a:ln>
            <a:extLst>
              <a:ext uri="{909E8E84-426E-40DD-AFC4-6F175D3DCCD1}">
                <a14:hiddenFill xmlns:a14="http://schemas.microsoft.com/office/drawing/2010/main">
                  <a:noFill/>
                </a14:hiddenFill>
              </a:ext>
            </a:extLst>
          </p:spPr>
          <p:txBody>
            <a:bodyPr/>
            <a:lstStyle/>
            <a:p>
              <a:endParaRPr lang="en-US"/>
            </a:p>
          </p:txBody>
        </p:sp>
        <p:sp>
          <p:nvSpPr>
            <p:cNvPr id="21557" name="Line 53"/>
            <p:cNvSpPr>
              <a:spLocks noChangeShapeType="1"/>
            </p:cNvSpPr>
            <p:nvPr/>
          </p:nvSpPr>
          <p:spPr bwMode="auto">
            <a:xfrm>
              <a:off x="3679" y="389"/>
              <a:ext cx="758" cy="0"/>
            </a:xfrm>
            <a:prstGeom prst="line">
              <a:avLst/>
            </a:prstGeom>
            <a:noFill/>
            <a:ln w="28575">
              <a:solidFill>
                <a:srgbClr val="CC3300"/>
              </a:solidFill>
              <a:round/>
              <a:headEnd type="none" w="sm" len="sm"/>
              <a:tailEnd type="none" w="sm" len="med"/>
            </a:ln>
            <a:extLst>
              <a:ext uri="{909E8E84-426E-40DD-AFC4-6F175D3DCCD1}">
                <a14:hiddenFill xmlns:a14="http://schemas.microsoft.com/office/drawing/2010/main">
                  <a:noFill/>
                </a14:hiddenFill>
              </a:ext>
            </a:extLst>
          </p:spPr>
          <p:txBody>
            <a:bodyPr/>
            <a:lstStyle/>
            <a:p>
              <a:endParaRPr lang="en-US"/>
            </a:p>
          </p:txBody>
        </p:sp>
        <p:grpSp>
          <p:nvGrpSpPr>
            <p:cNvPr id="21558" name="Group 54"/>
            <p:cNvGrpSpPr>
              <a:grpSpLocks/>
            </p:cNvGrpSpPr>
            <p:nvPr/>
          </p:nvGrpSpPr>
          <p:grpSpPr bwMode="auto">
            <a:xfrm>
              <a:off x="3749" y="389"/>
              <a:ext cx="695" cy="152"/>
              <a:chOff x="8585" y="6495"/>
              <a:chExt cx="1485" cy="360"/>
            </a:xfrm>
          </p:grpSpPr>
          <p:sp>
            <p:nvSpPr>
              <p:cNvPr id="21559" name="Line 55"/>
              <p:cNvSpPr>
                <a:spLocks noChangeShapeType="1"/>
              </p:cNvSpPr>
              <p:nvPr/>
            </p:nvSpPr>
            <p:spPr bwMode="auto">
              <a:xfrm flipV="1">
                <a:off x="8750" y="6495"/>
                <a:ext cx="0" cy="360"/>
              </a:xfrm>
              <a:prstGeom prst="line">
                <a:avLst/>
              </a:prstGeom>
              <a:noFill/>
              <a:ln w="9525">
                <a:solidFill>
                  <a:srgbClr val="CC3300"/>
                </a:solidFill>
                <a:round/>
                <a:headEnd type="stealth" w="sm" len="sm"/>
                <a:tailEnd type="none" w="sm" len="med"/>
              </a:ln>
              <a:extLst>
                <a:ext uri="{909E8E84-426E-40DD-AFC4-6F175D3DCCD1}">
                  <a14:hiddenFill xmlns:a14="http://schemas.microsoft.com/office/drawing/2010/main">
                    <a:noFill/>
                  </a14:hiddenFill>
                </a:ext>
              </a:extLst>
            </p:spPr>
            <p:txBody>
              <a:bodyPr/>
              <a:lstStyle/>
              <a:p>
                <a:endParaRPr lang="en-US"/>
              </a:p>
            </p:txBody>
          </p:sp>
          <p:sp>
            <p:nvSpPr>
              <p:cNvPr id="21560" name="Line 56"/>
              <p:cNvSpPr>
                <a:spLocks noChangeShapeType="1"/>
              </p:cNvSpPr>
              <p:nvPr/>
            </p:nvSpPr>
            <p:spPr bwMode="auto">
              <a:xfrm flipV="1">
                <a:off x="8915" y="6495"/>
                <a:ext cx="0" cy="360"/>
              </a:xfrm>
              <a:prstGeom prst="line">
                <a:avLst/>
              </a:prstGeom>
              <a:noFill/>
              <a:ln w="9525">
                <a:solidFill>
                  <a:srgbClr val="CC3300"/>
                </a:solidFill>
                <a:round/>
                <a:headEnd type="stealth" w="sm" len="sm"/>
                <a:tailEnd type="none" w="sm" len="med"/>
              </a:ln>
              <a:extLst>
                <a:ext uri="{909E8E84-426E-40DD-AFC4-6F175D3DCCD1}">
                  <a14:hiddenFill xmlns:a14="http://schemas.microsoft.com/office/drawing/2010/main">
                    <a:noFill/>
                  </a14:hiddenFill>
                </a:ext>
              </a:extLst>
            </p:spPr>
            <p:txBody>
              <a:bodyPr/>
              <a:lstStyle/>
              <a:p>
                <a:endParaRPr lang="en-US"/>
              </a:p>
            </p:txBody>
          </p:sp>
          <p:sp>
            <p:nvSpPr>
              <p:cNvPr id="21561" name="Line 57"/>
              <p:cNvSpPr>
                <a:spLocks noChangeShapeType="1"/>
              </p:cNvSpPr>
              <p:nvPr/>
            </p:nvSpPr>
            <p:spPr bwMode="auto">
              <a:xfrm flipV="1">
                <a:off x="9080" y="6495"/>
                <a:ext cx="0" cy="360"/>
              </a:xfrm>
              <a:prstGeom prst="line">
                <a:avLst/>
              </a:prstGeom>
              <a:noFill/>
              <a:ln w="9525">
                <a:solidFill>
                  <a:srgbClr val="CC3300"/>
                </a:solidFill>
                <a:round/>
                <a:headEnd type="stealth" w="sm" len="sm"/>
                <a:tailEnd type="none" w="sm" len="med"/>
              </a:ln>
              <a:extLst>
                <a:ext uri="{909E8E84-426E-40DD-AFC4-6F175D3DCCD1}">
                  <a14:hiddenFill xmlns:a14="http://schemas.microsoft.com/office/drawing/2010/main">
                    <a:noFill/>
                  </a14:hiddenFill>
                </a:ext>
              </a:extLst>
            </p:spPr>
            <p:txBody>
              <a:bodyPr/>
              <a:lstStyle/>
              <a:p>
                <a:endParaRPr lang="en-US"/>
              </a:p>
            </p:txBody>
          </p:sp>
          <p:sp>
            <p:nvSpPr>
              <p:cNvPr id="21562" name="Line 58"/>
              <p:cNvSpPr>
                <a:spLocks noChangeShapeType="1"/>
              </p:cNvSpPr>
              <p:nvPr/>
            </p:nvSpPr>
            <p:spPr bwMode="auto">
              <a:xfrm flipV="1">
                <a:off x="9245" y="6495"/>
                <a:ext cx="0" cy="360"/>
              </a:xfrm>
              <a:prstGeom prst="line">
                <a:avLst/>
              </a:prstGeom>
              <a:noFill/>
              <a:ln w="9525">
                <a:solidFill>
                  <a:srgbClr val="CC3300"/>
                </a:solidFill>
                <a:round/>
                <a:headEnd type="stealth" w="sm" len="sm"/>
                <a:tailEnd type="none" w="sm" len="med"/>
              </a:ln>
              <a:extLst>
                <a:ext uri="{909E8E84-426E-40DD-AFC4-6F175D3DCCD1}">
                  <a14:hiddenFill xmlns:a14="http://schemas.microsoft.com/office/drawing/2010/main">
                    <a:noFill/>
                  </a14:hiddenFill>
                </a:ext>
              </a:extLst>
            </p:spPr>
            <p:txBody>
              <a:bodyPr/>
              <a:lstStyle/>
              <a:p>
                <a:endParaRPr lang="en-US"/>
              </a:p>
            </p:txBody>
          </p:sp>
          <p:sp>
            <p:nvSpPr>
              <p:cNvPr id="21563" name="Line 59"/>
              <p:cNvSpPr>
                <a:spLocks noChangeShapeType="1"/>
              </p:cNvSpPr>
              <p:nvPr/>
            </p:nvSpPr>
            <p:spPr bwMode="auto">
              <a:xfrm flipV="1">
                <a:off x="9410" y="6495"/>
                <a:ext cx="0" cy="360"/>
              </a:xfrm>
              <a:prstGeom prst="line">
                <a:avLst/>
              </a:prstGeom>
              <a:noFill/>
              <a:ln w="9525">
                <a:solidFill>
                  <a:srgbClr val="CC3300"/>
                </a:solidFill>
                <a:round/>
                <a:headEnd type="stealth" w="sm" len="sm"/>
                <a:tailEnd type="none" w="sm" len="med"/>
              </a:ln>
              <a:extLst>
                <a:ext uri="{909E8E84-426E-40DD-AFC4-6F175D3DCCD1}">
                  <a14:hiddenFill xmlns:a14="http://schemas.microsoft.com/office/drawing/2010/main">
                    <a:noFill/>
                  </a14:hiddenFill>
                </a:ext>
              </a:extLst>
            </p:spPr>
            <p:txBody>
              <a:bodyPr/>
              <a:lstStyle/>
              <a:p>
                <a:endParaRPr lang="en-US"/>
              </a:p>
            </p:txBody>
          </p:sp>
          <p:sp>
            <p:nvSpPr>
              <p:cNvPr id="21564" name="Line 60"/>
              <p:cNvSpPr>
                <a:spLocks noChangeShapeType="1"/>
              </p:cNvSpPr>
              <p:nvPr/>
            </p:nvSpPr>
            <p:spPr bwMode="auto">
              <a:xfrm flipV="1">
                <a:off x="8585" y="6495"/>
                <a:ext cx="0" cy="360"/>
              </a:xfrm>
              <a:prstGeom prst="line">
                <a:avLst/>
              </a:prstGeom>
              <a:noFill/>
              <a:ln w="9525">
                <a:solidFill>
                  <a:srgbClr val="CC3300"/>
                </a:solidFill>
                <a:round/>
                <a:headEnd type="stealth" w="sm" len="sm"/>
                <a:tailEnd type="none" w="sm" len="med"/>
              </a:ln>
              <a:extLst>
                <a:ext uri="{909E8E84-426E-40DD-AFC4-6F175D3DCCD1}">
                  <a14:hiddenFill xmlns:a14="http://schemas.microsoft.com/office/drawing/2010/main">
                    <a:noFill/>
                  </a14:hiddenFill>
                </a:ext>
              </a:extLst>
            </p:spPr>
            <p:txBody>
              <a:bodyPr/>
              <a:lstStyle/>
              <a:p>
                <a:endParaRPr lang="en-US"/>
              </a:p>
            </p:txBody>
          </p:sp>
          <p:sp>
            <p:nvSpPr>
              <p:cNvPr id="21565" name="Line 61"/>
              <p:cNvSpPr>
                <a:spLocks noChangeShapeType="1"/>
              </p:cNvSpPr>
              <p:nvPr/>
            </p:nvSpPr>
            <p:spPr bwMode="auto">
              <a:xfrm flipV="1">
                <a:off x="10070" y="6495"/>
                <a:ext cx="0" cy="360"/>
              </a:xfrm>
              <a:prstGeom prst="line">
                <a:avLst/>
              </a:prstGeom>
              <a:noFill/>
              <a:ln w="9525">
                <a:solidFill>
                  <a:srgbClr val="CC3300"/>
                </a:solidFill>
                <a:round/>
                <a:headEnd type="stealth" w="sm" len="sm"/>
                <a:tailEnd type="none" w="sm" len="med"/>
              </a:ln>
              <a:extLst>
                <a:ext uri="{909E8E84-426E-40DD-AFC4-6F175D3DCCD1}">
                  <a14:hiddenFill xmlns:a14="http://schemas.microsoft.com/office/drawing/2010/main">
                    <a:noFill/>
                  </a14:hiddenFill>
                </a:ext>
              </a:extLst>
            </p:spPr>
            <p:txBody>
              <a:bodyPr/>
              <a:lstStyle/>
              <a:p>
                <a:endParaRPr lang="en-US"/>
              </a:p>
            </p:txBody>
          </p:sp>
          <p:sp>
            <p:nvSpPr>
              <p:cNvPr id="21566" name="Line 62"/>
              <p:cNvSpPr>
                <a:spLocks noChangeShapeType="1"/>
              </p:cNvSpPr>
              <p:nvPr/>
            </p:nvSpPr>
            <p:spPr bwMode="auto">
              <a:xfrm flipV="1">
                <a:off x="9905" y="6495"/>
                <a:ext cx="0" cy="360"/>
              </a:xfrm>
              <a:prstGeom prst="line">
                <a:avLst/>
              </a:prstGeom>
              <a:noFill/>
              <a:ln w="9525">
                <a:solidFill>
                  <a:srgbClr val="CC3300"/>
                </a:solidFill>
                <a:round/>
                <a:headEnd type="stealth" w="sm" len="sm"/>
                <a:tailEnd type="none" w="sm" len="med"/>
              </a:ln>
              <a:extLst>
                <a:ext uri="{909E8E84-426E-40DD-AFC4-6F175D3DCCD1}">
                  <a14:hiddenFill xmlns:a14="http://schemas.microsoft.com/office/drawing/2010/main">
                    <a:noFill/>
                  </a14:hiddenFill>
                </a:ext>
              </a:extLst>
            </p:spPr>
            <p:txBody>
              <a:bodyPr/>
              <a:lstStyle/>
              <a:p>
                <a:endParaRPr lang="en-US"/>
              </a:p>
            </p:txBody>
          </p:sp>
          <p:sp>
            <p:nvSpPr>
              <p:cNvPr id="21567" name="Line 63"/>
              <p:cNvSpPr>
                <a:spLocks noChangeShapeType="1"/>
              </p:cNvSpPr>
              <p:nvPr/>
            </p:nvSpPr>
            <p:spPr bwMode="auto">
              <a:xfrm flipV="1">
                <a:off x="9740" y="6495"/>
                <a:ext cx="0" cy="360"/>
              </a:xfrm>
              <a:prstGeom prst="line">
                <a:avLst/>
              </a:prstGeom>
              <a:noFill/>
              <a:ln w="9525">
                <a:solidFill>
                  <a:srgbClr val="CC3300"/>
                </a:solidFill>
                <a:round/>
                <a:headEnd type="stealth" w="sm" len="sm"/>
                <a:tailEnd type="none" w="sm" len="med"/>
              </a:ln>
              <a:extLst>
                <a:ext uri="{909E8E84-426E-40DD-AFC4-6F175D3DCCD1}">
                  <a14:hiddenFill xmlns:a14="http://schemas.microsoft.com/office/drawing/2010/main">
                    <a:noFill/>
                  </a14:hiddenFill>
                </a:ext>
              </a:extLst>
            </p:spPr>
            <p:txBody>
              <a:bodyPr/>
              <a:lstStyle/>
              <a:p>
                <a:endParaRPr lang="en-US"/>
              </a:p>
            </p:txBody>
          </p:sp>
          <p:sp>
            <p:nvSpPr>
              <p:cNvPr id="21568" name="Line 64"/>
              <p:cNvSpPr>
                <a:spLocks noChangeShapeType="1"/>
              </p:cNvSpPr>
              <p:nvPr/>
            </p:nvSpPr>
            <p:spPr bwMode="auto">
              <a:xfrm flipV="1">
                <a:off x="9575" y="6495"/>
                <a:ext cx="0" cy="360"/>
              </a:xfrm>
              <a:prstGeom prst="line">
                <a:avLst/>
              </a:prstGeom>
              <a:noFill/>
              <a:ln w="9525">
                <a:solidFill>
                  <a:srgbClr val="CC3300"/>
                </a:solidFill>
                <a:round/>
                <a:headEnd type="stealth" w="sm" len="sm"/>
                <a:tailEnd type="none" w="sm" len="med"/>
              </a:ln>
              <a:extLst>
                <a:ext uri="{909E8E84-426E-40DD-AFC4-6F175D3DCCD1}">
                  <a14:hiddenFill xmlns:a14="http://schemas.microsoft.com/office/drawing/2010/main">
                    <a:noFill/>
                  </a14:hiddenFill>
                </a:ext>
              </a:extLst>
            </p:spPr>
            <p:txBody>
              <a:bodyPr/>
              <a:lstStyle/>
              <a:p>
                <a:endParaRPr lang="en-US"/>
              </a:p>
            </p:txBody>
          </p:sp>
        </p:grpSp>
        <p:sp>
          <p:nvSpPr>
            <p:cNvPr id="21569" name="Text Box 65"/>
            <p:cNvSpPr txBox="1">
              <a:spLocks noChangeArrowheads="1"/>
            </p:cNvSpPr>
            <p:nvPr/>
          </p:nvSpPr>
          <p:spPr bwMode="auto">
            <a:xfrm>
              <a:off x="1559" y="225"/>
              <a:ext cx="502"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M</a:t>
              </a:r>
              <a:r>
                <a:rPr lang="en-US" baseline="-25000">
                  <a:solidFill>
                    <a:srgbClr val="CC3300"/>
                  </a:solidFill>
                </a:rPr>
                <a:t>o</a:t>
              </a:r>
              <a:endParaRPr lang="en-US">
                <a:solidFill>
                  <a:srgbClr val="CC3300"/>
                </a:solidFill>
              </a:endParaRPr>
            </a:p>
          </p:txBody>
        </p:sp>
        <p:sp>
          <p:nvSpPr>
            <p:cNvPr id="21570" name="Text Box 66"/>
            <p:cNvSpPr txBox="1">
              <a:spLocks noChangeArrowheads="1"/>
            </p:cNvSpPr>
            <p:nvPr/>
          </p:nvSpPr>
          <p:spPr bwMode="auto">
            <a:xfrm>
              <a:off x="3138" y="217"/>
              <a:ext cx="253"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P</a:t>
              </a:r>
            </a:p>
          </p:txBody>
        </p:sp>
        <p:sp>
          <p:nvSpPr>
            <p:cNvPr id="21571" name="Text Box 67"/>
            <p:cNvSpPr txBox="1">
              <a:spLocks noChangeArrowheads="1"/>
            </p:cNvSpPr>
            <p:nvPr/>
          </p:nvSpPr>
          <p:spPr bwMode="auto">
            <a:xfrm>
              <a:off x="4406" y="186"/>
              <a:ext cx="253"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latin typeface="Times New Roman" pitchFamily="18" charset="0"/>
                  <a:cs typeface="Times New Roman" pitchFamily="18" charset="0"/>
                </a:rPr>
                <a:t>q</a:t>
              </a:r>
            </a:p>
          </p:txBody>
        </p:sp>
        <p:sp>
          <p:nvSpPr>
            <p:cNvPr id="21572" name="Line 68"/>
            <p:cNvSpPr>
              <a:spLocks noChangeShapeType="1"/>
            </p:cNvSpPr>
            <p:nvPr/>
          </p:nvSpPr>
          <p:spPr bwMode="auto">
            <a:xfrm>
              <a:off x="2408" y="1224"/>
              <a:ext cx="758"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73" name="Line 69"/>
            <p:cNvSpPr>
              <a:spLocks noChangeShapeType="1"/>
            </p:cNvSpPr>
            <p:nvPr/>
          </p:nvSpPr>
          <p:spPr bwMode="auto">
            <a:xfrm flipV="1">
              <a:off x="2408" y="1045"/>
              <a:ext cx="0" cy="17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74" name="Line 70"/>
            <p:cNvSpPr>
              <a:spLocks noChangeShapeType="1"/>
            </p:cNvSpPr>
            <p:nvPr/>
          </p:nvSpPr>
          <p:spPr bwMode="auto">
            <a:xfrm>
              <a:off x="2408" y="1045"/>
              <a:ext cx="758" cy="179"/>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75" name="Line 71"/>
            <p:cNvSpPr>
              <a:spLocks noChangeShapeType="1"/>
            </p:cNvSpPr>
            <p:nvPr/>
          </p:nvSpPr>
          <p:spPr bwMode="auto">
            <a:xfrm>
              <a:off x="2485" y="1071"/>
              <a:ext cx="0" cy="153"/>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76" name="Line 72"/>
            <p:cNvSpPr>
              <a:spLocks noChangeShapeType="1"/>
            </p:cNvSpPr>
            <p:nvPr/>
          </p:nvSpPr>
          <p:spPr bwMode="auto">
            <a:xfrm>
              <a:off x="2562" y="1091"/>
              <a:ext cx="0" cy="12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77" name="Line 73"/>
            <p:cNvSpPr>
              <a:spLocks noChangeShapeType="1"/>
            </p:cNvSpPr>
            <p:nvPr/>
          </p:nvSpPr>
          <p:spPr bwMode="auto">
            <a:xfrm>
              <a:off x="2639" y="1103"/>
              <a:ext cx="0" cy="11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78" name="Line 74"/>
            <p:cNvSpPr>
              <a:spLocks noChangeShapeType="1"/>
            </p:cNvSpPr>
            <p:nvPr/>
          </p:nvSpPr>
          <p:spPr bwMode="auto">
            <a:xfrm>
              <a:off x="2717" y="1115"/>
              <a:ext cx="0" cy="10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79" name="Line 75"/>
            <p:cNvSpPr>
              <a:spLocks noChangeShapeType="1"/>
            </p:cNvSpPr>
            <p:nvPr/>
          </p:nvSpPr>
          <p:spPr bwMode="auto">
            <a:xfrm>
              <a:off x="2794" y="1135"/>
              <a:ext cx="0" cy="86"/>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80" name="Line 76"/>
            <p:cNvSpPr>
              <a:spLocks noChangeShapeType="1"/>
            </p:cNvSpPr>
            <p:nvPr/>
          </p:nvSpPr>
          <p:spPr bwMode="auto">
            <a:xfrm>
              <a:off x="2871" y="1145"/>
              <a:ext cx="0" cy="72"/>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81" name="Line 77"/>
            <p:cNvSpPr>
              <a:spLocks noChangeShapeType="1"/>
            </p:cNvSpPr>
            <p:nvPr/>
          </p:nvSpPr>
          <p:spPr bwMode="auto">
            <a:xfrm>
              <a:off x="3026" y="1192"/>
              <a:ext cx="0" cy="2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82" name="Line 78"/>
            <p:cNvSpPr>
              <a:spLocks noChangeShapeType="1"/>
            </p:cNvSpPr>
            <p:nvPr/>
          </p:nvSpPr>
          <p:spPr bwMode="auto">
            <a:xfrm>
              <a:off x="2941" y="1164"/>
              <a:ext cx="0" cy="53"/>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83" name="Line 79"/>
            <p:cNvSpPr>
              <a:spLocks noChangeShapeType="1"/>
            </p:cNvSpPr>
            <p:nvPr/>
          </p:nvSpPr>
          <p:spPr bwMode="auto">
            <a:xfrm>
              <a:off x="3686" y="1224"/>
              <a:ext cx="75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84" name="Line 80"/>
            <p:cNvSpPr>
              <a:spLocks noChangeShapeType="1"/>
            </p:cNvSpPr>
            <p:nvPr/>
          </p:nvSpPr>
          <p:spPr bwMode="auto">
            <a:xfrm flipV="1">
              <a:off x="3693" y="995"/>
              <a:ext cx="0" cy="22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85" name="Arc 81"/>
            <p:cNvSpPr>
              <a:spLocks/>
            </p:cNvSpPr>
            <p:nvPr/>
          </p:nvSpPr>
          <p:spPr bwMode="auto">
            <a:xfrm>
              <a:off x="3695" y="804"/>
              <a:ext cx="928" cy="413"/>
            </a:xfrm>
            <a:custGeom>
              <a:avLst/>
              <a:gdLst>
                <a:gd name="G0" fmla="+- 19155 0 0"/>
                <a:gd name="G1" fmla="+- 0 0 0"/>
                <a:gd name="G2" fmla="+- 21600 0 0"/>
                <a:gd name="T0" fmla="*/ 15312 w 19155"/>
                <a:gd name="T1" fmla="*/ 21255 h 21255"/>
                <a:gd name="T2" fmla="*/ 0 w 19155"/>
                <a:gd name="T3" fmla="*/ 9982 h 21255"/>
                <a:gd name="T4" fmla="*/ 19155 w 19155"/>
                <a:gd name="T5" fmla="*/ 0 h 21255"/>
              </a:gdLst>
              <a:ahLst/>
              <a:cxnLst>
                <a:cxn ang="0">
                  <a:pos x="T0" y="T1"/>
                </a:cxn>
                <a:cxn ang="0">
                  <a:pos x="T2" y="T3"/>
                </a:cxn>
                <a:cxn ang="0">
                  <a:pos x="T4" y="T5"/>
                </a:cxn>
              </a:cxnLst>
              <a:rect l="0" t="0" r="r" b="b"/>
              <a:pathLst>
                <a:path w="19155" h="21255" fill="none" extrusionOk="0">
                  <a:moveTo>
                    <a:pt x="15311" y="21255"/>
                  </a:moveTo>
                  <a:cubicBezTo>
                    <a:pt x="8739" y="20067"/>
                    <a:pt x="3086" y="15905"/>
                    <a:pt x="-1" y="9982"/>
                  </a:cubicBezTo>
                </a:path>
                <a:path w="19155" h="21255" stroke="0" extrusionOk="0">
                  <a:moveTo>
                    <a:pt x="15311" y="21255"/>
                  </a:moveTo>
                  <a:cubicBezTo>
                    <a:pt x="8739" y="20067"/>
                    <a:pt x="3086" y="15905"/>
                    <a:pt x="-1" y="9982"/>
                  </a:cubicBezTo>
                  <a:lnTo>
                    <a:pt x="19155" y="0"/>
                  </a:lnTo>
                  <a:close/>
                </a:path>
              </a:pathLst>
            </a:custGeom>
            <a:noFill/>
            <a:ln w="28575">
              <a:solidFill>
                <a:srgbClr val="CC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586" name="Line 82"/>
            <p:cNvSpPr>
              <a:spLocks noChangeShapeType="1"/>
            </p:cNvSpPr>
            <p:nvPr/>
          </p:nvSpPr>
          <p:spPr bwMode="auto">
            <a:xfrm>
              <a:off x="3770" y="1052"/>
              <a:ext cx="0" cy="16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87" name="Line 83"/>
            <p:cNvSpPr>
              <a:spLocks noChangeShapeType="1"/>
            </p:cNvSpPr>
            <p:nvPr/>
          </p:nvSpPr>
          <p:spPr bwMode="auto">
            <a:xfrm>
              <a:off x="3847" y="1091"/>
              <a:ext cx="0" cy="134"/>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88" name="Line 84"/>
            <p:cNvSpPr>
              <a:spLocks noChangeShapeType="1"/>
            </p:cNvSpPr>
            <p:nvPr/>
          </p:nvSpPr>
          <p:spPr bwMode="auto">
            <a:xfrm>
              <a:off x="3916" y="1116"/>
              <a:ext cx="0" cy="10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89" name="Line 85"/>
            <p:cNvSpPr>
              <a:spLocks noChangeShapeType="1"/>
            </p:cNvSpPr>
            <p:nvPr/>
          </p:nvSpPr>
          <p:spPr bwMode="auto">
            <a:xfrm>
              <a:off x="3995" y="1148"/>
              <a:ext cx="0" cy="76"/>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90" name="Line 86"/>
            <p:cNvSpPr>
              <a:spLocks noChangeShapeType="1"/>
            </p:cNvSpPr>
            <p:nvPr/>
          </p:nvSpPr>
          <p:spPr bwMode="auto">
            <a:xfrm>
              <a:off x="4072" y="1161"/>
              <a:ext cx="0" cy="63"/>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91" name="Line 87"/>
            <p:cNvSpPr>
              <a:spLocks noChangeShapeType="1"/>
            </p:cNvSpPr>
            <p:nvPr/>
          </p:nvSpPr>
          <p:spPr bwMode="auto">
            <a:xfrm>
              <a:off x="4149" y="1173"/>
              <a:ext cx="0" cy="53"/>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92" name="Line 88"/>
            <p:cNvSpPr>
              <a:spLocks noChangeShapeType="1"/>
            </p:cNvSpPr>
            <p:nvPr/>
          </p:nvSpPr>
          <p:spPr bwMode="auto">
            <a:xfrm>
              <a:off x="4325" y="1213"/>
              <a:ext cx="0" cy="1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93" name="Line 89"/>
            <p:cNvSpPr>
              <a:spLocks noChangeShapeType="1"/>
            </p:cNvSpPr>
            <p:nvPr/>
          </p:nvSpPr>
          <p:spPr bwMode="auto">
            <a:xfrm>
              <a:off x="4241" y="1192"/>
              <a:ext cx="0" cy="2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94" name="Line 90"/>
            <p:cNvSpPr>
              <a:spLocks noChangeShapeType="1"/>
            </p:cNvSpPr>
            <p:nvPr/>
          </p:nvSpPr>
          <p:spPr bwMode="auto">
            <a:xfrm>
              <a:off x="912" y="229"/>
              <a:ext cx="379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95" name="Line 91"/>
            <p:cNvSpPr>
              <a:spLocks noChangeShapeType="1"/>
            </p:cNvSpPr>
            <p:nvPr/>
          </p:nvSpPr>
          <p:spPr bwMode="auto">
            <a:xfrm>
              <a:off x="912" y="229"/>
              <a:ext cx="0" cy="15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96" name="Line 92"/>
            <p:cNvSpPr>
              <a:spLocks noChangeShapeType="1"/>
            </p:cNvSpPr>
            <p:nvPr/>
          </p:nvSpPr>
          <p:spPr bwMode="auto">
            <a:xfrm>
              <a:off x="2176" y="229"/>
              <a:ext cx="0" cy="145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97" name="Line 93"/>
            <p:cNvSpPr>
              <a:spLocks noChangeShapeType="1"/>
            </p:cNvSpPr>
            <p:nvPr/>
          </p:nvSpPr>
          <p:spPr bwMode="auto">
            <a:xfrm>
              <a:off x="3440" y="229"/>
              <a:ext cx="0" cy="145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98" name="Line 94"/>
            <p:cNvSpPr>
              <a:spLocks noChangeShapeType="1"/>
            </p:cNvSpPr>
            <p:nvPr/>
          </p:nvSpPr>
          <p:spPr bwMode="auto">
            <a:xfrm>
              <a:off x="4704" y="229"/>
              <a:ext cx="0" cy="145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99" name="Line 95"/>
            <p:cNvSpPr>
              <a:spLocks noChangeShapeType="1"/>
            </p:cNvSpPr>
            <p:nvPr/>
          </p:nvSpPr>
          <p:spPr bwMode="auto">
            <a:xfrm>
              <a:off x="912" y="1377"/>
              <a:ext cx="379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00" name="Line 96"/>
            <p:cNvSpPr>
              <a:spLocks noChangeShapeType="1"/>
            </p:cNvSpPr>
            <p:nvPr/>
          </p:nvSpPr>
          <p:spPr bwMode="auto">
            <a:xfrm>
              <a:off x="1172" y="1907"/>
              <a:ext cx="0" cy="15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01" name="Line 97"/>
            <p:cNvSpPr>
              <a:spLocks noChangeShapeType="1"/>
            </p:cNvSpPr>
            <p:nvPr/>
          </p:nvSpPr>
          <p:spPr bwMode="auto">
            <a:xfrm>
              <a:off x="1811" y="1913"/>
              <a:ext cx="0" cy="15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02" name="AutoShape 98"/>
            <p:cNvSpPr>
              <a:spLocks noChangeArrowheads="1"/>
            </p:cNvSpPr>
            <p:nvPr/>
          </p:nvSpPr>
          <p:spPr bwMode="auto">
            <a:xfrm>
              <a:off x="2504" y="1709"/>
              <a:ext cx="48" cy="42"/>
            </a:xfrm>
            <a:prstGeom prst="flowChartConnector">
              <a:avLst/>
            </a:prstGeom>
            <a:solidFill>
              <a:srgbClr val="FFFFFF"/>
            </a:solidFill>
            <a:ln w="28575">
              <a:solidFill>
                <a:srgbClr val="000000"/>
              </a:solidFill>
              <a:round/>
              <a:headEnd/>
              <a:tailEnd/>
            </a:ln>
          </p:spPr>
          <p:txBody>
            <a:bodyPr/>
            <a:lstStyle/>
            <a:p>
              <a:endParaRPr lang="en-US"/>
            </a:p>
          </p:txBody>
        </p:sp>
        <p:sp>
          <p:nvSpPr>
            <p:cNvPr id="21603" name="Line 99"/>
            <p:cNvSpPr>
              <a:spLocks noChangeShapeType="1"/>
            </p:cNvSpPr>
            <p:nvPr/>
          </p:nvSpPr>
          <p:spPr bwMode="auto">
            <a:xfrm rot="21322196" flipH="1">
              <a:off x="2452" y="1749"/>
              <a:ext cx="61" cy="8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04" name="Line 100"/>
            <p:cNvSpPr>
              <a:spLocks noChangeShapeType="1"/>
            </p:cNvSpPr>
            <p:nvPr/>
          </p:nvSpPr>
          <p:spPr bwMode="auto">
            <a:xfrm rot="538969">
              <a:off x="2539" y="1748"/>
              <a:ext cx="61" cy="8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05" name="Line 101"/>
            <p:cNvSpPr>
              <a:spLocks noChangeShapeType="1"/>
            </p:cNvSpPr>
            <p:nvPr/>
          </p:nvSpPr>
          <p:spPr bwMode="auto">
            <a:xfrm>
              <a:off x="2436" y="1833"/>
              <a:ext cx="18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06" name="Line 102"/>
            <p:cNvSpPr>
              <a:spLocks noChangeShapeType="1"/>
            </p:cNvSpPr>
            <p:nvPr/>
          </p:nvSpPr>
          <p:spPr bwMode="auto">
            <a:xfrm flipH="1">
              <a:off x="2429" y="1833"/>
              <a:ext cx="30" cy="2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07" name="Line 103"/>
            <p:cNvSpPr>
              <a:spLocks noChangeShapeType="1"/>
            </p:cNvSpPr>
            <p:nvPr/>
          </p:nvSpPr>
          <p:spPr bwMode="auto">
            <a:xfrm flipH="1">
              <a:off x="2462" y="1833"/>
              <a:ext cx="31" cy="2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08" name="Line 104"/>
            <p:cNvSpPr>
              <a:spLocks noChangeShapeType="1"/>
            </p:cNvSpPr>
            <p:nvPr/>
          </p:nvSpPr>
          <p:spPr bwMode="auto">
            <a:xfrm flipH="1">
              <a:off x="2493" y="1833"/>
              <a:ext cx="31" cy="2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09" name="Line 105"/>
            <p:cNvSpPr>
              <a:spLocks noChangeShapeType="1"/>
            </p:cNvSpPr>
            <p:nvPr/>
          </p:nvSpPr>
          <p:spPr bwMode="auto">
            <a:xfrm flipH="1">
              <a:off x="2518" y="1833"/>
              <a:ext cx="31" cy="2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0" name="Line 106"/>
            <p:cNvSpPr>
              <a:spLocks noChangeShapeType="1"/>
            </p:cNvSpPr>
            <p:nvPr/>
          </p:nvSpPr>
          <p:spPr bwMode="auto">
            <a:xfrm flipH="1">
              <a:off x="2543" y="1833"/>
              <a:ext cx="32" cy="2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1" name="Line 107"/>
            <p:cNvSpPr>
              <a:spLocks noChangeShapeType="1"/>
            </p:cNvSpPr>
            <p:nvPr/>
          </p:nvSpPr>
          <p:spPr bwMode="auto">
            <a:xfrm flipH="1">
              <a:off x="2567" y="1833"/>
              <a:ext cx="30" cy="2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2" name="Line 108"/>
            <p:cNvSpPr>
              <a:spLocks noChangeShapeType="1"/>
            </p:cNvSpPr>
            <p:nvPr/>
          </p:nvSpPr>
          <p:spPr bwMode="auto">
            <a:xfrm flipH="1">
              <a:off x="2588" y="1835"/>
              <a:ext cx="30"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3" name="AutoShape 109"/>
            <p:cNvSpPr>
              <a:spLocks noChangeArrowheads="1"/>
            </p:cNvSpPr>
            <p:nvPr/>
          </p:nvSpPr>
          <p:spPr bwMode="auto">
            <a:xfrm>
              <a:off x="3132" y="1817"/>
              <a:ext cx="48" cy="42"/>
            </a:xfrm>
            <a:prstGeom prst="flowChartConnector">
              <a:avLst/>
            </a:prstGeom>
            <a:solidFill>
              <a:srgbClr val="FFFFFF"/>
            </a:solidFill>
            <a:ln w="28575">
              <a:solidFill>
                <a:schemeClr val="tx1"/>
              </a:solidFill>
              <a:round/>
              <a:headEnd/>
              <a:tailEnd/>
            </a:ln>
          </p:spPr>
          <p:txBody>
            <a:bodyPr/>
            <a:lstStyle/>
            <a:p>
              <a:endParaRPr lang="en-US"/>
            </a:p>
          </p:txBody>
        </p:sp>
        <p:sp>
          <p:nvSpPr>
            <p:cNvPr id="21614" name="AutoShape 110"/>
            <p:cNvSpPr>
              <a:spLocks noChangeArrowheads="1"/>
            </p:cNvSpPr>
            <p:nvPr/>
          </p:nvSpPr>
          <p:spPr bwMode="auto">
            <a:xfrm>
              <a:off x="3129" y="1709"/>
              <a:ext cx="49" cy="42"/>
            </a:xfrm>
            <a:prstGeom prst="flowChartConnector">
              <a:avLst/>
            </a:prstGeom>
            <a:solidFill>
              <a:srgbClr val="FFFFFF"/>
            </a:solidFill>
            <a:ln w="28575">
              <a:solidFill>
                <a:schemeClr val="tx1"/>
              </a:solidFill>
              <a:round/>
              <a:headEnd/>
              <a:tailEnd/>
            </a:ln>
          </p:spPr>
          <p:txBody>
            <a:bodyPr/>
            <a:lstStyle/>
            <a:p>
              <a:endParaRPr lang="en-US"/>
            </a:p>
          </p:txBody>
        </p:sp>
        <p:sp>
          <p:nvSpPr>
            <p:cNvPr id="21615" name="Line 111"/>
            <p:cNvSpPr>
              <a:spLocks noChangeShapeType="1"/>
            </p:cNvSpPr>
            <p:nvPr/>
          </p:nvSpPr>
          <p:spPr bwMode="auto">
            <a:xfrm>
              <a:off x="3154" y="1751"/>
              <a:ext cx="0" cy="6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6" name="Line 112"/>
            <p:cNvSpPr>
              <a:spLocks noChangeShapeType="1"/>
            </p:cNvSpPr>
            <p:nvPr/>
          </p:nvSpPr>
          <p:spPr bwMode="auto">
            <a:xfrm>
              <a:off x="3068" y="1842"/>
              <a:ext cx="61"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7" name="Line 113"/>
            <p:cNvSpPr>
              <a:spLocks noChangeShapeType="1"/>
            </p:cNvSpPr>
            <p:nvPr/>
          </p:nvSpPr>
          <p:spPr bwMode="auto">
            <a:xfrm>
              <a:off x="3180" y="1840"/>
              <a:ext cx="6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8" name="Line 114"/>
            <p:cNvSpPr>
              <a:spLocks noChangeShapeType="1"/>
            </p:cNvSpPr>
            <p:nvPr/>
          </p:nvSpPr>
          <p:spPr bwMode="auto">
            <a:xfrm flipH="1">
              <a:off x="3072" y="1840"/>
              <a:ext cx="30"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9" name="Line 115"/>
            <p:cNvSpPr>
              <a:spLocks noChangeShapeType="1"/>
            </p:cNvSpPr>
            <p:nvPr/>
          </p:nvSpPr>
          <p:spPr bwMode="auto">
            <a:xfrm flipH="1">
              <a:off x="3098" y="1844"/>
              <a:ext cx="31"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20" name="Line 116"/>
            <p:cNvSpPr>
              <a:spLocks noChangeShapeType="1"/>
            </p:cNvSpPr>
            <p:nvPr/>
          </p:nvSpPr>
          <p:spPr bwMode="auto">
            <a:xfrm flipH="1">
              <a:off x="3129" y="1859"/>
              <a:ext cx="11" cy="1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21" name="Line 117"/>
            <p:cNvSpPr>
              <a:spLocks noChangeShapeType="1"/>
            </p:cNvSpPr>
            <p:nvPr/>
          </p:nvSpPr>
          <p:spPr bwMode="auto">
            <a:xfrm flipH="1">
              <a:off x="3160" y="1842"/>
              <a:ext cx="31"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22" name="Line 118"/>
            <p:cNvSpPr>
              <a:spLocks noChangeShapeType="1"/>
            </p:cNvSpPr>
            <p:nvPr/>
          </p:nvSpPr>
          <p:spPr bwMode="auto">
            <a:xfrm flipH="1">
              <a:off x="3191" y="1840"/>
              <a:ext cx="30" cy="2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23" name="Line 119"/>
            <p:cNvSpPr>
              <a:spLocks noChangeShapeType="1"/>
            </p:cNvSpPr>
            <p:nvPr/>
          </p:nvSpPr>
          <p:spPr bwMode="auto">
            <a:xfrm flipH="1">
              <a:off x="3216" y="1849"/>
              <a:ext cx="22" cy="1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24" name="Line 120"/>
            <p:cNvSpPr>
              <a:spLocks noChangeShapeType="1"/>
            </p:cNvSpPr>
            <p:nvPr/>
          </p:nvSpPr>
          <p:spPr bwMode="auto">
            <a:xfrm>
              <a:off x="2548" y="1728"/>
              <a:ext cx="59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25" name="Line 121"/>
            <p:cNvSpPr>
              <a:spLocks noChangeShapeType="1"/>
            </p:cNvSpPr>
            <p:nvPr/>
          </p:nvSpPr>
          <p:spPr bwMode="auto">
            <a:xfrm>
              <a:off x="2520" y="1907"/>
              <a:ext cx="0" cy="15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26" name="Line 122"/>
            <p:cNvSpPr>
              <a:spLocks noChangeShapeType="1"/>
            </p:cNvSpPr>
            <p:nvPr/>
          </p:nvSpPr>
          <p:spPr bwMode="auto">
            <a:xfrm>
              <a:off x="3159" y="1913"/>
              <a:ext cx="0" cy="15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27" name="Line 123"/>
            <p:cNvSpPr>
              <a:spLocks noChangeShapeType="1"/>
            </p:cNvSpPr>
            <p:nvPr/>
          </p:nvSpPr>
          <p:spPr bwMode="auto">
            <a:xfrm>
              <a:off x="2520" y="2015"/>
              <a:ext cx="316"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1629" name="AutoShape 125"/>
            <p:cNvSpPr>
              <a:spLocks noChangeArrowheads="1"/>
            </p:cNvSpPr>
            <p:nvPr/>
          </p:nvSpPr>
          <p:spPr bwMode="auto">
            <a:xfrm>
              <a:off x="3683" y="1693"/>
              <a:ext cx="49" cy="42"/>
            </a:xfrm>
            <a:prstGeom prst="flowChartConnector">
              <a:avLst/>
            </a:prstGeom>
            <a:solidFill>
              <a:srgbClr val="FFFFFF"/>
            </a:solidFill>
            <a:ln w="28575">
              <a:solidFill>
                <a:srgbClr val="000000"/>
              </a:solidFill>
              <a:round/>
              <a:headEnd/>
              <a:tailEnd/>
            </a:ln>
          </p:spPr>
          <p:txBody>
            <a:bodyPr/>
            <a:lstStyle/>
            <a:p>
              <a:endParaRPr lang="en-US"/>
            </a:p>
          </p:txBody>
        </p:sp>
        <p:sp>
          <p:nvSpPr>
            <p:cNvPr id="21630" name="Line 126"/>
            <p:cNvSpPr>
              <a:spLocks noChangeShapeType="1"/>
            </p:cNvSpPr>
            <p:nvPr/>
          </p:nvSpPr>
          <p:spPr bwMode="auto">
            <a:xfrm rot="21322196" flipH="1">
              <a:off x="3632" y="1734"/>
              <a:ext cx="61" cy="8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31" name="Line 127"/>
            <p:cNvSpPr>
              <a:spLocks noChangeShapeType="1"/>
            </p:cNvSpPr>
            <p:nvPr/>
          </p:nvSpPr>
          <p:spPr bwMode="auto">
            <a:xfrm rot="538969">
              <a:off x="3719" y="1732"/>
              <a:ext cx="61" cy="8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32" name="Line 128"/>
            <p:cNvSpPr>
              <a:spLocks noChangeShapeType="1"/>
            </p:cNvSpPr>
            <p:nvPr/>
          </p:nvSpPr>
          <p:spPr bwMode="auto">
            <a:xfrm>
              <a:off x="3616" y="1817"/>
              <a:ext cx="18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33" name="Line 129"/>
            <p:cNvSpPr>
              <a:spLocks noChangeShapeType="1"/>
            </p:cNvSpPr>
            <p:nvPr/>
          </p:nvSpPr>
          <p:spPr bwMode="auto">
            <a:xfrm flipH="1">
              <a:off x="3609" y="1817"/>
              <a:ext cx="31" cy="26"/>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34" name="Line 130"/>
            <p:cNvSpPr>
              <a:spLocks noChangeShapeType="1"/>
            </p:cNvSpPr>
            <p:nvPr/>
          </p:nvSpPr>
          <p:spPr bwMode="auto">
            <a:xfrm flipH="1">
              <a:off x="3642" y="1817"/>
              <a:ext cx="31" cy="26"/>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35" name="Line 131"/>
            <p:cNvSpPr>
              <a:spLocks noChangeShapeType="1"/>
            </p:cNvSpPr>
            <p:nvPr/>
          </p:nvSpPr>
          <p:spPr bwMode="auto">
            <a:xfrm flipH="1">
              <a:off x="3673" y="1817"/>
              <a:ext cx="31" cy="26"/>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36" name="Line 132"/>
            <p:cNvSpPr>
              <a:spLocks noChangeShapeType="1"/>
            </p:cNvSpPr>
            <p:nvPr/>
          </p:nvSpPr>
          <p:spPr bwMode="auto">
            <a:xfrm flipH="1">
              <a:off x="3698" y="1817"/>
              <a:ext cx="31" cy="26"/>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37" name="Line 133"/>
            <p:cNvSpPr>
              <a:spLocks noChangeShapeType="1"/>
            </p:cNvSpPr>
            <p:nvPr/>
          </p:nvSpPr>
          <p:spPr bwMode="auto">
            <a:xfrm flipH="1">
              <a:off x="3724" y="1817"/>
              <a:ext cx="31" cy="26"/>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38" name="Line 134"/>
            <p:cNvSpPr>
              <a:spLocks noChangeShapeType="1"/>
            </p:cNvSpPr>
            <p:nvPr/>
          </p:nvSpPr>
          <p:spPr bwMode="auto">
            <a:xfrm flipH="1">
              <a:off x="3747" y="1817"/>
              <a:ext cx="31" cy="26"/>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39" name="Line 135"/>
            <p:cNvSpPr>
              <a:spLocks noChangeShapeType="1"/>
            </p:cNvSpPr>
            <p:nvPr/>
          </p:nvSpPr>
          <p:spPr bwMode="auto">
            <a:xfrm flipH="1">
              <a:off x="3768" y="1819"/>
              <a:ext cx="31" cy="2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40" name="AutoShape 136"/>
            <p:cNvSpPr>
              <a:spLocks noChangeArrowheads="1"/>
            </p:cNvSpPr>
            <p:nvPr/>
          </p:nvSpPr>
          <p:spPr bwMode="auto">
            <a:xfrm>
              <a:off x="4312" y="1801"/>
              <a:ext cx="48" cy="42"/>
            </a:xfrm>
            <a:prstGeom prst="flowChartConnector">
              <a:avLst/>
            </a:prstGeom>
            <a:solidFill>
              <a:srgbClr val="FFFFFF"/>
            </a:solidFill>
            <a:ln w="28575">
              <a:solidFill>
                <a:srgbClr val="000000"/>
              </a:solidFill>
              <a:round/>
              <a:headEnd/>
              <a:tailEnd/>
            </a:ln>
          </p:spPr>
          <p:txBody>
            <a:bodyPr/>
            <a:lstStyle/>
            <a:p>
              <a:endParaRPr lang="en-US"/>
            </a:p>
          </p:txBody>
        </p:sp>
        <p:sp>
          <p:nvSpPr>
            <p:cNvPr id="21641" name="AutoShape 137"/>
            <p:cNvSpPr>
              <a:spLocks noChangeArrowheads="1"/>
            </p:cNvSpPr>
            <p:nvPr/>
          </p:nvSpPr>
          <p:spPr bwMode="auto">
            <a:xfrm>
              <a:off x="4309" y="1693"/>
              <a:ext cx="49" cy="42"/>
            </a:xfrm>
            <a:prstGeom prst="flowChartConnector">
              <a:avLst/>
            </a:prstGeom>
            <a:solidFill>
              <a:srgbClr val="FFFFFF"/>
            </a:solidFill>
            <a:ln w="28575">
              <a:solidFill>
                <a:srgbClr val="000000"/>
              </a:solidFill>
              <a:round/>
              <a:headEnd/>
              <a:tailEnd/>
            </a:ln>
          </p:spPr>
          <p:txBody>
            <a:bodyPr/>
            <a:lstStyle/>
            <a:p>
              <a:endParaRPr lang="en-US"/>
            </a:p>
          </p:txBody>
        </p:sp>
        <p:sp>
          <p:nvSpPr>
            <p:cNvPr id="21642" name="Line 138"/>
            <p:cNvSpPr>
              <a:spLocks noChangeShapeType="1"/>
            </p:cNvSpPr>
            <p:nvPr/>
          </p:nvSpPr>
          <p:spPr bwMode="auto">
            <a:xfrm>
              <a:off x="4335" y="1735"/>
              <a:ext cx="0" cy="6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43" name="Line 139"/>
            <p:cNvSpPr>
              <a:spLocks noChangeShapeType="1"/>
            </p:cNvSpPr>
            <p:nvPr/>
          </p:nvSpPr>
          <p:spPr bwMode="auto">
            <a:xfrm>
              <a:off x="4248" y="1826"/>
              <a:ext cx="61"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44" name="Line 140"/>
            <p:cNvSpPr>
              <a:spLocks noChangeShapeType="1"/>
            </p:cNvSpPr>
            <p:nvPr/>
          </p:nvSpPr>
          <p:spPr bwMode="auto">
            <a:xfrm>
              <a:off x="4361" y="1824"/>
              <a:ext cx="61"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45" name="Line 141"/>
            <p:cNvSpPr>
              <a:spLocks noChangeShapeType="1"/>
            </p:cNvSpPr>
            <p:nvPr/>
          </p:nvSpPr>
          <p:spPr bwMode="auto">
            <a:xfrm flipH="1">
              <a:off x="4248" y="1828"/>
              <a:ext cx="31" cy="2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46" name="Line 142"/>
            <p:cNvSpPr>
              <a:spLocks noChangeShapeType="1"/>
            </p:cNvSpPr>
            <p:nvPr/>
          </p:nvSpPr>
          <p:spPr bwMode="auto">
            <a:xfrm flipH="1">
              <a:off x="4279" y="1828"/>
              <a:ext cx="30" cy="2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47" name="Line 143"/>
            <p:cNvSpPr>
              <a:spLocks noChangeShapeType="1"/>
            </p:cNvSpPr>
            <p:nvPr/>
          </p:nvSpPr>
          <p:spPr bwMode="auto">
            <a:xfrm flipH="1">
              <a:off x="4309" y="1843"/>
              <a:ext cx="12" cy="1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48" name="Line 144"/>
            <p:cNvSpPr>
              <a:spLocks noChangeShapeType="1"/>
            </p:cNvSpPr>
            <p:nvPr/>
          </p:nvSpPr>
          <p:spPr bwMode="auto">
            <a:xfrm flipH="1">
              <a:off x="4340" y="1826"/>
              <a:ext cx="31" cy="2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49" name="Line 145"/>
            <p:cNvSpPr>
              <a:spLocks noChangeShapeType="1"/>
            </p:cNvSpPr>
            <p:nvPr/>
          </p:nvSpPr>
          <p:spPr bwMode="auto">
            <a:xfrm flipH="1">
              <a:off x="4371" y="1824"/>
              <a:ext cx="30" cy="26"/>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50" name="Line 146"/>
            <p:cNvSpPr>
              <a:spLocks noChangeShapeType="1"/>
            </p:cNvSpPr>
            <p:nvPr/>
          </p:nvSpPr>
          <p:spPr bwMode="auto">
            <a:xfrm flipH="1">
              <a:off x="4396" y="1832"/>
              <a:ext cx="22" cy="1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51" name="Line 147"/>
            <p:cNvSpPr>
              <a:spLocks noChangeShapeType="1"/>
            </p:cNvSpPr>
            <p:nvPr/>
          </p:nvSpPr>
          <p:spPr bwMode="auto">
            <a:xfrm>
              <a:off x="3728" y="1712"/>
              <a:ext cx="59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52" name="Line 148"/>
            <p:cNvSpPr>
              <a:spLocks noChangeShapeType="1"/>
            </p:cNvSpPr>
            <p:nvPr/>
          </p:nvSpPr>
          <p:spPr bwMode="auto">
            <a:xfrm>
              <a:off x="3700" y="1890"/>
              <a:ext cx="0" cy="15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53" name="Line 149"/>
            <p:cNvSpPr>
              <a:spLocks noChangeShapeType="1"/>
            </p:cNvSpPr>
            <p:nvPr/>
          </p:nvSpPr>
          <p:spPr bwMode="auto">
            <a:xfrm>
              <a:off x="4339" y="1896"/>
              <a:ext cx="0" cy="15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54" name="Line 150"/>
            <p:cNvSpPr>
              <a:spLocks noChangeShapeType="1"/>
            </p:cNvSpPr>
            <p:nvPr/>
          </p:nvSpPr>
          <p:spPr bwMode="auto">
            <a:xfrm>
              <a:off x="3700" y="1998"/>
              <a:ext cx="634" cy="0"/>
            </a:xfrm>
            <a:prstGeom prst="line">
              <a:avLst/>
            </a:prstGeom>
            <a:noFill/>
            <a:ln w="12700">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1655" name="Line 151"/>
            <p:cNvSpPr>
              <a:spLocks noChangeShapeType="1"/>
            </p:cNvSpPr>
            <p:nvPr/>
          </p:nvSpPr>
          <p:spPr bwMode="auto">
            <a:xfrm>
              <a:off x="1186" y="2219"/>
              <a:ext cx="615"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56" name="Line 152"/>
            <p:cNvSpPr>
              <a:spLocks noChangeShapeType="1"/>
            </p:cNvSpPr>
            <p:nvPr/>
          </p:nvSpPr>
          <p:spPr bwMode="auto">
            <a:xfrm>
              <a:off x="1178" y="2225"/>
              <a:ext cx="0" cy="17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57" name="Line 153"/>
            <p:cNvSpPr>
              <a:spLocks noChangeShapeType="1"/>
            </p:cNvSpPr>
            <p:nvPr/>
          </p:nvSpPr>
          <p:spPr bwMode="auto">
            <a:xfrm rot="21395406" flipV="1">
              <a:off x="1169" y="2236"/>
              <a:ext cx="648" cy="152"/>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58" name="Line 154"/>
            <p:cNvSpPr>
              <a:spLocks noChangeShapeType="1"/>
            </p:cNvSpPr>
            <p:nvPr/>
          </p:nvSpPr>
          <p:spPr bwMode="auto">
            <a:xfrm>
              <a:off x="1249" y="2219"/>
              <a:ext cx="0" cy="153"/>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59" name="Line 155"/>
            <p:cNvSpPr>
              <a:spLocks noChangeShapeType="1"/>
            </p:cNvSpPr>
            <p:nvPr/>
          </p:nvSpPr>
          <p:spPr bwMode="auto">
            <a:xfrm>
              <a:off x="1333" y="2219"/>
              <a:ext cx="0" cy="13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60" name="Line 156"/>
            <p:cNvSpPr>
              <a:spLocks noChangeShapeType="1"/>
            </p:cNvSpPr>
            <p:nvPr/>
          </p:nvSpPr>
          <p:spPr bwMode="auto">
            <a:xfrm>
              <a:off x="1418" y="2219"/>
              <a:ext cx="0" cy="11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61" name="Line 157"/>
            <p:cNvSpPr>
              <a:spLocks noChangeShapeType="1"/>
            </p:cNvSpPr>
            <p:nvPr/>
          </p:nvSpPr>
          <p:spPr bwMode="auto">
            <a:xfrm>
              <a:off x="1502" y="2219"/>
              <a:ext cx="0" cy="76"/>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62" name="Line 158"/>
            <p:cNvSpPr>
              <a:spLocks noChangeShapeType="1"/>
            </p:cNvSpPr>
            <p:nvPr/>
          </p:nvSpPr>
          <p:spPr bwMode="auto">
            <a:xfrm>
              <a:off x="1586" y="2219"/>
              <a:ext cx="0" cy="6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63" name="Line 159"/>
            <p:cNvSpPr>
              <a:spLocks noChangeShapeType="1"/>
            </p:cNvSpPr>
            <p:nvPr/>
          </p:nvSpPr>
          <p:spPr bwMode="auto">
            <a:xfrm>
              <a:off x="1670" y="2225"/>
              <a:ext cx="0" cy="24"/>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64" name="Line 160"/>
            <p:cNvSpPr>
              <a:spLocks noChangeShapeType="1"/>
            </p:cNvSpPr>
            <p:nvPr/>
          </p:nvSpPr>
          <p:spPr bwMode="auto">
            <a:xfrm>
              <a:off x="2541" y="2219"/>
              <a:ext cx="618"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65" name="Line 161"/>
            <p:cNvSpPr>
              <a:spLocks noChangeShapeType="1"/>
            </p:cNvSpPr>
            <p:nvPr/>
          </p:nvSpPr>
          <p:spPr bwMode="auto">
            <a:xfrm>
              <a:off x="2850" y="2219"/>
              <a:ext cx="0" cy="153"/>
            </a:xfrm>
            <a:prstGeom prst="line">
              <a:avLst/>
            </a:prstGeom>
            <a:noFill/>
            <a:ln w="19050">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66" name="Line 162"/>
            <p:cNvSpPr>
              <a:spLocks noChangeShapeType="1"/>
            </p:cNvSpPr>
            <p:nvPr/>
          </p:nvSpPr>
          <p:spPr bwMode="auto">
            <a:xfrm>
              <a:off x="2534" y="2219"/>
              <a:ext cx="310" cy="153"/>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67" name="Line 163"/>
            <p:cNvSpPr>
              <a:spLocks noChangeShapeType="1"/>
            </p:cNvSpPr>
            <p:nvPr/>
          </p:nvSpPr>
          <p:spPr bwMode="auto">
            <a:xfrm flipV="1">
              <a:off x="2850" y="2219"/>
              <a:ext cx="310" cy="153"/>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68" name="Line 164"/>
            <p:cNvSpPr>
              <a:spLocks noChangeShapeType="1"/>
            </p:cNvSpPr>
            <p:nvPr/>
          </p:nvSpPr>
          <p:spPr bwMode="auto">
            <a:xfrm>
              <a:off x="2773" y="2219"/>
              <a:ext cx="0" cy="10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69" name="Line 165"/>
            <p:cNvSpPr>
              <a:spLocks noChangeShapeType="1"/>
            </p:cNvSpPr>
            <p:nvPr/>
          </p:nvSpPr>
          <p:spPr bwMode="auto">
            <a:xfrm>
              <a:off x="2927" y="2219"/>
              <a:ext cx="0" cy="10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70" name="Line 166"/>
            <p:cNvSpPr>
              <a:spLocks noChangeShapeType="1"/>
            </p:cNvSpPr>
            <p:nvPr/>
          </p:nvSpPr>
          <p:spPr bwMode="auto">
            <a:xfrm>
              <a:off x="2703" y="2219"/>
              <a:ext cx="0" cy="76"/>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71" name="Line 167"/>
            <p:cNvSpPr>
              <a:spLocks noChangeShapeType="1"/>
            </p:cNvSpPr>
            <p:nvPr/>
          </p:nvSpPr>
          <p:spPr bwMode="auto">
            <a:xfrm>
              <a:off x="2998" y="2219"/>
              <a:ext cx="0" cy="76"/>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72" name="Line 168"/>
            <p:cNvSpPr>
              <a:spLocks noChangeShapeType="1"/>
            </p:cNvSpPr>
            <p:nvPr/>
          </p:nvSpPr>
          <p:spPr bwMode="auto">
            <a:xfrm>
              <a:off x="2625" y="2225"/>
              <a:ext cx="0" cy="24"/>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73" name="Line 169"/>
            <p:cNvSpPr>
              <a:spLocks noChangeShapeType="1"/>
            </p:cNvSpPr>
            <p:nvPr/>
          </p:nvSpPr>
          <p:spPr bwMode="auto">
            <a:xfrm>
              <a:off x="3075" y="2225"/>
              <a:ext cx="0" cy="24"/>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74" name="Line 170"/>
            <p:cNvSpPr>
              <a:spLocks noChangeShapeType="1"/>
            </p:cNvSpPr>
            <p:nvPr/>
          </p:nvSpPr>
          <p:spPr bwMode="auto">
            <a:xfrm>
              <a:off x="3707" y="2219"/>
              <a:ext cx="62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75" name="Arc 171"/>
            <p:cNvSpPr>
              <a:spLocks/>
            </p:cNvSpPr>
            <p:nvPr/>
          </p:nvSpPr>
          <p:spPr bwMode="auto">
            <a:xfrm>
              <a:off x="3701" y="1071"/>
              <a:ext cx="625" cy="1301"/>
            </a:xfrm>
            <a:custGeom>
              <a:avLst/>
              <a:gdLst>
                <a:gd name="G0" fmla="+- 10129 0 0"/>
                <a:gd name="G1" fmla="+- 0 0 0"/>
                <a:gd name="G2" fmla="+- 21600 0 0"/>
                <a:gd name="T0" fmla="*/ 20033 w 20033"/>
                <a:gd name="T1" fmla="*/ 19195 h 21600"/>
                <a:gd name="T2" fmla="*/ 0 w 20033"/>
                <a:gd name="T3" fmla="*/ 19078 h 21600"/>
                <a:gd name="T4" fmla="*/ 10129 w 20033"/>
                <a:gd name="T5" fmla="*/ 0 h 21600"/>
              </a:gdLst>
              <a:ahLst/>
              <a:cxnLst>
                <a:cxn ang="0">
                  <a:pos x="T0" y="T1"/>
                </a:cxn>
                <a:cxn ang="0">
                  <a:pos x="T2" y="T3"/>
                </a:cxn>
                <a:cxn ang="0">
                  <a:pos x="T4" y="T5"/>
                </a:cxn>
              </a:cxnLst>
              <a:rect l="0" t="0" r="r" b="b"/>
              <a:pathLst>
                <a:path w="20033" h="21600" fill="none" extrusionOk="0">
                  <a:moveTo>
                    <a:pt x="20033" y="19195"/>
                  </a:moveTo>
                  <a:cubicBezTo>
                    <a:pt x="16970" y="20775"/>
                    <a:pt x="13574" y="21599"/>
                    <a:pt x="10129" y="21600"/>
                  </a:cubicBezTo>
                  <a:cubicBezTo>
                    <a:pt x="6597" y="21600"/>
                    <a:pt x="3119" y="20734"/>
                    <a:pt x="0" y="19077"/>
                  </a:cubicBezTo>
                </a:path>
                <a:path w="20033" h="21600" stroke="0" extrusionOk="0">
                  <a:moveTo>
                    <a:pt x="20033" y="19195"/>
                  </a:moveTo>
                  <a:cubicBezTo>
                    <a:pt x="16970" y="20775"/>
                    <a:pt x="13574" y="21599"/>
                    <a:pt x="10129" y="21600"/>
                  </a:cubicBezTo>
                  <a:cubicBezTo>
                    <a:pt x="6597" y="21600"/>
                    <a:pt x="3119" y="20734"/>
                    <a:pt x="0" y="19077"/>
                  </a:cubicBezTo>
                  <a:lnTo>
                    <a:pt x="10129" y="0"/>
                  </a:lnTo>
                  <a:close/>
                </a:path>
              </a:pathLst>
            </a:custGeom>
            <a:noFill/>
            <a:ln w="28575">
              <a:solidFill>
                <a:srgbClr val="CC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676" name="Line 172"/>
            <p:cNvSpPr>
              <a:spLocks noChangeShapeType="1"/>
            </p:cNvSpPr>
            <p:nvPr/>
          </p:nvSpPr>
          <p:spPr bwMode="auto">
            <a:xfrm>
              <a:off x="4023" y="2219"/>
              <a:ext cx="0" cy="153"/>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77" name="Line 173"/>
            <p:cNvSpPr>
              <a:spLocks noChangeShapeType="1"/>
            </p:cNvSpPr>
            <p:nvPr/>
          </p:nvSpPr>
          <p:spPr bwMode="auto">
            <a:xfrm>
              <a:off x="3953" y="2219"/>
              <a:ext cx="0" cy="142"/>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78" name="Line 174"/>
            <p:cNvSpPr>
              <a:spLocks noChangeShapeType="1"/>
            </p:cNvSpPr>
            <p:nvPr/>
          </p:nvSpPr>
          <p:spPr bwMode="auto">
            <a:xfrm>
              <a:off x="4093" y="2225"/>
              <a:ext cx="0" cy="142"/>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79" name="Line 175"/>
            <p:cNvSpPr>
              <a:spLocks noChangeShapeType="1"/>
            </p:cNvSpPr>
            <p:nvPr/>
          </p:nvSpPr>
          <p:spPr bwMode="auto">
            <a:xfrm>
              <a:off x="3882" y="2219"/>
              <a:ext cx="0" cy="113"/>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80" name="Line 176"/>
            <p:cNvSpPr>
              <a:spLocks noChangeShapeType="1"/>
            </p:cNvSpPr>
            <p:nvPr/>
          </p:nvSpPr>
          <p:spPr bwMode="auto">
            <a:xfrm>
              <a:off x="4163" y="2219"/>
              <a:ext cx="0" cy="113"/>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81" name="Line 177"/>
            <p:cNvSpPr>
              <a:spLocks noChangeShapeType="1"/>
            </p:cNvSpPr>
            <p:nvPr/>
          </p:nvSpPr>
          <p:spPr bwMode="auto">
            <a:xfrm>
              <a:off x="3805" y="2219"/>
              <a:ext cx="0" cy="76"/>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82" name="Line 178"/>
            <p:cNvSpPr>
              <a:spLocks noChangeShapeType="1"/>
            </p:cNvSpPr>
            <p:nvPr/>
          </p:nvSpPr>
          <p:spPr bwMode="auto">
            <a:xfrm>
              <a:off x="4241" y="2219"/>
              <a:ext cx="0" cy="76"/>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83" name="Line 179"/>
            <p:cNvSpPr>
              <a:spLocks noChangeShapeType="1"/>
            </p:cNvSpPr>
            <p:nvPr/>
          </p:nvSpPr>
          <p:spPr bwMode="auto">
            <a:xfrm flipV="1">
              <a:off x="3791" y="1563"/>
              <a:ext cx="0" cy="152"/>
            </a:xfrm>
            <a:prstGeom prst="line">
              <a:avLst/>
            </a:prstGeom>
            <a:noFill/>
            <a:ln w="9525">
              <a:solidFill>
                <a:srgbClr val="CC3300"/>
              </a:solidFill>
              <a:round/>
              <a:headEnd type="stealth" w="sm" len="sm"/>
              <a:tailEnd type="none" w="sm" len="med"/>
            </a:ln>
            <a:extLst>
              <a:ext uri="{909E8E84-426E-40DD-AFC4-6F175D3DCCD1}">
                <a14:hiddenFill xmlns:a14="http://schemas.microsoft.com/office/drawing/2010/main">
                  <a:noFill/>
                </a14:hiddenFill>
              </a:ext>
            </a:extLst>
          </p:spPr>
          <p:txBody>
            <a:bodyPr/>
            <a:lstStyle/>
            <a:p>
              <a:endParaRPr lang="en-US"/>
            </a:p>
          </p:txBody>
        </p:sp>
        <p:sp>
          <p:nvSpPr>
            <p:cNvPr id="21684" name="Line 180"/>
            <p:cNvSpPr>
              <a:spLocks noChangeShapeType="1"/>
            </p:cNvSpPr>
            <p:nvPr/>
          </p:nvSpPr>
          <p:spPr bwMode="auto">
            <a:xfrm flipV="1">
              <a:off x="3868" y="1563"/>
              <a:ext cx="0" cy="152"/>
            </a:xfrm>
            <a:prstGeom prst="line">
              <a:avLst/>
            </a:prstGeom>
            <a:noFill/>
            <a:ln w="9525">
              <a:solidFill>
                <a:srgbClr val="CC3300"/>
              </a:solidFill>
              <a:round/>
              <a:headEnd type="stealth" w="sm" len="sm"/>
              <a:tailEnd type="none" w="sm" len="med"/>
            </a:ln>
            <a:extLst>
              <a:ext uri="{909E8E84-426E-40DD-AFC4-6F175D3DCCD1}">
                <a14:hiddenFill xmlns:a14="http://schemas.microsoft.com/office/drawing/2010/main">
                  <a:noFill/>
                </a14:hiddenFill>
              </a:ext>
            </a:extLst>
          </p:spPr>
          <p:txBody>
            <a:bodyPr/>
            <a:lstStyle/>
            <a:p>
              <a:endParaRPr lang="en-US"/>
            </a:p>
          </p:txBody>
        </p:sp>
        <p:sp>
          <p:nvSpPr>
            <p:cNvPr id="21685" name="Line 181"/>
            <p:cNvSpPr>
              <a:spLocks noChangeShapeType="1"/>
            </p:cNvSpPr>
            <p:nvPr/>
          </p:nvSpPr>
          <p:spPr bwMode="auto">
            <a:xfrm flipV="1">
              <a:off x="3946" y="1563"/>
              <a:ext cx="0" cy="152"/>
            </a:xfrm>
            <a:prstGeom prst="line">
              <a:avLst/>
            </a:prstGeom>
            <a:noFill/>
            <a:ln w="9525">
              <a:solidFill>
                <a:srgbClr val="CC3300"/>
              </a:solidFill>
              <a:round/>
              <a:headEnd type="stealth" w="sm" len="sm"/>
              <a:tailEnd type="none" w="sm" len="med"/>
            </a:ln>
            <a:extLst>
              <a:ext uri="{909E8E84-426E-40DD-AFC4-6F175D3DCCD1}">
                <a14:hiddenFill xmlns:a14="http://schemas.microsoft.com/office/drawing/2010/main">
                  <a:noFill/>
                </a14:hiddenFill>
              </a:ext>
            </a:extLst>
          </p:spPr>
          <p:txBody>
            <a:bodyPr/>
            <a:lstStyle/>
            <a:p>
              <a:endParaRPr lang="en-US"/>
            </a:p>
          </p:txBody>
        </p:sp>
        <p:sp>
          <p:nvSpPr>
            <p:cNvPr id="21686" name="Line 182"/>
            <p:cNvSpPr>
              <a:spLocks noChangeShapeType="1"/>
            </p:cNvSpPr>
            <p:nvPr/>
          </p:nvSpPr>
          <p:spPr bwMode="auto">
            <a:xfrm flipV="1">
              <a:off x="4023" y="1563"/>
              <a:ext cx="0" cy="152"/>
            </a:xfrm>
            <a:prstGeom prst="line">
              <a:avLst/>
            </a:prstGeom>
            <a:noFill/>
            <a:ln w="9525">
              <a:solidFill>
                <a:srgbClr val="CC3300"/>
              </a:solidFill>
              <a:round/>
              <a:headEnd type="stealth" w="sm" len="sm"/>
              <a:tailEnd type="none" w="sm" len="med"/>
            </a:ln>
            <a:extLst>
              <a:ext uri="{909E8E84-426E-40DD-AFC4-6F175D3DCCD1}">
                <a14:hiddenFill xmlns:a14="http://schemas.microsoft.com/office/drawing/2010/main">
                  <a:noFill/>
                </a14:hiddenFill>
              </a:ext>
            </a:extLst>
          </p:spPr>
          <p:txBody>
            <a:bodyPr/>
            <a:lstStyle/>
            <a:p>
              <a:endParaRPr lang="en-US"/>
            </a:p>
          </p:txBody>
        </p:sp>
        <p:sp>
          <p:nvSpPr>
            <p:cNvPr id="21687" name="Line 183"/>
            <p:cNvSpPr>
              <a:spLocks noChangeShapeType="1"/>
            </p:cNvSpPr>
            <p:nvPr/>
          </p:nvSpPr>
          <p:spPr bwMode="auto">
            <a:xfrm flipV="1">
              <a:off x="4100" y="1563"/>
              <a:ext cx="0" cy="152"/>
            </a:xfrm>
            <a:prstGeom prst="line">
              <a:avLst/>
            </a:prstGeom>
            <a:noFill/>
            <a:ln w="9525">
              <a:solidFill>
                <a:srgbClr val="CC3300"/>
              </a:solidFill>
              <a:round/>
              <a:headEnd type="stealth" w="sm" len="sm"/>
              <a:tailEnd type="none" w="sm" len="med"/>
            </a:ln>
            <a:extLst>
              <a:ext uri="{909E8E84-426E-40DD-AFC4-6F175D3DCCD1}">
                <a14:hiddenFill xmlns:a14="http://schemas.microsoft.com/office/drawing/2010/main">
                  <a:noFill/>
                </a14:hiddenFill>
              </a:ext>
            </a:extLst>
          </p:spPr>
          <p:txBody>
            <a:bodyPr/>
            <a:lstStyle/>
            <a:p>
              <a:endParaRPr lang="en-US"/>
            </a:p>
          </p:txBody>
        </p:sp>
        <p:sp>
          <p:nvSpPr>
            <p:cNvPr id="21688" name="Line 184"/>
            <p:cNvSpPr>
              <a:spLocks noChangeShapeType="1"/>
            </p:cNvSpPr>
            <p:nvPr/>
          </p:nvSpPr>
          <p:spPr bwMode="auto">
            <a:xfrm flipV="1">
              <a:off x="3714" y="1563"/>
              <a:ext cx="0" cy="152"/>
            </a:xfrm>
            <a:prstGeom prst="line">
              <a:avLst/>
            </a:prstGeom>
            <a:noFill/>
            <a:ln w="9525">
              <a:solidFill>
                <a:srgbClr val="CC3300"/>
              </a:solidFill>
              <a:round/>
              <a:headEnd type="stealth" w="sm" len="sm"/>
              <a:tailEnd type="none" w="sm" len="med"/>
            </a:ln>
            <a:extLst>
              <a:ext uri="{909E8E84-426E-40DD-AFC4-6F175D3DCCD1}">
                <a14:hiddenFill xmlns:a14="http://schemas.microsoft.com/office/drawing/2010/main">
                  <a:noFill/>
                </a14:hiddenFill>
              </a:ext>
            </a:extLst>
          </p:spPr>
          <p:txBody>
            <a:bodyPr/>
            <a:lstStyle/>
            <a:p>
              <a:endParaRPr lang="en-US"/>
            </a:p>
          </p:txBody>
        </p:sp>
        <p:sp>
          <p:nvSpPr>
            <p:cNvPr id="21689" name="Line 185"/>
            <p:cNvSpPr>
              <a:spLocks noChangeShapeType="1"/>
            </p:cNvSpPr>
            <p:nvPr/>
          </p:nvSpPr>
          <p:spPr bwMode="auto">
            <a:xfrm flipV="1">
              <a:off x="4325" y="1563"/>
              <a:ext cx="0" cy="152"/>
            </a:xfrm>
            <a:prstGeom prst="line">
              <a:avLst/>
            </a:prstGeom>
            <a:noFill/>
            <a:ln w="9525">
              <a:solidFill>
                <a:srgbClr val="CC3300"/>
              </a:solidFill>
              <a:round/>
              <a:headEnd type="stealth" w="sm" len="sm"/>
              <a:tailEnd type="none" w="sm" len="med"/>
            </a:ln>
            <a:extLst>
              <a:ext uri="{909E8E84-426E-40DD-AFC4-6F175D3DCCD1}">
                <a14:hiddenFill xmlns:a14="http://schemas.microsoft.com/office/drawing/2010/main">
                  <a:noFill/>
                </a14:hiddenFill>
              </a:ext>
            </a:extLst>
          </p:spPr>
          <p:txBody>
            <a:bodyPr/>
            <a:lstStyle/>
            <a:p>
              <a:endParaRPr lang="en-US"/>
            </a:p>
          </p:txBody>
        </p:sp>
        <p:sp>
          <p:nvSpPr>
            <p:cNvPr id="21690" name="Line 186"/>
            <p:cNvSpPr>
              <a:spLocks noChangeShapeType="1"/>
            </p:cNvSpPr>
            <p:nvPr/>
          </p:nvSpPr>
          <p:spPr bwMode="auto">
            <a:xfrm flipV="1">
              <a:off x="4255" y="1563"/>
              <a:ext cx="0" cy="152"/>
            </a:xfrm>
            <a:prstGeom prst="line">
              <a:avLst/>
            </a:prstGeom>
            <a:noFill/>
            <a:ln w="9525">
              <a:solidFill>
                <a:srgbClr val="CC3300"/>
              </a:solidFill>
              <a:round/>
              <a:headEnd type="stealth" w="sm" len="sm"/>
              <a:tailEnd type="none" w="sm" len="med"/>
            </a:ln>
            <a:extLst>
              <a:ext uri="{909E8E84-426E-40DD-AFC4-6F175D3DCCD1}">
                <a14:hiddenFill xmlns:a14="http://schemas.microsoft.com/office/drawing/2010/main">
                  <a:noFill/>
                </a14:hiddenFill>
              </a:ext>
            </a:extLst>
          </p:spPr>
          <p:txBody>
            <a:bodyPr/>
            <a:lstStyle/>
            <a:p>
              <a:endParaRPr lang="en-US"/>
            </a:p>
          </p:txBody>
        </p:sp>
        <p:sp>
          <p:nvSpPr>
            <p:cNvPr id="21691" name="Line 187"/>
            <p:cNvSpPr>
              <a:spLocks noChangeShapeType="1"/>
            </p:cNvSpPr>
            <p:nvPr/>
          </p:nvSpPr>
          <p:spPr bwMode="auto">
            <a:xfrm flipV="1">
              <a:off x="4177" y="1563"/>
              <a:ext cx="0" cy="152"/>
            </a:xfrm>
            <a:prstGeom prst="line">
              <a:avLst/>
            </a:prstGeom>
            <a:noFill/>
            <a:ln w="9525">
              <a:solidFill>
                <a:srgbClr val="CC3300"/>
              </a:solidFill>
              <a:round/>
              <a:headEnd type="stealth" w="sm" len="sm"/>
              <a:tailEnd type="none" w="sm" len="med"/>
            </a:ln>
            <a:extLst>
              <a:ext uri="{909E8E84-426E-40DD-AFC4-6F175D3DCCD1}">
                <a14:hiddenFill xmlns:a14="http://schemas.microsoft.com/office/drawing/2010/main">
                  <a:noFill/>
                </a14:hiddenFill>
              </a:ext>
            </a:extLst>
          </p:spPr>
          <p:txBody>
            <a:bodyPr/>
            <a:lstStyle/>
            <a:p>
              <a:endParaRPr lang="en-US"/>
            </a:p>
          </p:txBody>
        </p:sp>
        <p:sp>
          <p:nvSpPr>
            <p:cNvPr id="21692" name="Line 188"/>
            <p:cNvSpPr>
              <a:spLocks noChangeShapeType="1"/>
            </p:cNvSpPr>
            <p:nvPr/>
          </p:nvSpPr>
          <p:spPr bwMode="auto">
            <a:xfrm>
              <a:off x="3714" y="1563"/>
              <a:ext cx="607" cy="0"/>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93" name="AutoShape 189"/>
            <p:cNvSpPr>
              <a:spLocks noChangeArrowheads="1"/>
            </p:cNvSpPr>
            <p:nvPr/>
          </p:nvSpPr>
          <p:spPr bwMode="auto">
            <a:xfrm>
              <a:off x="1155" y="1709"/>
              <a:ext cx="49" cy="43"/>
            </a:xfrm>
            <a:prstGeom prst="flowChartConnector">
              <a:avLst/>
            </a:prstGeom>
            <a:solidFill>
              <a:srgbClr val="FFFFFF"/>
            </a:solidFill>
            <a:ln w="28575">
              <a:solidFill>
                <a:srgbClr val="000000"/>
              </a:solidFill>
              <a:round/>
              <a:headEnd/>
              <a:tailEnd/>
            </a:ln>
          </p:spPr>
          <p:txBody>
            <a:bodyPr/>
            <a:lstStyle/>
            <a:p>
              <a:endParaRPr lang="en-US"/>
            </a:p>
          </p:txBody>
        </p:sp>
        <p:sp>
          <p:nvSpPr>
            <p:cNvPr id="21694" name="Line 190"/>
            <p:cNvSpPr>
              <a:spLocks noChangeShapeType="1"/>
            </p:cNvSpPr>
            <p:nvPr/>
          </p:nvSpPr>
          <p:spPr bwMode="auto">
            <a:xfrm rot="21322196" flipH="1">
              <a:off x="1104" y="1750"/>
              <a:ext cx="61" cy="8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95" name="Line 191"/>
            <p:cNvSpPr>
              <a:spLocks noChangeShapeType="1"/>
            </p:cNvSpPr>
            <p:nvPr/>
          </p:nvSpPr>
          <p:spPr bwMode="auto">
            <a:xfrm rot="538969">
              <a:off x="1182" y="1740"/>
              <a:ext cx="61" cy="8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96" name="Line 192"/>
            <p:cNvSpPr>
              <a:spLocks noChangeShapeType="1"/>
            </p:cNvSpPr>
            <p:nvPr/>
          </p:nvSpPr>
          <p:spPr bwMode="auto">
            <a:xfrm>
              <a:off x="1088" y="1833"/>
              <a:ext cx="18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97" name="Line 193"/>
            <p:cNvSpPr>
              <a:spLocks noChangeShapeType="1"/>
            </p:cNvSpPr>
            <p:nvPr/>
          </p:nvSpPr>
          <p:spPr bwMode="auto">
            <a:xfrm flipH="1">
              <a:off x="1081" y="1833"/>
              <a:ext cx="31"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98" name="Line 194"/>
            <p:cNvSpPr>
              <a:spLocks noChangeShapeType="1"/>
            </p:cNvSpPr>
            <p:nvPr/>
          </p:nvSpPr>
          <p:spPr bwMode="auto">
            <a:xfrm flipH="1">
              <a:off x="1114" y="1833"/>
              <a:ext cx="31"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99" name="Line 195"/>
            <p:cNvSpPr>
              <a:spLocks noChangeShapeType="1"/>
            </p:cNvSpPr>
            <p:nvPr/>
          </p:nvSpPr>
          <p:spPr bwMode="auto">
            <a:xfrm flipH="1">
              <a:off x="1145" y="1833"/>
              <a:ext cx="31"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00" name="Line 196"/>
            <p:cNvSpPr>
              <a:spLocks noChangeShapeType="1"/>
            </p:cNvSpPr>
            <p:nvPr/>
          </p:nvSpPr>
          <p:spPr bwMode="auto">
            <a:xfrm flipH="1">
              <a:off x="1170" y="1833"/>
              <a:ext cx="31"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01" name="Line 197"/>
            <p:cNvSpPr>
              <a:spLocks noChangeShapeType="1"/>
            </p:cNvSpPr>
            <p:nvPr/>
          </p:nvSpPr>
          <p:spPr bwMode="auto">
            <a:xfrm flipH="1">
              <a:off x="1196" y="1833"/>
              <a:ext cx="31"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02" name="Line 198"/>
            <p:cNvSpPr>
              <a:spLocks noChangeShapeType="1"/>
            </p:cNvSpPr>
            <p:nvPr/>
          </p:nvSpPr>
          <p:spPr bwMode="auto">
            <a:xfrm flipH="1">
              <a:off x="1219" y="1833"/>
              <a:ext cx="31"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03" name="Line 199"/>
            <p:cNvSpPr>
              <a:spLocks noChangeShapeType="1"/>
            </p:cNvSpPr>
            <p:nvPr/>
          </p:nvSpPr>
          <p:spPr bwMode="auto">
            <a:xfrm flipH="1">
              <a:off x="1240" y="1835"/>
              <a:ext cx="31"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04" name="AutoShape 200"/>
            <p:cNvSpPr>
              <a:spLocks noChangeArrowheads="1"/>
            </p:cNvSpPr>
            <p:nvPr/>
          </p:nvSpPr>
          <p:spPr bwMode="auto">
            <a:xfrm>
              <a:off x="1784" y="1817"/>
              <a:ext cx="48" cy="43"/>
            </a:xfrm>
            <a:prstGeom prst="flowChartConnector">
              <a:avLst/>
            </a:prstGeom>
            <a:solidFill>
              <a:srgbClr val="FFFFFF"/>
            </a:solidFill>
            <a:ln w="28575">
              <a:solidFill>
                <a:srgbClr val="000000"/>
              </a:solidFill>
              <a:round/>
              <a:headEnd/>
              <a:tailEnd/>
            </a:ln>
          </p:spPr>
          <p:txBody>
            <a:bodyPr/>
            <a:lstStyle/>
            <a:p>
              <a:endParaRPr lang="en-US"/>
            </a:p>
          </p:txBody>
        </p:sp>
        <p:sp>
          <p:nvSpPr>
            <p:cNvPr id="21705" name="AutoShape 201"/>
            <p:cNvSpPr>
              <a:spLocks noChangeArrowheads="1"/>
            </p:cNvSpPr>
            <p:nvPr/>
          </p:nvSpPr>
          <p:spPr bwMode="auto">
            <a:xfrm>
              <a:off x="1781" y="1709"/>
              <a:ext cx="49" cy="43"/>
            </a:xfrm>
            <a:prstGeom prst="flowChartConnector">
              <a:avLst/>
            </a:prstGeom>
            <a:solidFill>
              <a:srgbClr val="FFFFFF"/>
            </a:solidFill>
            <a:ln w="28575">
              <a:solidFill>
                <a:srgbClr val="000000"/>
              </a:solidFill>
              <a:round/>
              <a:headEnd/>
              <a:tailEnd/>
            </a:ln>
          </p:spPr>
          <p:txBody>
            <a:bodyPr/>
            <a:lstStyle/>
            <a:p>
              <a:endParaRPr lang="en-US"/>
            </a:p>
          </p:txBody>
        </p:sp>
        <p:sp>
          <p:nvSpPr>
            <p:cNvPr id="21706" name="Line 202"/>
            <p:cNvSpPr>
              <a:spLocks noChangeShapeType="1"/>
            </p:cNvSpPr>
            <p:nvPr/>
          </p:nvSpPr>
          <p:spPr bwMode="auto">
            <a:xfrm>
              <a:off x="1807" y="1751"/>
              <a:ext cx="0" cy="6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07" name="Line 203"/>
            <p:cNvSpPr>
              <a:spLocks noChangeShapeType="1"/>
            </p:cNvSpPr>
            <p:nvPr/>
          </p:nvSpPr>
          <p:spPr bwMode="auto">
            <a:xfrm>
              <a:off x="1720" y="1842"/>
              <a:ext cx="61"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08" name="Line 204"/>
            <p:cNvSpPr>
              <a:spLocks noChangeShapeType="1"/>
            </p:cNvSpPr>
            <p:nvPr/>
          </p:nvSpPr>
          <p:spPr bwMode="auto">
            <a:xfrm>
              <a:off x="1833" y="1840"/>
              <a:ext cx="61"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09" name="Line 205"/>
            <p:cNvSpPr>
              <a:spLocks noChangeShapeType="1"/>
            </p:cNvSpPr>
            <p:nvPr/>
          </p:nvSpPr>
          <p:spPr bwMode="auto">
            <a:xfrm flipH="1">
              <a:off x="1713" y="1849"/>
              <a:ext cx="31"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10" name="Line 206"/>
            <p:cNvSpPr>
              <a:spLocks noChangeShapeType="1"/>
            </p:cNvSpPr>
            <p:nvPr/>
          </p:nvSpPr>
          <p:spPr bwMode="auto">
            <a:xfrm flipH="1">
              <a:off x="1751" y="1844"/>
              <a:ext cx="30"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11" name="Line 207"/>
            <p:cNvSpPr>
              <a:spLocks noChangeShapeType="1"/>
            </p:cNvSpPr>
            <p:nvPr/>
          </p:nvSpPr>
          <p:spPr bwMode="auto">
            <a:xfrm flipH="1">
              <a:off x="1781" y="1860"/>
              <a:ext cx="12" cy="1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12" name="Line 208"/>
            <p:cNvSpPr>
              <a:spLocks noChangeShapeType="1"/>
            </p:cNvSpPr>
            <p:nvPr/>
          </p:nvSpPr>
          <p:spPr bwMode="auto">
            <a:xfrm flipH="1">
              <a:off x="1812" y="1842"/>
              <a:ext cx="31"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13" name="Line 209"/>
            <p:cNvSpPr>
              <a:spLocks noChangeShapeType="1"/>
            </p:cNvSpPr>
            <p:nvPr/>
          </p:nvSpPr>
          <p:spPr bwMode="auto">
            <a:xfrm flipH="1">
              <a:off x="1843" y="1840"/>
              <a:ext cx="30"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14" name="Line 210"/>
            <p:cNvSpPr>
              <a:spLocks noChangeShapeType="1"/>
            </p:cNvSpPr>
            <p:nvPr/>
          </p:nvSpPr>
          <p:spPr bwMode="auto">
            <a:xfrm flipH="1">
              <a:off x="1868" y="1849"/>
              <a:ext cx="22" cy="1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15" name="Line 211"/>
            <p:cNvSpPr>
              <a:spLocks noChangeShapeType="1"/>
            </p:cNvSpPr>
            <p:nvPr/>
          </p:nvSpPr>
          <p:spPr bwMode="auto">
            <a:xfrm>
              <a:off x="1200" y="1728"/>
              <a:ext cx="59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16" name="Line 212"/>
            <p:cNvSpPr>
              <a:spLocks noChangeShapeType="1"/>
            </p:cNvSpPr>
            <p:nvPr/>
          </p:nvSpPr>
          <p:spPr bwMode="auto">
            <a:xfrm>
              <a:off x="1172" y="2015"/>
              <a:ext cx="634"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1717" name="Arc 213"/>
            <p:cNvSpPr>
              <a:spLocks/>
            </p:cNvSpPr>
            <p:nvPr/>
          </p:nvSpPr>
          <p:spPr bwMode="auto">
            <a:xfrm>
              <a:off x="1081" y="1607"/>
              <a:ext cx="103" cy="184"/>
            </a:xfrm>
            <a:custGeom>
              <a:avLst/>
              <a:gdLst>
                <a:gd name="G0" fmla="+- 21600 0 0"/>
                <a:gd name="G1" fmla="+- 19931 0 0"/>
                <a:gd name="G2" fmla="+- 21600 0 0"/>
                <a:gd name="T0" fmla="*/ 7936 w 21600"/>
                <a:gd name="T1" fmla="*/ 36660 h 36660"/>
                <a:gd name="T2" fmla="*/ 13274 w 21600"/>
                <a:gd name="T3" fmla="*/ 0 h 36660"/>
                <a:gd name="T4" fmla="*/ 21600 w 21600"/>
                <a:gd name="T5" fmla="*/ 19931 h 36660"/>
              </a:gdLst>
              <a:ahLst/>
              <a:cxnLst>
                <a:cxn ang="0">
                  <a:pos x="T0" y="T1"/>
                </a:cxn>
                <a:cxn ang="0">
                  <a:pos x="T2" y="T3"/>
                </a:cxn>
                <a:cxn ang="0">
                  <a:pos x="T4" y="T5"/>
                </a:cxn>
              </a:cxnLst>
              <a:rect l="0" t="0" r="r" b="b"/>
              <a:pathLst>
                <a:path w="21600" h="36660" fill="none" extrusionOk="0">
                  <a:moveTo>
                    <a:pt x="7936" y="36659"/>
                  </a:moveTo>
                  <a:cubicBezTo>
                    <a:pt x="2913" y="32557"/>
                    <a:pt x="0" y="26415"/>
                    <a:pt x="0" y="19931"/>
                  </a:cubicBezTo>
                  <a:cubicBezTo>
                    <a:pt x="-1" y="11218"/>
                    <a:pt x="5234" y="3358"/>
                    <a:pt x="13274" y="0"/>
                  </a:cubicBezTo>
                </a:path>
                <a:path w="21600" h="36660" stroke="0" extrusionOk="0">
                  <a:moveTo>
                    <a:pt x="7936" y="36659"/>
                  </a:moveTo>
                  <a:cubicBezTo>
                    <a:pt x="2913" y="32557"/>
                    <a:pt x="0" y="26415"/>
                    <a:pt x="0" y="19931"/>
                  </a:cubicBezTo>
                  <a:cubicBezTo>
                    <a:pt x="-1" y="11218"/>
                    <a:pt x="5234" y="3358"/>
                    <a:pt x="13274" y="0"/>
                  </a:cubicBezTo>
                  <a:lnTo>
                    <a:pt x="21600" y="19931"/>
                  </a:lnTo>
                  <a:close/>
                </a:path>
              </a:pathLst>
            </a:custGeom>
            <a:noFill/>
            <a:ln w="19050">
              <a:solidFill>
                <a:srgbClr val="CC3300"/>
              </a:solidFill>
              <a:round/>
              <a:headEnd type="none" w="sm" len="me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718" name="Line 214"/>
            <p:cNvSpPr>
              <a:spLocks noChangeShapeType="1"/>
            </p:cNvSpPr>
            <p:nvPr/>
          </p:nvSpPr>
          <p:spPr bwMode="auto">
            <a:xfrm>
              <a:off x="2836" y="1520"/>
              <a:ext cx="0" cy="196"/>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1719" name="Text Box 215"/>
            <p:cNvSpPr txBox="1">
              <a:spLocks noChangeArrowheads="1"/>
            </p:cNvSpPr>
            <p:nvPr/>
          </p:nvSpPr>
          <p:spPr bwMode="auto">
            <a:xfrm>
              <a:off x="989" y="1377"/>
              <a:ext cx="422"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M</a:t>
              </a:r>
              <a:r>
                <a:rPr lang="en-US" baseline="-25000">
                  <a:solidFill>
                    <a:srgbClr val="CC3300"/>
                  </a:solidFill>
                </a:rPr>
                <a:t>o</a:t>
              </a:r>
              <a:endParaRPr lang="en-US">
                <a:solidFill>
                  <a:srgbClr val="CC3300"/>
                </a:solidFill>
              </a:endParaRPr>
            </a:p>
          </p:txBody>
        </p:sp>
        <p:sp>
          <p:nvSpPr>
            <p:cNvPr id="21720" name="Text Box 216"/>
            <p:cNvSpPr txBox="1">
              <a:spLocks noChangeArrowheads="1"/>
            </p:cNvSpPr>
            <p:nvPr/>
          </p:nvSpPr>
          <p:spPr bwMode="auto">
            <a:xfrm>
              <a:off x="2801" y="1399"/>
              <a:ext cx="375"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P</a:t>
              </a:r>
            </a:p>
          </p:txBody>
        </p:sp>
        <p:sp>
          <p:nvSpPr>
            <p:cNvPr id="21721" name="Text Box 217"/>
            <p:cNvSpPr txBox="1">
              <a:spLocks noChangeArrowheads="1"/>
            </p:cNvSpPr>
            <p:nvPr/>
          </p:nvSpPr>
          <p:spPr bwMode="auto">
            <a:xfrm>
              <a:off x="4295" y="1405"/>
              <a:ext cx="252"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latin typeface="Times New Roman" pitchFamily="18" charset="0"/>
                  <a:cs typeface="Times New Roman" pitchFamily="18" charset="0"/>
                </a:rPr>
                <a:t>q</a:t>
              </a:r>
            </a:p>
          </p:txBody>
        </p:sp>
        <p:sp>
          <p:nvSpPr>
            <p:cNvPr id="21722" name="Text Box 218"/>
            <p:cNvSpPr txBox="1">
              <a:spLocks noChangeArrowheads="1"/>
            </p:cNvSpPr>
            <p:nvPr/>
          </p:nvSpPr>
          <p:spPr bwMode="auto">
            <a:xfrm>
              <a:off x="1411" y="1780"/>
              <a:ext cx="252"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l</a:t>
              </a:r>
            </a:p>
          </p:txBody>
        </p:sp>
        <p:sp>
          <p:nvSpPr>
            <p:cNvPr id="21723" name="Text Box 219"/>
            <p:cNvSpPr txBox="1">
              <a:spLocks noChangeArrowheads="1"/>
            </p:cNvSpPr>
            <p:nvPr/>
          </p:nvSpPr>
          <p:spPr bwMode="auto">
            <a:xfrm>
              <a:off x="3939" y="1766"/>
              <a:ext cx="252"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l</a:t>
              </a:r>
            </a:p>
          </p:txBody>
        </p:sp>
        <p:sp>
          <p:nvSpPr>
            <p:cNvPr id="21724" name="Text Box 220"/>
            <p:cNvSpPr txBox="1">
              <a:spLocks noChangeArrowheads="1"/>
            </p:cNvSpPr>
            <p:nvPr/>
          </p:nvSpPr>
          <p:spPr bwMode="auto">
            <a:xfrm>
              <a:off x="922" y="2249"/>
              <a:ext cx="42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latin typeface="Times New Roman" pitchFamily="18" charset="0"/>
                  <a:cs typeface="Times New Roman" pitchFamily="18" charset="0"/>
                </a:rPr>
                <a:t>M</a:t>
              </a:r>
              <a:r>
                <a:rPr lang="en-US" baseline="-25000">
                  <a:solidFill>
                    <a:srgbClr val="CC3300"/>
                  </a:solidFill>
                  <a:latin typeface="Times New Roman" pitchFamily="18" charset="0"/>
                  <a:cs typeface="Times New Roman" pitchFamily="18" charset="0"/>
                </a:rPr>
                <a:t>o</a:t>
              </a:r>
              <a:endParaRPr lang="en-US">
                <a:solidFill>
                  <a:srgbClr val="CC3300"/>
                </a:solidFill>
                <a:latin typeface="Times New Roman" pitchFamily="18" charset="0"/>
                <a:cs typeface="Times New Roman" pitchFamily="18" charset="0"/>
              </a:endParaRPr>
            </a:p>
          </p:txBody>
        </p:sp>
        <p:sp>
          <p:nvSpPr>
            <p:cNvPr id="21725" name="Text Box 221"/>
            <p:cNvSpPr txBox="1">
              <a:spLocks noChangeArrowheads="1"/>
            </p:cNvSpPr>
            <p:nvPr/>
          </p:nvSpPr>
          <p:spPr bwMode="auto">
            <a:xfrm>
              <a:off x="2654" y="2276"/>
              <a:ext cx="546" cy="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a:latin typeface="Times New Roman" pitchFamily="18" charset="0"/>
                <a:cs typeface="Times New Roman" pitchFamily="18" charset="0"/>
              </a:endParaRPr>
            </a:p>
          </p:txBody>
        </p:sp>
        <p:sp>
          <p:nvSpPr>
            <p:cNvPr id="21726" name="Line 222"/>
            <p:cNvSpPr>
              <a:spLocks noChangeShapeType="1"/>
            </p:cNvSpPr>
            <p:nvPr/>
          </p:nvSpPr>
          <p:spPr bwMode="auto">
            <a:xfrm>
              <a:off x="2836" y="1913"/>
              <a:ext cx="0" cy="15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27" name="Line 223"/>
            <p:cNvSpPr>
              <a:spLocks noChangeShapeType="1"/>
            </p:cNvSpPr>
            <p:nvPr/>
          </p:nvSpPr>
          <p:spPr bwMode="auto">
            <a:xfrm>
              <a:off x="2843" y="2015"/>
              <a:ext cx="310"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1728" name="Text Box 224"/>
            <p:cNvSpPr txBox="1">
              <a:spLocks noChangeArrowheads="1"/>
            </p:cNvSpPr>
            <p:nvPr/>
          </p:nvSpPr>
          <p:spPr bwMode="auto">
            <a:xfrm>
              <a:off x="2597" y="1770"/>
              <a:ext cx="253"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a</a:t>
              </a:r>
            </a:p>
          </p:txBody>
        </p:sp>
        <p:sp>
          <p:nvSpPr>
            <p:cNvPr id="21729" name="Text Box 225"/>
            <p:cNvSpPr txBox="1">
              <a:spLocks noChangeArrowheads="1"/>
            </p:cNvSpPr>
            <p:nvPr/>
          </p:nvSpPr>
          <p:spPr bwMode="auto">
            <a:xfrm>
              <a:off x="2892" y="1780"/>
              <a:ext cx="253"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b</a:t>
              </a:r>
            </a:p>
          </p:txBody>
        </p:sp>
        <p:sp>
          <p:nvSpPr>
            <p:cNvPr id="21730" name="Text Box 226"/>
            <p:cNvSpPr txBox="1">
              <a:spLocks noChangeArrowheads="1"/>
            </p:cNvSpPr>
            <p:nvPr/>
          </p:nvSpPr>
          <p:spPr bwMode="auto">
            <a:xfrm>
              <a:off x="3946" y="2295"/>
              <a:ext cx="368" cy="4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21731" name="AutoShape 227"/>
            <p:cNvSpPr>
              <a:spLocks noChangeArrowheads="1"/>
            </p:cNvSpPr>
            <p:nvPr/>
          </p:nvSpPr>
          <p:spPr bwMode="auto">
            <a:xfrm>
              <a:off x="1155" y="2965"/>
              <a:ext cx="48" cy="42"/>
            </a:xfrm>
            <a:prstGeom prst="flowChartConnector">
              <a:avLst/>
            </a:prstGeom>
            <a:solidFill>
              <a:srgbClr val="FFFFFF"/>
            </a:solidFill>
            <a:ln w="28575">
              <a:solidFill>
                <a:srgbClr val="000000"/>
              </a:solidFill>
              <a:round/>
              <a:headEnd/>
              <a:tailEnd/>
            </a:ln>
          </p:spPr>
          <p:txBody>
            <a:bodyPr/>
            <a:lstStyle/>
            <a:p>
              <a:endParaRPr lang="en-US"/>
            </a:p>
          </p:txBody>
        </p:sp>
        <p:sp>
          <p:nvSpPr>
            <p:cNvPr id="21732" name="Line 228"/>
            <p:cNvSpPr>
              <a:spLocks noChangeShapeType="1"/>
            </p:cNvSpPr>
            <p:nvPr/>
          </p:nvSpPr>
          <p:spPr bwMode="auto">
            <a:xfrm rot="21322196" flipH="1">
              <a:off x="1104" y="3005"/>
              <a:ext cx="61" cy="8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33" name="Line 229"/>
            <p:cNvSpPr>
              <a:spLocks noChangeShapeType="1"/>
            </p:cNvSpPr>
            <p:nvPr/>
          </p:nvSpPr>
          <p:spPr bwMode="auto">
            <a:xfrm rot="538969">
              <a:off x="1191" y="3004"/>
              <a:ext cx="60" cy="8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34" name="Line 230"/>
            <p:cNvSpPr>
              <a:spLocks noChangeShapeType="1"/>
            </p:cNvSpPr>
            <p:nvPr/>
          </p:nvSpPr>
          <p:spPr bwMode="auto">
            <a:xfrm>
              <a:off x="1088" y="3089"/>
              <a:ext cx="18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35" name="Line 231"/>
            <p:cNvSpPr>
              <a:spLocks noChangeShapeType="1"/>
            </p:cNvSpPr>
            <p:nvPr/>
          </p:nvSpPr>
          <p:spPr bwMode="auto">
            <a:xfrm flipH="1">
              <a:off x="1081" y="3089"/>
              <a:ext cx="30" cy="2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36" name="Line 232"/>
            <p:cNvSpPr>
              <a:spLocks noChangeShapeType="1"/>
            </p:cNvSpPr>
            <p:nvPr/>
          </p:nvSpPr>
          <p:spPr bwMode="auto">
            <a:xfrm flipH="1">
              <a:off x="1113" y="3089"/>
              <a:ext cx="32" cy="2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37" name="Line 233"/>
            <p:cNvSpPr>
              <a:spLocks noChangeShapeType="1"/>
            </p:cNvSpPr>
            <p:nvPr/>
          </p:nvSpPr>
          <p:spPr bwMode="auto">
            <a:xfrm flipH="1">
              <a:off x="1145" y="3089"/>
              <a:ext cx="30" cy="2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38" name="Line 234"/>
            <p:cNvSpPr>
              <a:spLocks noChangeShapeType="1"/>
            </p:cNvSpPr>
            <p:nvPr/>
          </p:nvSpPr>
          <p:spPr bwMode="auto">
            <a:xfrm flipH="1">
              <a:off x="1169" y="3089"/>
              <a:ext cx="32" cy="2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39" name="Line 235"/>
            <p:cNvSpPr>
              <a:spLocks noChangeShapeType="1"/>
            </p:cNvSpPr>
            <p:nvPr/>
          </p:nvSpPr>
          <p:spPr bwMode="auto">
            <a:xfrm flipH="1">
              <a:off x="1195" y="3089"/>
              <a:ext cx="32" cy="2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40" name="Line 236"/>
            <p:cNvSpPr>
              <a:spLocks noChangeShapeType="1"/>
            </p:cNvSpPr>
            <p:nvPr/>
          </p:nvSpPr>
          <p:spPr bwMode="auto">
            <a:xfrm flipH="1">
              <a:off x="1219" y="3089"/>
              <a:ext cx="30" cy="2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41" name="Line 237"/>
            <p:cNvSpPr>
              <a:spLocks noChangeShapeType="1"/>
            </p:cNvSpPr>
            <p:nvPr/>
          </p:nvSpPr>
          <p:spPr bwMode="auto">
            <a:xfrm flipH="1">
              <a:off x="1240" y="3091"/>
              <a:ext cx="30"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43" name="AutoShape 239"/>
            <p:cNvSpPr>
              <a:spLocks noChangeArrowheads="1"/>
            </p:cNvSpPr>
            <p:nvPr/>
          </p:nvSpPr>
          <p:spPr bwMode="auto">
            <a:xfrm>
              <a:off x="1622" y="3086"/>
              <a:ext cx="48" cy="42"/>
            </a:xfrm>
            <a:prstGeom prst="flowChartConnector">
              <a:avLst/>
            </a:prstGeom>
            <a:solidFill>
              <a:srgbClr val="FFFFFF"/>
            </a:solidFill>
            <a:ln w="28575">
              <a:solidFill>
                <a:srgbClr val="000000"/>
              </a:solidFill>
              <a:round/>
              <a:headEnd/>
              <a:tailEnd/>
            </a:ln>
          </p:spPr>
          <p:txBody>
            <a:bodyPr/>
            <a:lstStyle/>
            <a:p>
              <a:endParaRPr lang="en-US"/>
            </a:p>
          </p:txBody>
        </p:sp>
        <p:sp>
          <p:nvSpPr>
            <p:cNvPr id="21744" name="AutoShape 240"/>
            <p:cNvSpPr>
              <a:spLocks noChangeArrowheads="1"/>
            </p:cNvSpPr>
            <p:nvPr/>
          </p:nvSpPr>
          <p:spPr bwMode="auto">
            <a:xfrm>
              <a:off x="1619" y="2977"/>
              <a:ext cx="49" cy="43"/>
            </a:xfrm>
            <a:prstGeom prst="flowChartConnector">
              <a:avLst/>
            </a:prstGeom>
            <a:solidFill>
              <a:srgbClr val="FFFFFF"/>
            </a:solidFill>
            <a:ln w="28575">
              <a:solidFill>
                <a:srgbClr val="000000"/>
              </a:solidFill>
              <a:round/>
              <a:headEnd/>
              <a:tailEnd/>
            </a:ln>
          </p:spPr>
          <p:txBody>
            <a:bodyPr/>
            <a:lstStyle/>
            <a:p>
              <a:endParaRPr lang="en-US"/>
            </a:p>
          </p:txBody>
        </p:sp>
        <p:sp>
          <p:nvSpPr>
            <p:cNvPr id="21745" name="Line 241"/>
            <p:cNvSpPr>
              <a:spLocks noChangeShapeType="1"/>
            </p:cNvSpPr>
            <p:nvPr/>
          </p:nvSpPr>
          <p:spPr bwMode="auto">
            <a:xfrm>
              <a:off x="1645" y="3019"/>
              <a:ext cx="0" cy="6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46" name="Line 242"/>
            <p:cNvSpPr>
              <a:spLocks noChangeShapeType="1"/>
            </p:cNvSpPr>
            <p:nvPr/>
          </p:nvSpPr>
          <p:spPr bwMode="auto">
            <a:xfrm>
              <a:off x="1558" y="3110"/>
              <a:ext cx="61"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47" name="Line 243"/>
            <p:cNvSpPr>
              <a:spLocks noChangeShapeType="1"/>
            </p:cNvSpPr>
            <p:nvPr/>
          </p:nvSpPr>
          <p:spPr bwMode="auto">
            <a:xfrm>
              <a:off x="1671" y="3108"/>
              <a:ext cx="61"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48" name="Line 244"/>
            <p:cNvSpPr>
              <a:spLocks noChangeShapeType="1"/>
            </p:cNvSpPr>
            <p:nvPr/>
          </p:nvSpPr>
          <p:spPr bwMode="auto">
            <a:xfrm flipH="1">
              <a:off x="1551" y="3118"/>
              <a:ext cx="31"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49" name="Line 245"/>
            <p:cNvSpPr>
              <a:spLocks noChangeShapeType="1"/>
            </p:cNvSpPr>
            <p:nvPr/>
          </p:nvSpPr>
          <p:spPr bwMode="auto">
            <a:xfrm flipH="1">
              <a:off x="1589" y="3113"/>
              <a:ext cx="30"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50" name="Line 246"/>
            <p:cNvSpPr>
              <a:spLocks noChangeShapeType="1"/>
            </p:cNvSpPr>
            <p:nvPr/>
          </p:nvSpPr>
          <p:spPr bwMode="auto">
            <a:xfrm flipH="1">
              <a:off x="1619" y="3128"/>
              <a:ext cx="12" cy="1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51" name="Line 247"/>
            <p:cNvSpPr>
              <a:spLocks noChangeShapeType="1"/>
            </p:cNvSpPr>
            <p:nvPr/>
          </p:nvSpPr>
          <p:spPr bwMode="auto">
            <a:xfrm flipH="1">
              <a:off x="1650" y="3110"/>
              <a:ext cx="31" cy="2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52" name="Line 248"/>
            <p:cNvSpPr>
              <a:spLocks noChangeShapeType="1"/>
            </p:cNvSpPr>
            <p:nvPr/>
          </p:nvSpPr>
          <p:spPr bwMode="auto">
            <a:xfrm flipH="1">
              <a:off x="1681" y="3108"/>
              <a:ext cx="30"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53" name="Line 249"/>
            <p:cNvSpPr>
              <a:spLocks noChangeShapeType="1"/>
            </p:cNvSpPr>
            <p:nvPr/>
          </p:nvSpPr>
          <p:spPr bwMode="auto">
            <a:xfrm flipH="1">
              <a:off x="1706" y="3117"/>
              <a:ext cx="22" cy="1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54" name="Line 250"/>
            <p:cNvSpPr>
              <a:spLocks noChangeShapeType="1"/>
            </p:cNvSpPr>
            <p:nvPr/>
          </p:nvSpPr>
          <p:spPr bwMode="auto">
            <a:xfrm>
              <a:off x="1200" y="2984"/>
              <a:ext cx="64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55" name="Line 251"/>
            <p:cNvSpPr>
              <a:spLocks noChangeShapeType="1"/>
            </p:cNvSpPr>
            <p:nvPr/>
          </p:nvSpPr>
          <p:spPr bwMode="auto">
            <a:xfrm>
              <a:off x="1649" y="3213"/>
              <a:ext cx="0" cy="15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56" name="Line 252"/>
            <p:cNvSpPr>
              <a:spLocks noChangeShapeType="1"/>
            </p:cNvSpPr>
            <p:nvPr/>
          </p:nvSpPr>
          <p:spPr bwMode="auto">
            <a:xfrm>
              <a:off x="1839" y="3213"/>
              <a:ext cx="0" cy="15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57" name="Line 253"/>
            <p:cNvSpPr>
              <a:spLocks noChangeShapeType="1"/>
            </p:cNvSpPr>
            <p:nvPr/>
          </p:nvSpPr>
          <p:spPr bwMode="auto">
            <a:xfrm>
              <a:off x="1649" y="3341"/>
              <a:ext cx="186"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1758" name="Text Box 254"/>
            <p:cNvSpPr txBox="1">
              <a:spLocks noChangeArrowheads="1"/>
            </p:cNvSpPr>
            <p:nvPr/>
          </p:nvSpPr>
          <p:spPr bwMode="auto">
            <a:xfrm>
              <a:off x="1649" y="3097"/>
              <a:ext cx="253"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a</a:t>
              </a:r>
            </a:p>
          </p:txBody>
        </p:sp>
        <p:sp>
          <p:nvSpPr>
            <p:cNvPr id="21759" name="AutoShape 255"/>
            <p:cNvSpPr>
              <a:spLocks noChangeArrowheads="1"/>
            </p:cNvSpPr>
            <p:nvPr/>
          </p:nvSpPr>
          <p:spPr bwMode="auto">
            <a:xfrm>
              <a:off x="2503" y="2978"/>
              <a:ext cx="49" cy="43"/>
            </a:xfrm>
            <a:prstGeom prst="flowChartConnector">
              <a:avLst/>
            </a:prstGeom>
            <a:solidFill>
              <a:srgbClr val="FFFFFF"/>
            </a:solidFill>
            <a:ln w="28575">
              <a:solidFill>
                <a:srgbClr val="000000"/>
              </a:solidFill>
              <a:round/>
              <a:headEnd/>
              <a:tailEnd/>
            </a:ln>
          </p:spPr>
          <p:txBody>
            <a:bodyPr/>
            <a:lstStyle/>
            <a:p>
              <a:endParaRPr lang="en-US"/>
            </a:p>
          </p:txBody>
        </p:sp>
        <p:sp>
          <p:nvSpPr>
            <p:cNvPr id="21760" name="Line 256"/>
            <p:cNvSpPr>
              <a:spLocks noChangeShapeType="1"/>
            </p:cNvSpPr>
            <p:nvPr/>
          </p:nvSpPr>
          <p:spPr bwMode="auto">
            <a:xfrm rot="21322196" flipH="1">
              <a:off x="2452" y="3019"/>
              <a:ext cx="61" cy="8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61" name="Line 257"/>
            <p:cNvSpPr>
              <a:spLocks noChangeShapeType="1"/>
            </p:cNvSpPr>
            <p:nvPr/>
          </p:nvSpPr>
          <p:spPr bwMode="auto">
            <a:xfrm rot="538969">
              <a:off x="2539" y="3018"/>
              <a:ext cx="61" cy="8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62" name="Line 258"/>
            <p:cNvSpPr>
              <a:spLocks noChangeShapeType="1"/>
            </p:cNvSpPr>
            <p:nvPr/>
          </p:nvSpPr>
          <p:spPr bwMode="auto">
            <a:xfrm>
              <a:off x="2436" y="3102"/>
              <a:ext cx="18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63" name="Line 259"/>
            <p:cNvSpPr>
              <a:spLocks noChangeShapeType="1"/>
            </p:cNvSpPr>
            <p:nvPr/>
          </p:nvSpPr>
          <p:spPr bwMode="auto">
            <a:xfrm flipH="1">
              <a:off x="2429" y="3102"/>
              <a:ext cx="31"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64" name="Line 260"/>
            <p:cNvSpPr>
              <a:spLocks noChangeShapeType="1"/>
            </p:cNvSpPr>
            <p:nvPr/>
          </p:nvSpPr>
          <p:spPr bwMode="auto">
            <a:xfrm flipH="1">
              <a:off x="2462" y="3102"/>
              <a:ext cx="31"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65" name="Line 261"/>
            <p:cNvSpPr>
              <a:spLocks noChangeShapeType="1"/>
            </p:cNvSpPr>
            <p:nvPr/>
          </p:nvSpPr>
          <p:spPr bwMode="auto">
            <a:xfrm flipH="1">
              <a:off x="2493" y="3102"/>
              <a:ext cx="30"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66" name="Line 262"/>
            <p:cNvSpPr>
              <a:spLocks noChangeShapeType="1"/>
            </p:cNvSpPr>
            <p:nvPr/>
          </p:nvSpPr>
          <p:spPr bwMode="auto">
            <a:xfrm flipH="1">
              <a:off x="2518" y="3102"/>
              <a:ext cx="31"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67" name="Line 263"/>
            <p:cNvSpPr>
              <a:spLocks noChangeShapeType="1"/>
            </p:cNvSpPr>
            <p:nvPr/>
          </p:nvSpPr>
          <p:spPr bwMode="auto">
            <a:xfrm flipH="1">
              <a:off x="2544" y="3102"/>
              <a:ext cx="31"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68" name="Line 264"/>
            <p:cNvSpPr>
              <a:spLocks noChangeShapeType="1"/>
            </p:cNvSpPr>
            <p:nvPr/>
          </p:nvSpPr>
          <p:spPr bwMode="auto">
            <a:xfrm flipH="1">
              <a:off x="2567" y="3102"/>
              <a:ext cx="31"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69" name="Line 265"/>
            <p:cNvSpPr>
              <a:spLocks noChangeShapeType="1"/>
            </p:cNvSpPr>
            <p:nvPr/>
          </p:nvSpPr>
          <p:spPr bwMode="auto">
            <a:xfrm flipH="1">
              <a:off x="2588" y="3104"/>
              <a:ext cx="30"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71" name="AutoShape 267"/>
            <p:cNvSpPr>
              <a:spLocks noChangeArrowheads="1"/>
            </p:cNvSpPr>
            <p:nvPr/>
          </p:nvSpPr>
          <p:spPr bwMode="auto">
            <a:xfrm>
              <a:off x="2970" y="3099"/>
              <a:ext cx="48" cy="42"/>
            </a:xfrm>
            <a:prstGeom prst="flowChartConnector">
              <a:avLst/>
            </a:prstGeom>
            <a:solidFill>
              <a:srgbClr val="FFFFFF"/>
            </a:solidFill>
            <a:ln w="28575">
              <a:solidFill>
                <a:srgbClr val="000000"/>
              </a:solidFill>
              <a:round/>
              <a:headEnd/>
              <a:tailEnd/>
            </a:ln>
          </p:spPr>
          <p:txBody>
            <a:bodyPr/>
            <a:lstStyle/>
            <a:p>
              <a:endParaRPr lang="en-US"/>
            </a:p>
          </p:txBody>
        </p:sp>
        <p:sp>
          <p:nvSpPr>
            <p:cNvPr id="21772" name="AutoShape 268"/>
            <p:cNvSpPr>
              <a:spLocks noChangeArrowheads="1"/>
            </p:cNvSpPr>
            <p:nvPr/>
          </p:nvSpPr>
          <p:spPr bwMode="auto">
            <a:xfrm>
              <a:off x="2967" y="2991"/>
              <a:ext cx="49" cy="42"/>
            </a:xfrm>
            <a:prstGeom prst="flowChartConnector">
              <a:avLst/>
            </a:prstGeom>
            <a:solidFill>
              <a:srgbClr val="FFFFFF"/>
            </a:solidFill>
            <a:ln w="28575">
              <a:solidFill>
                <a:srgbClr val="000000"/>
              </a:solidFill>
              <a:round/>
              <a:headEnd/>
              <a:tailEnd/>
            </a:ln>
          </p:spPr>
          <p:txBody>
            <a:bodyPr/>
            <a:lstStyle/>
            <a:p>
              <a:endParaRPr lang="en-US"/>
            </a:p>
          </p:txBody>
        </p:sp>
        <p:sp>
          <p:nvSpPr>
            <p:cNvPr id="21773" name="Line 269"/>
            <p:cNvSpPr>
              <a:spLocks noChangeShapeType="1"/>
            </p:cNvSpPr>
            <p:nvPr/>
          </p:nvSpPr>
          <p:spPr bwMode="auto">
            <a:xfrm>
              <a:off x="2993" y="3033"/>
              <a:ext cx="0" cy="6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74" name="Line 270"/>
            <p:cNvSpPr>
              <a:spLocks noChangeShapeType="1"/>
            </p:cNvSpPr>
            <p:nvPr/>
          </p:nvSpPr>
          <p:spPr bwMode="auto">
            <a:xfrm>
              <a:off x="2906" y="3124"/>
              <a:ext cx="61"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75" name="Line 271"/>
            <p:cNvSpPr>
              <a:spLocks noChangeShapeType="1"/>
            </p:cNvSpPr>
            <p:nvPr/>
          </p:nvSpPr>
          <p:spPr bwMode="auto">
            <a:xfrm>
              <a:off x="3019" y="3122"/>
              <a:ext cx="61"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76" name="Line 272"/>
            <p:cNvSpPr>
              <a:spLocks noChangeShapeType="1"/>
            </p:cNvSpPr>
            <p:nvPr/>
          </p:nvSpPr>
          <p:spPr bwMode="auto">
            <a:xfrm flipH="1">
              <a:off x="2899" y="3131"/>
              <a:ext cx="31"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77" name="Line 273"/>
            <p:cNvSpPr>
              <a:spLocks noChangeShapeType="1"/>
            </p:cNvSpPr>
            <p:nvPr/>
          </p:nvSpPr>
          <p:spPr bwMode="auto">
            <a:xfrm flipH="1">
              <a:off x="2937" y="3126"/>
              <a:ext cx="30"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78" name="Line 274"/>
            <p:cNvSpPr>
              <a:spLocks noChangeShapeType="1"/>
            </p:cNvSpPr>
            <p:nvPr/>
          </p:nvSpPr>
          <p:spPr bwMode="auto">
            <a:xfrm flipH="1">
              <a:off x="2967" y="3141"/>
              <a:ext cx="12" cy="1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79" name="Line 275"/>
            <p:cNvSpPr>
              <a:spLocks noChangeShapeType="1"/>
            </p:cNvSpPr>
            <p:nvPr/>
          </p:nvSpPr>
          <p:spPr bwMode="auto">
            <a:xfrm flipH="1">
              <a:off x="2998" y="3124"/>
              <a:ext cx="31"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80" name="Line 276"/>
            <p:cNvSpPr>
              <a:spLocks noChangeShapeType="1"/>
            </p:cNvSpPr>
            <p:nvPr/>
          </p:nvSpPr>
          <p:spPr bwMode="auto">
            <a:xfrm flipH="1">
              <a:off x="3029" y="3122"/>
              <a:ext cx="30" cy="2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81" name="Line 277"/>
            <p:cNvSpPr>
              <a:spLocks noChangeShapeType="1"/>
            </p:cNvSpPr>
            <p:nvPr/>
          </p:nvSpPr>
          <p:spPr bwMode="auto">
            <a:xfrm flipH="1">
              <a:off x="3054" y="3130"/>
              <a:ext cx="22" cy="1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82" name="Line 278"/>
            <p:cNvSpPr>
              <a:spLocks noChangeShapeType="1"/>
            </p:cNvSpPr>
            <p:nvPr/>
          </p:nvSpPr>
          <p:spPr bwMode="auto">
            <a:xfrm>
              <a:off x="2548" y="2991"/>
              <a:ext cx="64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83" name="Line 279"/>
            <p:cNvSpPr>
              <a:spLocks noChangeShapeType="1"/>
            </p:cNvSpPr>
            <p:nvPr/>
          </p:nvSpPr>
          <p:spPr bwMode="auto">
            <a:xfrm>
              <a:off x="2997" y="3227"/>
              <a:ext cx="0" cy="15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84" name="Line 280"/>
            <p:cNvSpPr>
              <a:spLocks noChangeShapeType="1"/>
            </p:cNvSpPr>
            <p:nvPr/>
          </p:nvSpPr>
          <p:spPr bwMode="auto">
            <a:xfrm>
              <a:off x="3187" y="3227"/>
              <a:ext cx="0" cy="15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85" name="Line 281"/>
            <p:cNvSpPr>
              <a:spLocks noChangeShapeType="1"/>
            </p:cNvSpPr>
            <p:nvPr/>
          </p:nvSpPr>
          <p:spPr bwMode="auto">
            <a:xfrm>
              <a:off x="2997" y="3354"/>
              <a:ext cx="186"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1786" name="Text Box 282"/>
            <p:cNvSpPr txBox="1">
              <a:spLocks noChangeArrowheads="1"/>
            </p:cNvSpPr>
            <p:nvPr/>
          </p:nvSpPr>
          <p:spPr bwMode="auto">
            <a:xfrm>
              <a:off x="2989" y="3120"/>
              <a:ext cx="253"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a</a:t>
              </a:r>
            </a:p>
          </p:txBody>
        </p:sp>
        <p:sp>
          <p:nvSpPr>
            <p:cNvPr id="21787" name="AutoShape 283"/>
            <p:cNvSpPr>
              <a:spLocks noChangeArrowheads="1"/>
            </p:cNvSpPr>
            <p:nvPr/>
          </p:nvSpPr>
          <p:spPr bwMode="auto">
            <a:xfrm>
              <a:off x="3768" y="2984"/>
              <a:ext cx="48" cy="42"/>
            </a:xfrm>
            <a:prstGeom prst="flowChartConnector">
              <a:avLst/>
            </a:prstGeom>
            <a:solidFill>
              <a:srgbClr val="FFFFFF"/>
            </a:solidFill>
            <a:ln w="28575">
              <a:solidFill>
                <a:srgbClr val="000000"/>
              </a:solidFill>
              <a:round/>
              <a:headEnd/>
              <a:tailEnd/>
            </a:ln>
          </p:spPr>
          <p:txBody>
            <a:bodyPr/>
            <a:lstStyle/>
            <a:p>
              <a:endParaRPr lang="en-US"/>
            </a:p>
          </p:txBody>
        </p:sp>
        <p:sp>
          <p:nvSpPr>
            <p:cNvPr id="21788" name="Line 284"/>
            <p:cNvSpPr>
              <a:spLocks noChangeShapeType="1"/>
            </p:cNvSpPr>
            <p:nvPr/>
          </p:nvSpPr>
          <p:spPr bwMode="auto">
            <a:xfrm rot="21322196" flipH="1">
              <a:off x="3716" y="3025"/>
              <a:ext cx="61" cy="8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89" name="Line 285"/>
            <p:cNvSpPr>
              <a:spLocks noChangeShapeType="1"/>
            </p:cNvSpPr>
            <p:nvPr/>
          </p:nvSpPr>
          <p:spPr bwMode="auto">
            <a:xfrm rot="538969">
              <a:off x="3803" y="3024"/>
              <a:ext cx="61" cy="8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90" name="Line 286"/>
            <p:cNvSpPr>
              <a:spLocks noChangeShapeType="1"/>
            </p:cNvSpPr>
            <p:nvPr/>
          </p:nvSpPr>
          <p:spPr bwMode="auto">
            <a:xfrm>
              <a:off x="3700" y="3108"/>
              <a:ext cx="18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91" name="Line 287"/>
            <p:cNvSpPr>
              <a:spLocks noChangeShapeType="1"/>
            </p:cNvSpPr>
            <p:nvPr/>
          </p:nvSpPr>
          <p:spPr bwMode="auto">
            <a:xfrm flipH="1">
              <a:off x="3693" y="3108"/>
              <a:ext cx="30"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92" name="Line 288"/>
            <p:cNvSpPr>
              <a:spLocks noChangeShapeType="1"/>
            </p:cNvSpPr>
            <p:nvPr/>
          </p:nvSpPr>
          <p:spPr bwMode="auto">
            <a:xfrm flipH="1">
              <a:off x="3726" y="3108"/>
              <a:ext cx="31"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93" name="Line 289"/>
            <p:cNvSpPr>
              <a:spLocks noChangeShapeType="1"/>
            </p:cNvSpPr>
            <p:nvPr/>
          </p:nvSpPr>
          <p:spPr bwMode="auto">
            <a:xfrm flipH="1">
              <a:off x="3757" y="3108"/>
              <a:ext cx="31"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94" name="Line 290"/>
            <p:cNvSpPr>
              <a:spLocks noChangeShapeType="1"/>
            </p:cNvSpPr>
            <p:nvPr/>
          </p:nvSpPr>
          <p:spPr bwMode="auto">
            <a:xfrm flipH="1">
              <a:off x="3782" y="3108"/>
              <a:ext cx="31"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95" name="Line 291"/>
            <p:cNvSpPr>
              <a:spLocks noChangeShapeType="1"/>
            </p:cNvSpPr>
            <p:nvPr/>
          </p:nvSpPr>
          <p:spPr bwMode="auto">
            <a:xfrm flipH="1">
              <a:off x="3807" y="3108"/>
              <a:ext cx="32"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96" name="Line 292"/>
            <p:cNvSpPr>
              <a:spLocks noChangeShapeType="1"/>
            </p:cNvSpPr>
            <p:nvPr/>
          </p:nvSpPr>
          <p:spPr bwMode="auto">
            <a:xfrm flipH="1">
              <a:off x="3831" y="3108"/>
              <a:ext cx="30"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97" name="Line 293"/>
            <p:cNvSpPr>
              <a:spLocks noChangeShapeType="1"/>
            </p:cNvSpPr>
            <p:nvPr/>
          </p:nvSpPr>
          <p:spPr bwMode="auto">
            <a:xfrm flipH="1">
              <a:off x="3852" y="3111"/>
              <a:ext cx="30"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799" name="AutoShape 295"/>
            <p:cNvSpPr>
              <a:spLocks noChangeArrowheads="1"/>
            </p:cNvSpPr>
            <p:nvPr/>
          </p:nvSpPr>
          <p:spPr bwMode="auto">
            <a:xfrm>
              <a:off x="4234" y="3105"/>
              <a:ext cx="49" cy="42"/>
            </a:xfrm>
            <a:prstGeom prst="flowChartConnector">
              <a:avLst/>
            </a:prstGeom>
            <a:solidFill>
              <a:srgbClr val="FFFFFF"/>
            </a:solidFill>
            <a:ln w="28575">
              <a:solidFill>
                <a:srgbClr val="000000"/>
              </a:solidFill>
              <a:round/>
              <a:headEnd/>
              <a:tailEnd/>
            </a:ln>
          </p:spPr>
          <p:txBody>
            <a:bodyPr/>
            <a:lstStyle/>
            <a:p>
              <a:endParaRPr lang="en-US"/>
            </a:p>
          </p:txBody>
        </p:sp>
        <p:sp>
          <p:nvSpPr>
            <p:cNvPr id="21800" name="AutoShape 296"/>
            <p:cNvSpPr>
              <a:spLocks noChangeArrowheads="1"/>
            </p:cNvSpPr>
            <p:nvPr/>
          </p:nvSpPr>
          <p:spPr bwMode="auto">
            <a:xfrm>
              <a:off x="4232" y="2996"/>
              <a:ext cx="49" cy="43"/>
            </a:xfrm>
            <a:prstGeom prst="flowChartConnector">
              <a:avLst/>
            </a:prstGeom>
            <a:solidFill>
              <a:srgbClr val="FFFFFF"/>
            </a:solidFill>
            <a:ln w="28575">
              <a:solidFill>
                <a:srgbClr val="000000"/>
              </a:solidFill>
              <a:round/>
              <a:headEnd/>
              <a:tailEnd/>
            </a:ln>
          </p:spPr>
          <p:txBody>
            <a:bodyPr/>
            <a:lstStyle/>
            <a:p>
              <a:endParaRPr lang="en-US"/>
            </a:p>
          </p:txBody>
        </p:sp>
        <p:sp>
          <p:nvSpPr>
            <p:cNvPr id="21801" name="Line 297"/>
            <p:cNvSpPr>
              <a:spLocks noChangeShapeType="1"/>
            </p:cNvSpPr>
            <p:nvPr/>
          </p:nvSpPr>
          <p:spPr bwMode="auto">
            <a:xfrm>
              <a:off x="4258" y="3038"/>
              <a:ext cx="0" cy="6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02" name="Line 298"/>
            <p:cNvSpPr>
              <a:spLocks noChangeShapeType="1"/>
            </p:cNvSpPr>
            <p:nvPr/>
          </p:nvSpPr>
          <p:spPr bwMode="auto">
            <a:xfrm>
              <a:off x="4170" y="3129"/>
              <a:ext cx="6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03" name="Line 299"/>
            <p:cNvSpPr>
              <a:spLocks noChangeShapeType="1"/>
            </p:cNvSpPr>
            <p:nvPr/>
          </p:nvSpPr>
          <p:spPr bwMode="auto">
            <a:xfrm>
              <a:off x="4283" y="3127"/>
              <a:ext cx="6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04" name="Line 300"/>
            <p:cNvSpPr>
              <a:spLocks noChangeShapeType="1"/>
            </p:cNvSpPr>
            <p:nvPr/>
          </p:nvSpPr>
          <p:spPr bwMode="auto">
            <a:xfrm flipH="1">
              <a:off x="4163" y="3137"/>
              <a:ext cx="31"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05" name="Line 301"/>
            <p:cNvSpPr>
              <a:spLocks noChangeShapeType="1"/>
            </p:cNvSpPr>
            <p:nvPr/>
          </p:nvSpPr>
          <p:spPr bwMode="auto">
            <a:xfrm flipH="1">
              <a:off x="4201" y="3132"/>
              <a:ext cx="31"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06" name="Line 302"/>
            <p:cNvSpPr>
              <a:spLocks noChangeShapeType="1"/>
            </p:cNvSpPr>
            <p:nvPr/>
          </p:nvSpPr>
          <p:spPr bwMode="auto">
            <a:xfrm flipH="1">
              <a:off x="4232" y="3147"/>
              <a:ext cx="11" cy="1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07" name="Line 303"/>
            <p:cNvSpPr>
              <a:spLocks noChangeShapeType="1"/>
            </p:cNvSpPr>
            <p:nvPr/>
          </p:nvSpPr>
          <p:spPr bwMode="auto">
            <a:xfrm flipH="1">
              <a:off x="4263" y="3129"/>
              <a:ext cx="31" cy="2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08" name="Line 304"/>
            <p:cNvSpPr>
              <a:spLocks noChangeShapeType="1"/>
            </p:cNvSpPr>
            <p:nvPr/>
          </p:nvSpPr>
          <p:spPr bwMode="auto">
            <a:xfrm flipH="1">
              <a:off x="4294" y="3127"/>
              <a:ext cx="30"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09" name="Line 305"/>
            <p:cNvSpPr>
              <a:spLocks noChangeShapeType="1"/>
            </p:cNvSpPr>
            <p:nvPr/>
          </p:nvSpPr>
          <p:spPr bwMode="auto">
            <a:xfrm flipH="1">
              <a:off x="4319" y="3136"/>
              <a:ext cx="22" cy="1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0" name="Line 306"/>
            <p:cNvSpPr>
              <a:spLocks noChangeShapeType="1"/>
            </p:cNvSpPr>
            <p:nvPr/>
          </p:nvSpPr>
          <p:spPr bwMode="auto">
            <a:xfrm>
              <a:off x="3812" y="2996"/>
              <a:ext cx="643"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1" name="Line 307"/>
            <p:cNvSpPr>
              <a:spLocks noChangeShapeType="1"/>
            </p:cNvSpPr>
            <p:nvPr/>
          </p:nvSpPr>
          <p:spPr bwMode="auto">
            <a:xfrm>
              <a:off x="4262" y="3192"/>
              <a:ext cx="0" cy="15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2" name="Line 308"/>
            <p:cNvSpPr>
              <a:spLocks noChangeShapeType="1"/>
            </p:cNvSpPr>
            <p:nvPr/>
          </p:nvSpPr>
          <p:spPr bwMode="auto">
            <a:xfrm>
              <a:off x="4451" y="3192"/>
              <a:ext cx="0" cy="15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3" name="Line 309"/>
            <p:cNvSpPr>
              <a:spLocks noChangeShapeType="1"/>
            </p:cNvSpPr>
            <p:nvPr/>
          </p:nvSpPr>
          <p:spPr bwMode="auto">
            <a:xfrm>
              <a:off x="4262" y="3319"/>
              <a:ext cx="185"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1814" name="Text Box 310"/>
            <p:cNvSpPr txBox="1">
              <a:spLocks noChangeArrowheads="1"/>
            </p:cNvSpPr>
            <p:nvPr/>
          </p:nvSpPr>
          <p:spPr bwMode="auto">
            <a:xfrm>
              <a:off x="4246" y="3078"/>
              <a:ext cx="252"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a</a:t>
              </a:r>
            </a:p>
          </p:txBody>
        </p:sp>
        <p:sp>
          <p:nvSpPr>
            <p:cNvPr id="21815" name="Arc 311"/>
            <p:cNvSpPr>
              <a:spLocks/>
            </p:cNvSpPr>
            <p:nvPr/>
          </p:nvSpPr>
          <p:spPr bwMode="auto">
            <a:xfrm>
              <a:off x="1798" y="2879"/>
              <a:ext cx="98" cy="202"/>
            </a:xfrm>
            <a:custGeom>
              <a:avLst/>
              <a:gdLst>
                <a:gd name="G0" fmla="+- 0 0 0"/>
                <a:gd name="G1" fmla="+- 21525 0 0"/>
                <a:gd name="G2" fmla="+- 21600 0 0"/>
                <a:gd name="T0" fmla="*/ 1797 w 21600"/>
                <a:gd name="T1" fmla="*/ 0 h 41009"/>
                <a:gd name="T2" fmla="*/ 9323 w 21600"/>
                <a:gd name="T3" fmla="*/ 41009 h 41009"/>
                <a:gd name="T4" fmla="*/ 0 w 21600"/>
                <a:gd name="T5" fmla="*/ 21525 h 41009"/>
              </a:gdLst>
              <a:ahLst/>
              <a:cxnLst>
                <a:cxn ang="0">
                  <a:pos x="T0" y="T1"/>
                </a:cxn>
                <a:cxn ang="0">
                  <a:pos x="T2" y="T3"/>
                </a:cxn>
                <a:cxn ang="0">
                  <a:pos x="T4" y="T5"/>
                </a:cxn>
              </a:cxnLst>
              <a:rect l="0" t="0" r="r" b="b"/>
              <a:pathLst>
                <a:path w="21600" h="41009" fill="none" extrusionOk="0">
                  <a:moveTo>
                    <a:pt x="1797" y="-1"/>
                  </a:moveTo>
                  <a:cubicBezTo>
                    <a:pt x="12990" y="934"/>
                    <a:pt x="21600" y="10292"/>
                    <a:pt x="21600" y="21525"/>
                  </a:cubicBezTo>
                  <a:cubicBezTo>
                    <a:pt x="21600" y="29841"/>
                    <a:pt x="16825" y="37419"/>
                    <a:pt x="9323" y="41009"/>
                  </a:cubicBezTo>
                </a:path>
                <a:path w="21600" h="41009" stroke="0" extrusionOk="0">
                  <a:moveTo>
                    <a:pt x="1797" y="-1"/>
                  </a:moveTo>
                  <a:cubicBezTo>
                    <a:pt x="12990" y="934"/>
                    <a:pt x="21600" y="10292"/>
                    <a:pt x="21600" y="21525"/>
                  </a:cubicBezTo>
                  <a:cubicBezTo>
                    <a:pt x="21600" y="29841"/>
                    <a:pt x="16825" y="37419"/>
                    <a:pt x="9323" y="41009"/>
                  </a:cubicBezTo>
                  <a:lnTo>
                    <a:pt x="0" y="21525"/>
                  </a:lnTo>
                  <a:close/>
                </a:path>
              </a:pathLst>
            </a:custGeom>
            <a:noFill/>
            <a:ln w="28575">
              <a:solidFill>
                <a:srgbClr val="CC3300"/>
              </a:solidFill>
              <a:round/>
              <a:headEnd type="stealth" w="med" len="lg"/>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816" name="Text Box 312"/>
            <p:cNvSpPr txBox="1">
              <a:spLocks noChangeArrowheads="1"/>
            </p:cNvSpPr>
            <p:nvPr/>
          </p:nvSpPr>
          <p:spPr bwMode="auto">
            <a:xfrm>
              <a:off x="1666" y="2655"/>
              <a:ext cx="421"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M</a:t>
              </a:r>
              <a:r>
                <a:rPr lang="en-US" baseline="-25000">
                  <a:solidFill>
                    <a:srgbClr val="CC3300"/>
                  </a:solidFill>
                </a:rPr>
                <a:t>O</a:t>
              </a:r>
              <a:endParaRPr lang="en-US">
                <a:solidFill>
                  <a:srgbClr val="CC3300"/>
                </a:solidFill>
              </a:endParaRPr>
            </a:p>
          </p:txBody>
        </p:sp>
        <p:sp>
          <p:nvSpPr>
            <p:cNvPr id="21817" name="Line 313"/>
            <p:cNvSpPr>
              <a:spLocks noChangeShapeType="1"/>
            </p:cNvSpPr>
            <p:nvPr/>
          </p:nvSpPr>
          <p:spPr bwMode="auto">
            <a:xfrm>
              <a:off x="3180" y="2757"/>
              <a:ext cx="0" cy="230"/>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1818" name="Text Box 314"/>
            <p:cNvSpPr txBox="1">
              <a:spLocks noChangeArrowheads="1"/>
            </p:cNvSpPr>
            <p:nvPr/>
          </p:nvSpPr>
          <p:spPr bwMode="auto">
            <a:xfrm>
              <a:off x="3167" y="2695"/>
              <a:ext cx="253"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P</a:t>
              </a:r>
            </a:p>
          </p:txBody>
        </p:sp>
        <p:sp>
          <p:nvSpPr>
            <p:cNvPr id="21819" name="Line 315"/>
            <p:cNvSpPr>
              <a:spLocks noChangeShapeType="1"/>
            </p:cNvSpPr>
            <p:nvPr/>
          </p:nvSpPr>
          <p:spPr bwMode="auto">
            <a:xfrm>
              <a:off x="4283" y="2831"/>
              <a:ext cx="0" cy="153"/>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1820" name="Line 316"/>
            <p:cNvSpPr>
              <a:spLocks noChangeShapeType="1"/>
            </p:cNvSpPr>
            <p:nvPr/>
          </p:nvSpPr>
          <p:spPr bwMode="auto">
            <a:xfrm>
              <a:off x="4444" y="2837"/>
              <a:ext cx="0" cy="154"/>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1821" name="Line 317"/>
            <p:cNvSpPr>
              <a:spLocks noChangeShapeType="1"/>
            </p:cNvSpPr>
            <p:nvPr/>
          </p:nvSpPr>
          <p:spPr bwMode="auto">
            <a:xfrm>
              <a:off x="4367" y="2837"/>
              <a:ext cx="0" cy="154"/>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1822" name="Line 318"/>
            <p:cNvSpPr>
              <a:spLocks noChangeShapeType="1"/>
            </p:cNvSpPr>
            <p:nvPr/>
          </p:nvSpPr>
          <p:spPr bwMode="auto">
            <a:xfrm>
              <a:off x="4283" y="2831"/>
              <a:ext cx="161" cy="0"/>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23" name="Line 319"/>
            <p:cNvSpPr>
              <a:spLocks noChangeShapeType="1"/>
            </p:cNvSpPr>
            <p:nvPr/>
          </p:nvSpPr>
          <p:spPr bwMode="auto">
            <a:xfrm>
              <a:off x="1179" y="3748"/>
              <a:ext cx="651"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24" name="Line 320"/>
            <p:cNvSpPr>
              <a:spLocks noChangeShapeType="1"/>
            </p:cNvSpPr>
            <p:nvPr/>
          </p:nvSpPr>
          <p:spPr bwMode="auto">
            <a:xfrm>
              <a:off x="1825" y="3748"/>
              <a:ext cx="0" cy="153"/>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25" name="Line 321"/>
            <p:cNvSpPr>
              <a:spLocks noChangeShapeType="1"/>
            </p:cNvSpPr>
            <p:nvPr/>
          </p:nvSpPr>
          <p:spPr bwMode="auto">
            <a:xfrm>
              <a:off x="1656" y="3748"/>
              <a:ext cx="0" cy="153"/>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26" name="Line 322"/>
            <p:cNvSpPr>
              <a:spLocks noChangeShapeType="1"/>
            </p:cNvSpPr>
            <p:nvPr/>
          </p:nvSpPr>
          <p:spPr bwMode="auto">
            <a:xfrm>
              <a:off x="1769" y="3748"/>
              <a:ext cx="0" cy="153"/>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27" name="Line 323"/>
            <p:cNvSpPr>
              <a:spLocks noChangeShapeType="1"/>
            </p:cNvSpPr>
            <p:nvPr/>
          </p:nvSpPr>
          <p:spPr bwMode="auto">
            <a:xfrm>
              <a:off x="1713" y="3748"/>
              <a:ext cx="0" cy="153"/>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28" name="Line 324"/>
            <p:cNvSpPr>
              <a:spLocks noChangeShapeType="1"/>
            </p:cNvSpPr>
            <p:nvPr/>
          </p:nvSpPr>
          <p:spPr bwMode="auto">
            <a:xfrm>
              <a:off x="1656" y="3901"/>
              <a:ext cx="169" cy="0"/>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29" name="Line 325"/>
            <p:cNvSpPr>
              <a:spLocks noChangeShapeType="1"/>
            </p:cNvSpPr>
            <p:nvPr/>
          </p:nvSpPr>
          <p:spPr bwMode="auto">
            <a:xfrm rot="26104">
              <a:off x="1178" y="3749"/>
              <a:ext cx="481" cy="152"/>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30" name="Line 326"/>
            <p:cNvSpPr>
              <a:spLocks noChangeShapeType="1"/>
            </p:cNvSpPr>
            <p:nvPr/>
          </p:nvSpPr>
          <p:spPr bwMode="auto">
            <a:xfrm>
              <a:off x="1593" y="3748"/>
              <a:ext cx="0" cy="132"/>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31" name="Line 327"/>
            <p:cNvSpPr>
              <a:spLocks noChangeShapeType="1"/>
            </p:cNvSpPr>
            <p:nvPr/>
          </p:nvSpPr>
          <p:spPr bwMode="auto">
            <a:xfrm>
              <a:off x="1530" y="3748"/>
              <a:ext cx="0" cy="10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32" name="Line 328"/>
            <p:cNvSpPr>
              <a:spLocks noChangeShapeType="1"/>
            </p:cNvSpPr>
            <p:nvPr/>
          </p:nvSpPr>
          <p:spPr bwMode="auto">
            <a:xfrm>
              <a:off x="1466" y="3748"/>
              <a:ext cx="0" cy="84"/>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33" name="Line 329"/>
            <p:cNvSpPr>
              <a:spLocks noChangeShapeType="1"/>
            </p:cNvSpPr>
            <p:nvPr/>
          </p:nvSpPr>
          <p:spPr bwMode="auto">
            <a:xfrm>
              <a:off x="1397" y="3748"/>
              <a:ext cx="0" cy="6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34" name="Line 330"/>
            <p:cNvSpPr>
              <a:spLocks noChangeShapeType="1"/>
            </p:cNvSpPr>
            <p:nvPr/>
          </p:nvSpPr>
          <p:spPr bwMode="auto">
            <a:xfrm>
              <a:off x="1332" y="3748"/>
              <a:ext cx="0" cy="53"/>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35" name="Line 331"/>
            <p:cNvSpPr>
              <a:spLocks noChangeShapeType="1"/>
            </p:cNvSpPr>
            <p:nvPr/>
          </p:nvSpPr>
          <p:spPr bwMode="auto">
            <a:xfrm>
              <a:off x="1263" y="3748"/>
              <a:ext cx="0" cy="2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36" name="Line 332"/>
            <p:cNvSpPr>
              <a:spLocks noChangeShapeType="1"/>
            </p:cNvSpPr>
            <p:nvPr/>
          </p:nvSpPr>
          <p:spPr bwMode="auto">
            <a:xfrm>
              <a:off x="2540" y="3746"/>
              <a:ext cx="650"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37" name="Line 333"/>
            <p:cNvSpPr>
              <a:spLocks noChangeShapeType="1"/>
            </p:cNvSpPr>
            <p:nvPr/>
          </p:nvSpPr>
          <p:spPr bwMode="auto">
            <a:xfrm flipV="1">
              <a:off x="2998" y="3592"/>
              <a:ext cx="0" cy="154"/>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38" name="Line 334"/>
            <p:cNvSpPr>
              <a:spLocks noChangeShapeType="1"/>
            </p:cNvSpPr>
            <p:nvPr/>
          </p:nvSpPr>
          <p:spPr bwMode="auto">
            <a:xfrm flipH="1">
              <a:off x="2546" y="3586"/>
              <a:ext cx="453" cy="156"/>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39" name="Line 335"/>
            <p:cNvSpPr>
              <a:spLocks noChangeShapeType="1"/>
            </p:cNvSpPr>
            <p:nvPr/>
          </p:nvSpPr>
          <p:spPr bwMode="auto">
            <a:xfrm rot="-162218">
              <a:off x="3002" y="3581"/>
              <a:ext cx="178" cy="163"/>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40" name="Line 336"/>
            <p:cNvSpPr>
              <a:spLocks noChangeShapeType="1"/>
            </p:cNvSpPr>
            <p:nvPr/>
          </p:nvSpPr>
          <p:spPr bwMode="auto">
            <a:xfrm>
              <a:off x="3054" y="3638"/>
              <a:ext cx="0" cy="108"/>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41" name="Line 337"/>
            <p:cNvSpPr>
              <a:spLocks noChangeShapeType="1"/>
            </p:cNvSpPr>
            <p:nvPr/>
          </p:nvSpPr>
          <p:spPr bwMode="auto">
            <a:xfrm>
              <a:off x="3117" y="3688"/>
              <a:ext cx="0" cy="53"/>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42" name="Line 338"/>
            <p:cNvSpPr>
              <a:spLocks noChangeShapeType="1"/>
            </p:cNvSpPr>
            <p:nvPr/>
          </p:nvSpPr>
          <p:spPr bwMode="auto">
            <a:xfrm>
              <a:off x="2934" y="3611"/>
              <a:ext cx="0" cy="13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43" name="Line 339"/>
            <p:cNvSpPr>
              <a:spLocks noChangeShapeType="1"/>
            </p:cNvSpPr>
            <p:nvPr/>
          </p:nvSpPr>
          <p:spPr bwMode="auto">
            <a:xfrm>
              <a:off x="2871" y="3638"/>
              <a:ext cx="0" cy="10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44" name="Line 340"/>
            <p:cNvSpPr>
              <a:spLocks noChangeShapeType="1"/>
            </p:cNvSpPr>
            <p:nvPr/>
          </p:nvSpPr>
          <p:spPr bwMode="auto">
            <a:xfrm>
              <a:off x="2800" y="3663"/>
              <a:ext cx="0" cy="76"/>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45" name="Line 341"/>
            <p:cNvSpPr>
              <a:spLocks noChangeShapeType="1"/>
            </p:cNvSpPr>
            <p:nvPr/>
          </p:nvSpPr>
          <p:spPr bwMode="auto">
            <a:xfrm>
              <a:off x="2738" y="3675"/>
              <a:ext cx="0" cy="7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46" name="Line 342"/>
            <p:cNvSpPr>
              <a:spLocks noChangeShapeType="1"/>
            </p:cNvSpPr>
            <p:nvPr/>
          </p:nvSpPr>
          <p:spPr bwMode="auto">
            <a:xfrm>
              <a:off x="2661" y="3707"/>
              <a:ext cx="0" cy="2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47" name="Line 343"/>
            <p:cNvSpPr>
              <a:spLocks noChangeShapeType="1"/>
            </p:cNvSpPr>
            <p:nvPr/>
          </p:nvSpPr>
          <p:spPr bwMode="auto">
            <a:xfrm>
              <a:off x="3812" y="3869"/>
              <a:ext cx="651"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48" name="Line 344"/>
            <p:cNvSpPr>
              <a:spLocks noChangeShapeType="1"/>
            </p:cNvSpPr>
            <p:nvPr/>
          </p:nvSpPr>
          <p:spPr bwMode="auto">
            <a:xfrm flipV="1">
              <a:off x="4270" y="3716"/>
              <a:ext cx="0" cy="153"/>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49" name="Line 345"/>
            <p:cNvSpPr>
              <a:spLocks noChangeShapeType="1"/>
            </p:cNvSpPr>
            <p:nvPr/>
          </p:nvSpPr>
          <p:spPr bwMode="auto">
            <a:xfrm flipH="1">
              <a:off x="3819" y="3708"/>
              <a:ext cx="457" cy="159"/>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50" name="Line 346"/>
            <p:cNvSpPr>
              <a:spLocks noChangeShapeType="1"/>
            </p:cNvSpPr>
            <p:nvPr/>
          </p:nvSpPr>
          <p:spPr bwMode="auto">
            <a:xfrm>
              <a:off x="4326" y="3787"/>
              <a:ext cx="0" cy="84"/>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51" name="Line 347"/>
            <p:cNvSpPr>
              <a:spLocks noChangeShapeType="1"/>
            </p:cNvSpPr>
            <p:nvPr/>
          </p:nvSpPr>
          <p:spPr bwMode="auto">
            <a:xfrm>
              <a:off x="4389" y="3837"/>
              <a:ext cx="0" cy="2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52" name="Line 348"/>
            <p:cNvSpPr>
              <a:spLocks noChangeShapeType="1"/>
            </p:cNvSpPr>
            <p:nvPr/>
          </p:nvSpPr>
          <p:spPr bwMode="auto">
            <a:xfrm>
              <a:off x="4207" y="3735"/>
              <a:ext cx="0" cy="13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53" name="Line 349"/>
            <p:cNvSpPr>
              <a:spLocks noChangeShapeType="1"/>
            </p:cNvSpPr>
            <p:nvPr/>
          </p:nvSpPr>
          <p:spPr bwMode="auto">
            <a:xfrm>
              <a:off x="4143" y="3760"/>
              <a:ext cx="0" cy="102"/>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54" name="Line 350"/>
            <p:cNvSpPr>
              <a:spLocks noChangeShapeType="1"/>
            </p:cNvSpPr>
            <p:nvPr/>
          </p:nvSpPr>
          <p:spPr bwMode="auto">
            <a:xfrm>
              <a:off x="4080" y="3787"/>
              <a:ext cx="0" cy="76"/>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55" name="Line 351"/>
            <p:cNvSpPr>
              <a:spLocks noChangeShapeType="1"/>
            </p:cNvSpPr>
            <p:nvPr/>
          </p:nvSpPr>
          <p:spPr bwMode="auto">
            <a:xfrm>
              <a:off x="4010" y="3799"/>
              <a:ext cx="0" cy="7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56" name="Line 352"/>
            <p:cNvSpPr>
              <a:spLocks noChangeShapeType="1"/>
            </p:cNvSpPr>
            <p:nvPr/>
          </p:nvSpPr>
          <p:spPr bwMode="auto">
            <a:xfrm>
              <a:off x="3933" y="3831"/>
              <a:ext cx="0" cy="29"/>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57" name="Arc 353"/>
            <p:cNvSpPr>
              <a:spLocks/>
            </p:cNvSpPr>
            <p:nvPr/>
          </p:nvSpPr>
          <p:spPr bwMode="auto">
            <a:xfrm>
              <a:off x="4276" y="3549"/>
              <a:ext cx="345" cy="326"/>
            </a:xfrm>
            <a:custGeom>
              <a:avLst/>
              <a:gdLst>
                <a:gd name="G0" fmla="+- 18885 0 0"/>
                <a:gd name="G1" fmla="+- 0 0 0"/>
                <a:gd name="G2" fmla="+- 21600 0 0"/>
                <a:gd name="T0" fmla="*/ 9756 w 18885"/>
                <a:gd name="T1" fmla="*/ 19576 h 19576"/>
                <a:gd name="T2" fmla="*/ 0 w 18885"/>
                <a:gd name="T3" fmla="*/ 10484 h 19576"/>
                <a:gd name="T4" fmla="*/ 18885 w 18885"/>
                <a:gd name="T5" fmla="*/ 0 h 19576"/>
              </a:gdLst>
              <a:ahLst/>
              <a:cxnLst>
                <a:cxn ang="0">
                  <a:pos x="T0" y="T1"/>
                </a:cxn>
                <a:cxn ang="0">
                  <a:pos x="T2" y="T3"/>
                </a:cxn>
                <a:cxn ang="0">
                  <a:pos x="T4" y="T5"/>
                </a:cxn>
              </a:cxnLst>
              <a:rect l="0" t="0" r="r" b="b"/>
              <a:pathLst>
                <a:path w="18885" h="19576" fill="none" extrusionOk="0">
                  <a:moveTo>
                    <a:pt x="9755" y="19576"/>
                  </a:moveTo>
                  <a:cubicBezTo>
                    <a:pt x="5626" y="17650"/>
                    <a:pt x="2211" y="14467"/>
                    <a:pt x="-1" y="10484"/>
                  </a:cubicBezTo>
                </a:path>
                <a:path w="18885" h="19576" stroke="0" extrusionOk="0">
                  <a:moveTo>
                    <a:pt x="9755" y="19576"/>
                  </a:moveTo>
                  <a:cubicBezTo>
                    <a:pt x="5626" y="17650"/>
                    <a:pt x="2211" y="14467"/>
                    <a:pt x="-1" y="10484"/>
                  </a:cubicBezTo>
                  <a:lnTo>
                    <a:pt x="18885" y="0"/>
                  </a:lnTo>
                  <a:close/>
                </a:path>
              </a:pathLst>
            </a:custGeom>
            <a:noFill/>
            <a:ln w="28575">
              <a:solidFill>
                <a:srgbClr val="CC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858" name="Text Box 354"/>
            <p:cNvSpPr txBox="1">
              <a:spLocks noChangeArrowheads="1"/>
            </p:cNvSpPr>
            <p:nvPr/>
          </p:nvSpPr>
          <p:spPr bwMode="auto">
            <a:xfrm>
              <a:off x="1776" y="3813"/>
              <a:ext cx="421"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M</a:t>
              </a:r>
              <a:r>
                <a:rPr lang="en-US" baseline="-25000">
                  <a:solidFill>
                    <a:srgbClr val="CC3300"/>
                  </a:solidFill>
                </a:rPr>
                <a:t>o</a:t>
              </a:r>
              <a:endParaRPr lang="en-US">
                <a:solidFill>
                  <a:srgbClr val="CC3300"/>
                </a:solidFill>
              </a:endParaRPr>
            </a:p>
          </p:txBody>
        </p:sp>
        <p:sp>
          <p:nvSpPr>
            <p:cNvPr id="21859" name="Text Box 355"/>
            <p:cNvSpPr txBox="1">
              <a:spLocks noChangeArrowheads="1"/>
            </p:cNvSpPr>
            <p:nvPr/>
          </p:nvSpPr>
          <p:spPr bwMode="auto">
            <a:xfrm>
              <a:off x="2787" y="3339"/>
              <a:ext cx="477"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Pa</a:t>
              </a:r>
            </a:p>
          </p:txBody>
        </p:sp>
        <p:sp>
          <p:nvSpPr>
            <p:cNvPr id="21860" name="Text Box 356"/>
            <p:cNvSpPr txBox="1">
              <a:spLocks noChangeArrowheads="1"/>
            </p:cNvSpPr>
            <p:nvPr/>
          </p:nvSpPr>
          <p:spPr bwMode="auto">
            <a:xfrm>
              <a:off x="4226" y="3316"/>
              <a:ext cx="397" cy="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21861" name="Line 357"/>
            <p:cNvSpPr>
              <a:spLocks noChangeShapeType="1"/>
            </p:cNvSpPr>
            <p:nvPr/>
          </p:nvSpPr>
          <p:spPr bwMode="auto">
            <a:xfrm>
              <a:off x="912" y="1753"/>
              <a:ext cx="0" cy="160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62" name="Line 358"/>
            <p:cNvSpPr>
              <a:spLocks noChangeShapeType="1"/>
            </p:cNvSpPr>
            <p:nvPr/>
          </p:nvSpPr>
          <p:spPr bwMode="auto">
            <a:xfrm>
              <a:off x="2176" y="1600"/>
              <a:ext cx="0" cy="20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63" name="Line 359"/>
            <p:cNvSpPr>
              <a:spLocks noChangeShapeType="1"/>
            </p:cNvSpPr>
            <p:nvPr/>
          </p:nvSpPr>
          <p:spPr bwMode="auto">
            <a:xfrm>
              <a:off x="3440" y="1677"/>
              <a:ext cx="0" cy="19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64" name="Line 360"/>
            <p:cNvSpPr>
              <a:spLocks noChangeShapeType="1"/>
            </p:cNvSpPr>
            <p:nvPr/>
          </p:nvSpPr>
          <p:spPr bwMode="auto">
            <a:xfrm>
              <a:off x="4704" y="1531"/>
              <a:ext cx="0" cy="206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65" name="Line 361"/>
            <p:cNvSpPr>
              <a:spLocks noChangeShapeType="1"/>
            </p:cNvSpPr>
            <p:nvPr/>
          </p:nvSpPr>
          <p:spPr bwMode="auto">
            <a:xfrm>
              <a:off x="912" y="2677"/>
              <a:ext cx="379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66" name="Line 362"/>
            <p:cNvSpPr>
              <a:spLocks noChangeShapeType="1"/>
            </p:cNvSpPr>
            <p:nvPr/>
          </p:nvSpPr>
          <p:spPr bwMode="auto">
            <a:xfrm>
              <a:off x="912" y="3367"/>
              <a:ext cx="0" cy="84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67" name="Line 363"/>
            <p:cNvSpPr>
              <a:spLocks noChangeShapeType="1"/>
            </p:cNvSpPr>
            <p:nvPr/>
          </p:nvSpPr>
          <p:spPr bwMode="auto">
            <a:xfrm>
              <a:off x="2176" y="3520"/>
              <a:ext cx="0" cy="6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68" name="Line 364"/>
            <p:cNvSpPr>
              <a:spLocks noChangeShapeType="1"/>
            </p:cNvSpPr>
            <p:nvPr/>
          </p:nvSpPr>
          <p:spPr bwMode="auto">
            <a:xfrm>
              <a:off x="3440" y="3520"/>
              <a:ext cx="0" cy="6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69" name="Line 365"/>
            <p:cNvSpPr>
              <a:spLocks noChangeShapeType="1"/>
            </p:cNvSpPr>
            <p:nvPr/>
          </p:nvSpPr>
          <p:spPr bwMode="auto">
            <a:xfrm>
              <a:off x="4704" y="3520"/>
              <a:ext cx="0" cy="6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70" name="Line 366"/>
            <p:cNvSpPr>
              <a:spLocks noChangeShapeType="1"/>
            </p:cNvSpPr>
            <p:nvPr/>
          </p:nvSpPr>
          <p:spPr bwMode="auto">
            <a:xfrm>
              <a:off x="912" y="4208"/>
              <a:ext cx="379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71" name="Text Box 367"/>
            <p:cNvSpPr txBox="1">
              <a:spLocks noChangeArrowheads="1"/>
            </p:cNvSpPr>
            <p:nvPr/>
          </p:nvSpPr>
          <p:spPr bwMode="auto">
            <a:xfrm>
              <a:off x="4415" y="2661"/>
              <a:ext cx="253"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q</a:t>
              </a:r>
            </a:p>
          </p:txBody>
        </p:sp>
        <p:sp>
          <p:nvSpPr>
            <p:cNvPr id="21872" name="Text Box 368"/>
            <p:cNvSpPr txBox="1">
              <a:spLocks noChangeArrowheads="1"/>
            </p:cNvSpPr>
            <p:nvPr/>
          </p:nvSpPr>
          <p:spPr bwMode="auto">
            <a:xfrm>
              <a:off x="4030" y="0"/>
              <a:ext cx="866"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i="1">
                  <a:latin typeface="Times New Roman" pitchFamily="18" charset="0"/>
                  <a:cs typeface="Times New Roman" pitchFamily="18" charset="0"/>
                </a:rPr>
                <a:t> Bảng 1</a:t>
              </a:r>
            </a:p>
          </p:txBody>
        </p:sp>
        <p:sp>
          <p:nvSpPr>
            <p:cNvPr id="21873" name="Text Box 369"/>
            <p:cNvSpPr txBox="1">
              <a:spLocks noChangeArrowheads="1"/>
            </p:cNvSpPr>
            <p:nvPr/>
          </p:nvSpPr>
          <p:spPr bwMode="auto">
            <a:xfrm>
              <a:off x="1823" y="1015"/>
              <a:ext cx="529" cy="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M</a:t>
              </a:r>
              <a:r>
                <a:rPr lang="en-US" baseline="-25000">
                  <a:solidFill>
                    <a:srgbClr val="CC3300"/>
                  </a:solidFill>
                </a:rPr>
                <a:t>o</a:t>
              </a:r>
              <a:endParaRPr lang="en-US">
                <a:solidFill>
                  <a:srgbClr val="CC3300"/>
                </a:solidFill>
              </a:endParaRPr>
            </a:p>
          </p:txBody>
        </p:sp>
        <p:sp>
          <p:nvSpPr>
            <p:cNvPr id="21874" name="Text Box 370"/>
            <p:cNvSpPr txBox="1">
              <a:spLocks noChangeArrowheads="1"/>
            </p:cNvSpPr>
            <p:nvPr/>
          </p:nvSpPr>
          <p:spPr bwMode="auto">
            <a:xfrm>
              <a:off x="2154" y="873"/>
              <a:ext cx="393"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Pl</a:t>
              </a:r>
            </a:p>
          </p:txBody>
        </p:sp>
        <p:sp>
          <p:nvSpPr>
            <p:cNvPr id="21875" name="Text Box 371"/>
            <p:cNvSpPr txBox="1">
              <a:spLocks noChangeArrowheads="1"/>
            </p:cNvSpPr>
            <p:nvPr/>
          </p:nvSpPr>
          <p:spPr bwMode="auto">
            <a:xfrm>
              <a:off x="3378" y="783"/>
              <a:ext cx="649" cy="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latin typeface="Times New Roman" pitchFamily="18" charset="0"/>
                  <a:cs typeface="Times New Roman" pitchFamily="18" charset="0"/>
                </a:rPr>
                <a:t>ql</a:t>
              </a:r>
              <a:r>
                <a:rPr lang="en-US" baseline="30000">
                  <a:solidFill>
                    <a:srgbClr val="CC3300"/>
                  </a:solidFill>
                  <a:latin typeface="Times New Roman" pitchFamily="18" charset="0"/>
                  <a:cs typeface="Times New Roman" pitchFamily="18" charset="0"/>
                </a:rPr>
                <a:t>2</a:t>
              </a:r>
              <a:r>
                <a:rPr lang="en-US">
                  <a:solidFill>
                    <a:srgbClr val="CC3300"/>
                  </a:solidFill>
                  <a:latin typeface="Times New Roman" pitchFamily="18" charset="0"/>
                  <a:cs typeface="Times New Roman" pitchFamily="18" charset="0"/>
                </a:rPr>
                <a:t>/2</a:t>
              </a:r>
            </a:p>
          </p:txBody>
        </p:sp>
        <p:sp>
          <p:nvSpPr>
            <p:cNvPr id="21876" name="Text Box 372"/>
            <p:cNvSpPr txBox="1">
              <a:spLocks noChangeArrowheads="1"/>
            </p:cNvSpPr>
            <p:nvPr/>
          </p:nvSpPr>
          <p:spPr bwMode="auto">
            <a:xfrm>
              <a:off x="2390" y="2378"/>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graphicFrame>
          <p:nvGraphicFramePr>
            <p:cNvPr id="21877" name="Object 373"/>
            <p:cNvGraphicFramePr>
              <a:graphicFrameLocks noChangeAspect="1"/>
            </p:cNvGraphicFramePr>
            <p:nvPr/>
          </p:nvGraphicFramePr>
          <p:xfrm>
            <a:off x="2736" y="2251"/>
            <a:ext cx="528" cy="429"/>
          </p:xfrm>
          <a:graphic>
            <a:graphicData uri="http://schemas.openxmlformats.org/presentationml/2006/ole">
              <mc:AlternateContent xmlns:mc="http://schemas.openxmlformats.org/markup-compatibility/2006">
                <mc:Choice xmlns:v="urn:schemas-microsoft-com:vml" Requires="v">
                  <p:oleObj spid="_x0000_s21890" name="Equation" r:id="rId3" imgW="558720" imgH="457200" progId="Equation.3">
                    <p:embed/>
                  </p:oleObj>
                </mc:Choice>
                <mc:Fallback>
                  <p:oleObj name="Equation" r:id="rId3" imgW="558720" imgH="457200" progId="Equation.3">
                    <p:embed/>
                    <p:pic>
                      <p:nvPicPr>
                        <p:cNvPr id="0" name="Object 37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36" y="2251"/>
                          <a:ext cx="528" cy="42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1878" name="Text Box 374"/>
            <p:cNvSpPr txBox="1">
              <a:spLocks noChangeArrowheads="1"/>
            </p:cNvSpPr>
            <p:nvPr/>
          </p:nvSpPr>
          <p:spPr bwMode="auto">
            <a:xfrm>
              <a:off x="3926" y="2378"/>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graphicFrame>
          <p:nvGraphicFramePr>
            <p:cNvPr id="21879" name="Object 375"/>
            <p:cNvGraphicFramePr>
              <a:graphicFrameLocks noChangeAspect="1"/>
            </p:cNvGraphicFramePr>
            <p:nvPr/>
          </p:nvGraphicFramePr>
          <p:xfrm>
            <a:off x="4124" y="2216"/>
            <a:ext cx="363" cy="472"/>
          </p:xfrm>
          <a:graphic>
            <a:graphicData uri="http://schemas.openxmlformats.org/presentationml/2006/ole">
              <mc:AlternateContent xmlns:mc="http://schemas.openxmlformats.org/markup-compatibility/2006">
                <mc:Choice xmlns:v="urn:schemas-microsoft-com:vml" Requires="v">
                  <p:oleObj spid="_x0000_s21891" name="Equation" r:id="rId5" imgW="317160" imgH="495000" progId="Equation.3">
                    <p:embed/>
                  </p:oleObj>
                </mc:Choice>
                <mc:Fallback>
                  <p:oleObj name="Equation" r:id="rId5" imgW="317160" imgH="495000" progId="Equation.3">
                    <p:embed/>
                    <p:pic>
                      <p:nvPicPr>
                        <p:cNvPr id="0" name="Object 37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124" y="2216"/>
                          <a:ext cx="363" cy="47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1880" name="Object 376"/>
            <p:cNvGraphicFramePr>
              <a:graphicFrameLocks noChangeAspect="1"/>
            </p:cNvGraphicFramePr>
            <p:nvPr/>
          </p:nvGraphicFramePr>
          <p:xfrm>
            <a:off x="4228" y="3296"/>
            <a:ext cx="339" cy="540"/>
          </p:xfrm>
          <a:graphic>
            <a:graphicData uri="http://schemas.openxmlformats.org/presentationml/2006/ole">
              <mc:AlternateContent xmlns:mc="http://schemas.openxmlformats.org/markup-compatibility/2006">
                <mc:Choice xmlns:v="urn:schemas-microsoft-com:vml" Requires="v">
                  <p:oleObj spid="_x0000_s21892" name="Equation" r:id="rId7" imgW="355320" imgH="482400" progId="Equation.3">
                    <p:embed/>
                  </p:oleObj>
                </mc:Choice>
                <mc:Fallback>
                  <p:oleObj name="Equation" r:id="rId7" imgW="355320" imgH="482400" progId="Equation.3">
                    <p:embed/>
                    <p:pic>
                      <p:nvPicPr>
                        <p:cNvPr id="0" name="Object 37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228" y="3296"/>
                          <a:ext cx="339" cy="54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1881" name="Line 377"/>
            <p:cNvSpPr>
              <a:spLocks noChangeShapeType="1"/>
            </p:cNvSpPr>
            <p:nvPr/>
          </p:nvSpPr>
          <p:spPr bwMode="auto">
            <a:xfrm>
              <a:off x="3684" y="432"/>
              <a:ext cx="0" cy="24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883" name="Line 379"/>
            <p:cNvSpPr>
              <a:spLocks noChangeShapeType="1"/>
            </p:cNvSpPr>
            <p:nvPr/>
          </p:nvSpPr>
          <p:spPr bwMode="auto">
            <a:xfrm flipH="1">
              <a:off x="3627" y="441"/>
              <a:ext cx="48"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884" name="Line 380"/>
            <p:cNvSpPr>
              <a:spLocks noChangeShapeType="1"/>
            </p:cNvSpPr>
            <p:nvPr/>
          </p:nvSpPr>
          <p:spPr bwMode="auto">
            <a:xfrm flipH="1">
              <a:off x="3621" y="489"/>
              <a:ext cx="48"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885" name="Line 381"/>
            <p:cNvSpPr>
              <a:spLocks noChangeShapeType="1"/>
            </p:cNvSpPr>
            <p:nvPr/>
          </p:nvSpPr>
          <p:spPr bwMode="auto">
            <a:xfrm flipH="1">
              <a:off x="3627" y="540"/>
              <a:ext cx="48"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886" name="Line 382"/>
            <p:cNvSpPr>
              <a:spLocks noChangeShapeType="1"/>
            </p:cNvSpPr>
            <p:nvPr/>
          </p:nvSpPr>
          <p:spPr bwMode="auto">
            <a:xfrm flipH="1">
              <a:off x="3639" y="579"/>
              <a:ext cx="48"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887" name="Line 383"/>
            <p:cNvSpPr>
              <a:spLocks noChangeShapeType="1"/>
            </p:cNvSpPr>
            <p:nvPr/>
          </p:nvSpPr>
          <p:spPr bwMode="auto">
            <a:xfrm flipH="1">
              <a:off x="3639" y="627"/>
              <a:ext cx="48"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2530" name="Rectangle 2"/>
          <p:cNvSpPr>
            <a:spLocks noGrp="1" noChangeArrowheads="1"/>
          </p:cNvSpPr>
          <p:nvPr>
            <p:ph type="body" sz="half" idx="1"/>
          </p:nvPr>
        </p:nvSpPr>
        <p:spPr>
          <a:xfrm>
            <a:off x="76200" y="152400"/>
            <a:ext cx="8458200" cy="1371600"/>
          </a:xfrm>
        </p:spPr>
        <p:txBody>
          <a:bodyPr/>
          <a:lstStyle/>
          <a:p>
            <a:r>
              <a:rPr lang="en-US" sz="2800" b="1">
                <a:solidFill>
                  <a:srgbClr val="9C0000"/>
                </a:solidFill>
              </a:rPr>
              <a:t>1.8.Quan hệ </a:t>
            </a:r>
            <a:r>
              <a:rPr lang="en-US" sz="2800" b="1">
                <a:solidFill>
                  <a:srgbClr val="800000"/>
                </a:solidFill>
              </a:rPr>
              <a:t>giữa cường độ tải trọng, lực cắt ngang và momen uốn.</a:t>
            </a:r>
            <a:r>
              <a:rPr lang="en-US" sz="2800">
                <a:solidFill>
                  <a:srgbClr val="800000"/>
                </a:solidFill>
              </a:rPr>
              <a:t> </a:t>
            </a:r>
          </a:p>
        </p:txBody>
      </p:sp>
      <p:graphicFrame>
        <p:nvGraphicFramePr>
          <p:cNvPr id="22638" name="Object 110"/>
          <p:cNvGraphicFramePr>
            <a:graphicFrameLocks noChangeAspect="1"/>
          </p:cNvGraphicFramePr>
          <p:nvPr>
            <p:ph sz="quarter" idx="2"/>
          </p:nvPr>
        </p:nvGraphicFramePr>
        <p:xfrm>
          <a:off x="457200" y="1697038"/>
          <a:ext cx="2209800" cy="950912"/>
        </p:xfrm>
        <a:graphic>
          <a:graphicData uri="http://schemas.openxmlformats.org/presentationml/2006/ole">
            <mc:AlternateContent xmlns:mc="http://schemas.openxmlformats.org/markup-compatibility/2006">
              <mc:Choice xmlns:v="urn:schemas-microsoft-com:vml" Requires="v">
                <p:oleObj spid="_x0000_s22662" name="Equation" r:id="rId3" imgW="1180800" imgH="507960" progId="Equation.3">
                  <p:embed/>
                </p:oleObj>
              </mc:Choice>
              <mc:Fallback>
                <p:oleObj name="Equation" r:id="rId3" imgW="1180800" imgH="507960" progId="Equation.3">
                  <p:embed/>
                  <p:pic>
                    <p:nvPicPr>
                      <p:cNvPr id="0" name="Object 11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7200" y="1697038"/>
                        <a:ext cx="2209800" cy="9509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2552" name="Rectangle 24"/>
          <p:cNvSpPr>
            <a:spLocks noChangeArrowheads="1"/>
          </p:cNvSpPr>
          <p:nvPr/>
        </p:nvSpPr>
        <p:spPr bwMode="auto">
          <a:xfrm>
            <a:off x="6130925" y="1679575"/>
            <a:ext cx="593725" cy="1001713"/>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2655" name="Group 127"/>
          <p:cNvGrpSpPr>
            <a:grpSpLocks/>
          </p:cNvGrpSpPr>
          <p:nvPr/>
        </p:nvGrpSpPr>
        <p:grpSpPr bwMode="auto">
          <a:xfrm>
            <a:off x="6054725" y="747713"/>
            <a:ext cx="879475" cy="931862"/>
            <a:chOff x="3814" y="471"/>
            <a:chExt cx="554" cy="587"/>
          </a:xfrm>
        </p:grpSpPr>
        <p:sp>
          <p:nvSpPr>
            <p:cNvPr id="22553" name="Line 25"/>
            <p:cNvSpPr>
              <a:spLocks noChangeShapeType="1"/>
            </p:cNvSpPr>
            <p:nvPr/>
          </p:nvSpPr>
          <p:spPr bwMode="auto">
            <a:xfrm flipV="1">
              <a:off x="3862" y="804"/>
              <a:ext cx="0" cy="254"/>
            </a:xfrm>
            <a:prstGeom prst="line">
              <a:avLst/>
            </a:prstGeom>
            <a:noFill/>
            <a:ln w="9525">
              <a:solidFill>
                <a:srgbClr val="99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554" name="Line 26"/>
            <p:cNvSpPr>
              <a:spLocks noChangeShapeType="1"/>
            </p:cNvSpPr>
            <p:nvPr/>
          </p:nvSpPr>
          <p:spPr bwMode="auto">
            <a:xfrm flipV="1">
              <a:off x="3955" y="804"/>
              <a:ext cx="0" cy="254"/>
            </a:xfrm>
            <a:prstGeom prst="line">
              <a:avLst/>
            </a:prstGeom>
            <a:noFill/>
            <a:ln w="9525">
              <a:solidFill>
                <a:srgbClr val="99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555" name="Line 27"/>
            <p:cNvSpPr>
              <a:spLocks noChangeShapeType="1"/>
            </p:cNvSpPr>
            <p:nvPr/>
          </p:nvSpPr>
          <p:spPr bwMode="auto">
            <a:xfrm flipV="1">
              <a:off x="4049" y="804"/>
              <a:ext cx="0" cy="254"/>
            </a:xfrm>
            <a:prstGeom prst="line">
              <a:avLst/>
            </a:prstGeom>
            <a:noFill/>
            <a:ln w="9525">
              <a:solidFill>
                <a:srgbClr val="99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556" name="Line 28"/>
            <p:cNvSpPr>
              <a:spLocks noChangeShapeType="1"/>
            </p:cNvSpPr>
            <p:nvPr/>
          </p:nvSpPr>
          <p:spPr bwMode="auto">
            <a:xfrm flipV="1">
              <a:off x="4143" y="804"/>
              <a:ext cx="0" cy="254"/>
            </a:xfrm>
            <a:prstGeom prst="line">
              <a:avLst/>
            </a:prstGeom>
            <a:noFill/>
            <a:ln w="9525">
              <a:solidFill>
                <a:srgbClr val="99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557" name="Line 29"/>
            <p:cNvSpPr>
              <a:spLocks noChangeShapeType="1"/>
            </p:cNvSpPr>
            <p:nvPr/>
          </p:nvSpPr>
          <p:spPr bwMode="auto">
            <a:xfrm flipV="1">
              <a:off x="4236" y="804"/>
              <a:ext cx="0" cy="254"/>
            </a:xfrm>
            <a:prstGeom prst="line">
              <a:avLst/>
            </a:prstGeom>
            <a:noFill/>
            <a:ln w="9525">
              <a:solidFill>
                <a:srgbClr val="99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558" name="Line 30"/>
            <p:cNvSpPr>
              <a:spLocks noChangeShapeType="1"/>
            </p:cNvSpPr>
            <p:nvPr/>
          </p:nvSpPr>
          <p:spPr bwMode="auto">
            <a:xfrm>
              <a:off x="3862" y="804"/>
              <a:ext cx="374" cy="0"/>
            </a:xfrm>
            <a:prstGeom prst="line">
              <a:avLst/>
            </a:prstGeom>
            <a:noFill/>
            <a:ln w="2857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69" name="Text Box 41"/>
            <p:cNvSpPr txBox="1">
              <a:spLocks noChangeArrowheads="1"/>
            </p:cNvSpPr>
            <p:nvPr/>
          </p:nvSpPr>
          <p:spPr bwMode="auto">
            <a:xfrm>
              <a:off x="3814" y="471"/>
              <a:ext cx="554" cy="3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q(x)</a:t>
              </a:r>
            </a:p>
          </p:txBody>
        </p:sp>
      </p:grpSp>
      <p:grpSp>
        <p:nvGrpSpPr>
          <p:cNvPr id="22657" name="Group 129"/>
          <p:cNvGrpSpPr>
            <a:grpSpLocks/>
          </p:cNvGrpSpPr>
          <p:nvPr/>
        </p:nvGrpSpPr>
        <p:grpSpPr bwMode="auto">
          <a:xfrm>
            <a:off x="5207000" y="1260475"/>
            <a:ext cx="1144588" cy="1820863"/>
            <a:chOff x="3280" y="794"/>
            <a:chExt cx="721" cy="1147"/>
          </a:xfrm>
        </p:grpSpPr>
        <p:sp>
          <p:nvSpPr>
            <p:cNvPr id="22559" name="Line 31"/>
            <p:cNvSpPr>
              <a:spLocks noChangeShapeType="1"/>
            </p:cNvSpPr>
            <p:nvPr/>
          </p:nvSpPr>
          <p:spPr bwMode="auto">
            <a:xfrm flipV="1">
              <a:off x="3807" y="1099"/>
              <a:ext cx="0" cy="506"/>
            </a:xfrm>
            <a:prstGeom prst="line">
              <a:avLst/>
            </a:prstGeom>
            <a:noFill/>
            <a:ln w="28575">
              <a:solidFill>
                <a:srgbClr val="0066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561" name="Arc 33"/>
            <p:cNvSpPr>
              <a:spLocks/>
            </p:cNvSpPr>
            <p:nvPr/>
          </p:nvSpPr>
          <p:spPr bwMode="auto">
            <a:xfrm>
              <a:off x="3612" y="1122"/>
              <a:ext cx="203" cy="461"/>
            </a:xfrm>
            <a:custGeom>
              <a:avLst/>
              <a:gdLst>
                <a:gd name="G0" fmla="+- 21600 0 0"/>
                <a:gd name="G1" fmla="+- 19171 0 0"/>
                <a:gd name="G2" fmla="+- 21600 0 0"/>
                <a:gd name="T0" fmla="*/ 8614 w 21600"/>
                <a:gd name="T1" fmla="*/ 36431 h 36431"/>
                <a:gd name="T2" fmla="*/ 11649 w 21600"/>
                <a:gd name="T3" fmla="*/ 0 h 36431"/>
                <a:gd name="T4" fmla="*/ 21600 w 21600"/>
                <a:gd name="T5" fmla="*/ 19171 h 36431"/>
              </a:gdLst>
              <a:ahLst/>
              <a:cxnLst>
                <a:cxn ang="0">
                  <a:pos x="T0" y="T1"/>
                </a:cxn>
                <a:cxn ang="0">
                  <a:pos x="T2" y="T3"/>
                </a:cxn>
                <a:cxn ang="0">
                  <a:pos x="T4" y="T5"/>
                </a:cxn>
              </a:cxnLst>
              <a:rect l="0" t="0" r="r" b="b"/>
              <a:pathLst>
                <a:path w="21600" h="36431" fill="none" extrusionOk="0">
                  <a:moveTo>
                    <a:pt x="8613" y="36431"/>
                  </a:moveTo>
                  <a:cubicBezTo>
                    <a:pt x="3190" y="32350"/>
                    <a:pt x="0" y="25958"/>
                    <a:pt x="0" y="19171"/>
                  </a:cubicBezTo>
                  <a:cubicBezTo>
                    <a:pt x="-1" y="11107"/>
                    <a:pt x="4491" y="3714"/>
                    <a:pt x="11648" y="-1"/>
                  </a:cubicBezTo>
                </a:path>
                <a:path w="21600" h="36431" stroke="0" extrusionOk="0">
                  <a:moveTo>
                    <a:pt x="8613" y="36431"/>
                  </a:moveTo>
                  <a:cubicBezTo>
                    <a:pt x="3190" y="32350"/>
                    <a:pt x="0" y="25958"/>
                    <a:pt x="0" y="19171"/>
                  </a:cubicBezTo>
                  <a:cubicBezTo>
                    <a:pt x="-1" y="11107"/>
                    <a:pt x="4491" y="3714"/>
                    <a:pt x="11648" y="-1"/>
                  </a:cubicBezTo>
                  <a:lnTo>
                    <a:pt x="21600" y="19171"/>
                  </a:lnTo>
                  <a:close/>
                </a:path>
              </a:pathLst>
            </a:custGeom>
            <a:noFill/>
            <a:ln w="28575">
              <a:solidFill>
                <a:srgbClr val="006600"/>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570" name="Text Box 42"/>
            <p:cNvSpPr txBox="1">
              <a:spLocks noChangeArrowheads="1"/>
            </p:cNvSpPr>
            <p:nvPr/>
          </p:nvSpPr>
          <p:spPr bwMode="auto">
            <a:xfrm>
              <a:off x="3343" y="1562"/>
              <a:ext cx="658" cy="3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6600"/>
                  </a:solidFill>
                  <a:latin typeface="Times New Roman" pitchFamily="18" charset="0"/>
                  <a:cs typeface="Times New Roman" pitchFamily="18" charset="0"/>
                </a:rPr>
                <a:t>Q(x)</a:t>
              </a:r>
            </a:p>
          </p:txBody>
        </p:sp>
        <p:sp>
          <p:nvSpPr>
            <p:cNvPr id="22572" name="Text Box 44"/>
            <p:cNvSpPr txBox="1">
              <a:spLocks noChangeArrowheads="1"/>
            </p:cNvSpPr>
            <p:nvPr/>
          </p:nvSpPr>
          <p:spPr bwMode="auto">
            <a:xfrm>
              <a:off x="3280" y="794"/>
              <a:ext cx="673" cy="3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6600"/>
                  </a:solidFill>
                </a:rPr>
                <a:t>M(x)</a:t>
              </a:r>
            </a:p>
          </p:txBody>
        </p:sp>
      </p:grpSp>
      <p:grpSp>
        <p:nvGrpSpPr>
          <p:cNvPr id="22659" name="Group 131"/>
          <p:cNvGrpSpPr>
            <a:grpSpLocks/>
          </p:cNvGrpSpPr>
          <p:nvPr/>
        </p:nvGrpSpPr>
        <p:grpSpPr bwMode="auto">
          <a:xfrm>
            <a:off x="6648450" y="1320800"/>
            <a:ext cx="2598738" cy="1792288"/>
            <a:chOff x="4188" y="832"/>
            <a:chExt cx="1637" cy="1129"/>
          </a:xfrm>
        </p:grpSpPr>
        <p:grpSp>
          <p:nvGrpSpPr>
            <p:cNvPr id="22658" name="Group 130"/>
            <p:cNvGrpSpPr>
              <a:grpSpLocks/>
            </p:cNvGrpSpPr>
            <p:nvPr/>
          </p:nvGrpSpPr>
          <p:grpSpPr bwMode="auto">
            <a:xfrm>
              <a:off x="4291" y="1110"/>
              <a:ext cx="227" cy="505"/>
              <a:chOff x="4291" y="1110"/>
              <a:chExt cx="227" cy="505"/>
            </a:xfrm>
          </p:grpSpPr>
          <p:sp>
            <p:nvSpPr>
              <p:cNvPr id="22560" name="Line 32"/>
              <p:cNvSpPr>
                <a:spLocks noChangeShapeType="1"/>
              </p:cNvSpPr>
              <p:nvPr/>
            </p:nvSpPr>
            <p:spPr bwMode="auto">
              <a:xfrm>
                <a:off x="4291" y="1110"/>
                <a:ext cx="0" cy="505"/>
              </a:xfrm>
              <a:prstGeom prst="line">
                <a:avLst/>
              </a:prstGeom>
              <a:noFill/>
              <a:ln w="28575">
                <a:solidFill>
                  <a:srgbClr val="0066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562" name="Arc 34"/>
              <p:cNvSpPr>
                <a:spLocks/>
              </p:cNvSpPr>
              <p:nvPr/>
            </p:nvSpPr>
            <p:spPr bwMode="auto">
              <a:xfrm>
                <a:off x="4330" y="1130"/>
                <a:ext cx="188" cy="469"/>
              </a:xfrm>
              <a:custGeom>
                <a:avLst/>
                <a:gdLst>
                  <a:gd name="G0" fmla="+- 0 0 0"/>
                  <a:gd name="G1" fmla="+- 20209 0 0"/>
                  <a:gd name="G2" fmla="+- 21600 0 0"/>
                  <a:gd name="T0" fmla="*/ 7626 w 21600"/>
                  <a:gd name="T1" fmla="*/ 0 h 39873"/>
                  <a:gd name="T2" fmla="*/ 8939 w 21600"/>
                  <a:gd name="T3" fmla="*/ 39873 h 39873"/>
                  <a:gd name="T4" fmla="*/ 0 w 21600"/>
                  <a:gd name="T5" fmla="*/ 20209 h 39873"/>
                </a:gdLst>
                <a:ahLst/>
                <a:cxnLst>
                  <a:cxn ang="0">
                    <a:pos x="T0" y="T1"/>
                  </a:cxn>
                  <a:cxn ang="0">
                    <a:pos x="T2" y="T3"/>
                  </a:cxn>
                  <a:cxn ang="0">
                    <a:pos x="T4" y="T5"/>
                  </a:cxn>
                </a:cxnLst>
                <a:rect l="0" t="0" r="r" b="b"/>
                <a:pathLst>
                  <a:path w="21600" h="39873" fill="none" extrusionOk="0">
                    <a:moveTo>
                      <a:pt x="7626" y="-1"/>
                    </a:moveTo>
                    <a:cubicBezTo>
                      <a:pt x="16034" y="3173"/>
                      <a:pt x="21600" y="11221"/>
                      <a:pt x="21600" y="20209"/>
                    </a:cubicBezTo>
                    <a:cubicBezTo>
                      <a:pt x="21600" y="28679"/>
                      <a:pt x="16649" y="36367"/>
                      <a:pt x="8938" y="39872"/>
                    </a:cubicBezTo>
                  </a:path>
                  <a:path w="21600" h="39873" stroke="0" extrusionOk="0">
                    <a:moveTo>
                      <a:pt x="7626" y="-1"/>
                    </a:moveTo>
                    <a:cubicBezTo>
                      <a:pt x="16034" y="3173"/>
                      <a:pt x="21600" y="11221"/>
                      <a:pt x="21600" y="20209"/>
                    </a:cubicBezTo>
                    <a:cubicBezTo>
                      <a:pt x="21600" y="28679"/>
                      <a:pt x="16649" y="36367"/>
                      <a:pt x="8938" y="39872"/>
                    </a:cubicBezTo>
                    <a:lnTo>
                      <a:pt x="0" y="20209"/>
                    </a:lnTo>
                    <a:close/>
                  </a:path>
                </a:pathLst>
              </a:custGeom>
              <a:noFill/>
              <a:ln w="28575">
                <a:solidFill>
                  <a:srgbClr val="006600"/>
                </a:solidFill>
                <a:round/>
                <a:headEnd type="stealth" w="med" len="lg"/>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22571" name="Text Box 43"/>
            <p:cNvSpPr txBox="1">
              <a:spLocks noChangeArrowheads="1"/>
            </p:cNvSpPr>
            <p:nvPr/>
          </p:nvSpPr>
          <p:spPr bwMode="auto">
            <a:xfrm>
              <a:off x="4188" y="1582"/>
              <a:ext cx="1301" cy="3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6600"/>
                  </a:solidFill>
                </a:rPr>
                <a:t>Q(x)+dQ(x)</a:t>
              </a:r>
            </a:p>
          </p:txBody>
        </p:sp>
        <p:sp>
          <p:nvSpPr>
            <p:cNvPr id="22573" name="Text Box 45"/>
            <p:cNvSpPr txBox="1">
              <a:spLocks noChangeArrowheads="1"/>
            </p:cNvSpPr>
            <p:nvPr/>
          </p:nvSpPr>
          <p:spPr bwMode="auto">
            <a:xfrm>
              <a:off x="4337" y="832"/>
              <a:ext cx="1488" cy="3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6600"/>
                  </a:solidFill>
                </a:rPr>
                <a:t>M(x)+dM(x)</a:t>
              </a:r>
            </a:p>
          </p:txBody>
        </p:sp>
      </p:grpSp>
      <p:graphicFrame>
        <p:nvGraphicFramePr>
          <p:cNvPr id="22575" name="Object 47"/>
          <p:cNvGraphicFramePr>
            <a:graphicFrameLocks noChangeAspect="1"/>
          </p:cNvGraphicFramePr>
          <p:nvPr/>
        </p:nvGraphicFramePr>
        <p:xfrm>
          <a:off x="3556000" y="4105275"/>
          <a:ext cx="4597400" cy="2085975"/>
        </p:xfrm>
        <a:graphic>
          <a:graphicData uri="http://schemas.openxmlformats.org/presentationml/2006/ole">
            <mc:AlternateContent xmlns:mc="http://schemas.openxmlformats.org/markup-compatibility/2006">
              <mc:Choice xmlns:v="urn:schemas-microsoft-com:vml" Requires="v">
                <p:oleObj spid="_x0000_s22663" name="Document" r:id="rId5" imgW="2108880" imgH="951840" progId="Word.Document.8">
                  <p:embed/>
                </p:oleObj>
              </mc:Choice>
              <mc:Fallback>
                <p:oleObj name="Document" r:id="rId5" imgW="2108880" imgH="951840" progId="Word.Document.8">
                  <p:embed/>
                  <p:pic>
                    <p:nvPicPr>
                      <p:cNvPr id="0" name="Object 4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556000" y="4105275"/>
                        <a:ext cx="4597400" cy="2085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2577" name="Text Box 49"/>
          <p:cNvSpPr txBox="1">
            <a:spLocks noChangeArrowheads="1"/>
          </p:cNvSpPr>
          <p:nvPr/>
        </p:nvSpPr>
        <p:spPr bwMode="auto">
          <a:xfrm>
            <a:off x="3946525" y="42322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graphicFrame>
        <p:nvGraphicFramePr>
          <p:cNvPr id="22578" name="Object 50"/>
          <p:cNvGraphicFramePr>
            <a:graphicFrameLocks noChangeAspect="1"/>
          </p:cNvGraphicFramePr>
          <p:nvPr/>
        </p:nvGraphicFramePr>
        <p:xfrm>
          <a:off x="1219200" y="4194175"/>
          <a:ext cx="1905000" cy="984250"/>
        </p:xfrm>
        <a:graphic>
          <a:graphicData uri="http://schemas.openxmlformats.org/presentationml/2006/ole">
            <mc:AlternateContent xmlns:mc="http://schemas.openxmlformats.org/markup-compatibility/2006">
              <mc:Choice xmlns:v="urn:schemas-microsoft-com:vml" Requires="v">
                <p:oleObj spid="_x0000_s22664" name="Equation" r:id="rId7" imgW="914400" imgH="393480" progId="Equation.3">
                  <p:embed/>
                </p:oleObj>
              </mc:Choice>
              <mc:Fallback>
                <p:oleObj name="Equation" r:id="rId7" imgW="914400" imgH="393480" progId="Equation.3">
                  <p:embed/>
                  <p:pic>
                    <p:nvPicPr>
                      <p:cNvPr id="0" name="Object 5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219200" y="4194175"/>
                        <a:ext cx="1905000" cy="9842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2581" name="Rectangle 53"/>
          <p:cNvSpPr>
            <a:spLocks noChangeArrowheads="1"/>
          </p:cNvSpPr>
          <p:nvPr/>
        </p:nvSpPr>
        <p:spPr bwMode="auto">
          <a:xfrm>
            <a:off x="609600" y="3040063"/>
            <a:ext cx="666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VnBook-Antiqua" pitchFamily="34" charset="0"/>
                <a:cs typeface="Times New Roman" pitchFamily="18" charset="0"/>
              </a:rPr>
              <a:t> </a:t>
            </a:r>
            <a:endParaRPr lang="en-US">
              <a:latin typeface="Times New Roman" pitchFamily="18" charset="0"/>
              <a:cs typeface="Times New Roman" pitchFamily="18" charset="0"/>
            </a:endParaRPr>
          </a:p>
        </p:txBody>
      </p:sp>
      <p:grpSp>
        <p:nvGrpSpPr>
          <p:cNvPr id="22652" name="Group 124"/>
          <p:cNvGrpSpPr>
            <a:grpSpLocks/>
          </p:cNvGrpSpPr>
          <p:nvPr/>
        </p:nvGrpSpPr>
        <p:grpSpPr bwMode="auto">
          <a:xfrm>
            <a:off x="233363" y="1168400"/>
            <a:ext cx="4338637" cy="427038"/>
            <a:chOff x="147" y="736"/>
            <a:chExt cx="2733" cy="269"/>
          </a:xfrm>
        </p:grpSpPr>
        <p:sp>
          <p:nvSpPr>
            <p:cNvPr id="22582" name="Rectangle 54"/>
            <p:cNvSpPr>
              <a:spLocks noChangeArrowheads="1"/>
            </p:cNvSpPr>
            <p:nvPr/>
          </p:nvSpPr>
          <p:spPr bwMode="auto">
            <a:xfrm>
              <a:off x="147" y="736"/>
              <a:ext cx="1349"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i="1">
                  <a:solidFill>
                    <a:srgbClr val="000000"/>
                  </a:solidFill>
                </a:rPr>
                <a:t>Q(x) + </a:t>
              </a:r>
              <a:r>
                <a:rPr lang="en-US" i="1">
                  <a:solidFill>
                    <a:srgbClr val="000000"/>
                  </a:solidFill>
                </a:rPr>
                <a:t>q(x)dx</a:t>
              </a:r>
              <a:r>
                <a:rPr lang="en-US" sz="2800" i="1">
                  <a:solidFill>
                    <a:srgbClr val="000000"/>
                  </a:solidFill>
                </a:rPr>
                <a:t>  </a:t>
              </a:r>
              <a:endParaRPr lang="en-US" sz="2800"/>
            </a:p>
          </p:txBody>
        </p:sp>
        <p:sp>
          <p:nvSpPr>
            <p:cNvPr id="22583" name="Rectangle 55"/>
            <p:cNvSpPr>
              <a:spLocks noChangeArrowheads="1"/>
            </p:cNvSpPr>
            <p:nvPr/>
          </p:nvSpPr>
          <p:spPr bwMode="auto">
            <a:xfrm>
              <a:off x="1424" y="776"/>
              <a:ext cx="9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i="1">
                  <a:solidFill>
                    <a:srgbClr val="000000"/>
                  </a:solidFill>
                  <a:latin typeface=".VnTime" pitchFamily="34" charset="0"/>
                  <a:cs typeface="Times New Roman" pitchFamily="18" charset="0"/>
                </a:rPr>
                <a:t>–</a:t>
              </a:r>
              <a:endParaRPr lang="en-US">
                <a:latin typeface="Times New Roman" pitchFamily="18" charset="0"/>
                <a:cs typeface="Times New Roman" pitchFamily="18" charset="0"/>
              </a:endParaRPr>
            </a:p>
          </p:txBody>
        </p:sp>
        <p:sp>
          <p:nvSpPr>
            <p:cNvPr id="22584" name="Rectangle 56"/>
            <p:cNvSpPr>
              <a:spLocks noChangeArrowheads="1"/>
            </p:cNvSpPr>
            <p:nvPr/>
          </p:nvSpPr>
          <p:spPr bwMode="auto">
            <a:xfrm>
              <a:off x="1496" y="768"/>
              <a:ext cx="1384"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rPr>
                <a:t>  </a:t>
              </a:r>
              <a:r>
                <a:rPr lang="en-US">
                  <a:solidFill>
                    <a:srgbClr val="000000"/>
                  </a:solidFill>
                </a:rPr>
                <a:t>[</a:t>
              </a:r>
              <a:r>
                <a:rPr lang="en-US" i="1">
                  <a:solidFill>
                    <a:srgbClr val="000000"/>
                  </a:solidFill>
                </a:rPr>
                <a:t>Q(x) + dQ</a:t>
              </a:r>
              <a:r>
                <a:rPr lang="en-US">
                  <a:solidFill>
                    <a:srgbClr val="000000"/>
                  </a:solidFill>
                </a:rPr>
                <a:t>]</a:t>
              </a:r>
              <a:r>
                <a:rPr lang="en-US" i="1">
                  <a:solidFill>
                    <a:srgbClr val="000000"/>
                  </a:solidFill>
                </a:rPr>
                <a:t> = 0</a:t>
              </a:r>
              <a:endParaRPr lang="en-US"/>
            </a:p>
          </p:txBody>
        </p:sp>
      </p:grpSp>
      <p:grpSp>
        <p:nvGrpSpPr>
          <p:cNvPr id="22656" name="Group 128"/>
          <p:cNvGrpSpPr>
            <a:grpSpLocks/>
          </p:cNvGrpSpPr>
          <p:nvPr/>
        </p:nvGrpSpPr>
        <p:grpSpPr bwMode="auto">
          <a:xfrm>
            <a:off x="6129338" y="2681288"/>
            <a:ext cx="768350" cy="708025"/>
            <a:chOff x="3861" y="1689"/>
            <a:chExt cx="484" cy="446"/>
          </a:xfrm>
        </p:grpSpPr>
        <p:sp>
          <p:nvSpPr>
            <p:cNvPr id="22532" name="Text Box 4"/>
            <p:cNvSpPr txBox="1">
              <a:spLocks noChangeArrowheads="1"/>
            </p:cNvSpPr>
            <p:nvPr/>
          </p:nvSpPr>
          <p:spPr bwMode="auto">
            <a:xfrm>
              <a:off x="3861" y="1765"/>
              <a:ext cx="375" cy="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dx</a:t>
              </a:r>
            </a:p>
          </p:txBody>
        </p:sp>
        <p:sp>
          <p:nvSpPr>
            <p:cNvPr id="22563" name="Line 35"/>
            <p:cNvSpPr>
              <a:spLocks noChangeShapeType="1"/>
            </p:cNvSpPr>
            <p:nvPr/>
          </p:nvSpPr>
          <p:spPr bwMode="auto">
            <a:xfrm>
              <a:off x="3862" y="1689"/>
              <a:ext cx="0" cy="3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64" name="Line 36"/>
            <p:cNvSpPr>
              <a:spLocks noChangeShapeType="1"/>
            </p:cNvSpPr>
            <p:nvPr/>
          </p:nvSpPr>
          <p:spPr bwMode="auto">
            <a:xfrm>
              <a:off x="4236" y="1689"/>
              <a:ext cx="0" cy="3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65" name="Line 37"/>
            <p:cNvSpPr>
              <a:spLocks noChangeShapeType="1"/>
            </p:cNvSpPr>
            <p:nvPr/>
          </p:nvSpPr>
          <p:spPr bwMode="auto">
            <a:xfrm>
              <a:off x="3862" y="2036"/>
              <a:ext cx="374"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599" name="Rectangle 71"/>
            <p:cNvSpPr>
              <a:spLocks noChangeArrowheads="1"/>
            </p:cNvSpPr>
            <p:nvPr/>
          </p:nvSpPr>
          <p:spPr bwMode="auto">
            <a:xfrm>
              <a:off x="4299" y="1914"/>
              <a:ext cx="46"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VnTime" pitchFamily="34" charset="0"/>
                  <a:cs typeface="Times New Roman" pitchFamily="18" charset="0"/>
                </a:rPr>
                <a:t> </a:t>
              </a:r>
              <a:endParaRPr lang="en-US">
                <a:latin typeface="Times New Roman" pitchFamily="18" charset="0"/>
                <a:cs typeface="Times New Roman" pitchFamily="18" charset="0"/>
              </a:endParaRPr>
            </a:p>
          </p:txBody>
        </p:sp>
      </p:grpSp>
      <p:sp>
        <p:nvSpPr>
          <p:cNvPr id="22637" name="Text Box 109"/>
          <p:cNvSpPr txBox="1">
            <a:spLocks noChangeArrowheads="1"/>
          </p:cNvSpPr>
          <p:nvPr/>
        </p:nvSpPr>
        <p:spPr bwMode="auto">
          <a:xfrm>
            <a:off x="1279525" y="27828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endParaRPr lang="en-US">
              <a:solidFill>
                <a:srgbClr val="003366"/>
              </a:solidFill>
            </a:endParaRPr>
          </a:p>
        </p:txBody>
      </p:sp>
      <p:sp>
        <p:nvSpPr>
          <p:cNvPr id="22642" name="Text Box 114"/>
          <p:cNvSpPr txBox="1">
            <a:spLocks noChangeArrowheads="1"/>
          </p:cNvSpPr>
          <p:nvPr/>
        </p:nvSpPr>
        <p:spPr bwMode="auto">
          <a:xfrm>
            <a:off x="441325" y="30114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endParaRPr lang="en-US">
              <a:solidFill>
                <a:srgbClr val="003366"/>
              </a:solidFill>
            </a:endParaRPr>
          </a:p>
        </p:txBody>
      </p:sp>
      <p:graphicFrame>
        <p:nvGraphicFramePr>
          <p:cNvPr id="22643" name="Object 115"/>
          <p:cNvGraphicFramePr>
            <a:graphicFrameLocks noChangeAspect="1"/>
          </p:cNvGraphicFramePr>
          <p:nvPr>
            <p:ph sz="quarter" idx="3"/>
          </p:nvPr>
        </p:nvGraphicFramePr>
        <p:xfrm>
          <a:off x="381000" y="3462338"/>
          <a:ext cx="8267700" cy="919162"/>
        </p:xfrm>
        <a:graphic>
          <a:graphicData uri="http://schemas.openxmlformats.org/presentationml/2006/ole">
            <mc:AlternateContent xmlns:mc="http://schemas.openxmlformats.org/markup-compatibility/2006">
              <mc:Choice xmlns:v="urn:schemas-microsoft-com:vml" Requires="v">
                <p:oleObj spid="_x0000_s22665" name="Equation" r:id="rId9" imgW="4572000" imgH="507960" progId="Equation.3">
                  <p:embed/>
                </p:oleObj>
              </mc:Choice>
              <mc:Fallback>
                <p:oleObj name="Equation" r:id="rId9" imgW="4572000" imgH="507960" progId="Equation.3">
                  <p:embed/>
                  <p:pic>
                    <p:nvPicPr>
                      <p:cNvPr id="0" name="Object 1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81000" y="3462338"/>
                        <a:ext cx="8267700" cy="9191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22653" name="Group 125"/>
          <p:cNvGrpSpPr>
            <a:grpSpLocks/>
          </p:cNvGrpSpPr>
          <p:nvPr/>
        </p:nvGrpSpPr>
        <p:grpSpPr bwMode="auto">
          <a:xfrm>
            <a:off x="2844800" y="1535113"/>
            <a:ext cx="2071688" cy="1914525"/>
            <a:chOff x="1792" y="967"/>
            <a:chExt cx="1305" cy="1206"/>
          </a:xfrm>
        </p:grpSpPr>
        <p:sp>
          <p:nvSpPr>
            <p:cNvPr id="22585" name="Rectangle 57"/>
            <p:cNvSpPr>
              <a:spLocks noChangeArrowheads="1"/>
            </p:cNvSpPr>
            <p:nvPr/>
          </p:nvSpPr>
          <p:spPr bwMode="auto">
            <a:xfrm>
              <a:off x="2633" y="1858"/>
              <a:ext cx="9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VnTime" pitchFamily="34" charset="0"/>
                  <a:cs typeface="Times New Roman" pitchFamily="18" charset="0"/>
                </a:rPr>
                <a:t>  </a:t>
              </a:r>
              <a:endParaRPr lang="en-US">
                <a:latin typeface="Times New Roman" pitchFamily="18" charset="0"/>
                <a:cs typeface="Times New Roman" pitchFamily="18" charset="0"/>
              </a:endParaRPr>
            </a:p>
          </p:txBody>
        </p:sp>
        <p:sp>
          <p:nvSpPr>
            <p:cNvPr id="22533" name="Line 5"/>
            <p:cNvSpPr>
              <a:spLocks noChangeShapeType="1"/>
            </p:cNvSpPr>
            <p:nvPr/>
          </p:nvSpPr>
          <p:spPr bwMode="auto">
            <a:xfrm>
              <a:off x="1808" y="1821"/>
              <a:ext cx="1289" cy="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4" name="Arc 6"/>
            <p:cNvSpPr>
              <a:spLocks/>
            </p:cNvSpPr>
            <p:nvPr/>
          </p:nvSpPr>
          <p:spPr bwMode="auto">
            <a:xfrm>
              <a:off x="1792" y="1292"/>
              <a:ext cx="1296" cy="875"/>
            </a:xfrm>
            <a:custGeom>
              <a:avLst/>
              <a:gdLst>
                <a:gd name="G0" fmla="+- 15671 0 0"/>
                <a:gd name="G1" fmla="+- 21600 0 0"/>
                <a:gd name="G2" fmla="+- 21600 0 0"/>
                <a:gd name="T0" fmla="*/ 0 w 15933"/>
                <a:gd name="T1" fmla="*/ 6734 h 21600"/>
                <a:gd name="T2" fmla="*/ 15933 w 15933"/>
                <a:gd name="T3" fmla="*/ 2 h 21600"/>
                <a:gd name="T4" fmla="*/ 15671 w 15933"/>
                <a:gd name="T5" fmla="*/ 21600 h 21600"/>
              </a:gdLst>
              <a:ahLst/>
              <a:cxnLst>
                <a:cxn ang="0">
                  <a:pos x="T0" y="T1"/>
                </a:cxn>
                <a:cxn ang="0">
                  <a:pos x="T2" y="T3"/>
                </a:cxn>
                <a:cxn ang="0">
                  <a:pos x="T4" y="T5"/>
                </a:cxn>
              </a:cxnLst>
              <a:rect l="0" t="0" r="r" b="b"/>
              <a:pathLst>
                <a:path w="15933" h="21600" fill="none" extrusionOk="0">
                  <a:moveTo>
                    <a:pt x="0" y="6734"/>
                  </a:moveTo>
                  <a:cubicBezTo>
                    <a:pt x="4078" y="2434"/>
                    <a:pt x="9744" y="-1"/>
                    <a:pt x="15671" y="0"/>
                  </a:cubicBezTo>
                  <a:cubicBezTo>
                    <a:pt x="15758" y="0"/>
                    <a:pt x="15845" y="0"/>
                    <a:pt x="15933" y="1"/>
                  </a:cubicBezTo>
                </a:path>
                <a:path w="15933" h="21600" stroke="0" extrusionOk="0">
                  <a:moveTo>
                    <a:pt x="0" y="6734"/>
                  </a:moveTo>
                  <a:cubicBezTo>
                    <a:pt x="4078" y="2434"/>
                    <a:pt x="9744" y="-1"/>
                    <a:pt x="15671" y="0"/>
                  </a:cubicBezTo>
                  <a:cubicBezTo>
                    <a:pt x="15758" y="0"/>
                    <a:pt x="15845" y="0"/>
                    <a:pt x="15933" y="1"/>
                  </a:cubicBezTo>
                  <a:lnTo>
                    <a:pt x="15671" y="21600"/>
                  </a:lnTo>
                  <a:close/>
                </a:path>
              </a:pathLst>
            </a:custGeom>
            <a:noFill/>
            <a:ln w="28575">
              <a:solidFill>
                <a:srgbClr val="99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535" name="Line 7"/>
            <p:cNvSpPr>
              <a:spLocks noChangeShapeType="1"/>
            </p:cNvSpPr>
            <p:nvPr/>
          </p:nvSpPr>
          <p:spPr bwMode="auto">
            <a:xfrm flipV="1">
              <a:off x="2837" y="1288"/>
              <a:ext cx="0" cy="529"/>
            </a:xfrm>
            <a:prstGeom prst="line">
              <a:avLst/>
            </a:prstGeom>
            <a:noFill/>
            <a:ln w="9525">
              <a:solidFill>
                <a:srgbClr val="99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536" name="Line 8"/>
            <p:cNvSpPr>
              <a:spLocks noChangeShapeType="1"/>
            </p:cNvSpPr>
            <p:nvPr/>
          </p:nvSpPr>
          <p:spPr bwMode="auto">
            <a:xfrm flipV="1">
              <a:off x="1806" y="1562"/>
              <a:ext cx="0" cy="252"/>
            </a:xfrm>
            <a:prstGeom prst="line">
              <a:avLst/>
            </a:prstGeom>
            <a:noFill/>
            <a:ln w="9525">
              <a:solidFill>
                <a:srgbClr val="99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537" name="Line 9"/>
            <p:cNvSpPr>
              <a:spLocks noChangeShapeType="1"/>
            </p:cNvSpPr>
            <p:nvPr/>
          </p:nvSpPr>
          <p:spPr bwMode="auto">
            <a:xfrm flipV="1">
              <a:off x="2744" y="1298"/>
              <a:ext cx="0" cy="517"/>
            </a:xfrm>
            <a:prstGeom prst="line">
              <a:avLst/>
            </a:prstGeom>
            <a:noFill/>
            <a:ln w="9525">
              <a:solidFill>
                <a:srgbClr val="99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538" name="Line 10"/>
            <p:cNvSpPr>
              <a:spLocks noChangeShapeType="1"/>
            </p:cNvSpPr>
            <p:nvPr/>
          </p:nvSpPr>
          <p:spPr bwMode="auto">
            <a:xfrm flipV="1">
              <a:off x="2650" y="1308"/>
              <a:ext cx="0" cy="506"/>
            </a:xfrm>
            <a:prstGeom prst="line">
              <a:avLst/>
            </a:prstGeom>
            <a:noFill/>
            <a:ln w="9525">
              <a:solidFill>
                <a:srgbClr val="99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539" name="Line 11"/>
            <p:cNvSpPr>
              <a:spLocks noChangeShapeType="1"/>
            </p:cNvSpPr>
            <p:nvPr/>
          </p:nvSpPr>
          <p:spPr bwMode="auto">
            <a:xfrm flipV="1">
              <a:off x="2555" y="1308"/>
              <a:ext cx="0" cy="506"/>
            </a:xfrm>
            <a:prstGeom prst="line">
              <a:avLst/>
            </a:prstGeom>
            <a:noFill/>
            <a:ln w="9525">
              <a:solidFill>
                <a:srgbClr val="99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540" name="Line 12"/>
            <p:cNvSpPr>
              <a:spLocks noChangeShapeType="1"/>
            </p:cNvSpPr>
            <p:nvPr/>
          </p:nvSpPr>
          <p:spPr bwMode="auto">
            <a:xfrm flipV="1">
              <a:off x="2463" y="1323"/>
              <a:ext cx="0" cy="490"/>
            </a:xfrm>
            <a:prstGeom prst="line">
              <a:avLst/>
            </a:prstGeom>
            <a:noFill/>
            <a:ln w="9525">
              <a:solidFill>
                <a:srgbClr val="99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541" name="Line 13"/>
            <p:cNvSpPr>
              <a:spLocks noChangeShapeType="1"/>
            </p:cNvSpPr>
            <p:nvPr/>
          </p:nvSpPr>
          <p:spPr bwMode="auto">
            <a:xfrm flipV="1">
              <a:off x="2369" y="1329"/>
              <a:ext cx="0" cy="475"/>
            </a:xfrm>
            <a:prstGeom prst="line">
              <a:avLst/>
            </a:prstGeom>
            <a:noFill/>
            <a:ln w="9525">
              <a:solidFill>
                <a:srgbClr val="99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542" name="Line 14"/>
            <p:cNvSpPr>
              <a:spLocks noChangeShapeType="1"/>
            </p:cNvSpPr>
            <p:nvPr/>
          </p:nvSpPr>
          <p:spPr bwMode="auto">
            <a:xfrm flipV="1">
              <a:off x="2275" y="1362"/>
              <a:ext cx="0" cy="452"/>
            </a:xfrm>
            <a:prstGeom prst="line">
              <a:avLst/>
            </a:prstGeom>
            <a:noFill/>
            <a:ln w="9525">
              <a:solidFill>
                <a:srgbClr val="99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543" name="Line 15"/>
            <p:cNvSpPr>
              <a:spLocks noChangeShapeType="1"/>
            </p:cNvSpPr>
            <p:nvPr/>
          </p:nvSpPr>
          <p:spPr bwMode="auto">
            <a:xfrm flipV="1">
              <a:off x="2181" y="1393"/>
              <a:ext cx="0" cy="417"/>
            </a:xfrm>
            <a:prstGeom prst="line">
              <a:avLst/>
            </a:prstGeom>
            <a:noFill/>
            <a:ln w="9525">
              <a:solidFill>
                <a:srgbClr val="99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544" name="Line 16"/>
            <p:cNvSpPr>
              <a:spLocks noChangeShapeType="1"/>
            </p:cNvSpPr>
            <p:nvPr/>
          </p:nvSpPr>
          <p:spPr bwMode="auto">
            <a:xfrm flipV="1">
              <a:off x="2088" y="1434"/>
              <a:ext cx="0" cy="380"/>
            </a:xfrm>
            <a:prstGeom prst="line">
              <a:avLst/>
            </a:prstGeom>
            <a:noFill/>
            <a:ln w="9525">
              <a:solidFill>
                <a:srgbClr val="99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545" name="Line 17"/>
            <p:cNvSpPr>
              <a:spLocks noChangeShapeType="1"/>
            </p:cNvSpPr>
            <p:nvPr/>
          </p:nvSpPr>
          <p:spPr bwMode="auto">
            <a:xfrm flipV="1">
              <a:off x="1995" y="1476"/>
              <a:ext cx="0" cy="339"/>
            </a:xfrm>
            <a:prstGeom prst="line">
              <a:avLst/>
            </a:prstGeom>
            <a:noFill/>
            <a:ln w="9525">
              <a:solidFill>
                <a:srgbClr val="99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546" name="Line 18"/>
            <p:cNvSpPr>
              <a:spLocks noChangeShapeType="1"/>
            </p:cNvSpPr>
            <p:nvPr/>
          </p:nvSpPr>
          <p:spPr bwMode="auto">
            <a:xfrm flipV="1">
              <a:off x="1901" y="1509"/>
              <a:ext cx="0" cy="295"/>
            </a:xfrm>
            <a:prstGeom prst="line">
              <a:avLst/>
            </a:prstGeom>
            <a:noFill/>
            <a:ln w="9525">
              <a:solidFill>
                <a:srgbClr val="99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547" name="Line 19"/>
            <p:cNvSpPr>
              <a:spLocks noChangeShapeType="1"/>
            </p:cNvSpPr>
            <p:nvPr/>
          </p:nvSpPr>
          <p:spPr bwMode="auto">
            <a:xfrm>
              <a:off x="2221" y="1214"/>
              <a:ext cx="0" cy="88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48" name="Line 20"/>
            <p:cNvSpPr>
              <a:spLocks noChangeShapeType="1"/>
            </p:cNvSpPr>
            <p:nvPr/>
          </p:nvSpPr>
          <p:spPr bwMode="auto">
            <a:xfrm>
              <a:off x="1806" y="1814"/>
              <a:ext cx="0" cy="29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49" name="Line 21"/>
            <p:cNvSpPr>
              <a:spLocks noChangeShapeType="1"/>
            </p:cNvSpPr>
            <p:nvPr/>
          </p:nvSpPr>
          <p:spPr bwMode="auto">
            <a:xfrm>
              <a:off x="2416" y="1214"/>
              <a:ext cx="0" cy="88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50" name="Line 22"/>
            <p:cNvSpPr>
              <a:spLocks noChangeShapeType="1"/>
            </p:cNvSpPr>
            <p:nvPr/>
          </p:nvSpPr>
          <p:spPr bwMode="auto">
            <a:xfrm>
              <a:off x="1806" y="2066"/>
              <a:ext cx="397" cy="1"/>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551" name="Line 23"/>
            <p:cNvSpPr>
              <a:spLocks noChangeShapeType="1"/>
            </p:cNvSpPr>
            <p:nvPr/>
          </p:nvSpPr>
          <p:spPr bwMode="auto">
            <a:xfrm flipH="1">
              <a:off x="2416" y="2066"/>
              <a:ext cx="352" cy="1"/>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566" name="Text Box 38"/>
            <p:cNvSpPr txBox="1">
              <a:spLocks noChangeArrowheads="1"/>
            </p:cNvSpPr>
            <p:nvPr/>
          </p:nvSpPr>
          <p:spPr bwMode="auto">
            <a:xfrm>
              <a:off x="2510" y="967"/>
              <a:ext cx="586" cy="3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q(x)</a:t>
              </a:r>
            </a:p>
          </p:txBody>
        </p:sp>
        <p:sp>
          <p:nvSpPr>
            <p:cNvPr id="22567" name="Text Box 39"/>
            <p:cNvSpPr txBox="1">
              <a:spLocks noChangeArrowheads="1"/>
            </p:cNvSpPr>
            <p:nvPr/>
          </p:nvSpPr>
          <p:spPr bwMode="auto">
            <a:xfrm>
              <a:off x="1904" y="1790"/>
              <a:ext cx="352" cy="3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x</a:t>
              </a:r>
            </a:p>
          </p:txBody>
        </p:sp>
        <p:sp>
          <p:nvSpPr>
            <p:cNvPr id="22568" name="Text Box 40"/>
            <p:cNvSpPr txBox="1">
              <a:spLocks noChangeArrowheads="1"/>
            </p:cNvSpPr>
            <p:nvPr/>
          </p:nvSpPr>
          <p:spPr bwMode="auto">
            <a:xfrm>
              <a:off x="2152" y="1794"/>
              <a:ext cx="470" cy="3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dx</a:t>
              </a:r>
            </a:p>
          </p:txBody>
        </p:sp>
        <p:sp>
          <p:nvSpPr>
            <p:cNvPr id="22636" name="Line 108"/>
            <p:cNvSpPr>
              <a:spLocks noChangeShapeType="1"/>
            </p:cNvSpPr>
            <p:nvPr/>
          </p:nvSpPr>
          <p:spPr bwMode="auto">
            <a:xfrm>
              <a:off x="2152" y="2064"/>
              <a:ext cx="421" cy="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48" name="Line 120"/>
            <p:cNvSpPr>
              <a:spLocks noChangeShapeType="1"/>
            </p:cNvSpPr>
            <p:nvPr/>
          </p:nvSpPr>
          <p:spPr bwMode="auto">
            <a:xfrm flipV="1">
              <a:off x="2952" y="1288"/>
              <a:ext cx="0" cy="529"/>
            </a:xfrm>
            <a:prstGeom prst="line">
              <a:avLst/>
            </a:prstGeom>
            <a:noFill/>
            <a:ln w="9525">
              <a:solidFill>
                <a:srgbClr val="99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649" name="Line 121"/>
            <p:cNvSpPr>
              <a:spLocks noChangeShapeType="1"/>
            </p:cNvSpPr>
            <p:nvPr/>
          </p:nvSpPr>
          <p:spPr bwMode="auto">
            <a:xfrm flipV="1">
              <a:off x="3080" y="1288"/>
              <a:ext cx="0" cy="529"/>
            </a:xfrm>
            <a:prstGeom prst="line">
              <a:avLst/>
            </a:prstGeom>
            <a:noFill/>
            <a:ln w="9525">
              <a:solidFill>
                <a:srgbClr val="99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grpSp>
      <p:sp>
        <p:nvSpPr>
          <p:cNvPr id="22654" name="Text Box 126"/>
          <p:cNvSpPr txBox="1">
            <a:spLocks noChangeArrowheads="1"/>
          </p:cNvSpPr>
          <p:nvPr/>
        </p:nvSpPr>
        <p:spPr bwMode="auto">
          <a:xfrm>
            <a:off x="7499350" y="4459288"/>
            <a:ext cx="10636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solidFill>
                  <a:srgbClr val="003366"/>
                </a:solidFill>
              </a:rPr>
              <a:t>( 1. 1 )</a:t>
            </a:r>
          </a:p>
        </p:txBody>
      </p:sp>
      <p:sp>
        <p:nvSpPr>
          <p:cNvPr id="22660" name="Text Box 132"/>
          <p:cNvSpPr txBox="1">
            <a:spLocks noChangeArrowheads="1"/>
          </p:cNvSpPr>
          <p:nvPr/>
        </p:nvSpPr>
        <p:spPr bwMode="auto">
          <a:xfrm>
            <a:off x="441325" y="54498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endParaRPr lang="en-US"/>
          </a:p>
        </p:txBody>
      </p:sp>
      <p:sp>
        <p:nvSpPr>
          <p:cNvPr id="22661" name="Text Box 133"/>
          <p:cNvSpPr txBox="1">
            <a:spLocks noChangeArrowheads="1"/>
          </p:cNvSpPr>
          <p:nvPr/>
        </p:nvSpPr>
        <p:spPr bwMode="auto">
          <a:xfrm>
            <a:off x="457200" y="5257800"/>
            <a:ext cx="8402638" cy="19796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006600"/>
                </a:solidFill>
              </a:rPr>
              <a:t>Đạo hàm bậc hai của momen uốn theo hoành độ x bằng </a:t>
            </a:r>
          </a:p>
          <a:p>
            <a:pPr algn="l"/>
            <a:r>
              <a:rPr lang="en-US" b="1" i="1">
                <a:solidFill>
                  <a:srgbClr val="006600"/>
                </a:solidFill>
              </a:rPr>
              <a:t>đạo hàm bậc nhất của lực cắt ngang theo hoành độ x và </a:t>
            </a:r>
          </a:p>
          <a:p>
            <a:pPr algn="l"/>
            <a:r>
              <a:rPr lang="en-US" b="1" i="1">
                <a:solidFill>
                  <a:srgbClr val="006600"/>
                </a:solidFill>
              </a:rPr>
              <a:t>bằng cường độ của lực phân bố</a:t>
            </a:r>
            <a:r>
              <a:rPr lang="en-US">
                <a:solidFill>
                  <a:srgbClr val="000000"/>
                </a:solidFill>
              </a:rPr>
              <a:t>.</a:t>
            </a:r>
          </a:p>
          <a:p>
            <a:pPr algn="l"/>
            <a:endParaRPr lang="en-US"/>
          </a:p>
          <a:p>
            <a:pPr algn="l"/>
            <a:endParaRPr lang="en-US" sz="2800">
              <a:cs typeface="Times New Roman"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2530">
                                            <p:txEl>
                                              <p:pRg st="0" end="0"/>
                                            </p:txEl>
                                          </p:spTgt>
                                        </p:tgtEl>
                                        <p:attrNameLst>
                                          <p:attrName>style.visibility</p:attrName>
                                        </p:attrNameLst>
                                      </p:cBhvr>
                                      <p:to>
                                        <p:strVal val="visible"/>
                                      </p:to>
                                    </p:set>
                                    <p:animEffect transition="in" filter="checkerboard(across)">
                                      <p:cBhvr>
                                        <p:cTn id="7" dur="2000"/>
                                        <p:tgtEl>
                                          <p:spTgt spid="22530">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22653"/>
                                        </p:tgtEl>
                                        <p:attrNameLst>
                                          <p:attrName>style.visibility</p:attrName>
                                        </p:attrNameLst>
                                      </p:cBhvr>
                                      <p:to>
                                        <p:strVal val="visible"/>
                                      </p:to>
                                    </p:set>
                                    <p:animEffect transition="in" filter="wheel(4)">
                                      <p:cBhvr>
                                        <p:cTn id="12" dur="2000"/>
                                        <p:tgtEl>
                                          <p:spTgt spid="2265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grpId="0" nodeType="clickEffect">
                                  <p:stCondLst>
                                    <p:cond delay="0"/>
                                  </p:stCondLst>
                                  <p:childTnLst>
                                    <p:set>
                                      <p:cBhvr>
                                        <p:cTn id="16" dur="1" fill="hold">
                                          <p:stCondLst>
                                            <p:cond delay="0"/>
                                          </p:stCondLst>
                                        </p:cTn>
                                        <p:tgtEl>
                                          <p:spTgt spid="22552"/>
                                        </p:tgtEl>
                                        <p:attrNameLst>
                                          <p:attrName>style.visibility</p:attrName>
                                        </p:attrNameLst>
                                      </p:cBhvr>
                                      <p:to>
                                        <p:strVal val="visible"/>
                                      </p:to>
                                    </p:set>
                                    <p:animEffect transition="in" filter="wheel(4)">
                                      <p:cBhvr>
                                        <p:cTn id="17" dur="2000"/>
                                        <p:tgtEl>
                                          <p:spTgt spid="2255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22656"/>
                                        </p:tgtEl>
                                        <p:attrNameLst>
                                          <p:attrName>style.visibility</p:attrName>
                                        </p:attrNameLst>
                                      </p:cBhvr>
                                      <p:to>
                                        <p:strVal val="visible"/>
                                      </p:to>
                                    </p:set>
                                    <p:animEffect transition="in" filter="wheel(4)">
                                      <p:cBhvr>
                                        <p:cTn id="22" dur="2000"/>
                                        <p:tgtEl>
                                          <p:spTgt spid="2265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22655"/>
                                        </p:tgtEl>
                                        <p:attrNameLst>
                                          <p:attrName>style.visibility</p:attrName>
                                        </p:attrNameLst>
                                      </p:cBhvr>
                                      <p:to>
                                        <p:strVal val="visible"/>
                                      </p:to>
                                    </p:set>
                                    <p:animEffect transition="in" filter="wheel(4)">
                                      <p:cBhvr>
                                        <p:cTn id="27" dur="2000"/>
                                        <p:tgtEl>
                                          <p:spTgt spid="22655"/>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22657"/>
                                        </p:tgtEl>
                                        <p:attrNameLst>
                                          <p:attrName>style.visibility</p:attrName>
                                        </p:attrNameLst>
                                      </p:cBhvr>
                                      <p:to>
                                        <p:strVal val="visible"/>
                                      </p:to>
                                    </p:set>
                                    <p:animEffect transition="in" filter="wheel(4)">
                                      <p:cBhvr>
                                        <p:cTn id="32" dur="2000"/>
                                        <p:tgtEl>
                                          <p:spTgt spid="22657"/>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22659"/>
                                        </p:tgtEl>
                                        <p:attrNameLst>
                                          <p:attrName>style.visibility</p:attrName>
                                        </p:attrNameLst>
                                      </p:cBhvr>
                                      <p:to>
                                        <p:strVal val="visible"/>
                                      </p:to>
                                    </p:set>
                                    <p:animEffect transition="in" filter="wheel(4)">
                                      <p:cBhvr>
                                        <p:cTn id="37" dur="2000"/>
                                        <p:tgtEl>
                                          <p:spTgt spid="22659"/>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4" presetClass="entr" presetSubtype="16" fill="hold" nodeType="clickEffect">
                                  <p:stCondLst>
                                    <p:cond delay="0"/>
                                  </p:stCondLst>
                                  <p:childTnLst>
                                    <p:set>
                                      <p:cBhvr>
                                        <p:cTn id="41" dur="1" fill="hold">
                                          <p:stCondLst>
                                            <p:cond delay="0"/>
                                          </p:stCondLst>
                                        </p:cTn>
                                        <p:tgtEl>
                                          <p:spTgt spid="22652"/>
                                        </p:tgtEl>
                                        <p:attrNameLst>
                                          <p:attrName>style.visibility</p:attrName>
                                        </p:attrNameLst>
                                      </p:cBhvr>
                                      <p:to>
                                        <p:strVal val="visible"/>
                                      </p:to>
                                    </p:set>
                                    <p:animEffect transition="in" filter="box(in)">
                                      <p:cBhvr>
                                        <p:cTn id="42" dur="2000"/>
                                        <p:tgtEl>
                                          <p:spTgt spid="22652"/>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4" presetClass="entr" presetSubtype="0" fill="hold" nodeType="clickEffect">
                                  <p:stCondLst>
                                    <p:cond delay="0"/>
                                  </p:stCondLst>
                                  <p:childTnLst>
                                    <p:set>
                                      <p:cBhvr>
                                        <p:cTn id="46" dur="1" fill="hold">
                                          <p:stCondLst>
                                            <p:cond delay="0"/>
                                          </p:stCondLst>
                                        </p:cTn>
                                        <p:tgtEl>
                                          <p:spTgt spid="22638"/>
                                        </p:tgtEl>
                                        <p:attrNameLst>
                                          <p:attrName>style.visibility</p:attrName>
                                        </p:attrNameLst>
                                      </p:cBhvr>
                                      <p:to>
                                        <p:strVal val="visible"/>
                                      </p:to>
                                    </p:set>
                                    <p:anim to="" calcmode="lin" valueType="num">
                                      <p:cBhvr>
                                        <p:cTn id="47" dur="1" fill="hold"/>
                                        <p:tgtEl>
                                          <p:spTgt spid="22638"/>
                                        </p:tgtEl>
                                        <p:attrNameLst>
                                          <p:attrName/>
                                        </p:attrNameLst>
                                      </p:cBhvr>
                                    </p:anim>
                                  </p:childTnLst>
                                </p:cTn>
                              </p:par>
                            </p:childTnLst>
                          </p:cTn>
                        </p:par>
                      </p:childTnLst>
                    </p:cTn>
                  </p:par>
                  <p:par>
                    <p:cTn id="48" fill="hold" nodeType="clickPar">
                      <p:stCondLst>
                        <p:cond delay="indefinite"/>
                      </p:stCondLst>
                      <p:childTnLst>
                        <p:par>
                          <p:cTn id="49" fill="hold" nodeType="withGroup">
                            <p:stCondLst>
                              <p:cond delay="0"/>
                            </p:stCondLst>
                            <p:childTnLst>
                              <p:par>
                                <p:cTn id="50" presetID="21" presetClass="entr" presetSubtype="4" fill="hold" nodeType="clickEffect">
                                  <p:stCondLst>
                                    <p:cond delay="0"/>
                                  </p:stCondLst>
                                  <p:childTnLst>
                                    <p:set>
                                      <p:cBhvr>
                                        <p:cTn id="51" dur="1" fill="hold">
                                          <p:stCondLst>
                                            <p:cond delay="0"/>
                                          </p:stCondLst>
                                        </p:cTn>
                                        <p:tgtEl>
                                          <p:spTgt spid="22643"/>
                                        </p:tgtEl>
                                        <p:attrNameLst>
                                          <p:attrName>style.visibility</p:attrName>
                                        </p:attrNameLst>
                                      </p:cBhvr>
                                      <p:to>
                                        <p:strVal val="visible"/>
                                      </p:to>
                                    </p:set>
                                    <p:animEffect transition="in" filter="wheel(4)">
                                      <p:cBhvr>
                                        <p:cTn id="52" dur="2000"/>
                                        <p:tgtEl>
                                          <p:spTgt spid="22643"/>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3" presetClass="entr" presetSubtype="10" fill="hold" nodeType="clickEffect">
                                  <p:stCondLst>
                                    <p:cond delay="0"/>
                                  </p:stCondLst>
                                  <p:childTnLst>
                                    <p:set>
                                      <p:cBhvr>
                                        <p:cTn id="56" dur="1" fill="hold">
                                          <p:stCondLst>
                                            <p:cond delay="0"/>
                                          </p:stCondLst>
                                        </p:cTn>
                                        <p:tgtEl>
                                          <p:spTgt spid="22578"/>
                                        </p:tgtEl>
                                        <p:attrNameLst>
                                          <p:attrName>style.visibility</p:attrName>
                                        </p:attrNameLst>
                                      </p:cBhvr>
                                      <p:to>
                                        <p:strVal val="visible"/>
                                      </p:to>
                                    </p:set>
                                    <p:animEffect transition="in" filter="blinds(horizontal)">
                                      <p:cBhvr>
                                        <p:cTn id="57" dur="2000"/>
                                        <p:tgtEl>
                                          <p:spTgt spid="22578"/>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3" presetClass="entr" presetSubtype="10" fill="hold" nodeType="clickEffect">
                                  <p:stCondLst>
                                    <p:cond delay="0"/>
                                  </p:stCondLst>
                                  <p:childTnLst>
                                    <p:set>
                                      <p:cBhvr>
                                        <p:cTn id="61" dur="1" fill="hold">
                                          <p:stCondLst>
                                            <p:cond delay="0"/>
                                          </p:stCondLst>
                                        </p:cTn>
                                        <p:tgtEl>
                                          <p:spTgt spid="22575"/>
                                        </p:tgtEl>
                                        <p:attrNameLst>
                                          <p:attrName>style.visibility</p:attrName>
                                        </p:attrNameLst>
                                      </p:cBhvr>
                                      <p:to>
                                        <p:strVal val="visible"/>
                                      </p:to>
                                    </p:set>
                                    <p:animEffect transition="in" filter="blinds(horizontal)">
                                      <p:cBhvr>
                                        <p:cTn id="62" dur="2000"/>
                                        <p:tgtEl>
                                          <p:spTgt spid="22575"/>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4" presetClass="entr" presetSubtype="16" fill="hold" grpId="0" nodeType="clickEffect">
                                  <p:stCondLst>
                                    <p:cond delay="0"/>
                                  </p:stCondLst>
                                  <p:childTnLst>
                                    <p:set>
                                      <p:cBhvr>
                                        <p:cTn id="66" dur="1" fill="hold">
                                          <p:stCondLst>
                                            <p:cond delay="0"/>
                                          </p:stCondLst>
                                        </p:cTn>
                                        <p:tgtEl>
                                          <p:spTgt spid="22654"/>
                                        </p:tgtEl>
                                        <p:attrNameLst>
                                          <p:attrName>style.visibility</p:attrName>
                                        </p:attrNameLst>
                                      </p:cBhvr>
                                      <p:to>
                                        <p:strVal val="visible"/>
                                      </p:to>
                                    </p:set>
                                    <p:animEffect transition="in" filter="box(in)">
                                      <p:cBhvr>
                                        <p:cTn id="67" dur="2000"/>
                                        <p:tgtEl>
                                          <p:spTgt spid="22654"/>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22" presetClass="entr" presetSubtype="1" fill="hold" grpId="0" nodeType="clickEffect">
                                  <p:stCondLst>
                                    <p:cond delay="0"/>
                                  </p:stCondLst>
                                  <p:childTnLst>
                                    <p:set>
                                      <p:cBhvr>
                                        <p:cTn id="71" dur="1" fill="hold">
                                          <p:stCondLst>
                                            <p:cond delay="0"/>
                                          </p:stCondLst>
                                        </p:cTn>
                                        <p:tgtEl>
                                          <p:spTgt spid="22661"/>
                                        </p:tgtEl>
                                        <p:attrNameLst>
                                          <p:attrName>style.visibility</p:attrName>
                                        </p:attrNameLst>
                                      </p:cBhvr>
                                      <p:to>
                                        <p:strVal val="visible"/>
                                      </p:to>
                                    </p:set>
                                    <p:animEffect transition="in" filter="wipe(up)">
                                      <p:cBhvr>
                                        <p:cTn id="72" dur="2000"/>
                                        <p:tgtEl>
                                          <p:spTgt spid="226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30" grpId="0" build="p" autoUpdateAnimBg="0"/>
      <p:bldP spid="22552" grpId="0" animBg="1"/>
      <p:bldP spid="22654" grpId="0"/>
      <p:bldP spid="22661" grpId="0" autoUpdateAnimBg="0"/>
    </p:bldLst>
  </p:timing>
</p:sld>
</file>

<file path=ppt/slides/slide30.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3554" name="Rectangle 2"/>
          <p:cNvSpPr>
            <a:spLocks noGrp="1" noChangeArrowheads="1"/>
          </p:cNvSpPr>
          <p:nvPr>
            <p:ph type="body" idx="1"/>
          </p:nvPr>
        </p:nvSpPr>
        <p:spPr>
          <a:xfrm>
            <a:off x="504825" y="381000"/>
            <a:ext cx="9144000" cy="533400"/>
          </a:xfrm>
        </p:spPr>
        <p:txBody>
          <a:bodyPr/>
          <a:lstStyle/>
          <a:p>
            <a:pPr algn="just">
              <a:buFontTx/>
              <a:buNone/>
            </a:pPr>
            <a:r>
              <a:rPr lang="en-US" sz="2800" b="1" i="1">
                <a:solidFill>
                  <a:srgbClr val="660066"/>
                </a:solidFill>
              </a:rPr>
              <a:t>Bước nhảy của biểu đồ momen uốn, lực cắt và </a:t>
            </a:r>
          </a:p>
          <a:p>
            <a:pPr algn="just">
              <a:buFontTx/>
              <a:buNone/>
            </a:pPr>
            <a:r>
              <a:rPr lang="en-US" sz="2800" b="1" i="1">
                <a:solidFill>
                  <a:srgbClr val="660066"/>
                </a:solidFill>
              </a:rPr>
              <a:t>các tải trọng tập trung.</a:t>
            </a:r>
            <a:endParaRPr lang="en-US" sz="2800" b="1" i="1">
              <a:solidFill>
                <a:srgbClr val="660066"/>
              </a:solidFill>
              <a:latin typeface=".VnTime" pitchFamily="34" charset="0"/>
            </a:endParaRPr>
          </a:p>
          <a:p>
            <a:endParaRPr lang="en-US" sz="2800" b="1" i="1">
              <a:solidFill>
                <a:schemeClr val="tx2"/>
              </a:solidFill>
            </a:endParaRPr>
          </a:p>
        </p:txBody>
      </p:sp>
      <p:grpSp>
        <p:nvGrpSpPr>
          <p:cNvPr id="23624" name="Group 72"/>
          <p:cNvGrpSpPr>
            <a:grpSpLocks/>
          </p:cNvGrpSpPr>
          <p:nvPr/>
        </p:nvGrpSpPr>
        <p:grpSpPr bwMode="auto">
          <a:xfrm>
            <a:off x="6188075" y="1185863"/>
            <a:ext cx="712788" cy="1095375"/>
            <a:chOff x="3899" y="-144"/>
            <a:chExt cx="449" cy="690"/>
          </a:xfrm>
        </p:grpSpPr>
        <p:sp>
          <p:nvSpPr>
            <p:cNvPr id="23561" name="Line 9"/>
            <p:cNvSpPr>
              <a:spLocks noChangeShapeType="1"/>
            </p:cNvSpPr>
            <p:nvPr/>
          </p:nvSpPr>
          <p:spPr bwMode="auto">
            <a:xfrm flipV="1">
              <a:off x="4225" y="96"/>
              <a:ext cx="0" cy="450"/>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3571" name="Text Box 19"/>
            <p:cNvSpPr txBox="1">
              <a:spLocks noChangeArrowheads="1"/>
            </p:cNvSpPr>
            <p:nvPr/>
          </p:nvSpPr>
          <p:spPr bwMode="auto">
            <a:xfrm>
              <a:off x="3899" y="-144"/>
              <a:ext cx="449" cy="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P</a:t>
              </a:r>
              <a:r>
                <a:rPr lang="en-US" sz="2800" baseline="-25000">
                  <a:solidFill>
                    <a:srgbClr val="CC3300"/>
                  </a:solidFill>
                </a:rPr>
                <a:t>o</a:t>
              </a:r>
              <a:endParaRPr lang="en-US" sz="2800">
                <a:solidFill>
                  <a:srgbClr val="CC3300"/>
                </a:solidFill>
              </a:endParaRPr>
            </a:p>
          </p:txBody>
        </p:sp>
      </p:grpSp>
      <p:grpSp>
        <p:nvGrpSpPr>
          <p:cNvPr id="23623" name="Group 71"/>
          <p:cNvGrpSpPr>
            <a:grpSpLocks/>
          </p:cNvGrpSpPr>
          <p:nvPr/>
        </p:nvGrpSpPr>
        <p:grpSpPr bwMode="auto">
          <a:xfrm>
            <a:off x="6453188" y="2060575"/>
            <a:ext cx="914400" cy="668338"/>
            <a:chOff x="5040" y="1324"/>
            <a:chExt cx="576" cy="421"/>
          </a:xfrm>
        </p:grpSpPr>
        <p:sp>
          <p:nvSpPr>
            <p:cNvPr id="23565" name="Arc 13"/>
            <p:cNvSpPr>
              <a:spLocks/>
            </p:cNvSpPr>
            <p:nvPr/>
          </p:nvSpPr>
          <p:spPr bwMode="auto">
            <a:xfrm>
              <a:off x="5040" y="1324"/>
              <a:ext cx="229" cy="304"/>
            </a:xfrm>
            <a:custGeom>
              <a:avLst/>
              <a:gdLst>
                <a:gd name="G0" fmla="+- 21600 0 0"/>
                <a:gd name="G1" fmla="+- 21600 0 0"/>
                <a:gd name="G2" fmla="+- 21600 0 0"/>
                <a:gd name="T0" fmla="*/ 14626 w 31631"/>
                <a:gd name="T1" fmla="*/ 42043 h 42043"/>
                <a:gd name="T2" fmla="*/ 31631 w 31631"/>
                <a:gd name="T3" fmla="*/ 2470 h 42043"/>
                <a:gd name="T4" fmla="*/ 21600 w 31631"/>
                <a:gd name="T5" fmla="*/ 21600 h 42043"/>
              </a:gdLst>
              <a:ahLst/>
              <a:cxnLst>
                <a:cxn ang="0">
                  <a:pos x="T0" y="T1"/>
                </a:cxn>
                <a:cxn ang="0">
                  <a:pos x="T2" y="T3"/>
                </a:cxn>
                <a:cxn ang="0">
                  <a:pos x="T4" y="T5"/>
                </a:cxn>
              </a:cxnLst>
              <a:rect l="0" t="0" r="r" b="b"/>
              <a:pathLst>
                <a:path w="31631" h="42043" fill="none" extrusionOk="0">
                  <a:moveTo>
                    <a:pt x="14625" y="42043"/>
                  </a:moveTo>
                  <a:cubicBezTo>
                    <a:pt x="5879" y="39059"/>
                    <a:pt x="0" y="30841"/>
                    <a:pt x="0" y="21600"/>
                  </a:cubicBezTo>
                  <a:cubicBezTo>
                    <a:pt x="0" y="9670"/>
                    <a:pt x="9670" y="0"/>
                    <a:pt x="21600" y="0"/>
                  </a:cubicBezTo>
                  <a:cubicBezTo>
                    <a:pt x="25094" y="-1"/>
                    <a:pt x="28536" y="847"/>
                    <a:pt x="31630" y="2470"/>
                  </a:cubicBezTo>
                </a:path>
                <a:path w="31631" h="42043" stroke="0" extrusionOk="0">
                  <a:moveTo>
                    <a:pt x="14625" y="42043"/>
                  </a:moveTo>
                  <a:cubicBezTo>
                    <a:pt x="5879" y="39059"/>
                    <a:pt x="0" y="30841"/>
                    <a:pt x="0" y="21600"/>
                  </a:cubicBezTo>
                  <a:cubicBezTo>
                    <a:pt x="0" y="9670"/>
                    <a:pt x="9670" y="0"/>
                    <a:pt x="21600" y="0"/>
                  </a:cubicBezTo>
                  <a:cubicBezTo>
                    <a:pt x="25094" y="-1"/>
                    <a:pt x="28536" y="847"/>
                    <a:pt x="31630" y="2470"/>
                  </a:cubicBezTo>
                  <a:lnTo>
                    <a:pt x="21600" y="21600"/>
                  </a:lnTo>
                  <a:close/>
                </a:path>
              </a:pathLst>
            </a:custGeom>
            <a:noFill/>
            <a:ln w="28575">
              <a:solidFill>
                <a:srgbClr val="CC3300"/>
              </a:solidFill>
              <a:round/>
              <a:headEnd type="none" w="sm" len="me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572" name="Text Box 20"/>
            <p:cNvSpPr txBox="1">
              <a:spLocks noChangeArrowheads="1"/>
            </p:cNvSpPr>
            <p:nvPr/>
          </p:nvSpPr>
          <p:spPr bwMode="auto">
            <a:xfrm>
              <a:off x="5172" y="1408"/>
              <a:ext cx="444" cy="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M</a:t>
              </a:r>
              <a:r>
                <a:rPr lang="en-US" sz="2800" baseline="-25000">
                  <a:solidFill>
                    <a:srgbClr val="CC3300"/>
                  </a:solidFill>
                </a:rPr>
                <a:t>o</a:t>
              </a:r>
              <a:endParaRPr lang="en-US" sz="2800">
                <a:solidFill>
                  <a:srgbClr val="CC3300"/>
                </a:solidFill>
              </a:endParaRPr>
            </a:p>
          </p:txBody>
        </p:sp>
      </p:grpSp>
      <p:grpSp>
        <p:nvGrpSpPr>
          <p:cNvPr id="23658" name="Group 106"/>
          <p:cNvGrpSpPr>
            <a:grpSpLocks/>
          </p:cNvGrpSpPr>
          <p:nvPr/>
        </p:nvGrpSpPr>
        <p:grpSpPr bwMode="auto">
          <a:xfrm>
            <a:off x="6216650" y="836613"/>
            <a:ext cx="1062038" cy="2287587"/>
            <a:chOff x="3916" y="527"/>
            <a:chExt cx="669" cy="1441"/>
          </a:xfrm>
        </p:grpSpPr>
        <p:sp>
          <p:nvSpPr>
            <p:cNvPr id="23560" name="Line 8"/>
            <p:cNvSpPr>
              <a:spLocks noChangeShapeType="1"/>
            </p:cNvSpPr>
            <p:nvPr/>
          </p:nvSpPr>
          <p:spPr bwMode="auto">
            <a:xfrm>
              <a:off x="3916" y="1419"/>
              <a:ext cx="669"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3556" name="Rectangle 4"/>
            <p:cNvSpPr>
              <a:spLocks noChangeArrowheads="1"/>
            </p:cNvSpPr>
            <p:nvPr/>
          </p:nvSpPr>
          <p:spPr bwMode="auto">
            <a:xfrm>
              <a:off x="3944" y="1081"/>
              <a:ext cx="520" cy="6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557" name="Line 5"/>
            <p:cNvSpPr>
              <a:spLocks noChangeShapeType="1"/>
            </p:cNvSpPr>
            <p:nvPr/>
          </p:nvSpPr>
          <p:spPr bwMode="auto">
            <a:xfrm>
              <a:off x="4216" y="1016"/>
              <a:ext cx="0" cy="952"/>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3562" name="Line 10"/>
            <p:cNvSpPr>
              <a:spLocks noChangeShapeType="1"/>
            </p:cNvSpPr>
            <p:nvPr/>
          </p:nvSpPr>
          <p:spPr bwMode="auto">
            <a:xfrm flipV="1">
              <a:off x="3944" y="730"/>
              <a:ext cx="0" cy="3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3" name="Line 11"/>
            <p:cNvSpPr>
              <a:spLocks noChangeShapeType="1"/>
            </p:cNvSpPr>
            <p:nvPr/>
          </p:nvSpPr>
          <p:spPr bwMode="auto">
            <a:xfrm flipV="1">
              <a:off x="4450" y="734"/>
              <a:ext cx="0" cy="3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4" name="Line 12"/>
            <p:cNvSpPr>
              <a:spLocks noChangeShapeType="1"/>
            </p:cNvSpPr>
            <p:nvPr/>
          </p:nvSpPr>
          <p:spPr bwMode="auto">
            <a:xfrm>
              <a:off x="3947" y="787"/>
              <a:ext cx="501"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3568" name="Text Box 16"/>
            <p:cNvSpPr txBox="1">
              <a:spLocks noChangeArrowheads="1"/>
            </p:cNvSpPr>
            <p:nvPr/>
          </p:nvSpPr>
          <p:spPr bwMode="auto">
            <a:xfrm>
              <a:off x="4053" y="527"/>
              <a:ext cx="363" cy="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dx</a:t>
              </a:r>
            </a:p>
          </p:txBody>
        </p:sp>
      </p:grpSp>
      <p:grpSp>
        <p:nvGrpSpPr>
          <p:cNvPr id="23656" name="Group 104"/>
          <p:cNvGrpSpPr>
            <a:grpSpLocks/>
          </p:cNvGrpSpPr>
          <p:nvPr/>
        </p:nvGrpSpPr>
        <p:grpSpPr bwMode="auto">
          <a:xfrm>
            <a:off x="5240338" y="1417638"/>
            <a:ext cx="1008062" cy="1190625"/>
            <a:chOff x="3301" y="893"/>
            <a:chExt cx="635" cy="750"/>
          </a:xfrm>
        </p:grpSpPr>
        <p:sp>
          <p:nvSpPr>
            <p:cNvPr id="23558" name="Line 6"/>
            <p:cNvSpPr>
              <a:spLocks noChangeShapeType="1"/>
            </p:cNvSpPr>
            <p:nvPr/>
          </p:nvSpPr>
          <p:spPr bwMode="auto">
            <a:xfrm flipV="1">
              <a:off x="3869" y="1194"/>
              <a:ext cx="0" cy="449"/>
            </a:xfrm>
            <a:prstGeom prst="line">
              <a:avLst/>
            </a:prstGeom>
            <a:noFill/>
            <a:ln w="28575">
              <a:solidFill>
                <a:srgbClr val="0033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3566" name="Arc 14"/>
            <p:cNvSpPr>
              <a:spLocks/>
            </p:cNvSpPr>
            <p:nvPr/>
          </p:nvSpPr>
          <p:spPr bwMode="auto">
            <a:xfrm>
              <a:off x="3654" y="1250"/>
              <a:ext cx="209" cy="365"/>
            </a:xfrm>
            <a:custGeom>
              <a:avLst/>
              <a:gdLst>
                <a:gd name="G0" fmla="+- 21600 0 0"/>
                <a:gd name="G1" fmla="+- 19633 0 0"/>
                <a:gd name="G2" fmla="+- 21600 0 0"/>
                <a:gd name="T0" fmla="*/ 9839 w 21600"/>
                <a:gd name="T1" fmla="*/ 37750 h 37750"/>
                <a:gd name="T2" fmla="*/ 12594 w 21600"/>
                <a:gd name="T3" fmla="*/ 0 h 37750"/>
                <a:gd name="T4" fmla="*/ 21600 w 21600"/>
                <a:gd name="T5" fmla="*/ 19633 h 37750"/>
              </a:gdLst>
              <a:ahLst/>
              <a:cxnLst>
                <a:cxn ang="0">
                  <a:pos x="T0" y="T1"/>
                </a:cxn>
                <a:cxn ang="0">
                  <a:pos x="T2" y="T3"/>
                </a:cxn>
                <a:cxn ang="0">
                  <a:pos x="T4" y="T5"/>
                </a:cxn>
              </a:cxnLst>
              <a:rect l="0" t="0" r="r" b="b"/>
              <a:pathLst>
                <a:path w="21600" h="37750" fill="none" extrusionOk="0">
                  <a:moveTo>
                    <a:pt x="9838" y="37750"/>
                  </a:moveTo>
                  <a:cubicBezTo>
                    <a:pt x="3702" y="33766"/>
                    <a:pt x="0" y="26948"/>
                    <a:pt x="0" y="19633"/>
                  </a:cubicBezTo>
                  <a:cubicBezTo>
                    <a:pt x="-1" y="11189"/>
                    <a:pt x="4919" y="3520"/>
                    <a:pt x="12594" y="0"/>
                  </a:cubicBezTo>
                </a:path>
                <a:path w="21600" h="37750" stroke="0" extrusionOk="0">
                  <a:moveTo>
                    <a:pt x="9838" y="37750"/>
                  </a:moveTo>
                  <a:cubicBezTo>
                    <a:pt x="3702" y="33766"/>
                    <a:pt x="0" y="26948"/>
                    <a:pt x="0" y="19633"/>
                  </a:cubicBezTo>
                  <a:cubicBezTo>
                    <a:pt x="-1" y="11189"/>
                    <a:pt x="4919" y="3520"/>
                    <a:pt x="12594" y="0"/>
                  </a:cubicBezTo>
                  <a:lnTo>
                    <a:pt x="21600" y="19633"/>
                  </a:lnTo>
                  <a:close/>
                </a:path>
              </a:pathLst>
            </a:custGeom>
            <a:noFill/>
            <a:ln w="28575">
              <a:solidFill>
                <a:srgbClr val="003366"/>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569" name="Text Box 17"/>
            <p:cNvSpPr txBox="1">
              <a:spLocks noChangeArrowheads="1"/>
            </p:cNvSpPr>
            <p:nvPr/>
          </p:nvSpPr>
          <p:spPr bwMode="auto">
            <a:xfrm>
              <a:off x="3538" y="893"/>
              <a:ext cx="398" cy="3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3366"/>
                  </a:solidFill>
                </a:rPr>
                <a:t>Q</a:t>
              </a:r>
              <a:r>
                <a:rPr lang="en-US" sz="2800" baseline="-25000">
                  <a:solidFill>
                    <a:srgbClr val="003366"/>
                  </a:solidFill>
                </a:rPr>
                <a:t>tr</a:t>
              </a:r>
              <a:endParaRPr lang="en-US" sz="2800">
                <a:solidFill>
                  <a:srgbClr val="003366"/>
                </a:solidFill>
              </a:endParaRPr>
            </a:p>
          </p:txBody>
        </p:sp>
        <p:sp>
          <p:nvSpPr>
            <p:cNvPr id="23570" name="Text Box 18"/>
            <p:cNvSpPr txBox="1">
              <a:spLocks noChangeArrowheads="1"/>
            </p:cNvSpPr>
            <p:nvPr/>
          </p:nvSpPr>
          <p:spPr bwMode="auto">
            <a:xfrm>
              <a:off x="3301" y="1128"/>
              <a:ext cx="418" cy="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3366"/>
                  </a:solidFill>
                </a:rPr>
                <a:t>M</a:t>
              </a:r>
              <a:r>
                <a:rPr lang="en-US" sz="2800" baseline="-25000">
                  <a:solidFill>
                    <a:srgbClr val="003366"/>
                  </a:solidFill>
                </a:rPr>
                <a:t>tr</a:t>
              </a:r>
              <a:endParaRPr lang="en-US" sz="2800">
                <a:solidFill>
                  <a:srgbClr val="003366"/>
                </a:solidFill>
              </a:endParaRPr>
            </a:p>
          </p:txBody>
        </p:sp>
      </p:grpSp>
      <p:grpSp>
        <p:nvGrpSpPr>
          <p:cNvPr id="23657" name="Group 105"/>
          <p:cNvGrpSpPr>
            <a:grpSpLocks/>
          </p:cNvGrpSpPr>
          <p:nvPr/>
        </p:nvGrpSpPr>
        <p:grpSpPr bwMode="auto">
          <a:xfrm>
            <a:off x="7086600" y="1508125"/>
            <a:ext cx="900113" cy="1571625"/>
            <a:chOff x="4464" y="950"/>
            <a:chExt cx="567" cy="990"/>
          </a:xfrm>
        </p:grpSpPr>
        <p:sp>
          <p:nvSpPr>
            <p:cNvPr id="23573" name="Text Box 21"/>
            <p:cNvSpPr txBox="1">
              <a:spLocks noChangeArrowheads="1"/>
            </p:cNvSpPr>
            <p:nvPr/>
          </p:nvSpPr>
          <p:spPr bwMode="auto">
            <a:xfrm>
              <a:off x="4464" y="1584"/>
              <a:ext cx="562" cy="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3366"/>
                  </a:solidFill>
                </a:rPr>
                <a:t>Q</a:t>
              </a:r>
              <a:r>
                <a:rPr lang="en-US" sz="2800" baseline="-25000">
                  <a:solidFill>
                    <a:srgbClr val="003366"/>
                  </a:solidFill>
                </a:rPr>
                <a:t>ph</a:t>
              </a:r>
              <a:endParaRPr lang="en-US" sz="2800">
                <a:solidFill>
                  <a:srgbClr val="003366"/>
                </a:solidFill>
              </a:endParaRPr>
            </a:p>
          </p:txBody>
        </p:sp>
        <p:sp>
          <p:nvSpPr>
            <p:cNvPr id="23559" name="Line 7"/>
            <p:cNvSpPr>
              <a:spLocks noChangeShapeType="1"/>
            </p:cNvSpPr>
            <p:nvPr/>
          </p:nvSpPr>
          <p:spPr bwMode="auto">
            <a:xfrm>
              <a:off x="4544" y="1194"/>
              <a:ext cx="0" cy="449"/>
            </a:xfrm>
            <a:prstGeom prst="line">
              <a:avLst/>
            </a:prstGeom>
            <a:noFill/>
            <a:ln w="28575">
              <a:solidFill>
                <a:srgbClr val="0033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3567" name="Arc 15"/>
            <p:cNvSpPr>
              <a:spLocks/>
            </p:cNvSpPr>
            <p:nvPr/>
          </p:nvSpPr>
          <p:spPr bwMode="auto">
            <a:xfrm>
              <a:off x="4544" y="1226"/>
              <a:ext cx="209" cy="353"/>
            </a:xfrm>
            <a:custGeom>
              <a:avLst/>
              <a:gdLst>
                <a:gd name="G0" fmla="+- 0 0 0"/>
                <a:gd name="G1" fmla="+- 19780 0 0"/>
                <a:gd name="G2" fmla="+- 21600 0 0"/>
                <a:gd name="T0" fmla="*/ 8678 w 21600"/>
                <a:gd name="T1" fmla="*/ 0 h 36536"/>
                <a:gd name="T2" fmla="*/ 13631 w 21600"/>
                <a:gd name="T3" fmla="*/ 36536 h 36536"/>
                <a:gd name="T4" fmla="*/ 0 w 21600"/>
                <a:gd name="T5" fmla="*/ 19780 h 36536"/>
              </a:gdLst>
              <a:ahLst/>
              <a:cxnLst>
                <a:cxn ang="0">
                  <a:pos x="T0" y="T1"/>
                </a:cxn>
                <a:cxn ang="0">
                  <a:pos x="T2" y="T3"/>
                </a:cxn>
                <a:cxn ang="0">
                  <a:pos x="T4" y="T5"/>
                </a:cxn>
              </a:cxnLst>
              <a:rect l="0" t="0" r="r" b="b"/>
              <a:pathLst>
                <a:path w="21600" h="36536" fill="none" extrusionOk="0">
                  <a:moveTo>
                    <a:pt x="8678" y="-1"/>
                  </a:moveTo>
                  <a:cubicBezTo>
                    <a:pt x="16529" y="3444"/>
                    <a:pt x="21600" y="11206"/>
                    <a:pt x="21600" y="19780"/>
                  </a:cubicBezTo>
                  <a:cubicBezTo>
                    <a:pt x="21600" y="26279"/>
                    <a:pt x="18673" y="32434"/>
                    <a:pt x="13630" y="36535"/>
                  </a:cubicBezTo>
                </a:path>
                <a:path w="21600" h="36536" stroke="0" extrusionOk="0">
                  <a:moveTo>
                    <a:pt x="8678" y="-1"/>
                  </a:moveTo>
                  <a:cubicBezTo>
                    <a:pt x="16529" y="3444"/>
                    <a:pt x="21600" y="11206"/>
                    <a:pt x="21600" y="19780"/>
                  </a:cubicBezTo>
                  <a:cubicBezTo>
                    <a:pt x="21600" y="26279"/>
                    <a:pt x="18673" y="32434"/>
                    <a:pt x="13630" y="36535"/>
                  </a:cubicBezTo>
                  <a:lnTo>
                    <a:pt x="0" y="19780"/>
                  </a:lnTo>
                  <a:close/>
                </a:path>
              </a:pathLst>
            </a:custGeom>
            <a:noFill/>
            <a:ln w="28575">
              <a:solidFill>
                <a:srgbClr val="003366"/>
              </a:solidFill>
              <a:round/>
              <a:headEnd type="stealth" w="med" len="lg"/>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574" name="Text Box 22"/>
            <p:cNvSpPr txBox="1">
              <a:spLocks noChangeArrowheads="1"/>
            </p:cNvSpPr>
            <p:nvPr/>
          </p:nvSpPr>
          <p:spPr bwMode="auto">
            <a:xfrm>
              <a:off x="4525" y="950"/>
              <a:ext cx="506" cy="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3366"/>
                  </a:solidFill>
                </a:rPr>
                <a:t>M</a:t>
              </a:r>
              <a:r>
                <a:rPr lang="en-US" sz="2800" baseline="-25000">
                  <a:solidFill>
                    <a:srgbClr val="003366"/>
                  </a:solidFill>
                </a:rPr>
                <a:t>ph</a:t>
              </a:r>
              <a:endParaRPr lang="en-US" sz="2800">
                <a:solidFill>
                  <a:srgbClr val="003366"/>
                </a:solidFill>
              </a:endParaRPr>
            </a:p>
          </p:txBody>
        </p:sp>
      </p:grpSp>
      <p:grpSp>
        <p:nvGrpSpPr>
          <p:cNvPr id="23662" name="Group 110"/>
          <p:cNvGrpSpPr>
            <a:grpSpLocks/>
          </p:cNvGrpSpPr>
          <p:nvPr/>
        </p:nvGrpSpPr>
        <p:grpSpPr bwMode="auto">
          <a:xfrm>
            <a:off x="5840413" y="2997200"/>
            <a:ext cx="1579562" cy="1651000"/>
            <a:chOff x="3679" y="1888"/>
            <a:chExt cx="995" cy="1040"/>
          </a:xfrm>
        </p:grpSpPr>
        <p:sp>
          <p:nvSpPr>
            <p:cNvPr id="23576" name="Rectangle 24"/>
            <p:cNvSpPr>
              <a:spLocks noChangeArrowheads="1"/>
            </p:cNvSpPr>
            <p:nvPr/>
          </p:nvSpPr>
          <p:spPr bwMode="auto">
            <a:xfrm>
              <a:off x="3734" y="2357"/>
              <a:ext cx="935" cy="374"/>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578" name="Line 26"/>
            <p:cNvSpPr>
              <a:spLocks noChangeShapeType="1"/>
            </p:cNvSpPr>
            <p:nvPr/>
          </p:nvSpPr>
          <p:spPr bwMode="auto">
            <a:xfrm flipV="1">
              <a:off x="3729" y="2131"/>
              <a:ext cx="0" cy="21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79" name="Line 27"/>
            <p:cNvSpPr>
              <a:spLocks noChangeShapeType="1"/>
            </p:cNvSpPr>
            <p:nvPr/>
          </p:nvSpPr>
          <p:spPr bwMode="auto">
            <a:xfrm flipV="1">
              <a:off x="4674" y="2139"/>
              <a:ext cx="0" cy="21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80" name="Line 28"/>
            <p:cNvSpPr>
              <a:spLocks noChangeShapeType="1"/>
            </p:cNvSpPr>
            <p:nvPr/>
          </p:nvSpPr>
          <p:spPr bwMode="auto">
            <a:xfrm>
              <a:off x="3734" y="2147"/>
              <a:ext cx="935"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3581" name="Line 29"/>
            <p:cNvSpPr>
              <a:spLocks noChangeShapeType="1"/>
            </p:cNvSpPr>
            <p:nvPr/>
          </p:nvSpPr>
          <p:spPr bwMode="auto">
            <a:xfrm>
              <a:off x="4248" y="2731"/>
              <a:ext cx="0" cy="1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82" name="Line 30"/>
            <p:cNvSpPr>
              <a:spLocks noChangeShapeType="1"/>
            </p:cNvSpPr>
            <p:nvPr/>
          </p:nvSpPr>
          <p:spPr bwMode="auto">
            <a:xfrm>
              <a:off x="3679" y="2918"/>
              <a:ext cx="566"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3589" name="Text Box 37"/>
            <p:cNvSpPr txBox="1">
              <a:spLocks noChangeArrowheads="1"/>
            </p:cNvSpPr>
            <p:nvPr/>
          </p:nvSpPr>
          <p:spPr bwMode="auto">
            <a:xfrm>
              <a:off x="4014" y="1888"/>
              <a:ext cx="375"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dx</a:t>
              </a:r>
            </a:p>
          </p:txBody>
        </p:sp>
        <p:sp>
          <p:nvSpPr>
            <p:cNvPr id="23590" name="Text Box 38"/>
            <p:cNvSpPr txBox="1">
              <a:spLocks noChangeArrowheads="1"/>
            </p:cNvSpPr>
            <p:nvPr/>
          </p:nvSpPr>
          <p:spPr bwMode="auto">
            <a:xfrm>
              <a:off x="3827" y="2647"/>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x</a:t>
              </a:r>
            </a:p>
          </p:txBody>
        </p:sp>
      </p:grpSp>
      <p:grpSp>
        <p:nvGrpSpPr>
          <p:cNvPr id="23659" name="Group 107"/>
          <p:cNvGrpSpPr>
            <a:grpSpLocks/>
          </p:cNvGrpSpPr>
          <p:nvPr/>
        </p:nvGrpSpPr>
        <p:grpSpPr bwMode="auto">
          <a:xfrm>
            <a:off x="5062538" y="3530600"/>
            <a:ext cx="971550" cy="508000"/>
            <a:chOff x="3188" y="2224"/>
            <a:chExt cx="612" cy="320"/>
          </a:xfrm>
        </p:grpSpPr>
        <p:sp>
          <p:nvSpPr>
            <p:cNvPr id="23584" name="Line 32"/>
            <p:cNvSpPr>
              <a:spLocks noChangeShapeType="1"/>
            </p:cNvSpPr>
            <p:nvPr/>
          </p:nvSpPr>
          <p:spPr bwMode="auto">
            <a:xfrm flipH="1">
              <a:off x="3381" y="2544"/>
              <a:ext cx="340" cy="0"/>
            </a:xfrm>
            <a:prstGeom prst="line">
              <a:avLst/>
            </a:prstGeom>
            <a:noFill/>
            <a:ln w="28575">
              <a:solidFill>
                <a:schemeClr val="accent2"/>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3591" name="Text Box 39"/>
            <p:cNvSpPr txBox="1">
              <a:spLocks noChangeArrowheads="1"/>
            </p:cNvSpPr>
            <p:nvPr/>
          </p:nvSpPr>
          <p:spPr bwMode="auto">
            <a:xfrm>
              <a:off x="3188" y="2224"/>
              <a:ext cx="612"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3366"/>
                  </a:solidFill>
                </a:rPr>
                <a:t>N(x)</a:t>
              </a:r>
            </a:p>
          </p:txBody>
        </p:sp>
      </p:grpSp>
      <p:grpSp>
        <p:nvGrpSpPr>
          <p:cNvPr id="23661" name="Group 109"/>
          <p:cNvGrpSpPr>
            <a:grpSpLocks/>
          </p:cNvGrpSpPr>
          <p:nvPr/>
        </p:nvGrpSpPr>
        <p:grpSpPr bwMode="auto">
          <a:xfrm>
            <a:off x="7391400" y="3530600"/>
            <a:ext cx="1752600" cy="508000"/>
            <a:chOff x="4656" y="2224"/>
            <a:chExt cx="1104" cy="320"/>
          </a:xfrm>
        </p:grpSpPr>
        <p:sp>
          <p:nvSpPr>
            <p:cNvPr id="23583" name="Line 31"/>
            <p:cNvSpPr>
              <a:spLocks noChangeShapeType="1"/>
            </p:cNvSpPr>
            <p:nvPr/>
          </p:nvSpPr>
          <p:spPr bwMode="auto">
            <a:xfrm>
              <a:off x="4669" y="2544"/>
              <a:ext cx="512" cy="0"/>
            </a:xfrm>
            <a:prstGeom prst="line">
              <a:avLst/>
            </a:prstGeom>
            <a:noFill/>
            <a:ln w="28575">
              <a:solidFill>
                <a:schemeClr val="accent2"/>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3592" name="Text Box 40"/>
            <p:cNvSpPr txBox="1">
              <a:spLocks noChangeArrowheads="1"/>
            </p:cNvSpPr>
            <p:nvPr/>
          </p:nvSpPr>
          <p:spPr bwMode="auto">
            <a:xfrm>
              <a:off x="4656" y="2224"/>
              <a:ext cx="1104"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3366"/>
                  </a:solidFill>
                </a:rPr>
                <a:t>N(x)+dN</a:t>
              </a:r>
            </a:p>
          </p:txBody>
        </p:sp>
      </p:grpSp>
      <p:grpSp>
        <p:nvGrpSpPr>
          <p:cNvPr id="23660" name="Group 108"/>
          <p:cNvGrpSpPr>
            <a:grpSpLocks/>
          </p:cNvGrpSpPr>
          <p:nvPr/>
        </p:nvGrpSpPr>
        <p:grpSpPr bwMode="auto">
          <a:xfrm>
            <a:off x="5934075" y="3562350"/>
            <a:ext cx="1409700" cy="476250"/>
            <a:chOff x="3781" y="2244"/>
            <a:chExt cx="888" cy="300"/>
          </a:xfrm>
        </p:grpSpPr>
        <p:sp>
          <p:nvSpPr>
            <p:cNvPr id="23585" name="Line 33"/>
            <p:cNvSpPr>
              <a:spLocks noChangeShapeType="1"/>
            </p:cNvSpPr>
            <p:nvPr/>
          </p:nvSpPr>
          <p:spPr bwMode="auto">
            <a:xfrm>
              <a:off x="3781" y="2544"/>
              <a:ext cx="187" cy="0"/>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3586" name="Line 34"/>
            <p:cNvSpPr>
              <a:spLocks noChangeShapeType="1"/>
            </p:cNvSpPr>
            <p:nvPr/>
          </p:nvSpPr>
          <p:spPr bwMode="auto">
            <a:xfrm>
              <a:off x="4482" y="2544"/>
              <a:ext cx="187" cy="0"/>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3587" name="Line 35"/>
            <p:cNvSpPr>
              <a:spLocks noChangeShapeType="1"/>
            </p:cNvSpPr>
            <p:nvPr/>
          </p:nvSpPr>
          <p:spPr bwMode="auto">
            <a:xfrm>
              <a:off x="4248" y="2544"/>
              <a:ext cx="187" cy="0"/>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3588" name="Line 36"/>
            <p:cNvSpPr>
              <a:spLocks noChangeShapeType="1"/>
            </p:cNvSpPr>
            <p:nvPr/>
          </p:nvSpPr>
          <p:spPr bwMode="auto">
            <a:xfrm>
              <a:off x="3999" y="2544"/>
              <a:ext cx="187" cy="0"/>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3593" name="Text Box 41"/>
            <p:cNvSpPr txBox="1">
              <a:spLocks noChangeArrowheads="1"/>
            </p:cNvSpPr>
            <p:nvPr/>
          </p:nvSpPr>
          <p:spPr bwMode="auto">
            <a:xfrm>
              <a:off x="3952" y="2244"/>
              <a:ext cx="624"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latin typeface="Times New Roman" pitchFamily="18" charset="0"/>
                  <a:cs typeface="Times New Roman" pitchFamily="18" charset="0"/>
                </a:rPr>
                <a:t>p(x)</a:t>
              </a:r>
            </a:p>
          </p:txBody>
        </p:sp>
      </p:grpSp>
      <p:grpSp>
        <p:nvGrpSpPr>
          <p:cNvPr id="23670" name="Group 118"/>
          <p:cNvGrpSpPr>
            <a:grpSpLocks/>
          </p:cNvGrpSpPr>
          <p:nvPr/>
        </p:nvGrpSpPr>
        <p:grpSpPr bwMode="auto">
          <a:xfrm>
            <a:off x="6238875" y="4695825"/>
            <a:ext cx="1931988" cy="1643063"/>
            <a:chOff x="3930" y="2958"/>
            <a:chExt cx="1217" cy="1035"/>
          </a:xfrm>
        </p:grpSpPr>
        <p:sp>
          <p:nvSpPr>
            <p:cNvPr id="23595" name="Rectangle 43"/>
            <p:cNvSpPr>
              <a:spLocks noChangeArrowheads="1"/>
            </p:cNvSpPr>
            <p:nvPr/>
          </p:nvSpPr>
          <p:spPr bwMode="auto">
            <a:xfrm>
              <a:off x="4117" y="3398"/>
              <a:ext cx="843" cy="374"/>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596" name="Line 44"/>
            <p:cNvSpPr>
              <a:spLocks noChangeShapeType="1"/>
            </p:cNvSpPr>
            <p:nvPr/>
          </p:nvSpPr>
          <p:spPr bwMode="auto">
            <a:xfrm>
              <a:off x="3930" y="3585"/>
              <a:ext cx="1217"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3601" name="Line 49"/>
            <p:cNvSpPr>
              <a:spLocks noChangeShapeType="1"/>
            </p:cNvSpPr>
            <p:nvPr/>
          </p:nvSpPr>
          <p:spPr bwMode="auto">
            <a:xfrm flipV="1">
              <a:off x="4960" y="3211"/>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02" name="Line 50"/>
            <p:cNvSpPr>
              <a:spLocks noChangeShapeType="1"/>
            </p:cNvSpPr>
            <p:nvPr/>
          </p:nvSpPr>
          <p:spPr bwMode="auto">
            <a:xfrm>
              <a:off x="4117" y="3227"/>
              <a:ext cx="843"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3603" name="Line 51"/>
            <p:cNvSpPr>
              <a:spLocks noChangeShapeType="1"/>
            </p:cNvSpPr>
            <p:nvPr/>
          </p:nvSpPr>
          <p:spPr bwMode="auto">
            <a:xfrm>
              <a:off x="4538" y="3772"/>
              <a:ext cx="0" cy="22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04" name="Line 52"/>
            <p:cNvSpPr>
              <a:spLocks noChangeShapeType="1"/>
            </p:cNvSpPr>
            <p:nvPr/>
          </p:nvSpPr>
          <p:spPr bwMode="auto">
            <a:xfrm>
              <a:off x="3976" y="3959"/>
              <a:ext cx="562"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3606" name="Text Box 54"/>
            <p:cNvSpPr txBox="1">
              <a:spLocks noChangeArrowheads="1"/>
            </p:cNvSpPr>
            <p:nvPr/>
          </p:nvSpPr>
          <p:spPr bwMode="auto">
            <a:xfrm>
              <a:off x="4382" y="2958"/>
              <a:ext cx="375"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dx</a:t>
              </a:r>
            </a:p>
          </p:txBody>
        </p:sp>
        <p:sp>
          <p:nvSpPr>
            <p:cNvPr id="23607" name="Text Box 55"/>
            <p:cNvSpPr txBox="1">
              <a:spLocks noChangeArrowheads="1"/>
            </p:cNvSpPr>
            <p:nvPr/>
          </p:nvSpPr>
          <p:spPr bwMode="auto">
            <a:xfrm>
              <a:off x="4181" y="3694"/>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x</a:t>
              </a:r>
            </a:p>
          </p:txBody>
        </p:sp>
        <p:sp>
          <p:nvSpPr>
            <p:cNvPr id="23600" name="Line 48"/>
            <p:cNvSpPr>
              <a:spLocks noChangeShapeType="1"/>
            </p:cNvSpPr>
            <p:nvPr/>
          </p:nvSpPr>
          <p:spPr bwMode="auto">
            <a:xfrm flipV="1">
              <a:off x="4110" y="3211"/>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3667" name="Group 115"/>
          <p:cNvGrpSpPr>
            <a:grpSpLocks/>
          </p:cNvGrpSpPr>
          <p:nvPr/>
        </p:nvGrpSpPr>
        <p:grpSpPr bwMode="auto">
          <a:xfrm>
            <a:off x="5699125" y="5146675"/>
            <a:ext cx="777875" cy="571500"/>
            <a:chOff x="3120" y="3242"/>
            <a:chExt cx="490" cy="360"/>
          </a:xfrm>
        </p:grpSpPr>
        <p:sp>
          <p:nvSpPr>
            <p:cNvPr id="23598" name="Line 46"/>
            <p:cNvSpPr>
              <a:spLocks noChangeShapeType="1"/>
            </p:cNvSpPr>
            <p:nvPr/>
          </p:nvSpPr>
          <p:spPr bwMode="auto">
            <a:xfrm flipH="1">
              <a:off x="3172" y="3585"/>
              <a:ext cx="438" cy="0"/>
            </a:xfrm>
            <a:prstGeom prst="line">
              <a:avLst/>
            </a:prstGeom>
            <a:noFill/>
            <a:ln w="28575">
              <a:solidFill>
                <a:srgbClr val="0033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3608" name="Text Box 56"/>
            <p:cNvSpPr txBox="1">
              <a:spLocks noChangeArrowheads="1"/>
            </p:cNvSpPr>
            <p:nvPr/>
          </p:nvSpPr>
          <p:spPr bwMode="auto">
            <a:xfrm>
              <a:off x="3120" y="3242"/>
              <a:ext cx="375"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3366"/>
                  </a:solidFill>
                </a:rPr>
                <a:t>N</a:t>
              </a:r>
              <a:r>
                <a:rPr lang="en-US" sz="2800" baseline="-25000">
                  <a:solidFill>
                    <a:srgbClr val="003366"/>
                  </a:solidFill>
                </a:rPr>
                <a:t>tr</a:t>
              </a:r>
              <a:endParaRPr lang="en-US" sz="2800">
                <a:solidFill>
                  <a:srgbClr val="003366"/>
                </a:solidFill>
              </a:endParaRPr>
            </a:p>
          </p:txBody>
        </p:sp>
      </p:grpSp>
      <p:grpSp>
        <p:nvGrpSpPr>
          <p:cNvPr id="23668" name="Group 116"/>
          <p:cNvGrpSpPr>
            <a:grpSpLocks/>
          </p:cNvGrpSpPr>
          <p:nvPr/>
        </p:nvGrpSpPr>
        <p:grpSpPr bwMode="auto">
          <a:xfrm>
            <a:off x="7874000" y="5105400"/>
            <a:ext cx="927100" cy="585788"/>
            <a:chOff x="4960" y="3216"/>
            <a:chExt cx="584" cy="369"/>
          </a:xfrm>
        </p:grpSpPr>
        <p:sp>
          <p:nvSpPr>
            <p:cNvPr id="23599" name="Line 47"/>
            <p:cNvSpPr>
              <a:spLocks noChangeShapeType="1"/>
            </p:cNvSpPr>
            <p:nvPr/>
          </p:nvSpPr>
          <p:spPr bwMode="auto">
            <a:xfrm>
              <a:off x="4960" y="3585"/>
              <a:ext cx="374" cy="0"/>
            </a:xfrm>
            <a:prstGeom prst="line">
              <a:avLst/>
            </a:prstGeom>
            <a:noFill/>
            <a:ln w="28575">
              <a:solidFill>
                <a:srgbClr val="0033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3609" name="Text Box 57"/>
            <p:cNvSpPr txBox="1">
              <a:spLocks noChangeArrowheads="1"/>
            </p:cNvSpPr>
            <p:nvPr/>
          </p:nvSpPr>
          <p:spPr bwMode="auto">
            <a:xfrm>
              <a:off x="5076" y="3216"/>
              <a:ext cx="468" cy="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3366"/>
                  </a:solidFill>
                </a:rPr>
                <a:t>N</a:t>
              </a:r>
              <a:r>
                <a:rPr lang="en-US" sz="2800" baseline="-25000">
                  <a:solidFill>
                    <a:srgbClr val="003366"/>
                  </a:solidFill>
                </a:rPr>
                <a:t>ph</a:t>
              </a:r>
              <a:endParaRPr lang="en-US" sz="2800">
                <a:solidFill>
                  <a:srgbClr val="003366"/>
                </a:solidFill>
              </a:endParaRPr>
            </a:p>
          </p:txBody>
        </p:sp>
      </p:grpSp>
      <p:grpSp>
        <p:nvGrpSpPr>
          <p:cNvPr id="23669" name="Group 117"/>
          <p:cNvGrpSpPr>
            <a:grpSpLocks/>
          </p:cNvGrpSpPr>
          <p:nvPr/>
        </p:nvGrpSpPr>
        <p:grpSpPr bwMode="auto">
          <a:xfrm>
            <a:off x="6958013" y="5249863"/>
            <a:ext cx="947737" cy="463550"/>
            <a:chOff x="4515" y="3307"/>
            <a:chExt cx="597" cy="292"/>
          </a:xfrm>
        </p:grpSpPr>
        <p:sp>
          <p:nvSpPr>
            <p:cNvPr id="23597" name="AutoShape 45"/>
            <p:cNvSpPr>
              <a:spLocks noChangeArrowheads="1"/>
            </p:cNvSpPr>
            <p:nvPr/>
          </p:nvSpPr>
          <p:spPr bwMode="auto">
            <a:xfrm>
              <a:off x="4515" y="3570"/>
              <a:ext cx="30" cy="29"/>
            </a:xfrm>
            <a:prstGeom prst="flowChartConnector">
              <a:avLst/>
            </a:prstGeom>
            <a:solidFill>
              <a:srgbClr val="FFFFFF"/>
            </a:solidFill>
            <a:ln w="9525">
              <a:solidFill>
                <a:srgbClr val="000000"/>
              </a:solidFill>
              <a:round/>
              <a:headEnd/>
              <a:tailEnd/>
            </a:ln>
          </p:spPr>
          <p:txBody>
            <a:bodyPr/>
            <a:lstStyle/>
            <a:p>
              <a:endParaRPr lang="en-US"/>
            </a:p>
          </p:txBody>
        </p:sp>
        <p:sp>
          <p:nvSpPr>
            <p:cNvPr id="23605" name="Line 53"/>
            <p:cNvSpPr>
              <a:spLocks noChangeShapeType="1"/>
            </p:cNvSpPr>
            <p:nvPr/>
          </p:nvSpPr>
          <p:spPr bwMode="auto">
            <a:xfrm>
              <a:off x="4546" y="3585"/>
              <a:ext cx="248" cy="0"/>
            </a:xfrm>
            <a:prstGeom prst="line">
              <a:avLst/>
            </a:prstGeom>
            <a:noFill/>
            <a:ln w="28575">
              <a:solidFill>
                <a:srgbClr val="CC3300"/>
              </a:solidFill>
              <a:round/>
              <a:headEnd type="stealth" w="med" len="lg"/>
              <a:tailEnd type="none" w="med" len="lg"/>
            </a:ln>
            <a:extLst>
              <a:ext uri="{909E8E84-426E-40DD-AFC4-6F175D3DCCD1}">
                <a14:hiddenFill xmlns:a14="http://schemas.microsoft.com/office/drawing/2010/main">
                  <a:noFill/>
                </a14:hiddenFill>
              </a:ext>
            </a:extLst>
          </p:spPr>
          <p:txBody>
            <a:bodyPr/>
            <a:lstStyle/>
            <a:p>
              <a:endParaRPr lang="en-US"/>
            </a:p>
          </p:txBody>
        </p:sp>
        <p:sp>
          <p:nvSpPr>
            <p:cNvPr id="23610" name="Text Box 58"/>
            <p:cNvSpPr txBox="1">
              <a:spLocks noChangeArrowheads="1"/>
            </p:cNvSpPr>
            <p:nvPr/>
          </p:nvSpPr>
          <p:spPr bwMode="auto">
            <a:xfrm>
              <a:off x="4609" y="3307"/>
              <a:ext cx="503"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P</a:t>
              </a:r>
              <a:r>
                <a:rPr lang="en-US" sz="2800" baseline="-25000">
                  <a:solidFill>
                    <a:srgbClr val="CC3300"/>
                  </a:solidFill>
                </a:rPr>
                <a:t>O</a:t>
              </a:r>
              <a:endParaRPr lang="en-US" sz="2800">
                <a:solidFill>
                  <a:srgbClr val="CC3300"/>
                </a:solidFill>
              </a:endParaRPr>
            </a:p>
          </p:txBody>
        </p:sp>
      </p:grpSp>
      <p:graphicFrame>
        <p:nvGraphicFramePr>
          <p:cNvPr id="23612" name="Object 60"/>
          <p:cNvGraphicFramePr>
            <a:graphicFrameLocks noChangeAspect="1"/>
          </p:cNvGraphicFramePr>
          <p:nvPr/>
        </p:nvGraphicFramePr>
        <p:xfrm>
          <a:off x="1181100" y="4208463"/>
          <a:ext cx="2857500" cy="1125537"/>
        </p:xfrm>
        <a:graphic>
          <a:graphicData uri="http://schemas.openxmlformats.org/presentationml/2006/ole">
            <mc:AlternateContent xmlns:mc="http://schemas.openxmlformats.org/markup-compatibility/2006">
              <mc:Choice xmlns:v="urn:schemas-microsoft-com:vml" Requires="v">
                <p:oleObj spid="_x0000_s23671" name="Document" r:id="rId3" imgW="1254600" imgH="466200" progId="Word.Document.8">
                  <p:embed/>
                </p:oleObj>
              </mc:Choice>
              <mc:Fallback>
                <p:oleObj name="Document" r:id="rId3" imgW="1254600" imgH="466200" progId="Word.Document.8">
                  <p:embed/>
                  <p:pic>
                    <p:nvPicPr>
                      <p:cNvPr id="0" name="Object 6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81100" y="4208463"/>
                        <a:ext cx="2857500" cy="1125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3613" name="Object 61"/>
          <p:cNvGraphicFramePr>
            <a:graphicFrameLocks noChangeAspect="1"/>
          </p:cNvGraphicFramePr>
          <p:nvPr/>
        </p:nvGraphicFramePr>
        <p:xfrm>
          <a:off x="609600" y="5410200"/>
          <a:ext cx="4140200" cy="674688"/>
        </p:xfrm>
        <a:graphic>
          <a:graphicData uri="http://schemas.openxmlformats.org/presentationml/2006/ole">
            <mc:AlternateContent xmlns:mc="http://schemas.openxmlformats.org/markup-compatibility/2006">
              <mc:Choice xmlns:v="urn:schemas-microsoft-com:vml" Requires="v">
                <p:oleObj spid="_x0000_s23672" name="Document" r:id="rId5" imgW="2028444" imgH="266319" progId="Word.Document.8">
                  <p:embed/>
                </p:oleObj>
              </mc:Choice>
              <mc:Fallback>
                <p:oleObj name="Document" r:id="rId5" imgW="2028444" imgH="266319" progId="Word.Document.8">
                  <p:embed/>
                  <p:pic>
                    <p:nvPicPr>
                      <p:cNvPr id="0" name="Object 6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09600" y="5410200"/>
                        <a:ext cx="4140200" cy="674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3614" name="Text Box 62"/>
          <p:cNvSpPr txBox="1">
            <a:spLocks noChangeArrowheads="1"/>
          </p:cNvSpPr>
          <p:nvPr/>
        </p:nvSpPr>
        <p:spPr bwMode="auto">
          <a:xfrm>
            <a:off x="3946525" y="2035175"/>
            <a:ext cx="9969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( 1. 2 )</a:t>
            </a:r>
          </a:p>
        </p:txBody>
      </p:sp>
      <p:sp>
        <p:nvSpPr>
          <p:cNvPr id="23615" name="Text Box 63"/>
          <p:cNvSpPr txBox="1">
            <a:spLocks noChangeArrowheads="1"/>
          </p:cNvSpPr>
          <p:nvPr/>
        </p:nvSpPr>
        <p:spPr bwMode="auto">
          <a:xfrm>
            <a:off x="3956050" y="4572000"/>
            <a:ext cx="9969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( 1. 3 )</a:t>
            </a:r>
          </a:p>
        </p:txBody>
      </p:sp>
      <p:sp>
        <p:nvSpPr>
          <p:cNvPr id="23616" name="Text Box 64"/>
          <p:cNvSpPr txBox="1">
            <a:spLocks noChangeArrowheads="1"/>
          </p:cNvSpPr>
          <p:nvPr/>
        </p:nvSpPr>
        <p:spPr bwMode="auto">
          <a:xfrm>
            <a:off x="3987800" y="5391150"/>
            <a:ext cx="9969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( 1. 4 )</a:t>
            </a:r>
          </a:p>
        </p:txBody>
      </p:sp>
      <p:grpSp>
        <p:nvGrpSpPr>
          <p:cNvPr id="23627" name="Group 75"/>
          <p:cNvGrpSpPr>
            <a:grpSpLocks noChangeAspect="1"/>
          </p:cNvGrpSpPr>
          <p:nvPr/>
        </p:nvGrpSpPr>
        <p:grpSpPr bwMode="auto">
          <a:xfrm>
            <a:off x="609600" y="1655763"/>
            <a:ext cx="4343400" cy="1468437"/>
            <a:chOff x="672" y="995"/>
            <a:chExt cx="2544" cy="925"/>
          </a:xfrm>
        </p:grpSpPr>
        <p:sp>
          <p:nvSpPr>
            <p:cNvPr id="23626" name="AutoShape 74"/>
            <p:cNvSpPr>
              <a:spLocks noChangeAspect="1" noChangeArrowheads="1" noTextEdit="1"/>
            </p:cNvSpPr>
            <p:nvPr/>
          </p:nvSpPr>
          <p:spPr bwMode="auto">
            <a:xfrm>
              <a:off x="672" y="1008"/>
              <a:ext cx="2544" cy="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23652" name="Group 100"/>
            <p:cNvGrpSpPr>
              <a:grpSpLocks/>
            </p:cNvGrpSpPr>
            <p:nvPr/>
          </p:nvGrpSpPr>
          <p:grpSpPr bwMode="auto">
            <a:xfrm>
              <a:off x="819" y="995"/>
              <a:ext cx="1932" cy="736"/>
              <a:chOff x="819" y="995"/>
              <a:chExt cx="1932" cy="736"/>
            </a:xfrm>
          </p:grpSpPr>
          <p:sp>
            <p:nvSpPr>
              <p:cNvPr id="23628" name="Rectangle 76"/>
              <p:cNvSpPr>
                <a:spLocks noChangeArrowheads="1"/>
              </p:cNvSpPr>
              <p:nvPr/>
            </p:nvSpPr>
            <p:spPr bwMode="auto">
              <a:xfrm>
                <a:off x="2423" y="1411"/>
                <a:ext cx="54"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900">
                    <a:solidFill>
                      <a:srgbClr val="000000"/>
                    </a:solidFill>
                    <a:latin typeface="Times New Roman" pitchFamily="18" charset="0"/>
                  </a:rPr>
                  <a:t>.</a:t>
                </a:r>
                <a:endParaRPr lang="en-US" sz="2800"/>
              </a:p>
            </p:txBody>
          </p:sp>
          <p:sp>
            <p:nvSpPr>
              <p:cNvPr id="23629" name="Rectangle 77"/>
              <p:cNvSpPr>
                <a:spLocks noChangeArrowheads="1"/>
              </p:cNvSpPr>
              <p:nvPr/>
            </p:nvSpPr>
            <p:spPr bwMode="auto">
              <a:xfrm>
                <a:off x="2691" y="1022"/>
                <a:ext cx="60"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900">
                    <a:solidFill>
                      <a:srgbClr val="000000"/>
                    </a:solidFill>
                    <a:latin typeface="Times New Roman" pitchFamily="18" charset="0"/>
                  </a:rPr>
                  <a:t>;</a:t>
                </a:r>
                <a:endParaRPr lang="en-US" sz="2800"/>
              </a:p>
            </p:txBody>
          </p:sp>
          <p:sp>
            <p:nvSpPr>
              <p:cNvPr id="23630" name="Rectangle 78"/>
              <p:cNvSpPr>
                <a:spLocks noChangeArrowheads="1"/>
              </p:cNvSpPr>
              <p:nvPr/>
            </p:nvSpPr>
            <p:spPr bwMode="auto">
              <a:xfrm>
                <a:off x="2307" y="1529"/>
                <a:ext cx="78"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100">
                    <a:solidFill>
                      <a:srgbClr val="000000"/>
                    </a:solidFill>
                    <a:latin typeface="Times New Roman" pitchFamily="18" charset="0"/>
                  </a:rPr>
                  <a:t>0</a:t>
                </a:r>
                <a:endParaRPr lang="en-US" sz="2800"/>
              </a:p>
            </p:txBody>
          </p:sp>
          <p:sp>
            <p:nvSpPr>
              <p:cNvPr id="23631" name="Rectangle 79"/>
              <p:cNvSpPr>
                <a:spLocks noChangeArrowheads="1"/>
              </p:cNvSpPr>
              <p:nvPr/>
            </p:nvSpPr>
            <p:spPr bwMode="auto">
              <a:xfrm>
                <a:off x="2572" y="1139"/>
                <a:ext cx="79"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100">
                    <a:solidFill>
                      <a:srgbClr val="000000"/>
                    </a:solidFill>
                    <a:latin typeface="Times New Roman" pitchFamily="18" charset="0"/>
                  </a:rPr>
                  <a:t>0</a:t>
                </a:r>
                <a:endParaRPr lang="en-US" sz="2800"/>
              </a:p>
            </p:txBody>
          </p:sp>
          <p:sp>
            <p:nvSpPr>
              <p:cNvPr id="23632" name="Rectangle 80"/>
              <p:cNvSpPr>
                <a:spLocks noChangeArrowheads="1"/>
              </p:cNvSpPr>
              <p:nvPr/>
            </p:nvSpPr>
            <p:spPr bwMode="auto">
              <a:xfrm>
                <a:off x="2238" y="1411"/>
                <a:ext cx="132"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900" i="1">
                    <a:solidFill>
                      <a:srgbClr val="000000"/>
                    </a:solidFill>
                    <a:latin typeface="Times New Roman" pitchFamily="18" charset="0"/>
                  </a:rPr>
                  <a:t>P</a:t>
                </a:r>
                <a:endParaRPr lang="en-US" sz="2800"/>
              </a:p>
            </p:txBody>
          </p:sp>
          <p:sp>
            <p:nvSpPr>
              <p:cNvPr id="23633" name="Rectangle 81"/>
              <p:cNvSpPr>
                <a:spLocks noChangeArrowheads="1"/>
              </p:cNvSpPr>
              <p:nvPr/>
            </p:nvSpPr>
            <p:spPr bwMode="auto">
              <a:xfrm>
                <a:off x="1765" y="1411"/>
                <a:ext cx="156"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900" i="1">
                    <a:solidFill>
                      <a:srgbClr val="000000"/>
                    </a:solidFill>
                    <a:latin typeface="Times New Roman" pitchFamily="18" charset="0"/>
                  </a:rPr>
                  <a:t>Q</a:t>
                </a:r>
                <a:endParaRPr lang="en-US" sz="2800"/>
              </a:p>
            </p:txBody>
          </p:sp>
          <p:sp>
            <p:nvSpPr>
              <p:cNvPr id="23634" name="Rectangle 82"/>
              <p:cNvSpPr>
                <a:spLocks noChangeArrowheads="1"/>
              </p:cNvSpPr>
              <p:nvPr/>
            </p:nvSpPr>
            <p:spPr bwMode="auto">
              <a:xfrm>
                <a:off x="1242" y="1411"/>
                <a:ext cx="156"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900" i="1">
                    <a:solidFill>
                      <a:srgbClr val="000000"/>
                    </a:solidFill>
                    <a:latin typeface="Times New Roman" pitchFamily="18" charset="0"/>
                  </a:rPr>
                  <a:t>Q</a:t>
                </a:r>
                <a:endParaRPr lang="en-US" sz="2800"/>
              </a:p>
            </p:txBody>
          </p:sp>
          <p:sp>
            <p:nvSpPr>
              <p:cNvPr id="23635" name="Rectangle 83"/>
              <p:cNvSpPr>
                <a:spLocks noChangeArrowheads="1"/>
              </p:cNvSpPr>
              <p:nvPr/>
            </p:nvSpPr>
            <p:spPr bwMode="auto">
              <a:xfrm>
                <a:off x="900" y="1411"/>
                <a:ext cx="156"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900" i="1">
                    <a:solidFill>
                      <a:srgbClr val="000000"/>
                    </a:solidFill>
                    <a:latin typeface="Times New Roman" pitchFamily="18" charset="0"/>
                  </a:rPr>
                  <a:t>Q</a:t>
                </a:r>
                <a:endParaRPr lang="en-US" sz="2800"/>
              </a:p>
            </p:txBody>
          </p:sp>
          <p:sp>
            <p:nvSpPr>
              <p:cNvPr id="23636" name="Rectangle 84"/>
              <p:cNvSpPr>
                <a:spLocks noChangeArrowheads="1"/>
              </p:cNvSpPr>
              <p:nvPr/>
            </p:nvSpPr>
            <p:spPr bwMode="auto">
              <a:xfrm>
                <a:off x="2405" y="1022"/>
                <a:ext cx="180"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900" i="1">
                    <a:solidFill>
                      <a:srgbClr val="000000"/>
                    </a:solidFill>
                    <a:latin typeface="Times New Roman" pitchFamily="18" charset="0"/>
                  </a:rPr>
                  <a:t>M</a:t>
                </a:r>
                <a:endParaRPr lang="en-US" sz="2800"/>
              </a:p>
            </p:txBody>
          </p:sp>
          <p:sp>
            <p:nvSpPr>
              <p:cNvPr id="23637" name="Rectangle 85"/>
              <p:cNvSpPr>
                <a:spLocks noChangeArrowheads="1"/>
              </p:cNvSpPr>
              <p:nvPr/>
            </p:nvSpPr>
            <p:spPr bwMode="auto">
              <a:xfrm>
                <a:off x="1885" y="1022"/>
                <a:ext cx="180"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900" i="1">
                    <a:solidFill>
                      <a:srgbClr val="000000"/>
                    </a:solidFill>
                    <a:latin typeface="Times New Roman" pitchFamily="18" charset="0"/>
                  </a:rPr>
                  <a:t>M</a:t>
                </a:r>
                <a:endParaRPr lang="en-US" sz="2800"/>
              </a:p>
            </p:txBody>
          </p:sp>
          <p:sp>
            <p:nvSpPr>
              <p:cNvPr id="23638" name="Rectangle 86"/>
              <p:cNvSpPr>
                <a:spLocks noChangeArrowheads="1"/>
              </p:cNvSpPr>
              <p:nvPr/>
            </p:nvSpPr>
            <p:spPr bwMode="auto">
              <a:xfrm>
                <a:off x="1302" y="1022"/>
                <a:ext cx="179"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900" i="1">
                    <a:solidFill>
                      <a:srgbClr val="000000"/>
                    </a:solidFill>
                    <a:latin typeface="Times New Roman" pitchFamily="18" charset="0"/>
                  </a:rPr>
                  <a:t>M</a:t>
                </a:r>
                <a:endParaRPr lang="en-US" sz="2800"/>
              </a:p>
            </p:txBody>
          </p:sp>
          <p:sp>
            <p:nvSpPr>
              <p:cNvPr id="23639" name="Rectangle 87"/>
              <p:cNvSpPr>
                <a:spLocks noChangeArrowheads="1"/>
              </p:cNvSpPr>
              <p:nvPr/>
            </p:nvSpPr>
            <p:spPr bwMode="auto">
              <a:xfrm>
                <a:off x="900" y="1022"/>
                <a:ext cx="179"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900" i="1">
                    <a:solidFill>
                      <a:srgbClr val="000000"/>
                    </a:solidFill>
                    <a:latin typeface="Times New Roman" pitchFamily="18" charset="0"/>
                  </a:rPr>
                  <a:t>M</a:t>
                </a:r>
                <a:endParaRPr lang="en-US" sz="2800"/>
              </a:p>
            </p:txBody>
          </p:sp>
          <p:sp>
            <p:nvSpPr>
              <p:cNvPr id="23640" name="Rectangle 88"/>
              <p:cNvSpPr>
                <a:spLocks noChangeArrowheads="1"/>
              </p:cNvSpPr>
              <p:nvPr/>
            </p:nvSpPr>
            <p:spPr bwMode="auto">
              <a:xfrm>
                <a:off x="1878" y="1529"/>
                <a:ext cx="10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100" i="1">
                    <a:solidFill>
                      <a:srgbClr val="000000"/>
                    </a:solidFill>
                    <a:latin typeface="Times New Roman" pitchFamily="18" charset="0"/>
                  </a:rPr>
                  <a:t>tr</a:t>
                </a:r>
                <a:endParaRPr lang="en-US" sz="2800"/>
              </a:p>
            </p:txBody>
          </p:sp>
          <p:sp>
            <p:nvSpPr>
              <p:cNvPr id="23641" name="Rectangle 89"/>
              <p:cNvSpPr>
                <a:spLocks noChangeArrowheads="1"/>
              </p:cNvSpPr>
              <p:nvPr/>
            </p:nvSpPr>
            <p:spPr bwMode="auto">
              <a:xfrm>
                <a:off x="1374" y="1529"/>
                <a:ext cx="1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100" i="1">
                    <a:solidFill>
                      <a:srgbClr val="000000"/>
                    </a:solidFill>
                    <a:latin typeface="Times New Roman" pitchFamily="18" charset="0"/>
                  </a:rPr>
                  <a:t>ph</a:t>
                </a:r>
                <a:endParaRPr lang="en-US" sz="2800"/>
              </a:p>
            </p:txBody>
          </p:sp>
          <p:sp>
            <p:nvSpPr>
              <p:cNvPr id="23642" name="Rectangle 90"/>
              <p:cNvSpPr>
                <a:spLocks noChangeArrowheads="1"/>
              </p:cNvSpPr>
              <p:nvPr/>
            </p:nvSpPr>
            <p:spPr bwMode="auto">
              <a:xfrm>
                <a:off x="2049" y="1139"/>
                <a:ext cx="10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100" i="1">
                    <a:solidFill>
                      <a:srgbClr val="000000"/>
                    </a:solidFill>
                    <a:latin typeface="Times New Roman" pitchFamily="18" charset="0"/>
                  </a:rPr>
                  <a:t>tr</a:t>
                </a:r>
                <a:endParaRPr lang="en-US" sz="2800"/>
              </a:p>
            </p:txBody>
          </p:sp>
          <p:sp>
            <p:nvSpPr>
              <p:cNvPr id="23643" name="Rectangle 91"/>
              <p:cNvSpPr>
                <a:spLocks noChangeArrowheads="1"/>
              </p:cNvSpPr>
              <p:nvPr/>
            </p:nvSpPr>
            <p:spPr bwMode="auto">
              <a:xfrm>
                <a:off x="1485" y="1139"/>
                <a:ext cx="1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100" i="1">
                    <a:solidFill>
                      <a:srgbClr val="000000"/>
                    </a:solidFill>
                    <a:latin typeface="Times New Roman" pitchFamily="18" charset="0"/>
                  </a:rPr>
                  <a:t>ph</a:t>
                </a:r>
                <a:endParaRPr lang="en-US" sz="2800"/>
              </a:p>
            </p:txBody>
          </p:sp>
          <p:sp>
            <p:nvSpPr>
              <p:cNvPr id="23644" name="Rectangle 92"/>
              <p:cNvSpPr>
                <a:spLocks noChangeArrowheads="1"/>
              </p:cNvSpPr>
              <p:nvPr/>
            </p:nvSpPr>
            <p:spPr bwMode="auto">
              <a:xfrm>
                <a:off x="2119" y="1384"/>
                <a:ext cx="118"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900">
                    <a:solidFill>
                      <a:srgbClr val="000000"/>
                    </a:solidFill>
                    <a:latin typeface="Symbol" pitchFamily="18" charset="2"/>
                  </a:rPr>
                  <a:t>=</a:t>
                </a:r>
                <a:endParaRPr lang="en-US" sz="2800"/>
              </a:p>
            </p:txBody>
          </p:sp>
          <p:sp>
            <p:nvSpPr>
              <p:cNvPr id="23645" name="Rectangle 93"/>
              <p:cNvSpPr>
                <a:spLocks noChangeArrowheads="1"/>
              </p:cNvSpPr>
              <p:nvPr/>
            </p:nvSpPr>
            <p:spPr bwMode="auto">
              <a:xfrm>
                <a:off x="1659" y="1384"/>
                <a:ext cx="118"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900">
                    <a:solidFill>
                      <a:srgbClr val="000000"/>
                    </a:solidFill>
                    <a:latin typeface="Symbol" pitchFamily="18" charset="2"/>
                  </a:rPr>
                  <a:t>-</a:t>
                </a:r>
                <a:endParaRPr lang="en-US" sz="2800"/>
              </a:p>
            </p:txBody>
          </p:sp>
          <p:sp>
            <p:nvSpPr>
              <p:cNvPr id="23646" name="Rectangle 94"/>
              <p:cNvSpPr>
                <a:spLocks noChangeArrowheads="1"/>
              </p:cNvSpPr>
              <p:nvPr/>
            </p:nvSpPr>
            <p:spPr bwMode="auto">
              <a:xfrm>
                <a:off x="1136" y="1384"/>
                <a:ext cx="118"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900">
                    <a:solidFill>
                      <a:srgbClr val="000000"/>
                    </a:solidFill>
                    <a:latin typeface="Symbol" pitchFamily="18" charset="2"/>
                  </a:rPr>
                  <a:t>=</a:t>
                </a:r>
                <a:endParaRPr lang="en-US" sz="2800"/>
              </a:p>
            </p:txBody>
          </p:sp>
          <p:sp>
            <p:nvSpPr>
              <p:cNvPr id="23647" name="Rectangle 95"/>
              <p:cNvSpPr>
                <a:spLocks noChangeArrowheads="1"/>
              </p:cNvSpPr>
              <p:nvPr/>
            </p:nvSpPr>
            <p:spPr bwMode="auto">
              <a:xfrm>
                <a:off x="819" y="1384"/>
                <a:ext cx="132"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900">
                    <a:solidFill>
                      <a:srgbClr val="000000"/>
                    </a:solidFill>
                    <a:latin typeface="Symbol" pitchFamily="18" charset="2"/>
                  </a:rPr>
                  <a:t>D</a:t>
                </a:r>
                <a:endParaRPr lang="en-US" sz="2800"/>
              </a:p>
            </p:txBody>
          </p:sp>
          <p:sp>
            <p:nvSpPr>
              <p:cNvPr id="23648" name="Rectangle 96"/>
              <p:cNvSpPr>
                <a:spLocks noChangeArrowheads="1"/>
              </p:cNvSpPr>
              <p:nvPr/>
            </p:nvSpPr>
            <p:spPr bwMode="auto">
              <a:xfrm>
                <a:off x="2291" y="995"/>
                <a:ext cx="118"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900">
                    <a:solidFill>
                      <a:srgbClr val="000000"/>
                    </a:solidFill>
                    <a:latin typeface="Symbol" pitchFamily="18" charset="2"/>
                  </a:rPr>
                  <a:t>=</a:t>
                </a:r>
                <a:endParaRPr lang="en-US" sz="2800"/>
              </a:p>
            </p:txBody>
          </p:sp>
          <p:sp>
            <p:nvSpPr>
              <p:cNvPr id="23649" name="Rectangle 97"/>
              <p:cNvSpPr>
                <a:spLocks noChangeArrowheads="1"/>
              </p:cNvSpPr>
              <p:nvPr/>
            </p:nvSpPr>
            <p:spPr bwMode="auto">
              <a:xfrm>
                <a:off x="1770" y="995"/>
                <a:ext cx="118"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900">
                    <a:solidFill>
                      <a:srgbClr val="000000"/>
                    </a:solidFill>
                    <a:latin typeface="Symbol" pitchFamily="18" charset="2"/>
                  </a:rPr>
                  <a:t>-</a:t>
                </a:r>
                <a:endParaRPr lang="en-US" sz="2800"/>
              </a:p>
            </p:txBody>
          </p:sp>
          <p:sp>
            <p:nvSpPr>
              <p:cNvPr id="23650" name="Rectangle 98"/>
              <p:cNvSpPr>
                <a:spLocks noChangeArrowheads="1"/>
              </p:cNvSpPr>
              <p:nvPr/>
            </p:nvSpPr>
            <p:spPr bwMode="auto">
              <a:xfrm>
                <a:off x="1186" y="995"/>
                <a:ext cx="118"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900">
                    <a:solidFill>
                      <a:srgbClr val="000000"/>
                    </a:solidFill>
                    <a:latin typeface="Symbol" pitchFamily="18" charset="2"/>
                  </a:rPr>
                  <a:t>=</a:t>
                </a:r>
                <a:endParaRPr lang="en-US" sz="2800"/>
              </a:p>
            </p:txBody>
          </p:sp>
          <p:sp>
            <p:nvSpPr>
              <p:cNvPr id="23651" name="Rectangle 99"/>
              <p:cNvSpPr>
                <a:spLocks noChangeArrowheads="1"/>
              </p:cNvSpPr>
              <p:nvPr/>
            </p:nvSpPr>
            <p:spPr bwMode="auto">
              <a:xfrm>
                <a:off x="819" y="995"/>
                <a:ext cx="132"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900">
                    <a:solidFill>
                      <a:srgbClr val="000000"/>
                    </a:solidFill>
                    <a:latin typeface="Symbol" pitchFamily="18" charset="2"/>
                  </a:rPr>
                  <a:t>D</a:t>
                </a:r>
                <a:endParaRPr lang="en-US" sz="2800"/>
              </a:p>
            </p:txBody>
          </p:sp>
        </p:grpSp>
        <p:sp>
          <p:nvSpPr>
            <p:cNvPr id="23653" name="Rectangle 101"/>
            <p:cNvSpPr>
              <a:spLocks noChangeArrowheads="1"/>
            </p:cNvSpPr>
            <p:nvPr/>
          </p:nvSpPr>
          <p:spPr bwMode="auto">
            <a:xfrm>
              <a:off x="2795" y="1208"/>
              <a:ext cx="108"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900">
                  <a:solidFill>
                    <a:srgbClr val="000000"/>
                  </a:solidFill>
                  <a:latin typeface=".VnBook-Antiqua" pitchFamily="34" charset="0"/>
                </a:rPr>
                <a:t>  </a:t>
              </a:r>
              <a:endParaRPr lang="en-US" sz="2800"/>
            </a:p>
          </p:txBody>
        </p:sp>
        <p:sp>
          <p:nvSpPr>
            <p:cNvPr id="23654" name="Rectangle 102"/>
            <p:cNvSpPr>
              <a:spLocks noChangeArrowheads="1"/>
            </p:cNvSpPr>
            <p:nvPr/>
          </p:nvSpPr>
          <p:spPr bwMode="auto">
            <a:xfrm>
              <a:off x="2886" y="1234"/>
              <a:ext cx="54"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900">
                  <a:solidFill>
                    <a:srgbClr val="000000"/>
                  </a:solidFill>
                  <a:latin typeface=".VnTime" pitchFamily="34" charset="0"/>
                </a:rPr>
                <a:t> </a:t>
              </a:r>
              <a:endParaRPr lang="en-US" sz="2800"/>
            </a:p>
          </p:txBody>
        </p:sp>
      </p:grpSp>
      <p:sp>
        <p:nvSpPr>
          <p:cNvPr id="23664" name="Text Box 112"/>
          <p:cNvSpPr txBox="1">
            <a:spLocks noChangeArrowheads="1"/>
          </p:cNvSpPr>
          <p:nvPr/>
        </p:nvSpPr>
        <p:spPr bwMode="auto">
          <a:xfrm>
            <a:off x="3641725" y="69230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endParaRPr lang="en-US" sz="2800"/>
          </a:p>
        </p:txBody>
      </p:sp>
      <p:sp>
        <p:nvSpPr>
          <p:cNvPr id="23665" name="Text Box 113"/>
          <p:cNvSpPr txBox="1">
            <a:spLocks noChangeArrowheads="1"/>
          </p:cNvSpPr>
          <p:nvPr/>
        </p:nvSpPr>
        <p:spPr bwMode="auto">
          <a:xfrm>
            <a:off x="576263" y="3417888"/>
            <a:ext cx="4224337"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t>-N(x)+p(x)dx+N(x)+dN=0;</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3554">
                                            <p:txEl>
                                              <p:pRg st="0" end="0"/>
                                            </p:txEl>
                                          </p:spTgt>
                                        </p:tgtEl>
                                        <p:attrNameLst>
                                          <p:attrName>style.visibility</p:attrName>
                                        </p:attrNameLst>
                                      </p:cBhvr>
                                      <p:to>
                                        <p:strVal val="visible"/>
                                      </p:to>
                                    </p:set>
                                    <p:animEffect transition="in" filter="checkerboard(across)">
                                      <p:cBhvr>
                                        <p:cTn id="7" dur="500"/>
                                        <p:tgtEl>
                                          <p:spTgt spid="23554">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23554">
                                            <p:txEl>
                                              <p:pRg st="1" end="1"/>
                                            </p:txEl>
                                          </p:spTgt>
                                        </p:tgtEl>
                                        <p:attrNameLst>
                                          <p:attrName>style.visibility</p:attrName>
                                        </p:attrNameLst>
                                      </p:cBhvr>
                                      <p:to>
                                        <p:strVal val="visible"/>
                                      </p:to>
                                    </p:set>
                                    <p:animEffect transition="in" filter="checkerboard(across)">
                                      <p:cBhvr>
                                        <p:cTn id="12" dur="500"/>
                                        <p:tgtEl>
                                          <p:spTgt spid="23554">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23658"/>
                                        </p:tgtEl>
                                        <p:attrNameLst>
                                          <p:attrName>style.visibility</p:attrName>
                                        </p:attrNameLst>
                                      </p:cBhvr>
                                      <p:to>
                                        <p:strVal val="visible"/>
                                      </p:to>
                                    </p:set>
                                    <p:animEffect transition="in" filter="wheel(4)">
                                      <p:cBhvr>
                                        <p:cTn id="17" dur="2000"/>
                                        <p:tgtEl>
                                          <p:spTgt spid="2365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23623"/>
                                        </p:tgtEl>
                                        <p:attrNameLst>
                                          <p:attrName>style.visibility</p:attrName>
                                        </p:attrNameLst>
                                      </p:cBhvr>
                                      <p:to>
                                        <p:strVal val="visible"/>
                                      </p:to>
                                    </p:set>
                                    <p:animEffect transition="in" filter="wheel(4)">
                                      <p:cBhvr>
                                        <p:cTn id="22" dur="2000"/>
                                        <p:tgtEl>
                                          <p:spTgt spid="2362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23624"/>
                                        </p:tgtEl>
                                        <p:attrNameLst>
                                          <p:attrName>style.visibility</p:attrName>
                                        </p:attrNameLst>
                                      </p:cBhvr>
                                      <p:to>
                                        <p:strVal val="visible"/>
                                      </p:to>
                                    </p:set>
                                    <p:animEffect transition="in" filter="wheel(4)">
                                      <p:cBhvr>
                                        <p:cTn id="27" dur="2000"/>
                                        <p:tgtEl>
                                          <p:spTgt spid="2362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23656"/>
                                        </p:tgtEl>
                                        <p:attrNameLst>
                                          <p:attrName>style.visibility</p:attrName>
                                        </p:attrNameLst>
                                      </p:cBhvr>
                                      <p:to>
                                        <p:strVal val="visible"/>
                                      </p:to>
                                    </p:set>
                                    <p:animEffect transition="in" filter="wheel(4)">
                                      <p:cBhvr>
                                        <p:cTn id="32" dur="2000"/>
                                        <p:tgtEl>
                                          <p:spTgt spid="23656"/>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23657"/>
                                        </p:tgtEl>
                                        <p:attrNameLst>
                                          <p:attrName>style.visibility</p:attrName>
                                        </p:attrNameLst>
                                      </p:cBhvr>
                                      <p:to>
                                        <p:strVal val="visible"/>
                                      </p:to>
                                    </p:set>
                                    <p:animEffect transition="in" filter="wheel(4)">
                                      <p:cBhvr>
                                        <p:cTn id="37" dur="2000"/>
                                        <p:tgtEl>
                                          <p:spTgt spid="23657"/>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nodeType="clickEffect">
                                  <p:stCondLst>
                                    <p:cond delay="0"/>
                                  </p:stCondLst>
                                  <p:childTnLst>
                                    <p:set>
                                      <p:cBhvr>
                                        <p:cTn id="41" dur="1" fill="hold">
                                          <p:stCondLst>
                                            <p:cond delay="0"/>
                                          </p:stCondLst>
                                        </p:cTn>
                                        <p:tgtEl>
                                          <p:spTgt spid="23627"/>
                                        </p:tgtEl>
                                        <p:attrNameLst>
                                          <p:attrName>style.visibility</p:attrName>
                                        </p:attrNameLst>
                                      </p:cBhvr>
                                      <p:to>
                                        <p:strVal val="visible"/>
                                      </p:to>
                                    </p:set>
                                    <p:animEffect transition="in" filter="wheel(4)">
                                      <p:cBhvr>
                                        <p:cTn id="42" dur="2000"/>
                                        <p:tgtEl>
                                          <p:spTgt spid="23627"/>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4" presetClass="entr" presetSubtype="0" fill="hold" grpId="0" nodeType="clickEffect">
                                  <p:stCondLst>
                                    <p:cond delay="0"/>
                                  </p:stCondLst>
                                  <p:childTnLst>
                                    <p:set>
                                      <p:cBhvr>
                                        <p:cTn id="46" dur="1" fill="hold">
                                          <p:stCondLst>
                                            <p:cond delay="0"/>
                                          </p:stCondLst>
                                        </p:cTn>
                                        <p:tgtEl>
                                          <p:spTgt spid="23614"/>
                                        </p:tgtEl>
                                        <p:attrNameLst>
                                          <p:attrName>style.visibility</p:attrName>
                                        </p:attrNameLst>
                                      </p:cBhvr>
                                      <p:to>
                                        <p:strVal val="visible"/>
                                      </p:to>
                                    </p:set>
                                    <p:anim to="" calcmode="lin" valueType="num">
                                      <p:cBhvr>
                                        <p:cTn id="47" dur="1" fill="hold"/>
                                        <p:tgtEl>
                                          <p:spTgt spid="23614"/>
                                        </p:tgtEl>
                                        <p:attrNameLst>
                                          <p:attrName/>
                                        </p:attrNameLst>
                                      </p:cBhvr>
                                    </p:anim>
                                  </p:childTnLst>
                                </p:cTn>
                              </p:par>
                            </p:childTnLst>
                          </p:cTn>
                        </p:par>
                      </p:childTnLst>
                    </p:cTn>
                  </p:par>
                  <p:par>
                    <p:cTn id="48" fill="hold" nodeType="clickPar">
                      <p:stCondLst>
                        <p:cond delay="indefinite"/>
                      </p:stCondLst>
                      <p:childTnLst>
                        <p:par>
                          <p:cTn id="49" fill="hold" nodeType="withGroup">
                            <p:stCondLst>
                              <p:cond delay="0"/>
                            </p:stCondLst>
                            <p:childTnLst>
                              <p:par>
                                <p:cTn id="50" presetID="21" presetClass="entr" presetSubtype="4" fill="hold" nodeType="clickEffect">
                                  <p:stCondLst>
                                    <p:cond delay="0"/>
                                  </p:stCondLst>
                                  <p:childTnLst>
                                    <p:set>
                                      <p:cBhvr>
                                        <p:cTn id="51" dur="1" fill="hold">
                                          <p:stCondLst>
                                            <p:cond delay="0"/>
                                          </p:stCondLst>
                                        </p:cTn>
                                        <p:tgtEl>
                                          <p:spTgt spid="23662"/>
                                        </p:tgtEl>
                                        <p:attrNameLst>
                                          <p:attrName>style.visibility</p:attrName>
                                        </p:attrNameLst>
                                      </p:cBhvr>
                                      <p:to>
                                        <p:strVal val="visible"/>
                                      </p:to>
                                    </p:set>
                                    <p:animEffect transition="in" filter="wheel(4)">
                                      <p:cBhvr>
                                        <p:cTn id="52" dur="2000"/>
                                        <p:tgtEl>
                                          <p:spTgt spid="23662"/>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1" presetClass="entr" presetSubtype="4" fill="hold" nodeType="clickEffect">
                                  <p:stCondLst>
                                    <p:cond delay="0"/>
                                  </p:stCondLst>
                                  <p:childTnLst>
                                    <p:set>
                                      <p:cBhvr>
                                        <p:cTn id="56" dur="1" fill="hold">
                                          <p:stCondLst>
                                            <p:cond delay="0"/>
                                          </p:stCondLst>
                                        </p:cTn>
                                        <p:tgtEl>
                                          <p:spTgt spid="23660"/>
                                        </p:tgtEl>
                                        <p:attrNameLst>
                                          <p:attrName>style.visibility</p:attrName>
                                        </p:attrNameLst>
                                      </p:cBhvr>
                                      <p:to>
                                        <p:strVal val="visible"/>
                                      </p:to>
                                    </p:set>
                                    <p:animEffect transition="in" filter="wheel(4)">
                                      <p:cBhvr>
                                        <p:cTn id="57" dur="2000"/>
                                        <p:tgtEl>
                                          <p:spTgt spid="23660"/>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1" presetClass="entr" presetSubtype="4" fill="hold" nodeType="clickEffect">
                                  <p:stCondLst>
                                    <p:cond delay="0"/>
                                  </p:stCondLst>
                                  <p:childTnLst>
                                    <p:set>
                                      <p:cBhvr>
                                        <p:cTn id="61" dur="1" fill="hold">
                                          <p:stCondLst>
                                            <p:cond delay="0"/>
                                          </p:stCondLst>
                                        </p:cTn>
                                        <p:tgtEl>
                                          <p:spTgt spid="23659"/>
                                        </p:tgtEl>
                                        <p:attrNameLst>
                                          <p:attrName>style.visibility</p:attrName>
                                        </p:attrNameLst>
                                      </p:cBhvr>
                                      <p:to>
                                        <p:strVal val="visible"/>
                                      </p:to>
                                    </p:set>
                                    <p:animEffect transition="in" filter="wheel(4)">
                                      <p:cBhvr>
                                        <p:cTn id="62" dur="2000"/>
                                        <p:tgtEl>
                                          <p:spTgt spid="23659"/>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21" presetClass="entr" presetSubtype="4" fill="hold" nodeType="clickEffect">
                                  <p:stCondLst>
                                    <p:cond delay="0"/>
                                  </p:stCondLst>
                                  <p:childTnLst>
                                    <p:set>
                                      <p:cBhvr>
                                        <p:cTn id="66" dur="1" fill="hold">
                                          <p:stCondLst>
                                            <p:cond delay="0"/>
                                          </p:stCondLst>
                                        </p:cTn>
                                        <p:tgtEl>
                                          <p:spTgt spid="23661"/>
                                        </p:tgtEl>
                                        <p:attrNameLst>
                                          <p:attrName>style.visibility</p:attrName>
                                        </p:attrNameLst>
                                      </p:cBhvr>
                                      <p:to>
                                        <p:strVal val="visible"/>
                                      </p:to>
                                    </p:set>
                                    <p:animEffect transition="in" filter="wheel(4)">
                                      <p:cBhvr>
                                        <p:cTn id="67" dur="2000"/>
                                        <p:tgtEl>
                                          <p:spTgt spid="23661"/>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21" presetClass="entr" presetSubtype="4" fill="hold" grpId="0" nodeType="clickEffect">
                                  <p:stCondLst>
                                    <p:cond delay="0"/>
                                  </p:stCondLst>
                                  <p:childTnLst>
                                    <p:set>
                                      <p:cBhvr>
                                        <p:cTn id="71" dur="1" fill="hold">
                                          <p:stCondLst>
                                            <p:cond delay="0"/>
                                          </p:stCondLst>
                                        </p:cTn>
                                        <p:tgtEl>
                                          <p:spTgt spid="23665"/>
                                        </p:tgtEl>
                                        <p:attrNameLst>
                                          <p:attrName>style.visibility</p:attrName>
                                        </p:attrNameLst>
                                      </p:cBhvr>
                                      <p:to>
                                        <p:strVal val="visible"/>
                                      </p:to>
                                    </p:set>
                                    <p:animEffect transition="in" filter="wheel(4)">
                                      <p:cBhvr>
                                        <p:cTn id="72" dur="2000"/>
                                        <p:tgtEl>
                                          <p:spTgt spid="23665"/>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3" presetClass="entr" presetSubtype="10" fill="hold" nodeType="clickEffect">
                                  <p:stCondLst>
                                    <p:cond delay="0"/>
                                  </p:stCondLst>
                                  <p:childTnLst>
                                    <p:set>
                                      <p:cBhvr>
                                        <p:cTn id="76" dur="1" fill="hold">
                                          <p:stCondLst>
                                            <p:cond delay="0"/>
                                          </p:stCondLst>
                                        </p:cTn>
                                        <p:tgtEl>
                                          <p:spTgt spid="23612"/>
                                        </p:tgtEl>
                                        <p:attrNameLst>
                                          <p:attrName>style.visibility</p:attrName>
                                        </p:attrNameLst>
                                      </p:cBhvr>
                                      <p:to>
                                        <p:strVal val="visible"/>
                                      </p:to>
                                    </p:set>
                                    <p:animEffect transition="in" filter="blinds(horizontal)">
                                      <p:cBhvr>
                                        <p:cTn id="77" dur="500"/>
                                        <p:tgtEl>
                                          <p:spTgt spid="23612"/>
                                        </p:tgtEl>
                                      </p:cBhvr>
                                    </p:animEffect>
                                  </p:childTnLst>
                                </p:cTn>
                              </p:par>
                            </p:childTnLst>
                          </p:cTn>
                        </p:par>
                      </p:childTnLst>
                    </p:cTn>
                  </p:par>
                  <p:par>
                    <p:cTn id="78" fill="hold" nodeType="clickPar">
                      <p:stCondLst>
                        <p:cond delay="indefinite"/>
                      </p:stCondLst>
                      <p:childTnLst>
                        <p:par>
                          <p:cTn id="79" fill="hold" nodeType="withGroup">
                            <p:stCondLst>
                              <p:cond delay="0"/>
                            </p:stCondLst>
                            <p:childTnLst>
                              <p:par>
                                <p:cTn id="80" presetID="3" presetClass="entr" presetSubtype="10" fill="hold" grpId="0" nodeType="clickEffect">
                                  <p:stCondLst>
                                    <p:cond delay="0"/>
                                  </p:stCondLst>
                                  <p:childTnLst>
                                    <p:set>
                                      <p:cBhvr>
                                        <p:cTn id="81" dur="1" fill="hold">
                                          <p:stCondLst>
                                            <p:cond delay="0"/>
                                          </p:stCondLst>
                                        </p:cTn>
                                        <p:tgtEl>
                                          <p:spTgt spid="23615"/>
                                        </p:tgtEl>
                                        <p:attrNameLst>
                                          <p:attrName>style.visibility</p:attrName>
                                        </p:attrNameLst>
                                      </p:cBhvr>
                                      <p:to>
                                        <p:strVal val="visible"/>
                                      </p:to>
                                    </p:set>
                                    <p:animEffect transition="in" filter="blinds(horizontal)">
                                      <p:cBhvr>
                                        <p:cTn id="82" dur="500"/>
                                        <p:tgtEl>
                                          <p:spTgt spid="23615"/>
                                        </p:tgtEl>
                                      </p:cBhvr>
                                    </p:animEffect>
                                  </p:childTnLst>
                                </p:cTn>
                              </p:par>
                            </p:childTnLst>
                          </p:cTn>
                        </p:par>
                      </p:childTnLst>
                    </p:cTn>
                  </p:par>
                  <p:par>
                    <p:cTn id="83" fill="hold" nodeType="clickPar">
                      <p:stCondLst>
                        <p:cond delay="indefinite"/>
                      </p:stCondLst>
                      <p:childTnLst>
                        <p:par>
                          <p:cTn id="84" fill="hold" nodeType="withGroup">
                            <p:stCondLst>
                              <p:cond delay="0"/>
                            </p:stCondLst>
                            <p:childTnLst>
                              <p:par>
                                <p:cTn id="85" presetID="21" presetClass="entr" presetSubtype="4" fill="hold" nodeType="clickEffect">
                                  <p:stCondLst>
                                    <p:cond delay="0"/>
                                  </p:stCondLst>
                                  <p:childTnLst>
                                    <p:set>
                                      <p:cBhvr>
                                        <p:cTn id="86" dur="1" fill="hold">
                                          <p:stCondLst>
                                            <p:cond delay="0"/>
                                          </p:stCondLst>
                                        </p:cTn>
                                        <p:tgtEl>
                                          <p:spTgt spid="23670"/>
                                        </p:tgtEl>
                                        <p:attrNameLst>
                                          <p:attrName>style.visibility</p:attrName>
                                        </p:attrNameLst>
                                      </p:cBhvr>
                                      <p:to>
                                        <p:strVal val="visible"/>
                                      </p:to>
                                    </p:set>
                                    <p:animEffect transition="in" filter="wheel(4)">
                                      <p:cBhvr>
                                        <p:cTn id="87" dur="2000"/>
                                        <p:tgtEl>
                                          <p:spTgt spid="23670"/>
                                        </p:tgtEl>
                                      </p:cBhvr>
                                    </p:animEffect>
                                  </p:childTnLst>
                                </p:cTn>
                              </p:par>
                            </p:childTnLst>
                          </p:cTn>
                        </p:par>
                      </p:childTnLst>
                    </p:cTn>
                  </p:par>
                  <p:par>
                    <p:cTn id="88" fill="hold" nodeType="clickPar">
                      <p:stCondLst>
                        <p:cond delay="indefinite"/>
                      </p:stCondLst>
                      <p:childTnLst>
                        <p:par>
                          <p:cTn id="89" fill="hold" nodeType="withGroup">
                            <p:stCondLst>
                              <p:cond delay="0"/>
                            </p:stCondLst>
                            <p:childTnLst>
                              <p:par>
                                <p:cTn id="90" presetID="21" presetClass="entr" presetSubtype="4" fill="hold" nodeType="clickEffect">
                                  <p:stCondLst>
                                    <p:cond delay="0"/>
                                  </p:stCondLst>
                                  <p:childTnLst>
                                    <p:set>
                                      <p:cBhvr>
                                        <p:cTn id="91" dur="1" fill="hold">
                                          <p:stCondLst>
                                            <p:cond delay="0"/>
                                          </p:stCondLst>
                                        </p:cTn>
                                        <p:tgtEl>
                                          <p:spTgt spid="23669"/>
                                        </p:tgtEl>
                                        <p:attrNameLst>
                                          <p:attrName>style.visibility</p:attrName>
                                        </p:attrNameLst>
                                      </p:cBhvr>
                                      <p:to>
                                        <p:strVal val="visible"/>
                                      </p:to>
                                    </p:set>
                                    <p:animEffect transition="in" filter="wheel(4)">
                                      <p:cBhvr>
                                        <p:cTn id="92" dur="2000"/>
                                        <p:tgtEl>
                                          <p:spTgt spid="23669"/>
                                        </p:tgtEl>
                                      </p:cBhvr>
                                    </p:animEffect>
                                  </p:childTnLst>
                                </p:cTn>
                              </p:par>
                            </p:childTnLst>
                          </p:cTn>
                        </p:par>
                      </p:childTnLst>
                    </p:cTn>
                  </p:par>
                  <p:par>
                    <p:cTn id="93" fill="hold" nodeType="clickPar">
                      <p:stCondLst>
                        <p:cond delay="indefinite"/>
                      </p:stCondLst>
                      <p:childTnLst>
                        <p:par>
                          <p:cTn id="94" fill="hold" nodeType="withGroup">
                            <p:stCondLst>
                              <p:cond delay="0"/>
                            </p:stCondLst>
                            <p:childTnLst>
                              <p:par>
                                <p:cTn id="95" presetID="21" presetClass="entr" presetSubtype="4" fill="hold" nodeType="clickEffect">
                                  <p:stCondLst>
                                    <p:cond delay="0"/>
                                  </p:stCondLst>
                                  <p:childTnLst>
                                    <p:set>
                                      <p:cBhvr>
                                        <p:cTn id="96" dur="1" fill="hold">
                                          <p:stCondLst>
                                            <p:cond delay="0"/>
                                          </p:stCondLst>
                                        </p:cTn>
                                        <p:tgtEl>
                                          <p:spTgt spid="23667"/>
                                        </p:tgtEl>
                                        <p:attrNameLst>
                                          <p:attrName>style.visibility</p:attrName>
                                        </p:attrNameLst>
                                      </p:cBhvr>
                                      <p:to>
                                        <p:strVal val="visible"/>
                                      </p:to>
                                    </p:set>
                                    <p:animEffect transition="in" filter="wheel(4)">
                                      <p:cBhvr>
                                        <p:cTn id="97" dur="2000"/>
                                        <p:tgtEl>
                                          <p:spTgt spid="23667"/>
                                        </p:tgtEl>
                                      </p:cBhvr>
                                    </p:animEffect>
                                  </p:childTnLst>
                                </p:cTn>
                              </p:par>
                            </p:childTnLst>
                          </p:cTn>
                        </p:par>
                      </p:childTnLst>
                    </p:cTn>
                  </p:par>
                  <p:par>
                    <p:cTn id="98" fill="hold" nodeType="clickPar">
                      <p:stCondLst>
                        <p:cond delay="indefinite"/>
                      </p:stCondLst>
                      <p:childTnLst>
                        <p:par>
                          <p:cTn id="99" fill="hold" nodeType="withGroup">
                            <p:stCondLst>
                              <p:cond delay="0"/>
                            </p:stCondLst>
                            <p:childTnLst>
                              <p:par>
                                <p:cTn id="100" presetID="21" presetClass="entr" presetSubtype="4" fill="hold" nodeType="clickEffect">
                                  <p:stCondLst>
                                    <p:cond delay="0"/>
                                  </p:stCondLst>
                                  <p:childTnLst>
                                    <p:set>
                                      <p:cBhvr>
                                        <p:cTn id="101" dur="1" fill="hold">
                                          <p:stCondLst>
                                            <p:cond delay="0"/>
                                          </p:stCondLst>
                                        </p:cTn>
                                        <p:tgtEl>
                                          <p:spTgt spid="23668"/>
                                        </p:tgtEl>
                                        <p:attrNameLst>
                                          <p:attrName>style.visibility</p:attrName>
                                        </p:attrNameLst>
                                      </p:cBhvr>
                                      <p:to>
                                        <p:strVal val="visible"/>
                                      </p:to>
                                    </p:set>
                                    <p:animEffect transition="in" filter="wheel(4)">
                                      <p:cBhvr>
                                        <p:cTn id="102" dur="2000"/>
                                        <p:tgtEl>
                                          <p:spTgt spid="23668"/>
                                        </p:tgtEl>
                                      </p:cBhvr>
                                    </p:animEffect>
                                  </p:childTnLst>
                                </p:cTn>
                              </p:par>
                            </p:childTnLst>
                          </p:cTn>
                        </p:par>
                      </p:childTnLst>
                    </p:cTn>
                  </p:par>
                  <p:par>
                    <p:cTn id="103" fill="hold" nodeType="clickPar">
                      <p:stCondLst>
                        <p:cond delay="indefinite"/>
                      </p:stCondLst>
                      <p:childTnLst>
                        <p:par>
                          <p:cTn id="104" fill="hold" nodeType="withGroup">
                            <p:stCondLst>
                              <p:cond delay="0"/>
                            </p:stCondLst>
                            <p:childTnLst>
                              <p:par>
                                <p:cTn id="105" presetID="3" presetClass="entr" presetSubtype="10" fill="hold" nodeType="clickEffect">
                                  <p:stCondLst>
                                    <p:cond delay="0"/>
                                  </p:stCondLst>
                                  <p:childTnLst>
                                    <p:set>
                                      <p:cBhvr>
                                        <p:cTn id="106" dur="1" fill="hold">
                                          <p:stCondLst>
                                            <p:cond delay="0"/>
                                          </p:stCondLst>
                                        </p:cTn>
                                        <p:tgtEl>
                                          <p:spTgt spid="23613"/>
                                        </p:tgtEl>
                                        <p:attrNameLst>
                                          <p:attrName>style.visibility</p:attrName>
                                        </p:attrNameLst>
                                      </p:cBhvr>
                                      <p:to>
                                        <p:strVal val="visible"/>
                                      </p:to>
                                    </p:set>
                                    <p:animEffect transition="in" filter="blinds(horizontal)">
                                      <p:cBhvr>
                                        <p:cTn id="107" dur="500"/>
                                        <p:tgtEl>
                                          <p:spTgt spid="23613"/>
                                        </p:tgtEl>
                                      </p:cBhvr>
                                    </p:animEffect>
                                  </p:childTnLst>
                                </p:cTn>
                              </p:par>
                            </p:childTnLst>
                          </p:cTn>
                        </p:par>
                      </p:childTnLst>
                    </p:cTn>
                  </p:par>
                  <p:par>
                    <p:cTn id="108" fill="hold" nodeType="clickPar">
                      <p:stCondLst>
                        <p:cond delay="indefinite"/>
                      </p:stCondLst>
                      <p:childTnLst>
                        <p:par>
                          <p:cTn id="109" fill="hold" nodeType="withGroup">
                            <p:stCondLst>
                              <p:cond delay="0"/>
                            </p:stCondLst>
                            <p:childTnLst>
                              <p:par>
                                <p:cTn id="110" presetID="3" presetClass="entr" presetSubtype="10" fill="hold" grpId="0" nodeType="clickEffect">
                                  <p:stCondLst>
                                    <p:cond delay="0"/>
                                  </p:stCondLst>
                                  <p:childTnLst>
                                    <p:set>
                                      <p:cBhvr>
                                        <p:cTn id="111" dur="1" fill="hold">
                                          <p:stCondLst>
                                            <p:cond delay="0"/>
                                          </p:stCondLst>
                                        </p:cTn>
                                        <p:tgtEl>
                                          <p:spTgt spid="23616"/>
                                        </p:tgtEl>
                                        <p:attrNameLst>
                                          <p:attrName>style.visibility</p:attrName>
                                        </p:attrNameLst>
                                      </p:cBhvr>
                                      <p:to>
                                        <p:strVal val="visible"/>
                                      </p:to>
                                    </p:set>
                                    <p:animEffect transition="in" filter="blinds(horizontal)">
                                      <p:cBhvr>
                                        <p:cTn id="112" dur="500"/>
                                        <p:tgtEl>
                                          <p:spTgt spid="236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54" grpId="0" build="p" autoUpdateAnimBg="0"/>
      <p:bldP spid="23614" grpId="0"/>
      <p:bldP spid="23615" grpId="0" autoUpdateAnimBg="0"/>
      <p:bldP spid="23616" grpId="0" autoUpdateAnimBg="0"/>
      <p:bldP spid="23665" grpId="0"/>
    </p:bldLst>
  </p:timing>
</p:sld>
</file>

<file path=ppt/slides/slide3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4578" name="Rectangle 2"/>
          <p:cNvSpPr>
            <a:spLocks noGrp="1" noChangeArrowheads="1"/>
          </p:cNvSpPr>
          <p:nvPr>
            <p:ph type="body" idx="1"/>
          </p:nvPr>
        </p:nvSpPr>
        <p:spPr>
          <a:xfrm>
            <a:off x="0" y="165100"/>
            <a:ext cx="7772400" cy="457200"/>
          </a:xfrm>
        </p:spPr>
        <p:txBody>
          <a:bodyPr/>
          <a:lstStyle/>
          <a:p>
            <a:r>
              <a:rPr lang="en-US" sz="2800" b="1">
                <a:solidFill>
                  <a:srgbClr val="990000"/>
                </a:solidFill>
              </a:rPr>
              <a:t>1. 9.Vẽ biểu đồ nội lực theo nhận xét</a:t>
            </a:r>
            <a:endParaRPr lang="en-US" sz="2800">
              <a:solidFill>
                <a:srgbClr val="990000"/>
              </a:solidFill>
            </a:endParaRPr>
          </a:p>
        </p:txBody>
      </p:sp>
      <p:sp>
        <p:nvSpPr>
          <p:cNvPr id="24579" name="Text Box 3"/>
          <p:cNvSpPr txBox="1">
            <a:spLocks noChangeArrowheads="1"/>
          </p:cNvSpPr>
          <p:nvPr/>
        </p:nvSpPr>
        <p:spPr bwMode="auto">
          <a:xfrm>
            <a:off x="212725" y="623888"/>
            <a:ext cx="71056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i="1">
                <a:solidFill>
                  <a:srgbClr val="006600"/>
                </a:solidFill>
              </a:rPr>
              <a:t>1.9.1. Áp dụng nguyên lý cộng tác dụng</a:t>
            </a:r>
            <a:r>
              <a:rPr lang="en-US" sz="2800">
                <a:solidFill>
                  <a:srgbClr val="006600"/>
                </a:solidFill>
              </a:rPr>
              <a:t>.</a:t>
            </a:r>
            <a:r>
              <a:rPr lang="en-US" sz="2800">
                <a:solidFill>
                  <a:srgbClr val="000000"/>
                </a:solidFill>
              </a:rPr>
              <a:t> </a:t>
            </a:r>
          </a:p>
        </p:txBody>
      </p:sp>
      <p:sp>
        <p:nvSpPr>
          <p:cNvPr id="24580" name="Text Box 4"/>
          <p:cNvSpPr txBox="1">
            <a:spLocks noChangeArrowheads="1"/>
          </p:cNvSpPr>
          <p:nvPr/>
        </p:nvSpPr>
        <p:spPr bwMode="auto">
          <a:xfrm>
            <a:off x="250825" y="1012825"/>
            <a:ext cx="748665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000000"/>
                </a:solidFill>
              </a:rPr>
              <a:t>Thí dụ 1.5</a:t>
            </a:r>
            <a:r>
              <a:rPr lang="en-US" sz="2800">
                <a:solidFill>
                  <a:srgbClr val="000000"/>
                </a:solidFill>
              </a:rPr>
              <a:t>.   Vẽ biểu đồ momen uốn của dầm.</a:t>
            </a:r>
            <a:endParaRPr lang="en-US" sz="2800"/>
          </a:p>
        </p:txBody>
      </p:sp>
      <p:grpSp>
        <p:nvGrpSpPr>
          <p:cNvPr id="24736" name="Group 160"/>
          <p:cNvGrpSpPr>
            <a:grpSpLocks/>
          </p:cNvGrpSpPr>
          <p:nvPr/>
        </p:nvGrpSpPr>
        <p:grpSpPr bwMode="auto">
          <a:xfrm>
            <a:off x="2070100" y="2928938"/>
            <a:ext cx="4267200" cy="903287"/>
            <a:chOff x="1304" y="1845"/>
            <a:chExt cx="2688" cy="569"/>
          </a:xfrm>
        </p:grpSpPr>
        <p:sp>
          <p:nvSpPr>
            <p:cNvPr id="24582" name="Text Box 6"/>
            <p:cNvSpPr txBox="1">
              <a:spLocks noChangeArrowheads="1"/>
            </p:cNvSpPr>
            <p:nvPr/>
          </p:nvSpPr>
          <p:spPr bwMode="auto">
            <a:xfrm>
              <a:off x="1663" y="1845"/>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3300"/>
                  </a:solidFill>
                  <a:latin typeface="Times New Roman" pitchFamily="18" charset="0"/>
                  <a:cs typeface="Times New Roman" pitchFamily="18" charset="0"/>
                </a:rPr>
                <a:t>6</a:t>
              </a:r>
            </a:p>
          </p:txBody>
        </p:sp>
        <p:sp>
          <p:nvSpPr>
            <p:cNvPr id="24583" name="Line 7"/>
            <p:cNvSpPr>
              <a:spLocks noChangeShapeType="1"/>
            </p:cNvSpPr>
            <p:nvPr/>
          </p:nvSpPr>
          <p:spPr bwMode="auto">
            <a:xfrm>
              <a:off x="1304" y="2412"/>
              <a:ext cx="2688" cy="0"/>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4" name="Line 8"/>
            <p:cNvSpPr>
              <a:spLocks noChangeShapeType="1"/>
            </p:cNvSpPr>
            <p:nvPr/>
          </p:nvSpPr>
          <p:spPr bwMode="auto">
            <a:xfrm>
              <a:off x="1921" y="2035"/>
              <a:ext cx="0" cy="375"/>
            </a:xfrm>
            <a:prstGeom prst="line">
              <a:avLst/>
            </a:prstGeom>
            <a:noFill/>
            <a:ln w="19050">
              <a:solidFill>
                <a:srgbClr val="417537"/>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5" name="Line 9"/>
            <p:cNvSpPr>
              <a:spLocks noChangeShapeType="1"/>
            </p:cNvSpPr>
            <p:nvPr/>
          </p:nvSpPr>
          <p:spPr bwMode="auto">
            <a:xfrm flipV="1">
              <a:off x="1304" y="2037"/>
              <a:ext cx="608" cy="375"/>
            </a:xfrm>
            <a:prstGeom prst="line">
              <a:avLst/>
            </a:prstGeom>
            <a:noFill/>
            <a:ln w="28575">
              <a:solidFill>
                <a:srgbClr val="2B4E24"/>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6" name="Line 10"/>
            <p:cNvSpPr>
              <a:spLocks noChangeShapeType="1"/>
            </p:cNvSpPr>
            <p:nvPr/>
          </p:nvSpPr>
          <p:spPr bwMode="auto">
            <a:xfrm>
              <a:off x="1913" y="2035"/>
              <a:ext cx="2071" cy="375"/>
            </a:xfrm>
            <a:prstGeom prst="line">
              <a:avLst/>
            </a:prstGeom>
            <a:noFill/>
            <a:ln w="28575">
              <a:solidFill>
                <a:srgbClr val="2B4E24"/>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7" name="Line 11"/>
            <p:cNvSpPr>
              <a:spLocks noChangeShapeType="1"/>
            </p:cNvSpPr>
            <p:nvPr/>
          </p:nvSpPr>
          <p:spPr bwMode="auto">
            <a:xfrm>
              <a:off x="1772" y="2129"/>
              <a:ext cx="0" cy="281"/>
            </a:xfrm>
            <a:prstGeom prst="line">
              <a:avLst/>
            </a:prstGeom>
            <a:noFill/>
            <a:ln w="9525">
              <a:solidFill>
                <a:srgbClr val="417537"/>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8" name="Line 12"/>
            <p:cNvSpPr>
              <a:spLocks noChangeShapeType="1"/>
            </p:cNvSpPr>
            <p:nvPr/>
          </p:nvSpPr>
          <p:spPr bwMode="auto">
            <a:xfrm>
              <a:off x="1632" y="2215"/>
              <a:ext cx="0" cy="198"/>
            </a:xfrm>
            <a:prstGeom prst="line">
              <a:avLst/>
            </a:prstGeom>
            <a:noFill/>
            <a:ln w="9525">
              <a:solidFill>
                <a:srgbClr val="417537"/>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9" name="Line 13"/>
            <p:cNvSpPr>
              <a:spLocks noChangeShapeType="1"/>
            </p:cNvSpPr>
            <p:nvPr/>
          </p:nvSpPr>
          <p:spPr bwMode="auto">
            <a:xfrm>
              <a:off x="1490" y="2301"/>
              <a:ext cx="0" cy="103"/>
            </a:xfrm>
            <a:prstGeom prst="line">
              <a:avLst/>
            </a:prstGeom>
            <a:noFill/>
            <a:ln w="9525">
              <a:solidFill>
                <a:srgbClr val="417537"/>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90" name="Line 14"/>
            <p:cNvSpPr>
              <a:spLocks noChangeShapeType="1"/>
            </p:cNvSpPr>
            <p:nvPr/>
          </p:nvSpPr>
          <p:spPr bwMode="auto">
            <a:xfrm>
              <a:off x="2069" y="2074"/>
              <a:ext cx="0" cy="340"/>
            </a:xfrm>
            <a:prstGeom prst="line">
              <a:avLst/>
            </a:prstGeom>
            <a:noFill/>
            <a:ln w="9525">
              <a:solidFill>
                <a:srgbClr val="417537"/>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91" name="Line 15"/>
            <p:cNvSpPr>
              <a:spLocks noChangeShapeType="1"/>
            </p:cNvSpPr>
            <p:nvPr/>
          </p:nvSpPr>
          <p:spPr bwMode="auto">
            <a:xfrm>
              <a:off x="2217" y="2098"/>
              <a:ext cx="0" cy="310"/>
            </a:xfrm>
            <a:prstGeom prst="line">
              <a:avLst/>
            </a:prstGeom>
            <a:noFill/>
            <a:ln w="9525">
              <a:solidFill>
                <a:srgbClr val="417537"/>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92" name="Line 16"/>
            <p:cNvSpPr>
              <a:spLocks noChangeShapeType="1"/>
            </p:cNvSpPr>
            <p:nvPr/>
          </p:nvSpPr>
          <p:spPr bwMode="auto">
            <a:xfrm>
              <a:off x="2366" y="2121"/>
              <a:ext cx="0" cy="287"/>
            </a:xfrm>
            <a:prstGeom prst="line">
              <a:avLst/>
            </a:prstGeom>
            <a:noFill/>
            <a:ln w="9525">
              <a:solidFill>
                <a:srgbClr val="417537"/>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93" name="Line 17"/>
            <p:cNvSpPr>
              <a:spLocks noChangeShapeType="1"/>
            </p:cNvSpPr>
            <p:nvPr/>
          </p:nvSpPr>
          <p:spPr bwMode="auto">
            <a:xfrm>
              <a:off x="2522" y="2144"/>
              <a:ext cx="0" cy="266"/>
            </a:xfrm>
            <a:prstGeom prst="line">
              <a:avLst/>
            </a:prstGeom>
            <a:noFill/>
            <a:ln w="9525">
              <a:solidFill>
                <a:srgbClr val="417537"/>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94" name="Line 18"/>
            <p:cNvSpPr>
              <a:spLocks noChangeShapeType="1"/>
            </p:cNvSpPr>
            <p:nvPr/>
          </p:nvSpPr>
          <p:spPr bwMode="auto">
            <a:xfrm>
              <a:off x="2662" y="2168"/>
              <a:ext cx="0" cy="239"/>
            </a:xfrm>
            <a:prstGeom prst="line">
              <a:avLst/>
            </a:prstGeom>
            <a:noFill/>
            <a:ln w="9525">
              <a:solidFill>
                <a:srgbClr val="417537"/>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95" name="Line 19"/>
            <p:cNvSpPr>
              <a:spLocks noChangeShapeType="1"/>
            </p:cNvSpPr>
            <p:nvPr/>
          </p:nvSpPr>
          <p:spPr bwMode="auto">
            <a:xfrm>
              <a:off x="2803" y="2191"/>
              <a:ext cx="0" cy="219"/>
            </a:xfrm>
            <a:prstGeom prst="line">
              <a:avLst/>
            </a:prstGeom>
            <a:noFill/>
            <a:ln w="9525">
              <a:solidFill>
                <a:srgbClr val="417537"/>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96" name="Line 20"/>
            <p:cNvSpPr>
              <a:spLocks noChangeShapeType="1"/>
            </p:cNvSpPr>
            <p:nvPr/>
          </p:nvSpPr>
          <p:spPr bwMode="auto">
            <a:xfrm>
              <a:off x="2936" y="2223"/>
              <a:ext cx="0" cy="187"/>
            </a:xfrm>
            <a:prstGeom prst="line">
              <a:avLst/>
            </a:prstGeom>
            <a:noFill/>
            <a:ln w="19050">
              <a:solidFill>
                <a:srgbClr val="417537"/>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97" name="Line 21"/>
            <p:cNvSpPr>
              <a:spLocks noChangeShapeType="1"/>
            </p:cNvSpPr>
            <p:nvPr/>
          </p:nvSpPr>
          <p:spPr bwMode="auto">
            <a:xfrm>
              <a:off x="3062" y="2246"/>
              <a:ext cx="0" cy="160"/>
            </a:xfrm>
            <a:prstGeom prst="line">
              <a:avLst/>
            </a:prstGeom>
            <a:noFill/>
            <a:ln w="9525">
              <a:solidFill>
                <a:srgbClr val="417537"/>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98" name="Line 22"/>
            <p:cNvSpPr>
              <a:spLocks noChangeShapeType="1"/>
            </p:cNvSpPr>
            <p:nvPr/>
          </p:nvSpPr>
          <p:spPr bwMode="auto">
            <a:xfrm>
              <a:off x="3193" y="2270"/>
              <a:ext cx="0" cy="129"/>
            </a:xfrm>
            <a:prstGeom prst="line">
              <a:avLst/>
            </a:prstGeom>
            <a:noFill/>
            <a:ln w="9525">
              <a:solidFill>
                <a:srgbClr val="417537"/>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99" name="Line 23"/>
            <p:cNvSpPr>
              <a:spLocks noChangeShapeType="1"/>
            </p:cNvSpPr>
            <p:nvPr/>
          </p:nvSpPr>
          <p:spPr bwMode="auto">
            <a:xfrm>
              <a:off x="3318" y="2293"/>
              <a:ext cx="0" cy="106"/>
            </a:xfrm>
            <a:prstGeom prst="line">
              <a:avLst/>
            </a:prstGeom>
            <a:noFill/>
            <a:ln w="9525">
              <a:solidFill>
                <a:srgbClr val="417537"/>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00" name="Line 24"/>
            <p:cNvSpPr>
              <a:spLocks noChangeShapeType="1"/>
            </p:cNvSpPr>
            <p:nvPr/>
          </p:nvSpPr>
          <p:spPr bwMode="auto">
            <a:xfrm>
              <a:off x="3443" y="2317"/>
              <a:ext cx="0" cy="93"/>
            </a:xfrm>
            <a:prstGeom prst="line">
              <a:avLst/>
            </a:prstGeom>
            <a:noFill/>
            <a:ln w="9525">
              <a:solidFill>
                <a:srgbClr val="417537"/>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01" name="Line 25"/>
            <p:cNvSpPr>
              <a:spLocks noChangeShapeType="1"/>
            </p:cNvSpPr>
            <p:nvPr/>
          </p:nvSpPr>
          <p:spPr bwMode="auto">
            <a:xfrm>
              <a:off x="3568" y="2340"/>
              <a:ext cx="0" cy="74"/>
            </a:xfrm>
            <a:prstGeom prst="line">
              <a:avLst/>
            </a:prstGeom>
            <a:noFill/>
            <a:ln w="9525">
              <a:solidFill>
                <a:srgbClr val="417537"/>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02" name="Line 26"/>
            <p:cNvSpPr>
              <a:spLocks noChangeShapeType="1"/>
            </p:cNvSpPr>
            <p:nvPr/>
          </p:nvSpPr>
          <p:spPr bwMode="auto">
            <a:xfrm>
              <a:off x="3691" y="2361"/>
              <a:ext cx="0" cy="44"/>
            </a:xfrm>
            <a:prstGeom prst="line">
              <a:avLst/>
            </a:prstGeom>
            <a:noFill/>
            <a:ln w="9525">
              <a:solidFill>
                <a:srgbClr val="417537"/>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03" name="Line 27"/>
            <p:cNvSpPr>
              <a:spLocks noChangeShapeType="1"/>
            </p:cNvSpPr>
            <p:nvPr/>
          </p:nvSpPr>
          <p:spPr bwMode="auto">
            <a:xfrm>
              <a:off x="1382" y="2363"/>
              <a:ext cx="0" cy="45"/>
            </a:xfrm>
            <a:prstGeom prst="line">
              <a:avLst/>
            </a:prstGeom>
            <a:noFill/>
            <a:ln w="9525">
              <a:solidFill>
                <a:srgbClr val="417537"/>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04" name="Line 28"/>
            <p:cNvSpPr>
              <a:spLocks noChangeShapeType="1"/>
            </p:cNvSpPr>
            <p:nvPr/>
          </p:nvSpPr>
          <p:spPr bwMode="auto">
            <a:xfrm>
              <a:off x="3818" y="2387"/>
              <a:ext cx="0" cy="18"/>
            </a:xfrm>
            <a:prstGeom prst="line">
              <a:avLst/>
            </a:prstGeom>
            <a:noFill/>
            <a:ln w="9525">
              <a:solidFill>
                <a:srgbClr val="417537"/>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05" name="Text Box 29"/>
            <p:cNvSpPr txBox="1">
              <a:spLocks noChangeArrowheads="1"/>
            </p:cNvSpPr>
            <p:nvPr/>
          </p:nvSpPr>
          <p:spPr bwMode="auto">
            <a:xfrm>
              <a:off x="2834" y="1938"/>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3300"/>
                  </a:solidFill>
                  <a:latin typeface="Times New Roman" pitchFamily="18" charset="0"/>
                  <a:cs typeface="Times New Roman" pitchFamily="18" charset="0"/>
                </a:rPr>
                <a:t>3</a:t>
              </a:r>
            </a:p>
          </p:txBody>
        </p:sp>
      </p:grpSp>
      <p:sp>
        <p:nvSpPr>
          <p:cNvPr id="24606" name="Text Box 30"/>
          <p:cNvSpPr txBox="1">
            <a:spLocks noChangeArrowheads="1"/>
          </p:cNvSpPr>
          <p:nvPr/>
        </p:nvSpPr>
        <p:spPr bwMode="auto">
          <a:xfrm>
            <a:off x="850900" y="3429000"/>
            <a:ext cx="692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b )</a:t>
            </a:r>
          </a:p>
        </p:txBody>
      </p:sp>
      <p:grpSp>
        <p:nvGrpSpPr>
          <p:cNvPr id="24743" name="Group 167"/>
          <p:cNvGrpSpPr>
            <a:grpSpLocks/>
          </p:cNvGrpSpPr>
          <p:nvPr/>
        </p:nvGrpSpPr>
        <p:grpSpPr bwMode="auto">
          <a:xfrm>
            <a:off x="1681163" y="1447800"/>
            <a:ext cx="6396037" cy="1560513"/>
            <a:chOff x="1059" y="912"/>
            <a:chExt cx="4029" cy="983"/>
          </a:xfrm>
        </p:grpSpPr>
        <p:sp>
          <p:nvSpPr>
            <p:cNvPr id="24608" name="Text Box 32"/>
            <p:cNvSpPr txBox="1">
              <a:spLocks noChangeArrowheads="1"/>
            </p:cNvSpPr>
            <p:nvPr/>
          </p:nvSpPr>
          <p:spPr bwMode="auto">
            <a:xfrm>
              <a:off x="3937" y="1112"/>
              <a:ext cx="1151"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0099"/>
                  </a:solidFill>
                </a:rPr>
                <a:t>M</a:t>
              </a:r>
              <a:r>
                <a:rPr lang="en-US" sz="2800" baseline="-25000">
                  <a:solidFill>
                    <a:srgbClr val="000099"/>
                  </a:solidFill>
                </a:rPr>
                <a:t>O</a:t>
              </a:r>
              <a:r>
                <a:rPr lang="en-US" sz="2800">
                  <a:solidFill>
                    <a:srgbClr val="000099"/>
                  </a:solidFill>
                </a:rPr>
                <a:t>=4kNm</a:t>
              </a:r>
            </a:p>
          </p:txBody>
        </p:sp>
        <p:sp>
          <p:nvSpPr>
            <p:cNvPr id="24609" name="Text Box 33"/>
            <p:cNvSpPr txBox="1">
              <a:spLocks noChangeArrowheads="1"/>
            </p:cNvSpPr>
            <p:nvPr/>
          </p:nvSpPr>
          <p:spPr bwMode="auto">
            <a:xfrm>
              <a:off x="2564" y="921"/>
              <a:ext cx="1084"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q=2kN/m</a:t>
              </a:r>
            </a:p>
          </p:txBody>
        </p:sp>
        <p:sp>
          <p:nvSpPr>
            <p:cNvPr id="24610" name="AutoShape 34"/>
            <p:cNvSpPr>
              <a:spLocks noChangeArrowheads="1"/>
            </p:cNvSpPr>
            <p:nvPr/>
          </p:nvSpPr>
          <p:spPr bwMode="auto">
            <a:xfrm>
              <a:off x="3917" y="1412"/>
              <a:ext cx="58" cy="58"/>
            </a:xfrm>
            <a:prstGeom prst="flowChartConnector">
              <a:avLst/>
            </a:prstGeom>
            <a:solidFill>
              <a:srgbClr val="FFFFFF"/>
            </a:solidFill>
            <a:ln w="28575">
              <a:solidFill>
                <a:srgbClr val="663300"/>
              </a:solidFill>
              <a:round/>
              <a:headEnd/>
              <a:tailEnd/>
            </a:ln>
          </p:spPr>
          <p:txBody>
            <a:bodyPr/>
            <a:lstStyle/>
            <a:p>
              <a:endParaRPr lang="en-US"/>
            </a:p>
          </p:txBody>
        </p:sp>
        <p:sp>
          <p:nvSpPr>
            <p:cNvPr id="24611" name="Line 35"/>
            <p:cNvSpPr>
              <a:spLocks noChangeShapeType="1"/>
            </p:cNvSpPr>
            <p:nvPr/>
          </p:nvSpPr>
          <p:spPr bwMode="auto">
            <a:xfrm rot="231129" flipH="1">
              <a:off x="3863" y="1464"/>
              <a:ext cx="83" cy="16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12" name="Line 36"/>
            <p:cNvSpPr>
              <a:spLocks noChangeShapeType="1"/>
            </p:cNvSpPr>
            <p:nvPr/>
          </p:nvSpPr>
          <p:spPr bwMode="auto">
            <a:xfrm rot="-84110">
              <a:off x="3965" y="1459"/>
              <a:ext cx="85" cy="16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13" name="Line 37"/>
            <p:cNvSpPr>
              <a:spLocks noChangeShapeType="1"/>
            </p:cNvSpPr>
            <p:nvPr/>
          </p:nvSpPr>
          <p:spPr bwMode="auto">
            <a:xfrm>
              <a:off x="3777" y="1627"/>
              <a:ext cx="369" cy="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14" name="Line 38"/>
            <p:cNvSpPr>
              <a:spLocks noChangeShapeType="1"/>
            </p:cNvSpPr>
            <p:nvPr/>
          </p:nvSpPr>
          <p:spPr bwMode="auto">
            <a:xfrm flipH="1">
              <a:off x="3787" y="1627"/>
              <a:ext cx="86" cy="5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15" name="Line 39"/>
            <p:cNvSpPr>
              <a:spLocks noChangeShapeType="1"/>
            </p:cNvSpPr>
            <p:nvPr/>
          </p:nvSpPr>
          <p:spPr bwMode="auto">
            <a:xfrm flipH="1">
              <a:off x="3846" y="1627"/>
              <a:ext cx="84" cy="5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16" name="Line 40"/>
            <p:cNvSpPr>
              <a:spLocks noChangeShapeType="1"/>
            </p:cNvSpPr>
            <p:nvPr/>
          </p:nvSpPr>
          <p:spPr bwMode="auto">
            <a:xfrm flipH="1">
              <a:off x="3895" y="1627"/>
              <a:ext cx="83" cy="5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17" name="Line 41"/>
            <p:cNvSpPr>
              <a:spLocks noChangeShapeType="1"/>
            </p:cNvSpPr>
            <p:nvPr/>
          </p:nvSpPr>
          <p:spPr bwMode="auto">
            <a:xfrm flipH="1">
              <a:off x="3947" y="1627"/>
              <a:ext cx="84" cy="5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18" name="Line 42"/>
            <p:cNvSpPr>
              <a:spLocks noChangeShapeType="1"/>
            </p:cNvSpPr>
            <p:nvPr/>
          </p:nvSpPr>
          <p:spPr bwMode="auto">
            <a:xfrm flipH="1">
              <a:off x="3996" y="1627"/>
              <a:ext cx="84" cy="5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19" name="Line 43"/>
            <p:cNvSpPr>
              <a:spLocks noChangeShapeType="1"/>
            </p:cNvSpPr>
            <p:nvPr/>
          </p:nvSpPr>
          <p:spPr bwMode="auto">
            <a:xfrm flipH="1">
              <a:off x="4049" y="1627"/>
              <a:ext cx="83" cy="5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20" name="AutoShape 44"/>
            <p:cNvSpPr>
              <a:spLocks noChangeArrowheads="1"/>
            </p:cNvSpPr>
            <p:nvPr/>
          </p:nvSpPr>
          <p:spPr bwMode="auto">
            <a:xfrm>
              <a:off x="1841" y="1611"/>
              <a:ext cx="58" cy="58"/>
            </a:xfrm>
            <a:prstGeom prst="flowChartConnector">
              <a:avLst/>
            </a:prstGeom>
            <a:solidFill>
              <a:srgbClr val="FFFFFF"/>
            </a:solidFill>
            <a:ln w="28575">
              <a:solidFill>
                <a:srgbClr val="000000"/>
              </a:solidFill>
              <a:round/>
              <a:headEnd/>
              <a:tailEnd/>
            </a:ln>
          </p:spPr>
          <p:txBody>
            <a:bodyPr/>
            <a:lstStyle/>
            <a:p>
              <a:endParaRPr lang="en-US"/>
            </a:p>
          </p:txBody>
        </p:sp>
        <p:sp>
          <p:nvSpPr>
            <p:cNvPr id="24621" name="AutoShape 45"/>
            <p:cNvSpPr>
              <a:spLocks noChangeArrowheads="1"/>
            </p:cNvSpPr>
            <p:nvPr/>
          </p:nvSpPr>
          <p:spPr bwMode="auto">
            <a:xfrm>
              <a:off x="1837" y="1437"/>
              <a:ext cx="58" cy="58"/>
            </a:xfrm>
            <a:prstGeom prst="flowChartConnector">
              <a:avLst/>
            </a:prstGeom>
            <a:solidFill>
              <a:srgbClr val="FFFFFF"/>
            </a:solidFill>
            <a:ln w="28575">
              <a:solidFill>
                <a:srgbClr val="000000"/>
              </a:solidFill>
              <a:round/>
              <a:headEnd/>
              <a:tailEnd/>
            </a:ln>
          </p:spPr>
          <p:txBody>
            <a:bodyPr/>
            <a:lstStyle/>
            <a:p>
              <a:endParaRPr lang="en-US"/>
            </a:p>
          </p:txBody>
        </p:sp>
        <p:sp>
          <p:nvSpPr>
            <p:cNvPr id="24622" name="Line 46"/>
            <p:cNvSpPr>
              <a:spLocks noChangeShapeType="1"/>
            </p:cNvSpPr>
            <p:nvPr/>
          </p:nvSpPr>
          <p:spPr bwMode="auto">
            <a:xfrm>
              <a:off x="1867" y="1504"/>
              <a:ext cx="0" cy="10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23" name="Line 47"/>
            <p:cNvSpPr>
              <a:spLocks noChangeShapeType="1"/>
            </p:cNvSpPr>
            <p:nvPr/>
          </p:nvSpPr>
          <p:spPr bwMode="auto">
            <a:xfrm>
              <a:off x="1661" y="1647"/>
              <a:ext cx="169" cy="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24" name="Line 48"/>
            <p:cNvSpPr>
              <a:spLocks noChangeShapeType="1"/>
            </p:cNvSpPr>
            <p:nvPr/>
          </p:nvSpPr>
          <p:spPr bwMode="auto">
            <a:xfrm>
              <a:off x="1906" y="1647"/>
              <a:ext cx="169" cy="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25" name="Line 49"/>
            <p:cNvSpPr>
              <a:spLocks noChangeShapeType="1"/>
            </p:cNvSpPr>
            <p:nvPr/>
          </p:nvSpPr>
          <p:spPr bwMode="auto">
            <a:xfrm flipH="1">
              <a:off x="1717" y="1647"/>
              <a:ext cx="84" cy="5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26" name="Line 50"/>
            <p:cNvSpPr>
              <a:spLocks noChangeShapeType="1"/>
            </p:cNvSpPr>
            <p:nvPr/>
          </p:nvSpPr>
          <p:spPr bwMode="auto">
            <a:xfrm flipH="1">
              <a:off x="1775" y="1647"/>
              <a:ext cx="84" cy="5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27" name="Line 51"/>
            <p:cNvSpPr>
              <a:spLocks noChangeShapeType="1"/>
            </p:cNvSpPr>
            <p:nvPr/>
          </p:nvSpPr>
          <p:spPr bwMode="auto">
            <a:xfrm flipH="1">
              <a:off x="1829" y="1679"/>
              <a:ext cx="32" cy="2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28" name="Line 52"/>
            <p:cNvSpPr>
              <a:spLocks noChangeShapeType="1"/>
            </p:cNvSpPr>
            <p:nvPr/>
          </p:nvSpPr>
          <p:spPr bwMode="auto">
            <a:xfrm flipH="1">
              <a:off x="1891" y="1647"/>
              <a:ext cx="83" cy="5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29" name="Line 53"/>
            <p:cNvSpPr>
              <a:spLocks noChangeShapeType="1"/>
            </p:cNvSpPr>
            <p:nvPr/>
          </p:nvSpPr>
          <p:spPr bwMode="auto">
            <a:xfrm flipH="1">
              <a:off x="1948" y="1647"/>
              <a:ext cx="86" cy="5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30" name="Line 54"/>
            <p:cNvSpPr>
              <a:spLocks noChangeShapeType="1"/>
            </p:cNvSpPr>
            <p:nvPr/>
          </p:nvSpPr>
          <p:spPr bwMode="auto">
            <a:xfrm>
              <a:off x="1232" y="1435"/>
              <a:ext cx="2689" cy="1"/>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31" name="Line 55"/>
            <p:cNvSpPr>
              <a:spLocks noChangeShapeType="1"/>
            </p:cNvSpPr>
            <p:nvPr/>
          </p:nvSpPr>
          <p:spPr bwMode="auto">
            <a:xfrm>
              <a:off x="1232" y="1124"/>
              <a:ext cx="0" cy="309"/>
            </a:xfrm>
            <a:prstGeom prst="line">
              <a:avLst/>
            </a:prstGeom>
            <a:noFill/>
            <a:ln w="28575">
              <a:solidFill>
                <a:srgbClr val="0066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4632" name="Line 56"/>
            <p:cNvSpPr>
              <a:spLocks noChangeShapeType="1"/>
            </p:cNvSpPr>
            <p:nvPr/>
          </p:nvSpPr>
          <p:spPr bwMode="auto">
            <a:xfrm>
              <a:off x="1867" y="1240"/>
              <a:ext cx="0" cy="187"/>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633" name="Line 57"/>
            <p:cNvSpPr>
              <a:spLocks noChangeShapeType="1"/>
            </p:cNvSpPr>
            <p:nvPr/>
          </p:nvSpPr>
          <p:spPr bwMode="auto">
            <a:xfrm>
              <a:off x="2117" y="1240"/>
              <a:ext cx="0" cy="187"/>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634" name="Line 58"/>
            <p:cNvSpPr>
              <a:spLocks noChangeShapeType="1"/>
            </p:cNvSpPr>
            <p:nvPr/>
          </p:nvSpPr>
          <p:spPr bwMode="auto">
            <a:xfrm>
              <a:off x="2627" y="1240"/>
              <a:ext cx="0" cy="187"/>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635" name="Line 59"/>
            <p:cNvSpPr>
              <a:spLocks noChangeShapeType="1"/>
            </p:cNvSpPr>
            <p:nvPr/>
          </p:nvSpPr>
          <p:spPr bwMode="auto">
            <a:xfrm>
              <a:off x="3152" y="1240"/>
              <a:ext cx="0" cy="187"/>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636" name="Line 60"/>
            <p:cNvSpPr>
              <a:spLocks noChangeShapeType="1"/>
            </p:cNvSpPr>
            <p:nvPr/>
          </p:nvSpPr>
          <p:spPr bwMode="auto">
            <a:xfrm>
              <a:off x="2368" y="1240"/>
              <a:ext cx="0" cy="187"/>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637" name="Line 61"/>
            <p:cNvSpPr>
              <a:spLocks noChangeShapeType="1"/>
            </p:cNvSpPr>
            <p:nvPr/>
          </p:nvSpPr>
          <p:spPr bwMode="auto">
            <a:xfrm>
              <a:off x="2878" y="1233"/>
              <a:ext cx="0" cy="187"/>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638" name="Line 62"/>
            <p:cNvSpPr>
              <a:spLocks noChangeShapeType="1"/>
            </p:cNvSpPr>
            <p:nvPr/>
          </p:nvSpPr>
          <p:spPr bwMode="auto">
            <a:xfrm>
              <a:off x="3411" y="1240"/>
              <a:ext cx="0" cy="187"/>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639" name="Line 63"/>
            <p:cNvSpPr>
              <a:spLocks noChangeShapeType="1"/>
            </p:cNvSpPr>
            <p:nvPr/>
          </p:nvSpPr>
          <p:spPr bwMode="auto">
            <a:xfrm>
              <a:off x="3686" y="1240"/>
              <a:ext cx="0" cy="187"/>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640" name="Line 64"/>
            <p:cNvSpPr>
              <a:spLocks noChangeShapeType="1"/>
            </p:cNvSpPr>
            <p:nvPr/>
          </p:nvSpPr>
          <p:spPr bwMode="auto">
            <a:xfrm>
              <a:off x="1992" y="1240"/>
              <a:ext cx="0" cy="187"/>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641" name="Line 65"/>
            <p:cNvSpPr>
              <a:spLocks noChangeShapeType="1"/>
            </p:cNvSpPr>
            <p:nvPr/>
          </p:nvSpPr>
          <p:spPr bwMode="auto">
            <a:xfrm>
              <a:off x="3944" y="1233"/>
              <a:ext cx="0" cy="187"/>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642" name="Line 66"/>
            <p:cNvSpPr>
              <a:spLocks noChangeShapeType="1"/>
            </p:cNvSpPr>
            <p:nvPr/>
          </p:nvSpPr>
          <p:spPr bwMode="auto">
            <a:xfrm>
              <a:off x="2251" y="1240"/>
              <a:ext cx="0" cy="187"/>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643" name="Line 67"/>
            <p:cNvSpPr>
              <a:spLocks noChangeShapeType="1"/>
            </p:cNvSpPr>
            <p:nvPr/>
          </p:nvSpPr>
          <p:spPr bwMode="auto">
            <a:xfrm>
              <a:off x="2494" y="1240"/>
              <a:ext cx="0" cy="187"/>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644" name="Line 68"/>
            <p:cNvSpPr>
              <a:spLocks noChangeShapeType="1"/>
            </p:cNvSpPr>
            <p:nvPr/>
          </p:nvSpPr>
          <p:spPr bwMode="auto">
            <a:xfrm>
              <a:off x="2752" y="1233"/>
              <a:ext cx="0" cy="187"/>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645" name="Line 69"/>
            <p:cNvSpPr>
              <a:spLocks noChangeShapeType="1"/>
            </p:cNvSpPr>
            <p:nvPr/>
          </p:nvSpPr>
          <p:spPr bwMode="auto">
            <a:xfrm>
              <a:off x="3019" y="1233"/>
              <a:ext cx="0" cy="187"/>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646" name="Line 70"/>
            <p:cNvSpPr>
              <a:spLocks noChangeShapeType="1"/>
            </p:cNvSpPr>
            <p:nvPr/>
          </p:nvSpPr>
          <p:spPr bwMode="auto">
            <a:xfrm>
              <a:off x="3286" y="1233"/>
              <a:ext cx="0" cy="187"/>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647" name="Line 71"/>
            <p:cNvSpPr>
              <a:spLocks noChangeShapeType="1"/>
            </p:cNvSpPr>
            <p:nvPr/>
          </p:nvSpPr>
          <p:spPr bwMode="auto">
            <a:xfrm>
              <a:off x="3552" y="1233"/>
              <a:ext cx="0" cy="187"/>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648" name="Line 72"/>
            <p:cNvSpPr>
              <a:spLocks noChangeShapeType="1"/>
            </p:cNvSpPr>
            <p:nvPr/>
          </p:nvSpPr>
          <p:spPr bwMode="auto">
            <a:xfrm>
              <a:off x="3811" y="1240"/>
              <a:ext cx="0" cy="187"/>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649" name="Line 73"/>
            <p:cNvSpPr>
              <a:spLocks noChangeShapeType="1"/>
            </p:cNvSpPr>
            <p:nvPr/>
          </p:nvSpPr>
          <p:spPr bwMode="auto">
            <a:xfrm>
              <a:off x="1867" y="1233"/>
              <a:ext cx="2079" cy="1"/>
            </a:xfrm>
            <a:prstGeom prst="line">
              <a:avLst/>
            </a:prstGeom>
            <a:noFill/>
            <a:ln w="2857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50" name="Arc 74"/>
            <p:cNvSpPr>
              <a:spLocks/>
            </p:cNvSpPr>
            <p:nvPr/>
          </p:nvSpPr>
          <p:spPr bwMode="auto">
            <a:xfrm>
              <a:off x="3794" y="1297"/>
              <a:ext cx="203" cy="248"/>
            </a:xfrm>
            <a:custGeom>
              <a:avLst/>
              <a:gdLst>
                <a:gd name="G0" fmla="+- 21600 0 0"/>
                <a:gd name="G1" fmla="+- 21600 0 0"/>
                <a:gd name="G2" fmla="+- 21600 0 0"/>
                <a:gd name="T0" fmla="*/ 12911 w 33224"/>
                <a:gd name="T1" fmla="*/ 41375 h 41375"/>
                <a:gd name="T2" fmla="*/ 33224 w 33224"/>
                <a:gd name="T3" fmla="*/ 3394 h 41375"/>
                <a:gd name="T4" fmla="*/ 21600 w 33224"/>
                <a:gd name="T5" fmla="*/ 21600 h 41375"/>
              </a:gdLst>
              <a:ahLst/>
              <a:cxnLst>
                <a:cxn ang="0">
                  <a:pos x="T0" y="T1"/>
                </a:cxn>
                <a:cxn ang="0">
                  <a:pos x="T2" y="T3"/>
                </a:cxn>
                <a:cxn ang="0">
                  <a:pos x="T4" y="T5"/>
                </a:cxn>
              </a:cxnLst>
              <a:rect l="0" t="0" r="r" b="b"/>
              <a:pathLst>
                <a:path w="33224" h="41375" fill="none" extrusionOk="0">
                  <a:moveTo>
                    <a:pt x="12910" y="41375"/>
                  </a:moveTo>
                  <a:cubicBezTo>
                    <a:pt x="5065" y="37928"/>
                    <a:pt x="0" y="30169"/>
                    <a:pt x="0" y="21600"/>
                  </a:cubicBezTo>
                  <a:cubicBezTo>
                    <a:pt x="0" y="9670"/>
                    <a:pt x="9670" y="0"/>
                    <a:pt x="21600" y="0"/>
                  </a:cubicBezTo>
                  <a:cubicBezTo>
                    <a:pt x="25718" y="-1"/>
                    <a:pt x="29752" y="1177"/>
                    <a:pt x="33223" y="3394"/>
                  </a:cubicBezTo>
                </a:path>
                <a:path w="33224" h="41375" stroke="0" extrusionOk="0">
                  <a:moveTo>
                    <a:pt x="12910" y="41375"/>
                  </a:moveTo>
                  <a:cubicBezTo>
                    <a:pt x="5065" y="37928"/>
                    <a:pt x="0" y="30169"/>
                    <a:pt x="0" y="21600"/>
                  </a:cubicBezTo>
                  <a:cubicBezTo>
                    <a:pt x="0" y="9670"/>
                    <a:pt x="9670" y="0"/>
                    <a:pt x="21600" y="0"/>
                  </a:cubicBezTo>
                  <a:cubicBezTo>
                    <a:pt x="25718" y="-1"/>
                    <a:pt x="29752" y="1177"/>
                    <a:pt x="33223" y="3394"/>
                  </a:cubicBezTo>
                  <a:lnTo>
                    <a:pt x="21600" y="21600"/>
                  </a:lnTo>
                  <a:close/>
                </a:path>
              </a:pathLst>
            </a:custGeom>
            <a:noFill/>
            <a:ln w="28575">
              <a:solidFill>
                <a:srgbClr val="000099"/>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651" name="Line 75"/>
            <p:cNvSpPr>
              <a:spLocks noChangeShapeType="1"/>
            </p:cNvSpPr>
            <p:nvPr/>
          </p:nvSpPr>
          <p:spPr bwMode="auto">
            <a:xfrm>
              <a:off x="1239" y="1685"/>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52" name="Line 76"/>
            <p:cNvSpPr>
              <a:spLocks noChangeShapeType="1"/>
            </p:cNvSpPr>
            <p:nvPr/>
          </p:nvSpPr>
          <p:spPr bwMode="auto">
            <a:xfrm>
              <a:off x="1867" y="1685"/>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53" name="Line 77"/>
            <p:cNvSpPr>
              <a:spLocks noChangeShapeType="1"/>
            </p:cNvSpPr>
            <p:nvPr/>
          </p:nvSpPr>
          <p:spPr bwMode="auto">
            <a:xfrm>
              <a:off x="3952" y="1708"/>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54" name="Text Box 78"/>
            <p:cNvSpPr txBox="1">
              <a:spLocks noChangeArrowheads="1"/>
            </p:cNvSpPr>
            <p:nvPr/>
          </p:nvSpPr>
          <p:spPr bwMode="auto">
            <a:xfrm>
              <a:off x="1341" y="1564"/>
              <a:ext cx="53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1m</a:t>
              </a:r>
            </a:p>
          </p:txBody>
        </p:sp>
        <p:sp>
          <p:nvSpPr>
            <p:cNvPr id="24655" name="Text Box 79"/>
            <p:cNvSpPr txBox="1">
              <a:spLocks noChangeArrowheads="1"/>
            </p:cNvSpPr>
            <p:nvPr/>
          </p:nvSpPr>
          <p:spPr bwMode="auto">
            <a:xfrm>
              <a:off x="2659" y="1567"/>
              <a:ext cx="778"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4m</a:t>
              </a:r>
            </a:p>
          </p:txBody>
        </p:sp>
        <p:sp>
          <p:nvSpPr>
            <p:cNvPr id="24656" name="Text Box 80"/>
            <p:cNvSpPr txBox="1">
              <a:spLocks noChangeArrowheads="1"/>
            </p:cNvSpPr>
            <p:nvPr/>
          </p:nvSpPr>
          <p:spPr bwMode="auto">
            <a:xfrm>
              <a:off x="1059" y="912"/>
              <a:ext cx="1369"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6600"/>
                  </a:solidFill>
                </a:rPr>
                <a:t>P=6kN</a:t>
              </a:r>
            </a:p>
          </p:txBody>
        </p:sp>
        <p:sp>
          <p:nvSpPr>
            <p:cNvPr id="24657" name="Line 81"/>
            <p:cNvSpPr>
              <a:spLocks noChangeShapeType="1"/>
            </p:cNvSpPr>
            <p:nvPr/>
          </p:nvSpPr>
          <p:spPr bwMode="auto">
            <a:xfrm>
              <a:off x="1240" y="1836"/>
              <a:ext cx="628" cy="1"/>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4658" name="Line 82"/>
            <p:cNvSpPr>
              <a:spLocks noChangeShapeType="1"/>
            </p:cNvSpPr>
            <p:nvPr/>
          </p:nvSpPr>
          <p:spPr bwMode="auto">
            <a:xfrm>
              <a:off x="1872" y="1840"/>
              <a:ext cx="2090" cy="1"/>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grpSp>
      <p:sp>
        <p:nvSpPr>
          <p:cNvPr id="24659" name="Text Box 83"/>
          <p:cNvSpPr txBox="1">
            <a:spLocks noChangeArrowheads="1"/>
          </p:cNvSpPr>
          <p:nvPr/>
        </p:nvSpPr>
        <p:spPr bwMode="auto">
          <a:xfrm>
            <a:off x="762000" y="1905000"/>
            <a:ext cx="6746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a )</a:t>
            </a:r>
          </a:p>
        </p:txBody>
      </p:sp>
      <p:grpSp>
        <p:nvGrpSpPr>
          <p:cNvPr id="24742" name="Group 166"/>
          <p:cNvGrpSpPr>
            <a:grpSpLocks/>
          </p:cNvGrpSpPr>
          <p:nvPr/>
        </p:nvGrpSpPr>
        <p:grpSpPr bwMode="auto">
          <a:xfrm>
            <a:off x="2076450" y="3500438"/>
            <a:ext cx="4275138" cy="1446212"/>
            <a:chOff x="1308" y="2205"/>
            <a:chExt cx="2693" cy="911"/>
          </a:xfrm>
        </p:grpSpPr>
        <p:sp>
          <p:nvSpPr>
            <p:cNvPr id="24661" name="Text Box 85"/>
            <p:cNvSpPr txBox="1">
              <a:spLocks noChangeArrowheads="1"/>
            </p:cNvSpPr>
            <p:nvPr/>
          </p:nvSpPr>
          <p:spPr bwMode="auto">
            <a:xfrm>
              <a:off x="2813" y="2836"/>
              <a:ext cx="281"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2B4E24"/>
                  </a:solidFill>
                  <a:miter lim="800000"/>
                  <a:headEnd/>
                  <a:tailEnd/>
                </a14:hiddenLine>
              </a:ext>
            </a:extLst>
          </p:spPr>
          <p:txBody>
            <a:bodyPr/>
            <a:lstStyle/>
            <a:p>
              <a:pPr algn="l" eaLnBrk="0" hangingPunct="0"/>
              <a:r>
                <a:rPr lang="en-US" sz="2800">
                  <a:solidFill>
                    <a:srgbClr val="990033"/>
                  </a:solidFill>
                  <a:latin typeface="Times New Roman" pitchFamily="18" charset="0"/>
                  <a:cs typeface="Times New Roman" pitchFamily="18" charset="0"/>
                </a:rPr>
                <a:t>4</a:t>
              </a:r>
            </a:p>
          </p:txBody>
        </p:sp>
        <p:sp>
          <p:nvSpPr>
            <p:cNvPr id="24662" name="Arc 86"/>
            <p:cNvSpPr>
              <a:spLocks/>
            </p:cNvSpPr>
            <p:nvPr/>
          </p:nvSpPr>
          <p:spPr bwMode="auto">
            <a:xfrm>
              <a:off x="1882" y="2205"/>
              <a:ext cx="2119" cy="690"/>
            </a:xfrm>
            <a:custGeom>
              <a:avLst/>
              <a:gdLst>
                <a:gd name="G0" fmla="+- 16034 0 0"/>
                <a:gd name="G1" fmla="+- 0 0 0"/>
                <a:gd name="G2" fmla="+- 21600 0 0"/>
                <a:gd name="T0" fmla="*/ 32034 w 32034"/>
                <a:gd name="T1" fmla="*/ 14511 h 21600"/>
                <a:gd name="T2" fmla="*/ 0 w 32034"/>
                <a:gd name="T3" fmla="*/ 14473 h 21600"/>
                <a:gd name="T4" fmla="*/ 16034 w 32034"/>
                <a:gd name="T5" fmla="*/ 0 h 21600"/>
              </a:gdLst>
              <a:ahLst/>
              <a:cxnLst>
                <a:cxn ang="0">
                  <a:pos x="T0" y="T1"/>
                </a:cxn>
                <a:cxn ang="0">
                  <a:pos x="T2" y="T3"/>
                </a:cxn>
                <a:cxn ang="0">
                  <a:pos x="T4" y="T5"/>
                </a:cxn>
              </a:cxnLst>
              <a:rect l="0" t="0" r="r" b="b"/>
              <a:pathLst>
                <a:path w="32034" h="21600" fill="none" extrusionOk="0">
                  <a:moveTo>
                    <a:pt x="32033" y="14510"/>
                  </a:moveTo>
                  <a:cubicBezTo>
                    <a:pt x="27939" y="19025"/>
                    <a:pt x="22128" y="21599"/>
                    <a:pt x="16034" y="21600"/>
                  </a:cubicBezTo>
                  <a:cubicBezTo>
                    <a:pt x="9921" y="21600"/>
                    <a:pt x="4095" y="19010"/>
                    <a:pt x="-1" y="14473"/>
                  </a:cubicBezTo>
                </a:path>
                <a:path w="32034" h="21600" stroke="0" extrusionOk="0">
                  <a:moveTo>
                    <a:pt x="32033" y="14510"/>
                  </a:moveTo>
                  <a:cubicBezTo>
                    <a:pt x="27939" y="19025"/>
                    <a:pt x="22128" y="21599"/>
                    <a:pt x="16034" y="21600"/>
                  </a:cubicBezTo>
                  <a:cubicBezTo>
                    <a:pt x="9921" y="21600"/>
                    <a:pt x="4095" y="19010"/>
                    <a:pt x="-1" y="14473"/>
                  </a:cubicBezTo>
                  <a:lnTo>
                    <a:pt x="16034" y="0"/>
                  </a:lnTo>
                  <a:close/>
                </a:path>
              </a:pathLst>
            </a:custGeom>
            <a:noFill/>
            <a:ln w="28575">
              <a:solidFill>
                <a:srgbClr val="990033"/>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663" name="Line 87"/>
            <p:cNvSpPr>
              <a:spLocks noChangeShapeType="1"/>
            </p:cNvSpPr>
            <p:nvPr/>
          </p:nvSpPr>
          <p:spPr bwMode="auto">
            <a:xfrm>
              <a:off x="1308" y="2673"/>
              <a:ext cx="2685" cy="0"/>
            </a:xfrm>
            <a:prstGeom prst="line">
              <a:avLst/>
            </a:prstGeom>
            <a:noFill/>
            <a:ln w="9525">
              <a:solidFill>
                <a:srgbClr val="2B4E24"/>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64" name="Line 88"/>
            <p:cNvSpPr>
              <a:spLocks noChangeShapeType="1"/>
            </p:cNvSpPr>
            <p:nvPr/>
          </p:nvSpPr>
          <p:spPr bwMode="auto">
            <a:xfrm>
              <a:off x="2924" y="2673"/>
              <a:ext cx="0" cy="229"/>
            </a:xfrm>
            <a:prstGeom prst="line">
              <a:avLst/>
            </a:prstGeom>
            <a:noFill/>
            <a:ln w="19050">
              <a:solidFill>
                <a:srgbClr val="990033"/>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65" name="Line 89"/>
            <p:cNvSpPr>
              <a:spLocks noChangeShapeType="1"/>
            </p:cNvSpPr>
            <p:nvPr/>
          </p:nvSpPr>
          <p:spPr bwMode="auto">
            <a:xfrm>
              <a:off x="2791" y="2673"/>
              <a:ext cx="0" cy="220"/>
            </a:xfrm>
            <a:prstGeom prst="line">
              <a:avLst/>
            </a:prstGeom>
            <a:noFill/>
            <a:ln w="9525">
              <a:solidFill>
                <a:srgbClr val="990033"/>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66" name="Line 90"/>
            <p:cNvSpPr>
              <a:spLocks noChangeShapeType="1"/>
            </p:cNvSpPr>
            <p:nvPr/>
          </p:nvSpPr>
          <p:spPr bwMode="auto">
            <a:xfrm>
              <a:off x="3070" y="2672"/>
              <a:ext cx="0" cy="220"/>
            </a:xfrm>
            <a:prstGeom prst="line">
              <a:avLst/>
            </a:prstGeom>
            <a:noFill/>
            <a:ln w="9525">
              <a:solidFill>
                <a:srgbClr val="990033"/>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67" name="Line 91"/>
            <p:cNvSpPr>
              <a:spLocks noChangeShapeType="1"/>
            </p:cNvSpPr>
            <p:nvPr/>
          </p:nvSpPr>
          <p:spPr bwMode="auto">
            <a:xfrm>
              <a:off x="2665" y="2672"/>
              <a:ext cx="0" cy="213"/>
            </a:xfrm>
            <a:prstGeom prst="line">
              <a:avLst/>
            </a:prstGeom>
            <a:noFill/>
            <a:ln w="9525">
              <a:solidFill>
                <a:srgbClr val="990033"/>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68" name="Line 92"/>
            <p:cNvSpPr>
              <a:spLocks noChangeShapeType="1"/>
            </p:cNvSpPr>
            <p:nvPr/>
          </p:nvSpPr>
          <p:spPr bwMode="auto">
            <a:xfrm>
              <a:off x="3211" y="2672"/>
              <a:ext cx="0" cy="213"/>
            </a:xfrm>
            <a:prstGeom prst="line">
              <a:avLst/>
            </a:prstGeom>
            <a:noFill/>
            <a:ln w="9525">
              <a:solidFill>
                <a:srgbClr val="990033"/>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69" name="Line 93"/>
            <p:cNvSpPr>
              <a:spLocks noChangeShapeType="1"/>
            </p:cNvSpPr>
            <p:nvPr/>
          </p:nvSpPr>
          <p:spPr bwMode="auto">
            <a:xfrm>
              <a:off x="2532" y="2673"/>
              <a:ext cx="0" cy="195"/>
            </a:xfrm>
            <a:prstGeom prst="line">
              <a:avLst/>
            </a:prstGeom>
            <a:noFill/>
            <a:ln w="9525">
              <a:solidFill>
                <a:srgbClr val="990033"/>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70" name="Line 94"/>
            <p:cNvSpPr>
              <a:spLocks noChangeShapeType="1"/>
            </p:cNvSpPr>
            <p:nvPr/>
          </p:nvSpPr>
          <p:spPr bwMode="auto">
            <a:xfrm>
              <a:off x="3351" y="2672"/>
              <a:ext cx="0" cy="195"/>
            </a:xfrm>
            <a:prstGeom prst="line">
              <a:avLst/>
            </a:prstGeom>
            <a:noFill/>
            <a:ln w="9525">
              <a:solidFill>
                <a:srgbClr val="990033"/>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71" name="Line 95"/>
            <p:cNvSpPr>
              <a:spLocks noChangeShapeType="1"/>
            </p:cNvSpPr>
            <p:nvPr/>
          </p:nvSpPr>
          <p:spPr bwMode="auto">
            <a:xfrm>
              <a:off x="2392" y="2673"/>
              <a:ext cx="0" cy="173"/>
            </a:xfrm>
            <a:prstGeom prst="line">
              <a:avLst/>
            </a:prstGeom>
            <a:noFill/>
            <a:ln w="9525">
              <a:solidFill>
                <a:srgbClr val="990033"/>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72" name="Line 96"/>
            <p:cNvSpPr>
              <a:spLocks noChangeShapeType="1"/>
            </p:cNvSpPr>
            <p:nvPr/>
          </p:nvSpPr>
          <p:spPr bwMode="auto">
            <a:xfrm>
              <a:off x="3491" y="2673"/>
              <a:ext cx="0" cy="180"/>
            </a:xfrm>
            <a:prstGeom prst="line">
              <a:avLst/>
            </a:prstGeom>
            <a:noFill/>
            <a:ln w="9525">
              <a:solidFill>
                <a:srgbClr val="990033"/>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73" name="Line 97"/>
            <p:cNvSpPr>
              <a:spLocks noChangeShapeType="1"/>
            </p:cNvSpPr>
            <p:nvPr/>
          </p:nvSpPr>
          <p:spPr bwMode="auto">
            <a:xfrm>
              <a:off x="2267" y="2672"/>
              <a:ext cx="0" cy="142"/>
            </a:xfrm>
            <a:prstGeom prst="line">
              <a:avLst/>
            </a:prstGeom>
            <a:noFill/>
            <a:ln w="9525">
              <a:solidFill>
                <a:srgbClr val="990033"/>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74" name="Line 98"/>
            <p:cNvSpPr>
              <a:spLocks noChangeShapeType="1"/>
            </p:cNvSpPr>
            <p:nvPr/>
          </p:nvSpPr>
          <p:spPr bwMode="auto">
            <a:xfrm>
              <a:off x="3624" y="2672"/>
              <a:ext cx="0" cy="142"/>
            </a:xfrm>
            <a:prstGeom prst="line">
              <a:avLst/>
            </a:prstGeom>
            <a:noFill/>
            <a:ln w="9525">
              <a:solidFill>
                <a:srgbClr val="990033"/>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75" name="Line 99"/>
            <p:cNvSpPr>
              <a:spLocks noChangeShapeType="1"/>
            </p:cNvSpPr>
            <p:nvPr/>
          </p:nvSpPr>
          <p:spPr bwMode="auto">
            <a:xfrm>
              <a:off x="2127" y="2673"/>
              <a:ext cx="0" cy="94"/>
            </a:xfrm>
            <a:prstGeom prst="line">
              <a:avLst/>
            </a:prstGeom>
            <a:noFill/>
            <a:ln w="9525">
              <a:solidFill>
                <a:srgbClr val="990033"/>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76" name="Line 100"/>
            <p:cNvSpPr>
              <a:spLocks noChangeShapeType="1"/>
            </p:cNvSpPr>
            <p:nvPr/>
          </p:nvSpPr>
          <p:spPr bwMode="auto">
            <a:xfrm>
              <a:off x="3764" y="2672"/>
              <a:ext cx="0" cy="94"/>
            </a:xfrm>
            <a:prstGeom prst="line">
              <a:avLst/>
            </a:prstGeom>
            <a:noFill/>
            <a:ln w="9525">
              <a:solidFill>
                <a:srgbClr val="990033"/>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77" name="Line 101"/>
            <p:cNvSpPr>
              <a:spLocks noChangeShapeType="1"/>
            </p:cNvSpPr>
            <p:nvPr/>
          </p:nvSpPr>
          <p:spPr bwMode="auto">
            <a:xfrm>
              <a:off x="2002" y="2673"/>
              <a:ext cx="0" cy="49"/>
            </a:xfrm>
            <a:prstGeom prst="line">
              <a:avLst/>
            </a:prstGeom>
            <a:noFill/>
            <a:ln w="9525">
              <a:solidFill>
                <a:srgbClr val="990033"/>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78" name="Line 102"/>
            <p:cNvSpPr>
              <a:spLocks noChangeShapeType="1"/>
            </p:cNvSpPr>
            <p:nvPr/>
          </p:nvSpPr>
          <p:spPr bwMode="auto">
            <a:xfrm>
              <a:off x="3905" y="2672"/>
              <a:ext cx="0" cy="49"/>
            </a:xfrm>
            <a:prstGeom prst="line">
              <a:avLst/>
            </a:prstGeom>
            <a:noFill/>
            <a:ln w="9525">
              <a:solidFill>
                <a:srgbClr val="990033"/>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4679" name="Text Box 103"/>
          <p:cNvSpPr txBox="1">
            <a:spLocks noChangeArrowheads="1"/>
          </p:cNvSpPr>
          <p:nvPr/>
        </p:nvSpPr>
        <p:spPr bwMode="auto">
          <a:xfrm>
            <a:off x="838200" y="3962400"/>
            <a:ext cx="6746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2B4E24"/>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c )</a:t>
            </a:r>
          </a:p>
        </p:txBody>
      </p:sp>
      <p:grpSp>
        <p:nvGrpSpPr>
          <p:cNvPr id="24740" name="Group 164"/>
          <p:cNvGrpSpPr>
            <a:grpSpLocks/>
          </p:cNvGrpSpPr>
          <p:nvPr/>
        </p:nvGrpSpPr>
        <p:grpSpPr bwMode="auto">
          <a:xfrm>
            <a:off x="2019300" y="4737100"/>
            <a:ext cx="4667250" cy="623888"/>
            <a:chOff x="1272" y="2984"/>
            <a:chExt cx="2940" cy="393"/>
          </a:xfrm>
        </p:grpSpPr>
        <p:sp>
          <p:nvSpPr>
            <p:cNvPr id="24681" name="Line 105"/>
            <p:cNvSpPr>
              <a:spLocks noChangeShapeType="1"/>
            </p:cNvSpPr>
            <p:nvPr/>
          </p:nvSpPr>
          <p:spPr bwMode="auto">
            <a:xfrm>
              <a:off x="1272" y="3377"/>
              <a:ext cx="2685" cy="0"/>
            </a:xfrm>
            <a:prstGeom prst="line">
              <a:avLst/>
            </a:prstGeom>
            <a:noFill/>
            <a:ln w="9525">
              <a:solidFill>
                <a:srgbClr val="2B4E24"/>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2" name="Line 106"/>
            <p:cNvSpPr>
              <a:spLocks noChangeShapeType="1"/>
            </p:cNvSpPr>
            <p:nvPr/>
          </p:nvSpPr>
          <p:spPr bwMode="auto">
            <a:xfrm flipV="1">
              <a:off x="1903" y="3135"/>
              <a:ext cx="2059" cy="239"/>
            </a:xfrm>
            <a:prstGeom prst="line">
              <a:avLst/>
            </a:prstGeom>
            <a:noFill/>
            <a:ln w="2857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3" name="Line 107"/>
            <p:cNvSpPr>
              <a:spLocks noChangeShapeType="1"/>
            </p:cNvSpPr>
            <p:nvPr/>
          </p:nvSpPr>
          <p:spPr bwMode="auto">
            <a:xfrm flipV="1">
              <a:off x="3962" y="3135"/>
              <a:ext cx="0" cy="239"/>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4" name="Line 108"/>
            <p:cNvSpPr>
              <a:spLocks noChangeShapeType="1"/>
            </p:cNvSpPr>
            <p:nvPr/>
          </p:nvSpPr>
          <p:spPr bwMode="auto">
            <a:xfrm>
              <a:off x="3814" y="3155"/>
              <a:ext cx="0" cy="220"/>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5" name="Line 109"/>
            <p:cNvSpPr>
              <a:spLocks noChangeShapeType="1"/>
            </p:cNvSpPr>
            <p:nvPr/>
          </p:nvSpPr>
          <p:spPr bwMode="auto">
            <a:xfrm>
              <a:off x="3666" y="3169"/>
              <a:ext cx="0" cy="203"/>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6" name="Line 110"/>
            <p:cNvSpPr>
              <a:spLocks noChangeShapeType="1"/>
            </p:cNvSpPr>
            <p:nvPr/>
          </p:nvSpPr>
          <p:spPr bwMode="auto">
            <a:xfrm>
              <a:off x="3510" y="3195"/>
              <a:ext cx="0" cy="179"/>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7" name="Line 111"/>
            <p:cNvSpPr>
              <a:spLocks noChangeShapeType="1"/>
            </p:cNvSpPr>
            <p:nvPr/>
          </p:nvSpPr>
          <p:spPr bwMode="auto">
            <a:xfrm>
              <a:off x="3362" y="3204"/>
              <a:ext cx="0" cy="169"/>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8" name="Line 112"/>
            <p:cNvSpPr>
              <a:spLocks noChangeShapeType="1"/>
            </p:cNvSpPr>
            <p:nvPr/>
          </p:nvSpPr>
          <p:spPr bwMode="auto">
            <a:xfrm>
              <a:off x="3214" y="3225"/>
              <a:ext cx="0" cy="150"/>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9" name="Line 113"/>
            <p:cNvSpPr>
              <a:spLocks noChangeShapeType="1"/>
            </p:cNvSpPr>
            <p:nvPr/>
          </p:nvSpPr>
          <p:spPr bwMode="auto">
            <a:xfrm>
              <a:off x="3065" y="3240"/>
              <a:ext cx="0" cy="128"/>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90" name="Line 114"/>
            <p:cNvSpPr>
              <a:spLocks noChangeShapeType="1"/>
            </p:cNvSpPr>
            <p:nvPr/>
          </p:nvSpPr>
          <p:spPr bwMode="auto">
            <a:xfrm>
              <a:off x="2925" y="3255"/>
              <a:ext cx="0" cy="119"/>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91" name="Line 115"/>
            <p:cNvSpPr>
              <a:spLocks noChangeShapeType="1"/>
            </p:cNvSpPr>
            <p:nvPr/>
          </p:nvSpPr>
          <p:spPr bwMode="auto">
            <a:xfrm>
              <a:off x="2783" y="3270"/>
              <a:ext cx="0" cy="104"/>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92" name="Line 116"/>
            <p:cNvSpPr>
              <a:spLocks noChangeShapeType="1"/>
            </p:cNvSpPr>
            <p:nvPr/>
          </p:nvSpPr>
          <p:spPr bwMode="auto">
            <a:xfrm>
              <a:off x="2652" y="3289"/>
              <a:ext cx="0" cy="86"/>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93" name="Line 117"/>
            <p:cNvSpPr>
              <a:spLocks noChangeShapeType="1"/>
            </p:cNvSpPr>
            <p:nvPr/>
          </p:nvSpPr>
          <p:spPr bwMode="auto">
            <a:xfrm>
              <a:off x="2520" y="3305"/>
              <a:ext cx="0" cy="67"/>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94" name="Line 118"/>
            <p:cNvSpPr>
              <a:spLocks noChangeShapeType="1"/>
            </p:cNvSpPr>
            <p:nvPr/>
          </p:nvSpPr>
          <p:spPr bwMode="auto">
            <a:xfrm>
              <a:off x="2387" y="3315"/>
              <a:ext cx="0" cy="59"/>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95" name="Line 119"/>
            <p:cNvSpPr>
              <a:spLocks noChangeShapeType="1"/>
            </p:cNvSpPr>
            <p:nvPr/>
          </p:nvSpPr>
          <p:spPr bwMode="auto">
            <a:xfrm>
              <a:off x="2254" y="3334"/>
              <a:ext cx="0" cy="42"/>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96" name="Line 120"/>
            <p:cNvSpPr>
              <a:spLocks noChangeShapeType="1"/>
            </p:cNvSpPr>
            <p:nvPr/>
          </p:nvSpPr>
          <p:spPr bwMode="auto">
            <a:xfrm>
              <a:off x="2130" y="3349"/>
              <a:ext cx="0" cy="23"/>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97" name="Line 121"/>
            <p:cNvSpPr>
              <a:spLocks noChangeShapeType="1"/>
            </p:cNvSpPr>
            <p:nvPr/>
          </p:nvSpPr>
          <p:spPr bwMode="auto">
            <a:xfrm>
              <a:off x="2020" y="3364"/>
              <a:ext cx="0" cy="10"/>
            </a:xfrm>
            <a:prstGeom prst="line">
              <a:avLst/>
            </a:prstGeom>
            <a:noFill/>
            <a:ln w="9525">
              <a:solidFill>
                <a:srgbClr val="2B4E24"/>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98" name="Text Box 122"/>
            <p:cNvSpPr txBox="1">
              <a:spLocks noChangeArrowheads="1"/>
            </p:cNvSpPr>
            <p:nvPr/>
          </p:nvSpPr>
          <p:spPr bwMode="auto">
            <a:xfrm>
              <a:off x="2768" y="2984"/>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2B4E24"/>
                  </a:solidFill>
                  <a:miter lim="800000"/>
                  <a:headEnd/>
                  <a:tailEnd/>
                </a14:hiddenLine>
              </a:ext>
            </a:extLst>
          </p:spPr>
          <p:txBody>
            <a:bodyPr/>
            <a:lstStyle/>
            <a:p>
              <a:pPr algn="l" eaLnBrk="0" hangingPunct="0"/>
              <a:r>
                <a:rPr lang="en-US" sz="2800">
                  <a:solidFill>
                    <a:srgbClr val="003399"/>
                  </a:solidFill>
                  <a:latin typeface="Times New Roman" pitchFamily="18" charset="0"/>
                  <a:cs typeface="Times New Roman" pitchFamily="18" charset="0"/>
                </a:rPr>
                <a:t>2</a:t>
              </a:r>
            </a:p>
          </p:txBody>
        </p:sp>
        <p:sp>
          <p:nvSpPr>
            <p:cNvPr id="24699" name="Text Box 123"/>
            <p:cNvSpPr txBox="1">
              <a:spLocks noChangeArrowheads="1"/>
            </p:cNvSpPr>
            <p:nvPr/>
          </p:nvSpPr>
          <p:spPr bwMode="auto">
            <a:xfrm>
              <a:off x="3931" y="3008"/>
              <a:ext cx="281" cy="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2B4E24"/>
                  </a:solidFill>
                  <a:miter lim="800000"/>
                  <a:headEnd/>
                  <a:tailEnd/>
                </a14:hiddenLine>
              </a:ext>
            </a:extLst>
          </p:spPr>
          <p:txBody>
            <a:bodyPr/>
            <a:lstStyle/>
            <a:p>
              <a:pPr algn="l" eaLnBrk="0" hangingPunct="0"/>
              <a:r>
                <a:rPr lang="en-US" sz="2800">
                  <a:solidFill>
                    <a:srgbClr val="003399"/>
                  </a:solidFill>
                  <a:latin typeface="Times New Roman" pitchFamily="18" charset="0"/>
                  <a:cs typeface="Times New Roman" pitchFamily="18" charset="0"/>
                </a:rPr>
                <a:t>4</a:t>
              </a:r>
            </a:p>
          </p:txBody>
        </p:sp>
      </p:grpSp>
      <p:sp>
        <p:nvSpPr>
          <p:cNvPr id="24700" name="Text Box 124"/>
          <p:cNvSpPr txBox="1">
            <a:spLocks noChangeArrowheads="1"/>
          </p:cNvSpPr>
          <p:nvPr/>
        </p:nvSpPr>
        <p:spPr bwMode="auto">
          <a:xfrm>
            <a:off x="838200" y="5029200"/>
            <a:ext cx="692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2B4E24"/>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d )</a:t>
            </a:r>
          </a:p>
        </p:txBody>
      </p:sp>
      <p:grpSp>
        <p:nvGrpSpPr>
          <p:cNvPr id="24741" name="Group 165"/>
          <p:cNvGrpSpPr>
            <a:grpSpLocks/>
          </p:cNvGrpSpPr>
          <p:nvPr/>
        </p:nvGrpSpPr>
        <p:grpSpPr bwMode="auto">
          <a:xfrm>
            <a:off x="2022475" y="5114925"/>
            <a:ext cx="4681538" cy="1571625"/>
            <a:chOff x="1274" y="3222"/>
            <a:chExt cx="2949" cy="990"/>
          </a:xfrm>
        </p:grpSpPr>
        <p:sp>
          <p:nvSpPr>
            <p:cNvPr id="24702" name="Text Box 126"/>
            <p:cNvSpPr txBox="1">
              <a:spLocks noChangeArrowheads="1"/>
            </p:cNvSpPr>
            <p:nvPr/>
          </p:nvSpPr>
          <p:spPr bwMode="auto">
            <a:xfrm>
              <a:off x="1708" y="3360"/>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2B4E24"/>
                  </a:solidFill>
                  <a:miter lim="800000"/>
                  <a:headEnd/>
                  <a:tailEnd/>
                </a14:hiddenLine>
              </a:ext>
            </a:extLst>
          </p:spPr>
          <p:txBody>
            <a:bodyPr/>
            <a:lstStyle/>
            <a:p>
              <a:pPr algn="l" eaLnBrk="0" hangingPunct="0"/>
              <a:r>
                <a:rPr lang="en-US" sz="2800">
                  <a:latin typeface="Times New Roman" pitchFamily="18" charset="0"/>
                  <a:cs typeface="Times New Roman" pitchFamily="18" charset="0"/>
                </a:rPr>
                <a:t>6</a:t>
              </a:r>
            </a:p>
          </p:txBody>
        </p:sp>
        <p:sp>
          <p:nvSpPr>
            <p:cNvPr id="24703" name="Arc 127"/>
            <p:cNvSpPr>
              <a:spLocks/>
            </p:cNvSpPr>
            <p:nvPr/>
          </p:nvSpPr>
          <p:spPr bwMode="auto">
            <a:xfrm>
              <a:off x="1921" y="3222"/>
              <a:ext cx="2036" cy="648"/>
            </a:xfrm>
            <a:custGeom>
              <a:avLst/>
              <a:gdLst>
                <a:gd name="G0" fmla="+- 18304 0 0"/>
                <a:gd name="G1" fmla="+- 0 0 0"/>
                <a:gd name="G2" fmla="+- 21600 0 0"/>
                <a:gd name="T0" fmla="*/ 32401 w 32401"/>
                <a:gd name="T1" fmla="*/ 16366 h 21600"/>
                <a:gd name="T2" fmla="*/ 0 w 32401"/>
                <a:gd name="T3" fmla="*/ 11469 h 21600"/>
                <a:gd name="T4" fmla="*/ 18304 w 32401"/>
                <a:gd name="T5" fmla="*/ 0 h 21600"/>
              </a:gdLst>
              <a:ahLst/>
              <a:cxnLst>
                <a:cxn ang="0">
                  <a:pos x="T0" y="T1"/>
                </a:cxn>
                <a:cxn ang="0">
                  <a:pos x="T2" y="T3"/>
                </a:cxn>
                <a:cxn ang="0">
                  <a:pos x="T4" y="T5"/>
                </a:cxn>
              </a:cxnLst>
              <a:rect l="0" t="0" r="r" b="b"/>
              <a:pathLst>
                <a:path w="32401" h="21600" fill="none" extrusionOk="0">
                  <a:moveTo>
                    <a:pt x="32400" y="16365"/>
                  </a:moveTo>
                  <a:cubicBezTo>
                    <a:pt x="28480" y="19742"/>
                    <a:pt x="23478" y="21599"/>
                    <a:pt x="18304" y="21600"/>
                  </a:cubicBezTo>
                  <a:cubicBezTo>
                    <a:pt x="10865" y="21600"/>
                    <a:pt x="3949" y="17772"/>
                    <a:pt x="0" y="11468"/>
                  </a:cubicBezTo>
                </a:path>
                <a:path w="32401" h="21600" stroke="0" extrusionOk="0">
                  <a:moveTo>
                    <a:pt x="32400" y="16365"/>
                  </a:moveTo>
                  <a:cubicBezTo>
                    <a:pt x="28480" y="19742"/>
                    <a:pt x="23478" y="21599"/>
                    <a:pt x="18304" y="21600"/>
                  </a:cubicBezTo>
                  <a:cubicBezTo>
                    <a:pt x="10865" y="21600"/>
                    <a:pt x="3949" y="17772"/>
                    <a:pt x="0" y="11468"/>
                  </a:cubicBezTo>
                  <a:lnTo>
                    <a:pt x="18304" y="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704" name="Line 128"/>
            <p:cNvSpPr>
              <a:spLocks noChangeShapeType="1"/>
            </p:cNvSpPr>
            <p:nvPr/>
          </p:nvSpPr>
          <p:spPr bwMode="auto">
            <a:xfrm>
              <a:off x="1274" y="3949"/>
              <a:ext cx="2685" cy="0"/>
            </a:xfrm>
            <a:prstGeom prst="line">
              <a:avLst/>
            </a:prstGeom>
            <a:noFill/>
            <a:ln w="9525">
              <a:solidFill>
                <a:srgbClr val="2B4E24"/>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05" name="Line 129"/>
            <p:cNvSpPr>
              <a:spLocks noChangeShapeType="1"/>
            </p:cNvSpPr>
            <p:nvPr/>
          </p:nvSpPr>
          <p:spPr bwMode="auto">
            <a:xfrm flipV="1">
              <a:off x="1921" y="3573"/>
              <a:ext cx="0" cy="3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06" name="Line 130"/>
            <p:cNvSpPr>
              <a:spLocks noChangeShapeType="1"/>
            </p:cNvSpPr>
            <p:nvPr/>
          </p:nvSpPr>
          <p:spPr bwMode="auto">
            <a:xfrm flipV="1">
              <a:off x="1274" y="3573"/>
              <a:ext cx="655" cy="3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07" name="Line 131"/>
            <p:cNvSpPr>
              <a:spLocks noChangeShapeType="1"/>
            </p:cNvSpPr>
            <p:nvPr/>
          </p:nvSpPr>
          <p:spPr bwMode="auto">
            <a:xfrm flipV="1">
              <a:off x="3964" y="3715"/>
              <a:ext cx="0" cy="23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08" name="Line 132"/>
            <p:cNvSpPr>
              <a:spLocks noChangeShapeType="1"/>
            </p:cNvSpPr>
            <p:nvPr/>
          </p:nvSpPr>
          <p:spPr bwMode="auto">
            <a:xfrm>
              <a:off x="1781" y="3668"/>
              <a:ext cx="0" cy="28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09" name="Line 133"/>
            <p:cNvSpPr>
              <a:spLocks noChangeShapeType="1"/>
            </p:cNvSpPr>
            <p:nvPr/>
          </p:nvSpPr>
          <p:spPr bwMode="auto">
            <a:xfrm>
              <a:off x="1648" y="3744"/>
              <a:ext cx="0" cy="20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10" name="Line 134"/>
            <p:cNvSpPr>
              <a:spLocks noChangeShapeType="1"/>
            </p:cNvSpPr>
            <p:nvPr/>
          </p:nvSpPr>
          <p:spPr bwMode="auto">
            <a:xfrm>
              <a:off x="1524" y="3800"/>
              <a:ext cx="0" cy="1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11" name="Line 135"/>
            <p:cNvSpPr>
              <a:spLocks noChangeShapeType="1"/>
            </p:cNvSpPr>
            <p:nvPr/>
          </p:nvSpPr>
          <p:spPr bwMode="auto">
            <a:xfrm>
              <a:off x="1399" y="3886"/>
              <a:ext cx="0" cy="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12" name="Line 136"/>
            <p:cNvSpPr>
              <a:spLocks noChangeShapeType="1"/>
            </p:cNvSpPr>
            <p:nvPr/>
          </p:nvSpPr>
          <p:spPr bwMode="auto">
            <a:xfrm>
              <a:off x="2052" y="3652"/>
              <a:ext cx="0" cy="29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13" name="Line 137"/>
            <p:cNvSpPr>
              <a:spLocks noChangeShapeType="1"/>
            </p:cNvSpPr>
            <p:nvPr/>
          </p:nvSpPr>
          <p:spPr bwMode="auto">
            <a:xfrm>
              <a:off x="2177" y="3715"/>
              <a:ext cx="0" cy="2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14" name="Line 138"/>
            <p:cNvSpPr>
              <a:spLocks noChangeShapeType="1"/>
            </p:cNvSpPr>
            <p:nvPr/>
          </p:nvSpPr>
          <p:spPr bwMode="auto">
            <a:xfrm>
              <a:off x="2303" y="3761"/>
              <a:ext cx="0" cy="18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15" name="Line 139"/>
            <p:cNvSpPr>
              <a:spLocks noChangeShapeType="1"/>
            </p:cNvSpPr>
            <p:nvPr/>
          </p:nvSpPr>
          <p:spPr bwMode="auto">
            <a:xfrm>
              <a:off x="2436" y="3791"/>
              <a:ext cx="0" cy="15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16" name="Line 140"/>
            <p:cNvSpPr>
              <a:spLocks noChangeShapeType="1"/>
            </p:cNvSpPr>
            <p:nvPr/>
          </p:nvSpPr>
          <p:spPr bwMode="auto">
            <a:xfrm>
              <a:off x="2569" y="3824"/>
              <a:ext cx="0" cy="12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17" name="Line 141"/>
            <p:cNvSpPr>
              <a:spLocks noChangeShapeType="1"/>
            </p:cNvSpPr>
            <p:nvPr/>
          </p:nvSpPr>
          <p:spPr bwMode="auto">
            <a:xfrm>
              <a:off x="2701" y="3855"/>
              <a:ext cx="0" cy="9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18" name="Line 142"/>
            <p:cNvSpPr>
              <a:spLocks noChangeShapeType="1"/>
            </p:cNvSpPr>
            <p:nvPr/>
          </p:nvSpPr>
          <p:spPr bwMode="auto">
            <a:xfrm>
              <a:off x="2826" y="3855"/>
              <a:ext cx="0" cy="9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19" name="Line 143"/>
            <p:cNvSpPr>
              <a:spLocks noChangeShapeType="1"/>
            </p:cNvSpPr>
            <p:nvPr/>
          </p:nvSpPr>
          <p:spPr bwMode="auto">
            <a:xfrm>
              <a:off x="2943" y="3871"/>
              <a:ext cx="0" cy="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20" name="Line 144"/>
            <p:cNvSpPr>
              <a:spLocks noChangeShapeType="1"/>
            </p:cNvSpPr>
            <p:nvPr/>
          </p:nvSpPr>
          <p:spPr bwMode="auto">
            <a:xfrm>
              <a:off x="3309" y="3863"/>
              <a:ext cx="0" cy="8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21" name="Line 145"/>
            <p:cNvSpPr>
              <a:spLocks noChangeShapeType="1"/>
            </p:cNvSpPr>
            <p:nvPr/>
          </p:nvSpPr>
          <p:spPr bwMode="auto">
            <a:xfrm>
              <a:off x="3192" y="3871"/>
              <a:ext cx="0" cy="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22" name="Line 146"/>
            <p:cNvSpPr>
              <a:spLocks noChangeShapeType="1"/>
            </p:cNvSpPr>
            <p:nvPr/>
          </p:nvSpPr>
          <p:spPr bwMode="auto">
            <a:xfrm>
              <a:off x="3068" y="3871"/>
              <a:ext cx="0" cy="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23" name="Line 147"/>
            <p:cNvSpPr>
              <a:spLocks noChangeShapeType="1"/>
            </p:cNvSpPr>
            <p:nvPr/>
          </p:nvSpPr>
          <p:spPr bwMode="auto">
            <a:xfrm>
              <a:off x="3434" y="3855"/>
              <a:ext cx="0" cy="9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24" name="Line 148"/>
            <p:cNvSpPr>
              <a:spLocks noChangeShapeType="1"/>
            </p:cNvSpPr>
            <p:nvPr/>
          </p:nvSpPr>
          <p:spPr bwMode="auto">
            <a:xfrm>
              <a:off x="3559" y="3832"/>
              <a:ext cx="0" cy="10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25" name="Line 149"/>
            <p:cNvSpPr>
              <a:spLocks noChangeShapeType="1"/>
            </p:cNvSpPr>
            <p:nvPr/>
          </p:nvSpPr>
          <p:spPr bwMode="auto">
            <a:xfrm>
              <a:off x="3832" y="3761"/>
              <a:ext cx="0" cy="18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26" name="Line 150"/>
            <p:cNvSpPr>
              <a:spLocks noChangeShapeType="1"/>
            </p:cNvSpPr>
            <p:nvPr/>
          </p:nvSpPr>
          <p:spPr bwMode="auto">
            <a:xfrm>
              <a:off x="3692" y="3793"/>
              <a:ext cx="0" cy="14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27" name="Line 151"/>
            <p:cNvSpPr>
              <a:spLocks noChangeShapeType="1"/>
            </p:cNvSpPr>
            <p:nvPr/>
          </p:nvSpPr>
          <p:spPr bwMode="auto">
            <a:xfrm rot="-72062">
              <a:off x="1931" y="3552"/>
              <a:ext cx="2030" cy="18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4728" name="Text Box 152"/>
            <p:cNvSpPr txBox="1">
              <a:spLocks noChangeArrowheads="1"/>
            </p:cNvSpPr>
            <p:nvPr/>
          </p:nvSpPr>
          <p:spPr bwMode="auto">
            <a:xfrm>
              <a:off x="2836" y="3931"/>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2B4E24"/>
                  </a:solidFill>
                  <a:miter lim="800000"/>
                  <a:headEnd/>
                  <a:tailEnd/>
                </a14:hiddenLine>
              </a:ext>
            </a:extLst>
          </p:spPr>
          <p:txBody>
            <a:bodyPr/>
            <a:lstStyle/>
            <a:p>
              <a:pPr algn="l" eaLnBrk="0" hangingPunct="0"/>
              <a:r>
                <a:rPr lang="en-US" sz="2800">
                  <a:solidFill>
                    <a:srgbClr val="2B4E24"/>
                  </a:solidFill>
                  <a:latin typeface="Times New Roman" pitchFamily="18" charset="0"/>
                  <a:cs typeface="Times New Roman" pitchFamily="18" charset="0"/>
                </a:rPr>
                <a:t>1</a:t>
              </a:r>
            </a:p>
          </p:txBody>
        </p:sp>
        <p:sp>
          <p:nvSpPr>
            <p:cNvPr id="24729" name="Text Box 153"/>
            <p:cNvSpPr txBox="1">
              <a:spLocks noChangeArrowheads="1"/>
            </p:cNvSpPr>
            <p:nvPr/>
          </p:nvSpPr>
          <p:spPr bwMode="auto">
            <a:xfrm>
              <a:off x="3942" y="3588"/>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2B4E24"/>
                  </a:solidFill>
                  <a:miter lim="800000"/>
                  <a:headEnd/>
                  <a:tailEnd/>
                </a14:hiddenLine>
              </a:ext>
            </a:extLst>
          </p:spPr>
          <p:txBody>
            <a:bodyPr/>
            <a:lstStyle/>
            <a:p>
              <a:pPr algn="l" eaLnBrk="0" hangingPunct="0"/>
              <a:r>
                <a:rPr lang="en-US" sz="2800">
                  <a:latin typeface="Times New Roman" pitchFamily="18" charset="0"/>
                  <a:cs typeface="Times New Roman" pitchFamily="18" charset="0"/>
                </a:rPr>
                <a:t>4</a:t>
              </a:r>
            </a:p>
          </p:txBody>
        </p:sp>
        <p:sp>
          <p:nvSpPr>
            <p:cNvPr id="24730" name="Line 154"/>
            <p:cNvSpPr>
              <a:spLocks noChangeShapeType="1"/>
            </p:cNvSpPr>
            <p:nvPr/>
          </p:nvSpPr>
          <p:spPr bwMode="auto">
            <a:xfrm flipV="1">
              <a:off x="2934" y="3636"/>
              <a:ext cx="0" cy="224"/>
            </a:xfrm>
            <a:prstGeom prst="line">
              <a:avLst/>
            </a:prstGeom>
            <a:noFill/>
            <a:ln w="9525">
              <a:solidFill>
                <a:schemeClr val="tx1"/>
              </a:solidFill>
              <a:round/>
              <a:headEnd type="stealth" w="sm" len="sm"/>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731" name="Line 155"/>
            <p:cNvSpPr>
              <a:spLocks noChangeShapeType="1"/>
            </p:cNvSpPr>
            <p:nvPr/>
          </p:nvSpPr>
          <p:spPr bwMode="auto">
            <a:xfrm flipV="1">
              <a:off x="2935" y="3589"/>
              <a:ext cx="187" cy="18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32" name="Text Box 156"/>
            <p:cNvSpPr txBox="1">
              <a:spLocks noChangeArrowheads="1"/>
            </p:cNvSpPr>
            <p:nvPr/>
          </p:nvSpPr>
          <p:spPr bwMode="auto">
            <a:xfrm>
              <a:off x="3055" y="3414"/>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2B4E24"/>
                  </a:solidFill>
                  <a:miter lim="800000"/>
                  <a:headEnd/>
                  <a:tailEnd/>
                </a14:hiddenLine>
              </a:ext>
            </a:extLst>
          </p:spPr>
          <p:txBody>
            <a:bodyPr/>
            <a:lstStyle/>
            <a:p>
              <a:pPr algn="l" eaLnBrk="0" hangingPunct="0"/>
              <a:r>
                <a:rPr lang="en-US" sz="2800">
                  <a:latin typeface="Times New Roman" pitchFamily="18" charset="0"/>
                  <a:cs typeface="Times New Roman" pitchFamily="18" charset="0"/>
                </a:rPr>
                <a:t>4</a:t>
              </a:r>
            </a:p>
          </p:txBody>
        </p:sp>
      </p:grpSp>
      <p:sp>
        <p:nvSpPr>
          <p:cNvPr id="24733" name="Text Box 157"/>
          <p:cNvSpPr txBox="1">
            <a:spLocks noChangeArrowheads="1"/>
          </p:cNvSpPr>
          <p:nvPr/>
        </p:nvSpPr>
        <p:spPr bwMode="auto">
          <a:xfrm>
            <a:off x="838200" y="5867400"/>
            <a:ext cx="6746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2B4E24"/>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e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24578">
                                            <p:txEl>
                                              <p:pRg st="0" end="0"/>
                                            </p:txEl>
                                          </p:spTgt>
                                        </p:tgtEl>
                                        <p:attrNameLst>
                                          <p:attrName>style.visibility</p:attrName>
                                        </p:attrNameLst>
                                      </p:cBhvr>
                                      <p:to>
                                        <p:strVal val="visible"/>
                                      </p:to>
                                    </p:set>
                                    <p:animEffect transition="in" filter="strips(downRight)">
                                      <p:cBhvr>
                                        <p:cTn id="7" dur="3000"/>
                                        <p:tgtEl>
                                          <p:spTgt spid="24578">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24579"/>
                                        </p:tgtEl>
                                        <p:attrNameLst>
                                          <p:attrName>style.visibility</p:attrName>
                                        </p:attrNameLst>
                                      </p:cBhvr>
                                      <p:to>
                                        <p:strVal val="visible"/>
                                      </p:to>
                                    </p:set>
                                    <p:animEffect transition="in" filter="checkerboard(across)">
                                      <p:cBhvr>
                                        <p:cTn id="12" dur="500"/>
                                        <p:tgtEl>
                                          <p:spTgt spid="2457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grpId="0" nodeType="clickEffect">
                                  <p:stCondLst>
                                    <p:cond delay="0"/>
                                  </p:stCondLst>
                                  <p:childTnLst>
                                    <p:set>
                                      <p:cBhvr>
                                        <p:cTn id="16" dur="1" fill="hold">
                                          <p:stCondLst>
                                            <p:cond delay="0"/>
                                          </p:stCondLst>
                                        </p:cTn>
                                        <p:tgtEl>
                                          <p:spTgt spid="24580"/>
                                        </p:tgtEl>
                                        <p:attrNameLst>
                                          <p:attrName>style.visibility</p:attrName>
                                        </p:attrNameLst>
                                      </p:cBhvr>
                                      <p:to>
                                        <p:strVal val="visible"/>
                                      </p:to>
                                    </p:set>
                                    <p:animEffect transition="in" filter="strips(downRight)">
                                      <p:cBhvr>
                                        <p:cTn id="17" dur="3000"/>
                                        <p:tgtEl>
                                          <p:spTgt spid="2458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grpId="0" nodeType="clickEffect">
                                  <p:stCondLst>
                                    <p:cond delay="0"/>
                                  </p:stCondLst>
                                  <p:childTnLst>
                                    <p:set>
                                      <p:cBhvr>
                                        <p:cTn id="21" dur="1" fill="hold">
                                          <p:stCondLst>
                                            <p:cond delay="0"/>
                                          </p:stCondLst>
                                        </p:cTn>
                                        <p:tgtEl>
                                          <p:spTgt spid="24659"/>
                                        </p:tgtEl>
                                        <p:attrNameLst>
                                          <p:attrName>style.visibility</p:attrName>
                                        </p:attrNameLst>
                                      </p:cBhvr>
                                      <p:to>
                                        <p:strVal val="visible"/>
                                      </p:to>
                                    </p:set>
                                    <p:animEffect transition="in" filter="box(in)">
                                      <p:cBhvr>
                                        <p:cTn id="22" dur="2000"/>
                                        <p:tgtEl>
                                          <p:spTgt spid="2465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24743"/>
                                        </p:tgtEl>
                                        <p:attrNameLst>
                                          <p:attrName>style.visibility</p:attrName>
                                        </p:attrNameLst>
                                      </p:cBhvr>
                                      <p:to>
                                        <p:strVal val="visible"/>
                                      </p:to>
                                    </p:set>
                                    <p:animEffect transition="in" filter="wheel(4)">
                                      <p:cBhvr>
                                        <p:cTn id="27" dur="2000"/>
                                        <p:tgtEl>
                                          <p:spTgt spid="24743"/>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4" presetClass="entr" presetSubtype="16" fill="hold" grpId="0" nodeType="clickEffect">
                                  <p:stCondLst>
                                    <p:cond delay="0"/>
                                  </p:stCondLst>
                                  <p:childTnLst>
                                    <p:set>
                                      <p:cBhvr>
                                        <p:cTn id="31" dur="1" fill="hold">
                                          <p:stCondLst>
                                            <p:cond delay="0"/>
                                          </p:stCondLst>
                                        </p:cTn>
                                        <p:tgtEl>
                                          <p:spTgt spid="24606"/>
                                        </p:tgtEl>
                                        <p:attrNameLst>
                                          <p:attrName>style.visibility</p:attrName>
                                        </p:attrNameLst>
                                      </p:cBhvr>
                                      <p:to>
                                        <p:strVal val="visible"/>
                                      </p:to>
                                    </p:set>
                                    <p:animEffect transition="in" filter="box(in)">
                                      <p:cBhvr>
                                        <p:cTn id="32" dur="2000"/>
                                        <p:tgtEl>
                                          <p:spTgt spid="24606"/>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24736"/>
                                        </p:tgtEl>
                                        <p:attrNameLst>
                                          <p:attrName>style.visibility</p:attrName>
                                        </p:attrNameLst>
                                      </p:cBhvr>
                                      <p:to>
                                        <p:strVal val="visible"/>
                                      </p:to>
                                    </p:set>
                                    <p:animEffect transition="in" filter="wheel(4)">
                                      <p:cBhvr>
                                        <p:cTn id="37" dur="2000"/>
                                        <p:tgtEl>
                                          <p:spTgt spid="24736"/>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4" presetClass="entr" presetSubtype="16" fill="hold" grpId="0" nodeType="clickEffect">
                                  <p:stCondLst>
                                    <p:cond delay="0"/>
                                  </p:stCondLst>
                                  <p:childTnLst>
                                    <p:set>
                                      <p:cBhvr>
                                        <p:cTn id="41" dur="1" fill="hold">
                                          <p:stCondLst>
                                            <p:cond delay="0"/>
                                          </p:stCondLst>
                                        </p:cTn>
                                        <p:tgtEl>
                                          <p:spTgt spid="24679"/>
                                        </p:tgtEl>
                                        <p:attrNameLst>
                                          <p:attrName>style.visibility</p:attrName>
                                        </p:attrNameLst>
                                      </p:cBhvr>
                                      <p:to>
                                        <p:strVal val="visible"/>
                                      </p:to>
                                    </p:set>
                                    <p:animEffect transition="in" filter="box(in)">
                                      <p:cBhvr>
                                        <p:cTn id="42" dur="2000"/>
                                        <p:tgtEl>
                                          <p:spTgt spid="24679"/>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nodeType="clickEffect">
                                  <p:stCondLst>
                                    <p:cond delay="0"/>
                                  </p:stCondLst>
                                  <p:childTnLst>
                                    <p:set>
                                      <p:cBhvr>
                                        <p:cTn id="46" dur="1" fill="hold">
                                          <p:stCondLst>
                                            <p:cond delay="0"/>
                                          </p:stCondLst>
                                        </p:cTn>
                                        <p:tgtEl>
                                          <p:spTgt spid="24742"/>
                                        </p:tgtEl>
                                        <p:attrNameLst>
                                          <p:attrName>style.visibility</p:attrName>
                                        </p:attrNameLst>
                                      </p:cBhvr>
                                      <p:to>
                                        <p:strVal val="visible"/>
                                      </p:to>
                                    </p:set>
                                    <p:animEffect transition="in" filter="wheel(4)">
                                      <p:cBhvr>
                                        <p:cTn id="47" dur="2000"/>
                                        <p:tgtEl>
                                          <p:spTgt spid="24742"/>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4" presetClass="entr" presetSubtype="16" fill="hold" grpId="0" nodeType="clickEffect">
                                  <p:stCondLst>
                                    <p:cond delay="0"/>
                                  </p:stCondLst>
                                  <p:childTnLst>
                                    <p:set>
                                      <p:cBhvr>
                                        <p:cTn id="51" dur="1" fill="hold">
                                          <p:stCondLst>
                                            <p:cond delay="0"/>
                                          </p:stCondLst>
                                        </p:cTn>
                                        <p:tgtEl>
                                          <p:spTgt spid="24700"/>
                                        </p:tgtEl>
                                        <p:attrNameLst>
                                          <p:attrName>style.visibility</p:attrName>
                                        </p:attrNameLst>
                                      </p:cBhvr>
                                      <p:to>
                                        <p:strVal val="visible"/>
                                      </p:to>
                                    </p:set>
                                    <p:animEffect transition="in" filter="box(in)">
                                      <p:cBhvr>
                                        <p:cTn id="52" dur="2000"/>
                                        <p:tgtEl>
                                          <p:spTgt spid="24700"/>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1" presetClass="entr" presetSubtype="4" fill="hold" nodeType="clickEffect">
                                  <p:stCondLst>
                                    <p:cond delay="0"/>
                                  </p:stCondLst>
                                  <p:childTnLst>
                                    <p:set>
                                      <p:cBhvr>
                                        <p:cTn id="56" dur="1" fill="hold">
                                          <p:stCondLst>
                                            <p:cond delay="0"/>
                                          </p:stCondLst>
                                        </p:cTn>
                                        <p:tgtEl>
                                          <p:spTgt spid="24740"/>
                                        </p:tgtEl>
                                        <p:attrNameLst>
                                          <p:attrName>style.visibility</p:attrName>
                                        </p:attrNameLst>
                                      </p:cBhvr>
                                      <p:to>
                                        <p:strVal val="visible"/>
                                      </p:to>
                                    </p:set>
                                    <p:animEffect transition="in" filter="wheel(4)">
                                      <p:cBhvr>
                                        <p:cTn id="57" dur="2000"/>
                                        <p:tgtEl>
                                          <p:spTgt spid="24740"/>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4" presetClass="entr" presetSubtype="16" fill="hold" grpId="0" nodeType="clickEffect">
                                  <p:stCondLst>
                                    <p:cond delay="0"/>
                                  </p:stCondLst>
                                  <p:childTnLst>
                                    <p:set>
                                      <p:cBhvr>
                                        <p:cTn id="61" dur="1" fill="hold">
                                          <p:stCondLst>
                                            <p:cond delay="0"/>
                                          </p:stCondLst>
                                        </p:cTn>
                                        <p:tgtEl>
                                          <p:spTgt spid="24733"/>
                                        </p:tgtEl>
                                        <p:attrNameLst>
                                          <p:attrName>style.visibility</p:attrName>
                                        </p:attrNameLst>
                                      </p:cBhvr>
                                      <p:to>
                                        <p:strVal val="visible"/>
                                      </p:to>
                                    </p:set>
                                    <p:animEffect transition="in" filter="box(in)">
                                      <p:cBhvr>
                                        <p:cTn id="62" dur="2000"/>
                                        <p:tgtEl>
                                          <p:spTgt spid="24733"/>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21" presetClass="entr" presetSubtype="4" fill="hold" nodeType="clickEffect">
                                  <p:stCondLst>
                                    <p:cond delay="0"/>
                                  </p:stCondLst>
                                  <p:childTnLst>
                                    <p:set>
                                      <p:cBhvr>
                                        <p:cTn id="66" dur="1" fill="hold">
                                          <p:stCondLst>
                                            <p:cond delay="0"/>
                                          </p:stCondLst>
                                        </p:cTn>
                                        <p:tgtEl>
                                          <p:spTgt spid="24741"/>
                                        </p:tgtEl>
                                        <p:attrNameLst>
                                          <p:attrName>style.visibility</p:attrName>
                                        </p:attrNameLst>
                                      </p:cBhvr>
                                      <p:to>
                                        <p:strVal val="visible"/>
                                      </p:to>
                                    </p:set>
                                    <p:animEffect transition="in" filter="wheel(4)">
                                      <p:cBhvr>
                                        <p:cTn id="67" dur="2000"/>
                                        <p:tgtEl>
                                          <p:spTgt spid="247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578" grpId="0" build="p"/>
      <p:bldP spid="24579" grpId="0" autoUpdateAnimBg="0"/>
      <p:bldP spid="24580" grpId="0"/>
      <p:bldP spid="24606" grpId="0"/>
      <p:bldP spid="24659" grpId="0"/>
      <p:bldP spid="24679" grpId="0"/>
      <p:bldP spid="24700" grpId="0"/>
      <p:bldP spid="24733" grpId="0"/>
    </p:bldLst>
  </p:timing>
</p:sld>
</file>

<file path=ppt/slides/slide3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5602" name="Rectangle 2"/>
          <p:cNvSpPr>
            <a:spLocks noGrp="1" noChangeArrowheads="1"/>
          </p:cNvSpPr>
          <p:nvPr>
            <p:ph type="body" idx="1"/>
          </p:nvPr>
        </p:nvSpPr>
        <p:spPr>
          <a:xfrm>
            <a:off x="0" y="0"/>
            <a:ext cx="7772400" cy="609600"/>
          </a:xfrm>
          <a:noFill/>
          <a:ln/>
        </p:spPr>
        <p:txBody>
          <a:bodyPr/>
          <a:lstStyle/>
          <a:p>
            <a:r>
              <a:rPr lang="en-US" sz="2400" b="1"/>
              <a:t>1.9.2. </a:t>
            </a:r>
            <a:r>
              <a:rPr lang="en-US" sz="2400" b="1" i="1"/>
              <a:t>Vẽ theo từng mặt cắt</a:t>
            </a:r>
            <a:r>
              <a:rPr lang="en-US"/>
              <a:t>.</a:t>
            </a:r>
            <a:r>
              <a:rPr lang="en-US">
                <a:solidFill>
                  <a:srgbClr val="000000"/>
                </a:solidFill>
              </a:rPr>
              <a:t>	</a:t>
            </a:r>
            <a:r>
              <a:rPr lang="en-US"/>
              <a:t> </a:t>
            </a:r>
          </a:p>
        </p:txBody>
      </p:sp>
      <p:sp>
        <p:nvSpPr>
          <p:cNvPr id="25603" name="Text Box 3"/>
          <p:cNvSpPr txBox="1">
            <a:spLocks noChangeArrowheads="1"/>
          </p:cNvSpPr>
          <p:nvPr/>
        </p:nvSpPr>
        <p:spPr bwMode="auto">
          <a:xfrm>
            <a:off x="212725" y="422275"/>
            <a:ext cx="8555038"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Theo tải trọng đã cho và theo liên hệ vi phân (1. 1) sẽ nhận xét dạng </a:t>
            </a:r>
          </a:p>
          <a:p>
            <a:pPr algn="l"/>
            <a:r>
              <a:rPr lang="en-US">
                <a:solidFill>
                  <a:srgbClr val="000000"/>
                </a:solidFill>
                <a:latin typeface="Times New Roman" pitchFamily="18" charset="0"/>
                <a:cs typeface="Times New Roman" pitchFamily="18" charset="0"/>
              </a:rPr>
              <a:t>của các biểu đồ và từ đó xác định số điểm cần thiết đê vẽ được từng </a:t>
            </a:r>
          </a:p>
          <a:p>
            <a:pPr algn="l"/>
            <a:r>
              <a:rPr lang="en-US">
                <a:solidFill>
                  <a:srgbClr val="000000"/>
                </a:solidFill>
                <a:latin typeface="Times New Roman" pitchFamily="18" charset="0"/>
                <a:cs typeface="Times New Roman" pitchFamily="18" charset="0"/>
              </a:rPr>
              <a:t>đoạn biểu đồ nội lực. </a:t>
            </a:r>
          </a:p>
        </p:txBody>
      </p:sp>
      <p:sp>
        <p:nvSpPr>
          <p:cNvPr id="25604" name="Text Box 4"/>
          <p:cNvSpPr txBox="1">
            <a:spLocks noChangeArrowheads="1"/>
          </p:cNvSpPr>
          <p:nvPr/>
        </p:nvSpPr>
        <p:spPr bwMode="auto">
          <a:xfrm>
            <a:off x="228600" y="1489075"/>
            <a:ext cx="883920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a:solidFill>
                  <a:srgbClr val="006600"/>
                </a:solidFill>
                <a:latin typeface="Times New Roman" pitchFamily="18" charset="0"/>
                <a:cs typeface="Times New Roman" pitchFamily="18" charset="0"/>
              </a:rPr>
              <a:t>   Thí dụ 1.6</a:t>
            </a:r>
            <a:r>
              <a:rPr lang="en-US">
                <a:solidFill>
                  <a:srgbClr val="006600"/>
                </a:solidFill>
                <a:latin typeface="Times New Roman" pitchFamily="18" charset="0"/>
                <a:cs typeface="Times New Roman" pitchFamily="18" charset="0"/>
              </a:rPr>
              <a:t>.</a:t>
            </a:r>
            <a:r>
              <a:rPr lang="en-US">
                <a:solidFill>
                  <a:srgbClr val="000000"/>
                </a:solidFill>
                <a:latin typeface="Times New Roman" pitchFamily="18" charset="0"/>
                <a:cs typeface="Times New Roman" pitchFamily="18" charset="0"/>
              </a:rPr>
              <a:t> Vẽ biểu đồ momen uốn và lực ngang của dầm chịu tải </a:t>
            </a:r>
          </a:p>
          <a:p>
            <a:pPr algn="l"/>
            <a:r>
              <a:rPr lang="en-US">
                <a:solidFill>
                  <a:srgbClr val="000000"/>
                </a:solidFill>
                <a:latin typeface="Times New Roman" pitchFamily="18" charset="0"/>
                <a:cs typeface="Times New Roman" pitchFamily="18" charset="0"/>
              </a:rPr>
              <a:t>trọng  như hình vẽ.</a:t>
            </a:r>
            <a:endParaRPr lang="en-US">
              <a:solidFill>
                <a:srgbClr val="000000"/>
              </a:solidFill>
              <a:latin typeface=".VnTime" pitchFamily="34" charset="0"/>
              <a:cs typeface="Times New Roman" pitchFamily="18" charset="0"/>
            </a:endParaRPr>
          </a:p>
          <a:p>
            <a:pPr algn="l"/>
            <a:r>
              <a:rPr lang="en-US">
                <a:latin typeface="Times New Roman" pitchFamily="18" charset="0"/>
                <a:cs typeface="Times New Roman" pitchFamily="18" charset="0"/>
              </a:rPr>
              <a:t>   </a:t>
            </a:r>
          </a:p>
        </p:txBody>
      </p:sp>
      <p:grpSp>
        <p:nvGrpSpPr>
          <p:cNvPr id="25746" name="Group 146"/>
          <p:cNvGrpSpPr>
            <a:grpSpLocks/>
          </p:cNvGrpSpPr>
          <p:nvPr/>
        </p:nvGrpSpPr>
        <p:grpSpPr bwMode="auto">
          <a:xfrm>
            <a:off x="2576513" y="4370388"/>
            <a:ext cx="3302000" cy="2368550"/>
            <a:chOff x="3360" y="2753"/>
            <a:chExt cx="2080" cy="1492"/>
          </a:xfrm>
        </p:grpSpPr>
        <p:sp>
          <p:nvSpPr>
            <p:cNvPr id="25607" name="Arc 7"/>
            <p:cNvSpPr>
              <a:spLocks/>
            </p:cNvSpPr>
            <p:nvPr/>
          </p:nvSpPr>
          <p:spPr bwMode="auto">
            <a:xfrm>
              <a:off x="4734" y="2753"/>
              <a:ext cx="172" cy="1232"/>
            </a:xfrm>
            <a:custGeom>
              <a:avLst/>
              <a:gdLst>
                <a:gd name="G0" fmla="+- 5252 0 0"/>
                <a:gd name="G1" fmla="+- 0 0 0"/>
                <a:gd name="G2" fmla="+- 21600 0 0"/>
                <a:gd name="T0" fmla="*/ 6689 w 6689"/>
                <a:gd name="T1" fmla="*/ 21552 h 21600"/>
                <a:gd name="T2" fmla="*/ 0 w 6689"/>
                <a:gd name="T3" fmla="*/ 20952 h 21600"/>
                <a:gd name="T4" fmla="*/ 5252 w 6689"/>
                <a:gd name="T5" fmla="*/ 0 h 21600"/>
              </a:gdLst>
              <a:ahLst/>
              <a:cxnLst>
                <a:cxn ang="0">
                  <a:pos x="T0" y="T1"/>
                </a:cxn>
                <a:cxn ang="0">
                  <a:pos x="T2" y="T3"/>
                </a:cxn>
                <a:cxn ang="0">
                  <a:pos x="T4" y="T5"/>
                </a:cxn>
              </a:cxnLst>
              <a:rect l="0" t="0" r="r" b="b"/>
              <a:pathLst>
                <a:path w="6689" h="21600" fill="none" extrusionOk="0">
                  <a:moveTo>
                    <a:pt x="6689" y="21552"/>
                  </a:moveTo>
                  <a:cubicBezTo>
                    <a:pt x="6210" y="21584"/>
                    <a:pt x="5731" y="21599"/>
                    <a:pt x="5252" y="21600"/>
                  </a:cubicBezTo>
                  <a:cubicBezTo>
                    <a:pt x="3481" y="21600"/>
                    <a:pt x="1717" y="21382"/>
                    <a:pt x="0" y="20951"/>
                  </a:cubicBezTo>
                </a:path>
                <a:path w="6689" h="21600" stroke="0" extrusionOk="0">
                  <a:moveTo>
                    <a:pt x="6689" y="21552"/>
                  </a:moveTo>
                  <a:cubicBezTo>
                    <a:pt x="6210" y="21584"/>
                    <a:pt x="5731" y="21599"/>
                    <a:pt x="5252" y="21600"/>
                  </a:cubicBezTo>
                  <a:cubicBezTo>
                    <a:pt x="3481" y="21600"/>
                    <a:pt x="1717" y="21382"/>
                    <a:pt x="0" y="20951"/>
                  </a:cubicBezTo>
                  <a:lnTo>
                    <a:pt x="5252" y="0"/>
                  </a:lnTo>
                  <a:close/>
                </a:path>
              </a:pathLst>
            </a:custGeom>
            <a:noFill/>
            <a:ln w="2857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608" name="Line 8"/>
            <p:cNvSpPr>
              <a:spLocks noChangeShapeType="1"/>
            </p:cNvSpPr>
            <p:nvPr/>
          </p:nvSpPr>
          <p:spPr bwMode="auto">
            <a:xfrm>
              <a:off x="3367" y="3830"/>
              <a:ext cx="2063" cy="0"/>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09" name="Line 9"/>
            <p:cNvSpPr>
              <a:spLocks noChangeShapeType="1"/>
            </p:cNvSpPr>
            <p:nvPr/>
          </p:nvSpPr>
          <p:spPr bwMode="auto">
            <a:xfrm>
              <a:off x="4033" y="3409"/>
              <a:ext cx="0" cy="421"/>
            </a:xfrm>
            <a:prstGeom prst="line">
              <a:avLst/>
            </a:prstGeom>
            <a:noFill/>
            <a:ln w="19050">
              <a:solidFill>
                <a:srgbClr val="33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0" name="Line 10"/>
            <p:cNvSpPr>
              <a:spLocks noChangeShapeType="1"/>
            </p:cNvSpPr>
            <p:nvPr/>
          </p:nvSpPr>
          <p:spPr bwMode="auto">
            <a:xfrm flipV="1">
              <a:off x="3360" y="3409"/>
              <a:ext cx="673" cy="421"/>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1" name="Line 11"/>
            <p:cNvSpPr>
              <a:spLocks noChangeShapeType="1"/>
            </p:cNvSpPr>
            <p:nvPr/>
          </p:nvSpPr>
          <p:spPr bwMode="auto">
            <a:xfrm rot="613420">
              <a:off x="3988" y="3472"/>
              <a:ext cx="806" cy="421"/>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2" name="Line 12"/>
            <p:cNvSpPr>
              <a:spLocks noChangeShapeType="1"/>
            </p:cNvSpPr>
            <p:nvPr/>
          </p:nvSpPr>
          <p:spPr bwMode="auto">
            <a:xfrm>
              <a:off x="4756" y="3830"/>
              <a:ext cx="0" cy="132"/>
            </a:xfrm>
            <a:prstGeom prst="line">
              <a:avLst/>
            </a:prstGeom>
            <a:noFill/>
            <a:ln w="19050">
              <a:solidFill>
                <a:srgbClr val="33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3" name="Arc 13"/>
            <p:cNvSpPr>
              <a:spLocks/>
            </p:cNvSpPr>
            <p:nvPr/>
          </p:nvSpPr>
          <p:spPr bwMode="auto">
            <a:xfrm>
              <a:off x="4750" y="3320"/>
              <a:ext cx="690" cy="668"/>
            </a:xfrm>
            <a:custGeom>
              <a:avLst/>
              <a:gdLst>
                <a:gd name="G0" fmla="+- 0 0 0"/>
                <a:gd name="G1" fmla="+- 0 0 0"/>
                <a:gd name="G2" fmla="+- 21600 0 0"/>
                <a:gd name="T0" fmla="*/ 13895 w 13895"/>
                <a:gd name="T1" fmla="*/ 16537 h 21393"/>
                <a:gd name="T2" fmla="*/ 2982 w 13895"/>
                <a:gd name="T3" fmla="*/ 21393 h 21393"/>
                <a:gd name="T4" fmla="*/ 0 w 13895"/>
                <a:gd name="T5" fmla="*/ 0 h 21393"/>
              </a:gdLst>
              <a:ahLst/>
              <a:cxnLst>
                <a:cxn ang="0">
                  <a:pos x="T0" y="T1"/>
                </a:cxn>
                <a:cxn ang="0">
                  <a:pos x="T2" y="T3"/>
                </a:cxn>
                <a:cxn ang="0">
                  <a:pos x="T4" y="T5"/>
                </a:cxn>
              </a:cxnLst>
              <a:rect l="0" t="0" r="r" b="b"/>
              <a:pathLst>
                <a:path w="13895" h="21393" fill="none" extrusionOk="0">
                  <a:moveTo>
                    <a:pt x="13895" y="16537"/>
                  </a:moveTo>
                  <a:cubicBezTo>
                    <a:pt x="10786" y="19149"/>
                    <a:pt x="7003" y="20832"/>
                    <a:pt x="2982" y="21393"/>
                  </a:cubicBezTo>
                </a:path>
                <a:path w="13895" h="21393" stroke="0" extrusionOk="0">
                  <a:moveTo>
                    <a:pt x="13895" y="16537"/>
                  </a:moveTo>
                  <a:cubicBezTo>
                    <a:pt x="10786" y="19149"/>
                    <a:pt x="7003" y="20832"/>
                    <a:pt x="2982" y="21393"/>
                  </a:cubicBezTo>
                  <a:lnTo>
                    <a:pt x="0" y="0"/>
                  </a:lnTo>
                  <a:close/>
                </a:path>
              </a:pathLst>
            </a:custGeom>
            <a:noFill/>
            <a:ln w="28575">
              <a:solidFill>
                <a:srgbClr val="000099"/>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5614" name="Group 14"/>
            <p:cNvGrpSpPr>
              <a:grpSpLocks/>
            </p:cNvGrpSpPr>
            <p:nvPr/>
          </p:nvGrpSpPr>
          <p:grpSpPr bwMode="auto">
            <a:xfrm>
              <a:off x="4868" y="3851"/>
              <a:ext cx="109" cy="101"/>
              <a:chOff x="7337" y="13935"/>
              <a:chExt cx="232" cy="215"/>
            </a:xfrm>
          </p:grpSpPr>
          <p:sp>
            <p:nvSpPr>
              <p:cNvPr id="25615" name="Line 15"/>
              <p:cNvSpPr>
                <a:spLocks noChangeShapeType="1"/>
              </p:cNvSpPr>
              <p:nvPr/>
            </p:nvSpPr>
            <p:spPr bwMode="auto">
              <a:xfrm>
                <a:off x="7385" y="14043"/>
                <a:ext cx="125" cy="0"/>
              </a:xfrm>
              <a:prstGeom prst="line">
                <a:avLst/>
              </a:prstGeom>
              <a:noFill/>
              <a:ln w="9525">
                <a:solidFill>
                  <a:srgbClr val="33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6" name="Line 16"/>
              <p:cNvSpPr>
                <a:spLocks noChangeShapeType="1"/>
              </p:cNvSpPr>
              <p:nvPr/>
            </p:nvSpPr>
            <p:spPr bwMode="auto">
              <a:xfrm>
                <a:off x="7460" y="13980"/>
                <a:ext cx="0" cy="125"/>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7" name="AutoShape 17"/>
              <p:cNvSpPr>
                <a:spLocks noChangeArrowheads="1"/>
              </p:cNvSpPr>
              <p:nvPr/>
            </p:nvSpPr>
            <p:spPr bwMode="auto">
              <a:xfrm>
                <a:off x="7337" y="13935"/>
                <a:ext cx="232" cy="215"/>
              </a:xfrm>
              <a:prstGeom prst="flowChartConnector">
                <a:avLst/>
              </a:prstGeom>
              <a:noFill/>
              <a:ln w="28575">
                <a:solidFill>
                  <a:srgbClr val="000099"/>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25618" name="Group 18"/>
            <p:cNvGrpSpPr>
              <a:grpSpLocks/>
            </p:cNvGrpSpPr>
            <p:nvPr/>
          </p:nvGrpSpPr>
          <p:grpSpPr bwMode="auto">
            <a:xfrm>
              <a:off x="3935" y="3620"/>
              <a:ext cx="98" cy="98"/>
              <a:chOff x="6470" y="13938"/>
              <a:chExt cx="210" cy="210"/>
            </a:xfrm>
          </p:grpSpPr>
          <p:sp>
            <p:nvSpPr>
              <p:cNvPr id="25619" name="AutoShape 19"/>
              <p:cNvSpPr>
                <a:spLocks noChangeArrowheads="1"/>
              </p:cNvSpPr>
              <p:nvPr/>
            </p:nvSpPr>
            <p:spPr bwMode="auto">
              <a:xfrm>
                <a:off x="6470" y="13938"/>
                <a:ext cx="210" cy="210"/>
              </a:xfrm>
              <a:prstGeom prst="flowChartConnector">
                <a:avLst/>
              </a:prstGeom>
              <a:noFill/>
              <a:ln w="28575">
                <a:solidFill>
                  <a:srgbClr val="000099"/>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620" name="Line 20"/>
              <p:cNvSpPr>
                <a:spLocks noChangeShapeType="1"/>
              </p:cNvSpPr>
              <p:nvPr/>
            </p:nvSpPr>
            <p:spPr bwMode="auto">
              <a:xfrm>
                <a:off x="6515" y="14043"/>
                <a:ext cx="125" cy="0"/>
              </a:xfrm>
              <a:prstGeom prst="line">
                <a:avLst/>
              </a:prstGeom>
              <a:noFill/>
              <a:ln w="9525">
                <a:solidFill>
                  <a:srgbClr val="000099"/>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621" name="Line 21"/>
            <p:cNvSpPr>
              <a:spLocks noChangeShapeType="1"/>
            </p:cNvSpPr>
            <p:nvPr/>
          </p:nvSpPr>
          <p:spPr bwMode="auto">
            <a:xfrm>
              <a:off x="3928" y="3479"/>
              <a:ext cx="0" cy="348"/>
            </a:xfrm>
            <a:prstGeom prst="line">
              <a:avLst/>
            </a:prstGeom>
            <a:noFill/>
            <a:ln w="9525">
              <a:solidFill>
                <a:srgbClr val="33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22" name="Line 22"/>
            <p:cNvSpPr>
              <a:spLocks noChangeShapeType="1"/>
            </p:cNvSpPr>
            <p:nvPr/>
          </p:nvSpPr>
          <p:spPr bwMode="auto">
            <a:xfrm>
              <a:off x="3823" y="3549"/>
              <a:ext cx="0" cy="274"/>
            </a:xfrm>
            <a:prstGeom prst="line">
              <a:avLst/>
            </a:prstGeom>
            <a:noFill/>
            <a:ln w="9525">
              <a:solidFill>
                <a:srgbClr val="33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23" name="Line 23"/>
            <p:cNvSpPr>
              <a:spLocks noChangeShapeType="1"/>
            </p:cNvSpPr>
            <p:nvPr/>
          </p:nvSpPr>
          <p:spPr bwMode="auto">
            <a:xfrm>
              <a:off x="3717" y="3605"/>
              <a:ext cx="0" cy="226"/>
            </a:xfrm>
            <a:prstGeom prst="line">
              <a:avLst/>
            </a:prstGeom>
            <a:noFill/>
            <a:ln w="9525">
              <a:solidFill>
                <a:srgbClr val="33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24" name="Line 24"/>
            <p:cNvSpPr>
              <a:spLocks noChangeShapeType="1"/>
            </p:cNvSpPr>
            <p:nvPr/>
          </p:nvSpPr>
          <p:spPr bwMode="auto">
            <a:xfrm>
              <a:off x="3612" y="3677"/>
              <a:ext cx="0" cy="156"/>
            </a:xfrm>
            <a:prstGeom prst="line">
              <a:avLst/>
            </a:prstGeom>
            <a:noFill/>
            <a:ln w="9525">
              <a:solidFill>
                <a:srgbClr val="33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25" name="Line 25"/>
            <p:cNvSpPr>
              <a:spLocks noChangeShapeType="1"/>
            </p:cNvSpPr>
            <p:nvPr/>
          </p:nvSpPr>
          <p:spPr bwMode="auto">
            <a:xfrm>
              <a:off x="3500" y="3746"/>
              <a:ext cx="0" cy="84"/>
            </a:xfrm>
            <a:prstGeom prst="line">
              <a:avLst/>
            </a:prstGeom>
            <a:noFill/>
            <a:ln w="9525">
              <a:solidFill>
                <a:srgbClr val="33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26" name="Line 26"/>
            <p:cNvSpPr>
              <a:spLocks noChangeShapeType="1"/>
            </p:cNvSpPr>
            <p:nvPr/>
          </p:nvSpPr>
          <p:spPr bwMode="auto">
            <a:xfrm>
              <a:off x="4146" y="3493"/>
              <a:ext cx="0" cy="337"/>
            </a:xfrm>
            <a:prstGeom prst="line">
              <a:avLst/>
            </a:prstGeom>
            <a:noFill/>
            <a:ln w="9525">
              <a:solidFill>
                <a:srgbClr val="33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27" name="Line 27"/>
            <p:cNvSpPr>
              <a:spLocks noChangeShapeType="1"/>
            </p:cNvSpPr>
            <p:nvPr/>
          </p:nvSpPr>
          <p:spPr bwMode="auto">
            <a:xfrm>
              <a:off x="4258" y="3577"/>
              <a:ext cx="0" cy="253"/>
            </a:xfrm>
            <a:prstGeom prst="line">
              <a:avLst/>
            </a:prstGeom>
            <a:noFill/>
            <a:ln w="9525">
              <a:solidFill>
                <a:srgbClr val="33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28" name="Line 28"/>
            <p:cNvSpPr>
              <a:spLocks noChangeShapeType="1"/>
            </p:cNvSpPr>
            <p:nvPr/>
          </p:nvSpPr>
          <p:spPr bwMode="auto">
            <a:xfrm>
              <a:off x="4363" y="3662"/>
              <a:ext cx="0" cy="168"/>
            </a:xfrm>
            <a:prstGeom prst="line">
              <a:avLst/>
            </a:prstGeom>
            <a:noFill/>
            <a:ln w="9525">
              <a:solidFill>
                <a:srgbClr val="33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29" name="Line 29"/>
            <p:cNvSpPr>
              <a:spLocks noChangeShapeType="1"/>
            </p:cNvSpPr>
            <p:nvPr/>
          </p:nvSpPr>
          <p:spPr bwMode="auto">
            <a:xfrm>
              <a:off x="4482" y="3746"/>
              <a:ext cx="0" cy="84"/>
            </a:xfrm>
            <a:prstGeom prst="line">
              <a:avLst/>
            </a:prstGeom>
            <a:noFill/>
            <a:ln w="9525">
              <a:solidFill>
                <a:srgbClr val="33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30" name="Line 30"/>
            <p:cNvSpPr>
              <a:spLocks noChangeShapeType="1"/>
            </p:cNvSpPr>
            <p:nvPr/>
          </p:nvSpPr>
          <p:spPr bwMode="auto">
            <a:xfrm>
              <a:off x="4651" y="3837"/>
              <a:ext cx="0" cy="35"/>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31" name="Line 31"/>
            <p:cNvSpPr>
              <a:spLocks noChangeShapeType="1"/>
            </p:cNvSpPr>
            <p:nvPr/>
          </p:nvSpPr>
          <p:spPr bwMode="auto">
            <a:xfrm>
              <a:off x="4861" y="3830"/>
              <a:ext cx="0" cy="151"/>
            </a:xfrm>
            <a:prstGeom prst="line">
              <a:avLst/>
            </a:prstGeom>
            <a:noFill/>
            <a:ln w="19050">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32" name="Line 32"/>
            <p:cNvSpPr>
              <a:spLocks noChangeShapeType="1"/>
            </p:cNvSpPr>
            <p:nvPr/>
          </p:nvSpPr>
          <p:spPr bwMode="auto">
            <a:xfrm>
              <a:off x="4988" y="3830"/>
              <a:ext cx="0" cy="143"/>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33" name="Line 33"/>
            <p:cNvSpPr>
              <a:spLocks noChangeShapeType="1"/>
            </p:cNvSpPr>
            <p:nvPr/>
          </p:nvSpPr>
          <p:spPr bwMode="auto">
            <a:xfrm>
              <a:off x="5086" y="3830"/>
              <a:ext cx="0" cy="117"/>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34" name="Line 34"/>
            <p:cNvSpPr>
              <a:spLocks noChangeShapeType="1"/>
            </p:cNvSpPr>
            <p:nvPr/>
          </p:nvSpPr>
          <p:spPr bwMode="auto">
            <a:xfrm>
              <a:off x="5191" y="3830"/>
              <a:ext cx="0" cy="93"/>
            </a:xfrm>
            <a:prstGeom prst="line">
              <a:avLst/>
            </a:prstGeom>
            <a:noFill/>
            <a:ln w="9525">
              <a:solidFill>
                <a:srgbClr val="33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35" name="Line 35"/>
            <p:cNvSpPr>
              <a:spLocks noChangeShapeType="1"/>
            </p:cNvSpPr>
            <p:nvPr/>
          </p:nvSpPr>
          <p:spPr bwMode="auto">
            <a:xfrm>
              <a:off x="5303" y="3830"/>
              <a:ext cx="0" cy="59"/>
            </a:xfrm>
            <a:prstGeom prst="line">
              <a:avLst/>
            </a:prstGeom>
            <a:noFill/>
            <a:ln w="9525">
              <a:solidFill>
                <a:srgbClr val="33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36" name="Text Box 36"/>
            <p:cNvSpPr txBox="1">
              <a:spLocks noChangeArrowheads="1"/>
            </p:cNvSpPr>
            <p:nvPr/>
          </p:nvSpPr>
          <p:spPr bwMode="auto">
            <a:xfrm>
              <a:off x="3692" y="3175"/>
              <a:ext cx="628" cy="2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99"/>
                  </a:solidFill>
                </a:rPr>
                <a:t> -20</a:t>
              </a:r>
            </a:p>
          </p:txBody>
        </p:sp>
        <p:sp>
          <p:nvSpPr>
            <p:cNvPr id="25637" name="Text Box 37"/>
            <p:cNvSpPr txBox="1">
              <a:spLocks noChangeArrowheads="1"/>
            </p:cNvSpPr>
            <p:nvPr/>
          </p:nvSpPr>
          <p:spPr bwMode="auto">
            <a:xfrm>
              <a:off x="4482" y="3896"/>
              <a:ext cx="421" cy="2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99"/>
                  </a:solidFill>
                </a:rPr>
                <a:t>7,5</a:t>
              </a:r>
            </a:p>
          </p:txBody>
        </p:sp>
        <p:sp>
          <p:nvSpPr>
            <p:cNvPr id="25638" name="Text Box 38"/>
            <p:cNvSpPr txBox="1">
              <a:spLocks noChangeArrowheads="1"/>
            </p:cNvSpPr>
            <p:nvPr/>
          </p:nvSpPr>
          <p:spPr bwMode="auto">
            <a:xfrm>
              <a:off x="4760" y="3992"/>
              <a:ext cx="505" cy="2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99"/>
                  </a:solidFill>
                </a:rPr>
                <a:t>8,44</a:t>
              </a:r>
            </a:p>
          </p:txBody>
        </p:sp>
      </p:grpSp>
      <p:grpSp>
        <p:nvGrpSpPr>
          <p:cNvPr id="25747" name="Group 147"/>
          <p:cNvGrpSpPr>
            <a:grpSpLocks/>
          </p:cNvGrpSpPr>
          <p:nvPr/>
        </p:nvGrpSpPr>
        <p:grpSpPr bwMode="auto">
          <a:xfrm>
            <a:off x="2362200" y="2281238"/>
            <a:ext cx="3937000" cy="1589087"/>
            <a:chOff x="1488" y="1437"/>
            <a:chExt cx="2480" cy="1001"/>
          </a:xfrm>
        </p:grpSpPr>
        <p:sp>
          <p:nvSpPr>
            <p:cNvPr id="25687" name="Text Box 87"/>
            <p:cNvSpPr txBox="1">
              <a:spLocks noChangeArrowheads="1"/>
            </p:cNvSpPr>
            <p:nvPr/>
          </p:nvSpPr>
          <p:spPr bwMode="auto">
            <a:xfrm>
              <a:off x="3667" y="1791"/>
              <a:ext cx="252"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D</a:t>
              </a:r>
            </a:p>
          </p:txBody>
        </p:sp>
        <p:sp>
          <p:nvSpPr>
            <p:cNvPr id="25688" name="Text Box 88"/>
            <p:cNvSpPr txBox="1">
              <a:spLocks noChangeArrowheads="1"/>
            </p:cNvSpPr>
            <p:nvPr/>
          </p:nvSpPr>
          <p:spPr bwMode="auto">
            <a:xfrm>
              <a:off x="2556" y="1452"/>
              <a:ext cx="505" cy="2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FF3300"/>
                  </a:solidFill>
                  <a:latin typeface="Times New Roman" pitchFamily="18" charset="0"/>
                  <a:cs typeface="Times New Roman" pitchFamily="18" charset="0"/>
                </a:rPr>
                <a:t>20kN</a:t>
              </a:r>
            </a:p>
          </p:txBody>
        </p:sp>
        <p:sp>
          <p:nvSpPr>
            <p:cNvPr id="25689" name="Text Box 89"/>
            <p:cNvSpPr txBox="1">
              <a:spLocks noChangeArrowheads="1"/>
            </p:cNvSpPr>
            <p:nvPr/>
          </p:nvSpPr>
          <p:spPr bwMode="auto">
            <a:xfrm>
              <a:off x="3046" y="1437"/>
              <a:ext cx="674" cy="2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FF3300"/>
                  </a:solidFill>
                  <a:latin typeface="Times New Roman" pitchFamily="18" charset="0"/>
                  <a:cs typeface="Times New Roman" pitchFamily="18" charset="0"/>
                </a:rPr>
                <a:t>30kN/m</a:t>
              </a:r>
            </a:p>
          </p:txBody>
        </p:sp>
        <p:sp>
          <p:nvSpPr>
            <p:cNvPr id="25690" name="AutoShape 90"/>
            <p:cNvSpPr>
              <a:spLocks noChangeArrowheads="1"/>
            </p:cNvSpPr>
            <p:nvPr/>
          </p:nvSpPr>
          <p:spPr bwMode="auto">
            <a:xfrm>
              <a:off x="2249" y="1850"/>
              <a:ext cx="53" cy="53"/>
            </a:xfrm>
            <a:prstGeom prst="flowChartConnector">
              <a:avLst/>
            </a:pr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691" name="Line 91"/>
            <p:cNvSpPr>
              <a:spLocks noChangeShapeType="1"/>
            </p:cNvSpPr>
            <p:nvPr/>
          </p:nvSpPr>
          <p:spPr bwMode="auto">
            <a:xfrm rot="231129" flipH="1">
              <a:off x="2202" y="1897"/>
              <a:ext cx="52" cy="14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92" name="Line 92"/>
            <p:cNvSpPr>
              <a:spLocks noChangeShapeType="1"/>
            </p:cNvSpPr>
            <p:nvPr/>
          </p:nvSpPr>
          <p:spPr bwMode="auto">
            <a:xfrm rot="-84110">
              <a:off x="2296" y="1895"/>
              <a:ext cx="52" cy="14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93" name="Line 93"/>
            <p:cNvSpPr>
              <a:spLocks noChangeShapeType="1"/>
            </p:cNvSpPr>
            <p:nvPr/>
          </p:nvSpPr>
          <p:spPr bwMode="auto">
            <a:xfrm>
              <a:off x="2138" y="2045"/>
              <a:ext cx="29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94" name="Line 94"/>
            <p:cNvSpPr>
              <a:spLocks noChangeShapeType="1"/>
            </p:cNvSpPr>
            <p:nvPr/>
          </p:nvSpPr>
          <p:spPr bwMode="auto">
            <a:xfrm flipH="1">
              <a:off x="2134" y="2045"/>
              <a:ext cx="52"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95" name="Line 95"/>
            <p:cNvSpPr>
              <a:spLocks noChangeShapeType="1"/>
            </p:cNvSpPr>
            <p:nvPr/>
          </p:nvSpPr>
          <p:spPr bwMode="auto">
            <a:xfrm flipH="1">
              <a:off x="2186" y="2045"/>
              <a:ext cx="52"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96" name="Line 96"/>
            <p:cNvSpPr>
              <a:spLocks noChangeShapeType="1"/>
            </p:cNvSpPr>
            <p:nvPr/>
          </p:nvSpPr>
          <p:spPr bwMode="auto">
            <a:xfrm flipH="1">
              <a:off x="2229" y="2045"/>
              <a:ext cx="52"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97" name="Line 97"/>
            <p:cNvSpPr>
              <a:spLocks noChangeShapeType="1"/>
            </p:cNvSpPr>
            <p:nvPr/>
          </p:nvSpPr>
          <p:spPr bwMode="auto">
            <a:xfrm flipH="1">
              <a:off x="2277" y="2045"/>
              <a:ext cx="51"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98" name="Line 98"/>
            <p:cNvSpPr>
              <a:spLocks noChangeShapeType="1"/>
            </p:cNvSpPr>
            <p:nvPr/>
          </p:nvSpPr>
          <p:spPr bwMode="auto">
            <a:xfrm flipH="1">
              <a:off x="2320" y="2045"/>
              <a:ext cx="52"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99" name="Line 99"/>
            <p:cNvSpPr>
              <a:spLocks noChangeShapeType="1"/>
            </p:cNvSpPr>
            <p:nvPr/>
          </p:nvSpPr>
          <p:spPr bwMode="auto">
            <a:xfrm flipH="1">
              <a:off x="2367" y="2045"/>
              <a:ext cx="52"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00" name="Line 100"/>
            <p:cNvSpPr>
              <a:spLocks noChangeShapeType="1"/>
            </p:cNvSpPr>
            <p:nvPr/>
          </p:nvSpPr>
          <p:spPr bwMode="auto">
            <a:xfrm>
              <a:off x="1594" y="1850"/>
              <a:ext cx="206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01" name="Line 101"/>
            <p:cNvSpPr>
              <a:spLocks noChangeShapeType="1"/>
            </p:cNvSpPr>
            <p:nvPr/>
          </p:nvSpPr>
          <p:spPr bwMode="auto">
            <a:xfrm>
              <a:off x="1594" y="1509"/>
              <a:ext cx="0" cy="305"/>
            </a:xfrm>
            <a:prstGeom prst="line">
              <a:avLst/>
            </a:prstGeom>
            <a:noFill/>
            <a:ln w="28575">
              <a:solidFill>
                <a:srgbClr val="FF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702" name="Line 102"/>
            <p:cNvSpPr>
              <a:spLocks noChangeShapeType="1"/>
            </p:cNvSpPr>
            <p:nvPr/>
          </p:nvSpPr>
          <p:spPr bwMode="auto">
            <a:xfrm>
              <a:off x="2997" y="1675"/>
              <a:ext cx="0" cy="168"/>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703" name="Line 103"/>
            <p:cNvSpPr>
              <a:spLocks noChangeShapeType="1"/>
            </p:cNvSpPr>
            <p:nvPr/>
          </p:nvSpPr>
          <p:spPr bwMode="auto">
            <a:xfrm>
              <a:off x="3453" y="1675"/>
              <a:ext cx="0" cy="168"/>
            </a:xfrm>
            <a:prstGeom prst="line">
              <a:avLst/>
            </a:prstGeom>
            <a:noFill/>
            <a:ln w="9525">
              <a:solidFill>
                <a:srgbClr val="FF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704" name="Line 104"/>
            <p:cNvSpPr>
              <a:spLocks noChangeShapeType="1"/>
            </p:cNvSpPr>
            <p:nvPr/>
          </p:nvSpPr>
          <p:spPr bwMode="auto">
            <a:xfrm>
              <a:off x="3222" y="1668"/>
              <a:ext cx="0" cy="168"/>
            </a:xfrm>
            <a:prstGeom prst="line">
              <a:avLst/>
            </a:prstGeom>
            <a:noFill/>
            <a:ln w="9525">
              <a:solidFill>
                <a:srgbClr val="FF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705" name="Line 105"/>
            <p:cNvSpPr>
              <a:spLocks noChangeShapeType="1"/>
            </p:cNvSpPr>
            <p:nvPr/>
          </p:nvSpPr>
          <p:spPr bwMode="auto">
            <a:xfrm>
              <a:off x="3109" y="1668"/>
              <a:ext cx="0" cy="168"/>
            </a:xfrm>
            <a:prstGeom prst="line">
              <a:avLst/>
            </a:prstGeom>
            <a:noFill/>
            <a:ln w="9525">
              <a:solidFill>
                <a:srgbClr val="FF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706" name="Line 106"/>
            <p:cNvSpPr>
              <a:spLocks noChangeShapeType="1"/>
            </p:cNvSpPr>
            <p:nvPr/>
          </p:nvSpPr>
          <p:spPr bwMode="auto">
            <a:xfrm>
              <a:off x="3341" y="1668"/>
              <a:ext cx="0" cy="168"/>
            </a:xfrm>
            <a:prstGeom prst="line">
              <a:avLst/>
            </a:prstGeom>
            <a:noFill/>
            <a:ln w="9525">
              <a:solidFill>
                <a:srgbClr val="FF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707" name="Line 107"/>
            <p:cNvSpPr>
              <a:spLocks noChangeShapeType="1"/>
            </p:cNvSpPr>
            <p:nvPr/>
          </p:nvSpPr>
          <p:spPr bwMode="auto">
            <a:xfrm>
              <a:off x="3573" y="1668"/>
              <a:ext cx="0" cy="168"/>
            </a:xfrm>
            <a:prstGeom prst="line">
              <a:avLst/>
            </a:prstGeom>
            <a:noFill/>
            <a:ln w="9525">
              <a:solidFill>
                <a:srgbClr val="FF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708" name="Line 108"/>
            <p:cNvSpPr>
              <a:spLocks noChangeShapeType="1"/>
            </p:cNvSpPr>
            <p:nvPr/>
          </p:nvSpPr>
          <p:spPr bwMode="auto">
            <a:xfrm>
              <a:off x="3009" y="1669"/>
              <a:ext cx="671" cy="0"/>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09" name="Line 109"/>
            <p:cNvSpPr>
              <a:spLocks noChangeShapeType="1"/>
            </p:cNvSpPr>
            <p:nvPr/>
          </p:nvSpPr>
          <p:spPr bwMode="auto">
            <a:xfrm>
              <a:off x="1601" y="2075"/>
              <a:ext cx="0" cy="1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0" name="AutoShape 110"/>
            <p:cNvSpPr>
              <a:spLocks noChangeArrowheads="1"/>
            </p:cNvSpPr>
            <p:nvPr/>
          </p:nvSpPr>
          <p:spPr bwMode="auto">
            <a:xfrm>
              <a:off x="3648" y="1979"/>
              <a:ext cx="53" cy="53"/>
            </a:xfrm>
            <a:prstGeom prst="flowChartConnector">
              <a:avLst/>
            </a:pr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711" name="AutoShape 111"/>
            <p:cNvSpPr>
              <a:spLocks noChangeArrowheads="1"/>
            </p:cNvSpPr>
            <p:nvPr/>
          </p:nvSpPr>
          <p:spPr bwMode="auto">
            <a:xfrm>
              <a:off x="3651" y="1822"/>
              <a:ext cx="53" cy="53"/>
            </a:xfrm>
            <a:prstGeom prst="flowChartConnector">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712" name="Line 112"/>
            <p:cNvSpPr>
              <a:spLocks noChangeShapeType="1"/>
            </p:cNvSpPr>
            <p:nvPr/>
          </p:nvSpPr>
          <p:spPr bwMode="auto">
            <a:xfrm>
              <a:off x="3678" y="1883"/>
              <a:ext cx="0" cy="9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3" name="Line 113"/>
            <p:cNvSpPr>
              <a:spLocks noChangeShapeType="1"/>
            </p:cNvSpPr>
            <p:nvPr/>
          </p:nvSpPr>
          <p:spPr bwMode="auto">
            <a:xfrm>
              <a:off x="3544" y="2011"/>
              <a:ext cx="10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4" name="Line 114"/>
            <p:cNvSpPr>
              <a:spLocks noChangeShapeType="1"/>
            </p:cNvSpPr>
            <p:nvPr/>
          </p:nvSpPr>
          <p:spPr bwMode="auto">
            <a:xfrm>
              <a:off x="3712" y="2011"/>
              <a:ext cx="10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5" name="Line 115"/>
            <p:cNvSpPr>
              <a:spLocks noChangeShapeType="1"/>
            </p:cNvSpPr>
            <p:nvPr/>
          </p:nvSpPr>
          <p:spPr bwMode="auto">
            <a:xfrm flipH="1">
              <a:off x="3544" y="2011"/>
              <a:ext cx="52" cy="4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6" name="Line 116"/>
            <p:cNvSpPr>
              <a:spLocks noChangeShapeType="1"/>
            </p:cNvSpPr>
            <p:nvPr/>
          </p:nvSpPr>
          <p:spPr bwMode="auto">
            <a:xfrm flipH="1">
              <a:off x="3596" y="2011"/>
              <a:ext cx="52" cy="4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7" name="Line 117"/>
            <p:cNvSpPr>
              <a:spLocks noChangeShapeType="1"/>
            </p:cNvSpPr>
            <p:nvPr/>
          </p:nvSpPr>
          <p:spPr bwMode="auto">
            <a:xfrm flipH="1">
              <a:off x="3644" y="2040"/>
              <a:ext cx="19" cy="1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8" name="Line 118"/>
            <p:cNvSpPr>
              <a:spLocks noChangeShapeType="1"/>
            </p:cNvSpPr>
            <p:nvPr/>
          </p:nvSpPr>
          <p:spPr bwMode="auto">
            <a:xfrm flipH="1">
              <a:off x="3700" y="2011"/>
              <a:ext cx="52" cy="4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9" name="Line 119"/>
            <p:cNvSpPr>
              <a:spLocks noChangeShapeType="1"/>
            </p:cNvSpPr>
            <p:nvPr/>
          </p:nvSpPr>
          <p:spPr bwMode="auto">
            <a:xfrm flipH="1">
              <a:off x="3752" y="2011"/>
              <a:ext cx="51" cy="4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21" name="Line 121"/>
            <p:cNvSpPr>
              <a:spLocks noChangeShapeType="1"/>
            </p:cNvSpPr>
            <p:nvPr/>
          </p:nvSpPr>
          <p:spPr bwMode="auto">
            <a:xfrm>
              <a:off x="1599" y="2229"/>
              <a:ext cx="666"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722" name="Line 122"/>
            <p:cNvSpPr>
              <a:spLocks noChangeShapeType="1"/>
            </p:cNvSpPr>
            <p:nvPr/>
          </p:nvSpPr>
          <p:spPr bwMode="auto">
            <a:xfrm>
              <a:off x="2274" y="2229"/>
              <a:ext cx="727"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723" name="Text Box 123"/>
            <p:cNvSpPr txBox="1">
              <a:spLocks noChangeArrowheads="1"/>
            </p:cNvSpPr>
            <p:nvPr/>
          </p:nvSpPr>
          <p:spPr bwMode="auto">
            <a:xfrm>
              <a:off x="1773" y="1994"/>
              <a:ext cx="337" cy="2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1m</a:t>
              </a:r>
            </a:p>
          </p:txBody>
        </p:sp>
        <p:sp>
          <p:nvSpPr>
            <p:cNvPr id="25724" name="Text Box 124"/>
            <p:cNvSpPr txBox="1">
              <a:spLocks noChangeArrowheads="1"/>
            </p:cNvSpPr>
            <p:nvPr/>
          </p:nvSpPr>
          <p:spPr bwMode="auto">
            <a:xfrm>
              <a:off x="2443" y="1803"/>
              <a:ext cx="337" cy="2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 1m</a:t>
              </a:r>
            </a:p>
          </p:txBody>
        </p:sp>
        <p:sp>
          <p:nvSpPr>
            <p:cNvPr id="25725" name="Line 125"/>
            <p:cNvSpPr>
              <a:spLocks noChangeShapeType="1"/>
            </p:cNvSpPr>
            <p:nvPr/>
          </p:nvSpPr>
          <p:spPr bwMode="auto">
            <a:xfrm>
              <a:off x="3678" y="1668"/>
              <a:ext cx="0" cy="168"/>
            </a:xfrm>
            <a:prstGeom prst="line">
              <a:avLst/>
            </a:prstGeom>
            <a:noFill/>
            <a:ln w="9525">
              <a:solidFill>
                <a:srgbClr val="FF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726" name="Line 126"/>
            <p:cNvSpPr>
              <a:spLocks noChangeShapeType="1"/>
            </p:cNvSpPr>
            <p:nvPr/>
          </p:nvSpPr>
          <p:spPr bwMode="auto">
            <a:xfrm>
              <a:off x="3004" y="2075"/>
              <a:ext cx="0" cy="19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27" name="Line 127"/>
            <p:cNvSpPr>
              <a:spLocks noChangeShapeType="1"/>
            </p:cNvSpPr>
            <p:nvPr/>
          </p:nvSpPr>
          <p:spPr bwMode="auto">
            <a:xfrm>
              <a:off x="2274" y="2068"/>
              <a:ext cx="0" cy="225"/>
            </a:xfrm>
            <a:prstGeom prst="line">
              <a:avLst/>
            </a:prstGeom>
            <a:noFill/>
            <a:ln w="28575">
              <a:solidFill>
                <a:srgbClr val="000099"/>
              </a:solidFill>
              <a:round/>
              <a:headEnd type="stealth" w="med" len="lg"/>
              <a:tailEnd/>
            </a:ln>
            <a:extLst>
              <a:ext uri="{909E8E84-426E-40DD-AFC4-6F175D3DCCD1}">
                <a14:hiddenFill xmlns:a14="http://schemas.microsoft.com/office/drawing/2010/main">
                  <a:noFill/>
                </a14:hiddenFill>
              </a:ext>
            </a:extLst>
          </p:spPr>
          <p:txBody>
            <a:bodyPr/>
            <a:lstStyle/>
            <a:p>
              <a:endParaRPr lang="en-US"/>
            </a:p>
          </p:txBody>
        </p:sp>
        <p:sp>
          <p:nvSpPr>
            <p:cNvPr id="25728" name="Line 128"/>
            <p:cNvSpPr>
              <a:spLocks noChangeShapeType="1"/>
            </p:cNvSpPr>
            <p:nvPr/>
          </p:nvSpPr>
          <p:spPr bwMode="auto">
            <a:xfrm>
              <a:off x="3011" y="2229"/>
              <a:ext cx="666"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729" name="Text Box 129"/>
            <p:cNvSpPr txBox="1">
              <a:spLocks noChangeArrowheads="1"/>
            </p:cNvSpPr>
            <p:nvPr/>
          </p:nvSpPr>
          <p:spPr bwMode="auto">
            <a:xfrm>
              <a:off x="3154" y="1892"/>
              <a:ext cx="337" cy="2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200">
                  <a:latin typeface="Times New Roman" pitchFamily="18" charset="0"/>
                  <a:cs typeface="Times New Roman" pitchFamily="18" charset="0"/>
                </a:rPr>
                <a:t> </a:t>
              </a:r>
              <a:r>
                <a:rPr lang="en-US" sz="2000">
                  <a:latin typeface="Times New Roman" pitchFamily="18" charset="0"/>
                  <a:cs typeface="Times New Roman" pitchFamily="18" charset="0"/>
                </a:rPr>
                <a:t>1m</a:t>
              </a:r>
            </a:p>
          </p:txBody>
        </p:sp>
        <p:sp>
          <p:nvSpPr>
            <p:cNvPr id="25730" name="Line 130"/>
            <p:cNvSpPr>
              <a:spLocks noChangeShapeType="1"/>
            </p:cNvSpPr>
            <p:nvPr/>
          </p:nvSpPr>
          <p:spPr bwMode="auto">
            <a:xfrm>
              <a:off x="2997" y="1491"/>
              <a:ext cx="0" cy="317"/>
            </a:xfrm>
            <a:prstGeom prst="line">
              <a:avLst/>
            </a:prstGeom>
            <a:noFill/>
            <a:ln w="28575">
              <a:solidFill>
                <a:srgbClr val="FF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731" name="Text Box 131"/>
            <p:cNvSpPr txBox="1">
              <a:spLocks noChangeArrowheads="1"/>
            </p:cNvSpPr>
            <p:nvPr/>
          </p:nvSpPr>
          <p:spPr bwMode="auto">
            <a:xfrm>
              <a:off x="1552" y="1437"/>
              <a:ext cx="506" cy="2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FF3300"/>
                  </a:solidFill>
                  <a:latin typeface="Times New Roman" pitchFamily="18" charset="0"/>
                  <a:cs typeface="Times New Roman" pitchFamily="18" charset="0"/>
                </a:rPr>
                <a:t>20kN</a:t>
              </a:r>
            </a:p>
          </p:txBody>
        </p:sp>
        <p:sp>
          <p:nvSpPr>
            <p:cNvPr id="25732" name="Text Box 132"/>
            <p:cNvSpPr txBox="1">
              <a:spLocks noChangeArrowheads="1"/>
            </p:cNvSpPr>
            <p:nvPr/>
          </p:nvSpPr>
          <p:spPr bwMode="auto">
            <a:xfrm>
              <a:off x="1488" y="1818"/>
              <a:ext cx="253"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A</a:t>
              </a:r>
            </a:p>
          </p:txBody>
        </p:sp>
        <p:sp>
          <p:nvSpPr>
            <p:cNvPr id="25733" name="Text Box 133"/>
            <p:cNvSpPr txBox="1">
              <a:spLocks noChangeArrowheads="1"/>
            </p:cNvSpPr>
            <p:nvPr/>
          </p:nvSpPr>
          <p:spPr bwMode="auto">
            <a:xfrm>
              <a:off x="2053" y="1811"/>
              <a:ext cx="252"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B</a:t>
              </a:r>
            </a:p>
          </p:txBody>
        </p:sp>
        <p:sp>
          <p:nvSpPr>
            <p:cNvPr id="25734" name="Text Box 134"/>
            <p:cNvSpPr txBox="1">
              <a:spLocks noChangeArrowheads="1"/>
            </p:cNvSpPr>
            <p:nvPr/>
          </p:nvSpPr>
          <p:spPr bwMode="auto">
            <a:xfrm>
              <a:off x="2892" y="1804"/>
              <a:ext cx="252"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C</a:t>
              </a:r>
            </a:p>
          </p:txBody>
        </p:sp>
        <p:sp>
          <p:nvSpPr>
            <p:cNvPr id="25735" name="Line 135"/>
            <p:cNvSpPr>
              <a:spLocks noChangeShapeType="1"/>
            </p:cNvSpPr>
            <p:nvPr/>
          </p:nvSpPr>
          <p:spPr bwMode="auto">
            <a:xfrm>
              <a:off x="3670" y="2050"/>
              <a:ext cx="0" cy="272"/>
            </a:xfrm>
            <a:prstGeom prst="line">
              <a:avLst/>
            </a:prstGeom>
            <a:noFill/>
            <a:ln w="28575">
              <a:solidFill>
                <a:schemeClr val="accent2"/>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5736" name="Text Box 136"/>
            <p:cNvSpPr txBox="1">
              <a:spLocks noChangeArrowheads="1"/>
            </p:cNvSpPr>
            <p:nvPr/>
          </p:nvSpPr>
          <p:spPr bwMode="auto">
            <a:xfrm>
              <a:off x="2242" y="2188"/>
              <a:ext cx="318"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6699"/>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lang="en-US" sz="2000">
                  <a:solidFill>
                    <a:srgbClr val="000099"/>
                  </a:solidFill>
                </a:rPr>
                <a:t>B</a:t>
              </a:r>
            </a:p>
          </p:txBody>
        </p:sp>
        <p:sp>
          <p:nvSpPr>
            <p:cNvPr id="25737" name="Text Box 137"/>
            <p:cNvSpPr txBox="1">
              <a:spLocks noChangeArrowheads="1"/>
            </p:cNvSpPr>
            <p:nvPr/>
          </p:nvSpPr>
          <p:spPr bwMode="auto">
            <a:xfrm>
              <a:off x="3650" y="2061"/>
              <a:ext cx="318"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lang="en-US" sz="2000">
                  <a:solidFill>
                    <a:srgbClr val="000099"/>
                  </a:solidFill>
                </a:rPr>
                <a:t>D</a:t>
              </a:r>
            </a:p>
          </p:txBody>
        </p:sp>
      </p:grpSp>
      <p:grpSp>
        <p:nvGrpSpPr>
          <p:cNvPr id="25745" name="Group 145"/>
          <p:cNvGrpSpPr>
            <a:grpSpLocks/>
          </p:cNvGrpSpPr>
          <p:nvPr/>
        </p:nvGrpSpPr>
        <p:grpSpPr bwMode="auto">
          <a:xfrm>
            <a:off x="2043113" y="3962400"/>
            <a:ext cx="5272087" cy="1443038"/>
            <a:chOff x="2967" y="2496"/>
            <a:chExt cx="3321" cy="909"/>
          </a:xfrm>
        </p:grpSpPr>
        <p:sp>
          <p:nvSpPr>
            <p:cNvPr id="25640" name="Text Box 40"/>
            <p:cNvSpPr txBox="1">
              <a:spLocks noChangeArrowheads="1"/>
            </p:cNvSpPr>
            <p:nvPr/>
          </p:nvSpPr>
          <p:spPr bwMode="auto">
            <a:xfrm>
              <a:off x="5374" y="3117"/>
              <a:ext cx="91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99"/>
                  </a:solidFill>
                </a:rPr>
                <a:t>-22,5</a:t>
              </a:r>
            </a:p>
          </p:txBody>
        </p:sp>
        <p:sp>
          <p:nvSpPr>
            <p:cNvPr id="25641" name="Line 41"/>
            <p:cNvSpPr>
              <a:spLocks noChangeShapeType="1"/>
            </p:cNvSpPr>
            <p:nvPr/>
          </p:nvSpPr>
          <p:spPr bwMode="auto">
            <a:xfrm>
              <a:off x="3311" y="2992"/>
              <a:ext cx="206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42" name="Line 42"/>
            <p:cNvSpPr>
              <a:spLocks noChangeShapeType="1"/>
            </p:cNvSpPr>
            <p:nvPr/>
          </p:nvSpPr>
          <p:spPr bwMode="auto">
            <a:xfrm>
              <a:off x="3311" y="2992"/>
              <a:ext cx="0" cy="226"/>
            </a:xfrm>
            <a:prstGeom prst="line">
              <a:avLst/>
            </a:prstGeom>
            <a:noFill/>
            <a:ln w="9525">
              <a:solidFill>
                <a:schemeClr val="accent2"/>
              </a:solidFill>
              <a:round/>
              <a:headEnd type="none"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643" name="Line 43"/>
            <p:cNvSpPr>
              <a:spLocks noChangeShapeType="1"/>
            </p:cNvSpPr>
            <p:nvPr/>
          </p:nvSpPr>
          <p:spPr bwMode="auto">
            <a:xfrm>
              <a:off x="3977" y="2642"/>
              <a:ext cx="0" cy="586"/>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44" name="Line 44"/>
            <p:cNvSpPr>
              <a:spLocks noChangeShapeType="1"/>
            </p:cNvSpPr>
            <p:nvPr/>
          </p:nvSpPr>
          <p:spPr bwMode="auto">
            <a:xfrm>
              <a:off x="3311" y="3224"/>
              <a:ext cx="663"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45" name="Line 45"/>
            <p:cNvSpPr>
              <a:spLocks noChangeShapeType="1"/>
            </p:cNvSpPr>
            <p:nvPr/>
          </p:nvSpPr>
          <p:spPr bwMode="auto">
            <a:xfrm flipV="1">
              <a:off x="4707" y="2642"/>
              <a:ext cx="0" cy="352"/>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46" name="Line 46"/>
            <p:cNvSpPr>
              <a:spLocks noChangeShapeType="1"/>
            </p:cNvSpPr>
            <p:nvPr/>
          </p:nvSpPr>
          <p:spPr bwMode="auto">
            <a:xfrm>
              <a:off x="3977" y="2642"/>
              <a:ext cx="735"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47" name="Line 47"/>
            <p:cNvSpPr>
              <a:spLocks noChangeShapeType="1"/>
            </p:cNvSpPr>
            <p:nvPr/>
          </p:nvSpPr>
          <p:spPr bwMode="auto">
            <a:xfrm>
              <a:off x="5375" y="2992"/>
              <a:ext cx="0" cy="305"/>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48" name="Line 48"/>
            <p:cNvSpPr>
              <a:spLocks noChangeShapeType="1"/>
            </p:cNvSpPr>
            <p:nvPr/>
          </p:nvSpPr>
          <p:spPr bwMode="auto">
            <a:xfrm rot="268076">
              <a:off x="4692" y="2934"/>
              <a:ext cx="700" cy="336"/>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649" name="Group 49"/>
            <p:cNvGrpSpPr>
              <a:grpSpLocks/>
            </p:cNvGrpSpPr>
            <p:nvPr/>
          </p:nvGrpSpPr>
          <p:grpSpPr bwMode="auto">
            <a:xfrm>
              <a:off x="3544" y="3064"/>
              <a:ext cx="99" cy="98"/>
              <a:chOff x="6470" y="13938"/>
              <a:chExt cx="210" cy="210"/>
            </a:xfrm>
          </p:grpSpPr>
          <p:sp>
            <p:nvSpPr>
              <p:cNvPr id="25650" name="AutoShape 50"/>
              <p:cNvSpPr>
                <a:spLocks noChangeArrowheads="1"/>
              </p:cNvSpPr>
              <p:nvPr/>
            </p:nvSpPr>
            <p:spPr bwMode="auto">
              <a:xfrm>
                <a:off x="6470" y="13938"/>
                <a:ext cx="210" cy="210"/>
              </a:xfrm>
              <a:prstGeom prst="flowChartConnector">
                <a:avLst/>
              </a:prstGeom>
              <a:noFill/>
              <a:ln w="28575">
                <a:solidFill>
                  <a:srgbClr val="000099"/>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651" name="Line 51"/>
              <p:cNvSpPr>
                <a:spLocks noChangeShapeType="1"/>
              </p:cNvSpPr>
              <p:nvPr/>
            </p:nvSpPr>
            <p:spPr bwMode="auto">
              <a:xfrm>
                <a:off x="6515" y="14043"/>
                <a:ext cx="125" cy="0"/>
              </a:xfrm>
              <a:prstGeom prst="line">
                <a:avLst/>
              </a:prstGeom>
              <a:noFill/>
              <a:ln w="9525">
                <a:solidFill>
                  <a:srgbClr val="66FF66"/>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5652" name="Group 52"/>
            <p:cNvGrpSpPr>
              <a:grpSpLocks/>
            </p:cNvGrpSpPr>
            <p:nvPr/>
          </p:nvGrpSpPr>
          <p:grpSpPr bwMode="auto">
            <a:xfrm>
              <a:off x="4307" y="2769"/>
              <a:ext cx="109" cy="101"/>
              <a:chOff x="7337" y="13935"/>
              <a:chExt cx="232" cy="215"/>
            </a:xfrm>
          </p:grpSpPr>
          <p:sp>
            <p:nvSpPr>
              <p:cNvPr id="25653" name="Line 53"/>
              <p:cNvSpPr>
                <a:spLocks noChangeShapeType="1"/>
              </p:cNvSpPr>
              <p:nvPr/>
            </p:nvSpPr>
            <p:spPr bwMode="auto">
              <a:xfrm>
                <a:off x="7385" y="14043"/>
                <a:ext cx="125"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54" name="Line 54"/>
              <p:cNvSpPr>
                <a:spLocks noChangeShapeType="1"/>
              </p:cNvSpPr>
              <p:nvPr/>
            </p:nvSpPr>
            <p:spPr bwMode="auto">
              <a:xfrm>
                <a:off x="7460" y="13980"/>
                <a:ext cx="0" cy="125"/>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55" name="AutoShape 55"/>
              <p:cNvSpPr>
                <a:spLocks noChangeArrowheads="1"/>
              </p:cNvSpPr>
              <p:nvPr/>
            </p:nvSpPr>
            <p:spPr bwMode="auto">
              <a:xfrm>
                <a:off x="7337" y="13935"/>
                <a:ext cx="232" cy="215"/>
              </a:xfrm>
              <a:prstGeom prst="flowChartConnector">
                <a:avLst/>
              </a:prstGeom>
              <a:noFill/>
              <a:ln w="28575">
                <a:solidFill>
                  <a:srgbClr val="000099"/>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25656" name="Group 56"/>
            <p:cNvGrpSpPr>
              <a:grpSpLocks/>
            </p:cNvGrpSpPr>
            <p:nvPr/>
          </p:nvGrpSpPr>
          <p:grpSpPr bwMode="auto">
            <a:xfrm>
              <a:off x="5170" y="3043"/>
              <a:ext cx="99" cy="98"/>
              <a:chOff x="6470" y="13938"/>
              <a:chExt cx="210" cy="210"/>
            </a:xfrm>
          </p:grpSpPr>
          <p:sp>
            <p:nvSpPr>
              <p:cNvPr id="25657" name="AutoShape 57"/>
              <p:cNvSpPr>
                <a:spLocks noChangeArrowheads="1"/>
              </p:cNvSpPr>
              <p:nvPr/>
            </p:nvSpPr>
            <p:spPr bwMode="auto">
              <a:xfrm>
                <a:off x="6470" y="13938"/>
                <a:ext cx="210" cy="210"/>
              </a:xfrm>
              <a:prstGeom prst="flowChartConnector">
                <a:avLst/>
              </a:prstGeom>
              <a:noFill/>
              <a:ln w="28575">
                <a:solidFill>
                  <a:srgbClr val="000099"/>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658" name="Line 58"/>
              <p:cNvSpPr>
                <a:spLocks noChangeShapeType="1"/>
              </p:cNvSpPr>
              <p:nvPr/>
            </p:nvSpPr>
            <p:spPr bwMode="auto">
              <a:xfrm>
                <a:off x="6515" y="14043"/>
                <a:ext cx="125"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659" name="Line 59"/>
            <p:cNvSpPr>
              <a:spLocks noChangeShapeType="1"/>
            </p:cNvSpPr>
            <p:nvPr/>
          </p:nvSpPr>
          <p:spPr bwMode="auto">
            <a:xfrm>
              <a:off x="3414" y="2986"/>
              <a:ext cx="0" cy="226"/>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60" name="Line 60"/>
            <p:cNvSpPr>
              <a:spLocks noChangeShapeType="1"/>
            </p:cNvSpPr>
            <p:nvPr/>
          </p:nvSpPr>
          <p:spPr bwMode="auto">
            <a:xfrm>
              <a:off x="3872" y="2986"/>
              <a:ext cx="0" cy="226"/>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61" name="Line 61"/>
            <p:cNvSpPr>
              <a:spLocks noChangeShapeType="1"/>
            </p:cNvSpPr>
            <p:nvPr/>
          </p:nvSpPr>
          <p:spPr bwMode="auto">
            <a:xfrm>
              <a:off x="3760" y="2986"/>
              <a:ext cx="0" cy="226"/>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62" name="Line 62"/>
            <p:cNvSpPr>
              <a:spLocks noChangeShapeType="1"/>
            </p:cNvSpPr>
            <p:nvPr/>
          </p:nvSpPr>
          <p:spPr bwMode="auto">
            <a:xfrm>
              <a:off x="3528" y="2986"/>
              <a:ext cx="0" cy="226"/>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63" name="Line 63"/>
            <p:cNvSpPr>
              <a:spLocks noChangeShapeType="1"/>
            </p:cNvSpPr>
            <p:nvPr/>
          </p:nvSpPr>
          <p:spPr bwMode="auto">
            <a:xfrm>
              <a:off x="3640" y="2986"/>
              <a:ext cx="0" cy="67"/>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64" name="Line 64"/>
            <p:cNvSpPr>
              <a:spLocks noChangeShapeType="1"/>
            </p:cNvSpPr>
            <p:nvPr/>
          </p:nvSpPr>
          <p:spPr bwMode="auto">
            <a:xfrm>
              <a:off x="3640" y="3155"/>
              <a:ext cx="0" cy="66"/>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65" name="Line 65"/>
            <p:cNvSpPr>
              <a:spLocks noChangeShapeType="1"/>
            </p:cNvSpPr>
            <p:nvPr/>
          </p:nvSpPr>
          <p:spPr bwMode="auto">
            <a:xfrm>
              <a:off x="4090" y="2636"/>
              <a:ext cx="0" cy="353"/>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66" name="Line 66"/>
            <p:cNvSpPr>
              <a:spLocks noChangeShapeType="1"/>
            </p:cNvSpPr>
            <p:nvPr/>
          </p:nvSpPr>
          <p:spPr bwMode="auto">
            <a:xfrm>
              <a:off x="4195" y="2636"/>
              <a:ext cx="0" cy="353"/>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67" name="Line 67"/>
            <p:cNvSpPr>
              <a:spLocks noChangeShapeType="1"/>
            </p:cNvSpPr>
            <p:nvPr/>
          </p:nvSpPr>
          <p:spPr bwMode="auto">
            <a:xfrm>
              <a:off x="4497" y="2636"/>
              <a:ext cx="0" cy="353"/>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68" name="Line 68"/>
            <p:cNvSpPr>
              <a:spLocks noChangeShapeType="1"/>
            </p:cNvSpPr>
            <p:nvPr/>
          </p:nvSpPr>
          <p:spPr bwMode="auto">
            <a:xfrm>
              <a:off x="4602" y="2636"/>
              <a:ext cx="0" cy="353"/>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69" name="Line 69"/>
            <p:cNvSpPr>
              <a:spLocks noChangeShapeType="1"/>
            </p:cNvSpPr>
            <p:nvPr/>
          </p:nvSpPr>
          <p:spPr bwMode="auto">
            <a:xfrm>
              <a:off x="4293" y="2636"/>
              <a:ext cx="0" cy="353"/>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70" name="Line 70"/>
            <p:cNvSpPr>
              <a:spLocks noChangeShapeType="1"/>
            </p:cNvSpPr>
            <p:nvPr/>
          </p:nvSpPr>
          <p:spPr bwMode="auto">
            <a:xfrm>
              <a:off x="4391" y="2643"/>
              <a:ext cx="0" cy="130"/>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71" name="Line 71"/>
            <p:cNvSpPr>
              <a:spLocks noChangeShapeType="1"/>
            </p:cNvSpPr>
            <p:nvPr/>
          </p:nvSpPr>
          <p:spPr bwMode="auto">
            <a:xfrm>
              <a:off x="4391" y="2860"/>
              <a:ext cx="0" cy="130"/>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72" name="Line 72"/>
            <p:cNvSpPr>
              <a:spLocks noChangeShapeType="1"/>
            </p:cNvSpPr>
            <p:nvPr/>
          </p:nvSpPr>
          <p:spPr bwMode="auto">
            <a:xfrm>
              <a:off x="5269" y="2993"/>
              <a:ext cx="0" cy="237"/>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73" name="Line 73"/>
            <p:cNvSpPr>
              <a:spLocks noChangeShapeType="1"/>
            </p:cNvSpPr>
            <p:nvPr/>
          </p:nvSpPr>
          <p:spPr bwMode="auto">
            <a:xfrm>
              <a:off x="5170" y="3000"/>
              <a:ext cx="0" cy="169"/>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74" name="Line 74"/>
            <p:cNvSpPr>
              <a:spLocks noChangeShapeType="1"/>
            </p:cNvSpPr>
            <p:nvPr/>
          </p:nvSpPr>
          <p:spPr bwMode="auto">
            <a:xfrm>
              <a:off x="5072" y="3000"/>
              <a:ext cx="0" cy="112"/>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75" name="Line 75"/>
            <p:cNvSpPr>
              <a:spLocks noChangeShapeType="1"/>
            </p:cNvSpPr>
            <p:nvPr/>
          </p:nvSpPr>
          <p:spPr bwMode="auto">
            <a:xfrm>
              <a:off x="4981" y="3000"/>
              <a:ext cx="0" cy="59"/>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76" name="Text Box 76"/>
            <p:cNvSpPr txBox="1">
              <a:spLocks noChangeArrowheads="1"/>
            </p:cNvSpPr>
            <p:nvPr/>
          </p:nvSpPr>
          <p:spPr bwMode="auto">
            <a:xfrm>
              <a:off x="3504" y="2496"/>
              <a:ext cx="532"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99"/>
                  </a:solidFill>
                </a:rPr>
                <a:t>27,5</a:t>
              </a:r>
            </a:p>
          </p:txBody>
        </p:sp>
        <p:sp>
          <p:nvSpPr>
            <p:cNvPr id="25677" name="Text Box 77"/>
            <p:cNvSpPr txBox="1">
              <a:spLocks noChangeArrowheads="1"/>
            </p:cNvSpPr>
            <p:nvPr/>
          </p:nvSpPr>
          <p:spPr bwMode="auto">
            <a:xfrm>
              <a:off x="4682" y="2706"/>
              <a:ext cx="598" cy="2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6600"/>
                  </a:solidFill>
                  <a:miter lim="800000"/>
                  <a:headEnd/>
                  <a:tailEnd/>
                </a14:hiddenLine>
              </a:ext>
            </a:extLst>
          </p:spPr>
          <p:txBody>
            <a:bodyPr/>
            <a:lstStyle/>
            <a:p>
              <a:pPr algn="l" eaLnBrk="0" hangingPunct="0"/>
              <a:r>
                <a:rPr lang="en-US">
                  <a:solidFill>
                    <a:srgbClr val="000099"/>
                  </a:solidFill>
                </a:rPr>
                <a:t>7,5</a:t>
              </a:r>
            </a:p>
          </p:txBody>
        </p:sp>
        <p:sp>
          <p:nvSpPr>
            <p:cNvPr id="25678" name="Line 78"/>
            <p:cNvSpPr>
              <a:spLocks noChangeShapeType="1"/>
            </p:cNvSpPr>
            <p:nvPr/>
          </p:nvSpPr>
          <p:spPr bwMode="auto">
            <a:xfrm flipH="1">
              <a:off x="4704" y="2643"/>
              <a:ext cx="3" cy="210"/>
            </a:xfrm>
            <a:prstGeom prst="line">
              <a:avLst/>
            </a:prstGeom>
            <a:noFill/>
            <a:ln w="9525">
              <a:solidFill>
                <a:schemeClr val="accent2"/>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679" name="Text Box 79"/>
            <p:cNvSpPr txBox="1">
              <a:spLocks noChangeArrowheads="1"/>
            </p:cNvSpPr>
            <p:nvPr/>
          </p:nvSpPr>
          <p:spPr bwMode="auto">
            <a:xfrm>
              <a:off x="2967" y="3120"/>
              <a:ext cx="421" cy="2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99"/>
                  </a:solidFill>
                </a:rPr>
                <a:t>-20</a:t>
              </a:r>
            </a:p>
          </p:txBody>
        </p:sp>
        <p:sp>
          <p:nvSpPr>
            <p:cNvPr id="25680" name="Text Box 80"/>
            <p:cNvSpPr txBox="1">
              <a:spLocks noChangeArrowheads="1"/>
            </p:cNvSpPr>
            <p:nvPr/>
          </p:nvSpPr>
          <p:spPr bwMode="auto">
            <a:xfrm>
              <a:off x="4698" y="2972"/>
              <a:ext cx="253" cy="2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66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E</a:t>
              </a:r>
            </a:p>
          </p:txBody>
        </p:sp>
        <p:sp>
          <p:nvSpPr>
            <p:cNvPr id="25744" name="Text Box 144"/>
            <p:cNvSpPr txBox="1">
              <a:spLocks noChangeArrowheads="1"/>
            </p:cNvSpPr>
            <p:nvPr/>
          </p:nvSpPr>
          <p:spPr bwMode="auto">
            <a:xfrm>
              <a:off x="3505" y="2928"/>
              <a:ext cx="19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t>-</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5602">
                                            <p:txEl>
                                              <p:pRg st="0" end="0"/>
                                            </p:txEl>
                                          </p:spTgt>
                                        </p:tgtEl>
                                        <p:attrNameLst>
                                          <p:attrName>style.visibility</p:attrName>
                                        </p:attrNameLst>
                                      </p:cBhvr>
                                      <p:to>
                                        <p:strVal val="visible"/>
                                      </p:to>
                                    </p:set>
                                    <p:animEffect transition="in" filter="checkerboard(across)">
                                      <p:cBhvr>
                                        <p:cTn id="7" dur="500"/>
                                        <p:tgtEl>
                                          <p:spTgt spid="25602">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25603"/>
                                        </p:tgtEl>
                                        <p:attrNameLst>
                                          <p:attrName>style.visibility</p:attrName>
                                        </p:attrNameLst>
                                      </p:cBhvr>
                                      <p:to>
                                        <p:strVal val="visible"/>
                                      </p:to>
                                    </p:set>
                                    <p:animEffect transition="in" filter="wipe(up)">
                                      <p:cBhvr>
                                        <p:cTn id="12" dur="500"/>
                                        <p:tgtEl>
                                          <p:spTgt spid="2560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25604"/>
                                        </p:tgtEl>
                                        <p:attrNameLst>
                                          <p:attrName>style.visibility</p:attrName>
                                        </p:attrNameLst>
                                      </p:cBhvr>
                                      <p:to>
                                        <p:strVal val="visible"/>
                                      </p:to>
                                    </p:set>
                                    <p:animEffect transition="in" filter="wipe(up)">
                                      <p:cBhvr>
                                        <p:cTn id="17" dur="3000"/>
                                        <p:tgtEl>
                                          <p:spTgt spid="2560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25747"/>
                                        </p:tgtEl>
                                        <p:attrNameLst>
                                          <p:attrName>style.visibility</p:attrName>
                                        </p:attrNameLst>
                                      </p:cBhvr>
                                      <p:to>
                                        <p:strVal val="visible"/>
                                      </p:to>
                                    </p:set>
                                    <p:animEffect transition="in" filter="checkerboard(across)">
                                      <p:cBhvr>
                                        <p:cTn id="22" dur="500"/>
                                        <p:tgtEl>
                                          <p:spTgt spid="2574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25745"/>
                                        </p:tgtEl>
                                        <p:attrNameLst>
                                          <p:attrName>style.visibility</p:attrName>
                                        </p:attrNameLst>
                                      </p:cBhvr>
                                      <p:to>
                                        <p:strVal val="visible"/>
                                      </p:to>
                                    </p:set>
                                    <p:animEffect transition="in" filter="wheel(4)">
                                      <p:cBhvr>
                                        <p:cTn id="27" dur="2000"/>
                                        <p:tgtEl>
                                          <p:spTgt spid="25745"/>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25746"/>
                                        </p:tgtEl>
                                        <p:attrNameLst>
                                          <p:attrName>style.visibility</p:attrName>
                                        </p:attrNameLst>
                                      </p:cBhvr>
                                      <p:to>
                                        <p:strVal val="visible"/>
                                      </p:to>
                                    </p:set>
                                    <p:animEffect transition="in" filter="wheel(4)">
                                      <p:cBhvr>
                                        <p:cTn id="32" dur="2000"/>
                                        <p:tgtEl>
                                          <p:spTgt spid="257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602" grpId="0" build="p" autoUpdateAnimBg="0"/>
      <p:bldP spid="25603" grpId="0" autoUpdateAnimBg="0"/>
      <p:bldP spid="25604" grpId="0" autoUpdateAnimBg="0"/>
    </p:bldLst>
  </p:timing>
</p:sld>
</file>

<file path=ppt/slides/slide3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55300" name="Text Box 4"/>
          <p:cNvSpPr txBox="1">
            <a:spLocks noChangeArrowheads="1"/>
          </p:cNvSpPr>
          <p:nvPr/>
        </p:nvSpPr>
        <p:spPr bwMode="auto">
          <a:xfrm>
            <a:off x="266700" y="227013"/>
            <a:ext cx="9180513" cy="1373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b="1">
                <a:solidFill>
                  <a:srgbClr val="006600"/>
                </a:solidFill>
                <a:latin typeface="Times New Roman" pitchFamily="18" charset="0"/>
                <a:cs typeface="Times New Roman" pitchFamily="18" charset="0"/>
              </a:rPr>
              <a:t>Thí dụ 1.6</a:t>
            </a:r>
            <a:r>
              <a:rPr lang="en-US" sz="2800">
                <a:solidFill>
                  <a:srgbClr val="006600"/>
                </a:solidFill>
                <a:latin typeface="Times New Roman" pitchFamily="18" charset="0"/>
                <a:cs typeface="Times New Roman" pitchFamily="18" charset="0"/>
              </a:rPr>
              <a:t>.</a:t>
            </a:r>
            <a:r>
              <a:rPr lang="en-US" sz="2800">
                <a:solidFill>
                  <a:srgbClr val="000000"/>
                </a:solidFill>
                <a:latin typeface="Times New Roman" pitchFamily="18" charset="0"/>
                <a:cs typeface="Times New Roman" pitchFamily="18" charset="0"/>
              </a:rPr>
              <a:t> Vẽ biểu đồ momen uốn và lực ngang của dầm</a:t>
            </a:r>
          </a:p>
          <a:p>
            <a:pPr algn="l"/>
            <a:r>
              <a:rPr lang="en-US" sz="2800">
                <a:solidFill>
                  <a:srgbClr val="000000"/>
                </a:solidFill>
                <a:latin typeface="Times New Roman" pitchFamily="18" charset="0"/>
                <a:cs typeface="Times New Roman" pitchFamily="18" charset="0"/>
              </a:rPr>
              <a:t> chịu tải trọng như hình vẽ.</a:t>
            </a:r>
            <a:endParaRPr lang="en-US" sz="2800">
              <a:solidFill>
                <a:srgbClr val="000000"/>
              </a:solidFill>
              <a:latin typeface=".VnTime" pitchFamily="34" charset="0"/>
              <a:cs typeface="Times New Roman" pitchFamily="18" charset="0"/>
            </a:endParaRPr>
          </a:p>
          <a:p>
            <a:pPr algn="l"/>
            <a:endParaRPr lang="en-US" sz="2800">
              <a:latin typeface="Times New Roman" pitchFamily="18" charset="0"/>
              <a:cs typeface="Times New Roman" pitchFamily="18" charset="0"/>
            </a:endParaRPr>
          </a:p>
        </p:txBody>
      </p:sp>
      <p:graphicFrame>
        <p:nvGraphicFramePr>
          <p:cNvPr id="55301" name="Object 5"/>
          <p:cNvGraphicFramePr>
            <a:graphicFrameLocks noChangeAspect="1"/>
          </p:cNvGraphicFramePr>
          <p:nvPr/>
        </p:nvGraphicFramePr>
        <p:xfrm>
          <a:off x="304800" y="1155700"/>
          <a:ext cx="3581400" cy="1431925"/>
        </p:xfrm>
        <a:graphic>
          <a:graphicData uri="http://schemas.openxmlformats.org/presentationml/2006/ole">
            <mc:AlternateContent xmlns:mc="http://schemas.openxmlformats.org/markup-compatibility/2006">
              <mc:Choice xmlns:v="urn:schemas-microsoft-com:vml" Requires="v">
                <p:oleObj spid="_x0000_s55449" name="Document" r:id="rId3" imgW="2365200" imgH="816120" progId="Word.Document.8">
                  <p:embed/>
                </p:oleObj>
              </mc:Choice>
              <mc:Fallback>
                <p:oleObj name="Document" r:id="rId3" imgW="2365200" imgH="816120" progId="Word.Document.8">
                  <p:embed/>
                  <p:pic>
                    <p:nvPicPr>
                      <p:cNvPr id="0"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4800" y="1155700"/>
                        <a:ext cx="3581400" cy="1431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55436" name="Group 140"/>
          <p:cNvGrpSpPr>
            <a:grpSpLocks/>
          </p:cNvGrpSpPr>
          <p:nvPr/>
        </p:nvGrpSpPr>
        <p:grpSpPr bwMode="auto">
          <a:xfrm>
            <a:off x="4191000" y="3867150"/>
            <a:ext cx="4368800" cy="2776538"/>
            <a:chOff x="2640" y="2400"/>
            <a:chExt cx="2752" cy="1749"/>
          </a:xfrm>
        </p:grpSpPr>
        <p:sp>
          <p:nvSpPr>
            <p:cNvPr id="55303" name="Arc 7"/>
            <p:cNvSpPr>
              <a:spLocks/>
            </p:cNvSpPr>
            <p:nvPr/>
          </p:nvSpPr>
          <p:spPr bwMode="auto">
            <a:xfrm>
              <a:off x="4458" y="2400"/>
              <a:ext cx="227" cy="1444"/>
            </a:xfrm>
            <a:custGeom>
              <a:avLst/>
              <a:gdLst>
                <a:gd name="G0" fmla="+- 5252 0 0"/>
                <a:gd name="G1" fmla="+- 0 0 0"/>
                <a:gd name="G2" fmla="+- 21600 0 0"/>
                <a:gd name="T0" fmla="*/ 6689 w 6689"/>
                <a:gd name="T1" fmla="*/ 21552 h 21600"/>
                <a:gd name="T2" fmla="*/ 0 w 6689"/>
                <a:gd name="T3" fmla="*/ 20952 h 21600"/>
                <a:gd name="T4" fmla="*/ 5252 w 6689"/>
                <a:gd name="T5" fmla="*/ 0 h 21600"/>
              </a:gdLst>
              <a:ahLst/>
              <a:cxnLst>
                <a:cxn ang="0">
                  <a:pos x="T0" y="T1"/>
                </a:cxn>
                <a:cxn ang="0">
                  <a:pos x="T2" y="T3"/>
                </a:cxn>
                <a:cxn ang="0">
                  <a:pos x="T4" y="T5"/>
                </a:cxn>
              </a:cxnLst>
              <a:rect l="0" t="0" r="r" b="b"/>
              <a:pathLst>
                <a:path w="6689" h="21600" fill="none" extrusionOk="0">
                  <a:moveTo>
                    <a:pt x="6689" y="21552"/>
                  </a:moveTo>
                  <a:cubicBezTo>
                    <a:pt x="6210" y="21584"/>
                    <a:pt x="5731" y="21599"/>
                    <a:pt x="5252" y="21600"/>
                  </a:cubicBezTo>
                  <a:cubicBezTo>
                    <a:pt x="3481" y="21600"/>
                    <a:pt x="1717" y="21382"/>
                    <a:pt x="0" y="20951"/>
                  </a:cubicBezTo>
                </a:path>
                <a:path w="6689" h="21600" stroke="0" extrusionOk="0">
                  <a:moveTo>
                    <a:pt x="6689" y="21552"/>
                  </a:moveTo>
                  <a:cubicBezTo>
                    <a:pt x="6210" y="21584"/>
                    <a:pt x="5731" y="21599"/>
                    <a:pt x="5252" y="21600"/>
                  </a:cubicBezTo>
                  <a:cubicBezTo>
                    <a:pt x="3481" y="21600"/>
                    <a:pt x="1717" y="21382"/>
                    <a:pt x="0" y="20951"/>
                  </a:cubicBezTo>
                  <a:lnTo>
                    <a:pt x="5252" y="0"/>
                  </a:lnTo>
                  <a:close/>
                </a:path>
              </a:pathLst>
            </a:custGeom>
            <a:noFill/>
            <a:ln w="2857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5304" name="Line 8"/>
            <p:cNvSpPr>
              <a:spLocks noChangeShapeType="1"/>
            </p:cNvSpPr>
            <p:nvPr/>
          </p:nvSpPr>
          <p:spPr bwMode="auto">
            <a:xfrm>
              <a:off x="2649" y="3663"/>
              <a:ext cx="273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05" name="Line 9"/>
            <p:cNvSpPr>
              <a:spLocks noChangeShapeType="1"/>
            </p:cNvSpPr>
            <p:nvPr/>
          </p:nvSpPr>
          <p:spPr bwMode="auto">
            <a:xfrm>
              <a:off x="3530" y="3169"/>
              <a:ext cx="0" cy="494"/>
            </a:xfrm>
            <a:prstGeom prst="line">
              <a:avLst/>
            </a:prstGeom>
            <a:noFill/>
            <a:ln w="19050">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06" name="Line 10"/>
            <p:cNvSpPr>
              <a:spLocks noChangeShapeType="1"/>
            </p:cNvSpPr>
            <p:nvPr/>
          </p:nvSpPr>
          <p:spPr bwMode="auto">
            <a:xfrm flipV="1">
              <a:off x="2640" y="3169"/>
              <a:ext cx="890" cy="494"/>
            </a:xfrm>
            <a:prstGeom prst="line">
              <a:avLst/>
            </a:prstGeom>
            <a:noFill/>
            <a:ln w="2857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07" name="Line 11"/>
            <p:cNvSpPr>
              <a:spLocks noChangeShapeType="1"/>
            </p:cNvSpPr>
            <p:nvPr/>
          </p:nvSpPr>
          <p:spPr bwMode="auto">
            <a:xfrm rot="613420">
              <a:off x="3471" y="3243"/>
              <a:ext cx="1066" cy="493"/>
            </a:xfrm>
            <a:prstGeom prst="line">
              <a:avLst/>
            </a:prstGeom>
            <a:noFill/>
            <a:ln w="2857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08" name="Line 12"/>
            <p:cNvSpPr>
              <a:spLocks noChangeShapeType="1"/>
            </p:cNvSpPr>
            <p:nvPr/>
          </p:nvSpPr>
          <p:spPr bwMode="auto">
            <a:xfrm>
              <a:off x="4487" y="3663"/>
              <a:ext cx="0" cy="154"/>
            </a:xfrm>
            <a:prstGeom prst="line">
              <a:avLst/>
            </a:prstGeom>
            <a:noFill/>
            <a:ln w="19050">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09" name="Arc 13"/>
            <p:cNvSpPr>
              <a:spLocks/>
            </p:cNvSpPr>
            <p:nvPr/>
          </p:nvSpPr>
          <p:spPr bwMode="auto">
            <a:xfrm>
              <a:off x="4479" y="3065"/>
              <a:ext cx="913" cy="783"/>
            </a:xfrm>
            <a:custGeom>
              <a:avLst/>
              <a:gdLst>
                <a:gd name="G0" fmla="+- 0 0 0"/>
                <a:gd name="G1" fmla="+- 0 0 0"/>
                <a:gd name="G2" fmla="+- 21600 0 0"/>
                <a:gd name="T0" fmla="*/ 13895 w 13895"/>
                <a:gd name="T1" fmla="*/ 16537 h 21393"/>
                <a:gd name="T2" fmla="*/ 2982 w 13895"/>
                <a:gd name="T3" fmla="*/ 21393 h 21393"/>
                <a:gd name="T4" fmla="*/ 0 w 13895"/>
                <a:gd name="T5" fmla="*/ 0 h 21393"/>
              </a:gdLst>
              <a:ahLst/>
              <a:cxnLst>
                <a:cxn ang="0">
                  <a:pos x="T0" y="T1"/>
                </a:cxn>
                <a:cxn ang="0">
                  <a:pos x="T2" y="T3"/>
                </a:cxn>
                <a:cxn ang="0">
                  <a:pos x="T4" y="T5"/>
                </a:cxn>
              </a:cxnLst>
              <a:rect l="0" t="0" r="r" b="b"/>
              <a:pathLst>
                <a:path w="13895" h="21393" fill="none" extrusionOk="0">
                  <a:moveTo>
                    <a:pt x="13895" y="16537"/>
                  </a:moveTo>
                  <a:cubicBezTo>
                    <a:pt x="10786" y="19149"/>
                    <a:pt x="7003" y="20832"/>
                    <a:pt x="2982" y="21393"/>
                  </a:cubicBezTo>
                </a:path>
                <a:path w="13895" h="21393" stroke="0" extrusionOk="0">
                  <a:moveTo>
                    <a:pt x="13895" y="16537"/>
                  </a:moveTo>
                  <a:cubicBezTo>
                    <a:pt x="10786" y="19149"/>
                    <a:pt x="7003" y="20832"/>
                    <a:pt x="2982" y="21393"/>
                  </a:cubicBezTo>
                  <a:lnTo>
                    <a:pt x="0" y="0"/>
                  </a:lnTo>
                  <a:close/>
                </a:path>
              </a:pathLst>
            </a:custGeom>
            <a:noFill/>
            <a:ln w="28575">
              <a:solidFill>
                <a:srgbClr val="0033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55310" name="Group 14"/>
            <p:cNvGrpSpPr>
              <a:grpSpLocks/>
            </p:cNvGrpSpPr>
            <p:nvPr/>
          </p:nvGrpSpPr>
          <p:grpSpPr bwMode="auto">
            <a:xfrm>
              <a:off x="4635" y="3687"/>
              <a:ext cx="144" cy="119"/>
              <a:chOff x="7337" y="13935"/>
              <a:chExt cx="232" cy="215"/>
            </a:xfrm>
          </p:grpSpPr>
          <p:sp>
            <p:nvSpPr>
              <p:cNvPr id="55311" name="Line 15"/>
              <p:cNvSpPr>
                <a:spLocks noChangeShapeType="1"/>
              </p:cNvSpPr>
              <p:nvPr/>
            </p:nvSpPr>
            <p:spPr bwMode="auto">
              <a:xfrm>
                <a:off x="7385" y="14043"/>
                <a:ext cx="125" cy="0"/>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12" name="Line 16"/>
              <p:cNvSpPr>
                <a:spLocks noChangeShapeType="1"/>
              </p:cNvSpPr>
              <p:nvPr/>
            </p:nvSpPr>
            <p:spPr bwMode="auto">
              <a:xfrm>
                <a:off x="7460" y="13980"/>
                <a:ext cx="0" cy="125"/>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13" name="AutoShape 17"/>
              <p:cNvSpPr>
                <a:spLocks noChangeArrowheads="1"/>
              </p:cNvSpPr>
              <p:nvPr/>
            </p:nvSpPr>
            <p:spPr bwMode="auto">
              <a:xfrm>
                <a:off x="7337" y="13935"/>
                <a:ext cx="232" cy="215"/>
              </a:xfrm>
              <a:prstGeom prst="flowChartConnector">
                <a:avLst/>
              </a:prstGeom>
              <a:noFill/>
              <a:ln w="9525">
                <a:solidFill>
                  <a:srgbClr val="0033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55314" name="Group 18"/>
            <p:cNvGrpSpPr>
              <a:grpSpLocks/>
            </p:cNvGrpSpPr>
            <p:nvPr/>
          </p:nvGrpSpPr>
          <p:grpSpPr bwMode="auto">
            <a:xfrm>
              <a:off x="3401" y="3416"/>
              <a:ext cx="129" cy="115"/>
              <a:chOff x="6470" y="13938"/>
              <a:chExt cx="210" cy="210"/>
            </a:xfrm>
          </p:grpSpPr>
          <p:sp>
            <p:nvSpPr>
              <p:cNvPr id="55315" name="AutoShape 19"/>
              <p:cNvSpPr>
                <a:spLocks noChangeArrowheads="1"/>
              </p:cNvSpPr>
              <p:nvPr/>
            </p:nvSpPr>
            <p:spPr bwMode="auto">
              <a:xfrm>
                <a:off x="6470" y="13938"/>
                <a:ext cx="210" cy="210"/>
              </a:xfrm>
              <a:prstGeom prst="flowChartConnector">
                <a:avLst/>
              </a:prstGeom>
              <a:noFill/>
              <a:ln w="9525">
                <a:solidFill>
                  <a:srgbClr val="0033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5316" name="Line 20"/>
              <p:cNvSpPr>
                <a:spLocks noChangeShapeType="1"/>
              </p:cNvSpPr>
              <p:nvPr/>
            </p:nvSpPr>
            <p:spPr bwMode="auto">
              <a:xfrm>
                <a:off x="6515" y="14043"/>
                <a:ext cx="125" cy="0"/>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55317" name="Line 21"/>
            <p:cNvSpPr>
              <a:spLocks noChangeShapeType="1"/>
            </p:cNvSpPr>
            <p:nvPr/>
          </p:nvSpPr>
          <p:spPr bwMode="auto">
            <a:xfrm>
              <a:off x="3392" y="3251"/>
              <a:ext cx="0" cy="408"/>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18" name="Line 22"/>
            <p:cNvSpPr>
              <a:spLocks noChangeShapeType="1"/>
            </p:cNvSpPr>
            <p:nvPr/>
          </p:nvSpPr>
          <p:spPr bwMode="auto">
            <a:xfrm>
              <a:off x="3253" y="3333"/>
              <a:ext cx="0" cy="321"/>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19" name="Line 23"/>
            <p:cNvSpPr>
              <a:spLocks noChangeShapeType="1"/>
            </p:cNvSpPr>
            <p:nvPr/>
          </p:nvSpPr>
          <p:spPr bwMode="auto">
            <a:xfrm>
              <a:off x="3112" y="3399"/>
              <a:ext cx="0" cy="265"/>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20" name="Line 24"/>
            <p:cNvSpPr>
              <a:spLocks noChangeShapeType="1"/>
            </p:cNvSpPr>
            <p:nvPr/>
          </p:nvSpPr>
          <p:spPr bwMode="auto">
            <a:xfrm>
              <a:off x="2973" y="3483"/>
              <a:ext cx="0" cy="183"/>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21" name="Line 25"/>
            <p:cNvSpPr>
              <a:spLocks noChangeShapeType="1"/>
            </p:cNvSpPr>
            <p:nvPr/>
          </p:nvSpPr>
          <p:spPr bwMode="auto">
            <a:xfrm>
              <a:off x="2825" y="3564"/>
              <a:ext cx="0" cy="99"/>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22" name="Line 26"/>
            <p:cNvSpPr>
              <a:spLocks noChangeShapeType="1"/>
            </p:cNvSpPr>
            <p:nvPr/>
          </p:nvSpPr>
          <p:spPr bwMode="auto">
            <a:xfrm>
              <a:off x="3680" y="3267"/>
              <a:ext cx="0" cy="396"/>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23" name="Line 27"/>
            <p:cNvSpPr>
              <a:spLocks noChangeShapeType="1"/>
            </p:cNvSpPr>
            <p:nvPr/>
          </p:nvSpPr>
          <p:spPr bwMode="auto">
            <a:xfrm>
              <a:off x="3828" y="3366"/>
              <a:ext cx="0" cy="297"/>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24" name="Line 28"/>
            <p:cNvSpPr>
              <a:spLocks noChangeShapeType="1"/>
            </p:cNvSpPr>
            <p:nvPr/>
          </p:nvSpPr>
          <p:spPr bwMode="auto">
            <a:xfrm>
              <a:off x="3967" y="3466"/>
              <a:ext cx="0" cy="197"/>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25" name="Line 29"/>
            <p:cNvSpPr>
              <a:spLocks noChangeShapeType="1"/>
            </p:cNvSpPr>
            <p:nvPr/>
          </p:nvSpPr>
          <p:spPr bwMode="auto">
            <a:xfrm>
              <a:off x="4124" y="3564"/>
              <a:ext cx="0" cy="99"/>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26" name="Line 30"/>
            <p:cNvSpPr>
              <a:spLocks noChangeShapeType="1"/>
            </p:cNvSpPr>
            <p:nvPr/>
          </p:nvSpPr>
          <p:spPr bwMode="auto">
            <a:xfrm>
              <a:off x="4348" y="3671"/>
              <a:ext cx="0" cy="41"/>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27" name="Line 31"/>
            <p:cNvSpPr>
              <a:spLocks noChangeShapeType="1"/>
            </p:cNvSpPr>
            <p:nvPr/>
          </p:nvSpPr>
          <p:spPr bwMode="auto">
            <a:xfrm>
              <a:off x="4626" y="3663"/>
              <a:ext cx="0" cy="177"/>
            </a:xfrm>
            <a:prstGeom prst="line">
              <a:avLst/>
            </a:prstGeom>
            <a:noFill/>
            <a:ln w="19050">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28" name="Line 32"/>
            <p:cNvSpPr>
              <a:spLocks noChangeShapeType="1"/>
            </p:cNvSpPr>
            <p:nvPr/>
          </p:nvSpPr>
          <p:spPr bwMode="auto">
            <a:xfrm>
              <a:off x="4794" y="3663"/>
              <a:ext cx="0" cy="167"/>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29" name="Line 33"/>
            <p:cNvSpPr>
              <a:spLocks noChangeShapeType="1"/>
            </p:cNvSpPr>
            <p:nvPr/>
          </p:nvSpPr>
          <p:spPr bwMode="auto">
            <a:xfrm>
              <a:off x="4924" y="3663"/>
              <a:ext cx="0" cy="137"/>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30" name="Line 34"/>
            <p:cNvSpPr>
              <a:spLocks noChangeShapeType="1"/>
            </p:cNvSpPr>
            <p:nvPr/>
          </p:nvSpPr>
          <p:spPr bwMode="auto">
            <a:xfrm>
              <a:off x="5063" y="3663"/>
              <a:ext cx="0" cy="109"/>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31" name="Line 35"/>
            <p:cNvSpPr>
              <a:spLocks noChangeShapeType="1"/>
            </p:cNvSpPr>
            <p:nvPr/>
          </p:nvSpPr>
          <p:spPr bwMode="auto">
            <a:xfrm>
              <a:off x="5211" y="3663"/>
              <a:ext cx="0" cy="69"/>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32" name="Text Box 36"/>
            <p:cNvSpPr txBox="1">
              <a:spLocks noChangeArrowheads="1"/>
            </p:cNvSpPr>
            <p:nvPr/>
          </p:nvSpPr>
          <p:spPr bwMode="auto">
            <a:xfrm>
              <a:off x="3079" y="2919"/>
              <a:ext cx="557" cy="2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3366"/>
                  </a:solidFill>
                </a:rPr>
                <a:t> -20</a:t>
              </a:r>
            </a:p>
          </p:txBody>
        </p:sp>
        <p:sp>
          <p:nvSpPr>
            <p:cNvPr id="55333" name="Text Box 37"/>
            <p:cNvSpPr txBox="1">
              <a:spLocks noChangeArrowheads="1"/>
            </p:cNvSpPr>
            <p:nvPr/>
          </p:nvSpPr>
          <p:spPr bwMode="auto">
            <a:xfrm>
              <a:off x="4076" y="3740"/>
              <a:ext cx="558" cy="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3366"/>
                  </a:solidFill>
                </a:rPr>
                <a:t>7,5</a:t>
              </a:r>
            </a:p>
          </p:txBody>
        </p:sp>
        <p:sp>
          <p:nvSpPr>
            <p:cNvPr id="55334" name="Text Box 38"/>
            <p:cNvSpPr txBox="1">
              <a:spLocks noChangeArrowheads="1"/>
            </p:cNvSpPr>
            <p:nvPr/>
          </p:nvSpPr>
          <p:spPr bwMode="auto">
            <a:xfrm>
              <a:off x="4492" y="3852"/>
              <a:ext cx="668" cy="2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3366"/>
                  </a:solidFill>
                </a:rPr>
                <a:t>8,44</a:t>
              </a:r>
            </a:p>
          </p:txBody>
        </p:sp>
      </p:grpSp>
      <p:grpSp>
        <p:nvGrpSpPr>
          <p:cNvPr id="55448" name="Group 152"/>
          <p:cNvGrpSpPr>
            <a:grpSpLocks/>
          </p:cNvGrpSpPr>
          <p:nvPr/>
        </p:nvGrpSpPr>
        <p:grpSpPr bwMode="auto">
          <a:xfrm>
            <a:off x="4237038" y="2876550"/>
            <a:ext cx="4652962" cy="2317750"/>
            <a:chOff x="2669" y="1812"/>
            <a:chExt cx="2931" cy="1460"/>
          </a:xfrm>
        </p:grpSpPr>
        <p:sp>
          <p:nvSpPr>
            <p:cNvPr id="55336" name="Text Box 40"/>
            <p:cNvSpPr txBox="1">
              <a:spLocks noChangeArrowheads="1"/>
            </p:cNvSpPr>
            <p:nvPr/>
          </p:nvSpPr>
          <p:spPr bwMode="auto">
            <a:xfrm>
              <a:off x="4776" y="2869"/>
              <a:ext cx="824" cy="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3366"/>
                  </a:solidFill>
                </a:rPr>
                <a:t>-22,5</a:t>
              </a:r>
            </a:p>
          </p:txBody>
        </p:sp>
        <p:grpSp>
          <p:nvGrpSpPr>
            <p:cNvPr id="55447" name="Group 151"/>
            <p:cNvGrpSpPr>
              <a:grpSpLocks/>
            </p:cNvGrpSpPr>
            <p:nvPr/>
          </p:nvGrpSpPr>
          <p:grpSpPr bwMode="auto">
            <a:xfrm>
              <a:off x="2669" y="1812"/>
              <a:ext cx="2688" cy="1200"/>
              <a:chOff x="2669" y="1812"/>
              <a:chExt cx="2688" cy="1200"/>
            </a:xfrm>
          </p:grpSpPr>
          <p:sp>
            <p:nvSpPr>
              <p:cNvPr id="55337" name="Line 41"/>
              <p:cNvSpPr>
                <a:spLocks noChangeShapeType="1"/>
              </p:cNvSpPr>
              <p:nvPr/>
            </p:nvSpPr>
            <p:spPr bwMode="auto">
              <a:xfrm>
                <a:off x="2669" y="2543"/>
                <a:ext cx="2665"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38" name="Line 42"/>
              <p:cNvSpPr>
                <a:spLocks noChangeShapeType="1"/>
              </p:cNvSpPr>
              <p:nvPr/>
            </p:nvSpPr>
            <p:spPr bwMode="auto">
              <a:xfrm>
                <a:off x="2669" y="2543"/>
                <a:ext cx="0" cy="291"/>
              </a:xfrm>
              <a:prstGeom prst="line">
                <a:avLst/>
              </a:prstGeom>
              <a:noFill/>
              <a:ln w="9525">
                <a:solidFill>
                  <a:srgbClr val="003366"/>
                </a:solidFill>
                <a:round/>
                <a:headEnd type="none"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55339" name="Line 43"/>
              <p:cNvSpPr>
                <a:spLocks noChangeShapeType="1"/>
              </p:cNvSpPr>
              <p:nvPr/>
            </p:nvSpPr>
            <p:spPr bwMode="auto">
              <a:xfrm>
                <a:off x="3530" y="2092"/>
                <a:ext cx="0" cy="755"/>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40" name="Line 44"/>
              <p:cNvSpPr>
                <a:spLocks noChangeShapeType="1"/>
              </p:cNvSpPr>
              <p:nvPr/>
            </p:nvSpPr>
            <p:spPr bwMode="auto">
              <a:xfrm>
                <a:off x="2669" y="2842"/>
                <a:ext cx="857" cy="0"/>
              </a:xfrm>
              <a:prstGeom prst="line">
                <a:avLst/>
              </a:prstGeom>
              <a:noFill/>
              <a:ln w="2857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41" name="Line 45"/>
              <p:cNvSpPr>
                <a:spLocks noChangeShapeType="1"/>
              </p:cNvSpPr>
              <p:nvPr/>
            </p:nvSpPr>
            <p:spPr bwMode="auto">
              <a:xfrm flipV="1">
                <a:off x="4473" y="2092"/>
                <a:ext cx="0" cy="454"/>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42" name="Line 46"/>
              <p:cNvSpPr>
                <a:spLocks noChangeShapeType="1"/>
              </p:cNvSpPr>
              <p:nvPr/>
            </p:nvSpPr>
            <p:spPr bwMode="auto">
              <a:xfrm>
                <a:off x="3530" y="2092"/>
                <a:ext cx="949" cy="0"/>
              </a:xfrm>
              <a:prstGeom prst="line">
                <a:avLst/>
              </a:prstGeom>
              <a:noFill/>
              <a:ln w="2857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43" name="Line 47"/>
              <p:cNvSpPr>
                <a:spLocks noChangeShapeType="1"/>
              </p:cNvSpPr>
              <p:nvPr/>
            </p:nvSpPr>
            <p:spPr bwMode="auto">
              <a:xfrm>
                <a:off x="5336" y="2543"/>
                <a:ext cx="0" cy="393"/>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44" name="Line 48"/>
              <p:cNvSpPr>
                <a:spLocks noChangeShapeType="1"/>
              </p:cNvSpPr>
              <p:nvPr/>
            </p:nvSpPr>
            <p:spPr bwMode="auto">
              <a:xfrm rot="268076">
                <a:off x="4453" y="2468"/>
                <a:ext cx="904" cy="433"/>
              </a:xfrm>
              <a:prstGeom prst="line">
                <a:avLst/>
              </a:prstGeom>
              <a:noFill/>
              <a:ln w="2857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55345" name="Group 49"/>
              <p:cNvGrpSpPr>
                <a:grpSpLocks/>
              </p:cNvGrpSpPr>
              <p:nvPr/>
            </p:nvGrpSpPr>
            <p:grpSpPr bwMode="auto">
              <a:xfrm>
                <a:off x="3022" y="2636"/>
                <a:ext cx="128" cy="126"/>
                <a:chOff x="6470" y="13938"/>
                <a:chExt cx="210" cy="210"/>
              </a:xfrm>
            </p:grpSpPr>
            <p:sp>
              <p:nvSpPr>
                <p:cNvPr id="55346" name="AutoShape 50"/>
                <p:cNvSpPr>
                  <a:spLocks noChangeArrowheads="1"/>
                </p:cNvSpPr>
                <p:nvPr/>
              </p:nvSpPr>
              <p:spPr bwMode="auto">
                <a:xfrm>
                  <a:off x="6470" y="13938"/>
                  <a:ext cx="210" cy="210"/>
                </a:xfrm>
                <a:prstGeom prst="flowChartConnector">
                  <a:avLst/>
                </a:prstGeom>
                <a:noFill/>
                <a:ln w="9525">
                  <a:solidFill>
                    <a:srgbClr val="0033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5347" name="Line 51"/>
                <p:cNvSpPr>
                  <a:spLocks noChangeShapeType="1"/>
                </p:cNvSpPr>
                <p:nvPr/>
              </p:nvSpPr>
              <p:spPr bwMode="auto">
                <a:xfrm>
                  <a:off x="6515" y="14043"/>
                  <a:ext cx="125" cy="0"/>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5348" name="Group 52"/>
              <p:cNvGrpSpPr>
                <a:grpSpLocks/>
              </p:cNvGrpSpPr>
              <p:nvPr/>
            </p:nvGrpSpPr>
            <p:grpSpPr bwMode="auto">
              <a:xfrm>
                <a:off x="3940" y="2256"/>
                <a:ext cx="141" cy="130"/>
                <a:chOff x="7337" y="13935"/>
                <a:chExt cx="232" cy="215"/>
              </a:xfrm>
            </p:grpSpPr>
            <p:sp>
              <p:nvSpPr>
                <p:cNvPr id="55349" name="Line 53"/>
                <p:cNvSpPr>
                  <a:spLocks noChangeShapeType="1"/>
                </p:cNvSpPr>
                <p:nvPr/>
              </p:nvSpPr>
              <p:spPr bwMode="auto">
                <a:xfrm>
                  <a:off x="7385" y="14043"/>
                  <a:ext cx="125" cy="0"/>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50" name="Line 54"/>
                <p:cNvSpPr>
                  <a:spLocks noChangeShapeType="1"/>
                </p:cNvSpPr>
                <p:nvPr/>
              </p:nvSpPr>
              <p:spPr bwMode="auto">
                <a:xfrm>
                  <a:off x="7460" y="13980"/>
                  <a:ext cx="0" cy="125"/>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51" name="AutoShape 55"/>
                <p:cNvSpPr>
                  <a:spLocks noChangeArrowheads="1"/>
                </p:cNvSpPr>
                <p:nvPr/>
              </p:nvSpPr>
              <p:spPr bwMode="auto">
                <a:xfrm>
                  <a:off x="7337" y="13935"/>
                  <a:ext cx="232" cy="215"/>
                </a:xfrm>
                <a:prstGeom prst="flowChartConnector">
                  <a:avLst/>
                </a:prstGeom>
                <a:noFill/>
                <a:ln w="9525">
                  <a:solidFill>
                    <a:srgbClr val="0033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55352" name="Group 56"/>
              <p:cNvGrpSpPr>
                <a:grpSpLocks/>
              </p:cNvGrpSpPr>
              <p:nvPr/>
            </p:nvGrpSpPr>
            <p:grpSpPr bwMode="auto">
              <a:xfrm>
                <a:off x="5071" y="2609"/>
                <a:ext cx="128" cy="126"/>
                <a:chOff x="6470" y="13938"/>
                <a:chExt cx="210" cy="210"/>
              </a:xfrm>
            </p:grpSpPr>
            <p:sp>
              <p:nvSpPr>
                <p:cNvPr id="55353" name="AutoShape 57"/>
                <p:cNvSpPr>
                  <a:spLocks noChangeArrowheads="1"/>
                </p:cNvSpPr>
                <p:nvPr/>
              </p:nvSpPr>
              <p:spPr bwMode="auto">
                <a:xfrm>
                  <a:off x="6470" y="13938"/>
                  <a:ext cx="210" cy="210"/>
                </a:xfrm>
                <a:prstGeom prst="flowChartConnector">
                  <a:avLst/>
                </a:prstGeom>
                <a:noFill/>
                <a:ln w="9525">
                  <a:solidFill>
                    <a:srgbClr val="0033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5354" name="Line 58"/>
                <p:cNvSpPr>
                  <a:spLocks noChangeShapeType="1"/>
                </p:cNvSpPr>
                <p:nvPr/>
              </p:nvSpPr>
              <p:spPr bwMode="auto">
                <a:xfrm>
                  <a:off x="6515" y="14043"/>
                  <a:ext cx="125" cy="0"/>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55355" name="Line 59"/>
              <p:cNvSpPr>
                <a:spLocks noChangeShapeType="1"/>
              </p:cNvSpPr>
              <p:nvPr/>
            </p:nvSpPr>
            <p:spPr bwMode="auto">
              <a:xfrm>
                <a:off x="2802" y="2535"/>
                <a:ext cx="0" cy="292"/>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56" name="Line 60"/>
              <p:cNvSpPr>
                <a:spLocks noChangeShapeType="1"/>
              </p:cNvSpPr>
              <p:nvPr/>
            </p:nvSpPr>
            <p:spPr bwMode="auto">
              <a:xfrm>
                <a:off x="3394" y="2535"/>
                <a:ext cx="0" cy="292"/>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57" name="Line 61"/>
              <p:cNvSpPr>
                <a:spLocks noChangeShapeType="1"/>
              </p:cNvSpPr>
              <p:nvPr/>
            </p:nvSpPr>
            <p:spPr bwMode="auto">
              <a:xfrm>
                <a:off x="3249" y="2535"/>
                <a:ext cx="0" cy="292"/>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58" name="Line 62"/>
              <p:cNvSpPr>
                <a:spLocks noChangeShapeType="1"/>
              </p:cNvSpPr>
              <p:nvPr/>
            </p:nvSpPr>
            <p:spPr bwMode="auto">
              <a:xfrm>
                <a:off x="2950" y="2535"/>
                <a:ext cx="0" cy="292"/>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59" name="Line 63"/>
              <p:cNvSpPr>
                <a:spLocks noChangeShapeType="1"/>
              </p:cNvSpPr>
              <p:nvPr/>
            </p:nvSpPr>
            <p:spPr bwMode="auto">
              <a:xfrm>
                <a:off x="3094" y="2535"/>
                <a:ext cx="0" cy="87"/>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60" name="Line 64"/>
              <p:cNvSpPr>
                <a:spLocks noChangeShapeType="1"/>
              </p:cNvSpPr>
              <p:nvPr/>
            </p:nvSpPr>
            <p:spPr bwMode="auto">
              <a:xfrm>
                <a:off x="3094" y="2753"/>
                <a:ext cx="0" cy="85"/>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61" name="Line 65"/>
              <p:cNvSpPr>
                <a:spLocks noChangeShapeType="1"/>
              </p:cNvSpPr>
              <p:nvPr/>
            </p:nvSpPr>
            <p:spPr bwMode="auto">
              <a:xfrm>
                <a:off x="3676" y="2084"/>
                <a:ext cx="0" cy="455"/>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62" name="Line 66"/>
              <p:cNvSpPr>
                <a:spLocks noChangeShapeType="1"/>
              </p:cNvSpPr>
              <p:nvPr/>
            </p:nvSpPr>
            <p:spPr bwMode="auto">
              <a:xfrm>
                <a:off x="3811" y="2084"/>
                <a:ext cx="0" cy="455"/>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63" name="Line 67"/>
              <p:cNvSpPr>
                <a:spLocks noChangeShapeType="1"/>
              </p:cNvSpPr>
              <p:nvPr/>
            </p:nvSpPr>
            <p:spPr bwMode="auto">
              <a:xfrm>
                <a:off x="4201" y="2084"/>
                <a:ext cx="0" cy="455"/>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64" name="Line 68"/>
              <p:cNvSpPr>
                <a:spLocks noChangeShapeType="1"/>
              </p:cNvSpPr>
              <p:nvPr/>
            </p:nvSpPr>
            <p:spPr bwMode="auto">
              <a:xfrm>
                <a:off x="4337" y="2084"/>
                <a:ext cx="0" cy="455"/>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65" name="Line 69"/>
              <p:cNvSpPr>
                <a:spLocks noChangeShapeType="1"/>
              </p:cNvSpPr>
              <p:nvPr/>
            </p:nvSpPr>
            <p:spPr bwMode="auto">
              <a:xfrm>
                <a:off x="3938" y="2084"/>
                <a:ext cx="0" cy="455"/>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66" name="Line 70"/>
              <p:cNvSpPr>
                <a:spLocks noChangeShapeType="1"/>
              </p:cNvSpPr>
              <p:nvPr/>
            </p:nvSpPr>
            <p:spPr bwMode="auto">
              <a:xfrm>
                <a:off x="4064" y="2093"/>
                <a:ext cx="0" cy="168"/>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67" name="Line 71"/>
              <p:cNvSpPr>
                <a:spLocks noChangeShapeType="1"/>
              </p:cNvSpPr>
              <p:nvPr/>
            </p:nvSpPr>
            <p:spPr bwMode="auto">
              <a:xfrm>
                <a:off x="4064" y="2373"/>
                <a:ext cx="0" cy="168"/>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68" name="Line 72"/>
              <p:cNvSpPr>
                <a:spLocks noChangeShapeType="1"/>
              </p:cNvSpPr>
              <p:nvPr/>
            </p:nvSpPr>
            <p:spPr bwMode="auto">
              <a:xfrm>
                <a:off x="5199" y="2544"/>
                <a:ext cx="0" cy="306"/>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69" name="Line 73"/>
              <p:cNvSpPr>
                <a:spLocks noChangeShapeType="1"/>
              </p:cNvSpPr>
              <p:nvPr/>
            </p:nvSpPr>
            <p:spPr bwMode="auto">
              <a:xfrm>
                <a:off x="5071" y="2553"/>
                <a:ext cx="0" cy="218"/>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70" name="Line 74"/>
              <p:cNvSpPr>
                <a:spLocks noChangeShapeType="1"/>
              </p:cNvSpPr>
              <p:nvPr/>
            </p:nvSpPr>
            <p:spPr bwMode="auto">
              <a:xfrm>
                <a:off x="4944" y="2553"/>
                <a:ext cx="0" cy="145"/>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71" name="Line 75"/>
              <p:cNvSpPr>
                <a:spLocks noChangeShapeType="1"/>
              </p:cNvSpPr>
              <p:nvPr/>
            </p:nvSpPr>
            <p:spPr bwMode="auto">
              <a:xfrm>
                <a:off x="4827" y="2553"/>
                <a:ext cx="0" cy="76"/>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72" name="Text Box 76"/>
              <p:cNvSpPr txBox="1">
                <a:spLocks noChangeArrowheads="1"/>
              </p:cNvSpPr>
              <p:nvPr/>
            </p:nvSpPr>
            <p:spPr bwMode="auto">
              <a:xfrm>
                <a:off x="3684" y="1812"/>
                <a:ext cx="779" cy="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3366"/>
                    </a:solidFill>
                  </a:rPr>
                  <a:t>27,5</a:t>
                </a:r>
              </a:p>
            </p:txBody>
          </p:sp>
          <p:sp>
            <p:nvSpPr>
              <p:cNvPr id="55373" name="Text Box 77"/>
              <p:cNvSpPr txBox="1">
                <a:spLocks noChangeArrowheads="1"/>
              </p:cNvSpPr>
              <p:nvPr/>
            </p:nvSpPr>
            <p:spPr bwMode="auto">
              <a:xfrm>
                <a:off x="4440" y="2175"/>
                <a:ext cx="436"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6600"/>
                    </a:solidFill>
                    <a:miter lim="800000"/>
                    <a:headEnd/>
                    <a:tailEnd/>
                  </a14:hiddenLine>
                </a:ext>
              </a:extLst>
            </p:spPr>
            <p:txBody>
              <a:bodyPr/>
              <a:lstStyle/>
              <a:p>
                <a:pPr algn="l" eaLnBrk="0" hangingPunct="0"/>
                <a:r>
                  <a:rPr lang="en-US" sz="2800">
                    <a:solidFill>
                      <a:srgbClr val="003366"/>
                    </a:solidFill>
                  </a:rPr>
                  <a:t>7,5</a:t>
                </a:r>
              </a:p>
            </p:txBody>
          </p:sp>
          <p:sp>
            <p:nvSpPr>
              <p:cNvPr id="55374" name="Line 78"/>
              <p:cNvSpPr>
                <a:spLocks noChangeShapeType="1"/>
              </p:cNvSpPr>
              <p:nvPr/>
            </p:nvSpPr>
            <p:spPr bwMode="auto">
              <a:xfrm flipH="1">
                <a:off x="4469" y="2093"/>
                <a:ext cx="4" cy="271"/>
              </a:xfrm>
              <a:prstGeom prst="line">
                <a:avLst/>
              </a:prstGeom>
              <a:noFill/>
              <a:ln w="9525">
                <a:solidFill>
                  <a:srgbClr val="003366"/>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55375" name="Text Box 79"/>
              <p:cNvSpPr txBox="1">
                <a:spLocks noChangeArrowheads="1"/>
              </p:cNvSpPr>
              <p:nvPr/>
            </p:nvSpPr>
            <p:spPr bwMode="auto">
              <a:xfrm>
                <a:off x="3536" y="2676"/>
                <a:ext cx="544"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3366"/>
                    </a:solidFill>
                  </a:rPr>
                  <a:t>-20</a:t>
                </a:r>
              </a:p>
            </p:txBody>
          </p:sp>
          <p:sp>
            <p:nvSpPr>
              <p:cNvPr id="55376" name="Text Box 80"/>
              <p:cNvSpPr txBox="1">
                <a:spLocks noChangeArrowheads="1"/>
              </p:cNvSpPr>
              <p:nvPr/>
            </p:nvSpPr>
            <p:spPr bwMode="auto">
              <a:xfrm>
                <a:off x="4461" y="2517"/>
                <a:ext cx="327"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66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E</a:t>
                </a:r>
              </a:p>
            </p:txBody>
          </p:sp>
        </p:grpSp>
      </p:grpSp>
      <p:graphicFrame>
        <p:nvGraphicFramePr>
          <p:cNvPr id="55378" name="Object 82"/>
          <p:cNvGraphicFramePr>
            <a:graphicFrameLocks noChangeAspect="1"/>
          </p:cNvGraphicFramePr>
          <p:nvPr/>
        </p:nvGraphicFramePr>
        <p:xfrm>
          <a:off x="406400" y="3959225"/>
          <a:ext cx="4927600" cy="1527175"/>
        </p:xfrm>
        <a:graphic>
          <a:graphicData uri="http://schemas.openxmlformats.org/presentationml/2006/ole">
            <mc:AlternateContent xmlns:mc="http://schemas.openxmlformats.org/markup-compatibility/2006">
              <mc:Choice xmlns:v="urn:schemas-microsoft-com:vml" Requires="v">
                <p:oleObj spid="_x0000_s55450" name="Document" r:id="rId5" imgW="2264377" imgH="708640" progId="Word.Document.8">
                  <p:embed/>
                </p:oleObj>
              </mc:Choice>
              <mc:Fallback>
                <p:oleObj name="Document" r:id="rId5" imgW="2264377" imgH="708640" progId="Word.Document.8">
                  <p:embed/>
                  <p:pic>
                    <p:nvPicPr>
                      <p:cNvPr id="0" name="Object 8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06400" y="3959225"/>
                        <a:ext cx="4927600" cy="1527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5379" name="Object 83"/>
          <p:cNvGraphicFramePr>
            <a:graphicFrameLocks noChangeAspect="1"/>
          </p:cNvGraphicFramePr>
          <p:nvPr/>
        </p:nvGraphicFramePr>
        <p:xfrm>
          <a:off x="381000" y="5029200"/>
          <a:ext cx="5715000" cy="1676400"/>
        </p:xfrm>
        <a:graphic>
          <a:graphicData uri="http://schemas.openxmlformats.org/presentationml/2006/ole">
            <mc:AlternateContent xmlns:mc="http://schemas.openxmlformats.org/markup-compatibility/2006">
              <mc:Choice xmlns:v="urn:schemas-microsoft-com:vml" Requires="v">
                <p:oleObj spid="_x0000_s55451" name="Document" r:id="rId7" imgW="2728837" imgH="838336" progId="Word.Document.8">
                  <p:embed/>
                </p:oleObj>
              </mc:Choice>
              <mc:Fallback>
                <p:oleObj name="Document" r:id="rId7" imgW="2728837" imgH="838336" progId="Word.Document.8">
                  <p:embed/>
                  <p:pic>
                    <p:nvPicPr>
                      <p:cNvPr id="0" name="Object 8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81000" y="5029200"/>
                        <a:ext cx="5715000" cy="167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5380" name="Text Box 84"/>
          <p:cNvSpPr txBox="1">
            <a:spLocks noChangeArrowheads="1"/>
          </p:cNvSpPr>
          <p:nvPr/>
        </p:nvSpPr>
        <p:spPr bwMode="auto">
          <a:xfrm>
            <a:off x="60325" y="2514600"/>
            <a:ext cx="4437063"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i="1">
                <a:solidFill>
                  <a:srgbClr val="0000FF"/>
                </a:solidFill>
                <a:latin typeface=".VnBook-Antiqua" pitchFamily="34" charset="0"/>
                <a:cs typeface="Times New Roman" pitchFamily="18" charset="0"/>
              </a:rPr>
              <a:t>M</a:t>
            </a:r>
            <a:r>
              <a:rPr lang="en-US" i="1" baseline="-30000">
                <a:solidFill>
                  <a:srgbClr val="0000FF"/>
                </a:solidFill>
                <a:latin typeface=".VnBook-Antiqua" pitchFamily="34" charset="0"/>
                <a:cs typeface="Times New Roman" pitchFamily="18" charset="0"/>
              </a:rPr>
              <a:t>A</a:t>
            </a:r>
            <a:r>
              <a:rPr lang="en-US">
                <a:solidFill>
                  <a:srgbClr val="0000FF"/>
                </a:solidFill>
                <a:latin typeface=".VnBook-Antiqua" pitchFamily="34" charset="0"/>
                <a:cs typeface="Times New Roman" pitchFamily="18" charset="0"/>
              </a:rPr>
              <a:t>= 0;</a:t>
            </a:r>
            <a:r>
              <a:rPr lang="en-US" i="1">
                <a:solidFill>
                  <a:srgbClr val="0000FF"/>
                </a:solidFill>
                <a:latin typeface=".VnBook-Antiqua" pitchFamily="34" charset="0"/>
                <a:cs typeface="Times New Roman" pitchFamily="18" charset="0"/>
              </a:rPr>
              <a:t>M</a:t>
            </a:r>
            <a:r>
              <a:rPr lang="en-US" i="1" baseline="-30000">
                <a:solidFill>
                  <a:srgbClr val="0000FF"/>
                </a:solidFill>
                <a:latin typeface=".VnBook-Antiqua" pitchFamily="34" charset="0"/>
                <a:cs typeface="Times New Roman" pitchFamily="18" charset="0"/>
              </a:rPr>
              <a:t>B</a:t>
            </a:r>
            <a:r>
              <a:rPr lang="en-US" i="1">
                <a:solidFill>
                  <a:srgbClr val="0000FF"/>
                </a:solidFill>
                <a:latin typeface=".VnBook-Antiqua" pitchFamily="34" charset="0"/>
                <a:cs typeface="Times New Roman" pitchFamily="18" charset="0"/>
              </a:rPr>
              <a:t> = - 20. 1= - 20 </a:t>
            </a:r>
            <a:r>
              <a:rPr lang="en-US" sz="2800" i="1">
                <a:solidFill>
                  <a:srgbClr val="0000FF"/>
                </a:solidFill>
                <a:latin typeface=".VnBook-Antiqua" pitchFamily="34" charset="0"/>
                <a:cs typeface="Times New Roman" pitchFamily="18" charset="0"/>
              </a:rPr>
              <a:t>kNm</a:t>
            </a:r>
            <a:r>
              <a:rPr lang="en-US">
                <a:solidFill>
                  <a:srgbClr val="0000FF"/>
                </a:solidFill>
                <a:latin typeface=".VnBook-Antiqua" pitchFamily="34" charset="0"/>
                <a:cs typeface="Times New Roman" pitchFamily="18" charset="0"/>
              </a:rPr>
              <a:t>.</a:t>
            </a:r>
            <a:r>
              <a:rPr lang="en-US">
                <a:latin typeface="Times New Roman" pitchFamily="18" charset="0"/>
                <a:cs typeface="Times New Roman" pitchFamily="18" charset="0"/>
              </a:rPr>
              <a:t> </a:t>
            </a:r>
          </a:p>
        </p:txBody>
      </p:sp>
      <p:sp>
        <p:nvSpPr>
          <p:cNvPr id="55381" name="Text Box 85"/>
          <p:cNvSpPr txBox="1">
            <a:spLocks noChangeArrowheads="1"/>
          </p:cNvSpPr>
          <p:nvPr/>
        </p:nvSpPr>
        <p:spPr bwMode="auto">
          <a:xfrm>
            <a:off x="119063" y="3200400"/>
            <a:ext cx="5491162"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i="1">
                <a:solidFill>
                  <a:srgbClr val="0000FF"/>
                </a:solidFill>
                <a:latin typeface=".VnBook-Antiqua" pitchFamily="34" charset="0"/>
                <a:cs typeface="Times New Roman" pitchFamily="18" charset="0"/>
              </a:rPr>
              <a:t>M</a:t>
            </a:r>
            <a:r>
              <a:rPr lang="en-US" i="1" baseline="-30000">
                <a:solidFill>
                  <a:srgbClr val="0000FF"/>
                </a:solidFill>
                <a:latin typeface=".VnBook-Antiqua" pitchFamily="34" charset="0"/>
                <a:cs typeface="Times New Roman" pitchFamily="18" charset="0"/>
              </a:rPr>
              <a:t>C</a:t>
            </a:r>
            <a:r>
              <a:rPr lang="en-US" i="1">
                <a:solidFill>
                  <a:srgbClr val="0000FF"/>
                </a:solidFill>
                <a:latin typeface=".VnBook-Antiqua" pitchFamily="34" charset="0"/>
                <a:cs typeface="Times New Roman" pitchFamily="18" charset="0"/>
              </a:rPr>
              <a:t> = - 20. 2+  47,5 .1= 7,5 kNm</a:t>
            </a:r>
            <a:r>
              <a:rPr lang="en-US">
                <a:solidFill>
                  <a:srgbClr val="0000FF"/>
                </a:solidFill>
                <a:latin typeface=".VnBook-Antiqua" pitchFamily="34" charset="0"/>
                <a:cs typeface="Times New Roman" pitchFamily="18" charset="0"/>
              </a:rPr>
              <a:t>; </a:t>
            </a:r>
            <a:r>
              <a:rPr lang="en-US" i="1">
                <a:solidFill>
                  <a:srgbClr val="0000FF"/>
                </a:solidFill>
                <a:latin typeface=".VnBook-Antiqua" pitchFamily="34" charset="0"/>
                <a:cs typeface="Times New Roman" pitchFamily="18" charset="0"/>
              </a:rPr>
              <a:t>M</a:t>
            </a:r>
            <a:r>
              <a:rPr lang="en-US" i="1" baseline="-30000">
                <a:solidFill>
                  <a:srgbClr val="0000FF"/>
                </a:solidFill>
                <a:latin typeface=".VnBook-Antiqua" pitchFamily="34" charset="0"/>
                <a:cs typeface="Times New Roman" pitchFamily="18" charset="0"/>
              </a:rPr>
              <a:t>D</a:t>
            </a:r>
            <a:r>
              <a:rPr lang="en-US" i="1">
                <a:solidFill>
                  <a:srgbClr val="0000FF"/>
                </a:solidFill>
                <a:latin typeface=".VnBook-Antiqua" pitchFamily="34" charset="0"/>
                <a:cs typeface="Times New Roman" pitchFamily="18" charset="0"/>
              </a:rPr>
              <a:t> = 0.</a:t>
            </a:r>
            <a:endParaRPr lang="en-US">
              <a:solidFill>
                <a:srgbClr val="0000FF"/>
              </a:solidFill>
              <a:latin typeface=".VnTime" pitchFamily="34" charset="0"/>
              <a:cs typeface="Times New Roman" pitchFamily="18" charset="0"/>
            </a:endParaRPr>
          </a:p>
          <a:p>
            <a:pPr algn="l"/>
            <a:endParaRPr lang="en-US">
              <a:latin typeface="Times New Roman" pitchFamily="18" charset="0"/>
              <a:cs typeface="Times New Roman" pitchFamily="18" charset="0"/>
            </a:endParaRPr>
          </a:p>
        </p:txBody>
      </p:sp>
      <p:grpSp>
        <p:nvGrpSpPr>
          <p:cNvPr id="55439" name="Group 143"/>
          <p:cNvGrpSpPr>
            <a:grpSpLocks/>
          </p:cNvGrpSpPr>
          <p:nvPr/>
        </p:nvGrpSpPr>
        <p:grpSpPr bwMode="auto">
          <a:xfrm>
            <a:off x="6126163" y="990600"/>
            <a:ext cx="2560637" cy="833438"/>
            <a:chOff x="3859" y="624"/>
            <a:chExt cx="1613" cy="525"/>
          </a:xfrm>
        </p:grpSpPr>
        <p:sp>
          <p:nvSpPr>
            <p:cNvPr id="55384" name="Text Box 88"/>
            <p:cNvSpPr txBox="1">
              <a:spLocks noChangeArrowheads="1"/>
            </p:cNvSpPr>
            <p:nvPr/>
          </p:nvSpPr>
          <p:spPr bwMode="auto">
            <a:xfrm>
              <a:off x="3859" y="693"/>
              <a:ext cx="649" cy="3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3300"/>
                  </a:solidFill>
                </a:rPr>
                <a:t>20kN</a:t>
              </a:r>
            </a:p>
          </p:txBody>
        </p:sp>
        <p:sp>
          <p:nvSpPr>
            <p:cNvPr id="55385" name="Text Box 89"/>
            <p:cNvSpPr txBox="1">
              <a:spLocks noChangeArrowheads="1"/>
            </p:cNvSpPr>
            <p:nvPr/>
          </p:nvSpPr>
          <p:spPr bwMode="auto">
            <a:xfrm>
              <a:off x="4512" y="624"/>
              <a:ext cx="960" cy="3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3300"/>
                  </a:solidFill>
                </a:rPr>
                <a:t>30kN/m</a:t>
              </a:r>
            </a:p>
          </p:txBody>
        </p:sp>
        <p:sp>
          <p:nvSpPr>
            <p:cNvPr id="55398" name="Line 102"/>
            <p:cNvSpPr>
              <a:spLocks noChangeShapeType="1"/>
            </p:cNvSpPr>
            <p:nvPr/>
          </p:nvSpPr>
          <p:spPr bwMode="auto">
            <a:xfrm>
              <a:off x="4473" y="912"/>
              <a:ext cx="0" cy="237"/>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55399" name="Line 103"/>
            <p:cNvSpPr>
              <a:spLocks noChangeShapeType="1"/>
            </p:cNvSpPr>
            <p:nvPr/>
          </p:nvSpPr>
          <p:spPr bwMode="auto">
            <a:xfrm>
              <a:off x="5059" y="912"/>
              <a:ext cx="0" cy="237"/>
            </a:xfrm>
            <a:prstGeom prst="line">
              <a:avLst/>
            </a:prstGeom>
            <a:noFill/>
            <a:ln w="9525">
              <a:solidFill>
                <a:srgbClr val="FF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55400" name="Line 104"/>
            <p:cNvSpPr>
              <a:spLocks noChangeShapeType="1"/>
            </p:cNvSpPr>
            <p:nvPr/>
          </p:nvSpPr>
          <p:spPr bwMode="auto">
            <a:xfrm>
              <a:off x="4762" y="902"/>
              <a:ext cx="0" cy="237"/>
            </a:xfrm>
            <a:prstGeom prst="line">
              <a:avLst/>
            </a:prstGeom>
            <a:noFill/>
            <a:ln w="9525">
              <a:solidFill>
                <a:srgbClr val="FF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55401" name="Line 105"/>
            <p:cNvSpPr>
              <a:spLocks noChangeShapeType="1"/>
            </p:cNvSpPr>
            <p:nvPr/>
          </p:nvSpPr>
          <p:spPr bwMode="auto">
            <a:xfrm>
              <a:off x="4617" y="902"/>
              <a:ext cx="0" cy="237"/>
            </a:xfrm>
            <a:prstGeom prst="line">
              <a:avLst/>
            </a:prstGeom>
            <a:noFill/>
            <a:ln w="9525">
              <a:solidFill>
                <a:srgbClr val="FF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55402" name="Line 106"/>
            <p:cNvSpPr>
              <a:spLocks noChangeShapeType="1"/>
            </p:cNvSpPr>
            <p:nvPr/>
          </p:nvSpPr>
          <p:spPr bwMode="auto">
            <a:xfrm>
              <a:off x="4915" y="902"/>
              <a:ext cx="0" cy="237"/>
            </a:xfrm>
            <a:prstGeom prst="line">
              <a:avLst/>
            </a:prstGeom>
            <a:noFill/>
            <a:ln w="9525">
              <a:solidFill>
                <a:srgbClr val="FF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55403" name="Line 107"/>
            <p:cNvSpPr>
              <a:spLocks noChangeShapeType="1"/>
            </p:cNvSpPr>
            <p:nvPr/>
          </p:nvSpPr>
          <p:spPr bwMode="auto">
            <a:xfrm>
              <a:off x="5213" y="902"/>
              <a:ext cx="0" cy="237"/>
            </a:xfrm>
            <a:prstGeom prst="line">
              <a:avLst/>
            </a:prstGeom>
            <a:noFill/>
            <a:ln w="9525">
              <a:solidFill>
                <a:srgbClr val="FF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55404" name="Line 108"/>
            <p:cNvSpPr>
              <a:spLocks noChangeShapeType="1"/>
            </p:cNvSpPr>
            <p:nvPr/>
          </p:nvSpPr>
          <p:spPr bwMode="auto">
            <a:xfrm>
              <a:off x="4489" y="903"/>
              <a:ext cx="861" cy="0"/>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420" name="Line 124"/>
            <p:cNvSpPr>
              <a:spLocks noChangeShapeType="1"/>
            </p:cNvSpPr>
            <p:nvPr/>
          </p:nvSpPr>
          <p:spPr bwMode="auto">
            <a:xfrm>
              <a:off x="5348" y="902"/>
              <a:ext cx="0" cy="237"/>
            </a:xfrm>
            <a:prstGeom prst="line">
              <a:avLst/>
            </a:prstGeom>
            <a:noFill/>
            <a:ln w="9525">
              <a:solidFill>
                <a:srgbClr val="FF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55425" name="Line 129"/>
            <p:cNvSpPr>
              <a:spLocks noChangeShapeType="1"/>
            </p:cNvSpPr>
            <p:nvPr/>
          </p:nvSpPr>
          <p:spPr bwMode="auto">
            <a:xfrm>
              <a:off x="4473" y="792"/>
              <a:ext cx="0" cy="357"/>
            </a:xfrm>
            <a:prstGeom prst="line">
              <a:avLst/>
            </a:prstGeom>
            <a:noFill/>
            <a:ln w="28575">
              <a:solidFill>
                <a:srgbClr val="FF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grpSp>
      <p:grpSp>
        <p:nvGrpSpPr>
          <p:cNvPr id="55440" name="Group 144"/>
          <p:cNvGrpSpPr>
            <a:grpSpLocks/>
          </p:cNvGrpSpPr>
          <p:nvPr/>
        </p:nvGrpSpPr>
        <p:grpSpPr bwMode="auto">
          <a:xfrm>
            <a:off x="4241800" y="1201738"/>
            <a:ext cx="1035050" cy="619125"/>
            <a:chOff x="2672" y="757"/>
            <a:chExt cx="652" cy="390"/>
          </a:xfrm>
        </p:grpSpPr>
        <p:sp>
          <p:nvSpPr>
            <p:cNvPr id="55397" name="Line 101"/>
            <p:cNvSpPr>
              <a:spLocks noChangeShapeType="1"/>
            </p:cNvSpPr>
            <p:nvPr/>
          </p:nvSpPr>
          <p:spPr bwMode="auto">
            <a:xfrm>
              <a:off x="2672" y="792"/>
              <a:ext cx="0" cy="355"/>
            </a:xfrm>
            <a:prstGeom prst="line">
              <a:avLst/>
            </a:prstGeom>
            <a:noFill/>
            <a:ln w="28575">
              <a:solidFill>
                <a:srgbClr val="FF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5426" name="Text Box 130"/>
            <p:cNvSpPr txBox="1">
              <a:spLocks noChangeArrowheads="1"/>
            </p:cNvSpPr>
            <p:nvPr/>
          </p:nvSpPr>
          <p:spPr bwMode="auto">
            <a:xfrm>
              <a:off x="2674" y="757"/>
              <a:ext cx="650" cy="3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3300"/>
                  </a:solidFill>
                </a:rPr>
                <a:t>20kN</a:t>
              </a:r>
            </a:p>
          </p:txBody>
        </p:sp>
      </p:grpSp>
      <p:grpSp>
        <p:nvGrpSpPr>
          <p:cNvPr id="55443" name="Group 147"/>
          <p:cNvGrpSpPr>
            <a:grpSpLocks/>
          </p:cNvGrpSpPr>
          <p:nvPr/>
        </p:nvGrpSpPr>
        <p:grpSpPr bwMode="auto">
          <a:xfrm>
            <a:off x="5634038" y="1849438"/>
            <a:ext cx="731837" cy="676275"/>
            <a:chOff x="6073" y="1147"/>
            <a:chExt cx="461" cy="426"/>
          </a:xfrm>
        </p:grpSpPr>
        <p:sp>
          <p:nvSpPr>
            <p:cNvPr id="55422" name="Line 126"/>
            <p:cNvSpPr>
              <a:spLocks noChangeShapeType="1"/>
            </p:cNvSpPr>
            <p:nvPr/>
          </p:nvSpPr>
          <p:spPr bwMode="auto">
            <a:xfrm>
              <a:off x="6073" y="1147"/>
              <a:ext cx="0" cy="426"/>
            </a:xfrm>
            <a:prstGeom prst="line">
              <a:avLst/>
            </a:prstGeom>
            <a:noFill/>
            <a:ln w="28575">
              <a:solidFill>
                <a:srgbClr val="003366"/>
              </a:solidFill>
              <a:round/>
              <a:headEnd type="stealth" w="med" len="lg"/>
              <a:tailEnd/>
            </a:ln>
            <a:extLst>
              <a:ext uri="{909E8E84-426E-40DD-AFC4-6F175D3DCCD1}">
                <a14:hiddenFill xmlns:a14="http://schemas.microsoft.com/office/drawing/2010/main">
                  <a:noFill/>
                </a14:hiddenFill>
              </a:ext>
            </a:extLst>
          </p:spPr>
          <p:txBody>
            <a:bodyPr/>
            <a:lstStyle/>
            <a:p>
              <a:endParaRPr lang="en-US"/>
            </a:p>
          </p:txBody>
        </p:sp>
        <p:sp>
          <p:nvSpPr>
            <p:cNvPr id="55431" name="Text Box 135"/>
            <p:cNvSpPr txBox="1">
              <a:spLocks noChangeArrowheads="1"/>
            </p:cNvSpPr>
            <p:nvPr/>
          </p:nvSpPr>
          <p:spPr bwMode="auto">
            <a:xfrm>
              <a:off x="6126" y="1167"/>
              <a:ext cx="40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6699"/>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lang="en-US" sz="2800">
                  <a:solidFill>
                    <a:srgbClr val="003366"/>
                  </a:solidFill>
                </a:rPr>
                <a:t>B</a:t>
              </a:r>
            </a:p>
          </p:txBody>
        </p:sp>
      </p:grpSp>
      <p:grpSp>
        <p:nvGrpSpPr>
          <p:cNvPr id="55442" name="Group 146"/>
          <p:cNvGrpSpPr>
            <a:grpSpLocks/>
          </p:cNvGrpSpPr>
          <p:nvPr/>
        </p:nvGrpSpPr>
        <p:grpSpPr bwMode="auto">
          <a:xfrm>
            <a:off x="8448675" y="1824038"/>
            <a:ext cx="647700" cy="685800"/>
            <a:chOff x="5321" y="1536"/>
            <a:chExt cx="408" cy="432"/>
          </a:xfrm>
        </p:grpSpPr>
        <p:sp>
          <p:nvSpPr>
            <p:cNvPr id="55430" name="Line 134"/>
            <p:cNvSpPr>
              <a:spLocks noChangeShapeType="1"/>
            </p:cNvSpPr>
            <p:nvPr/>
          </p:nvSpPr>
          <p:spPr bwMode="auto">
            <a:xfrm>
              <a:off x="5346" y="1584"/>
              <a:ext cx="0" cy="384"/>
            </a:xfrm>
            <a:prstGeom prst="line">
              <a:avLst/>
            </a:prstGeom>
            <a:noFill/>
            <a:ln w="28575">
              <a:solidFill>
                <a:srgbClr val="003366"/>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5432" name="Text Box 136"/>
            <p:cNvSpPr txBox="1">
              <a:spLocks noChangeArrowheads="1"/>
            </p:cNvSpPr>
            <p:nvPr/>
          </p:nvSpPr>
          <p:spPr bwMode="auto">
            <a:xfrm>
              <a:off x="5321" y="1536"/>
              <a:ext cx="40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lang="en-US" sz="2800">
                  <a:solidFill>
                    <a:srgbClr val="003366"/>
                  </a:solidFill>
                </a:rPr>
                <a:t>D</a:t>
              </a:r>
            </a:p>
          </p:txBody>
        </p:sp>
      </p:grpSp>
      <p:grpSp>
        <p:nvGrpSpPr>
          <p:cNvPr id="55446" name="Group 150"/>
          <p:cNvGrpSpPr>
            <a:grpSpLocks/>
          </p:cNvGrpSpPr>
          <p:nvPr/>
        </p:nvGrpSpPr>
        <p:grpSpPr bwMode="auto">
          <a:xfrm>
            <a:off x="4025900" y="1736725"/>
            <a:ext cx="4745038" cy="1069975"/>
            <a:chOff x="2536" y="1094"/>
            <a:chExt cx="2989" cy="674"/>
          </a:xfrm>
        </p:grpSpPr>
        <p:sp>
          <p:nvSpPr>
            <p:cNvPr id="55383" name="Text Box 87"/>
            <p:cNvSpPr txBox="1">
              <a:spLocks noChangeArrowheads="1"/>
            </p:cNvSpPr>
            <p:nvPr/>
          </p:nvSpPr>
          <p:spPr bwMode="auto">
            <a:xfrm>
              <a:off x="5088" y="1114"/>
              <a:ext cx="323" cy="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D</a:t>
              </a:r>
            </a:p>
          </p:txBody>
        </p:sp>
        <p:sp>
          <p:nvSpPr>
            <p:cNvPr id="55410" name="Line 114"/>
            <p:cNvSpPr>
              <a:spLocks noChangeShapeType="1"/>
            </p:cNvSpPr>
            <p:nvPr/>
          </p:nvSpPr>
          <p:spPr bwMode="auto">
            <a:xfrm>
              <a:off x="5391" y="1385"/>
              <a:ext cx="13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415" name="Line 119"/>
            <p:cNvSpPr>
              <a:spLocks noChangeShapeType="1"/>
            </p:cNvSpPr>
            <p:nvPr/>
          </p:nvSpPr>
          <p:spPr bwMode="auto">
            <a:xfrm flipH="1">
              <a:off x="5443" y="1385"/>
              <a:ext cx="65" cy="7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428" name="Text Box 132"/>
            <p:cNvSpPr txBox="1">
              <a:spLocks noChangeArrowheads="1"/>
            </p:cNvSpPr>
            <p:nvPr/>
          </p:nvSpPr>
          <p:spPr bwMode="auto">
            <a:xfrm>
              <a:off x="3261" y="1103"/>
              <a:ext cx="324" cy="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B</a:t>
              </a:r>
            </a:p>
          </p:txBody>
        </p:sp>
        <p:sp>
          <p:nvSpPr>
            <p:cNvPr id="55429" name="Text Box 133"/>
            <p:cNvSpPr txBox="1">
              <a:spLocks noChangeArrowheads="1"/>
            </p:cNvSpPr>
            <p:nvPr/>
          </p:nvSpPr>
          <p:spPr bwMode="auto">
            <a:xfrm>
              <a:off x="4339" y="1094"/>
              <a:ext cx="323" cy="3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C</a:t>
              </a:r>
            </a:p>
          </p:txBody>
        </p:sp>
        <p:grpSp>
          <p:nvGrpSpPr>
            <p:cNvPr id="55445" name="Group 149"/>
            <p:cNvGrpSpPr>
              <a:grpSpLocks/>
            </p:cNvGrpSpPr>
            <p:nvPr/>
          </p:nvGrpSpPr>
          <p:grpSpPr bwMode="auto">
            <a:xfrm>
              <a:off x="2536" y="1113"/>
              <a:ext cx="2907" cy="655"/>
              <a:chOff x="2536" y="1113"/>
              <a:chExt cx="2907" cy="655"/>
            </a:xfrm>
          </p:grpSpPr>
          <p:sp>
            <p:nvSpPr>
              <p:cNvPr id="55386" name="AutoShape 90"/>
              <p:cNvSpPr>
                <a:spLocks noChangeArrowheads="1"/>
              </p:cNvSpPr>
              <p:nvPr/>
            </p:nvSpPr>
            <p:spPr bwMode="auto">
              <a:xfrm>
                <a:off x="3513" y="1158"/>
                <a:ext cx="68" cy="75"/>
              </a:xfrm>
              <a:prstGeom prst="flowChartConnector">
                <a:avLst/>
              </a:pr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5387" name="Line 91"/>
              <p:cNvSpPr>
                <a:spLocks noChangeShapeType="1"/>
              </p:cNvSpPr>
              <p:nvPr/>
            </p:nvSpPr>
            <p:spPr bwMode="auto">
              <a:xfrm rot="231129" flipH="1">
                <a:off x="3453" y="1225"/>
                <a:ext cx="66" cy="20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88" name="Line 92"/>
              <p:cNvSpPr>
                <a:spLocks noChangeShapeType="1"/>
              </p:cNvSpPr>
              <p:nvPr/>
            </p:nvSpPr>
            <p:spPr bwMode="auto">
              <a:xfrm rot="-84110">
                <a:off x="3573" y="1222"/>
                <a:ext cx="67" cy="20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89" name="Line 93"/>
              <p:cNvSpPr>
                <a:spLocks noChangeShapeType="1"/>
              </p:cNvSpPr>
              <p:nvPr/>
            </p:nvSpPr>
            <p:spPr bwMode="auto">
              <a:xfrm>
                <a:off x="3371" y="1433"/>
                <a:ext cx="376"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90" name="Line 94"/>
              <p:cNvSpPr>
                <a:spLocks noChangeShapeType="1"/>
              </p:cNvSpPr>
              <p:nvPr/>
            </p:nvSpPr>
            <p:spPr bwMode="auto">
              <a:xfrm flipH="1">
                <a:off x="3365" y="1433"/>
                <a:ext cx="6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91" name="Line 95"/>
              <p:cNvSpPr>
                <a:spLocks noChangeShapeType="1"/>
              </p:cNvSpPr>
              <p:nvPr/>
            </p:nvSpPr>
            <p:spPr bwMode="auto">
              <a:xfrm flipH="1">
                <a:off x="3432" y="1433"/>
                <a:ext cx="6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92" name="Line 96"/>
              <p:cNvSpPr>
                <a:spLocks noChangeShapeType="1"/>
              </p:cNvSpPr>
              <p:nvPr/>
            </p:nvSpPr>
            <p:spPr bwMode="auto">
              <a:xfrm flipH="1">
                <a:off x="3487" y="1433"/>
                <a:ext cx="6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93" name="Line 97"/>
              <p:cNvSpPr>
                <a:spLocks noChangeShapeType="1"/>
              </p:cNvSpPr>
              <p:nvPr/>
            </p:nvSpPr>
            <p:spPr bwMode="auto">
              <a:xfrm flipH="1">
                <a:off x="3549" y="1433"/>
                <a:ext cx="65"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94" name="Line 98"/>
              <p:cNvSpPr>
                <a:spLocks noChangeShapeType="1"/>
              </p:cNvSpPr>
              <p:nvPr/>
            </p:nvSpPr>
            <p:spPr bwMode="auto">
              <a:xfrm flipH="1">
                <a:off x="3604" y="1433"/>
                <a:ext cx="6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95" name="Line 99"/>
              <p:cNvSpPr>
                <a:spLocks noChangeShapeType="1"/>
              </p:cNvSpPr>
              <p:nvPr/>
            </p:nvSpPr>
            <p:spPr bwMode="auto">
              <a:xfrm flipH="1">
                <a:off x="3665" y="1433"/>
                <a:ext cx="66"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396" name="Line 100"/>
              <p:cNvSpPr>
                <a:spLocks noChangeShapeType="1"/>
              </p:cNvSpPr>
              <p:nvPr/>
            </p:nvSpPr>
            <p:spPr bwMode="auto">
              <a:xfrm>
                <a:off x="2672" y="1158"/>
                <a:ext cx="2645"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405" name="Line 109"/>
              <p:cNvSpPr>
                <a:spLocks noChangeShapeType="1"/>
              </p:cNvSpPr>
              <p:nvPr/>
            </p:nvSpPr>
            <p:spPr bwMode="auto">
              <a:xfrm>
                <a:off x="2681" y="1476"/>
                <a:ext cx="0" cy="2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406" name="AutoShape 110"/>
              <p:cNvSpPr>
                <a:spLocks noChangeArrowheads="1"/>
              </p:cNvSpPr>
              <p:nvPr/>
            </p:nvSpPr>
            <p:spPr bwMode="auto">
              <a:xfrm>
                <a:off x="5309" y="1340"/>
                <a:ext cx="68" cy="75"/>
              </a:xfrm>
              <a:prstGeom prst="flowChartConnector">
                <a:avLst/>
              </a:pr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5407" name="AutoShape 111"/>
              <p:cNvSpPr>
                <a:spLocks noChangeArrowheads="1"/>
              </p:cNvSpPr>
              <p:nvPr/>
            </p:nvSpPr>
            <p:spPr bwMode="auto">
              <a:xfrm>
                <a:off x="5313" y="1119"/>
                <a:ext cx="68" cy="75"/>
              </a:xfrm>
              <a:prstGeom prst="flowChartConnector">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5408" name="Line 112"/>
              <p:cNvSpPr>
                <a:spLocks noChangeShapeType="1"/>
              </p:cNvSpPr>
              <p:nvPr/>
            </p:nvSpPr>
            <p:spPr bwMode="auto">
              <a:xfrm>
                <a:off x="5348" y="1205"/>
                <a:ext cx="0" cy="13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409" name="Line 113"/>
              <p:cNvSpPr>
                <a:spLocks noChangeShapeType="1"/>
              </p:cNvSpPr>
              <p:nvPr/>
            </p:nvSpPr>
            <p:spPr bwMode="auto">
              <a:xfrm>
                <a:off x="5176" y="1385"/>
                <a:ext cx="133"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411" name="Line 115"/>
              <p:cNvSpPr>
                <a:spLocks noChangeShapeType="1"/>
              </p:cNvSpPr>
              <p:nvPr/>
            </p:nvSpPr>
            <p:spPr bwMode="auto">
              <a:xfrm flipH="1">
                <a:off x="5176" y="1385"/>
                <a:ext cx="66" cy="7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412" name="Line 116"/>
              <p:cNvSpPr>
                <a:spLocks noChangeShapeType="1"/>
              </p:cNvSpPr>
              <p:nvPr/>
            </p:nvSpPr>
            <p:spPr bwMode="auto">
              <a:xfrm flipH="1">
                <a:off x="5242" y="1385"/>
                <a:ext cx="67" cy="7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413" name="Line 117"/>
              <p:cNvSpPr>
                <a:spLocks noChangeShapeType="1"/>
              </p:cNvSpPr>
              <p:nvPr/>
            </p:nvSpPr>
            <p:spPr bwMode="auto">
              <a:xfrm flipH="1">
                <a:off x="5304" y="1426"/>
                <a:ext cx="24"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414" name="Line 118"/>
              <p:cNvSpPr>
                <a:spLocks noChangeShapeType="1"/>
              </p:cNvSpPr>
              <p:nvPr/>
            </p:nvSpPr>
            <p:spPr bwMode="auto">
              <a:xfrm flipH="1">
                <a:off x="5376" y="1385"/>
                <a:ext cx="67" cy="7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416" name="Line 120"/>
              <p:cNvSpPr>
                <a:spLocks noChangeShapeType="1"/>
              </p:cNvSpPr>
              <p:nvPr/>
            </p:nvSpPr>
            <p:spPr bwMode="auto">
              <a:xfrm>
                <a:off x="2679" y="1693"/>
                <a:ext cx="855"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5417" name="Line 121"/>
              <p:cNvSpPr>
                <a:spLocks noChangeShapeType="1"/>
              </p:cNvSpPr>
              <p:nvPr/>
            </p:nvSpPr>
            <p:spPr bwMode="auto">
              <a:xfrm>
                <a:off x="3545" y="1693"/>
                <a:ext cx="933"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5418" name="Text Box 122"/>
              <p:cNvSpPr txBox="1">
                <a:spLocks noChangeArrowheads="1"/>
              </p:cNvSpPr>
              <p:nvPr/>
            </p:nvSpPr>
            <p:spPr bwMode="auto">
              <a:xfrm>
                <a:off x="2928" y="1392"/>
                <a:ext cx="433" cy="3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1m</a:t>
                </a:r>
              </a:p>
            </p:txBody>
          </p:sp>
          <p:sp>
            <p:nvSpPr>
              <p:cNvPr id="55419" name="Text Box 123"/>
              <p:cNvSpPr txBox="1">
                <a:spLocks noChangeArrowheads="1"/>
              </p:cNvSpPr>
              <p:nvPr/>
            </p:nvSpPr>
            <p:spPr bwMode="auto">
              <a:xfrm>
                <a:off x="3794" y="1140"/>
                <a:ext cx="433" cy="3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 1m</a:t>
                </a:r>
              </a:p>
            </p:txBody>
          </p:sp>
          <p:sp>
            <p:nvSpPr>
              <p:cNvPr id="55421" name="Line 125"/>
              <p:cNvSpPr>
                <a:spLocks noChangeShapeType="1"/>
              </p:cNvSpPr>
              <p:nvPr/>
            </p:nvSpPr>
            <p:spPr bwMode="auto">
              <a:xfrm>
                <a:off x="4482" y="1476"/>
                <a:ext cx="0" cy="2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423" name="Line 127"/>
              <p:cNvSpPr>
                <a:spLocks noChangeShapeType="1"/>
              </p:cNvSpPr>
              <p:nvPr/>
            </p:nvSpPr>
            <p:spPr bwMode="auto">
              <a:xfrm>
                <a:off x="4491" y="1693"/>
                <a:ext cx="855"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5424" name="Text Box 128"/>
              <p:cNvSpPr txBox="1">
                <a:spLocks noChangeArrowheads="1"/>
              </p:cNvSpPr>
              <p:nvPr/>
            </p:nvSpPr>
            <p:spPr bwMode="auto">
              <a:xfrm>
                <a:off x="4675" y="1146"/>
                <a:ext cx="433" cy="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 1m</a:t>
                </a:r>
              </a:p>
            </p:txBody>
          </p:sp>
          <p:sp>
            <p:nvSpPr>
              <p:cNvPr id="55427" name="Text Box 131"/>
              <p:cNvSpPr txBox="1">
                <a:spLocks noChangeArrowheads="1"/>
              </p:cNvSpPr>
              <p:nvPr/>
            </p:nvSpPr>
            <p:spPr bwMode="auto">
              <a:xfrm>
                <a:off x="2536" y="1113"/>
                <a:ext cx="325" cy="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A</a:t>
                </a:r>
              </a:p>
            </p:txBody>
          </p:sp>
          <p:sp>
            <p:nvSpPr>
              <p:cNvPr id="55444" name="Line 148"/>
              <p:cNvSpPr>
                <a:spLocks noChangeShapeType="1"/>
              </p:cNvSpPr>
              <p:nvPr/>
            </p:nvSpPr>
            <p:spPr bwMode="auto">
              <a:xfrm>
                <a:off x="5346" y="1488"/>
                <a:ext cx="0" cy="2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55300"/>
                                        </p:tgtEl>
                                        <p:attrNameLst>
                                          <p:attrName>style.visibility</p:attrName>
                                        </p:attrNameLst>
                                      </p:cBhvr>
                                      <p:to>
                                        <p:strVal val="visible"/>
                                      </p:to>
                                    </p:set>
                                    <p:animEffect transition="in" filter="wipe(up)">
                                      <p:cBhvr>
                                        <p:cTn id="7" dur="3000"/>
                                        <p:tgtEl>
                                          <p:spTgt spid="5530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55446"/>
                                        </p:tgtEl>
                                        <p:attrNameLst>
                                          <p:attrName>style.visibility</p:attrName>
                                        </p:attrNameLst>
                                      </p:cBhvr>
                                      <p:to>
                                        <p:strVal val="visible"/>
                                      </p:to>
                                    </p:set>
                                    <p:animEffect transition="in" filter="wheel(4)">
                                      <p:cBhvr>
                                        <p:cTn id="12" dur="2000"/>
                                        <p:tgtEl>
                                          <p:spTgt spid="5544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55440"/>
                                        </p:tgtEl>
                                        <p:attrNameLst>
                                          <p:attrName>style.visibility</p:attrName>
                                        </p:attrNameLst>
                                      </p:cBhvr>
                                      <p:to>
                                        <p:strVal val="visible"/>
                                      </p:to>
                                    </p:set>
                                    <p:animEffect transition="in" filter="wheel(4)">
                                      <p:cBhvr>
                                        <p:cTn id="17" dur="2000"/>
                                        <p:tgtEl>
                                          <p:spTgt spid="5544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55439"/>
                                        </p:tgtEl>
                                        <p:attrNameLst>
                                          <p:attrName>style.visibility</p:attrName>
                                        </p:attrNameLst>
                                      </p:cBhvr>
                                      <p:to>
                                        <p:strVal val="visible"/>
                                      </p:to>
                                    </p:set>
                                    <p:animEffect transition="in" filter="wheel(4)">
                                      <p:cBhvr>
                                        <p:cTn id="22" dur="2000"/>
                                        <p:tgtEl>
                                          <p:spTgt spid="5543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55443"/>
                                        </p:tgtEl>
                                        <p:attrNameLst>
                                          <p:attrName>style.visibility</p:attrName>
                                        </p:attrNameLst>
                                      </p:cBhvr>
                                      <p:to>
                                        <p:strVal val="visible"/>
                                      </p:to>
                                    </p:set>
                                    <p:animEffect transition="in" filter="wheel(4)">
                                      <p:cBhvr>
                                        <p:cTn id="27" dur="2000"/>
                                        <p:tgtEl>
                                          <p:spTgt spid="55443"/>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55442"/>
                                        </p:tgtEl>
                                        <p:attrNameLst>
                                          <p:attrName>style.visibility</p:attrName>
                                        </p:attrNameLst>
                                      </p:cBhvr>
                                      <p:to>
                                        <p:strVal val="visible"/>
                                      </p:to>
                                    </p:set>
                                    <p:animEffect transition="in" filter="wheel(4)">
                                      <p:cBhvr>
                                        <p:cTn id="32" dur="2000"/>
                                        <p:tgtEl>
                                          <p:spTgt spid="55442"/>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nodeType="clickEffect">
                                  <p:stCondLst>
                                    <p:cond delay="0"/>
                                  </p:stCondLst>
                                  <p:childTnLst>
                                    <p:set>
                                      <p:cBhvr>
                                        <p:cTn id="36" dur="1" fill="hold">
                                          <p:stCondLst>
                                            <p:cond delay="0"/>
                                          </p:stCondLst>
                                        </p:cTn>
                                        <p:tgtEl>
                                          <p:spTgt spid="55301"/>
                                        </p:tgtEl>
                                        <p:attrNameLst>
                                          <p:attrName>style.visibility</p:attrName>
                                        </p:attrNameLst>
                                      </p:cBhvr>
                                      <p:to>
                                        <p:strVal val="visible"/>
                                      </p:to>
                                    </p:set>
                                    <p:animEffect transition="in" filter="checkerboard(across)">
                                      <p:cBhvr>
                                        <p:cTn id="37" dur="500"/>
                                        <p:tgtEl>
                                          <p:spTgt spid="55301"/>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grpId="0" nodeType="clickEffect">
                                  <p:stCondLst>
                                    <p:cond delay="0"/>
                                  </p:stCondLst>
                                  <p:childTnLst>
                                    <p:set>
                                      <p:cBhvr>
                                        <p:cTn id="41" dur="1" fill="hold">
                                          <p:stCondLst>
                                            <p:cond delay="0"/>
                                          </p:stCondLst>
                                        </p:cTn>
                                        <p:tgtEl>
                                          <p:spTgt spid="55380"/>
                                        </p:tgtEl>
                                        <p:attrNameLst>
                                          <p:attrName>style.visibility</p:attrName>
                                        </p:attrNameLst>
                                      </p:cBhvr>
                                      <p:to>
                                        <p:strVal val="visible"/>
                                      </p:to>
                                    </p:set>
                                    <p:animEffect transition="in" filter="checkerboard(across)">
                                      <p:cBhvr>
                                        <p:cTn id="42" dur="500"/>
                                        <p:tgtEl>
                                          <p:spTgt spid="55380"/>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grpId="0" nodeType="clickEffect">
                                  <p:stCondLst>
                                    <p:cond delay="0"/>
                                  </p:stCondLst>
                                  <p:childTnLst>
                                    <p:set>
                                      <p:cBhvr>
                                        <p:cTn id="46" dur="1" fill="hold">
                                          <p:stCondLst>
                                            <p:cond delay="0"/>
                                          </p:stCondLst>
                                        </p:cTn>
                                        <p:tgtEl>
                                          <p:spTgt spid="55381"/>
                                        </p:tgtEl>
                                        <p:attrNameLst>
                                          <p:attrName>style.visibility</p:attrName>
                                        </p:attrNameLst>
                                      </p:cBhvr>
                                      <p:to>
                                        <p:strVal val="visible"/>
                                      </p:to>
                                    </p:set>
                                    <p:animEffect transition="in" filter="checkerboard(across)">
                                      <p:cBhvr>
                                        <p:cTn id="47" dur="500"/>
                                        <p:tgtEl>
                                          <p:spTgt spid="55381"/>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nodeType="clickEffect">
                                  <p:stCondLst>
                                    <p:cond delay="0"/>
                                  </p:stCondLst>
                                  <p:childTnLst>
                                    <p:set>
                                      <p:cBhvr>
                                        <p:cTn id="51" dur="1" fill="hold">
                                          <p:stCondLst>
                                            <p:cond delay="0"/>
                                          </p:stCondLst>
                                        </p:cTn>
                                        <p:tgtEl>
                                          <p:spTgt spid="55378"/>
                                        </p:tgtEl>
                                        <p:attrNameLst>
                                          <p:attrName>style.visibility</p:attrName>
                                        </p:attrNameLst>
                                      </p:cBhvr>
                                      <p:to>
                                        <p:strVal val="visible"/>
                                      </p:to>
                                    </p:set>
                                    <p:animEffect transition="in" filter="checkerboard(across)">
                                      <p:cBhvr>
                                        <p:cTn id="52" dur="500"/>
                                        <p:tgtEl>
                                          <p:spTgt spid="55378"/>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5" presetClass="entr" presetSubtype="10" fill="hold" nodeType="clickEffect">
                                  <p:stCondLst>
                                    <p:cond delay="0"/>
                                  </p:stCondLst>
                                  <p:childTnLst>
                                    <p:set>
                                      <p:cBhvr>
                                        <p:cTn id="56" dur="1" fill="hold">
                                          <p:stCondLst>
                                            <p:cond delay="0"/>
                                          </p:stCondLst>
                                        </p:cTn>
                                        <p:tgtEl>
                                          <p:spTgt spid="55379"/>
                                        </p:tgtEl>
                                        <p:attrNameLst>
                                          <p:attrName>style.visibility</p:attrName>
                                        </p:attrNameLst>
                                      </p:cBhvr>
                                      <p:to>
                                        <p:strVal val="visible"/>
                                      </p:to>
                                    </p:set>
                                    <p:animEffect transition="in" filter="checkerboard(across)">
                                      <p:cBhvr>
                                        <p:cTn id="57" dur="500"/>
                                        <p:tgtEl>
                                          <p:spTgt spid="55379"/>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4" presetClass="entr" presetSubtype="0" fill="hold" nodeType="clickEffect">
                                  <p:stCondLst>
                                    <p:cond delay="0"/>
                                  </p:stCondLst>
                                  <p:childTnLst>
                                    <p:set>
                                      <p:cBhvr>
                                        <p:cTn id="61" dur="1" fill="hold">
                                          <p:stCondLst>
                                            <p:cond delay="0"/>
                                          </p:stCondLst>
                                        </p:cTn>
                                        <p:tgtEl>
                                          <p:spTgt spid="55448"/>
                                        </p:tgtEl>
                                        <p:attrNameLst>
                                          <p:attrName>style.visibility</p:attrName>
                                        </p:attrNameLst>
                                      </p:cBhvr>
                                      <p:to>
                                        <p:strVal val="visible"/>
                                      </p:to>
                                    </p:set>
                                    <p:anim to="" calcmode="lin" valueType="num">
                                      <p:cBhvr>
                                        <p:cTn id="62" dur="1" fill="hold"/>
                                        <p:tgtEl>
                                          <p:spTgt spid="55448"/>
                                        </p:tgtEl>
                                        <p:attrNameLst>
                                          <p:attrName/>
                                        </p:attrNameLst>
                                      </p:cBhvr>
                                    </p:anim>
                                  </p:childTnLst>
                                </p:cTn>
                              </p:par>
                            </p:childTnLst>
                          </p:cTn>
                        </p:par>
                      </p:childTnLst>
                    </p:cTn>
                  </p:par>
                  <p:par>
                    <p:cTn id="63" fill="hold" nodeType="clickPar">
                      <p:stCondLst>
                        <p:cond delay="indefinite"/>
                      </p:stCondLst>
                      <p:childTnLst>
                        <p:par>
                          <p:cTn id="64" fill="hold" nodeType="withGroup">
                            <p:stCondLst>
                              <p:cond delay="0"/>
                            </p:stCondLst>
                            <p:childTnLst>
                              <p:par>
                                <p:cTn id="65" presetID="21" presetClass="entr" presetSubtype="4" fill="hold" nodeType="clickEffect">
                                  <p:stCondLst>
                                    <p:cond delay="0"/>
                                  </p:stCondLst>
                                  <p:childTnLst>
                                    <p:set>
                                      <p:cBhvr>
                                        <p:cTn id="66" dur="1" fill="hold">
                                          <p:stCondLst>
                                            <p:cond delay="0"/>
                                          </p:stCondLst>
                                        </p:cTn>
                                        <p:tgtEl>
                                          <p:spTgt spid="55436"/>
                                        </p:tgtEl>
                                        <p:attrNameLst>
                                          <p:attrName>style.visibility</p:attrName>
                                        </p:attrNameLst>
                                      </p:cBhvr>
                                      <p:to>
                                        <p:strVal val="visible"/>
                                      </p:to>
                                    </p:set>
                                    <p:animEffect transition="in" filter="wheel(4)">
                                      <p:cBhvr>
                                        <p:cTn id="67" dur="2000"/>
                                        <p:tgtEl>
                                          <p:spTgt spid="554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300" grpId="0" autoUpdateAnimBg="0"/>
      <p:bldP spid="55380" grpId="0" autoUpdateAnimBg="0"/>
      <p:bldP spid="55381" grpId="0" autoUpdateAnimBg="0"/>
    </p:bldLst>
  </p:timing>
</p:sld>
</file>

<file path=ppt/slides/slide3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6626" name="Rectangle 2"/>
          <p:cNvSpPr>
            <a:spLocks noGrp="1" noChangeArrowheads="1"/>
          </p:cNvSpPr>
          <p:nvPr>
            <p:ph type="body" idx="1"/>
          </p:nvPr>
        </p:nvSpPr>
        <p:spPr>
          <a:xfrm>
            <a:off x="0" y="228600"/>
            <a:ext cx="9144000" cy="609600"/>
          </a:xfrm>
        </p:spPr>
        <p:txBody>
          <a:bodyPr/>
          <a:lstStyle/>
          <a:p>
            <a:r>
              <a:rPr lang="en-US" sz="2800" b="1">
                <a:solidFill>
                  <a:srgbClr val="990000"/>
                </a:solidFill>
              </a:rPr>
              <a:t>1.10. Quan hệ giữa tải trọng, lực cắt ngang và momen uốn trong thanh cong phẳng</a:t>
            </a:r>
          </a:p>
          <a:p>
            <a:r>
              <a:rPr lang="en-US" sz="2400">
                <a:solidFill>
                  <a:schemeClr val="tx2"/>
                </a:solidFill>
                <a:latin typeface=".VnBook-Antiqua" pitchFamily="34" charset="0"/>
              </a:rPr>
              <a:t> </a:t>
            </a:r>
          </a:p>
        </p:txBody>
      </p:sp>
      <p:graphicFrame>
        <p:nvGraphicFramePr>
          <p:cNvPr id="26685" name="Object 61"/>
          <p:cNvGraphicFramePr>
            <a:graphicFrameLocks noChangeAspect="1"/>
          </p:cNvGraphicFramePr>
          <p:nvPr/>
        </p:nvGraphicFramePr>
        <p:xfrm>
          <a:off x="1600200" y="1219200"/>
          <a:ext cx="2133600" cy="2819400"/>
        </p:xfrm>
        <a:graphic>
          <a:graphicData uri="http://schemas.openxmlformats.org/presentationml/2006/ole">
            <mc:AlternateContent xmlns:mc="http://schemas.openxmlformats.org/markup-compatibility/2006">
              <mc:Choice xmlns:v="urn:schemas-microsoft-com:vml" Requires="v">
                <p:oleObj spid="_x0000_s26771" name="Document" r:id="rId3" imgW="1457280" imgH="1473120" progId="Word.Document.8">
                  <p:embed/>
                </p:oleObj>
              </mc:Choice>
              <mc:Fallback>
                <p:oleObj name="Document" r:id="rId3" imgW="1457280" imgH="1473120" progId="Word.Document.8">
                  <p:embed/>
                  <p:pic>
                    <p:nvPicPr>
                      <p:cNvPr id="0" name="Object 6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00200" y="1219200"/>
                        <a:ext cx="2133600" cy="2819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6686" name="Text Box 62"/>
          <p:cNvSpPr txBox="1">
            <a:spLocks noChangeArrowheads="1"/>
          </p:cNvSpPr>
          <p:nvPr/>
        </p:nvSpPr>
        <p:spPr bwMode="auto">
          <a:xfrm>
            <a:off x="365125" y="4027488"/>
            <a:ext cx="54927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 ρ - bán kính cong của trục thanh;</a:t>
            </a:r>
            <a:endParaRPr lang="en-US" sz="2800"/>
          </a:p>
        </p:txBody>
      </p:sp>
      <p:sp>
        <p:nvSpPr>
          <p:cNvPr id="26687" name="Text Box 63"/>
          <p:cNvSpPr txBox="1">
            <a:spLocks noChangeArrowheads="1"/>
          </p:cNvSpPr>
          <p:nvPr/>
        </p:nvSpPr>
        <p:spPr bwMode="auto">
          <a:xfrm>
            <a:off x="441325" y="4484688"/>
            <a:ext cx="594518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ds  - chiều dài   của đoạn trục thanh;</a:t>
            </a:r>
            <a:endParaRPr lang="en-US" sz="2800"/>
          </a:p>
        </p:txBody>
      </p:sp>
      <p:sp>
        <p:nvSpPr>
          <p:cNvPr id="26688" name="Text Box 64"/>
          <p:cNvSpPr txBox="1">
            <a:spLocks noChangeArrowheads="1"/>
          </p:cNvSpPr>
          <p:nvPr/>
        </p:nvSpPr>
        <p:spPr bwMode="auto">
          <a:xfrm>
            <a:off x="457200" y="5410200"/>
            <a:ext cx="7345363"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N, Q, M  - lực   dọc,lực ngang,   momen  uốn;</a:t>
            </a:r>
            <a:endParaRPr lang="en-US" sz="2800"/>
          </a:p>
        </p:txBody>
      </p:sp>
      <p:sp>
        <p:nvSpPr>
          <p:cNvPr id="26689" name="Text Box 65"/>
          <p:cNvSpPr txBox="1">
            <a:spLocks noChangeArrowheads="1"/>
          </p:cNvSpPr>
          <p:nvPr/>
        </p:nvSpPr>
        <p:spPr bwMode="auto">
          <a:xfrm>
            <a:off x="390525" y="4979988"/>
            <a:ext cx="860425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 t,q,m- cường độ  tải trọng ngang,dọc và momen uốn phân bố.</a:t>
            </a:r>
          </a:p>
          <a:p>
            <a:pPr algn="l"/>
            <a:endParaRPr lang="en-US"/>
          </a:p>
        </p:txBody>
      </p:sp>
      <p:grpSp>
        <p:nvGrpSpPr>
          <p:cNvPr id="26770" name="Group 146"/>
          <p:cNvGrpSpPr>
            <a:grpSpLocks/>
          </p:cNvGrpSpPr>
          <p:nvPr/>
        </p:nvGrpSpPr>
        <p:grpSpPr bwMode="auto">
          <a:xfrm>
            <a:off x="441325" y="6008688"/>
            <a:ext cx="6119813" cy="544512"/>
            <a:chOff x="278" y="3641"/>
            <a:chExt cx="3855" cy="343"/>
          </a:xfrm>
        </p:grpSpPr>
        <p:sp>
          <p:nvSpPr>
            <p:cNvPr id="26691" name="Text Box 67"/>
            <p:cNvSpPr txBox="1">
              <a:spLocks noChangeArrowheads="1"/>
            </p:cNvSpPr>
            <p:nvPr/>
          </p:nvSpPr>
          <p:spPr bwMode="auto">
            <a:xfrm>
              <a:off x="278" y="3641"/>
              <a:ext cx="385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Đối với thanh thẳng,                ds=dx,</a:t>
              </a:r>
              <a:r>
                <a:rPr lang="en-US" sz="2800"/>
                <a:t> </a:t>
              </a:r>
            </a:p>
          </p:txBody>
        </p:sp>
        <p:graphicFrame>
          <p:nvGraphicFramePr>
            <p:cNvPr id="26692" name="Object 68"/>
            <p:cNvGraphicFramePr>
              <a:graphicFrameLocks noChangeAspect="1"/>
            </p:cNvGraphicFramePr>
            <p:nvPr/>
          </p:nvGraphicFramePr>
          <p:xfrm>
            <a:off x="2528" y="3696"/>
            <a:ext cx="864" cy="288"/>
          </p:xfrm>
          <a:graphic>
            <a:graphicData uri="http://schemas.openxmlformats.org/presentationml/2006/ole">
              <mc:AlternateContent xmlns:mc="http://schemas.openxmlformats.org/markup-compatibility/2006">
                <mc:Choice xmlns:v="urn:schemas-microsoft-com:vml" Requires="v">
                  <p:oleObj spid="_x0000_s26772" name="Document" r:id="rId5" imgW="733320" imgH="229320" progId="Word.Document.8">
                    <p:embed/>
                  </p:oleObj>
                </mc:Choice>
                <mc:Fallback>
                  <p:oleObj name="Document" r:id="rId5" imgW="733320" imgH="229320" progId="Word.Document.8">
                    <p:embed/>
                    <p:pic>
                      <p:nvPicPr>
                        <p:cNvPr id="0" name="Object 6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28" y="3696"/>
                          <a:ext cx="86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26769" name="Group 145"/>
          <p:cNvGrpSpPr>
            <a:grpSpLocks/>
          </p:cNvGrpSpPr>
          <p:nvPr/>
        </p:nvGrpSpPr>
        <p:grpSpPr bwMode="auto">
          <a:xfrm>
            <a:off x="3840163" y="1016000"/>
            <a:ext cx="5087937" cy="3251200"/>
            <a:chOff x="2419" y="752"/>
            <a:chExt cx="3205" cy="2048"/>
          </a:xfrm>
        </p:grpSpPr>
        <p:sp>
          <p:nvSpPr>
            <p:cNvPr id="26672" name="Text Box 48"/>
            <p:cNvSpPr txBox="1">
              <a:spLocks noChangeArrowheads="1"/>
            </p:cNvSpPr>
            <p:nvPr/>
          </p:nvSpPr>
          <p:spPr bwMode="auto">
            <a:xfrm>
              <a:off x="3328" y="2320"/>
              <a:ext cx="1119" cy="4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 ds=ρdφ</a:t>
              </a:r>
            </a:p>
          </p:txBody>
        </p:sp>
        <p:sp>
          <p:nvSpPr>
            <p:cNvPr id="26628" name="Arc 4"/>
            <p:cNvSpPr>
              <a:spLocks/>
            </p:cNvSpPr>
            <p:nvPr/>
          </p:nvSpPr>
          <p:spPr bwMode="auto">
            <a:xfrm>
              <a:off x="2933" y="939"/>
              <a:ext cx="1807" cy="1376"/>
            </a:xfrm>
            <a:custGeom>
              <a:avLst/>
              <a:gdLst>
                <a:gd name="G0" fmla="+- 14276 0 0"/>
                <a:gd name="G1" fmla="+- 0 0 0"/>
                <a:gd name="G2" fmla="+- 21600 0 0"/>
                <a:gd name="T0" fmla="*/ 28371 w 28371"/>
                <a:gd name="T1" fmla="*/ 16367 h 21600"/>
                <a:gd name="T2" fmla="*/ 0 w 28371"/>
                <a:gd name="T3" fmla="*/ 16209 h 21600"/>
                <a:gd name="T4" fmla="*/ 14276 w 28371"/>
                <a:gd name="T5" fmla="*/ 0 h 21600"/>
              </a:gdLst>
              <a:ahLst/>
              <a:cxnLst>
                <a:cxn ang="0">
                  <a:pos x="T0" y="T1"/>
                </a:cxn>
                <a:cxn ang="0">
                  <a:pos x="T2" y="T3"/>
                </a:cxn>
                <a:cxn ang="0">
                  <a:pos x="T4" y="T5"/>
                </a:cxn>
              </a:cxnLst>
              <a:rect l="0" t="0" r="r" b="b"/>
              <a:pathLst>
                <a:path w="28371" h="21600" fill="none" extrusionOk="0">
                  <a:moveTo>
                    <a:pt x="28371" y="16367"/>
                  </a:moveTo>
                  <a:cubicBezTo>
                    <a:pt x="24451" y="19743"/>
                    <a:pt x="19449" y="21599"/>
                    <a:pt x="14276" y="21600"/>
                  </a:cubicBezTo>
                  <a:cubicBezTo>
                    <a:pt x="9019" y="21600"/>
                    <a:pt x="3944" y="19683"/>
                    <a:pt x="-1" y="16209"/>
                  </a:cubicBezTo>
                </a:path>
                <a:path w="28371" h="21600" stroke="0" extrusionOk="0">
                  <a:moveTo>
                    <a:pt x="28371" y="16367"/>
                  </a:moveTo>
                  <a:cubicBezTo>
                    <a:pt x="24451" y="19743"/>
                    <a:pt x="19449" y="21599"/>
                    <a:pt x="14276" y="21600"/>
                  </a:cubicBezTo>
                  <a:cubicBezTo>
                    <a:pt x="9019" y="21600"/>
                    <a:pt x="3944" y="19683"/>
                    <a:pt x="-1" y="16209"/>
                  </a:cubicBezTo>
                  <a:lnTo>
                    <a:pt x="14276" y="0"/>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631" name="Arc 7"/>
            <p:cNvSpPr>
              <a:spLocks/>
            </p:cNvSpPr>
            <p:nvPr/>
          </p:nvSpPr>
          <p:spPr bwMode="auto">
            <a:xfrm>
              <a:off x="3160" y="940"/>
              <a:ext cx="1387" cy="1065"/>
            </a:xfrm>
            <a:custGeom>
              <a:avLst/>
              <a:gdLst>
                <a:gd name="G0" fmla="+- 14037 0 0"/>
                <a:gd name="G1" fmla="+- 0 0 0"/>
                <a:gd name="G2" fmla="+- 21600 0 0"/>
                <a:gd name="T0" fmla="*/ 28207 w 28207"/>
                <a:gd name="T1" fmla="*/ 16303 h 21600"/>
                <a:gd name="T2" fmla="*/ 0 w 28207"/>
                <a:gd name="T3" fmla="*/ 16417 h 21600"/>
                <a:gd name="T4" fmla="*/ 14037 w 28207"/>
                <a:gd name="T5" fmla="*/ 0 h 21600"/>
              </a:gdLst>
              <a:ahLst/>
              <a:cxnLst>
                <a:cxn ang="0">
                  <a:pos x="T0" y="T1"/>
                </a:cxn>
                <a:cxn ang="0">
                  <a:pos x="T2" y="T3"/>
                </a:cxn>
                <a:cxn ang="0">
                  <a:pos x="T4" y="T5"/>
                </a:cxn>
              </a:cxnLst>
              <a:rect l="0" t="0" r="r" b="b"/>
              <a:pathLst>
                <a:path w="28207" h="21600" fill="none" extrusionOk="0">
                  <a:moveTo>
                    <a:pt x="28206" y="16302"/>
                  </a:moveTo>
                  <a:cubicBezTo>
                    <a:pt x="24276" y="19718"/>
                    <a:pt x="19244" y="21599"/>
                    <a:pt x="14037" y="21600"/>
                  </a:cubicBezTo>
                  <a:cubicBezTo>
                    <a:pt x="8889" y="21600"/>
                    <a:pt x="3911" y="19761"/>
                    <a:pt x="-1" y="16417"/>
                  </a:cubicBezTo>
                </a:path>
                <a:path w="28207" h="21600" stroke="0" extrusionOk="0">
                  <a:moveTo>
                    <a:pt x="28206" y="16302"/>
                  </a:moveTo>
                  <a:cubicBezTo>
                    <a:pt x="24276" y="19718"/>
                    <a:pt x="19244" y="21599"/>
                    <a:pt x="14037" y="21600"/>
                  </a:cubicBezTo>
                  <a:cubicBezTo>
                    <a:pt x="8889" y="21600"/>
                    <a:pt x="3911" y="19761"/>
                    <a:pt x="-1" y="16417"/>
                  </a:cubicBezTo>
                  <a:lnTo>
                    <a:pt x="14037" y="0"/>
                  </a:lnTo>
                  <a:close/>
                </a:path>
              </a:pathLst>
            </a:custGeom>
            <a:noFill/>
            <a:ln w="28575">
              <a:solidFill>
                <a:srgbClr val="CC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636" name="Line 12"/>
            <p:cNvSpPr>
              <a:spLocks noChangeShapeType="1"/>
            </p:cNvSpPr>
            <p:nvPr/>
          </p:nvSpPr>
          <p:spPr bwMode="auto">
            <a:xfrm rot="20400000" flipH="1">
              <a:off x="4138" y="1981"/>
              <a:ext cx="12" cy="297"/>
            </a:xfrm>
            <a:prstGeom prst="line">
              <a:avLst/>
            </a:prstGeom>
            <a:noFill/>
            <a:ln w="28575">
              <a:solidFill>
                <a:srgbClr val="9900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26648" name="Arc 24"/>
            <p:cNvSpPr>
              <a:spLocks/>
            </p:cNvSpPr>
            <p:nvPr/>
          </p:nvSpPr>
          <p:spPr bwMode="auto">
            <a:xfrm>
              <a:off x="4309" y="2000"/>
              <a:ext cx="235" cy="133"/>
            </a:xfrm>
            <a:custGeom>
              <a:avLst/>
              <a:gdLst>
                <a:gd name="G0" fmla="+- 20783 0 0"/>
                <a:gd name="G1" fmla="+- 21600 0 0"/>
                <a:gd name="G2" fmla="+- 21600 0 0"/>
                <a:gd name="T0" fmla="*/ 0 w 38138"/>
                <a:gd name="T1" fmla="*/ 15714 h 21600"/>
                <a:gd name="T2" fmla="*/ 38138 w 38138"/>
                <a:gd name="T3" fmla="*/ 8741 h 21600"/>
                <a:gd name="T4" fmla="*/ 20783 w 38138"/>
                <a:gd name="T5" fmla="*/ 21600 h 21600"/>
              </a:gdLst>
              <a:ahLst/>
              <a:cxnLst>
                <a:cxn ang="0">
                  <a:pos x="T0" y="T1"/>
                </a:cxn>
                <a:cxn ang="0">
                  <a:pos x="T2" y="T3"/>
                </a:cxn>
                <a:cxn ang="0">
                  <a:pos x="T4" y="T5"/>
                </a:cxn>
              </a:cxnLst>
              <a:rect l="0" t="0" r="r" b="b"/>
              <a:pathLst>
                <a:path w="38138" h="21600" fill="none" extrusionOk="0">
                  <a:moveTo>
                    <a:pt x="0" y="15714"/>
                  </a:moveTo>
                  <a:cubicBezTo>
                    <a:pt x="2633" y="6417"/>
                    <a:pt x="11120" y="-1"/>
                    <a:pt x="20783" y="0"/>
                  </a:cubicBezTo>
                  <a:cubicBezTo>
                    <a:pt x="27626" y="0"/>
                    <a:pt x="34064" y="3242"/>
                    <a:pt x="38138" y="8740"/>
                  </a:cubicBezTo>
                </a:path>
                <a:path w="38138" h="21600" stroke="0" extrusionOk="0">
                  <a:moveTo>
                    <a:pt x="0" y="15714"/>
                  </a:moveTo>
                  <a:cubicBezTo>
                    <a:pt x="2633" y="6417"/>
                    <a:pt x="11120" y="-1"/>
                    <a:pt x="20783" y="0"/>
                  </a:cubicBezTo>
                  <a:cubicBezTo>
                    <a:pt x="27626" y="0"/>
                    <a:pt x="34064" y="3242"/>
                    <a:pt x="38138" y="8740"/>
                  </a:cubicBezTo>
                  <a:lnTo>
                    <a:pt x="20783" y="21600"/>
                  </a:lnTo>
                  <a:close/>
                </a:path>
              </a:pathLst>
            </a:custGeom>
            <a:noFill/>
            <a:ln w="28575">
              <a:solidFill>
                <a:srgbClr val="990000"/>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663" name="Arc 39"/>
            <p:cNvSpPr>
              <a:spLocks/>
            </p:cNvSpPr>
            <p:nvPr/>
          </p:nvSpPr>
          <p:spPr bwMode="auto">
            <a:xfrm>
              <a:off x="3701" y="928"/>
              <a:ext cx="292" cy="239"/>
            </a:xfrm>
            <a:custGeom>
              <a:avLst/>
              <a:gdLst>
                <a:gd name="G0" fmla="+- 15300 0 0"/>
                <a:gd name="G1" fmla="+- 0 0 0"/>
                <a:gd name="G2" fmla="+- 21600 0 0"/>
                <a:gd name="T0" fmla="*/ 29498 w 29498"/>
                <a:gd name="T1" fmla="*/ 16278 h 21600"/>
                <a:gd name="T2" fmla="*/ 0 w 29498"/>
                <a:gd name="T3" fmla="*/ 15247 h 21600"/>
                <a:gd name="T4" fmla="*/ 15300 w 29498"/>
                <a:gd name="T5" fmla="*/ 0 h 21600"/>
              </a:gdLst>
              <a:ahLst/>
              <a:cxnLst>
                <a:cxn ang="0">
                  <a:pos x="T0" y="T1"/>
                </a:cxn>
                <a:cxn ang="0">
                  <a:pos x="T2" y="T3"/>
                </a:cxn>
                <a:cxn ang="0">
                  <a:pos x="T4" y="T5"/>
                </a:cxn>
              </a:cxnLst>
              <a:rect l="0" t="0" r="r" b="b"/>
              <a:pathLst>
                <a:path w="29498" h="21600" fill="none" extrusionOk="0">
                  <a:moveTo>
                    <a:pt x="29498" y="16278"/>
                  </a:moveTo>
                  <a:cubicBezTo>
                    <a:pt x="25563" y="19709"/>
                    <a:pt x="20520" y="21599"/>
                    <a:pt x="15300" y="21600"/>
                  </a:cubicBezTo>
                  <a:cubicBezTo>
                    <a:pt x="9558" y="21600"/>
                    <a:pt x="4052" y="19313"/>
                    <a:pt x="0" y="15246"/>
                  </a:cubicBezTo>
                </a:path>
                <a:path w="29498" h="21600" stroke="0" extrusionOk="0">
                  <a:moveTo>
                    <a:pt x="29498" y="16278"/>
                  </a:moveTo>
                  <a:cubicBezTo>
                    <a:pt x="25563" y="19709"/>
                    <a:pt x="20520" y="21599"/>
                    <a:pt x="15300" y="21600"/>
                  </a:cubicBezTo>
                  <a:cubicBezTo>
                    <a:pt x="9558" y="21600"/>
                    <a:pt x="4052" y="19313"/>
                    <a:pt x="0" y="15246"/>
                  </a:cubicBezTo>
                  <a:lnTo>
                    <a:pt x="15300" y="0"/>
                  </a:lnTo>
                  <a:close/>
                </a:path>
              </a:pathLst>
            </a:custGeom>
            <a:noFill/>
            <a:ln w="12700">
              <a:solidFill>
                <a:srgbClr val="000000"/>
              </a:solidFill>
              <a:round/>
              <a:headEnd type="stealth" w="med" len="lg"/>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664" name="AutoShape 40"/>
            <p:cNvSpPr>
              <a:spLocks noChangeArrowheads="1"/>
            </p:cNvSpPr>
            <p:nvPr/>
          </p:nvSpPr>
          <p:spPr bwMode="auto">
            <a:xfrm>
              <a:off x="3822" y="920"/>
              <a:ext cx="46" cy="46"/>
            </a:xfrm>
            <a:prstGeom prst="flowChartConnector">
              <a:avLst/>
            </a:prstGeom>
            <a:solidFill>
              <a:srgbClr val="FFFFFF"/>
            </a:solidFill>
            <a:ln w="28575">
              <a:solidFill>
                <a:srgbClr val="000000"/>
              </a:solidFill>
              <a:round/>
              <a:headEnd/>
              <a:tailEnd/>
            </a:ln>
          </p:spPr>
          <p:txBody>
            <a:bodyPr/>
            <a:lstStyle/>
            <a:p>
              <a:endParaRPr lang="en-US"/>
            </a:p>
          </p:txBody>
        </p:sp>
        <p:sp>
          <p:nvSpPr>
            <p:cNvPr id="26665" name="Text Box 41"/>
            <p:cNvSpPr txBox="1">
              <a:spLocks noChangeArrowheads="1"/>
            </p:cNvSpPr>
            <p:nvPr/>
          </p:nvSpPr>
          <p:spPr bwMode="auto">
            <a:xfrm>
              <a:off x="3492" y="784"/>
              <a:ext cx="35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O</a:t>
              </a:r>
            </a:p>
          </p:txBody>
        </p:sp>
        <p:sp>
          <p:nvSpPr>
            <p:cNvPr id="26666" name="Text Box 42"/>
            <p:cNvSpPr txBox="1">
              <a:spLocks noChangeArrowheads="1"/>
            </p:cNvSpPr>
            <p:nvPr/>
          </p:nvSpPr>
          <p:spPr bwMode="auto">
            <a:xfrm>
              <a:off x="3622" y="1241"/>
              <a:ext cx="54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dφ</a:t>
              </a:r>
            </a:p>
          </p:txBody>
        </p:sp>
        <p:sp>
          <p:nvSpPr>
            <p:cNvPr id="26667" name="Text Box 43"/>
            <p:cNvSpPr txBox="1">
              <a:spLocks noChangeArrowheads="1"/>
            </p:cNvSpPr>
            <p:nvPr/>
          </p:nvSpPr>
          <p:spPr bwMode="auto">
            <a:xfrm>
              <a:off x="4176" y="1344"/>
              <a:ext cx="259" cy="2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26668" name="Text Box 44"/>
            <p:cNvSpPr txBox="1">
              <a:spLocks noChangeArrowheads="1"/>
            </p:cNvSpPr>
            <p:nvPr/>
          </p:nvSpPr>
          <p:spPr bwMode="auto">
            <a:xfrm rot="1560000">
              <a:off x="3365" y="1664"/>
              <a:ext cx="262" cy="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0000"/>
                  </a:solidFill>
                  <a:latin typeface="Times New Roman" pitchFamily="18" charset="0"/>
                  <a:cs typeface="Times New Roman" pitchFamily="18" charset="0"/>
                </a:rPr>
                <a:t>q</a:t>
              </a:r>
            </a:p>
          </p:txBody>
        </p:sp>
        <p:sp>
          <p:nvSpPr>
            <p:cNvPr id="26670" name="Text Box 46"/>
            <p:cNvSpPr txBox="1">
              <a:spLocks noChangeArrowheads="1"/>
            </p:cNvSpPr>
            <p:nvPr/>
          </p:nvSpPr>
          <p:spPr bwMode="auto">
            <a:xfrm rot="20880000">
              <a:off x="3868" y="1682"/>
              <a:ext cx="261" cy="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0000"/>
                  </a:solidFill>
                  <a:latin typeface="Times New Roman" pitchFamily="18" charset="0"/>
                  <a:cs typeface="Times New Roman" pitchFamily="18" charset="0"/>
                </a:rPr>
                <a:t>m</a:t>
              </a:r>
            </a:p>
          </p:txBody>
        </p:sp>
        <p:sp>
          <p:nvSpPr>
            <p:cNvPr id="26673" name="Arc 49"/>
            <p:cNvSpPr>
              <a:spLocks/>
            </p:cNvSpPr>
            <p:nvPr/>
          </p:nvSpPr>
          <p:spPr bwMode="auto">
            <a:xfrm>
              <a:off x="4705" y="1791"/>
              <a:ext cx="240" cy="264"/>
            </a:xfrm>
            <a:custGeom>
              <a:avLst/>
              <a:gdLst>
                <a:gd name="G0" fmla="+- 8061 0 0"/>
                <a:gd name="G1" fmla="+- 21600 0 0"/>
                <a:gd name="G2" fmla="+- 21600 0 0"/>
                <a:gd name="T0" fmla="*/ 0 w 29661"/>
                <a:gd name="T1" fmla="*/ 1561 h 29637"/>
                <a:gd name="T2" fmla="*/ 28110 w 29661"/>
                <a:gd name="T3" fmla="*/ 29637 h 29637"/>
                <a:gd name="T4" fmla="*/ 8061 w 29661"/>
                <a:gd name="T5" fmla="*/ 21600 h 29637"/>
              </a:gdLst>
              <a:ahLst/>
              <a:cxnLst>
                <a:cxn ang="0">
                  <a:pos x="T0" y="T1"/>
                </a:cxn>
                <a:cxn ang="0">
                  <a:pos x="T2" y="T3"/>
                </a:cxn>
                <a:cxn ang="0">
                  <a:pos x="T4" y="T5"/>
                </a:cxn>
              </a:cxnLst>
              <a:rect l="0" t="0" r="r" b="b"/>
              <a:pathLst>
                <a:path w="29661" h="29637" fill="none" extrusionOk="0">
                  <a:moveTo>
                    <a:pt x="-1" y="1560"/>
                  </a:moveTo>
                  <a:cubicBezTo>
                    <a:pt x="2562" y="529"/>
                    <a:pt x="5298" y="-1"/>
                    <a:pt x="8061" y="0"/>
                  </a:cubicBezTo>
                  <a:cubicBezTo>
                    <a:pt x="19990" y="0"/>
                    <a:pt x="29661" y="9670"/>
                    <a:pt x="29661" y="21600"/>
                  </a:cubicBezTo>
                  <a:cubicBezTo>
                    <a:pt x="29661" y="24353"/>
                    <a:pt x="29134" y="27081"/>
                    <a:pt x="28110" y="29637"/>
                  </a:cubicBezTo>
                </a:path>
                <a:path w="29661" h="29637" stroke="0" extrusionOk="0">
                  <a:moveTo>
                    <a:pt x="-1" y="1560"/>
                  </a:moveTo>
                  <a:cubicBezTo>
                    <a:pt x="2562" y="529"/>
                    <a:pt x="5298" y="-1"/>
                    <a:pt x="8061" y="0"/>
                  </a:cubicBezTo>
                  <a:cubicBezTo>
                    <a:pt x="19990" y="0"/>
                    <a:pt x="29661" y="9670"/>
                    <a:pt x="29661" y="21600"/>
                  </a:cubicBezTo>
                  <a:cubicBezTo>
                    <a:pt x="29661" y="24353"/>
                    <a:pt x="29134" y="27081"/>
                    <a:pt x="28110" y="29637"/>
                  </a:cubicBezTo>
                  <a:lnTo>
                    <a:pt x="8061" y="21600"/>
                  </a:lnTo>
                  <a:close/>
                </a:path>
              </a:pathLst>
            </a:custGeom>
            <a:noFill/>
            <a:ln w="28575">
              <a:solidFill>
                <a:srgbClr val="006600"/>
              </a:solidFill>
              <a:round/>
              <a:headEnd type="stealth" w="med" len="lg"/>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674" name="Arc 50"/>
            <p:cNvSpPr>
              <a:spLocks/>
            </p:cNvSpPr>
            <p:nvPr/>
          </p:nvSpPr>
          <p:spPr bwMode="auto">
            <a:xfrm>
              <a:off x="2728" y="1745"/>
              <a:ext cx="233" cy="291"/>
            </a:xfrm>
            <a:custGeom>
              <a:avLst/>
              <a:gdLst>
                <a:gd name="G0" fmla="+- 21600 0 0"/>
                <a:gd name="G1" fmla="+- 21600 0 0"/>
                <a:gd name="G2" fmla="+- 21600 0 0"/>
                <a:gd name="T0" fmla="*/ 3118 w 28747"/>
                <a:gd name="T1" fmla="*/ 32779 h 32779"/>
                <a:gd name="T2" fmla="*/ 28747 w 28747"/>
                <a:gd name="T3" fmla="*/ 1217 h 32779"/>
                <a:gd name="T4" fmla="*/ 21600 w 28747"/>
                <a:gd name="T5" fmla="*/ 21600 h 32779"/>
              </a:gdLst>
              <a:ahLst/>
              <a:cxnLst>
                <a:cxn ang="0">
                  <a:pos x="T0" y="T1"/>
                </a:cxn>
                <a:cxn ang="0">
                  <a:pos x="T2" y="T3"/>
                </a:cxn>
                <a:cxn ang="0">
                  <a:pos x="T4" y="T5"/>
                </a:cxn>
              </a:cxnLst>
              <a:rect l="0" t="0" r="r" b="b"/>
              <a:pathLst>
                <a:path w="28747" h="32779" fill="none" extrusionOk="0">
                  <a:moveTo>
                    <a:pt x="3117" y="32779"/>
                  </a:moveTo>
                  <a:cubicBezTo>
                    <a:pt x="1078" y="29406"/>
                    <a:pt x="0" y="25541"/>
                    <a:pt x="0" y="21600"/>
                  </a:cubicBezTo>
                  <a:cubicBezTo>
                    <a:pt x="0" y="9670"/>
                    <a:pt x="9670" y="0"/>
                    <a:pt x="21600" y="0"/>
                  </a:cubicBezTo>
                  <a:cubicBezTo>
                    <a:pt x="24033" y="-1"/>
                    <a:pt x="26450" y="411"/>
                    <a:pt x="28747" y="1216"/>
                  </a:cubicBezTo>
                </a:path>
                <a:path w="28747" h="32779" stroke="0" extrusionOk="0">
                  <a:moveTo>
                    <a:pt x="3117" y="32779"/>
                  </a:moveTo>
                  <a:cubicBezTo>
                    <a:pt x="1078" y="29406"/>
                    <a:pt x="0" y="25541"/>
                    <a:pt x="0" y="21600"/>
                  </a:cubicBezTo>
                  <a:cubicBezTo>
                    <a:pt x="0" y="9670"/>
                    <a:pt x="9670" y="0"/>
                    <a:pt x="21600" y="0"/>
                  </a:cubicBezTo>
                  <a:cubicBezTo>
                    <a:pt x="24033" y="-1"/>
                    <a:pt x="26450" y="411"/>
                    <a:pt x="28747" y="1216"/>
                  </a:cubicBezTo>
                  <a:lnTo>
                    <a:pt x="21600" y="21600"/>
                  </a:lnTo>
                  <a:close/>
                </a:path>
              </a:pathLst>
            </a:custGeom>
            <a:noFill/>
            <a:ln w="28575">
              <a:solidFill>
                <a:srgbClr val="006600"/>
              </a:solidFill>
              <a:round/>
              <a:headEnd type="none" w="sm" len="me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675" name="Text Box 51"/>
            <p:cNvSpPr txBox="1">
              <a:spLocks noChangeArrowheads="1"/>
            </p:cNvSpPr>
            <p:nvPr/>
          </p:nvSpPr>
          <p:spPr bwMode="auto">
            <a:xfrm>
              <a:off x="2669" y="1462"/>
              <a:ext cx="261" cy="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336600"/>
                  </a:solidFill>
                </a:rPr>
                <a:t>M</a:t>
              </a:r>
            </a:p>
          </p:txBody>
        </p:sp>
        <p:sp>
          <p:nvSpPr>
            <p:cNvPr id="26676" name="Text Box 52"/>
            <p:cNvSpPr txBox="1">
              <a:spLocks noChangeArrowheads="1"/>
            </p:cNvSpPr>
            <p:nvPr/>
          </p:nvSpPr>
          <p:spPr bwMode="auto">
            <a:xfrm>
              <a:off x="2912" y="1482"/>
              <a:ext cx="261" cy="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336600"/>
                  </a:solidFill>
                </a:rPr>
                <a:t>Q</a:t>
              </a:r>
            </a:p>
          </p:txBody>
        </p:sp>
        <p:sp>
          <p:nvSpPr>
            <p:cNvPr id="26677" name="Text Box 53"/>
            <p:cNvSpPr txBox="1">
              <a:spLocks noChangeArrowheads="1"/>
            </p:cNvSpPr>
            <p:nvPr/>
          </p:nvSpPr>
          <p:spPr bwMode="auto">
            <a:xfrm>
              <a:off x="4518" y="1466"/>
              <a:ext cx="86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336600"/>
                  </a:solidFill>
                </a:rPr>
                <a:t>M+dM</a:t>
              </a:r>
            </a:p>
          </p:txBody>
        </p:sp>
        <p:sp>
          <p:nvSpPr>
            <p:cNvPr id="26678" name="Text Box 54"/>
            <p:cNvSpPr txBox="1">
              <a:spLocks noChangeArrowheads="1"/>
            </p:cNvSpPr>
            <p:nvPr/>
          </p:nvSpPr>
          <p:spPr bwMode="auto">
            <a:xfrm>
              <a:off x="4632" y="2040"/>
              <a:ext cx="74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6600"/>
                  </a:solidFill>
                </a:rPr>
                <a:t>Q+dQ</a:t>
              </a:r>
            </a:p>
          </p:txBody>
        </p:sp>
        <p:sp>
          <p:nvSpPr>
            <p:cNvPr id="26680" name="Text Box 56"/>
            <p:cNvSpPr txBox="1">
              <a:spLocks noChangeArrowheads="1"/>
            </p:cNvSpPr>
            <p:nvPr/>
          </p:nvSpPr>
          <p:spPr bwMode="auto">
            <a:xfrm rot="660000">
              <a:off x="4571" y="998"/>
              <a:ext cx="22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latin typeface="Times New Roman" pitchFamily="18" charset="0"/>
                  <a:cs typeface="Times New Roman" pitchFamily="18" charset="0"/>
                </a:rPr>
                <a:t>ρ</a:t>
              </a:r>
            </a:p>
          </p:txBody>
        </p:sp>
        <p:sp>
          <p:nvSpPr>
            <p:cNvPr id="26681" name="Text Box 57"/>
            <p:cNvSpPr txBox="1">
              <a:spLocks noChangeArrowheads="1"/>
            </p:cNvSpPr>
            <p:nvPr/>
          </p:nvSpPr>
          <p:spPr bwMode="auto">
            <a:xfrm>
              <a:off x="2419" y="1580"/>
              <a:ext cx="359"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336600"/>
                  </a:solidFill>
                </a:rPr>
                <a:t>N</a:t>
              </a:r>
            </a:p>
          </p:txBody>
        </p:sp>
        <p:sp>
          <p:nvSpPr>
            <p:cNvPr id="26682" name="Text Box 58"/>
            <p:cNvSpPr txBox="1">
              <a:spLocks noChangeArrowheads="1"/>
            </p:cNvSpPr>
            <p:nvPr/>
          </p:nvSpPr>
          <p:spPr bwMode="auto">
            <a:xfrm>
              <a:off x="4928" y="1720"/>
              <a:ext cx="69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336600"/>
                  </a:solidFill>
                </a:rPr>
                <a:t>N+dN</a:t>
              </a:r>
            </a:p>
          </p:txBody>
        </p:sp>
        <p:sp>
          <p:nvSpPr>
            <p:cNvPr id="26714" name="Arc 90"/>
            <p:cNvSpPr>
              <a:spLocks/>
            </p:cNvSpPr>
            <p:nvPr/>
          </p:nvSpPr>
          <p:spPr bwMode="auto">
            <a:xfrm>
              <a:off x="2920" y="752"/>
              <a:ext cx="651" cy="1380"/>
            </a:xfrm>
            <a:custGeom>
              <a:avLst/>
              <a:gdLst>
                <a:gd name="G0" fmla="+- 11733 0 0"/>
                <a:gd name="G1" fmla="+- 0 0 0"/>
                <a:gd name="G2" fmla="+- 21600 0 0"/>
                <a:gd name="T0" fmla="*/ 2501 w 11733"/>
                <a:gd name="T1" fmla="*/ 19528 h 19528"/>
                <a:gd name="T2" fmla="*/ 0 w 11733"/>
                <a:gd name="T3" fmla="*/ 18136 h 19528"/>
                <a:gd name="T4" fmla="*/ 11733 w 11733"/>
                <a:gd name="T5" fmla="*/ 0 h 19528"/>
              </a:gdLst>
              <a:ahLst/>
              <a:cxnLst>
                <a:cxn ang="0">
                  <a:pos x="T0" y="T1"/>
                </a:cxn>
                <a:cxn ang="0">
                  <a:pos x="T2" y="T3"/>
                </a:cxn>
                <a:cxn ang="0">
                  <a:pos x="T4" y="T5"/>
                </a:cxn>
              </a:cxnLst>
              <a:rect l="0" t="0" r="r" b="b"/>
              <a:pathLst>
                <a:path w="11733" h="19528" fill="none" extrusionOk="0">
                  <a:moveTo>
                    <a:pt x="2501" y="19527"/>
                  </a:moveTo>
                  <a:cubicBezTo>
                    <a:pt x="1637" y="19119"/>
                    <a:pt x="802" y="18654"/>
                    <a:pt x="0" y="18135"/>
                  </a:cubicBezTo>
                </a:path>
                <a:path w="11733" h="19528" stroke="0" extrusionOk="0">
                  <a:moveTo>
                    <a:pt x="2501" y="19527"/>
                  </a:moveTo>
                  <a:cubicBezTo>
                    <a:pt x="1637" y="19119"/>
                    <a:pt x="802" y="18654"/>
                    <a:pt x="0" y="18135"/>
                  </a:cubicBezTo>
                  <a:lnTo>
                    <a:pt x="11733" y="0"/>
                  </a:lnTo>
                  <a:close/>
                </a:path>
              </a:pathLst>
            </a:custGeom>
            <a:noFill/>
            <a:ln w="28575">
              <a:solidFill>
                <a:srgbClr val="CC0000"/>
              </a:solidFill>
              <a:round/>
              <a:headEnd type="none" w="med" len="lg"/>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716" name="Arc 92"/>
            <p:cNvSpPr>
              <a:spLocks/>
            </p:cNvSpPr>
            <p:nvPr/>
          </p:nvSpPr>
          <p:spPr bwMode="auto">
            <a:xfrm>
              <a:off x="3171" y="808"/>
              <a:ext cx="599" cy="1445"/>
            </a:xfrm>
            <a:custGeom>
              <a:avLst/>
              <a:gdLst>
                <a:gd name="G0" fmla="+- 9315 0 0"/>
                <a:gd name="G1" fmla="+- 0 0 0"/>
                <a:gd name="G2" fmla="+- 21600 0 0"/>
                <a:gd name="T0" fmla="*/ 2379 w 9315"/>
                <a:gd name="T1" fmla="*/ 20456 h 20456"/>
                <a:gd name="T2" fmla="*/ 0 w 9315"/>
                <a:gd name="T3" fmla="*/ 19488 h 20456"/>
                <a:gd name="T4" fmla="*/ 9315 w 9315"/>
                <a:gd name="T5" fmla="*/ 0 h 20456"/>
              </a:gdLst>
              <a:ahLst/>
              <a:cxnLst>
                <a:cxn ang="0">
                  <a:pos x="T0" y="T1"/>
                </a:cxn>
                <a:cxn ang="0">
                  <a:pos x="T2" y="T3"/>
                </a:cxn>
                <a:cxn ang="0">
                  <a:pos x="T4" y="T5"/>
                </a:cxn>
              </a:cxnLst>
              <a:rect l="0" t="0" r="r" b="b"/>
              <a:pathLst>
                <a:path w="9315" h="20456" fill="none" extrusionOk="0">
                  <a:moveTo>
                    <a:pt x="2378" y="20456"/>
                  </a:moveTo>
                  <a:cubicBezTo>
                    <a:pt x="1567" y="20180"/>
                    <a:pt x="773" y="19857"/>
                    <a:pt x="-1" y="19488"/>
                  </a:cubicBezTo>
                </a:path>
                <a:path w="9315" h="20456" stroke="0" extrusionOk="0">
                  <a:moveTo>
                    <a:pt x="2378" y="20456"/>
                  </a:moveTo>
                  <a:cubicBezTo>
                    <a:pt x="1567" y="20180"/>
                    <a:pt x="773" y="19857"/>
                    <a:pt x="-1" y="19488"/>
                  </a:cubicBezTo>
                  <a:lnTo>
                    <a:pt x="9315" y="0"/>
                  </a:lnTo>
                  <a:close/>
                </a:path>
              </a:pathLst>
            </a:custGeom>
            <a:noFill/>
            <a:ln w="28575">
              <a:solidFill>
                <a:srgbClr val="CC0000"/>
              </a:solidFill>
              <a:round/>
              <a:headEnd type="none" w="med" len="lg"/>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719" name="Arc 95"/>
            <p:cNvSpPr>
              <a:spLocks/>
            </p:cNvSpPr>
            <p:nvPr/>
          </p:nvSpPr>
          <p:spPr bwMode="auto">
            <a:xfrm>
              <a:off x="3759" y="856"/>
              <a:ext cx="513" cy="1474"/>
            </a:xfrm>
            <a:custGeom>
              <a:avLst/>
              <a:gdLst>
                <a:gd name="G0" fmla="+- 0 0 0"/>
                <a:gd name="G1" fmla="+- 0 0 0"/>
                <a:gd name="G2" fmla="+- 21600 0 0"/>
                <a:gd name="T0" fmla="*/ 7999 w 7999"/>
                <a:gd name="T1" fmla="*/ 20064 h 20852"/>
                <a:gd name="T2" fmla="*/ 5636 w 7999"/>
                <a:gd name="T3" fmla="*/ 20852 h 20852"/>
                <a:gd name="T4" fmla="*/ 0 w 7999"/>
                <a:gd name="T5" fmla="*/ 0 h 20852"/>
              </a:gdLst>
              <a:ahLst/>
              <a:cxnLst>
                <a:cxn ang="0">
                  <a:pos x="T0" y="T1"/>
                </a:cxn>
                <a:cxn ang="0">
                  <a:pos x="T2" y="T3"/>
                </a:cxn>
                <a:cxn ang="0">
                  <a:pos x="T4" y="T5"/>
                </a:cxn>
              </a:cxnLst>
              <a:rect l="0" t="0" r="r" b="b"/>
              <a:pathLst>
                <a:path w="7999" h="20852" fill="none" extrusionOk="0">
                  <a:moveTo>
                    <a:pt x="7999" y="20064"/>
                  </a:moveTo>
                  <a:cubicBezTo>
                    <a:pt x="7227" y="20371"/>
                    <a:pt x="6438" y="20634"/>
                    <a:pt x="5635" y="20851"/>
                  </a:cubicBezTo>
                </a:path>
                <a:path w="7999" h="20852" stroke="0" extrusionOk="0">
                  <a:moveTo>
                    <a:pt x="7999" y="20064"/>
                  </a:moveTo>
                  <a:cubicBezTo>
                    <a:pt x="7227" y="20371"/>
                    <a:pt x="6438" y="20634"/>
                    <a:pt x="5635" y="20851"/>
                  </a:cubicBezTo>
                  <a:lnTo>
                    <a:pt x="0" y="0"/>
                  </a:lnTo>
                  <a:close/>
                </a:path>
              </a:pathLst>
            </a:custGeom>
            <a:noFill/>
            <a:ln w="28575">
              <a:solidFill>
                <a:srgbClr val="CC0000"/>
              </a:solidFill>
              <a:round/>
              <a:headEnd type="none" w="med" len="lg"/>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720" name="Arc 96"/>
            <p:cNvSpPr>
              <a:spLocks/>
            </p:cNvSpPr>
            <p:nvPr/>
          </p:nvSpPr>
          <p:spPr bwMode="auto">
            <a:xfrm>
              <a:off x="3736" y="926"/>
              <a:ext cx="830" cy="1322"/>
            </a:xfrm>
            <a:custGeom>
              <a:avLst/>
              <a:gdLst>
                <a:gd name="G0" fmla="+- 0 0 0"/>
                <a:gd name="G1" fmla="+- 0 0 0"/>
                <a:gd name="G2" fmla="+- 21600 0 0"/>
                <a:gd name="T0" fmla="*/ 12947 w 12947"/>
                <a:gd name="T1" fmla="*/ 17289 h 18699"/>
                <a:gd name="T2" fmla="*/ 10812 w 12947"/>
                <a:gd name="T3" fmla="*/ 18699 h 18699"/>
                <a:gd name="T4" fmla="*/ 0 w 12947"/>
                <a:gd name="T5" fmla="*/ 0 h 18699"/>
              </a:gdLst>
              <a:ahLst/>
              <a:cxnLst>
                <a:cxn ang="0">
                  <a:pos x="T0" y="T1"/>
                </a:cxn>
                <a:cxn ang="0">
                  <a:pos x="T2" y="T3"/>
                </a:cxn>
                <a:cxn ang="0">
                  <a:pos x="T4" y="T5"/>
                </a:cxn>
              </a:cxnLst>
              <a:rect l="0" t="0" r="r" b="b"/>
              <a:pathLst>
                <a:path w="12947" h="18699" fill="none" extrusionOk="0">
                  <a:moveTo>
                    <a:pt x="12947" y="17289"/>
                  </a:moveTo>
                  <a:cubicBezTo>
                    <a:pt x="12264" y="17801"/>
                    <a:pt x="11551" y="18271"/>
                    <a:pt x="10812" y="18699"/>
                  </a:cubicBezTo>
                </a:path>
                <a:path w="12947" h="18699" stroke="0" extrusionOk="0">
                  <a:moveTo>
                    <a:pt x="12947" y="17289"/>
                  </a:moveTo>
                  <a:cubicBezTo>
                    <a:pt x="12264" y="17801"/>
                    <a:pt x="11551" y="18271"/>
                    <a:pt x="10812" y="18699"/>
                  </a:cubicBezTo>
                  <a:lnTo>
                    <a:pt x="0" y="0"/>
                  </a:lnTo>
                  <a:close/>
                </a:path>
              </a:pathLst>
            </a:custGeom>
            <a:noFill/>
            <a:ln w="28575">
              <a:solidFill>
                <a:srgbClr val="CC0000"/>
              </a:solidFill>
              <a:round/>
              <a:headEnd type="none" w="med" len="lg"/>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721" name="Text Box 97"/>
            <p:cNvSpPr txBox="1">
              <a:spLocks noChangeArrowheads="1"/>
            </p:cNvSpPr>
            <p:nvPr/>
          </p:nvSpPr>
          <p:spPr bwMode="auto">
            <a:xfrm rot="21060000">
              <a:off x="4233" y="2240"/>
              <a:ext cx="16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solidFill>
                    <a:srgbClr val="CC0000"/>
                  </a:solidFill>
                </a:rPr>
                <a:t>t</a:t>
              </a:r>
            </a:p>
          </p:txBody>
        </p:sp>
        <p:sp>
          <p:nvSpPr>
            <p:cNvPr id="26726" name="Line 102"/>
            <p:cNvSpPr>
              <a:spLocks noChangeShapeType="1"/>
            </p:cNvSpPr>
            <p:nvPr/>
          </p:nvSpPr>
          <p:spPr bwMode="auto">
            <a:xfrm flipH="1">
              <a:off x="2944" y="936"/>
              <a:ext cx="893" cy="10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728" name="Line 104"/>
            <p:cNvSpPr>
              <a:spLocks noChangeShapeType="1"/>
            </p:cNvSpPr>
            <p:nvPr/>
          </p:nvSpPr>
          <p:spPr bwMode="auto">
            <a:xfrm>
              <a:off x="3840" y="944"/>
              <a:ext cx="887" cy="10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729" name="Line 105"/>
            <p:cNvSpPr>
              <a:spLocks noChangeShapeType="1"/>
            </p:cNvSpPr>
            <p:nvPr/>
          </p:nvSpPr>
          <p:spPr bwMode="auto">
            <a:xfrm>
              <a:off x="4648" y="1824"/>
              <a:ext cx="240" cy="288"/>
            </a:xfrm>
            <a:prstGeom prst="line">
              <a:avLst/>
            </a:prstGeom>
            <a:noFill/>
            <a:ln w="28575">
              <a:solidFill>
                <a:srgbClr val="3366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731" name="Arc 107"/>
            <p:cNvSpPr>
              <a:spLocks/>
            </p:cNvSpPr>
            <p:nvPr/>
          </p:nvSpPr>
          <p:spPr bwMode="auto">
            <a:xfrm>
              <a:off x="2944" y="1088"/>
              <a:ext cx="1778" cy="1526"/>
            </a:xfrm>
            <a:custGeom>
              <a:avLst/>
              <a:gdLst>
                <a:gd name="G0" fmla="+- 12783 0 0"/>
                <a:gd name="G1" fmla="+- 0 0 0"/>
                <a:gd name="G2" fmla="+- 21600 0 0"/>
                <a:gd name="T0" fmla="*/ 25165 w 25165"/>
                <a:gd name="T1" fmla="*/ 17699 h 21600"/>
                <a:gd name="T2" fmla="*/ 0 w 25165"/>
                <a:gd name="T3" fmla="*/ 17411 h 21600"/>
                <a:gd name="T4" fmla="*/ 12783 w 25165"/>
                <a:gd name="T5" fmla="*/ 0 h 21600"/>
              </a:gdLst>
              <a:ahLst/>
              <a:cxnLst>
                <a:cxn ang="0">
                  <a:pos x="T0" y="T1"/>
                </a:cxn>
                <a:cxn ang="0">
                  <a:pos x="T2" y="T3"/>
                </a:cxn>
                <a:cxn ang="0">
                  <a:pos x="T4" y="T5"/>
                </a:cxn>
              </a:cxnLst>
              <a:rect l="0" t="0" r="r" b="b"/>
              <a:pathLst>
                <a:path w="25165" h="21600" fill="none" extrusionOk="0">
                  <a:moveTo>
                    <a:pt x="25164" y="17698"/>
                  </a:moveTo>
                  <a:cubicBezTo>
                    <a:pt x="21535" y="20238"/>
                    <a:pt x="17212" y="21599"/>
                    <a:pt x="12783" y="21600"/>
                  </a:cubicBezTo>
                  <a:cubicBezTo>
                    <a:pt x="8184" y="21600"/>
                    <a:pt x="3706" y="20132"/>
                    <a:pt x="-1" y="17411"/>
                  </a:cubicBezTo>
                </a:path>
                <a:path w="25165" h="21600" stroke="0" extrusionOk="0">
                  <a:moveTo>
                    <a:pt x="25164" y="17698"/>
                  </a:moveTo>
                  <a:cubicBezTo>
                    <a:pt x="21535" y="20238"/>
                    <a:pt x="17212" y="21599"/>
                    <a:pt x="12783" y="21600"/>
                  </a:cubicBezTo>
                  <a:cubicBezTo>
                    <a:pt x="8184" y="21600"/>
                    <a:pt x="3706" y="20132"/>
                    <a:pt x="-1" y="17411"/>
                  </a:cubicBezTo>
                  <a:lnTo>
                    <a:pt x="12783" y="0"/>
                  </a:lnTo>
                  <a:close/>
                </a:path>
              </a:pathLst>
            </a:custGeom>
            <a:noFill/>
            <a:ln w="12700">
              <a:solidFill>
                <a:srgbClr val="000000"/>
              </a:solidFill>
              <a:round/>
              <a:headEnd type="stealth" w="med" len="lg"/>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734" name="Line 110"/>
            <p:cNvSpPr>
              <a:spLocks noChangeShapeType="1"/>
            </p:cNvSpPr>
            <p:nvPr/>
          </p:nvSpPr>
          <p:spPr bwMode="auto">
            <a:xfrm>
              <a:off x="2944" y="2232"/>
              <a:ext cx="0" cy="1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735" name="Line 111"/>
            <p:cNvSpPr>
              <a:spLocks noChangeShapeType="1"/>
            </p:cNvSpPr>
            <p:nvPr/>
          </p:nvSpPr>
          <p:spPr bwMode="auto">
            <a:xfrm>
              <a:off x="4720" y="2272"/>
              <a:ext cx="0" cy="1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738" name="Line 114"/>
            <p:cNvSpPr>
              <a:spLocks noChangeShapeType="1"/>
            </p:cNvSpPr>
            <p:nvPr/>
          </p:nvSpPr>
          <p:spPr bwMode="auto">
            <a:xfrm flipH="1">
              <a:off x="2832" y="1808"/>
              <a:ext cx="213" cy="259"/>
            </a:xfrm>
            <a:prstGeom prst="line">
              <a:avLst/>
            </a:prstGeom>
            <a:noFill/>
            <a:ln w="28575">
              <a:solidFill>
                <a:srgbClr val="0066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740" name="Arc 116"/>
            <p:cNvSpPr>
              <a:spLocks/>
            </p:cNvSpPr>
            <p:nvPr/>
          </p:nvSpPr>
          <p:spPr bwMode="auto">
            <a:xfrm>
              <a:off x="3148" y="1940"/>
              <a:ext cx="223" cy="150"/>
            </a:xfrm>
            <a:custGeom>
              <a:avLst/>
              <a:gdLst>
                <a:gd name="G0" fmla="+- 14511 0 0"/>
                <a:gd name="G1" fmla="+- 21600 0 0"/>
                <a:gd name="G2" fmla="+- 21600 0 0"/>
                <a:gd name="T0" fmla="*/ 0 w 36111"/>
                <a:gd name="T1" fmla="*/ 5600 h 24404"/>
                <a:gd name="T2" fmla="*/ 35928 w 36111"/>
                <a:gd name="T3" fmla="*/ 24404 h 24404"/>
                <a:gd name="T4" fmla="*/ 14511 w 36111"/>
                <a:gd name="T5" fmla="*/ 21600 h 24404"/>
              </a:gdLst>
              <a:ahLst/>
              <a:cxnLst>
                <a:cxn ang="0">
                  <a:pos x="T0" y="T1"/>
                </a:cxn>
                <a:cxn ang="0">
                  <a:pos x="T2" y="T3"/>
                </a:cxn>
                <a:cxn ang="0">
                  <a:pos x="T4" y="T5"/>
                </a:cxn>
              </a:cxnLst>
              <a:rect l="0" t="0" r="r" b="b"/>
              <a:pathLst>
                <a:path w="36111" h="24404" fill="none" extrusionOk="0">
                  <a:moveTo>
                    <a:pt x="0" y="5600"/>
                  </a:moveTo>
                  <a:cubicBezTo>
                    <a:pt x="3973" y="1996"/>
                    <a:pt x="9146" y="-1"/>
                    <a:pt x="14511" y="0"/>
                  </a:cubicBezTo>
                  <a:cubicBezTo>
                    <a:pt x="26440" y="0"/>
                    <a:pt x="36111" y="9670"/>
                    <a:pt x="36111" y="21600"/>
                  </a:cubicBezTo>
                  <a:cubicBezTo>
                    <a:pt x="36111" y="22537"/>
                    <a:pt x="36049" y="23474"/>
                    <a:pt x="35928" y="24404"/>
                  </a:cubicBezTo>
                </a:path>
                <a:path w="36111" h="24404" stroke="0" extrusionOk="0">
                  <a:moveTo>
                    <a:pt x="0" y="5600"/>
                  </a:moveTo>
                  <a:cubicBezTo>
                    <a:pt x="3973" y="1996"/>
                    <a:pt x="9146" y="-1"/>
                    <a:pt x="14511" y="0"/>
                  </a:cubicBezTo>
                  <a:cubicBezTo>
                    <a:pt x="26440" y="0"/>
                    <a:pt x="36111" y="9670"/>
                    <a:pt x="36111" y="21600"/>
                  </a:cubicBezTo>
                  <a:cubicBezTo>
                    <a:pt x="36111" y="22537"/>
                    <a:pt x="36049" y="23474"/>
                    <a:pt x="35928" y="24404"/>
                  </a:cubicBezTo>
                  <a:lnTo>
                    <a:pt x="14511" y="21600"/>
                  </a:lnTo>
                  <a:close/>
                </a:path>
              </a:pathLst>
            </a:custGeom>
            <a:noFill/>
            <a:ln w="28575">
              <a:solidFill>
                <a:srgbClr val="990000"/>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742" name="Line 118"/>
            <p:cNvSpPr>
              <a:spLocks noChangeShapeType="1"/>
            </p:cNvSpPr>
            <p:nvPr/>
          </p:nvSpPr>
          <p:spPr bwMode="auto">
            <a:xfrm flipH="1">
              <a:off x="3192" y="1872"/>
              <a:ext cx="144" cy="288"/>
            </a:xfrm>
            <a:prstGeom prst="line">
              <a:avLst/>
            </a:prstGeom>
            <a:noFill/>
            <a:ln w="28575">
              <a:solidFill>
                <a:srgbClr val="CC00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743" name="Line 119"/>
            <p:cNvSpPr>
              <a:spLocks noChangeShapeType="1"/>
            </p:cNvSpPr>
            <p:nvPr/>
          </p:nvSpPr>
          <p:spPr bwMode="auto">
            <a:xfrm>
              <a:off x="3152" y="1968"/>
              <a:ext cx="48" cy="192"/>
            </a:xfrm>
            <a:prstGeom prst="line">
              <a:avLst/>
            </a:prstGeom>
            <a:noFill/>
            <a:ln w="9525">
              <a:solidFill>
                <a:srgbClr val="CC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744" name="Line 120"/>
            <p:cNvSpPr>
              <a:spLocks noChangeShapeType="1"/>
            </p:cNvSpPr>
            <p:nvPr/>
          </p:nvSpPr>
          <p:spPr bwMode="auto">
            <a:xfrm flipH="1">
              <a:off x="3488" y="1952"/>
              <a:ext cx="90" cy="317"/>
            </a:xfrm>
            <a:prstGeom prst="line">
              <a:avLst/>
            </a:prstGeom>
            <a:noFill/>
            <a:ln w="28575">
              <a:solidFill>
                <a:srgbClr val="CC00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746" name="Line 122"/>
            <p:cNvSpPr>
              <a:spLocks noChangeShapeType="1"/>
            </p:cNvSpPr>
            <p:nvPr/>
          </p:nvSpPr>
          <p:spPr bwMode="auto">
            <a:xfrm>
              <a:off x="3416" y="2088"/>
              <a:ext cx="75" cy="179"/>
            </a:xfrm>
            <a:prstGeom prst="line">
              <a:avLst/>
            </a:prstGeom>
            <a:noFill/>
            <a:ln w="9525">
              <a:solidFill>
                <a:srgbClr val="CC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747" name="Arc 123"/>
            <p:cNvSpPr>
              <a:spLocks/>
            </p:cNvSpPr>
            <p:nvPr/>
          </p:nvSpPr>
          <p:spPr bwMode="auto">
            <a:xfrm>
              <a:off x="3418" y="2052"/>
              <a:ext cx="222" cy="133"/>
            </a:xfrm>
            <a:custGeom>
              <a:avLst/>
              <a:gdLst>
                <a:gd name="G0" fmla="+- 14511 0 0"/>
                <a:gd name="G1" fmla="+- 21600 0 0"/>
                <a:gd name="G2" fmla="+- 21600 0 0"/>
                <a:gd name="T0" fmla="*/ 0 w 36061"/>
                <a:gd name="T1" fmla="*/ 5600 h 21600"/>
                <a:gd name="T2" fmla="*/ 36061 w 36061"/>
                <a:gd name="T3" fmla="*/ 20137 h 21600"/>
                <a:gd name="T4" fmla="*/ 14511 w 36061"/>
                <a:gd name="T5" fmla="*/ 21600 h 21600"/>
              </a:gdLst>
              <a:ahLst/>
              <a:cxnLst>
                <a:cxn ang="0">
                  <a:pos x="T0" y="T1"/>
                </a:cxn>
                <a:cxn ang="0">
                  <a:pos x="T2" y="T3"/>
                </a:cxn>
                <a:cxn ang="0">
                  <a:pos x="T4" y="T5"/>
                </a:cxn>
              </a:cxnLst>
              <a:rect l="0" t="0" r="r" b="b"/>
              <a:pathLst>
                <a:path w="36061" h="21600" fill="none" extrusionOk="0">
                  <a:moveTo>
                    <a:pt x="0" y="5600"/>
                  </a:moveTo>
                  <a:cubicBezTo>
                    <a:pt x="3973" y="1996"/>
                    <a:pt x="9146" y="-1"/>
                    <a:pt x="14511" y="0"/>
                  </a:cubicBezTo>
                  <a:cubicBezTo>
                    <a:pt x="25872" y="0"/>
                    <a:pt x="35291" y="8801"/>
                    <a:pt x="36061" y="20136"/>
                  </a:cubicBezTo>
                </a:path>
                <a:path w="36061" h="21600" stroke="0" extrusionOk="0">
                  <a:moveTo>
                    <a:pt x="0" y="5600"/>
                  </a:moveTo>
                  <a:cubicBezTo>
                    <a:pt x="3973" y="1996"/>
                    <a:pt x="9146" y="-1"/>
                    <a:pt x="14511" y="0"/>
                  </a:cubicBezTo>
                  <a:cubicBezTo>
                    <a:pt x="25872" y="0"/>
                    <a:pt x="35291" y="8801"/>
                    <a:pt x="36061" y="20136"/>
                  </a:cubicBezTo>
                  <a:lnTo>
                    <a:pt x="14511" y="21600"/>
                  </a:lnTo>
                  <a:close/>
                </a:path>
              </a:pathLst>
            </a:custGeom>
            <a:noFill/>
            <a:ln w="28575">
              <a:solidFill>
                <a:srgbClr val="990000"/>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750" name="Line 126"/>
            <p:cNvSpPr>
              <a:spLocks noChangeShapeType="1"/>
            </p:cNvSpPr>
            <p:nvPr/>
          </p:nvSpPr>
          <p:spPr bwMode="auto">
            <a:xfrm>
              <a:off x="3840" y="2016"/>
              <a:ext cx="0" cy="288"/>
            </a:xfrm>
            <a:prstGeom prst="line">
              <a:avLst/>
            </a:prstGeom>
            <a:noFill/>
            <a:ln w="28575">
              <a:solidFill>
                <a:srgbClr val="CC00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752" name="Arc 128"/>
            <p:cNvSpPr>
              <a:spLocks/>
            </p:cNvSpPr>
            <p:nvPr/>
          </p:nvSpPr>
          <p:spPr bwMode="auto">
            <a:xfrm>
              <a:off x="3746" y="2123"/>
              <a:ext cx="224" cy="133"/>
            </a:xfrm>
            <a:custGeom>
              <a:avLst/>
              <a:gdLst>
                <a:gd name="G0" fmla="+- 17138 0 0"/>
                <a:gd name="G1" fmla="+- 21600 0 0"/>
                <a:gd name="G2" fmla="+- 21600 0 0"/>
                <a:gd name="T0" fmla="*/ 0 w 36520"/>
                <a:gd name="T1" fmla="*/ 8453 h 21600"/>
                <a:gd name="T2" fmla="*/ 36520 w 36520"/>
                <a:gd name="T3" fmla="*/ 12066 h 21600"/>
                <a:gd name="T4" fmla="*/ 17138 w 36520"/>
                <a:gd name="T5" fmla="*/ 21600 h 21600"/>
              </a:gdLst>
              <a:ahLst/>
              <a:cxnLst>
                <a:cxn ang="0">
                  <a:pos x="T0" y="T1"/>
                </a:cxn>
                <a:cxn ang="0">
                  <a:pos x="T2" y="T3"/>
                </a:cxn>
                <a:cxn ang="0">
                  <a:pos x="T4" y="T5"/>
                </a:cxn>
              </a:cxnLst>
              <a:rect l="0" t="0" r="r" b="b"/>
              <a:pathLst>
                <a:path w="36520" h="21600" fill="none" extrusionOk="0">
                  <a:moveTo>
                    <a:pt x="-1" y="8452"/>
                  </a:moveTo>
                  <a:cubicBezTo>
                    <a:pt x="4087" y="3124"/>
                    <a:pt x="10421" y="-1"/>
                    <a:pt x="17138" y="0"/>
                  </a:cubicBezTo>
                  <a:cubicBezTo>
                    <a:pt x="25370" y="0"/>
                    <a:pt x="32886" y="4679"/>
                    <a:pt x="36520" y="12065"/>
                  </a:cubicBezTo>
                </a:path>
                <a:path w="36520" h="21600" stroke="0" extrusionOk="0">
                  <a:moveTo>
                    <a:pt x="-1" y="8452"/>
                  </a:moveTo>
                  <a:cubicBezTo>
                    <a:pt x="4087" y="3124"/>
                    <a:pt x="10421" y="-1"/>
                    <a:pt x="17138" y="0"/>
                  </a:cubicBezTo>
                  <a:cubicBezTo>
                    <a:pt x="25370" y="0"/>
                    <a:pt x="32886" y="4679"/>
                    <a:pt x="36520" y="12065"/>
                  </a:cubicBezTo>
                  <a:lnTo>
                    <a:pt x="17138" y="21600"/>
                  </a:lnTo>
                  <a:close/>
                </a:path>
              </a:pathLst>
            </a:custGeom>
            <a:noFill/>
            <a:ln w="28575">
              <a:solidFill>
                <a:srgbClr val="990000"/>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753" name="Line 129"/>
            <p:cNvSpPr>
              <a:spLocks noChangeShapeType="1"/>
            </p:cNvSpPr>
            <p:nvPr/>
          </p:nvSpPr>
          <p:spPr bwMode="auto">
            <a:xfrm>
              <a:off x="3744" y="2160"/>
              <a:ext cx="96" cy="144"/>
            </a:xfrm>
            <a:prstGeom prst="line">
              <a:avLst/>
            </a:prstGeom>
            <a:noFill/>
            <a:ln w="9525">
              <a:solidFill>
                <a:srgbClr val="CC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754" name="Line 130"/>
            <p:cNvSpPr>
              <a:spLocks noChangeShapeType="1"/>
            </p:cNvSpPr>
            <p:nvPr/>
          </p:nvSpPr>
          <p:spPr bwMode="auto">
            <a:xfrm>
              <a:off x="3744" y="2352"/>
              <a:ext cx="192" cy="0"/>
            </a:xfrm>
            <a:prstGeom prst="line">
              <a:avLst/>
            </a:prstGeom>
            <a:noFill/>
            <a:ln w="28575">
              <a:solidFill>
                <a:srgbClr val="CC00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755" name="Line 131"/>
            <p:cNvSpPr>
              <a:spLocks noChangeShapeType="1"/>
            </p:cNvSpPr>
            <p:nvPr/>
          </p:nvSpPr>
          <p:spPr bwMode="auto">
            <a:xfrm>
              <a:off x="3416" y="2288"/>
              <a:ext cx="144" cy="48"/>
            </a:xfrm>
            <a:prstGeom prst="line">
              <a:avLst/>
            </a:prstGeom>
            <a:noFill/>
            <a:ln w="28575">
              <a:solidFill>
                <a:srgbClr val="CC00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756" name="Arc 132"/>
            <p:cNvSpPr>
              <a:spLocks/>
            </p:cNvSpPr>
            <p:nvPr/>
          </p:nvSpPr>
          <p:spPr bwMode="auto">
            <a:xfrm>
              <a:off x="4048" y="2088"/>
              <a:ext cx="231" cy="133"/>
            </a:xfrm>
            <a:custGeom>
              <a:avLst/>
              <a:gdLst>
                <a:gd name="G0" fmla="+- 19440 0 0"/>
                <a:gd name="G1" fmla="+- 21600 0 0"/>
                <a:gd name="G2" fmla="+- 21600 0 0"/>
                <a:gd name="T0" fmla="*/ 0 w 37581"/>
                <a:gd name="T1" fmla="*/ 12184 h 21600"/>
                <a:gd name="T2" fmla="*/ 37581 w 37581"/>
                <a:gd name="T3" fmla="*/ 9875 h 21600"/>
                <a:gd name="T4" fmla="*/ 19440 w 37581"/>
                <a:gd name="T5" fmla="*/ 21600 h 21600"/>
              </a:gdLst>
              <a:ahLst/>
              <a:cxnLst>
                <a:cxn ang="0">
                  <a:pos x="T0" y="T1"/>
                </a:cxn>
                <a:cxn ang="0">
                  <a:pos x="T2" y="T3"/>
                </a:cxn>
                <a:cxn ang="0">
                  <a:pos x="T4" y="T5"/>
                </a:cxn>
              </a:cxnLst>
              <a:rect l="0" t="0" r="r" b="b"/>
              <a:pathLst>
                <a:path w="37581" h="21600" fill="none" extrusionOk="0">
                  <a:moveTo>
                    <a:pt x="0" y="12184"/>
                  </a:moveTo>
                  <a:cubicBezTo>
                    <a:pt x="3609" y="4732"/>
                    <a:pt x="11160" y="-1"/>
                    <a:pt x="19440" y="0"/>
                  </a:cubicBezTo>
                  <a:cubicBezTo>
                    <a:pt x="26770" y="0"/>
                    <a:pt x="33601" y="3718"/>
                    <a:pt x="37580" y="9875"/>
                  </a:cubicBezTo>
                </a:path>
                <a:path w="37581" h="21600" stroke="0" extrusionOk="0">
                  <a:moveTo>
                    <a:pt x="0" y="12184"/>
                  </a:moveTo>
                  <a:cubicBezTo>
                    <a:pt x="3609" y="4732"/>
                    <a:pt x="11160" y="-1"/>
                    <a:pt x="19440" y="0"/>
                  </a:cubicBezTo>
                  <a:cubicBezTo>
                    <a:pt x="26770" y="0"/>
                    <a:pt x="33601" y="3718"/>
                    <a:pt x="37580" y="9875"/>
                  </a:cubicBezTo>
                  <a:lnTo>
                    <a:pt x="19440" y="21600"/>
                  </a:lnTo>
                  <a:close/>
                </a:path>
              </a:pathLst>
            </a:custGeom>
            <a:noFill/>
            <a:ln w="28575">
              <a:solidFill>
                <a:srgbClr val="990000"/>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757" name="Line 133"/>
            <p:cNvSpPr>
              <a:spLocks noChangeShapeType="1"/>
            </p:cNvSpPr>
            <p:nvPr/>
          </p:nvSpPr>
          <p:spPr bwMode="auto">
            <a:xfrm>
              <a:off x="4048" y="2144"/>
              <a:ext cx="132" cy="132"/>
            </a:xfrm>
            <a:prstGeom prst="line">
              <a:avLst/>
            </a:prstGeom>
            <a:noFill/>
            <a:ln w="9525">
              <a:solidFill>
                <a:srgbClr val="CC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758" name="Line 134"/>
            <p:cNvSpPr>
              <a:spLocks noChangeShapeType="1"/>
            </p:cNvSpPr>
            <p:nvPr/>
          </p:nvSpPr>
          <p:spPr bwMode="auto">
            <a:xfrm>
              <a:off x="4320" y="1920"/>
              <a:ext cx="144" cy="240"/>
            </a:xfrm>
            <a:prstGeom prst="line">
              <a:avLst/>
            </a:prstGeom>
            <a:noFill/>
            <a:ln w="28575">
              <a:solidFill>
                <a:srgbClr val="CC00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760" name="Line 136"/>
            <p:cNvSpPr>
              <a:spLocks noChangeShapeType="1"/>
            </p:cNvSpPr>
            <p:nvPr/>
          </p:nvSpPr>
          <p:spPr bwMode="auto">
            <a:xfrm>
              <a:off x="4320" y="2072"/>
              <a:ext cx="144" cy="96"/>
            </a:xfrm>
            <a:prstGeom prst="line">
              <a:avLst/>
            </a:prstGeom>
            <a:noFill/>
            <a:ln w="9525">
              <a:solidFill>
                <a:srgbClr val="CC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764" name="Arc 140"/>
            <p:cNvSpPr>
              <a:spLocks/>
            </p:cNvSpPr>
            <p:nvPr/>
          </p:nvSpPr>
          <p:spPr bwMode="auto">
            <a:xfrm>
              <a:off x="3816" y="959"/>
              <a:ext cx="1300" cy="1033"/>
            </a:xfrm>
            <a:custGeom>
              <a:avLst/>
              <a:gdLst>
                <a:gd name="G0" fmla="+- 0 0 0"/>
                <a:gd name="G1" fmla="+- 0 0 0"/>
                <a:gd name="G2" fmla="+- 21600 0 0"/>
                <a:gd name="T0" fmla="*/ 20412 w 20412"/>
                <a:gd name="T1" fmla="*/ 7063 h 16218"/>
                <a:gd name="T2" fmla="*/ 14267 w 20412"/>
                <a:gd name="T3" fmla="*/ 16218 h 16218"/>
                <a:gd name="T4" fmla="*/ 0 w 20412"/>
                <a:gd name="T5" fmla="*/ 0 h 16218"/>
              </a:gdLst>
              <a:ahLst/>
              <a:cxnLst>
                <a:cxn ang="0">
                  <a:pos x="T0" y="T1"/>
                </a:cxn>
                <a:cxn ang="0">
                  <a:pos x="T2" y="T3"/>
                </a:cxn>
                <a:cxn ang="0">
                  <a:pos x="T4" y="T5"/>
                </a:cxn>
              </a:cxnLst>
              <a:rect l="0" t="0" r="r" b="b"/>
              <a:pathLst>
                <a:path w="20412" h="16218" fill="none" extrusionOk="0">
                  <a:moveTo>
                    <a:pt x="20412" y="7063"/>
                  </a:moveTo>
                  <a:cubicBezTo>
                    <a:pt x="19190" y="10595"/>
                    <a:pt x="17072" y="13749"/>
                    <a:pt x="14266" y="16217"/>
                  </a:cubicBezTo>
                </a:path>
                <a:path w="20412" h="16218" stroke="0" extrusionOk="0">
                  <a:moveTo>
                    <a:pt x="20412" y="7063"/>
                  </a:moveTo>
                  <a:cubicBezTo>
                    <a:pt x="19190" y="10595"/>
                    <a:pt x="17072" y="13749"/>
                    <a:pt x="14266" y="16217"/>
                  </a:cubicBezTo>
                  <a:lnTo>
                    <a:pt x="0" y="0"/>
                  </a:lnTo>
                  <a:close/>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765" name="Line 141"/>
            <p:cNvSpPr>
              <a:spLocks noChangeShapeType="1"/>
            </p:cNvSpPr>
            <p:nvPr/>
          </p:nvSpPr>
          <p:spPr bwMode="auto">
            <a:xfrm>
              <a:off x="3840" y="944"/>
              <a:ext cx="1248" cy="528"/>
            </a:xfrm>
            <a:prstGeom prst="line">
              <a:avLst/>
            </a:prstGeom>
            <a:noFill/>
            <a:ln w="952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767" name="Line 143"/>
            <p:cNvSpPr>
              <a:spLocks noChangeShapeType="1"/>
            </p:cNvSpPr>
            <p:nvPr/>
          </p:nvSpPr>
          <p:spPr bwMode="auto">
            <a:xfrm>
              <a:off x="2656" y="1752"/>
              <a:ext cx="240" cy="192"/>
            </a:xfrm>
            <a:prstGeom prst="line">
              <a:avLst/>
            </a:prstGeom>
            <a:noFill/>
            <a:ln w="28575">
              <a:solidFill>
                <a:srgbClr val="0066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768" name="Line 144"/>
            <p:cNvSpPr>
              <a:spLocks noChangeShapeType="1"/>
            </p:cNvSpPr>
            <p:nvPr/>
          </p:nvSpPr>
          <p:spPr bwMode="auto">
            <a:xfrm flipH="1">
              <a:off x="4776" y="1760"/>
              <a:ext cx="192" cy="192"/>
            </a:xfrm>
            <a:prstGeom prst="line">
              <a:avLst/>
            </a:prstGeom>
            <a:noFill/>
            <a:ln w="28575">
              <a:solidFill>
                <a:srgbClr val="006600"/>
              </a:solidFill>
              <a:round/>
              <a:headEnd type="stealth"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6626">
                                            <p:txEl>
                                              <p:pRg st="0" end="0"/>
                                            </p:txEl>
                                          </p:spTgt>
                                        </p:tgtEl>
                                        <p:attrNameLst>
                                          <p:attrName>style.visibility</p:attrName>
                                        </p:attrNameLst>
                                      </p:cBhvr>
                                      <p:to>
                                        <p:strVal val="visible"/>
                                      </p:to>
                                    </p:set>
                                    <p:animEffect transition="in" filter="checkerboard(across)">
                                      <p:cBhvr>
                                        <p:cTn id="7" dur="500"/>
                                        <p:tgtEl>
                                          <p:spTgt spid="26626">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26626">
                                            <p:txEl>
                                              <p:pRg st="1" end="1"/>
                                            </p:txEl>
                                          </p:spTgt>
                                        </p:tgtEl>
                                        <p:attrNameLst>
                                          <p:attrName>style.visibility</p:attrName>
                                        </p:attrNameLst>
                                      </p:cBhvr>
                                      <p:to>
                                        <p:strVal val="visible"/>
                                      </p:to>
                                    </p:set>
                                    <p:animEffect transition="in" filter="checkerboard(across)">
                                      <p:cBhvr>
                                        <p:cTn id="12" dur="500"/>
                                        <p:tgtEl>
                                          <p:spTgt spid="26626">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26769"/>
                                        </p:tgtEl>
                                        <p:attrNameLst>
                                          <p:attrName>style.visibility</p:attrName>
                                        </p:attrNameLst>
                                      </p:cBhvr>
                                      <p:to>
                                        <p:strVal val="visible"/>
                                      </p:to>
                                    </p:set>
                                    <p:animEffect transition="in" filter="wheel(4)">
                                      <p:cBhvr>
                                        <p:cTn id="17" dur="2000"/>
                                        <p:tgtEl>
                                          <p:spTgt spid="2676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nodeType="clickEffect">
                                  <p:stCondLst>
                                    <p:cond delay="0"/>
                                  </p:stCondLst>
                                  <p:childTnLst>
                                    <p:set>
                                      <p:cBhvr>
                                        <p:cTn id="21" dur="1" fill="hold">
                                          <p:stCondLst>
                                            <p:cond delay="0"/>
                                          </p:stCondLst>
                                        </p:cTn>
                                        <p:tgtEl>
                                          <p:spTgt spid="26685"/>
                                        </p:tgtEl>
                                        <p:attrNameLst>
                                          <p:attrName>style.visibility</p:attrName>
                                        </p:attrNameLst>
                                      </p:cBhvr>
                                      <p:to>
                                        <p:strVal val="visible"/>
                                      </p:to>
                                    </p:set>
                                    <p:animEffect transition="in" filter="wipe(up)">
                                      <p:cBhvr>
                                        <p:cTn id="22" dur="500"/>
                                        <p:tgtEl>
                                          <p:spTgt spid="26685"/>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26686"/>
                                        </p:tgtEl>
                                        <p:attrNameLst>
                                          <p:attrName>style.visibility</p:attrName>
                                        </p:attrNameLst>
                                      </p:cBhvr>
                                      <p:to>
                                        <p:strVal val="visible"/>
                                      </p:to>
                                    </p:set>
                                    <p:animEffect transition="in" filter="checkerboard(across)">
                                      <p:cBhvr>
                                        <p:cTn id="27" dur="500"/>
                                        <p:tgtEl>
                                          <p:spTgt spid="26686"/>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26687"/>
                                        </p:tgtEl>
                                        <p:attrNameLst>
                                          <p:attrName>style.visibility</p:attrName>
                                        </p:attrNameLst>
                                      </p:cBhvr>
                                      <p:to>
                                        <p:strVal val="visible"/>
                                      </p:to>
                                    </p:set>
                                    <p:animEffect transition="in" filter="checkerboard(across)">
                                      <p:cBhvr>
                                        <p:cTn id="32" dur="500"/>
                                        <p:tgtEl>
                                          <p:spTgt spid="26687"/>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26689"/>
                                        </p:tgtEl>
                                        <p:attrNameLst>
                                          <p:attrName>style.visibility</p:attrName>
                                        </p:attrNameLst>
                                      </p:cBhvr>
                                      <p:to>
                                        <p:strVal val="visible"/>
                                      </p:to>
                                    </p:set>
                                    <p:animEffect transition="in" filter="checkerboard(across)">
                                      <p:cBhvr>
                                        <p:cTn id="37" dur="500"/>
                                        <p:tgtEl>
                                          <p:spTgt spid="26689"/>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grpId="0" nodeType="clickEffect">
                                  <p:stCondLst>
                                    <p:cond delay="0"/>
                                  </p:stCondLst>
                                  <p:childTnLst>
                                    <p:set>
                                      <p:cBhvr>
                                        <p:cTn id="41" dur="1" fill="hold">
                                          <p:stCondLst>
                                            <p:cond delay="0"/>
                                          </p:stCondLst>
                                        </p:cTn>
                                        <p:tgtEl>
                                          <p:spTgt spid="26688"/>
                                        </p:tgtEl>
                                        <p:attrNameLst>
                                          <p:attrName>style.visibility</p:attrName>
                                        </p:attrNameLst>
                                      </p:cBhvr>
                                      <p:to>
                                        <p:strVal val="visible"/>
                                      </p:to>
                                    </p:set>
                                    <p:animEffect transition="in" filter="checkerboard(across)">
                                      <p:cBhvr>
                                        <p:cTn id="42" dur="500"/>
                                        <p:tgtEl>
                                          <p:spTgt spid="26688"/>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nodeType="clickEffect">
                                  <p:stCondLst>
                                    <p:cond delay="0"/>
                                  </p:stCondLst>
                                  <p:childTnLst>
                                    <p:set>
                                      <p:cBhvr>
                                        <p:cTn id="46" dur="1" fill="hold">
                                          <p:stCondLst>
                                            <p:cond delay="0"/>
                                          </p:stCondLst>
                                        </p:cTn>
                                        <p:tgtEl>
                                          <p:spTgt spid="26770"/>
                                        </p:tgtEl>
                                        <p:attrNameLst>
                                          <p:attrName>style.visibility</p:attrName>
                                        </p:attrNameLst>
                                      </p:cBhvr>
                                      <p:to>
                                        <p:strVal val="visible"/>
                                      </p:to>
                                    </p:set>
                                    <p:animEffect transition="in" filter="wheel(4)">
                                      <p:cBhvr>
                                        <p:cTn id="47" dur="2000"/>
                                        <p:tgtEl>
                                          <p:spTgt spid="267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626" grpId="0" build="p" autoUpdateAnimBg="0"/>
      <p:bldP spid="26686" grpId="0" autoUpdateAnimBg="0"/>
      <p:bldP spid="26687" grpId="0" autoUpdateAnimBg="0"/>
      <p:bldP spid="26688" grpId="0" autoUpdateAnimBg="0"/>
      <p:bldP spid="26689" grpId="0" autoUpdateAnimBg="0"/>
    </p:bldLst>
  </p:timing>
</p:sld>
</file>

<file path=ppt/slides/slide3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pSp>
        <p:nvGrpSpPr>
          <p:cNvPr id="27796" name="Group 148"/>
          <p:cNvGrpSpPr>
            <a:grpSpLocks/>
          </p:cNvGrpSpPr>
          <p:nvPr/>
        </p:nvGrpSpPr>
        <p:grpSpPr bwMode="auto">
          <a:xfrm>
            <a:off x="7772400" y="3209925"/>
            <a:ext cx="1397000" cy="1997075"/>
            <a:chOff x="4896" y="2022"/>
            <a:chExt cx="880" cy="1258"/>
          </a:xfrm>
        </p:grpSpPr>
        <p:sp>
          <p:nvSpPr>
            <p:cNvPr id="27670" name="Arc 22"/>
            <p:cNvSpPr>
              <a:spLocks/>
            </p:cNvSpPr>
            <p:nvPr/>
          </p:nvSpPr>
          <p:spPr bwMode="auto">
            <a:xfrm>
              <a:off x="4896" y="2064"/>
              <a:ext cx="735" cy="741"/>
            </a:xfrm>
            <a:custGeom>
              <a:avLst/>
              <a:gdLst>
                <a:gd name="G0" fmla="+- 0 0 0"/>
                <a:gd name="G1" fmla="+- 21600 0 0"/>
                <a:gd name="G2" fmla="+- 21600 0 0"/>
                <a:gd name="T0" fmla="*/ 0 w 21600"/>
                <a:gd name="T1" fmla="*/ 0 h 21772"/>
                <a:gd name="T2" fmla="*/ 21599 w 21600"/>
                <a:gd name="T3" fmla="*/ 21772 h 21772"/>
                <a:gd name="T4" fmla="*/ 0 w 21600"/>
                <a:gd name="T5" fmla="*/ 21600 h 21772"/>
              </a:gdLst>
              <a:ahLst/>
              <a:cxnLst>
                <a:cxn ang="0">
                  <a:pos x="T0" y="T1"/>
                </a:cxn>
                <a:cxn ang="0">
                  <a:pos x="T2" y="T3"/>
                </a:cxn>
                <a:cxn ang="0">
                  <a:pos x="T4" y="T5"/>
                </a:cxn>
              </a:cxnLst>
              <a:rect l="0" t="0" r="r" b="b"/>
              <a:pathLst>
                <a:path w="21600" h="21772" fill="none" extrusionOk="0">
                  <a:moveTo>
                    <a:pt x="-1" y="0"/>
                  </a:moveTo>
                  <a:cubicBezTo>
                    <a:pt x="11929" y="0"/>
                    <a:pt x="21600" y="9670"/>
                    <a:pt x="21600" y="21600"/>
                  </a:cubicBezTo>
                  <a:cubicBezTo>
                    <a:pt x="21600" y="21657"/>
                    <a:pt x="21599" y="21714"/>
                    <a:pt x="21599" y="21772"/>
                  </a:cubicBezTo>
                </a:path>
                <a:path w="21600" h="21772" stroke="0" extrusionOk="0">
                  <a:moveTo>
                    <a:pt x="-1" y="0"/>
                  </a:moveTo>
                  <a:cubicBezTo>
                    <a:pt x="11929" y="0"/>
                    <a:pt x="21600" y="9670"/>
                    <a:pt x="21600" y="21600"/>
                  </a:cubicBezTo>
                  <a:cubicBezTo>
                    <a:pt x="21600" y="21657"/>
                    <a:pt x="21599" y="21714"/>
                    <a:pt x="21599" y="21772"/>
                  </a:cubicBezTo>
                  <a:lnTo>
                    <a:pt x="0" y="21600"/>
                  </a:lnTo>
                  <a:close/>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671" name="Line 23"/>
            <p:cNvSpPr>
              <a:spLocks noChangeShapeType="1"/>
            </p:cNvSpPr>
            <p:nvPr/>
          </p:nvSpPr>
          <p:spPr bwMode="auto">
            <a:xfrm>
              <a:off x="4896" y="2802"/>
              <a:ext cx="75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672" name="Line 24"/>
            <p:cNvSpPr>
              <a:spLocks noChangeShapeType="1"/>
            </p:cNvSpPr>
            <p:nvPr/>
          </p:nvSpPr>
          <p:spPr bwMode="auto">
            <a:xfrm>
              <a:off x="4896" y="2022"/>
              <a:ext cx="0" cy="7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673" name="Arc 25"/>
            <p:cNvSpPr>
              <a:spLocks/>
            </p:cNvSpPr>
            <p:nvPr/>
          </p:nvSpPr>
          <p:spPr bwMode="auto">
            <a:xfrm>
              <a:off x="4896" y="2071"/>
              <a:ext cx="486" cy="733"/>
            </a:xfrm>
            <a:custGeom>
              <a:avLst/>
              <a:gdLst>
                <a:gd name="G0" fmla="+- 0 0 0"/>
                <a:gd name="G1" fmla="+- 21600 0 0"/>
                <a:gd name="G2" fmla="+- 21600 0 0"/>
                <a:gd name="T0" fmla="*/ 0 w 21600"/>
                <a:gd name="T1" fmla="*/ 0 h 21972"/>
                <a:gd name="T2" fmla="*/ 21597 w 21600"/>
                <a:gd name="T3" fmla="*/ 21972 h 21972"/>
                <a:gd name="T4" fmla="*/ 0 w 21600"/>
                <a:gd name="T5" fmla="*/ 21600 h 21972"/>
              </a:gdLst>
              <a:ahLst/>
              <a:cxnLst>
                <a:cxn ang="0">
                  <a:pos x="T0" y="T1"/>
                </a:cxn>
                <a:cxn ang="0">
                  <a:pos x="T2" y="T3"/>
                </a:cxn>
                <a:cxn ang="0">
                  <a:pos x="T4" y="T5"/>
                </a:cxn>
              </a:cxnLst>
              <a:rect l="0" t="0" r="r" b="b"/>
              <a:pathLst>
                <a:path w="21600" h="21972" fill="none" extrusionOk="0">
                  <a:moveTo>
                    <a:pt x="-1" y="0"/>
                  </a:moveTo>
                  <a:cubicBezTo>
                    <a:pt x="11929" y="0"/>
                    <a:pt x="21600" y="9670"/>
                    <a:pt x="21600" y="21600"/>
                  </a:cubicBezTo>
                  <a:cubicBezTo>
                    <a:pt x="21600" y="21724"/>
                    <a:pt x="21598" y="21848"/>
                    <a:pt x="21596" y="21971"/>
                  </a:cubicBezTo>
                </a:path>
                <a:path w="21600" h="21972" stroke="0" extrusionOk="0">
                  <a:moveTo>
                    <a:pt x="-1" y="0"/>
                  </a:moveTo>
                  <a:cubicBezTo>
                    <a:pt x="11929" y="0"/>
                    <a:pt x="21600" y="9670"/>
                    <a:pt x="21600" y="21600"/>
                  </a:cubicBezTo>
                  <a:cubicBezTo>
                    <a:pt x="21600" y="21724"/>
                    <a:pt x="21598" y="21848"/>
                    <a:pt x="21596" y="21971"/>
                  </a:cubicBezTo>
                  <a:lnTo>
                    <a:pt x="0" y="21600"/>
                  </a:lnTo>
                  <a:close/>
                </a:path>
              </a:pathLst>
            </a:custGeom>
            <a:noFill/>
            <a:ln w="2857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674" name="Line 26"/>
            <p:cNvSpPr>
              <a:spLocks noChangeShapeType="1"/>
            </p:cNvSpPr>
            <p:nvPr/>
          </p:nvSpPr>
          <p:spPr bwMode="auto">
            <a:xfrm rot="20820000" flipV="1">
              <a:off x="5292" y="2309"/>
              <a:ext cx="144" cy="72"/>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675" name="Line 27"/>
            <p:cNvSpPr>
              <a:spLocks noChangeShapeType="1"/>
            </p:cNvSpPr>
            <p:nvPr/>
          </p:nvSpPr>
          <p:spPr bwMode="auto">
            <a:xfrm flipV="1">
              <a:off x="5364" y="2538"/>
              <a:ext cx="216" cy="72"/>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676" name="Line 28"/>
            <p:cNvSpPr>
              <a:spLocks noChangeShapeType="1"/>
            </p:cNvSpPr>
            <p:nvPr/>
          </p:nvSpPr>
          <p:spPr bwMode="auto">
            <a:xfrm rot="720000" flipV="1">
              <a:off x="5348" y="2379"/>
              <a:ext cx="148" cy="144"/>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677" name="Line 29"/>
            <p:cNvSpPr>
              <a:spLocks noChangeShapeType="1"/>
            </p:cNvSpPr>
            <p:nvPr/>
          </p:nvSpPr>
          <p:spPr bwMode="auto">
            <a:xfrm rot="420000" flipV="1">
              <a:off x="5397" y="2654"/>
              <a:ext cx="216" cy="72"/>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678" name="Line 30"/>
            <p:cNvSpPr>
              <a:spLocks noChangeShapeType="1"/>
            </p:cNvSpPr>
            <p:nvPr/>
          </p:nvSpPr>
          <p:spPr bwMode="auto">
            <a:xfrm rot="20460000" flipH="1">
              <a:off x="5163" y="2136"/>
              <a:ext cx="50" cy="50"/>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679" name="Line 31"/>
            <p:cNvSpPr>
              <a:spLocks noChangeShapeType="1"/>
            </p:cNvSpPr>
            <p:nvPr/>
          </p:nvSpPr>
          <p:spPr bwMode="auto">
            <a:xfrm rot="21540000" flipV="1">
              <a:off x="5245" y="2202"/>
              <a:ext cx="72" cy="72"/>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680" name="Line 32"/>
            <p:cNvSpPr>
              <a:spLocks noChangeShapeType="1"/>
            </p:cNvSpPr>
            <p:nvPr/>
          </p:nvSpPr>
          <p:spPr bwMode="auto">
            <a:xfrm rot="1560000">
              <a:off x="5050" y="2078"/>
              <a:ext cx="0" cy="23"/>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681" name="Text Box 33"/>
            <p:cNvSpPr txBox="1">
              <a:spLocks noChangeArrowheads="1"/>
            </p:cNvSpPr>
            <p:nvPr/>
          </p:nvSpPr>
          <p:spPr bwMode="auto">
            <a:xfrm>
              <a:off x="4960" y="2768"/>
              <a:ext cx="816"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6600"/>
                  </a:solidFill>
                  <a:latin typeface="Times New Roman" pitchFamily="18" charset="0"/>
                  <a:cs typeface="Times New Roman" pitchFamily="18" charset="0"/>
                </a:rPr>
                <a:t> – 3PR  </a:t>
              </a:r>
            </a:p>
          </p:txBody>
        </p:sp>
        <p:sp>
          <p:nvSpPr>
            <p:cNvPr id="27682" name="Text Box 34"/>
            <p:cNvSpPr txBox="1">
              <a:spLocks noChangeArrowheads="1"/>
            </p:cNvSpPr>
            <p:nvPr/>
          </p:nvSpPr>
          <p:spPr bwMode="auto">
            <a:xfrm>
              <a:off x="5064" y="2992"/>
              <a:ext cx="48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M</a:t>
              </a:r>
            </a:p>
          </p:txBody>
        </p:sp>
      </p:grpSp>
      <p:grpSp>
        <p:nvGrpSpPr>
          <p:cNvPr id="27795" name="Group 147"/>
          <p:cNvGrpSpPr>
            <a:grpSpLocks/>
          </p:cNvGrpSpPr>
          <p:nvPr/>
        </p:nvGrpSpPr>
        <p:grpSpPr bwMode="auto">
          <a:xfrm>
            <a:off x="5499100" y="2870200"/>
            <a:ext cx="2501900" cy="2300288"/>
            <a:chOff x="3464" y="1808"/>
            <a:chExt cx="1576" cy="1449"/>
          </a:xfrm>
        </p:grpSpPr>
        <p:sp>
          <p:nvSpPr>
            <p:cNvPr id="27684" name="Arc 36"/>
            <p:cNvSpPr>
              <a:spLocks/>
            </p:cNvSpPr>
            <p:nvPr/>
          </p:nvSpPr>
          <p:spPr bwMode="auto">
            <a:xfrm>
              <a:off x="3702" y="2064"/>
              <a:ext cx="735" cy="738"/>
            </a:xfrm>
            <a:custGeom>
              <a:avLst/>
              <a:gdLst>
                <a:gd name="G0" fmla="+- 0 0 0"/>
                <a:gd name="G1" fmla="+- 21600 0 0"/>
                <a:gd name="G2" fmla="+- 21600 0 0"/>
                <a:gd name="T0" fmla="*/ 0 w 21600"/>
                <a:gd name="T1" fmla="*/ 0 h 21669"/>
                <a:gd name="T2" fmla="*/ 21600 w 21600"/>
                <a:gd name="T3" fmla="*/ 21669 h 21669"/>
                <a:gd name="T4" fmla="*/ 0 w 21600"/>
                <a:gd name="T5" fmla="*/ 21600 h 21669"/>
              </a:gdLst>
              <a:ahLst/>
              <a:cxnLst>
                <a:cxn ang="0">
                  <a:pos x="T0" y="T1"/>
                </a:cxn>
                <a:cxn ang="0">
                  <a:pos x="T2" y="T3"/>
                </a:cxn>
                <a:cxn ang="0">
                  <a:pos x="T4" y="T5"/>
                </a:cxn>
              </a:cxnLst>
              <a:rect l="0" t="0" r="r" b="b"/>
              <a:pathLst>
                <a:path w="21600" h="21669" fill="none" extrusionOk="0">
                  <a:moveTo>
                    <a:pt x="-1" y="0"/>
                  </a:moveTo>
                  <a:cubicBezTo>
                    <a:pt x="11929" y="0"/>
                    <a:pt x="21600" y="9670"/>
                    <a:pt x="21600" y="21600"/>
                  </a:cubicBezTo>
                  <a:cubicBezTo>
                    <a:pt x="21600" y="21622"/>
                    <a:pt x="21599" y="21645"/>
                    <a:pt x="21599" y="21668"/>
                  </a:cubicBezTo>
                </a:path>
                <a:path w="21600" h="21669" stroke="0" extrusionOk="0">
                  <a:moveTo>
                    <a:pt x="-1" y="0"/>
                  </a:moveTo>
                  <a:cubicBezTo>
                    <a:pt x="11929" y="0"/>
                    <a:pt x="21600" y="9670"/>
                    <a:pt x="21600" y="21600"/>
                  </a:cubicBezTo>
                  <a:cubicBezTo>
                    <a:pt x="21600" y="21622"/>
                    <a:pt x="21599" y="21645"/>
                    <a:pt x="21599" y="21668"/>
                  </a:cubicBezTo>
                  <a:lnTo>
                    <a:pt x="0" y="21600"/>
                  </a:lnTo>
                  <a:close/>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685" name="Line 37"/>
            <p:cNvSpPr>
              <a:spLocks noChangeShapeType="1"/>
            </p:cNvSpPr>
            <p:nvPr/>
          </p:nvSpPr>
          <p:spPr bwMode="auto">
            <a:xfrm>
              <a:off x="3702" y="1866"/>
              <a:ext cx="0" cy="9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686" name="Line 38"/>
            <p:cNvSpPr>
              <a:spLocks noChangeShapeType="1"/>
            </p:cNvSpPr>
            <p:nvPr/>
          </p:nvSpPr>
          <p:spPr bwMode="auto">
            <a:xfrm flipH="1">
              <a:off x="3702" y="2802"/>
              <a:ext cx="1072" cy="0"/>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687" name="Arc 39"/>
            <p:cNvSpPr>
              <a:spLocks/>
            </p:cNvSpPr>
            <p:nvPr/>
          </p:nvSpPr>
          <p:spPr bwMode="auto">
            <a:xfrm>
              <a:off x="3708" y="1944"/>
              <a:ext cx="1043" cy="862"/>
            </a:xfrm>
            <a:custGeom>
              <a:avLst/>
              <a:gdLst>
                <a:gd name="G0" fmla="+- 244 0 0"/>
                <a:gd name="G1" fmla="+- 21600 0 0"/>
                <a:gd name="G2" fmla="+- 21600 0 0"/>
                <a:gd name="T0" fmla="*/ 0 w 21844"/>
                <a:gd name="T1" fmla="*/ 1 h 22190"/>
                <a:gd name="T2" fmla="*/ 21836 w 21844"/>
                <a:gd name="T3" fmla="*/ 22190 h 22190"/>
                <a:gd name="T4" fmla="*/ 244 w 21844"/>
                <a:gd name="T5" fmla="*/ 21600 h 22190"/>
              </a:gdLst>
              <a:ahLst/>
              <a:cxnLst>
                <a:cxn ang="0">
                  <a:pos x="T0" y="T1"/>
                </a:cxn>
                <a:cxn ang="0">
                  <a:pos x="T2" y="T3"/>
                </a:cxn>
                <a:cxn ang="0">
                  <a:pos x="T4" y="T5"/>
                </a:cxn>
              </a:cxnLst>
              <a:rect l="0" t="0" r="r" b="b"/>
              <a:pathLst>
                <a:path w="21844" h="22190" fill="none" extrusionOk="0">
                  <a:moveTo>
                    <a:pt x="0" y="1"/>
                  </a:moveTo>
                  <a:cubicBezTo>
                    <a:pt x="81" y="0"/>
                    <a:pt x="162" y="-1"/>
                    <a:pt x="244" y="0"/>
                  </a:cubicBezTo>
                  <a:cubicBezTo>
                    <a:pt x="12173" y="0"/>
                    <a:pt x="21844" y="9670"/>
                    <a:pt x="21844" y="21600"/>
                  </a:cubicBezTo>
                  <a:cubicBezTo>
                    <a:pt x="21844" y="21796"/>
                    <a:pt x="21841" y="21993"/>
                    <a:pt x="21835" y="22189"/>
                  </a:cubicBezTo>
                </a:path>
                <a:path w="21844" h="22190" stroke="0" extrusionOk="0">
                  <a:moveTo>
                    <a:pt x="0" y="1"/>
                  </a:moveTo>
                  <a:cubicBezTo>
                    <a:pt x="81" y="0"/>
                    <a:pt x="162" y="-1"/>
                    <a:pt x="244" y="0"/>
                  </a:cubicBezTo>
                  <a:cubicBezTo>
                    <a:pt x="12173" y="0"/>
                    <a:pt x="21844" y="9670"/>
                    <a:pt x="21844" y="21600"/>
                  </a:cubicBezTo>
                  <a:cubicBezTo>
                    <a:pt x="21844" y="21796"/>
                    <a:pt x="21841" y="21993"/>
                    <a:pt x="21835" y="22189"/>
                  </a:cubicBezTo>
                  <a:lnTo>
                    <a:pt x="244" y="21600"/>
                  </a:lnTo>
                  <a:close/>
                </a:path>
              </a:pathLst>
            </a:custGeom>
            <a:noFill/>
            <a:ln w="2857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688" name="Line 40"/>
            <p:cNvSpPr>
              <a:spLocks noChangeShapeType="1"/>
            </p:cNvSpPr>
            <p:nvPr/>
          </p:nvSpPr>
          <p:spPr bwMode="auto">
            <a:xfrm flipV="1">
              <a:off x="3702" y="2130"/>
              <a:ext cx="671" cy="671"/>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689" name="Line 41"/>
            <p:cNvSpPr>
              <a:spLocks noChangeShapeType="1"/>
            </p:cNvSpPr>
            <p:nvPr/>
          </p:nvSpPr>
          <p:spPr bwMode="auto">
            <a:xfrm rot="21325487" flipH="1">
              <a:off x="3971" y="1988"/>
              <a:ext cx="68" cy="132"/>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690" name="Line 42"/>
            <p:cNvSpPr>
              <a:spLocks noChangeShapeType="1"/>
            </p:cNvSpPr>
            <p:nvPr/>
          </p:nvSpPr>
          <p:spPr bwMode="auto">
            <a:xfrm rot="20106535" flipH="1">
              <a:off x="3772" y="1959"/>
              <a:ext cx="70" cy="98"/>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691" name="Line 43"/>
            <p:cNvSpPr>
              <a:spLocks noChangeShapeType="1"/>
            </p:cNvSpPr>
            <p:nvPr/>
          </p:nvSpPr>
          <p:spPr bwMode="auto">
            <a:xfrm rot="20554438" flipH="1">
              <a:off x="3876" y="1968"/>
              <a:ext cx="72" cy="114"/>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692" name="Line 44"/>
            <p:cNvSpPr>
              <a:spLocks noChangeShapeType="1"/>
            </p:cNvSpPr>
            <p:nvPr/>
          </p:nvSpPr>
          <p:spPr bwMode="auto">
            <a:xfrm rot="301988" flipH="1">
              <a:off x="4074" y="2024"/>
              <a:ext cx="72" cy="144"/>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693" name="Line 45"/>
            <p:cNvSpPr>
              <a:spLocks noChangeShapeType="1"/>
            </p:cNvSpPr>
            <p:nvPr/>
          </p:nvSpPr>
          <p:spPr bwMode="auto">
            <a:xfrm rot="139136" flipH="1">
              <a:off x="4161" y="2074"/>
              <a:ext cx="95" cy="144"/>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694" name="Line 46"/>
            <p:cNvSpPr>
              <a:spLocks noChangeShapeType="1"/>
            </p:cNvSpPr>
            <p:nvPr/>
          </p:nvSpPr>
          <p:spPr bwMode="auto">
            <a:xfrm rot="603492" flipV="1">
              <a:off x="4398" y="2385"/>
              <a:ext cx="220" cy="149"/>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695" name="Line 47"/>
            <p:cNvSpPr>
              <a:spLocks noChangeShapeType="1"/>
            </p:cNvSpPr>
            <p:nvPr/>
          </p:nvSpPr>
          <p:spPr bwMode="auto">
            <a:xfrm rot="240000" flipH="1">
              <a:off x="4296" y="2206"/>
              <a:ext cx="168" cy="144"/>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696" name="Line 48"/>
            <p:cNvSpPr>
              <a:spLocks noChangeShapeType="1"/>
            </p:cNvSpPr>
            <p:nvPr/>
          </p:nvSpPr>
          <p:spPr bwMode="auto">
            <a:xfrm rot="180000" flipH="1">
              <a:off x="4344" y="2298"/>
              <a:ext cx="216" cy="144"/>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697" name="Line 49"/>
            <p:cNvSpPr>
              <a:spLocks noChangeShapeType="1"/>
            </p:cNvSpPr>
            <p:nvPr/>
          </p:nvSpPr>
          <p:spPr bwMode="auto">
            <a:xfrm rot="21420000" flipV="1">
              <a:off x="4414" y="2531"/>
              <a:ext cx="288" cy="72"/>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698" name="Line 50"/>
            <p:cNvSpPr>
              <a:spLocks noChangeShapeType="1"/>
            </p:cNvSpPr>
            <p:nvPr/>
          </p:nvSpPr>
          <p:spPr bwMode="auto">
            <a:xfrm rot="360000" flipV="1">
              <a:off x="4450" y="2654"/>
              <a:ext cx="288" cy="72"/>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699" name="Arc 51"/>
            <p:cNvSpPr>
              <a:spLocks/>
            </p:cNvSpPr>
            <p:nvPr/>
          </p:nvSpPr>
          <p:spPr bwMode="auto">
            <a:xfrm>
              <a:off x="3697" y="2658"/>
              <a:ext cx="105" cy="146"/>
            </a:xfrm>
            <a:custGeom>
              <a:avLst/>
              <a:gdLst>
                <a:gd name="G0" fmla="+- 0 0 0"/>
                <a:gd name="G1" fmla="+- 21600 0 0"/>
                <a:gd name="G2" fmla="+- 21600 0 0"/>
                <a:gd name="T0" fmla="*/ 0 w 15590"/>
                <a:gd name="T1" fmla="*/ 0 h 21600"/>
                <a:gd name="T2" fmla="*/ 15590 w 15590"/>
                <a:gd name="T3" fmla="*/ 6650 h 21600"/>
                <a:gd name="T4" fmla="*/ 0 w 15590"/>
                <a:gd name="T5" fmla="*/ 21600 h 21600"/>
              </a:gdLst>
              <a:ahLst/>
              <a:cxnLst>
                <a:cxn ang="0">
                  <a:pos x="T0" y="T1"/>
                </a:cxn>
                <a:cxn ang="0">
                  <a:pos x="T2" y="T3"/>
                </a:cxn>
                <a:cxn ang="0">
                  <a:pos x="T4" y="T5"/>
                </a:cxn>
              </a:cxnLst>
              <a:rect l="0" t="0" r="r" b="b"/>
              <a:pathLst>
                <a:path w="15590" h="21600" fill="none" extrusionOk="0">
                  <a:moveTo>
                    <a:pt x="-1" y="0"/>
                  </a:moveTo>
                  <a:cubicBezTo>
                    <a:pt x="5885" y="0"/>
                    <a:pt x="11516" y="2401"/>
                    <a:pt x="15590" y="6649"/>
                  </a:cubicBezTo>
                </a:path>
                <a:path w="15590" h="21600" stroke="0" extrusionOk="0">
                  <a:moveTo>
                    <a:pt x="-1" y="0"/>
                  </a:moveTo>
                  <a:cubicBezTo>
                    <a:pt x="5885" y="0"/>
                    <a:pt x="11516" y="2401"/>
                    <a:pt x="15590" y="6649"/>
                  </a:cubicBezTo>
                  <a:lnTo>
                    <a:pt x="0" y="21600"/>
                  </a:lnTo>
                  <a:close/>
                </a:path>
              </a:pathLst>
            </a:custGeom>
            <a:noFill/>
            <a:ln w="952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00" name="Text Box 52"/>
            <p:cNvSpPr txBox="1">
              <a:spLocks noChangeArrowheads="1"/>
            </p:cNvSpPr>
            <p:nvPr/>
          </p:nvSpPr>
          <p:spPr bwMode="auto">
            <a:xfrm>
              <a:off x="3660" y="2330"/>
              <a:ext cx="432"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66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45</a:t>
              </a:r>
            </a:p>
          </p:txBody>
        </p:sp>
        <p:sp>
          <p:nvSpPr>
            <p:cNvPr id="27701" name="Text Box 53"/>
            <p:cNvSpPr txBox="1">
              <a:spLocks noChangeArrowheads="1"/>
            </p:cNvSpPr>
            <p:nvPr/>
          </p:nvSpPr>
          <p:spPr bwMode="auto">
            <a:xfrm>
              <a:off x="4110" y="2770"/>
              <a:ext cx="354" cy="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Q</a:t>
              </a:r>
            </a:p>
          </p:txBody>
        </p:sp>
        <p:sp>
          <p:nvSpPr>
            <p:cNvPr id="27702" name="Text Box 54"/>
            <p:cNvSpPr txBox="1">
              <a:spLocks noChangeArrowheads="1"/>
            </p:cNvSpPr>
            <p:nvPr/>
          </p:nvSpPr>
          <p:spPr bwMode="auto">
            <a:xfrm>
              <a:off x="3464" y="1808"/>
              <a:ext cx="480"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6600"/>
                  </a:solidFill>
                </a:rPr>
                <a:t>P</a:t>
              </a:r>
            </a:p>
          </p:txBody>
        </p:sp>
        <p:sp>
          <p:nvSpPr>
            <p:cNvPr id="27703" name="Text Box 55"/>
            <p:cNvSpPr txBox="1">
              <a:spLocks noChangeArrowheads="1"/>
            </p:cNvSpPr>
            <p:nvPr/>
          </p:nvSpPr>
          <p:spPr bwMode="auto">
            <a:xfrm>
              <a:off x="4554" y="2772"/>
              <a:ext cx="486" cy="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6600"/>
                  </a:solidFill>
                </a:rPr>
                <a:t>2P</a:t>
              </a:r>
            </a:p>
          </p:txBody>
        </p:sp>
        <p:sp>
          <p:nvSpPr>
            <p:cNvPr id="27704" name="Text Box 56"/>
            <p:cNvSpPr txBox="1">
              <a:spLocks noChangeArrowheads="1"/>
            </p:cNvSpPr>
            <p:nvPr/>
          </p:nvSpPr>
          <p:spPr bwMode="auto">
            <a:xfrm>
              <a:off x="3624" y="3041"/>
              <a:ext cx="64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pSp>
      <p:graphicFrame>
        <p:nvGraphicFramePr>
          <p:cNvPr id="27735" name="Object 87"/>
          <p:cNvGraphicFramePr>
            <a:graphicFrameLocks noChangeAspect="1"/>
          </p:cNvGraphicFramePr>
          <p:nvPr/>
        </p:nvGraphicFramePr>
        <p:xfrm>
          <a:off x="381000" y="2314575"/>
          <a:ext cx="4191000" cy="503238"/>
        </p:xfrm>
        <a:graphic>
          <a:graphicData uri="http://schemas.openxmlformats.org/presentationml/2006/ole">
            <mc:AlternateContent xmlns:mc="http://schemas.openxmlformats.org/markup-compatibility/2006">
              <mc:Choice xmlns:v="urn:schemas-microsoft-com:vml" Requires="v">
                <p:oleObj spid="_x0000_s27800" name="Document" r:id="rId3" imgW="2048040" imgH="228240" progId="Word.Document.8">
                  <p:embed/>
                </p:oleObj>
              </mc:Choice>
              <mc:Fallback>
                <p:oleObj name="Document" r:id="rId3" imgW="2048040" imgH="228240" progId="Word.Document.8">
                  <p:embed/>
                  <p:pic>
                    <p:nvPicPr>
                      <p:cNvPr id="0" name="Object 8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1000" y="2314575"/>
                        <a:ext cx="4191000" cy="503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7736" name="Object 88"/>
          <p:cNvGraphicFramePr>
            <a:graphicFrameLocks noChangeAspect="1"/>
          </p:cNvGraphicFramePr>
          <p:nvPr/>
        </p:nvGraphicFramePr>
        <p:xfrm>
          <a:off x="279400" y="2819400"/>
          <a:ext cx="3562350" cy="457200"/>
        </p:xfrm>
        <a:graphic>
          <a:graphicData uri="http://schemas.openxmlformats.org/presentationml/2006/ole">
            <mc:AlternateContent xmlns:mc="http://schemas.openxmlformats.org/markup-compatibility/2006">
              <mc:Choice xmlns:v="urn:schemas-microsoft-com:vml" Requires="v">
                <p:oleObj spid="_x0000_s27801" name="Document" r:id="rId5" imgW="1971720" imgH="228240" progId="Word.Document.8">
                  <p:embed/>
                </p:oleObj>
              </mc:Choice>
              <mc:Fallback>
                <p:oleObj name="Document" r:id="rId5" imgW="1971720" imgH="228240" progId="Word.Document.8">
                  <p:embed/>
                  <p:pic>
                    <p:nvPicPr>
                      <p:cNvPr id="0" name="Object 8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9400" y="2819400"/>
                        <a:ext cx="3562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7737" name="Object 89"/>
          <p:cNvGraphicFramePr>
            <a:graphicFrameLocks noChangeAspect="1"/>
          </p:cNvGraphicFramePr>
          <p:nvPr/>
        </p:nvGraphicFramePr>
        <p:xfrm>
          <a:off x="276225" y="3370263"/>
          <a:ext cx="3906838" cy="673100"/>
        </p:xfrm>
        <a:graphic>
          <a:graphicData uri="http://schemas.openxmlformats.org/presentationml/2006/ole">
            <mc:AlternateContent xmlns:mc="http://schemas.openxmlformats.org/markup-compatibility/2006">
              <mc:Choice xmlns:v="urn:schemas-microsoft-com:vml" Requires="v">
                <p:oleObj spid="_x0000_s27802" name="Document" r:id="rId7" imgW="2219400" imgH="342720" progId="Word.Document.8">
                  <p:embed/>
                </p:oleObj>
              </mc:Choice>
              <mc:Fallback>
                <p:oleObj name="Document" r:id="rId7" imgW="2219400" imgH="342720" progId="Word.Document.8">
                  <p:embed/>
                  <p:pic>
                    <p:nvPicPr>
                      <p:cNvPr id="0" name="Object 8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6225" y="3370263"/>
                        <a:ext cx="3906838" cy="673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27738" name="Group 90"/>
          <p:cNvGrpSpPr>
            <a:grpSpLocks/>
          </p:cNvGrpSpPr>
          <p:nvPr/>
        </p:nvGrpSpPr>
        <p:grpSpPr bwMode="auto">
          <a:xfrm>
            <a:off x="228600" y="3760788"/>
            <a:ext cx="3335338" cy="458787"/>
            <a:chOff x="144" y="1644"/>
            <a:chExt cx="1980" cy="231"/>
          </a:xfrm>
        </p:grpSpPr>
        <p:graphicFrame>
          <p:nvGraphicFramePr>
            <p:cNvPr id="27739" name="Object 91"/>
            <p:cNvGraphicFramePr>
              <a:graphicFrameLocks noChangeAspect="1"/>
            </p:cNvGraphicFramePr>
            <p:nvPr/>
          </p:nvGraphicFramePr>
          <p:xfrm>
            <a:off x="156" y="1644"/>
            <a:ext cx="1968" cy="231"/>
          </p:xfrm>
          <a:graphic>
            <a:graphicData uri="http://schemas.openxmlformats.org/presentationml/2006/ole">
              <mc:AlternateContent xmlns:mc="http://schemas.openxmlformats.org/markup-compatibility/2006">
                <mc:Choice xmlns:v="urn:schemas-microsoft-com:vml" Requires="v">
                  <p:oleObj spid="_x0000_s27803" name="Document" r:id="rId9" imgW="2009880" imgH="228240" progId="Word.Document.8">
                    <p:embed/>
                  </p:oleObj>
                </mc:Choice>
                <mc:Fallback>
                  <p:oleObj name="Document" r:id="rId9" imgW="2009880" imgH="228240" progId="Word.Document.8">
                    <p:embed/>
                    <p:pic>
                      <p:nvPicPr>
                        <p:cNvPr id="0" name="Object 9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56" y="1644"/>
                          <a:ext cx="1968"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7740" name="Line 92"/>
            <p:cNvSpPr>
              <a:spLocks noChangeShapeType="1"/>
            </p:cNvSpPr>
            <p:nvPr/>
          </p:nvSpPr>
          <p:spPr bwMode="auto">
            <a:xfrm>
              <a:off x="144" y="1776"/>
              <a:ext cx="192" cy="0"/>
            </a:xfrm>
            <a:prstGeom prst="line">
              <a:avLst/>
            </a:prstGeom>
            <a:noFill/>
            <a:ln w="9525">
              <a:solidFill>
                <a:schemeClr val="tx1"/>
              </a:solidFill>
              <a:round/>
              <a:headEnd/>
              <a:tailEnd type="stealth"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aphicFrame>
        <p:nvGraphicFramePr>
          <p:cNvPr id="27741" name="Object 93"/>
          <p:cNvGraphicFramePr>
            <a:graphicFrameLocks noChangeAspect="1"/>
          </p:cNvGraphicFramePr>
          <p:nvPr/>
        </p:nvGraphicFramePr>
        <p:xfrm>
          <a:off x="190500" y="4292600"/>
          <a:ext cx="4716463" cy="388938"/>
        </p:xfrm>
        <a:graphic>
          <a:graphicData uri="http://schemas.openxmlformats.org/presentationml/2006/ole">
            <mc:AlternateContent xmlns:mc="http://schemas.openxmlformats.org/markup-compatibility/2006">
              <mc:Choice xmlns:v="urn:schemas-microsoft-com:vml" Requires="v">
                <p:oleObj spid="_x0000_s27804" name="Document" r:id="rId11" imgW="3036079" imgH="228408" progId="Word.Document.8">
                  <p:embed/>
                </p:oleObj>
              </mc:Choice>
              <mc:Fallback>
                <p:oleObj name="Document" r:id="rId11" imgW="3036079" imgH="228408" progId="Word.Document.8">
                  <p:embed/>
                  <p:pic>
                    <p:nvPicPr>
                      <p:cNvPr id="0" name="Object 9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90500" y="4292600"/>
                        <a:ext cx="4716463" cy="388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7742" name="Object 94"/>
          <p:cNvGraphicFramePr>
            <a:graphicFrameLocks noChangeAspect="1"/>
          </p:cNvGraphicFramePr>
          <p:nvPr/>
        </p:nvGraphicFramePr>
        <p:xfrm>
          <a:off x="323850" y="4652963"/>
          <a:ext cx="4248150" cy="430212"/>
        </p:xfrm>
        <a:graphic>
          <a:graphicData uri="http://schemas.openxmlformats.org/presentationml/2006/ole">
            <mc:AlternateContent xmlns:mc="http://schemas.openxmlformats.org/markup-compatibility/2006">
              <mc:Choice xmlns:v="urn:schemas-microsoft-com:vml" Requires="v">
                <p:oleObj spid="_x0000_s27805" name="Document" r:id="rId13" imgW="2448000" imgH="228240" progId="Word.Document.8">
                  <p:embed/>
                </p:oleObj>
              </mc:Choice>
              <mc:Fallback>
                <p:oleObj name="Document" r:id="rId13" imgW="2448000" imgH="228240" progId="Word.Document.8">
                  <p:embed/>
                  <p:pic>
                    <p:nvPicPr>
                      <p:cNvPr id="0" name="Object 9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23850" y="4652963"/>
                        <a:ext cx="4248150" cy="430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7743" name="Object 95"/>
          <p:cNvGraphicFramePr>
            <a:graphicFrameLocks noChangeAspect="1"/>
          </p:cNvGraphicFramePr>
          <p:nvPr/>
        </p:nvGraphicFramePr>
        <p:xfrm>
          <a:off x="266700" y="5148263"/>
          <a:ext cx="3810000" cy="406400"/>
        </p:xfrm>
        <a:graphic>
          <a:graphicData uri="http://schemas.openxmlformats.org/presentationml/2006/ole">
            <mc:AlternateContent xmlns:mc="http://schemas.openxmlformats.org/markup-compatibility/2006">
              <mc:Choice xmlns:v="urn:schemas-microsoft-com:vml" Requires="v">
                <p:oleObj spid="_x0000_s27806" name="Document" r:id="rId15" imgW="2981160" imgH="209520" progId="Word.Document.8">
                  <p:embed/>
                </p:oleObj>
              </mc:Choice>
              <mc:Fallback>
                <p:oleObj name="Document" r:id="rId15" imgW="2981160" imgH="209520" progId="Word.Document.8">
                  <p:embed/>
                  <p:pic>
                    <p:nvPicPr>
                      <p:cNvPr id="0" name="Object 95"/>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66700" y="5148263"/>
                        <a:ext cx="3810000"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7744" name="Object 96"/>
          <p:cNvGraphicFramePr>
            <a:graphicFrameLocks noChangeAspect="1"/>
          </p:cNvGraphicFramePr>
          <p:nvPr/>
        </p:nvGraphicFramePr>
        <p:xfrm>
          <a:off x="228600" y="5715000"/>
          <a:ext cx="6229350" cy="590550"/>
        </p:xfrm>
        <a:graphic>
          <a:graphicData uri="http://schemas.openxmlformats.org/presentationml/2006/ole">
            <mc:AlternateContent xmlns:mc="http://schemas.openxmlformats.org/markup-compatibility/2006">
              <mc:Choice xmlns:v="urn:schemas-microsoft-com:vml" Requires="v">
                <p:oleObj spid="_x0000_s27807" name="Document" r:id="rId17" imgW="3914640" imgH="306720" progId="Word.Document.8">
                  <p:embed/>
                </p:oleObj>
              </mc:Choice>
              <mc:Fallback>
                <p:oleObj name="Document" r:id="rId17" imgW="3914640" imgH="306720" progId="Word.Document.8">
                  <p:embed/>
                  <p:pic>
                    <p:nvPicPr>
                      <p:cNvPr id="0" name="Object 96"/>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28600" y="5715000"/>
                        <a:ext cx="6229350" cy="590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7745" name="Object 97"/>
          <p:cNvGraphicFramePr>
            <a:graphicFrameLocks noChangeAspect="1"/>
          </p:cNvGraphicFramePr>
          <p:nvPr/>
        </p:nvGraphicFramePr>
        <p:xfrm>
          <a:off x="195263" y="6211888"/>
          <a:ext cx="6048375" cy="415925"/>
        </p:xfrm>
        <a:graphic>
          <a:graphicData uri="http://schemas.openxmlformats.org/presentationml/2006/ole">
            <mc:AlternateContent xmlns:mc="http://schemas.openxmlformats.org/markup-compatibility/2006">
              <mc:Choice xmlns:v="urn:schemas-microsoft-com:vml" Requires="v">
                <p:oleObj spid="_x0000_s27808" name="Document" r:id="rId19" imgW="3038400" imgH="209520" progId="Word.Document.8">
                  <p:embed/>
                </p:oleObj>
              </mc:Choice>
              <mc:Fallback>
                <p:oleObj name="Document" r:id="rId19" imgW="3038400" imgH="209520" progId="Word.Document.8">
                  <p:embed/>
                  <p:pic>
                    <p:nvPicPr>
                      <p:cNvPr id="0" name="Object 9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95263" y="6211888"/>
                        <a:ext cx="6048375" cy="415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7746" name="Object 98"/>
          <p:cNvGraphicFramePr>
            <a:graphicFrameLocks noChangeAspect="1"/>
          </p:cNvGraphicFramePr>
          <p:nvPr/>
        </p:nvGraphicFramePr>
        <p:xfrm>
          <a:off x="6100763" y="6172200"/>
          <a:ext cx="3467100" cy="685800"/>
        </p:xfrm>
        <a:graphic>
          <a:graphicData uri="http://schemas.openxmlformats.org/presentationml/2006/ole">
            <mc:AlternateContent xmlns:mc="http://schemas.openxmlformats.org/markup-compatibility/2006">
              <mc:Choice xmlns:v="urn:schemas-microsoft-com:vml" Requires="v">
                <p:oleObj spid="_x0000_s27809" name="Document" r:id="rId21" imgW="2124000" imgH="351000" progId="Word.Document.8">
                  <p:embed/>
                </p:oleObj>
              </mc:Choice>
              <mc:Fallback>
                <p:oleObj name="Document" r:id="rId21" imgW="2124000" imgH="351000" progId="Word.Document.8">
                  <p:embed/>
                  <p:pic>
                    <p:nvPicPr>
                      <p:cNvPr id="0" name="Object 98"/>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100763" y="6172200"/>
                        <a:ext cx="3467100" cy="685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7770" name="Text Box 122"/>
          <p:cNvSpPr txBox="1">
            <a:spLocks noChangeArrowheads="1"/>
          </p:cNvSpPr>
          <p:nvPr/>
        </p:nvSpPr>
        <p:spPr bwMode="auto">
          <a:xfrm>
            <a:off x="381000" y="304800"/>
            <a:ext cx="4281488" cy="1800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Thí dụ 1.7. Vẽ biểu đồ lực</a:t>
            </a:r>
          </a:p>
          <a:p>
            <a:pPr algn="l"/>
            <a:r>
              <a:rPr lang="en-US" sz="2800"/>
              <a:t>ngang, lực dọc, momen </a:t>
            </a:r>
          </a:p>
          <a:p>
            <a:pPr algn="l"/>
            <a:r>
              <a:rPr lang="en-US" sz="2800"/>
              <a:t>uốn của thanh cong chịu</a:t>
            </a:r>
          </a:p>
          <a:p>
            <a:pPr algn="l"/>
            <a:r>
              <a:rPr lang="en-US" sz="2800"/>
              <a:t>tải như hình vẽ.</a:t>
            </a:r>
          </a:p>
        </p:txBody>
      </p:sp>
      <p:grpSp>
        <p:nvGrpSpPr>
          <p:cNvPr id="27797" name="Group 149"/>
          <p:cNvGrpSpPr>
            <a:grpSpLocks/>
          </p:cNvGrpSpPr>
          <p:nvPr/>
        </p:nvGrpSpPr>
        <p:grpSpPr bwMode="auto">
          <a:xfrm>
            <a:off x="4610100" y="304800"/>
            <a:ext cx="2311400" cy="2374900"/>
            <a:chOff x="3048" y="192"/>
            <a:chExt cx="1456" cy="1496"/>
          </a:xfrm>
        </p:grpSpPr>
        <p:sp>
          <p:nvSpPr>
            <p:cNvPr id="27771" name="Arc 123"/>
            <p:cNvSpPr>
              <a:spLocks/>
            </p:cNvSpPr>
            <p:nvPr/>
          </p:nvSpPr>
          <p:spPr bwMode="auto">
            <a:xfrm>
              <a:off x="3448" y="480"/>
              <a:ext cx="916" cy="936"/>
            </a:xfrm>
            <a:custGeom>
              <a:avLst/>
              <a:gdLst>
                <a:gd name="G0" fmla="+- 0 0 0"/>
                <a:gd name="G1" fmla="+- 21600 0 0"/>
                <a:gd name="G2" fmla="+- 21600 0 0"/>
                <a:gd name="T0" fmla="*/ 0 w 21600"/>
                <a:gd name="T1" fmla="*/ 0 h 22065"/>
                <a:gd name="T2" fmla="*/ 21595 w 21600"/>
                <a:gd name="T3" fmla="*/ 22065 h 22065"/>
                <a:gd name="T4" fmla="*/ 0 w 21600"/>
                <a:gd name="T5" fmla="*/ 21600 h 22065"/>
              </a:gdLst>
              <a:ahLst/>
              <a:cxnLst>
                <a:cxn ang="0">
                  <a:pos x="T0" y="T1"/>
                </a:cxn>
                <a:cxn ang="0">
                  <a:pos x="T2" y="T3"/>
                </a:cxn>
                <a:cxn ang="0">
                  <a:pos x="T4" y="T5"/>
                </a:cxn>
              </a:cxnLst>
              <a:rect l="0" t="0" r="r" b="b"/>
              <a:pathLst>
                <a:path w="21600" h="22065" fill="none" extrusionOk="0">
                  <a:moveTo>
                    <a:pt x="-1" y="0"/>
                  </a:moveTo>
                  <a:cubicBezTo>
                    <a:pt x="11929" y="0"/>
                    <a:pt x="21600" y="9670"/>
                    <a:pt x="21600" y="21600"/>
                  </a:cubicBezTo>
                  <a:cubicBezTo>
                    <a:pt x="21600" y="21755"/>
                    <a:pt x="21598" y="21910"/>
                    <a:pt x="21594" y="22064"/>
                  </a:cubicBezTo>
                </a:path>
                <a:path w="21600" h="22065" stroke="0" extrusionOk="0">
                  <a:moveTo>
                    <a:pt x="-1" y="0"/>
                  </a:moveTo>
                  <a:cubicBezTo>
                    <a:pt x="11929" y="0"/>
                    <a:pt x="21600" y="9670"/>
                    <a:pt x="21600" y="21600"/>
                  </a:cubicBezTo>
                  <a:cubicBezTo>
                    <a:pt x="21600" y="21755"/>
                    <a:pt x="21598" y="21910"/>
                    <a:pt x="21594" y="22064"/>
                  </a:cubicBezTo>
                  <a:lnTo>
                    <a:pt x="0" y="21600"/>
                  </a:lnTo>
                  <a:close/>
                </a:path>
              </a:pathLst>
            </a:cu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72" name="Line 124"/>
            <p:cNvSpPr>
              <a:spLocks noChangeShapeType="1"/>
            </p:cNvSpPr>
            <p:nvPr/>
          </p:nvSpPr>
          <p:spPr bwMode="auto">
            <a:xfrm>
              <a:off x="3448" y="368"/>
              <a:ext cx="0" cy="1111"/>
            </a:xfrm>
            <a:prstGeom prst="line">
              <a:avLst/>
            </a:prstGeom>
            <a:noFill/>
            <a:ln w="9525">
              <a:solidFill>
                <a:schemeClr val="tx1"/>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7773" name="Line 125"/>
            <p:cNvSpPr>
              <a:spLocks noChangeShapeType="1"/>
            </p:cNvSpPr>
            <p:nvPr/>
          </p:nvSpPr>
          <p:spPr bwMode="auto">
            <a:xfrm>
              <a:off x="3376" y="1408"/>
              <a:ext cx="1104" cy="0"/>
            </a:xfrm>
            <a:prstGeom prst="line">
              <a:avLst/>
            </a:prstGeom>
            <a:noFill/>
            <a:ln w="9525">
              <a:solidFill>
                <a:schemeClr val="tx1"/>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7774" name="Line 126"/>
            <p:cNvSpPr>
              <a:spLocks noChangeShapeType="1"/>
            </p:cNvSpPr>
            <p:nvPr/>
          </p:nvSpPr>
          <p:spPr bwMode="auto">
            <a:xfrm>
              <a:off x="3072" y="488"/>
              <a:ext cx="384" cy="0"/>
            </a:xfrm>
            <a:prstGeom prst="line">
              <a:avLst/>
            </a:prstGeom>
            <a:noFill/>
            <a:ln w="28575">
              <a:solidFill>
                <a:srgbClr val="CC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7775" name="Line 127"/>
            <p:cNvSpPr>
              <a:spLocks noChangeShapeType="1"/>
            </p:cNvSpPr>
            <p:nvPr/>
          </p:nvSpPr>
          <p:spPr bwMode="auto">
            <a:xfrm>
              <a:off x="3456" y="480"/>
              <a:ext cx="0" cy="240"/>
            </a:xfrm>
            <a:prstGeom prst="line">
              <a:avLst/>
            </a:prstGeom>
            <a:noFill/>
            <a:ln w="28575">
              <a:solidFill>
                <a:srgbClr val="CC00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7776" name="Text Box 128"/>
            <p:cNvSpPr txBox="1">
              <a:spLocks noChangeArrowheads="1"/>
            </p:cNvSpPr>
            <p:nvPr/>
          </p:nvSpPr>
          <p:spPr bwMode="auto">
            <a:xfrm>
              <a:off x="3048" y="192"/>
              <a:ext cx="390"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solidFill>
                    <a:srgbClr val="CC0000"/>
                  </a:solidFill>
                </a:rPr>
                <a:t>2P</a:t>
              </a:r>
            </a:p>
          </p:txBody>
        </p:sp>
        <p:sp>
          <p:nvSpPr>
            <p:cNvPr id="27777" name="Text Box 129"/>
            <p:cNvSpPr txBox="1">
              <a:spLocks noChangeArrowheads="1"/>
            </p:cNvSpPr>
            <p:nvPr/>
          </p:nvSpPr>
          <p:spPr bwMode="auto">
            <a:xfrm>
              <a:off x="3429" y="528"/>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solidFill>
                    <a:srgbClr val="CC0000"/>
                  </a:solidFill>
                </a:rPr>
                <a:t>P</a:t>
              </a:r>
            </a:p>
          </p:txBody>
        </p:sp>
        <p:grpSp>
          <p:nvGrpSpPr>
            <p:cNvPr id="27786" name="Group 138"/>
            <p:cNvGrpSpPr>
              <a:grpSpLocks/>
            </p:cNvGrpSpPr>
            <p:nvPr/>
          </p:nvGrpSpPr>
          <p:grpSpPr bwMode="auto">
            <a:xfrm>
              <a:off x="4216" y="1416"/>
              <a:ext cx="288" cy="48"/>
              <a:chOff x="3408" y="1536"/>
              <a:chExt cx="288" cy="48"/>
            </a:xfrm>
          </p:grpSpPr>
          <p:sp>
            <p:nvSpPr>
              <p:cNvPr id="27778" name="Line 130"/>
              <p:cNvSpPr>
                <a:spLocks noChangeShapeType="1"/>
              </p:cNvSpPr>
              <p:nvPr/>
            </p:nvSpPr>
            <p:spPr bwMode="auto">
              <a:xfrm>
                <a:off x="3408" y="1536"/>
                <a:ext cx="288"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7779" name="Line 131"/>
              <p:cNvSpPr>
                <a:spLocks noChangeShapeType="1"/>
              </p:cNvSpPr>
              <p:nvPr/>
            </p:nvSpPr>
            <p:spPr bwMode="auto">
              <a:xfrm flipH="1">
                <a:off x="3552" y="1536"/>
                <a:ext cx="48"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7780" name="Line 132"/>
              <p:cNvSpPr>
                <a:spLocks noChangeShapeType="1"/>
              </p:cNvSpPr>
              <p:nvPr/>
            </p:nvSpPr>
            <p:spPr bwMode="auto">
              <a:xfrm flipH="1">
                <a:off x="3600" y="1536"/>
                <a:ext cx="48"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7781" name="Line 133"/>
              <p:cNvSpPr>
                <a:spLocks noChangeShapeType="1"/>
              </p:cNvSpPr>
              <p:nvPr/>
            </p:nvSpPr>
            <p:spPr bwMode="auto">
              <a:xfrm flipH="1">
                <a:off x="3648" y="1536"/>
                <a:ext cx="48"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7782" name="Line 134"/>
              <p:cNvSpPr>
                <a:spLocks noChangeShapeType="1"/>
              </p:cNvSpPr>
              <p:nvPr/>
            </p:nvSpPr>
            <p:spPr bwMode="auto">
              <a:xfrm flipH="1">
                <a:off x="3504" y="1536"/>
                <a:ext cx="48"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7784" name="Line 136"/>
              <p:cNvSpPr>
                <a:spLocks noChangeShapeType="1"/>
              </p:cNvSpPr>
              <p:nvPr/>
            </p:nvSpPr>
            <p:spPr bwMode="auto">
              <a:xfrm flipH="1">
                <a:off x="3448" y="1536"/>
                <a:ext cx="48"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7785" name="Line 137"/>
              <p:cNvSpPr>
                <a:spLocks noChangeShapeType="1"/>
              </p:cNvSpPr>
              <p:nvPr/>
            </p:nvSpPr>
            <p:spPr bwMode="auto">
              <a:xfrm flipH="1">
                <a:off x="3408" y="1536"/>
                <a:ext cx="48"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7787" name="Line 139"/>
            <p:cNvSpPr>
              <a:spLocks noChangeShapeType="1"/>
            </p:cNvSpPr>
            <p:nvPr/>
          </p:nvSpPr>
          <p:spPr bwMode="auto">
            <a:xfrm flipV="1">
              <a:off x="3448" y="784"/>
              <a:ext cx="672" cy="624"/>
            </a:xfrm>
            <a:prstGeom prst="line">
              <a:avLst/>
            </a:prstGeom>
            <a:noFill/>
            <a:ln w="9525">
              <a:solidFill>
                <a:schemeClr val="tx1"/>
              </a:solidFill>
              <a:round/>
              <a:headEnd type="none"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7788" name="Text Box 140"/>
            <p:cNvSpPr txBox="1">
              <a:spLocks noChangeArrowheads="1"/>
            </p:cNvSpPr>
            <p:nvPr/>
          </p:nvSpPr>
          <p:spPr bwMode="auto">
            <a:xfrm>
              <a:off x="3224" y="1361"/>
              <a:ext cx="290"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t>O</a:t>
              </a:r>
            </a:p>
          </p:txBody>
        </p:sp>
        <p:sp>
          <p:nvSpPr>
            <p:cNvPr id="27789" name="Text Box 141"/>
            <p:cNvSpPr txBox="1">
              <a:spLocks noChangeArrowheads="1"/>
            </p:cNvSpPr>
            <p:nvPr/>
          </p:nvSpPr>
          <p:spPr bwMode="auto">
            <a:xfrm rot="18900000">
              <a:off x="3628" y="808"/>
              <a:ext cx="27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t>R</a:t>
              </a:r>
            </a:p>
          </p:txBody>
        </p:sp>
      </p:grpSp>
      <p:grpSp>
        <p:nvGrpSpPr>
          <p:cNvPr id="27792" name="Group 144"/>
          <p:cNvGrpSpPr>
            <a:grpSpLocks/>
          </p:cNvGrpSpPr>
          <p:nvPr/>
        </p:nvGrpSpPr>
        <p:grpSpPr bwMode="auto">
          <a:xfrm>
            <a:off x="6743700" y="317500"/>
            <a:ext cx="2514600" cy="2362200"/>
            <a:chOff x="4304" y="336"/>
            <a:chExt cx="1584" cy="1488"/>
          </a:xfrm>
        </p:grpSpPr>
        <p:sp>
          <p:nvSpPr>
            <p:cNvPr id="27748" name="Line 100"/>
            <p:cNvSpPr>
              <a:spLocks noChangeShapeType="1"/>
            </p:cNvSpPr>
            <p:nvPr/>
          </p:nvSpPr>
          <p:spPr bwMode="auto">
            <a:xfrm>
              <a:off x="4344" y="636"/>
              <a:ext cx="360" cy="0"/>
            </a:xfrm>
            <a:prstGeom prst="line">
              <a:avLst/>
            </a:prstGeom>
            <a:noFill/>
            <a:ln w="28575">
              <a:solidFill>
                <a:srgbClr val="99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750" name="Arc 102"/>
            <p:cNvSpPr>
              <a:spLocks/>
            </p:cNvSpPr>
            <p:nvPr/>
          </p:nvSpPr>
          <p:spPr bwMode="auto">
            <a:xfrm>
              <a:off x="4698" y="636"/>
              <a:ext cx="583" cy="916"/>
            </a:xfrm>
            <a:custGeom>
              <a:avLst/>
              <a:gdLst>
                <a:gd name="G0" fmla="+- 0 0 0"/>
                <a:gd name="G1" fmla="+- 21600 0 0"/>
                <a:gd name="G2" fmla="+- 21600 0 0"/>
                <a:gd name="T0" fmla="*/ 0 w 13743"/>
                <a:gd name="T1" fmla="*/ 0 h 21600"/>
                <a:gd name="T2" fmla="*/ 13743 w 13743"/>
                <a:gd name="T3" fmla="*/ 4936 h 21600"/>
                <a:gd name="T4" fmla="*/ 0 w 13743"/>
                <a:gd name="T5" fmla="*/ 21600 h 21600"/>
              </a:gdLst>
              <a:ahLst/>
              <a:cxnLst>
                <a:cxn ang="0">
                  <a:pos x="T0" y="T1"/>
                </a:cxn>
                <a:cxn ang="0">
                  <a:pos x="T2" y="T3"/>
                </a:cxn>
                <a:cxn ang="0">
                  <a:pos x="T4" y="T5"/>
                </a:cxn>
              </a:cxnLst>
              <a:rect l="0" t="0" r="r" b="b"/>
              <a:pathLst>
                <a:path w="13743" h="21600" fill="none" extrusionOk="0">
                  <a:moveTo>
                    <a:pt x="-1" y="0"/>
                  </a:moveTo>
                  <a:cubicBezTo>
                    <a:pt x="5015" y="0"/>
                    <a:pt x="9873" y="1745"/>
                    <a:pt x="13743" y="4935"/>
                  </a:cubicBezTo>
                </a:path>
                <a:path w="13743" h="21600" stroke="0" extrusionOk="0">
                  <a:moveTo>
                    <a:pt x="-1" y="0"/>
                  </a:moveTo>
                  <a:cubicBezTo>
                    <a:pt x="5015" y="0"/>
                    <a:pt x="9873" y="1745"/>
                    <a:pt x="13743" y="4935"/>
                  </a:cubicBezTo>
                  <a:lnTo>
                    <a:pt x="0" y="21600"/>
                  </a:lnTo>
                  <a:close/>
                </a:path>
              </a:pathLst>
            </a:cu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51" name="Line 103"/>
            <p:cNvSpPr>
              <a:spLocks noChangeShapeType="1"/>
            </p:cNvSpPr>
            <p:nvPr/>
          </p:nvSpPr>
          <p:spPr bwMode="auto">
            <a:xfrm>
              <a:off x="4698" y="516"/>
              <a:ext cx="0" cy="1152"/>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7752" name="Line 104"/>
            <p:cNvSpPr>
              <a:spLocks noChangeShapeType="1"/>
            </p:cNvSpPr>
            <p:nvPr/>
          </p:nvSpPr>
          <p:spPr bwMode="auto">
            <a:xfrm>
              <a:off x="4626" y="1554"/>
              <a:ext cx="288"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7753" name="Line 105"/>
            <p:cNvSpPr>
              <a:spLocks noChangeShapeType="1"/>
            </p:cNvSpPr>
            <p:nvPr/>
          </p:nvSpPr>
          <p:spPr bwMode="auto">
            <a:xfrm flipV="1">
              <a:off x="4698" y="840"/>
              <a:ext cx="576" cy="72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754" name="Line 106"/>
            <p:cNvSpPr>
              <a:spLocks noChangeShapeType="1"/>
            </p:cNvSpPr>
            <p:nvPr/>
          </p:nvSpPr>
          <p:spPr bwMode="auto">
            <a:xfrm flipV="1">
              <a:off x="4704" y="624"/>
              <a:ext cx="0" cy="248"/>
            </a:xfrm>
            <a:prstGeom prst="line">
              <a:avLst/>
            </a:prstGeom>
            <a:noFill/>
            <a:ln w="28575">
              <a:solidFill>
                <a:srgbClr val="99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755" name="Line 107"/>
            <p:cNvSpPr>
              <a:spLocks noChangeShapeType="1"/>
            </p:cNvSpPr>
            <p:nvPr/>
          </p:nvSpPr>
          <p:spPr bwMode="auto">
            <a:xfrm>
              <a:off x="5280" y="846"/>
              <a:ext cx="360" cy="2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756" name="Line 108"/>
            <p:cNvSpPr>
              <a:spLocks noChangeShapeType="1"/>
            </p:cNvSpPr>
            <p:nvPr/>
          </p:nvSpPr>
          <p:spPr bwMode="auto">
            <a:xfrm rot="-325514">
              <a:off x="5290" y="835"/>
              <a:ext cx="216" cy="216"/>
            </a:xfrm>
            <a:prstGeom prst="line">
              <a:avLst/>
            </a:prstGeom>
            <a:noFill/>
            <a:ln w="28575">
              <a:solidFill>
                <a:srgbClr val="0066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757" name="Line 109"/>
            <p:cNvSpPr>
              <a:spLocks noChangeShapeType="1"/>
            </p:cNvSpPr>
            <p:nvPr/>
          </p:nvSpPr>
          <p:spPr bwMode="auto">
            <a:xfrm rot="73376" flipH="1">
              <a:off x="5145" y="782"/>
              <a:ext cx="216" cy="288"/>
            </a:xfrm>
            <a:prstGeom prst="line">
              <a:avLst/>
            </a:prstGeom>
            <a:noFill/>
            <a:ln w="28575">
              <a:solidFill>
                <a:srgbClr val="0066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758" name="Arc 110"/>
            <p:cNvSpPr>
              <a:spLocks/>
            </p:cNvSpPr>
            <p:nvPr/>
          </p:nvSpPr>
          <p:spPr bwMode="auto">
            <a:xfrm>
              <a:off x="5268" y="775"/>
              <a:ext cx="152" cy="228"/>
            </a:xfrm>
            <a:custGeom>
              <a:avLst/>
              <a:gdLst>
                <a:gd name="G0" fmla="+- 2884 0 0"/>
                <a:gd name="G1" fmla="+- 15134 0 0"/>
                <a:gd name="G2" fmla="+- 21600 0 0"/>
                <a:gd name="T0" fmla="*/ 18296 w 24484"/>
                <a:gd name="T1" fmla="*/ 0 h 36734"/>
                <a:gd name="T2" fmla="*/ 0 w 24484"/>
                <a:gd name="T3" fmla="*/ 36541 h 36734"/>
                <a:gd name="T4" fmla="*/ 2884 w 24484"/>
                <a:gd name="T5" fmla="*/ 15134 h 36734"/>
              </a:gdLst>
              <a:ahLst/>
              <a:cxnLst>
                <a:cxn ang="0">
                  <a:pos x="T0" y="T1"/>
                </a:cxn>
                <a:cxn ang="0">
                  <a:pos x="T2" y="T3"/>
                </a:cxn>
                <a:cxn ang="0">
                  <a:pos x="T4" y="T5"/>
                </a:cxn>
              </a:cxnLst>
              <a:rect l="0" t="0" r="r" b="b"/>
              <a:pathLst>
                <a:path w="24484" h="36734" fill="none" extrusionOk="0">
                  <a:moveTo>
                    <a:pt x="18295" y="0"/>
                  </a:moveTo>
                  <a:cubicBezTo>
                    <a:pt x="22261" y="4039"/>
                    <a:pt x="24484" y="9473"/>
                    <a:pt x="24484" y="15134"/>
                  </a:cubicBezTo>
                  <a:cubicBezTo>
                    <a:pt x="24484" y="27063"/>
                    <a:pt x="14813" y="36734"/>
                    <a:pt x="2884" y="36734"/>
                  </a:cubicBezTo>
                  <a:cubicBezTo>
                    <a:pt x="1919" y="36734"/>
                    <a:pt x="955" y="36669"/>
                    <a:pt x="0" y="36540"/>
                  </a:cubicBezTo>
                </a:path>
                <a:path w="24484" h="36734" stroke="0" extrusionOk="0">
                  <a:moveTo>
                    <a:pt x="18295" y="0"/>
                  </a:moveTo>
                  <a:cubicBezTo>
                    <a:pt x="22261" y="4039"/>
                    <a:pt x="24484" y="9473"/>
                    <a:pt x="24484" y="15134"/>
                  </a:cubicBezTo>
                  <a:cubicBezTo>
                    <a:pt x="24484" y="27063"/>
                    <a:pt x="14813" y="36734"/>
                    <a:pt x="2884" y="36734"/>
                  </a:cubicBezTo>
                  <a:cubicBezTo>
                    <a:pt x="1919" y="36734"/>
                    <a:pt x="955" y="36669"/>
                    <a:pt x="0" y="36540"/>
                  </a:cubicBezTo>
                  <a:lnTo>
                    <a:pt x="2884" y="15134"/>
                  </a:lnTo>
                  <a:close/>
                </a:path>
              </a:pathLst>
            </a:custGeom>
            <a:noFill/>
            <a:ln w="28575">
              <a:solidFill>
                <a:srgbClr val="006600"/>
              </a:solidFill>
              <a:round/>
              <a:headEnd type="none" w="sm" len="me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59" name="Text Box 111"/>
            <p:cNvSpPr txBox="1">
              <a:spLocks noChangeArrowheads="1"/>
            </p:cNvSpPr>
            <p:nvPr/>
          </p:nvSpPr>
          <p:spPr bwMode="auto">
            <a:xfrm>
              <a:off x="4436" y="1512"/>
              <a:ext cx="348" cy="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O</a:t>
              </a:r>
            </a:p>
          </p:txBody>
        </p:sp>
        <p:sp>
          <p:nvSpPr>
            <p:cNvPr id="27760" name="Text Box 112"/>
            <p:cNvSpPr txBox="1">
              <a:spLocks noChangeArrowheads="1"/>
            </p:cNvSpPr>
            <p:nvPr/>
          </p:nvSpPr>
          <p:spPr bwMode="auto">
            <a:xfrm>
              <a:off x="4674" y="640"/>
              <a:ext cx="318" cy="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0000"/>
                  </a:solidFill>
                </a:rPr>
                <a:t>P</a:t>
              </a:r>
            </a:p>
          </p:txBody>
        </p:sp>
        <p:sp>
          <p:nvSpPr>
            <p:cNvPr id="27761" name="Arc 113"/>
            <p:cNvSpPr>
              <a:spLocks/>
            </p:cNvSpPr>
            <p:nvPr/>
          </p:nvSpPr>
          <p:spPr bwMode="auto">
            <a:xfrm>
              <a:off x="4694" y="1345"/>
              <a:ext cx="136" cy="179"/>
            </a:xfrm>
            <a:custGeom>
              <a:avLst/>
              <a:gdLst>
                <a:gd name="G0" fmla="+- 1161 0 0"/>
                <a:gd name="G1" fmla="+- 21600 0 0"/>
                <a:gd name="G2" fmla="+- 21600 0 0"/>
                <a:gd name="T0" fmla="*/ 0 w 16386"/>
                <a:gd name="T1" fmla="*/ 31 h 21600"/>
                <a:gd name="T2" fmla="*/ 16386 w 16386"/>
                <a:gd name="T3" fmla="*/ 6278 h 21600"/>
                <a:gd name="T4" fmla="*/ 1161 w 16386"/>
                <a:gd name="T5" fmla="*/ 21600 h 21600"/>
              </a:gdLst>
              <a:ahLst/>
              <a:cxnLst>
                <a:cxn ang="0">
                  <a:pos x="T0" y="T1"/>
                </a:cxn>
                <a:cxn ang="0">
                  <a:pos x="T2" y="T3"/>
                </a:cxn>
                <a:cxn ang="0">
                  <a:pos x="T4" y="T5"/>
                </a:cxn>
              </a:cxnLst>
              <a:rect l="0" t="0" r="r" b="b"/>
              <a:pathLst>
                <a:path w="16386" h="21600" fill="none" extrusionOk="0">
                  <a:moveTo>
                    <a:pt x="0" y="31"/>
                  </a:moveTo>
                  <a:cubicBezTo>
                    <a:pt x="386" y="10"/>
                    <a:pt x="773" y="-1"/>
                    <a:pt x="1161" y="0"/>
                  </a:cubicBezTo>
                  <a:cubicBezTo>
                    <a:pt x="6865" y="0"/>
                    <a:pt x="12339" y="2256"/>
                    <a:pt x="16385" y="6278"/>
                  </a:cubicBezTo>
                </a:path>
                <a:path w="16386" h="21600" stroke="0" extrusionOk="0">
                  <a:moveTo>
                    <a:pt x="0" y="31"/>
                  </a:moveTo>
                  <a:cubicBezTo>
                    <a:pt x="386" y="10"/>
                    <a:pt x="773" y="-1"/>
                    <a:pt x="1161" y="0"/>
                  </a:cubicBezTo>
                  <a:cubicBezTo>
                    <a:pt x="6865" y="0"/>
                    <a:pt x="12339" y="2256"/>
                    <a:pt x="16385" y="6278"/>
                  </a:cubicBezTo>
                  <a:lnTo>
                    <a:pt x="1161"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62" name="Text Box 114"/>
            <p:cNvSpPr txBox="1">
              <a:spLocks noChangeArrowheads="1"/>
            </p:cNvSpPr>
            <p:nvPr/>
          </p:nvSpPr>
          <p:spPr bwMode="auto">
            <a:xfrm>
              <a:off x="4680" y="1206"/>
              <a:ext cx="211"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27763" name="Text Box 115"/>
            <p:cNvSpPr txBox="1">
              <a:spLocks noChangeArrowheads="1"/>
            </p:cNvSpPr>
            <p:nvPr/>
          </p:nvSpPr>
          <p:spPr bwMode="auto">
            <a:xfrm>
              <a:off x="4978" y="1019"/>
              <a:ext cx="438" cy="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6600"/>
                  </a:solidFill>
                </a:rPr>
                <a:t>Q</a:t>
              </a:r>
            </a:p>
          </p:txBody>
        </p:sp>
        <p:sp>
          <p:nvSpPr>
            <p:cNvPr id="27764" name="Text Box 116"/>
            <p:cNvSpPr txBox="1">
              <a:spLocks noChangeArrowheads="1"/>
            </p:cNvSpPr>
            <p:nvPr/>
          </p:nvSpPr>
          <p:spPr bwMode="auto">
            <a:xfrm>
              <a:off x="5208" y="952"/>
              <a:ext cx="360"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6600"/>
                  </a:solidFill>
                </a:rPr>
                <a:t>M</a:t>
              </a:r>
            </a:p>
          </p:txBody>
        </p:sp>
        <p:sp>
          <p:nvSpPr>
            <p:cNvPr id="27765" name="Text Box 117"/>
            <p:cNvSpPr txBox="1">
              <a:spLocks noChangeArrowheads="1"/>
            </p:cNvSpPr>
            <p:nvPr/>
          </p:nvSpPr>
          <p:spPr bwMode="auto">
            <a:xfrm>
              <a:off x="5432" y="761"/>
              <a:ext cx="456" cy="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6600"/>
                  </a:solidFill>
                </a:rPr>
                <a:t>N</a:t>
              </a:r>
            </a:p>
          </p:txBody>
        </p:sp>
        <p:graphicFrame>
          <p:nvGraphicFramePr>
            <p:cNvPr id="27766" name="Object 118"/>
            <p:cNvGraphicFramePr>
              <a:graphicFrameLocks noChangeAspect="1"/>
            </p:cNvGraphicFramePr>
            <p:nvPr/>
          </p:nvGraphicFramePr>
          <p:xfrm>
            <a:off x="4711" y="1155"/>
            <a:ext cx="192" cy="227"/>
          </p:xfrm>
          <a:graphic>
            <a:graphicData uri="http://schemas.openxmlformats.org/presentationml/2006/ole">
              <mc:AlternateContent xmlns:mc="http://schemas.openxmlformats.org/markup-compatibility/2006">
                <mc:Choice xmlns:v="urn:schemas-microsoft-com:vml" Requires="v">
                  <p:oleObj spid="_x0000_s27810" name="Equation" r:id="rId23" imgW="139680" imgH="164880" progId="Equation.3">
                    <p:embed/>
                  </p:oleObj>
                </mc:Choice>
                <mc:Fallback>
                  <p:oleObj name="Equation" r:id="rId23" imgW="139680" imgH="164880" progId="Equation.3">
                    <p:embed/>
                    <p:pic>
                      <p:nvPicPr>
                        <p:cNvPr id="0" name="Object 118"/>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4711" y="1155"/>
                          <a:ext cx="192" cy="22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7791" name="Text Box 143"/>
            <p:cNvSpPr txBox="1">
              <a:spLocks noChangeArrowheads="1"/>
            </p:cNvSpPr>
            <p:nvPr/>
          </p:nvSpPr>
          <p:spPr bwMode="auto">
            <a:xfrm>
              <a:off x="4304" y="336"/>
              <a:ext cx="528" cy="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0000"/>
                  </a:solidFill>
                </a:rPr>
                <a:t>2P</a:t>
              </a:r>
            </a:p>
          </p:txBody>
        </p:sp>
      </p:grpSp>
      <p:grpSp>
        <p:nvGrpSpPr>
          <p:cNvPr id="27799" name="Group 151"/>
          <p:cNvGrpSpPr>
            <a:grpSpLocks/>
          </p:cNvGrpSpPr>
          <p:nvPr/>
        </p:nvGrpSpPr>
        <p:grpSpPr bwMode="auto">
          <a:xfrm>
            <a:off x="3441700" y="3048000"/>
            <a:ext cx="2425700" cy="2184400"/>
            <a:chOff x="2168" y="1920"/>
            <a:chExt cx="1528" cy="1376"/>
          </a:xfrm>
        </p:grpSpPr>
        <p:sp>
          <p:nvSpPr>
            <p:cNvPr id="27706" name="Text Box 58"/>
            <p:cNvSpPr txBox="1">
              <a:spLocks noChangeArrowheads="1"/>
            </p:cNvSpPr>
            <p:nvPr/>
          </p:nvSpPr>
          <p:spPr bwMode="auto">
            <a:xfrm>
              <a:off x="2448" y="1920"/>
              <a:ext cx="363"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27707" name="Arc 59"/>
            <p:cNvSpPr>
              <a:spLocks/>
            </p:cNvSpPr>
            <p:nvPr/>
          </p:nvSpPr>
          <p:spPr bwMode="auto">
            <a:xfrm>
              <a:off x="2610" y="2082"/>
              <a:ext cx="734" cy="73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08" name="Line 60"/>
            <p:cNvSpPr>
              <a:spLocks noChangeShapeType="1"/>
            </p:cNvSpPr>
            <p:nvPr/>
          </p:nvSpPr>
          <p:spPr bwMode="auto">
            <a:xfrm>
              <a:off x="2604" y="1938"/>
              <a:ext cx="0" cy="86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709" name="Line 61"/>
            <p:cNvSpPr>
              <a:spLocks noChangeShapeType="1"/>
            </p:cNvSpPr>
            <p:nvPr/>
          </p:nvSpPr>
          <p:spPr bwMode="auto">
            <a:xfrm flipH="1">
              <a:off x="2604" y="2808"/>
              <a:ext cx="101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710" name="Arc 62"/>
            <p:cNvSpPr>
              <a:spLocks/>
            </p:cNvSpPr>
            <p:nvPr/>
          </p:nvSpPr>
          <p:spPr bwMode="auto">
            <a:xfrm>
              <a:off x="2604" y="2340"/>
              <a:ext cx="876" cy="473"/>
            </a:xfrm>
            <a:custGeom>
              <a:avLst/>
              <a:gdLst>
                <a:gd name="G0" fmla="+- 0 0 0"/>
                <a:gd name="G1" fmla="+- 21600 0 0"/>
                <a:gd name="G2" fmla="+- 21600 0 0"/>
                <a:gd name="T0" fmla="*/ 119 w 21600"/>
                <a:gd name="T1" fmla="*/ 0 h 22231"/>
                <a:gd name="T2" fmla="*/ 21591 w 21600"/>
                <a:gd name="T3" fmla="*/ 22231 h 22231"/>
                <a:gd name="T4" fmla="*/ 0 w 21600"/>
                <a:gd name="T5" fmla="*/ 21600 h 22231"/>
              </a:gdLst>
              <a:ahLst/>
              <a:cxnLst>
                <a:cxn ang="0">
                  <a:pos x="T0" y="T1"/>
                </a:cxn>
                <a:cxn ang="0">
                  <a:pos x="T2" y="T3"/>
                </a:cxn>
                <a:cxn ang="0">
                  <a:pos x="T4" y="T5"/>
                </a:cxn>
              </a:cxnLst>
              <a:rect l="0" t="0" r="r" b="b"/>
              <a:pathLst>
                <a:path w="21600" h="22231" fill="none" extrusionOk="0">
                  <a:moveTo>
                    <a:pt x="118" y="0"/>
                  </a:moveTo>
                  <a:cubicBezTo>
                    <a:pt x="12001" y="65"/>
                    <a:pt x="21600" y="9717"/>
                    <a:pt x="21600" y="21600"/>
                  </a:cubicBezTo>
                  <a:cubicBezTo>
                    <a:pt x="21600" y="21810"/>
                    <a:pt x="21596" y="22020"/>
                    <a:pt x="21590" y="22230"/>
                  </a:cubicBezTo>
                </a:path>
                <a:path w="21600" h="22231" stroke="0" extrusionOk="0">
                  <a:moveTo>
                    <a:pt x="118" y="0"/>
                  </a:moveTo>
                  <a:cubicBezTo>
                    <a:pt x="12001" y="65"/>
                    <a:pt x="21600" y="9717"/>
                    <a:pt x="21600" y="21600"/>
                  </a:cubicBezTo>
                  <a:cubicBezTo>
                    <a:pt x="21600" y="21810"/>
                    <a:pt x="21596" y="22020"/>
                    <a:pt x="21590" y="22230"/>
                  </a:cubicBezTo>
                  <a:lnTo>
                    <a:pt x="0" y="21600"/>
                  </a:lnTo>
                  <a:close/>
                </a:path>
              </a:pathLst>
            </a:custGeom>
            <a:noFill/>
            <a:ln w="2857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11" name="Line 63"/>
            <p:cNvSpPr>
              <a:spLocks noChangeShapeType="1"/>
            </p:cNvSpPr>
            <p:nvPr/>
          </p:nvSpPr>
          <p:spPr bwMode="auto">
            <a:xfrm rot="47151" flipV="1">
              <a:off x="2607" y="2455"/>
              <a:ext cx="792" cy="36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712" name="Arc 64"/>
            <p:cNvSpPr>
              <a:spLocks/>
            </p:cNvSpPr>
            <p:nvPr/>
          </p:nvSpPr>
          <p:spPr bwMode="auto">
            <a:xfrm>
              <a:off x="2605" y="2659"/>
              <a:ext cx="135" cy="145"/>
            </a:xfrm>
            <a:custGeom>
              <a:avLst/>
              <a:gdLst>
                <a:gd name="G0" fmla="+- 0 0 0"/>
                <a:gd name="G1" fmla="+- 21600 0 0"/>
                <a:gd name="G2" fmla="+- 21600 0 0"/>
                <a:gd name="T0" fmla="*/ 0 w 20059"/>
                <a:gd name="T1" fmla="*/ 0 h 21600"/>
                <a:gd name="T2" fmla="*/ 20059 w 20059"/>
                <a:gd name="T3" fmla="*/ 13588 h 21600"/>
                <a:gd name="T4" fmla="*/ 0 w 20059"/>
                <a:gd name="T5" fmla="*/ 21600 h 21600"/>
              </a:gdLst>
              <a:ahLst/>
              <a:cxnLst>
                <a:cxn ang="0">
                  <a:pos x="T0" y="T1"/>
                </a:cxn>
                <a:cxn ang="0">
                  <a:pos x="T2" y="T3"/>
                </a:cxn>
                <a:cxn ang="0">
                  <a:pos x="T4" y="T5"/>
                </a:cxn>
              </a:cxnLst>
              <a:rect l="0" t="0" r="r" b="b"/>
              <a:pathLst>
                <a:path w="20059" h="21600" fill="none" extrusionOk="0">
                  <a:moveTo>
                    <a:pt x="-1" y="0"/>
                  </a:moveTo>
                  <a:cubicBezTo>
                    <a:pt x="8836" y="0"/>
                    <a:pt x="16781" y="5382"/>
                    <a:pt x="20059" y="13587"/>
                  </a:cubicBezTo>
                </a:path>
                <a:path w="20059" h="21600" stroke="0" extrusionOk="0">
                  <a:moveTo>
                    <a:pt x="-1" y="0"/>
                  </a:moveTo>
                  <a:cubicBezTo>
                    <a:pt x="8836" y="0"/>
                    <a:pt x="16781" y="5382"/>
                    <a:pt x="20059" y="13587"/>
                  </a:cubicBezTo>
                  <a:lnTo>
                    <a:pt x="0" y="21600"/>
                  </a:lnTo>
                  <a:close/>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13" name="Text Box 65"/>
            <p:cNvSpPr txBox="1">
              <a:spLocks noChangeArrowheads="1"/>
            </p:cNvSpPr>
            <p:nvPr/>
          </p:nvSpPr>
          <p:spPr bwMode="auto">
            <a:xfrm>
              <a:off x="2568" y="2426"/>
              <a:ext cx="651" cy="2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66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27714" name="Line 66"/>
            <p:cNvSpPr>
              <a:spLocks noChangeShapeType="1"/>
            </p:cNvSpPr>
            <p:nvPr/>
          </p:nvSpPr>
          <p:spPr bwMode="auto">
            <a:xfrm rot="415958">
              <a:off x="2695" y="2093"/>
              <a:ext cx="1" cy="250"/>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7715" name="Group 67"/>
            <p:cNvGrpSpPr>
              <a:grpSpLocks/>
            </p:cNvGrpSpPr>
            <p:nvPr/>
          </p:nvGrpSpPr>
          <p:grpSpPr bwMode="auto">
            <a:xfrm>
              <a:off x="2856" y="2226"/>
              <a:ext cx="91" cy="91"/>
              <a:chOff x="4325" y="8640"/>
              <a:chExt cx="227" cy="227"/>
            </a:xfrm>
          </p:grpSpPr>
          <p:sp>
            <p:nvSpPr>
              <p:cNvPr id="27716" name="AutoShape 68"/>
              <p:cNvSpPr>
                <a:spLocks noChangeArrowheads="1"/>
              </p:cNvSpPr>
              <p:nvPr/>
            </p:nvSpPr>
            <p:spPr bwMode="auto">
              <a:xfrm>
                <a:off x="4325" y="8640"/>
                <a:ext cx="227" cy="227"/>
              </a:xfrm>
              <a:prstGeom prst="flowChartConnector">
                <a:avLst/>
              </a:prstGeom>
              <a:noFill/>
              <a:ln w="952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17" name="Line 69"/>
              <p:cNvSpPr>
                <a:spLocks noChangeShapeType="1"/>
              </p:cNvSpPr>
              <p:nvPr/>
            </p:nvSpPr>
            <p:spPr bwMode="auto">
              <a:xfrm>
                <a:off x="4355" y="8760"/>
                <a:ext cx="180" cy="0"/>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7718" name="Group 70"/>
            <p:cNvGrpSpPr>
              <a:grpSpLocks/>
            </p:cNvGrpSpPr>
            <p:nvPr/>
          </p:nvGrpSpPr>
          <p:grpSpPr bwMode="auto">
            <a:xfrm>
              <a:off x="3348" y="2628"/>
              <a:ext cx="75" cy="75"/>
              <a:chOff x="5945" y="9540"/>
              <a:chExt cx="227" cy="227"/>
            </a:xfrm>
          </p:grpSpPr>
          <p:sp>
            <p:nvSpPr>
              <p:cNvPr id="27719" name="AutoShape 71"/>
              <p:cNvSpPr>
                <a:spLocks noChangeArrowheads="1"/>
              </p:cNvSpPr>
              <p:nvPr/>
            </p:nvSpPr>
            <p:spPr bwMode="auto">
              <a:xfrm>
                <a:off x="5945" y="9540"/>
                <a:ext cx="227" cy="227"/>
              </a:xfrm>
              <a:prstGeom prst="flowChartConnector">
                <a:avLst/>
              </a:prstGeom>
              <a:noFill/>
              <a:ln w="952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20" name="Line 72"/>
              <p:cNvSpPr>
                <a:spLocks noChangeShapeType="1"/>
              </p:cNvSpPr>
              <p:nvPr/>
            </p:nvSpPr>
            <p:spPr bwMode="auto">
              <a:xfrm>
                <a:off x="5975" y="9645"/>
                <a:ext cx="160" cy="1"/>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721" name="Line 73"/>
              <p:cNvSpPr>
                <a:spLocks noChangeShapeType="1"/>
              </p:cNvSpPr>
              <p:nvPr/>
            </p:nvSpPr>
            <p:spPr bwMode="auto">
              <a:xfrm>
                <a:off x="6065" y="9555"/>
                <a:ext cx="1" cy="160"/>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7722" name="Line 74"/>
            <p:cNvSpPr>
              <a:spLocks noChangeShapeType="1"/>
            </p:cNvSpPr>
            <p:nvPr/>
          </p:nvSpPr>
          <p:spPr bwMode="auto">
            <a:xfrm flipH="1">
              <a:off x="2760" y="2118"/>
              <a:ext cx="72" cy="227"/>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723" name="Line 75"/>
            <p:cNvSpPr>
              <a:spLocks noChangeShapeType="1"/>
            </p:cNvSpPr>
            <p:nvPr/>
          </p:nvSpPr>
          <p:spPr bwMode="auto">
            <a:xfrm rot="1689954">
              <a:off x="2923" y="2150"/>
              <a:ext cx="0" cy="72"/>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724" name="Line 76"/>
            <p:cNvSpPr>
              <a:spLocks noChangeShapeType="1"/>
            </p:cNvSpPr>
            <p:nvPr/>
          </p:nvSpPr>
          <p:spPr bwMode="auto">
            <a:xfrm rot="20488246" flipH="1">
              <a:off x="2827" y="2303"/>
              <a:ext cx="50" cy="50"/>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725" name="Line 77"/>
            <p:cNvSpPr>
              <a:spLocks noChangeShapeType="1"/>
            </p:cNvSpPr>
            <p:nvPr/>
          </p:nvSpPr>
          <p:spPr bwMode="auto">
            <a:xfrm rot="796239" flipH="1">
              <a:off x="2946" y="2208"/>
              <a:ext cx="72" cy="168"/>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726" name="Line 78"/>
            <p:cNvSpPr>
              <a:spLocks noChangeShapeType="1"/>
            </p:cNvSpPr>
            <p:nvPr/>
          </p:nvSpPr>
          <p:spPr bwMode="auto">
            <a:xfrm rot="20761893" flipH="1">
              <a:off x="2998" y="2306"/>
              <a:ext cx="136" cy="72"/>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727" name="Line 79"/>
            <p:cNvSpPr>
              <a:spLocks noChangeShapeType="1"/>
            </p:cNvSpPr>
            <p:nvPr/>
          </p:nvSpPr>
          <p:spPr bwMode="auto">
            <a:xfrm rot="258490" flipH="1">
              <a:off x="3124" y="2367"/>
              <a:ext cx="61" cy="61"/>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728" name="Line 80"/>
            <p:cNvSpPr>
              <a:spLocks noChangeShapeType="1"/>
            </p:cNvSpPr>
            <p:nvPr/>
          </p:nvSpPr>
          <p:spPr bwMode="auto">
            <a:xfrm rot="360000" flipH="1">
              <a:off x="3216" y="2442"/>
              <a:ext cx="27" cy="27"/>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729" name="Line 81"/>
            <p:cNvSpPr>
              <a:spLocks noChangeShapeType="1"/>
            </p:cNvSpPr>
            <p:nvPr/>
          </p:nvSpPr>
          <p:spPr bwMode="auto">
            <a:xfrm rot="20220000">
              <a:off x="3322" y="2604"/>
              <a:ext cx="66" cy="0"/>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730" name="Line 82"/>
            <p:cNvSpPr>
              <a:spLocks noChangeShapeType="1"/>
            </p:cNvSpPr>
            <p:nvPr/>
          </p:nvSpPr>
          <p:spPr bwMode="auto">
            <a:xfrm rot="20955348" flipH="1">
              <a:off x="3353" y="2714"/>
              <a:ext cx="102" cy="1"/>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731" name="Text Box 83"/>
            <p:cNvSpPr txBox="1">
              <a:spLocks noChangeArrowheads="1"/>
            </p:cNvSpPr>
            <p:nvPr/>
          </p:nvSpPr>
          <p:spPr bwMode="auto">
            <a:xfrm>
              <a:off x="3354" y="2778"/>
              <a:ext cx="342" cy="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6600"/>
                  </a:solidFill>
                </a:rPr>
                <a:t>P</a:t>
              </a:r>
            </a:p>
          </p:txBody>
        </p:sp>
        <p:sp>
          <p:nvSpPr>
            <p:cNvPr id="27732" name="Text Box 84"/>
            <p:cNvSpPr txBox="1">
              <a:spLocks noChangeArrowheads="1"/>
            </p:cNvSpPr>
            <p:nvPr/>
          </p:nvSpPr>
          <p:spPr bwMode="auto">
            <a:xfrm>
              <a:off x="2794" y="2800"/>
              <a:ext cx="438"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N</a:t>
              </a:r>
            </a:p>
          </p:txBody>
        </p:sp>
        <p:sp>
          <p:nvSpPr>
            <p:cNvPr id="27733" name="Text Box 85"/>
            <p:cNvSpPr txBox="1">
              <a:spLocks noChangeArrowheads="1"/>
            </p:cNvSpPr>
            <p:nvPr/>
          </p:nvSpPr>
          <p:spPr bwMode="auto">
            <a:xfrm>
              <a:off x="2582" y="2378"/>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graphicFrame>
          <p:nvGraphicFramePr>
            <p:cNvPr id="27734" name="Object 86"/>
            <p:cNvGraphicFramePr>
              <a:graphicFrameLocks noChangeAspect="1"/>
            </p:cNvGraphicFramePr>
            <p:nvPr/>
          </p:nvGraphicFramePr>
          <p:xfrm>
            <a:off x="2668" y="2969"/>
            <a:ext cx="996" cy="327"/>
          </p:xfrm>
          <a:graphic>
            <a:graphicData uri="http://schemas.openxmlformats.org/presentationml/2006/ole">
              <mc:AlternateContent xmlns:mc="http://schemas.openxmlformats.org/markup-compatibility/2006">
                <mc:Choice xmlns:v="urn:schemas-microsoft-com:vml" Requires="v">
                  <p:oleObj spid="_x0000_s27811" name="Equation" r:id="rId25" imgW="850680" imgH="279360" progId="Equation.3">
                    <p:embed/>
                  </p:oleObj>
                </mc:Choice>
                <mc:Fallback>
                  <p:oleObj name="Equation" r:id="rId25" imgW="850680" imgH="279360" progId="Equation.3">
                    <p:embed/>
                    <p:pic>
                      <p:nvPicPr>
                        <p:cNvPr id="0" name="Object 86"/>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2668" y="2969"/>
                          <a:ext cx="996" cy="32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7793" name="Object 145"/>
            <p:cNvGraphicFramePr>
              <a:graphicFrameLocks noChangeAspect="1"/>
            </p:cNvGraphicFramePr>
            <p:nvPr/>
          </p:nvGraphicFramePr>
          <p:xfrm>
            <a:off x="2640" y="2360"/>
            <a:ext cx="237" cy="312"/>
          </p:xfrm>
          <a:graphic>
            <a:graphicData uri="http://schemas.openxmlformats.org/presentationml/2006/ole">
              <mc:AlternateContent xmlns:mc="http://schemas.openxmlformats.org/markup-compatibility/2006">
                <mc:Choice xmlns:v="urn:schemas-microsoft-com:vml" Requires="v">
                  <p:oleObj spid="_x0000_s27812" name="Equation" r:id="rId27" imgW="203040" imgH="266400" progId="Equation.3">
                    <p:embed/>
                  </p:oleObj>
                </mc:Choice>
                <mc:Fallback>
                  <p:oleObj name="Equation" r:id="rId27" imgW="203040" imgH="266400" progId="Equation.3">
                    <p:embed/>
                    <p:pic>
                      <p:nvPicPr>
                        <p:cNvPr id="0" name="Object 145"/>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2640" y="2360"/>
                          <a:ext cx="237" cy="3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7798" name="Text Box 150"/>
            <p:cNvSpPr txBox="1">
              <a:spLocks noChangeArrowheads="1"/>
            </p:cNvSpPr>
            <p:nvPr/>
          </p:nvSpPr>
          <p:spPr bwMode="auto">
            <a:xfrm>
              <a:off x="2168" y="2192"/>
              <a:ext cx="4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solidFill>
                    <a:srgbClr val="336600"/>
                  </a:solidFill>
                </a:rPr>
                <a:t>-2P</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grpId="0" nodeType="clickEffect">
                                  <p:stCondLst>
                                    <p:cond delay="0"/>
                                  </p:stCondLst>
                                  <p:childTnLst>
                                    <p:set>
                                      <p:cBhvr>
                                        <p:cTn id="6" dur="1" fill="hold">
                                          <p:stCondLst>
                                            <p:cond delay="0"/>
                                          </p:stCondLst>
                                        </p:cTn>
                                        <p:tgtEl>
                                          <p:spTgt spid="27770"/>
                                        </p:tgtEl>
                                        <p:attrNameLst>
                                          <p:attrName>style.visibility</p:attrName>
                                        </p:attrNameLst>
                                      </p:cBhvr>
                                      <p:to>
                                        <p:strVal val="visible"/>
                                      </p:to>
                                    </p:set>
                                    <p:animEffect transition="in" filter="wheel(4)">
                                      <p:cBhvr>
                                        <p:cTn id="7" dur="2000"/>
                                        <p:tgtEl>
                                          <p:spTgt spid="2777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27797"/>
                                        </p:tgtEl>
                                        <p:attrNameLst>
                                          <p:attrName>style.visibility</p:attrName>
                                        </p:attrNameLst>
                                      </p:cBhvr>
                                      <p:to>
                                        <p:strVal val="visible"/>
                                      </p:to>
                                    </p:set>
                                    <p:animEffect transition="in" filter="wheel(4)">
                                      <p:cBhvr>
                                        <p:cTn id="12" dur="2000"/>
                                        <p:tgtEl>
                                          <p:spTgt spid="2779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27792"/>
                                        </p:tgtEl>
                                        <p:attrNameLst>
                                          <p:attrName>style.visibility</p:attrName>
                                        </p:attrNameLst>
                                      </p:cBhvr>
                                      <p:to>
                                        <p:strVal val="visible"/>
                                      </p:to>
                                    </p:set>
                                    <p:animEffect transition="in" filter="wheel(4)">
                                      <p:cBhvr>
                                        <p:cTn id="17" dur="2000"/>
                                        <p:tgtEl>
                                          <p:spTgt spid="2779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27735"/>
                                        </p:tgtEl>
                                        <p:attrNameLst>
                                          <p:attrName>style.visibility</p:attrName>
                                        </p:attrNameLst>
                                      </p:cBhvr>
                                      <p:to>
                                        <p:strVal val="visible"/>
                                      </p:to>
                                    </p:set>
                                    <p:animEffect transition="in" filter="checkerboard(across)">
                                      <p:cBhvr>
                                        <p:cTn id="22" dur="500"/>
                                        <p:tgtEl>
                                          <p:spTgt spid="27735"/>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nodeType="clickEffect">
                                  <p:stCondLst>
                                    <p:cond delay="0"/>
                                  </p:stCondLst>
                                  <p:childTnLst>
                                    <p:set>
                                      <p:cBhvr>
                                        <p:cTn id="26" dur="1" fill="hold">
                                          <p:stCondLst>
                                            <p:cond delay="0"/>
                                          </p:stCondLst>
                                        </p:cTn>
                                        <p:tgtEl>
                                          <p:spTgt spid="27736"/>
                                        </p:tgtEl>
                                        <p:attrNameLst>
                                          <p:attrName>style.visibility</p:attrName>
                                        </p:attrNameLst>
                                      </p:cBhvr>
                                      <p:to>
                                        <p:strVal val="visible"/>
                                      </p:to>
                                    </p:set>
                                    <p:animEffect transition="in" filter="checkerboard(across)">
                                      <p:cBhvr>
                                        <p:cTn id="27" dur="500"/>
                                        <p:tgtEl>
                                          <p:spTgt spid="27736"/>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nodeType="clickEffect">
                                  <p:stCondLst>
                                    <p:cond delay="0"/>
                                  </p:stCondLst>
                                  <p:childTnLst>
                                    <p:set>
                                      <p:cBhvr>
                                        <p:cTn id="31" dur="1" fill="hold">
                                          <p:stCondLst>
                                            <p:cond delay="0"/>
                                          </p:stCondLst>
                                        </p:cTn>
                                        <p:tgtEl>
                                          <p:spTgt spid="27737"/>
                                        </p:tgtEl>
                                        <p:attrNameLst>
                                          <p:attrName>style.visibility</p:attrName>
                                        </p:attrNameLst>
                                      </p:cBhvr>
                                      <p:to>
                                        <p:strVal val="visible"/>
                                      </p:to>
                                    </p:set>
                                    <p:animEffect transition="in" filter="checkerboard(across)">
                                      <p:cBhvr>
                                        <p:cTn id="32" dur="500"/>
                                        <p:tgtEl>
                                          <p:spTgt spid="27737"/>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nodeType="clickEffect">
                                  <p:stCondLst>
                                    <p:cond delay="0"/>
                                  </p:stCondLst>
                                  <p:childTnLst>
                                    <p:set>
                                      <p:cBhvr>
                                        <p:cTn id="36" dur="1" fill="hold">
                                          <p:stCondLst>
                                            <p:cond delay="0"/>
                                          </p:stCondLst>
                                        </p:cTn>
                                        <p:tgtEl>
                                          <p:spTgt spid="27738"/>
                                        </p:tgtEl>
                                        <p:attrNameLst>
                                          <p:attrName>style.visibility</p:attrName>
                                        </p:attrNameLst>
                                      </p:cBhvr>
                                      <p:to>
                                        <p:strVal val="visible"/>
                                      </p:to>
                                    </p:set>
                                    <p:animEffect transition="in" filter="checkerboard(across)">
                                      <p:cBhvr>
                                        <p:cTn id="37" dur="500"/>
                                        <p:tgtEl>
                                          <p:spTgt spid="27738"/>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nodeType="clickEffect">
                                  <p:stCondLst>
                                    <p:cond delay="0"/>
                                  </p:stCondLst>
                                  <p:childTnLst>
                                    <p:set>
                                      <p:cBhvr>
                                        <p:cTn id="41" dur="1" fill="hold">
                                          <p:stCondLst>
                                            <p:cond delay="0"/>
                                          </p:stCondLst>
                                        </p:cTn>
                                        <p:tgtEl>
                                          <p:spTgt spid="27741"/>
                                        </p:tgtEl>
                                        <p:attrNameLst>
                                          <p:attrName>style.visibility</p:attrName>
                                        </p:attrNameLst>
                                      </p:cBhvr>
                                      <p:to>
                                        <p:strVal val="visible"/>
                                      </p:to>
                                    </p:set>
                                    <p:animEffect transition="in" filter="checkerboard(across)">
                                      <p:cBhvr>
                                        <p:cTn id="42" dur="500"/>
                                        <p:tgtEl>
                                          <p:spTgt spid="27741"/>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nodeType="clickEffect">
                                  <p:stCondLst>
                                    <p:cond delay="0"/>
                                  </p:stCondLst>
                                  <p:childTnLst>
                                    <p:set>
                                      <p:cBhvr>
                                        <p:cTn id="46" dur="1" fill="hold">
                                          <p:stCondLst>
                                            <p:cond delay="0"/>
                                          </p:stCondLst>
                                        </p:cTn>
                                        <p:tgtEl>
                                          <p:spTgt spid="27742"/>
                                        </p:tgtEl>
                                        <p:attrNameLst>
                                          <p:attrName>style.visibility</p:attrName>
                                        </p:attrNameLst>
                                      </p:cBhvr>
                                      <p:to>
                                        <p:strVal val="visible"/>
                                      </p:to>
                                    </p:set>
                                    <p:animEffect transition="in" filter="checkerboard(across)">
                                      <p:cBhvr>
                                        <p:cTn id="47" dur="500"/>
                                        <p:tgtEl>
                                          <p:spTgt spid="27742"/>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nodeType="clickEffect">
                                  <p:stCondLst>
                                    <p:cond delay="0"/>
                                  </p:stCondLst>
                                  <p:childTnLst>
                                    <p:set>
                                      <p:cBhvr>
                                        <p:cTn id="51" dur="1" fill="hold">
                                          <p:stCondLst>
                                            <p:cond delay="0"/>
                                          </p:stCondLst>
                                        </p:cTn>
                                        <p:tgtEl>
                                          <p:spTgt spid="27743"/>
                                        </p:tgtEl>
                                        <p:attrNameLst>
                                          <p:attrName>style.visibility</p:attrName>
                                        </p:attrNameLst>
                                      </p:cBhvr>
                                      <p:to>
                                        <p:strVal val="visible"/>
                                      </p:to>
                                    </p:set>
                                    <p:animEffect transition="in" filter="checkerboard(across)">
                                      <p:cBhvr>
                                        <p:cTn id="52" dur="500"/>
                                        <p:tgtEl>
                                          <p:spTgt spid="27743"/>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5" presetClass="entr" presetSubtype="10" fill="hold" nodeType="clickEffect">
                                  <p:stCondLst>
                                    <p:cond delay="0"/>
                                  </p:stCondLst>
                                  <p:childTnLst>
                                    <p:set>
                                      <p:cBhvr>
                                        <p:cTn id="56" dur="1" fill="hold">
                                          <p:stCondLst>
                                            <p:cond delay="0"/>
                                          </p:stCondLst>
                                        </p:cTn>
                                        <p:tgtEl>
                                          <p:spTgt spid="27744"/>
                                        </p:tgtEl>
                                        <p:attrNameLst>
                                          <p:attrName>style.visibility</p:attrName>
                                        </p:attrNameLst>
                                      </p:cBhvr>
                                      <p:to>
                                        <p:strVal val="visible"/>
                                      </p:to>
                                    </p:set>
                                    <p:animEffect transition="in" filter="checkerboard(across)">
                                      <p:cBhvr>
                                        <p:cTn id="57" dur="500"/>
                                        <p:tgtEl>
                                          <p:spTgt spid="27744"/>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5" presetClass="entr" presetSubtype="10" fill="hold" nodeType="clickEffect">
                                  <p:stCondLst>
                                    <p:cond delay="0"/>
                                  </p:stCondLst>
                                  <p:childTnLst>
                                    <p:set>
                                      <p:cBhvr>
                                        <p:cTn id="61" dur="1" fill="hold">
                                          <p:stCondLst>
                                            <p:cond delay="0"/>
                                          </p:stCondLst>
                                        </p:cTn>
                                        <p:tgtEl>
                                          <p:spTgt spid="27745"/>
                                        </p:tgtEl>
                                        <p:attrNameLst>
                                          <p:attrName>style.visibility</p:attrName>
                                        </p:attrNameLst>
                                      </p:cBhvr>
                                      <p:to>
                                        <p:strVal val="visible"/>
                                      </p:to>
                                    </p:set>
                                    <p:animEffect transition="in" filter="checkerboard(across)">
                                      <p:cBhvr>
                                        <p:cTn id="62" dur="500"/>
                                        <p:tgtEl>
                                          <p:spTgt spid="27745"/>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5" presetClass="entr" presetSubtype="10" fill="hold" nodeType="clickEffect">
                                  <p:stCondLst>
                                    <p:cond delay="0"/>
                                  </p:stCondLst>
                                  <p:childTnLst>
                                    <p:set>
                                      <p:cBhvr>
                                        <p:cTn id="66" dur="1" fill="hold">
                                          <p:stCondLst>
                                            <p:cond delay="0"/>
                                          </p:stCondLst>
                                        </p:cTn>
                                        <p:tgtEl>
                                          <p:spTgt spid="27746"/>
                                        </p:tgtEl>
                                        <p:attrNameLst>
                                          <p:attrName>style.visibility</p:attrName>
                                        </p:attrNameLst>
                                      </p:cBhvr>
                                      <p:to>
                                        <p:strVal val="visible"/>
                                      </p:to>
                                    </p:set>
                                    <p:animEffect transition="in" filter="checkerboard(across)">
                                      <p:cBhvr>
                                        <p:cTn id="67" dur="500"/>
                                        <p:tgtEl>
                                          <p:spTgt spid="27746"/>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21" presetClass="entr" presetSubtype="4" fill="hold" nodeType="clickEffect">
                                  <p:stCondLst>
                                    <p:cond delay="0"/>
                                  </p:stCondLst>
                                  <p:childTnLst>
                                    <p:set>
                                      <p:cBhvr>
                                        <p:cTn id="71" dur="1" fill="hold">
                                          <p:stCondLst>
                                            <p:cond delay="0"/>
                                          </p:stCondLst>
                                        </p:cTn>
                                        <p:tgtEl>
                                          <p:spTgt spid="27799"/>
                                        </p:tgtEl>
                                        <p:attrNameLst>
                                          <p:attrName>style.visibility</p:attrName>
                                        </p:attrNameLst>
                                      </p:cBhvr>
                                      <p:to>
                                        <p:strVal val="visible"/>
                                      </p:to>
                                    </p:set>
                                    <p:animEffect transition="in" filter="wheel(4)">
                                      <p:cBhvr>
                                        <p:cTn id="72" dur="2000"/>
                                        <p:tgtEl>
                                          <p:spTgt spid="27799"/>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21" presetClass="entr" presetSubtype="4" fill="hold" nodeType="clickEffect">
                                  <p:stCondLst>
                                    <p:cond delay="0"/>
                                  </p:stCondLst>
                                  <p:childTnLst>
                                    <p:set>
                                      <p:cBhvr>
                                        <p:cTn id="76" dur="1" fill="hold">
                                          <p:stCondLst>
                                            <p:cond delay="0"/>
                                          </p:stCondLst>
                                        </p:cTn>
                                        <p:tgtEl>
                                          <p:spTgt spid="27795"/>
                                        </p:tgtEl>
                                        <p:attrNameLst>
                                          <p:attrName>style.visibility</p:attrName>
                                        </p:attrNameLst>
                                      </p:cBhvr>
                                      <p:to>
                                        <p:strVal val="visible"/>
                                      </p:to>
                                    </p:set>
                                    <p:animEffect transition="in" filter="wheel(4)">
                                      <p:cBhvr>
                                        <p:cTn id="77" dur="2000"/>
                                        <p:tgtEl>
                                          <p:spTgt spid="27795"/>
                                        </p:tgtEl>
                                      </p:cBhvr>
                                    </p:animEffect>
                                  </p:childTnLst>
                                </p:cTn>
                              </p:par>
                            </p:childTnLst>
                          </p:cTn>
                        </p:par>
                      </p:childTnLst>
                    </p:cTn>
                  </p:par>
                  <p:par>
                    <p:cTn id="78" fill="hold" nodeType="clickPar">
                      <p:stCondLst>
                        <p:cond delay="indefinite"/>
                      </p:stCondLst>
                      <p:childTnLst>
                        <p:par>
                          <p:cTn id="79" fill="hold" nodeType="withGroup">
                            <p:stCondLst>
                              <p:cond delay="0"/>
                            </p:stCondLst>
                            <p:childTnLst>
                              <p:par>
                                <p:cTn id="80" presetID="21" presetClass="entr" presetSubtype="4" fill="hold" nodeType="clickEffect">
                                  <p:stCondLst>
                                    <p:cond delay="0"/>
                                  </p:stCondLst>
                                  <p:childTnLst>
                                    <p:set>
                                      <p:cBhvr>
                                        <p:cTn id="81" dur="1" fill="hold">
                                          <p:stCondLst>
                                            <p:cond delay="0"/>
                                          </p:stCondLst>
                                        </p:cTn>
                                        <p:tgtEl>
                                          <p:spTgt spid="27796"/>
                                        </p:tgtEl>
                                        <p:attrNameLst>
                                          <p:attrName>style.visibility</p:attrName>
                                        </p:attrNameLst>
                                      </p:cBhvr>
                                      <p:to>
                                        <p:strVal val="visible"/>
                                      </p:to>
                                    </p:set>
                                    <p:animEffect transition="in" filter="wheel(4)">
                                      <p:cBhvr>
                                        <p:cTn id="82" dur="2000"/>
                                        <p:tgtEl>
                                          <p:spTgt spid="277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770" grpId="0"/>
    </p:bldLst>
  </p:timing>
</p:sld>
</file>

<file path=ppt/slides/slide3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8674" name="Rectangle 2"/>
          <p:cNvSpPr>
            <a:spLocks noGrp="1" noChangeArrowheads="1"/>
          </p:cNvSpPr>
          <p:nvPr>
            <p:ph type="body" sz="half" idx="1"/>
          </p:nvPr>
        </p:nvSpPr>
        <p:spPr>
          <a:xfrm>
            <a:off x="457200" y="495300"/>
            <a:ext cx="7391400" cy="1143000"/>
          </a:xfrm>
        </p:spPr>
        <p:txBody>
          <a:bodyPr/>
          <a:lstStyle/>
          <a:p>
            <a:r>
              <a:rPr lang="en-US" sz="2800" b="1">
                <a:solidFill>
                  <a:srgbClr val="990000"/>
                </a:solidFill>
              </a:rPr>
              <a:t>1</a:t>
            </a:r>
            <a:r>
              <a:rPr lang="en-US" sz="2800">
                <a:solidFill>
                  <a:srgbClr val="990000"/>
                </a:solidFill>
              </a:rPr>
              <a:t>.</a:t>
            </a:r>
            <a:r>
              <a:rPr lang="en-US" sz="2800" b="1">
                <a:solidFill>
                  <a:srgbClr val="990000"/>
                </a:solidFill>
              </a:rPr>
              <a:t>11. Ứng suất - Điều kiện bền</a:t>
            </a:r>
            <a:r>
              <a:rPr lang="en-US" sz="2800">
                <a:solidFill>
                  <a:srgbClr val="990000"/>
                </a:solidFill>
              </a:rPr>
              <a:t>. </a:t>
            </a:r>
            <a:endParaRPr lang="en-US" sz="2800">
              <a:solidFill>
                <a:srgbClr val="990000"/>
              </a:solidFill>
              <a:latin typeface=".VnTime" pitchFamily="34" charset="0"/>
            </a:endParaRPr>
          </a:p>
          <a:p>
            <a:endParaRPr lang="en-US" sz="2800">
              <a:solidFill>
                <a:srgbClr val="990000"/>
              </a:solidFill>
            </a:endParaRPr>
          </a:p>
        </p:txBody>
      </p:sp>
      <p:graphicFrame>
        <p:nvGraphicFramePr>
          <p:cNvPr id="28675" name="Object 3"/>
          <p:cNvGraphicFramePr>
            <a:graphicFrameLocks noChangeAspect="1"/>
          </p:cNvGraphicFramePr>
          <p:nvPr/>
        </p:nvGraphicFramePr>
        <p:xfrm>
          <a:off x="885825" y="682625"/>
          <a:ext cx="10028238" cy="3744913"/>
        </p:xfrm>
        <a:graphic>
          <a:graphicData uri="http://schemas.openxmlformats.org/presentationml/2006/ole">
            <mc:AlternateContent xmlns:mc="http://schemas.openxmlformats.org/markup-compatibility/2006">
              <mc:Choice xmlns:v="urn:schemas-microsoft-com:vml" Requires="v">
                <p:oleObj spid="_x0000_s28738" name="Document" r:id="rId3" imgW="5263400" imgH="1968125" progId="Word.Document.8">
                  <p:embed/>
                </p:oleObj>
              </mc:Choice>
              <mc:Fallback>
                <p:oleObj name="Document" r:id="rId3" imgW="5263400" imgH="1968125" progId="Word.Document.8">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85825" y="682625"/>
                        <a:ext cx="10028238" cy="3744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8676" name="Text Box 4"/>
          <p:cNvSpPr txBox="1">
            <a:spLocks noChangeArrowheads="1"/>
          </p:cNvSpPr>
          <p:nvPr/>
        </p:nvSpPr>
        <p:spPr bwMode="auto">
          <a:xfrm>
            <a:off x="7232650" y="3429000"/>
            <a:ext cx="8445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(1. 6)</a:t>
            </a:r>
          </a:p>
        </p:txBody>
      </p:sp>
      <p:sp>
        <p:nvSpPr>
          <p:cNvPr id="28677" name="Text Box 5"/>
          <p:cNvSpPr txBox="1">
            <a:spLocks noChangeArrowheads="1"/>
          </p:cNvSpPr>
          <p:nvPr/>
        </p:nvSpPr>
        <p:spPr bwMode="auto">
          <a:xfrm>
            <a:off x="381000" y="4586288"/>
            <a:ext cx="838517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Đơn vị đo lường của ứng suất là Pa (N/m</a:t>
            </a:r>
            <a:r>
              <a:rPr lang="en-US" sz="2800" baseline="30000">
                <a:solidFill>
                  <a:srgbClr val="000000"/>
                </a:solidFill>
              </a:rPr>
              <a:t>2</a:t>
            </a:r>
            <a:r>
              <a:rPr lang="en-US" sz="2800">
                <a:solidFill>
                  <a:srgbClr val="000000"/>
                </a:solidFill>
              </a:rPr>
              <a:t>) và MPa.</a:t>
            </a:r>
            <a:endParaRPr lang="en-US" sz="2800"/>
          </a:p>
        </p:txBody>
      </p:sp>
      <p:graphicFrame>
        <p:nvGraphicFramePr>
          <p:cNvPr id="28678" name="Object 6"/>
          <p:cNvGraphicFramePr>
            <a:graphicFrameLocks noChangeAspect="1"/>
          </p:cNvGraphicFramePr>
          <p:nvPr/>
        </p:nvGraphicFramePr>
        <p:xfrm>
          <a:off x="660400" y="5076825"/>
          <a:ext cx="2743200" cy="587375"/>
        </p:xfrm>
        <a:graphic>
          <a:graphicData uri="http://schemas.openxmlformats.org/presentationml/2006/ole">
            <mc:AlternateContent xmlns:mc="http://schemas.openxmlformats.org/markup-compatibility/2006">
              <mc:Choice xmlns:v="urn:schemas-microsoft-com:vml" Requires="v">
                <p:oleObj spid="_x0000_s28739" name="Document" r:id="rId5" imgW="1114560" imgH="266760" progId="Word.Document.8">
                  <p:embed/>
                </p:oleObj>
              </mc:Choice>
              <mc:Fallback>
                <p:oleObj name="Document" r:id="rId5" imgW="1114560" imgH="266760" progId="Word.Document.8">
                  <p:embed/>
                  <p:pic>
                    <p:nvPicPr>
                      <p:cNvPr id="0"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60400" y="5076825"/>
                        <a:ext cx="2743200" cy="587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8679" name="Object 7"/>
          <p:cNvGraphicFramePr>
            <a:graphicFrameLocks noChangeAspect="1"/>
          </p:cNvGraphicFramePr>
          <p:nvPr/>
        </p:nvGraphicFramePr>
        <p:xfrm>
          <a:off x="5391150" y="5029200"/>
          <a:ext cx="3086100" cy="744538"/>
        </p:xfrm>
        <a:graphic>
          <a:graphicData uri="http://schemas.openxmlformats.org/presentationml/2006/ole">
            <mc:AlternateContent xmlns:mc="http://schemas.openxmlformats.org/markup-compatibility/2006">
              <mc:Choice xmlns:v="urn:schemas-microsoft-com:vml" Requires="v">
                <p:oleObj spid="_x0000_s28740" name="Document" r:id="rId7" imgW="1095480" imgH="266760" progId="Word.Document.8">
                  <p:embed/>
                </p:oleObj>
              </mc:Choice>
              <mc:Fallback>
                <p:oleObj name="Document" r:id="rId7" imgW="1095480" imgH="266760" progId="Word.Document.8">
                  <p:embed/>
                  <p:pic>
                    <p:nvPicPr>
                      <p:cNvPr id="0" name="Object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391150" y="5029200"/>
                        <a:ext cx="3086100" cy="744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8680" name="Object 8"/>
          <p:cNvGraphicFramePr>
            <a:graphicFrameLocks noChangeAspect="1"/>
          </p:cNvGraphicFramePr>
          <p:nvPr/>
        </p:nvGraphicFramePr>
        <p:xfrm>
          <a:off x="1143000" y="5715000"/>
          <a:ext cx="1905000" cy="998538"/>
        </p:xfrm>
        <a:graphic>
          <a:graphicData uri="http://schemas.openxmlformats.org/presentationml/2006/ole">
            <mc:AlternateContent xmlns:mc="http://schemas.openxmlformats.org/markup-compatibility/2006">
              <mc:Choice xmlns:v="urn:schemas-microsoft-com:vml" Requires="v">
                <p:oleObj spid="_x0000_s28741" name="Document" r:id="rId9" imgW="866880" imgH="482760" progId="Word.Document.8">
                  <p:embed/>
                </p:oleObj>
              </mc:Choice>
              <mc:Fallback>
                <p:oleObj name="Document" r:id="rId9" imgW="866880" imgH="482760" progId="Word.Document.8">
                  <p:embed/>
                  <p:pic>
                    <p:nvPicPr>
                      <p:cNvPr id="0" name="Object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143000" y="5715000"/>
                        <a:ext cx="1905000" cy="998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8681" name="Text Box 9"/>
          <p:cNvSpPr txBox="1">
            <a:spLocks noChangeArrowheads="1"/>
          </p:cNvSpPr>
          <p:nvPr/>
        </p:nvSpPr>
        <p:spPr bwMode="auto">
          <a:xfrm>
            <a:off x="2955925" y="5257800"/>
            <a:ext cx="8445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(1. 7)</a:t>
            </a:r>
          </a:p>
        </p:txBody>
      </p:sp>
      <p:sp>
        <p:nvSpPr>
          <p:cNvPr id="28682" name="Text Box 10"/>
          <p:cNvSpPr txBox="1">
            <a:spLocks noChangeArrowheads="1"/>
          </p:cNvSpPr>
          <p:nvPr/>
        </p:nvSpPr>
        <p:spPr bwMode="auto">
          <a:xfrm>
            <a:off x="7689850" y="5334000"/>
            <a:ext cx="8445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(1. 8)</a:t>
            </a:r>
          </a:p>
        </p:txBody>
      </p:sp>
      <p:sp>
        <p:nvSpPr>
          <p:cNvPr id="28683" name="Text Box 11"/>
          <p:cNvSpPr txBox="1">
            <a:spLocks noChangeArrowheads="1"/>
          </p:cNvSpPr>
          <p:nvPr/>
        </p:nvSpPr>
        <p:spPr bwMode="auto">
          <a:xfrm>
            <a:off x="2997200" y="6045200"/>
            <a:ext cx="8445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latin typeface="Times New Roman" pitchFamily="18" charset="0"/>
                <a:cs typeface="Times New Roman" pitchFamily="18" charset="0"/>
              </a:rPr>
              <a:t>(1. 9)</a:t>
            </a:r>
          </a:p>
        </p:txBody>
      </p:sp>
      <p:sp>
        <p:nvSpPr>
          <p:cNvPr id="28684" name="Text Box 12"/>
          <p:cNvSpPr txBox="1">
            <a:spLocks noChangeArrowheads="1"/>
          </p:cNvSpPr>
          <p:nvPr/>
        </p:nvSpPr>
        <p:spPr bwMode="auto">
          <a:xfrm>
            <a:off x="5486400" y="6186488"/>
            <a:ext cx="295592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n - hệ số an toàn.</a:t>
            </a:r>
          </a:p>
        </p:txBody>
      </p:sp>
      <p:grpSp>
        <p:nvGrpSpPr>
          <p:cNvPr id="28736" name="Group 64"/>
          <p:cNvGrpSpPr>
            <a:grpSpLocks/>
          </p:cNvGrpSpPr>
          <p:nvPr/>
        </p:nvGrpSpPr>
        <p:grpSpPr bwMode="auto">
          <a:xfrm>
            <a:off x="1066800" y="838200"/>
            <a:ext cx="2787650" cy="2312988"/>
            <a:chOff x="2568" y="1592"/>
            <a:chExt cx="1756" cy="1457"/>
          </a:xfrm>
        </p:grpSpPr>
        <p:sp>
          <p:nvSpPr>
            <p:cNvPr id="28721" name="Text Box 49"/>
            <p:cNvSpPr txBox="1">
              <a:spLocks noChangeArrowheads="1"/>
            </p:cNvSpPr>
            <p:nvPr/>
          </p:nvSpPr>
          <p:spPr bwMode="auto">
            <a:xfrm>
              <a:off x="3173" y="2454"/>
              <a:ext cx="571" cy="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336600"/>
                  </a:solidFill>
                </a:rPr>
                <a:t>dQ</a:t>
              </a:r>
            </a:p>
          </p:txBody>
        </p:sp>
        <p:sp>
          <p:nvSpPr>
            <p:cNvPr id="28686" name="Arc 14"/>
            <p:cNvSpPr>
              <a:spLocks/>
            </p:cNvSpPr>
            <p:nvPr/>
          </p:nvSpPr>
          <p:spPr bwMode="auto">
            <a:xfrm>
              <a:off x="3463" y="2335"/>
              <a:ext cx="861" cy="714"/>
            </a:xfrm>
            <a:custGeom>
              <a:avLst/>
              <a:gdLst>
                <a:gd name="G0" fmla="+- 14718 0 0"/>
                <a:gd name="G1" fmla="+- 20616 0 0"/>
                <a:gd name="G2" fmla="+- 21600 0 0"/>
                <a:gd name="T0" fmla="*/ 0 w 14718"/>
                <a:gd name="T1" fmla="*/ 4806 h 20616"/>
                <a:gd name="T2" fmla="*/ 8274 w 14718"/>
                <a:gd name="T3" fmla="*/ 0 h 20616"/>
                <a:gd name="T4" fmla="*/ 14718 w 14718"/>
                <a:gd name="T5" fmla="*/ 20616 h 20616"/>
              </a:gdLst>
              <a:ahLst/>
              <a:cxnLst>
                <a:cxn ang="0">
                  <a:pos x="T0" y="T1"/>
                </a:cxn>
                <a:cxn ang="0">
                  <a:pos x="T2" y="T3"/>
                </a:cxn>
                <a:cxn ang="0">
                  <a:pos x="T4" y="T5"/>
                </a:cxn>
              </a:cxnLst>
              <a:rect l="0" t="0" r="r" b="b"/>
              <a:pathLst>
                <a:path w="14718" h="20616" fill="none" extrusionOk="0">
                  <a:moveTo>
                    <a:pt x="0" y="4806"/>
                  </a:moveTo>
                  <a:cubicBezTo>
                    <a:pt x="2364" y="2605"/>
                    <a:pt x="5191" y="963"/>
                    <a:pt x="8273" y="-1"/>
                  </a:cubicBezTo>
                </a:path>
                <a:path w="14718" h="20616" stroke="0" extrusionOk="0">
                  <a:moveTo>
                    <a:pt x="0" y="4806"/>
                  </a:moveTo>
                  <a:cubicBezTo>
                    <a:pt x="2364" y="2605"/>
                    <a:pt x="5191" y="963"/>
                    <a:pt x="8273" y="-1"/>
                  </a:cubicBezTo>
                  <a:lnTo>
                    <a:pt x="14718" y="20616"/>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690" name="Arc 18"/>
            <p:cNvSpPr>
              <a:spLocks/>
            </p:cNvSpPr>
            <p:nvPr/>
          </p:nvSpPr>
          <p:spPr bwMode="auto">
            <a:xfrm rot="-101567">
              <a:off x="3405" y="2021"/>
              <a:ext cx="887" cy="737"/>
            </a:xfrm>
            <a:custGeom>
              <a:avLst/>
              <a:gdLst>
                <a:gd name="G0" fmla="+- 15156 0 0"/>
                <a:gd name="G1" fmla="+- 21261 0 0"/>
                <a:gd name="G2" fmla="+- 21600 0 0"/>
                <a:gd name="T0" fmla="*/ 0 w 15156"/>
                <a:gd name="T1" fmla="*/ 5871 h 21261"/>
                <a:gd name="T2" fmla="*/ 11345 w 15156"/>
                <a:gd name="T3" fmla="*/ 0 h 21261"/>
                <a:gd name="T4" fmla="*/ 15156 w 15156"/>
                <a:gd name="T5" fmla="*/ 21261 h 21261"/>
              </a:gdLst>
              <a:ahLst/>
              <a:cxnLst>
                <a:cxn ang="0">
                  <a:pos x="T0" y="T1"/>
                </a:cxn>
                <a:cxn ang="0">
                  <a:pos x="T2" y="T3"/>
                </a:cxn>
                <a:cxn ang="0">
                  <a:pos x="T4" y="T5"/>
                </a:cxn>
              </a:cxnLst>
              <a:rect l="0" t="0" r="r" b="b"/>
              <a:pathLst>
                <a:path w="15156" h="21261" fill="none" extrusionOk="0">
                  <a:moveTo>
                    <a:pt x="-1" y="5870"/>
                  </a:moveTo>
                  <a:cubicBezTo>
                    <a:pt x="3103" y="2814"/>
                    <a:pt x="7057" y="768"/>
                    <a:pt x="11344" y="-1"/>
                  </a:cubicBezTo>
                </a:path>
                <a:path w="15156" h="21261" stroke="0" extrusionOk="0">
                  <a:moveTo>
                    <a:pt x="-1" y="5870"/>
                  </a:moveTo>
                  <a:cubicBezTo>
                    <a:pt x="3103" y="2814"/>
                    <a:pt x="7057" y="768"/>
                    <a:pt x="11344" y="-1"/>
                  </a:cubicBezTo>
                  <a:lnTo>
                    <a:pt x="15156" y="21261"/>
                  </a:lnTo>
                  <a:close/>
                </a:path>
              </a:pathLst>
            </a:custGeom>
            <a:noFill/>
            <a:ln w="9525">
              <a:solidFill>
                <a:schemeClr val="tx1"/>
              </a:solidFill>
              <a:prstDash val="lgDash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702" name="Text Box 30"/>
            <p:cNvSpPr txBox="1">
              <a:spLocks noChangeArrowheads="1"/>
            </p:cNvSpPr>
            <p:nvPr/>
          </p:nvSpPr>
          <p:spPr bwMode="auto">
            <a:xfrm>
              <a:off x="2568" y="2161"/>
              <a:ext cx="569" cy="4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336600"/>
                  </a:solidFill>
                </a:rPr>
                <a:t>dN</a:t>
              </a:r>
            </a:p>
          </p:txBody>
        </p:sp>
        <p:sp>
          <p:nvSpPr>
            <p:cNvPr id="28703" name="Oval 31"/>
            <p:cNvSpPr>
              <a:spLocks noChangeArrowheads="1"/>
            </p:cNvSpPr>
            <p:nvPr/>
          </p:nvSpPr>
          <p:spPr bwMode="auto">
            <a:xfrm>
              <a:off x="3155" y="1950"/>
              <a:ext cx="468" cy="561"/>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704" name="Arc 32"/>
            <p:cNvSpPr>
              <a:spLocks/>
            </p:cNvSpPr>
            <p:nvPr/>
          </p:nvSpPr>
          <p:spPr bwMode="auto">
            <a:xfrm>
              <a:off x="3307" y="1803"/>
              <a:ext cx="840" cy="727"/>
            </a:xfrm>
            <a:custGeom>
              <a:avLst/>
              <a:gdLst>
                <a:gd name="G0" fmla="+- 14359 0 0"/>
                <a:gd name="G1" fmla="+- 20971 0 0"/>
                <a:gd name="G2" fmla="+- 21600 0 0"/>
                <a:gd name="T0" fmla="*/ 0 w 14359"/>
                <a:gd name="T1" fmla="*/ 4835 h 20971"/>
                <a:gd name="T2" fmla="*/ 9183 w 14359"/>
                <a:gd name="T3" fmla="*/ 0 h 20971"/>
                <a:gd name="T4" fmla="*/ 14359 w 14359"/>
                <a:gd name="T5" fmla="*/ 20971 h 20971"/>
              </a:gdLst>
              <a:ahLst/>
              <a:cxnLst>
                <a:cxn ang="0">
                  <a:pos x="T0" y="T1"/>
                </a:cxn>
                <a:cxn ang="0">
                  <a:pos x="T2" y="T3"/>
                </a:cxn>
                <a:cxn ang="0">
                  <a:pos x="T4" y="T5"/>
                </a:cxn>
              </a:cxnLst>
              <a:rect l="0" t="0" r="r" b="b"/>
              <a:pathLst>
                <a:path w="14359" h="20971" fill="none" extrusionOk="0">
                  <a:moveTo>
                    <a:pt x="-1" y="4834"/>
                  </a:moveTo>
                  <a:cubicBezTo>
                    <a:pt x="2622" y="2500"/>
                    <a:pt x="5774" y="841"/>
                    <a:pt x="9183" y="0"/>
                  </a:cubicBezTo>
                </a:path>
                <a:path w="14359" h="20971" stroke="0" extrusionOk="0">
                  <a:moveTo>
                    <a:pt x="-1" y="4834"/>
                  </a:moveTo>
                  <a:cubicBezTo>
                    <a:pt x="2622" y="2500"/>
                    <a:pt x="5774" y="841"/>
                    <a:pt x="9183" y="0"/>
                  </a:cubicBezTo>
                  <a:lnTo>
                    <a:pt x="14359" y="20971"/>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705" name="Freeform 33"/>
            <p:cNvSpPr>
              <a:spLocks/>
            </p:cNvSpPr>
            <p:nvPr/>
          </p:nvSpPr>
          <p:spPr bwMode="auto">
            <a:xfrm>
              <a:off x="3839" y="1804"/>
              <a:ext cx="148" cy="538"/>
            </a:xfrm>
            <a:custGeom>
              <a:avLst/>
              <a:gdLst>
                <a:gd name="T0" fmla="*/ 0 w 285"/>
                <a:gd name="T1" fmla="*/ 0 h 1035"/>
                <a:gd name="T2" fmla="*/ 105 w 285"/>
                <a:gd name="T3" fmla="*/ 165 h 1035"/>
                <a:gd name="T4" fmla="*/ 120 w 285"/>
                <a:gd name="T5" fmla="*/ 210 h 1035"/>
                <a:gd name="T6" fmla="*/ 120 w 285"/>
                <a:gd name="T7" fmla="*/ 570 h 1035"/>
                <a:gd name="T8" fmla="*/ 60 w 285"/>
                <a:gd name="T9" fmla="*/ 795 h 1035"/>
                <a:gd name="T10" fmla="*/ 75 w 285"/>
                <a:gd name="T11" fmla="*/ 945 h 1035"/>
                <a:gd name="T12" fmla="*/ 195 w 285"/>
                <a:gd name="T13" fmla="*/ 1035 h 1035"/>
                <a:gd name="T14" fmla="*/ 285 w 285"/>
                <a:gd name="T15" fmla="*/ 915 h 1035"/>
                <a:gd name="T16" fmla="*/ 225 w 285"/>
                <a:gd name="T17" fmla="*/ 585 h 1035"/>
                <a:gd name="T18" fmla="*/ 195 w 285"/>
                <a:gd name="T19" fmla="*/ 540 h 1035"/>
                <a:gd name="T20" fmla="*/ 150 w 285"/>
                <a:gd name="T21" fmla="*/ 510 h 1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5" h="1035">
                  <a:moveTo>
                    <a:pt x="0" y="0"/>
                  </a:moveTo>
                  <a:cubicBezTo>
                    <a:pt x="71" y="47"/>
                    <a:pt x="77" y="82"/>
                    <a:pt x="105" y="165"/>
                  </a:cubicBezTo>
                  <a:cubicBezTo>
                    <a:pt x="110" y="180"/>
                    <a:pt x="120" y="210"/>
                    <a:pt x="120" y="210"/>
                  </a:cubicBezTo>
                  <a:cubicBezTo>
                    <a:pt x="138" y="371"/>
                    <a:pt x="147" y="381"/>
                    <a:pt x="120" y="570"/>
                  </a:cubicBezTo>
                  <a:cubicBezTo>
                    <a:pt x="110" y="643"/>
                    <a:pt x="72" y="720"/>
                    <a:pt x="60" y="795"/>
                  </a:cubicBezTo>
                  <a:cubicBezTo>
                    <a:pt x="65" y="845"/>
                    <a:pt x="64" y="896"/>
                    <a:pt x="75" y="945"/>
                  </a:cubicBezTo>
                  <a:cubicBezTo>
                    <a:pt x="87" y="998"/>
                    <a:pt x="156" y="1009"/>
                    <a:pt x="195" y="1035"/>
                  </a:cubicBezTo>
                  <a:cubicBezTo>
                    <a:pt x="247" y="1000"/>
                    <a:pt x="265" y="974"/>
                    <a:pt x="285" y="915"/>
                  </a:cubicBezTo>
                  <a:cubicBezTo>
                    <a:pt x="276" y="828"/>
                    <a:pt x="279" y="666"/>
                    <a:pt x="225" y="585"/>
                  </a:cubicBezTo>
                  <a:cubicBezTo>
                    <a:pt x="215" y="570"/>
                    <a:pt x="209" y="551"/>
                    <a:pt x="195" y="540"/>
                  </a:cubicBezTo>
                  <a:cubicBezTo>
                    <a:pt x="145" y="500"/>
                    <a:pt x="150" y="548"/>
                    <a:pt x="150" y="51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706" name="Line 34"/>
            <p:cNvSpPr>
              <a:spLocks noChangeShapeType="1"/>
            </p:cNvSpPr>
            <p:nvPr/>
          </p:nvSpPr>
          <p:spPr bwMode="auto">
            <a:xfrm flipH="1">
              <a:off x="3881" y="2098"/>
              <a:ext cx="76" cy="7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707" name="Line 35"/>
            <p:cNvSpPr>
              <a:spLocks noChangeShapeType="1"/>
            </p:cNvSpPr>
            <p:nvPr/>
          </p:nvSpPr>
          <p:spPr bwMode="auto">
            <a:xfrm flipH="1">
              <a:off x="3881" y="2147"/>
              <a:ext cx="93" cy="9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708" name="Line 36"/>
            <p:cNvSpPr>
              <a:spLocks noChangeShapeType="1"/>
            </p:cNvSpPr>
            <p:nvPr/>
          </p:nvSpPr>
          <p:spPr bwMode="auto">
            <a:xfrm flipH="1">
              <a:off x="3912" y="2262"/>
              <a:ext cx="65" cy="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709" name="Line 37"/>
            <p:cNvSpPr>
              <a:spLocks noChangeShapeType="1"/>
            </p:cNvSpPr>
            <p:nvPr/>
          </p:nvSpPr>
          <p:spPr bwMode="auto">
            <a:xfrm flipH="1">
              <a:off x="3889" y="2201"/>
              <a:ext cx="93" cy="9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710" name="Line 38"/>
            <p:cNvSpPr>
              <a:spLocks noChangeShapeType="1"/>
            </p:cNvSpPr>
            <p:nvPr/>
          </p:nvSpPr>
          <p:spPr bwMode="auto">
            <a:xfrm flipV="1">
              <a:off x="3319" y="2063"/>
              <a:ext cx="56" cy="37"/>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711" name="Line 39"/>
            <p:cNvSpPr>
              <a:spLocks noChangeShapeType="1"/>
            </p:cNvSpPr>
            <p:nvPr/>
          </p:nvSpPr>
          <p:spPr bwMode="auto">
            <a:xfrm>
              <a:off x="3325" y="2094"/>
              <a:ext cx="0" cy="88"/>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712" name="Line 40"/>
            <p:cNvSpPr>
              <a:spLocks noChangeShapeType="1"/>
            </p:cNvSpPr>
            <p:nvPr/>
          </p:nvSpPr>
          <p:spPr bwMode="auto">
            <a:xfrm>
              <a:off x="3369" y="2063"/>
              <a:ext cx="0" cy="88"/>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713" name="Line 41"/>
            <p:cNvSpPr>
              <a:spLocks noChangeShapeType="1"/>
            </p:cNvSpPr>
            <p:nvPr/>
          </p:nvSpPr>
          <p:spPr bwMode="auto">
            <a:xfrm flipV="1">
              <a:off x="3325" y="2143"/>
              <a:ext cx="56" cy="37"/>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714" name="Line 42"/>
            <p:cNvSpPr>
              <a:spLocks noChangeShapeType="1"/>
            </p:cNvSpPr>
            <p:nvPr/>
          </p:nvSpPr>
          <p:spPr bwMode="auto">
            <a:xfrm rot="21292137" flipH="1">
              <a:off x="3016" y="2136"/>
              <a:ext cx="345" cy="160"/>
            </a:xfrm>
            <a:prstGeom prst="line">
              <a:avLst/>
            </a:prstGeom>
            <a:noFill/>
            <a:ln w="28575">
              <a:solidFill>
                <a:srgbClr val="0066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715" name="Line 43"/>
            <p:cNvSpPr>
              <a:spLocks noChangeShapeType="1"/>
            </p:cNvSpPr>
            <p:nvPr/>
          </p:nvSpPr>
          <p:spPr bwMode="auto">
            <a:xfrm>
              <a:off x="3349" y="2127"/>
              <a:ext cx="0" cy="290"/>
            </a:xfrm>
            <a:prstGeom prst="line">
              <a:avLst/>
            </a:prstGeom>
            <a:noFill/>
            <a:ln w="28575">
              <a:solidFill>
                <a:srgbClr val="0066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716" name="Line 44"/>
            <p:cNvSpPr>
              <a:spLocks noChangeShapeType="1"/>
            </p:cNvSpPr>
            <p:nvPr/>
          </p:nvSpPr>
          <p:spPr bwMode="auto">
            <a:xfrm>
              <a:off x="3046" y="2303"/>
              <a:ext cx="0" cy="281"/>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8717" name="Line 45"/>
            <p:cNvSpPr>
              <a:spLocks noChangeShapeType="1"/>
            </p:cNvSpPr>
            <p:nvPr/>
          </p:nvSpPr>
          <p:spPr bwMode="auto">
            <a:xfrm rot="271793" flipV="1">
              <a:off x="3054" y="2408"/>
              <a:ext cx="281" cy="187"/>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8718" name="Line 46"/>
            <p:cNvSpPr>
              <a:spLocks noChangeShapeType="1"/>
            </p:cNvSpPr>
            <p:nvPr/>
          </p:nvSpPr>
          <p:spPr bwMode="auto">
            <a:xfrm rot="194466" flipH="1">
              <a:off x="3046" y="2134"/>
              <a:ext cx="280" cy="468"/>
            </a:xfrm>
            <a:prstGeom prst="line">
              <a:avLst/>
            </a:prstGeom>
            <a:noFill/>
            <a:ln w="28575">
              <a:solidFill>
                <a:srgbClr val="0066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719" name="Line 47"/>
            <p:cNvSpPr>
              <a:spLocks noChangeShapeType="1"/>
            </p:cNvSpPr>
            <p:nvPr/>
          </p:nvSpPr>
          <p:spPr bwMode="auto">
            <a:xfrm>
              <a:off x="3085" y="1811"/>
              <a:ext cx="281" cy="28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720" name="Text Box 48"/>
            <p:cNvSpPr txBox="1">
              <a:spLocks noChangeArrowheads="1"/>
            </p:cNvSpPr>
            <p:nvPr/>
          </p:nvSpPr>
          <p:spPr bwMode="auto">
            <a:xfrm>
              <a:off x="2809" y="1592"/>
              <a:ext cx="623"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dF</a:t>
              </a:r>
            </a:p>
          </p:txBody>
        </p:sp>
        <p:sp>
          <p:nvSpPr>
            <p:cNvPr id="28726" name="Text Box 54"/>
            <p:cNvSpPr txBox="1">
              <a:spLocks noChangeArrowheads="1"/>
            </p:cNvSpPr>
            <p:nvPr/>
          </p:nvSpPr>
          <p:spPr bwMode="auto">
            <a:xfrm>
              <a:off x="2664" y="2506"/>
              <a:ext cx="517" cy="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336600"/>
                  </a:solidFill>
                </a:rPr>
                <a:t>dR</a:t>
              </a:r>
            </a:p>
          </p:txBody>
        </p:sp>
      </p:grpSp>
      <p:grpSp>
        <p:nvGrpSpPr>
          <p:cNvPr id="28735" name="Group 63"/>
          <p:cNvGrpSpPr>
            <a:grpSpLocks/>
          </p:cNvGrpSpPr>
          <p:nvPr/>
        </p:nvGrpSpPr>
        <p:grpSpPr bwMode="auto">
          <a:xfrm>
            <a:off x="4648200" y="1066800"/>
            <a:ext cx="2387600" cy="1963738"/>
            <a:chOff x="4176" y="1638"/>
            <a:chExt cx="1504" cy="1237"/>
          </a:xfrm>
        </p:grpSpPr>
        <p:sp>
          <p:nvSpPr>
            <p:cNvPr id="28687" name="Arc 15"/>
            <p:cNvSpPr>
              <a:spLocks/>
            </p:cNvSpPr>
            <p:nvPr/>
          </p:nvSpPr>
          <p:spPr bwMode="auto">
            <a:xfrm>
              <a:off x="4819" y="2161"/>
              <a:ext cx="861" cy="714"/>
            </a:xfrm>
            <a:custGeom>
              <a:avLst/>
              <a:gdLst>
                <a:gd name="G0" fmla="+- 14718 0 0"/>
                <a:gd name="G1" fmla="+- 20616 0 0"/>
                <a:gd name="G2" fmla="+- 21600 0 0"/>
                <a:gd name="T0" fmla="*/ 0 w 14718"/>
                <a:gd name="T1" fmla="*/ 4806 h 20616"/>
                <a:gd name="T2" fmla="*/ 8274 w 14718"/>
                <a:gd name="T3" fmla="*/ 0 h 20616"/>
                <a:gd name="T4" fmla="*/ 14718 w 14718"/>
                <a:gd name="T5" fmla="*/ 20616 h 20616"/>
              </a:gdLst>
              <a:ahLst/>
              <a:cxnLst>
                <a:cxn ang="0">
                  <a:pos x="T0" y="T1"/>
                </a:cxn>
                <a:cxn ang="0">
                  <a:pos x="T2" y="T3"/>
                </a:cxn>
                <a:cxn ang="0">
                  <a:pos x="T4" y="T5"/>
                </a:cxn>
              </a:cxnLst>
              <a:rect l="0" t="0" r="r" b="b"/>
              <a:pathLst>
                <a:path w="14718" h="20616" fill="none" extrusionOk="0">
                  <a:moveTo>
                    <a:pt x="0" y="4806"/>
                  </a:moveTo>
                  <a:cubicBezTo>
                    <a:pt x="2364" y="2605"/>
                    <a:pt x="5191" y="963"/>
                    <a:pt x="8273" y="-1"/>
                  </a:cubicBezTo>
                </a:path>
                <a:path w="14718" h="20616" stroke="0" extrusionOk="0">
                  <a:moveTo>
                    <a:pt x="0" y="4806"/>
                  </a:moveTo>
                  <a:cubicBezTo>
                    <a:pt x="2364" y="2605"/>
                    <a:pt x="5191" y="963"/>
                    <a:pt x="8273" y="-1"/>
                  </a:cubicBezTo>
                  <a:lnTo>
                    <a:pt x="14718" y="20616"/>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688" name="Arc 16"/>
            <p:cNvSpPr>
              <a:spLocks/>
            </p:cNvSpPr>
            <p:nvPr/>
          </p:nvSpPr>
          <p:spPr bwMode="auto">
            <a:xfrm>
              <a:off x="4635" y="1638"/>
              <a:ext cx="840" cy="727"/>
            </a:xfrm>
            <a:custGeom>
              <a:avLst/>
              <a:gdLst>
                <a:gd name="G0" fmla="+- 14359 0 0"/>
                <a:gd name="G1" fmla="+- 20971 0 0"/>
                <a:gd name="G2" fmla="+- 21600 0 0"/>
                <a:gd name="T0" fmla="*/ 0 w 14359"/>
                <a:gd name="T1" fmla="*/ 4835 h 20971"/>
                <a:gd name="T2" fmla="*/ 9183 w 14359"/>
                <a:gd name="T3" fmla="*/ 0 h 20971"/>
                <a:gd name="T4" fmla="*/ 14359 w 14359"/>
                <a:gd name="T5" fmla="*/ 20971 h 20971"/>
              </a:gdLst>
              <a:ahLst/>
              <a:cxnLst>
                <a:cxn ang="0">
                  <a:pos x="T0" y="T1"/>
                </a:cxn>
                <a:cxn ang="0">
                  <a:pos x="T2" y="T3"/>
                </a:cxn>
                <a:cxn ang="0">
                  <a:pos x="T4" y="T5"/>
                </a:cxn>
              </a:cxnLst>
              <a:rect l="0" t="0" r="r" b="b"/>
              <a:pathLst>
                <a:path w="14359" h="20971" fill="none" extrusionOk="0">
                  <a:moveTo>
                    <a:pt x="-1" y="4834"/>
                  </a:moveTo>
                  <a:cubicBezTo>
                    <a:pt x="2622" y="2500"/>
                    <a:pt x="5774" y="841"/>
                    <a:pt x="9183" y="0"/>
                  </a:cubicBezTo>
                </a:path>
                <a:path w="14359" h="20971" stroke="0" extrusionOk="0">
                  <a:moveTo>
                    <a:pt x="-1" y="4834"/>
                  </a:moveTo>
                  <a:cubicBezTo>
                    <a:pt x="2622" y="2500"/>
                    <a:pt x="5774" y="841"/>
                    <a:pt x="9183" y="0"/>
                  </a:cubicBezTo>
                  <a:lnTo>
                    <a:pt x="14359" y="20971"/>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689" name="Arc 17"/>
            <p:cNvSpPr>
              <a:spLocks/>
            </p:cNvSpPr>
            <p:nvPr/>
          </p:nvSpPr>
          <p:spPr bwMode="auto">
            <a:xfrm>
              <a:off x="4706" y="1873"/>
              <a:ext cx="887" cy="742"/>
            </a:xfrm>
            <a:custGeom>
              <a:avLst/>
              <a:gdLst>
                <a:gd name="G0" fmla="+- 15156 0 0"/>
                <a:gd name="G1" fmla="+- 21399 0 0"/>
                <a:gd name="G2" fmla="+- 21600 0 0"/>
                <a:gd name="T0" fmla="*/ 0 w 15156"/>
                <a:gd name="T1" fmla="*/ 6009 h 21399"/>
                <a:gd name="T2" fmla="*/ 12213 w 15156"/>
                <a:gd name="T3" fmla="*/ 0 h 21399"/>
                <a:gd name="T4" fmla="*/ 15156 w 15156"/>
                <a:gd name="T5" fmla="*/ 21399 h 21399"/>
              </a:gdLst>
              <a:ahLst/>
              <a:cxnLst>
                <a:cxn ang="0">
                  <a:pos x="T0" y="T1"/>
                </a:cxn>
                <a:cxn ang="0">
                  <a:pos x="T2" y="T3"/>
                </a:cxn>
                <a:cxn ang="0">
                  <a:pos x="T4" y="T5"/>
                </a:cxn>
              </a:cxnLst>
              <a:rect l="0" t="0" r="r" b="b"/>
              <a:pathLst>
                <a:path w="15156" h="21399" fill="none" extrusionOk="0">
                  <a:moveTo>
                    <a:pt x="-1" y="6008"/>
                  </a:moveTo>
                  <a:cubicBezTo>
                    <a:pt x="3317" y="2742"/>
                    <a:pt x="7600" y="634"/>
                    <a:pt x="12213" y="0"/>
                  </a:cubicBezTo>
                </a:path>
                <a:path w="15156" h="21399" stroke="0" extrusionOk="0">
                  <a:moveTo>
                    <a:pt x="-1" y="6008"/>
                  </a:moveTo>
                  <a:cubicBezTo>
                    <a:pt x="3317" y="2742"/>
                    <a:pt x="7600" y="634"/>
                    <a:pt x="12213" y="0"/>
                  </a:cubicBezTo>
                  <a:lnTo>
                    <a:pt x="15156" y="21399"/>
                  </a:lnTo>
                  <a:close/>
                </a:path>
              </a:pathLst>
            </a:custGeom>
            <a:noFill/>
            <a:ln w="9525">
              <a:solidFill>
                <a:schemeClr val="tx1"/>
              </a:solidFill>
              <a:prstDash val="lgDash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691" name="Oval 19"/>
            <p:cNvSpPr>
              <a:spLocks noChangeArrowheads="1"/>
            </p:cNvSpPr>
            <p:nvPr/>
          </p:nvSpPr>
          <p:spPr bwMode="auto">
            <a:xfrm>
              <a:off x="4512" y="1776"/>
              <a:ext cx="468" cy="561"/>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692" name="Freeform 20"/>
            <p:cNvSpPr>
              <a:spLocks/>
            </p:cNvSpPr>
            <p:nvPr/>
          </p:nvSpPr>
          <p:spPr bwMode="auto">
            <a:xfrm>
              <a:off x="5175" y="1638"/>
              <a:ext cx="148" cy="538"/>
            </a:xfrm>
            <a:custGeom>
              <a:avLst/>
              <a:gdLst>
                <a:gd name="T0" fmla="*/ 0 w 285"/>
                <a:gd name="T1" fmla="*/ 0 h 1035"/>
                <a:gd name="T2" fmla="*/ 105 w 285"/>
                <a:gd name="T3" fmla="*/ 165 h 1035"/>
                <a:gd name="T4" fmla="*/ 120 w 285"/>
                <a:gd name="T5" fmla="*/ 210 h 1035"/>
                <a:gd name="T6" fmla="*/ 120 w 285"/>
                <a:gd name="T7" fmla="*/ 570 h 1035"/>
                <a:gd name="T8" fmla="*/ 60 w 285"/>
                <a:gd name="T9" fmla="*/ 795 h 1035"/>
                <a:gd name="T10" fmla="*/ 75 w 285"/>
                <a:gd name="T11" fmla="*/ 945 h 1035"/>
                <a:gd name="T12" fmla="*/ 195 w 285"/>
                <a:gd name="T13" fmla="*/ 1035 h 1035"/>
                <a:gd name="T14" fmla="*/ 285 w 285"/>
                <a:gd name="T15" fmla="*/ 915 h 1035"/>
                <a:gd name="T16" fmla="*/ 225 w 285"/>
                <a:gd name="T17" fmla="*/ 585 h 1035"/>
                <a:gd name="T18" fmla="*/ 195 w 285"/>
                <a:gd name="T19" fmla="*/ 540 h 1035"/>
                <a:gd name="T20" fmla="*/ 150 w 285"/>
                <a:gd name="T21" fmla="*/ 510 h 1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5" h="1035">
                  <a:moveTo>
                    <a:pt x="0" y="0"/>
                  </a:moveTo>
                  <a:cubicBezTo>
                    <a:pt x="71" y="47"/>
                    <a:pt x="77" y="82"/>
                    <a:pt x="105" y="165"/>
                  </a:cubicBezTo>
                  <a:cubicBezTo>
                    <a:pt x="110" y="180"/>
                    <a:pt x="120" y="210"/>
                    <a:pt x="120" y="210"/>
                  </a:cubicBezTo>
                  <a:cubicBezTo>
                    <a:pt x="138" y="371"/>
                    <a:pt x="147" y="381"/>
                    <a:pt x="120" y="570"/>
                  </a:cubicBezTo>
                  <a:cubicBezTo>
                    <a:pt x="110" y="643"/>
                    <a:pt x="72" y="720"/>
                    <a:pt x="60" y="795"/>
                  </a:cubicBezTo>
                  <a:cubicBezTo>
                    <a:pt x="65" y="845"/>
                    <a:pt x="64" y="896"/>
                    <a:pt x="75" y="945"/>
                  </a:cubicBezTo>
                  <a:cubicBezTo>
                    <a:pt x="87" y="998"/>
                    <a:pt x="156" y="1009"/>
                    <a:pt x="195" y="1035"/>
                  </a:cubicBezTo>
                  <a:cubicBezTo>
                    <a:pt x="247" y="1000"/>
                    <a:pt x="265" y="974"/>
                    <a:pt x="285" y="915"/>
                  </a:cubicBezTo>
                  <a:cubicBezTo>
                    <a:pt x="276" y="828"/>
                    <a:pt x="279" y="666"/>
                    <a:pt x="225" y="585"/>
                  </a:cubicBezTo>
                  <a:cubicBezTo>
                    <a:pt x="215" y="570"/>
                    <a:pt x="209" y="551"/>
                    <a:pt x="195" y="540"/>
                  </a:cubicBezTo>
                  <a:cubicBezTo>
                    <a:pt x="145" y="500"/>
                    <a:pt x="150" y="548"/>
                    <a:pt x="150" y="51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693" name="Line 21"/>
            <p:cNvSpPr>
              <a:spLocks noChangeShapeType="1"/>
            </p:cNvSpPr>
            <p:nvPr/>
          </p:nvSpPr>
          <p:spPr bwMode="auto">
            <a:xfrm flipH="1">
              <a:off x="5217" y="1932"/>
              <a:ext cx="76" cy="7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694" name="Line 22"/>
            <p:cNvSpPr>
              <a:spLocks noChangeShapeType="1"/>
            </p:cNvSpPr>
            <p:nvPr/>
          </p:nvSpPr>
          <p:spPr bwMode="auto">
            <a:xfrm flipH="1">
              <a:off x="5217" y="1981"/>
              <a:ext cx="93" cy="9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695" name="Line 23"/>
            <p:cNvSpPr>
              <a:spLocks noChangeShapeType="1"/>
            </p:cNvSpPr>
            <p:nvPr/>
          </p:nvSpPr>
          <p:spPr bwMode="auto">
            <a:xfrm flipH="1">
              <a:off x="5248" y="2097"/>
              <a:ext cx="65" cy="6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696" name="Line 24"/>
            <p:cNvSpPr>
              <a:spLocks noChangeShapeType="1"/>
            </p:cNvSpPr>
            <p:nvPr/>
          </p:nvSpPr>
          <p:spPr bwMode="auto">
            <a:xfrm flipH="1">
              <a:off x="5224" y="2036"/>
              <a:ext cx="94" cy="9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697" name="Line 25"/>
            <p:cNvSpPr>
              <a:spLocks noChangeShapeType="1"/>
            </p:cNvSpPr>
            <p:nvPr/>
          </p:nvSpPr>
          <p:spPr bwMode="auto">
            <a:xfrm rot="21292137" flipH="1">
              <a:off x="4363" y="1978"/>
              <a:ext cx="325" cy="147"/>
            </a:xfrm>
            <a:prstGeom prst="line">
              <a:avLst/>
            </a:prstGeom>
            <a:noFill/>
            <a:ln w="28575">
              <a:solidFill>
                <a:srgbClr val="0066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698" name="Line 26"/>
            <p:cNvSpPr>
              <a:spLocks noChangeShapeType="1"/>
            </p:cNvSpPr>
            <p:nvPr/>
          </p:nvSpPr>
          <p:spPr bwMode="auto">
            <a:xfrm>
              <a:off x="4678" y="1973"/>
              <a:ext cx="0" cy="281"/>
            </a:xfrm>
            <a:prstGeom prst="line">
              <a:avLst/>
            </a:prstGeom>
            <a:noFill/>
            <a:ln w="28575">
              <a:solidFill>
                <a:srgbClr val="0066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8700" name="Line 28"/>
            <p:cNvSpPr>
              <a:spLocks noChangeShapeType="1"/>
            </p:cNvSpPr>
            <p:nvPr/>
          </p:nvSpPr>
          <p:spPr bwMode="auto">
            <a:xfrm rot="271793" flipV="1">
              <a:off x="4390" y="2242"/>
              <a:ext cx="281" cy="188"/>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8701" name="Line 29"/>
            <p:cNvSpPr>
              <a:spLocks noChangeShapeType="1"/>
            </p:cNvSpPr>
            <p:nvPr/>
          </p:nvSpPr>
          <p:spPr bwMode="auto">
            <a:xfrm rot="194466" flipH="1">
              <a:off x="4384" y="1965"/>
              <a:ext cx="281" cy="468"/>
            </a:xfrm>
            <a:prstGeom prst="line">
              <a:avLst/>
            </a:prstGeom>
            <a:noFill/>
            <a:ln w="28575">
              <a:solidFill>
                <a:srgbClr val="0066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722" name="AutoShape 50"/>
            <p:cNvSpPr>
              <a:spLocks noChangeArrowheads="1"/>
            </p:cNvSpPr>
            <p:nvPr/>
          </p:nvSpPr>
          <p:spPr bwMode="auto">
            <a:xfrm>
              <a:off x="4667" y="1949"/>
              <a:ext cx="30" cy="30"/>
            </a:xfrm>
            <a:prstGeom prst="flowChartConnector">
              <a:avLst/>
            </a:prstGeom>
            <a:solidFill>
              <a:srgbClr val="000000"/>
            </a:solidFill>
            <a:ln w="9525">
              <a:solidFill>
                <a:srgbClr val="000000"/>
              </a:solidFill>
              <a:round/>
              <a:headEnd/>
              <a:tailEnd/>
            </a:ln>
          </p:spPr>
          <p:txBody>
            <a:bodyPr/>
            <a:lstStyle/>
            <a:p>
              <a:endParaRPr lang="en-US"/>
            </a:p>
          </p:txBody>
        </p:sp>
        <p:sp>
          <p:nvSpPr>
            <p:cNvPr id="28723" name="Text Box 51"/>
            <p:cNvSpPr txBox="1">
              <a:spLocks noChangeArrowheads="1"/>
            </p:cNvSpPr>
            <p:nvPr/>
          </p:nvSpPr>
          <p:spPr bwMode="auto">
            <a:xfrm>
              <a:off x="4176" y="1988"/>
              <a:ext cx="285" cy="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28724" name="Text Box 52"/>
            <p:cNvSpPr txBox="1">
              <a:spLocks noChangeArrowheads="1"/>
            </p:cNvSpPr>
            <p:nvPr/>
          </p:nvSpPr>
          <p:spPr bwMode="auto">
            <a:xfrm>
              <a:off x="4628" y="2106"/>
              <a:ext cx="254" cy="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28725" name="Text Box 53"/>
            <p:cNvSpPr txBox="1">
              <a:spLocks noChangeArrowheads="1"/>
            </p:cNvSpPr>
            <p:nvPr/>
          </p:nvSpPr>
          <p:spPr bwMode="auto">
            <a:xfrm>
              <a:off x="4254" y="2363"/>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336600"/>
                  </a:solidFill>
                </a:rPr>
                <a:t>p</a:t>
              </a:r>
            </a:p>
          </p:txBody>
        </p:sp>
        <p:sp>
          <p:nvSpPr>
            <p:cNvPr id="28699" name="Line 27"/>
            <p:cNvSpPr>
              <a:spLocks noChangeShapeType="1"/>
            </p:cNvSpPr>
            <p:nvPr/>
          </p:nvSpPr>
          <p:spPr bwMode="auto">
            <a:xfrm>
              <a:off x="4382" y="2137"/>
              <a:ext cx="0" cy="281"/>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8727" name="Text Box 55"/>
            <p:cNvSpPr txBox="1">
              <a:spLocks noChangeArrowheads="1"/>
            </p:cNvSpPr>
            <p:nvPr/>
          </p:nvSpPr>
          <p:spPr bwMode="auto">
            <a:xfrm>
              <a:off x="4636" y="2499"/>
              <a:ext cx="11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l-GR" sz="2800"/>
            </a:p>
          </p:txBody>
        </p:sp>
        <p:sp>
          <p:nvSpPr>
            <p:cNvPr id="28728" name="Text Box 56"/>
            <p:cNvSpPr txBox="1">
              <a:spLocks noChangeArrowheads="1"/>
            </p:cNvSpPr>
            <p:nvPr/>
          </p:nvSpPr>
          <p:spPr bwMode="auto">
            <a:xfrm>
              <a:off x="4190" y="1862"/>
              <a:ext cx="237"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solidFill>
                    <a:srgbClr val="336600"/>
                  </a:solidFill>
                  <a:latin typeface="Times New Roman" pitchFamily="18" charset="0"/>
                  <a:cs typeface="Times New Roman" pitchFamily="18" charset="0"/>
                </a:rPr>
                <a:t>σ</a:t>
              </a:r>
            </a:p>
          </p:txBody>
        </p:sp>
        <p:graphicFrame>
          <p:nvGraphicFramePr>
            <p:cNvPr id="28732" name="Object 60"/>
            <p:cNvGraphicFramePr>
              <a:graphicFrameLocks noChangeAspect="1"/>
            </p:cNvGraphicFramePr>
            <p:nvPr/>
          </p:nvGraphicFramePr>
          <p:xfrm>
            <a:off x="4573" y="2320"/>
            <a:ext cx="203" cy="240"/>
          </p:xfrm>
          <a:graphic>
            <a:graphicData uri="http://schemas.openxmlformats.org/presentationml/2006/ole">
              <mc:AlternateContent xmlns:mc="http://schemas.openxmlformats.org/markup-compatibility/2006">
                <mc:Choice xmlns:v="urn:schemas-microsoft-com:vml" Requires="v">
                  <p:oleObj spid="_x0000_s28742" name="Equation" r:id="rId11" imgW="139680" imgH="164880" progId="Equation.3">
                    <p:embed/>
                  </p:oleObj>
                </mc:Choice>
                <mc:Fallback>
                  <p:oleObj name="Equation" r:id="rId11" imgW="139680" imgH="164880" progId="Equation.3">
                    <p:embed/>
                    <p:pic>
                      <p:nvPicPr>
                        <p:cNvPr id="0" name="Object 6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573" y="2320"/>
                          <a:ext cx="203" cy="24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8674">
                                            <p:txEl>
                                              <p:pRg st="0" end="0"/>
                                            </p:txEl>
                                          </p:spTgt>
                                        </p:tgtEl>
                                        <p:attrNameLst>
                                          <p:attrName>style.visibility</p:attrName>
                                        </p:attrNameLst>
                                      </p:cBhvr>
                                      <p:to>
                                        <p:strVal val="visible"/>
                                      </p:to>
                                    </p:set>
                                    <p:animEffect transition="in" filter="checkerboard(across)">
                                      <p:cBhvr>
                                        <p:cTn id="7" dur="500"/>
                                        <p:tgtEl>
                                          <p:spTgt spid="28674">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28736"/>
                                        </p:tgtEl>
                                        <p:attrNameLst>
                                          <p:attrName>style.visibility</p:attrName>
                                        </p:attrNameLst>
                                      </p:cBhvr>
                                      <p:to>
                                        <p:strVal val="visible"/>
                                      </p:to>
                                    </p:set>
                                    <p:animEffect transition="in" filter="wheel(4)">
                                      <p:cBhvr>
                                        <p:cTn id="12" dur="2000"/>
                                        <p:tgtEl>
                                          <p:spTgt spid="2873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28675"/>
                                        </p:tgtEl>
                                        <p:attrNameLst>
                                          <p:attrName>style.visibility</p:attrName>
                                        </p:attrNameLst>
                                      </p:cBhvr>
                                      <p:to>
                                        <p:strVal val="visible"/>
                                      </p:to>
                                    </p:set>
                                    <p:animEffect transition="in" filter="checkerboard(across)">
                                      <p:cBhvr>
                                        <p:cTn id="17" dur="500"/>
                                        <p:tgtEl>
                                          <p:spTgt spid="2867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28676"/>
                                        </p:tgtEl>
                                        <p:attrNameLst>
                                          <p:attrName>style.visibility</p:attrName>
                                        </p:attrNameLst>
                                      </p:cBhvr>
                                      <p:to>
                                        <p:strVal val="visible"/>
                                      </p:to>
                                    </p:set>
                                    <p:animEffect transition="in" filter="blinds(horizontal)">
                                      <p:cBhvr>
                                        <p:cTn id="22" dur="500"/>
                                        <p:tgtEl>
                                          <p:spTgt spid="2867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28735"/>
                                        </p:tgtEl>
                                        <p:attrNameLst>
                                          <p:attrName>style.visibility</p:attrName>
                                        </p:attrNameLst>
                                      </p:cBhvr>
                                      <p:to>
                                        <p:strVal val="visible"/>
                                      </p:to>
                                    </p:set>
                                    <p:animEffect transition="in" filter="wheel(4)">
                                      <p:cBhvr>
                                        <p:cTn id="27" dur="2000"/>
                                        <p:tgtEl>
                                          <p:spTgt spid="28735"/>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28677"/>
                                        </p:tgtEl>
                                        <p:attrNameLst>
                                          <p:attrName>style.visibility</p:attrName>
                                        </p:attrNameLst>
                                      </p:cBhvr>
                                      <p:to>
                                        <p:strVal val="visible"/>
                                      </p:to>
                                    </p:set>
                                    <p:animEffect transition="in" filter="checkerboard(across)">
                                      <p:cBhvr>
                                        <p:cTn id="32" dur="500"/>
                                        <p:tgtEl>
                                          <p:spTgt spid="28677"/>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nodeType="clickEffect">
                                  <p:stCondLst>
                                    <p:cond delay="0"/>
                                  </p:stCondLst>
                                  <p:childTnLst>
                                    <p:set>
                                      <p:cBhvr>
                                        <p:cTn id="36" dur="1" fill="hold">
                                          <p:stCondLst>
                                            <p:cond delay="0"/>
                                          </p:stCondLst>
                                        </p:cTn>
                                        <p:tgtEl>
                                          <p:spTgt spid="28678"/>
                                        </p:tgtEl>
                                        <p:attrNameLst>
                                          <p:attrName>style.visibility</p:attrName>
                                        </p:attrNameLst>
                                      </p:cBhvr>
                                      <p:to>
                                        <p:strVal val="visible"/>
                                      </p:to>
                                    </p:set>
                                    <p:animEffect transition="in" filter="checkerboard(across)">
                                      <p:cBhvr>
                                        <p:cTn id="37" dur="500"/>
                                        <p:tgtEl>
                                          <p:spTgt spid="28678"/>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grpId="0" nodeType="clickEffect">
                                  <p:stCondLst>
                                    <p:cond delay="0"/>
                                  </p:stCondLst>
                                  <p:childTnLst>
                                    <p:set>
                                      <p:cBhvr>
                                        <p:cTn id="41" dur="1" fill="hold">
                                          <p:stCondLst>
                                            <p:cond delay="0"/>
                                          </p:stCondLst>
                                        </p:cTn>
                                        <p:tgtEl>
                                          <p:spTgt spid="28681"/>
                                        </p:tgtEl>
                                        <p:attrNameLst>
                                          <p:attrName>style.visibility</p:attrName>
                                        </p:attrNameLst>
                                      </p:cBhvr>
                                      <p:to>
                                        <p:strVal val="visible"/>
                                      </p:to>
                                    </p:set>
                                    <p:animEffect transition="in" filter="checkerboard(across)">
                                      <p:cBhvr>
                                        <p:cTn id="42" dur="500"/>
                                        <p:tgtEl>
                                          <p:spTgt spid="28681"/>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nodeType="clickEffect">
                                  <p:stCondLst>
                                    <p:cond delay="0"/>
                                  </p:stCondLst>
                                  <p:childTnLst>
                                    <p:set>
                                      <p:cBhvr>
                                        <p:cTn id="46" dur="1" fill="hold">
                                          <p:stCondLst>
                                            <p:cond delay="0"/>
                                          </p:stCondLst>
                                        </p:cTn>
                                        <p:tgtEl>
                                          <p:spTgt spid="28679"/>
                                        </p:tgtEl>
                                        <p:attrNameLst>
                                          <p:attrName>style.visibility</p:attrName>
                                        </p:attrNameLst>
                                      </p:cBhvr>
                                      <p:to>
                                        <p:strVal val="visible"/>
                                      </p:to>
                                    </p:set>
                                    <p:animEffect transition="in" filter="checkerboard(across)">
                                      <p:cBhvr>
                                        <p:cTn id="47" dur="500"/>
                                        <p:tgtEl>
                                          <p:spTgt spid="28679"/>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grpId="0" nodeType="clickEffect">
                                  <p:stCondLst>
                                    <p:cond delay="0"/>
                                  </p:stCondLst>
                                  <p:childTnLst>
                                    <p:set>
                                      <p:cBhvr>
                                        <p:cTn id="51" dur="1" fill="hold">
                                          <p:stCondLst>
                                            <p:cond delay="0"/>
                                          </p:stCondLst>
                                        </p:cTn>
                                        <p:tgtEl>
                                          <p:spTgt spid="28682"/>
                                        </p:tgtEl>
                                        <p:attrNameLst>
                                          <p:attrName>style.visibility</p:attrName>
                                        </p:attrNameLst>
                                      </p:cBhvr>
                                      <p:to>
                                        <p:strVal val="visible"/>
                                      </p:to>
                                    </p:set>
                                    <p:animEffect transition="in" filter="checkerboard(across)">
                                      <p:cBhvr>
                                        <p:cTn id="52" dur="500"/>
                                        <p:tgtEl>
                                          <p:spTgt spid="28682"/>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5" presetClass="entr" presetSubtype="10" fill="hold" nodeType="clickEffect">
                                  <p:stCondLst>
                                    <p:cond delay="0"/>
                                  </p:stCondLst>
                                  <p:childTnLst>
                                    <p:set>
                                      <p:cBhvr>
                                        <p:cTn id="56" dur="1" fill="hold">
                                          <p:stCondLst>
                                            <p:cond delay="0"/>
                                          </p:stCondLst>
                                        </p:cTn>
                                        <p:tgtEl>
                                          <p:spTgt spid="28680"/>
                                        </p:tgtEl>
                                        <p:attrNameLst>
                                          <p:attrName>style.visibility</p:attrName>
                                        </p:attrNameLst>
                                      </p:cBhvr>
                                      <p:to>
                                        <p:strVal val="visible"/>
                                      </p:to>
                                    </p:set>
                                    <p:animEffect transition="in" filter="checkerboard(across)">
                                      <p:cBhvr>
                                        <p:cTn id="57" dur="500"/>
                                        <p:tgtEl>
                                          <p:spTgt spid="28680"/>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5" presetClass="entr" presetSubtype="10" fill="hold" grpId="0" nodeType="clickEffect">
                                  <p:stCondLst>
                                    <p:cond delay="0"/>
                                  </p:stCondLst>
                                  <p:childTnLst>
                                    <p:set>
                                      <p:cBhvr>
                                        <p:cTn id="61" dur="1" fill="hold">
                                          <p:stCondLst>
                                            <p:cond delay="0"/>
                                          </p:stCondLst>
                                        </p:cTn>
                                        <p:tgtEl>
                                          <p:spTgt spid="28683"/>
                                        </p:tgtEl>
                                        <p:attrNameLst>
                                          <p:attrName>style.visibility</p:attrName>
                                        </p:attrNameLst>
                                      </p:cBhvr>
                                      <p:to>
                                        <p:strVal val="visible"/>
                                      </p:to>
                                    </p:set>
                                    <p:animEffect transition="in" filter="checkerboard(across)">
                                      <p:cBhvr>
                                        <p:cTn id="62" dur="500"/>
                                        <p:tgtEl>
                                          <p:spTgt spid="28683"/>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5" presetClass="entr" presetSubtype="10" fill="hold" grpId="0" nodeType="clickEffect">
                                  <p:stCondLst>
                                    <p:cond delay="0"/>
                                  </p:stCondLst>
                                  <p:childTnLst>
                                    <p:set>
                                      <p:cBhvr>
                                        <p:cTn id="66" dur="1" fill="hold">
                                          <p:stCondLst>
                                            <p:cond delay="0"/>
                                          </p:stCondLst>
                                        </p:cTn>
                                        <p:tgtEl>
                                          <p:spTgt spid="28684"/>
                                        </p:tgtEl>
                                        <p:attrNameLst>
                                          <p:attrName>style.visibility</p:attrName>
                                        </p:attrNameLst>
                                      </p:cBhvr>
                                      <p:to>
                                        <p:strVal val="visible"/>
                                      </p:to>
                                    </p:set>
                                    <p:animEffect transition="in" filter="checkerboard(across)">
                                      <p:cBhvr>
                                        <p:cTn id="67" dur="500"/>
                                        <p:tgtEl>
                                          <p:spTgt spid="286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674" grpId="0" build="p" autoUpdateAnimBg="0"/>
      <p:bldP spid="28676" grpId="0" autoUpdateAnimBg="0"/>
      <p:bldP spid="28677" grpId="0" autoUpdateAnimBg="0"/>
      <p:bldP spid="28681" grpId="0" autoUpdateAnimBg="0"/>
      <p:bldP spid="28682" grpId="0" autoUpdateAnimBg="0"/>
      <p:bldP spid="28683" grpId="0" autoUpdateAnimBg="0"/>
      <p:bldP spid="28684" grpId="0" autoUpdateAnimBg="0"/>
    </p:bldLst>
  </p:timing>
</p:sld>
</file>

<file path=ppt/slides/slide3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89090" name="Rectangle 2"/>
          <p:cNvSpPr>
            <a:spLocks noGrp="1" noChangeArrowheads="1"/>
          </p:cNvSpPr>
          <p:nvPr>
            <p:ph type="body" sz="half" idx="1"/>
          </p:nvPr>
        </p:nvSpPr>
        <p:spPr>
          <a:xfrm>
            <a:off x="457200" y="152400"/>
            <a:ext cx="8686800" cy="4525963"/>
          </a:xfrm>
        </p:spPr>
        <p:txBody>
          <a:bodyPr/>
          <a:lstStyle/>
          <a:p>
            <a:r>
              <a:rPr lang="en-US" sz="2800" b="1">
                <a:solidFill>
                  <a:srgbClr val="000000"/>
                </a:solidFill>
                <a:latin typeface=".VnArial" pitchFamily="34" charset="0"/>
              </a:rPr>
              <a:t>1</a:t>
            </a:r>
            <a:r>
              <a:rPr lang="en-US" sz="2800" b="1">
                <a:solidFill>
                  <a:srgbClr val="000000"/>
                </a:solidFill>
              </a:rPr>
              <a:t>. 12. Biến dạng – </a:t>
            </a:r>
            <a:r>
              <a:rPr lang="en-US" sz="2800" b="1"/>
              <a:t>đ</a:t>
            </a:r>
            <a:r>
              <a:rPr lang="en-US" sz="2800" b="1">
                <a:solidFill>
                  <a:srgbClr val="000000"/>
                </a:solidFill>
              </a:rPr>
              <a:t>iều kiện cứng</a:t>
            </a:r>
            <a:r>
              <a:rPr lang="en-US" sz="2800">
                <a:solidFill>
                  <a:srgbClr val="000000"/>
                </a:solidFill>
              </a:rPr>
              <a:t>.</a:t>
            </a:r>
          </a:p>
          <a:p>
            <a:pPr>
              <a:buFontTx/>
              <a:buNone/>
            </a:pPr>
            <a:r>
              <a:rPr lang="en-US" sz="2800">
                <a:solidFill>
                  <a:srgbClr val="000000"/>
                </a:solidFill>
              </a:rPr>
              <a:t>Mọi cách làm biến đổi hình dáng và kích thước đều </a:t>
            </a:r>
          </a:p>
          <a:p>
            <a:pPr>
              <a:buFontTx/>
              <a:buNone/>
            </a:pPr>
            <a:r>
              <a:rPr lang="en-US" sz="2800">
                <a:solidFill>
                  <a:srgbClr val="000000"/>
                </a:solidFill>
              </a:rPr>
              <a:t>có thể quy về hai loại biến dạng: </a:t>
            </a:r>
            <a:r>
              <a:rPr lang="en-US" sz="2800" i="1">
                <a:solidFill>
                  <a:srgbClr val="000000"/>
                </a:solidFill>
              </a:rPr>
              <a:t>biến dạng dài</a:t>
            </a:r>
            <a:r>
              <a:rPr lang="en-US" sz="2800">
                <a:solidFill>
                  <a:srgbClr val="000000"/>
                </a:solidFill>
              </a:rPr>
              <a:t> và </a:t>
            </a:r>
          </a:p>
          <a:p>
            <a:pPr>
              <a:buFontTx/>
              <a:buNone/>
            </a:pPr>
            <a:r>
              <a:rPr lang="en-US" sz="2800" i="1">
                <a:solidFill>
                  <a:srgbClr val="000000"/>
                </a:solidFill>
              </a:rPr>
              <a:t>Biến dạng góc</a:t>
            </a:r>
            <a:r>
              <a:rPr lang="en-US" sz="2800">
                <a:solidFill>
                  <a:srgbClr val="000000"/>
                </a:solidFill>
              </a:rPr>
              <a:t> </a:t>
            </a:r>
          </a:p>
        </p:txBody>
      </p:sp>
      <p:grpSp>
        <p:nvGrpSpPr>
          <p:cNvPr id="89091" name="Group 3"/>
          <p:cNvGrpSpPr>
            <a:grpSpLocks/>
          </p:cNvGrpSpPr>
          <p:nvPr/>
        </p:nvGrpSpPr>
        <p:grpSpPr bwMode="auto">
          <a:xfrm>
            <a:off x="3873500" y="1676400"/>
            <a:ext cx="2338388" cy="1874838"/>
            <a:chOff x="2176" y="672"/>
            <a:chExt cx="1473" cy="1181"/>
          </a:xfrm>
        </p:grpSpPr>
        <p:sp>
          <p:nvSpPr>
            <p:cNvPr id="89092" name="Rectangle 4"/>
            <p:cNvSpPr>
              <a:spLocks noChangeArrowheads="1"/>
            </p:cNvSpPr>
            <p:nvPr/>
          </p:nvSpPr>
          <p:spPr bwMode="auto">
            <a:xfrm>
              <a:off x="2264" y="1382"/>
              <a:ext cx="345" cy="259"/>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9093" name="Line 5"/>
            <p:cNvSpPr>
              <a:spLocks noChangeShapeType="1"/>
            </p:cNvSpPr>
            <p:nvPr/>
          </p:nvSpPr>
          <p:spPr bwMode="auto">
            <a:xfrm flipV="1">
              <a:off x="2264" y="1037"/>
              <a:ext cx="432" cy="34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094" name="Line 6"/>
            <p:cNvSpPr>
              <a:spLocks noChangeShapeType="1"/>
            </p:cNvSpPr>
            <p:nvPr/>
          </p:nvSpPr>
          <p:spPr bwMode="auto">
            <a:xfrm flipV="1">
              <a:off x="2609" y="1037"/>
              <a:ext cx="432" cy="34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095" name="Line 7"/>
            <p:cNvSpPr>
              <a:spLocks noChangeShapeType="1"/>
            </p:cNvSpPr>
            <p:nvPr/>
          </p:nvSpPr>
          <p:spPr bwMode="auto">
            <a:xfrm>
              <a:off x="2696" y="1037"/>
              <a:ext cx="34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096" name="Line 8"/>
            <p:cNvSpPr>
              <a:spLocks noChangeShapeType="1"/>
            </p:cNvSpPr>
            <p:nvPr/>
          </p:nvSpPr>
          <p:spPr bwMode="auto">
            <a:xfrm>
              <a:off x="3041" y="1037"/>
              <a:ext cx="0" cy="259"/>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097" name="Line 9"/>
            <p:cNvSpPr>
              <a:spLocks noChangeShapeType="1"/>
            </p:cNvSpPr>
            <p:nvPr/>
          </p:nvSpPr>
          <p:spPr bwMode="auto">
            <a:xfrm flipV="1">
              <a:off x="2609" y="1296"/>
              <a:ext cx="432" cy="34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098" name="Line 10"/>
            <p:cNvSpPr>
              <a:spLocks noChangeShapeType="1"/>
            </p:cNvSpPr>
            <p:nvPr/>
          </p:nvSpPr>
          <p:spPr bwMode="auto">
            <a:xfrm>
              <a:off x="2804" y="965"/>
              <a:ext cx="318"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89099" name="Line 11"/>
            <p:cNvSpPr>
              <a:spLocks noChangeShapeType="1"/>
            </p:cNvSpPr>
            <p:nvPr/>
          </p:nvSpPr>
          <p:spPr bwMode="auto">
            <a:xfrm rot="593893" flipV="1">
              <a:off x="2702" y="958"/>
              <a:ext cx="86" cy="87"/>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89100" name="Line 12"/>
            <p:cNvSpPr>
              <a:spLocks noChangeShapeType="1"/>
            </p:cNvSpPr>
            <p:nvPr/>
          </p:nvSpPr>
          <p:spPr bwMode="auto">
            <a:xfrm rot="593893" flipV="1">
              <a:off x="3040" y="958"/>
              <a:ext cx="87" cy="87"/>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89101" name="Line 13"/>
            <p:cNvSpPr>
              <a:spLocks noChangeShapeType="1"/>
            </p:cNvSpPr>
            <p:nvPr/>
          </p:nvSpPr>
          <p:spPr bwMode="auto">
            <a:xfrm>
              <a:off x="3128" y="965"/>
              <a:ext cx="0" cy="259"/>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89102" name="Line 14"/>
            <p:cNvSpPr>
              <a:spLocks noChangeShapeType="1"/>
            </p:cNvSpPr>
            <p:nvPr/>
          </p:nvSpPr>
          <p:spPr bwMode="auto">
            <a:xfrm rot="200865" flipV="1">
              <a:off x="3044" y="1212"/>
              <a:ext cx="86" cy="86"/>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89103" name="Line 15"/>
            <p:cNvSpPr>
              <a:spLocks noChangeShapeType="1"/>
            </p:cNvSpPr>
            <p:nvPr/>
          </p:nvSpPr>
          <p:spPr bwMode="auto">
            <a:xfrm>
              <a:off x="3136" y="1217"/>
              <a:ext cx="45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04" name="Line 16"/>
            <p:cNvSpPr>
              <a:spLocks noChangeShapeType="1"/>
            </p:cNvSpPr>
            <p:nvPr/>
          </p:nvSpPr>
          <p:spPr bwMode="auto">
            <a:xfrm>
              <a:off x="2817" y="1643"/>
              <a:ext cx="22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05" name="Line 17"/>
            <p:cNvSpPr>
              <a:spLocks noChangeShapeType="1"/>
            </p:cNvSpPr>
            <p:nvPr/>
          </p:nvSpPr>
          <p:spPr bwMode="auto">
            <a:xfrm>
              <a:off x="3040" y="1296"/>
              <a:ext cx="46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06" name="Line 18"/>
            <p:cNvSpPr>
              <a:spLocks noChangeShapeType="1"/>
            </p:cNvSpPr>
            <p:nvPr/>
          </p:nvSpPr>
          <p:spPr bwMode="auto">
            <a:xfrm flipV="1">
              <a:off x="2942" y="1296"/>
              <a:ext cx="432" cy="345"/>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89107" name="Line 19"/>
            <p:cNvSpPr>
              <a:spLocks noChangeShapeType="1"/>
            </p:cNvSpPr>
            <p:nvPr/>
          </p:nvSpPr>
          <p:spPr bwMode="auto">
            <a:xfrm rot="530408" flipH="1">
              <a:off x="3470" y="1047"/>
              <a:ext cx="167" cy="19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89108" name="Line 20"/>
            <p:cNvSpPr>
              <a:spLocks noChangeShapeType="1"/>
            </p:cNvSpPr>
            <p:nvPr/>
          </p:nvSpPr>
          <p:spPr bwMode="auto">
            <a:xfrm rot="427167" flipH="1">
              <a:off x="2176" y="1512"/>
              <a:ext cx="259" cy="258"/>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89109" name="Line 21"/>
            <p:cNvSpPr>
              <a:spLocks noChangeShapeType="1"/>
            </p:cNvSpPr>
            <p:nvPr/>
          </p:nvSpPr>
          <p:spPr bwMode="auto">
            <a:xfrm>
              <a:off x="2696" y="1037"/>
              <a:ext cx="0" cy="259"/>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89110" name="Line 22"/>
            <p:cNvSpPr>
              <a:spLocks noChangeShapeType="1"/>
            </p:cNvSpPr>
            <p:nvPr/>
          </p:nvSpPr>
          <p:spPr bwMode="auto">
            <a:xfrm>
              <a:off x="2696" y="1296"/>
              <a:ext cx="345"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89111" name="Line 23"/>
            <p:cNvSpPr>
              <a:spLocks noChangeShapeType="1"/>
            </p:cNvSpPr>
            <p:nvPr/>
          </p:nvSpPr>
          <p:spPr bwMode="auto">
            <a:xfrm flipV="1">
              <a:off x="2264" y="1296"/>
              <a:ext cx="432" cy="34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89112" name="Line 24"/>
            <p:cNvSpPr>
              <a:spLocks noChangeShapeType="1"/>
            </p:cNvSpPr>
            <p:nvPr/>
          </p:nvSpPr>
          <p:spPr bwMode="auto">
            <a:xfrm rot="312681" flipV="1">
              <a:off x="2922" y="856"/>
              <a:ext cx="259" cy="259"/>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89113" name="Text Box 25"/>
            <p:cNvSpPr txBox="1">
              <a:spLocks noChangeArrowheads="1"/>
            </p:cNvSpPr>
            <p:nvPr/>
          </p:nvSpPr>
          <p:spPr bwMode="auto">
            <a:xfrm>
              <a:off x="2953" y="672"/>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P</a:t>
              </a:r>
            </a:p>
          </p:txBody>
        </p:sp>
        <p:sp>
          <p:nvSpPr>
            <p:cNvPr id="89114" name="Text Box 26"/>
            <p:cNvSpPr txBox="1">
              <a:spLocks noChangeArrowheads="1"/>
            </p:cNvSpPr>
            <p:nvPr/>
          </p:nvSpPr>
          <p:spPr bwMode="auto">
            <a:xfrm>
              <a:off x="2197" y="1594"/>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P</a:t>
              </a:r>
            </a:p>
          </p:txBody>
        </p:sp>
        <p:sp>
          <p:nvSpPr>
            <p:cNvPr id="89115" name="Text Box 27"/>
            <p:cNvSpPr txBox="1">
              <a:spLocks noChangeArrowheads="1"/>
            </p:cNvSpPr>
            <p:nvPr/>
          </p:nvSpPr>
          <p:spPr bwMode="auto">
            <a:xfrm rot="18840000">
              <a:off x="2882" y="1286"/>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l</a:t>
              </a:r>
            </a:p>
          </p:txBody>
        </p:sp>
        <p:sp>
          <p:nvSpPr>
            <p:cNvPr id="89116" name="Text Box 28"/>
            <p:cNvSpPr txBox="1">
              <a:spLocks noChangeArrowheads="1"/>
            </p:cNvSpPr>
            <p:nvPr/>
          </p:nvSpPr>
          <p:spPr bwMode="auto">
            <a:xfrm rot="19080000">
              <a:off x="3304" y="877"/>
              <a:ext cx="345"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Δl</a:t>
              </a:r>
            </a:p>
          </p:txBody>
        </p:sp>
      </p:grpSp>
      <p:sp>
        <p:nvSpPr>
          <p:cNvPr id="89117" name="Text Box 29"/>
          <p:cNvSpPr txBox="1">
            <a:spLocks noChangeArrowheads="1"/>
          </p:cNvSpPr>
          <p:nvPr/>
        </p:nvSpPr>
        <p:spPr bwMode="auto">
          <a:xfrm>
            <a:off x="76200" y="2278063"/>
            <a:ext cx="3438525"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latin typeface="Times New Roman" pitchFamily="18" charset="0"/>
                <a:cs typeface="Times New Roman" pitchFamily="18" charset="0"/>
              </a:rPr>
              <a:t>Δ</a:t>
            </a:r>
            <a:r>
              <a:rPr lang="en-US" sz="2800">
                <a:solidFill>
                  <a:srgbClr val="000000"/>
                </a:solidFill>
                <a:latin typeface=".VnBook-Antiqua" pitchFamily="34" charset="0"/>
                <a:cs typeface="Times New Roman" pitchFamily="18" charset="0"/>
              </a:rPr>
              <a:t>l – </a:t>
            </a:r>
            <a:r>
              <a:rPr lang="en-US" sz="2800">
                <a:solidFill>
                  <a:srgbClr val="000000"/>
                </a:solidFill>
                <a:latin typeface=".VnArial" pitchFamily="34" charset="0"/>
                <a:cs typeface="Times New Roman" pitchFamily="18" charset="0"/>
              </a:rPr>
              <a:t>độ dãn tuyệt đối </a:t>
            </a:r>
          </a:p>
          <a:p>
            <a:pPr algn="l"/>
            <a:r>
              <a:rPr lang="en-US" sz="2800">
                <a:solidFill>
                  <a:srgbClr val="000000"/>
                </a:solidFill>
                <a:latin typeface=".VnArial" pitchFamily="34" charset="0"/>
                <a:cs typeface="Times New Roman" pitchFamily="18" charset="0"/>
              </a:rPr>
              <a:t>(độ co tuyệt đối); </a:t>
            </a:r>
            <a:endParaRPr lang="en-US" sz="2800">
              <a:latin typeface=".VnArial" pitchFamily="34" charset="0"/>
              <a:cs typeface="Times New Roman" pitchFamily="18" charset="0"/>
            </a:endParaRPr>
          </a:p>
        </p:txBody>
      </p:sp>
      <p:graphicFrame>
        <p:nvGraphicFramePr>
          <p:cNvPr id="89118" name="Object 30"/>
          <p:cNvGraphicFramePr>
            <a:graphicFrameLocks noChangeAspect="1"/>
          </p:cNvGraphicFramePr>
          <p:nvPr/>
        </p:nvGraphicFramePr>
        <p:xfrm>
          <a:off x="609600" y="3724275"/>
          <a:ext cx="2362200" cy="1544638"/>
        </p:xfrm>
        <a:graphic>
          <a:graphicData uri="http://schemas.openxmlformats.org/presentationml/2006/ole">
            <mc:AlternateContent xmlns:mc="http://schemas.openxmlformats.org/markup-compatibility/2006">
              <mc:Choice xmlns:v="urn:schemas-microsoft-com:vml" Requires="v">
                <p:oleObj spid="_x0000_s89237" name="Document" r:id="rId3" imgW="1019160" imgH="653760" progId="Word.Document.8">
                  <p:embed/>
                </p:oleObj>
              </mc:Choice>
              <mc:Fallback>
                <p:oleObj name="Document" r:id="rId3" imgW="1019160" imgH="653760" progId="Word.Document.8">
                  <p:embed/>
                  <p:pic>
                    <p:nvPicPr>
                      <p:cNvPr id="0" name="Object 3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9600" y="3724275"/>
                        <a:ext cx="2362200" cy="154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89119" name="Object 31"/>
          <p:cNvGraphicFramePr>
            <a:graphicFrameLocks noChangeAspect="1"/>
          </p:cNvGraphicFramePr>
          <p:nvPr/>
        </p:nvGraphicFramePr>
        <p:xfrm>
          <a:off x="3200400" y="4394200"/>
          <a:ext cx="1524000" cy="1371600"/>
        </p:xfrm>
        <a:graphic>
          <a:graphicData uri="http://schemas.openxmlformats.org/presentationml/2006/ole">
            <mc:AlternateContent xmlns:mc="http://schemas.openxmlformats.org/markup-compatibility/2006">
              <mc:Choice xmlns:v="urn:schemas-microsoft-com:vml" Requires="v">
                <p:oleObj spid="_x0000_s89238" name="Document" r:id="rId5" imgW="695160" imgH="653760" progId="Word.Document.8">
                  <p:embed/>
                </p:oleObj>
              </mc:Choice>
              <mc:Fallback>
                <p:oleObj name="Document" r:id="rId5" imgW="695160" imgH="653760" progId="Word.Document.8">
                  <p:embed/>
                  <p:pic>
                    <p:nvPicPr>
                      <p:cNvPr id="0" name="Object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00400" y="4394200"/>
                        <a:ext cx="1524000" cy="1371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89120" name="Text Box 32"/>
          <p:cNvSpPr txBox="1">
            <a:spLocks noChangeArrowheads="1"/>
          </p:cNvSpPr>
          <p:nvPr/>
        </p:nvSpPr>
        <p:spPr bwMode="auto">
          <a:xfrm>
            <a:off x="123825" y="4686300"/>
            <a:ext cx="3275013"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cs typeface="Times New Roman" pitchFamily="18" charset="0"/>
              </a:rPr>
              <a:t>Độ</a:t>
            </a:r>
            <a:r>
              <a:rPr lang="en-US" sz="2800">
                <a:solidFill>
                  <a:srgbClr val="000000"/>
                </a:solidFill>
                <a:latin typeface=".VnArial" pitchFamily="34" charset="0"/>
                <a:cs typeface="Times New Roman" pitchFamily="18" charset="0"/>
              </a:rPr>
              <a:t> trượt tương đối:</a:t>
            </a:r>
            <a:r>
              <a:rPr lang="en-US" sz="2800">
                <a:solidFill>
                  <a:srgbClr val="000000"/>
                </a:solidFill>
                <a:latin typeface=".VnBook-Antiqua" pitchFamily="34" charset="0"/>
                <a:cs typeface="Times New Roman" pitchFamily="18" charset="0"/>
              </a:rPr>
              <a:t> </a:t>
            </a:r>
          </a:p>
        </p:txBody>
      </p:sp>
      <p:sp>
        <p:nvSpPr>
          <p:cNvPr id="89121" name="Text Box 33"/>
          <p:cNvSpPr txBox="1">
            <a:spLocks noChangeArrowheads="1"/>
          </p:cNvSpPr>
          <p:nvPr/>
        </p:nvSpPr>
        <p:spPr bwMode="auto">
          <a:xfrm>
            <a:off x="165100" y="5297488"/>
            <a:ext cx="683577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cs typeface="Times New Roman" pitchFamily="18" charset="0"/>
              </a:rPr>
              <a:t>a – khoảng cách giữa hai mặt phẳng trượt. </a:t>
            </a:r>
            <a:endParaRPr lang="en-US" sz="2800">
              <a:cs typeface="Times New Roman" pitchFamily="18" charset="0"/>
            </a:endParaRPr>
          </a:p>
        </p:txBody>
      </p:sp>
      <p:sp>
        <p:nvSpPr>
          <p:cNvPr id="89122" name="Text Box 34"/>
          <p:cNvSpPr txBox="1">
            <a:spLocks noChangeArrowheads="1"/>
          </p:cNvSpPr>
          <p:nvPr/>
        </p:nvSpPr>
        <p:spPr bwMode="auto">
          <a:xfrm>
            <a:off x="179388" y="5881688"/>
            <a:ext cx="2551112"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latin typeface=".VnArial" pitchFamily="34" charset="0"/>
                <a:cs typeface="Times New Roman" pitchFamily="18" charset="0"/>
              </a:rPr>
              <a:t>Điều kiện cứng </a:t>
            </a:r>
          </a:p>
        </p:txBody>
      </p:sp>
      <p:graphicFrame>
        <p:nvGraphicFramePr>
          <p:cNvPr id="89123" name="Object 35"/>
          <p:cNvGraphicFramePr>
            <a:graphicFrameLocks noChangeAspect="1"/>
          </p:cNvGraphicFramePr>
          <p:nvPr/>
        </p:nvGraphicFramePr>
        <p:xfrm>
          <a:off x="2743200" y="5854700"/>
          <a:ext cx="2057400" cy="533400"/>
        </p:xfrm>
        <a:graphic>
          <a:graphicData uri="http://schemas.openxmlformats.org/presentationml/2006/ole">
            <mc:AlternateContent xmlns:mc="http://schemas.openxmlformats.org/markup-compatibility/2006">
              <mc:Choice xmlns:v="urn:schemas-microsoft-com:vml" Requires="v">
                <p:oleObj spid="_x0000_s89239" name="Document" r:id="rId7" imgW="1019160" imgH="253080" progId="Word.Document.8">
                  <p:embed/>
                </p:oleObj>
              </mc:Choice>
              <mc:Fallback>
                <p:oleObj name="Document" r:id="rId7" imgW="1019160" imgH="253080" progId="Word.Document.8">
                  <p:embed/>
                  <p:pic>
                    <p:nvPicPr>
                      <p:cNvPr id="0" name="Object 3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43200" y="5854700"/>
                        <a:ext cx="2057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89124" name="Text Box 36"/>
          <p:cNvSpPr txBox="1">
            <a:spLocks noChangeArrowheads="1"/>
          </p:cNvSpPr>
          <p:nvPr/>
        </p:nvSpPr>
        <p:spPr bwMode="auto">
          <a:xfrm>
            <a:off x="1914525" y="3987800"/>
            <a:ext cx="1214438"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3366"/>
                </a:solidFill>
              </a:rPr>
              <a:t>(1. 10)</a:t>
            </a:r>
          </a:p>
        </p:txBody>
      </p:sp>
      <p:sp>
        <p:nvSpPr>
          <p:cNvPr id="89125" name="Text Box 37"/>
          <p:cNvSpPr txBox="1">
            <a:spLocks noChangeArrowheads="1"/>
          </p:cNvSpPr>
          <p:nvPr/>
        </p:nvSpPr>
        <p:spPr bwMode="auto">
          <a:xfrm>
            <a:off x="5562600" y="4738688"/>
            <a:ext cx="121443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(1. 11)</a:t>
            </a:r>
          </a:p>
        </p:txBody>
      </p:sp>
      <p:sp>
        <p:nvSpPr>
          <p:cNvPr id="89126" name="Text Box 38"/>
          <p:cNvSpPr txBox="1">
            <a:spLocks noChangeArrowheads="1"/>
          </p:cNvSpPr>
          <p:nvPr/>
        </p:nvSpPr>
        <p:spPr bwMode="auto">
          <a:xfrm>
            <a:off x="5605463" y="5957888"/>
            <a:ext cx="1214437"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(1. 12)</a:t>
            </a:r>
          </a:p>
        </p:txBody>
      </p:sp>
      <p:grpSp>
        <p:nvGrpSpPr>
          <p:cNvPr id="89127" name="Group 39"/>
          <p:cNvGrpSpPr>
            <a:grpSpLocks/>
          </p:cNvGrpSpPr>
          <p:nvPr/>
        </p:nvGrpSpPr>
        <p:grpSpPr bwMode="auto">
          <a:xfrm>
            <a:off x="130175" y="3309938"/>
            <a:ext cx="3541713" cy="525462"/>
            <a:chOff x="82" y="1661"/>
            <a:chExt cx="2231" cy="331"/>
          </a:xfrm>
        </p:grpSpPr>
        <p:sp>
          <p:nvSpPr>
            <p:cNvPr id="89128" name="Text Box 40"/>
            <p:cNvSpPr txBox="1">
              <a:spLocks noChangeArrowheads="1"/>
            </p:cNvSpPr>
            <p:nvPr/>
          </p:nvSpPr>
          <p:spPr bwMode="auto">
            <a:xfrm>
              <a:off x="180" y="1661"/>
              <a:ext cx="213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3366"/>
                  </a:solidFill>
                  <a:latin typeface=".VnBook-Antiqua" pitchFamily="34" charset="0"/>
                  <a:cs typeface="Times New Roman" pitchFamily="18" charset="0"/>
                </a:rPr>
                <a:t>  - </a:t>
              </a:r>
              <a:r>
                <a:rPr lang="en-US" sz="2800">
                  <a:solidFill>
                    <a:srgbClr val="003366"/>
                  </a:solidFill>
                  <a:latin typeface=".VnArial" pitchFamily="34" charset="0"/>
                  <a:cs typeface="Times New Roman" pitchFamily="18" charset="0"/>
                </a:rPr>
                <a:t>độ dãn tương đối:</a:t>
              </a:r>
            </a:p>
          </p:txBody>
        </p:sp>
        <p:sp>
          <p:nvSpPr>
            <p:cNvPr id="89129" name="Text Box 41"/>
            <p:cNvSpPr txBox="1">
              <a:spLocks noChangeArrowheads="1"/>
            </p:cNvSpPr>
            <p:nvPr/>
          </p:nvSpPr>
          <p:spPr bwMode="auto">
            <a:xfrm>
              <a:off x="82" y="1665"/>
              <a:ext cx="21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l-GR" sz="2800">
                  <a:solidFill>
                    <a:srgbClr val="003366"/>
                  </a:solidFill>
                </a:rPr>
                <a:t>ε</a:t>
              </a:r>
            </a:p>
          </p:txBody>
        </p:sp>
      </p:grpSp>
      <p:grpSp>
        <p:nvGrpSpPr>
          <p:cNvPr id="89130" name="Group 42"/>
          <p:cNvGrpSpPr>
            <a:grpSpLocks/>
          </p:cNvGrpSpPr>
          <p:nvPr/>
        </p:nvGrpSpPr>
        <p:grpSpPr bwMode="auto">
          <a:xfrm>
            <a:off x="4389438" y="3614738"/>
            <a:ext cx="2833687" cy="1063625"/>
            <a:chOff x="1981" y="1861"/>
            <a:chExt cx="1785" cy="670"/>
          </a:xfrm>
        </p:grpSpPr>
        <p:sp>
          <p:nvSpPr>
            <p:cNvPr id="89131" name="Line 43"/>
            <p:cNvSpPr>
              <a:spLocks noChangeShapeType="1"/>
            </p:cNvSpPr>
            <p:nvPr/>
          </p:nvSpPr>
          <p:spPr bwMode="auto">
            <a:xfrm>
              <a:off x="2220" y="2397"/>
              <a:ext cx="95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32" name="Line 44"/>
            <p:cNvSpPr>
              <a:spLocks noChangeShapeType="1"/>
            </p:cNvSpPr>
            <p:nvPr/>
          </p:nvSpPr>
          <p:spPr bwMode="auto">
            <a:xfrm>
              <a:off x="2220" y="2224"/>
              <a:ext cx="58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33" name="Line 45"/>
            <p:cNvSpPr>
              <a:spLocks noChangeShapeType="1"/>
            </p:cNvSpPr>
            <p:nvPr/>
          </p:nvSpPr>
          <p:spPr bwMode="auto">
            <a:xfrm flipH="1">
              <a:off x="2507" y="2059"/>
              <a:ext cx="96" cy="16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34" name="Rectangle 46"/>
            <p:cNvSpPr>
              <a:spLocks noChangeArrowheads="1"/>
            </p:cNvSpPr>
            <p:nvPr/>
          </p:nvSpPr>
          <p:spPr bwMode="auto">
            <a:xfrm>
              <a:off x="2800" y="2059"/>
              <a:ext cx="133" cy="337"/>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9135" name="Line 47"/>
            <p:cNvSpPr>
              <a:spLocks noChangeShapeType="1"/>
            </p:cNvSpPr>
            <p:nvPr/>
          </p:nvSpPr>
          <p:spPr bwMode="auto">
            <a:xfrm flipH="1">
              <a:off x="3177" y="2224"/>
              <a:ext cx="95" cy="16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36" name="Line 48"/>
            <p:cNvSpPr>
              <a:spLocks noChangeShapeType="1"/>
            </p:cNvSpPr>
            <p:nvPr/>
          </p:nvSpPr>
          <p:spPr bwMode="auto">
            <a:xfrm>
              <a:off x="2866" y="1964"/>
              <a:ext cx="0" cy="567"/>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89137" name="Arc 49"/>
            <p:cNvSpPr>
              <a:spLocks/>
            </p:cNvSpPr>
            <p:nvPr/>
          </p:nvSpPr>
          <p:spPr bwMode="auto">
            <a:xfrm>
              <a:off x="2748" y="2387"/>
              <a:ext cx="235" cy="104"/>
            </a:xfrm>
            <a:custGeom>
              <a:avLst/>
              <a:gdLst>
                <a:gd name="G0" fmla="+- 21600 0 0"/>
                <a:gd name="G1" fmla="+- 3235 0 0"/>
                <a:gd name="G2" fmla="+- 21600 0 0"/>
                <a:gd name="T0" fmla="*/ 43178 w 43200"/>
                <a:gd name="T1" fmla="*/ 2268 h 24835"/>
                <a:gd name="T2" fmla="*/ 244 w 43200"/>
                <a:gd name="T3" fmla="*/ 0 h 24835"/>
                <a:gd name="T4" fmla="*/ 21600 w 43200"/>
                <a:gd name="T5" fmla="*/ 3235 h 24835"/>
              </a:gdLst>
              <a:ahLst/>
              <a:cxnLst>
                <a:cxn ang="0">
                  <a:pos x="T0" y="T1"/>
                </a:cxn>
                <a:cxn ang="0">
                  <a:pos x="T2" y="T3"/>
                </a:cxn>
                <a:cxn ang="0">
                  <a:pos x="T4" y="T5"/>
                </a:cxn>
              </a:cxnLst>
              <a:rect l="0" t="0" r="r" b="b"/>
              <a:pathLst>
                <a:path w="43200" h="24835" fill="none" extrusionOk="0">
                  <a:moveTo>
                    <a:pt x="43178" y="2267"/>
                  </a:moveTo>
                  <a:cubicBezTo>
                    <a:pt x="43192" y="2590"/>
                    <a:pt x="43200" y="2912"/>
                    <a:pt x="43200" y="3235"/>
                  </a:cubicBezTo>
                  <a:cubicBezTo>
                    <a:pt x="43200" y="15164"/>
                    <a:pt x="33529" y="24835"/>
                    <a:pt x="21600" y="24835"/>
                  </a:cubicBezTo>
                  <a:cubicBezTo>
                    <a:pt x="9670" y="24835"/>
                    <a:pt x="0" y="15164"/>
                    <a:pt x="0" y="3235"/>
                  </a:cubicBezTo>
                  <a:cubicBezTo>
                    <a:pt x="-1" y="2152"/>
                    <a:pt x="81" y="1070"/>
                    <a:pt x="243" y="-1"/>
                  </a:cubicBezTo>
                </a:path>
                <a:path w="43200" h="24835" stroke="0" extrusionOk="0">
                  <a:moveTo>
                    <a:pt x="43178" y="2267"/>
                  </a:moveTo>
                  <a:cubicBezTo>
                    <a:pt x="43192" y="2590"/>
                    <a:pt x="43200" y="2912"/>
                    <a:pt x="43200" y="3235"/>
                  </a:cubicBezTo>
                  <a:cubicBezTo>
                    <a:pt x="43200" y="15164"/>
                    <a:pt x="33529" y="24835"/>
                    <a:pt x="21600" y="24835"/>
                  </a:cubicBezTo>
                  <a:cubicBezTo>
                    <a:pt x="9670" y="24835"/>
                    <a:pt x="0" y="15164"/>
                    <a:pt x="0" y="3235"/>
                  </a:cubicBezTo>
                  <a:cubicBezTo>
                    <a:pt x="-1" y="2152"/>
                    <a:pt x="81" y="1070"/>
                    <a:pt x="243" y="-1"/>
                  </a:cubicBezTo>
                  <a:lnTo>
                    <a:pt x="21600" y="3235"/>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9138" name="Line 50"/>
            <p:cNvSpPr>
              <a:spLocks noChangeShapeType="1"/>
            </p:cNvSpPr>
            <p:nvPr/>
          </p:nvSpPr>
          <p:spPr bwMode="auto">
            <a:xfrm>
              <a:off x="2603" y="2059"/>
              <a:ext cx="861"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39" name="Arc 51"/>
            <p:cNvSpPr>
              <a:spLocks/>
            </p:cNvSpPr>
            <p:nvPr/>
          </p:nvSpPr>
          <p:spPr bwMode="auto">
            <a:xfrm rot="-10893366">
              <a:off x="2746" y="1956"/>
              <a:ext cx="235" cy="104"/>
            </a:xfrm>
            <a:custGeom>
              <a:avLst/>
              <a:gdLst>
                <a:gd name="G0" fmla="+- 21600 0 0"/>
                <a:gd name="G1" fmla="+- 3235 0 0"/>
                <a:gd name="G2" fmla="+- 21600 0 0"/>
                <a:gd name="T0" fmla="*/ 43178 w 43200"/>
                <a:gd name="T1" fmla="*/ 2268 h 24835"/>
                <a:gd name="T2" fmla="*/ 244 w 43200"/>
                <a:gd name="T3" fmla="*/ 0 h 24835"/>
                <a:gd name="T4" fmla="*/ 21600 w 43200"/>
                <a:gd name="T5" fmla="*/ 3235 h 24835"/>
              </a:gdLst>
              <a:ahLst/>
              <a:cxnLst>
                <a:cxn ang="0">
                  <a:pos x="T0" y="T1"/>
                </a:cxn>
                <a:cxn ang="0">
                  <a:pos x="T2" y="T3"/>
                </a:cxn>
                <a:cxn ang="0">
                  <a:pos x="T4" y="T5"/>
                </a:cxn>
              </a:cxnLst>
              <a:rect l="0" t="0" r="r" b="b"/>
              <a:pathLst>
                <a:path w="43200" h="24835" fill="none" extrusionOk="0">
                  <a:moveTo>
                    <a:pt x="43178" y="2267"/>
                  </a:moveTo>
                  <a:cubicBezTo>
                    <a:pt x="43192" y="2590"/>
                    <a:pt x="43200" y="2912"/>
                    <a:pt x="43200" y="3235"/>
                  </a:cubicBezTo>
                  <a:cubicBezTo>
                    <a:pt x="43200" y="15164"/>
                    <a:pt x="33529" y="24835"/>
                    <a:pt x="21600" y="24835"/>
                  </a:cubicBezTo>
                  <a:cubicBezTo>
                    <a:pt x="9670" y="24835"/>
                    <a:pt x="0" y="15164"/>
                    <a:pt x="0" y="3235"/>
                  </a:cubicBezTo>
                  <a:cubicBezTo>
                    <a:pt x="-1" y="2152"/>
                    <a:pt x="81" y="1070"/>
                    <a:pt x="243" y="-1"/>
                  </a:cubicBezTo>
                </a:path>
                <a:path w="43200" h="24835" stroke="0" extrusionOk="0">
                  <a:moveTo>
                    <a:pt x="43178" y="2267"/>
                  </a:moveTo>
                  <a:cubicBezTo>
                    <a:pt x="43192" y="2590"/>
                    <a:pt x="43200" y="2912"/>
                    <a:pt x="43200" y="3235"/>
                  </a:cubicBezTo>
                  <a:cubicBezTo>
                    <a:pt x="43200" y="15164"/>
                    <a:pt x="33529" y="24835"/>
                    <a:pt x="21600" y="24835"/>
                  </a:cubicBezTo>
                  <a:cubicBezTo>
                    <a:pt x="9670" y="24835"/>
                    <a:pt x="0" y="15164"/>
                    <a:pt x="0" y="3235"/>
                  </a:cubicBezTo>
                  <a:cubicBezTo>
                    <a:pt x="-1" y="2152"/>
                    <a:pt x="81" y="1070"/>
                    <a:pt x="243" y="-1"/>
                  </a:cubicBezTo>
                  <a:lnTo>
                    <a:pt x="21600" y="3235"/>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9140" name="Freeform 52"/>
            <p:cNvSpPr>
              <a:spLocks/>
            </p:cNvSpPr>
            <p:nvPr/>
          </p:nvSpPr>
          <p:spPr bwMode="auto">
            <a:xfrm>
              <a:off x="2194" y="2224"/>
              <a:ext cx="35" cy="165"/>
            </a:xfrm>
            <a:custGeom>
              <a:avLst/>
              <a:gdLst>
                <a:gd name="T0" fmla="*/ 45 w 68"/>
                <a:gd name="T1" fmla="*/ 0 h 315"/>
                <a:gd name="T2" fmla="*/ 0 w 68"/>
                <a:gd name="T3" fmla="*/ 240 h 315"/>
                <a:gd name="T4" fmla="*/ 45 w 68"/>
                <a:gd name="T5" fmla="*/ 315 h 315"/>
              </a:gdLst>
              <a:ahLst/>
              <a:cxnLst>
                <a:cxn ang="0">
                  <a:pos x="T0" y="T1"/>
                </a:cxn>
                <a:cxn ang="0">
                  <a:pos x="T2" y="T3"/>
                </a:cxn>
                <a:cxn ang="0">
                  <a:pos x="T4" y="T5"/>
                </a:cxn>
              </a:cxnLst>
              <a:rect l="0" t="0" r="r" b="b"/>
              <a:pathLst>
                <a:path w="68" h="315">
                  <a:moveTo>
                    <a:pt x="45" y="0"/>
                  </a:moveTo>
                  <a:cubicBezTo>
                    <a:pt x="68" y="90"/>
                    <a:pt x="51" y="164"/>
                    <a:pt x="0" y="240"/>
                  </a:cubicBezTo>
                  <a:cubicBezTo>
                    <a:pt x="19" y="298"/>
                    <a:pt x="4" y="274"/>
                    <a:pt x="45" y="315"/>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9141" name="Freeform 53"/>
            <p:cNvSpPr>
              <a:spLocks/>
            </p:cNvSpPr>
            <p:nvPr/>
          </p:nvSpPr>
          <p:spPr bwMode="auto">
            <a:xfrm>
              <a:off x="3453" y="2059"/>
              <a:ext cx="18" cy="175"/>
            </a:xfrm>
            <a:custGeom>
              <a:avLst/>
              <a:gdLst>
                <a:gd name="T0" fmla="*/ 30 w 34"/>
                <a:gd name="T1" fmla="*/ 0 h 360"/>
                <a:gd name="T2" fmla="*/ 15 w 34"/>
                <a:gd name="T3" fmla="*/ 180 h 360"/>
                <a:gd name="T4" fmla="*/ 0 w 34"/>
                <a:gd name="T5" fmla="*/ 240 h 360"/>
                <a:gd name="T6" fmla="*/ 0 w 34"/>
                <a:gd name="T7" fmla="*/ 345 h 360"/>
              </a:gdLst>
              <a:ahLst/>
              <a:cxnLst>
                <a:cxn ang="0">
                  <a:pos x="T0" y="T1"/>
                </a:cxn>
                <a:cxn ang="0">
                  <a:pos x="T2" y="T3"/>
                </a:cxn>
                <a:cxn ang="0">
                  <a:pos x="T4" y="T5"/>
                </a:cxn>
                <a:cxn ang="0">
                  <a:pos x="T6" y="T7"/>
                </a:cxn>
              </a:cxnLst>
              <a:rect l="0" t="0" r="r" b="b"/>
              <a:pathLst>
                <a:path w="34" h="360">
                  <a:moveTo>
                    <a:pt x="30" y="0"/>
                  </a:moveTo>
                  <a:cubicBezTo>
                    <a:pt x="25" y="60"/>
                    <a:pt x="22" y="120"/>
                    <a:pt x="15" y="180"/>
                  </a:cubicBezTo>
                  <a:cubicBezTo>
                    <a:pt x="12" y="200"/>
                    <a:pt x="0" y="219"/>
                    <a:pt x="0" y="240"/>
                  </a:cubicBezTo>
                  <a:cubicBezTo>
                    <a:pt x="0" y="360"/>
                    <a:pt x="34" y="277"/>
                    <a:pt x="0" y="345"/>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9142" name="Line 54"/>
            <p:cNvSpPr>
              <a:spLocks noChangeShapeType="1"/>
            </p:cNvSpPr>
            <p:nvPr/>
          </p:nvSpPr>
          <p:spPr bwMode="auto">
            <a:xfrm>
              <a:off x="3368" y="2145"/>
              <a:ext cx="383" cy="0"/>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89143" name="Line 55"/>
            <p:cNvSpPr>
              <a:spLocks noChangeShapeType="1"/>
            </p:cNvSpPr>
            <p:nvPr/>
          </p:nvSpPr>
          <p:spPr bwMode="auto">
            <a:xfrm flipH="1">
              <a:off x="2004" y="2310"/>
              <a:ext cx="317" cy="0"/>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89144" name="Line 56"/>
            <p:cNvSpPr>
              <a:spLocks noChangeShapeType="1"/>
            </p:cNvSpPr>
            <p:nvPr/>
          </p:nvSpPr>
          <p:spPr bwMode="auto">
            <a:xfrm flipH="1">
              <a:off x="2507" y="2059"/>
              <a:ext cx="163" cy="16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45" name="Line 57"/>
            <p:cNvSpPr>
              <a:spLocks noChangeShapeType="1"/>
            </p:cNvSpPr>
            <p:nvPr/>
          </p:nvSpPr>
          <p:spPr bwMode="auto">
            <a:xfrm flipH="1">
              <a:off x="2587" y="2059"/>
              <a:ext cx="163" cy="16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46" name="Line 58"/>
            <p:cNvSpPr>
              <a:spLocks noChangeShapeType="1"/>
            </p:cNvSpPr>
            <p:nvPr/>
          </p:nvSpPr>
          <p:spPr bwMode="auto">
            <a:xfrm flipH="1">
              <a:off x="2946" y="2066"/>
              <a:ext cx="162" cy="1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47" name="Line 59"/>
            <p:cNvSpPr>
              <a:spLocks noChangeShapeType="1"/>
            </p:cNvSpPr>
            <p:nvPr/>
          </p:nvSpPr>
          <p:spPr bwMode="auto">
            <a:xfrm flipH="1">
              <a:off x="3041" y="2059"/>
              <a:ext cx="163" cy="16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48" name="Line 60"/>
            <p:cNvSpPr>
              <a:spLocks noChangeShapeType="1"/>
            </p:cNvSpPr>
            <p:nvPr/>
          </p:nvSpPr>
          <p:spPr bwMode="auto">
            <a:xfrm flipH="1">
              <a:off x="3137" y="2059"/>
              <a:ext cx="162" cy="16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49" name="Line 61"/>
            <p:cNvSpPr>
              <a:spLocks noChangeShapeType="1"/>
            </p:cNvSpPr>
            <p:nvPr/>
          </p:nvSpPr>
          <p:spPr bwMode="auto">
            <a:xfrm flipH="1">
              <a:off x="3217" y="2059"/>
              <a:ext cx="162" cy="16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50" name="Line 62"/>
            <p:cNvSpPr>
              <a:spLocks noChangeShapeType="1"/>
            </p:cNvSpPr>
            <p:nvPr/>
          </p:nvSpPr>
          <p:spPr bwMode="auto">
            <a:xfrm flipH="1">
              <a:off x="3296" y="2059"/>
              <a:ext cx="163" cy="16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51" name="Line 63"/>
            <p:cNvSpPr>
              <a:spLocks noChangeShapeType="1"/>
            </p:cNvSpPr>
            <p:nvPr/>
          </p:nvSpPr>
          <p:spPr bwMode="auto">
            <a:xfrm flipH="1">
              <a:off x="2658" y="2098"/>
              <a:ext cx="127"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52" name="Line 64"/>
            <p:cNvSpPr>
              <a:spLocks noChangeShapeType="1"/>
            </p:cNvSpPr>
            <p:nvPr/>
          </p:nvSpPr>
          <p:spPr bwMode="auto">
            <a:xfrm flipH="1">
              <a:off x="2938" y="2059"/>
              <a:ext cx="96" cy="9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53" name="Line 65"/>
            <p:cNvSpPr>
              <a:spLocks noChangeShapeType="1"/>
            </p:cNvSpPr>
            <p:nvPr/>
          </p:nvSpPr>
          <p:spPr bwMode="auto">
            <a:xfrm flipH="1">
              <a:off x="2730" y="2161"/>
              <a:ext cx="67" cy="6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54" name="Line 66"/>
            <p:cNvSpPr>
              <a:spLocks noChangeShapeType="1"/>
            </p:cNvSpPr>
            <p:nvPr/>
          </p:nvSpPr>
          <p:spPr bwMode="auto">
            <a:xfrm>
              <a:off x="2938" y="2326"/>
              <a:ext cx="66" cy="6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55" name="Line 67"/>
            <p:cNvSpPr>
              <a:spLocks noChangeShapeType="1"/>
            </p:cNvSpPr>
            <p:nvPr/>
          </p:nvSpPr>
          <p:spPr bwMode="auto">
            <a:xfrm>
              <a:off x="2938" y="2255"/>
              <a:ext cx="126"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56" name="Line 68"/>
            <p:cNvSpPr>
              <a:spLocks noChangeShapeType="1"/>
            </p:cNvSpPr>
            <p:nvPr/>
          </p:nvSpPr>
          <p:spPr bwMode="auto">
            <a:xfrm>
              <a:off x="2986" y="2232"/>
              <a:ext cx="162" cy="16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57" name="Line 69"/>
            <p:cNvSpPr>
              <a:spLocks noChangeShapeType="1"/>
            </p:cNvSpPr>
            <p:nvPr/>
          </p:nvSpPr>
          <p:spPr bwMode="auto">
            <a:xfrm>
              <a:off x="3065" y="2224"/>
              <a:ext cx="127"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58" name="Line 70"/>
            <p:cNvSpPr>
              <a:spLocks noChangeShapeType="1"/>
            </p:cNvSpPr>
            <p:nvPr/>
          </p:nvSpPr>
          <p:spPr bwMode="auto">
            <a:xfrm>
              <a:off x="3145" y="2224"/>
              <a:ext cx="67" cy="6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59" name="Line 71"/>
            <p:cNvSpPr>
              <a:spLocks noChangeShapeType="1"/>
            </p:cNvSpPr>
            <p:nvPr/>
          </p:nvSpPr>
          <p:spPr bwMode="auto">
            <a:xfrm>
              <a:off x="2730" y="2224"/>
              <a:ext cx="67" cy="6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60" name="Line 72"/>
            <p:cNvSpPr>
              <a:spLocks noChangeShapeType="1"/>
            </p:cNvSpPr>
            <p:nvPr/>
          </p:nvSpPr>
          <p:spPr bwMode="auto">
            <a:xfrm>
              <a:off x="2667" y="2232"/>
              <a:ext cx="126" cy="12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61" name="Line 73"/>
            <p:cNvSpPr>
              <a:spLocks noChangeShapeType="1"/>
            </p:cNvSpPr>
            <p:nvPr/>
          </p:nvSpPr>
          <p:spPr bwMode="auto">
            <a:xfrm>
              <a:off x="2579" y="2232"/>
              <a:ext cx="162" cy="16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62" name="Line 74"/>
            <p:cNvSpPr>
              <a:spLocks noChangeShapeType="1"/>
            </p:cNvSpPr>
            <p:nvPr/>
          </p:nvSpPr>
          <p:spPr bwMode="auto">
            <a:xfrm>
              <a:off x="2220" y="2286"/>
              <a:ext cx="103" cy="10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63" name="Line 75"/>
            <p:cNvSpPr>
              <a:spLocks noChangeShapeType="1"/>
            </p:cNvSpPr>
            <p:nvPr/>
          </p:nvSpPr>
          <p:spPr bwMode="auto">
            <a:xfrm>
              <a:off x="2491" y="2232"/>
              <a:ext cx="163" cy="16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64" name="Line 76"/>
            <p:cNvSpPr>
              <a:spLocks noChangeShapeType="1"/>
            </p:cNvSpPr>
            <p:nvPr/>
          </p:nvSpPr>
          <p:spPr bwMode="auto">
            <a:xfrm>
              <a:off x="2404" y="2232"/>
              <a:ext cx="162" cy="16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65" name="Line 77"/>
            <p:cNvSpPr>
              <a:spLocks noChangeShapeType="1"/>
            </p:cNvSpPr>
            <p:nvPr/>
          </p:nvSpPr>
          <p:spPr bwMode="auto">
            <a:xfrm>
              <a:off x="2316" y="2224"/>
              <a:ext cx="162" cy="16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66" name="Line 78"/>
            <p:cNvSpPr>
              <a:spLocks noChangeShapeType="1"/>
            </p:cNvSpPr>
            <p:nvPr/>
          </p:nvSpPr>
          <p:spPr bwMode="auto">
            <a:xfrm>
              <a:off x="2228" y="2224"/>
              <a:ext cx="163" cy="16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67" name="Line 79"/>
            <p:cNvSpPr>
              <a:spLocks noChangeShapeType="1"/>
            </p:cNvSpPr>
            <p:nvPr/>
          </p:nvSpPr>
          <p:spPr bwMode="auto">
            <a:xfrm flipH="1">
              <a:off x="3360" y="2129"/>
              <a:ext cx="96" cy="9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68" name="Text Box 80"/>
            <p:cNvSpPr txBox="1">
              <a:spLocks noChangeArrowheads="1"/>
            </p:cNvSpPr>
            <p:nvPr/>
          </p:nvSpPr>
          <p:spPr bwMode="auto">
            <a:xfrm>
              <a:off x="3479" y="1861"/>
              <a:ext cx="287" cy="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P</a:t>
              </a:r>
            </a:p>
          </p:txBody>
        </p:sp>
        <p:sp>
          <p:nvSpPr>
            <p:cNvPr id="89169" name="Text Box 81"/>
            <p:cNvSpPr txBox="1">
              <a:spLocks noChangeArrowheads="1"/>
            </p:cNvSpPr>
            <p:nvPr/>
          </p:nvSpPr>
          <p:spPr bwMode="auto">
            <a:xfrm>
              <a:off x="1981" y="2025"/>
              <a:ext cx="287" cy="2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P</a:t>
              </a:r>
            </a:p>
          </p:txBody>
        </p:sp>
        <p:sp>
          <p:nvSpPr>
            <p:cNvPr id="89170" name="Line 82"/>
            <p:cNvSpPr>
              <a:spLocks noChangeShapeType="1"/>
            </p:cNvSpPr>
            <p:nvPr/>
          </p:nvSpPr>
          <p:spPr bwMode="auto">
            <a:xfrm>
              <a:off x="2928" y="2224"/>
              <a:ext cx="541"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9171" name="Group 83"/>
          <p:cNvGrpSpPr>
            <a:grpSpLocks/>
          </p:cNvGrpSpPr>
          <p:nvPr/>
        </p:nvGrpSpPr>
        <p:grpSpPr bwMode="auto">
          <a:xfrm>
            <a:off x="6157913" y="2003425"/>
            <a:ext cx="2905125" cy="1685925"/>
            <a:chOff x="3807" y="678"/>
            <a:chExt cx="1830" cy="1062"/>
          </a:xfrm>
        </p:grpSpPr>
        <p:sp>
          <p:nvSpPr>
            <p:cNvPr id="89172" name="Rectangle 84"/>
            <p:cNvSpPr>
              <a:spLocks noChangeArrowheads="1"/>
            </p:cNvSpPr>
            <p:nvPr/>
          </p:nvSpPr>
          <p:spPr bwMode="auto">
            <a:xfrm>
              <a:off x="4078" y="1326"/>
              <a:ext cx="345" cy="259"/>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9173" name="Line 85"/>
            <p:cNvSpPr>
              <a:spLocks noChangeShapeType="1"/>
            </p:cNvSpPr>
            <p:nvPr/>
          </p:nvSpPr>
          <p:spPr bwMode="auto">
            <a:xfrm flipV="1">
              <a:off x="4078" y="981"/>
              <a:ext cx="431" cy="34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74" name="Line 86"/>
            <p:cNvSpPr>
              <a:spLocks noChangeShapeType="1"/>
            </p:cNvSpPr>
            <p:nvPr/>
          </p:nvSpPr>
          <p:spPr bwMode="auto">
            <a:xfrm flipV="1">
              <a:off x="4423" y="981"/>
              <a:ext cx="432" cy="34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75" name="Line 87"/>
            <p:cNvSpPr>
              <a:spLocks noChangeShapeType="1"/>
            </p:cNvSpPr>
            <p:nvPr/>
          </p:nvSpPr>
          <p:spPr bwMode="auto">
            <a:xfrm>
              <a:off x="4509" y="981"/>
              <a:ext cx="346"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89176" name="Line 88"/>
            <p:cNvSpPr>
              <a:spLocks noChangeShapeType="1"/>
            </p:cNvSpPr>
            <p:nvPr/>
          </p:nvSpPr>
          <p:spPr bwMode="auto">
            <a:xfrm>
              <a:off x="4855" y="981"/>
              <a:ext cx="0" cy="259"/>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89177" name="Line 89"/>
            <p:cNvSpPr>
              <a:spLocks noChangeShapeType="1"/>
            </p:cNvSpPr>
            <p:nvPr/>
          </p:nvSpPr>
          <p:spPr bwMode="auto">
            <a:xfrm flipV="1">
              <a:off x="4423" y="1240"/>
              <a:ext cx="432" cy="34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78" name="Line 90"/>
            <p:cNvSpPr>
              <a:spLocks noChangeShapeType="1"/>
            </p:cNvSpPr>
            <p:nvPr/>
          </p:nvSpPr>
          <p:spPr bwMode="auto">
            <a:xfrm>
              <a:off x="4610" y="916"/>
              <a:ext cx="31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79" name="Line 91"/>
            <p:cNvSpPr>
              <a:spLocks noChangeShapeType="1"/>
            </p:cNvSpPr>
            <p:nvPr/>
          </p:nvSpPr>
          <p:spPr bwMode="auto">
            <a:xfrm rot="593893" flipV="1">
              <a:off x="4516" y="902"/>
              <a:ext cx="86" cy="8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80" name="Line 92"/>
            <p:cNvSpPr>
              <a:spLocks noChangeShapeType="1"/>
            </p:cNvSpPr>
            <p:nvPr/>
          </p:nvSpPr>
          <p:spPr bwMode="auto">
            <a:xfrm rot="593893" flipV="1">
              <a:off x="4854" y="902"/>
              <a:ext cx="86" cy="8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81" name="Line 93"/>
            <p:cNvSpPr>
              <a:spLocks noChangeShapeType="1"/>
            </p:cNvSpPr>
            <p:nvPr/>
          </p:nvSpPr>
          <p:spPr bwMode="auto">
            <a:xfrm>
              <a:off x="4941" y="909"/>
              <a:ext cx="0" cy="259"/>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82" name="Line 94"/>
            <p:cNvSpPr>
              <a:spLocks noChangeShapeType="1"/>
            </p:cNvSpPr>
            <p:nvPr/>
          </p:nvSpPr>
          <p:spPr bwMode="auto">
            <a:xfrm rot="200865" flipV="1">
              <a:off x="4857" y="1156"/>
              <a:ext cx="86" cy="8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83" name="Line 95"/>
            <p:cNvSpPr>
              <a:spLocks noChangeShapeType="1"/>
            </p:cNvSpPr>
            <p:nvPr/>
          </p:nvSpPr>
          <p:spPr bwMode="auto">
            <a:xfrm>
              <a:off x="4941" y="1161"/>
              <a:ext cx="22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84" name="Line 96"/>
            <p:cNvSpPr>
              <a:spLocks noChangeShapeType="1"/>
            </p:cNvSpPr>
            <p:nvPr/>
          </p:nvSpPr>
          <p:spPr bwMode="auto">
            <a:xfrm>
              <a:off x="4853" y="1240"/>
              <a:ext cx="22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85" name="Line 97"/>
            <p:cNvSpPr>
              <a:spLocks noChangeShapeType="1"/>
            </p:cNvSpPr>
            <p:nvPr/>
          </p:nvSpPr>
          <p:spPr bwMode="auto">
            <a:xfrm rot="21454814" flipV="1">
              <a:off x="4948" y="1164"/>
              <a:ext cx="514" cy="411"/>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89186" name="Line 98"/>
            <p:cNvSpPr>
              <a:spLocks noChangeShapeType="1"/>
            </p:cNvSpPr>
            <p:nvPr/>
          </p:nvSpPr>
          <p:spPr bwMode="auto">
            <a:xfrm rot="530408" flipH="1">
              <a:off x="5140" y="942"/>
              <a:ext cx="173" cy="242"/>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89187" name="Line 99"/>
            <p:cNvSpPr>
              <a:spLocks noChangeShapeType="1"/>
            </p:cNvSpPr>
            <p:nvPr/>
          </p:nvSpPr>
          <p:spPr bwMode="auto">
            <a:xfrm rot="427167" flipH="1">
              <a:off x="3975" y="1482"/>
              <a:ext cx="259" cy="258"/>
            </a:xfrm>
            <a:prstGeom prst="line">
              <a:avLst/>
            </a:prstGeom>
            <a:noFill/>
            <a:ln w="28575">
              <a:solidFill>
                <a:srgbClr val="FF00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89188" name="Line 100"/>
            <p:cNvSpPr>
              <a:spLocks noChangeShapeType="1"/>
            </p:cNvSpPr>
            <p:nvPr/>
          </p:nvSpPr>
          <p:spPr bwMode="auto">
            <a:xfrm>
              <a:off x="4509" y="981"/>
              <a:ext cx="0" cy="259"/>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89189" name="Line 101"/>
            <p:cNvSpPr>
              <a:spLocks noChangeShapeType="1"/>
            </p:cNvSpPr>
            <p:nvPr/>
          </p:nvSpPr>
          <p:spPr bwMode="auto">
            <a:xfrm>
              <a:off x="4509" y="1240"/>
              <a:ext cx="346"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89190" name="Line 102"/>
            <p:cNvSpPr>
              <a:spLocks noChangeShapeType="1"/>
            </p:cNvSpPr>
            <p:nvPr/>
          </p:nvSpPr>
          <p:spPr bwMode="auto">
            <a:xfrm flipV="1">
              <a:off x="4078" y="1240"/>
              <a:ext cx="431" cy="34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89191" name="Line 103"/>
            <p:cNvSpPr>
              <a:spLocks noChangeShapeType="1"/>
            </p:cNvSpPr>
            <p:nvPr/>
          </p:nvSpPr>
          <p:spPr bwMode="auto">
            <a:xfrm rot="312681" flipV="1">
              <a:off x="4752" y="776"/>
              <a:ext cx="259" cy="259"/>
            </a:xfrm>
            <a:prstGeom prst="line">
              <a:avLst/>
            </a:prstGeom>
            <a:noFill/>
            <a:ln w="28575">
              <a:solidFill>
                <a:srgbClr val="FF00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89192" name="Text Box 104"/>
            <p:cNvSpPr txBox="1">
              <a:spLocks noChangeArrowheads="1"/>
            </p:cNvSpPr>
            <p:nvPr/>
          </p:nvSpPr>
          <p:spPr bwMode="auto">
            <a:xfrm>
              <a:off x="4983" y="678"/>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P</a:t>
              </a:r>
            </a:p>
          </p:txBody>
        </p:sp>
        <p:sp>
          <p:nvSpPr>
            <p:cNvPr id="89193" name="Text Box 105"/>
            <p:cNvSpPr txBox="1">
              <a:spLocks noChangeArrowheads="1"/>
            </p:cNvSpPr>
            <p:nvPr/>
          </p:nvSpPr>
          <p:spPr bwMode="auto">
            <a:xfrm>
              <a:off x="3807" y="1472"/>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P</a:t>
              </a:r>
            </a:p>
          </p:txBody>
        </p:sp>
        <p:sp>
          <p:nvSpPr>
            <p:cNvPr id="89194" name="Text Box 106"/>
            <p:cNvSpPr txBox="1">
              <a:spLocks noChangeArrowheads="1"/>
            </p:cNvSpPr>
            <p:nvPr/>
          </p:nvSpPr>
          <p:spPr bwMode="auto">
            <a:xfrm rot="18660000">
              <a:off x="4932" y="1171"/>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l</a:t>
              </a:r>
            </a:p>
          </p:txBody>
        </p:sp>
        <p:sp>
          <p:nvSpPr>
            <p:cNvPr id="89195" name="Text Box 107"/>
            <p:cNvSpPr txBox="1">
              <a:spLocks noChangeArrowheads="1"/>
            </p:cNvSpPr>
            <p:nvPr/>
          </p:nvSpPr>
          <p:spPr bwMode="auto">
            <a:xfrm rot="18900000">
              <a:off x="4944" y="829"/>
              <a:ext cx="345"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Δl</a:t>
              </a:r>
            </a:p>
          </p:txBody>
        </p:sp>
        <p:sp>
          <p:nvSpPr>
            <p:cNvPr id="89196" name="Line 108"/>
            <p:cNvSpPr>
              <a:spLocks noChangeShapeType="1"/>
            </p:cNvSpPr>
            <p:nvPr/>
          </p:nvSpPr>
          <p:spPr bwMode="auto">
            <a:xfrm>
              <a:off x="5195" y="1161"/>
              <a:ext cx="25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97" name="Line 109"/>
            <p:cNvSpPr>
              <a:spLocks noChangeShapeType="1"/>
            </p:cNvSpPr>
            <p:nvPr/>
          </p:nvSpPr>
          <p:spPr bwMode="auto">
            <a:xfrm rot="463310" flipV="1">
              <a:off x="4948" y="1231"/>
              <a:ext cx="114" cy="114"/>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89198" name="Text Box 110"/>
            <p:cNvSpPr txBox="1">
              <a:spLocks noChangeArrowheads="1"/>
            </p:cNvSpPr>
            <p:nvPr/>
          </p:nvSpPr>
          <p:spPr bwMode="auto">
            <a:xfrm>
              <a:off x="5326" y="1413"/>
              <a:ext cx="31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89199" name="Line 111"/>
            <p:cNvSpPr>
              <a:spLocks noChangeShapeType="1"/>
            </p:cNvSpPr>
            <p:nvPr/>
          </p:nvSpPr>
          <p:spPr bwMode="auto">
            <a:xfrm>
              <a:off x="4341" y="1585"/>
              <a:ext cx="66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89200" name="Line 112"/>
          <p:cNvSpPr>
            <a:spLocks noChangeShapeType="1"/>
          </p:cNvSpPr>
          <p:nvPr/>
        </p:nvSpPr>
        <p:spPr bwMode="auto">
          <a:xfrm flipV="1">
            <a:off x="7170738" y="2147888"/>
            <a:ext cx="3175"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201" name="Line 113"/>
          <p:cNvSpPr>
            <a:spLocks noChangeShapeType="1"/>
          </p:cNvSpPr>
          <p:nvPr/>
        </p:nvSpPr>
        <p:spPr bwMode="auto">
          <a:xfrm flipV="1">
            <a:off x="7175500" y="2147888"/>
            <a:ext cx="3175"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202" name="Line 114"/>
          <p:cNvSpPr>
            <a:spLocks noChangeShapeType="1"/>
          </p:cNvSpPr>
          <p:nvPr/>
        </p:nvSpPr>
        <p:spPr bwMode="auto">
          <a:xfrm>
            <a:off x="7178675" y="2149475"/>
            <a:ext cx="0" cy="79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203" name="Line 115"/>
          <p:cNvSpPr>
            <a:spLocks noChangeShapeType="1"/>
          </p:cNvSpPr>
          <p:nvPr/>
        </p:nvSpPr>
        <p:spPr bwMode="auto">
          <a:xfrm flipV="1">
            <a:off x="7175500" y="2157413"/>
            <a:ext cx="3175"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204" name="Line 116"/>
          <p:cNvSpPr>
            <a:spLocks noChangeShapeType="1"/>
          </p:cNvSpPr>
          <p:nvPr/>
        </p:nvSpPr>
        <p:spPr bwMode="auto">
          <a:xfrm>
            <a:off x="7172325" y="2151063"/>
            <a:ext cx="4763"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205" name="Line 117"/>
          <p:cNvSpPr>
            <a:spLocks noChangeShapeType="1"/>
          </p:cNvSpPr>
          <p:nvPr/>
        </p:nvSpPr>
        <p:spPr bwMode="auto">
          <a:xfrm>
            <a:off x="7169150" y="2151063"/>
            <a:ext cx="158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206" name="Line 118"/>
          <p:cNvSpPr>
            <a:spLocks noChangeShapeType="1"/>
          </p:cNvSpPr>
          <p:nvPr/>
        </p:nvSpPr>
        <p:spPr bwMode="auto">
          <a:xfrm>
            <a:off x="7169150" y="2160588"/>
            <a:ext cx="158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207" name="Line 119"/>
          <p:cNvSpPr>
            <a:spLocks noChangeShapeType="1"/>
          </p:cNvSpPr>
          <p:nvPr/>
        </p:nvSpPr>
        <p:spPr bwMode="auto">
          <a:xfrm>
            <a:off x="7848600" y="1981200"/>
            <a:ext cx="0" cy="9525"/>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89208" name="Arc 120"/>
          <p:cNvSpPr>
            <a:spLocks/>
          </p:cNvSpPr>
          <p:nvPr/>
        </p:nvSpPr>
        <p:spPr bwMode="auto">
          <a:xfrm rot="-18321810">
            <a:off x="7174706" y="2156619"/>
            <a:ext cx="3175" cy="1588"/>
          </a:xfrm>
          <a:custGeom>
            <a:avLst/>
            <a:gdLst>
              <a:gd name="G0" fmla="+- 18247 0 0"/>
              <a:gd name="G1" fmla="+- 17304 0 0"/>
              <a:gd name="G2" fmla="+- 21600 0 0"/>
              <a:gd name="T0" fmla="*/ 0 w 18247"/>
              <a:gd name="T1" fmla="*/ 5746 h 17304"/>
              <a:gd name="T2" fmla="*/ 5320 w 18247"/>
              <a:gd name="T3" fmla="*/ 0 h 17304"/>
              <a:gd name="T4" fmla="*/ 18247 w 18247"/>
              <a:gd name="T5" fmla="*/ 17304 h 17304"/>
            </a:gdLst>
            <a:ahLst/>
            <a:cxnLst>
              <a:cxn ang="0">
                <a:pos x="T0" y="T1"/>
              </a:cxn>
              <a:cxn ang="0">
                <a:pos x="T2" y="T3"/>
              </a:cxn>
              <a:cxn ang="0">
                <a:pos x="T4" y="T5"/>
              </a:cxn>
            </a:cxnLst>
            <a:rect l="0" t="0" r="r" b="b"/>
            <a:pathLst>
              <a:path w="18247" h="17304" fill="none" extrusionOk="0">
                <a:moveTo>
                  <a:pt x="-1" y="5745"/>
                </a:moveTo>
                <a:cubicBezTo>
                  <a:pt x="1408" y="3522"/>
                  <a:pt x="3211" y="1574"/>
                  <a:pt x="5319" y="-1"/>
                </a:cubicBezTo>
              </a:path>
              <a:path w="18247" h="17304" stroke="0" extrusionOk="0">
                <a:moveTo>
                  <a:pt x="-1" y="5745"/>
                </a:moveTo>
                <a:cubicBezTo>
                  <a:pt x="1408" y="3522"/>
                  <a:pt x="3211" y="1574"/>
                  <a:pt x="5319" y="-1"/>
                </a:cubicBezTo>
                <a:lnTo>
                  <a:pt x="18247" y="17304"/>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9209" name="Text Box 121"/>
          <p:cNvSpPr txBox="1">
            <a:spLocks noChangeArrowheads="1"/>
          </p:cNvSpPr>
          <p:nvPr/>
        </p:nvSpPr>
        <p:spPr bwMode="auto">
          <a:xfrm>
            <a:off x="7175500" y="4873625"/>
            <a:ext cx="1588" cy="3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89210" name="Line 122"/>
          <p:cNvSpPr>
            <a:spLocks noChangeShapeType="1"/>
          </p:cNvSpPr>
          <p:nvPr/>
        </p:nvSpPr>
        <p:spPr bwMode="auto">
          <a:xfrm>
            <a:off x="7173913" y="2147888"/>
            <a:ext cx="476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211" name="Line 123"/>
          <p:cNvSpPr>
            <a:spLocks noChangeShapeType="1"/>
          </p:cNvSpPr>
          <p:nvPr/>
        </p:nvSpPr>
        <p:spPr bwMode="auto">
          <a:xfrm>
            <a:off x="7178675" y="2146300"/>
            <a:ext cx="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212" name="Line 124"/>
          <p:cNvSpPr>
            <a:spLocks noChangeShapeType="1"/>
          </p:cNvSpPr>
          <p:nvPr/>
        </p:nvSpPr>
        <p:spPr bwMode="auto">
          <a:xfrm>
            <a:off x="7180263" y="2146300"/>
            <a:ext cx="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213" name="Line 125"/>
          <p:cNvSpPr>
            <a:spLocks noChangeShapeType="1"/>
          </p:cNvSpPr>
          <p:nvPr/>
        </p:nvSpPr>
        <p:spPr bwMode="auto">
          <a:xfrm>
            <a:off x="7177088" y="2146300"/>
            <a:ext cx="1587"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89214" name="Line 126"/>
          <p:cNvSpPr>
            <a:spLocks noChangeShapeType="1"/>
          </p:cNvSpPr>
          <p:nvPr/>
        </p:nvSpPr>
        <p:spPr bwMode="auto">
          <a:xfrm flipH="1">
            <a:off x="7180263" y="2146300"/>
            <a:ext cx="1587"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89215" name="Line 127"/>
          <p:cNvSpPr>
            <a:spLocks noChangeShapeType="1"/>
          </p:cNvSpPr>
          <p:nvPr/>
        </p:nvSpPr>
        <p:spPr bwMode="auto">
          <a:xfrm flipV="1">
            <a:off x="7172325" y="2149475"/>
            <a:ext cx="3175" cy="1588"/>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216" name="Line 128"/>
          <p:cNvSpPr>
            <a:spLocks noChangeShapeType="1"/>
          </p:cNvSpPr>
          <p:nvPr/>
        </p:nvSpPr>
        <p:spPr bwMode="auto">
          <a:xfrm>
            <a:off x="7173913" y="2154238"/>
            <a:ext cx="1587" cy="15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217" name="Line 129"/>
          <p:cNvSpPr>
            <a:spLocks noChangeShapeType="1"/>
          </p:cNvSpPr>
          <p:nvPr/>
        </p:nvSpPr>
        <p:spPr bwMode="auto">
          <a:xfrm>
            <a:off x="7178675" y="2146300"/>
            <a:ext cx="158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218" name="Text Box 130"/>
          <p:cNvSpPr txBox="1">
            <a:spLocks noChangeArrowheads="1"/>
          </p:cNvSpPr>
          <p:nvPr/>
        </p:nvSpPr>
        <p:spPr bwMode="auto">
          <a:xfrm>
            <a:off x="6080125" y="58562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endParaRPr lang="en-US" sz="2800"/>
          </a:p>
        </p:txBody>
      </p:sp>
      <p:sp>
        <p:nvSpPr>
          <p:cNvPr id="89219" name="Rectangle 131"/>
          <p:cNvSpPr>
            <a:spLocks noChangeArrowheads="1"/>
          </p:cNvSpPr>
          <p:nvPr/>
        </p:nvSpPr>
        <p:spPr bwMode="auto">
          <a:xfrm>
            <a:off x="7467600" y="4724400"/>
            <a:ext cx="914400" cy="914400"/>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89220" name="Group 132"/>
          <p:cNvGrpSpPr>
            <a:grpSpLocks/>
          </p:cNvGrpSpPr>
          <p:nvPr/>
        </p:nvGrpSpPr>
        <p:grpSpPr bwMode="auto">
          <a:xfrm>
            <a:off x="7486650" y="4695825"/>
            <a:ext cx="1133475" cy="928688"/>
            <a:chOff x="4716" y="2958"/>
            <a:chExt cx="714" cy="585"/>
          </a:xfrm>
        </p:grpSpPr>
        <p:sp>
          <p:nvSpPr>
            <p:cNvPr id="89221" name="Line 133"/>
            <p:cNvSpPr>
              <a:spLocks noChangeShapeType="1"/>
            </p:cNvSpPr>
            <p:nvPr/>
          </p:nvSpPr>
          <p:spPr bwMode="auto">
            <a:xfrm>
              <a:off x="4854" y="2964"/>
              <a:ext cx="576" cy="0"/>
            </a:xfrm>
            <a:prstGeom prst="line">
              <a:avLst/>
            </a:prstGeom>
            <a:noFill/>
            <a:ln w="2857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222" name="Line 134"/>
            <p:cNvSpPr>
              <a:spLocks noChangeShapeType="1"/>
            </p:cNvSpPr>
            <p:nvPr/>
          </p:nvSpPr>
          <p:spPr bwMode="auto">
            <a:xfrm flipH="1">
              <a:off x="4716" y="2958"/>
              <a:ext cx="144" cy="576"/>
            </a:xfrm>
            <a:prstGeom prst="line">
              <a:avLst/>
            </a:prstGeom>
            <a:noFill/>
            <a:ln w="2857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223" name="Line 135"/>
            <p:cNvSpPr>
              <a:spLocks noChangeShapeType="1"/>
            </p:cNvSpPr>
            <p:nvPr/>
          </p:nvSpPr>
          <p:spPr bwMode="auto">
            <a:xfrm flipH="1">
              <a:off x="5277" y="2967"/>
              <a:ext cx="144" cy="576"/>
            </a:xfrm>
            <a:prstGeom prst="line">
              <a:avLst/>
            </a:prstGeom>
            <a:noFill/>
            <a:ln w="2857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89224" name="Group 136"/>
          <p:cNvGrpSpPr>
            <a:grpSpLocks/>
          </p:cNvGrpSpPr>
          <p:nvPr/>
        </p:nvGrpSpPr>
        <p:grpSpPr bwMode="auto">
          <a:xfrm>
            <a:off x="7761288" y="3956050"/>
            <a:ext cx="1239837" cy="768350"/>
            <a:chOff x="4889" y="2492"/>
            <a:chExt cx="781" cy="484"/>
          </a:xfrm>
        </p:grpSpPr>
        <p:sp>
          <p:nvSpPr>
            <p:cNvPr id="89225" name="Line 137"/>
            <p:cNvSpPr>
              <a:spLocks noChangeShapeType="1"/>
            </p:cNvSpPr>
            <p:nvPr/>
          </p:nvSpPr>
          <p:spPr bwMode="auto">
            <a:xfrm>
              <a:off x="5271" y="2736"/>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226" name="Line 138"/>
            <p:cNvSpPr>
              <a:spLocks noChangeShapeType="1"/>
            </p:cNvSpPr>
            <p:nvPr/>
          </p:nvSpPr>
          <p:spPr bwMode="auto">
            <a:xfrm>
              <a:off x="5415" y="2727"/>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227" name="Line 139"/>
            <p:cNvSpPr>
              <a:spLocks noChangeShapeType="1"/>
            </p:cNvSpPr>
            <p:nvPr/>
          </p:nvSpPr>
          <p:spPr bwMode="auto">
            <a:xfrm>
              <a:off x="4926" y="2784"/>
              <a:ext cx="336" cy="0"/>
            </a:xfrm>
            <a:prstGeom prst="line">
              <a:avLst/>
            </a:prstGeom>
            <a:noFill/>
            <a:ln w="952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228" name="Line 140"/>
            <p:cNvSpPr>
              <a:spLocks noChangeShapeType="1"/>
            </p:cNvSpPr>
            <p:nvPr/>
          </p:nvSpPr>
          <p:spPr bwMode="auto">
            <a:xfrm>
              <a:off x="5430" y="2784"/>
              <a:ext cx="240" cy="0"/>
            </a:xfrm>
            <a:prstGeom prst="line">
              <a:avLst/>
            </a:prstGeom>
            <a:noFill/>
            <a:ln w="9525">
              <a:solidFill>
                <a:schemeClr val="tx1"/>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229" name="Line 141"/>
            <p:cNvSpPr>
              <a:spLocks noChangeShapeType="1"/>
            </p:cNvSpPr>
            <p:nvPr/>
          </p:nvSpPr>
          <p:spPr bwMode="auto">
            <a:xfrm>
              <a:off x="5130" y="2784"/>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230" name="Text Box 142"/>
            <p:cNvSpPr txBox="1">
              <a:spLocks noChangeArrowheads="1"/>
            </p:cNvSpPr>
            <p:nvPr/>
          </p:nvSpPr>
          <p:spPr bwMode="auto">
            <a:xfrm>
              <a:off x="4889" y="2492"/>
              <a:ext cx="3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∆s</a:t>
              </a:r>
            </a:p>
          </p:txBody>
        </p:sp>
      </p:grpSp>
      <p:grpSp>
        <p:nvGrpSpPr>
          <p:cNvPr id="89231" name="Group 143"/>
          <p:cNvGrpSpPr>
            <a:grpSpLocks/>
          </p:cNvGrpSpPr>
          <p:nvPr/>
        </p:nvGrpSpPr>
        <p:grpSpPr bwMode="auto">
          <a:xfrm>
            <a:off x="6689725" y="4724400"/>
            <a:ext cx="571500" cy="914400"/>
            <a:chOff x="4214" y="2976"/>
            <a:chExt cx="360" cy="576"/>
          </a:xfrm>
        </p:grpSpPr>
        <p:sp>
          <p:nvSpPr>
            <p:cNvPr id="89232" name="Text Box 144"/>
            <p:cNvSpPr txBox="1">
              <a:spLocks noChangeArrowheads="1"/>
            </p:cNvSpPr>
            <p:nvPr/>
          </p:nvSpPr>
          <p:spPr bwMode="auto">
            <a:xfrm>
              <a:off x="4214" y="3209"/>
              <a:ext cx="11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endParaRPr lang="el-GR" sz="2800"/>
            </a:p>
          </p:txBody>
        </p:sp>
        <p:sp>
          <p:nvSpPr>
            <p:cNvPr id="89233" name="Line 145"/>
            <p:cNvSpPr>
              <a:spLocks noChangeShapeType="1"/>
            </p:cNvSpPr>
            <p:nvPr/>
          </p:nvSpPr>
          <p:spPr bwMode="auto">
            <a:xfrm>
              <a:off x="4470" y="2976"/>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234" name="Line 146"/>
            <p:cNvSpPr>
              <a:spLocks noChangeShapeType="1"/>
            </p:cNvSpPr>
            <p:nvPr/>
          </p:nvSpPr>
          <p:spPr bwMode="auto">
            <a:xfrm>
              <a:off x="4464" y="3552"/>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235" name="Line 147"/>
            <p:cNvSpPr>
              <a:spLocks noChangeShapeType="1"/>
            </p:cNvSpPr>
            <p:nvPr/>
          </p:nvSpPr>
          <p:spPr bwMode="auto">
            <a:xfrm>
              <a:off x="4509" y="2976"/>
              <a:ext cx="0" cy="576"/>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236" name="Text Box 148"/>
            <p:cNvSpPr txBox="1">
              <a:spLocks noChangeArrowheads="1"/>
            </p:cNvSpPr>
            <p:nvPr/>
          </p:nvSpPr>
          <p:spPr bwMode="auto">
            <a:xfrm rot="16200000">
              <a:off x="4290" y="3113"/>
              <a:ext cx="24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t>a</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89090">
                                            <p:txEl>
                                              <p:pRg st="0" end="0"/>
                                            </p:txEl>
                                          </p:spTgt>
                                        </p:tgtEl>
                                        <p:attrNameLst>
                                          <p:attrName>style.visibility</p:attrName>
                                        </p:attrNameLst>
                                      </p:cBhvr>
                                      <p:to>
                                        <p:strVal val="visible"/>
                                      </p:to>
                                    </p:set>
                                    <p:animEffect transition="in" filter="checkerboard(across)">
                                      <p:cBhvr>
                                        <p:cTn id="7" dur="500"/>
                                        <p:tgtEl>
                                          <p:spTgt spid="89090">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89090">
                                            <p:txEl>
                                              <p:pRg st="1" end="1"/>
                                            </p:txEl>
                                          </p:spTgt>
                                        </p:tgtEl>
                                        <p:attrNameLst>
                                          <p:attrName>style.visibility</p:attrName>
                                        </p:attrNameLst>
                                      </p:cBhvr>
                                      <p:to>
                                        <p:strVal val="visible"/>
                                      </p:to>
                                    </p:set>
                                    <p:animEffect transition="in" filter="checkerboard(across)">
                                      <p:cBhvr>
                                        <p:cTn id="12" dur="500"/>
                                        <p:tgtEl>
                                          <p:spTgt spid="89090">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89090">
                                            <p:txEl>
                                              <p:pRg st="2" end="2"/>
                                            </p:txEl>
                                          </p:spTgt>
                                        </p:tgtEl>
                                        <p:attrNameLst>
                                          <p:attrName>style.visibility</p:attrName>
                                        </p:attrNameLst>
                                      </p:cBhvr>
                                      <p:to>
                                        <p:strVal val="visible"/>
                                      </p:to>
                                    </p:set>
                                    <p:animEffect transition="in" filter="checkerboard(across)">
                                      <p:cBhvr>
                                        <p:cTn id="17" dur="500"/>
                                        <p:tgtEl>
                                          <p:spTgt spid="89090">
                                            <p:txEl>
                                              <p:pRg st="2" end="2"/>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89090">
                                            <p:txEl>
                                              <p:pRg st="3" end="3"/>
                                            </p:txEl>
                                          </p:spTgt>
                                        </p:tgtEl>
                                        <p:attrNameLst>
                                          <p:attrName>style.visibility</p:attrName>
                                        </p:attrNameLst>
                                      </p:cBhvr>
                                      <p:to>
                                        <p:strVal val="visible"/>
                                      </p:to>
                                    </p:set>
                                    <p:animEffect transition="in" filter="checkerboard(across)">
                                      <p:cBhvr>
                                        <p:cTn id="22" dur="500"/>
                                        <p:tgtEl>
                                          <p:spTgt spid="89090">
                                            <p:txEl>
                                              <p:pRg st="3" end="3"/>
                                            </p:txEl>
                                          </p:spTgt>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89091"/>
                                        </p:tgtEl>
                                        <p:attrNameLst>
                                          <p:attrName>style.visibility</p:attrName>
                                        </p:attrNameLst>
                                      </p:cBhvr>
                                      <p:to>
                                        <p:strVal val="visible"/>
                                      </p:to>
                                    </p:set>
                                    <p:animEffect transition="in" filter="wheel(4)">
                                      <p:cBhvr>
                                        <p:cTn id="27" dur="2000"/>
                                        <p:tgtEl>
                                          <p:spTgt spid="89091"/>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89171"/>
                                        </p:tgtEl>
                                        <p:attrNameLst>
                                          <p:attrName>style.visibility</p:attrName>
                                        </p:attrNameLst>
                                      </p:cBhvr>
                                      <p:to>
                                        <p:strVal val="visible"/>
                                      </p:to>
                                    </p:set>
                                    <p:animEffect transition="in" filter="wheel(4)">
                                      <p:cBhvr>
                                        <p:cTn id="32" dur="2000"/>
                                        <p:tgtEl>
                                          <p:spTgt spid="89171"/>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89117"/>
                                        </p:tgtEl>
                                        <p:attrNameLst>
                                          <p:attrName>style.visibility</p:attrName>
                                        </p:attrNameLst>
                                      </p:cBhvr>
                                      <p:to>
                                        <p:strVal val="visible"/>
                                      </p:to>
                                    </p:set>
                                    <p:animEffect transition="in" filter="checkerboard(across)">
                                      <p:cBhvr>
                                        <p:cTn id="37" dur="500"/>
                                        <p:tgtEl>
                                          <p:spTgt spid="89117"/>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4" presetClass="entr" presetSubtype="16" fill="hold" nodeType="clickEffect">
                                  <p:stCondLst>
                                    <p:cond delay="0"/>
                                  </p:stCondLst>
                                  <p:childTnLst>
                                    <p:set>
                                      <p:cBhvr>
                                        <p:cTn id="41" dur="1" fill="hold">
                                          <p:stCondLst>
                                            <p:cond delay="0"/>
                                          </p:stCondLst>
                                        </p:cTn>
                                        <p:tgtEl>
                                          <p:spTgt spid="89127"/>
                                        </p:tgtEl>
                                        <p:attrNameLst>
                                          <p:attrName>style.visibility</p:attrName>
                                        </p:attrNameLst>
                                      </p:cBhvr>
                                      <p:to>
                                        <p:strVal val="visible"/>
                                      </p:to>
                                    </p:set>
                                    <p:animEffect transition="in" filter="box(in)">
                                      <p:cBhvr>
                                        <p:cTn id="42" dur="2000"/>
                                        <p:tgtEl>
                                          <p:spTgt spid="89127"/>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3" presetClass="entr" presetSubtype="10" fill="hold" nodeType="clickEffect">
                                  <p:stCondLst>
                                    <p:cond delay="0"/>
                                  </p:stCondLst>
                                  <p:childTnLst>
                                    <p:set>
                                      <p:cBhvr>
                                        <p:cTn id="46" dur="1" fill="hold">
                                          <p:stCondLst>
                                            <p:cond delay="0"/>
                                          </p:stCondLst>
                                        </p:cTn>
                                        <p:tgtEl>
                                          <p:spTgt spid="89118"/>
                                        </p:tgtEl>
                                        <p:attrNameLst>
                                          <p:attrName>style.visibility</p:attrName>
                                        </p:attrNameLst>
                                      </p:cBhvr>
                                      <p:to>
                                        <p:strVal val="visible"/>
                                      </p:to>
                                    </p:set>
                                    <p:animEffect transition="in" filter="blinds(horizontal)">
                                      <p:cBhvr>
                                        <p:cTn id="47" dur="500"/>
                                        <p:tgtEl>
                                          <p:spTgt spid="89118"/>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1" presetClass="entr" presetSubtype="4" fill="hold" nodeType="clickEffect">
                                  <p:stCondLst>
                                    <p:cond delay="0"/>
                                  </p:stCondLst>
                                  <p:childTnLst>
                                    <p:set>
                                      <p:cBhvr>
                                        <p:cTn id="51" dur="1" fill="hold">
                                          <p:stCondLst>
                                            <p:cond delay="0"/>
                                          </p:stCondLst>
                                        </p:cTn>
                                        <p:tgtEl>
                                          <p:spTgt spid="89130"/>
                                        </p:tgtEl>
                                        <p:attrNameLst>
                                          <p:attrName>style.visibility</p:attrName>
                                        </p:attrNameLst>
                                      </p:cBhvr>
                                      <p:to>
                                        <p:strVal val="visible"/>
                                      </p:to>
                                    </p:set>
                                    <p:animEffect transition="in" filter="wheel(4)">
                                      <p:cBhvr>
                                        <p:cTn id="52" dur="2000"/>
                                        <p:tgtEl>
                                          <p:spTgt spid="89130"/>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3" presetClass="entr" presetSubtype="10" fill="hold" grpId="0" nodeType="clickEffect">
                                  <p:stCondLst>
                                    <p:cond delay="0"/>
                                  </p:stCondLst>
                                  <p:childTnLst>
                                    <p:set>
                                      <p:cBhvr>
                                        <p:cTn id="56" dur="1" fill="hold">
                                          <p:stCondLst>
                                            <p:cond delay="0"/>
                                          </p:stCondLst>
                                        </p:cTn>
                                        <p:tgtEl>
                                          <p:spTgt spid="89124"/>
                                        </p:tgtEl>
                                        <p:attrNameLst>
                                          <p:attrName>style.visibility</p:attrName>
                                        </p:attrNameLst>
                                      </p:cBhvr>
                                      <p:to>
                                        <p:strVal val="visible"/>
                                      </p:to>
                                    </p:set>
                                    <p:animEffect transition="in" filter="blinds(horizontal)">
                                      <p:cBhvr>
                                        <p:cTn id="57" dur="500"/>
                                        <p:tgtEl>
                                          <p:spTgt spid="89124"/>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5" presetClass="entr" presetSubtype="10" fill="hold" grpId="0" nodeType="clickEffect">
                                  <p:stCondLst>
                                    <p:cond delay="0"/>
                                  </p:stCondLst>
                                  <p:childTnLst>
                                    <p:set>
                                      <p:cBhvr>
                                        <p:cTn id="61" dur="1" fill="hold">
                                          <p:stCondLst>
                                            <p:cond delay="0"/>
                                          </p:stCondLst>
                                        </p:cTn>
                                        <p:tgtEl>
                                          <p:spTgt spid="89120"/>
                                        </p:tgtEl>
                                        <p:attrNameLst>
                                          <p:attrName>style.visibility</p:attrName>
                                        </p:attrNameLst>
                                      </p:cBhvr>
                                      <p:to>
                                        <p:strVal val="visible"/>
                                      </p:to>
                                    </p:set>
                                    <p:animEffect transition="in" filter="checkerboard(across)">
                                      <p:cBhvr>
                                        <p:cTn id="62" dur="500"/>
                                        <p:tgtEl>
                                          <p:spTgt spid="89120"/>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3" presetClass="entr" presetSubtype="10" fill="hold" nodeType="clickEffect">
                                  <p:stCondLst>
                                    <p:cond delay="0"/>
                                  </p:stCondLst>
                                  <p:childTnLst>
                                    <p:set>
                                      <p:cBhvr>
                                        <p:cTn id="66" dur="1" fill="hold">
                                          <p:stCondLst>
                                            <p:cond delay="0"/>
                                          </p:stCondLst>
                                        </p:cTn>
                                        <p:tgtEl>
                                          <p:spTgt spid="89119"/>
                                        </p:tgtEl>
                                        <p:attrNameLst>
                                          <p:attrName>style.visibility</p:attrName>
                                        </p:attrNameLst>
                                      </p:cBhvr>
                                      <p:to>
                                        <p:strVal val="visible"/>
                                      </p:to>
                                    </p:set>
                                    <p:animEffect transition="in" filter="blinds(horizontal)">
                                      <p:cBhvr>
                                        <p:cTn id="67" dur="500"/>
                                        <p:tgtEl>
                                          <p:spTgt spid="89119"/>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3" presetClass="entr" presetSubtype="10" fill="hold" grpId="0" nodeType="clickEffect">
                                  <p:stCondLst>
                                    <p:cond delay="0"/>
                                  </p:stCondLst>
                                  <p:childTnLst>
                                    <p:set>
                                      <p:cBhvr>
                                        <p:cTn id="71" dur="1" fill="hold">
                                          <p:stCondLst>
                                            <p:cond delay="0"/>
                                          </p:stCondLst>
                                        </p:cTn>
                                        <p:tgtEl>
                                          <p:spTgt spid="89125"/>
                                        </p:tgtEl>
                                        <p:attrNameLst>
                                          <p:attrName>style.visibility</p:attrName>
                                        </p:attrNameLst>
                                      </p:cBhvr>
                                      <p:to>
                                        <p:strVal val="visible"/>
                                      </p:to>
                                    </p:set>
                                    <p:animEffect transition="in" filter="blinds(horizontal)">
                                      <p:cBhvr>
                                        <p:cTn id="72" dur="500"/>
                                        <p:tgtEl>
                                          <p:spTgt spid="89125"/>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5" presetClass="entr" presetSubtype="10" fill="hold" grpId="0" nodeType="clickEffect">
                                  <p:stCondLst>
                                    <p:cond delay="0"/>
                                  </p:stCondLst>
                                  <p:childTnLst>
                                    <p:set>
                                      <p:cBhvr>
                                        <p:cTn id="76" dur="1" fill="hold">
                                          <p:stCondLst>
                                            <p:cond delay="0"/>
                                          </p:stCondLst>
                                        </p:cTn>
                                        <p:tgtEl>
                                          <p:spTgt spid="89121"/>
                                        </p:tgtEl>
                                        <p:attrNameLst>
                                          <p:attrName>style.visibility</p:attrName>
                                        </p:attrNameLst>
                                      </p:cBhvr>
                                      <p:to>
                                        <p:strVal val="visible"/>
                                      </p:to>
                                    </p:set>
                                    <p:animEffect transition="in" filter="checkerboard(across)">
                                      <p:cBhvr>
                                        <p:cTn id="77" dur="500"/>
                                        <p:tgtEl>
                                          <p:spTgt spid="89121"/>
                                        </p:tgtEl>
                                      </p:cBhvr>
                                    </p:animEffect>
                                  </p:childTnLst>
                                </p:cTn>
                              </p:par>
                            </p:childTnLst>
                          </p:cTn>
                        </p:par>
                      </p:childTnLst>
                    </p:cTn>
                  </p:par>
                  <p:par>
                    <p:cTn id="78" fill="hold" nodeType="clickPar">
                      <p:stCondLst>
                        <p:cond delay="indefinite"/>
                      </p:stCondLst>
                      <p:childTnLst>
                        <p:par>
                          <p:cTn id="79" fill="hold" nodeType="withGroup">
                            <p:stCondLst>
                              <p:cond delay="0"/>
                            </p:stCondLst>
                            <p:childTnLst>
                              <p:par>
                                <p:cTn id="80" presetID="21" presetClass="entr" presetSubtype="4" fill="hold" grpId="0" nodeType="clickEffect">
                                  <p:stCondLst>
                                    <p:cond delay="0"/>
                                  </p:stCondLst>
                                  <p:childTnLst>
                                    <p:set>
                                      <p:cBhvr>
                                        <p:cTn id="81" dur="1" fill="hold">
                                          <p:stCondLst>
                                            <p:cond delay="0"/>
                                          </p:stCondLst>
                                        </p:cTn>
                                        <p:tgtEl>
                                          <p:spTgt spid="89219"/>
                                        </p:tgtEl>
                                        <p:attrNameLst>
                                          <p:attrName>style.visibility</p:attrName>
                                        </p:attrNameLst>
                                      </p:cBhvr>
                                      <p:to>
                                        <p:strVal val="visible"/>
                                      </p:to>
                                    </p:set>
                                    <p:animEffect transition="in" filter="wheel(4)">
                                      <p:cBhvr>
                                        <p:cTn id="82" dur="2000"/>
                                        <p:tgtEl>
                                          <p:spTgt spid="89219"/>
                                        </p:tgtEl>
                                      </p:cBhvr>
                                    </p:animEffect>
                                  </p:childTnLst>
                                </p:cTn>
                              </p:par>
                            </p:childTnLst>
                          </p:cTn>
                        </p:par>
                      </p:childTnLst>
                    </p:cTn>
                  </p:par>
                  <p:par>
                    <p:cTn id="83" fill="hold" nodeType="clickPar">
                      <p:stCondLst>
                        <p:cond delay="indefinite"/>
                      </p:stCondLst>
                      <p:childTnLst>
                        <p:par>
                          <p:cTn id="84" fill="hold" nodeType="withGroup">
                            <p:stCondLst>
                              <p:cond delay="0"/>
                            </p:stCondLst>
                            <p:childTnLst>
                              <p:par>
                                <p:cTn id="85" presetID="21" presetClass="entr" presetSubtype="4" fill="hold" nodeType="clickEffect">
                                  <p:stCondLst>
                                    <p:cond delay="0"/>
                                  </p:stCondLst>
                                  <p:childTnLst>
                                    <p:set>
                                      <p:cBhvr>
                                        <p:cTn id="86" dur="1" fill="hold">
                                          <p:stCondLst>
                                            <p:cond delay="0"/>
                                          </p:stCondLst>
                                        </p:cTn>
                                        <p:tgtEl>
                                          <p:spTgt spid="89220"/>
                                        </p:tgtEl>
                                        <p:attrNameLst>
                                          <p:attrName>style.visibility</p:attrName>
                                        </p:attrNameLst>
                                      </p:cBhvr>
                                      <p:to>
                                        <p:strVal val="visible"/>
                                      </p:to>
                                    </p:set>
                                    <p:animEffect transition="in" filter="wheel(4)">
                                      <p:cBhvr>
                                        <p:cTn id="87" dur="2000"/>
                                        <p:tgtEl>
                                          <p:spTgt spid="89220"/>
                                        </p:tgtEl>
                                      </p:cBhvr>
                                    </p:animEffect>
                                  </p:childTnLst>
                                </p:cTn>
                              </p:par>
                            </p:childTnLst>
                          </p:cTn>
                        </p:par>
                      </p:childTnLst>
                    </p:cTn>
                  </p:par>
                  <p:par>
                    <p:cTn id="88" fill="hold" nodeType="clickPar">
                      <p:stCondLst>
                        <p:cond delay="indefinite"/>
                      </p:stCondLst>
                      <p:childTnLst>
                        <p:par>
                          <p:cTn id="89" fill="hold" nodeType="withGroup">
                            <p:stCondLst>
                              <p:cond delay="0"/>
                            </p:stCondLst>
                            <p:childTnLst>
                              <p:par>
                                <p:cTn id="90" presetID="24" presetClass="entr" presetSubtype="0" fill="hold" nodeType="clickEffect">
                                  <p:stCondLst>
                                    <p:cond delay="0"/>
                                  </p:stCondLst>
                                  <p:childTnLst>
                                    <p:set>
                                      <p:cBhvr>
                                        <p:cTn id="91" dur="1" fill="hold">
                                          <p:stCondLst>
                                            <p:cond delay="0"/>
                                          </p:stCondLst>
                                        </p:cTn>
                                        <p:tgtEl>
                                          <p:spTgt spid="89224"/>
                                        </p:tgtEl>
                                        <p:attrNameLst>
                                          <p:attrName>style.visibility</p:attrName>
                                        </p:attrNameLst>
                                      </p:cBhvr>
                                      <p:to>
                                        <p:strVal val="visible"/>
                                      </p:to>
                                    </p:set>
                                    <p:anim to="" calcmode="lin" valueType="num">
                                      <p:cBhvr>
                                        <p:cTn id="92" dur="1" fill="hold"/>
                                        <p:tgtEl>
                                          <p:spTgt spid="89224"/>
                                        </p:tgtEl>
                                        <p:attrNameLst>
                                          <p:attrName/>
                                        </p:attrNameLst>
                                      </p:cBhvr>
                                    </p:anim>
                                  </p:childTnLst>
                                </p:cTn>
                              </p:par>
                            </p:childTnLst>
                          </p:cTn>
                        </p:par>
                      </p:childTnLst>
                    </p:cTn>
                  </p:par>
                  <p:par>
                    <p:cTn id="93" fill="hold" nodeType="clickPar">
                      <p:stCondLst>
                        <p:cond delay="indefinite"/>
                      </p:stCondLst>
                      <p:childTnLst>
                        <p:par>
                          <p:cTn id="94" fill="hold" nodeType="withGroup">
                            <p:stCondLst>
                              <p:cond delay="0"/>
                            </p:stCondLst>
                            <p:childTnLst>
                              <p:par>
                                <p:cTn id="95" presetID="21" presetClass="entr" presetSubtype="4" fill="hold" nodeType="clickEffect">
                                  <p:stCondLst>
                                    <p:cond delay="0"/>
                                  </p:stCondLst>
                                  <p:childTnLst>
                                    <p:set>
                                      <p:cBhvr>
                                        <p:cTn id="96" dur="1" fill="hold">
                                          <p:stCondLst>
                                            <p:cond delay="0"/>
                                          </p:stCondLst>
                                        </p:cTn>
                                        <p:tgtEl>
                                          <p:spTgt spid="89231"/>
                                        </p:tgtEl>
                                        <p:attrNameLst>
                                          <p:attrName>style.visibility</p:attrName>
                                        </p:attrNameLst>
                                      </p:cBhvr>
                                      <p:to>
                                        <p:strVal val="visible"/>
                                      </p:to>
                                    </p:set>
                                    <p:animEffect transition="in" filter="wheel(4)">
                                      <p:cBhvr>
                                        <p:cTn id="97" dur="2000"/>
                                        <p:tgtEl>
                                          <p:spTgt spid="89231"/>
                                        </p:tgtEl>
                                      </p:cBhvr>
                                    </p:animEffect>
                                  </p:childTnLst>
                                </p:cTn>
                              </p:par>
                            </p:childTnLst>
                          </p:cTn>
                        </p:par>
                      </p:childTnLst>
                    </p:cTn>
                  </p:par>
                  <p:par>
                    <p:cTn id="98" fill="hold" nodeType="clickPar">
                      <p:stCondLst>
                        <p:cond delay="indefinite"/>
                      </p:stCondLst>
                      <p:childTnLst>
                        <p:par>
                          <p:cTn id="99" fill="hold" nodeType="withGroup">
                            <p:stCondLst>
                              <p:cond delay="0"/>
                            </p:stCondLst>
                            <p:childTnLst>
                              <p:par>
                                <p:cTn id="100" presetID="5" presetClass="entr" presetSubtype="10" fill="hold" grpId="0" nodeType="clickEffect">
                                  <p:stCondLst>
                                    <p:cond delay="0"/>
                                  </p:stCondLst>
                                  <p:childTnLst>
                                    <p:set>
                                      <p:cBhvr>
                                        <p:cTn id="101" dur="1" fill="hold">
                                          <p:stCondLst>
                                            <p:cond delay="0"/>
                                          </p:stCondLst>
                                        </p:cTn>
                                        <p:tgtEl>
                                          <p:spTgt spid="89122"/>
                                        </p:tgtEl>
                                        <p:attrNameLst>
                                          <p:attrName>style.visibility</p:attrName>
                                        </p:attrNameLst>
                                      </p:cBhvr>
                                      <p:to>
                                        <p:strVal val="visible"/>
                                      </p:to>
                                    </p:set>
                                    <p:animEffect transition="in" filter="checkerboard(across)">
                                      <p:cBhvr>
                                        <p:cTn id="102" dur="500"/>
                                        <p:tgtEl>
                                          <p:spTgt spid="89122"/>
                                        </p:tgtEl>
                                      </p:cBhvr>
                                    </p:animEffect>
                                  </p:childTnLst>
                                </p:cTn>
                              </p:par>
                            </p:childTnLst>
                          </p:cTn>
                        </p:par>
                      </p:childTnLst>
                    </p:cTn>
                  </p:par>
                  <p:par>
                    <p:cTn id="103" fill="hold" nodeType="clickPar">
                      <p:stCondLst>
                        <p:cond delay="indefinite"/>
                      </p:stCondLst>
                      <p:childTnLst>
                        <p:par>
                          <p:cTn id="104" fill="hold" nodeType="withGroup">
                            <p:stCondLst>
                              <p:cond delay="0"/>
                            </p:stCondLst>
                            <p:childTnLst>
                              <p:par>
                                <p:cTn id="105" presetID="3" presetClass="entr" presetSubtype="10" fill="hold" nodeType="clickEffect">
                                  <p:stCondLst>
                                    <p:cond delay="0"/>
                                  </p:stCondLst>
                                  <p:childTnLst>
                                    <p:set>
                                      <p:cBhvr>
                                        <p:cTn id="106" dur="1" fill="hold">
                                          <p:stCondLst>
                                            <p:cond delay="0"/>
                                          </p:stCondLst>
                                        </p:cTn>
                                        <p:tgtEl>
                                          <p:spTgt spid="89123"/>
                                        </p:tgtEl>
                                        <p:attrNameLst>
                                          <p:attrName>style.visibility</p:attrName>
                                        </p:attrNameLst>
                                      </p:cBhvr>
                                      <p:to>
                                        <p:strVal val="visible"/>
                                      </p:to>
                                    </p:set>
                                    <p:animEffect transition="in" filter="blinds(horizontal)">
                                      <p:cBhvr>
                                        <p:cTn id="107" dur="500"/>
                                        <p:tgtEl>
                                          <p:spTgt spid="89123"/>
                                        </p:tgtEl>
                                      </p:cBhvr>
                                    </p:animEffect>
                                  </p:childTnLst>
                                </p:cTn>
                              </p:par>
                            </p:childTnLst>
                          </p:cTn>
                        </p:par>
                      </p:childTnLst>
                    </p:cTn>
                  </p:par>
                  <p:par>
                    <p:cTn id="108" fill="hold" nodeType="clickPar">
                      <p:stCondLst>
                        <p:cond delay="indefinite"/>
                      </p:stCondLst>
                      <p:childTnLst>
                        <p:par>
                          <p:cTn id="109" fill="hold" nodeType="withGroup">
                            <p:stCondLst>
                              <p:cond delay="0"/>
                            </p:stCondLst>
                            <p:childTnLst>
                              <p:par>
                                <p:cTn id="110" presetID="3" presetClass="entr" presetSubtype="10" fill="hold" grpId="0" nodeType="clickEffect">
                                  <p:stCondLst>
                                    <p:cond delay="0"/>
                                  </p:stCondLst>
                                  <p:childTnLst>
                                    <p:set>
                                      <p:cBhvr>
                                        <p:cTn id="111" dur="1" fill="hold">
                                          <p:stCondLst>
                                            <p:cond delay="0"/>
                                          </p:stCondLst>
                                        </p:cTn>
                                        <p:tgtEl>
                                          <p:spTgt spid="89126"/>
                                        </p:tgtEl>
                                        <p:attrNameLst>
                                          <p:attrName>style.visibility</p:attrName>
                                        </p:attrNameLst>
                                      </p:cBhvr>
                                      <p:to>
                                        <p:strVal val="visible"/>
                                      </p:to>
                                    </p:set>
                                    <p:animEffect transition="in" filter="blinds(horizontal)">
                                      <p:cBhvr>
                                        <p:cTn id="112" dur="500"/>
                                        <p:tgtEl>
                                          <p:spTgt spid="891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090" grpId="0" build="p" autoUpdateAnimBg="0"/>
      <p:bldP spid="89117" grpId="0" autoUpdateAnimBg="0"/>
      <p:bldP spid="89120" grpId="0" autoUpdateAnimBg="0"/>
      <p:bldP spid="89121" grpId="0" autoUpdateAnimBg="0"/>
      <p:bldP spid="89122" grpId="0" autoUpdateAnimBg="0"/>
      <p:bldP spid="89124" grpId="0" autoUpdateAnimBg="0"/>
      <p:bldP spid="89125" grpId="0" autoUpdateAnimBg="0"/>
      <p:bldP spid="89126" grpId="0" autoUpdateAnimBg="0"/>
      <p:bldP spid="89219" grpId="0" animBg="1"/>
    </p:bldLst>
  </p:timing>
</p:sld>
</file>

<file path=ppt/slides/slide3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aphicFrame>
        <p:nvGraphicFramePr>
          <p:cNvPr id="57468" name="Object 124"/>
          <p:cNvGraphicFramePr>
            <a:graphicFrameLocks noChangeAspect="1"/>
          </p:cNvGraphicFramePr>
          <p:nvPr/>
        </p:nvGraphicFramePr>
        <p:xfrm>
          <a:off x="838200" y="1320800"/>
          <a:ext cx="1981200" cy="1782763"/>
        </p:xfrm>
        <a:graphic>
          <a:graphicData uri="http://schemas.openxmlformats.org/presentationml/2006/ole">
            <mc:AlternateContent xmlns:mc="http://schemas.openxmlformats.org/markup-compatibility/2006">
              <mc:Choice xmlns:v="urn:schemas-microsoft-com:vml" Requires="v">
                <p:oleObj spid="_x0000_s57499" name="Document" r:id="rId3" imgW="695160" imgH="653760" progId="Word.Document.8">
                  <p:embed/>
                </p:oleObj>
              </mc:Choice>
              <mc:Fallback>
                <p:oleObj name="Document" r:id="rId3" imgW="695160" imgH="653760" progId="Word.Document.8">
                  <p:embed/>
                  <p:pic>
                    <p:nvPicPr>
                      <p:cNvPr id="0" name="Object 12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8200" y="1320800"/>
                        <a:ext cx="1981200" cy="17827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7470" name="Text Box 126"/>
          <p:cNvSpPr txBox="1">
            <a:spLocks noChangeArrowheads="1"/>
          </p:cNvSpPr>
          <p:nvPr/>
        </p:nvSpPr>
        <p:spPr bwMode="auto">
          <a:xfrm>
            <a:off x="803275" y="3279775"/>
            <a:ext cx="4116388"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a - khoảng c</a:t>
            </a:r>
            <a:r>
              <a:rPr lang="en-US" sz="2800"/>
              <a:t>ách giữa </a:t>
            </a:r>
          </a:p>
          <a:p>
            <a:pPr algn="l"/>
            <a:r>
              <a:rPr lang="en-US" sz="2800"/>
              <a:t>     hai mặt phẳng trượt .</a:t>
            </a:r>
            <a:r>
              <a:rPr lang="en-US" sz="2800">
                <a:solidFill>
                  <a:srgbClr val="000000"/>
                </a:solidFill>
              </a:rPr>
              <a:t> </a:t>
            </a:r>
          </a:p>
        </p:txBody>
      </p:sp>
      <p:sp>
        <p:nvSpPr>
          <p:cNvPr id="57471" name="Text Box 127"/>
          <p:cNvSpPr txBox="1">
            <a:spLocks noChangeArrowheads="1"/>
          </p:cNvSpPr>
          <p:nvPr/>
        </p:nvSpPr>
        <p:spPr bwMode="auto">
          <a:xfrm>
            <a:off x="619125" y="4221163"/>
            <a:ext cx="28765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Đi</a:t>
            </a:r>
            <a:r>
              <a:rPr lang="en-US" sz="2800"/>
              <a:t>ều kiện cứng :</a:t>
            </a:r>
            <a:r>
              <a:rPr lang="en-US" sz="2800">
                <a:solidFill>
                  <a:srgbClr val="000000"/>
                </a:solidFill>
              </a:rPr>
              <a:t> </a:t>
            </a:r>
          </a:p>
        </p:txBody>
      </p:sp>
      <p:graphicFrame>
        <p:nvGraphicFramePr>
          <p:cNvPr id="57472" name="Object 128"/>
          <p:cNvGraphicFramePr>
            <a:graphicFrameLocks noChangeAspect="1"/>
          </p:cNvGraphicFramePr>
          <p:nvPr/>
        </p:nvGraphicFramePr>
        <p:xfrm>
          <a:off x="2667000" y="4927600"/>
          <a:ext cx="2438400" cy="631825"/>
        </p:xfrm>
        <a:graphic>
          <a:graphicData uri="http://schemas.openxmlformats.org/presentationml/2006/ole">
            <mc:AlternateContent xmlns:mc="http://schemas.openxmlformats.org/markup-compatibility/2006">
              <mc:Choice xmlns:v="urn:schemas-microsoft-com:vml" Requires="v">
                <p:oleObj spid="_x0000_s57500" name="Document" r:id="rId5" imgW="1019160" imgH="253080" progId="Word.Document.8">
                  <p:embed/>
                </p:oleObj>
              </mc:Choice>
              <mc:Fallback>
                <p:oleObj name="Document" r:id="rId5" imgW="1019160" imgH="253080" progId="Word.Document.8">
                  <p:embed/>
                  <p:pic>
                    <p:nvPicPr>
                      <p:cNvPr id="0" name="Object 12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667000" y="4927600"/>
                        <a:ext cx="2438400" cy="631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7474" name="Text Box 130"/>
          <p:cNvSpPr txBox="1">
            <a:spLocks noChangeArrowheads="1"/>
          </p:cNvSpPr>
          <p:nvPr/>
        </p:nvSpPr>
        <p:spPr bwMode="auto">
          <a:xfrm>
            <a:off x="3429000" y="1687513"/>
            <a:ext cx="121443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(1. 11)</a:t>
            </a:r>
          </a:p>
        </p:txBody>
      </p:sp>
      <p:sp>
        <p:nvSpPr>
          <p:cNvPr id="57475" name="Text Box 131"/>
          <p:cNvSpPr txBox="1">
            <a:spLocks noChangeArrowheads="1"/>
          </p:cNvSpPr>
          <p:nvPr/>
        </p:nvSpPr>
        <p:spPr bwMode="auto">
          <a:xfrm>
            <a:off x="6938963" y="5484813"/>
            <a:ext cx="1214437"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(1. 12)</a:t>
            </a:r>
          </a:p>
        </p:txBody>
      </p:sp>
      <p:grpSp>
        <p:nvGrpSpPr>
          <p:cNvPr id="57488" name="Group 144"/>
          <p:cNvGrpSpPr>
            <a:grpSpLocks/>
          </p:cNvGrpSpPr>
          <p:nvPr/>
        </p:nvGrpSpPr>
        <p:grpSpPr bwMode="auto">
          <a:xfrm>
            <a:off x="4697413" y="609600"/>
            <a:ext cx="3760787" cy="1498600"/>
            <a:chOff x="751" y="832"/>
            <a:chExt cx="2369" cy="944"/>
          </a:xfrm>
        </p:grpSpPr>
        <p:sp>
          <p:nvSpPr>
            <p:cNvPr id="57401" name="Line 57"/>
            <p:cNvSpPr>
              <a:spLocks noChangeShapeType="1"/>
            </p:cNvSpPr>
            <p:nvPr/>
          </p:nvSpPr>
          <p:spPr bwMode="auto">
            <a:xfrm>
              <a:off x="1583" y="1001"/>
              <a:ext cx="1069"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02" name="Line 58"/>
            <p:cNvSpPr>
              <a:spLocks noChangeShapeType="1"/>
            </p:cNvSpPr>
            <p:nvPr/>
          </p:nvSpPr>
          <p:spPr bwMode="auto">
            <a:xfrm>
              <a:off x="1107" y="1551"/>
              <a:ext cx="1189"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04" name="Line 60"/>
            <p:cNvSpPr>
              <a:spLocks noChangeShapeType="1"/>
            </p:cNvSpPr>
            <p:nvPr/>
          </p:nvSpPr>
          <p:spPr bwMode="auto">
            <a:xfrm flipH="1">
              <a:off x="1464" y="1001"/>
              <a:ext cx="127" cy="27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05" name="Rectangle 61"/>
            <p:cNvSpPr>
              <a:spLocks noChangeArrowheads="1"/>
            </p:cNvSpPr>
            <p:nvPr/>
          </p:nvSpPr>
          <p:spPr bwMode="auto">
            <a:xfrm>
              <a:off x="1828" y="1001"/>
              <a:ext cx="165" cy="553"/>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406" name="Line 62"/>
            <p:cNvSpPr>
              <a:spLocks noChangeShapeType="1"/>
            </p:cNvSpPr>
            <p:nvPr/>
          </p:nvSpPr>
          <p:spPr bwMode="auto">
            <a:xfrm flipH="1">
              <a:off x="2296" y="1264"/>
              <a:ext cx="127" cy="2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07" name="Line 63"/>
            <p:cNvSpPr>
              <a:spLocks noChangeShapeType="1"/>
            </p:cNvSpPr>
            <p:nvPr/>
          </p:nvSpPr>
          <p:spPr bwMode="auto">
            <a:xfrm>
              <a:off x="1910" y="845"/>
              <a:ext cx="0" cy="931"/>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57408" name="Arc 64"/>
            <p:cNvSpPr>
              <a:spLocks/>
            </p:cNvSpPr>
            <p:nvPr/>
          </p:nvSpPr>
          <p:spPr bwMode="auto">
            <a:xfrm>
              <a:off x="1763" y="1532"/>
              <a:ext cx="292" cy="170"/>
            </a:xfrm>
            <a:custGeom>
              <a:avLst/>
              <a:gdLst>
                <a:gd name="G0" fmla="+- 21600 0 0"/>
                <a:gd name="G1" fmla="+- 3235 0 0"/>
                <a:gd name="G2" fmla="+- 21600 0 0"/>
                <a:gd name="T0" fmla="*/ 43178 w 43200"/>
                <a:gd name="T1" fmla="*/ 2268 h 24835"/>
                <a:gd name="T2" fmla="*/ 244 w 43200"/>
                <a:gd name="T3" fmla="*/ 0 h 24835"/>
                <a:gd name="T4" fmla="*/ 21600 w 43200"/>
                <a:gd name="T5" fmla="*/ 3235 h 24835"/>
              </a:gdLst>
              <a:ahLst/>
              <a:cxnLst>
                <a:cxn ang="0">
                  <a:pos x="T0" y="T1"/>
                </a:cxn>
                <a:cxn ang="0">
                  <a:pos x="T2" y="T3"/>
                </a:cxn>
                <a:cxn ang="0">
                  <a:pos x="T4" y="T5"/>
                </a:cxn>
              </a:cxnLst>
              <a:rect l="0" t="0" r="r" b="b"/>
              <a:pathLst>
                <a:path w="43200" h="24835" fill="none" extrusionOk="0">
                  <a:moveTo>
                    <a:pt x="43178" y="2267"/>
                  </a:moveTo>
                  <a:cubicBezTo>
                    <a:pt x="43192" y="2590"/>
                    <a:pt x="43200" y="2912"/>
                    <a:pt x="43200" y="3235"/>
                  </a:cubicBezTo>
                  <a:cubicBezTo>
                    <a:pt x="43200" y="15164"/>
                    <a:pt x="33529" y="24835"/>
                    <a:pt x="21600" y="24835"/>
                  </a:cubicBezTo>
                  <a:cubicBezTo>
                    <a:pt x="9670" y="24835"/>
                    <a:pt x="0" y="15164"/>
                    <a:pt x="0" y="3235"/>
                  </a:cubicBezTo>
                  <a:cubicBezTo>
                    <a:pt x="-1" y="2152"/>
                    <a:pt x="81" y="1070"/>
                    <a:pt x="243" y="-1"/>
                  </a:cubicBezTo>
                </a:path>
                <a:path w="43200" h="24835" stroke="0" extrusionOk="0">
                  <a:moveTo>
                    <a:pt x="43178" y="2267"/>
                  </a:moveTo>
                  <a:cubicBezTo>
                    <a:pt x="43192" y="2590"/>
                    <a:pt x="43200" y="2912"/>
                    <a:pt x="43200" y="3235"/>
                  </a:cubicBezTo>
                  <a:cubicBezTo>
                    <a:pt x="43200" y="15164"/>
                    <a:pt x="33529" y="24835"/>
                    <a:pt x="21600" y="24835"/>
                  </a:cubicBezTo>
                  <a:cubicBezTo>
                    <a:pt x="9670" y="24835"/>
                    <a:pt x="0" y="15164"/>
                    <a:pt x="0" y="3235"/>
                  </a:cubicBezTo>
                  <a:cubicBezTo>
                    <a:pt x="-1" y="2152"/>
                    <a:pt x="81" y="1070"/>
                    <a:pt x="243" y="-1"/>
                  </a:cubicBezTo>
                  <a:lnTo>
                    <a:pt x="21600" y="3235"/>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409" name="Arc 65"/>
            <p:cNvSpPr>
              <a:spLocks/>
            </p:cNvSpPr>
            <p:nvPr/>
          </p:nvSpPr>
          <p:spPr bwMode="auto">
            <a:xfrm rot="-10893366">
              <a:off x="1761" y="848"/>
              <a:ext cx="291" cy="171"/>
            </a:xfrm>
            <a:custGeom>
              <a:avLst/>
              <a:gdLst>
                <a:gd name="G0" fmla="+- 21600 0 0"/>
                <a:gd name="G1" fmla="+- 3235 0 0"/>
                <a:gd name="G2" fmla="+- 21600 0 0"/>
                <a:gd name="T0" fmla="*/ 43178 w 43200"/>
                <a:gd name="T1" fmla="*/ 2268 h 24835"/>
                <a:gd name="T2" fmla="*/ 244 w 43200"/>
                <a:gd name="T3" fmla="*/ 0 h 24835"/>
                <a:gd name="T4" fmla="*/ 21600 w 43200"/>
                <a:gd name="T5" fmla="*/ 3235 h 24835"/>
              </a:gdLst>
              <a:ahLst/>
              <a:cxnLst>
                <a:cxn ang="0">
                  <a:pos x="T0" y="T1"/>
                </a:cxn>
                <a:cxn ang="0">
                  <a:pos x="T2" y="T3"/>
                </a:cxn>
                <a:cxn ang="0">
                  <a:pos x="T4" y="T5"/>
                </a:cxn>
              </a:cxnLst>
              <a:rect l="0" t="0" r="r" b="b"/>
              <a:pathLst>
                <a:path w="43200" h="24835" fill="none" extrusionOk="0">
                  <a:moveTo>
                    <a:pt x="43178" y="2267"/>
                  </a:moveTo>
                  <a:cubicBezTo>
                    <a:pt x="43192" y="2590"/>
                    <a:pt x="43200" y="2912"/>
                    <a:pt x="43200" y="3235"/>
                  </a:cubicBezTo>
                  <a:cubicBezTo>
                    <a:pt x="43200" y="15164"/>
                    <a:pt x="33529" y="24835"/>
                    <a:pt x="21600" y="24835"/>
                  </a:cubicBezTo>
                  <a:cubicBezTo>
                    <a:pt x="9670" y="24835"/>
                    <a:pt x="0" y="15164"/>
                    <a:pt x="0" y="3235"/>
                  </a:cubicBezTo>
                  <a:cubicBezTo>
                    <a:pt x="-1" y="2152"/>
                    <a:pt x="81" y="1070"/>
                    <a:pt x="243" y="-1"/>
                  </a:cubicBezTo>
                </a:path>
                <a:path w="43200" h="24835" stroke="0" extrusionOk="0">
                  <a:moveTo>
                    <a:pt x="43178" y="2267"/>
                  </a:moveTo>
                  <a:cubicBezTo>
                    <a:pt x="43192" y="2590"/>
                    <a:pt x="43200" y="2912"/>
                    <a:pt x="43200" y="3235"/>
                  </a:cubicBezTo>
                  <a:cubicBezTo>
                    <a:pt x="43200" y="15164"/>
                    <a:pt x="33529" y="24835"/>
                    <a:pt x="21600" y="24835"/>
                  </a:cubicBezTo>
                  <a:cubicBezTo>
                    <a:pt x="9670" y="24835"/>
                    <a:pt x="0" y="15164"/>
                    <a:pt x="0" y="3235"/>
                  </a:cubicBezTo>
                  <a:cubicBezTo>
                    <a:pt x="-1" y="2152"/>
                    <a:pt x="81" y="1070"/>
                    <a:pt x="243" y="-1"/>
                  </a:cubicBezTo>
                  <a:lnTo>
                    <a:pt x="21600" y="3235"/>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410" name="Freeform 66"/>
            <p:cNvSpPr>
              <a:spLocks/>
            </p:cNvSpPr>
            <p:nvPr/>
          </p:nvSpPr>
          <p:spPr bwMode="auto">
            <a:xfrm>
              <a:off x="1075" y="1272"/>
              <a:ext cx="44" cy="271"/>
            </a:xfrm>
            <a:custGeom>
              <a:avLst/>
              <a:gdLst>
                <a:gd name="T0" fmla="*/ 45 w 68"/>
                <a:gd name="T1" fmla="*/ 0 h 315"/>
                <a:gd name="T2" fmla="*/ 0 w 68"/>
                <a:gd name="T3" fmla="*/ 240 h 315"/>
                <a:gd name="T4" fmla="*/ 45 w 68"/>
                <a:gd name="T5" fmla="*/ 315 h 315"/>
              </a:gdLst>
              <a:ahLst/>
              <a:cxnLst>
                <a:cxn ang="0">
                  <a:pos x="T0" y="T1"/>
                </a:cxn>
                <a:cxn ang="0">
                  <a:pos x="T2" y="T3"/>
                </a:cxn>
                <a:cxn ang="0">
                  <a:pos x="T4" y="T5"/>
                </a:cxn>
              </a:cxnLst>
              <a:rect l="0" t="0" r="r" b="b"/>
              <a:pathLst>
                <a:path w="68" h="315">
                  <a:moveTo>
                    <a:pt x="45" y="0"/>
                  </a:moveTo>
                  <a:cubicBezTo>
                    <a:pt x="68" y="90"/>
                    <a:pt x="51" y="164"/>
                    <a:pt x="0" y="240"/>
                  </a:cubicBezTo>
                  <a:cubicBezTo>
                    <a:pt x="19" y="298"/>
                    <a:pt x="4" y="274"/>
                    <a:pt x="45" y="315"/>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411" name="Freeform 67"/>
            <p:cNvSpPr>
              <a:spLocks/>
            </p:cNvSpPr>
            <p:nvPr/>
          </p:nvSpPr>
          <p:spPr bwMode="auto">
            <a:xfrm>
              <a:off x="2639" y="1001"/>
              <a:ext cx="22" cy="287"/>
            </a:xfrm>
            <a:custGeom>
              <a:avLst/>
              <a:gdLst>
                <a:gd name="T0" fmla="*/ 30 w 34"/>
                <a:gd name="T1" fmla="*/ 0 h 360"/>
                <a:gd name="T2" fmla="*/ 15 w 34"/>
                <a:gd name="T3" fmla="*/ 180 h 360"/>
                <a:gd name="T4" fmla="*/ 0 w 34"/>
                <a:gd name="T5" fmla="*/ 240 h 360"/>
                <a:gd name="T6" fmla="*/ 0 w 34"/>
                <a:gd name="T7" fmla="*/ 345 h 360"/>
              </a:gdLst>
              <a:ahLst/>
              <a:cxnLst>
                <a:cxn ang="0">
                  <a:pos x="T0" y="T1"/>
                </a:cxn>
                <a:cxn ang="0">
                  <a:pos x="T2" y="T3"/>
                </a:cxn>
                <a:cxn ang="0">
                  <a:pos x="T4" y="T5"/>
                </a:cxn>
                <a:cxn ang="0">
                  <a:pos x="T6" y="T7"/>
                </a:cxn>
              </a:cxnLst>
              <a:rect l="0" t="0" r="r" b="b"/>
              <a:pathLst>
                <a:path w="34" h="360">
                  <a:moveTo>
                    <a:pt x="30" y="0"/>
                  </a:moveTo>
                  <a:cubicBezTo>
                    <a:pt x="25" y="60"/>
                    <a:pt x="22" y="120"/>
                    <a:pt x="15" y="180"/>
                  </a:cubicBezTo>
                  <a:cubicBezTo>
                    <a:pt x="12" y="200"/>
                    <a:pt x="0" y="219"/>
                    <a:pt x="0" y="240"/>
                  </a:cubicBezTo>
                  <a:cubicBezTo>
                    <a:pt x="0" y="360"/>
                    <a:pt x="34" y="277"/>
                    <a:pt x="0" y="345"/>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412" name="Line 68"/>
            <p:cNvSpPr>
              <a:spLocks noChangeShapeType="1"/>
            </p:cNvSpPr>
            <p:nvPr/>
          </p:nvSpPr>
          <p:spPr bwMode="auto">
            <a:xfrm>
              <a:off x="2533" y="1142"/>
              <a:ext cx="476" cy="0"/>
            </a:xfrm>
            <a:prstGeom prst="line">
              <a:avLst/>
            </a:prstGeom>
            <a:noFill/>
            <a:ln w="28575">
              <a:solidFill>
                <a:srgbClr val="99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7413" name="Line 69"/>
            <p:cNvSpPr>
              <a:spLocks noChangeShapeType="1"/>
            </p:cNvSpPr>
            <p:nvPr/>
          </p:nvSpPr>
          <p:spPr bwMode="auto">
            <a:xfrm flipH="1">
              <a:off x="899" y="1413"/>
              <a:ext cx="393" cy="0"/>
            </a:xfrm>
            <a:prstGeom prst="line">
              <a:avLst/>
            </a:prstGeom>
            <a:noFill/>
            <a:ln w="28575">
              <a:solidFill>
                <a:srgbClr val="99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7414" name="Line 70"/>
            <p:cNvSpPr>
              <a:spLocks noChangeShapeType="1"/>
            </p:cNvSpPr>
            <p:nvPr/>
          </p:nvSpPr>
          <p:spPr bwMode="auto">
            <a:xfrm flipH="1">
              <a:off x="1464" y="1001"/>
              <a:ext cx="202" cy="2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15" name="Line 71"/>
            <p:cNvSpPr>
              <a:spLocks noChangeShapeType="1"/>
            </p:cNvSpPr>
            <p:nvPr/>
          </p:nvSpPr>
          <p:spPr bwMode="auto">
            <a:xfrm flipH="1">
              <a:off x="1563" y="1001"/>
              <a:ext cx="203" cy="2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16" name="Line 72"/>
            <p:cNvSpPr>
              <a:spLocks noChangeShapeType="1"/>
            </p:cNvSpPr>
            <p:nvPr/>
          </p:nvSpPr>
          <p:spPr bwMode="auto">
            <a:xfrm flipH="1">
              <a:off x="2009" y="1013"/>
              <a:ext cx="201" cy="26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17" name="Line 73"/>
            <p:cNvSpPr>
              <a:spLocks noChangeShapeType="1"/>
            </p:cNvSpPr>
            <p:nvPr/>
          </p:nvSpPr>
          <p:spPr bwMode="auto">
            <a:xfrm flipH="1">
              <a:off x="2127" y="1001"/>
              <a:ext cx="202" cy="2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18" name="Line 74"/>
            <p:cNvSpPr>
              <a:spLocks noChangeShapeType="1"/>
            </p:cNvSpPr>
            <p:nvPr/>
          </p:nvSpPr>
          <p:spPr bwMode="auto">
            <a:xfrm flipH="1">
              <a:off x="2246" y="1001"/>
              <a:ext cx="201" cy="2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19" name="Line 75"/>
            <p:cNvSpPr>
              <a:spLocks noChangeShapeType="1"/>
            </p:cNvSpPr>
            <p:nvPr/>
          </p:nvSpPr>
          <p:spPr bwMode="auto">
            <a:xfrm flipH="1">
              <a:off x="2345" y="1001"/>
              <a:ext cx="202" cy="2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20" name="Line 76"/>
            <p:cNvSpPr>
              <a:spLocks noChangeShapeType="1"/>
            </p:cNvSpPr>
            <p:nvPr/>
          </p:nvSpPr>
          <p:spPr bwMode="auto">
            <a:xfrm flipH="1">
              <a:off x="2444" y="1001"/>
              <a:ext cx="202" cy="2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21" name="Line 77"/>
            <p:cNvSpPr>
              <a:spLocks noChangeShapeType="1"/>
            </p:cNvSpPr>
            <p:nvPr/>
          </p:nvSpPr>
          <p:spPr bwMode="auto">
            <a:xfrm flipH="1">
              <a:off x="1651" y="1065"/>
              <a:ext cx="158" cy="20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22" name="Line 78"/>
            <p:cNvSpPr>
              <a:spLocks noChangeShapeType="1"/>
            </p:cNvSpPr>
            <p:nvPr/>
          </p:nvSpPr>
          <p:spPr bwMode="auto">
            <a:xfrm flipH="1">
              <a:off x="1999" y="1001"/>
              <a:ext cx="119"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23" name="Line 79"/>
            <p:cNvSpPr>
              <a:spLocks noChangeShapeType="1"/>
            </p:cNvSpPr>
            <p:nvPr/>
          </p:nvSpPr>
          <p:spPr bwMode="auto">
            <a:xfrm flipH="1">
              <a:off x="1741" y="1169"/>
              <a:ext cx="83"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24" name="Line 80"/>
            <p:cNvSpPr>
              <a:spLocks noChangeShapeType="1"/>
            </p:cNvSpPr>
            <p:nvPr/>
          </p:nvSpPr>
          <p:spPr bwMode="auto">
            <a:xfrm>
              <a:off x="1999" y="1439"/>
              <a:ext cx="82" cy="10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25" name="Line 81"/>
            <p:cNvSpPr>
              <a:spLocks noChangeShapeType="1"/>
            </p:cNvSpPr>
            <p:nvPr/>
          </p:nvSpPr>
          <p:spPr bwMode="auto">
            <a:xfrm>
              <a:off x="1999" y="1323"/>
              <a:ext cx="156" cy="20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26" name="Line 82"/>
            <p:cNvSpPr>
              <a:spLocks noChangeShapeType="1"/>
            </p:cNvSpPr>
            <p:nvPr/>
          </p:nvSpPr>
          <p:spPr bwMode="auto">
            <a:xfrm>
              <a:off x="2059" y="1285"/>
              <a:ext cx="201" cy="2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27" name="Line 83"/>
            <p:cNvSpPr>
              <a:spLocks noChangeShapeType="1"/>
            </p:cNvSpPr>
            <p:nvPr/>
          </p:nvSpPr>
          <p:spPr bwMode="auto">
            <a:xfrm>
              <a:off x="2157" y="1272"/>
              <a:ext cx="157" cy="20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28" name="Line 84"/>
            <p:cNvSpPr>
              <a:spLocks noChangeShapeType="1"/>
            </p:cNvSpPr>
            <p:nvPr/>
          </p:nvSpPr>
          <p:spPr bwMode="auto">
            <a:xfrm>
              <a:off x="2256" y="1272"/>
              <a:ext cx="83" cy="10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29" name="Line 85"/>
            <p:cNvSpPr>
              <a:spLocks noChangeShapeType="1"/>
            </p:cNvSpPr>
            <p:nvPr/>
          </p:nvSpPr>
          <p:spPr bwMode="auto">
            <a:xfrm>
              <a:off x="1741" y="1272"/>
              <a:ext cx="83" cy="10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30" name="Line 86"/>
            <p:cNvSpPr>
              <a:spLocks noChangeShapeType="1"/>
            </p:cNvSpPr>
            <p:nvPr/>
          </p:nvSpPr>
          <p:spPr bwMode="auto">
            <a:xfrm>
              <a:off x="1662" y="1285"/>
              <a:ext cx="157" cy="20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31" name="Line 87"/>
            <p:cNvSpPr>
              <a:spLocks noChangeShapeType="1"/>
            </p:cNvSpPr>
            <p:nvPr/>
          </p:nvSpPr>
          <p:spPr bwMode="auto">
            <a:xfrm>
              <a:off x="1553" y="1285"/>
              <a:ext cx="201" cy="2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32" name="Line 88"/>
            <p:cNvSpPr>
              <a:spLocks noChangeShapeType="1"/>
            </p:cNvSpPr>
            <p:nvPr/>
          </p:nvSpPr>
          <p:spPr bwMode="auto">
            <a:xfrm>
              <a:off x="1107" y="1374"/>
              <a:ext cx="128" cy="1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33" name="Line 89"/>
            <p:cNvSpPr>
              <a:spLocks noChangeShapeType="1"/>
            </p:cNvSpPr>
            <p:nvPr/>
          </p:nvSpPr>
          <p:spPr bwMode="auto">
            <a:xfrm>
              <a:off x="1444" y="1285"/>
              <a:ext cx="202" cy="2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34" name="Line 90"/>
            <p:cNvSpPr>
              <a:spLocks noChangeShapeType="1"/>
            </p:cNvSpPr>
            <p:nvPr/>
          </p:nvSpPr>
          <p:spPr bwMode="auto">
            <a:xfrm>
              <a:off x="1336" y="1285"/>
              <a:ext cx="201" cy="2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35" name="Line 91"/>
            <p:cNvSpPr>
              <a:spLocks noChangeShapeType="1"/>
            </p:cNvSpPr>
            <p:nvPr/>
          </p:nvSpPr>
          <p:spPr bwMode="auto">
            <a:xfrm>
              <a:off x="1227" y="1272"/>
              <a:ext cx="201" cy="2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36" name="Line 92"/>
            <p:cNvSpPr>
              <a:spLocks noChangeShapeType="1"/>
            </p:cNvSpPr>
            <p:nvPr/>
          </p:nvSpPr>
          <p:spPr bwMode="auto">
            <a:xfrm>
              <a:off x="1104" y="1248"/>
              <a:ext cx="216" cy="2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37" name="Line 93"/>
            <p:cNvSpPr>
              <a:spLocks noChangeShapeType="1"/>
            </p:cNvSpPr>
            <p:nvPr/>
          </p:nvSpPr>
          <p:spPr bwMode="auto">
            <a:xfrm flipH="1">
              <a:off x="2523" y="1116"/>
              <a:ext cx="119"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38" name="Text Box 94"/>
            <p:cNvSpPr txBox="1">
              <a:spLocks noChangeArrowheads="1"/>
            </p:cNvSpPr>
            <p:nvPr/>
          </p:nvSpPr>
          <p:spPr bwMode="auto">
            <a:xfrm>
              <a:off x="2764" y="832"/>
              <a:ext cx="356"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0000"/>
                  </a:solidFill>
                </a:rPr>
                <a:t>P</a:t>
              </a:r>
            </a:p>
          </p:txBody>
        </p:sp>
        <p:sp>
          <p:nvSpPr>
            <p:cNvPr id="57439" name="Text Box 95"/>
            <p:cNvSpPr txBox="1">
              <a:spLocks noChangeArrowheads="1"/>
            </p:cNvSpPr>
            <p:nvPr/>
          </p:nvSpPr>
          <p:spPr bwMode="auto">
            <a:xfrm>
              <a:off x="751" y="1090"/>
              <a:ext cx="356" cy="4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0000"/>
                  </a:solidFill>
                </a:rPr>
                <a:t>P</a:t>
              </a:r>
            </a:p>
          </p:txBody>
        </p:sp>
        <p:sp>
          <p:nvSpPr>
            <p:cNvPr id="57485" name="Line 141"/>
            <p:cNvSpPr>
              <a:spLocks noChangeShapeType="1"/>
            </p:cNvSpPr>
            <p:nvPr/>
          </p:nvSpPr>
          <p:spPr bwMode="auto">
            <a:xfrm>
              <a:off x="1104" y="1264"/>
              <a:ext cx="72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7486" name="Line 142"/>
            <p:cNvSpPr>
              <a:spLocks noChangeShapeType="1"/>
            </p:cNvSpPr>
            <p:nvPr/>
          </p:nvSpPr>
          <p:spPr bwMode="auto">
            <a:xfrm>
              <a:off x="2000" y="1256"/>
              <a:ext cx="624"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57487" name="Text Box 143"/>
          <p:cNvSpPr txBox="1">
            <a:spLocks noChangeArrowheads="1"/>
          </p:cNvSpPr>
          <p:nvPr/>
        </p:nvSpPr>
        <p:spPr bwMode="auto">
          <a:xfrm>
            <a:off x="482600" y="609600"/>
            <a:ext cx="336232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Độ trượt tương đối :</a:t>
            </a:r>
          </a:p>
        </p:txBody>
      </p:sp>
      <p:sp>
        <p:nvSpPr>
          <p:cNvPr id="57489" name="Text Box 145"/>
          <p:cNvSpPr txBox="1">
            <a:spLocks noChangeArrowheads="1"/>
          </p:cNvSpPr>
          <p:nvPr/>
        </p:nvSpPr>
        <p:spPr bwMode="auto">
          <a:xfrm>
            <a:off x="631825" y="2630488"/>
            <a:ext cx="401637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∆s - độ trượt tuyệt đối ;  </a:t>
            </a:r>
          </a:p>
        </p:txBody>
      </p:sp>
      <p:sp>
        <p:nvSpPr>
          <p:cNvPr id="57490" name="Text Box 146"/>
          <p:cNvSpPr txBox="1">
            <a:spLocks noChangeArrowheads="1"/>
          </p:cNvSpPr>
          <p:nvPr/>
        </p:nvSpPr>
        <p:spPr bwMode="auto">
          <a:xfrm>
            <a:off x="288925" y="33416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endParaRPr lang="en-US" sz="2800"/>
          </a:p>
        </p:txBody>
      </p:sp>
      <p:graphicFrame>
        <p:nvGraphicFramePr>
          <p:cNvPr id="57491" name="Object 147"/>
          <p:cNvGraphicFramePr>
            <a:graphicFrameLocks noChangeAspect="1"/>
          </p:cNvGraphicFramePr>
          <p:nvPr>
            <p:ph sz="half" idx="1"/>
          </p:nvPr>
        </p:nvGraphicFramePr>
        <p:xfrm>
          <a:off x="3067050" y="5522913"/>
          <a:ext cx="1390650" cy="649287"/>
        </p:xfrm>
        <a:graphic>
          <a:graphicData uri="http://schemas.openxmlformats.org/presentationml/2006/ole">
            <mc:AlternateContent xmlns:mc="http://schemas.openxmlformats.org/markup-compatibility/2006">
              <mc:Choice xmlns:v="urn:schemas-microsoft-com:vml" Requires="v">
                <p:oleObj spid="_x0000_s57501" name="Equation" r:id="rId7" imgW="571320" imgH="266400" progId="Equation.3">
                  <p:embed/>
                </p:oleObj>
              </mc:Choice>
              <mc:Fallback>
                <p:oleObj name="Equation" r:id="rId7" imgW="571320" imgH="266400" progId="Equation.3">
                  <p:embed/>
                  <p:pic>
                    <p:nvPicPr>
                      <p:cNvPr id="0" name="Object 14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067050" y="5522913"/>
                        <a:ext cx="1390650" cy="6492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57493" name="Text Box 149"/>
          <p:cNvSpPr txBox="1">
            <a:spLocks noChangeArrowheads="1"/>
          </p:cNvSpPr>
          <p:nvPr/>
        </p:nvSpPr>
        <p:spPr bwMode="auto">
          <a:xfrm>
            <a:off x="365125" y="58562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endParaRPr lang="en-US" sz="2800"/>
          </a:p>
        </p:txBody>
      </p:sp>
      <p:grpSp>
        <p:nvGrpSpPr>
          <p:cNvPr id="57498" name="Group 154"/>
          <p:cNvGrpSpPr>
            <a:grpSpLocks/>
          </p:cNvGrpSpPr>
          <p:nvPr/>
        </p:nvGrpSpPr>
        <p:grpSpPr bwMode="auto">
          <a:xfrm>
            <a:off x="5157788" y="2247900"/>
            <a:ext cx="2857500" cy="2400300"/>
            <a:chOff x="3249" y="1416"/>
            <a:chExt cx="1800" cy="1512"/>
          </a:xfrm>
        </p:grpSpPr>
        <p:sp>
          <p:nvSpPr>
            <p:cNvPr id="57440" name="Rectangle 96"/>
            <p:cNvSpPr>
              <a:spLocks noChangeArrowheads="1"/>
            </p:cNvSpPr>
            <p:nvPr/>
          </p:nvSpPr>
          <p:spPr bwMode="auto">
            <a:xfrm>
              <a:off x="3710" y="2074"/>
              <a:ext cx="574" cy="566"/>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441" name="Line 97"/>
            <p:cNvSpPr>
              <a:spLocks noChangeShapeType="1"/>
            </p:cNvSpPr>
            <p:nvPr/>
          </p:nvSpPr>
          <p:spPr bwMode="auto">
            <a:xfrm flipV="1">
              <a:off x="3710" y="1885"/>
              <a:ext cx="382" cy="189"/>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42" name="Line 98"/>
            <p:cNvSpPr>
              <a:spLocks noChangeShapeType="1"/>
            </p:cNvSpPr>
            <p:nvPr/>
          </p:nvSpPr>
          <p:spPr bwMode="auto">
            <a:xfrm flipV="1">
              <a:off x="4284" y="1885"/>
              <a:ext cx="382" cy="189"/>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43" name="Line 99"/>
            <p:cNvSpPr>
              <a:spLocks noChangeShapeType="1"/>
            </p:cNvSpPr>
            <p:nvPr/>
          </p:nvSpPr>
          <p:spPr bwMode="auto">
            <a:xfrm>
              <a:off x="4092" y="1885"/>
              <a:ext cx="57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44" name="Line 100"/>
            <p:cNvSpPr>
              <a:spLocks noChangeShapeType="1"/>
            </p:cNvSpPr>
            <p:nvPr/>
          </p:nvSpPr>
          <p:spPr bwMode="auto">
            <a:xfrm>
              <a:off x="4666" y="1893"/>
              <a:ext cx="0" cy="54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45" name="Line 101"/>
            <p:cNvSpPr>
              <a:spLocks noChangeShapeType="1"/>
            </p:cNvSpPr>
            <p:nvPr/>
          </p:nvSpPr>
          <p:spPr bwMode="auto">
            <a:xfrm flipV="1">
              <a:off x="4284" y="2451"/>
              <a:ext cx="382" cy="189"/>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46" name="Line 102"/>
            <p:cNvSpPr>
              <a:spLocks noChangeShapeType="1"/>
            </p:cNvSpPr>
            <p:nvPr/>
          </p:nvSpPr>
          <p:spPr bwMode="auto">
            <a:xfrm>
              <a:off x="4267" y="1885"/>
              <a:ext cx="5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47" name="Line 103"/>
            <p:cNvSpPr>
              <a:spLocks noChangeShapeType="1"/>
            </p:cNvSpPr>
            <p:nvPr/>
          </p:nvSpPr>
          <p:spPr bwMode="auto">
            <a:xfrm>
              <a:off x="3925" y="2074"/>
              <a:ext cx="574"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48" name="Line 104"/>
            <p:cNvSpPr>
              <a:spLocks noChangeShapeType="1"/>
            </p:cNvSpPr>
            <p:nvPr/>
          </p:nvSpPr>
          <p:spPr bwMode="auto">
            <a:xfrm flipV="1">
              <a:off x="3909" y="1885"/>
              <a:ext cx="382" cy="189"/>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49" name="Line 105"/>
            <p:cNvSpPr>
              <a:spLocks noChangeShapeType="1"/>
            </p:cNvSpPr>
            <p:nvPr/>
          </p:nvSpPr>
          <p:spPr bwMode="auto">
            <a:xfrm flipV="1">
              <a:off x="4475" y="1885"/>
              <a:ext cx="383" cy="189"/>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51" name="Line 107"/>
            <p:cNvSpPr>
              <a:spLocks noChangeShapeType="1"/>
            </p:cNvSpPr>
            <p:nvPr/>
          </p:nvSpPr>
          <p:spPr bwMode="auto">
            <a:xfrm flipH="1">
              <a:off x="4288" y="2071"/>
              <a:ext cx="191" cy="566"/>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52" name="Line 108"/>
            <p:cNvSpPr>
              <a:spLocks noChangeShapeType="1"/>
            </p:cNvSpPr>
            <p:nvPr/>
          </p:nvSpPr>
          <p:spPr bwMode="auto">
            <a:xfrm flipH="1">
              <a:off x="4666" y="1885"/>
              <a:ext cx="192" cy="567"/>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53" name="Line 109"/>
            <p:cNvSpPr>
              <a:spLocks noChangeShapeType="1"/>
            </p:cNvSpPr>
            <p:nvPr/>
          </p:nvSpPr>
          <p:spPr bwMode="auto">
            <a:xfrm>
              <a:off x="3518" y="2074"/>
              <a:ext cx="19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54" name="Line 110"/>
            <p:cNvSpPr>
              <a:spLocks noChangeShapeType="1"/>
            </p:cNvSpPr>
            <p:nvPr/>
          </p:nvSpPr>
          <p:spPr bwMode="auto">
            <a:xfrm>
              <a:off x="3518" y="2640"/>
              <a:ext cx="19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55" name="Line 111"/>
            <p:cNvSpPr>
              <a:spLocks noChangeShapeType="1"/>
            </p:cNvSpPr>
            <p:nvPr/>
          </p:nvSpPr>
          <p:spPr bwMode="auto">
            <a:xfrm>
              <a:off x="3550" y="2074"/>
              <a:ext cx="0" cy="566"/>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57456" name="Line 112"/>
            <p:cNvSpPr>
              <a:spLocks noChangeShapeType="1"/>
            </p:cNvSpPr>
            <p:nvPr/>
          </p:nvSpPr>
          <p:spPr bwMode="auto">
            <a:xfrm>
              <a:off x="4666" y="1696"/>
              <a:ext cx="0" cy="1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57" name="Line 113"/>
            <p:cNvSpPr>
              <a:spLocks noChangeShapeType="1"/>
            </p:cNvSpPr>
            <p:nvPr/>
          </p:nvSpPr>
          <p:spPr bwMode="auto">
            <a:xfrm>
              <a:off x="4858" y="1696"/>
              <a:ext cx="0" cy="1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58" name="Line 114"/>
            <p:cNvSpPr>
              <a:spLocks noChangeShapeType="1"/>
            </p:cNvSpPr>
            <p:nvPr/>
          </p:nvSpPr>
          <p:spPr bwMode="auto">
            <a:xfrm>
              <a:off x="4475" y="1720"/>
              <a:ext cx="191"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7459" name="Line 115"/>
            <p:cNvSpPr>
              <a:spLocks noChangeShapeType="1"/>
            </p:cNvSpPr>
            <p:nvPr/>
          </p:nvSpPr>
          <p:spPr bwMode="auto">
            <a:xfrm flipH="1">
              <a:off x="4858" y="1728"/>
              <a:ext cx="191"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7460" name="Arc 116"/>
            <p:cNvSpPr>
              <a:spLocks/>
            </p:cNvSpPr>
            <p:nvPr/>
          </p:nvSpPr>
          <p:spPr bwMode="auto">
            <a:xfrm rot="-18321810">
              <a:off x="4228" y="2431"/>
              <a:ext cx="161" cy="155"/>
            </a:xfrm>
            <a:custGeom>
              <a:avLst/>
              <a:gdLst>
                <a:gd name="G0" fmla="+- 18247 0 0"/>
                <a:gd name="G1" fmla="+- 17304 0 0"/>
                <a:gd name="G2" fmla="+- 21600 0 0"/>
                <a:gd name="T0" fmla="*/ 0 w 18247"/>
                <a:gd name="T1" fmla="*/ 5746 h 17304"/>
                <a:gd name="T2" fmla="*/ 5320 w 18247"/>
                <a:gd name="T3" fmla="*/ 0 h 17304"/>
                <a:gd name="T4" fmla="*/ 18247 w 18247"/>
                <a:gd name="T5" fmla="*/ 17304 h 17304"/>
              </a:gdLst>
              <a:ahLst/>
              <a:cxnLst>
                <a:cxn ang="0">
                  <a:pos x="T0" y="T1"/>
                </a:cxn>
                <a:cxn ang="0">
                  <a:pos x="T2" y="T3"/>
                </a:cxn>
                <a:cxn ang="0">
                  <a:pos x="T4" y="T5"/>
                </a:cxn>
              </a:cxnLst>
              <a:rect l="0" t="0" r="r" b="b"/>
              <a:pathLst>
                <a:path w="18247" h="17304" fill="none" extrusionOk="0">
                  <a:moveTo>
                    <a:pt x="-1" y="5745"/>
                  </a:moveTo>
                  <a:cubicBezTo>
                    <a:pt x="1408" y="3522"/>
                    <a:pt x="3211" y="1574"/>
                    <a:pt x="5319" y="-1"/>
                  </a:cubicBezTo>
                </a:path>
                <a:path w="18247" h="17304" stroke="0" extrusionOk="0">
                  <a:moveTo>
                    <a:pt x="-1" y="5745"/>
                  </a:moveTo>
                  <a:cubicBezTo>
                    <a:pt x="1408" y="3522"/>
                    <a:pt x="3211" y="1574"/>
                    <a:pt x="5319" y="-1"/>
                  </a:cubicBezTo>
                  <a:lnTo>
                    <a:pt x="18247" y="17304"/>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461" name="Text Box 117"/>
            <p:cNvSpPr txBox="1">
              <a:spLocks noChangeArrowheads="1"/>
            </p:cNvSpPr>
            <p:nvPr/>
          </p:nvSpPr>
          <p:spPr bwMode="auto">
            <a:xfrm rot="16200000">
              <a:off x="3247" y="2168"/>
              <a:ext cx="287" cy="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a</a:t>
              </a:r>
            </a:p>
          </p:txBody>
        </p:sp>
        <p:sp>
          <p:nvSpPr>
            <p:cNvPr id="57462" name="Text Box 118"/>
            <p:cNvSpPr txBox="1">
              <a:spLocks noChangeArrowheads="1"/>
            </p:cNvSpPr>
            <p:nvPr/>
          </p:nvSpPr>
          <p:spPr bwMode="auto">
            <a:xfrm>
              <a:off x="4615" y="1588"/>
              <a:ext cx="31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57463" name="Text Box 119"/>
            <p:cNvSpPr txBox="1">
              <a:spLocks noChangeArrowheads="1"/>
            </p:cNvSpPr>
            <p:nvPr/>
          </p:nvSpPr>
          <p:spPr bwMode="auto">
            <a:xfrm>
              <a:off x="4204" y="2231"/>
              <a:ext cx="270" cy="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57464" name="Text Box 120"/>
            <p:cNvSpPr txBox="1">
              <a:spLocks noChangeArrowheads="1"/>
            </p:cNvSpPr>
            <p:nvPr/>
          </p:nvSpPr>
          <p:spPr bwMode="auto">
            <a:xfrm>
              <a:off x="4560" y="1416"/>
              <a:ext cx="37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99"/>
                  </a:solidFill>
                </a:rPr>
                <a:t>Δs</a:t>
              </a:r>
            </a:p>
          </p:txBody>
        </p:sp>
        <p:sp>
          <p:nvSpPr>
            <p:cNvPr id="57481" name="Line 137"/>
            <p:cNvSpPr>
              <a:spLocks noChangeShapeType="1"/>
            </p:cNvSpPr>
            <p:nvPr/>
          </p:nvSpPr>
          <p:spPr bwMode="auto">
            <a:xfrm flipH="1">
              <a:off x="3712" y="2071"/>
              <a:ext cx="191" cy="566"/>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a:lstStyle/>
            <a:p>
              <a:endParaRPr lang="en-US"/>
            </a:p>
          </p:txBody>
        </p:sp>
        <p:graphicFrame>
          <p:nvGraphicFramePr>
            <p:cNvPr id="57494" name="Object 150"/>
            <p:cNvGraphicFramePr>
              <a:graphicFrameLocks noChangeAspect="1"/>
            </p:cNvGraphicFramePr>
            <p:nvPr/>
          </p:nvGraphicFramePr>
          <p:xfrm>
            <a:off x="4440" y="2640"/>
            <a:ext cx="216" cy="288"/>
          </p:xfrm>
          <a:graphic>
            <a:graphicData uri="http://schemas.openxmlformats.org/presentationml/2006/ole">
              <mc:AlternateContent xmlns:mc="http://schemas.openxmlformats.org/markup-compatibility/2006">
                <mc:Choice xmlns:v="urn:schemas-microsoft-com:vml" Requires="v">
                  <p:oleObj spid="_x0000_s57502" name="Equation" r:id="rId9" imgW="152280" imgH="203040" progId="Equation.3">
                    <p:embed/>
                  </p:oleObj>
                </mc:Choice>
                <mc:Fallback>
                  <p:oleObj name="Equation" r:id="rId9" imgW="152280" imgH="203040" progId="Equation.3">
                    <p:embed/>
                    <p:pic>
                      <p:nvPicPr>
                        <p:cNvPr id="0" name="Object 15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440" y="2640"/>
                          <a:ext cx="216" cy="2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57497" name="Line 153"/>
            <p:cNvSpPr>
              <a:spLocks noChangeShapeType="1"/>
            </p:cNvSpPr>
            <p:nvPr/>
          </p:nvSpPr>
          <p:spPr bwMode="auto">
            <a:xfrm>
              <a:off x="4320" y="2432"/>
              <a:ext cx="144" cy="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57488"/>
                                        </p:tgtEl>
                                        <p:attrNameLst>
                                          <p:attrName>style.visibility</p:attrName>
                                        </p:attrNameLst>
                                      </p:cBhvr>
                                      <p:to>
                                        <p:strVal val="visible"/>
                                      </p:to>
                                    </p:set>
                                    <p:animEffect transition="in" filter="wheel(4)">
                                      <p:cBhvr>
                                        <p:cTn id="7" dur="2000"/>
                                        <p:tgtEl>
                                          <p:spTgt spid="5748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57498"/>
                                        </p:tgtEl>
                                        <p:attrNameLst>
                                          <p:attrName>style.visibility</p:attrName>
                                        </p:attrNameLst>
                                      </p:cBhvr>
                                      <p:to>
                                        <p:strVal val="visible"/>
                                      </p:to>
                                    </p:set>
                                    <p:animEffect transition="in" filter="wheel(4)">
                                      <p:cBhvr>
                                        <p:cTn id="12" dur="2000"/>
                                        <p:tgtEl>
                                          <p:spTgt spid="5749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grpId="0" nodeType="clickEffect">
                                  <p:stCondLst>
                                    <p:cond delay="0"/>
                                  </p:stCondLst>
                                  <p:childTnLst>
                                    <p:set>
                                      <p:cBhvr>
                                        <p:cTn id="16" dur="1" fill="hold">
                                          <p:stCondLst>
                                            <p:cond delay="0"/>
                                          </p:stCondLst>
                                        </p:cTn>
                                        <p:tgtEl>
                                          <p:spTgt spid="57487"/>
                                        </p:tgtEl>
                                        <p:attrNameLst>
                                          <p:attrName>style.visibility</p:attrName>
                                        </p:attrNameLst>
                                      </p:cBhvr>
                                      <p:to>
                                        <p:strVal val="visible"/>
                                      </p:to>
                                    </p:set>
                                    <p:animEffect transition="in" filter="box(in)">
                                      <p:cBhvr>
                                        <p:cTn id="17" dur="2000"/>
                                        <p:tgtEl>
                                          <p:spTgt spid="5748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nodeType="clickEffect">
                                  <p:stCondLst>
                                    <p:cond delay="0"/>
                                  </p:stCondLst>
                                  <p:childTnLst>
                                    <p:set>
                                      <p:cBhvr>
                                        <p:cTn id="21" dur="1" fill="hold">
                                          <p:stCondLst>
                                            <p:cond delay="0"/>
                                          </p:stCondLst>
                                        </p:cTn>
                                        <p:tgtEl>
                                          <p:spTgt spid="57468"/>
                                        </p:tgtEl>
                                        <p:attrNameLst>
                                          <p:attrName>style.visibility</p:attrName>
                                        </p:attrNameLst>
                                      </p:cBhvr>
                                      <p:to>
                                        <p:strVal val="visible"/>
                                      </p:to>
                                    </p:set>
                                    <p:animEffect transition="in" filter="blinds(horizontal)">
                                      <p:cBhvr>
                                        <p:cTn id="22" dur="500"/>
                                        <p:tgtEl>
                                          <p:spTgt spid="5746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grpId="0" nodeType="clickEffect">
                                  <p:stCondLst>
                                    <p:cond delay="0"/>
                                  </p:stCondLst>
                                  <p:childTnLst>
                                    <p:set>
                                      <p:cBhvr>
                                        <p:cTn id="26" dur="1" fill="hold">
                                          <p:stCondLst>
                                            <p:cond delay="0"/>
                                          </p:stCondLst>
                                        </p:cTn>
                                        <p:tgtEl>
                                          <p:spTgt spid="57474"/>
                                        </p:tgtEl>
                                        <p:attrNameLst>
                                          <p:attrName>style.visibility</p:attrName>
                                        </p:attrNameLst>
                                      </p:cBhvr>
                                      <p:to>
                                        <p:strVal val="visible"/>
                                      </p:to>
                                    </p:set>
                                    <p:animEffect transition="in" filter="blinds(horizontal)">
                                      <p:cBhvr>
                                        <p:cTn id="27" dur="500"/>
                                        <p:tgtEl>
                                          <p:spTgt spid="5747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4" presetClass="entr" presetSubtype="16" fill="hold" grpId="0" nodeType="clickEffect">
                                  <p:stCondLst>
                                    <p:cond delay="0"/>
                                  </p:stCondLst>
                                  <p:childTnLst>
                                    <p:set>
                                      <p:cBhvr>
                                        <p:cTn id="31" dur="1" fill="hold">
                                          <p:stCondLst>
                                            <p:cond delay="0"/>
                                          </p:stCondLst>
                                        </p:cTn>
                                        <p:tgtEl>
                                          <p:spTgt spid="57489"/>
                                        </p:tgtEl>
                                        <p:attrNameLst>
                                          <p:attrName>style.visibility</p:attrName>
                                        </p:attrNameLst>
                                      </p:cBhvr>
                                      <p:to>
                                        <p:strVal val="visible"/>
                                      </p:to>
                                    </p:set>
                                    <p:animEffect transition="in" filter="box(in)">
                                      <p:cBhvr>
                                        <p:cTn id="32" dur="2000"/>
                                        <p:tgtEl>
                                          <p:spTgt spid="57489"/>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57470"/>
                                        </p:tgtEl>
                                        <p:attrNameLst>
                                          <p:attrName>style.visibility</p:attrName>
                                        </p:attrNameLst>
                                      </p:cBhvr>
                                      <p:to>
                                        <p:strVal val="visible"/>
                                      </p:to>
                                    </p:set>
                                    <p:animEffect transition="in" filter="checkerboard(across)">
                                      <p:cBhvr>
                                        <p:cTn id="37" dur="500"/>
                                        <p:tgtEl>
                                          <p:spTgt spid="57470"/>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grpId="0" nodeType="clickEffect">
                                  <p:stCondLst>
                                    <p:cond delay="0"/>
                                  </p:stCondLst>
                                  <p:childTnLst>
                                    <p:set>
                                      <p:cBhvr>
                                        <p:cTn id="41" dur="1" fill="hold">
                                          <p:stCondLst>
                                            <p:cond delay="0"/>
                                          </p:stCondLst>
                                        </p:cTn>
                                        <p:tgtEl>
                                          <p:spTgt spid="57471"/>
                                        </p:tgtEl>
                                        <p:attrNameLst>
                                          <p:attrName>style.visibility</p:attrName>
                                        </p:attrNameLst>
                                      </p:cBhvr>
                                      <p:to>
                                        <p:strVal val="visible"/>
                                      </p:to>
                                    </p:set>
                                    <p:animEffect transition="in" filter="checkerboard(across)">
                                      <p:cBhvr>
                                        <p:cTn id="42" dur="500"/>
                                        <p:tgtEl>
                                          <p:spTgt spid="57471"/>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3" presetClass="entr" presetSubtype="10" fill="hold" nodeType="clickEffect">
                                  <p:stCondLst>
                                    <p:cond delay="0"/>
                                  </p:stCondLst>
                                  <p:childTnLst>
                                    <p:set>
                                      <p:cBhvr>
                                        <p:cTn id="46" dur="1" fill="hold">
                                          <p:stCondLst>
                                            <p:cond delay="0"/>
                                          </p:stCondLst>
                                        </p:cTn>
                                        <p:tgtEl>
                                          <p:spTgt spid="57472"/>
                                        </p:tgtEl>
                                        <p:attrNameLst>
                                          <p:attrName>style.visibility</p:attrName>
                                        </p:attrNameLst>
                                      </p:cBhvr>
                                      <p:to>
                                        <p:strVal val="visible"/>
                                      </p:to>
                                    </p:set>
                                    <p:animEffect transition="in" filter="blinds(horizontal)">
                                      <p:cBhvr>
                                        <p:cTn id="47" dur="500"/>
                                        <p:tgtEl>
                                          <p:spTgt spid="57472"/>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1" presetClass="entr" presetSubtype="4" fill="hold" nodeType="clickEffect">
                                  <p:stCondLst>
                                    <p:cond delay="0"/>
                                  </p:stCondLst>
                                  <p:childTnLst>
                                    <p:set>
                                      <p:cBhvr>
                                        <p:cTn id="51" dur="1" fill="hold">
                                          <p:stCondLst>
                                            <p:cond delay="0"/>
                                          </p:stCondLst>
                                        </p:cTn>
                                        <p:tgtEl>
                                          <p:spTgt spid="57491"/>
                                        </p:tgtEl>
                                        <p:attrNameLst>
                                          <p:attrName>style.visibility</p:attrName>
                                        </p:attrNameLst>
                                      </p:cBhvr>
                                      <p:to>
                                        <p:strVal val="visible"/>
                                      </p:to>
                                    </p:set>
                                    <p:animEffect transition="in" filter="wheel(4)">
                                      <p:cBhvr>
                                        <p:cTn id="52" dur="2000"/>
                                        <p:tgtEl>
                                          <p:spTgt spid="57491"/>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3" presetClass="entr" presetSubtype="10" fill="hold" grpId="0" nodeType="clickEffect">
                                  <p:stCondLst>
                                    <p:cond delay="0"/>
                                  </p:stCondLst>
                                  <p:childTnLst>
                                    <p:set>
                                      <p:cBhvr>
                                        <p:cTn id="56" dur="1" fill="hold">
                                          <p:stCondLst>
                                            <p:cond delay="0"/>
                                          </p:stCondLst>
                                        </p:cTn>
                                        <p:tgtEl>
                                          <p:spTgt spid="57475"/>
                                        </p:tgtEl>
                                        <p:attrNameLst>
                                          <p:attrName>style.visibility</p:attrName>
                                        </p:attrNameLst>
                                      </p:cBhvr>
                                      <p:to>
                                        <p:strVal val="visible"/>
                                      </p:to>
                                    </p:set>
                                    <p:animEffect transition="in" filter="blinds(horizontal)">
                                      <p:cBhvr>
                                        <p:cTn id="57" dur="500"/>
                                        <p:tgtEl>
                                          <p:spTgt spid="574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470" grpId="0" autoUpdateAnimBg="0"/>
      <p:bldP spid="57471" grpId="0" autoUpdateAnimBg="0"/>
      <p:bldP spid="57474" grpId="0" autoUpdateAnimBg="0"/>
      <p:bldP spid="57475" grpId="0" autoUpdateAnimBg="0"/>
      <p:bldP spid="57487" grpId="0"/>
      <p:bldP spid="57489"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Text Box 2"/>
          <p:cNvSpPr txBox="1">
            <a:spLocks noChangeArrowheads="1"/>
          </p:cNvSpPr>
          <p:nvPr/>
        </p:nvSpPr>
        <p:spPr bwMode="auto">
          <a:xfrm>
            <a:off x="1763713" y="134938"/>
            <a:ext cx="6427787"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BÀI TẬP SỐ 1A-VẼ BIỂU ĐỒ NỘI LỰC</a:t>
            </a:r>
          </a:p>
        </p:txBody>
      </p:sp>
      <p:sp>
        <p:nvSpPr>
          <p:cNvPr id="30723" name="Oval 3"/>
          <p:cNvSpPr>
            <a:spLocks noChangeArrowheads="1"/>
          </p:cNvSpPr>
          <p:nvPr/>
        </p:nvSpPr>
        <p:spPr bwMode="auto">
          <a:xfrm>
            <a:off x="9072563" y="188913"/>
            <a:ext cx="71437" cy="71437"/>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724" name="Text Box 4"/>
          <p:cNvSpPr txBox="1">
            <a:spLocks noChangeArrowheads="1"/>
          </p:cNvSpPr>
          <p:nvPr/>
        </p:nvSpPr>
        <p:spPr bwMode="auto">
          <a:xfrm>
            <a:off x="1490663" y="4425950"/>
            <a:ext cx="920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endParaRPr lang="en-US">
              <a:latin typeface="Times New Roman" pitchFamily="18" charset="0"/>
              <a:cs typeface="Times New Roman" pitchFamily="18" charset="0"/>
            </a:endParaRPr>
          </a:p>
        </p:txBody>
      </p:sp>
      <p:sp>
        <p:nvSpPr>
          <p:cNvPr id="30793" name="Text Box 73"/>
          <p:cNvSpPr txBox="1">
            <a:spLocks noChangeArrowheads="1"/>
          </p:cNvSpPr>
          <p:nvPr/>
        </p:nvSpPr>
        <p:spPr bwMode="auto">
          <a:xfrm>
            <a:off x="1095375" y="359410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graphicFrame>
        <p:nvGraphicFramePr>
          <p:cNvPr id="30794" name="Object 74"/>
          <p:cNvGraphicFramePr>
            <a:graphicFrameLocks noChangeAspect="1"/>
          </p:cNvGraphicFramePr>
          <p:nvPr/>
        </p:nvGraphicFramePr>
        <p:xfrm>
          <a:off x="708025" y="2444750"/>
          <a:ext cx="8231188" cy="1230313"/>
        </p:xfrm>
        <a:graphic>
          <a:graphicData uri="http://schemas.openxmlformats.org/presentationml/2006/ole">
            <mc:AlternateContent xmlns:mc="http://schemas.openxmlformats.org/markup-compatibility/2006">
              <mc:Choice xmlns:v="urn:schemas-microsoft-com:vml" Requires="v">
                <p:oleObj spid="_x0000_s30848" name="Equation" r:id="rId3" imgW="5270400" imgH="787320" progId="Equation.DSMT4">
                  <p:embed/>
                </p:oleObj>
              </mc:Choice>
              <mc:Fallback>
                <p:oleObj name="Equation" r:id="rId3" imgW="5270400" imgH="787320" progId="Equation.DSMT4">
                  <p:embed/>
                  <p:pic>
                    <p:nvPicPr>
                      <p:cNvPr id="0" name="Object 7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8025" y="2444750"/>
                        <a:ext cx="8231188" cy="12303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0795" name="Text Box 75"/>
          <p:cNvSpPr txBox="1">
            <a:spLocks noChangeArrowheads="1"/>
          </p:cNvSpPr>
          <p:nvPr/>
        </p:nvSpPr>
        <p:spPr bwMode="auto">
          <a:xfrm>
            <a:off x="592138" y="409733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graphicFrame>
        <p:nvGraphicFramePr>
          <p:cNvPr id="30796" name="Object 76"/>
          <p:cNvGraphicFramePr>
            <a:graphicFrameLocks noChangeAspect="1"/>
          </p:cNvGraphicFramePr>
          <p:nvPr/>
        </p:nvGraphicFramePr>
        <p:xfrm>
          <a:off x="546100" y="3103563"/>
          <a:ext cx="7705725" cy="714375"/>
        </p:xfrm>
        <a:graphic>
          <a:graphicData uri="http://schemas.openxmlformats.org/presentationml/2006/ole">
            <mc:AlternateContent xmlns:mc="http://schemas.openxmlformats.org/markup-compatibility/2006">
              <mc:Choice xmlns:v="urn:schemas-microsoft-com:vml" Requires="v">
                <p:oleObj spid="_x0000_s30849" name="Equation" r:id="rId5" imgW="5473440" imgH="507960" progId="Equation.DSMT4">
                  <p:embed/>
                </p:oleObj>
              </mc:Choice>
              <mc:Fallback>
                <p:oleObj name="Equation" r:id="rId5" imgW="5473440" imgH="507960" progId="Equation.DSMT4">
                  <p:embed/>
                  <p:pic>
                    <p:nvPicPr>
                      <p:cNvPr id="0" name="Object 7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46100" y="3103563"/>
                        <a:ext cx="7705725" cy="714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0797" name="Object 77"/>
          <p:cNvGraphicFramePr>
            <a:graphicFrameLocks noChangeAspect="1"/>
          </p:cNvGraphicFramePr>
          <p:nvPr/>
        </p:nvGraphicFramePr>
        <p:xfrm>
          <a:off x="771525" y="3781425"/>
          <a:ext cx="6367463" cy="403225"/>
        </p:xfrm>
        <a:graphic>
          <a:graphicData uri="http://schemas.openxmlformats.org/presentationml/2006/ole">
            <mc:AlternateContent xmlns:mc="http://schemas.openxmlformats.org/markup-compatibility/2006">
              <mc:Choice xmlns:v="urn:schemas-microsoft-com:vml" Requires="v">
                <p:oleObj spid="_x0000_s30850" name="Equation" r:id="rId7" imgW="4406760" imgH="279360" progId="Equation.DSMT4">
                  <p:embed/>
                </p:oleObj>
              </mc:Choice>
              <mc:Fallback>
                <p:oleObj name="Equation" r:id="rId7" imgW="4406760" imgH="279360" progId="Equation.DSMT4">
                  <p:embed/>
                  <p:pic>
                    <p:nvPicPr>
                      <p:cNvPr id="0" name="Object 7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71525" y="3781425"/>
                        <a:ext cx="6367463" cy="4032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0798" name="Text Box 78"/>
          <p:cNvSpPr txBox="1">
            <a:spLocks noChangeArrowheads="1"/>
          </p:cNvSpPr>
          <p:nvPr/>
        </p:nvSpPr>
        <p:spPr bwMode="auto">
          <a:xfrm>
            <a:off x="879475" y="496093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30800" name="Text Box 80"/>
          <p:cNvSpPr txBox="1">
            <a:spLocks noChangeArrowheads="1"/>
          </p:cNvSpPr>
          <p:nvPr/>
        </p:nvSpPr>
        <p:spPr bwMode="auto">
          <a:xfrm>
            <a:off x="808038" y="488950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30802" name="Text Box 82"/>
          <p:cNvSpPr txBox="1">
            <a:spLocks noChangeArrowheads="1"/>
          </p:cNvSpPr>
          <p:nvPr/>
        </p:nvSpPr>
        <p:spPr bwMode="auto">
          <a:xfrm>
            <a:off x="5200650" y="41687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graphicFrame>
        <p:nvGraphicFramePr>
          <p:cNvPr id="30803" name="Object 83"/>
          <p:cNvGraphicFramePr>
            <a:graphicFrameLocks noChangeAspect="1"/>
          </p:cNvGraphicFramePr>
          <p:nvPr/>
        </p:nvGraphicFramePr>
        <p:xfrm>
          <a:off x="228600" y="4116388"/>
          <a:ext cx="4800600" cy="1543050"/>
        </p:xfrm>
        <a:graphic>
          <a:graphicData uri="http://schemas.openxmlformats.org/presentationml/2006/ole">
            <mc:AlternateContent xmlns:mc="http://schemas.openxmlformats.org/markup-compatibility/2006">
              <mc:Choice xmlns:v="urn:schemas-microsoft-com:vml" Requires="v">
                <p:oleObj spid="_x0000_s30851" name="Equation" r:id="rId9" imgW="2933640" imgH="939600" progId="Equation.DSMT4">
                  <p:embed/>
                </p:oleObj>
              </mc:Choice>
              <mc:Fallback>
                <p:oleObj name="Equation" r:id="rId9" imgW="2933640" imgH="939600" progId="Equation.DSMT4">
                  <p:embed/>
                  <p:pic>
                    <p:nvPicPr>
                      <p:cNvPr id="0" name="Object 8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8600" y="4116388"/>
                        <a:ext cx="4800600" cy="15430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0804" name="Text Box 84"/>
          <p:cNvSpPr txBox="1">
            <a:spLocks noChangeArrowheads="1"/>
          </p:cNvSpPr>
          <p:nvPr/>
        </p:nvSpPr>
        <p:spPr bwMode="auto">
          <a:xfrm>
            <a:off x="5487988" y="5465763"/>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graphicFrame>
        <p:nvGraphicFramePr>
          <p:cNvPr id="30805" name="Object 85"/>
          <p:cNvGraphicFramePr>
            <a:graphicFrameLocks noChangeAspect="1"/>
          </p:cNvGraphicFramePr>
          <p:nvPr/>
        </p:nvGraphicFramePr>
        <p:xfrm>
          <a:off x="5105400" y="4202113"/>
          <a:ext cx="3048000" cy="903287"/>
        </p:xfrm>
        <a:graphic>
          <a:graphicData uri="http://schemas.openxmlformats.org/presentationml/2006/ole">
            <mc:AlternateContent xmlns:mc="http://schemas.openxmlformats.org/markup-compatibility/2006">
              <mc:Choice xmlns:v="urn:schemas-microsoft-com:vml" Requires="v">
                <p:oleObj spid="_x0000_s30852" name="Equation" r:id="rId11" imgW="1714320" imgH="507960" progId="Equation.DSMT4">
                  <p:embed/>
                </p:oleObj>
              </mc:Choice>
              <mc:Fallback>
                <p:oleObj name="Equation" r:id="rId11" imgW="1714320" imgH="507960" progId="Equation.DSMT4">
                  <p:embed/>
                  <p:pic>
                    <p:nvPicPr>
                      <p:cNvPr id="0" name="Object 8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105400" y="4202113"/>
                        <a:ext cx="3048000" cy="9032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30847" name="Group 127"/>
          <p:cNvGrpSpPr>
            <a:grpSpLocks/>
          </p:cNvGrpSpPr>
          <p:nvPr/>
        </p:nvGrpSpPr>
        <p:grpSpPr bwMode="auto">
          <a:xfrm>
            <a:off x="561975" y="520700"/>
            <a:ext cx="7539038" cy="2068513"/>
            <a:chOff x="354" y="328"/>
            <a:chExt cx="4749" cy="1303"/>
          </a:xfrm>
        </p:grpSpPr>
        <p:sp>
          <p:nvSpPr>
            <p:cNvPr id="30783" name="Text Box 63"/>
            <p:cNvSpPr txBox="1">
              <a:spLocks noChangeArrowheads="1"/>
            </p:cNvSpPr>
            <p:nvPr/>
          </p:nvSpPr>
          <p:spPr bwMode="auto">
            <a:xfrm>
              <a:off x="389" y="328"/>
              <a:ext cx="130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lang="en-US" sz="2800">
                  <a:latin typeface="Times New Roman" pitchFamily="18" charset="0"/>
                  <a:cs typeface="Times New Roman" pitchFamily="18" charset="0"/>
                </a:rPr>
                <a:t>M=20kNm</a:t>
              </a:r>
            </a:p>
          </p:txBody>
        </p:sp>
        <p:sp>
          <p:nvSpPr>
            <p:cNvPr id="30785" name="Text Box 65"/>
            <p:cNvSpPr txBox="1">
              <a:spLocks noChangeArrowheads="1"/>
            </p:cNvSpPr>
            <p:nvPr/>
          </p:nvSpPr>
          <p:spPr bwMode="auto">
            <a:xfrm>
              <a:off x="2533" y="373"/>
              <a:ext cx="86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lang="en-US">
                  <a:latin typeface="Times New Roman" pitchFamily="18" charset="0"/>
                  <a:cs typeface="Times New Roman" pitchFamily="18" charset="0"/>
                </a:rPr>
                <a:t>P=40 kN</a:t>
              </a:r>
            </a:p>
          </p:txBody>
        </p:sp>
        <p:sp>
          <p:nvSpPr>
            <p:cNvPr id="30786" name="Text Box 66"/>
            <p:cNvSpPr txBox="1">
              <a:spLocks noChangeArrowheads="1"/>
            </p:cNvSpPr>
            <p:nvPr/>
          </p:nvSpPr>
          <p:spPr bwMode="auto">
            <a:xfrm>
              <a:off x="3333" y="517"/>
              <a:ext cx="40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lang="en-US">
                  <a:latin typeface="Times New Roman" pitchFamily="18" charset="0"/>
                  <a:cs typeface="Times New Roman" pitchFamily="18" charset="0"/>
                </a:rPr>
                <a:t>2q</a:t>
              </a:r>
            </a:p>
          </p:txBody>
        </p:sp>
        <p:sp>
          <p:nvSpPr>
            <p:cNvPr id="30726" name="Line 6"/>
            <p:cNvSpPr>
              <a:spLocks noChangeShapeType="1"/>
            </p:cNvSpPr>
            <p:nvPr/>
          </p:nvSpPr>
          <p:spPr bwMode="auto">
            <a:xfrm>
              <a:off x="703" y="1010"/>
              <a:ext cx="440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27" name="Line 7"/>
            <p:cNvSpPr>
              <a:spLocks noChangeShapeType="1"/>
            </p:cNvSpPr>
            <p:nvPr/>
          </p:nvSpPr>
          <p:spPr bwMode="auto">
            <a:xfrm>
              <a:off x="3642" y="1037"/>
              <a:ext cx="0" cy="134"/>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28" name="Oval 8"/>
            <p:cNvSpPr>
              <a:spLocks noChangeArrowheads="1"/>
            </p:cNvSpPr>
            <p:nvPr/>
          </p:nvSpPr>
          <p:spPr bwMode="auto">
            <a:xfrm>
              <a:off x="674" y="985"/>
              <a:ext cx="45" cy="4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729" name="Oval 9"/>
            <p:cNvSpPr>
              <a:spLocks noChangeArrowheads="1"/>
            </p:cNvSpPr>
            <p:nvPr/>
          </p:nvSpPr>
          <p:spPr bwMode="auto">
            <a:xfrm>
              <a:off x="3624" y="1010"/>
              <a:ext cx="45" cy="4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730" name="Oval 10"/>
            <p:cNvSpPr>
              <a:spLocks noChangeArrowheads="1"/>
            </p:cNvSpPr>
            <p:nvPr/>
          </p:nvSpPr>
          <p:spPr bwMode="auto">
            <a:xfrm>
              <a:off x="3620" y="1165"/>
              <a:ext cx="45" cy="4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731" name="Line 11"/>
            <p:cNvSpPr>
              <a:spLocks noChangeShapeType="1"/>
            </p:cNvSpPr>
            <p:nvPr/>
          </p:nvSpPr>
          <p:spPr bwMode="auto">
            <a:xfrm>
              <a:off x="3504" y="1192"/>
              <a:ext cx="13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32" name="Line 12"/>
            <p:cNvSpPr>
              <a:spLocks noChangeShapeType="1"/>
            </p:cNvSpPr>
            <p:nvPr/>
          </p:nvSpPr>
          <p:spPr bwMode="auto">
            <a:xfrm>
              <a:off x="3651" y="1183"/>
              <a:ext cx="13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33" name="Line 13"/>
            <p:cNvSpPr>
              <a:spLocks noChangeShapeType="1"/>
            </p:cNvSpPr>
            <p:nvPr/>
          </p:nvSpPr>
          <p:spPr bwMode="auto">
            <a:xfrm flipH="1">
              <a:off x="3506" y="1192"/>
              <a:ext cx="68" cy="6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34" name="Line 14"/>
            <p:cNvSpPr>
              <a:spLocks noChangeShapeType="1"/>
            </p:cNvSpPr>
            <p:nvPr/>
          </p:nvSpPr>
          <p:spPr bwMode="auto">
            <a:xfrm flipH="1">
              <a:off x="3569" y="1192"/>
              <a:ext cx="68" cy="6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35" name="Line 15"/>
            <p:cNvSpPr>
              <a:spLocks noChangeShapeType="1"/>
            </p:cNvSpPr>
            <p:nvPr/>
          </p:nvSpPr>
          <p:spPr bwMode="auto">
            <a:xfrm flipH="1">
              <a:off x="3651" y="1183"/>
              <a:ext cx="68" cy="6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36" name="Line 16"/>
            <p:cNvSpPr>
              <a:spLocks noChangeShapeType="1"/>
            </p:cNvSpPr>
            <p:nvPr/>
          </p:nvSpPr>
          <p:spPr bwMode="auto">
            <a:xfrm flipH="1">
              <a:off x="3715" y="1183"/>
              <a:ext cx="68" cy="6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37" name="Line 17"/>
            <p:cNvSpPr>
              <a:spLocks noChangeShapeType="1"/>
            </p:cNvSpPr>
            <p:nvPr/>
          </p:nvSpPr>
          <p:spPr bwMode="auto">
            <a:xfrm flipH="1">
              <a:off x="612" y="1010"/>
              <a:ext cx="73" cy="134"/>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38" name="Line 18"/>
            <p:cNvSpPr>
              <a:spLocks noChangeShapeType="1"/>
            </p:cNvSpPr>
            <p:nvPr/>
          </p:nvSpPr>
          <p:spPr bwMode="auto">
            <a:xfrm>
              <a:off x="703" y="1010"/>
              <a:ext cx="66" cy="131"/>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39" name="Line 19"/>
            <p:cNvSpPr>
              <a:spLocks noChangeShapeType="1"/>
            </p:cNvSpPr>
            <p:nvPr/>
          </p:nvSpPr>
          <p:spPr bwMode="auto">
            <a:xfrm>
              <a:off x="531" y="1146"/>
              <a:ext cx="317"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40" name="Line 20"/>
            <p:cNvSpPr>
              <a:spLocks noChangeShapeType="1"/>
            </p:cNvSpPr>
            <p:nvPr/>
          </p:nvSpPr>
          <p:spPr bwMode="auto">
            <a:xfrm flipH="1">
              <a:off x="530" y="1146"/>
              <a:ext cx="86" cy="8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41" name="Line 21"/>
            <p:cNvSpPr>
              <a:spLocks noChangeShapeType="1"/>
            </p:cNvSpPr>
            <p:nvPr/>
          </p:nvSpPr>
          <p:spPr bwMode="auto">
            <a:xfrm flipH="1">
              <a:off x="603" y="1146"/>
              <a:ext cx="86" cy="8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42" name="Line 22"/>
            <p:cNvSpPr>
              <a:spLocks noChangeShapeType="1"/>
            </p:cNvSpPr>
            <p:nvPr/>
          </p:nvSpPr>
          <p:spPr bwMode="auto">
            <a:xfrm flipH="1">
              <a:off x="676" y="1146"/>
              <a:ext cx="86" cy="8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43" name="Line 23"/>
            <p:cNvSpPr>
              <a:spLocks noChangeShapeType="1"/>
            </p:cNvSpPr>
            <p:nvPr/>
          </p:nvSpPr>
          <p:spPr bwMode="auto">
            <a:xfrm flipH="1">
              <a:off x="757" y="1147"/>
              <a:ext cx="86" cy="8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44" name="Line 24"/>
            <p:cNvSpPr>
              <a:spLocks noChangeShapeType="1"/>
            </p:cNvSpPr>
            <p:nvPr/>
          </p:nvSpPr>
          <p:spPr bwMode="auto">
            <a:xfrm>
              <a:off x="2653" y="647"/>
              <a:ext cx="0" cy="363"/>
            </a:xfrm>
            <a:prstGeom prst="line">
              <a:avLst/>
            </a:prstGeom>
            <a:noFill/>
            <a:ln w="28575">
              <a:solidFill>
                <a:srgbClr val="FF0066"/>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45" name="Line 25"/>
            <p:cNvSpPr>
              <a:spLocks noChangeShapeType="1"/>
            </p:cNvSpPr>
            <p:nvPr/>
          </p:nvSpPr>
          <p:spPr bwMode="auto">
            <a:xfrm>
              <a:off x="703" y="829"/>
              <a:ext cx="1950" cy="0"/>
            </a:xfrm>
            <a:prstGeom prst="line">
              <a:avLst/>
            </a:prstGeom>
            <a:noFill/>
            <a:ln w="28575">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46" name="Line 26"/>
            <p:cNvSpPr>
              <a:spLocks noChangeShapeType="1"/>
            </p:cNvSpPr>
            <p:nvPr/>
          </p:nvSpPr>
          <p:spPr bwMode="auto">
            <a:xfrm>
              <a:off x="703" y="829"/>
              <a:ext cx="0" cy="181"/>
            </a:xfrm>
            <a:prstGeom prst="line">
              <a:avLst/>
            </a:prstGeom>
            <a:noFill/>
            <a:ln w="9525">
              <a:solidFill>
                <a:srgbClr val="FF0066"/>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47" name="Line 27"/>
            <p:cNvSpPr>
              <a:spLocks noChangeShapeType="1"/>
            </p:cNvSpPr>
            <p:nvPr/>
          </p:nvSpPr>
          <p:spPr bwMode="auto">
            <a:xfrm>
              <a:off x="839" y="829"/>
              <a:ext cx="0" cy="181"/>
            </a:xfrm>
            <a:prstGeom prst="line">
              <a:avLst/>
            </a:prstGeom>
            <a:noFill/>
            <a:ln w="9525">
              <a:solidFill>
                <a:srgbClr val="FF0066"/>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48" name="Line 28"/>
            <p:cNvSpPr>
              <a:spLocks noChangeShapeType="1"/>
            </p:cNvSpPr>
            <p:nvPr/>
          </p:nvSpPr>
          <p:spPr bwMode="auto">
            <a:xfrm>
              <a:off x="975" y="829"/>
              <a:ext cx="0" cy="181"/>
            </a:xfrm>
            <a:prstGeom prst="line">
              <a:avLst/>
            </a:prstGeom>
            <a:noFill/>
            <a:ln w="9525">
              <a:solidFill>
                <a:srgbClr val="FF0066"/>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49" name="Line 29"/>
            <p:cNvSpPr>
              <a:spLocks noChangeShapeType="1"/>
            </p:cNvSpPr>
            <p:nvPr/>
          </p:nvSpPr>
          <p:spPr bwMode="auto">
            <a:xfrm>
              <a:off x="1111" y="829"/>
              <a:ext cx="0" cy="181"/>
            </a:xfrm>
            <a:prstGeom prst="line">
              <a:avLst/>
            </a:prstGeom>
            <a:noFill/>
            <a:ln w="9525">
              <a:solidFill>
                <a:srgbClr val="FF0066"/>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50" name="Line 30"/>
            <p:cNvSpPr>
              <a:spLocks noChangeShapeType="1"/>
            </p:cNvSpPr>
            <p:nvPr/>
          </p:nvSpPr>
          <p:spPr bwMode="auto">
            <a:xfrm>
              <a:off x="1247" y="829"/>
              <a:ext cx="0" cy="181"/>
            </a:xfrm>
            <a:prstGeom prst="line">
              <a:avLst/>
            </a:prstGeom>
            <a:noFill/>
            <a:ln w="9525">
              <a:solidFill>
                <a:srgbClr val="FF0066"/>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51" name="Line 31"/>
            <p:cNvSpPr>
              <a:spLocks noChangeShapeType="1"/>
            </p:cNvSpPr>
            <p:nvPr/>
          </p:nvSpPr>
          <p:spPr bwMode="auto">
            <a:xfrm>
              <a:off x="1383" y="829"/>
              <a:ext cx="0" cy="181"/>
            </a:xfrm>
            <a:prstGeom prst="line">
              <a:avLst/>
            </a:prstGeom>
            <a:noFill/>
            <a:ln w="9525">
              <a:solidFill>
                <a:srgbClr val="FF0066"/>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52" name="Line 32"/>
            <p:cNvSpPr>
              <a:spLocks noChangeShapeType="1"/>
            </p:cNvSpPr>
            <p:nvPr/>
          </p:nvSpPr>
          <p:spPr bwMode="auto">
            <a:xfrm>
              <a:off x="1519" y="829"/>
              <a:ext cx="0" cy="181"/>
            </a:xfrm>
            <a:prstGeom prst="line">
              <a:avLst/>
            </a:prstGeom>
            <a:noFill/>
            <a:ln w="9525">
              <a:solidFill>
                <a:srgbClr val="FF0066"/>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53" name="Line 33"/>
            <p:cNvSpPr>
              <a:spLocks noChangeShapeType="1"/>
            </p:cNvSpPr>
            <p:nvPr/>
          </p:nvSpPr>
          <p:spPr bwMode="auto">
            <a:xfrm>
              <a:off x="1655" y="829"/>
              <a:ext cx="0" cy="181"/>
            </a:xfrm>
            <a:prstGeom prst="line">
              <a:avLst/>
            </a:prstGeom>
            <a:noFill/>
            <a:ln w="9525">
              <a:solidFill>
                <a:srgbClr val="FF0066"/>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54" name="Line 34"/>
            <p:cNvSpPr>
              <a:spLocks noChangeShapeType="1"/>
            </p:cNvSpPr>
            <p:nvPr/>
          </p:nvSpPr>
          <p:spPr bwMode="auto">
            <a:xfrm>
              <a:off x="1800" y="829"/>
              <a:ext cx="0" cy="181"/>
            </a:xfrm>
            <a:prstGeom prst="line">
              <a:avLst/>
            </a:prstGeom>
            <a:noFill/>
            <a:ln w="9525">
              <a:solidFill>
                <a:srgbClr val="FF0066"/>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55" name="Line 35"/>
            <p:cNvSpPr>
              <a:spLocks noChangeShapeType="1"/>
            </p:cNvSpPr>
            <p:nvPr/>
          </p:nvSpPr>
          <p:spPr bwMode="auto">
            <a:xfrm>
              <a:off x="1936" y="829"/>
              <a:ext cx="0" cy="181"/>
            </a:xfrm>
            <a:prstGeom prst="line">
              <a:avLst/>
            </a:prstGeom>
            <a:noFill/>
            <a:ln w="9525">
              <a:solidFill>
                <a:srgbClr val="FF0066"/>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56" name="Line 36"/>
            <p:cNvSpPr>
              <a:spLocks noChangeShapeType="1"/>
            </p:cNvSpPr>
            <p:nvPr/>
          </p:nvSpPr>
          <p:spPr bwMode="auto">
            <a:xfrm>
              <a:off x="2073" y="829"/>
              <a:ext cx="0" cy="181"/>
            </a:xfrm>
            <a:prstGeom prst="line">
              <a:avLst/>
            </a:prstGeom>
            <a:noFill/>
            <a:ln w="9525">
              <a:solidFill>
                <a:srgbClr val="FF0066"/>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57" name="Line 37"/>
            <p:cNvSpPr>
              <a:spLocks noChangeShapeType="1"/>
            </p:cNvSpPr>
            <p:nvPr/>
          </p:nvSpPr>
          <p:spPr bwMode="auto">
            <a:xfrm>
              <a:off x="2218" y="829"/>
              <a:ext cx="0" cy="181"/>
            </a:xfrm>
            <a:prstGeom prst="line">
              <a:avLst/>
            </a:prstGeom>
            <a:noFill/>
            <a:ln w="9525">
              <a:solidFill>
                <a:srgbClr val="FF0066"/>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58" name="Line 38"/>
            <p:cNvSpPr>
              <a:spLocks noChangeShapeType="1"/>
            </p:cNvSpPr>
            <p:nvPr/>
          </p:nvSpPr>
          <p:spPr bwMode="auto">
            <a:xfrm>
              <a:off x="2363" y="829"/>
              <a:ext cx="0" cy="181"/>
            </a:xfrm>
            <a:prstGeom prst="line">
              <a:avLst/>
            </a:prstGeom>
            <a:noFill/>
            <a:ln w="9525">
              <a:solidFill>
                <a:srgbClr val="FF0066"/>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59" name="Line 39"/>
            <p:cNvSpPr>
              <a:spLocks noChangeShapeType="1"/>
            </p:cNvSpPr>
            <p:nvPr/>
          </p:nvSpPr>
          <p:spPr bwMode="auto">
            <a:xfrm>
              <a:off x="2508" y="829"/>
              <a:ext cx="0" cy="181"/>
            </a:xfrm>
            <a:prstGeom prst="line">
              <a:avLst/>
            </a:prstGeom>
            <a:noFill/>
            <a:ln w="9525">
              <a:solidFill>
                <a:srgbClr val="FF0066"/>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60" name="Line 40"/>
            <p:cNvSpPr>
              <a:spLocks noChangeShapeType="1"/>
            </p:cNvSpPr>
            <p:nvPr/>
          </p:nvSpPr>
          <p:spPr bwMode="auto">
            <a:xfrm>
              <a:off x="3642" y="602"/>
              <a:ext cx="1452" cy="408"/>
            </a:xfrm>
            <a:prstGeom prst="line">
              <a:avLst/>
            </a:prstGeom>
            <a:noFill/>
            <a:ln w="28575">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61" name="Line 41"/>
            <p:cNvSpPr>
              <a:spLocks noChangeShapeType="1"/>
            </p:cNvSpPr>
            <p:nvPr/>
          </p:nvSpPr>
          <p:spPr bwMode="auto">
            <a:xfrm>
              <a:off x="3642" y="602"/>
              <a:ext cx="0" cy="408"/>
            </a:xfrm>
            <a:prstGeom prst="line">
              <a:avLst/>
            </a:prstGeom>
            <a:noFill/>
            <a:ln w="9525">
              <a:solidFill>
                <a:srgbClr val="FF0066"/>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62" name="Line 42"/>
            <p:cNvSpPr>
              <a:spLocks noChangeShapeType="1"/>
            </p:cNvSpPr>
            <p:nvPr/>
          </p:nvSpPr>
          <p:spPr bwMode="auto">
            <a:xfrm>
              <a:off x="3787" y="638"/>
              <a:ext cx="0" cy="376"/>
            </a:xfrm>
            <a:prstGeom prst="line">
              <a:avLst/>
            </a:prstGeom>
            <a:noFill/>
            <a:ln w="9525">
              <a:solidFill>
                <a:srgbClr val="FF0066"/>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63" name="Line 43"/>
            <p:cNvSpPr>
              <a:spLocks noChangeShapeType="1"/>
            </p:cNvSpPr>
            <p:nvPr/>
          </p:nvSpPr>
          <p:spPr bwMode="auto">
            <a:xfrm>
              <a:off x="3923" y="683"/>
              <a:ext cx="0" cy="317"/>
            </a:xfrm>
            <a:prstGeom prst="line">
              <a:avLst/>
            </a:prstGeom>
            <a:noFill/>
            <a:ln w="9525">
              <a:solidFill>
                <a:srgbClr val="FF0066"/>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64" name="Line 44"/>
            <p:cNvSpPr>
              <a:spLocks noChangeShapeType="1"/>
            </p:cNvSpPr>
            <p:nvPr/>
          </p:nvSpPr>
          <p:spPr bwMode="auto">
            <a:xfrm>
              <a:off x="4059" y="711"/>
              <a:ext cx="0" cy="295"/>
            </a:xfrm>
            <a:prstGeom prst="line">
              <a:avLst/>
            </a:prstGeom>
            <a:noFill/>
            <a:ln w="9525">
              <a:solidFill>
                <a:srgbClr val="FF0066"/>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65" name="Line 45"/>
            <p:cNvSpPr>
              <a:spLocks noChangeShapeType="1"/>
            </p:cNvSpPr>
            <p:nvPr/>
          </p:nvSpPr>
          <p:spPr bwMode="auto">
            <a:xfrm>
              <a:off x="4195" y="738"/>
              <a:ext cx="0" cy="265"/>
            </a:xfrm>
            <a:prstGeom prst="line">
              <a:avLst/>
            </a:prstGeom>
            <a:noFill/>
            <a:ln w="9525">
              <a:solidFill>
                <a:srgbClr val="FF0066"/>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66" name="Line 46"/>
            <p:cNvSpPr>
              <a:spLocks noChangeShapeType="1"/>
            </p:cNvSpPr>
            <p:nvPr/>
          </p:nvSpPr>
          <p:spPr bwMode="auto">
            <a:xfrm>
              <a:off x="4332" y="792"/>
              <a:ext cx="0" cy="202"/>
            </a:xfrm>
            <a:prstGeom prst="line">
              <a:avLst/>
            </a:prstGeom>
            <a:noFill/>
            <a:ln w="9525">
              <a:solidFill>
                <a:srgbClr val="FF0066"/>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67" name="Line 47"/>
            <p:cNvSpPr>
              <a:spLocks noChangeShapeType="1"/>
            </p:cNvSpPr>
            <p:nvPr/>
          </p:nvSpPr>
          <p:spPr bwMode="auto">
            <a:xfrm>
              <a:off x="4468" y="846"/>
              <a:ext cx="0" cy="152"/>
            </a:xfrm>
            <a:prstGeom prst="line">
              <a:avLst/>
            </a:prstGeom>
            <a:noFill/>
            <a:ln w="9525">
              <a:solidFill>
                <a:srgbClr val="FF0066"/>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68" name="Line 48"/>
            <p:cNvSpPr>
              <a:spLocks noChangeShapeType="1"/>
            </p:cNvSpPr>
            <p:nvPr/>
          </p:nvSpPr>
          <p:spPr bwMode="auto">
            <a:xfrm>
              <a:off x="4604" y="891"/>
              <a:ext cx="0" cy="102"/>
            </a:xfrm>
            <a:prstGeom prst="line">
              <a:avLst/>
            </a:prstGeom>
            <a:noFill/>
            <a:ln w="9525">
              <a:solidFill>
                <a:srgbClr val="FF0066"/>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69" name="Line 49"/>
            <p:cNvSpPr>
              <a:spLocks noChangeShapeType="1"/>
            </p:cNvSpPr>
            <p:nvPr/>
          </p:nvSpPr>
          <p:spPr bwMode="auto">
            <a:xfrm>
              <a:off x="4740" y="927"/>
              <a:ext cx="0" cy="82"/>
            </a:xfrm>
            <a:prstGeom prst="line">
              <a:avLst/>
            </a:prstGeom>
            <a:noFill/>
            <a:ln w="9525">
              <a:solidFill>
                <a:srgbClr val="FF0066"/>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70" name="Line 50"/>
            <p:cNvSpPr>
              <a:spLocks noChangeShapeType="1"/>
            </p:cNvSpPr>
            <p:nvPr/>
          </p:nvSpPr>
          <p:spPr bwMode="auto">
            <a:xfrm>
              <a:off x="4876" y="965"/>
              <a:ext cx="0" cy="45"/>
            </a:xfrm>
            <a:prstGeom prst="line">
              <a:avLst/>
            </a:prstGeom>
            <a:noFill/>
            <a:ln w="9525">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71" name="Line 51"/>
            <p:cNvSpPr>
              <a:spLocks noChangeShapeType="1"/>
            </p:cNvSpPr>
            <p:nvPr/>
          </p:nvSpPr>
          <p:spPr bwMode="auto">
            <a:xfrm>
              <a:off x="686" y="1034"/>
              <a:ext cx="0" cy="453"/>
            </a:xfrm>
            <a:prstGeom prst="line">
              <a:avLst/>
            </a:prstGeom>
            <a:noFill/>
            <a:ln w="28575">
              <a:solidFill>
                <a:srgbClr val="0080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72" name="Line 52"/>
            <p:cNvSpPr>
              <a:spLocks noChangeShapeType="1"/>
            </p:cNvSpPr>
            <p:nvPr/>
          </p:nvSpPr>
          <p:spPr bwMode="auto">
            <a:xfrm>
              <a:off x="3642" y="1047"/>
              <a:ext cx="0" cy="453"/>
            </a:xfrm>
            <a:prstGeom prst="line">
              <a:avLst/>
            </a:prstGeom>
            <a:noFill/>
            <a:ln w="28575">
              <a:solidFill>
                <a:srgbClr val="0080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73" name="Line 53"/>
            <p:cNvSpPr>
              <a:spLocks noChangeShapeType="1"/>
            </p:cNvSpPr>
            <p:nvPr/>
          </p:nvSpPr>
          <p:spPr bwMode="auto">
            <a:xfrm>
              <a:off x="2653" y="1011"/>
              <a:ext cx="0" cy="40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74" name="Line 54"/>
            <p:cNvSpPr>
              <a:spLocks noChangeShapeType="1"/>
            </p:cNvSpPr>
            <p:nvPr/>
          </p:nvSpPr>
          <p:spPr bwMode="auto">
            <a:xfrm>
              <a:off x="2653" y="1010"/>
              <a:ext cx="0" cy="40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75" name="Line 55"/>
            <p:cNvSpPr>
              <a:spLocks noChangeShapeType="1"/>
            </p:cNvSpPr>
            <p:nvPr/>
          </p:nvSpPr>
          <p:spPr bwMode="auto">
            <a:xfrm>
              <a:off x="2653" y="1010"/>
              <a:ext cx="0" cy="40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76" name="Line 56"/>
            <p:cNvSpPr>
              <a:spLocks noChangeShapeType="1"/>
            </p:cNvSpPr>
            <p:nvPr/>
          </p:nvSpPr>
          <p:spPr bwMode="auto">
            <a:xfrm>
              <a:off x="5103" y="1010"/>
              <a:ext cx="0" cy="40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77" name="Line 57"/>
            <p:cNvSpPr>
              <a:spLocks noChangeShapeType="1"/>
            </p:cNvSpPr>
            <p:nvPr/>
          </p:nvSpPr>
          <p:spPr bwMode="auto">
            <a:xfrm>
              <a:off x="703" y="1373"/>
              <a:ext cx="1950"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78" name="Line 58"/>
            <p:cNvSpPr>
              <a:spLocks noChangeShapeType="1"/>
            </p:cNvSpPr>
            <p:nvPr/>
          </p:nvSpPr>
          <p:spPr bwMode="auto">
            <a:xfrm>
              <a:off x="2653" y="1373"/>
              <a:ext cx="998"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79" name="Line 59"/>
            <p:cNvSpPr>
              <a:spLocks noChangeShapeType="1"/>
            </p:cNvSpPr>
            <p:nvPr/>
          </p:nvSpPr>
          <p:spPr bwMode="auto">
            <a:xfrm>
              <a:off x="3651" y="1373"/>
              <a:ext cx="1452"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80" name="Line 60"/>
            <p:cNvSpPr>
              <a:spLocks noChangeShapeType="1"/>
            </p:cNvSpPr>
            <p:nvPr/>
          </p:nvSpPr>
          <p:spPr bwMode="auto">
            <a:xfrm>
              <a:off x="703" y="647"/>
              <a:ext cx="0" cy="771"/>
            </a:xfrm>
            <a:prstGeom prst="line">
              <a:avLst/>
            </a:prstGeom>
            <a:noFill/>
            <a:ln w="9525">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81" name="Line 61"/>
            <p:cNvSpPr>
              <a:spLocks noChangeShapeType="1"/>
            </p:cNvSpPr>
            <p:nvPr/>
          </p:nvSpPr>
          <p:spPr bwMode="auto">
            <a:xfrm>
              <a:off x="476" y="647"/>
              <a:ext cx="227" cy="0"/>
            </a:xfrm>
            <a:prstGeom prst="line">
              <a:avLst/>
            </a:prstGeom>
            <a:noFill/>
            <a:ln w="28575">
              <a:solidFill>
                <a:srgbClr val="FF0066"/>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82" name="Line 62"/>
            <p:cNvSpPr>
              <a:spLocks noChangeShapeType="1"/>
            </p:cNvSpPr>
            <p:nvPr/>
          </p:nvSpPr>
          <p:spPr bwMode="auto">
            <a:xfrm>
              <a:off x="703" y="1418"/>
              <a:ext cx="227" cy="0"/>
            </a:xfrm>
            <a:prstGeom prst="line">
              <a:avLst/>
            </a:prstGeom>
            <a:noFill/>
            <a:ln w="28575">
              <a:solidFill>
                <a:srgbClr val="FF0066"/>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84" name="Text Box 64"/>
            <p:cNvSpPr txBox="1">
              <a:spLocks noChangeArrowheads="1"/>
            </p:cNvSpPr>
            <p:nvPr/>
          </p:nvSpPr>
          <p:spPr bwMode="auto">
            <a:xfrm>
              <a:off x="1436" y="562"/>
              <a:ext cx="104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lang="en-US">
                  <a:latin typeface="Times New Roman" pitchFamily="18" charset="0"/>
                  <a:cs typeface="Times New Roman" pitchFamily="18" charset="0"/>
                </a:rPr>
                <a:t>q=10kN/m</a:t>
              </a:r>
            </a:p>
          </p:txBody>
        </p:sp>
        <p:sp>
          <p:nvSpPr>
            <p:cNvPr id="30787" name="Text Box 67"/>
            <p:cNvSpPr txBox="1">
              <a:spLocks noChangeArrowheads="1"/>
            </p:cNvSpPr>
            <p:nvPr/>
          </p:nvSpPr>
          <p:spPr bwMode="auto">
            <a:xfrm>
              <a:off x="1480" y="1137"/>
              <a:ext cx="5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lang="en-US">
                  <a:latin typeface="Times New Roman" pitchFamily="18" charset="0"/>
                  <a:cs typeface="Times New Roman" pitchFamily="18" charset="0"/>
                </a:rPr>
                <a:t>8m</a:t>
              </a:r>
            </a:p>
          </p:txBody>
        </p:sp>
        <p:sp>
          <p:nvSpPr>
            <p:cNvPr id="30788" name="Text Box 68"/>
            <p:cNvSpPr txBox="1">
              <a:spLocks noChangeArrowheads="1"/>
            </p:cNvSpPr>
            <p:nvPr/>
          </p:nvSpPr>
          <p:spPr bwMode="auto">
            <a:xfrm>
              <a:off x="2944" y="1137"/>
              <a:ext cx="5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lang="en-US">
                  <a:latin typeface="Times New Roman" pitchFamily="18" charset="0"/>
                  <a:cs typeface="Times New Roman" pitchFamily="18" charset="0"/>
                </a:rPr>
                <a:t>4m</a:t>
              </a:r>
            </a:p>
          </p:txBody>
        </p:sp>
        <p:sp>
          <p:nvSpPr>
            <p:cNvPr id="30789" name="Text Box 69"/>
            <p:cNvSpPr txBox="1">
              <a:spLocks noChangeArrowheads="1"/>
            </p:cNvSpPr>
            <p:nvPr/>
          </p:nvSpPr>
          <p:spPr bwMode="auto">
            <a:xfrm>
              <a:off x="4184" y="1137"/>
              <a:ext cx="5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lang="en-US">
                  <a:latin typeface="Times New Roman" pitchFamily="18" charset="0"/>
                  <a:cs typeface="Times New Roman" pitchFamily="18" charset="0"/>
                </a:rPr>
                <a:t>6m</a:t>
              </a:r>
            </a:p>
          </p:txBody>
        </p:sp>
        <p:sp>
          <p:nvSpPr>
            <p:cNvPr id="30790" name="Text Box 70"/>
            <p:cNvSpPr txBox="1">
              <a:spLocks noChangeArrowheads="1"/>
            </p:cNvSpPr>
            <p:nvPr/>
          </p:nvSpPr>
          <p:spPr bwMode="auto">
            <a:xfrm>
              <a:off x="354" y="1281"/>
              <a:ext cx="59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lang="en-US">
                  <a:solidFill>
                    <a:srgbClr val="006600"/>
                  </a:solidFill>
                  <a:latin typeface="Times New Roman" pitchFamily="18" charset="0"/>
                  <a:cs typeface="Times New Roman" pitchFamily="18" charset="0"/>
                </a:rPr>
                <a:t>V</a:t>
              </a:r>
              <a:r>
                <a:rPr lang="en-US" sz="1600">
                  <a:solidFill>
                    <a:srgbClr val="006600"/>
                  </a:solidFill>
                  <a:latin typeface="Times New Roman" pitchFamily="18" charset="0"/>
                  <a:cs typeface="Times New Roman" pitchFamily="18" charset="0"/>
                </a:rPr>
                <a:t>A</a:t>
              </a:r>
              <a:endParaRPr lang="en-US">
                <a:solidFill>
                  <a:srgbClr val="006600"/>
                </a:solidFill>
                <a:latin typeface="Times New Roman" pitchFamily="18" charset="0"/>
                <a:cs typeface="Times New Roman" pitchFamily="18" charset="0"/>
              </a:endParaRPr>
            </a:p>
          </p:txBody>
        </p:sp>
        <p:sp>
          <p:nvSpPr>
            <p:cNvPr id="30791" name="Text Box 71"/>
            <p:cNvSpPr txBox="1">
              <a:spLocks noChangeArrowheads="1"/>
            </p:cNvSpPr>
            <p:nvPr/>
          </p:nvSpPr>
          <p:spPr bwMode="auto">
            <a:xfrm>
              <a:off x="3620" y="1343"/>
              <a:ext cx="59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lang="en-US">
                  <a:solidFill>
                    <a:srgbClr val="006600"/>
                  </a:solidFill>
                  <a:latin typeface="Times New Roman" pitchFamily="18" charset="0"/>
                  <a:cs typeface="Times New Roman" pitchFamily="18" charset="0"/>
                </a:rPr>
                <a:t>V</a:t>
              </a:r>
              <a:r>
                <a:rPr lang="en-US" sz="1600">
                  <a:solidFill>
                    <a:srgbClr val="006600"/>
                  </a:solidFill>
                  <a:latin typeface="Times New Roman" pitchFamily="18" charset="0"/>
                  <a:cs typeface="Times New Roman" pitchFamily="18" charset="0"/>
                </a:rPr>
                <a:t>c</a:t>
              </a:r>
              <a:endParaRPr lang="en-US">
                <a:solidFill>
                  <a:srgbClr val="006600"/>
                </a:solidFill>
                <a:latin typeface="Times New Roman" pitchFamily="18" charset="0"/>
                <a:cs typeface="Times New Roman" pitchFamily="18" charset="0"/>
              </a:endParaRPr>
            </a:p>
          </p:txBody>
        </p:sp>
        <p:graphicFrame>
          <p:nvGraphicFramePr>
            <p:cNvPr id="30792" name="Object 72"/>
            <p:cNvGraphicFramePr>
              <a:graphicFrameLocks noChangeAspect="1"/>
            </p:cNvGraphicFramePr>
            <p:nvPr/>
          </p:nvGraphicFramePr>
          <p:xfrm>
            <a:off x="1560" y="624"/>
            <a:ext cx="576" cy="147"/>
          </p:xfrm>
          <a:graphic>
            <a:graphicData uri="http://schemas.openxmlformats.org/presentationml/2006/ole">
              <mc:AlternateContent xmlns:mc="http://schemas.openxmlformats.org/markup-compatibility/2006">
                <mc:Choice xmlns:v="urn:schemas-microsoft-com:vml" Requires="v">
                  <p:oleObj spid="_x0000_s30853" name="Equation" r:id="rId13" imgW="914400" imgH="233280" progId="Equation.DSMT4">
                    <p:embed/>
                  </p:oleObj>
                </mc:Choice>
                <mc:Fallback>
                  <p:oleObj name="Equation" r:id="rId13" imgW="914400" imgH="233280" progId="Equation.DSMT4">
                    <p:embed/>
                    <p:pic>
                      <p:nvPicPr>
                        <p:cNvPr id="0" name="Object 7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560" y="624"/>
                          <a:ext cx="576" cy="14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0806" name="Text Box 86"/>
            <p:cNvSpPr txBox="1">
              <a:spLocks noChangeArrowheads="1"/>
            </p:cNvSpPr>
            <p:nvPr/>
          </p:nvSpPr>
          <p:spPr bwMode="auto">
            <a:xfrm>
              <a:off x="429" y="799"/>
              <a:ext cx="2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t>A</a:t>
              </a:r>
            </a:p>
          </p:txBody>
        </p:sp>
        <p:sp>
          <p:nvSpPr>
            <p:cNvPr id="30807" name="Text Box 87"/>
            <p:cNvSpPr txBox="1">
              <a:spLocks noChangeArrowheads="1"/>
            </p:cNvSpPr>
            <p:nvPr/>
          </p:nvSpPr>
          <p:spPr bwMode="auto">
            <a:xfrm>
              <a:off x="3394" y="759"/>
              <a:ext cx="25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t>C</a:t>
              </a:r>
            </a:p>
          </p:txBody>
        </p:sp>
        <p:sp>
          <p:nvSpPr>
            <p:cNvPr id="30808" name="Text Box 88"/>
            <p:cNvSpPr txBox="1">
              <a:spLocks noChangeArrowheads="1"/>
            </p:cNvSpPr>
            <p:nvPr/>
          </p:nvSpPr>
          <p:spPr bwMode="auto">
            <a:xfrm>
              <a:off x="2628" y="759"/>
              <a:ext cx="2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t>B</a:t>
              </a:r>
            </a:p>
          </p:txBody>
        </p:sp>
      </p:grpSp>
      <p:sp>
        <p:nvSpPr>
          <p:cNvPr id="30833" name="Text Box 113"/>
          <p:cNvSpPr txBox="1">
            <a:spLocks noChangeArrowheads="1"/>
          </p:cNvSpPr>
          <p:nvPr/>
        </p:nvSpPr>
        <p:spPr bwMode="auto">
          <a:xfrm>
            <a:off x="441325" y="47640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endParaRPr lang="en-US"/>
          </a:p>
        </p:txBody>
      </p:sp>
      <p:graphicFrame>
        <p:nvGraphicFramePr>
          <p:cNvPr id="30834" name="Object 114"/>
          <p:cNvGraphicFramePr>
            <a:graphicFrameLocks noChangeAspect="1"/>
          </p:cNvGraphicFramePr>
          <p:nvPr>
            <p:ph sz="half" idx="1"/>
          </p:nvPr>
        </p:nvGraphicFramePr>
        <p:xfrm>
          <a:off x="5257800" y="5029200"/>
          <a:ext cx="2667000" cy="498475"/>
        </p:xfrm>
        <a:graphic>
          <a:graphicData uri="http://schemas.openxmlformats.org/presentationml/2006/ole">
            <mc:AlternateContent xmlns:mc="http://schemas.openxmlformats.org/markup-compatibility/2006">
              <mc:Choice xmlns:v="urn:schemas-microsoft-com:vml" Requires="v">
                <p:oleObj spid="_x0000_s30854" name="Equation" r:id="rId15" imgW="1155600" imgH="215640" progId="Equation.3">
                  <p:embed/>
                </p:oleObj>
              </mc:Choice>
              <mc:Fallback>
                <p:oleObj name="Equation" r:id="rId15" imgW="1155600" imgH="215640" progId="Equation.3">
                  <p:embed/>
                  <p:pic>
                    <p:nvPicPr>
                      <p:cNvPr id="0" name="Object 114"/>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257800" y="5029200"/>
                        <a:ext cx="2667000" cy="498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0840" name="Object 120"/>
          <p:cNvGraphicFramePr>
            <a:graphicFrameLocks noChangeAspect="1"/>
          </p:cNvGraphicFramePr>
          <p:nvPr>
            <p:ph sz="quarter" idx="2"/>
          </p:nvPr>
        </p:nvGraphicFramePr>
        <p:xfrm>
          <a:off x="3538538" y="5819775"/>
          <a:ext cx="5257800" cy="928688"/>
        </p:xfrm>
        <a:graphic>
          <a:graphicData uri="http://schemas.openxmlformats.org/presentationml/2006/ole">
            <mc:AlternateContent xmlns:mc="http://schemas.openxmlformats.org/markup-compatibility/2006">
              <mc:Choice xmlns:v="urn:schemas-microsoft-com:vml" Requires="v">
                <p:oleObj spid="_x0000_s30855" name="Equation" r:id="rId17" imgW="2374560" imgH="419040" progId="Equation.3">
                  <p:embed/>
                </p:oleObj>
              </mc:Choice>
              <mc:Fallback>
                <p:oleObj name="Equation" r:id="rId17" imgW="2374560" imgH="419040" progId="Equation.3">
                  <p:embed/>
                  <p:pic>
                    <p:nvPicPr>
                      <p:cNvPr id="0" name="Object 12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538538" y="5819775"/>
                        <a:ext cx="5257800" cy="9286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0836" name="Text Box 116"/>
          <p:cNvSpPr txBox="1">
            <a:spLocks noChangeArrowheads="1"/>
          </p:cNvSpPr>
          <p:nvPr/>
        </p:nvSpPr>
        <p:spPr bwMode="auto">
          <a:xfrm>
            <a:off x="6867525" y="5410200"/>
            <a:ext cx="16668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t>x</a:t>
            </a:r>
            <a:r>
              <a:rPr lang="en-US" baseline="-25000"/>
              <a:t>E</a:t>
            </a:r>
            <a:r>
              <a:rPr lang="en-US"/>
              <a:t>=5,833m</a:t>
            </a:r>
          </a:p>
        </p:txBody>
      </p:sp>
      <p:sp>
        <p:nvSpPr>
          <p:cNvPr id="30839" name="Text Box 119"/>
          <p:cNvSpPr txBox="1">
            <a:spLocks noChangeArrowheads="1"/>
          </p:cNvSpPr>
          <p:nvPr/>
        </p:nvSpPr>
        <p:spPr bwMode="auto">
          <a:xfrm>
            <a:off x="593725" y="56022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endParaRPr lang="en-US"/>
          </a:p>
        </p:txBody>
      </p:sp>
      <p:sp>
        <p:nvSpPr>
          <p:cNvPr id="30843" name="Text Box 123"/>
          <p:cNvSpPr txBox="1">
            <a:spLocks noChangeArrowheads="1"/>
          </p:cNvSpPr>
          <p:nvPr/>
        </p:nvSpPr>
        <p:spPr bwMode="auto">
          <a:xfrm>
            <a:off x="365125" y="59832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endParaRPr lang="en-US"/>
          </a:p>
        </p:txBody>
      </p:sp>
      <p:graphicFrame>
        <p:nvGraphicFramePr>
          <p:cNvPr id="30844" name="Object 124"/>
          <p:cNvGraphicFramePr>
            <a:graphicFrameLocks noChangeAspect="1"/>
          </p:cNvGraphicFramePr>
          <p:nvPr>
            <p:ph sz="quarter" idx="3"/>
          </p:nvPr>
        </p:nvGraphicFramePr>
        <p:xfrm>
          <a:off x="304800" y="5481638"/>
          <a:ext cx="4267200" cy="995362"/>
        </p:xfrm>
        <a:graphic>
          <a:graphicData uri="http://schemas.openxmlformats.org/presentationml/2006/ole">
            <mc:AlternateContent xmlns:mc="http://schemas.openxmlformats.org/markup-compatibility/2006">
              <mc:Choice xmlns:v="urn:schemas-microsoft-com:vml" Requires="v">
                <p:oleObj spid="_x0000_s30856" name="Equation" r:id="rId19" imgW="1688760" imgH="393480" progId="Equation.3">
                  <p:embed/>
                </p:oleObj>
              </mc:Choice>
              <mc:Fallback>
                <p:oleObj name="Equation" r:id="rId19" imgW="1688760" imgH="393480" progId="Equation.3">
                  <p:embed/>
                  <p:pic>
                    <p:nvPicPr>
                      <p:cNvPr id="0" name="Object 124"/>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04800" y="5481638"/>
                        <a:ext cx="4267200" cy="9953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30722"/>
                                        </p:tgtEl>
                                        <p:attrNameLst>
                                          <p:attrName>style.visibility</p:attrName>
                                        </p:attrNameLst>
                                      </p:cBhvr>
                                      <p:to>
                                        <p:strVal val="visible"/>
                                      </p:to>
                                    </p:set>
                                    <p:animEffect transition="in" filter="box(in)">
                                      <p:cBhvr>
                                        <p:cTn id="7" dur="2000"/>
                                        <p:tgtEl>
                                          <p:spTgt spid="3072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30847"/>
                                        </p:tgtEl>
                                        <p:attrNameLst>
                                          <p:attrName>style.visibility</p:attrName>
                                        </p:attrNameLst>
                                      </p:cBhvr>
                                      <p:to>
                                        <p:strVal val="visible"/>
                                      </p:to>
                                    </p:set>
                                    <p:animEffect transition="in" filter="checkerboard(across)">
                                      <p:cBhvr>
                                        <p:cTn id="12" dur="500"/>
                                        <p:tgtEl>
                                          <p:spTgt spid="3084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nodeType="clickEffect">
                                  <p:stCondLst>
                                    <p:cond delay="0"/>
                                  </p:stCondLst>
                                  <p:childTnLst>
                                    <p:set>
                                      <p:cBhvr>
                                        <p:cTn id="16" dur="1" fill="hold">
                                          <p:stCondLst>
                                            <p:cond delay="0"/>
                                          </p:stCondLst>
                                        </p:cTn>
                                        <p:tgtEl>
                                          <p:spTgt spid="30794"/>
                                        </p:tgtEl>
                                        <p:attrNameLst>
                                          <p:attrName>style.visibility</p:attrName>
                                        </p:attrNameLst>
                                      </p:cBhvr>
                                      <p:to>
                                        <p:strVal val="visible"/>
                                      </p:to>
                                    </p:set>
                                    <p:animEffect transition="in" filter="box(in)">
                                      <p:cBhvr>
                                        <p:cTn id="17" dur="2000"/>
                                        <p:tgtEl>
                                          <p:spTgt spid="3079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nodeType="clickEffect">
                                  <p:stCondLst>
                                    <p:cond delay="0"/>
                                  </p:stCondLst>
                                  <p:childTnLst>
                                    <p:set>
                                      <p:cBhvr>
                                        <p:cTn id="21" dur="1" fill="hold">
                                          <p:stCondLst>
                                            <p:cond delay="0"/>
                                          </p:stCondLst>
                                        </p:cTn>
                                        <p:tgtEl>
                                          <p:spTgt spid="30796"/>
                                        </p:tgtEl>
                                        <p:attrNameLst>
                                          <p:attrName>style.visibility</p:attrName>
                                        </p:attrNameLst>
                                      </p:cBhvr>
                                      <p:to>
                                        <p:strVal val="visible"/>
                                      </p:to>
                                    </p:set>
                                    <p:animEffect transition="in" filter="wipe(left)">
                                      <p:cBhvr>
                                        <p:cTn id="22" dur="3000"/>
                                        <p:tgtEl>
                                          <p:spTgt spid="3079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nodeType="clickEffect">
                                  <p:stCondLst>
                                    <p:cond delay="0"/>
                                  </p:stCondLst>
                                  <p:childTnLst>
                                    <p:set>
                                      <p:cBhvr>
                                        <p:cTn id="26" dur="1" fill="hold">
                                          <p:stCondLst>
                                            <p:cond delay="0"/>
                                          </p:stCondLst>
                                        </p:cTn>
                                        <p:tgtEl>
                                          <p:spTgt spid="30797"/>
                                        </p:tgtEl>
                                        <p:attrNameLst>
                                          <p:attrName>style.visibility</p:attrName>
                                        </p:attrNameLst>
                                      </p:cBhvr>
                                      <p:to>
                                        <p:strVal val="visible"/>
                                      </p:to>
                                    </p:set>
                                    <p:animEffect transition="in" filter="wipe(left)">
                                      <p:cBhvr>
                                        <p:cTn id="27" dur="3000"/>
                                        <p:tgtEl>
                                          <p:spTgt spid="30797"/>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8" fill="hold" nodeType="clickEffect">
                                  <p:stCondLst>
                                    <p:cond delay="0"/>
                                  </p:stCondLst>
                                  <p:childTnLst>
                                    <p:set>
                                      <p:cBhvr>
                                        <p:cTn id="31" dur="1" fill="hold">
                                          <p:stCondLst>
                                            <p:cond delay="0"/>
                                          </p:stCondLst>
                                        </p:cTn>
                                        <p:tgtEl>
                                          <p:spTgt spid="30803"/>
                                        </p:tgtEl>
                                        <p:attrNameLst>
                                          <p:attrName>style.visibility</p:attrName>
                                        </p:attrNameLst>
                                      </p:cBhvr>
                                      <p:to>
                                        <p:strVal val="visible"/>
                                      </p:to>
                                    </p:set>
                                    <p:animEffect transition="in" filter="wipe(left)">
                                      <p:cBhvr>
                                        <p:cTn id="32" dur="3000"/>
                                        <p:tgtEl>
                                          <p:spTgt spid="30803"/>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8" fill="hold" nodeType="clickEffect">
                                  <p:stCondLst>
                                    <p:cond delay="0"/>
                                  </p:stCondLst>
                                  <p:childTnLst>
                                    <p:set>
                                      <p:cBhvr>
                                        <p:cTn id="36" dur="1" fill="hold">
                                          <p:stCondLst>
                                            <p:cond delay="0"/>
                                          </p:stCondLst>
                                        </p:cTn>
                                        <p:tgtEl>
                                          <p:spTgt spid="30805"/>
                                        </p:tgtEl>
                                        <p:attrNameLst>
                                          <p:attrName>style.visibility</p:attrName>
                                        </p:attrNameLst>
                                      </p:cBhvr>
                                      <p:to>
                                        <p:strVal val="visible"/>
                                      </p:to>
                                    </p:set>
                                    <p:animEffect transition="in" filter="wipe(left)">
                                      <p:cBhvr>
                                        <p:cTn id="37" dur="500"/>
                                        <p:tgtEl>
                                          <p:spTgt spid="30805"/>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nodeType="clickEffect">
                                  <p:stCondLst>
                                    <p:cond delay="0"/>
                                  </p:stCondLst>
                                  <p:childTnLst>
                                    <p:set>
                                      <p:cBhvr>
                                        <p:cTn id="41" dur="1" fill="hold">
                                          <p:stCondLst>
                                            <p:cond delay="0"/>
                                          </p:stCondLst>
                                        </p:cTn>
                                        <p:tgtEl>
                                          <p:spTgt spid="30834"/>
                                        </p:tgtEl>
                                        <p:attrNameLst>
                                          <p:attrName>style.visibility</p:attrName>
                                        </p:attrNameLst>
                                      </p:cBhvr>
                                      <p:to>
                                        <p:strVal val="visible"/>
                                      </p:to>
                                    </p:set>
                                    <p:animEffect transition="in" filter="checkerboard(across)">
                                      <p:cBhvr>
                                        <p:cTn id="42" dur="500"/>
                                        <p:tgtEl>
                                          <p:spTgt spid="30834"/>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grpId="0" nodeType="clickEffect">
                                  <p:stCondLst>
                                    <p:cond delay="0"/>
                                  </p:stCondLst>
                                  <p:childTnLst>
                                    <p:set>
                                      <p:cBhvr>
                                        <p:cTn id="46" dur="1" fill="hold">
                                          <p:stCondLst>
                                            <p:cond delay="0"/>
                                          </p:stCondLst>
                                        </p:cTn>
                                        <p:tgtEl>
                                          <p:spTgt spid="30836"/>
                                        </p:tgtEl>
                                        <p:attrNameLst>
                                          <p:attrName>style.visibility</p:attrName>
                                        </p:attrNameLst>
                                      </p:cBhvr>
                                      <p:to>
                                        <p:strVal val="visible"/>
                                      </p:to>
                                    </p:set>
                                    <p:animEffect transition="in" filter="checkerboard(across)">
                                      <p:cBhvr>
                                        <p:cTn id="47" dur="500"/>
                                        <p:tgtEl>
                                          <p:spTgt spid="30836"/>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nodeType="clickEffect">
                                  <p:stCondLst>
                                    <p:cond delay="0"/>
                                  </p:stCondLst>
                                  <p:childTnLst>
                                    <p:set>
                                      <p:cBhvr>
                                        <p:cTn id="51" dur="1" fill="hold">
                                          <p:stCondLst>
                                            <p:cond delay="0"/>
                                          </p:stCondLst>
                                        </p:cTn>
                                        <p:tgtEl>
                                          <p:spTgt spid="30844"/>
                                        </p:tgtEl>
                                        <p:attrNameLst>
                                          <p:attrName>style.visibility</p:attrName>
                                        </p:attrNameLst>
                                      </p:cBhvr>
                                      <p:to>
                                        <p:strVal val="visible"/>
                                      </p:to>
                                    </p:set>
                                    <p:animEffect transition="in" filter="checkerboard(across)">
                                      <p:cBhvr>
                                        <p:cTn id="52" dur="500"/>
                                        <p:tgtEl>
                                          <p:spTgt spid="30844"/>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5" presetClass="entr" presetSubtype="10" fill="hold" nodeType="clickEffect">
                                  <p:stCondLst>
                                    <p:cond delay="0"/>
                                  </p:stCondLst>
                                  <p:childTnLst>
                                    <p:set>
                                      <p:cBhvr>
                                        <p:cTn id="56" dur="1" fill="hold">
                                          <p:stCondLst>
                                            <p:cond delay="0"/>
                                          </p:stCondLst>
                                        </p:cTn>
                                        <p:tgtEl>
                                          <p:spTgt spid="30840"/>
                                        </p:tgtEl>
                                        <p:attrNameLst>
                                          <p:attrName>style.visibility</p:attrName>
                                        </p:attrNameLst>
                                      </p:cBhvr>
                                      <p:to>
                                        <p:strVal val="visible"/>
                                      </p:to>
                                    </p:set>
                                    <p:animEffect transition="in" filter="checkerboard(across)">
                                      <p:cBhvr>
                                        <p:cTn id="57" dur="500"/>
                                        <p:tgtEl>
                                          <p:spTgt spid="308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22" grpId="0"/>
      <p:bldP spid="30836"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Text Box 2"/>
          <p:cNvSpPr txBox="1">
            <a:spLocks noChangeArrowheads="1"/>
          </p:cNvSpPr>
          <p:nvPr/>
        </p:nvSpPr>
        <p:spPr bwMode="auto">
          <a:xfrm>
            <a:off x="663575" y="180975"/>
            <a:ext cx="7042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a:t>
            </a:r>
            <a:r>
              <a:rPr lang="en-US"/>
              <a:t>BÀI TẬP S</a:t>
            </a:r>
            <a:r>
              <a:rPr lang="en-US">
                <a:latin typeface="Times New Roman" pitchFamily="18" charset="0"/>
                <a:cs typeface="Times New Roman" pitchFamily="18" charset="0"/>
              </a:rPr>
              <a:t>Ố 1A - VẼ BIỂU ĐỒ NỘI LỰC</a:t>
            </a:r>
          </a:p>
        </p:txBody>
      </p:sp>
      <p:grpSp>
        <p:nvGrpSpPr>
          <p:cNvPr id="31902" name="Group 158"/>
          <p:cNvGrpSpPr>
            <a:grpSpLocks/>
          </p:cNvGrpSpPr>
          <p:nvPr/>
        </p:nvGrpSpPr>
        <p:grpSpPr bwMode="auto">
          <a:xfrm>
            <a:off x="1152525" y="585788"/>
            <a:ext cx="7566025" cy="1612900"/>
            <a:chOff x="726" y="369"/>
            <a:chExt cx="4766" cy="1016"/>
          </a:xfrm>
        </p:grpSpPr>
        <p:sp>
          <p:nvSpPr>
            <p:cNvPr id="31748" name="Text Box 4"/>
            <p:cNvSpPr txBox="1">
              <a:spLocks noChangeArrowheads="1"/>
            </p:cNvSpPr>
            <p:nvPr/>
          </p:nvSpPr>
          <p:spPr bwMode="auto">
            <a:xfrm>
              <a:off x="2797" y="422"/>
              <a:ext cx="98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66"/>
                  </a:solidFill>
                </a:rPr>
                <a:t>P=40 kN</a:t>
              </a:r>
            </a:p>
          </p:txBody>
        </p:sp>
        <p:sp>
          <p:nvSpPr>
            <p:cNvPr id="31749" name="Text Box 5"/>
            <p:cNvSpPr txBox="1">
              <a:spLocks noChangeArrowheads="1"/>
            </p:cNvSpPr>
            <p:nvPr/>
          </p:nvSpPr>
          <p:spPr bwMode="auto">
            <a:xfrm>
              <a:off x="726" y="369"/>
              <a:ext cx="1207"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66"/>
                  </a:solidFill>
                </a:rPr>
                <a:t>M=20 kNm</a:t>
              </a:r>
            </a:p>
          </p:txBody>
        </p:sp>
        <p:sp>
          <p:nvSpPr>
            <p:cNvPr id="31750" name="Line 6"/>
            <p:cNvSpPr>
              <a:spLocks noChangeShapeType="1"/>
            </p:cNvSpPr>
            <p:nvPr/>
          </p:nvSpPr>
          <p:spPr bwMode="auto">
            <a:xfrm>
              <a:off x="1247" y="1020"/>
              <a:ext cx="4012" cy="0"/>
            </a:xfrm>
            <a:prstGeom prst="line">
              <a:avLst/>
            </a:prstGeom>
            <a:noFill/>
            <a:ln w="28575">
              <a:solidFill>
                <a:srgbClr val="00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51" name="Line 7"/>
            <p:cNvSpPr>
              <a:spLocks noChangeShapeType="1"/>
            </p:cNvSpPr>
            <p:nvPr/>
          </p:nvSpPr>
          <p:spPr bwMode="auto">
            <a:xfrm>
              <a:off x="3010" y="655"/>
              <a:ext cx="0" cy="365"/>
            </a:xfrm>
            <a:prstGeom prst="line">
              <a:avLst/>
            </a:prstGeom>
            <a:noFill/>
            <a:ln w="28575">
              <a:solidFill>
                <a:srgbClr val="FF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52" name="Oval 8"/>
            <p:cNvSpPr>
              <a:spLocks noChangeArrowheads="1"/>
            </p:cNvSpPr>
            <p:nvPr/>
          </p:nvSpPr>
          <p:spPr bwMode="auto">
            <a:xfrm>
              <a:off x="1225" y="1005"/>
              <a:ext cx="47" cy="46"/>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solidFill>
                  <a:schemeClr val="accent1"/>
                </a:solidFill>
                <a:latin typeface="Times New Roman" pitchFamily="18" charset="0"/>
                <a:cs typeface="Times New Roman" pitchFamily="18" charset="0"/>
              </a:endParaRPr>
            </a:p>
          </p:txBody>
        </p:sp>
        <p:sp>
          <p:nvSpPr>
            <p:cNvPr id="31753" name="Oval 9"/>
            <p:cNvSpPr>
              <a:spLocks noChangeArrowheads="1"/>
            </p:cNvSpPr>
            <p:nvPr/>
          </p:nvSpPr>
          <p:spPr bwMode="auto">
            <a:xfrm>
              <a:off x="3878" y="1144"/>
              <a:ext cx="45" cy="4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754" name="Line 10"/>
            <p:cNvSpPr>
              <a:spLocks noChangeShapeType="1"/>
            </p:cNvSpPr>
            <p:nvPr/>
          </p:nvSpPr>
          <p:spPr bwMode="auto">
            <a:xfrm flipH="1">
              <a:off x="1197" y="1027"/>
              <a:ext cx="46" cy="91"/>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55" name="Line 11"/>
            <p:cNvSpPr>
              <a:spLocks noChangeShapeType="1"/>
            </p:cNvSpPr>
            <p:nvPr/>
          </p:nvSpPr>
          <p:spPr bwMode="auto">
            <a:xfrm>
              <a:off x="1247" y="1034"/>
              <a:ext cx="54" cy="84"/>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56" name="Line 12"/>
            <p:cNvSpPr>
              <a:spLocks noChangeShapeType="1"/>
            </p:cNvSpPr>
            <p:nvPr/>
          </p:nvSpPr>
          <p:spPr bwMode="auto">
            <a:xfrm>
              <a:off x="1128" y="1129"/>
              <a:ext cx="264"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57" name="Line 13"/>
            <p:cNvSpPr>
              <a:spLocks noChangeShapeType="1"/>
            </p:cNvSpPr>
            <p:nvPr/>
          </p:nvSpPr>
          <p:spPr bwMode="auto">
            <a:xfrm flipH="1">
              <a:off x="1128" y="1129"/>
              <a:ext cx="38" cy="4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58" name="Line 14"/>
            <p:cNvSpPr>
              <a:spLocks noChangeShapeType="1"/>
            </p:cNvSpPr>
            <p:nvPr/>
          </p:nvSpPr>
          <p:spPr bwMode="auto">
            <a:xfrm flipH="1">
              <a:off x="1181" y="1139"/>
              <a:ext cx="39" cy="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59" name="Line 15"/>
            <p:cNvSpPr>
              <a:spLocks noChangeShapeType="1"/>
            </p:cNvSpPr>
            <p:nvPr/>
          </p:nvSpPr>
          <p:spPr bwMode="auto">
            <a:xfrm flipH="1">
              <a:off x="1242" y="1134"/>
              <a:ext cx="40" cy="4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60" name="Line 16"/>
            <p:cNvSpPr>
              <a:spLocks noChangeShapeType="1"/>
            </p:cNvSpPr>
            <p:nvPr/>
          </p:nvSpPr>
          <p:spPr bwMode="auto">
            <a:xfrm flipH="1">
              <a:off x="1293" y="1134"/>
              <a:ext cx="40" cy="4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61" name="Line 17"/>
            <p:cNvSpPr>
              <a:spLocks noChangeShapeType="1"/>
            </p:cNvSpPr>
            <p:nvPr/>
          </p:nvSpPr>
          <p:spPr bwMode="auto">
            <a:xfrm flipH="1">
              <a:off x="1339" y="1134"/>
              <a:ext cx="39" cy="4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62" name="Line 18"/>
            <p:cNvSpPr>
              <a:spLocks noChangeShapeType="1"/>
            </p:cNvSpPr>
            <p:nvPr/>
          </p:nvSpPr>
          <p:spPr bwMode="auto">
            <a:xfrm>
              <a:off x="3897" y="1051"/>
              <a:ext cx="0" cy="91"/>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31763" name="Group 19"/>
            <p:cNvGrpSpPr>
              <a:grpSpLocks/>
            </p:cNvGrpSpPr>
            <p:nvPr/>
          </p:nvGrpSpPr>
          <p:grpSpPr bwMode="auto">
            <a:xfrm>
              <a:off x="3760" y="1164"/>
              <a:ext cx="276" cy="51"/>
              <a:chOff x="975" y="1813"/>
              <a:chExt cx="237" cy="42"/>
            </a:xfrm>
          </p:grpSpPr>
          <p:sp>
            <p:nvSpPr>
              <p:cNvPr id="31764" name="Line 20"/>
              <p:cNvSpPr>
                <a:spLocks noChangeShapeType="1"/>
              </p:cNvSpPr>
              <p:nvPr/>
            </p:nvSpPr>
            <p:spPr bwMode="auto">
              <a:xfrm>
                <a:off x="975" y="1813"/>
                <a:ext cx="227"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65" name="Line 21"/>
              <p:cNvSpPr>
                <a:spLocks noChangeShapeType="1"/>
              </p:cNvSpPr>
              <p:nvPr/>
            </p:nvSpPr>
            <p:spPr bwMode="auto">
              <a:xfrm flipH="1">
                <a:off x="975" y="1813"/>
                <a:ext cx="34" cy="34"/>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66" name="Line 22"/>
              <p:cNvSpPr>
                <a:spLocks noChangeShapeType="1"/>
              </p:cNvSpPr>
              <p:nvPr/>
            </p:nvSpPr>
            <p:spPr bwMode="auto">
              <a:xfrm flipH="1">
                <a:off x="1020" y="1821"/>
                <a:ext cx="34" cy="34"/>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67" name="Line 23"/>
              <p:cNvSpPr>
                <a:spLocks noChangeShapeType="1"/>
              </p:cNvSpPr>
              <p:nvPr/>
            </p:nvSpPr>
            <p:spPr bwMode="auto">
              <a:xfrm flipH="1">
                <a:off x="1074" y="1818"/>
                <a:ext cx="34" cy="34"/>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68" name="Line 24"/>
              <p:cNvSpPr>
                <a:spLocks noChangeShapeType="1"/>
              </p:cNvSpPr>
              <p:nvPr/>
            </p:nvSpPr>
            <p:spPr bwMode="auto">
              <a:xfrm flipH="1">
                <a:off x="1132" y="1818"/>
                <a:ext cx="34" cy="34"/>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69" name="Line 25"/>
              <p:cNvSpPr>
                <a:spLocks noChangeShapeType="1"/>
              </p:cNvSpPr>
              <p:nvPr/>
            </p:nvSpPr>
            <p:spPr bwMode="auto">
              <a:xfrm flipH="1">
                <a:off x="1178" y="1818"/>
                <a:ext cx="34" cy="34"/>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1770" name="Oval 26"/>
            <p:cNvSpPr>
              <a:spLocks noChangeArrowheads="1"/>
            </p:cNvSpPr>
            <p:nvPr/>
          </p:nvSpPr>
          <p:spPr bwMode="auto">
            <a:xfrm>
              <a:off x="3869" y="1020"/>
              <a:ext cx="45" cy="47"/>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771" name="Line 27"/>
            <p:cNvSpPr>
              <a:spLocks noChangeShapeType="1"/>
            </p:cNvSpPr>
            <p:nvPr/>
          </p:nvSpPr>
          <p:spPr bwMode="auto">
            <a:xfrm>
              <a:off x="1243" y="883"/>
              <a:ext cx="1772" cy="0"/>
            </a:xfrm>
            <a:prstGeom prst="line">
              <a:avLst/>
            </a:prstGeom>
            <a:noFill/>
            <a:ln w="28575">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72" name="Line 28"/>
            <p:cNvSpPr>
              <a:spLocks noChangeShapeType="1"/>
            </p:cNvSpPr>
            <p:nvPr/>
          </p:nvSpPr>
          <p:spPr bwMode="auto">
            <a:xfrm>
              <a:off x="1243" y="883"/>
              <a:ext cx="0" cy="137"/>
            </a:xfrm>
            <a:prstGeom prst="line">
              <a:avLst/>
            </a:prstGeom>
            <a:noFill/>
            <a:ln w="9525">
              <a:solidFill>
                <a:srgbClr val="FF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73" name="Line 29"/>
            <p:cNvSpPr>
              <a:spLocks noChangeShapeType="1"/>
            </p:cNvSpPr>
            <p:nvPr/>
          </p:nvSpPr>
          <p:spPr bwMode="auto">
            <a:xfrm>
              <a:off x="1327" y="883"/>
              <a:ext cx="0" cy="137"/>
            </a:xfrm>
            <a:prstGeom prst="line">
              <a:avLst/>
            </a:prstGeom>
            <a:noFill/>
            <a:ln w="9525">
              <a:solidFill>
                <a:srgbClr val="FF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74" name="Line 30"/>
            <p:cNvSpPr>
              <a:spLocks noChangeShapeType="1"/>
            </p:cNvSpPr>
            <p:nvPr/>
          </p:nvSpPr>
          <p:spPr bwMode="auto">
            <a:xfrm>
              <a:off x="1427" y="883"/>
              <a:ext cx="0" cy="137"/>
            </a:xfrm>
            <a:prstGeom prst="line">
              <a:avLst/>
            </a:prstGeom>
            <a:noFill/>
            <a:ln w="9525">
              <a:solidFill>
                <a:srgbClr val="FF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75" name="Line 31"/>
            <p:cNvSpPr>
              <a:spLocks noChangeShapeType="1"/>
            </p:cNvSpPr>
            <p:nvPr/>
          </p:nvSpPr>
          <p:spPr bwMode="auto">
            <a:xfrm>
              <a:off x="1511" y="883"/>
              <a:ext cx="0" cy="137"/>
            </a:xfrm>
            <a:prstGeom prst="line">
              <a:avLst/>
            </a:prstGeom>
            <a:noFill/>
            <a:ln w="9525">
              <a:solidFill>
                <a:srgbClr val="FF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76" name="Line 32"/>
            <p:cNvSpPr>
              <a:spLocks noChangeShapeType="1"/>
            </p:cNvSpPr>
            <p:nvPr/>
          </p:nvSpPr>
          <p:spPr bwMode="auto">
            <a:xfrm>
              <a:off x="1611" y="882"/>
              <a:ext cx="0" cy="136"/>
            </a:xfrm>
            <a:prstGeom prst="line">
              <a:avLst/>
            </a:prstGeom>
            <a:noFill/>
            <a:ln w="9525">
              <a:solidFill>
                <a:srgbClr val="FF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77" name="Line 33"/>
            <p:cNvSpPr>
              <a:spLocks noChangeShapeType="1"/>
            </p:cNvSpPr>
            <p:nvPr/>
          </p:nvSpPr>
          <p:spPr bwMode="auto">
            <a:xfrm>
              <a:off x="1711" y="883"/>
              <a:ext cx="0" cy="137"/>
            </a:xfrm>
            <a:prstGeom prst="line">
              <a:avLst/>
            </a:prstGeom>
            <a:noFill/>
            <a:ln w="9525">
              <a:solidFill>
                <a:srgbClr val="FF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78" name="Line 34"/>
            <p:cNvSpPr>
              <a:spLocks noChangeShapeType="1"/>
            </p:cNvSpPr>
            <p:nvPr/>
          </p:nvSpPr>
          <p:spPr bwMode="auto">
            <a:xfrm>
              <a:off x="1808" y="883"/>
              <a:ext cx="0" cy="137"/>
            </a:xfrm>
            <a:prstGeom prst="line">
              <a:avLst/>
            </a:prstGeom>
            <a:noFill/>
            <a:ln w="9525">
              <a:solidFill>
                <a:srgbClr val="FF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79" name="Line 35"/>
            <p:cNvSpPr>
              <a:spLocks noChangeShapeType="1"/>
            </p:cNvSpPr>
            <p:nvPr/>
          </p:nvSpPr>
          <p:spPr bwMode="auto">
            <a:xfrm>
              <a:off x="1899" y="883"/>
              <a:ext cx="0" cy="137"/>
            </a:xfrm>
            <a:prstGeom prst="line">
              <a:avLst/>
            </a:prstGeom>
            <a:noFill/>
            <a:ln w="9525">
              <a:solidFill>
                <a:srgbClr val="FF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80" name="Line 36"/>
            <p:cNvSpPr>
              <a:spLocks noChangeShapeType="1"/>
            </p:cNvSpPr>
            <p:nvPr/>
          </p:nvSpPr>
          <p:spPr bwMode="auto">
            <a:xfrm>
              <a:off x="2000" y="883"/>
              <a:ext cx="0" cy="137"/>
            </a:xfrm>
            <a:prstGeom prst="line">
              <a:avLst/>
            </a:prstGeom>
            <a:noFill/>
            <a:ln w="9525">
              <a:solidFill>
                <a:srgbClr val="FF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81" name="Line 37"/>
            <p:cNvSpPr>
              <a:spLocks noChangeShapeType="1"/>
            </p:cNvSpPr>
            <p:nvPr/>
          </p:nvSpPr>
          <p:spPr bwMode="auto">
            <a:xfrm>
              <a:off x="2107" y="883"/>
              <a:ext cx="0" cy="137"/>
            </a:xfrm>
            <a:prstGeom prst="line">
              <a:avLst/>
            </a:prstGeom>
            <a:noFill/>
            <a:ln w="9525">
              <a:solidFill>
                <a:srgbClr val="FF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82" name="Line 38"/>
            <p:cNvSpPr>
              <a:spLocks noChangeShapeType="1"/>
            </p:cNvSpPr>
            <p:nvPr/>
          </p:nvSpPr>
          <p:spPr bwMode="auto">
            <a:xfrm>
              <a:off x="2206" y="883"/>
              <a:ext cx="0" cy="137"/>
            </a:xfrm>
            <a:prstGeom prst="line">
              <a:avLst/>
            </a:prstGeom>
            <a:noFill/>
            <a:ln w="9525">
              <a:solidFill>
                <a:srgbClr val="FF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83" name="Line 39"/>
            <p:cNvSpPr>
              <a:spLocks noChangeShapeType="1"/>
            </p:cNvSpPr>
            <p:nvPr/>
          </p:nvSpPr>
          <p:spPr bwMode="auto">
            <a:xfrm>
              <a:off x="2312" y="883"/>
              <a:ext cx="0" cy="137"/>
            </a:xfrm>
            <a:prstGeom prst="line">
              <a:avLst/>
            </a:prstGeom>
            <a:noFill/>
            <a:ln w="9525">
              <a:solidFill>
                <a:srgbClr val="FF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84" name="Line 40"/>
            <p:cNvSpPr>
              <a:spLocks noChangeShapeType="1"/>
            </p:cNvSpPr>
            <p:nvPr/>
          </p:nvSpPr>
          <p:spPr bwMode="auto">
            <a:xfrm>
              <a:off x="2413" y="883"/>
              <a:ext cx="0" cy="137"/>
            </a:xfrm>
            <a:prstGeom prst="line">
              <a:avLst/>
            </a:prstGeom>
            <a:noFill/>
            <a:ln w="9525">
              <a:solidFill>
                <a:srgbClr val="FF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85" name="Line 41"/>
            <p:cNvSpPr>
              <a:spLocks noChangeShapeType="1"/>
            </p:cNvSpPr>
            <p:nvPr/>
          </p:nvSpPr>
          <p:spPr bwMode="auto">
            <a:xfrm>
              <a:off x="2505" y="883"/>
              <a:ext cx="0" cy="137"/>
            </a:xfrm>
            <a:prstGeom prst="line">
              <a:avLst/>
            </a:prstGeom>
            <a:noFill/>
            <a:ln w="9525">
              <a:solidFill>
                <a:srgbClr val="FF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86" name="Line 42"/>
            <p:cNvSpPr>
              <a:spLocks noChangeShapeType="1"/>
            </p:cNvSpPr>
            <p:nvPr/>
          </p:nvSpPr>
          <p:spPr bwMode="auto">
            <a:xfrm>
              <a:off x="2613" y="883"/>
              <a:ext cx="0" cy="137"/>
            </a:xfrm>
            <a:prstGeom prst="line">
              <a:avLst/>
            </a:prstGeom>
            <a:noFill/>
            <a:ln w="9525">
              <a:solidFill>
                <a:srgbClr val="FF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87" name="Line 43"/>
            <p:cNvSpPr>
              <a:spLocks noChangeShapeType="1"/>
            </p:cNvSpPr>
            <p:nvPr/>
          </p:nvSpPr>
          <p:spPr bwMode="auto">
            <a:xfrm>
              <a:off x="2717" y="883"/>
              <a:ext cx="0" cy="137"/>
            </a:xfrm>
            <a:prstGeom prst="line">
              <a:avLst/>
            </a:prstGeom>
            <a:noFill/>
            <a:ln w="9525">
              <a:solidFill>
                <a:srgbClr val="FF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88" name="Line 44"/>
            <p:cNvSpPr>
              <a:spLocks noChangeShapeType="1"/>
            </p:cNvSpPr>
            <p:nvPr/>
          </p:nvSpPr>
          <p:spPr bwMode="auto">
            <a:xfrm>
              <a:off x="2817" y="882"/>
              <a:ext cx="0" cy="136"/>
            </a:xfrm>
            <a:prstGeom prst="line">
              <a:avLst/>
            </a:prstGeom>
            <a:noFill/>
            <a:ln w="9525">
              <a:solidFill>
                <a:srgbClr val="FF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89" name="Line 45"/>
            <p:cNvSpPr>
              <a:spLocks noChangeShapeType="1"/>
            </p:cNvSpPr>
            <p:nvPr/>
          </p:nvSpPr>
          <p:spPr bwMode="auto">
            <a:xfrm>
              <a:off x="2910" y="883"/>
              <a:ext cx="0" cy="137"/>
            </a:xfrm>
            <a:prstGeom prst="line">
              <a:avLst/>
            </a:prstGeom>
            <a:noFill/>
            <a:ln w="9525">
              <a:solidFill>
                <a:srgbClr val="FF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90" name="Line 46"/>
            <p:cNvSpPr>
              <a:spLocks noChangeShapeType="1"/>
            </p:cNvSpPr>
            <p:nvPr/>
          </p:nvSpPr>
          <p:spPr bwMode="auto">
            <a:xfrm>
              <a:off x="3881" y="791"/>
              <a:ext cx="1500" cy="227"/>
            </a:xfrm>
            <a:prstGeom prst="line">
              <a:avLst/>
            </a:prstGeom>
            <a:noFill/>
            <a:ln w="28575">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91" name="Line 47"/>
            <p:cNvSpPr>
              <a:spLocks noChangeShapeType="1"/>
            </p:cNvSpPr>
            <p:nvPr/>
          </p:nvSpPr>
          <p:spPr bwMode="auto">
            <a:xfrm>
              <a:off x="3893" y="791"/>
              <a:ext cx="0" cy="239"/>
            </a:xfrm>
            <a:prstGeom prst="line">
              <a:avLst/>
            </a:prstGeom>
            <a:noFill/>
            <a:ln w="9525">
              <a:solidFill>
                <a:srgbClr val="FF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92" name="Line 48"/>
            <p:cNvSpPr>
              <a:spLocks noChangeShapeType="1"/>
            </p:cNvSpPr>
            <p:nvPr/>
          </p:nvSpPr>
          <p:spPr bwMode="auto">
            <a:xfrm>
              <a:off x="4006" y="806"/>
              <a:ext cx="0" cy="227"/>
            </a:xfrm>
            <a:prstGeom prst="line">
              <a:avLst/>
            </a:prstGeom>
            <a:noFill/>
            <a:ln w="9525">
              <a:solidFill>
                <a:srgbClr val="FF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93" name="Line 49"/>
            <p:cNvSpPr>
              <a:spLocks noChangeShapeType="1"/>
            </p:cNvSpPr>
            <p:nvPr/>
          </p:nvSpPr>
          <p:spPr bwMode="auto">
            <a:xfrm>
              <a:off x="4123" y="822"/>
              <a:ext cx="0" cy="204"/>
            </a:xfrm>
            <a:prstGeom prst="line">
              <a:avLst/>
            </a:prstGeom>
            <a:noFill/>
            <a:ln w="9525">
              <a:solidFill>
                <a:srgbClr val="FF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94" name="Line 50"/>
            <p:cNvSpPr>
              <a:spLocks noChangeShapeType="1"/>
            </p:cNvSpPr>
            <p:nvPr/>
          </p:nvSpPr>
          <p:spPr bwMode="auto">
            <a:xfrm>
              <a:off x="4231" y="836"/>
              <a:ext cx="0" cy="193"/>
            </a:xfrm>
            <a:prstGeom prst="line">
              <a:avLst/>
            </a:prstGeom>
            <a:noFill/>
            <a:ln w="9525">
              <a:solidFill>
                <a:srgbClr val="FF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95" name="Line 51"/>
            <p:cNvSpPr>
              <a:spLocks noChangeShapeType="1"/>
            </p:cNvSpPr>
            <p:nvPr/>
          </p:nvSpPr>
          <p:spPr bwMode="auto">
            <a:xfrm>
              <a:off x="4337" y="851"/>
              <a:ext cx="0" cy="173"/>
            </a:xfrm>
            <a:prstGeom prst="line">
              <a:avLst/>
            </a:prstGeom>
            <a:noFill/>
            <a:ln w="9525">
              <a:solidFill>
                <a:srgbClr val="FF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96" name="Line 52"/>
            <p:cNvSpPr>
              <a:spLocks noChangeShapeType="1"/>
            </p:cNvSpPr>
            <p:nvPr/>
          </p:nvSpPr>
          <p:spPr bwMode="auto">
            <a:xfrm>
              <a:off x="4452" y="883"/>
              <a:ext cx="0" cy="137"/>
            </a:xfrm>
            <a:prstGeom prst="line">
              <a:avLst/>
            </a:prstGeom>
            <a:noFill/>
            <a:ln w="9525">
              <a:solidFill>
                <a:srgbClr val="FF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97" name="Line 53"/>
            <p:cNvSpPr>
              <a:spLocks noChangeShapeType="1"/>
            </p:cNvSpPr>
            <p:nvPr/>
          </p:nvSpPr>
          <p:spPr bwMode="auto">
            <a:xfrm>
              <a:off x="4556" y="891"/>
              <a:ext cx="0" cy="130"/>
            </a:xfrm>
            <a:prstGeom prst="line">
              <a:avLst/>
            </a:prstGeom>
            <a:noFill/>
            <a:ln w="9525">
              <a:solidFill>
                <a:srgbClr val="FF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98" name="Line 54"/>
            <p:cNvSpPr>
              <a:spLocks noChangeShapeType="1"/>
            </p:cNvSpPr>
            <p:nvPr/>
          </p:nvSpPr>
          <p:spPr bwMode="auto">
            <a:xfrm>
              <a:off x="4678" y="908"/>
              <a:ext cx="0" cy="120"/>
            </a:xfrm>
            <a:prstGeom prst="line">
              <a:avLst/>
            </a:prstGeom>
            <a:noFill/>
            <a:ln w="9525">
              <a:solidFill>
                <a:srgbClr val="FF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99" name="Line 55"/>
            <p:cNvSpPr>
              <a:spLocks noChangeShapeType="1"/>
            </p:cNvSpPr>
            <p:nvPr/>
          </p:nvSpPr>
          <p:spPr bwMode="auto">
            <a:xfrm>
              <a:off x="4799" y="929"/>
              <a:ext cx="0" cy="104"/>
            </a:xfrm>
            <a:prstGeom prst="line">
              <a:avLst/>
            </a:prstGeom>
            <a:noFill/>
            <a:ln w="9525">
              <a:solidFill>
                <a:srgbClr val="FF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00" name="Line 56"/>
            <p:cNvSpPr>
              <a:spLocks noChangeShapeType="1"/>
            </p:cNvSpPr>
            <p:nvPr/>
          </p:nvSpPr>
          <p:spPr bwMode="auto">
            <a:xfrm>
              <a:off x="4920" y="983"/>
              <a:ext cx="0" cy="45"/>
            </a:xfrm>
            <a:prstGeom prst="line">
              <a:avLst/>
            </a:prstGeom>
            <a:noFill/>
            <a:ln w="9525">
              <a:solidFill>
                <a:srgbClr val="FF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01" name="Line 57"/>
            <p:cNvSpPr>
              <a:spLocks noChangeShapeType="1"/>
            </p:cNvSpPr>
            <p:nvPr/>
          </p:nvSpPr>
          <p:spPr bwMode="auto">
            <a:xfrm>
              <a:off x="1249" y="1034"/>
              <a:ext cx="0" cy="26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02" name="Line 58"/>
            <p:cNvSpPr>
              <a:spLocks noChangeShapeType="1"/>
            </p:cNvSpPr>
            <p:nvPr/>
          </p:nvSpPr>
          <p:spPr bwMode="auto">
            <a:xfrm>
              <a:off x="3009" y="1021"/>
              <a:ext cx="0" cy="31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03" name="Line 59"/>
            <p:cNvSpPr>
              <a:spLocks noChangeShapeType="1"/>
            </p:cNvSpPr>
            <p:nvPr/>
          </p:nvSpPr>
          <p:spPr bwMode="auto">
            <a:xfrm>
              <a:off x="3897" y="1021"/>
              <a:ext cx="0" cy="30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04" name="Line 60"/>
            <p:cNvSpPr>
              <a:spLocks noChangeShapeType="1"/>
            </p:cNvSpPr>
            <p:nvPr/>
          </p:nvSpPr>
          <p:spPr bwMode="auto">
            <a:xfrm>
              <a:off x="5393" y="1020"/>
              <a:ext cx="0" cy="30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05" name="Line 61"/>
            <p:cNvSpPr>
              <a:spLocks noChangeShapeType="1"/>
            </p:cNvSpPr>
            <p:nvPr/>
          </p:nvSpPr>
          <p:spPr bwMode="auto">
            <a:xfrm>
              <a:off x="1243" y="1304"/>
              <a:ext cx="1769" cy="0"/>
            </a:xfrm>
            <a:prstGeom prst="line">
              <a:avLst/>
            </a:prstGeom>
            <a:noFill/>
            <a:ln w="9525">
              <a:solidFill>
                <a:schemeClr val="tx1"/>
              </a:solidFill>
              <a:round/>
              <a:headEnd type="stealth" w="sm" len="lg"/>
              <a:tailEnd type="stealth"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06" name="Line 62"/>
            <p:cNvSpPr>
              <a:spLocks noChangeShapeType="1"/>
            </p:cNvSpPr>
            <p:nvPr/>
          </p:nvSpPr>
          <p:spPr bwMode="auto">
            <a:xfrm>
              <a:off x="3010" y="1304"/>
              <a:ext cx="877" cy="0"/>
            </a:xfrm>
            <a:prstGeom prst="line">
              <a:avLst/>
            </a:prstGeom>
            <a:noFill/>
            <a:ln w="9525">
              <a:solidFill>
                <a:schemeClr val="tx1"/>
              </a:solidFill>
              <a:round/>
              <a:headEnd type="stealth" w="sm" len="lg"/>
              <a:tailEnd type="stealth"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07" name="Line 63"/>
            <p:cNvSpPr>
              <a:spLocks noChangeShapeType="1"/>
            </p:cNvSpPr>
            <p:nvPr/>
          </p:nvSpPr>
          <p:spPr bwMode="auto">
            <a:xfrm>
              <a:off x="3899" y="1290"/>
              <a:ext cx="1483" cy="0"/>
            </a:xfrm>
            <a:prstGeom prst="line">
              <a:avLst/>
            </a:prstGeom>
            <a:noFill/>
            <a:ln w="9525">
              <a:solidFill>
                <a:schemeClr val="tx1"/>
              </a:solidFill>
              <a:round/>
              <a:headEnd type="stealth" w="sm" len="lg"/>
              <a:tailEnd type="stealth"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08" name="Text Box 64"/>
            <p:cNvSpPr txBox="1">
              <a:spLocks noChangeArrowheads="1"/>
            </p:cNvSpPr>
            <p:nvPr/>
          </p:nvSpPr>
          <p:spPr bwMode="auto">
            <a:xfrm>
              <a:off x="996" y="775"/>
              <a:ext cx="25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A</a:t>
              </a:r>
            </a:p>
          </p:txBody>
        </p:sp>
        <p:sp>
          <p:nvSpPr>
            <p:cNvPr id="31809" name="Text Box 65"/>
            <p:cNvSpPr txBox="1">
              <a:spLocks noChangeArrowheads="1"/>
            </p:cNvSpPr>
            <p:nvPr/>
          </p:nvSpPr>
          <p:spPr bwMode="auto">
            <a:xfrm>
              <a:off x="2992" y="765"/>
              <a:ext cx="2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B</a:t>
              </a:r>
            </a:p>
          </p:txBody>
        </p:sp>
        <p:sp>
          <p:nvSpPr>
            <p:cNvPr id="31810" name="Text Box 66"/>
            <p:cNvSpPr txBox="1">
              <a:spLocks noChangeArrowheads="1"/>
            </p:cNvSpPr>
            <p:nvPr/>
          </p:nvSpPr>
          <p:spPr bwMode="auto">
            <a:xfrm>
              <a:off x="3573" y="765"/>
              <a:ext cx="2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C</a:t>
              </a:r>
            </a:p>
          </p:txBody>
        </p:sp>
        <p:sp>
          <p:nvSpPr>
            <p:cNvPr id="31811" name="Text Box 67"/>
            <p:cNvSpPr txBox="1">
              <a:spLocks noChangeArrowheads="1"/>
            </p:cNvSpPr>
            <p:nvPr/>
          </p:nvSpPr>
          <p:spPr bwMode="auto">
            <a:xfrm>
              <a:off x="5237" y="750"/>
              <a:ext cx="25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D</a:t>
              </a:r>
            </a:p>
          </p:txBody>
        </p:sp>
        <p:sp>
          <p:nvSpPr>
            <p:cNvPr id="31812" name="Text Box 68"/>
            <p:cNvSpPr txBox="1">
              <a:spLocks noChangeArrowheads="1"/>
            </p:cNvSpPr>
            <p:nvPr/>
          </p:nvSpPr>
          <p:spPr bwMode="auto">
            <a:xfrm>
              <a:off x="3791" y="477"/>
              <a:ext cx="36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66"/>
                  </a:solidFill>
                </a:rPr>
                <a:t>2q</a:t>
              </a:r>
            </a:p>
          </p:txBody>
        </p:sp>
        <p:sp>
          <p:nvSpPr>
            <p:cNvPr id="31813" name="Text Box 69"/>
            <p:cNvSpPr txBox="1">
              <a:spLocks noChangeArrowheads="1"/>
            </p:cNvSpPr>
            <p:nvPr/>
          </p:nvSpPr>
          <p:spPr bwMode="auto">
            <a:xfrm>
              <a:off x="1908" y="986"/>
              <a:ext cx="40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latin typeface="Times New Roman" pitchFamily="18" charset="0"/>
                  <a:cs typeface="Times New Roman" pitchFamily="18" charset="0"/>
                </a:rPr>
                <a:t>8m</a:t>
              </a:r>
            </a:p>
          </p:txBody>
        </p:sp>
        <p:sp>
          <p:nvSpPr>
            <p:cNvPr id="31814" name="Text Box 70"/>
            <p:cNvSpPr txBox="1">
              <a:spLocks noChangeArrowheads="1"/>
            </p:cNvSpPr>
            <p:nvPr/>
          </p:nvSpPr>
          <p:spPr bwMode="auto">
            <a:xfrm>
              <a:off x="3286" y="988"/>
              <a:ext cx="40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latin typeface="Times New Roman" pitchFamily="18" charset="0"/>
                  <a:cs typeface="Times New Roman" pitchFamily="18" charset="0"/>
                </a:rPr>
                <a:t>4m</a:t>
              </a:r>
            </a:p>
          </p:txBody>
        </p:sp>
        <p:sp>
          <p:nvSpPr>
            <p:cNvPr id="31815" name="Text Box 71"/>
            <p:cNvSpPr txBox="1">
              <a:spLocks noChangeArrowheads="1"/>
            </p:cNvSpPr>
            <p:nvPr/>
          </p:nvSpPr>
          <p:spPr bwMode="auto">
            <a:xfrm>
              <a:off x="4571" y="984"/>
              <a:ext cx="40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latin typeface="Times New Roman" pitchFamily="18" charset="0"/>
                  <a:cs typeface="Times New Roman" pitchFamily="18" charset="0"/>
                </a:rPr>
                <a:t>6m</a:t>
              </a:r>
            </a:p>
          </p:txBody>
        </p:sp>
        <p:sp>
          <p:nvSpPr>
            <p:cNvPr id="31816" name="Line 72"/>
            <p:cNvSpPr>
              <a:spLocks noChangeShapeType="1"/>
            </p:cNvSpPr>
            <p:nvPr/>
          </p:nvSpPr>
          <p:spPr bwMode="auto">
            <a:xfrm>
              <a:off x="1249" y="691"/>
              <a:ext cx="0" cy="689"/>
            </a:xfrm>
            <a:prstGeom prst="line">
              <a:avLst/>
            </a:prstGeom>
            <a:noFill/>
            <a:ln w="9525">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17" name="Line 73"/>
            <p:cNvSpPr>
              <a:spLocks noChangeShapeType="1"/>
            </p:cNvSpPr>
            <p:nvPr/>
          </p:nvSpPr>
          <p:spPr bwMode="auto">
            <a:xfrm flipH="1">
              <a:off x="1052" y="700"/>
              <a:ext cx="191" cy="0"/>
            </a:xfrm>
            <a:prstGeom prst="line">
              <a:avLst/>
            </a:prstGeom>
            <a:noFill/>
            <a:ln w="28575">
              <a:solidFill>
                <a:srgbClr val="FF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18" name="Text Box 74"/>
            <p:cNvSpPr txBox="1">
              <a:spLocks noChangeArrowheads="1"/>
            </p:cNvSpPr>
            <p:nvPr/>
          </p:nvSpPr>
          <p:spPr bwMode="auto">
            <a:xfrm>
              <a:off x="1632" y="577"/>
              <a:ext cx="114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66"/>
                  </a:solidFill>
                </a:rPr>
                <a:t>q=10kN/m</a:t>
              </a:r>
            </a:p>
          </p:txBody>
        </p:sp>
        <p:sp>
          <p:nvSpPr>
            <p:cNvPr id="31819" name="Line 75"/>
            <p:cNvSpPr>
              <a:spLocks noChangeShapeType="1"/>
            </p:cNvSpPr>
            <p:nvPr/>
          </p:nvSpPr>
          <p:spPr bwMode="auto">
            <a:xfrm>
              <a:off x="1265" y="1020"/>
              <a:ext cx="4151" cy="0"/>
            </a:xfrm>
            <a:prstGeom prst="line">
              <a:avLst/>
            </a:prstGeom>
            <a:noFill/>
            <a:ln w="28575">
              <a:solidFill>
                <a:srgbClr val="00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20" name="Line 76"/>
            <p:cNvSpPr>
              <a:spLocks noChangeShapeType="1"/>
            </p:cNvSpPr>
            <p:nvPr/>
          </p:nvSpPr>
          <p:spPr bwMode="auto">
            <a:xfrm>
              <a:off x="1239" y="1385"/>
              <a:ext cx="229" cy="0"/>
            </a:xfrm>
            <a:prstGeom prst="line">
              <a:avLst/>
            </a:prstGeom>
            <a:noFill/>
            <a:ln w="28575">
              <a:solidFill>
                <a:srgbClr val="FF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1865" name="Line 121"/>
          <p:cNvSpPr>
            <a:spLocks noChangeShapeType="1"/>
          </p:cNvSpPr>
          <p:nvPr/>
        </p:nvSpPr>
        <p:spPr bwMode="auto">
          <a:xfrm>
            <a:off x="1919288" y="5162550"/>
            <a:ext cx="6684962" cy="0"/>
          </a:xfrm>
          <a:prstGeom prst="line">
            <a:avLst/>
          </a:prstGeom>
          <a:noFill/>
          <a:ln w="28575">
            <a:solidFill>
              <a:srgbClr val="00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66" name="Line 122"/>
          <p:cNvSpPr>
            <a:spLocks noChangeShapeType="1"/>
          </p:cNvSpPr>
          <p:nvPr/>
        </p:nvSpPr>
        <p:spPr bwMode="auto">
          <a:xfrm>
            <a:off x="6218238" y="4321175"/>
            <a:ext cx="0" cy="828675"/>
          </a:xfrm>
          <a:prstGeom prst="line">
            <a:avLst/>
          </a:prstGeom>
          <a:noFill/>
          <a:ln w="2857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67" name="Line 123"/>
          <p:cNvSpPr>
            <a:spLocks noChangeShapeType="1"/>
          </p:cNvSpPr>
          <p:nvPr/>
        </p:nvSpPr>
        <p:spPr bwMode="auto">
          <a:xfrm>
            <a:off x="4838700" y="5162550"/>
            <a:ext cx="0" cy="838200"/>
          </a:xfrm>
          <a:prstGeom prst="line">
            <a:avLst/>
          </a:prstGeom>
          <a:noFill/>
          <a:ln w="2857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68" name="Arc 124"/>
          <p:cNvSpPr>
            <a:spLocks/>
          </p:cNvSpPr>
          <p:nvPr/>
        </p:nvSpPr>
        <p:spPr bwMode="auto">
          <a:xfrm rot="300000" flipH="1" flipV="1">
            <a:off x="3876675" y="5495925"/>
            <a:ext cx="968375" cy="695325"/>
          </a:xfrm>
          <a:custGeom>
            <a:avLst/>
            <a:gdLst>
              <a:gd name="G0" fmla="+- 16422 0 0"/>
              <a:gd name="G1" fmla="+- 21600 0 0"/>
              <a:gd name="G2" fmla="+- 21600 0 0"/>
              <a:gd name="T0" fmla="*/ 0 w 21091"/>
              <a:gd name="T1" fmla="*/ 7569 h 21600"/>
              <a:gd name="T2" fmla="*/ 21091 w 21091"/>
              <a:gd name="T3" fmla="*/ 511 h 21600"/>
              <a:gd name="T4" fmla="*/ 16422 w 21091"/>
              <a:gd name="T5" fmla="*/ 21600 h 21600"/>
            </a:gdLst>
            <a:ahLst/>
            <a:cxnLst>
              <a:cxn ang="0">
                <a:pos x="T0" y="T1"/>
              </a:cxn>
              <a:cxn ang="0">
                <a:pos x="T2" y="T3"/>
              </a:cxn>
              <a:cxn ang="0">
                <a:pos x="T4" y="T5"/>
              </a:cxn>
            </a:cxnLst>
            <a:rect l="0" t="0" r="r" b="b"/>
            <a:pathLst>
              <a:path w="21091" h="21600" fill="none" extrusionOk="0">
                <a:moveTo>
                  <a:pt x="-1" y="7568"/>
                </a:moveTo>
                <a:cubicBezTo>
                  <a:pt x="4103" y="2765"/>
                  <a:pt x="10104" y="-1"/>
                  <a:pt x="16422" y="0"/>
                </a:cubicBezTo>
                <a:cubicBezTo>
                  <a:pt x="17992" y="0"/>
                  <a:pt x="19557" y="171"/>
                  <a:pt x="21091" y="510"/>
                </a:cubicBezTo>
              </a:path>
              <a:path w="21091" h="21600" stroke="0" extrusionOk="0">
                <a:moveTo>
                  <a:pt x="-1" y="7568"/>
                </a:moveTo>
                <a:cubicBezTo>
                  <a:pt x="4103" y="2765"/>
                  <a:pt x="10104" y="-1"/>
                  <a:pt x="16422" y="0"/>
                </a:cubicBezTo>
                <a:cubicBezTo>
                  <a:pt x="17992" y="0"/>
                  <a:pt x="19557" y="171"/>
                  <a:pt x="21091" y="510"/>
                </a:cubicBezTo>
                <a:lnTo>
                  <a:pt x="16422" y="21600"/>
                </a:lnTo>
                <a:close/>
              </a:path>
            </a:pathLst>
          </a:custGeom>
          <a:noFill/>
          <a:ln w="28575">
            <a:solidFill>
              <a:srgbClr val="66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869" name="Arc 125"/>
          <p:cNvSpPr>
            <a:spLocks/>
          </p:cNvSpPr>
          <p:nvPr/>
        </p:nvSpPr>
        <p:spPr bwMode="auto">
          <a:xfrm flipH="1" flipV="1">
            <a:off x="6226175" y="4105275"/>
            <a:ext cx="2320925" cy="1066800"/>
          </a:xfrm>
          <a:custGeom>
            <a:avLst/>
            <a:gdLst>
              <a:gd name="G0" fmla="+- 0 0 0"/>
              <a:gd name="G1" fmla="+- 21600 0 0"/>
              <a:gd name="G2" fmla="+- 21600 0 0"/>
              <a:gd name="T0" fmla="*/ 0 w 21150"/>
              <a:gd name="T1" fmla="*/ 0 h 21600"/>
              <a:gd name="T2" fmla="*/ 21150 w 21150"/>
              <a:gd name="T3" fmla="*/ 17215 h 21600"/>
              <a:gd name="T4" fmla="*/ 0 w 21150"/>
              <a:gd name="T5" fmla="*/ 21600 h 21600"/>
            </a:gdLst>
            <a:ahLst/>
            <a:cxnLst>
              <a:cxn ang="0">
                <a:pos x="T0" y="T1"/>
              </a:cxn>
              <a:cxn ang="0">
                <a:pos x="T2" y="T3"/>
              </a:cxn>
              <a:cxn ang="0">
                <a:pos x="T4" y="T5"/>
              </a:cxn>
            </a:cxnLst>
            <a:rect l="0" t="0" r="r" b="b"/>
            <a:pathLst>
              <a:path w="21150" h="21600" fill="none" extrusionOk="0">
                <a:moveTo>
                  <a:pt x="-1" y="0"/>
                </a:moveTo>
                <a:cubicBezTo>
                  <a:pt x="10239" y="0"/>
                  <a:pt x="19071" y="7188"/>
                  <a:pt x="21150" y="17214"/>
                </a:cubicBezTo>
              </a:path>
              <a:path w="21150" h="21600" stroke="0" extrusionOk="0">
                <a:moveTo>
                  <a:pt x="-1" y="0"/>
                </a:moveTo>
                <a:cubicBezTo>
                  <a:pt x="10239" y="0"/>
                  <a:pt x="19071" y="7188"/>
                  <a:pt x="21150" y="17214"/>
                </a:cubicBezTo>
                <a:lnTo>
                  <a:pt x="0" y="21600"/>
                </a:lnTo>
                <a:close/>
              </a:path>
            </a:pathLst>
          </a:custGeom>
          <a:noFill/>
          <a:ln w="28575">
            <a:solidFill>
              <a:srgbClr val="66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870" name="Line 126"/>
          <p:cNvSpPr>
            <a:spLocks noChangeShapeType="1"/>
          </p:cNvSpPr>
          <p:nvPr/>
        </p:nvSpPr>
        <p:spPr bwMode="auto">
          <a:xfrm>
            <a:off x="4137025" y="5162550"/>
            <a:ext cx="0" cy="1014413"/>
          </a:xfrm>
          <a:prstGeom prst="line">
            <a:avLst/>
          </a:prstGeom>
          <a:noFill/>
          <a:ln w="2857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71" name="Arc 127"/>
          <p:cNvSpPr>
            <a:spLocks/>
          </p:cNvSpPr>
          <p:nvPr/>
        </p:nvSpPr>
        <p:spPr bwMode="auto">
          <a:xfrm rot="480000" flipH="1" flipV="1">
            <a:off x="2792413" y="4229100"/>
            <a:ext cx="2070100" cy="1901825"/>
          </a:xfrm>
          <a:custGeom>
            <a:avLst/>
            <a:gdLst>
              <a:gd name="G0" fmla="+- 0 0 0"/>
              <a:gd name="G1" fmla="+- 21187 0 0"/>
              <a:gd name="G2" fmla="+- 21600 0 0"/>
              <a:gd name="T0" fmla="*/ 4204 w 12435"/>
              <a:gd name="T1" fmla="*/ 0 h 21187"/>
              <a:gd name="T2" fmla="*/ 12435 w 12435"/>
              <a:gd name="T3" fmla="*/ 3526 h 21187"/>
              <a:gd name="T4" fmla="*/ 0 w 12435"/>
              <a:gd name="T5" fmla="*/ 21187 h 21187"/>
            </a:gdLst>
            <a:ahLst/>
            <a:cxnLst>
              <a:cxn ang="0">
                <a:pos x="T0" y="T1"/>
              </a:cxn>
              <a:cxn ang="0">
                <a:pos x="T2" y="T3"/>
              </a:cxn>
              <a:cxn ang="0">
                <a:pos x="T4" y="T5"/>
              </a:cxn>
            </a:cxnLst>
            <a:rect l="0" t="0" r="r" b="b"/>
            <a:pathLst>
              <a:path w="12435" h="21187" fill="none" extrusionOk="0">
                <a:moveTo>
                  <a:pt x="4203" y="0"/>
                </a:moveTo>
                <a:cubicBezTo>
                  <a:pt x="7163" y="587"/>
                  <a:pt x="9967" y="1788"/>
                  <a:pt x="12435" y="3525"/>
                </a:cubicBezTo>
              </a:path>
              <a:path w="12435" h="21187" stroke="0" extrusionOk="0">
                <a:moveTo>
                  <a:pt x="4203" y="0"/>
                </a:moveTo>
                <a:cubicBezTo>
                  <a:pt x="7163" y="587"/>
                  <a:pt x="9967" y="1788"/>
                  <a:pt x="12435" y="3525"/>
                </a:cubicBezTo>
                <a:lnTo>
                  <a:pt x="0" y="21187"/>
                </a:lnTo>
                <a:close/>
              </a:path>
            </a:pathLst>
          </a:custGeom>
          <a:noFill/>
          <a:ln w="28575">
            <a:solidFill>
              <a:srgbClr val="66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872" name="Line 128"/>
          <p:cNvSpPr>
            <a:spLocks noChangeShapeType="1"/>
          </p:cNvSpPr>
          <p:nvPr/>
        </p:nvSpPr>
        <p:spPr bwMode="auto">
          <a:xfrm flipH="1">
            <a:off x="4851400" y="4338638"/>
            <a:ext cx="1371600" cy="1641475"/>
          </a:xfrm>
          <a:prstGeom prst="line">
            <a:avLst/>
          </a:prstGeom>
          <a:noFill/>
          <a:ln w="2857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73" name="Line 129"/>
          <p:cNvSpPr>
            <a:spLocks noChangeShapeType="1"/>
          </p:cNvSpPr>
          <p:nvPr/>
        </p:nvSpPr>
        <p:spPr bwMode="auto">
          <a:xfrm>
            <a:off x="6437313" y="4589463"/>
            <a:ext cx="0" cy="571500"/>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74" name="Line 130"/>
          <p:cNvSpPr>
            <a:spLocks noChangeShapeType="1"/>
          </p:cNvSpPr>
          <p:nvPr/>
        </p:nvSpPr>
        <p:spPr bwMode="auto">
          <a:xfrm>
            <a:off x="6638925" y="4722813"/>
            <a:ext cx="0" cy="458787"/>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75" name="Line 131"/>
          <p:cNvSpPr>
            <a:spLocks noChangeShapeType="1"/>
          </p:cNvSpPr>
          <p:nvPr/>
        </p:nvSpPr>
        <p:spPr bwMode="auto">
          <a:xfrm>
            <a:off x="6838950" y="4845050"/>
            <a:ext cx="0" cy="315913"/>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76" name="Line 132"/>
          <p:cNvSpPr>
            <a:spLocks noChangeShapeType="1"/>
          </p:cNvSpPr>
          <p:nvPr/>
        </p:nvSpPr>
        <p:spPr bwMode="auto">
          <a:xfrm>
            <a:off x="7029450" y="4926013"/>
            <a:ext cx="0" cy="219075"/>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77" name="Line 133"/>
          <p:cNvSpPr>
            <a:spLocks noChangeShapeType="1"/>
          </p:cNvSpPr>
          <p:nvPr/>
        </p:nvSpPr>
        <p:spPr bwMode="auto">
          <a:xfrm>
            <a:off x="7221538" y="4992688"/>
            <a:ext cx="0" cy="169862"/>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78" name="Arc 134"/>
          <p:cNvSpPr>
            <a:spLocks/>
          </p:cNvSpPr>
          <p:nvPr/>
        </p:nvSpPr>
        <p:spPr bwMode="auto">
          <a:xfrm rot="1260000" flipH="1">
            <a:off x="1947863" y="4400550"/>
            <a:ext cx="2636837" cy="1447800"/>
          </a:xfrm>
          <a:custGeom>
            <a:avLst/>
            <a:gdLst>
              <a:gd name="G0" fmla="+- 0 0 0"/>
              <a:gd name="G1" fmla="+- 0 0 0"/>
              <a:gd name="G2" fmla="+- 21600 0 0"/>
              <a:gd name="T0" fmla="*/ 15661 w 15661"/>
              <a:gd name="T1" fmla="*/ 14876 h 19475"/>
              <a:gd name="T2" fmla="*/ 9344 w 15661"/>
              <a:gd name="T3" fmla="*/ 19475 h 19475"/>
              <a:gd name="T4" fmla="*/ 0 w 15661"/>
              <a:gd name="T5" fmla="*/ 0 h 19475"/>
            </a:gdLst>
            <a:ahLst/>
            <a:cxnLst>
              <a:cxn ang="0">
                <a:pos x="T0" y="T1"/>
              </a:cxn>
              <a:cxn ang="0">
                <a:pos x="T2" y="T3"/>
              </a:cxn>
              <a:cxn ang="0">
                <a:pos x="T4" y="T5"/>
              </a:cxn>
            </a:cxnLst>
            <a:rect l="0" t="0" r="r" b="b"/>
            <a:pathLst>
              <a:path w="15661" h="19475" fill="none" extrusionOk="0">
                <a:moveTo>
                  <a:pt x="15660" y="14875"/>
                </a:moveTo>
                <a:cubicBezTo>
                  <a:pt x="13852" y="16780"/>
                  <a:pt x="11711" y="18338"/>
                  <a:pt x="9343" y="19474"/>
                </a:cubicBezTo>
              </a:path>
              <a:path w="15661" h="19475" stroke="0" extrusionOk="0">
                <a:moveTo>
                  <a:pt x="15660" y="14875"/>
                </a:moveTo>
                <a:cubicBezTo>
                  <a:pt x="13852" y="16780"/>
                  <a:pt x="11711" y="18338"/>
                  <a:pt x="9343" y="19474"/>
                </a:cubicBezTo>
                <a:lnTo>
                  <a:pt x="0" y="0"/>
                </a:lnTo>
                <a:close/>
              </a:path>
            </a:pathLst>
          </a:custGeom>
          <a:noFill/>
          <a:ln w="28575">
            <a:solidFill>
              <a:srgbClr val="66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879" name="Line 135"/>
          <p:cNvSpPr>
            <a:spLocks noChangeShapeType="1"/>
          </p:cNvSpPr>
          <p:nvPr/>
        </p:nvSpPr>
        <p:spPr bwMode="auto">
          <a:xfrm>
            <a:off x="5988050" y="4616450"/>
            <a:ext cx="0" cy="5318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80" name="Line 136"/>
          <p:cNvSpPr>
            <a:spLocks noChangeShapeType="1"/>
          </p:cNvSpPr>
          <p:nvPr/>
        </p:nvSpPr>
        <p:spPr bwMode="auto">
          <a:xfrm>
            <a:off x="5778500" y="4879975"/>
            <a:ext cx="0" cy="282575"/>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81" name="Line 137"/>
          <p:cNvSpPr>
            <a:spLocks noChangeShapeType="1"/>
          </p:cNvSpPr>
          <p:nvPr/>
        </p:nvSpPr>
        <p:spPr bwMode="auto">
          <a:xfrm>
            <a:off x="5060950" y="5172075"/>
            <a:ext cx="0" cy="547688"/>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82" name="Line 138"/>
          <p:cNvSpPr>
            <a:spLocks noChangeShapeType="1"/>
          </p:cNvSpPr>
          <p:nvPr/>
        </p:nvSpPr>
        <p:spPr bwMode="auto">
          <a:xfrm>
            <a:off x="2760663" y="5159375"/>
            <a:ext cx="0" cy="569913"/>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83" name="Line 139"/>
          <p:cNvSpPr>
            <a:spLocks noChangeShapeType="1"/>
          </p:cNvSpPr>
          <p:nvPr/>
        </p:nvSpPr>
        <p:spPr bwMode="auto">
          <a:xfrm>
            <a:off x="2524125" y="5167313"/>
            <a:ext cx="0" cy="400050"/>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84" name="Line 140"/>
          <p:cNvSpPr>
            <a:spLocks noChangeShapeType="1"/>
          </p:cNvSpPr>
          <p:nvPr/>
        </p:nvSpPr>
        <p:spPr bwMode="auto">
          <a:xfrm>
            <a:off x="4624388" y="5162550"/>
            <a:ext cx="0" cy="930275"/>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85" name="Line 141"/>
          <p:cNvSpPr>
            <a:spLocks noChangeShapeType="1"/>
          </p:cNvSpPr>
          <p:nvPr/>
        </p:nvSpPr>
        <p:spPr bwMode="auto">
          <a:xfrm>
            <a:off x="4376738" y="5162550"/>
            <a:ext cx="0" cy="990600"/>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86" name="Line 142"/>
          <p:cNvSpPr>
            <a:spLocks noChangeShapeType="1"/>
          </p:cNvSpPr>
          <p:nvPr/>
        </p:nvSpPr>
        <p:spPr bwMode="auto">
          <a:xfrm>
            <a:off x="3897313" y="5162550"/>
            <a:ext cx="0" cy="990600"/>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87" name="Line 143"/>
          <p:cNvSpPr>
            <a:spLocks noChangeShapeType="1"/>
          </p:cNvSpPr>
          <p:nvPr/>
        </p:nvSpPr>
        <p:spPr bwMode="auto">
          <a:xfrm>
            <a:off x="3668713" y="5162550"/>
            <a:ext cx="0" cy="919163"/>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88" name="Line 144"/>
          <p:cNvSpPr>
            <a:spLocks noChangeShapeType="1"/>
          </p:cNvSpPr>
          <p:nvPr/>
        </p:nvSpPr>
        <p:spPr bwMode="auto">
          <a:xfrm>
            <a:off x="3441700" y="5162550"/>
            <a:ext cx="0" cy="838200"/>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89" name="Line 145"/>
          <p:cNvSpPr>
            <a:spLocks noChangeShapeType="1"/>
          </p:cNvSpPr>
          <p:nvPr/>
        </p:nvSpPr>
        <p:spPr bwMode="auto">
          <a:xfrm>
            <a:off x="5283200" y="5162550"/>
            <a:ext cx="0" cy="304800"/>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90" name="Line 146"/>
          <p:cNvSpPr>
            <a:spLocks noChangeShapeType="1"/>
          </p:cNvSpPr>
          <p:nvPr/>
        </p:nvSpPr>
        <p:spPr bwMode="auto">
          <a:xfrm>
            <a:off x="3213100" y="5162550"/>
            <a:ext cx="0" cy="762000"/>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91" name="Line 147"/>
          <p:cNvSpPr>
            <a:spLocks noChangeShapeType="1"/>
          </p:cNvSpPr>
          <p:nvPr/>
        </p:nvSpPr>
        <p:spPr bwMode="auto">
          <a:xfrm>
            <a:off x="2984500" y="5162550"/>
            <a:ext cx="0" cy="687388"/>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92" name="Line 148"/>
          <p:cNvSpPr>
            <a:spLocks noChangeShapeType="1"/>
          </p:cNvSpPr>
          <p:nvPr/>
        </p:nvSpPr>
        <p:spPr bwMode="auto">
          <a:xfrm>
            <a:off x="2298700" y="5162550"/>
            <a:ext cx="0" cy="230188"/>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93" name="Line 149"/>
          <p:cNvSpPr>
            <a:spLocks noChangeShapeType="1"/>
          </p:cNvSpPr>
          <p:nvPr/>
        </p:nvSpPr>
        <p:spPr bwMode="auto">
          <a:xfrm>
            <a:off x="2119313" y="5162550"/>
            <a:ext cx="0" cy="88900"/>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94" name="Line 150"/>
          <p:cNvSpPr>
            <a:spLocks noChangeShapeType="1"/>
          </p:cNvSpPr>
          <p:nvPr/>
        </p:nvSpPr>
        <p:spPr bwMode="auto">
          <a:xfrm>
            <a:off x="7629525" y="5086350"/>
            <a:ext cx="0" cy="76200"/>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95" name="Line 151"/>
          <p:cNvSpPr>
            <a:spLocks noChangeShapeType="1"/>
          </p:cNvSpPr>
          <p:nvPr/>
        </p:nvSpPr>
        <p:spPr bwMode="auto">
          <a:xfrm>
            <a:off x="7413625" y="5024438"/>
            <a:ext cx="0" cy="133350"/>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97" name="Text Box 153"/>
          <p:cNvSpPr txBox="1">
            <a:spLocks noChangeArrowheads="1"/>
          </p:cNvSpPr>
          <p:nvPr/>
        </p:nvSpPr>
        <p:spPr bwMode="auto">
          <a:xfrm>
            <a:off x="1092200" y="4524375"/>
            <a:ext cx="2309813"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lang="en-US" sz="2800">
                <a:solidFill>
                  <a:srgbClr val="663300"/>
                </a:solidFill>
              </a:rPr>
              <a:t>-20kNm</a:t>
            </a:r>
          </a:p>
        </p:txBody>
      </p:sp>
      <p:sp>
        <p:nvSpPr>
          <p:cNvPr id="31898" name="Text Box 154"/>
          <p:cNvSpPr txBox="1">
            <a:spLocks noChangeArrowheads="1"/>
          </p:cNvSpPr>
          <p:nvPr/>
        </p:nvSpPr>
        <p:spPr bwMode="auto">
          <a:xfrm>
            <a:off x="3200400" y="6132513"/>
            <a:ext cx="1560513"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lang="en-US" sz="2800">
                <a:solidFill>
                  <a:srgbClr val="663300"/>
                </a:solidFill>
              </a:rPr>
              <a:t>150,12</a:t>
            </a:r>
          </a:p>
        </p:txBody>
      </p:sp>
      <p:sp>
        <p:nvSpPr>
          <p:cNvPr id="31899" name="Text Box 155"/>
          <p:cNvSpPr txBox="1">
            <a:spLocks noChangeArrowheads="1"/>
          </p:cNvSpPr>
          <p:nvPr/>
        </p:nvSpPr>
        <p:spPr bwMode="auto">
          <a:xfrm>
            <a:off x="4592638" y="5980113"/>
            <a:ext cx="1655762"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lang="en-US" sz="2800">
                <a:solidFill>
                  <a:srgbClr val="663300"/>
                </a:solidFill>
              </a:rPr>
              <a:t>126,64</a:t>
            </a:r>
          </a:p>
        </p:txBody>
      </p:sp>
      <p:sp>
        <p:nvSpPr>
          <p:cNvPr id="31900" name="Text Box 156"/>
          <p:cNvSpPr txBox="1">
            <a:spLocks noChangeArrowheads="1"/>
          </p:cNvSpPr>
          <p:nvPr/>
        </p:nvSpPr>
        <p:spPr bwMode="auto">
          <a:xfrm>
            <a:off x="5059363" y="4191000"/>
            <a:ext cx="912812"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lang="en-US" sz="2800">
                <a:solidFill>
                  <a:srgbClr val="663300"/>
                </a:solidFill>
              </a:rPr>
              <a:t>-120</a:t>
            </a:r>
          </a:p>
        </p:txBody>
      </p:sp>
      <p:sp>
        <p:nvSpPr>
          <p:cNvPr id="31901" name="Line 157"/>
          <p:cNvSpPr>
            <a:spLocks noChangeShapeType="1"/>
          </p:cNvSpPr>
          <p:nvPr/>
        </p:nvSpPr>
        <p:spPr bwMode="auto">
          <a:xfrm>
            <a:off x="1919288" y="5005388"/>
            <a:ext cx="0" cy="153987"/>
          </a:xfrm>
          <a:prstGeom prst="line">
            <a:avLst/>
          </a:prstGeom>
          <a:noFill/>
          <a:ln w="2857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31905" name="Group 161"/>
          <p:cNvGrpSpPr>
            <a:grpSpLocks/>
          </p:cNvGrpSpPr>
          <p:nvPr/>
        </p:nvGrpSpPr>
        <p:grpSpPr bwMode="auto">
          <a:xfrm>
            <a:off x="908050" y="1397000"/>
            <a:ext cx="7716838" cy="2730500"/>
            <a:chOff x="572" y="880"/>
            <a:chExt cx="4861" cy="1720"/>
          </a:xfrm>
        </p:grpSpPr>
        <p:sp>
          <p:nvSpPr>
            <p:cNvPr id="31822" name="Text Box 78"/>
            <p:cNvSpPr txBox="1">
              <a:spLocks noChangeArrowheads="1"/>
            </p:cNvSpPr>
            <p:nvPr/>
          </p:nvSpPr>
          <p:spPr bwMode="auto">
            <a:xfrm>
              <a:off x="3219" y="1465"/>
              <a:ext cx="70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663300"/>
                  </a:solidFill>
                </a:rPr>
                <a:t>60 kN</a:t>
              </a:r>
            </a:p>
          </p:txBody>
        </p:sp>
        <p:sp>
          <p:nvSpPr>
            <p:cNvPr id="31823" name="Text Box 79"/>
            <p:cNvSpPr txBox="1">
              <a:spLocks noChangeArrowheads="1"/>
            </p:cNvSpPr>
            <p:nvPr/>
          </p:nvSpPr>
          <p:spPr bwMode="auto">
            <a:xfrm>
              <a:off x="572" y="1486"/>
              <a:ext cx="67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663300"/>
                  </a:solidFill>
                </a:rPr>
                <a:t>58,33</a:t>
              </a:r>
            </a:p>
          </p:txBody>
        </p:sp>
        <p:sp>
          <p:nvSpPr>
            <p:cNvPr id="31824" name="Line 80"/>
            <p:cNvSpPr>
              <a:spLocks noChangeShapeType="1"/>
            </p:cNvSpPr>
            <p:nvPr/>
          </p:nvSpPr>
          <p:spPr bwMode="auto">
            <a:xfrm>
              <a:off x="1207" y="1987"/>
              <a:ext cx="4195" cy="0"/>
            </a:xfrm>
            <a:prstGeom prst="line">
              <a:avLst/>
            </a:prstGeom>
            <a:noFill/>
            <a:ln w="28575">
              <a:solidFill>
                <a:srgbClr val="00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25" name="Line 81"/>
            <p:cNvSpPr>
              <a:spLocks noChangeShapeType="1"/>
            </p:cNvSpPr>
            <p:nvPr/>
          </p:nvSpPr>
          <p:spPr bwMode="auto">
            <a:xfrm>
              <a:off x="1219" y="1580"/>
              <a:ext cx="1841" cy="555"/>
            </a:xfrm>
            <a:prstGeom prst="line">
              <a:avLst/>
            </a:prstGeom>
            <a:noFill/>
            <a:ln w="2857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26" name="Line 82"/>
            <p:cNvSpPr>
              <a:spLocks noChangeShapeType="1"/>
            </p:cNvSpPr>
            <p:nvPr/>
          </p:nvSpPr>
          <p:spPr bwMode="auto">
            <a:xfrm>
              <a:off x="1215" y="1580"/>
              <a:ext cx="0" cy="406"/>
            </a:xfrm>
            <a:prstGeom prst="line">
              <a:avLst/>
            </a:prstGeom>
            <a:noFill/>
            <a:ln w="2857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27" name="Line 83"/>
            <p:cNvSpPr>
              <a:spLocks noChangeShapeType="1"/>
            </p:cNvSpPr>
            <p:nvPr/>
          </p:nvSpPr>
          <p:spPr bwMode="auto">
            <a:xfrm>
              <a:off x="3065" y="1995"/>
              <a:ext cx="0" cy="457"/>
            </a:xfrm>
            <a:prstGeom prst="line">
              <a:avLst/>
            </a:prstGeom>
            <a:noFill/>
            <a:ln w="2857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28" name="Line 84"/>
            <p:cNvSpPr>
              <a:spLocks noChangeShapeType="1"/>
            </p:cNvSpPr>
            <p:nvPr/>
          </p:nvSpPr>
          <p:spPr bwMode="auto">
            <a:xfrm>
              <a:off x="3903" y="1550"/>
              <a:ext cx="0" cy="902"/>
            </a:xfrm>
            <a:prstGeom prst="line">
              <a:avLst/>
            </a:prstGeom>
            <a:noFill/>
            <a:ln w="2857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29" name="Arc 85"/>
            <p:cNvSpPr>
              <a:spLocks/>
            </p:cNvSpPr>
            <p:nvPr/>
          </p:nvSpPr>
          <p:spPr bwMode="auto">
            <a:xfrm flipH="1" flipV="1">
              <a:off x="3903" y="880"/>
              <a:ext cx="1530" cy="1105"/>
            </a:xfrm>
            <a:custGeom>
              <a:avLst/>
              <a:gdLst>
                <a:gd name="G0" fmla="+- 0 0 0"/>
                <a:gd name="G1" fmla="+- 21600 0 0"/>
                <a:gd name="G2" fmla="+- 21600 0 0"/>
                <a:gd name="T0" fmla="*/ 0 w 17323"/>
                <a:gd name="T1" fmla="*/ 0 h 21600"/>
                <a:gd name="T2" fmla="*/ 17323 w 17323"/>
                <a:gd name="T3" fmla="*/ 8697 h 21600"/>
                <a:gd name="T4" fmla="*/ 0 w 17323"/>
                <a:gd name="T5" fmla="*/ 21600 h 21600"/>
              </a:gdLst>
              <a:ahLst/>
              <a:cxnLst>
                <a:cxn ang="0">
                  <a:pos x="T0" y="T1"/>
                </a:cxn>
                <a:cxn ang="0">
                  <a:pos x="T2" y="T3"/>
                </a:cxn>
                <a:cxn ang="0">
                  <a:pos x="T4" y="T5"/>
                </a:cxn>
              </a:cxnLst>
              <a:rect l="0" t="0" r="r" b="b"/>
              <a:pathLst>
                <a:path w="17323" h="21600" fill="none" extrusionOk="0">
                  <a:moveTo>
                    <a:pt x="-1" y="0"/>
                  </a:moveTo>
                  <a:cubicBezTo>
                    <a:pt x="6823" y="0"/>
                    <a:pt x="13246" y="3224"/>
                    <a:pt x="17322" y="8697"/>
                  </a:cubicBezTo>
                </a:path>
                <a:path w="17323" h="21600" stroke="0" extrusionOk="0">
                  <a:moveTo>
                    <a:pt x="-1" y="0"/>
                  </a:moveTo>
                  <a:cubicBezTo>
                    <a:pt x="6823" y="0"/>
                    <a:pt x="13246" y="3224"/>
                    <a:pt x="17322" y="8697"/>
                  </a:cubicBezTo>
                  <a:lnTo>
                    <a:pt x="0" y="21600"/>
                  </a:lnTo>
                  <a:close/>
                </a:path>
              </a:pathLst>
            </a:custGeom>
            <a:noFill/>
            <a:ln w="28575">
              <a:solidFill>
                <a:srgbClr val="66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830" name="Line 86"/>
            <p:cNvSpPr>
              <a:spLocks noChangeShapeType="1"/>
            </p:cNvSpPr>
            <p:nvPr/>
          </p:nvSpPr>
          <p:spPr bwMode="auto">
            <a:xfrm>
              <a:off x="1345" y="1611"/>
              <a:ext cx="0" cy="384"/>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31" name="Line 87"/>
            <p:cNvSpPr>
              <a:spLocks noChangeShapeType="1"/>
            </p:cNvSpPr>
            <p:nvPr/>
          </p:nvSpPr>
          <p:spPr bwMode="auto">
            <a:xfrm>
              <a:off x="1481" y="1661"/>
              <a:ext cx="0" cy="332"/>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32" name="Line 88"/>
            <p:cNvSpPr>
              <a:spLocks noChangeShapeType="1"/>
            </p:cNvSpPr>
            <p:nvPr/>
          </p:nvSpPr>
          <p:spPr bwMode="auto">
            <a:xfrm>
              <a:off x="1616" y="1704"/>
              <a:ext cx="0" cy="286"/>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33" name="Line 89"/>
            <p:cNvSpPr>
              <a:spLocks noChangeShapeType="1"/>
            </p:cNvSpPr>
            <p:nvPr/>
          </p:nvSpPr>
          <p:spPr bwMode="auto">
            <a:xfrm>
              <a:off x="1752" y="1744"/>
              <a:ext cx="0" cy="235"/>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34" name="Line 90"/>
            <p:cNvSpPr>
              <a:spLocks noChangeShapeType="1"/>
            </p:cNvSpPr>
            <p:nvPr/>
          </p:nvSpPr>
          <p:spPr bwMode="auto">
            <a:xfrm>
              <a:off x="1887" y="1779"/>
              <a:ext cx="0" cy="203"/>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35" name="Line 91"/>
            <p:cNvSpPr>
              <a:spLocks noChangeShapeType="1"/>
            </p:cNvSpPr>
            <p:nvPr/>
          </p:nvSpPr>
          <p:spPr bwMode="auto">
            <a:xfrm>
              <a:off x="2023" y="1834"/>
              <a:ext cx="0" cy="159"/>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36" name="Line 92"/>
            <p:cNvSpPr>
              <a:spLocks noChangeShapeType="1"/>
            </p:cNvSpPr>
            <p:nvPr/>
          </p:nvSpPr>
          <p:spPr bwMode="auto">
            <a:xfrm>
              <a:off x="2153" y="1859"/>
              <a:ext cx="0" cy="145"/>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37" name="Line 93"/>
            <p:cNvSpPr>
              <a:spLocks noChangeShapeType="1"/>
            </p:cNvSpPr>
            <p:nvPr/>
          </p:nvSpPr>
          <p:spPr bwMode="auto">
            <a:xfrm>
              <a:off x="2288" y="1898"/>
              <a:ext cx="0" cy="97"/>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38" name="Line 94"/>
            <p:cNvSpPr>
              <a:spLocks noChangeShapeType="1"/>
            </p:cNvSpPr>
            <p:nvPr/>
          </p:nvSpPr>
          <p:spPr bwMode="auto">
            <a:xfrm>
              <a:off x="2921" y="1995"/>
              <a:ext cx="0" cy="101"/>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39" name="Line 95"/>
            <p:cNvSpPr>
              <a:spLocks noChangeShapeType="1"/>
            </p:cNvSpPr>
            <p:nvPr/>
          </p:nvSpPr>
          <p:spPr bwMode="auto">
            <a:xfrm>
              <a:off x="2776" y="1995"/>
              <a:ext cx="0" cy="48"/>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40" name="Line 96"/>
            <p:cNvSpPr>
              <a:spLocks noChangeShapeType="1"/>
            </p:cNvSpPr>
            <p:nvPr/>
          </p:nvSpPr>
          <p:spPr bwMode="auto">
            <a:xfrm>
              <a:off x="3208" y="1995"/>
              <a:ext cx="0" cy="45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41" name="Line 97"/>
            <p:cNvSpPr>
              <a:spLocks noChangeShapeType="1"/>
            </p:cNvSpPr>
            <p:nvPr/>
          </p:nvSpPr>
          <p:spPr bwMode="auto">
            <a:xfrm>
              <a:off x="3208" y="1995"/>
              <a:ext cx="0" cy="451"/>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42" name="Line 98"/>
            <p:cNvSpPr>
              <a:spLocks noChangeShapeType="1"/>
            </p:cNvSpPr>
            <p:nvPr/>
          </p:nvSpPr>
          <p:spPr bwMode="auto">
            <a:xfrm>
              <a:off x="3344" y="1995"/>
              <a:ext cx="0" cy="451"/>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43" name="Line 99"/>
            <p:cNvSpPr>
              <a:spLocks noChangeShapeType="1"/>
            </p:cNvSpPr>
            <p:nvPr/>
          </p:nvSpPr>
          <p:spPr bwMode="auto">
            <a:xfrm>
              <a:off x="3488" y="1995"/>
              <a:ext cx="0" cy="451"/>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44" name="Line 100"/>
            <p:cNvSpPr>
              <a:spLocks noChangeShapeType="1"/>
            </p:cNvSpPr>
            <p:nvPr/>
          </p:nvSpPr>
          <p:spPr bwMode="auto">
            <a:xfrm>
              <a:off x="3624" y="1995"/>
              <a:ext cx="0" cy="451"/>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45" name="Line 101"/>
            <p:cNvSpPr>
              <a:spLocks noChangeShapeType="1"/>
            </p:cNvSpPr>
            <p:nvPr/>
          </p:nvSpPr>
          <p:spPr bwMode="auto">
            <a:xfrm>
              <a:off x="3767" y="2001"/>
              <a:ext cx="0" cy="451"/>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46" name="Line 102"/>
            <p:cNvSpPr>
              <a:spLocks noChangeShapeType="1"/>
            </p:cNvSpPr>
            <p:nvPr/>
          </p:nvSpPr>
          <p:spPr bwMode="auto">
            <a:xfrm>
              <a:off x="4047" y="1634"/>
              <a:ext cx="0" cy="345"/>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47" name="Line 103"/>
            <p:cNvSpPr>
              <a:spLocks noChangeShapeType="1"/>
            </p:cNvSpPr>
            <p:nvPr/>
          </p:nvSpPr>
          <p:spPr bwMode="auto">
            <a:xfrm>
              <a:off x="4173" y="1702"/>
              <a:ext cx="0" cy="280"/>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48" name="Line 104"/>
            <p:cNvSpPr>
              <a:spLocks noChangeShapeType="1"/>
            </p:cNvSpPr>
            <p:nvPr/>
          </p:nvSpPr>
          <p:spPr bwMode="auto">
            <a:xfrm>
              <a:off x="4301" y="1769"/>
              <a:ext cx="0" cy="214"/>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49" name="Line 105"/>
            <p:cNvSpPr>
              <a:spLocks noChangeShapeType="1"/>
            </p:cNvSpPr>
            <p:nvPr/>
          </p:nvSpPr>
          <p:spPr bwMode="auto">
            <a:xfrm>
              <a:off x="4421" y="1812"/>
              <a:ext cx="0" cy="179"/>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50" name="Line 106"/>
            <p:cNvSpPr>
              <a:spLocks noChangeShapeType="1"/>
            </p:cNvSpPr>
            <p:nvPr/>
          </p:nvSpPr>
          <p:spPr bwMode="auto">
            <a:xfrm>
              <a:off x="2424" y="1948"/>
              <a:ext cx="0" cy="47"/>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51" name="Line 107"/>
            <p:cNvSpPr>
              <a:spLocks noChangeShapeType="1"/>
            </p:cNvSpPr>
            <p:nvPr/>
          </p:nvSpPr>
          <p:spPr bwMode="auto">
            <a:xfrm>
              <a:off x="4536" y="1851"/>
              <a:ext cx="0" cy="144"/>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52" name="Line 108"/>
            <p:cNvSpPr>
              <a:spLocks noChangeShapeType="1"/>
            </p:cNvSpPr>
            <p:nvPr/>
          </p:nvSpPr>
          <p:spPr bwMode="auto">
            <a:xfrm>
              <a:off x="4654" y="1882"/>
              <a:ext cx="0" cy="108"/>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53" name="Line 109"/>
            <p:cNvSpPr>
              <a:spLocks noChangeShapeType="1"/>
            </p:cNvSpPr>
            <p:nvPr/>
          </p:nvSpPr>
          <p:spPr bwMode="auto">
            <a:xfrm>
              <a:off x="4790" y="1907"/>
              <a:ext cx="0" cy="89"/>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54" name="Line 110"/>
            <p:cNvSpPr>
              <a:spLocks noChangeShapeType="1"/>
            </p:cNvSpPr>
            <p:nvPr/>
          </p:nvSpPr>
          <p:spPr bwMode="auto">
            <a:xfrm>
              <a:off x="5128" y="1948"/>
              <a:ext cx="0" cy="47"/>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55" name="Text Box 111"/>
            <p:cNvSpPr txBox="1">
              <a:spLocks noChangeArrowheads="1"/>
            </p:cNvSpPr>
            <p:nvPr/>
          </p:nvSpPr>
          <p:spPr bwMode="auto">
            <a:xfrm>
              <a:off x="2337" y="2193"/>
              <a:ext cx="75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663300"/>
                  </a:solidFill>
                </a:rPr>
                <a:t>-21,67</a:t>
              </a:r>
            </a:p>
          </p:txBody>
        </p:sp>
        <p:sp>
          <p:nvSpPr>
            <p:cNvPr id="31856" name="Text Box 112"/>
            <p:cNvSpPr txBox="1">
              <a:spLocks noChangeArrowheads="1"/>
            </p:cNvSpPr>
            <p:nvPr/>
          </p:nvSpPr>
          <p:spPr bwMode="auto">
            <a:xfrm>
              <a:off x="3916" y="2193"/>
              <a:ext cx="75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663300"/>
                  </a:solidFill>
                </a:rPr>
                <a:t>-61,67</a:t>
              </a:r>
            </a:p>
          </p:txBody>
        </p:sp>
        <p:sp>
          <p:nvSpPr>
            <p:cNvPr id="31857" name="Line 113"/>
            <p:cNvSpPr>
              <a:spLocks noChangeShapeType="1"/>
            </p:cNvSpPr>
            <p:nvPr/>
          </p:nvSpPr>
          <p:spPr bwMode="auto">
            <a:xfrm>
              <a:off x="1207" y="1987"/>
              <a:ext cx="4193" cy="0"/>
            </a:xfrm>
            <a:prstGeom prst="line">
              <a:avLst/>
            </a:prstGeom>
            <a:noFill/>
            <a:ln w="28575">
              <a:solidFill>
                <a:srgbClr val="00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58" name="Line 114"/>
            <p:cNvSpPr>
              <a:spLocks noChangeShapeType="1"/>
            </p:cNvSpPr>
            <p:nvPr/>
          </p:nvSpPr>
          <p:spPr bwMode="auto">
            <a:xfrm>
              <a:off x="2572" y="1987"/>
              <a:ext cx="0" cy="1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59" name="Line 115"/>
            <p:cNvSpPr>
              <a:spLocks noChangeShapeType="1"/>
            </p:cNvSpPr>
            <p:nvPr/>
          </p:nvSpPr>
          <p:spPr bwMode="auto">
            <a:xfrm>
              <a:off x="2564" y="2490"/>
              <a:ext cx="0" cy="9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60" name="Line 116"/>
            <p:cNvSpPr>
              <a:spLocks noChangeShapeType="1"/>
            </p:cNvSpPr>
            <p:nvPr/>
          </p:nvSpPr>
          <p:spPr bwMode="auto">
            <a:xfrm>
              <a:off x="1215" y="2064"/>
              <a:ext cx="0" cy="5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61" name="Text Box 117"/>
            <p:cNvSpPr txBox="1">
              <a:spLocks noChangeArrowheads="1"/>
            </p:cNvSpPr>
            <p:nvPr/>
          </p:nvSpPr>
          <p:spPr bwMode="auto">
            <a:xfrm>
              <a:off x="1735" y="2237"/>
              <a:ext cx="36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663300"/>
                  </a:solidFill>
                </a:rPr>
                <a:t>X</a:t>
              </a:r>
              <a:r>
                <a:rPr lang="en-US" sz="2800" baseline="-25000">
                  <a:solidFill>
                    <a:srgbClr val="663300"/>
                  </a:solidFill>
                </a:rPr>
                <a:t>E</a:t>
              </a:r>
            </a:p>
          </p:txBody>
        </p:sp>
        <p:sp>
          <p:nvSpPr>
            <p:cNvPr id="31862" name="Line 118"/>
            <p:cNvSpPr>
              <a:spLocks noChangeShapeType="1"/>
            </p:cNvSpPr>
            <p:nvPr/>
          </p:nvSpPr>
          <p:spPr bwMode="auto">
            <a:xfrm>
              <a:off x="3073" y="2457"/>
              <a:ext cx="848" cy="0"/>
            </a:xfrm>
            <a:prstGeom prst="line">
              <a:avLst/>
            </a:prstGeom>
            <a:noFill/>
            <a:ln w="2857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63" name="Line 119"/>
            <p:cNvSpPr>
              <a:spLocks noChangeShapeType="1"/>
            </p:cNvSpPr>
            <p:nvPr/>
          </p:nvSpPr>
          <p:spPr bwMode="auto">
            <a:xfrm>
              <a:off x="1212" y="2558"/>
              <a:ext cx="1356"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904" name="Text Box 160"/>
            <p:cNvSpPr txBox="1">
              <a:spLocks noChangeArrowheads="1"/>
            </p:cNvSpPr>
            <p:nvPr/>
          </p:nvSpPr>
          <p:spPr bwMode="auto">
            <a:xfrm>
              <a:off x="2385" y="1673"/>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t>E</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31746"/>
                                        </p:tgtEl>
                                        <p:attrNameLst>
                                          <p:attrName>style.visibility</p:attrName>
                                        </p:attrNameLst>
                                      </p:cBhvr>
                                      <p:to>
                                        <p:strVal val="visible"/>
                                      </p:to>
                                    </p:set>
                                    <p:animEffect transition="in" filter="box(in)">
                                      <p:cBhvr>
                                        <p:cTn id="7" dur="2000"/>
                                        <p:tgtEl>
                                          <p:spTgt spid="3174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31902"/>
                                        </p:tgtEl>
                                        <p:attrNameLst>
                                          <p:attrName>style.visibility</p:attrName>
                                        </p:attrNameLst>
                                      </p:cBhvr>
                                      <p:to>
                                        <p:strVal val="visible"/>
                                      </p:to>
                                    </p:set>
                                    <p:animEffect transition="in" filter="wheel(4)">
                                      <p:cBhvr>
                                        <p:cTn id="12" dur="2000"/>
                                        <p:tgtEl>
                                          <p:spTgt spid="3190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4" presetClass="entr" presetSubtype="0" fill="hold" nodeType="clickEffect">
                                  <p:stCondLst>
                                    <p:cond delay="0"/>
                                  </p:stCondLst>
                                  <p:childTnLst>
                                    <p:set>
                                      <p:cBhvr>
                                        <p:cTn id="16" dur="1" fill="hold">
                                          <p:stCondLst>
                                            <p:cond delay="0"/>
                                          </p:stCondLst>
                                        </p:cTn>
                                        <p:tgtEl>
                                          <p:spTgt spid="31905"/>
                                        </p:tgtEl>
                                        <p:attrNameLst>
                                          <p:attrName>style.visibility</p:attrName>
                                        </p:attrNameLst>
                                      </p:cBhvr>
                                      <p:to>
                                        <p:strVal val="visible"/>
                                      </p:to>
                                    </p:set>
                                    <p:anim to="" calcmode="lin" valueType="num">
                                      <p:cBhvr>
                                        <p:cTn id="17" dur="1" fill="hold"/>
                                        <p:tgtEl>
                                          <p:spTgt spid="31905"/>
                                        </p:tgtEl>
                                        <p:attrNameLst>
                                          <p:attrName/>
                                        </p:attrNameLst>
                                      </p:cBhvr>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24" presetClass="entr" presetSubtype="0" fill="hold" grpId="0" nodeType="clickEffect">
                                  <p:stCondLst>
                                    <p:cond delay="0"/>
                                  </p:stCondLst>
                                  <p:childTnLst>
                                    <p:set>
                                      <p:cBhvr>
                                        <p:cTn id="21" dur="1" fill="hold">
                                          <p:stCondLst>
                                            <p:cond delay="0"/>
                                          </p:stCondLst>
                                        </p:cTn>
                                        <p:tgtEl>
                                          <p:spTgt spid="31865"/>
                                        </p:tgtEl>
                                        <p:attrNameLst>
                                          <p:attrName>style.visibility</p:attrName>
                                        </p:attrNameLst>
                                      </p:cBhvr>
                                      <p:to>
                                        <p:strVal val="visible"/>
                                      </p:to>
                                    </p:set>
                                    <p:anim to="" calcmode="lin" valueType="num">
                                      <p:cBhvr>
                                        <p:cTn id="22" dur="1" fill="hold"/>
                                        <p:tgtEl>
                                          <p:spTgt spid="31865"/>
                                        </p:tgtEl>
                                        <p:attrNameLst>
                                          <p:attrName/>
                                        </p:attrNameLst>
                                      </p:cBhvr>
                                    </p:anim>
                                  </p:childTnLst>
                                </p:cTn>
                              </p:par>
                              <p:par>
                                <p:cTn id="23" presetID="24" presetClass="entr" presetSubtype="0" fill="hold" grpId="0" nodeType="withEffect">
                                  <p:stCondLst>
                                    <p:cond delay="0"/>
                                  </p:stCondLst>
                                  <p:childTnLst>
                                    <p:set>
                                      <p:cBhvr>
                                        <p:cTn id="24" dur="1" fill="hold">
                                          <p:stCondLst>
                                            <p:cond delay="0"/>
                                          </p:stCondLst>
                                        </p:cTn>
                                        <p:tgtEl>
                                          <p:spTgt spid="31866"/>
                                        </p:tgtEl>
                                        <p:attrNameLst>
                                          <p:attrName>style.visibility</p:attrName>
                                        </p:attrNameLst>
                                      </p:cBhvr>
                                      <p:to>
                                        <p:strVal val="visible"/>
                                      </p:to>
                                    </p:set>
                                    <p:anim to="" calcmode="lin" valueType="num">
                                      <p:cBhvr>
                                        <p:cTn id="25" dur="1" fill="hold"/>
                                        <p:tgtEl>
                                          <p:spTgt spid="31866"/>
                                        </p:tgtEl>
                                        <p:attrNameLst>
                                          <p:attrName/>
                                        </p:attrNameLst>
                                      </p:cBhvr>
                                    </p:anim>
                                  </p:childTnLst>
                                </p:cTn>
                              </p:par>
                              <p:par>
                                <p:cTn id="26" presetID="24" presetClass="entr" presetSubtype="0" fill="hold" grpId="0" nodeType="withEffect">
                                  <p:stCondLst>
                                    <p:cond delay="0"/>
                                  </p:stCondLst>
                                  <p:childTnLst>
                                    <p:set>
                                      <p:cBhvr>
                                        <p:cTn id="27" dur="1" fill="hold">
                                          <p:stCondLst>
                                            <p:cond delay="0"/>
                                          </p:stCondLst>
                                        </p:cTn>
                                        <p:tgtEl>
                                          <p:spTgt spid="31867"/>
                                        </p:tgtEl>
                                        <p:attrNameLst>
                                          <p:attrName>style.visibility</p:attrName>
                                        </p:attrNameLst>
                                      </p:cBhvr>
                                      <p:to>
                                        <p:strVal val="visible"/>
                                      </p:to>
                                    </p:set>
                                    <p:anim to="" calcmode="lin" valueType="num">
                                      <p:cBhvr>
                                        <p:cTn id="28" dur="1" fill="hold"/>
                                        <p:tgtEl>
                                          <p:spTgt spid="31867"/>
                                        </p:tgtEl>
                                        <p:attrNameLst>
                                          <p:attrName/>
                                        </p:attrNameLst>
                                      </p:cBhvr>
                                    </p:anim>
                                  </p:childTnLst>
                                </p:cTn>
                              </p:par>
                              <p:par>
                                <p:cTn id="29" presetID="24" presetClass="entr" presetSubtype="0" fill="hold" grpId="0" nodeType="withEffect">
                                  <p:stCondLst>
                                    <p:cond delay="0"/>
                                  </p:stCondLst>
                                  <p:childTnLst>
                                    <p:set>
                                      <p:cBhvr>
                                        <p:cTn id="30" dur="1" fill="hold">
                                          <p:stCondLst>
                                            <p:cond delay="0"/>
                                          </p:stCondLst>
                                        </p:cTn>
                                        <p:tgtEl>
                                          <p:spTgt spid="31868"/>
                                        </p:tgtEl>
                                        <p:attrNameLst>
                                          <p:attrName>style.visibility</p:attrName>
                                        </p:attrNameLst>
                                      </p:cBhvr>
                                      <p:to>
                                        <p:strVal val="visible"/>
                                      </p:to>
                                    </p:set>
                                    <p:anim to="" calcmode="lin" valueType="num">
                                      <p:cBhvr>
                                        <p:cTn id="31" dur="1" fill="hold"/>
                                        <p:tgtEl>
                                          <p:spTgt spid="31868"/>
                                        </p:tgtEl>
                                        <p:attrNameLst>
                                          <p:attrName/>
                                        </p:attrNameLst>
                                      </p:cBhvr>
                                    </p:anim>
                                  </p:childTnLst>
                                </p:cTn>
                              </p:par>
                              <p:par>
                                <p:cTn id="32" presetID="24" presetClass="entr" presetSubtype="0" fill="hold" grpId="0" nodeType="withEffect">
                                  <p:stCondLst>
                                    <p:cond delay="0"/>
                                  </p:stCondLst>
                                  <p:childTnLst>
                                    <p:set>
                                      <p:cBhvr>
                                        <p:cTn id="33" dur="1" fill="hold">
                                          <p:stCondLst>
                                            <p:cond delay="0"/>
                                          </p:stCondLst>
                                        </p:cTn>
                                        <p:tgtEl>
                                          <p:spTgt spid="31869"/>
                                        </p:tgtEl>
                                        <p:attrNameLst>
                                          <p:attrName>style.visibility</p:attrName>
                                        </p:attrNameLst>
                                      </p:cBhvr>
                                      <p:to>
                                        <p:strVal val="visible"/>
                                      </p:to>
                                    </p:set>
                                    <p:anim to="" calcmode="lin" valueType="num">
                                      <p:cBhvr>
                                        <p:cTn id="34" dur="1" fill="hold"/>
                                        <p:tgtEl>
                                          <p:spTgt spid="31869"/>
                                        </p:tgtEl>
                                        <p:attrNameLst>
                                          <p:attrName/>
                                        </p:attrNameLst>
                                      </p:cBhvr>
                                    </p:anim>
                                  </p:childTnLst>
                                </p:cTn>
                              </p:par>
                              <p:par>
                                <p:cTn id="35" presetID="24" presetClass="entr" presetSubtype="0" fill="hold" grpId="0" nodeType="withEffect">
                                  <p:stCondLst>
                                    <p:cond delay="0"/>
                                  </p:stCondLst>
                                  <p:childTnLst>
                                    <p:set>
                                      <p:cBhvr>
                                        <p:cTn id="36" dur="1" fill="hold">
                                          <p:stCondLst>
                                            <p:cond delay="0"/>
                                          </p:stCondLst>
                                        </p:cTn>
                                        <p:tgtEl>
                                          <p:spTgt spid="31870"/>
                                        </p:tgtEl>
                                        <p:attrNameLst>
                                          <p:attrName>style.visibility</p:attrName>
                                        </p:attrNameLst>
                                      </p:cBhvr>
                                      <p:to>
                                        <p:strVal val="visible"/>
                                      </p:to>
                                    </p:set>
                                    <p:anim to="" calcmode="lin" valueType="num">
                                      <p:cBhvr>
                                        <p:cTn id="37" dur="1" fill="hold"/>
                                        <p:tgtEl>
                                          <p:spTgt spid="31870"/>
                                        </p:tgtEl>
                                        <p:attrNameLst>
                                          <p:attrName/>
                                        </p:attrNameLst>
                                      </p:cBhvr>
                                    </p:anim>
                                  </p:childTnLst>
                                </p:cTn>
                              </p:par>
                              <p:par>
                                <p:cTn id="38" presetID="24" presetClass="entr" presetSubtype="0" fill="hold" grpId="0" nodeType="withEffect">
                                  <p:stCondLst>
                                    <p:cond delay="0"/>
                                  </p:stCondLst>
                                  <p:childTnLst>
                                    <p:set>
                                      <p:cBhvr>
                                        <p:cTn id="39" dur="1" fill="hold">
                                          <p:stCondLst>
                                            <p:cond delay="0"/>
                                          </p:stCondLst>
                                        </p:cTn>
                                        <p:tgtEl>
                                          <p:spTgt spid="31871"/>
                                        </p:tgtEl>
                                        <p:attrNameLst>
                                          <p:attrName>style.visibility</p:attrName>
                                        </p:attrNameLst>
                                      </p:cBhvr>
                                      <p:to>
                                        <p:strVal val="visible"/>
                                      </p:to>
                                    </p:set>
                                    <p:anim to="" calcmode="lin" valueType="num">
                                      <p:cBhvr>
                                        <p:cTn id="40" dur="1" fill="hold"/>
                                        <p:tgtEl>
                                          <p:spTgt spid="31871"/>
                                        </p:tgtEl>
                                        <p:attrNameLst>
                                          <p:attrName/>
                                        </p:attrNameLst>
                                      </p:cBhvr>
                                    </p:anim>
                                  </p:childTnLst>
                                </p:cTn>
                              </p:par>
                              <p:par>
                                <p:cTn id="41" presetID="24" presetClass="entr" presetSubtype="0" fill="hold" grpId="0" nodeType="withEffect">
                                  <p:stCondLst>
                                    <p:cond delay="0"/>
                                  </p:stCondLst>
                                  <p:childTnLst>
                                    <p:set>
                                      <p:cBhvr>
                                        <p:cTn id="42" dur="1" fill="hold">
                                          <p:stCondLst>
                                            <p:cond delay="0"/>
                                          </p:stCondLst>
                                        </p:cTn>
                                        <p:tgtEl>
                                          <p:spTgt spid="31872"/>
                                        </p:tgtEl>
                                        <p:attrNameLst>
                                          <p:attrName>style.visibility</p:attrName>
                                        </p:attrNameLst>
                                      </p:cBhvr>
                                      <p:to>
                                        <p:strVal val="visible"/>
                                      </p:to>
                                    </p:set>
                                    <p:anim to="" calcmode="lin" valueType="num">
                                      <p:cBhvr>
                                        <p:cTn id="43" dur="1" fill="hold"/>
                                        <p:tgtEl>
                                          <p:spTgt spid="31872"/>
                                        </p:tgtEl>
                                        <p:attrNameLst>
                                          <p:attrName/>
                                        </p:attrNameLst>
                                      </p:cBhvr>
                                    </p:anim>
                                  </p:childTnLst>
                                </p:cTn>
                              </p:par>
                              <p:par>
                                <p:cTn id="44" presetID="24" presetClass="entr" presetSubtype="0" fill="hold" grpId="0" nodeType="withEffect">
                                  <p:stCondLst>
                                    <p:cond delay="0"/>
                                  </p:stCondLst>
                                  <p:childTnLst>
                                    <p:set>
                                      <p:cBhvr>
                                        <p:cTn id="45" dur="1" fill="hold">
                                          <p:stCondLst>
                                            <p:cond delay="0"/>
                                          </p:stCondLst>
                                        </p:cTn>
                                        <p:tgtEl>
                                          <p:spTgt spid="31873"/>
                                        </p:tgtEl>
                                        <p:attrNameLst>
                                          <p:attrName>style.visibility</p:attrName>
                                        </p:attrNameLst>
                                      </p:cBhvr>
                                      <p:to>
                                        <p:strVal val="visible"/>
                                      </p:to>
                                    </p:set>
                                    <p:anim to="" calcmode="lin" valueType="num">
                                      <p:cBhvr>
                                        <p:cTn id="46" dur="1" fill="hold"/>
                                        <p:tgtEl>
                                          <p:spTgt spid="31873"/>
                                        </p:tgtEl>
                                        <p:attrNameLst>
                                          <p:attrName/>
                                        </p:attrNameLst>
                                      </p:cBhvr>
                                    </p:anim>
                                  </p:childTnLst>
                                </p:cTn>
                              </p:par>
                              <p:par>
                                <p:cTn id="47" presetID="24" presetClass="entr" presetSubtype="0" fill="hold" grpId="0" nodeType="withEffect">
                                  <p:stCondLst>
                                    <p:cond delay="0"/>
                                  </p:stCondLst>
                                  <p:childTnLst>
                                    <p:set>
                                      <p:cBhvr>
                                        <p:cTn id="48" dur="1" fill="hold">
                                          <p:stCondLst>
                                            <p:cond delay="0"/>
                                          </p:stCondLst>
                                        </p:cTn>
                                        <p:tgtEl>
                                          <p:spTgt spid="31874"/>
                                        </p:tgtEl>
                                        <p:attrNameLst>
                                          <p:attrName>style.visibility</p:attrName>
                                        </p:attrNameLst>
                                      </p:cBhvr>
                                      <p:to>
                                        <p:strVal val="visible"/>
                                      </p:to>
                                    </p:set>
                                    <p:anim to="" calcmode="lin" valueType="num">
                                      <p:cBhvr>
                                        <p:cTn id="49" dur="1" fill="hold"/>
                                        <p:tgtEl>
                                          <p:spTgt spid="31874"/>
                                        </p:tgtEl>
                                        <p:attrNameLst>
                                          <p:attrName/>
                                        </p:attrNameLst>
                                      </p:cBhvr>
                                    </p:anim>
                                  </p:childTnLst>
                                </p:cTn>
                              </p:par>
                              <p:par>
                                <p:cTn id="50" presetID="24" presetClass="entr" presetSubtype="0" fill="hold" grpId="0" nodeType="withEffect">
                                  <p:stCondLst>
                                    <p:cond delay="0"/>
                                  </p:stCondLst>
                                  <p:childTnLst>
                                    <p:set>
                                      <p:cBhvr>
                                        <p:cTn id="51" dur="1" fill="hold">
                                          <p:stCondLst>
                                            <p:cond delay="0"/>
                                          </p:stCondLst>
                                        </p:cTn>
                                        <p:tgtEl>
                                          <p:spTgt spid="31875"/>
                                        </p:tgtEl>
                                        <p:attrNameLst>
                                          <p:attrName>style.visibility</p:attrName>
                                        </p:attrNameLst>
                                      </p:cBhvr>
                                      <p:to>
                                        <p:strVal val="visible"/>
                                      </p:to>
                                    </p:set>
                                    <p:anim to="" calcmode="lin" valueType="num">
                                      <p:cBhvr>
                                        <p:cTn id="52" dur="1" fill="hold"/>
                                        <p:tgtEl>
                                          <p:spTgt spid="31875"/>
                                        </p:tgtEl>
                                        <p:attrNameLst>
                                          <p:attrName/>
                                        </p:attrNameLst>
                                      </p:cBhvr>
                                    </p:anim>
                                  </p:childTnLst>
                                </p:cTn>
                              </p:par>
                              <p:par>
                                <p:cTn id="53" presetID="24" presetClass="entr" presetSubtype="0" fill="hold" grpId="0" nodeType="withEffect">
                                  <p:stCondLst>
                                    <p:cond delay="0"/>
                                  </p:stCondLst>
                                  <p:childTnLst>
                                    <p:set>
                                      <p:cBhvr>
                                        <p:cTn id="54" dur="1" fill="hold">
                                          <p:stCondLst>
                                            <p:cond delay="0"/>
                                          </p:stCondLst>
                                        </p:cTn>
                                        <p:tgtEl>
                                          <p:spTgt spid="31876"/>
                                        </p:tgtEl>
                                        <p:attrNameLst>
                                          <p:attrName>style.visibility</p:attrName>
                                        </p:attrNameLst>
                                      </p:cBhvr>
                                      <p:to>
                                        <p:strVal val="visible"/>
                                      </p:to>
                                    </p:set>
                                    <p:anim to="" calcmode="lin" valueType="num">
                                      <p:cBhvr>
                                        <p:cTn id="55" dur="1" fill="hold"/>
                                        <p:tgtEl>
                                          <p:spTgt spid="31876"/>
                                        </p:tgtEl>
                                        <p:attrNameLst>
                                          <p:attrName/>
                                        </p:attrNameLst>
                                      </p:cBhvr>
                                    </p:anim>
                                  </p:childTnLst>
                                </p:cTn>
                              </p:par>
                              <p:par>
                                <p:cTn id="56" presetID="24" presetClass="entr" presetSubtype="0" fill="hold" grpId="0" nodeType="withEffect">
                                  <p:stCondLst>
                                    <p:cond delay="0"/>
                                  </p:stCondLst>
                                  <p:childTnLst>
                                    <p:set>
                                      <p:cBhvr>
                                        <p:cTn id="57" dur="1" fill="hold">
                                          <p:stCondLst>
                                            <p:cond delay="0"/>
                                          </p:stCondLst>
                                        </p:cTn>
                                        <p:tgtEl>
                                          <p:spTgt spid="31877"/>
                                        </p:tgtEl>
                                        <p:attrNameLst>
                                          <p:attrName>style.visibility</p:attrName>
                                        </p:attrNameLst>
                                      </p:cBhvr>
                                      <p:to>
                                        <p:strVal val="visible"/>
                                      </p:to>
                                    </p:set>
                                    <p:anim to="" calcmode="lin" valueType="num">
                                      <p:cBhvr>
                                        <p:cTn id="58" dur="1" fill="hold"/>
                                        <p:tgtEl>
                                          <p:spTgt spid="31877"/>
                                        </p:tgtEl>
                                        <p:attrNameLst>
                                          <p:attrName/>
                                        </p:attrNameLst>
                                      </p:cBhvr>
                                    </p:anim>
                                  </p:childTnLst>
                                </p:cTn>
                              </p:par>
                              <p:par>
                                <p:cTn id="59" presetID="24" presetClass="entr" presetSubtype="0" fill="hold" grpId="0" nodeType="withEffect">
                                  <p:stCondLst>
                                    <p:cond delay="0"/>
                                  </p:stCondLst>
                                  <p:childTnLst>
                                    <p:set>
                                      <p:cBhvr>
                                        <p:cTn id="60" dur="1" fill="hold">
                                          <p:stCondLst>
                                            <p:cond delay="0"/>
                                          </p:stCondLst>
                                        </p:cTn>
                                        <p:tgtEl>
                                          <p:spTgt spid="31878"/>
                                        </p:tgtEl>
                                        <p:attrNameLst>
                                          <p:attrName>style.visibility</p:attrName>
                                        </p:attrNameLst>
                                      </p:cBhvr>
                                      <p:to>
                                        <p:strVal val="visible"/>
                                      </p:to>
                                    </p:set>
                                    <p:anim to="" calcmode="lin" valueType="num">
                                      <p:cBhvr>
                                        <p:cTn id="61" dur="1" fill="hold"/>
                                        <p:tgtEl>
                                          <p:spTgt spid="31878"/>
                                        </p:tgtEl>
                                        <p:attrNameLst>
                                          <p:attrName/>
                                        </p:attrNameLst>
                                      </p:cBhvr>
                                    </p:anim>
                                  </p:childTnLst>
                                </p:cTn>
                              </p:par>
                              <p:par>
                                <p:cTn id="62" presetID="24" presetClass="entr" presetSubtype="0" fill="hold" grpId="0" nodeType="withEffect">
                                  <p:stCondLst>
                                    <p:cond delay="0"/>
                                  </p:stCondLst>
                                  <p:childTnLst>
                                    <p:set>
                                      <p:cBhvr>
                                        <p:cTn id="63" dur="1" fill="hold">
                                          <p:stCondLst>
                                            <p:cond delay="0"/>
                                          </p:stCondLst>
                                        </p:cTn>
                                        <p:tgtEl>
                                          <p:spTgt spid="31879"/>
                                        </p:tgtEl>
                                        <p:attrNameLst>
                                          <p:attrName>style.visibility</p:attrName>
                                        </p:attrNameLst>
                                      </p:cBhvr>
                                      <p:to>
                                        <p:strVal val="visible"/>
                                      </p:to>
                                    </p:set>
                                    <p:anim to="" calcmode="lin" valueType="num">
                                      <p:cBhvr>
                                        <p:cTn id="64" dur="1" fill="hold"/>
                                        <p:tgtEl>
                                          <p:spTgt spid="31879"/>
                                        </p:tgtEl>
                                        <p:attrNameLst>
                                          <p:attrName/>
                                        </p:attrNameLst>
                                      </p:cBhvr>
                                    </p:anim>
                                  </p:childTnLst>
                                </p:cTn>
                              </p:par>
                              <p:par>
                                <p:cTn id="65" presetID="24" presetClass="entr" presetSubtype="0" fill="hold" grpId="0" nodeType="withEffect">
                                  <p:stCondLst>
                                    <p:cond delay="0"/>
                                  </p:stCondLst>
                                  <p:childTnLst>
                                    <p:set>
                                      <p:cBhvr>
                                        <p:cTn id="66" dur="1" fill="hold">
                                          <p:stCondLst>
                                            <p:cond delay="0"/>
                                          </p:stCondLst>
                                        </p:cTn>
                                        <p:tgtEl>
                                          <p:spTgt spid="31880"/>
                                        </p:tgtEl>
                                        <p:attrNameLst>
                                          <p:attrName>style.visibility</p:attrName>
                                        </p:attrNameLst>
                                      </p:cBhvr>
                                      <p:to>
                                        <p:strVal val="visible"/>
                                      </p:to>
                                    </p:set>
                                    <p:anim to="" calcmode="lin" valueType="num">
                                      <p:cBhvr>
                                        <p:cTn id="67" dur="1" fill="hold"/>
                                        <p:tgtEl>
                                          <p:spTgt spid="31880"/>
                                        </p:tgtEl>
                                        <p:attrNameLst>
                                          <p:attrName/>
                                        </p:attrNameLst>
                                      </p:cBhvr>
                                    </p:anim>
                                  </p:childTnLst>
                                </p:cTn>
                              </p:par>
                              <p:par>
                                <p:cTn id="68" presetID="24" presetClass="entr" presetSubtype="0" fill="hold" grpId="0" nodeType="withEffect">
                                  <p:stCondLst>
                                    <p:cond delay="0"/>
                                  </p:stCondLst>
                                  <p:childTnLst>
                                    <p:set>
                                      <p:cBhvr>
                                        <p:cTn id="69" dur="1" fill="hold">
                                          <p:stCondLst>
                                            <p:cond delay="0"/>
                                          </p:stCondLst>
                                        </p:cTn>
                                        <p:tgtEl>
                                          <p:spTgt spid="31881"/>
                                        </p:tgtEl>
                                        <p:attrNameLst>
                                          <p:attrName>style.visibility</p:attrName>
                                        </p:attrNameLst>
                                      </p:cBhvr>
                                      <p:to>
                                        <p:strVal val="visible"/>
                                      </p:to>
                                    </p:set>
                                    <p:anim to="" calcmode="lin" valueType="num">
                                      <p:cBhvr>
                                        <p:cTn id="70" dur="1" fill="hold"/>
                                        <p:tgtEl>
                                          <p:spTgt spid="31881"/>
                                        </p:tgtEl>
                                        <p:attrNameLst>
                                          <p:attrName/>
                                        </p:attrNameLst>
                                      </p:cBhvr>
                                    </p:anim>
                                  </p:childTnLst>
                                </p:cTn>
                              </p:par>
                              <p:par>
                                <p:cTn id="71" presetID="24" presetClass="entr" presetSubtype="0" fill="hold" grpId="0" nodeType="withEffect">
                                  <p:stCondLst>
                                    <p:cond delay="0"/>
                                  </p:stCondLst>
                                  <p:childTnLst>
                                    <p:set>
                                      <p:cBhvr>
                                        <p:cTn id="72" dur="1" fill="hold">
                                          <p:stCondLst>
                                            <p:cond delay="0"/>
                                          </p:stCondLst>
                                        </p:cTn>
                                        <p:tgtEl>
                                          <p:spTgt spid="31882"/>
                                        </p:tgtEl>
                                        <p:attrNameLst>
                                          <p:attrName>style.visibility</p:attrName>
                                        </p:attrNameLst>
                                      </p:cBhvr>
                                      <p:to>
                                        <p:strVal val="visible"/>
                                      </p:to>
                                    </p:set>
                                    <p:anim to="" calcmode="lin" valueType="num">
                                      <p:cBhvr>
                                        <p:cTn id="73" dur="1" fill="hold"/>
                                        <p:tgtEl>
                                          <p:spTgt spid="31882"/>
                                        </p:tgtEl>
                                        <p:attrNameLst>
                                          <p:attrName/>
                                        </p:attrNameLst>
                                      </p:cBhvr>
                                    </p:anim>
                                  </p:childTnLst>
                                </p:cTn>
                              </p:par>
                              <p:par>
                                <p:cTn id="74" presetID="24" presetClass="entr" presetSubtype="0" fill="hold" grpId="0" nodeType="withEffect">
                                  <p:stCondLst>
                                    <p:cond delay="0"/>
                                  </p:stCondLst>
                                  <p:childTnLst>
                                    <p:set>
                                      <p:cBhvr>
                                        <p:cTn id="75" dur="1" fill="hold">
                                          <p:stCondLst>
                                            <p:cond delay="0"/>
                                          </p:stCondLst>
                                        </p:cTn>
                                        <p:tgtEl>
                                          <p:spTgt spid="31883"/>
                                        </p:tgtEl>
                                        <p:attrNameLst>
                                          <p:attrName>style.visibility</p:attrName>
                                        </p:attrNameLst>
                                      </p:cBhvr>
                                      <p:to>
                                        <p:strVal val="visible"/>
                                      </p:to>
                                    </p:set>
                                    <p:anim to="" calcmode="lin" valueType="num">
                                      <p:cBhvr>
                                        <p:cTn id="76" dur="1" fill="hold"/>
                                        <p:tgtEl>
                                          <p:spTgt spid="31883"/>
                                        </p:tgtEl>
                                        <p:attrNameLst>
                                          <p:attrName/>
                                        </p:attrNameLst>
                                      </p:cBhvr>
                                    </p:anim>
                                  </p:childTnLst>
                                </p:cTn>
                              </p:par>
                              <p:par>
                                <p:cTn id="77" presetID="24" presetClass="entr" presetSubtype="0" fill="hold" grpId="0" nodeType="withEffect">
                                  <p:stCondLst>
                                    <p:cond delay="0"/>
                                  </p:stCondLst>
                                  <p:childTnLst>
                                    <p:set>
                                      <p:cBhvr>
                                        <p:cTn id="78" dur="1" fill="hold">
                                          <p:stCondLst>
                                            <p:cond delay="0"/>
                                          </p:stCondLst>
                                        </p:cTn>
                                        <p:tgtEl>
                                          <p:spTgt spid="31884"/>
                                        </p:tgtEl>
                                        <p:attrNameLst>
                                          <p:attrName>style.visibility</p:attrName>
                                        </p:attrNameLst>
                                      </p:cBhvr>
                                      <p:to>
                                        <p:strVal val="visible"/>
                                      </p:to>
                                    </p:set>
                                    <p:anim to="" calcmode="lin" valueType="num">
                                      <p:cBhvr>
                                        <p:cTn id="79" dur="1" fill="hold"/>
                                        <p:tgtEl>
                                          <p:spTgt spid="31884"/>
                                        </p:tgtEl>
                                        <p:attrNameLst>
                                          <p:attrName/>
                                        </p:attrNameLst>
                                      </p:cBhvr>
                                    </p:anim>
                                  </p:childTnLst>
                                </p:cTn>
                              </p:par>
                              <p:par>
                                <p:cTn id="80" presetID="24" presetClass="entr" presetSubtype="0" fill="hold" grpId="0" nodeType="withEffect">
                                  <p:stCondLst>
                                    <p:cond delay="0"/>
                                  </p:stCondLst>
                                  <p:childTnLst>
                                    <p:set>
                                      <p:cBhvr>
                                        <p:cTn id="81" dur="1" fill="hold">
                                          <p:stCondLst>
                                            <p:cond delay="0"/>
                                          </p:stCondLst>
                                        </p:cTn>
                                        <p:tgtEl>
                                          <p:spTgt spid="31885"/>
                                        </p:tgtEl>
                                        <p:attrNameLst>
                                          <p:attrName>style.visibility</p:attrName>
                                        </p:attrNameLst>
                                      </p:cBhvr>
                                      <p:to>
                                        <p:strVal val="visible"/>
                                      </p:to>
                                    </p:set>
                                    <p:anim to="" calcmode="lin" valueType="num">
                                      <p:cBhvr>
                                        <p:cTn id="82" dur="1" fill="hold"/>
                                        <p:tgtEl>
                                          <p:spTgt spid="31885"/>
                                        </p:tgtEl>
                                        <p:attrNameLst>
                                          <p:attrName/>
                                        </p:attrNameLst>
                                      </p:cBhvr>
                                    </p:anim>
                                  </p:childTnLst>
                                </p:cTn>
                              </p:par>
                              <p:par>
                                <p:cTn id="83" presetID="24" presetClass="entr" presetSubtype="0" fill="hold" grpId="0" nodeType="withEffect">
                                  <p:stCondLst>
                                    <p:cond delay="0"/>
                                  </p:stCondLst>
                                  <p:childTnLst>
                                    <p:set>
                                      <p:cBhvr>
                                        <p:cTn id="84" dur="1" fill="hold">
                                          <p:stCondLst>
                                            <p:cond delay="0"/>
                                          </p:stCondLst>
                                        </p:cTn>
                                        <p:tgtEl>
                                          <p:spTgt spid="31886"/>
                                        </p:tgtEl>
                                        <p:attrNameLst>
                                          <p:attrName>style.visibility</p:attrName>
                                        </p:attrNameLst>
                                      </p:cBhvr>
                                      <p:to>
                                        <p:strVal val="visible"/>
                                      </p:to>
                                    </p:set>
                                    <p:anim to="" calcmode="lin" valueType="num">
                                      <p:cBhvr>
                                        <p:cTn id="85" dur="1" fill="hold"/>
                                        <p:tgtEl>
                                          <p:spTgt spid="31886"/>
                                        </p:tgtEl>
                                        <p:attrNameLst>
                                          <p:attrName/>
                                        </p:attrNameLst>
                                      </p:cBhvr>
                                    </p:anim>
                                  </p:childTnLst>
                                </p:cTn>
                              </p:par>
                              <p:par>
                                <p:cTn id="86" presetID="24" presetClass="entr" presetSubtype="0" fill="hold" grpId="0" nodeType="withEffect">
                                  <p:stCondLst>
                                    <p:cond delay="0"/>
                                  </p:stCondLst>
                                  <p:childTnLst>
                                    <p:set>
                                      <p:cBhvr>
                                        <p:cTn id="87" dur="1" fill="hold">
                                          <p:stCondLst>
                                            <p:cond delay="0"/>
                                          </p:stCondLst>
                                        </p:cTn>
                                        <p:tgtEl>
                                          <p:spTgt spid="31887"/>
                                        </p:tgtEl>
                                        <p:attrNameLst>
                                          <p:attrName>style.visibility</p:attrName>
                                        </p:attrNameLst>
                                      </p:cBhvr>
                                      <p:to>
                                        <p:strVal val="visible"/>
                                      </p:to>
                                    </p:set>
                                    <p:anim to="" calcmode="lin" valueType="num">
                                      <p:cBhvr>
                                        <p:cTn id="88" dur="1" fill="hold"/>
                                        <p:tgtEl>
                                          <p:spTgt spid="31887"/>
                                        </p:tgtEl>
                                        <p:attrNameLst>
                                          <p:attrName/>
                                        </p:attrNameLst>
                                      </p:cBhvr>
                                    </p:anim>
                                  </p:childTnLst>
                                </p:cTn>
                              </p:par>
                              <p:par>
                                <p:cTn id="89" presetID="24" presetClass="entr" presetSubtype="0" fill="hold" grpId="0" nodeType="withEffect">
                                  <p:stCondLst>
                                    <p:cond delay="0"/>
                                  </p:stCondLst>
                                  <p:childTnLst>
                                    <p:set>
                                      <p:cBhvr>
                                        <p:cTn id="90" dur="1" fill="hold">
                                          <p:stCondLst>
                                            <p:cond delay="0"/>
                                          </p:stCondLst>
                                        </p:cTn>
                                        <p:tgtEl>
                                          <p:spTgt spid="31888"/>
                                        </p:tgtEl>
                                        <p:attrNameLst>
                                          <p:attrName>style.visibility</p:attrName>
                                        </p:attrNameLst>
                                      </p:cBhvr>
                                      <p:to>
                                        <p:strVal val="visible"/>
                                      </p:to>
                                    </p:set>
                                    <p:anim to="" calcmode="lin" valueType="num">
                                      <p:cBhvr>
                                        <p:cTn id="91" dur="1" fill="hold"/>
                                        <p:tgtEl>
                                          <p:spTgt spid="31888"/>
                                        </p:tgtEl>
                                        <p:attrNameLst>
                                          <p:attrName/>
                                        </p:attrNameLst>
                                      </p:cBhvr>
                                    </p:anim>
                                  </p:childTnLst>
                                </p:cTn>
                              </p:par>
                              <p:par>
                                <p:cTn id="92" presetID="24" presetClass="entr" presetSubtype="0" fill="hold" grpId="0" nodeType="withEffect">
                                  <p:stCondLst>
                                    <p:cond delay="0"/>
                                  </p:stCondLst>
                                  <p:childTnLst>
                                    <p:set>
                                      <p:cBhvr>
                                        <p:cTn id="93" dur="1" fill="hold">
                                          <p:stCondLst>
                                            <p:cond delay="0"/>
                                          </p:stCondLst>
                                        </p:cTn>
                                        <p:tgtEl>
                                          <p:spTgt spid="31889"/>
                                        </p:tgtEl>
                                        <p:attrNameLst>
                                          <p:attrName>style.visibility</p:attrName>
                                        </p:attrNameLst>
                                      </p:cBhvr>
                                      <p:to>
                                        <p:strVal val="visible"/>
                                      </p:to>
                                    </p:set>
                                    <p:anim to="" calcmode="lin" valueType="num">
                                      <p:cBhvr>
                                        <p:cTn id="94" dur="1" fill="hold"/>
                                        <p:tgtEl>
                                          <p:spTgt spid="31889"/>
                                        </p:tgtEl>
                                        <p:attrNameLst>
                                          <p:attrName/>
                                        </p:attrNameLst>
                                      </p:cBhvr>
                                    </p:anim>
                                  </p:childTnLst>
                                </p:cTn>
                              </p:par>
                              <p:par>
                                <p:cTn id="95" presetID="24" presetClass="entr" presetSubtype="0" fill="hold" grpId="0" nodeType="withEffect">
                                  <p:stCondLst>
                                    <p:cond delay="0"/>
                                  </p:stCondLst>
                                  <p:childTnLst>
                                    <p:set>
                                      <p:cBhvr>
                                        <p:cTn id="96" dur="1" fill="hold">
                                          <p:stCondLst>
                                            <p:cond delay="0"/>
                                          </p:stCondLst>
                                        </p:cTn>
                                        <p:tgtEl>
                                          <p:spTgt spid="31890"/>
                                        </p:tgtEl>
                                        <p:attrNameLst>
                                          <p:attrName>style.visibility</p:attrName>
                                        </p:attrNameLst>
                                      </p:cBhvr>
                                      <p:to>
                                        <p:strVal val="visible"/>
                                      </p:to>
                                    </p:set>
                                    <p:anim to="" calcmode="lin" valueType="num">
                                      <p:cBhvr>
                                        <p:cTn id="97" dur="1" fill="hold"/>
                                        <p:tgtEl>
                                          <p:spTgt spid="31890"/>
                                        </p:tgtEl>
                                        <p:attrNameLst>
                                          <p:attrName/>
                                        </p:attrNameLst>
                                      </p:cBhvr>
                                    </p:anim>
                                  </p:childTnLst>
                                </p:cTn>
                              </p:par>
                              <p:par>
                                <p:cTn id="98" presetID="24" presetClass="entr" presetSubtype="0" fill="hold" grpId="0" nodeType="withEffect">
                                  <p:stCondLst>
                                    <p:cond delay="0"/>
                                  </p:stCondLst>
                                  <p:childTnLst>
                                    <p:set>
                                      <p:cBhvr>
                                        <p:cTn id="99" dur="1" fill="hold">
                                          <p:stCondLst>
                                            <p:cond delay="0"/>
                                          </p:stCondLst>
                                        </p:cTn>
                                        <p:tgtEl>
                                          <p:spTgt spid="31891"/>
                                        </p:tgtEl>
                                        <p:attrNameLst>
                                          <p:attrName>style.visibility</p:attrName>
                                        </p:attrNameLst>
                                      </p:cBhvr>
                                      <p:to>
                                        <p:strVal val="visible"/>
                                      </p:to>
                                    </p:set>
                                    <p:anim to="" calcmode="lin" valueType="num">
                                      <p:cBhvr>
                                        <p:cTn id="100" dur="1" fill="hold"/>
                                        <p:tgtEl>
                                          <p:spTgt spid="31891"/>
                                        </p:tgtEl>
                                        <p:attrNameLst>
                                          <p:attrName/>
                                        </p:attrNameLst>
                                      </p:cBhvr>
                                    </p:anim>
                                  </p:childTnLst>
                                </p:cTn>
                              </p:par>
                              <p:par>
                                <p:cTn id="101" presetID="24" presetClass="entr" presetSubtype="0" fill="hold" grpId="0" nodeType="withEffect">
                                  <p:stCondLst>
                                    <p:cond delay="0"/>
                                  </p:stCondLst>
                                  <p:childTnLst>
                                    <p:set>
                                      <p:cBhvr>
                                        <p:cTn id="102" dur="1" fill="hold">
                                          <p:stCondLst>
                                            <p:cond delay="0"/>
                                          </p:stCondLst>
                                        </p:cTn>
                                        <p:tgtEl>
                                          <p:spTgt spid="31892"/>
                                        </p:tgtEl>
                                        <p:attrNameLst>
                                          <p:attrName>style.visibility</p:attrName>
                                        </p:attrNameLst>
                                      </p:cBhvr>
                                      <p:to>
                                        <p:strVal val="visible"/>
                                      </p:to>
                                    </p:set>
                                    <p:anim to="" calcmode="lin" valueType="num">
                                      <p:cBhvr>
                                        <p:cTn id="103" dur="1" fill="hold"/>
                                        <p:tgtEl>
                                          <p:spTgt spid="31892"/>
                                        </p:tgtEl>
                                        <p:attrNameLst>
                                          <p:attrName/>
                                        </p:attrNameLst>
                                      </p:cBhvr>
                                    </p:anim>
                                  </p:childTnLst>
                                </p:cTn>
                              </p:par>
                              <p:par>
                                <p:cTn id="104" presetID="24" presetClass="entr" presetSubtype="0" fill="hold" grpId="0" nodeType="withEffect">
                                  <p:stCondLst>
                                    <p:cond delay="0"/>
                                  </p:stCondLst>
                                  <p:childTnLst>
                                    <p:set>
                                      <p:cBhvr>
                                        <p:cTn id="105" dur="1" fill="hold">
                                          <p:stCondLst>
                                            <p:cond delay="0"/>
                                          </p:stCondLst>
                                        </p:cTn>
                                        <p:tgtEl>
                                          <p:spTgt spid="31893"/>
                                        </p:tgtEl>
                                        <p:attrNameLst>
                                          <p:attrName>style.visibility</p:attrName>
                                        </p:attrNameLst>
                                      </p:cBhvr>
                                      <p:to>
                                        <p:strVal val="visible"/>
                                      </p:to>
                                    </p:set>
                                    <p:anim to="" calcmode="lin" valueType="num">
                                      <p:cBhvr>
                                        <p:cTn id="106" dur="1" fill="hold"/>
                                        <p:tgtEl>
                                          <p:spTgt spid="31893"/>
                                        </p:tgtEl>
                                        <p:attrNameLst>
                                          <p:attrName/>
                                        </p:attrNameLst>
                                      </p:cBhvr>
                                    </p:anim>
                                  </p:childTnLst>
                                </p:cTn>
                              </p:par>
                              <p:par>
                                <p:cTn id="107" presetID="24" presetClass="entr" presetSubtype="0" fill="hold" grpId="0" nodeType="withEffect">
                                  <p:stCondLst>
                                    <p:cond delay="0"/>
                                  </p:stCondLst>
                                  <p:childTnLst>
                                    <p:set>
                                      <p:cBhvr>
                                        <p:cTn id="108" dur="1" fill="hold">
                                          <p:stCondLst>
                                            <p:cond delay="0"/>
                                          </p:stCondLst>
                                        </p:cTn>
                                        <p:tgtEl>
                                          <p:spTgt spid="31894"/>
                                        </p:tgtEl>
                                        <p:attrNameLst>
                                          <p:attrName>style.visibility</p:attrName>
                                        </p:attrNameLst>
                                      </p:cBhvr>
                                      <p:to>
                                        <p:strVal val="visible"/>
                                      </p:to>
                                    </p:set>
                                    <p:anim to="" calcmode="lin" valueType="num">
                                      <p:cBhvr>
                                        <p:cTn id="109" dur="1" fill="hold"/>
                                        <p:tgtEl>
                                          <p:spTgt spid="31894"/>
                                        </p:tgtEl>
                                        <p:attrNameLst>
                                          <p:attrName/>
                                        </p:attrNameLst>
                                      </p:cBhvr>
                                    </p:anim>
                                  </p:childTnLst>
                                </p:cTn>
                              </p:par>
                              <p:par>
                                <p:cTn id="110" presetID="24" presetClass="entr" presetSubtype="0" fill="hold" grpId="0" nodeType="withEffect">
                                  <p:stCondLst>
                                    <p:cond delay="0"/>
                                  </p:stCondLst>
                                  <p:childTnLst>
                                    <p:set>
                                      <p:cBhvr>
                                        <p:cTn id="111" dur="1" fill="hold">
                                          <p:stCondLst>
                                            <p:cond delay="0"/>
                                          </p:stCondLst>
                                        </p:cTn>
                                        <p:tgtEl>
                                          <p:spTgt spid="31895"/>
                                        </p:tgtEl>
                                        <p:attrNameLst>
                                          <p:attrName>style.visibility</p:attrName>
                                        </p:attrNameLst>
                                      </p:cBhvr>
                                      <p:to>
                                        <p:strVal val="visible"/>
                                      </p:to>
                                    </p:set>
                                    <p:anim to="" calcmode="lin" valueType="num">
                                      <p:cBhvr>
                                        <p:cTn id="112" dur="1" fill="hold"/>
                                        <p:tgtEl>
                                          <p:spTgt spid="31895"/>
                                        </p:tgtEl>
                                        <p:attrNameLst>
                                          <p:attrName/>
                                        </p:attrNameLst>
                                      </p:cBhvr>
                                    </p:anim>
                                  </p:childTnLst>
                                </p:cTn>
                              </p:par>
                              <p:par>
                                <p:cTn id="113" presetID="24" presetClass="entr" presetSubtype="0" fill="hold" grpId="0" nodeType="withEffect">
                                  <p:stCondLst>
                                    <p:cond delay="0"/>
                                  </p:stCondLst>
                                  <p:childTnLst>
                                    <p:set>
                                      <p:cBhvr>
                                        <p:cTn id="114" dur="1" fill="hold">
                                          <p:stCondLst>
                                            <p:cond delay="0"/>
                                          </p:stCondLst>
                                        </p:cTn>
                                        <p:tgtEl>
                                          <p:spTgt spid="31897"/>
                                        </p:tgtEl>
                                        <p:attrNameLst>
                                          <p:attrName>style.visibility</p:attrName>
                                        </p:attrNameLst>
                                      </p:cBhvr>
                                      <p:to>
                                        <p:strVal val="visible"/>
                                      </p:to>
                                    </p:set>
                                    <p:anim to="" calcmode="lin" valueType="num">
                                      <p:cBhvr>
                                        <p:cTn id="115" dur="1" fill="hold"/>
                                        <p:tgtEl>
                                          <p:spTgt spid="31897"/>
                                        </p:tgtEl>
                                        <p:attrNameLst>
                                          <p:attrName/>
                                        </p:attrNameLst>
                                      </p:cBhvr>
                                    </p:anim>
                                  </p:childTnLst>
                                </p:cTn>
                              </p:par>
                              <p:par>
                                <p:cTn id="116" presetID="24" presetClass="entr" presetSubtype="0" fill="hold" grpId="0" nodeType="withEffect">
                                  <p:stCondLst>
                                    <p:cond delay="0"/>
                                  </p:stCondLst>
                                  <p:childTnLst>
                                    <p:set>
                                      <p:cBhvr>
                                        <p:cTn id="117" dur="1" fill="hold">
                                          <p:stCondLst>
                                            <p:cond delay="0"/>
                                          </p:stCondLst>
                                        </p:cTn>
                                        <p:tgtEl>
                                          <p:spTgt spid="31898"/>
                                        </p:tgtEl>
                                        <p:attrNameLst>
                                          <p:attrName>style.visibility</p:attrName>
                                        </p:attrNameLst>
                                      </p:cBhvr>
                                      <p:to>
                                        <p:strVal val="visible"/>
                                      </p:to>
                                    </p:set>
                                    <p:anim to="" calcmode="lin" valueType="num">
                                      <p:cBhvr>
                                        <p:cTn id="118" dur="1" fill="hold"/>
                                        <p:tgtEl>
                                          <p:spTgt spid="31898"/>
                                        </p:tgtEl>
                                        <p:attrNameLst>
                                          <p:attrName/>
                                        </p:attrNameLst>
                                      </p:cBhvr>
                                    </p:anim>
                                  </p:childTnLst>
                                </p:cTn>
                              </p:par>
                              <p:par>
                                <p:cTn id="119" presetID="24" presetClass="entr" presetSubtype="0" fill="hold" grpId="0" nodeType="withEffect">
                                  <p:stCondLst>
                                    <p:cond delay="0"/>
                                  </p:stCondLst>
                                  <p:childTnLst>
                                    <p:set>
                                      <p:cBhvr>
                                        <p:cTn id="120" dur="1" fill="hold">
                                          <p:stCondLst>
                                            <p:cond delay="0"/>
                                          </p:stCondLst>
                                        </p:cTn>
                                        <p:tgtEl>
                                          <p:spTgt spid="31899"/>
                                        </p:tgtEl>
                                        <p:attrNameLst>
                                          <p:attrName>style.visibility</p:attrName>
                                        </p:attrNameLst>
                                      </p:cBhvr>
                                      <p:to>
                                        <p:strVal val="visible"/>
                                      </p:to>
                                    </p:set>
                                    <p:anim to="" calcmode="lin" valueType="num">
                                      <p:cBhvr>
                                        <p:cTn id="121" dur="1" fill="hold"/>
                                        <p:tgtEl>
                                          <p:spTgt spid="31899"/>
                                        </p:tgtEl>
                                        <p:attrNameLst>
                                          <p:attrName/>
                                        </p:attrNameLst>
                                      </p:cBhvr>
                                    </p:anim>
                                  </p:childTnLst>
                                </p:cTn>
                              </p:par>
                              <p:par>
                                <p:cTn id="122" presetID="24" presetClass="entr" presetSubtype="0" fill="hold" grpId="0" nodeType="withEffect">
                                  <p:stCondLst>
                                    <p:cond delay="0"/>
                                  </p:stCondLst>
                                  <p:childTnLst>
                                    <p:set>
                                      <p:cBhvr>
                                        <p:cTn id="123" dur="1" fill="hold">
                                          <p:stCondLst>
                                            <p:cond delay="0"/>
                                          </p:stCondLst>
                                        </p:cTn>
                                        <p:tgtEl>
                                          <p:spTgt spid="31900"/>
                                        </p:tgtEl>
                                        <p:attrNameLst>
                                          <p:attrName>style.visibility</p:attrName>
                                        </p:attrNameLst>
                                      </p:cBhvr>
                                      <p:to>
                                        <p:strVal val="visible"/>
                                      </p:to>
                                    </p:set>
                                    <p:anim to="" calcmode="lin" valueType="num">
                                      <p:cBhvr>
                                        <p:cTn id="124" dur="1" fill="hold"/>
                                        <p:tgtEl>
                                          <p:spTgt spid="31900"/>
                                        </p:tgtEl>
                                        <p:attrNameLst>
                                          <p:attrName/>
                                        </p:attrNameLst>
                                      </p:cBhvr>
                                    </p:anim>
                                  </p:childTnLst>
                                </p:cTn>
                              </p:par>
                              <p:par>
                                <p:cTn id="125" presetID="24" presetClass="entr" presetSubtype="0" fill="hold" grpId="0" nodeType="withEffect">
                                  <p:stCondLst>
                                    <p:cond delay="0"/>
                                  </p:stCondLst>
                                  <p:childTnLst>
                                    <p:set>
                                      <p:cBhvr>
                                        <p:cTn id="126" dur="1" fill="hold">
                                          <p:stCondLst>
                                            <p:cond delay="0"/>
                                          </p:stCondLst>
                                        </p:cTn>
                                        <p:tgtEl>
                                          <p:spTgt spid="31901"/>
                                        </p:tgtEl>
                                        <p:attrNameLst>
                                          <p:attrName>style.visibility</p:attrName>
                                        </p:attrNameLst>
                                      </p:cBhvr>
                                      <p:to>
                                        <p:strVal val="visible"/>
                                      </p:to>
                                    </p:set>
                                    <p:anim to="" calcmode="lin" valueType="num">
                                      <p:cBhvr>
                                        <p:cTn id="127" dur="1" fill="hold"/>
                                        <p:tgtEl>
                                          <p:spTgt spid="31901"/>
                                        </p:tgtEl>
                                        <p:attrNameLst>
                                          <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746" grpId="0"/>
      <p:bldP spid="31865" grpId="0" animBg="1"/>
      <p:bldP spid="31866" grpId="0" animBg="1"/>
      <p:bldP spid="31867" grpId="0" animBg="1"/>
      <p:bldP spid="31868" grpId="0" animBg="1"/>
      <p:bldP spid="31869" grpId="0" animBg="1"/>
      <p:bldP spid="31870" grpId="0" animBg="1"/>
      <p:bldP spid="31871" grpId="0" animBg="1"/>
      <p:bldP spid="31872" grpId="0" animBg="1"/>
      <p:bldP spid="31873" grpId="0" animBg="1"/>
      <p:bldP spid="31874" grpId="0" animBg="1"/>
      <p:bldP spid="31875" grpId="0" animBg="1"/>
      <p:bldP spid="31876" grpId="0" animBg="1"/>
      <p:bldP spid="31877" grpId="0" animBg="1"/>
      <p:bldP spid="31878" grpId="0" animBg="1"/>
      <p:bldP spid="31879" grpId="0" animBg="1"/>
      <p:bldP spid="31880" grpId="0" animBg="1"/>
      <p:bldP spid="31881" grpId="0" animBg="1"/>
      <p:bldP spid="31882" grpId="0" animBg="1"/>
      <p:bldP spid="31883" grpId="0" animBg="1"/>
      <p:bldP spid="31884" grpId="0" animBg="1"/>
      <p:bldP spid="31885" grpId="0" animBg="1"/>
      <p:bldP spid="31886" grpId="0" animBg="1"/>
      <p:bldP spid="31887" grpId="0" animBg="1"/>
      <p:bldP spid="31888" grpId="0" animBg="1"/>
      <p:bldP spid="31889" grpId="0" animBg="1"/>
      <p:bldP spid="31890" grpId="0" animBg="1"/>
      <p:bldP spid="31891" grpId="0" animBg="1"/>
      <p:bldP spid="31892" grpId="0" animBg="1"/>
      <p:bldP spid="31893" grpId="0" animBg="1"/>
      <p:bldP spid="31894" grpId="0" animBg="1"/>
      <p:bldP spid="31895" grpId="0" animBg="1"/>
      <p:bldP spid="31897" grpId="0"/>
      <p:bldP spid="31898" grpId="0"/>
      <p:bldP spid="31899" grpId="0"/>
      <p:bldP spid="31900" grpId="0"/>
      <p:bldP spid="31901"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Text Box 2"/>
          <p:cNvSpPr txBox="1">
            <a:spLocks noChangeArrowheads="1"/>
          </p:cNvSpPr>
          <p:nvPr/>
        </p:nvSpPr>
        <p:spPr bwMode="auto">
          <a:xfrm>
            <a:off x="1958975" y="179388"/>
            <a:ext cx="662463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BÀI TẬP SỐ 1B - VẼ BIỂU ĐỒ NỘI LỰC</a:t>
            </a:r>
          </a:p>
        </p:txBody>
      </p:sp>
      <p:graphicFrame>
        <p:nvGraphicFramePr>
          <p:cNvPr id="32837" name="Object 69"/>
          <p:cNvGraphicFramePr>
            <a:graphicFrameLocks noChangeAspect="1"/>
          </p:cNvGraphicFramePr>
          <p:nvPr/>
        </p:nvGraphicFramePr>
        <p:xfrm>
          <a:off x="2478088" y="2514600"/>
          <a:ext cx="5408612" cy="1319213"/>
        </p:xfrm>
        <a:graphic>
          <a:graphicData uri="http://schemas.openxmlformats.org/presentationml/2006/ole">
            <mc:AlternateContent xmlns:mc="http://schemas.openxmlformats.org/markup-compatibility/2006">
              <mc:Choice xmlns:v="urn:schemas-microsoft-com:vml" Requires="v">
                <p:oleObj spid="_x0000_s32865" name="Equation" r:id="rId3" imgW="3441600" imgH="838080" progId="Equation.DSMT4">
                  <p:embed/>
                </p:oleObj>
              </mc:Choice>
              <mc:Fallback>
                <p:oleObj name="Equation" r:id="rId3" imgW="3441600" imgH="838080" progId="Equation.DSMT4">
                  <p:embed/>
                  <p:pic>
                    <p:nvPicPr>
                      <p:cNvPr id="0" name="Object 6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78088" y="2514600"/>
                        <a:ext cx="5408612" cy="13192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2839" name="Object 71"/>
          <p:cNvGraphicFramePr>
            <a:graphicFrameLocks noChangeAspect="1"/>
          </p:cNvGraphicFramePr>
          <p:nvPr/>
        </p:nvGraphicFramePr>
        <p:xfrm>
          <a:off x="2514600" y="4192588"/>
          <a:ext cx="6413500" cy="574675"/>
        </p:xfrm>
        <a:graphic>
          <a:graphicData uri="http://schemas.openxmlformats.org/presentationml/2006/ole">
            <mc:AlternateContent xmlns:mc="http://schemas.openxmlformats.org/markup-compatibility/2006">
              <mc:Choice xmlns:v="urn:schemas-microsoft-com:vml" Requires="v">
                <p:oleObj spid="_x0000_s32866" name="Equation" r:id="rId5" imgW="3124080" imgH="279360" progId="Equation.DSMT4">
                  <p:embed/>
                </p:oleObj>
              </mc:Choice>
              <mc:Fallback>
                <p:oleObj name="Equation" r:id="rId5" imgW="3124080" imgH="279360" progId="Equation.DSMT4">
                  <p:embed/>
                  <p:pic>
                    <p:nvPicPr>
                      <p:cNvPr id="0" name="Object 7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14600" y="4192588"/>
                        <a:ext cx="6413500" cy="574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2841" name="Object 73"/>
          <p:cNvGraphicFramePr>
            <a:graphicFrameLocks noChangeAspect="1"/>
          </p:cNvGraphicFramePr>
          <p:nvPr/>
        </p:nvGraphicFramePr>
        <p:xfrm>
          <a:off x="2120900" y="4710113"/>
          <a:ext cx="6594475" cy="569912"/>
        </p:xfrm>
        <a:graphic>
          <a:graphicData uri="http://schemas.openxmlformats.org/presentationml/2006/ole">
            <mc:AlternateContent xmlns:mc="http://schemas.openxmlformats.org/markup-compatibility/2006">
              <mc:Choice xmlns:v="urn:schemas-microsoft-com:vml" Requires="v">
                <p:oleObj spid="_x0000_s32867" name="Equation" r:id="rId7" imgW="3225600" imgH="279360" progId="Equation.DSMT4">
                  <p:embed/>
                </p:oleObj>
              </mc:Choice>
              <mc:Fallback>
                <p:oleObj name="Equation" r:id="rId7" imgW="3225600" imgH="279360" progId="Equation.DSMT4">
                  <p:embed/>
                  <p:pic>
                    <p:nvPicPr>
                      <p:cNvPr id="0" name="Object 7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20900" y="4710113"/>
                        <a:ext cx="6594475" cy="5699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2843" name="Object 75"/>
          <p:cNvGraphicFramePr>
            <a:graphicFrameLocks noChangeAspect="1"/>
          </p:cNvGraphicFramePr>
          <p:nvPr/>
        </p:nvGraphicFramePr>
        <p:xfrm>
          <a:off x="469900" y="5118100"/>
          <a:ext cx="5954713" cy="939800"/>
        </p:xfrm>
        <a:graphic>
          <a:graphicData uri="http://schemas.openxmlformats.org/presentationml/2006/ole">
            <mc:AlternateContent xmlns:mc="http://schemas.openxmlformats.org/markup-compatibility/2006">
              <mc:Choice xmlns:v="urn:schemas-microsoft-com:vml" Requires="v">
                <p:oleObj spid="_x0000_s32868" name="Equation" r:id="rId9" imgW="3225600" imgH="507960" progId="Equation.DSMT4">
                  <p:embed/>
                </p:oleObj>
              </mc:Choice>
              <mc:Fallback>
                <p:oleObj name="Equation" r:id="rId9" imgW="3225600" imgH="507960" progId="Equation.DSMT4">
                  <p:embed/>
                  <p:pic>
                    <p:nvPicPr>
                      <p:cNvPr id="0" name="Object 7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69900" y="5118100"/>
                        <a:ext cx="5954713" cy="939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2844" name="Text Box 76"/>
          <p:cNvSpPr txBox="1">
            <a:spLocks noChangeArrowheads="1"/>
          </p:cNvSpPr>
          <p:nvPr/>
        </p:nvSpPr>
        <p:spPr bwMode="auto">
          <a:xfrm>
            <a:off x="2967038" y="5465763"/>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graphicFrame>
        <p:nvGraphicFramePr>
          <p:cNvPr id="32845" name="Object 77"/>
          <p:cNvGraphicFramePr>
            <a:graphicFrameLocks noChangeAspect="1"/>
          </p:cNvGraphicFramePr>
          <p:nvPr/>
        </p:nvGraphicFramePr>
        <p:xfrm>
          <a:off x="890588" y="5843588"/>
          <a:ext cx="6831012" cy="914400"/>
        </p:xfrm>
        <a:graphic>
          <a:graphicData uri="http://schemas.openxmlformats.org/presentationml/2006/ole">
            <mc:AlternateContent xmlns:mc="http://schemas.openxmlformats.org/markup-compatibility/2006">
              <mc:Choice xmlns:v="urn:schemas-microsoft-com:vml" Requires="v">
                <p:oleObj spid="_x0000_s32869" name="Equation" r:id="rId11" imgW="3784320" imgH="507960" progId="Equation.DSMT4">
                  <p:embed/>
                </p:oleObj>
              </mc:Choice>
              <mc:Fallback>
                <p:oleObj name="Equation" r:id="rId11" imgW="3784320" imgH="507960" progId="Equation.DSMT4">
                  <p:embed/>
                  <p:pic>
                    <p:nvPicPr>
                      <p:cNvPr id="0" name="Object 7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90588" y="5843588"/>
                        <a:ext cx="6831012" cy="9144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2846" name="Text Box 78"/>
          <p:cNvSpPr txBox="1">
            <a:spLocks noChangeArrowheads="1"/>
          </p:cNvSpPr>
          <p:nvPr/>
        </p:nvSpPr>
        <p:spPr bwMode="auto">
          <a:xfrm>
            <a:off x="879475" y="5465763"/>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32847" name="Text Box 79"/>
          <p:cNvSpPr txBox="1">
            <a:spLocks noChangeArrowheads="1"/>
          </p:cNvSpPr>
          <p:nvPr/>
        </p:nvSpPr>
        <p:spPr bwMode="auto">
          <a:xfrm>
            <a:off x="735013" y="532130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32849" name="Text Box 81"/>
          <p:cNvSpPr txBox="1">
            <a:spLocks noChangeArrowheads="1"/>
          </p:cNvSpPr>
          <p:nvPr/>
        </p:nvSpPr>
        <p:spPr bwMode="auto">
          <a:xfrm>
            <a:off x="735013" y="553720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graphicFrame>
        <p:nvGraphicFramePr>
          <p:cNvPr id="32850" name="Object 82"/>
          <p:cNvGraphicFramePr>
            <a:graphicFrameLocks noChangeAspect="1"/>
          </p:cNvGraphicFramePr>
          <p:nvPr/>
        </p:nvGraphicFramePr>
        <p:xfrm>
          <a:off x="2578100" y="3644900"/>
          <a:ext cx="6318250" cy="547688"/>
        </p:xfrm>
        <a:graphic>
          <a:graphicData uri="http://schemas.openxmlformats.org/presentationml/2006/ole">
            <mc:AlternateContent xmlns:mc="http://schemas.openxmlformats.org/markup-compatibility/2006">
              <mc:Choice xmlns:v="urn:schemas-microsoft-com:vml" Requires="v">
                <p:oleObj spid="_x0000_s32870" name="Equation" r:id="rId13" imgW="3225600" imgH="279360" progId="Equation.DSMT4">
                  <p:embed/>
                </p:oleObj>
              </mc:Choice>
              <mc:Fallback>
                <p:oleObj name="Equation" r:id="rId13" imgW="3225600" imgH="279360" progId="Equation.DSMT4">
                  <p:embed/>
                  <p:pic>
                    <p:nvPicPr>
                      <p:cNvPr id="0" name="Object 8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578100" y="3644900"/>
                        <a:ext cx="6318250" cy="5476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2851" name="Text Box 83"/>
          <p:cNvSpPr txBox="1">
            <a:spLocks noChangeArrowheads="1"/>
          </p:cNvSpPr>
          <p:nvPr/>
        </p:nvSpPr>
        <p:spPr bwMode="auto">
          <a:xfrm>
            <a:off x="592138" y="532130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32854" name="Text Box 86"/>
          <p:cNvSpPr txBox="1">
            <a:spLocks noChangeArrowheads="1"/>
          </p:cNvSpPr>
          <p:nvPr/>
        </p:nvSpPr>
        <p:spPr bwMode="auto">
          <a:xfrm>
            <a:off x="6834188" y="2668588"/>
            <a:ext cx="1817687"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t>V</a:t>
            </a:r>
            <a:r>
              <a:rPr lang="en-US" sz="2800" baseline="-25000"/>
              <a:t>A</a:t>
            </a:r>
            <a:r>
              <a:rPr lang="en-US" sz="2800"/>
              <a:t>=10 kN;</a:t>
            </a:r>
          </a:p>
        </p:txBody>
      </p:sp>
      <p:graphicFrame>
        <p:nvGraphicFramePr>
          <p:cNvPr id="32856" name="Object 88"/>
          <p:cNvGraphicFramePr>
            <a:graphicFrameLocks noChangeAspect="1"/>
          </p:cNvGraphicFramePr>
          <p:nvPr>
            <p:ph/>
          </p:nvPr>
        </p:nvGraphicFramePr>
        <p:xfrm>
          <a:off x="5405438" y="882650"/>
          <a:ext cx="3695700" cy="1676400"/>
        </p:xfrm>
        <a:graphic>
          <a:graphicData uri="http://schemas.openxmlformats.org/presentationml/2006/ole">
            <mc:AlternateContent xmlns:mc="http://schemas.openxmlformats.org/markup-compatibility/2006">
              <mc:Choice xmlns:v="urn:schemas-microsoft-com:vml" Requires="v">
                <p:oleObj spid="_x0000_s32871" name="Equation" r:id="rId15" imgW="1790640" imgH="812520" progId="Equation.3">
                  <p:embed/>
                </p:oleObj>
              </mc:Choice>
              <mc:Fallback>
                <p:oleObj name="Equation" r:id="rId15" imgW="1790640" imgH="812520" progId="Equation.3">
                  <p:embed/>
                  <p:pic>
                    <p:nvPicPr>
                      <p:cNvPr id="0" name="Object 8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405438" y="882650"/>
                        <a:ext cx="3695700" cy="16764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2771" name="Text Box 3"/>
          <p:cNvSpPr txBox="1">
            <a:spLocks noChangeArrowheads="1"/>
          </p:cNvSpPr>
          <p:nvPr/>
        </p:nvSpPr>
        <p:spPr bwMode="auto">
          <a:xfrm>
            <a:off x="2319338" y="5033963"/>
            <a:ext cx="5969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endParaRPr lang="en-US">
              <a:latin typeface="Times New Roman" pitchFamily="18" charset="0"/>
              <a:cs typeface="Times New Roman" pitchFamily="18" charset="0"/>
            </a:endParaRPr>
          </a:p>
        </p:txBody>
      </p:sp>
      <p:sp>
        <p:nvSpPr>
          <p:cNvPr id="32772" name="Text Box 4"/>
          <p:cNvSpPr txBox="1">
            <a:spLocks noChangeArrowheads="1"/>
          </p:cNvSpPr>
          <p:nvPr/>
        </p:nvSpPr>
        <p:spPr bwMode="auto">
          <a:xfrm>
            <a:off x="3779838" y="4437063"/>
            <a:ext cx="792162" cy="1004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endParaRPr lang="en-US">
              <a:latin typeface="Times New Roman" pitchFamily="18" charset="0"/>
              <a:cs typeface="Times New Roman" pitchFamily="18" charset="0"/>
            </a:endParaRPr>
          </a:p>
          <a:p>
            <a:pPr algn="l">
              <a:spcBef>
                <a:spcPct val="50000"/>
              </a:spcBef>
            </a:pPr>
            <a:endParaRPr lang="en-US">
              <a:latin typeface="Times New Roman" pitchFamily="18" charset="0"/>
              <a:cs typeface="Times New Roman" pitchFamily="18" charset="0"/>
            </a:endParaRPr>
          </a:p>
        </p:txBody>
      </p:sp>
      <p:sp>
        <p:nvSpPr>
          <p:cNvPr id="32773" name="Text Box 5"/>
          <p:cNvSpPr txBox="1">
            <a:spLocks noChangeArrowheads="1"/>
          </p:cNvSpPr>
          <p:nvPr/>
        </p:nvSpPr>
        <p:spPr bwMode="auto">
          <a:xfrm>
            <a:off x="2751138" y="510540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32774" name="Text Box 6"/>
          <p:cNvSpPr txBox="1">
            <a:spLocks noChangeArrowheads="1"/>
          </p:cNvSpPr>
          <p:nvPr/>
        </p:nvSpPr>
        <p:spPr bwMode="auto">
          <a:xfrm>
            <a:off x="2843213" y="5084763"/>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grpSp>
        <p:nvGrpSpPr>
          <p:cNvPr id="32864" name="Group 96"/>
          <p:cNvGrpSpPr>
            <a:grpSpLocks/>
          </p:cNvGrpSpPr>
          <p:nvPr/>
        </p:nvGrpSpPr>
        <p:grpSpPr bwMode="auto">
          <a:xfrm>
            <a:off x="-39688" y="473075"/>
            <a:ext cx="5380038" cy="4327525"/>
            <a:chOff x="-7" y="298"/>
            <a:chExt cx="3389" cy="2726"/>
          </a:xfrm>
        </p:grpSpPr>
        <p:sp>
          <p:nvSpPr>
            <p:cNvPr id="32809" name="Text Box 41"/>
            <p:cNvSpPr txBox="1">
              <a:spLocks noChangeArrowheads="1"/>
            </p:cNvSpPr>
            <p:nvPr/>
          </p:nvSpPr>
          <p:spPr bwMode="auto">
            <a:xfrm>
              <a:off x="2162" y="298"/>
              <a:ext cx="1220"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lang="en-US" sz="2800">
                  <a:solidFill>
                    <a:srgbClr val="CC0066"/>
                  </a:solidFill>
                </a:rPr>
                <a:t>R=10kN</a:t>
              </a:r>
            </a:p>
          </p:txBody>
        </p:sp>
        <p:sp>
          <p:nvSpPr>
            <p:cNvPr id="32855" name="Text Box 87"/>
            <p:cNvSpPr txBox="1">
              <a:spLocks noChangeArrowheads="1"/>
            </p:cNvSpPr>
            <p:nvPr/>
          </p:nvSpPr>
          <p:spPr bwMode="auto">
            <a:xfrm>
              <a:off x="3216" y="480"/>
              <a:ext cx="11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endParaRPr lang="en-US" sz="2800"/>
            </a:p>
          </p:txBody>
        </p:sp>
        <p:sp>
          <p:nvSpPr>
            <p:cNvPr id="32776" name="Text Box 8"/>
            <p:cNvSpPr txBox="1">
              <a:spLocks noChangeArrowheads="1"/>
            </p:cNvSpPr>
            <p:nvPr/>
          </p:nvSpPr>
          <p:spPr bwMode="auto">
            <a:xfrm>
              <a:off x="1488" y="2600"/>
              <a:ext cx="49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endParaRPr lang="en-US">
                <a:latin typeface="Times New Roman" pitchFamily="18" charset="0"/>
                <a:cs typeface="Times New Roman" pitchFamily="18" charset="0"/>
              </a:endParaRPr>
            </a:p>
          </p:txBody>
        </p:sp>
        <p:sp>
          <p:nvSpPr>
            <p:cNvPr id="32777" name="Line 9"/>
            <p:cNvSpPr>
              <a:spLocks noChangeShapeType="1"/>
            </p:cNvSpPr>
            <p:nvPr/>
          </p:nvSpPr>
          <p:spPr bwMode="auto">
            <a:xfrm>
              <a:off x="922" y="759"/>
              <a:ext cx="1297"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778" name="Line 10"/>
            <p:cNvSpPr>
              <a:spLocks noChangeShapeType="1"/>
            </p:cNvSpPr>
            <p:nvPr/>
          </p:nvSpPr>
          <p:spPr bwMode="auto">
            <a:xfrm>
              <a:off x="922" y="759"/>
              <a:ext cx="0" cy="157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779" name="Line 11"/>
            <p:cNvSpPr>
              <a:spLocks noChangeShapeType="1"/>
            </p:cNvSpPr>
            <p:nvPr/>
          </p:nvSpPr>
          <p:spPr bwMode="auto">
            <a:xfrm>
              <a:off x="714" y="2331"/>
              <a:ext cx="42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780" name="Line 12"/>
            <p:cNvSpPr>
              <a:spLocks noChangeShapeType="1"/>
            </p:cNvSpPr>
            <p:nvPr/>
          </p:nvSpPr>
          <p:spPr bwMode="auto">
            <a:xfrm flipH="1">
              <a:off x="689" y="2331"/>
              <a:ext cx="117" cy="8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781" name="Line 13"/>
            <p:cNvSpPr>
              <a:spLocks noChangeShapeType="1"/>
            </p:cNvSpPr>
            <p:nvPr/>
          </p:nvSpPr>
          <p:spPr bwMode="auto">
            <a:xfrm flipH="1">
              <a:off x="806" y="2331"/>
              <a:ext cx="116" cy="8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782" name="Line 14"/>
            <p:cNvSpPr>
              <a:spLocks noChangeShapeType="1"/>
            </p:cNvSpPr>
            <p:nvPr/>
          </p:nvSpPr>
          <p:spPr bwMode="auto">
            <a:xfrm flipH="1">
              <a:off x="911" y="2331"/>
              <a:ext cx="116" cy="8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783" name="Line 15"/>
            <p:cNvSpPr>
              <a:spLocks noChangeShapeType="1"/>
            </p:cNvSpPr>
            <p:nvPr/>
          </p:nvSpPr>
          <p:spPr bwMode="auto">
            <a:xfrm flipH="1">
              <a:off x="1027" y="2332"/>
              <a:ext cx="117" cy="8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784" name="Line 16"/>
            <p:cNvSpPr>
              <a:spLocks noChangeShapeType="1"/>
            </p:cNvSpPr>
            <p:nvPr/>
          </p:nvSpPr>
          <p:spPr bwMode="auto">
            <a:xfrm>
              <a:off x="1154" y="1533"/>
              <a:ext cx="0" cy="806"/>
            </a:xfrm>
            <a:prstGeom prst="line">
              <a:avLst/>
            </a:prstGeom>
            <a:noFill/>
            <a:ln w="28575">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785" name="Line 17"/>
            <p:cNvSpPr>
              <a:spLocks noChangeShapeType="1"/>
            </p:cNvSpPr>
            <p:nvPr/>
          </p:nvSpPr>
          <p:spPr bwMode="auto">
            <a:xfrm>
              <a:off x="922" y="1525"/>
              <a:ext cx="232" cy="0"/>
            </a:xfrm>
            <a:prstGeom prst="line">
              <a:avLst/>
            </a:prstGeom>
            <a:noFill/>
            <a:ln w="9525">
              <a:solidFill>
                <a:srgbClr val="FF0066"/>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786" name="Line 18"/>
            <p:cNvSpPr>
              <a:spLocks noChangeShapeType="1"/>
            </p:cNvSpPr>
            <p:nvPr/>
          </p:nvSpPr>
          <p:spPr bwMode="auto">
            <a:xfrm>
              <a:off x="922" y="1660"/>
              <a:ext cx="232" cy="0"/>
            </a:xfrm>
            <a:prstGeom prst="line">
              <a:avLst/>
            </a:prstGeom>
            <a:noFill/>
            <a:ln w="9525">
              <a:solidFill>
                <a:srgbClr val="FF0066"/>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787" name="Line 19"/>
            <p:cNvSpPr>
              <a:spLocks noChangeShapeType="1"/>
            </p:cNvSpPr>
            <p:nvPr/>
          </p:nvSpPr>
          <p:spPr bwMode="auto">
            <a:xfrm>
              <a:off x="922" y="1796"/>
              <a:ext cx="232" cy="0"/>
            </a:xfrm>
            <a:prstGeom prst="line">
              <a:avLst/>
            </a:prstGeom>
            <a:noFill/>
            <a:ln w="9525">
              <a:solidFill>
                <a:srgbClr val="FF0066"/>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788" name="Line 20"/>
            <p:cNvSpPr>
              <a:spLocks noChangeShapeType="1"/>
            </p:cNvSpPr>
            <p:nvPr/>
          </p:nvSpPr>
          <p:spPr bwMode="auto">
            <a:xfrm>
              <a:off x="922" y="1932"/>
              <a:ext cx="232" cy="0"/>
            </a:xfrm>
            <a:prstGeom prst="line">
              <a:avLst/>
            </a:prstGeom>
            <a:noFill/>
            <a:ln w="9525">
              <a:solidFill>
                <a:srgbClr val="FF0066"/>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789" name="Line 21"/>
            <p:cNvSpPr>
              <a:spLocks noChangeShapeType="1"/>
            </p:cNvSpPr>
            <p:nvPr/>
          </p:nvSpPr>
          <p:spPr bwMode="auto">
            <a:xfrm>
              <a:off x="922" y="2076"/>
              <a:ext cx="232" cy="0"/>
            </a:xfrm>
            <a:prstGeom prst="line">
              <a:avLst/>
            </a:prstGeom>
            <a:noFill/>
            <a:ln w="9525">
              <a:solidFill>
                <a:srgbClr val="FF0066"/>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790" name="Line 22"/>
            <p:cNvSpPr>
              <a:spLocks noChangeShapeType="1"/>
            </p:cNvSpPr>
            <p:nvPr/>
          </p:nvSpPr>
          <p:spPr bwMode="auto">
            <a:xfrm>
              <a:off x="922" y="2203"/>
              <a:ext cx="232" cy="0"/>
            </a:xfrm>
            <a:prstGeom prst="line">
              <a:avLst/>
            </a:prstGeom>
            <a:noFill/>
            <a:ln w="9525">
              <a:solidFill>
                <a:srgbClr val="FF0066"/>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791" name="Line 23"/>
            <p:cNvSpPr>
              <a:spLocks noChangeShapeType="1"/>
            </p:cNvSpPr>
            <p:nvPr/>
          </p:nvSpPr>
          <p:spPr bwMode="auto">
            <a:xfrm>
              <a:off x="400" y="759"/>
              <a:ext cx="522" cy="0"/>
            </a:xfrm>
            <a:prstGeom prst="line">
              <a:avLst/>
            </a:prstGeom>
            <a:noFill/>
            <a:ln w="28575">
              <a:solidFill>
                <a:srgbClr val="FF0066"/>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792" name="Line 24"/>
            <p:cNvSpPr>
              <a:spLocks noChangeShapeType="1"/>
            </p:cNvSpPr>
            <p:nvPr/>
          </p:nvSpPr>
          <p:spPr bwMode="auto">
            <a:xfrm>
              <a:off x="1561" y="547"/>
              <a:ext cx="0" cy="425"/>
            </a:xfrm>
            <a:prstGeom prst="line">
              <a:avLst/>
            </a:prstGeom>
            <a:noFill/>
            <a:ln w="9525">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793" name="Line 25"/>
            <p:cNvSpPr>
              <a:spLocks noChangeShapeType="1"/>
            </p:cNvSpPr>
            <p:nvPr/>
          </p:nvSpPr>
          <p:spPr bwMode="auto">
            <a:xfrm>
              <a:off x="1328" y="547"/>
              <a:ext cx="233" cy="0"/>
            </a:xfrm>
            <a:prstGeom prst="line">
              <a:avLst/>
            </a:prstGeom>
            <a:noFill/>
            <a:ln w="28575">
              <a:solidFill>
                <a:srgbClr val="FF0066"/>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794" name="Line 26"/>
            <p:cNvSpPr>
              <a:spLocks noChangeShapeType="1"/>
            </p:cNvSpPr>
            <p:nvPr/>
          </p:nvSpPr>
          <p:spPr bwMode="auto">
            <a:xfrm>
              <a:off x="1561" y="972"/>
              <a:ext cx="231" cy="0"/>
            </a:xfrm>
            <a:prstGeom prst="line">
              <a:avLst/>
            </a:prstGeom>
            <a:noFill/>
            <a:ln w="28575">
              <a:solidFill>
                <a:srgbClr val="FF0066"/>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795" name="Line 27"/>
            <p:cNvSpPr>
              <a:spLocks noChangeShapeType="1"/>
            </p:cNvSpPr>
            <p:nvPr/>
          </p:nvSpPr>
          <p:spPr bwMode="auto">
            <a:xfrm>
              <a:off x="2211" y="759"/>
              <a:ext cx="0" cy="46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796" name="Line 28"/>
            <p:cNvSpPr>
              <a:spLocks noChangeShapeType="1"/>
            </p:cNvSpPr>
            <p:nvPr/>
          </p:nvSpPr>
          <p:spPr bwMode="auto">
            <a:xfrm flipH="1">
              <a:off x="2211" y="759"/>
              <a:ext cx="465" cy="468"/>
            </a:xfrm>
            <a:prstGeom prst="line">
              <a:avLst/>
            </a:prstGeom>
            <a:noFill/>
            <a:ln w="28575">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797" name="Line 29"/>
            <p:cNvSpPr>
              <a:spLocks noChangeShapeType="1"/>
            </p:cNvSpPr>
            <p:nvPr/>
          </p:nvSpPr>
          <p:spPr bwMode="auto">
            <a:xfrm>
              <a:off x="2199" y="759"/>
              <a:ext cx="465" cy="0"/>
            </a:xfrm>
            <a:prstGeom prst="line">
              <a:avLst/>
            </a:prstGeom>
            <a:noFill/>
            <a:ln w="9525">
              <a:solidFill>
                <a:srgbClr val="FF0066"/>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798" name="Line 30"/>
            <p:cNvSpPr>
              <a:spLocks noChangeShapeType="1"/>
            </p:cNvSpPr>
            <p:nvPr/>
          </p:nvSpPr>
          <p:spPr bwMode="auto">
            <a:xfrm>
              <a:off x="2199" y="887"/>
              <a:ext cx="374" cy="0"/>
            </a:xfrm>
            <a:prstGeom prst="line">
              <a:avLst/>
            </a:prstGeom>
            <a:noFill/>
            <a:ln w="9525">
              <a:solidFill>
                <a:srgbClr val="FF0066"/>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799" name="Line 31"/>
            <p:cNvSpPr>
              <a:spLocks noChangeShapeType="1"/>
            </p:cNvSpPr>
            <p:nvPr/>
          </p:nvSpPr>
          <p:spPr bwMode="auto">
            <a:xfrm>
              <a:off x="2199" y="1014"/>
              <a:ext cx="224" cy="0"/>
            </a:xfrm>
            <a:prstGeom prst="line">
              <a:avLst/>
            </a:prstGeom>
            <a:noFill/>
            <a:ln w="9525">
              <a:solidFill>
                <a:srgbClr val="FF0066"/>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800" name="Line 32"/>
            <p:cNvSpPr>
              <a:spLocks noChangeShapeType="1"/>
            </p:cNvSpPr>
            <p:nvPr/>
          </p:nvSpPr>
          <p:spPr bwMode="auto">
            <a:xfrm>
              <a:off x="2199" y="1142"/>
              <a:ext cx="62" cy="0"/>
            </a:xfrm>
            <a:prstGeom prst="line">
              <a:avLst/>
            </a:prstGeom>
            <a:noFill/>
            <a:ln w="9525">
              <a:solidFill>
                <a:srgbClr val="FF0066"/>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801" name="Line 33"/>
            <p:cNvSpPr>
              <a:spLocks noChangeShapeType="1"/>
            </p:cNvSpPr>
            <p:nvPr/>
          </p:nvSpPr>
          <p:spPr bwMode="auto">
            <a:xfrm>
              <a:off x="458" y="2331"/>
              <a:ext cx="34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802" name="Line 34"/>
            <p:cNvSpPr>
              <a:spLocks noChangeShapeType="1"/>
            </p:cNvSpPr>
            <p:nvPr/>
          </p:nvSpPr>
          <p:spPr bwMode="auto">
            <a:xfrm>
              <a:off x="515" y="1525"/>
              <a:ext cx="40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803" name="Line 35"/>
            <p:cNvSpPr>
              <a:spLocks noChangeShapeType="1"/>
            </p:cNvSpPr>
            <p:nvPr/>
          </p:nvSpPr>
          <p:spPr bwMode="auto">
            <a:xfrm>
              <a:off x="574" y="759"/>
              <a:ext cx="0" cy="766"/>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804" name="Line 36"/>
            <p:cNvSpPr>
              <a:spLocks noChangeShapeType="1"/>
            </p:cNvSpPr>
            <p:nvPr/>
          </p:nvSpPr>
          <p:spPr bwMode="auto">
            <a:xfrm>
              <a:off x="574" y="1525"/>
              <a:ext cx="0" cy="81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805" name="Line 37"/>
            <p:cNvSpPr>
              <a:spLocks noChangeShapeType="1"/>
            </p:cNvSpPr>
            <p:nvPr/>
          </p:nvSpPr>
          <p:spPr bwMode="auto">
            <a:xfrm>
              <a:off x="922" y="589"/>
              <a:ext cx="0" cy="16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806" name="Line 38"/>
            <p:cNvSpPr>
              <a:spLocks noChangeShapeType="1"/>
            </p:cNvSpPr>
            <p:nvPr/>
          </p:nvSpPr>
          <p:spPr bwMode="auto">
            <a:xfrm>
              <a:off x="2211" y="581"/>
              <a:ext cx="0" cy="16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807" name="Line 39"/>
            <p:cNvSpPr>
              <a:spLocks noChangeShapeType="1"/>
            </p:cNvSpPr>
            <p:nvPr/>
          </p:nvSpPr>
          <p:spPr bwMode="auto">
            <a:xfrm>
              <a:off x="922" y="632"/>
              <a:ext cx="632"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808" name="Line 40"/>
            <p:cNvSpPr>
              <a:spLocks noChangeShapeType="1"/>
            </p:cNvSpPr>
            <p:nvPr/>
          </p:nvSpPr>
          <p:spPr bwMode="auto">
            <a:xfrm>
              <a:off x="1561" y="632"/>
              <a:ext cx="632"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810" name="Text Box 42"/>
            <p:cNvSpPr txBox="1">
              <a:spLocks noChangeArrowheads="1"/>
            </p:cNvSpPr>
            <p:nvPr/>
          </p:nvSpPr>
          <p:spPr bwMode="auto">
            <a:xfrm>
              <a:off x="1099" y="1780"/>
              <a:ext cx="139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lang="en-US" sz="2800">
                  <a:solidFill>
                    <a:srgbClr val="CC0066"/>
                  </a:solidFill>
                </a:rPr>
                <a:t>q=10kN/m</a:t>
              </a:r>
            </a:p>
          </p:txBody>
        </p:sp>
        <p:sp>
          <p:nvSpPr>
            <p:cNvPr id="32811" name="Text Box 43"/>
            <p:cNvSpPr txBox="1">
              <a:spLocks noChangeArrowheads="1"/>
            </p:cNvSpPr>
            <p:nvPr/>
          </p:nvSpPr>
          <p:spPr bwMode="auto">
            <a:xfrm>
              <a:off x="2430" y="488"/>
              <a:ext cx="640"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lang="en-US" sz="2800">
                  <a:solidFill>
                    <a:srgbClr val="CC0066"/>
                  </a:solidFill>
                </a:rPr>
                <a:t>2q</a:t>
              </a:r>
            </a:p>
          </p:txBody>
        </p:sp>
        <p:sp>
          <p:nvSpPr>
            <p:cNvPr id="32812" name="Text Box 44"/>
            <p:cNvSpPr txBox="1">
              <a:spLocks noChangeArrowheads="1"/>
            </p:cNvSpPr>
            <p:nvPr/>
          </p:nvSpPr>
          <p:spPr bwMode="auto">
            <a:xfrm>
              <a:off x="-7" y="473"/>
              <a:ext cx="110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lang="en-US" sz="2800">
                  <a:solidFill>
                    <a:srgbClr val="CC0066"/>
                  </a:solidFill>
                </a:rPr>
                <a:t>S=20kN</a:t>
              </a:r>
            </a:p>
          </p:txBody>
        </p:sp>
        <p:sp>
          <p:nvSpPr>
            <p:cNvPr id="32813" name="Text Box 45"/>
            <p:cNvSpPr txBox="1">
              <a:spLocks noChangeArrowheads="1"/>
            </p:cNvSpPr>
            <p:nvPr/>
          </p:nvSpPr>
          <p:spPr bwMode="auto">
            <a:xfrm>
              <a:off x="2054" y="1202"/>
              <a:ext cx="1067"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lang="en-US" sz="2800">
                  <a:solidFill>
                    <a:srgbClr val="CC0066"/>
                  </a:solidFill>
                </a:rPr>
                <a:t>P=30kN</a:t>
              </a:r>
            </a:p>
          </p:txBody>
        </p:sp>
        <p:sp>
          <p:nvSpPr>
            <p:cNvPr id="32814" name="Line 46"/>
            <p:cNvSpPr>
              <a:spLocks noChangeShapeType="1"/>
            </p:cNvSpPr>
            <p:nvPr/>
          </p:nvSpPr>
          <p:spPr bwMode="auto">
            <a:xfrm>
              <a:off x="2199" y="1235"/>
              <a:ext cx="580" cy="0"/>
            </a:xfrm>
            <a:prstGeom prst="line">
              <a:avLst/>
            </a:prstGeom>
            <a:noFill/>
            <a:ln w="28575">
              <a:solidFill>
                <a:srgbClr val="FF0066"/>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815" name="Line 47"/>
            <p:cNvSpPr>
              <a:spLocks noChangeShapeType="1"/>
            </p:cNvSpPr>
            <p:nvPr/>
          </p:nvSpPr>
          <p:spPr bwMode="auto">
            <a:xfrm>
              <a:off x="2211" y="420"/>
              <a:ext cx="0" cy="339"/>
            </a:xfrm>
            <a:prstGeom prst="line">
              <a:avLst/>
            </a:prstGeom>
            <a:noFill/>
            <a:ln w="28575">
              <a:solidFill>
                <a:srgbClr val="FF0066"/>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816" name="Text Box 48"/>
            <p:cNvSpPr txBox="1">
              <a:spLocks noChangeArrowheads="1"/>
            </p:cNvSpPr>
            <p:nvPr/>
          </p:nvSpPr>
          <p:spPr bwMode="auto">
            <a:xfrm>
              <a:off x="1673" y="359"/>
              <a:ext cx="40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latin typeface="Times New Roman" pitchFamily="18" charset="0"/>
                  <a:cs typeface="Times New Roman" pitchFamily="18" charset="0"/>
                </a:rPr>
                <a:t>1m</a:t>
              </a:r>
            </a:p>
          </p:txBody>
        </p:sp>
        <p:sp>
          <p:nvSpPr>
            <p:cNvPr id="32817" name="Text Box 49"/>
            <p:cNvSpPr txBox="1">
              <a:spLocks noChangeArrowheads="1"/>
            </p:cNvSpPr>
            <p:nvPr/>
          </p:nvSpPr>
          <p:spPr bwMode="auto">
            <a:xfrm>
              <a:off x="986" y="356"/>
              <a:ext cx="40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latin typeface="Times New Roman" pitchFamily="18" charset="0"/>
                  <a:cs typeface="Times New Roman" pitchFamily="18" charset="0"/>
                </a:rPr>
                <a:t>1m</a:t>
              </a:r>
            </a:p>
          </p:txBody>
        </p:sp>
        <p:sp>
          <p:nvSpPr>
            <p:cNvPr id="32818" name="Text Box 50"/>
            <p:cNvSpPr txBox="1">
              <a:spLocks noChangeArrowheads="1"/>
            </p:cNvSpPr>
            <p:nvPr/>
          </p:nvSpPr>
          <p:spPr bwMode="auto">
            <a:xfrm>
              <a:off x="1023" y="935"/>
              <a:ext cx="1394"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lang="en-US" sz="2800">
                  <a:solidFill>
                    <a:srgbClr val="CC0066"/>
                  </a:solidFill>
                </a:rPr>
                <a:t>M=20kNm</a:t>
              </a:r>
            </a:p>
          </p:txBody>
        </p:sp>
        <p:sp>
          <p:nvSpPr>
            <p:cNvPr id="32819" name="Text Box 51"/>
            <p:cNvSpPr txBox="1">
              <a:spLocks noChangeArrowheads="1"/>
            </p:cNvSpPr>
            <p:nvPr/>
          </p:nvSpPr>
          <p:spPr bwMode="auto">
            <a:xfrm rot="16200000">
              <a:off x="148" y="1623"/>
              <a:ext cx="597"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lang="en-US" sz="2800"/>
                <a:t>2m</a:t>
              </a:r>
            </a:p>
          </p:txBody>
        </p:sp>
        <p:sp>
          <p:nvSpPr>
            <p:cNvPr id="32820" name="Text Box 52"/>
            <p:cNvSpPr txBox="1">
              <a:spLocks noChangeArrowheads="1"/>
            </p:cNvSpPr>
            <p:nvPr/>
          </p:nvSpPr>
          <p:spPr bwMode="auto">
            <a:xfrm>
              <a:off x="655" y="1294"/>
              <a:ext cx="46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lang="en-US">
                  <a:latin typeface="Times New Roman" pitchFamily="18" charset="0"/>
                  <a:cs typeface="Times New Roman" pitchFamily="18" charset="0"/>
                </a:rPr>
                <a:t>B</a:t>
              </a:r>
            </a:p>
          </p:txBody>
        </p:sp>
        <p:sp>
          <p:nvSpPr>
            <p:cNvPr id="32821" name="Text Box 53"/>
            <p:cNvSpPr txBox="1">
              <a:spLocks noChangeArrowheads="1"/>
            </p:cNvSpPr>
            <p:nvPr/>
          </p:nvSpPr>
          <p:spPr bwMode="auto">
            <a:xfrm>
              <a:off x="888" y="709"/>
              <a:ext cx="46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lang="en-US">
                  <a:latin typeface="Times New Roman" pitchFamily="18" charset="0"/>
                  <a:cs typeface="Times New Roman" pitchFamily="18" charset="0"/>
                </a:rPr>
                <a:t>C</a:t>
              </a:r>
            </a:p>
          </p:txBody>
        </p:sp>
        <p:sp>
          <p:nvSpPr>
            <p:cNvPr id="32822" name="Text Box 54"/>
            <p:cNvSpPr txBox="1">
              <a:spLocks noChangeArrowheads="1"/>
            </p:cNvSpPr>
            <p:nvPr/>
          </p:nvSpPr>
          <p:spPr bwMode="auto">
            <a:xfrm>
              <a:off x="1297" y="701"/>
              <a:ext cx="46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lang="en-US">
                  <a:latin typeface="Times New Roman" pitchFamily="18" charset="0"/>
                  <a:cs typeface="Times New Roman" pitchFamily="18" charset="0"/>
                </a:rPr>
                <a:t>D</a:t>
              </a:r>
            </a:p>
          </p:txBody>
        </p:sp>
        <p:sp>
          <p:nvSpPr>
            <p:cNvPr id="32823" name="Text Box 55"/>
            <p:cNvSpPr txBox="1">
              <a:spLocks noChangeArrowheads="1"/>
            </p:cNvSpPr>
            <p:nvPr/>
          </p:nvSpPr>
          <p:spPr bwMode="auto">
            <a:xfrm>
              <a:off x="685" y="2070"/>
              <a:ext cx="46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lang="en-US">
                  <a:latin typeface="Times New Roman" pitchFamily="18" charset="0"/>
                  <a:cs typeface="Times New Roman" pitchFamily="18" charset="0"/>
                </a:rPr>
                <a:t>A</a:t>
              </a:r>
            </a:p>
          </p:txBody>
        </p:sp>
        <p:sp>
          <p:nvSpPr>
            <p:cNvPr id="32824" name="Text Box 56"/>
            <p:cNvSpPr txBox="1">
              <a:spLocks noChangeArrowheads="1"/>
            </p:cNvSpPr>
            <p:nvPr/>
          </p:nvSpPr>
          <p:spPr bwMode="auto">
            <a:xfrm rot="16200000">
              <a:off x="154" y="830"/>
              <a:ext cx="627"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lang="en-US" sz="2800"/>
                <a:t>2m</a:t>
              </a:r>
            </a:p>
          </p:txBody>
        </p:sp>
        <p:sp>
          <p:nvSpPr>
            <p:cNvPr id="32825" name="Text Box 57"/>
            <p:cNvSpPr txBox="1">
              <a:spLocks noChangeArrowheads="1"/>
            </p:cNvSpPr>
            <p:nvPr/>
          </p:nvSpPr>
          <p:spPr bwMode="auto">
            <a:xfrm>
              <a:off x="1942" y="1082"/>
              <a:ext cx="58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lang="en-US">
                  <a:latin typeface="Times New Roman" pitchFamily="18" charset="0"/>
                  <a:cs typeface="Times New Roman" pitchFamily="18" charset="0"/>
                </a:rPr>
                <a:t>G</a:t>
              </a:r>
            </a:p>
          </p:txBody>
        </p:sp>
        <p:sp>
          <p:nvSpPr>
            <p:cNvPr id="32826" name="Text Box 58"/>
            <p:cNvSpPr txBox="1">
              <a:spLocks noChangeArrowheads="1"/>
            </p:cNvSpPr>
            <p:nvPr/>
          </p:nvSpPr>
          <p:spPr bwMode="auto">
            <a:xfrm>
              <a:off x="1952" y="716"/>
              <a:ext cx="58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lang="en-US">
                  <a:latin typeface="Times New Roman" pitchFamily="18" charset="0"/>
                  <a:cs typeface="Times New Roman" pitchFamily="18" charset="0"/>
                </a:rPr>
                <a:t>E</a:t>
              </a:r>
            </a:p>
          </p:txBody>
        </p:sp>
        <p:sp>
          <p:nvSpPr>
            <p:cNvPr id="32827" name="Arc 59"/>
            <p:cNvSpPr>
              <a:spLocks/>
            </p:cNvSpPr>
            <p:nvPr/>
          </p:nvSpPr>
          <p:spPr bwMode="auto">
            <a:xfrm flipH="1" flipV="1">
              <a:off x="669" y="2323"/>
              <a:ext cx="485" cy="272"/>
            </a:xfrm>
            <a:custGeom>
              <a:avLst/>
              <a:gdLst>
                <a:gd name="G0" fmla="+- 13859 0 0"/>
                <a:gd name="G1" fmla="+- 21600 0 0"/>
                <a:gd name="G2" fmla="+- 21600 0 0"/>
                <a:gd name="T0" fmla="*/ 0 w 27614"/>
                <a:gd name="T1" fmla="*/ 5032 h 21600"/>
                <a:gd name="T2" fmla="*/ 27614 w 27614"/>
                <a:gd name="T3" fmla="*/ 4946 h 21600"/>
                <a:gd name="T4" fmla="*/ 13859 w 27614"/>
                <a:gd name="T5" fmla="*/ 21600 h 21600"/>
              </a:gdLst>
              <a:ahLst/>
              <a:cxnLst>
                <a:cxn ang="0">
                  <a:pos x="T0" y="T1"/>
                </a:cxn>
                <a:cxn ang="0">
                  <a:pos x="T2" y="T3"/>
                </a:cxn>
                <a:cxn ang="0">
                  <a:pos x="T4" y="T5"/>
                </a:cxn>
              </a:cxnLst>
              <a:rect l="0" t="0" r="r" b="b"/>
              <a:pathLst>
                <a:path w="27614" h="21600" fill="none" extrusionOk="0">
                  <a:moveTo>
                    <a:pt x="0" y="5032"/>
                  </a:moveTo>
                  <a:cubicBezTo>
                    <a:pt x="3886" y="1781"/>
                    <a:pt x="8792" y="-1"/>
                    <a:pt x="13859" y="0"/>
                  </a:cubicBezTo>
                  <a:cubicBezTo>
                    <a:pt x="18879" y="0"/>
                    <a:pt x="23743" y="1748"/>
                    <a:pt x="27614" y="4945"/>
                  </a:cubicBezTo>
                </a:path>
                <a:path w="27614" h="21600" stroke="0" extrusionOk="0">
                  <a:moveTo>
                    <a:pt x="0" y="5032"/>
                  </a:moveTo>
                  <a:cubicBezTo>
                    <a:pt x="3886" y="1781"/>
                    <a:pt x="8792" y="-1"/>
                    <a:pt x="13859" y="0"/>
                  </a:cubicBezTo>
                  <a:cubicBezTo>
                    <a:pt x="18879" y="0"/>
                    <a:pt x="23743" y="1748"/>
                    <a:pt x="27614" y="4945"/>
                  </a:cubicBezTo>
                  <a:lnTo>
                    <a:pt x="13859" y="21600"/>
                  </a:lnTo>
                  <a:close/>
                </a:path>
              </a:pathLst>
            </a:custGeom>
            <a:noFill/>
            <a:ln w="28575">
              <a:solidFill>
                <a:srgbClr val="006600"/>
              </a:solidFill>
              <a:round/>
              <a:headEnd/>
              <a:tailEnd type="stealth"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28" name="Line 60"/>
            <p:cNvSpPr>
              <a:spLocks noChangeShapeType="1"/>
            </p:cNvSpPr>
            <p:nvPr/>
          </p:nvSpPr>
          <p:spPr bwMode="auto">
            <a:xfrm>
              <a:off x="916" y="2329"/>
              <a:ext cx="0" cy="408"/>
            </a:xfrm>
            <a:prstGeom prst="line">
              <a:avLst/>
            </a:prstGeom>
            <a:noFill/>
            <a:ln w="28575">
              <a:solidFill>
                <a:srgbClr val="0066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829" name="Line 61"/>
            <p:cNvSpPr>
              <a:spLocks noChangeShapeType="1"/>
            </p:cNvSpPr>
            <p:nvPr/>
          </p:nvSpPr>
          <p:spPr bwMode="auto">
            <a:xfrm>
              <a:off x="689" y="2464"/>
              <a:ext cx="499" cy="0"/>
            </a:xfrm>
            <a:prstGeom prst="line">
              <a:avLst/>
            </a:prstGeom>
            <a:noFill/>
            <a:ln w="28575">
              <a:solidFill>
                <a:srgbClr val="0066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830" name="Text Box 62"/>
            <p:cNvSpPr txBox="1">
              <a:spLocks noChangeArrowheads="1"/>
            </p:cNvSpPr>
            <p:nvPr/>
          </p:nvSpPr>
          <p:spPr bwMode="auto">
            <a:xfrm>
              <a:off x="1611" y="2568"/>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graphicFrame>
          <p:nvGraphicFramePr>
            <p:cNvPr id="32831" name="Object 63"/>
            <p:cNvGraphicFramePr>
              <a:graphicFrameLocks noChangeAspect="1"/>
            </p:cNvGraphicFramePr>
            <p:nvPr/>
          </p:nvGraphicFramePr>
          <p:xfrm>
            <a:off x="936" y="2642"/>
            <a:ext cx="329" cy="382"/>
          </p:xfrm>
          <a:graphic>
            <a:graphicData uri="http://schemas.openxmlformats.org/presentationml/2006/ole">
              <mc:AlternateContent xmlns:mc="http://schemas.openxmlformats.org/markup-compatibility/2006">
                <mc:Choice xmlns:v="urn:schemas-microsoft-com:vml" Requires="v">
                  <p:oleObj spid="_x0000_s32872" name="Equation" r:id="rId17" imgW="241200" imgH="279360" progId="Equation.DSMT4">
                    <p:embed/>
                  </p:oleObj>
                </mc:Choice>
                <mc:Fallback>
                  <p:oleObj name="Equation" r:id="rId17" imgW="241200" imgH="279360" progId="Equation.DSMT4">
                    <p:embed/>
                    <p:pic>
                      <p:nvPicPr>
                        <p:cNvPr id="0" name="Object 6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936" y="2642"/>
                          <a:ext cx="329" cy="3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2832" name="Object 64"/>
            <p:cNvGraphicFramePr>
              <a:graphicFrameLocks noChangeAspect="1"/>
            </p:cNvGraphicFramePr>
            <p:nvPr/>
          </p:nvGraphicFramePr>
          <p:xfrm>
            <a:off x="1177" y="2255"/>
            <a:ext cx="323" cy="296"/>
          </p:xfrm>
          <a:graphic>
            <a:graphicData uri="http://schemas.openxmlformats.org/presentationml/2006/ole">
              <mc:AlternateContent xmlns:mc="http://schemas.openxmlformats.org/markup-compatibility/2006">
                <mc:Choice xmlns:v="urn:schemas-microsoft-com:vml" Requires="v">
                  <p:oleObj spid="_x0000_s32873" name="Equation" r:id="rId19" imgW="304560" imgH="279360" progId="Equation.DSMT4">
                    <p:embed/>
                  </p:oleObj>
                </mc:Choice>
                <mc:Fallback>
                  <p:oleObj name="Equation" r:id="rId19" imgW="304560" imgH="279360" progId="Equation.DSMT4">
                    <p:embed/>
                    <p:pic>
                      <p:nvPicPr>
                        <p:cNvPr id="0" name="Object 64"/>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177" y="2255"/>
                          <a:ext cx="323" cy="29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2833" name="Object 65"/>
            <p:cNvGraphicFramePr>
              <a:graphicFrameLocks noChangeAspect="1"/>
            </p:cNvGraphicFramePr>
            <p:nvPr/>
          </p:nvGraphicFramePr>
          <p:xfrm>
            <a:off x="304" y="2532"/>
            <a:ext cx="476" cy="402"/>
          </p:xfrm>
          <a:graphic>
            <a:graphicData uri="http://schemas.openxmlformats.org/presentationml/2006/ole">
              <mc:AlternateContent xmlns:mc="http://schemas.openxmlformats.org/markup-compatibility/2006">
                <mc:Choice xmlns:v="urn:schemas-microsoft-com:vml" Requires="v">
                  <p:oleObj spid="_x0000_s32874" name="Equation" r:id="rId21" imgW="330120" imgH="279360" progId="Equation.DSMT4">
                    <p:embed/>
                  </p:oleObj>
                </mc:Choice>
                <mc:Fallback>
                  <p:oleObj name="Equation" r:id="rId21" imgW="330120" imgH="279360" progId="Equation.DSMT4">
                    <p:embed/>
                    <p:pic>
                      <p:nvPicPr>
                        <p:cNvPr id="0" name="Object 65"/>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04" y="2532"/>
                          <a:ext cx="476" cy="40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2836" name="Text Box 68"/>
            <p:cNvSpPr txBox="1">
              <a:spLocks noChangeArrowheads="1"/>
            </p:cNvSpPr>
            <p:nvPr/>
          </p:nvSpPr>
          <p:spPr bwMode="auto">
            <a:xfrm>
              <a:off x="3017" y="1388"/>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32838" name="Text Box 70"/>
            <p:cNvSpPr txBox="1">
              <a:spLocks noChangeArrowheads="1"/>
            </p:cNvSpPr>
            <p:nvPr/>
          </p:nvSpPr>
          <p:spPr bwMode="auto">
            <a:xfrm>
              <a:off x="2654" y="2024"/>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32840" name="Text Box 72"/>
            <p:cNvSpPr txBox="1">
              <a:spLocks noChangeArrowheads="1"/>
            </p:cNvSpPr>
            <p:nvPr/>
          </p:nvSpPr>
          <p:spPr bwMode="auto">
            <a:xfrm>
              <a:off x="2427" y="2568"/>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32842" name="Text Box 74"/>
            <p:cNvSpPr txBox="1">
              <a:spLocks noChangeArrowheads="1"/>
            </p:cNvSpPr>
            <p:nvPr/>
          </p:nvSpPr>
          <p:spPr bwMode="auto">
            <a:xfrm>
              <a:off x="2155" y="2704"/>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32859" name="Line 91"/>
            <p:cNvSpPr>
              <a:spLocks noChangeShapeType="1"/>
            </p:cNvSpPr>
            <p:nvPr/>
          </p:nvSpPr>
          <p:spPr bwMode="auto">
            <a:xfrm>
              <a:off x="2976" y="765"/>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860" name="Line 92"/>
            <p:cNvSpPr>
              <a:spLocks noChangeShapeType="1"/>
            </p:cNvSpPr>
            <p:nvPr/>
          </p:nvSpPr>
          <p:spPr bwMode="auto">
            <a:xfrm>
              <a:off x="2976" y="1248"/>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861" name="Line 93"/>
            <p:cNvSpPr>
              <a:spLocks noChangeShapeType="1"/>
            </p:cNvSpPr>
            <p:nvPr/>
          </p:nvSpPr>
          <p:spPr bwMode="auto">
            <a:xfrm>
              <a:off x="3024" y="768"/>
              <a:ext cx="0" cy="48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862" name="Text Box 94"/>
            <p:cNvSpPr txBox="1">
              <a:spLocks noChangeArrowheads="1"/>
            </p:cNvSpPr>
            <p:nvPr/>
          </p:nvSpPr>
          <p:spPr bwMode="auto">
            <a:xfrm rot="16200000">
              <a:off x="2559" y="861"/>
              <a:ext cx="61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t>1,5m</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32770"/>
                                        </p:tgtEl>
                                        <p:attrNameLst>
                                          <p:attrName>style.visibility</p:attrName>
                                        </p:attrNameLst>
                                      </p:cBhvr>
                                      <p:to>
                                        <p:strVal val="visible"/>
                                      </p:to>
                                    </p:set>
                                    <p:animEffect transition="in" filter="wipe(down)">
                                      <p:cBhvr>
                                        <p:cTn id="7" dur="500"/>
                                        <p:tgtEl>
                                          <p:spTgt spid="3277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32864"/>
                                        </p:tgtEl>
                                        <p:attrNameLst>
                                          <p:attrName>style.visibility</p:attrName>
                                        </p:attrNameLst>
                                      </p:cBhvr>
                                      <p:to>
                                        <p:strVal val="visible"/>
                                      </p:to>
                                    </p:set>
                                    <p:animEffect transition="in" filter="wheel(4)">
                                      <p:cBhvr>
                                        <p:cTn id="12" dur="2000"/>
                                        <p:tgtEl>
                                          <p:spTgt spid="3286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4" presetClass="entr" presetSubtype="0" fill="hold" nodeType="clickEffect">
                                  <p:stCondLst>
                                    <p:cond delay="0"/>
                                  </p:stCondLst>
                                  <p:childTnLst>
                                    <p:set>
                                      <p:cBhvr>
                                        <p:cTn id="16" dur="1" fill="hold">
                                          <p:stCondLst>
                                            <p:cond delay="0"/>
                                          </p:stCondLst>
                                        </p:cTn>
                                        <p:tgtEl>
                                          <p:spTgt spid="32856"/>
                                        </p:tgtEl>
                                        <p:attrNameLst>
                                          <p:attrName>style.visibility</p:attrName>
                                        </p:attrNameLst>
                                      </p:cBhvr>
                                      <p:to>
                                        <p:strVal val="visible"/>
                                      </p:to>
                                    </p:set>
                                    <p:anim to="" calcmode="lin" valueType="num">
                                      <p:cBhvr>
                                        <p:cTn id="17" dur="1" fill="hold"/>
                                        <p:tgtEl>
                                          <p:spTgt spid="32856"/>
                                        </p:tgtEl>
                                        <p:attrNameLst>
                                          <p:attrName/>
                                        </p:attrNameLst>
                                      </p:cBhvr>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grpId="0" nodeType="clickEffect">
                                  <p:stCondLst>
                                    <p:cond delay="0"/>
                                  </p:stCondLst>
                                  <p:childTnLst>
                                    <p:set>
                                      <p:cBhvr>
                                        <p:cTn id="21" dur="1" fill="hold">
                                          <p:stCondLst>
                                            <p:cond delay="0"/>
                                          </p:stCondLst>
                                        </p:cTn>
                                        <p:tgtEl>
                                          <p:spTgt spid="32854"/>
                                        </p:tgtEl>
                                        <p:attrNameLst>
                                          <p:attrName>style.visibility</p:attrName>
                                        </p:attrNameLst>
                                      </p:cBhvr>
                                      <p:to>
                                        <p:strVal val="visible"/>
                                      </p:to>
                                    </p:set>
                                    <p:animEffect transition="in" filter="box(in)">
                                      <p:cBhvr>
                                        <p:cTn id="22" dur="2000"/>
                                        <p:tgtEl>
                                          <p:spTgt spid="32854"/>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 presetClass="entr" presetSubtype="4" fill="hold" nodeType="clickEffect">
                                  <p:stCondLst>
                                    <p:cond delay="0"/>
                                  </p:stCondLst>
                                  <p:childTnLst>
                                    <p:set>
                                      <p:cBhvr>
                                        <p:cTn id="26" dur="1" fill="hold">
                                          <p:stCondLst>
                                            <p:cond delay="0"/>
                                          </p:stCondLst>
                                        </p:cTn>
                                        <p:tgtEl>
                                          <p:spTgt spid="32837"/>
                                        </p:tgtEl>
                                        <p:attrNameLst>
                                          <p:attrName>style.visibility</p:attrName>
                                        </p:attrNameLst>
                                      </p:cBhvr>
                                      <p:to>
                                        <p:strVal val="visible"/>
                                      </p:to>
                                    </p:set>
                                    <p:anim calcmode="lin" valueType="num">
                                      <p:cBhvr additive="base">
                                        <p:cTn id="27" dur="3000" fill="hold"/>
                                        <p:tgtEl>
                                          <p:spTgt spid="32837"/>
                                        </p:tgtEl>
                                        <p:attrNameLst>
                                          <p:attrName>ppt_x</p:attrName>
                                        </p:attrNameLst>
                                      </p:cBhvr>
                                      <p:tavLst>
                                        <p:tav tm="0">
                                          <p:val>
                                            <p:strVal val="#ppt_x"/>
                                          </p:val>
                                        </p:tav>
                                        <p:tav tm="100000">
                                          <p:val>
                                            <p:strVal val="#ppt_x"/>
                                          </p:val>
                                        </p:tav>
                                      </p:tavLst>
                                    </p:anim>
                                    <p:anim calcmode="lin" valueType="num">
                                      <p:cBhvr additive="base">
                                        <p:cTn id="28" dur="3000" fill="hold"/>
                                        <p:tgtEl>
                                          <p:spTgt spid="32837"/>
                                        </p:tgtEl>
                                        <p:attrNameLst>
                                          <p:attrName>ppt_y</p:attrName>
                                        </p:attrNameLst>
                                      </p:cBhvr>
                                      <p:tavLst>
                                        <p:tav tm="0">
                                          <p:val>
                                            <p:strVal val="1+#ppt_h/2"/>
                                          </p:val>
                                        </p:tav>
                                        <p:tav tm="100000">
                                          <p:val>
                                            <p:strVal val="#ppt_y"/>
                                          </p:val>
                                        </p:tav>
                                      </p:tavLst>
                                    </p:anim>
                                  </p:childTnLst>
                                </p:cTn>
                              </p:par>
                            </p:childTnLst>
                          </p:cTn>
                        </p:par>
                      </p:childTnLst>
                    </p:cTn>
                  </p:par>
                  <p:par>
                    <p:cTn id="29" fill="hold" nodeType="clickPar">
                      <p:stCondLst>
                        <p:cond delay="indefinite"/>
                      </p:stCondLst>
                      <p:childTnLst>
                        <p:par>
                          <p:cTn id="30" fill="hold" nodeType="withGroup">
                            <p:stCondLst>
                              <p:cond delay="0"/>
                            </p:stCondLst>
                            <p:childTnLst>
                              <p:par>
                                <p:cTn id="31" presetID="21" presetClass="entr" presetSubtype="4" fill="hold" nodeType="clickEffect">
                                  <p:stCondLst>
                                    <p:cond delay="0"/>
                                  </p:stCondLst>
                                  <p:childTnLst>
                                    <p:set>
                                      <p:cBhvr>
                                        <p:cTn id="32" dur="1" fill="hold">
                                          <p:stCondLst>
                                            <p:cond delay="0"/>
                                          </p:stCondLst>
                                        </p:cTn>
                                        <p:tgtEl>
                                          <p:spTgt spid="32850"/>
                                        </p:tgtEl>
                                        <p:attrNameLst>
                                          <p:attrName>style.visibility</p:attrName>
                                        </p:attrNameLst>
                                      </p:cBhvr>
                                      <p:to>
                                        <p:strVal val="visible"/>
                                      </p:to>
                                    </p:set>
                                    <p:animEffect transition="in" filter="wheel(4)">
                                      <p:cBhvr>
                                        <p:cTn id="33" dur="3000"/>
                                        <p:tgtEl>
                                          <p:spTgt spid="32850"/>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21" presetClass="entr" presetSubtype="4" fill="hold" nodeType="clickEffect">
                                  <p:stCondLst>
                                    <p:cond delay="0"/>
                                  </p:stCondLst>
                                  <p:childTnLst>
                                    <p:set>
                                      <p:cBhvr>
                                        <p:cTn id="37" dur="1" fill="hold">
                                          <p:stCondLst>
                                            <p:cond delay="0"/>
                                          </p:stCondLst>
                                        </p:cTn>
                                        <p:tgtEl>
                                          <p:spTgt spid="32839"/>
                                        </p:tgtEl>
                                        <p:attrNameLst>
                                          <p:attrName>style.visibility</p:attrName>
                                        </p:attrNameLst>
                                      </p:cBhvr>
                                      <p:to>
                                        <p:strVal val="visible"/>
                                      </p:to>
                                    </p:set>
                                    <p:animEffect transition="in" filter="wheel(4)">
                                      <p:cBhvr>
                                        <p:cTn id="38" dur="3000"/>
                                        <p:tgtEl>
                                          <p:spTgt spid="32839"/>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22" presetClass="entr" presetSubtype="4" fill="hold" nodeType="clickEffect">
                                  <p:stCondLst>
                                    <p:cond delay="0"/>
                                  </p:stCondLst>
                                  <p:childTnLst>
                                    <p:set>
                                      <p:cBhvr>
                                        <p:cTn id="42" dur="1" fill="hold">
                                          <p:stCondLst>
                                            <p:cond delay="0"/>
                                          </p:stCondLst>
                                        </p:cTn>
                                        <p:tgtEl>
                                          <p:spTgt spid="32841"/>
                                        </p:tgtEl>
                                        <p:attrNameLst>
                                          <p:attrName>style.visibility</p:attrName>
                                        </p:attrNameLst>
                                      </p:cBhvr>
                                      <p:to>
                                        <p:strVal val="visible"/>
                                      </p:to>
                                    </p:set>
                                    <p:animEffect transition="in" filter="wipe(down)">
                                      <p:cBhvr>
                                        <p:cTn id="43" dur="3000"/>
                                        <p:tgtEl>
                                          <p:spTgt spid="32841"/>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22" presetClass="entr" presetSubtype="4" fill="hold" nodeType="clickEffect">
                                  <p:stCondLst>
                                    <p:cond delay="0"/>
                                  </p:stCondLst>
                                  <p:childTnLst>
                                    <p:set>
                                      <p:cBhvr>
                                        <p:cTn id="47" dur="1" fill="hold">
                                          <p:stCondLst>
                                            <p:cond delay="0"/>
                                          </p:stCondLst>
                                        </p:cTn>
                                        <p:tgtEl>
                                          <p:spTgt spid="32843"/>
                                        </p:tgtEl>
                                        <p:attrNameLst>
                                          <p:attrName>style.visibility</p:attrName>
                                        </p:attrNameLst>
                                      </p:cBhvr>
                                      <p:to>
                                        <p:strVal val="visible"/>
                                      </p:to>
                                    </p:set>
                                    <p:animEffect transition="in" filter="wipe(down)">
                                      <p:cBhvr>
                                        <p:cTn id="48" dur="3000"/>
                                        <p:tgtEl>
                                          <p:spTgt spid="32843"/>
                                        </p:tgtEl>
                                      </p:cBhvr>
                                    </p:animEffect>
                                  </p:childTnLst>
                                </p:cTn>
                              </p:par>
                            </p:childTnLst>
                          </p:cTn>
                        </p:par>
                      </p:childTnLst>
                    </p:cTn>
                  </p:par>
                  <p:par>
                    <p:cTn id="49" fill="hold" nodeType="clickPar">
                      <p:stCondLst>
                        <p:cond delay="indefinite"/>
                      </p:stCondLst>
                      <p:childTnLst>
                        <p:par>
                          <p:cTn id="50" fill="hold" nodeType="withGroup">
                            <p:stCondLst>
                              <p:cond delay="0"/>
                            </p:stCondLst>
                            <p:childTnLst>
                              <p:par>
                                <p:cTn id="51" presetID="22" presetClass="entr" presetSubtype="4" fill="hold" nodeType="clickEffect">
                                  <p:stCondLst>
                                    <p:cond delay="0"/>
                                  </p:stCondLst>
                                  <p:childTnLst>
                                    <p:set>
                                      <p:cBhvr>
                                        <p:cTn id="52" dur="1" fill="hold">
                                          <p:stCondLst>
                                            <p:cond delay="0"/>
                                          </p:stCondLst>
                                        </p:cTn>
                                        <p:tgtEl>
                                          <p:spTgt spid="32845"/>
                                        </p:tgtEl>
                                        <p:attrNameLst>
                                          <p:attrName>style.visibility</p:attrName>
                                        </p:attrNameLst>
                                      </p:cBhvr>
                                      <p:to>
                                        <p:strVal val="visible"/>
                                      </p:to>
                                    </p:set>
                                    <p:animEffect transition="in" filter="wipe(down)">
                                      <p:cBhvr>
                                        <p:cTn id="53" dur="3000"/>
                                        <p:tgtEl>
                                          <p:spTgt spid="328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770" grpId="0"/>
      <p:bldP spid="32854"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3910" name="Group 118"/>
          <p:cNvGrpSpPr>
            <a:grpSpLocks/>
          </p:cNvGrpSpPr>
          <p:nvPr/>
        </p:nvGrpSpPr>
        <p:grpSpPr bwMode="auto">
          <a:xfrm>
            <a:off x="466725" y="2252663"/>
            <a:ext cx="2994025" cy="4349750"/>
            <a:chOff x="294" y="867"/>
            <a:chExt cx="1886" cy="2740"/>
          </a:xfrm>
        </p:grpSpPr>
        <p:sp>
          <p:nvSpPr>
            <p:cNvPr id="33830" name="Text Box 38"/>
            <p:cNvSpPr txBox="1">
              <a:spLocks noChangeArrowheads="1"/>
            </p:cNvSpPr>
            <p:nvPr/>
          </p:nvSpPr>
          <p:spPr bwMode="auto">
            <a:xfrm>
              <a:off x="1672" y="1175"/>
              <a:ext cx="50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latin typeface="Times New Roman" pitchFamily="18" charset="0"/>
                  <a:cs typeface="Times New Roman" pitchFamily="18" charset="0"/>
                </a:rPr>
                <a:t>52,5</a:t>
              </a:r>
            </a:p>
          </p:txBody>
        </p:sp>
        <p:sp>
          <p:nvSpPr>
            <p:cNvPr id="33832" name="Text Box 40"/>
            <p:cNvSpPr txBox="1">
              <a:spLocks noChangeArrowheads="1"/>
            </p:cNvSpPr>
            <p:nvPr/>
          </p:nvSpPr>
          <p:spPr bwMode="auto">
            <a:xfrm>
              <a:off x="1672" y="1175"/>
              <a:ext cx="50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3300"/>
                  </a:solidFill>
                  <a:latin typeface="Times New Roman" pitchFamily="18" charset="0"/>
                  <a:cs typeface="Times New Roman" pitchFamily="18" charset="0"/>
                </a:rPr>
                <a:t>52,5</a:t>
              </a:r>
            </a:p>
          </p:txBody>
        </p:sp>
        <p:grpSp>
          <p:nvGrpSpPr>
            <p:cNvPr id="33795" name="Group 3"/>
            <p:cNvGrpSpPr>
              <a:grpSpLocks/>
            </p:cNvGrpSpPr>
            <p:nvPr/>
          </p:nvGrpSpPr>
          <p:grpSpPr bwMode="auto">
            <a:xfrm>
              <a:off x="765" y="1513"/>
              <a:ext cx="905" cy="1816"/>
              <a:chOff x="612" y="1117"/>
              <a:chExt cx="905" cy="1816"/>
            </a:xfrm>
          </p:grpSpPr>
          <p:sp>
            <p:nvSpPr>
              <p:cNvPr id="33796" name="Line 4"/>
              <p:cNvSpPr>
                <a:spLocks noChangeShapeType="1"/>
              </p:cNvSpPr>
              <p:nvPr/>
            </p:nvSpPr>
            <p:spPr bwMode="auto">
              <a:xfrm>
                <a:off x="612" y="1117"/>
                <a:ext cx="0" cy="181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797" name="Line 5"/>
              <p:cNvSpPr>
                <a:spLocks noChangeShapeType="1"/>
              </p:cNvSpPr>
              <p:nvPr/>
            </p:nvSpPr>
            <p:spPr bwMode="auto">
              <a:xfrm>
                <a:off x="612" y="1117"/>
                <a:ext cx="90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798" name="Line 6"/>
              <p:cNvSpPr>
                <a:spLocks noChangeShapeType="1"/>
              </p:cNvSpPr>
              <p:nvPr/>
            </p:nvSpPr>
            <p:spPr bwMode="auto">
              <a:xfrm>
                <a:off x="1510" y="1117"/>
                <a:ext cx="0" cy="67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3799" name="Line 7"/>
            <p:cNvSpPr>
              <a:spLocks noChangeShapeType="1"/>
            </p:cNvSpPr>
            <p:nvPr/>
          </p:nvSpPr>
          <p:spPr bwMode="auto">
            <a:xfrm>
              <a:off x="1219" y="1162"/>
              <a:ext cx="0" cy="34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00" name="Line 8"/>
            <p:cNvSpPr>
              <a:spLocks noChangeShapeType="1"/>
            </p:cNvSpPr>
            <p:nvPr/>
          </p:nvSpPr>
          <p:spPr bwMode="auto">
            <a:xfrm>
              <a:off x="1219" y="1153"/>
              <a:ext cx="435" cy="91"/>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01" name="Line 9"/>
            <p:cNvSpPr>
              <a:spLocks noChangeShapeType="1"/>
            </p:cNvSpPr>
            <p:nvPr/>
          </p:nvSpPr>
          <p:spPr bwMode="auto">
            <a:xfrm>
              <a:off x="765" y="1235"/>
              <a:ext cx="449" cy="104"/>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02" name="Line 10"/>
            <p:cNvSpPr>
              <a:spLocks noChangeShapeType="1"/>
            </p:cNvSpPr>
            <p:nvPr/>
          </p:nvSpPr>
          <p:spPr bwMode="auto">
            <a:xfrm>
              <a:off x="761" y="1238"/>
              <a:ext cx="0" cy="27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03" name="Line 11"/>
            <p:cNvSpPr>
              <a:spLocks noChangeShapeType="1"/>
            </p:cNvSpPr>
            <p:nvPr/>
          </p:nvSpPr>
          <p:spPr bwMode="auto">
            <a:xfrm>
              <a:off x="1672" y="1516"/>
              <a:ext cx="272" cy="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04" name="Arc 12"/>
            <p:cNvSpPr>
              <a:spLocks/>
            </p:cNvSpPr>
            <p:nvPr/>
          </p:nvSpPr>
          <p:spPr bwMode="auto">
            <a:xfrm flipH="1" flipV="1">
              <a:off x="1668" y="1506"/>
              <a:ext cx="388" cy="671"/>
            </a:xfrm>
            <a:custGeom>
              <a:avLst/>
              <a:gdLst>
                <a:gd name="G0" fmla="+- 0 0 0"/>
                <a:gd name="G1" fmla="+- 0 0 0"/>
                <a:gd name="G2" fmla="+- 21600 0 0"/>
                <a:gd name="T0" fmla="*/ 21600 w 21600"/>
                <a:gd name="T1" fmla="*/ 129 h 20773"/>
                <a:gd name="T2" fmla="*/ 5920 w 21600"/>
                <a:gd name="T3" fmla="*/ 20773 h 20773"/>
                <a:gd name="T4" fmla="*/ 0 w 21600"/>
                <a:gd name="T5" fmla="*/ 0 h 20773"/>
              </a:gdLst>
              <a:ahLst/>
              <a:cxnLst>
                <a:cxn ang="0">
                  <a:pos x="T0" y="T1"/>
                </a:cxn>
                <a:cxn ang="0">
                  <a:pos x="T2" y="T3"/>
                </a:cxn>
                <a:cxn ang="0">
                  <a:pos x="T4" y="T5"/>
                </a:cxn>
              </a:cxnLst>
              <a:rect l="0" t="0" r="r" b="b"/>
              <a:pathLst>
                <a:path w="21600" h="20773" fill="none" extrusionOk="0">
                  <a:moveTo>
                    <a:pt x="21599" y="128"/>
                  </a:moveTo>
                  <a:cubicBezTo>
                    <a:pt x="21542" y="9730"/>
                    <a:pt x="15153" y="18141"/>
                    <a:pt x="5919" y="20772"/>
                  </a:cubicBezTo>
                </a:path>
                <a:path w="21600" h="20773" stroke="0" extrusionOk="0">
                  <a:moveTo>
                    <a:pt x="21599" y="128"/>
                  </a:moveTo>
                  <a:cubicBezTo>
                    <a:pt x="21542" y="9730"/>
                    <a:pt x="15153" y="18141"/>
                    <a:pt x="5919" y="20772"/>
                  </a:cubicBezTo>
                  <a:lnTo>
                    <a:pt x="0" y="0"/>
                  </a:lnTo>
                  <a:close/>
                </a:path>
              </a:pathLst>
            </a:cu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lang="en-US" sz="2800">
                <a:solidFill>
                  <a:srgbClr val="663300"/>
                </a:solidFill>
                <a:latin typeface="Times New Roman" pitchFamily="18" charset="0"/>
                <a:cs typeface="Times New Roman" pitchFamily="18" charset="0"/>
              </a:endParaRPr>
            </a:p>
          </p:txBody>
        </p:sp>
        <p:sp>
          <p:nvSpPr>
            <p:cNvPr id="33805" name="Line 13"/>
            <p:cNvSpPr>
              <a:spLocks noChangeShapeType="1"/>
            </p:cNvSpPr>
            <p:nvPr/>
          </p:nvSpPr>
          <p:spPr bwMode="auto">
            <a:xfrm>
              <a:off x="765" y="3339"/>
              <a:ext cx="426" cy="0"/>
            </a:xfrm>
            <a:prstGeom prst="line">
              <a:avLst/>
            </a:prstGeom>
            <a:noFill/>
            <a:ln w="28575">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06" name="Arc 14"/>
            <p:cNvSpPr>
              <a:spLocks/>
            </p:cNvSpPr>
            <p:nvPr/>
          </p:nvSpPr>
          <p:spPr bwMode="auto">
            <a:xfrm flipH="1" flipV="1">
              <a:off x="722" y="1629"/>
              <a:ext cx="934" cy="1709"/>
            </a:xfrm>
            <a:custGeom>
              <a:avLst/>
              <a:gdLst>
                <a:gd name="G0" fmla="+- 0 0 0"/>
                <a:gd name="G1" fmla="+- 19118 0 0"/>
                <a:gd name="G2" fmla="+- 21600 0 0"/>
                <a:gd name="T0" fmla="*/ 10053 w 19666"/>
                <a:gd name="T1" fmla="*/ 0 h 19118"/>
                <a:gd name="T2" fmla="*/ 19666 w 19666"/>
                <a:gd name="T3" fmla="*/ 10185 h 19118"/>
                <a:gd name="T4" fmla="*/ 0 w 19666"/>
                <a:gd name="T5" fmla="*/ 19118 h 19118"/>
              </a:gdLst>
              <a:ahLst/>
              <a:cxnLst>
                <a:cxn ang="0">
                  <a:pos x="T0" y="T1"/>
                </a:cxn>
                <a:cxn ang="0">
                  <a:pos x="T2" y="T3"/>
                </a:cxn>
                <a:cxn ang="0">
                  <a:pos x="T4" y="T5"/>
                </a:cxn>
              </a:cxnLst>
              <a:rect l="0" t="0" r="r" b="b"/>
              <a:pathLst>
                <a:path w="19666" h="19118" fill="none" extrusionOk="0">
                  <a:moveTo>
                    <a:pt x="10052" y="0"/>
                  </a:moveTo>
                  <a:cubicBezTo>
                    <a:pt x="14299" y="2233"/>
                    <a:pt x="17681" y="5816"/>
                    <a:pt x="19666" y="10184"/>
                  </a:cubicBezTo>
                </a:path>
                <a:path w="19666" h="19118" stroke="0" extrusionOk="0">
                  <a:moveTo>
                    <a:pt x="10052" y="0"/>
                  </a:moveTo>
                  <a:cubicBezTo>
                    <a:pt x="14299" y="2233"/>
                    <a:pt x="17681" y="5816"/>
                    <a:pt x="19666" y="10184"/>
                  </a:cubicBezTo>
                  <a:lnTo>
                    <a:pt x="0" y="19118"/>
                  </a:lnTo>
                  <a:close/>
                </a:path>
              </a:pathLst>
            </a:cu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lang="en-US" sz="2800">
                <a:solidFill>
                  <a:srgbClr val="663300"/>
                </a:solidFill>
                <a:latin typeface="Times New Roman" pitchFamily="18" charset="0"/>
                <a:cs typeface="Times New Roman" pitchFamily="18" charset="0"/>
              </a:endParaRPr>
            </a:p>
          </p:txBody>
        </p:sp>
        <p:sp>
          <p:nvSpPr>
            <p:cNvPr id="33807" name="Line 15"/>
            <p:cNvSpPr>
              <a:spLocks noChangeShapeType="1"/>
            </p:cNvSpPr>
            <p:nvPr/>
          </p:nvSpPr>
          <p:spPr bwMode="auto">
            <a:xfrm flipH="1" flipV="1">
              <a:off x="457" y="1525"/>
              <a:ext cx="263" cy="90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08" name="Line 16"/>
            <p:cNvSpPr>
              <a:spLocks noChangeShapeType="1"/>
            </p:cNvSpPr>
            <p:nvPr/>
          </p:nvSpPr>
          <p:spPr bwMode="auto">
            <a:xfrm>
              <a:off x="448" y="1516"/>
              <a:ext cx="317" cy="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09" name="Line 17"/>
            <p:cNvSpPr>
              <a:spLocks noChangeShapeType="1"/>
            </p:cNvSpPr>
            <p:nvPr/>
          </p:nvSpPr>
          <p:spPr bwMode="auto">
            <a:xfrm>
              <a:off x="1663" y="1236"/>
              <a:ext cx="0" cy="27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10" name="Line 18"/>
            <p:cNvSpPr>
              <a:spLocks noChangeShapeType="1"/>
            </p:cNvSpPr>
            <p:nvPr/>
          </p:nvSpPr>
          <p:spPr bwMode="auto">
            <a:xfrm>
              <a:off x="529" y="1787"/>
              <a:ext cx="227" cy="0"/>
            </a:xfrm>
            <a:prstGeom prst="line">
              <a:avLst/>
            </a:prstGeom>
            <a:noFill/>
            <a:ln w="9525">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11" name="Line 19"/>
            <p:cNvSpPr>
              <a:spLocks noChangeShapeType="1"/>
            </p:cNvSpPr>
            <p:nvPr/>
          </p:nvSpPr>
          <p:spPr bwMode="auto">
            <a:xfrm>
              <a:off x="493" y="1661"/>
              <a:ext cx="272" cy="0"/>
            </a:xfrm>
            <a:prstGeom prst="line">
              <a:avLst/>
            </a:prstGeom>
            <a:noFill/>
            <a:ln w="9525">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12" name="Line 20"/>
            <p:cNvSpPr>
              <a:spLocks noChangeShapeType="1"/>
            </p:cNvSpPr>
            <p:nvPr/>
          </p:nvSpPr>
          <p:spPr bwMode="auto">
            <a:xfrm>
              <a:off x="565" y="1933"/>
              <a:ext cx="193" cy="0"/>
            </a:xfrm>
            <a:prstGeom prst="line">
              <a:avLst/>
            </a:prstGeom>
            <a:noFill/>
            <a:ln w="9525">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13" name="Line 21"/>
            <p:cNvSpPr>
              <a:spLocks noChangeShapeType="1"/>
            </p:cNvSpPr>
            <p:nvPr/>
          </p:nvSpPr>
          <p:spPr bwMode="auto">
            <a:xfrm>
              <a:off x="610" y="2069"/>
              <a:ext cx="159" cy="0"/>
            </a:xfrm>
            <a:prstGeom prst="line">
              <a:avLst/>
            </a:prstGeom>
            <a:noFill/>
            <a:ln w="9525">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14" name="Line 22"/>
            <p:cNvSpPr>
              <a:spLocks noChangeShapeType="1"/>
            </p:cNvSpPr>
            <p:nvPr/>
          </p:nvSpPr>
          <p:spPr bwMode="auto">
            <a:xfrm>
              <a:off x="646" y="2214"/>
              <a:ext cx="113" cy="0"/>
            </a:xfrm>
            <a:prstGeom prst="line">
              <a:avLst/>
            </a:prstGeom>
            <a:noFill/>
            <a:ln w="9525">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15" name="Line 23"/>
            <p:cNvSpPr>
              <a:spLocks noChangeShapeType="1"/>
            </p:cNvSpPr>
            <p:nvPr/>
          </p:nvSpPr>
          <p:spPr bwMode="auto">
            <a:xfrm>
              <a:off x="691" y="2368"/>
              <a:ext cx="86" cy="0"/>
            </a:xfrm>
            <a:prstGeom prst="line">
              <a:avLst/>
            </a:prstGeom>
            <a:noFill/>
            <a:ln w="28575">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16" name="Line 24"/>
            <p:cNvSpPr>
              <a:spLocks noChangeShapeType="1"/>
            </p:cNvSpPr>
            <p:nvPr/>
          </p:nvSpPr>
          <p:spPr bwMode="auto">
            <a:xfrm>
              <a:off x="756" y="3203"/>
              <a:ext cx="30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17" name="Line 25"/>
            <p:cNvSpPr>
              <a:spLocks noChangeShapeType="1"/>
            </p:cNvSpPr>
            <p:nvPr/>
          </p:nvSpPr>
          <p:spPr bwMode="auto">
            <a:xfrm>
              <a:off x="765" y="3067"/>
              <a:ext cx="202" cy="0"/>
            </a:xfrm>
            <a:prstGeom prst="line">
              <a:avLst/>
            </a:prstGeom>
            <a:noFill/>
            <a:ln w="9525">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18" name="Line 26"/>
            <p:cNvSpPr>
              <a:spLocks noChangeShapeType="1"/>
            </p:cNvSpPr>
            <p:nvPr/>
          </p:nvSpPr>
          <p:spPr bwMode="auto">
            <a:xfrm>
              <a:off x="756" y="2931"/>
              <a:ext cx="134" cy="0"/>
            </a:xfrm>
            <a:prstGeom prst="line">
              <a:avLst/>
            </a:prstGeom>
            <a:noFill/>
            <a:ln w="9525">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19" name="Line 27"/>
            <p:cNvSpPr>
              <a:spLocks noChangeShapeType="1"/>
            </p:cNvSpPr>
            <p:nvPr/>
          </p:nvSpPr>
          <p:spPr bwMode="auto">
            <a:xfrm>
              <a:off x="765" y="2804"/>
              <a:ext cx="91" cy="0"/>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20" name="Line 28"/>
            <p:cNvSpPr>
              <a:spLocks noChangeShapeType="1"/>
            </p:cNvSpPr>
            <p:nvPr/>
          </p:nvSpPr>
          <p:spPr bwMode="auto">
            <a:xfrm>
              <a:off x="910" y="1271"/>
              <a:ext cx="0" cy="238"/>
            </a:xfrm>
            <a:prstGeom prst="line">
              <a:avLst/>
            </a:prstGeom>
            <a:noFill/>
            <a:ln w="9525">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21" name="Line 29"/>
            <p:cNvSpPr>
              <a:spLocks noChangeShapeType="1"/>
            </p:cNvSpPr>
            <p:nvPr/>
          </p:nvSpPr>
          <p:spPr bwMode="auto">
            <a:xfrm>
              <a:off x="1064" y="1298"/>
              <a:ext cx="0" cy="215"/>
            </a:xfrm>
            <a:prstGeom prst="line">
              <a:avLst/>
            </a:prstGeom>
            <a:noFill/>
            <a:ln w="9525">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22" name="Line 30"/>
            <p:cNvSpPr>
              <a:spLocks noChangeShapeType="1"/>
            </p:cNvSpPr>
            <p:nvPr/>
          </p:nvSpPr>
          <p:spPr bwMode="auto">
            <a:xfrm>
              <a:off x="1373" y="1180"/>
              <a:ext cx="0" cy="331"/>
            </a:xfrm>
            <a:prstGeom prst="line">
              <a:avLst/>
            </a:prstGeom>
            <a:noFill/>
            <a:ln w="9525">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23" name="Line 31"/>
            <p:cNvSpPr>
              <a:spLocks noChangeShapeType="1"/>
            </p:cNvSpPr>
            <p:nvPr/>
          </p:nvSpPr>
          <p:spPr bwMode="auto">
            <a:xfrm>
              <a:off x="1509" y="1225"/>
              <a:ext cx="0" cy="277"/>
            </a:xfrm>
            <a:prstGeom prst="line">
              <a:avLst/>
            </a:prstGeom>
            <a:noFill/>
            <a:ln w="9525">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24" name="Line 32"/>
            <p:cNvSpPr>
              <a:spLocks noChangeShapeType="1"/>
            </p:cNvSpPr>
            <p:nvPr/>
          </p:nvSpPr>
          <p:spPr bwMode="auto">
            <a:xfrm>
              <a:off x="765" y="3203"/>
              <a:ext cx="306" cy="0"/>
            </a:xfrm>
            <a:prstGeom prst="line">
              <a:avLst/>
            </a:prstGeom>
            <a:noFill/>
            <a:ln w="9525">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25" name="Line 33"/>
            <p:cNvSpPr>
              <a:spLocks noChangeShapeType="1"/>
            </p:cNvSpPr>
            <p:nvPr/>
          </p:nvSpPr>
          <p:spPr bwMode="auto">
            <a:xfrm>
              <a:off x="1654" y="1670"/>
              <a:ext cx="122" cy="0"/>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26" name="Line 34"/>
            <p:cNvSpPr>
              <a:spLocks noChangeShapeType="1"/>
            </p:cNvSpPr>
            <p:nvPr/>
          </p:nvSpPr>
          <p:spPr bwMode="auto">
            <a:xfrm>
              <a:off x="1672" y="1824"/>
              <a:ext cx="45" cy="0"/>
            </a:xfrm>
            <a:prstGeom prst="line">
              <a:avLst/>
            </a:prstGeom>
            <a:noFill/>
            <a:ln w="9525">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27" name="Text Box 35"/>
            <p:cNvSpPr txBox="1">
              <a:spLocks noChangeArrowheads="1"/>
            </p:cNvSpPr>
            <p:nvPr/>
          </p:nvSpPr>
          <p:spPr bwMode="auto">
            <a:xfrm>
              <a:off x="1227" y="2526"/>
              <a:ext cx="30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3300"/>
                  </a:solidFill>
                </a:rPr>
                <a:t>M</a:t>
              </a:r>
            </a:p>
          </p:txBody>
        </p:sp>
        <p:sp>
          <p:nvSpPr>
            <p:cNvPr id="33828" name="Text Box 36"/>
            <p:cNvSpPr txBox="1">
              <a:spLocks noChangeArrowheads="1"/>
            </p:cNvSpPr>
            <p:nvPr/>
          </p:nvSpPr>
          <p:spPr bwMode="auto">
            <a:xfrm>
              <a:off x="698" y="3280"/>
              <a:ext cx="95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3300"/>
                  </a:solidFill>
                  <a:latin typeface="Times New Roman" pitchFamily="18" charset="0"/>
                  <a:cs typeface="Times New Roman" pitchFamily="18" charset="0"/>
                </a:rPr>
                <a:t>67,5kNm</a:t>
              </a:r>
            </a:p>
          </p:txBody>
        </p:sp>
        <p:sp>
          <p:nvSpPr>
            <p:cNvPr id="33829" name="Text Box 37"/>
            <p:cNvSpPr txBox="1">
              <a:spLocks noChangeArrowheads="1"/>
            </p:cNvSpPr>
            <p:nvPr/>
          </p:nvSpPr>
          <p:spPr bwMode="auto">
            <a:xfrm>
              <a:off x="322" y="2215"/>
              <a:ext cx="51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FF3300"/>
                  </a:solidFill>
                  <a:latin typeface="Times New Roman" pitchFamily="18" charset="0"/>
                  <a:cs typeface="Times New Roman" pitchFamily="18" charset="0"/>
                </a:rPr>
                <a:t>2,5</a:t>
              </a:r>
            </a:p>
          </p:txBody>
        </p:sp>
        <p:sp>
          <p:nvSpPr>
            <p:cNvPr id="33831" name="Text Box 39"/>
            <p:cNvSpPr txBox="1">
              <a:spLocks noChangeArrowheads="1"/>
            </p:cNvSpPr>
            <p:nvPr/>
          </p:nvSpPr>
          <p:spPr bwMode="auto">
            <a:xfrm>
              <a:off x="973" y="867"/>
              <a:ext cx="50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3300"/>
                  </a:solidFill>
                  <a:latin typeface="Times New Roman" pitchFamily="18" charset="0"/>
                  <a:cs typeface="Times New Roman" pitchFamily="18" charset="0"/>
                </a:rPr>
                <a:t>62,5</a:t>
              </a:r>
            </a:p>
          </p:txBody>
        </p:sp>
        <p:sp>
          <p:nvSpPr>
            <p:cNvPr id="33833" name="Text Box 41"/>
            <p:cNvSpPr txBox="1">
              <a:spLocks noChangeArrowheads="1"/>
            </p:cNvSpPr>
            <p:nvPr/>
          </p:nvSpPr>
          <p:spPr bwMode="auto">
            <a:xfrm>
              <a:off x="294" y="1130"/>
              <a:ext cx="50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3300"/>
                  </a:solidFill>
                  <a:latin typeface="Times New Roman" pitchFamily="18" charset="0"/>
                  <a:cs typeface="Times New Roman" pitchFamily="18" charset="0"/>
                </a:rPr>
                <a:t>52,5</a:t>
              </a:r>
            </a:p>
          </p:txBody>
        </p:sp>
      </p:grpSp>
      <p:grpSp>
        <p:nvGrpSpPr>
          <p:cNvPr id="33916" name="Group 124"/>
          <p:cNvGrpSpPr>
            <a:grpSpLocks/>
          </p:cNvGrpSpPr>
          <p:nvPr/>
        </p:nvGrpSpPr>
        <p:grpSpPr bwMode="auto">
          <a:xfrm>
            <a:off x="7005638" y="3248025"/>
            <a:ext cx="1493837" cy="3074988"/>
            <a:chOff x="4413" y="1478"/>
            <a:chExt cx="941" cy="1937"/>
          </a:xfrm>
        </p:grpSpPr>
        <p:grpSp>
          <p:nvGrpSpPr>
            <p:cNvPr id="33913" name="Group 121"/>
            <p:cNvGrpSpPr>
              <a:grpSpLocks/>
            </p:cNvGrpSpPr>
            <p:nvPr/>
          </p:nvGrpSpPr>
          <p:grpSpPr bwMode="auto">
            <a:xfrm>
              <a:off x="4413" y="1480"/>
              <a:ext cx="941" cy="1935"/>
              <a:chOff x="4413" y="1480"/>
              <a:chExt cx="941" cy="1935"/>
            </a:xfrm>
          </p:grpSpPr>
          <p:sp>
            <p:nvSpPr>
              <p:cNvPr id="33877" name="Line 85"/>
              <p:cNvSpPr>
                <a:spLocks noChangeShapeType="1"/>
              </p:cNvSpPr>
              <p:nvPr/>
            </p:nvSpPr>
            <p:spPr bwMode="auto">
              <a:xfrm>
                <a:off x="4420" y="1486"/>
                <a:ext cx="90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78" name="Line 86"/>
              <p:cNvSpPr>
                <a:spLocks noChangeShapeType="1"/>
              </p:cNvSpPr>
              <p:nvPr/>
            </p:nvSpPr>
            <p:spPr bwMode="auto">
              <a:xfrm>
                <a:off x="5318" y="1486"/>
                <a:ext cx="0" cy="420"/>
              </a:xfrm>
              <a:prstGeom prst="line">
                <a:avLst/>
              </a:prstGeom>
              <a:noFill/>
              <a:ln w="2857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79" name="Line 87"/>
              <p:cNvSpPr>
                <a:spLocks noChangeShapeType="1"/>
              </p:cNvSpPr>
              <p:nvPr/>
            </p:nvSpPr>
            <p:spPr bwMode="auto">
              <a:xfrm>
                <a:off x="4566" y="1480"/>
                <a:ext cx="0" cy="1820"/>
              </a:xfrm>
              <a:prstGeom prst="line">
                <a:avLst/>
              </a:prstGeom>
              <a:noFill/>
              <a:ln w="2857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80" name="Line 88"/>
              <p:cNvSpPr>
                <a:spLocks noChangeShapeType="1"/>
              </p:cNvSpPr>
              <p:nvPr/>
            </p:nvSpPr>
            <p:spPr bwMode="auto">
              <a:xfrm>
                <a:off x="4421" y="3294"/>
                <a:ext cx="15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81" name="Line 89"/>
              <p:cNvSpPr>
                <a:spLocks noChangeShapeType="1"/>
              </p:cNvSpPr>
              <p:nvPr/>
            </p:nvSpPr>
            <p:spPr bwMode="auto">
              <a:xfrm>
                <a:off x="4421" y="3294"/>
                <a:ext cx="15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82" name="Line 90"/>
              <p:cNvSpPr>
                <a:spLocks noChangeShapeType="1"/>
              </p:cNvSpPr>
              <p:nvPr/>
            </p:nvSpPr>
            <p:spPr bwMode="auto">
              <a:xfrm>
                <a:off x="4421" y="3158"/>
                <a:ext cx="15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83" name="Line 91"/>
              <p:cNvSpPr>
                <a:spLocks noChangeShapeType="1"/>
              </p:cNvSpPr>
              <p:nvPr/>
            </p:nvSpPr>
            <p:spPr bwMode="auto">
              <a:xfrm>
                <a:off x="4421" y="3022"/>
                <a:ext cx="15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84" name="Line 92"/>
              <p:cNvSpPr>
                <a:spLocks noChangeShapeType="1"/>
              </p:cNvSpPr>
              <p:nvPr/>
            </p:nvSpPr>
            <p:spPr bwMode="auto">
              <a:xfrm>
                <a:off x="4421" y="2886"/>
                <a:ext cx="15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85" name="Line 93"/>
              <p:cNvSpPr>
                <a:spLocks noChangeShapeType="1"/>
              </p:cNvSpPr>
              <p:nvPr/>
            </p:nvSpPr>
            <p:spPr bwMode="auto">
              <a:xfrm>
                <a:off x="4421" y="2750"/>
                <a:ext cx="15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86" name="Line 94"/>
              <p:cNvSpPr>
                <a:spLocks noChangeShapeType="1"/>
              </p:cNvSpPr>
              <p:nvPr/>
            </p:nvSpPr>
            <p:spPr bwMode="auto">
              <a:xfrm>
                <a:off x="4421" y="2750"/>
                <a:ext cx="15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87" name="Line 95"/>
              <p:cNvSpPr>
                <a:spLocks noChangeShapeType="1"/>
              </p:cNvSpPr>
              <p:nvPr/>
            </p:nvSpPr>
            <p:spPr bwMode="auto">
              <a:xfrm>
                <a:off x="4421" y="2623"/>
                <a:ext cx="15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88" name="Line 96"/>
              <p:cNvSpPr>
                <a:spLocks noChangeShapeType="1"/>
              </p:cNvSpPr>
              <p:nvPr/>
            </p:nvSpPr>
            <p:spPr bwMode="auto">
              <a:xfrm>
                <a:off x="4421" y="2469"/>
                <a:ext cx="15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89" name="Line 97"/>
              <p:cNvSpPr>
                <a:spLocks noChangeShapeType="1"/>
              </p:cNvSpPr>
              <p:nvPr/>
            </p:nvSpPr>
            <p:spPr bwMode="auto">
              <a:xfrm>
                <a:off x="4421" y="2332"/>
                <a:ext cx="15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90" name="Line 98"/>
              <p:cNvSpPr>
                <a:spLocks noChangeShapeType="1"/>
              </p:cNvSpPr>
              <p:nvPr/>
            </p:nvSpPr>
            <p:spPr bwMode="auto">
              <a:xfrm>
                <a:off x="4421" y="2196"/>
                <a:ext cx="15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91" name="Line 99"/>
              <p:cNvSpPr>
                <a:spLocks noChangeShapeType="1"/>
              </p:cNvSpPr>
              <p:nvPr/>
            </p:nvSpPr>
            <p:spPr bwMode="auto">
              <a:xfrm>
                <a:off x="4421" y="2051"/>
                <a:ext cx="15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92" name="Line 100"/>
              <p:cNvSpPr>
                <a:spLocks noChangeShapeType="1"/>
              </p:cNvSpPr>
              <p:nvPr/>
            </p:nvSpPr>
            <p:spPr bwMode="auto">
              <a:xfrm>
                <a:off x="4421" y="1906"/>
                <a:ext cx="15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93" name="Line 101"/>
              <p:cNvSpPr>
                <a:spLocks noChangeShapeType="1"/>
              </p:cNvSpPr>
              <p:nvPr/>
            </p:nvSpPr>
            <p:spPr bwMode="auto">
              <a:xfrm>
                <a:off x="4421" y="1770"/>
                <a:ext cx="15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94" name="Line 102"/>
              <p:cNvSpPr>
                <a:spLocks noChangeShapeType="1"/>
              </p:cNvSpPr>
              <p:nvPr/>
            </p:nvSpPr>
            <p:spPr bwMode="auto">
              <a:xfrm>
                <a:off x="4421" y="1634"/>
                <a:ext cx="15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95" name="Line 103"/>
              <p:cNvSpPr>
                <a:spLocks noChangeShapeType="1"/>
              </p:cNvSpPr>
              <p:nvPr/>
            </p:nvSpPr>
            <p:spPr bwMode="auto">
              <a:xfrm>
                <a:off x="4413" y="1906"/>
                <a:ext cx="907" cy="0"/>
              </a:xfrm>
              <a:prstGeom prst="line">
                <a:avLst/>
              </a:prstGeom>
              <a:noFill/>
              <a:ln w="2857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96" name="Line 104"/>
              <p:cNvSpPr>
                <a:spLocks noChangeShapeType="1"/>
              </p:cNvSpPr>
              <p:nvPr/>
            </p:nvSpPr>
            <p:spPr bwMode="auto">
              <a:xfrm>
                <a:off x="4720" y="1480"/>
                <a:ext cx="0" cy="424"/>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97" name="Line 105"/>
              <p:cNvSpPr>
                <a:spLocks noChangeShapeType="1"/>
              </p:cNvSpPr>
              <p:nvPr/>
            </p:nvSpPr>
            <p:spPr bwMode="auto">
              <a:xfrm>
                <a:off x="4874" y="1480"/>
                <a:ext cx="0" cy="424"/>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98" name="Line 106"/>
              <p:cNvSpPr>
                <a:spLocks noChangeShapeType="1"/>
              </p:cNvSpPr>
              <p:nvPr/>
            </p:nvSpPr>
            <p:spPr bwMode="auto">
              <a:xfrm>
                <a:off x="5019" y="1480"/>
                <a:ext cx="0" cy="424"/>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99" name="Line 107"/>
              <p:cNvSpPr>
                <a:spLocks noChangeShapeType="1"/>
              </p:cNvSpPr>
              <p:nvPr/>
            </p:nvSpPr>
            <p:spPr bwMode="auto">
              <a:xfrm>
                <a:off x="5165" y="1480"/>
                <a:ext cx="0" cy="424"/>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900" name="Text Box 108"/>
              <p:cNvSpPr txBox="1">
                <a:spLocks noChangeArrowheads="1"/>
              </p:cNvSpPr>
              <p:nvPr/>
            </p:nvSpPr>
            <p:spPr bwMode="auto">
              <a:xfrm>
                <a:off x="4980" y="2471"/>
                <a:ext cx="27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663300"/>
                    </a:solidFill>
                  </a:rPr>
                  <a:t>N</a:t>
                </a:r>
              </a:p>
            </p:txBody>
          </p:sp>
          <p:sp>
            <p:nvSpPr>
              <p:cNvPr id="33901" name="Text Box 109"/>
              <p:cNvSpPr txBox="1">
                <a:spLocks noChangeArrowheads="1"/>
              </p:cNvSpPr>
              <p:nvPr/>
            </p:nvSpPr>
            <p:spPr bwMode="auto">
              <a:xfrm>
                <a:off x="4530" y="3088"/>
                <a:ext cx="73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663300"/>
                    </a:solidFill>
                  </a:rPr>
                  <a:t>-10kN</a:t>
                </a:r>
              </a:p>
            </p:txBody>
          </p:sp>
          <p:sp>
            <p:nvSpPr>
              <p:cNvPr id="33902" name="Text Box 110"/>
              <p:cNvSpPr txBox="1">
                <a:spLocks noChangeArrowheads="1"/>
              </p:cNvSpPr>
              <p:nvPr/>
            </p:nvSpPr>
            <p:spPr bwMode="auto">
              <a:xfrm>
                <a:off x="4913" y="1873"/>
                <a:ext cx="44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663300"/>
                    </a:solidFill>
                  </a:rPr>
                  <a:t>-45</a:t>
                </a:r>
              </a:p>
            </p:txBody>
          </p:sp>
        </p:grpSp>
        <p:sp>
          <p:nvSpPr>
            <p:cNvPr id="33876" name="Line 84"/>
            <p:cNvSpPr>
              <a:spLocks noChangeShapeType="1"/>
            </p:cNvSpPr>
            <p:nvPr/>
          </p:nvSpPr>
          <p:spPr bwMode="auto">
            <a:xfrm>
              <a:off x="4420" y="1478"/>
              <a:ext cx="0" cy="181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33917" name="Group 125"/>
          <p:cNvGrpSpPr>
            <a:grpSpLocks/>
          </p:cNvGrpSpPr>
          <p:nvPr/>
        </p:nvGrpSpPr>
        <p:grpSpPr bwMode="auto">
          <a:xfrm>
            <a:off x="3922713" y="2797175"/>
            <a:ext cx="2565400" cy="3840163"/>
            <a:chOff x="2471" y="1762"/>
            <a:chExt cx="1616" cy="2419"/>
          </a:xfrm>
        </p:grpSpPr>
        <p:sp>
          <p:nvSpPr>
            <p:cNvPr id="33844" name="Line 52"/>
            <p:cNvSpPr>
              <a:spLocks noChangeShapeType="1"/>
            </p:cNvSpPr>
            <p:nvPr/>
          </p:nvSpPr>
          <p:spPr bwMode="auto">
            <a:xfrm>
              <a:off x="2480" y="1922"/>
              <a:ext cx="0" cy="129"/>
            </a:xfrm>
            <a:prstGeom prst="line">
              <a:avLst/>
            </a:prstGeom>
            <a:noFill/>
            <a:ln w="28575">
              <a:solidFill>
                <a:srgbClr val="33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33915" name="Group 123"/>
            <p:cNvGrpSpPr>
              <a:grpSpLocks/>
            </p:cNvGrpSpPr>
            <p:nvPr/>
          </p:nvGrpSpPr>
          <p:grpSpPr bwMode="auto">
            <a:xfrm>
              <a:off x="2471" y="1762"/>
              <a:ext cx="1616" cy="2419"/>
              <a:chOff x="2471" y="1762"/>
              <a:chExt cx="1616" cy="2419"/>
            </a:xfrm>
          </p:grpSpPr>
          <p:grpSp>
            <p:nvGrpSpPr>
              <p:cNvPr id="33835" name="Group 43"/>
              <p:cNvGrpSpPr>
                <a:grpSpLocks/>
              </p:cNvGrpSpPr>
              <p:nvPr/>
            </p:nvGrpSpPr>
            <p:grpSpPr bwMode="auto">
              <a:xfrm>
                <a:off x="2478" y="2048"/>
                <a:ext cx="905" cy="1816"/>
                <a:chOff x="612" y="1117"/>
                <a:chExt cx="905" cy="1816"/>
              </a:xfrm>
            </p:grpSpPr>
            <p:sp>
              <p:nvSpPr>
                <p:cNvPr id="33836" name="Line 44"/>
                <p:cNvSpPr>
                  <a:spLocks noChangeShapeType="1"/>
                </p:cNvSpPr>
                <p:nvPr/>
              </p:nvSpPr>
              <p:spPr bwMode="auto">
                <a:xfrm>
                  <a:off x="612" y="1117"/>
                  <a:ext cx="0" cy="181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37" name="Line 45"/>
                <p:cNvSpPr>
                  <a:spLocks noChangeShapeType="1"/>
                </p:cNvSpPr>
                <p:nvPr/>
              </p:nvSpPr>
              <p:spPr bwMode="auto">
                <a:xfrm>
                  <a:off x="612" y="1117"/>
                  <a:ext cx="90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38" name="Line 46"/>
                <p:cNvSpPr>
                  <a:spLocks noChangeShapeType="1"/>
                </p:cNvSpPr>
                <p:nvPr/>
              </p:nvSpPr>
              <p:spPr bwMode="auto">
                <a:xfrm>
                  <a:off x="1510" y="1117"/>
                  <a:ext cx="0" cy="67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3839" name="Line 47"/>
              <p:cNvSpPr>
                <a:spLocks noChangeShapeType="1"/>
              </p:cNvSpPr>
              <p:nvPr/>
            </p:nvSpPr>
            <p:spPr bwMode="auto">
              <a:xfrm>
                <a:off x="2480" y="3856"/>
                <a:ext cx="454" cy="0"/>
              </a:xfrm>
              <a:prstGeom prst="line">
                <a:avLst/>
              </a:prstGeom>
              <a:noFill/>
              <a:ln w="28575">
                <a:solidFill>
                  <a:srgbClr val="33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40" name="Line 48"/>
              <p:cNvSpPr>
                <a:spLocks noChangeShapeType="1"/>
              </p:cNvSpPr>
              <p:nvPr/>
            </p:nvSpPr>
            <p:spPr bwMode="auto">
              <a:xfrm>
                <a:off x="2480" y="2931"/>
                <a:ext cx="290" cy="0"/>
              </a:xfrm>
              <a:prstGeom prst="line">
                <a:avLst/>
              </a:prstGeom>
              <a:noFill/>
              <a:ln w="28575">
                <a:solidFill>
                  <a:srgbClr val="33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41" name="Line 49"/>
              <p:cNvSpPr>
                <a:spLocks noChangeShapeType="1"/>
              </p:cNvSpPr>
              <p:nvPr/>
            </p:nvSpPr>
            <p:spPr bwMode="auto">
              <a:xfrm>
                <a:off x="2780" y="2931"/>
                <a:ext cx="145" cy="914"/>
              </a:xfrm>
              <a:prstGeom prst="line">
                <a:avLst/>
              </a:prstGeom>
              <a:noFill/>
              <a:ln w="2857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42" name="Line 50"/>
              <p:cNvSpPr>
                <a:spLocks noChangeShapeType="1"/>
              </p:cNvSpPr>
              <p:nvPr/>
            </p:nvSpPr>
            <p:spPr bwMode="auto">
              <a:xfrm>
                <a:off x="2780" y="2042"/>
                <a:ext cx="0" cy="889"/>
              </a:xfrm>
              <a:prstGeom prst="line">
                <a:avLst/>
              </a:prstGeom>
              <a:noFill/>
              <a:ln w="2857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43" name="Line 51"/>
              <p:cNvSpPr>
                <a:spLocks noChangeShapeType="1"/>
              </p:cNvSpPr>
              <p:nvPr/>
            </p:nvSpPr>
            <p:spPr bwMode="auto">
              <a:xfrm>
                <a:off x="2480" y="1914"/>
                <a:ext cx="907" cy="0"/>
              </a:xfrm>
              <a:prstGeom prst="line">
                <a:avLst/>
              </a:prstGeom>
              <a:noFill/>
              <a:ln w="2857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45" name="Line 53"/>
              <p:cNvSpPr>
                <a:spLocks noChangeShapeType="1"/>
              </p:cNvSpPr>
              <p:nvPr/>
            </p:nvSpPr>
            <p:spPr bwMode="auto">
              <a:xfrm>
                <a:off x="2471" y="2187"/>
                <a:ext cx="318" cy="0"/>
              </a:xfrm>
              <a:prstGeom prst="line">
                <a:avLst/>
              </a:prstGeom>
              <a:noFill/>
              <a:ln w="9525">
                <a:solidFill>
                  <a:srgbClr val="33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46" name="Line 54"/>
              <p:cNvSpPr>
                <a:spLocks noChangeShapeType="1"/>
              </p:cNvSpPr>
              <p:nvPr/>
            </p:nvSpPr>
            <p:spPr bwMode="auto">
              <a:xfrm>
                <a:off x="2480" y="2785"/>
                <a:ext cx="302" cy="0"/>
              </a:xfrm>
              <a:prstGeom prst="line">
                <a:avLst/>
              </a:prstGeom>
              <a:noFill/>
              <a:ln w="9525">
                <a:solidFill>
                  <a:srgbClr val="33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47" name="Line 55"/>
              <p:cNvSpPr>
                <a:spLocks noChangeShapeType="1"/>
              </p:cNvSpPr>
              <p:nvPr/>
            </p:nvSpPr>
            <p:spPr bwMode="auto">
              <a:xfrm>
                <a:off x="2480" y="2640"/>
                <a:ext cx="302" cy="0"/>
              </a:xfrm>
              <a:prstGeom prst="line">
                <a:avLst/>
              </a:prstGeom>
              <a:noFill/>
              <a:ln w="9525">
                <a:solidFill>
                  <a:srgbClr val="33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48" name="Line 56"/>
              <p:cNvSpPr>
                <a:spLocks noChangeShapeType="1"/>
              </p:cNvSpPr>
              <p:nvPr/>
            </p:nvSpPr>
            <p:spPr bwMode="auto">
              <a:xfrm>
                <a:off x="2480" y="2486"/>
                <a:ext cx="302" cy="0"/>
              </a:xfrm>
              <a:prstGeom prst="line">
                <a:avLst/>
              </a:prstGeom>
              <a:noFill/>
              <a:ln w="9525">
                <a:solidFill>
                  <a:srgbClr val="33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49" name="Line 57"/>
              <p:cNvSpPr>
                <a:spLocks noChangeShapeType="1"/>
              </p:cNvSpPr>
              <p:nvPr/>
            </p:nvSpPr>
            <p:spPr bwMode="auto">
              <a:xfrm>
                <a:off x="2480" y="2332"/>
                <a:ext cx="302" cy="0"/>
              </a:xfrm>
              <a:prstGeom prst="line">
                <a:avLst/>
              </a:prstGeom>
              <a:noFill/>
              <a:ln w="9525">
                <a:solidFill>
                  <a:srgbClr val="33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50" name="Line 58"/>
              <p:cNvSpPr>
                <a:spLocks noChangeShapeType="1"/>
              </p:cNvSpPr>
              <p:nvPr/>
            </p:nvSpPr>
            <p:spPr bwMode="auto">
              <a:xfrm>
                <a:off x="2471" y="3185"/>
                <a:ext cx="356" cy="0"/>
              </a:xfrm>
              <a:prstGeom prst="line">
                <a:avLst/>
              </a:prstGeom>
              <a:noFill/>
              <a:ln w="9525">
                <a:solidFill>
                  <a:srgbClr val="33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51" name="Line 59"/>
              <p:cNvSpPr>
                <a:spLocks noChangeShapeType="1"/>
              </p:cNvSpPr>
              <p:nvPr/>
            </p:nvSpPr>
            <p:spPr bwMode="auto">
              <a:xfrm>
                <a:off x="2480" y="3050"/>
                <a:ext cx="322" cy="0"/>
              </a:xfrm>
              <a:prstGeom prst="line">
                <a:avLst/>
              </a:prstGeom>
              <a:noFill/>
              <a:ln w="9525">
                <a:solidFill>
                  <a:srgbClr val="33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52" name="Line 60"/>
              <p:cNvSpPr>
                <a:spLocks noChangeShapeType="1"/>
              </p:cNvSpPr>
              <p:nvPr/>
            </p:nvSpPr>
            <p:spPr bwMode="auto">
              <a:xfrm>
                <a:off x="2471" y="3582"/>
                <a:ext cx="406" cy="0"/>
              </a:xfrm>
              <a:prstGeom prst="line">
                <a:avLst/>
              </a:prstGeom>
              <a:noFill/>
              <a:ln w="9525">
                <a:solidFill>
                  <a:srgbClr val="33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53" name="Line 61"/>
              <p:cNvSpPr>
                <a:spLocks noChangeShapeType="1"/>
              </p:cNvSpPr>
              <p:nvPr/>
            </p:nvSpPr>
            <p:spPr bwMode="auto">
              <a:xfrm>
                <a:off x="2480" y="3447"/>
                <a:ext cx="381" cy="0"/>
              </a:xfrm>
              <a:prstGeom prst="line">
                <a:avLst/>
              </a:prstGeom>
              <a:noFill/>
              <a:ln w="9525">
                <a:solidFill>
                  <a:srgbClr val="33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54" name="Line 62"/>
              <p:cNvSpPr>
                <a:spLocks noChangeShapeType="1"/>
              </p:cNvSpPr>
              <p:nvPr/>
            </p:nvSpPr>
            <p:spPr bwMode="auto">
              <a:xfrm>
                <a:off x="2480" y="3720"/>
                <a:ext cx="433" cy="0"/>
              </a:xfrm>
              <a:prstGeom prst="line">
                <a:avLst/>
              </a:prstGeom>
              <a:noFill/>
              <a:ln w="9525">
                <a:solidFill>
                  <a:srgbClr val="33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55" name="Line 63"/>
              <p:cNvSpPr>
                <a:spLocks noChangeShapeType="1"/>
              </p:cNvSpPr>
              <p:nvPr/>
            </p:nvSpPr>
            <p:spPr bwMode="auto">
              <a:xfrm>
                <a:off x="2480" y="3312"/>
                <a:ext cx="374" cy="0"/>
              </a:xfrm>
              <a:prstGeom prst="line">
                <a:avLst/>
              </a:prstGeom>
              <a:noFill/>
              <a:ln w="9525">
                <a:solidFill>
                  <a:srgbClr val="33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56" name="Line 64"/>
              <p:cNvSpPr>
                <a:spLocks noChangeShapeType="1"/>
              </p:cNvSpPr>
              <p:nvPr/>
            </p:nvSpPr>
            <p:spPr bwMode="auto">
              <a:xfrm>
                <a:off x="3369" y="2722"/>
                <a:ext cx="345" cy="0"/>
              </a:xfrm>
              <a:prstGeom prst="line">
                <a:avLst/>
              </a:prstGeom>
              <a:noFill/>
              <a:ln w="28575">
                <a:solidFill>
                  <a:srgbClr val="33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57" name="Line 65"/>
              <p:cNvSpPr>
                <a:spLocks noChangeShapeType="1"/>
              </p:cNvSpPr>
              <p:nvPr/>
            </p:nvSpPr>
            <p:spPr bwMode="auto">
              <a:xfrm>
                <a:off x="3369" y="2051"/>
                <a:ext cx="590" cy="0"/>
              </a:xfrm>
              <a:prstGeom prst="line">
                <a:avLst/>
              </a:prstGeom>
              <a:noFill/>
              <a:ln w="2857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58" name="Arc 66"/>
              <p:cNvSpPr>
                <a:spLocks/>
              </p:cNvSpPr>
              <p:nvPr/>
            </p:nvSpPr>
            <p:spPr bwMode="auto">
              <a:xfrm flipH="1" flipV="1">
                <a:off x="3722" y="2046"/>
                <a:ext cx="365" cy="766"/>
              </a:xfrm>
              <a:custGeom>
                <a:avLst/>
                <a:gdLst>
                  <a:gd name="G0" fmla="+- 0 0 0"/>
                  <a:gd name="G1" fmla="+- 0 0 0"/>
                  <a:gd name="G2" fmla="+- 21600 0 0"/>
                  <a:gd name="T0" fmla="*/ 21465 w 21465"/>
                  <a:gd name="T1" fmla="*/ 2413 h 20404"/>
                  <a:gd name="T2" fmla="*/ 7088 w 21465"/>
                  <a:gd name="T3" fmla="*/ 20404 h 20404"/>
                  <a:gd name="T4" fmla="*/ 0 w 21465"/>
                  <a:gd name="T5" fmla="*/ 0 h 20404"/>
                </a:gdLst>
                <a:ahLst/>
                <a:cxnLst>
                  <a:cxn ang="0">
                    <a:pos x="T0" y="T1"/>
                  </a:cxn>
                  <a:cxn ang="0">
                    <a:pos x="T2" y="T3"/>
                  </a:cxn>
                  <a:cxn ang="0">
                    <a:pos x="T4" y="T5"/>
                  </a:cxn>
                </a:cxnLst>
                <a:rect l="0" t="0" r="r" b="b"/>
                <a:pathLst>
                  <a:path w="21465" h="20404" fill="none" extrusionOk="0">
                    <a:moveTo>
                      <a:pt x="21464" y="2412"/>
                    </a:moveTo>
                    <a:cubicBezTo>
                      <a:pt x="20535" y="10677"/>
                      <a:pt x="14944" y="17674"/>
                      <a:pt x="7087" y="20403"/>
                    </a:cubicBezTo>
                  </a:path>
                  <a:path w="21465" h="20404" stroke="0" extrusionOk="0">
                    <a:moveTo>
                      <a:pt x="21464" y="2412"/>
                    </a:moveTo>
                    <a:cubicBezTo>
                      <a:pt x="20535" y="10677"/>
                      <a:pt x="14944" y="17674"/>
                      <a:pt x="7087" y="20403"/>
                    </a:cubicBezTo>
                    <a:lnTo>
                      <a:pt x="0" y="0"/>
                    </a:lnTo>
                    <a:close/>
                  </a:path>
                </a:pathLst>
              </a:custGeom>
              <a:noFill/>
              <a:ln w="28575">
                <a:solidFill>
                  <a:srgbClr val="003366"/>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859" name="Line 67"/>
              <p:cNvSpPr>
                <a:spLocks noChangeShapeType="1"/>
              </p:cNvSpPr>
              <p:nvPr/>
            </p:nvSpPr>
            <p:spPr bwMode="auto">
              <a:xfrm>
                <a:off x="2625" y="1915"/>
                <a:ext cx="0" cy="129"/>
              </a:xfrm>
              <a:prstGeom prst="line">
                <a:avLst/>
              </a:prstGeom>
              <a:noFill/>
              <a:ln w="9525">
                <a:solidFill>
                  <a:srgbClr val="33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60" name="Line 68"/>
              <p:cNvSpPr>
                <a:spLocks noChangeShapeType="1"/>
              </p:cNvSpPr>
              <p:nvPr/>
            </p:nvSpPr>
            <p:spPr bwMode="auto">
              <a:xfrm>
                <a:off x="2780" y="1915"/>
                <a:ext cx="0" cy="129"/>
              </a:xfrm>
              <a:prstGeom prst="line">
                <a:avLst/>
              </a:prstGeom>
              <a:noFill/>
              <a:ln w="9525">
                <a:solidFill>
                  <a:srgbClr val="33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61" name="Line 69"/>
              <p:cNvSpPr>
                <a:spLocks noChangeShapeType="1"/>
              </p:cNvSpPr>
              <p:nvPr/>
            </p:nvSpPr>
            <p:spPr bwMode="auto">
              <a:xfrm>
                <a:off x="2934" y="1915"/>
                <a:ext cx="0" cy="129"/>
              </a:xfrm>
              <a:prstGeom prst="line">
                <a:avLst/>
              </a:prstGeom>
              <a:noFill/>
              <a:ln w="9525">
                <a:solidFill>
                  <a:srgbClr val="33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62" name="Line 70"/>
              <p:cNvSpPr>
                <a:spLocks noChangeShapeType="1"/>
              </p:cNvSpPr>
              <p:nvPr/>
            </p:nvSpPr>
            <p:spPr bwMode="auto">
              <a:xfrm>
                <a:off x="3097" y="1915"/>
                <a:ext cx="0" cy="129"/>
              </a:xfrm>
              <a:prstGeom prst="line">
                <a:avLst/>
              </a:prstGeom>
              <a:noFill/>
              <a:ln w="9525">
                <a:solidFill>
                  <a:srgbClr val="33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63" name="Line 71"/>
              <p:cNvSpPr>
                <a:spLocks noChangeShapeType="1"/>
              </p:cNvSpPr>
              <p:nvPr/>
            </p:nvSpPr>
            <p:spPr bwMode="auto">
              <a:xfrm>
                <a:off x="3233" y="1915"/>
                <a:ext cx="0" cy="129"/>
              </a:xfrm>
              <a:prstGeom prst="line">
                <a:avLst/>
              </a:prstGeom>
              <a:noFill/>
              <a:ln w="9525">
                <a:solidFill>
                  <a:srgbClr val="33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64" name="Line 72"/>
              <p:cNvSpPr>
                <a:spLocks noChangeShapeType="1"/>
              </p:cNvSpPr>
              <p:nvPr/>
            </p:nvSpPr>
            <p:spPr bwMode="auto">
              <a:xfrm>
                <a:off x="3378" y="1915"/>
                <a:ext cx="0" cy="129"/>
              </a:xfrm>
              <a:prstGeom prst="line">
                <a:avLst/>
              </a:prstGeom>
              <a:noFill/>
              <a:ln w="28575">
                <a:solidFill>
                  <a:srgbClr val="33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65" name="Line 73"/>
              <p:cNvSpPr>
                <a:spLocks noChangeShapeType="1"/>
              </p:cNvSpPr>
              <p:nvPr/>
            </p:nvSpPr>
            <p:spPr bwMode="auto">
              <a:xfrm>
                <a:off x="3370" y="2187"/>
                <a:ext cx="485" cy="0"/>
              </a:xfrm>
              <a:prstGeom prst="line">
                <a:avLst/>
              </a:prstGeom>
              <a:noFill/>
              <a:ln w="9525">
                <a:solidFill>
                  <a:srgbClr val="33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66" name="Line 74"/>
              <p:cNvSpPr>
                <a:spLocks noChangeShapeType="1"/>
              </p:cNvSpPr>
              <p:nvPr/>
            </p:nvSpPr>
            <p:spPr bwMode="auto">
              <a:xfrm>
                <a:off x="3369" y="2323"/>
                <a:ext cx="424" cy="0"/>
              </a:xfrm>
              <a:prstGeom prst="line">
                <a:avLst/>
              </a:prstGeom>
              <a:noFill/>
              <a:ln w="9525">
                <a:solidFill>
                  <a:srgbClr val="33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67" name="Line 75"/>
              <p:cNvSpPr>
                <a:spLocks noChangeShapeType="1"/>
              </p:cNvSpPr>
              <p:nvPr/>
            </p:nvSpPr>
            <p:spPr bwMode="auto">
              <a:xfrm>
                <a:off x="3369" y="2450"/>
                <a:ext cx="383" cy="0"/>
              </a:xfrm>
              <a:prstGeom prst="line">
                <a:avLst/>
              </a:prstGeom>
              <a:noFill/>
              <a:ln w="9525">
                <a:solidFill>
                  <a:srgbClr val="33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68" name="Line 76"/>
              <p:cNvSpPr>
                <a:spLocks noChangeShapeType="1"/>
              </p:cNvSpPr>
              <p:nvPr/>
            </p:nvSpPr>
            <p:spPr bwMode="auto">
              <a:xfrm>
                <a:off x="3369" y="2586"/>
                <a:ext cx="360" cy="0"/>
              </a:xfrm>
              <a:prstGeom prst="line">
                <a:avLst/>
              </a:prstGeom>
              <a:noFill/>
              <a:ln w="9525">
                <a:solidFill>
                  <a:srgbClr val="33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69" name="Text Box 77"/>
              <p:cNvSpPr txBox="1">
                <a:spLocks noChangeArrowheads="1"/>
              </p:cNvSpPr>
              <p:nvPr/>
            </p:nvSpPr>
            <p:spPr bwMode="auto">
              <a:xfrm>
                <a:off x="2540" y="3854"/>
                <a:ext cx="91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3366"/>
                    </a:solidFill>
                  </a:rPr>
                  <a:t>-45kN</a:t>
                </a:r>
              </a:p>
            </p:txBody>
          </p:sp>
          <p:sp>
            <p:nvSpPr>
              <p:cNvPr id="33870" name="Text Box 78"/>
              <p:cNvSpPr txBox="1">
                <a:spLocks noChangeArrowheads="1"/>
              </p:cNvSpPr>
              <p:nvPr/>
            </p:nvSpPr>
            <p:spPr bwMode="auto">
              <a:xfrm>
                <a:off x="2763" y="2768"/>
                <a:ext cx="88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3399"/>
                    </a:solidFill>
                  </a:rPr>
                  <a:t>-25kN</a:t>
                </a:r>
              </a:p>
            </p:txBody>
          </p:sp>
          <p:sp>
            <p:nvSpPr>
              <p:cNvPr id="33871" name="Text Box 79"/>
              <p:cNvSpPr txBox="1">
                <a:spLocks noChangeArrowheads="1"/>
              </p:cNvSpPr>
              <p:nvPr/>
            </p:nvSpPr>
            <p:spPr bwMode="auto">
              <a:xfrm>
                <a:off x="3336" y="3018"/>
                <a:ext cx="290"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3366"/>
                    </a:solidFill>
                  </a:rPr>
                  <a:t>Q</a:t>
                </a:r>
              </a:p>
            </p:txBody>
          </p:sp>
          <p:sp>
            <p:nvSpPr>
              <p:cNvPr id="33872" name="Text Box 80"/>
              <p:cNvSpPr txBox="1">
                <a:spLocks noChangeArrowheads="1"/>
              </p:cNvSpPr>
              <p:nvPr/>
            </p:nvSpPr>
            <p:spPr bwMode="auto">
              <a:xfrm>
                <a:off x="3353" y="1762"/>
                <a:ext cx="36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3366"/>
                    </a:solidFill>
                  </a:rPr>
                  <a:t>10</a:t>
                </a:r>
              </a:p>
            </p:txBody>
          </p:sp>
        </p:grpSp>
        <p:sp>
          <p:nvSpPr>
            <p:cNvPr id="33873" name="Text Box 81"/>
            <p:cNvSpPr txBox="1">
              <a:spLocks noChangeArrowheads="1"/>
            </p:cNvSpPr>
            <p:nvPr/>
          </p:nvSpPr>
          <p:spPr bwMode="auto">
            <a:xfrm>
              <a:off x="3686" y="1766"/>
              <a:ext cx="36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3366"/>
                  </a:solidFill>
                </a:rPr>
                <a:t>45</a:t>
              </a:r>
            </a:p>
          </p:txBody>
        </p:sp>
        <p:sp>
          <p:nvSpPr>
            <p:cNvPr id="33907" name="Text Box 115"/>
            <p:cNvSpPr txBox="1">
              <a:spLocks noChangeArrowheads="1"/>
            </p:cNvSpPr>
            <p:nvPr/>
          </p:nvSpPr>
          <p:spPr bwMode="auto">
            <a:xfrm>
              <a:off x="3552" y="2672"/>
              <a:ext cx="52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3366"/>
                  </a:solidFill>
                </a:rPr>
                <a:t>30</a:t>
              </a:r>
            </a:p>
          </p:txBody>
        </p:sp>
      </p:grpSp>
      <p:sp>
        <p:nvSpPr>
          <p:cNvPr id="33918" name="Text Box 126"/>
          <p:cNvSpPr txBox="1">
            <a:spLocks noChangeArrowheads="1"/>
          </p:cNvSpPr>
          <p:nvPr/>
        </p:nvSpPr>
        <p:spPr bwMode="auto">
          <a:xfrm>
            <a:off x="547688" y="293688"/>
            <a:ext cx="2271712"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a:t>Q</a:t>
            </a:r>
            <a:r>
              <a:rPr lang="en-US" sz="2800" baseline="-25000"/>
              <a:t>A</a:t>
            </a:r>
            <a:r>
              <a:rPr lang="en-US" sz="2800"/>
              <a:t> = -45 kN ;</a:t>
            </a:r>
          </a:p>
        </p:txBody>
      </p:sp>
      <p:sp>
        <p:nvSpPr>
          <p:cNvPr id="33919" name="Text Box 127"/>
          <p:cNvSpPr txBox="1">
            <a:spLocks noChangeArrowheads="1"/>
          </p:cNvSpPr>
          <p:nvPr/>
        </p:nvSpPr>
        <p:spPr bwMode="auto">
          <a:xfrm>
            <a:off x="2787650" y="293688"/>
            <a:ext cx="637222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Q</a:t>
            </a:r>
            <a:r>
              <a:rPr lang="en-US" sz="2800" baseline="-25000"/>
              <a:t>B</a:t>
            </a:r>
            <a:r>
              <a:rPr lang="en-US" sz="2800"/>
              <a:t> = -45 + 10.2 = -25 kN ; Q</a:t>
            </a:r>
            <a:r>
              <a:rPr lang="en-US" sz="2800" baseline="-25000"/>
              <a:t>C</a:t>
            </a:r>
            <a:r>
              <a:rPr lang="en-US" sz="2800"/>
              <a:t> = 10 kN ;</a:t>
            </a:r>
          </a:p>
        </p:txBody>
      </p:sp>
      <p:sp>
        <p:nvSpPr>
          <p:cNvPr id="33920" name="Text Box 128"/>
          <p:cNvSpPr txBox="1">
            <a:spLocks noChangeArrowheads="1"/>
          </p:cNvSpPr>
          <p:nvPr/>
        </p:nvSpPr>
        <p:spPr bwMode="auto">
          <a:xfrm>
            <a:off x="550863" y="954088"/>
            <a:ext cx="2179637"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Q</a:t>
            </a:r>
            <a:r>
              <a:rPr lang="en-US" sz="2800" baseline="-25000"/>
              <a:t>G</a:t>
            </a:r>
            <a:r>
              <a:rPr lang="en-US" sz="2800"/>
              <a:t> = 30 kN ;</a:t>
            </a:r>
          </a:p>
        </p:txBody>
      </p:sp>
      <p:sp>
        <p:nvSpPr>
          <p:cNvPr id="33922" name="Text Box 130"/>
          <p:cNvSpPr txBox="1">
            <a:spLocks noChangeArrowheads="1"/>
          </p:cNvSpPr>
          <p:nvPr/>
        </p:nvSpPr>
        <p:spPr bwMode="auto">
          <a:xfrm>
            <a:off x="2803525" y="7508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endParaRPr lang="en-US" sz="2800"/>
          </a:p>
        </p:txBody>
      </p:sp>
      <p:graphicFrame>
        <p:nvGraphicFramePr>
          <p:cNvPr id="33923" name="Object 131"/>
          <p:cNvGraphicFramePr>
            <a:graphicFrameLocks noChangeAspect="1"/>
          </p:cNvGraphicFramePr>
          <p:nvPr>
            <p:ph sz="half" idx="1"/>
          </p:nvPr>
        </p:nvGraphicFramePr>
        <p:xfrm>
          <a:off x="3479800" y="685800"/>
          <a:ext cx="4445000" cy="998538"/>
        </p:xfrm>
        <a:graphic>
          <a:graphicData uri="http://schemas.openxmlformats.org/presentationml/2006/ole">
            <mc:AlternateContent xmlns:mc="http://schemas.openxmlformats.org/markup-compatibility/2006">
              <mc:Choice xmlns:v="urn:schemas-microsoft-com:vml" Requires="v">
                <p:oleObj spid="_x0000_s33930" name="Equation" r:id="rId3" imgW="2260440" imgH="507960" progId="Equation.3">
                  <p:embed/>
                </p:oleObj>
              </mc:Choice>
              <mc:Fallback>
                <p:oleObj name="Equation" r:id="rId3" imgW="2260440" imgH="507960" progId="Equation.3">
                  <p:embed/>
                  <p:pic>
                    <p:nvPicPr>
                      <p:cNvPr id="0" name="Object 13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79800" y="685800"/>
                        <a:ext cx="4445000" cy="9985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3925" name="Text Box 133"/>
          <p:cNvSpPr txBox="1">
            <a:spLocks noChangeArrowheads="1"/>
          </p:cNvSpPr>
          <p:nvPr/>
        </p:nvSpPr>
        <p:spPr bwMode="auto">
          <a:xfrm>
            <a:off x="746125" y="15128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endParaRPr lang="en-US" sz="2800"/>
          </a:p>
        </p:txBody>
      </p:sp>
      <p:graphicFrame>
        <p:nvGraphicFramePr>
          <p:cNvPr id="33926" name="Object 134"/>
          <p:cNvGraphicFramePr>
            <a:graphicFrameLocks noChangeAspect="1"/>
          </p:cNvGraphicFramePr>
          <p:nvPr>
            <p:ph sz="half" idx="2"/>
          </p:nvPr>
        </p:nvGraphicFramePr>
        <p:xfrm>
          <a:off x="609600" y="1371600"/>
          <a:ext cx="5486400" cy="1108075"/>
        </p:xfrm>
        <a:graphic>
          <a:graphicData uri="http://schemas.openxmlformats.org/presentationml/2006/ole">
            <mc:AlternateContent xmlns:mc="http://schemas.openxmlformats.org/markup-compatibility/2006">
              <mc:Choice xmlns:v="urn:schemas-microsoft-com:vml" Requires="v">
                <p:oleObj spid="_x0000_s33931" name="Equation" r:id="rId5" imgW="2514600" imgH="507960" progId="Equation.3">
                  <p:embed/>
                </p:oleObj>
              </mc:Choice>
              <mc:Fallback>
                <p:oleObj name="Equation" r:id="rId5" imgW="2514600" imgH="507960" progId="Equation.3">
                  <p:embed/>
                  <p:pic>
                    <p:nvPicPr>
                      <p:cNvPr id="0" name="Object 13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09600" y="1371600"/>
                        <a:ext cx="5486400" cy="11080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3929" name="Text Box 137"/>
          <p:cNvSpPr txBox="1">
            <a:spLocks noChangeArrowheads="1"/>
          </p:cNvSpPr>
          <p:nvPr/>
        </p:nvSpPr>
        <p:spPr bwMode="auto">
          <a:xfrm>
            <a:off x="6075363" y="1639888"/>
            <a:ext cx="22669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N</a:t>
            </a:r>
            <a:r>
              <a:rPr lang="en-US" sz="2800" baseline="-25000"/>
              <a:t>C</a:t>
            </a:r>
            <a:r>
              <a:rPr lang="en-US" sz="2800"/>
              <a:t> = -10 kN.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grpId="0" nodeType="clickEffect">
                                  <p:stCondLst>
                                    <p:cond delay="0"/>
                                  </p:stCondLst>
                                  <p:childTnLst>
                                    <p:set>
                                      <p:cBhvr>
                                        <p:cTn id="6" dur="1" fill="hold">
                                          <p:stCondLst>
                                            <p:cond delay="0"/>
                                          </p:stCondLst>
                                        </p:cTn>
                                        <p:tgtEl>
                                          <p:spTgt spid="33918"/>
                                        </p:tgtEl>
                                        <p:attrNameLst>
                                          <p:attrName>style.visibility</p:attrName>
                                        </p:attrNameLst>
                                      </p:cBhvr>
                                      <p:to>
                                        <p:strVal val="visible"/>
                                      </p:to>
                                    </p:set>
                                    <p:animEffect transition="in" filter="wheel(4)">
                                      <p:cBhvr>
                                        <p:cTn id="7" dur="2000"/>
                                        <p:tgtEl>
                                          <p:spTgt spid="3391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grpId="0" nodeType="clickEffect">
                                  <p:stCondLst>
                                    <p:cond delay="0"/>
                                  </p:stCondLst>
                                  <p:childTnLst>
                                    <p:set>
                                      <p:cBhvr>
                                        <p:cTn id="11" dur="1" fill="hold">
                                          <p:stCondLst>
                                            <p:cond delay="0"/>
                                          </p:stCondLst>
                                        </p:cTn>
                                        <p:tgtEl>
                                          <p:spTgt spid="33919"/>
                                        </p:tgtEl>
                                        <p:attrNameLst>
                                          <p:attrName>style.visibility</p:attrName>
                                        </p:attrNameLst>
                                      </p:cBhvr>
                                      <p:to>
                                        <p:strVal val="visible"/>
                                      </p:to>
                                    </p:set>
                                    <p:animEffect transition="in" filter="wheel(4)">
                                      <p:cBhvr>
                                        <p:cTn id="12" dur="2000"/>
                                        <p:tgtEl>
                                          <p:spTgt spid="3391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grpId="0" nodeType="clickEffect">
                                  <p:stCondLst>
                                    <p:cond delay="0"/>
                                  </p:stCondLst>
                                  <p:childTnLst>
                                    <p:set>
                                      <p:cBhvr>
                                        <p:cTn id="16" dur="1" fill="hold">
                                          <p:stCondLst>
                                            <p:cond delay="0"/>
                                          </p:stCondLst>
                                        </p:cTn>
                                        <p:tgtEl>
                                          <p:spTgt spid="33920"/>
                                        </p:tgtEl>
                                        <p:attrNameLst>
                                          <p:attrName>style.visibility</p:attrName>
                                        </p:attrNameLst>
                                      </p:cBhvr>
                                      <p:to>
                                        <p:strVal val="visible"/>
                                      </p:to>
                                    </p:set>
                                    <p:animEffect transition="in" filter="wheel(4)">
                                      <p:cBhvr>
                                        <p:cTn id="17" dur="2000"/>
                                        <p:tgtEl>
                                          <p:spTgt spid="3392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33923"/>
                                        </p:tgtEl>
                                        <p:attrNameLst>
                                          <p:attrName>style.visibility</p:attrName>
                                        </p:attrNameLst>
                                      </p:cBhvr>
                                      <p:to>
                                        <p:strVal val="visible"/>
                                      </p:to>
                                    </p:set>
                                    <p:animEffect transition="in" filter="wheel(4)">
                                      <p:cBhvr>
                                        <p:cTn id="22" dur="2000"/>
                                        <p:tgtEl>
                                          <p:spTgt spid="3392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33926"/>
                                        </p:tgtEl>
                                        <p:attrNameLst>
                                          <p:attrName>style.visibility</p:attrName>
                                        </p:attrNameLst>
                                      </p:cBhvr>
                                      <p:to>
                                        <p:strVal val="visible"/>
                                      </p:to>
                                    </p:set>
                                    <p:animEffect transition="in" filter="wheel(4)">
                                      <p:cBhvr>
                                        <p:cTn id="27" dur="2000"/>
                                        <p:tgtEl>
                                          <p:spTgt spid="33926"/>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grpId="0" nodeType="clickEffect">
                                  <p:stCondLst>
                                    <p:cond delay="0"/>
                                  </p:stCondLst>
                                  <p:childTnLst>
                                    <p:set>
                                      <p:cBhvr>
                                        <p:cTn id="31" dur="1" fill="hold">
                                          <p:stCondLst>
                                            <p:cond delay="0"/>
                                          </p:stCondLst>
                                        </p:cTn>
                                        <p:tgtEl>
                                          <p:spTgt spid="33929"/>
                                        </p:tgtEl>
                                        <p:attrNameLst>
                                          <p:attrName>style.visibility</p:attrName>
                                        </p:attrNameLst>
                                      </p:cBhvr>
                                      <p:to>
                                        <p:strVal val="visible"/>
                                      </p:to>
                                    </p:set>
                                    <p:animEffect transition="in" filter="wheel(4)">
                                      <p:cBhvr>
                                        <p:cTn id="32" dur="2000"/>
                                        <p:tgtEl>
                                          <p:spTgt spid="33929"/>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33910"/>
                                        </p:tgtEl>
                                        <p:attrNameLst>
                                          <p:attrName>style.visibility</p:attrName>
                                        </p:attrNameLst>
                                      </p:cBhvr>
                                      <p:to>
                                        <p:strVal val="visible"/>
                                      </p:to>
                                    </p:set>
                                    <p:animEffect transition="in" filter="wheel(4)">
                                      <p:cBhvr>
                                        <p:cTn id="37" dur="2000"/>
                                        <p:tgtEl>
                                          <p:spTgt spid="33910"/>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nodeType="clickEffect">
                                  <p:stCondLst>
                                    <p:cond delay="0"/>
                                  </p:stCondLst>
                                  <p:childTnLst>
                                    <p:set>
                                      <p:cBhvr>
                                        <p:cTn id="41" dur="1" fill="hold">
                                          <p:stCondLst>
                                            <p:cond delay="0"/>
                                          </p:stCondLst>
                                        </p:cTn>
                                        <p:tgtEl>
                                          <p:spTgt spid="33917"/>
                                        </p:tgtEl>
                                        <p:attrNameLst>
                                          <p:attrName>style.visibility</p:attrName>
                                        </p:attrNameLst>
                                      </p:cBhvr>
                                      <p:to>
                                        <p:strVal val="visible"/>
                                      </p:to>
                                    </p:set>
                                    <p:animEffect transition="in" filter="wheel(4)">
                                      <p:cBhvr>
                                        <p:cTn id="42" dur="2000"/>
                                        <p:tgtEl>
                                          <p:spTgt spid="33917"/>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nodeType="clickEffect">
                                  <p:stCondLst>
                                    <p:cond delay="0"/>
                                  </p:stCondLst>
                                  <p:childTnLst>
                                    <p:set>
                                      <p:cBhvr>
                                        <p:cTn id="46" dur="1" fill="hold">
                                          <p:stCondLst>
                                            <p:cond delay="0"/>
                                          </p:stCondLst>
                                        </p:cTn>
                                        <p:tgtEl>
                                          <p:spTgt spid="33916"/>
                                        </p:tgtEl>
                                        <p:attrNameLst>
                                          <p:attrName>style.visibility</p:attrName>
                                        </p:attrNameLst>
                                      </p:cBhvr>
                                      <p:to>
                                        <p:strVal val="visible"/>
                                      </p:to>
                                    </p:set>
                                    <p:animEffect transition="in" filter="wheel(4)">
                                      <p:cBhvr>
                                        <p:cTn id="47" dur="2000"/>
                                        <p:tgtEl>
                                          <p:spTgt spid="339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918" grpId="0"/>
      <p:bldP spid="33919" grpId="0"/>
      <p:bldP spid="33920" grpId="0"/>
      <p:bldP spid="33929" grpId="0"/>
    </p:bldLst>
  </p:timing>
</p:sld>
</file>

<file path=ppt/slides/slide4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93186" name="Rectangle 2"/>
          <p:cNvSpPr>
            <a:spLocks noGrp="1" noChangeArrowheads="1"/>
          </p:cNvSpPr>
          <p:nvPr>
            <p:ph type="title"/>
          </p:nvPr>
        </p:nvSpPr>
        <p:spPr>
          <a:xfrm>
            <a:off x="685800" y="-57150"/>
            <a:ext cx="8458200" cy="1143000"/>
          </a:xfrm>
        </p:spPr>
        <p:txBody>
          <a:bodyPr/>
          <a:lstStyle/>
          <a:p>
            <a:pPr algn="l"/>
            <a:r>
              <a:rPr lang="en-US" sz="2800">
                <a:solidFill>
                  <a:srgbClr val="000000"/>
                </a:solidFill>
              </a:rPr>
              <a:t>                               Chương 2</a:t>
            </a:r>
            <a:r>
              <a:rPr lang="en-US">
                <a:solidFill>
                  <a:srgbClr val="000000"/>
                </a:solidFill>
              </a:rPr>
              <a:t> </a:t>
            </a:r>
            <a:br>
              <a:rPr lang="en-US">
                <a:solidFill>
                  <a:srgbClr val="000000"/>
                </a:solidFill>
              </a:rPr>
            </a:br>
            <a:r>
              <a:rPr lang="en-US">
                <a:solidFill>
                  <a:srgbClr val="000000"/>
                </a:solidFill>
              </a:rPr>
              <a:t>         </a:t>
            </a:r>
            <a:r>
              <a:rPr lang="en-US" sz="2800" b="1">
                <a:solidFill>
                  <a:srgbClr val="000000"/>
                </a:solidFill>
              </a:rPr>
              <a:t>      </a:t>
            </a:r>
            <a:r>
              <a:rPr lang="en-US" sz="2800" b="1">
                <a:solidFill>
                  <a:srgbClr val="3366CC"/>
                </a:solidFill>
              </a:rPr>
              <a:t>KÉO NÉN ĐÚNG TÂM</a:t>
            </a:r>
          </a:p>
        </p:txBody>
      </p:sp>
      <p:sp>
        <p:nvSpPr>
          <p:cNvPr id="93187" name="Text Box 3"/>
          <p:cNvSpPr txBox="1">
            <a:spLocks noChangeArrowheads="1"/>
          </p:cNvSpPr>
          <p:nvPr/>
        </p:nvSpPr>
        <p:spPr bwMode="auto">
          <a:xfrm>
            <a:off x="336550" y="1208088"/>
            <a:ext cx="287178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t>2. 1. Khái niệm </a:t>
            </a:r>
            <a:r>
              <a:rPr lang="en-US" sz="2800"/>
              <a:t>.</a:t>
            </a:r>
          </a:p>
        </p:txBody>
      </p:sp>
      <p:sp>
        <p:nvSpPr>
          <p:cNvPr id="93188" name="Text Box 4"/>
          <p:cNvSpPr txBox="1">
            <a:spLocks noChangeArrowheads="1"/>
          </p:cNvSpPr>
          <p:nvPr/>
        </p:nvSpPr>
        <p:spPr bwMode="auto">
          <a:xfrm>
            <a:off x="287338" y="1651000"/>
            <a:ext cx="8399462"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a:solidFill>
                  <a:srgbClr val="3366CC"/>
                </a:solidFill>
              </a:rPr>
              <a:t>Kéo (hay nén)</a:t>
            </a:r>
            <a:r>
              <a:rPr lang="en-US" i="1">
                <a:solidFill>
                  <a:srgbClr val="3366CC"/>
                </a:solidFill>
              </a:rPr>
              <a:t> </a:t>
            </a:r>
            <a:r>
              <a:rPr lang="en-US" b="1">
                <a:solidFill>
                  <a:srgbClr val="3366CC"/>
                </a:solidFill>
              </a:rPr>
              <a:t>đúng tâm</a:t>
            </a:r>
            <a:r>
              <a:rPr lang="en-US">
                <a:solidFill>
                  <a:srgbClr val="660066"/>
                </a:solidFill>
              </a:rPr>
              <a:t> </a:t>
            </a:r>
            <a:r>
              <a:rPr lang="en-US"/>
              <a:t>là loại biến dạng trong đó trên mặt cắt ngang</a:t>
            </a:r>
            <a:r>
              <a:rPr lang="en-US">
                <a:solidFill>
                  <a:srgbClr val="660066"/>
                </a:solidFill>
              </a:rPr>
              <a:t> </a:t>
            </a:r>
            <a:r>
              <a:rPr lang="en-US"/>
              <a:t>chỉ có</a:t>
            </a:r>
            <a:r>
              <a:rPr lang="en-US">
                <a:solidFill>
                  <a:srgbClr val="660066"/>
                </a:solidFill>
              </a:rPr>
              <a:t> </a:t>
            </a:r>
            <a:r>
              <a:rPr lang="en-US">
                <a:solidFill>
                  <a:srgbClr val="3366CC"/>
                </a:solidFill>
              </a:rPr>
              <a:t>một thành phần lực dọc (kéo hay nén)</a:t>
            </a:r>
            <a:r>
              <a:rPr lang="en-US">
                <a:solidFill>
                  <a:srgbClr val="660066"/>
                </a:solidFill>
              </a:rPr>
              <a:t> </a:t>
            </a:r>
            <a:r>
              <a:rPr lang="en-US"/>
              <a:t>không có các thành  phần nội lực khác . </a:t>
            </a:r>
          </a:p>
          <a:p>
            <a:pPr algn="l"/>
            <a:endParaRPr lang="en-US"/>
          </a:p>
        </p:txBody>
      </p:sp>
      <p:grpSp>
        <p:nvGrpSpPr>
          <p:cNvPr id="93189" name="Group 5"/>
          <p:cNvGrpSpPr>
            <a:grpSpLocks/>
          </p:cNvGrpSpPr>
          <p:nvPr/>
        </p:nvGrpSpPr>
        <p:grpSpPr bwMode="auto">
          <a:xfrm>
            <a:off x="557213" y="3687763"/>
            <a:ext cx="3057525" cy="865187"/>
            <a:chOff x="351" y="2515"/>
            <a:chExt cx="1926" cy="545"/>
          </a:xfrm>
        </p:grpSpPr>
        <p:sp>
          <p:nvSpPr>
            <p:cNvPr id="93190" name="Line 6"/>
            <p:cNvSpPr>
              <a:spLocks noChangeShapeType="1"/>
            </p:cNvSpPr>
            <p:nvPr/>
          </p:nvSpPr>
          <p:spPr bwMode="auto">
            <a:xfrm>
              <a:off x="1024" y="2558"/>
              <a:ext cx="0" cy="50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191" name="Rectangle 7"/>
            <p:cNvSpPr>
              <a:spLocks noChangeArrowheads="1"/>
            </p:cNvSpPr>
            <p:nvPr/>
          </p:nvSpPr>
          <p:spPr bwMode="auto">
            <a:xfrm>
              <a:off x="1034" y="2650"/>
              <a:ext cx="864" cy="351"/>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192" name="Line 8"/>
            <p:cNvSpPr>
              <a:spLocks noChangeShapeType="1"/>
            </p:cNvSpPr>
            <p:nvPr/>
          </p:nvSpPr>
          <p:spPr bwMode="auto">
            <a:xfrm flipH="1">
              <a:off x="974" y="2650"/>
              <a:ext cx="49" cy="7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193" name="Line 9"/>
            <p:cNvSpPr>
              <a:spLocks noChangeShapeType="1"/>
            </p:cNvSpPr>
            <p:nvPr/>
          </p:nvSpPr>
          <p:spPr bwMode="auto">
            <a:xfrm flipH="1">
              <a:off x="974" y="2729"/>
              <a:ext cx="49" cy="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194" name="Line 10"/>
            <p:cNvSpPr>
              <a:spLocks noChangeShapeType="1"/>
            </p:cNvSpPr>
            <p:nvPr/>
          </p:nvSpPr>
          <p:spPr bwMode="auto">
            <a:xfrm flipH="1">
              <a:off x="974" y="2805"/>
              <a:ext cx="49" cy="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195" name="Line 11"/>
            <p:cNvSpPr>
              <a:spLocks noChangeShapeType="1"/>
            </p:cNvSpPr>
            <p:nvPr/>
          </p:nvSpPr>
          <p:spPr bwMode="auto">
            <a:xfrm flipH="1">
              <a:off x="974" y="2883"/>
              <a:ext cx="49" cy="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196" name="Line 12"/>
            <p:cNvSpPr>
              <a:spLocks noChangeShapeType="1"/>
            </p:cNvSpPr>
            <p:nvPr/>
          </p:nvSpPr>
          <p:spPr bwMode="auto">
            <a:xfrm flipH="1">
              <a:off x="974" y="2961"/>
              <a:ext cx="49" cy="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197" name="Line 13"/>
            <p:cNvSpPr>
              <a:spLocks noChangeShapeType="1"/>
            </p:cNvSpPr>
            <p:nvPr/>
          </p:nvSpPr>
          <p:spPr bwMode="auto">
            <a:xfrm flipH="1">
              <a:off x="965" y="2558"/>
              <a:ext cx="73" cy="8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198" name="Line 14"/>
            <p:cNvSpPr>
              <a:spLocks noChangeShapeType="1"/>
            </p:cNvSpPr>
            <p:nvPr/>
          </p:nvSpPr>
          <p:spPr bwMode="auto">
            <a:xfrm>
              <a:off x="870" y="2827"/>
              <a:ext cx="1145"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93199" name="Line 15"/>
            <p:cNvSpPr>
              <a:spLocks noChangeShapeType="1"/>
            </p:cNvSpPr>
            <p:nvPr/>
          </p:nvSpPr>
          <p:spPr bwMode="auto">
            <a:xfrm flipH="1">
              <a:off x="1912" y="2823"/>
              <a:ext cx="312" cy="0"/>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3200" name="Text Box 16"/>
            <p:cNvSpPr txBox="1">
              <a:spLocks noChangeArrowheads="1"/>
            </p:cNvSpPr>
            <p:nvPr/>
          </p:nvSpPr>
          <p:spPr bwMode="auto">
            <a:xfrm>
              <a:off x="1965" y="2515"/>
              <a:ext cx="312"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P</a:t>
              </a:r>
            </a:p>
          </p:txBody>
        </p:sp>
        <p:sp>
          <p:nvSpPr>
            <p:cNvPr id="93201" name="Text Box 17"/>
            <p:cNvSpPr txBox="1">
              <a:spLocks noChangeArrowheads="1"/>
            </p:cNvSpPr>
            <p:nvPr/>
          </p:nvSpPr>
          <p:spPr bwMode="auto">
            <a:xfrm>
              <a:off x="351" y="2527"/>
              <a:ext cx="290"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latin typeface="Times New Roman" pitchFamily="18" charset="0"/>
                  <a:cs typeface="Times New Roman" pitchFamily="18" charset="0"/>
                </a:rPr>
                <a:t>b/</a:t>
              </a:r>
            </a:p>
          </p:txBody>
        </p:sp>
      </p:grpSp>
      <p:grpSp>
        <p:nvGrpSpPr>
          <p:cNvPr id="93202" name="Group 18"/>
          <p:cNvGrpSpPr>
            <a:grpSpLocks/>
          </p:cNvGrpSpPr>
          <p:nvPr/>
        </p:nvGrpSpPr>
        <p:grpSpPr bwMode="auto">
          <a:xfrm>
            <a:off x="541338" y="2819400"/>
            <a:ext cx="3192462" cy="809625"/>
            <a:chOff x="341" y="1968"/>
            <a:chExt cx="2011" cy="510"/>
          </a:xfrm>
        </p:grpSpPr>
        <p:sp>
          <p:nvSpPr>
            <p:cNvPr id="93203" name="Line 19"/>
            <p:cNvSpPr>
              <a:spLocks noChangeShapeType="1"/>
            </p:cNvSpPr>
            <p:nvPr/>
          </p:nvSpPr>
          <p:spPr bwMode="auto">
            <a:xfrm>
              <a:off x="1032" y="1994"/>
              <a:ext cx="0" cy="48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204" name="Rectangle 20"/>
            <p:cNvSpPr>
              <a:spLocks noChangeArrowheads="1"/>
            </p:cNvSpPr>
            <p:nvPr/>
          </p:nvSpPr>
          <p:spPr bwMode="auto">
            <a:xfrm>
              <a:off x="1033" y="2083"/>
              <a:ext cx="871" cy="326"/>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205" name="Line 21"/>
            <p:cNvSpPr>
              <a:spLocks noChangeShapeType="1"/>
            </p:cNvSpPr>
            <p:nvPr/>
          </p:nvSpPr>
          <p:spPr bwMode="auto">
            <a:xfrm flipH="1">
              <a:off x="979" y="2083"/>
              <a:ext cx="51" cy="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206" name="Line 22"/>
            <p:cNvSpPr>
              <a:spLocks noChangeShapeType="1"/>
            </p:cNvSpPr>
            <p:nvPr/>
          </p:nvSpPr>
          <p:spPr bwMode="auto">
            <a:xfrm flipH="1">
              <a:off x="979" y="2158"/>
              <a:ext cx="51"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207" name="Line 23"/>
            <p:cNvSpPr>
              <a:spLocks noChangeShapeType="1"/>
            </p:cNvSpPr>
            <p:nvPr/>
          </p:nvSpPr>
          <p:spPr bwMode="auto">
            <a:xfrm flipH="1">
              <a:off x="979" y="2230"/>
              <a:ext cx="51" cy="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208" name="Line 24"/>
            <p:cNvSpPr>
              <a:spLocks noChangeShapeType="1"/>
            </p:cNvSpPr>
            <p:nvPr/>
          </p:nvSpPr>
          <p:spPr bwMode="auto">
            <a:xfrm flipH="1">
              <a:off x="979" y="2306"/>
              <a:ext cx="51" cy="7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209" name="Line 25"/>
            <p:cNvSpPr>
              <a:spLocks noChangeShapeType="1"/>
            </p:cNvSpPr>
            <p:nvPr/>
          </p:nvSpPr>
          <p:spPr bwMode="auto">
            <a:xfrm flipH="1">
              <a:off x="979" y="2379"/>
              <a:ext cx="51" cy="7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210" name="Line 26"/>
            <p:cNvSpPr>
              <a:spLocks noChangeShapeType="1"/>
            </p:cNvSpPr>
            <p:nvPr/>
          </p:nvSpPr>
          <p:spPr bwMode="auto">
            <a:xfrm flipH="1">
              <a:off x="970" y="1994"/>
              <a:ext cx="75" cy="8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211" name="Line 27"/>
            <p:cNvSpPr>
              <a:spLocks noChangeShapeType="1"/>
            </p:cNvSpPr>
            <p:nvPr/>
          </p:nvSpPr>
          <p:spPr bwMode="auto">
            <a:xfrm>
              <a:off x="870" y="2252"/>
              <a:ext cx="1197"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93212" name="Line 28"/>
            <p:cNvSpPr>
              <a:spLocks noChangeShapeType="1"/>
            </p:cNvSpPr>
            <p:nvPr/>
          </p:nvSpPr>
          <p:spPr bwMode="auto">
            <a:xfrm>
              <a:off x="1913" y="2252"/>
              <a:ext cx="287" cy="0"/>
            </a:xfrm>
            <a:prstGeom prst="line">
              <a:avLst/>
            </a:prstGeom>
            <a:noFill/>
            <a:ln w="28575">
              <a:solidFill>
                <a:srgbClr val="3366CC"/>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3213" name="Text Box 29"/>
            <p:cNvSpPr txBox="1">
              <a:spLocks noChangeArrowheads="1"/>
            </p:cNvSpPr>
            <p:nvPr/>
          </p:nvSpPr>
          <p:spPr bwMode="auto">
            <a:xfrm>
              <a:off x="1974" y="1968"/>
              <a:ext cx="378"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99"/>
                  </a:solidFill>
                  <a:miter lim="800000"/>
                  <a:headEnd/>
                  <a:tailEnd/>
                </a14:hiddenLine>
              </a:ext>
            </a:extLst>
          </p:spPr>
          <p:txBody>
            <a:bodyPr/>
            <a:lstStyle/>
            <a:p>
              <a:pPr algn="l" eaLnBrk="0" hangingPunct="0"/>
              <a:r>
                <a:rPr lang="en-US" sz="2800">
                  <a:solidFill>
                    <a:srgbClr val="3366CC"/>
                  </a:solidFill>
                  <a:latin typeface="Times New Roman" pitchFamily="18" charset="0"/>
                  <a:cs typeface="Times New Roman" pitchFamily="18" charset="0"/>
                </a:rPr>
                <a:t>P</a:t>
              </a:r>
            </a:p>
          </p:txBody>
        </p:sp>
        <p:sp>
          <p:nvSpPr>
            <p:cNvPr id="93214" name="Text Box 30"/>
            <p:cNvSpPr txBox="1">
              <a:spLocks noChangeArrowheads="1"/>
            </p:cNvSpPr>
            <p:nvPr/>
          </p:nvSpPr>
          <p:spPr bwMode="auto">
            <a:xfrm>
              <a:off x="341" y="2010"/>
              <a:ext cx="277"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latin typeface="Times New Roman" pitchFamily="18" charset="0"/>
                  <a:cs typeface="Times New Roman" pitchFamily="18" charset="0"/>
                </a:rPr>
                <a:t>a/</a:t>
              </a:r>
            </a:p>
          </p:txBody>
        </p:sp>
      </p:grpSp>
      <p:grpSp>
        <p:nvGrpSpPr>
          <p:cNvPr id="93215" name="Group 31"/>
          <p:cNvGrpSpPr>
            <a:grpSpLocks/>
          </p:cNvGrpSpPr>
          <p:nvPr/>
        </p:nvGrpSpPr>
        <p:grpSpPr bwMode="auto">
          <a:xfrm>
            <a:off x="5391150" y="2667000"/>
            <a:ext cx="2760663" cy="1828800"/>
            <a:chOff x="3396" y="1755"/>
            <a:chExt cx="1739" cy="1152"/>
          </a:xfrm>
        </p:grpSpPr>
        <p:sp>
          <p:nvSpPr>
            <p:cNvPr id="93216" name="Rectangle 32"/>
            <p:cNvSpPr>
              <a:spLocks noChangeArrowheads="1"/>
            </p:cNvSpPr>
            <p:nvPr/>
          </p:nvSpPr>
          <p:spPr bwMode="auto">
            <a:xfrm>
              <a:off x="3795" y="2393"/>
              <a:ext cx="539" cy="25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217" name="Line 33"/>
            <p:cNvSpPr>
              <a:spLocks noChangeShapeType="1"/>
            </p:cNvSpPr>
            <p:nvPr/>
          </p:nvSpPr>
          <p:spPr bwMode="auto">
            <a:xfrm flipV="1">
              <a:off x="3788" y="2141"/>
              <a:ext cx="269" cy="25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218" name="Line 34"/>
            <p:cNvSpPr>
              <a:spLocks noChangeShapeType="1"/>
            </p:cNvSpPr>
            <p:nvPr/>
          </p:nvSpPr>
          <p:spPr bwMode="auto">
            <a:xfrm flipV="1">
              <a:off x="4326" y="2141"/>
              <a:ext cx="270" cy="25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219" name="Line 35"/>
            <p:cNvSpPr>
              <a:spLocks noChangeShapeType="1"/>
            </p:cNvSpPr>
            <p:nvPr/>
          </p:nvSpPr>
          <p:spPr bwMode="auto">
            <a:xfrm>
              <a:off x="4057" y="2141"/>
              <a:ext cx="539"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220" name="Line 36"/>
            <p:cNvSpPr>
              <a:spLocks noChangeShapeType="1"/>
            </p:cNvSpPr>
            <p:nvPr/>
          </p:nvSpPr>
          <p:spPr bwMode="auto">
            <a:xfrm>
              <a:off x="4596" y="2141"/>
              <a:ext cx="0" cy="25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221" name="Line 37"/>
            <p:cNvSpPr>
              <a:spLocks noChangeShapeType="1"/>
            </p:cNvSpPr>
            <p:nvPr/>
          </p:nvSpPr>
          <p:spPr bwMode="auto">
            <a:xfrm flipV="1">
              <a:off x="4326" y="2396"/>
              <a:ext cx="270" cy="25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222" name="Line 38"/>
            <p:cNvSpPr>
              <a:spLocks noChangeShapeType="1"/>
            </p:cNvSpPr>
            <p:nvPr/>
          </p:nvSpPr>
          <p:spPr bwMode="auto">
            <a:xfrm flipV="1">
              <a:off x="4469" y="1961"/>
              <a:ext cx="0" cy="426"/>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93223" name="Line 39"/>
            <p:cNvSpPr>
              <a:spLocks noChangeShapeType="1"/>
            </p:cNvSpPr>
            <p:nvPr/>
          </p:nvSpPr>
          <p:spPr bwMode="auto">
            <a:xfrm flipV="1">
              <a:off x="4394" y="1947"/>
              <a:ext cx="539" cy="511"/>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93224" name="Line 40"/>
            <p:cNvSpPr>
              <a:spLocks noChangeShapeType="1"/>
            </p:cNvSpPr>
            <p:nvPr/>
          </p:nvSpPr>
          <p:spPr bwMode="auto">
            <a:xfrm>
              <a:off x="4469" y="2396"/>
              <a:ext cx="359"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93225" name="Line 41"/>
            <p:cNvSpPr>
              <a:spLocks noChangeShapeType="1"/>
            </p:cNvSpPr>
            <p:nvPr/>
          </p:nvSpPr>
          <p:spPr bwMode="auto">
            <a:xfrm>
              <a:off x="4596" y="2396"/>
              <a:ext cx="0" cy="2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226" name="Line 42"/>
            <p:cNvSpPr>
              <a:spLocks noChangeShapeType="1"/>
            </p:cNvSpPr>
            <p:nvPr/>
          </p:nvSpPr>
          <p:spPr bwMode="auto">
            <a:xfrm>
              <a:off x="4326" y="2652"/>
              <a:ext cx="0" cy="25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227" name="Line 43"/>
            <p:cNvSpPr>
              <a:spLocks noChangeShapeType="1"/>
            </p:cNvSpPr>
            <p:nvPr/>
          </p:nvSpPr>
          <p:spPr bwMode="auto">
            <a:xfrm flipV="1">
              <a:off x="4326" y="2616"/>
              <a:ext cx="270" cy="256"/>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93228" name="Line 44"/>
            <p:cNvSpPr>
              <a:spLocks noChangeShapeType="1"/>
            </p:cNvSpPr>
            <p:nvPr/>
          </p:nvSpPr>
          <p:spPr bwMode="auto">
            <a:xfrm>
              <a:off x="4057" y="2396"/>
              <a:ext cx="0" cy="256"/>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93229" name="Freeform 45"/>
            <p:cNvSpPr>
              <a:spLocks/>
            </p:cNvSpPr>
            <p:nvPr/>
          </p:nvSpPr>
          <p:spPr bwMode="auto">
            <a:xfrm>
              <a:off x="3621" y="2018"/>
              <a:ext cx="546" cy="845"/>
            </a:xfrm>
            <a:custGeom>
              <a:avLst/>
              <a:gdLst>
                <a:gd name="T0" fmla="*/ 1095 w 1095"/>
                <a:gd name="T1" fmla="*/ 257 h 1787"/>
                <a:gd name="T2" fmla="*/ 1050 w 1095"/>
                <a:gd name="T3" fmla="*/ 167 h 1787"/>
                <a:gd name="T4" fmla="*/ 870 w 1095"/>
                <a:gd name="T5" fmla="*/ 32 h 1787"/>
                <a:gd name="T6" fmla="*/ 780 w 1095"/>
                <a:gd name="T7" fmla="*/ 2 h 1787"/>
                <a:gd name="T8" fmla="*/ 630 w 1095"/>
                <a:gd name="T9" fmla="*/ 32 h 1787"/>
                <a:gd name="T10" fmla="*/ 600 w 1095"/>
                <a:gd name="T11" fmla="*/ 77 h 1787"/>
                <a:gd name="T12" fmla="*/ 555 w 1095"/>
                <a:gd name="T13" fmla="*/ 107 h 1787"/>
                <a:gd name="T14" fmla="*/ 435 w 1095"/>
                <a:gd name="T15" fmla="*/ 212 h 1787"/>
                <a:gd name="T16" fmla="*/ 390 w 1095"/>
                <a:gd name="T17" fmla="*/ 242 h 1787"/>
                <a:gd name="T18" fmla="*/ 255 w 1095"/>
                <a:gd name="T19" fmla="*/ 422 h 1787"/>
                <a:gd name="T20" fmla="*/ 180 w 1095"/>
                <a:gd name="T21" fmla="*/ 542 h 1787"/>
                <a:gd name="T22" fmla="*/ 120 w 1095"/>
                <a:gd name="T23" fmla="*/ 602 h 1787"/>
                <a:gd name="T24" fmla="*/ 105 w 1095"/>
                <a:gd name="T25" fmla="*/ 647 h 1787"/>
                <a:gd name="T26" fmla="*/ 45 w 1095"/>
                <a:gd name="T27" fmla="*/ 737 h 1787"/>
                <a:gd name="T28" fmla="*/ 0 w 1095"/>
                <a:gd name="T29" fmla="*/ 1187 h 1787"/>
                <a:gd name="T30" fmla="*/ 45 w 1095"/>
                <a:gd name="T31" fmla="*/ 1622 h 1787"/>
                <a:gd name="T32" fmla="*/ 90 w 1095"/>
                <a:gd name="T33" fmla="*/ 1712 h 1787"/>
                <a:gd name="T34" fmla="*/ 105 w 1095"/>
                <a:gd name="T35" fmla="*/ 1757 h 1787"/>
                <a:gd name="T36" fmla="*/ 195 w 1095"/>
                <a:gd name="T37" fmla="*/ 1787 h 1787"/>
                <a:gd name="T38" fmla="*/ 375 w 1095"/>
                <a:gd name="T39" fmla="*/ 1682 h 1787"/>
                <a:gd name="T40" fmla="*/ 480 w 1095"/>
                <a:gd name="T41" fmla="*/ 1652 h 1787"/>
                <a:gd name="T42" fmla="*/ 570 w 1095"/>
                <a:gd name="T43" fmla="*/ 1607 h 1787"/>
                <a:gd name="T44" fmla="*/ 600 w 1095"/>
                <a:gd name="T45" fmla="*/ 1562 h 1787"/>
                <a:gd name="T46" fmla="*/ 645 w 1095"/>
                <a:gd name="T47" fmla="*/ 1532 h 1787"/>
                <a:gd name="T48" fmla="*/ 705 w 1095"/>
                <a:gd name="T49" fmla="*/ 1472 h 1787"/>
                <a:gd name="T50" fmla="*/ 780 w 1095"/>
                <a:gd name="T51" fmla="*/ 1397 h 1787"/>
                <a:gd name="T52" fmla="*/ 825 w 1095"/>
                <a:gd name="T53" fmla="*/ 1337 h 1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95" h="1787">
                  <a:moveTo>
                    <a:pt x="1095" y="257"/>
                  </a:moveTo>
                  <a:cubicBezTo>
                    <a:pt x="1083" y="220"/>
                    <a:pt x="1079" y="196"/>
                    <a:pt x="1050" y="167"/>
                  </a:cubicBezTo>
                  <a:cubicBezTo>
                    <a:pt x="1024" y="141"/>
                    <a:pt x="891" y="39"/>
                    <a:pt x="870" y="32"/>
                  </a:cubicBezTo>
                  <a:cubicBezTo>
                    <a:pt x="840" y="22"/>
                    <a:pt x="780" y="2"/>
                    <a:pt x="780" y="2"/>
                  </a:cubicBezTo>
                  <a:cubicBezTo>
                    <a:pt x="730" y="9"/>
                    <a:pt x="670" y="0"/>
                    <a:pt x="630" y="32"/>
                  </a:cubicBezTo>
                  <a:cubicBezTo>
                    <a:pt x="616" y="43"/>
                    <a:pt x="613" y="64"/>
                    <a:pt x="600" y="77"/>
                  </a:cubicBezTo>
                  <a:cubicBezTo>
                    <a:pt x="587" y="90"/>
                    <a:pt x="570" y="97"/>
                    <a:pt x="555" y="107"/>
                  </a:cubicBezTo>
                  <a:cubicBezTo>
                    <a:pt x="505" y="182"/>
                    <a:pt x="540" y="142"/>
                    <a:pt x="435" y="212"/>
                  </a:cubicBezTo>
                  <a:cubicBezTo>
                    <a:pt x="420" y="222"/>
                    <a:pt x="390" y="242"/>
                    <a:pt x="390" y="242"/>
                  </a:cubicBezTo>
                  <a:cubicBezTo>
                    <a:pt x="348" y="306"/>
                    <a:pt x="298" y="357"/>
                    <a:pt x="255" y="422"/>
                  </a:cubicBezTo>
                  <a:cubicBezTo>
                    <a:pt x="155" y="572"/>
                    <a:pt x="288" y="470"/>
                    <a:pt x="180" y="542"/>
                  </a:cubicBezTo>
                  <a:cubicBezTo>
                    <a:pt x="140" y="662"/>
                    <a:pt x="200" y="522"/>
                    <a:pt x="120" y="602"/>
                  </a:cubicBezTo>
                  <a:cubicBezTo>
                    <a:pt x="109" y="613"/>
                    <a:pt x="113" y="633"/>
                    <a:pt x="105" y="647"/>
                  </a:cubicBezTo>
                  <a:cubicBezTo>
                    <a:pt x="87" y="679"/>
                    <a:pt x="45" y="737"/>
                    <a:pt x="45" y="737"/>
                  </a:cubicBezTo>
                  <a:cubicBezTo>
                    <a:pt x="8" y="884"/>
                    <a:pt x="21" y="1037"/>
                    <a:pt x="0" y="1187"/>
                  </a:cubicBezTo>
                  <a:cubicBezTo>
                    <a:pt x="9" y="1332"/>
                    <a:pt x="9" y="1480"/>
                    <a:pt x="45" y="1622"/>
                  </a:cubicBezTo>
                  <a:cubicBezTo>
                    <a:pt x="64" y="1697"/>
                    <a:pt x="53" y="1639"/>
                    <a:pt x="90" y="1712"/>
                  </a:cubicBezTo>
                  <a:cubicBezTo>
                    <a:pt x="97" y="1726"/>
                    <a:pt x="92" y="1748"/>
                    <a:pt x="105" y="1757"/>
                  </a:cubicBezTo>
                  <a:cubicBezTo>
                    <a:pt x="131" y="1775"/>
                    <a:pt x="195" y="1787"/>
                    <a:pt x="195" y="1787"/>
                  </a:cubicBezTo>
                  <a:cubicBezTo>
                    <a:pt x="263" y="1764"/>
                    <a:pt x="316" y="1721"/>
                    <a:pt x="375" y="1682"/>
                  </a:cubicBezTo>
                  <a:cubicBezTo>
                    <a:pt x="388" y="1673"/>
                    <a:pt x="471" y="1655"/>
                    <a:pt x="480" y="1652"/>
                  </a:cubicBezTo>
                  <a:cubicBezTo>
                    <a:pt x="534" y="1636"/>
                    <a:pt x="521" y="1640"/>
                    <a:pt x="570" y="1607"/>
                  </a:cubicBezTo>
                  <a:cubicBezTo>
                    <a:pt x="580" y="1592"/>
                    <a:pt x="587" y="1575"/>
                    <a:pt x="600" y="1562"/>
                  </a:cubicBezTo>
                  <a:cubicBezTo>
                    <a:pt x="613" y="1549"/>
                    <a:pt x="634" y="1546"/>
                    <a:pt x="645" y="1532"/>
                  </a:cubicBezTo>
                  <a:cubicBezTo>
                    <a:pt x="703" y="1459"/>
                    <a:pt x="607" y="1505"/>
                    <a:pt x="705" y="1472"/>
                  </a:cubicBezTo>
                  <a:cubicBezTo>
                    <a:pt x="785" y="1352"/>
                    <a:pt x="680" y="1497"/>
                    <a:pt x="780" y="1397"/>
                  </a:cubicBezTo>
                  <a:cubicBezTo>
                    <a:pt x="798" y="1379"/>
                    <a:pt x="807" y="1355"/>
                    <a:pt x="825" y="1337"/>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230" name="Text Box 46"/>
            <p:cNvSpPr txBox="1">
              <a:spLocks noChangeArrowheads="1"/>
            </p:cNvSpPr>
            <p:nvPr/>
          </p:nvSpPr>
          <p:spPr bwMode="auto">
            <a:xfrm>
              <a:off x="4774" y="2120"/>
              <a:ext cx="269" cy="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P</a:t>
              </a:r>
            </a:p>
          </p:txBody>
        </p:sp>
        <p:sp>
          <p:nvSpPr>
            <p:cNvPr id="93231" name="Text Box 47"/>
            <p:cNvSpPr txBox="1">
              <a:spLocks noChangeArrowheads="1"/>
            </p:cNvSpPr>
            <p:nvPr/>
          </p:nvSpPr>
          <p:spPr bwMode="auto">
            <a:xfrm>
              <a:off x="4686" y="2346"/>
              <a:ext cx="269"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x</a:t>
              </a:r>
            </a:p>
          </p:txBody>
        </p:sp>
        <p:sp>
          <p:nvSpPr>
            <p:cNvPr id="93232" name="Text Box 48"/>
            <p:cNvSpPr txBox="1">
              <a:spLocks noChangeArrowheads="1"/>
            </p:cNvSpPr>
            <p:nvPr/>
          </p:nvSpPr>
          <p:spPr bwMode="auto">
            <a:xfrm>
              <a:off x="4311" y="1755"/>
              <a:ext cx="270"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y</a:t>
              </a:r>
            </a:p>
          </p:txBody>
        </p:sp>
        <p:sp>
          <p:nvSpPr>
            <p:cNvPr id="93233" name="Text Box 49"/>
            <p:cNvSpPr txBox="1">
              <a:spLocks noChangeArrowheads="1"/>
            </p:cNvSpPr>
            <p:nvPr/>
          </p:nvSpPr>
          <p:spPr bwMode="auto">
            <a:xfrm>
              <a:off x="4865" y="1790"/>
              <a:ext cx="270"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z</a:t>
              </a:r>
            </a:p>
          </p:txBody>
        </p:sp>
        <p:sp>
          <p:nvSpPr>
            <p:cNvPr id="93234" name="Line 50"/>
            <p:cNvSpPr>
              <a:spLocks noChangeShapeType="1"/>
            </p:cNvSpPr>
            <p:nvPr/>
          </p:nvSpPr>
          <p:spPr bwMode="auto">
            <a:xfrm>
              <a:off x="4596" y="2141"/>
              <a:ext cx="325" cy="0"/>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3235" name="Text Box 51"/>
            <p:cNvSpPr txBox="1">
              <a:spLocks noChangeArrowheads="1"/>
            </p:cNvSpPr>
            <p:nvPr/>
          </p:nvSpPr>
          <p:spPr bwMode="auto">
            <a:xfrm rot="18780000">
              <a:off x="4307" y="2504"/>
              <a:ext cx="270"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b</a:t>
              </a:r>
            </a:p>
          </p:txBody>
        </p:sp>
        <p:sp>
          <p:nvSpPr>
            <p:cNvPr id="93236" name="Text Box 52"/>
            <p:cNvSpPr txBox="1">
              <a:spLocks noChangeArrowheads="1"/>
            </p:cNvSpPr>
            <p:nvPr/>
          </p:nvSpPr>
          <p:spPr bwMode="auto">
            <a:xfrm rot="16200000">
              <a:off x="3770" y="2368"/>
              <a:ext cx="270"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h</a:t>
              </a:r>
            </a:p>
          </p:txBody>
        </p:sp>
        <p:sp>
          <p:nvSpPr>
            <p:cNvPr id="93237" name="Text Box 53"/>
            <p:cNvSpPr txBox="1">
              <a:spLocks noChangeArrowheads="1"/>
            </p:cNvSpPr>
            <p:nvPr/>
          </p:nvSpPr>
          <p:spPr bwMode="auto">
            <a:xfrm>
              <a:off x="3396" y="2003"/>
              <a:ext cx="290"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latin typeface="Times New Roman" pitchFamily="18" charset="0"/>
                  <a:cs typeface="Times New Roman" pitchFamily="18" charset="0"/>
                </a:rPr>
                <a:t>g/</a:t>
              </a:r>
            </a:p>
          </p:txBody>
        </p:sp>
      </p:grpSp>
      <p:grpSp>
        <p:nvGrpSpPr>
          <p:cNvPr id="93238" name="Group 54"/>
          <p:cNvGrpSpPr>
            <a:grpSpLocks/>
          </p:cNvGrpSpPr>
          <p:nvPr/>
        </p:nvGrpSpPr>
        <p:grpSpPr bwMode="auto">
          <a:xfrm>
            <a:off x="623888" y="5521325"/>
            <a:ext cx="3795712" cy="931863"/>
            <a:chOff x="393" y="3607"/>
            <a:chExt cx="2391" cy="587"/>
          </a:xfrm>
        </p:grpSpPr>
        <p:grpSp>
          <p:nvGrpSpPr>
            <p:cNvPr id="93239" name="Group 55"/>
            <p:cNvGrpSpPr>
              <a:grpSpLocks/>
            </p:cNvGrpSpPr>
            <p:nvPr/>
          </p:nvGrpSpPr>
          <p:grpSpPr bwMode="auto">
            <a:xfrm>
              <a:off x="843" y="3679"/>
              <a:ext cx="1293" cy="515"/>
              <a:chOff x="1128" y="3709"/>
              <a:chExt cx="880" cy="292"/>
            </a:xfrm>
          </p:grpSpPr>
          <p:sp>
            <p:nvSpPr>
              <p:cNvPr id="93240" name="Line 56"/>
              <p:cNvSpPr>
                <a:spLocks noChangeShapeType="1"/>
              </p:cNvSpPr>
              <p:nvPr/>
            </p:nvSpPr>
            <p:spPr bwMode="auto">
              <a:xfrm>
                <a:off x="1247" y="3709"/>
                <a:ext cx="0" cy="29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241" name="Rectangle 57"/>
              <p:cNvSpPr>
                <a:spLocks noChangeArrowheads="1"/>
              </p:cNvSpPr>
              <p:nvPr/>
            </p:nvSpPr>
            <p:spPr bwMode="auto">
              <a:xfrm>
                <a:off x="1248" y="3757"/>
                <a:ext cx="576" cy="197"/>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242" name="Line 58"/>
              <p:cNvSpPr>
                <a:spLocks noChangeShapeType="1"/>
              </p:cNvSpPr>
              <p:nvPr/>
            </p:nvSpPr>
            <p:spPr bwMode="auto">
              <a:xfrm flipH="1">
                <a:off x="1206" y="3721"/>
                <a:ext cx="34" cy="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243" name="Line 59"/>
              <p:cNvSpPr>
                <a:spLocks noChangeShapeType="1"/>
              </p:cNvSpPr>
              <p:nvPr/>
            </p:nvSpPr>
            <p:spPr bwMode="auto">
              <a:xfrm flipH="1">
                <a:off x="1206" y="3777"/>
                <a:ext cx="34" cy="4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244" name="Line 60"/>
              <p:cNvSpPr>
                <a:spLocks noChangeShapeType="1"/>
              </p:cNvSpPr>
              <p:nvPr/>
            </p:nvSpPr>
            <p:spPr bwMode="auto">
              <a:xfrm flipH="1">
                <a:off x="1206" y="3834"/>
                <a:ext cx="34" cy="4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245" name="Line 61"/>
              <p:cNvSpPr>
                <a:spLocks noChangeShapeType="1"/>
              </p:cNvSpPr>
              <p:nvPr/>
            </p:nvSpPr>
            <p:spPr bwMode="auto">
              <a:xfrm flipH="1">
                <a:off x="1206" y="3897"/>
                <a:ext cx="34" cy="4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246" name="Line 62"/>
              <p:cNvSpPr>
                <a:spLocks noChangeShapeType="1"/>
              </p:cNvSpPr>
              <p:nvPr/>
            </p:nvSpPr>
            <p:spPr bwMode="auto">
              <a:xfrm flipH="1">
                <a:off x="1206" y="3948"/>
                <a:ext cx="34" cy="4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247" name="Line 63"/>
              <p:cNvSpPr>
                <a:spLocks noChangeShapeType="1"/>
              </p:cNvSpPr>
              <p:nvPr/>
            </p:nvSpPr>
            <p:spPr bwMode="auto">
              <a:xfrm>
                <a:off x="1128" y="3859"/>
                <a:ext cx="792" cy="0"/>
              </a:xfrm>
              <a:prstGeom prst="line">
                <a:avLst/>
              </a:prstGeom>
              <a:noFill/>
              <a:ln w="9525">
                <a:solidFill>
                  <a:schemeClr val="tx1"/>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93248" name="Line 64"/>
              <p:cNvSpPr>
                <a:spLocks noChangeShapeType="1"/>
              </p:cNvSpPr>
              <p:nvPr/>
            </p:nvSpPr>
            <p:spPr bwMode="auto">
              <a:xfrm>
                <a:off x="1818" y="3857"/>
                <a:ext cx="190" cy="0"/>
              </a:xfrm>
              <a:prstGeom prst="line">
                <a:avLst/>
              </a:prstGeom>
              <a:noFill/>
              <a:ln w="28575">
                <a:solidFill>
                  <a:srgbClr val="FF505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3249" name="Arc 65"/>
              <p:cNvSpPr>
                <a:spLocks/>
              </p:cNvSpPr>
              <p:nvPr/>
            </p:nvSpPr>
            <p:spPr bwMode="auto">
              <a:xfrm>
                <a:off x="1836" y="3752"/>
                <a:ext cx="95" cy="187"/>
              </a:xfrm>
              <a:custGeom>
                <a:avLst/>
                <a:gdLst>
                  <a:gd name="G0" fmla="+- 0 0 0"/>
                  <a:gd name="G1" fmla="+- 21600 0 0"/>
                  <a:gd name="G2" fmla="+- 21600 0 0"/>
                  <a:gd name="T0" fmla="*/ 0 w 21600"/>
                  <a:gd name="T1" fmla="*/ 0 h 42648"/>
                  <a:gd name="T2" fmla="*/ 4852 w 21600"/>
                  <a:gd name="T3" fmla="*/ 42648 h 42648"/>
                  <a:gd name="T4" fmla="*/ 0 w 21600"/>
                  <a:gd name="T5" fmla="*/ 21600 h 42648"/>
                </a:gdLst>
                <a:ahLst/>
                <a:cxnLst>
                  <a:cxn ang="0">
                    <a:pos x="T0" y="T1"/>
                  </a:cxn>
                  <a:cxn ang="0">
                    <a:pos x="T2" y="T3"/>
                  </a:cxn>
                  <a:cxn ang="0">
                    <a:pos x="T4" y="T5"/>
                  </a:cxn>
                </a:cxnLst>
                <a:rect l="0" t="0" r="r" b="b"/>
                <a:pathLst>
                  <a:path w="21600" h="42648" fill="none" extrusionOk="0">
                    <a:moveTo>
                      <a:pt x="-1" y="0"/>
                    </a:moveTo>
                    <a:cubicBezTo>
                      <a:pt x="11929" y="0"/>
                      <a:pt x="21600" y="9670"/>
                      <a:pt x="21600" y="21600"/>
                    </a:cubicBezTo>
                    <a:cubicBezTo>
                      <a:pt x="21600" y="31660"/>
                      <a:pt x="14654" y="40388"/>
                      <a:pt x="4851" y="42647"/>
                    </a:cubicBezTo>
                  </a:path>
                  <a:path w="21600" h="42648" stroke="0" extrusionOk="0">
                    <a:moveTo>
                      <a:pt x="-1" y="0"/>
                    </a:moveTo>
                    <a:cubicBezTo>
                      <a:pt x="11929" y="0"/>
                      <a:pt x="21600" y="9670"/>
                      <a:pt x="21600" y="21600"/>
                    </a:cubicBezTo>
                    <a:cubicBezTo>
                      <a:pt x="21600" y="31660"/>
                      <a:pt x="14654" y="40388"/>
                      <a:pt x="4851" y="42647"/>
                    </a:cubicBezTo>
                    <a:lnTo>
                      <a:pt x="0" y="21600"/>
                    </a:lnTo>
                    <a:close/>
                  </a:path>
                </a:pathLst>
              </a:custGeom>
              <a:noFill/>
              <a:ln w="28575">
                <a:solidFill>
                  <a:srgbClr val="FF0000"/>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93250" name="Text Box 66"/>
            <p:cNvSpPr txBox="1">
              <a:spLocks noChangeArrowheads="1"/>
            </p:cNvSpPr>
            <p:nvPr/>
          </p:nvSpPr>
          <p:spPr bwMode="auto">
            <a:xfrm>
              <a:off x="2046" y="3662"/>
              <a:ext cx="384" cy="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5050"/>
                  </a:solidFill>
                  <a:miter lim="800000"/>
                  <a:headEnd/>
                  <a:tailEnd/>
                </a14:hiddenLine>
              </a:ext>
            </a:extLst>
          </p:spPr>
          <p:txBody>
            <a:bodyPr/>
            <a:lstStyle/>
            <a:p>
              <a:pPr algn="l" eaLnBrk="0" hangingPunct="0"/>
              <a:r>
                <a:rPr lang="en-US" sz="2800">
                  <a:solidFill>
                    <a:srgbClr val="FF0000"/>
                  </a:solidFill>
                </a:rPr>
                <a:t>P</a:t>
              </a:r>
            </a:p>
          </p:txBody>
        </p:sp>
        <p:sp>
          <p:nvSpPr>
            <p:cNvPr id="93251" name="Text Box 67"/>
            <p:cNvSpPr txBox="1">
              <a:spLocks noChangeArrowheads="1"/>
            </p:cNvSpPr>
            <p:nvPr/>
          </p:nvSpPr>
          <p:spPr bwMode="auto">
            <a:xfrm>
              <a:off x="2010" y="3893"/>
              <a:ext cx="774"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5050"/>
                  </a:solidFill>
                </a:rPr>
                <a:t>0,5Ph</a:t>
              </a:r>
            </a:p>
          </p:txBody>
        </p:sp>
        <p:sp>
          <p:nvSpPr>
            <p:cNvPr id="93252" name="Text Box 68"/>
            <p:cNvSpPr txBox="1">
              <a:spLocks noChangeArrowheads="1"/>
            </p:cNvSpPr>
            <p:nvPr/>
          </p:nvSpPr>
          <p:spPr bwMode="auto">
            <a:xfrm>
              <a:off x="393" y="3607"/>
              <a:ext cx="277"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latin typeface="Times New Roman" pitchFamily="18" charset="0"/>
                  <a:cs typeface="Times New Roman" pitchFamily="18" charset="0"/>
                </a:rPr>
                <a:t>e/</a:t>
              </a:r>
            </a:p>
          </p:txBody>
        </p:sp>
      </p:grpSp>
      <p:grpSp>
        <p:nvGrpSpPr>
          <p:cNvPr id="93253" name="Group 69"/>
          <p:cNvGrpSpPr>
            <a:grpSpLocks/>
          </p:cNvGrpSpPr>
          <p:nvPr/>
        </p:nvGrpSpPr>
        <p:grpSpPr bwMode="auto">
          <a:xfrm>
            <a:off x="604838" y="4356100"/>
            <a:ext cx="3209925" cy="1411288"/>
            <a:chOff x="372" y="2927"/>
            <a:chExt cx="2022" cy="889"/>
          </a:xfrm>
        </p:grpSpPr>
        <p:sp>
          <p:nvSpPr>
            <p:cNvPr id="93254" name="Text Box 70"/>
            <p:cNvSpPr txBox="1">
              <a:spLocks noChangeArrowheads="1"/>
            </p:cNvSpPr>
            <p:nvPr/>
          </p:nvSpPr>
          <p:spPr bwMode="auto">
            <a:xfrm>
              <a:off x="1911" y="2927"/>
              <a:ext cx="264" cy="3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5050"/>
                  </a:solidFill>
                </a:rPr>
                <a:t>P</a:t>
              </a:r>
            </a:p>
          </p:txBody>
        </p:sp>
        <p:sp>
          <p:nvSpPr>
            <p:cNvPr id="93255" name="Text Box 71"/>
            <p:cNvSpPr txBox="1">
              <a:spLocks noChangeArrowheads="1"/>
            </p:cNvSpPr>
            <p:nvPr/>
          </p:nvSpPr>
          <p:spPr bwMode="auto">
            <a:xfrm rot="16200000">
              <a:off x="1920" y="3342"/>
              <a:ext cx="540" cy="4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0,5h</a:t>
              </a:r>
            </a:p>
          </p:txBody>
        </p:sp>
        <p:sp>
          <p:nvSpPr>
            <p:cNvPr id="93256" name="Text Box 72"/>
            <p:cNvSpPr txBox="1">
              <a:spLocks noChangeArrowheads="1"/>
            </p:cNvSpPr>
            <p:nvPr/>
          </p:nvSpPr>
          <p:spPr bwMode="auto">
            <a:xfrm>
              <a:off x="372" y="3142"/>
              <a:ext cx="290"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latin typeface="Times New Roman" pitchFamily="18" charset="0"/>
                  <a:cs typeface="Times New Roman" pitchFamily="18" charset="0"/>
                </a:rPr>
                <a:t>d/</a:t>
              </a:r>
            </a:p>
          </p:txBody>
        </p:sp>
        <p:sp>
          <p:nvSpPr>
            <p:cNvPr id="93257" name="Line 73"/>
            <p:cNvSpPr>
              <a:spLocks noChangeShapeType="1"/>
            </p:cNvSpPr>
            <p:nvPr/>
          </p:nvSpPr>
          <p:spPr bwMode="auto">
            <a:xfrm flipV="1">
              <a:off x="2262" y="3360"/>
              <a:ext cx="0" cy="271"/>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3258" name="Line 74"/>
            <p:cNvSpPr>
              <a:spLocks noChangeShapeType="1"/>
            </p:cNvSpPr>
            <p:nvPr/>
          </p:nvSpPr>
          <p:spPr bwMode="auto">
            <a:xfrm>
              <a:off x="1008" y="3112"/>
              <a:ext cx="0" cy="4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259" name="Line 75"/>
            <p:cNvSpPr>
              <a:spLocks noChangeShapeType="1"/>
            </p:cNvSpPr>
            <p:nvPr/>
          </p:nvSpPr>
          <p:spPr bwMode="auto">
            <a:xfrm flipH="1">
              <a:off x="945" y="3122"/>
              <a:ext cx="53" cy="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260" name="Line 76"/>
            <p:cNvSpPr>
              <a:spLocks noChangeShapeType="1"/>
            </p:cNvSpPr>
            <p:nvPr/>
          </p:nvSpPr>
          <p:spPr bwMode="auto">
            <a:xfrm flipH="1">
              <a:off x="945" y="3217"/>
              <a:ext cx="53" cy="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261" name="Line 77"/>
            <p:cNvSpPr>
              <a:spLocks noChangeShapeType="1"/>
            </p:cNvSpPr>
            <p:nvPr/>
          </p:nvSpPr>
          <p:spPr bwMode="auto">
            <a:xfrm>
              <a:off x="825" y="3359"/>
              <a:ext cx="1220"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93262" name="Line 78"/>
            <p:cNvSpPr>
              <a:spLocks noChangeShapeType="1"/>
            </p:cNvSpPr>
            <p:nvPr/>
          </p:nvSpPr>
          <p:spPr bwMode="auto">
            <a:xfrm flipH="1">
              <a:off x="936" y="3501"/>
              <a:ext cx="77" cy="8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263" name="Line 79"/>
            <p:cNvSpPr>
              <a:spLocks noChangeShapeType="1"/>
            </p:cNvSpPr>
            <p:nvPr/>
          </p:nvSpPr>
          <p:spPr bwMode="auto">
            <a:xfrm>
              <a:off x="2045" y="3359"/>
              <a:ext cx="25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264" name="Rectangle 80"/>
            <p:cNvSpPr>
              <a:spLocks noChangeArrowheads="1"/>
            </p:cNvSpPr>
            <p:nvPr/>
          </p:nvSpPr>
          <p:spPr bwMode="auto">
            <a:xfrm>
              <a:off x="1010" y="3205"/>
              <a:ext cx="887" cy="330"/>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265" name="Line 81"/>
            <p:cNvSpPr>
              <a:spLocks noChangeShapeType="1"/>
            </p:cNvSpPr>
            <p:nvPr/>
          </p:nvSpPr>
          <p:spPr bwMode="auto">
            <a:xfrm flipH="1">
              <a:off x="927" y="3414"/>
              <a:ext cx="77" cy="8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266" name="Line 82"/>
            <p:cNvSpPr>
              <a:spLocks noChangeShapeType="1"/>
            </p:cNvSpPr>
            <p:nvPr/>
          </p:nvSpPr>
          <p:spPr bwMode="auto">
            <a:xfrm>
              <a:off x="1888" y="3203"/>
              <a:ext cx="293" cy="1"/>
            </a:xfrm>
            <a:prstGeom prst="line">
              <a:avLst/>
            </a:prstGeom>
            <a:noFill/>
            <a:ln w="28575">
              <a:solidFill>
                <a:srgbClr val="FF505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3267" name="Line 83"/>
            <p:cNvSpPr>
              <a:spLocks noChangeShapeType="1"/>
            </p:cNvSpPr>
            <p:nvPr/>
          </p:nvSpPr>
          <p:spPr bwMode="auto">
            <a:xfrm>
              <a:off x="2178" y="3202"/>
              <a:ext cx="11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268" name="Line 84"/>
            <p:cNvSpPr>
              <a:spLocks noChangeShapeType="1"/>
            </p:cNvSpPr>
            <p:nvPr/>
          </p:nvSpPr>
          <p:spPr bwMode="auto">
            <a:xfrm>
              <a:off x="2267" y="3003"/>
              <a:ext cx="0" cy="19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3269" name="Line 85"/>
            <p:cNvSpPr>
              <a:spLocks noChangeShapeType="1"/>
            </p:cNvSpPr>
            <p:nvPr/>
          </p:nvSpPr>
          <p:spPr bwMode="auto">
            <a:xfrm>
              <a:off x="2267" y="3088"/>
              <a:ext cx="0" cy="32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3270" name="Line 86"/>
            <p:cNvSpPr>
              <a:spLocks noChangeShapeType="1"/>
            </p:cNvSpPr>
            <p:nvPr/>
          </p:nvSpPr>
          <p:spPr bwMode="auto">
            <a:xfrm flipH="1">
              <a:off x="927" y="3309"/>
              <a:ext cx="77" cy="8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93271" name="Group 87"/>
          <p:cNvGrpSpPr>
            <a:grpSpLocks/>
          </p:cNvGrpSpPr>
          <p:nvPr/>
        </p:nvGrpSpPr>
        <p:grpSpPr bwMode="auto">
          <a:xfrm>
            <a:off x="5372100" y="4591050"/>
            <a:ext cx="3586163" cy="1819275"/>
            <a:chOff x="3384" y="2967"/>
            <a:chExt cx="2259" cy="1146"/>
          </a:xfrm>
        </p:grpSpPr>
        <p:sp>
          <p:nvSpPr>
            <p:cNvPr id="93272" name="Rectangle 88"/>
            <p:cNvSpPr>
              <a:spLocks noChangeArrowheads="1"/>
            </p:cNvSpPr>
            <p:nvPr/>
          </p:nvSpPr>
          <p:spPr bwMode="auto">
            <a:xfrm>
              <a:off x="3772" y="3622"/>
              <a:ext cx="558" cy="268"/>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273" name="Line 89"/>
            <p:cNvSpPr>
              <a:spLocks noChangeShapeType="1"/>
            </p:cNvSpPr>
            <p:nvPr/>
          </p:nvSpPr>
          <p:spPr bwMode="auto">
            <a:xfrm flipV="1">
              <a:off x="3772" y="3354"/>
              <a:ext cx="279" cy="26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274" name="Line 90"/>
            <p:cNvSpPr>
              <a:spLocks noChangeShapeType="1"/>
            </p:cNvSpPr>
            <p:nvPr/>
          </p:nvSpPr>
          <p:spPr bwMode="auto">
            <a:xfrm flipV="1">
              <a:off x="4330" y="3354"/>
              <a:ext cx="280" cy="26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275" name="Line 91"/>
            <p:cNvSpPr>
              <a:spLocks noChangeShapeType="1"/>
            </p:cNvSpPr>
            <p:nvPr/>
          </p:nvSpPr>
          <p:spPr bwMode="auto">
            <a:xfrm>
              <a:off x="4051" y="3354"/>
              <a:ext cx="559"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276" name="Line 92"/>
            <p:cNvSpPr>
              <a:spLocks noChangeShapeType="1"/>
            </p:cNvSpPr>
            <p:nvPr/>
          </p:nvSpPr>
          <p:spPr bwMode="auto">
            <a:xfrm>
              <a:off x="4610" y="3354"/>
              <a:ext cx="0" cy="26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277" name="Line 93"/>
            <p:cNvSpPr>
              <a:spLocks noChangeShapeType="1"/>
            </p:cNvSpPr>
            <p:nvPr/>
          </p:nvSpPr>
          <p:spPr bwMode="auto">
            <a:xfrm flipV="1">
              <a:off x="4330" y="3622"/>
              <a:ext cx="280" cy="26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278" name="Line 94"/>
            <p:cNvSpPr>
              <a:spLocks noChangeShapeType="1"/>
            </p:cNvSpPr>
            <p:nvPr/>
          </p:nvSpPr>
          <p:spPr bwMode="auto">
            <a:xfrm flipV="1">
              <a:off x="4478" y="3176"/>
              <a:ext cx="0" cy="446"/>
            </a:xfrm>
            <a:prstGeom prst="line">
              <a:avLst/>
            </a:prstGeom>
            <a:noFill/>
            <a:ln w="9525">
              <a:solidFill>
                <a:srgbClr val="000000"/>
              </a:solidFill>
              <a:round/>
              <a:headEnd/>
              <a:tailEnd type="none" w="sm" len="med"/>
            </a:ln>
            <a:extLst>
              <a:ext uri="{909E8E84-426E-40DD-AFC4-6F175D3DCCD1}">
                <a14:hiddenFill xmlns:a14="http://schemas.microsoft.com/office/drawing/2010/main">
                  <a:noFill/>
                </a14:hiddenFill>
              </a:ext>
            </a:extLst>
          </p:spPr>
          <p:txBody>
            <a:bodyPr/>
            <a:lstStyle/>
            <a:p>
              <a:endParaRPr lang="en-US"/>
            </a:p>
          </p:txBody>
        </p:sp>
        <p:sp>
          <p:nvSpPr>
            <p:cNvPr id="93279" name="Line 95"/>
            <p:cNvSpPr>
              <a:spLocks noChangeShapeType="1"/>
            </p:cNvSpPr>
            <p:nvPr/>
          </p:nvSpPr>
          <p:spPr bwMode="auto">
            <a:xfrm flipV="1">
              <a:off x="4385" y="3183"/>
              <a:ext cx="558" cy="536"/>
            </a:xfrm>
            <a:prstGeom prst="line">
              <a:avLst/>
            </a:prstGeom>
            <a:noFill/>
            <a:ln w="9525">
              <a:solidFill>
                <a:srgbClr val="000000"/>
              </a:solidFill>
              <a:round/>
              <a:headEnd/>
              <a:tailEnd type="none" w="sm" len="med"/>
            </a:ln>
            <a:extLst>
              <a:ext uri="{909E8E84-426E-40DD-AFC4-6F175D3DCCD1}">
                <a14:hiddenFill xmlns:a14="http://schemas.microsoft.com/office/drawing/2010/main">
                  <a:noFill/>
                </a14:hiddenFill>
              </a:ext>
            </a:extLst>
          </p:spPr>
          <p:txBody>
            <a:bodyPr/>
            <a:lstStyle/>
            <a:p>
              <a:endParaRPr lang="en-US"/>
            </a:p>
          </p:txBody>
        </p:sp>
        <p:sp>
          <p:nvSpPr>
            <p:cNvPr id="93280" name="Line 96"/>
            <p:cNvSpPr>
              <a:spLocks noChangeShapeType="1"/>
            </p:cNvSpPr>
            <p:nvPr/>
          </p:nvSpPr>
          <p:spPr bwMode="auto">
            <a:xfrm>
              <a:off x="4478" y="3630"/>
              <a:ext cx="343" cy="0"/>
            </a:xfrm>
            <a:prstGeom prst="line">
              <a:avLst/>
            </a:prstGeom>
            <a:noFill/>
            <a:ln w="28575">
              <a:solidFill>
                <a:srgbClr val="FF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3281" name="Freeform 97"/>
            <p:cNvSpPr>
              <a:spLocks/>
            </p:cNvSpPr>
            <p:nvPr/>
          </p:nvSpPr>
          <p:spPr bwMode="auto">
            <a:xfrm>
              <a:off x="3598" y="3227"/>
              <a:ext cx="567" cy="886"/>
            </a:xfrm>
            <a:custGeom>
              <a:avLst/>
              <a:gdLst>
                <a:gd name="T0" fmla="*/ 1095 w 1095"/>
                <a:gd name="T1" fmla="*/ 257 h 1787"/>
                <a:gd name="T2" fmla="*/ 1050 w 1095"/>
                <a:gd name="T3" fmla="*/ 167 h 1787"/>
                <a:gd name="T4" fmla="*/ 870 w 1095"/>
                <a:gd name="T5" fmla="*/ 32 h 1787"/>
                <a:gd name="T6" fmla="*/ 780 w 1095"/>
                <a:gd name="T7" fmla="*/ 2 h 1787"/>
                <a:gd name="T8" fmla="*/ 630 w 1095"/>
                <a:gd name="T9" fmla="*/ 32 h 1787"/>
                <a:gd name="T10" fmla="*/ 600 w 1095"/>
                <a:gd name="T11" fmla="*/ 77 h 1787"/>
                <a:gd name="T12" fmla="*/ 555 w 1095"/>
                <a:gd name="T13" fmla="*/ 107 h 1787"/>
                <a:gd name="T14" fmla="*/ 435 w 1095"/>
                <a:gd name="T15" fmla="*/ 212 h 1787"/>
                <a:gd name="T16" fmla="*/ 390 w 1095"/>
                <a:gd name="T17" fmla="*/ 242 h 1787"/>
                <a:gd name="T18" fmla="*/ 255 w 1095"/>
                <a:gd name="T19" fmla="*/ 422 h 1787"/>
                <a:gd name="T20" fmla="*/ 180 w 1095"/>
                <a:gd name="T21" fmla="*/ 542 h 1787"/>
                <a:gd name="T22" fmla="*/ 120 w 1095"/>
                <a:gd name="T23" fmla="*/ 602 h 1787"/>
                <a:gd name="T24" fmla="*/ 105 w 1095"/>
                <a:gd name="T25" fmla="*/ 647 h 1787"/>
                <a:gd name="T26" fmla="*/ 45 w 1095"/>
                <a:gd name="T27" fmla="*/ 737 h 1787"/>
                <a:gd name="T28" fmla="*/ 0 w 1095"/>
                <a:gd name="T29" fmla="*/ 1187 h 1787"/>
                <a:gd name="T30" fmla="*/ 45 w 1095"/>
                <a:gd name="T31" fmla="*/ 1622 h 1787"/>
                <a:gd name="T32" fmla="*/ 90 w 1095"/>
                <a:gd name="T33" fmla="*/ 1712 h 1787"/>
                <a:gd name="T34" fmla="*/ 105 w 1095"/>
                <a:gd name="T35" fmla="*/ 1757 h 1787"/>
                <a:gd name="T36" fmla="*/ 195 w 1095"/>
                <a:gd name="T37" fmla="*/ 1787 h 1787"/>
                <a:gd name="T38" fmla="*/ 375 w 1095"/>
                <a:gd name="T39" fmla="*/ 1682 h 1787"/>
                <a:gd name="T40" fmla="*/ 480 w 1095"/>
                <a:gd name="T41" fmla="*/ 1652 h 1787"/>
                <a:gd name="T42" fmla="*/ 570 w 1095"/>
                <a:gd name="T43" fmla="*/ 1607 h 1787"/>
                <a:gd name="T44" fmla="*/ 600 w 1095"/>
                <a:gd name="T45" fmla="*/ 1562 h 1787"/>
                <a:gd name="T46" fmla="*/ 645 w 1095"/>
                <a:gd name="T47" fmla="*/ 1532 h 1787"/>
                <a:gd name="T48" fmla="*/ 705 w 1095"/>
                <a:gd name="T49" fmla="*/ 1472 h 1787"/>
                <a:gd name="T50" fmla="*/ 780 w 1095"/>
                <a:gd name="T51" fmla="*/ 1397 h 1787"/>
                <a:gd name="T52" fmla="*/ 825 w 1095"/>
                <a:gd name="T53" fmla="*/ 1337 h 1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95" h="1787">
                  <a:moveTo>
                    <a:pt x="1095" y="257"/>
                  </a:moveTo>
                  <a:cubicBezTo>
                    <a:pt x="1083" y="220"/>
                    <a:pt x="1079" y="196"/>
                    <a:pt x="1050" y="167"/>
                  </a:cubicBezTo>
                  <a:cubicBezTo>
                    <a:pt x="1024" y="141"/>
                    <a:pt x="891" y="39"/>
                    <a:pt x="870" y="32"/>
                  </a:cubicBezTo>
                  <a:cubicBezTo>
                    <a:pt x="840" y="22"/>
                    <a:pt x="780" y="2"/>
                    <a:pt x="780" y="2"/>
                  </a:cubicBezTo>
                  <a:cubicBezTo>
                    <a:pt x="730" y="9"/>
                    <a:pt x="670" y="0"/>
                    <a:pt x="630" y="32"/>
                  </a:cubicBezTo>
                  <a:cubicBezTo>
                    <a:pt x="616" y="43"/>
                    <a:pt x="613" y="64"/>
                    <a:pt x="600" y="77"/>
                  </a:cubicBezTo>
                  <a:cubicBezTo>
                    <a:pt x="587" y="90"/>
                    <a:pt x="570" y="97"/>
                    <a:pt x="555" y="107"/>
                  </a:cubicBezTo>
                  <a:cubicBezTo>
                    <a:pt x="505" y="182"/>
                    <a:pt x="540" y="142"/>
                    <a:pt x="435" y="212"/>
                  </a:cubicBezTo>
                  <a:cubicBezTo>
                    <a:pt x="420" y="222"/>
                    <a:pt x="390" y="242"/>
                    <a:pt x="390" y="242"/>
                  </a:cubicBezTo>
                  <a:cubicBezTo>
                    <a:pt x="348" y="306"/>
                    <a:pt x="298" y="357"/>
                    <a:pt x="255" y="422"/>
                  </a:cubicBezTo>
                  <a:cubicBezTo>
                    <a:pt x="155" y="572"/>
                    <a:pt x="288" y="470"/>
                    <a:pt x="180" y="542"/>
                  </a:cubicBezTo>
                  <a:cubicBezTo>
                    <a:pt x="140" y="662"/>
                    <a:pt x="200" y="522"/>
                    <a:pt x="120" y="602"/>
                  </a:cubicBezTo>
                  <a:cubicBezTo>
                    <a:pt x="109" y="613"/>
                    <a:pt x="113" y="633"/>
                    <a:pt x="105" y="647"/>
                  </a:cubicBezTo>
                  <a:cubicBezTo>
                    <a:pt x="87" y="679"/>
                    <a:pt x="45" y="737"/>
                    <a:pt x="45" y="737"/>
                  </a:cubicBezTo>
                  <a:cubicBezTo>
                    <a:pt x="8" y="884"/>
                    <a:pt x="21" y="1037"/>
                    <a:pt x="0" y="1187"/>
                  </a:cubicBezTo>
                  <a:cubicBezTo>
                    <a:pt x="9" y="1332"/>
                    <a:pt x="9" y="1480"/>
                    <a:pt x="45" y="1622"/>
                  </a:cubicBezTo>
                  <a:cubicBezTo>
                    <a:pt x="64" y="1697"/>
                    <a:pt x="53" y="1639"/>
                    <a:pt x="90" y="1712"/>
                  </a:cubicBezTo>
                  <a:cubicBezTo>
                    <a:pt x="97" y="1726"/>
                    <a:pt x="92" y="1748"/>
                    <a:pt x="105" y="1757"/>
                  </a:cubicBezTo>
                  <a:cubicBezTo>
                    <a:pt x="131" y="1775"/>
                    <a:pt x="195" y="1787"/>
                    <a:pt x="195" y="1787"/>
                  </a:cubicBezTo>
                  <a:cubicBezTo>
                    <a:pt x="263" y="1764"/>
                    <a:pt x="316" y="1721"/>
                    <a:pt x="375" y="1682"/>
                  </a:cubicBezTo>
                  <a:cubicBezTo>
                    <a:pt x="388" y="1673"/>
                    <a:pt x="471" y="1655"/>
                    <a:pt x="480" y="1652"/>
                  </a:cubicBezTo>
                  <a:cubicBezTo>
                    <a:pt x="534" y="1636"/>
                    <a:pt x="521" y="1640"/>
                    <a:pt x="570" y="1607"/>
                  </a:cubicBezTo>
                  <a:cubicBezTo>
                    <a:pt x="580" y="1592"/>
                    <a:pt x="587" y="1575"/>
                    <a:pt x="600" y="1562"/>
                  </a:cubicBezTo>
                  <a:cubicBezTo>
                    <a:pt x="613" y="1549"/>
                    <a:pt x="634" y="1546"/>
                    <a:pt x="645" y="1532"/>
                  </a:cubicBezTo>
                  <a:cubicBezTo>
                    <a:pt x="703" y="1459"/>
                    <a:pt x="607" y="1505"/>
                    <a:pt x="705" y="1472"/>
                  </a:cubicBezTo>
                  <a:cubicBezTo>
                    <a:pt x="785" y="1352"/>
                    <a:pt x="680" y="1497"/>
                    <a:pt x="780" y="1397"/>
                  </a:cubicBezTo>
                  <a:cubicBezTo>
                    <a:pt x="798" y="1379"/>
                    <a:pt x="807" y="1355"/>
                    <a:pt x="825" y="1337"/>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282" name="Line 98"/>
            <p:cNvSpPr>
              <a:spLocks noChangeShapeType="1"/>
            </p:cNvSpPr>
            <p:nvPr/>
          </p:nvSpPr>
          <p:spPr bwMode="auto">
            <a:xfrm>
              <a:off x="4809" y="3630"/>
              <a:ext cx="18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283" name="Arc 99"/>
            <p:cNvSpPr>
              <a:spLocks/>
            </p:cNvSpPr>
            <p:nvPr/>
          </p:nvSpPr>
          <p:spPr bwMode="auto">
            <a:xfrm>
              <a:off x="4630" y="3362"/>
              <a:ext cx="94" cy="178"/>
            </a:xfrm>
            <a:custGeom>
              <a:avLst/>
              <a:gdLst>
                <a:gd name="G0" fmla="+- 0 0 0"/>
                <a:gd name="G1" fmla="+- 21600 0 0"/>
                <a:gd name="G2" fmla="+- 21600 0 0"/>
                <a:gd name="T0" fmla="*/ 0 w 21600"/>
                <a:gd name="T1" fmla="*/ 0 h 43136"/>
                <a:gd name="T2" fmla="*/ 1657 w 21600"/>
                <a:gd name="T3" fmla="*/ 43136 h 43136"/>
                <a:gd name="T4" fmla="*/ 0 w 21600"/>
                <a:gd name="T5" fmla="*/ 21600 h 43136"/>
              </a:gdLst>
              <a:ahLst/>
              <a:cxnLst>
                <a:cxn ang="0">
                  <a:pos x="T0" y="T1"/>
                </a:cxn>
                <a:cxn ang="0">
                  <a:pos x="T2" y="T3"/>
                </a:cxn>
                <a:cxn ang="0">
                  <a:pos x="T4" y="T5"/>
                </a:cxn>
              </a:cxnLst>
              <a:rect l="0" t="0" r="r" b="b"/>
              <a:pathLst>
                <a:path w="21600" h="43136" fill="none" extrusionOk="0">
                  <a:moveTo>
                    <a:pt x="-1" y="0"/>
                  </a:moveTo>
                  <a:cubicBezTo>
                    <a:pt x="11929" y="0"/>
                    <a:pt x="21600" y="9670"/>
                    <a:pt x="21600" y="21600"/>
                  </a:cubicBezTo>
                  <a:cubicBezTo>
                    <a:pt x="21600" y="32886"/>
                    <a:pt x="12910" y="42270"/>
                    <a:pt x="1657" y="43136"/>
                  </a:cubicBezTo>
                </a:path>
                <a:path w="21600" h="43136" stroke="0" extrusionOk="0">
                  <a:moveTo>
                    <a:pt x="-1" y="0"/>
                  </a:moveTo>
                  <a:cubicBezTo>
                    <a:pt x="11929" y="0"/>
                    <a:pt x="21600" y="9670"/>
                    <a:pt x="21600" y="21600"/>
                  </a:cubicBezTo>
                  <a:cubicBezTo>
                    <a:pt x="21600" y="32886"/>
                    <a:pt x="12910" y="42270"/>
                    <a:pt x="1657" y="43136"/>
                  </a:cubicBezTo>
                  <a:lnTo>
                    <a:pt x="0" y="21600"/>
                  </a:lnTo>
                  <a:close/>
                </a:path>
              </a:pathLst>
            </a:custGeom>
            <a:noFill/>
            <a:ln w="28575">
              <a:solidFill>
                <a:srgbClr val="FF3300"/>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284" name="Arc 100"/>
            <p:cNvSpPr>
              <a:spLocks/>
            </p:cNvSpPr>
            <p:nvPr/>
          </p:nvSpPr>
          <p:spPr bwMode="auto">
            <a:xfrm rot="-4091472">
              <a:off x="4410" y="3128"/>
              <a:ext cx="131" cy="247"/>
            </a:xfrm>
            <a:custGeom>
              <a:avLst/>
              <a:gdLst>
                <a:gd name="G0" fmla="+- 21600 0 0"/>
                <a:gd name="G1" fmla="+- 17014 0 0"/>
                <a:gd name="G2" fmla="+- 21600 0 0"/>
                <a:gd name="T0" fmla="*/ 20502 w 21600"/>
                <a:gd name="T1" fmla="*/ 38586 h 38586"/>
                <a:gd name="T2" fmla="*/ 8292 w 21600"/>
                <a:gd name="T3" fmla="*/ 0 h 38586"/>
                <a:gd name="T4" fmla="*/ 21600 w 21600"/>
                <a:gd name="T5" fmla="*/ 17014 h 38586"/>
              </a:gdLst>
              <a:ahLst/>
              <a:cxnLst>
                <a:cxn ang="0">
                  <a:pos x="T0" y="T1"/>
                </a:cxn>
                <a:cxn ang="0">
                  <a:pos x="T2" y="T3"/>
                </a:cxn>
                <a:cxn ang="0">
                  <a:pos x="T4" y="T5"/>
                </a:cxn>
              </a:cxnLst>
              <a:rect l="0" t="0" r="r" b="b"/>
              <a:pathLst>
                <a:path w="21600" h="38586" fill="none" extrusionOk="0">
                  <a:moveTo>
                    <a:pt x="20501" y="38586"/>
                  </a:moveTo>
                  <a:cubicBezTo>
                    <a:pt x="9014" y="38001"/>
                    <a:pt x="0" y="28516"/>
                    <a:pt x="0" y="17014"/>
                  </a:cubicBezTo>
                  <a:cubicBezTo>
                    <a:pt x="-1" y="10369"/>
                    <a:pt x="3058" y="4094"/>
                    <a:pt x="8292" y="0"/>
                  </a:cubicBezTo>
                </a:path>
                <a:path w="21600" h="38586" stroke="0" extrusionOk="0">
                  <a:moveTo>
                    <a:pt x="20501" y="38586"/>
                  </a:moveTo>
                  <a:cubicBezTo>
                    <a:pt x="9014" y="38001"/>
                    <a:pt x="0" y="28516"/>
                    <a:pt x="0" y="17014"/>
                  </a:cubicBezTo>
                  <a:cubicBezTo>
                    <a:pt x="-1" y="10369"/>
                    <a:pt x="3058" y="4094"/>
                    <a:pt x="8292" y="0"/>
                  </a:cubicBezTo>
                  <a:lnTo>
                    <a:pt x="21600" y="17014"/>
                  </a:lnTo>
                  <a:close/>
                </a:path>
              </a:pathLst>
            </a:custGeom>
            <a:noFill/>
            <a:ln w="28575">
              <a:solidFill>
                <a:srgbClr val="FF0000"/>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285" name="Text Box 101"/>
            <p:cNvSpPr txBox="1">
              <a:spLocks noChangeArrowheads="1"/>
            </p:cNvSpPr>
            <p:nvPr/>
          </p:nvSpPr>
          <p:spPr bwMode="auto">
            <a:xfrm>
              <a:off x="4879" y="3176"/>
              <a:ext cx="279" cy="2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93286" name="Text Box 102"/>
            <p:cNvSpPr txBox="1">
              <a:spLocks noChangeArrowheads="1"/>
            </p:cNvSpPr>
            <p:nvPr/>
          </p:nvSpPr>
          <p:spPr bwMode="auto">
            <a:xfrm>
              <a:off x="4587" y="3638"/>
              <a:ext cx="279" cy="2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rPr>
                <a:t>P</a:t>
              </a:r>
            </a:p>
          </p:txBody>
        </p:sp>
        <p:sp>
          <p:nvSpPr>
            <p:cNvPr id="93287" name="Text Box 103"/>
            <p:cNvSpPr txBox="1">
              <a:spLocks noChangeArrowheads="1"/>
            </p:cNvSpPr>
            <p:nvPr/>
          </p:nvSpPr>
          <p:spPr bwMode="auto">
            <a:xfrm>
              <a:off x="4685" y="3344"/>
              <a:ext cx="958" cy="3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rPr>
                <a:t>M</a:t>
              </a:r>
              <a:r>
                <a:rPr lang="en-US" baseline="-25000">
                  <a:solidFill>
                    <a:srgbClr val="FF0000"/>
                  </a:solidFill>
                </a:rPr>
                <a:t>z</a:t>
              </a:r>
              <a:r>
                <a:rPr lang="en-US">
                  <a:solidFill>
                    <a:srgbClr val="FF0000"/>
                  </a:solidFill>
                </a:rPr>
                <a:t>=0,5Ph</a:t>
              </a:r>
            </a:p>
          </p:txBody>
        </p:sp>
        <p:sp>
          <p:nvSpPr>
            <p:cNvPr id="93288" name="Text Box 104"/>
            <p:cNvSpPr txBox="1">
              <a:spLocks noChangeArrowheads="1"/>
            </p:cNvSpPr>
            <p:nvPr/>
          </p:nvSpPr>
          <p:spPr bwMode="auto">
            <a:xfrm>
              <a:off x="3909" y="2967"/>
              <a:ext cx="1055" cy="3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rPr>
                <a:t>M</a:t>
              </a:r>
              <a:r>
                <a:rPr lang="en-US" baseline="-25000">
                  <a:solidFill>
                    <a:srgbClr val="FF0000"/>
                  </a:solidFill>
                </a:rPr>
                <a:t>y</a:t>
              </a:r>
              <a:r>
                <a:rPr lang="en-US">
                  <a:solidFill>
                    <a:srgbClr val="FF0000"/>
                  </a:solidFill>
                </a:rPr>
                <a:t>=0,5Pb</a:t>
              </a:r>
            </a:p>
          </p:txBody>
        </p:sp>
        <p:sp>
          <p:nvSpPr>
            <p:cNvPr id="93289" name="Text Box 105"/>
            <p:cNvSpPr txBox="1">
              <a:spLocks noChangeArrowheads="1"/>
            </p:cNvSpPr>
            <p:nvPr/>
          </p:nvSpPr>
          <p:spPr bwMode="auto">
            <a:xfrm>
              <a:off x="3384" y="3167"/>
              <a:ext cx="290"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latin typeface="Times New Roman" pitchFamily="18" charset="0"/>
                  <a:cs typeface="Times New Roman" pitchFamily="18" charset="0"/>
                </a:rPr>
                <a:t>h/</a:t>
              </a:r>
            </a:p>
          </p:txBody>
        </p:sp>
        <p:sp>
          <p:nvSpPr>
            <p:cNvPr id="93290" name="Text Box 106"/>
            <p:cNvSpPr txBox="1">
              <a:spLocks noChangeArrowheads="1"/>
            </p:cNvSpPr>
            <p:nvPr/>
          </p:nvSpPr>
          <p:spPr bwMode="auto">
            <a:xfrm>
              <a:off x="4883" y="3546"/>
              <a:ext cx="22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x</a:t>
              </a:r>
            </a:p>
          </p:txBody>
        </p:sp>
        <p:sp>
          <p:nvSpPr>
            <p:cNvPr id="93291" name="Text Box 107"/>
            <p:cNvSpPr txBox="1">
              <a:spLocks noChangeArrowheads="1"/>
            </p:cNvSpPr>
            <p:nvPr/>
          </p:nvSpPr>
          <p:spPr bwMode="auto">
            <a:xfrm>
              <a:off x="4914" y="3069"/>
              <a:ext cx="22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z</a:t>
              </a:r>
            </a:p>
          </p:txBody>
        </p:sp>
      </p:grpSp>
      <p:grpSp>
        <p:nvGrpSpPr>
          <p:cNvPr id="93292" name="Group 108"/>
          <p:cNvGrpSpPr>
            <a:grpSpLocks/>
          </p:cNvGrpSpPr>
          <p:nvPr/>
        </p:nvGrpSpPr>
        <p:grpSpPr bwMode="auto">
          <a:xfrm>
            <a:off x="3709988" y="3021013"/>
            <a:ext cx="1387475" cy="1982787"/>
            <a:chOff x="2283" y="2032"/>
            <a:chExt cx="874" cy="1249"/>
          </a:xfrm>
        </p:grpSpPr>
        <p:sp>
          <p:nvSpPr>
            <p:cNvPr id="93293" name="Text Box 109"/>
            <p:cNvSpPr txBox="1">
              <a:spLocks noChangeArrowheads="1"/>
            </p:cNvSpPr>
            <p:nvPr/>
          </p:nvSpPr>
          <p:spPr bwMode="auto">
            <a:xfrm>
              <a:off x="2283" y="2032"/>
              <a:ext cx="277"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latin typeface="Times New Roman" pitchFamily="18" charset="0"/>
                  <a:cs typeface="Times New Roman" pitchFamily="18" charset="0"/>
                </a:rPr>
                <a:t>c/</a:t>
              </a:r>
            </a:p>
          </p:txBody>
        </p:sp>
        <p:sp>
          <p:nvSpPr>
            <p:cNvPr id="93294" name="Line 110"/>
            <p:cNvSpPr>
              <a:spLocks noChangeShapeType="1"/>
            </p:cNvSpPr>
            <p:nvPr/>
          </p:nvSpPr>
          <p:spPr bwMode="auto">
            <a:xfrm rot="5400000">
              <a:off x="2787" y="2065"/>
              <a:ext cx="0" cy="42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295" name="Rectangle 111"/>
            <p:cNvSpPr>
              <a:spLocks noChangeArrowheads="1"/>
            </p:cNvSpPr>
            <p:nvPr/>
          </p:nvSpPr>
          <p:spPr bwMode="auto">
            <a:xfrm rot="5400000">
              <a:off x="2363" y="2560"/>
              <a:ext cx="849" cy="287"/>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296" name="Line 112"/>
            <p:cNvSpPr>
              <a:spLocks noChangeShapeType="1"/>
            </p:cNvSpPr>
            <p:nvPr/>
          </p:nvSpPr>
          <p:spPr bwMode="auto">
            <a:xfrm rot="5318599" flipH="1">
              <a:off x="2863" y="2208"/>
              <a:ext cx="50" cy="6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297" name="Line 113"/>
            <p:cNvSpPr>
              <a:spLocks noChangeShapeType="1"/>
            </p:cNvSpPr>
            <p:nvPr/>
          </p:nvSpPr>
          <p:spPr bwMode="auto">
            <a:xfrm rot="5318599" flipH="1">
              <a:off x="2798" y="2208"/>
              <a:ext cx="50" cy="6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298" name="Line 114"/>
            <p:cNvSpPr>
              <a:spLocks noChangeShapeType="1"/>
            </p:cNvSpPr>
            <p:nvPr/>
          </p:nvSpPr>
          <p:spPr bwMode="auto">
            <a:xfrm rot="5318599" flipH="1">
              <a:off x="2732" y="2210"/>
              <a:ext cx="50"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299" name="Line 115"/>
            <p:cNvSpPr>
              <a:spLocks noChangeShapeType="1"/>
            </p:cNvSpPr>
            <p:nvPr/>
          </p:nvSpPr>
          <p:spPr bwMode="auto">
            <a:xfrm rot="5318599" flipH="1">
              <a:off x="2667" y="2212"/>
              <a:ext cx="50" cy="6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300" name="Line 116"/>
            <p:cNvSpPr>
              <a:spLocks noChangeShapeType="1"/>
            </p:cNvSpPr>
            <p:nvPr/>
          </p:nvSpPr>
          <p:spPr bwMode="auto">
            <a:xfrm rot="5318599" flipH="1">
              <a:off x="2601" y="2214"/>
              <a:ext cx="50" cy="6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301" name="Line 117"/>
            <p:cNvSpPr>
              <a:spLocks noChangeShapeType="1"/>
            </p:cNvSpPr>
            <p:nvPr/>
          </p:nvSpPr>
          <p:spPr bwMode="auto">
            <a:xfrm rot="5318599" flipH="1">
              <a:off x="2925" y="2204"/>
              <a:ext cx="74" cy="7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302" name="Line 118"/>
            <p:cNvSpPr>
              <a:spLocks noChangeShapeType="1"/>
            </p:cNvSpPr>
            <p:nvPr/>
          </p:nvSpPr>
          <p:spPr bwMode="auto">
            <a:xfrm rot="5400000">
              <a:off x="2211" y="2697"/>
              <a:ext cx="1169"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93303" name="Line 119"/>
            <p:cNvSpPr>
              <a:spLocks noChangeShapeType="1"/>
            </p:cNvSpPr>
            <p:nvPr/>
          </p:nvSpPr>
          <p:spPr bwMode="auto">
            <a:xfrm>
              <a:off x="2793" y="2304"/>
              <a:ext cx="0" cy="207"/>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3304" name="Line 120"/>
            <p:cNvSpPr>
              <a:spLocks noChangeShapeType="1"/>
            </p:cNvSpPr>
            <p:nvPr/>
          </p:nvSpPr>
          <p:spPr bwMode="auto">
            <a:xfrm>
              <a:off x="2790" y="2853"/>
              <a:ext cx="0" cy="202"/>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3305" name="Line 121"/>
            <p:cNvSpPr>
              <a:spLocks noChangeShapeType="1"/>
            </p:cNvSpPr>
            <p:nvPr/>
          </p:nvSpPr>
          <p:spPr bwMode="auto">
            <a:xfrm>
              <a:off x="2790" y="2581"/>
              <a:ext cx="0" cy="207"/>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3306" name="Text Box 122"/>
            <p:cNvSpPr txBox="1">
              <a:spLocks noChangeArrowheads="1"/>
            </p:cNvSpPr>
            <p:nvPr/>
          </p:nvSpPr>
          <p:spPr bwMode="auto">
            <a:xfrm>
              <a:off x="2916" y="2494"/>
              <a:ext cx="24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00"/>
                  </a:solidFill>
                </a:rPr>
                <a:t>p</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iterate type="wd">
                                    <p:tmPct val="100000"/>
                                  </p:iterate>
                                  <p:childTnLst>
                                    <p:set>
                                      <p:cBhvr>
                                        <p:cTn id="6" dur="1" fill="hold">
                                          <p:stCondLst>
                                            <p:cond delay="0"/>
                                          </p:stCondLst>
                                        </p:cTn>
                                        <p:tgtEl>
                                          <p:spTgt spid="93186"/>
                                        </p:tgtEl>
                                        <p:attrNameLst>
                                          <p:attrName>style.visibility</p:attrName>
                                        </p:attrNameLst>
                                      </p:cBhvr>
                                      <p:to>
                                        <p:strVal val="visible"/>
                                      </p:to>
                                    </p:set>
                                    <p:animEffect transition="in" filter="wipe(up)">
                                      <p:cBhvr>
                                        <p:cTn id="7" dur="2000"/>
                                        <p:tgtEl>
                                          <p:spTgt spid="9318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93187"/>
                                        </p:tgtEl>
                                        <p:attrNameLst>
                                          <p:attrName>style.visibility</p:attrName>
                                        </p:attrNameLst>
                                      </p:cBhvr>
                                      <p:to>
                                        <p:strVal val="visible"/>
                                      </p:to>
                                    </p:set>
                                    <p:animEffect transition="in" filter="checkerboard(across)">
                                      <p:cBhvr>
                                        <p:cTn id="12" dur="2000"/>
                                        <p:tgtEl>
                                          <p:spTgt spid="9318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93188"/>
                                        </p:tgtEl>
                                        <p:attrNameLst>
                                          <p:attrName>style.visibility</p:attrName>
                                        </p:attrNameLst>
                                      </p:cBhvr>
                                      <p:to>
                                        <p:strVal val="visible"/>
                                      </p:to>
                                    </p:set>
                                    <p:animEffect transition="in" filter="wipe(up)">
                                      <p:cBhvr>
                                        <p:cTn id="17" dur="2000"/>
                                        <p:tgtEl>
                                          <p:spTgt spid="9318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93202"/>
                                        </p:tgtEl>
                                        <p:attrNameLst>
                                          <p:attrName>style.visibility</p:attrName>
                                        </p:attrNameLst>
                                      </p:cBhvr>
                                      <p:to>
                                        <p:strVal val="visible"/>
                                      </p:to>
                                    </p:set>
                                    <p:animEffect transition="in" filter="wheel(4)">
                                      <p:cBhvr>
                                        <p:cTn id="22" dur="2000"/>
                                        <p:tgtEl>
                                          <p:spTgt spid="9320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93189"/>
                                        </p:tgtEl>
                                        <p:attrNameLst>
                                          <p:attrName>style.visibility</p:attrName>
                                        </p:attrNameLst>
                                      </p:cBhvr>
                                      <p:to>
                                        <p:strVal val="visible"/>
                                      </p:to>
                                    </p:set>
                                    <p:animEffect transition="in" filter="wheel(4)">
                                      <p:cBhvr>
                                        <p:cTn id="27" dur="2000"/>
                                        <p:tgtEl>
                                          <p:spTgt spid="9318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93292"/>
                                        </p:tgtEl>
                                        <p:attrNameLst>
                                          <p:attrName>style.visibility</p:attrName>
                                        </p:attrNameLst>
                                      </p:cBhvr>
                                      <p:to>
                                        <p:strVal val="visible"/>
                                      </p:to>
                                    </p:set>
                                    <p:animEffect transition="in" filter="wheel(4)">
                                      <p:cBhvr>
                                        <p:cTn id="32" dur="2000"/>
                                        <p:tgtEl>
                                          <p:spTgt spid="93292"/>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93253"/>
                                        </p:tgtEl>
                                        <p:attrNameLst>
                                          <p:attrName>style.visibility</p:attrName>
                                        </p:attrNameLst>
                                      </p:cBhvr>
                                      <p:to>
                                        <p:strVal val="visible"/>
                                      </p:to>
                                    </p:set>
                                    <p:animEffect transition="in" filter="wheel(4)">
                                      <p:cBhvr>
                                        <p:cTn id="37" dur="2000"/>
                                        <p:tgtEl>
                                          <p:spTgt spid="93253"/>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nodeType="clickEffect">
                                  <p:stCondLst>
                                    <p:cond delay="0"/>
                                  </p:stCondLst>
                                  <p:childTnLst>
                                    <p:set>
                                      <p:cBhvr>
                                        <p:cTn id="41" dur="1" fill="hold">
                                          <p:stCondLst>
                                            <p:cond delay="0"/>
                                          </p:stCondLst>
                                        </p:cTn>
                                        <p:tgtEl>
                                          <p:spTgt spid="93238"/>
                                        </p:tgtEl>
                                        <p:attrNameLst>
                                          <p:attrName>style.visibility</p:attrName>
                                        </p:attrNameLst>
                                      </p:cBhvr>
                                      <p:to>
                                        <p:strVal val="visible"/>
                                      </p:to>
                                    </p:set>
                                    <p:animEffect transition="in" filter="wheel(4)">
                                      <p:cBhvr>
                                        <p:cTn id="42" dur="2000"/>
                                        <p:tgtEl>
                                          <p:spTgt spid="93238"/>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nodeType="clickEffect">
                                  <p:stCondLst>
                                    <p:cond delay="0"/>
                                  </p:stCondLst>
                                  <p:childTnLst>
                                    <p:set>
                                      <p:cBhvr>
                                        <p:cTn id="46" dur="1" fill="hold">
                                          <p:stCondLst>
                                            <p:cond delay="0"/>
                                          </p:stCondLst>
                                        </p:cTn>
                                        <p:tgtEl>
                                          <p:spTgt spid="93215"/>
                                        </p:tgtEl>
                                        <p:attrNameLst>
                                          <p:attrName>style.visibility</p:attrName>
                                        </p:attrNameLst>
                                      </p:cBhvr>
                                      <p:to>
                                        <p:strVal val="visible"/>
                                      </p:to>
                                    </p:set>
                                    <p:animEffect transition="in" filter="wheel(4)">
                                      <p:cBhvr>
                                        <p:cTn id="47" dur="2000"/>
                                        <p:tgtEl>
                                          <p:spTgt spid="93215"/>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1" presetClass="entr" presetSubtype="4" fill="hold" nodeType="clickEffect">
                                  <p:stCondLst>
                                    <p:cond delay="0"/>
                                  </p:stCondLst>
                                  <p:childTnLst>
                                    <p:set>
                                      <p:cBhvr>
                                        <p:cTn id="51" dur="1" fill="hold">
                                          <p:stCondLst>
                                            <p:cond delay="0"/>
                                          </p:stCondLst>
                                        </p:cTn>
                                        <p:tgtEl>
                                          <p:spTgt spid="93271"/>
                                        </p:tgtEl>
                                        <p:attrNameLst>
                                          <p:attrName>style.visibility</p:attrName>
                                        </p:attrNameLst>
                                      </p:cBhvr>
                                      <p:to>
                                        <p:strVal val="visible"/>
                                      </p:to>
                                    </p:set>
                                    <p:animEffect transition="in" filter="wheel(4)">
                                      <p:cBhvr>
                                        <p:cTn id="52" dur="2000"/>
                                        <p:tgtEl>
                                          <p:spTgt spid="932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186" grpId="0" autoUpdateAnimBg="0"/>
      <p:bldP spid="93187" grpId="0" autoUpdateAnimBg="0"/>
      <p:bldP spid="93188" grpId="0" autoUpdateAnimBg="0"/>
    </p:bldLst>
  </p:timing>
</p:sld>
</file>

<file path=ppt/slides/slide4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94210" name="Rectangle 2"/>
          <p:cNvSpPr>
            <a:spLocks noGrp="1" noChangeArrowheads="1"/>
          </p:cNvSpPr>
          <p:nvPr>
            <p:ph type="body" idx="1"/>
          </p:nvPr>
        </p:nvSpPr>
        <p:spPr>
          <a:xfrm>
            <a:off x="0" y="457200"/>
            <a:ext cx="7772400" cy="533400"/>
          </a:xfrm>
        </p:spPr>
        <p:txBody>
          <a:bodyPr/>
          <a:lstStyle/>
          <a:p>
            <a:r>
              <a:rPr lang="en-US" sz="2800" b="1">
                <a:solidFill>
                  <a:srgbClr val="006600"/>
                </a:solidFill>
              </a:rPr>
              <a:t>2.2. Biểu đồ lực dọc N</a:t>
            </a:r>
            <a:r>
              <a:rPr lang="en-US" sz="2800">
                <a:solidFill>
                  <a:srgbClr val="006600"/>
                </a:solidFill>
              </a:rPr>
              <a:t>. </a:t>
            </a:r>
          </a:p>
        </p:txBody>
      </p:sp>
      <p:grpSp>
        <p:nvGrpSpPr>
          <p:cNvPr id="94211" name="Group 3"/>
          <p:cNvGrpSpPr>
            <a:grpSpLocks/>
          </p:cNvGrpSpPr>
          <p:nvPr/>
        </p:nvGrpSpPr>
        <p:grpSpPr bwMode="auto">
          <a:xfrm>
            <a:off x="7258050" y="1998663"/>
            <a:ext cx="1885950" cy="896937"/>
            <a:chOff x="4572" y="1259"/>
            <a:chExt cx="1188" cy="565"/>
          </a:xfrm>
        </p:grpSpPr>
        <p:sp>
          <p:nvSpPr>
            <p:cNvPr id="94212" name="Line 4"/>
            <p:cNvSpPr>
              <a:spLocks noChangeShapeType="1"/>
            </p:cNvSpPr>
            <p:nvPr/>
          </p:nvSpPr>
          <p:spPr bwMode="auto">
            <a:xfrm>
              <a:off x="4887" y="1527"/>
              <a:ext cx="4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213" name="Line 5"/>
            <p:cNvSpPr>
              <a:spLocks noChangeShapeType="1"/>
            </p:cNvSpPr>
            <p:nvPr/>
          </p:nvSpPr>
          <p:spPr bwMode="auto">
            <a:xfrm>
              <a:off x="4881" y="1788"/>
              <a:ext cx="43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214" name="Line 6"/>
            <p:cNvSpPr>
              <a:spLocks noChangeShapeType="1"/>
            </p:cNvSpPr>
            <p:nvPr/>
          </p:nvSpPr>
          <p:spPr bwMode="auto">
            <a:xfrm>
              <a:off x="5313" y="1529"/>
              <a:ext cx="0" cy="25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215" name="Line 7"/>
            <p:cNvSpPr>
              <a:spLocks noChangeShapeType="1"/>
            </p:cNvSpPr>
            <p:nvPr/>
          </p:nvSpPr>
          <p:spPr bwMode="auto">
            <a:xfrm>
              <a:off x="4795" y="1659"/>
              <a:ext cx="605"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94216" name="Freeform 8"/>
            <p:cNvSpPr>
              <a:spLocks/>
            </p:cNvSpPr>
            <p:nvPr/>
          </p:nvSpPr>
          <p:spPr bwMode="auto">
            <a:xfrm>
              <a:off x="4872" y="1486"/>
              <a:ext cx="32" cy="338"/>
            </a:xfrm>
            <a:custGeom>
              <a:avLst/>
              <a:gdLst>
                <a:gd name="T0" fmla="*/ 15 w 66"/>
                <a:gd name="T1" fmla="*/ 0 h 705"/>
                <a:gd name="T2" fmla="*/ 0 w 66"/>
                <a:gd name="T3" fmla="*/ 465 h 705"/>
                <a:gd name="T4" fmla="*/ 15 w 66"/>
                <a:gd name="T5" fmla="*/ 660 h 705"/>
                <a:gd name="T6" fmla="*/ 30 w 66"/>
                <a:gd name="T7" fmla="*/ 705 h 705"/>
              </a:gdLst>
              <a:ahLst/>
              <a:cxnLst>
                <a:cxn ang="0">
                  <a:pos x="T0" y="T1"/>
                </a:cxn>
                <a:cxn ang="0">
                  <a:pos x="T2" y="T3"/>
                </a:cxn>
                <a:cxn ang="0">
                  <a:pos x="T4" y="T5"/>
                </a:cxn>
                <a:cxn ang="0">
                  <a:pos x="T6" y="T7"/>
                </a:cxn>
              </a:cxnLst>
              <a:rect l="0" t="0" r="r" b="b"/>
              <a:pathLst>
                <a:path w="66" h="705">
                  <a:moveTo>
                    <a:pt x="15" y="0"/>
                  </a:moveTo>
                  <a:cubicBezTo>
                    <a:pt x="66" y="154"/>
                    <a:pt x="39" y="309"/>
                    <a:pt x="0" y="465"/>
                  </a:cubicBezTo>
                  <a:cubicBezTo>
                    <a:pt x="5" y="530"/>
                    <a:pt x="7" y="595"/>
                    <a:pt x="15" y="660"/>
                  </a:cubicBezTo>
                  <a:cubicBezTo>
                    <a:pt x="17" y="676"/>
                    <a:pt x="30" y="705"/>
                    <a:pt x="30" y="705"/>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217" name="Text Box 9"/>
            <p:cNvSpPr txBox="1">
              <a:spLocks noChangeArrowheads="1"/>
            </p:cNvSpPr>
            <p:nvPr/>
          </p:nvSpPr>
          <p:spPr bwMode="auto">
            <a:xfrm>
              <a:off x="4572" y="1356"/>
              <a:ext cx="498"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3366CC"/>
                  </a:solidFill>
                </a:rPr>
                <a:t>N</a:t>
              </a:r>
              <a:r>
                <a:rPr lang="en-US" sz="2800" baseline="-25000">
                  <a:solidFill>
                    <a:srgbClr val="3366CC"/>
                  </a:solidFill>
                </a:rPr>
                <a:t>1</a:t>
              </a:r>
              <a:endParaRPr lang="en-US" sz="2800">
                <a:solidFill>
                  <a:srgbClr val="3366CC"/>
                </a:solidFill>
              </a:endParaRPr>
            </a:p>
          </p:txBody>
        </p:sp>
        <p:sp>
          <p:nvSpPr>
            <p:cNvPr id="94218" name="Line 10"/>
            <p:cNvSpPr>
              <a:spLocks noChangeShapeType="1"/>
            </p:cNvSpPr>
            <p:nvPr/>
          </p:nvSpPr>
          <p:spPr bwMode="auto">
            <a:xfrm flipH="1">
              <a:off x="4622" y="1659"/>
              <a:ext cx="259" cy="0"/>
            </a:xfrm>
            <a:prstGeom prst="line">
              <a:avLst/>
            </a:prstGeom>
            <a:noFill/>
            <a:ln w="28575">
              <a:solidFill>
                <a:srgbClr val="0000CC"/>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4219" name="Line 11"/>
            <p:cNvSpPr>
              <a:spLocks noChangeShapeType="1"/>
            </p:cNvSpPr>
            <p:nvPr/>
          </p:nvSpPr>
          <p:spPr bwMode="auto">
            <a:xfrm>
              <a:off x="5313" y="1659"/>
              <a:ext cx="260" cy="0"/>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4220" name="Text Box 12"/>
            <p:cNvSpPr txBox="1">
              <a:spLocks noChangeArrowheads="1"/>
            </p:cNvSpPr>
            <p:nvPr/>
          </p:nvSpPr>
          <p:spPr bwMode="auto">
            <a:xfrm>
              <a:off x="5312" y="1390"/>
              <a:ext cx="448"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6P</a:t>
              </a:r>
            </a:p>
          </p:txBody>
        </p:sp>
        <p:sp>
          <p:nvSpPr>
            <p:cNvPr id="94221" name="Text Box 13"/>
            <p:cNvSpPr txBox="1">
              <a:spLocks noChangeArrowheads="1"/>
            </p:cNvSpPr>
            <p:nvPr/>
          </p:nvSpPr>
          <p:spPr bwMode="auto">
            <a:xfrm>
              <a:off x="4977" y="1259"/>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I</a:t>
              </a:r>
            </a:p>
          </p:txBody>
        </p:sp>
      </p:grpSp>
      <p:grpSp>
        <p:nvGrpSpPr>
          <p:cNvPr id="94222" name="Group 14"/>
          <p:cNvGrpSpPr>
            <a:grpSpLocks/>
          </p:cNvGrpSpPr>
          <p:nvPr/>
        </p:nvGrpSpPr>
        <p:grpSpPr bwMode="auto">
          <a:xfrm>
            <a:off x="5507038" y="2817813"/>
            <a:ext cx="3527425" cy="1173162"/>
            <a:chOff x="3469" y="1775"/>
            <a:chExt cx="2222" cy="739"/>
          </a:xfrm>
        </p:grpSpPr>
        <p:sp>
          <p:nvSpPr>
            <p:cNvPr id="94223" name="Line 15"/>
            <p:cNvSpPr>
              <a:spLocks noChangeShapeType="1"/>
            </p:cNvSpPr>
            <p:nvPr/>
          </p:nvSpPr>
          <p:spPr bwMode="auto">
            <a:xfrm>
              <a:off x="5319" y="2044"/>
              <a:ext cx="0" cy="39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224" name="Line 16"/>
            <p:cNvSpPr>
              <a:spLocks noChangeShapeType="1"/>
            </p:cNvSpPr>
            <p:nvPr/>
          </p:nvSpPr>
          <p:spPr bwMode="auto">
            <a:xfrm>
              <a:off x="4057" y="2044"/>
              <a:ext cx="126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225" name="Line 17"/>
            <p:cNvSpPr>
              <a:spLocks noChangeShapeType="1"/>
            </p:cNvSpPr>
            <p:nvPr/>
          </p:nvSpPr>
          <p:spPr bwMode="auto">
            <a:xfrm>
              <a:off x="4057" y="2447"/>
              <a:ext cx="126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226" name="Freeform 18"/>
            <p:cNvSpPr>
              <a:spLocks/>
            </p:cNvSpPr>
            <p:nvPr/>
          </p:nvSpPr>
          <p:spPr bwMode="auto">
            <a:xfrm>
              <a:off x="4045" y="1921"/>
              <a:ext cx="17" cy="593"/>
            </a:xfrm>
            <a:custGeom>
              <a:avLst/>
              <a:gdLst>
                <a:gd name="T0" fmla="*/ 31 w 31"/>
                <a:gd name="T1" fmla="*/ 0 h 795"/>
                <a:gd name="T2" fmla="*/ 16 w 31"/>
                <a:gd name="T3" fmla="*/ 465 h 795"/>
                <a:gd name="T4" fmla="*/ 1 w 31"/>
                <a:gd name="T5" fmla="*/ 660 h 795"/>
                <a:gd name="T6" fmla="*/ 16 w 31"/>
                <a:gd name="T7" fmla="*/ 795 h 795"/>
              </a:gdLst>
              <a:ahLst/>
              <a:cxnLst>
                <a:cxn ang="0">
                  <a:pos x="T0" y="T1"/>
                </a:cxn>
                <a:cxn ang="0">
                  <a:pos x="T2" y="T3"/>
                </a:cxn>
                <a:cxn ang="0">
                  <a:pos x="T4" y="T5"/>
                </a:cxn>
                <a:cxn ang="0">
                  <a:pos x="T6" y="T7"/>
                </a:cxn>
              </a:cxnLst>
              <a:rect l="0" t="0" r="r" b="b"/>
              <a:pathLst>
                <a:path w="31" h="795">
                  <a:moveTo>
                    <a:pt x="31" y="0"/>
                  </a:moveTo>
                  <a:cubicBezTo>
                    <a:pt x="0" y="189"/>
                    <a:pt x="4" y="219"/>
                    <a:pt x="16" y="465"/>
                  </a:cubicBezTo>
                  <a:cubicBezTo>
                    <a:pt x="11" y="530"/>
                    <a:pt x="1" y="595"/>
                    <a:pt x="1" y="660"/>
                  </a:cubicBezTo>
                  <a:cubicBezTo>
                    <a:pt x="1" y="705"/>
                    <a:pt x="16" y="750"/>
                    <a:pt x="16" y="795"/>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227" name="Line 19"/>
            <p:cNvSpPr>
              <a:spLocks noChangeShapeType="1"/>
            </p:cNvSpPr>
            <p:nvPr/>
          </p:nvSpPr>
          <p:spPr bwMode="auto">
            <a:xfrm>
              <a:off x="3755" y="2256"/>
              <a:ext cx="1760"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94228" name="Line 20"/>
            <p:cNvSpPr>
              <a:spLocks noChangeShapeType="1"/>
            </p:cNvSpPr>
            <p:nvPr/>
          </p:nvSpPr>
          <p:spPr bwMode="auto">
            <a:xfrm>
              <a:off x="4473" y="2044"/>
              <a:ext cx="0" cy="40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229" name="Line 21"/>
            <p:cNvSpPr>
              <a:spLocks noChangeShapeType="1"/>
            </p:cNvSpPr>
            <p:nvPr/>
          </p:nvSpPr>
          <p:spPr bwMode="auto">
            <a:xfrm>
              <a:off x="5319" y="2256"/>
              <a:ext cx="295" cy="0"/>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4230" name="Line 22"/>
            <p:cNvSpPr>
              <a:spLocks noChangeShapeType="1"/>
            </p:cNvSpPr>
            <p:nvPr/>
          </p:nvSpPr>
          <p:spPr bwMode="auto">
            <a:xfrm flipH="1">
              <a:off x="4179" y="2256"/>
              <a:ext cx="294" cy="0"/>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4231" name="Line 23"/>
            <p:cNvSpPr>
              <a:spLocks noChangeShapeType="1"/>
            </p:cNvSpPr>
            <p:nvPr/>
          </p:nvSpPr>
          <p:spPr bwMode="auto">
            <a:xfrm flipH="1">
              <a:off x="3755" y="2256"/>
              <a:ext cx="277" cy="0"/>
            </a:xfrm>
            <a:prstGeom prst="line">
              <a:avLst/>
            </a:prstGeom>
            <a:noFill/>
            <a:ln w="28575">
              <a:solidFill>
                <a:srgbClr val="000099"/>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4232" name="Text Box 24"/>
            <p:cNvSpPr txBox="1">
              <a:spLocks noChangeArrowheads="1"/>
            </p:cNvSpPr>
            <p:nvPr/>
          </p:nvSpPr>
          <p:spPr bwMode="auto">
            <a:xfrm>
              <a:off x="5299" y="1973"/>
              <a:ext cx="392" cy="4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6P</a:t>
              </a:r>
            </a:p>
          </p:txBody>
        </p:sp>
        <p:sp>
          <p:nvSpPr>
            <p:cNvPr id="94233" name="Text Box 25"/>
            <p:cNvSpPr txBox="1">
              <a:spLocks noChangeArrowheads="1"/>
            </p:cNvSpPr>
            <p:nvPr/>
          </p:nvSpPr>
          <p:spPr bwMode="auto">
            <a:xfrm>
              <a:off x="4141" y="1986"/>
              <a:ext cx="391" cy="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8P</a:t>
              </a:r>
            </a:p>
          </p:txBody>
        </p:sp>
        <p:sp>
          <p:nvSpPr>
            <p:cNvPr id="94234" name="Text Box 26"/>
            <p:cNvSpPr txBox="1">
              <a:spLocks noChangeArrowheads="1"/>
            </p:cNvSpPr>
            <p:nvPr/>
          </p:nvSpPr>
          <p:spPr bwMode="auto">
            <a:xfrm>
              <a:off x="3469" y="1882"/>
              <a:ext cx="392" cy="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3366"/>
                  </a:solidFill>
                </a:rPr>
                <a:t>N</a:t>
              </a:r>
              <a:r>
                <a:rPr lang="en-US" sz="2800" baseline="-25000">
                  <a:solidFill>
                    <a:srgbClr val="003366"/>
                  </a:solidFill>
                </a:rPr>
                <a:t>2</a:t>
              </a:r>
              <a:endParaRPr lang="en-US" sz="2800">
                <a:solidFill>
                  <a:srgbClr val="003366"/>
                </a:solidFill>
              </a:endParaRPr>
            </a:p>
          </p:txBody>
        </p:sp>
        <p:sp>
          <p:nvSpPr>
            <p:cNvPr id="94235" name="Text Box 27"/>
            <p:cNvSpPr txBox="1">
              <a:spLocks noChangeArrowheads="1"/>
            </p:cNvSpPr>
            <p:nvPr/>
          </p:nvSpPr>
          <p:spPr bwMode="auto">
            <a:xfrm>
              <a:off x="4057" y="1775"/>
              <a:ext cx="293" cy="4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II</a:t>
              </a:r>
            </a:p>
          </p:txBody>
        </p:sp>
      </p:grpSp>
      <p:grpSp>
        <p:nvGrpSpPr>
          <p:cNvPr id="94236" name="Group 28"/>
          <p:cNvGrpSpPr>
            <a:grpSpLocks/>
          </p:cNvGrpSpPr>
          <p:nvPr/>
        </p:nvGrpSpPr>
        <p:grpSpPr bwMode="auto">
          <a:xfrm>
            <a:off x="4962525" y="3867150"/>
            <a:ext cx="4486275" cy="1185863"/>
            <a:chOff x="3126" y="2436"/>
            <a:chExt cx="2826" cy="747"/>
          </a:xfrm>
        </p:grpSpPr>
        <p:sp>
          <p:nvSpPr>
            <p:cNvPr id="94237" name="Text Box 29"/>
            <p:cNvSpPr txBox="1">
              <a:spLocks noChangeArrowheads="1"/>
            </p:cNvSpPr>
            <p:nvPr/>
          </p:nvSpPr>
          <p:spPr bwMode="auto">
            <a:xfrm>
              <a:off x="5284" y="2661"/>
              <a:ext cx="668"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6P</a:t>
              </a:r>
            </a:p>
          </p:txBody>
        </p:sp>
        <p:sp>
          <p:nvSpPr>
            <p:cNvPr id="94238" name="Text Box 30"/>
            <p:cNvSpPr txBox="1">
              <a:spLocks noChangeArrowheads="1"/>
            </p:cNvSpPr>
            <p:nvPr/>
          </p:nvSpPr>
          <p:spPr bwMode="auto">
            <a:xfrm>
              <a:off x="3549" y="2436"/>
              <a:ext cx="380"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III</a:t>
              </a:r>
            </a:p>
          </p:txBody>
        </p:sp>
        <p:sp>
          <p:nvSpPr>
            <p:cNvPr id="94239" name="Line 31"/>
            <p:cNvSpPr>
              <a:spLocks noChangeShapeType="1"/>
            </p:cNvSpPr>
            <p:nvPr/>
          </p:nvSpPr>
          <p:spPr bwMode="auto">
            <a:xfrm>
              <a:off x="3617" y="2720"/>
              <a:ext cx="170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240" name="Line 32"/>
            <p:cNvSpPr>
              <a:spLocks noChangeShapeType="1"/>
            </p:cNvSpPr>
            <p:nvPr/>
          </p:nvSpPr>
          <p:spPr bwMode="auto">
            <a:xfrm>
              <a:off x="3617" y="3119"/>
              <a:ext cx="170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241" name="Line 33"/>
            <p:cNvSpPr>
              <a:spLocks noChangeShapeType="1"/>
            </p:cNvSpPr>
            <p:nvPr/>
          </p:nvSpPr>
          <p:spPr bwMode="auto">
            <a:xfrm>
              <a:off x="5328" y="2720"/>
              <a:ext cx="0" cy="40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242" name="Line 34"/>
            <p:cNvSpPr>
              <a:spLocks noChangeShapeType="1"/>
            </p:cNvSpPr>
            <p:nvPr/>
          </p:nvSpPr>
          <p:spPr bwMode="auto">
            <a:xfrm>
              <a:off x="3522" y="2926"/>
              <a:ext cx="1902"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94243" name="Line 35"/>
            <p:cNvSpPr>
              <a:spLocks noChangeShapeType="1"/>
            </p:cNvSpPr>
            <p:nvPr/>
          </p:nvSpPr>
          <p:spPr bwMode="auto">
            <a:xfrm>
              <a:off x="4513" y="2720"/>
              <a:ext cx="0" cy="3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244" name="Line 36"/>
            <p:cNvSpPr>
              <a:spLocks noChangeShapeType="1"/>
            </p:cNvSpPr>
            <p:nvPr/>
          </p:nvSpPr>
          <p:spPr bwMode="auto">
            <a:xfrm>
              <a:off x="3863" y="2720"/>
              <a:ext cx="0" cy="3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245" name="Freeform 37"/>
            <p:cNvSpPr>
              <a:spLocks/>
            </p:cNvSpPr>
            <p:nvPr/>
          </p:nvSpPr>
          <p:spPr bwMode="auto">
            <a:xfrm>
              <a:off x="3599" y="2580"/>
              <a:ext cx="31" cy="603"/>
            </a:xfrm>
            <a:custGeom>
              <a:avLst/>
              <a:gdLst>
                <a:gd name="T0" fmla="*/ 45 w 60"/>
                <a:gd name="T1" fmla="*/ 0 h 840"/>
                <a:gd name="T2" fmla="*/ 30 w 60"/>
                <a:gd name="T3" fmla="*/ 150 h 840"/>
                <a:gd name="T4" fmla="*/ 15 w 60"/>
                <a:gd name="T5" fmla="*/ 210 h 840"/>
                <a:gd name="T6" fmla="*/ 45 w 60"/>
                <a:gd name="T7" fmla="*/ 330 h 840"/>
                <a:gd name="T8" fmla="*/ 0 w 60"/>
                <a:gd name="T9" fmla="*/ 585 h 840"/>
                <a:gd name="T10" fmla="*/ 15 w 60"/>
                <a:gd name="T11" fmla="*/ 735 h 840"/>
                <a:gd name="T12" fmla="*/ 60 w 60"/>
                <a:gd name="T13" fmla="*/ 840 h 840"/>
              </a:gdLst>
              <a:ahLst/>
              <a:cxnLst>
                <a:cxn ang="0">
                  <a:pos x="T0" y="T1"/>
                </a:cxn>
                <a:cxn ang="0">
                  <a:pos x="T2" y="T3"/>
                </a:cxn>
                <a:cxn ang="0">
                  <a:pos x="T4" y="T5"/>
                </a:cxn>
                <a:cxn ang="0">
                  <a:pos x="T6" y="T7"/>
                </a:cxn>
                <a:cxn ang="0">
                  <a:pos x="T8" y="T9"/>
                </a:cxn>
                <a:cxn ang="0">
                  <a:pos x="T10" y="T11"/>
                </a:cxn>
                <a:cxn ang="0">
                  <a:pos x="T12" y="T13"/>
                </a:cxn>
              </a:cxnLst>
              <a:rect l="0" t="0" r="r" b="b"/>
              <a:pathLst>
                <a:path w="60" h="840">
                  <a:moveTo>
                    <a:pt x="45" y="0"/>
                  </a:moveTo>
                  <a:cubicBezTo>
                    <a:pt x="40" y="50"/>
                    <a:pt x="37" y="100"/>
                    <a:pt x="30" y="150"/>
                  </a:cubicBezTo>
                  <a:cubicBezTo>
                    <a:pt x="27" y="170"/>
                    <a:pt x="13" y="189"/>
                    <a:pt x="15" y="210"/>
                  </a:cubicBezTo>
                  <a:cubicBezTo>
                    <a:pt x="18" y="251"/>
                    <a:pt x="45" y="330"/>
                    <a:pt x="45" y="330"/>
                  </a:cubicBezTo>
                  <a:cubicBezTo>
                    <a:pt x="35" y="427"/>
                    <a:pt x="29" y="497"/>
                    <a:pt x="0" y="585"/>
                  </a:cubicBezTo>
                  <a:cubicBezTo>
                    <a:pt x="5" y="635"/>
                    <a:pt x="4" y="686"/>
                    <a:pt x="15" y="735"/>
                  </a:cubicBezTo>
                  <a:cubicBezTo>
                    <a:pt x="24" y="776"/>
                    <a:pt x="60" y="792"/>
                    <a:pt x="60" y="840"/>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246" name="Line 38"/>
            <p:cNvSpPr>
              <a:spLocks noChangeShapeType="1"/>
            </p:cNvSpPr>
            <p:nvPr/>
          </p:nvSpPr>
          <p:spPr bwMode="auto">
            <a:xfrm>
              <a:off x="5328" y="2926"/>
              <a:ext cx="286" cy="0"/>
            </a:xfrm>
            <a:prstGeom prst="line">
              <a:avLst/>
            </a:prstGeom>
            <a:noFill/>
            <a:ln w="28575">
              <a:solidFill>
                <a:srgbClr val="FF0000"/>
              </a:solidFill>
              <a:round/>
              <a:headEnd/>
              <a:tailEnd type="stealth" w="sm" len="lg"/>
            </a:ln>
            <a:extLst>
              <a:ext uri="{909E8E84-426E-40DD-AFC4-6F175D3DCCD1}">
                <a14:hiddenFill xmlns:a14="http://schemas.microsoft.com/office/drawing/2010/main">
                  <a:noFill/>
                </a14:hiddenFill>
              </a:ext>
            </a:extLst>
          </p:spPr>
          <p:txBody>
            <a:bodyPr/>
            <a:lstStyle/>
            <a:p>
              <a:endParaRPr lang="en-US"/>
            </a:p>
          </p:txBody>
        </p:sp>
        <p:sp>
          <p:nvSpPr>
            <p:cNvPr id="94247" name="Line 39"/>
            <p:cNvSpPr>
              <a:spLocks noChangeShapeType="1"/>
            </p:cNvSpPr>
            <p:nvPr/>
          </p:nvSpPr>
          <p:spPr bwMode="auto">
            <a:xfrm flipH="1">
              <a:off x="4228" y="2926"/>
              <a:ext cx="285" cy="0"/>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4248" name="Line 40"/>
            <p:cNvSpPr>
              <a:spLocks noChangeShapeType="1"/>
            </p:cNvSpPr>
            <p:nvPr/>
          </p:nvSpPr>
          <p:spPr bwMode="auto">
            <a:xfrm>
              <a:off x="3863" y="2926"/>
              <a:ext cx="190" cy="0"/>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4249" name="Line 41"/>
            <p:cNvSpPr>
              <a:spLocks noChangeShapeType="1"/>
            </p:cNvSpPr>
            <p:nvPr/>
          </p:nvSpPr>
          <p:spPr bwMode="auto">
            <a:xfrm flipH="1">
              <a:off x="3332" y="2926"/>
              <a:ext cx="285" cy="0"/>
            </a:xfrm>
            <a:prstGeom prst="line">
              <a:avLst/>
            </a:prstGeom>
            <a:noFill/>
            <a:ln w="28575">
              <a:solidFill>
                <a:srgbClr val="000099"/>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4250" name="Text Box 42"/>
            <p:cNvSpPr txBox="1">
              <a:spLocks noChangeArrowheads="1"/>
            </p:cNvSpPr>
            <p:nvPr/>
          </p:nvSpPr>
          <p:spPr bwMode="auto">
            <a:xfrm>
              <a:off x="4189" y="2662"/>
              <a:ext cx="381" cy="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latin typeface="Times New Roman" pitchFamily="18" charset="0"/>
                  <a:cs typeface="Times New Roman" pitchFamily="18" charset="0"/>
                </a:rPr>
                <a:t>8P</a:t>
              </a:r>
            </a:p>
          </p:txBody>
        </p:sp>
        <p:sp>
          <p:nvSpPr>
            <p:cNvPr id="94251" name="Text Box 43"/>
            <p:cNvSpPr txBox="1">
              <a:spLocks noChangeArrowheads="1"/>
            </p:cNvSpPr>
            <p:nvPr/>
          </p:nvSpPr>
          <p:spPr bwMode="auto">
            <a:xfrm>
              <a:off x="3807" y="2653"/>
              <a:ext cx="705" cy="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3P</a:t>
              </a:r>
            </a:p>
          </p:txBody>
        </p:sp>
        <p:sp>
          <p:nvSpPr>
            <p:cNvPr id="94252" name="Text Box 44"/>
            <p:cNvSpPr txBox="1">
              <a:spLocks noChangeArrowheads="1"/>
            </p:cNvSpPr>
            <p:nvPr/>
          </p:nvSpPr>
          <p:spPr bwMode="auto">
            <a:xfrm>
              <a:off x="3126" y="2590"/>
              <a:ext cx="381" cy="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366CC"/>
                  </a:solidFill>
                  <a:miter lim="800000"/>
                  <a:headEnd/>
                  <a:tailEnd/>
                </a14:hiddenLine>
              </a:ext>
            </a:extLst>
          </p:spPr>
          <p:txBody>
            <a:bodyPr/>
            <a:lstStyle/>
            <a:p>
              <a:pPr algn="l" eaLnBrk="0" hangingPunct="0"/>
              <a:r>
                <a:rPr lang="en-US" sz="2800">
                  <a:solidFill>
                    <a:srgbClr val="003366"/>
                  </a:solidFill>
                </a:rPr>
                <a:t>N</a:t>
              </a:r>
              <a:r>
                <a:rPr lang="en-US" sz="2800" baseline="-25000">
                  <a:solidFill>
                    <a:srgbClr val="003366"/>
                  </a:solidFill>
                </a:rPr>
                <a:t>3</a:t>
              </a:r>
              <a:endParaRPr lang="en-US" sz="2800">
                <a:solidFill>
                  <a:srgbClr val="003366"/>
                </a:solidFill>
              </a:endParaRPr>
            </a:p>
          </p:txBody>
        </p:sp>
      </p:grpSp>
      <p:grpSp>
        <p:nvGrpSpPr>
          <p:cNvPr id="94253" name="Group 45"/>
          <p:cNvGrpSpPr>
            <a:grpSpLocks/>
          </p:cNvGrpSpPr>
          <p:nvPr/>
        </p:nvGrpSpPr>
        <p:grpSpPr bwMode="auto">
          <a:xfrm>
            <a:off x="8480425" y="1395413"/>
            <a:ext cx="739775" cy="679450"/>
            <a:chOff x="5486" y="1119"/>
            <a:chExt cx="466" cy="428"/>
          </a:xfrm>
        </p:grpSpPr>
        <p:sp>
          <p:nvSpPr>
            <p:cNvPr id="94254" name="Line 46"/>
            <p:cNvSpPr>
              <a:spLocks noChangeShapeType="1"/>
            </p:cNvSpPr>
            <p:nvPr/>
          </p:nvSpPr>
          <p:spPr bwMode="auto">
            <a:xfrm>
              <a:off x="5521" y="1174"/>
              <a:ext cx="338" cy="0"/>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4255" name="Line 47"/>
            <p:cNvSpPr>
              <a:spLocks noChangeShapeType="1"/>
            </p:cNvSpPr>
            <p:nvPr/>
          </p:nvSpPr>
          <p:spPr bwMode="auto">
            <a:xfrm>
              <a:off x="5839" y="1174"/>
              <a:ext cx="11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256" name="Text Box 48"/>
            <p:cNvSpPr txBox="1">
              <a:spLocks noChangeArrowheads="1"/>
            </p:cNvSpPr>
            <p:nvPr/>
          </p:nvSpPr>
          <p:spPr bwMode="auto">
            <a:xfrm>
              <a:off x="5486" y="1119"/>
              <a:ext cx="450" cy="4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6P</a:t>
              </a:r>
            </a:p>
          </p:txBody>
        </p:sp>
      </p:grpSp>
      <p:grpSp>
        <p:nvGrpSpPr>
          <p:cNvPr id="94257" name="Group 49"/>
          <p:cNvGrpSpPr>
            <a:grpSpLocks/>
          </p:cNvGrpSpPr>
          <p:nvPr/>
        </p:nvGrpSpPr>
        <p:grpSpPr bwMode="auto">
          <a:xfrm>
            <a:off x="6354763" y="1044575"/>
            <a:ext cx="712787" cy="677863"/>
            <a:chOff x="2400" y="658"/>
            <a:chExt cx="449" cy="427"/>
          </a:xfrm>
        </p:grpSpPr>
        <p:sp>
          <p:nvSpPr>
            <p:cNvPr id="94258" name="Line 50"/>
            <p:cNvSpPr>
              <a:spLocks noChangeShapeType="1"/>
            </p:cNvSpPr>
            <p:nvPr/>
          </p:nvSpPr>
          <p:spPr bwMode="auto">
            <a:xfrm flipH="1">
              <a:off x="2427" y="922"/>
              <a:ext cx="337" cy="0"/>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4259" name="Text Box 51"/>
            <p:cNvSpPr txBox="1">
              <a:spLocks noChangeArrowheads="1"/>
            </p:cNvSpPr>
            <p:nvPr/>
          </p:nvSpPr>
          <p:spPr bwMode="auto">
            <a:xfrm>
              <a:off x="2400" y="658"/>
              <a:ext cx="449" cy="4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8P</a:t>
              </a:r>
            </a:p>
          </p:txBody>
        </p:sp>
      </p:grpSp>
      <p:grpSp>
        <p:nvGrpSpPr>
          <p:cNvPr id="94260" name="Group 52"/>
          <p:cNvGrpSpPr>
            <a:grpSpLocks/>
          </p:cNvGrpSpPr>
          <p:nvPr/>
        </p:nvGrpSpPr>
        <p:grpSpPr bwMode="auto">
          <a:xfrm>
            <a:off x="5514975" y="1031875"/>
            <a:ext cx="714375" cy="682625"/>
            <a:chOff x="1296" y="650"/>
            <a:chExt cx="450" cy="430"/>
          </a:xfrm>
        </p:grpSpPr>
        <p:sp>
          <p:nvSpPr>
            <p:cNvPr id="94261" name="Line 53"/>
            <p:cNvSpPr>
              <a:spLocks noChangeShapeType="1"/>
            </p:cNvSpPr>
            <p:nvPr/>
          </p:nvSpPr>
          <p:spPr bwMode="auto">
            <a:xfrm>
              <a:off x="1400" y="922"/>
              <a:ext cx="225" cy="0"/>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4262" name="Text Box 54"/>
            <p:cNvSpPr txBox="1">
              <a:spLocks noChangeArrowheads="1"/>
            </p:cNvSpPr>
            <p:nvPr/>
          </p:nvSpPr>
          <p:spPr bwMode="auto">
            <a:xfrm>
              <a:off x="1296" y="650"/>
              <a:ext cx="450" cy="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3P</a:t>
              </a:r>
            </a:p>
          </p:txBody>
        </p:sp>
      </p:grpSp>
      <p:sp>
        <p:nvSpPr>
          <p:cNvPr id="94263" name="Text Box 55"/>
          <p:cNvSpPr txBox="1">
            <a:spLocks noChangeArrowheads="1"/>
          </p:cNvSpPr>
          <p:nvPr/>
        </p:nvSpPr>
        <p:spPr bwMode="auto">
          <a:xfrm>
            <a:off x="9018588" y="1295400"/>
            <a:ext cx="534987" cy="679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x</a:t>
            </a:r>
          </a:p>
        </p:txBody>
      </p:sp>
      <p:sp>
        <p:nvSpPr>
          <p:cNvPr id="94264" name="Text Box 56"/>
          <p:cNvSpPr txBox="1">
            <a:spLocks noChangeArrowheads="1"/>
          </p:cNvSpPr>
          <p:nvPr/>
        </p:nvSpPr>
        <p:spPr bwMode="auto">
          <a:xfrm>
            <a:off x="228600" y="1028700"/>
            <a:ext cx="3443288"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3366CC"/>
                </a:solidFill>
              </a:rPr>
              <a:t>Đoạn I:  0 &lt; x</a:t>
            </a:r>
            <a:r>
              <a:rPr lang="en-US" sz="2800" baseline="-30000">
                <a:solidFill>
                  <a:srgbClr val="3366CC"/>
                </a:solidFill>
              </a:rPr>
              <a:t>1</a:t>
            </a:r>
            <a:r>
              <a:rPr lang="en-US" sz="2800">
                <a:solidFill>
                  <a:srgbClr val="3366CC"/>
                </a:solidFill>
              </a:rPr>
              <a:t> &lt; 1m</a:t>
            </a:r>
            <a:r>
              <a:rPr lang="en-US" sz="2800"/>
              <a:t> </a:t>
            </a:r>
          </a:p>
        </p:txBody>
      </p:sp>
      <p:sp>
        <p:nvSpPr>
          <p:cNvPr id="94265" name="Text Box 57"/>
          <p:cNvSpPr txBox="1">
            <a:spLocks noChangeArrowheads="1"/>
          </p:cNvSpPr>
          <p:nvPr/>
        </p:nvSpPr>
        <p:spPr bwMode="auto">
          <a:xfrm>
            <a:off x="223838" y="2662238"/>
            <a:ext cx="1528762"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3366CC"/>
                </a:solidFill>
              </a:rPr>
              <a:t>Đoạn II:</a:t>
            </a:r>
            <a:r>
              <a:rPr lang="en-US" sz="2800">
                <a:solidFill>
                  <a:srgbClr val="000000"/>
                </a:solidFill>
              </a:rPr>
              <a:t> </a:t>
            </a:r>
          </a:p>
        </p:txBody>
      </p:sp>
      <p:graphicFrame>
        <p:nvGraphicFramePr>
          <p:cNvPr id="94266" name="Object 58"/>
          <p:cNvGraphicFramePr>
            <a:graphicFrameLocks noChangeAspect="1"/>
          </p:cNvGraphicFramePr>
          <p:nvPr/>
        </p:nvGraphicFramePr>
        <p:xfrm>
          <a:off x="1676400" y="2590800"/>
          <a:ext cx="2819400" cy="587375"/>
        </p:xfrm>
        <a:graphic>
          <a:graphicData uri="http://schemas.openxmlformats.org/presentationml/2006/ole">
            <mc:AlternateContent xmlns:mc="http://schemas.openxmlformats.org/markup-compatibility/2006">
              <mc:Choice xmlns:v="urn:schemas-microsoft-com:vml" Requires="v">
                <p:oleObj spid="_x0000_s94397" name="Document" r:id="rId3" imgW="1058040" imgH="241200" progId="Word.Document.8">
                  <p:embed/>
                </p:oleObj>
              </mc:Choice>
              <mc:Fallback>
                <p:oleObj name="Document" r:id="rId3" imgW="1058040" imgH="241200" progId="Word.Document.8">
                  <p:embed/>
                  <p:pic>
                    <p:nvPicPr>
                      <p:cNvPr id="0" name="Object 5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76400" y="2590800"/>
                        <a:ext cx="2819400" cy="587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94267" name="Text Box 59"/>
          <p:cNvSpPr txBox="1">
            <a:spLocks noChangeArrowheads="1"/>
          </p:cNvSpPr>
          <p:nvPr/>
        </p:nvSpPr>
        <p:spPr bwMode="auto">
          <a:xfrm>
            <a:off x="1312863" y="3859213"/>
            <a:ext cx="1627187"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3366CC"/>
                </a:solidFill>
              </a:rPr>
              <a:t>Đoạn III:</a:t>
            </a:r>
            <a:r>
              <a:rPr lang="en-US" sz="2800">
                <a:solidFill>
                  <a:srgbClr val="000000"/>
                </a:solidFill>
              </a:rPr>
              <a:t> </a:t>
            </a:r>
          </a:p>
        </p:txBody>
      </p:sp>
      <p:graphicFrame>
        <p:nvGraphicFramePr>
          <p:cNvPr id="94268" name="Object 60"/>
          <p:cNvGraphicFramePr>
            <a:graphicFrameLocks noChangeAspect="1"/>
          </p:cNvGraphicFramePr>
          <p:nvPr/>
        </p:nvGraphicFramePr>
        <p:xfrm>
          <a:off x="838200" y="4543425"/>
          <a:ext cx="3124200" cy="563563"/>
        </p:xfrm>
        <a:graphic>
          <a:graphicData uri="http://schemas.openxmlformats.org/presentationml/2006/ole">
            <mc:AlternateContent xmlns:mc="http://schemas.openxmlformats.org/markup-compatibility/2006">
              <mc:Choice xmlns:v="urn:schemas-microsoft-com:vml" Requires="v">
                <p:oleObj spid="_x0000_s94398" name="Document" r:id="rId5" imgW="1438920" imgH="241200" progId="Word.Document.8">
                  <p:embed/>
                </p:oleObj>
              </mc:Choice>
              <mc:Fallback>
                <p:oleObj name="Document" r:id="rId5" imgW="1438920" imgH="241200" progId="Word.Document.8">
                  <p:embed/>
                  <p:pic>
                    <p:nvPicPr>
                      <p:cNvPr id="0" name="Object 6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38200" y="4543425"/>
                        <a:ext cx="3124200" cy="563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94269" name="Object 61"/>
          <p:cNvGraphicFramePr>
            <a:graphicFrameLocks noChangeAspect="1"/>
          </p:cNvGraphicFramePr>
          <p:nvPr/>
        </p:nvGraphicFramePr>
        <p:xfrm>
          <a:off x="714375" y="5205413"/>
          <a:ext cx="5476875" cy="866775"/>
        </p:xfrm>
        <a:graphic>
          <a:graphicData uri="http://schemas.openxmlformats.org/presentationml/2006/ole">
            <mc:AlternateContent xmlns:mc="http://schemas.openxmlformats.org/markup-compatibility/2006">
              <mc:Choice xmlns:v="urn:schemas-microsoft-com:vml" Requires="v">
                <p:oleObj spid="_x0000_s94399" name="Document" r:id="rId7" imgW="2636377" imgH="361706" progId="Word.Document.8">
                  <p:embed/>
                </p:oleObj>
              </mc:Choice>
              <mc:Fallback>
                <p:oleObj name="Document" r:id="rId7" imgW="2636377" imgH="361706" progId="Word.Document.8">
                  <p:embed/>
                  <p:pic>
                    <p:nvPicPr>
                      <p:cNvPr id="0" name="Object 6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4375" y="5205413"/>
                        <a:ext cx="5476875" cy="866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94270" name="Text Box 62"/>
          <p:cNvSpPr txBox="1">
            <a:spLocks noChangeArrowheads="1"/>
          </p:cNvSpPr>
          <p:nvPr/>
        </p:nvSpPr>
        <p:spPr bwMode="auto">
          <a:xfrm>
            <a:off x="1190625" y="5957888"/>
            <a:ext cx="20955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i="1">
                <a:solidFill>
                  <a:srgbClr val="000000"/>
                </a:solidFill>
              </a:rPr>
              <a:t>N</a:t>
            </a:r>
            <a:r>
              <a:rPr lang="en-US" sz="2800" i="1" baseline="-30000">
                <a:solidFill>
                  <a:srgbClr val="000000"/>
                </a:solidFill>
              </a:rPr>
              <a:t>3</a:t>
            </a:r>
            <a:r>
              <a:rPr lang="en-US" sz="2800" i="1">
                <a:solidFill>
                  <a:srgbClr val="000000"/>
                </a:solidFill>
              </a:rPr>
              <a:t> =P; A=P.</a:t>
            </a:r>
            <a:endParaRPr lang="en-US" sz="2800"/>
          </a:p>
        </p:txBody>
      </p:sp>
      <p:sp>
        <p:nvSpPr>
          <p:cNvPr id="94271" name="AutoShape 63"/>
          <p:cNvSpPr>
            <a:spLocks noChangeAspect="1" noChangeArrowheads="1" noTextEdit="1"/>
          </p:cNvSpPr>
          <p:nvPr/>
        </p:nvSpPr>
        <p:spPr bwMode="auto">
          <a:xfrm>
            <a:off x="647700" y="3352800"/>
            <a:ext cx="5010150"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94272" name="Group 64"/>
          <p:cNvGrpSpPr>
            <a:grpSpLocks/>
          </p:cNvGrpSpPr>
          <p:nvPr/>
        </p:nvGrpSpPr>
        <p:grpSpPr bwMode="auto">
          <a:xfrm>
            <a:off x="869950" y="3206750"/>
            <a:ext cx="4665663" cy="550863"/>
            <a:chOff x="272" y="2020"/>
            <a:chExt cx="2939" cy="347"/>
          </a:xfrm>
        </p:grpSpPr>
        <p:grpSp>
          <p:nvGrpSpPr>
            <p:cNvPr id="94273" name="Group 65"/>
            <p:cNvGrpSpPr>
              <a:grpSpLocks/>
            </p:cNvGrpSpPr>
            <p:nvPr/>
          </p:nvGrpSpPr>
          <p:grpSpPr bwMode="auto">
            <a:xfrm>
              <a:off x="272" y="2049"/>
              <a:ext cx="605" cy="318"/>
              <a:chOff x="271" y="2004"/>
              <a:chExt cx="580" cy="318"/>
            </a:xfrm>
          </p:grpSpPr>
          <p:sp>
            <p:nvSpPr>
              <p:cNvPr id="94274" name="Rectangle 66"/>
              <p:cNvSpPr>
                <a:spLocks noChangeArrowheads="1"/>
              </p:cNvSpPr>
              <p:nvPr/>
            </p:nvSpPr>
            <p:spPr bwMode="auto">
              <a:xfrm>
                <a:off x="795" y="2027"/>
                <a:ext cx="5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Times New Roman" pitchFamily="18" charset="0"/>
                  </a:rPr>
                  <a:t>;</a:t>
                </a:r>
                <a:endParaRPr lang="en-US"/>
              </a:p>
            </p:txBody>
          </p:sp>
          <p:sp>
            <p:nvSpPr>
              <p:cNvPr id="94275" name="Rectangle 67"/>
              <p:cNvSpPr>
                <a:spLocks noChangeArrowheads="1"/>
              </p:cNvSpPr>
              <p:nvPr/>
            </p:nvSpPr>
            <p:spPr bwMode="auto">
              <a:xfrm>
                <a:off x="723" y="2027"/>
                <a:ext cx="10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Times New Roman" pitchFamily="18" charset="0"/>
                  </a:rPr>
                  <a:t>0</a:t>
                </a:r>
                <a:endParaRPr lang="en-US"/>
              </a:p>
            </p:txBody>
          </p:sp>
          <p:sp>
            <p:nvSpPr>
              <p:cNvPr id="94276" name="Rectangle 68"/>
              <p:cNvSpPr>
                <a:spLocks noChangeArrowheads="1"/>
              </p:cNvSpPr>
              <p:nvPr/>
            </p:nvSpPr>
            <p:spPr bwMode="auto">
              <a:xfrm>
                <a:off x="608" y="2004"/>
                <a:ext cx="11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Symbol" pitchFamily="18" charset="2"/>
                  </a:rPr>
                  <a:t>=</a:t>
                </a:r>
                <a:endParaRPr lang="en-US"/>
              </a:p>
            </p:txBody>
          </p:sp>
          <p:sp>
            <p:nvSpPr>
              <p:cNvPr id="94277" name="Rectangle 69"/>
              <p:cNvSpPr>
                <a:spLocks noChangeArrowheads="1"/>
              </p:cNvSpPr>
              <p:nvPr/>
            </p:nvSpPr>
            <p:spPr bwMode="auto">
              <a:xfrm>
                <a:off x="271" y="2004"/>
                <a:ext cx="14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Symbol" pitchFamily="18" charset="2"/>
                  </a:rPr>
                  <a:t>å</a:t>
                </a:r>
                <a:endParaRPr lang="en-US"/>
              </a:p>
            </p:txBody>
          </p:sp>
          <p:sp>
            <p:nvSpPr>
              <p:cNvPr id="94278" name="Rectangle 70"/>
              <p:cNvSpPr>
                <a:spLocks noChangeArrowheads="1"/>
              </p:cNvSpPr>
              <p:nvPr/>
            </p:nvSpPr>
            <p:spPr bwMode="auto">
              <a:xfrm>
                <a:off x="521" y="2120"/>
                <a:ext cx="4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i</a:t>
                </a:r>
                <a:endParaRPr lang="en-US"/>
              </a:p>
            </p:txBody>
          </p:sp>
          <p:sp>
            <p:nvSpPr>
              <p:cNvPr id="94279" name="Rectangle 71"/>
              <p:cNvSpPr>
                <a:spLocks noChangeArrowheads="1"/>
              </p:cNvSpPr>
              <p:nvPr/>
            </p:nvSpPr>
            <p:spPr bwMode="auto">
              <a:xfrm>
                <a:off x="411" y="2027"/>
                <a:ext cx="12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i="1">
                    <a:solidFill>
                      <a:srgbClr val="000000"/>
                    </a:solidFill>
                    <a:latin typeface="Times New Roman" pitchFamily="18" charset="0"/>
                  </a:rPr>
                  <a:t>X</a:t>
                </a:r>
                <a:endParaRPr lang="en-US"/>
              </a:p>
            </p:txBody>
          </p:sp>
        </p:grpSp>
        <p:sp>
          <p:nvSpPr>
            <p:cNvPr id="94280" name="Rectangle 72"/>
            <p:cNvSpPr>
              <a:spLocks noChangeArrowheads="1"/>
            </p:cNvSpPr>
            <p:nvPr/>
          </p:nvSpPr>
          <p:spPr bwMode="auto">
            <a:xfrm>
              <a:off x="879" y="2020"/>
              <a:ext cx="20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0000"/>
                  </a:solidFill>
                  <a:latin typeface=".VnBook-Antiqua" pitchFamily="34" charset="0"/>
                </a:rPr>
                <a:t>   </a:t>
              </a:r>
              <a:endParaRPr lang="en-US"/>
            </a:p>
          </p:txBody>
        </p:sp>
        <p:grpSp>
          <p:nvGrpSpPr>
            <p:cNvPr id="94281" name="Group 73"/>
            <p:cNvGrpSpPr>
              <a:grpSpLocks/>
            </p:cNvGrpSpPr>
            <p:nvPr/>
          </p:nvGrpSpPr>
          <p:grpSpPr bwMode="auto">
            <a:xfrm>
              <a:off x="1035" y="2049"/>
              <a:ext cx="1297" cy="318"/>
              <a:chOff x="1002" y="2004"/>
              <a:chExt cx="1243" cy="318"/>
            </a:xfrm>
          </p:grpSpPr>
          <p:sp>
            <p:nvSpPr>
              <p:cNvPr id="94282" name="Rectangle 74"/>
              <p:cNvSpPr>
                <a:spLocks noChangeArrowheads="1"/>
              </p:cNvSpPr>
              <p:nvPr/>
            </p:nvSpPr>
            <p:spPr bwMode="auto">
              <a:xfrm>
                <a:off x="2189" y="2027"/>
                <a:ext cx="5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Times New Roman" pitchFamily="18" charset="0"/>
                  </a:rPr>
                  <a:t>;</a:t>
                </a:r>
                <a:endParaRPr lang="en-US"/>
              </a:p>
            </p:txBody>
          </p:sp>
          <p:sp>
            <p:nvSpPr>
              <p:cNvPr id="94283" name="Rectangle 75"/>
              <p:cNvSpPr>
                <a:spLocks noChangeArrowheads="1"/>
              </p:cNvSpPr>
              <p:nvPr/>
            </p:nvSpPr>
            <p:spPr bwMode="auto">
              <a:xfrm>
                <a:off x="2117" y="2027"/>
                <a:ext cx="10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Times New Roman" pitchFamily="18" charset="0"/>
                  </a:rPr>
                  <a:t>0</a:t>
                </a:r>
                <a:endParaRPr lang="en-US"/>
              </a:p>
            </p:txBody>
          </p:sp>
          <p:sp>
            <p:nvSpPr>
              <p:cNvPr id="94284" name="Rectangle 76"/>
              <p:cNvSpPr>
                <a:spLocks noChangeArrowheads="1"/>
              </p:cNvSpPr>
              <p:nvPr/>
            </p:nvSpPr>
            <p:spPr bwMode="auto">
              <a:xfrm>
                <a:off x="1788" y="2027"/>
                <a:ext cx="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Times New Roman" pitchFamily="18" charset="0"/>
                  </a:rPr>
                  <a:t>6</a:t>
                </a:r>
                <a:endParaRPr lang="en-US"/>
              </a:p>
            </p:txBody>
          </p:sp>
          <p:sp>
            <p:nvSpPr>
              <p:cNvPr id="94285" name="Rectangle 77"/>
              <p:cNvSpPr>
                <a:spLocks noChangeArrowheads="1"/>
              </p:cNvSpPr>
              <p:nvPr/>
            </p:nvSpPr>
            <p:spPr bwMode="auto">
              <a:xfrm>
                <a:off x="1460" y="2027"/>
                <a:ext cx="10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Times New Roman" pitchFamily="18" charset="0"/>
                  </a:rPr>
                  <a:t>8</a:t>
                </a:r>
                <a:endParaRPr lang="en-US"/>
              </a:p>
            </p:txBody>
          </p:sp>
          <p:sp>
            <p:nvSpPr>
              <p:cNvPr id="94286" name="Rectangle 78"/>
              <p:cNvSpPr>
                <a:spLocks noChangeArrowheads="1"/>
              </p:cNvSpPr>
              <p:nvPr/>
            </p:nvSpPr>
            <p:spPr bwMode="auto">
              <a:xfrm>
                <a:off x="1241" y="2120"/>
                <a:ext cx="80"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rPr>
                  <a:t>2</a:t>
                </a:r>
                <a:endParaRPr lang="en-US"/>
              </a:p>
            </p:txBody>
          </p:sp>
          <p:sp>
            <p:nvSpPr>
              <p:cNvPr id="94287" name="Rectangle 79"/>
              <p:cNvSpPr>
                <a:spLocks noChangeArrowheads="1"/>
              </p:cNvSpPr>
              <p:nvPr/>
            </p:nvSpPr>
            <p:spPr bwMode="auto">
              <a:xfrm>
                <a:off x="2002" y="2004"/>
                <a:ext cx="11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Symbol" pitchFamily="18" charset="2"/>
                  </a:rPr>
                  <a:t>=</a:t>
                </a:r>
                <a:endParaRPr lang="en-US"/>
              </a:p>
            </p:txBody>
          </p:sp>
          <p:sp>
            <p:nvSpPr>
              <p:cNvPr id="94288" name="Rectangle 80"/>
              <p:cNvSpPr>
                <a:spLocks noChangeArrowheads="1"/>
              </p:cNvSpPr>
              <p:nvPr/>
            </p:nvSpPr>
            <p:spPr bwMode="auto">
              <a:xfrm>
                <a:off x="1671" y="2004"/>
                <a:ext cx="1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Symbol" pitchFamily="18" charset="2"/>
                  </a:rPr>
                  <a:t>+</a:t>
                </a:r>
                <a:endParaRPr lang="en-US"/>
              </a:p>
            </p:txBody>
          </p:sp>
          <p:sp>
            <p:nvSpPr>
              <p:cNvPr id="94289" name="Rectangle 81"/>
              <p:cNvSpPr>
                <a:spLocks noChangeArrowheads="1"/>
              </p:cNvSpPr>
              <p:nvPr/>
            </p:nvSpPr>
            <p:spPr bwMode="auto">
              <a:xfrm>
                <a:off x="1350" y="2004"/>
                <a:ext cx="1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Symbol" pitchFamily="18" charset="2"/>
                  </a:rPr>
                  <a:t>-</a:t>
                </a:r>
                <a:endParaRPr lang="en-US"/>
              </a:p>
            </p:txBody>
          </p:sp>
          <p:sp>
            <p:nvSpPr>
              <p:cNvPr id="94290" name="Rectangle 82"/>
              <p:cNvSpPr>
                <a:spLocks noChangeArrowheads="1"/>
              </p:cNvSpPr>
              <p:nvPr/>
            </p:nvSpPr>
            <p:spPr bwMode="auto">
              <a:xfrm>
                <a:off x="1002" y="2004"/>
                <a:ext cx="1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Symbol" pitchFamily="18" charset="2"/>
                  </a:rPr>
                  <a:t>-</a:t>
                </a:r>
                <a:endParaRPr lang="en-US"/>
              </a:p>
            </p:txBody>
          </p:sp>
          <p:sp>
            <p:nvSpPr>
              <p:cNvPr id="94291" name="Rectangle 83"/>
              <p:cNvSpPr>
                <a:spLocks noChangeArrowheads="1"/>
              </p:cNvSpPr>
              <p:nvPr/>
            </p:nvSpPr>
            <p:spPr bwMode="auto">
              <a:xfrm>
                <a:off x="1872" y="2027"/>
                <a:ext cx="12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i="1">
                    <a:solidFill>
                      <a:srgbClr val="000000"/>
                    </a:solidFill>
                    <a:latin typeface="Times New Roman" pitchFamily="18" charset="0"/>
                  </a:rPr>
                  <a:t>P</a:t>
                </a:r>
                <a:endParaRPr lang="en-US"/>
              </a:p>
            </p:txBody>
          </p:sp>
          <p:sp>
            <p:nvSpPr>
              <p:cNvPr id="94292" name="Rectangle 84"/>
              <p:cNvSpPr>
                <a:spLocks noChangeArrowheads="1"/>
              </p:cNvSpPr>
              <p:nvPr/>
            </p:nvSpPr>
            <p:spPr bwMode="auto">
              <a:xfrm>
                <a:off x="1542" y="2027"/>
                <a:ext cx="121"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i="1">
                    <a:solidFill>
                      <a:srgbClr val="000000"/>
                    </a:solidFill>
                    <a:latin typeface="Times New Roman" pitchFamily="18" charset="0"/>
                  </a:rPr>
                  <a:t>P</a:t>
                </a:r>
                <a:endParaRPr lang="en-US"/>
              </a:p>
            </p:txBody>
          </p:sp>
          <p:sp>
            <p:nvSpPr>
              <p:cNvPr id="94293" name="Rectangle 85"/>
              <p:cNvSpPr>
                <a:spLocks noChangeArrowheads="1"/>
              </p:cNvSpPr>
              <p:nvPr/>
            </p:nvSpPr>
            <p:spPr bwMode="auto">
              <a:xfrm>
                <a:off x="1126" y="2027"/>
                <a:ext cx="13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i="1">
                    <a:solidFill>
                      <a:srgbClr val="000000"/>
                    </a:solidFill>
                    <a:latin typeface="Times New Roman" pitchFamily="18" charset="0"/>
                  </a:rPr>
                  <a:t>N</a:t>
                </a:r>
                <a:endParaRPr lang="en-US"/>
              </a:p>
            </p:txBody>
          </p:sp>
        </p:grpSp>
        <p:sp>
          <p:nvSpPr>
            <p:cNvPr id="94294" name="Rectangle 86"/>
            <p:cNvSpPr>
              <a:spLocks noChangeArrowheads="1"/>
            </p:cNvSpPr>
            <p:nvPr/>
          </p:nvSpPr>
          <p:spPr bwMode="auto">
            <a:xfrm>
              <a:off x="2338" y="2020"/>
              <a:ext cx="6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0000"/>
                  </a:solidFill>
                  <a:latin typeface=".VnBook-Antiqua" pitchFamily="34" charset="0"/>
                </a:rPr>
                <a:t> </a:t>
              </a:r>
              <a:endParaRPr lang="en-US"/>
            </a:p>
          </p:txBody>
        </p:sp>
        <p:sp>
          <p:nvSpPr>
            <p:cNvPr id="94295" name="Rectangle 87"/>
            <p:cNvSpPr>
              <a:spLocks noChangeArrowheads="1"/>
            </p:cNvSpPr>
            <p:nvPr/>
          </p:nvSpPr>
          <p:spPr bwMode="auto">
            <a:xfrm>
              <a:off x="2383" y="2020"/>
              <a:ext cx="17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i="1">
                  <a:solidFill>
                    <a:srgbClr val="000000"/>
                  </a:solidFill>
                  <a:latin typeface=".VnBook-Antiqua" pitchFamily="34" charset="0"/>
                </a:rPr>
                <a:t>N</a:t>
              </a:r>
              <a:endParaRPr lang="en-US"/>
            </a:p>
          </p:txBody>
        </p:sp>
        <p:sp>
          <p:nvSpPr>
            <p:cNvPr id="94296" name="Rectangle 88"/>
            <p:cNvSpPr>
              <a:spLocks noChangeArrowheads="1"/>
            </p:cNvSpPr>
            <p:nvPr/>
          </p:nvSpPr>
          <p:spPr bwMode="auto">
            <a:xfrm>
              <a:off x="2534" y="2162"/>
              <a:ext cx="80"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i="1">
                  <a:solidFill>
                    <a:srgbClr val="000000"/>
                  </a:solidFill>
                  <a:latin typeface=".VnBook-Antiqua" pitchFamily="34" charset="0"/>
                </a:rPr>
                <a:t>2</a:t>
              </a:r>
              <a:endParaRPr lang="en-US"/>
            </a:p>
          </p:txBody>
        </p:sp>
        <p:sp>
          <p:nvSpPr>
            <p:cNvPr id="94297" name="Rectangle 89"/>
            <p:cNvSpPr>
              <a:spLocks noChangeArrowheads="1"/>
            </p:cNvSpPr>
            <p:nvPr/>
          </p:nvSpPr>
          <p:spPr bwMode="auto">
            <a:xfrm>
              <a:off x="2590" y="2020"/>
              <a:ext cx="27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i="1">
                  <a:solidFill>
                    <a:srgbClr val="000000"/>
                  </a:solidFill>
                  <a:latin typeface=".VnBook-Antiqua" pitchFamily="34" charset="0"/>
                </a:rPr>
                <a:t> = </a:t>
              </a:r>
              <a:endParaRPr lang="en-US"/>
            </a:p>
          </p:txBody>
        </p:sp>
        <p:sp>
          <p:nvSpPr>
            <p:cNvPr id="94298" name="Rectangle 90"/>
            <p:cNvSpPr>
              <a:spLocks noChangeArrowheads="1"/>
            </p:cNvSpPr>
            <p:nvPr/>
          </p:nvSpPr>
          <p:spPr bwMode="auto">
            <a:xfrm>
              <a:off x="2791" y="2020"/>
              <a:ext cx="8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i="1">
                  <a:solidFill>
                    <a:srgbClr val="000000"/>
                  </a:solidFill>
                  <a:latin typeface=".VnBook-Antiqua" pitchFamily="34" charset="0"/>
                </a:rPr>
                <a:t>-</a:t>
              </a:r>
              <a:endParaRPr lang="en-US"/>
            </a:p>
          </p:txBody>
        </p:sp>
        <p:sp>
          <p:nvSpPr>
            <p:cNvPr id="94299" name="Rectangle 91"/>
            <p:cNvSpPr>
              <a:spLocks noChangeArrowheads="1"/>
            </p:cNvSpPr>
            <p:nvPr/>
          </p:nvSpPr>
          <p:spPr bwMode="auto">
            <a:xfrm>
              <a:off x="2851" y="2020"/>
              <a:ext cx="36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i="1">
                  <a:solidFill>
                    <a:srgbClr val="000000"/>
                  </a:solidFill>
                  <a:latin typeface=".VnBook-Antiqua" pitchFamily="34" charset="0"/>
                </a:rPr>
                <a:t> 2P</a:t>
              </a:r>
              <a:endParaRPr lang="en-US"/>
            </a:p>
          </p:txBody>
        </p:sp>
        <p:sp>
          <p:nvSpPr>
            <p:cNvPr id="94300" name="Rectangle 92"/>
            <p:cNvSpPr>
              <a:spLocks noChangeArrowheads="1"/>
            </p:cNvSpPr>
            <p:nvPr/>
          </p:nvSpPr>
          <p:spPr bwMode="auto">
            <a:xfrm>
              <a:off x="3097" y="2020"/>
              <a:ext cx="6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0000"/>
                  </a:solidFill>
                  <a:latin typeface=".VnBook-Antiqua" pitchFamily="34" charset="0"/>
                </a:rPr>
                <a:t>.</a:t>
              </a:r>
              <a:endParaRPr lang="en-US"/>
            </a:p>
          </p:txBody>
        </p:sp>
        <p:sp>
          <p:nvSpPr>
            <p:cNvPr id="94301" name="Rectangle 93"/>
            <p:cNvSpPr>
              <a:spLocks noChangeArrowheads="1"/>
            </p:cNvSpPr>
            <p:nvPr/>
          </p:nvSpPr>
          <p:spPr bwMode="auto">
            <a:xfrm>
              <a:off x="3143" y="2020"/>
              <a:ext cx="6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0000"/>
                  </a:solidFill>
                  <a:latin typeface=".VnBook-Antiqua" pitchFamily="34" charset="0"/>
                </a:rPr>
                <a:t> </a:t>
              </a:r>
              <a:endParaRPr lang="en-US"/>
            </a:p>
          </p:txBody>
        </p:sp>
      </p:grpSp>
      <p:grpSp>
        <p:nvGrpSpPr>
          <p:cNvPr id="94302" name="Group 94"/>
          <p:cNvGrpSpPr>
            <a:grpSpLocks/>
          </p:cNvGrpSpPr>
          <p:nvPr/>
        </p:nvGrpSpPr>
        <p:grpSpPr bwMode="auto">
          <a:xfrm>
            <a:off x="4962525" y="5167313"/>
            <a:ext cx="3557588" cy="1303337"/>
            <a:chOff x="3234" y="3255"/>
            <a:chExt cx="2241" cy="821"/>
          </a:xfrm>
        </p:grpSpPr>
        <p:sp>
          <p:nvSpPr>
            <p:cNvPr id="94303" name="Line 95"/>
            <p:cNvSpPr>
              <a:spLocks noChangeShapeType="1"/>
            </p:cNvSpPr>
            <p:nvPr/>
          </p:nvSpPr>
          <p:spPr bwMode="auto">
            <a:xfrm>
              <a:off x="3234" y="3790"/>
              <a:ext cx="223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304" name="Line 96"/>
            <p:cNvSpPr>
              <a:spLocks noChangeShapeType="1"/>
            </p:cNvSpPr>
            <p:nvPr/>
          </p:nvSpPr>
          <p:spPr bwMode="auto">
            <a:xfrm>
              <a:off x="4701" y="3334"/>
              <a:ext cx="0" cy="708"/>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305" name="Line 97"/>
            <p:cNvSpPr>
              <a:spLocks noChangeShapeType="1"/>
            </p:cNvSpPr>
            <p:nvPr/>
          </p:nvSpPr>
          <p:spPr bwMode="auto">
            <a:xfrm>
              <a:off x="5466" y="3339"/>
              <a:ext cx="0" cy="447"/>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306" name="Line 98"/>
            <p:cNvSpPr>
              <a:spLocks noChangeShapeType="1"/>
            </p:cNvSpPr>
            <p:nvPr/>
          </p:nvSpPr>
          <p:spPr bwMode="auto">
            <a:xfrm>
              <a:off x="4701" y="3341"/>
              <a:ext cx="774"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307" name="Line 99"/>
            <p:cNvSpPr>
              <a:spLocks noChangeShapeType="1"/>
            </p:cNvSpPr>
            <p:nvPr/>
          </p:nvSpPr>
          <p:spPr bwMode="auto">
            <a:xfrm>
              <a:off x="3779" y="3602"/>
              <a:ext cx="0" cy="440"/>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308" name="Line 100"/>
            <p:cNvSpPr>
              <a:spLocks noChangeShapeType="1"/>
            </p:cNvSpPr>
            <p:nvPr/>
          </p:nvSpPr>
          <p:spPr bwMode="auto">
            <a:xfrm>
              <a:off x="3779" y="4051"/>
              <a:ext cx="930"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309" name="Line 101"/>
            <p:cNvSpPr>
              <a:spLocks noChangeShapeType="1"/>
            </p:cNvSpPr>
            <p:nvPr/>
          </p:nvSpPr>
          <p:spPr bwMode="auto">
            <a:xfrm flipV="1">
              <a:off x="3234" y="3594"/>
              <a:ext cx="0" cy="183"/>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310" name="Line 102"/>
            <p:cNvSpPr>
              <a:spLocks noChangeShapeType="1"/>
            </p:cNvSpPr>
            <p:nvPr/>
          </p:nvSpPr>
          <p:spPr bwMode="auto">
            <a:xfrm>
              <a:off x="3234" y="3591"/>
              <a:ext cx="551"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311" name="Text Box 103"/>
            <p:cNvSpPr txBox="1">
              <a:spLocks noChangeArrowheads="1"/>
            </p:cNvSpPr>
            <p:nvPr/>
          </p:nvSpPr>
          <p:spPr bwMode="auto">
            <a:xfrm>
              <a:off x="4910" y="3468"/>
              <a:ext cx="332" cy="4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6600"/>
                  </a:solidFill>
                  <a:miter lim="800000"/>
                  <a:headEnd/>
                  <a:tailEnd/>
                </a14:hiddenLine>
              </a:ext>
            </a:extLst>
          </p:spPr>
          <p:txBody>
            <a:bodyPr/>
            <a:lstStyle/>
            <a:p>
              <a:pPr algn="l" eaLnBrk="0" hangingPunct="0"/>
              <a:r>
                <a:rPr lang="en-US" sz="1200">
                  <a:latin typeface="Times New Roman" pitchFamily="18" charset="0"/>
                  <a:cs typeface="Times New Roman" pitchFamily="18" charset="0"/>
                </a:rPr>
                <a:t>  +</a:t>
              </a:r>
            </a:p>
          </p:txBody>
        </p:sp>
        <p:sp>
          <p:nvSpPr>
            <p:cNvPr id="94312" name="AutoShape 104"/>
            <p:cNvSpPr>
              <a:spLocks noChangeArrowheads="1"/>
            </p:cNvSpPr>
            <p:nvPr/>
          </p:nvSpPr>
          <p:spPr bwMode="auto">
            <a:xfrm>
              <a:off x="4194" y="3871"/>
              <a:ext cx="103" cy="102"/>
            </a:xfrm>
            <a:prstGeom prst="flowChartConnector">
              <a:avLst/>
            </a:prstGeom>
            <a:noFill/>
            <a:ln w="28575">
              <a:solidFill>
                <a:srgbClr val="000099"/>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313" name="AutoShape 105"/>
            <p:cNvSpPr>
              <a:spLocks noChangeArrowheads="1"/>
            </p:cNvSpPr>
            <p:nvPr/>
          </p:nvSpPr>
          <p:spPr bwMode="auto">
            <a:xfrm>
              <a:off x="3438" y="3648"/>
              <a:ext cx="106" cy="103"/>
            </a:xfrm>
            <a:prstGeom prst="flowChartConnector">
              <a:avLst/>
            </a:prstGeom>
            <a:noFill/>
            <a:ln w="28575">
              <a:solidFill>
                <a:srgbClr val="000099"/>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314" name="AutoShape 106"/>
            <p:cNvSpPr>
              <a:spLocks noChangeArrowheads="1"/>
            </p:cNvSpPr>
            <p:nvPr/>
          </p:nvSpPr>
          <p:spPr bwMode="auto">
            <a:xfrm>
              <a:off x="5024" y="3521"/>
              <a:ext cx="104" cy="102"/>
            </a:xfrm>
            <a:prstGeom prst="flowChartConnector">
              <a:avLst/>
            </a:prstGeom>
            <a:noFill/>
            <a:ln w="28575">
              <a:solidFill>
                <a:srgbClr val="000099"/>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315" name="Line 107"/>
            <p:cNvSpPr>
              <a:spLocks noChangeShapeType="1"/>
            </p:cNvSpPr>
            <p:nvPr/>
          </p:nvSpPr>
          <p:spPr bwMode="auto">
            <a:xfrm>
              <a:off x="4811" y="3341"/>
              <a:ext cx="0" cy="447"/>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316" name="Line 108"/>
            <p:cNvSpPr>
              <a:spLocks noChangeShapeType="1"/>
            </p:cNvSpPr>
            <p:nvPr/>
          </p:nvSpPr>
          <p:spPr bwMode="auto">
            <a:xfrm>
              <a:off x="4921" y="3341"/>
              <a:ext cx="0" cy="447"/>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317" name="Line 109"/>
            <p:cNvSpPr>
              <a:spLocks noChangeShapeType="1"/>
            </p:cNvSpPr>
            <p:nvPr/>
          </p:nvSpPr>
          <p:spPr bwMode="auto">
            <a:xfrm>
              <a:off x="5024" y="3333"/>
              <a:ext cx="0" cy="447"/>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318" name="Line 110"/>
            <p:cNvSpPr>
              <a:spLocks noChangeShapeType="1"/>
            </p:cNvSpPr>
            <p:nvPr/>
          </p:nvSpPr>
          <p:spPr bwMode="auto">
            <a:xfrm>
              <a:off x="5125" y="3341"/>
              <a:ext cx="0" cy="447"/>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319" name="Line 111"/>
            <p:cNvSpPr>
              <a:spLocks noChangeShapeType="1"/>
            </p:cNvSpPr>
            <p:nvPr/>
          </p:nvSpPr>
          <p:spPr bwMode="auto">
            <a:xfrm>
              <a:off x="5235" y="3333"/>
              <a:ext cx="0" cy="447"/>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320" name="Line 112"/>
            <p:cNvSpPr>
              <a:spLocks noChangeShapeType="1"/>
            </p:cNvSpPr>
            <p:nvPr/>
          </p:nvSpPr>
          <p:spPr bwMode="auto">
            <a:xfrm>
              <a:off x="5347" y="3341"/>
              <a:ext cx="0" cy="447"/>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321" name="Line 113"/>
            <p:cNvSpPr>
              <a:spLocks noChangeShapeType="1"/>
            </p:cNvSpPr>
            <p:nvPr/>
          </p:nvSpPr>
          <p:spPr bwMode="auto">
            <a:xfrm flipV="1">
              <a:off x="3408" y="3600"/>
              <a:ext cx="0" cy="183"/>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322" name="Line 114"/>
            <p:cNvSpPr>
              <a:spLocks noChangeShapeType="1"/>
            </p:cNvSpPr>
            <p:nvPr/>
          </p:nvSpPr>
          <p:spPr bwMode="auto">
            <a:xfrm flipV="1">
              <a:off x="3557" y="3602"/>
              <a:ext cx="0" cy="183"/>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323" name="Line 115"/>
            <p:cNvSpPr>
              <a:spLocks noChangeShapeType="1"/>
            </p:cNvSpPr>
            <p:nvPr/>
          </p:nvSpPr>
          <p:spPr bwMode="auto">
            <a:xfrm flipV="1">
              <a:off x="3667" y="3602"/>
              <a:ext cx="0" cy="183"/>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324" name="Line 116"/>
            <p:cNvSpPr>
              <a:spLocks noChangeShapeType="1"/>
            </p:cNvSpPr>
            <p:nvPr/>
          </p:nvSpPr>
          <p:spPr bwMode="auto">
            <a:xfrm flipV="1">
              <a:off x="3335" y="3602"/>
              <a:ext cx="0" cy="183"/>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325" name="Line 117"/>
            <p:cNvSpPr>
              <a:spLocks noChangeShapeType="1"/>
            </p:cNvSpPr>
            <p:nvPr/>
          </p:nvSpPr>
          <p:spPr bwMode="auto">
            <a:xfrm>
              <a:off x="3889" y="3790"/>
              <a:ext cx="0" cy="264"/>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326" name="Line 118"/>
            <p:cNvSpPr>
              <a:spLocks noChangeShapeType="1"/>
            </p:cNvSpPr>
            <p:nvPr/>
          </p:nvSpPr>
          <p:spPr bwMode="auto">
            <a:xfrm>
              <a:off x="3989" y="3790"/>
              <a:ext cx="0" cy="264"/>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327" name="Line 119"/>
            <p:cNvSpPr>
              <a:spLocks noChangeShapeType="1"/>
            </p:cNvSpPr>
            <p:nvPr/>
          </p:nvSpPr>
          <p:spPr bwMode="auto">
            <a:xfrm>
              <a:off x="4101" y="3790"/>
              <a:ext cx="0" cy="264"/>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328" name="Line 120"/>
            <p:cNvSpPr>
              <a:spLocks noChangeShapeType="1"/>
            </p:cNvSpPr>
            <p:nvPr/>
          </p:nvSpPr>
          <p:spPr bwMode="auto">
            <a:xfrm>
              <a:off x="4194" y="3790"/>
              <a:ext cx="0" cy="264"/>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329" name="Line 121"/>
            <p:cNvSpPr>
              <a:spLocks noChangeShapeType="1"/>
            </p:cNvSpPr>
            <p:nvPr/>
          </p:nvSpPr>
          <p:spPr bwMode="auto">
            <a:xfrm>
              <a:off x="4304" y="3790"/>
              <a:ext cx="0" cy="264"/>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330" name="Line 122"/>
            <p:cNvSpPr>
              <a:spLocks noChangeShapeType="1"/>
            </p:cNvSpPr>
            <p:nvPr/>
          </p:nvSpPr>
          <p:spPr bwMode="auto">
            <a:xfrm>
              <a:off x="4405" y="3790"/>
              <a:ext cx="0" cy="264"/>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331" name="Line 123"/>
            <p:cNvSpPr>
              <a:spLocks noChangeShapeType="1"/>
            </p:cNvSpPr>
            <p:nvPr/>
          </p:nvSpPr>
          <p:spPr bwMode="auto">
            <a:xfrm>
              <a:off x="4508" y="3790"/>
              <a:ext cx="0" cy="264"/>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332" name="Line 124"/>
            <p:cNvSpPr>
              <a:spLocks noChangeShapeType="1"/>
            </p:cNvSpPr>
            <p:nvPr/>
          </p:nvSpPr>
          <p:spPr bwMode="auto">
            <a:xfrm>
              <a:off x="4609" y="3790"/>
              <a:ext cx="0" cy="264"/>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333" name="Text Box 125"/>
            <p:cNvSpPr txBox="1">
              <a:spLocks noChangeArrowheads="1"/>
            </p:cNvSpPr>
            <p:nvPr/>
          </p:nvSpPr>
          <p:spPr bwMode="auto">
            <a:xfrm>
              <a:off x="4342" y="3255"/>
              <a:ext cx="442" cy="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3366"/>
                  </a:solidFill>
                </a:rPr>
                <a:t>6P</a:t>
              </a:r>
            </a:p>
          </p:txBody>
        </p:sp>
        <p:sp>
          <p:nvSpPr>
            <p:cNvPr id="94334" name="Text Box 126"/>
            <p:cNvSpPr txBox="1">
              <a:spLocks noChangeArrowheads="1"/>
            </p:cNvSpPr>
            <p:nvPr/>
          </p:nvSpPr>
          <p:spPr bwMode="auto">
            <a:xfrm>
              <a:off x="4662" y="3754"/>
              <a:ext cx="663" cy="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3366"/>
                  </a:solidFill>
                </a:rPr>
                <a:t>-2P</a:t>
              </a:r>
            </a:p>
          </p:txBody>
        </p:sp>
        <p:sp>
          <p:nvSpPr>
            <p:cNvPr id="94335" name="Text Box 127"/>
            <p:cNvSpPr txBox="1">
              <a:spLocks noChangeArrowheads="1"/>
            </p:cNvSpPr>
            <p:nvPr/>
          </p:nvSpPr>
          <p:spPr bwMode="auto">
            <a:xfrm>
              <a:off x="3723" y="3450"/>
              <a:ext cx="332" cy="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6600"/>
                  </a:solidFill>
                  <a:miter lim="800000"/>
                  <a:headEnd/>
                  <a:tailEnd/>
                </a14:hiddenLine>
              </a:ext>
            </a:extLst>
          </p:spPr>
          <p:txBody>
            <a:bodyPr/>
            <a:lstStyle/>
            <a:p>
              <a:pPr algn="l" eaLnBrk="0" hangingPunct="0"/>
              <a:r>
                <a:rPr lang="en-US" sz="2800">
                  <a:solidFill>
                    <a:srgbClr val="003366"/>
                  </a:solidFill>
                </a:rPr>
                <a:t>P</a:t>
              </a:r>
            </a:p>
          </p:txBody>
        </p:sp>
        <p:sp>
          <p:nvSpPr>
            <p:cNvPr id="94336" name="Line 128"/>
            <p:cNvSpPr>
              <a:spLocks noChangeShapeType="1"/>
            </p:cNvSpPr>
            <p:nvPr/>
          </p:nvSpPr>
          <p:spPr bwMode="auto">
            <a:xfrm>
              <a:off x="3457" y="3700"/>
              <a:ext cx="61" cy="0"/>
            </a:xfrm>
            <a:prstGeom prst="line">
              <a:avLst/>
            </a:prstGeom>
            <a:noFill/>
            <a:ln w="9525">
              <a:solidFill>
                <a:srgbClr val="00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4337" name="Line 129"/>
            <p:cNvSpPr>
              <a:spLocks noChangeShapeType="1"/>
            </p:cNvSpPr>
            <p:nvPr/>
          </p:nvSpPr>
          <p:spPr bwMode="auto">
            <a:xfrm>
              <a:off x="4210" y="3917"/>
              <a:ext cx="62" cy="0"/>
            </a:xfrm>
            <a:prstGeom prst="line">
              <a:avLst/>
            </a:prstGeom>
            <a:noFill/>
            <a:ln w="9525">
              <a:solidFill>
                <a:srgbClr val="00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4338" name="Text Box 130"/>
            <p:cNvSpPr txBox="1">
              <a:spLocks noChangeArrowheads="1"/>
            </p:cNvSpPr>
            <p:nvPr/>
          </p:nvSpPr>
          <p:spPr bwMode="auto">
            <a:xfrm>
              <a:off x="3384" y="3555"/>
              <a:ext cx="22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3366"/>
                  </a:solidFill>
                </a:rPr>
                <a:t>+</a:t>
              </a:r>
            </a:p>
          </p:txBody>
        </p:sp>
        <p:sp>
          <p:nvSpPr>
            <p:cNvPr id="94339" name="Text Box 131"/>
            <p:cNvSpPr txBox="1">
              <a:spLocks noChangeArrowheads="1"/>
            </p:cNvSpPr>
            <p:nvPr/>
          </p:nvSpPr>
          <p:spPr bwMode="auto">
            <a:xfrm>
              <a:off x="4965" y="3424"/>
              <a:ext cx="22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3366"/>
                  </a:solidFill>
                </a:rPr>
                <a:t>+</a:t>
              </a:r>
            </a:p>
          </p:txBody>
        </p:sp>
      </p:grpSp>
      <p:grpSp>
        <p:nvGrpSpPr>
          <p:cNvPr id="94340" name="Group 132"/>
          <p:cNvGrpSpPr>
            <a:grpSpLocks/>
          </p:cNvGrpSpPr>
          <p:nvPr/>
        </p:nvGrpSpPr>
        <p:grpSpPr bwMode="auto">
          <a:xfrm>
            <a:off x="914400" y="1524000"/>
            <a:ext cx="1117600" cy="534988"/>
            <a:chOff x="114" y="915"/>
            <a:chExt cx="704" cy="337"/>
          </a:xfrm>
        </p:grpSpPr>
        <p:sp>
          <p:nvSpPr>
            <p:cNvPr id="94341" name="Rectangle 133"/>
            <p:cNvSpPr>
              <a:spLocks noChangeArrowheads="1"/>
            </p:cNvSpPr>
            <p:nvPr/>
          </p:nvSpPr>
          <p:spPr bwMode="auto">
            <a:xfrm>
              <a:off x="754" y="941"/>
              <a:ext cx="64"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a:t>
              </a:r>
              <a:endParaRPr lang="en-US"/>
            </a:p>
          </p:txBody>
        </p:sp>
        <p:sp>
          <p:nvSpPr>
            <p:cNvPr id="94342" name="Rectangle 134"/>
            <p:cNvSpPr>
              <a:spLocks noChangeArrowheads="1"/>
            </p:cNvSpPr>
            <p:nvPr/>
          </p:nvSpPr>
          <p:spPr bwMode="auto">
            <a:xfrm>
              <a:off x="666" y="941"/>
              <a:ext cx="116"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0</a:t>
              </a:r>
              <a:endParaRPr lang="en-US"/>
            </a:p>
          </p:txBody>
        </p:sp>
        <p:sp>
          <p:nvSpPr>
            <p:cNvPr id="94343" name="Rectangle 135"/>
            <p:cNvSpPr>
              <a:spLocks noChangeArrowheads="1"/>
            </p:cNvSpPr>
            <p:nvPr/>
          </p:nvSpPr>
          <p:spPr bwMode="auto">
            <a:xfrm>
              <a:off x="525" y="915"/>
              <a:ext cx="127"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Symbol" pitchFamily="18" charset="2"/>
                </a:rPr>
                <a:t>=</a:t>
              </a:r>
              <a:endParaRPr lang="en-US"/>
            </a:p>
          </p:txBody>
        </p:sp>
        <p:sp>
          <p:nvSpPr>
            <p:cNvPr id="94344" name="Rectangle 136"/>
            <p:cNvSpPr>
              <a:spLocks noChangeArrowheads="1"/>
            </p:cNvSpPr>
            <p:nvPr/>
          </p:nvSpPr>
          <p:spPr bwMode="auto">
            <a:xfrm>
              <a:off x="114" y="915"/>
              <a:ext cx="165"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Symbol" pitchFamily="18" charset="2"/>
                </a:rPr>
                <a:t>å</a:t>
              </a:r>
              <a:endParaRPr lang="en-US"/>
            </a:p>
          </p:txBody>
        </p:sp>
        <p:sp>
          <p:nvSpPr>
            <p:cNvPr id="94345" name="Rectangle 137"/>
            <p:cNvSpPr>
              <a:spLocks noChangeArrowheads="1"/>
            </p:cNvSpPr>
            <p:nvPr/>
          </p:nvSpPr>
          <p:spPr bwMode="auto">
            <a:xfrm>
              <a:off x="419" y="1041"/>
              <a:ext cx="4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Times New Roman" pitchFamily="18" charset="0"/>
                </a:rPr>
                <a:t>i</a:t>
              </a:r>
              <a:endParaRPr lang="en-US"/>
            </a:p>
          </p:txBody>
        </p:sp>
        <p:sp>
          <p:nvSpPr>
            <p:cNvPr id="94346" name="Rectangle 138"/>
            <p:cNvSpPr>
              <a:spLocks noChangeArrowheads="1"/>
            </p:cNvSpPr>
            <p:nvPr/>
          </p:nvSpPr>
          <p:spPr bwMode="auto">
            <a:xfrm>
              <a:off x="284" y="941"/>
              <a:ext cx="142"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i="1">
                  <a:solidFill>
                    <a:srgbClr val="000000"/>
                  </a:solidFill>
                  <a:latin typeface="Times New Roman" pitchFamily="18" charset="0"/>
                </a:rPr>
                <a:t>X</a:t>
              </a:r>
              <a:endParaRPr lang="en-US"/>
            </a:p>
          </p:txBody>
        </p:sp>
      </p:grpSp>
      <p:sp>
        <p:nvSpPr>
          <p:cNvPr id="94347" name="Rectangle 139"/>
          <p:cNvSpPr>
            <a:spLocks noChangeArrowheads="1"/>
          </p:cNvSpPr>
          <p:nvPr/>
        </p:nvSpPr>
        <p:spPr bwMode="auto">
          <a:xfrm>
            <a:off x="2043113" y="1600200"/>
            <a:ext cx="115887" cy="503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300">
                <a:solidFill>
                  <a:srgbClr val="000000"/>
                </a:solidFill>
                <a:latin typeface=".VnBook-Antiqua" pitchFamily="34" charset="0"/>
              </a:rPr>
              <a:t> </a:t>
            </a:r>
            <a:endParaRPr lang="en-US"/>
          </a:p>
        </p:txBody>
      </p:sp>
      <p:grpSp>
        <p:nvGrpSpPr>
          <p:cNvPr id="94348" name="Group 140"/>
          <p:cNvGrpSpPr>
            <a:grpSpLocks/>
          </p:cNvGrpSpPr>
          <p:nvPr/>
        </p:nvGrpSpPr>
        <p:grpSpPr bwMode="auto">
          <a:xfrm>
            <a:off x="2165350" y="1524000"/>
            <a:ext cx="1739900" cy="534988"/>
            <a:chOff x="902" y="915"/>
            <a:chExt cx="1096" cy="337"/>
          </a:xfrm>
        </p:grpSpPr>
        <p:sp>
          <p:nvSpPr>
            <p:cNvPr id="94349" name="Rectangle 141"/>
            <p:cNvSpPr>
              <a:spLocks noChangeArrowheads="1"/>
            </p:cNvSpPr>
            <p:nvPr/>
          </p:nvSpPr>
          <p:spPr bwMode="auto">
            <a:xfrm>
              <a:off x="1934" y="941"/>
              <a:ext cx="64"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a:t>
              </a:r>
              <a:endParaRPr lang="en-US"/>
            </a:p>
          </p:txBody>
        </p:sp>
        <p:sp>
          <p:nvSpPr>
            <p:cNvPr id="94350" name="Rectangle 142"/>
            <p:cNvSpPr>
              <a:spLocks noChangeArrowheads="1"/>
            </p:cNvSpPr>
            <p:nvPr/>
          </p:nvSpPr>
          <p:spPr bwMode="auto">
            <a:xfrm>
              <a:off x="1846" y="941"/>
              <a:ext cx="116"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0</a:t>
              </a:r>
              <a:endParaRPr lang="en-US"/>
            </a:p>
          </p:txBody>
        </p:sp>
        <p:sp>
          <p:nvSpPr>
            <p:cNvPr id="94351" name="Rectangle 143"/>
            <p:cNvSpPr>
              <a:spLocks noChangeArrowheads="1"/>
            </p:cNvSpPr>
            <p:nvPr/>
          </p:nvSpPr>
          <p:spPr bwMode="auto">
            <a:xfrm>
              <a:off x="1444" y="941"/>
              <a:ext cx="116"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6</a:t>
              </a:r>
              <a:endParaRPr lang="en-US"/>
            </a:p>
          </p:txBody>
        </p:sp>
        <p:sp>
          <p:nvSpPr>
            <p:cNvPr id="94352" name="Rectangle 144"/>
            <p:cNvSpPr>
              <a:spLocks noChangeArrowheads="1"/>
            </p:cNvSpPr>
            <p:nvPr/>
          </p:nvSpPr>
          <p:spPr bwMode="auto">
            <a:xfrm>
              <a:off x="1178" y="1041"/>
              <a:ext cx="8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1</a:t>
              </a:r>
              <a:endParaRPr lang="en-US"/>
            </a:p>
          </p:txBody>
        </p:sp>
        <p:sp>
          <p:nvSpPr>
            <p:cNvPr id="94353" name="Rectangle 145"/>
            <p:cNvSpPr>
              <a:spLocks noChangeArrowheads="1"/>
            </p:cNvSpPr>
            <p:nvPr/>
          </p:nvSpPr>
          <p:spPr bwMode="auto">
            <a:xfrm>
              <a:off x="1705" y="915"/>
              <a:ext cx="127"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Symbol" pitchFamily="18" charset="2"/>
                </a:rPr>
                <a:t>=</a:t>
              </a:r>
              <a:endParaRPr lang="en-US"/>
            </a:p>
          </p:txBody>
        </p:sp>
        <p:sp>
          <p:nvSpPr>
            <p:cNvPr id="94354" name="Rectangle 146"/>
            <p:cNvSpPr>
              <a:spLocks noChangeArrowheads="1"/>
            </p:cNvSpPr>
            <p:nvPr/>
          </p:nvSpPr>
          <p:spPr bwMode="auto">
            <a:xfrm>
              <a:off x="1301" y="915"/>
              <a:ext cx="127"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Symbol" pitchFamily="18" charset="2"/>
                </a:rPr>
                <a:t>+</a:t>
              </a:r>
              <a:endParaRPr lang="en-US"/>
            </a:p>
          </p:txBody>
        </p:sp>
        <p:sp>
          <p:nvSpPr>
            <p:cNvPr id="94355" name="Rectangle 147"/>
            <p:cNvSpPr>
              <a:spLocks noChangeArrowheads="1"/>
            </p:cNvSpPr>
            <p:nvPr/>
          </p:nvSpPr>
          <p:spPr bwMode="auto">
            <a:xfrm>
              <a:off x="902" y="915"/>
              <a:ext cx="127"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Symbol" pitchFamily="18" charset="2"/>
                </a:rPr>
                <a:t>-</a:t>
              </a:r>
              <a:endParaRPr lang="en-US"/>
            </a:p>
          </p:txBody>
        </p:sp>
        <p:sp>
          <p:nvSpPr>
            <p:cNvPr id="94356" name="Rectangle 148"/>
            <p:cNvSpPr>
              <a:spLocks noChangeArrowheads="1"/>
            </p:cNvSpPr>
            <p:nvPr/>
          </p:nvSpPr>
          <p:spPr bwMode="auto">
            <a:xfrm>
              <a:off x="1547" y="941"/>
              <a:ext cx="142"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i="1">
                  <a:solidFill>
                    <a:srgbClr val="000000"/>
                  </a:solidFill>
                  <a:latin typeface="Times New Roman" pitchFamily="18" charset="0"/>
                </a:rPr>
                <a:t>P</a:t>
              </a:r>
              <a:endParaRPr lang="en-US"/>
            </a:p>
          </p:txBody>
        </p:sp>
        <p:sp>
          <p:nvSpPr>
            <p:cNvPr id="94357" name="Rectangle 149"/>
            <p:cNvSpPr>
              <a:spLocks noChangeArrowheads="1"/>
            </p:cNvSpPr>
            <p:nvPr/>
          </p:nvSpPr>
          <p:spPr bwMode="auto">
            <a:xfrm>
              <a:off x="1055" y="941"/>
              <a:ext cx="155"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i="1">
                  <a:solidFill>
                    <a:srgbClr val="000000"/>
                  </a:solidFill>
                  <a:latin typeface="Times New Roman" pitchFamily="18" charset="0"/>
                </a:rPr>
                <a:t>N</a:t>
              </a:r>
              <a:endParaRPr lang="en-US"/>
            </a:p>
          </p:txBody>
        </p:sp>
      </p:grpSp>
      <p:sp>
        <p:nvSpPr>
          <p:cNvPr id="94358" name="Rectangle 150"/>
          <p:cNvSpPr>
            <a:spLocks noChangeArrowheads="1"/>
          </p:cNvSpPr>
          <p:nvPr/>
        </p:nvSpPr>
        <p:spPr bwMode="auto">
          <a:xfrm>
            <a:off x="3911600" y="1600200"/>
            <a:ext cx="115888" cy="503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300">
                <a:solidFill>
                  <a:srgbClr val="000000"/>
                </a:solidFill>
                <a:latin typeface=".VnBook-Antiqua" pitchFamily="34" charset="0"/>
              </a:rPr>
              <a:t> </a:t>
            </a:r>
            <a:endParaRPr lang="en-US"/>
          </a:p>
        </p:txBody>
      </p:sp>
      <p:grpSp>
        <p:nvGrpSpPr>
          <p:cNvPr id="94359" name="Group 151"/>
          <p:cNvGrpSpPr>
            <a:grpSpLocks/>
          </p:cNvGrpSpPr>
          <p:nvPr/>
        </p:nvGrpSpPr>
        <p:grpSpPr bwMode="auto">
          <a:xfrm>
            <a:off x="1238250" y="2055813"/>
            <a:ext cx="1581150" cy="534987"/>
            <a:chOff x="780" y="1295"/>
            <a:chExt cx="996" cy="337"/>
          </a:xfrm>
        </p:grpSpPr>
        <p:sp>
          <p:nvSpPr>
            <p:cNvPr id="94360" name="Rectangle 152"/>
            <p:cNvSpPr>
              <a:spLocks noChangeArrowheads="1"/>
            </p:cNvSpPr>
            <p:nvPr/>
          </p:nvSpPr>
          <p:spPr bwMode="auto">
            <a:xfrm>
              <a:off x="960" y="1450"/>
              <a:ext cx="85"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i="1">
                  <a:solidFill>
                    <a:srgbClr val="000000"/>
                  </a:solidFill>
                  <a:latin typeface=".VnBook-Antiqua" pitchFamily="34" charset="0"/>
                </a:rPr>
                <a:t>1</a:t>
              </a:r>
              <a:endParaRPr lang="en-US"/>
            </a:p>
          </p:txBody>
        </p:sp>
        <p:sp>
          <p:nvSpPr>
            <p:cNvPr id="94361" name="Rectangle 153"/>
            <p:cNvSpPr>
              <a:spLocks noChangeArrowheads="1"/>
            </p:cNvSpPr>
            <p:nvPr/>
          </p:nvSpPr>
          <p:spPr bwMode="auto">
            <a:xfrm>
              <a:off x="780" y="1295"/>
              <a:ext cx="191"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r>
                <a:rPr lang="en-US" sz="3300" i="1">
                  <a:solidFill>
                    <a:srgbClr val="000000"/>
                  </a:solidFill>
                  <a:latin typeface=".VnBook-Antiqua" pitchFamily="34" charset="0"/>
                </a:rPr>
                <a:t>N</a:t>
              </a:r>
              <a:endParaRPr lang="en-US"/>
            </a:p>
          </p:txBody>
        </p:sp>
        <p:sp>
          <p:nvSpPr>
            <p:cNvPr id="94362" name="Rectangle 154"/>
            <p:cNvSpPr>
              <a:spLocks noChangeArrowheads="1"/>
            </p:cNvSpPr>
            <p:nvPr/>
          </p:nvSpPr>
          <p:spPr bwMode="auto">
            <a:xfrm>
              <a:off x="1153" y="1295"/>
              <a:ext cx="623"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300" i="1">
                  <a:solidFill>
                    <a:srgbClr val="000000"/>
                  </a:solidFill>
                  <a:latin typeface=".VnBook-Antiqua" pitchFamily="34" charset="0"/>
                </a:rPr>
                <a:t> = 6P</a:t>
              </a:r>
              <a:endParaRPr lang="en-US"/>
            </a:p>
          </p:txBody>
        </p:sp>
      </p:grpSp>
      <p:sp>
        <p:nvSpPr>
          <p:cNvPr id="94363" name="Rectangle 155"/>
          <p:cNvSpPr>
            <a:spLocks noChangeArrowheads="1"/>
          </p:cNvSpPr>
          <p:nvPr/>
        </p:nvSpPr>
        <p:spPr bwMode="auto">
          <a:xfrm>
            <a:off x="5254625" y="2055813"/>
            <a:ext cx="115888" cy="503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300">
                <a:solidFill>
                  <a:srgbClr val="000000"/>
                </a:solidFill>
                <a:latin typeface=".VnBook-Antiqua" pitchFamily="34" charset="0"/>
              </a:rPr>
              <a:t> </a:t>
            </a:r>
            <a:endParaRPr lang="en-US"/>
          </a:p>
        </p:txBody>
      </p:sp>
      <p:grpSp>
        <p:nvGrpSpPr>
          <p:cNvPr id="94364" name="Group 156"/>
          <p:cNvGrpSpPr>
            <a:grpSpLocks/>
          </p:cNvGrpSpPr>
          <p:nvPr/>
        </p:nvGrpSpPr>
        <p:grpSpPr bwMode="auto">
          <a:xfrm>
            <a:off x="4419600" y="195263"/>
            <a:ext cx="4479925" cy="2357437"/>
            <a:chOff x="2784" y="120"/>
            <a:chExt cx="2822" cy="1485"/>
          </a:xfrm>
        </p:grpSpPr>
        <p:sp>
          <p:nvSpPr>
            <p:cNvPr id="94365" name="Text Box 157"/>
            <p:cNvSpPr txBox="1">
              <a:spLocks noChangeArrowheads="1"/>
            </p:cNvSpPr>
            <p:nvPr/>
          </p:nvSpPr>
          <p:spPr bwMode="auto">
            <a:xfrm>
              <a:off x="3855" y="1177"/>
              <a:ext cx="337" cy="4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II</a:t>
              </a:r>
            </a:p>
          </p:txBody>
        </p:sp>
        <p:sp>
          <p:nvSpPr>
            <p:cNvPr id="94366" name="Text Box 158"/>
            <p:cNvSpPr txBox="1">
              <a:spLocks noChangeArrowheads="1"/>
            </p:cNvSpPr>
            <p:nvPr/>
          </p:nvSpPr>
          <p:spPr bwMode="auto">
            <a:xfrm>
              <a:off x="4819" y="1157"/>
              <a:ext cx="337" cy="4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I</a:t>
              </a:r>
            </a:p>
          </p:txBody>
        </p:sp>
        <p:sp>
          <p:nvSpPr>
            <p:cNvPr id="94367" name="Text Box 159"/>
            <p:cNvSpPr txBox="1">
              <a:spLocks noChangeArrowheads="1"/>
            </p:cNvSpPr>
            <p:nvPr/>
          </p:nvSpPr>
          <p:spPr bwMode="auto">
            <a:xfrm>
              <a:off x="3199" y="1159"/>
              <a:ext cx="450" cy="4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III</a:t>
              </a:r>
            </a:p>
          </p:txBody>
        </p:sp>
        <p:sp>
          <p:nvSpPr>
            <p:cNvPr id="94368" name="Line 160"/>
            <p:cNvSpPr>
              <a:spLocks noChangeShapeType="1"/>
            </p:cNvSpPr>
            <p:nvPr/>
          </p:nvSpPr>
          <p:spPr bwMode="auto">
            <a:xfrm>
              <a:off x="3576" y="697"/>
              <a:ext cx="0" cy="42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94369" name="Group 161"/>
            <p:cNvGrpSpPr>
              <a:grpSpLocks/>
            </p:cNvGrpSpPr>
            <p:nvPr/>
          </p:nvGrpSpPr>
          <p:grpSpPr bwMode="auto">
            <a:xfrm>
              <a:off x="2784" y="120"/>
              <a:ext cx="2822" cy="1175"/>
              <a:chOff x="2784" y="120"/>
              <a:chExt cx="2822" cy="1175"/>
            </a:xfrm>
          </p:grpSpPr>
          <p:sp>
            <p:nvSpPr>
              <p:cNvPr id="94370" name="Rectangle 162"/>
              <p:cNvSpPr>
                <a:spLocks noChangeArrowheads="1"/>
              </p:cNvSpPr>
              <p:nvPr/>
            </p:nvSpPr>
            <p:spPr bwMode="auto">
              <a:xfrm>
                <a:off x="3120" y="720"/>
                <a:ext cx="2247" cy="428"/>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371" name="Line 163"/>
              <p:cNvSpPr>
                <a:spLocks noChangeShapeType="1"/>
              </p:cNvSpPr>
              <p:nvPr/>
            </p:nvSpPr>
            <p:spPr bwMode="auto">
              <a:xfrm>
                <a:off x="2909" y="922"/>
                <a:ext cx="2697"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94372" name="Line 164"/>
              <p:cNvSpPr>
                <a:spLocks noChangeShapeType="1"/>
              </p:cNvSpPr>
              <p:nvPr/>
            </p:nvSpPr>
            <p:spPr bwMode="auto">
              <a:xfrm>
                <a:off x="4370" y="697"/>
                <a:ext cx="0" cy="42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373" name="Line 165"/>
              <p:cNvSpPr>
                <a:spLocks noChangeShapeType="1"/>
              </p:cNvSpPr>
              <p:nvPr/>
            </p:nvSpPr>
            <p:spPr bwMode="auto">
              <a:xfrm>
                <a:off x="3116" y="553"/>
                <a:ext cx="0" cy="71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374" name="Line 166"/>
              <p:cNvSpPr>
                <a:spLocks noChangeShapeType="1"/>
              </p:cNvSpPr>
              <p:nvPr/>
            </p:nvSpPr>
            <p:spPr bwMode="auto">
              <a:xfrm flipH="1">
                <a:off x="3049" y="553"/>
                <a:ext cx="78" cy="9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375" name="Line 167"/>
              <p:cNvSpPr>
                <a:spLocks noChangeShapeType="1"/>
              </p:cNvSpPr>
              <p:nvPr/>
            </p:nvSpPr>
            <p:spPr bwMode="auto">
              <a:xfrm flipH="1">
                <a:off x="3049" y="732"/>
                <a:ext cx="78" cy="9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376" name="Line 168"/>
              <p:cNvSpPr>
                <a:spLocks noChangeShapeType="1"/>
              </p:cNvSpPr>
              <p:nvPr/>
            </p:nvSpPr>
            <p:spPr bwMode="auto">
              <a:xfrm flipH="1">
                <a:off x="3049" y="827"/>
                <a:ext cx="78" cy="1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377" name="Line 169"/>
              <p:cNvSpPr>
                <a:spLocks noChangeShapeType="1"/>
              </p:cNvSpPr>
              <p:nvPr/>
            </p:nvSpPr>
            <p:spPr bwMode="auto">
              <a:xfrm flipH="1">
                <a:off x="3049" y="922"/>
                <a:ext cx="78" cy="9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378" name="Line 170"/>
              <p:cNvSpPr>
                <a:spLocks noChangeShapeType="1"/>
              </p:cNvSpPr>
              <p:nvPr/>
            </p:nvSpPr>
            <p:spPr bwMode="auto">
              <a:xfrm flipH="1">
                <a:off x="3040" y="1029"/>
                <a:ext cx="78" cy="9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379" name="Line 171"/>
              <p:cNvSpPr>
                <a:spLocks noChangeShapeType="1"/>
              </p:cNvSpPr>
              <p:nvPr/>
            </p:nvSpPr>
            <p:spPr bwMode="auto">
              <a:xfrm flipH="1">
                <a:off x="3049" y="1100"/>
                <a:ext cx="78" cy="9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380" name="Line 172"/>
              <p:cNvSpPr>
                <a:spLocks noChangeShapeType="1"/>
              </p:cNvSpPr>
              <p:nvPr/>
            </p:nvSpPr>
            <p:spPr bwMode="auto">
              <a:xfrm flipH="1">
                <a:off x="3049" y="638"/>
                <a:ext cx="78" cy="9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381" name="Line 173"/>
              <p:cNvSpPr>
                <a:spLocks noChangeShapeType="1"/>
              </p:cNvSpPr>
              <p:nvPr/>
            </p:nvSpPr>
            <p:spPr bwMode="auto">
              <a:xfrm flipH="1">
                <a:off x="3049" y="1196"/>
                <a:ext cx="78" cy="9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382" name="Line 174"/>
              <p:cNvSpPr>
                <a:spLocks noChangeShapeType="1"/>
              </p:cNvSpPr>
              <p:nvPr/>
            </p:nvSpPr>
            <p:spPr bwMode="auto">
              <a:xfrm>
                <a:off x="3134" y="411"/>
                <a:ext cx="0" cy="14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383" name="Line 175"/>
              <p:cNvSpPr>
                <a:spLocks noChangeShapeType="1"/>
              </p:cNvSpPr>
              <p:nvPr/>
            </p:nvSpPr>
            <p:spPr bwMode="auto">
              <a:xfrm>
                <a:off x="3583" y="411"/>
                <a:ext cx="0" cy="2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384" name="Line 176"/>
              <p:cNvSpPr>
                <a:spLocks noChangeShapeType="1"/>
              </p:cNvSpPr>
              <p:nvPr/>
            </p:nvSpPr>
            <p:spPr bwMode="auto">
              <a:xfrm>
                <a:off x="4370" y="411"/>
                <a:ext cx="0" cy="2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385" name="Line 177"/>
              <p:cNvSpPr>
                <a:spLocks noChangeShapeType="1"/>
              </p:cNvSpPr>
              <p:nvPr/>
            </p:nvSpPr>
            <p:spPr bwMode="auto">
              <a:xfrm>
                <a:off x="5369" y="411"/>
                <a:ext cx="0" cy="2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386" name="Line 178"/>
              <p:cNvSpPr>
                <a:spLocks noChangeShapeType="1"/>
              </p:cNvSpPr>
              <p:nvPr/>
            </p:nvSpPr>
            <p:spPr bwMode="auto">
              <a:xfrm>
                <a:off x="3134" y="446"/>
                <a:ext cx="449" cy="0"/>
              </a:xfrm>
              <a:prstGeom prst="line">
                <a:avLst/>
              </a:prstGeom>
              <a:noFill/>
              <a:ln w="9525">
                <a:solidFill>
                  <a:srgbClr val="000000"/>
                </a:solidFill>
                <a:round/>
                <a:headEnd type="stealth" w="sm"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4387" name="Line 179"/>
              <p:cNvSpPr>
                <a:spLocks noChangeShapeType="1"/>
              </p:cNvSpPr>
              <p:nvPr/>
            </p:nvSpPr>
            <p:spPr bwMode="auto">
              <a:xfrm>
                <a:off x="3583" y="446"/>
                <a:ext cx="787"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4388" name="Line 180"/>
              <p:cNvSpPr>
                <a:spLocks noChangeShapeType="1"/>
              </p:cNvSpPr>
              <p:nvPr/>
            </p:nvSpPr>
            <p:spPr bwMode="auto">
              <a:xfrm>
                <a:off x="4358" y="446"/>
                <a:ext cx="1011"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4389" name="Text Box 181"/>
              <p:cNvSpPr txBox="1">
                <a:spLocks noChangeArrowheads="1"/>
              </p:cNvSpPr>
              <p:nvPr/>
            </p:nvSpPr>
            <p:spPr bwMode="auto">
              <a:xfrm>
                <a:off x="3042" y="120"/>
                <a:ext cx="752" cy="4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0,5m</a:t>
                </a:r>
              </a:p>
            </p:txBody>
          </p:sp>
          <p:sp>
            <p:nvSpPr>
              <p:cNvPr id="94390" name="Text Box 182"/>
              <p:cNvSpPr txBox="1">
                <a:spLocks noChangeArrowheads="1"/>
              </p:cNvSpPr>
              <p:nvPr/>
            </p:nvSpPr>
            <p:spPr bwMode="auto">
              <a:xfrm>
                <a:off x="3626" y="123"/>
                <a:ext cx="768" cy="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0,75m</a:t>
                </a:r>
              </a:p>
            </p:txBody>
          </p:sp>
          <p:sp>
            <p:nvSpPr>
              <p:cNvPr id="94391" name="Text Box 183"/>
              <p:cNvSpPr txBox="1">
                <a:spLocks noChangeArrowheads="1"/>
              </p:cNvSpPr>
              <p:nvPr/>
            </p:nvSpPr>
            <p:spPr bwMode="auto">
              <a:xfrm>
                <a:off x="4613" y="138"/>
                <a:ext cx="450" cy="4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1m</a:t>
                </a:r>
              </a:p>
            </p:txBody>
          </p:sp>
          <p:sp>
            <p:nvSpPr>
              <p:cNvPr id="94392" name="Text Box 184"/>
              <p:cNvSpPr txBox="1">
                <a:spLocks noChangeArrowheads="1"/>
              </p:cNvSpPr>
              <p:nvPr/>
            </p:nvSpPr>
            <p:spPr bwMode="auto">
              <a:xfrm>
                <a:off x="2784" y="610"/>
                <a:ext cx="337" cy="4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3366"/>
                    </a:solidFill>
                  </a:rPr>
                  <a:t>A</a:t>
                </a:r>
              </a:p>
            </p:txBody>
          </p:sp>
          <p:sp>
            <p:nvSpPr>
              <p:cNvPr id="94393" name="Text Box 185"/>
              <p:cNvSpPr txBox="1">
                <a:spLocks noChangeArrowheads="1"/>
              </p:cNvSpPr>
              <p:nvPr/>
            </p:nvSpPr>
            <p:spPr bwMode="auto">
              <a:xfrm>
                <a:off x="5318" y="617"/>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B</a:t>
                </a:r>
              </a:p>
            </p:txBody>
          </p:sp>
        </p:grpSp>
      </p:grpSp>
      <p:grpSp>
        <p:nvGrpSpPr>
          <p:cNvPr id="94394" name="Group 186"/>
          <p:cNvGrpSpPr>
            <a:grpSpLocks/>
          </p:cNvGrpSpPr>
          <p:nvPr/>
        </p:nvGrpSpPr>
        <p:grpSpPr bwMode="auto">
          <a:xfrm>
            <a:off x="4343400" y="1447800"/>
            <a:ext cx="609600" cy="519113"/>
            <a:chOff x="1634" y="905"/>
            <a:chExt cx="384" cy="327"/>
          </a:xfrm>
        </p:grpSpPr>
        <p:sp>
          <p:nvSpPr>
            <p:cNvPr id="94395" name="Line 187"/>
            <p:cNvSpPr>
              <a:spLocks noChangeShapeType="1"/>
            </p:cNvSpPr>
            <p:nvPr/>
          </p:nvSpPr>
          <p:spPr bwMode="auto">
            <a:xfrm flipH="1">
              <a:off x="1680" y="922"/>
              <a:ext cx="338" cy="0"/>
            </a:xfrm>
            <a:prstGeom prst="line">
              <a:avLst/>
            </a:prstGeom>
            <a:noFill/>
            <a:ln w="2857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4396" name="Text Box 188"/>
            <p:cNvSpPr txBox="1">
              <a:spLocks noChangeArrowheads="1"/>
            </p:cNvSpPr>
            <p:nvPr/>
          </p:nvSpPr>
          <p:spPr bwMode="auto">
            <a:xfrm>
              <a:off x="1634" y="905"/>
              <a:ext cx="379"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FF"/>
                  </a:solidFill>
                </a:rPr>
                <a:t>H</a:t>
              </a:r>
              <a:r>
                <a:rPr lang="en-US" sz="2800" baseline="-25000">
                  <a:solidFill>
                    <a:srgbClr val="0000FF"/>
                  </a:solidFill>
                </a:rPr>
                <a:t>A</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94210">
                                            <p:txEl>
                                              <p:pRg st="0" end="0"/>
                                            </p:txEl>
                                          </p:spTgt>
                                        </p:tgtEl>
                                        <p:attrNameLst>
                                          <p:attrName>style.visibility</p:attrName>
                                        </p:attrNameLst>
                                      </p:cBhvr>
                                      <p:to>
                                        <p:strVal val="visible"/>
                                      </p:to>
                                    </p:set>
                                    <p:animEffect transition="in" filter="blinds(horizontal)">
                                      <p:cBhvr>
                                        <p:cTn id="7" dur="500"/>
                                        <p:tgtEl>
                                          <p:spTgt spid="94210">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94364"/>
                                        </p:tgtEl>
                                        <p:attrNameLst>
                                          <p:attrName>style.visibility</p:attrName>
                                        </p:attrNameLst>
                                      </p:cBhvr>
                                      <p:to>
                                        <p:strVal val="visible"/>
                                      </p:to>
                                    </p:set>
                                    <p:animEffect transition="in" filter="wheel(4)">
                                      <p:cBhvr>
                                        <p:cTn id="12" dur="2000"/>
                                        <p:tgtEl>
                                          <p:spTgt spid="9436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94253"/>
                                        </p:tgtEl>
                                        <p:attrNameLst>
                                          <p:attrName>style.visibility</p:attrName>
                                        </p:attrNameLst>
                                      </p:cBhvr>
                                      <p:to>
                                        <p:strVal val="visible"/>
                                      </p:to>
                                    </p:set>
                                    <p:animEffect transition="in" filter="wheel(4)">
                                      <p:cBhvr>
                                        <p:cTn id="17" dur="2000"/>
                                        <p:tgtEl>
                                          <p:spTgt spid="9425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94260"/>
                                        </p:tgtEl>
                                        <p:attrNameLst>
                                          <p:attrName>style.visibility</p:attrName>
                                        </p:attrNameLst>
                                      </p:cBhvr>
                                      <p:to>
                                        <p:strVal val="visible"/>
                                      </p:to>
                                    </p:set>
                                    <p:animEffect transition="in" filter="wheel(4)">
                                      <p:cBhvr>
                                        <p:cTn id="22" dur="2000"/>
                                        <p:tgtEl>
                                          <p:spTgt spid="9426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94257"/>
                                        </p:tgtEl>
                                        <p:attrNameLst>
                                          <p:attrName>style.visibility</p:attrName>
                                        </p:attrNameLst>
                                      </p:cBhvr>
                                      <p:to>
                                        <p:strVal val="visible"/>
                                      </p:to>
                                    </p:set>
                                    <p:animEffect transition="in" filter="wheel(4)">
                                      <p:cBhvr>
                                        <p:cTn id="27" dur="2000"/>
                                        <p:tgtEl>
                                          <p:spTgt spid="94257"/>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94394"/>
                                        </p:tgtEl>
                                        <p:attrNameLst>
                                          <p:attrName>style.visibility</p:attrName>
                                        </p:attrNameLst>
                                      </p:cBhvr>
                                      <p:to>
                                        <p:strVal val="visible"/>
                                      </p:to>
                                    </p:set>
                                    <p:animEffect transition="in" filter="wheel(4)">
                                      <p:cBhvr>
                                        <p:cTn id="32" dur="2000"/>
                                        <p:tgtEl>
                                          <p:spTgt spid="94394"/>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3" presetClass="entr" presetSubtype="10" fill="hold" grpId="0" nodeType="clickEffect">
                                  <p:stCondLst>
                                    <p:cond delay="0"/>
                                  </p:stCondLst>
                                  <p:childTnLst>
                                    <p:set>
                                      <p:cBhvr>
                                        <p:cTn id="36" dur="1" fill="hold">
                                          <p:stCondLst>
                                            <p:cond delay="0"/>
                                          </p:stCondLst>
                                        </p:cTn>
                                        <p:tgtEl>
                                          <p:spTgt spid="94264"/>
                                        </p:tgtEl>
                                        <p:attrNameLst>
                                          <p:attrName>style.visibility</p:attrName>
                                        </p:attrNameLst>
                                      </p:cBhvr>
                                      <p:to>
                                        <p:strVal val="visible"/>
                                      </p:to>
                                    </p:set>
                                    <p:animEffect transition="in" filter="blinds(horizontal)">
                                      <p:cBhvr>
                                        <p:cTn id="37" dur="500"/>
                                        <p:tgtEl>
                                          <p:spTgt spid="94264"/>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4" presetClass="entr" presetSubtype="16" fill="hold" nodeType="clickEffect">
                                  <p:stCondLst>
                                    <p:cond delay="0"/>
                                  </p:stCondLst>
                                  <p:childTnLst>
                                    <p:set>
                                      <p:cBhvr>
                                        <p:cTn id="41" dur="1" fill="hold">
                                          <p:stCondLst>
                                            <p:cond delay="0"/>
                                          </p:stCondLst>
                                        </p:cTn>
                                        <p:tgtEl>
                                          <p:spTgt spid="94211"/>
                                        </p:tgtEl>
                                        <p:attrNameLst>
                                          <p:attrName>style.visibility</p:attrName>
                                        </p:attrNameLst>
                                      </p:cBhvr>
                                      <p:to>
                                        <p:strVal val="visible"/>
                                      </p:to>
                                    </p:set>
                                    <p:animEffect transition="in" filter="box(in)">
                                      <p:cBhvr>
                                        <p:cTn id="42" dur="2000"/>
                                        <p:tgtEl>
                                          <p:spTgt spid="94211"/>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4" presetClass="entr" presetSubtype="16" fill="hold" nodeType="clickEffect">
                                  <p:stCondLst>
                                    <p:cond delay="0"/>
                                  </p:stCondLst>
                                  <p:childTnLst>
                                    <p:set>
                                      <p:cBhvr>
                                        <p:cTn id="46" dur="1" fill="hold">
                                          <p:stCondLst>
                                            <p:cond delay="0"/>
                                          </p:stCondLst>
                                        </p:cTn>
                                        <p:tgtEl>
                                          <p:spTgt spid="94340"/>
                                        </p:tgtEl>
                                        <p:attrNameLst>
                                          <p:attrName>style.visibility</p:attrName>
                                        </p:attrNameLst>
                                      </p:cBhvr>
                                      <p:to>
                                        <p:strVal val="visible"/>
                                      </p:to>
                                    </p:set>
                                    <p:animEffect transition="in" filter="box(in)">
                                      <p:cBhvr>
                                        <p:cTn id="47" dur="500"/>
                                        <p:tgtEl>
                                          <p:spTgt spid="94340"/>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1" presetClass="entr" presetSubtype="4" fill="hold" nodeType="clickEffect">
                                  <p:stCondLst>
                                    <p:cond delay="0"/>
                                  </p:stCondLst>
                                  <p:childTnLst>
                                    <p:set>
                                      <p:cBhvr>
                                        <p:cTn id="51" dur="1" fill="hold">
                                          <p:stCondLst>
                                            <p:cond delay="0"/>
                                          </p:stCondLst>
                                        </p:cTn>
                                        <p:tgtEl>
                                          <p:spTgt spid="94348"/>
                                        </p:tgtEl>
                                        <p:attrNameLst>
                                          <p:attrName>style.visibility</p:attrName>
                                        </p:attrNameLst>
                                      </p:cBhvr>
                                      <p:to>
                                        <p:strVal val="visible"/>
                                      </p:to>
                                    </p:set>
                                    <p:animEffect transition="in" filter="wheel(4)">
                                      <p:cBhvr>
                                        <p:cTn id="52" dur="2000"/>
                                        <p:tgtEl>
                                          <p:spTgt spid="94348"/>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1" presetClass="entr" presetSubtype="4" fill="hold" nodeType="clickEffect">
                                  <p:stCondLst>
                                    <p:cond delay="0"/>
                                  </p:stCondLst>
                                  <p:childTnLst>
                                    <p:set>
                                      <p:cBhvr>
                                        <p:cTn id="56" dur="1" fill="hold">
                                          <p:stCondLst>
                                            <p:cond delay="0"/>
                                          </p:stCondLst>
                                        </p:cTn>
                                        <p:tgtEl>
                                          <p:spTgt spid="94359"/>
                                        </p:tgtEl>
                                        <p:attrNameLst>
                                          <p:attrName>style.visibility</p:attrName>
                                        </p:attrNameLst>
                                      </p:cBhvr>
                                      <p:to>
                                        <p:strVal val="visible"/>
                                      </p:to>
                                    </p:set>
                                    <p:animEffect transition="in" filter="wheel(4)">
                                      <p:cBhvr>
                                        <p:cTn id="57" dur="2000"/>
                                        <p:tgtEl>
                                          <p:spTgt spid="94359"/>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4" presetClass="entr" presetSubtype="16" fill="hold" grpId="0" nodeType="clickEffect">
                                  <p:stCondLst>
                                    <p:cond delay="0"/>
                                  </p:stCondLst>
                                  <p:childTnLst>
                                    <p:set>
                                      <p:cBhvr>
                                        <p:cTn id="61" dur="1" fill="hold">
                                          <p:stCondLst>
                                            <p:cond delay="0"/>
                                          </p:stCondLst>
                                        </p:cTn>
                                        <p:tgtEl>
                                          <p:spTgt spid="94265"/>
                                        </p:tgtEl>
                                        <p:attrNameLst>
                                          <p:attrName>style.visibility</p:attrName>
                                        </p:attrNameLst>
                                      </p:cBhvr>
                                      <p:to>
                                        <p:strVal val="visible"/>
                                      </p:to>
                                    </p:set>
                                    <p:animEffect transition="in" filter="box(in)">
                                      <p:cBhvr>
                                        <p:cTn id="62" dur="2000"/>
                                        <p:tgtEl>
                                          <p:spTgt spid="94265"/>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21" presetClass="entr" presetSubtype="4" fill="hold" nodeType="clickEffect">
                                  <p:stCondLst>
                                    <p:cond delay="0"/>
                                  </p:stCondLst>
                                  <p:childTnLst>
                                    <p:set>
                                      <p:cBhvr>
                                        <p:cTn id="66" dur="1" fill="hold">
                                          <p:stCondLst>
                                            <p:cond delay="0"/>
                                          </p:stCondLst>
                                        </p:cTn>
                                        <p:tgtEl>
                                          <p:spTgt spid="94266"/>
                                        </p:tgtEl>
                                        <p:attrNameLst>
                                          <p:attrName>style.visibility</p:attrName>
                                        </p:attrNameLst>
                                      </p:cBhvr>
                                      <p:to>
                                        <p:strVal val="visible"/>
                                      </p:to>
                                    </p:set>
                                    <p:animEffect transition="in" filter="wheel(4)">
                                      <p:cBhvr>
                                        <p:cTn id="67" dur="2000"/>
                                        <p:tgtEl>
                                          <p:spTgt spid="94266"/>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8" presetClass="entr" presetSubtype="16" fill="hold" nodeType="clickEffect">
                                  <p:stCondLst>
                                    <p:cond delay="0"/>
                                  </p:stCondLst>
                                  <p:childTnLst>
                                    <p:set>
                                      <p:cBhvr>
                                        <p:cTn id="71" dur="1" fill="hold">
                                          <p:stCondLst>
                                            <p:cond delay="0"/>
                                          </p:stCondLst>
                                        </p:cTn>
                                        <p:tgtEl>
                                          <p:spTgt spid="94222"/>
                                        </p:tgtEl>
                                        <p:attrNameLst>
                                          <p:attrName>style.visibility</p:attrName>
                                        </p:attrNameLst>
                                      </p:cBhvr>
                                      <p:to>
                                        <p:strVal val="visible"/>
                                      </p:to>
                                    </p:set>
                                    <p:animEffect transition="in" filter="diamond(in)">
                                      <p:cBhvr>
                                        <p:cTn id="72" dur="2000"/>
                                        <p:tgtEl>
                                          <p:spTgt spid="94222"/>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21" presetClass="entr" presetSubtype="4" fill="hold" nodeType="clickEffect">
                                  <p:stCondLst>
                                    <p:cond delay="0"/>
                                  </p:stCondLst>
                                  <p:childTnLst>
                                    <p:set>
                                      <p:cBhvr>
                                        <p:cTn id="76" dur="1" fill="hold">
                                          <p:stCondLst>
                                            <p:cond delay="0"/>
                                          </p:stCondLst>
                                        </p:cTn>
                                        <p:tgtEl>
                                          <p:spTgt spid="94272"/>
                                        </p:tgtEl>
                                        <p:attrNameLst>
                                          <p:attrName>style.visibility</p:attrName>
                                        </p:attrNameLst>
                                      </p:cBhvr>
                                      <p:to>
                                        <p:strVal val="visible"/>
                                      </p:to>
                                    </p:set>
                                    <p:animEffect transition="in" filter="wheel(4)">
                                      <p:cBhvr>
                                        <p:cTn id="77" dur="2000"/>
                                        <p:tgtEl>
                                          <p:spTgt spid="94272"/>
                                        </p:tgtEl>
                                      </p:cBhvr>
                                    </p:animEffect>
                                  </p:childTnLst>
                                </p:cTn>
                              </p:par>
                            </p:childTnLst>
                          </p:cTn>
                        </p:par>
                      </p:childTnLst>
                    </p:cTn>
                  </p:par>
                  <p:par>
                    <p:cTn id="78" fill="hold" nodeType="clickPar">
                      <p:stCondLst>
                        <p:cond delay="indefinite"/>
                      </p:stCondLst>
                      <p:childTnLst>
                        <p:par>
                          <p:cTn id="79" fill="hold" nodeType="withGroup">
                            <p:stCondLst>
                              <p:cond delay="0"/>
                            </p:stCondLst>
                            <p:childTnLst>
                              <p:par>
                                <p:cTn id="80" presetID="4" presetClass="entr" presetSubtype="16" fill="hold" grpId="0" nodeType="clickEffect">
                                  <p:stCondLst>
                                    <p:cond delay="0"/>
                                  </p:stCondLst>
                                  <p:childTnLst>
                                    <p:set>
                                      <p:cBhvr>
                                        <p:cTn id="81" dur="1" fill="hold">
                                          <p:stCondLst>
                                            <p:cond delay="0"/>
                                          </p:stCondLst>
                                        </p:cTn>
                                        <p:tgtEl>
                                          <p:spTgt spid="94267"/>
                                        </p:tgtEl>
                                        <p:attrNameLst>
                                          <p:attrName>style.visibility</p:attrName>
                                        </p:attrNameLst>
                                      </p:cBhvr>
                                      <p:to>
                                        <p:strVal val="visible"/>
                                      </p:to>
                                    </p:set>
                                    <p:animEffect transition="in" filter="box(in)">
                                      <p:cBhvr>
                                        <p:cTn id="82" dur="2000"/>
                                        <p:tgtEl>
                                          <p:spTgt spid="94267"/>
                                        </p:tgtEl>
                                      </p:cBhvr>
                                    </p:animEffect>
                                  </p:childTnLst>
                                </p:cTn>
                              </p:par>
                            </p:childTnLst>
                          </p:cTn>
                        </p:par>
                      </p:childTnLst>
                    </p:cTn>
                  </p:par>
                  <p:par>
                    <p:cTn id="83" fill="hold" nodeType="clickPar">
                      <p:stCondLst>
                        <p:cond delay="indefinite"/>
                      </p:stCondLst>
                      <p:childTnLst>
                        <p:par>
                          <p:cTn id="84" fill="hold" nodeType="withGroup">
                            <p:stCondLst>
                              <p:cond delay="0"/>
                            </p:stCondLst>
                            <p:childTnLst>
                              <p:par>
                                <p:cTn id="85" presetID="21" presetClass="entr" presetSubtype="4" fill="hold" nodeType="clickEffect">
                                  <p:stCondLst>
                                    <p:cond delay="0"/>
                                  </p:stCondLst>
                                  <p:childTnLst>
                                    <p:set>
                                      <p:cBhvr>
                                        <p:cTn id="86" dur="1" fill="hold">
                                          <p:stCondLst>
                                            <p:cond delay="0"/>
                                          </p:stCondLst>
                                        </p:cTn>
                                        <p:tgtEl>
                                          <p:spTgt spid="94268"/>
                                        </p:tgtEl>
                                        <p:attrNameLst>
                                          <p:attrName>style.visibility</p:attrName>
                                        </p:attrNameLst>
                                      </p:cBhvr>
                                      <p:to>
                                        <p:strVal val="visible"/>
                                      </p:to>
                                    </p:set>
                                    <p:animEffect transition="in" filter="wheel(4)">
                                      <p:cBhvr>
                                        <p:cTn id="87" dur="2000"/>
                                        <p:tgtEl>
                                          <p:spTgt spid="94268"/>
                                        </p:tgtEl>
                                      </p:cBhvr>
                                    </p:animEffect>
                                  </p:childTnLst>
                                </p:cTn>
                              </p:par>
                            </p:childTnLst>
                          </p:cTn>
                        </p:par>
                      </p:childTnLst>
                    </p:cTn>
                  </p:par>
                  <p:par>
                    <p:cTn id="88" fill="hold" nodeType="clickPar">
                      <p:stCondLst>
                        <p:cond delay="indefinite"/>
                      </p:stCondLst>
                      <p:childTnLst>
                        <p:par>
                          <p:cTn id="89" fill="hold" nodeType="withGroup">
                            <p:stCondLst>
                              <p:cond delay="0"/>
                            </p:stCondLst>
                            <p:childTnLst>
                              <p:par>
                                <p:cTn id="90" presetID="21" presetClass="entr" presetSubtype="4" fill="hold" nodeType="clickEffect">
                                  <p:stCondLst>
                                    <p:cond delay="0"/>
                                  </p:stCondLst>
                                  <p:childTnLst>
                                    <p:set>
                                      <p:cBhvr>
                                        <p:cTn id="91" dur="1" fill="hold">
                                          <p:stCondLst>
                                            <p:cond delay="0"/>
                                          </p:stCondLst>
                                        </p:cTn>
                                        <p:tgtEl>
                                          <p:spTgt spid="94236"/>
                                        </p:tgtEl>
                                        <p:attrNameLst>
                                          <p:attrName>style.visibility</p:attrName>
                                        </p:attrNameLst>
                                      </p:cBhvr>
                                      <p:to>
                                        <p:strVal val="visible"/>
                                      </p:to>
                                    </p:set>
                                    <p:animEffect transition="in" filter="wheel(4)">
                                      <p:cBhvr>
                                        <p:cTn id="92" dur="2000"/>
                                        <p:tgtEl>
                                          <p:spTgt spid="94236"/>
                                        </p:tgtEl>
                                      </p:cBhvr>
                                    </p:animEffect>
                                  </p:childTnLst>
                                </p:cTn>
                              </p:par>
                            </p:childTnLst>
                          </p:cTn>
                        </p:par>
                      </p:childTnLst>
                    </p:cTn>
                  </p:par>
                  <p:par>
                    <p:cTn id="93" fill="hold" nodeType="clickPar">
                      <p:stCondLst>
                        <p:cond delay="indefinite"/>
                      </p:stCondLst>
                      <p:childTnLst>
                        <p:par>
                          <p:cTn id="94" fill="hold" nodeType="withGroup">
                            <p:stCondLst>
                              <p:cond delay="0"/>
                            </p:stCondLst>
                            <p:childTnLst>
                              <p:par>
                                <p:cTn id="95" presetID="5" presetClass="entr" presetSubtype="10" fill="hold" nodeType="clickEffect">
                                  <p:stCondLst>
                                    <p:cond delay="0"/>
                                  </p:stCondLst>
                                  <p:childTnLst>
                                    <p:set>
                                      <p:cBhvr>
                                        <p:cTn id="96" dur="1" fill="hold">
                                          <p:stCondLst>
                                            <p:cond delay="0"/>
                                          </p:stCondLst>
                                        </p:cTn>
                                        <p:tgtEl>
                                          <p:spTgt spid="94269"/>
                                        </p:tgtEl>
                                        <p:attrNameLst>
                                          <p:attrName>style.visibility</p:attrName>
                                        </p:attrNameLst>
                                      </p:cBhvr>
                                      <p:to>
                                        <p:strVal val="visible"/>
                                      </p:to>
                                    </p:set>
                                    <p:animEffect transition="in" filter="checkerboard(across)">
                                      <p:cBhvr>
                                        <p:cTn id="97" dur="2000"/>
                                        <p:tgtEl>
                                          <p:spTgt spid="94269"/>
                                        </p:tgtEl>
                                      </p:cBhvr>
                                    </p:animEffect>
                                  </p:childTnLst>
                                </p:cTn>
                              </p:par>
                            </p:childTnLst>
                          </p:cTn>
                        </p:par>
                      </p:childTnLst>
                    </p:cTn>
                  </p:par>
                  <p:par>
                    <p:cTn id="98" fill="hold" nodeType="clickPar">
                      <p:stCondLst>
                        <p:cond delay="indefinite"/>
                      </p:stCondLst>
                      <p:childTnLst>
                        <p:par>
                          <p:cTn id="99" fill="hold" nodeType="withGroup">
                            <p:stCondLst>
                              <p:cond delay="0"/>
                            </p:stCondLst>
                            <p:childTnLst>
                              <p:par>
                                <p:cTn id="100" presetID="4" presetClass="entr" presetSubtype="16" fill="hold" grpId="0" nodeType="clickEffect">
                                  <p:stCondLst>
                                    <p:cond delay="0"/>
                                  </p:stCondLst>
                                  <p:childTnLst>
                                    <p:set>
                                      <p:cBhvr>
                                        <p:cTn id="101" dur="1" fill="hold">
                                          <p:stCondLst>
                                            <p:cond delay="0"/>
                                          </p:stCondLst>
                                        </p:cTn>
                                        <p:tgtEl>
                                          <p:spTgt spid="94270"/>
                                        </p:tgtEl>
                                        <p:attrNameLst>
                                          <p:attrName>style.visibility</p:attrName>
                                        </p:attrNameLst>
                                      </p:cBhvr>
                                      <p:to>
                                        <p:strVal val="visible"/>
                                      </p:to>
                                    </p:set>
                                    <p:animEffect transition="in" filter="box(in)">
                                      <p:cBhvr>
                                        <p:cTn id="102" dur="2000"/>
                                        <p:tgtEl>
                                          <p:spTgt spid="94270"/>
                                        </p:tgtEl>
                                      </p:cBhvr>
                                    </p:animEffect>
                                  </p:childTnLst>
                                </p:cTn>
                              </p:par>
                            </p:childTnLst>
                          </p:cTn>
                        </p:par>
                      </p:childTnLst>
                    </p:cTn>
                  </p:par>
                  <p:par>
                    <p:cTn id="103" fill="hold" nodeType="clickPar">
                      <p:stCondLst>
                        <p:cond delay="indefinite"/>
                      </p:stCondLst>
                      <p:childTnLst>
                        <p:par>
                          <p:cTn id="104" fill="hold" nodeType="withGroup">
                            <p:stCondLst>
                              <p:cond delay="0"/>
                            </p:stCondLst>
                            <p:childTnLst>
                              <p:par>
                                <p:cTn id="105" presetID="21" presetClass="entr" presetSubtype="4" fill="hold" nodeType="clickEffect">
                                  <p:stCondLst>
                                    <p:cond delay="0"/>
                                  </p:stCondLst>
                                  <p:childTnLst>
                                    <p:set>
                                      <p:cBhvr>
                                        <p:cTn id="106" dur="1" fill="hold">
                                          <p:stCondLst>
                                            <p:cond delay="0"/>
                                          </p:stCondLst>
                                        </p:cTn>
                                        <p:tgtEl>
                                          <p:spTgt spid="94302"/>
                                        </p:tgtEl>
                                        <p:attrNameLst>
                                          <p:attrName>style.visibility</p:attrName>
                                        </p:attrNameLst>
                                      </p:cBhvr>
                                      <p:to>
                                        <p:strVal val="visible"/>
                                      </p:to>
                                    </p:set>
                                    <p:animEffect transition="in" filter="wheel(4)">
                                      <p:cBhvr>
                                        <p:cTn id="107" dur="2000"/>
                                        <p:tgtEl>
                                          <p:spTgt spid="943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210" grpId="0" build="p" autoUpdateAnimBg="0"/>
      <p:bldP spid="94264" grpId="0" autoUpdateAnimBg="0"/>
      <p:bldP spid="94265" grpId="0"/>
      <p:bldP spid="94267" grpId="0"/>
      <p:bldP spid="94270" grpId="0"/>
    </p:bldLst>
  </p:timing>
</p:sld>
</file>

<file path=ppt/slides/slide4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95234" name="Text Box 2"/>
          <p:cNvSpPr txBox="1">
            <a:spLocks noChangeArrowheads="1"/>
          </p:cNvSpPr>
          <p:nvPr/>
        </p:nvSpPr>
        <p:spPr bwMode="auto">
          <a:xfrm>
            <a:off x="341313" y="533400"/>
            <a:ext cx="8193087"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b="1">
                <a:solidFill>
                  <a:srgbClr val="006600"/>
                </a:solidFill>
              </a:rPr>
              <a:t>Thí dụ 2. 1</a:t>
            </a:r>
            <a:r>
              <a:rPr lang="en-US" sz="2800">
                <a:solidFill>
                  <a:srgbClr val="006600"/>
                </a:solidFill>
              </a:rPr>
              <a:t>.</a:t>
            </a:r>
            <a:r>
              <a:rPr lang="en-US" sz="2800">
                <a:solidFill>
                  <a:srgbClr val="000000"/>
                </a:solidFill>
              </a:rPr>
              <a:t>Vẽ   biểu  đồ lực   dọc của thanh chịu lực  như  hình vẽ.</a:t>
            </a:r>
            <a:r>
              <a:rPr lang="en-US" sz="2800"/>
              <a:t> </a:t>
            </a:r>
          </a:p>
        </p:txBody>
      </p:sp>
      <p:grpSp>
        <p:nvGrpSpPr>
          <p:cNvPr id="95235" name="Group 3"/>
          <p:cNvGrpSpPr>
            <a:grpSpLocks/>
          </p:cNvGrpSpPr>
          <p:nvPr/>
        </p:nvGrpSpPr>
        <p:grpSpPr bwMode="auto">
          <a:xfrm>
            <a:off x="4930775" y="3681413"/>
            <a:ext cx="4032250" cy="1652587"/>
            <a:chOff x="3106" y="2319"/>
            <a:chExt cx="2540" cy="1041"/>
          </a:xfrm>
        </p:grpSpPr>
        <p:sp>
          <p:nvSpPr>
            <p:cNvPr id="95236" name="Text Box 4"/>
            <p:cNvSpPr txBox="1">
              <a:spLocks noChangeArrowheads="1"/>
            </p:cNvSpPr>
            <p:nvPr/>
          </p:nvSpPr>
          <p:spPr bwMode="auto">
            <a:xfrm>
              <a:off x="5084" y="2682"/>
              <a:ext cx="562" cy="3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3366CC"/>
                  </a:solidFill>
                </a:rPr>
                <a:t>2P</a:t>
              </a:r>
            </a:p>
          </p:txBody>
        </p:sp>
        <p:sp>
          <p:nvSpPr>
            <p:cNvPr id="95237" name="Text Box 5"/>
            <p:cNvSpPr txBox="1">
              <a:spLocks noChangeArrowheads="1"/>
            </p:cNvSpPr>
            <p:nvPr/>
          </p:nvSpPr>
          <p:spPr bwMode="auto">
            <a:xfrm>
              <a:off x="4436" y="2319"/>
              <a:ext cx="450" cy="3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3366CC"/>
                  </a:solidFill>
                </a:rPr>
                <a:t>8P</a:t>
              </a:r>
            </a:p>
          </p:txBody>
        </p:sp>
        <p:sp>
          <p:nvSpPr>
            <p:cNvPr id="95238" name="Line 6"/>
            <p:cNvSpPr>
              <a:spLocks noChangeShapeType="1"/>
            </p:cNvSpPr>
            <p:nvPr/>
          </p:nvSpPr>
          <p:spPr bwMode="auto">
            <a:xfrm>
              <a:off x="3106" y="2997"/>
              <a:ext cx="2023" cy="0"/>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39" name="Line 7"/>
            <p:cNvSpPr>
              <a:spLocks noChangeShapeType="1"/>
            </p:cNvSpPr>
            <p:nvPr/>
          </p:nvSpPr>
          <p:spPr bwMode="auto">
            <a:xfrm>
              <a:off x="3780" y="2365"/>
              <a:ext cx="0" cy="886"/>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40" name="Line 8"/>
            <p:cNvSpPr>
              <a:spLocks noChangeShapeType="1"/>
            </p:cNvSpPr>
            <p:nvPr/>
          </p:nvSpPr>
          <p:spPr bwMode="auto">
            <a:xfrm>
              <a:off x="3780" y="2365"/>
              <a:ext cx="689" cy="0"/>
            </a:xfrm>
            <a:prstGeom prst="line">
              <a:avLst/>
            </a:prstGeom>
            <a:noFill/>
            <a:ln w="2857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41" name="Line 9"/>
            <p:cNvSpPr>
              <a:spLocks noChangeShapeType="1"/>
            </p:cNvSpPr>
            <p:nvPr/>
          </p:nvSpPr>
          <p:spPr bwMode="auto">
            <a:xfrm>
              <a:off x="4463" y="2365"/>
              <a:ext cx="0" cy="632"/>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42" name="Line 10"/>
            <p:cNvSpPr>
              <a:spLocks noChangeShapeType="1"/>
            </p:cNvSpPr>
            <p:nvPr/>
          </p:nvSpPr>
          <p:spPr bwMode="auto">
            <a:xfrm>
              <a:off x="4463" y="2745"/>
              <a:ext cx="673" cy="0"/>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43" name="Line 11"/>
            <p:cNvSpPr>
              <a:spLocks noChangeShapeType="1"/>
            </p:cNvSpPr>
            <p:nvPr/>
          </p:nvSpPr>
          <p:spPr bwMode="auto">
            <a:xfrm>
              <a:off x="5127" y="2745"/>
              <a:ext cx="0" cy="252"/>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44" name="Line 12"/>
            <p:cNvSpPr>
              <a:spLocks noChangeShapeType="1"/>
            </p:cNvSpPr>
            <p:nvPr/>
          </p:nvSpPr>
          <p:spPr bwMode="auto">
            <a:xfrm>
              <a:off x="3106" y="2997"/>
              <a:ext cx="0" cy="254"/>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45" name="Line 13"/>
            <p:cNvSpPr>
              <a:spLocks noChangeShapeType="1"/>
            </p:cNvSpPr>
            <p:nvPr/>
          </p:nvSpPr>
          <p:spPr bwMode="auto">
            <a:xfrm>
              <a:off x="3106" y="3251"/>
              <a:ext cx="674" cy="0"/>
            </a:xfrm>
            <a:prstGeom prst="line">
              <a:avLst/>
            </a:prstGeom>
            <a:noFill/>
            <a:ln w="2857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46" name="Text Box 14"/>
            <p:cNvSpPr txBox="1">
              <a:spLocks noChangeArrowheads="1"/>
            </p:cNvSpPr>
            <p:nvPr/>
          </p:nvSpPr>
          <p:spPr bwMode="auto">
            <a:xfrm>
              <a:off x="4657" y="2704"/>
              <a:ext cx="336" cy="3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6600"/>
                  </a:solidFill>
                  <a:miter lim="800000"/>
                  <a:headEnd/>
                  <a:tailEnd/>
                </a14:hiddenLine>
              </a:ext>
            </a:extLst>
          </p:spPr>
          <p:txBody>
            <a:bodyPr/>
            <a:lstStyle/>
            <a:p>
              <a:pPr algn="l" eaLnBrk="0" hangingPunct="0"/>
              <a:r>
                <a:rPr lang="en-US" sz="2800"/>
                <a:t>+</a:t>
              </a:r>
            </a:p>
          </p:txBody>
        </p:sp>
        <p:sp>
          <p:nvSpPr>
            <p:cNvPr id="95247" name="Text Box 15"/>
            <p:cNvSpPr txBox="1">
              <a:spLocks noChangeArrowheads="1"/>
            </p:cNvSpPr>
            <p:nvPr/>
          </p:nvSpPr>
          <p:spPr bwMode="auto">
            <a:xfrm>
              <a:off x="4037" y="2571"/>
              <a:ext cx="337" cy="3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3366"/>
                  </a:solidFill>
                  <a:miter lim="800000"/>
                  <a:headEnd/>
                  <a:tailEnd/>
                </a14:hiddenLine>
              </a:ext>
            </a:extLst>
          </p:spPr>
          <p:txBody>
            <a:bodyPr/>
            <a:lstStyle/>
            <a:p>
              <a:pPr algn="l" eaLnBrk="0" hangingPunct="0"/>
              <a:r>
                <a:rPr lang="en-US" sz="2800">
                  <a:solidFill>
                    <a:srgbClr val="003366"/>
                  </a:solidFill>
                </a:rPr>
                <a:t>+</a:t>
              </a:r>
            </a:p>
          </p:txBody>
        </p:sp>
        <p:sp>
          <p:nvSpPr>
            <p:cNvPr id="95248" name="AutoShape 16"/>
            <p:cNvSpPr>
              <a:spLocks noChangeArrowheads="1"/>
            </p:cNvSpPr>
            <p:nvPr/>
          </p:nvSpPr>
          <p:spPr bwMode="auto">
            <a:xfrm>
              <a:off x="3332" y="3024"/>
              <a:ext cx="175" cy="192"/>
            </a:xfrm>
            <a:prstGeom prst="flowChartConnector">
              <a:avLst/>
            </a:prstGeom>
            <a:noFill/>
            <a:ln w="28575">
              <a:solidFill>
                <a:srgbClr val="0033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5249" name="AutoShape 17"/>
            <p:cNvSpPr>
              <a:spLocks noChangeArrowheads="1"/>
            </p:cNvSpPr>
            <p:nvPr/>
          </p:nvSpPr>
          <p:spPr bwMode="auto">
            <a:xfrm>
              <a:off x="4698" y="2791"/>
              <a:ext cx="162" cy="158"/>
            </a:xfrm>
            <a:prstGeom prst="flowChartConnector">
              <a:avLst/>
            </a:prstGeom>
            <a:noFill/>
            <a:ln w="952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5250" name="AutoShape 18"/>
            <p:cNvSpPr>
              <a:spLocks noChangeArrowheads="1"/>
            </p:cNvSpPr>
            <p:nvPr/>
          </p:nvSpPr>
          <p:spPr bwMode="auto">
            <a:xfrm>
              <a:off x="4059" y="2639"/>
              <a:ext cx="213" cy="193"/>
            </a:xfrm>
            <a:prstGeom prst="flowChartConnector">
              <a:avLst/>
            </a:prstGeom>
            <a:noFill/>
            <a:ln w="2857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5251" name="Line 19"/>
            <p:cNvSpPr>
              <a:spLocks noChangeShapeType="1"/>
            </p:cNvSpPr>
            <p:nvPr/>
          </p:nvSpPr>
          <p:spPr bwMode="auto">
            <a:xfrm>
              <a:off x="3676" y="2997"/>
              <a:ext cx="0" cy="254"/>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52" name="Line 20"/>
            <p:cNvSpPr>
              <a:spLocks noChangeShapeType="1"/>
            </p:cNvSpPr>
            <p:nvPr/>
          </p:nvSpPr>
          <p:spPr bwMode="auto">
            <a:xfrm>
              <a:off x="3198" y="2997"/>
              <a:ext cx="0" cy="254"/>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53" name="Line 21"/>
            <p:cNvSpPr>
              <a:spLocks noChangeShapeType="1"/>
            </p:cNvSpPr>
            <p:nvPr/>
          </p:nvSpPr>
          <p:spPr bwMode="auto">
            <a:xfrm>
              <a:off x="3292" y="2997"/>
              <a:ext cx="0" cy="254"/>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54" name="Line 22"/>
            <p:cNvSpPr>
              <a:spLocks noChangeShapeType="1"/>
            </p:cNvSpPr>
            <p:nvPr/>
          </p:nvSpPr>
          <p:spPr bwMode="auto">
            <a:xfrm>
              <a:off x="3377" y="2997"/>
              <a:ext cx="0" cy="254"/>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55" name="Line 23"/>
            <p:cNvSpPr>
              <a:spLocks noChangeShapeType="1"/>
            </p:cNvSpPr>
            <p:nvPr/>
          </p:nvSpPr>
          <p:spPr bwMode="auto">
            <a:xfrm>
              <a:off x="3479" y="2997"/>
              <a:ext cx="0" cy="254"/>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56" name="Line 24"/>
            <p:cNvSpPr>
              <a:spLocks noChangeShapeType="1"/>
            </p:cNvSpPr>
            <p:nvPr/>
          </p:nvSpPr>
          <p:spPr bwMode="auto">
            <a:xfrm>
              <a:off x="3573" y="2997"/>
              <a:ext cx="0" cy="254"/>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57" name="Line 25"/>
            <p:cNvSpPr>
              <a:spLocks noChangeShapeType="1"/>
            </p:cNvSpPr>
            <p:nvPr/>
          </p:nvSpPr>
          <p:spPr bwMode="auto">
            <a:xfrm>
              <a:off x="4360" y="2365"/>
              <a:ext cx="0" cy="632"/>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58" name="Line 26"/>
            <p:cNvSpPr>
              <a:spLocks noChangeShapeType="1"/>
            </p:cNvSpPr>
            <p:nvPr/>
          </p:nvSpPr>
          <p:spPr bwMode="auto">
            <a:xfrm>
              <a:off x="4163" y="2365"/>
              <a:ext cx="0" cy="632"/>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59" name="Line 27"/>
            <p:cNvSpPr>
              <a:spLocks noChangeShapeType="1"/>
            </p:cNvSpPr>
            <p:nvPr/>
          </p:nvSpPr>
          <p:spPr bwMode="auto">
            <a:xfrm>
              <a:off x="3873" y="2365"/>
              <a:ext cx="0" cy="632"/>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60" name="Line 28"/>
            <p:cNvSpPr>
              <a:spLocks noChangeShapeType="1"/>
            </p:cNvSpPr>
            <p:nvPr/>
          </p:nvSpPr>
          <p:spPr bwMode="auto">
            <a:xfrm>
              <a:off x="3967" y="2365"/>
              <a:ext cx="0" cy="632"/>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61" name="Line 29"/>
            <p:cNvSpPr>
              <a:spLocks noChangeShapeType="1"/>
            </p:cNvSpPr>
            <p:nvPr/>
          </p:nvSpPr>
          <p:spPr bwMode="auto">
            <a:xfrm>
              <a:off x="4059" y="2365"/>
              <a:ext cx="0" cy="632"/>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62" name="Line 30"/>
            <p:cNvSpPr>
              <a:spLocks noChangeShapeType="1"/>
            </p:cNvSpPr>
            <p:nvPr/>
          </p:nvSpPr>
          <p:spPr bwMode="auto">
            <a:xfrm>
              <a:off x="4257" y="2365"/>
              <a:ext cx="0" cy="632"/>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63" name="Line 31"/>
            <p:cNvSpPr>
              <a:spLocks noChangeShapeType="1"/>
            </p:cNvSpPr>
            <p:nvPr/>
          </p:nvSpPr>
          <p:spPr bwMode="auto">
            <a:xfrm>
              <a:off x="5024" y="2745"/>
              <a:ext cx="0" cy="252"/>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64" name="Line 32"/>
            <p:cNvSpPr>
              <a:spLocks noChangeShapeType="1"/>
            </p:cNvSpPr>
            <p:nvPr/>
          </p:nvSpPr>
          <p:spPr bwMode="auto">
            <a:xfrm>
              <a:off x="4556" y="2745"/>
              <a:ext cx="0" cy="252"/>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65" name="Line 33"/>
            <p:cNvSpPr>
              <a:spLocks noChangeShapeType="1"/>
            </p:cNvSpPr>
            <p:nvPr/>
          </p:nvSpPr>
          <p:spPr bwMode="auto">
            <a:xfrm>
              <a:off x="4641" y="2745"/>
              <a:ext cx="0" cy="252"/>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66" name="Line 34"/>
            <p:cNvSpPr>
              <a:spLocks noChangeShapeType="1"/>
            </p:cNvSpPr>
            <p:nvPr/>
          </p:nvSpPr>
          <p:spPr bwMode="auto">
            <a:xfrm>
              <a:off x="4734" y="2745"/>
              <a:ext cx="0" cy="252"/>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67" name="Line 35"/>
            <p:cNvSpPr>
              <a:spLocks noChangeShapeType="1"/>
            </p:cNvSpPr>
            <p:nvPr/>
          </p:nvSpPr>
          <p:spPr bwMode="auto">
            <a:xfrm>
              <a:off x="4828" y="2745"/>
              <a:ext cx="0" cy="252"/>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68" name="Line 36"/>
            <p:cNvSpPr>
              <a:spLocks noChangeShapeType="1"/>
            </p:cNvSpPr>
            <p:nvPr/>
          </p:nvSpPr>
          <p:spPr bwMode="auto">
            <a:xfrm>
              <a:off x="4931" y="2745"/>
              <a:ext cx="0" cy="252"/>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69" name="Text Box 37"/>
            <p:cNvSpPr txBox="1">
              <a:spLocks noChangeArrowheads="1"/>
            </p:cNvSpPr>
            <p:nvPr/>
          </p:nvSpPr>
          <p:spPr bwMode="auto">
            <a:xfrm>
              <a:off x="3766" y="2980"/>
              <a:ext cx="561" cy="3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3366CC"/>
                  </a:solidFill>
                </a:rPr>
                <a:t>-2P</a:t>
              </a:r>
            </a:p>
          </p:txBody>
        </p:sp>
        <p:sp>
          <p:nvSpPr>
            <p:cNvPr id="95270" name="Line 38"/>
            <p:cNvSpPr>
              <a:spLocks noChangeShapeType="1"/>
            </p:cNvSpPr>
            <p:nvPr/>
          </p:nvSpPr>
          <p:spPr bwMode="auto">
            <a:xfrm>
              <a:off x="3390" y="3135"/>
              <a:ext cx="62" cy="0"/>
            </a:xfrm>
            <a:prstGeom prst="line">
              <a:avLst/>
            </a:prstGeom>
            <a:noFill/>
            <a:ln w="9525">
              <a:solidFill>
                <a:srgbClr val="00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95271" name="Group 39"/>
          <p:cNvGrpSpPr>
            <a:grpSpLocks/>
          </p:cNvGrpSpPr>
          <p:nvPr/>
        </p:nvGrpSpPr>
        <p:grpSpPr bwMode="auto">
          <a:xfrm>
            <a:off x="4714875" y="1947863"/>
            <a:ext cx="4048125" cy="1633537"/>
            <a:chOff x="2544" y="1227"/>
            <a:chExt cx="2550" cy="1029"/>
          </a:xfrm>
        </p:grpSpPr>
        <p:sp>
          <p:nvSpPr>
            <p:cNvPr id="95272" name="Rectangle 40"/>
            <p:cNvSpPr>
              <a:spLocks noChangeArrowheads="1"/>
            </p:cNvSpPr>
            <p:nvPr/>
          </p:nvSpPr>
          <p:spPr bwMode="auto">
            <a:xfrm>
              <a:off x="2692" y="1527"/>
              <a:ext cx="1999" cy="573"/>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5273" name="Line 41"/>
            <p:cNvSpPr>
              <a:spLocks noChangeShapeType="1"/>
            </p:cNvSpPr>
            <p:nvPr/>
          </p:nvSpPr>
          <p:spPr bwMode="auto">
            <a:xfrm>
              <a:off x="2692" y="1383"/>
              <a:ext cx="0" cy="86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74" name="Line 42"/>
            <p:cNvSpPr>
              <a:spLocks noChangeShapeType="1"/>
            </p:cNvSpPr>
            <p:nvPr/>
          </p:nvSpPr>
          <p:spPr bwMode="auto">
            <a:xfrm flipH="1">
              <a:off x="2581" y="1383"/>
              <a:ext cx="111"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75" name="Line 43"/>
            <p:cNvSpPr>
              <a:spLocks noChangeShapeType="1"/>
            </p:cNvSpPr>
            <p:nvPr/>
          </p:nvSpPr>
          <p:spPr bwMode="auto">
            <a:xfrm flipH="1">
              <a:off x="2581" y="1502"/>
              <a:ext cx="111" cy="14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76" name="Line 44"/>
            <p:cNvSpPr>
              <a:spLocks noChangeShapeType="1"/>
            </p:cNvSpPr>
            <p:nvPr/>
          </p:nvSpPr>
          <p:spPr bwMode="auto">
            <a:xfrm flipH="1">
              <a:off x="2581" y="1622"/>
              <a:ext cx="111"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77" name="Line 45"/>
            <p:cNvSpPr>
              <a:spLocks noChangeShapeType="1"/>
            </p:cNvSpPr>
            <p:nvPr/>
          </p:nvSpPr>
          <p:spPr bwMode="auto">
            <a:xfrm flipH="1">
              <a:off x="2581" y="1741"/>
              <a:ext cx="111" cy="14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78" name="Line 46"/>
            <p:cNvSpPr>
              <a:spLocks noChangeShapeType="1"/>
            </p:cNvSpPr>
            <p:nvPr/>
          </p:nvSpPr>
          <p:spPr bwMode="auto">
            <a:xfrm flipH="1">
              <a:off x="2581" y="1861"/>
              <a:ext cx="111"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79" name="Line 47"/>
            <p:cNvSpPr>
              <a:spLocks noChangeShapeType="1"/>
            </p:cNvSpPr>
            <p:nvPr/>
          </p:nvSpPr>
          <p:spPr bwMode="auto">
            <a:xfrm flipH="1">
              <a:off x="2581" y="1994"/>
              <a:ext cx="111" cy="14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80" name="Line 48"/>
            <p:cNvSpPr>
              <a:spLocks noChangeShapeType="1"/>
            </p:cNvSpPr>
            <p:nvPr/>
          </p:nvSpPr>
          <p:spPr bwMode="auto">
            <a:xfrm flipH="1">
              <a:off x="2581" y="2113"/>
              <a:ext cx="111" cy="14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81" name="Line 49"/>
            <p:cNvSpPr>
              <a:spLocks noChangeShapeType="1"/>
            </p:cNvSpPr>
            <p:nvPr/>
          </p:nvSpPr>
          <p:spPr bwMode="auto">
            <a:xfrm>
              <a:off x="2544" y="1814"/>
              <a:ext cx="2333"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95282" name="Line 50"/>
            <p:cNvSpPr>
              <a:spLocks noChangeShapeType="1"/>
            </p:cNvSpPr>
            <p:nvPr/>
          </p:nvSpPr>
          <p:spPr bwMode="auto">
            <a:xfrm>
              <a:off x="3367" y="1527"/>
              <a:ext cx="0" cy="57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83" name="Line 51"/>
            <p:cNvSpPr>
              <a:spLocks noChangeShapeType="1"/>
            </p:cNvSpPr>
            <p:nvPr/>
          </p:nvSpPr>
          <p:spPr bwMode="auto">
            <a:xfrm>
              <a:off x="4062" y="1527"/>
              <a:ext cx="0" cy="57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84" name="Line 52"/>
            <p:cNvSpPr>
              <a:spLocks noChangeShapeType="1"/>
            </p:cNvSpPr>
            <p:nvPr/>
          </p:nvSpPr>
          <p:spPr bwMode="auto">
            <a:xfrm>
              <a:off x="4691" y="1814"/>
              <a:ext cx="333" cy="0"/>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5285" name="Line 53"/>
            <p:cNvSpPr>
              <a:spLocks noChangeShapeType="1"/>
            </p:cNvSpPr>
            <p:nvPr/>
          </p:nvSpPr>
          <p:spPr bwMode="auto">
            <a:xfrm>
              <a:off x="4062" y="1814"/>
              <a:ext cx="403" cy="0"/>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5286" name="Line 54"/>
            <p:cNvSpPr>
              <a:spLocks noChangeShapeType="1"/>
            </p:cNvSpPr>
            <p:nvPr/>
          </p:nvSpPr>
          <p:spPr bwMode="auto">
            <a:xfrm flipH="1">
              <a:off x="2849" y="1814"/>
              <a:ext cx="515" cy="0"/>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5287" name="Text Box 55"/>
            <p:cNvSpPr txBox="1">
              <a:spLocks noChangeArrowheads="1"/>
            </p:cNvSpPr>
            <p:nvPr/>
          </p:nvSpPr>
          <p:spPr bwMode="auto">
            <a:xfrm>
              <a:off x="4274" y="1236"/>
              <a:ext cx="334" cy="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I</a:t>
              </a:r>
            </a:p>
          </p:txBody>
        </p:sp>
        <p:sp>
          <p:nvSpPr>
            <p:cNvPr id="95288" name="Text Box 56"/>
            <p:cNvSpPr txBox="1">
              <a:spLocks noChangeArrowheads="1"/>
            </p:cNvSpPr>
            <p:nvPr/>
          </p:nvSpPr>
          <p:spPr bwMode="auto">
            <a:xfrm>
              <a:off x="3599" y="1227"/>
              <a:ext cx="444" cy="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II</a:t>
              </a:r>
            </a:p>
          </p:txBody>
        </p:sp>
        <p:sp>
          <p:nvSpPr>
            <p:cNvPr id="95289" name="Text Box 57"/>
            <p:cNvSpPr txBox="1">
              <a:spLocks noChangeArrowheads="1"/>
            </p:cNvSpPr>
            <p:nvPr/>
          </p:nvSpPr>
          <p:spPr bwMode="auto">
            <a:xfrm>
              <a:off x="2859" y="1240"/>
              <a:ext cx="555" cy="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III</a:t>
              </a:r>
            </a:p>
          </p:txBody>
        </p:sp>
        <p:sp>
          <p:nvSpPr>
            <p:cNvPr id="95290" name="Text Box 58"/>
            <p:cNvSpPr txBox="1">
              <a:spLocks noChangeArrowheads="1"/>
            </p:cNvSpPr>
            <p:nvPr/>
          </p:nvSpPr>
          <p:spPr bwMode="auto">
            <a:xfrm>
              <a:off x="4103" y="1512"/>
              <a:ext cx="556" cy="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latin typeface="Times New Roman" pitchFamily="18" charset="0"/>
                  <a:cs typeface="Times New Roman" pitchFamily="18" charset="0"/>
                </a:rPr>
                <a:t>6P</a:t>
              </a:r>
            </a:p>
          </p:txBody>
        </p:sp>
        <p:sp>
          <p:nvSpPr>
            <p:cNvPr id="95291" name="Text Box 59"/>
            <p:cNvSpPr txBox="1">
              <a:spLocks noChangeArrowheads="1"/>
            </p:cNvSpPr>
            <p:nvPr/>
          </p:nvSpPr>
          <p:spPr bwMode="auto">
            <a:xfrm>
              <a:off x="2837" y="1486"/>
              <a:ext cx="556" cy="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latin typeface="Times New Roman" pitchFamily="18" charset="0"/>
                  <a:cs typeface="Times New Roman" pitchFamily="18" charset="0"/>
                </a:rPr>
                <a:t>10P</a:t>
              </a:r>
            </a:p>
          </p:txBody>
        </p:sp>
        <p:sp>
          <p:nvSpPr>
            <p:cNvPr id="95292" name="Text Box 60"/>
            <p:cNvSpPr txBox="1">
              <a:spLocks noChangeArrowheads="1"/>
            </p:cNvSpPr>
            <p:nvPr/>
          </p:nvSpPr>
          <p:spPr bwMode="auto">
            <a:xfrm>
              <a:off x="4704" y="1507"/>
              <a:ext cx="390"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00"/>
                  </a:solidFill>
                </a:rPr>
                <a:t>2P</a:t>
              </a:r>
            </a:p>
          </p:txBody>
        </p:sp>
      </p:grpSp>
      <p:sp>
        <p:nvSpPr>
          <p:cNvPr id="95293" name="Text Box 61"/>
          <p:cNvSpPr txBox="1">
            <a:spLocks noChangeArrowheads="1"/>
          </p:cNvSpPr>
          <p:nvPr/>
        </p:nvSpPr>
        <p:spPr bwMode="auto">
          <a:xfrm>
            <a:off x="1487488" y="1614488"/>
            <a:ext cx="1331912"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3366"/>
                </a:solidFill>
              </a:rPr>
              <a:t>Đoạn I:</a:t>
            </a:r>
          </a:p>
        </p:txBody>
      </p:sp>
      <p:graphicFrame>
        <p:nvGraphicFramePr>
          <p:cNvPr id="95294" name="Object 62"/>
          <p:cNvGraphicFramePr>
            <a:graphicFrameLocks noChangeAspect="1"/>
          </p:cNvGraphicFramePr>
          <p:nvPr/>
        </p:nvGraphicFramePr>
        <p:xfrm>
          <a:off x="381000" y="2332038"/>
          <a:ext cx="3749675" cy="608012"/>
        </p:xfrm>
        <a:graphic>
          <a:graphicData uri="http://schemas.openxmlformats.org/presentationml/2006/ole">
            <mc:AlternateContent xmlns:mc="http://schemas.openxmlformats.org/markup-compatibility/2006">
              <mc:Choice xmlns:v="urn:schemas-microsoft-com:vml" Requires="v">
                <p:oleObj spid="_x0000_s95299" name="Document" r:id="rId3" imgW="1705680" imgH="241200" progId="Word.Document.8">
                  <p:embed/>
                </p:oleObj>
              </mc:Choice>
              <mc:Fallback>
                <p:oleObj name="Document" r:id="rId3" imgW="1705680" imgH="241200" progId="Word.Document.8">
                  <p:embed/>
                  <p:pic>
                    <p:nvPicPr>
                      <p:cNvPr id="0" name="Object 6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1000" y="2332038"/>
                        <a:ext cx="3749675" cy="6080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95295" name="Object 63"/>
          <p:cNvGraphicFramePr>
            <a:graphicFrameLocks noChangeAspect="1"/>
          </p:cNvGraphicFramePr>
          <p:nvPr/>
        </p:nvGraphicFramePr>
        <p:xfrm>
          <a:off x="500063" y="3886200"/>
          <a:ext cx="3930650" cy="568325"/>
        </p:xfrm>
        <a:graphic>
          <a:graphicData uri="http://schemas.openxmlformats.org/presentationml/2006/ole">
            <mc:AlternateContent xmlns:mc="http://schemas.openxmlformats.org/markup-compatibility/2006">
              <mc:Choice xmlns:v="urn:schemas-microsoft-com:vml" Requires="v">
                <p:oleObj spid="_x0000_s95300" name="Document" r:id="rId5" imgW="2124720" imgH="241200" progId="Word.Document.8">
                  <p:embed/>
                </p:oleObj>
              </mc:Choice>
              <mc:Fallback>
                <p:oleObj name="Document" r:id="rId5" imgW="2124720" imgH="241200" progId="Word.Document.8">
                  <p:embed/>
                  <p:pic>
                    <p:nvPicPr>
                      <p:cNvPr id="0" name="Object 6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0063" y="3886200"/>
                        <a:ext cx="3930650" cy="568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95296" name="Text Box 64"/>
          <p:cNvSpPr txBox="1">
            <a:spLocks noChangeArrowheads="1"/>
          </p:cNvSpPr>
          <p:nvPr/>
        </p:nvSpPr>
        <p:spPr bwMode="auto">
          <a:xfrm>
            <a:off x="1465263" y="3128963"/>
            <a:ext cx="1430337"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3366"/>
                </a:solidFill>
              </a:rPr>
              <a:t>Đoạn II:</a:t>
            </a:r>
          </a:p>
        </p:txBody>
      </p:sp>
      <p:sp>
        <p:nvSpPr>
          <p:cNvPr id="95297" name="Text Box 65"/>
          <p:cNvSpPr txBox="1">
            <a:spLocks noChangeArrowheads="1"/>
          </p:cNvSpPr>
          <p:nvPr/>
        </p:nvSpPr>
        <p:spPr bwMode="auto">
          <a:xfrm>
            <a:off x="1514475" y="4891088"/>
            <a:ext cx="1528763"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3366"/>
                </a:solidFill>
              </a:rPr>
              <a:t>Đoạn III:</a:t>
            </a:r>
          </a:p>
        </p:txBody>
      </p:sp>
      <p:graphicFrame>
        <p:nvGraphicFramePr>
          <p:cNvPr id="95298" name="Object 66"/>
          <p:cNvGraphicFramePr>
            <a:graphicFrameLocks noChangeAspect="1"/>
          </p:cNvGraphicFramePr>
          <p:nvPr/>
        </p:nvGraphicFramePr>
        <p:xfrm>
          <a:off x="457200" y="5562600"/>
          <a:ext cx="5334000" cy="601663"/>
        </p:xfrm>
        <a:graphic>
          <a:graphicData uri="http://schemas.openxmlformats.org/presentationml/2006/ole">
            <mc:AlternateContent xmlns:mc="http://schemas.openxmlformats.org/markup-compatibility/2006">
              <mc:Choice xmlns:v="urn:schemas-microsoft-com:vml" Requires="v">
                <p:oleObj spid="_x0000_s95301" name="Document" r:id="rId7" imgW="2981160" imgH="246960" progId="Word.Document.8">
                  <p:embed/>
                </p:oleObj>
              </mc:Choice>
              <mc:Fallback>
                <p:oleObj name="Document" r:id="rId7" imgW="2981160" imgH="246960" progId="Word.Document.8">
                  <p:embed/>
                  <p:pic>
                    <p:nvPicPr>
                      <p:cNvPr id="0" name="Object 66"/>
                      <p:cNvPicPr preferRelativeResize="0">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57200" y="5562600"/>
                        <a:ext cx="5334000" cy="601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95234"/>
                                        </p:tgtEl>
                                        <p:attrNameLst>
                                          <p:attrName>style.visibility</p:attrName>
                                        </p:attrNameLst>
                                      </p:cBhvr>
                                      <p:to>
                                        <p:strVal val="visible"/>
                                      </p:to>
                                    </p:set>
                                    <p:animEffect transition="in" filter="checkerboard(across)">
                                      <p:cBhvr>
                                        <p:cTn id="7" dur="2000"/>
                                        <p:tgtEl>
                                          <p:spTgt spid="9523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95271"/>
                                        </p:tgtEl>
                                        <p:attrNameLst>
                                          <p:attrName>style.visibility</p:attrName>
                                        </p:attrNameLst>
                                      </p:cBhvr>
                                      <p:to>
                                        <p:strVal val="visible"/>
                                      </p:to>
                                    </p:set>
                                    <p:animEffect transition="in" filter="wheel(4)">
                                      <p:cBhvr>
                                        <p:cTn id="12" dur="2000"/>
                                        <p:tgtEl>
                                          <p:spTgt spid="9527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grpId="0" nodeType="clickEffect">
                                  <p:stCondLst>
                                    <p:cond delay="0"/>
                                  </p:stCondLst>
                                  <p:childTnLst>
                                    <p:set>
                                      <p:cBhvr>
                                        <p:cTn id="16" dur="1" fill="hold">
                                          <p:stCondLst>
                                            <p:cond delay="0"/>
                                          </p:stCondLst>
                                        </p:cTn>
                                        <p:tgtEl>
                                          <p:spTgt spid="95293"/>
                                        </p:tgtEl>
                                        <p:attrNameLst>
                                          <p:attrName>style.visibility</p:attrName>
                                        </p:attrNameLst>
                                      </p:cBhvr>
                                      <p:to>
                                        <p:strVal val="visible"/>
                                      </p:to>
                                    </p:set>
                                    <p:animEffect transition="in" filter="box(in)">
                                      <p:cBhvr>
                                        <p:cTn id="17" dur="2000"/>
                                        <p:tgtEl>
                                          <p:spTgt spid="9529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8" presetClass="entr" presetSubtype="16" fill="hold" nodeType="clickEffect">
                                  <p:stCondLst>
                                    <p:cond delay="0"/>
                                  </p:stCondLst>
                                  <p:childTnLst>
                                    <p:set>
                                      <p:cBhvr>
                                        <p:cTn id="21" dur="1" fill="hold">
                                          <p:stCondLst>
                                            <p:cond delay="0"/>
                                          </p:stCondLst>
                                        </p:cTn>
                                        <p:tgtEl>
                                          <p:spTgt spid="95294"/>
                                        </p:tgtEl>
                                        <p:attrNameLst>
                                          <p:attrName>style.visibility</p:attrName>
                                        </p:attrNameLst>
                                      </p:cBhvr>
                                      <p:to>
                                        <p:strVal val="visible"/>
                                      </p:to>
                                    </p:set>
                                    <p:animEffect transition="in" filter="diamond(in)">
                                      <p:cBhvr>
                                        <p:cTn id="22" dur="2000"/>
                                        <p:tgtEl>
                                          <p:spTgt spid="95294"/>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grpId="0" nodeType="clickEffect">
                                  <p:stCondLst>
                                    <p:cond delay="0"/>
                                  </p:stCondLst>
                                  <p:childTnLst>
                                    <p:set>
                                      <p:cBhvr>
                                        <p:cTn id="26" dur="1" fill="hold">
                                          <p:stCondLst>
                                            <p:cond delay="0"/>
                                          </p:stCondLst>
                                        </p:cTn>
                                        <p:tgtEl>
                                          <p:spTgt spid="95296"/>
                                        </p:tgtEl>
                                        <p:attrNameLst>
                                          <p:attrName>style.visibility</p:attrName>
                                        </p:attrNameLst>
                                      </p:cBhvr>
                                      <p:to>
                                        <p:strVal val="visible"/>
                                      </p:to>
                                    </p:set>
                                    <p:animEffect transition="in" filter="box(in)">
                                      <p:cBhvr>
                                        <p:cTn id="27" dur="2000"/>
                                        <p:tgtEl>
                                          <p:spTgt spid="95296"/>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4" presetClass="entr" presetSubtype="0" fill="hold" nodeType="clickEffect">
                                  <p:stCondLst>
                                    <p:cond delay="0"/>
                                  </p:stCondLst>
                                  <p:childTnLst>
                                    <p:set>
                                      <p:cBhvr>
                                        <p:cTn id="31" dur="1" fill="hold">
                                          <p:stCondLst>
                                            <p:cond delay="0"/>
                                          </p:stCondLst>
                                        </p:cTn>
                                        <p:tgtEl>
                                          <p:spTgt spid="95295"/>
                                        </p:tgtEl>
                                        <p:attrNameLst>
                                          <p:attrName>style.visibility</p:attrName>
                                        </p:attrNameLst>
                                      </p:cBhvr>
                                      <p:to>
                                        <p:strVal val="visible"/>
                                      </p:to>
                                    </p:set>
                                    <p:anim to="" calcmode="lin" valueType="num">
                                      <p:cBhvr>
                                        <p:cTn id="32" dur="1" fill="hold"/>
                                        <p:tgtEl>
                                          <p:spTgt spid="95295"/>
                                        </p:tgtEl>
                                        <p:attrNameLst>
                                          <p:attrName/>
                                        </p:attrNameLst>
                                      </p:cBhvr>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4" presetClass="entr" presetSubtype="16" fill="hold" grpId="0" nodeType="clickEffect">
                                  <p:stCondLst>
                                    <p:cond delay="0"/>
                                  </p:stCondLst>
                                  <p:childTnLst>
                                    <p:set>
                                      <p:cBhvr>
                                        <p:cTn id="36" dur="1" fill="hold">
                                          <p:stCondLst>
                                            <p:cond delay="0"/>
                                          </p:stCondLst>
                                        </p:cTn>
                                        <p:tgtEl>
                                          <p:spTgt spid="95297"/>
                                        </p:tgtEl>
                                        <p:attrNameLst>
                                          <p:attrName>style.visibility</p:attrName>
                                        </p:attrNameLst>
                                      </p:cBhvr>
                                      <p:to>
                                        <p:strVal val="visible"/>
                                      </p:to>
                                    </p:set>
                                    <p:animEffect transition="in" filter="box(in)">
                                      <p:cBhvr>
                                        <p:cTn id="37" dur="2000"/>
                                        <p:tgtEl>
                                          <p:spTgt spid="95297"/>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8" presetClass="entr" presetSubtype="16" fill="hold" nodeType="clickEffect">
                                  <p:stCondLst>
                                    <p:cond delay="0"/>
                                  </p:stCondLst>
                                  <p:childTnLst>
                                    <p:set>
                                      <p:cBhvr>
                                        <p:cTn id="41" dur="1" fill="hold">
                                          <p:stCondLst>
                                            <p:cond delay="0"/>
                                          </p:stCondLst>
                                        </p:cTn>
                                        <p:tgtEl>
                                          <p:spTgt spid="95298"/>
                                        </p:tgtEl>
                                        <p:attrNameLst>
                                          <p:attrName>style.visibility</p:attrName>
                                        </p:attrNameLst>
                                      </p:cBhvr>
                                      <p:to>
                                        <p:strVal val="visible"/>
                                      </p:to>
                                    </p:set>
                                    <p:animEffect transition="in" filter="diamond(in)">
                                      <p:cBhvr>
                                        <p:cTn id="42" dur="2000"/>
                                        <p:tgtEl>
                                          <p:spTgt spid="95298"/>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nodeType="clickEffect">
                                  <p:stCondLst>
                                    <p:cond delay="0"/>
                                  </p:stCondLst>
                                  <p:childTnLst>
                                    <p:set>
                                      <p:cBhvr>
                                        <p:cTn id="46" dur="1" fill="hold">
                                          <p:stCondLst>
                                            <p:cond delay="0"/>
                                          </p:stCondLst>
                                        </p:cTn>
                                        <p:tgtEl>
                                          <p:spTgt spid="95235"/>
                                        </p:tgtEl>
                                        <p:attrNameLst>
                                          <p:attrName>style.visibility</p:attrName>
                                        </p:attrNameLst>
                                      </p:cBhvr>
                                      <p:to>
                                        <p:strVal val="visible"/>
                                      </p:to>
                                    </p:set>
                                    <p:animEffect transition="in" filter="wheel(4)">
                                      <p:cBhvr>
                                        <p:cTn id="47" dur="2000"/>
                                        <p:tgtEl>
                                          <p:spTgt spid="95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234" grpId="0" autoUpdateAnimBg="0"/>
      <p:bldP spid="95293" grpId="0"/>
      <p:bldP spid="95296" grpId="0"/>
      <p:bldP spid="95297" grpId="0"/>
    </p:bldLst>
  </p:timing>
</p:sld>
</file>

<file path=ppt/slides/slide4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96258" name="Rectangle 2"/>
          <p:cNvSpPr>
            <a:spLocks noGrp="1" noChangeArrowheads="1"/>
          </p:cNvSpPr>
          <p:nvPr>
            <p:ph type="body" idx="1"/>
          </p:nvPr>
        </p:nvSpPr>
        <p:spPr>
          <a:xfrm>
            <a:off x="0" y="60325"/>
            <a:ext cx="7772400" cy="533400"/>
          </a:xfrm>
        </p:spPr>
        <p:txBody>
          <a:bodyPr/>
          <a:lstStyle/>
          <a:p>
            <a:r>
              <a:rPr lang="en-US" sz="2800" b="1"/>
              <a:t>2. 3. Ứng suất  trên mặt cắt ngang</a:t>
            </a:r>
            <a:r>
              <a:rPr lang="en-US" sz="2800"/>
              <a:t>.</a:t>
            </a:r>
          </a:p>
          <a:p>
            <a:endParaRPr lang="en-US" sz="2800"/>
          </a:p>
        </p:txBody>
      </p:sp>
      <p:grpSp>
        <p:nvGrpSpPr>
          <p:cNvPr id="96259" name="Group 3"/>
          <p:cNvGrpSpPr>
            <a:grpSpLocks/>
          </p:cNvGrpSpPr>
          <p:nvPr/>
        </p:nvGrpSpPr>
        <p:grpSpPr bwMode="auto">
          <a:xfrm>
            <a:off x="800100" y="1090613"/>
            <a:ext cx="1662113" cy="800100"/>
            <a:chOff x="-684" y="696"/>
            <a:chExt cx="1047" cy="504"/>
          </a:xfrm>
        </p:grpSpPr>
        <p:sp>
          <p:nvSpPr>
            <p:cNvPr id="96260" name="Rectangle 4"/>
            <p:cNvSpPr>
              <a:spLocks noChangeArrowheads="1"/>
            </p:cNvSpPr>
            <p:nvPr/>
          </p:nvSpPr>
          <p:spPr bwMode="auto">
            <a:xfrm>
              <a:off x="-576" y="696"/>
              <a:ext cx="864" cy="504"/>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6261" name="Line 5"/>
            <p:cNvSpPr>
              <a:spLocks noChangeShapeType="1"/>
            </p:cNvSpPr>
            <p:nvPr/>
          </p:nvSpPr>
          <p:spPr bwMode="auto">
            <a:xfrm>
              <a:off x="-684" y="948"/>
              <a:ext cx="1047"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96262" name="Group 6"/>
          <p:cNvGrpSpPr>
            <a:grpSpLocks/>
          </p:cNvGrpSpPr>
          <p:nvPr/>
        </p:nvGrpSpPr>
        <p:grpSpPr bwMode="auto">
          <a:xfrm>
            <a:off x="3182938" y="1181100"/>
            <a:ext cx="2227262" cy="593725"/>
            <a:chOff x="-1283" y="744"/>
            <a:chExt cx="1403" cy="374"/>
          </a:xfrm>
        </p:grpSpPr>
        <p:sp>
          <p:nvSpPr>
            <p:cNvPr id="96263" name="Rectangle 7"/>
            <p:cNvSpPr>
              <a:spLocks noChangeArrowheads="1"/>
            </p:cNvSpPr>
            <p:nvPr/>
          </p:nvSpPr>
          <p:spPr bwMode="auto">
            <a:xfrm>
              <a:off x="-1200" y="744"/>
              <a:ext cx="1223" cy="374"/>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6264" name="Line 8"/>
            <p:cNvSpPr>
              <a:spLocks noChangeShapeType="1"/>
            </p:cNvSpPr>
            <p:nvPr/>
          </p:nvSpPr>
          <p:spPr bwMode="auto">
            <a:xfrm>
              <a:off x="-1283" y="942"/>
              <a:ext cx="1403"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96265" name="Group 9"/>
          <p:cNvGrpSpPr>
            <a:grpSpLocks/>
          </p:cNvGrpSpPr>
          <p:nvPr/>
        </p:nvGrpSpPr>
        <p:grpSpPr bwMode="auto">
          <a:xfrm>
            <a:off x="1149350" y="1219200"/>
            <a:ext cx="952500" cy="590550"/>
            <a:chOff x="769" y="768"/>
            <a:chExt cx="600" cy="372"/>
          </a:xfrm>
        </p:grpSpPr>
        <p:sp>
          <p:nvSpPr>
            <p:cNvPr id="96266" name="Line 10"/>
            <p:cNvSpPr>
              <a:spLocks noChangeShapeType="1"/>
            </p:cNvSpPr>
            <p:nvPr/>
          </p:nvSpPr>
          <p:spPr bwMode="auto">
            <a:xfrm>
              <a:off x="769" y="792"/>
              <a:ext cx="57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267" name="Line 11"/>
            <p:cNvSpPr>
              <a:spLocks noChangeShapeType="1"/>
            </p:cNvSpPr>
            <p:nvPr/>
          </p:nvSpPr>
          <p:spPr bwMode="auto">
            <a:xfrm>
              <a:off x="781" y="888"/>
              <a:ext cx="57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268" name="Line 12"/>
            <p:cNvSpPr>
              <a:spLocks noChangeShapeType="1"/>
            </p:cNvSpPr>
            <p:nvPr/>
          </p:nvSpPr>
          <p:spPr bwMode="auto">
            <a:xfrm>
              <a:off x="787" y="984"/>
              <a:ext cx="57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269" name="Line 13"/>
            <p:cNvSpPr>
              <a:spLocks noChangeShapeType="1"/>
            </p:cNvSpPr>
            <p:nvPr/>
          </p:nvSpPr>
          <p:spPr bwMode="auto">
            <a:xfrm>
              <a:off x="793" y="1080"/>
              <a:ext cx="57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270" name="Line 14"/>
            <p:cNvSpPr>
              <a:spLocks noChangeShapeType="1"/>
            </p:cNvSpPr>
            <p:nvPr/>
          </p:nvSpPr>
          <p:spPr bwMode="auto">
            <a:xfrm>
              <a:off x="841" y="768"/>
              <a:ext cx="0" cy="36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271" name="Line 15"/>
            <p:cNvSpPr>
              <a:spLocks noChangeShapeType="1"/>
            </p:cNvSpPr>
            <p:nvPr/>
          </p:nvSpPr>
          <p:spPr bwMode="auto">
            <a:xfrm>
              <a:off x="1315" y="774"/>
              <a:ext cx="0" cy="36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272" name="Line 16"/>
            <p:cNvSpPr>
              <a:spLocks noChangeShapeType="1"/>
            </p:cNvSpPr>
            <p:nvPr/>
          </p:nvSpPr>
          <p:spPr bwMode="auto">
            <a:xfrm>
              <a:off x="931" y="774"/>
              <a:ext cx="0" cy="36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273" name="Line 17"/>
            <p:cNvSpPr>
              <a:spLocks noChangeShapeType="1"/>
            </p:cNvSpPr>
            <p:nvPr/>
          </p:nvSpPr>
          <p:spPr bwMode="auto">
            <a:xfrm>
              <a:off x="1027" y="780"/>
              <a:ext cx="0" cy="36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274" name="Line 18"/>
            <p:cNvSpPr>
              <a:spLocks noChangeShapeType="1"/>
            </p:cNvSpPr>
            <p:nvPr/>
          </p:nvSpPr>
          <p:spPr bwMode="auto">
            <a:xfrm>
              <a:off x="1123" y="768"/>
              <a:ext cx="0" cy="36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275" name="Line 19"/>
            <p:cNvSpPr>
              <a:spLocks noChangeShapeType="1"/>
            </p:cNvSpPr>
            <p:nvPr/>
          </p:nvSpPr>
          <p:spPr bwMode="auto">
            <a:xfrm>
              <a:off x="1219" y="774"/>
              <a:ext cx="0" cy="36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96276" name="Group 20"/>
          <p:cNvGrpSpPr>
            <a:grpSpLocks/>
          </p:cNvGrpSpPr>
          <p:nvPr/>
        </p:nvGrpSpPr>
        <p:grpSpPr bwMode="auto">
          <a:xfrm>
            <a:off x="3605213" y="1247775"/>
            <a:ext cx="1398587" cy="476250"/>
            <a:chOff x="2227" y="786"/>
            <a:chExt cx="881" cy="300"/>
          </a:xfrm>
        </p:grpSpPr>
        <p:sp>
          <p:nvSpPr>
            <p:cNvPr id="96277" name="Line 21"/>
            <p:cNvSpPr>
              <a:spLocks noChangeShapeType="1"/>
            </p:cNvSpPr>
            <p:nvPr/>
          </p:nvSpPr>
          <p:spPr bwMode="auto">
            <a:xfrm>
              <a:off x="2227" y="834"/>
              <a:ext cx="86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278" name="Line 22"/>
            <p:cNvSpPr>
              <a:spLocks noChangeShapeType="1"/>
            </p:cNvSpPr>
            <p:nvPr/>
          </p:nvSpPr>
          <p:spPr bwMode="auto">
            <a:xfrm>
              <a:off x="2227" y="906"/>
              <a:ext cx="86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279" name="Line 23"/>
            <p:cNvSpPr>
              <a:spLocks noChangeShapeType="1"/>
            </p:cNvSpPr>
            <p:nvPr/>
          </p:nvSpPr>
          <p:spPr bwMode="auto">
            <a:xfrm>
              <a:off x="2233" y="978"/>
              <a:ext cx="86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280" name="Line 24"/>
            <p:cNvSpPr>
              <a:spLocks noChangeShapeType="1"/>
            </p:cNvSpPr>
            <p:nvPr/>
          </p:nvSpPr>
          <p:spPr bwMode="auto">
            <a:xfrm>
              <a:off x="2245" y="1044"/>
              <a:ext cx="86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281" name="Line 25"/>
            <p:cNvSpPr>
              <a:spLocks noChangeShapeType="1"/>
            </p:cNvSpPr>
            <p:nvPr/>
          </p:nvSpPr>
          <p:spPr bwMode="auto">
            <a:xfrm>
              <a:off x="2305" y="792"/>
              <a:ext cx="0" cy="2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282" name="Line 26"/>
            <p:cNvSpPr>
              <a:spLocks noChangeShapeType="1"/>
            </p:cNvSpPr>
            <p:nvPr/>
          </p:nvSpPr>
          <p:spPr bwMode="auto">
            <a:xfrm>
              <a:off x="3001" y="792"/>
              <a:ext cx="0" cy="2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283" name="Line 27"/>
            <p:cNvSpPr>
              <a:spLocks noChangeShapeType="1"/>
            </p:cNvSpPr>
            <p:nvPr/>
          </p:nvSpPr>
          <p:spPr bwMode="auto">
            <a:xfrm>
              <a:off x="2587" y="786"/>
              <a:ext cx="0" cy="2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284" name="Line 28"/>
            <p:cNvSpPr>
              <a:spLocks noChangeShapeType="1"/>
            </p:cNvSpPr>
            <p:nvPr/>
          </p:nvSpPr>
          <p:spPr bwMode="auto">
            <a:xfrm>
              <a:off x="2443" y="792"/>
              <a:ext cx="0" cy="2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285" name="Line 29"/>
            <p:cNvSpPr>
              <a:spLocks noChangeShapeType="1"/>
            </p:cNvSpPr>
            <p:nvPr/>
          </p:nvSpPr>
          <p:spPr bwMode="auto">
            <a:xfrm>
              <a:off x="2725" y="792"/>
              <a:ext cx="0" cy="2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286" name="Line 30"/>
            <p:cNvSpPr>
              <a:spLocks noChangeShapeType="1"/>
            </p:cNvSpPr>
            <p:nvPr/>
          </p:nvSpPr>
          <p:spPr bwMode="auto">
            <a:xfrm>
              <a:off x="2863" y="798"/>
              <a:ext cx="0" cy="2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96287" name="Text Box 31"/>
          <p:cNvSpPr txBox="1">
            <a:spLocks noChangeArrowheads="1"/>
          </p:cNvSpPr>
          <p:nvPr/>
        </p:nvSpPr>
        <p:spPr bwMode="auto">
          <a:xfrm>
            <a:off x="285750" y="2193925"/>
            <a:ext cx="8629650" cy="1800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b="1" i="1">
                <a:solidFill>
                  <a:srgbClr val="000099"/>
                </a:solidFill>
              </a:rPr>
              <a:t>1.Giả thuyết mặt cắt phẳng</a:t>
            </a:r>
            <a:r>
              <a:rPr lang="en-US" sz="2800">
                <a:solidFill>
                  <a:srgbClr val="3366CC"/>
                </a:solidFill>
              </a:rPr>
              <a:t>:</a:t>
            </a:r>
            <a:r>
              <a:rPr lang="en-US" sz="2800">
                <a:solidFill>
                  <a:srgbClr val="000000"/>
                </a:solidFill>
              </a:rPr>
              <a:t> mặt cắt  ngang  phẳng và vuông  góc với   trục  thanh  trước  khi  biến dạng thì sau khi biến dạng vẫn  ph</a:t>
            </a:r>
            <a:r>
              <a:rPr lang="en-US" sz="2800"/>
              <a:t>ẳng và vuông góc với trục thanh </a:t>
            </a:r>
          </a:p>
        </p:txBody>
      </p:sp>
      <p:sp>
        <p:nvSpPr>
          <p:cNvPr id="96288" name="Text Box 32"/>
          <p:cNvSpPr txBox="1">
            <a:spLocks noChangeArrowheads="1"/>
          </p:cNvSpPr>
          <p:nvPr/>
        </p:nvSpPr>
        <p:spPr bwMode="auto">
          <a:xfrm>
            <a:off x="250825" y="3930650"/>
            <a:ext cx="8518525" cy="1373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3366CC"/>
                </a:solidFill>
              </a:rPr>
              <a:t> 2. </a:t>
            </a:r>
            <a:r>
              <a:rPr lang="en-US" sz="2800" b="1" i="1">
                <a:solidFill>
                  <a:srgbClr val="003366"/>
                </a:solidFill>
              </a:rPr>
              <a:t>Giả thuyết về cac thớ dọc</a:t>
            </a:r>
            <a:r>
              <a:rPr lang="en-US" sz="2800"/>
              <a:t> </a:t>
            </a:r>
            <a:r>
              <a:rPr lang="en-US" sz="2800" b="1" i="1">
                <a:solidFill>
                  <a:srgbClr val="003366"/>
                </a:solidFill>
              </a:rPr>
              <a:t>:</a:t>
            </a:r>
            <a:r>
              <a:rPr lang="en-US" sz="2800"/>
              <a:t> trong quá trình biến </a:t>
            </a:r>
          </a:p>
          <a:p>
            <a:pPr algn="l"/>
            <a:r>
              <a:rPr lang="en-US" sz="2800"/>
              <a:t>dạng các thớ dọc không tác động tương hỗ lên </a:t>
            </a:r>
          </a:p>
          <a:p>
            <a:pPr algn="l"/>
            <a:r>
              <a:rPr lang="en-US" sz="2800"/>
              <a:t>nhau.</a:t>
            </a:r>
          </a:p>
        </p:txBody>
      </p:sp>
      <p:sp>
        <p:nvSpPr>
          <p:cNvPr id="96289" name="Text Box 33"/>
          <p:cNvSpPr txBox="1">
            <a:spLocks noChangeArrowheads="1"/>
          </p:cNvSpPr>
          <p:nvPr/>
        </p:nvSpPr>
        <p:spPr bwMode="auto">
          <a:xfrm>
            <a:off x="355600" y="5148263"/>
            <a:ext cx="6538913"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 </a:t>
            </a:r>
            <a:r>
              <a:rPr lang="en-US" sz="2800">
                <a:solidFill>
                  <a:srgbClr val="FF0000"/>
                </a:solidFill>
              </a:rPr>
              <a:t>- trên mặt cắt ngang có ứng suất pháp. </a:t>
            </a:r>
          </a:p>
        </p:txBody>
      </p:sp>
      <p:sp>
        <p:nvSpPr>
          <p:cNvPr id="96290" name="Text Box 34"/>
          <p:cNvSpPr txBox="1">
            <a:spLocks noChangeArrowheads="1"/>
          </p:cNvSpPr>
          <p:nvPr/>
        </p:nvSpPr>
        <p:spPr bwMode="auto">
          <a:xfrm>
            <a:off x="369888" y="5607050"/>
            <a:ext cx="8316912"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0000"/>
                </a:solidFill>
              </a:rPr>
              <a:t> </a:t>
            </a:r>
            <a:r>
              <a:rPr lang="en-US" sz="2800">
                <a:solidFill>
                  <a:srgbClr val="FF0000"/>
                </a:solidFill>
              </a:rPr>
              <a:t>- trên các mặt  phân tố song song  với trục thanh    không có ứng suất pháp. </a:t>
            </a:r>
          </a:p>
        </p:txBody>
      </p:sp>
      <p:sp>
        <p:nvSpPr>
          <p:cNvPr id="96291" name="Text Box 35"/>
          <p:cNvSpPr txBox="1">
            <a:spLocks noChangeArrowheads="1"/>
          </p:cNvSpPr>
          <p:nvPr/>
        </p:nvSpPr>
        <p:spPr bwMode="auto">
          <a:xfrm>
            <a:off x="441325" y="465138"/>
            <a:ext cx="408463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00"/>
                </a:solidFill>
              </a:rPr>
              <a:t>Thí nghiệm và giả thuyết</a:t>
            </a:r>
          </a:p>
        </p:txBody>
      </p:sp>
      <p:grpSp>
        <p:nvGrpSpPr>
          <p:cNvPr id="96292" name="Group 36"/>
          <p:cNvGrpSpPr>
            <a:grpSpLocks/>
          </p:cNvGrpSpPr>
          <p:nvPr/>
        </p:nvGrpSpPr>
        <p:grpSpPr bwMode="auto">
          <a:xfrm>
            <a:off x="5943600" y="914400"/>
            <a:ext cx="1824038" cy="1204913"/>
            <a:chOff x="3744" y="576"/>
            <a:chExt cx="1149" cy="759"/>
          </a:xfrm>
        </p:grpSpPr>
        <p:sp>
          <p:nvSpPr>
            <p:cNvPr id="96293" name="Line 37"/>
            <p:cNvSpPr>
              <a:spLocks noChangeShapeType="1"/>
            </p:cNvSpPr>
            <p:nvPr/>
          </p:nvSpPr>
          <p:spPr bwMode="auto">
            <a:xfrm flipV="1">
              <a:off x="4209" y="720"/>
              <a:ext cx="360" cy="14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294" name="Line 38"/>
            <p:cNvSpPr>
              <a:spLocks noChangeShapeType="1"/>
            </p:cNvSpPr>
            <p:nvPr/>
          </p:nvSpPr>
          <p:spPr bwMode="auto">
            <a:xfrm flipV="1">
              <a:off x="4209" y="1008"/>
              <a:ext cx="360" cy="14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295" name="Line 39"/>
            <p:cNvSpPr>
              <a:spLocks noChangeShapeType="1"/>
            </p:cNvSpPr>
            <p:nvPr/>
          </p:nvSpPr>
          <p:spPr bwMode="auto">
            <a:xfrm>
              <a:off x="4209" y="864"/>
              <a:ext cx="0" cy="2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296" name="Line 40"/>
            <p:cNvSpPr>
              <a:spLocks noChangeShapeType="1"/>
            </p:cNvSpPr>
            <p:nvPr/>
          </p:nvSpPr>
          <p:spPr bwMode="auto">
            <a:xfrm>
              <a:off x="4569" y="720"/>
              <a:ext cx="0" cy="2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297" name="Line 41"/>
            <p:cNvSpPr>
              <a:spLocks noChangeShapeType="1"/>
            </p:cNvSpPr>
            <p:nvPr/>
          </p:nvSpPr>
          <p:spPr bwMode="auto">
            <a:xfrm flipH="1" flipV="1">
              <a:off x="4209" y="576"/>
              <a:ext cx="360" cy="14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298" name="Line 42"/>
            <p:cNvSpPr>
              <a:spLocks noChangeShapeType="1"/>
            </p:cNvSpPr>
            <p:nvPr/>
          </p:nvSpPr>
          <p:spPr bwMode="auto">
            <a:xfrm flipH="1" flipV="1">
              <a:off x="3849" y="720"/>
              <a:ext cx="360" cy="14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299" name="Line 43"/>
            <p:cNvSpPr>
              <a:spLocks noChangeShapeType="1"/>
            </p:cNvSpPr>
            <p:nvPr/>
          </p:nvSpPr>
          <p:spPr bwMode="auto">
            <a:xfrm flipH="1" flipV="1">
              <a:off x="3849" y="1008"/>
              <a:ext cx="360" cy="14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300" name="Freeform 44"/>
            <p:cNvSpPr>
              <a:spLocks/>
            </p:cNvSpPr>
            <p:nvPr/>
          </p:nvSpPr>
          <p:spPr bwMode="auto">
            <a:xfrm>
              <a:off x="3834" y="576"/>
              <a:ext cx="379" cy="432"/>
            </a:xfrm>
            <a:custGeom>
              <a:avLst/>
              <a:gdLst>
                <a:gd name="T0" fmla="*/ 947 w 947"/>
                <a:gd name="T1" fmla="*/ 0 h 1080"/>
                <a:gd name="T2" fmla="*/ 647 w 947"/>
                <a:gd name="T3" fmla="*/ 105 h 1080"/>
                <a:gd name="T4" fmla="*/ 542 w 947"/>
                <a:gd name="T5" fmla="*/ 135 h 1080"/>
                <a:gd name="T6" fmla="*/ 497 w 947"/>
                <a:gd name="T7" fmla="*/ 165 h 1080"/>
                <a:gd name="T8" fmla="*/ 362 w 947"/>
                <a:gd name="T9" fmla="*/ 210 h 1080"/>
                <a:gd name="T10" fmla="*/ 152 w 947"/>
                <a:gd name="T11" fmla="*/ 285 h 1080"/>
                <a:gd name="T12" fmla="*/ 62 w 947"/>
                <a:gd name="T13" fmla="*/ 315 h 1080"/>
                <a:gd name="T14" fmla="*/ 47 w 947"/>
                <a:gd name="T15" fmla="*/ 495 h 1080"/>
                <a:gd name="T16" fmla="*/ 17 w 947"/>
                <a:gd name="T17" fmla="*/ 690 h 1080"/>
                <a:gd name="T18" fmla="*/ 32 w 947"/>
                <a:gd name="T19" fmla="*/ 885 h 1080"/>
                <a:gd name="T20" fmla="*/ 47 w 947"/>
                <a:gd name="T21" fmla="*/ 945 h 1080"/>
                <a:gd name="T22" fmla="*/ 32 w 947"/>
                <a:gd name="T23" fmla="*/ 1080 h 10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47" h="1080">
                  <a:moveTo>
                    <a:pt x="947" y="0"/>
                  </a:moveTo>
                  <a:cubicBezTo>
                    <a:pt x="850" y="48"/>
                    <a:pt x="749" y="71"/>
                    <a:pt x="647" y="105"/>
                  </a:cubicBezTo>
                  <a:cubicBezTo>
                    <a:pt x="618" y="115"/>
                    <a:pt x="571" y="121"/>
                    <a:pt x="542" y="135"/>
                  </a:cubicBezTo>
                  <a:cubicBezTo>
                    <a:pt x="526" y="143"/>
                    <a:pt x="513" y="158"/>
                    <a:pt x="497" y="165"/>
                  </a:cubicBezTo>
                  <a:cubicBezTo>
                    <a:pt x="454" y="184"/>
                    <a:pt x="401" y="184"/>
                    <a:pt x="362" y="210"/>
                  </a:cubicBezTo>
                  <a:cubicBezTo>
                    <a:pt x="290" y="258"/>
                    <a:pt x="240" y="256"/>
                    <a:pt x="152" y="285"/>
                  </a:cubicBezTo>
                  <a:cubicBezTo>
                    <a:pt x="122" y="295"/>
                    <a:pt x="62" y="315"/>
                    <a:pt x="62" y="315"/>
                  </a:cubicBezTo>
                  <a:cubicBezTo>
                    <a:pt x="0" y="408"/>
                    <a:pt x="47" y="317"/>
                    <a:pt x="47" y="495"/>
                  </a:cubicBezTo>
                  <a:cubicBezTo>
                    <a:pt x="47" y="611"/>
                    <a:pt x="43" y="613"/>
                    <a:pt x="17" y="690"/>
                  </a:cubicBezTo>
                  <a:cubicBezTo>
                    <a:pt x="22" y="755"/>
                    <a:pt x="24" y="820"/>
                    <a:pt x="32" y="885"/>
                  </a:cubicBezTo>
                  <a:cubicBezTo>
                    <a:pt x="34" y="905"/>
                    <a:pt x="47" y="924"/>
                    <a:pt x="47" y="945"/>
                  </a:cubicBezTo>
                  <a:cubicBezTo>
                    <a:pt x="47" y="990"/>
                    <a:pt x="32" y="1035"/>
                    <a:pt x="32" y="1080"/>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6301" name="Line 45"/>
            <p:cNvSpPr>
              <a:spLocks noChangeShapeType="1"/>
            </p:cNvSpPr>
            <p:nvPr/>
          </p:nvSpPr>
          <p:spPr bwMode="auto">
            <a:xfrm>
              <a:off x="4388" y="648"/>
              <a:ext cx="0" cy="575"/>
            </a:xfrm>
            <a:prstGeom prst="line">
              <a:avLst/>
            </a:prstGeom>
            <a:noFill/>
            <a:ln w="9525">
              <a:solidFill>
                <a:srgbClr val="000000"/>
              </a:solidFill>
              <a:round/>
              <a:headEnd type="none" w="sm" len="me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6302" name="Line 46"/>
            <p:cNvSpPr>
              <a:spLocks noChangeShapeType="1"/>
            </p:cNvSpPr>
            <p:nvPr/>
          </p:nvSpPr>
          <p:spPr bwMode="auto">
            <a:xfrm flipV="1">
              <a:off x="4155" y="816"/>
              <a:ext cx="576" cy="216"/>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6303" name="Line 47"/>
            <p:cNvSpPr>
              <a:spLocks noChangeShapeType="1"/>
            </p:cNvSpPr>
            <p:nvPr/>
          </p:nvSpPr>
          <p:spPr bwMode="auto">
            <a:xfrm flipH="1" flipV="1">
              <a:off x="4388" y="948"/>
              <a:ext cx="359" cy="144"/>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grpSp>
          <p:nvGrpSpPr>
            <p:cNvPr id="96304" name="Group 48"/>
            <p:cNvGrpSpPr>
              <a:grpSpLocks/>
            </p:cNvGrpSpPr>
            <p:nvPr/>
          </p:nvGrpSpPr>
          <p:grpSpPr bwMode="auto">
            <a:xfrm>
              <a:off x="4239" y="1002"/>
              <a:ext cx="34" cy="84"/>
              <a:chOff x="9725" y="13901"/>
              <a:chExt cx="255" cy="435"/>
            </a:xfrm>
          </p:grpSpPr>
          <p:sp>
            <p:nvSpPr>
              <p:cNvPr id="96305" name="Line 49"/>
              <p:cNvSpPr>
                <a:spLocks noChangeShapeType="1"/>
              </p:cNvSpPr>
              <p:nvPr/>
            </p:nvSpPr>
            <p:spPr bwMode="auto">
              <a:xfrm rot="1341769" flipV="1">
                <a:off x="9752" y="13901"/>
                <a:ext cx="180" cy="1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306" name="Line 50"/>
              <p:cNvSpPr>
                <a:spLocks noChangeShapeType="1"/>
              </p:cNvSpPr>
              <p:nvPr/>
            </p:nvSpPr>
            <p:spPr bwMode="auto">
              <a:xfrm rot="1341769" flipV="1">
                <a:off x="9752" y="14156"/>
                <a:ext cx="180" cy="1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307" name="Line 51"/>
              <p:cNvSpPr>
                <a:spLocks noChangeShapeType="1"/>
              </p:cNvSpPr>
              <p:nvPr/>
            </p:nvSpPr>
            <p:spPr bwMode="auto">
              <a:xfrm>
                <a:off x="9725" y="14043"/>
                <a:ext cx="0" cy="2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308" name="Line 52"/>
              <p:cNvSpPr>
                <a:spLocks noChangeShapeType="1"/>
              </p:cNvSpPr>
              <p:nvPr/>
            </p:nvSpPr>
            <p:spPr bwMode="auto">
              <a:xfrm>
                <a:off x="9980" y="13950"/>
                <a:ext cx="0" cy="2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96309" name="Line 53"/>
            <p:cNvSpPr>
              <a:spLocks noChangeShapeType="1"/>
            </p:cNvSpPr>
            <p:nvPr/>
          </p:nvSpPr>
          <p:spPr bwMode="auto">
            <a:xfrm flipH="1">
              <a:off x="4038" y="1050"/>
              <a:ext cx="218"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310" name="Line 54"/>
            <p:cNvSpPr>
              <a:spLocks noChangeShapeType="1"/>
            </p:cNvSpPr>
            <p:nvPr/>
          </p:nvSpPr>
          <p:spPr bwMode="auto">
            <a:xfrm>
              <a:off x="3834" y="1266"/>
              <a:ext cx="21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311" name="Text Box 55"/>
            <p:cNvSpPr txBox="1">
              <a:spLocks noChangeArrowheads="1"/>
            </p:cNvSpPr>
            <p:nvPr/>
          </p:nvSpPr>
          <p:spPr bwMode="auto">
            <a:xfrm>
              <a:off x="3744" y="1040"/>
              <a:ext cx="52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dF</a:t>
              </a:r>
            </a:p>
          </p:txBody>
        </p:sp>
        <p:sp>
          <p:nvSpPr>
            <p:cNvPr id="96312" name="Text Box 56"/>
            <p:cNvSpPr txBox="1">
              <a:spLocks noChangeArrowheads="1"/>
            </p:cNvSpPr>
            <p:nvPr/>
          </p:nvSpPr>
          <p:spPr bwMode="auto">
            <a:xfrm>
              <a:off x="4206" y="765"/>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A</a:t>
              </a:r>
            </a:p>
          </p:txBody>
        </p:sp>
        <p:sp>
          <p:nvSpPr>
            <p:cNvPr id="96313" name="Text Box 57"/>
            <p:cNvSpPr txBox="1">
              <a:spLocks noChangeArrowheads="1"/>
            </p:cNvSpPr>
            <p:nvPr/>
          </p:nvSpPr>
          <p:spPr bwMode="auto">
            <a:xfrm>
              <a:off x="4659" y="1008"/>
              <a:ext cx="216"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x</a:t>
              </a:r>
            </a:p>
          </p:txBody>
        </p:sp>
        <p:sp>
          <p:nvSpPr>
            <p:cNvPr id="96314" name="Text Box 58"/>
            <p:cNvSpPr txBox="1">
              <a:spLocks noChangeArrowheads="1"/>
            </p:cNvSpPr>
            <p:nvPr/>
          </p:nvSpPr>
          <p:spPr bwMode="auto">
            <a:xfrm>
              <a:off x="4359" y="1119"/>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y</a:t>
              </a:r>
            </a:p>
          </p:txBody>
        </p:sp>
        <p:sp>
          <p:nvSpPr>
            <p:cNvPr id="96315" name="Text Box 59"/>
            <p:cNvSpPr txBox="1">
              <a:spLocks noChangeArrowheads="1"/>
            </p:cNvSpPr>
            <p:nvPr/>
          </p:nvSpPr>
          <p:spPr bwMode="auto">
            <a:xfrm>
              <a:off x="4677" y="714"/>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z</a:t>
              </a:r>
            </a:p>
          </p:txBody>
        </p:sp>
      </p:grpSp>
      <p:sp>
        <p:nvSpPr>
          <p:cNvPr id="96316" name="Text Box 60"/>
          <p:cNvSpPr txBox="1">
            <a:spLocks noChangeArrowheads="1"/>
          </p:cNvSpPr>
          <p:nvPr/>
        </p:nvSpPr>
        <p:spPr bwMode="auto">
          <a:xfrm>
            <a:off x="7629525" y="2100263"/>
            <a:ext cx="423863" cy="331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pSp>
        <p:nvGrpSpPr>
          <p:cNvPr id="96317" name="Group 61"/>
          <p:cNvGrpSpPr>
            <a:grpSpLocks/>
          </p:cNvGrpSpPr>
          <p:nvPr/>
        </p:nvGrpSpPr>
        <p:grpSpPr bwMode="auto">
          <a:xfrm>
            <a:off x="7658100" y="582613"/>
            <a:ext cx="1104900" cy="1150937"/>
            <a:chOff x="4824" y="367"/>
            <a:chExt cx="696" cy="725"/>
          </a:xfrm>
        </p:grpSpPr>
        <p:grpSp>
          <p:nvGrpSpPr>
            <p:cNvPr id="96318" name="Group 62"/>
            <p:cNvGrpSpPr>
              <a:grpSpLocks/>
            </p:cNvGrpSpPr>
            <p:nvPr/>
          </p:nvGrpSpPr>
          <p:grpSpPr bwMode="auto">
            <a:xfrm>
              <a:off x="4824" y="384"/>
              <a:ext cx="408" cy="416"/>
              <a:chOff x="9185" y="14220"/>
              <a:chExt cx="345" cy="323"/>
            </a:xfrm>
          </p:grpSpPr>
          <p:sp>
            <p:nvSpPr>
              <p:cNvPr id="96319" name="Line 63"/>
              <p:cNvSpPr>
                <a:spLocks noChangeShapeType="1"/>
              </p:cNvSpPr>
              <p:nvPr/>
            </p:nvSpPr>
            <p:spPr bwMode="auto">
              <a:xfrm flipV="1">
                <a:off x="9358" y="14303"/>
                <a:ext cx="172" cy="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320" name="Line 64"/>
              <p:cNvSpPr>
                <a:spLocks noChangeShapeType="1"/>
              </p:cNvSpPr>
              <p:nvPr/>
            </p:nvSpPr>
            <p:spPr bwMode="auto">
              <a:xfrm flipV="1">
                <a:off x="9358" y="14463"/>
                <a:ext cx="172" cy="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321" name="Line 65"/>
              <p:cNvSpPr>
                <a:spLocks noChangeShapeType="1"/>
              </p:cNvSpPr>
              <p:nvPr/>
            </p:nvSpPr>
            <p:spPr bwMode="auto">
              <a:xfrm>
                <a:off x="9358" y="14383"/>
                <a:ext cx="0" cy="16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322" name="Line 66"/>
              <p:cNvSpPr>
                <a:spLocks noChangeShapeType="1"/>
              </p:cNvSpPr>
              <p:nvPr/>
            </p:nvSpPr>
            <p:spPr bwMode="auto">
              <a:xfrm>
                <a:off x="9530" y="14303"/>
                <a:ext cx="0" cy="16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323" name="Line 67"/>
              <p:cNvSpPr>
                <a:spLocks noChangeShapeType="1"/>
              </p:cNvSpPr>
              <p:nvPr/>
            </p:nvSpPr>
            <p:spPr bwMode="auto">
              <a:xfrm flipH="1" flipV="1">
                <a:off x="9358" y="14223"/>
                <a:ext cx="172" cy="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324" name="Line 68"/>
              <p:cNvSpPr>
                <a:spLocks noChangeShapeType="1"/>
              </p:cNvSpPr>
              <p:nvPr/>
            </p:nvSpPr>
            <p:spPr bwMode="auto">
              <a:xfrm flipH="1" flipV="1">
                <a:off x="9185" y="14303"/>
                <a:ext cx="173" cy="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325" name="Line 69"/>
              <p:cNvSpPr>
                <a:spLocks noChangeShapeType="1"/>
              </p:cNvSpPr>
              <p:nvPr/>
            </p:nvSpPr>
            <p:spPr bwMode="auto">
              <a:xfrm flipH="1" flipV="1">
                <a:off x="9185" y="14463"/>
                <a:ext cx="173" cy="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326" name="Line 70"/>
              <p:cNvSpPr>
                <a:spLocks noChangeShapeType="1"/>
              </p:cNvSpPr>
              <p:nvPr/>
            </p:nvSpPr>
            <p:spPr bwMode="auto">
              <a:xfrm flipH="1">
                <a:off x="9187" y="14220"/>
                <a:ext cx="172" cy="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327" name="Line 71"/>
              <p:cNvSpPr>
                <a:spLocks noChangeShapeType="1"/>
              </p:cNvSpPr>
              <p:nvPr/>
            </p:nvSpPr>
            <p:spPr bwMode="auto">
              <a:xfrm>
                <a:off x="9187" y="14303"/>
                <a:ext cx="0" cy="16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96328" name="Line 72"/>
            <p:cNvSpPr>
              <a:spLocks noChangeShapeType="1"/>
            </p:cNvSpPr>
            <p:nvPr/>
          </p:nvSpPr>
          <p:spPr bwMode="auto">
            <a:xfrm rot="-952358">
              <a:off x="5150" y="627"/>
              <a:ext cx="196" cy="196"/>
            </a:xfrm>
            <a:prstGeom prst="line">
              <a:avLst/>
            </a:prstGeom>
            <a:noFill/>
            <a:ln w="19050">
              <a:solidFill>
                <a:srgbClr val="000099"/>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graphicFrame>
          <p:nvGraphicFramePr>
            <p:cNvPr id="96329" name="Object 73"/>
            <p:cNvGraphicFramePr>
              <a:graphicFrameLocks noChangeAspect="1"/>
            </p:cNvGraphicFramePr>
            <p:nvPr/>
          </p:nvGraphicFramePr>
          <p:xfrm>
            <a:off x="5127" y="699"/>
            <a:ext cx="393" cy="393"/>
          </p:xfrm>
          <a:graphic>
            <a:graphicData uri="http://schemas.openxmlformats.org/presentationml/2006/ole">
              <mc:AlternateContent xmlns:mc="http://schemas.openxmlformats.org/markup-compatibility/2006">
                <mc:Choice xmlns:v="urn:schemas-microsoft-com:vml" Requires="v">
                  <p:oleObj spid="_x0000_s96337" name="Equation" r:id="rId3" imgW="241200" imgH="241200" progId="Equation.3">
                    <p:embed/>
                  </p:oleObj>
                </mc:Choice>
                <mc:Fallback>
                  <p:oleObj name="Equation" r:id="rId3" imgW="241200" imgH="241200" progId="Equation.3">
                    <p:embed/>
                    <p:pic>
                      <p:nvPicPr>
                        <p:cNvPr id="0" name="Object 7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27" y="699"/>
                          <a:ext cx="393" cy="39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96330" name="Text Box 74"/>
            <p:cNvSpPr txBox="1">
              <a:spLocks noChangeArrowheads="1"/>
            </p:cNvSpPr>
            <p:nvPr/>
          </p:nvSpPr>
          <p:spPr bwMode="auto">
            <a:xfrm>
              <a:off x="5231" y="367"/>
              <a:ext cx="2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A</a:t>
              </a:r>
            </a:p>
          </p:txBody>
        </p:sp>
      </p:grpSp>
      <p:grpSp>
        <p:nvGrpSpPr>
          <p:cNvPr id="96331" name="Group 75"/>
          <p:cNvGrpSpPr>
            <a:grpSpLocks/>
          </p:cNvGrpSpPr>
          <p:nvPr/>
        </p:nvGrpSpPr>
        <p:grpSpPr bwMode="auto">
          <a:xfrm>
            <a:off x="2641600" y="1465263"/>
            <a:ext cx="711200" cy="519112"/>
            <a:chOff x="128" y="905"/>
            <a:chExt cx="448" cy="327"/>
          </a:xfrm>
        </p:grpSpPr>
        <p:sp>
          <p:nvSpPr>
            <p:cNvPr id="96332" name="Line 76"/>
            <p:cNvSpPr>
              <a:spLocks noChangeShapeType="1"/>
            </p:cNvSpPr>
            <p:nvPr/>
          </p:nvSpPr>
          <p:spPr bwMode="auto">
            <a:xfrm>
              <a:off x="144" y="930"/>
              <a:ext cx="432" cy="0"/>
            </a:xfrm>
            <a:prstGeom prst="line">
              <a:avLst/>
            </a:prstGeom>
            <a:noFill/>
            <a:ln w="28575">
              <a:solidFill>
                <a:srgbClr val="FF00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6333" name="Text Box 77"/>
            <p:cNvSpPr txBox="1">
              <a:spLocks noChangeArrowheads="1"/>
            </p:cNvSpPr>
            <p:nvPr/>
          </p:nvSpPr>
          <p:spPr bwMode="auto">
            <a:xfrm>
              <a:off x="128" y="905"/>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00"/>
                  </a:solidFill>
                </a:rPr>
                <a:t>P</a:t>
              </a:r>
            </a:p>
          </p:txBody>
        </p:sp>
      </p:grpSp>
      <p:grpSp>
        <p:nvGrpSpPr>
          <p:cNvPr id="96334" name="Group 78"/>
          <p:cNvGrpSpPr>
            <a:grpSpLocks/>
          </p:cNvGrpSpPr>
          <p:nvPr/>
        </p:nvGrpSpPr>
        <p:grpSpPr bwMode="auto">
          <a:xfrm>
            <a:off x="5257800" y="1462088"/>
            <a:ext cx="685800" cy="519112"/>
            <a:chOff x="1504" y="912"/>
            <a:chExt cx="432" cy="327"/>
          </a:xfrm>
        </p:grpSpPr>
        <p:sp>
          <p:nvSpPr>
            <p:cNvPr id="96335" name="Line 79"/>
            <p:cNvSpPr>
              <a:spLocks noChangeShapeType="1"/>
            </p:cNvSpPr>
            <p:nvPr/>
          </p:nvSpPr>
          <p:spPr bwMode="auto">
            <a:xfrm>
              <a:off x="1504" y="937"/>
              <a:ext cx="432" cy="0"/>
            </a:xfrm>
            <a:prstGeom prst="line">
              <a:avLst/>
            </a:prstGeom>
            <a:noFill/>
            <a:ln w="28575">
              <a:solidFill>
                <a:srgbClr val="FF0000"/>
              </a:solidFill>
              <a:round/>
              <a:headEnd type="none"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6336" name="Text Box 80"/>
            <p:cNvSpPr txBox="1">
              <a:spLocks noChangeArrowheads="1"/>
            </p:cNvSpPr>
            <p:nvPr/>
          </p:nvSpPr>
          <p:spPr bwMode="auto">
            <a:xfrm>
              <a:off x="1659" y="912"/>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00"/>
                  </a:solidFill>
                </a:rPr>
                <a:t>P</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96258">
                                            <p:txEl>
                                              <p:pRg st="0" end="0"/>
                                            </p:txEl>
                                          </p:spTgt>
                                        </p:tgtEl>
                                        <p:attrNameLst>
                                          <p:attrName>style.visibility</p:attrName>
                                        </p:attrNameLst>
                                      </p:cBhvr>
                                      <p:to>
                                        <p:strVal val="visible"/>
                                      </p:to>
                                    </p:set>
                                    <p:animEffect transition="in" filter="checkerboard(across)">
                                      <p:cBhvr>
                                        <p:cTn id="7" dur="2000"/>
                                        <p:tgtEl>
                                          <p:spTgt spid="96258">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8" fill="hold" grpId="0" nodeType="clickEffect">
                                  <p:stCondLst>
                                    <p:cond delay="0"/>
                                  </p:stCondLst>
                                  <p:childTnLst>
                                    <p:set>
                                      <p:cBhvr>
                                        <p:cTn id="11" dur="1" fill="hold">
                                          <p:stCondLst>
                                            <p:cond delay="0"/>
                                          </p:stCondLst>
                                        </p:cTn>
                                        <p:tgtEl>
                                          <p:spTgt spid="96291"/>
                                        </p:tgtEl>
                                        <p:attrNameLst>
                                          <p:attrName>style.visibility</p:attrName>
                                        </p:attrNameLst>
                                      </p:cBhvr>
                                      <p:to>
                                        <p:strVal val="visible"/>
                                      </p:to>
                                    </p:set>
                                    <p:anim calcmode="lin" valueType="num">
                                      <p:cBhvr additive="base">
                                        <p:cTn id="12" dur="2000" fill="hold"/>
                                        <p:tgtEl>
                                          <p:spTgt spid="96291"/>
                                        </p:tgtEl>
                                        <p:attrNameLst>
                                          <p:attrName>ppt_x</p:attrName>
                                        </p:attrNameLst>
                                      </p:cBhvr>
                                      <p:tavLst>
                                        <p:tav tm="0">
                                          <p:val>
                                            <p:strVal val="0-#ppt_w/2"/>
                                          </p:val>
                                        </p:tav>
                                        <p:tav tm="100000">
                                          <p:val>
                                            <p:strVal val="#ppt_x"/>
                                          </p:val>
                                        </p:tav>
                                      </p:tavLst>
                                    </p:anim>
                                    <p:anim calcmode="lin" valueType="num">
                                      <p:cBhvr additive="base">
                                        <p:cTn id="13" dur="2000" fill="hold"/>
                                        <p:tgtEl>
                                          <p:spTgt spid="96291"/>
                                        </p:tgtEl>
                                        <p:attrNameLst>
                                          <p:attrName>ppt_y</p:attrName>
                                        </p:attrNameLst>
                                      </p:cBhvr>
                                      <p:tavLst>
                                        <p:tav tm="0">
                                          <p:val>
                                            <p:strVal val="#ppt_y"/>
                                          </p:val>
                                        </p:tav>
                                        <p:tav tm="100000">
                                          <p:val>
                                            <p:strVal val="#ppt_y"/>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21" presetClass="entr" presetSubtype="4" fill="hold" nodeType="clickEffect">
                                  <p:stCondLst>
                                    <p:cond delay="0"/>
                                  </p:stCondLst>
                                  <p:childTnLst>
                                    <p:set>
                                      <p:cBhvr>
                                        <p:cTn id="17" dur="1" fill="hold">
                                          <p:stCondLst>
                                            <p:cond delay="0"/>
                                          </p:stCondLst>
                                        </p:cTn>
                                        <p:tgtEl>
                                          <p:spTgt spid="96259"/>
                                        </p:tgtEl>
                                        <p:attrNameLst>
                                          <p:attrName>style.visibility</p:attrName>
                                        </p:attrNameLst>
                                      </p:cBhvr>
                                      <p:to>
                                        <p:strVal val="visible"/>
                                      </p:to>
                                    </p:set>
                                    <p:animEffect transition="in" filter="wheel(4)">
                                      <p:cBhvr>
                                        <p:cTn id="18" dur="2000"/>
                                        <p:tgtEl>
                                          <p:spTgt spid="96259"/>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24" presetClass="entr" presetSubtype="0" fill="hold" nodeType="clickEffect">
                                  <p:stCondLst>
                                    <p:cond delay="0"/>
                                  </p:stCondLst>
                                  <p:childTnLst>
                                    <p:set>
                                      <p:cBhvr>
                                        <p:cTn id="22" dur="1" fill="hold">
                                          <p:stCondLst>
                                            <p:cond delay="0"/>
                                          </p:stCondLst>
                                        </p:cTn>
                                        <p:tgtEl>
                                          <p:spTgt spid="96265"/>
                                        </p:tgtEl>
                                        <p:attrNameLst>
                                          <p:attrName>style.visibility</p:attrName>
                                        </p:attrNameLst>
                                      </p:cBhvr>
                                      <p:to>
                                        <p:strVal val="visible"/>
                                      </p:to>
                                    </p:set>
                                    <p:anim to="" calcmode="lin" valueType="num">
                                      <p:cBhvr>
                                        <p:cTn id="23" dur="1" fill="hold"/>
                                        <p:tgtEl>
                                          <p:spTgt spid="96265"/>
                                        </p:tgtEl>
                                        <p:attrNameLst>
                                          <p:attrName/>
                                        </p:attrNameLst>
                                      </p:cBhvr>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21" presetClass="entr" presetSubtype="4" fill="hold" nodeType="clickEffect">
                                  <p:stCondLst>
                                    <p:cond delay="0"/>
                                  </p:stCondLst>
                                  <p:childTnLst>
                                    <p:set>
                                      <p:cBhvr>
                                        <p:cTn id="27" dur="1" fill="hold">
                                          <p:stCondLst>
                                            <p:cond delay="0"/>
                                          </p:stCondLst>
                                        </p:cTn>
                                        <p:tgtEl>
                                          <p:spTgt spid="96262"/>
                                        </p:tgtEl>
                                        <p:attrNameLst>
                                          <p:attrName>style.visibility</p:attrName>
                                        </p:attrNameLst>
                                      </p:cBhvr>
                                      <p:to>
                                        <p:strVal val="visible"/>
                                      </p:to>
                                    </p:set>
                                    <p:animEffect transition="in" filter="wheel(4)">
                                      <p:cBhvr>
                                        <p:cTn id="28" dur="2000"/>
                                        <p:tgtEl>
                                          <p:spTgt spid="96262"/>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21" presetClass="entr" presetSubtype="4" fill="hold" nodeType="clickEffect">
                                  <p:stCondLst>
                                    <p:cond delay="0"/>
                                  </p:stCondLst>
                                  <p:childTnLst>
                                    <p:set>
                                      <p:cBhvr>
                                        <p:cTn id="32" dur="1" fill="hold">
                                          <p:stCondLst>
                                            <p:cond delay="0"/>
                                          </p:stCondLst>
                                        </p:cTn>
                                        <p:tgtEl>
                                          <p:spTgt spid="96334"/>
                                        </p:tgtEl>
                                        <p:attrNameLst>
                                          <p:attrName>style.visibility</p:attrName>
                                        </p:attrNameLst>
                                      </p:cBhvr>
                                      <p:to>
                                        <p:strVal val="visible"/>
                                      </p:to>
                                    </p:set>
                                    <p:animEffect transition="in" filter="wheel(4)">
                                      <p:cBhvr>
                                        <p:cTn id="33" dur="2000"/>
                                        <p:tgtEl>
                                          <p:spTgt spid="96334"/>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21" presetClass="entr" presetSubtype="4" fill="hold" nodeType="clickEffect">
                                  <p:stCondLst>
                                    <p:cond delay="0"/>
                                  </p:stCondLst>
                                  <p:childTnLst>
                                    <p:set>
                                      <p:cBhvr>
                                        <p:cTn id="37" dur="1" fill="hold">
                                          <p:stCondLst>
                                            <p:cond delay="0"/>
                                          </p:stCondLst>
                                        </p:cTn>
                                        <p:tgtEl>
                                          <p:spTgt spid="96331"/>
                                        </p:tgtEl>
                                        <p:attrNameLst>
                                          <p:attrName>style.visibility</p:attrName>
                                        </p:attrNameLst>
                                      </p:cBhvr>
                                      <p:to>
                                        <p:strVal val="visible"/>
                                      </p:to>
                                    </p:set>
                                    <p:animEffect transition="in" filter="wheel(4)">
                                      <p:cBhvr>
                                        <p:cTn id="38" dur="2000"/>
                                        <p:tgtEl>
                                          <p:spTgt spid="96331"/>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24" presetClass="entr" presetSubtype="0" fill="hold" nodeType="clickEffect">
                                  <p:stCondLst>
                                    <p:cond delay="0"/>
                                  </p:stCondLst>
                                  <p:childTnLst>
                                    <p:set>
                                      <p:cBhvr>
                                        <p:cTn id="42" dur="1" fill="hold">
                                          <p:stCondLst>
                                            <p:cond delay="0"/>
                                          </p:stCondLst>
                                        </p:cTn>
                                        <p:tgtEl>
                                          <p:spTgt spid="96276"/>
                                        </p:tgtEl>
                                        <p:attrNameLst>
                                          <p:attrName>style.visibility</p:attrName>
                                        </p:attrNameLst>
                                      </p:cBhvr>
                                      <p:to>
                                        <p:strVal val="visible"/>
                                      </p:to>
                                    </p:set>
                                    <p:anim to="" calcmode="lin" valueType="num">
                                      <p:cBhvr>
                                        <p:cTn id="43" dur="1" fill="hold"/>
                                        <p:tgtEl>
                                          <p:spTgt spid="96276"/>
                                        </p:tgtEl>
                                        <p:attrNameLst>
                                          <p:attrName/>
                                        </p:attrNameLst>
                                      </p:cBhvr>
                                    </p:anim>
                                  </p:childTnLst>
                                </p:cTn>
                              </p:par>
                            </p:childTnLst>
                          </p:cTn>
                        </p:par>
                      </p:childTnLst>
                    </p:cTn>
                  </p:par>
                  <p:par>
                    <p:cTn id="44" fill="hold" nodeType="clickPar">
                      <p:stCondLst>
                        <p:cond delay="indefinite"/>
                      </p:stCondLst>
                      <p:childTnLst>
                        <p:par>
                          <p:cTn id="45" fill="hold" nodeType="withGroup">
                            <p:stCondLst>
                              <p:cond delay="0"/>
                            </p:stCondLst>
                            <p:childTnLst>
                              <p:par>
                                <p:cTn id="46" presetID="5" presetClass="entr" presetSubtype="10" fill="hold" nodeType="clickEffect">
                                  <p:stCondLst>
                                    <p:cond delay="0"/>
                                  </p:stCondLst>
                                  <p:childTnLst>
                                    <p:set>
                                      <p:cBhvr>
                                        <p:cTn id="47" dur="1" fill="hold">
                                          <p:stCondLst>
                                            <p:cond delay="0"/>
                                          </p:stCondLst>
                                        </p:cTn>
                                        <p:tgtEl>
                                          <p:spTgt spid="96292"/>
                                        </p:tgtEl>
                                        <p:attrNameLst>
                                          <p:attrName>style.visibility</p:attrName>
                                        </p:attrNameLst>
                                      </p:cBhvr>
                                      <p:to>
                                        <p:strVal val="visible"/>
                                      </p:to>
                                    </p:set>
                                    <p:animEffect transition="in" filter="checkerboard(across)">
                                      <p:cBhvr>
                                        <p:cTn id="48" dur="500"/>
                                        <p:tgtEl>
                                          <p:spTgt spid="96292"/>
                                        </p:tgtEl>
                                      </p:cBhvr>
                                    </p:animEffect>
                                  </p:childTnLst>
                                </p:cTn>
                              </p:par>
                            </p:childTnLst>
                          </p:cTn>
                        </p:par>
                      </p:childTnLst>
                    </p:cTn>
                  </p:par>
                  <p:par>
                    <p:cTn id="49" fill="hold" nodeType="clickPar">
                      <p:stCondLst>
                        <p:cond delay="indefinite"/>
                      </p:stCondLst>
                      <p:childTnLst>
                        <p:par>
                          <p:cTn id="50" fill="hold" nodeType="withGroup">
                            <p:stCondLst>
                              <p:cond delay="0"/>
                            </p:stCondLst>
                            <p:childTnLst>
                              <p:par>
                                <p:cTn id="51" presetID="22" presetClass="entr" presetSubtype="1" fill="hold" grpId="0" nodeType="clickEffect">
                                  <p:stCondLst>
                                    <p:cond delay="0"/>
                                  </p:stCondLst>
                                  <p:childTnLst>
                                    <p:set>
                                      <p:cBhvr>
                                        <p:cTn id="52" dur="1" fill="hold">
                                          <p:stCondLst>
                                            <p:cond delay="0"/>
                                          </p:stCondLst>
                                        </p:cTn>
                                        <p:tgtEl>
                                          <p:spTgt spid="96287"/>
                                        </p:tgtEl>
                                        <p:attrNameLst>
                                          <p:attrName>style.visibility</p:attrName>
                                        </p:attrNameLst>
                                      </p:cBhvr>
                                      <p:to>
                                        <p:strVal val="visible"/>
                                      </p:to>
                                    </p:set>
                                    <p:animEffect transition="in" filter="wipe(up)">
                                      <p:cBhvr>
                                        <p:cTn id="53" dur="2000"/>
                                        <p:tgtEl>
                                          <p:spTgt spid="96287"/>
                                        </p:tgtEl>
                                      </p:cBhvr>
                                    </p:animEffect>
                                  </p:childTnLst>
                                </p:cTn>
                              </p:par>
                            </p:childTnLst>
                          </p:cTn>
                        </p:par>
                      </p:childTnLst>
                    </p:cTn>
                  </p:par>
                  <p:par>
                    <p:cTn id="54" fill="hold" nodeType="clickPar">
                      <p:stCondLst>
                        <p:cond delay="indefinite"/>
                      </p:stCondLst>
                      <p:childTnLst>
                        <p:par>
                          <p:cTn id="55" fill="hold" nodeType="withGroup">
                            <p:stCondLst>
                              <p:cond delay="0"/>
                            </p:stCondLst>
                            <p:childTnLst>
                              <p:par>
                                <p:cTn id="56" presetID="22" presetClass="entr" presetSubtype="1" fill="hold" grpId="0" nodeType="clickEffect">
                                  <p:stCondLst>
                                    <p:cond delay="0"/>
                                  </p:stCondLst>
                                  <p:childTnLst>
                                    <p:set>
                                      <p:cBhvr>
                                        <p:cTn id="57" dur="1" fill="hold">
                                          <p:stCondLst>
                                            <p:cond delay="0"/>
                                          </p:stCondLst>
                                        </p:cTn>
                                        <p:tgtEl>
                                          <p:spTgt spid="96288"/>
                                        </p:tgtEl>
                                        <p:attrNameLst>
                                          <p:attrName>style.visibility</p:attrName>
                                        </p:attrNameLst>
                                      </p:cBhvr>
                                      <p:to>
                                        <p:strVal val="visible"/>
                                      </p:to>
                                    </p:set>
                                    <p:animEffect transition="in" filter="wipe(up)">
                                      <p:cBhvr>
                                        <p:cTn id="58" dur="2000"/>
                                        <p:tgtEl>
                                          <p:spTgt spid="96288"/>
                                        </p:tgtEl>
                                      </p:cBhvr>
                                    </p:animEffect>
                                  </p:childTnLst>
                                </p:cTn>
                              </p:par>
                            </p:childTnLst>
                          </p:cTn>
                        </p:par>
                      </p:childTnLst>
                    </p:cTn>
                  </p:par>
                  <p:par>
                    <p:cTn id="59" fill="hold" nodeType="clickPar">
                      <p:stCondLst>
                        <p:cond delay="indefinite"/>
                      </p:stCondLst>
                      <p:childTnLst>
                        <p:par>
                          <p:cTn id="60" fill="hold" nodeType="withGroup">
                            <p:stCondLst>
                              <p:cond delay="0"/>
                            </p:stCondLst>
                            <p:childTnLst>
                              <p:par>
                                <p:cTn id="61" presetID="22" presetClass="entr" presetSubtype="4" fill="hold" nodeType="clickEffect">
                                  <p:stCondLst>
                                    <p:cond delay="0"/>
                                  </p:stCondLst>
                                  <p:childTnLst>
                                    <p:set>
                                      <p:cBhvr>
                                        <p:cTn id="62" dur="1" fill="hold">
                                          <p:stCondLst>
                                            <p:cond delay="0"/>
                                          </p:stCondLst>
                                        </p:cTn>
                                        <p:tgtEl>
                                          <p:spTgt spid="96317"/>
                                        </p:tgtEl>
                                        <p:attrNameLst>
                                          <p:attrName>style.visibility</p:attrName>
                                        </p:attrNameLst>
                                      </p:cBhvr>
                                      <p:to>
                                        <p:strVal val="visible"/>
                                      </p:to>
                                    </p:set>
                                    <p:animEffect transition="in" filter="wipe(down)">
                                      <p:cBhvr>
                                        <p:cTn id="63" dur="500"/>
                                        <p:tgtEl>
                                          <p:spTgt spid="96317"/>
                                        </p:tgtEl>
                                      </p:cBhvr>
                                    </p:animEffect>
                                  </p:childTnLst>
                                </p:cTn>
                              </p:par>
                            </p:childTnLst>
                          </p:cTn>
                        </p:par>
                      </p:childTnLst>
                    </p:cTn>
                  </p:par>
                  <p:par>
                    <p:cTn id="64" fill="hold" nodeType="clickPar">
                      <p:stCondLst>
                        <p:cond delay="indefinite"/>
                      </p:stCondLst>
                      <p:childTnLst>
                        <p:par>
                          <p:cTn id="65" fill="hold" nodeType="withGroup">
                            <p:stCondLst>
                              <p:cond delay="0"/>
                            </p:stCondLst>
                            <p:childTnLst>
                              <p:par>
                                <p:cTn id="66" presetID="5" presetClass="entr" presetSubtype="10" fill="hold" grpId="0" nodeType="clickEffect">
                                  <p:stCondLst>
                                    <p:cond delay="0"/>
                                  </p:stCondLst>
                                  <p:childTnLst>
                                    <p:set>
                                      <p:cBhvr>
                                        <p:cTn id="67" dur="1" fill="hold">
                                          <p:stCondLst>
                                            <p:cond delay="0"/>
                                          </p:stCondLst>
                                        </p:cTn>
                                        <p:tgtEl>
                                          <p:spTgt spid="96289"/>
                                        </p:tgtEl>
                                        <p:attrNameLst>
                                          <p:attrName>style.visibility</p:attrName>
                                        </p:attrNameLst>
                                      </p:cBhvr>
                                      <p:to>
                                        <p:strVal val="visible"/>
                                      </p:to>
                                    </p:set>
                                    <p:animEffect transition="in" filter="checkerboard(across)">
                                      <p:cBhvr>
                                        <p:cTn id="68" dur="2000"/>
                                        <p:tgtEl>
                                          <p:spTgt spid="96289"/>
                                        </p:tgtEl>
                                      </p:cBhvr>
                                    </p:animEffect>
                                  </p:childTnLst>
                                </p:cTn>
                              </p:par>
                            </p:childTnLst>
                          </p:cTn>
                        </p:par>
                      </p:childTnLst>
                    </p:cTn>
                  </p:par>
                  <p:par>
                    <p:cTn id="69" fill="hold" nodeType="clickPar">
                      <p:stCondLst>
                        <p:cond delay="indefinite"/>
                      </p:stCondLst>
                      <p:childTnLst>
                        <p:par>
                          <p:cTn id="70" fill="hold" nodeType="withGroup">
                            <p:stCondLst>
                              <p:cond delay="0"/>
                            </p:stCondLst>
                            <p:childTnLst>
                              <p:par>
                                <p:cTn id="71" presetID="22" presetClass="entr" presetSubtype="1" fill="hold" grpId="0" nodeType="clickEffect">
                                  <p:stCondLst>
                                    <p:cond delay="0"/>
                                  </p:stCondLst>
                                  <p:childTnLst>
                                    <p:set>
                                      <p:cBhvr>
                                        <p:cTn id="72" dur="1" fill="hold">
                                          <p:stCondLst>
                                            <p:cond delay="0"/>
                                          </p:stCondLst>
                                        </p:cTn>
                                        <p:tgtEl>
                                          <p:spTgt spid="96290"/>
                                        </p:tgtEl>
                                        <p:attrNameLst>
                                          <p:attrName>style.visibility</p:attrName>
                                        </p:attrNameLst>
                                      </p:cBhvr>
                                      <p:to>
                                        <p:strVal val="visible"/>
                                      </p:to>
                                    </p:set>
                                    <p:animEffect transition="in" filter="wipe(up)">
                                      <p:cBhvr>
                                        <p:cTn id="73" dur="2000"/>
                                        <p:tgtEl>
                                          <p:spTgt spid="962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6258" grpId="0" build="p" autoUpdateAnimBg="0"/>
      <p:bldP spid="96287" grpId="0" autoUpdateAnimBg="0"/>
      <p:bldP spid="96288" grpId="0" autoUpdateAnimBg="0"/>
      <p:bldP spid="96289" grpId="0" autoUpdateAnimBg="0"/>
      <p:bldP spid="96290" grpId="0" autoUpdateAnimBg="0"/>
      <p:bldP spid="96291" grpId="0"/>
    </p:bldLst>
  </p:timing>
</p:sld>
</file>

<file path=ppt/slides/slide4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pSp>
        <p:nvGrpSpPr>
          <p:cNvPr id="97282" name="Group 2"/>
          <p:cNvGrpSpPr>
            <a:grpSpLocks/>
          </p:cNvGrpSpPr>
          <p:nvPr/>
        </p:nvGrpSpPr>
        <p:grpSpPr bwMode="auto">
          <a:xfrm>
            <a:off x="5500688" y="1162050"/>
            <a:ext cx="2109787" cy="1719263"/>
            <a:chOff x="3447" y="912"/>
            <a:chExt cx="1329" cy="1083"/>
          </a:xfrm>
        </p:grpSpPr>
        <p:sp>
          <p:nvSpPr>
            <p:cNvPr id="97283" name="Text Box 3"/>
            <p:cNvSpPr txBox="1">
              <a:spLocks noChangeArrowheads="1"/>
            </p:cNvSpPr>
            <p:nvPr/>
          </p:nvSpPr>
          <p:spPr bwMode="auto">
            <a:xfrm>
              <a:off x="4408" y="1540"/>
              <a:ext cx="344" cy="3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x</a:t>
              </a:r>
            </a:p>
          </p:txBody>
        </p:sp>
        <p:sp>
          <p:nvSpPr>
            <p:cNvPr id="97284" name="Text Box 4"/>
            <p:cNvSpPr txBox="1">
              <a:spLocks noChangeArrowheads="1"/>
            </p:cNvSpPr>
            <p:nvPr/>
          </p:nvSpPr>
          <p:spPr bwMode="auto">
            <a:xfrm>
              <a:off x="4402" y="954"/>
              <a:ext cx="350" cy="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z</a:t>
              </a:r>
            </a:p>
          </p:txBody>
        </p:sp>
        <p:sp>
          <p:nvSpPr>
            <p:cNvPr id="97285" name="Text Box 5"/>
            <p:cNvSpPr txBox="1">
              <a:spLocks noChangeArrowheads="1"/>
            </p:cNvSpPr>
            <p:nvPr/>
          </p:nvSpPr>
          <p:spPr bwMode="auto">
            <a:xfrm>
              <a:off x="3447" y="1545"/>
              <a:ext cx="576" cy="3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dF</a:t>
              </a:r>
            </a:p>
          </p:txBody>
        </p:sp>
        <p:sp>
          <p:nvSpPr>
            <p:cNvPr id="97286" name="Line 6"/>
            <p:cNvSpPr>
              <a:spLocks noChangeShapeType="1"/>
            </p:cNvSpPr>
            <p:nvPr/>
          </p:nvSpPr>
          <p:spPr bwMode="auto">
            <a:xfrm flipV="1">
              <a:off x="3974" y="1103"/>
              <a:ext cx="419" cy="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287" name="Line 7"/>
            <p:cNvSpPr>
              <a:spLocks noChangeShapeType="1"/>
            </p:cNvSpPr>
            <p:nvPr/>
          </p:nvSpPr>
          <p:spPr bwMode="auto">
            <a:xfrm flipV="1">
              <a:off x="3974" y="1486"/>
              <a:ext cx="419" cy="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288" name="Line 8"/>
            <p:cNvSpPr>
              <a:spLocks noChangeShapeType="1"/>
            </p:cNvSpPr>
            <p:nvPr/>
          </p:nvSpPr>
          <p:spPr bwMode="auto">
            <a:xfrm>
              <a:off x="3974" y="1294"/>
              <a:ext cx="0" cy="38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289" name="Line 9"/>
            <p:cNvSpPr>
              <a:spLocks noChangeShapeType="1"/>
            </p:cNvSpPr>
            <p:nvPr/>
          </p:nvSpPr>
          <p:spPr bwMode="auto">
            <a:xfrm>
              <a:off x="4393" y="1103"/>
              <a:ext cx="0" cy="38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290" name="Line 10"/>
            <p:cNvSpPr>
              <a:spLocks noChangeShapeType="1"/>
            </p:cNvSpPr>
            <p:nvPr/>
          </p:nvSpPr>
          <p:spPr bwMode="auto">
            <a:xfrm flipH="1" flipV="1">
              <a:off x="3974" y="912"/>
              <a:ext cx="419" cy="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291" name="Line 11"/>
            <p:cNvSpPr>
              <a:spLocks noChangeShapeType="1"/>
            </p:cNvSpPr>
            <p:nvPr/>
          </p:nvSpPr>
          <p:spPr bwMode="auto">
            <a:xfrm flipH="1" flipV="1">
              <a:off x="3554" y="1103"/>
              <a:ext cx="420" cy="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292" name="Line 12"/>
            <p:cNvSpPr>
              <a:spLocks noChangeShapeType="1"/>
            </p:cNvSpPr>
            <p:nvPr/>
          </p:nvSpPr>
          <p:spPr bwMode="auto">
            <a:xfrm flipH="1" flipV="1">
              <a:off x="3554" y="1486"/>
              <a:ext cx="420" cy="19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293" name="Freeform 13"/>
            <p:cNvSpPr>
              <a:spLocks/>
            </p:cNvSpPr>
            <p:nvPr/>
          </p:nvSpPr>
          <p:spPr bwMode="auto">
            <a:xfrm>
              <a:off x="3537" y="912"/>
              <a:ext cx="441" cy="574"/>
            </a:xfrm>
            <a:custGeom>
              <a:avLst/>
              <a:gdLst>
                <a:gd name="T0" fmla="*/ 947 w 947"/>
                <a:gd name="T1" fmla="*/ 0 h 1080"/>
                <a:gd name="T2" fmla="*/ 647 w 947"/>
                <a:gd name="T3" fmla="*/ 105 h 1080"/>
                <a:gd name="T4" fmla="*/ 542 w 947"/>
                <a:gd name="T5" fmla="*/ 135 h 1080"/>
                <a:gd name="T6" fmla="*/ 497 w 947"/>
                <a:gd name="T7" fmla="*/ 165 h 1080"/>
                <a:gd name="T8" fmla="*/ 362 w 947"/>
                <a:gd name="T9" fmla="*/ 210 h 1080"/>
                <a:gd name="T10" fmla="*/ 152 w 947"/>
                <a:gd name="T11" fmla="*/ 285 h 1080"/>
                <a:gd name="T12" fmla="*/ 62 w 947"/>
                <a:gd name="T13" fmla="*/ 315 h 1080"/>
                <a:gd name="T14" fmla="*/ 47 w 947"/>
                <a:gd name="T15" fmla="*/ 495 h 1080"/>
                <a:gd name="T16" fmla="*/ 17 w 947"/>
                <a:gd name="T17" fmla="*/ 690 h 1080"/>
                <a:gd name="T18" fmla="*/ 32 w 947"/>
                <a:gd name="T19" fmla="*/ 885 h 1080"/>
                <a:gd name="T20" fmla="*/ 47 w 947"/>
                <a:gd name="T21" fmla="*/ 945 h 1080"/>
                <a:gd name="T22" fmla="*/ 32 w 947"/>
                <a:gd name="T23" fmla="*/ 1080 h 10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47" h="1080">
                  <a:moveTo>
                    <a:pt x="947" y="0"/>
                  </a:moveTo>
                  <a:cubicBezTo>
                    <a:pt x="850" y="48"/>
                    <a:pt x="749" y="71"/>
                    <a:pt x="647" y="105"/>
                  </a:cubicBezTo>
                  <a:cubicBezTo>
                    <a:pt x="618" y="115"/>
                    <a:pt x="571" y="121"/>
                    <a:pt x="542" y="135"/>
                  </a:cubicBezTo>
                  <a:cubicBezTo>
                    <a:pt x="526" y="143"/>
                    <a:pt x="513" y="158"/>
                    <a:pt x="497" y="165"/>
                  </a:cubicBezTo>
                  <a:cubicBezTo>
                    <a:pt x="454" y="184"/>
                    <a:pt x="401" y="184"/>
                    <a:pt x="362" y="210"/>
                  </a:cubicBezTo>
                  <a:cubicBezTo>
                    <a:pt x="290" y="258"/>
                    <a:pt x="240" y="256"/>
                    <a:pt x="152" y="285"/>
                  </a:cubicBezTo>
                  <a:cubicBezTo>
                    <a:pt x="122" y="295"/>
                    <a:pt x="62" y="315"/>
                    <a:pt x="62" y="315"/>
                  </a:cubicBezTo>
                  <a:cubicBezTo>
                    <a:pt x="0" y="408"/>
                    <a:pt x="47" y="317"/>
                    <a:pt x="47" y="495"/>
                  </a:cubicBezTo>
                  <a:cubicBezTo>
                    <a:pt x="47" y="611"/>
                    <a:pt x="43" y="613"/>
                    <a:pt x="17" y="690"/>
                  </a:cubicBezTo>
                  <a:cubicBezTo>
                    <a:pt x="22" y="755"/>
                    <a:pt x="24" y="820"/>
                    <a:pt x="32" y="885"/>
                  </a:cubicBezTo>
                  <a:cubicBezTo>
                    <a:pt x="34" y="905"/>
                    <a:pt x="47" y="924"/>
                    <a:pt x="47" y="945"/>
                  </a:cubicBezTo>
                  <a:cubicBezTo>
                    <a:pt x="47" y="990"/>
                    <a:pt x="32" y="1035"/>
                    <a:pt x="32" y="1080"/>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7294" name="Line 14"/>
            <p:cNvSpPr>
              <a:spLocks noChangeShapeType="1"/>
            </p:cNvSpPr>
            <p:nvPr/>
          </p:nvSpPr>
          <p:spPr bwMode="auto">
            <a:xfrm>
              <a:off x="4182" y="1080"/>
              <a:ext cx="0" cy="763"/>
            </a:xfrm>
            <a:prstGeom prst="line">
              <a:avLst/>
            </a:prstGeom>
            <a:noFill/>
            <a:ln w="9525">
              <a:solidFill>
                <a:srgbClr val="000000"/>
              </a:solidFill>
              <a:round/>
              <a:headEnd type="none" w="sm" len="me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7295" name="Line 15"/>
            <p:cNvSpPr>
              <a:spLocks noChangeShapeType="1"/>
            </p:cNvSpPr>
            <p:nvPr/>
          </p:nvSpPr>
          <p:spPr bwMode="auto">
            <a:xfrm flipV="1">
              <a:off x="3911" y="1231"/>
              <a:ext cx="670" cy="287"/>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7296" name="Line 16"/>
            <p:cNvSpPr>
              <a:spLocks noChangeShapeType="1"/>
            </p:cNvSpPr>
            <p:nvPr/>
          </p:nvSpPr>
          <p:spPr bwMode="auto">
            <a:xfrm flipH="1" flipV="1">
              <a:off x="4182" y="1406"/>
              <a:ext cx="418" cy="191"/>
            </a:xfrm>
            <a:prstGeom prst="line">
              <a:avLst/>
            </a:prstGeom>
            <a:noFill/>
            <a:ln w="9525">
              <a:solidFill>
                <a:srgbClr val="0000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grpSp>
          <p:nvGrpSpPr>
            <p:cNvPr id="97297" name="Group 17"/>
            <p:cNvGrpSpPr>
              <a:grpSpLocks/>
            </p:cNvGrpSpPr>
            <p:nvPr/>
          </p:nvGrpSpPr>
          <p:grpSpPr bwMode="auto">
            <a:xfrm>
              <a:off x="4009" y="1478"/>
              <a:ext cx="39" cy="111"/>
              <a:chOff x="9725" y="13901"/>
              <a:chExt cx="255" cy="435"/>
            </a:xfrm>
          </p:grpSpPr>
          <p:sp>
            <p:nvSpPr>
              <p:cNvPr id="97298" name="Line 18"/>
              <p:cNvSpPr>
                <a:spLocks noChangeShapeType="1"/>
              </p:cNvSpPr>
              <p:nvPr/>
            </p:nvSpPr>
            <p:spPr bwMode="auto">
              <a:xfrm rot="1341769" flipV="1">
                <a:off x="9752" y="13901"/>
                <a:ext cx="180" cy="1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299" name="Line 19"/>
              <p:cNvSpPr>
                <a:spLocks noChangeShapeType="1"/>
              </p:cNvSpPr>
              <p:nvPr/>
            </p:nvSpPr>
            <p:spPr bwMode="auto">
              <a:xfrm rot="1341769" flipV="1">
                <a:off x="9752" y="14156"/>
                <a:ext cx="180" cy="1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00" name="Line 20"/>
              <p:cNvSpPr>
                <a:spLocks noChangeShapeType="1"/>
              </p:cNvSpPr>
              <p:nvPr/>
            </p:nvSpPr>
            <p:spPr bwMode="auto">
              <a:xfrm>
                <a:off x="9725" y="14043"/>
                <a:ext cx="0" cy="2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01" name="Line 21"/>
              <p:cNvSpPr>
                <a:spLocks noChangeShapeType="1"/>
              </p:cNvSpPr>
              <p:nvPr/>
            </p:nvSpPr>
            <p:spPr bwMode="auto">
              <a:xfrm>
                <a:off x="9980" y="13950"/>
                <a:ext cx="0" cy="2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97302" name="Line 22"/>
            <p:cNvSpPr>
              <a:spLocks noChangeShapeType="1"/>
            </p:cNvSpPr>
            <p:nvPr/>
          </p:nvSpPr>
          <p:spPr bwMode="auto">
            <a:xfrm flipH="1">
              <a:off x="3775" y="1542"/>
              <a:ext cx="253" cy="28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03" name="Line 23"/>
            <p:cNvSpPr>
              <a:spLocks noChangeShapeType="1"/>
            </p:cNvSpPr>
            <p:nvPr/>
          </p:nvSpPr>
          <p:spPr bwMode="auto">
            <a:xfrm>
              <a:off x="3537" y="1828"/>
              <a:ext cx="25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04" name="Text Box 24"/>
            <p:cNvSpPr txBox="1">
              <a:spLocks noChangeArrowheads="1"/>
            </p:cNvSpPr>
            <p:nvPr/>
          </p:nvSpPr>
          <p:spPr bwMode="auto">
            <a:xfrm>
              <a:off x="3964" y="1200"/>
              <a:ext cx="252" cy="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A</a:t>
              </a:r>
            </a:p>
          </p:txBody>
        </p:sp>
        <p:sp>
          <p:nvSpPr>
            <p:cNvPr id="97305" name="Text Box 25"/>
            <p:cNvSpPr txBox="1">
              <a:spLocks noChangeArrowheads="1"/>
            </p:cNvSpPr>
            <p:nvPr/>
          </p:nvSpPr>
          <p:spPr bwMode="auto">
            <a:xfrm>
              <a:off x="4157" y="1516"/>
              <a:ext cx="382" cy="4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y</a:t>
              </a:r>
            </a:p>
          </p:txBody>
        </p:sp>
        <p:sp>
          <p:nvSpPr>
            <p:cNvPr id="97306" name="Text Box 26"/>
            <p:cNvSpPr txBox="1">
              <a:spLocks noChangeArrowheads="1"/>
            </p:cNvSpPr>
            <p:nvPr/>
          </p:nvSpPr>
          <p:spPr bwMode="auto">
            <a:xfrm>
              <a:off x="4509" y="1659"/>
              <a:ext cx="267" cy="2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pSp>
      <p:grpSp>
        <p:nvGrpSpPr>
          <p:cNvPr id="97307" name="Group 27"/>
          <p:cNvGrpSpPr>
            <a:grpSpLocks/>
          </p:cNvGrpSpPr>
          <p:nvPr/>
        </p:nvGrpSpPr>
        <p:grpSpPr bwMode="auto">
          <a:xfrm>
            <a:off x="7548563" y="1181100"/>
            <a:ext cx="1381125" cy="1314450"/>
            <a:chOff x="4737" y="996"/>
            <a:chExt cx="870" cy="828"/>
          </a:xfrm>
        </p:grpSpPr>
        <p:grpSp>
          <p:nvGrpSpPr>
            <p:cNvPr id="97308" name="Group 28"/>
            <p:cNvGrpSpPr>
              <a:grpSpLocks/>
            </p:cNvGrpSpPr>
            <p:nvPr/>
          </p:nvGrpSpPr>
          <p:grpSpPr bwMode="auto">
            <a:xfrm>
              <a:off x="4737" y="996"/>
              <a:ext cx="465" cy="480"/>
              <a:chOff x="9185" y="14220"/>
              <a:chExt cx="345" cy="323"/>
            </a:xfrm>
          </p:grpSpPr>
          <p:sp>
            <p:nvSpPr>
              <p:cNvPr id="97309" name="Line 29"/>
              <p:cNvSpPr>
                <a:spLocks noChangeShapeType="1"/>
              </p:cNvSpPr>
              <p:nvPr/>
            </p:nvSpPr>
            <p:spPr bwMode="auto">
              <a:xfrm flipV="1">
                <a:off x="9358" y="14303"/>
                <a:ext cx="172" cy="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10" name="Line 30"/>
              <p:cNvSpPr>
                <a:spLocks noChangeShapeType="1"/>
              </p:cNvSpPr>
              <p:nvPr/>
            </p:nvSpPr>
            <p:spPr bwMode="auto">
              <a:xfrm flipV="1">
                <a:off x="9358" y="14463"/>
                <a:ext cx="172" cy="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11" name="Line 31"/>
              <p:cNvSpPr>
                <a:spLocks noChangeShapeType="1"/>
              </p:cNvSpPr>
              <p:nvPr/>
            </p:nvSpPr>
            <p:spPr bwMode="auto">
              <a:xfrm>
                <a:off x="9358" y="14383"/>
                <a:ext cx="0" cy="16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12" name="Line 32"/>
              <p:cNvSpPr>
                <a:spLocks noChangeShapeType="1"/>
              </p:cNvSpPr>
              <p:nvPr/>
            </p:nvSpPr>
            <p:spPr bwMode="auto">
              <a:xfrm>
                <a:off x="9530" y="14303"/>
                <a:ext cx="0" cy="16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13" name="Line 33"/>
              <p:cNvSpPr>
                <a:spLocks noChangeShapeType="1"/>
              </p:cNvSpPr>
              <p:nvPr/>
            </p:nvSpPr>
            <p:spPr bwMode="auto">
              <a:xfrm flipH="1" flipV="1">
                <a:off x="9358" y="14223"/>
                <a:ext cx="172" cy="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14" name="Line 34"/>
              <p:cNvSpPr>
                <a:spLocks noChangeShapeType="1"/>
              </p:cNvSpPr>
              <p:nvPr/>
            </p:nvSpPr>
            <p:spPr bwMode="auto">
              <a:xfrm flipH="1" flipV="1">
                <a:off x="9185" y="14303"/>
                <a:ext cx="173" cy="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15" name="Line 35"/>
              <p:cNvSpPr>
                <a:spLocks noChangeShapeType="1"/>
              </p:cNvSpPr>
              <p:nvPr/>
            </p:nvSpPr>
            <p:spPr bwMode="auto">
              <a:xfrm flipH="1" flipV="1">
                <a:off x="9185" y="14463"/>
                <a:ext cx="173" cy="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16" name="Line 36"/>
              <p:cNvSpPr>
                <a:spLocks noChangeShapeType="1"/>
              </p:cNvSpPr>
              <p:nvPr/>
            </p:nvSpPr>
            <p:spPr bwMode="auto">
              <a:xfrm flipH="1">
                <a:off x="9187" y="14220"/>
                <a:ext cx="172" cy="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17" name="Line 37"/>
              <p:cNvSpPr>
                <a:spLocks noChangeShapeType="1"/>
              </p:cNvSpPr>
              <p:nvPr/>
            </p:nvSpPr>
            <p:spPr bwMode="auto">
              <a:xfrm>
                <a:off x="9187" y="14303"/>
                <a:ext cx="0" cy="16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97318" name="Line 38"/>
            <p:cNvSpPr>
              <a:spLocks noChangeShapeType="1"/>
            </p:cNvSpPr>
            <p:nvPr/>
          </p:nvSpPr>
          <p:spPr bwMode="auto">
            <a:xfrm rot="-952358">
              <a:off x="5109" y="1266"/>
              <a:ext cx="190" cy="190"/>
            </a:xfrm>
            <a:prstGeom prst="line">
              <a:avLst/>
            </a:prstGeom>
            <a:noFill/>
            <a:ln w="28575">
              <a:solidFill>
                <a:srgbClr val="000099"/>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graphicFrame>
          <p:nvGraphicFramePr>
            <p:cNvPr id="97319" name="Object 39"/>
            <p:cNvGraphicFramePr>
              <a:graphicFrameLocks noChangeAspect="1"/>
            </p:cNvGraphicFramePr>
            <p:nvPr/>
          </p:nvGraphicFramePr>
          <p:xfrm>
            <a:off x="5079" y="1296"/>
            <a:ext cx="528" cy="528"/>
          </p:xfrm>
          <a:graphic>
            <a:graphicData uri="http://schemas.openxmlformats.org/presentationml/2006/ole">
              <mc:AlternateContent xmlns:mc="http://schemas.openxmlformats.org/markup-compatibility/2006">
                <mc:Choice xmlns:v="urn:schemas-microsoft-com:vml" Requires="v">
                  <p:oleObj spid="_x0000_s97392" name="Equation" r:id="rId3" imgW="241200" imgH="241200" progId="Equation.3">
                    <p:embed/>
                  </p:oleObj>
                </mc:Choice>
                <mc:Fallback>
                  <p:oleObj name="Equation" r:id="rId3" imgW="241200" imgH="241200" progId="Equation.3">
                    <p:embed/>
                    <p:pic>
                      <p:nvPicPr>
                        <p:cNvPr id="0" name="Object 3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79" y="1296"/>
                          <a:ext cx="528" cy="52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graphicFrame>
        <p:nvGraphicFramePr>
          <p:cNvPr id="97320" name="Object 40"/>
          <p:cNvGraphicFramePr>
            <a:graphicFrameLocks noChangeAspect="1"/>
          </p:cNvGraphicFramePr>
          <p:nvPr/>
        </p:nvGraphicFramePr>
        <p:xfrm>
          <a:off x="457200" y="1546225"/>
          <a:ext cx="2590800" cy="1835150"/>
        </p:xfrm>
        <a:graphic>
          <a:graphicData uri="http://schemas.openxmlformats.org/presentationml/2006/ole">
            <mc:AlternateContent xmlns:mc="http://schemas.openxmlformats.org/markup-compatibility/2006">
              <mc:Choice xmlns:v="urn:schemas-microsoft-com:vml" Requires="v">
                <p:oleObj spid="_x0000_s97393" name="Document" r:id="rId5" imgW="1285920" imgH="780840" progId="Word.Document.8">
                  <p:embed/>
                </p:oleObj>
              </mc:Choice>
              <mc:Fallback>
                <p:oleObj name="Document" r:id="rId5" imgW="1285920" imgH="780840" progId="Word.Document.8">
                  <p:embed/>
                  <p:pic>
                    <p:nvPicPr>
                      <p:cNvPr id="0" name="Object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7200" y="1546225"/>
                        <a:ext cx="2590800" cy="1835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97321" name="Group 41"/>
          <p:cNvGrpSpPr>
            <a:grpSpLocks/>
          </p:cNvGrpSpPr>
          <p:nvPr/>
        </p:nvGrpSpPr>
        <p:grpSpPr bwMode="auto">
          <a:xfrm>
            <a:off x="369888" y="200025"/>
            <a:ext cx="8637587" cy="962025"/>
            <a:chOff x="233" y="126"/>
            <a:chExt cx="5441" cy="606"/>
          </a:xfrm>
        </p:grpSpPr>
        <p:sp>
          <p:nvSpPr>
            <p:cNvPr id="97322" name="Text Box 42"/>
            <p:cNvSpPr txBox="1">
              <a:spLocks noChangeArrowheads="1"/>
            </p:cNvSpPr>
            <p:nvPr/>
          </p:nvSpPr>
          <p:spPr bwMode="auto">
            <a:xfrm>
              <a:off x="233" y="126"/>
              <a:ext cx="4651" cy="5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Phân tố được xét chịu kéo (hoặc nén) đơn do</a:t>
              </a:r>
            </a:p>
            <a:p>
              <a:pPr algn="l"/>
              <a:r>
                <a:rPr lang="en-US" sz="2800">
                  <a:solidFill>
                    <a:srgbClr val="000000"/>
                  </a:solidFill>
                </a:rPr>
                <a:t> ứng suất pháp </a:t>
              </a:r>
            </a:p>
          </p:txBody>
        </p:sp>
        <p:graphicFrame>
          <p:nvGraphicFramePr>
            <p:cNvPr id="97323" name="Object 43"/>
            <p:cNvGraphicFramePr>
              <a:graphicFrameLocks noChangeAspect="1"/>
            </p:cNvGraphicFramePr>
            <p:nvPr/>
          </p:nvGraphicFramePr>
          <p:xfrm>
            <a:off x="1923" y="351"/>
            <a:ext cx="381" cy="381"/>
          </p:xfrm>
          <a:graphic>
            <a:graphicData uri="http://schemas.openxmlformats.org/presentationml/2006/ole">
              <mc:AlternateContent xmlns:mc="http://schemas.openxmlformats.org/markup-compatibility/2006">
                <mc:Choice xmlns:v="urn:schemas-microsoft-com:vml" Requires="v">
                  <p:oleObj spid="_x0000_s97394" name="Equation" r:id="rId7" imgW="241200" imgH="241200" progId="Equation.3">
                    <p:embed/>
                  </p:oleObj>
                </mc:Choice>
                <mc:Fallback>
                  <p:oleObj name="Equation" r:id="rId7" imgW="241200" imgH="241200" progId="Equation.3">
                    <p:embed/>
                    <p:pic>
                      <p:nvPicPr>
                        <p:cNvPr id="0" name="Object 4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23" y="351"/>
                          <a:ext cx="381" cy="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97324" name="Text Box 44"/>
            <p:cNvSpPr txBox="1">
              <a:spLocks noChangeArrowheads="1"/>
            </p:cNvSpPr>
            <p:nvPr/>
          </p:nvSpPr>
          <p:spPr bwMode="auto">
            <a:xfrm>
              <a:off x="2268" y="376"/>
              <a:ext cx="340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a:t>
              </a:r>
              <a:r>
                <a:rPr lang="en-US" sz="2800">
                  <a:solidFill>
                    <a:srgbClr val="0000FF"/>
                  </a:solidFill>
                </a:rPr>
                <a:t>Các thớ dọc dãn dài như nhau :</a:t>
              </a:r>
              <a:r>
                <a:rPr lang="en-US" sz="2800">
                  <a:solidFill>
                    <a:srgbClr val="000000"/>
                  </a:solidFill>
                </a:rPr>
                <a:t> </a:t>
              </a:r>
            </a:p>
          </p:txBody>
        </p:sp>
      </p:grpSp>
      <p:graphicFrame>
        <p:nvGraphicFramePr>
          <p:cNvPr id="97325" name="Object 45"/>
          <p:cNvGraphicFramePr>
            <a:graphicFrameLocks noChangeAspect="1"/>
          </p:cNvGraphicFramePr>
          <p:nvPr/>
        </p:nvGraphicFramePr>
        <p:xfrm>
          <a:off x="457200" y="1143000"/>
          <a:ext cx="5791200" cy="1201738"/>
        </p:xfrm>
        <a:graphic>
          <a:graphicData uri="http://schemas.openxmlformats.org/presentationml/2006/ole">
            <mc:AlternateContent xmlns:mc="http://schemas.openxmlformats.org/markup-compatibility/2006">
              <mc:Choice xmlns:v="urn:schemas-microsoft-com:vml" Requires="v">
                <p:oleObj spid="_x0000_s97395" name="Document" r:id="rId9" imgW="2769131" imgH="553006" progId="Word.Document.8">
                  <p:embed/>
                </p:oleObj>
              </mc:Choice>
              <mc:Fallback>
                <p:oleObj name="Document" r:id="rId9" imgW="2769131" imgH="553006" progId="Word.Document.8">
                  <p:embed/>
                  <p:pic>
                    <p:nvPicPr>
                      <p:cNvPr id="0" name="Object 4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57200" y="1143000"/>
                        <a:ext cx="5791200" cy="1201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97326" name="Text Box 46"/>
          <p:cNvSpPr txBox="1">
            <a:spLocks noChangeArrowheads="1"/>
          </p:cNvSpPr>
          <p:nvPr/>
        </p:nvSpPr>
        <p:spPr bwMode="auto">
          <a:xfrm>
            <a:off x="4343400" y="2819400"/>
            <a:ext cx="101600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(2. 1)</a:t>
            </a:r>
          </a:p>
        </p:txBody>
      </p:sp>
      <p:graphicFrame>
        <p:nvGraphicFramePr>
          <p:cNvPr id="97327" name="Object 47"/>
          <p:cNvGraphicFramePr>
            <a:graphicFrameLocks noChangeAspect="1"/>
          </p:cNvGraphicFramePr>
          <p:nvPr/>
        </p:nvGraphicFramePr>
        <p:xfrm>
          <a:off x="609600" y="1600200"/>
          <a:ext cx="4470400" cy="1831975"/>
        </p:xfrm>
        <a:graphic>
          <a:graphicData uri="http://schemas.openxmlformats.org/presentationml/2006/ole">
            <mc:AlternateContent xmlns:mc="http://schemas.openxmlformats.org/markup-compatibility/2006">
              <mc:Choice xmlns:v="urn:schemas-microsoft-com:vml" Requires="v">
                <p:oleObj spid="_x0000_s97396" name="Document" r:id="rId11" imgW="1795600" imgH="641271" progId="Word.Document.8">
                  <p:embed/>
                </p:oleObj>
              </mc:Choice>
              <mc:Fallback>
                <p:oleObj name="Document" r:id="rId11" imgW="1795600" imgH="641271" progId="Word.Document.8">
                  <p:embed/>
                  <p:pic>
                    <p:nvPicPr>
                      <p:cNvPr id="0" name="Object 4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09600" y="1600200"/>
                        <a:ext cx="4470400" cy="1831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97328" name="Group 48"/>
          <p:cNvGrpSpPr>
            <a:grpSpLocks/>
          </p:cNvGrpSpPr>
          <p:nvPr/>
        </p:nvGrpSpPr>
        <p:grpSpPr bwMode="auto">
          <a:xfrm>
            <a:off x="5762625" y="2732088"/>
            <a:ext cx="1404938" cy="1201737"/>
            <a:chOff x="864" y="240"/>
            <a:chExt cx="885" cy="757"/>
          </a:xfrm>
        </p:grpSpPr>
        <p:grpSp>
          <p:nvGrpSpPr>
            <p:cNvPr id="97329" name="Group 49"/>
            <p:cNvGrpSpPr>
              <a:grpSpLocks/>
            </p:cNvGrpSpPr>
            <p:nvPr/>
          </p:nvGrpSpPr>
          <p:grpSpPr bwMode="auto">
            <a:xfrm>
              <a:off x="1185" y="240"/>
              <a:ext cx="342" cy="751"/>
              <a:chOff x="3965" y="3104"/>
              <a:chExt cx="855" cy="1878"/>
            </a:xfrm>
          </p:grpSpPr>
          <p:sp>
            <p:nvSpPr>
              <p:cNvPr id="97330" name="Line 50"/>
              <p:cNvSpPr>
                <a:spLocks noChangeShapeType="1"/>
              </p:cNvSpPr>
              <p:nvPr/>
            </p:nvSpPr>
            <p:spPr bwMode="auto">
              <a:xfrm rot="389980" flipH="1">
                <a:off x="4023" y="3104"/>
                <a:ext cx="720" cy="10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31" name="Line 51"/>
              <p:cNvSpPr>
                <a:spLocks noChangeShapeType="1"/>
              </p:cNvSpPr>
              <p:nvPr/>
            </p:nvSpPr>
            <p:spPr bwMode="auto">
              <a:xfrm rot="416111" flipH="1">
                <a:off x="4027" y="3902"/>
                <a:ext cx="720" cy="10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32" name="Line 52"/>
              <p:cNvSpPr>
                <a:spLocks noChangeShapeType="1"/>
              </p:cNvSpPr>
              <p:nvPr/>
            </p:nvSpPr>
            <p:spPr bwMode="auto">
              <a:xfrm>
                <a:off x="3965" y="4140"/>
                <a:ext cx="0" cy="77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33" name="Line 53"/>
              <p:cNvSpPr>
                <a:spLocks noChangeShapeType="1"/>
              </p:cNvSpPr>
              <p:nvPr/>
            </p:nvSpPr>
            <p:spPr bwMode="auto">
              <a:xfrm>
                <a:off x="4820" y="3150"/>
                <a:ext cx="0" cy="77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97334" name="Line 54"/>
            <p:cNvSpPr>
              <a:spLocks noChangeShapeType="1"/>
            </p:cNvSpPr>
            <p:nvPr/>
          </p:nvSpPr>
          <p:spPr bwMode="auto">
            <a:xfrm flipH="1">
              <a:off x="1245" y="258"/>
              <a:ext cx="28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97335" name="Group 55"/>
            <p:cNvGrpSpPr>
              <a:grpSpLocks/>
            </p:cNvGrpSpPr>
            <p:nvPr/>
          </p:nvGrpSpPr>
          <p:grpSpPr bwMode="auto">
            <a:xfrm>
              <a:off x="1407" y="246"/>
              <a:ext cx="342" cy="751"/>
              <a:chOff x="3965" y="3104"/>
              <a:chExt cx="855" cy="1878"/>
            </a:xfrm>
          </p:grpSpPr>
          <p:sp>
            <p:nvSpPr>
              <p:cNvPr id="97336" name="Line 56"/>
              <p:cNvSpPr>
                <a:spLocks noChangeShapeType="1"/>
              </p:cNvSpPr>
              <p:nvPr/>
            </p:nvSpPr>
            <p:spPr bwMode="auto">
              <a:xfrm rot="389980" flipH="1">
                <a:off x="4023" y="3104"/>
                <a:ext cx="720" cy="1080"/>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37" name="Line 57"/>
              <p:cNvSpPr>
                <a:spLocks noChangeShapeType="1"/>
              </p:cNvSpPr>
              <p:nvPr/>
            </p:nvSpPr>
            <p:spPr bwMode="auto">
              <a:xfrm rot="416111" flipH="1">
                <a:off x="4027" y="3902"/>
                <a:ext cx="720" cy="1080"/>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38" name="Line 58"/>
              <p:cNvSpPr>
                <a:spLocks noChangeShapeType="1"/>
              </p:cNvSpPr>
              <p:nvPr/>
            </p:nvSpPr>
            <p:spPr bwMode="auto">
              <a:xfrm>
                <a:off x="3965" y="4140"/>
                <a:ext cx="0" cy="777"/>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39" name="Line 59"/>
              <p:cNvSpPr>
                <a:spLocks noChangeShapeType="1"/>
              </p:cNvSpPr>
              <p:nvPr/>
            </p:nvSpPr>
            <p:spPr bwMode="auto">
              <a:xfrm>
                <a:off x="4820" y="3150"/>
                <a:ext cx="0" cy="777"/>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97340" name="Line 60"/>
            <p:cNvSpPr>
              <a:spLocks noChangeShapeType="1"/>
            </p:cNvSpPr>
            <p:nvPr/>
          </p:nvSpPr>
          <p:spPr bwMode="auto">
            <a:xfrm flipH="1">
              <a:off x="904" y="654"/>
              <a:ext cx="28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41" name="Line 61"/>
            <p:cNvSpPr>
              <a:spLocks noChangeShapeType="1"/>
            </p:cNvSpPr>
            <p:nvPr/>
          </p:nvSpPr>
          <p:spPr bwMode="auto">
            <a:xfrm flipH="1">
              <a:off x="904" y="972"/>
              <a:ext cx="28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42" name="Freeform 62"/>
            <p:cNvSpPr>
              <a:spLocks/>
            </p:cNvSpPr>
            <p:nvPr/>
          </p:nvSpPr>
          <p:spPr bwMode="auto">
            <a:xfrm>
              <a:off x="864" y="258"/>
              <a:ext cx="385" cy="714"/>
            </a:xfrm>
            <a:custGeom>
              <a:avLst/>
              <a:gdLst>
                <a:gd name="T0" fmla="*/ 964 w 964"/>
                <a:gd name="T1" fmla="*/ 0 h 1785"/>
                <a:gd name="T2" fmla="*/ 604 w 964"/>
                <a:gd name="T3" fmla="*/ 225 h 1785"/>
                <a:gd name="T4" fmla="*/ 424 w 964"/>
                <a:gd name="T5" fmla="*/ 450 h 1785"/>
                <a:gd name="T6" fmla="*/ 334 w 964"/>
                <a:gd name="T7" fmla="*/ 585 h 1785"/>
                <a:gd name="T8" fmla="*/ 214 w 964"/>
                <a:gd name="T9" fmla="*/ 765 h 1785"/>
                <a:gd name="T10" fmla="*/ 184 w 964"/>
                <a:gd name="T11" fmla="*/ 810 h 1785"/>
                <a:gd name="T12" fmla="*/ 124 w 964"/>
                <a:gd name="T13" fmla="*/ 885 h 1785"/>
                <a:gd name="T14" fmla="*/ 109 w 964"/>
                <a:gd name="T15" fmla="*/ 1050 h 1785"/>
                <a:gd name="T16" fmla="*/ 64 w 964"/>
                <a:gd name="T17" fmla="*/ 1230 h 1785"/>
                <a:gd name="T18" fmla="*/ 4 w 964"/>
                <a:gd name="T19" fmla="*/ 1620 h 1785"/>
                <a:gd name="T20" fmla="*/ 19 w 964"/>
                <a:gd name="T21" fmla="*/ 1725 h 1785"/>
                <a:gd name="T22" fmla="*/ 109 w 964"/>
                <a:gd name="T23" fmla="*/ 1785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64" h="1785">
                  <a:moveTo>
                    <a:pt x="964" y="0"/>
                  </a:moveTo>
                  <a:cubicBezTo>
                    <a:pt x="905" y="176"/>
                    <a:pt x="730" y="141"/>
                    <a:pt x="604" y="225"/>
                  </a:cubicBezTo>
                  <a:cubicBezTo>
                    <a:pt x="550" y="306"/>
                    <a:pt x="493" y="381"/>
                    <a:pt x="424" y="450"/>
                  </a:cubicBezTo>
                  <a:cubicBezTo>
                    <a:pt x="403" y="512"/>
                    <a:pt x="373" y="534"/>
                    <a:pt x="334" y="585"/>
                  </a:cubicBezTo>
                  <a:cubicBezTo>
                    <a:pt x="291" y="641"/>
                    <a:pt x="253" y="706"/>
                    <a:pt x="214" y="765"/>
                  </a:cubicBezTo>
                  <a:cubicBezTo>
                    <a:pt x="204" y="780"/>
                    <a:pt x="190" y="793"/>
                    <a:pt x="184" y="810"/>
                  </a:cubicBezTo>
                  <a:cubicBezTo>
                    <a:pt x="163" y="872"/>
                    <a:pt x="182" y="846"/>
                    <a:pt x="124" y="885"/>
                  </a:cubicBezTo>
                  <a:cubicBezTo>
                    <a:pt x="86" y="999"/>
                    <a:pt x="88" y="944"/>
                    <a:pt x="109" y="1050"/>
                  </a:cubicBezTo>
                  <a:cubicBezTo>
                    <a:pt x="89" y="1171"/>
                    <a:pt x="104" y="1111"/>
                    <a:pt x="64" y="1230"/>
                  </a:cubicBezTo>
                  <a:cubicBezTo>
                    <a:pt x="23" y="1353"/>
                    <a:pt x="29" y="1493"/>
                    <a:pt x="4" y="1620"/>
                  </a:cubicBezTo>
                  <a:cubicBezTo>
                    <a:pt x="9" y="1655"/>
                    <a:pt x="0" y="1695"/>
                    <a:pt x="19" y="1725"/>
                  </a:cubicBezTo>
                  <a:cubicBezTo>
                    <a:pt x="38" y="1755"/>
                    <a:pt x="109" y="1785"/>
                    <a:pt x="109" y="1785"/>
                  </a:cubicBezTo>
                </a:path>
              </a:pathLst>
            </a:custGeom>
            <a:noFill/>
            <a:ln w="28575" cmpd="sng">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7343" name="Line 63"/>
            <p:cNvSpPr>
              <a:spLocks noChangeShapeType="1"/>
            </p:cNvSpPr>
            <p:nvPr/>
          </p:nvSpPr>
          <p:spPr bwMode="auto">
            <a:xfrm>
              <a:off x="1533" y="258"/>
              <a:ext cx="216" cy="0"/>
            </a:xfrm>
            <a:prstGeom prst="line">
              <a:avLst/>
            </a:prstGeom>
            <a:noFill/>
            <a:ln w="28575">
              <a:solidFill>
                <a:srgbClr val="3366CC"/>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97344" name="Line 64"/>
            <p:cNvSpPr>
              <a:spLocks noChangeShapeType="1"/>
            </p:cNvSpPr>
            <p:nvPr/>
          </p:nvSpPr>
          <p:spPr bwMode="auto">
            <a:xfrm>
              <a:off x="1533" y="576"/>
              <a:ext cx="216" cy="0"/>
            </a:xfrm>
            <a:prstGeom prst="line">
              <a:avLst/>
            </a:prstGeom>
            <a:noFill/>
            <a:ln w="28575">
              <a:solidFill>
                <a:srgbClr val="3366CC"/>
              </a:solidFill>
              <a:prstDash val="dash"/>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97345" name="Line 65"/>
            <p:cNvSpPr>
              <a:spLocks noChangeShapeType="1"/>
            </p:cNvSpPr>
            <p:nvPr/>
          </p:nvSpPr>
          <p:spPr bwMode="auto">
            <a:xfrm>
              <a:off x="1485" y="312"/>
              <a:ext cx="216" cy="0"/>
            </a:xfrm>
            <a:prstGeom prst="line">
              <a:avLst/>
            </a:prstGeom>
            <a:noFill/>
            <a:ln w="28575">
              <a:solidFill>
                <a:srgbClr val="3366CC"/>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97346" name="Line 66"/>
            <p:cNvSpPr>
              <a:spLocks noChangeShapeType="1"/>
            </p:cNvSpPr>
            <p:nvPr/>
          </p:nvSpPr>
          <p:spPr bwMode="auto">
            <a:xfrm>
              <a:off x="1431" y="378"/>
              <a:ext cx="216" cy="0"/>
            </a:xfrm>
            <a:prstGeom prst="line">
              <a:avLst/>
            </a:prstGeom>
            <a:noFill/>
            <a:ln w="28575">
              <a:solidFill>
                <a:srgbClr val="3366CC"/>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97347" name="Line 67"/>
            <p:cNvSpPr>
              <a:spLocks noChangeShapeType="1"/>
            </p:cNvSpPr>
            <p:nvPr/>
          </p:nvSpPr>
          <p:spPr bwMode="auto">
            <a:xfrm>
              <a:off x="1377" y="450"/>
              <a:ext cx="216" cy="0"/>
            </a:xfrm>
            <a:prstGeom prst="line">
              <a:avLst/>
            </a:prstGeom>
            <a:noFill/>
            <a:ln w="28575">
              <a:solidFill>
                <a:srgbClr val="3366CC"/>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97348" name="Line 68"/>
            <p:cNvSpPr>
              <a:spLocks noChangeShapeType="1"/>
            </p:cNvSpPr>
            <p:nvPr/>
          </p:nvSpPr>
          <p:spPr bwMode="auto">
            <a:xfrm>
              <a:off x="1311" y="516"/>
              <a:ext cx="216" cy="0"/>
            </a:xfrm>
            <a:prstGeom prst="line">
              <a:avLst/>
            </a:prstGeom>
            <a:noFill/>
            <a:ln w="28575">
              <a:solidFill>
                <a:srgbClr val="3366CC"/>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97349" name="Line 69"/>
            <p:cNvSpPr>
              <a:spLocks noChangeShapeType="1"/>
            </p:cNvSpPr>
            <p:nvPr/>
          </p:nvSpPr>
          <p:spPr bwMode="auto">
            <a:xfrm>
              <a:off x="1251" y="588"/>
              <a:ext cx="216" cy="0"/>
            </a:xfrm>
            <a:prstGeom prst="line">
              <a:avLst/>
            </a:prstGeom>
            <a:noFill/>
            <a:ln w="28575">
              <a:solidFill>
                <a:srgbClr val="3366CC"/>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97350" name="Line 70"/>
            <p:cNvSpPr>
              <a:spLocks noChangeShapeType="1"/>
            </p:cNvSpPr>
            <p:nvPr/>
          </p:nvSpPr>
          <p:spPr bwMode="auto">
            <a:xfrm>
              <a:off x="1191" y="654"/>
              <a:ext cx="216" cy="0"/>
            </a:xfrm>
            <a:prstGeom prst="line">
              <a:avLst/>
            </a:prstGeom>
            <a:noFill/>
            <a:ln w="28575">
              <a:solidFill>
                <a:srgbClr val="3366CC"/>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97351" name="Line 71"/>
            <p:cNvSpPr>
              <a:spLocks noChangeShapeType="1"/>
            </p:cNvSpPr>
            <p:nvPr/>
          </p:nvSpPr>
          <p:spPr bwMode="auto">
            <a:xfrm>
              <a:off x="1191" y="972"/>
              <a:ext cx="216" cy="0"/>
            </a:xfrm>
            <a:prstGeom prst="line">
              <a:avLst/>
            </a:prstGeom>
            <a:noFill/>
            <a:ln w="28575">
              <a:solidFill>
                <a:srgbClr val="3366CC"/>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97352" name="Line 72"/>
            <p:cNvSpPr>
              <a:spLocks noChangeShapeType="1"/>
            </p:cNvSpPr>
            <p:nvPr/>
          </p:nvSpPr>
          <p:spPr bwMode="auto">
            <a:xfrm>
              <a:off x="1191" y="732"/>
              <a:ext cx="216" cy="0"/>
            </a:xfrm>
            <a:prstGeom prst="line">
              <a:avLst/>
            </a:prstGeom>
            <a:noFill/>
            <a:ln w="28575">
              <a:solidFill>
                <a:srgbClr val="3366CC"/>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97353" name="Line 73"/>
            <p:cNvSpPr>
              <a:spLocks noChangeShapeType="1"/>
            </p:cNvSpPr>
            <p:nvPr/>
          </p:nvSpPr>
          <p:spPr bwMode="auto">
            <a:xfrm>
              <a:off x="1191" y="816"/>
              <a:ext cx="216" cy="0"/>
            </a:xfrm>
            <a:prstGeom prst="line">
              <a:avLst/>
            </a:prstGeom>
            <a:noFill/>
            <a:ln w="28575">
              <a:solidFill>
                <a:srgbClr val="3366CC"/>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97354" name="Line 74"/>
            <p:cNvSpPr>
              <a:spLocks noChangeShapeType="1"/>
            </p:cNvSpPr>
            <p:nvPr/>
          </p:nvSpPr>
          <p:spPr bwMode="auto">
            <a:xfrm>
              <a:off x="1191" y="894"/>
              <a:ext cx="216" cy="0"/>
            </a:xfrm>
            <a:prstGeom prst="line">
              <a:avLst/>
            </a:prstGeom>
            <a:noFill/>
            <a:ln w="28575">
              <a:solidFill>
                <a:srgbClr val="3366CC"/>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97355" name="Line 75"/>
            <p:cNvSpPr>
              <a:spLocks noChangeShapeType="1"/>
            </p:cNvSpPr>
            <p:nvPr/>
          </p:nvSpPr>
          <p:spPr bwMode="auto">
            <a:xfrm>
              <a:off x="1437" y="696"/>
              <a:ext cx="216" cy="0"/>
            </a:xfrm>
            <a:prstGeom prst="line">
              <a:avLst/>
            </a:prstGeom>
            <a:noFill/>
            <a:ln w="28575">
              <a:solidFill>
                <a:srgbClr val="3366CC"/>
              </a:solidFill>
              <a:prstDash val="dash"/>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97356" name="Line 76"/>
            <p:cNvSpPr>
              <a:spLocks noChangeShapeType="1"/>
            </p:cNvSpPr>
            <p:nvPr/>
          </p:nvSpPr>
          <p:spPr bwMode="auto">
            <a:xfrm>
              <a:off x="1533" y="504"/>
              <a:ext cx="216" cy="0"/>
            </a:xfrm>
            <a:prstGeom prst="line">
              <a:avLst/>
            </a:prstGeom>
            <a:noFill/>
            <a:ln w="28575">
              <a:solidFill>
                <a:srgbClr val="3366CC"/>
              </a:solidFill>
              <a:prstDash val="dash"/>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97357" name="Line 77"/>
            <p:cNvSpPr>
              <a:spLocks noChangeShapeType="1"/>
            </p:cNvSpPr>
            <p:nvPr/>
          </p:nvSpPr>
          <p:spPr bwMode="auto">
            <a:xfrm>
              <a:off x="1527" y="426"/>
              <a:ext cx="216" cy="0"/>
            </a:xfrm>
            <a:prstGeom prst="line">
              <a:avLst/>
            </a:prstGeom>
            <a:noFill/>
            <a:ln w="28575">
              <a:solidFill>
                <a:srgbClr val="3366CC"/>
              </a:solidFill>
              <a:prstDash val="dash"/>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97358" name="Line 78"/>
            <p:cNvSpPr>
              <a:spLocks noChangeShapeType="1"/>
            </p:cNvSpPr>
            <p:nvPr/>
          </p:nvSpPr>
          <p:spPr bwMode="auto">
            <a:xfrm>
              <a:off x="1533" y="348"/>
              <a:ext cx="216" cy="0"/>
            </a:xfrm>
            <a:prstGeom prst="line">
              <a:avLst/>
            </a:prstGeom>
            <a:noFill/>
            <a:ln w="28575">
              <a:solidFill>
                <a:srgbClr val="3366CC"/>
              </a:solidFill>
              <a:prstDash val="dash"/>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97359" name="Line 79"/>
            <p:cNvSpPr>
              <a:spLocks noChangeShapeType="1"/>
            </p:cNvSpPr>
            <p:nvPr/>
          </p:nvSpPr>
          <p:spPr bwMode="auto">
            <a:xfrm>
              <a:off x="1485" y="636"/>
              <a:ext cx="216" cy="0"/>
            </a:xfrm>
            <a:prstGeom prst="line">
              <a:avLst/>
            </a:prstGeom>
            <a:noFill/>
            <a:ln w="28575">
              <a:solidFill>
                <a:srgbClr val="3366CC"/>
              </a:solidFill>
              <a:prstDash val="dash"/>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97360" name="Line 80"/>
            <p:cNvSpPr>
              <a:spLocks noChangeShapeType="1"/>
            </p:cNvSpPr>
            <p:nvPr/>
          </p:nvSpPr>
          <p:spPr bwMode="auto">
            <a:xfrm>
              <a:off x="1377" y="762"/>
              <a:ext cx="216" cy="0"/>
            </a:xfrm>
            <a:prstGeom prst="line">
              <a:avLst/>
            </a:prstGeom>
            <a:noFill/>
            <a:ln w="28575">
              <a:solidFill>
                <a:srgbClr val="3366CC"/>
              </a:solidFill>
              <a:prstDash val="dash"/>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97361" name="Line 81"/>
            <p:cNvSpPr>
              <a:spLocks noChangeShapeType="1"/>
            </p:cNvSpPr>
            <p:nvPr/>
          </p:nvSpPr>
          <p:spPr bwMode="auto">
            <a:xfrm>
              <a:off x="1311" y="828"/>
              <a:ext cx="216" cy="0"/>
            </a:xfrm>
            <a:prstGeom prst="line">
              <a:avLst/>
            </a:prstGeom>
            <a:noFill/>
            <a:ln w="28575">
              <a:solidFill>
                <a:srgbClr val="3366CC"/>
              </a:solidFill>
              <a:prstDash val="dash"/>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97362" name="Line 82"/>
            <p:cNvSpPr>
              <a:spLocks noChangeShapeType="1"/>
            </p:cNvSpPr>
            <p:nvPr/>
          </p:nvSpPr>
          <p:spPr bwMode="auto">
            <a:xfrm>
              <a:off x="1245" y="900"/>
              <a:ext cx="216" cy="0"/>
            </a:xfrm>
            <a:prstGeom prst="line">
              <a:avLst/>
            </a:prstGeom>
            <a:noFill/>
            <a:ln w="28575">
              <a:solidFill>
                <a:srgbClr val="3366CC"/>
              </a:solidFill>
              <a:prstDash val="dash"/>
              <a:round/>
              <a:headEnd/>
              <a:tailEnd type="stealth" w="sm" len="med"/>
            </a:ln>
            <a:extLst>
              <a:ext uri="{909E8E84-426E-40DD-AFC4-6F175D3DCCD1}">
                <a14:hiddenFill xmlns:a14="http://schemas.microsoft.com/office/drawing/2010/main">
                  <a:noFill/>
                </a14:hiddenFill>
              </a:ext>
            </a:extLst>
          </p:spPr>
          <p:txBody>
            <a:bodyPr/>
            <a:lstStyle/>
            <a:p>
              <a:endParaRPr lang="en-US"/>
            </a:p>
          </p:txBody>
        </p:sp>
      </p:grpSp>
      <p:graphicFrame>
        <p:nvGraphicFramePr>
          <p:cNvPr id="97363" name="Object 83"/>
          <p:cNvGraphicFramePr>
            <a:graphicFrameLocks noChangeAspect="1"/>
          </p:cNvGraphicFramePr>
          <p:nvPr/>
        </p:nvGraphicFramePr>
        <p:xfrm>
          <a:off x="304800" y="2590800"/>
          <a:ext cx="3862388" cy="1120775"/>
        </p:xfrm>
        <a:graphic>
          <a:graphicData uri="http://schemas.openxmlformats.org/presentationml/2006/ole">
            <mc:AlternateContent xmlns:mc="http://schemas.openxmlformats.org/markup-compatibility/2006">
              <mc:Choice xmlns:v="urn:schemas-microsoft-com:vml" Requires="v">
                <p:oleObj spid="_x0000_s97397" name="Document" r:id="rId13" imgW="1533600" imgH="444600" progId="Word.Document.8">
                  <p:embed/>
                </p:oleObj>
              </mc:Choice>
              <mc:Fallback>
                <p:oleObj name="Document" r:id="rId13" imgW="1533600" imgH="444600" progId="Word.Document.8">
                  <p:embed/>
                  <p:pic>
                    <p:nvPicPr>
                      <p:cNvPr id="0" name="Object 8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04800" y="2590800"/>
                        <a:ext cx="3862388" cy="1120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97364" name="Text Box 84"/>
          <p:cNvSpPr txBox="1">
            <a:spLocks noChangeArrowheads="1"/>
          </p:cNvSpPr>
          <p:nvPr/>
        </p:nvSpPr>
        <p:spPr bwMode="auto">
          <a:xfrm>
            <a:off x="2452688" y="3557588"/>
            <a:ext cx="2700337"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ba loại bài toán:</a:t>
            </a:r>
          </a:p>
          <a:p>
            <a:pPr algn="l"/>
            <a:endParaRPr lang="en-US" sz="2800"/>
          </a:p>
        </p:txBody>
      </p:sp>
      <p:sp>
        <p:nvSpPr>
          <p:cNvPr id="97365" name="Line 85"/>
          <p:cNvSpPr>
            <a:spLocks noChangeShapeType="1"/>
          </p:cNvSpPr>
          <p:nvPr/>
        </p:nvSpPr>
        <p:spPr bwMode="auto">
          <a:xfrm>
            <a:off x="1447800" y="3849688"/>
            <a:ext cx="609600" cy="0"/>
          </a:xfrm>
          <a:prstGeom prst="line">
            <a:avLst/>
          </a:prstGeom>
          <a:noFill/>
          <a:ln w="2857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7366" name="Text Box 86"/>
          <p:cNvSpPr txBox="1">
            <a:spLocks noChangeArrowheads="1"/>
          </p:cNvSpPr>
          <p:nvPr/>
        </p:nvSpPr>
        <p:spPr bwMode="auto">
          <a:xfrm>
            <a:off x="128588" y="4105275"/>
            <a:ext cx="6272212"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0000"/>
                </a:solidFill>
              </a:rPr>
              <a:t> </a:t>
            </a:r>
            <a:r>
              <a:rPr lang="en-US" sz="2800"/>
              <a:t>1. Kiểm tra độ bền</a:t>
            </a:r>
            <a:r>
              <a:rPr lang="en-US" sz="2800">
                <a:solidFill>
                  <a:srgbClr val="000000"/>
                </a:solidFill>
              </a:rPr>
              <a:t> ( biết N,F ): </a:t>
            </a:r>
          </a:p>
        </p:txBody>
      </p:sp>
      <p:graphicFrame>
        <p:nvGraphicFramePr>
          <p:cNvPr id="97367" name="Object 87"/>
          <p:cNvGraphicFramePr>
            <a:graphicFrameLocks noChangeAspect="1"/>
          </p:cNvGraphicFramePr>
          <p:nvPr/>
        </p:nvGraphicFramePr>
        <p:xfrm>
          <a:off x="6124575" y="3887788"/>
          <a:ext cx="3124200" cy="1176337"/>
        </p:xfrm>
        <a:graphic>
          <a:graphicData uri="http://schemas.openxmlformats.org/presentationml/2006/ole">
            <mc:AlternateContent xmlns:mc="http://schemas.openxmlformats.org/markup-compatibility/2006">
              <mc:Choice xmlns:v="urn:schemas-microsoft-com:vml" Requires="v">
                <p:oleObj spid="_x0000_s97398" name="Document" r:id="rId15" imgW="1507320" imgH="582480" progId="Word.Document.8">
                  <p:embed/>
                </p:oleObj>
              </mc:Choice>
              <mc:Fallback>
                <p:oleObj name="Document" r:id="rId15" imgW="1507320" imgH="582480" progId="Word.Document.8">
                  <p:embed/>
                  <p:pic>
                    <p:nvPicPr>
                      <p:cNvPr id="0" name="Object 8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124575" y="3887788"/>
                        <a:ext cx="3124200" cy="1176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97368" name="Group 88"/>
          <p:cNvGrpSpPr>
            <a:grpSpLocks/>
          </p:cNvGrpSpPr>
          <p:nvPr/>
        </p:nvGrpSpPr>
        <p:grpSpPr bwMode="auto">
          <a:xfrm>
            <a:off x="247650" y="4876800"/>
            <a:ext cx="5842000" cy="519113"/>
            <a:chOff x="-15" y="3184"/>
            <a:chExt cx="3680" cy="327"/>
          </a:xfrm>
        </p:grpSpPr>
        <p:sp>
          <p:nvSpPr>
            <p:cNvPr id="97369" name="Text Box 89"/>
            <p:cNvSpPr txBox="1">
              <a:spLocks noChangeArrowheads="1"/>
            </p:cNvSpPr>
            <p:nvPr/>
          </p:nvSpPr>
          <p:spPr bwMode="auto">
            <a:xfrm>
              <a:off x="-15" y="3184"/>
              <a:ext cx="3680"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2. Chọn mặt cắt ngang</a:t>
              </a:r>
              <a:r>
                <a:rPr lang="en-US" sz="2800">
                  <a:solidFill>
                    <a:srgbClr val="000000"/>
                  </a:solidFill>
                </a:rPr>
                <a:t> (biết N,     ): </a:t>
              </a:r>
            </a:p>
          </p:txBody>
        </p:sp>
        <p:graphicFrame>
          <p:nvGraphicFramePr>
            <p:cNvPr id="97370" name="Object 90"/>
            <p:cNvGraphicFramePr>
              <a:graphicFrameLocks noChangeAspect="1"/>
            </p:cNvGraphicFramePr>
            <p:nvPr/>
          </p:nvGraphicFramePr>
          <p:xfrm>
            <a:off x="3186" y="3218"/>
            <a:ext cx="385" cy="281"/>
          </p:xfrm>
          <a:graphic>
            <a:graphicData uri="http://schemas.openxmlformats.org/presentationml/2006/ole">
              <mc:AlternateContent xmlns:mc="http://schemas.openxmlformats.org/markup-compatibility/2006">
                <mc:Choice xmlns:v="urn:schemas-microsoft-com:vml" Requires="v">
                  <p:oleObj spid="_x0000_s97399" name="Document" r:id="rId17" imgW="248400" imgH="246960" progId="Word.Document.8">
                    <p:embed/>
                  </p:oleObj>
                </mc:Choice>
                <mc:Fallback>
                  <p:oleObj name="Document" r:id="rId17" imgW="248400" imgH="246960" progId="Word.Document.8">
                    <p:embed/>
                    <p:pic>
                      <p:nvPicPr>
                        <p:cNvPr id="0" name="Object 9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186" y="3218"/>
                          <a:ext cx="385"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aphicFrame>
        <p:nvGraphicFramePr>
          <p:cNvPr id="97371" name="Object 91"/>
          <p:cNvGraphicFramePr>
            <a:graphicFrameLocks noChangeAspect="1"/>
          </p:cNvGraphicFramePr>
          <p:nvPr/>
        </p:nvGraphicFramePr>
        <p:xfrm>
          <a:off x="6543675" y="4767263"/>
          <a:ext cx="2590800" cy="1066800"/>
        </p:xfrm>
        <a:graphic>
          <a:graphicData uri="http://schemas.openxmlformats.org/presentationml/2006/ole">
            <mc:AlternateContent xmlns:mc="http://schemas.openxmlformats.org/markup-compatibility/2006">
              <mc:Choice xmlns:v="urn:schemas-microsoft-com:vml" Requires="v">
                <p:oleObj spid="_x0000_s97400" name="Document" r:id="rId19" imgW="1609560" imgH="609120" progId="Word.Document.8">
                  <p:embed/>
                </p:oleObj>
              </mc:Choice>
              <mc:Fallback>
                <p:oleObj name="Document" r:id="rId19" imgW="1609560" imgH="609120" progId="Word.Document.8">
                  <p:embed/>
                  <p:pic>
                    <p:nvPicPr>
                      <p:cNvPr id="0" name="Object 91"/>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6543675" y="4767263"/>
                        <a:ext cx="2590800"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97372" name="Group 92"/>
          <p:cNvGrpSpPr>
            <a:grpSpLocks/>
          </p:cNvGrpSpPr>
          <p:nvPr/>
        </p:nvGrpSpPr>
        <p:grpSpPr bwMode="auto">
          <a:xfrm>
            <a:off x="142875" y="5557838"/>
            <a:ext cx="4916488" cy="995362"/>
            <a:chOff x="90" y="3501"/>
            <a:chExt cx="3097" cy="627"/>
          </a:xfrm>
        </p:grpSpPr>
        <p:sp>
          <p:nvSpPr>
            <p:cNvPr id="97373" name="Text Box 93"/>
            <p:cNvSpPr txBox="1">
              <a:spLocks noChangeArrowheads="1"/>
            </p:cNvSpPr>
            <p:nvPr/>
          </p:nvSpPr>
          <p:spPr bwMode="auto">
            <a:xfrm>
              <a:off x="90" y="3501"/>
              <a:ext cx="3097" cy="5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 </a:t>
              </a:r>
              <a:r>
                <a:rPr lang="en-US" sz="2800"/>
                <a:t>3.Xác định tải trọng cho phép</a:t>
              </a:r>
            </a:p>
            <a:p>
              <a:pPr algn="l"/>
              <a:r>
                <a:rPr lang="en-US" sz="2800">
                  <a:solidFill>
                    <a:srgbClr val="000000"/>
                  </a:solidFill>
                </a:rPr>
                <a:t> (biết F và        ): </a:t>
              </a:r>
            </a:p>
          </p:txBody>
        </p:sp>
        <p:graphicFrame>
          <p:nvGraphicFramePr>
            <p:cNvPr id="97374" name="Object 94"/>
            <p:cNvGraphicFramePr>
              <a:graphicFrameLocks noChangeAspect="1"/>
            </p:cNvGraphicFramePr>
            <p:nvPr/>
          </p:nvGraphicFramePr>
          <p:xfrm>
            <a:off x="1224" y="3847"/>
            <a:ext cx="384" cy="281"/>
          </p:xfrm>
          <a:graphic>
            <a:graphicData uri="http://schemas.openxmlformats.org/presentationml/2006/ole">
              <mc:AlternateContent xmlns:mc="http://schemas.openxmlformats.org/markup-compatibility/2006">
                <mc:Choice xmlns:v="urn:schemas-microsoft-com:vml" Requires="v">
                  <p:oleObj spid="_x0000_s97401" name="Document" r:id="rId21" imgW="248400" imgH="246960" progId="Word.Document.8">
                    <p:embed/>
                  </p:oleObj>
                </mc:Choice>
                <mc:Fallback>
                  <p:oleObj name="Document" r:id="rId21" imgW="248400" imgH="246960" progId="Word.Document.8">
                    <p:embed/>
                    <p:pic>
                      <p:nvPicPr>
                        <p:cNvPr id="0" name="Object 94"/>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1224" y="3847"/>
                          <a:ext cx="384"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97375" name="Text Box 95"/>
          <p:cNvSpPr txBox="1">
            <a:spLocks noChangeArrowheads="1"/>
          </p:cNvSpPr>
          <p:nvPr/>
        </p:nvSpPr>
        <p:spPr bwMode="auto">
          <a:xfrm>
            <a:off x="6248400" y="601980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97376" name="Object 96"/>
          <p:cNvGraphicFramePr>
            <a:graphicFrameLocks noChangeAspect="1"/>
          </p:cNvGraphicFramePr>
          <p:nvPr>
            <p:ph/>
          </p:nvPr>
        </p:nvGraphicFramePr>
        <p:xfrm>
          <a:off x="6462713" y="5848350"/>
          <a:ext cx="2124075" cy="474663"/>
        </p:xfrm>
        <a:graphic>
          <a:graphicData uri="http://schemas.openxmlformats.org/presentationml/2006/ole">
            <mc:AlternateContent xmlns:mc="http://schemas.openxmlformats.org/markup-compatibility/2006">
              <mc:Choice xmlns:v="urn:schemas-microsoft-com:vml" Requires="v">
                <p:oleObj spid="_x0000_s97402" name="Equation" r:id="rId23" imgW="965160" imgH="215640" progId="Equation.3">
                  <p:embed/>
                </p:oleObj>
              </mc:Choice>
              <mc:Fallback>
                <p:oleObj name="Equation" r:id="rId23" imgW="965160" imgH="215640" progId="Equation.3">
                  <p:embed/>
                  <p:pic>
                    <p:nvPicPr>
                      <p:cNvPr id="0" name="Object 96"/>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6462713" y="5848350"/>
                        <a:ext cx="2124075" cy="474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97377" name="Group 97"/>
          <p:cNvGrpSpPr>
            <a:grpSpLocks/>
          </p:cNvGrpSpPr>
          <p:nvPr/>
        </p:nvGrpSpPr>
        <p:grpSpPr bwMode="auto">
          <a:xfrm>
            <a:off x="7467600" y="2741613"/>
            <a:ext cx="1622425" cy="1119187"/>
            <a:chOff x="4704" y="1727"/>
            <a:chExt cx="1022" cy="705"/>
          </a:xfrm>
        </p:grpSpPr>
        <p:sp>
          <p:nvSpPr>
            <p:cNvPr id="97378" name="Rectangle 98"/>
            <p:cNvSpPr>
              <a:spLocks noChangeArrowheads="1"/>
            </p:cNvSpPr>
            <p:nvPr/>
          </p:nvSpPr>
          <p:spPr bwMode="auto">
            <a:xfrm>
              <a:off x="4704" y="1727"/>
              <a:ext cx="360" cy="576"/>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7379" name="Line 99"/>
            <p:cNvSpPr>
              <a:spLocks noChangeShapeType="1"/>
            </p:cNvSpPr>
            <p:nvPr/>
          </p:nvSpPr>
          <p:spPr bwMode="auto">
            <a:xfrm>
              <a:off x="5280" y="1727"/>
              <a:ext cx="0" cy="57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80" name="Line 100"/>
            <p:cNvSpPr>
              <a:spLocks noChangeShapeType="1"/>
            </p:cNvSpPr>
            <p:nvPr/>
          </p:nvSpPr>
          <p:spPr bwMode="auto">
            <a:xfrm>
              <a:off x="5424" y="1728"/>
              <a:ext cx="0" cy="576"/>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81" name="Line 101"/>
            <p:cNvSpPr>
              <a:spLocks noChangeShapeType="1"/>
            </p:cNvSpPr>
            <p:nvPr/>
          </p:nvSpPr>
          <p:spPr bwMode="auto">
            <a:xfrm>
              <a:off x="5280" y="1727"/>
              <a:ext cx="144" cy="0"/>
            </a:xfrm>
            <a:prstGeom prst="line">
              <a:avLst/>
            </a:prstGeom>
            <a:noFill/>
            <a:ln w="28575">
              <a:solidFill>
                <a:srgbClr val="3366CC"/>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7382" name="Line 102"/>
            <p:cNvSpPr>
              <a:spLocks noChangeShapeType="1"/>
            </p:cNvSpPr>
            <p:nvPr/>
          </p:nvSpPr>
          <p:spPr bwMode="auto">
            <a:xfrm>
              <a:off x="5280" y="1800"/>
              <a:ext cx="144" cy="0"/>
            </a:xfrm>
            <a:prstGeom prst="line">
              <a:avLst/>
            </a:prstGeom>
            <a:noFill/>
            <a:ln w="28575">
              <a:solidFill>
                <a:srgbClr val="3366CC"/>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7383" name="Line 103"/>
            <p:cNvSpPr>
              <a:spLocks noChangeShapeType="1"/>
            </p:cNvSpPr>
            <p:nvPr/>
          </p:nvSpPr>
          <p:spPr bwMode="auto">
            <a:xfrm>
              <a:off x="5280" y="1872"/>
              <a:ext cx="144" cy="0"/>
            </a:xfrm>
            <a:prstGeom prst="line">
              <a:avLst/>
            </a:prstGeom>
            <a:noFill/>
            <a:ln w="28575">
              <a:solidFill>
                <a:srgbClr val="3366CC"/>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7384" name="Line 104"/>
            <p:cNvSpPr>
              <a:spLocks noChangeShapeType="1"/>
            </p:cNvSpPr>
            <p:nvPr/>
          </p:nvSpPr>
          <p:spPr bwMode="auto">
            <a:xfrm>
              <a:off x="5280" y="1944"/>
              <a:ext cx="144" cy="0"/>
            </a:xfrm>
            <a:prstGeom prst="line">
              <a:avLst/>
            </a:prstGeom>
            <a:noFill/>
            <a:ln w="28575">
              <a:solidFill>
                <a:srgbClr val="3366CC"/>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7385" name="Line 105"/>
            <p:cNvSpPr>
              <a:spLocks noChangeShapeType="1"/>
            </p:cNvSpPr>
            <p:nvPr/>
          </p:nvSpPr>
          <p:spPr bwMode="auto">
            <a:xfrm>
              <a:off x="5280" y="2016"/>
              <a:ext cx="144" cy="0"/>
            </a:xfrm>
            <a:prstGeom prst="line">
              <a:avLst/>
            </a:prstGeom>
            <a:noFill/>
            <a:ln w="28575">
              <a:solidFill>
                <a:srgbClr val="3366CC"/>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7386" name="Line 106"/>
            <p:cNvSpPr>
              <a:spLocks noChangeShapeType="1"/>
            </p:cNvSpPr>
            <p:nvPr/>
          </p:nvSpPr>
          <p:spPr bwMode="auto">
            <a:xfrm>
              <a:off x="5280" y="2088"/>
              <a:ext cx="144" cy="0"/>
            </a:xfrm>
            <a:prstGeom prst="line">
              <a:avLst/>
            </a:prstGeom>
            <a:noFill/>
            <a:ln w="28575">
              <a:solidFill>
                <a:srgbClr val="3366CC"/>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7387" name="Line 107"/>
            <p:cNvSpPr>
              <a:spLocks noChangeShapeType="1"/>
            </p:cNvSpPr>
            <p:nvPr/>
          </p:nvSpPr>
          <p:spPr bwMode="auto">
            <a:xfrm>
              <a:off x="5280" y="2160"/>
              <a:ext cx="144" cy="0"/>
            </a:xfrm>
            <a:prstGeom prst="line">
              <a:avLst/>
            </a:prstGeom>
            <a:noFill/>
            <a:ln w="28575">
              <a:solidFill>
                <a:srgbClr val="3366CC"/>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7388" name="Line 108"/>
            <p:cNvSpPr>
              <a:spLocks noChangeShapeType="1"/>
            </p:cNvSpPr>
            <p:nvPr/>
          </p:nvSpPr>
          <p:spPr bwMode="auto">
            <a:xfrm>
              <a:off x="5280" y="2232"/>
              <a:ext cx="144" cy="0"/>
            </a:xfrm>
            <a:prstGeom prst="line">
              <a:avLst/>
            </a:prstGeom>
            <a:noFill/>
            <a:ln w="28575">
              <a:solidFill>
                <a:srgbClr val="3366CC"/>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7389" name="Line 109"/>
            <p:cNvSpPr>
              <a:spLocks noChangeShapeType="1"/>
            </p:cNvSpPr>
            <p:nvPr/>
          </p:nvSpPr>
          <p:spPr bwMode="auto">
            <a:xfrm>
              <a:off x="5280" y="2304"/>
              <a:ext cx="144" cy="0"/>
            </a:xfrm>
            <a:prstGeom prst="line">
              <a:avLst/>
            </a:prstGeom>
            <a:noFill/>
            <a:ln w="28575">
              <a:solidFill>
                <a:srgbClr val="3366CC"/>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97390" name="Text Box 110"/>
            <p:cNvSpPr txBox="1">
              <a:spLocks noChangeArrowheads="1"/>
            </p:cNvSpPr>
            <p:nvPr/>
          </p:nvSpPr>
          <p:spPr bwMode="auto">
            <a:xfrm>
              <a:off x="4776" y="1944"/>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F</a:t>
              </a:r>
            </a:p>
          </p:txBody>
        </p:sp>
        <p:sp>
          <p:nvSpPr>
            <p:cNvPr id="97391" name="Text Box 111"/>
            <p:cNvSpPr txBox="1">
              <a:spLocks noChangeArrowheads="1"/>
            </p:cNvSpPr>
            <p:nvPr/>
          </p:nvSpPr>
          <p:spPr bwMode="auto">
            <a:xfrm>
              <a:off x="5396" y="2105"/>
              <a:ext cx="330"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solidFill>
                    <a:srgbClr val="0000FF"/>
                  </a:solidFill>
                </a:rPr>
                <a:t>σ</a:t>
              </a:r>
              <a:r>
                <a:rPr lang="en-US" sz="2800" baseline="-25000">
                  <a:solidFill>
                    <a:srgbClr val="0000FF"/>
                  </a:solidFill>
                </a:rPr>
                <a:t>x</a:t>
              </a:r>
              <a:endParaRPr lang="el-GR" sz="2800" baseline="-25000">
                <a:solidFill>
                  <a:srgbClr val="0000FF"/>
                </a:solidFill>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97282"/>
                                        </p:tgtEl>
                                        <p:attrNameLst>
                                          <p:attrName>style.visibility</p:attrName>
                                        </p:attrNameLst>
                                      </p:cBhvr>
                                      <p:to>
                                        <p:strVal val="visible"/>
                                      </p:to>
                                    </p:set>
                                    <p:animEffect transition="in" filter="wheel(4)">
                                      <p:cBhvr>
                                        <p:cTn id="7" dur="2000"/>
                                        <p:tgtEl>
                                          <p:spTgt spid="9728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97307"/>
                                        </p:tgtEl>
                                        <p:attrNameLst>
                                          <p:attrName>style.visibility</p:attrName>
                                        </p:attrNameLst>
                                      </p:cBhvr>
                                      <p:to>
                                        <p:strVal val="visible"/>
                                      </p:to>
                                    </p:set>
                                    <p:animEffect transition="in" filter="wheel(4)">
                                      <p:cBhvr>
                                        <p:cTn id="12" dur="2000"/>
                                        <p:tgtEl>
                                          <p:spTgt spid="9730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4" presetClass="entr" presetSubtype="0" fill="hold" nodeType="clickEffect">
                                  <p:stCondLst>
                                    <p:cond delay="0"/>
                                  </p:stCondLst>
                                  <p:childTnLst>
                                    <p:set>
                                      <p:cBhvr>
                                        <p:cTn id="16" dur="1" fill="hold">
                                          <p:stCondLst>
                                            <p:cond delay="0"/>
                                          </p:stCondLst>
                                        </p:cTn>
                                        <p:tgtEl>
                                          <p:spTgt spid="97321"/>
                                        </p:tgtEl>
                                        <p:attrNameLst>
                                          <p:attrName>style.visibility</p:attrName>
                                        </p:attrNameLst>
                                      </p:cBhvr>
                                      <p:to>
                                        <p:strVal val="visible"/>
                                      </p:to>
                                    </p:set>
                                    <p:anim to="" calcmode="lin" valueType="num">
                                      <p:cBhvr>
                                        <p:cTn id="17" dur="1" fill="hold"/>
                                        <p:tgtEl>
                                          <p:spTgt spid="97321"/>
                                        </p:tgtEl>
                                        <p:attrNameLst>
                                          <p:attrName/>
                                        </p:attrNameLst>
                                      </p:cBhvr>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97325"/>
                                        </p:tgtEl>
                                        <p:attrNameLst>
                                          <p:attrName>style.visibility</p:attrName>
                                        </p:attrNameLst>
                                      </p:cBhvr>
                                      <p:to>
                                        <p:strVal val="visible"/>
                                      </p:to>
                                    </p:set>
                                    <p:animEffect transition="in" filter="checkerboard(across)">
                                      <p:cBhvr>
                                        <p:cTn id="22" dur="2000"/>
                                        <p:tgtEl>
                                          <p:spTgt spid="97325"/>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nodeType="clickEffect">
                                  <p:stCondLst>
                                    <p:cond delay="0"/>
                                  </p:stCondLst>
                                  <p:childTnLst>
                                    <p:set>
                                      <p:cBhvr>
                                        <p:cTn id="26" dur="1" fill="hold">
                                          <p:stCondLst>
                                            <p:cond delay="0"/>
                                          </p:stCondLst>
                                        </p:cTn>
                                        <p:tgtEl>
                                          <p:spTgt spid="97320"/>
                                        </p:tgtEl>
                                        <p:attrNameLst>
                                          <p:attrName>style.visibility</p:attrName>
                                        </p:attrNameLst>
                                      </p:cBhvr>
                                      <p:to>
                                        <p:strVal val="visible"/>
                                      </p:to>
                                    </p:set>
                                    <p:animEffect transition="in" filter="blinds(horizontal)">
                                      <p:cBhvr>
                                        <p:cTn id="27" dur="2000"/>
                                        <p:tgtEl>
                                          <p:spTgt spid="97320"/>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97327"/>
                                        </p:tgtEl>
                                        <p:attrNameLst>
                                          <p:attrName>style.visibility</p:attrName>
                                        </p:attrNameLst>
                                      </p:cBhvr>
                                      <p:to>
                                        <p:strVal val="visible"/>
                                      </p:to>
                                    </p:set>
                                    <p:animEffect transition="in" filter="wheel(4)">
                                      <p:cBhvr>
                                        <p:cTn id="32" dur="2000"/>
                                        <p:tgtEl>
                                          <p:spTgt spid="97327"/>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4" presetClass="entr" presetSubtype="0" fill="hold" nodeType="clickEffect">
                                  <p:stCondLst>
                                    <p:cond delay="0"/>
                                  </p:stCondLst>
                                  <p:childTnLst>
                                    <p:set>
                                      <p:cBhvr>
                                        <p:cTn id="36" dur="1" fill="hold">
                                          <p:stCondLst>
                                            <p:cond delay="0"/>
                                          </p:stCondLst>
                                        </p:cTn>
                                        <p:tgtEl>
                                          <p:spTgt spid="97328"/>
                                        </p:tgtEl>
                                        <p:attrNameLst>
                                          <p:attrName>style.visibility</p:attrName>
                                        </p:attrNameLst>
                                      </p:cBhvr>
                                      <p:to>
                                        <p:strVal val="visible"/>
                                      </p:to>
                                    </p:set>
                                    <p:anim to="" calcmode="lin" valueType="num">
                                      <p:cBhvr>
                                        <p:cTn id="37" dur="1" fill="hold"/>
                                        <p:tgtEl>
                                          <p:spTgt spid="97328"/>
                                        </p:tgtEl>
                                        <p:attrNameLst>
                                          <p:attrName/>
                                        </p:attrNameLst>
                                      </p:cBhvr>
                                    </p:anim>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nodeType="clickEffect">
                                  <p:stCondLst>
                                    <p:cond delay="0"/>
                                  </p:stCondLst>
                                  <p:childTnLst>
                                    <p:set>
                                      <p:cBhvr>
                                        <p:cTn id="41" dur="1" fill="hold">
                                          <p:stCondLst>
                                            <p:cond delay="0"/>
                                          </p:stCondLst>
                                        </p:cTn>
                                        <p:tgtEl>
                                          <p:spTgt spid="97377"/>
                                        </p:tgtEl>
                                        <p:attrNameLst>
                                          <p:attrName>style.visibility</p:attrName>
                                        </p:attrNameLst>
                                      </p:cBhvr>
                                      <p:to>
                                        <p:strVal val="visible"/>
                                      </p:to>
                                    </p:set>
                                    <p:animEffect transition="in" filter="wheel(4)">
                                      <p:cBhvr>
                                        <p:cTn id="42" dur="2000"/>
                                        <p:tgtEl>
                                          <p:spTgt spid="97377"/>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8" presetClass="entr" presetSubtype="16" fill="hold" nodeType="clickEffect">
                                  <p:stCondLst>
                                    <p:cond delay="0"/>
                                  </p:stCondLst>
                                  <p:childTnLst>
                                    <p:set>
                                      <p:cBhvr>
                                        <p:cTn id="46" dur="1" fill="hold">
                                          <p:stCondLst>
                                            <p:cond delay="0"/>
                                          </p:stCondLst>
                                        </p:cTn>
                                        <p:tgtEl>
                                          <p:spTgt spid="97363"/>
                                        </p:tgtEl>
                                        <p:attrNameLst>
                                          <p:attrName>style.visibility</p:attrName>
                                        </p:attrNameLst>
                                      </p:cBhvr>
                                      <p:to>
                                        <p:strVal val="visible"/>
                                      </p:to>
                                    </p:set>
                                    <p:animEffect transition="in" filter="diamond(in)">
                                      <p:cBhvr>
                                        <p:cTn id="47" dur="2000"/>
                                        <p:tgtEl>
                                          <p:spTgt spid="97363"/>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3" presetClass="entr" presetSubtype="10" fill="hold" grpId="0" nodeType="clickEffect">
                                  <p:stCondLst>
                                    <p:cond delay="0"/>
                                  </p:stCondLst>
                                  <p:childTnLst>
                                    <p:set>
                                      <p:cBhvr>
                                        <p:cTn id="51" dur="1" fill="hold">
                                          <p:stCondLst>
                                            <p:cond delay="0"/>
                                          </p:stCondLst>
                                        </p:cTn>
                                        <p:tgtEl>
                                          <p:spTgt spid="97326"/>
                                        </p:tgtEl>
                                        <p:attrNameLst>
                                          <p:attrName>style.visibility</p:attrName>
                                        </p:attrNameLst>
                                      </p:cBhvr>
                                      <p:to>
                                        <p:strVal val="visible"/>
                                      </p:to>
                                    </p:set>
                                    <p:animEffect transition="in" filter="blinds(horizontal)">
                                      <p:cBhvr>
                                        <p:cTn id="52" dur="2000"/>
                                        <p:tgtEl>
                                          <p:spTgt spid="97326"/>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4" presetClass="entr" presetSubtype="16" fill="hold" grpId="0" nodeType="clickEffect">
                                  <p:stCondLst>
                                    <p:cond delay="0"/>
                                  </p:stCondLst>
                                  <p:childTnLst>
                                    <p:set>
                                      <p:cBhvr>
                                        <p:cTn id="56" dur="1" fill="hold">
                                          <p:stCondLst>
                                            <p:cond delay="0"/>
                                          </p:stCondLst>
                                        </p:cTn>
                                        <p:tgtEl>
                                          <p:spTgt spid="97365"/>
                                        </p:tgtEl>
                                        <p:attrNameLst>
                                          <p:attrName>style.visibility</p:attrName>
                                        </p:attrNameLst>
                                      </p:cBhvr>
                                      <p:to>
                                        <p:strVal val="visible"/>
                                      </p:to>
                                    </p:set>
                                    <p:animEffect transition="in" filter="box(in)">
                                      <p:cBhvr>
                                        <p:cTn id="57" dur="500"/>
                                        <p:tgtEl>
                                          <p:spTgt spid="97365"/>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1" presetClass="entr" presetSubtype="4" fill="hold" grpId="0" nodeType="clickEffect">
                                  <p:stCondLst>
                                    <p:cond delay="0"/>
                                  </p:stCondLst>
                                  <p:childTnLst>
                                    <p:set>
                                      <p:cBhvr>
                                        <p:cTn id="61" dur="1" fill="hold">
                                          <p:stCondLst>
                                            <p:cond delay="0"/>
                                          </p:stCondLst>
                                        </p:cTn>
                                        <p:tgtEl>
                                          <p:spTgt spid="97364"/>
                                        </p:tgtEl>
                                        <p:attrNameLst>
                                          <p:attrName>style.visibility</p:attrName>
                                        </p:attrNameLst>
                                      </p:cBhvr>
                                      <p:to>
                                        <p:strVal val="visible"/>
                                      </p:to>
                                    </p:set>
                                    <p:animEffect transition="in" filter="wheel(4)">
                                      <p:cBhvr>
                                        <p:cTn id="62" dur="2000"/>
                                        <p:tgtEl>
                                          <p:spTgt spid="97364"/>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8" presetClass="entr" presetSubtype="16" fill="hold" grpId="0" nodeType="clickEffect">
                                  <p:stCondLst>
                                    <p:cond delay="0"/>
                                  </p:stCondLst>
                                  <p:childTnLst>
                                    <p:set>
                                      <p:cBhvr>
                                        <p:cTn id="66" dur="1" fill="hold">
                                          <p:stCondLst>
                                            <p:cond delay="0"/>
                                          </p:stCondLst>
                                        </p:cTn>
                                        <p:tgtEl>
                                          <p:spTgt spid="97366"/>
                                        </p:tgtEl>
                                        <p:attrNameLst>
                                          <p:attrName>style.visibility</p:attrName>
                                        </p:attrNameLst>
                                      </p:cBhvr>
                                      <p:to>
                                        <p:strVal val="visible"/>
                                      </p:to>
                                    </p:set>
                                    <p:animEffect transition="in" filter="diamond(in)">
                                      <p:cBhvr>
                                        <p:cTn id="67" dur="2000"/>
                                        <p:tgtEl>
                                          <p:spTgt spid="97366"/>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21" presetClass="entr" presetSubtype="4" fill="hold" nodeType="clickEffect">
                                  <p:stCondLst>
                                    <p:cond delay="0"/>
                                  </p:stCondLst>
                                  <p:childTnLst>
                                    <p:set>
                                      <p:cBhvr>
                                        <p:cTn id="71" dur="1" fill="hold">
                                          <p:stCondLst>
                                            <p:cond delay="0"/>
                                          </p:stCondLst>
                                        </p:cTn>
                                        <p:tgtEl>
                                          <p:spTgt spid="97367"/>
                                        </p:tgtEl>
                                        <p:attrNameLst>
                                          <p:attrName>style.visibility</p:attrName>
                                        </p:attrNameLst>
                                      </p:cBhvr>
                                      <p:to>
                                        <p:strVal val="visible"/>
                                      </p:to>
                                    </p:set>
                                    <p:animEffect transition="in" filter="wheel(4)">
                                      <p:cBhvr>
                                        <p:cTn id="72" dur="2000"/>
                                        <p:tgtEl>
                                          <p:spTgt spid="97367"/>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24" presetClass="entr" presetSubtype="0" fill="hold" nodeType="clickEffect">
                                  <p:stCondLst>
                                    <p:cond delay="0"/>
                                  </p:stCondLst>
                                  <p:childTnLst>
                                    <p:set>
                                      <p:cBhvr>
                                        <p:cTn id="76" dur="1" fill="hold">
                                          <p:stCondLst>
                                            <p:cond delay="0"/>
                                          </p:stCondLst>
                                        </p:cTn>
                                        <p:tgtEl>
                                          <p:spTgt spid="97368"/>
                                        </p:tgtEl>
                                        <p:attrNameLst>
                                          <p:attrName>style.visibility</p:attrName>
                                        </p:attrNameLst>
                                      </p:cBhvr>
                                      <p:to>
                                        <p:strVal val="visible"/>
                                      </p:to>
                                    </p:set>
                                    <p:anim to="" calcmode="lin" valueType="num">
                                      <p:cBhvr>
                                        <p:cTn id="77" dur="1" fill="hold"/>
                                        <p:tgtEl>
                                          <p:spTgt spid="97368"/>
                                        </p:tgtEl>
                                        <p:attrNameLst>
                                          <p:attrName/>
                                        </p:attrNameLst>
                                      </p:cBhvr>
                                    </p:anim>
                                  </p:childTnLst>
                                </p:cTn>
                              </p:par>
                            </p:childTnLst>
                          </p:cTn>
                        </p:par>
                      </p:childTnLst>
                    </p:cTn>
                  </p:par>
                  <p:par>
                    <p:cTn id="78" fill="hold" nodeType="clickPar">
                      <p:stCondLst>
                        <p:cond delay="indefinite"/>
                      </p:stCondLst>
                      <p:childTnLst>
                        <p:par>
                          <p:cTn id="79" fill="hold" nodeType="withGroup">
                            <p:stCondLst>
                              <p:cond delay="0"/>
                            </p:stCondLst>
                            <p:childTnLst>
                              <p:par>
                                <p:cTn id="80" presetID="21" presetClass="entr" presetSubtype="4" fill="hold" nodeType="clickEffect">
                                  <p:stCondLst>
                                    <p:cond delay="0"/>
                                  </p:stCondLst>
                                  <p:childTnLst>
                                    <p:set>
                                      <p:cBhvr>
                                        <p:cTn id="81" dur="1" fill="hold">
                                          <p:stCondLst>
                                            <p:cond delay="0"/>
                                          </p:stCondLst>
                                        </p:cTn>
                                        <p:tgtEl>
                                          <p:spTgt spid="97371"/>
                                        </p:tgtEl>
                                        <p:attrNameLst>
                                          <p:attrName>style.visibility</p:attrName>
                                        </p:attrNameLst>
                                      </p:cBhvr>
                                      <p:to>
                                        <p:strVal val="visible"/>
                                      </p:to>
                                    </p:set>
                                    <p:animEffect transition="in" filter="wheel(4)">
                                      <p:cBhvr>
                                        <p:cTn id="82" dur="2000"/>
                                        <p:tgtEl>
                                          <p:spTgt spid="97371"/>
                                        </p:tgtEl>
                                      </p:cBhvr>
                                    </p:animEffect>
                                  </p:childTnLst>
                                </p:cTn>
                              </p:par>
                            </p:childTnLst>
                          </p:cTn>
                        </p:par>
                      </p:childTnLst>
                    </p:cTn>
                  </p:par>
                  <p:par>
                    <p:cTn id="83" fill="hold" nodeType="clickPar">
                      <p:stCondLst>
                        <p:cond delay="indefinite"/>
                      </p:stCondLst>
                      <p:childTnLst>
                        <p:par>
                          <p:cTn id="84" fill="hold" nodeType="withGroup">
                            <p:stCondLst>
                              <p:cond delay="0"/>
                            </p:stCondLst>
                            <p:childTnLst>
                              <p:par>
                                <p:cTn id="85" presetID="21" presetClass="entr" presetSubtype="4" fill="hold" nodeType="clickEffect">
                                  <p:stCondLst>
                                    <p:cond delay="0"/>
                                  </p:stCondLst>
                                  <p:childTnLst>
                                    <p:set>
                                      <p:cBhvr>
                                        <p:cTn id="86" dur="1" fill="hold">
                                          <p:stCondLst>
                                            <p:cond delay="0"/>
                                          </p:stCondLst>
                                        </p:cTn>
                                        <p:tgtEl>
                                          <p:spTgt spid="97372"/>
                                        </p:tgtEl>
                                        <p:attrNameLst>
                                          <p:attrName>style.visibility</p:attrName>
                                        </p:attrNameLst>
                                      </p:cBhvr>
                                      <p:to>
                                        <p:strVal val="visible"/>
                                      </p:to>
                                    </p:set>
                                    <p:animEffect transition="in" filter="wheel(4)">
                                      <p:cBhvr>
                                        <p:cTn id="87" dur="2000"/>
                                        <p:tgtEl>
                                          <p:spTgt spid="97372"/>
                                        </p:tgtEl>
                                      </p:cBhvr>
                                    </p:animEffect>
                                  </p:childTnLst>
                                </p:cTn>
                              </p:par>
                            </p:childTnLst>
                          </p:cTn>
                        </p:par>
                      </p:childTnLst>
                    </p:cTn>
                  </p:par>
                  <p:par>
                    <p:cTn id="88" fill="hold" nodeType="clickPar">
                      <p:stCondLst>
                        <p:cond delay="indefinite"/>
                      </p:stCondLst>
                      <p:childTnLst>
                        <p:par>
                          <p:cTn id="89" fill="hold" nodeType="withGroup">
                            <p:stCondLst>
                              <p:cond delay="0"/>
                            </p:stCondLst>
                            <p:childTnLst>
                              <p:par>
                                <p:cTn id="90" presetID="21" presetClass="entr" presetSubtype="4" fill="hold" nodeType="clickEffect">
                                  <p:stCondLst>
                                    <p:cond delay="0"/>
                                  </p:stCondLst>
                                  <p:childTnLst>
                                    <p:set>
                                      <p:cBhvr>
                                        <p:cTn id="91" dur="1" fill="hold">
                                          <p:stCondLst>
                                            <p:cond delay="0"/>
                                          </p:stCondLst>
                                        </p:cTn>
                                        <p:tgtEl>
                                          <p:spTgt spid="97376"/>
                                        </p:tgtEl>
                                        <p:attrNameLst>
                                          <p:attrName>style.visibility</p:attrName>
                                        </p:attrNameLst>
                                      </p:cBhvr>
                                      <p:to>
                                        <p:strVal val="visible"/>
                                      </p:to>
                                    </p:set>
                                    <p:animEffect transition="in" filter="wheel(4)">
                                      <p:cBhvr>
                                        <p:cTn id="92" dur="2000"/>
                                        <p:tgtEl>
                                          <p:spTgt spid="973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326" grpId="0" autoUpdateAnimBg="0"/>
      <p:bldP spid="97364" grpId="0"/>
      <p:bldP spid="97365" grpId="0" animBg="1"/>
      <p:bldP spid="97366" grpId="0"/>
    </p:bldLst>
  </p:timing>
</p:sld>
</file>

<file path=ppt/slides/slide4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98306" name="Rectangle 2"/>
          <p:cNvSpPr>
            <a:spLocks noGrp="1" noChangeArrowheads="1"/>
          </p:cNvSpPr>
          <p:nvPr>
            <p:ph type="body" idx="1"/>
          </p:nvPr>
        </p:nvSpPr>
        <p:spPr>
          <a:xfrm>
            <a:off x="381000" y="2514600"/>
            <a:ext cx="4114800" cy="533400"/>
          </a:xfrm>
        </p:spPr>
        <p:txBody>
          <a:bodyPr/>
          <a:lstStyle/>
          <a:p>
            <a:r>
              <a:rPr lang="en-US" sz="2800" b="1">
                <a:solidFill>
                  <a:srgbClr val="006600"/>
                </a:solidFill>
              </a:rPr>
              <a:t>Ứng suất tập trung.</a:t>
            </a:r>
          </a:p>
        </p:txBody>
      </p:sp>
      <p:sp>
        <p:nvSpPr>
          <p:cNvPr id="98307" name="Text Box 3"/>
          <p:cNvSpPr txBox="1">
            <a:spLocks noChangeArrowheads="1"/>
          </p:cNvSpPr>
          <p:nvPr/>
        </p:nvSpPr>
        <p:spPr bwMode="auto">
          <a:xfrm>
            <a:off x="609600" y="4038600"/>
            <a:ext cx="41814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k - hệ số tập trung ứng suất.  </a:t>
            </a:r>
          </a:p>
        </p:txBody>
      </p:sp>
      <p:sp>
        <p:nvSpPr>
          <p:cNvPr id="98308" name="Text Box 4"/>
          <p:cNvSpPr txBox="1">
            <a:spLocks noChangeArrowheads="1"/>
          </p:cNvSpPr>
          <p:nvPr/>
        </p:nvSpPr>
        <p:spPr bwMode="auto">
          <a:xfrm>
            <a:off x="525463" y="4471988"/>
            <a:ext cx="526573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F</a:t>
            </a:r>
            <a:r>
              <a:rPr lang="en-US" baseline="-25000"/>
              <a:t>o </a:t>
            </a:r>
            <a:r>
              <a:rPr lang="en-US"/>
              <a:t>- diện tích của mặt cắt bị giảm yếu;</a:t>
            </a:r>
          </a:p>
        </p:txBody>
      </p:sp>
      <p:sp>
        <p:nvSpPr>
          <p:cNvPr id="98309" name="Text Box 5"/>
          <p:cNvSpPr txBox="1">
            <a:spLocks noChangeArrowheads="1"/>
          </p:cNvSpPr>
          <p:nvPr/>
        </p:nvSpPr>
        <p:spPr bwMode="auto">
          <a:xfrm>
            <a:off x="530225" y="4938713"/>
            <a:ext cx="3770313"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t>Điều kiện bền của thanh </a:t>
            </a:r>
          </a:p>
          <a:p>
            <a:pPr algn="l"/>
            <a:r>
              <a:rPr lang="en-US" b="1"/>
              <a:t>làm bằng vật liệu dẻo</a:t>
            </a:r>
            <a:r>
              <a:rPr lang="en-US"/>
              <a:t>:</a:t>
            </a:r>
          </a:p>
        </p:txBody>
      </p:sp>
      <p:graphicFrame>
        <p:nvGraphicFramePr>
          <p:cNvPr id="98310" name="Object 6"/>
          <p:cNvGraphicFramePr>
            <a:graphicFrameLocks noChangeAspect="1"/>
          </p:cNvGraphicFramePr>
          <p:nvPr/>
        </p:nvGraphicFramePr>
        <p:xfrm>
          <a:off x="5575300" y="3886200"/>
          <a:ext cx="2895600" cy="709613"/>
        </p:xfrm>
        <a:graphic>
          <a:graphicData uri="http://schemas.openxmlformats.org/presentationml/2006/ole">
            <mc:AlternateContent xmlns:mc="http://schemas.openxmlformats.org/markup-compatibility/2006">
              <mc:Choice xmlns:v="urn:schemas-microsoft-com:vml" Requires="v">
                <p:oleObj spid="_x0000_s98422" name="Document" r:id="rId3" imgW="1118160" imgH="271800" progId="Word.Document.8">
                  <p:embed/>
                </p:oleObj>
              </mc:Choice>
              <mc:Fallback>
                <p:oleObj name="Document" r:id="rId3" imgW="1118160" imgH="271800" progId="Word.Document.8">
                  <p:embed/>
                  <p:pic>
                    <p:nvPicPr>
                      <p:cNvPr id="0" name="Object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575300" y="3886200"/>
                        <a:ext cx="2895600" cy="7096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98311" name="Text Box 7"/>
          <p:cNvSpPr txBox="1">
            <a:spLocks noChangeArrowheads="1"/>
          </p:cNvSpPr>
          <p:nvPr/>
        </p:nvSpPr>
        <p:spPr bwMode="auto">
          <a:xfrm>
            <a:off x="7848600" y="3976688"/>
            <a:ext cx="10160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(2. 2)</a:t>
            </a:r>
          </a:p>
        </p:txBody>
      </p:sp>
      <p:graphicFrame>
        <p:nvGraphicFramePr>
          <p:cNvPr id="98312" name="Object 8"/>
          <p:cNvGraphicFramePr>
            <a:graphicFrameLocks noChangeAspect="1"/>
          </p:cNvGraphicFramePr>
          <p:nvPr/>
        </p:nvGraphicFramePr>
        <p:xfrm>
          <a:off x="4800600" y="5029200"/>
          <a:ext cx="2743200" cy="1108075"/>
        </p:xfrm>
        <a:graphic>
          <a:graphicData uri="http://schemas.openxmlformats.org/presentationml/2006/ole">
            <mc:AlternateContent xmlns:mc="http://schemas.openxmlformats.org/markup-compatibility/2006">
              <mc:Choice xmlns:v="urn:schemas-microsoft-com:vml" Requires="v">
                <p:oleObj spid="_x0000_s98423" name="Document" r:id="rId5" imgW="1190520" imgH="462960" progId="Word.Document.8">
                  <p:embed/>
                </p:oleObj>
              </mc:Choice>
              <mc:Fallback>
                <p:oleObj name="Document" r:id="rId5" imgW="1190520" imgH="462960" progId="Word.Document.8">
                  <p:embed/>
                  <p:pic>
                    <p:nvPicPr>
                      <p:cNvPr id="0" name="Object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800600" y="5029200"/>
                        <a:ext cx="2743200" cy="1108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98313" name="Text Box 9"/>
          <p:cNvSpPr txBox="1">
            <a:spLocks noChangeArrowheads="1"/>
          </p:cNvSpPr>
          <p:nvPr/>
        </p:nvSpPr>
        <p:spPr bwMode="auto">
          <a:xfrm>
            <a:off x="7780338" y="5172075"/>
            <a:ext cx="101600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(2. 3)</a:t>
            </a:r>
          </a:p>
        </p:txBody>
      </p:sp>
      <p:sp>
        <p:nvSpPr>
          <p:cNvPr id="98314" name="Text Box 10"/>
          <p:cNvSpPr txBox="1">
            <a:spLocks noChangeArrowheads="1"/>
          </p:cNvSpPr>
          <p:nvPr/>
        </p:nvSpPr>
        <p:spPr bwMode="auto">
          <a:xfrm>
            <a:off x="571500" y="5722938"/>
            <a:ext cx="334327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t>Điều kiện bền đối với </a:t>
            </a:r>
          </a:p>
          <a:p>
            <a:pPr algn="l"/>
            <a:r>
              <a:rPr lang="en-US" b="1"/>
              <a:t>vật liệu giòn</a:t>
            </a:r>
            <a:r>
              <a:rPr lang="en-US"/>
              <a:t>:</a:t>
            </a:r>
          </a:p>
        </p:txBody>
      </p:sp>
      <p:graphicFrame>
        <p:nvGraphicFramePr>
          <p:cNvPr id="98315" name="Object 11"/>
          <p:cNvGraphicFramePr>
            <a:graphicFrameLocks noChangeAspect="1"/>
          </p:cNvGraphicFramePr>
          <p:nvPr/>
        </p:nvGraphicFramePr>
        <p:xfrm>
          <a:off x="914400" y="2895600"/>
          <a:ext cx="2219325" cy="1651000"/>
        </p:xfrm>
        <a:graphic>
          <a:graphicData uri="http://schemas.openxmlformats.org/presentationml/2006/ole">
            <mc:AlternateContent xmlns:mc="http://schemas.openxmlformats.org/markup-compatibility/2006">
              <mc:Choice xmlns:v="urn:schemas-microsoft-com:vml" Requires="v">
                <p:oleObj spid="_x0000_s98424" name="Document" r:id="rId7" imgW="943560" imgH="624600" progId="Word.Document.8">
                  <p:embed/>
                </p:oleObj>
              </mc:Choice>
              <mc:Fallback>
                <p:oleObj name="Document" r:id="rId7" imgW="943560" imgH="624600" progId="Word.Document.8">
                  <p:embed/>
                  <p:pic>
                    <p:nvPicPr>
                      <p:cNvPr id="0" name="Object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14400" y="2895600"/>
                        <a:ext cx="2219325" cy="1651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98316" name="Text Box 12"/>
          <p:cNvSpPr txBox="1">
            <a:spLocks noChangeArrowheads="1"/>
          </p:cNvSpPr>
          <p:nvPr/>
        </p:nvSpPr>
        <p:spPr bwMode="auto">
          <a:xfrm>
            <a:off x="3346450" y="3214688"/>
            <a:ext cx="16065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00"/>
                </a:solidFill>
              </a:rPr>
              <a:t>( N</a:t>
            </a:r>
            <a:r>
              <a:rPr lang="en-US" sz="2800" baseline="-25000">
                <a:solidFill>
                  <a:srgbClr val="FF0000"/>
                </a:solidFill>
              </a:rPr>
              <a:t>x </a:t>
            </a:r>
            <a:r>
              <a:rPr lang="en-US" sz="2800"/>
              <a:t>= </a:t>
            </a:r>
            <a:r>
              <a:rPr lang="en-US" sz="2800">
                <a:solidFill>
                  <a:srgbClr val="008000"/>
                </a:solidFill>
              </a:rPr>
              <a:t>P )</a:t>
            </a:r>
          </a:p>
        </p:txBody>
      </p:sp>
      <p:grpSp>
        <p:nvGrpSpPr>
          <p:cNvPr id="98317" name="Group 13"/>
          <p:cNvGrpSpPr>
            <a:grpSpLocks/>
          </p:cNvGrpSpPr>
          <p:nvPr/>
        </p:nvGrpSpPr>
        <p:grpSpPr bwMode="auto">
          <a:xfrm>
            <a:off x="5651500" y="2551113"/>
            <a:ext cx="623888" cy="519112"/>
            <a:chOff x="4388" y="2123"/>
            <a:chExt cx="393" cy="327"/>
          </a:xfrm>
        </p:grpSpPr>
        <p:sp>
          <p:nvSpPr>
            <p:cNvPr id="98318" name="Line 14"/>
            <p:cNvSpPr>
              <a:spLocks noChangeShapeType="1"/>
            </p:cNvSpPr>
            <p:nvPr/>
          </p:nvSpPr>
          <p:spPr bwMode="auto">
            <a:xfrm>
              <a:off x="4388" y="2408"/>
              <a:ext cx="380" cy="0"/>
            </a:xfrm>
            <a:prstGeom prst="line">
              <a:avLst/>
            </a:prstGeom>
            <a:noFill/>
            <a:ln w="28575">
              <a:solidFill>
                <a:srgbClr val="0099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8319" name="Text Box 15"/>
            <p:cNvSpPr txBox="1">
              <a:spLocks noChangeArrowheads="1"/>
            </p:cNvSpPr>
            <p:nvPr/>
          </p:nvSpPr>
          <p:spPr bwMode="auto">
            <a:xfrm>
              <a:off x="4423" y="2123"/>
              <a:ext cx="35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9900"/>
                  </a:solidFill>
                </a:rPr>
                <a:t>P</a:t>
              </a:r>
            </a:p>
          </p:txBody>
        </p:sp>
      </p:grpSp>
      <p:grpSp>
        <p:nvGrpSpPr>
          <p:cNvPr id="98320" name="Group 16"/>
          <p:cNvGrpSpPr>
            <a:grpSpLocks/>
          </p:cNvGrpSpPr>
          <p:nvPr/>
        </p:nvGrpSpPr>
        <p:grpSpPr bwMode="auto">
          <a:xfrm>
            <a:off x="8250238" y="2576513"/>
            <a:ext cx="603250" cy="519112"/>
            <a:chOff x="6025" y="2139"/>
            <a:chExt cx="380" cy="327"/>
          </a:xfrm>
        </p:grpSpPr>
        <p:sp>
          <p:nvSpPr>
            <p:cNvPr id="98321" name="Line 17"/>
            <p:cNvSpPr>
              <a:spLocks noChangeShapeType="1"/>
            </p:cNvSpPr>
            <p:nvPr/>
          </p:nvSpPr>
          <p:spPr bwMode="auto">
            <a:xfrm>
              <a:off x="6025" y="2408"/>
              <a:ext cx="380" cy="0"/>
            </a:xfrm>
            <a:prstGeom prst="line">
              <a:avLst/>
            </a:prstGeom>
            <a:noFill/>
            <a:ln w="28575">
              <a:solidFill>
                <a:srgbClr val="0099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8322" name="Text Box 18"/>
            <p:cNvSpPr txBox="1">
              <a:spLocks noChangeArrowheads="1"/>
            </p:cNvSpPr>
            <p:nvPr/>
          </p:nvSpPr>
          <p:spPr bwMode="auto">
            <a:xfrm>
              <a:off x="6065" y="2139"/>
              <a:ext cx="240"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9900"/>
                  </a:solidFill>
                </a:rPr>
                <a:t>P</a:t>
              </a:r>
            </a:p>
          </p:txBody>
        </p:sp>
      </p:grpSp>
      <p:grpSp>
        <p:nvGrpSpPr>
          <p:cNvPr id="98323" name="Group 19"/>
          <p:cNvGrpSpPr>
            <a:grpSpLocks/>
          </p:cNvGrpSpPr>
          <p:nvPr/>
        </p:nvGrpSpPr>
        <p:grpSpPr bwMode="auto">
          <a:xfrm>
            <a:off x="6972300" y="1981200"/>
            <a:ext cx="1125538" cy="701675"/>
            <a:chOff x="5232" y="1764"/>
            <a:chExt cx="709" cy="442"/>
          </a:xfrm>
        </p:grpSpPr>
        <p:sp>
          <p:nvSpPr>
            <p:cNvPr id="98324" name="Arc 20"/>
            <p:cNvSpPr>
              <a:spLocks/>
            </p:cNvSpPr>
            <p:nvPr/>
          </p:nvSpPr>
          <p:spPr bwMode="auto">
            <a:xfrm flipV="1">
              <a:off x="5466" y="1764"/>
              <a:ext cx="475" cy="436"/>
            </a:xfrm>
            <a:custGeom>
              <a:avLst/>
              <a:gdLst>
                <a:gd name="G0" fmla="+- 19404 0 0"/>
                <a:gd name="G1" fmla="+- 21121 0 0"/>
                <a:gd name="G2" fmla="+- 21600 0 0"/>
                <a:gd name="T0" fmla="*/ 0 w 19404"/>
                <a:gd name="T1" fmla="*/ 11631 h 21121"/>
                <a:gd name="T2" fmla="*/ 14880 w 19404"/>
                <a:gd name="T3" fmla="*/ 0 h 21121"/>
                <a:gd name="T4" fmla="*/ 19404 w 19404"/>
                <a:gd name="T5" fmla="*/ 21121 h 21121"/>
              </a:gdLst>
              <a:ahLst/>
              <a:cxnLst>
                <a:cxn ang="0">
                  <a:pos x="T0" y="T1"/>
                </a:cxn>
                <a:cxn ang="0">
                  <a:pos x="T2" y="T3"/>
                </a:cxn>
                <a:cxn ang="0">
                  <a:pos x="T4" y="T5"/>
                </a:cxn>
              </a:cxnLst>
              <a:rect l="0" t="0" r="r" b="b"/>
              <a:pathLst>
                <a:path w="19404" h="21121" fill="none" extrusionOk="0">
                  <a:moveTo>
                    <a:pt x="0" y="11631"/>
                  </a:moveTo>
                  <a:cubicBezTo>
                    <a:pt x="2912" y="5676"/>
                    <a:pt x="8398" y="1388"/>
                    <a:pt x="14880" y="0"/>
                  </a:cubicBezTo>
                </a:path>
                <a:path w="19404" h="21121" stroke="0" extrusionOk="0">
                  <a:moveTo>
                    <a:pt x="0" y="11631"/>
                  </a:moveTo>
                  <a:cubicBezTo>
                    <a:pt x="2912" y="5676"/>
                    <a:pt x="8398" y="1388"/>
                    <a:pt x="14880" y="0"/>
                  </a:cubicBezTo>
                  <a:lnTo>
                    <a:pt x="19404" y="21121"/>
                  </a:lnTo>
                  <a:close/>
                </a:path>
              </a:pathLst>
            </a:custGeom>
            <a:noFill/>
            <a:ln w="28575">
              <a:solidFill>
                <a:srgbClr val="00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8325" name="Line 21"/>
            <p:cNvSpPr>
              <a:spLocks noChangeShapeType="1"/>
            </p:cNvSpPr>
            <p:nvPr/>
          </p:nvSpPr>
          <p:spPr bwMode="auto">
            <a:xfrm>
              <a:off x="5243" y="2206"/>
              <a:ext cx="581" cy="0"/>
            </a:xfrm>
            <a:prstGeom prst="line">
              <a:avLst/>
            </a:prstGeom>
            <a:noFill/>
            <a:ln w="9525">
              <a:solidFill>
                <a:srgbClr val="0000CC"/>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8326" name="Line 22"/>
            <p:cNvSpPr>
              <a:spLocks noChangeShapeType="1"/>
            </p:cNvSpPr>
            <p:nvPr/>
          </p:nvSpPr>
          <p:spPr bwMode="auto">
            <a:xfrm>
              <a:off x="5253" y="2126"/>
              <a:ext cx="400" cy="0"/>
            </a:xfrm>
            <a:prstGeom prst="line">
              <a:avLst/>
            </a:prstGeom>
            <a:noFill/>
            <a:ln w="9525">
              <a:solidFill>
                <a:srgbClr val="0000CC"/>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8327" name="Line 23"/>
            <p:cNvSpPr>
              <a:spLocks noChangeShapeType="1"/>
            </p:cNvSpPr>
            <p:nvPr/>
          </p:nvSpPr>
          <p:spPr bwMode="auto">
            <a:xfrm>
              <a:off x="5232" y="2042"/>
              <a:ext cx="273" cy="0"/>
            </a:xfrm>
            <a:prstGeom prst="line">
              <a:avLst/>
            </a:prstGeom>
            <a:noFill/>
            <a:ln w="9525">
              <a:solidFill>
                <a:srgbClr val="0000CC"/>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8328" name="Line 24"/>
            <p:cNvSpPr>
              <a:spLocks noChangeShapeType="1"/>
            </p:cNvSpPr>
            <p:nvPr/>
          </p:nvSpPr>
          <p:spPr bwMode="auto">
            <a:xfrm>
              <a:off x="5232" y="1962"/>
              <a:ext cx="234" cy="0"/>
            </a:xfrm>
            <a:prstGeom prst="line">
              <a:avLst/>
            </a:prstGeom>
            <a:noFill/>
            <a:ln w="9525">
              <a:solidFill>
                <a:srgbClr val="0000CC"/>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98329" name="Group 25"/>
          <p:cNvGrpSpPr>
            <a:grpSpLocks/>
          </p:cNvGrpSpPr>
          <p:nvPr/>
        </p:nvGrpSpPr>
        <p:grpSpPr bwMode="auto">
          <a:xfrm>
            <a:off x="7005638" y="2281238"/>
            <a:ext cx="590550" cy="395287"/>
            <a:chOff x="6396" y="1953"/>
            <a:chExt cx="372" cy="249"/>
          </a:xfrm>
        </p:grpSpPr>
        <p:sp>
          <p:nvSpPr>
            <p:cNvPr id="98330" name="Line 26"/>
            <p:cNvSpPr>
              <a:spLocks noChangeShapeType="1"/>
            </p:cNvSpPr>
            <p:nvPr/>
          </p:nvSpPr>
          <p:spPr bwMode="auto">
            <a:xfrm>
              <a:off x="6405" y="2019"/>
              <a:ext cx="363" cy="0"/>
            </a:xfrm>
            <a:prstGeom prst="line">
              <a:avLst/>
            </a:prstGeom>
            <a:noFill/>
            <a:ln w="952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8331" name="Line 27"/>
            <p:cNvSpPr>
              <a:spLocks noChangeShapeType="1"/>
            </p:cNvSpPr>
            <p:nvPr/>
          </p:nvSpPr>
          <p:spPr bwMode="auto">
            <a:xfrm>
              <a:off x="6396" y="2088"/>
              <a:ext cx="363" cy="0"/>
            </a:xfrm>
            <a:prstGeom prst="line">
              <a:avLst/>
            </a:prstGeom>
            <a:noFill/>
            <a:ln w="952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8332" name="Line 28"/>
            <p:cNvSpPr>
              <a:spLocks noChangeShapeType="1"/>
            </p:cNvSpPr>
            <p:nvPr/>
          </p:nvSpPr>
          <p:spPr bwMode="auto">
            <a:xfrm>
              <a:off x="6405" y="2145"/>
              <a:ext cx="363" cy="0"/>
            </a:xfrm>
            <a:prstGeom prst="line">
              <a:avLst/>
            </a:prstGeom>
            <a:noFill/>
            <a:ln w="952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8333" name="Line 29"/>
            <p:cNvSpPr>
              <a:spLocks noChangeShapeType="1"/>
            </p:cNvSpPr>
            <p:nvPr/>
          </p:nvSpPr>
          <p:spPr bwMode="auto">
            <a:xfrm>
              <a:off x="6759" y="1953"/>
              <a:ext cx="1" cy="236"/>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8334" name="Line 30"/>
            <p:cNvSpPr>
              <a:spLocks noChangeShapeType="1"/>
            </p:cNvSpPr>
            <p:nvPr/>
          </p:nvSpPr>
          <p:spPr bwMode="auto">
            <a:xfrm>
              <a:off x="6402" y="2202"/>
              <a:ext cx="363" cy="0"/>
            </a:xfrm>
            <a:prstGeom prst="line">
              <a:avLst/>
            </a:prstGeom>
            <a:noFill/>
            <a:ln w="952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8335" name="Line 31"/>
            <p:cNvSpPr>
              <a:spLocks noChangeShapeType="1"/>
            </p:cNvSpPr>
            <p:nvPr/>
          </p:nvSpPr>
          <p:spPr bwMode="auto">
            <a:xfrm>
              <a:off x="6399" y="1956"/>
              <a:ext cx="363" cy="0"/>
            </a:xfrm>
            <a:prstGeom prst="line">
              <a:avLst/>
            </a:prstGeom>
            <a:noFill/>
            <a:ln w="952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98336" name="Group 32"/>
          <p:cNvGrpSpPr>
            <a:grpSpLocks/>
          </p:cNvGrpSpPr>
          <p:nvPr/>
        </p:nvGrpSpPr>
        <p:grpSpPr bwMode="auto">
          <a:xfrm>
            <a:off x="6981825" y="2824163"/>
            <a:ext cx="2043113" cy="965200"/>
            <a:chOff x="5241" y="2295"/>
            <a:chExt cx="1287" cy="608"/>
          </a:xfrm>
        </p:grpSpPr>
        <p:sp>
          <p:nvSpPr>
            <p:cNvPr id="98337" name="Arc 33"/>
            <p:cNvSpPr>
              <a:spLocks/>
            </p:cNvSpPr>
            <p:nvPr/>
          </p:nvSpPr>
          <p:spPr bwMode="auto">
            <a:xfrm>
              <a:off x="5484" y="2604"/>
              <a:ext cx="1044" cy="299"/>
            </a:xfrm>
            <a:custGeom>
              <a:avLst/>
              <a:gdLst>
                <a:gd name="G0" fmla="+- 21201 0 0"/>
                <a:gd name="G1" fmla="+- 16615 0 0"/>
                <a:gd name="G2" fmla="+- 21600 0 0"/>
                <a:gd name="T0" fmla="*/ 0 w 21201"/>
                <a:gd name="T1" fmla="*/ 12485 h 16615"/>
                <a:gd name="T2" fmla="*/ 7398 w 21201"/>
                <a:gd name="T3" fmla="*/ 0 h 16615"/>
                <a:gd name="T4" fmla="*/ 21201 w 21201"/>
                <a:gd name="T5" fmla="*/ 16615 h 16615"/>
              </a:gdLst>
              <a:ahLst/>
              <a:cxnLst>
                <a:cxn ang="0">
                  <a:pos x="T0" y="T1"/>
                </a:cxn>
                <a:cxn ang="0">
                  <a:pos x="T2" y="T3"/>
                </a:cxn>
                <a:cxn ang="0">
                  <a:pos x="T4" y="T5"/>
                </a:cxn>
              </a:cxnLst>
              <a:rect l="0" t="0" r="r" b="b"/>
              <a:pathLst>
                <a:path w="21201" h="16615" fill="none" extrusionOk="0">
                  <a:moveTo>
                    <a:pt x="-1" y="12484"/>
                  </a:moveTo>
                  <a:cubicBezTo>
                    <a:pt x="952" y="7594"/>
                    <a:pt x="3566" y="3184"/>
                    <a:pt x="7398" y="0"/>
                  </a:cubicBezTo>
                </a:path>
                <a:path w="21201" h="16615" stroke="0" extrusionOk="0">
                  <a:moveTo>
                    <a:pt x="-1" y="12484"/>
                  </a:moveTo>
                  <a:cubicBezTo>
                    <a:pt x="952" y="7594"/>
                    <a:pt x="3566" y="3184"/>
                    <a:pt x="7398" y="0"/>
                  </a:cubicBezTo>
                  <a:lnTo>
                    <a:pt x="21201" y="16615"/>
                  </a:lnTo>
                  <a:close/>
                </a:path>
              </a:pathLst>
            </a:custGeom>
            <a:noFill/>
            <a:ln w="28575">
              <a:solidFill>
                <a:srgbClr val="00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8338" name="Line 34"/>
            <p:cNvSpPr>
              <a:spLocks noChangeShapeType="1"/>
            </p:cNvSpPr>
            <p:nvPr/>
          </p:nvSpPr>
          <p:spPr bwMode="auto">
            <a:xfrm>
              <a:off x="5243" y="2609"/>
              <a:ext cx="577" cy="0"/>
            </a:xfrm>
            <a:prstGeom prst="line">
              <a:avLst/>
            </a:prstGeom>
            <a:noFill/>
            <a:ln w="9525">
              <a:solidFill>
                <a:srgbClr val="0000CC"/>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8339" name="Text Box 35"/>
            <p:cNvSpPr txBox="1">
              <a:spLocks noChangeArrowheads="1"/>
            </p:cNvSpPr>
            <p:nvPr/>
          </p:nvSpPr>
          <p:spPr bwMode="auto">
            <a:xfrm>
              <a:off x="5491" y="2295"/>
              <a:ext cx="54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solidFill>
                    <a:srgbClr val="0000CC"/>
                  </a:solidFill>
                </a:rPr>
                <a:t>σ</a:t>
              </a:r>
              <a:r>
                <a:rPr lang="en-US" sz="2800" baseline="-25000">
                  <a:solidFill>
                    <a:srgbClr val="0000CC"/>
                  </a:solidFill>
                </a:rPr>
                <a:t>m</a:t>
              </a:r>
              <a:r>
                <a:rPr lang="el-GR" sz="2800" baseline="-25000"/>
                <a:t>ax</a:t>
              </a:r>
            </a:p>
          </p:txBody>
        </p:sp>
        <p:sp>
          <p:nvSpPr>
            <p:cNvPr id="98340" name="Line 36"/>
            <p:cNvSpPr>
              <a:spLocks noChangeShapeType="1"/>
            </p:cNvSpPr>
            <p:nvPr/>
          </p:nvSpPr>
          <p:spPr bwMode="auto">
            <a:xfrm>
              <a:off x="5244" y="2677"/>
              <a:ext cx="400" cy="0"/>
            </a:xfrm>
            <a:prstGeom prst="line">
              <a:avLst/>
            </a:prstGeom>
            <a:noFill/>
            <a:ln w="9525">
              <a:solidFill>
                <a:srgbClr val="0000CC"/>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8341" name="Line 37"/>
            <p:cNvSpPr>
              <a:spLocks noChangeShapeType="1"/>
            </p:cNvSpPr>
            <p:nvPr/>
          </p:nvSpPr>
          <p:spPr bwMode="auto">
            <a:xfrm>
              <a:off x="5253" y="2757"/>
              <a:ext cx="273" cy="0"/>
            </a:xfrm>
            <a:prstGeom prst="line">
              <a:avLst/>
            </a:prstGeom>
            <a:noFill/>
            <a:ln w="9525">
              <a:solidFill>
                <a:srgbClr val="0000CC"/>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8342" name="Line 38"/>
            <p:cNvSpPr>
              <a:spLocks noChangeShapeType="1"/>
            </p:cNvSpPr>
            <p:nvPr/>
          </p:nvSpPr>
          <p:spPr bwMode="auto">
            <a:xfrm>
              <a:off x="5241" y="2837"/>
              <a:ext cx="235" cy="0"/>
            </a:xfrm>
            <a:prstGeom prst="line">
              <a:avLst/>
            </a:prstGeom>
            <a:noFill/>
            <a:ln w="9525">
              <a:solidFill>
                <a:srgbClr val="0000CC"/>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98343" name="Group 39"/>
          <p:cNvGrpSpPr>
            <a:grpSpLocks/>
          </p:cNvGrpSpPr>
          <p:nvPr/>
        </p:nvGrpSpPr>
        <p:grpSpPr bwMode="auto">
          <a:xfrm>
            <a:off x="6985000" y="3309938"/>
            <a:ext cx="747713" cy="760412"/>
            <a:chOff x="5625" y="2673"/>
            <a:chExt cx="471" cy="479"/>
          </a:xfrm>
        </p:grpSpPr>
        <p:grpSp>
          <p:nvGrpSpPr>
            <p:cNvPr id="98344" name="Group 40"/>
            <p:cNvGrpSpPr>
              <a:grpSpLocks/>
            </p:cNvGrpSpPr>
            <p:nvPr/>
          </p:nvGrpSpPr>
          <p:grpSpPr bwMode="auto">
            <a:xfrm>
              <a:off x="5625" y="2673"/>
              <a:ext cx="375" cy="236"/>
              <a:chOff x="6349" y="2601"/>
              <a:chExt cx="375" cy="236"/>
            </a:xfrm>
          </p:grpSpPr>
          <p:sp>
            <p:nvSpPr>
              <p:cNvPr id="98345" name="Line 41"/>
              <p:cNvSpPr>
                <a:spLocks noChangeShapeType="1"/>
              </p:cNvSpPr>
              <p:nvPr/>
            </p:nvSpPr>
            <p:spPr bwMode="auto">
              <a:xfrm>
                <a:off x="6349" y="2607"/>
                <a:ext cx="363" cy="0"/>
              </a:xfrm>
              <a:prstGeom prst="line">
                <a:avLst/>
              </a:prstGeom>
              <a:noFill/>
              <a:ln w="952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8346" name="Line 42"/>
              <p:cNvSpPr>
                <a:spLocks noChangeShapeType="1"/>
              </p:cNvSpPr>
              <p:nvPr/>
            </p:nvSpPr>
            <p:spPr bwMode="auto">
              <a:xfrm>
                <a:off x="6361" y="2721"/>
                <a:ext cx="363" cy="0"/>
              </a:xfrm>
              <a:prstGeom prst="line">
                <a:avLst/>
              </a:prstGeom>
              <a:noFill/>
              <a:ln w="952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8347" name="Line 43"/>
              <p:cNvSpPr>
                <a:spLocks noChangeShapeType="1"/>
              </p:cNvSpPr>
              <p:nvPr/>
            </p:nvSpPr>
            <p:spPr bwMode="auto">
              <a:xfrm>
                <a:off x="6354" y="2786"/>
                <a:ext cx="363" cy="0"/>
              </a:xfrm>
              <a:prstGeom prst="line">
                <a:avLst/>
              </a:prstGeom>
              <a:noFill/>
              <a:ln w="952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8348" name="Line 44"/>
              <p:cNvSpPr>
                <a:spLocks noChangeShapeType="1"/>
              </p:cNvSpPr>
              <p:nvPr/>
            </p:nvSpPr>
            <p:spPr bwMode="auto">
              <a:xfrm>
                <a:off x="6715" y="2601"/>
                <a:ext cx="1" cy="236"/>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8349" name="Line 45"/>
              <p:cNvSpPr>
                <a:spLocks noChangeShapeType="1"/>
              </p:cNvSpPr>
              <p:nvPr/>
            </p:nvSpPr>
            <p:spPr bwMode="auto">
              <a:xfrm>
                <a:off x="6352" y="2835"/>
                <a:ext cx="363" cy="0"/>
              </a:xfrm>
              <a:prstGeom prst="line">
                <a:avLst/>
              </a:prstGeom>
              <a:noFill/>
              <a:ln w="952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8350" name="Line 46"/>
              <p:cNvSpPr>
                <a:spLocks noChangeShapeType="1"/>
              </p:cNvSpPr>
              <p:nvPr/>
            </p:nvSpPr>
            <p:spPr bwMode="auto">
              <a:xfrm>
                <a:off x="6349" y="2643"/>
                <a:ext cx="363" cy="0"/>
              </a:xfrm>
              <a:prstGeom prst="line">
                <a:avLst/>
              </a:prstGeom>
              <a:noFill/>
              <a:ln w="952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98351" name="Text Box 47"/>
            <p:cNvSpPr txBox="1">
              <a:spLocks noChangeArrowheads="1"/>
            </p:cNvSpPr>
            <p:nvPr/>
          </p:nvSpPr>
          <p:spPr bwMode="auto">
            <a:xfrm>
              <a:off x="5836" y="2825"/>
              <a:ext cx="260"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l-GR" sz="2800">
                  <a:solidFill>
                    <a:srgbClr val="FF0000"/>
                  </a:solidFill>
                </a:rPr>
                <a:t>σ</a:t>
              </a:r>
            </a:p>
          </p:txBody>
        </p:sp>
      </p:grpSp>
      <p:grpSp>
        <p:nvGrpSpPr>
          <p:cNvPr id="98352" name="Group 48"/>
          <p:cNvGrpSpPr>
            <a:grpSpLocks/>
          </p:cNvGrpSpPr>
          <p:nvPr/>
        </p:nvGrpSpPr>
        <p:grpSpPr bwMode="auto">
          <a:xfrm>
            <a:off x="5867400" y="2286000"/>
            <a:ext cx="2889250" cy="1420813"/>
            <a:chOff x="5716" y="2021"/>
            <a:chExt cx="1820" cy="895"/>
          </a:xfrm>
        </p:grpSpPr>
        <p:sp>
          <p:nvSpPr>
            <p:cNvPr id="98353" name="Line 49"/>
            <p:cNvSpPr>
              <a:spLocks noChangeShapeType="1"/>
            </p:cNvSpPr>
            <p:nvPr/>
          </p:nvSpPr>
          <p:spPr bwMode="auto">
            <a:xfrm>
              <a:off x="5716" y="2488"/>
              <a:ext cx="1820"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98354" name="Group 50"/>
            <p:cNvGrpSpPr>
              <a:grpSpLocks/>
            </p:cNvGrpSpPr>
            <p:nvPr/>
          </p:nvGrpSpPr>
          <p:grpSpPr bwMode="auto">
            <a:xfrm>
              <a:off x="5972" y="2021"/>
              <a:ext cx="1276" cy="895"/>
              <a:chOff x="4766" y="1949"/>
              <a:chExt cx="1276" cy="895"/>
            </a:xfrm>
          </p:grpSpPr>
          <p:sp>
            <p:nvSpPr>
              <p:cNvPr id="98355" name="Line 51"/>
              <p:cNvSpPr>
                <a:spLocks noChangeShapeType="1"/>
              </p:cNvSpPr>
              <p:nvPr/>
            </p:nvSpPr>
            <p:spPr bwMode="auto">
              <a:xfrm>
                <a:off x="4769" y="1953"/>
                <a:ext cx="127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8356" name="Oval 52"/>
              <p:cNvSpPr>
                <a:spLocks noChangeArrowheads="1"/>
              </p:cNvSpPr>
              <p:nvPr/>
            </p:nvSpPr>
            <p:spPr bwMode="auto">
              <a:xfrm>
                <a:off x="5039" y="2202"/>
                <a:ext cx="403" cy="404"/>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8357" name="Line 53"/>
              <p:cNvSpPr>
                <a:spLocks noChangeShapeType="1"/>
              </p:cNvSpPr>
              <p:nvPr/>
            </p:nvSpPr>
            <p:spPr bwMode="auto">
              <a:xfrm>
                <a:off x="5240" y="1949"/>
                <a:ext cx="0" cy="8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8358" name="Line 54"/>
              <p:cNvSpPr>
                <a:spLocks noChangeShapeType="1"/>
              </p:cNvSpPr>
              <p:nvPr/>
            </p:nvSpPr>
            <p:spPr bwMode="auto">
              <a:xfrm>
                <a:off x="6032" y="1962"/>
                <a:ext cx="0" cy="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8359" name="Line 55"/>
              <p:cNvSpPr>
                <a:spLocks noChangeShapeType="1"/>
              </p:cNvSpPr>
              <p:nvPr/>
            </p:nvSpPr>
            <p:spPr bwMode="auto">
              <a:xfrm>
                <a:off x="4766" y="2844"/>
                <a:ext cx="127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8360" name="Line 56"/>
              <p:cNvSpPr>
                <a:spLocks noChangeShapeType="1"/>
              </p:cNvSpPr>
              <p:nvPr/>
            </p:nvSpPr>
            <p:spPr bwMode="auto">
              <a:xfrm>
                <a:off x="4775" y="1965"/>
                <a:ext cx="0" cy="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sp>
        <p:nvSpPr>
          <p:cNvPr id="98361" name="Text Box 57"/>
          <p:cNvSpPr txBox="1">
            <a:spLocks noChangeArrowheads="1"/>
          </p:cNvSpPr>
          <p:nvPr/>
        </p:nvSpPr>
        <p:spPr bwMode="auto">
          <a:xfrm>
            <a:off x="533400" y="228600"/>
            <a:ext cx="8305800" cy="2647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a:t>   Nguyên lý Xanh Vơnăng :</a:t>
            </a:r>
          </a:p>
          <a:p>
            <a:pPr algn="l"/>
            <a:r>
              <a:rPr lang="en-US"/>
              <a:t>Sự phân bố của ứng suất  và </a:t>
            </a:r>
          </a:p>
          <a:p>
            <a:pPr algn="l"/>
            <a:r>
              <a:rPr lang="en-US"/>
              <a:t>biến dạng</a:t>
            </a:r>
            <a:r>
              <a:rPr lang="en-US" i="1">
                <a:solidFill>
                  <a:srgbClr val="000000"/>
                </a:solidFill>
              </a:rPr>
              <a:t>  </a:t>
            </a:r>
            <a:r>
              <a:rPr lang="en-US">
                <a:solidFill>
                  <a:srgbClr val="000000"/>
                </a:solidFill>
              </a:rPr>
              <a:t>của  vật  thể  tại </a:t>
            </a:r>
          </a:p>
          <a:p>
            <a:pPr algn="l"/>
            <a:r>
              <a:rPr lang="en-US">
                <a:solidFill>
                  <a:srgbClr val="000000"/>
                </a:solidFill>
              </a:rPr>
              <a:t>những miền xa nơi đặt lực sẽ </a:t>
            </a:r>
          </a:p>
          <a:p>
            <a:pPr algn="l"/>
            <a:r>
              <a:rPr lang="en-US">
                <a:solidFill>
                  <a:srgbClr val="000000"/>
                </a:solidFill>
              </a:rPr>
              <a:t>không  thay đổi nếu thay lực  đã cho bằng một hệ  lực tương đương.</a:t>
            </a:r>
          </a:p>
          <a:p>
            <a:pPr algn="l"/>
            <a:endParaRPr lang="en-US"/>
          </a:p>
        </p:txBody>
      </p:sp>
      <p:grpSp>
        <p:nvGrpSpPr>
          <p:cNvPr id="98362" name="Group 58"/>
          <p:cNvGrpSpPr>
            <a:grpSpLocks/>
          </p:cNvGrpSpPr>
          <p:nvPr/>
        </p:nvGrpSpPr>
        <p:grpSpPr bwMode="auto">
          <a:xfrm>
            <a:off x="5765800" y="698500"/>
            <a:ext cx="2857500" cy="685800"/>
            <a:chOff x="5232" y="528"/>
            <a:chExt cx="1800" cy="432"/>
          </a:xfrm>
        </p:grpSpPr>
        <p:sp>
          <p:nvSpPr>
            <p:cNvPr id="98363" name="Line 59"/>
            <p:cNvSpPr>
              <a:spLocks noChangeShapeType="1"/>
            </p:cNvSpPr>
            <p:nvPr/>
          </p:nvSpPr>
          <p:spPr bwMode="auto">
            <a:xfrm>
              <a:off x="5232" y="736"/>
              <a:ext cx="1800"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98364" name="Rectangle 60"/>
            <p:cNvSpPr>
              <a:spLocks noChangeArrowheads="1"/>
            </p:cNvSpPr>
            <p:nvPr/>
          </p:nvSpPr>
          <p:spPr bwMode="auto">
            <a:xfrm>
              <a:off x="5472" y="528"/>
              <a:ext cx="1296" cy="432"/>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98365" name="Group 61"/>
          <p:cNvGrpSpPr>
            <a:grpSpLocks/>
          </p:cNvGrpSpPr>
          <p:nvPr/>
        </p:nvGrpSpPr>
        <p:grpSpPr bwMode="auto">
          <a:xfrm>
            <a:off x="5816600" y="241300"/>
            <a:ext cx="2747963" cy="1587500"/>
            <a:chOff x="3693" y="-28"/>
            <a:chExt cx="1731" cy="1000"/>
          </a:xfrm>
        </p:grpSpPr>
        <p:sp>
          <p:nvSpPr>
            <p:cNvPr id="98366" name="Line 62"/>
            <p:cNvSpPr>
              <a:spLocks noChangeShapeType="1"/>
            </p:cNvSpPr>
            <p:nvPr/>
          </p:nvSpPr>
          <p:spPr bwMode="auto">
            <a:xfrm flipH="1">
              <a:off x="3693" y="702"/>
              <a:ext cx="336" cy="0"/>
            </a:xfrm>
            <a:prstGeom prst="line">
              <a:avLst/>
            </a:prstGeom>
            <a:noFill/>
            <a:ln w="28575">
              <a:solidFill>
                <a:srgbClr val="FF0000"/>
              </a:solidFill>
              <a:round/>
              <a:headEnd type="none"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8367" name="Line 63"/>
            <p:cNvSpPr>
              <a:spLocks noChangeShapeType="1"/>
            </p:cNvSpPr>
            <p:nvPr/>
          </p:nvSpPr>
          <p:spPr bwMode="auto">
            <a:xfrm flipH="1">
              <a:off x="5085" y="702"/>
              <a:ext cx="336" cy="0"/>
            </a:xfrm>
            <a:prstGeom prst="line">
              <a:avLst/>
            </a:prstGeom>
            <a:noFill/>
            <a:ln w="28575">
              <a:solidFill>
                <a:srgbClr val="FF0000"/>
              </a:solidFill>
              <a:round/>
              <a:headEnd type="stealth"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8368" name="Line 64"/>
            <p:cNvSpPr>
              <a:spLocks noChangeShapeType="1"/>
            </p:cNvSpPr>
            <p:nvPr/>
          </p:nvSpPr>
          <p:spPr bwMode="auto">
            <a:xfrm flipH="1">
              <a:off x="5088" y="240"/>
              <a:ext cx="336" cy="0"/>
            </a:xfrm>
            <a:prstGeom prst="line">
              <a:avLst/>
            </a:prstGeom>
            <a:noFill/>
            <a:ln w="28575">
              <a:solidFill>
                <a:srgbClr val="FF0000"/>
              </a:solidFill>
              <a:round/>
              <a:headEnd type="stealth"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98369" name="Group 65"/>
            <p:cNvGrpSpPr>
              <a:grpSpLocks/>
            </p:cNvGrpSpPr>
            <p:nvPr/>
          </p:nvGrpSpPr>
          <p:grpSpPr bwMode="auto">
            <a:xfrm>
              <a:off x="3696" y="-28"/>
              <a:ext cx="336" cy="327"/>
              <a:chOff x="3696" y="-28"/>
              <a:chExt cx="336" cy="327"/>
            </a:xfrm>
          </p:grpSpPr>
          <p:sp>
            <p:nvSpPr>
              <p:cNvPr id="98370" name="Line 66"/>
              <p:cNvSpPr>
                <a:spLocks noChangeShapeType="1"/>
              </p:cNvSpPr>
              <p:nvPr/>
            </p:nvSpPr>
            <p:spPr bwMode="auto">
              <a:xfrm flipH="1">
                <a:off x="3696" y="240"/>
                <a:ext cx="336" cy="0"/>
              </a:xfrm>
              <a:prstGeom prst="line">
                <a:avLst/>
              </a:prstGeom>
              <a:noFill/>
              <a:ln w="28575">
                <a:solidFill>
                  <a:srgbClr val="FF0000"/>
                </a:solidFill>
                <a:round/>
                <a:headEnd type="none"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8371" name="Line 67"/>
              <p:cNvSpPr>
                <a:spLocks noChangeShapeType="1"/>
              </p:cNvSpPr>
              <p:nvPr/>
            </p:nvSpPr>
            <p:spPr bwMode="auto">
              <a:xfrm flipH="1">
                <a:off x="3696" y="240"/>
                <a:ext cx="336" cy="0"/>
              </a:xfrm>
              <a:prstGeom prst="line">
                <a:avLst/>
              </a:prstGeom>
              <a:noFill/>
              <a:ln w="28575">
                <a:solidFill>
                  <a:srgbClr val="FF0000"/>
                </a:solidFill>
                <a:round/>
                <a:headEnd type="none"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8372" name="Text Box 68"/>
              <p:cNvSpPr txBox="1">
                <a:spLocks noChangeArrowheads="1"/>
              </p:cNvSpPr>
              <p:nvPr/>
            </p:nvSpPr>
            <p:spPr bwMode="auto">
              <a:xfrm>
                <a:off x="3734" y="-28"/>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00"/>
                    </a:solidFill>
                  </a:rPr>
                  <a:t>P</a:t>
                </a:r>
              </a:p>
            </p:txBody>
          </p:sp>
        </p:grpSp>
        <p:sp>
          <p:nvSpPr>
            <p:cNvPr id="98373" name="Text Box 69"/>
            <p:cNvSpPr txBox="1">
              <a:spLocks noChangeArrowheads="1"/>
            </p:cNvSpPr>
            <p:nvPr/>
          </p:nvSpPr>
          <p:spPr bwMode="auto">
            <a:xfrm>
              <a:off x="5088" y="-18"/>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00"/>
                  </a:solidFill>
                </a:rPr>
                <a:t>P</a:t>
              </a:r>
            </a:p>
          </p:txBody>
        </p:sp>
        <p:sp>
          <p:nvSpPr>
            <p:cNvPr id="98374" name="Text Box 70"/>
            <p:cNvSpPr txBox="1">
              <a:spLocks noChangeArrowheads="1"/>
            </p:cNvSpPr>
            <p:nvPr/>
          </p:nvSpPr>
          <p:spPr bwMode="auto">
            <a:xfrm>
              <a:off x="5088" y="642"/>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00"/>
                  </a:solidFill>
                </a:rPr>
                <a:t>P</a:t>
              </a:r>
            </a:p>
          </p:txBody>
        </p:sp>
        <p:sp>
          <p:nvSpPr>
            <p:cNvPr id="98375" name="Text Box 71"/>
            <p:cNvSpPr txBox="1">
              <a:spLocks noChangeArrowheads="1"/>
            </p:cNvSpPr>
            <p:nvPr/>
          </p:nvSpPr>
          <p:spPr bwMode="auto">
            <a:xfrm>
              <a:off x="3771" y="645"/>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00"/>
                  </a:solidFill>
                </a:rPr>
                <a:t>P</a:t>
              </a:r>
            </a:p>
          </p:txBody>
        </p:sp>
      </p:grpSp>
      <p:grpSp>
        <p:nvGrpSpPr>
          <p:cNvPr id="98376" name="Group 72"/>
          <p:cNvGrpSpPr>
            <a:grpSpLocks/>
          </p:cNvGrpSpPr>
          <p:nvPr/>
        </p:nvGrpSpPr>
        <p:grpSpPr bwMode="auto">
          <a:xfrm>
            <a:off x="5257800" y="596900"/>
            <a:ext cx="3616325" cy="754063"/>
            <a:chOff x="3344" y="176"/>
            <a:chExt cx="2278" cy="475"/>
          </a:xfrm>
        </p:grpSpPr>
        <p:grpSp>
          <p:nvGrpSpPr>
            <p:cNvPr id="98377" name="Group 73"/>
            <p:cNvGrpSpPr>
              <a:grpSpLocks/>
            </p:cNvGrpSpPr>
            <p:nvPr/>
          </p:nvGrpSpPr>
          <p:grpSpPr bwMode="auto">
            <a:xfrm>
              <a:off x="3800" y="263"/>
              <a:ext cx="1498" cy="388"/>
              <a:chOff x="5630" y="599"/>
              <a:chExt cx="1498" cy="388"/>
            </a:xfrm>
          </p:grpSpPr>
          <p:sp>
            <p:nvSpPr>
              <p:cNvPr id="98378" name="Line 74"/>
              <p:cNvSpPr>
                <a:spLocks noChangeShapeType="1"/>
              </p:cNvSpPr>
              <p:nvPr/>
            </p:nvSpPr>
            <p:spPr bwMode="auto">
              <a:xfrm>
                <a:off x="5706" y="624"/>
                <a:ext cx="1368" cy="0"/>
              </a:xfrm>
              <a:prstGeom prst="line">
                <a:avLst/>
              </a:prstGeom>
              <a:noFill/>
              <a:ln w="12700">
                <a:solidFill>
                  <a:srgbClr val="0000FF"/>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98379" name="Line 75"/>
              <p:cNvSpPr>
                <a:spLocks noChangeShapeType="1"/>
              </p:cNvSpPr>
              <p:nvPr/>
            </p:nvSpPr>
            <p:spPr bwMode="auto">
              <a:xfrm>
                <a:off x="5694" y="960"/>
                <a:ext cx="1368" cy="0"/>
              </a:xfrm>
              <a:prstGeom prst="line">
                <a:avLst/>
              </a:prstGeom>
              <a:noFill/>
              <a:ln w="12700">
                <a:solidFill>
                  <a:srgbClr val="0000FF"/>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98380" name="Arc 76"/>
              <p:cNvSpPr>
                <a:spLocks/>
              </p:cNvSpPr>
              <p:nvPr/>
            </p:nvSpPr>
            <p:spPr bwMode="auto">
              <a:xfrm>
                <a:off x="5630" y="612"/>
                <a:ext cx="576" cy="354"/>
              </a:xfrm>
              <a:custGeom>
                <a:avLst/>
                <a:gdLst>
                  <a:gd name="G0" fmla="+- 21600 0 0"/>
                  <a:gd name="G1" fmla="+- 5549 0 0"/>
                  <a:gd name="G2" fmla="+- 21600 0 0"/>
                  <a:gd name="T0" fmla="*/ 648 w 21600"/>
                  <a:gd name="T1" fmla="*/ 10801 h 10801"/>
                  <a:gd name="T2" fmla="*/ 725 w 21600"/>
                  <a:gd name="T3" fmla="*/ 0 h 10801"/>
                  <a:gd name="T4" fmla="*/ 21600 w 21600"/>
                  <a:gd name="T5" fmla="*/ 5549 h 10801"/>
                </a:gdLst>
                <a:ahLst/>
                <a:cxnLst>
                  <a:cxn ang="0">
                    <a:pos x="T0" y="T1"/>
                  </a:cxn>
                  <a:cxn ang="0">
                    <a:pos x="T2" y="T3"/>
                  </a:cxn>
                  <a:cxn ang="0">
                    <a:pos x="T4" y="T5"/>
                  </a:cxn>
                </a:cxnLst>
                <a:rect l="0" t="0" r="r" b="b"/>
                <a:pathLst>
                  <a:path w="21600" h="10801" fill="none" extrusionOk="0">
                    <a:moveTo>
                      <a:pt x="648" y="10800"/>
                    </a:moveTo>
                    <a:cubicBezTo>
                      <a:pt x="217" y="9083"/>
                      <a:pt x="0" y="7319"/>
                      <a:pt x="0" y="5549"/>
                    </a:cubicBezTo>
                    <a:cubicBezTo>
                      <a:pt x="-1" y="3675"/>
                      <a:pt x="243" y="1810"/>
                      <a:pt x="724" y="-1"/>
                    </a:cubicBezTo>
                  </a:path>
                  <a:path w="21600" h="10801" stroke="0" extrusionOk="0">
                    <a:moveTo>
                      <a:pt x="648" y="10800"/>
                    </a:moveTo>
                    <a:cubicBezTo>
                      <a:pt x="217" y="9083"/>
                      <a:pt x="0" y="7319"/>
                      <a:pt x="0" y="5549"/>
                    </a:cubicBezTo>
                    <a:cubicBezTo>
                      <a:pt x="-1" y="3675"/>
                      <a:pt x="243" y="1810"/>
                      <a:pt x="724" y="-1"/>
                    </a:cubicBezTo>
                    <a:lnTo>
                      <a:pt x="21600" y="5549"/>
                    </a:lnTo>
                    <a:close/>
                  </a:path>
                </a:pathLst>
              </a:custGeom>
              <a:noFill/>
              <a:ln w="12700">
                <a:solidFill>
                  <a:srgbClr val="0000FF"/>
                </a:solidFill>
                <a:prstDash val="dash"/>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8381" name="Line 77"/>
              <p:cNvSpPr>
                <a:spLocks noChangeShapeType="1"/>
              </p:cNvSpPr>
              <p:nvPr/>
            </p:nvSpPr>
            <p:spPr bwMode="auto">
              <a:xfrm rot="-1201125">
                <a:off x="5666" y="599"/>
                <a:ext cx="27" cy="2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382" name="Line 78"/>
              <p:cNvSpPr>
                <a:spLocks noChangeShapeType="1"/>
              </p:cNvSpPr>
              <p:nvPr/>
            </p:nvSpPr>
            <p:spPr bwMode="auto">
              <a:xfrm rot="204302" flipH="1">
                <a:off x="5656" y="964"/>
                <a:ext cx="23" cy="2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383" name="Arc 79"/>
              <p:cNvSpPr>
                <a:spLocks/>
              </p:cNvSpPr>
              <p:nvPr/>
            </p:nvSpPr>
            <p:spPr bwMode="auto">
              <a:xfrm rot="-10800000">
                <a:off x="6552" y="611"/>
                <a:ext cx="576" cy="354"/>
              </a:xfrm>
              <a:custGeom>
                <a:avLst/>
                <a:gdLst>
                  <a:gd name="G0" fmla="+- 21600 0 0"/>
                  <a:gd name="G1" fmla="+- 5549 0 0"/>
                  <a:gd name="G2" fmla="+- 21600 0 0"/>
                  <a:gd name="T0" fmla="*/ 648 w 21600"/>
                  <a:gd name="T1" fmla="*/ 10801 h 10801"/>
                  <a:gd name="T2" fmla="*/ 725 w 21600"/>
                  <a:gd name="T3" fmla="*/ 0 h 10801"/>
                  <a:gd name="T4" fmla="*/ 21600 w 21600"/>
                  <a:gd name="T5" fmla="*/ 5549 h 10801"/>
                </a:gdLst>
                <a:ahLst/>
                <a:cxnLst>
                  <a:cxn ang="0">
                    <a:pos x="T0" y="T1"/>
                  </a:cxn>
                  <a:cxn ang="0">
                    <a:pos x="T2" y="T3"/>
                  </a:cxn>
                  <a:cxn ang="0">
                    <a:pos x="T4" y="T5"/>
                  </a:cxn>
                </a:cxnLst>
                <a:rect l="0" t="0" r="r" b="b"/>
                <a:pathLst>
                  <a:path w="21600" h="10801" fill="none" extrusionOk="0">
                    <a:moveTo>
                      <a:pt x="648" y="10800"/>
                    </a:moveTo>
                    <a:cubicBezTo>
                      <a:pt x="217" y="9083"/>
                      <a:pt x="0" y="7319"/>
                      <a:pt x="0" y="5549"/>
                    </a:cubicBezTo>
                    <a:cubicBezTo>
                      <a:pt x="-1" y="3675"/>
                      <a:pt x="243" y="1810"/>
                      <a:pt x="724" y="-1"/>
                    </a:cubicBezTo>
                  </a:path>
                  <a:path w="21600" h="10801" stroke="0" extrusionOk="0">
                    <a:moveTo>
                      <a:pt x="648" y="10800"/>
                    </a:moveTo>
                    <a:cubicBezTo>
                      <a:pt x="217" y="9083"/>
                      <a:pt x="0" y="7319"/>
                      <a:pt x="0" y="5549"/>
                    </a:cubicBezTo>
                    <a:cubicBezTo>
                      <a:pt x="-1" y="3675"/>
                      <a:pt x="243" y="1810"/>
                      <a:pt x="724" y="-1"/>
                    </a:cubicBezTo>
                    <a:lnTo>
                      <a:pt x="21600" y="5549"/>
                    </a:lnTo>
                    <a:close/>
                  </a:path>
                </a:pathLst>
              </a:custGeom>
              <a:noFill/>
              <a:ln w="12700">
                <a:solidFill>
                  <a:srgbClr val="0000FF"/>
                </a:solidFill>
                <a:prstDash val="dash"/>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8384" name="Line 80"/>
              <p:cNvSpPr>
                <a:spLocks noChangeShapeType="1"/>
              </p:cNvSpPr>
              <p:nvPr/>
            </p:nvSpPr>
            <p:spPr bwMode="auto">
              <a:xfrm rot="-12001125">
                <a:off x="7068" y="960"/>
                <a:ext cx="27" cy="2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385" name="Line 81"/>
              <p:cNvSpPr>
                <a:spLocks noChangeShapeType="1"/>
              </p:cNvSpPr>
              <p:nvPr/>
            </p:nvSpPr>
            <p:spPr bwMode="auto">
              <a:xfrm rot="10943997" flipH="1">
                <a:off x="7074" y="600"/>
                <a:ext cx="23" cy="2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386" name="Line 82"/>
              <p:cNvSpPr>
                <a:spLocks noChangeShapeType="1"/>
              </p:cNvSpPr>
              <p:nvPr/>
            </p:nvSpPr>
            <p:spPr bwMode="auto">
              <a:xfrm>
                <a:off x="6072" y="624"/>
                <a:ext cx="0" cy="333"/>
              </a:xfrm>
              <a:prstGeom prst="line">
                <a:avLst/>
              </a:prstGeom>
              <a:noFill/>
              <a:ln w="12700">
                <a:solidFill>
                  <a:srgbClr val="0000FF"/>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98387" name="Line 83"/>
              <p:cNvSpPr>
                <a:spLocks noChangeShapeType="1"/>
              </p:cNvSpPr>
              <p:nvPr/>
            </p:nvSpPr>
            <p:spPr bwMode="auto">
              <a:xfrm>
                <a:off x="6300" y="624"/>
                <a:ext cx="0" cy="333"/>
              </a:xfrm>
              <a:prstGeom prst="line">
                <a:avLst/>
              </a:prstGeom>
              <a:noFill/>
              <a:ln w="12700">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98388" name="Line 84"/>
              <p:cNvSpPr>
                <a:spLocks noChangeShapeType="1"/>
              </p:cNvSpPr>
              <p:nvPr/>
            </p:nvSpPr>
            <p:spPr bwMode="auto">
              <a:xfrm>
                <a:off x="6522" y="624"/>
                <a:ext cx="0" cy="333"/>
              </a:xfrm>
              <a:prstGeom prst="line">
                <a:avLst/>
              </a:prstGeom>
              <a:noFill/>
              <a:ln w="12700">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98389" name="Line 85"/>
              <p:cNvSpPr>
                <a:spLocks noChangeShapeType="1"/>
              </p:cNvSpPr>
              <p:nvPr/>
            </p:nvSpPr>
            <p:spPr bwMode="auto">
              <a:xfrm>
                <a:off x="6732" y="630"/>
                <a:ext cx="0" cy="333"/>
              </a:xfrm>
              <a:prstGeom prst="line">
                <a:avLst/>
              </a:prstGeom>
              <a:noFill/>
              <a:ln w="12700">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98390" name="Line 86"/>
            <p:cNvSpPr>
              <a:spLocks noChangeShapeType="1"/>
            </p:cNvSpPr>
            <p:nvPr/>
          </p:nvSpPr>
          <p:spPr bwMode="auto">
            <a:xfrm flipH="1">
              <a:off x="3455" y="455"/>
              <a:ext cx="336" cy="0"/>
            </a:xfrm>
            <a:prstGeom prst="line">
              <a:avLst/>
            </a:prstGeom>
            <a:noFill/>
            <a:ln w="28575">
              <a:solidFill>
                <a:srgbClr val="0000FF"/>
              </a:solidFill>
              <a:round/>
              <a:headEnd type="none"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8391" name="Line 87"/>
            <p:cNvSpPr>
              <a:spLocks noChangeShapeType="1"/>
            </p:cNvSpPr>
            <p:nvPr/>
          </p:nvSpPr>
          <p:spPr bwMode="auto">
            <a:xfrm flipH="1">
              <a:off x="5213" y="455"/>
              <a:ext cx="336" cy="0"/>
            </a:xfrm>
            <a:prstGeom prst="line">
              <a:avLst/>
            </a:prstGeom>
            <a:noFill/>
            <a:ln w="28575">
              <a:solidFill>
                <a:srgbClr val="0000FF"/>
              </a:solidFill>
              <a:round/>
              <a:headEnd type="stealth"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8392" name="Text Box 88"/>
            <p:cNvSpPr txBox="1">
              <a:spLocks noChangeArrowheads="1"/>
            </p:cNvSpPr>
            <p:nvPr/>
          </p:nvSpPr>
          <p:spPr bwMode="auto">
            <a:xfrm>
              <a:off x="3344" y="176"/>
              <a:ext cx="390"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FF"/>
                  </a:solidFill>
                </a:rPr>
                <a:t>2P</a:t>
              </a:r>
            </a:p>
          </p:txBody>
        </p:sp>
        <p:sp>
          <p:nvSpPr>
            <p:cNvPr id="98393" name="Text Box 89"/>
            <p:cNvSpPr txBox="1">
              <a:spLocks noChangeArrowheads="1"/>
            </p:cNvSpPr>
            <p:nvPr/>
          </p:nvSpPr>
          <p:spPr bwMode="auto">
            <a:xfrm>
              <a:off x="5232" y="191"/>
              <a:ext cx="390"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FF"/>
                  </a:solidFill>
                </a:rPr>
                <a:t>2P</a:t>
              </a:r>
            </a:p>
          </p:txBody>
        </p:sp>
      </p:grpSp>
      <p:sp>
        <p:nvSpPr>
          <p:cNvPr id="98394" name="Text Box 90"/>
          <p:cNvSpPr txBox="1">
            <a:spLocks noChangeArrowheads="1"/>
          </p:cNvSpPr>
          <p:nvPr/>
        </p:nvSpPr>
        <p:spPr bwMode="auto">
          <a:xfrm>
            <a:off x="7799388" y="5692775"/>
            <a:ext cx="101600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(2. 4)</a:t>
            </a:r>
          </a:p>
        </p:txBody>
      </p:sp>
      <p:grpSp>
        <p:nvGrpSpPr>
          <p:cNvPr id="98395" name="Group 91"/>
          <p:cNvGrpSpPr>
            <a:grpSpLocks/>
          </p:cNvGrpSpPr>
          <p:nvPr/>
        </p:nvGrpSpPr>
        <p:grpSpPr bwMode="auto">
          <a:xfrm>
            <a:off x="4419600" y="5791200"/>
            <a:ext cx="3733800" cy="1295400"/>
            <a:chOff x="2784" y="3648"/>
            <a:chExt cx="2352" cy="816"/>
          </a:xfrm>
        </p:grpSpPr>
        <p:sp>
          <p:nvSpPr>
            <p:cNvPr id="98396" name="Line 92"/>
            <p:cNvSpPr>
              <a:spLocks noChangeShapeType="1"/>
            </p:cNvSpPr>
            <p:nvPr/>
          </p:nvSpPr>
          <p:spPr bwMode="auto">
            <a:xfrm>
              <a:off x="2784" y="3696"/>
              <a:ext cx="0" cy="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8397" name="Line 93"/>
            <p:cNvSpPr>
              <a:spLocks noChangeShapeType="1"/>
            </p:cNvSpPr>
            <p:nvPr/>
          </p:nvSpPr>
          <p:spPr bwMode="auto">
            <a:xfrm>
              <a:off x="3088" y="3712"/>
              <a:ext cx="0" cy="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98398" name="Group 94"/>
            <p:cNvGrpSpPr>
              <a:grpSpLocks noChangeAspect="1"/>
            </p:cNvGrpSpPr>
            <p:nvPr/>
          </p:nvGrpSpPr>
          <p:grpSpPr bwMode="auto">
            <a:xfrm>
              <a:off x="2784" y="3648"/>
              <a:ext cx="2352" cy="816"/>
              <a:chOff x="2784" y="3648"/>
              <a:chExt cx="2352" cy="816"/>
            </a:xfrm>
          </p:grpSpPr>
          <p:sp>
            <p:nvSpPr>
              <p:cNvPr id="98399" name="AutoShape 95"/>
              <p:cNvSpPr>
                <a:spLocks noChangeAspect="1" noChangeArrowheads="1" noTextEdit="1"/>
              </p:cNvSpPr>
              <p:nvPr/>
            </p:nvSpPr>
            <p:spPr bwMode="auto">
              <a:xfrm>
                <a:off x="2784" y="3648"/>
                <a:ext cx="2352" cy="8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98400" name="Group 96"/>
              <p:cNvGrpSpPr>
                <a:grpSpLocks/>
              </p:cNvGrpSpPr>
              <p:nvPr/>
            </p:nvGrpSpPr>
            <p:grpSpPr bwMode="auto">
              <a:xfrm>
                <a:off x="2795" y="3552"/>
                <a:ext cx="1990" cy="457"/>
                <a:chOff x="2795" y="3552"/>
                <a:chExt cx="1990" cy="457"/>
              </a:xfrm>
            </p:grpSpPr>
            <p:sp>
              <p:nvSpPr>
                <p:cNvPr id="98401" name="Rectangle 97"/>
                <p:cNvSpPr>
                  <a:spLocks noChangeArrowheads="1"/>
                </p:cNvSpPr>
                <p:nvPr/>
              </p:nvSpPr>
              <p:spPr bwMode="auto">
                <a:xfrm>
                  <a:off x="3286" y="3552"/>
                  <a:ext cx="207" cy="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800">
                      <a:solidFill>
                        <a:srgbClr val="000000"/>
                      </a:solidFill>
                      <a:latin typeface="Symbol" pitchFamily="18" charset="2"/>
                    </a:rPr>
                    <a:t>[</a:t>
                  </a:r>
                  <a:endParaRPr lang="en-US" sz="2800"/>
                </a:p>
              </p:txBody>
            </p:sp>
            <p:sp>
              <p:nvSpPr>
                <p:cNvPr id="98402" name="Rectangle 98"/>
                <p:cNvSpPr>
                  <a:spLocks noChangeArrowheads="1"/>
                </p:cNvSpPr>
                <p:nvPr/>
              </p:nvSpPr>
              <p:spPr bwMode="auto">
                <a:xfrm>
                  <a:off x="3507" y="3552"/>
                  <a:ext cx="207" cy="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800">
                      <a:solidFill>
                        <a:srgbClr val="000000"/>
                      </a:solidFill>
                      <a:latin typeface="Symbol" pitchFamily="18" charset="2"/>
                    </a:rPr>
                    <a:t>]</a:t>
                  </a:r>
                  <a:endParaRPr lang="en-US" sz="2800"/>
                </a:p>
              </p:txBody>
            </p:sp>
            <p:sp>
              <p:nvSpPr>
                <p:cNvPr id="98403" name="Rectangle 99"/>
                <p:cNvSpPr>
                  <a:spLocks noChangeArrowheads="1"/>
                </p:cNvSpPr>
                <p:nvPr/>
              </p:nvSpPr>
              <p:spPr bwMode="auto">
                <a:xfrm>
                  <a:off x="4239" y="3552"/>
                  <a:ext cx="207" cy="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800">
                      <a:solidFill>
                        <a:srgbClr val="000000"/>
                      </a:solidFill>
                      <a:latin typeface="Symbol" pitchFamily="18" charset="2"/>
                    </a:rPr>
                    <a:t>[</a:t>
                  </a:r>
                  <a:endParaRPr lang="en-US" sz="2800"/>
                </a:p>
              </p:txBody>
            </p:sp>
            <p:sp>
              <p:nvSpPr>
                <p:cNvPr id="98404" name="Rectangle 100"/>
                <p:cNvSpPr>
                  <a:spLocks noChangeArrowheads="1"/>
                </p:cNvSpPr>
                <p:nvPr/>
              </p:nvSpPr>
              <p:spPr bwMode="auto">
                <a:xfrm>
                  <a:off x="4461" y="3552"/>
                  <a:ext cx="207" cy="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800">
                      <a:solidFill>
                        <a:srgbClr val="000000"/>
                      </a:solidFill>
                      <a:latin typeface="Symbol" pitchFamily="18" charset="2"/>
                    </a:rPr>
                    <a:t>]</a:t>
                  </a:r>
                  <a:endParaRPr lang="en-US" sz="2800"/>
                </a:p>
              </p:txBody>
            </p:sp>
            <p:sp>
              <p:nvSpPr>
                <p:cNvPr id="98405" name="Rectangle 101"/>
                <p:cNvSpPr>
                  <a:spLocks noChangeArrowheads="1"/>
                </p:cNvSpPr>
                <p:nvPr/>
              </p:nvSpPr>
              <p:spPr bwMode="auto">
                <a:xfrm>
                  <a:off x="4634" y="3655"/>
                  <a:ext cx="151" cy="3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Times New Roman" pitchFamily="18" charset="0"/>
                    </a:rPr>
                    <a:t>.</a:t>
                  </a:r>
                  <a:endParaRPr lang="en-US" sz="2800"/>
                </a:p>
              </p:txBody>
            </p:sp>
            <p:sp>
              <p:nvSpPr>
                <p:cNvPr id="98406" name="Rectangle 102"/>
                <p:cNvSpPr>
                  <a:spLocks noChangeArrowheads="1"/>
                </p:cNvSpPr>
                <p:nvPr/>
              </p:nvSpPr>
              <p:spPr bwMode="auto">
                <a:xfrm>
                  <a:off x="3682" y="3655"/>
                  <a:ext cx="157" cy="3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Times New Roman" pitchFamily="18" charset="0"/>
                    </a:rPr>
                    <a:t>;</a:t>
                  </a:r>
                  <a:endParaRPr lang="en-US" sz="2800"/>
                </a:p>
              </p:txBody>
            </p:sp>
            <p:sp>
              <p:nvSpPr>
                <p:cNvPr id="98407" name="Rectangle 103"/>
                <p:cNvSpPr>
                  <a:spLocks noChangeArrowheads="1"/>
                </p:cNvSpPr>
                <p:nvPr/>
              </p:nvSpPr>
              <p:spPr bwMode="auto">
                <a:xfrm>
                  <a:off x="4525" y="3765"/>
                  <a:ext cx="156" cy="2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Times New Roman" pitchFamily="18" charset="0"/>
                    </a:rPr>
                    <a:t>k</a:t>
                  </a:r>
                  <a:endParaRPr lang="en-US" sz="2800"/>
                </a:p>
              </p:txBody>
            </p:sp>
            <p:sp>
              <p:nvSpPr>
                <p:cNvPr id="98408" name="Rectangle 104"/>
                <p:cNvSpPr>
                  <a:spLocks noChangeArrowheads="1"/>
                </p:cNvSpPr>
                <p:nvPr/>
              </p:nvSpPr>
              <p:spPr bwMode="auto">
                <a:xfrm>
                  <a:off x="3913" y="3756"/>
                  <a:ext cx="156" cy="2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Times New Roman" pitchFamily="18" charset="0"/>
                    </a:rPr>
                    <a:t>k</a:t>
                  </a:r>
                  <a:endParaRPr lang="en-US" sz="2800"/>
                </a:p>
              </p:txBody>
            </p:sp>
            <p:sp>
              <p:nvSpPr>
                <p:cNvPr id="98409" name="Rectangle 105"/>
                <p:cNvSpPr>
                  <a:spLocks noChangeArrowheads="1"/>
                </p:cNvSpPr>
                <p:nvPr/>
              </p:nvSpPr>
              <p:spPr bwMode="auto">
                <a:xfrm>
                  <a:off x="3571" y="3765"/>
                  <a:ext cx="166" cy="2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Times New Roman" pitchFamily="18" charset="0"/>
                    </a:rPr>
                    <a:t>n</a:t>
                  </a:r>
                  <a:endParaRPr lang="en-US" sz="2800"/>
                </a:p>
              </p:txBody>
            </p:sp>
            <p:sp>
              <p:nvSpPr>
                <p:cNvPr id="98410" name="Rectangle 106"/>
                <p:cNvSpPr>
                  <a:spLocks noChangeArrowheads="1"/>
                </p:cNvSpPr>
                <p:nvPr/>
              </p:nvSpPr>
              <p:spPr bwMode="auto">
                <a:xfrm>
                  <a:off x="2962" y="3756"/>
                  <a:ext cx="166" cy="2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Times New Roman" pitchFamily="18" charset="0"/>
                    </a:rPr>
                    <a:t>n</a:t>
                  </a:r>
                  <a:endParaRPr lang="en-US" sz="2800"/>
                </a:p>
              </p:txBody>
            </p:sp>
            <p:sp>
              <p:nvSpPr>
                <p:cNvPr id="98411" name="Rectangle 107"/>
                <p:cNvSpPr>
                  <a:spLocks noChangeArrowheads="1"/>
                </p:cNvSpPr>
                <p:nvPr/>
              </p:nvSpPr>
              <p:spPr bwMode="auto">
                <a:xfrm>
                  <a:off x="4286" y="3631"/>
                  <a:ext cx="279"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i="1">
                      <a:solidFill>
                        <a:srgbClr val="000000"/>
                      </a:solidFill>
                      <a:latin typeface="Symbol" pitchFamily="18" charset="2"/>
                    </a:rPr>
                    <a:t>s</a:t>
                  </a:r>
                  <a:endParaRPr lang="en-US" sz="2800"/>
                </a:p>
              </p:txBody>
            </p:sp>
            <p:sp>
              <p:nvSpPr>
                <p:cNvPr id="98412" name="Rectangle 108"/>
                <p:cNvSpPr>
                  <a:spLocks noChangeArrowheads="1"/>
                </p:cNvSpPr>
                <p:nvPr/>
              </p:nvSpPr>
              <p:spPr bwMode="auto">
                <a:xfrm>
                  <a:off x="3746" y="3631"/>
                  <a:ext cx="279"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i="1">
                      <a:solidFill>
                        <a:srgbClr val="000000"/>
                      </a:solidFill>
                      <a:latin typeface="Symbol" pitchFamily="18" charset="2"/>
                    </a:rPr>
                    <a:t>s</a:t>
                  </a:r>
                  <a:endParaRPr lang="en-US" sz="2800"/>
                </a:p>
              </p:txBody>
            </p:sp>
            <p:sp>
              <p:nvSpPr>
                <p:cNvPr id="98413" name="Rectangle 109"/>
                <p:cNvSpPr>
                  <a:spLocks noChangeArrowheads="1"/>
                </p:cNvSpPr>
                <p:nvPr/>
              </p:nvSpPr>
              <p:spPr bwMode="auto">
                <a:xfrm>
                  <a:off x="3333" y="3631"/>
                  <a:ext cx="279"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i="1">
                      <a:solidFill>
                        <a:srgbClr val="000000"/>
                      </a:solidFill>
                      <a:latin typeface="Symbol" pitchFamily="18" charset="2"/>
                    </a:rPr>
                    <a:t>s</a:t>
                  </a:r>
                  <a:endParaRPr lang="en-US" sz="2800"/>
                </a:p>
              </p:txBody>
            </p:sp>
            <p:sp>
              <p:nvSpPr>
                <p:cNvPr id="98414" name="Rectangle 110"/>
                <p:cNvSpPr>
                  <a:spLocks noChangeArrowheads="1"/>
                </p:cNvSpPr>
                <p:nvPr/>
              </p:nvSpPr>
              <p:spPr bwMode="auto">
                <a:xfrm>
                  <a:off x="2795" y="3631"/>
                  <a:ext cx="279"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i="1">
                      <a:solidFill>
                        <a:srgbClr val="000000"/>
                      </a:solidFill>
                      <a:latin typeface="Symbol" pitchFamily="18" charset="2"/>
                    </a:rPr>
                    <a:t>s</a:t>
                  </a:r>
                  <a:endParaRPr lang="en-US" sz="2800"/>
                </a:p>
              </p:txBody>
            </p:sp>
            <p:sp>
              <p:nvSpPr>
                <p:cNvPr id="98415" name="Rectangle 111"/>
                <p:cNvSpPr>
                  <a:spLocks noChangeArrowheads="1"/>
                </p:cNvSpPr>
                <p:nvPr/>
              </p:nvSpPr>
              <p:spPr bwMode="auto">
                <a:xfrm>
                  <a:off x="4076" y="3631"/>
                  <a:ext cx="267"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Symbol" pitchFamily="18" charset="2"/>
                    </a:rPr>
                    <a:t>£</a:t>
                  </a:r>
                  <a:endParaRPr lang="en-US" sz="2800"/>
                </a:p>
              </p:txBody>
            </p:sp>
            <p:sp>
              <p:nvSpPr>
                <p:cNvPr id="98416" name="Rectangle 112"/>
                <p:cNvSpPr>
                  <a:spLocks noChangeArrowheads="1"/>
                </p:cNvSpPr>
                <p:nvPr/>
              </p:nvSpPr>
              <p:spPr bwMode="auto">
                <a:xfrm>
                  <a:off x="3122" y="3631"/>
                  <a:ext cx="267"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Symbol" pitchFamily="18" charset="2"/>
                    </a:rPr>
                    <a:t>£</a:t>
                  </a:r>
                  <a:endParaRPr lang="en-US" sz="2800"/>
                </a:p>
              </p:txBody>
            </p:sp>
          </p:grpSp>
          <p:sp>
            <p:nvSpPr>
              <p:cNvPr id="98417" name="Rectangle 113"/>
              <p:cNvSpPr>
                <a:spLocks noChangeArrowheads="1"/>
              </p:cNvSpPr>
              <p:nvPr/>
            </p:nvSpPr>
            <p:spPr bwMode="auto">
              <a:xfrm>
                <a:off x="4715" y="3602"/>
                <a:ext cx="195" cy="3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a:solidFill>
                      <a:srgbClr val="000000"/>
                    </a:solidFill>
                    <a:latin typeface=".VnBook-Antiqua" pitchFamily="34" charset="0"/>
                  </a:rPr>
                  <a:t> </a:t>
                </a:r>
                <a:endParaRPr lang="en-US" sz="2800"/>
              </a:p>
            </p:txBody>
          </p:sp>
          <p:sp>
            <p:nvSpPr>
              <p:cNvPr id="98418" name="Rectangle 114"/>
              <p:cNvSpPr>
                <a:spLocks noChangeArrowheads="1"/>
              </p:cNvSpPr>
              <p:nvPr/>
            </p:nvSpPr>
            <p:spPr bwMode="auto">
              <a:xfrm>
                <a:off x="5102" y="3657"/>
                <a:ext cx="164"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VnTime" pitchFamily="34" charset="0"/>
                  </a:rPr>
                  <a:t> </a:t>
                </a:r>
                <a:endParaRPr lang="en-US" sz="2800"/>
              </a:p>
            </p:txBody>
          </p:sp>
          <p:sp>
            <p:nvSpPr>
              <p:cNvPr id="98419" name="Rectangle 115"/>
              <p:cNvSpPr>
                <a:spLocks noChangeArrowheads="1"/>
              </p:cNvSpPr>
              <p:nvPr/>
            </p:nvSpPr>
            <p:spPr bwMode="auto">
              <a:xfrm>
                <a:off x="2784" y="3968"/>
                <a:ext cx="164"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VnTime" pitchFamily="34" charset="0"/>
                  </a:rPr>
                  <a:t> </a:t>
                </a:r>
                <a:endParaRPr lang="en-US" sz="2800"/>
              </a:p>
            </p:txBody>
          </p:sp>
          <p:sp>
            <p:nvSpPr>
              <p:cNvPr id="98420" name="Rectangle 116"/>
              <p:cNvSpPr>
                <a:spLocks noChangeArrowheads="1"/>
              </p:cNvSpPr>
              <p:nvPr/>
            </p:nvSpPr>
            <p:spPr bwMode="auto">
              <a:xfrm>
                <a:off x="2784" y="4216"/>
                <a:ext cx="164"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VnTime" pitchFamily="34" charset="0"/>
                  </a:rPr>
                  <a:t> </a:t>
                </a:r>
                <a:endParaRPr lang="en-US" sz="2800"/>
              </a:p>
            </p:txBody>
          </p:sp>
          <p:sp>
            <p:nvSpPr>
              <p:cNvPr id="98421" name="Rectangle 117"/>
              <p:cNvSpPr>
                <a:spLocks noChangeArrowheads="1"/>
              </p:cNvSpPr>
              <p:nvPr/>
            </p:nvSpPr>
            <p:spPr bwMode="auto">
              <a:xfrm>
                <a:off x="4455" y="4216"/>
                <a:ext cx="164"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VnTime" pitchFamily="34" charset="0"/>
                  </a:rPr>
                  <a:t> </a:t>
                </a:r>
                <a:endParaRPr lang="en-US" sz="2800"/>
              </a:p>
            </p:txBody>
          </p:sp>
        </p:gr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grpId="0" nodeType="clickEffect">
                                  <p:stCondLst>
                                    <p:cond delay="0"/>
                                  </p:stCondLst>
                                  <p:childTnLst>
                                    <p:set>
                                      <p:cBhvr>
                                        <p:cTn id="6" dur="1" fill="hold">
                                          <p:stCondLst>
                                            <p:cond delay="0"/>
                                          </p:stCondLst>
                                        </p:cTn>
                                        <p:tgtEl>
                                          <p:spTgt spid="98361"/>
                                        </p:tgtEl>
                                        <p:attrNameLst>
                                          <p:attrName>style.visibility</p:attrName>
                                        </p:attrNameLst>
                                      </p:cBhvr>
                                      <p:to>
                                        <p:strVal val="visible"/>
                                      </p:to>
                                    </p:set>
                                    <p:animEffect transition="in" filter="wheel(4)">
                                      <p:cBhvr>
                                        <p:cTn id="7" dur="2000"/>
                                        <p:tgtEl>
                                          <p:spTgt spid="9836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98362"/>
                                        </p:tgtEl>
                                        <p:attrNameLst>
                                          <p:attrName>style.visibility</p:attrName>
                                        </p:attrNameLst>
                                      </p:cBhvr>
                                      <p:to>
                                        <p:strVal val="visible"/>
                                      </p:to>
                                    </p:set>
                                    <p:animEffect transition="in" filter="wheel(4)">
                                      <p:cBhvr>
                                        <p:cTn id="12" dur="2000"/>
                                        <p:tgtEl>
                                          <p:spTgt spid="9836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98365"/>
                                        </p:tgtEl>
                                        <p:attrNameLst>
                                          <p:attrName>style.visibility</p:attrName>
                                        </p:attrNameLst>
                                      </p:cBhvr>
                                      <p:to>
                                        <p:strVal val="visible"/>
                                      </p:to>
                                    </p:set>
                                    <p:animEffect transition="in" filter="wheel(4)">
                                      <p:cBhvr>
                                        <p:cTn id="17" dur="2000"/>
                                        <p:tgtEl>
                                          <p:spTgt spid="9836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98376"/>
                                        </p:tgtEl>
                                        <p:attrNameLst>
                                          <p:attrName>style.visibility</p:attrName>
                                        </p:attrNameLst>
                                      </p:cBhvr>
                                      <p:to>
                                        <p:strVal val="visible"/>
                                      </p:to>
                                    </p:set>
                                    <p:animEffect transition="in" filter="wheel(4)">
                                      <p:cBhvr>
                                        <p:cTn id="22" dur="2000"/>
                                        <p:tgtEl>
                                          <p:spTgt spid="9837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98306">
                                            <p:txEl>
                                              <p:pRg st="0" end="0"/>
                                            </p:txEl>
                                          </p:spTgt>
                                        </p:tgtEl>
                                        <p:attrNameLst>
                                          <p:attrName>style.visibility</p:attrName>
                                        </p:attrNameLst>
                                      </p:cBhvr>
                                      <p:to>
                                        <p:strVal val="visible"/>
                                      </p:to>
                                    </p:set>
                                    <p:animEffect transition="in" filter="checkerboard(across)">
                                      <p:cBhvr>
                                        <p:cTn id="27" dur="500"/>
                                        <p:tgtEl>
                                          <p:spTgt spid="98306">
                                            <p:txEl>
                                              <p:pRg st="0" end="0"/>
                                            </p:txEl>
                                          </p:spTgt>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98352"/>
                                        </p:tgtEl>
                                        <p:attrNameLst>
                                          <p:attrName>style.visibility</p:attrName>
                                        </p:attrNameLst>
                                      </p:cBhvr>
                                      <p:to>
                                        <p:strVal val="visible"/>
                                      </p:to>
                                    </p:set>
                                    <p:animEffect transition="in" filter="wheel(4)">
                                      <p:cBhvr>
                                        <p:cTn id="32" dur="2000"/>
                                        <p:tgtEl>
                                          <p:spTgt spid="98352"/>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98317"/>
                                        </p:tgtEl>
                                        <p:attrNameLst>
                                          <p:attrName>style.visibility</p:attrName>
                                        </p:attrNameLst>
                                      </p:cBhvr>
                                      <p:to>
                                        <p:strVal val="visible"/>
                                      </p:to>
                                    </p:set>
                                    <p:animEffect transition="in" filter="wheel(4)">
                                      <p:cBhvr>
                                        <p:cTn id="37" dur="2000"/>
                                        <p:tgtEl>
                                          <p:spTgt spid="98317"/>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nodeType="clickEffect">
                                  <p:stCondLst>
                                    <p:cond delay="0"/>
                                  </p:stCondLst>
                                  <p:childTnLst>
                                    <p:set>
                                      <p:cBhvr>
                                        <p:cTn id="41" dur="1" fill="hold">
                                          <p:stCondLst>
                                            <p:cond delay="0"/>
                                          </p:stCondLst>
                                        </p:cTn>
                                        <p:tgtEl>
                                          <p:spTgt spid="98320"/>
                                        </p:tgtEl>
                                        <p:attrNameLst>
                                          <p:attrName>style.visibility</p:attrName>
                                        </p:attrNameLst>
                                      </p:cBhvr>
                                      <p:to>
                                        <p:strVal val="visible"/>
                                      </p:to>
                                    </p:set>
                                    <p:animEffect transition="in" filter="wheel(4)">
                                      <p:cBhvr>
                                        <p:cTn id="42" dur="2000"/>
                                        <p:tgtEl>
                                          <p:spTgt spid="98320"/>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nodeType="clickEffect">
                                  <p:stCondLst>
                                    <p:cond delay="0"/>
                                  </p:stCondLst>
                                  <p:childTnLst>
                                    <p:set>
                                      <p:cBhvr>
                                        <p:cTn id="46" dur="1" fill="hold">
                                          <p:stCondLst>
                                            <p:cond delay="0"/>
                                          </p:stCondLst>
                                        </p:cTn>
                                        <p:tgtEl>
                                          <p:spTgt spid="98329"/>
                                        </p:tgtEl>
                                        <p:attrNameLst>
                                          <p:attrName>style.visibility</p:attrName>
                                        </p:attrNameLst>
                                      </p:cBhvr>
                                      <p:to>
                                        <p:strVal val="visible"/>
                                      </p:to>
                                    </p:set>
                                    <p:animEffect transition="in" filter="wheel(4)">
                                      <p:cBhvr>
                                        <p:cTn id="47" dur="2000"/>
                                        <p:tgtEl>
                                          <p:spTgt spid="98329"/>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1" presetClass="entr" presetSubtype="4" fill="hold" nodeType="clickEffect">
                                  <p:stCondLst>
                                    <p:cond delay="0"/>
                                  </p:stCondLst>
                                  <p:childTnLst>
                                    <p:set>
                                      <p:cBhvr>
                                        <p:cTn id="51" dur="1" fill="hold">
                                          <p:stCondLst>
                                            <p:cond delay="0"/>
                                          </p:stCondLst>
                                        </p:cTn>
                                        <p:tgtEl>
                                          <p:spTgt spid="98343"/>
                                        </p:tgtEl>
                                        <p:attrNameLst>
                                          <p:attrName>style.visibility</p:attrName>
                                        </p:attrNameLst>
                                      </p:cBhvr>
                                      <p:to>
                                        <p:strVal val="visible"/>
                                      </p:to>
                                    </p:set>
                                    <p:animEffect transition="in" filter="wheel(4)">
                                      <p:cBhvr>
                                        <p:cTn id="52" dur="2000"/>
                                        <p:tgtEl>
                                          <p:spTgt spid="98343"/>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1" presetClass="entr" presetSubtype="4" fill="hold" nodeType="clickEffect">
                                  <p:stCondLst>
                                    <p:cond delay="0"/>
                                  </p:stCondLst>
                                  <p:childTnLst>
                                    <p:set>
                                      <p:cBhvr>
                                        <p:cTn id="56" dur="1" fill="hold">
                                          <p:stCondLst>
                                            <p:cond delay="0"/>
                                          </p:stCondLst>
                                        </p:cTn>
                                        <p:tgtEl>
                                          <p:spTgt spid="98315"/>
                                        </p:tgtEl>
                                        <p:attrNameLst>
                                          <p:attrName>style.visibility</p:attrName>
                                        </p:attrNameLst>
                                      </p:cBhvr>
                                      <p:to>
                                        <p:strVal val="visible"/>
                                      </p:to>
                                    </p:set>
                                    <p:animEffect transition="in" filter="wheel(4)">
                                      <p:cBhvr>
                                        <p:cTn id="57" dur="2000"/>
                                        <p:tgtEl>
                                          <p:spTgt spid="98315"/>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4" presetClass="entr" presetSubtype="16" fill="hold" grpId="0" nodeType="clickEffect">
                                  <p:stCondLst>
                                    <p:cond delay="0"/>
                                  </p:stCondLst>
                                  <p:childTnLst>
                                    <p:set>
                                      <p:cBhvr>
                                        <p:cTn id="61" dur="1" fill="hold">
                                          <p:stCondLst>
                                            <p:cond delay="0"/>
                                          </p:stCondLst>
                                        </p:cTn>
                                        <p:tgtEl>
                                          <p:spTgt spid="98316"/>
                                        </p:tgtEl>
                                        <p:attrNameLst>
                                          <p:attrName>style.visibility</p:attrName>
                                        </p:attrNameLst>
                                      </p:cBhvr>
                                      <p:to>
                                        <p:strVal val="visible"/>
                                      </p:to>
                                    </p:set>
                                    <p:animEffect transition="in" filter="box(in)">
                                      <p:cBhvr>
                                        <p:cTn id="62" dur="2000"/>
                                        <p:tgtEl>
                                          <p:spTgt spid="98316"/>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21" presetClass="entr" presetSubtype="4" fill="hold" nodeType="clickEffect">
                                  <p:stCondLst>
                                    <p:cond delay="0"/>
                                  </p:stCondLst>
                                  <p:childTnLst>
                                    <p:set>
                                      <p:cBhvr>
                                        <p:cTn id="66" dur="1" fill="hold">
                                          <p:stCondLst>
                                            <p:cond delay="0"/>
                                          </p:stCondLst>
                                        </p:cTn>
                                        <p:tgtEl>
                                          <p:spTgt spid="98323"/>
                                        </p:tgtEl>
                                        <p:attrNameLst>
                                          <p:attrName>style.visibility</p:attrName>
                                        </p:attrNameLst>
                                      </p:cBhvr>
                                      <p:to>
                                        <p:strVal val="visible"/>
                                      </p:to>
                                    </p:set>
                                    <p:animEffect transition="in" filter="wheel(4)">
                                      <p:cBhvr>
                                        <p:cTn id="67" dur="2000"/>
                                        <p:tgtEl>
                                          <p:spTgt spid="98323"/>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21" presetClass="entr" presetSubtype="4" fill="hold" nodeType="clickEffect">
                                  <p:stCondLst>
                                    <p:cond delay="0"/>
                                  </p:stCondLst>
                                  <p:childTnLst>
                                    <p:set>
                                      <p:cBhvr>
                                        <p:cTn id="71" dur="1" fill="hold">
                                          <p:stCondLst>
                                            <p:cond delay="0"/>
                                          </p:stCondLst>
                                        </p:cTn>
                                        <p:tgtEl>
                                          <p:spTgt spid="98336"/>
                                        </p:tgtEl>
                                        <p:attrNameLst>
                                          <p:attrName>style.visibility</p:attrName>
                                        </p:attrNameLst>
                                      </p:cBhvr>
                                      <p:to>
                                        <p:strVal val="visible"/>
                                      </p:to>
                                    </p:set>
                                    <p:animEffect transition="in" filter="wheel(4)">
                                      <p:cBhvr>
                                        <p:cTn id="72" dur="2000"/>
                                        <p:tgtEl>
                                          <p:spTgt spid="98336"/>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24" presetClass="entr" presetSubtype="0" fill="hold" nodeType="clickEffect">
                                  <p:stCondLst>
                                    <p:cond delay="0"/>
                                  </p:stCondLst>
                                  <p:childTnLst>
                                    <p:set>
                                      <p:cBhvr>
                                        <p:cTn id="76" dur="1" fill="hold">
                                          <p:stCondLst>
                                            <p:cond delay="0"/>
                                          </p:stCondLst>
                                        </p:cTn>
                                        <p:tgtEl>
                                          <p:spTgt spid="98310"/>
                                        </p:tgtEl>
                                        <p:attrNameLst>
                                          <p:attrName>style.visibility</p:attrName>
                                        </p:attrNameLst>
                                      </p:cBhvr>
                                      <p:to>
                                        <p:strVal val="visible"/>
                                      </p:to>
                                    </p:set>
                                    <p:anim to="" calcmode="lin" valueType="num">
                                      <p:cBhvr>
                                        <p:cTn id="77" dur="1" fill="hold"/>
                                        <p:tgtEl>
                                          <p:spTgt spid="98310"/>
                                        </p:tgtEl>
                                        <p:attrNameLst>
                                          <p:attrName/>
                                        </p:attrNameLst>
                                      </p:cBhvr>
                                    </p:anim>
                                  </p:childTnLst>
                                </p:cTn>
                              </p:par>
                            </p:childTnLst>
                          </p:cTn>
                        </p:par>
                      </p:childTnLst>
                    </p:cTn>
                  </p:par>
                  <p:par>
                    <p:cTn id="78" fill="hold" nodeType="clickPar">
                      <p:stCondLst>
                        <p:cond delay="indefinite"/>
                      </p:stCondLst>
                      <p:childTnLst>
                        <p:par>
                          <p:cTn id="79" fill="hold" nodeType="withGroup">
                            <p:stCondLst>
                              <p:cond delay="0"/>
                            </p:stCondLst>
                            <p:childTnLst>
                              <p:par>
                                <p:cTn id="80" presetID="4" presetClass="entr" presetSubtype="16" fill="hold" grpId="0" nodeType="clickEffect">
                                  <p:stCondLst>
                                    <p:cond delay="0"/>
                                  </p:stCondLst>
                                  <p:childTnLst>
                                    <p:set>
                                      <p:cBhvr>
                                        <p:cTn id="81" dur="1" fill="hold">
                                          <p:stCondLst>
                                            <p:cond delay="0"/>
                                          </p:stCondLst>
                                        </p:cTn>
                                        <p:tgtEl>
                                          <p:spTgt spid="98311"/>
                                        </p:tgtEl>
                                        <p:attrNameLst>
                                          <p:attrName>style.visibility</p:attrName>
                                        </p:attrNameLst>
                                      </p:cBhvr>
                                      <p:to>
                                        <p:strVal val="visible"/>
                                      </p:to>
                                    </p:set>
                                    <p:animEffect transition="in" filter="box(in)">
                                      <p:cBhvr>
                                        <p:cTn id="82" dur="2000"/>
                                        <p:tgtEl>
                                          <p:spTgt spid="98311"/>
                                        </p:tgtEl>
                                      </p:cBhvr>
                                    </p:animEffect>
                                  </p:childTnLst>
                                </p:cTn>
                              </p:par>
                            </p:childTnLst>
                          </p:cTn>
                        </p:par>
                      </p:childTnLst>
                    </p:cTn>
                  </p:par>
                  <p:par>
                    <p:cTn id="83" fill="hold" nodeType="clickPar">
                      <p:stCondLst>
                        <p:cond delay="indefinite"/>
                      </p:stCondLst>
                      <p:childTnLst>
                        <p:par>
                          <p:cTn id="84" fill="hold" nodeType="withGroup">
                            <p:stCondLst>
                              <p:cond delay="0"/>
                            </p:stCondLst>
                            <p:childTnLst>
                              <p:par>
                                <p:cTn id="85" presetID="5" presetClass="entr" presetSubtype="10" fill="hold" grpId="0" nodeType="clickEffect">
                                  <p:stCondLst>
                                    <p:cond delay="0"/>
                                  </p:stCondLst>
                                  <p:childTnLst>
                                    <p:set>
                                      <p:cBhvr>
                                        <p:cTn id="86" dur="1" fill="hold">
                                          <p:stCondLst>
                                            <p:cond delay="0"/>
                                          </p:stCondLst>
                                        </p:cTn>
                                        <p:tgtEl>
                                          <p:spTgt spid="98307"/>
                                        </p:tgtEl>
                                        <p:attrNameLst>
                                          <p:attrName>style.visibility</p:attrName>
                                        </p:attrNameLst>
                                      </p:cBhvr>
                                      <p:to>
                                        <p:strVal val="visible"/>
                                      </p:to>
                                    </p:set>
                                    <p:animEffect transition="in" filter="checkerboard(across)">
                                      <p:cBhvr>
                                        <p:cTn id="87" dur="500"/>
                                        <p:tgtEl>
                                          <p:spTgt spid="98307"/>
                                        </p:tgtEl>
                                      </p:cBhvr>
                                    </p:animEffect>
                                  </p:childTnLst>
                                </p:cTn>
                              </p:par>
                            </p:childTnLst>
                          </p:cTn>
                        </p:par>
                      </p:childTnLst>
                    </p:cTn>
                  </p:par>
                  <p:par>
                    <p:cTn id="88" fill="hold" nodeType="clickPar">
                      <p:stCondLst>
                        <p:cond delay="indefinite"/>
                      </p:stCondLst>
                      <p:childTnLst>
                        <p:par>
                          <p:cTn id="89" fill="hold" nodeType="withGroup">
                            <p:stCondLst>
                              <p:cond delay="0"/>
                            </p:stCondLst>
                            <p:childTnLst>
                              <p:par>
                                <p:cTn id="90" presetID="5" presetClass="entr" presetSubtype="10" fill="hold" grpId="0" nodeType="clickEffect">
                                  <p:stCondLst>
                                    <p:cond delay="0"/>
                                  </p:stCondLst>
                                  <p:childTnLst>
                                    <p:set>
                                      <p:cBhvr>
                                        <p:cTn id="91" dur="1" fill="hold">
                                          <p:stCondLst>
                                            <p:cond delay="0"/>
                                          </p:stCondLst>
                                        </p:cTn>
                                        <p:tgtEl>
                                          <p:spTgt spid="98308"/>
                                        </p:tgtEl>
                                        <p:attrNameLst>
                                          <p:attrName>style.visibility</p:attrName>
                                        </p:attrNameLst>
                                      </p:cBhvr>
                                      <p:to>
                                        <p:strVal val="visible"/>
                                      </p:to>
                                    </p:set>
                                    <p:animEffect transition="in" filter="checkerboard(across)">
                                      <p:cBhvr>
                                        <p:cTn id="92" dur="500"/>
                                        <p:tgtEl>
                                          <p:spTgt spid="98308"/>
                                        </p:tgtEl>
                                      </p:cBhvr>
                                    </p:animEffect>
                                  </p:childTnLst>
                                </p:cTn>
                              </p:par>
                            </p:childTnLst>
                          </p:cTn>
                        </p:par>
                      </p:childTnLst>
                    </p:cTn>
                  </p:par>
                  <p:par>
                    <p:cTn id="93" fill="hold" nodeType="clickPar">
                      <p:stCondLst>
                        <p:cond delay="indefinite"/>
                      </p:stCondLst>
                      <p:childTnLst>
                        <p:par>
                          <p:cTn id="94" fill="hold" nodeType="withGroup">
                            <p:stCondLst>
                              <p:cond delay="0"/>
                            </p:stCondLst>
                            <p:childTnLst>
                              <p:par>
                                <p:cTn id="95" presetID="5" presetClass="entr" presetSubtype="10" fill="hold" grpId="0" nodeType="clickEffect">
                                  <p:stCondLst>
                                    <p:cond delay="0"/>
                                  </p:stCondLst>
                                  <p:childTnLst>
                                    <p:set>
                                      <p:cBhvr>
                                        <p:cTn id="96" dur="1" fill="hold">
                                          <p:stCondLst>
                                            <p:cond delay="0"/>
                                          </p:stCondLst>
                                        </p:cTn>
                                        <p:tgtEl>
                                          <p:spTgt spid="98309"/>
                                        </p:tgtEl>
                                        <p:attrNameLst>
                                          <p:attrName>style.visibility</p:attrName>
                                        </p:attrNameLst>
                                      </p:cBhvr>
                                      <p:to>
                                        <p:strVal val="visible"/>
                                      </p:to>
                                    </p:set>
                                    <p:animEffect transition="in" filter="checkerboard(across)">
                                      <p:cBhvr>
                                        <p:cTn id="97" dur="500"/>
                                        <p:tgtEl>
                                          <p:spTgt spid="98309"/>
                                        </p:tgtEl>
                                      </p:cBhvr>
                                    </p:animEffect>
                                  </p:childTnLst>
                                </p:cTn>
                              </p:par>
                            </p:childTnLst>
                          </p:cTn>
                        </p:par>
                      </p:childTnLst>
                    </p:cTn>
                  </p:par>
                  <p:par>
                    <p:cTn id="98" fill="hold" nodeType="clickPar">
                      <p:stCondLst>
                        <p:cond delay="indefinite"/>
                      </p:stCondLst>
                      <p:childTnLst>
                        <p:par>
                          <p:cTn id="99" fill="hold" nodeType="withGroup">
                            <p:stCondLst>
                              <p:cond delay="0"/>
                            </p:stCondLst>
                            <p:childTnLst>
                              <p:par>
                                <p:cTn id="100" presetID="21" presetClass="entr" presetSubtype="4" fill="hold" nodeType="clickEffect">
                                  <p:stCondLst>
                                    <p:cond delay="0"/>
                                  </p:stCondLst>
                                  <p:childTnLst>
                                    <p:set>
                                      <p:cBhvr>
                                        <p:cTn id="101" dur="1" fill="hold">
                                          <p:stCondLst>
                                            <p:cond delay="0"/>
                                          </p:stCondLst>
                                        </p:cTn>
                                        <p:tgtEl>
                                          <p:spTgt spid="98312"/>
                                        </p:tgtEl>
                                        <p:attrNameLst>
                                          <p:attrName>style.visibility</p:attrName>
                                        </p:attrNameLst>
                                      </p:cBhvr>
                                      <p:to>
                                        <p:strVal val="visible"/>
                                      </p:to>
                                    </p:set>
                                    <p:animEffect transition="in" filter="wheel(4)">
                                      <p:cBhvr>
                                        <p:cTn id="102" dur="2000"/>
                                        <p:tgtEl>
                                          <p:spTgt spid="98312"/>
                                        </p:tgtEl>
                                      </p:cBhvr>
                                    </p:animEffect>
                                  </p:childTnLst>
                                </p:cTn>
                              </p:par>
                            </p:childTnLst>
                          </p:cTn>
                        </p:par>
                      </p:childTnLst>
                    </p:cTn>
                  </p:par>
                  <p:par>
                    <p:cTn id="103" fill="hold" nodeType="clickPar">
                      <p:stCondLst>
                        <p:cond delay="indefinite"/>
                      </p:stCondLst>
                      <p:childTnLst>
                        <p:par>
                          <p:cTn id="104" fill="hold" nodeType="withGroup">
                            <p:stCondLst>
                              <p:cond delay="0"/>
                            </p:stCondLst>
                            <p:childTnLst>
                              <p:par>
                                <p:cTn id="105" presetID="4" presetClass="entr" presetSubtype="16" fill="hold" grpId="0" nodeType="clickEffect">
                                  <p:stCondLst>
                                    <p:cond delay="0"/>
                                  </p:stCondLst>
                                  <p:childTnLst>
                                    <p:set>
                                      <p:cBhvr>
                                        <p:cTn id="106" dur="1" fill="hold">
                                          <p:stCondLst>
                                            <p:cond delay="0"/>
                                          </p:stCondLst>
                                        </p:cTn>
                                        <p:tgtEl>
                                          <p:spTgt spid="98313"/>
                                        </p:tgtEl>
                                        <p:attrNameLst>
                                          <p:attrName>style.visibility</p:attrName>
                                        </p:attrNameLst>
                                      </p:cBhvr>
                                      <p:to>
                                        <p:strVal val="visible"/>
                                      </p:to>
                                    </p:set>
                                    <p:animEffect transition="in" filter="box(in)">
                                      <p:cBhvr>
                                        <p:cTn id="107" dur="2000"/>
                                        <p:tgtEl>
                                          <p:spTgt spid="98313"/>
                                        </p:tgtEl>
                                      </p:cBhvr>
                                    </p:animEffect>
                                  </p:childTnLst>
                                </p:cTn>
                              </p:par>
                            </p:childTnLst>
                          </p:cTn>
                        </p:par>
                      </p:childTnLst>
                    </p:cTn>
                  </p:par>
                  <p:par>
                    <p:cTn id="108" fill="hold" nodeType="clickPar">
                      <p:stCondLst>
                        <p:cond delay="indefinite"/>
                      </p:stCondLst>
                      <p:childTnLst>
                        <p:par>
                          <p:cTn id="109" fill="hold" nodeType="withGroup">
                            <p:stCondLst>
                              <p:cond delay="0"/>
                            </p:stCondLst>
                            <p:childTnLst>
                              <p:par>
                                <p:cTn id="110" presetID="5" presetClass="entr" presetSubtype="10" fill="hold" grpId="0" nodeType="clickEffect">
                                  <p:stCondLst>
                                    <p:cond delay="0"/>
                                  </p:stCondLst>
                                  <p:childTnLst>
                                    <p:set>
                                      <p:cBhvr>
                                        <p:cTn id="111" dur="1" fill="hold">
                                          <p:stCondLst>
                                            <p:cond delay="0"/>
                                          </p:stCondLst>
                                        </p:cTn>
                                        <p:tgtEl>
                                          <p:spTgt spid="98314"/>
                                        </p:tgtEl>
                                        <p:attrNameLst>
                                          <p:attrName>style.visibility</p:attrName>
                                        </p:attrNameLst>
                                      </p:cBhvr>
                                      <p:to>
                                        <p:strVal val="visible"/>
                                      </p:to>
                                    </p:set>
                                    <p:animEffect transition="in" filter="checkerboard(across)">
                                      <p:cBhvr>
                                        <p:cTn id="112" dur="500"/>
                                        <p:tgtEl>
                                          <p:spTgt spid="98314"/>
                                        </p:tgtEl>
                                      </p:cBhvr>
                                    </p:animEffect>
                                  </p:childTnLst>
                                </p:cTn>
                              </p:par>
                            </p:childTnLst>
                          </p:cTn>
                        </p:par>
                      </p:childTnLst>
                    </p:cTn>
                  </p:par>
                  <p:par>
                    <p:cTn id="113" fill="hold" nodeType="clickPar">
                      <p:stCondLst>
                        <p:cond delay="indefinite"/>
                      </p:stCondLst>
                      <p:childTnLst>
                        <p:par>
                          <p:cTn id="114" fill="hold" nodeType="withGroup">
                            <p:stCondLst>
                              <p:cond delay="0"/>
                            </p:stCondLst>
                            <p:childTnLst>
                              <p:par>
                                <p:cTn id="115" presetID="5" presetClass="entr" presetSubtype="10" fill="hold" nodeType="clickEffect">
                                  <p:stCondLst>
                                    <p:cond delay="0"/>
                                  </p:stCondLst>
                                  <p:childTnLst>
                                    <p:set>
                                      <p:cBhvr>
                                        <p:cTn id="116" dur="1" fill="hold">
                                          <p:stCondLst>
                                            <p:cond delay="0"/>
                                          </p:stCondLst>
                                        </p:cTn>
                                        <p:tgtEl>
                                          <p:spTgt spid="98395"/>
                                        </p:tgtEl>
                                        <p:attrNameLst>
                                          <p:attrName>style.visibility</p:attrName>
                                        </p:attrNameLst>
                                      </p:cBhvr>
                                      <p:to>
                                        <p:strVal val="visible"/>
                                      </p:to>
                                    </p:set>
                                    <p:animEffect transition="in" filter="checkerboard(across)">
                                      <p:cBhvr>
                                        <p:cTn id="117" dur="500"/>
                                        <p:tgtEl>
                                          <p:spTgt spid="98395"/>
                                        </p:tgtEl>
                                      </p:cBhvr>
                                    </p:animEffect>
                                  </p:childTnLst>
                                </p:cTn>
                              </p:par>
                            </p:childTnLst>
                          </p:cTn>
                        </p:par>
                      </p:childTnLst>
                    </p:cTn>
                  </p:par>
                  <p:par>
                    <p:cTn id="118" fill="hold" nodeType="clickPar">
                      <p:stCondLst>
                        <p:cond delay="indefinite"/>
                      </p:stCondLst>
                      <p:childTnLst>
                        <p:par>
                          <p:cTn id="119" fill="hold" nodeType="withGroup">
                            <p:stCondLst>
                              <p:cond delay="0"/>
                            </p:stCondLst>
                            <p:childTnLst>
                              <p:par>
                                <p:cTn id="120" presetID="4" presetClass="entr" presetSubtype="16" fill="hold" grpId="0" nodeType="clickEffect">
                                  <p:stCondLst>
                                    <p:cond delay="0"/>
                                  </p:stCondLst>
                                  <p:childTnLst>
                                    <p:set>
                                      <p:cBhvr>
                                        <p:cTn id="121" dur="1" fill="hold">
                                          <p:stCondLst>
                                            <p:cond delay="0"/>
                                          </p:stCondLst>
                                        </p:cTn>
                                        <p:tgtEl>
                                          <p:spTgt spid="98394"/>
                                        </p:tgtEl>
                                        <p:attrNameLst>
                                          <p:attrName>style.visibility</p:attrName>
                                        </p:attrNameLst>
                                      </p:cBhvr>
                                      <p:to>
                                        <p:strVal val="visible"/>
                                      </p:to>
                                    </p:set>
                                    <p:animEffect transition="in" filter="box(in)">
                                      <p:cBhvr>
                                        <p:cTn id="122" dur="500"/>
                                        <p:tgtEl>
                                          <p:spTgt spid="983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306" grpId="0" build="p" autoUpdateAnimBg="0"/>
      <p:bldP spid="98307" grpId="0" autoUpdateAnimBg="0"/>
      <p:bldP spid="98308" grpId="0" autoUpdateAnimBg="0"/>
      <p:bldP spid="98309" grpId="0" autoUpdateAnimBg="0"/>
      <p:bldP spid="98311" grpId="0"/>
      <p:bldP spid="98313" grpId="0"/>
      <p:bldP spid="98314" grpId="0" autoUpdateAnimBg="0"/>
      <p:bldP spid="98316" grpId="0"/>
      <p:bldP spid="98361" grpId="0"/>
      <p:bldP spid="98394" grpId="0"/>
    </p:bldLst>
  </p:timing>
</p:sld>
</file>

<file path=ppt/slides/slide4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99330" name="Rectangle 2"/>
          <p:cNvSpPr>
            <a:spLocks noGrp="1" noChangeArrowheads="1"/>
          </p:cNvSpPr>
          <p:nvPr>
            <p:ph type="body" idx="1"/>
          </p:nvPr>
        </p:nvSpPr>
        <p:spPr>
          <a:xfrm>
            <a:off x="71438" y="171450"/>
            <a:ext cx="4957762" cy="533400"/>
          </a:xfrm>
        </p:spPr>
        <p:txBody>
          <a:bodyPr/>
          <a:lstStyle/>
          <a:p>
            <a:r>
              <a:rPr lang="en-US" sz="2800" b="1"/>
              <a:t>2.4. Biến dạng của thanh</a:t>
            </a:r>
            <a:r>
              <a:rPr lang="en-US" sz="2800"/>
              <a:t>.</a:t>
            </a:r>
            <a:r>
              <a:rPr lang="en-US" sz="2800">
                <a:solidFill>
                  <a:srgbClr val="990000"/>
                </a:solidFill>
              </a:rPr>
              <a:t> </a:t>
            </a:r>
          </a:p>
        </p:txBody>
      </p:sp>
      <p:sp>
        <p:nvSpPr>
          <p:cNvPr id="99331" name="Text Box 3"/>
          <p:cNvSpPr txBox="1">
            <a:spLocks noChangeArrowheads="1"/>
          </p:cNvSpPr>
          <p:nvPr/>
        </p:nvSpPr>
        <p:spPr bwMode="auto">
          <a:xfrm>
            <a:off x="385763" y="698500"/>
            <a:ext cx="501015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i="1">
                <a:solidFill>
                  <a:srgbClr val="000099"/>
                </a:solidFill>
              </a:rPr>
              <a:t>2.4.1. Biến dạng dài dọc trục</a:t>
            </a:r>
          </a:p>
        </p:txBody>
      </p:sp>
      <p:sp>
        <p:nvSpPr>
          <p:cNvPr id="99332" name="Text Box 4"/>
          <p:cNvSpPr txBox="1">
            <a:spLocks noChangeArrowheads="1"/>
          </p:cNvSpPr>
          <p:nvPr/>
        </p:nvSpPr>
        <p:spPr bwMode="auto">
          <a:xfrm>
            <a:off x="365125" y="1165225"/>
            <a:ext cx="556577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Biến dạng dài tương đối dọc trục:</a:t>
            </a:r>
            <a:r>
              <a:rPr lang="en-US" sz="2800"/>
              <a:t> </a:t>
            </a:r>
          </a:p>
        </p:txBody>
      </p:sp>
      <p:graphicFrame>
        <p:nvGraphicFramePr>
          <p:cNvPr id="99333" name="Object 5"/>
          <p:cNvGraphicFramePr>
            <a:graphicFrameLocks noChangeAspect="1"/>
          </p:cNvGraphicFramePr>
          <p:nvPr/>
        </p:nvGraphicFramePr>
        <p:xfrm>
          <a:off x="3790950" y="1536700"/>
          <a:ext cx="2667000" cy="1855788"/>
        </p:xfrm>
        <a:graphic>
          <a:graphicData uri="http://schemas.openxmlformats.org/presentationml/2006/ole">
            <mc:AlternateContent xmlns:mc="http://schemas.openxmlformats.org/markup-compatibility/2006">
              <mc:Choice xmlns:v="urn:schemas-microsoft-com:vml" Requires="v">
                <p:oleObj spid="_x0000_s99349" name="Document" r:id="rId3" imgW="1095480" imgH="641160" progId="Word.Document.8">
                  <p:embed/>
                </p:oleObj>
              </mc:Choice>
              <mc:Fallback>
                <p:oleObj name="Document" r:id="rId3" imgW="1095480" imgH="641160" progId="Word.Document.8">
                  <p:embed/>
                  <p:pic>
                    <p:nvPicPr>
                      <p:cNvPr id="0"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90950" y="1536700"/>
                        <a:ext cx="2667000" cy="1855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99334" name="Text Box 6"/>
          <p:cNvSpPr txBox="1">
            <a:spLocks noChangeArrowheads="1"/>
          </p:cNvSpPr>
          <p:nvPr/>
        </p:nvSpPr>
        <p:spPr bwMode="auto">
          <a:xfrm>
            <a:off x="7642225" y="1951038"/>
            <a:ext cx="10160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(2. 5)</a:t>
            </a:r>
          </a:p>
        </p:txBody>
      </p:sp>
      <p:sp>
        <p:nvSpPr>
          <p:cNvPr id="99335" name="Text Box 7"/>
          <p:cNvSpPr txBox="1">
            <a:spLocks noChangeArrowheads="1"/>
          </p:cNvSpPr>
          <p:nvPr/>
        </p:nvSpPr>
        <p:spPr bwMode="auto">
          <a:xfrm>
            <a:off x="398463" y="2528888"/>
            <a:ext cx="3906837"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Biến dạng dài tuyệt đối </a:t>
            </a:r>
          </a:p>
        </p:txBody>
      </p:sp>
      <p:graphicFrame>
        <p:nvGraphicFramePr>
          <p:cNvPr id="99336" name="Object 8"/>
          <p:cNvGraphicFramePr>
            <a:graphicFrameLocks noChangeAspect="1"/>
          </p:cNvGraphicFramePr>
          <p:nvPr/>
        </p:nvGraphicFramePr>
        <p:xfrm>
          <a:off x="576263" y="2967038"/>
          <a:ext cx="3805237" cy="1300162"/>
        </p:xfrm>
        <a:graphic>
          <a:graphicData uri="http://schemas.openxmlformats.org/presentationml/2006/ole">
            <mc:AlternateContent xmlns:mc="http://schemas.openxmlformats.org/markup-compatibility/2006">
              <mc:Choice xmlns:v="urn:schemas-microsoft-com:vml" Requires="v">
                <p:oleObj spid="_x0000_s99350" name="Document" r:id="rId5" imgW="1994040" imgH="543600" progId="Word.Document.8">
                  <p:embed/>
                </p:oleObj>
              </mc:Choice>
              <mc:Fallback>
                <p:oleObj name="Document" r:id="rId5" imgW="1994040" imgH="543600" progId="Word.Document.8">
                  <p:embed/>
                  <p:pic>
                    <p:nvPicPr>
                      <p:cNvPr id="0" name="Object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76263" y="2967038"/>
                        <a:ext cx="3805237" cy="13001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99337" name="Text Box 9"/>
          <p:cNvSpPr txBox="1">
            <a:spLocks noChangeArrowheads="1"/>
          </p:cNvSpPr>
          <p:nvPr/>
        </p:nvSpPr>
        <p:spPr bwMode="auto">
          <a:xfrm>
            <a:off x="4419600" y="3290888"/>
            <a:ext cx="10160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(2. 6)</a:t>
            </a:r>
          </a:p>
        </p:txBody>
      </p:sp>
      <p:graphicFrame>
        <p:nvGraphicFramePr>
          <p:cNvPr id="99338" name="Object 10"/>
          <p:cNvGraphicFramePr>
            <a:graphicFrameLocks noChangeAspect="1"/>
          </p:cNvGraphicFramePr>
          <p:nvPr/>
        </p:nvGraphicFramePr>
        <p:xfrm>
          <a:off x="5576888" y="2947988"/>
          <a:ext cx="2266950" cy="1279525"/>
        </p:xfrm>
        <a:graphic>
          <a:graphicData uri="http://schemas.openxmlformats.org/presentationml/2006/ole">
            <mc:AlternateContent xmlns:mc="http://schemas.openxmlformats.org/markup-compatibility/2006">
              <mc:Choice xmlns:v="urn:schemas-microsoft-com:vml" Requires="v">
                <p:oleObj spid="_x0000_s99351" name="Document" r:id="rId7" imgW="962640" imgH="466200" progId="Word.Document.8">
                  <p:embed/>
                </p:oleObj>
              </mc:Choice>
              <mc:Fallback>
                <p:oleObj name="Document" r:id="rId7" imgW="962640" imgH="466200" progId="Word.Document.8">
                  <p:embed/>
                  <p:pic>
                    <p:nvPicPr>
                      <p:cNvPr id="0" name="Object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576888" y="2947988"/>
                        <a:ext cx="2266950" cy="1279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99339" name="Text Box 11"/>
          <p:cNvSpPr txBox="1">
            <a:spLocks noChangeArrowheads="1"/>
          </p:cNvSpPr>
          <p:nvPr/>
        </p:nvSpPr>
        <p:spPr bwMode="auto">
          <a:xfrm>
            <a:off x="7696200" y="3367088"/>
            <a:ext cx="10160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(2. 7)</a:t>
            </a:r>
          </a:p>
        </p:txBody>
      </p:sp>
      <p:sp>
        <p:nvSpPr>
          <p:cNvPr id="99340" name="Text Box 12"/>
          <p:cNvSpPr txBox="1">
            <a:spLocks noChangeArrowheads="1"/>
          </p:cNvSpPr>
          <p:nvPr/>
        </p:nvSpPr>
        <p:spPr bwMode="auto">
          <a:xfrm>
            <a:off x="400050" y="4129088"/>
            <a:ext cx="71818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000099"/>
                </a:solidFill>
              </a:rPr>
              <a:t>2.4.2. </a:t>
            </a:r>
            <a:r>
              <a:rPr lang="en-US" sz="2800" b="1" i="1">
                <a:solidFill>
                  <a:srgbClr val="000099"/>
                </a:solidFill>
              </a:rPr>
              <a:t>Biến dạng dài theo phương ngang</a:t>
            </a:r>
            <a:r>
              <a:rPr lang="en-US" sz="2800" b="1">
                <a:solidFill>
                  <a:srgbClr val="000099"/>
                </a:solidFill>
              </a:rPr>
              <a:t>. </a:t>
            </a:r>
          </a:p>
        </p:txBody>
      </p:sp>
      <p:graphicFrame>
        <p:nvGraphicFramePr>
          <p:cNvPr id="99341" name="Object 13"/>
          <p:cNvGraphicFramePr>
            <a:graphicFrameLocks noChangeAspect="1"/>
          </p:cNvGraphicFramePr>
          <p:nvPr/>
        </p:nvGraphicFramePr>
        <p:xfrm>
          <a:off x="2590800" y="4329113"/>
          <a:ext cx="4343400" cy="1385887"/>
        </p:xfrm>
        <a:graphic>
          <a:graphicData uri="http://schemas.openxmlformats.org/presentationml/2006/ole">
            <mc:AlternateContent xmlns:mc="http://schemas.openxmlformats.org/markup-compatibility/2006">
              <mc:Choice xmlns:v="urn:schemas-microsoft-com:vml" Requires="v">
                <p:oleObj spid="_x0000_s99352" name="Document" r:id="rId9" imgW="1488600" imgH="466200" progId="Word.Document.8">
                  <p:embed/>
                </p:oleObj>
              </mc:Choice>
              <mc:Fallback>
                <p:oleObj name="Document" r:id="rId9" imgW="1488600" imgH="466200" progId="Word.Document.8">
                  <p:embed/>
                  <p:pic>
                    <p:nvPicPr>
                      <p:cNvPr id="0" name="Object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90800" y="4329113"/>
                        <a:ext cx="4343400" cy="1385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99342" name="Text Box 14"/>
          <p:cNvSpPr txBox="1">
            <a:spLocks noChangeArrowheads="1"/>
          </p:cNvSpPr>
          <p:nvPr/>
        </p:nvSpPr>
        <p:spPr bwMode="auto">
          <a:xfrm>
            <a:off x="7743825" y="4772025"/>
            <a:ext cx="101600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(2. 8)</a:t>
            </a:r>
          </a:p>
        </p:txBody>
      </p:sp>
      <p:grpSp>
        <p:nvGrpSpPr>
          <p:cNvPr id="99343" name="Group 15"/>
          <p:cNvGrpSpPr>
            <a:grpSpLocks/>
          </p:cNvGrpSpPr>
          <p:nvPr/>
        </p:nvGrpSpPr>
        <p:grpSpPr bwMode="auto">
          <a:xfrm>
            <a:off x="508000" y="5381625"/>
            <a:ext cx="8026400" cy="690563"/>
            <a:chOff x="320" y="3390"/>
            <a:chExt cx="5056" cy="435"/>
          </a:xfrm>
        </p:grpSpPr>
        <p:sp>
          <p:nvSpPr>
            <p:cNvPr id="99344" name="Text Box 16"/>
            <p:cNvSpPr txBox="1">
              <a:spLocks noChangeArrowheads="1"/>
            </p:cNvSpPr>
            <p:nvPr/>
          </p:nvSpPr>
          <p:spPr bwMode="auto">
            <a:xfrm>
              <a:off x="522" y="3465"/>
              <a:ext cx="4854"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  biến dạng dài tương đối theo phương ngang;</a:t>
              </a:r>
              <a:endParaRPr lang="en-US" sz="2800"/>
            </a:p>
          </p:txBody>
        </p:sp>
        <p:graphicFrame>
          <p:nvGraphicFramePr>
            <p:cNvPr id="99345" name="Object 17"/>
            <p:cNvGraphicFramePr>
              <a:graphicFrameLocks noChangeAspect="1"/>
            </p:cNvGraphicFramePr>
            <p:nvPr/>
          </p:nvGraphicFramePr>
          <p:xfrm>
            <a:off x="320" y="3390"/>
            <a:ext cx="652" cy="435"/>
          </p:xfrm>
          <a:graphic>
            <a:graphicData uri="http://schemas.openxmlformats.org/presentationml/2006/ole">
              <mc:AlternateContent xmlns:mc="http://schemas.openxmlformats.org/markup-compatibility/2006">
                <mc:Choice xmlns:v="urn:schemas-microsoft-com:vml" Requires="v">
                  <p:oleObj spid="_x0000_s99353" name="Document" r:id="rId11" imgW="359280" imgH="233640" progId="Word.Document.8">
                    <p:embed/>
                  </p:oleObj>
                </mc:Choice>
                <mc:Fallback>
                  <p:oleObj name="Document" r:id="rId11" imgW="359280" imgH="233640" progId="Word.Document.8">
                    <p:embed/>
                    <p:pic>
                      <p:nvPicPr>
                        <p:cNvPr id="0" name="Object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20" y="3390"/>
                          <a:ext cx="652" cy="4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99346" name="Group 18"/>
          <p:cNvGrpSpPr>
            <a:grpSpLocks/>
          </p:cNvGrpSpPr>
          <p:nvPr/>
        </p:nvGrpSpPr>
        <p:grpSpPr bwMode="auto">
          <a:xfrm>
            <a:off x="523875" y="5964238"/>
            <a:ext cx="7597775" cy="636587"/>
            <a:chOff x="330" y="3757"/>
            <a:chExt cx="4786" cy="401"/>
          </a:xfrm>
        </p:grpSpPr>
        <p:graphicFrame>
          <p:nvGraphicFramePr>
            <p:cNvPr id="99347" name="Object 19"/>
            <p:cNvGraphicFramePr>
              <a:graphicFrameLocks noChangeAspect="1"/>
            </p:cNvGraphicFramePr>
            <p:nvPr/>
          </p:nvGraphicFramePr>
          <p:xfrm>
            <a:off x="330" y="3757"/>
            <a:ext cx="534" cy="401"/>
          </p:xfrm>
          <a:graphic>
            <a:graphicData uri="http://schemas.openxmlformats.org/presentationml/2006/ole">
              <mc:AlternateContent xmlns:mc="http://schemas.openxmlformats.org/markup-compatibility/2006">
                <mc:Choice xmlns:v="urn:schemas-microsoft-com:vml" Requires="v">
                  <p:oleObj spid="_x0000_s99354" name="Document" r:id="rId13" imgW="320760" imgH="233640" progId="Word.Document.8">
                    <p:embed/>
                  </p:oleObj>
                </mc:Choice>
                <mc:Fallback>
                  <p:oleObj name="Document" r:id="rId13" imgW="320760" imgH="233640" progId="Word.Document.8">
                    <p:embed/>
                    <p:pic>
                      <p:nvPicPr>
                        <p:cNvPr id="0" name="Object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30" y="3757"/>
                          <a:ext cx="534" cy="4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99348" name="Text Box 20"/>
            <p:cNvSpPr txBox="1">
              <a:spLocks noChangeArrowheads="1"/>
            </p:cNvSpPr>
            <p:nvPr/>
          </p:nvSpPr>
          <p:spPr bwMode="auto">
            <a:xfrm>
              <a:off x="509" y="3810"/>
              <a:ext cx="4607"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  hệ số biến dạng ngang ( hệ số Poatxông ).</a:t>
              </a:r>
              <a:endParaRPr lang="en-US" sz="2800"/>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99330">
                                            <p:txEl>
                                              <p:pRg st="0" end="0"/>
                                            </p:txEl>
                                          </p:spTgt>
                                        </p:tgtEl>
                                        <p:attrNameLst>
                                          <p:attrName>style.visibility</p:attrName>
                                        </p:attrNameLst>
                                      </p:cBhvr>
                                      <p:to>
                                        <p:strVal val="visible"/>
                                      </p:to>
                                    </p:set>
                                    <p:animEffect transition="in" filter="checkerboard(across)">
                                      <p:cBhvr>
                                        <p:cTn id="7" dur="2000"/>
                                        <p:tgtEl>
                                          <p:spTgt spid="99330">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99331"/>
                                        </p:tgtEl>
                                        <p:attrNameLst>
                                          <p:attrName>style.visibility</p:attrName>
                                        </p:attrNameLst>
                                      </p:cBhvr>
                                      <p:to>
                                        <p:strVal val="visible"/>
                                      </p:to>
                                    </p:set>
                                    <p:animEffect transition="in" filter="box(in)">
                                      <p:cBhvr>
                                        <p:cTn id="12" dur="2000"/>
                                        <p:tgtEl>
                                          <p:spTgt spid="9933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99332"/>
                                        </p:tgtEl>
                                        <p:attrNameLst>
                                          <p:attrName>style.visibility</p:attrName>
                                        </p:attrNameLst>
                                      </p:cBhvr>
                                      <p:to>
                                        <p:strVal val="visible"/>
                                      </p:to>
                                    </p:set>
                                    <p:animEffect transition="in" filter="checkerboard(across)">
                                      <p:cBhvr>
                                        <p:cTn id="17" dur="2000"/>
                                        <p:tgtEl>
                                          <p:spTgt spid="9933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nodeType="clickEffect">
                                  <p:stCondLst>
                                    <p:cond delay="0"/>
                                  </p:stCondLst>
                                  <p:childTnLst>
                                    <p:set>
                                      <p:cBhvr>
                                        <p:cTn id="21" dur="1" fill="hold">
                                          <p:stCondLst>
                                            <p:cond delay="0"/>
                                          </p:stCondLst>
                                        </p:cTn>
                                        <p:tgtEl>
                                          <p:spTgt spid="99333"/>
                                        </p:tgtEl>
                                        <p:attrNameLst>
                                          <p:attrName>style.visibility</p:attrName>
                                        </p:attrNameLst>
                                      </p:cBhvr>
                                      <p:to>
                                        <p:strVal val="visible"/>
                                      </p:to>
                                    </p:set>
                                    <p:animEffect transition="in" filter="blinds(horizontal)">
                                      <p:cBhvr>
                                        <p:cTn id="22" dur="2000"/>
                                        <p:tgtEl>
                                          <p:spTgt spid="9933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grpId="0" nodeType="clickEffect">
                                  <p:stCondLst>
                                    <p:cond delay="0"/>
                                  </p:stCondLst>
                                  <p:childTnLst>
                                    <p:set>
                                      <p:cBhvr>
                                        <p:cTn id="26" dur="1" fill="hold">
                                          <p:stCondLst>
                                            <p:cond delay="0"/>
                                          </p:stCondLst>
                                        </p:cTn>
                                        <p:tgtEl>
                                          <p:spTgt spid="99334"/>
                                        </p:tgtEl>
                                        <p:attrNameLst>
                                          <p:attrName>style.visibility</p:attrName>
                                        </p:attrNameLst>
                                      </p:cBhvr>
                                      <p:to>
                                        <p:strVal val="visible"/>
                                      </p:to>
                                    </p:set>
                                    <p:animEffect transition="in" filter="blinds(horizontal)">
                                      <p:cBhvr>
                                        <p:cTn id="27" dur="2000"/>
                                        <p:tgtEl>
                                          <p:spTgt spid="9933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4" presetClass="entr" presetSubtype="16" fill="hold" grpId="0" nodeType="clickEffect">
                                  <p:stCondLst>
                                    <p:cond delay="0"/>
                                  </p:stCondLst>
                                  <p:childTnLst>
                                    <p:set>
                                      <p:cBhvr>
                                        <p:cTn id="31" dur="1" fill="hold">
                                          <p:stCondLst>
                                            <p:cond delay="0"/>
                                          </p:stCondLst>
                                        </p:cTn>
                                        <p:tgtEl>
                                          <p:spTgt spid="99335"/>
                                        </p:tgtEl>
                                        <p:attrNameLst>
                                          <p:attrName>style.visibility</p:attrName>
                                        </p:attrNameLst>
                                      </p:cBhvr>
                                      <p:to>
                                        <p:strVal val="visible"/>
                                      </p:to>
                                    </p:set>
                                    <p:animEffect transition="in" filter="box(in)">
                                      <p:cBhvr>
                                        <p:cTn id="32" dur="2000"/>
                                        <p:tgtEl>
                                          <p:spTgt spid="99335"/>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nodeType="clickEffect">
                                  <p:stCondLst>
                                    <p:cond delay="0"/>
                                  </p:stCondLst>
                                  <p:childTnLst>
                                    <p:set>
                                      <p:cBhvr>
                                        <p:cTn id="36" dur="1" fill="hold">
                                          <p:stCondLst>
                                            <p:cond delay="0"/>
                                          </p:stCondLst>
                                        </p:cTn>
                                        <p:tgtEl>
                                          <p:spTgt spid="99336"/>
                                        </p:tgtEl>
                                        <p:attrNameLst>
                                          <p:attrName>style.visibility</p:attrName>
                                        </p:attrNameLst>
                                      </p:cBhvr>
                                      <p:to>
                                        <p:strVal val="visible"/>
                                      </p:to>
                                    </p:set>
                                    <p:animEffect transition="in" filter="checkerboard(across)">
                                      <p:cBhvr>
                                        <p:cTn id="37" dur="2000"/>
                                        <p:tgtEl>
                                          <p:spTgt spid="99336"/>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3" presetClass="entr" presetSubtype="10" fill="hold" grpId="0" nodeType="clickEffect">
                                  <p:stCondLst>
                                    <p:cond delay="0"/>
                                  </p:stCondLst>
                                  <p:childTnLst>
                                    <p:set>
                                      <p:cBhvr>
                                        <p:cTn id="41" dur="1" fill="hold">
                                          <p:stCondLst>
                                            <p:cond delay="0"/>
                                          </p:stCondLst>
                                        </p:cTn>
                                        <p:tgtEl>
                                          <p:spTgt spid="99337"/>
                                        </p:tgtEl>
                                        <p:attrNameLst>
                                          <p:attrName>style.visibility</p:attrName>
                                        </p:attrNameLst>
                                      </p:cBhvr>
                                      <p:to>
                                        <p:strVal val="visible"/>
                                      </p:to>
                                    </p:set>
                                    <p:animEffect transition="in" filter="blinds(horizontal)">
                                      <p:cBhvr>
                                        <p:cTn id="42" dur="2000"/>
                                        <p:tgtEl>
                                          <p:spTgt spid="99337"/>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3" presetClass="entr" presetSubtype="10" fill="hold" nodeType="clickEffect">
                                  <p:stCondLst>
                                    <p:cond delay="0"/>
                                  </p:stCondLst>
                                  <p:childTnLst>
                                    <p:set>
                                      <p:cBhvr>
                                        <p:cTn id="46" dur="1" fill="hold">
                                          <p:stCondLst>
                                            <p:cond delay="0"/>
                                          </p:stCondLst>
                                        </p:cTn>
                                        <p:tgtEl>
                                          <p:spTgt spid="99338"/>
                                        </p:tgtEl>
                                        <p:attrNameLst>
                                          <p:attrName>style.visibility</p:attrName>
                                        </p:attrNameLst>
                                      </p:cBhvr>
                                      <p:to>
                                        <p:strVal val="visible"/>
                                      </p:to>
                                    </p:set>
                                    <p:animEffect transition="in" filter="blinds(horizontal)">
                                      <p:cBhvr>
                                        <p:cTn id="47" dur="2000"/>
                                        <p:tgtEl>
                                          <p:spTgt spid="99338"/>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3" presetClass="entr" presetSubtype="10" fill="hold" grpId="0" nodeType="clickEffect">
                                  <p:stCondLst>
                                    <p:cond delay="0"/>
                                  </p:stCondLst>
                                  <p:childTnLst>
                                    <p:set>
                                      <p:cBhvr>
                                        <p:cTn id="51" dur="1" fill="hold">
                                          <p:stCondLst>
                                            <p:cond delay="0"/>
                                          </p:stCondLst>
                                        </p:cTn>
                                        <p:tgtEl>
                                          <p:spTgt spid="99339"/>
                                        </p:tgtEl>
                                        <p:attrNameLst>
                                          <p:attrName>style.visibility</p:attrName>
                                        </p:attrNameLst>
                                      </p:cBhvr>
                                      <p:to>
                                        <p:strVal val="visible"/>
                                      </p:to>
                                    </p:set>
                                    <p:animEffect transition="in" filter="blinds(horizontal)">
                                      <p:cBhvr>
                                        <p:cTn id="52" dur="2000"/>
                                        <p:tgtEl>
                                          <p:spTgt spid="99339"/>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5" presetClass="entr" presetSubtype="10" fill="hold" grpId="0" nodeType="clickEffect">
                                  <p:stCondLst>
                                    <p:cond delay="0"/>
                                  </p:stCondLst>
                                  <p:childTnLst>
                                    <p:set>
                                      <p:cBhvr>
                                        <p:cTn id="56" dur="1" fill="hold">
                                          <p:stCondLst>
                                            <p:cond delay="0"/>
                                          </p:stCondLst>
                                        </p:cTn>
                                        <p:tgtEl>
                                          <p:spTgt spid="99340"/>
                                        </p:tgtEl>
                                        <p:attrNameLst>
                                          <p:attrName>style.visibility</p:attrName>
                                        </p:attrNameLst>
                                      </p:cBhvr>
                                      <p:to>
                                        <p:strVal val="visible"/>
                                      </p:to>
                                    </p:set>
                                    <p:animEffect transition="in" filter="checkerboard(across)">
                                      <p:cBhvr>
                                        <p:cTn id="57" dur="2000"/>
                                        <p:tgtEl>
                                          <p:spTgt spid="99340"/>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5" presetClass="entr" presetSubtype="10" fill="hold" nodeType="clickEffect">
                                  <p:stCondLst>
                                    <p:cond delay="0"/>
                                  </p:stCondLst>
                                  <p:childTnLst>
                                    <p:set>
                                      <p:cBhvr>
                                        <p:cTn id="61" dur="1" fill="hold">
                                          <p:stCondLst>
                                            <p:cond delay="0"/>
                                          </p:stCondLst>
                                        </p:cTn>
                                        <p:tgtEl>
                                          <p:spTgt spid="99341"/>
                                        </p:tgtEl>
                                        <p:attrNameLst>
                                          <p:attrName>style.visibility</p:attrName>
                                        </p:attrNameLst>
                                      </p:cBhvr>
                                      <p:to>
                                        <p:strVal val="visible"/>
                                      </p:to>
                                    </p:set>
                                    <p:animEffect transition="in" filter="checkerboard(across)">
                                      <p:cBhvr>
                                        <p:cTn id="62" dur="2000"/>
                                        <p:tgtEl>
                                          <p:spTgt spid="99341"/>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3" presetClass="entr" presetSubtype="10" fill="hold" grpId="0" nodeType="clickEffect">
                                  <p:stCondLst>
                                    <p:cond delay="0"/>
                                  </p:stCondLst>
                                  <p:childTnLst>
                                    <p:set>
                                      <p:cBhvr>
                                        <p:cTn id="66" dur="1" fill="hold">
                                          <p:stCondLst>
                                            <p:cond delay="0"/>
                                          </p:stCondLst>
                                        </p:cTn>
                                        <p:tgtEl>
                                          <p:spTgt spid="99342"/>
                                        </p:tgtEl>
                                        <p:attrNameLst>
                                          <p:attrName>style.visibility</p:attrName>
                                        </p:attrNameLst>
                                      </p:cBhvr>
                                      <p:to>
                                        <p:strVal val="visible"/>
                                      </p:to>
                                    </p:set>
                                    <p:animEffect transition="in" filter="blinds(horizontal)">
                                      <p:cBhvr>
                                        <p:cTn id="67" dur="2000"/>
                                        <p:tgtEl>
                                          <p:spTgt spid="99342"/>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21" presetClass="entr" presetSubtype="4" fill="hold" nodeType="clickEffect">
                                  <p:stCondLst>
                                    <p:cond delay="0"/>
                                  </p:stCondLst>
                                  <p:childTnLst>
                                    <p:set>
                                      <p:cBhvr>
                                        <p:cTn id="71" dur="1" fill="hold">
                                          <p:stCondLst>
                                            <p:cond delay="0"/>
                                          </p:stCondLst>
                                        </p:cTn>
                                        <p:tgtEl>
                                          <p:spTgt spid="99343"/>
                                        </p:tgtEl>
                                        <p:attrNameLst>
                                          <p:attrName>style.visibility</p:attrName>
                                        </p:attrNameLst>
                                      </p:cBhvr>
                                      <p:to>
                                        <p:strVal val="visible"/>
                                      </p:to>
                                    </p:set>
                                    <p:animEffect transition="in" filter="wheel(4)">
                                      <p:cBhvr>
                                        <p:cTn id="72" dur="2000"/>
                                        <p:tgtEl>
                                          <p:spTgt spid="99343"/>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21" presetClass="entr" presetSubtype="4" fill="hold" nodeType="clickEffect">
                                  <p:stCondLst>
                                    <p:cond delay="0"/>
                                  </p:stCondLst>
                                  <p:childTnLst>
                                    <p:set>
                                      <p:cBhvr>
                                        <p:cTn id="76" dur="1" fill="hold">
                                          <p:stCondLst>
                                            <p:cond delay="0"/>
                                          </p:stCondLst>
                                        </p:cTn>
                                        <p:tgtEl>
                                          <p:spTgt spid="99346"/>
                                        </p:tgtEl>
                                        <p:attrNameLst>
                                          <p:attrName>style.visibility</p:attrName>
                                        </p:attrNameLst>
                                      </p:cBhvr>
                                      <p:to>
                                        <p:strVal val="visible"/>
                                      </p:to>
                                    </p:set>
                                    <p:animEffect transition="in" filter="wheel(4)">
                                      <p:cBhvr>
                                        <p:cTn id="77" dur="2000"/>
                                        <p:tgtEl>
                                          <p:spTgt spid="993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9330" grpId="0" build="p" autoUpdateAnimBg="0"/>
      <p:bldP spid="99331" grpId="0" autoUpdateAnimBg="0"/>
      <p:bldP spid="99332" grpId="0" autoUpdateAnimBg="0"/>
      <p:bldP spid="99334" grpId="0" autoUpdateAnimBg="0"/>
      <p:bldP spid="99335" grpId="0" autoUpdateAnimBg="0"/>
      <p:bldP spid="99337" grpId="0" autoUpdateAnimBg="0"/>
      <p:bldP spid="99339" grpId="0" autoUpdateAnimBg="0"/>
      <p:bldP spid="99340" grpId="0" autoUpdateAnimBg="0"/>
      <p:bldP spid="99342" grpId="0" autoUpdateAnimBg="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Rectangle 2"/>
          <p:cNvSpPr>
            <a:spLocks noGrp="1" noChangeArrowheads="1"/>
          </p:cNvSpPr>
          <p:nvPr>
            <p:ph type="body" idx="1"/>
          </p:nvPr>
        </p:nvSpPr>
        <p:spPr>
          <a:xfrm>
            <a:off x="0" y="2100263"/>
            <a:ext cx="9144000" cy="5410200"/>
          </a:xfrm>
        </p:spPr>
        <p:txBody>
          <a:bodyPr/>
          <a:lstStyle/>
          <a:p>
            <a:pPr algn="just">
              <a:buFontTx/>
              <a:buNone/>
            </a:pPr>
            <a:r>
              <a:rPr lang="en-US" sz="2800">
                <a:solidFill>
                  <a:srgbClr val="000000"/>
                </a:solidFill>
              </a:rPr>
              <a:t>           </a:t>
            </a:r>
            <a:r>
              <a:rPr lang="en-US" sz="2800" b="1">
                <a:solidFill>
                  <a:srgbClr val="0000FF"/>
                </a:solidFill>
              </a:rPr>
              <a:t>Vật liệu</a:t>
            </a:r>
            <a:r>
              <a:rPr lang="en-US" sz="2800">
                <a:solidFill>
                  <a:srgbClr val="000000"/>
                </a:solidFill>
              </a:rPr>
              <a:t>	       </a:t>
            </a:r>
            <a:r>
              <a:rPr lang="en-US" sz="2800" b="1">
                <a:solidFill>
                  <a:srgbClr val="0000FF"/>
                </a:solidFill>
              </a:rPr>
              <a:t>E (kN/cm</a:t>
            </a:r>
            <a:r>
              <a:rPr lang="en-US" sz="2800" b="1" baseline="30000">
                <a:solidFill>
                  <a:srgbClr val="0000FF"/>
                </a:solidFill>
              </a:rPr>
              <a:t>2</a:t>
            </a:r>
            <a:r>
              <a:rPr lang="en-US" sz="2800" b="1">
                <a:solidFill>
                  <a:srgbClr val="0000FF"/>
                </a:solidFill>
              </a:rPr>
              <a:t>)</a:t>
            </a:r>
            <a:r>
              <a:rPr lang="en-US" sz="2800">
                <a:solidFill>
                  <a:srgbClr val="000000"/>
                </a:solidFill>
              </a:rPr>
              <a:t>	              </a:t>
            </a:r>
            <a:r>
              <a:rPr lang="en-US" sz="2800" b="1">
                <a:solidFill>
                  <a:srgbClr val="0000FF"/>
                </a:solidFill>
              </a:rPr>
              <a:t>μ</a:t>
            </a:r>
            <a:endParaRPr lang="en-US" sz="2800" b="1">
              <a:solidFill>
                <a:srgbClr val="0000FF"/>
              </a:solidFill>
              <a:latin typeface=".VnTime" pitchFamily="34" charset="0"/>
            </a:endParaRPr>
          </a:p>
          <a:p>
            <a:pPr algn="just">
              <a:buFontTx/>
              <a:buNone/>
            </a:pPr>
            <a:r>
              <a:rPr lang="en-US" sz="2800">
                <a:solidFill>
                  <a:srgbClr val="000000"/>
                </a:solidFill>
              </a:rPr>
              <a:t>   		Thép cán		2,1. 10</a:t>
            </a:r>
            <a:r>
              <a:rPr lang="en-US" sz="2800" baseline="30000">
                <a:solidFill>
                  <a:srgbClr val="000000"/>
                </a:solidFill>
              </a:rPr>
              <a:t>  4</a:t>
            </a:r>
            <a:r>
              <a:rPr lang="en-US" sz="2800">
                <a:solidFill>
                  <a:srgbClr val="000000"/>
                </a:solidFill>
              </a:rPr>
              <a:t> 		0,30 - 0,05</a:t>
            </a:r>
            <a:endParaRPr lang="en-US" sz="2800">
              <a:solidFill>
                <a:srgbClr val="000000"/>
              </a:solidFill>
              <a:latin typeface=".VnTime" pitchFamily="34" charset="0"/>
            </a:endParaRPr>
          </a:p>
          <a:p>
            <a:pPr algn="just">
              <a:buFontTx/>
              <a:buNone/>
            </a:pPr>
            <a:r>
              <a:rPr lang="en-US" sz="2800">
                <a:solidFill>
                  <a:srgbClr val="000000"/>
                </a:solidFill>
              </a:rPr>
              <a:t>		Hợp kim nhôm	7,0. 10</a:t>
            </a:r>
            <a:r>
              <a:rPr lang="en-US" sz="2800" baseline="30000">
                <a:solidFill>
                  <a:srgbClr val="000000"/>
                </a:solidFill>
              </a:rPr>
              <a:t>3</a:t>
            </a:r>
            <a:r>
              <a:rPr lang="en-US" sz="2800">
                <a:solidFill>
                  <a:srgbClr val="000000"/>
                </a:solidFill>
              </a:rPr>
              <a:t>		0,30</a:t>
            </a:r>
            <a:endParaRPr lang="en-US" sz="2800">
              <a:solidFill>
                <a:srgbClr val="000000"/>
              </a:solidFill>
              <a:latin typeface=".VnTime" pitchFamily="34" charset="0"/>
            </a:endParaRPr>
          </a:p>
          <a:p>
            <a:pPr algn="just">
              <a:buFontTx/>
              <a:buNone/>
            </a:pPr>
            <a:r>
              <a:rPr lang="en-US" sz="2800">
                <a:solidFill>
                  <a:srgbClr val="000000"/>
                </a:solidFill>
              </a:rPr>
              <a:t>		Đồng			1,0. 10</a:t>
            </a:r>
            <a:r>
              <a:rPr lang="en-US" sz="2800" baseline="30000">
                <a:solidFill>
                  <a:srgbClr val="000000"/>
                </a:solidFill>
              </a:rPr>
              <a:t>  4</a:t>
            </a:r>
            <a:r>
              <a:rPr lang="en-US" sz="2800">
                <a:solidFill>
                  <a:srgbClr val="000000"/>
                </a:solidFill>
              </a:rPr>
              <a:t> 		0,32</a:t>
            </a:r>
            <a:endParaRPr lang="en-US" sz="2800">
              <a:solidFill>
                <a:srgbClr val="000000"/>
              </a:solidFill>
              <a:latin typeface=".VnTime" pitchFamily="34" charset="0"/>
            </a:endParaRPr>
          </a:p>
          <a:p>
            <a:pPr algn="just">
              <a:buFontTx/>
              <a:buNone/>
            </a:pPr>
            <a:r>
              <a:rPr lang="en-US" sz="2800">
                <a:solidFill>
                  <a:srgbClr val="000000"/>
                </a:solidFill>
              </a:rPr>
              <a:t>		Bêtông                     2,4. 10</a:t>
            </a:r>
            <a:r>
              <a:rPr lang="en-US" sz="2800" baseline="30000">
                <a:solidFill>
                  <a:srgbClr val="000000"/>
                </a:solidFill>
              </a:rPr>
              <a:t>3</a:t>
            </a:r>
            <a:r>
              <a:rPr lang="en-US" sz="2800">
                <a:solidFill>
                  <a:srgbClr val="000000"/>
                </a:solidFill>
              </a:rPr>
              <a:t>		0,20</a:t>
            </a:r>
            <a:endParaRPr lang="en-US" sz="2800">
              <a:solidFill>
                <a:srgbClr val="000000"/>
              </a:solidFill>
              <a:latin typeface=".VnTime" pitchFamily="34" charset="0"/>
            </a:endParaRPr>
          </a:p>
          <a:p>
            <a:pPr algn="just">
              <a:buFontTx/>
              <a:buNone/>
            </a:pPr>
            <a:r>
              <a:rPr lang="en-US" sz="2800">
                <a:solidFill>
                  <a:srgbClr val="000000"/>
                </a:solidFill>
              </a:rPr>
              <a:t>		Gỗ dọc thớ		1,0. 10</a:t>
            </a:r>
            <a:r>
              <a:rPr lang="en-US" sz="2800" baseline="30000">
                <a:solidFill>
                  <a:srgbClr val="000000"/>
                </a:solidFill>
              </a:rPr>
              <a:t>3</a:t>
            </a:r>
            <a:r>
              <a:rPr lang="en-US" sz="2800">
                <a:solidFill>
                  <a:srgbClr val="000000"/>
                </a:solidFill>
              </a:rPr>
              <a:t>		0,48</a:t>
            </a:r>
            <a:endParaRPr lang="en-US" sz="2800">
              <a:solidFill>
                <a:srgbClr val="000000"/>
              </a:solidFill>
              <a:latin typeface=".VnTime" pitchFamily="34" charset="0"/>
            </a:endParaRPr>
          </a:p>
          <a:p>
            <a:pPr algn="just">
              <a:buFontTx/>
              <a:buNone/>
            </a:pPr>
            <a:r>
              <a:rPr lang="en-US" sz="2800">
                <a:solidFill>
                  <a:srgbClr val="000000"/>
                </a:solidFill>
              </a:rPr>
              <a:t>		Gỗ ngang thớ	4,0. 10		0,02</a:t>
            </a:r>
            <a:endParaRPr lang="en-US" sz="2800">
              <a:solidFill>
                <a:srgbClr val="000000"/>
              </a:solidFill>
              <a:latin typeface=".VnTime" pitchFamily="34" charset="0"/>
            </a:endParaRPr>
          </a:p>
          <a:p>
            <a:pPr algn="just">
              <a:buFontTx/>
              <a:buNone/>
            </a:pPr>
            <a:r>
              <a:rPr lang="en-US" sz="2800">
                <a:solidFill>
                  <a:srgbClr val="000000"/>
                </a:solidFill>
              </a:rPr>
              <a:t>		Gạch			7,0. 10</a:t>
            </a:r>
            <a:r>
              <a:rPr lang="en-US" sz="2800" baseline="30000">
                <a:solidFill>
                  <a:srgbClr val="000000"/>
                </a:solidFill>
              </a:rPr>
              <a:t>2</a:t>
            </a:r>
            <a:r>
              <a:rPr lang="en-US" sz="2800">
                <a:solidFill>
                  <a:srgbClr val="000000"/>
                </a:solidFill>
              </a:rPr>
              <a:t>		0,25</a:t>
            </a:r>
            <a:endParaRPr lang="en-US" sz="2800">
              <a:solidFill>
                <a:srgbClr val="000000"/>
              </a:solidFill>
              <a:latin typeface=".VnTime" pitchFamily="34" charset="0"/>
            </a:endParaRPr>
          </a:p>
          <a:p>
            <a:pPr algn="just">
              <a:buFontTx/>
              <a:buNone/>
            </a:pPr>
            <a:r>
              <a:rPr lang="en-US" sz="2800">
                <a:solidFill>
                  <a:srgbClr val="000000"/>
                </a:solidFill>
              </a:rPr>
              <a:t>		Cao su		0,7			0,50</a:t>
            </a:r>
            <a:endParaRPr lang="en-US" sz="2800">
              <a:solidFill>
                <a:srgbClr val="000000"/>
              </a:solidFill>
              <a:latin typeface=".VnTime" pitchFamily="34" charset="0"/>
            </a:endParaRPr>
          </a:p>
          <a:p>
            <a:endParaRPr lang="en-US" sz="2800">
              <a:solidFill>
                <a:schemeClr val="tx2"/>
              </a:solidFill>
            </a:endParaRPr>
          </a:p>
        </p:txBody>
      </p:sp>
      <p:sp>
        <p:nvSpPr>
          <p:cNvPr id="100355" name="Text Box 3"/>
          <p:cNvSpPr txBox="1">
            <a:spLocks noChangeArrowheads="1"/>
          </p:cNvSpPr>
          <p:nvPr/>
        </p:nvSpPr>
        <p:spPr bwMode="auto">
          <a:xfrm>
            <a:off x="400050" y="261938"/>
            <a:ext cx="6791325"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0000CC"/>
                </a:solidFill>
              </a:rPr>
              <a:t>2.4.3. </a:t>
            </a:r>
            <a:r>
              <a:rPr lang="en-US" sz="2800" b="1" i="1">
                <a:solidFill>
                  <a:srgbClr val="0000CC"/>
                </a:solidFill>
              </a:rPr>
              <a:t>Các hằng số đàn hồi của vật liệu</a:t>
            </a:r>
            <a:r>
              <a:rPr lang="en-US" sz="2800" b="1">
                <a:solidFill>
                  <a:srgbClr val="0000CC"/>
                </a:solidFill>
              </a:rPr>
              <a:t>.</a:t>
            </a:r>
          </a:p>
          <a:p>
            <a:pPr algn="l"/>
            <a:endParaRPr lang="en-US" sz="2800" b="1"/>
          </a:p>
        </p:txBody>
      </p:sp>
      <p:grpSp>
        <p:nvGrpSpPr>
          <p:cNvPr id="100356" name="Group 4"/>
          <p:cNvGrpSpPr>
            <a:grpSpLocks/>
          </p:cNvGrpSpPr>
          <p:nvPr/>
        </p:nvGrpSpPr>
        <p:grpSpPr bwMode="auto">
          <a:xfrm>
            <a:off x="150813" y="803275"/>
            <a:ext cx="8729662" cy="1401763"/>
            <a:chOff x="95" y="506"/>
            <a:chExt cx="5499" cy="883"/>
          </a:xfrm>
        </p:grpSpPr>
        <p:sp>
          <p:nvSpPr>
            <p:cNvPr id="100357" name="Text Box 5"/>
            <p:cNvSpPr txBox="1">
              <a:spLocks noChangeArrowheads="1"/>
            </p:cNvSpPr>
            <p:nvPr/>
          </p:nvSpPr>
          <p:spPr bwMode="auto">
            <a:xfrm>
              <a:off x="95" y="506"/>
              <a:ext cx="5499" cy="8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i="1">
                  <a:solidFill>
                    <a:srgbClr val="000000"/>
                  </a:solidFill>
                </a:rPr>
                <a:t>          X</a:t>
              </a:r>
              <a:r>
                <a:rPr lang="en-US" sz="2800" i="1"/>
                <a:t>ác định </a:t>
              </a:r>
              <a:r>
                <a:rPr lang="en-US" sz="2800">
                  <a:solidFill>
                    <a:srgbClr val="000099"/>
                  </a:solidFill>
                </a:rPr>
                <a:t>E</a:t>
              </a:r>
              <a:r>
                <a:rPr lang="en-US" sz="2800">
                  <a:solidFill>
                    <a:srgbClr val="000000"/>
                  </a:solidFill>
                </a:rPr>
                <a:t> và    bằng thực nghiệm. </a:t>
              </a:r>
            </a:p>
            <a:p>
              <a:pPr algn="l"/>
              <a:r>
                <a:rPr lang="en-US" sz="2800" i="1">
                  <a:solidFill>
                    <a:srgbClr val="000000"/>
                  </a:solidFill>
                </a:rPr>
                <a:t> </a:t>
              </a:r>
              <a:r>
                <a:rPr lang="en-US" sz="2800">
                  <a:solidFill>
                    <a:srgbClr val="000000"/>
                  </a:solidFill>
                </a:rPr>
                <a:t> E đặc trưng độ cứng của vật liệu   [ </a:t>
              </a:r>
              <a:r>
                <a:rPr lang="en-US" sz="2800">
                  <a:solidFill>
                    <a:srgbClr val="0000FF"/>
                  </a:solidFill>
                </a:rPr>
                <a:t>lực/(chiều dài)</a:t>
              </a:r>
              <a:r>
                <a:rPr lang="en-US" sz="2800" baseline="30000">
                  <a:solidFill>
                    <a:srgbClr val="0000FF"/>
                  </a:solidFill>
                </a:rPr>
                <a:t>2</a:t>
              </a:r>
              <a:r>
                <a:rPr lang="en-US" sz="2800">
                  <a:solidFill>
                    <a:srgbClr val="000000"/>
                  </a:solidFill>
                </a:rPr>
                <a:t>] .</a:t>
              </a:r>
            </a:p>
            <a:p>
              <a:pPr algn="l"/>
              <a:r>
                <a:rPr lang="en-US" sz="2800">
                  <a:solidFill>
                    <a:srgbClr val="000000"/>
                  </a:solidFill>
                </a:rPr>
                <a:t>         không thứ nguyên  </a:t>
              </a:r>
            </a:p>
          </p:txBody>
        </p:sp>
        <p:grpSp>
          <p:nvGrpSpPr>
            <p:cNvPr id="100358" name="Group 6"/>
            <p:cNvGrpSpPr>
              <a:grpSpLocks/>
            </p:cNvGrpSpPr>
            <p:nvPr/>
          </p:nvGrpSpPr>
          <p:grpSpPr bwMode="auto">
            <a:xfrm>
              <a:off x="302" y="543"/>
              <a:ext cx="4192" cy="846"/>
              <a:chOff x="302" y="543"/>
              <a:chExt cx="4192" cy="846"/>
            </a:xfrm>
          </p:grpSpPr>
          <p:graphicFrame>
            <p:nvGraphicFramePr>
              <p:cNvPr id="100359" name="Object 7"/>
              <p:cNvGraphicFramePr>
                <a:graphicFrameLocks noChangeAspect="1"/>
              </p:cNvGraphicFramePr>
              <p:nvPr/>
            </p:nvGraphicFramePr>
            <p:xfrm>
              <a:off x="302" y="1074"/>
              <a:ext cx="360" cy="270"/>
            </p:xfrm>
            <a:graphic>
              <a:graphicData uri="http://schemas.openxmlformats.org/presentationml/2006/ole">
                <mc:AlternateContent xmlns:mc="http://schemas.openxmlformats.org/markup-compatibility/2006">
                  <mc:Choice xmlns:v="urn:schemas-microsoft-com:vml" Requires="v">
                    <p:oleObj spid="_x0000_s100362" name="Document" r:id="rId3" imgW="320760" imgH="233640" progId="Word.Document.8">
                      <p:embed/>
                    </p:oleObj>
                  </mc:Choice>
                  <mc:Fallback>
                    <p:oleObj name="Document" r:id="rId3" imgW="320760" imgH="233640" progId="Word.Document.8">
                      <p:embed/>
                      <p:pic>
                        <p:nvPicPr>
                          <p:cNvPr id="0" name="Object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2" y="1074"/>
                            <a:ext cx="360" cy="27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00360" name="Object 8"/>
              <p:cNvGraphicFramePr>
                <a:graphicFrameLocks noChangeAspect="1"/>
              </p:cNvGraphicFramePr>
              <p:nvPr/>
            </p:nvGraphicFramePr>
            <p:xfrm>
              <a:off x="3180" y="1031"/>
              <a:ext cx="1314" cy="358"/>
            </p:xfrm>
            <a:graphic>
              <a:graphicData uri="http://schemas.openxmlformats.org/presentationml/2006/ole">
                <mc:AlternateContent xmlns:mc="http://schemas.openxmlformats.org/markup-compatibility/2006">
                  <mc:Choice xmlns:v="urn:schemas-microsoft-com:vml" Requires="v">
                    <p:oleObj spid="_x0000_s100363" name="Document" r:id="rId5" imgW="1038240" imgH="253080" progId="Word.Document.8">
                      <p:embed/>
                    </p:oleObj>
                  </mc:Choice>
                  <mc:Fallback>
                    <p:oleObj name="Document" r:id="rId5" imgW="1038240" imgH="253080" progId="Word.Document.8">
                      <p:embed/>
                      <p:pic>
                        <p:nvPicPr>
                          <p:cNvPr id="0" name="Object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80" y="1031"/>
                            <a:ext cx="1314" cy="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00361" name="Object 9"/>
              <p:cNvGraphicFramePr>
                <a:graphicFrameLocks noChangeAspect="1"/>
              </p:cNvGraphicFramePr>
              <p:nvPr/>
            </p:nvGraphicFramePr>
            <p:xfrm>
              <a:off x="2232" y="543"/>
              <a:ext cx="360" cy="270"/>
            </p:xfrm>
            <a:graphic>
              <a:graphicData uri="http://schemas.openxmlformats.org/presentationml/2006/ole">
                <mc:AlternateContent xmlns:mc="http://schemas.openxmlformats.org/markup-compatibility/2006">
                  <mc:Choice xmlns:v="urn:schemas-microsoft-com:vml" Requires="v">
                    <p:oleObj spid="_x0000_s100364" name="Document" r:id="rId7" imgW="320760" imgH="233640" progId="Word.Document.8">
                      <p:embed/>
                    </p:oleObj>
                  </mc:Choice>
                  <mc:Fallback>
                    <p:oleObj name="Document" r:id="rId7" imgW="320760" imgH="233640" progId="Word.Document.8">
                      <p:embed/>
                      <p:pic>
                        <p:nvPicPr>
                          <p:cNvPr id="0" name="Object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232" y="543"/>
                            <a:ext cx="360" cy="27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00355"/>
                                        </p:tgtEl>
                                        <p:attrNameLst>
                                          <p:attrName>style.visibility</p:attrName>
                                        </p:attrNameLst>
                                      </p:cBhvr>
                                      <p:to>
                                        <p:strVal val="visible"/>
                                      </p:to>
                                    </p:set>
                                    <p:animEffect transition="in" filter="checkerboard(across)">
                                      <p:cBhvr>
                                        <p:cTn id="7" dur="2000"/>
                                        <p:tgtEl>
                                          <p:spTgt spid="10035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100356"/>
                                        </p:tgtEl>
                                        <p:attrNameLst>
                                          <p:attrName>style.visibility</p:attrName>
                                        </p:attrNameLst>
                                      </p:cBhvr>
                                      <p:to>
                                        <p:strVal val="visible"/>
                                      </p:to>
                                    </p:set>
                                    <p:animEffect transition="in" filter="wheel(4)">
                                      <p:cBhvr>
                                        <p:cTn id="12" dur="2000"/>
                                        <p:tgtEl>
                                          <p:spTgt spid="10035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4" presetClass="entr" presetSubtype="0" fill="hold" grpId="0" nodeType="clickEffect">
                                  <p:stCondLst>
                                    <p:cond delay="0"/>
                                  </p:stCondLst>
                                  <p:childTnLst>
                                    <p:set>
                                      <p:cBhvr>
                                        <p:cTn id="16" dur="1" fill="hold">
                                          <p:stCondLst>
                                            <p:cond delay="0"/>
                                          </p:stCondLst>
                                        </p:cTn>
                                        <p:tgtEl>
                                          <p:spTgt spid="100354">
                                            <p:txEl>
                                              <p:pRg st="0" end="0"/>
                                            </p:txEl>
                                          </p:spTgt>
                                        </p:tgtEl>
                                        <p:attrNameLst>
                                          <p:attrName>style.visibility</p:attrName>
                                        </p:attrNameLst>
                                      </p:cBhvr>
                                      <p:to>
                                        <p:strVal val="visible"/>
                                      </p:to>
                                    </p:set>
                                    <p:anim to="" calcmode="lin" valueType="num">
                                      <p:cBhvr>
                                        <p:cTn id="17" dur="1" fill="hold"/>
                                        <p:tgtEl>
                                          <p:spTgt spid="100354">
                                            <p:txEl>
                                              <p:pRg st="0" end="0"/>
                                            </p:txEl>
                                          </p:spTgt>
                                        </p:tgtEl>
                                        <p:attrNameLst>
                                          <p:attrName/>
                                        </p:attrNameLst>
                                      </p:cBhvr>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24" presetClass="entr" presetSubtype="0" fill="hold" grpId="0" nodeType="clickEffect">
                                  <p:stCondLst>
                                    <p:cond delay="0"/>
                                  </p:stCondLst>
                                  <p:childTnLst>
                                    <p:set>
                                      <p:cBhvr>
                                        <p:cTn id="21" dur="1" fill="hold">
                                          <p:stCondLst>
                                            <p:cond delay="0"/>
                                          </p:stCondLst>
                                        </p:cTn>
                                        <p:tgtEl>
                                          <p:spTgt spid="100354">
                                            <p:txEl>
                                              <p:pRg st="1" end="1"/>
                                            </p:txEl>
                                          </p:spTgt>
                                        </p:tgtEl>
                                        <p:attrNameLst>
                                          <p:attrName>style.visibility</p:attrName>
                                        </p:attrNameLst>
                                      </p:cBhvr>
                                      <p:to>
                                        <p:strVal val="visible"/>
                                      </p:to>
                                    </p:set>
                                    <p:anim to="" calcmode="lin" valueType="num">
                                      <p:cBhvr>
                                        <p:cTn id="22" dur="1" fill="hold"/>
                                        <p:tgtEl>
                                          <p:spTgt spid="100354">
                                            <p:txEl>
                                              <p:pRg st="1" end="1"/>
                                            </p:txEl>
                                          </p:spTgt>
                                        </p:tgtEl>
                                        <p:attrNameLst>
                                          <p:attrName/>
                                        </p:attrNameLst>
                                      </p:cBhvr>
                                    </p:anim>
                                  </p:childTnLst>
                                </p:cTn>
                              </p:par>
                            </p:childTnLst>
                          </p:cTn>
                        </p:par>
                      </p:childTnLst>
                    </p:cTn>
                  </p:par>
                  <p:par>
                    <p:cTn id="23" fill="hold" nodeType="clickPar">
                      <p:stCondLst>
                        <p:cond delay="indefinite"/>
                      </p:stCondLst>
                      <p:childTnLst>
                        <p:par>
                          <p:cTn id="24" fill="hold" nodeType="withGroup">
                            <p:stCondLst>
                              <p:cond delay="0"/>
                            </p:stCondLst>
                            <p:childTnLst>
                              <p:par>
                                <p:cTn id="25" presetID="24" presetClass="entr" presetSubtype="0" fill="hold" grpId="0" nodeType="clickEffect">
                                  <p:stCondLst>
                                    <p:cond delay="0"/>
                                  </p:stCondLst>
                                  <p:childTnLst>
                                    <p:set>
                                      <p:cBhvr>
                                        <p:cTn id="26" dur="1" fill="hold">
                                          <p:stCondLst>
                                            <p:cond delay="0"/>
                                          </p:stCondLst>
                                        </p:cTn>
                                        <p:tgtEl>
                                          <p:spTgt spid="100354">
                                            <p:txEl>
                                              <p:pRg st="2" end="2"/>
                                            </p:txEl>
                                          </p:spTgt>
                                        </p:tgtEl>
                                        <p:attrNameLst>
                                          <p:attrName>style.visibility</p:attrName>
                                        </p:attrNameLst>
                                      </p:cBhvr>
                                      <p:to>
                                        <p:strVal val="visible"/>
                                      </p:to>
                                    </p:set>
                                    <p:anim to="" calcmode="lin" valueType="num">
                                      <p:cBhvr>
                                        <p:cTn id="27" dur="1" fill="hold"/>
                                        <p:tgtEl>
                                          <p:spTgt spid="100354">
                                            <p:txEl>
                                              <p:pRg st="2" end="2"/>
                                            </p:txEl>
                                          </p:spTgt>
                                        </p:tgtEl>
                                        <p:attrNameLst>
                                          <p:attrName/>
                                        </p:attrNameLst>
                                      </p:cBhvr>
                                    </p:anim>
                                  </p:childTnLst>
                                </p:cTn>
                              </p:par>
                            </p:childTnLst>
                          </p:cTn>
                        </p:par>
                      </p:childTnLst>
                    </p:cTn>
                  </p:par>
                  <p:par>
                    <p:cTn id="28" fill="hold" nodeType="clickPar">
                      <p:stCondLst>
                        <p:cond delay="indefinite"/>
                      </p:stCondLst>
                      <p:childTnLst>
                        <p:par>
                          <p:cTn id="29" fill="hold" nodeType="withGroup">
                            <p:stCondLst>
                              <p:cond delay="0"/>
                            </p:stCondLst>
                            <p:childTnLst>
                              <p:par>
                                <p:cTn id="30" presetID="24" presetClass="entr" presetSubtype="0" fill="hold" grpId="0" nodeType="clickEffect">
                                  <p:stCondLst>
                                    <p:cond delay="0"/>
                                  </p:stCondLst>
                                  <p:childTnLst>
                                    <p:set>
                                      <p:cBhvr>
                                        <p:cTn id="31" dur="1" fill="hold">
                                          <p:stCondLst>
                                            <p:cond delay="0"/>
                                          </p:stCondLst>
                                        </p:cTn>
                                        <p:tgtEl>
                                          <p:spTgt spid="100354">
                                            <p:txEl>
                                              <p:pRg st="3" end="3"/>
                                            </p:txEl>
                                          </p:spTgt>
                                        </p:tgtEl>
                                        <p:attrNameLst>
                                          <p:attrName>style.visibility</p:attrName>
                                        </p:attrNameLst>
                                      </p:cBhvr>
                                      <p:to>
                                        <p:strVal val="visible"/>
                                      </p:to>
                                    </p:set>
                                    <p:anim to="" calcmode="lin" valueType="num">
                                      <p:cBhvr>
                                        <p:cTn id="32" dur="1" fill="hold"/>
                                        <p:tgtEl>
                                          <p:spTgt spid="100354">
                                            <p:txEl>
                                              <p:pRg st="3" end="3"/>
                                            </p:txEl>
                                          </p:spTgt>
                                        </p:tgtEl>
                                        <p:attrNameLst>
                                          <p:attrName/>
                                        </p:attrNameLst>
                                      </p:cBhvr>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24" presetClass="entr" presetSubtype="0" fill="hold" grpId="0" nodeType="clickEffect">
                                  <p:stCondLst>
                                    <p:cond delay="0"/>
                                  </p:stCondLst>
                                  <p:childTnLst>
                                    <p:set>
                                      <p:cBhvr>
                                        <p:cTn id="36" dur="1" fill="hold">
                                          <p:stCondLst>
                                            <p:cond delay="0"/>
                                          </p:stCondLst>
                                        </p:cTn>
                                        <p:tgtEl>
                                          <p:spTgt spid="100354">
                                            <p:txEl>
                                              <p:pRg st="4" end="4"/>
                                            </p:txEl>
                                          </p:spTgt>
                                        </p:tgtEl>
                                        <p:attrNameLst>
                                          <p:attrName>style.visibility</p:attrName>
                                        </p:attrNameLst>
                                      </p:cBhvr>
                                      <p:to>
                                        <p:strVal val="visible"/>
                                      </p:to>
                                    </p:set>
                                    <p:anim to="" calcmode="lin" valueType="num">
                                      <p:cBhvr>
                                        <p:cTn id="37" dur="1" fill="hold"/>
                                        <p:tgtEl>
                                          <p:spTgt spid="100354">
                                            <p:txEl>
                                              <p:pRg st="4" end="4"/>
                                            </p:txEl>
                                          </p:spTgt>
                                        </p:tgtEl>
                                        <p:attrNameLst>
                                          <p:attrName/>
                                        </p:attrNameLst>
                                      </p:cBhvr>
                                    </p:anim>
                                  </p:childTnLst>
                                </p:cTn>
                              </p:par>
                            </p:childTnLst>
                          </p:cTn>
                        </p:par>
                      </p:childTnLst>
                    </p:cTn>
                  </p:par>
                  <p:par>
                    <p:cTn id="38" fill="hold" nodeType="clickPar">
                      <p:stCondLst>
                        <p:cond delay="indefinite"/>
                      </p:stCondLst>
                      <p:childTnLst>
                        <p:par>
                          <p:cTn id="39" fill="hold" nodeType="withGroup">
                            <p:stCondLst>
                              <p:cond delay="0"/>
                            </p:stCondLst>
                            <p:childTnLst>
                              <p:par>
                                <p:cTn id="40" presetID="24" presetClass="entr" presetSubtype="0" fill="hold" grpId="0" nodeType="clickEffect">
                                  <p:stCondLst>
                                    <p:cond delay="0"/>
                                  </p:stCondLst>
                                  <p:childTnLst>
                                    <p:set>
                                      <p:cBhvr>
                                        <p:cTn id="41" dur="1" fill="hold">
                                          <p:stCondLst>
                                            <p:cond delay="0"/>
                                          </p:stCondLst>
                                        </p:cTn>
                                        <p:tgtEl>
                                          <p:spTgt spid="100354">
                                            <p:txEl>
                                              <p:pRg st="5" end="5"/>
                                            </p:txEl>
                                          </p:spTgt>
                                        </p:tgtEl>
                                        <p:attrNameLst>
                                          <p:attrName>style.visibility</p:attrName>
                                        </p:attrNameLst>
                                      </p:cBhvr>
                                      <p:to>
                                        <p:strVal val="visible"/>
                                      </p:to>
                                    </p:set>
                                    <p:anim to="" calcmode="lin" valueType="num">
                                      <p:cBhvr>
                                        <p:cTn id="42" dur="1" fill="hold"/>
                                        <p:tgtEl>
                                          <p:spTgt spid="100354">
                                            <p:txEl>
                                              <p:pRg st="5" end="5"/>
                                            </p:txEl>
                                          </p:spTgt>
                                        </p:tgtEl>
                                        <p:attrNameLst>
                                          <p:attrName/>
                                        </p:attrNameLst>
                                      </p:cBhvr>
                                    </p:anim>
                                  </p:childTnLst>
                                </p:cTn>
                              </p:par>
                            </p:childTnLst>
                          </p:cTn>
                        </p:par>
                      </p:childTnLst>
                    </p:cTn>
                  </p:par>
                  <p:par>
                    <p:cTn id="43" fill="hold" nodeType="clickPar">
                      <p:stCondLst>
                        <p:cond delay="indefinite"/>
                      </p:stCondLst>
                      <p:childTnLst>
                        <p:par>
                          <p:cTn id="44" fill="hold" nodeType="withGroup">
                            <p:stCondLst>
                              <p:cond delay="0"/>
                            </p:stCondLst>
                            <p:childTnLst>
                              <p:par>
                                <p:cTn id="45" presetID="24" presetClass="entr" presetSubtype="0" fill="hold" grpId="0" nodeType="clickEffect">
                                  <p:stCondLst>
                                    <p:cond delay="0"/>
                                  </p:stCondLst>
                                  <p:childTnLst>
                                    <p:set>
                                      <p:cBhvr>
                                        <p:cTn id="46" dur="1" fill="hold">
                                          <p:stCondLst>
                                            <p:cond delay="0"/>
                                          </p:stCondLst>
                                        </p:cTn>
                                        <p:tgtEl>
                                          <p:spTgt spid="100354">
                                            <p:txEl>
                                              <p:pRg st="6" end="6"/>
                                            </p:txEl>
                                          </p:spTgt>
                                        </p:tgtEl>
                                        <p:attrNameLst>
                                          <p:attrName>style.visibility</p:attrName>
                                        </p:attrNameLst>
                                      </p:cBhvr>
                                      <p:to>
                                        <p:strVal val="visible"/>
                                      </p:to>
                                    </p:set>
                                    <p:anim to="" calcmode="lin" valueType="num">
                                      <p:cBhvr>
                                        <p:cTn id="47" dur="1" fill="hold"/>
                                        <p:tgtEl>
                                          <p:spTgt spid="100354">
                                            <p:txEl>
                                              <p:pRg st="6" end="6"/>
                                            </p:txEl>
                                          </p:spTgt>
                                        </p:tgtEl>
                                        <p:attrNameLst>
                                          <p:attrName/>
                                        </p:attrNameLst>
                                      </p:cBhvr>
                                    </p:anim>
                                  </p:childTnLst>
                                </p:cTn>
                              </p:par>
                            </p:childTnLst>
                          </p:cTn>
                        </p:par>
                      </p:childTnLst>
                    </p:cTn>
                  </p:par>
                  <p:par>
                    <p:cTn id="48" fill="hold" nodeType="clickPar">
                      <p:stCondLst>
                        <p:cond delay="indefinite"/>
                      </p:stCondLst>
                      <p:childTnLst>
                        <p:par>
                          <p:cTn id="49" fill="hold" nodeType="withGroup">
                            <p:stCondLst>
                              <p:cond delay="0"/>
                            </p:stCondLst>
                            <p:childTnLst>
                              <p:par>
                                <p:cTn id="50" presetID="24" presetClass="entr" presetSubtype="0" fill="hold" grpId="0" nodeType="clickEffect">
                                  <p:stCondLst>
                                    <p:cond delay="0"/>
                                  </p:stCondLst>
                                  <p:childTnLst>
                                    <p:set>
                                      <p:cBhvr>
                                        <p:cTn id="51" dur="1" fill="hold">
                                          <p:stCondLst>
                                            <p:cond delay="0"/>
                                          </p:stCondLst>
                                        </p:cTn>
                                        <p:tgtEl>
                                          <p:spTgt spid="100354">
                                            <p:txEl>
                                              <p:pRg st="7" end="7"/>
                                            </p:txEl>
                                          </p:spTgt>
                                        </p:tgtEl>
                                        <p:attrNameLst>
                                          <p:attrName>style.visibility</p:attrName>
                                        </p:attrNameLst>
                                      </p:cBhvr>
                                      <p:to>
                                        <p:strVal val="visible"/>
                                      </p:to>
                                    </p:set>
                                    <p:anim to="" calcmode="lin" valueType="num">
                                      <p:cBhvr>
                                        <p:cTn id="52" dur="1" fill="hold"/>
                                        <p:tgtEl>
                                          <p:spTgt spid="100354">
                                            <p:txEl>
                                              <p:pRg st="7" end="7"/>
                                            </p:txEl>
                                          </p:spTgt>
                                        </p:tgtEl>
                                        <p:attrNameLst>
                                          <p:attrName/>
                                        </p:attrNameLst>
                                      </p:cBhvr>
                                    </p:anim>
                                  </p:childTnLst>
                                </p:cTn>
                              </p:par>
                            </p:childTnLst>
                          </p:cTn>
                        </p:par>
                      </p:childTnLst>
                    </p:cTn>
                  </p:par>
                  <p:par>
                    <p:cTn id="53" fill="hold" nodeType="clickPar">
                      <p:stCondLst>
                        <p:cond delay="indefinite"/>
                      </p:stCondLst>
                      <p:childTnLst>
                        <p:par>
                          <p:cTn id="54" fill="hold" nodeType="withGroup">
                            <p:stCondLst>
                              <p:cond delay="0"/>
                            </p:stCondLst>
                            <p:childTnLst>
                              <p:par>
                                <p:cTn id="55" presetID="24" presetClass="entr" presetSubtype="0" fill="hold" grpId="0" nodeType="clickEffect">
                                  <p:stCondLst>
                                    <p:cond delay="0"/>
                                  </p:stCondLst>
                                  <p:childTnLst>
                                    <p:set>
                                      <p:cBhvr>
                                        <p:cTn id="56" dur="1" fill="hold">
                                          <p:stCondLst>
                                            <p:cond delay="0"/>
                                          </p:stCondLst>
                                        </p:cTn>
                                        <p:tgtEl>
                                          <p:spTgt spid="100354">
                                            <p:txEl>
                                              <p:pRg st="8" end="8"/>
                                            </p:txEl>
                                          </p:spTgt>
                                        </p:tgtEl>
                                        <p:attrNameLst>
                                          <p:attrName>style.visibility</p:attrName>
                                        </p:attrNameLst>
                                      </p:cBhvr>
                                      <p:to>
                                        <p:strVal val="visible"/>
                                      </p:to>
                                    </p:set>
                                    <p:anim to="" calcmode="lin" valueType="num">
                                      <p:cBhvr>
                                        <p:cTn id="57" dur="1" fill="hold"/>
                                        <p:tgtEl>
                                          <p:spTgt spid="100354">
                                            <p:txEl>
                                              <p:pRg st="8" end="8"/>
                                            </p:txEl>
                                          </p:spTgt>
                                        </p:tgtEl>
                                        <p:attrNameLst>
                                          <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0354" grpId="0" build="p"/>
      <p:bldP spid="100355" grpId="0" autoUpdateAnimBg="0"/>
    </p:bldLst>
  </p:timing>
</p:sld>
</file>

<file path=ppt/slides/slide5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01378" name="Rectangle 2"/>
          <p:cNvSpPr>
            <a:spLocks noGrp="1" noChangeArrowheads="1"/>
          </p:cNvSpPr>
          <p:nvPr>
            <p:ph type="body" sz="half" idx="1"/>
          </p:nvPr>
        </p:nvSpPr>
        <p:spPr>
          <a:xfrm>
            <a:off x="-166688" y="409575"/>
            <a:ext cx="5486401" cy="609600"/>
          </a:xfrm>
        </p:spPr>
        <p:txBody>
          <a:bodyPr/>
          <a:lstStyle/>
          <a:p>
            <a:pPr algn="just"/>
            <a:r>
              <a:rPr lang="en-US" sz="2800" b="1">
                <a:solidFill>
                  <a:srgbClr val="006600"/>
                </a:solidFill>
              </a:rPr>
              <a:t>2.4.4. </a:t>
            </a:r>
            <a:r>
              <a:rPr lang="en-US" sz="2800" b="1" i="1">
                <a:solidFill>
                  <a:srgbClr val="006600"/>
                </a:solidFill>
              </a:rPr>
              <a:t>Chuyển vị của mặt cắt</a:t>
            </a:r>
            <a:r>
              <a:rPr lang="en-US" sz="2800" b="1">
                <a:solidFill>
                  <a:srgbClr val="006600"/>
                </a:solidFill>
              </a:rPr>
              <a:t>.</a:t>
            </a:r>
            <a:r>
              <a:rPr lang="en-US" sz="2800">
                <a:solidFill>
                  <a:srgbClr val="000000"/>
                </a:solidFill>
              </a:rPr>
              <a:t> </a:t>
            </a:r>
          </a:p>
          <a:p>
            <a:endParaRPr lang="en-US" sz="2800">
              <a:solidFill>
                <a:schemeClr val="tx2"/>
              </a:solidFill>
            </a:endParaRPr>
          </a:p>
        </p:txBody>
      </p:sp>
      <p:grpSp>
        <p:nvGrpSpPr>
          <p:cNvPr id="101379" name="Group 3"/>
          <p:cNvGrpSpPr>
            <a:grpSpLocks/>
          </p:cNvGrpSpPr>
          <p:nvPr/>
        </p:nvGrpSpPr>
        <p:grpSpPr bwMode="auto">
          <a:xfrm>
            <a:off x="5181600" y="1673225"/>
            <a:ext cx="3644900" cy="1531938"/>
            <a:chOff x="3264" y="1054"/>
            <a:chExt cx="2296" cy="965"/>
          </a:xfrm>
        </p:grpSpPr>
        <p:sp>
          <p:nvSpPr>
            <p:cNvPr id="101380" name="Text Box 4"/>
            <p:cNvSpPr txBox="1">
              <a:spLocks noChangeArrowheads="1"/>
            </p:cNvSpPr>
            <p:nvPr/>
          </p:nvSpPr>
          <p:spPr bwMode="auto">
            <a:xfrm>
              <a:off x="4299" y="1066"/>
              <a:ext cx="331" cy="2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1</a:t>
              </a:r>
            </a:p>
          </p:txBody>
        </p:sp>
        <p:sp>
          <p:nvSpPr>
            <p:cNvPr id="101381" name="Text Box 5"/>
            <p:cNvSpPr txBox="1">
              <a:spLocks noChangeArrowheads="1"/>
            </p:cNvSpPr>
            <p:nvPr/>
          </p:nvSpPr>
          <p:spPr bwMode="auto">
            <a:xfrm>
              <a:off x="5198" y="1054"/>
              <a:ext cx="330" cy="2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2</a:t>
              </a:r>
            </a:p>
          </p:txBody>
        </p:sp>
        <p:sp>
          <p:nvSpPr>
            <p:cNvPr id="101382" name="Rectangle 6"/>
            <p:cNvSpPr>
              <a:spLocks noChangeArrowheads="1"/>
            </p:cNvSpPr>
            <p:nvPr/>
          </p:nvSpPr>
          <p:spPr bwMode="auto">
            <a:xfrm>
              <a:off x="3594" y="1331"/>
              <a:ext cx="1656" cy="378"/>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83" name="Line 7"/>
            <p:cNvSpPr>
              <a:spLocks noChangeShapeType="1"/>
            </p:cNvSpPr>
            <p:nvPr/>
          </p:nvSpPr>
          <p:spPr bwMode="auto">
            <a:xfrm>
              <a:off x="3264" y="1518"/>
              <a:ext cx="2206"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01384" name="Line 8"/>
            <p:cNvSpPr>
              <a:spLocks noChangeShapeType="1"/>
            </p:cNvSpPr>
            <p:nvPr/>
          </p:nvSpPr>
          <p:spPr bwMode="auto">
            <a:xfrm>
              <a:off x="4478" y="1331"/>
              <a:ext cx="0" cy="3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85" name="Line 9"/>
            <p:cNvSpPr>
              <a:spLocks noChangeShapeType="1"/>
            </p:cNvSpPr>
            <p:nvPr/>
          </p:nvSpPr>
          <p:spPr bwMode="auto">
            <a:xfrm>
              <a:off x="5232" y="1527"/>
              <a:ext cx="257" cy="0"/>
            </a:xfrm>
            <a:prstGeom prst="line">
              <a:avLst/>
            </a:prstGeom>
            <a:noFill/>
            <a:ln w="28575">
              <a:solidFill>
                <a:srgbClr val="000099"/>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01386" name="Line 10"/>
            <p:cNvSpPr>
              <a:spLocks noChangeShapeType="1"/>
            </p:cNvSpPr>
            <p:nvPr/>
          </p:nvSpPr>
          <p:spPr bwMode="auto">
            <a:xfrm>
              <a:off x="4478" y="1520"/>
              <a:ext cx="331" cy="0"/>
            </a:xfrm>
            <a:prstGeom prst="line">
              <a:avLst/>
            </a:prstGeom>
            <a:noFill/>
            <a:ln w="28575">
              <a:solidFill>
                <a:srgbClr val="000099"/>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01387" name="Line 11"/>
            <p:cNvSpPr>
              <a:spLocks noChangeShapeType="1"/>
            </p:cNvSpPr>
            <p:nvPr/>
          </p:nvSpPr>
          <p:spPr bwMode="auto">
            <a:xfrm>
              <a:off x="3594" y="1235"/>
              <a:ext cx="0" cy="569"/>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88" name="Line 12"/>
            <p:cNvSpPr>
              <a:spLocks noChangeShapeType="1"/>
            </p:cNvSpPr>
            <p:nvPr/>
          </p:nvSpPr>
          <p:spPr bwMode="auto">
            <a:xfrm flipH="1">
              <a:off x="3485" y="1235"/>
              <a:ext cx="109"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89" name="Line 13"/>
            <p:cNvSpPr>
              <a:spLocks noChangeShapeType="1"/>
            </p:cNvSpPr>
            <p:nvPr/>
          </p:nvSpPr>
          <p:spPr bwMode="auto">
            <a:xfrm flipH="1">
              <a:off x="3485" y="1331"/>
              <a:ext cx="109"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90" name="Line 14"/>
            <p:cNvSpPr>
              <a:spLocks noChangeShapeType="1"/>
            </p:cNvSpPr>
            <p:nvPr/>
          </p:nvSpPr>
          <p:spPr bwMode="auto">
            <a:xfrm flipH="1">
              <a:off x="3485" y="1425"/>
              <a:ext cx="109" cy="9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91" name="Line 15"/>
            <p:cNvSpPr>
              <a:spLocks noChangeShapeType="1"/>
            </p:cNvSpPr>
            <p:nvPr/>
          </p:nvSpPr>
          <p:spPr bwMode="auto">
            <a:xfrm flipH="1">
              <a:off x="3485" y="1520"/>
              <a:ext cx="109" cy="9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92" name="Line 16"/>
            <p:cNvSpPr>
              <a:spLocks noChangeShapeType="1"/>
            </p:cNvSpPr>
            <p:nvPr/>
          </p:nvSpPr>
          <p:spPr bwMode="auto">
            <a:xfrm flipH="1">
              <a:off x="3485" y="1615"/>
              <a:ext cx="109"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93" name="Line 17"/>
            <p:cNvSpPr>
              <a:spLocks noChangeShapeType="1"/>
            </p:cNvSpPr>
            <p:nvPr/>
          </p:nvSpPr>
          <p:spPr bwMode="auto">
            <a:xfrm flipH="1">
              <a:off x="3485" y="1709"/>
              <a:ext cx="109" cy="9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94" name="Line 18"/>
            <p:cNvSpPr>
              <a:spLocks noChangeShapeType="1"/>
            </p:cNvSpPr>
            <p:nvPr/>
          </p:nvSpPr>
          <p:spPr bwMode="auto">
            <a:xfrm>
              <a:off x="3594" y="1804"/>
              <a:ext cx="0" cy="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95" name="Line 19"/>
            <p:cNvSpPr>
              <a:spLocks noChangeShapeType="1"/>
            </p:cNvSpPr>
            <p:nvPr/>
          </p:nvSpPr>
          <p:spPr bwMode="auto">
            <a:xfrm>
              <a:off x="4478" y="1709"/>
              <a:ext cx="0" cy="28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96" name="Line 20"/>
            <p:cNvSpPr>
              <a:spLocks noChangeShapeType="1"/>
            </p:cNvSpPr>
            <p:nvPr/>
          </p:nvSpPr>
          <p:spPr bwMode="auto">
            <a:xfrm>
              <a:off x="5250" y="1709"/>
              <a:ext cx="0" cy="28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97" name="Line 21"/>
            <p:cNvSpPr>
              <a:spLocks noChangeShapeType="1"/>
            </p:cNvSpPr>
            <p:nvPr/>
          </p:nvSpPr>
          <p:spPr bwMode="auto">
            <a:xfrm>
              <a:off x="3594" y="1947"/>
              <a:ext cx="884"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01398" name="Line 22"/>
            <p:cNvSpPr>
              <a:spLocks noChangeShapeType="1"/>
            </p:cNvSpPr>
            <p:nvPr/>
          </p:nvSpPr>
          <p:spPr bwMode="auto">
            <a:xfrm>
              <a:off x="4478" y="1955"/>
              <a:ext cx="772"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01399" name="Text Box 23"/>
            <p:cNvSpPr txBox="1">
              <a:spLocks noChangeArrowheads="1"/>
            </p:cNvSpPr>
            <p:nvPr/>
          </p:nvSpPr>
          <p:spPr bwMode="auto">
            <a:xfrm>
              <a:off x="3926" y="1628"/>
              <a:ext cx="441" cy="3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l</a:t>
              </a:r>
              <a:r>
                <a:rPr lang="en-US" sz="2800" baseline="-25000">
                  <a:latin typeface="Times New Roman" pitchFamily="18" charset="0"/>
                  <a:cs typeface="Times New Roman" pitchFamily="18" charset="0"/>
                </a:rPr>
                <a:t>1</a:t>
              </a:r>
              <a:endParaRPr lang="en-US" sz="2800">
                <a:latin typeface="Times New Roman" pitchFamily="18" charset="0"/>
                <a:cs typeface="Times New Roman" pitchFamily="18" charset="0"/>
              </a:endParaRPr>
            </a:p>
          </p:txBody>
        </p:sp>
        <p:sp>
          <p:nvSpPr>
            <p:cNvPr id="101400" name="Text Box 24"/>
            <p:cNvSpPr txBox="1">
              <a:spLocks noChangeArrowheads="1"/>
            </p:cNvSpPr>
            <p:nvPr/>
          </p:nvSpPr>
          <p:spPr bwMode="auto">
            <a:xfrm>
              <a:off x="4707" y="1664"/>
              <a:ext cx="443" cy="3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l</a:t>
              </a:r>
              <a:r>
                <a:rPr lang="en-US" sz="2800" baseline="-25000">
                  <a:latin typeface="Times New Roman" pitchFamily="18" charset="0"/>
                  <a:cs typeface="Times New Roman" pitchFamily="18" charset="0"/>
                </a:rPr>
                <a:t>2</a:t>
              </a:r>
              <a:endParaRPr lang="en-US" sz="2800">
                <a:latin typeface="Times New Roman" pitchFamily="18" charset="0"/>
                <a:cs typeface="Times New Roman" pitchFamily="18" charset="0"/>
              </a:endParaRPr>
            </a:p>
          </p:txBody>
        </p:sp>
        <p:sp>
          <p:nvSpPr>
            <p:cNvPr id="101401" name="Text Box 25"/>
            <p:cNvSpPr txBox="1">
              <a:spLocks noChangeArrowheads="1"/>
            </p:cNvSpPr>
            <p:nvPr/>
          </p:nvSpPr>
          <p:spPr bwMode="auto">
            <a:xfrm>
              <a:off x="4594" y="1254"/>
              <a:ext cx="441" cy="2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3366CC"/>
                  </a:solidFill>
                </a:rPr>
                <a:t>2P</a:t>
              </a:r>
            </a:p>
          </p:txBody>
        </p:sp>
        <p:sp>
          <p:nvSpPr>
            <p:cNvPr id="101402" name="Text Box 26"/>
            <p:cNvSpPr txBox="1">
              <a:spLocks noChangeArrowheads="1"/>
            </p:cNvSpPr>
            <p:nvPr/>
          </p:nvSpPr>
          <p:spPr bwMode="auto">
            <a:xfrm>
              <a:off x="5256" y="1254"/>
              <a:ext cx="291" cy="2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0099"/>
                  </a:solidFill>
                </a:rPr>
                <a:t>P</a:t>
              </a:r>
            </a:p>
          </p:txBody>
        </p:sp>
        <p:sp>
          <p:nvSpPr>
            <p:cNvPr id="101403" name="Text Box 27"/>
            <p:cNvSpPr txBox="1">
              <a:spLocks noChangeArrowheads="1"/>
            </p:cNvSpPr>
            <p:nvPr/>
          </p:nvSpPr>
          <p:spPr bwMode="auto">
            <a:xfrm>
              <a:off x="4294" y="1654"/>
              <a:ext cx="330" cy="2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1</a:t>
              </a:r>
            </a:p>
          </p:txBody>
        </p:sp>
        <p:sp>
          <p:nvSpPr>
            <p:cNvPr id="101404" name="Text Box 28"/>
            <p:cNvSpPr txBox="1">
              <a:spLocks noChangeArrowheads="1"/>
            </p:cNvSpPr>
            <p:nvPr/>
          </p:nvSpPr>
          <p:spPr bwMode="auto">
            <a:xfrm>
              <a:off x="5229" y="1632"/>
              <a:ext cx="331" cy="2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2</a:t>
              </a:r>
            </a:p>
          </p:txBody>
        </p:sp>
      </p:grpSp>
      <p:sp>
        <p:nvSpPr>
          <p:cNvPr id="101405" name="Text Box 29"/>
          <p:cNvSpPr txBox="1">
            <a:spLocks noChangeArrowheads="1"/>
          </p:cNvSpPr>
          <p:nvPr/>
        </p:nvSpPr>
        <p:spPr bwMode="auto">
          <a:xfrm>
            <a:off x="7558088" y="3825875"/>
            <a:ext cx="523875" cy="736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200">
                <a:latin typeface="Times New Roman" pitchFamily="18" charset="0"/>
                <a:cs typeface="Times New Roman" pitchFamily="18" charset="0"/>
              </a:rPr>
              <a:t>+</a:t>
            </a:r>
          </a:p>
        </p:txBody>
      </p:sp>
      <p:sp>
        <p:nvSpPr>
          <p:cNvPr id="101406" name="Text Box 30"/>
          <p:cNvSpPr txBox="1">
            <a:spLocks noChangeArrowheads="1"/>
          </p:cNvSpPr>
          <p:nvPr/>
        </p:nvSpPr>
        <p:spPr bwMode="auto">
          <a:xfrm>
            <a:off x="314325" y="2509838"/>
            <a:ext cx="268922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  </a:t>
            </a:r>
            <a:r>
              <a:rPr lang="en-US" sz="2800"/>
              <a:t>Đ</a:t>
            </a:r>
            <a:r>
              <a:rPr lang="en-US" sz="2800">
                <a:solidFill>
                  <a:srgbClr val="000000"/>
                </a:solidFill>
              </a:rPr>
              <a:t>oạn thanh l</a:t>
            </a:r>
            <a:r>
              <a:rPr lang="en-US" sz="2800" baseline="-30000">
                <a:solidFill>
                  <a:srgbClr val="000000"/>
                </a:solidFill>
              </a:rPr>
              <a:t>1</a:t>
            </a:r>
            <a:r>
              <a:rPr lang="en-US" sz="2800">
                <a:solidFill>
                  <a:srgbClr val="000000"/>
                </a:solidFill>
              </a:rPr>
              <a:t>: </a:t>
            </a:r>
          </a:p>
        </p:txBody>
      </p:sp>
      <p:graphicFrame>
        <p:nvGraphicFramePr>
          <p:cNvPr id="101407" name="Object 31"/>
          <p:cNvGraphicFramePr>
            <a:graphicFrameLocks noChangeAspect="1"/>
          </p:cNvGraphicFramePr>
          <p:nvPr/>
        </p:nvGraphicFramePr>
        <p:xfrm>
          <a:off x="2976563" y="2122488"/>
          <a:ext cx="1728787" cy="1258887"/>
        </p:xfrm>
        <a:graphic>
          <a:graphicData uri="http://schemas.openxmlformats.org/presentationml/2006/ole">
            <mc:AlternateContent xmlns:mc="http://schemas.openxmlformats.org/markup-compatibility/2006">
              <mc:Choice xmlns:v="urn:schemas-microsoft-com:vml" Requires="v">
                <p:oleObj spid="_x0000_s101507" name="Document" r:id="rId3" imgW="962640" imgH="582480" progId="Word.Document.8">
                  <p:embed/>
                </p:oleObj>
              </mc:Choice>
              <mc:Fallback>
                <p:oleObj name="Document" r:id="rId3" imgW="962640" imgH="582480" progId="Word.Document.8">
                  <p:embed/>
                  <p:pic>
                    <p:nvPicPr>
                      <p:cNvPr id="0" name="Object 3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76563" y="2122488"/>
                        <a:ext cx="1728787" cy="1258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01408" name="Text Box 32"/>
          <p:cNvSpPr txBox="1">
            <a:spLocks noChangeArrowheads="1"/>
          </p:cNvSpPr>
          <p:nvPr/>
        </p:nvSpPr>
        <p:spPr bwMode="auto">
          <a:xfrm>
            <a:off x="379413" y="3433763"/>
            <a:ext cx="2668587"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t>Đ</a:t>
            </a:r>
            <a:r>
              <a:rPr lang="en-US" sz="2800">
                <a:solidFill>
                  <a:srgbClr val="000000"/>
                </a:solidFill>
              </a:rPr>
              <a:t>oạn thanh l</a:t>
            </a:r>
            <a:r>
              <a:rPr lang="en-US" sz="2800" baseline="-30000">
                <a:solidFill>
                  <a:srgbClr val="000000"/>
                </a:solidFill>
              </a:rPr>
              <a:t>2</a:t>
            </a:r>
            <a:r>
              <a:rPr lang="en-US" sz="2800">
                <a:solidFill>
                  <a:srgbClr val="000000"/>
                </a:solidFill>
              </a:rPr>
              <a:t>: </a:t>
            </a:r>
          </a:p>
        </p:txBody>
      </p:sp>
      <p:graphicFrame>
        <p:nvGraphicFramePr>
          <p:cNvPr id="101409" name="Object 33"/>
          <p:cNvGraphicFramePr>
            <a:graphicFrameLocks noChangeAspect="1"/>
          </p:cNvGraphicFramePr>
          <p:nvPr/>
        </p:nvGraphicFramePr>
        <p:xfrm>
          <a:off x="2733675" y="3162300"/>
          <a:ext cx="2333625" cy="1274763"/>
        </p:xfrm>
        <a:graphic>
          <a:graphicData uri="http://schemas.openxmlformats.org/presentationml/2006/ole">
            <mc:AlternateContent xmlns:mc="http://schemas.openxmlformats.org/markup-compatibility/2006">
              <mc:Choice xmlns:v="urn:schemas-microsoft-com:vml" Requires="v">
                <p:oleObj spid="_x0000_s101508" name="Document" r:id="rId5" imgW="1000080" imgH="570960" progId="Word.Document.8">
                  <p:embed/>
                </p:oleObj>
              </mc:Choice>
              <mc:Fallback>
                <p:oleObj name="Document" r:id="rId5" imgW="1000080" imgH="570960" progId="Word.Document.8">
                  <p:embed/>
                  <p:pic>
                    <p:nvPicPr>
                      <p:cNvPr id="0" name="Object 3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33675" y="3162300"/>
                        <a:ext cx="2333625" cy="12747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01410" name="Text Box 34"/>
          <p:cNvSpPr txBox="1">
            <a:spLocks noChangeArrowheads="1"/>
          </p:cNvSpPr>
          <p:nvPr/>
        </p:nvSpPr>
        <p:spPr bwMode="auto">
          <a:xfrm>
            <a:off x="100013" y="4200525"/>
            <a:ext cx="3130550"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       Chuyển vị </a:t>
            </a:r>
          </a:p>
          <a:p>
            <a:pPr algn="l"/>
            <a:r>
              <a:rPr lang="en-US" sz="2800">
                <a:solidFill>
                  <a:srgbClr val="000000"/>
                </a:solidFill>
              </a:rPr>
              <a:t>của mặt cắt 1 - 1 : </a:t>
            </a:r>
          </a:p>
        </p:txBody>
      </p:sp>
      <p:sp>
        <p:nvSpPr>
          <p:cNvPr id="101411" name="Text Box 35"/>
          <p:cNvSpPr txBox="1">
            <a:spLocks noChangeArrowheads="1"/>
          </p:cNvSpPr>
          <p:nvPr/>
        </p:nvSpPr>
        <p:spPr bwMode="auto">
          <a:xfrm>
            <a:off x="119063" y="5448300"/>
            <a:ext cx="303212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của mặt cắt 2 - 2 :</a:t>
            </a:r>
          </a:p>
        </p:txBody>
      </p:sp>
      <p:grpSp>
        <p:nvGrpSpPr>
          <p:cNvPr id="101412" name="Group 36"/>
          <p:cNvGrpSpPr>
            <a:grpSpLocks/>
          </p:cNvGrpSpPr>
          <p:nvPr/>
        </p:nvGrpSpPr>
        <p:grpSpPr bwMode="auto">
          <a:xfrm>
            <a:off x="5275263" y="0"/>
            <a:ext cx="2614612" cy="1646238"/>
            <a:chOff x="3323" y="0"/>
            <a:chExt cx="1647" cy="1037"/>
          </a:xfrm>
        </p:grpSpPr>
        <p:sp>
          <p:nvSpPr>
            <p:cNvPr id="101413" name="Line 37"/>
            <p:cNvSpPr>
              <a:spLocks noChangeShapeType="1"/>
            </p:cNvSpPr>
            <p:nvPr/>
          </p:nvSpPr>
          <p:spPr bwMode="auto">
            <a:xfrm>
              <a:off x="3323" y="493"/>
              <a:ext cx="1647"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01414" name="Text Box 38"/>
            <p:cNvSpPr txBox="1">
              <a:spLocks noChangeArrowheads="1"/>
            </p:cNvSpPr>
            <p:nvPr/>
          </p:nvSpPr>
          <p:spPr bwMode="auto">
            <a:xfrm>
              <a:off x="4686" y="0"/>
              <a:ext cx="258"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n</a:t>
              </a:r>
            </a:p>
          </p:txBody>
        </p:sp>
        <p:sp>
          <p:nvSpPr>
            <p:cNvPr id="101415" name="Rectangle 39"/>
            <p:cNvSpPr>
              <a:spLocks noChangeArrowheads="1"/>
            </p:cNvSpPr>
            <p:nvPr/>
          </p:nvSpPr>
          <p:spPr bwMode="auto">
            <a:xfrm>
              <a:off x="3582" y="291"/>
              <a:ext cx="1314" cy="423"/>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16" name="Line 40"/>
            <p:cNvSpPr>
              <a:spLocks noChangeShapeType="1"/>
            </p:cNvSpPr>
            <p:nvPr/>
          </p:nvSpPr>
          <p:spPr bwMode="auto">
            <a:xfrm>
              <a:off x="3582" y="185"/>
              <a:ext cx="0" cy="63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17" name="Line 41"/>
            <p:cNvSpPr>
              <a:spLocks noChangeShapeType="1"/>
            </p:cNvSpPr>
            <p:nvPr/>
          </p:nvSpPr>
          <p:spPr bwMode="auto">
            <a:xfrm flipH="1">
              <a:off x="3443" y="185"/>
              <a:ext cx="119" cy="1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18" name="Line 42"/>
            <p:cNvSpPr>
              <a:spLocks noChangeShapeType="1"/>
            </p:cNvSpPr>
            <p:nvPr/>
          </p:nvSpPr>
          <p:spPr bwMode="auto">
            <a:xfrm flipH="1">
              <a:off x="3443" y="291"/>
              <a:ext cx="119" cy="1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19" name="Line 43"/>
            <p:cNvSpPr>
              <a:spLocks noChangeShapeType="1"/>
            </p:cNvSpPr>
            <p:nvPr/>
          </p:nvSpPr>
          <p:spPr bwMode="auto">
            <a:xfrm flipH="1">
              <a:off x="3443" y="397"/>
              <a:ext cx="119" cy="10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20" name="Line 44"/>
            <p:cNvSpPr>
              <a:spLocks noChangeShapeType="1"/>
            </p:cNvSpPr>
            <p:nvPr/>
          </p:nvSpPr>
          <p:spPr bwMode="auto">
            <a:xfrm flipH="1">
              <a:off x="3443" y="502"/>
              <a:ext cx="119" cy="1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21" name="Line 45"/>
            <p:cNvSpPr>
              <a:spLocks noChangeShapeType="1"/>
            </p:cNvSpPr>
            <p:nvPr/>
          </p:nvSpPr>
          <p:spPr bwMode="auto">
            <a:xfrm flipH="1">
              <a:off x="3443" y="608"/>
              <a:ext cx="119" cy="1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22" name="Line 46"/>
            <p:cNvSpPr>
              <a:spLocks noChangeShapeType="1"/>
            </p:cNvSpPr>
            <p:nvPr/>
          </p:nvSpPr>
          <p:spPr bwMode="auto">
            <a:xfrm flipH="1">
              <a:off x="3443" y="714"/>
              <a:ext cx="119" cy="1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23" name="Line 47"/>
            <p:cNvSpPr>
              <a:spLocks noChangeShapeType="1"/>
            </p:cNvSpPr>
            <p:nvPr/>
          </p:nvSpPr>
          <p:spPr bwMode="auto">
            <a:xfrm>
              <a:off x="3582" y="820"/>
              <a:ext cx="0" cy="21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24" name="Line 48"/>
            <p:cNvSpPr>
              <a:spLocks noChangeShapeType="1"/>
            </p:cNvSpPr>
            <p:nvPr/>
          </p:nvSpPr>
          <p:spPr bwMode="auto">
            <a:xfrm>
              <a:off x="4896" y="714"/>
              <a:ext cx="0" cy="31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25" name="Line 49"/>
            <p:cNvSpPr>
              <a:spLocks noChangeShapeType="1"/>
            </p:cNvSpPr>
            <p:nvPr/>
          </p:nvSpPr>
          <p:spPr bwMode="auto">
            <a:xfrm>
              <a:off x="3582" y="996"/>
              <a:ext cx="1314"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01426" name="Text Box 50"/>
            <p:cNvSpPr txBox="1">
              <a:spLocks noChangeArrowheads="1"/>
            </p:cNvSpPr>
            <p:nvPr/>
          </p:nvSpPr>
          <p:spPr bwMode="auto">
            <a:xfrm>
              <a:off x="4676" y="626"/>
              <a:ext cx="268"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n</a:t>
              </a:r>
            </a:p>
          </p:txBody>
        </p:sp>
        <p:sp>
          <p:nvSpPr>
            <p:cNvPr id="101427" name="Text Box 51"/>
            <p:cNvSpPr txBox="1">
              <a:spLocks noChangeArrowheads="1"/>
            </p:cNvSpPr>
            <p:nvPr/>
          </p:nvSpPr>
          <p:spPr bwMode="auto">
            <a:xfrm>
              <a:off x="4159" y="720"/>
              <a:ext cx="359"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l</a:t>
              </a:r>
            </a:p>
          </p:txBody>
        </p:sp>
      </p:grpSp>
      <p:grpSp>
        <p:nvGrpSpPr>
          <p:cNvPr id="101428" name="Group 52"/>
          <p:cNvGrpSpPr>
            <a:grpSpLocks/>
          </p:cNvGrpSpPr>
          <p:nvPr/>
        </p:nvGrpSpPr>
        <p:grpSpPr bwMode="auto">
          <a:xfrm>
            <a:off x="7739063" y="-44450"/>
            <a:ext cx="1119187" cy="1690688"/>
            <a:chOff x="4875" y="-28"/>
            <a:chExt cx="705" cy="1065"/>
          </a:xfrm>
        </p:grpSpPr>
        <p:sp>
          <p:nvSpPr>
            <p:cNvPr id="101429" name="Text Box 53"/>
            <p:cNvSpPr txBox="1">
              <a:spLocks noChangeArrowheads="1"/>
            </p:cNvSpPr>
            <p:nvPr/>
          </p:nvSpPr>
          <p:spPr bwMode="auto">
            <a:xfrm>
              <a:off x="5047" y="-28"/>
              <a:ext cx="308" cy="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n</a:t>
              </a:r>
              <a:r>
                <a:rPr lang="en-US" sz="2800" baseline="-25000">
                  <a:latin typeface="Times New Roman" pitchFamily="18" charset="0"/>
                  <a:cs typeface="Times New Roman" pitchFamily="18" charset="0"/>
                </a:rPr>
                <a:t>1</a:t>
              </a:r>
              <a:endParaRPr lang="en-US" sz="2800">
                <a:latin typeface="Times New Roman" pitchFamily="18" charset="0"/>
                <a:cs typeface="Times New Roman" pitchFamily="18" charset="0"/>
              </a:endParaRPr>
            </a:p>
          </p:txBody>
        </p:sp>
        <p:sp>
          <p:nvSpPr>
            <p:cNvPr id="101430" name="Text Box 54"/>
            <p:cNvSpPr txBox="1">
              <a:spLocks noChangeArrowheads="1"/>
            </p:cNvSpPr>
            <p:nvPr/>
          </p:nvSpPr>
          <p:spPr bwMode="auto">
            <a:xfrm>
              <a:off x="5187" y="608"/>
              <a:ext cx="381"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n</a:t>
              </a:r>
              <a:r>
                <a:rPr lang="en-US" sz="2800" baseline="-25000">
                  <a:latin typeface="Times New Roman" pitchFamily="18" charset="0"/>
                  <a:cs typeface="Times New Roman" pitchFamily="18" charset="0"/>
                </a:rPr>
                <a:t>1</a:t>
              </a:r>
              <a:endParaRPr lang="en-US" sz="2800">
                <a:latin typeface="Times New Roman" pitchFamily="18" charset="0"/>
                <a:cs typeface="Times New Roman" pitchFamily="18" charset="0"/>
              </a:endParaRPr>
            </a:p>
          </p:txBody>
        </p:sp>
        <p:grpSp>
          <p:nvGrpSpPr>
            <p:cNvPr id="101431" name="Group 55"/>
            <p:cNvGrpSpPr>
              <a:grpSpLocks/>
            </p:cNvGrpSpPr>
            <p:nvPr/>
          </p:nvGrpSpPr>
          <p:grpSpPr bwMode="auto">
            <a:xfrm>
              <a:off x="4875" y="226"/>
              <a:ext cx="705" cy="811"/>
              <a:chOff x="4875" y="226"/>
              <a:chExt cx="705" cy="811"/>
            </a:xfrm>
          </p:grpSpPr>
          <p:sp>
            <p:nvSpPr>
              <p:cNvPr id="101432" name="Rectangle 56"/>
              <p:cNvSpPr>
                <a:spLocks noChangeArrowheads="1"/>
              </p:cNvSpPr>
              <p:nvPr/>
            </p:nvSpPr>
            <p:spPr bwMode="auto">
              <a:xfrm>
                <a:off x="4896" y="291"/>
                <a:ext cx="338" cy="423"/>
              </a:xfrm>
              <a:prstGeom prst="rect">
                <a:avLst/>
              </a:prstGeom>
              <a:noFill/>
              <a:ln w="952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33" name="Line 57"/>
              <p:cNvSpPr>
                <a:spLocks noChangeShapeType="1"/>
              </p:cNvSpPr>
              <p:nvPr/>
            </p:nvSpPr>
            <p:spPr bwMode="auto">
              <a:xfrm>
                <a:off x="4875" y="493"/>
                <a:ext cx="598" cy="0"/>
              </a:xfrm>
              <a:prstGeom prst="line">
                <a:avLst/>
              </a:prstGeom>
              <a:noFill/>
              <a:ln w="28575">
                <a:solidFill>
                  <a:srgbClr val="3366CC"/>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01434" name="Line 58"/>
              <p:cNvSpPr>
                <a:spLocks noChangeShapeType="1"/>
              </p:cNvSpPr>
              <p:nvPr/>
            </p:nvSpPr>
            <p:spPr bwMode="auto">
              <a:xfrm>
                <a:off x="5234" y="714"/>
                <a:ext cx="0" cy="31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35" name="Line 59"/>
              <p:cNvSpPr>
                <a:spLocks noChangeShapeType="1"/>
              </p:cNvSpPr>
              <p:nvPr/>
            </p:nvSpPr>
            <p:spPr bwMode="auto">
              <a:xfrm>
                <a:off x="4896" y="996"/>
                <a:ext cx="334"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01436" name="Text Box 60"/>
              <p:cNvSpPr txBox="1">
                <a:spLocks noChangeArrowheads="1"/>
              </p:cNvSpPr>
              <p:nvPr/>
            </p:nvSpPr>
            <p:spPr bwMode="auto">
              <a:xfrm>
                <a:off x="5221" y="226"/>
                <a:ext cx="359"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3366CC"/>
                    </a:solidFill>
                  </a:rPr>
                  <a:t>P</a:t>
                </a:r>
              </a:p>
            </p:txBody>
          </p:sp>
          <p:sp>
            <p:nvSpPr>
              <p:cNvPr id="101437" name="Text Box 61"/>
              <p:cNvSpPr txBox="1">
                <a:spLocks noChangeArrowheads="1"/>
              </p:cNvSpPr>
              <p:nvPr/>
            </p:nvSpPr>
            <p:spPr bwMode="auto">
              <a:xfrm>
                <a:off x="4875" y="776"/>
                <a:ext cx="418" cy="2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101438" name="Text Box 62"/>
              <p:cNvSpPr txBox="1">
                <a:spLocks noChangeArrowheads="1"/>
              </p:cNvSpPr>
              <p:nvPr/>
            </p:nvSpPr>
            <p:spPr bwMode="auto">
              <a:xfrm>
                <a:off x="4880" y="730"/>
                <a:ext cx="29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latin typeface="Times New Roman" pitchFamily="18" charset="0"/>
                    <a:cs typeface="Times New Roman" pitchFamily="18" charset="0"/>
                  </a:rPr>
                  <a:t>Δ</a:t>
                </a:r>
                <a:r>
                  <a:rPr lang="en-US">
                    <a:latin typeface="Times New Roman" pitchFamily="18" charset="0"/>
                    <a:cs typeface="Times New Roman" pitchFamily="18" charset="0"/>
                  </a:rPr>
                  <a:t>l</a:t>
                </a:r>
                <a:endParaRPr lang="el-GR">
                  <a:latin typeface="Times New Roman" pitchFamily="18" charset="0"/>
                  <a:cs typeface="Times New Roman" pitchFamily="18" charset="0"/>
                </a:endParaRPr>
              </a:p>
            </p:txBody>
          </p:sp>
        </p:grpSp>
      </p:grpSp>
      <p:sp>
        <p:nvSpPr>
          <p:cNvPr id="101439" name="Text Box 63"/>
          <p:cNvSpPr txBox="1">
            <a:spLocks noChangeArrowheads="1"/>
          </p:cNvSpPr>
          <p:nvPr/>
        </p:nvSpPr>
        <p:spPr bwMode="auto">
          <a:xfrm>
            <a:off x="6661150" y="5257800"/>
            <a:ext cx="1554163" cy="661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pSp>
        <p:nvGrpSpPr>
          <p:cNvPr id="101440" name="Group 64"/>
          <p:cNvGrpSpPr>
            <a:grpSpLocks/>
          </p:cNvGrpSpPr>
          <p:nvPr/>
        </p:nvGrpSpPr>
        <p:grpSpPr bwMode="auto">
          <a:xfrm>
            <a:off x="5791200" y="4152900"/>
            <a:ext cx="2940050" cy="1511300"/>
            <a:chOff x="3648" y="2544"/>
            <a:chExt cx="1852" cy="952"/>
          </a:xfrm>
        </p:grpSpPr>
        <p:sp>
          <p:nvSpPr>
            <p:cNvPr id="101441" name="Line 65"/>
            <p:cNvSpPr>
              <a:spLocks noChangeShapeType="1"/>
            </p:cNvSpPr>
            <p:nvPr/>
          </p:nvSpPr>
          <p:spPr bwMode="auto">
            <a:xfrm>
              <a:off x="3653" y="3490"/>
              <a:ext cx="163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42" name="Line 66"/>
            <p:cNvSpPr>
              <a:spLocks noChangeShapeType="1"/>
            </p:cNvSpPr>
            <p:nvPr/>
          </p:nvSpPr>
          <p:spPr bwMode="auto">
            <a:xfrm flipV="1">
              <a:off x="4523" y="3074"/>
              <a:ext cx="0" cy="416"/>
            </a:xfrm>
            <a:prstGeom prst="line">
              <a:avLst/>
            </a:prstGeom>
            <a:noFill/>
            <a:ln w="9525">
              <a:solidFill>
                <a:srgbClr val="00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43" name="Line 67"/>
            <p:cNvSpPr>
              <a:spLocks noChangeShapeType="1"/>
            </p:cNvSpPr>
            <p:nvPr/>
          </p:nvSpPr>
          <p:spPr bwMode="auto">
            <a:xfrm flipV="1">
              <a:off x="3653" y="3074"/>
              <a:ext cx="870" cy="416"/>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19050">
                  <a:solidFill>
                    <a:srgbClr val="00FF00"/>
                  </a:solidFill>
                  <a:round/>
                  <a:headEnd/>
                  <a:tailEnd/>
                </a14:hiddenLine>
              </a:ext>
            </a:extLst>
          </p:spPr>
          <p:txBody>
            <a:bodyPr/>
            <a:lstStyle/>
            <a:p>
              <a:endParaRPr lang="en-US"/>
            </a:p>
          </p:txBody>
        </p:sp>
        <p:sp>
          <p:nvSpPr>
            <p:cNvPr id="101444" name="Line 68"/>
            <p:cNvSpPr>
              <a:spLocks noChangeShapeType="1"/>
            </p:cNvSpPr>
            <p:nvPr/>
          </p:nvSpPr>
          <p:spPr bwMode="auto">
            <a:xfrm flipV="1">
              <a:off x="5283" y="2936"/>
              <a:ext cx="0" cy="554"/>
            </a:xfrm>
            <a:prstGeom prst="line">
              <a:avLst/>
            </a:prstGeom>
            <a:noFill/>
            <a:ln w="9525">
              <a:solidFill>
                <a:srgbClr val="00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45" name="Line 69"/>
            <p:cNvSpPr>
              <a:spLocks noChangeShapeType="1"/>
            </p:cNvSpPr>
            <p:nvPr/>
          </p:nvSpPr>
          <p:spPr bwMode="auto">
            <a:xfrm flipV="1">
              <a:off x="4523" y="2936"/>
              <a:ext cx="760" cy="138"/>
            </a:xfrm>
            <a:prstGeom prst="line">
              <a:avLst/>
            </a:prstGeom>
            <a:noFill/>
            <a:ln w="28575">
              <a:solidFill>
                <a:srgbClr val="00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46" name="Line 70"/>
            <p:cNvSpPr>
              <a:spLocks noChangeShapeType="1"/>
            </p:cNvSpPr>
            <p:nvPr/>
          </p:nvSpPr>
          <p:spPr bwMode="auto">
            <a:xfrm>
              <a:off x="5283" y="3490"/>
              <a:ext cx="217"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47" name="Line 71"/>
            <p:cNvSpPr>
              <a:spLocks noChangeShapeType="1"/>
            </p:cNvSpPr>
            <p:nvPr/>
          </p:nvSpPr>
          <p:spPr bwMode="auto">
            <a:xfrm>
              <a:off x="4523" y="3074"/>
              <a:ext cx="977"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48" name="Line 72"/>
            <p:cNvSpPr>
              <a:spLocks noChangeShapeType="1"/>
            </p:cNvSpPr>
            <p:nvPr/>
          </p:nvSpPr>
          <p:spPr bwMode="auto">
            <a:xfrm>
              <a:off x="5473" y="3074"/>
              <a:ext cx="0" cy="416"/>
            </a:xfrm>
            <a:prstGeom prst="line">
              <a:avLst/>
            </a:prstGeom>
            <a:noFill/>
            <a:ln w="9525">
              <a:solidFill>
                <a:schemeClr val="tx1"/>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01449" name="Line 73"/>
            <p:cNvSpPr>
              <a:spLocks noChangeShapeType="1"/>
            </p:cNvSpPr>
            <p:nvPr/>
          </p:nvSpPr>
          <p:spPr bwMode="auto">
            <a:xfrm>
              <a:off x="5184" y="2958"/>
              <a:ext cx="0" cy="538"/>
            </a:xfrm>
            <a:prstGeom prst="line">
              <a:avLst/>
            </a:prstGeom>
            <a:noFill/>
            <a:ln w="9525">
              <a:solidFill>
                <a:srgbClr val="00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50" name="Line 74"/>
            <p:cNvSpPr>
              <a:spLocks noChangeShapeType="1"/>
            </p:cNvSpPr>
            <p:nvPr/>
          </p:nvSpPr>
          <p:spPr bwMode="auto">
            <a:xfrm>
              <a:off x="5084" y="2982"/>
              <a:ext cx="0" cy="507"/>
            </a:xfrm>
            <a:prstGeom prst="line">
              <a:avLst/>
            </a:prstGeom>
            <a:noFill/>
            <a:ln w="9525">
              <a:solidFill>
                <a:srgbClr val="00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51" name="Line 75"/>
            <p:cNvSpPr>
              <a:spLocks noChangeShapeType="1"/>
            </p:cNvSpPr>
            <p:nvPr/>
          </p:nvSpPr>
          <p:spPr bwMode="auto">
            <a:xfrm>
              <a:off x="4975" y="3004"/>
              <a:ext cx="0" cy="482"/>
            </a:xfrm>
            <a:prstGeom prst="line">
              <a:avLst/>
            </a:prstGeom>
            <a:noFill/>
            <a:ln w="9525">
              <a:solidFill>
                <a:srgbClr val="00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52" name="Line 76"/>
            <p:cNvSpPr>
              <a:spLocks noChangeShapeType="1"/>
            </p:cNvSpPr>
            <p:nvPr/>
          </p:nvSpPr>
          <p:spPr bwMode="auto">
            <a:xfrm>
              <a:off x="4860" y="3016"/>
              <a:ext cx="0" cy="468"/>
            </a:xfrm>
            <a:prstGeom prst="line">
              <a:avLst/>
            </a:prstGeom>
            <a:noFill/>
            <a:ln w="9525">
              <a:solidFill>
                <a:srgbClr val="00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53" name="Line 77"/>
            <p:cNvSpPr>
              <a:spLocks noChangeShapeType="1"/>
            </p:cNvSpPr>
            <p:nvPr/>
          </p:nvSpPr>
          <p:spPr bwMode="auto">
            <a:xfrm>
              <a:off x="4748" y="3039"/>
              <a:ext cx="0" cy="445"/>
            </a:xfrm>
            <a:prstGeom prst="line">
              <a:avLst/>
            </a:prstGeom>
            <a:noFill/>
            <a:ln w="9525">
              <a:solidFill>
                <a:srgbClr val="00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54" name="Line 78"/>
            <p:cNvSpPr>
              <a:spLocks noChangeShapeType="1"/>
            </p:cNvSpPr>
            <p:nvPr/>
          </p:nvSpPr>
          <p:spPr bwMode="auto">
            <a:xfrm>
              <a:off x="4631" y="3062"/>
              <a:ext cx="0" cy="424"/>
            </a:xfrm>
            <a:prstGeom prst="line">
              <a:avLst/>
            </a:prstGeom>
            <a:noFill/>
            <a:ln w="9525">
              <a:solidFill>
                <a:srgbClr val="00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55" name="Line 79"/>
            <p:cNvSpPr>
              <a:spLocks noChangeShapeType="1"/>
            </p:cNvSpPr>
            <p:nvPr/>
          </p:nvSpPr>
          <p:spPr bwMode="auto">
            <a:xfrm>
              <a:off x="4414" y="3119"/>
              <a:ext cx="0" cy="373"/>
            </a:xfrm>
            <a:prstGeom prst="line">
              <a:avLst/>
            </a:prstGeom>
            <a:noFill/>
            <a:ln w="9525">
              <a:solidFill>
                <a:srgbClr val="00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56" name="Line 80"/>
            <p:cNvSpPr>
              <a:spLocks noChangeShapeType="1"/>
            </p:cNvSpPr>
            <p:nvPr/>
          </p:nvSpPr>
          <p:spPr bwMode="auto">
            <a:xfrm>
              <a:off x="4306" y="3180"/>
              <a:ext cx="0" cy="312"/>
            </a:xfrm>
            <a:prstGeom prst="line">
              <a:avLst/>
            </a:prstGeom>
            <a:noFill/>
            <a:ln w="9525">
              <a:solidFill>
                <a:srgbClr val="00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57" name="Line 81"/>
            <p:cNvSpPr>
              <a:spLocks noChangeShapeType="1"/>
            </p:cNvSpPr>
            <p:nvPr/>
          </p:nvSpPr>
          <p:spPr bwMode="auto">
            <a:xfrm>
              <a:off x="4196" y="3225"/>
              <a:ext cx="0" cy="261"/>
            </a:xfrm>
            <a:prstGeom prst="line">
              <a:avLst/>
            </a:prstGeom>
            <a:noFill/>
            <a:ln w="9525">
              <a:solidFill>
                <a:srgbClr val="00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58" name="Line 82"/>
            <p:cNvSpPr>
              <a:spLocks noChangeShapeType="1"/>
            </p:cNvSpPr>
            <p:nvPr/>
          </p:nvSpPr>
          <p:spPr bwMode="auto">
            <a:xfrm>
              <a:off x="4088" y="3283"/>
              <a:ext cx="0" cy="209"/>
            </a:xfrm>
            <a:prstGeom prst="line">
              <a:avLst/>
            </a:prstGeom>
            <a:noFill/>
            <a:ln w="9525">
              <a:solidFill>
                <a:srgbClr val="00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59" name="Line 83"/>
            <p:cNvSpPr>
              <a:spLocks noChangeShapeType="1"/>
            </p:cNvSpPr>
            <p:nvPr/>
          </p:nvSpPr>
          <p:spPr bwMode="auto">
            <a:xfrm>
              <a:off x="3979" y="3351"/>
              <a:ext cx="0" cy="139"/>
            </a:xfrm>
            <a:prstGeom prst="line">
              <a:avLst/>
            </a:prstGeom>
            <a:noFill/>
            <a:ln w="9525">
              <a:solidFill>
                <a:srgbClr val="00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60" name="Line 84"/>
            <p:cNvSpPr>
              <a:spLocks noChangeShapeType="1"/>
            </p:cNvSpPr>
            <p:nvPr/>
          </p:nvSpPr>
          <p:spPr bwMode="auto">
            <a:xfrm>
              <a:off x="3871" y="3386"/>
              <a:ext cx="0" cy="97"/>
            </a:xfrm>
            <a:prstGeom prst="line">
              <a:avLst/>
            </a:prstGeom>
            <a:noFill/>
            <a:ln w="9525">
              <a:solidFill>
                <a:srgbClr val="00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61" name="Line 85"/>
            <p:cNvSpPr>
              <a:spLocks noChangeShapeType="1"/>
            </p:cNvSpPr>
            <p:nvPr/>
          </p:nvSpPr>
          <p:spPr bwMode="auto">
            <a:xfrm>
              <a:off x="3762" y="3444"/>
              <a:ext cx="0" cy="39"/>
            </a:xfrm>
            <a:prstGeom prst="line">
              <a:avLst/>
            </a:prstGeom>
            <a:noFill/>
            <a:ln w="9525">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62" name="Line 86"/>
            <p:cNvSpPr>
              <a:spLocks noChangeShapeType="1"/>
            </p:cNvSpPr>
            <p:nvPr/>
          </p:nvSpPr>
          <p:spPr bwMode="auto">
            <a:xfrm>
              <a:off x="5283" y="2936"/>
              <a:ext cx="217"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63" name="Line 87"/>
            <p:cNvSpPr>
              <a:spLocks noChangeShapeType="1"/>
            </p:cNvSpPr>
            <p:nvPr/>
          </p:nvSpPr>
          <p:spPr bwMode="auto">
            <a:xfrm>
              <a:off x="5473" y="2639"/>
              <a:ext cx="0" cy="265"/>
            </a:xfrm>
            <a:prstGeom prst="line">
              <a:avLst/>
            </a:prstGeom>
            <a:noFill/>
            <a:ln w="9525">
              <a:solidFill>
                <a:schemeClr val="tx1"/>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01464" name="Line 88"/>
            <p:cNvSpPr>
              <a:spLocks noChangeShapeType="1"/>
            </p:cNvSpPr>
            <p:nvPr/>
          </p:nvSpPr>
          <p:spPr bwMode="auto">
            <a:xfrm flipH="1">
              <a:off x="3648" y="3062"/>
              <a:ext cx="892" cy="427"/>
            </a:xfrm>
            <a:prstGeom prst="line">
              <a:avLst/>
            </a:prstGeom>
            <a:noFill/>
            <a:ln w="28575">
              <a:solidFill>
                <a:srgbClr val="00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1465" name="Text Box 89"/>
            <p:cNvSpPr txBox="1">
              <a:spLocks noChangeArrowheads="1"/>
            </p:cNvSpPr>
            <p:nvPr/>
          </p:nvSpPr>
          <p:spPr bwMode="auto">
            <a:xfrm rot="16200000">
              <a:off x="5091" y="2594"/>
              <a:ext cx="42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l-GR" sz="2800">
                  <a:solidFill>
                    <a:srgbClr val="009900"/>
                  </a:solidFill>
                  <a:latin typeface="Times New Roman" pitchFamily="18" charset="0"/>
                  <a:cs typeface="Times New Roman" pitchFamily="18" charset="0"/>
                </a:rPr>
                <a:t>Δ</a:t>
              </a:r>
              <a:r>
                <a:rPr lang="en-US" sz="2800">
                  <a:solidFill>
                    <a:srgbClr val="009900"/>
                  </a:solidFill>
                  <a:latin typeface="Times New Roman" pitchFamily="18" charset="0"/>
                  <a:cs typeface="Times New Roman" pitchFamily="18" charset="0"/>
                </a:rPr>
                <a:t>l</a:t>
              </a:r>
              <a:r>
                <a:rPr lang="en-US" sz="2800" baseline="-25000">
                  <a:solidFill>
                    <a:srgbClr val="009900"/>
                  </a:solidFill>
                  <a:latin typeface="Times New Roman" pitchFamily="18" charset="0"/>
                  <a:cs typeface="Times New Roman" pitchFamily="18" charset="0"/>
                </a:rPr>
                <a:t>2</a:t>
              </a:r>
              <a:endParaRPr lang="el-GR" sz="2800" baseline="-25000">
                <a:solidFill>
                  <a:srgbClr val="009900"/>
                </a:solidFill>
                <a:latin typeface="Times New Roman" pitchFamily="18" charset="0"/>
                <a:cs typeface="Times New Roman" pitchFamily="18" charset="0"/>
              </a:endParaRPr>
            </a:p>
          </p:txBody>
        </p:sp>
        <p:sp>
          <p:nvSpPr>
            <p:cNvPr id="101466" name="Line 90"/>
            <p:cNvSpPr>
              <a:spLocks noChangeShapeType="1"/>
            </p:cNvSpPr>
            <p:nvPr/>
          </p:nvSpPr>
          <p:spPr bwMode="auto">
            <a:xfrm>
              <a:off x="5478" y="2804"/>
              <a:ext cx="0" cy="42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1467" name="Text Box 91"/>
            <p:cNvSpPr txBox="1">
              <a:spLocks noChangeArrowheads="1"/>
            </p:cNvSpPr>
            <p:nvPr/>
          </p:nvSpPr>
          <p:spPr bwMode="auto">
            <a:xfrm rot="16260000">
              <a:off x="5120" y="3108"/>
              <a:ext cx="39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solidFill>
                    <a:srgbClr val="009900"/>
                  </a:solidFill>
                  <a:latin typeface="Times New Roman" pitchFamily="18" charset="0"/>
                  <a:cs typeface="Times New Roman" pitchFamily="18" charset="0"/>
                </a:rPr>
                <a:t>Δ</a:t>
              </a:r>
              <a:r>
                <a:rPr lang="en-US" sz="2800">
                  <a:solidFill>
                    <a:srgbClr val="009900"/>
                  </a:solidFill>
                  <a:latin typeface="Times New Roman" pitchFamily="18" charset="0"/>
                  <a:cs typeface="Times New Roman" pitchFamily="18" charset="0"/>
                </a:rPr>
                <a:t>l</a:t>
              </a:r>
              <a:r>
                <a:rPr lang="en-US" sz="2800" baseline="-25000">
                  <a:solidFill>
                    <a:srgbClr val="009900"/>
                  </a:solidFill>
                  <a:latin typeface="Times New Roman" pitchFamily="18" charset="0"/>
                  <a:cs typeface="Times New Roman" pitchFamily="18" charset="0"/>
                </a:rPr>
                <a:t>1</a:t>
              </a:r>
              <a:endParaRPr lang="el-GR" sz="2800" baseline="-25000">
                <a:solidFill>
                  <a:srgbClr val="009900"/>
                </a:solidFill>
                <a:latin typeface="Times New Roman" pitchFamily="18" charset="0"/>
                <a:cs typeface="Times New Roman" pitchFamily="18" charset="0"/>
              </a:endParaRPr>
            </a:p>
          </p:txBody>
        </p:sp>
      </p:grpSp>
      <p:graphicFrame>
        <p:nvGraphicFramePr>
          <p:cNvPr id="101468" name="Object 92"/>
          <p:cNvGraphicFramePr>
            <a:graphicFrameLocks noChangeAspect="1"/>
          </p:cNvGraphicFramePr>
          <p:nvPr>
            <p:ph sz="half" idx="2"/>
          </p:nvPr>
        </p:nvGraphicFramePr>
        <p:xfrm>
          <a:off x="1290638" y="1047750"/>
          <a:ext cx="2039937" cy="1120775"/>
        </p:xfrm>
        <a:graphic>
          <a:graphicData uri="http://schemas.openxmlformats.org/presentationml/2006/ole">
            <mc:AlternateContent xmlns:mc="http://schemas.openxmlformats.org/markup-compatibility/2006">
              <mc:Choice xmlns:v="urn:schemas-microsoft-com:vml" Requires="v">
                <p:oleObj spid="_x0000_s101509" name="Equation" r:id="rId7" imgW="850680" imgH="393480" progId="Equation.3">
                  <p:embed/>
                </p:oleObj>
              </mc:Choice>
              <mc:Fallback>
                <p:oleObj name="Equation" r:id="rId7" imgW="850680" imgH="393480" progId="Equation.3">
                  <p:embed/>
                  <p:pic>
                    <p:nvPicPr>
                      <p:cNvPr id="0" name="Object 9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290638" y="1047750"/>
                        <a:ext cx="2039937" cy="11207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01469" name="Text Box 93"/>
          <p:cNvSpPr txBox="1">
            <a:spLocks noChangeArrowheads="1"/>
          </p:cNvSpPr>
          <p:nvPr/>
        </p:nvSpPr>
        <p:spPr bwMode="auto">
          <a:xfrm>
            <a:off x="3532188" y="1263650"/>
            <a:ext cx="132556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 N = P )</a:t>
            </a:r>
          </a:p>
        </p:txBody>
      </p:sp>
      <p:graphicFrame>
        <p:nvGraphicFramePr>
          <p:cNvPr id="101470" name="Object 94"/>
          <p:cNvGraphicFramePr>
            <a:graphicFrameLocks noChangeAspect="1"/>
          </p:cNvGraphicFramePr>
          <p:nvPr/>
        </p:nvGraphicFramePr>
        <p:xfrm>
          <a:off x="3995738" y="4410075"/>
          <a:ext cx="2390775" cy="1219200"/>
        </p:xfrm>
        <a:graphic>
          <a:graphicData uri="http://schemas.openxmlformats.org/presentationml/2006/ole">
            <mc:AlternateContent xmlns:mc="http://schemas.openxmlformats.org/markup-compatibility/2006">
              <mc:Choice xmlns:v="urn:schemas-microsoft-com:vml" Requires="v">
                <p:oleObj spid="_x0000_s101510" name="Document" r:id="rId9" imgW="1018946" imgH="557479" progId="Word.Document.8">
                  <p:embed/>
                </p:oleObj>
              </mc:Choice>
              <mc:Fallback>
                <p:oleObj name="Document" r:id="rId9" imgW="1018946" imgH="557479" progId="Word.Document.8">
                  <p:embed/>
                  <p:pic>
                    <p:nvPicPr>
                      <p:cNvPr id="0" name="Object 9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995738" y="4410075"/>
                        <a:ext cx="2390775" cy="121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01471" name="Text Box 95"/>
          <p:cNvSpPr txBox="1">
            <a:spLocks noChangeArrowheads="1"/>
          </p:cNvSpPr>
          <p:nvPr/>
        </p:nvSpPr>
        <p:spPr bwMode="auto">
          <a:xfrm>
            <a:off x="3243263" y="4611688"/>
            <a:ext cx="76517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solidFill>
                  <a:srgbClr val="000099"/>
                </a:solidFill>
              </a:rPr>
              <a:t>Δ</a:t>
            </a:r>
            <a:r>
              <a:rPr lang="en-US" sz="2800" baseline="-25000">
                <a:solidFill>
                  <a:srgbClr val="000099"/>
                </a:solidFill>
              </a:rPr>
              <a:t>1</a:t>
            </a:r>
            <a:r>
              <a:rPr lang="en-US" sz="2800">
                <a:solidFill>
                  <a:srgbClr val="000099"/>
                </a:solidFill>
              </a:rPr>
              <a:t>=</a:t>
            </a:r>
            <a:endParaRPr lang="el-GR" sz="2800">
              <a:solidFill>
                <a:srgbClr val="000099"/>
              </a:solidFill>
            </a:endParaRPr>
          </a:p>
        </p:txBody>
      </p:sp>
      <p:graphicFrame>
        <p:nvGraphicFramePr>
          <p:cNvPr id="101472" name="Object 96"/>
          <p:cNvGraphicFramePr>
            <a:graphicFrameLocks noChangeAspect="1"/>
          </p:cNvGraphicFramePr>
          <p:nvPr/>
        </p:nvGraphicFramePr>
        <p:xfrm>
          <a:off x="2555875" y="5727700"/>
          <a:ext cx="5230813" cy="1258888"/>
        </p:xfrm>
        <a:graphic>
          <a:graphicData uri="http://schemas.openxmlformats.org/presentationml/2006/ole">
            <mc:AlternateContent xmlns:mc="http://schemas.openxmlformats.org/markup-compatibility/2006">
              <mc:Choice xmlns:v="urn:schemas-microsoft-com:vml" Requires="v">
                <p:oleObj spid="_x0000_s101511" name="Document" r:id="rId11" imgW="2962440" imgH="557640" progId="Word.Document.8">
                  <p:embed/>
                </p:oleObj>
              </mc:Choice>
              <mc:Fallback>
                <p:oleObj name="Document" r:id="rId11" imgW="2962440" imgH="557640" progId="Word.Document.8">
                  <p:embed/>
                  <p:pic>
                    <p:nvPicPr>
                      <p:cNvPr id="0" name="Object 9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55875" y="5727700"/>
                        <a:ext cx="5230813" cy="1258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01473" name="Text Box 97"/>
          <p:cNvSpPr txBox="1">
            <a:spLocks noChangeArrowheads="1"/>
          </p:cNvSpPr>
          <p:nvPr/>
        </p:nvSpPr>
        <p:spPr bwMode="auto">
          <a:xfrm>
            <a:off x="1838325" y="5984875"/>
            <a:ext cx="76517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solidFill>
                  <a:srgbClr val="000099"/>
                </a:solidFill>
              </a:rPr>
              <a:t>Δ</a:t>
            </a:r>
            <a:r>
              <a:rPr lang="en-US" sz="2800" baseline="-25000">
                <a:solidFill>
                  <a:srgbClr val="000099"/>
                </a:solidFill>
              </a:rPr>
              <a:t>2</a:t>
            </a:r>
            <a:r>
              <a:rPr lang="en-US" sz="2800">
                <a:solidFill>
                  <a:srgbClr val="000099"/>
                </a:solidFill>
              </a:rPr>
              <a:t>=</a:t>
            </a:r>
            <a:endParaRPr lang="el-GR" sz="2800">
              <a:solidFill>
                <a:srgbClr val="000099"/>
              </a:solidFill>
            </a:endParaRPr>
          </a:p>
        </p:txBody>
      </p:sp>
      <p:grpSp>
        <p:nvGrpSpPr>
          <p:cNvPr id="101474" name="Group 98"/>
          <p:cNvGrpSpPr>
            <a:grpSpLocks/>
          </p:cNvGrpSpPr>
          <p:nvPr/>
        </p:nvGrpSpPr>
        <p:grpSpPr bwMode="auto">
          <a:xfrm>
            <a:off x="207963" y="974725"/>
            <a:ext cx="1011237" cy="666750"/>
            <a:chOff x="131" y="614"/>
            <a:chExt cx="637" cy="420"/>
          </a:xfrm>
        </p:grpSpPr>
        <p:sp>
          <p:nvSpPr>
            <p:cNvPr id="101475" name="Text Box 99"/>
            <p:cNvSpPr txBox="1">
              <a:spLocks noChangeArrowheads="1"/>
            </p:cNvSpPr>
            <p:nvPr/>
          </p:nvSpPr>
          <p:spPr bwMode="auto">
            <a:xfrm>
              <a:off x="470" y="746"/>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101476" name="Text Box 100"/>
            <p:cNvSpPr txBox="1">
              <a:spLocks noChangeArrowheads="1"/>
            </p:cNvSpPr>
            <p:nvPr/>
          </p:nvSpPr>
          <p:spPr bwMode="auto">
            <a:xfrm>
              <a:off x="131" y="614"/>
              <a:ext cx="637"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latin typeface="Times New Roman" pitchFamily="18" charset="0"/>
                  <a:cs typeface="Times New Roman" pitchFamily="18" charset="0"/>
                </a:rPr>
                <a:t>(2.7)</a:t>
              </a:r>
            </a:p>
          </p:txBody>
        </p:sp>
        <p:sp>
          <p:nvSpPr>
            <p:cNvPr id="101477" name="Line 101"/>
            <p:cNvSpPr>
              <a:spLocks noChangeShapeType="1"/>
            </p:cNvSpPr>
            <p:nvPr/>
          </p:nvSpPr>
          <p:spPr bwMode="auto">
            <a:xfrm>
              <a:off x="201" y="990"/>
              <a:ext cx="381" cy="1"/>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01478" name="Group 102"/>
          <p:cNvGrpSpPr>
            <a:grpSpLocks/>
          </p:cNvGrpSpPr>
          <p:nvPr/>
        </p:nvGrpSpPr>
        <p:grpSpPr bwMode="auto">
          <a:xfrm>
            <a:off x="4586288" y="3429000"/>
            <a:ext cx="4148137" cy="1065213"/>
            <a:chOff x="2889" y="2052"/>
            <a:chExt cx="2613" cy="671"/>
          </a:xfrm>
        </p:grpSpPr>
        <p:sp>
          <p:nvSpPr>
            <p:cNvPr id="101479" name="Line 103"/>
            <p:cNvSpPr>
              <a:spLocks noChangeShapeType="1"/>
            </p:cNvSpPr>
            <p:nvPr/>
          </p:nvSpPr>
          <p:spPr bwMode="auto">
            <a:xfrm>
              <a:off x="3608" y="2683"/>
              <a:ext cx="165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80" name="Line 104"/>
            <p:cNvSpPr>
              <a:spLocks noChangeShapeType="1"/>
            </p:cNvSpPr>
            <p:nvPr/>
          </p:nvSpPr>
          <p:spPr bwMode="auto">
            <a:xfrm flipV="1">
              <a:off x="3608" y="2064"/>
              <a:ext cx="0" cy="619"/>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81" name="Line 105"/>
            <p:cNvSpPr>
              <a:spLocks noChangeShapeType="1"/>
            </p:cNvSpPr>
            <p:nvPr/>
          </p:nvSpPr>
          <p:spPr bwMode="auto">
            <a:xfrm flipV="1">
              <a:off x="4490" y="2064"/>
              <a:ext cx="0" cy="619"/>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82" name="Line 106"/>
            <p:cNvSpPr>
              <a:spLocks noChangeShapeType="1"/>
            </p:cNvSpPr>
            <p:nvPr/>
          </p:nvSpPr>
          <p:spPr bwMode="auto">
            <a:xfrm>
              <a:off x="3608" y="2052"/>
              <a:ext cx="892"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83" name="Line 107"/>
            <p:cNvSpPr>
              <a:spLocks noChangeShapeType="1"/>
            </p:cNvSpPr>
            <p:nvPr/>
          </p:nvSpPr>
          <p:spPr bwMode="auto">
            <a:xfrm flipV="1">
              <a:off x="5261" y="2450"/>
              <a:ext cx="0" cy="214"/>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84" name="Line 108"/>
            <p:cNvSpPr>
              <a:spLocks noChangeShapeType="1"/>
            </p:cNvSpPr>
            <p:nvPr/>
          </p:nvSpPr>
          <p:spPr bwMode="auto">
            <a:xfrm>
              <a:off x="4490" y="2438"/>
              <a:ext cx="781"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85" name="Line 109"/>
            <p:cNvSpPr>
              <a:spLocks noChangeShapeType="1"/>
            </p:cNvSpPr>
            <p:nvPr/>
          </p:nvSpPr>
          <p:spPr bwMode="auto">
            <a:xfrm flipV="1">
              <a:off x="3719" y="2064"/>
              <a:ext cx="0" cy="619"/>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86" name="Line 110"/>
            <p:cNvSpPr>
              <a:spLocks noChangeShapeType="1"/>
            </p:cNvSpPr>
            <p:nvPr/>
          </p:nvSpPr>
          <p:spPr bwMode="auto">
            <a:xfrm flipV="1">
              <a:off x="3830" y="2064"/>
              <a:ext cx="0" cy="619"/>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87" name="Line 111"/>
            <p:cNvSpPr>
              <a:spLocks noChangeShapeType="1"/>
            </p:cNvSpPr>
            <p:nvPr/>
          </p:nvSpPr>
          <p:spPr bwMode="auto">
            <a:xfrm flipV="1">
              <a:off x="3939" y="2064"/>
              <a:ext cx="0" cy="619"/>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88" name="Line 112"/>
            <p:cNvSpPr>
              <a:spLocks noChangeShapeType="1"/>
            </p:cNvSpPr>
            <p:nvPr/>
          </p:nvSpPr>
          <p:spPr bwMode="auto">
            <a:xfrm flipV="1">
              <a:off x="4050" y="2064"/>
              <a:ext cx="0" cy="619"/>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89" name="Line 113"/>
            <p:cNvSpPr>
              <a:spLocks noChangeShapeType="1"/>
            </p:cNvSpPr>
            <p:nvPr/>
          </p:nvSpPr>
          <p:spPr bwMode="auto">
            <a:xfrm flipV="1">
              <a:off x="4159" y="2064"/>
              <a:ext cx="0" cy="619"/>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90" name="Line 114"/>
            <p:cNvSpPr>
              <a:spLocks noChangeShapeType="1"/>
            </p:cNvSpPr>
            <p:nvPr/>
          </p:nvSpPr>
          <p:spPr bwMode="auto">
            <a:xfrm flipV="1">
              <a:off x="4270" y="2064"/>
              <a:ext cx="0" cy="619"/>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91" name="Line 115"/>
            <p:cNvSpPr>
              <a:spLocks noChangeShapeType="1"/>
            </p:cNvSpPr>
            <p:nvPr/>
          </p:nvSpPr>
          <p:spPr bwMode="auto">
            <a:xfrm flipV="1">
              <a:off x="4380" y="2064"/>
              <a:ext cx="0" cy="619"/>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92" name="Text Box 116"/>
            <p:cNvSpPr txBox="1">
              <a:spLocks noChangeArrowheads="1"/>
            </p:cNvSpPr>
            <p:nvPr/>
          </p:nvSpPr>
          <p:spPr bwMode="auto">
            <a:xfrm>
              <a:off x="3887" y="2197"/>
              <a:ext cx="330" cy="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200">
                  <a:latin typeface="Times New Roman" pitchFamily="18" charset="0"/>
                  <a:cs typeface="Times New Roman" pitchFamily="18" charset="0"/>
                </a:rPr>
                <a:t>+</a:t>
              </a:r>
            </a:p>
          </p:txBody>
        </p:sp>
        <p:sp>
          <p:nvSpPr>
            <p:cNvPr id="101493" name="AutoShape 117"/>
            <p:cNvSpPr>
              <a:spLocks noChangeArrowheads="1"/>
            </p:cNvSpPr>
            <p:nvPr/>
          </p:nvSpPr>
          <p:spPr bwMode="auto">
            <a:xfrm>
              <a:off x="3939" y="2283"/>
              <a:ext cx="132" cy="132"/>
            </a:xfrm>
            <a:prstGeom prst="flowChartConnector">
              <a:avLst/>
            </a:prstGeom>
            <a:noFill/>
            <a:ln w="28575">
              <a:solidFill>
                <a:srgbClr val="000099"/>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94" name="AutoShape 118"/>
            <p:cNvSpPr>
              <a:spLocks noChangeArrowheads="1"/>
            </p:cNvSpPr>
            <p:nvPr/>
          </p:nvSpPr>
          <p:spPr bwMode="auto">
            <a:xfrm>
              <a:off x="4820" y="2485"/>
              <a:ext cx="132" cy="132"/>
            </a:xfrm>
            <a:prstGeom prst="flowChartConnector">
              <a:avLst/>
            </a:prstGeom>
            <a:noFill/>
            <a:ln w="28575">
              <a:solidFill>
                <a:srgbClr val="000099"/>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95" name="Text Box 119"/>
            <p:cNvSpPr txBox="1">
              <a:spLocks noChangeArrowheads="1"/>
            </p:cNvSpPr>
            <p:nvPr/>
          </p:nvSpPr>
          <p:spPr bwMode="auto">
            <a:xfrm>
              <a:off x="2889" y="2205"/>
              <a:ext cx="949" cy="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0099"/>
                  </a:solidFill>
                </a:rPr>
                <a:t>N</a:t>
              </a:r>
              <a:r>
                <a:rPr lang="en-US" sz="2800" baseline="-25000">
                  <a:solidFill>
                    <a:srgbClr val="000099"/>
                  </a:solidFill>
                </a:rPr>
                <a:t>1</a:t>
              </a:r>
              <a:r>
                <a:rPr lang="en-US" sz="2800">
                  <a:solidFill>
                    <a:srgbClr val="000099"/>
                  </a:solidFill>
                </a:rPr>
                <a:t>=3P</a:t>
              </a:r>
            </a:p>
          </p:txBody>
        </p:sp>
        <p:sp>
          <p:nvSpPr>
            <p:cNvPr id="101496" name="Line 120"/>
            <p:cNvSpPr>
              <a:spLocks noChangeShapeType="1"/>
            </p:cNvSpPr>
            <p:nvPr/>
          </p:nvSpPr>
          <p:spPr bwMode="auto">
            <a:xfrm flipV="1">
              <a:off x="5178" y="2450"/>
              <a:ext cx="0" cy="214"/>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97" name="Line 121"/>
            <p:cNvSpPr>
              <a:spLocks noChangeShapeType="1"/>
            </p:cNvSpPr>
            <p:nvPr/>
          </p:nvSpPr>
          <p:spPr bwMode="auto">
            <a:xfrm flipV="1">
              <a:off x="5086" y="2450"/>
              <a:ext cx="0" cy="214"/>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98" name="Line 122"/>
            <p:cNvSpPr>
              <a:spLocks noChangeShapeType="1"/>
            </p:cNvSpPr>
            <p:nvPr/>
          </p:nvSpPr>
          <p:spPr bwMode="auto">
            <a:xfrm flipV="1">
              <a:off x="5004" y="2450"/>
              <a:ext cx="0" cy="214"/>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99" name="Line 123"/>
            <p:cNvSpPr>
              <a:spLocks noChangeShapeType="1"/>
            </p:cNvSpPr>
            <p:nvPr/>
          </p:nvSpPr>
          <p:spPr bwMode="auto">
            <a:xfrm flipV="1">
              <a:off x="4921" y="2450"/>
              <a:ext cx="0" cy="21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500" name="Line 124"/>
            <p:cNvSpPr>
              <a:spLocks noChangeShapeType="1"/>
            </p:cNvSpPr>
            <p:nvPr/>
          </p:nvSpPr>
          <p:spPr bwMode="auto">
            <a:xfrm flipV="1">
              <a:off x="4829" y="2450"/>
              <a:ext cx="0" cy="214"/>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501" name="Line 125"/>
            <p:cNvSpPr>
              <a:spLocks noChangeShapeType="1"/>
            </p:cNvSpPr>
            <p:nvPr/>
          </p:nvSpPr>
          <p:spPr bwMode="auto">
            <a:xfrm flipV="1">
              <a:off x="4747" y="2450"/>
              <a:ext cx="0" cy="214"/>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502" name="Line 126"/>
            <p:cNvSpPr>
              <a:spLocks noChangeShapeType="1"/>
            </p:cNvSpPr>
            <p:nvPr/>
          </p:nvSpPr>
          <p:spPr bwMode="auto">
            <a:xfrm flipV="1">
              <a:off x="4573" y="2450"/>
              <a:ext cx="0" cy="214"/>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503" name="Line 127"/>
            <p:cNvSpPr>
              <a:spLocks noChangeShapeType="1"/>
            </p:cNvSpPr>
            <p:nvPr/>
          </p:nvSpPr>
          <p:spPr bwMode="auto">
            <a:xfrm flipV="1">
              <a:off x="4655" y="2450"/>
              <a:ext cx="0" cy="214"/>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504" name="Text Box 128"/>
            <p:cNvSpPr txBox="1">
              <a:spLocks noChangeArrowheads="1"/>
            </p:cNvSpPr>
            <p:nvPr/>
          </p:nvSpPr>
          <p:spPr bwMode="auto">
            <a:xfrm>
              <a:off x="4603" y="2109"/>
              <a:ext cx="899" cy="5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0099"/>
                  </a:solidFill>
                </a:rPr>
                <a:t>N</a:t>
              </a:r>
              <a:r>
                <a:rPr lang="en-US" sz="2800" baseline="-25000">
                  <a:solidFill>
                    <a:srgbClr val="000099"/>
                  </a:solidFill>
                </a:rPr>
                <a:t>2</a:t>
              </a:r>
              <a:r>
                <a:rPr lang="en-US" sz="2800">
                  <a:solidFill>
                    <a:srgbClr val="000099"/>
                  </a:solidFill>
                </a:rPr>
                <a:t>=P</a:t>
              </a:r>
            </a:p>
          </p:txBody>
        </p:sp>
        <p:sp>
          <p:nvSpPr>
            <p:cNvPr id="101505" name="Text Box 129"/>
            <p:cNvSpPr txBox="1">
              <a:spLocks noChangeArrowheads="1"/>
            </p:cNvSpPr>
            <p:nvPr/>
          </p:nvSpPr>
          <p:spPr bwMode="auto">
            <a:xfrm>
              <a:off x="3875" y="2192"/>
              <a:ext cx="247"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99"/>
                  </a:solidFill>
                </a:rPr>
                <a:t>+</a:t>
              </a:r>
            </a:p>
          </p:txBody>
        </p:sp>
        <p:sp>
          <p:nvSpPr>
            <p:cNvPr id="101506" name="Text Box 130"/>
            <p:cNvSpPr txBox="1">
              <a:spLocks noChangeArrowheads="1"/>
            </p:cNvSpPr>
            <p:nvPr/>
          </p:nvSpPr>
          <p:spPr bwMode="auto">
            <a:xfrm>
              <a:off x="4760" y="2396"/>
              <a:ext cx="247"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99"/>
                  </a:solidFill>
                </a:rPr>
                <a:t>+</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01378">
                                            <p:txEl>
                                              <p:pRg st="0" end="0"/>
                                            </p:txEl>
                                          </p:spTgt>
                                        </p:tgtEl>
                                        <p:attrNameLst>
                                          <p:attrName>style.visibility</p:attrName>
                                        </p:attrNameLst>
                                      </p:cBhvr>
                                      <p:to>
                                        <p:strVal val="visible"/>
                                      </p:to>
                                    </p:set>
                                    <p:animEffect transition="in" filter="checkerboard(across)">
                                      <p:cBhvr>
                                        <p:cTn id="7" dur="2000"/>
                                        <p:tgtEl>
                                          <p:spTgt spid="101378">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101412"/>
                                        </p:tgtEl>
                                        <p:attrNameLst>
                                          <p:attrName>style.visibility</p:attrName>
                                        </p:attrNameLst>
                                      </p:cBhvr>
                                      <p:to>
                                        <p:strVal val="visible"/>
                                      </p:to>
                                    </p:set>
                                    <p:animEffect transition="in" filter="wheel(4)">
                                      <p:cBhvr>
                                        <p:cTn id="12" dur="2000"/>
                                        <p:tgtEl>
                                          <p:spTgt spid="10141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101428"/>
                                        </p:tgtEl>
                                        <p:attrNameLst>
                                          <p:attrName>style.visibility</p:attrName>
                                        </p:attrNameLst>
                                      </p:cBhvr>
                                      <p:to>
                                        <p:strVal val="visible"/>
                                      </p:to>
                                    </p:set>
                                    <p:animEffect transition="in" filter="wheel(4)">
                                      <p:cBhvr>
                                        <p:cTn id="17" dur="2000"/>
                                        <p:tgtEl>
                                          <p:spTgt spid="10142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101474"/>
                                        </p:tgtEl>
                                        <p:attrNameLst>
                                          <p:attrName>style.visibility</p:attrName>
                                        </p:attrNameLst>
                                      </p:cBhvr>
                                      <p:to>
                                        <p:strVal val="visible"/>
                                      </p:to>
                                    </p:set>
                                    <p:animEffect transition="in" filter="wheel(4)">
                                      <p:cBhvr>
                                        <p:cTn id="22" dur="2000"/>
                                        <p:tgtEl>
                                          <p:spTgt spid="101474"/>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101468"/>
                                        </p:tgtEl>
                                        <p:attrNameLst>
                                          <p:attrName>style.visibility</p:attrName>
                                        </p:attrNameLst>
                                      </p:cBhvr>
                                      <p:to>
                                        <p:strVal val="visible"/>
                                      </p:to>
                                    </p:set>
                                    <p:animEffect transition="in" filter="wheel(4)">
                                      <p:cBhvr>
                                        <p:cTn id="27" dur="2000"/>
                                        <p:tgtEl>
                                          <p:spTgt spid="101468"/>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grpId="0" nodeType="clickEffect">
                                  <p:stCondLst>
                                    <p:cond delay="0"/>
                                  </p:stCondLst>
                                  <p:childTnLst>
                                    <p:set>
                                      <p:cBhvr>
                                        <p:cTn id="31" dur="1" fill="hold">
                                          <p:stCondLst>
                                            <p:cond delay="0"/>
                                          </p:stCondLst>
                                        </p:cTn>
                                        <p:tgtEl>
                                          <p:spTgt spid="101469"/>
                                        </p:tgtEl>
                                        <p:attrNameLst>
                                          <p:attrName>style.visibility</p:attrName>
                                        </p:attrNameLst>
                                      </p:cBhvr>
                                      <p:to>
                                        <p:strVal val="visible"/>
                                      </p:to>
                                    </p:set>
                                    <p:animEffect transition="in" filter="wheel(4)">
                                      <p:cBhvr>
                                        <p:cTn id="32" dur="2000"/>
                                        <p:tgtEl>
                                          <p:spTgt spid="101469"/>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101379"/>
                                        </p:tgtEl>
                                        <p:attrNameLst>
                                          <p:attrName>style.visibility</p:attrName>
                                        </p:attrNameLst>
                                      </p:cBhvr>
                                      <p:to>
                                        <p:strVal val="visible"/>
                                      </p:to>
                                    </p:set>
                                    <p:animEffect transition="in" filter="wheel(4)">
                                      <p:cBhvr>
                                        <p:cTn id="37" dur="2000"/>
                                        <p:tgtEl>
                                          <p:spTgt spid="101379"/>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nodeType="clickEffect">
                                  <p:stCondLst>
                                    <p:cond delay="0"/>
                                  </p:stCondLst>
                                  <p:childTnLst>
                                    <p:set>
                                      <p:cBhvr>
                                        <p:cTn id="41" dur="1" fill="hold">
                                          <p:stCondLst>
                                            <p:cond delay="0"/>
                                          </p:stCondLst>
                                        </p:cTn>
                                        <p:tgtEl>
                                          <p:spTgt spid="101478"/>
                                        </p:tgtEl>
                                        <p:attrNameLst>
                                          <p:attrName>style.visibility</p:attrName>
                                        </p:attrNameLst>
                                      </p:cBhvr>
                                      <p:to>
                                        <p:strVal val="visible"/>
                                      </p:to>
                                    </p:set>
                                    <p:animEffect transition="in" filter="wheel(4)">
                                      <p:cBhvr>
                                        <p:cTn id="42" dur="2000"/>
                                        <p:tgtEl>
                                          <p:spTgt spid="101478"/>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grpId="0" nodeType="clickEffect">
                                  <p:stCondLst>
                                    <p:cond delay="0"/>
                                  </p:stCondLst>
                                  <p:childTnLst>
                                    <p:set>
                                      <p:cBhvr>
                                        <p:cTn id="46" dur="1" fill="hold">
                                          <p:stCondLst>
                                            <p:cond delay="0"/>
                                          </p:stCondLst>
                                        </p:cTn>
                                        <p:tgtEl>
                                          <p:spTgt spid="101406"/>
                                        </p:tgtEl>
                                        <p:attrNameLst>
                                          <p:attrName>style.visibility</p:attrName>
                                        </p:attrNameLst>
                                      </p:cBhvr>
                                      <p:to>
                                        <p:strVal val="visible"/>
                                      </p:to>
                                    </p:set>
                                    <p:animEffect transition="in" filter="checkerboard(across)">
                                      <p:cBhvr>
                                        <p:cTn id="47" dur="2000"/>
                                        <p:tgtEl>
                                          <p:spTgt spid="101406"/>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3" presetClass="entr" presetSubtype="10" fill="hold" nodeType="clickEffect">
                                  <p:stCondLst>
                                    <p:cond delay="0"/>
                                  </p:stCondLst>
                                  <p:childTnLst>
                                    <p:set>
                                      <p:cBhvr>
                                        <p:cTn id="51" dur="1" fill="hold">
                                          <p:stCondLst>
                                            <p:cond delay="0"/>
                                          </p:stCondLst>
                                        </p:cTn>
                                        <p:tgtEl>
                                          <p:spTgt spid="101407"/>
                                        </p:tgtEl>
                                        <p:attrNameLst>
                                          <p:attrName>style.visibility</p:attrName>
                                        </p:attrNameLst>
                                      </p:cBhvr>
                                      <p:to>
                                        <p:strVal val="visible"/>
                                      </p:to>
                                    </p:set>
                                    <p:animEffect transition="in" filter="blinds(horizontal)">
                                      <p:cBhvr>
                                        <p:cTn id="52" dur="2000"/>
                                        <p:tgtEl>
                                          <p:spTgt spid="101407"/>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5" presetClass="entr" presetSubtype="10" fill="hold" grpId="0" nodeType="clickEffect">
                                  <p:stCondLst>
                                    <p:cond delay="0"/>
                                  </p:stCondLst>
                                  <p:childTnLst>
                                    <p:set>
                                      <p:cBhvr>
                                        <p:cTn id="56" dur="1" fill="hold">
                                          <p:stCondLst>
                                            <p:cond delay="0"/>
                                          </p:stCondLst>
                                        </p:cTn>
                                        <p:tgtEl>
                                          <p:spTgt spid="101408"/>
                                        </p:tgtEl>
                                        <p:attrNameLst>
                                          <p:attrName>style.visibility</p:attrName>
                                        </p:attrNameLst>
                                      </p:cBhvr>
                                      <p:to>
                                        <p:strVal val="visible"/>
                                      </p:to>
                                    </p:set>
                                    <p:animEffect transition="in" filter="checkerboard(across)">
                                      <p:cBhvr>
                                        <p:cTn id="57" dur="2000"/>
                                        <p:tgtEl>
                                          <p:spTgt spid="101408"/>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3" presetClass="entr" presetSubtype="10" fill="hold" nodeType="clickEffect">
                                  <p:stCondLst>
                                    <p:cond delay="0"/>
                                  </p:stCondLst>
                                  <p:childTnLst>
                                    <p:set>
                                      <p:cBhvr>
                                        <p:cTn id="61" dur="1" fill="hold">
                                          <p:stCondLst>
                                            <p:cond delay="0"/>
                                          </p:stCondLst>
                                        </p:cTn>
                                        <p:tgtEl>
                                          <p:spTgt spid="101409"/>
                                        </p:tgtEl>
                                        <p:attrNameLst>
                                          <p:attrName>style.visibility</p:attrName>
                                        </p:attrNameLst>
                                      </p:cBhvr>
                                      <p:to>
                                        <p:strVal val="visible"/>
                                      </p:to>
                                    </p:set>
                                    <p:animEffect transition="in" filter="blinds(horizontal)">
                                      <p:cBhvr>
                                        <p:cTn id="62" dur="2000"/>
                                        <p:tgtEl>
                                          <p:spTgt spid="101409"/>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5" presetClass="entr" presetSubtype="10" fill="hold" grpId="0" nodeType="clickEffect">
                                  <p:stCondLst>
                                    <p:cond delay="0"/>
                                  </p:stCondLst>
                                  <p:childTnLst>
                                    <p:set>
                                      <p:cBhvr>
                                        <p:cTn id="66" dur="1" fill="hold">
                                          <p:stCondLst>
                                            <p:cond delay="0"/>
                                          </p:stCondLst>
                                        </p:cTn>
                                        <p:tgtEl>
                                          <p:spTgt spid="101410"/>
                                        </p:tgtEl>
                                        <p:attrNameLst>
                                          <p:attrName>style.visibility</p:attrName>
                                        </p:attrNameLst>
                                      </p:cBhvr>
                                      <p:to>
                                        <p:strVal val="visible"/>
                                      </p:to>
                                    </p:set>
                                    <p:animEffect transition="in" filter="checkerboard(across)">
                                      <p:cBhvr>
                                        <p:cTn id="67" dur="2000"/>
                                        <p:tgtEl>
                                          <p:spTgt spid="101410"/>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21" presetClass="entr" presetSubtype="4" fill="hold" grpId="0" nodeType="clickEffect">
                                  <p:stCondLst>
                                    <p:cond delay="0"/>
                                  </p:stCondLst>
                                  <p:childTnLst>
                                    <p:set>
                                      <p:cBhvr>
                                        <p:cTn id="71" dur="1" fill="hold">
                                          <p:stCondLst>
                                            <p:cond delay="0"/>
                                          </p:stCondLst>
                                        </p:cTn>
                                        <p:tgtEl>
                                          <p:spTgt spid="101471"/>
                                        </p:tgtEl>
                                        <p:attrNameLst>
                                          <p:attrName>style.visibility</p:attrName>
                                        </p:attrNameLst>
                                      </p:cBhvr>
                                      <p:to>
                                        <p:strVal val="visible"/>
                                      </p:to>
                                    </p:set>
                                    <p:animEffect transition="in" filter="wheel(4)">
                                      <p:cBhvr>
                                        <p:cTn id="72" dur="2000"/>
                                        <p:tgtEl>
                                          <p:spTgt spid="101471"/>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21" presetClass="entr" presetSubtype="4" fill="hold" nodeType="clickEffect">
                                  <p:stCondLst>
                                    <p:cond delay="0"/>
                                  </p:stCondLst>
                                  <p:childTnLst>
                                    <p:set>
                                      <p:cBhvr>
                                        <p:cTn id="76" dur="1" fill="hold">
                                          <p:stCondLst>
                                            <p:cond delay="0"/>
                                          </p:stCondLst>
                                        </p:cTn>
                                        <p:tgtEl>
                                          <p:spTgt spid="101470"/>
                                        </p:tgtEl>
                                        <p:attrNameLst>
                                          <p:attrName>style.visibility</p:attrName>
                                        </p:attrNameLst>
                                      </p:cBhvr>
                                      <p:to>
                                        <p:strVal val="visible"/>
                                      </p:to>
                                    </p:set>
                                    <p:animEffect transition="in" filter="wheel(4)">
                                      <p:cBhvr>
                                        <p:cTn id="77" dur="2000"/>
                                        <p:tgtEl>
                                          <p:spTgt spid="101470"/>
                                        </p:tgtEl>
                                      </p:cBhvr>
                                    </p:animEffect>
                                  </p:childTnLst>
                                </p:cTn>
                              </p:par>
                            </p:childTnLst>
                          </p:cTn>
                        </p:par>
                      </p:childTnLst>
                    </p:cTn>
                  </p:par>
                  <p:par>
                    <p:cTn id="78" fill="hold" nodeType="clickPar">
                      <p:stCondLst>
                        <p:cond delay="indefinite"/>
                      </p:stCondLst>
                      <p:childTnLst>
                        <p:par>
                          <p:cTn id="79" fill="hold" nodeType="withGroup">
                            <p:stCondLst>
                              <p:cond delay="0"/>
                            </p:stCondLst>
                            <p:childTnLst>
                              <p:par>
                                <p:cTn id="80" presetID="5" presetClass="entr" presetSubtype="10" fill="hold" grpId="0" nodeType="clickEffect">
                                  <p:stCondLst>
                                    <p:cond delay="0"/>
                                  </p:stCondLst>
                                  <p:childTnLst>
                                    <p:set>
                                      <p:cBhvr>
                                        <p:cTn id="81" dur="1" fill="hold">
                                          <p:stCondLst>
                                            <p:cond delay="0"/>
                                          </p:stCondLst>
                                        </p:cTn>
                                        <p:tgtEl>
                                          <p:spTgt spid="101411"/>
                                        </p:tgtEl>
                                        <p:attrNameLst>
                                          <p:attrName>style.visibility</p:attrName>
                                        </p:attrNameLst>
                                      </p:cBhvr>
                                      <p:to>
                                        <p:strVal val="visible"/>
                                      </p:to>
                                    </p:set>
                                    <p:animEffect transition="in" filter="checkerboard(across)">
                                      <p:cBhvr>
                                        <p:cTn id="82" dur="2000"/>
                                        <p:tgtEl>
                                          <p:spTgt spid="101411"/>
                                        </p:tgtEl>
                                      </p:cBhvr>
                                    </p:animEffect>
                                  </p:childTnLst>
                                </p:cTn>
                              </p:par>
                            </p:childTnLst>
                          </p:cTn>
                        </p:par>
                      </p:childTnLst>
                    </p:cTn>
                  </p:par>
                  <p:par>
                    <p:cTn id="83" fill="hold" nodeType="clickPar">
                      <p:stCondLst>
                        <p:cond delay="indefinite"/>
                      </p:stCondLst>
                      <p:childTnLst>
                        <p:par>
                          <p:cTn id="84" fill="hold" nodeType="withGroup">
                            <p:stCondLst>
                              <p:cond delay="0"/>
                            </p:stCondLst>
                            <p:childTnLst>
                              <p:par>
                                <p:cTn id="85" presetID="4" presetClass="entr" presetSubtype="16" fill="hold" grpId="0" nodeType="clickEffect">
                                  <p:stCondLst>
                                    <p:cond delay="0"/>
                                  </p:stCondLst>
                                  <p:childTnLst>
                                    <p:set>
                                      <p:cBhvr>
                                        <p:cTn id="86" dur="1" fill="hold">
                                          <p:stCondLst>
                                            <p:cond delay="0"/>
                                          </p:stCondLst>
                                        </p:cTn>
                                        <p:tgtEl>
                                          <p:spTgt spid="101473"/>
                                        </p:tgtEl>
                                        <p:attrNameLst>
                                          <p:attrName>style.visibility</p:attrName>
                                        </p:attrNameLst>
                                      </p:cBhvr>
                                      <p:to>
                                        <p:strVal val="visible"/>
                                      </p:to>
                                    </p:set>
                                    <p:animEffect transition="in" filter="box(in)">
                                      <p:cBhvr>
                                        <p:cTn id="87" dur="500"/>
                                        <p:tgtEl>
                                          <p:spTgt spid="101473"/>
                                        </p:tgtEl>
                                      </p:cBhvr>
                                    </p:animEffect>
                                  </p:childTnLst>
                                </p:cTn>
                              </p:par>
                            </p:childTnLst>
                          </p:cTn>
                        </p:par>
                      </p:childTnLst>
                    </p:cTn>
                  </p:par>
                  <p:par>
                    <p:cTn id="88" fill="hold" nodeType="clickPar">
                      <p:stCondLst>
                        <p:cond delay="indefinite"/>
                      </p:stCondLst>
                      <p:childTnLst>
                        <p:par>
                          <p:cTn id="89" fill="hold" nodeType="withGroup">
                            <p:stCondLst>
                              <p:cond delay="0"/>
                            </p:stCondLst>
                            <p:childTnLst>
                              <p:par>
                                <p:cTn id="90" presetID="21" presetClass="entr" presetSubtype="4" fill="hold" nodeType="clickEffect">
                                  <p:stCondLst>
                                    <p:cond delay="0"/>
                                  </p:stCondLst>
                                  <p:childTnLst>
                                    <p:set>
                                      <p:cBhvr>
                                        <p:cTn id="91" dur="1" fill="hold">
                                          <p:stCondLst>
                                            <p:cond delay="0"/>
                                          </p:stCondLst>
                                        </p:cTn>
                                        <p:tgtEl>
                                          <p:spTgt spid="101472"/>
                                        </p:tgtEl>
                                        <p:attrNameLst>
                                          <p:attrName>style.visibility</p:attrName>
                                        </p:attrNameLst>
                                      </p:cBhvr>
                                      <p:to>
                                        <p:strVal val="visible"/>
                                      </p:to>
                                    </p:set>
                                    <p:animEffect transition="in" filter="wheel(4)">
                                      <p:cBhvr>
                                        <p:cTn id="92" dur="2000"/>
                                        <p:tgtEl>
                                          <p:spTgt spid="101472"/>
                                        </p:tgtEl>
                                      </p:cBhvr>
                                    </p:animEffect>
                                  </p:childTnLst>
                                </p:cTn>
                              </p:par>
                            </p:childTnLst>
                          </p:cTn>
                        </p:par>
                      </p:childTnLst>
                    </p:cTn>
                  </p:par>
                  <p:par>
                    <p:cTn id="93" fill="hold" nodeType="clickPar">
                      <p:stCondLst>
                        <p:cond delay="indefinite"/>
                      </p:stCondLst>
                      <p:childTnLst>
                        <p:par>
                          <p:cTn id="94" fill="hold" nodeType="withGroup">
                            <p:stCondLst>
                              <p:cond delay="0"/>
                            </p:stCondLst>
                            <p:childTnLst>
                              <p:par>
                                <p:cTn id="95" presetID="21" presetClass="entr" presetSubtype="4" fill="hold" nodeType="clickEffect">
                                  <p:stCondLst>
                                    <p:cond delay="0"/>
                                  </p:stCondLst>
                                  <p:childTnLst>
                                    <p:set>
                                      <p:cBhvr>
                                        <p:cTn id="96" dur="1" fill="hold">
                                          <p:stCondLst>
                                            <p:cond delay="0"/>
                                          </p:stCondLst>
                                        </p:cTn>
                                        <p:tgtEl>
                                          <p:spTgt spid="101440"/>
                                        </p:tgtEl>
                                        <p:attrNameLst>
                                          <p:attrName>style.visibility</p:attrName>
                                        </p:attrNameLst>
                                      </p:cBhvr>
                                      <p:to>
                                        <p:strVal val="visible"/>
                                      </p:to>
                                    </p:set>
                                    <p:animEffect transition="in" filter="wheel(4)">
                                      <p:cBhvr>
                                        <p:cTn id="97" dur="2000"/>
                                        <p:tgtEl>
                                          <p:spTgt spid="1014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378" grpId="0" build="p" autoUpdateAnimBg="0"/>
      <p:bldP spid="101406" grpId="0" autoUpdateAnimBg="0"/>
      <p:bldP spid="101408" grpId="0" autoUpdateAnimBg="0"/>
      <p:bldP spid="101410" grpId="0" autoUpdateAnimBg="0"/>
      <p:bldP spid="101411" grpId="0" autoUpdateAnimBg="0"/>
      <p:bldP spid="101469" grpId="0"/>
      <p:bldP spid="101471" grpId="0"/>
      <p:bldP spid="101473" grpId="0"/>
    </p:bldLst>
  </p:timing>
</p:sld>
</file>

<file path=ppt/slides/slide5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02402" name="Rectangle 2"/>
          <p:cNvSpPr>
            <a:spLocks noGrp="1" noChangeArrowheads="1"/>
          </p:cNvSpPr>
          <p:nvPr>
            <p:ph type="body" sz="half" idx="1"/>
          </p:nvPr>
        </p:nvSpPr>
        <p:spPr>
          <a:xfrm>
            <a:off x="457200" y="157163"/>
            <a:ext cx="8001000" cy="762000"/>
          </a:xfrm>
        </p:spPr>
        <p:txBody>
          <a:bodyPr/>
          <a:lstStyle/>
          <a:p>
            <a:r>
              <a:rPr lang="en-US" sz="2800" b="1"/>
              <a:t>2.5. Ứng suất trên mặt cắt nghiêng</a:t>
            </a:r>
            <a:r>
              <a:rPr lang="en-US" sz="2800"/>
              <a:t>. </a:t>
            </a:r>
          </a:p>
        </p:txBody>
      </p:sp>
      <p:graphicFrame>
        <p:nvGraphicFramePr>
          <p:cNvPr id="102403" name="Object 3"/>
          <p:cNvGraphicFramePr>
            <a:graphicFrameLocks noChangeAspect="1"/>
          </p:cNvGraphicFramePr>
          <p:nvPr/>
        </p:nvGraphicFramePr>
        <p:xfrm>
          <a:off x="104775" y="2624138"/>
          <a:ext cx="6705600" cy="682625"/>
        </p:xfrm>
        <a:graphic>
          <a:graphicData uri="http://schemas.openxmlformats.org/presentationml/2006/ole">
            <mc:AlternateContent xmlns:mc="http://schemas.openxmlformats.org/markup-compatibility/2006">
              <mc:Choice xmlns:v="urn:schemas-microsoft-com:vml" Requires="v">
                <p:oleObj spid="_x0000_s102465" name="Document" r:id="rId3" imgW="2966760" imgH="279000" progId="Word.Document.8">
                  <p:embed/>
                </p:oleObj>
              </mc:Choice>
              <mc:Fallback>
                <p:oleObj name="Document" r:id="rId3" imgW="2966760" imgH="279000" progId="Word.Document.8">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4775" y="2624138"/>
                        <a:ext cx="6705600" cy="682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02404" name="Object 4"/>
          <p:cNvGraphicFramePr>
            <a:graphicFrameLocks noChangeAspect="1"/>
          </p:cNvGraphicFramePr>
          <p:nvPr/>
        </p:nvGraphicFramePr>
        <p:xfrm>
          <a:off x="157163" y="3190875"/>
          <a:ext cx="6286500" cy="1125538"/>
        </p:xfrm>
        <a:graphic>
          <a:graphicData uri="http://schemas.openxmlformats.org/presentationml/2006/ole">
            <mc:AlternateContent xmlns:mc="http://schemas.openxmlformats.org/markup-compatibility/2006">
              <mc:Choice xmlns:v="urn:schemas-microsoft-com:vml" Requires="v">
                <p:oleObj spid="_x0000_s102466" name="Document" r:id="rId5" imgW="2779924" imgH="426913" progId="Word.Document.8">
                  <p:embed/>
                </p:oleObj>
              </mc:Choice>
              <mc:Fallback>
                <p:oleObj name="Document" r:id="rId5" imgW="2779924" imgH="426913" progId="Word.Document.8">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57163" y="3190875"/>
                        <a:ext cx="6286500" cy="1125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02405" name="Object 5"/>
          <p:cNvGraphicFramePr>
            <a:graphicFrameLocks noChangeAspect="1"/>
          </p:cNvGraphicFramePr>
          <p:nvPr/>
        </p:nvGraphicFramePr>
        <p:xfrm>
          <a:off x="5962650" y="2924175"/>
          <a:ext cx="3800475" cy="939800"/>
        </p:xfrm>
        <a:graphic>
          <a:graphicData uri="http://schemas.openxmlformats.org/presentationml/2006/ole">
            <mc:AlternateContent xmlns:mc="http://schemas.openxmlformats.org/markup-compatibility/2006">
              <mc:Choice xmlns:v="urn:schemas-microsoft-com:vml" Requires="v">
                <p:oleObj spid="_x0000_s102467" name="Document" r:id="rId7" imgW="1974240" imgH="504720" progId="Word.Document.8">
                  <p:embed/>
                </p:oleObj>
              </mc:Choice>
              <mc:Fallback>
                <p:oleObj name="Document" r:id="rId7" imgW="1974240" imgH="504720" progId="Word.Document.8">
                  <p:embed/>
                  <p:pic>
                    <p:nvPicPr>
                      <p:cNvPr id="0" name="Object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962650" y="2924175"/>
                        <a:ext cx="3800475" cy="939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02406" name="Object 6"/>
          <p:cNvGraphicFramePr>
            <a:graphicFrameLocks noChangeAspect="1"/>
          </p:cNvGraphicFramePr>
          <p:nvPr/>
        </p:nvGraphicFramePr>
        <p:xfrm>
          <a:off x="271463" y="4495800"/>
          <a:ext cx="5291137" cy="1074738"/>
        </p:xfrm>
        <a:graphic>
          <a:graphicData uri="http://schemas.openxmlformats.org/presentationml/2006/ole">
            <mc:AlternateContent xmlns:mc="http://schemas.openxmlformats.org/markup-compatibility/2006">
              <mc:Choice xmlns:v="urn:schemas-microsoft-com:vml" Requires="v">
                <p:oleObj spid="_x0000_s102468" name="Document" r:id="rId9" imgW="2426992" imgH="444566" progId="Word.Document.8">
                  <p:embed/>
                </p:oleObj>
              </mc:Choice>
              <mc:Fallback>
                <p:oleObj name="Document" r:id="rId9" imgW="2426992" imgH="444566" progId="Word.Document.8">
                  <p:embed/>
                  <p:pic>
                    <p:nvPicPr>
                      <p:cNvPr id="0" name="Object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1463" y="4495800"/>
                        <a:ext cx="5291137" cy="1074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02407" name="Text Box 7"/>
          <p:cNvSpPr txBox="1">
            <a:spLocks noChangeArrowheads="1"/>
          </p:cNvSpPr>
          <p:nvPr/>
        </p:nvSpPr>
        <p:spPr bwMode="auto">
          <a:xfrm>
            <a:off x="584200" y="5584825"/>
            <a:ext cx="8107363" cy="1373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Ứng suất tiếp trên hai mặt nghiêng vuông góc với </a:t>
            </a:r>
          </a:p>
          <a:p>
            <a:pPr algn="l"/>
            <a:r>
              <a:rPr lang="en-US" sz="2800">
                <a:solidFill>
                  <a:srgbClr val="000000"/>
                </a:solidFill>
              </a:rPr>
              <a:t>nhau có cùng trị số nhưng ngược dấu.</a:t>
            </a:r>
          </a:p>
          <a:p>
            <a:pPr algn="l"/>
            <a:endParaRPr lang="en-US" sz="2800"/>
          </a:p>
        </p:txBody>
      </p:sp>
      <p:sp>
        <p:nvSpPr>
          <p:cNvPr id="102408" name="Text Box 8"/>
          <p:cNvSpPr txBox="1">
            <a:spLocks noChangeArrowheads="1"/>
          </p:cNvSpPr>
          <p:nvPr/>
        </p:nvSpPr>
        <p:spPr bwMode="auto">
          <a:xfrm>
            <a:off x="7872413" y="5189538"/>
            <a:ext cx="10652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(2. 10)</a:t>
            </a:r>
          </a:p>
        </p:txBody>
      </p:sp>
      <p:sp>
        <p:nvSpPr>
          <p:cNvPr id="102409" name="Rectangle 9"/>
          <p:cNvSpPr>
            <a:spLocks noChangeArrowheads="1"/>
          </p:cNvSpPr>
          <p:nvPr/>
        </p:nvSpPr>
        <p:spPr bwMode="auto">
          <a:xfrm>
            <a:off x="5426075" y="5368925"/>
            <a:ext cx="53975" cy="258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VnBook-Antiqua" pitchFamily="34" charset="0"/>
                <a:cs typeface="Times New Roman" pitchFamily="18" charset="0"/>
              </a:rPr>
              <a:t> </a:t>
            </a:r>
            <a:endParaRPr lang="en-US">
              <a:latin typeface="Times New Roman" pitchFamily="18" charset="0"/>
              <a:cs typeface="Times New Roman" pitchFamily="18" charset="0"/>
            </a:endParaRPr>
          </a:p>
        </p:txBody>
      </p:sp>
      <p:sp>
        <p:nvSpPr>
          <p:cNvPr id="102410" name="Rectangle 10"/>
          <p:cNvSpPr>
            <a:spLocks noChangeArrowheads="1"/>
          </p:cNvSpPr>
          <p:nvPr/>
        </p:nvSpPr>
        <p:spPr bwMode="auto">
          <a:xfrm>
            <a:off x="5654675" y="5419725"/>
            <a:ext cx="171450" cy="411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Times New Roman" pitchFamily="18" charset="0"/>
                <a:cs typeface="Times New Roman" pitchFamily="18" charset="0"/>
              </a:rPr>
              <a:t>  </a:t>
            </a:r>
            <a:endParaRPr lang="en-US">
              <a:latin typeface="Times New Roman" pitchFamily="18" charset="0"/>
              <a:cs typeface="Times New Roman" pitchFamily="18" charset="0"/>
            </a:endParaRPr>
          </a:p>
        </p:txBody>
      </p:sp>
      <p:sp>
        <p:nvSpPr>
          <p:cNvPr id="102411" name="Rectangle 11"/>
          <p:cNvSpPr>
            <a:spLocks noChangeArrowheads="1"/>
          </p:cNvSpPr>
          <p:nvPr/>
        </p:nvSpPr>
        <p:spPr bwMode="auto">
          <a:xfrm>
            <a:off x="6234113" y="5419725"/>
            <a:ext cx="85725" cy="411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Times New Roman" pitchFamily="18" charset="0"/>
                <a:cs typeface="Times New Roman" pitchFamily="18" charset="0"/>
              </a:rPr>
              <a:t> </a:t>
            </a:r>
            <a:endParaRPr lang="en-US">
              <a:latin typeface="Times New Roman" pitchFamily="18" charset="0"/>
              <a:cs typeface="Times New Roman" pitchFamily="18" charset="0"/>
            </a:endParaRPr>
          </a:p>
        </p:txBody>
      </p:sp>
      <p:sp>
        <p:nvSpPr>
          <p:cNvPr id="102412" name="Rectangle 12"/>
          <p:cNvSpPr>
            <a:spLocks noChangeArrowheads="1"/>
          </p:cNvSpPr>
          <p:nvPr/>
        </p:nvSpPr>
        <p:spPr bwMode="auto">
          <a:xfrm>
            <a:off x="7300913" y="5451475"/>
            <a:ext cx="7620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VnTime" pitchFamily="34" charset="0"/>
                <a:cs typeface="Times New Roman" pitchFamily="18" charset="0"/>
              </a:rPr>
              <a:t> </a:t>
            </a:r>
            <a:endParaRPr lang="en-US">
              <a:latin typeface="Times New Roman" pitchFamily="18" charset="0"/>
              <a:cs typeface="Times New Roman" pitchFamily="18" charset="0"/>
            </a:endParaRPr>
          </a:p>
        </p:txBody>
      </p:sp>
      <p:grpSp>
        <p:nvGrpSpPr>
          <p:cNvPr id="102413" name="Group 13"/>
          <p:cNvGrpSpPr>
            <a:grpSpLocks/>
          </p:cNvGrpSpPr>
          <p:nvPr/>
        </p:nvGrpSpPr>
        <p:grpSpPr bwMode="auto">
          <a:xfrm>
            <a:off x="4403725" y="4676775"/>
            <a:ext cx="4384675" cy="641350"/>
            <a:chOff x="2486" y="2946"/>
            <a:chExt cx="2762" cy="404"/>
          </a:xfrm>
        </p:grpSpPr>
        <p:sp>
          <p:nvSpPr>
            <p:cNvPr id="102414" name="Text Box 14"/>
            <p:cNvSpPr txBox="1">
              <a:spLocks noChangeArrowheads="1"/>
            </p:cNvSpPr>
            <p:nvPr/>
          </p:nvSpPr>
          <p:spPr bwMode="auto">
            <a:xfrm>
              <a:off x="2486" y="2946"/>
              <a:ext cx="276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latin typeface="Times New Roman" pitchFamily="18" charset="0"/>
                  <a:cs typeface="Times New Roman" pitchFamily="18" charset="0"/>
                </a:rPr>
                <a:t>α</a:t>
              </a:r>
              <a:r>
                <a:rPr lang="en-US" sz="2800">
                  <a:latin typeface="Times New Roman" pitchFamily="18" charset="0"/>
                  <a:cs typeface="Times New Roman" pitchFamily="18" charset="0"/>
                </a:rPr>
                <a:t>=45</a:t>
              </a:r>
              <a:r>
                <a:rPr lang="en-US" sz="2800" baseline="30000">
                  <a:latin typeface="Times New Roman" pitchFamily="18" charset="0"/>
                  <a:cs typeface="Times New Roman" pitchFamily="18" charset="0"/>
                </a:rPr>
                <a:t>0</a:t>
              </a:r>
              <a:r>
                <a:rPr lang="en-US" sz="2800">
                  <a:latin typeface="Times New Roman" pitchFamily="18" charset="0"/>
                  <a:cs typeface="Times New Roman" pitchFamily="18" charset="0"/>
                </a:rPr>
                <a:t> v</a:t>
              </a:r>
              <a:r>
                <a:rPr lang="el-GR" sz="2800">
                  <a:latin typeface="Times New Roman" pitchFamily="18" charset="0"/>
                  <a:cs typeface="Times New Roman" pitchFamily="18" charset="0"/>
                </a:rPr>
                <a:t>à</a:t>
              </a:r>
              <a:r>
                <a:rPr lang="en-US" sz="2800">
                  <a:latin typeface="Times New Roman" pitchFamily="18" charset="0"/>
                  <a:cs typeface="Times New Roman" pitchFamily="18" charset="0"/>
                </a:rPr>
                <a:t> </a:t>
              </a:r>
              <a:r>
                <a:rPr lang="el-GR" sz="2800">
                  <a:latin typeface="Times New Roman" pitchFamily="18" charset="0"/>
                  <a:cs typeface="Times New Roman" pitchFamily="18" charset="0"/>
                </a:rPr>
                <a:t>α</a:t>
              </a:r>
              <a:r>
                <a:rPr lang="en-US" sz="2800">
                  <a:latin typeface="Times New Roman" pitchFamily="18" charset="0"/>
                  <a:cs typeface="Times New Roman" pitchFamily="18" charset="0"/>
                </a:rPr>
                <a:t>=135</a:t>
              </a:r>
              <a:r>
                <a:rPr lang="en-US" sz="2800" baseline="30000">
                  <a:latin typeface="Times New Roman" pitchFamily="18" charset="0"/>
                  <a:cs typeface="Times New Roman" pitchFamily="18" charset="0"/>
                </a:rPr>
                <a:t>0</a:t>
              </a:r>
              <a:r>
                <a:rPr lang="en-US" sz="2800">
                  <a:latin typeface="Times New Roman" pitchFamily="18" charset="0"/>
                  <a:cs typeface="Times New Roman" pitchFamily="18" charset="0"/>
                </a:rPr>
                <a:t>; </a:t>
              </a:r>
              <a:r>
                <a:rPr lang="el-GR" sz="2800">
                  <a:latin typeface="Times New Roman" pitchFamily="18" charset="0"/>
                  <a:cs typeface="Times New Roman" pitchFamily="18" charset="0"/>
                </a:rPr>
                <a:t>τ</a:t>
              </a:r>
              <a:r>
                <a:rPr lang="en-US" sz="2800" baseline="-25000">
                  <a:latin typeface="Times New Roman" pitchFamily="18" charset="0"/>
                  <a:cs typeface="Times New Roman" pitchFamily="18" charset="0"/>
                </a:rPr>
                <a:t>max</a:t>
              </a:r>
              <a:r>
                <a:rPr lang="en-US" sz="2800">
                  <a:latin typeface="Times New Roman" pitchFamily="18" charset="0"/>
                  <a:cs typeface="Times New Roman" pitchFamily="18" charset="0"/>
                </a:rPr>
                <a:t> = ±</a:t>
              </a:r>
              <a:r>
                <a:rPr lang="el-GR" sz="2800">
                  <a:latin typeface="Times New Roman" pitchFamily="18" charset="0"/>
                  <a:cs typeface="Times New Roman" pitchFamily="18" charset="0"/>
                </a:rPr>
                <a:t>σ</a:t>
              </a:r>
              <a:r>
                <a:rPr lang="en-US" sz="2800">
                  <a:latin typeface="Times New Roman" pitchFamily="18" charset="0"/>
                  <a:cs typeface="Times New Roman" pitchFamily="18" charset="0"/>
                </a:rPr>
                <a:t>/2</a:t>
              </a:r>
              <a:endParaRPr lang="el-GR" sz="2800">
                <a:latin typeface="Times New Roman" pitchFamily="18" charset="0"/>
                <a:cs typeface="Times New Roman" pitchFamily="18" charset="0"/>
              </a:endParaRPr>
            </a:p>
          </p:txBody>
        </p:sp>
        <p:sp>
          <p:nvSpPr>
            <p:cNvPr id="102415" name="Text Box 15"/>
            <p:cNvSpPr txBox="1">
              <a:spLocks noChangeArrowheads="1"/>
            </p:cNvSpPr>
            <p:nvPr/>
          </p:nvSpPr>
          <p:spPr bwMode="auto">
            <a:xfrm>
              <a:off x="4226" y="3138"/>
              <a:ext cx="316" cy="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aseline="-25000">
                  <a:latin typeface="Times New Roman" pitchFamily="18" charset="0"/>
                  <a:cs typeface="Times New Roman" pitchFamily="18" charset="0"/>
                </a:rPr>
                <a:t>min</a:t>
              </a:r>
            </a:p>
          </p:txBody>
        </p:sp>
      </p:grpSp>
      <p:sp>
        <p:nvSpPr>
          <p:cNvPr id="102416" name="Text Box 16"/>
          <p:cNvSpPr txBox="1">
            <a:spLocks noChangeArrowheads="1"/>
          </p:cNvSpPr>
          <p:nvPr/>
        </p:nvSpPr>
        <p:spPr bwMode="auto">
          <a:xfrm>
            <a:off x="7685088" y="3992563"/>
            <a:ext cx="895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(2. 9)</a:t>
            </a:r>
          </a:p>
        </p:txBody>
      </p:sp>
      <p:sp>
        <p:nvSpPr>
          <p:cNvPr id="102417" name="Text Box 17"/>
          <p:cNvSpPr txBox="1">
            <a:spLocks noChangeArrowheads="1"/>
          </p:cNvSpPr>
          <p:nvPr/>
        </p:nvSpPr>
        <p:spPr bwMode="auto">
          <a:xfrm>
            <a:off x="274638" y="393382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graphicFrame>
        <p:nvGraphicFramePr>
          <p:cNvPr id="102418" name="Object 18"/>
          <p:cNvGraphicFramePr>
            <a:graphicFrameLocks noChangeAspect="1"/>
          </p:cNvGraphicFramePr>
          <p:nvPr>
            <p:ph sz="quarter" idx="2"/>
          </p:nvPr>
        </p:nvGraphicFramePr>
        <p:xfrm>
          <a:off x="304800" y="3505200"/>
          <a:ext cx="7081838" cy="1343025"/>
        </p:xfrm>
        <a:graphic>
          <a:graphicData uri="http://schemas.openxmlformats.org/presentationml/2006/ole">
            <mc:AlternateContent xmlns:mc="http://schemas.openxmlformats.org/markup-compatibility/2006">
              <mc:Choice xmlns:v="urn:schemas-microsoft-com:vml" Requires="v">
                <p:oleObj spid="_x0000_s102469" name="Equation" r:id="rId11" imgW="2730240" imgH="393480" progId="Equation.3">
                  <p:embed/>
                </p:oleObj>
              </mc:Choice>
              <mc:Fallback>
                <p:oleObj name="Equation" r:id="rId11" imgW="2730240" imgH="393480" progId="Equation.3">
                  <p:embed/>
                  <p:pic>
                    <p:nvPicPr>
                      <p:cNvPr id="0" name="Object 1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04800" y="3505200"/>
                        <a:ext cx="7081838" cy="13430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102419" name="Group 19"/>
          <p:cNvGrpSpPr>
            <a:grpSpLocks/>
          </p:cNvGrpSpPr>
          <p:nvPr/>
        </p:nvGrpSpPr>
        <p:grpSpPr bwMode="auto">
          <a:xfrm>
            <a:off x="1716088" y="1019175"/>
            <a:ext cx="1498600" cy="1100138"/>
            <a:chOff x="1116" y="795"/>
            <a:chExt cx="944" cy="693"/>
          </a:xfrm>
        </p:grpSpPr>
        <p:sp>
          <p:nvSpPr>
            <p:cNvPr id="102420" name="Line 20"/>
            <p:cNvSpPr>
              <a:spLocks noChangeShapeType="1"/>
            </p:cNvSpPr>
            <p:nvPr/>
          </p:nvSpPr>
          <p:spPr bwMode="auto">
            <a:xfrm>
              <a:off x="1356" y="924"/>
              <a:ext cx="0" cy="43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2421" name="Line 21"/>
            <p:cNvSpPr>
              <a:spLocks noChangeShapeType="1"/>
            </p:cNvSpPr>
            <p:nvPr/>
          </p:nvSpPr>
          <p:spPr bwMode="auto">
            <a:xfrm>
              <a:off x="1356" y="1353"/>
              <a:ext cx="43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2422" name="Text Box 22"/>
            <p:cNvSpPr txBox="1">
              <a:spLocks noChangeArrowheads="1"/>
            </p:cNvSpPr>
            <p:nvPr/>
          </p:nvSpPr>
          <p:spPr bwMode="auto">
            <a:xfrm>
              <a:off x="1116" y="795"/>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A</a:t>
              </a:r>
            </a:p>
          </p:txBody>
        </p:sp>
        <p:sp>
          <p:nvSpPr>
            <p:cNvPr id="102423" name="Text Box 23"/>
            <p:cNvSpPr txBox="1">
              <a:spLocks noChangeArrowheads="1"/>
            </p:cNvSpPr>
            <p:nvPr/>
          </p:nvSpPr>
          <p:spPr bwMode="auto">
            <a:xfrm>
              <a:off x="1122" y="1134"/>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B</a:t>
              </a:r>
            </a:p>
          </p:txBody>
        </p:sp>
        <p:sp>
          <p:nvSpPr>
            <p:cNvPr id="102424" name="Text Box 24"/>
            <p:cNvSpPr txBox="1">
              <a:spLocks noChangeArrowheads="1"/>
            </p:cNvSpPr>
            <p:nvPr/>
          </p:nvSpPr>
          <p:spPr bwMode="auto">
            <a:xfrm>
              <a:off x="1782" y="1161"/>
              <a:ext cx="27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C</a:t>
              </a:r>
            </a:p>
          </p:txBody>
        </p:sp>
      </p:grpSp>
      <p:grpSp>
        <p:nvGrpSpPr>
          <p:cNvPr id="102425" name="Group 25"/>
          <p:cNvGrpSpPr>
            <a:grpSpLocks/>
          </p:cNvGrpSpPr>
          <p:nvPr/>
        </p:nvGrpSpPr>
        <p:grpSpPr bwMode="auto">
          <a:xfrm>
            <a:off x="2609850" y="1081088"/>
            <a:ext cx="833438" cy="533400"/>
            <a:chOff x="2634" y="798"/>
            <a:chExt cx="525" cy="336"/>
          </a:xfrm>
        </p:grpSpPr>
        <p:sp>
          <p:nvSpPr>
            <p:cNvPr id="102426" name="Arc 26"/>
            <p:cNvSpPr>
              <a:spLocks/>
            </p:cNvSpPr>
            <p:nvPr/>
          </p:nvSpPr>
          <p:spPr bwMode="auto">
            <a:xfrm>
              <a:off x="2634" y="900"/>
              <a:ext cx="311" cy="234"/>
            </a:xfrm>
            <a:custGeom>
              <a:avLst/>
              <a:gdLst>
                <a:gd name="G0" fmla="+- 0 0 0"/>
                <a:gd name="G1" fmla="+- 17532 0 0"/>
                <a:gd name="G2" fmla="+- 21600 0 0"/>
                <a:gd name="T0" fmla="*/ 12617 w 21594"/>
                <a:gd name="T1" fmla="*/ 0 h 17532"/>
                <a:gd name="T2" fmla="*/ 21594 w 21594"/>
                <a:gd name="T3" fmla="*/ 17022 h 17532"/>
                <a:gd name="T4" fmla="*/ 0 w 21594"/>
                <a:gd name="T5" fmla="*/ 17532 h 17532"/>
              </a:gdLst>
              <a:ahLst/>
              <a:cxnLst>
                <a:cxn ang="0">
                  <a:pos x="T0" y="T1"/>
                </a:cxn>
                <a:cxn ang="0">
                  <a:pos x="T2" y="T3"/>
                </a:cxn>
                <a:cxn ang="0">
                  <a:pos x="T4" y="T5"/>
                </a:cxn>
              </a:cxnLst>
              <a:rect l="0" t="0" r="r" b="b"/>
              <a:pathLst>
                <a:path w="21594" h="17532" fill="none" extrusionOk="0">
                  <a:moveTo>
                    <a:pt x="12617" y="-1"/>
                  </a:moveTo>
                  <a:cubicBezTo>
                    <a:pt x="18111" y="3953"/>
                    <a:pt x="21434" y="10254"/>
                    <a:pt x="21593" y="17022"/>
                  </a:cubicBezTo>
                </a:path>
                <a:path w="21594" h="17532" stroke="0" extrusionOk="0">
                  <a:moveTo>
                    <a:pt x="12617" y="-1"/>
                  </a:moveTo>
                  <a:cubicBezTo>
                    <a:pt x="18111" y="3953"/>
                    <a:pt x="21434" y="10254"/>
                    <a:pt x="21593" y="17022"/>
                  </a:cubicBezTo>
                  <a:lnTo>
                    <a:pt x="0" y="17532"/>
                  </a:lnTo>
                  <a:close/>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2427" name="Text Box 27"/>
            <p:cNvSpPr txBox="1">
              <a:spLocks noChangeArrowheads="1"/>
            </p:cNvSpPr>
            <p:nvPr/>
          </p:nvSpPr>
          <p:spPr bwMode="auto">
            <a:xfrm>
              <a:off x="2913" y="798"/>
              <a:ext cx="24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t>α</a:t>
              </a:r>
            </a:p>
          </p:txBody>
        </p:sp>
      </p:grpSp>
      <p:grpSp>
        <p:nvGrpSpPr>
          <p:cNvPr id="102428" name="Group 28"/>
          <p:cNvGrpSpPr>
            <a:grpSpLocks/>
          </p:cNvGrpSpPr>
          <p:nvPr/>
        </p:nvGrpSpPr>
        <p:grpSpPr bwMode="auto">
          <a:xfrm>
            <a:off x="323850" y="1081088"/>
            <a:ext cx="4162425" cy="1171575"/>
            <a:chOff x="204" y="798"/>
            <a:chExt cx="2622" cy="738"/>
          </a:xfrm>
        </p:grpSpPr>
        <p:sp>
          <p:nvSpPr>
            <p:cNvPr id="102429" name="Line 29"/>
            <p:cNvSpPr>
              <a:spLocks noChangeShapeType="1"/>
            </p:cNvSpPr>
            <p:nvPr/>
          </p:nvSpPr>
          <p:spPr bwMode="auto">
            <a:xfrm>
              <a:off x="627" y="798"/>
              <a:ext cx="177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2430" name="Line 30"/>
            <p:cNvSpPr>
              <a:spLocks noChangeShapeType="1"/>
            </p:cNvSpPr>
            <p:nvPr/>
          </p:nvSpPr>
          <p:spPr bwMode="auto">
            <a:xfrm>
              <a:off x="627" y="1536"/>
              <a:ext cx="177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2431" name="Line 31"/>
            <p:cNvSpPr>
              <a:spLocks noChangeShapeType="1"/>
            </p:cNvSpPr>
            <p:nvPr/>
          </p:nvSpPr>
          <p:spPr bwMode="auto">
            <a:xfrm>
              <a:off x="636" y="798"/>
              <a:ext cx="0" cy="72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2432" name="Line 32"/>
            <p:cNvSpPr>
              <a:spLocks noChangeShapeType="1"/>
            </p:cNvSpPr>
            <p:nvPr/>
          </p:nvSpPr>
          <p:spPr bwMode="auto">
            <a:xfrm>
              <a:off x="2394" y="807"/>
              <a:ext cx="0" cy="72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2433" name="Line 33"/>
            <p:cNvSpPr>
              <a:spLocks noChangeShapeType="1"/>
            </p:cNvSpPr>
            <p:nvPr/>
          </p:nvSpPr>
          <p:spPr bwMode="auto">
            <a:xfrm>
              <a:off x="204" y="1134"/>
              <a:ext cx="2338"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2434" name="Line 34"/>
            <p:cNvSpPr>
              <a:spLocks noChangeShapeType="1"/>
            </p:cNvSpPr>
            <p:nvPr/>
          </p:nvSpPr>
          <p:spPr bwMode="auto">
            <a:xfrm>
              <a:off x="2394" y="1128"/>
              <a:ext cx="432" cy="0"/>
            </a:xfrm>
            <a:prstGeom prst="line">
              <a:avLst/>
            </a:prstGeom>
            <a:noFill/>
            <a:ln w="28575">
              <a:solidFill>
                <a:srgbClr val="000099"/>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2435" name="Line 35"/>
            <p:cNvSpPr>
              <a:spLocks noChangeShapeType="1"/>
            </p:cNvSpPr>
            <p:nvPr/>
          </p:nvSpPr>
          <p:spPr bwMode="auto">
            <a:xfrm>
              <a:off x="204" y="1140"/>
              <a:ext cx="432" cy="0"/>
            </a:xfrm>
            <a:prstGeom prst="line">
              <a:avLst/>
            </a:prstGeom>
            <a:noFill/>
            <a:ln w="28575">
              <a:solidFill>
                <a:srgbClr val="000099"/>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2436" name="Text Box 36"/>
            <p:cNvSpPr txBox="1">
              <a:spLocks noChangeArrowheads="1"/>
            </p:cNvSpPr>
            <p:nvPr/>
          </p:nvSpPr>
          <p:spPr bwMode="auto">
            <a:xfrm>
              <a:off x="2508" y="849"/>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99"/>
                  </a:solidFill>
                </a:rPr>
                <a:t>P</a:t>
              </a:r>
            </a:p>
          </p:txBody>
        </p:sp>
        <p:sp>
          <p:nvSpPr>
            <p:cNvPr id="102437" name="Text Box 37"/>
            <p:cNvSpPr txBox="1">
              <a:spLocks noChangeArrowheads="1"/>
            </p:cNvSpPr>
            <p:nvPr/>
          </p:nvSpPr>
          <p:spPr bwMode="auto">
            <a:xfrm>
              <a:off x="348" y="840"/>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99"/>
                  </a:solidFill>
                </a:rPr>
                <a:t>P</a:t>
              </a:r>
            </a:p>
          </p:txBody>
        </p:sp>
      </p:grpSp>
      <p:grpSp>
        <p:nvGrpSpPr>
          <p:cNvPr id="102438" name="Group 38"/>
          <p:cNvGrpSpPr>
            <a:grpSpLocks/>
          </p:cNvGrpSpPr>
          <p:nvPr/>
        </p:nvGrpSpPr>
        <p:grpSpPr bwMode="auto">
          <a:xfrm>
            <a:off x="1719263" y="585788"/>
            <a:ext cx="1787525" cy="2347912"/>
            <a:chOff x="1083" y="240"/>
            <a:chExt cx="1126" cy="1479"/>
          </a:xfrm>
        </p:grpSpPr>
        <p:sp>
          <p:nvSpPr>
            <p:cNvPr id="102439" name="Text Box 39"/>
            <p:cNvSpPr txBox="1">
              <a:spLocks noChangeArrowheads="1"/>
            </p:cNvSpPr>
            <p:nvPr/>
          </p:nvSpPr>
          <p:spPr bwMode="auto">
            <a:xfrm>
              <a:off x="1968" y="1392"/>
              <a:ext cx="24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u</a:t>
              </a:r>
            </a:p>
          </p:txBody>
        </p:sp>
        <p:sp>
          <p:nvSpPr>
            <p:cNvPr id="102440" name="Line 40"/>
            <p:cNvSpPr>
              <a:spLocks noChangeShapeType="1"/>
            </p:cNvSpPr>
            <p:nvPr/>
          </p:nvSpPr>
          <p:spPr bwMode="auto">
            <a:xfrm>
              <a:off x="1083" y="396"/>
              <a:ext cx="973" cy="97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2441" name="Line 41"/>
            <p:cNvSpPr>
              <a:spLocks noChangeShapeType="1"/>
            </p:cNvSpPr>
            <p:nvPr/>
          </p:nvSpPr>
          <p:spPr bwMode="auto">
            <a:xfrm flipV="1">
              <a:off x="1575" y="363"/>
              <a:ext cx="528" cy="528"/>
            </a:xfrm>
            <a:prstGeom prst="line">
              <a:avLst/>
            </a:prstGeom>
            <a:noFill/>
            <a:ln w="952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2442" name="Text Box 42"/>
            <p:cNvSpPr txBox="1">
              <a:spLocks noChangeArrowheads="1"/>
            </p:cNvSpPr>
            <p:nvPr/>
          </p:nvSpPr>
          <p:spPr bwMode="auto">
            <a:xfrm>
              <a:off x="1812" y="240"/>
              <a:ext cx="22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t>v</a:t>
              </a:r>
            </a:p>
          </p:txBody>
        </p:sp>
        <p:sp>
          <p:nvSpPr>
            <p:cNvPr id="102443" name="Line 43"/>
            <p:cNvSpPr>
              <a:spLocks noChangeShapeType="1"/>
            </p:cNvSpPr>
            <p:nvPr/>
          </p:nvSpPr>
          <p:spPr bwMode="auto">
            <a:xfrm>
              <a:off x="1863" y="1179"/>
              <a:ext cx="336" cy="336"/>
            </a:xfrm>
            <a:prstGeom prst="line">
              <a:avLst/>
            </a:prstGeom>
            <a:noFill/>
            <a:ln w="952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02444" name="Text Box 44"/>
          <p:cNvSpPr txBox="1">
            <a:spLocks noChangeArrowheads="1"/>
          </p:cNvSpPr>
          <p:nvPr/>
        </p:nvSpPr>
        <p:spPr bwMode="auto">
          <a:xfrm>
            <a:off x="5715000" y="3962400"/>
            <a:ext cx="143192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endParaRPr lang="el-GR" sz="2800"/>
          </a:p>
        </p:txBody>
      </p:sp>
      <p:grpSp>
        <p:nvGrpSpPr>
          <p:cNvPr id="102445" name="Group 45"/>
          <p:cNvGrpSpPr>
            <a:grpSpLocks/>
          </p:cNvGrpSpPr>
          <p:nvPr/>
        </p:nvGrpSpPr>
        <p:grpSpPr bwMode="auto">
          <a:xfrm>
            <a:off x="5091113" y="617538"/>
            <a:ext cx="2224087" cy="2352675"/>
            <a:chOff x="3648" y="569"/>
            <a:chExt cx="1401" cy="1482"/>
          </a:xfrm>
        </p:grpSpPr>
        <p:sp>
          <p:nvSpPr>
            <p:cNvPr id="102446" name="Line 46"/>
            <p:cNvSpPr>
              <a:spLocks noChangeShapeType="1"/>
            </p:cNvSpPr>
            <p:nvPr/>
          </p:nvSpPr>
          <p:spPr bwMode="auto">
            <a:xfrm>
              <a:off x="4080" y="1008"/>
              <a:ext cx="672" cy="67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2447" name="Line 47"/>
            <p:cNvSpPr>
              <a:spLocks noChangeShapeType="1"/>
            </p:cNvSpPr>
            <p:nvPr/>
          </p:nvSpPr>
          <p:spPr bwMode="auto">
            <a:xfrm flipH="1">
              <a:off x="4086" y="1008"/>
              <a:ext cx="0" cy="67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2448" name="Line 48"/>
            <p:cNvSpPr>
              <a:spLocks noChangeShapeType="1"/>
            </p:cNvSpPr>
            <p:nvPr/>
          </p:nvSpPr>
          <p:spPr bwMode="auto">
            <a:xfrm>
              <a:off x="4080" y="1677"/>
              <a:ext cx="67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2449" name="Line 49"/>
            <p:cNvSpPr>
              <a:spLocks noChangeShapeType="1"/>
            </p:cNvSpPr>
            <p:nvPr/>
          </p:nvSpPr>
          <p:spPr bwMode="auto">
            <a:xfrm>
              <a:off x="3648" y="1368"/>
              <a:ext cx="432" cy="0"/>
            </a:xfrm>
            <a:prstGeom prst="line">
              <a:avLst/>
            </a:prstGeom>
            <a:noFill/>
            <a:ln w="28575">
              <a:solidFill>
                <a:srgbClr val="000099"/>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2450" name="Line 50"/>
            <p:cNvSpPr>
              <a:spLocks noChangeShapeType="1"/>
            </p:cNvSpPr>
            <p:nvPr/>
          </p:nvSpPr>
          <p:spPr bwMode="auto">
            <a:xfrm flipH="1">
              <a:off x="4425" y="729"/>
              <a:ext cx="624" cy="624"/>
            </a:xfrm>
            <a:prstGeom prst="line">
              <a:avLst/>
            </a:prstGeom>
            <a:noFill/>
            <a:ln w="9525">
              <a:solidFill>
                <a:schemeClr val="tx1"/>
              </a:solidFill>
              <a:round/>
              <a:headEnd type="stealth"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2451" name="Line 51"/>
            <p:cNvSpPr>
              <a:spLocks noChangeShapeType="1"/>
            </p:cNvSpPr>
            <p:nvPr/>
          </p:nvSpPr>
          <p:spPr bwMode="auto">
            <a:xfrm>
              <a:off x="4224" y="1104"/>
              <a:ext cx="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2452" name="Line 52"/>
            <p:cNvSpPr>
              <a:spLocks noChangeShapeType="1"/>
            </p:cNvSpPr>
            <p:nvPr/>
          </p:nvSpPr>
          <p:spPr bwMode="auto">
            <a:xfrm>
              <a:off x="4335" y="1212"/>
              <a:ext cx="672" cy="672"/>
            </a:xfrm>
            <a:prstGeom prst="line">
              <a:avLst/>
            </a:prstGeom>
            <a:noFill/>
            <a:ln w="952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2453" name="Line 53"/>
            <p:cNvSpPr>
              <a:spLocks noChangeShapeType="1"/>
            </p:cNvSpPr>
            <p:nvPr/>
          </p:nvSpPr>
          <p:spPr bwMode="auto">
            <a:xfrm flipH="1">
              <a:off x="4431" y="1107"/>
              <a:ext cx="240" cy="240"/>
            </a:xfrm>
            <a:prstGeom prst="line">
              <a:avLst/>
            </a:prstGeom>
            <a:noFill/>
            <a:ln w="28575">
              <a:solidFill>
                <a:srgbClr val="000099"/>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2454" name="Line 54"/>
            <p:cNvSpPr>
              <a:spLocks noChangeShapeType="1"/>
            </p:cNvSpPr>
            <p:nvPr/>
          </p:nvSpPr>
          <p:spPr bwMode="auto">
            <a:xfrm>
              <a:off x="4398" y="1278"/>
              <a:ext cx="288" cy="288"/>
            </a:xfrm>
            <a:prstGeom prst="line">
              <a:avLst/>
            </a:prstGeom>
            <a:noFill/>
            <a:ln w="28575">
              <a:solidFill>
                <a:srgbClr val="000099"/>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2455" name="Text Box 55"/>
            <p:cNvSpPr txBox="1">
              <a:spLocks noChangeArrowheads="1"/>
            </p:cNvSpPr>
            <p:nvPr/>
          </p:nvSpPr>
          <p:spPr bwMode="auto">
            <a:xfrm>
              <a:off x="3824" y="873"/>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A</a:t>
              </a:r>
            </a:p>
          </p:txBody>
        </p:sp>
        <p:sp>
          <p:nvSpPr>
            <p:cNvPr id="102456" name="Text Box 56"/>
            <p:cNvSpPr txBox="1">
              <a:spLocks noChangeArrowheads="1"/>
            </p:cNvSpPr>
            <p:nvPr/>
          </p:nvSpPr>
          <p:spPr bwMode="auto">
            <a:xfrm>
              <a:off x="3834" y="1410"/>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B</a:t>
              </a:r>
            </a:p>
          </p:txBody>
        </p:sp>
        <p:sp>
          <p:nvSpPr>
            <p:cNvPr id="102457" name="Text Box 57"/>
            <p:cNvSpPr txBox="1">
              <a:spLocks noChangeArrowheads="1"/>
            </p:cNvSpPr>
            <p:nvPr/>
          </p:nvSpPr>
          <p:spPr bwMode="auto">
            <a:xfrm>
              <a:off x="4554" y="1632"/>
              <a:ext cx="27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t>C</a:t>
              </a:r>
            </a:p>
          </p:txBody>
        </p:sp>
        <p:sp>
          <p:nvSpPr>
            <p:cNvPr id="102458" name="Text Box 58"/>
            <p:cNvSpPr txBox="1">
              <a:spLocks noChangeArrowheads="1"/>
            </p:cNvSpPr>
            <p:nvPr/>
          </p:nvSpPr>
          <p:spPr bwMode="auto">
            <a:xfrm>
              <a:off x="4095" y="1179"/>
              <a:ext cx="27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l-GR" sz="2800"/>
                <a:t>α</a:t>
              </a:r>
            </a:p>
          </p:txBody>
        </p:sp>
        <p:sp>
          <p:nvSpPr>
            <p:cNvPr id="102459" name="Arc 59"/>
            <p:cNvSpPr>
              <a:spLocks/>
            </p:cNvSpPr>
            <p:nvPr/>
          </p:nvSpPr>
          <p:spPr bwMode="auto">
            <a:xfrm>
              <a:off x="4017" y="954"/>
              <a:ext cx="282" cy="375"/>
            </a:xfrm>
            <a:custGeom>
              <a:avLst/>
              <a:gdLst>
                <a:gd name="G0" fmla="+- 0 0 0"/>
                <a:gd name="G1" fmla="+- 0 0 0"/>
                <a:gd name="G2" fmla="+- 21600 0 0"/>
                <a:gd name="T0" fmla="*/ 15875 w 15875"/>
                <a:gd name="T1" fmla="*/ 14648 h 21128"/>
                <a:gd name="T2" fmla="*/ 4492 w 15875"/>
                <a:gd name="T3" fmla="*/ 21128 h 21128"/>
                <a:gd name="T4" fmla="*/ 0 w 15875"/>
                <a:gd name="T5" fmla="*/ 0 h 21128"/>
              </a:gdLst>
              <a:ahLst/>
              <a:cxnLst>
                <a:cxn ang="0">
                  <a:pos x="T0" y="T1"/>
                </a:cxn>
                <a:cxn ang="0">
                  <a:pos x="T2" y="T3"/>
                </a:cxn>
                <a:cxn ang="0">
                  <a:pos x="T4" y="T5"/>
                </a:cxn>
              </a:cxnLst>
              <a:rect l="0" t="0" r="r" b="b"/>
              <a:pathLst>
                <a:path w="15875" h="21128" fill="none" extrusionOk="0">
                  <a:moveTo>
                    <a:pt x="15874" y="14647"/>
                  </a:moveTo>
                  <a:cubicBezTo>
                    <a:pt x="12842" y="17933"/>
                    <a:pt x="8865" y="20197"/>
                    <a:pt x="4491" y="21127"/>
                  </a:cubicBezTo>
                </a:path>
                <a:path w="15875" h="21128" stroke="0" extrusionOk="0">
                  <a:moveTo>
                    <a:pt x="15874" y="14647"/>
                  </a:moveTo>
                  <a:cubicBezTo>
                    <a:pt x="12842" y="17933"/>
                    <a:pt x="8865" y="20197"/>
                    <a:pt x="4491" y="21127"/>
                  </a:cubicBezTo>
                  <a:lnTo>
                    <a:pt x="0" y="0"/>
                  </a:lnTo>
                  <a:close/>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2460" name="Text Box 60"/>
            <p:cNvSpPr txBox="1">
              <a:spLocks noChangeArrowheads="1"/>
            </p:cNvSpPr>
            <p:nvPr/>
          </p:nvSpPr>
          <p:spPr bwMode="auto">
            <a:xfrm>
              <a:off x="4287" y="828"/>
              <a:ext cx="384"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ru-RU" sz="3200">
                  <a:solidFill>
                    <a:srgbClr val="000099"/>
                  </a:solidFill>
                </a:rPr>
                <a:t>б</a:t>
              </a:r>
              <a:r>
                <a:rPr lang="el-GR" sz="3200" baseline="-25000">
                  <a:solidFill>
                    <a:srgbClr val="000099"/>
                  </a:solidFill>
                </a:rPr>
                <a:t>α</a:t>
              </a:r>
            </a:p>
          </p:txBody>
        </p:sp>
        <p:graphicFrame>
          <p:nvGraphicFramePr>
            <p:cNvPr id="102461" name="Object 61"/>
            <p:cNvGraphicFramePr>
              <a:graphicFrameLocks noChangeAspect="1"/>
            </p:cNvGraphicFramePr>
            <p:nvPr/>
          </p:nvGraphicFramePr>
          <p:xfrm>
            <a:off x="4532" y="1074"/>
            <a:ext cx="471" cy="576"/>
          </p:xfrm>
          <a:graphic>
            <a:graphicData uri="http://schemas.openxmlformats.org/presentationml/2006/ole">
              <mc:AlternateContent xmlns:mc="http://schemas.openxmlformats.org/markup-compatibility/2006">
                <mc:Choice xmlns:v="urn:schemas-microsoft-com:vml" Requires="v">
                  <p:oleObj spid="_x0000_s102470" name="Equation" r:id="rId13" imgW="228600" imgH="279360" progId="Equation.3">
                    <p:embed/>
                  </p:oleObj>
                </mc:Choice>
                <mc:Fallback>
                  <p:oleObj name="Equation" r:id="rId13" imgW="228600" imgH="279360" progId="Equation.3">
                    <p:embed/>
                    <p:pic>
                      <p:nvPicPr>
                        <p:cNvPr id="0" name="Object 6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532" y="1074"/>
                          <a:ext cx="471" cy="57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02462" name="Text Box 62"/>
            <p:cNvSpPr txBox="1">
              <a:spLocks noChangeArrowheads="1"/>
            </p:cNvSpPr>
            <p:nvPr/>
          </p:nvSpPr>
          <p:spPr bwMode="auto">
            <a:xfrm>
              <a:off x="4715" y="569"/>
              <a:ext cx="24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u</a:t>
              </a:r>
            </a:p>
          </p:txBody>
        </p:sp>
        <p:sp>
          <p:nvSpPr>
            <p:cNvPr id="102463" name="Text Box 63"/>
            <p:cNvSpPr txBox="1">
              <a:spLocks noChangeArrowheads="1"/>
            </p:cNvSpPr>
            <p:nvPr/>
          </p:nvSpPr>
          <p:spPr bwMode="auto">
            <a:xfrm>
              <a:off x="4775" y="1724"/>
              <a:ext cx="22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v</a:t>
              </a:r>
            </a:p>
          </p:txBody>
        </p:sp>
        <p:sp>
          <p:nvSpPr>
            <p:cNvPr id="102464" name="Text Box 64"/>
            <p:cNvSpPr txBox="1">
              <a:spLocks noChangeArrowheads="1"/>
            </p:cNvSpPr>
            <p:nvPr/>
          </p:nvSpPr>
          <p:spPr bwMode="auto">
            <a:xfrm>
              <a:off x="3665" y="1098"/>
              <a:ext cx="244"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ru-RU" sz="2800">
                  <a:solidFill>
                    <a:srgbClr val="000099"/>
                  </a:solidFill>
                </a:rPr>
                <a:t>б</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02402">
                                            <p:txEl>
                                              <p:pRg st="0" end="0"/>
                                            </p:txEl>
                                          </p:spTgt>
                                        </p:tgtEl>
                                        <p:attrNameLst>
                                          <p:attrName>style.visibility</p:attrName>
                                        </p:attrNameLst>
                                      </p:cBhvr>
                                      <p:to>
                                        <p:strVal val="visible"/>
                                      </p:to>
                                    </p:set>
                                    <p:animEffect transition="in" filter="checkerboard(across)">
                                      <p:cBhvr>
                                        <p:cTn id="7" dur="500"/>
                                        <p:tgtEl>
                                          <p:spTgt spid="102402">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102428"/>
                                        </p:tgtEl>
                                        <p:attrNameLst>
                                          <p:attrName>style.visibility</p:attrName>
                                        </p:attrNameLst>
                                      </p:cBhvr>
                                      <p:to>
                                        <p:strVal val="visible"/>
                                      </p:to>
                                    </p:set>
                                    <p:animEffect transition="in" filter="wheel(4)">
                                      <p:cBhvr>
                                        <p:cTn id="12" dur="2000"/>
                                        <p:tgtEl>
                                          <p:spTgt spid="10242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102438"/>
                                        </p:tgtEl>
                                        <p:attrNameLst>
                                          <p:attrName>style.visibility</p:attrName>
                                        </p:attrNameLst>
                                      </p:cBhvr>
                                      <p:to>
                                        <p:strVal val="visible"/>
                                      </p:to>
                                    </p:set>
                                    <p:animEffect transition="in" filter="wheel(4)">
                                      <p:cBhvr>
                                        <p:cTn id="17" dur="2000"/>
                                        <p:tgtEl>
                                          <p:spTgt spid="10243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102425"/>
                                        </p:tgtEl>
                                        <p:attrNameLst>
                                          <p:attrName>style.visibility</p:attrName>
                                        </p:attrNameLst>
                                      </p:cBhvr>
                                      <p:to>
                                        <p:strVal val="visible"/>
                                      </p:to>
                                    </p:set>
                                    <p:animEffect transition="in" filter="wheel(4)">
                                      <p:cBhvr>
                                        <p:cTn id="22" dur="2000"/>
                                        <p:tgtEl>
                                          <p:spTgt spid="102425"/>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102419"/>
                                        </p:tgtEl>
                                        <p:attrNameLst>
                                          <p:attrName>style.visibility</p:attrName>
                                        </p:attrNameLst>
                                      </p:cBhvr>
                                      <p:to>
                                        <p:strVal val="visible"/>
                                      </p:to>
                                    </p:set>
                                    <p:animEffect transition="in" filter="wheel(4)">
                                      <p:cBhvr>
                                        <p:cTn id="27" dur="2000"/>
                                        <p:tgtEl>
                                          <p:spTgt spid="10241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102445"/>
                                        </p:tgtEl>
                                        <p:attrNameLst>
                                          <p:attrName>style.visibility</p:attrName>
                                        </p:attrNameLst>
                                      </p:cBhvr>
                                      <p:to>
                                        <p:strVal val="visible"/>
                                      </p:to>
                                    </p:set>
                                    <p:animEffect transition="in" filter="wheel(4)">
                                      <p:cBhvr>
                                        <p:cTn id="32" dur="2000"/>
                                        <p:tgtEl>
                                          <p:spTgt spid="102445"/>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nodeType="clickEffect">
                                  <p:stCondLst>
                                    <p:cond delay="0"/>
                                  </p:stCondLst>
                                  <p:childTnLst>
                                    <p:set>
                                      <p:cBhvr>
                                        <p:cTn id="36" dur="1" fill="hold">
                                          <p:stCondLst>
                                            <p:cond delay="0"/>
                                          </p:stCondLst>
                                        </p:cTn>
                                        <p:tgtEl>
                                          <p:spTgt spid="102403"/>
                                        </p:tgtEl>
                                        <p:attrNameLst>
                                          <p:attrName>style.visibility</p:attrName>
                                        </p:attrNameLst>
                                      </p:cBhvr>
                                      <p:to>
                                        <p:strVal val="visible"/>
                                      </p:to>
                                    </p:set>
                                    <p:animEffect transition="in" filter="checkerboard(across)">
                                      <p:cBhvr>
                                        <p:cTn id="37" dur="1000"/>
                                        <p:tgtEl>
                                          <p:spTgt spid="102403"/>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nodeType="clickEffect">
                                  <p:stCondLst>
                                    <p:cond delay="0"/>
                                  </p:stCondLst>
                                  <p:childTnLst>
                                    <p:set>
                                      <p:cBhvr>
                                        <p:cTn id="41" dur="1" fill="hold">
                                          <p:stCondLst>
                                            <p:cond delay="0"/>
                                          </p:stCondLst>
                                        </p:cTn>
                                        <p:tgtEl>
                                          <p:spTgt spid="102404"/>
                                        </p:tgtEl>
                                        <p:attrNameLst>
                                          <p:attrName>style.visibility</p:attrName>
                                        </p:attrNameLst>
                                      </p:cBhvr>
                                      <p:to>
                                        <p:strVal val="visible"/>
                                      </p:to>
                                    </p:set>
                                    <p:animEffect transition="in" filter="checkerboard(across)">
                                      <p:cBhvr>
                                        <p:cTn id="42" dur="2000"/>
                                        <p:tgtEl>
                                          <p:spTgt spid="102404"/>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nodeType="clickEffect">
                                  <p:stCondLst>
                                    <p:cond delay="0"/>
                                  </p:stCondLst>
                                  <p:childTnLst>
                                    <p:set>
                                      <p:cBhvr>
                                        <p:cTn id="46" dur="1" fill="hold">
                                          <p:stCondLst>
                                            <p:cond delay="0"/>
                                          </p:stCondLst>
                                        </p:cTn>
                                        <p:tgtEl>
                                          <p:spTgt spid="102405"/>
                                        </p:tgtEl>
                                        <p:attrNameLst>
                                          <p:attrName>style.visibility</p:attrName>
                                        </p:attrNameLst>
                                      </p:cBhvr>
                                      <p:to>
                                        <p:strVal val="visible"/>
                                      </p:to>
                                    </p:set>
                                    <p:animEffect transition="in" filter="checkerboard(across)">
                                      <p:cBhvr>
                                        <p:cTn id="47" dur="2000"/>
                                        <p:tgtEl>
                                          <p:spTgt spid="102405"/>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4" presetClass="entr" presetSubtype="0" fill="hold" nodeType="clickEffect">
                                  <p:stCondLst>
                                    <p:cond delay="0"/>
                                  </p:stCondLst>
                                  <p:childTnLst>
                                    <p:set>
                                      <p:cBhvr>
                                        <p:cTn id="51" dur="1" fill="hold">
                                          <p:stCondLst>
                                            <p:cond delay="0"/>
                                          </p:stCondLst>
                                        </p:cTn>
                                        <p:tgtEl>
                                          <p:spTgt spid="102418"/>
                                        </p:tgtEl>
                                        <p:attrNameLst>
                                          <p:attrName>style.visibility</p:attrName>
                                        </p:attrNameLst>
                                      </p:cBhvr>
                                      <p:to>
                                        <p:strVal val="visible"/>
                                      </p:to>
                                    </p:set>
                                    <p:anim to="" calcmode="lin" valueType="num">
                                      <p:cBhvr>
                                        <p:cTn id="52" dur="1" fill="hold"/>
                                        <p:tgtEl>
                                          <p:spTgt spid="102418"/>
                                        </p:tgtEl>
                                        <p:attrNameLst>
                                          <p:attrName/>
                                        </p:attrNameLst>
                                      </p:cBhvr>
                                    </p:anim>
                                  </p:childTnLst>
                                </p:cTn>
                              </p:par>
                            </p:childTnLst>
                          </p:cTn>
                        </p:par>
                      </p:childTnLst>
                    </p:cTn>
                  </p:par>
                  <p:par>
                    <p:cTn id="53" fill="hold" nodeType="clickPar">
                      <p:stCondLst>
                        <p:cond delay="indefinite"/>
                      </p:stCondLst>
                      <p:childTnLst>
                        <p:par>
                          <p:cTn id="54" fill="hold" nodeType="withGroup">
                            <p:stCondLst>
                              <p:cond delay="0"/>
                            </p:stCondLst>
                            <p:childTnLst>
                              <p:par>
                                <p:cTn id="55" presetID="4" presetClass="entr" presetSubtype="16" fill="hold" grpId="0" nodeType="clickEffect">
                                  <p:stCondLst>
                                    <p:cond delay="0"/>
                                  </p:stCondLst>
                                  <p:childTnLst>
                                    <p:set>
                                      <p:cBhvr>
                                        <p:cTn id="56" dur="1" fill="hold">
                                          <p:stCondLst>
                                            <p:cond delay="0"/>
                                          </p:stCondLst>
                                        </p:cTn>
                                        <p:tgtEl>
                                          <p:spTgt spid="102416"/>
                                        </p:tgtEl>
                                        <p:attrNameLst>
                                          <p:attrName>style.visibility</p:attrName>
                                        </p:attrNameLst>
                                      </p:cBhvr>
                                      <p:to>
                                        <p:strVal val="visible"/>
                                      </p:to>
                                    </p:set>
                                    <p:animEffect transition="in" filter="box(in)">
                                      <p:cBhvr>
                                        <p:cTn id="57" dur="2000"/>
                                        <p:tgtEl>
                                          <p:spTgt spid="102416"/>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5" presetClass="entr" presetSubtype="10" fill="hold" nodeType="clickEffect">
                                  <p:stCondLst>
                                    <p:cond delay="0"/>
                                  </p:stCondLst>
                                  <p:childTnLst>
                                    <p:set>
                                      <p:cBhvr>
                                        <p:cTn id="61" dur="1" fill="hold">
                                          <p:stCondLst>
                                            <p:cond delay="0"/>
                                          </p:stCondLst>
                                        </p:cTn>
                                        <p:tgtEl>
                                          <p:spTgt spid="102406"/>
                                        </p:tgtEl>
                                        <p:attrNameLst>
                                          <p:attrName>style.visibility</p:attrName>
                                        </p:attrNameLst>
                                      </p:cBhvr>
                                      <p:to>
                                        <p:strVal val="visible"/>
                                      </p:to>
                                    </p:set>
                                    <p:animEffect transition="in" filter="checkerboard(across)">
                                      <p:cBhvr>
                                        <p:cTn id="62" dur="2000"/>
                                        <p:tgtEl>
                                          <p:spTgt spid="102406"/>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4" presetClass="entr" presetSubtype="16" fill="hold" nodeType="clickEffect">
                                  <p:stCondLst>
                                    <p:cond delay="0"/>
                                  </p:stCondLst>
                                  <p:childTnLst>
                                    <p:set>
                                      <p:cBhvr>
                                        <p:cTn id="66" dur="1" fill="hold">
                                          <p:stCondLst>
                                            <p:cond delay="0"/>
                                          </p:stCondLst>
                                        </p:cTn>
                                        <p:tgtEl>
                                          <p:spTgt spid="102413"/>
                                        </p:tgtEl>
                                        <p:attrNameLst>
                                          <p:attrName>style.visibility</p:attrName>
                                        </p:attrNameLst>
                                      </p:cBhvr>
                                      <p:to>
                                        <p:strVal val="visible"/>
                                      </p:to>
                                    </p:set>
                                    <p:animEffect transition="in" filter="box(in)">
                                      <p:cBhvr>
                                        <p:cTn id="67" dur="2000"/>
                                        <p:tgtEl>
                                          <p:spTgt spid="102413"/>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4" presetClass="entr" presetSubtype="16" fill="hold" grpId="0" nodeType="clickEffect">
                                  <p:stCondLst>
                                    <p:cond delay="0"/>
                                  </p:stCondLst>
                                  <p:childTnLst>
                                    <p:set>
                                      <p:cBhvr>
                                        <p:cTn id="71" dur="1" fill="hold">
                                          <p:stCondLst>
                                            <p:cond delay="0"/>
                                          </p:stCondLst>
                                        </p:cTn>
                                        <p:tgtEl>
                                          <p:spTgt spid="102408"/>
                                        </p:tgtEl>
                                        <p:attrNameLst>
                                          <p:attrName>style.visibility</p:attrName>
                                        </p:attrNameLst>
                                      </p:cBhvr>
                                      <p:to>
                                        <p:strVal val="visible"/>
                                      </p:to>
                                    </p:set>
                                    <p:animEffect transition="in" filter="box(in)">
                                      <p:cBhvr>
                                        <p:cTn id="72" dur="2000"/>
                                        <p:tgtEl>
                                          <p:spTgt spid="102408"/>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5" presetClass="entr" presetSubtype="10" fill="hold" grpId="0" nodeType="clickEffect">
                                  <p:stCondLst>
                                    <p:cond delay="0"/>
                                  </p:stCondLst>
                                  <p:childTnLst>
                                    <p:set>
                                      <p:cBhvr>
                                        <p:cTn id="76" dur="1" fill="hold">
                                          <p:stCondLst>
                                            <p:cond delay="0"/>
                                          </p:stCondLst>
                                        </p:cTn>
                                        <p:tgtEl>
                                          <p:spTgt spid="102407"/>
                                        </p:tgtEl>
                                        <p:attrNameLst>
                                          <p:attrName>style.visibility</p:attrName>
                                        </p:attrNameLst>
                                      </p:cBhvr>
                                      <p:to>
                                        <p:strVal val="visible"/>
                                      </p:to>
                                    </p:set>
                                    <p:animEffect transition="in" filter="checkerboard(across)">
                                      <p:cBhvr>
                                        <p:cTn id="77" dur="2000"/>
                                        <p:tgtEl>
                                          <p:spTgt spid="1024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402" grpId="0" build="p" autoUpdateAnimBg="0"/>
      <p:bldP spid="102407" grpId="0" autoUpdateAnimBg="0"/>
      <p:bldP spid="102408" grpId="0"/>
      <p:bldP spid="102416" grpId="0"/>
    </p:bldLst>
  </p:timing>
</p:sld>
</file>

<file path=ppt/slides/slide5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03426" name="Rectangle 2"/>
          <p:cNvSpPr>
            <a:spLocks noGrp="1" noChangeArrowheads="1"/>
          </p:cNvSpPr>
          <p:nvPr>
            <p:ph type="body" idx="1"/>
          </p:nvPr>
        </p:nvSpPr>
        <p:spPr>
          <a:xfrm>
            <a:off x="0" y="600075"/>
            <a:ext cx="7772400" cy="533400"/>
          </a:xfrm>
        </p:spPr>
        <p:txBody>
          <a:bodyPr/>
          <a:lstStyle/>
          <a:p>
            <a:r>
              <a:rPr lang="en-US" sz="2800" b="1"/>
              <a:t>2.6. Đặc trưng cơ học của vật liệu</a:t>
            </a:r>
            <a:r>
              <a:rPr lang="en-US" sz="2800"/>
              <a:t>. </a:t>
            </a:r>
          </a:p>
        </p:txBody>
      </p:sp>
      <p:sp>
        <p:nvSpPr>
          <p:cNvPr id="103427" name="Text Box 3"/>
          <p:cNvSpPr txBox="1">
            <a:spLocks noChangeArrowheads="1"/>
          </p:cNvSpPr>
          <p:nvPr/>
        </p:nvSpPr>
        <p:spPr bwMode="auto">
          <a:xfrm>
            <a:off x="427038" y="1169988"/>
            <a:ext cx="2776537"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6600"/>
                </a:solidFill>
              </a:rPr>
              <a:t>2.6.1</a:t>
            </a:r>
            <a:r>
              <a:rPr lang="en-US" sz="2800" b="1">
                <a:solidFill>
                  <a:srgbClr val="006600"/>
                </a:solidFill>
              </a:rPr>
              <a:t>. </a:t>
            </a:r>
            <a:r>
              <a:rPr lang="en-US" sz="2800" b="1" i="1">
                <a:solidFill>
                  <a:srgbClr val="006600"/>
                </a:solidFill>
              </a:rPr>
              <a:t>Nhận xét</a:t>
            </a:r>
            <a:r>
              <a:rPr lang="en-US" sz="2800" b="1">
                <a:solidFill>
                  <a:srgbClr val="006600"/>
                </a:solidFill>
              </a:rPr>
              <a:t>.</a:t>
            </a:r>
          </a:p>
          <a:p>
            <a:pPr algn="l"/>
            <a:endParaRPr lang="en-US" sz="2800"/>
          </a:p>
        </p:txBody>
      </p:sp>
      <p:sp>
        <p:nvSpPr>
          <p:cNvPr id="103428" name="Text Box 4"/>
          <p:cNvSpPr txBox="1">
            <a:spLocks noChangeArrowheads="1"/>
          </p:cNvSpPr>
          <p:nvPr/>
        </p:nvSpPr>
        <p:spPr bwMode="auto">
          <a:xfrm>
            <a:off x="1247775" y="1797050"/>
            <a:ext cx="6256338"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Quy ước phân các vật liệu thực thành </a:t>
            </a:r>
          </a:p>
          <a:p>
            <a:pPr algn="l"/>
            <a:r>
              <a:rPr lang="en-US" sz="2800" i="1">
                <a:solidFill>
                  <a:srgbClr val="3366CC"/>
                </a:solidFill>
              </a:rPr>
              <a:t>        vật liệu dẻo và vật liệu giòn</a:t>
            </a:r>
            <a:r>
              <a:rPr lang="en-US" sz="2800">
                <a:solidFill>
                  <a:srgbClr val="3366CC"/>
                </a:solidFill>
              </a:rPr>
              <a:t>.</a:t>
            </a:r>
          </a:p>
        </p:txBody>
      </p:sp>
      <p:sp>
        <p:nvSpPr>
          <p:cNvPr id="103429" name="Text Box 5"/>
          <p:cNvSpPr txBox="1">
            <a:spLocks noChangeArrowheads="1"/>
          </p:cNvSpPr>
          <p:nvPr/>
        </p:nvSpPr>
        <p:spPr bwMode="auto">
          <a:xfrm>
            <a:off x="860425" y="2957513"/>
            <a:ext cx="7523163" cy="1800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i="1">
                <a:solidFill>
                  <a:srgbClr val="3366CC"/>
                </a:solidFill>
              </a:rPr>
              <a:t>Vật liệu dẻo</a:t>
            </a:r>
            <a:r>
              <a:rPr lang="en-US" sz="2800">
                <a:solidFill>
                  <a:srgbClr val="000000"/>
                </a:solidFill>
              </a:rPr>
              <a:t>  khi bị phá huỷ có biến dạng lớn, </a:t>
            </a:r>
          </a:p>
          <a:p>
            <a:pPr algn="l"/>
            <a:r>
              <a:rPr lang="en-US" sz="2800">
                <a:solidFill>
                  <a:srgbClr val="000000"/>
                </a:solidFill>
              </a:rPr>
              <a:t>quan sát được bằng mắt   như thép, đồng,</a:t>
            </a:r>
          </a:p>
          <a:p>
            <a:pPr algn="l"/>
            <a:r>
              <a:rPr lang="en-US" sz="2800">
                <a:solidFill>
                  <a:srgbClr val="000000"/>
                </a:solidFill>
              </a:rPr>
              <a:t> chất dẻo, nhôm, gỗ v. v . . .</a:t>
            </a:r>
          </a:p>
          <a:p>
            <a:pPr algn="l"/>
            <a:endParaRPr lang="en-US" sz="2800"/>
          </a:p>
        </p:txBody>
      </p:sp>
      <p:sp>
        <p:nvSpPr>
          <p:cNvPr id="103430" name="Text Box 6"/>
          <p:cNvSpPr txBox="1">
            <a:spLocks noChangeArrowheads="1"/>
          </p:cNvSpPr>
          <p:nvPr/>
        </p:nvSpPr>
        <p:spPr bwMode="auto">
          <a:xfrm>
            <a:off x="904875" y="4489450"/>
            <a:ext cx="7705725" cy="1373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i="1">
                <a:solidFill>
                  <a:srgbClr val="3366CC"/>
                </a:solidFill>
              </a:rPr>
              <a:t>Vật liệu giòn</a:t>
            </a:r>
            <a:r>
              <a:rPr lang="en-US" sz="2800">
                <a:solidFill>
                  <a:srgbClr val="000000"/>
                </a:solidFill>
              </a:rPr>
              <a:t> khi bị phá huỷ biến dạng hãy còn </a:t>
            </a:r>
          </a:p>
          <a:p>
            <a:pPr algn="l"/>
            <a:r>
              <a:rPr lang="en-US" sz="2800">
                <a:solidFill>
                  <a:srgbClr val="000000"/>
                </a:solidFill>
              </a:rPr>
              <a:t>nhỏ,  không thấy  </a:t>
            </a:r>
            <a:r>
              <a:rPr lang="en-US" sz="2800"/>
              <a:t>được </a:t>
            </a:r>
            <a:r>
              <a:rPr lang="en-US" sz="2800">
                <a:solidFill>
                  <a:srgbClr val="000000"/>
                </a:solidFill>
              </a:rPr>
              <a:t>bằng mắt thường như </a:t>
            </a:r>
          </a:p>
          <a:p>
            <a:pPr algn="l"/>
            <a:r>
              <a:rPr lang="en-US" sz="2800">
                <a:solidFill>
                  <a:srgbClr val="000000"/>
                </a:solidFill>
              </a:rPr>
              <a:t>gạch, đá, gang, bêtông v. v . . .</a:t>
            </a:r>
          </a:p>
        </p:txBody>
      </p:sp>
      <p:sp>
        <p:nvSpPr>
          <p:cNvPr id="103431" name="Text Box 7"/>
          <p:cNvSpPr txBox="1">
            <a:spLocks noChangeArrowheads="1"/>
          </p:cNvSpPr>
          <p:nvPr/>
        </p:nvSpPr>
        <p:spPr bwMode="auto">
          <a:xfrm>
            <a:off x="228600" y="579120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solidFill>
                <a:srgbClr val="000000"/>
              </a:solidFill>
              <a:latin typeface="Times New Roman" pitchFamily="18" charset="0"/>
              <a:cs typeface="Times New Roman"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03426">
                                            <p:txEl>
                                              <p:pRg st="0" end="0"/>
                                            </p:txEl>
                                          </p:spTgt>
                                        </p:tgtEl>
                                        <p:attrNameLst>
                                          <p:attrName>style.visibility</p:attrName>
                                        </p:attrNameLst>
                                      </p:cBhvr>
                                      <p:to>
                                        <p:strVal val="visible"/>
                                      </p:to>
                                    </p:set>
                                    <p:animEffect transition="in" filter="checkerboard(across)">
                                      <p:cBhvr>
                                        <p:cTn id="7" dur="2000"/>
                                        <p:tgtEl>
                                          <p:spTgt spid="103426">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103427"/>
                                        </p:tgtEl>
                                        <p:attrNameLst>
                                          <p:attrName>style.visibility</p:attrName>
                                        </p:attrNameLst>
                                      </p:cBhvr>
                                      <p:to>
                                        <p:strVal val="visible"/>
                                      </p:to>
                                    </p:set>
                                    <p:animEffect transition="in" filter="checkerboard(across)">
                                      <p:cBhvr>
                                        <p:cTn id="12" dur="2000"/>
                                        <p:tgtEl>
                                          <p:spTgt spid="10342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103428"/>
                                        </p:tgtEl>
                                        <p:attrNameLst>
                                          <p:attrName>style.visibility</p:attrName>
                                        </p:attrNameLst>
                                      </p:cBhvr>
                                      <p:to>
                                        <p:strVal val="visible"/>
                                      </p:to>
                                    </p:set>
                                    <p:animEffect transition="in" filter="checkerboard(across)">
                                      <p:cBhvr>
                                        <p:cTn id="17" dur="2000"/>
                                        <p:tgtEl>
                                          <p:spTgt spid="10342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103429"/>
                                        </p:tgtEl>
                                        <p:attrNameLst>
                                          <p:attrName>style.visibility</p:attrName>
                                        </p:attrNameLst>
                                      </p:cBhvr>
                                      <p:to>
                                        <p:strVal val="visible"/>
                                      </p:to>
                                    </p:set>
                                    <p:animEffect transition="in" filter="wipe(up)">
                                      <p:cBhvr>
                                        <p:cTn id="22" dur="2000"/>
                                        <p:tgtEl>
                                          <p:spTgt spid="10342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1" fill="hold" grpId="0" nodeType="clickEffect">
                                  <p:stCondLst>
                                    <p:cond delay="0"/>
                                  </p:stCondLst>
                                  <p:childTnLst>
                                    <p:set>
                                      <p:cBhvr>
                                        <p:cTn id="26" dur="1" fill="hold">
                                          <p:stCondLst>
                                            <p:cond delay="0"/>
                                          </p:stCondLst>
                                        </p:cTn>
                                        <p:tgtEl>
                                          <p:spTgt spid="103430"/>
                                        </p:tgtEl>
                                        <p:attrNameLst>
                                          <p:attrName>style.visibility</p:attrName>
                                        </p:attrNameLst>
                                      </p:cBhvr>
                                      <p:to>
                                        <p:strVal val="visible"/>
                                      </p:to>
                                    </p:set>
                                    <p:animEffect transition="in" filter="wipe(up)">
                                      <p:cBhvr>
                                        <p:cTn id="27" dur="2000"/>
                                        <p:tgtEl>
                                          <p:spTgt spid="103430"/>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1" fill="hold" grpId="0" nodeType="clickEffect" nodePh="1">
                                  <p:stCondLst>
                                    <p:cond delay="0"/>
                                  </p:stCondLst>
                                  <p:endCondLst>
                                    <p:cond evt="begin" delay="0">
                                      <p:tn val="30"/>
                                    </p:cond>
                                  </p:endCondLst>
                                  <p:childTnLst>
                                    <p:set>
                                      <p:cBhvr>
                                        <p:cTn id="31" dur="1" fill="hold">
                                          <p:stCondLst>
                                            <p:cond delay="0"/>
                                          </p:stCondLst>
                                        </p:cTn>
                                        <p:tgtEl>
                                          <p:spTgt spid="103431"/>
                                        </p:tgtEl>
                                        <p:attrNameLst>
                                          <p:attrName>style.visibility</p:attrName>
                                        </p:attrNameLst>
                                      </p:cBhvr>
                                      <p:to>
                                        <p:strVal val="visible"/>
                                      </p:to>
                                    </p:set>
                                    <p:animEffect transition="in" filter="wipe(up)">
                                      <p:cBhvr>
                                        <p:cTn id="32" dur="2000"/>
                                        <p:tgtEl>
                                          <p:spTgt spid="1034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426" grpId="0" build="p" autoUpdateAnimBg="0"/>
      <p:bldP spid="103427" grpId="0" autoUpdateAnimBg="0"/>
      <p:bldP spid="103428" grpId="0" autoUpdateAnimBg="0"/>
      <p:bldP spid="103429" grpId="0" autoUpdateAnimBg="0"/>
      <p:bldP spid="103430" grpId="0" autoUpdateAnimBg="0"/>
      <p:bldP spid="103431" grpId="0" autoUpdateAnimBg="0"/>
    </p:bldLst>
  </p:timing>
</p:sld>
</file>

<file path=ppt/slides/slide5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04450" name="Text Box 2"/>
          <p:cNvSpPr txBox="1">
            <a:spLocks noChangeArrowheads="1"/>
          </p:cNvSpPr>
          <p:nvPr/>
        </p:nvSpPr>
        <p:spPr bwMode="auto">
          <a:xfrm>
            <a:off x="374650" y="171450"/>
            <a:ext cx="3881438"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t>2.6.2. </a:t>
            </a:r>
            <a:r>
              <a:rPr lang="en-US" sz="2800" b="1" i="1"/>
              <a:t>Mẫu thí nghiệm</a:t>
            </a:r>
            <a:r>
              <a:rPr lang="en-US" sz="2800"/>
              <a:t> </a:t>
            </a:r>
          </a:p>
        </p:txBody>
      </p:sp>
      <p:sp>
        <p:nvSpPr>
          <p:cNvPr id="104451" name="Text Box 3"/>
          <p:cNvSpPr txBox="1">
            <a:spLocks noChangeArrowheads="1"/>
          </p:cNvSpPr>
          <p:nvPr/>
        </p:nvSpPr>
        <p:spPr bwMode="auto">
          <a:xfrm>
            <a:off x="247650" y="580390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solidFill>
                <a:srgbClr val="000000"/>
              </a:solidFill>
              <a:latin typeface="Times New Roman" pitchFamily="18" charset="0"/>
              <a:cs typeface="Times New Roman" pitchFamily="18" charset="0"/>
            </a:endParaRPr>
          </a:p>
        </p:txBody>
      </p:sp>
      <p:sp>
        <p:nvSpPr>
          <p:cNvPr id="104452" name="Text Box 4"/>
          <p:cNvSpPr txBox="1">
            <a:spLocks noChangeArrowheads="1"/>
          </p:cNvSpPr>
          <p:nvPr/>
        </p:nvSpPr>
        <p:spPr bwMode="auto">
          <a:xfrm>
            <a:off x="212725" y="685800"/>
            <a:ext cx="5121275" cy="1373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0000"/>
                </a:solidFill>
              </a:rPr>
              <a:t>Mặt cắt  hình  tròn đường  kính </a:t>
            </a:r>
          </a:p>
          <a:p>
            <a:pPr algn="l"/>
            <a:r>
              <a:rPr lang="en-US" sz="2800">
                <a:solidFill>
                  <a:srgbClr val="000000"/>
                </a:solidFill>
              </a:rPr>
              <a:t> ban  đầu d</a:t>
            </a:r>
            <a:r>
              <a:rPr lang="en-US" sz="2800" baseline="-25000">
                <a:solidFill>
                  <a:srgbClr val="000000"/>
                </a:solidFill>
              </a:rPr>
              <a:t>o</a:t>
            </a:r>
            <a:r>
              <a:rPr lang="en-US" sz="2800" baseline="-30000">
                <a:solidFill>
                  <a:srgbClr val="000000"/>
                </a:solidFill>
              </a:rPr>
              <a:t> </a:t>
            </a:r>
            <a:r>
              <a:rPr lang="en-US" sz="2800">
                <a:solidFill>
                  <a:srgbClr val="000000"/>
                </a:solidFill>
              </a:rPr>
              <a:t>và chiều dài tiêu </a:t>
            </a:r>
          </a:p>
          <a:p>
            <a:pPr algn="l"/>
            <a:r>
              <a:rPr lang="en-US" sz="2800">
                <a:solidFill>
                  <a:srgbClr val="000000"/>
                </a:solidFill>
              </a:rPr>
              <a:t>chuẩn ban đầu l</a:t>
            </a:r>
            <a:r>
              <a:rPr lang="en-US" sz="2800" baseline="-25000">
                <a:solidFill>
                  <a:srgbClr val="000000"/>
                </a:solidFill>
              </a:rPr>
              <a:t>o</a:t>
            </a:r>
            <a:r>
              <a:rPr lang="en-US" sz="2800">
                <a:solidFill>
                  <a:srgbClr val="000000"/>
                </a:solidFill>
              </a:rPr>
              <a:t> .</a:t>
            </a:r>
          </a:p>
        </p:txBody>
      </p:sp>
      <p:sp>
        <p:nvSpPr>
          <p:cNvPr id="104453" name="Text Box 5"/>
          <p:cNvSpPr txBox="1">
            <a:spLocks noChangeArrowheads="1"/>
          </p:cNvSpPr>
          <p:nvPr/>
        </p:nvSpPr>
        <p:spPr bwMode="auto">
          <a:xfrm>
            <a:off x="400050" y="2076450"/>
            <a:ext cx="8743950"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0000"/>
                </a:solidFill>
              </a:rPr>
              <a:t>Mẫu thử dài </a:t>
            </a:r>
            <a:r>
              <a:rPr lang="en-US" sz="2800">
                <a:solidFill>
                  <a:srgbClr val="0000FF"/>
                </a:solidFill>
              </a:rPr>
              <a:t>l</a:t>
            </a:r>
            <a:r>
              <a:rPr lang="en-US" sz="2800" baseline="-25000">
                <a:solidFill>
                  <a:srgbClr val="0000FF"/>
                </a:solidFill>
              </a:rPr>
              <a:t>o</a:t>
            </a:r>
            <a:r>
              <a:rPr lang="en-US" sz="2800">
                <a:solidFill>
                  <a:srgbClr val="0000FF"/>
                </a:solidFill>
              </a:rPr>
              <a:t> = 10 d</a:t>
            </a:r>
            <a:r>
              <a:rPr lang="en-US" sz="2800" baseline="-25000">
                <a:solidFill>
                  <a:srgbClr val="0000FF"/>
                </a:solidFill>
              </a:rPr>
              <a:t>o</a:t>
            </a:r>
            <a:r>
              <a:rPr lang="en-US" sz="2800">
                <a:solidFill>
                  <a:srgbClr val="000000"/>
                </a:solidFill>
              </a:rPr>
              <a:t> , mẫu </a:t>
            </a:r>
          </a:p>
          <a:p>
            <a:pPr algn="l"/>
            <a:r>
              <a:rPr lang="en-US" sz="2800">
                <a:solidFill>
                  <a:srgbClr val="000000"/>
                </a:solidFill>
              </a:rPr>
              <a:t>thử ngắn </a:t>
            </a:r>
            <a:r>
              <a:rPr lang="en-US" sz="2800">
                <a:solidFill>
                  <a:srgbClr val="0000FF"/>
                </a:solidFill>
              </a:rPr>
              <a:t>l</a:t>
            </a:r>
            <a:r>
              <a:rPr lang="en-US" sz="2800" baseline="-25000">
                <a:solidFill>
                  <a:srgbClr val="0000FF"/>
                </a:solidFill>
              </a:rPr>
              <a:t>o</a:t>
            </a:r>
            <a:r>
              <a:rPr lang="en-US" sz="2800">
                <a:solidFill>
                  <a:srgbClr val="0000FF"/>
                </a:solidFill>
              </a:rPr>
              <a:t> = 5 d</a:t>
            </a:r>
            <a:r>
              <a:rPr lang="en-US" sz="2800" baseline="-25000">
                <a:solidFill>
                  <a:srgbClr val="0000FF"/>
                </a:solidFill>
              </a:rPr>
              <a:t>o</a:t>
            </a:r>
            <a:r>
              <a:rPr lang="en-US" sz="2800">
                <a:solidFill>
                  <a:srgbClr val="000000"/>
                </a:solidFill>
              </a:rPr>
              <a:t>.</a:t>
            </a:r>
          </a:p>
        </p:txBody>
      </p:sp>
      <p:sp>
        <p:nvSpPr>
          <p:cNvPr id="104454" name="Text Box 6"/>
          <p:cNvSpPr txBox="1">
            <a:spLocks noChangeArrowheads="1"/>
          </p:cNvSpPr>
          <p:nvPr/>
        </p:nvSpPr>
        <p:spPr bwMode="auto">
          <a:xfrm>
            <a:off x="347663" y="3019425"/>
            <a:ext cx="811530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Mặt cắt ngang hình chữ nhật F</a:t>
            </a:r>
            <a:r>
              <a:rPr lang="en-US" sz="2800" baseline="-25000">
                <a:solidFill>
                  <a:srgbClr val="000000"/>
                </a:solidFill>
              </a:rPr>
              <a:t>o</a:t>
            </a:r>
            <a:r>
              <a:rPr lang="en-US" sz="2800">
                <a:solidFill>
                  <a:srgbClr val="000000"/>
                </a:solidFill>
              </a:rPr>
              <a:t> = ab (</a:t>
            </a:r>
            <a:r>
              <a:rPr lang="en-US" sz="2800">
                <a:solidFill>
                  <a:srgbClr val="0000FF"/>
                </a:solidFill>
              </a:rPr>
              <a:t>a/b = 1 ÷ 5</a:t>
            </a:r>
            <a:r>
              <a:rPr lang="en-US" sz="2800">
                <a:solidFill>
                  <a:srgbClr val="000000"/>
                </a:solidFill>
              </a:rPr>
              <a:t>).</a:t>
            </a:r>
          </a:p>
        </p:txBody>
      </p:sp>
      <p:grpSp>
        <p:nvGrpSpPr>
          <p:cNvPr id="104455" name="Group 7"/>
          <p:cNvGrpSpPr>
            <a:grpSpLocks/>
          </p:cNvGrpSpPr>
          <p:nvPr/>
        </p:nvGrpSpPr>
        <p:grpSpPr bwMode="auto">
          <a:xfrm>
            <a:off x="304800" y="3525838"/>
            <a:ext cx="8362950" cy="617537"/>
            <a:chOff x="192" y="2221"/>
            <a:chExt cx="5268" cy="389"/>
          </a:xfrm>
        </p:grpSpPr>
        <p:sp>
          <p:nvSpPr>
            <p:cNvPr id="104456" name="Text Box 8"/>
            <p:cNvSpPr txBox="1">
              <a:spLocks noChangeArrowheads="1"/>
            </p:cNvSpPr>
            <p:nvPr/>
          </p:nvSpPr>
          <p:spPr bwMode="auto">
            <a:xfrm>
              <a:off x="192" y="2255"/>
              <a:ext cx="484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0000"/>
                  </a:solidFill>
                </a:rPr>
                <a:t>Mẫu thử dài                  ,mẫu thử ngắn </a:t>
              </a:r>
            </a:p>
          </p:txBody>
        </p:sp>
        <p:graphicFrame>
          <p:nvGraphicFramePr>
            <p:cNvPr id="104457" name="Object 9"/>
            <p:cNvGraphicFramePr>
              <a:graphicFrameLocks noChangeAspect="1"/>
            </p:cNvGraphicFramePr>
            <p:nvPr/>
          </p:nvGraphicFramePr>
          <p:xfrm>
            <a:off x="1497" y="2221"/>
            <a:ext cx="1200" cy="380"/>
          </p:xfrm>
          <a:graphic>
            <a:graphicData uri="http://schemas.openxmlformats.org/presentationml/2006/ole">
              <mc:AlternateContent xmlns:mc="http://schemas.openxmlformats.org/markup-compatibility/2006">
                <mc:Choice xmlns:v="urn:schemas-microsoft-com:vml" Requires="v">
                  <p:oleObj spid="_x0000_s104542" name="Document" r:id="rId3" imgW="1057320" imgH="291960" progId="Word.Document.8">
                    <p:embed/>
                  </p:oleObj>
                </mc:Choice>
                <mc:Fallback>
                  <p:oleObj name="Document" r:id="rId3" imgW="1057320" imgH="291960" progId="Word.Document.8">
                    <p:embed/>
                    <p:pic>
                      <p:nvPicPr>
                        <p:cNvPr id="0" name="Object 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97" y="2221"/>
                          <a:ext cx="1200" cy="3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04458" name="Object 10"/>
            <p:cNvGraphicFramePr>
              <a:graphicFrameLocks noChangeAspect="1"/>
            </p:cNvGraphicFramePr>
            <p:nvPr/>
          </p:nvGraphicFramePr>
          <p:xfrm>
            <a:off x="4068" y="2247"/>
            <a:ext cx="1392" cy="363"/>
          </p:xfrm>
          <a:graphic>
            <a:graphicData uri="http://schemas.openxmlformats.org/presentationml/2006/ole">
              <mc:AlternateContent xmlns:mc="http://schemas.openxmlformats.org/markup-compatibility/2006">
                <mc:Choice xmlns:v="urn:schemas-microsoft-com:vml" Requires="v">
                  <p:oleObj spid="_x0000_s104543" name="Document" r:id="rId5" imgW="1190520" imgH="291960" progId="Word.Document.8">
                    <p:embed/>
                  </p:oleObj>
                </mc:Choice>
                <mc:Fallback>
                  <p:oleObj name="Document" r:id="rId5" imgW="1190520" imgH="291960" progId="Word.Document.8">
                    <p:embed/>
                    <p:pic>
                      <p:nvPicPr>
                        <p:cNvPr id="0" name="Object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068" y="2247"/>
                          <a:ext cx="1392" cy="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104459" name="Group 11"/>
          <p:cNvGrpSpPr>
            <a:grpSpLocks/>
          </p:cNvGrpSpPr>
          <p:nvPr/>
        </p:nvGrpSpPr>
        <p:grpSpPr bwMode="auto">
          <a:xfrm>
            <a:off x="5334000" y="66675"/>
            <a:ext cx="3276600" cy="1543050"/>
            <a:chOff x="3360" y="42"/>
            <a:chExt cx="2064" cy="972"/>
          </a:xfrm>
        </p:grpSpPr>
        <p:sp>
          <p:nvSpPr>
            <p:cNvPr id="104460" name="Text Box 12"/>
            <p:cNvSpPr txBox="1">
              <a:spLocks noChangeArrowheads="1"/>
            </p:cNvSpPr>
            <p:nvPr/>
          </p:nvSpPr>
          <p:spPr bwMode="auto">
            <a:xfrm>
              <a:off x="4277" y="42"/>
              <a:ext cx="344" cy="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l</a:t>
              </a:r>
              <a:r>
                <a:rPr lang="en-US" sz="2800" baseline="-25000">
                  <a:latin typeface="Times New Roman" pitchFamily="18" charset="0"/>
                  <a:cs typeface="Times New Roman" pitchFamily="18" charset="0"/>
                </a:rPr>
                <a:t>O</a:t>
              </a:r>
              <a:endParaRPr lang="en-US" sz="2800">
                <a:latin typeface="Times New Roman" pitchFamily="18" charset="0"/>
                <a:cs typeface="Times New Roman" pitchFamily="18" charset="0"/>
              </a:endParaRPr>
            </a:p>
          </p:txBody>
        </p:sp>
        <p:sp>
          <p:nvSpPr>
            <p:cNvPr id="104461" name="Rectangle 13"/>
            <p:cNvSpPr>
              <a:spLocks noChangeArrowheads="1"/>
            </p:cNvSpPr>
            <p:nvPr/>
          </p:nvSpPr>
          <p:spPr bwMode="auto">
            <a:xfrm>
              <a:off x="3446" y="466"/>
              <a:ext cx="258" cy="33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4462" name="Rectangle 14"/>
            <p:cNvSpPr>
              <a:spLocks noChangeArrowheads="1"/>
            </p:cNvSpPr>
            <p:nvPr/>
          </p:nvSpPr>
          <p:spPr bwMode="auto">
            <a:xfrm>
              <a:off x="5080" y="466"/>
              <a:ext cx="258" cy="33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4463" name="Line 15"/>
            <p:cNvSpPr>
              <a:spLocks noChangeShapeType="1"/>
            </p:cNvSpPr>
            <p:nvPr/>
          </p:nvSpPr>
          <p:spPr bwMode="auto">
            <a:xfrm>
              <a:off x="3360" y="633"/>
              <a:ext cx="2064"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04464" name="Line 16"/>
            <p:cNvSpPr>
              <a:spLocks noChangeShapeType="1"/>
            </p:cNvSpPr>
            <p:nvPr/>
          </p:nvSpPr>
          <p:spPr bwMode="auto">
            <a:xfrm>
              <a:off x="3783" y="543"/>
              <a:ext cx="120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65" name="Line 17"/>
            <p:cNvSpPr>
              <a:spLocks noChangeShapeType="1"/>
            </p:cNvSpPr>
            <p:nvPr/>
          </p:nvSpPr>
          <p:spPr bwMode="auto">
            <a:xfrm>
              <a:off x="3790" y="723"/>
              <a:ext cx="120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66" name="Arc 18"/>
            <p:cNvSpPr>
              <a:spLocks/>
            </p:cNvSpPr>
            <p:nvPr/>
          </p:nvSpPr>
          <p:spPr bwMode="auto">
            <a:xfrm>
              <a:off x="3711" y="724"/>
              <a:ext cx="89" cy="73"/>
            </a:xfrm>
            <a:custGeom>
              <a:avLst/>
              <a:gdLst>
                <a:gd name="G0" fmla="+- 21600 0 0"/>
                <a:gd name="G1" fmla="+- 21600 0 0"/>
                <a:gd name="G2" fmla="+- 21600 0 0"/>
                <a:gd name="T0" fmla="*/ 290 w 29331"/>
                <a:gd name="T1" fmla="*/ 25129 h 25129"/>
                <a:gd name="T2" fmla="*/ 29331 w 29331"/>
                <a:gd name="T3" fmla="*/ 1431 h 25129"/>
                <a:gd name="T4" fmla="*/ 21600 w 29331"/>
                <a:gd name="T5" fmla="*/ 21600 h 25129"/>
              </a:gdLst>
              <a:ahLst/>
              <a:cxnLst>
                <a:cxn ang="0">
                  <a:pos x="T0" y="T1"/>
                </a:cxn>
                <a:cxn ang="0">
                  <a:pos x="T2" y="T3"/>
                </a:cxn>
                <a:cxn ang="0">
                  <a:pos x="T4" y="T5"/>
                </a:cxn>
              </a:cxnLst>
              <a:rect l="0" t="0" r="r" b="b"/>
              <a:pathLst>
                <a:path w="29331" h="25129" fill="none" extrusionOk="0">
                  <a:moveTo>
                    <a:pt x="290" y="25128"/>
                  </a:moveTo>
                  <a:cubicBezTo>
                    <a:pt x="97" y="23962"/>
                    <a:pt x="0" y="22782"/>
                    <a:pt x="0" y="21600"/>
                  </a:cubicBezTo>
                  <a:cubicBezTo>
                    <a:pt x="0" y="9670"/>
                    <a:pt x="9670" y="0"/>
                    <a:pt x="21600" y="0"/>
                  </a:cubicBezTo>
                  <a:cubicBezTo>
                    <a:pt x="24242" y="-1"/>
                    <a:pt x="26863" y="485"/>
                    <a:pt x="29331" y="1430"/>
                  </a:cubicBezTo>
                </a:path>
                <a:path w="29331" h="25129" stroke="0" extrusionOk="0">
                  <a:moveTo>
                    <a:pt x="290" y="25128"/>
                  </a:moveTo>
                  <a:cubicBezTo>
                    <a:pt x="97" y="23962"/>
                    <a:pt x="0" y="22782"/>
                    <a:pt x="0" y="21600"/>
                  </a:cubicBezTo>
                  <a:cubicBezTo>
                    <a:pt x="0" y="9670"/>
                    <a:pt x="9670" y="0"/>
                    <a:pt x="21600" y="0"/>
                  </a:cubicBezTo>
                  <a:cubicBezTo>
                    <a:pt x="24242" y="-1"/>
                    <a:pt x="26863" y="485"/>
                    <a:pt x="29331" y="1430"/>
                  </a:cubicBezTo>
                  <a:lnTo>
                    <a:pt x="21600" y="21600"/>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4467" name="Arc 19"/>
            <p:cNvSpPr>
              <a:spLocks/>
            </p:cNvSpPr>
            <p:nvPr/>
          </p:nvSpPr>
          <p:spPr bwMode="auto">
            <a:xfrm flipV="1">
              <a:off x="4961" y="460"/>
              <a:ext cx="115" cy="83"/>
            </a:xfrm>
            <a:custGeom>
              <a:avLst/>
              <a:gdLst>
                <a:gd name="G0" fmla="+- 10281 0 0"/>
                <a:gd name="G1" fmla="+- 21600 0 0"/>
                <a:gd name="G2" fmla="+- 21600 0 0"/>
                <a:gd name="T0" fmla="*/ 0 w 31881"/>
                <a:gd name="T1" fmla="*/ 2604 h 24411"/>
                <a:gd name="T2" fmla="*/ 31697 w 31881"/>
                <a:gd name="T3" fmla="*/ 24411 h 24411"/>
                <a:gd name="T4" fmla="*/ 10281 w 31881"/>
                <a:gd name="T5" fmla="*/ 21600 h 24411"/>
              </a:gdLst>
              <a:ahLst/>
              <a:cxnLst>
                <a:cxn ang="0">
                  <a:pos x="T0" y="T1"/>
                </a:cxn>
                <a:cxn ang="0">
                  <a:pos x="T2" y="T3"/>
                </a:cxn>
                <a:cxn ang="0">
                  <a:pos x="T4" y="T5"/>
                </a:cxn>
              </a:cxnLst>
              <a:rect l="0" t="0" r="r" b="b"/>
              <a:pathLst>
                <a:path w="31881" h="24411" fill="none" extrusionOk="0">
                  <a:moveTo>
                    <a:pt x="-1" y="2603"/>
                  </a:moveTo>
                  <a:cubicBezTo>
                    <a:pt x="3157" y="894"/>
                    <a:pt x="6690" y="-1"/>
                    <a:pt x="10281" y="0"/>
                  </a:cubicBezTo>
                  <a:cubicBezTo>
                    <a:pt x="22210" y="0"/>
                    <a:pt x="31881" y="9670"/>
                    <a:pt x="31881" y="21600"/>
                  </a:cubicBezTo>
                  <a:cubicBezTo>
                    <a:pt x="31881" y="22540"/>
                    <a:pt x="31819" y="23479"/>
                    <a:pt x="31697" y="24411"/>
                  </a:cubicBezTo>
                </a:path>
                <a:path w="31881" h="24411" stroke="0" extrusionOk="0">
                  <a:moveTo>
                    <a:pt x="-1" y="2603"/>
                  </a:moveTo>
                  <a:cubicBezTo>
                    <a:pt x="3157" y="894"/>
                    <a:pt x="6690" y="-1"/>
                    <a:pt x="10281" y="0"/>
                  </a:cubicBezTo>
                  <a:cubicBezTo>
                    <a:pt x="22210" y="0"/>
                    <a:pt x="31881" y="9670"/>
                    <a:pt x="31881" y="21600"/>
                  </a:cubicBezTo>
                  <a:cubicBezTo>
                    <a:pt x="31881" y="22540"/>
                    <a:pt x="31819" y="23479"/>
                    <a:pt x="31697" y="24411"/>
                  </a:cubicBezTo>
                  <a:lnTo>
                    <a:pt x="10281" y="21600"/>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4468" name="Arc 20"/>
            <p:cNvSpPr>
              <a:spLocks/>
            </p:cNvSpPr>
            <p:nvPr/>
          </p:nvSpPr>
          <p:spPr bwMode="auto">
            <a:xfrm>
              <a:off x="4981" y="725"/>
              <a:ext cx="100" cy="77"/>
            </a:xfrm>
            <a:custGeom>
              <a:avLst/>
              <a:gdLst>
                <a:gd name="G0" fmla="+- 6019 0 0"/>
                <a:gd name="G1" fmla="+- 21600 0 0"/>
                <a:gd name="G2" fmla="+- 21600 0 0"/>
                <a:gd name="T0" fmla="*/ 0 w 27584"/>
                <a:gd name="T1" fmla="*/ 855 h 21600"/>
                <a:gd name="T2" fmla="*/ 27584 w 27584"/>
                <a:gd name="T3" fmla="*/ 20370 h 21600"/>
                <a:gd name="T4" fmla="*/ 6019 w 27584"/>
                <a:gd name="T5" fmla="*/ 21600 h 21600"/>
              </a:gdLst>
              <a:ahLst/>
              <a:cxnLst>
                <a:cxn ang="0">
                  <a:pos x="T0" y="T1"/>
                </a:cxn>
                <a:cxn ang="0">
                  <a:pos x="T2" y="T3"/>
                </a:cxn>
                <a:cxn ang="0">
                  <a:pos x="T4" y="T5"/>
                </a:cxn>
              </a:cxnLst>
              <a:rect l="0" t="0" r="r" b="b"/>
              <a:pathLst>
                <a:path w="27584" h="21600" fill="none" extrusionOk="0">
                  <a:moveTo>
                    <a:pt x="0" y="855"/>
                  </a:moveTo>
                  <a:cubicBezTo>
                    <a:pt x="1956" y="288"/>
                    <a:pt x="3982" y="-1"/>
                    <a:pt x="6019" y="0"/>
                  </a:cubicBezTo>
                  <a:cubicBezTo>
                    <a:pt x="17470" y="0"/>
                    <a:pt x="26931" y="8937"/>
                    <a:pt x="27583" y="20370"/>
                  </a:cubicBezTo>
                </a:path>
                <a:path w="27584" h="21600" stroke="0" extrusionOk="0">
                  <a:moveTo>
                    <a:pt x="0" y="855"/>
                  </a:moveTo>
                  <a:cubicBezTo>
                    <a:pt x="1956" y="288"/>
                    <a:pt x="3982" y="-1"/>
                    <a:pt x="6019" y="0"/>
                  </a:cubicBezTo>
                  <a:cubicBezTo>
                    <a:pt x="17470" y="0"/>
                    <a:pt x="26931" y="8937"/>
                    <a:pt x="27583" y="20370"/>
                  </a:cubicBezTo>
                  <a:lnTo>
                    <a:pt x="6019" y="21600"/>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4469" name="Arc 21"/>
            <p:cNvSpPr>
              <a:spLocks/>
            </p:cNvSpPr>
            <p:nvPr/>
          </p:nvSpPr>
          <p:spPr bwMode="auto">
            <a:xfrm>
              <a:off x="3711" y="460"/>
              <a:ext cx="72" cy="77"/>
            </a:xfrm>
            <a:custGeom>
              <a:avLst/>
              <a:gdLst>
                <a:gd name="G0" fmla="+- 21600 0 0"/>
                <a:gd name="G1" fmla="+- 4719 0 0"/>
                <a:gd name="G2" fmla="+- 21600 0 0"/>
                <a:gd name="T0" fmla="*/ 23649 w 23649"/>
                <a:gd name="T1" fmla="*/ 26222 h 26319"/>
                <a:gd name="T2" fmla="*/ 522 w 23649"/>
                <a:gd name="T3" fmla="*/ 0 h 26319"/>
                <a:gd name="T4" fmla="*/ 21600 w 23649"/>
                <a:gd name="T5" fmla="*/ 4719 h 26319"/>
              </a:gdLst>
              <a:ahLst/>
              <a:cxnLst>
                <a:cxn ang="0">
                  <a:pos x="T0" y="T1"/>
                </a:cxn>
                <a:cxn ang="0">
                  <a:pos x="T2" y="T3"/>
                </a:cxn>
                <a:cxn ang="0">
                  <a:pos x="T4" y="T5"/>
                </a:cxn>
              </a:cxnLst>
              <a:rect l="0" t="0" r="r" b="b"/>
              <a:pathLst>
                <a:path w="23649" h="26319" fill="none" extrusionOk="0">
                  <a:moveTo>
                    <a:pt x="23648" y="26221"/>
                  </a:moveTo>
                  <a:cubicBezTo>
                    <a:pt x="22967" y="26286"/>
                    <a:pt x="22284" y="26318"/>
                    <a:pt x="21600" y="26319"/>
                  </a:cubicBezTo>
                  <a:cubicBezTo>
                    <a:pt x="9670" y="26319"/>
                    <a:pt x="0" y="16648"/>
                    <a:pt x="0" y="4719"/>
                  </a:cubicBezTo>
                  <a:cubicBezTo>
                    <a:pt x="-1" y="3131"/>
                    <a:pt x="174" y="1549"/>
                    <a:pt x="521" y="-1"/>
                  </a:cubicBezTo>
                </a:path>
                <a:path w="23649" h="26319" stroke="0" extrusionOk="0">
                  <a:moveTo>
                    <a:pt x="23648" y="26221"/>
                  </a:moveTo>
                  <a:cubicBezTo>
                    <a:pt x="22967" y="26286"/>
                    <a:pt x="22284" y="26318"/>
                    <a:pt x="21600" y="26319"/>
                  </a:cubicBezTo>
                  <a:cubicBezTo>
                    <a:pt x="9670" y="26319"/>
                    <a:pt x="0" y="16648"/>
                    <a:pt x="0" y="4719"/>
                  </a:cubicBezTo>
                  <a:cubicBezTo>
                    <a:pt x="-1" y="3131"/>
                    <a:pt x="174" y="1549"/>
                    <a:pt x="521" y="-1"/>
                  </a:cubicBezTo>
                  <a:lnTo>
                    <a:pt x="21600" y="4719"/>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4470" name="AutoShape 22"/>
            <p:cNvSpPr>
              <a:spLocks noChangeArrowheads="1"/>
            </p:cNvSpPr>
            <p:nvPr/>
          </p:nvSpPr>
          <p:spPr bwMode="auto">
            <a:xfrm>
              <a:off x="4220" y="541"/>
              <a:ext cx="190" cy="184"/>
            </a:xfrm>
            <a:prstGeom prst="flowChartConnector">
              <a:avLst/>
            </a:pr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4471" name="Line 23"/>
            <p:cNvSpPr>
              <a:spLocks noChangeShapeType="1"/>
            </p:cNvSpPr>
            <p:nvPr/>
          </p:nvSpPr>
          <p:spPr bwMode="auto">
            <a:xfrm>
              <a:off x="4320" y="466"/>
              <a:ext cx="0" cy="335"/>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04472" name="Line 24"/>
            <p:cNvSpPr>
              <a:spLocks noChangeShapeType="1"/>
            </p:cNvSpPr>
            <p:nvPr/>
          </p:nvSpPr>
          <p:spPr bwMode="auto">
            <a:xfrm flipH="1">
              <a:off x="4220" y="550"/>
              <a:ext cx="86" cy="8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73" name="Line 25"/>
            <p:cNvSpPr>
              <a:spLocks noChangeShapeType="1"/>
            </p:cNvSpPr>
            <p:nvPr/>
          </p:nvSpPr>
          <p:spPr bwMode="auto">
            <a:xfrm flipH="1">
              <a:off x="4234" y="553"/>
              <a:ext cx="111"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74" name="Line 26"/>
            <p:cNvSpPr>
              <a:spLocks noChangeShapeType="1"/>
            </p:cNvSpPr>
            <p:nvPr/>
          </p:nvSpPr>
          <p:spPr bwMode="auto">
            <a:xfrm flipH="1">
              <a:off x="4249" y="577"/>
              <a:ext cx="119" cy="11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75" name="Line 27"/>
            <p:cNvSpPr>
              <a:spLocks noChangeShapeType="1"/>
            </p:cNvSpPr>
            <p:nvPr/>
          </p:nvSpPr>
          <p:spPr bwMode="auto">
            <a:xfrm flipH="1">
              <a:off x="4320" y="633"/>
              <a:ext cx="86" cy="8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76" name="Line 28"/>
            <p:cNvSpPr>
              <a:spLocks noChangeShapeType="1"/>
            </p:cNvSpPr>
            <p:nvPr/>
          </p:nvSpPr>
          <p:spPr bwMode="auto">
            <a:xfrm flipH="1">
              <a:off x="4276" y="598"/>
              <a:ext cx="114" cy="11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77" name="Line 29"/>
            <p:cNvSpPr>
              <a:spLocks noChangeShapeType="1"/>
            </p:cNvSpPr>
            <p:nvPr/>
          </p:nvSpPr>
          <p:spPr bwMode="auto">
            <a:xfrm>
              <a:off x="4113" y="431"/>
              <a:ext cx="140" cy="137"/>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04478" name="Line 30"/>
            <p:cNvSpPr>
              <a:spLocks noChangeShapeType="1"/>
            </p:cNvSpPr>
            <p:nvPr/>
          </p:nvSpPr>
          <p:spPr bwMode="auto">
            <a:xfrm>
              <a:off x="4227" y="543"/>
              <a:ext cx="172" cy="1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79" name="Line 31"/>
            <p:cNvSpPr>
              <a:spLocks noChangeShapeType="1"/>
            </p:cNvSpPr>
            <p:nvPr/>
          </p:nvSpPr>
          <p:spPr bwMode="auto">
            <a:xfrm>
              <a:off x="4392" y="711"/>
              <a:ext cx="311" cy="299"/>
            </a:xfrm>
            <a:prstGeom prst="line">
              <a:avLst/>
            </a:prstGeom>
            <a:noFill/>
            <a:ln w="9525">
              <a:solidFill>
                <a:srgbClr val="000000"/>
              </a:solidFill>
              <a:round/>
              <a:headEnd type="stealth" w="med" len="lg"/>
              <a:tailEnd/>
            </a:ln>
            <a:extLst>
              <a:ext uri="{909E8E84-426E-40DD-AFC4-6F175D3DCCD1}">
                <a14:hiddenFill xmlns:a14="http://schemas.microsoft.com/office/drawing/2010/main">
                  <a:noFill/>
                </a14:hiddenFill>
              </a:ext>
            </a:extLst>
          </p:spPr>
          <p:txBody>
            <a:bodyPr/>
            <a:lstStyle/>
            <a:p>
              <a:endParaRPr lang="en-US"/>
            </a:p>
          </p:txBody>
        </p:sp>
        <p:sp>
          <p:nvSpPr>
            <p:cNvPr id="104480" name="Line 32"/>
            <p:cNvSpPr>
              <a:spLocks noChangeShapeType="1"/>
            </p:cNvSpPr>
            <p:nvPr/>
          </p:nvSpPr>
          <p:spPr bwMode="auto">
            <a:xfrm>
              <a:off x="4693" y="1014"/>
              <a:ext cx="26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81" name="Line 33"/>
            <p:cNvSpPr>
              <a:spLocks noChangeShapeType="1"/>
            </p:cNvSpPr>
            <p:nvPr/>
          </p:nvSpPr>
          <p:spPr bwMode="auto">
            <a:xfrm>
              <a:off x="3797" y="298"/>
              <a:ext cx="0" cy="1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82" name="Line 34"/>
            <p:cNvSpPr>
              <a:spLocks noChangeShapeType="1"/>
            </p:cNvSpPr>
            <p:nvPr/>
          </p:nvSpPr>
          <p:spPr bwMode="auto">
            <a:xfrm>
              <a:off x="4958" y="298"/>
              <a:ext cx="0" cy="1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83" name="Line 35"/>
            <p:cNvSpPr>
              <a:spLocks noChangeShapeType="1"/>
            </p:cNvSpPr>
            <p:nvPr/>
          </p:nvSpPr>
          <p:spPr bwMode="auto">
            <a:xfrm>
              <a:off x="3797" y="368"/>
              <a:ext cx="1162"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04484" name="Text Box 36"/>
            <p:cNvSpPr txBox="1">
              <a:spLocks noChangeArrowheads="1"/>
            </p:cNvSpPr>
            <p:nvPr/>
          </p:nvSpPr>
          <p:spPr bwMode="auto">
            <a:xfrm>
              <a:off x="4655" y="695"/>
              <a:ext cx="344" cy="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d</a:t>
              </a:r>
              <a:r>
                <a:rPr lang="en-US" sz="2800" baseline="-25000">
                  <a:latin typeface="Times New Roman" pitchFamily="18" charset="0"/>
                  <a:cs typeface="Times New Roman" pitchFamily="18" charset="0"/>
                </a:rPr>
                <a:t>O</a:t>
              </a:r>
              <a:endParaRPr lang="en-US" sz="2800">
                <a:latin typeface="Times New Roman" pitchFamily="18" charset="0"/>
                <a:cs typeface="Times New Roman" pitchFamily="18" charset="0"/>
              </a:endParaRPr>
            </a:p>
          </p:txBody>
        </p:sp>
      </p:grpSp>
      <p:grpSp>
        <p:nvGrpSpPr>
          <p:cNvPr id="104485" name="Group 37"/>
          <p:cNvGrpSpPr>
            <a:grpSpLocks/>
          </p:cNvGrpSpPr>
          <p:nvPr/>
        </p:nvGrpSpPr>
        <p:grpSpPr bwMode="auto">
          <a:xfrm>
            <a:off x="5310188" y="1687513"/>
            <a:ext cx="3300412" cy="1081087"/>
            <a:chOff x="3345" y="1063"/>
            <a:chExt cx="2079" cy="681"/>
          </a:xfrm>
        </p:grpSpPr>
        <p:grpSp>
          <p:nvGrpSpPr>
            <p:cNvPr id="104486" name="Group 38"/>
            <p:cNvGrpSpPr>
              <a:grpSpLocks/>
            </p:cNvGrpSpPr>
            <p:nvPr/>
          </p:nvGrpSpPr>
          <p:grpSpPr bwMode="auto">
            <a:xfrm>
              <a:off x="3439" y="1256"/>
              <a:ext cx="260" cy="333"/>
              <a:chOff x="2705" y="5220"/>
              <a:chExt cx="540" cy="720"/>
            </a:xfrm>
          </p:grpSpPr>
          <p:sp>
            <p:nvSpPr>
              <p:cNvPr id="104487" name="Line 39"/>
              <p:cNvSpPr>
                <a:spLocks noChangeShapeType="1"/>
              </p:cNvSpPr>
              <p:nvPr/>
            </p:nvSpPr>
            <p:spPr bwMode="auto">
              <a:xfrm>
                <a:off x="2705" y="5220"/>
                <a:ext cx="54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88" name="Line 40"/>
              <p:cNvSpPr>
                <a:spLocks noChangeShapeType="1"/>
              </p:cNvSpPr>
              <p:nvPr/>
            </p:nvSpPr>
            <p:spPr bwMode="auto">
              <a:xfrm>
                <a:off x="2705" y="5940"/>
                <a:ext cx="54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89" name="Line 41"/>
              <p:cNvSpPr>
                <a:spLocks noChangeShapeType="1"/>
              </p:cNvSpPr>
              <p:nvPr/>
            </p:nvSpPr>
            <p:spPr bwMode="auto">
              <a:xfrm>
                <a:off x="2705" y="5220"/>
                <a:ext cx="0" cy="72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4490" name="Group 42"/>
            <p:cNvGrpSpPr>
              <a:grpSpLocks/>
            </p:cNvGrpSpPr>
            <p:nvPr/>
          </p:nvGrpSpPr>
          <p:grpSpPr bwMode="auto">
            <a:xfrm>
              <a:off x="5049" y="1254"/>
              <a:ext cx="264" cy="335"/>
              <a:chOff x="5525" y="5034"/>
              <a:chExt cx="549" cy="725"/>
            </a:xfrm>
          </p:grpSpPr>
          <p:sp>
            <p:nvSpPr>
              <p:cNvPr id="104491" name="Line 43"/>
              <p:cNvSpPr>
                <a:spLocks noChangeShapeType="1"/>
              </p:cNvSpPr>
              <p:nvPr/>
            </p:nvSpPr>
            <p:spPr bwMode="auto">
              <a:xfrm rot="32321276">
                <a:off x="5525" y="5758"/>
                <a:ext cx="540" cy="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92" name="Line 44"/>
              <p:cNvSpPr>
                <a:spLocks noChangeShapeType="1"/>
              </p:cNvSpPr>
              <p:nvPr/>
            </p:nvSpPr>
            <p:spPr bwMode="auto">
              <a:xfrm rot="32444703">
                <a:off x="5534" y="5042"/>
                <a:ext cx="540" cy="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93" name="Line 45"/>
              <p:cNvSpPr>
                <a:spLocks noChangeShapeType="1"/>
              </p:cNvSpPr>
              <p:nvPr/>
            </p:nvSpPr>
            <p:spPr bwMode="auto">
              <a:xfrm rot="10839388">
                <a:off x="6072" y="5034"/>
                <a:ext cx="1" cy="72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04494" name="Line 46"/>
            <p:cNvSpPr>
              <a:spLocks noChangeShapeType="1"/>
            </p:cNvSpPr>
            <p:nvPr/>
          </p:nvSpPr>
          <p:spPr bwMode="auto">
            <a:xfrm>
              <a:off x="3778" y="1325"/>
              <a:ext cx="1186"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95" name="Line 47"/>
            <p:cNvSpPr>
              <a:spLocks noChangeShapeType="1"/>
            </p:cNvSpPr>
            <p:nvPr/>
          </p:nvSpPr>
          <p:spPr bwMode="auto">
            <a:xfrm>
              <a:off x="3778" y="1513"/>
              <a:ext cx="1186"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96" name="Line 48"/>
            <p:cNvSpPr>
              <a:spLocks noChangeShapeType="1"/>
            </p:cNvSpPr>
            <p:nvPr/>
          </p:nvSpPr>
          <p:spPr bwMode="auto">
            <a:xfrm>
              <a:off x="3345" y="1423"/>
              <a:ext cx="2079"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04497" name="Arc 49"/>
            <p:cNvSpPr>
              <a:spLocks/>
            </p:cNvSpPr>
            <p:nvPr/>
          </p:nvSpPr>
          <p:spPr bwMode="auto">
            <a:xfrm>
              <a:off x="3693" y="1512"/>
              <a:ext cx="97" cy="89"/>
            </a:xfrm>
            <a:custGeom>
              <a:avLst/>
              <a:gdLst>
                <a:gd name="G0" fmla="+- 21343 0 0"/>
                <a:gd name="G1" fmla="+- 21600 0 0"/>
                <a:gd name="G2" fmla="+- 21600 0 0"/>
                <a:gd name="T0" fmla="*/ 0 w 22678"/>
                <a:gd name="T1" fmla="*/ 18278 h 21600"/>
                <a:gd name="T2" fmla="*/ 22678 w 22678"/>
                <a:gd name="T3" fmla="*/ 41 h 21600"/>
                <a:gd name="T4" fmla="*/ 21343 w 22678"/>
                <a:gd name="T5" fmla="*/ 21600 h 21600"/>
              </a:gdLst>
              <a:ahLst/>
              <a:cxnLst>
                <a:cxn ang="0">
                  <a:pos x="T0" y="T1"/>
                </a:cxn>
                <a:cxn ang="0">
                  <a:pos x="T2" y="T3"/>
                </a:cxn>
                <a:cxn ang="0">
                  <a:pos x="T4" y="T5"/>
                </a:cxn>
              </a:cxnLst>
              <a:rect l="0" t="0" r="r" b="b"/>
              <a:pathLst>
                <a:path w="22678" h="21600" fill="none" extrusionOk="0">
                  <a:moveTo>
                    <a:pt x="-1" y="18277"/>
                  </a:moveTo>
                  <a:cubicBezTo>
                    <a:pt x="1637" y="7757"/>
                    <a:pt x="10696" y="-1"/>
                    <a:pt x="21343" y="0"/>
                  </a:cubicBezTo>
                  <a:cubicBezTo>
                    <a:pt x="21788" y="0"/>
                    <a:pt x="22233" y="13"/>
                    <a:pt x="22677" y="41"/>
                  </a:cubicBezTo>
                </a:path>
                <a:path w="22678" h="21600" stroke="0" extrusionOk="0">
                  <a:moveTo>
                    <a:pt x="-1" y="18277"/>
                  </a:moveTo>
                  <a:cubicBezTo>
                    <a:pt x="1637" y="7757"/>
                    <a:pt x="10696" y="-1"/>
                    <a:pt x="21343" y="0"/>
                  </a:cubicBezTo>
                  <a:cubicBezTo>
                    <a:pt x="21788" y="0"/>
                    <a:pt x="22233" y="13"/>
                    <a:pt x="22677" y="41"/>
                  </a:cubicBezTo>
                  <a:lnTo>
                    <a:pt x="21343" y="21600"/>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4498" name="Arc 50"/>
            <p:cNvSpPr>
              <a:spLocks/>
            </p:cNvSpPr>
            <p:nvPr/>
          </p:nvSpPr>
          <p:spPr bwMode="auto">
            <a:xfrm>
              <a:off x="4922" y="1515"/>
              <a:ext cx="124" cy="89"/>
            </a:xfrm>
            <a:custGeom>
              <a:avLst/>
              <a:gdLst>
                <a:gd name="G0" fmla="+- 7320 0 0"/>
                <a:gd name="G1" fmla="+- 21600 0 0"/>
                <a:gd name="G2" fmla="+- 21600 0 0"/>
                <a:gd name="T0" fmla="*/ 0 w 28743"/>
                <a:gd name="T1" fmla="*/ 1278 h 21600"/>
                <a:gd name="T2" fmla="*/ 28743 w 28743"/>
                <a:gd name="T3" fmla="*/ 18838 h 21600"/>
                <a:gd name="T4" fmla="*/ 7320 w 28743"/>
                <a:gd name="T5" fmla="*/ 21600 h 21600"/>
              </a:gdLst>
              <a:ahLst/>
              <a:cxnLst>
                <a:cxn ang="0">
                  <a:pos x="T0" y="T1"/>
                </a:cxn>
                <a:cxn ang="0">
                  <a:pos x="T2" y="T3"/>
                </a:cxn>
                <a:cxn ang="0">
                  <a:pos x="T4" y="T5"/>
                </a:cxn>
              </a:cxnLst>
              <a:rect l="0" t="0" r="r" b="b"/>
              <a:pathLst>
                <a:path w="28743" h="21600" fill="none" extrusionOk="0">
                  <a:moveTo>
                    <a:pt x="0" y="1278"/>
                  </a:moveTo>
                  <a:cubicBezTo>
                    <a:pt x="2347" y="432"/>
                    <a:pt x="4824" y="-1"/>
                    <a:pt x="7320" y="0"/>
                  </a:cubicBezTo>
                  <a:cubicBezTo>
                    <a:pt x="18181" y="0"/>
                    <a:pt x="27353" y="8065"/>
                    <a:pt x="28742" y="18838"/>
                  </a:cubicBezTo>
                </a:path>
                <a:path w="28743" h="21600" stroke="0" extrusionOk="0">
                  <a:moveTo>
                    <a:pt x="0" y="1278"/>
                  </a:moveTo>
                  <a:cubicBezTo>
                    <a:pt x="2347" y="432"/>
                    <a:pt x="4824" y="-1"/>
                    <a:pt x="7320" y="0"/>
                  </a:cubicBezTo>
                  <a:cubicBezTo>
                    <a:pt x="18181" y="0"/>
                    <a:pt x="27353" y="8065"/>
                    <a:pt x="28742" y="18838"/>
                  </a:cubicBezTo>
                  <a:lnTo>
                    <a:pt x="7320" y="21600"/>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4499" name="Arc 51"/>
            <p:cNvSpPr>
              <a:spLocks/>
            </p:cNvSpPr>
            <p:nvPr/>
          </p:nvSpPr>
          <p:spPr bwMode="auto">
            <a:xfrm>
              <a:off x="3689" y="1234"/>
              <a:ext cx="101" cy="90"/>
            </a:xfrm>
            <a:custGeom>
              <a:avLst/>
              <a:gdLst>
                <a:gd name="G0" fmla="+- 20514 0 0"/>
                <a:gd name="G1" fmla="+- 0 0 0"/>
                <a:gd name="G2" fmla="+- 21600 0 0"/>
                <a:gd name="T0" fmla="*/ 23595 w 23595"/>
                <a:gd name="T1" fmla="*/ 21379 h 21600"/>
                <a:gd name="T2" fmla="*/ 0 w 23595"/>
                <a:gd name="T3" fmla="*/ 6763 h 21600"/>
                <a:gd name="T4" fmla="*/ 20514 w 23595"/>
                <a:gd name="T5" fmla="*/ 0 h 21600"/>
              </a:gdLst>
              <a:ahLst/>
              <a:cxnLst>
                <a:cxn ang="0">
                  <a:pos x="T0" y="T1"/>
                </a:cxn>
                <a:cxn ang="0">
                  <a:pos x="T2" y="T3"/>
                </a:cxn>
                <a:cxn ang="0">
                  <a:pos x="T4" y="T5"/>
                </a:cxn>
              </a:cxnLst>
              <a:rect l="0" t="0" r="r" b="b"/>
              <a:pathLst>
                <a:path w="23595" h="21600" fill="none" extrusionOk="0">
                  <a:moveTo>
                    <a:pt x="23595" y="21379"/>
                  </a:moveTo>
                  <a:cubicBezTo>
                    <a:pt x="22574" y="21526"/>
                    <a:pt x="21544" y="21599"/>
                    <a:pt x="20514" y="21600"/>
                  </a:cubicBezTo>
                  <a:cubicBezTo>
                    <a:pt x="11190" y="21600"/>
                    <a:pt x="2919" y="15617"/>
                    <a:pt x="0" y="6762"/>
                  </a:cubicBezTo>
                </a:path>
                <a:path w="23595" h="21600" stroke="0" extrusionOk="0">
                  <a:moveTo>
                    <a:pt x="23595" y="21379"/>
                  </a:moveTo>
                  <a:cubicBezTo>
                    <a:pt x="22574" y="21526"/>
                    <a:pt x="21544" y="21599"/>
                    <a:pt x="20514" y="21600"/>
                  </a:cubicBezTo>
                  <a:cubicBezTo>
                    <a:pt x="11190" y="21600"/>
                    <a:pt x="2919" y="15617"/>
                    <a:pt x="0" y="6762"/>
                  </a:cubicBezTo>
                  <a:lnTo>
                    <a:pt x="20514" y="0"/>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4500" name="Arc 52"/>
            <p:cNvSpPr>
              <a:spLocks/>
            </p:cNvSpPr>
            <p:nvPr/>
          </p:nvSpPr>
          <p:spPr bwMode="auto">
            <a:xfrm rot="-7115560">
              <a:off x="4944" y="1210"/>
              <a:ext cx="89" cy="126"/>
            </a:xfrm>
            <a:custGeom>
              <a:avLst/>
              <a:gdLst>
                <a:gd name="G0" fmla="+- 21600 0 0"/>
                <a:gd name="G1" fmla="+- 13784 0 0"/>
                <a:gd name="G2" fmla="+- 21600 0 0"/>
                <a:gd name="T0" fmla="*/ 6987 w 21600"/>
                <a:gd name="T1" fmla="*/ 29691 h 29691"/>
                <a:gd name="T2" fmla="*/ 4970 w 21600"/>
                <a:gd name="T3" fmla="*/ 0 h 29691"/>
                <a:gd name="T4" fmla="*/ 21600 w 21600"/>
                <a:gd name="T5" fmla="*/ 13784 h 29691"/>
              </a:gdLst>
              <a:ahLst/>
              <a:cxnLst>
                <a:cxn ang="0">
                  <a:pos x="T0" y="T1"/>
                </a:cxn>
                <a:cxn ang="0">
                  <a:pos x="T2" y="T3"/>
                </a:cxn>
                <a:cxn ang="0">
                  <a:pos x="T4" y="T5"/>
                </a:cxn>
              </a:cxnLst>
              <a:rect l="0" t="0" r="r" b="b"/>
              <a:pathLst>
                <a:path w="21600" h="29691" fill="none" extrusionOk="0">
                  <a:moveTo>
                    <a:pt x="6987" y="29690"/>
                  </a:moveTo>
                  <a:cubicBezTo>
                    <a:pt x="2534" y="25600"/>
                    <a:pt x="0" y="19830"/>
                    <a:pt x="0" y="13784"/>
                  </a:cubicBezTo>
                  <a:cubicBezTo>
                    <a:pt x="-1" y="8750"/>
                    <a:pt x="1757" y="3875"/>
                    <a:pt x="4969" y="-1"/>
                  </a:cubicBezTo>
                </a:path>
                <a:path w="21600" h="29691" stroke="0" extrusionOk="0">
                  <a:moveTo>
                    <a:pt x="6987" y="29690"/>
                  </a:moveTo>
                  <a:cubicBezTo>
                    <a:pt x="2534" y="25600"/>
                    <a:pt x="0" y="19830"/>
                    <a:pt x="0" y="13784"/>
                  </a:cubicBezTo>
                  <a:cubicBezTo>
                    <a:pt x="-1" y="8750"/>
                    <a:pt x="1757" y="3875"/>
                    <a:pt x="4969" y="-1"/>
                  </a:cubicBezTo>
                  <a:lnTo>
                    <a:pt x="21600" y="13784"/>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4501" name="Line 53"/>
            <p:cNvSpPr>
              <a:spLocks noChangeShapeType="1"/>
            </p:cNvSpPr>
            <p:nvPr/>
          </p:nvSpPr>
          <p:spPr bwMode="auto">
            <a:xfrm>
              <a:off x="4125" y="1332"/>
              <a:ext cx="0" cy="17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02" name="Line 54"/>
            <p:cNvSpPr>
              <a:spLocks noChangeShapeType="1"/>
            </p:cNvSpPr>
            <p:nvPr/>
          </p:nvSpPr>
          <p:spPr bwMode="auto">
            <a:xfrm>
              <a:off x="4211" y="1332"/>
              <a:ext cx="0" cy="17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03" name="Line 55"/>
            <p:cNvSpPr>
              <a:spLocks noChangeShapeType="1"/>
            </p:cNvSpPr>
            <p:nvPr/>
          </p:nvSpPr>
          <p:spPr bwMode="auto">
            <a:xfrm>
              <a:off x="4168" y="1256"/>
              <a:ext cx="0" cy="333"/>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04504" name="Line 56"/>
            <p:cNvSpPr>
              <a:spLocks noChangeShapeType="1"/>
            </p:cNvSpPr>
            <p:nvPr/>
          </p:nvSpPr>
          <p:spPr bwMode="auto">
            <a:xfrm flipH="1">
              <a:off x="4125" y="1339"/>
              <a:ext cx="86" cy="8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05" name="Line 57"/>
            <p:cNvSpPr>
              <a:spLocks noChangeShapeType="1"/>
            </p:cNvSpPr>
            <p:nvPr/>
          </p:nvSpPr>
          <p:spPr bwMode="auto">
            <a:xfrm flipH="1">
              <a:off x="4125" y="1381"/>
              <a:ext cx="86" cy="8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06" name="Line 58"/>
            <p:cNvSpPr>
              <a:spLocks noChangeShapeType="1"/>
            </p:cNvSpPr>
            <p:nvPr/>
          </p:nvSpPr>
          <p:spPr bwMode="auto">
            <a:xfrm flipH="1">
              <a:off x="4125" y="1392"/>
              <a:ext cx="99" cy="11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07" name="Line 59"/>
            <p:cNvSpPr>
              <a:spLocks noChangeShapeType="1"/>
            </p:cNvSpPr>
            <p:nvPr/>
          </p:nvSpPr>
          <p:spPr bwMode="auto">
            <a:xfrm flipH="1">
              <a:off x="4125" y="1324"/>
              <a:ext cx="51"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08" name="Line 60"/>
            <p:cNvSpPr>
              <a:spLocks noChangeShapeType="1"/>
            </p:cNvSpPr>
            <p:nvPr/>
          </p:nvSpPr>
          <p:spPr bwMode="auto">
            <a:xfrm flipH="1">
              <a:off x="4168" y="1464"/>
              <a:ext cx="41" cy="4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09" name="Line 61"/>
            <p:cNvSpPr>
              <a:spLocks noChangeShapeType="1"/>
            </p:cNvSpPr>
            <p:nvPr/>
          </p:nvSpPr>
          <p:spPr bwMode="auto">
            <a:xfrm>
              <a:off x="4558" y="1228"/>
              <a:ext cx="0" cy="41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10" name="Line 62"/>
            <p:cNvSpPr>
              <a:spLocks noChangeShapeType="1"/>
            </p:cNvSpPr>
            <p:nvPr/>
          </p:nvSpPr>
          <p:spPr bwMode="auto">
            <a:xfrm>
              <a:off x="4558" y="1125"/>
              <a:ext cx="0" cy="213"/>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04511" name="Line 63"/>
            <p:cNvSpPr>
              <a:spLocks noChangeShapeType="1"/>
            </p:cNvSpPr>
            <p:nvPr/>
          </p:nvSpPr>
          <p:spPr bwMode="auto">
            <a:xfrm flipV="1">
              <a:off x="4558" y="1506"/>
              <a:ext cx="0" cy="166"/>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04512" name="AutoShape 64"/>
            <p:cNvSpPr>
              <a:spLocks noChangeArrowheads="1"/>
            </p:cNvSpPr>
            <p:nvPr/>
          </p:nvSpPr>
          <p:spPr bwMode="auto">
            <a:xfrm>
              <a:off x="3518" y="1360"/>
              <a:ext cx="128" cy="124"/>
            </a:xfrm>
            <a:prstGeom prst="flowChartConnector">
              <a:avLst/>
            </a:pr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4513" name="AutoShape 65"/>
            <p:cNvSpPr>
              <a:spLocks noChangeArrowheads="1"/>
            </p:cNvSpPr>
            <p:nvPr/>
          </p:nvSpPr>
          <p:spPr bwMode="auto">
            <a:xfrm>
              <a:off x="5099" y="1362"/>
              <a:ext cx="128" cy="124"/>
            </a:xfrm>
            <a:prstGeom prst="flowChartConnector">
              <a:avLst/>
            </a:pr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4514" name="Line 66"/>
            <p:cNvSpPr>
              <a:spLocks noChangeShapeType="1"/>
            </p:cNvSpPr>
            <p:nvPr/>
          </p:nvSpPr>
          <p:spPr bwMode="auto">
            <a:xfrm>
              <a:off x="3576" y="1291"/>
              <a:ext cx="0" cy="25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04515" name="Line 67"/>
            <p:cNvSpPr>
              <a:spLocks noChangeShapeType="1"/>
            </p:cNvSpPr>
            <p:nvPr/>
          </p:nvSpPr>
          <p:spPr bwMode="auto">
            <a:xfrm>
              <a:off x="5164" y="1291"/>
              <a:ext cx="0" cy="25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04516" name="Text Box 68"/>
            <p:cNvSpPr txBox="1">
              <a:spLocks noChangeArrowheads="1"/>
            </p:cNvSpPr>
            <p:nvPr/>
          </p:nvSpPr>
          <p:spPr bwMode="auto">
            <a:xfrm rot="16200000">
              <a:off x="4328" y="1058"/>
              <a:ext cx="250"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a</a:t>
              </a:r>
            </a:p>
          </p:txBody>
        </p:sp>
        <p:sp>
          <p:nvSpPr>
            <p:cNvPr id="104517" name="Line 69"/>
            <p:cNvSpPr>
              <a:spLocks noChangeShapeType="1"/>
            </p:cNvSpPr>
            <p:nvPr/>
          </p:nvSpPr>
          <p:spPr bwMode="auto">
            <a:xfrm>
              <a:off x="4116" y="1607"/>
              <a:ext cx="0" cy="1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18" name="Line 70"/>
            <p:cNvSpPr>
              <a:spLocks noChangeShapeType="1"/>
            </p:cNvSpPr>
            <p:nvPr/>
          </p:nvSpPr>
          <p:spPr bwMode="auto">
            <a:xfrm>
              <a:off x="4218" y="1598"/>
              <a:ext cx="0" cy="1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19" name="Line 71"/>
            <p:cNvSpPr>
              <a:spLocks noChangeShapeType="1"/>
            </p:cNvSpPr>
            <p:nvPr/>
          </p:nvSpPr>
          <p:spPr bwMode="auto">
            <a:xfrm>
              <a:off x="3955" y="1711"/>
              <a:ext cx="161"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04520" name="Line 72"/>
            <p:cNvSpPr>
              <a:spLocks noChangeShapeType="1"/>
            </p:cNvSpPr>
            <p:nvPr/>
          </p:nvSpPr>
          <p:spPr bwMode="auto">
            <a:xfrm>
              <a:off x="4098" y="1709"/>
              <a:ext cx="17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21" name="Line 73"/>
            <p:cNvSpPr>
              <a:spLocks noChangeShapeType="1"/>
            </p:cNvSpPr>
            <p:nvPr/>
          </p:nvSpPr>
          <p:spPr bwMode="auto">
            <a:xfrm flipH="1">
              <a:off x="4218" y="1711"/>
              <a:ext cx="197"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04522" name="Text Box 74"/>
            <p:cNvSpPr txBox="1">
              <a:spLocks noChangeArrowheads="1"/>
            </p:cNvSpPr>
            <p:nvPr/>
          </p:nvSpPr>
          <p:spPr bwMode="auto">
            <a:xfrm>
              <a:off x="4224" y="1478"/>
              <a:ext cx="2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b</a:t>
              </a:r>
            </a:p>
          </p:txBody>
        </p:sp>
      </p:grpSp>
      <p:grpSp>
        <p:nvGrpSpPr>
          <p:cNvPr id="104523" name="Group 75"/>
          <p:cNvGrpSpPr>
            <a:grpSpLocks/>
          </p:cNvGrpSpPr>
          <p:nvPr/>
        </p:nvGrpSpPr>
        <p:grpSpPr bwMode="auto">
          <a:xfrm>
            <a:off x="7391400" y="4286250"/>
            <a:ext cx="1366838" cy="1935163"/>
            <a:chOff x="4656" y="2700"/>
            <a:chExt cx="861" cy="1219"/>
          </a:xfrm>
        </p:grpSpPr>
        <p:sp>
          <p:nvSpPr>
            <p:cNvPr id="104524" name="Oval 76"/>
            <p:cNvSpPr>
              <a:spLocks noChangeArrowheads="1"/>
            </p:cNvSpPr>
            <p:nvPr/>
          </p:nvSpPr>
          <p:spPr bwMode="auto">
            <a:xfrm>
              <a:off x="4680" y="2838"/>
              <a:ext cx="504" cy="288"/>
            </a:xfrm>
            <a:prstGeom prst="ellipse">
              <a:avLst/>
            </a:pr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4525" name="Arc 77"/>
            <p:cNvSpPr>
              <a:spLocks/>
            </p:cNvSpPr>
            <p:nvPr/>
          </p:nvSpPr>
          <p:spPr bwMode="auto">
            <a:xfrm>
              <a:off x="4681" y="3408"/>
              <a:ext cx="504" cy="156"/>
            </a:xfrm>
            <a:custGeom>
              <a:avLst/>
              <a:gdLst>
                <a:gd name="G0" fmla="+- 21600 0 0"/>
                <a:gd name="G1" fmla="+- 1734 0 0"/>
                <a:gd name="G2" fmla="+- 21600 0 0"/>
                <a:gd name="T0" fmla="*/ 43181 w 43181"/>
                <a:gd name="T1" fmla="*/ 2633 h 23334"/>
                <a:gd name="T2" fmla="*/ 70 w 43181"/>
                <a:gd name="T3" fmla="*/ 0 h 23334"/>
                <a:gd name="T4" fmla="*/ 21600 w 43181"/>
                <a:gd name="T5" fmla="*/ 1734 h 23334"/>
              </a:gdLst>
              <a:ahLst/>
              <a:cxnLst>
                <a:cxn ang="0">
                  <a:pos x="T0" y="T1"/>
                </a:cxn>
                <a:cxn ang="0">
                  <a:pos x="T2" y="T3"/>
                </a:cxn>
                <a:cxn ang="0">
                  <a:pos x="T4" y="T5"/>
                </a:cxn>
              </a:cxnLst>
              <a:rect l="0" t="0" r="r" b="b"/>
              <a:pathLst>
                <a:path w="43181" h="23334" fill="none" extrusionOk="0">
                  <a:moveTo>
                    <a:pt x="43181" y="2633"/>
                  </a:moveTo>
                  <a:cubicBezTo>
                    <a:pt x="42699" y="14202"/>
                    <a:pt x="33179" y="23333"/>
                    <a:pt x="21600" y="23334"/>
                  </a:cubicBezTo>
                  <a:cubicBezTo>
                    <a:pt x="9670" y="23334"/>
                    <a:pt x="0" y="13663"/>
                    <a:pt x="0" y="1734"/>
                  </a:cubicBezTo>
                  <a:cubicBezTo>
                    <a:pt x="-1" y="1155"/>
                    <a:pt x="23" y="576"/>
                    <a:pt x="69" y="-1"/>
                  </a:cubicBezTo>
                </a:path>
                <a:path w="43181" h="23334" stroke="0" extrusionOk="0">
                  <a:moveTo>
                    <a:pt x="43181" y="2633"/>
                  </a:moveTo>
                  <a:cubicBezTo>
                    <a:pt x="42699" y="14202"/>
                    <a:pt x="33179" y="23333"/>
                    <a:pt x="21600" y="23334"/>
                  </a:cubicBezTo>
                  <a:cubicBezTo>
                    <a:pt x="9670" y="23334"/>
                    <a:pt x="0" y="13663"/>
                    <a:pt x="0" y="1734"/>
                  </a:cubicBezTo>
                  <a:cubicBezTo>
                    <a:pt x="-1" y="1155"/>
                    <a:pt x="23" y="576"/>
                    <a:pt x="69" y="-1"/>
                  </a:cubicBezTo>
                  <a:lnTo>
                    <a:pt x="21600" y="1734"/>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4526" name="Line 78"/>
            <p:cNvSpPr>
              <a:spLocks noChangeShapeType="1"/>
            </p:cNvSpPr>
            <p:nvPr/>
          </p:nvSpPr>
          <p:spPr bwMode="auto">
            <a:xfrm>
              <a:off x="4680" y="2987"/>
              <a:ext cx="0" cy="43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27" name="Line 79"/>
            <p:cNvSpPr>
              <a:spLocks noChangeShapeType="1"/>
            </p:cNvSpPr>
            <p:nvPr/>
          </p:nvSpPr>
          <p:spPr bwMode="auto">
            <a:xfrm>
              <a:off x="5184" y="3000"/>
              <a:ext cx="0" cy="43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28" name="Line 80"/>
            <p:cNvSpPr>
              <a:spLocks noChangeShapeType="1"/>
            </p:cNvSpPr>
            <p:nvPr/>
          </p:nvSpPr>
          <p:spPr bwMode="auto">
            <a:xfrm>
              <a:off x="4932" y="2700"/>
              <a:ext cx="0" cy="288"/>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04529" name="Line 81"/>
            <p:cNvSpPr>
              <a:spLocks noChangeShapeType="1"/>
            </p:cNvSpPr>
            <p:nvPr/>
          </p:nvSpPr>
          <p:spPr bwMode="auto">
            <a:xfrm>
              <a:off x="4920" y="3563"/>
              <a:ext cx="0" cy="144"/>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04530" name="Line 82"/>
            <p:cNvSpPr>
              <a:spLocks noChangeShapeType="1"/>
            </p:cNvSpPr>
            <p:nvPr/>
          </p:nvSpPr>
          <p:spPr bwMode="auto">
            <a:xfrm>
              <a:off x="5292" y="2987"/>
              <a:ext cx="21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31" name="Line 83"/>
            <p:cNvSpPr>
              <a:spLocks noChangeShapeType="1"/>
            </p:cNvSpPr>
            <p:nvPr/>
          </p:nvSpPr>
          <p:spPr bwMode="auto">
            <a:xfrm>
              <a:off x="5301" y="3431"/>
              <a:ext cx="21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32" name="Line 84"/>
            <p:cNvSpPr>
              <a:spLocks noChangeShapeType="1"/>
            </p:cNvSpPr>
            <p:nvPr/>
          </p:nvSpPr>
          <p:spPr bwMode="auto">
            <a:xfrm>
              <a:off x="5469" y="2987"/>
              <a:ext cx="0" cy="443"/>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04533" name="Line 85"/>
            <p:cNvSpPr>
              <a:spLocks noChangeShapeType="1"/>
            </p:cNvSpPr>
            <p:nvPr/>
          </p:nvSpPr>
          <p:spPr bwMode="auto">
            <a:xfrm>
              <a:off x="4680" y="3590"/>
              <a:ext cx="0" cy="32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34" name="Line 86"/>
            <p:cNvSpPr>
              <a:spLocks noChangeShapeType="1"/>
            </p:cNvSpPr>
            <p:nvPr/>
          </p:nvSpPr>
          <p:spPr bwMode="auto">
            <a:xfrm>
              <a:off x="5184" y="3571"/>
              <a:ext cx="0" cy="32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35" name="Line 87"/>
            <p:cNvSpPr>
              <a:spLocks noChangeShapeType="1"/>
            </p:cNvSpPr>
            <p:nvPr/>
          </p:nvSpPr>
          <p:spPr bwMode="auto">
            <a:xfrm>
              <a:off x="4656" y="3879"/>
              <a:ext cx="536"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04536" name="Text Box 88"/>
            <p:cNvSpPr txBox="1">
              <a:spLocks noChangeArrowheads="1"/>
            </p:cNvSpPr>
            <p:nvPr/>
          </p:nvSpPr>
          <p:spPr bwMode="auto">
            <a:xfrm rot="16200000">
              <a:off x="5208" y="3113"/>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0000"/>
                  </a:solidFill>
                  <a:latin typeface="Times New Roman" pitchFamily="18" charset="0"/>
                  <a:cs typeface="Times New Roman" pitchFamily="18" charset="0"/>
                </a:rPr>
                <a:t>h</a:t>
              </a:r>
            </a:p>
          </p:txBody>
        </p:sp>
        <p:sp>
          <p:nvSpPr>
            <p:cNvPr id="104537" name="Text Box 89"/>
            <p:cNvSpPr txBox="1">
              <a:spLocks noChangeArrowheads="1"/>
            </p:cNvSpPr>
            <p:nvPr/>
          </p:nvSpPr>
          <p:spPr bwMode="auto">
            <a:xfrm>
              <a:off x="4884" y="3620"/>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d</a:t>
              </a:r>
            </a:p>
          </p:txBody>
        </p:sp>
      </p:grpSp>
      <p:sp>
        <p:nvSpPr>
          <p:cNvPr id="104538" name="Text Box 90"/>
          <p:cNvSpPr txBox="1">
            <a:spLocks noChangeArrowheads="1"/>
          </p:cNvSpPr>
          <p:nvPr/>
        </p:nvSpPr>
        <p:spPr bwMode="auto">
          <a:xfrm>
            <a:off x="441325" y="4256088"/>
            <a:ext cx="531177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Mẫu thử nén (thép, gang):h ≤ 3d</a:t>
            </a:r>
          </a:p>
        </p:txBody>
      </p:sp>
      <p:sp>
        <p:nvSpPr>
          <p:cNvPr id="104539" name="Text Box 91"/>
          <p:cNvSpPr txBox="1">
            <a:spLocks noChangeArrowheads="1"/>
          </p:cNvSpPr>
          <p:nvPr/>
        </p:nvSpPr>
        <p:spPr bwMode="auto">
          <a:xfrm>
            <a:off x="441325" y="4789488"/>
            <a:ext cx="392747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Mẫu thử nén (bêtông) : </a:t>
            </a:r>
          </a:p>
        </p:txBody>
      </p:sp>
      <p:sp>
        <p:nvSpPr>
          <p:cNvPr id="104540" name="Text Box 92"/>
          <p:cNvSpPr txBox="1">
            <a:spLocks noChangeArrowheads="1"/>
          </p:cNvSpPr>
          <p:nvPr/>
        </p:nvSpPr>
        <p:spPr bwMode="auto">
          <a:xfrm>
            <a:off x="441325" y="5246688"/>
            <a:ext cx="527208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-hình lập phương cạnh 15;20cm</a:t>
            </a:r>
          </a:p>
        </p:txBody>
      </p:sp>
      <p:sp>
        <p:nvSpPr>
          <p:cNvPr id="104541" name="Text Box 93"/>
          <p:cNvSpPr txBox="1">
            <a:spLocks noChangeArrowheads="1"/>
          </p:cNvSpPr>
          <p:nvPr/>
        </p:nvSpPr>
        <p:spPr bwMode="auto">
          <a:xfrm>
            <a:off x="441325" y="5703888"/>
            <a:ext cx="5408613"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-hình trụ ngắn đường kính 10cm.</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04450"/>
                                        </p:tgtEl>
                                        <p:attrNameLst>
                                          <p:attrName>style.visibility</p:attrName>
                                        </p:attrNameLst>
                                      </p:cBhvr>
                                      <p:to>
                                        <p:strVal val="visible"/>
                                      </p:to>
                                    </p:set>
                                    <p:animEffect transition="in" filter="checkerboard(across)">
                                      <p:cBhvr>
                                        <p:cTn id="7" dur="2000"/>
                                        <p:tgtEl>
                                          <p:spTgt spid="10445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104459"/>
                                        </p:tgtEl>
                                        <p:attrNameLst>
                                          <p:attrName>style.visibility</p:attrName>
                                        </p:attrNameLst>
                                      </p:cBhvr>
                                      <p:to>
                                        <p:strVal val="visible"/>
                                      </p:to>
                                    </p:set>
                                    <p:animEffect transition="in" filter="wheel(4)">
                                      <p:cBhvr>
                                        <p:cTn id="12" dur="2000"/>
                                        <p:tgtEl>
                                          <p:spTgt spid="10445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104452"/>
                                        </p:tgtEl>
                                        <p:attrNameLst>
                                          <p:attrName>style.visibility</p:attrName>
                                        </p:attrNameLst>
                                      </p:cBhvr>
                                      <p:to>
                                        <p:strVal val="visible"/>
                                      </p:to>
                                    </p:set>
                                    <p:animEffect transition="in" filter="wipe(up)">
                                      <p:cBhvr>
                                        <p:cTn id="17" dur="2000"/>
                                        <p:tgtEl>
                                          <p:spTgt spid="10445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grpId="0" nodeType="clickEffect">
                                  <p:stCondLst>
                                    <p:cond delay="0"/>
                                  </p:stCondLst>
                                  <p:childTnLst>
                                    <p:set>
                                      <p:cBhvr>
                                        <p:cTn id="21" dur="1" fill="hold">
                                          <p:stCondLst>
                                            <p:cond delay="0"/>
                                          </p:stCondLst>
                                        </p:cTn>
                                        <p:tgtEl>
                                          <p:spTgt spid="104453"/>
                                        </p:tgtEl>
                                        <p:attrNameLst>
                                          <p:attrName>style.visibility</p:attrName>
                                        </p:attrNameLst>
                                      </p:cBhvr>
                                      <p:to>
                                        <p:strVal val="visible"/>
                                      </p:to>
                                    </p:set>
                                    <p:animEffect transition="in" filter="box(in)">
                                      <p:cBhvr>
                                        <p:cTn id="22" dur="2000"/>
                                        <p:tgtEl>
                                          <p:spTgt spid="10445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104485"/>
                                        </p:tgtEl>
                                        <p:attrNameLst>
                                          <p:attrName>style.visibility</p:attrName>
                                        </p:attrNameLst>
                                      </p:cBhvr>
                                      <p:to>
                                        <p:strVal val="visible"/>
                                      </p:to>
                                    </p:set>
                                    <p:animEffect transition="in" filter="wheel(4)">
                                      <p:cBhvr>
                                        <p:cTn id="27" dur="2000"/>
                                        <p:tgtEl>
                                          <p:spTgt spid="104485"/>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1" fill="hold" grpId="0" nodeType="clickEffect">
                                  <p:stCondLst>
                                    <p:cond delay="0"/>
                                  </p:stCondLst>
                                  <p:childTnLst>
                                    <p:set>
                                      <p:cBhvr>
                                        <p:cTn id="31" dur="1" fill="hold">
                                          <p:stCondLst>
                                            <p:cond delay="0"/>
                                          </p:stCondLst>
                                        </p:cTn>
                                        <p:tgtEl>
                                          <p:spTgt spid="104454"/>
                                        </p:tgtEl>
                                        <p:attrNameLst>
                                          <p:attrName>style.visibility</p:attrName>
                                        </p:attrNameLst>
                                      </p:cBhvr>
                                      <p:to>
                                        <p:strVal val="visible"/>
                                      </p:to>
                                    </p:set>
                                    <p:animEffect transition="in" filter="wipe(up)">
                                      <p:cBhvr>
                                        <p:cTn id="32" dur="2000"/>
                                        <p:tgtEl>
                                          <p:spTgt spid="104454"/>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104455"/>
                                        </p:tgtEl>
                                        <p:attrNameLst>
                                          <p:attrName>style.visibility</p:attrName>
                                        </p:attrNameLst>
                                      </p:cBhvr>
                                      <p:to>
                                        <p:strVal val="visible"/>
                                      </p:to>
                                    </p:set>
                                    <p:animEffect transition="in" filter="wheel(4)">
                                      <p:cBhvr>
                                        <p:cTn id="37" dur="2000"/>
                                        <p:tgtEl>
                                          <p:spTgt spid="104455"/>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4" presetClass="entr" presetSubtype="16" fill="hold" grpId="0" nodeType="clickEffect">
                                  <p:stCondLst>
                                    <p:cond delay="0"/>
                                  </p:stCondLst>
                                  <p:childTnLst>
                                    <p:set>
                                      <p:cBhvr>
                                        <p:cTn id="41" dur="1" fill="hold">
                                          <p:stCondLst>
                                            <p:cond delay="0"/>
                                          </p:stCondLst>
                                        </p:cTn>
                                        <p:tgtEl>
                                          <p:spTgt spid="104538"/>
                                        </p:tgtEl>
                                        <p:attrNameLst>
                                          <p:attrName>style.visibility</p:attrName>
                                        </p:attrNameLst>
                                      </p:cBhvr>
                                      <p:to>
                                        <p:strVal val="visible"/>
                                      </p:to>
                                    </p:set>
                                    <p:animEffect transition="in" filter="box(in)">
                                      <p:cBhvr>
                                        <p:cTn id="42" dur="2000"/>
                                        <p:tgtEl>
                                          <p:spTgt spid="104538"/>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4" presetClass="entr" presetSubtype="16" fill="hold" grpId="0" nodeType="clickEffect">
                                  <p:stCondLst>
                                    <p:cond delay="0"/>
                                  </p:stCondLst>
                                  <p:childTnLst>
                                    <p:set>
                                      <p:cBhvr>
                                        <p:cTn id="46" dur="1" fill="hold">
                                          <p:stCondLst>
                                            <p:cond delay="0"/>
                                          </p:stCondLst>
                                        </p:cTn>
                                        <p:tgtEl>
                                          <p:spTgt spid="104539"/>
                                        </p:tgtEl>
                                        <p:attrNameLst>
                                          <p:attrName>style.visibility</p:attrName>
                                        </p:attrNameLst>
                                      </p:cBhvr>
                                      <p:to>
                                        <p:strVal val="visible"/>
                                      </p:to>
                                    </p:set>
                                    <p:animEffect transition="in" filter="box(in)">
                                      <p:cBhvr>
                                        <p:cTn id="47" dur="2000"/>
                                        <p:tgtEl>
                                          <p:spTgt spid="104539"/>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1" presetClass="entr" presetSubtype="4" fill="hold" grpId="0" nodeType="clickEffect">
                                  <p:stCondLst>
                                    <p:cond delay="0"/>
                                  </p:stCondLst>
                                  <p:childTnLst>
                                    <p:set>
                                      <p:cBhvr>
                                        <p:cTn id="51" dur="1" fill="hold">
                                          <p:stCondLst>
                                            <p:cond delay="0"/>
                                          </p:stCondLst>
                                        </p:cTn>
                                        <p:tgtEl>
                                          <p:spTgt spid="104540"/>
                                        </p:tgtEl>
                                        <p:attrNameLst>
                                          <p:attrName>style.visibility</p:attrName>
                                        </p:attrNameLst>
                                      </p:cBhvr>
                                      <p:to>
                                        <p:strVal val="visible"/>
                                      </p:to>
                                    </p:set>
                                    <p:animEffect transition="in" filter="wheel(4)">
                                      <p:cBhvr>
                                        <p:cTn id="52" dur="2000"/>
                                        <p:tgtEl>
                                          <p:spTgt spid="104540"/>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1" presetClass="entr" presetSubtype="4" fill="hold" grpId="0" nodeType="clickEffect">
                                  <p:stCondLst>
                                    <p:cond delay="0"/>
                                  </p:stCondLst>
                                  <p:childTnLst>
                                    <p:set>
                                      <p:cBhvr>
                                        <p:cTn id="56" dur="1" fill="hold">
                                          <p:stCondLst>
                                            <p:cond delay="0"/>
                                          </p:stCondLst>
                                        </p:cTn>
                                        <p:tgtEl>
                                          <p:spTgt spid="104541"/>
                                        </p:tgtEl>
                                        <p:attrNameLst>
                                          <p:attrName>style.visibility</p:attrName>
                                        </p:attrNameLst>
                                      </p:cBhvr>
                                      <p:to>
                                        <p:strVal val="visible"/>
                                      </p:to>
                                    </p:set>
                                    <p:animEffect transition="in" filter="wheel(4)">
                                      <p:cBhvr>
                                        <p:cTn id="57" dur="2000"/>
                                        <p:tgtEl>
                                          <p:spTgt spid="104541"/>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1" presetClass="entr" presetSubtype="4" fill="hold" nodeType="clickEffect">
                                  <p:stCondLst>
                                    <p:cond delay="0"/>
                                  </p:stCondLst>
                                  <p:childTnLst>
                                    <p:set>
                                      <p:cBhvr>
                                        <p:cTn id="61" dur="1" fill="hold">
                                          <p:stCondLst>
                                            <p:cond delay="0"/>
                                          </p:stCondLst>
                                        </p:cTn>
                                        <p:tgtEl>
                                          <p:spTgt spid="104523"/>
                                        </p:tgtEl>
                                        <p:attrNameLst>
                                          <p:attrName>style.visibility</p:attrName>
                                        </p:attrNameLst>
                                      </p:cBhvr>
                                      <p:to>
                                        <p:strVal val="visible"/>
                                      </p:to>
                                    </p:set>
                                    <p:animEffect transition="in" filter="wheel(4)">
                                      <p:cBhvr>
                                        <p:cTn id="62" dur="2000"/>
                                        <p:tgtEl>
                                          <p:spTgt spid="1045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450" grpId="0" autoUpdateAnimBg="0"/>
      <p:bldP spid="104452" grpId="0" autoUpdateAnimBg="0"/>
      <p:bldP spid="104453" grpId="0" autoUpdateAnimBg="0"/>
      <p:bldP spid="104454" grpId="0" autoUpdateAnimBg="0"/>
      <p:bldP spid="104538" grpId="0"/>
      <p:bldP spid="104539" grpId="0"/>
      <p:bldP spid="104540" grpId="0"/>
      <p:bldP spid="104541"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Text Box 2"/>
          <p:cNvSpPr txBox="1">
            <a:spLocks noChangeArrowheads="1"/>
          </p:cNvSpPr>
          <p:nvPr/>
        </p:nvSpPr>
        <p:spPr bwMode="auto">
          <a:xfrm>
            <a:off x="439738" y="481013"/>
            <a:ext cx="4100512"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t>2.6.3. </a:t>
            </a:r>
            <a:r>
              <a:rPr lang="en-US" sz="2800" b="1" i="1"/>
              <a:t>Kéo vật liệu dẻo</a:t>
            </a:r>
            <a:r>
              <a:rPr lang="en-US" sz="2800"/>
              <a:t>.</a:t>
            </a:r>
            <a:r>
              <a:rPr lang="en-US" sz="2800">
                <a:solidFill>
                  <a:srgbClr val="000000"/>
                </a:solidFill>
              </a:rPr>
              <a:t> </a:t>
            </a:r>
            <a:endParaRPr lang="en-US" sz="2800"/>
          </a:p>
        </p:txBody>
      </p:sp>
      <p:sp>
        <p:nvSpPr>
          <p:cNvPr id="105475" name="Text Box 3"/>
          <p:cNvSpPr txBox="1">
            <a:spLocks noChangeArrowheads="1"/>
          </p:cNvSpPr>
          <p:nvPr/>
        </p:nvSpPr>
        <p:spPr bwMode="auto">
          <a:xfrm>
            <a:off x="8289925" y="3467100"/>
            <a:ext cx="639763" cy="479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l-GR" sz="2800" noProof="1"/>
              <a:t>Δ</a:t>
            </a:r>
            <a:r>
              <a:rPr lang="en-US" sz="2800" noProof="1"/>
              <a:t>l</a:t>
            </a:r>
            <a:endParaRPr lang="en-US" sz="2800"/>
          </a:p>
        </p:txBody>
      </p:sp>
      <p:sp>
        <p:nvSpPr>
          <p:cNvPr id="105476" name="Line 4"/>
          <p:cNvSpPr>
            <a:spLocks noChangeShapeType="1"/>
          </p:cNvSpPr>
          <p:nvPr/>
        </p:nvSpPr>
        <p:spPr bwMode="auto">
          <a:xfrm flipV="1">
            <a:off x="5119688" y="590550"/>
            <a:ext cx="0" cy="2862263"/>
          </a:xfrm>
          <a:prstGeom prst="line">
            <a:avLst/>
          </a:prstGeom>
          <a:noFill/>
          <a:ln w="2857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05477" name="Line 5"/>
          <p:cNvSpPr>
            <a:spLocks noChangeShapeType="1"/>
          </p:cNvSpPr>
          <p:nvPr/>
        </p:nvSpPr>
        <p:spPr bwMode="auto">
          <a:xfrm>
            <a:off x="5119688" y="3452813"/>
            <a:ext cx="3679825" cy="0"/>
          </a:xfrm>
          <a:prstGeom prst="line">
            <a:avLst/>
          </a:prstGeom>
          <a:noFill/>
          <a:ln w="2857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05478" name="Line 6"/>
          <p:cNvSpPr>
            <a:spLocks noChangeShapeType="1"/>
          </p:cNvSpPr>
          <p:nvPr/>
        </p:nvSpPr>
        <p:spPr bwMode="auto">
          <a:xfrm flipV="1">
            <a:off x="5119688" y="2225675"/>
            <a:ext cx="460375" cy="1227138"/>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479" name="Line 7"/>
          <p:cNvSpPr>
            <a:spLocks noChangeShapeType="1"/>
          </p:cNvSpPr>
          <p:nvPr/>
        </p:nvSpPr>
        <p:spPr bwMode="auto">
          <a:xfrm flipV="1">
            <a:off x="5734050" y="2071688"/>
            <a:ext cx="269875" cy="0"/>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480" name="Arc 8"/>
          <p:cNvSpPr>
            <a:spLocks/>
          </p:cNvSpPr>
          <p:nvPr/>
        </p:nvSpPr>
        <p:spPr bwMode="auto">
          <a:xfrm>
            <a:off x="7164388" y="1217613"/>
            <a:ext cx="1244600" cy="1328737"/>
          </a:xfrm>
          <a:custGeom>
            <a:avLst/>
            <a:gdLst>
              <a:gd name="G0" fmla="+- 9542 0 0"/>
              <a:gd name="G1" fmla="+- 21600 0 0"/>
              <a:gd name="G2" fmla="+- 21600 0 0"/>
              <a:gd name="T0" fmla="*/ 0 w 19496"/>
              <a:gd name="T1" fmla="*/ 2222 h 21600"/>
              <a:gd name="T2" fmla="*/ 19496 w 19496"/>
              <a:gd name="T3" fmla="*/ 2430 h 21600"/>
              <a:gd name="T4" fmla="*/ 9542 w 19496"/>
              <a:gd name="T5" fmla="*/ 21600 h 21600"/>
            </a:gdLst>
            <a:ahLst/>
            <a:cxnLst>
              <a:cxn ang="0">
                <a:pos x="T0" y="T1"/>
              </a:cxn>
              <a:cxn ang="0">
                <a:pos x="T2" y="T3"/>
              </a:cxn>
              <a:cxn ang="0">
                <a:pos x="T4" y="T5"/>
              </a:cxn>
            </a:cxnLst>
            <a:rect l="0" t="0" r="r" b="b"/>
            <a:pathLst>
              <a:path w="19496" h="21600" fill="none" extrusionOk="0">
                <a:moveTo>
                  <a:pt x="-1" y="2221"/>
                </a:moveTo>
                <a:cubicBezTo>
                  <a:pt x="2968" y="760"/>
                  <a:pt x="6233" y="-1"/>
                  <a:pt x="9542" y="0"/>
                </a:cubicBezTo>
                <a:cubicBezTo>
                  <a:pt x="13006" y="0"/>
                  <a:pt x="16420" y="833"/>
                  <a:pt x="19495" y="2430"/>
                </a:cubicBezTo>
              </a:path>
              <a:path w="19496" h="21600" stroke="0" extrusionOk="0">
                <a:moveTo>
                  <a:pt x="-1" y="2221"/>
                </a:moveTo>
                <a:cubicBezTo>
                  <a:pt x="2968" y="760"/>
                  <a:pt x="6233" y="-1"/>
                  <a:pt x="9542" y="0"/>
                </a:cubicBezTo>
                <a:cubicBezTo>
                  <a:pt x="13006" y="0"/>
                  <a:pt x="16420" y="833"/>
                  <a:pt x="19495" y="2430"/>
                </a:cubicBezTo>
                <a:lnTo>
                  <a:pt x="9542" y="21600"/>
                </a:lnTo>
                <a:close/>
              </a:path>
            </a:pathLst>
          </a:custGeom>
          <a:noFill/>
          <a:ln w="28575">
            <a:solidFill>
              <a:srgbClr val="CC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5481" name="Arc 9"/>
          <p:cNvSpPr>
            <a:spLocks/>
          </p:cNvSpPr>
          <p:nvPr/>
        </p:nvSpPr>
        <p:spPr bwMode="auto">
          <a:xfrm rot="-428850">
            <a:off x="6237288" y="1357313"/>
            <a:ext cx="1984375" cy="1924050"/>
          </a:xfrm>
          <a:custGeom>
            <a:avLst/>
            <a:gdLst>
              <a:gd name="G0" fmla="+- 15553 0 0"/>
              <a:gd name="G1" fmla="+- 20312 0 0"/>
              <a:gd name="G2" fmla="+- 21600 0 0"/>
              <a:gd name="T0" fmla="*/ 0 w 15553"/>
              <a:gd name="T1" fmla="*/ 5323 h 20312"/>
              <a:gd name="T2" fmla="*/ 8205 w 15553"/>
              <a:gd name="T3" fmla="*/ 0 h 20312"/>
              <a:gd name="T4" fmla="*/ 15553 w 15553"/>
              <a:gd name="T5" fmla="*/ 20312 h 20312"/>
            </a:gdLst>
            <a:ahLst/>
            <a:cxnLst>
              <a:cxn ang="0">
                <a:pos x="T0" y="T1"/>
              </a:cxn>
              <a:cxn ang="0">
                <a:pos x="T2" y="T3"/>
              </a:cxn>
              <a:cxn ang="0">
                <a:pos x="T4" y="T5"/>
              </a:cxn>
            </a:cxnLst>
            <a:rect l="0" t="0" r="r" b="b"/>
            <a:pathLst>
              <a:path w="15553" h="20312" fill="none" extrusionOk="0">
                <a:moveTo>
                  <a:pt x="0" y="5323"/>
                </a:moveTo>
                <a:cubicBezTo>
                  <a:pt x="2292" y="2944"/>
                  <a:pt x="5099" y="1123"/>
                  <a:pt x="8205" y="0"/>
                </a:cubicBezTo>
              </a:path>
              <a:path w="15553" h="20312" stroke="0" extrusionOk="0">
                <a:moveTo>
                  <a:pt x="0" y="5323"/>
                </a:moveTo>
                <a:cubicBezTo>
                  <a:pt x="2292" y="2944"/>
                  <a:pt x="5099" y="1123"/>
                  <a:pt x="8205" y="0"/>
                </a:cubicBezTo>
                <a:lnTo>
                  <a:pt x="15553" y="20312"/>
                </a:lnTo>
                <a:close/>
              </a:path>
            </a:pathLst>
          </a:custGeom>
          <a:noFill/>
          <a:ln w="28575">
            <a:solidFill>
              <a:srgbClr val="CC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5482" name="Arc 10"/>
          <p:cNvSpPr>
            <a:spLocks/>
          </p:cNvSpPr>
          <p:nvPr/>
        </p:nvSpPr>
        <p:spPr bwMode="auto">
          <a:xfrm>
            <a:off x="5938838" y="1763713"/>
            <a:ext cx="315912" cy="314325"/>
          </a:xfrm>
          <a:custGeom>
            <a:avLst/>
            <a:gdLst>
              <a:gd name="G0" fmla="+- 0 0 0"/>
              <a:gd name="G1" fmla="+- 0 0 0"/>
              <a:gd name="G2" fmla="+- 21600 0 0"/>
              <a:gd name="T0" fmla="*/ 19143 w 19143"/>
              <a:gd name="T1" fmla="*/ 10006 h 21492"/>
              <a:gd name="T2" fmla="*/ 2157 w 19143"/>
              <a:gd name="T3" fmla="*/ 21492 h 21492"/>
              <a:gd name="T4" fmla="*/ 0 w 19143"/>
              <a:gd name="T5" fmla="*/ 0 h 21492"/>
            </a:gdLst>
            <a:ahLst/>
            <a:cxnLst>
              <a:cxn ang="0">
                <a:pos x="T0" y="T1"/>
              </a:cxn>
              <a:cxn ang="0">
                <a:pos x="T2" y="T3"/>
              </a:cxn>
              <a:cxn ang="0">
                <a:pos x="T4" y="T5"/>
              </a:cxn>
            </a:cxnLst>
            <a:rect l="0" t="0" r="r" b="b"/>
            <a:pathLst>
              <a:path w="19143" h="21492" fill="none" extrusionOk="0">
                <a:moveTo>
                  <a:pt x="19142" y="10005"/>
                </a:moveTo>
                <a:cubicBezTo>
                  <a:pt x="15774" y="16449"/>
                  <a:pt x="9391" y="20765"/>
                  <a:pt x="2157" y="21492"/>
                </a:cubicBezTo>
              </a:path>
              <a:path w="19143" h="21492" stroke="0" extrusionOk="0">
                <a:moveTo>
                  <a:pt x="19142" y="10005"/>
                </a:moveTo>
                <a:cubicBezTo>
                  <a:pt x="15774" y="16449"/>
                  <a:pt x="9391" y="20765"/>
                  <a:pt x="2157" y="21492"/>
                </a:cubicBezTo>
                <a:lnTo>
                  <a:pt x="0" y="0"/>
                </a:lnTo>
                <a:close/>
              </a:path>
            </a:pathLst>
          </a:custGeom>
          <a:noFill/>
          <a:ln w="28575">
            <a:solidFill>
              <a:srgbClr val="CC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5483" name="Arc 11"/>
          <p:cNvSpPr>
            <a:spLocks/>
          </p:cNvSpPr>
          <p:nvPr/>
        </p:nvSpPr>
        <p:spPr bwMode="auto">
          <a:xfrm>
            <a:off x="5567363" y="2095500"/>
            <a:ext cx="215900" cy="165100"/>
          </a:xfrm>
          <a:custGeom>
            <a:avLst/>
            <a:gdLst>
              <a:gd name="G0" fmla="+- 21546 0 0"/>
              <a:gd name="G1" fmla="+- 21600 0 0"/>
              <a:gd name="G2" fmla="+- 21600 0 0"/>
              <a:gd name="T0" fmla="*/ 0 w 24939"/>
              <a:gd name="T1" fmla="*/ 20070 h 21600"/>
              <a:gd name="T2" fmla="*/ 24939 w 24939"/>
              <a:gd name="T3" fmla="*/ 268 h 21600"/>
              <a:gd name="T4" fmla="*/ 21546 w 24939"/>
              <a:gd name="T5" fmla="*/ 21600 h 21600"/>
            </a:gdLst>
            <a:ahLst/>
            <a:cxnLst>
              <a:cxn ang="0">
                <a:pos x="T0" y="T1"/>
              </a:cxn>
              <a:cxn ang="0">
                <a:pos x="T2" y="T3"/>
              </a:cxn>
              <a:cxn ang="0">
                <a:pos x="T4" y="T5"/>
              </a:cxn>
            </a:cxnLst>
            <a:rect l="0" t="0" r="r" b="b"/>
            <a:pathLst>
              <a:path w="24939" h="21600" fill="none" extrusionOk="0">
                <a:moveTo>
                  <a:pt x="0" y="20070"/>
                </a:moveTo>
                <a:cubicBezTo>
                  <a:pt x="803" y="8762"/>
                  <a:pt x="10210" y="-1"/>
                  <a:pt x="21546" y="0"/>
                </a:cubicBezTo>
                <a:cubicBezTo>
                  <a:pt x="22682" y="0"/>
                  <a:pt x="23816" y="89"/>
                  <a:pt x="24938" y="268"/>
                </a:cubicBezTo>
              </a:path>
              <a:path w="24939" h="21600" stroke="0" extrusionOk="0">
                <a:moveTo>
                  <a:pt x="0" y="20070"/>
                </a:moveTo>
                <a:cubicBezTo>
                  <a:pt x="803" y="8762"/>
                  <a:pt x="10210" y="-1"/>
                  <a:pt x="21546" y="0"/>
                </a:cubicBezTo>
                <a:cubicBezTo>
                  <a:pt x="22682" y="0"/>
                  <a:pt x="23816" y="89"/>
                  <a:pt x="24938" y="268"/>
                </a:cubicBezTo>
                <a:lnTo>
                  <a:pt x="21546" y="21600"/>
                </a:lnTo>
                <a:close/>
              </a:path>
            </a:pathLst>
          </a:custGeom>
          <a:noFill/>
          <a:ln w="28575">
            <a:solidFill>
              <a:srgbClr val="CC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5484" name="Line 12"/>
          <p:cNvSpPr>
            <a:spLocks noChangeShapeType="1"/>
          </p:cNvSpPr>
          <p:nvPr/>
        </p:nvSpPr>
        <p:spPr bwMode="auto">
          <a:xfrm flipH="1">
            <a:off x="5119688" y="1216025"/>
            <a:ext cx="2628900" cy="0"/>
          </a:xfrm>
          <a:prstGeom prst="line">
            <a:avLst/>
          </a:prstGeom>
          <a:noFill/>
          <a:ln w="2857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105485" name="Line 13"/>
          <p:cNvSpPr>
            <a:spLocks noChangeShapeType="1"/>
          </p:cNvSpPr>
          <p:nvPr/>
        </p:nvSpPr>
        <p:spPr bwMode="auto">
          <a:xfrm flipH="1">
            <a:off x="5119688" y="2073275"/>
            <a:ext cx="690562" cy="0"/>
          </a:xfrm>
          <a:prstGeom prst="line">
            <a:avLst/>
          </a:prstGeom>
          <a:noFill/>
          <a:ln w="2857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105486" name="Line 14"/>
          <p:cNvSpPr>
            <a:spLocks noChangeShapeType="1"/>
          </p:cNvSpPr>
          <p:nvPr/>
        </p:nvSpPr>
        <p:spPr bwMode="auto">
          <a:xfrm flipH="1">
            <a:off x="5119688" y="2225675"/>
            <a:ext cx="460375" cy="0"/>
          </a:xfrm>
          <a:prstGeom prst="line">
            <a:avLst/>
          </a:prstGeom>
          <a:noFill/>
          <a:ln w="2857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105487" name="Text Box 15"/>
          <p:cNvSpPr txBox="1">
            <a:spLocks noChangeArrowheads="1"/>
          </p:cNvSpPr>
          <p:nvPr/>
        </p:nvSpPr>
        <p:spPr bwMode="auto">
          <a:xfrm>
            <a:off x="4491038" y="371475"/>
            <a:ext cx="479425" cy="479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P</a:t>
            </a:r>
          </a:p>
        </p:txBody>
      </p:sp>
      <p:sp>
        <p:nvSpPr>
          <p:cNvPr id="105488" name="Text Box 16"/>
          <p:cNvSpPr txBox="1">
            <a:spLocks noChangeArrowheads="1"/>
          </p:cNvSpPr>
          <p:nvPr/>
        </p:nvSpPr>
        <p:spPr bwMode="auto">
          <a:xfrm>
            <a:off x="4686300" y="3238500"/>
            <a:ext cx="479425" cy="48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O</a:t>
            </a:r>
          </a:p>
        </p:txBody>
      </p:sp>
      <p:sp>
        <p:nvSpPr>
          <p:cNvPr id="105489" name="Text Box 17"/>
          <p:cNvSpPr txBox="1">
            <a:spLocks noChangeArrowheads="1"/>
          </p:cNvSpPr>
          <p:nvPr/>
        </p:nvSpPr>
        <p:spPr bwMode="auto">
          <a:xfrm>
            <a:off x="5486400" y="2057400"/>
            <a:ext cx="479425" cy="479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A</a:t>
            </a:r>
          </a:p>
        </p:txBody>
      </p:sp>
      <p:sp>
        <p:nvSpPr>
          <p:cNvPr id="105490" name="Text Box 18"/>
          <p:cNvSpPr txBox="1">
            <a:spLocks noChangeArrowheads="1"/>
          </p:cNvSpPr>
          <p:nvPr/>
        </p:nvSpPr>
        <p:spPr bwMode="auto">
          <a:xfrm>
            <a:off x="5486400" y="1652588"/>
            <a:ext cx="479425" cy="479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B</a:t>
            </a:r>
          </a:p>
        </p:txBody>
      </p:sp>
      <p:sp>
        <p:nvSpPr>
          <p:cNvPr id="105491" name="Text Box 19"/>
          <p:cNvSpPr txBox="1">
            <a:spLocks noChangeArrowheads="1"/>
          </p:cNvSpPr>
          <p:nvPr/>
        </p:nvSpPr>
        <p:spPr bwMode="auto">
          <a:xfrm>
            <a:off x="5811838" y="2028825"/>
            <a:ext cx="479425" cy="48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C</a:t>
            </a:r>
          </a:p>
        </p:txBody>
      </p:sp>
      <p:sp>
        <p:nvSpPr>
          <p:cNvPr id="105492" name="Text Box 20"/>
          <p:cNvSpPr txBox="1">
            <a:spLocks noChangeArrowheads="1"/>
          </p:cNvSpPr>
          <p:nvPr/>
        </p:nvSpPr>
        <p:spPr bwMode="auto">
          <a:xfrm>
            <a:off x="7564438" y="695325"/>
            <a:ext cx="481012" cy="479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D</a:t>
            </a:r>
          </a:p>
        </p:txBody>
      </p:sp>
      <p:sp>
        <p:nvSpPr>
          <p:cNvPr id="105493" name="Text Box 21"/>
          <p:cNvSpPr txBox="1">
            <a:spLocks noChangeArrowheads="1"/>
          </p:cNvSpPr>
          <p:nvPr/>
        </p:nvSpPr>
        <p:spPr bwMode="auto">
          <a:xfrm>
            <a:off x="4491038" y="828675"/>
            <a:ext cx="641350" cy="48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P</a:t>
            </a:r>
            <a:r>
              <a:rPr lang="en-US" sz="2800" baseline="-25000"/>
              <a:t>B</a:t>
            </a:r>
            <a:endParaRPr lang="en-US" sz="2800"/>
          </a:p>
        </p:txBody>
      </p:sp>
      <p:sp>
        <p:nvSpPr>
          <p:cNvPr id="105494" name="Text Box 22"/>
          <p:cNvSpPr txBox="1">
            <a:spLocks noChangeArrowheads="1"/>
          </p:cNvSpPr>
          <p:nvPr/>
        </p:nvSpPr>
        <p:spPr bwMode="auto">
          <a:xfrm>
            <a:off x="4486275" y="1676400"/>
            <a:ext cx="639763" cy="511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P</a:t>
            </a:r>
            <a:r>
              <a:rPr lang="en-US" sz="2800" baseline="-25000"/>
              <a:t>C</a:t>
            </a:r>
            <a:endParaRPr lang="en-US" sz="2800"/>
          </a:p>
        </p:txBody>
      </p:sp>
      <p:sp>
        <p:nvSpPr>
          <p:cNvPr id="105495" name="Text Box 23"/>
          <p:cNvSpPr txBox="1">
            <a:spLocks noChangeArrowheads="1"/>
          </p:cNvSpPr>
          <p:nvPr/>
        </p:nvSpPr>
        <p:spPr bwMode="auto">
          <a:xfrm>
            <a:off x="4572000" y="2047875"/>
            <a:ext cx="800100"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P</a:t>
            </a:r>
            <a:r>
              <a:rPr lang="en-US" sz="2800" baseline="-25000"/>
              <a:t>tl</a:t>
            </a:r>
          </a:p>
          <a:p>
            <a:pPr algn="l" eaLnBrk="0" hangingPunct="0"/>
            <a:r>
              <a:rPr lang="en-US" sz="2800" baseline="-25000"/>
              <a:t>             </a:t>
            </a:r>
            <a:endParaRPr lang="en-US" sz="2800"/>
          </a:p>
        </p:txBody>
      </p:sp>
      <p:sp>
        <p:nvSpPr>
          <p:cNvPr id="105496" name="Text Box 24"/>
          <p:cNvSpPr txBox="1">
            <a:spLocks noChangeArrowheads="1"/>
          </p:cNvSpPr>
          <p:nvPr/>
        </p:nvSpPr>
        <p:spPr bwMode="auto">
          <a:xfrm>
            <a:off x="288925" y="1090613"/>
            <a:ext cx="3486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 </a:t>
            </a:r>
            <a:r>
              <a:rPr lang="en-US" sz="2800" i="1"/>
              <a:t>Giai đoạn tỷ lệ OA:</a:t>
            </a:r>
            <a:r>
              <a:rPr lang="en-US" sz="2800"/>
              <a:t> </a:t>
            </a:r>
          </a:p>
        </p:txBody>
      </p:sp>
      <p:sp>
        <p:nvSpPr>
          <p:cNvPr id="105497" name="Text Box 25"/>
          <p:cNvSpPr txBox="1">
            <a:spLocks noChangeArrowheads="1"/>
          </p:cNvSpPr>
          <p:nvPr/>
        </p:nvSpPr>
        <p:spPr bwMode="auto">
          <a:xfrm>
            <a:off x="365125" y="3248025"/>
            <a:ext cx="3567113"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 </a:t>
            </a:r>
            <a:r>
              <a:rPr lang="en-US" sz="2800" i="1"/>
              <a:t>Giai đoạn chảy BC</a:t>
            </a:r>
            <a:r>
              <a:rPr lang="en-US" sz="2800"/>
              <a:t>. </a:t>
            </a:r>
          </a:p>
          <a:p>
            <a:pPr algn="l"/>
            <a:endParaRPr lang="en-US" sz="2800"/>
          </a:p>
        </p:txBody>
      </p:sp>
      <p:sp>
        <p:nvSpPr>
          <p:cNvPr id="105498" name="Text Box 26"/>
          <p:cNvSpPr txBox="1">
            <a:spLocks noChangeArrowheads="1"/>
          </p:cNvSpPr>
          <p:nvPr/>
        </p:nvSpPr>
        <p:spPr bwMode="auto">
          <a:xfrm>
            <a:off x="341313" y="4737100"/>
            <a:ext cx="418147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  </a:t>
            </a:r>
            <a:r>
              <a:rPr lang="en-US" sz="2800" i="1">
                <a:solidFill>
                  <a:srgbClr val="000000"/>
                </a:solidFill>
              </a:rPr>
              <a:t>Giai đoạn củng cố CD</a:t>
            </a:r>
            <a:r>
              <a:rPr lang="en-US" sz="2800">
                <a:solidFill>
                  <a:srgbClr val="000000"/>
                </a:solidFill>
              </a:rPr>
              <a:t>.</a:t>
            </a:r>
            <a:r>
              <a:rPr lang="en-US" sz="2800"/>
              <a:t> </a:t>
            </a:r>
          </a:p>
        </p:txBody>
      </p:sp>
      <p:graphicFrame>
        <p:nvGraphicFramePr>
          <p:cNvPr id="105499" name="Object 27"/>
          <p:cNvGraphicFramePr>
            <a:graphicFrameLocks noChangeAspect="1"/>
          </p:cNvGraphicFramePr>
          <p:nvPr/>
        </p:nvGraphicFramePr>
        <p:xfrm>
          <a:off x="4552950" y="3681413"/>
          <a:ext cx="3657600" cy="1260475"/>
        </p:xfrm>
        <a:graphic>
          <a:graphicData uri="http://schemas.openxmlformats.org/presentationml/2006/ole">
            <mc:AlternateContent xmlns:mc="http://schemas.openxmlformats.org/markup-compatibility/2006">
              <mc:Choice xmlns:v="urn:schemas-microsoft-com:vml" Requires="v">
                <p:oleObj spid="_x0000_s105525" name="Document" r:id="rId3" imgW="1152360" imgH="495360" progId="Word.Document.8">
                  <p:embed/>
                </p:oleObj>
              </mc:Choice>
              <mc:Fallback>
                <p:oleObj name="Document" r:id="rId3" imgW="1152360" imgH="495360" progId="Word.Document.8">
                  <p:embed/>
                  <p:pic>
                    <p:nvPicPr>
                      <p:cNvPr id="0" name="Object 2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52950" y="3681413"/>
                        <a:ext cx="3657600" cy="1260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05500" name="Text Box 28"/>
          <p:cNvSpPr txBox="1">
            <a:spLocks noChangeArrowheads="1"/>
          </p:cNvSpPr>
          <p:nvPr/>
        </p:nvSpPr>
        <p:spPr bwMode="auto">
          <a:xfrm>
            <a:off x="771525" y="4014788"/>
            <a:ext cx="263683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i="1">
                <a:solidFill>
                  <a:srgbClr val="660066"/>
                </a:solidFill>
              </a:rPr>
              <a:t>Giới hạn chảy</a:t>
            </a:r>
            <a:r>
              <a:rPr lang="en-US" sz="2800">
                <a:solidFill>
                  <a:srgbClr val="000000"/>
                </a:solidFill>
              </a:rPr>
              <a:t> </a:t>
            </a:r>
          </a:p>
        </p:txBody>
      </p:sp>
      <p:sp>
        <p:nvSpPr>
          <p:cNvPr id="105501" name="Text Box 29"/>
          <p:cNvSpPr txBox="1">
            <a:spLocks noChangeArrowheads="1"/>
          </p:cNvSpPr>
          <p:nvPr/>
        </p:nvSpPr>
        <p:spPr bwMode="auto">
          <a:xfrm>
            <a:off x="7472363" y="3995738"/>
            <a:ext cx="1214437"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(2. 12)</a:t>
            </a:r>
          </a:p>
        </p:txBody>
      </p:sp>
      <p:sp>
        <p:nvSpPr>
          <p:cNvPr id="105502" name="Text Box 30"/>
          <p:cNvSpPr txBox="1">
            <a:spLocks noChangeArrowheads="1"/>
          </p:cNvSpPr>
          <p:nvPr/>
        </p:nvSpPr>
        <p:spPr bwMode="auto">
          <a:xfrm>
            <a:off x="733425" y="5395913"/>
            <a:ext cx="24574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i="1">
                <a:solidFill>
                  <a:srgbClr val="660066"/>
                </a:solidFill>
              </a:rPr>
              <a:t>Giới hạn bền</a:t>
            </a:r>
            <a:r>
              <a:rPr lang="en-US" sz="2800"/>
              <a:t> </a:t>
            </a:r>
          </a:p>
        </p:txBody>
      </p:sp>
      <p:graphicFrame>
        <p:nvGraphicFramePr>
          <p:cNvPr id="105503" name="Object 31"/>
          <p:cNvGraphicFramePr>
            <a:graphicFrameLocks noChangeAspect="1"/>
          </p:cNvGraphicFramePr>
          <p:nvPr/>
        </p:nvGraphicFramePr>
        <p:xfrm>
          <a:off x="4572000" y="5105400"/>
          <a:ext cx="2643188" cy="1201738"/>
        </p:xfrm>
        <a:graphic>
          <a:graphicData uri="http://schemas.openxmlformats.org/presentationml/2006/ole">
            <mc:AlternateContent xmlns:mc="http://schemas.openxmlformats.org/markup-compatibility/2006">
              <mc:Choice xmlns:v="urn:schemas-microsoft-com:vml" Requires="v">
                <p:oleObj spid="_x0000_s105526" name="Document" r:id="rId5" imgW="961920" imgH="495360" progId="Word.Document.8">
                  <p:embed/>
                </p:oleObj>
              </mc:Choice>
              <mc:Fallback>
                <p:oleObj name="Document" r:id="rId5" imgW="961920" imgH="495360" progId="Word.Document.8">
                  <p:embed/>
                  <p:pic>
                    <p:nvPicPr>
                      <p:cNvPr id="0" name="Object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72000" y="5105400"/>
                        <a:ext cx="2643188" cy="1201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05504" name="Text Box 32"/>
          <p:cNvSpPr txBox="1">
            <a:spLocks noChangeArrowheads="1"/>
          </p:cNvSpPr>
          <p:nvPr/>
        </p:nvSpPr>
        <p:spPr bwMode="auto">
          <a:xfrm>
            <a:off x="7591425" y="5353050"/>
            <a:ext cx="127317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t>(2.13)</a:t>
            </a:r>
          </a:p>
        </p:txBody>
      </p:sp>
      <p:sp>
        <p:nvSpPr>
          <p:cNvPr id="105505" name="Text Box 33"/>
          <p:cNvSpPr txBox="1">
            <a:spLocks noChangeArrowheads="1"/>
          </p:cNvSpPr>
          <p:nvPr/>
        </p:nvSpPr>
        <p:spPr bwMode="auto">
          <a:xfrm>
            <a:off x="2870200" y="2266950"/>
            <a:ext cx="1214438"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(2. 11)</a:t>
            </a:r>
          </a:p>
        </p:txBody>
      </p:sp>
      <p:sp>
        <p:nvSpPr>
          <p:cNvPr id="105506" name="Text Box 34"/>
          <p:cNvSpPr txBox="1">
            <a:spLocks noChangeArrowheads="1"/>
          </p:cNvSpPr>
          <p:nvPr/>
        </p:nvSpPr>
        <p:spPr bwMode="auto">
          <a:xfrm>
            <a:off x="828675" y="1625600"/>
            <a:ext cx="263525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i="1">
                <a:solidFill>
                  <a:srgbClr val="660066"/>
                </a:solidFill>
              </a:rPr>
              <a:t>Giới hạn tỷ lệ</a:t>
            </a:r>
            <a:r>
              <a:rPr lang="en-US" sz="2800">
                <a:solidFill>
                  <a:srgbClr val="660066"/>
                </a:solidFill>
              </a:rPr>
              <a:t> :</a:t>
            </a:r>
          </a:p>
        </p:txBody>
      </p:sp>
      <p:sp>
        <p:nvSpPr>
          <p:cNvPr id="105507" name="Text Box 35"/>
          <p:cNvSpPr txBox="1">
            <a:spLocks noChangeArrowheads="1"/>
          </p:cNvSpPr>
          <p:nvPr/>
        </p:nvSpPr>
        <p:spPr bwMode="auto">
          <a:xfrm>
            <a:off x="3281363" y="1143000"/>
            <a:ext cx="18415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graphicFrame>
        <p:nvGraphicFramePr>
          <p:cNvPr id="105508" name="Object 36"/>
          <p:cNvGraphicFramePr>
            <a:graphicFrameLocks noChangeAspect="1"/>
          </p:cNvGraphicFramePr>
          <p:nvPr>
            <p:ph sz="half" idx="2"/>
          </p:nvPr>
        </p:nvGraphicFramePr>
        <p:xfrm>
          <a:off x="609600" y="1981200"/>
          <a:ext cx="1430338" cy="1330325"/>
        </p:xfrm>
        <a:graphic>
          <a:graphicData uri="http://schemas.openxmlformats.org/presentationml/2006/ole">
            <mc:AlternateContent xmlns:mc="http://schemas.openxmlformats.org/markup-compatibility/2006">
              <mc:Choice xmlns:v="urn:schemas-microsoft-com:vml" Requires="v">
                <p:oleObj spid="_x0000_s105527" name="Equation" r:id="rId7" imgW="545760" imgH="431640" progId="Equation.3">
                  <p:embed/>
                </p:oleObj>
              </mc:Choice>
              <mc:Fallback>
                <p:oleObj name="Equation" r:id="rId7" imgW="545760" imgH="431640" progId="Equation.3">
                  <p:embed/>
                  <p:pic>
                    <p:nvPicPr>
                      <p:cNvPr id="0" name="Object 3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09600" y="1981200"/>
                        <a:ext cx="1430338" cy="13303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05509" name="Oval 37"/>
          <p:cNvSpPr>
            <a:spLocks noChangeArrowheads="1"/>
          </p:cNvSpPr>
          <p:nvPr/>
        </p:nvSpPr>
        <p:spPr bwMode="auto">
          <a:xfrm>
            <a:off x="7681913" y="1171575"/>
            <a:ext cx="73025" cy="76200"/>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5510" name="Oval 38"/>
          <p:cNvSpPr>
            <a:spLocks noChangeArrowheads="1"/>
          </p:cNvSpPr>
          <p:nvPr/>
        </p:nvSpPr>
        <p:spPr bwMode="auto">
          <a:xfrm>
            <a:off x="5995988" y="2038350"/>
            <a:ext cx="73025" cy="76200"/>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5511" name="Oval 39"/>
          <p:cNvSpPr>
            <a:spLocks noChangeArrowheads="1"/>
          </p:cNvSpPr>
          <p:nvPr/>
        </p:nvSpPr>
        <p:spPr bwMode="auto">
          <a:xfrm>
            <a:off x="5538788" y="2185988"/>
            <a:ext cx="73025" cy="76200"/>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5512" name="Oval 40"/>
          <p:cNvSpPr>
            <a:spLocks noChangeArrowheads="1"/>
          </p:cNvSpPr>
          <p:nvPr/>
        </p:nvSpPr>
        <p:spPr bwMode="auto">
          <a:xfrm>
            <a:off x="5091113" y="3414713"/>
            <a:ext cx="73025" cy="76200"/>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5513" name="Oval 41"/>
          <p:cNvSpPr>
            <a:spLocks noChangeArrowheads="1"/>
          </p:cNvSpPr>
          <p:nvPr/>
        </p:nvSpPr>
        <p:spPr bwMode="auto">
          <a:xfrm>
            <a:off x="5715000" y="2043113"/>
            <a:ext cx="73025" cy="76200"/>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5514" name="Text Box 42"/>
          <p:cNvSpPr txBox="1">
            <a:spLocks noChangeArrowheads="1"/>
          </p:cNvSpPr>
          <p:nvPr/>
        </p:nvSpPr>
        <p:spPr bwMode="auto">
          <a:xfrm>
            <a:off x="384175" y="5932488"/>
            <a:ext cx="3706813"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 Giai đoạn thắt eo DE</a:t>
            </a:r>
          </a:p>
        </p:txBody>
      </p:sp>
      <p:sp>
        <p:nvSpPr>
          <p:cNvPr id="105515" name="Text Box 43"/>
          <p:cNvSpPr txBox="1">
            <a:spLocks noChangeArrowheads="1"/>
          </p:cNvSpPr>
          <p:nvPr/>
        </p:nvSpPr>
        <p:spPr bwMode="auto">
          <a:xfrm>
            <a:off x="8366125" y="960438"/>
            <a:ext cx="42068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E</a:t>
            </a:r>
          </a:p>
        </p:txBody>
      </p:sp>
      <p:grpSp>
        <p:nvGrpSpPr>
          <p:cNvPr id="105516" name="Group 44"/>
          <p:cNvGrpSpPr>
            <a:grpSpLocks/>
          </p:cNvGrpSpPr>
          <p:nvPr/>
        </p:nvGrpSpPr>
        <p:grpSpPr bwMode="auto">
          <a:xfrm>
            <a:off x="6762750" y="1447800"/>
            <a:ext cx="1998663" cy="876300"/>
            <a:chOff x="4260" y="912"/>
            <a:chExt cx="1259" cy="552"/>
          </a:xfrm>
        </p:grpSpPr>
        <p:sp>
          <p:nvSpPr>
            <p:cNvPr id="105517" name="Arc 45"/>
            <p:cNvSpPr>
              <a:spLocks/>
            </p:cNvSpPr>
            <p:nvPr/>
          </p:nvSpPr>
          <p:spPr bwMode="auto">
            <a:xfrm>
              <a:off x="4296" y="1020"/>
              <a:ext cx="363" cy="432"/>
            </a:xfrm>
            <a:custGeom>
              <a:avLst/>
              <a:gdLst>
                <a:gd name="G0" fmla="+- 3998 0 0"/>
                <a:gd name="G1" fmla="+- 21600 0 0"/>
                <a:gd name="G2" fmla="+- 21600 0 0"/>
                <a:gd name="T0" fmla="*/ 0 w 13678"/>
                <a:gd name="T1" fmla="*/ 373 h 21600"/>
                <a:gd name="T2" fmla="*/ 13678 w 13678"/>
                <a:gd name="T3" fmla="*/ 2291 h 21600"/>
                <a:gd name="T4" fmla="*/ 3998 w 13678"/>
                <a:gd name="T5" fmla="*/ 21600 h 21600"/>
              </a:gdLst>
              <a:ahLst/>
              <a:cxnLst>
                <a:cxn ang="0">
                  <a:pos x="T0" y="T1"/>
                </a:cxn>
                <a:cxn ang="0">
                  <a:pos x="T2" y="T3"/>
                </a:cxn>
                <a:cxn ang="0">
                  <a:pos x="T4" y="T5"/>
                </a:cxn>
              </a:cxnLst>
              <a:rect l="0" t="0" r="r" b="b"/>
              <a:pathLst>
                <a:path w="13678" h="21600" fill="none" extrusionOk="0">
                  <a:moveTo>
                    <a:pt x="0" y="373"/>
                  </a:moveTo>
                  <a:cubicBezTo>
                    <a:pt x="1318" y="124"/>
                    <a:pt x="2656" y="-1"/>
                    <a:pt x="3998" y="0"/>
                  </a:cubicBezTo>
                  <a:cubicBezTo>
                    <a:pt x="7359" y="0"/>
                    <a:pt x="10673" y="784"/>
                    <a:pt x="13678" y="2290"/>
                  </a:cubicBezTo>
                </a:path>
                <a:path w="13678" h="21600" stroke="0" extrusionOk="0">
                  <a:moveTo>
                    <a:pt x="0" y="373"/>
                  </a:moveTo>
                  <a:cubicBezTo>
                    <a:pt x="1318" y="124"/>
                    <a:pt x="2656" y="-1"/>
                    <a:pt x="3998" y="0"/>
                  </a:cubicBezTo>
                  <a:cubicBezTo>
                    <a:pt x="7359" y="0"/>
                    <a:pt x="10673" y="784"/>
                    <a:pt x="13678" y="2290"/>
                  </a:cubicBezTo>
                  <a:lnTo>
                    <a:pt x="3998" y="21600"/>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5518" name="Arc 46"/>
            <p:cNvSpPr>
              <a:spLocks/>
            </p:cNvSpPr>
            <p:nvPr/>
          </p:nvSpPr>
          <p:spPr bwMode="auto">
            <a:xfrm flipV="1">
              <a:off x="4323" y="1044"/>
              <a:ext cx="336" cy="336"/>
            </a:xfrm>
            <a:custGeom>
              <a:avLst/>
              <a:gdLst>
                <a:gd name="G0" fmla="+- 725 0 0"/>
                <a:gd name="G1" fmla="+- 21600 0 0"/>
                <a:gd name="G2" fmla="+- 21600 0 0"/>
                <a:gd name="T0" fmla="*/ 0 w 12481"/>
                <a:gd name="T1" fmla="*/ 12 h 21600"/>
                <a:gd name="T2" fmla="*/ 12481 w 12481"/>
                <a:gd name="T3" fmla="*/ 3480 h 21600"/>
                <a:gd name="T4" fmla="*/ 725 w 12481"/>
                <a:gd name="T5" fmla="*/ 21600 h 21600"/>
              </a:gdLst>
              <a:ahLst/>
              <a:cxnLst>
                <a:cxn ang="0">
                  <a:pos x="T0" y="T1"/>
                </a:cxn>
                <a:cxn ang="0">
                  <a:pos x="T2" y="T3"/>
                </a:cxn>
                <a:cxn ang="0">
                  <a:pos x="T4" y="T5"/>
                </a:cxn>
              </a:cxnLst>
              <a:rect l="0" t="0" r="r" b="b"/>
              <a:pathLst>
                <a:path w="12481" h="21600" fill="none" extrusionOk="0">
                  <a:moveTo>
                    <a:pt x="0" y="12"/>
                  </a:moveTo>
                  <a:cubicBezTo>
                    <a:pt x="241" y="4"/>
                    <a:pt x="483" y="-1"/>
                    <a:pt x="725" y="0"/>
                  </a:cubicBezTo>
                  <a:cubicBezTo>
                    <a:pt x="4897" y="0"/>
                    <a:pt x="8980" y="1208"/>
                    <a:pt x="12481" y="3479"/>
                  </a:cubicBezTo>
                </a:path>
                <a:path w="12481" h="21600" stroke="0" extrusionOk="0">
                  <a:moveTo>
                    <a:pt x="0" y="12"/>
                  </a:moveTo>
                  <a:cubicBezTo>
                    <a:pt x="241" y="4"/>
                    <a:pt x="483" y="-1"/>
                    <a:pt x="725" y="0"/>
                  </a:cubicBezTo>
                  <a:cubicBezTo>
                    <a:pt x="4897" y="0"/>
                    <a:pt x="8980" y="1208"/>
                    <a:pt x="12481" y="3479"/>
                  </a:cubicBezTo>
                  <a:lnTo>
                    <a:pt x="725" y="21600"/>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5519" name="Arc 47"/>
            <p:cNvSpPr>
              <a:spLocks/>
            </p:cNvSpPr>
            <p:nvPr/>
          </p:nvSpPr>
          <p:spPr bwMode="auto">
            <a:xfrm flipV="1">
              <a:off x="4636" y="912"/>
              <a:ext cx="405" cy="192"/>
            </a:xfrm>
            <a:custGeom>
              <a:avLst/>
              <a:gdLst>
                <a:gd name="G0" fmla="+- 13620 0 0"/>
                <a:gd name="G1" fmla="+- 21600 0 0"/>
                <a:gd name="G2" fmla="+- 21600 0 0"/>
                <a:gd name="T0" fmla="*/ 0 w 26006"/>
                <a:gd name="T1" fmla="*/ 4835 h 21600"/>
                <a:gd name="T2" fmla="*/ 26006 w 26006"/>
                <a:gd name="T3" fmla="*/ 3904 h 21600"/>
                <a:gd name="T4" fmla="*/ 13620 w 26006"/>
                <a:gd name="T5" fmla="*/ 21600 h 21600"/>
              </a:gdLst>
              <a:ahLst/>
              <a:cxnLst>
                <a:cxn ang="0">
                  <a:pos x="T0" y="T1"/>
                </a:cxn>
                <a:cxn ang="0">
                  <a:pos x="T2" y="T3"/>
                </a:cxn>
                <a:cxn ang="0">
                  <a:pos x="T4" y="T5"/>
                </a:cxn>
              </a:cxnLst>
              <a:rect l="0" t="0" r="r" b="b"/>
              <a:pathLst>
                <a:path w="26006" h="21600" fill="none" extrusionOk="0">
                  <a:moveTo>
                    <a:pt x="0" y="4835"/>
                  </a:moveTo>
                  <a:cubicBezTo>
                    <a:pt x="3850" y="1707"/>
                    <a:pt x="8659" y="-1"/>
                    <a:pt x="13620" y="0"/>
                  </a:cubicBezTo>
                  <a:cubicBezTo>
                    <a:pt x="18051" y="0"/>
                    <a:pt x="22375" y="1362"/>
                    <a:pt x="26005" y="3904"/>
                  </a:cubicBezTo>
                </a:path>
                <a:path w="26006" h="21600" stroke="0" extrusionOk="0">
                  <a:moveTo>
                    <a:pt x="0" y="4835"/>
                  </a:moveTo>
                  <a:cubicBezTo>
                    <a:pt x="3850" y="1707"/>
                    <a:pt x="8659" y="-1"/>
                    <a:pt x="13620" y="0"/>
                  </a:cubicBezTo>
                  <a:cubicBezTo>
                    <a:pt x="18051" y="0"/>
                    <a:pt x="22375" y="1362"/>
                    <a:pt x="26005" y="3904"/>
                  </a:cubicBezTo>
                  <a:lnTo>
                    <a:pt x="13620" y="21600"/>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5520" name="Arc 48"/>
            <p:cNvSpPr>
              <a:spLocks/>
            </p:cNvSpPr>
            <p:nvPr/>
          </p:nvSpPr>
          <p:spPr bwMode="auto">
            <a:xfrm flipH="1" flipV="1">
              <a:off x="4648" y="1271"/>
              <a:ext cx="496" cy="193"/>
            </a:xfrm>
            <a:custGeom>
              <a:avLst/>
              <a:gdLst>
                <a:gd name="G0" fmla="+- 16835 0 0"/>
                <a:gd name="G1" fmla="+- 0 0 0"/>
                <a:gd name="G2" fmla="+- 21600 0 0"/>
                <a:gd name="T0" fmla="*/ 31967 w 31967"/>
                <a:gd name="T1" fmla="*/ 15414 h 21600"/>
                <a:gd name="T2" fmla="*/ 0 w 31967"/>
                <a:gd name="T3" fmla="*/ 13533 h 21600"/>
                <a:gd name="T4" fmla="*/ 16835 w 31967"/>
                <a:gd name="T5" fmla="*/ 0 h 21600"/>
              </a:gdLst>
              <a:ahLst/>
              <a:cxnLst>
                <a:cxn ang="0">
                  <a:pos x="T0" y="T1"/>
                </a:cxn>
                <a:cxn ang="0">
                  <a:pos x="T2" y="T3"/>
                </a:cxn>
                <a:cxn ang="0">
                  <a:pos x="T4" y="T5"/>
                </a:cxn>
              </a:cxnLst>
              <a:rect l="0" t="0" r="r" b="b"/>
              <a:pathLst>
                <a:path w="31967" h="21600" fill="none" extrusionOk="0">
                  <a:moveTo>
                    <a:pt x="31966" y="15413"/>
                  </a:moveTo>
                  <a:cubicBezTo>
                    <a:pt x="27928" y="19378"/>
                    <a:pt x="22494" y="21599"/>
                    <a:pt x="16835" y="21600"/>
                  </a:cubicBezTo>
                  <a:cubicBezTo>
                    <a:pt x="10291" y="21600"/>
                    <a:pt x="4099" y="18633"/>
                    <a:pt x="-1" y="13533"/>
                  </a:cubicBezTo>
                </a:path>
                <a:path w="31967" h="21600" stroke="0" extrusionOk="0">
                  <a:moveTo>
                    <a:pt x="31966" y="15413"/>
                  </a:moveTo>
                  <a:cubicBezTo>
                    <a:pt x="27928" y="19378"/>
                    <a:pt x="22494" y="21599"/>
                    <a:pt x="16835" y="21600"/>
                  </a:cubicBezTo>
                  <a:cubicBezTo>
                    <a:pt x="10291" y="21600"/>
                    <a:pt x="4099" y="18633"/>
                    <a:pt x="-1" y="13533"/>
                  </a:cubicBezTo>
                  <a:lnTo>
                    <a:pt x="16835" y="0"/>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5521" name="Arc 49"/>
            <p:cNvSpPr>
              <a:spLocks/>
            </p:cNvSpPr>
            <p:nvPr/>
          </p:nvSpPr>
          <p:spPr bwMode="auto">
            <a:xfrm flipV="1">
              <a:off x="5147" y="1202"/>
              <a:ext cx="281" cy="192"/>
            </a:xfrm>
            <a:custGeom>
              <a:avLst/>
              <a:gdLst>
                <a:gd name="G0" fmla="+- 13943 0 0"/>
                <a:gd name="G1" fmla="+- 21600 0 0"/>
                <a:gd name="G2" fmla="+- 21600 0 0"/>
                <a:gd name="T0" fmla="*/ 0 w 14045"/>
                <a:gd name="T1" fmla="*/ 5103 h 21600"/>
                <a:gd name="T2" fmla="*/ 14045 w 14045"/>
                <a:gd name="T3" fmla="*/ 0 h 21600"/>
                <a:gd name="T4" fmla="*/ 13943 w 14045"/>
                <a:gd name="T5" fmla="*/ 21600 h 21600"/>
              </a:gdLst>
              <a:ahLst/>
              <a:cxnLst>
                <a:cxn ang="0">
                  <a:pos x="T0" y="T1"/>
                </a:cxn>
                <a:cxn ang="0">
                  <a:pos x="T2" y="T3"/>
                </a:cxn>
                <a:cxn ang="0">
                  <a:pos x="T4" y="T5"/>
                </a:cxn>
              </a:cxnLst>
              <a:rect l="0" t="0" r="r" b="b"/>
              <a:pathLst>
                <a:path w="14045" h="21600" fill="none" extrusionOk="0">
                  <a:moveTo>
                    <a:pt x="-1" y="5102"/>
                  </a:moveTo>
                  <a:cubicBezTo>
                    <a:pt x="3898" y="1807"/>
                    <a:pt x="8838" y="-1"/>
                    <a:pt x="13943" y="0"/>
                  </a:cubicBezTo>
                  <a:cubicBezTo>
                    <a:pt x="13976" y="0"/>
                    <a:pt x="14010" y="0"/>
                    <a:pt x="14044" y="0"/>
                  </a:cubicBezTo>
                </a:path>
                <a:path w="14045" h="21600" stroke="0" extrusionOk="0">
                  <a:moveTo>
                    <a:pt x="-1" y="5102"/>
                  </a:moveTo>
                  <a:cubicBezTo>
                    <a:pt x="3898" y="1807"/>
                    <a:pt x="8838" y="-1"/>
                    <a:pt x="13943" y="0"/>
                  </a:cubicBezTo>
                  <a:cubicBezTo>
                    <a:pt x="13976" y="0"/>
                    <a:pt x="14010" y="0"/>
                    <a:pt x="14044" y="0"/>
                  </a:cubicBezTo>
                  <a:lnTo>
                    <a:pt x="13943" y="21600"/>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5522" name="Arc 50"/>
            <p:cNvSpPr>
              <a:spLocks/>
            </p:cNvSpPr>
            <p:nvPr/>
          </p:nvSpPr>
          <p:spPr bwMode="auto">
            <a:xfrm flipV="1">
              <a:off x="4967" y="1020"/>
              <a:ext cx="471" cy="192"/>
            </a:xfrm>
            <a:custGeom>
              <a:avLst/>
              <a:gdLst>
                <a:gd name="G0" fmla="+- 17360 0 0"/>
                <a:gd name="G1" fmla="+- 0 0 0"/>
                <a:gd name="G2" fmla="+- 21600 0 0"/>
                <a:gd name="T0" fmla="*/ 21221 w 21221"/>
                <a:gd name="T1" fmla="*/ 21252 h 21600"/>
                <a:gd name="T2" fmla="*/ 0 w 21221"/>
                <a:gd name="T3" fmla="*/ 12853 h 21600"/>
                <a:gd name="T4" fmla="*/ 17360 w 21221"/>
                <a:gd name="T5" fmla="*/ 0 h 21600"/>
              </a:gdLst>
              <a:ahLst/>
              <a:cxnLst>
                <a:cxn ang="0">
                  <a:pos x="T0" y="T1"/>
                </a:cxn>
                <a:cxn ang="0">
                  <a:pos x="T2" y="T3"/>
                </a:cxn>
                <a:cxn ang="0">
                  <a:pos x="T4" y="T5"/>
                </a:cxn>
              </a:cxnLst>
              <a:rect l="0" t="0" r="r" b="b"/>
              <a:pathLst>
                <a:path w="21221" h="21600" fill="none" extrusionOk="0">
                  <a:moveTo>
                    <a:pt x="21221" y="21252"/>
                  </a:moveTo>
                  <a:cubicBezTo>
                    <a:pt x="19947" y="21483"/>
                    <a:pt x="18654" y="21599"/>
                    <a:pt x="17360" y="21600"/>
                  </a:cubicBezTo>
                  <a:cubicBezTo>
                    <a:pt x="10514" y="21600"/>
                    <a:pt x="4073" y="18354"/>
                    <a:pt x="0" y="12852"/>
                  </a:cubicBezTo>
                </a:path>
                <a:path w="21221" h="21600" stroke="0" extrusionOk="0">
                  <a:moveTo>
                    <a:pt x="21221" y="21252"/>
                  </a:moveTo>
                  <a:cubicBezTo>
                    <a:pt x="19947" y="21483"/>
                    <a:pt x="18654" y="21599"/>
                    <a:pt x="17360" y="21600"/>
                  </a:cubicBezTo>
                  <a:cubicBezTo>
                    <a:pt x="10514" y="21600"/>
                    <a:pt x="4073" y="18354"/>
                    <a:pt x="0" y="12852"/>
                  </a:cubicBezTo>
                  <a:lnTo>
                    <a:pt x="17360" y="0"/>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5523" name="Arc 51"/>
            <p:cNvSpPr>
              <a:spLocks/>
            </p:cNvSpPr>
            <p:nvPr/>
          </p:nvSpPr>
          <p:spPr bwMode="auto">
            <a:xfrm>
              <a:off x="4260" y="1021"/>
              <a:ext cx="115" cy="357"/>
            </a:xfrm>
            <a:custGeom>
              <a:avLst/>
              <a:gdLst>
                <a:gd name="G0" fmla="+- 21600 0 0"/>
                <a:gd name="G1" fmla="+- 21600 0 0"/>
                <a:gd name="G2" fmla="+- 21600 0 0"/>
                <a:gd name="T0" fmla="*/ 37867 w 43200"/>
                <a:gd name="T1" fmla="*/ 7389 h 43200"/>
                <a:gd name="T2" fmla="*/ 37615 w 43200"/>
                <a:gd name="T3" fmla="*/ 7106 h 43200"/>
                <a:gd name="T4" fmla="*/ 21600 w 43200"/>
                <a:gd name="T5" fmla="*/ 21600 h 43200"/>
              </a:gdLst>
              <a:ahLst/>
              <a:cxnLst>
                <a:cxn ang="0">
                  <a:pos x="T0" y="T1"/>
                </a:cxn>
                <a:cxn ang="0">
                  <a:pos x="T2" y="T3"/>
                </a:cxn>
                <a:cxn ang="0">
                  <a:pos x="T4" y="T5"/>
                </a:cxn>
              </a:cxnLst>
              <a:rect l="0" t="0" r="r" b="b"/>
              <a:pathLst>
                <a:path w="43200" h="43200" fill="none" extrusionOk="0">
                  <a:moveTo>
                    <a:pt x="37866" y="7389"/>
                  </a:moveTo>
                  <a:cubicBezTo>
                    <a:pt x="41305" y="11324"/>
                    <a:pt x="43200" y="16373"/>
                    <a:pt x="43200" y="21600"/>
                  </a:cubicBezTo>
                  <a:cubicBezTo>
                    <a:pt x="43200" y="33529"/>
                    <a:pt x="33529" y="43200"/>
                    <a:pt x="21600" y="43200"/>
                  </a:cubicBezTo>
                  <a:cubicBezTo>
                    <a:pt x="9670" y="43200"/>
                    <a:pt x="0" y="33529"/>
                    <a:pt x="0" y="21600"/>
                  </a:cubicBezTo>
                  <a:cubicBezTo>
                    <a:pt x="0" y="9670"/>
                    <a:pt x="9670" y="0"/>
                    <a:pt x="21600" y="0"/>
                  </a:cubicBezTo>
                  <a:cubicBezTo>
                    <a:pt x="27702" y="-1"/>
                    <a:pt x="33520" y="2581"/>
                    <a:pt x="37615" y="7105"/>
                  </a:cubicBezTo>
                </a:path>
                <a:path w="43200" h="43200" stroke="0" extrusionOk="0">
                  <a:moveTo>
                    <a:pt x="37866" y="7389"/>
                  </a:moveTo>
                  <a:cubicBezTo>
                    <a:pt x="41305" y="11324"/>
                    <a:pt x="43200" y="16373"/>
                    <a:pt x="43200" y="21600"/>
                  </a:cubicBezTo>
                  <a:cubicBezTo>
                    <a:pt x="43200" y="33529"/>
                    <a:pt x="33529" y="43200"/>
                    <a:pt x="21600" y="43200"/>
                  </a:cubicBezTo>
                  <a:cubicBezTo>
                    <a:pt x="9670" y="43200"/>
                    <a:pt x="0" y="33529"/>
                    <a:pt x="0" y="21600"/>
                  </a:cubicBezTo>
                  <a:cubicBezTo>
                    <a:pt x="0" y="9670"/>
                    <a:pt x="9670" y="0"/>
                    <a:pt x="21600" y="0"/>
                  </a:cubicBezTo>
                  <a:cubicBezTo>
                    <a:pt x="27702" y="-1"/>
                    <a:pt x="33520" y="2581"/>
                    <a:pt x="37615" y="7105"/>
                  </a:cubicBezTo>
                  <a:lnTo>
                    <a:pt x="21600" y="21600"/>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5524" name="Arc 52"/>
            <p:cNvSpPr>
              <a:spLocks/>
            </p:cNvSpPr>
            <p:nvPr/>
          </p:nvSpPr>
          <p:spPr bwMode="auto">
            <a:xfrm>
              <a:off x="5404" y="1020"/>
              <a:ext cx="115" cy="374"/>
            </a:xfrm>
            <a:custGeom>
              <a:avLst/>
              <a:gdLst>
                <a:gd name="G0" fmla="+- 3268 0 0"/>
                <a:gd name="G1" fmla="+- 21600 0 0"/>
                <a:gd name="G2" fmla="+- 21600 0 0"/>
                <a:gd name="T0" fmla="*/ 2682 w 24868"/>
                <a:gd name="T1" fmla="*/ 8 h 43200"/>
                <a:gd name="T2" fmla="*/ 0 w 24868"/>
                <a:gd name="T3" fmla="*/ 42951 h 43200"/>
                <a:gd name="T4" fmla="*/ 3268 w 24868"/>
                <a:gd name="T5" fmla="*/ 21600 h 43200"/>
              </a:gdLst>
              <a:ahLst/>
              <a:cxnLst>
                <a:cxn ang="0">
                  <a:pos x="T0" y="T1"/>
                </a:cxn>
                <a:cxn ang="0">
                  <a:pos x="T2" y="T3"/>
                </a:cxn>
                <a:cxn ang="0">
                  <a:pos x="T4" y="T5"/>
                </a:cxn>
              </a:cxnLst>
              <a:rect l="0" t="0" r="r" b="b"/>
              <a:pathLst>
                <a:path w="24868" h="43200" fill="none" extrusionOk="0">
                  <a:moveTo>
                    <a:pt x="2681" y="7"/>
                  </a:moveTo>
                  <a:cubicBezTo>
                    <a:pt x="2877" y="2"/>
                    <a:pt x="3072" y="-1"/>
                    <a:pt x="3268" y="0"/>
                  </a:cubicBezTo>
                  <a:cubicBezTo>
                    <a:pt x="15197" y="0"/>
                    <a:pt x="24868" y="9670"/>
                    <a:pt x="24868" y="21600"/>
                  </a:cubicBezTo>
                  <a:cubicBezTo>
                    <a:pt x="24868" y="33529"/>
                    <a:pt x="15197" y="43200"/>
                    <a:pt x="3268" y="43200"/>
                  </a:cubicBezTo>
                  <a:cubicBezTo>
                    <a:pt x="2173" y="43200"/>
                    <a:pt x="1081" y="43116"/>
                    <a:pt x="-1" y="42951"/>
                  </a:cubicBezTo>
                </a:path>
                <a:path w="24868" h="43200" stroke="0" extrusionOk="0">
                  <a:moveTo>
                    <a:pt x="2681" y="7"/>
                  </a:moveTo>
                  <a:cubicBezTo>
                    <a:pt x="2877" y="2"/>
                    <a:pt x="3072" y="-1"/>
                    <a:pt x="3268" y="0"/>
                  </a:cubicBezTo>
                  <a:cubicBezTo>
                    <a:pt x="15197" y="0"/>
                    <a:pt x="24868" y="9670"/>
                    <a:pt x="24868" y="21600"/>
                  </a:cubicBezTo>
                  <a:cubicBezTo>
                    <a:pt x="24868" y="33529"/>
                    <a:pt x="15197" y="43200"/>
                    <a:pt x="3268" y="43200"/>
                  </a:cubicBezTo>
                  <a:cubicBezTo>
                    <a:pt x="2173" y="43200"/>
                    <a:pt x="1081" y="43116"/>
                    <a:pt x="-1" y="42951"/>
                  </a:cubicBezTo>
                  <a:lnTo>
                    <a:pt x="3268" y="21600"/>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105474"/>
                                        </p:tgtEl>
                                        <p:attrNameLst>
                                          <p:attrName>style.visibility</p:attrName>
                                        </p:attrNameLst>
                                      </p:cBhvr>
                                      <p:to>
                                        <p:strVal val="visible"/>
                                      </p:to>
                                    </p:set>
                                    <p:anim calcmode="lin" valueType="num">
                                      <p:cBhvr additive="base">
                                        <p:cTn id="7" dur="2000" fill="hold"/>
                                        <p:tgtEl>
                                          <p:spTgt spid="105474"/>
                                        </p:tgtEl>
                                        <p:attrNameLst>
                                          <p:attrName>ppt_x</p:attrName>
                                        </p:attrNameLst>
                                      </p:cBhvr>
                                      <p:tavLst>
                                        <p:tav tm="0">
                                          <p:val>
                                            <p:strVal val="0-#ppt_w/2"/>
                                          </p:val>
                                        </p:tav>
                                        <p:tav tm="100000">
                                          <p:val>
                                            <p:strVal val="#ppt_x"/>
                                          </p:val>
                                        </p:tav>
                                      </p:tavLst>
                                    </p:anim>
                                    <p:anim calcmode="lin" valueType="num">
                                      <p:cBhvr additive="base">
                                        <p:cTn id="8" dur="2000" fill="hold"/>
                                        <p:tgtEl>
                                          <p:spTgt spid="105474"/>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1" presetClass="entr" presetSubtype="4" fill="hold" grpId="0" nodeType="clickEffect">
                                  <p:stCondLst>
                                    <p:cond delay="0"/>
                                  </p:stCondLst>
                                  <p:childTnLst>
                                    <p:set>
                                      <p:cBhvr>
                                        <p:cTn id="12" dur="1" fill="hold">
                                          <p:stCondLst>
                                            <p:cond delay="0"/>
                                          </p:stCondLst>
                                        </p:cTn>
                                        <p:tgtEl>
                                          <p:spTgt spid="105477"/>
                                        </p:tgtEl>
                                        <p:attrNameLst>
                                          <p:attrName>style.visibility</p:attrName>
                                        </p:attrNameLst>
                                      </p:cBhvr>
                                      <p:to>
                                        <p:strVal val="visible"/>
                                      </p:to>
                                    </p:set>
                                    <p:animEffect transition="in" filter="wheel(4)">
                                      <p:cBhvr>
                                        <p:cTn id="13" dur="2000"/>
                                        <p:tgtEl>
                                          <p:spTgt spid="105477"/>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21" presetClass="entr" presetSubtype="4" fill="hold" grpId="0" nodeType="clickEffect">
                                  <p:stCondLst>
                                    <p:cond delay="0"/>
                                  </p:stCondLst>
                                  <p:childTnLst>
                                    <p:set>
                                      <p:cBhvr>
                                        <p:cTn id="17" dur="1" fill="hold">
                                          <p:stCondLst>
                                            <p:cond delay="0"/>
                                          </p:stCondLst>
                                        </p:cTn>
                                        <p:tgtEl>
                                          <p:spTgt spid="105475"/>
                                        </p:tgtEl>
                                        <p:attrNameLst>
                                          <p:attrName>style.visibility</p:attrName>
                                        </p:attrNameLst>
                                      </p:cBhvr>
                                      <p:to>
                                        <p:strVal val="visible"/>
                                      </p:to>
                                    </p:set>
                                    <p:animEffect transition="in" filter="wheel(4)">
                                      <p:cBhvr>
                                        <p:cTn id="18" dur="2000"/>
                                        <p:tgtEl>
                                          <p:spTgt spid="105475"/>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21" presetClass="entr" presetSubtype="4" fill="hold" grpId="0" nodeType="clickEffect">
                                  <p:stCondLst>
                                    <p:cond delay="0"/>
                                  </p:stCondLst>
                                  <p:childTnLst>
                                    <p:set>
                                      <p:cBhvr>
                                        <p:cTn id="22" dur="1" fill="hold">
                                          <p:stCondLst>
                                            <p:cond delay="0"/>
                                          </p:stCondLst>
                                        </p:cTn>
                                        <p:tgtEl>
                                          <p:spTgt spid="105476"/>
                                        </p:tgtEl>
                                        <p:attrNameLst>
                                          <p:attrName>style.visibility</p:attrName>
                                        </p:attrNameLst>
                                      </p:cBhvr>
                                      <p:to>
                                        <p:strVal val="visible"/>
                                      </p:to>
                                    </p:set>
                                    <p:animEffect transition="in" filter="wheel(4)">
                                      <p:cBhvr>
                                        <p:cTn id="23" dur="2000"/>
                                        <p:tgtEl>
                                          <p:spTgt spid="105476"/>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21" presetClass="entr" presetSubtype="4" fill="hold" grpId="0" nodeType="clickEffect">
                                  <p:stCondLst>
                                    <p:cond delay="0"/>
                                  </p:stCondLst>
                                  <p:childTnLst>
                                    <p:set>
                                      <p:cBhvr>
                                        <p:cTn id="27" dur="1" fill="hold">
                                          <p:stCondLst>
                                            <p:cond delay="0"/>
                                          </p:stCondLst>
                                        </p:cTn>
                                        <p:tgtEl>
                                          <p:spTgt spid="105487"/>
                                        </p:tgtEl>
                                        <p:attrNameLst>
                                          <p:attrName>style.visibility</p:attrName>
                                        </p:attrNameLst>
                                      </p:cBhvr>
                                      <p:to>
                                        <p:strVal val="visible"/>
                                      </p:to>
                                    </p:set>
                                    <p:animEffect transition="in" filter="wheel(4)">
                                      <p:cBhvr>
                                        <p:cTn id="28" dur="2000"/>
                                        <p:tgtEl>
                                          <p:spTgt spid="105487"/>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4" presetClass="entr" presetSubtype="16" fill="hold" grpId="0" nodeType="clickEffect">
                                  <p:stCondLst>
                                    <p:cond delay="0"/>
                                  </p:stCondLst>
                                  <p:childTnLst>
                                    <p:set>
                                      <p:cBhvr>
                                        <p:cTn id="32" dur="1" fill="hold">
                                          <p:stCondLst>
                                            <p:cond delay="0"/>
                                          </p:stCondLst>
                                        </p:cTn>
                                        <p:tgtEl>
                                          <p:spTgt spid="105512"/>
                                        </p:tgtEl>
                                        <p:attrNameLst>
                                          <p:attrName>style.visibility</p:attrName>
                                        </p:attrNameLst>
                                      </p:cBhvr>
                                      <p:to>
                                        <p:strVal val="visible"/>
                                      </p:to>
                                    </p:set>
                                    <p:animEffect transition="in" filter="box(in)">
                                      <p:cBhvr>
                                        <p:cTn id="33" dur="500"/>
                                        <p:tgtEl>
                                          <p:spTgt spid="105512"/>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4" presetClass="entr" presetSubtype="16" fill="hold" grpId="0" nodeType="clickEffect">
                                  <p:stCondLst>
                                    <p:cond delay="0"/>
                                  </p:stCondLst>
                                  <p:childTnLst>
                                    <p:set>
                                      <p:cBhvr>
                                        <p:cTn id="37" dur="1" fill="hold">
                                          <p:stCondLst>
                                            <p:cond delay="0"/>
                                          </p:stCondLst>
                                        </p:cTn>
                                        <p:tgtEl>
                                          <p:spTgt spid="105488"/>
                                        </p:tgtEl>
                                        <p:attrNameLst>
                                          <p:attrName>style.visibility</p:attrName>
                                        </p:attrNameLst>
                                      </p:cBhvr>
                                      <p:to>
                                        <p:strVal val="visible"/>
                                      </p:to>
                                    </p:set>
                                    <p:animEffect transition="in" filter="box(in)">
                                      <p:cBhvr>
                                        <p:cTn id="38" dur="500"/>
                                        <p:tgtEl>
                                          <p:spTgt spid="105488"/>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21" presetClass="entr" presetSubtype="4" fill="hold" grpId="0" nodeType="clickEffect">
                                  <p:stCondLst>
                                    <p:cond delay="0"/>
                                  </p:stCondLst>
                                  <p:childTnLst>
                                    <p:set>
                                      <p:cBhvr>
                                        <p:cTn id="42" dur="1" fill="hold">
                                          <p:stCondLst>
                                            <p:cond delay="0"/>
                                          </p:stCondLst>
                                        </p:cTn>
                                        <p:tgtEl>
                                          <p:spTgt spid="105478"/>
                                        </p:tgtEl>
                                        <p:attrNameLst>
                                          <p:attrName>style.visibility</p:attrName>
                                        </p:attrNameLst>
                                      </p:cBhvr>
                                      <p:to>
                                        <p:strVal val="visible"/>
                                      </p:to>
                                    </p:set>
                                    <p:animEffect transition="in" filter="wheel(4)">
                                      <p:cBhvr>
                                        <p:cTn id="43" dur="2000"/>
                                        <p:tgtEl>
                                          <p:spTgt spid="105478"/>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4" presetClass="entr" presetSubtype="16" fill="hold" grpId="0" nodeType="clickEffect">
                                  <p:stCondLst>
                                    <p:cond delay="0"/>
                                  </p:stCondLst>
                                  <p:childTnLst>
                                    <p:set>
                                      <p:cBhvr>
                                        <p:cTn id="47" dur="1" fill="hold">
                                          <p:stCondLst>
                                            <p:cond delay="0"/>
                                          </p:stCondLst>
                                        </p:cTn>
                                        <p:tgtEl>
                                          <p:spTgt spid="105511"/>
                                        </p:tgtEl>
                                        <p:attrNameLst>
                                          <p:attrName>style.visibility</p:attrName>
                                        </p:attrNameLst>
                                      </p:cBhvr>
                                      <p:to>
                                        <p:strVal val="visible"/>
                                      </p:to>
                                    </p:set>
                                    <p:animEffect transition="in" filter="box(in)">
                                      <p:cBhvr>
                                        <p:cTn id="48" dur="500"/>
                                        <p:tgtEl>
                                          <p:spTgt spid="105511"/>
                                        </p:tgtEl>
                                      </p:cBhvr>
                                    </p:animEffect>
                                  </p:childTnLst>
                                </p:cTn>
                              </p:par>
                            </p:childTnLst>
                          </p:cTn>
                        </p:par>
                      </p:childTnLst>
                    </p:cTn>
                  </p:par>
                  <p:par>
                    <p:cTn id="49" fill="hold" nodeType="clickPar">
                      <p:stCondLst>
                        <p:cond delay="indefinite"/>
                      </p:stCondLst>
                      <p:childTnLst>
                        <p:par>
                          <p:cTn id="50" fill="hold" nodeType="withGroup">
                            <p:stCondLst>
                              <p:cond delay="0"/>
                            </p:stCondLst>
                            <p:childTnLst>
                              <p:par>
                                <p:cTn id="51" presetID="4" presetClass="entr" presetSubtype="16" fill="hold" grpId="0" nodeType="clickEffect">
                                  <p:stCondLst>
                                    <p:cond delay="0"/>
                                  </p:stCondLst>
                                  <p:childTnLst>
                                    <p:set>
                                      <p:cBhvr>
                                        <p:cTn id="52" dur="1" fill="hold">
                                          <p:stCondLst>
                                            <p:cond delay="0"/>
                                          </p:stCondLst>
                                        </p:cTn>
                                        <p:tgtEl>
                                          <p:spTgt spid="105489"/>
                                        </p:tgtEl>
                                        <p:attrNameLst>
                                          <p:attrName>style.visibility</p:attrName>
                                        </p:attrNameLst>
                                      </p:cBhvr>
                                      <p:to>
                                        <p:strVal val="visible"/>
                                      </p:to>
                                    </p:set>
                                    <p:animEffect transition="in" filter="box(in)">
                                      <p:cBhvr>
                                        <p:cTn id="53" dur="500"/>
                                        <p:tgtEl>
                                          <p:spTgt spid="105489"/>
                                        </p:tgtEl>
                                      </p:cBhvr>
                                    </p:animEffect>
                                  </p:childTnLst>
                                </p:cTn>
                              </p:par>
                            </p:childTnLst>
                          </p:cTn>
                        </p:par>
                      </p:childTnLst>
                    </p:cTn>
                  </p:par>
                  <p:par>
                    <p:cTn id="54" fill="hold" nodeType="clickPar">
                      <p:stCondLst>
                        <p:cond delay="indefinite"/>
                      </p:stCondLst>
                      <p:childTnLst>
                        <p:par>
                          <p:cTn id="55" fill="hold" nodeType="withGroup">
                            <p:stCondLst>
                              <p:cond delay="0"/>
                            </p:stCondLst>
                            <p:childTnLst>
                              <p:par>
                                <p:cTn id="56" presetID="4" presetClass="entr" presetSubtype="16" fill="hold" grpId="0" nodeType="clickEffect">
                                  <p:stCondLst>
                                    <p:cond delay="0"/>
                                  </p:stCondLst>
                                  <p:childTnLst>
                                    <p:set>
                                      <p:cBhvr>
                                        <p:cTn id="57" dur="1" fill="hold">
                                          <p:stCondLst>
                                            <p:cond delay="0"/>
                                          </p:stCondLst>
                                        </p:cTn>
                                        <p:tgtEl>
                                          <p:spTgt spid="105486"/>
                                        </p:tgtEl>
                                        <p:attrNameLst>
                                          <p:attrName>style.visibility</p:attrName>
                                        </p:attrNameLst>
                                      </p:cBhvr>
                                      <p:to>
                                        <p:strVal val="visible"/>
                                      </p:to>
                                    </p:set>
                                    <p:animEffect transition="in" filter="box(in)">
                                      <p:cBhvr>
                                        <p:cTn id="58" dur="500"/>
                                        <p:tgtEl>
                                          <p:spTgt spid="105486"/>
                                        </p:tgtEl>
                                      </p:cBhvr>
                                    </p:animEffect>
                                  </p:childTnLst>
                                </p:cTn>
                              </p:par>
                            </p:childTnLst>
                          </p:cTn>
                        </p:par>
                      </p:childTnLst>
                    </p:cTn>
                  </p:par>
                  <p:par>
                    <p:cTn id="59" fill="hold" nodeType="clickPar">
                      <p:stCondLst>
                        <p:cond delay="indefinite"/>
                      </p:stCondLst>
                      <p:childTnLst>
                        <p:par>
                          <p:cTn id="60" fill="hold" nodeType="withGroup">
                            <p:stCondLst>
                              <p:cond delay="0"/>
                            </p:stCondLst>
                            <p:childTnLst>
                              <p:par>
                                <p:cTn id="61" presetID="21" presetClass="entr" presetSubtype="4" fill="hold" grpId="0" nodeType="clickEffect">
                                  <p:stCondLst>
                                    <p:cond delay="0"/>
                                  </p:stCondLst>
                                  <p:childTnLst>
                                    <p:set>
                                      <p:cBhvr>
                                        <p:cTn id="62" dur="1" fill="hold">
                                          <p:stCondLst>
                                            <p:cond delay="0"/>
                                          </p:stCondLst>
                                        </p:cTn>
                                        <p:tgtEl>
                                          <p:spTgt spid="105495"/>
                                        </p:tgtEl>
                                        <p:attrNameLst>
                                          <p:attrName>style.visibility</p:attrName>
                                        </p:attrNameLst>
                                      </p:cBhvr>
                                      <p:to>
                                        <p:strVal val="visible"/>
                                      </p:to>
                                    </p:set>
                                    <p:animEffect transition="in" filter="wheel(4)">
                                      <p:cBhvr>
                                        <p:cTn id="63" dur="2000"/>
                                        <p:tgtEl>
                                          <p:spTgt spid="105495"/>
                                        </p:tgtEl>
                                      </p:cBhvr>
                                    </p:animEffect>
                                  </p:childTnLst>
                                </p:cTn>
                              </p:par>
                            </p:childTnLst>
                          </p:cTn>
                        </p:par>
                      </p:childTnLst>
                    </p:cTn>
                  </p:par>
                  <p:par>
                    <p:cTn id="64" fill="hold" nodeType="clickPar">
                      <p:stCondLst>
                        <p:cond delay="indefinite"/>
                      </p:stCondLst>
                      <p:childTnLst>
                        <p:par>
                          <p:cTn id="65" fill="hold" nodeType="withGroup">
                            <p:stCondLst>
                              <p:cond delay="0"/>
                            </p:stCondLst>
                            <p:childTnLst>
                              <p:par>
                                <p:cTn id="66" presetID="4" presetClass="entr" presetSubtype="16" fill="hold" grpId="0" nodeType="clickEffect">
                                  <p:stCondLst>
                                    <p:cond delay="0"/>
                                  </p:stCondLst>
                                  <p:childTnLst>
                                    <p:set>
                                      <p:cBhvr>
                                        <p:cTn id="67" dur="1" fill="hold">
                                          <p:stCondLst>
                                            <p:cond delay="0"/>
                                          </p:stCondLst>
                                        </p:cTn>
                                        <p:tgtEl>
                                          <p:spTgt spid="105496"/>
                                        </p:tgtEl>
                                        <p:attrNameLst>
                                          <p:attrName>style.visibility</p:attrName>
                                        </p:attrNameLst>
                                      </p:cBhvr>
                                      <p:to>
                                        <p:strVal val="visible"/>
                                      </p:to>
                                    </p:set>
                                    <p:animEffect transition="in" filter="box(in)">
                                      <p:cBhvr>
                                        <p:cTn id="68" dur="2000"/>
                                        <p:tgtEl>
                                          <p:spTgt spid="105496"/>
                                        </p:tgtEl>
                                      </p:cBhvr>
                                    </p:animEffect>
                                  </p:childTnLst>
                                </p:cTn>
                              </p:par>
                            </p:childTnLst>
                          </p:cTn>
                        </p:par>
                      </p:childTnLst>
                    </p:cTn>
                  </p:par>
                  <p:par>
                    <p:cTn id="69" fill="hold" nodeType="clickPar">
                      <p:stCondLst>
                        <p:cond delay="indefinite"/>
                      </p:stCondLst>
                      <p:childTnLst>
                        <p:par>
                          <p:cTn id="70" fill="hold" nodeType="withGroup">
                            <p:stCondLst>
                              <p:cond delay="0"/>
                            </p:stCondLst>
                            <p:childTnLst>
                              <p:par>
                                <p:cTn id="71" presetID="7" presetClass="entr" presetSubtype="8" fill="hold" grpId="0" nodeType="clickEffect">
                                  <p:stCondLst>
                                    <p:cond delay="0"/>
                                  </p:stCondLst>
                                  <p:childTnLst>
                                    <p:set>
                                      <p:cBhvr>
                                        <p:cTn id="72" dur="1" fill="hold">
                                          <p:stCondLst>
                                            <p:cond delay="0"/>
                                          </p:stCondLst>
                                        </p:cTn>
                                        <p:tgtEl>
                                          <p:spTgt spid="105506"/>
                                        </p:tgtEl>
                                        <p:attrNameLst>
                                          <p:attrName>style.visibility</p:attrName>
                                        </p:attrNameLst>
                                      </p:cBhvr>
                                      <p:to>
                                        <p:strVal val="visible"/>
                                      </p:to>
                                    </p:set>
                                    <p:anim calcmode="lin" valueType="num">
                                      <p:cBhvr additive="base">
                                        <p:cTn id="73" dur="2000" fill="hold"/>
                                        <p:tgtEl>
                                          <p:spTgt spid="105506"/>
                                        </p:tgtEl>
                                        <p:attrNameLst>
                                          <p:attrName>ppt_x</p:attrName>
                                        </p:attrNameLst>
                                      </p:cBhvr>
                                      <p:tavLst>
                                        <p:tav tm="0">
                                          <p:val>
                                            <p:strVal val="0-#ppt_w/2"/>
                                          </p:val>
                                        </p:tav>
                                        <p:tav tm="100000">
                                          <p:val>
                                            <p:strVal val="#ppt_x"/>
                                          </p:val>
                                        </p:tav>
                                      </p:tavLst>
                                    </p:anim>
                                    <p:anim calcmode="lin" valueType="num">
                                      <p:cBhvr additive="base">
                                        <p:cTn id="74" dur="2000" fill="hold"/>
                                        <p:tgtEl>
                                          <p:spTgt spid="105506"/>
                                        </p:tgtEl>
                                        <p:attrNameLst>
                                          <p:attrName>ppt_y</p:attrName>
                                        </p:attrNameLst>
                                      </p:cBhvr>
                                      <p:tavLst>
                                        <p:tav tm="0">
                                          <p:val>
                                            <p:strVal val="#ppt_y"/>
                                          </p:val>
                                        </p:tav>
                                        <p:tav tm="100000">
                                          <p:val>
                                            <p:strVal val="#ppt_y"/>
                                          </p:val>
                                        </p:tav>
                                      </p:tavLst>
                                    </p:anim>
                                  </p:childTnLst>
                                </p:cTn>
                              </p:par>
                            </p:childTnLst>
                          </p:cTn>
                        </p:par>
                      </p:childTnLst>
                    </p:cTn>
                  </p:par>
                  <p:par>
                    <p:cTn id="75" fill="hold" nodeType="clickPar">
                      <p:stCondLst>
                        <p:cond delay="indefinite"/>
                      </p:stCondLst>
                      <p:childTnLst>
                        <p:par>
                          <p:cTn id="76" fill="hold" nodeType="withGroup">
                            <p:stCondLst>
                              <p:cond delay="0"/>
                            </p:stCondLst>
                            <p:childTnLst>
                              <p:par>
                                <p:cTn id="77" presetID="24" presetClass="entr" presetSubtype="0" fill="hold" nodeType="clickEffect">
                                  <p:stCondLst>
                                    <p:cond delay="0"/>
                                  </p:stCondLst>
                                  <p:childTnLst>
                                    <p:set>
                                      <p:cBhvr>
                                        <p:cTn id="78" dur="1" fill="hold">
                                          <p:stCondLst>
                                            <p:cond delay="0"/>
                                          </p:stCondLst>
                                        </p:cTn>
                                        <p:tgtEl>
                                          <p:spTgt spid="105508"/>
                                        </p:tgtEl>
                                        <p:attrNameLst>
                                          <p:attrName>style.visibility</p:attrName>
                                        </p:attrNameLst>
                                      </p:cBhvr>
                                      <p:to>
                                        <p:strVal val="visible"/>
                                      </p:to>
                                    </p:set>
                                    <p:anim to="" calcmode="lin" valueType="num">
                                      <p:cBhvr>
                                        <p:cTn id="79" dur="1" fill="hold"/>
                                        <p:tgtEl>
                                          <p:spTgt spid="105508"/>
                                        </p:tgtEl>
                                        <p:attrNameLst>
                                          <p:attrName/>
                                        </p:attrNameLst>
                                      </p:cBhvr>
                                    </p:anim>
                                  </p:childTnLst>
                                </p:cTn>
                              </p:par>
                            </p:childTnLst>
                          </p:cTn>
                        </p:par>
                      </p:childTnLst>
                    </p:cTn>
                  </p:par>
                  <p:par>
                    <p:cTn id="80" fill="hold" nodeType="clickPar">
                      <p:stCondLst>
                        <p:cond delay="indefinite"/>
                      </p:stCondLst>
                      <p:childTnLst>
                        <p:par>
                          <p:cTn id="81" fill="hold" nodeType="withGroup">
                            <p:stCondLst>
                              <p:cond delay="0"/>
                            </p:stCondLst>
                            <p:childTnLst>
                              <p:par>
                                <p:cTn id="82" presetID="4" presetClass="entr" presetSubtype="16" fill="hold" grpId="0" nodeType="clickEffect">
                                  <p:stCondLst>
                                    <p:cond delay="0"/>
                                  </p:stCondLst>
                                  <p:childTnLst>
                                    <p:set>
                                      <p:cBhvr>
                                        <p:cTn id="83" dur="1" fill="hold">
                                          <p:stCondLst>
                                            <p:cond delay="0"/>
                                          </p:stCondLst>
                                        </p:cTn>
                                        <p:tgtEl>
                                          <p:spTgt spid="105505"/>
                                        </p:tgtEl>
                                        <p:attrNameLst>
                                          <p:attrName>style.visibility</p:attrName>
                                        </p:attrNameLst>
                                      </p:cBhvr>
                                      <p:to>
                                        <p:strVal val="visible"/>
                                      </p:to>
                                    </p:set>
                                    <p:animEffect transition="in" filter="box(in)">
                                      <p:cBhvr>
                                        <p:cTn id="84" dur="500"/>
                                        <p:tgtEl>
                                          <p:spTgt spid="105505"/>
                                        </p:tgtEl>
                                      </p:cBhvr>
                                    </p:animEffect>
                                  </p:childTnLst>
                                </p:cTn>
                              </p:par>
                            </p:childTnLst>
                          </p:cTn>
                        </p:par>
                      </p:childTnLst>
                    </p:cTn>
                  </p:par>
                  <p:par>
                    <p:cTn id="85" fill="hold" nodeType="clickPar">
                      <p:stCondLst>
                        <p:cond delay="indefinite"/>
                      </p:stCondLst>
                      <p:childTnLst>
                        <p:par>
                          <p:cTn id="86" fill="hold" nodeType="withGroup">
                            <p:stCondLst>
                              <p:cond delay="0"/>
                            </p:stCondLst>
                            <p:childTnLst>
                              <p:par>
                                <p:cTn id="87" presetID="4" presetClass="entr" presetSubtype="16" fill="hold" grpId="0" nodeType="clickEffect">
                                  <p:stCondLst>
                                    <p:cond delay="0"/>
                                  </p:stCondLst>
                                  <p:childTnLst>
                                    <p:set>
                                      <p:cBhvr>
                                        <p:cTn id="88" dur="1" fill="hold">
                                          <p:stCondLst>
                                            <p:cond delay="0"/>
                                          </p:stCondLst>
                                        </p:cTn>
                                        <p:tgtEl>
                                          <p:spTgt spid="105483"/>
                                        </p:tgtEl>
                                        <p:attrNameLst>
                                          <p:attrName>style.visibility</p:attrName>
                                        </p:attrNameLst>
                                      </p:cBhvr>
                                      <p:to>
                                        <p:strVal val="visible"/>
                                      </p:to>
                                    </p:set>
                                    <p:animEffect transition="in" filter="box(in)">
                                      <p:cBhvr>
                                        <p:cTn id="89" dur="500"/>
                                        <p:tgtEl>
                                          <p:spTgt spid="105483"/>
                                        </p:tgtEl>
                                      </p:cBhvr>
                                    </p:animEffect>
                                  </p:childTnLst>
                                </p:cTn>
                              </p:par>
                            </p:childTnLst>
                          </p:cTn>
                        </p:par>
                      </p:childTnLst>
                    </p:cTn>
                  </p:par>
                  <p:par>
                    <p:cTn id="90" fill="hold" nodeType="clickPar">
                      <p:stCondLst>
                        <p:cond delay="indefinite"/>
                      </p:stCondLst>
                      <p:childTnLst>
                        <p:par>
                          <p:cTn id="91" fill="hold" nodeType="withGroup">
                            <p:stCondLst>
                              <p:cond delay="0"/>
                            </p:stCondLst>
                            <p:childTnLst>
                              <p:par>
                                <p:cTn id="92" presetID="21" presetClass="entr" presetSubtype="4" fill="hold" grpId="0" nodeType="clickEffect">
                                  <p:stCondLst>
                                    <p:cond delay="0"/>
                                  </p:stCondLst>
                                  <p:childTnLst>
                                    <p:set>
                                      <p:cBhvr>
                                        <p:cTn id="93" dur="1" fill="hold">
                                          <p:stCondLst>
                                            <p:cond delay="0"/>
                                          </p:stCondLst>
                                        </p:cTn>
                                        <p:tgtEl>
                                          <p:spTgt spid="105479"/>
                                        </p:tgtEl>
                                        <p:attrNameLst>
                                          <p:attrName>style.visibility</p:attrName>
                                        </p:attrNameLst>
                                      </p:cBhvr>
                                      <p:to>
                                        <p:strVal val="visible"/>
                                      </p:to>
                                    </p:set>
                                    <p:animEffect transition="in" filter="wheel(4)">
                                      <p:cBhvr>
                                        <p:cTn id="94" dur="2000"/>
                                        <p:tgtEl>
                                          <p:spTgt spid="105479"/>
                                        </p:tgtEl>
                                      </p:cBhvr>
                                    </p:animEffect>
                                  </p:childTnLst>
                                </p:cTn>
                              </p:par>
                            </p:childTnLst>
                          </p:cTn>
                        </p:par>
                      </p:childTnLst>
                    </p:cTn>
                  </p:par>
                  <p:par>
                    <p:cTn id="95" fill="hold" nodeType="clickPar">
                      <p:stCondLst>
                        <p:cond delay="indefinite"/>
                      </p:stCondLst>
                      <p:childTnLst>
                        <p:par>
                          <p:cTn id="96" fill="hold" nodeType="withGroup">
                            <p:stCondLst>
                              <p:cond delay="0"/>
                            </p:stCondLst>
                            <p:childTnLst>
                              <p:par>
                                <p:cTn id="97" presetID="4" presetClass="entr" presetSubtype="16" fill="hold" grpId="0" nodeType="clickEffect">
                                  <p:stCondLst>
                                    <p:cond delay="0"/>
                                  </p:stCondLst>
                                  <p:childTnLst>
                                    <p:set>
                                      <p:cBhvr>
                                        <p:cTn id="98" dur="1" fill="hold">
                                          <p:stCondLst>
                                            <p:cond delay="0"/>
                                          </p:stCondLst>
                                        </p:cTn>
                                        <p:tgtEl>
                                          <p:spTgt spid="105513"/>
                                        </p:tgtEl>
                                        <p:attrNameLst>
                                          <p:attrName>style.visibility</p:attrName>
                                        </p:attrNameLst>
                                      </p:cBhvr>
                                      <p:to>
                                        <p:strVal val="visible"/>
                                      </p:to>
                                    </p:set>
                                    <p:animEffect transition="in" filter="box(in)">
                                      <p:cBhvr>
                                        <p:cTn id="99" dur="500"/>
                                        <p:tgtEl>
                                          <p:spTgt spid="105513"/>
                                        </p:tgtEl>
                                      </p:cBhvr>
                                    </p:animEffect>
                                  </p:childTnLst>
                                </p:cTn>
                              </p:par>
                            </p:childTnLst>
                          </p:cTn>
                        </p:par>
                      </p:childTnLst>
                    </p:cTn>
                  </p:par>
                  <p:par>
                    <p:cTn id="100" fill="hold" nodeType="clickPar">
                      <p:stCondLst>
                        <p:cond delay="indefinite"/>
                      </p:stCondLst>
                      <p:childTnLst>
                        <p:par>
                          <p:cTn id="101" fill="hold" nodeType="withGroup">
                            <p:stCondLst>
                              <p:cond delay="0"/>
                            </p:stCondLst>
                            <p:childTnLst>
                              <p:par>
                                <p:cTn id="102" presetID="21" presetClass="entr" presetSubtype="4" fill="hold" grpId="0" nodeType="clickEffect">
                                  <p:stCondLst>
                                    <p:cond delay="0"/>
                                  </p:stCondLst>
                                  <p:childTnLst>
                                    <p:set>
                                      <p:cBhvr>
                                        <p:cTn id="103" dur="1" fill="hold">
                                          <p:stCondLst>
                                            <p:cond delay="0"/>
                                          </p:stCondLst>
                                        </p:cTn>
                                        <p:tgtEl>
                                          <p:spTgt spid="105490"/>
                                        </p:tgtEl>
                                        <p:attrNameLst>
                                          <p:attrName>style.visibility</p:attrName>
                                        </p:attrNameLst>
                                      </p:cBhvr>
                                      <p:to>
                                        <p:strVal val="visible"/>
                                      </p:to>
                                    </p:set>
                                    <p:animEffect transition="in" filter="wheel(4)">
                                      <p:cBhvr>
                                        <p:cTn id="104" dur="2000"/>
                                        <p:tgtEl>
                                          <p:spTgt spid="105490"/>
                                        </p:tgtEl>
                                      </p:cBhvr>
                                    </p:animEffect>
                                  </p:childTnLst>
                                </p:cTn>
                              </p:par>
                            </p:childTnLst>
                          </p:cTn>
                        </p:par>
                      </p:childTnLst>
                    </p:cTn>
                  </p:par>
                  <p:par>
                    <p:cTn id="105" fill="hold" nodeType="clickPar">
                      <p:stCondLst>
                        <p:cond delay="indefinite"/>
                      </p:stCondLst>
                      <p:childTnLst>
                        <p:par>
                          <p:cTn id="106" fill="hold" nodeType="withGroup">
                            <p:stCondLst>
                              <p:cond delay="0"/>
                            </p:stCondLst>
                            <p:childTnLst>
                              <p:par>
                                <p:cTn id="107" presetID="4" presetClass="entr" presetSubtype="16" fill="hold" grpId="0" nodeType="clickEffect">
                                  <p:stCondLst>
                                    <p:cond delay="0"/>
                                  </p:stCondLst>
                                  <p:childTnLst>
                                    <p:set>
                                      <p:cBhvr>
                                        <p:cTn id="108" dur="1" fill="hold">
                                          <p:stCondLst>
                                            <p:cond delay="0"/>
                                          </p:stCondLst>
                                        </p:cTn>
                                        <p:tgtEl>
                                          <p:spTgt spid="105510"/>
                                        </p:tgtEl>
                                        <p:attrNameLst>
                                          <p:attrName>style.visibility</p:attrName>
                                        </p:attrNameLst>
                                      </p:cBhvr>
                                      <p:to>
                                        <p:strVal val="visible"/>
                                      </p:to>
                                    </p:set>
                                    <p:animEffect transition="in" filter="box(in)">
                                      <p:cBhvr>
                                        <p:cTn id="109" dur="500"/>
                                        <p:tgtEl>
                                          <p:spTgt spid="105510"/>
                                        </p:tgtEl>
                                      </p:cBhvr>
                                    </p:animEffect>
                                  </p:childTnLst>
                                </p:cTn>
                              </p:par>
                            </p:childTnLst>
                          </p:cTn>
                        </p:par>
                      </p:childTnLst>
                    </p:cTn>
                  </p:par>
                  <p:par>
                    <p:cTn id="110" fill="hold" nodeType="clickPar">
                      <p:stCondLst>
                        <p:cond delay="indefinite"/>
                      </p:stCondLst>
                      <p:childTnLst>
                        <p:par>
                          <p:cTn id="111" fill="hold" nodeType="withGroup">
                            <p:stCondLst>
                              <p:cond delay="0"/>
                            </p:stCondLst>
                            <p:childTnLst>
                              <p:par>
                                <p:cTn id="112" presetID="21" presetClass="entr" presetSubtype="4" fill="hold" grpId="0" nodeType="clickEffect">
                                  <p:stCondLst>
                                    <p:cond delay="0"/>
                                  </p:stCondLst>
                                  <p:childTnLst>
                                    <p:set>
                                      <p:cBhvr>
                                        <p:cTn id="113" dur="1" fill="hold">
                                          <p:stCondLst>
                                            <p:cond delay="0"/>
                                          </p:stCondLst>
                                        </p:cTn>
                                        <p:tgtEl>
                                          <p:spTgt spid="105491"/>
                                        </p:tgtEl>
                                        <p:attrNameLst>
                                          <p:attrName>style.visibility</p:attrName>
                                        </p:attrNameLst>
                                      </p:cBhvr>
                                      <p:to>
                                        <p:strVal val="visible"/>
                                      </p:to>
                                    </p:set>
                                    <p:animEffect transition="in" filter="wheel(4)">
                                      <p:cBhvr>
                                        <p:cTn id="114" dur="2000"/>
                                        <p:tgtEl>
                                          <p:spTgt spid="105491"/>
                                        </p:tgtEl>
                                      </p:cBhvr>
                                    </p:animEffect>
                                  </p:childTnLst>
                                </p:cTn>
                              </p:par>
                            </p:childTnLst>
                          </p:cTn>
                        </p:par>
                      </p:childTnLst>
                    </p:cTn>
                  </p:par>
                  <p:par>
                    <p:cTn id="115" fill="hold" nodeType="clickPar">
                      <p:stCondLst>
                        <p:cond delay="indefinite"/>
                      </p:stCondLst>
                      <p:childTnLst>
                        <p:par>
                          <p:cTn id="116" fill="hold" nodeType="withGroup">
                            <p:stCondLst>
                              <p:cond delay="0"/>
                            </p:stCondLst>
                            <p:childTnLst>
                              <p:par>
                                <p:cTn id="117" presetID="4" presetClass="entr" presetSubtype="16" fill="hold" grpId="0" nodeType="clickEffect">
                                  <p:stCondLst>
                                    <p:cond delay="0"/>
                                  </p:stCondLst>
                                  <p:childTnLst>
                                    <p:set>
                                      <p:cBhvr>
                                        <p:cTn id="118" dur="1" fill="hold">
                                          <p:stCondLst>
                                            <p:cond delay="0"/>
                                          </p:stCondLst>
                                        </p:cTn>
                                        <p:tgtEl>
                                          <p:spTgt spid="105485"/>
                                        </p:tgtEl>
                                        <p:attrNameLst>
                                          <p:attrName>style.visibility</p:attrName>
                                        </p:attrNameLst>
                                      </p:cBhvr>
                                      <p:to>
                                        <p:strVal val="visible"/>
                                      </p:to>
                                    </p:set>
                                    <p:animEffect transition="in" filter="box(in)">
                                      <p:cBhvr>
                                        <p:cTn id="119" dur="500"/>
                                        <p:tgtEl>
                                          <p:spTgt spid="105485"/>
                                        </p:tgtEl>
                                      </p:cBhvr>
                                    </p:animEffect>
                                  </p:childTnLst>
                                </p:cTn>
                              </p:par>
                            </p:childTnLst>
                          </p:cTn>
                        </p:par>
                      </p:childTnLst>
                    </p:cTn>
                  </p:par>
                  <p:par>
                    <p:cTn id="120" fill="hold" nodeType="clickPar">
                      <p:stCondLst>
                        <p:cond delay="indefinite"/>
                      </p:stCondLst>
                      <p:childTnLst>
                        <p:par>
                          <p:cTn id="121" fill="hold" nodeType="withGroup">
                            <p:stCondLst>
                              <p:cond delay="0"/>
                            </p:stCondLst>
                            <p:childTnLst>
                              <p:par>
                                <p:cTn id="122" presetID="21" presetClass="entr" presetSubtype="4" fill="hold" grpId="0" nodeType="clickEffect">
                                  <p:stCondLst>
                                    <p:cond delay="0"/>
                                  </p:stCondLst>
                                  <p:childTnLst>
                                    <p:set>
                                      <p:cBhvr>
                                        <p:cTn id="123" dur="1" fill="hold">
                                          <p:stCondLst>
                                            <p:cond delay="0"/>
                                          </p:stCondLst>
                                        </p:cTn>
                                        <p:tgtEl>
                                          <p:spTgt spid="105494"/>
                                        </p:tgtEl>
                                        <p:attrNameLst>
                                          <p:attrName>style.visibility</p:attrName>
                                        </p:attrNameLst>
                                      </p:cBhvr>
                                      <p:to>
                                        <p:strVal val="visible"/>
                                      </p:to>
                                    </p:set>
                                    <p:animEffect transition="in" filter="wheel(4)">
                                      <p:cBhvr>
                                        <p:cTn id="124" dur="2000"/>
                                        <p:tgtEl>
                                          <p:spTgt spid="105494"/>
                                        </p:tgtEl>
                                      </p:cBhvr>
                                    </p:animEffect>
                                  </p:childTnLst>
                                </p:cTn>
                              </p:par>
                            </p:childTnLst>
                          </p:cTn>
                        </p:par>
                      </p:childTnLst>
                    </p:cTn>
                  </p:par>
                  <p:par>
                    <p:cTn id="125" fill="hold" nodeType="clickPar">
                      <p:stCondLst>
                        <p:cond delay="indefinite"/>
                      </p:stCondLst>
                      <p:childTnLst>
                        <p:par>
                          <p:cTn id="126" fill="hold" nodeType="withGroup">
                            <p:stCondLst>
                              <p:cond delay="0"/>
                            </p:stCondLst>
                            <p:childTnLst>
                              <p:par>
                                <p:cTn id="127" presetID="21" presetClass="entr" presetSubtype="4" fill="hold" grpId="0" nodeType="clickEffect">
                                  <p:stCondLst>
                                    <p:cond delay="0"/>
                                  </p:stCondLst>
                                  <p:childTnLst>
                                    <p:set>
                                      <p:cBhvr>
                                        <p:cTn id="128" dur="1" fill="hold">
                                          <p:stCondLst>
                                            <p:cond delay="0"/>
                                          </p:stCondLst>
                                        </p:cTn>
                                        <p:tgtEl>
                                          <p:spTgt spid="105497"/>
                                        </p:tgtEl>
                                        <p:attrNameLst>
                                          <p:attrName>style.visibility</p:attrName>
                                        </p:attrNameLst>
                                      </p:cBhvr>
                                      <p:to>
                                        <p:strVal val="visible"/>
                                      </p:to>
                                    </p:set>
                                    <p:animEffect transition="in" filter="wheel(4)">
                                      <p:cBhvr>
                                        <p:cTn id="129" dur="2000"/>
                                        <p:tgtEl>
                                          <p:spTgt spid="105497"/>
                                        </p:tgtEl>
                                      </p:cBhvr>
                                    </p:animEffect>
                                  </p:childTnLst>
                                </p:cTn>
                              </p:par>
                            </p:childTnLst>
                          </p:cTn>
                        </p:par>
                      </p:childTnLst>
                    </p:cTn>
                  </p:par>
                  <p:par>
                    <p:cTn id="130" fill="hold" nodeType="clickPar">
                      <p:stCondLst>
                        <p:cond delay="indefinite"/>
                      </p:stCondLst>
                      <p:childTnLst>
                        <p:par>
                          <p:cTn id="131" fill="hold" nodeType="withGroup">
                            <p:stCondLst>
                              <p:cond delay="0"/>
                            </p:stCondLst>
                            <p:childTnLst>
                              <p:par>
                                <p:cTn id="132" presetID="4" presetClass="entr" presetSubtype="16" fill="hold" grpId="0" nodeType="clickEffect">
                                  <p:stCondLst>
                                    <p:cond delay="0"/>
                                  </p:stCondLst>
                                  <p:childTnLst>
                                    <p:set>
                                      <p:cBhvr>
                                        <p:cTn id="133" dur="1" fill="hold">
                                          <p:stCondLst>
                                            <p:cond delay="0"/>
                                          </p:stCondLst>
                                        </p:cTn>
                                        <p:tgtEl>
                                          <p:spTgt spid="105500"/>
                                        </p:tgtEl>
                                        <p:attrNameLst>
                                          <p:attrName>style.visibility</p:attrName>
                                        </p:attrNameLst>
                                      </p:cBhvr>
                                      <p:to>
                                        <p:strVal val="visible"/>
                                      </p:to>
                                    </p:set>
                                    <p:animEffect transition="in" filter="box(in)">
                                      <p:cBhvr>
                                        <p:cTn id="134" dur="2000"/>
                                        <p:tgtEl>
                                          <p:spTgt spid="105500"/>
                                        </p:tgtEl>
                                      </p:cBhvr>
                                    </p:animEffect>
                                  </p:childTnLst>
                                </p:cTn>
                              </p:par>
                            </p:childTnLst>
                          </p:cTn>
                        </p:par>
                      </p:childTnLst>
                    </p:cTn>
                  </p:par>
                  <p:par>
                    <p:cTn id="135" fill="hold" nodeType="clickPar">
                      <p:stCondLst>
                        <p:cond delay="indefinite"/>
                      </p:stCondLst>
                      <p:childTnLst>
                        <p:par>
                          <p:cTn id="136" fill="hold" nodeType="withGroup">
                            <p:stCondLst>
                              <p:cond delay="0"/>
                            </p:stCondLst>
                            <p:childTnLst>
                              <p:par>
                                <p:cTn id="137" presetID="21" presetClass="entr" presetSubtype="4" fill="hold" nodeType="clickEffect">
                                  <p:stCondLst>
                                    <p:cond delay="0"/>
                                  </p:stCondLst>
                                  <p:childTnLst>
                                    <p:set>
                                      <p:cBhvr>
                                        <p:cTn id="138" dur="1" fill="hold">
                                          <p:stCondLst>
                                            <p:cond delay="0"/>
                                          </p:stCondLst>
                                        </p:cTn>
                                        <p:tgtEl>
                                          <p:spTgt spid="105499"/>
                                        </p:tgtEl>
                                        <p:attrNameLst>
                                          <p:attrName>style.visibility</p:attrName>
                                        </p:attrNameLst>
                                      </p:cBhvr>
                                      <p:to>
                                        <p:strVal val="visible"/>
                                      </p:to>
                                    </p:set>
                                    <p:animEffect transition="in" filter="wheel(4)">
                                      <p:cBhvr>
                                        <p:cTn id="139" dur="2000"/>
                                        <p:tgtEl>
                                          <p:spTgt spid="105499"/>
                                        </p:tgtEl>
                                      </p:cBhvr>
                                    </p:animEffect>
                                  </p:childTnLst>
                                </p:cTn>
                              </p:par>
                            </p:childTnLst>
                          </p:cTn>
                        </p:par>
                      </p:childTnLst>
                    </p:cTn>
                  </p:par>
                  <p:par>
                    <p:cTn id="140" fill="hold" nodeType="clickPar">
                      <p:stCondLst>
                        <p:cond delay="indefinite"/>
                      </p:stCondLst>
                      <p:childTnLst>
                        <p:par>
                          <p:cTn id="141" fill="hold" nodeType="withGroup">
                            <p:stCondLst>
                              <p:cond delay="0"/>
                            </p:stCondLst>
                            <p:childTnLst>
                              <p:par>
                                <p:cTn id="142" presetID="4" presetClass="entr" presetSubtype="16" fill="hold" grpId="0" nodeType="clickEffect">
                                  <p:stCondLst>
                                    <p:cond delay="0"/>
                                  </p:stCondLst>
                                  <p:childTnLst>
                                    <p:set>
                                      <p:cBhvr>
                                        <p:cTn id="143" dur="1" fill="hold">
                                          <p:stCondLst>
                                            <p:cond delay="0"/>
                                          </p:stCondLst>
                                        </p:cTn>
                                        <p:tgtEl>
                                          <p:spTgt spid="105501"/>
                                        </p:tgtEl>
                                        <p:attrNameLst>
                                          <p:attrName>style.visibility</p:attrName>
                                        </p:attrNameLst>
                                      </p:cBhvr>
                                      <p:to>
                                        <p:strVal val="visible"/>
                                      </p:to>
                                    </p:set>
                                    <p:animEffect transition="in" filter="box(in)">
                                      <p:cBhvr>
                                        <p:cTn id="144" dur="500"/>
                                        <p:tgtEl>
                                          <p:spTgt spid="105501"/>
                                        </p:tgtEl>
                                      </p:cBhvr>
                                    </p:animEffect>
                                  </p:childTnLst>
                                </p:cTn>
                              </p:par>
                            </p:childTnLst>
                          </p:cTn>
                        </p:par>
                      </p:childTnLst>
                    </p:cTn>
                  </p:par>
                  <p:par>
                    <p:cTn id="145" fill="hold" nodeType="clickPar">
                      <p:stCondLst>
                        <p:cond delay="indefinite"/>
                      </p:stCondLst>
                      <p:childTnLst>
                        <p:par>
                          <p:cTn id="146" fill="hold" nodeType="withGroup">
                            <p:stCondLst>
                              <p:cond delay="0"/>
                            </p:stCondLst>
                            <p:childTnLst>
                              <p:par>
                                <p:cTn id="147" presetID="4" presetClass="entr" presetSubtype="16" fill="hold" grpId="0" nodeType="clickEffect">
                                  <p:stCondLst>
                                    <p:cond delay="0"/>
                                  </p:stCondLst>
                                  <p:childTnLst>
                                    <p:set>
                                      <p:cBhvr>
                                        <p:cTn id="148" dur="1" fill="hold">
                                          <p:stCondLst>
                                            <p:cond delay="0"/>
                                          </p:stCondLst>
                                        </p:cTn>
                                        <p:tgtEl>
                                          <p:spTgt spid="105482"/>
                                        </p:tgtEl>
                                        <p:attrNameLst>
                                          <p:attrName>style.visibility</p:attrName>
                                        </p:attrNameLst>
                                      </p:cBhvr>
                                      <p:to>
                                        <p:strVal val="visible"/>
                                      </p:to>
                                    </p:set>
                                    <p:animEffect transition="in" filter="box(in)">
                                      <p:cBhvr>
                                        <p:cTn id="149" dur="500"/>
                                        <p:tgtEl>
                                          <p:spTgt spid="105482"/>
                                        </p:tgtEl>
                                      </p:cBhvr>
                                    </p:animEffect>
                                  </p:childTnLst>
                                </p:cTn>
                              </p:par>
                            </p:childTnLst>
                          </p:cTn>
                        </p:par>
                      </p:childTnLst>
                    </p:cTn>
                  </p:par>
                  <p:par>
                    <p:cTn id="150" fill="hold" nodeType="clickPar">
                      <p:stCondLst>
                        <p:cond delay="indefinite"/>
                      </p:stCondLst>
                      <p:childTnLst>
                        <p:par>
                          <p:cTn id="151" fill="hold" nodeType="withGroup">
                            <p:stCondLst>
                              <p:cond delay="0"/>
                            </p:stCondLst>
                            <p:childTnLst>
                              <p:par>
                                <p:cTn id="152" presetID="21" presetClass="entr" presetSubtype="4" fill="hold" grpId="0" nodeType="clickEffect">
                                  <p:stCondLst>
                                    <p:cond delay="0"/>
                                  </p:stCondLst>
                                  <p:childTnLst>
                                    <p:set>
                                      <p:cBhvr>
                                        <p:cTn id="153" dur="1" fill="hold">
                                          <p:stCondLst>
                                            <p:cond delay="0"/>
                                          </p:stCondLst>
                                        </p:cTn>
                                        <p:tgtEl>
                                          <p:spTgt spid="105481"/>
                                        </p:tgtEl>
                                        <p:attrNameLst>
                                          <p:attrName>style.visibility</p:attrName>
                                        </p:attrNameLst>
                                      </p:cBhvr>
                                      <p:to>
                                        <p:strVal val="visible"/>
                                      </p:to>
                                    </p:set>
                                    <p:animEffect transition="in" filter="wheel(4)">
                                      <p:cBhvr>
                                        <p:cTn id="154" dur="2000"/>
                                        <p:tgtEl>
                                          <p:spTgt spid="105481"/>
                                        </p:tgtEl>
                                      </p:cBhvr>
                                    </p:animEffect>
                                  </p:childTnLst>
                                </p:cTn>
                              </p:par>
                            </p:childTnLst>
                          </p:cTn>
                        </p:par>
                      </p:childTnLst>
                    </p:cTn>
                  </p:par>
                  <p:par>
                    <p:cTn id="155" fill="hold" nodeType="clickPar">
                      <p:stCondLst>
                        <p:cond delay="indefinite"/>
                      </p:stCondLst>
                      <p:childTnLst>
                        <p:par>
                          <p:cTn id="156" fill="hold" nodeType="withGroup">
                            <p:stCondLst>
                              <p:cond delay="0"/>
                            </p:stCondLst>
                            <p:childTnLst>
                              <p:par>
                                <p:cTn id="157" presetID="21" presetClass="entr" presetSubtype="4" fill="hold" grpId="0" nodeType="clickEffect">
                                  <p:stCondLst>
                                    <p:cond delay="0"/>
                                  </p:stCondLst>
                                  <p:childTnLst>
                                    <p:set>
                                      <p:cBhvr>
                                        <p:cTn id="158" dur="1" fill="hold">
                                          <p:stCondLst>
                                            <p:cond delay="0"/>
                                          </p:stCondLst>
                                        </p:cTn>
                                        <p:tgtEl>
                                          <p:spTgt spid="105480"/>
                                        </p:tgtEl>
                                        <p:attrNameLst>
                                          <p:attrName>style.visibility</p:attrName>
                                        </p:attrNameLst>
                                      </p:cBhvr>
                                      <p:to>
                                        <p:strVal val="visible"/>
                                      </p:to>
                                    </p:set>
                                    <p:animEffect transition="in" filter="wheel(4)">
                                      <p:cBhvr>
                                        <p:cTn id="159" dur="2000"/>
                                        <p:tgtEl>
                                          <p:spTgt spid="105480"/>
                                        </p:tgtEl>
                                      </p:cBhvr>
                                    </p:animEffect>
                                  </p:childTnLst>
                                </p:cTn>
                              </p:par>
                            </p:childTnLst>
                          </p:cTn>
                        </p:par>
                      </p:childTnLst>
                    </p:cTn>
                  </p:par>
                  <p:par>
                    <p:cTn id="160" fill="hold" nodeType="clickPar">
                      <p:stCondLst>
                        <p:cond delay="indefinite"/>
                      </p:stCondLst>
                      <p:childTnLst>
                        <p:par>
                          <p:cTn id="161" fill="hold" nodeType="withGroup">
                            <p:stCondLst>
                              <p:cond delay="0"/>
                            </p:stCondLst>
                            <p:childTnLst>
                              <p:par>
                                <p:cTn id="162" presetID="4" presetClass="entr" presetSubtype="16" fill="hold" grpId="0" nodeType="clickEffect">
                                  <p:stCondLst>
                                    <p:cond delay="0"/>
                                  </p:stCondLst>
                                  <p:childTnLst>
                                    <p:set>
                                      <p:cBhvr>
                                        <p:cTn id="163" dur="1" fill="hold">
                                          <p:stCondLst>
                                            <p:cond delay="0"/>
                                          </p:stCondLst>
                                        </p:cTn>
                                        <p:tgtEl>
                                          <p:spTgt spid="105509"/>
                                        </p:tgtEl>
                                        <p:attrNameLst>
                                          <p:attrName>style.visibility</p:attrName>
                                        </p:attrNameLst>
                                      </p:cBhvr>
                                      <p:to>
                                        <p:strVal val="visible"/>
                                      </p:to>
                                    </p:set>
                                    <p:animEffect transition="in" filter="box(in)">
                                      <p:cBhvr>
                                        <p:cTn id="164" dur="500"/>
                                        <p:tgtEl>
                                          <p:spTgt spid="105509"/>
                                        </p:tgtEl>
                                      </p:cBhvr>
                                    </p:animEffect>
                                  </p:childTnLst>
                                </p:cTn>
                              </p:par>
                            </p:childTnLst>
                          </p:cTn>
                        </p:par>
                      </p:childTnLst>
                    </p:cTn>
                  </p:par>
                  <p:par>
                    <p:cTn id="165" fill="hold" nodeType="clickPar">
                      <p:stCondLst>
                        <p:cond delay="indefinite"/>
                      </p:stCondLst>
                      <p:childTnLst>
                        <p:par>
                          <p:cTn id="166" fill="hold" nodeType="withGroup">
                            <p:stCondLst>
                              <p:cond delay="0"/>
                            </p:stCondLst>
                            <p:childTnLst>
                              <p:par>
                                <p:cTn id="167" presetID="4" presetClass="entr" presetSubtype="16" fill="hold" grpId="0" nodeType="clickEffect">
                                  <p:stCondLst>
                                    <p:cond delay="0"/>
                                  </p:stCondLst>
                                  <p:childTnLst>
                                    <p:set>
                                      <p:cBhvr>
                                        <p:cTn id="168" dur="1" fill="hold">
                                          <p:stCondLst>
                                            <p:cond delay="0"/>
                                          </p:stCondLst>
                                        </p:cTn>
                                        <p:tgtEl>
                                          <p:spTgt spid="105492"/>
                                        </p:tgtEl>
                                        <p:attrNameLst>
                                          <p:attrName>style.visibility</p:attrName>
                                        </p:attrNameLst>
                                      </p:cBhvr>
                                      <p:to>
                                        <p:strVal val="visible"/>
                                      </p:to>
                                    </p:set>
                                    <p:animEffect transition="in" filter="box(in)">
                                      <p:cBhvr>
                                        <p:cTn id="169" dur="500"/>
                                        <p:tgtEl>
                                          <p:spTgt spid="105492"/>
                                        </p:tgtEl>
                                      </p:cBhvr>
                                    </p:animEffect>
                                  </p:childTnLst>
                                </p:cTn>
                              </p:par>
                            </p:childTnLst>
                          </p:cTn>
                        </p:par>
                      </p:childTnLst>
                    </p:cTn>
                  </p:par>
                  <p:par>
                    <p:cTn id="170" fill="hold" nodeType="clickPar">
                      <p:stCondLst>
                        <p:cond delay="indefinite"/>
                      </p:stCondLst>
                      <p:childTnLst>
                        <p:par>
                          <p:cTn id="171" fill="hold" nodeType="withGroup">
                            <p:stCondLst>
                              <p:cond delay="0"/>
                            </p:stCondLst>
                            <p:childTnLst>
                              <p:par>
                                <p:cTn id="172" presetID="21" presetClass="entr" presetSubtype="4" fill="hold" grpId="0" nodeType="clickEffect">
                                  <p:stCondLst>
                                    <p:cond delay="0"/>
                                  </p:stCondLst>
                                  <p:childTnLst>
                                    <p:set>
                                      <p:cBhvr>
                                        <p:cTn id="173" dur="1" fill="hold">
                                          <p:stCondLst>
                                            <p:cond delay="0"/>
                                          </p:stCondLst>
                                        </p:cTn>
                                        <p:tgtEl>
                                          <p:spTgt spid="105484"/>
                                        </p:tgtEl>
                                        <p:attrNameLst>
                                          <p:attrName>style.visibility</p:attrName>
                                        </p:attrNameLst>
                                      </p:cBhvr>
                                      <p:to>
                                        <p:strVal val="visible"/>
                                      </p:to>
                                    </p:set>
                                    <p:animEffect transition="in" filter="wheel(4)">
                                      <p:cBhvr>
                                        <p:cTn id="174" dur="2000"/>
                                        <p:tgtEl>
                                          <p:spTgt spid="105484"/>
                                        </p:tgtEl>
                                      </p:cBhvr>
                                    </p:animEffect>
                                  </p:childTnLst>
                                </p:cTn>
                              </p:par>
                            </p:childTnLst>
                          </p:cTn>
                        </p:par>
                      </p:childTnLst>
                    </p:cTn>
                  </p:par>
                  <p:par>
                    <p:cTn id="175" fill="hold" nodeType="clickPar">
                      <p:stCondLst>
                        <p:cond delay="indefinite"/>
                      </p:stCondLst>
                      <p:childTnLst>
                        <p:par>
                          <p:cTn id="176" fill="hold" nodeType="withGroup">
                            <p:stCondLst>
                              <p:cond delay="0"/>
                            </p:stCondLst>
                            <p:childTnLst>
                              <p:par>
                                <p:cTn id="177" presetID="4" presetClass="entr" presetSubtype="16" fill="hold" grpId="0" nodeType="clickEffect">
                                  <p:stCondLst>
                                    <p:cond delay="0"/>
                                  </p:stCondLst>
                                  <p:childTnLst>
                                    <p:set>
                                      <p:cBhvr>
                                        <p:cTn id="178" dur="1" fill="hold">
                                          <p:stCondLst>
                                            <p:cond delay="0"/>
                                          </p:stCondLst>
                                        </p:cTn>
                                        <p:tgtEl>
                                          <p:spTgt spid="105493"/>
                                        </p:tgtEl>
                                        <p:attrNameLst>
                                          <p:attrName>style.visibility</p:attrName>
                                        </p:attrNameLst>
                                      </p:cBhvr>
                                      <p:to>
                                        <p:strVal val="visible"/>
                                      </p:to>
                                    </p:set>
                                    <p:animEffect transition="in" filter="box(in)">
                                      <p:cBhvr>
                                        <p:cTn id="179" dur="500"/>
                                        <p:tgtEl>
                                          <p:spTgt spid="105493"/>
                                        </p:tgtEl>
                                      </p:cBhvr>
                                    </p:animEffect>
                                  </p:childTnLst>
                                </p:cTn>
                              </p:par>
                            </p:childTnLst>
                          </p:cTn>
                        </p:par>
                      </p:childTnLst>
                    </p:cTn>
                  </p:par>
                  <p:par>
                    <p:cTn id="180" fill="hold" nodeType="clickPar">
                      <p:stCondLst>
                        <p:cond delay="indefinite"/>
                      </p:stCondLst>
                      <p:childTnLst>
                        <p:par>
                          <p:cTn id="181" fill="hold" nodeType="withGroup">
                            <p:stCondLst>
                              <p:cond delay="0"/>
                            </p:stCondLst>
                            <p:childTnLst>
                              <p:par>
                                <p:cTn id="182" presetID="4" presetClass="entr" presetSubtype="16" fill="hold" grpId="0" nodeType="clickEffect">
                                  <p:stCondLst>
                                    <p:cond delay="0"/>
                                  </p:stCondLst>
                                  <p:childTnLst>
                                    <p:set>
                                      <p:cBhvr>
                                        <p:cTn id="183" dur="1" fill="hold">
                                          <p:stCondLst>
                                            <p:cond delay="0"/>
                                          </p:stCondLst>
                                        </p:cTn>
                                        <p:tgtEl>
                                          <p:spTgt spid="105498"/>
                                        </p:tgtEl>
                                        <p:attrNameLst>
                                          <p:attrName>style.visibility</p:attrName>
                                        </p:attrNameLst>
                                      </p:cBhvr>
                                      <p:to>
                                        <p:strVal val="visible"/>
                                      </p:to>
                                    </p:set>
                                    <p:animEffect transition="in" filter="box(in)">
                                      <p:cBhvr>
                                        <p:cTn id="184" dur="2000"/>
                                        <p:tgtEl>
                                          <p:spTgt spid="105498"/>
                                        </p:tgtEl>
                                      </p:cBhvr>
                                    </p:animEffect>
                                  </p:childTnLst>
                                </p:cTn>
                              </p:par>
                            </p:childTnLst>
                          </p:cTn>
                        </p:par>
                      </p:childTnLst>
                    </p:cTn>
                  </p:par>
                  <p:par>
                    <p:cTn id="185" fill="hold" nodeType="clickPar">
                      <p:stCondLst>
                        <p:cond delay="indefinite"/>
                      </p:stCondLst>
                      <p:childTnLst>
                        <p:par>
                          <p:cTn id="186" fill="hold" nodeType="withGroup">
                            <p:stCondLst>
                              <p:cond delay="0"/>
                            </p:stCondLst>
                            <p:childTnLst>
                              <p:par>
                                <p:cTn id="187" presetID="21" presetClass="entr" presetSubtype="4" fill="hold" grpId="0" nodeType="clickEffect">
                                  <p:stCondLst>
                                    <p:cond delay="0"/>
                                  </p:stCondLst>
                                  <p:childTnLst>
                                    <p:set>
                                      <p:cBhvr>
                                        <p:cTn id="188" dur="1" fill="hold">
                                          <p:stCondLst>
                                            <p:cond delay="0"/>
                                          </p:stCondLst>
                                        </p:cTn>
                                        <p:tgtEl>
                                          <p:spTgt spid="105502"/>
                                        </p:tgtEl>
                                        <p:attrNameLst>
                                          <p:attrName>style.visibility</p:attrName>
                                        </p:attrNameLst>
                                      </p:cBhvr>
                                      <p:to>
                                        <p:strVal val="visible"/>
                                      </p:to>
                                    </p:set>
                                    <p:animEffect transition="in" filter="wheel(4)">
                                      <p:cBhvr>
                                        <p:cTn id="189" dur="2000"/>
                                        <p:tgtEl>
                                          <p:spTgt spid="105502"/>
                                        </p:tgtEl>
                                      </p:cBhvr>
                                    </p:animEffect>
                                  </p:childTnLst>
                                </p:cTn>
                              </p:par>
                            </p:childTnLst>
                          </p:cTn>
                        </p:par>
                      </p:childTnLst>
                    </p:cTn>
                  </p:par>
                  <p:par>
                    <p:cTn id="190" fill="hold" nodeType="clickPar">
                      <p:stCondLst>
                        <p:cond delay="indefinite"/>
                      </p:stCondLst>
                      <p:childTnLst>
                        <p:par>
                          <p:cTn id="191" fill="hold" nodeType="withGroup">
                            <p:stCondLst>
                              <p:cond delay="0"/>
                            </p:stCondLst>
                            <p:childTnLst>
                              <p:par>
                                <p:cTn id="192" presetID="21" presetClass="entr" presetSubtype="4" fill="hold" nodeType="clickEffect">
                                  <p:stCondLst>
                                    <p:cond delay="0"/>
                                  </p:stCondLst>
                                  <p:childTnLst>
                                    <p:set>
                                      <p:cBhvr>
                                        <p:cTn id="193" dur="1" fill="hold">
                                          <p:stCondLst>
                                            <p:cond delay="0"/>
                                          </p:stCondLst>
                                        </p:cTn>
                                        <p:tgtEl>
                                          <p:spTgt spid="105503"/>
                                        </p:tgtEl>
                                        <p:attrNameLst>
                                          <p:attrName>style.visibility</p:attrName>
                                        </p:attrNameLst>
                                      </p:cBhvr>
                                      <p:to>
                                        <p:strVal val="visible"/>
                                      </p:to>
                                    </p:set>
                                    <p:animEffect transition="in" filter="wheel(4)">
                                      <p:cBhvr>
                                        <p:cTn id="194" dur="2000"/>
                                        <p:tgtEl>
                                          <p:spTgt spid="105503"/>
                                        </p:tgtEl>
                                      </p:cBhvr>
                                    </p:animEffect>
                                  </p:childTnLst>
                                </p:cTn>
                              </p:par>
                            </p:childTnLst>
                          </p:cTn>
                        </p:par>
                      </p:childTnLst>
                    </p:cTn>
                  </p:par>
                  <p:par>
                    <p:cTn id="195" fill="hold" nodeType="clickPar">
                      <p:stCondLst>
                        <p:cond delay="indefinite"/>
                      </p:stCondLst>
                      <p:childTnLst>
                        <p:par>
                          <p:cTn id="196" fill="hold" nodeType="withGroup">
                            <p:stCondLst>
                              <p:cond delay="0"/>
                            </p:stCondLst>
                            <p:childTnLst>
                              <p:par>
                                <p:cTn id="197" presetID="4" presetClass="entr" presetSubtype="16" fill="hold" grpId="0" nodeType="clickEffect">
                                  <p:stCondLst>
                                    <p:cond delay="0"/>
                                  </p:stCondLst>
                                  <p:childTnLst>
                                    <p:set>
                                      <p:cBhvr>
                                        <p:cTn id="198" dur="1" fill="hold">
                                          <p:stCondLst>
                                            <p:cond delay="0"/>
                                          </p:stCondLst>
                                        </p:cTn>
                                        <p:tgtEl>
                                          <p:spTgt spid="105504"/>
                                        </p:tgtEl>
                                        <p:attrNameLst>
                                          <p:attrName>style.visibility</p:attrName>
                                        </p:attrNameLst>
                                      </p:cBhvr>
                                      <p:to>
                                        <p:strVal val="visible"/>
                                      </p:to>
                                    </p:set>
                                    <p:animEffect transition="in" filter="box(in)">
                                      <p:cBhvr>
                                        <p:cTn id="199" dur="2000"/>
                                        <p:tgtEl>
                                          <p:spTgt spid="105504"/>
                                        </p:tgtEl>
                                      </p:cBhvr>
                                    </p:animEffect>
                                  </p:childTnLst>
                                </p:cTn>
                              </p:par>
                            </p:childTnLst>
                          </p:cTn>
                        </p:par>
                      </p:childTnLst>
                    </p:cTn>
                  </p:par>
                  <p:par>
                    <p:cTn id="200" fill="hold" nodeType="clickPar">
                      <p:stCondLst>
                        <p:cond delay="indefinite"/>
                      </p:stCondLst>
                      <p:childTnLst>
                        <p:par>
                          <p:cTn id="201" fill="hold" nodeType="withGroup">
                            <p:stCondLst>
                              <p:cond delay="0"/>
                            </p:stCondLst>
                            <p:childTnLst>
                              <p:par>
                                <p:cTn id="202" presetID="21" presetClass="entr" presetSubtype="4" fill="hold" grpId="0" nodeType="clickEffect">
                                  <p:stCondLst>
                                    <p:cond delay="0"/>
                                  </p:stCondLst>
                                  <p:childTnLst>
                                    <p:set>
                                      <p:cBhvr>
                                        <p:cTn id="203" dur="1" fill="hold">
                                          <p:stCondLst>
                                            <p:cond delay="0"/>
                                          </p:stCondLst>
                                        </p:cTn>
                                        <p:tgtEl>
                                          <p:spTgt spid="105515"/>
                                        </p:tgtEl>
                                        <p:attrNameLst>
                                          <p:attrName>style.visibility</p:attrName>
                                        </p:attrNameLst>
                                      </p:cBhvr>
                                      <p:to>
                                        <p:strVal val="visible"/>
                                      </p:to>
                                    </p:set>
                                    <p:animEffect transition="in" filter="wheel(4)">
                                      <p:cBhvr>
                                        <p:cTn id="204" dur="2000"/>
                                        <p:tgtEl>
                                          <p:spTgt spid="105515"/>
                                        </p:tgtEl>
                                      </p:cBhvr>
                                    </p:animEffect>
                                  </p:childTnLst>
                                </p:cTn>
                              </p:par>
                            </p:childTnLst>
                          </p:cTn>
                        </p:par>
                      </p:childTnLst>
                    </p:cTn>
                  </p:par>
                  <p:par>
                    <p:cTn id="205" fill="hold" nodeType="clickPar">
                      <p:stCondLst>
                        <p:cond delay="indefinite"/>
                      </p:stCondLst>
                      <p:childTnLst>
                        <p:par>
                          <p:cTn id="206" fill="hold" nodeType="withGroup">
                            <p:stCondLst>
                              <p:cond delay="0"/>
                            </p:stCondLst>
                            <p:childTnLst>
                              <p:par>
                                <p:cTn id="207" presetID="21" presetClass="entr" presetSubtype="4" fill="hold" grpId="0" nodeType="clickEffect">
                                  <p:stCondLst>
                                    <p:cond delay="0"/>
                                  </p:stCondLst>
                                  <p:childTnLst>
                                    <p:set>
                                      <p:cBhvr>
                                        <p:cTn id="208" dur="1" fill="hold">
                                          <p:stCondLst>
                                            <p:cond delay="0"/>
                                          </p:stCondLst>
                                        </p:cTn>
                                        <p:tgtEl>
                                          <p:spTgt spid="105514"/>
                                        </p:tgtEl>
                                        <p:attrNameLst>
                                          <p:attrName>style.visibility</p:attrName>
                                        </p:attrNameLst>
                                      </p:cBhvr>
                                      <p:to>
                                        <p:strVal val="visible"/>
                                      </p:to>
                                    </p:set>
                                    <p:animEffect transition="in" filter="wheel(4)">
                                      <p:cBhvr>
                                        <p:cTn id="209" dur="2000"/>
                                        <p:tgtEl>
                                          <p:spTgt spid="105514"/>
                                        </p:tgtEl>
                                      </p:cBhvr>
                                    </p:animEffect>
                                  </p:childTnLst>
                                </p:cTn>
                              </p:par>
                            </p:childTnLst>
                          </p:cTn>
                        </p:par>
                      </p:childTnLst>
                    </p:cTn>
                  </p:par>
                  <p:par>
                    <p:cTn id="210" fill="hold" nodeType="clickPar">
                      <p:stCondLst>
                        <p:cond delay="indefinite"/>
                      </p:stCondLst>
                      <p:childTnLst>
                        <p:par>
                          <p:cTn id="211" fill="hold" nodeType="withGroup">
                            <p:stCondLst>
                              <p:cond delay="0"/>
                            </p:stCondLst>
                            <p:childTnLst>
                              <p:par>
                                <p:cTn id="212" presetID="21" presetClass="entr" presetSubtype="4" fill="hold" nodeType="clickEffect">
                                  <p:stCondLst>
                                    <p:cond delay="0"/>
                                  </p:stCondLst>
                                  <p:childTnLst>
                                    <p:set>
                                      <p:cBhvr>
                                        <p:cTn id="213" dur="1" fill="hold">
                                          <p:stCondLst>
                                            <p:cond delay="0"/>
                                          </p:stCondLst>
                                        </p:cTn>
                                        <p:tgtEl>
                                          <p:spTgt spid="105516"/>
                                        </p:tgtEl>
                                        <p:attrNameLst>
                                          <p:attrName>style.visibility</p:attrName>
                                        </p:attrNameLst>
                                      </p:cBhvr>
                                      <p:to>
                                        <p:strVal val="visible"/>
                                      </p:to>
                                    </p:set>
                                    <p:animEffect transition="in" filter="wheel(4)">
                                      <p:cBhvr>
                                        <p:cTn id="214" dur="2000"/>
                                        <p:tgtEl>
                                          <p:spTgt spid="1055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5474" grpId="0"/>
      <p:bldP spid="105475" grpId="0"/>
      <p:bldP spid="105476" grpId="0" animBg="1"/>
      <p:bldP spid="105477" grpId="0" animBg="1"/>
      <p:bldP spid="105478" grpId="0" animBg="1"/>
      <p:bldP spid="105479" grpId="0" animBg="1"/>
      <p:bldP spid="105480" grpId="0" animBg="1"/>
      <p:bldP spid="105481" grpId="0" animBg="1"/>
      <p:bldP spid="105482" grpId="0" animBg="1"/>
      <p:bldP spid="105483" grpId="0" animBg="1"/>
      <p:bldP spid="105484" grpId="0" animBg="1"/>
      <p:bldP spid="105485" grpId="0" animBg="1"/>
      <p:bldP spid="105486" grpId="0" animBg="1"/>
      <p:bldP spid="105487" grpId="0"/>
      <p:bldP spid="105488" grpId="0"/>
      <p:bldP spid="105489" grpId="0"/>
      <p:bldP spid="105490" grpId="0"/>
      <p:bldP spid="105491" grpId="0"/>
      <p:bldP spid="105492" grpId="0"/>
      <p:bldP spid="105493" grpId="0"/>
      <p:bldP spid="105494" grpId="0"/>
      <p:bldP spid="105495" grpId="0"/>
      <p:bldP spid="105496" grpId="0"/>
      <p:bldP spid="105497" grpId="0"/>
      <p:bldP spid="105498" grpId="0"/>
      <p:bldP spid="105500" grpId="0"/>
      <p:bldP spid="105501" grpId="0"/>
      <p:bldP spid="105502" grpId="0"/>
      <p:bldP spid="105504" grpId="0"/>
      <p:bldP spid="105505" grpId="0"/>
      <p:bldP spid="105506" grpId="0"/>
      <p:bldP spid="105509" grpId="0" animBg="1"/>
      <p:bldP spid="105510" grpId="0" animBg="1"/>
      <p:bldP spid="105511" grpId="0" animBg="1"/>
      <p:bldP spid="105512" grpId="0" animBg="1"/>
      <p:bldP spid="105513" grpId="0" animBg="1"/>
      <p:bldP spid="105514" grpId="0"/>
      <p:bldP spid="105515" grpId="0"/>
    </p:bldLst>
  </p:timing>
</p:sld>
</file>

<file path=ppt/slides/slide5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06498" name="Rectangle 2"/>
          <p:cNvSpPr>
            <a:spLocks noGrp="1" noChangeArrowheads="1"/>
          </p:cNvSpPr>
          <p:nvPr>
            <p:ph type="body" idx="1"/>
          </p:nvPr>
        </p:nvSpPr>
        <p:spPr>
          <a:xfrm>
            <a:off x="195263" y="76200"/>
            <a:ext cx="4795837" cy="1219200"/>
          </a:xfrm>
        </p:spPr>
        <p:txBody>
          <a:bodyPr/>
          <a:lstStyle/>
          <a:p>
            <a:pPr algn="just">
              <a:lnSpc>
                <a:spcPct val="80000"/>
              </a:lnSpc>
            </a:pPr>
            <a:r>
              <a:rPr lang="en-US" sz="2800">
                <a:solidFill>
                  <a:srgbClr val="000000"/>
                </a:solidFill>
              </a:rPr>
              <a:t> -</a:t>
            </a:r>
            <a:r>
              <a:rPr lang="en-US" sz="2800" b="1" i="1">
                <a:solidFill>
                  <a:srgbClr val="006600"/>
                </a:solidFill>
              </a:rPr>
              <a:t>Bi</a:t>
            </a:r>
            <a:r>
              <a:rPr lang="en-US" sz="2800" b="1" i="1"/>
              <a:t>ểu đồ ứng suất quy ước-biểu đồ úng suất</a:t>
            </a:r>
          </a:p>
          <a:p>
            <a:pPr algn="just">
              <a:lnSpc>
                <a:spcPct val="80000"/>
              </a:lnSpc>
              <a:buFontTx/>
              <a:buNone/>
            </a:pPr>
            <a:r>
              <a:rPr lang="en-US" sz="2800" b="1" i="1"/>
              <a:t>    thực</a:t>
            </a:r>
            <a:endParaRPr lang="en-US" sz="2800" b="1">
              <a:solidFill>
                <a:srgbClr val="006600"/>
              </a:solidFill>
            </a:endParaRPr>
          </a:p>
          <a:p>
            <a:pPr>
              <a:lnSpc>
                <a:spcPct val="80000"/>
              </a:lnSpc>
            </a:pPr>
            <a:endParaRPr lang="en-US" sz="2800" b="1">
              <a:solidFill>
                <a:srgbClr val="006600"/>
              </a:solidFill>
            </a:endParaRPr>
          </a:p>
        </p:txBody>
      </p:sp>
      <p:grpSp>
        <p:nvGrpSpPr>
          <p:cNvPr id="106499" name="Group 3"/>
          <p:cNvGrpSpPr>
            <a:grpSpLocks/>
          </p:cNvGrpSpPr>
          <p:nvPr/>
        </p:nvGrpSpPr>
        <p:grpSpPr bwMode="auto">
          <a:xfrm>
            <a:off x="4962525" y="-741363"/>
            <a:ext cx="3810000" cy="2836863"/>
            <a:chOff x="3216" y="2845"/>
            <a:chExt cx="2400" cy="1787"/>
          </a:xfrm>
        </p:grpSpPr>
        <p:sp>
          <p:nvSpPr>
            <p:cNvPr id="106500" name="Arc 4"/>
            <p:cNvSpPr>
              <a:spLocks/>
            </p:cNvSpPr>
            <p:nvPr/>
          </p:nvSpPr>
          <p:spPr bwMode="auto">
            <a:xfrm>
              <a:off x="4272" y="2900"/>
              <a:ext cx="318" cy="732"/>
            </a:xfrm>
            <a:custGeom>
              <a:avLst/>
              <a:gdLst>
                <a:gd name="G0" fmla="+- 6983 0 0"/>
                <a:gd name="G1" fmla="+- 0 0 0"/>
                <a:gd name="G2" fmla="+- 21600 0 0"/>
                <a:gd name="T0" fmla="*/ 13783 w 13783"/>
                <a:gd name="T1" fmla="*/ 20502 h 21600"/>
                <a:gd name="T2" fmla="*/ 0 w 13783"/>
                <a:gd name="T3" fmla="*/ 20440 h 21600"/>
                <a:gd name="T4" fmla="*/ 6983 w 13783"/>
                <a:gd name="T5" fmla="*/ 0 h 21600"/>
              </a:gdLst>
              <a:ahLst/>
              <a:cxnLst>
                <a:cxn ang="0">
                  <a:pos x="T0" y="T1"/>
                </a:cxn>
                <a:cxn ang="0">
                  <a:pos x="T2" y="T3"/>
                </a:cxn>
                <a:cxn ang="0">
                  <a:pos x="T4" y="T5"/>
                </a:cxn>
              </a:cxnLst>
              <a:rect l="0" t="0" r="r" b="b"/>
              <a:pathLst>
                <a:path w="13783" h="21600" fill="none" extrusionOk="0">
                  <a:moveTo>
                    <a:pt x="13782" y="20501"/>
                  </a:moveTo>
                  <a:cubicBezTo>
                    <a:pt x="11589" y="21229"/>
                    <a:pt x="9293" y="21599"/>
                    <a:pt x="6983" y="21600"/>
                  </a:cubicBezTo>
                  <a:cubicBezTo>
                    <a:pt x="4607" y="21600"/>
                    <a:pt x="2248" y="21208"/>
                    <a:pt x="-1" y="20440"/>
                  </a:cubicBezTo>
                </a:path>
                <a:path w="13783" h="21600" stroke="0" extrusionOk="0">
                  <a:moveTo>
                    <a:pt x="13782" y="20501"/>
                  </a:moveTo>
                  <a:cubicBezTo>
                    <a:pt x="11589" y="21229"/>
                    <a:pt x="9293" y="21599"/>
                    <a:pt x="6983" y="21600"/>
                  </a:cubicBezTo>
                  <a:cubicBezTo>
                    <a:pt x="4607" y="21600"/>
                    <a:pt x="2248" y="21208"/>
                    <a:pt x="-1" y="20440"/>
                  </a:cubicBezTo>
                  <a:lnTo>
                    <a:pt x="6983" y="0"/>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501" name="Arc 5"/>
            <p:cNvSpPr>
              <a:spLocks/>
            </p:cNvSpPr>
            <p:nvPr/>
          </p:nvSpPr>
          <p:spPr bwMode="auto">
            <a:xfrm>
              <a:off x="4550" y="2861"/>
              <a:ext cx="366" cy="1098"/>
            </a:xfrm>
            <a:custGeom>
              <a:avLst/>
              <a:gdLst>
                <a:gd name="G0" fmla="+- 7175 0 0"/>
                <a:gd name="G1" fmla="+- 0 0 0"/>
                <a:gd name="G2" fmla="+- 21600 0 0"/>
                <a:gd name="T0" fmla="*/ 7827 w 7827"/>
                <a:gd name="T1" fmla="*/ 21590 h 21600"/>
                <a:gd name="T2" fmla="*/ 0 w 7827"/>
                <a:gd name="T3" fmla="*/ 20374 h 21600"/>
                <a:gd name="T4" fmla="*/ 7175 w 7827"/>
                <a:gd name="T5" fmla="*/ 0 h 21600"/>
              </a:gdLst>
              <a:ahLst/>
              <a:cxnLst>
                <a:cxn ang="0">
                  <a:pos x="T0" y="T1"/>
                </a:cxn>
                <a:cxn ang="0">
                  <a:pos x="T2" y="T3"/>
                </a:cxn>
                <a:cxn ang="0">
                  <a:pos x="T4" y="T5"/>
                </a:cxn>
              </a:cxnLst>
              <a:rect l="0" t="0" r="r" b="b"/>
              <a:pathLst>
                <a:path w="7827" h="21600" fill="none" extrusionOk="0">
                  <a:moveTo>
                    <a:pt x="7827" y="21590"/>
                  </a:moveTo>
                  <a:cubicBezTo>
                    <a:pt x="7609" y="21596"/>
                    <a:pt x="7392" y="21599"/>
                    <a:pt x="7175" y="21600"/>
                  </a:cubicBezTo>
                  <a:cubicBezTo>
                    <a:pt x="4731" y="21600"/>
                    <a:pt x="2305" y="21185"/>
                    <a:pt x="0" y="20373"/>
                  </a:cubicBezTo>
                </a:path>
                <a:path w="7827" h="21600" stroke="0" extrusionOk="0">
                  <a:moveTo>
                    <a:pt x="7827" y="21590"/>
                  </a:moveTo>
                  <a:cubicBezTo>
                    <a:pt x="7609" y="21596"/>
                    <a:pt x="7392" y="21599"/>
                    <a:pt x="7175" y="21600"/>
                  </a:cubicBezTo>
                  <a:cubicBezTo>
                    <a:pt x="4731" y="21600"/>
                    <a:pt x="2305" y="21185"/>
                    <a:pt x="0" y="20373"/>
                  </a:cubicBezTo>
                  <a:lnTo>
                    <a:pt x="7175" y="0"/>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502" name="Arc 6"/>
            <p:cNvSpPr>
              <a:spLocks/>
            </p:cNvSpPr>
            <p:nvPr/>
          </p:nvSpPr>
          <p:spPr bwMode="auto">
            <a:xfrm>
              <a:off x="3981" y="2845"/>
              <a:ext cx="338" cy="1099"/>
            </a:xfrm>
            <a:custGeom>
              <a:avLst/>
              <a:gdLst>
                <a:gd name="G0" fmla="+- 790 0 0"/>
                <a:gd name="G1" fmla="+- 0 0 0"/>
                <a:gd name="G2" fmla="+- 21600 0 0"/>
                <a:gd name="T0" fmla="*/ 7214 w 7214"/>
                <a:gd name="T1" fmla="*/ 20623 h 21600"/>
                <a:gd name="T2" fmla="*/ 0 w 7214"/>
                <a:gd name="T3" fmla="*/ 21586 h 21600"/>
                <a:gd name="T4" fmla="*/ 790 w 7214"/>
                <a:gd name="T5" fmla="*/ 0 h 21600"/>
              </a:gdLst>
              <a:ahLst/>
              <a:cxnLst>
                <a:cxn ang="0">
                  <a:pos x="T0" y="T1"/>
                </a:cxn>
                <a:cxn ang="0">
                  <a:pos x="T2" y="T3"/>
                </a:cxn>
                <a:cxn ang="0">
                  <a:pos x="T4" y="T5"/>
                </a:cxn>
              </a:cxnLst>
              <a:rect l="0" t="0" r="r" b="b"/>
              <a:pathLst>
                <a:path w="7214" h="21600" fill="none" extrusionOk="0">
                  <a:moveTo>
                    <a:pt x="7213" y="20622"/>
                  </a:moveTo>
                  <a:cubicBezTo>
                    <a:pt x="5134" y="21270"/>
                    <a:pt x="2968" y="21599"/>
                    <a:pt x="790" y="21600"/>
                  </a:cubicBezTo>
                  <a:cubicBezTo>
                    <a:pt x="526" y="21600"/>
                    <a:pt x="263" y="21595"/>
                    <a:pt x="0" y="21585"/>
                  </a:cubicBezTo>
                </a:path>
                <a:path w="7214" h="21600" stroke="0" extrusionOk="0">
                  <a:moveTo>
                    <a:pt x="7213" y="20622"/>
                  </a:moveTo>
                  <a:cubicBezTo>
                    <a:pt x="5134" y="21270"/>
                    <a:pt x="2968" y="21599"/>
                    <a:pt x="790" y="21600"/>
                  </a:cubicBezTo>
                  <a:cubicBezTo>
                    <a:pt x="526" y="21600"/>
                    <a:pt x="263" y="21595"/>
                    <a:pt x="0" y="21585"/>
                  </a:cubicBezTo>
                  <a:lnTo>
                    <a:pt x="790" y="0"/>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503" name="Arc 7"/>
            <p:cNvSpPr>
              <a:spLocks/>
            </p:cNvSpPr>
            <p:nvPr/>
          </p:nvSpPr>
          <p:spPr bwMode="auto">
            <a:xfrm>
              <a:off x="3952" y="3533"/>
              <a:ext cx="339" cy="1099"/>
            </a:xfrm>
            <a:custGeom>
              <a:avLst/>
              <a:gdLst>
                <a:gd name="G0" fmla="+- 0 0 0"/>
                <a:gd name="G1" fmla="+- 21600 0 0"/>
                <a:gd name="G2" fmla="+- 21600 0 0"/>
                <a:gd name="T0" fmla="*/ 0 w 7236"/>
                <a:gd name="T1" fmla="*/ 0 h 21600"/>
                <a:gd name="T2" fmla="*/ 7236 w 7236"/>
                <a:gd name="T3" fmla="*/ 1248 h 21600"/>
                <a:gd name="T4" fmla="*/ 0 w 7236"/>
                <a:gd name="T5" fmla="*/ 21600 h 21600"/>
              </a:gdLst>
              <a:ahLst/>
              <a:cxnLst>
                <a:cxn ang="0">
                  <a:pos x="T0" y="T1"/>
                </a:cxn>
                <a:cxn ang="0">
                  <a:pos x="T2" y="T3"/>
                </a:cxn>
                <a:cxn ang="0">
                  <a:pos x="T4" y="T5"/>
                </a:cxn>
              </a:cxnLst>
              <a:rect l="0" t="0" r="r" b="b"/>
              <a:pathLst>
                <a:path w="7236" h="21600" fill="none" extrusionOk="0">
                  <a:moveTo>
                    <a:pt x="-1" y="0"/>
                  </a:moveTo>
                  <a:cubicBezTo>
                    <a:pt x="2465" y="0"/>
                    <a:pt x="4912" y="422"/>
                    <a:pt x="7235" y="1248"/>
                  </a:cubicBezTo>
                </a:path>
                <a:path w="7236" h="21600" stroke="0" extrusionOk="0">
                  <a:moveTo>
                    <a:pt x="-1" y="0"/>
                  </a:moveTo>
                  <a:cubicBezTo>
                    <a:pt x="2465" y="0"/>
                    <a:pt x="4912" y="422"/>
                    <a:pt x="7235" y="1248"/>
                  </a:cubicBezTo>
                  <a:lnTo>
                    <a:pt x="0" y="21600"/>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504" name="Arc 8"/>
            <p:cNvSpPr>
              <a:spLocks/>
            </p:cNvSpPr>
            <p:nvPr/>
          </p:nvSpPr>
          <p:spPr bwMode="auto">
            <a:xfrm>
              <a:off x="4567" y="3517"/>
              <a:ext cx="400" cy="1099"/>
            </a:xfrm>
            <a:custGeom>
              <a:avLst/>
              <a:gdLst>
                <a:gd name="G0" fmla="+- 8557 0 0"/>
                <a:gd name="G1" fmla="+- 21596 0 0"/>
                <a:gd name="G2" fmla="+- 21600 0 0"/>
                <a:gd name="T0" fmla="*/ 0 w 8557"/>
                <a:gd name="T1" fmla="*/ 1763 h 21596"/>
                <a:gd name="T2" fmla="*/ 8121 w 8557"/>
                <a:gd name="T3" fmla="*/ 0 h 21596"/>
                <a:gd name="T4" fmla="*/ 8557 w 8557"/>
                <a:gd name="T5" fmla="*/ 21596 h 21596"/>
              </a:gdLst>
              <a:ahLst/>
              <a:cxnLst>
                <a:cxn ang="0">
                  <a:pos x="T0" y="T1"/>
                </a:cxn>
                <a:cxn ang="0">
                  <a:pos x="T2" y="T3"/>
                </a:cxn>
                <a:cxn ang="0">
                  <a:pos x="T4" y="T5"/>
                </a:cxn>
              </a:cxnLst>
              <a:rect l="0" t="0" r="r" b="b"/>
              <a:pathLst>
                <a:path w="8557" h="21596" fill="none" extrusionOk="0">
                  <a:moveTo>
                    <a:pt x="0" y="1763"/>
                  </a:moveTo>
                  <a:cubicBezTo>
                    <a:pt x="2567" y="655"/>
                    <a:pt x="5325" y="56"/>
                    <a:pt x="8121" y="0"/>
                  </a:cubicBezTo>
                </a:path>
                <a:path w="8557" h="21596" stroke="0" extrusionOk="0">
                  <a:moveTo>
                    <a:pt x="0" y="1763"/>
                  </a:moveTo>
                  <a:cubicBezTo>
                    <a:pt x="2567" y="655"/>
                    <a:pt x="5325" y="56"/>
                    <a:pt x="8121" y="0"/>
                  </a:cubicBezTo>
                  <a:lnTo>
                    <a:pt x="8557" y="21596"/>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505" name="Arc 9"/>
            <p:cNvSpPr>
              <a:spLocks/>
            </p:cNvSpPr>
            <p:nvPr/>
          </p:nvSpPr>
          <p:spPr bwMode="auto">
            <a:xfrm rot="-10827818">
              <a:off x="4266" y="3879"/>
              <a:ext cx="301" cy="731"/>
            </a:xfrm>
            <a:custGeom>
              <a:avLst/>
              <a:gdLst>
                <a:gd name="G0" fmla="+- 6226 0 0"/>
                <a:gd name="G1" fmla="+- 0 0 0"/>
                <a:gd name="G2" fmla="+- 21600 0 0"/>
                <a:gd name="T0" fmla="*/ 13026 w 13026"/>
                <a:gd name="T1" fmla="*/ 20502 h 21600"/>
                <a:gd name="T2" fmla="*/ 0 w 13026"/>
                <a:gd name="T3" fmla="*/ 20683 h 21600"/>
                <a:gd name="T4" fmla="*/ 6226 w 13026"/>
                <a:gd name="T5" fmla="*/ 0 h 21600"/>
              </a:gdLst>
              <a:ahLst/>
              <a:cxnLst>
                <a:cxn ang="0">
                  <a:pos x="T0" y="T1"/>
                </a:cxn>
                <a:cxn ang="0">
                  <a:pos x="T2" y="T3"/>
                </a:cxn>
                <a:cxn ang="0">
                  <a:pos x="T4" y="T5"/>
                </a:cxn>
              </a:cxnLst>
              <a:rect l="0" t="0" r="r" b="b"/>
              <a:pathLst>
                <a:path w="13026" h="21600" fill="none" extrusionOk="0">
                  <a:moveTo>
                    <a:pt x="13025" y="20501"/>
                  </a:moveTo>
                  <a:cubicBezTo>
                    <a:pt x="10832" y="21229"/>
                    <a:pt x="8536" y="21599"/>
                    <a:pt x="6226" y="21600"/>
                  </a:cubicBezTo>
                  <a:cubicBezTo>
                    <a:pt x="4117" y="21600"/>
                    <a:pt x="2019" y="21291"/>
                    <a:pt x="-1" y="20683"/>
                  </a:cubicBezTo>
                </a:path>
                <a:path w="13026" h="21600" stroke="0" extrusionOk="0">
                  <a:moveTo>
                    <a:pt x="13025" y="20501"/>
                  </a:moveTo>
                  <a:cubicBezTo>
                    <a:pt x="10832" y="21229"/>
                    <a:pt x="8536" y="21599"/>
                    <a:pt x="6226" y="21600"/>
                  </a:cubicBezTo>
                  <a:cubicBezTo>
                    <a:pt x="4117" y="21600"/>
                    <a:pt x="2019" y="21291"/>
                    <a:pt x="-1" y="20683"/>
                  </a:cubicBezTo>
                  <a:lnTo>
                    <a:pt x="6226" y="0"/>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506" name="Line 10"/>
            <p:cNvSpPr>
              <a:spLocks noChangeShapeType="1"/>
            </p:cNvSpPr>
            <p:nvPr/>
          </p:nvSpPr>
          <p:spPr bwMode="auto">
            <a:xfrm>
              <a:off x="4922" y="3517"/>
              <a:ext cx="54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07" name="Line 11"/>
            <p:cNvSpPr>
              <a:spLocks noChangeShapeType="1"/>
            </p:cNvSpPr>
            <p:nvPr/>
          </p:nvSpPr>
          <p:spPr bwMode="auto">
            <a:xfrm>
              <a:off x="4906" y="3958"/>
              <a:ext cx="533"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08" name="Line 12"/>
            <p:cNvSpPr>
              <a:spLocks noChangeShapeType="1"/>
            </p:cNvSpPr>
            <p:nvPr/>
          </p:nvSpPr>
          <p:spPr bwMode="auto">
            <a:xfrm>
              <a:off x="3216" y="3736"/>
              <a:ext cx="2400" cy="0"/>
            </a:xfrm>
            <a:prstGeom prst="line">
              <a:avLst/>
            </a:prstGeom>
            <a:noFill/>
            <a:ln w="12700">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06509" name="Freeform 13"/>
            <p:cNvSpPr>
              <a:spLocks/>
            </p:cNvSpPr>
            <p:nvPr/>
          </p:nvSpPr>
          <p:spPr bwMode="auto">
            <a:xfrm>
              <a:off x="5421" y="3513"/>
              <a:ext cx="55" cy="450"/>
            </a:xfrm>
            <a:custGeom>
              <a:avLst/>
              <a:gdLst>
                <a:gd name="T0" fmla="*/ 33 w 79"/>
                <a:gd name="T1" fmla="*/ 547 h 547"/>
                <a:gd name="T2" fmla="*/ 48 w 79"/>
                <a:gd name="T3" fmla="*/ 337 h 547"/>
                <a:gd name="T4" fmla="*/ 3 w 79"/>
                <a:gd name="T5" fmla="*/ 247 h 547"/>
                <a:gd name="T6" fmla="*/ 18 w 79"/>
                <a:gd name="T7" fmla="*/ 22 h 547"/>
                <a:gd name="T8" fmla="*/ 63 w 79"/>
                <a:gd name="T9" fmla="*/ 7 h 547"/>
                <a:gd name="T10" fmla="*/ 78 w 79"/>
                <a:gd name="T11" fmla="*/ 52 h 547"/>
                <a:gd name="T12" fmla="*/ 63 w 79"/>
                <a:gd name="T13" fmla="*/ 187 h 547"/>
                <a:gd name="T14" fmla="*/ 18 w 79"/>
                <a:gd name="T15" fmla="*/ 307 h 5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 h="547">
                  <a:moveTo>
                    <a:pt x="33" y="547"/>
                  </a:moveTo>
                  <a:cubicBezTo>
                    <a:pt x="66" y="448"/>
                    <a:pt x="79" y="451"/>
                    <a:pt x="48" y="337"/>
                  </a:cubicBezTo>
                  <a:cubicBezTo>
                    <a:pt x="39" y="305"/>
                    <a:pt x="14" y="279"/>
                    <a:pt x="3" y="247"/>
                  </a:cubicBezTo>
                  <a:cubicBezTo>
                    <a:pt x="8" y="172"/>
                    <a:pt x="0" y="95"/>
                    <a:pt x="18" y="22"/>
                  </a:cubicBezTo>
                  <a:cubicBezTo>
                    <a:pt x="22" y="7"/>
                    <a:pt x="49" y="0"/>
                    <a:pt x="63" y="7"/>
                  </a:cubicBezTo>
                  <a:cubicBezTo>
                    <a:pt x="77" y="14"/>
                    <a:pt x="73" y="37"/>
                    <a:pt x="78" y="52"/>
                  </a:cubicBezTo>
                  <a:cubicBezTo>
                    <a:pt x="73" y="97"/>
                    <a:pt x="70" y="142"/>
                    <a:pt x="63" y="187"/>
                  </a:cubicBezTo>
                  <a:cubicBezTo>
                    <a:pt x="55" y="236"/>
                    <a:pt x="18" y="258"/>
                    <a:pt x="18" y="307"/>
                  </a:cubicBezTo>
                </a:path>
              </a:pathLst>
            </a:custGeom>
            <a:noFill/>
            <a:ln w="28575" cmpd="sng">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510" name="Line 14"/>
            <p:cNvSpPr>
              <a:spLocks noChangeShapeType="1"/>
            </p:cNvSpPr>
            <p:nvPr/>
          </p:nvSpPr>
          <p:spPr bwMode="auto">
            <a:xfrm>
              <a:off x="3384" y="3533"/>
              <a:ext cx="631"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11" name="Line 15"/>
            <p:cNvSpPr>
              <a:spLocks noChangeShapeType="1"/>
            </p:cNvSpPr>
            <p:nvPr/>
          </p:nvSpPr>
          <p:spPr bwMode="auto">
            <a:xfrm>
              <a:off x="3362" y="3943"/>
              <a:ext cx="64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12" name="Freeform 16"/>
            <p:cNvSpPr>
              <a:spLocks/>
            </p:cNvSpPr>
            <p:nvPr/>
          </p:nvSpPr>
          <p:spPr bwMode="auto">
            <a:xfrm>
              <a:off x="3306" y="3529"/>
              <a:ext cx="84" cy="422"/>
            </a:xfrm>
            <a:custGeom>
              <a:avLst/>
              <a:gdLst>
                <a:gd name="T0" fmla="*/ 120 w 120"/>
                <a:gd name="T1" fmla="*/ 0 h 552"/>
                <a:gd name="T2" fmla="*/ 75 w 120"/>
                <a:gd name="T3" fmla="*/ 15 h 552"/>
                <a:gd name="T4" fmla="*/ 60 w 120"/>
                <a:gd name="T5" fmla="*/ 60 h 552"/>
                <a:gd name="T6" fmla="*/ 30 w 120"/>
                <a:gd name="T7" fmla="*/ 105 h 552"/>
                <a:gd name="T8" fmla="*/ 45 w 120"/>
                <a:gd name="T9" fmla="*/ 315 h 552"/>
                <a:gd name="T10" fmla="*/ 75 w 120"/>
                <a:gd name="T11" fmla="*/ 405 h 552"/>
                <a:gd name="T12" fmla="*/ 90 w 120"/>
                <a:gd name="T13" fmla="*/ 450 h 552"/>
                <a:gd name="T14" fmla="*/ 75 w 120"/>
                <a:gd name="T15" fmla="*/ 540 h 552"/>
                <a:gd name="T16" fmla="*/ 30 w 120"/>
                <a:gd name="T17" fmla="*/ 525 h 552"/>
                <a:gd name="T18" fmla="*/ 0 w 120"/>
                <a:gd name="T19" fmla="*/ 480 h 552"/>
                <a:gd name="T20" fmla="*/ 45 w 120"/>
                <a:gd name="T21" fmla="*/ 345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0" h="552">
                  <a:moveTo>
                    <a:pt x="120" y="0"/>
                  </a:moveTo>
                  <a:cubicBezTo>
                    <a:pt x="105" y="5"/>
                    <a:pt x="86" y="4"/>
                    <a:pt x="75" y="15"/>
                  </a:cubicBezTo>
                  <a:cubicBezTo>
                    <a:pt x="64" y="26"/>
                    <a:pt x="67" y="46"/>
                    <a:pt x="60" y="60"/>
                  </a:cubicBezTo>
                  <a:cubicBezTo>
                    <a:pt x="52" y="76"/>
                    <a:pt x="40" y="90"/>
                    <a:pt x="30" y="105"/>
                  </a:cubicBezTo>
                  <a:cubicBezTo>
                    <a:pt x="35" y="175"/>
                    <a:pt x="35" y="246"/>
                    <a:pt x="45" y="315"/>
                  </a:cubicBezTo>
                  <a:cubicBezTo>
                    <a:pt x="50" y="346"/>
                    <a:pt x="65" y="375"/>
                    <a:pt x="75" y="405"/>
                  </a:cubicBezTo>
                  <a:cubicBezTo>
                    <a:pt x="80" y="420"/>
                    <a:pt x="90" y="450"/>
                    <a:pt x="90" y="450"/>
                  </a:cubicBezTo>
                  <a:cubicBezTo>
                    <a:pt x="85" y="480"/>
                    <a:pt x="94" y="516"/>
                    <a:pt x="75" y="540"/>
                  </a:cubicBezTo>
                  <a:cubicBezTo>
                    <a:pt x="65" y="552"/>
                    <a:pt x="42" y="535"/>
                    <a:pt x="30" y="525"/>
                  </a:cubicBezTo>
                  <a:cubicBezTo>
                    <a:pt x="16" y="514"/>
                    <a:pt x="10" y="495"/>
                    <a:pt x="0" y="480"/>
                  </a:cubicBezTo>
                  <a:cubicBezTo>
                    <a:pt x="9" y="435"/>
                    <a:pt x="11" y="379"/>
                    <a:pt x="45" y="345"/>
                  </a:cubicBezTo>
                </a:path>
              </a:pathLst>
            </a:custGeom>
            <a:noFill/>
            <a:ln w="28575" cmpd="sng">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513" name="Line 17"/>
            <p:cNvSpPr>
              <a:spLocks noChangeShapeType="1"/>
            </p:cNvSpPr>
            <p:nvPr/>
          </p:nvSpPr>
          <p:spPr bwMode="auto">
            <a:xfrm>
              <a:off x="3320" y="3826"/>
              <a:ext cx="40" cy="4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14" name="Line 18"/>
            <p:cNvSpPr>
              <a:spLocks noChangeShapeType="1"/>
            </p:cNvSpPr>
            <p:nvPr/>
          </p:nvSpPr>
          <p:spPr bwMode="auto">
            <a:xfrm>
              <a:off x="3316" y="3872"/>
              <a:ext cx="40" cy="4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15" name="Line 19"/>
            <p:cNvSpPr>
              <a:spLocks noChangeShapeType="1"/>
            </p:cNvSpPr>
            <p:nvPr/>
          </p:nvSpPr>
          <p:spPr bwMode="auto">
            <a:xfrm>
              <a:off x="5422" y="3545"/>
              <a:ext cx="40" cy="4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16" name="Line 20"/>
            <p:cNvSpPr>
              <a:spLocks noChangeShapeType="1"/>
            </p:cNvSpPr>
            <p:nvPr/>
          </p:nvSpPr>
          <p:spPr bwMode="auto">
            <a:xfrm>
              <a:off x="5422" y="3612"/>
              <a:ext cx="40" cy="4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17" name="Line 21"/>
            <p:cNvSpPr>
              <a:spLocks noChangeShapeType="1"/>
            </p:cNvSpPr>
            <p:nvPr/>
          </p:nvSpPr>
          <p:spPr bwMode="auto">
            <a:xfrm>
              <a:off x="5411" y="3742"/>
              <a:ext cx="40" cy="4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518" name="Freeform 22"/>
            <p:cNvSpPr>
              <a:spLocks/>
            </p:cNvSpPr>
            <p:nvPr/>
          </p:nvSpPr>
          <p:spPr bwMode="auto">
            <a:xfrm>
              <a:off x="4391" y="3601"/>
              <a:ext cx="43" cy="264"/>
            </a:xfrm>
            <a:custGeom>
              <a:avLst/>
              <a:gdLst>
                <a:gd name="T0" fmla="*/ 39 w 60"/>
                <a:gd name="T1" fmla="*/ 32 h 347"/>
                <a:gd name="T2" fmla="*/ 54 w 60"/>
                <a:gd name="T3" fmla="*/ 122 h 347"/>
                <a:gd name="T4" fmla="*/ 9 w 60"/>
                <a:gd name="T5" fmla="*/ 227 h 347"/>
                <a:gd name="T6" fmla="*/ 54 w 60"/>
                <a:gd name="T7" fmla="*/ 347 h 347"/>
              </a:gdLst>
              <a:ahLst/>
              <a:cxnLst>
                <a:cxn ang="0">
                  <a:pos x="T0" y="T1"/>
                </a:cxn>
                <a:cxn ang="0">
                  <a:pos x="T2" y="T3"/>
                </a:cxn>
                <a:cxn ang="0">
                  <a:pos x="T4" y="T5"/>
                </a:cxn>
                <a:cxn ang="0">
                  <a:pos x="T6" y="T7"/>
                </a:cxn>
              </a:cxnLst>
              <a:rect l="0" t="0" r="r" b="b"/>
              <a:pathLst>
                <a:path w="60" h="347">
                  <a:moveTo>
                    <a:pt x="39" y="32"/>
                  </a:moveTo>
                  <a:cubicBezTo>
                    <a:pt x="0" y="150"/>
                    <a:pt x="37" y="0"/>
                    <a:pt x="54" y="122"/>
                  </a:cubicBezTo>
                  <a:cubicBezTo>
                    <a:pt x="60" y="162"/>
                    <a:pt x="29" y="198"/>
                    <a:pt x="9" y="227"/>
                  </a:cubicBezTo>
                  <a:cubicBezTo>
                    <a:pt x="37" y="269"/>
                    <a:pt x="54" y="297"/>
                    <a:pt x="54" y="347"/>
                  </a:cubicBezTo>
                </a:path>
              </a:pathLst>
            </a:custGeom>
            <a:noFill/>
            <a:ln w="28575" cmpd="sng">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106519" name="Text Box 23"/>
          <p:cNvSpPr txBox="1">
            <a:spLocks noChangeArrowheads="1"/>
          </p:cNvSpPr>
          <p:nvPr/>
        </p:nvSpPr>
        <p:spPr bwMode="auto">
          <a:xfrm>
            <a:off x="431800" y="4300538"/>
            <a:ext cx="4440238"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l</a:t>
            </a:r>
            <a:r>
              <a:rPr lang="en-US" sz="2800" baseline="-30000">
                <a:solidFill>
                  <a:srgbClr val="000000"/>
                </a:solidFill>
              </a:rPr>
              <a:t>O</a:t>
            </a:r>
            <a:r>
              <a:rPr lang="en-US" sz="2800">
                <a:solidFill>
                  <a:srgbClr val="000000"/>
                </a:solidFill>
              </a:rPr>
              <a:t>, F</a:t>
            </a:r>
            <a:r>
              <a:rPr lang="en-US" sz="2800" baseline="-30000">
                <a:solidFill>
                  <a:srgbClr val="000000"/>
                </a:solidFill>
              </a:rPr>
              <a:t>O</a:t>
            </a:r>
            <a:r>
              <a:rPr lang="en-US" sz="2800">
                <a:solidFill>
                  <a:srgbClr val="000000"/>
                </a:solidFill>
              </a:rPr>
              <a:t> - chiều  dài và diện </a:t>
            </a:r>
          </a:p>
          <a:p>
            <a:pPr algn="l"/>
            <a:r>
              <a:rPr lang="en-US" sz="2800">
                <a:solidFill>
                  <a:srgbClr val="000000"/>
                </a:solidFill>
              </a:rPr>
              <a:t>tích  ban đầu của mẫu thử;</a:t>
            </a:r>
            <a:endParaRPr lang="en-US" sz="2800"/>
          </a:p>
        </p:txBody>
      </p:sp>
      <p:sp>
        <p:nvSpPr>
          <p:cNvPr id="106520" name="Text Box 24"/>
          <p:cNvSpPr txBox="1">
            <a:spLocks noChangeArrowheads="1"/>
          </p:cNvSpPr>
          <p:nvPr/>
        </p:nvSpPr>
        <p:spPr bwMode="auto">
          <a:xfrm>
            <a:off x="460375" y="5273675"/>
            <a:ext cx="4913313"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l</a:t>
            </a:r>
            <a:r>
              <a:rPr lang="en-US" sz="2800" baseline="-30000">
                <a:solidFill>
                  <a:srgbClr val="000000"/>
                </a:solidFill>
              </a:rPr>
              <a:t>1</a:t>
            </a:r>
            <a:r>
              <a:rPr lang="en-US" sz="2800">
                <a:solidFill>
                  <a:srgbClr val="000000"/>
                </a:solidFill>
              </a:rPr>
              <a:t> - chiều dài của mẫu thử sau</a:t>
            </a:r>
          </a:p>
          <a:p>
            <a:pPr algn="l"/>
            <a:r>
              <a:rPr lang="en-US" sz="2800">
                <a:solidFill>
                  <a:srgbClr val="000000"/>
                </a:solidFill>
              </a:rPr>
              <a:t> khi đứt (đã chắp lại);</a:t>
            </a:r>
            <a:endParaRPr lang="en-US" sz="2800"/>
          </a:p>
        </p:txBody>
      </p:sp>
      <p:sp>
        <p:nvSpPr>
          <p:cNvPr id="106521" name="Text Box 25"/>
          <p:cNvSpPr txBox="1">
            <a:spLocks noChangeArrowheads="1"/>
          </p:cNvSpPr>
          <p:nvPr/>
        </p:nvSpPr>
        <p:spPr bwMode="auto">
          <a:xfrm>
            <a:off x="360363" y="6196013"/>
            <a:ext cx="563562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F</a:t>
            </a:r>
            <a:r>
              <a:rPr lang="en-US" sz="2800" baseline="-30000">
                <a:solidFill>
                  <a:srgbClr val="000000"/>
                </a:solidFill>
              </a:rPr>
              <a:t>1</a:t>
            </a:r>
            <a:r>
              <a:rPr lang="en-US" sz="2800">
                <a:solidFill>
                  <a:srgbClr val="000000"/>
                </a:solidFill>
              </a:rPr>
              <a:t> - diện tích mặt cắt ở chỗ cổ eo.</a:t>
            </a:r>
            <a:r>
              <a:rPr lang="en-US" sz="2800"/>
              <a:t> </a:t>
            </a:r>
          </a:p>
        </p:txBody>
      </p:sp>
      <p:sp>
        <p:nvSpPr>
          <p:cNvPr id="106522" name="Text Box 26"/>
          <p:cNvSpPr txBox="1">
            <a:spLocks noChangeArrowheads="1"/>
          </p:cNvSpPr>
          <p:nvPr/>
        </p:nvSpPr>
        <p:spPr bwMode="auto">
          <a:xfrm>
            <a:off x="288925" y="7162800"/>
            <a:ext cx="67786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Các trị số   δ và   ψ đặc trưng cho độ dẻo của vật liệu.</a:t>
            </a:r>
            <a:r>
              <a:rPr lang="en-US">
                <a:latin typeface="Times New Roman" pitchFamily="18" charset="0"/>
                <a:cs typeface="Times New Roman" pitchFamily="18" charset="0"/>
              </a:rPr>
              <a:t> </a:t>
            </a:r>
          </a:p>
        </p:txBody>
      </p:sp>
      <p:sp>
        <p:nvSpPr>
          <p:cNvPr id="106523" name="Text Box 27"/>
          <p:cNvSpPr txBox="1">
            <a:spLocks noChangeArrowheads="1"/>
          </p:cNvSpPr>
          <p:nvPr/>
        </p:nvSpPr>
        <p:spPr bwMode="auto">
          <a:xfrm>
            <a:off x="560388" y="1395413"/>
            <a:ext cx="3646487"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Độ dãn dài tương đối</a:t>
            </a:r>
            <a:r>
              <a:rPr lang="en-US" sz="2800"/>
              <a:t> </a:t>
            </a:r>
          </a:p>
        </p:txBody>
      </p:sp>
      <p:graphicFrame>
        <p:nvGraphicFramePr>
          <p:cNvPr id="106524" name="Object 28"/>
          <p:cNvGraphicFramePr>
            <a:graphicFrameLocks noChangeAspect="1"/>
          </p:cNvGraphicFramePr>
          <p:nvPr/>
        </p:nvGraphicFramePr>
        <p:xfrm>
          <a:off x="633413" y="1814513"/>
          <a:ext cx="2895600" cy="1682750"/>
        </p:xfrm>
        <a:graphic>
          <a:graphicData uri="http://schemas.openxmlformats.org/presentationml/2006/ole">
            <mc:AlternateContent xmlns:mc="http://schemas.openxmlformats.org/markup-compatibility/2006">
              <mc:Choice xmlns:v="urn:schemas-microsoft-com:vml" Requires="v">
                <p:oleObj spid="_x0000_s106559" name="Document" r:id="rId3" imgW="1273680" imgH="691920" progId="Word.Document.8">
                  <p:embed/>
                </p:oleObj>
              </mc:Choice>
              <mc:Fallback>
                <p:oleObj name="Document" r:id="rId3" imgW="1273680" imgH="691920" progId="Word.Document.8">
                  <p:embed/>
                  <p:pic>
                    <p:nvPicPr>
                      <p:cNvPr id="0" name="Object 2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3413" y="1814513"/>
                        <a:ext cx="2895600" cy="1682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06525" name="Object 29"/>
          <p:cNvGraphicFramePr>
            <a:graphicFrameLocks noChangeAspect="1"/>
          </p:cNvGraphicFramePr>
          <p:nvPr/>
        </p:nvGraphicFramePr>
        <p:xfrm>
          <a:off x="590550" y="3333750"/>
          <a:ext cx="4167188" cy="1503363"/>
        </p:xfrm>
        <a:graphic>
          <a:graphicData uri="http://schemas.openxmlformats.org/presentationml/2006/ole">
            <mc:AlternateContent xmlns:mc="http://schemas.openxmlformats.org/markup-compatibility/2006">
              <mc:Choice xmlns:v="urn:schemas-microsoft-com:vml" Requires="v">
                <p:oleObj spid="_x0000_s106560" name="Document" r:id="rId5" imgW="1624320" imgH="691920" progId="Word.Document.8">
                  <p:embed/>
                </p:oleObj>
              </mc:Choice>
              <mc:Fallback>
                <p:oleObj name="Document" r:id="rId5" imgW="1624320" imgH="691920" progId="Word.Document.8">
                  <p:embed/>
                  <p:pic>
                    <p:nvPicPr>
                      <p:cNvPr id="0" name="Object 2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90550" y="3333750"/>
                        <a:ext cx="4167188" cy="1503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06526" name="Text Box 30"/>
          <p:cNvSpPr txBox="1">
            <a:spLocks noChangeArrowheads="1"/>
          </p:cNvSpPr>
          <p:nvPr/>
        </p:nvSpPr>
        <p:spPr bwMode="auto">
          <a:xfrm>
            <a:off x="555625" y="2819400"/>
            <a:ext cx="307022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Độ thắt tương đối</a:t>
            </a:r>
            <a:r>
              <a:rPr lang="en-US" sz="2800"/>
              <a:t> </a:t>
            </a:r>
          </a:p>
        </p:txBody>
      </p:sp>
      <p:sp>
        <p:nvSpPr>
          <p:cNvPr id="106527" name="Text Box 31"/>
          <p:cNvSpPr txBox="1">
            <a:spLocks noChangeArrowheads="1"/>
          </p:cNvSpPr>
          <p:nvPr/>
        </p:nvSpPr>
        <p:spPr bwMode="auto">
          <a:xfrm>
            <a:off x="3532188" y="3933825"/>
            <a:ext cx="1214437"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(2. 15)</a:t>
            </a:r>
          </a:p>
        </p:txBody>
      </p:sp>
      <p:sp>
        <p:nvSpPr>
          <p:cNvPr id="106528" name="Text Box 32"/>
          <p:cNvSpPr txBox="1">
            <a:spLocks noChangeArrowheads="1"/>
          </p:cNvSpPr>
          <p:nvPr/>
        </p:nvSpPr>
        <p:spPr bwMode="auto">
          <a:xfrm>
            <a:off x="3581400" y="2095500"/>
            <a:ext cx="1214438"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(2. 14)</a:t>
            </a:r>
          </a:p>
        </p:txBody>
      </p:sp>
      <p:grpSp>
        <p:nvGrpSpPr>
          <p:cNvPr id="106529" name="Group 33"/>
          <p:cNvGrpSpPr>
            <a:grpSpLocks/>
          </p:cNvGrpSpPr>
          <p:nvPr/>
        </p:nvGrpSpPr>
        <p:grpSpPr bwMode="auto">
          <a:xfrm>
            <a:off x="5391150" y="1182688"/>
            <a:ext cx="2613025" cy="2817812"/>
            <a:chOff x="5520" y="445"/>
            <a:chExt cx="1646" cy="1775"/>
          </a:xfrm>
        </p:grpSpPr>
        <p:sp>
          <p:nvSpPr>
            <p:cNvPr id="106530" name="Line 34"/>
            <p:cNvSpPr>
              <a:spLocks noChangeShapeType="1"/>
            </p:cNvSpPr>
            <p:nvPr/>
          </p:nvSpPr>
          <p:spPr bwMode="auto">
            <a:xfrm flipV="1">
              <a:off x="5520" y="1387"/>
              <a:ext cx="112" cy="833"/>
            </a:xfrm>
            <a:prstGeom prst="line">
              <a:avLst/>
            </a:prstGeom>
            <a:noFill/>
            <a:ln w="2857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6531" name="Arc 35"/>
            <p:cNvSpPr>
              <a:spLocks/>
            </p:cNvSpPr>
            <p:nvPr/>
          </p:nvSpPr>
          <p:spPr bwMode="auto">
            <a:xfrm>
              <a:off x="5635" y="1322"/>
              <a:ext cx="99" cy="90"/>
            </a:xfrm>
            <a:custGeom>
              <a:avLst/>
              <a:gdLst>
                <a:gd name="G0" fmla="+- 21031 0 0"/>
                <a:gd name="G1" fmla="+- 19462 0 0"/>
                <a:gd name="G2" fmla="+- 21600 0 0"/>
                <a:gd name="T0" fmla="*/ 0 w 21031"/>
                <a:gd name="T1" fmla="*/ 14538 h 19462"/>
                <a:gd name="T2" fmla="*/ 11661 w 21031"/>
                <a:gd name="T3" fmla="*/ 0 h 19462"/>
                <a:gd name="T4" fmla="*/ 21031 w 21031"/>
                <a:gd name="T5" fmla="*/ 19462 h 19462"/>
              </a:gdLst>
              <a:ahLst/>
              <a:cxnLst>
                <a:cxn ang="0">
                  <a:pos x="T0" y="T1"/>
                </a:cxn>
                <a:cxn ang="0">
                  <a:pos x="T2" y="T3"/>
                </a:cxn>
                <a:cxn ang="0">
                  <a:pos x="T4" y="T5"/>
                </a:cxn>
              </a:cxnLst>
              <a:rect l="0" t="0" r="r" b="b"/>
              <a:pathLst>
                <a:path w="21031" h="19462" fill="none" extrusionOk="0">
                  <a:moveTo>
                    <a:pt x="-1" y="14537"/>
                  </a:moveTo>
                  <a:cubicBezTo>
                    <a:pt x="1488" y="8178"/>
                    <a:pt x="5775" y="2833"/>
                    <a:pt x="11661" y="0"/>
                  </a:cubicBezTo>
                </a:path>
                <a:path w="21031" h="19462" stroke="0" extrusionOk="0">
                  <a:moveTo>
                    <a:pt x="-1" y="14537"/>
                  </a:moveTo>
                  <a:cubicBezTo>
                    <a:pt x="1488" y="8178"/>
                    <a:pt x="5775" y="2833"/>
                    <a:pt x="11661" y="0"/>
                  </a:cubicBezTo>
                  <a:lnTo>
                    <a:pt x="21031" y="19462"/>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6532" name="Arc 36"/>
            <p:cNvSpPr>
              <a:spLocks/>
            </p:cNvSpPr>
            <p:nvPr/>
          </p:nvSpPr>
          <p:spPr bwMode="auto">
            <a:xfrm rot="-495432">
              <a:off x="5692" y="1105"/>
              <a:ext cx="1193" cy="666"/>
            </a:xfrm>
            <a:custGeom>
              <a:avLst/>
              <a:gdLst>
                <a:gd name="G0" fmla="+- 13130 0 0"/>
                <a:gd name="G1" fmla="+- 21600 0 0"/>
                <a:gd name="G2" fmla="+- 21600 0 0"/>
                <a:gd name="T0" fmla="*/ 0 w 13529"/>
                <a:gd name="T1" fmla="*/ 4449 h 21600"/>
                <a:gd name="T2" fmla="*/ 13529 w 13529"/>
                <a:gd name="T3" fmla="*/ 4 h 21600"/>
                <a:gd name="T4" fmla="*/ 13130 w 13529"/>
                <a:gd name="T5" fmla="*/ 21600 h 21600"/>
              </a:gdLst>
              <a:ahLst/>
              <a:cxnLst>
                <a:cxn ang="0">
                  <a:pos x="T0" y="T1"/>
                </a:cxn>
                <a:cxn ang="0">
                  <a:pos x="T2" y="T3"/>
                </a:cxn>
                <a:cxn ang="0">
                  <a:pos x="T4" y="T5"/>
                </a:cxn>
              </a:cxnLst>
              <a:rect l="0" t="0" r="r" b="b"/>
              <a:pathLst>
                <a:path w="13529" h="21600" fill="none" extrusionOk="0">
                  <a:moveTo>
                    <a:pt x="-1" y="4448"/>
                  </a:moveTo>
                  <a:cubicBezTo>
                    <a:pt x="3768" y="1563"/>
                    <a:pt x="8383" y="-1"/>
                    <a:pt x="13130" y="0"/>
                  </a:cubicBezTo>
                  <a:cubicBezTo>
                    <a:pt x="13263" y="0"/>
                    <a:pt x="13396" y="1"/>
                    <a:pt x="13529" y="3"/>
                  </a:cubicBezTo>
                </a:path>
                <a:path w="13529" h="21600" stroke="0" extrusionOk="0">
                  <a:moveTo>
                    <a:pt x="-1" y="4448"/>
                  </a:moveTo>
                  <a:cubicBezTo>
                    <a:pt x="3768" y="1563"/>
                    <a:pt x="8383" y="-1"/>
                    <a:pt x="13130" y="0"/>
                  </a:cubicBezTo>
                  <a:cubicBezTo>
                    <a:pt x="13263" y="0"/>
                    <a:pt x="13396" y="1"/>
                    <a:pt x="13529" y="3"/>
                  </a:cubicBezTo>
                  <a:lnTo>
                    <a:pt x="13130" y="21600"/>
                  </a:lnTo>
                  <a:close/>
                </a:path>
              </a:pathLst>
            </a:custGeom>
            <a:noFill/>
            <a:ln w="28575">
              <a:solidFill>
                <a:srgbClr val="003366"/>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6533" name="Arc 37"/>
            <p:cNvSpPr>
              <a:spLocks/>
            </p:cNvSpPr>
            <p:nvPr/>
          </p:nvSpPr>
          <p:spPr bwMode="auto">
            <a:xfrm>
              <a:off x="5994" y="445"/>
              <a:ext cx="1172" cy="581"/>
            </a:xfrm>
            <a:custGeom>
              <a:avLst/>
              <a:gdLst>
                <a:gd name="G0" fmla="+- 0 0 0"/>
                <a:gd name="G1" fmla="+- 0 0 0"/>
                <a:gd name="G2" fmla="+- 21600 0 0"/>
                <a:gd name="T0" fmla="*/ 14835 w 14835"/>
                <a:gd name="T1" fmla="*/ 15700 h 18892"/>
                <a:gd name="T2" fmla="*/ 10471 w 14835"/>
                <a:gd name="T3" fmla="*/ 18892 h 18892"/>
                <a:gd name="T4" fmla="*/ 0 w 14835"/>
                <a:gd name="T5" fmla="*/ 0 h 18892"/>
              </a:gdLst>
              <a:ahLst/>
              <a:cxnLst>
                <a:cxn ang="0">
                  <a:pos x="T0" y="T1"/>
                </a:cxn>
                <a:cxn ang="0">
                  <a:pos x="T2" y="T3"/>
                </a:cxn>
                <a:cxn ang="0">
                  <a:pos x="T4" y="T5"/>
                </a:cxn>
              </a:cxnLst>
              <a:rect l="0" t="0" r="r" b="b"/>
              <a:pathLst>
                <a:path w="14835" h="18892" fill="none" extrusionOk="0">
                  <a:moveTo>
                    <a:pt x="14834" y="15699"/>
                  </a:moveTo>
                  <a:cubicBezTo>
                    <a:pt x="13519" y="16942"/>
                    <a:pt x="12053" y="18015"/>
                    <a:pt x="10471" y="18892"/>
                  </a:cubicBezTo>
                </a:path>
                <a:path w="14835" h="18892" stroke="0" extrusionOk="0">
                  <a:moveTo>
                    <a:pt x="14834" y="15699"/>
                  </a:moveTo>
                  <a:cubicBezTo>
                    <a:pt x="13519" y="16942"/>
                    <a:pt x="12053" y="18015"/>
                    <a:pt x="10471" y="18892"/>
                  </a:cubicBezTo>
                  <a:lnTo>
                    <a:pt x="0" y="0"/>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6534" name="Group 38"/>
          <p:cNvGrpSpPr>
            <a:grpSpLocks/>
          </p:cNvGrpSpPr>
          <p:nvPr/>
        </p:nvGrpSpPr>
        <p:grpSpPr bwMode="auto">
          <a:xfrm>
            <a:off x="4895850" y="1338263"/>
            <a:ext cx="3636963" cy="3119437"/>
            <a:chOff x="3456" y="567"/>
            <a:chExt cx="2291" cy="1965"/>
          </a:xfrm>
        </p:grpSpPr>
        <p:sp>
          <p:nvSpPr>
            <p:cNvPr id="106535" name="Text Box 39"/>
            <p:cNvSpPr txBox="1">
              <a:spLocks noChangeArrowheads="1"/>
            </p:cNvSpPr>
            <p:nvPr/>
          </p:nvSpPr>
          <p:spPr bwMode="auto">
            <a:xfrm>
              <a:off x="5005" y="2205"/>
              <a:ext cx="74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solidFill>
                    <a:srgbClr val="FF0000"/>
                  </a:solidFill>
                  <a:latin typeface="Times New Roman" pitchFamily="18" charset="0"/>
                  <a:cs typeface="Times New Roman" pitchFamily="18" charset="0"/>
                </a:rPr>
                <a:t>ε</a:t>
              </a:r>
              <a:r>
                <a:rPr lang="en-US" sz="2800">
                  <a:solidFill>
                    <a:srgbClr val="FF0000"/>
                  </a:solidFill>
                  <a:latin typeface="Times New Roman" pitchFamily="18" charset="0"/>
                  <a:cs typeface="Times New Roman" pitchFamily="18" charset="0"/>
                </a:rPr>
                <a:t>=</a:t>
              </a:r>
              <a:r>
                <a:rPr lang="el-GR" sz="2800">
                  <a:solidFill>
                    <a:srgbClr val="FF0000"/>
                  </a:solidFill>
                  <a:latin typeface="Times New Roman" pitchFamily="18" charset="0"/>
                  <a:cs typeface="Times New Roman" pitchFamily="18" charset="0"/>
                </a:rPr>
                <a:t>Δ</a:t>
              </a:r>
              <a:r>
                <a:rPr lang="en-US" sz="2800">
                  <a:solidFill>
                    <a:srgbClr val="FF0000"/>
                  </a:solidFill>
                  <a:latin typeface="Times New Roman" pitchFamily="18" charset="0"/>
                  <a:cs typeface="Times New Roman" pitchFamily="18" charset="0"/>
                </a:rPr>
                <a:t>l/l</a:t>
              </a:r>
              <a:r>
                <a:rPr lang="en-US" sz="2800" baseline="-25000">
                  <a:solidFill>
                    <a:srgbClr val="FF0000"/>
                  </a:solidFill>
                  <a:latin typeface="Times New Roman" pitchFamily="18" charset="0"/>
                  <a:cs typeface="Times New Roman" pitchFamily="18" charset="0"/>
                </a:rPr>
                <a:t>o</a:t>
              </a:r>
              <a:endParaRPr lang="el-GR" sz="2800" baseline="-25000">
                <a:solidFill>
                  <a:srgbClr val="FF0000"/>
                </a:solidFill>
                <a:latin typeface="Times New Roman" pitchFamily="18" charset="0"/>
                <a:cs typeface="Times New Roman" pitchFamily="18" charset="0"/>
              </a:endParaRPr>
            </a:p>
          </p:txBody>
        </p:sp>
        <p:sp>
          <p:nvSpPr>
            <p:cNvPr id="106536" name="Text Box 40"/>
            <p:cNvSpPr txBox="1">
              <a:spLocks noChangeArrowheads="1"/>
            </p:cNvSpPr>
            <p:nvPr/>
          </p:nvSpPr>
          <p:spPr bwMode="auto">
            <a:xfrm>
              <a:off x="3470" y="1119"/>
              <a:ext cx="31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latin typeface="Times New Roman" pitchFamily="18" charset="0"/>
                  <a:cs typeface="Times New Roman" pitchFamily="18" charset="0"/>
                </a:rPr>
                <a:t>σ</a:t>
              </a:r>
              <a:r>
                <a:rPr lang="en-US" sz="2800" baseline="-25000"/>
                <a:t>c</a:t>
              </a:r>
            </a:p>
          </p:txBody>
        </p:sp>
        <p:sp>
          <p:nvSpPr>
            <p:cNvPr id="106537" name="Text Box 41"/>
            <p:cNvSpPr txBox="1">
              <a:spLocks noChangeArrowheads="1"/>
            </p:cNvSpPr>
            <p:nvPr/>
          </p:nvSpPr>
          <p:spPr bwMode="auto">
            <a:xfrm>
              <a:off x="3459" y="1321"/>
              <a:ext cx="31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latin typeface="Times New Roman" pitchFamily="18" charset="0"/>
                  <a:cs typeface="Times New Roman" pitchFamily="18" charset="0"/>
                </a:rPr>
                <a:t>σ</a:t>
              </a:r>
              <a:r>
                <a:rPr lang="en-US" sz="2800" baseline="-25000"/>
                <a:t>tl</a:t>
              </a:r>
            </a:p>
          </p:txBody>
        </p:sp>
        <p:sp>
          <p:nvSpPr>
            <p:cNvPr id="106538" name="Text Box 42"/>
            <p:cNvSpPr txBox="1">
              <a:spLocks noChangeArrowheads="1"/>
            </p:cNvSpPr>
            <p:nvPr/>
          </p:nvSpPr>
          <p:spPr bwMode="auto">
            <a:xfrm>
              <a:off x="3977" y="1791"/>
              <a:ext cx="247"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solidFill>
                    <a:srgbClr val="FF0000"/>
                  </a:solidFill>
                </a:rPr>
                <a:t>α</a:t>
              </a:r>
            </a:p>
          </p:txBody>
        </p:sp>
        <p:sp>
          <p:nvSpPr>
            <p:cNvPr id="106539" name="Text Box 43"/>
            <p:cNvSpPr txBox="1">
              <a:spLocks noChangeArrowheads="1"/>
            </p:cNvSpPr>
            <p:nvPr/>
          </p:nvSpPr>
          <p:spPr bwMode="auto">
            <a:xfrm>
              <a:off x="4280" y="1647"/>
              <a:ext cx="71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00"/>
                  </a:solidFill>
                </a:rPr>
                <a:t>E=tg</a:t>
              </a:r>
              <a:r>
                <a:rPr lang="el-GR" sz="2800">
                  <a:solidFill>
                    <a:srgbClr val="FF0000"/>
                  </a:solidFill>
                </a:rPr>
                <a:t>α</a:t>
              </a:r>
            </a:p>
          </p:txBody>
        </p:sp>
        <p:sp>
          <p:nvSpPr>
            <p:cNvPr id="106540" name="Text Box 44"/>
            <p:cNvSpPr txBox="1">
              <a:spLocks noChangeArrowheads="1"/>
            </p:cNvSpPr>
            <p:nvPr/>
          </p:nvSpPr>
          <p:spPr bwMode="auto">
            <a:xfrm>
              <a:off x="3753" y="567"/>
              <a:ext cx="75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solidFill>
                    <a:srgbClr val="FF0000"/>
                  </a:solidFill>
                  <a:latin typeface="Times New Roman" pitchFamily="18" charset="0"/>
                  <a:cs typeface="Times New Roman" pitchFamily="18" charset="0"/>
                </a:rPr>
                <a:t>σ</a:t>
              </a:r>
              <a:r>
                <a:rPr lang="en-US" sz="2800">
                  <a:solidFill>
                    <a:srgbClr val="FF0000"/>
                  </a:solidFill>
                  <a:latin typeface="Times New Roman" pitchFamily="18" charset="0"/>
                  <a:cs typeface="Times New Roman" pitchFamily="18" charset="0"/>
                </a:rPr>
                <a:t>=P/F</a:t>
              </a:r>
              <a:r>
                <a:rPr lang="en-US" sz="2800" baseline="-25000">
                  <a:solidFill>
                    <a:srgbClr val="FF0000"/>
                  </a:solidFill>
                  <a:latin typeface="Times New Roman" pitchFamily="18" charset="0"/>
                  <a:cs typeface="Times New Roman" pitchFamily="18" charset="0"/>
                </a:rPr>
                <a:t>o</a:t>
              </a:r>
              <a:endParaRPr lang="el-GR" sz="2800" baseline="-25000">
                <a:solidFill>
                  <a:srgbClr val="FF0000"/>
                </a:solidFill>
                <a:latin typeface="Times New Roman" pitchFamily="18" charset="0"/>
                <a:cs typeface="Times New Roman" pitchFamily="18" charset="0"/>
              </a:endParaRPr>
            </a:p>
          </p:txBody>
        </p:sp>
        <p:sp>
          <p:nvSpPr>
            <p:cNvPr id="106541" name="Text Box 45"/>
            <p:cNvSpPr txBox="1">
              <a:spLocks noChangeArrowheads="1"/>
            </p:cNvSpPr>
            <p:nvPr/>
          </p:nvSpPr>
          <p:spPr bwMode="auto">
            <a:xfrm>
              <a:off x="3456" y="918"/>
              <a:ext cx="32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latin typeface="Times New Roman" pitchFamily="18" charset="0"/>
                  <a:cs typeface="Times New Roman" pitchFamily="18" charset="0"/>
                </a:rPr>
                <a:t>σ</a:t>
              </a:r>
              <a:r>
                <a:rPr lang="en-US" sz="2800" baseline="-25000"/>
                <a:t>b</a:t>
              </a:r>
            </a:p>
          </p:txBody>
        </p:sp>
        <p:sp>
          <p:nvSpPr>
            <p:cNvPr id="106542" name="Line 46"/>
            <p:cNvSpPr>
              <a:spLocks noChangeShapeType="1"/>
            </p:cNvSpPr>
            <p:nvPr/>
          </p:nvSpPr>
          <p:spPr bwMode="auto">
            <a:xfrm>
              <a:off x="3767" y="2232"/>
              <a:ext cx="1933" cy="0"/>
            </a:xfrm>
            <a:prstGeom prst="line">
              <a:avLst/>
            </a:prstGeom>
            <a:noFill/>
            <a:ln w="9525">
              <a:solidFill>
                <a:schemeClr val="tx1"/>
              </a:solidFill>
              <a:round/>
              <a:headEnd/>
              <a:tailEnd type="stealth"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6543" name="Line 47"/>
            <p:cNvSpPr>
              <a:spLocks noChangeShapeType="1"/>
            </p:cNvSpPr>
            <p:nvPr/>
          </p:nvSpPr>
          <p:spPr bwMode="auto">
            <a:xfrm flipV="1">
              <a:off x="3767" y="678"/>
              <a:ext cx="1" cy="1554"/>
            </a:xfrm>
            <a:prstGeom prst="line">
              <a:avLst/>
            </a:prstGeom>
            <a:noFill/>
            <a:ln w="9525">
              <a:solidFill>
                <a:schemeClr val="tx1"/>
              </a:solidFill>
              <a:round/>
              <a:headEnd/>
              <a:tailEnd type="stealth"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6544" name="Line 48"/>
            <p:cNvSpPr>
              <a:spLocks noChangeShapeType="1"/>
            </p:cNvSpPr>
            <p:nvPr/>
          </p:nvSpPr>
          <p:spPr bwMode="auto">
            <a:xfrm flipV="1">
              <a:off x="3774" y="1455"/>
              <a:ext cx="168" cy="777"/>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6545" name="Arc 49"/>
            <p:cNvSpPr>
              <a:spLocks/>
            </p:cNvSpPr>
            <p:nvPr/>
          </p:nvSpPr>
          <p:spPr bwMode="auto">
            <a:xfrm>
              <a:off x="3938" y="1406"/>
              <a:ext cx="76" cy="66"/>
            </a:xfrm>
            <a:custGeom>
              <a:avLst/>
              <a:gdLst>
                <a:gd name="G0" fmla="+- 21031 0 0"/>
                <a:gd name="G1" fmla="+- 21600 0 0"/>
                <a:gd name="G2" fmla="+- 21600 0 0"/>
                <a:gd name="T0" fmla="*/ 0 w 24582"/>
                <a:gd name="T1" fmla="*/ 16676 h 21600"/>
                <a:gd name="T2" fmla="*/ 24582 w 24582"/>
                <a:gd name="T3" fmla="*/ 294 h 21600"/>
                <a:gd name="T4" fmla="*/ 21031 w 24582"/>
                <a:gd name="T5" fmla="*/ 21600 h 21600"/>
              </a:gdLst>
              <a:ahLst/>
              <a:cxnLst>
                <a:cxn ang="0">
                  <a:pos x="T0" y="T1"/>
                </a:cxn>
                <a:cxn ang="0">
                  <a:pos x="T2" y="T3"/>
                </a:cxn>
                <a:cxn ang="0">
                  <a:pos x="T4" y="T5"/>
                </a:cxn>
              </a:cxnLst>
              <a:rect l="0" t="0" r="r" b="b"/>
              <a:pathLst>
                <a:path w="24582" h="21600" fill="none" extrusionOk="0">
                  <a:moveTo>
                    <a:pt x="-1" y="16675"/>
                  </a:moveTo>
                  <a:cubicBezTo>
                    <a:pt x="2286" y="6907"/>
                    <a:pt x="10998" y="-1"/>
                    <a:pt x="21031" y="0"/>
                  </a:cubicBezTo>
                  <a:cubicBezTo>
                    <a:pt x="22220" y="0"/>
                    <a:pt x="23408" y="98"/>
                    <a:pt x="24582" y="293"/>
                  </a:cubicBezTo>
                </a:path>
                <a:path w="24582" h="21600" stroke="0" extrusionOk="0">
                  <a:moveTo>
                    <a:pt x="-1" y="16675"/>
                  </a:moveTo>
                  <a:cubicBezTo>
                    <a:pt x="2286" y="6907"/>
                    <a:pt x="10998" y="-1"/>
                    <a:pt x="21031" y="0"/>
                  </a:cubicBezTo>
                  <a:cubicBezTo>
                    <a:pt x="22220" y="0"/>
                    <a:pt x="23408" y="98"/>
                    <a:pt x="24582" y="293"/>
                  </a:cubicBezTo>
                  <a:lnTo>
                    <a:pt x="21031" y="21600"/>
                  </a:lnTo>
                  <a:close/>
                </a:path>
              </a:pathLst>
            </a:cu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6546" name="Line 50"/>
            <p:cNvSpPr>
              <a:spLocks noChangeShapeType="1"/>
            </p:cNvSpPr>
            <p:nvPr/>
          </p:nvSpPr>
          <p:spPr bwMode="auto">
            <a:xfrm>
              <a:off x="3998" y="1406"/>
              <a:ext cx="224" cy="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6547" name="Arc 51"/>
            <p:cNvSpPr>
              <a:spLocks/>
            </p:cNvSpPr>
            <p:nvPr/>
          </p:nvSpPr>
          <p:spPr bwMode="auto">
            <a:xfrm>
              <a:off x="4222" y="1340"/>
              <a:ext cx="57" cy="66"/>
            </a:xfrm>
            <a:custGeom>
              <a:avLst/>
              <a:gdLst>
                <a:gd name="G0" fmla="+- 3017 0 0"/>
                <a:gd name="G1" fmla="+- 0 0 0"/>
                <a:gd name="G2" fmla="+- 21600 0 0"/>
                <a:gd name="T0" fmla="*/ 18439 w 18439"/>
                <a:gd name="T1" fmla="*/ 15123 h 21600"/>
                <a:gd name="T2" fmla="*/ 0 w 18439"/>
                <a:gd name="T3" fmla="*/ 21388 h 21600"/>
                <a:gd name="T4" fmla="*/ 3017 w 18439"/>
                <a:gd name="T5" fmla="*/ 0 h 21600"/>
              </a:gdLst>
              <a:ahLst/>
              <a:cxnLst>
                <a:cxn ang="0">
                  <a:pos x="T0" y="T1"/>
                </a:cxn>
                <a:cxn ang="0">
                  <a:pos x="T2" y="T3"/>
                </a:cxn>
                <a:cxn ang="0">
                  <a:pos x="T4" y="T5"/>
                </a:cxn>
              </a:cxnLst>
              <a:rect l="0" t="0" r="r" b="b"/>
              <a:pathLst>
                <a:path w="18439" h="21600" fill="none" extrusionOk="0">
                  <a:moveTo>
                    <a:pt x="18439" y="15123"/>
                  </a:moveTo>
                  <a:cubicBezTo>
                    <a:pt x="14377" y="19265"/>
                    <a:pt x="8818" y="21599"/>
                    <a:pt x="3017" y="21600"/>
                  </a:cubicBezTo>
                  <a:cubicBezTo>
                    <a:pt x="2007" y="21600"/>
                    <a:pt x="999" y="21529"/>
                    <a:pt x="-1" y="21388"/>
                  </a:cubicBezTo>
                </a:path>
                <a:path w="18439" h="21600" stroke="0" extrusionOk="0">
                  <a:moveTo>
                    <a:pt x="18439" y="15123"/>
                  </a:moveTo>
                  <a:cubicBezTo>
                    <a:pt x="14377" y="19265"/>
                    <a:pt x="8818" y="21599"/>
                    <a:pt x="3017" y="21600"/>
                  </a:cubicBezTo>
                  <a:cubicBezTo>
                    <a:pt x="2007" y="21600"/>
                    <a:pt x="999" y="21529"/>
                    <a:pt x="-1" y="21388"/>
                  </a:cubicBezTo>
                  <a:lnTo>
                    <a:pt x="3017" y="0"/>
                  </a:lnTo>
                  <a:close/>
                </a:path>
              </a:pathLst>
            </a:custGeom>
            <a:noFill/>
            <a:ln w="28575">
              <a:solidFill>
                <a:srgbClr val="CC66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6548" name="Arc 52"/>
            <p:cNvSpPr>
              <a:spLocks/>
            </p:cNvSpPr>
            <p:nvPr/>
          </p:nvSpPr>
          <p:spPr bwMode="auto">
            <a:xfrm>
              <a:off x="4276" y="1124"/>
              <a:ext cx="1092" cy="440"/>
            </a:xfrm>
            <a:custGeom>
              <a:avLst/>
              <a:gdLst>
                <a:gd name="G0" fmla="+- 19952 0 0"/>
                <a:gd name="G1" fmla="+- 21600 0 0"/>
                <a:gd name="G2" fmla="+- 21600 0 0"/>
                <a:gd name="T0" fmla="*/ 0 w 31197"/>
                <a:gd name="T1" fmla="*/ 13326 h 21600"/>
                <a:gd name="T2" fmla="*/ 31197 w 31197"/>
                <a:gd name="T3" fmla="*/ 3158 h 21600"/>
                <a:gd name="T4" fmla="*/ 19952 w 31197"/>
                <a:gd name="T5" fmla="*/ 21600 h 21600"/>
              </a:gdLst>
              <a:ahLst/>
              <a:cxnLst>
                <a:cxn ang="0">
                  <a:pos x="T0" y="T1"/>
                </a:cxn>
                <a:cxn ang="0">
                  <a:pos x="T2" y="T3"/>
                </a:cxn>
                <a:cxn ang="0">
                  <a:pos x="T4" y="T5"/>
                </a:cxn>
              </a:cxnLst>
              <a:rect l="0" t="0" r="r" b="b"/>
              <a:pathLst>
                <a:path w="31197" h="21600" fill="none" extrusionOk="0">
                  <a:moveTo>
                    <a:pt x="-1" y="13325"/>
                  </a:moveTo>
                  <a:cubicBezTo>
                    <a:pt x="3344" y="5258"/>
                    <a:pt x="11218" y="-1"/>
                    <a:pt x="19952" y="0"/>
                  </a:cubicBezTo>
                  <a:cubicBezTo>
                    <a:pt x="23919" y="0"/>
                    <a:pt x="27809" y="1092"/>
                    <a:pt x="31197" y="3157"/>
                  </a:cubicBezTo>
                </a:path>
                <a:path w="31197" h="21600" stroke="0" extrusionOk="0">
                  <a:moveTo>
                    <a:pt x="-1" y="13325"/>
                  </a:moveTo>
                  <a:cubicBezTo>
                    <a:pt x="3344" y="5258"/>
                    <a:pt x="11218" y="-1"/>
                    <a:pt x="19952" y="0"/>
                  </a:cubicBezTo>
                  <a:cubicBezTo>
                    <a:pt x="23919" y="0"/>
                    <a:pt x="27809" y="1092"/>
                    <a:pt x="31197" y="3157"/>
                  </a:cubicBezTo>
                  <a:lnTo>
                    <a:pt x="19952" y="21600"/>
                  </a:lnTo>
                  <a:close/>
                </a:path>
              </a:pathLst>
            </a:cu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6549" name="Arc 53"/>
            <p:cNvSpPr>
              <a:spLocks/>
            </p:cNvSpPr>
            <p:nvPr/>
          </p:nvSpPr>
          <p:spPr bwMode="auto">
            <a:xfrm>
              <a:off x="3767" y="1908"/>
              <a:ext cx="336" cy="324"/>
            </a:xfrm>
            <a:custGeom>
              <a:avLst/>
              <a:gdLst>
                <a:gd name="G0" fmla="+- 0 0 0"/>
                <a:gd name="G1" fmla="+- 21022 0 0"/>
                <a:gd name="G2" fmla="+- 21600 0 0"/>
                <a:gd name="T0" fmla="*/ 4961 w 21600"/>
                <a:gd name="T1" fmla="*/ 0 h 21022"/>
                <a:gd name="T2" fmla="*/ 21600 w 21600"/>
                <a:gd name="T3" fmla="*/ 21022 h 21022"/>
                <a:gd name="T4" fmla="*/ 0 w 21600"/>
                <a:gd name="T5" fmla="*/ 21022 h 21022"/>
              </a:gdLst>
              <a:ahLst/>
              <a:cxnLst>
                <a:cxn ang="0">
                  <a:pos x="T0" y="T1"/>
                </a:cxn>
                <a:cxn ang="0">
                  <a:pos x="T2" y="T3"/>
                </a:cxn>
                <a:cxn ang="0">
                  <a:pos x="T4" y="T5"/>
                </a:cxn>
              </a:cxnLst>
              <a:rect l="0" t="0" r="r" b="b"/>
              <a:pathLst>
                <a:path w="21600" h="21022" fill="none" extrusionOk="0">
                  <a:moveTo>
                    <a:pt x="4961" y="-1"/>
                  </a:moveTo>
                  <a:cubicBezTo>
                    <a:pt x="14711" y="2300"/>
                    <a:pt x="21600" y="11003"/>
                    <a:pt x="21600" y="21022"/>
                  </a:cubicBezTo>
                </a:path>
                <a:path w="21600" h="21022" stroke="0" extrusionOk="0">
                  <a:moveTo>
                    <a:pt x="4961" y="-1"/>
                  </a:moveTo>
                  <a:cubicBezTo>
                    <a:pt x="14711" y="2300"/>
                    <a:pt x="21600" y="11003"/>
                    <a:pt x="21600" y="21022"/>
                  </a:cubicBezTo>
                  <a:lnTo>
                    <a:pt x="0" y="21022"/>
                  </a:lnTo>
                  <a:close/>
                </a:path>
              </a:pathLst>
            </a:custGeom>
            <a:noFill/>
            <a:ln w="952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6550" name="Line 54"/>
            <p:cNvSpPr>
              <a:spLocks noChangeShapeType="1"/>
            </p:cNvSpPr>
            <p:nvPr/>
          </p:nvSpPr>
          <p:spPr bwMode="auto">
            <a:xfrm flipH="1">
              <a:off x="3773" y="1406"/>
              <a:ext cx="17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6551" name="Line 55"/>
            <p:cNvSpPr>
              <a:spLocks noChangeShapeType="1"/>
            </p:cNvSpPr>
            <p:nvPr/>
          </p:nvSpPr>
          <p:spPr bwMode="auto">
            <a:xfrm flipH="1">
              <a:off x="3762" y="1122"/>
              <a:ext cx="112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6552" name="Line 56"/>
            <p:cNvSpPr>
              <a:spLocks noChangeShapeType="1"/>
            </p:cNvSpPr>
            <p:nvPr/>
          </p:nvSpPr>
          <p:spPr bwMode="auto">
            <a:xfrm flipH="1">
              <a:off x="3773" y="1479"/>
              <a:ext cx="16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06553" name="Group 57"/>
          <p:cNvGrpSpPr>
            <a:grpSpLocks/>
          </p:cNvGrpSpPr>
          <p:nvPr/>
        </p:nvGrpSpPr>
        <p:grpSpPr bwMode="auto">
          <a:xfrm>
            <a:off x="4970463" y="4597400"/>
            <a:ext cx="4173537" cy="946150"/>
            <a:chOff x="3009" y="2435"/>
            <a:chExt cx="2629" cy="596"/>
          </a:xfrm>
        </p:grpSpPr>
        <p:sp>
          <p:nvSpPr>
            <p:cNvPr id="106554" name="Text Box 58"/>
            <p:cNvSpPr txBox="1">
              <a:spLocks noChangeArrowheads="1"/>
            </p:cNvSpPr>
            <p:nvPr/>
          </p:nvSpPr>
          <p:spPr bwMode="auto">
            <a:xfrm>
              <a:off x="3389" y="2435"/>
              <a:ext cx="2249" cy="5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Biểu đồ ứng suất quy</a:t>
              </a:r>
            </a:p>
            <a:p>
              <a:pPr algn="l"/>
              <a:r>
                <a:rPr lang="en-US" sz="2800"/>
                <a:t> ước</a:t>
              </a:r>
            </a:p>
          </p:txBody>
        </p:sp>
        <p:sp>
          <p:nvSpPr>
            <p:cNvPr id="106555" name="Line 59"/>
            <p:cNvSpPr>
              <a:spLocks noChangeShapeType="1"/>
            </p:cNvSpPr>
            <p:nvPr/>
          </p:nvSpPr>
          <p:spPr bwMode="auto">
            <a:xfrm>
              <a:off x="3009" y="2565"/>
              <a:ext cx="336" cy="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06556" name="Group 60"/>
          <p:cNvGrpSpPr>
            <a:grpSpLocks/>
          </p:cNvGrpSpPr>
          <p:nvPr/>
        </p:nvGrpSpPr>
        <p:grpSpPr bwMode="auto">
          <a:xfrm>
            <a:off x="4910138" y="5595938"/>
            <a:ext cx="4410075" cy="519112"/>
            <a:chOff x="3072" y="2891"/>
            <a:chExt cx="2778" cy="327"/>
          </a:xfrm>
        </p:grpSpPr>
        <p:sp>
          <p:nvSpPr>
            <p:cNvPr id="106557" name="Text Box 61"/>
            <p:cNvSpPr txBox="1">
              <a:spLocks noChangeArrowheads="1"/>
            </p:cNvSpPr>
            <p:nvPr/>
          </p:nvSpPr>
          <p:spPr bwMode="auto">
            <a:xfrm>
              <a:off x="3383" y="2891"/>
              <a:ext cx="2467"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0099"/>
                  </a:solidFill>
                </a:rPr>
                <a:t>Biểu đồ ứng suất thực</a:t>
              </a:r>
            </a:p>
          </p:txBody>
        </p:sp>
        <p:sp>
          <p:nvSpPr>
            <p:cNvPr id="106558" name="Line 62"/>
            <p:cNvSpPr>
              <a:spLocks noChangeShapeType="1"/>
            </p:cNvSpPr>
            <p:nvPr/>
          </p:nvSpPr>
          <p:spPr bwMode="auto">
            <a:xfrm>
              <a:off x="3072" y="3051"/>
              <a:ext cx="336" cy="0"/>
            </a:xfrm>
            <a:prstGeom prst="line">
              <a:avLst/>
            </a:prstGeom>
            <a:noFill/>
            <a:ln w="2857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106499"/>
                                        </p:tgtEl>
                                        <p:attrNameLst>
                                          <p:attrName>style.visibility</p:attrName>
                                        </p:attrNameLst>
                                      </p:cBhvr>
                                      <p:to>
                                        <p:strVal val="visible"/>
                                      </p:to>
                                    </p:set>
                                    <p:animEffect transition="in" filter="wheel(4)">
                                      <p:cBhvr>
                                        <p:cTn id="7" dur="2000"/>
                                        <p:tgtEl>
                                          <p:spTgt spid="10649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106498">
                                            <p:txEl>
                                              <p:pRg st="0" end="0"/>
                                            </p:txEl>
                                          </p:spTgt>
                                        </p:tgtEl>
                                        <p:attrNameLst>
                                          <p:attrName>style.visibility</p:attrName>
                                        </p:attrNameLst>
                                      </p:cBhvr>
                                      <p:to>
                                        <p:strVal val="visible"/>
                                      </p:to>
                                    </p:set>
                                    <p:animEffect transition="in" filter="checkerboard(across)">
                                      <p:cBhvr>
                                        <p:cTn id="12" dur="500"/>
                                        <p:tgtEl>
                                          <p:spTgt spid="106498">
                                            <p:txEl>
                                              <p:pRg st="0" end="0"/>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106498">
                                            <p:txEl>
                                              <p:pRg st="1" end="1"/>
                                            </p:txEl>
                                          </p:spTgt>
                                        </p:tgtEl>
                                        <p:attrNameLst>
                                          <p:attrName>style.visibility</p:attrName>
                                        </p:attrNameLst>
                                      </p:cBhvr>
                                      <p:to>
                                        <p:strVal val="visible"/>
                                      </p:to>
                                    </p:set>
                                    <p:animEffect transition="in" filter="checkerboard(across)">
                                      <p:cBhvr>
                                        <p:cTn id="17" dur="500"/>
                                        <p:tgtEl>
                                          <p:spTgt spid="106498">
                                            <p:txEl>
                                              <p:pRg st="1" end="1"/>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106534"/>
                                        </p:tgtEl>
                                        <p:attrNameLst>
                                          <p:attrName>style.visibility</p:attrName>
                                        </p:attrNameLst>
                                      </p:cBhvr>
                                      <p:to>
                                        <p:strVal val="visible"/>
                                      </p:to>
                                    </p:set>
                                    <p:animEffect transition="in" filter="wheel(4)">
                                      <p:cBhvr>
                                        <p:cTn id="22" dur="2000"/>
                                        <p:tgtEl>
                                          <p:spTgt spid="106534"/>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106553"/>
                                        </p:tgtEl>
                                        <p:attrNameLst>
                                          <p:attrName>style.visibility</p:attrName>
                                        </p:attrNameLst>
                                      </p:cBhvr>
                                      <p:to>
                                        <p:strVal val="visible"/>
                                      </p:to>
                                    </p:set>
                                    <p:animEffect transition="in" filter="wheel(4)">
                                      <p:cBhvr>
                                        <p:cTn id="27" dur="2000"/>
                                        <p:tgtEl>
                                          <p:spTgt spid="106553"/>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106529"/>
                                        </p:tgtEl>
                                        <p:attrNameLst>
                                          <p:attrName>style.visibility</p:attrName>
                                        </p:attrNameLst>
                                      </p:cBhvr>
                                      <p:to>
                                        <p:strVal val="visible"/>
                                      </p:to>
                                    </p:set>
                                    <p:animEffect transition="in" filter="wheel(4)">
                                      <p:cBhvr>
                                        <p:cTn id="32" dur="2000"/>
                                        <p:tgtEl>
                                          <p:spTgt spid="106529"/>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nodeType="clickEffect">
                                  <p:stCondLst>
                                    <p:cond delay="0"/>
                                  </p:stCondLst>
                                  <p:childTnLst>
                                    <p:set>
                                      <p:cBhvr>
                                        <p:cTn id="36" dur="1" fill="hold">
                                          <p:stCondLst>
                                            <p:cond delay="0"/>
                                          </p:stCondLst>
                                        </p:cTn>
                                        <p:tgtEl>
                                          <p:spTgt spid="106556"/>
                                        </p:tgtEl>
                                        <p:attrNameLst>
                                          <p:attrName>style.visibility</p:attrName>
                                        </p:attrNameLst>
                                      </p:cBhvr>
                                      <p:to>
                                        <p:strVal val="visible"/>
                                      </p:to>
                                    </p:set>
                                    <p:animEffect transition="in" filter="checkerboard(across)">
                                      <p:cBhvr>
                                        <p:cTn id="37" dur="2000"/>
                                        <p:tgtEl>
                                          <p:spTgt spid="106556"/>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4" presetClass="entr" presetSubtype="16" fill="hold" grpId="0" nodeType="clickEffect">
                                  <p:stCondLst>
                                    <p:cond delay="0"/>
                                  </p:stCondLst>
                                  <p:childTnLst>
                                    <p:set>
                                      <p:cBhvr>
                                        <p:cTn id="41" dur="1" fill="hold">
                                          <p:stCondLst>
                                            <p:cond delay="0"/>
                                          </p:stCondLst>
                                        </p:cTn>
                                        <p:tgtEl>
                                          <p:spTgt spid="106523"/>
                                        </p:tgtEl>
                                        <p:attrNameLst>
                                          <p:attrName>style.visibility</p:attrName>
                                        </p:attrNameLst>
                                      </p:cBhvr>
                                      <p:to>
                                        <p:strVal val="visible"/>
                                      </p:to>
                                    </p:set>
                                    <p:animEffect transition="in" filter="box(in)">
                                      <p:cBhvr>
                                        <p:cTn id="42" dur="2000"/>
                                        <p:tgtEl>
                                          <p:spTgt spid="106523"/>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nodeType="clickEffect">
                                  <p:stCondLst>
                                    <p:cond delay="0"/>
                                  </p:stCondLst>
                                  <p:childTnLst>
                                    <p:set>
                                      <p:cBhvr>
                                        <p:cTn id="46" dur="1" fill="hold">
                                          <p:stCondLst>
                                            <p:cond delay="0"/>
                                          </p:stCondLst>
                                        </p:cTn>
                                        <p:tgtEl>
                                          <p:spTgt spid="106524"/>
                                        </p:tgtEl>
                                        <p:attrNameLst>
                                          <p:attrName>style.visibility</p:attrName>
                                        </p:attrNameLst>
                                      </p:cBhvr>
                                      <p:to>
                                        <p:strVal val="visible"/>
                                      </p:to>
                                    </p:set>
                                    <p:animEffect transition="in" filter="wheel(4)">
                                      <p:cBhvr>
                                        <p:cTn id="47" dur="2000"/>
                                        <p:tgtEl>
                                          <p:spTgt spid="106524"/>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4" presetClass="entr" presetSubtype="16" fill="hold" grpId="0" nodeType="clickEffect">
                                  <p:stCondLst>
                                    <p:cond delay="0"/>
                                  </p:stCondLst>
                                  <p:childTnLst>
                                    <p:set>
                                      <p:cBhvr>
                                        <p:cTn id="51" dur="1" fill="hold">
                                          <p:stCondLst>
                                            <p:cond delay="0"/>
                                          </p:stCondLst>
                                        </p:cTn>
                                        <p:tgtEl>
                                          <p:spTgt spid="106528"/>
                                        </p:tgtEl>
                                        <p:attrNameLst>
                                          <p:attrName>style.visibility</p:attrName>
                                        </p:attrNameLst>
                                      </p:cBhvr>
                                      <p:to>
                                        <p:strVal val="visible"/>
                                      </p:to>
                                    </p:set>
                                    <p:animEffect transition="in" filter="box(in)">
                                      <p:cBhvr>
                                        <p:cTn id="52" dur="500"/>
                                        <p:tgtEl>
                                          <p:spTgt spid="106528"/>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4" presetClass="entr" presetSubtype="16" fill="hold" grpId="0" nodeType="clickEffect">
                                  <p:stCondLst>
                                    <p:cond delay="0"/>
                                  </p:stCondLst>
                                  <p:childTnLst>
                                    <p:set>
                                      <p:cBhvr>
                                        <p:cTn id="56" dur="1" fill="hold">
                                          <p:stCondLst>
                                            <p:cond delay="0"/>
                                          </p:stCondLst>
                                        </p:cTn>
                                        <p:tgtEl>
                                          <p:spTgt spid="106526"/>
                                        </p:tgtEl>
                                        <p:attrNameLst>
                                          <p:attrName>style.visibility</p:attrName>
                                        </p:attrNameLst>
                                      </p:cBhvr>
                                      <p:to>
                                        <p:strVal val="visible"/>
                                      </p:to>
                                    </p:set>
                                    <p:animEffect transition="in" filter="box(in)">
                                      <p:cBhvr>
                                        <p:cTn id="57" dur="2000"/>
                                        <p:tgtEl>
                                          <p:spTgt spid="106526"/>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1" presetClass="entr" presetSubtype="4" fill="hold" nodeType="clickEffect">
                                  <p:stCondLst>
                                    <p:cond delay="0"/>
                                  </p:stCondLst>
                                  <p:childTnLst>
                                    <p:set>
                                      <p:cBhvr>
                                        <p:cTn id="61" dur="1" fill="hold">
                                          <p:stCondLst>
                                            <p:cond delay="0"/>
                                          </p:stCondLst>
                                        </p:cTn>
                                        <p:tgtEl>
                                          <p:spTgt spid="106525"/>
                                        </p:tgtEl>
                                        <p:attrNameLst>
                                          <p:attrName>style.visibility</p:attrName>
                                        </p:attrNameLst>
                                      </p:cBhvr>
                                      <p:to>
                                        <p:strVal val="visible"/>
                                      </p:to>
                                    </p:set>
                                    <p:animEffect transition="in" filter="wheel(4)">
                                      <p:cBhvr>
                                        <p:cTn id="62" dur="2000"/>
                                        <p:tgtEl>
                                          <p:spTgt spid="106525"/>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4" presetClass="entr" presetSubtype="16" fill="hold" grpId="0" nodeType="clickEffect">
                                  <p:stCondLst>
                                    <p:cond delay="0"/>
                                  </p:stCondLst>
                                  <p:childTnLst>
                                    <p:set>
                                      <p:cBhvr>
                                        <p:cTn id="66" dur="1" fill="hold">
                                          <p:stCondLst>
                                            <p:cond delay="0"/>
                                          </p:stCondLst>
                                        </p:cTn>
                                        <p:tgtEl>
                                          <p:spTgt spid="106527"/>
                                        </p:tgtEl>
                                        <p:attrNameLst>
                                          <p:attrName>style.visibility</p:attrName>
                                        </p:attrNameLst>
                                      </p:cBhvr>
                                      <p:to>
                                        <p:strVal val="visible"/>
                                      </p:to>
                                    </p:set>
                                    <p:animEffect transition="in" filter="box(in)">
                                      <p:cBhvr>
                                        <p:cTn id="67" dur="2000"/>
                                        <p:tgtEl>
                                          <p:spTgt spid="106527"/>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5" presetClass="entr" presetSubtype="10" fill="hold" grpId="0" nodeType="clickEffect">
                                  <p:stCondLst>
                                    <p:cond delay="0"/>
                                  </p:stCondLst>
                                  <p:childTnLst>
                                    <p:set>
                                      <p:cBhvr>
                                        <p:cTn id="71" dur="1" fill="hold">
                                          <p:stCondLst>
                                            <p:cond delay="0"/>
                                          </p:stCondLst>
                                        </p:cTn>
                                        <p:tgtEl>
                                          <p:spTgt spid="106519"/>
                                        </p:tgtEl>
                                        <p:attrNameLst>
                                          <p:attrName>style.visibility</p:attrName>
                                        </p:attrNameLst>
                                      </p:cBhvr>
                                      <p:to>
                                        <p:strVal val="visible"/>
                                      </p:to>
                                    </p:set>
                                    <p:animEffect transition="in" filter="checkerboard(across)">
                                      <p:cBhvr>
                                        <p:cTn id="72" dur="500"/>
                                        <p:tgtEl>
                                          <p:spTgt spid="106519"/>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5" presetClass="entr" presetSubtype="10" fill="hold" grpId="0" nodeType="clickEffect">
                                  <p:stCondLst>
                                    <p:cond delay="0"/>
                                  </p:stCondLst>
                                  <p:childTnLst>
                                    <p:set>
                                      <p:cBhvr>
                                        <p:cTn id="76" dur="1" fill="hold">
                                          <p:stCondLst>
                                            <p:cond delay="0"/>
                                          </p:stCondLst>
                                        </p:cTn>
                                        <p:tgtEl>
                                          <p:spTgt spid="106520"/>
                                        </p:tgtEl>
                                        <p:attrNameLst>
                                          <p:attrName>style.visibility</p:attrName>
                                        </p:attrNameLst>
                                      </p:cBhvr>
                                      <p:to>
                                        <p:strVal val="visible"/>
                                      </p:to>
                                    </p:set>
                                    <p:animEffect transition="in" filter="checkerboard(across)">
                                      <p:cBhvr>
                                        <p:cTn id="77" dur="500"/>
                                        <p:tgtEl>
                                          <p:spTgt spid="106520"/>
                                        </p:tgtEl>
                                      </p:cBhvr>
                                    </p:animEffect>
                                  </p:childTnLst>
                                </p:cTn>
                              </p:par>
                            </p:childTnLst>
                          </p:cTn>
                        </p:par>
                      </p:childTnLst>
                    </p:cTn>
                  </p:par>
                  <p:par>
                    <p:cTn id="78" fill="hold" nodeType="clickPar">
                      <p:stCondLst>
                        <p:cond delay="indefinite"/>
                      </p:stCondLst>
                      <p:childTnLst>
                        <p:par>
                          <p:cTn id="79" fill="hold" nodeType="withGroup">
                            <p:stCondLst>
                              <p:cond delay="0"/>
                            </p:stCondLst>
                            <p:childTnLst>
                              <p:par>
                                <p:cTn id="80" presetID="5" presetClass="entr" presetSubtype="10" fill="hold" grpId="0" nodeType="clickEffect">
                                  <p:stCondLst>
                                    <p:cond delay="0"/>
                                  </p:stCondLst>
                                  <p:childTnLst>
                                    <p:set>
                                      <p:cBhvr>
                                        <p:cTn id="81" dur="1" fill="hold">
                                          <p:stCondLst>
                                            <p:cond delay="0"/>
                                          </p:stCondLst>
                                        </p:cTn>
                                        <p:tgtEl>
                                          <p:spTgt spid="106521"/>
                                        </p:tgtEl>
                                        <p:attrNameLst>
                                          <p:attrName>style.visibility</p:attrName>
                                        </p:attrNameLst>
                                      </p:cBhvr>
                                      <p:to>
                                        <p:strVal val="visible"/>
                                      </p:to>
                                    </p:set>
                                    <p:animEffect transition="in" filter="checkerboard(across)">
                                      <p:cBhvr>
                                        <p:cTn id="82" dur="500"/>
                                        <p:tgtEl>
                                          <p:spTgt spid="106521"/>
                                        </p:tgtEl>
                                      </p:cBhvr>
                                    </p:animEffect>
                                  </p:childTnLst>
                                </p:cTn>
                              </p:par>
                            </p:childTnLst>
                          </p:cTn>
                        </p:par>
                      </p:childTnLst>
                    </p:cTn>
                  </p:par>
                  <p:par>
                    <p:cTn id="83" fill="hold" nodeType="clickPar">
                      <p:stCondLst>
                        <p:cond delay="indefinite"/>
                      </p:stCondLst>
                      <p:childTnLst>
                        <p:par>
                          <p:cTn id="84" fill="hold" nodeType="withGroup">
                            <p:stCondLst>
                              <p:cond delay="0"/>
                            </p:stCondLst>
                            <p:childTnLst>
                              <p:par>
                                <p:cTn id="85" presetID="5" presetClass="entr" presetSubtype="10" fill="hold" grpId="0" nodeType="clickEffect">
                                  <p:stCondLst>
                                    <p:cond delay="0"/>
                                  </p:stCondLst>
                                  <p:childTnLst>
                                    <p:set>
                                      <p:cBhvr>
                                        <p:cTn id="86" dur="1" fill="hold">
                                          <p:stCondLst>
                                            <p:cond delay="0"/>
                                          </p:stCondLst>
                                        </p:cTn>
                                        <p:tgtEl>
                                          <p:spTgt spid="106522"/>
                                        </p:tgtEl>
                                        <p:attrNameLst>
                                          <p:attrName>style.visibility</p:attrName>
                                        </p:attrNameLst>
                                      </p:cBhvr>
                                      <p:to>
                                        <p:strVal val="visible"/>
                                      </p:to>
                                    </p:set>
                                    <p:animEffect transition="in" filter="checkerboard(across)">
                                      <p:cBhvr>
                                        <p:cTn id="87" dur="500"/>
                                        <p:tgtEl>
                                          <p:spTgt spid="1065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6498" grpId="0" build="p" autoUpdateAnimBg="0"/>
      <p:bldP spid="106519" grpId="0" autoUpdateAnimBg="0"/>
      <p:bldP spid="106520" grpId="0" autoUpdateAnimBg="0"/>
      <p:bldP spid="106521" grpId="0" autoUpdateAnimBg="0"/>
      <p:bldP spid="106522" grpId="0" autoUpdateAnimBg="0"/>
      <p:bldP spid="106523" grpId="0"/>
      <p:bldP spid="106526" grpId="0"/>
      <p:bldP spid="106527" grpId="0"/>
      <p:bldP spid="106528"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2" name="Text Box 2"/>
          <p:cNvSpPr txBox="1">
            <a:spLocks noChangeArrowheads="1"/>
          </p:cNvSpPr>
          <p:nvPr/>
        </p:nvSpPr>
        <p:spPr bwMode="auto">
          <a:xfrm>
            <a:off x="461963" y="404813"/>
            <a:ext cx="4002087"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t>2.6.4. </a:t>
            </a:r>
            <a:r>
              <a:rPr lang="en-US" sz="2800" b="1" i="1"/>
              <a:t>Nén vật liệu dẻo</a:t>
            </a:r>
            <a:r>
              <a:rPr lang="en-US" sz="2800"/>
              <a:t>.</a:t>
            </a:r>
          </a:p>
        </p:txBody>
      </p:sp>
      <p:pic>
        <p:nvPicPr>
          <p:cNvPr id="107523" name="Picture 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953000" y="15875"/>
            <a:ext cx="3505200" cy="3321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07524" name="Group 4"/>
          <p:cNvGrpSpPr>
            <a:grpSpLocks/>
          </p:cNvGrpSpPr>
          <p:nvPr/>
        </p:nvGrpSpPr>
        <p:grpSpPr bwMode="auto">
          <a:xfrm>
            <a:off x="7324725" y="842963"/>
            <a:ext cx="1447800" cy="1271587"/>
            <a:chOff x="3648" y="2736"/>
            <a:chExt cx="648" cy="576"/>
          </a:xfrm>
        </p:grpSpPr>
        <p:sp>
          <p:nvSpPr>
            <p:cNvPr id="107525" name="Oval 5"/>
            <p:cNvSpPr>
              <a:spLocks noChangeArrowheads="1"/>
            </p:cNvSpPr>
            <p:nvPr/>
          </p:nvSpPr>
          <p:spPr bwMode="auto">
            <a:xfrm>
              <a:off x="3756" y="2736"/>
              <a:ext cx="431" cy="216"/>
            </a:xfrm>
            <a:prstGeom prst="ellipse">
              <a:avLst/>
            </a:pr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7526" name="Arc 6"/>
            <p:cNvSpPr>
              <a:spLocks/>
            </p:cNvSpPr>
            <p:nvPr/>
          </p:nvSpPr>
          <p:spPr bwMode="auto">
            <a:xfrm>
              <a:off x="3757" y="3204"/>
              <a:ext cx="432" cy="108"/>
            </a:xfrm>
            <a:custGeom>
              <a:avLst/>
              <a:gdLst>
                <a:gd name="G0" fmla="+- 21566 0 0"/>
                <a:gd name="G1" fmla="+- 0 0 0"/>
                <a:gd name="G2" fmla="+- 21600 0 0"/>
                <a:gd name="T0" fmla="*/ 43166 w 43166"/>
                <a:gd name="T1" fmla="*/ 37 h 21600"/>
                <a:gd name="T2" fmla="*/ 0 w 43166"/>
                <a:gd name="T3" fmla="*/ 1213 h 21600"/>
                <a:gd name="T4" fmla="*/ 21566 w 43166"/>
                <a:gd name="T5" fmla="*/ 0 h 21600"/>
              </a:gdLst>
              <a:ahLst/>
              <a:cxnLst>
                <a:cxn ang="0">
                  <a:pos x="T0" y="T1"/>
                </a:cxn>
                <a:cxn ang="0">
                  <a:pos x="T2" y="T3"/>
                </a:cxn>
                <a:cxn ang="0">
                  <a:pos x="T4" y="T5"/>
                </a:cxn>
              </a:cxnLst>
              <a:rect l="0" t="0" r="r" b="b"/>
              <a:pathLst>
                <a:path w="43166" h="21600" fill="none" extrusionOk="0">
                  <a:moveTo>
                    <a:pt x="43165" y="36"/>
                  </a:moveTo>
                  <a:cubicBezTo>
                    <a:pt x="43145" y="11951"/>
                    <a:pt x="33480" y="21599"/>
                    <a:pt x="21566" y="21600"/>
                  </a:cubicBezTo>
                  <a:cubicBezTo>
                    <a:pt x="10107" y="21600"/>
                    <a:pt x="643" y="12653"/>
                    <a:pt x="0" y="1212"/>
                  </a:cubicBezTo>
                </a:path>
                <a:path w="43166" h="21600" stroke="0" extrusionOk="0">
                  <a:moveTo>
                    <a:pt x="43165" y="36"/>
                  </a:moveTo>
                  <a:cubicBezTo>
                    <a:pt x="43145" y="11951"/>
                    <a:pt x="33480" y="21599"/>
                    <a:pt x="21566" y="21600"/>
                  </a:cubicBezTo>
                  <a:cubicBezTo>
                    <a:pt x="10107" y="21600"/>
                    <a:pt x="643" y="12653"/>
                    <a:pt x="0" y="1212"/>
                  </a:cubicBezTo>
                  <a:lnTo>
                    <a:pt x="21566" y="0"/>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7527" name="Arc 7"/>
            <p:cNvSpPr>
              <a:spLocks/>
            </p:cNvSpPr>
            <p:nvPr/>
          </p:nvSpPr>
          <p:spPr bwMode="auto">
            <a:xfrm>
              <a:off x="3648" y="2832"/>
              <a:ext cx="575" cy="375"/>
            </a:xfrm>
            <a:custGeom>
              <a:avLst/>
              <a:gdLst>
                <a:gd name="G0" fmla="+- 0 0 0"/>
                <a:gd name="G1" fmla="+- 6966 0 0"/>
                <a:gd name="G2" fmla="+- 21600 0 0"/>
                <a:gd name="T0" fmla="*/ 20446 w 21600"/>
                <a:gd name="T1" fmla="*/ 0 h 14059"/>
                <a:gd name="T2" fmla="*/ 20402 w 21600"/>
                <a:gd name="T3" fmla="*/ 14059 h 14059"/>
                <a:gd name="T4" fmla="*/ 0 w 21600"/>
                <a:gd name="T5" fmla="*/ 6966 h 14059"/>
              </a:gdLst>
              <a:ahLst/>
              <a:cxnLst>
                <a:cxn ang="0">
                  <a:pos x="T0" y="T1"/>
                </a:cxn>
                <a:cxn ang="0">
                  <a:pos x="T2" y="T3"/>
                </a:cxn>
                <a:cxn ang="0">
                  <a:pos x="T4" y="T5"/>
                </a:cxn>
              </a:cxnLst>
              <a:rect l="0" t="0" r="r" b="b"/>
              <a:pathLst>
                <a:path w="21600" h="14059" fill="none" extrusionOk="0">
                  <a:moveTo>
                    <a:pt x="20445" y="0"/>
                  </a:moveTo>
                  <a:cubicBezTo>
                    <a:pt x="21210" y="2242"/>
                    <a:pt x="21600" y="4596"/>
                    <a:pt x="21600" y="6966"/>
                  </a:cubicBezTo>
                  <a:cubicBezTo>
                    <a:pt x="21600" y="9380"/>
                    <a:pt x="21195" y="11778"/>
                    <a:pt x="20402" y="14059"/>
                  </a:cubicBezTo>
                </a:path>
                <a:path w="21600" h="14059" stroke="0" extrusionOk="0">
                  <a:moveTo>
                    <a:pt x="20445" y="0"/>
                  </a:moveTo>
                  <a:cubicBezTo>
                    <a:pt x="21210" y="2242"/>
                    <a:pt x="21600" y="4596"/>
                    <a:pt x="21600" y="6966"/>
                  </a:cubicBezTo>
                  <a:cubicBezTo>
                    <a:pt x="21600" y="9380"/>
                    <a:pt x="21195" y="11778"/>
                    <a:pt x="20402" y="14059"/>
                  </a:cubicBezTo>
                  <a:lnTo>
                    <a:pt x="0" y="6966"/>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7528" name="Arc 8"/>
            <p:cNvSpPr>
              <a:spLocks/>
            </p:cNvSpPr>
            <p:nvPr/>
          </p:nvSpPr>
          <p:spPr bwMode="auto">
            <a:xfrm>
              <a:off x="3721" y="2835"/>
              <a:ext cx="575" cy="382"/>
            </a:xfrm>
            <a:custGeom>
              <a:avLst/>
              <a:gdLst>
                <a:gd name="G0" fmla="+- 21600 0 0"/>
                <a:gd name="G1" fmla="+- 7328 0 0"/>
                <a:gd name="G2" fmla="+- 21600 0 0"/>
                <a:gd name="T0" fmla="*/ 1164 w 21600"/>
                <a:gd name="T1" fmla="*/ 14323 h 14323"/>
                <a:gd name="T2" fmla="*/ 1281 w 21600"/>
                <a:gd name="T3" fmla="*/ 0 h 14323"/>
                <a:gd name="T4" fmla="*/ 21600 w 21600"/>
                <a:gd name="T5" fmla="*/ 7328 h 14323"/>
              </a:gdLst>
              <a:ahLst/>
              <a:cxnLst>
                <a:cxn ang="0">
                  <a:pos x="T0" y="T1"/>
                </a:cxn>
                <a:cxn ang="0">
                  <a:pos x="T2" y="T3"/>
                </a:cxn>
                <a:cxn ang="0">
                  <a:pos x="T4" y="T5"/>
                </a:cxn>
              </a:cxnLst>
              <a:rect l="0" t="0" r="r" b="b"/>
              <a:pathLst>
                <a:path w="21600" h="14323" fill="none" extrusionOk="0">
                  <a:moveTo>
                    <a:pt x="1164" y="14322"/>
                  </a:moveTo>
                  <a:cubicBezTo>
                    <a:pt x="393" y="12071"/>
                    <a:pt x="0" y="9707"/>
                    <a:pt x="0" y="7328"/>
                  </a:cubicBezTo>
                  <a:cubicBezTo>
                    <a:pt x="-1" y="4829"/>
                    <a:pt x="433" y="2350"/>
                    <a:pt x="1281" y="0"/>
                  </a:cubicBezTo>
                </a:path>
                <a:path w="21600" h="14323" stroke="0" extrusionOk="0">
                  <a:moveTo>
                    <a:pt x="1164" y="14322"/>
                  </a:moveTo>
                  <a:cubicBezTo>
                    <a:pt x="393" y="12071"/>
                    <a:pt x="0" y="9707"/>
                    <a:pt x="0" y="7328"/>
                  </a:cubicBezTo>
                  <a:cubicBezTo>
                    <a:pt x="-1" y="4829"/>
                    <a:pt x="433" y="2350"/>
                    <a:pt x="1281" y="0"/>
                  </a:cubicBezTo>
                  <a:lnTo>
                    <a:pt x="21600" y="7328"/>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107529" name="Text Box 9"/>
          <p:cNvSpPr txBox="1">
            <a:spLocks noChangeArrowheads="1"/>
          </p:cNvSpPr>
          <p:nvPr/>
        </p:nvSpPr>
        <p:spPr bwMode="auto">
          <a:xfrm>
            <a:off x="500063" y="833438"/>
            <a:ext cx="3768725"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FF"/>
                </a:solidFill>
              </a:rPr>
              <a:t>Đồ thị quy ước</a:t>
            </a:r>
          </a:p>
          <a:p>
            <a:pPr algn="l"/>
            <a:r>
              <a:rPr lang="en-US" sz="2800">
                <a:solidFill>
                  <a:srgbClr val="0000FF"/>
                </a:solidFill>
              </a:rPr>
              <a:t> ứng suất - biến dạng. </a:t>
            </a:r>
          </a:p>
        </p:txBody>
      </p:sp>
      <p:sp>
        <p:nvSpPr>
          <p:cNvPr id="107530" name="Text Box 10"/>
          <p:cNvSpPr txBox="1">
            <a:spLocks noChangeArrowheads="1"/>
          </p:cNvSpPr>
          <p:nvPr/>
        </p:nvSpPr>
        <p:spPr bwMode="auto">
          <a:xfrm>
            <a:off x="-57150" y="2138363"/>
            <a:ext cx="544512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i="1">
                <a:solidFill>
                  <a:srgbClr val="000000"/>
                </a:solidFill>
              </a:rPr>
              <a:t> </a:t>
            </a:r>
            <a:r>
              <a:rPr lang="en-US" sz="2800" b="1" i="1"/>
              <a:t>2.6.5. Kéo và nén vật liệu giòn.</a:t>
            </a:r>
            <a:endParaRPr lang="en-US" sz="2800"/>
          </a:p>
        </p:txBody>
      </p:sp>
      <p:sp>
        <p:nvSpPr>
          <p:cNvPr id="107531" name="Text Box 11"/>
          <p:cNvSpPr txBox="1">
            <a:spLocks noChangeArrowheads="1"/>
          </p:cNvSpPr>
          <p:nvPr/>
        </p:nvSpPr>
        <p:spPr bwMode="auto">
          <a:xfrm>
            <a:off x="365125" y="2760663"/>
            <a:ext cx="5168900" cy="39354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    </a:t>
            </a:r>
            <a:r>
              <a:rPr lang="en-US" sz="2800">
                <a:solidFill>
                  <a:srgbClr val="0000FF"/>
                </a:solidFill>
              </a:rPr>
              <a:t>Đồ thị quy ước ứng suất – </a:t>
            </a:r>
          </a:p>
          <a:p>
            <a:pPr algn="l"/>
            <a:r>
              <a:rPr lang="en-US" sz="2800">
                <a:solidFill>
                  <a:srgbClr val="0000FF"/>
                </a:solidFill>
              </a:rPr>
              <a:t>biến dạng của  mẫu thử  bằng</a:t>
            </a:r>
          </a:p>
          <a:p>
            <a:pPr algn="l"/>
            <a:r>
              <a:rPr lang="en-US" sz="2800">
                <a:solidFill>
                  <a:srgbClr val="0000FF"/>
                </a:solidFill>
              </a:rPr>
              <a:t> vật liệu giòn</a:t>
            </a:r>
            <a:r>
              <a:rPr lang="en-US" sz="2800">
                <a:solidFill>
                  <a:srgbClr val="000000"/>
                </a:solidFill>
              </a:rPr>
              <a:t> </a:t>
            </a:r>
            <a:r>
              <a:rPr lang="en-US" sz="2800">
                <a:solidFill>
                  <a:srgbClr val="FF0000"/>
                </a:solidFill>
              </a:rPr>
              <a:t>chỉ có một giai </a:t>
            </a:r>
          </a:p>
          <a:p>
            <a:pPr algn="l"/>
            <a:r>
              <a:rPr lang="en-US" sz="2800">
                <a:solidFill>
                  <a:srgbClr val="FF0000"/>
                </a:solidFill>
              </a:rPr>
              <a:t>đoạn,  đường biểu diễn có </a:t>
            </a:r>
          </a:p>
          <a:p>
            <a:pPr algn="l"/>
            <a:r>
              <a:rPr lang="en-US" sz="2800">
                <a:solidFill>
                  <a:srgbClr val="FF0000"/>
                </a:solidFill>
              </a:rPr>
              <a:t>độ cong bé, gần như thẳng </a:t>
            </a:r>
          </a:p>
          <a:p>
            <a:pPr algn="l"/>
            <a:r>
              <a:rPr lang="en-US" sz="2800">
                <a:solidFill>
                  <a:srgbClr val="FF0000"/>
                </a:solidFill>
              </a:rPr>
              <a:t>và kết  thúc tại  D</a:t>
            </a:r>
            <a:r>
              <a:rPr lang="en-US" sz="2800">
                <a:solidFill>
                  <a:srgbClr val="000000"/>
                </a:solidFill>
              </a:rPr>
              <a:t>  khi  mẫu </a:t>
            </a:r>
          </a:p>
          <a:p>
            <a:pPr algn="l"/>
            <a:r>
              <a:rPr lang="en-US" sz="2800">
                <a:solidFill>
                  <a:srgbClr val="000000"/>
                </a:solidFill>
              </a:rPr>
              <a:t>thử chịu  kéo  đứt  đột ngột </a:t>
            </a:r>
          </a:p>
          <a:p>
            <a:pPr algn="l"/>
            <a:r>
              <a:rPr lang="en-US" sz="2800">
                <a:solidFill>
                  <a:srgbClr val="000000"/>
                </a:solidFill>
              </a:rPr>
              <a:t>hoặc mẫu thử chịu nén nứt vỡ .</a:t>
            </a:r>
          </a:p>
          <a:p>
            <a:pPr algn="l"/>
            <a:endParaRPr lang="en-US" sz="2800"/>
          </a:p>
        </p:txBody>
      </p:sp>
      <p:grpSp>
        <p:nvGrpSpPr>
          <p:cNvPr id="107532" name="Group 12"/>
          <p:cNvGrpSpPr>
            <a:grpSpLocks/>
          </p:cNvGrpSpPr>
          <p:nvPr/>
        </p:nvGrpSpPr>
        <p:grpSpPr bwMode="auto">
          <a:xfrm>
            <a:off x="7467600" y="3505200"/>
            <a:ext cx="914400" cy="1123950"/>
            <a:chOff x="4896" y="2832"/>
            <a:chExt cx="504" cy="612"/>
          </a:xfrm>
        </p:grpSpPr>
        <p:sp>
          <p:nvSpPr>
            <p:cNvPr id="107533" name="Oval 13"/>
            <p:cNvSpPr>
              <a:spLocks noChangeArrowheads="1"/>
            </p:cNvSpPr>
            <p:nvPr/>
          </p:nvSpPr>
          <p:spPr bwMode="auto">
            <a:xfrm>
              <a:off x="4896" y="2832"/>
              <a:ext cx="503" cy="216"/>
            </a:xfrm>
            <a:prstGeom prst="ellipse">
              <a:avLst/>
            </a:pr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7534" name="Arc 14"/>
            <p:cNvSpPr>
              <a:spLocks/>
            </p:cNvSpPr>
            <p:nvPr/>
          </p:nvSpPr>
          <p:spPr bwMode="auto">
            <a:xfrm>
              <a:off x="4897" y="3324"/>
              <a:ext cx="503" cy="120"/>
            </a:xfrm>
            <a:custGeom>
              <a:avLst/>
              <a:gdLst>
                <a:gd name="G0" fmla="+- 21600 0 0"/>
                <a:gd name="G1" fmla="+- 2350 0 0"/>
                <a:gd name="G2" fmla="+- 21600 0 0"/>
                <a:gd name="T0" fmla="*/ 43072 w 43200"/>
                <a:gd name="T1" fmla="*/ 0 h 23950"/>
                <a:gd name="T2" fmla="*/ 21 w 43200"/>
                <a:gd name="T3" fmla="*/ 1391 h 23950"/>
                <a:gd name="T4" fmla="*/ 21600 w 43200"/>
                <a:gd name="T5" fmla="*/ 2350 h 23950"/>
              </a:gdLst>
              <a:ahLst/>
              <a:cxnLst>
                <a:cxn ang="0">
                  <a:pos x="T0" y="T1"/>
                </a:cxn>
                <a:cxn ang="0">
                  <a:pos x="T2" y="T3"/>
                </a:cxn>
                <a:cxn ang="0">
                  <a:pos x="T4" y="T5"/>
                </a:cxn>
              </a:cxnLst>
              <a:rect l="0" t="0" r="r" b="b"/>
              <a:pathLst>
                <a:path w="43200" h="23950" fill="none" extrusionOk="0">
                  <a:moveTo>
                    <a:pt x="43071" y="0"/>
                  </a:moveTo>
                  <a:cubicBezTo>
                    <a:pt x="43157" y="780"/>
                    <a:pt x="43200" y="1564"/>
                    <a:pt x="43200" y="2350"/>
                  </a:cubicBezTo>
                  <a:cubicBezTo>
                    <a:pt x="43200" y="14279"/>
                    <a:pt x="33529" y="23950"/>
                    <a:pt x="21600" y="23950"/>
                  </a:cubicBezTo>
                  <a:cubicBezTo>
                    <a:pt x="9670" y="23950"/>
                    <a:pt x="0" y="14279"/>
                    <a:pt x="0" y="2350"/>
                  </a:cubicBezTo>
                  <a:cubicBezTo>
                    <a:pt x="-1" y="2030"/>
                    <a:pt x="7" y="1710"/>
                    <a:pt x="21" y="1391"/>
                  </a:cubicBezTo>
                </a:path>
                <a:path w="43200" h="23950" stroke="0" extrusionOk="0">
                  <a:moveTo>
                    <a:pt x="43071" y="0"/>
                  </a:moveTo>
                  <a:cubicBezTo>
                    <a:pt x="43157" y="780"/>
                    <a:pt x="43200" y="1564"/>
                    <a:pt x="43200" y="2350"/>
                  </a:cubicBezTo>
                  <a:cubicBezTo>
                    <a:pt x="43200" y="14279"/>
                    <a:pt x="33529" y="23950"/>
                    <a:pt x="21600" y="23950"/>
                  </a:cubicBezTo>
                  <a:cubicBezTo>
                    <a:pt x="9670" y="23950"/>
                    <a:pt x="0" y="14279"/>
                    <a:pt x="0" y="2350"/>
                  </a:cubicBezTo>
                  <a:cubicBezTo>
                    <a:pt x="-1" y="2030"/>
                    <a:pt x="7" y="1710"/>
                    <a:pt x="21" y="1391"/>
                  </a:cubicBezTo>
                  <a:lnTo>
                    <a:pt x="21600" y="2350"/>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7535" name="Line 15"/>
            <p:cNvSpPr>
              <a:spLocks noChangeShapeType="1"/>
            </p:cNvSpPr>
            <p:nvPr/>
          </p:nvSpPr>
          <p:spPr bwMode="auto">
            <a:xfrm>
              <a:off x="4896" y="2958"/>
              <a:ext cx="0" cy="39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536" name="Line 16"/>
            <p:cNvSpPr>
              <a:spLocks noChangeShapeType="1"/>
            </p:cNvSpPr>
            <p:nvPr/>
          </p:nvSpPr>
          <p:spPr bwMode="auto">
            <a:xfrm>
              <a:off x="5399" y="2952"/>
              <a:ext cx="0" cy="39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537" name="Freeform 17"/>
            <p:cNvSpPr>
              <a:spLocks/>
            </p:cNvSpPr>
            <p:nvPr/>
          </p:nvSpPr>
          <p:spPr bwMode="auto">
            <a:xfrm>
              <a:off x="5024" y="3036"/>
              <a:ext cx="27" cy="402"/>
            </a:xfrm>
            <a:custGeom>
              <a:avLst/>
              <a:gdLst>
                <a:gd name="T0" fmla="*/ 35 w 67"/>
                <a:gd name="T1" fmla="*/ 0 h 1005"/>
                <a:gd name="T2" fmla="*/ 20 w 67"/>
                <a:gd name="T3" fmla="*/ 165 h 1005"/>
                <a:gd name="T4" fmla="*/ 35 w 67"/>
                <a:gd name="T5" fmla="*/ 330 h 1005"/>
                <a:gd name="T6" fmla="*/ 50 w 67"/>
                <a:gd name="T7" fmla="*/ 375 h 1005"/>
                <a:gd name="T8" fmla="*/ 20 w 67"/>
                <a:gd name="T9" fmla="*/ 480 h 1005"/>
                <a:gd name="T10" fmla="*/ 20 w 67"/>
                <a:gd name="T11" fmla="*/ 885 h 1005"/>
                <a:gd name="T12" fmla="*/ 35 w 67"/>
                <a:gd name="T13" fmla="*/ 1005 h 1005"/>
              </a:gdLst>
              <a:ahLst/>
              <a:cxnLst>
                <a:cxn ang="0">
                  <a:pos x="T0" y="T1"/>
                </a:cxn>
                <a:cxn ang="0">
                  <a:pos x="T2" y="T3"/>
                </a:cxn>
                <a:cxn ang="0">
                  <a:pos x="T4" y="T5"/>
                </a:cxn>
                <a:cxn ang="0">
                  <a:pos x="T6" y="T7"/>
                </a:cxn>
                <a:cxn ang="0">
                  <a:pos x="T8" y="T9"/>
                </a:cxn>
                <a:cxn ang="0">
                  <a:pos x="T10" y="T11"/>
                </a:cxn>
                <a:cxn ang="0">
                  <a:pos x="T12" y="T13"/>
                </a:cxn>
              </a:cxnLst>
              <a:rect l="0" t="0" r="r" b="b"/>
              <a:pathLst>
                <a:path w="67" h="1005">
                  <a:moveTo>
                    <a:pt x="35" y="0"/>
                  </a:moveTo>
                  <a:cubicBezTo>
                    <a:pt x="15" y="60"/>
                    <a:pt x="0" y="104"/>
                    <a:pt x="20" y="165"/>
                  </a:cubicBezTo>
                  <a:cubicBezTo>
                    <a:pt x="25" y="220"/>
                    <a:pt x="27" y="275"/>
                    <a:pt x="35" y="330"/>
                  </a:cubicBezTo>
                  <a:cubicBezTo>
                    <a:pt x="37" y="346"/>
                    <a:pt x="50" y="359"/>
                    <a:pt x="50" y="375"/>
                  </a:cubicBezTo>
                  <a:cubicBezTo>
                    <a:pt x="50" y="394"/>
                    <a:pt x="27" y="459"/>
                    <a:pt x="20" y="480"/>
                  </a:cubicBezTo>
                  <a:cubicBezTo>
                    <a:pt x="40" y="620"/>
                    <a:pt x="67" y="744"/>
                    <a:pt x="20" y="885"/>
                  </a:cubicBezTo>
                  <a:cubicBezTo>
                    <a:pt x="43" y="954"/>
                    <a:pt x="35" y="914"/>
                    <a:pt x="35" y="1005"/>
                  </a:cubicBezTo>
                </a:path>
              </a:pathLst>
            </a:custGeom>
            <a:noFill/>
            <a:ln w="28575" cmpd="sng">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7538" name="Freeform 18"/>
            <p:cNvSpPr>
              <a:spLocks/>
            </p:cNvSpPr>
            <p:nvPr/>
          </p:nvSpPr>
          <p:spPr bwMode="auto">
            <a:xfrm>
              <a:off x="5283" y="3036"/>
              <a:ext cx="30" cy="378"/>
            </a:xfrm>
            <a:custGeom>
              <a:avLst/>
              <a:gdLst>
                <a:gd name="T0" fmla="*/ 31 w 76"/>
                <a:gd name="T1" fmla="*/ 0 h 945"/>
                <a:gd name="T2" fmla="*/ 76 w 76"/>
                <a:gd name="T3" fmla="*/ 180 h 945"/>
                <a:gd name="T4" fmla="*/ 31 w 76"/>
                <a:gd name="T5" fmla="*/ 450 h 945"/>
                <a:gd name="T6" fmla="*/ 61 w 76"/>
                <a:gd name="T7" fmla="*/ 945 h 945"/>
              </a:gdLst>
              <a:ahLst/>
              <a:cxnLst>
                <a:cxn ang="0">
                  <a:pos x="T0" y="T1"/>
                </a:cxn>
                <a:cxn ang="0">
                  <a:pos x="T2" y="T3"/>
                </a:cxn>
                <a:cxn ang="0">
                  <a:pos x="T4" y="T5"/>
                </a:cxn>
                <a:cxn ang="0">
                  <a:pos x="T6" y="T7"/>
                </a:cxn>
              </a:cxnLst>
              <a:rect l="0" t="0" r="r" b="b"/>
              <a:pathLst>
                <a:path w="76" h="945">
                  <a:moveTo>
                    <a:pt x="31" y="0"/>
                  </a:moveTo>
                  <a:cubicBezTo>
                    <a:pt x="3" y="83"/>
                    <a:pt x="0" y="129"/>
                    <a:pt x="76" y="180"/>
                  </a:cubicBezTo>
                  <a:cubicBezTo>
                    <a:pt x="66" y="276"/>
                    <a:pt x="61" y="360"/>
                    <a:pt x="31" y="450"/>
                  </a:cubicBezTo>
                  <a:cubicBezTo>
                    <a:pt x="51" y="653"/>
                    <a:pt x="61" y="709"/>
                    <a:pt x="61" y="945"/>
                  </a:cubicBezTo>
                </a:path>
              </a:pathLst>
            </a:custGeom>
            <a:noFill/>
            <a:ln w="28575" cmpd="sng">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7539" name="Freeform 19"/>
            <p:cNvSpPr>
              <a:spLocks/>
            </p:cNvSpPr>
            <p:nvPr/>
          </p:nvSpPr>
          <p:spPr bwMode="auto">
            <a:xfrm>
              <a:off x="5164" y="3048"/>
              <a:ext cx="18" cy="396"/>
            </a:xfrm>
            <a:custGeom>
              <a:avLst/>
              <a:gdLst>
                <a:gd name="T0" fmla="*/ 15 w 45"/>
                <a:gd name="T1" fmla="*/ 0 h 990"/>
                <a:gd name="T2" fmla="*/ 30 w 45"/>
                <a:gd name="T3" fmla="*/ 165 h 990"/>
                <a:gd name="T4" fmla="*/ 45 w 45"/>
                <a:gd name="T5" fmla="*/ 210 h 990"/>
                <a:gd name="T6" fmla="*/ 0 w 45"/>
                <a:gd name="T7" fmla="*/ 435 h 990"/>
                <a:gd name="T8" fmla="*/ 30 w 45"/>
                <a:gd name="T9" fmla="*/ 990 h 990"/>
              </a:gdLst>
              <a:ahLst/>
              <a:cxnLst>
                <a:cxn ang="0">
                  <a:pos x="T0" y="T1"/>
                </a:cxn>
                <a:cxn ang="0">
                  <a:pos x="T2" y="T3"/>
                </a:cxn>
                <a:cxn ang="0">
                  <a:pos x="T4" y="T5"/>
                </a:cxn>
                <a:cxn ang="0">
                  <a:pos x="T6" y="T7"/>
                </a:cxn>
                <a:cxn ang="0">
                  <a:pos x="T8" y="T9"/>
                </a:cxn>
              </a:cxnLst>
              <a:rect l="0" t="0" r="r" b="b"/>
              <a:pathLst>
                <a:path w="45" h="990">
                  <a:moveTo>
                    <a:pt x="15" y="0"/>
                  </a:moveTo>
                  <a:cubicBezTo>
                    <a:pt x="20" y="55"/>
                    <a:pt x="22" y="110"/>
                    <a:pt x="30" y="165"/>
                  </a:cubicBezTo>
                  <a:cubicBezTo>
                    <a:pt x="32" y="181"/>
                    <a:pt x="45" y="194"/>
                    <a:pt x="45" y="210"/>
                  </a:cubicBezTo>
                  <a:cubicBezTo>
                    <a:pt x="45" y="283"/>
                    <a:pt x="23" y="366"/>
                    <a:pt x="0" y="435"/>
                  </a:cubicBezTo>
                  <a:cubicBezTo>
                    <a:pt x="20" y="639"/>
                    <a:pt x="30" y="769"/>
                    <a:pt x="30" y="990"/>
                  </a:cubicBezTo>
                </a:path>
              </a:pathLst>
            </a:custGeom>
            <a:noFill/>
            <a:ln w="28575" cmpd="sng">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07540" name="Group 20"/>
          <p:cNvGrpSpPr>
            <a:grpSpLocks/>
          </p:cNvGrpSpPr>
          <p:nvPr/>
        </p:nvGrpSpPr>
        <p:grpSpPr bwMode="auto">
          <a:xfrm>
            <a:off x="5867400" y="4337050"/>
            <a:ext cx="2501900" cy="2959100"/>
            <a:chOff x="1872" y="2744"/>
            <a:chExt cx="1576" cy="1864"/>
          </a:xfrm>
        </p:grpSpPr>
        <p:sp>
          <p:nvSpPr>
            <p:cNvPr id="107541" name="Text Box 21"/>
            <p:cNvSpPr txBox="1">
              <a:spLocks noChangeArrowheads="1"/>
            </p:cNvSpPr>
            <p:nvPr/>
          </p:nvSpPr>
          <p:spPr bwMode="auto">
            <a:xfrm>
              <a:off x="2112" y="3465"/>
              <a:ext cx="133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33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3300"/>
                  </a:solidFill>
                </a:rPr>
                <a:t>Đường thực</a:t>
              </a:r>
            </a:p>
          </p:txBody>
        </p:sp>
        <p:sp>
          <p:nvSpPr>
            <p:cNvPr id="107542" name="Arc 22"/>
            <p:cNvSpPr>
              <a:spLocks/>
            </p:cNvSpPr>
            <p:nvPr/>
          </p:nvSpPr>
          <p:spPr bwMode="auto">
            <a:xfrm flipH="1" flipV="1">
              <a:off x="1872" y="2744"/>
              <a:ext cx="1016" cy="1864"/>
            </a:xfrm>
            <a:custGeom>
              <a:avLst/>
              <a:gdLst>
                <a:gd name="G0" fmla="+- 0 0 0"/>
                <a:gd name="G1" fmla="+- 0 0 0"/>
                <a:gd name="G2" fmla="+- 21600 0 0"/>
                <a:gd name="T0" fmla="*/ 19876 w 19876"/>
                <a:gd name="T1" fmla="*/ 8457 h 19776"/>
                <a:gd name="T2" fmla="*/ 8687 w 19876"/>
                <a:gd name="T3" fmla="*/ 19776 h 19776"/>
                <a:gd name="T4" fmla="*/ 0 w 19876"/>
                <a:gd name="T5" fmla="*/ 0 h 19776"/>
              </a:gdLst>
              <a:ahLst/>
              <a:cxnLst>
                <a:cxn ang="0">
                  <a:pos x="T0" y="T1"/>
                </a:cxn>
                <a:cxn ang="0">
                  <a:pos x="T2" y="T3"/>
                </a:cxn>
                <a:cxn ang="0">
                  <a:pos x="T4" y="T5"/>
                </a:cxn>
              </a:cxnLst>
              <a:rect l="0" t="0" r="r" b="b"/>
              <a:pathLst>
                <a:path w="19876" h="19776" fill="none" extrusionOk="0">
                  <a:moveTo>
                    <a:pt x="19875" y="8456"/>
                  </a:moveTo>
                  <a:cubicBezTo>
                    <a:pt x="17722" y="13516"/>
                    <a:pt x="13721" y="17564"/>
                    <a:pt x="8687" y="19776"/>
                  </a:cubicBezTo>
                </a:path>
                <a:path w="19876" h="19776" stroke="0" extrusionOk="0">
                  <a:moveTo>
                    <a:pt x="19875" y="8456"/>
                  </a:moveTo>
                  <a:cubicBezTo>
                    <a:pt x="17722" y="13516"/>
                    <a:pt x="13721" y="17564"/>
                    <a:pt x="8687" y="19776"/>
                  </a:cubicBezTo>
                  <a:lnTo>
                    <a:pt x="0" y="0"/>
                  </a:lnTo>
                  <a:close/>
                </a:path>
              </a:pathLst>
            </a:custGeom>
            <a:noFill/>
            <a:ln w="28575">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7543" name="Line 23"/>
            <p:cNvSpPr>
              <a:spLocks noChangeShapeType="1"/>
            </p:cNvSpPr>
            <p:nvPr/>
          </p:nvSpPr>
          <p:spPr bwMode="auto">
            <a:xfrm>
              <a:off x="2160" y="3060"/>
              <a:ext cx="374" cy="466"/>
            </a:xfrm>
            <a:prstGeom prst="line">
              <a:avLst/>
            </a:prstGeom>
            <a:noFill/>
            <a:ln w="952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07544" name="Group 24"/>
          <p:cNvGrpSpPr>
            <a:grpSpLocks/>
          </p:cNvGrpSpPr>
          <p:nvPr/>
        </p:nvGrpSpPr>
        <p:grpSpPr bwMode="auto">
          <a:xfrm>
            <a:off x="5886450" y="4343400"/>
            <a:ext cx="2441575" cy="1676400"/>
            <a:chOff x="5758" y="2736"/>
            <a:chExt cx="1538" cy="1056"/>
          </a:xfrm>
        </p:grpSpPr>
        <p:sp>
          <p:nvSpPr>
            <p:cNvPr id="107545" name="Text Box 25"/>
            <p:cNvSpPr txBox="1">
              <a:spLocks noChangeArrowheads="1"/>
            </p:cNvSpPr>
            <p:nvPr/>
          </p:nvSpPr>
          <p:spPr bwMode="auto">
            <a:xfrm>
              <a:off x="5968" y="3120"/>
              <a:ext cx="132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3366"/>
                  </a:solidFill>
                  <a:latin typeface="Times New Roman" pitchFamily="18" charset="0"/>
                  <a:cs typeface="Times New Roman" pitchFamily="18" charset="0"/>
                </a:rPr>
                <a:t>Đường quy ước</a:t>
              </a:r>
            </a:p>
          </p:txBody>
        </p:sp>
        <p:sp>
          <p:nvSpPr>
            <p:cNvPr id="107546" name="Line 26"/>
            <p:cNvSpPr>
              <a:spLocks noChangeShapeType="1"/>
            </p:cNvSpPr>
            <p:nvPr/>
          </p:nvSpPr>
          <p:spPr bwMode="auto">
            <a:xfrm flipH="1">
              <a:off x="5758" y="2736"/>
              <a:ext cx="386" cy="1056"/>
            </a:xfrm>
            <a:prstGeom prst="line">
              <a:avLst/>
            </a:prstGeom>
            <a:noFill/>
            <a:ln w="2857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7547" name="Line 27"/>
            <p:cNvSpPr>
              <a:spLocks noChangeShapeType="1"/>
            </p:cNvSpPr>
            <p:nvPr/>
          </p:nvSpPr>
          <p:spPr bwMode="auto">
            <a:xfrm>
              <a:off x="6096" y="2880"/>
              <a:ext cx="480" cy="288"/>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07548" name="Group 28"/>
          <p:cNvGrpSpPr>
            <a:grpSpLocks/>
          </p:cNvGrpSpPr>
          <p:nvPr/>
        </p:nvGrpSpPr>
        <p:grpSpPr bwMode="auto">
          <a:xfrm>
            <a:off x="5414963" y="4086225"/>
            <a:ext cx="1366837" cy="1095375"/>
            <a:chOff x="3411" y="2574"/>
            <a:chExt cx="861" cy="690"/>
          </a:xfrm>
        </p:grpSpPr>
        <p:sp>
          <p:nvSpPr>
            <p:cNvPr id="107549" name="Line 29"/>
            <p:cNvSpPr>
              <a:spLocks noChangeShapeType="1"/>
            </p:cNvSpPr>
            <p:nvPr/>
          </p:nvSpPr>
          <p:spPr bwMode="auto">
            <a:xfrm>
              <a:off x="3696" y="3120"/>
              <a:ext cx="240" cy="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7550" name="Text Box 30"/>
            <p:cNvSpPr txBox="1">
              <a:spLocks noChangeArrowheads="1"/>
            </p:cNvSpPr>
            <p:nvPr/>
          </p:nvSpPr>
          <p:spPr bwMode="auto">
            <a:xfrm>
              <a:off x="3411" y="2574"/>
              <a:ext cx="329"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ru-RU" sz="2800"/>
                <a:t>б</a:t>
              </a:r>
              <a:r>
                <a:rPr lang="en-US" sz="2800" baseline="-25000"/>
                <a:t>b</a:t>
              </a:r>
              <a:endParaRPr lang="ru-RU" sz="2800" baseline="-25000"/>
            </a:p>
          </p:txBody>
        </p:sp>
        <p:sp>
          <p:nvSpPr>
            <p:cNvPr id="107551" name="Text Box 31"/>
            <p:cNvSpPr txBox="1">
              <a:spLocks noChangeArrowheads="1"/>
            </p:cNvSpPr>
            <p:nvPr/>
          </p:nvSpPr>
          <p:spPr bwMode="auto">
            <a:xfrm>
              <a:off x="3424" y="2937"/>
              <a:ext cx="320"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ru-RU" sz="2800"/>
                <a:t>б</a:t>
              </a:r>
              <a:r>
                <a:rPr lang="en-US" sz="2800" baseline="-25000"/>
                <a:t>tl</a:t>
              </a:r>
              <a:endParaRPr lang="ru-RU" sz="2800" baseline="-25000"/>
            </a:p>
          </p:txBody>
        </p:sp>
        <p:sp>
          <p:nvSpPr>
            <p:cNvPr id="107552" name="Line 32"/>
            <p:cNvSpPr>
              <a:spLocks noChangeShapeType="1"/>
            </p:cNvSpPr>
            <p:nvPr/>
          </p:nvSpPr>
          <p:spPr bwMode="auto">
            <a:xfrm>
              <a:off x="3696" y="2736"/>
              <a:ext cx="576" cy="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07553" name="Group 33"/>
          <p:cNvGrpSpPr>
            <a:grpSpLocks/>
          </p:cNvGrpSpPr>
          <p:nvPr/>
        </p:nvGrpSpPr>
        <p:grpSpPr bwMode="auto">
          <a:xfrm>
            <a:off x="5461000" y="3505200"/>
            <a:ext cx="3124200" cy="2998788"/>
            <a:chOff x="3440" y="2208"/>
            <a:chExt cx="1968" cy="1889"/>
          </a:xfrm>
        </p:grpSpPr>
        <p:sp>
          <p:nvSpPr>
            <p:cNvPr id="107554" name="Text Box 34"/>
            <p:cNvSpPr txBox="1">
              <a:spLocks noChangeArrowheads="1"/>
            </p:cNvSpPr>
            <p:nvPr/>
          </p:nvSpPr>
          <p:spPr bwMode="auto">
            <a:xfrm>
              <a:off x="3974" y="2330"/>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107555" name="Line 35"/>
            <p:cNvSpPr>
              <a:spLocks noChangeShapeType="1"/>
            </p:cNvSpPr>
            <p:nvPr/>
          </p:nvSpPr>
          <p:spPr bwMode="auto">
            <a:xfrm>
              <a:off x="3696" y="2352"/>
              <a:ext cx="0" cy="1440"/>
            </a:xfrm>
            <a:prstGeom prst="line">
              <a:avLst/>
            </a:prstGeom>
            <a:noFill/>
            <a:ln w="9525">
              <a:solidFill>
                <a:schemeClr val="tx1"/>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7556" name="Line 36"/>
            <p:cNvSpPr>
              <a:spLocks noChangeShapeType="1"/>
            </p:cNvSpPr>
            <p:nvPr/>
          </p:nvSpPr>
          <p:spPr bwMode="auto">
            <a:xfrm>
              <a:off x="3696" y="3792"/>
              <a:ext cx="1680" cy="0"/>
            </a:xfrm>
            <a:prstGeom prst="line">
              <a:avLst/>
            </a:prstGeom>
            <a:noFill/>
            <a:ln w="952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7557" name="Text Box 37"/>
            <p:cNvSpPr txBox="1">
              <a:spLocks noChangeArrowheads="1"/>
            </p:cNvSpPr>
            <p:nvPr/>
          </p:nvSpPr>
          <p:spPr bwMode="auto">
            <a:xfrm>
              <a:off x="3440" y="2208"/>
              <a:ext cx="244"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ru-RU" sz="2800"/>
                <a:t>б</a:t>
              </a:r>
            </a:p>
          </p:txBody>
        </p:sp>
        <p:sp>
          <p:nvSpPr>
            <p:cNvPr id="107558" name="Text Box 38"/>
            <p:cNvSpPr txBox="1">
              <a:spLocks noChangeArrowheads="1"/>
            </p:cNvSpPr>
            <p:nvPr/>
          </p:nvSpPr>
          <p:spPr bwMode="auto">
            <a:xfrm>
              <a:off x="5192" y="3770"/>
              <a:ext cx="21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t>ε</a:t>
              </a:r>
            </a:p>
          </p:txBody>
        </p:sp>
      </p:grpSp>
      <p:sp>
        <p:nvSpPr>
          <p:cNvPr id="107559" name="Text Box 39"/>
          <p:cNvSpPr txBox="1">
            <a:spLocks noChangeArrowheads="1"/>
          </p:cNvSpPr>
          <p:nvPr/>
        </p:nvSpPr>
        <p:spPr bwMode="auto">
          <a:xfrm>
            <a:off x="5603875" y="5951538"/>
            <a:ext cx="46037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O</a:t>
            </a:r>
          </a:p>
        </p:txBody>
      </p:sp>
      <p:sp>
        <p:nvSpPr>
          <p:cNvPr id="107560" name="Text Box 40"/>
          <p:cNvSpPr txBox="1">
            <a:spLocks noChangeArrowheads="1"/>
          </p:cNvSpPr>
          <p:nvPr/>
        </p:nvSpPr>
        <p:spPr bwMode="auto">
          <a:xfrm>
            <a:off x="6842125" y="3875088"/>
            <a:ext cx="44132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D</a:t>
            </a:r>
          </a:p>
        </p:txBody>
      </p:sp>
      <p:grpSp>
        <p:nvGrpSpPr>
          <p:cNvPr id="107561" name="Group 41"/>
          <p:cNvGrpSpPr>
            <a:grpSpLocks noChangeAspect="1"/>
          </p:cNvGrpSpPr>
          <p:nvPr/>
        </p:nvGrpSpPr>
        <p:grpSpPr bwMode="auto">
          <a:xfrm>
            <a:off x="5365750" y="95250"/>
            <a:ext cx="311150" cy="287338"/>
            <a:chOff x="3380" y="60"/>
            <a:chExt cx="196" cy="181"/>
          </a:xfrm>
        </p:grpSpPr>
        <p:sp>
          <p:nvSpPr>
            <p:cNvPr id="107562" name="AutoShape 42"/>
            <p:cNvSpPr>
              <a:spLocks noChangeAspect="1" noChangeArrowheads="1" noTextEdit="1"/>
            </p:cNvSpPr>
            <p:nvPr/>
          </p:nvSpPr>
          <p:spPr bwMode="auto">
            <a:xfrm>
              <a:off x="3380" y="60"/>
              <a:ext cx="196"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7563" name="Rectangle 43"/>
            <p:cNvSpPr>
              <a:spLocks noChangeArrowheads="1"/>
            </p:cNvSpPr>
            <p:nvPr/>
          </p:nvSpPr>
          <p:spPr bwMode="auto">
            <a:xfrm>
              <a:off x="3390" y="-16"/>
              <a:ext cx="260" cy="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i="1">
                  <a:solidFill>
                    <a:srgbClr val="000000"/>
                  </a:solidFill>
                  <a:latin typeface="Symbol" pitchFamily="18" charset="2"/>
                </a:rPr>
                <a:t>s</a:t>
              </a:r>
              <a:endParaRPr lang="en-US" sz="2800"/>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07522"/>
                                        </p:tgtEl>
                                        <p:attrNameLst>
                                          <p:attrName>style.visibility</p:attrName>
                                        </p:attrNameLst>
                                      </p:cBhvr>
                                      <p:to>
                                        <p:strVal val="visible"/>
                                      </p:to>
                                    </p:set>
                                    <p:animEffect transition="in" filter="checkerboard(across)">
                                      <p:cBhvr>
                                        <p:cTn id="7" dur="2000"/>
                                        <p:tgtEl>
                                          <p:spTgt spid="10752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107524"/>
                                        </p:tgtEl>
                                        <p:attrNameLst>
                                          <p:attrName>style.visibility</p:attrName>
                                        </p:attrNameLst>
                                      </p:cBhvr>
                                      <p:to>
                                        <p:strVal val="visible"/>
                                      </p:to>
                                    </p:set>
                                    <p:animEffect transition="in" filter="wheel(4)">
                                      <p:cBhvr>
                                        <p:cTn id="12" dur="2000"/>
                                        <p:tgtEl>
                                          <p:spTgt spid="10752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107523"/>
                                        </p:tgtEl>
                                        <p:attrNameLst>
                                          <p:attrName>style.visibility</p:attrName>
                                        </p:attrNameLst>
                                      </p:cBhvr>
                                      <p:to>
                                        <p:strVal val="visible"/>
                                      </p:to>
                                    </p:set>
                                    <p:animEffect transition="in" filter="wheel(4)">
                                      <p:cBhvr>
                                        <p:cTn id="17" dur="2000"/>
                                        <p:tgtEl>
                                          <p:spTgt spid="10752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107529"/>
                                        </p:tgtEl>
                                        <p:attrNameLst>
                                          <p:attrName>style.visibility</p:attrName>
                                        </p:attrNameLst>
                                      </p:cBhvr>
                                      <p:to>
                                        <p:strVal val="visible"/>
                                      </p:to>
                                    </p:set>
                                    <p:animEffect transition="in" filter="checkerboard(across)">
                                      <p:cBhvr>
                                        <p:cTn id="22" dur="2000"/>
                                        <p:tgtEl>
                                          <p:spTgt spid="10752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107530"/>
                                        </p:tgtEl>
                                        <p:attrNameLst>
                                          <p:attrName>style.visibility</p:attrName>
                                        </p:attrNameLst>
                                      </p:cBhvr>
                                      <p:to>
                                        <p:strVal val="visible"/>
                                      </p:to>
                                    </p:set>
                                    <p:animEffect transition="in" filter="checkerboard(across)">
                                      <p:cBhvr>
                                        <p:cTn id="27" dur="2000"/>
                                        <p:tgtEl>
                                          <p:spTgt spid="107530"/>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107553"/>
                                        </p:tgtEl>
                                        <p:attrNameLst>
                                          <p:attrName>style.visibility</p:attrName>
                                        </p:attrNameLst>
                                      </p:cBhvr>
                                      <p:to>
                                        <p:strVal val="visible"/>
                                      </p:to>
                                    </p:set>
                                    <p:animEffect transition="in" filter="wheel(4)">
                                      <p:cBhvr>
                                        <p:cTn id="32" dur="2000"/>
                                        <p:tgtEl>
                                          <p:spTgt spid="107553"/>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107540"/>
                                        </p:tgtEl>
                                        <p:attrNameLst>
                                          <p:attrName>style.visibility</p:attrName>
                                        </p:attrNameLst>
                                      </p:cBhvr>
                                      <p:to>
                                        <p:strVal val="visible"/>
                                      </p:to>
                                    </p:set>
                                    <p:animEffect transition="in" filter="wheel(4)">
                                      <p:cBhvr>
                                        <p:cTn id="37" dur="2000"/>
                                        <p:tgtEl>
                                          <p:spTgt spid="107540"/>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grpId="0" nodeType="clickEffect">
                                  <p:stCondLst>
                                    <p:cond delay="0"/>
                                  </p:stCondLst>
                                  <p:childTnLst>
                                    <p:set>
                                      <p:cBhvr>
                                        <p:cTn id="41" dur="1" fill="hold">
                                          <p:stCondLst>
                                            <p:cond delay="0"/>
                                          </p:stCondLst>
                                        </p:cTn>
                                        <p:tgtEl>
                                          <p:spTgt spid="107559"/>
                                        </p:tgtEl>
                                        <p:attrNameLst>
                                          <p:attrName>style.visibility</p:attrName>
                                        </p:attrNameLst>
                                      </p:cBhvr>
                                      <p:to>
                                        <p:strVal val="visible"/>
                                      </p:to>
                                    </p:set>
                                    <p:animEffect transition="in" filter="wheel(4)">
                                      <p:cBhvr>
                                        <p:cTn id="42" dur="2000"/>
                                        <p:tgtEl>
                                          <p:spTgt spid="107559"/>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grpId="0" nodeType="clickEffect">
                                  <p:stCondLst>
                                    <p:cond delay="0"/>
                                  </p:stCondLst>
                                  <p:childTnLst>
                                    <p:set>
                                      <p:cBhvr>
                                        <p:cTn id="46" dur="1" fill="hold">
                                          <p:stCondLst>
                                            <p:cond delay="0"/>
                                          </p:stCondLst>
                                        </p:cTn>
                                        <p:tgtEl>
                                          <p:spTgt spid="107560"/>
                                        </p:tgtEl>
                                        <p:attrNameLst>
                                          <p:attrName>style.visibility</p:attrName>
                                        </p:attrNameLst>
                                      </p:cBhvr>
                                      <p:to>
                                        <p:strVal val="visible"/>
                                      </p:to>
                                    </p:set>
                                    <p:animEffect transition="in" filter="wheel(4)">
                                      <p:cBhvr>
                                        <p:cTn id="47" dur="2000"/>
                                        <p:tgtEl>
                                          <p:spTgt spid="107560"/>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2" presetClass="entr" presetSubtype="1" fill="hold" grpId="0" nodeType="clickEffect">
                                  <p:stCondLst>
                                    <p:cond delay="0"/>
                                  </p:stCondLst>
                                  <p:childTnLst>
                                    <p:set>
                                      <p:cBhvr>
                                        <p:cTn id="51" dur="1" fill="hold">
                                          <p:stCondLst>
                                            <p:cond delay="0"/>
                                          </p:stCondLst>
                                        </p:cTn>
                                        <p:tgtEl>
                                          <p:spTgt spid="107531"/>
                                        </p:tgtEl>
                                        <p:attrNameLst>
                                          <p:attrName>style.visibility</p:attrName>
                                        </p:attrNameLst>
                                      </p:cBhvr>
                                      <p:to>
                                        <p:strVal val="visible"/>
                                      </p:to>
                                    </p:set>
                                    <p:animEffect transition="in" filter="wipe(up)">
                                      <p:cBhvr>
                                        <p:cTn id="52" dur="2000"/>
                                        <p:tgtEl>
                                          <p:spTgt spid="107531"/>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1" presetClass="entr" presetSubtype="4" fill="hold" nodeType="clickEffect">
                                  <p:stCondLst>
                                    <p:cond delay="0"/>
                                  </p:stCondLst>
                                  <p:childTnLst>
                                    <p:set>
                                      <p:cBhvr>
                                        <p:cTn id="56" dur="1" fill="hold">
                                          <p:stCondLst>
                                            <p:cond delay="0"/>
                                          </p:stCondLst>
                                        </p:cTn>
                                        <p:tgtEl>
                                          <p:spTgt spid="107532"/>
                                        </p:tgtEl>
                                        <p:attrNameLst>
                                          <p:attrName>style.visibility</p:attrName>
                                        </p:attrNameLst>
                                      </p:cBhvr>
                                      <p:to>
                                        <p:strVal val="visible"/>
                                      </p:to>
                                    </p:set>
                                    <p:animEffect transition="in" filter="wheel(4)">
                                      <p:cBhvr>
                                        <p:cTn id="57" dur="2000"/>
                                        <p:tgtEl>
                                          <p:spTgt spid="107532"/>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1" presetClass="entr" presetSubtype="4" fill="hold" nodeType="clickEffect">
                                  <p:stCondLst>
                                    <p:cond delay="0"/>
                                  </p:stCondLst>
                                  <p:childTnLst>
                                    <p:set>
                                      <p:cBhvr>
                                        <p:cTn id="61" dur="1" fill="hold">
                                          <p:stCondLst>
                                            <p:cond delay="0"/>
                                          </p:stCondLst>
                                        </p:cTn>
                                        <p:tgtEl>
                                          <p:spTgt spid="107544"/>
                                        </p:tgtEl>
                                        <p:attrNameLst>
                                          <p:attrName>style.visibility</p:attrName>
                                        </p:attrNameLst>
                                      </p:cBhvr>
                                      <p:to>
                                        <p:strVal val="visible"/>
                                      </p:to>
                                    </p:set>
                                    <p:animEffect transition="in" filter="wheel(4)">
                                      <p:cBhvr>
                                        <p:cTn id="62" dur="2000"/>
                                        <p:tgtEl>
                                          <p:spTgt spid="107544"/>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21" presetClass="entr" presetSubtype="4" fill="hold" nodeType="clickEffect">
                                  <p:stCondLst>
                                    <p:cond delay="0"/>
                                  </p:stCondLst>
                                  <p:childTnLst>
                                    <p:set>
                                      <p:cBhvr>
                                        <p:cTn id="66" dur="1" fill="hold">
                                          <p:stCondLst>
                                            <p:cond delay="0"/>
                                          </p:stCondLst>
                                        </p:cTn>
                                        <p:tgtEl>
                                          <p:spTgt spid="107548"/>
                                        </p:tgtEl>
                                        <p:attrNameLst>
                                          <p:attrName>style.visibility</p:attrName>
                                        </p:attrNameLst>
                                      </p:cBhvr>
                                      <p:to>
                                        <p:strVal val="visible"/>
                                      </p:to>
                                    </p:set>
                                    <p:animEffect transition="in" filter="wheel(4)">
                                      <p:cBhvr>
                                        <p:cTn id="67" dur="2000"/>
                                        <p:tgtEl>
                                          <p:spTgt spid="1075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7522" grpId="0" autoUpdateAnimBg="0"/>
      <p:bldP spid="107529" grpId="0" autoUpdateAnimBg="0"/>
      <p:bldP spid="107530" grpId="0" autoUpdateAnimBg="0"/>
      <p:bldP spid="107531" grpId="0" autoUpdateAnimBg="0"/>
      <p:bldP spid="107559" grpId="0"/>
      <p:bldP spid="107560" grpId="0"/>
    </p:bldLst>
  </p:timing>
</p:sld>
</file>

<file path=ppt/slides/slide5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08546" name="Rectangle 2"/>
          <p:cNvSpPr>
            <a:spLocks noGrp="1" noChangeArrowheads="1"/>
          </p:cNvSpPr>
          <p:nvPr>
            <p:ph type="body" idx="1"/>
          </p:nvPr>
        </p:nvSpPr>
        <p:spPr>
          <a:xfrm>
            <a:off x="0" y="95250"/>
            <a:ext cx="8991600" cy="609600"/>
          </a:xfrm>
        </p:spPr>
        <p:txBody>
          <a:bodyPr/>
          <a:lstStyle/>
          <a:p>
            <a:pPr algn="just"/>
            <a:r>
              <a:rPr lang="en-US" sz="2800" b="1"/>
              <a:t>2.7. Một số hiện tượng trong thí nghiệm vật liệu</a:t>
            </a:r>
            <a:r>
              <a:rPr lang="en-US" sz="2800"/>
              <a:t>.</a:t>
            </a:r>
            <a:endParaRPr lang="en-US" sz="2800">
              <a:latin typeface=".VnTime" pitchFamily="34" charset="0"/>
            </a:endParaRPr>
          </a:p>
          <a:p>
            <a:endParaRPr lang="en-US" sz="2800"/>
          </a:p>
        </p:txBody>
      </p:sp>
      <p:sp>
        <p:nvSpPr>
          <p:cNvPr id="108547" name="Text Box 3"/>
          <p:cNvSpPr txBox="1">
            <a:spLocks noChangeArrowheads="1"/>
          </p:cNvSpPr>
          <p:nvPr/>
        </p:nvSpPr>
        <p:spPr bwMode="auto">
          <a:xfrm>
            <a:off x="8553450" y="4351338"/>
            <a:ext cx="947738" cy="796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2800"/>
          </a:p>
        </p:txBody>
      </p:sp>
      <p:grpSp>
        <p:nvGrpSpPr>
          <p:cNvPr id="108548" name="Group 4"/>
          <p:cNvGrpSpPr>
            <a:grpSpLocks/>
          </p:cNvGrpSpPr>
          <p:nvPr/>
        </p:nvGrpSpPr>
        <p:grpSpPr bwMode="auto">
          <a:xfrm>
            <a:off x="4400550" y="1504950"/>
            <a:ext cx="2514600" cy="822325"/>
            <a:chOff x="1008" y="1177"/>
            <a:chExt cx="1584" cy="518"/>
          </a:xfrm>
        </p:grpSpPr>
        <p:sp>
          <p:nvSpPr>
            <p:cNvPr id="108549" name="Line 5"/>
            <p:cNvSpPr>
              <a:spLocks noChangeShapeType="1"/>
            </p:cNvSpPr>
            <p:nvPr/>
          </p:nvSpPr>
          <p:spPr bwMode="auto">
            <a:xfrm flipH="1">
              <a:off x="1404" y="1451"/>
              <a:ext cx="864"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108550" name="Text Box 6"/>
            <p:cNvSpPr txBox="1">
              <a:spLocks noChangeArrowheads="1"/>
            </p:cNvSpPr>
            <p:nvPr/>
          </p:nvSpPr>
          <p:spPr bwMode="auto">
            <a:xfrm>
              <a:off x="1008" y="1177"/>
              <a:ext cx="596" cy="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P</a:t>
              </a:r>
              <a:r>
                <a:rPr lang="en-US" sz="2800" baseline="-25000"/>
                <a:t>K</a:t>
              </a:r>
              <a:endParaRPr lang="en-US" sz="2800"/>
            </a:p>
          </p:txBody>
        </p:sp>
        <p:sp>
          <p:nvSpPr>
            <p:cNvPr id="108551" name="Text Box 7"/>
            <p:cNvSpPr txBox="1">
              <a:spLocks noChangeArrowheads="1"/>
            </p:cNvSpPr>
            <p:nvPr/>
          </p:nvSpPr>
          <p:spPr bwMode="auto">
            <a:xfrm>
              <a:off x="2256" y="1322"/>
              <a:ext cx="336"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K</a:t>
              </a:r>
            </a:p>
          </p:txBody>
        </p:sp>
      </p:grpSp>
      <p:grpSp>
        <p:nvGrpSpPr>
          <p:cNvPr id="108552" name="Group 8"/>
          <p:cNvGrpSpPr>
            <a:grpSpLocks/>
          </p:cNvGrpSpPr>
          <p:nvPr/>
        </p:nvGrpSpPr>
        <p:grpSpPr bwMode="auto">
          <a:xfrm>
            <a:off x="5472113" y="1933575"/>
            <a:ext cx="947737" cy="3135313"/>
            <a:chOff x="1680" y="1470"/>
            <a:chExt cx="597" cy="1975"/>
          </a:xfrm>
        </p:grpSpPr>
        <p:sp>
          <p:nvSpPr>
            <p:cNvPr id="108553" name="Line 9"/>
            <p:cNvSpPr>
              <a:spLocks noChangeShapeType="1"/>
            </p:cNvSpPr>
            <p:nvPr/>
          </p:nvSpPr>
          <p:spPr bwMode="auto">
            <a:xfrm flipH="1">
              <a:off x="1824" y="1470"/>
              <a:ext cx="447" cy="1506"/>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54" name="Text Box 10"/>
            <p:cNvSpPr txBox="1">
              <a:spLocks noChangeArrowheads="1"/>
            </p:cNvSpPr>
            <p:nvPr/>
          </p:nvSpPr>
          <p:spPr bwMode="auto">
            <a:xfrm>
              <a:off x="1680" y="2943"/>
              <a:ext cx="597" cy="5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00FF"/>
                  </a:solidFill>
                </a:rPr>
                <a:t>O’</a:t>
              </a:r>
            </a:p>
          </p:txBody>
        </p:sp>
      </p:grpSp>
      <p:grpSp>
        <p:nvGrpSpPr>
          <p:cNvPr id="108555" name="Group 11"/>
          <p:cNvGrpSpPr>
            <a:grpSpLocks/>
          </p:cNvGrpSpPr>
          <p:nvPr/>
        </p:nvGrpSpPr>
        <p:grpSpPr bwMode="auto">
          <a:xfrm>
            <a:off x="6367463" y="1949450"/>
            <a:ext cx="585787" cy="2451100"/>
            <a:chOff x="4095" y="1480"/>
            <a:chExt cx="369" cy="1544"/>
          </a:xfrm>
        </p:grpSpPr>
        <p:sp>
          <p:nvSpPr>
            <p:cNvPr id="108556" name="Text Box 12"/>
            <p:cNvSpPr txBox="1">
              <a:spLocks noChangeArrowheads="1"/>
            </p:cNvSpPr>
            <p:nvPr/>
          </p:nvSpPr>
          <p:spPr bwMode="auto">
            <a:xfrm>
              <a:off x="4095" y="2696"/>
              <a:ext cx="369" cy="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K’</a:t>
              </a:r>
            </a:p>
          </p:txBody>
        </p:sp>
        <p:sp>
          <p:nvSpPr>
            <p:cNvPr id="108557" name="Line 13"/>
            <p:cNvSpPr>
              <a:spLocks noChangeShapeType="1"/>
            </p:cNvSpPr>
            <p:nvPr/>
          </p:nvSpPr>
          <p:spPr bwMode="auto">
            <a:xfrm>
              <a:off x="4132" y="1480"/>
              <a:ext cx="0" cy="1474"/>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8558" name="Group 14"/>
          <p:cNvGrpSpPr>
            <a:grpSpLocks/>
          </p:cNvGrpSpPr>
          <p:nvPr/>
        </p:nvGrpSpPr>
        <p:grpSpPr bwMode="auto">
          <a:xfrm>
            <a:off x="4433888" y="542925"/>
            <a:ext cx="4497387" cy="4425950"/>
            <a:chOff x="2865" y="594"/>
            <a:chExt cx="2833" cy="2788"/>
          </a:xfrm>
        </p:grpSpPr>
        <p:sp>
          <p:nvSpPr>
            <p:cNvPr id="108559" name="Line 15"/>
            <p:cNvSpPr>
              <a:spLocks noChangeShapeType="1"/>
            </p:cNvSpPr>
            <p:nvPr/>
          </p:nvSpPr>
          <p:spPr bwMode="auto">
            <a:xfrm flipV="1">
              <a:off x="3251" y="634"/>
              <a:ext cx="0" cy="2342"/>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08560" name="Line 16"/>
            <p:cNvSpPr>
              <a:spLocks noChangeShapeType="1"/>
            </p:cNvSpPr>
            <p:nvPr/>
          </p:nvSpPr>
          <p:spPr bwMode="auto">
            <a:xfrm>
              <a:off x="3251" y="2976"/>
              <a:ext cx="2386"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08561" name="Line 17"/>
            <p:cNvSpPr>
              <a:spLocks noChangeShapeType="1"/>
            </p:cNvSpPr>
            <p:nvPr/>
          </p:nvSpPr>
          <p:spPr bwMode="auto">
            <a:xfrm flipV="1">
              <a:off x="3251" y="1972"/>
              <a:ext cx="298" cy="1004"/>
            </a:xfrm>
            <a:prstGeom prst="line">
              <a:avLst/>
            </a:prstGeom>
            <a:noFill/>
            <a:ln w="2857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62" name="Arc 18"/>
            <p:cNvSpPr>
              <a:spLocks/>
            </p:cNvSpPr>
            <p:nvPr/>
          </p:nvSpPr>
          <p:spPr bwMode="auto">
            <a:xfrm rot="-428850">
              <a:off x="3902" y="1229"/>
              <a:ext cx="1289" cy="1576"/>
            </a:xfrm>
            <a:custGeom>
              <a:avLst/>
              <a:gdLst>
                <a:gd name="G0" fmla="+- 15553 0 0"/>
                <a:gd name="G1" fmla="+- 20312 0 0"/>
                <a:gd name="G2" fmla="+- 21600 0 0"/>
                <a:gd name="T0" fmla="*/ 0 w 15553"/>
                <a:gd name="T1" fmla="*/ 5323 h 20312"/>
                <a:gd name="T2" fmla="*/ 8205 w 15553"/>
                <a:gd name="T3" fmla="*/ 0 h 20312"/>
                <a:gd name="T4" fmla="*/ 15553 w 15553"/>
                <a:gd name="T5" fmla="*/ 20312 h 20312"/>
              </a:gdLst>
              <a:ahLst/>
              <a:cxnLst>
                <a:cxn ang="0">
                  <a:pos x="T0" y="T1"/>
                </a:cxn>
                <a:cxn ang="0">
                  <a:pos x="T2" y="T3"/>
                </a:cxn>
                <a:cxn ang="0">
                  <a:pos x="T4" y="T5"/>
                </a:cxn>
              </a:cxnLst>
              <a:rect l="0" t="0" r="r" b="b"/>
              <a:pathLst>
                <a:path w="15553" h="20312" fill="none" extrusionOk="0">
                  <a:moveTo>
                    <a:pt x="0" y="5323"/>
                  </a:moveTo>
                  <a:cubicBezTo>
                    <a:pt x="2292" y="2944"/>
                    <a:pt x="5099" y="1123"/>
                    <a:pt x="8205" y="0"/>
                  </a:cubicBezTo>
                </a:path>
                <a:path w="15553" h="20312" stroke="0" extrusionOk="0">
                  <a:moveTo>
                    <a:pt x="0" y="5323"/>
                  </a:moveTo>
                  <a:cubicBezTo>
                    <a:pt x="2292" y="2944"/>
                    <a:pt x="5099" y="1123"/>
                    <a:pt x="8205" y="0"/>
                  </a:cubicBezTo>
                  <a:lnTo>
                    <a:pt x="15553" y="20312"/>
                  </a:lnTo>
                  <a:close/>
                </a:path>
              </a:pathLst>
            </a:custGeom>
            <a:noFill/>
            <a:ln w="28575">
              <a:solidFill>
                <a:srgbClr val="0033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8563" name="Arc 19"/>
            <p:cNvSpPr>
              <a:spLocks/>
            </p:cNvSpPr>
            <p:nvPr/>
          </p:nvSpPr>
          <p:spPr bwMode="auto">
            <a:xfrm>
              <a:off x="3662" y="1601"/>
              <a:ext cx="206" cy="257"/>
            </a:xfrm>
            <a:custGeom>
              <a:avLst/>
              <a:gdLst>
                <a:gd name="G0" fmla="+- 0 0 0"/>
                <a:gd name="G1" fmla="+- 0 0 0"/>
                <a:gd name="G2" fmla="+- 21600 0 0"/>
                <a:gd name="T0" fmla="*/ 19143 w 19143"/>
                <a:gd name="T1" fmla="*/ 10006 h 21492"/>
                <a:gd name="T2" fmla="*/ 2157 w 19143"/>
                <a:gd name="T3" fmla="*/ 21492 h 21492"/>
                <a:gd name="T4" fmla="*/ 0 w 19143"/>
                <a:gd name="T5" fmla="*/ 0 h 21492"/>
              </a:gdLst>
              <a:ahLst/>
              <a:cxnLst>
                <a:cxn ang="0">
                  <a:pos x="T0" y="T1"/>
                </a:cxn>
                <a:cxn ang="0">
                  <a:pos x="T2" y="T3"/>
                </a:cxn>
                <a:cxn ang="0">
                  <a:pos x="T4" y="T5"/>
                </a:cxn>
              </a:cxnLst>
              <a:rect l="0" t="0" r="r" b="b"/>
              <a:pathLst>
                <a:path w="19143" h="21492" fill="none" extrusionOk="0">
                  <a:moveTo>
                    <a:pt x="19142" y="10005"/>
                  </a:moveTo>
                  <a:cubicBezTo>
                    <a:pt x="15774" y="16449"/>
                    <a:pt x="9391" y="20765"/>
                    <a:pt x="2157" y="21492"/>
                  </a:cubicBezTo>
                </a:path>
                <a:path w="19143" h="21492" stroke="0" extrusionOk="0">
                  <a:moveTo>
                    <a:pt x="19142" y="10005"/>
                  </a:moveTo>
                  <a:cubicBezTo>
                    <a:pt x="15774" y="16449"/>
                    <a:pt x="9391" y="20765"/>
                    <a:pt x="2157" y="21492"/>
                  </a:cubicBezTo>
                  <a:lnTo>
                    <a:pt x="0" y="0"/>
                  </a:lnTo>
                  <a:close/>
                </a:path>
              </a:pathLst>
            </a:custGeom>
            <a:noFill/>
            <a:ln w="28575">
              <a:solidFill>
                <a:srgbClr val="0033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8564" name="Arc 20"/>
            <p:cNvSpPr>
              <a:spLocks/>
            </p:cNvSpPr>
            <p:nvPr/>
          </p:nvSpPr>
          <p:spPr bwMode="auto">
            <a:xfrm>
              <a:off x="3549" y="1865"/>
              <a:ext cx="142" cy="136"/>
            </a:xfrm>
            <a:custGeom>
              <a:avLst/>
              <a:gdLst>
                <a:gd name="G0" fmla="+- 21546 0 0"/>
                <a:gd name="G1" fmla="+- 21600 0 0"/>
                <a:gd name="G2" fmla="+- 21600 0 0"/>
                <a:gd name="T0" fmla="*/ 0 w 24939"/>
                <a:gd name="T1" fmla="*/ 20070 h 21600"/>
                <a:gd name="T2" fmla="*/ 24939 w 24939"/>
                <a:gd name="T3" fmla="*/ 268 h 21600"/>
                <a:gd name="T4" fmla="*/ 21546 w 24939"/>
                <a:gd name="T5" fmla="*/ 21600 h 21600"/>
              </a:gdLst>
              <a:ahLst/>
              <a:cxnLst>
                <a:cxn ang="0">
                  <a:pos x="T0" y="T1"/>
                </a:cxn>
                <a:cxn ang="0">
                  <a:pos x="T2" y="T3"/>
                </a:cxn>
                <a:cxn ang="0">
                  <a:pos x="T4" y="T5"/>
                </a:cxn>
              </a:cxnLst>
              <a:rect l="0" t="0" r="r" b="b"/>
              <a:pathLst>
                <a:path w="24939" h="21600" fill="none" extrusionOk="0">
                  <a:moveTo>
                    <a:pt x="0" y="20070"/>
                  </a:moveTo>
                  <a:cubicBezTo>
                    <a:pt x="803" y="8762"/>
                    <a:pt x="10210" y="-1"/>
                    <a:pt x="21546" y="0"/>
                  </a:cubicBezTo>
                  <a:cubicBezTo>
                    <a:pt x="22682" y="0"/>
                    <a:pt x="23816" y="89"/>
                    <a:pt x="24938" y="268"/>
                  </a:cubicBezTo>
                </a:path>
                <a:path w="24939" h="21600" stroke="0" extrusionOk="0">
                  <a:moveTo>
                    <a:pt x="0" y="20070"/>
                  </a:moveTo>
                  <a:cubicBezTo>
                    <a:pt x="803" y="8762"/>
                    <a:pt x="10210" y="-1"/>
                    <a:pt x="21546" y="0"/>
                  </a:cubicBezTo>
                  <a:cubicBezTo>
                    <a:pt x="22682" y="0"/>
                    <a:pt x="23816" y="89"/>
                    <a:pt x="24938" y="268"/>
                  </a:cubicBezTo>
                  <a:lnTo>
                    <a:pt x="21546" y="21600"/>
                  </a:lnTo>
                  <a:close/>
                </a:path>
              </a:pathLst>
            </a:custGeom>
            <a:noFill/>
            <a:ln w="28575">
              <a:solidFill>
                <a:srgbClr val="0033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8565" name="Text Box 21"/>
            <p:cNvSpPr txBox="1">
              <a:spLocks noChangeArrowheads="1"/>
            </p:cNvSpPr>
            <p:nvPr/>
          </p:nvSpPr>
          <p:spPr bwMode="auto">
            <a:xfrm>
              <a:off x="2964" y="2880"/>
              <a:ext cx="448" cy="5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O</a:t>
              </a:r>
            </a:p>
          </p:txBody>
        </p:sp>
        <p:sp>
          <p:nvSpPr>
            <p:cNvPr id="108566" name="Line 22"/>
            <p:cNvSpPr>
              <a:spLocks noChangeShapeType="1"/>
            </p:cNvSpPr>
            <p:nvPr/>
          </p:nvSpPr>
          <p:spPr bwMode="auto">
            <a:xfrm flipH="1">
              <a:off x="3251" y="1972"/>
              <a:ext cx="298"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108567" name="Line 23"/>
            <p:cNvSpPr>
              <a:spLocks noChangeShapeType="1"/>
            </p:cNvSpPr>
            <p:nvPr/>
          </p:nvSpPr>
          <p:spPr bwMode="auto">
            <a:xfrm flipH="1">
              <a:off x="3251" y="1847"/>
              <a:ext cx="447"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108568" name="Line 24"/>
            <p:cNvSpPr>
              <a:spLocks noChangeShapeType="1"/>
            </p:cNvSpPr>
            <p:nvPr/>
          </p:nvSpPr>
          <p:spPr bwMode="auto">
            <a:xfrm flipH="1">
              <a:off x="3251" y="1144"/>
              <a:ext cx="1463"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108569" name="Text Box 25"/>
            <p:cNvSpPr txBox="1">
              <a:spLocks noChangeArrowheads="1"/>
            </p:cNvSpPr>
            <p:nvPr/>
          </p:nvSpPr>
          <p:spPr bwMode="auto">
            <a:xfrm>
              <a:off x="2964" y="594"/>
              <a:ext cx="448" cy="5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P</a:t>
              </a:r>
            </a:p>
          </p:txBody>
        </p:sp>
        <p:sp>
          <p:nvSpPr>
            <p:cNvPr id="108570" name="Text Box 26"/>
            <p:cNvSpPr txBox="1">
              <a:spLocks noChangeArrowheads="1"/>
            </p:cNvSpPr>
            <p:nvPr/>
          </p:nvSpPr>
          <p:spPr bwMode="auto">
            <a:xfrm>
              <a:off x="2878" y="858"/>
              <a:ext cx="596" cy="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P</a:t>
              </a:r>
              <a:r>
                <a:rPr lang="en-US" sz="2800" baseline="-25000"/>
                <a:t>B</a:t>
              </a:r>
              <a:endParaRPr lang="en-US" sz="2800"/>
            </a:p>
          </p:txBody>
        </p:sp>
        <p:sp>
          <p:nvSpPr>
            <p:cNvPr id="108571" name="Text Box 27"/>
            <p:cNvSpPr txBox="1">
              <a:spLocks noChangeArrowheads="1"/>
            </p:cNvSpPr>
            <p:nvPr/>
          </p:nvSpPr>
          <p:spPr bwMode="auto">
            <a:xfrm>
              <a:off x="2891" y="1501"/>
              <a:ext cx="596" cy="5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P</a:t>
              </a:r>
              <a:r>
                <a:rPr lang="en-US" sz="2800" baseline="-25000"/>
                <a:t>C</a:t>
              </a:r>
              <a:endParaRPr lang="en-US" sz="2800"/>
            </a:p>
          </p:txBody>
        </p:sp>
        <p:sp>
          <p:nvSpPr>
            <p:cNvPr id="108572" name="Text Box 28"/>
            <p:cNvSpPr txBox="1">
              <a:spLocks noChangeArrowheads="1"/>
            </p:cNvSpPr>
            <p:nvPr/>
          </p:nvSpPr>
          <p:spPr bwMode="auto">
            <a:xfrm>
              <a:off x="2865" y="1778"/>
              <a:ext cx="597" cy="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P</a:t>
              </a:r>
              <a:r>
                <a:rPr lang="en-US" sz="2800" baseline="-25000"/>
                <a:t>Tl</a:t>
              </a:r>
              <a:endParaRPr lang="en-US" sz="2800"/>
            </a:p>
          </p:txBody>
        </p:sp>
        <p:sp>
          <p:nvSpPr>
            <p:cNvPr id="108573" name="AutoShape 29"/>
            <p:cNvSpPr>
              <a:spLocks noChangeArrowheads="1"/>
            </p:cNvSpPr>
            <p:nvPr/>
          </p:nvSpPr>
          <p:spPr bwMode="auto">
            <a:xfrm>
              <a:off x="3524" y="1960"/>
              <a:ext cx="41" cy="46"/>
            </a:xfrm>
            <a:prstGeom prst="flowChartConnector">
              <a:avLst/>
            </a:prstGeom>
            <a:solidFill>
              <a:srgbClr val="000000"/>
            </a:solidFill>
            <a:ln w="9525">
              <a:solidFill>
                <a:srgbClr val="000000"/>
              </a:solidFill>
              <a:round/>
              <a:headEnd/>
              <a:tailEnd/>
            </a:ln>
          </p:spPr>
          <p:txBody>
            <a:bodyPr/>
            <a:lstStyle/>
            <a:p>
              <a:endParaRPr lang="en-US"/>
            </a:p>
          </p:txBody>
        </p:sp>
        <p:sp>
          <p:nvSpPr>
            <p:cNvPr id="108574" name="Arc 30"/>
            <p:cNvSpPr>
              <a:spLocks/>
            </p:cNvSpPr>
            <p:nvPr/>
          </p:nvSpPr>
          <p:spPr bwMode="auto">
            <a:xfrm>
              <a:off x="4417" y="1142"/>
              <a:ext cx="630" cy="943"/>
            </a:xfrm>
            <a:custGeom>
              <a:avLst/>
              <a:gdLst>
                <a:gd name="G0" fmla="+- 11062 0 0"/>
                <a:gd name="G1" fmla="+- 21600 0 0"/>
                <a:gd name="G2" fmla="+- 21600 0 0"/>
                <a:gd name="T0" fmla="*/ 0 w 19762"/>
                <a:gd name="T1" fmla="*/ 3047 h 21600"/>
                <a:gd name="T2" fmla="*/ 19762 w 19762"/>
                <a:gd name="T3" fmla="*/ 1829 h 21600"/>
                <a:gd name="T4" fmla="*/ 11062 w 19762"/>
                <a:gd name="T5" fmla="*/ 21600 h 21600"/>
              </a:gdLst>
              <a:ahLst/>
              <a:cxnLst>
                <a:cxn ang="0">
                  <a:pos x="T0" y="T1"/>
                </a:cxn>
                <a:cxn ang="0">
                  <a:pos x="T2" y="T3"/>
                </a:cxn>
                <a:cxn ang="0">
                  <a:pos x="T4" y="T5"/>
                </a:cxn>
              </a:cxnLst>
              <a:rect l="0" t="0" r="r" b="b"/>
              <a:pathLst>
                <a:path w="19762" h="21600" fill="none" extrusionOk="0">
                  <a:moveTo>
                    <a:pt x="0" y="3047"/>
                  </a:moveTo>
                  <a:cubicBezTo>
                    <a:pt x="3345" y="1052"/>
                    <a:pt x="7167" y="-1"/>
                    <a:pt x="11062" y="0"/>
                  </a:cubicBezTo>
                  <a:cubicBezTo>
                    <a:pt x="14057" y="0"/>
                    <a:pt x="17020" y="623"/>
                    <a:pt x="19761" y="1829"/>
                  </a:cubicBezTo>
                </a:path>
                <a:path w="19762" h="21600" stroke="0" extrusionOk="0">
                  <a:moveTo>
                    <a:pt x="0" y="3047"/>
                  </a:moveTo>
                  <a:cubicBezTo>
                    <a:pt x="3345" y="1052"/>
                    <a:pt x="7167" y="-1"/>
                    <a:pt x="11062" y="0"/>
                  </a:cubicBezTo>
                  <a:cubicBezTo>
                    <a:pt x="14057" y="0"/>
                    <a:pt x="17020" y="623"/>
                    <a:pt x="19761" y="1829"/>
                  </a:cubicBezTo>
                  <a:lnTo>
                    <a:pt x="11062" y="21600"/>
                  </a:lnTo>
                  <a:close/>
                </a:path>
              </a:pathLst>
            </a:custGeom>
            <a:noFill/>
            <a:ln w="28575">
              <a:solidFill>
                <a:srgbClr val="0033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8575" name="Text Box 31"/>
            <p:cNvSpPr txBox="1">
              <a:spLocks noChangeArrowheads="1"/>
            </p:cNvSpPr>
            <p:nvPr/>
          </p:nvSpPr>
          <p:spPr bwMode="auto">
            <a:xfrm>
              <a:off x="3549" y="1833"/>
              <a:ext cx="448" cy="5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A</a:t>
              </a:r>
            </a:p>
          </p:txBody>
        </p:sp>
        <p:sp>
          <p:nvSpPr>
            <p:cNvPr id="108576" name="Text Box 32"/>
            <p:cNvSpPr txBox="1">
              <a:spLocks noChangeArrowheads="1"/>
            </p:cNvSpPr>
            <p:nvPr/>
          </p:nvSpPr>
          <p:spPr bwMode="auto">
            <a:xfrm>
              <a:off x="4592" y="795"/>
              <a:ext cx="449" cy="5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B</a:t>
              </a:r>
            </a:p>
          </p:txBody>
        </p:sp>
        <p:sp>
          <p:nvSpPr>
            <p:cNvPr id="108577" name="Text Box 33"/>
            <p:cNvSpPr txBox="1">
              <a:spLocks noChangeArrowheads="1"/>
            </p:cNvSpPr>
            <p:nvPr/>
          </p:nvSpPr>
          <p:spPr bwMode="auto">
            <a:xfrm>
              <a:off x="5022" y="1078"/>
              <a:ext cx="447" cy="5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C</a:t>
              </a:r>
            </a:p>
          </p:txBody>
        </p:sp>
        <p:graphicFrame>
          <p:nvGraphicFramePr>
            <p:cNvPr id="108578" name="Object 34"/>
            <p:cNvGraphicFramePr>
              <a:graphicFrameLocks noChangeAspect="1"/>
            </p:cNvGraphicFramePr>
            <p:nvPr/>
          </p:nvGraphicFramePr>
          <p:xfrm>
            <a:off x="5392" y="2982"/>
            <a:ext cx="306" cy="343"/>
          </p:xfrm>
          <a:graphic>
            <a:graphicData uri="http://schemas.openxmlformats.org/presentationml/2006/ole">
              <mc:AlternateContent xmlns:mc="http://schemas.openxmlformats.org/markup-compatibility/2006">
                <mc:Choice xmlns:v="urn:schemas-microsoft-com:vml" Requires="v">
                  <p:oleObj spid="_x0000_s108622" name="Equation" r:id="rId3" imgW="215640" imgH="190440" progId="Equation.3">
                    <p:embed/>
                  </p:oleObj>
                </mc:Choice>
                <mc:Fallback>
                  <p:oleObj name="Equation" r:id="rId3" imgW="215640" imgH="190440" progId="Equation.3">
                    <p:embed/>
                    <p:pic>
                      <p:nvPicPr>
                        <p:cNvPr id="0" name="Object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92" y="2982"/>
                          <a:ext cx="306" cy="34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sp>
        <p:nvSpPr>
          <p:cNvPr id="108579" name="Text Box 35"/>
          <p:cNvSpPr txBox="1">
            <a:spLocks noChangeArrowheads="1"/>
          </p:cNvSpPr>
          <p:nvPr/>
        </p:nvSpPr>
        <p:spPr bwMode="auto">
          <a:xfrm>
            <a:off x="611188" y="898525"/>
            <a:ext cx="405447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b="1">
                <a:solidFill>
                  <a:srgbClr val="003366"/>
                </a:solidFill>
              </a:rPr>
              <a:t>a/Biến cứng nguội</a:t>
            </a:r>
          </a:p>
        </p:txBody>
      </p:sp>
      <p:sp>
        <p:nvSpPr>
          <p:cNvPr id="108580" name="Line 36"/>
          <p:cNvSpPr>
            <a:spLocks noChangeShapeType="1"/>
          </p:cNvSpPr>
          <p:nvPr/>
        </p:nvSpPr>
        <p:spPr bwMode="auto">
          <a:xfrm flipV="1">
            <a:off x="1084263" y="3863975"/>
            <a:ext cx="0" cy="218440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28575">
                <a:solidFill>
                  <a:srgbClr val="003366"/>
                </a:solidFill>
                <a:round/>
                <a:headEnd/>
                <a:tailEnd type="stealth" w="med" len="lg"/>
              </a14:hiddenLine>
            </a:ext>
          </a:extLst>
        </p:spPr>
        <p:txBody>
          <a:bodyPr/>
          <a:lstStyle/>
          <a:p>
            <a:endParaRPr lang="en-US"/>
          </a:p>
        </p:txBody>
      </p:sp>
      <p:sp>
        <p:nvSpPr>
          <p:cNvPr id="108581" name="Line 37"/>
          <p:cNvSpPr>
            <a:spLocks noChangeShapeType="1"/>
          </p:cNvSpPr>
          <p:nvPr/>
        </p:nvSpPr>
        <p:spPr bwMode="auto">
          <a:xfrm>
            <a:off x="1093788" y="6049963"/>
            <a:ext cx="274161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28575">
                <a:solidFill>
                  <a:srgbClr val="003366"/>
                </a:solidFill>
                <a:round/>
                <a:headEnd/>
                <a:tailEnd type="stealth" w="med" len="lg"/>
              </a14:hiddenLine>
            </a:ext>
          </a:extLst>
        </p:spPr>
        <p:txBody>
          <a:bodyPr/>
          <a:lstStyle/>
          <a:p>
            <a:endParaRPr lang="en-US"/>
          </a:p>
        </p:txBody>
      </p:sp>
      <p:grpSp>
        <p:nvGrpSpPr>
          <p:cNvPr id="108582" name="Group 38"/>
          <p:cNvGrpSpPr>
            <a:grpSpLocks/>
          </p:cNvGrpSpPr>
          <p:nvPr/>
        </p:nvGrpSpPr>
        <p:grpSpPr bwMode="auto">
          <a:xfrm>
            <a:off x="4548188" y="4603750"/>
            <a:ext cx="3557587" cy="2373313"/>
            <a:chOff x="2493" y="2756"/>
            <a:chExt cx="2241" cy="1495"/>
          </a:xfrm>
        </p:grpSpPr>
        <p:sp>
          <p:nvSpPr>
            <p:cNvPr id="108583" name="Line 39"/>
            <p:cNvSpPr>
              <a:spLocks noChangeShapeType="1"/>
            </p:cNvSpPr>
            <p:nvPr/>
          </p:nvSpPr>
          <p:spPr bwMode="auto">
            <a:xfrm>
              <a:off x="2897" y="3967"/>
              <a:ext cx="1714"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08584" name="Line 40"/>
            <p:cNvSpPr>
              <a:spLocks noChangeShapeType="1"/>
            </p:cNvSpPr>
            <p:nvPr/>
          </p:nvSpPr>
          <p:spPr bwMode="auto">
            <a:xfrm flipV="1">
              <a:off x="2897" y="2865"/>
              <a:ext cx="0" cy="1092"/>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08585" name="Arc 41"/>
            <p:cNvSpPr>
              <a:spLocks/>
            </p:cNvSpPr>
            <p:nvPr/>
          </p:nvSpPr>
          <p:spPr bwMode="auto">
            <a:xfrm>
              <a:off x="2903" y="2967"/>
              <a:ext cx="1600" cy="864"/>
            </a:xfrm>
            <a:custGeom>
              <a:avLst/>
              <a:gdLst>
                <a:gd name="G0" fmla="+- 17250 0 0"/>
                <a:gd name="G1" fmla="+- 0 0 0"/>
                <a:gd name="G2" fmla="+- 21600 0 0"/>
                <a:gd name="T0" fmla="*/ 14515 w 17250"/>
                <a:gd name="T1" fmla="*/ 21426 h 21426"/>
                <a:gd name="T2" fmla="*/ 0 w 17250"/>
                <a:gd name="T3" fmla="*/ 13000 h 21426"/>
                <a:gd name="T4" fmla="*/ 17250 w 17250"/>
                <a:gd name="T5" fmla="*/ 0 h 21426"/>
              </a:gdLst>
              <a:ahLst/>
              <a:cxnLst>
                <a:cxn ang="0">
                  <a:pos x="T0" y="T1"/>
                </a:cxn>
                <a:cxn ang="0">
                  <a:pos x="T2" y="T3"/>
                </a:cxn>
                <a:cxn ang="0">
                  <a:pos x="T4" y="T5"/>
                </a:cxn>
              </a:cxnLst>
              <a:rect l="0" t="0" r="r" b="b"/>
              <a:pathLst>
                <a:path w="17250" h="21426" fill="none" extrusionOk="0">
                  <a:moveTo>
                    <a:pt x="14514" y="21426"/>
                  </a:moveTo>
                  <a:cubicBezTo>
                    <a:pt x="8738" y="20688"/>
                    <a:pt x="3504" y="17650"/>
                    <a:pt x="0" y="12999"/>
                  </a:cubicBezTo>
                </a:path>
                <a:path w="17250" h="21426" stroke="0" extrusionOk="0">
                  <a:moveTo>
                    <a:pt x="14514" y="21426"/>
                  </a:moveTo>
                  <a:cubicBezTo>
                    <a:pt x="8738" y="20688"/>
                    <a:pt x="3504" y="17650"/>
                    <a:pt x="0" y="12999"/>
                  </a:cubicBezTo>
                  <a:lnTo>
                    <a:pt x="17250" y="0"/>
                  </a:lnTo>
                  <a:close/>
                </a:path>
              </a:pathLst>
            </a:custGeom>
            <a:noFill/>
            <a:ln w="28575">
              <a:solidFill>
                <a:srgbClr val="0033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8586" name="Text Box 42"/>
            <p:cNvSpPr txBox="1">
              <a:spLocks noChangeArrowheads="1"/>
            </p:cNvSpPr>
            <p:nvPr/>
          </p:nvSpPr>
          <p:spPr bwMode="auto">
            <a:xfrm>
              <a:off x="2607" y="2766"/>
              <a:ext cx="392"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108587" name="Text Box 43"/>
            <p:cNvSpPr txBox="1">
              <a:spLocks noChangeArrowheads="1"/>
            </p:cNvSpPr>
            <p:nvPr/>
          </p:nvSpPr>
          <p:spPr bwMode="auto">
            <a:xfrm>
              <a:off x="2649" y="3892"/>
              <a:ext cx="387"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O</a:t>
              </a:r>
            </a:p>
          </p:txBody>
        </p:sp>
        <p:sp>
          <p:nvSpPr>
            <p:cNvPr id="108588" name="Text Box 44"/>
            <p:cNvSpPr txBox="1">
              <a:spLocks noChangeArrowheads="1"/>
            </p:cNvSpPr>
            <p:nvPr/>
          </p:nvSpPr>
          <p:spPr bwMode="auto">
            <a:xfrm>
              <a:off x="3295" y="3425"/>
              <a:ext cx="997" cy="2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108589" name="Text Box 45"/>
            <p:cNvSpPr txBox="1">
              <a:spLocks noChangeArrowheads="1"/>
            </p:cNvSpPr>
            <p:nvPr/>
          </p:nvSpPr>
          <p:spPr bwMode="auto">
            <a:xfrm>
              <a:off x="4346" y="3924"/>
              <a:ext cx="388"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t</a:t>
              </a:r>
            </a:p>
          </p:txBody>
        </p:sp>
        <p:graphicFrame>
          <p:nvGraphicFramePr>
            <p:cNvPr id="108590" name="Object 46"/>
            <p:cNvGraphicFramePr>
              <a:graphicFrameLocks noChangeAspect="1"/>
            </p:cNvGraphicFramePr>
            <p:nvPr/>
          </p:nvGraphicFramePr>
          <p:xfrm>
            <a:off x="2526" y="2756"/>
            <a:ext cx="311" cy="243"/>
          </p:xfrm>
          <a:graphic>
            <a:graphicData uri="http://schemas.openxmlformats.org/presentationml/2006/ole">
              <mc:AlternateContent xmlns:mc="http://schemas.openxmlformats.org/markup-compatibility/2006">
                <mc:Choice xmlns:v="urn:schemas-microsoft-com:vml" Requires="v">
                  <p:oleObj spid="_x0000_s108623" name="Equation" r:id="rId5" imgW="164880" imgH="152280" progId="Equation.3">
                    <p:embed/>
                  </p:oleObj>
                </mc:Choice>
                <mc:Fallback>
                  <p:oleObj name="Equation" r:id="rId5" imgW="164880" imgH="152280" progId="Equation.3">
                    <p:embed/>
                    <p:pic>
                      <p:nvPicPr>
                        <p:cNvPr id="0" name="Object 4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26" y="2756"/>
                          <a:ext cx="311" cy="24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08591" name="Object 47"/>
            <p:cNvGraphicFramePr>
              <a:graphicFrameLocks noChangeAspect="1"/>
            </p:cNvGraphicFramePr>
            <p:nvPr/>
          </p:nvGraphicFramePr>
          <p:xfrm>
            <a:off x="2493" y="3201"/>
            <a:ext cx="479" cy="443"/>
          </p:xfrm>
          <a:graphic>
            <a:graphicData uri="http://schemas.openxmlformats.org/presentationml/2006/ole">
              <mc:AlternateContent xmlns:mc="http://schemas.openxmlformats.org/markup-compatibility/2006">
                <mc:Choice xmlns:v="urn:schemas-microsoft-com:vml" Requires="v">
                  <p:oleObj spid="_x0000_s108624" name="Equation" r:id="rId7" imgW="253800" imgH="279360" progId="Equation.3">
                    <p:embed/>
                  </p:oleObj>
                </mc:Choice>
                <mc:Fallback>
                  <p:oleObj name="Equation" r:id="rId7" imgW="253800" imgH="279360" progId="Equation.3">
                    <p:embed/>
                    <p:pic>
                      <p:nvPicPr>
                        <p:cNvPr id="0" name="Object 4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93" y="3201"/>
                          <a:ext cx="479" cy="44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08592" name="Object 48"/>
            <p:cNvGraphicFramePr>
              <a:graphicFrameLocks noChangeAspect="1"/>
            </p:cNvGraphicFramePr>
            <p:nvPr/>
          </p:nvGraphicFramePr>
          <p:xfrm>
            <a:off x="3120" y="3227"/>
            <a:ext cx="412" cy="378"/>
          </p:xfrm>
          <a:graphic>
            <a:graphicData uri="http://schemas.openxmlformats.org/presentationml/2006/ole">
              <mc:AlternateContent xmlns:mc="http://schemas.openxmlformats.org/markup-compatibility/2006">
                <mc:Choice xmlns:v="urn:schemas-microsoft-com:vml" Requires="v">
                  <p:oleObj spid="_x0000_s108625" name="Equation" r:id="rId9" imgW="139680" imgH="152280" progId="Equation.3">
                    <p:embed/>
                  </p:oleObj>
                </mc:Choice>
                <mc:Fallback>
                  <p:oleObj name="Equation" r:id="rId9" imgW="139680" imgH="152280" progId="Equation.3">
                    <p:embed/>
                    <p:pic>
                      <p:nvPicPr>
                        <p:cNvPr id="0" name="Object 4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20" y="3227"/>
                          <a:ext cx="412" cy="37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08593" name="Text Box 49"/>
            <p:cNvSpPr txBox="1">
              <a:spLocks noChangeArrowheads="1"/>
            </p:cNvSpPr>
            <p:nvPr/>
          </p:nvSpPr>
          <p:spPr bwMode="auto">
            <a:xfrm>
              <a:off x="3469" y="3242"/>
              <a:ext cx="78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=const</a:t>
              </a:r>
            </a:p>
          </p:txBody>
        </p:sp>
      </p:grpSp>
      <p:sp>
        <p:nvSpPr>
          <p:cNvPr id="108594" name="Text Box 50"/>
          <p:cNvSpPr txBox="1">
            <a:spLocks noChangeArrowheads="1"/>
          </p:cNvSpPr>
          <p:nvPr/>
        </p:nvSpPr>
        <p:spPr bwMode="auto">
          <a:xfrm>
            <a:off x="495300" y="2227263"/>
            <a:ext cx="3951288" cy="1373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003366"/>
                </a:solidFill>
              </a:rPr>
              <a:t>b/Ảnh hưởng của thời</a:t>
            </a:r>
          </a:p>
          <a:p>
            <a:pPr algn="l"/>
            <a:r>
              <a:rPr lang="en-US" sz="2800" b="1">
                <a:solidFill>
                  <a:srgbClr val="003366"/>
                </a:solidFill>
              </a:rPr>
              <a:t>gian:</a:t>
            </a:r>
            <a:r>
              <a:rPr lang="en-US" sz="2800">
                <a:solidFill>
                  <a:srgbClr val="003366"/>
                </a:solidFill>
              </a:rPr>
              <a:t>Hiện tượng rão  -</a:t>
            </a:r>
          </a:p>
          <a:p>
            <a:pPr algn="l"/>
            <a:r>
              <a:rPr lang="en-US" sz="2800">
                <a:solidFill>
                  <a:srgbClr val="003366"/>
                </a:solidFill>
              </a:rPr>
              <a:t> từ biến</a:t>
            </a:r>
          </a:p>
        </p:txBody>
      </p:sp>
      <p:grpSp>
        <p:nvGrpSpPr>
          <p:cNvPr id="108595" name="Group 51"/>
          <p:cNvGrpSpPr>
            <a:grpSpLocks/>
          </p:cNvGrpSpPr>
          <p:nvPr/>
        </p:nvGrpSpPr>
        <p:grpSpPr bwMode="auto">
          <a:xfrm>
            <a:off x="304800" y="3524250"/>
            <a:ext cx="3479800" cy="3335338"/>
            <a:chOff x="384" y="2016"/>
            <a:chExt cx="2192" cy="2101"/>
          </a:xfrm>
        </p:grpSpPr>
        <p:sp>
          <p:nvSpPr>
            <p:cNvPr id="108596" name="Arc 52"/>
            <p:cNvSpPr>
              <a:spLocks/>
            </p:cNvSpPr>
            <p:nvPr/>
          </p:nvSpPr>
          <p:spPr bwMode="auto">
            <a:xfrm>
              <a:off x="678" y="3045"/>
              <a:ext cx="1047" cy="668"/>
            </a:xfrm>
            <a:custGeom>
              <a:avLst/>
              <a:gdLst>
                <a:gd name="G0" fmla="+- 16997 0 0"/>
                <a:gd name="G1" fmla="+- 21268 0 0"/>
                <a:gd name="G2" fmla="+- 21600 0 0"/>
                <a:gd name="T0" fmla="*/ 0 w 16997"/>
                <a:gd name="T1" fmla="*/ 7939 h 21268"/>
                <a:gd name="T2" fmla="*/ 13225 w 16997"/>
                <a:gd name="T3" fmla="*/ 0 h 21268"/>
                <a:gd name="T4" fmla="*/ 16997 w 16997"/>
                <a:gd name="T5" fmla="*/ 21268 h 21268"/>
              </a:gdLst>
              <a:ahLst/>
              <a:cxnLst>
                <a:cxn ang="0">
                  <a:pos x="T0" y="T1"/>
                </a:cxn>
                <a:cxn ang="0">
                  <a:pos x="T2" y="T3"/>
                </a:cxn>
                <a:cxn ang="0">
                  <a:pos x="T4" y="T5"/>
                </a:cxn>
              </a:cxnLst>
              <a:rect l="0" t="0" r="r" b="b"/>
              <a:pathLst>
                <a:path w="16997" h="21268" fill="none" extrusionOk="0">
                  <a:moveTo>
                    <a:pt x="0" y="7939"/>
                  </a:moveTo>
                  <a:cubicBezTo>
                    <a:pt x="3280" y="3755"/>
                    <a:pt x="7989" y="928"/>
                    <a:pt x="13224" y="-1"/>
                  </a:cubicBezTo>
                </a:path>
                <a:path w="16997" h="21268" stroke="0" extrusionOk="0">
                  <a:moveTo>
                    <a:pt x="0" y="7939"/>
                  </a:moveTo>
                  <a:cubicBezTo>
                    <a:pt x="3280" y="3755"/>
                    <a:pt x="7989" y="928"/>
                    <a:pt x="13224" y="-1"/>
                  </a:cubicBezTo>
                  <a:lnTo>
                    <a:pt x="16997" y="21268"/>
                  </a:lnTo>
                  <a:close/>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3366"/>
                  </a:solidFill>
                  <a:round/>
                  <a:headEnd/>
                  <a:tailEnd/>
                </a14:hiddenLine>
              </a:ext>
            </a:extLst>
          </p:spPr>
          <p:txBody>
            <a:bodyPr/>
            <a:lstStyle/>
            <a:p>
              <a:endParaRPr lang="en-US"/>
            </a:p>
          </p:txBody>
        </p:sp>
        <p:sp>
          <p:nvSpPr>
            <p:cNvPr id="108597" name="Text Box 53"/>
            <p:cNvSpPr txBox="1">
              <a:spLocks noChangeArrowheads="1"/>
            </p:cNvSpPr>
            <p:nvPr/>
          </p:nvSpPr>
          <p:spPr bwMode="auto">
            <a:xfrm>
              <a:off x="472" y="3686"/>
              <a:ext cx="316" cy="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3366"/>
                  </a:solidFill>
                  <a:miter lim="800000"/>
                  <a:headEnd/>
                  <a:tailEnd/>
                </a14:hiddenLine>
              </a:ext>
            </a:extLst>
          </p:spPr>
          <p:txBody>
            <a:bodyPr/>
            <a:lstStyle/>
            <a:p>
              <a:pPr algn="l" eaLnBrk="0" hangingPunct="0"/>
              <a:r>
                <a:rPr lang="en-US" sz="2800"/>
                <a:t>O</a:t>
              </a:r>
            </a:p>
          </p:txBody>
        </p:sp>
        <p:sp>
          <p:nvSpPr>
            <p:cNvPr id="108598" name="Text Box 54"/>
            <p:cNvSpPr txBox="1">
              <a:spLocks noChangeArrowheads="1"/>
            </p:cNvSpPr>
            <p:nvPr/>
          </p:nvSpPr>
          <p:spPr bwMode="auto">
            <a:xfrm>
              <a:off x="455" y="2553"/>
              <a:ext cx="298" cy="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3366"/>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108599" name="Text Box 55"/>
            <p:cNvSpPr txBox="1">
              <a:spLocks noChangeArrowheads="1"/>
            </p:cNvSpPr>
            <p:nvPr/>
          </p:nvSpPr>
          <p:spPr bwMode="auto">
            <a:xfrm>
              <a:off x="2260" y="3778"/>
              <a:ext cx="316" cy="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3366"/>
                  </a:solidFill>
                  <a:miter lim="800000"/>
                  <a:headEnd/>
                  <a:tailEnd/>
                </a14:hiddenLine>
              </a:ext>
            </a:extLst>
          </p:spPr>
          <p:txBody>
            <a:bodyPr/>
            <a:lstStyle/>
            <a:p>
              <a:pPr algn="l" eaLnBrk="0" hangingPunct="0"/>
              <a:r>
                <a:rPr lang="en-US" sz="2800"/>
                <a:t>t</a:t>
              </a:r>
            </a:p>
          </p:txBody>
        </p:sp>
        <p:sp>
          <p:nvSpPr>
            <p:cNvPr id="108600" name="Text Box 56"/>
            <p:cNvSpPr txBox="1">
              <a:spLocks noChangeArrowheads="1"/>
            </p:cNvSpPr>
            <p:nvPr/>
          </p:nvSpPr>
          <p:spPr bwMode="auto">
            <a:xfrm>
              <a:off x="464" y="3355"/>
              <a:ext cx="316" cy="3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3366"/>
                  </a:solidFill>
                  <a:miter lim="800000"/>
                  <a:headEnd/>
                  <a:tailEnd/>
                </a14:hiddenLine>
              </a:ext>
            </a:extLst>
          </p:spPr>
          <p:txBody>
            <a:bodyPr/>
            <a:lstStyle/>
            <a:p>
              <a:pPr algn="l" eaLnBrk="0" hangingPunct="0"/>
              <a:r>
                <a:rPr lang="en-US" sz="2800"/>
                <a:t>A</a:t>
              </a:r>
            </a:p>
          </p:txBody>
        </p:sp>
        <p:sp>
          <p:nvSpPr>
            <p:cNvPr id="108601" name="Arc 57"/>
            <p:cNvSpPr>
              <a:spLocks/>
            </p:cNvSpPr>
            <p:nvPr/>
          </p:nvSpPr>
          <p:spPr bwMode="auto">
            <a:xfrm rot="-1450366">
              <a:off x="1451" y="2016"/>
              <a:ext cx="626" cy="906"/>
            </a:xfrm>
            <a:custGeom>
              <a:avLst/>
              <a:gdLst>
                <a:gd name="G0" fmla="+- 3140 0 0"/>
                <a:gd name="G1" fmla="+- 0 0 0"/>
                <a:gd name="G2" fmla="+- 21600 0 0"/>
                <a:gd name="T0" fmla="*/ 12860 w 12860"/>
                <a:gd name="T1" fmla="*/ 19289 h 21600"/>
                <a:gd name="T2" fmla="*/ 0 w 12860"/>
                <a:gd name="T3" fmla="*/ 21371 h 21600"/>
                <a:gd name="T4" fmla="*/ 3140 w 12860"/>
                <a:gd name="T5" fmla="*/ 0 h 21600"/>
              </a:gdLst>
              <a:ahLst/>
              <a:cxnLst>
                <a:cxn ang="0">
                  <a:pos x="T0" y="T1"/>
                </a:cxn>
                <a:cxn ang="0">
                  <a:pos x="T2" y="T3"/>
                </a:cxn>
                <a:cxn ang="0">
                  <a:pos x="T4" y="T5"/>
                </a:cxn>
              </a:cxnLst>
              <a:rect l="0" t="0" r="r" b="b"/>
              <a:pathLst>
                <a:path w="12860" h="21600" fill="none" extrusionOk="0">
                  <a:moveTo>
                    <a:pt x="12860" y="19289"/>
                  </a:moveTo>
                  <a:cubicBezTo>
                    <a:pt x="9845" y="20808"/>
                    <a:pt x="6516" y="21599"/>
                    <a:pt x="3140" y="21600"/>
                  </a:cubicBezTo>
                  <a:cubicBezTo>
                    <a:pt x="2089" y="21600"/>
                    <a:pt x="1039" y="21523"/>
                    <a:pt x="0" y="21370"/>
                  </a:cubicBezTo>
                </a:path>
                <a:path w="12860" h="21600" stroke="0" extrusionOk="0">
                  <a:moveTo>
                    <a:pt x="12860" y="19289"/>
                  </a:moveTo>
                  <a:cubicBezTo>
                    <a:pt x="9845" y="20808"/>
                    <a:pt x="6516" y="21599"/>
                    <a:pt x="3140" y="21600"/>
                  </a:cubicBezTo>
                  <a:cubicBezTo>
                    <a:pt x="2089" y="21600"/>
                    <a:pt x="1039" y="21523"/>
                    <a:pt x="0" y="21370"/>
                  </a:cubicBezTo>
                  <a:lnTo>
                    <a:pt x="3140" y="0"/>
                  </a:lnTo>
                  <a:close/>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3366"/>
                  </a:solidFill>
                  <a:prstDash val="dash"/>
                  <a:round/>
                  <a:headEnd/>
                  <a:tailEnd/>
                </a14:hiddenLine>
              </a:ext>
            </a:extLst>
          </p:spPr>
          <p:txBody>
            <a:bodyPr/>
            <a:lstStyle/>
            <a:p>
              <a:endParaRPr lang="en-US"/>
            </a:p>
          </p:txBody>
        </p:sp>
        <p:sp>
          <p:nvSpPr>
            <p:cNvPr id="108602" name="Arc 58"/>
            <p:cNvSpPr>
              <a:spLocks/>
            </p:cNvSpPr>
            <p:nvPr/>
          </p:nvSpPr>
          <p:spPr bwMode="auto">
            <a:xfrm>
              <a:off x="1492" y="2920"/>
              <a:ext cx="145" cy="122"/>
            </a:xfrm>
            <a:custGeom>
              <a:avLst/>
              <a:gdLst>
                <a:gd name="G0" fmla="+- 5061 0 0"/>
                <a:gd name="G1" fmla="+- 0 0 0"/>
                <a:gd name="G2" fmla="+- 21600 0 0"/>
                <a:gd name="T0" fmla="*/ 16692 w 16692"/>
                <a:gd name="T1" fmla="*/ 18201 h 21600"/>
                <a:gd name="T2" fmla="*/ 0 w 16692"/>
                <a:gd name="T3" fmla="*/ 20999 h 21600"/>
                <a:gd name="T4" fmla="*/ 5061 w 16692"/>
                <a:gd name="T5" fmla="*/ 0 h 21600"/>
              </a:gdLst>
              <a:ahLst/>
              <a:cxnLst>
                <a:cxn ang="0">
                  <a:pos x="T0" y="T1"/>
                </a:cxn>
                <a:cxn ang="0">
                  <a:pos x="T2" y="T3"/>
                </a:cxn>
                <a:cxn ang="0">
                  <a:pos x="T4" y="T5"/>
                </a:cxn>
              </a:cxnLst>
              <a:rect l="0" t="0" r="r" b="b"/>
              <a:pathLst>
                <a:path w="16692" h="21600" fill="none" extrusionOk="0">
                  <a:moveTo>
                    <a:pt x="16692" y="18201"/>
                  </a:moveTo>
                  <a:cubicBezTo>
                    <a:pt x="13218" y="20420"/>
                    <a:pt x="9182" y="21599"/>
                    <a:pt x="5061" y="21600"/>
                  </a:cubicBezTo>
                  <a:cubicBezTo>
                    <a:pt x="3356" y="21600"/>
                    <a:pt x="1657" y="21398"/>
                    <a:pt x="0" y="20998"/>
                  </a:cubicBezTo>
                </a:path>
                <a:path w="16692" h="21600" stroke="0" extrusionOk="0">
                  <a:moveTo>
                    <a:pt x="16692" y="18201"/>
                  </a:moveTo>
                  <a:cubicBezTo>
                    <a:pt x="13218" y="20420"/>
                    <a:pt x="9182" y="21599"/>
                    <a:pt x="5061" y="21600"/>
                  </a:cubicBezTo>
                  <a:cubicBezTo>
                    <a:pt x="3356" y="21600"/>
                    <a:pt x="1657" y="21398"/>
                    <a:pt x="0" y="20998"/>
                  </a:cubicBezTo>
                  <a:lnTo>
                    <a:pt x="5061" y="0"/>
                  </a:lnTo>
                  <a:close/>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3366"/>
                  </a:solidFill>
                  <a:round/>
                  <a:headEnd/>
                  <a:tailEnd/>
                </a14:hiddenLine>
              </a:ext>
            </a:extLst>
          </p:spPr>
          <p:txBody>
            <a:bodyPr/>
            <a:lstStyle/>
            <a:p>
              <a:endParaRPr lang="en-US"/>
            </a:p>
          </p:txBody>
        </p:sp>
        <p:sp>
          <p:nvSpPr>
            <p:cNvPr id="108603" name="Text Box 59"/>
            <p:cNvSpPr txBox="1">
              <a:spLocks noChangeArrowheads="1"/>
            </p:cNvSpPr>
            <p:nvPr/>
          </p:nvSpPr>
          <p:spPr bwMode="auto">
            <a:xfrm>
              <a:off x="999" y="3431"/>
              <a:ext cx="836"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3366"/>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108604" name="Text Box 60"/>
            <p:cNvSpPr txBox="1">
              <a:spLocks noChangeArrowheads="1"/>
            </p:cNvSpPr>
            <p:nvPr/>
          </p:nvSpPr>
          <p:spPr bwMode="auto">
            <a:xfrm>
              <a:off x="1069" y="2989"/>
              <a:ext cx="316" cy="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3366"/>
                  </a:solidFill>
                  <a:miter lim="800000"/>
                  <a:headEnd/>
                  <a:tailEnd/>
                </a14:hiddenLine>
              </a:ext>
            </a:extLst>
          </p:spPr>
          <p:txBody>
            <a:bodyPr/>
            <a:lstStyle/>
            <a:p>
              <a:pPr algn="l" eaLnBrk="0" hangingPunct="0"/>
              <a:r>
                <a:rPr lang="en-US" sz="2800"/>
                <a:t>B</a:t>
              </a:r>
            </a:p>
          </p:txBody>
        </p:sp>
        <p:sp>
          <p:nvSpPr>
            <p:cNvPr id="108605" name="Text Box 61"/>
            <p:cNvSpPr txBox="1">
              <a:spLocks noChangeArrowheads="1"/>
            </p:cNvSpPr>
            <p:nvPr/>
          </p:nvSpPr>
          <p:spPr bwMode="auto">
            <a:xfrm>
              <a:off x="1349" y="2921"/>
              <a:ext cx="316" cy="3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3366"/>
                  </a:solidFill>
                  <a:miter lim="800000"/>
                  <a:headEnd/>
                  <a:tailEnd/>
                </a14:hiddenLine>
              </a:ext>
            </a:extLst>
          </p:spPr>
          <p:txBody>
            <a:bodyPr/>
            <a:lstStyle/>
            <a:p>
              <a:pPr algn="l" eaLnBrk="0" hangingPunct="0"/>
              <a:r>
                <a:rPr lang="en-US" sz="2800"/>
                <a:t>C</a:t>
              </a:r>
            </a:p>
          </p:txBody>
        </p:sp>
        <p:graphicFrame>
          <p:nvGraphicFramePr>
            <p:cNvPr id="108606" name="Object 62"/>
            <p:cNvGraphicFramePr>
              <a:graphicFrameLocks noChangeAspect="1"/>
            </p:cNvGraphicFramePr>
            <p:nvPr/>
          </p:nvGraphicFramePr>
          <p:xfrm>
            <a:off x="384" y="2185"/>
            <a:ext cx="286" cy="335"/>
          </p:xfrm>
          <a:graphic>
            <a:graphicData uri="http://schemas.openxmlformats.org/presentationml/2006/ole">
              <mc:AlternateContent xmlns:mc="http://schemas.openxmlformats.org/markup-compatibility/2006">
                <mc:Choice xmlns:v="urn:schemas-microsoft-com:vml" Requires="v">
                  <p:oleObj spid="_x0000_s108626" name="Equation" r:id="rId11" imgW="139680" imgH="152280" progId="Equation.3">
                    <p:embed/>
                  </p:oleObj>
                </mc:Choice>
                <mc:Fallback>
                  <p:oleObj name="Equation" r:id="rId11" imgW="139680" imgH="152280" progId="Equation.3">
                    <p:embed/>
                    <p:pic>
                      <p:nvPicPr>
                        <p:cNvPr id="0" name="Object 6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84" y="2185"/>
                          <a:ext cx="286" cy="33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3366"/>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08607" name="Object 63"/>
            <p:cNvGraphicFramePr>
              <a:graphicFrameLocks noChangeAspect="1"/>
            </p:cNvGraphicFramePr>
            <p:nvPr/>
          </p:nvGraphicFramePr>
          <p:xfrm>
            <a:off x="875" y="3434"/>
            <a:ext cx="468" cy="252"/>
          </p:xfrm>
          <a:graphic>
            <a:graphicData uri="http://schemas.openxmlformats.org/presentationml/2006/ole">
              <mc:AlternateContent xmlns:mc="http://schemas.openxmlformats.org/markup-compatibility/2006">
                <mc:Choice xmlns:v="urn:schemas-microsoft-com:vml" Requires="v">
                  <p:oleObj spid="_x0000_s108627" name="Equation" r:id="rId13" imgW="304560" imgH="152280" progId="Equation.3">
                    <p:embed/>
                  </p:oleObj>
                </mc:Choice>
                <mc:Fallback>
                  <p:oleObj name="Equation" r:id="rId13" imgW="304560" imgH="152280" progId="Equation.3">
                    <p:embed/>
                    <p:pic>
                      <p:nvPicPr>
                        <p:cNvPr id="0" name="Object 6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75" y="3434"/>
                          <a:ext cx="468" cy="25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3366"/>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08608" name="Text Box 64"/>
            <p:cNvSpPr txBox="1">
              <a:spLocks noChangeArrowheads="1"/>
            </p:cNvSpPr>
            <p:nvPr/>
          </p:nvSpPr>
          <p:spPr bwMode="auto">
            <a:xfrm>
              <a:off x="1290" y="3372"/>
              <a:ext cx="65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rgbClr val="003366"/>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const</a:t>
              </a:r>
            </a:p>
          </p:txBody>
        </p:sp>
        <p:sp>
          <p:nvSpPr>
            <p:cNvPr id="108609" name="Line 65"/>
            <p:cNvSpPr>
              <a:spLocks noChangeShapeType="1"/>
            </p:cNvSpPr>
            <p:nvPr/>
          </p:nvSpPr>
          <p:spPr bwMode="auto">
            <a:xfrm>
              <a:off x="720" y="2256"/>
              <a:ext cx="0" cy="1488"/>
            </a:xfrm>
            <a:prstGeom prst="line">
              <a:avLst/>
            </a:prstGeom>
            <a:noFill/>
            <a:ln w="9525">
              <a:solidFill>
                <a:schemeClr val="tx1"/>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8610" name="Line 66"/>
            <p:cNvSpPr>
              <a:spLocks noChangeShapeType="1"/>
            </p:cNvSpPr>
            <p:nvPr/>
          </p:nvSpPr>
          <p:spPr bwMode="auto">
            <a:xfrm>
              <a:off x="720" y="3744"/>
              <a:ext cx="1776" cy="0"/>
            </a:xfrm>
            <a:prstGeom prst="line">
              <a:avLst/>
            </a:prstGeom>
            <a:noFill/>
            <a:ln w="952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8611" name="Arc 67"/>
            <p:cNvSpPr>
              <a:spLocks/>
            </p:cNvSpPr>
            <p:nvPr/>
          </p:nvSpPr>
          <p:spPr bwMode="auto">
            <a:xfrm>
              <a:off x="696" y="3269"/>
              <a:ext cx="792" cy="328"/>
            </a:xfrm>
            <a:custGeom>
              <a:avLst/>
              <a:gdLst>
                <a:gd name="G0" fmla="+- 18766 0 0"/>
                <a:gd name="G1" fmla="+- 21103 0 0"/>
                <a:gd name="G2" fmla="+- 21600 0 0"/>
                <a:gd name="T0" fmla="*/ 0 w 18766"/>
                <a:gd name="T1" fmla="*/ 10407 h 21103"/>
                <a:gd name="T2" fmla="*/ 14161 w 18766"/>
                <a:gd name="T3" fmla="*/ 0 h 21103"/>
                <a:gd name="T4" fmla="*/ 18766 w 18766"/>
                <a:gd name="T5" fmla="*/ 21103 h 21103"/>
              </a:gdLst>
              <a:ahLst/>
              <a:cxnLst>
                <a:cxn ang="0">
                  <a:pos x="T0" y="T1"/>
                </a:cxn>
                <a:cxn ang="0">
                  <a:pos x="T2" y="T3"/>
                </a:cxn>
                <a:cxn ang="0">
                  <a:pos x="T4" y="T5"/>
                </a:cxn>
              </a:cxnLst>
              <a:rect l="0" t="0" r="r" b="b"/>
              <a:pathLst>
                <a:path w="18766" h="21103" fill="none" extrusionOk="0">
                  <a:moveTo>
                    <a:pt x="0" y="10407"/>
                  </a:moveTo>
                  <a:cubicBezTo>
                    <a:pt x="3032" y="5087"/>
                    <a:pt x="8178" y="1304"/>
                    <a:pt x="14160" y="-1"/>
                  </a:cubicBezTo>
                </a:path>
                <a:path w="18766" h="21103" stroke="0" extrusionOk="0">
                  <a:moveTo>
                    <a:pt x="0" y="10407"/>
                  </a:moveTo>
                  <a:cubicBezTo>
                    <a:pt x="3032" y="5087"/>
                    <a:pt x="8178" y="1304"/>
                    <a:pt x="14160" y="-1"/>
                  </a:cubicBezTo>
                  <a:lnTo>
                    <a:pt x="18766" y="21103"/>
                  </a:lnTo>
                  <a:close/>
                </a:path>
              </a:pathLst>
            </a:custGeom>
            <a:noFill/>
            <a:ln w="28575">
              <a:solidFill>
                <a:srgbClr val="003366"/>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8612" name="Arc 68"/>
            <p:cNvSpPr>
              <a:spLocks/>
            </p:cNvSpPr>
            <p:nvPr/>
          </p:nvSpPr>
          <p:spPr bwMode="auto">
            <a:xfrm flipV="1">
              <a:off x="1187" y="2988"/>
              <a:ext cx="328" cy="284"/>
            </a:xfrm>
            <a:custGeom>
              <a:avLst/>
              <a:gdLst>
                <a:gd name="G0" fmla="+- 0 0 0"/>
                <a:gd name="G1" fmla="+- 21325 0 0"/>
                <a:gd name="G2" fmla="+- 21600 0 0"/>
                <a:gd name="T0" fmla="*/ 3433 w 13835"/>
                <a:gd name="T1" fmla="*/ 0 h 21325"/>
                <a:gd name="T2" fmla="*/ 13835 w 13835"/>
                <a:gd name="T3" fmla="*/ 4737 h 21325"/>
                <a:gd name="T4" fmla="*/ 0 w 13835"/>
                <a:gd name="T5" fmla="*/ 21325 h 21325"/>
              </a:gdLst>
              <a:ahLst/>
              <a:cxnLst>
                <a:cxn ang="0">
                  <a:pos x="T0" y="T1"/>
                </a:cxn>
                <a:cxn ang="0">
                  <a:pos x="T2" y="T3"/>
                </a:cxn>
                <a:cxn ang="0">
                  <a:pos x="T4" y="T5"/>
                </a:cxn>
              </a:cxnLst>
              <a:rect l="0" t="0" r="r" b="b"/>
              <a:pathLst>
                <a:path w="13835" h="21325" fill="none" extrusionOk="0">
                  <a:moveTo>
                    <a:pt x="3433" y="-1"/>
                  </a:moveTo>
                  <a:cubicBezTo>
                    <a:pt x="7262" y="616"/>
                    <a:pt x="10855" y="2252"/>
                    <a:pt x="13834" y="4737"/>
                  </a:cubicBezTo>
                </a:path>
                <a:path w="13835" h="21325" stroke="0" extrusionOk="0">
                  <a:moveTo>
                    <a:pt x="3433" y="-1"/>
                  </a:moveTo>
                  <a:cubicBezTo>
                    <a:pt x="7262" y="616"/>
                    <a:pt x="10855" y="2252"/>
                    <a:pt x="13834" y="4737"/>
                  </a:cubicBezTo>
                  <a:lnTo>
                    <a:pt x="0" y="21325"/>
                  </a:lnTo>
                  <a:close/>
                </a:path>
              </a:pathLst>
            </a:custGeom>
            <a:noFill/>
            <a:ln w="28575">
              <a:solidFill>
                <a:srgbClr val="003366"/>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8613" name="Arc 69"/>
            <p:cNvSpPr>
              <a:spLocks/>
            </p:cNvSpPr>
            <p:nvPr/>
          </p:nvSpPr>
          <p:spPr bwMode="auto">
            <a:xfrm flipV="1">
              <a:off x="1083" y="2707"/>
              <a:ext cx="847" cy="522"/>
            </a:xfrm>
            <a:custGeom>
              <a:avLst/>
              <a:gdLst>
                <a:gd name="G0" fmla="+- 0 0 0"/>
                <a:gd name="G1" fmla="+- 19578 0 0"/>
                <a:gd name="G2" fmla="+- 21600 0 0"/>
                <a:gd name="T0" fmla="*/ 9126 w 20382"/>
                <a:gd name="T1" fmla="*/ 0 h 19578"/>
                <a:gd name="T2" fmla="*/ 20382 w 20382"/>
                <a:gd name="T3" fmla="*/ 12427 h 19578"/>
                <a:gd name="T4" fmla="*/ 0 w 20382"/>
                <a:gd name="T5" fmla="*/ 19578 h 19578"/>
              </a:gdLst>
              <a:ahLst/>
              <a:cxnLst>
                <a:cxn ang="0">
                  <a:pos x="T0" y="T1"/>
                </a:cxn>
                <a:cxn ang="0">
                  <a:pos x="T2" y="T3"/>
                </a:cxn>
                <a:cxn ang="0">
                  <a:pos x="T4" y="T5"/>
                </a:cxn>
              </a:cxnLst>
              <a:rect l="0" t="0" r="r" b="b"/>
              <a:pathLst>
                <a:path w="20382" h="19578" fill="none" extrusionOk="0">
                  <a:moveTo>
                    <a:pt x="9125" y="0"/>
                  </a:moveTo>
                  <a:cubicBezTo>
                    <a:pt x="14398" y="2458"/>
                    <a:pt x="18456" y="6938"/>
                    <a:pt x="20381" y="12427"/>
                  </a:cubicBezTo>
                </a:path>
                <a:path w="20382" h="19578" stroke="0" extrusionOk="0">
                  <a:moveTo>
                    <a:pt x="9125" y="0"/>
                  </a:moveTo>
                  <a:cubicBezTo>
                    <a:pt x="14398" y="2458"/>
                    <a:pt x="18456" y="6938"/>
                    <a:pt x="20381" y="12427"/>
                  </a:cubicBezTo>
                  <a:lnTo>
                    <a:pt x="0" y="19578"/>
                  </a:lnTo>
                  <a:close/>
                </a:path>
              </a:pathLst>
            </a:custGeom>
            <a:noFill/>
            <a:ln w="28575">
              <a:solidFill>
                <a:srgbClr val="003366"/>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08614" name="Line 70"/>
          <p:cNvSpPr>
            <a:spLocks noChangeShapeType="1"/>
          </p:cNvSpPr>
          <p:nvPr/>
        </p:nvSpPr>
        <p:spPr bwMode="auto">
          <a:xfrm flipH="1">
            <a:off x="5086350" y="2724150"/>
            <a:ext cx="474663" cy="1571625"/>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8615" name="Line 71"/>
          <p:cNvSpPr>
            <a:spLocks noChangeShapeType="1"/>
          </p:cNvSpPr>
          <p:nvPr/>
        </p:nvSpPr>
        <p:spPr bwMode="auto">
          <a:xfrm flipH="1">
            <a:off x="5276850" y="3352800"/>
            <a:ext cx="152400" cy="457200"/>
          </a:xfrm>
          <a:prstGeom prst="line">
            <a:avLst/>
          </a:prstGeom>
          <a:noFill/>
          <a:ln w="952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8616" name="Line 72"/>
          <p:cNvSpPr>
            <a:spLocks noChangeShapeType="1"/>
          </p:cNvSpPr>
          <p:nvPr/>
        </p:nvSpPr>
        <p:spPr bwMode="auto">
          <a:xfrm flipH="1">
            <a:off x="5162550" y="3276600"/>
            <a:ext cx="152400" cy="457200"/>
          </a:xfrm>
          <a:prstGeom prst="line">
            <a:avLst/>
          </a:prstGeom>
          <a:noFill/>
          <a:ln w="9525">
            <a:solidFill>
              <a:schemeClr val="tx1"/>
            </a:solidFill>
            <a:round/>
            <a:headEnd type="stealth"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8617" name="Line 73"/>
          <p:cNvSpPr>
            <a:spLocks noChangeShapeType="1"/>
          </p:cNvSpPr>
          <p:nvPr/>
        </p:nvSpPr>
        <p:spPr bwMode="auto">
          <a:xfrm flipH="1">
            <a:off x="5867400" y="3429000"/>
            <a:ext cx="152400" cy="457200"/>
          </a:xfrm>
          <a:prstGeom prst="line">
            <a:avLst/>
          </a:prstGeom>
          <a:noFill/>
          <a:ln w="9525">
            <a:solidFill>
              <a:srgbClr val="0000FF"/>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8618" name="Text Box 74"/>
          <p:cNvSpPr txBox="1">
            <a:spLocks noChangeArrowheads="1"/>
          </p:cNvSpPr>
          <p:nvPr/>
        </p:nvSpPr>
        <p:spPr bwMode="auto">
          <a:xfrm>
            <a:off x="6918325" y="2122488"/>
            <a:ext cx="198437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O</a:t>
            </a:r>
            <a:r>
              <a:rPr lang="en-US" sz="2800">
                <a:latin typeface="Times New Roman"/>
              </a:rPr>
              <a:t>’</a:t>
            </a:r>
            <a:r>
              <a:rPr lang="en-US" sz="2800"/>
              <a:t>K</a:t>
            </a:r>
            <a:r>
              <a:rPr lang="en-US" sz="2800">
                <a:latin typeface="Times New Roman"/>
              </a:rPr>
              <a:t>’</a:t>
            </a:r>
            <a:r>
              <a:rPr lang="en-US" sz="2800"/>
              <a:t>-Bd đh</a:t>
            </a:r>
          </a:p>
        </p:txBody>
      </p:sp>
      <p:sp>
        <p:nvSpPr>
          <p:cNvPr id="108619" name="Text Box 75"/>
          <p:cNvSpPr txBox="1">
            <a:spLocks noChangeArrowheads="1"/>
          </p:cNvSpPr>
          <p:nvPr/>
        </p:nvSpPr>
        <p:spPr bwMode="auto">
          <a:xfrm>
            <a:off x="6842125" y="2655888"/>
            <a:ext cx="210343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OO</a:t>
            </a:r>
            <a:r>
              <a:rPr lang="en-US" sz="2800">
                <a:latin typeface="Times New Roman"/>
              </a:rPr>
              <a:t>’</a:t>
            </a:r>
            <a:r>
              <a:rPr lang="en-US" sz="2800"/>
              <a:t>-Bd dẻo</a:t>
            </a:r>
          </a:p>
        </p:txBody>
      </p:sp>
      <p:sp>
        <p:nvSpPr>
          <p:cNvPr id="108620" name="Line 76"/>
          <p:cNvSpPr>
            <a:spLocks noChangeShapeType="1"/>
          </p:cNvSpPr>
          <p:nvPr/>
        </p:nvSpPr>
        <p:spPr bwMode="auto">
          <a:xfrm flipV="1">
            <a:off x="5867400" y="2057400"/>
            <a:ext cx="304800" cy="304800"/>
          </a:xfrm>
          <a:prstGeom prst="line">
            <a:avLst/>
          </a:prstGeom>
          <a:noFill/>
          <a:ln w="9525">
            <a:solidFill>
              <a:srgbClr val="0000FF"/>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8621" name="Oval 77"/>
          <p:cNvSpPr>
            <a:spLocks noChangeArrowheads="1"/>
          </p:cNvSpPr>
          <p:nvPr/>
        </p:nvSpPr>
        <p:spPr bwMode="auto">
          <a:xfrm>
            <a:off x="6384925" y="1885950"/>
            <a:ext cx="92075" cy="92075"/>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08546">
                                            <p:txEl>
                                              <p:pRg st="0" end="0"/>
                                            </p:txEl>
                                          </p:spTgt>
                                        </p:tgtEl>
                                        <p:attrNameLst>
                                          <p:attrName>style.visibility</p:attrName>
                                        </p:attrNameLst>
                                      </p:cBhvr>
                                      <p:to>
                                        <p:strVal val="visible"/>
                                      </p:to>
                                    </p:set>
                                    <p:animEffect transition="in" filter="checkerboard(across)">
                                      <p:cBhvr>
                                        <p:cTn id="7" dur="2000"/>
                                        <p:tgtEl>
                                          <p:spTgt spid="108546">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108579"/>
                                        </p:tgtEl>
                                        <p:attrNameLst>
                                          <p:attrName>style.visibility</p:attrName>
                                        </p:attrNameLst>
                                      </p:cBhvr>
                                      <p:to>
                                        <p:strVal val="visible"/>
                                      </p:to>
                                    </p:set>
                                    <p:animEffect transition="in" filter="checkerboard(across)">
                                      <p:cBhvr>
                                        <p:cTn id="12" dur="3000"/>
                                        <p:tgtEl>
                                          <p:spTgt spid="10857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108558"/>
                                        </p:tgtEl>
                                        <p:attrNameLst>
                                          <p:attrName>style.visibility</p:attrName>
                                        </p:attrNameLst>
                                      </p:cBhvr>
                                      <p:to>
                                        <p:strVal val="visible"/>
                                      </p:to>
                                    </p:set>
                                    <p:animEffect transition="in" filter="wheel(4)">
                                      <p:cBhvr>
                                        <p:cTn id="17" dur="2000"/>
                                        <p:tgtEl>
                                          <p:spTgt spid="10855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grpId="0" nodeType="clickEffect">
                                  <p:stCondLst>
                                    <p:cond delay="0"/>
                                  </p:stCondLst>
                                  <p:childTnLst>
                                    <p:set>
                                      <p:cBhvr>
                                        <p:cTn id="21" dur="1" fill="hold">
                                          <p:stCondLst>
                                            <p:cond delay="0"/>
                                          </p:stCondLst>
                                        </p:cTn>
                                        <p:tgtEl>
                                          <p:spTgt spid="108616"/>
                                        </p:tgtEl>
                                        <p:attrNameLst>
                                          <p:attrName>style.visibility</p:attrName>
                                        </p:attrNameLst>
                                      </p:cBhvr>
                                      <p:to>
                                        <p:strVal val="visible"/>
                                      </p:to>
                                    </p:set>
                                    <p:animEffect transition="in" filter="wheel(4)">
                                      <p:cBhvr>
                                        <p:cTn id="22" dur="2000"/>
                                        <p:tgtEl>
                                          <p:spTgt spid="10861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grpId="0" nodeType="clickEffect">
                                  <p:stCondLst>
                                    <p:cond delay="0"/>
                                  </p:stCondLst>
                                  <p:childTnLst>
                                    <p:set>
                                      <p:cBhvr>
                                        <p:cTn id="26" dur="1" fill="hold">
                                          <p:stCondLst>
                                            <p:cond delay="0"/>
                                          </p:stCondLst>
                                        </p:cTn>
                                        <p:tgtEl>
                                          <p:spTgt spid="108614"/>
                                        </p:tgtEl>
                                        <p:attrNameLst>
                                          <p:attrName>style.visibility</p:attrName>
                                        </p:attrNameLst>
                                      </p:cBhvr>
                                      <p:to>
                                        <p:strVal val="visible"/>
                                      </p:to>
                                    </p:set>
                                    <p:animEffect transition="in" filter="wheel(4)">
                                      <p:cBhvr>
                                        <p:cTn id="27" dur="2000"/>
                                        <p:tgtEl>
                                          <p:spTgt spid="10861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grpId="0" nodeType="clickEffect">
                                  <p:stCondLst>
                                    <p:cond delay="0"/>
                                  </p:stCondLst>
                                  <p:childTnLst>
                                    <p:set>
                                      <p:cBhvr>
                                        <p:cTn id="31" dur="1" fill="hold">
                                          <p:stCondLst>
                                            <p:cond delay="0"/>
                                          </p:stCondLst>
                                        </p:cTn>
                                        <p:tgtEl>
                                          <p:spTgt spid="108615"/>
                                        </p:tgtEl>
                                        <p:attrNameLst>
                                          <p:attrName>style.visibility</p:attrName>
                                        </p:attrNameLst>
                                      </p:cBhvr>
                                      <p:to>
                                        <p:strVal val="visible"/>
                                      </p:to>
                                    </p:set>
                                    <p:animEffect transition="in" filter="wheel(4)">
                                      <p:cBhvr>
                                        <p:cTn id="32" dur="2000"/>
                                        <p:tgtEl>
                                          <p:spTgt spid="108615"/>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grpId="0" nodeType="clickEffect">
                                  <p:stCondLst>
                                    <p:cond delay="0"/>
                                  </p:stCondLst>
                                  <p:childTnLst>
                                    <p:set>
                                      <p:cBhvr>
                                        <p:cTn id="36" dur="1" fill="hold">
                                          <p:stCondLst>
                                            <p:cond delay="0"/>
                                          </p:stCondLst>
                                        </p:cTn>
                                        <p:tgtEl>
                                          <p:spTgt spid="108621"/>
                                        </p:tgtEl>
                                        <p:attrNameLst>
                                          <p:attrName>style.visibility</p:attrName>
                                        </p:attrNameLst>
                                      </p:cBhvr>
                                      <p:to>
                                        <p:strVal val="visible"/>
                                      </p:to>
                                    </p:set>
                                    <p:animEffect transition="in" filter="wheel(4)">
                                      <p:cBhvr>
                                        <p:cTn id="37" dur="2000"/>
                                        <p:tgtEl>
                                          <p:spTgt spid="108621"/>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nodeType="clickEffect">
                                  <p:stCondLst>
                                    <p:cond delay="0"/>
                                  </p:stCondLst>
                                  <p:childTnLst>
                                    <p:set>
                                      <p:cBhvr>
                                        <p:cTn id="41" dur="1" fill="hold">
                                          <p:stCondLst>
                                            <p:cond delay="0"/>
                                          </p:stCondLst>
                                        </p:cTn>
                                        <p:tgtEl>
                                          <p:spTgt spid="108548"/>
                                        </p:tgtEl>
                                        <p:attrNameLst>
                                          <p:attrName>style.visibility</p:attrName>
                                        </p:attrNameLst>
                                      </p:cBhvr>
                                      <p:to>
                                        <p:strVal val="visible"/>
                                      </p:to>
                                    </p:set>
                                    <p:animEffect transition="in" filter="wheel(4)">
                                      <p:cBhvr>
                                        <p:cTn id="42" dur="2000"/>
                                        <p:tgtEl>
                                          <p:spTgt spid="108548"/>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nodeType="clickEffect">
                                  <p:stCondLst>
                                    <p:cond delay="0"/>
                                  </p:stCondLst>
                                  <p:childTnLst>
                                    <p:set>
                                      <p:cBhvr>
                                        <p:cTn id="46" dur="1" fill="hold">
                                          <p:stCondLst>
                                            <p:cond delay="0"/>
                                          </p:stCondLst>
                                        </p:cTn>
                                        <p:tgtEl>
                                          <p:spTgt spid="108555"/>
                                        </p:tgtEl>
                                        <p:attrNameLst>
                                          <p:attrName>style.visibility</p:attrName>
                                        </p:attrNameLst>
                                      </p:cBhvr>
                                      <p:to>
                                        <p:strVal val="visible"/>
                                      </p:to>
                                    </p:set>
                                    <p:animEffect transition="in" filter="wheel(4)">
                                      <p:cBhvr>
                                        <p:cTn id="47" dur="2000"/>
                                        <p:tgtEl>
                                          <p:spTgt spid="108555"/>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1" presetClass="entr" presetSubtype="4" fill="hold" grpId="0" nodeType="clickEffect">
                                  <p:stCondLst>
                                    <p:cond delay="0"/>
                                  </p:stCondLst>
                                  <p:childTnLst>
                                    <p:set>
                                      <p:cBhvr>
                                        <p:cTn id="51" dur="1" fill="hold">
                                          <p:stCondLst>
                                            <p:cond delay="0"/>
                                          </p:stCondLst>
                                        </p:cTn>
                                        <p:tgtEl>
                                          <p:spTgt spid="108620"/>
                                        </p:tgtEl>
                                        <p:attrNameLst>
                                          <p:attrName>style.visibility</p:attrName>
                                        </p:attrNameLst>
                                      </p:cBhvr>
                                      <p:to>
                                        <p:strVal val="visible"/>
                                      </p:to>
                                    </p:set>
                                    <p:animEffect transition="in" filter="wheel(4)">
                                      <p:cBhvr>
                                        <p:cTn id="52" dur="2000"/>
                                        <p:tgtEl>
                                          <p:spTgt spid="108620"/>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1" presetClass="entr" presetSubtype="4" fill="hold" nodeType="clickEffect">
                                  <p:stCondLst>
                                    <p:cond delay="0"/>
                                  </p:stCondLst>
                                  <p:childTnLst>
                                    <p:set>
                                      <p:cBhvr>
                                        <p:cTn id="56" dur="1" fill="hold">
                                          <p:stCondLst>
                                            <p:cond delay="0"/>
                                          </p:stCondLst>
                                        </p:cTn>
                                        <p:tgtEl>
                                          <p:spTgt spid="108552"/>
                                        </p:tgtEl>
                                        <p:attrNameLst>
                                          <p:attrName>style.visibility</p:attrName>
                                        </p:attrNameLst>
                                      </p:cBhvr>
                                      <p:to>
                                        <p:strVal val="visible"/>
                                      </p:to>
                                    </p:set>
                                    <p:animEffect transition="in" filter="wheel(4)">
                                      <p:cBhvr>
                                        <p:cTn id="57" dur="2000"/>
                                        <p:tgtEl>
                                          <p:spTgt spid="108552"/>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1" presetClass="entr" presetSubtype="4" fill="hold" grpId="0" nodeType="clickEffect">
                                  <p:stCondLst>
                                    <p:cond delay="0"/>
                                  </p:stCondLst>
                                  <p:childTnLst>
                                    <p:set>
                                      <p:cBhvr>
                                        <p:cTn id="61" dur="1" fill="hold">
                                          <p:stCondLst>
                                            <p:cond delay="0"/>
                                          </p:stCondLst>
                                        </p:cTn>
                                        <p:tgtEl>
                                          <p:spTgt spid="108617"/>
                                        </p:tgtEl>
                                        <p:attrNameLst>
                                          <p:attrName>style.visibility</p:attrName>
                                        </p:attrNameLst>
                                      </p:cBhvr>
                                      <p:to>
                                        <p:strVal val="visible"/>
                                      </p:to>
                                    </p:set>
                                    <p:animEffect transition="in" filter="wheel(4)">
                                      <p:cBhvr>
                                        <p:cTn id="62" dur="2000"/>
                                        <p:tgtEl>
                                          <p:spTgt spid="108617"/>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21" presetClass="entr" presetSubtype="4" fill="hold" grpId="0" nodeType="clickEffect">
                                  <p:stCondLst>
                                    <p:cond delay="0"/>
                                  </p:stCondLst>
                                  <p:childTnLst>
                                    <p:set>
                                      <p:cBhvr>
                                        <p:cTn id="66" dur="1" fill="hold">
                                          <p:stCondLst>
                                            <p:cond delay="0"/>
                                          </p:stCondLst>
                                        </p:cTn>
                                        <p:tgtEl>
                                          <p:spTgt spid="108618"/>
                                        </p:tgtEl>
                                        <p:attrNameLst>
                                          <p:attrName>style.visibility</p:attrName>
                                        </p:attrNameLst>
                                      </p:cBhvr>
                                      <p:to>
                                        <p:strVal val="visible"/>
                                      </p:to>
                                    </p:set>
                                    <p:animEffect transition="in" filter="wheel(4)">
                                      <p:cBhvr>
                                        <p:cTn id="67" dur="2000"/>
                                        <p:tgtEl>
                                          <p:spTgt spid="108618"/>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21" presetClass="entr" presetSubtype="4" fill="hold" grpId="0" nodeType="clickEffect">
                                  <p:stCondLst>
                                    <p:cond delay="0"/>
                                  </p:stCondLst>
                                  <p:childTnLst>
                                    <p:set>
                                      <p:cBhvr>
                                        <p:cTn id="71" dur="1" fill="hold">
                                          <p:stCondLst>
                                            <p:cond delay="0"/>
                                          </p:stCondLst>
                                        </p:cTn>
                                        <p:tgtEl>
                                          <p:spTgt spid="108619"/>
                                        </p:tgtEl>
                                        <p:attrNameLst>
                                          <p:attrName>style.visibility</p:attrName>
                                        </p:attrNameLst>
                                      </p:cBhvr>
                                      <p:to>
                                        <p:strVal val="visible"/>
                                      </p:to>
                                    </p:set>
                                    <p:animEffect transition="in" filter="wheel(4)">
                                      <p:cBhvr>
                                        <p:cTn id="72" dur="2000"/>
                                        <p:tgtEl>
                                          <p:spTgt spid="108619"/>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5" presetClass="entr" presetSubtype="10" fill="hold" grpId="0" nodeType="clickEffect">
                                  <p:stCondLst>
                                    <p:cond delay="0"/>
                                  </p:stCondLst>
                                  <p:childTnLst>
                                    <p:set>
                                      <p:cBhvr>
                                        <p:cTn id="76" dur="1" fill="hold">
                                          <p:stCondLst>
                                            <p:cond delay="0"/>
                                          </p:stCondLst>
                                        </p:cTn>
                                        <p:tgtEl>
                                          <p:spTgt spid="108594"/>
                                        </p:tgtEl>
                                        <p:attrNameLst>
                                          <p:attrName>style.visibility</p:attrName>
                                        </p:attrNameLst>
                                      </p:cBhvr>
                                      <p:to>
                                        <p:strVal val="visible"/>
                                      </p:to>
                                    </p:set>
                                    <p:animEffect transition="in" filter="checkerboard(across)">
                                      <p:cBhvr>
                                        <p:cTn id="77" dur="2000"/>
                                        <p:tgtEl>
                                          <p:spTgt spid="108594"/>
                                        </p:tgtEl>
                                      </p:cBhvr>
                                    </p:animEffect>
                                  </p:childTnLst>
                                </p:cTn>
                              </p:par>
                            </p:childTnLst>
                          </p:cTn>
                        </p:par>
                      </p:childTnLst>
                    </p:cTn>
                  </p:par>
                  <p:par>
                    <p:cTn id="78" fill="hold" nodeType="clickPar">
                      <p:stCondLst>
                        <p:cond delay="indefinite"/>
                      </p:stCondLst>
                      <p:childTnLst>
                        <p:par>
                          <p:cTn id="79" fill="hold" nodeType="withGroup">
                            <p:stCondLst>
                              <p:cond delay="0"/>
                            </p:stCondLst>
                            <p:childTnLst>
                              <p:par>
                                <p:cTn id="80" presetID="21" presetClass="entr" presetSubtype="4" fill="hold" nodeType="clickEffect">
                                  <p:stCondLst>
                                    <p:cond delay="0"/>
                                  </p:stCondLst>
                                  <p:childTnLst>
                                    <p:set>
                                      <p:cBhvr>
                                        <p:cTn id="81" dur="1" fill="hold">
                                          <p:stCondLst>
                                            <p:cond delay="0"/>
                                          </p:stCondLst>
                                        </p:cTn>
                                        <p:tgtEl>
                                          <p:spTgt spid="108595"/>
                                        </p:tgtEl>
                                        <p:attrNameLst>
                                          <p:attrName>style.visibility</p:attrName>
                                        </p:attrNameLst>
                                      </p:cBhvr>
                                      <p:to>
                                        <p:strVal val="visible"/>
                                      </p:to>
                                    </p:set>
                                    <p:animEffect transition="in" filter="wheel(4)">
                                      <p:cBhvr>
                                        <p:cTn id="82" dur="2000"/>
                                        <p:tgtEl>
                                          <p:spTgt spid="108595"/>
                                        </p:tgtEl>
                                      </p:cBhvr>
                                    </p:animEffect>
                                  </p:childTnLst>
                                </p:cTn>
                              </p:par>
                            </p:childTnLst>
                          </p:cTn>
                        </p:par>
                      </p:childTnLst>
                    </p:cTn>
                  </p:par>
                  <p:par>
                    <p:cTn id="83" fill="hold" nodeType="clickPar">
                      <p:stCondLst>
                        <p:cond delay="indefinite"/>
                      </p:stCondLst>
                      <p:childTnLst>
                        <p:par>
                          <p:cTn id="84" fill="hold" nodeType="withGroup">
                            <p:stCondLst>
                              <p:cond delay="0"/>
                            </p:stCondLst>
                            <p:childTnLst>
                              <p:par>
                                <p:cTn id="85" presetID="21" presetClass="entr" presetSubtype="4" fill="hold" nodeType="clickEffect">
                                  <p:stCondLst>
                                    <p:cond delay="0"/>
                                  </p:stCondLst>
                                  <p:childTnLst>
                                    <p:set>
                                      <p:cBhvr>
                                        <p:cTn id="86" dur="1" fill="hold">
                                          <p:stCondLst>
                                            <p:cond delay="0"/>
                                          </p:stCondLst>
                                        </p:cTn>
                                        <p:tgtEl>
                                          <p:spTgt spid="108582"/>
                                        </p:tgtEl>
                                        <p:attrNameLst>
                                          <p:attrName>style.visibility</p:attrName>
                                        </p:attrNameLst>
                                      </p:cBhvr>
                                      <p:to>
                                        <p:strVal val="visible"/>
                                      </p:to>
                                    </p:set>
                                    <p:animEffect transition="in" filter="wheel(4)">
                                      <p:cBhvr>
                                        <p:cTn id="87" dur="2000"/>
                                        <p:tgtEl>
                                          <p:spTgt spid="1085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546" grpId="0" build="p" autoUpdateAnimBg="0"/>
      <p:bldP spid="108579" grpId="0" autoUpdateAnimBg="0"/>
      <p:bldP spid="108594" grpId="0" autoUpdateAnimBg="0"/>
      <p:bldP spid="108614" grpId="0" animBg="1"/>
      <p:bldP spid="108615" grpId="0" animBg="1"/>
      <p:bldP spid="108616" grpId="0" animBg="1"/>
      <p:bldP spid="108617" grpId="0" animBg="1"/>
      <p:bldP spid="108618" grpId="0"/>
      <p:bldP spid="108619" grpId="0"/>
      <p:bldP spid="108620" grpId="0" animBg="1"/>
      <p:bldP spid="108621" grpId="0" animBg="1"/>
    </p:bldLst>
  </p:timing>
</p:sld>
</file>

<file path=ppt/slides/slide5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09570" name="Text Box 2"/>
          <p:cNvSpPr txBox="1">
            <a:spLocks noChangeArrowheads="1"/>
          </p:cNvSpPr>
          <p:nvPr/>
        </p:nvSpPr>
        <p:spPr bwMode="auto">
          <a:xfrm>
            <a:off x="304800" y="466725"/>
            <a:ext cx="3270250" cy="2227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3366CC"/>
                </a:solidFill>
              </a:rPr>
              <a:t>c/Ảnh hưởng của</a:t>
            </a:r>
          </a:p>
          <a:p>
            <a:pPr algn="l"/>
            <a:r>
              <a:rPr lang="en-US" sz="2800" b="1">
                <a:solidFill>
                  <a:srgbClr val="3366CC"/>
                </a:solidFill>
              </a:rPr>
              <a:t> nhiệt  độ đến độ </a:t>
            </a:r>
          </a:p>
          <a:p>
            <a:pPr algn="l"/>
            <a:r>
              <a:rPr lang="en-US" sz="2800" b="1">
                <a:solidFill>
                  <a:srgbClr val="3366CC"/>
                </a:solidFill>
              </a:rPr>
              <a:t> bền của vật  liệu:</a:t>
            </a:r>
            <a:r>
              <a:rPr lang="en-US" sz="2800">
                <a:solidFill>
                  <a:srgbClr val="000000"/>
                </a:solidFill>
              </a:rPr>
              <a:t> </a:t>
            </a:r>
          </a:p>
          <a:p>
            <a:pPr algn="l"/>
            <a:endParaRPr lang="en-US" sz="2800">
              <a:solidFill>
                <a:srgbClr val="990099"/>
              </a:solidFill>
            </a:endParaRPr>
          </a:p>
          <a:p>
            <a:pPr algn="l"/>
            <a:endParaRPr lang="en-US" sz="2800"/>
          </a:p>
        </p:txBody>
      </p:sp>
      <p:sp>
        <p:nvSpPr>
          <p:cNvPr id="109571" name="AutoShape 3"/>
          <p:cNvSpPr>
            <a:spLocks noChangeAspect="1" noChangeArrowheads="1" noTextEdit="1"/>
          </p:cNvSpPr>
          <p:nvPr/>
        </p:nvSpPr>
        <p:spPr bwMode="auto">
          <a:xfrm>
            <a:off x="3670300" y="304800"/>
            <a:ext cx="5645150" cy="6324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9572" name="Rectangle 4"/>
          <p:cNvSpPr>
            <a:spLocks noChangeArrowheads="1"/>
          </p:cNvSpPr>
          <p:nvPr/>
        </p:nvSpPr>
        <p:spPr bwMode="auto">
          <a:xfrm>
            <a:off x="4003675" y="1627188"/>
            <a:ext cx="8636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9573" name="Rectangle 5"/>
          <p:cNvSpPr>
            <a:spLocks noChangeArrowheads="1"/>
          </p:cNvSpPr>
          <p:nvPr/>
        </p:nvSpPr>
        <p:spPr bwMode="auto">
          <a:xfrm>
            <a:off x="4003675" y="2236788"/>
            <a:ext cx="8636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109574" name="Group 6"/>
          <p:cNvGrpSpPr>
            <a:grpSpLocks/>
          </p:cNvGrpSpPr>
          <p:nvPr/>
        </p:nvGrpSpPr>
        <p:grpSpPr bwMode="auto">
          <a:xfrm>
            <a:off x="4695825" y="228600"/>
            <a:ext cx="1323975" cy="439738"/>
            <a:chOff x="2043" y="144"/>
            <a:chExt cx="834" cy="277"/>
          </a:xfrm>
        </p:grpSpPr>
        <p:grpSp>
          <p:nvGrpSpPr>
            <p:cNvPr id="109575" name="Group 7"/>
            <p:cNvGrpSpPr>
              <a:grpSpLocks/>
            </p:cNvGrpSpPr>
            <p:nvPr/>
          </p:nvGrpSpPr>
          <p:grpSpPr bwMode="auto">
            <a:xfrm>
              <a:off x="2196" y="192"/>
              <a:ext cx="681" cy="229"/>
              <a:chOff x="2869" y="192"/>
              <a:chExt cx="681" cy="229"/>
            </a:xfrm>
          </p:grpSpPr>
          <p:sp>
            <p:nvSpPr>
              <p:cNvPr id="109576" name="Rectangle 8"/>
              <p:cNvSpPr>
                <a:spLocks noChangeArrowheads="1"/>
              </p:cNvSpPr>
              <p:nvPr/>
            </p:nvSpPr>
            <p:spPr bwMode="auto">
              <a:xfrm>
                <a:off x="2894" y="192"/>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rPr>
                  <a:t> </a:t>
                </a:r>
                <a:endParaRPr lang="en-US" sz="2800"/>
              </a:p>
            </p:txBody>
          </p:sp>
          <p:sp>
            <p:nvSpPr>
              <p:cNvPr id="109577" name="Rectangle 9"/>
              <p:cNvSpPr>
                <a:spLocks noChangeArrowheads="1"/>
              </p:cNvSpPr>
              <p:nvPr/>
            </p:nvSpPr>
            <p:spPr bwMode="auto">
              <a:xfrm>
                <a:off x="2869" y="219"/>
                <a:ext cx="48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(kN/cm</a:t>
                </a:r>
                <a:endParaRPr lang="en-US" sz="2800"/>
              </a:p>
            </p:txBody>
          </p:sp>
          <p:sp>
            <p:nvSpPr>
              <p:cNvPr id="109578" name="Rectangle 10"/>
              <p:cNvSpPr>
                <a:spLocks noChangeArrowheads="1"/>
              </p:cNvSpPr>
              <p:nvPr/>
            </p:nvSpPr>
            <p:spPr bwMode="auto">
              <a:xfrm>
                <a:off x="3389" y="192"/>
                <a:ext cx="5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i="1">
                    <a:solidFill>
                      <a:srgbClr val="000000"/>
                    </a:solidFill>
                    <a:latin typeface="Times New Roman" pitchFamily="18" charset="0"/>
                  </a:rPr>
                  <a:t>2</a:t>
                </a:r>
                <a:endParaRPr lang="en-US" sz="2800"/>
              </a:p>
            </p:txBody>
          </p:sp>
          <p:sp>
            <p:nvSpPr>
              <p:cNvPr id="109579" name="Rectangle 11"/>
              <p:cNvSpPr>
                <a:spLocks noChangeArrowheads="1"/>
              </p:cNvSpPr>
              <p:nvPr/>
            </p:nvSpPr>
            <p:spPr bwMode="auto">
              <a:xfrm>
                <a:off x="3450" y="219"/>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a:t>
                </a:r>
                <a:endParaRPr lang="en-US" sz="2800"/>
              </a:p>
            </p:txBody>
          </p:sp>
          <p:sp>
            <p:nvSpPr>
              <p:cNvPr id="109580" name="Rectangle 12"/>
              <p:cNvSpPr>
                <a:spLocks noChangeArrowheads="1"/>
              </p:cNvSpPr>
              <p:nvPr/>
            </p:nvSpPr>
            <p:spPr bwMode="auto">
              <a:xfrm>
                <a:off x="3508" y="219"/>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 </a:t>
                </a:r>
                <a:endParaRPr lang="en-US" sz="2800"/>
              </a:p>
            </p:txBody>
          </p:sp>
        </p:grpSp>
        <p:sp>
          <p:nvSpPr>
            <p:cNvPr id="109581" name="Rectangle 13"/>
            <p:cNvSpPr>
              <a:spLocks noChangeArrowheads="1"/>
            </p:cNvSpPr>
            <p:nvPr/>
          </p:nvSpPr>
          <p:spPr bwMode="auto">
            <a:xfrm>
              <a:off x="2414" y="144"/>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rPr>
                <a:t> </a:t>
              </a:r>
              <a:endParaRPr lang="en-US" sz="2800"/>
            </a:p>
          </p:txBody>
        </p:sp>
        <p:sp>
          <p:nvSpPr>
            <p:cNvPr id="109582" name="Rectangle 14"/>
            <p:cNvSpPr>
              <a:spLocks noChangeArrowheads="1"/>
            </p:cNvSpPr>
            <p:nvPr/>
          </p:nvSpPr>
          <p:spPr bwMode="auto">
            <a:xfrm>
              <a:off x="2043" y="180"/>
              <a:ext cx="284"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r>
                <a:rPr lang="en-US" i="1">
                  <a:solidFill>
                    <a:srgbClr val="000000"/>
                  </a:solidFill>
                  <a:latin typeface="Symbol" pitchFamily="18" charset="2"/>
                </a:rPr>
                <a:t>s</a:t>
              </a:r>
              <a:endParaRPr lang="en-US" sz="2800"/>
            </a:p>
          </p:txBody>
        </p:sp>
      </p:grpSp>
      <p:grpSp>
        <p:nvGrpSpPr>
          <p:cNvPr id="109583" name="Group 15"/>
          <p:cNvGrpSpPr>
            <a:grpSpLocks/>
          </p:cNvGrpSpPr>
          <p:nvPr/>
        </p:nvGrpSpPr>
        <p:grpSpPr bwMode="auto">
          <a:xfrm>
            <a:off x="5324475" y="1257300"/>
            <a:ext cx="2924175" cy="1355725"/>
            <a:chOff x="-912" y="792"/>
            <a:chExt cx="1842" cy="854"/>
          </a:xfrm>
        </p:grpSpPr>
        <p:sp>
          <p:nvSpPr>
            <p:cNvPr id="109584" name="Freeform 16"/>
            <p:cNvSpPr>
              <a:spLocks/>
            </p:cNvSpPr>
            <p:nvPr/>
          </p:nvSpPr>
          <p:spPr bwMode="auto">
            <a:xfrm>
              <a:off x="-912" y="850"/>
              <a:ext cx="1842" cy="796"/>
            </a:xfrm>
            <a:custGeom>
              <a:avLst/>
              <a:gdLst>
                <a:gd name="T0" fmla="*/ 0 w 1017"/>
                <a:gd name="T1" fmla="*/ 0 h 480"/>
                <a:gd name="T2" fmla="*/ 4 w 1017"/>
                <a:gd name="T3" fmla="*/ 0 h 480"/>
                <a:gd name="T4" fmla="*/ 1017 w 1017"/>
                <a:gd name="T5" fmla="*/ 480 h 480"/>
              </a:gdLst>
              <a:ahLst/>
              <a:cxnLst>
                <a:cxn ang="0">
                  <a:pos x="T0" y="T1"/>
                </a:cxn>
                <a:cxn ang="0">
                  <a:pos x="T2" y="T3"/>
                </a:cxn>
                <a:cxn ang="0">
                  <a:pos x="T4" y="T5"/>
                </a:cxn>
              </a:cxnLst>
              <a:rect l="0" t="0" r="r" b="b"/>
              <a:pathLst>
                <a:path w="1017" h="480">
                  <a:moveTo>
                    <a:pt x="0" y="0"/>
                  </a:moveTo>
                  <a:cubicBezTo>
                    <a:pt x="1" y="0"/>
                    <a:pt x="2" y="0"/>
                    <a:pt x="4" y="0"/>
                  </a:cubicBezTo>
                  <a:cubicBezTo>
                    <a:pt x="495" y="0"/>
                    <a:pt x="919" y="201"/>
                    <a:pt x="1017" y="480"/>
                  </a:cubicBezTo>
                </a:path>
              </a:pathLst>
            </a:custGeom>
            <a:noFill/>
            <a:ln w="34925" cap="flat">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9585" name="Rectangle 17"/>
            <p:cNvSpPr>
              <a:spLocks noChangeArrowheads="1"/>
            </p:cNvSpPr>
            <p:nvPr/>
          </p:nvSpPr>
          <p:spPr bwMode="auto">
            <a:xfrm>
              <a:off x="360" y="792"/>
              <a:ext cx="117"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FF"/>
                  </a:solidFill>
                  <a:latin typeface=".VnTime" pitchFamily="34" charset="0"/>
                </a:rPr>
                <a:t>E</a:t>
              </a:r>
              <a:endParaRPr lang="en-US">
                <a:solidFill>
                  <a:srgbClr val="0000FF"/>
                </a:solidFill>
              </a:endParaRPr>
            </a:p>
          </p:txBody>
        </p:sp>
        <p:sp>
          <p:nvSpPr>
            <p:cNvPr id="109586" name="Line 18"/>
            <p:cNvSpPr>
              <a:spLocks noChangeShapeType="1"/>
            </p:cNvSpPr>
            <p:nvPr/>
          </p:nvSpPr>
          <p:spPr bwMode="auto">
            <a:xfrm flipV="1">
              <a:off x="204" y="910"/>
              <a:ext cx="136" cy="125"/>
            </a:xfrm>
            <a:prstGeom prst="line">
              <a:avLst/>
            </a:prstGeom>
            <a:noFill/>
            <a:ln w="1746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09587" name="Rectangle 19"/>
          <p:cNvSpPr>
            <a:spLocks noChangeArrowheads="1"/>
          </p:cNvSpPr>
          <p:nvPr/>
        </p:nvSpPr>
        <p:spPr bwMode="auto">
          <a:xfrm>
            <a:off x="-2819400" y="2209800"/>
            <a:ext cx="825500" cy="574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109588" name="Group 20"/>
          <p:cNvGrpSpPr>
            <a:grpSpLocks/>
          </p:cNvGrpSpPr>
          <p:nvPr/>
        </p:nvGrpSpPr>
        <p:grpSpPr bwMode="auto">
          <a:xfrm>
            <a:off x="5319713" y="2305050"/>
            <a:ext cx="2947987" cy="1822450"/>
            <a:chOff x="-1173" y="1452"/>
            <a:chExt cx="1857" cy="1148"/>
          </a:xfrm>
        </p:grpSpPr>
        <p:sp>
          <p:nvSpPr>
            <p:cNvPr id="109589" name="Freeform 21"/>
            <p:cNvSpPr>
              <a:spLocks/>
            </p:cNvSpPr>
            <p:nvPr/>
          </p:nvSpPr>
          <p:spPr bwMode="auto">
            <a:xfrm>
              <a:off x="12" y="1675"/>
              <a:ext cx="672" cy="925"/>
            </a:xfrm>
            <a:custGeom>
              <a:avLst/>
              <a:gdLst>
                <a:gd name="T0" fmla="*/ 371 w 371"/>
                <a:gd name="T1" fmla="*/ 558 h 558"/>
                <a:gd name="T2" fmla="*/ 83 w 371"/>
                <a:gd name="T3" fmla="*/ 191 h 558"/>
                <a:gd name="T4" fmla="*/ 0 w 371"/>
                <a:gd name="T5" fmla="*/ 0 h 558"/>
              </a:gdLst>
              <a:ahLst/>
              <a:cxnLst>
                <a:cxn ang="0">
                  <a:pos x="T0" y="T1"/>
                </a:cxn>
                <a:cxn ang="0">
                  <a:pos x="T2" y="T3"/>
                </a:cxn>
                <a:cxn ang="0">
                  <a:pos x="T4" y="T5"/>
                </a:cxn>
              </a:cxnLst>
              <a:rect l="0" t="0" r="r" b="b"/>
              <a:pathLst>
                <a:path w="371" h="558">
                  <a:moveTo>
                    <a:pt x="371" y="558"/>
                  </a:moveTo>
                  <a:cubicBezTo>
                    <a:pt x="258" y="461"/>
                    <a:pt x="158" y="334"/>
                    <a:pt x="83" y="191"/>
                  </a:cubicBezTo>
                  <a:cubicBezTo>
                    <a:pt x="50" y="129"/>
                    <a:pt x="23" y="65"/>
                    <a:pt x="0" y="0"/>
                  </a:cubicBezTo>
                </a:path>
              </a:pathLst>
            </a:custGeom>
            <a:noFill/>
            <a:ln w="34925" cap="flat">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9590" name="Freeform 22"/>
            <p:cNvSpPr>
              <a:spLocks/>
            </p:cNvSpPr>
            <p:nvPr/>
          </p:nvSpPr>
          <p:spPr bwMode="auto">
            <a:xfrm>
              <a:off x="-324" y="1504"/>
              <a:ext cx="342" cy="196"/>
            </a:xfrm>
            <a:custGeom>
              <a:avLst/>
              <a:gdLst>
                <a:gd name="T0" fmla="*/ 0 w 189"/>
                <a:gd name="T1" fmla="*/ 39 h 118"/>
                <a:gd name="T2" fmla="*/ 71 w 189"/>
                <a:gd name="T3" fmla="*/ 0 h 118"/>
                <a:gd name="T4" fmla="*/ 189 w 189"/>
                <a:gd name="T5" fmla="*/ 118 h 118"/>
              </a:gdLst>
              <a:ahLst/>
              <a:cxnLst>
                <a:cxn ang="0">
                  <a:pos x="T0" y="T1"/>
                </a:cxn>
                <a:cxn ang="0">
                  <a:pos x="T2" y="T3"/>
                </a:cxn>
                <a:cxn ang="0">
                  <a:pos x="T4" y="T5"/>
                </a:cxn>
              </a:cxnLst>
              <a:rect l="0" t="0" r="r" b="b"/>
              <a:pathLst>
                <a:path w="189" h="118">
                  <a:moveTo>
                    <a:pt x="0" y="39"/>
                  </a:moveTo>
                  <a:cubicBezTo>
                    <a:pt x="23" y="14"/>
                    <a:pt x="47" y="0"/>
                    <a:pt x="71" y="0"/>
                  </a:cubicBezTo>
                  <a:cubicBezTo>
                    <a:pt x="113" y="0"/>
                    <a:pt x="155" y="42"/>
                    <a:pt x="189" y="118"/>
                  </a:cubicBezTo>
                </a:path>
              </a:pathLst>
            </a:custGeom>
            <a:noFill/>
            <a:ln w="34925" cap="flat">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9591" name="Freeform 23"/>
            <p:cNvSpPr>
              <a:spLocks/>
            </p:cNvSpPr>
            <p:nvPr/>
          </p:nvSpPr>
          <p:spPr bwMode="auto">
            <a:xfrm>
              <a:off x="-1152" y="1567"/>
              <a:ext cx="831" cy="323"/>
            </a:xfrm>
            <a:custGeom>
              <a:avLst/>
              <a:gdLst>
                <a:gd name="T0" fmla="*/ 459 w 459"/>
                <a:gd name="T1" fmla="*/ 0 h 195"/>
                <a:gd name="T2" fmla="*/ 0 w 459"/>
                <a:gd name="T3" fmla="*/ 195 h 195"/>
              </a:gdLst>
              <a:ahLst/>
              <a:cxnLst>
                <a:cxn ang="0">
                  <a:pos x="T0" y="T1"/>
                </a:cxn>
                <a:cxn ang="0">
                  <a:pos x="T2" y="T3"/>
                </a:cxn>
              </a:cxnLst>
              <a:rect l="0" t="0" r="r" b="b"/>
              <a:pathLst>
                <a:path w="459" h="195">
                  <a:moveTo>
                    <a:pt x="459" y="0"/>
                  </a:moveTo>
                  <a:cubicBezTo>
                    <a:pt x="375" y="80"/>
                    <a:pt x="214" y="149"/>
                    <a:pt x="0" y="195"/>
                  </a:cubicBezTo>
                </a:path>
              </a:pathLst>
            </a:custGeom>
            <a:noFill/>
            <a:ln w="34925" cap="flat">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9592" name="Rectangle 24"/>
            <p:cNvSpPr>
              <a:spLocks noChangeArrowheads="1"/>
            </p:cNvSpPr>
            <p:nvPr/>
          </p:nvSpPr>
          <p:spPr bwMode="auto">
            <a:xfrm>
              <a:off x="-1080" y="1570"/>
              <a:ext cx="93"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i="1">
                  <a:solidFill>
                    <a:srgbClr val="000000"/>
                  </a:solidFill>
                  <a:latin typeface="Times New Roman" pitchFamily="18" charset="0"/>
                </a:rPr>
                <a:t>B</a:t>
              </a:r>
              <a:endParaRPr lang="en-US" sz="2800"/>
            </a:p>
          </p:txBody>
        </p:sp>
        <p:sp>
          <p:nvSpPr>
            <p:cNvPr id="109593" name="Rectangle 25"/>
            <p:cNvSpPr>
              <a:spLocks noChangeArrowheads="1"/>
            </p:cNvSpPr>
            <p:nvPr/>
          </p:nvSpPr>
          <p:spPr bwMode="auto">
            <a:xfrm>
              <a:off x="-1173" y="1452"/>
              <a:ext cx="308"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r>
                <a:rPr lang="en-US" i="1">
                  <a:solidFill>
                    <a:srgbClr val="000000"/>
                  </a:solidFill>
                  <a:latin typeface="Symbol" pitchFamily="18" charset="2"/>
                </a:rPr>
                <a:t>s</a:t>
              </a:r>
              <a:endParaRPr lang="en-US" sz="2800"/>
            </a:p>
          </p:txBody>
        </p:sp>
        <p:sp>
          <p:nvSpPr>
            <p:cNvPr id="109594" name="Line 26"/>
            <p:cNvSpPr>
              <a:spLocks noChangeShapeType="1"/>
            </p:cNvSpPr>
            <p:nvPr/>
          </p:nvSpPr>
          <p:spPr bwMode="auto">
            <a:xfrm>
              <a:off x="-972" y="1656"/>
              <a:ext cx="272" cy="125"/>
            </a:xfrm>
            <a:prstGeom prst="line">
              <a:avLst/>
            </a:prstGeom>
            <a:noFill/>
            <a:ln w="1746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595" name="Group 27"/>
          <p:cNvGrpSpPr>
            <a:grpSpLocks/>
          </p:cNvGrpSpPr>
          <p:nvPr/>
        </p:nvGrpSpPr>
        <p:grpSpPr bwMode="auto">
          <a:xfrm>
            <a:off x="5314950" y="1365250"/>
            <a:ext cx="2933700" cy="2909888"/>
            <a:chOff x="-912" y="860"/>
            <a:chExt cx="1848" cy="1833"/>
          </a:xfrm>
        </p:grpSpPr>
        <p:sp>
          <p:nvSpPr>
            <p:cNvPr id="109596" name="Freeform 28"/>
            <p:cNvSpPr>
              <a:spLocks/>
            </p:cNvSpPr>
            <p:nvPr/>
          </p:nvSpPr>
          <p:spPr bwMode="auto">
            <a:xfrm>
              <a:off x="288" y="860"/>
              <a:ext cx="648" cy="1423"/>
            </a:xfrm>
            <a:custGeom>
              <a:avLst/>
              <a:gdLst>
                <a:gd name="T0" fmla="*/ 0 w 358"/>
                <a:gd name="T1" fmla="*/ 858 h 858"/>
                <a:gd name="T2" fmla="*/ 109 w 358"/>
                <a:gd name="T3" fmla="*/ 446 h 858"/>
                <a:gd name="T4" fmla="*/ 358 w 358"/>
                <a:gd name="T5" fmla="*/ 0 h 858"/>
              </a:gdLst>
              <a:ahLst/>
              <a:cxnLst>
                <a:cxn ang="0">
                  <a:pos x="T0" y="T1"/>
                </a:cxn>
                <a:cxn ang="0">
                  <a:pos x="T2" y="T3"/>
                </a:cxn>
                <a:cxn ang="0">
                  <a:pos x="T4" y="T5"/>
                </a:cxn>
              </a:cxnLst>
              <a:rect l="0" t="0" r="r" b="b"/>
              <a:pathLst>
                <a:path w="358" h="858">
                  <a:moveTo>
                    <a:pt x="0" y="858"/>
                  </a:moveTo>
                  <a:cubicBezTo>
                    <a:pt x="19" y="723"/>
                    <a:pt x="56" y="583"/>
                    <a:pt x="109" y="446"/>
                  </a:cubicBezTo>
                  <a:cubicBezTo>
                    <a:pt x="174" y="281"/>
                    <a:pt x="259" y="127"/>
                    <a:pt x="358" y="0"/>
                  </a:cubicBezTo>
                </a:path>
              </a:pathLst>
            </a:custGeom>
            <a:noFill/>
            <a:ln w="34925" cap="flat">
              <a:solidFill>
                <a:srgbClr val="9933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9597" name="Freeform 29"/>
            <p:cNvSpPr>
              <a:spLocks/>
            </p:cNvSpPr>
            <p:nvPr/>
          </p:nvSpPr>
          <p:spPr bwMode="auto">
            <a:xfrm>
              <a:off x="0" y="2170"/>
              <a:ext cx="317" cy="523"/>
            </a:xfrm>
            <a:custGeom>
              <a:avLst/>
              <a:gdLst>
                <a:gd name="T0" fmla="*/ 175 w 175"/>
                <a:gd name="T1" fmla="*/ 0 h 315"/>
                <a:gd name="T2" fmla="*/ 46 w 175"/>
                <a:gd name="T3" fmla="*/ 315 h 315"/>
                <a:gd name="T4" fmla="*/ 0 w 175"/>
                <a:gd name="T5" fmla="*/ 286 h 315"/>
              </a:gdLst>
              <a:ahLst/>
              <a:cxnLst>
                <a:cxn ang="0">
                  <a:pos x="T0" y="T1"/>
                </a:cxn>
                <a:cxn ang="0">
                  <a:pos x="T2" y="T3"/>
                </a:cxn>
                <a:cxn ang="0">
                  <a:pos x="T4" y="T5"/>
                </a:cxn>
              </a:cxnLst>
              <a:rect l="0" t="0" r="r" b="b"/>
              <a:pathLst>
                <a:path w="175" h="315">
                  <a:moveTo>
                    <a:pt x="175" y="0"/>
                  </a:moveTo>
                  <a:cubicBezTo>
                    <a:pt x="150" y="194"/>
                    <a:pt x="100" y="315"/>
                    <a:pt x="46" y="315"/>
                  </a:cubicBezTo>
                  <a:cubicBezTo>
                    <a:pt x="30" y="315"/>
                    <a:pt x="15" y="305"/>
                    <a:pt x="0" y="286"/>
                  </a:cubicBezTo>
                </a:path>
              </a:pathLst>
            </a:custGeom>
            <a:noFill/>
            <a:ln w="34925" cap="flat">
              <a:solidFill>
                <a:srgbClr val="9933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9598" name="Freeform 30"/>
            <p:cNvSpPr>
              <a:spLocks/>
            </p:cNvSpPr>
            <p:nvPr/>
          </p:nvSpPr>
          <p:spPr bwMode="auto">
            <a:xfrm>
              <a:off x="-912" y="2102"/>
              <a:ext cx="926" cy="559"/>
            </a:xfrm>
            <a:custGeom>
              <a:avLst/>
              <a:gdLst>
                <a:gd name="T0" fmla="*/ 0 w 511"/>
                <a:gd name="T1" fmla="*/ 0 h 337"/>
                <a:gd name="T2" fmla="*/ 511 w 511"/>
                <a:gd name="T3" fmla="*/ 337 h 337"/>
              </a:gdLst>
              <a:ahLst/>
              <a:cxnLst>
                <a:cxn ang="0">
                  <a:pos x="T0" y="T1"/>
                </a:cxn>
                <a:cxn ang="0">
                  <a:pos x="T2" y="T3"/>
                </a:cxn>
              </a:cxnLst>
              <a:rect l="0" t="0" r="r" b="b"/>
              <a:pathLst>
                <a:path w="511" h="337">
                  <a:moveTo>
                    <a:pt x="0" y="0"/>
                  </a:moveTo>
                  <a:cubicBezTo>
                    <a:pt x="215" y="80"/>
                    <a:pt x="395" y="199"/>
                    <a:pt x="511" y="337"/>
                  </a:cubicBezTo>
                </a:path>
              </a:pathLst>
            </a:custGeom>
            <a:noFill/>
            <a:ln w="34925" cap="flat">
              <a:solidFill>
                <a:srgbClr val="9933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9599" name="Rectangle 31"/>
            <p:cNvSpPr>
              <a:spLocks noChangeArrowheads="1"/>
            </p:cNvSpPr>
            <p:nvPr/>
          </p:nvSpPr>
          <p:spPr bwMode="auto">
            <a:xfrm>
              <a:off x="-144" y="1978"/>
              <a:ext cx="31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r>
                <a:rPr lang="en-US" i="1">
                  <a:solidFill>
                    <a:srgbClr val="993300"/>
                  </a:solidFill>
                  <a:latin typeface="Symbol" pitchFamily="18" charset="2"/>
                </a:rPr>
                <a:t>y</a:t>
              </a:r>
              <a:endParaRPr lang="en-US" sz="2800">
                <a:solidFill>
                  <a:srgbClr val="993300"/>
                </a:solidFill>
              </a:endParaRPr>
            </a:p>
          </p:txBody>
        </p:sp>
        <p:sp>
          <p:nvSpPr>
            <p:cNvPr id="109600" name="Line 32"/>
            <p:cNvSpPr>
              <a:spLocks noChangeShapeType="1"/>
            </p:cNvSpPr>
            <p:nvPr/>
          </p:nvSpPr>
          <p:spPr bwMode="auto">
            <a:xfrm flipH="1">
              <a:off x="-336" y="2185"/>
              <a:ext cx="223" cy="204"/>
            </a:xfrm>
            <a:prstGeom prst="line">
              <a:avLst/>
            </a:prstGeom>
            <a:noFill/>
            <a:ln w="1746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601" name="Group 33"/>
          <p:cNvGrpSpPr>
            <a:grpSpLocks/>
          </p:cNvGrpSpPr>
          <p:nvPr/>
        </p:nvGrpSpPr>
        <p:grpSpPr bwMode="auto">
          <a:xfrm>
            <a:off x="5191125" y="4267200"/>
            <a:ext cx="3038475" cy="700088"/>
            <a:chOff x="48" y="2688"/>
            <a:chExt cx="1914" cy="441"/>
          </a:xfrm>
        </p:grpSpPr>
        <p:sp>
          <p:nvSpPr>
            <p:cNvPr id="109602" name="Freeform 34"/>
            <p:cNvSpPr>
              <a:spLocks/>
            </p:cNvSpPr>
            <p:nvPr/>
          </p:nvSpPr>
          <p:spPr bwMode="auto">
            <a:xfrm>
              <a:off x="48" y="2763"/>
              <a:ext cx="1168" cy="230"/>
            </a:xfrm>
            <a:custGeom>
              <a:avLst/>
              <a:gdLst>
                <a:gd name="T0" fmla="*/ 0 w 645"/>
                <a:gd name="T1" fmla="*/ 0 h 139"/>
                <a:gd name="T2" fmla="*/ 199 w 645"/>
                <a:gd name="T3" fmla="*/ 25 h 139"/>
                <a:gd name="T4" fmla="*/ 645 w 645"/>
                <a:gd name="T5" fmla="*/ 139 h 139"/>
              </a:gdLst>
              <a:ahLst/>
              <a:cxnLst>
                <a:cxn ang="0">
                  <a:pos x="T0" y="T1"/>
                </a:cxn>
                <a:cxn ang="0">
                  <a:pos x="T2" y="T3"/>
                </a:cxn>
                <a:cxn ang="0">
                  <a:pos x="T4" y="T5"/>
                </a:cxn>
              </a:cxnLst>
              <a:rect l="0" t="0" r="r" b="b"/>
              <a:pathLst>
                <a:path w="645" h="139">
                  <a:moveTo>
                    <a:pt x="0" y="0"/>
                  </a:moveTo>
                  <a:cubicBezTo>
                    <a:pt x="67" y="6"/>
                    <a:pt x="133" y="14"/>
                    <a:pt x="199" y="25"/>
                  </a:cubicBezTo>
                  <a:cubicBezTo>
                    <a:pt x="354" y="51"/>
                    <a:pt x="505" y="89"/>
                    <a:pt x="645" y="139"/>
                  </a:cubicBezTo>
                </a:path>
              </a:pathLst>
            </a:custGeom>
            <a:noFill/>
            <a:ln w="34925"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9603" name="Freeform 35"/>
            <p:cNvSpPr>
              <a:spLocks/>
            </p:cNvSpPr>
            <p:nvPr/>
          </p:nvSpPr>
          <p:spPr bwMode="auto">
            <a:xfrm>
              <a:off x="1212" y="2991"/>
              <a:ext cx="750" cy="138"/>
            </a:xfrm>
            <a:custGeom>
              <a:avLst/>
              <a:gdLst>
                <a:gd name="T0" fmla="*/ 414 w 414"/>
                <a:gd name="T1" fmla="*/ 83 h 83"/>
                <a:gd name="T2" fmla="*/ 297 w 414"/>
                <a:gd name="T3" fmla="*/ 67 h 83"/>
                <a:gd name="T4" fmla="*/ 0 w 414"/>
                <a:gd name="T5" fmla="*/ 0 h 83"/>
              </a:gdLst>
              <a:ahLst/>
              <a:cxnLst>
                <a:cxn ang="0">
                  <a:pos x="T0" y="T1"/>
                </a:cxn>
                <a:cxn ang="0">
                  <a:pos x="T2" y="T3"/>
                </a:cxn>
                <a:cxn ang="0">
                  <a:pos x="T4" y="T5"/>
                </a:cxn>
              </a:cxnLst>
              <a:rect l="0" t="0" r="r" b="b"/>
              <a:pathLst>
                <a:path w="414" h="83">
                  <a:moveTo>
                    <a:pt x="414" y="83"/>
                  </a:moveTo>
                  <a:cubicBezTo>
                    <a:pt x="375" y="79"/>
                    <a:pt x="336" y="73"/>
                    <a:pt x="297" y="67"/>
                  </a:cubicBezTo>
                  <a:cubicBezTo>
                    <a:pt x="196" y="50"/>
                    <a:pt x="96" y="28"/>
                    <a:pt x="0" y="0"/>
                  </a:cubicBezTo>
                </a:path>
              </a:pathLst>
            </a:custGeom>
            <a:noFill/>
            <a:ln w="34925"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9604" name="Rectangle 36"/>
            <p:cNvSpPr>
              <a:spLocks noChangeArrowheads="1"/>
            </p:cNvSpPr>
            <p:nvPr/>
          </p:nvSpPr>
          <p:spPr bwMode="auto">
            <a:xfrm>
              <a:off x="1380" y="2773"/>
              <a:ext cx="67"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i="1">
                  <a:solidFill>
                    <a:srgbClr val="000000"/>
                  </a:solidFill>
                  <a:latin typeface="Times New Roman" pitchFamily="18" charset="0"/>
                </a:rPr>
                <a:t>c</a:t>
              </a:r>
              <a:endParaRPr lang="en-US" sz="2800"/>
            </a:p>
          </p:txBody>
        </p:sp>
        <p:sp>
          <p:nvSpPr>
            <p:cNvPr id="109605" name="Rectangle 37"/>
            <p:cNvSpPr>
              <a:spLocks noChangeArrowheads="1"/>
            </p:cNvSpPr>
            <p:nvPr/>
          </p:nvSpPr>
          <p:spPr bwMode="auto">
            <a:xfrm>
              <a:off x="1260" y="2688"/>
              <a:ext cx="324"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r>
                <a:rPr lang="en-US" i="1">
                  <a:solidFill>
                    <a:srgbClr val="FF0000"/>
                  </a:solidFill>
                  <a:latin typeface="Symbol" pitchFamily="18" charset="2"/>
                </a:rPr>
                <a:t>s</a:t>
              </a:r>
              <a:endParaRPr lang="en-US" sz="2800">
                <a:solidFill>
                  <a:srgbClr val="FF0000"/>
                </a:solidFill>
              </a:endParaRPr>
            </a:p>
          </p:txBody>
        </p:sp>
        <p:sp>
          <p:nvSpPr>
            <p:cNvPr id="109606" name="Line 38"/>
            <p:cNvSpPr>
              <a:spLocks noChangeShapeType="1"/>
            </p:cNvSpPr>
            <p:nvPr/>
          </p:nvSpPr>
          <p:spPr bwMode="auto">
            <a:xfrm flipV="1">
              <a:off x="1020" y="2849"/>
              <a:ext cx="259" cy="73"/>
            </a:xfrm>
            <a:prstGeom prst="line">
              <a:avLst/>
            </a:prstGeom>
            <a:noFill/>
            <a:ln w="1746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607" name="Group 39"/>
          <p:cNvGrpSpPr>
            <a:grpSpLocks/>
          </p:cNvGrpSpPr>
          <p:nvPr/>
        </p:nvGrpSpPr>
        <p:grpSpPr bwMode="auto">
          <a:xfrm>
            <a:off x="4111625" y="228600"/>
            <a:ext cx="5022850" cy="6318250"/>
            <a:chOff x="2590" y="144"/>
            <a:chExt cx="3164" cy="3980"/>
          </a:xfrm>
        </p:grpSpPr>
        <p:sp>
          <p:nvSpPr>
            <p:cNvPr id="109608" name="Rectangle 40"/>
            <p:cNvSpPr>
              <a:spLocks noChangeArrowheads="1"/>
            </p:cNvSpPr>
            <p:nvPr/>
          </p:nvSpPr>
          <p:spPr bwMode="auto">
            <a:xfrm>
              <a:off x="3698" y="166"/>
              <a:ext cx="544" cy="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9609" name="Rectangle 41"/>
            <p:cNvSpPr>
              <a:spLocks noChangeArrowheads="1"/>
            </p:cNvSpPr>
            <p:nvPr/>
          </p:nvSpPr>
          <p:spPr bwMode="auto">
            <a:xfrm>
              <a:off x="3809" y="220"/>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rPr>
                <a:t> </a:t>
              </a:r>
              <a:endParaRPr lang="en-US" sz="2800"/>
            </a:p>
          </p:txBody>
        </p:sp>
        <p:sp>
          <p:nvSpPr>
            <p:cNvPr id="109610" name="Line 42"/>
            <p:cNvSpPr>
              <a:spLocks noChangeShapeType="1"/>
            </p:cNvSpPr>
            <p:nvPr/>
          </p:nvSpPr>
          <p:spPr bwMode="auto">
            <a:xfrm>
              <a:off x="3168" y="414"/>
              <a:ext cx="1" cy="3357"/>
            </a:xfrm>
            <a:prstGeom prst="line">
              <a:avLst/>
            </a:prstGeom>
            <a:noFill/>
            <a:ln w="1746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611" name="Line 43"/>
            <p:cNvSpPr>
              <a:spLocks noChangeShapeType="1"/>
            </p:cNvSpPr>
            <p:nvPr/>
          </p:nvSpPr>
          <p:spPr bwMode="auto">
            <a:xfrm>
              <a:off x="3575" y="414"/>
              <a:ext cx="1" cy="3357"/>
            </a:xfrm>
            <a:prstGeom prst="line">
              <a:avLst/>
            </a:prstGeom>
            <a:noFill/>
            <a:ln w="1746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612" name="Line 44"/>
            <p:cNvSpPr>
              <a:spLocks noChangeShapeType="1"/>
            </p:cNvSpPr>
            <p:nvPr/>
          </p:nvSpPr>
          <p:spPr bwMode="auto">
            <a:xfrm>
              <a:off x="3983" y="414"/>
              <a:ext cx="1" cy="3357"/>
            </a:xfrm>
            <a:prstGeom prst="line">
              <a:avLst/>
            </a:prstGeom>
            <a:noFill/>
            <a:ln w="1746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613" name="Line 45"/>
            <p:cNvSpPr>
              <a:spLocks noChangeShapeType="1"/>
            </p:cNvSpPr>
            <p:nvPr/>
          </p:nvSpPr>
          <p:spPr bwMode="auto">
            <a:xfrm>
              <a:off x="4390" y="414"/>
              <a:ext cx="1" cy="3357"/>
            </a:xfrm>
            <a:prstGeom prst="line">
              <a:avLst/>
            </a:prstGeom>
            <a:noFill/>
            <a:ln w="1746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614" name="Line 46"/>
            <p:cNvSpPr>
              <a:spLocks noChangeShapeType="1"/>
            </p:cNvSpPr>
            <p:nvPr/>
          </p:nvSpPr>
          <p:spPr bwMode="auto">
            <a:xfrm>
              <a:off x="4798" y="414"/>
              <a:ext cx="1" cy="3357"/>
            </a:xfrm>
            <a:prstGeom prst="line">
              <a:avLst/>
            </a:prstGeom>
            <a:noFill/>
            <a:ln w="1746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615" name="Line 47"/>
            <p:cNvSpPr>
              <a:spLocks noChangeShapeType="1"/>
            </p:cNvSpPr>
            <p:nvPr/>
          </p:nvSpPr>
          <p:spPr bwMode="auto">
            <a:xfrm>
              <a:off x="3168" y="413"/>
              <a:ext cx="2039" cy="1"/>
            </a:xfrm>
            <a:prstGeom prst="line">
              <a:avLst/>
            </a:prstGeom>
            <a:noFill/>
            <a:ln w="1746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616" name="Line 48"/>
            <p:cNvSpPr>
              <a:spLocks noChangeShapeType="1"/>
            </p:cNvSpPr>
            <p:nvPr/>
          </p:nvSpPr>
          <p:spPr bwMode="auto">
            <a:xfrm>
              <a:off x="5205" y="414"/>
              <a:ext cx="1" cy="3357"/>
            </a:xfrm>
            <a:prstGeom prst="line">
              <a:avLst/>
            </a:prstGeom>
            <a:noFill/>
            <a:ln w="1746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617" name="Rectangle 49"/>
            <p:cNvSpPr>
              <a:spLocks noChangeArrowheads="1"/>
            </p:cNvSpPr>
            <p:nvPr/>
          </p:nvSpPr>
          <p:spPr bwMode="auto">
            <a:xfrm>
              <a:off x="2590" y="144"/>
              <a:ext cx="413"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9618" name="Rectangle 50"/>
            <p:cNvSpPr>
              <a:spLocks noChangeArrowheads="1"/>
            </p:cNvSpPr>
            <p:nvPr/>
          </p:nvSpPr>
          <p:spPr bwMode="auto">
            <a:xfrm>
              <a:off x="2784" y="144"/>
              <a:ext cx="1087" cy="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9619" name="Rectangle 51"/>
            <p:cNvSpPr>
              <a:spLocks noChangeArrowheads="1"/>
            </p:cNvSpPr>
            <p:nvPr/>
          </p:nvSpPr>
          <p:spPr bwMode="auto">
            <a:xfrm>
              <a:off x="5160" y="290"/>
              <a:ext cx="594" cy="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9620" name="Rectangle 52"/>
            <p:cNvSpPr>
              <a:spLocks noChangeArrowheads="1"/>
            </p:cNvSpPr>
            <p:nvPr/>
          </p:nvSpPr>
          <p:spPr bwMode="auto">
            <a:xfrm>
              <a:off x="5447" y="331"/>
              <a:ext cx="160"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993300"/>
                  </a:solidFill>
                  <a:latin typeface="Times New Roman" pitchFamily="18" charset="0"/>
                </a:rPr>
                <a:t>%</a:t>
              </a:r>
              <a:endParaRPr lang="en-US" sz="2800">
                <a:solidFill>
                  <a:srgbClr val="993300"/>
                </a:solidFill>
              </a:endParaRPr>
            </a:p>
          </p:txBody>
        </p:sp>
        <p:sp>
          <p:nvSpPr>
            <p:cNvPr id="109621" name="Rectangle 53"/>
            <p:cNvSpPr>
              <a:spLocks noChangeArrowheads="1"/>
            </p:cNvSpPr>
            <p:nvPr/>
          </p:nvSpPr>
          <p:spPr bwMode="auto">
            <a:xfrm>
              <a:off x="5263" y="309"/>
              <a:ext cx="132"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993300"/>
                  </a:solidFill>
                  <a:latin typeface="Symbol" pitchFamily="18" charset="2"/>
                </a:rPr>
                <a:t>y</a:t>
              </a:r>
              <a:endParaRPr lang="en-US" sz="2800">
                <a:solidFill>
                  <a:srgbClr val="993300"/>
                </a:solidFill>
              </a:endParaRPr>
            </a:p>
          </p:txBody>
        </p:sp>
        <p:sp>
          <p:nvSpPr>
            <p:cNvPr id="109622" name="Rectangle 54"/>
            <p:cNvSpPr>
              <a:spLocks noChangeArrowheads="1"/>
            </p:cNvSpPr>
            <p:nvPr/>
          </p:nvSpPr>
          <p:spPr bwMode="auto">
            <a:xfrm>
              <a:off x="5646" y="355"/>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rPr>
                <a:t> </a:t>
              </a:r>
              <a:endParaRPr lang="en-US" sz="2800"/>
            </a:p>
          </p:txBody>
        </p:sp>
        <p:sp>
          <p:nvSpPr>
            <p:cNvPr id="109623" name="Line 55"/>
            <p:cNvSpPr>
              <a:spLocks noChangeShapeType="1"/>
            </p:cNvSpPr>
            <p:nvPr/>
          </p:nvSpPr>
          <p:spPr bwMode="auto">
            <a:xfrm>
              <a:off x="3186" y="786"/>
              <a:ext cx="2036" cy="1"/>
            </a:xfrm>
            <a:prstGeom prst="line">
              <a:avLst/>
            </a:prstGeom>
            <a:noFill/>
            <a:ln w="1746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624" name="Line 56"/>
            <p:cNvSpPr>
              <a:spLocks noChangeShapeType="1"/>
            </p:cNvSpPr>
            <p:nvPr/>
          </p:nvSpPr>
          <p:spPr bwMode="auto">
            <a:xfrm>
              <a:off x="3186" y="1159"/>
              <a:ext cx="2036" cy="1"/>
            </a:xfrm>
            <a:prstGeom prst="line">
              <a:avLst/>
            </a:prstGeom>
            <a:noFill/>
            <a:ln w="1746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625" name="Line 57"/>
            <p:cNvSpPr>
              <a:spLocks noChangeShapeType="1"/>
            </p:cNvSpPr>
            <p:nvPr/>
          </p:nvSpPr>
          <p:spPr bwMode="auto">
            <a:xfrm>
              <a:off x="3186" y="1532"/>
              <a:ext cx="2036" cy="1"/>
            </a:xfrm>
            <a:prstGeom prst="line">
              <a:avLst/>
            </a:prstGeom>
            <a:noFill/>
            <a:ln w="1746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626" name="Line 58"/>
            <p:cNvSpPr>
              <a:spLocks noChangeShapeType="1"/>
            </p:cNvSpPr>
            <p:nvPr/>
          </p:nvSpPr>
          <p:spPr bwMode="auto">
            <a:xfrm>
              <a:off x="3186" y="1905"/>
              <a:ext cx="2036" cy="1"/>
            </a:xfrm>
            <a:prstGeom prst="line">
              <a:avLst/>
            </a:prstGeom>
            <a:noFill/>
            <a:ln w="1746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627" name="Line 59"/>
            <p:cNvSpPr>
              <a:spLocks noChangeShapeType="1"/>
            </p:cNvSpPr>
            <p:nvPr/>
          </p:nvSpPr>
          <p:spPr bwMode="auto">
            <a:xfrm>
              <a:off x="3186" y="2278"/>
              <a:ext cx="2036" cy="1"/>
            </a:xfrm>
            <a:prstGeom prst="line">
              <a:avLst/>
            </a:prstGeom>
            <a:noFill/>
            <a:ln w="1746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628" name="Line 60"/>
            <p:cNvSpPr>
              <a:spLocks noChangeShapeType="1"/>
            </p:cNvSpPr>
            <p:nvPr/>
          </p:nvSpPr>
          <p:spPr bwMode="auto">
            <a:xfrm>
              <a:off x="3186" y="2651"/>
              <a:ext cx="1630" cy="1"/>
            </a:xfrm>
            <a:prstGeom prst="line">
              <a:avLst/>
            </a:prstGeom>
            <a:noFill/>
            <a:ln w="1746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629" name="Line 61"/>
            <p:cNvSpPr>
              <a:spLocks noChangeShapeType="1"/>
            </p:cNvSpPr>
            <p:nvPr/>
          </p:nvSpPr>
          <p:spPr bwMode="auto">
            <a:xfrm>
              <a:off x="3186" y="3025"/>
              <a:ext cx="1630" cy="1"/>
            </a:xfrm>
            <a:prstGeom prst="line">
              <a:avLst/>
            </a:prstGeom>
            <a:noFill/>
            <a:ln w="1746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630" name="Line 62"/>
            <p:cNvSpPr>
              <a:spLocks noChangeShapeType="1"/>
            </p:cNvSpPr>
            <p:nvPr/>
          </p:nvSpPr>
          <p:spPr bwMode="auto">
            <a:xfrm>
              <a:off x="3186" y="3398"/>
              <a:ext cx="1630" cy="1"/>
            </a:xfrm>
            <a:prstGeom prst="line">
              <a:avLst/>
            </a:prstGeom>
            <a:noFill/>
            <a:ln w="1746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631" name="Line 63"/>
            <p:cNvSpPr>
              <a:spLocks noChangeShapeType="1"/>
            </p:cNvSpPr>
            <p:nvPr/>
          </p:nvSpPr>
          <p:spPr bwMode="auto">
            <a:xfrm>
              <a:off x="3186" y="3771"/>
              <a:ext cx="1630" cy="1"/>
            </a:xfrm>
            <a:prstGeom prst="line">
              <a:avLst/>
            </a:prstGeom>
            <a:noFill/>
            <a:ln w="1746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632" name="Line 64"/>
            <p:cNvSpPr>
              <a:spLocks noChangeShapeType="1"/>
            </p:cNvSpPr>
            <p:nvPr/>
          </p:nvSpPr>
          <p:spPr bwMode="auto">
            <a:xfrm>
              <a:off x="3186" y="2651"/>
              <a:ext cx="2036" cy="1"/>
            </a:xfrm>
            <a:prstGeom prst="line">
              <a:avLst/>
            </a:prstGeom>
            <a:noFill/>
            <a:ln w="1746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633" name="Line 65"/>
            <p:cNvSpPr>
              <a:spLocks noChangeShapeType="1"/>
            </p:cNvSpPr>
            <p:nvPr/>
          </p:nvSpPr>
          <p:spPr bwMode="auto">
            <a:xfrm>
              <a:off x="3186" y="3025"/>
              <a:ext cx="2036" cy="1"/>
            </a:xfrm>
            <a:prstGeom prst="line">
              <a:avLst/>
            </a:prstGeom>
            <a:noFill/>
            <a:ln w="1746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634" name="Line 66"/>
            <p:cNvSpPr>
              <a:spLocks noChangeShapeType="1"/>
            </p:cNvSpPr>
            <p:nvPr/>
          </p:nvSpPr>
          <p:spPr bwMode="auto">
            <a:xfrm>
              <a:off x="3186" y="3398"/>
              <a:ext cx="2036" cy="1"/>
            </a:xfrm>
            <a:prstGeom prst="line">
              <a:avLst/>
            </a:prstGeom>
            <a:noFill/>
            <a:ln w="1746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635" name="Line 67"/>
            <p:cNvSpPr>
              <a:spLocks noChangeShapeType="1"/>
            </p:cNvSpPr>
            <p:nvPr/>
          </p:nvSpPr>
          <p:spPr bwMode="auto">
            <a:xfrm>
              <a:off x="3186" y="3771"/>
              <a:ext cx="2036" cy="1"/>
            </a:xfrm>
            <a:prstGeom prst="line">
              <a:avLst/>
            </a:prstGeom>
            <a:noFill/>
            <a:ln w="1746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636" name="Rectangle 68"/>
            <p:cNvSpPr>
              <a:spLocks noChangeArrowheads="1"/>
            </p:cNvSpPr>
            <p:nvPr/>
          </p:nvSpPr>
          <p:spPr bwMode="auto">
            <a:xfrm>
              <a:off x="2842" y="641"/>
              <a:ext cx="543" cy="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9637" name="Rectangle 69"/>
            <p:cNvSpPr>
              <a:spLocks noChangeArrowheads="1"/>
            </p:cNvSpPr>
            <p:nvPr/>
          </p:nvSpPr>
          <p:spPr bwMode="auto">
            <a:xfrm>
              <a:off x="2950" y="696"/>
              <a:ext cx="168"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80</a:t>
              </a:r>
              <a:endParaRPr lang="en-US" sz="2800"/>
            </a:p>
          </p:txBody>
        </p:sp>
        <p:sp>
          <p:nvSpPr>
            <p:cNvPr id="109638" name="Rectangle 70"/>
            <p:cNvSpPr>
              <a:spLocks noChangeArrowheads="1"/>
            </p:cNvSpPr>
            <p:nvPr/>
          </p:nvSpPr>
          <p:spPr bwMode="auto">
            <a:xfrm>
              <a:off x="3131" y="696"/>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 </a:t>
              </a:r>
              <a:endParaRPr lang="en-US" sz="2800"/>
            </a:p>
          </p:txBody>
        </p:sp>
        <p:sp>
          <p:nvSpPr>
            <p:cNvPr id="109639" name="Rectangle 71"/>
            <p:cNvSpPr>
              <a:spLocks noChangeArrowheads="1"/>
            </p:cNvSpPr>
            <p:nvPr/>
          </p:nvSpPr>
          <p:spPr bwMode="auto">
            <a:xfrm>
              <a:off x="2832" y="1056"/>
              <a:ext cx="544" cy="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9640" name="Rectangle 72"/>
            <p:cNvSpPr>
              <a:spLocks noChangeArrowheads="1"/>
            </p:cNvSpPr>
            <p:nvPr/>
          </p:nvSpPr>
          <p:spPr bwMode="auto">
            <a:xfrm>
              <a:off x="2974" y="1079"/>
              <a:ext cx="168"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70</a:t>
              </a:r>
              <a:endParaRPr lang="en-US" sz="2800"/>
            </a:p>
          </p:txBody>
        </p:sp>
        <p:sp>
          <p:nvSpPr>
            <p:cNvPr id="109641" name="Rectangle 73"/>
            <p:cNvSpPr>
              <a:spLocks noChangeArrowheads="1"/>
            </p:cNvSpPr>
            <p:nvPr/>
          </p:nvSpPr>
          <p:spPr bwMode="auto">
            <a:xfrm>
              <a:off x="3155" y="1079"/>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 </a:t>
              </a:r>
              <a:endParaRPr lang="en-US" sz="2800"/>
            </a:p>
          </p:txBody>
        </p:sp>
        <p:sp>
          <p:nvSpPr>
            <p:cNvPr id="109642" name="Rectangle 74"/>
            <p:cNvSpPr>
              <a:spLocks noChangeArrowheads="1"/>
            </p:cNvSpPr>
            <p:nvPr/>
          </p:nvSpPr>
          <p:spPr bwMode="auto">
            <a:xfrm>
              <a:off x="2832" y="1392"/>
              <a:ext cx="543" cy="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9643" name="Rectangle 75"/>
            <p:cNvSpPr>
              <a:spLocks noChangeArrowheads="1"/>
            </p:cNvSpPr>
            <p:nvPr/>
          </p:nvSpPr>
          <p:spPr bwMode="auto">
            <a:xfrm>
              <a:off x="2950" y="1442"/>
              <a:ext cx="168"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60</a:t>
              </a:r>
              <a:endParaRPr lang="en-US" sz="2800"/>
            </a:p>
          </p:txBody>
        </p:sp>
        <p:sp>
          <p:nvSpPr>
            <p:cNvPr id="109644" name="Rectangle 76"/>
            <p:cNvSpPr>
              <a:spLocks noChangeArrowheads="1"/>
            </p:cNvSpPr>
            <p:nvPr/>
          </p:nvSpPr>
          <p:spPr bwMode="auto">
            <a:xfrm>
              <a:off x="3131" y="1442"/>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 </a:t>
              </a:r>
              <a:endParaRPr lang="en-US" sz="2800"/>
            </a:p>
          </p:txBody>
        </p:sp>
        <p:sp>
          <p:nvSpPr>
            <p:cNvPr id="109645" name="Rectangle 77"/>
            <p:cNvSpPr>
              <a:spLocks noChangeArrowheads="1"/>
            </p:cNvSpPr>
            <p:nvPr/>
          </p:nvSpPr>
          <p:spPr bwMode="auto">
            <a:xfrm>
              <a:off x="2852" y="1771"/>
              <a:ext cx="544" cy="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9646" name="Rectangle 78"/>
            <p:cNvSpPr>
              <a:spLocks noChangeArrowheads="1"/>
            </p:cNvSpPr>
            <p:nvPr/>
          </p:nvSpPr>
          <p:spPr bwMode="auto">
            <a:xfrm>
              <a:off x="2961" y="1826"/>
              <a:ext cx="168"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50</a:t>
              </a:r>
              <a:endParaRPr lang="en-US" sz="2800"/>
            </a:p>
          </p:txBody>
        </p:sp>
        <p:sp>
          <p:nvSpPr>
            <p:cNvPr id="109647" name="Rectangle 79"/>
            <p:cNvSpPr>
              <a:spLocks noChangeArrowheads="1"/>
            </p:cNvSpPr>
            <p:nvPr/>
          </p:nvSpPr>
          <p:spPr bwMode="auto">
            <a:xfrm>
              <a:off x="3142" y="1826"/>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 </a:t>
              </a:r>
              <a:endParaRPr lang="en-US" sz="2800"/>
            </a:p>
          </p:txBody>
        </p:sp>
        <p:sp>
          <p:nvSpPr>
            <p:cNvPr id="109648" name="Rectangle 80"/>
            <p:cNvSpPr>
              <a:spLocks noChangeArrowheads="1"/>
            </p:cNvSpPr>
            <p:nvPr/>
          </p:nvSpPr>
          <p:spPr bwMode="auto">
            <a:xfrm>
              <a:off x="2852" y="2122"/>
              <a:ext cx="544" cy="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9649" name="Rectangle 81"/>
            <p:cNvSpPr>
              <a:spLocks noChangeArrowheads="1"/>
            </p:cNvSpPr>
            <p:nvPr/>
          </p:nvSpPr>
          <p:spPr bwMode="auto">
            <a:xfrm>
              <a:off x="2961" y="2177"/>
              <a:ext cx="168"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40</a:t>
              </a:r>
              <a:endParaRPr lang="en-US" sz="2800"/>
            </a:p>
          </p:txBody>
        </p:sp>
        <p:sp>
          <p:nvSpPr>
            <p:cNvPr id="109650" name="Rectangle 82"/>
            <p:cNvSpPr>
              <a:spLocks noChangeArrowheads="1"/>
            </p:cNvSpPr>
            <p:nvPr/>
          </p:nvSpPr>
          <p:spPr bwMode="auto">
            <a:xfrm>
              <a:off x="3142" y="2177"/>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 </a:t>
              </a:r>
              <a:endParaRPr lang="en-US" sz="2800"/>
            </a:p>
          </p:txBody>
        </p:sp>
        <p:sp>
          <p:nvSpPr>
            <p:cNvPr id="109651" name="Rectangle 83"/>
            <p:cNvSpPr>
              <a:spLocks noChangeArrowheads="1"/>
            </p:cNvSpPr>
            <p:nvPr/>
          </p:nvSpPr>
          <p:spPr bwMode="auto">
            <a:xfrm>
              <a:off x="2852" y="2517"/>
              <a:ext cx="544" cy="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9652" name="Rectangle 84"/>
            <p:cNvSpPr>
              <a:spLocks noChangeArrowheads="1"/>
            </p:cNvSpPr>
            <p:nvPr/>
          </p:nvSpPr>
          <p:spPr bwMode="auto">
            <a:xfrm>
              <a:off x="2961" y="2572"/>
              <a:ext cx="168"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30</a:t>
              </a:r>
              <a:endParaRPr lang="en-US" sz="2800"/>
            </a:p>
          </p:txBody>
        </p:sp>
        <p:sp>
          <p:nvSpPr>
            <p:cNvPr id="109653" name="Rectangle 85"/>
            <p:cNvSpPr>
              <a:spLocks noChangeArrowheads="1"/>
            </p:cNvSpPr>
            <p:nvPr/>
          </p:nvSpPr>
          <p:spPr bwMode="auto">
            <a:xfrm>
              <a:off x="3142" y="2572"/>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 </a:t>
              </a:r>
              <a:endParaRPr lang="en-US" sz="2800"/>
            </a:p>
          </p:txBody>
        </p:sp>
        <p:sp>
          <p:nvSpPr>
            <p:cNvPr id="109654" name="Rectangle 86"/>
            <p:cNvSpPr>
              <a:spLocks noChangeArrowheads="1"/>
            </p:cNvSpPr>
            <p:nvPr/>
          </p:nvSpPr>
          <p:spPr bwMode="auto">
            <a:xfrm>
              <a:off x="2863" y="2902"/>
              <a:ext cx="544" cy="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9655" name="Rectangle 87"/>
            <p:cNvSpPr>
              <a:spLocks noChangeArrowheads="1"/>
            </p:cNvSpPr>
            <p:nvPr/>
          </p:nvSpPr>
          <p:spPr bwMode="auto">
            <a:xfrm>
              <a:off x="2974" y="2955"/>
              <a:ext cx="168"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20</a:t>
              </a:r>
              <a:endParaRPr lang="en-US" sz="2800"/>
            </a:p>
          </p:txBody>
        </p:sp>
        <p:sp>
          <p:nvSpPr>
            <p:cNvPr id="109656" name="Rectangle 88"/>
            <p:cNvSpPr>
              <a:spLocks noChangeArrowheads="1"/>
            </p:cNvSpPr>
            <p:nvPr/>
          </p:nvSpPr>
          <p:spPr bwMode="auto">
            <a:xfrm>
              <a:off x="3155" y="2955"/>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 </a:t>
              </a:r>
              <a:endParaRPr lang="en-US" sz="2800"/>
            </a:p>
          </p:txBody>
        </p:sp>
        <p:sp>
          <p:nvSpPr>
            <p:cNvPr id="109657" name="Rectangle 89"/>
            <p:cNvSpPr>
              <a:spLocks noChangeArrowheads="1"/>
            </p:cNvSpPr>
            <p:nvPr/>
          </p:nvSpPr>
          <p:spPr bwMode="auto">
            <a:xfrm>
              <a:off x="2863" y="3263"/>
              <a:ext cx="544" cy="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9658" name="Rectangle 90"/>
            <p:cNvSpPr>
              <a:spLocks noChangeArrowheads="1"/>
            </p:cNvSpPr>
            <p:nvPr/>
          </p:nvSpPr>
          <p:spPr bwMode="auto">
            <a:xfrm>
              <a:off x="2974" y="3318"/>
              <a:ext cx="168"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10</a:t>
              </a:r>
              <a:endParaRPr lang="en-US" sz="2800"/>
            </a:p>
          </p:txBody>
        </p:sp>
        <p:sp>
          <p:nvSpPr>
            <p:cNvPr id="109659" name="Rectangle 91"/>
            <p:cNvSpPr>
              <a:spLocks noChangeArrowheads="1"/>
            </p:cNvSpPr>
            <p:nvPr/>
          </p:nvSpPr>
          <p:spPr bwMode="auto">
            <a:xfrm>
              <a:off x="3155" y="3318"/>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 </a:t>
              </a:r>
              <a:endParaRPr lang="en-US" sz="2800"/>
            </a:p>
          </p:txBody>
        </p:sp>
        <p:sp>
          <p:nvSpPr>
            <p:cNvPr id="109660" name="Rectangle 92"/>
            <p:cNvSpPr>
              <a:spLocks noChangeArrowheads="1"/>
            </p:cNvSpPr>
            <p:nvPr/>
          </p:nvSpPr>
          <p:spPr bwMode="auto">
            <a:xfrm>
              <a:off x="2943" y="3626"/>
              <a:ext cx="543" cy="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9661" name="Rectangle 93"/>
            <p:cNvSpPr>
              <a:spLocks noChangeArrowheads="1"/>
            </p:cNvSpPr>
            <p:nvPr/>
          </p:nvSpPr>
          <p:spPr bwMode="auto">
            <a:xfrm>
              <a:off x="3052" y="3681"/>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0</a:t>
              </a:r>
              <a:endParaRPr lang="en-US" sz="2800"/>
            </a:p>
          </p:txBody>
        </p:sp>
        <p:sp>
          <p:nvSpPr>
            <p:cNvPr id="109662" name="Rectangle 94"/>
            <p:cNvSpPr>
              <a:spLocks noChangeArrowheads="1"/>
            </p:cNvSpPr>
            <p:nvPr/>
          </p:nvSpPr>
          <p:spPr bwMode="auto">
            <a:xfrm>
              <a:off x="3142" y="3681"/>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 </a:t>
              </a:r>
              <a:endParaRPr lang="en-US" sz="2800"/>
            </a:p>
          </p:txBody>
        </p:sp>
        <p:sp>
          <p:nvSpPr>
            <p:cNvPr id="109663" name="Rectangle 95"/>
            <p:cNvSpPr>
              <a:spLocks noChangeArrowheads="1"/>
            </p:cNvSpPr>
            <p:nvPr/>
          </p:nvSpPr>
          <p:spPr bwMode="auto">
            <a:xfrm>
              <a:off x="3340" y="3751"/>
              <a:ext cx="543" cy="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9664" name="Rectangle 96"/>
            <p:cNvSpPr>
              <a:spLocks noChangeArrowheads="1"/>
            </p:cNvSpPr>
            <p:nvPr/>
          </p:nvSpPr>
          <p:spPr bwMode="auto">
            <a:xfrm>
              <a:off x="3448" y="3806"/>
              <a:ext cx="25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100</a:t>
              </a:r>
              <a:endParaRPr lang="en-US" sz="2800"/>
            </a:p>
          </p:txBody>
        </p:sp>
        <p:sp>
          <p:nvSpPr>
            <p:cNvPr id="109665" name="Rectangle 97"/>
            <p:cNvSpPr>
              <a:spLocks noChangeArrowheads="1"/>
            </p:cNvSpPr>
            <p:nvPr/>
          </p:nvSpPr>
          <p:spPr bwMode="auto">
            <a:xfrm>
              <a:off x="3720" y="3806"/>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 </a:t>
              </a:r>
              <a:endParaRPr lang="en-US" sz="2800"/>
            </a:p>
          </p:txBody>
        </p:sp>
        <p:sp>
          <p:nvSpPr>
            <p:cNvPr id="109666" name="Rectangle 98"/>
            <p:cNvSpPr>
              <a:spLocks noChangeArrowheads="1"/>
            </p:cNvSpPr>
            <p:nvPr/>
          </p:nvSpPr>
          <p:spPr bwMode="auto">
            <a:xfrm>
              <a:off x="3769" y="3751"/>
              <a:ext cx="543" cy="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9667" name="Rectangle 99"/>
            <p:cNvSpPr>
              <a:spLocks noChangeArrowheads="1"/>
            </p:cNvSpPr>
            <p:nvPr/>
          </p:nvSpPr>
          <p:spPr bwMode="auto">
            <a:xfrm>
              <a:off x="3879" y="3806"/>
              <a:ext cx="25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200</a:t>
              </a:r>
              <a:endParaRPr lang="en-US" sz="2800"/>
            </a:p>
          </p:txBody>
        </p:sp>
        <p:sp>
          <p:nvSpPr>
            <p:cNvPr id="109668" name="Rectangle 100"/>
            <p:cNvSpPr>
              <a:spLocks noChangeArrowheads="1"/>
            </p:cNvSpPr>
            <p:nvPr/>
          </p:nvSpPr>
          <p:spPr bwMode="auto">
            <a:xfrm>
              <a:off x="4151" y="3806"/>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 </a:t>
              </a:r>
              <a:endParaRPr lang="en-US" sz="2800"/>
            </a:p>
          </p:txBody>
        </p:sp>
        <p:sp>
          <p:nvSpPr>
            <p:cNvPr id="109669" name="Rectangle 101"/>
            <p:cNvSpPr>
              <a:spLocks noChangeArrowheads="1"/>
            </p:cNvSpPr>
            <p:nvPr/>
          </p:nvSpPr>
          <p:spPr bwMode="auto">
            <a:xfrm>
              <a:off x="4187" y="3751"/>
              <a:ext cx="544" cy="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9670" name="Rectangle 102"/>
            <p:cNvSpPr>
              <a:spLocks noChangeArrowheads="1"/>
            </p:cNvSpPr>
            <p:nvPr/>
          </p:nvSpPr>
          <p:spPr bwMode="auto">
            <a:xfrm>
              <a:off x="4298" y="3806"/>
              <a:ext cx="25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300</a:t>
              </a:r>
              <a:endParaRPr lang="en-US" sz="2800"/>
            </a:p>
          </p:txBody>
        </p:sp>
        <p:sp>
          <p:nvSpPr>
            <p:cNvPr id="109671" name="Rectangle 103"/>
            <p:cNvSpPr>
              <a:spLocks noChangeArrowheads="1"/>
            </p:cNvSpPr>
            <p:nvPr/>
          </p:nvSpPr>
          <p:spPr bwMode="auto">
            <a:xfrm>
              <a:off x="4570" y="3806"/>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 </a:t>
              </a:r>
              <a:endParaRPr lang="en-US" sz="2800"/>
            </a:p>
          </p:txBody>
        </p:sp>
        <p:sp>
          <p:nvSpPr>
            <p:cNvPr id="109672" name="Rectangle 104"/>
            <p:cNvSpPr>
              <a:spLocks noChangeArrowheads="1"/>
            </p:cNvSpPr>
            <p:nvPr/>
          </p:nvSpPr>
          <p:spPr bwMode="auto">
            <a:xfrm>
              <a:off x="4573" y="3741"/>
              <a:ext cx="544" cy="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9673" name="Rectangle 105"/>
            <p:cNvSpPr>
              <a:spLocks noChangeArrowheads="1"/>
            </p:cNvSpPr>
            <p:nvPr/>
          </p:nvSpPr>
          <p:spPr bwMode="auto">
            <a:xfrm>
              <a:off x="4682" y="3796"/>
              <a:ext cx="25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400</a:t>
              </a:r>
              <a:endParaRPr lang="en-US" sz="2800"/>
            </a:p>
          </p:txBody>
        </p:sp>
        <p:sp>
          <p:nvSpPr>
            <p:cNvPr id="109674" name="Rectangle 106"/>
            <p:cNvSpPr>
              <a:spLocks noChangeArrowheads="1"/>
            </p:cNvSpPr>
            <p:nvPr/>
          </p:nvSpPr>
          <p:spPr bwMode="auto">
            <a:xfrm>
              <a:off x="4954" y="3796"/>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 </a:t>
              </a:r>
              <a:endParaRPr lang="en-US" sz="2800"/>
            </a:p>
          </p:txBody>
        </p:sp>
        <p:sp>
          <p:nvSpPr>
            <p:cNvPr id="109675" name="Rectangle 107"/>
            <p:cNvSpPr>
              <a:spLocks noChangeArrowheads="1"/>
            </p:cNvSpPr>
            <p:nvPr/>
          </p:nvSpPr>
          <p:spPr bwMode="auto">
            <a:xfrm>
              <a:off x="4970" y="3719"/>
              <a:ext cx="679" cy="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9676" name="Rectangle 108"/>
            <p:cNvSpPr>
              <a:spLocks noChangeArrowheads="1"/>
            </p:cNvSpPr>
            <p:nvPr/>
          </p:nvSpPr>
          <p:spPr bwMode="auto">
            <a:xfrm>
              <a:off x="5079" y="3774"/>
              <a:ext cx="47"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rPr>
                <a:t>t</a:t>
              </a:r>
              <a:endParaRPr lang="en-US" sz="2800"/>
            </a:p>
          </p:txBody>
        </p:sp>
        <p:sp>
          <p:nvSpPr>
            <p:cNvPr id="109677" name="Rectangle 109"/>
            <p:cNvSpPr>
              <a:spLocks noChangeArrowheads="1"/>
            </p:cNvSpPr>
            <p:nvPr/>
          </p:nvSpPr>
          <p:spPr bwMode="auto">
            <a:xfrm>
              <a:off x="5129" y="3748"/>
              <a:ext cx="81"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a:solidFill>
                    <a:srgbClr val="000000"/>
                  </a:solidFill>
                  <a:latin typeface="Times New Roman" pitchFamily="18" charset="0"/>
                </a:rPr>
                <a:t>O</a:t>
              </a:r>
              <a:endParaRPr lang="en-US" sz="2800"/>
            </a:p>
          </p:txBody>
        </p:sp>
        <p:sp>
          <p:nvSpPr>
            <p:cNvPr id="109678" name="Rectangle 110"/>
            <p:cNvSpPr>
              <a:spLocks noChangeArrowheads="1"/>
            </p:cNvSpPr>
            <p:nvPr/>
          </p:nvSpPr>
          <p:spPr bwMode="auto">
            <a:xfrm>
              <a:off x="5216" y="3774"/>
              <a:ext cx="15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rPr>
                <a:t>,C</a:t>
              </a:r>
              <a:endParaRPr lang="en-US" sz="2800"/>
            </a:p>
          </p:txBody>
        </p:sp>
        <p:sp>
          <p:nvSpPr>
            <p:cNvPr id="109679" name="Rectangle 111"/>
            <p:cNvSpPr>
              <a:spLocks noChangeArrowheads="1"/>
            </p:cNvSpPr>
            <p:nvPr/>
          </p:nvSpPr>
          <p:spPr bwMode="auto">
            <a:xfrm>
              <a:off x="5383" y="3774"/>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rPr>
                <a:t> </a:t>
              </a:r>
              <a:endParaRPr lang="en-US" sz="2800"/>
            </a:p>
          </p:txBody>
        </p:sp>
        <p:sp>
          <p:nvSpPr>
            <p:cNvPr id="109680" name="Rectangle 112"/>
            <p:cNvSpPr>
              <a:spLocks noChangeArrowheads="1"/>
            </p:cNvSpPr>
            <p:nvPr/>
          </p:nvSpPr>
          <p:spPr bwMode="auto">
            <a:xfrm>
              <a:off x="5173" y="663"/>
              <a:ext cx="543" cy="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9681" name="Rectangle 113"/>
            <p:cNvSpPr>
              <a:spLocks noChangeArrowheads="1"/>
            </p:cNvSpPr>
            <p:nvPr/>
          </p:nvSpPr>
          <p:spPr bwMode="auto">
            <a:xfrm>
              <a:off x="5283" y="716"/>
              <a:ext cx="168"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993300"/>
                  </a:solidFill>
                  <a:latin typeface="Times New Roman" pitchFamily="18" charset="0"/>
                </a:rPr>
                <a:t>90</a:t>
              </a:r>
              <a:endParaRPr lang="en-US" sz="2800">
                <a:solidFill>
                  <a:srgbClr val="993300"/>
                </a:solidFill>
              </a:endParaRPr>
            </a:p>
          </p:txBody>
        </p:sp>
        <p:sp>
          <p:nvSpPr>
            <p:cNvPr id="109682" name="Rectangle 114"/>
            <p:cNvSpPr>
              <a:spLocks noChangeArrowheads="1"/>
            </p:cNvSpPr>
            <p:nvPr/>
          </p:nvSpPr>
          <p:spPr bwMode="auto">
            <a:xfrm>
              <a:off x="5464" y="716"/>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 </a:t>
              </a:r>
              <a:endParaRPr lang="en-US" sz="2800"/>
            </a:p>
          </p:txBody>
        </p:sp>
        <p:sp>
          <p:nvSpPr>
            <p:cNvPr id="109683" name="Rectangle 115"/>
            <p:cNvSpPr>
              <a:spLocks noChangeArrowheads="1"/>
            </p:cNvSpPr>
            <p:nvPr/>
          </p:nvSpPr>
          <p:spPr bwMode="auto">
            <a:xfrm>
              <a:off x="5184" y="1015"/>
              <a:ext cx="543" cy="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9684" name="Rectangle 116"/>
            <p:cNvSpPr>
              <a:spLocks noChangeArrowheads="1"/>
            </p:cNvSpPr>
            <p:nvPr/>
          </p:nvSpPr>
          <p:spPr bwMode="auto">
            <a:xfrm>
              <a:off x="5294" y="1069"/>
              <a:ext cx="168"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993300"/>
                  </a:solidFill>
                  <a:latin typeface="Times New Roman" pitchFamily="18" charset="0"/>
                </a:rPr>
                <a:t>80</a:t>
              </a:r>
              <a:endParaRPr lang="en-US" sz="2800">
                <a:solidFill>
                  <a:srgbClr val="993300"/>
                </a:solidFill>
              </a:endParaRPr>
            </a:p>
          </p:txBody>
        </p:sp>
        <p:sp>
          <p:nvSpPr>
            <p:cNvPr id="109685" name="Rectangle 117"/>
            <p:cNvSpPr>
              <a:spLocks noChangeArrowheads="1"/>
            </p:cNvSpPr>
            <p:nvPr/>
          </p:nvSpPr>
          <p:spPr bwMode="auto">
            <a:xfrm>
              <a:off x="5475" y="1069"/>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 </a:t>
              </a:r>
              <a:endParaRPr lang="en-US" sz="2800"/>
            </a:p>
          </p:txBody>
        </p:sp>
        <p:sp>
          <p:nvSpPr>
            <p:cNvPr id="109686" name="Rectangle 118"/>
            <p:cNvSpPr>
              <a:spLocks noChangeArrowheads="1"/>
            </p:cNvSpPr>
            <p:nvPr/>
          </p:nvSpPr>
          <p:spPr bwMode="auto">
            <a:xfrm>
              <a:off x="5162" y="1388"/>
              <a:ext cx="543" cy="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9687" name="Rectangle 119"/>
            <p:cNvSpPr>
              <a:spLocks noChangeArrowheads="1"/>
            </p:cNvSpPr>
            <p:nvPr/>
          </p:nvSpPr>
          <p:spPr bwMode="auto">
            <a:xfrm>
              <a:off x="5271" y="1442"/>
              <a:ext cx="168"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993300"/>
                  </a:solidFill>
                  <a:latin typeface="Times New Roman" pitchFamily="18" charset="0"/>
                </a:rPr>
                <a:t>70</a:t>
              </a:r>
              <a:endParaRPr lang="en-US" sz="2800">
                <a:solidFill>
                  <a:srgbClr val="993300"/>
                </a:solidFill>
              </a:endParaRPr>
            </a:p>
          </p:txBody>
        </p:sp>
        <p:sp>
          <p:nvSpPr>
            <p:cNvPr id="109688" name="Rectangle 120"/>
            <p:cNvSpPr>
              <a:spLocks noChangeArrowheads="1"/>
            </p:cNvSpPr>
            <p:nvPr/>
          </p:nvSpPr>
          <p:spPr bwMode="auto">
            <a:xfrm>
              <a:off x="5452" y="1442"/>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 </a:t>
              </a:r>
              <a:endParaRPr lang="en-US" sz="2800"/>
            </a:p>
          </p:txBody>
        </p:sp>
        <p:sp>
          <p:nvSpPr>
            <p:cNvPr id="109689" name="Rectangle 121"/>
            <p:cNvSpPr>
              <a:spLocks noChangeArrowheads="1"/>
            </p:cNvSpPr>
            <p:nvPr/>
          </p:nvSpPr>
          <p:spPr bwMode="auto">
            <a:xfrm>
              <a:off x="5173" y="1782"/>
              <a:ext cx="543" cy="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9690" name="Rectangle 122"/>
            <p:cNvSpPr>
              <a:spLocks noChangeArrowheads="1"/>
            </p:cNvSpPr>
            <p:nvPr/>
          </p:nvSpPr>
          <p:spPr bwMode="auto">
            <a:xfrm>
              <a:off x="5283" y="1835"/>
              <a:ext cx="168"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993300"/>
                  </a:solidFill>
                  <a:latin typeface="Times New Roman" pitchFamily="18" charset="0"/>
                </a:rPr>
                <a:t>60</a:t>
              </a:r>
              <a:endParaRPr lang="en-US" sz="2800">
                <a:solidFill>
                  <a:srgbClr val="993300"/>
                </a:solidFill>
              </a:endParaRPr>
            </a:p>
          </p:txBody>
        </p:sp>
        <p:sp>
          <p:nvSpPr>
            <p:cNvPr id="109691" name="Rectangle 123"/>
            <p:cNvSpPr>
              <a:spLocks noChangeArrowheads="1"/>
            </p:cNvSpPr>
            <p:nvPr/>
          </p:nvSpPr>
          <p:spPr bwMode="auto">
            <a:xfrm>
              <a:off x="5464" y="1835"/>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 </a:t>
              </a:r>
              <a:endParaRPr lang="en-US" sz="2800"/>
            </a:p>
          </p:txBody>
        </p:sp>
        <p:sp>
          <p:nvSpPr>
            <p:cNvPr id="109692" name="Rectangle 124"/>
            <p:cNvSpPr>
              <a:spLocks noChangeArrowheads="1"/>
            </p:cNvSpPr>
            <p:nvPr/>
          </p:nvSpPr>
          <p:spPr bwMode="auto">
            <a:xfrm>
              <a:off x="5173" y="2144"/>
              <a:ext cx="543" cy="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9693" name="Rectangle 125"/>
            <p:cNvSpPr>
              <a:spLocks noChangeArrowheads="1"/>
            </p:cNvSpPr>
            <p:nvPr/>
          </p:nvSpPr>
          <p:spPr bwMode="auto">
            <a:xfrm>
              <a:off x="5283" y="2199"/>
              <a:ext cx="168"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993300"/>
                  </a:solidFill>
                  <a:latin typeface="Times New Roman" pitchFamily="18" charset="0"/>
                </a:rPr>
                <a:t>50</a:t>
              </a:r>
              <a:endParaRPr lang="en-US" sz="2800">
                <a:solidFill>
                  <a:srgbClr val="993300"/>
                </a:solidFill>
              </a:endParaRPr>
            </a:p>
          </p:txBody>
        </p:sp>
        <p:sp>
          <p:nvSpPr>
            <p:cNvPr id="109694" name="Rectangle 126"/>
            <p:cNvSpPr>
              <a:spLocks noChangeArrowheads="1"/>
            </p:cNvSpPr>
            <p:nvPr/>
          </p:nvSpPr>
          <p:spPr bwMode="auto">
            <a:xfrm>
              <a:off x="5464" y="2199"/>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 </a:t>
              </a:r>
              <a:endParaRPr lang="en-US" sz="2800"/>
            </a:p>
          </p:txBody>
        </p:sp>
        <p:sp>
          <p:nvSpPr>
            <p:cNvPr id="109695" name="Rectangle 127"/>
            <p:cNvSpPr>
              <a:spLocks noChangeArrowheads="1"/>
            </p:cNvSpPr>
            <p:nvPr/>
          </p:nvSpPr>
          <p:spPr bwMode="auto">
            <a:xfrm>
              <a:off x="5173" y="2507"/>
              <a:ext cx="543" cy="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9696" name="Rectangle 128"/>
            <p:cNvSpPr>
              <a:spLocks noChangeArrowheads="1"/>
            </p:cNvSpPr>
            <p:nvPr/>
          </p:nvSpPr>
          <p:spPr bwMode="auto">
            <a:xfrm>
              <a:off x="5283" y="2562"/>
              <a:ext cx="168"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993300"/>
                  </a:solidFill>
                  <a:latin typeface="Times New Roman" pitchFamily="18" charset="0"/>
                </a:rPr>
                <a:t>40</a:t>
              </a:r>
              <a:endParaRPr lang="en-US" sz="2800">
                <a:solidFill>
                  <a:srgbClr val="993300"/>
                </a:solidFill>
              </a:endParaRPr>
            </a:p>
          </p:txBody>
        </p:sp>
        <p:sp>
          <p:nvSpPr>
            <p:cNvPr id="109697" name="Rectangle 129"/>
            <p:cNvSpPr>
              <a:spLocks noChangeArrowheads="1"/>
            </p:cNvSpPr>
            <p:nvPr/>
          </p:nvSpPr>
          <p:spPr bwMode="auto">
            <a:xfrm>
              <a:off x="5464" y="2562"/>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 </a:t>
              </a:r>
              <a:endParaRPr lang="en-US" sz="2800"/>
            </a:p>
          </p:txBody>
        </p:sp>
        <p:sp>
          <p:nvSpPr>
            <p:cNvPr id="109698" name="Rectangle 130"/>
            <p:cNvSpPr>
              <a:spLocks noChangeArrowheads="1"/>
            </p:cNvSpPr>
            <p:nvPr/>
          </p:nvSpPr>
          <p:spPr bwMode="auto">
            <a:xfrm>
              <a:off x="4573" y="746"/>
              <a:ext cx="408" cy="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9699" name="Rectangle 131"/>
            <p:cNvSpPr>
              <a:spLocks noChangeArrowheads="1"/>
            </p:cNvSpPr>
            <p:nvPr/>
          </p:nvSpPr>
          <p:spPr bwMode="auto">
            <a:xfrm>
              <a:off x="4792" y="792"/>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VnTime" pitchFamily="34" charset="0"/>
                </a:rPr>
                <a:t> </a:t>
              </a:r>
              <a:endParaRPr lang="en-US" sz="2800"/>
            </a:p>
          </p:txBody>
        </p:sp>
        <p:sp>
          <p:nvSpPr>
            <p:cNvPr id="109700" name="Rectangle 132"/>
            <p:cNvSpPr>
              <a:spLocks noChangeArrowheads="1"/>
            </p:cNvSpPr>
            <p:nvPr/>
          </p:nvSpPr>
          <p:spPr bwMode="auto">
            <a:xfrm>
              <a:off x="3503" y="1509"/>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rPr>
                <a:t> </a:t>
              </a:r>
              <a:endParaRPr lang="en-US" sz="2800"/>
            </a:p>
          </p:txBody>
        </p:sp>
        <p:sp>
          <p:nvSpPr>
            <p:cNvPr id="109701" name="Rectangle 133"/>
            <p:cNvSpPr>
              <a:spLocks noChangeArrowheads="1"/>
            </p:cNvSpPr>
            <p:nvPr/>
          </p:nvSpPr>
          <p:spPr bwMode="auto">
            <a:xfrm>
              <a:off x="4041" y="1947"/>
              <a:ext cx="427"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9702" name="Rectangle 134"/>
            <p:cNvSpPr>
              <a:spLocks noChangeArrowheads="1"/>
            </p:cNvSpPr>
            <p:nvPr/>
          </p:nvSpPr>
          <p:spPr bwMode="auto">
            <a:xfrm>
              <a:off x="4361" y="1970"/>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rPr>
                <a:t> </a:t>
              </a:r>
              <a:endParaRPr lang="en-US" sz="2800"/>
            </a:p>
          </p:txBody>
        </p:sp>
        <p:sp>
          <p:nvSpPr>
            <p:cNvPr id="109703" name="Rectangle 135"/>
            <p:cNvSpPr>
              <a:spLocks noChangeArrowheads="1"/>
            </p:cNvSpPr>
            <p:nvPr/>
          </p:nvSpPr>
          <p:spPr bwMode="auto">
            <a:xfrm>
              <a:off x="4403" y="2631"/>
              <a:ext cx="489" cy="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9704" name="Rectangle 136"/>
            <p:cNvSpPr>
              <a:spLocks noChangeArrowheads="1"/>
            </p:cNvSpPr>
            <p:nvPr/>
          </p:nvSpPr>
          <p:spPr bwMode="auto">
            <a:xfrm>
              <a:off x="4785" y="2711"/>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rPr>
                <a:t> </a:t>
              </a:r>
              <a:endParaRPr lang="en-US" sz="2800"/>
            </a:p>
          </p:txBody>
        </p:sp>
        <p:sp>
          <p:nvSpPr>
            <p:cNvPr id="109705" name="Rectangle 137"/>
            <p:cNvSpPr>
              <a:spLocks noChangeArrowheads="1"/>
            </p:cNvSpPr>
            <p:nvPr/>
          </p:nvSpPr>
          <p:spPr bwMode="auto">
            <a:xfrm>
              <a:off x="3713" y="2985"/>
              <a:ext cx="398"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9706" name="Rectangle 138"/>
            <p:cNvSpPr>
              <a:spLocks noChangeArrowheads="1"/>
            </p:cNvSpPr>
            <p:nvPr/>
          </p:nvSpPr>
          <p:spPr bwMode="auto">
            <a:xfrm>
              <a:off x="4003" y="3049"/>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rPr>
                <a:t> </a:t>
              </a:r>
              <a:endParaRPr lang="en-US" sz="2800"/>
            </a:p>
          </p:txBody>
        </p:sp>
      </p:grpSp>
      <p:grpSp>
        <p:nvGrpSpPr>
          <p:cNvPr id="109707" name="Group 139"/>
          <p:cNvGrpSpPr>
            <a:grpSpLocks/>
          </p:cNvGrpSpPr>
          <p:nvPr/>
        </p:nvGrpSpPr>
        <p:grpSpPr bwMode="auto">
          <a:xfrm>
            <a:off x="5200650" y="4191000"/>
            <a:ext cx="3068638" cy="1479550"/>
            <a:chOff x="-1728" y="2625"/>
            <a:chExt cx="1933" cy="932"/>
          </a:xfrm>
        </p:grpSpPr>
        <p:sp>
          <p:nvSpPr>
            <p:cNvPr id="109708" name="Freeform 140"/>
            <p:cNvSpPr>
              <a:spLocks/>
            </p:cNvSpPr>
            <p:nvPr/>
          </p:nvSpPr>
          <p:spPr bwMode="auto">
            <a:xfrm>
              <a:off x="-684" y="2625"/>
              <a:ext cx="889" cy="807"/>
            </a:xfrm>
            <a:custGeom>
              <a:avLst/>
              <a:gdLst>
                <a:gd name="T0" fmla="*/ 0 w 491"/>
                <a:gd name="T1" fmla="*/ 487 h 487"/>
                <a:gd name="T2" fmla="*/ 355 w 491"/>
                <a:gd name="T3" fmla="*/ 114 h 487"/>
                <a:gd name="T4" fmla="*/ 491 w 491"/>
                <a:gd name="T5" fmla="*/ 0 h 487"/>
              </a:gdLst>
              <a:ahLst/>
              <a:cxnLst>
                <a:cxn ang="0">
                  <a:pos x="T0" y="T1"/>
                </a:cxn>
                <a:cxn ang="0">
                  <a:pos x="T2" y="T3"/>
                </a:cxn>
                <a:cxn ang="0">
                  <a:pos x="T4" y="T5"/>
                </a:cxn>
              </a:cxnLst>
              <a:rect l="0" t="0" r="r" b="b"/>
              <a:pathLst>
                <a:path w="491" h="487">
                  <a:moveTo>
                    <a:pt x="0" y="487"/>
                  </a:moveTo>
                  <a:cubicBezTo>
                    <a:pt x="102" y="357"/>
                    <a:pt x="223" y="230"/>
                    <a:pt x="355" y="114"/>
                  </a:cubicBezTo>
                  <a:cubicBezTo>
                    <a:pt x="399" y="74"/>
                    <a:pt x="445" y="37"/>
                    <a:pt x="491" y="0"/>
                  </a:cubicBezTo>
                </a:path>
              </a:pathLst>
            </a:custGeom>
            <a:noFill/>
            <a:ln w="34925" cap="flat">
              <a:solidFill>
                <a:srgbClr val="0066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9709" name="Freeform 141"/>
            <p:cNvSpPr>
              <a:spLocks/>
            </p:cNvSpPr>
            <p:nvPr/>
          </p:nvSpPr>
          <p:spPr bwMode="auto">
            <a:xfrm>
              <a:off x="-1056" y="3413"/>
              <a:ext cx="389" cy="144"/>
            </a:xfrm>
            <a:custGeom>
              <a:avLst/>
              <a:gdLst>
                <a:gd name="T0" fmla="*/ 215 w 215"/>
                <a:gd name="T1" fmla="*/ 0 h 87"/>
                <a:gd name="T2" fmla="*/ 94 w 215"/>
                <a:gd name="T3" fmla="*/ 87 h 87"/>
                <a:gd name="T4" fmla="*/ 0 w 215"/>
                <a:gd name="T5" fmla="*/ 35 h 87"/>
              </a:gdLst>
              <a:ahLst/>
              <a:cxnLst>
                <a:cxn ang="0">
                  <a:pos x="T0" y="T1"/>
                </a:cxn>
                <a:cxn ang="0">
                  <a:pos x="T2" y="T3"/>
                </a:cxn>
                <a:cxn ang="0">
                  <a:pos x="T4" y="T5"/>
                </a:cxn>
              </a:cxnLst>
              <a:rect l="0" t="0" r="r" b="b"/>
              <a:pathLst>
                <a:path w="215" h="87">
                  <a:moveTo>
                    <a:pt x="215" y="0"/>
                  </a:moveTo>
                  <a:cubicBezTo>
                    <a:pt x="178" y="57"/>
                    <a:pt x="136" y="87"/>
                    <a:pt x="94" y="87"/>
                  </a:cubicBezTo>
                  <a:cubicBezTo>
                    <a:pt x="62" y="87"/>
                    <a:pt x="30" y="69"/>
                    <a:pt x="0" y="35"/>
                  </a:cubicBezTo>
                </a:path>
              </a:pathLst>
            </a:custGeom>
            <a:noFill/>
            <a:ln w="34925" cap="flat">
              <a:solidFill>
                <a:srgbClr val="0066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9710" name="Freeform 142"/>
            <p:cNvSpPr>
              <a:spLocks/>
            </p:cNvSpPr>
            <p:nvPr/>
          </p:nvSpPr>
          <p:spPr bwMode="auto">
            <a:xfrm>
              <a:off x="-1728" y="2925"/>
              <a:ext cx="690" cy="556"/>
            </a:xfrm>
            <a:custGeom>
              <a:avLst/>
              <a:gdLst>
                <a:gd name="T0" fmla="*/ 381 w 381"/>
                <a:gd name="T1" fmla="*/ 335 h 335"/>
                <a:gd name="T2" fmla="*/ 0 w 381"/>
                <a:gd name="T3" fmla="*/ 0 h 335"/>
              </a:gdLst>
              <a:ahLst/>
              <a:cxnLst>
                <a:cxn ang="0">
                  <a:pos x="T0" y="T1"/>
                </a:cxn>
                <a:cxn ang="0">
                  <a:pos x="T2" y="T3"/>
                </a:cxn>
              </a:cxnLst>
              <a:rect l="0" t="0" r="r" b="b"/>
              <a:pathLst>
                <a:path w="381" h="335">
                  <a:moveTo>
                    <a:pt x="381" y="335"/>
                  </a:moveTo>
                  <a:cubicBezTo>
                    <a:pt x="235" y="234"/>
                    <a:pt x="105" y="120"/>
                    <a:pt x="0" y="0"/>
                  </a:cubicBezTo>
                </a:path>
              </a:pathLst>
            </a:custGeom>
            <a:noFill/>
            <a:ln w="34925" cap="flat">
              <a:solidFill>
                <a:srgbClr val="0066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9711" name="Rectangle 143"/>
            <p:cNvSpPr>
              <a:spLocks noChangeArrowheads="1"/>
            </p:cNvSpPr>
            <p:nvPr/>
          </p:nvSpPr>
          <p:spPr bwMode="auto">
            <a:xfrm>
              <a:off x="-1164" y="3060"/>
              <a:ext cx="341"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r>
                <a:rPr lang="en-US" i="1">
                  <a:solidFill>
                    <a:srgbClr val="006600"/>
                  </a:solidFill>
                  <a:latin typeface="Symbol" pitchFamily="18" charset="2"/>
                </a:rPr>
                <a:t>d</a:t>
              </a:r>
              <a:endParaRPr lang="en-US" sz="2800">
                <a:solidFill>
                  <a:srgbClr val="006600"/>
                </a:solidFill>
              </a:endParaRPr>
            </a:p>
          </p:txBody>
        </p:sp>
        <p:sp>
          <p:nvSpPr>
            <p:cNvPr id="109712" name="Line 144"/>
            <p:cNvSpPr>
              <a:spLocks noChangeShapeType="1"/>
            </p:cNvSpPr>
            <p:nvPr/>
          </p:nvSpPr>
          <p:spPr bwMode="auto">
            <a:xfrm flipV="1">
              <a:off x="-1284" y="3190"/>
              <a:ext cx="136" cy="125"/>
            </a:xfrm>
            <a:prstGeom prst="line">
              <a:avLst/>
            </a:prstGeom>
            <a:noFill/>
            <a:ln w="1746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9713" name="Group 145"/>
          <p:cNvGrpSpPr>
            <a:grpSpLocks/>
          </p:cNvGrpSpPr>
          <p:nvPr/>
        </p:nvGrpSpPr>
        <p:grpSpPr bwMode="auto">
          <a:xfrm>
            <a:off x="3771900" y="3535363"/>
            <a:ext cx="971550" cy="2830512"/>
            <a:chOff x="2286" y="2227"/>
            <a:chExt cx="612" cy="1783"/>
          </a:xfrm>
        </p:grpSpPr>
        <p:sp>
          <p:nvSpPr>
            <p:cNvPr id="109714" name="Line 146"/>
            <p:cNvSpPr>
              <a:spLocks noChangeShapeType="1"/>
            </p:cNvSpPr>
            <p:nvPr/>
          </p:nvSpPr>
          <p:spPr bwMode="auto">
            <a:xfrm>
              <a:off x="2794" y="2361"/>
              <a:ext cx="1" cy="1493"/>
            </a:xfrm>
            <a:prstGeom prst="line">
              <a:avLst/>
            </a:prstGeom>
            <a:noFill/>
            <a:ln w="17463" cap="rnd">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715" name="Line 147"/>
            <p:cNvSpPr>
              <a:spLocks noChangeShapeType="1"/>
            </p:cNvSpPr>
            <p:nvPr/>
          </p:nvSpPr>
          <p:spPr bwMode="auto">
            <a:xfrm>
              <a:off x="2693" y="2651"/>
              <a:ext cx="94" cy="1"/>
            </a:xfrm>
            <a:prstGeom prst="line">
              <a:avLst/>
            </a:prstGeom>
            <a:noFill/>
            <a:ln w="17463" cap="rnd">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716" name="Line 148"/>
            <p:cNvSpPr>
              <a:spLocks noChangeShapeType="1"/>
            </p:cNvSpPr>
            <p:nvPr/>
          </p:nvSpPr>
          <p:spPr bwMode="auto">
            <a:xfrm>
              <a:off x="2693" y="3025"/>
              <a:ext cx="94" cy="1"/>
            </a:xfrm>
            <a:prstGeom prst="line">
              <a:avLst/>
            </a:prstGeom>
            <a:noFill/>
            <a:ln w="17463" cap="rnd">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717" name="Line 149"/>
            <p:cNvSpPr>
              <a:spLocks noChangeShapeType="1"/>
            </p:cNvSpPr>
            <p:nvPr/>
          </p:nvSpPr>
          <p:spPr bwMode="auto">
            <a:xfrm>
              <a:off x="2693" y="3398"/>
              <a:ext cx="94" cy="1"/>
            </a:xfrm>
            <a:prstGeom prst="line">
              <a:avLst/>
            </a:prstGeom>
            <a:noFill/>
            <a:ln w="17463" cap="rnd">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718" name="Line 150"/>
            <p:cNvSpPr>
              <a:spLocks noChangeShapeType="1"/>
            </p:cNvSpPr>
            <p:nvPr/>
          </p:nvSpPr>
          <p:spPr bwMode="auto">
            <a:xfrm>
              <a:off x="2693" y="3771"/>
              <a:ext cx="94" cy="1"/>
            </a:xfrm>
            <a:prstGeom prst="line">
              <a:avLst/>
            </a:prstGeom>
            <a:noFill/>
            <a:ln w="17463" cap="rnd">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719" name="Rectangle 151"/>
            <p:cNvSpPr>
              <a:spLocks noChangeArrowheads="1"/>
            </p:cNvSpPr>
            <p:nvPr/>
          </p:nvSpPr>
          <p:spPr bwMode="auto">
            <a:xfrm>
              <a:off x="2343" y="2517"/>
              <a:ext cx="544" cy="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9720" name="Rectangle 152"/>
            <p:cNvSpPr>
              <a:spLocks noChangeArrowheads="1"/>
            </p:cNvSpPr>
            <p:nvPr/>
          </p:nvSpPr>
          <p:spPr bwMode="auto">
            <a:xfrm>
              <a:off x="2452" y="2572"/>
              <a:ext cx="168"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6600"/>
                  </a:solidFill>
                  <a:latin typeface="Times New Roman" pitchFamily="18" charset="0"/>
                </a:rPr>
                <a:t>45</a:t>
              </a:r>
              <a:endParaRPr lang="en-US" sz="2800">
                <a:solidFill>
                  <a:srgbClr val="006600"/>
                </a:solidFill>
              </a:endParaRPr>
            </a:p>
          </p:txBody>
        </p:sp>
        <p:sp>
          <p:nvSpPr>
            <p:cNvPr id="109721" name="Rectangle 153"/>
            <p:cNvSpPr>
              <a:spLocks noChangeArrowheads="1"/>
            </p:cNvSpPr>
            <p:nvPr/>
          </p:nvSpPr>
          <p:spPr bwMode="auto">
            <a:xfrm>
              <a:off x="2633" y="2572"/>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 </a:t>
              </a:r>
              <a:endParaRPr lang="en-US" sz="2800"/>
            </a:p>
          </p:txBody>
        </p:sp>
        <p:sp>
          <p:nvSpPr>
            <p:cNvPr id="109722" name="Rectangle 154"/>
            <p:cNvSpPr>
              <a:spLocks noChangeArrowheads="1"/>
            </p:cNvSpPr>
            <p:nvPr/>
          </p:nvSpPr>
          <p:spPr bwMode="auto">
            <a:xfrm>
              <a:off x="2354" y="2529"/>
              <a:ext cx="544" cy="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9723" name="Rectangle 155"/>
            <p:cNvSpPr>
              <a:spLocks noChangeArrowheads="1"/>
            </p:cNvSpPr>
            <p:nvPr/>
          </p:nvSpPr>
          <p:spPr bwMode="auto">
            <a:xfrm>
              <a:off x="2463" y="2582"/>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 </a:t>
              </a:r>
              <a:endParaRPr lang="en-US" sz="2800"/>
            </a:p>
          </p:txBody>
        </p:sp>
        <p:sp>
          <p:nvSpPr>
            <p:cNvPr id="109724" name="Rectangle 156"/>
            <p:cNvSpPr>
              <a:spLocks noChangeArrowheads="1"/>
            </p:cNvSpPr>
            <p:nvPr/>
          </p:nvSpPr>
          <p:spPr bwMode="auto">
            <a:xfrm>
              <a:off x="2354" y="2860"/>
              <a:ext cx="544" cy="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9725" name="Rectangle 157"/>
            <p:cNvSpPr>
              <a:spLocks noChangeArrowheads="1"/>
            </p:cNvSpPr>
            <p:nvPr/>
          </p:nvSpPr>
          <p:spPr bwMode="auto">
            <a:xfrm>
              <a:off x="2463" y="2913"/>
              <a:ext cx="168"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6600"/>
                  </a:solidFill>
                  <a:latin typeface="Times New Roman" pitchFamily="18" charset="0"/>
                </a:rPr>
                <a:t>35</a:t>
              </a:r>
              <a:endParaRPr lang="en-US" sz="2800">
                <a:solidFill>
                  <a:srgbClr val="006600"/>
                </a:solidFill>
              </a:endParaRPr>
            </a:p>
          </p:txBody>
        </p:sp>
        <p:sp>
          <p:nvSpPr>
            <p:cNvPr id="109726" name="Rectangle 158"/>
            <p:cNvSpPr>
              <a:spLocks noChangeArrowheads="1"/>
            </p:cNvSpPr>
            <p:nvPr/>
          </p:nvSpPr>
          <p:spPr bwMode="auto">
            <a:xfrm>
              <a:off x="2644" y="2913"/>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 </a:t>
              </a:r>
              <a:endParaRPr lang="en-US" sz="2800"/>
            </a:p>
          </p:txBody>
        </p:sp>
        <p:sp>
          <p:nvSpPr>
            <p:cNvPr id="109727" name="Rectangle 159"/>
            <p:cNvSpPr>
              <a:spLocks noChangeArrowheads="1"/>
            </p:cNvSpPr>
            <p:nvPr/>
          </p:nvSpPr>
          <p:spPr bwMode="auto">
            <a:xfrm>
              <a:off x="2354" y="3263"/>
              <a:ext cx="544" cy="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9728" name="Rectangle 160"/>
            <p:cNvSpPr>
              <a:spLocks noChangeArrowheads="1"/>
            </p:cNvSpPr>
            <p:nvPr/>
          </p:nvSpPr>
          <p:spPr bwMode="auto">
            <a:xfrm>
              <a:off x="2463" y="3318"/>
              <a:ext cx="168"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6600"/>
                  </a:solidFill>
                  <a:latin typeface="Times New Roman" pitchFamily="18" charset="0"/>
                </a:rPr>
                <a:t>25</a:t>
              </a:r>
              <a:endParaRPr lang="en-US" sz="2800">
                <a:solidFill>
                  <a:srgbClr val="006600"/>
                </a:solidFill>
              </a:endParaRPr>
            </a:p>
          </p:txBody>
        </p:sp>
        <p:sp>
          <p:nvSpPr>
            <p:cNvPr id="109729" name="Rectangle 161"/>
            <p:cNvSpPr>
              <a:spLocks noChangeArrowheads="1"/>
            </p:cNvSpPr>
            <p:nvPr/>
          </p:nvSpPr>
          <p:spPr bwMode="auto">
            <a:xfrm>
              <a:off x="2644" y="3318"/>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 </a:t>
              </a:r>
              <a:endParaRPr lang="en-US" sz="2800"/>
            </a:p>
          </p:txBody>
        </p:sp>
        <p:sp>
          <p:nvSpPr>
            <p:cNvPr id="109730" name="Rectangle 162"/>
            <p:cNvSpPr>
              <a:spLocks noChangeArrowheads="1"/>
            </p:cNvSpPr>
            <p:nvPr/>
          </p:nvSpPr>
          <p:spPr bwMode="auto">
            <a:xfrm>
              <a:off x="2354" y="3636"/>
              <a:ext cx="544" cy="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9731" name="Rectangle 163"/>
            <p:cNvSpPr>
              <a:spLocks noChangeArrowheads="1"/>
            </p:cNvSpPr>
            <p:nvPr/>
          </p:nvSpPr>
          <p:spPr bwMode="auto">
            <a:xfrm>
              <a:off x="2463" y="3691"/>
              <a:ext cx="168"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6600"/>
                  </a:solidFill>
                  <a:latin typeface="Times New Roman" pitchFamily="18" charset="0"/>
                </a:rPr>
                <a:t>15</a:t>
              </a:r>
              <a:endParaRPr lang="en-US" sz="2800">
                <a:solidFill>
                  <a:srgbClr val="006600"/>
                </a:solidFill>
              </a:endParaRPr>
            </a:p>
          </p:txBody>
        </p:sp>
        <p:sp>
          <p:nvSpPr>
            <p:cNvPr id="109732" name="Rectangle 164"/>
            <p:cNvSpPr>
              <a:spLocks noChangeArrowheads="1"/>
            </p:cNvSpPr>
            <p:nvPr/>
          </p:nvSpPr>
          <p:spPr bwMode="auto">
            <a:xfrm>
              <a:off x="2644" y="3691"/>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 </a:t>
              </a:r>
              <a:endParaRPr lang="en-US" sz="2800"/>
            </a:p>
          </p:txBody>
        </p:sp>
        <p:sp>
          <p:nvSpPr>
            <p:cNvPr id="109733" name="Rectangle 165"/>
            <p:cNvSpPr>
              <a:spLocks noChangeArrowheads="1"/>
            </p:cNvSpPr>
            <p:nvPr/>
          </p:nvSpPr>
          <p:spPr bwMode="auto">
            <a:xfrm>
              <a:off x="2286" y="2227"/>
              <a:ext cx="579"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9734" name="Rectangle 166"/>
            <p:cNvSpPr>
              <a:spLocks noChangeArrowheads="1"/>
            </p:cNvSpPr>
            <p:nvPr/>
          </p:nvSpPr>
          <p:spPr bwMode="auto">
            <a:xfrm>
              <a:off x="2548" y="2269"/>
              <a:ext cx="160"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6600"/>
                  </a:solidFill>
                  <a:latin typeface="Times New Roman" pitchFamily="18" charset="0"/>
                </a:rPr>
                <a:t>%</a:t>
              </a:r>
              <a:endParaRPr lang="en-US" sz="2800">
                <a:solidFill>
                  <a:srgbClr val="006600"/>
                </a:solidFill>
              </a:endParaRPr>
            </a:p>
          </p:txBody>
        </p:sp>
        <p:sp>
          <p:nvSpPr>
            <p:cNvPr id="109735" name="Rectangle 167"/>
            <p:cNvSpPr>
              <a:spLocks noChangeArrowheads="1"/>
            </p:cNvSpPr>
            <p:nvPr/>
          </p:nvSpPr>
          <p:spPr bwMode="auto">
            <a:xfrm>
              <a:off x="2410" y="2248"/>
              <a:ext cx="9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6600"/>
                  </a:solidFill>
                  <a:latin typeface="Symbol" pitchFamily="18" charset="2"/>
                </a:rPr>
                <a:t>d</a:t>
              </a:r>
              <a:endParaRPr lang="en-US" sz="2800">
                <a:solidFill>
                  <a:srgbClr val="006600"/>
                </a:solidFill>
              </a:endParaRPr>
            </a:p>
          </p:txBody>
        </p:sp>
        <p:sp>
          <p:nvSpPr>
            <p:cNvPr id="109736" name="Rectangle 168"/>
            <p:cNvSpPr>
              <a:spLocks noChangeArrowheads="1"/>
            </p:cNvSpPr>
            <p:nvPr/>
          </p:nvSpPr>
          <p:spPr bwMode="auto">
            <a:xfrm>
              <a:off x="2758" y="2293"/>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rPr>
                <a:t> </a:t>
              </a:r>
              <a:endParaRPr lang="en-US" sz="2800"/>
            </a:p>
          </p:txBody>
        </p:sp>
      </p:grpSp>
      <p:sp>
        <p:nvSpPr>
          <p:cNvPr id="109737" name="Text Box 169"/>
          <p:cNvSpPr txBox="1">
            <a:spLocks noChangeArrowheads="1"/>
          </p:cNvSpPr>
          <p:nvPr/>
        </p:nvSpPr>
        <p:spPr bwMode="auto">
          <a:xfrm>
            <a:off x="288925" y="2122488"/>
            <a:ext cx="3649663" cy="1373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Ở nhiệt độ thấp t</a:t>
            </a:r>
            <a:r>
              <a:rPr lang="en-US" sz="2800">
                <a:latin typeface="Times New Roman"/>
              </a:rPr>
              <a:t>í</a:t>
            </a:r>
            <a:r>
              <a:rPr lang="en-US" sz="2800"/>
              <a:t>nh</a:t>
            </a:r>
          </a:p>
          <a:p>
            <a:pPr algn="l"/>
            <a:r>
              <a:rPr lang="en-US" sz="2800"/>
              <a:t>dẻo của vật liệu giảm,</a:t>
            </a:r>
          </a:p>
          <a:p>
            <a:pPr algn="l"/>
            <a:r>
              <a:rPr lang="en-US" sz="2800"/>
              <a:t>t</a:t>
            </a:r>
            <a:r>
              <a:rPr lang="en-US" sz="2800">
                <a:latin typeface="Times New Roman"/>
              </a:rPr>
              <a:t>í</a:t>
            </a:r>
            <a:r>
              <a:rPr lang="en-US" sz="2800"/>
              <a:t>nh giòn tăng.</a:t>
            </a:r>
          </a:p>
        </p:txBody>
      </p:sp>
      <p:sp>
        <p:nvSpPr>
          <p:cNvPr id="109738" name="Text Box 170"/>
          <p:cNvSpPr txBox="1">
            <a:spLocks noChangeArrowheads="1"/>
          </p:cNvSpPr>
          <p:nvPr/>
        </p:nvSpPr>
        <p:spPr bwMode="auto">
          <a:xfrm>
            <a:off x="441325" y="3570288"/>
            <a:ext cx="3140075" cy="1800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Ở nhiệt độ cao c</a:t>
            </a:r>
            <a:r>
              <a:rPr lang="en-US" sz="2800">
                <a:latin typeface="Times New Roman"/>
              </a:rPr>
              <a:t>á</a:t>
            </a:r>
            <a:r>
              <a:rPr lang="en-US" sz="2800"/>
              <a:t>c</a:t>
            </a:r>
          </a:p>
          <a:p>
            <a:pPr algn="l"/>
            <a:r>
              <a:rPr lang="en-US" sz="2800"/>
              <a:t>đặc trưng cơ học </a:t>
            </a:r>
          </a:p>
          <a:p>
            <a:pPr algn="l"/>
            <a:r>
              <a:rPr lang="en-US" sz="2800"/>
              <a:t>của phần lớn vật</a:t>
            </a:r>
          </a:p>
          <a:p>
            <a:pPr algn="l"/>
            <a:r>
              <a:rPr lang="en-US" sz="2800"/>
              <a:t>liệu giảm.</a:t>
            </a:r>
          </a:p>
        </p:txBody>
      </p:sp>
      <p:grpSp>
        <p:nvGrpSpPr>
          <p:cNvPr id="109739" name="Group 171"/>
          <p:cNvGrpSpPr>
            <a:grpSpLocks/>
          </p:cNvGrpSpPr>
          <p:nvPr/>
        </p:nvGrpSpPr>
        <p:grpSpPr bwMode="auto">
          <a:xfrm>
            <a:off x="3752850" y="655638"/>
            <a:ext cx="863600" cy="1985962"/>
            <a:chOff x="1993" y="413"/>
            <a:chExt cx="544" cy="1251"/>
          </a:xfrm>
        </p:grpSpPr>
        <p:sp>
          <p:nvSpPr>
            <p:cNvPr id="109740" name="Rectangle 172"/>
            <p:cNvSpPr>
              <a:spLocks noChangeArrowheads="1"/>
            </p:cNvSpPr>
            <p:nvPr/>
          </p:nvSpPr>
          <p:spPr bwMode="auto">
            <a:xfrm>
              <a:off x="1993" y="651"/>
              <a:ext cx="544" cy="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9741" name="Line 173"/>
            <p:cNvSpPr>
              <a:spLocks noChangeShapeType="1"/>
            </p:cNvSpPr>
            <p:nvPr/>
          </p:nvSpPr>
          <p:spPr bwMode="auto">
            <a:xfrm>
              <a:off x="2453" y="413"/>
              <a:ext cx="1" cy="1243"/>
            </a:xfrm>
            <a:prstGeom prst="line">
              <a:avLst/>
            </a:prstGeom>
            <a:noFill/>
            <a:ln w="17463" cap="rnd">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742" name="Line 174"/>
            <p:cNvSpPr>
              <a:spLocks noChangeShapeType="1"/>
            </p:cNvSpPr>
            <p:nvPr/>
          </p:nvSpPr>
          <p:spPr bwMode="auto">
            <a:xfrm>
              <a:off x="2352" y="786"/>
              <a:ext cx="94" cy="1"/>
            </a:xfrm>
            <a:prstGeom prst="line">
              <a:avLst/>
            </a:prstGeom>
            <a:noFill/>
            <a:ln w="17463" cap="rnd">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743" name="Line 175"/>
            <p:cNvSpPr>
              <a:spLocks noChangeShapeType="1"/>
            </p:cNvSpPr>
            <p:nvPr/>
          </p:nvSpPr>
          <p:spPr bwMode="auto">
            <a:xfrm>
              <a:off x="2352" y="1159"/>
              <a:ext cx="94" cy="1"/>
            </a:xfrm>
            <a:prstGeom prst="line">
              <a:avLst/>
            </a:prstGeom>
            <a:noFill/>
            <a:ln w="17463" cap="rnd">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744" name="Line 176"/>
            <p:cNvSpPr>
              <a:spLocks noChangeShapeType="1"/>
            </p:cNvSpPr>
            <p:nvPr/>
          </p:nvSpPr>
          <p:spPr bwMode="auto">
            <a:xfrm>
              <a:off x="2352" y="1532"/>
              <a:ext cx="94" cy="1"/>
            </a:xfrm>
            <a:prstGeom prst="line">
              <a:avLst/>
            </a:prstGeom>
            <a:noFill/>
            <a:ln w="17463" cap="rnd">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745" name="Rectangle 177"/>
            <p:cNvSpPr>
              <a:spLocks noChangeArrowheads="1"/>
            </p:cNvSpPr>
            <p:nvPr/>
          </p:nvSpPr>
          <p:spPr bwMode="auto">
            <a:xfrm>
              <a:off x="2135" y="706"/>
              <a:ext cx="168"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FF"/>
                  </a:solidFill>
                  <a:latin typeface="Times New Roman" pitchFamily="18" charset="0"/>
                </a:rPr>
                <a:t>22</a:t>
              </a:r>
              <a:endParaRPr lang="en-US" sz="2800">
                <a:solidFill>
                  <a:srgbClr val="0000FF"/>
                </a:solidFill>
              </a:endParaRPr>
            </a:p>
          </p:txBody>
        </p:sp>
        <p:sp>
          <p:nvSpPr>
            <p:cNvPr id="109746" name="Rectangle 178"/>
            <p:cNvSpPr>
              <a:spLocks noChangeArrowheads="1"/>
            </p:cNvSpPr>
            <p:nvPr/>
          </p:nvSpPr>
          <p:spPr bwMode="auto">
            <a:xfrm>
              <a:off x="2316" y="706"/>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 </a:t>
              </a:r>
              <a:endParaRPr lang="en-US" sz="2800"/>
            </a:p>
          </p:txBody>
        </p:sp>
        <p:sp>
          <p:nvSpPr>
            <p:cNvPr id="109747" name="Rectangle 179"/>
            <p:cNvSpPr>
              <a:spLocks noChangeArrowheads="1"/>
            </p:cNvSpPr>
            <p:nvPr/>
          </p:nvSpPr>
          <p:spPr bwMode="auto">
            <a:xfrm>
              <a:off x="2111" y="1079"/>
              <a:ext cx="168"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FF"/>
                  </a:solidFill>
                  <a:latin typeface="Times New Roman" pitchFamily="18" charset="0"/>
                </a:rPr>
                <a:t>18</a:t>
              </a:r>
              <a:endParaRPr lang="en-US" sz="2800">
                <a:solidFill>
                  <a:srgbClr val="0000FF"/>
                </a:solidFill>
              </a:endParaRPr>
            </a:p>
          </p:txBody>
        </p:sp>
        <p:sp>
          <p:nvSpPr>
            <p:cNvPr id="109748" name="Rectangle 180"/>
            <p:cNvSpPr>
              <a:spLocks noChangeArrowheads="1"/>
            </p:cNvSpPr>
            <p:nvPr/>
          </p:nvSpPr>
          <p:spPr bwMode="auto">
            <a:xfrm>
              <a:off x="2292" y="1079"/>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 </a:t>
              </a:r>
              <a:endParaRPr lang="en-US" sz="2800"/>
            </a:p>
          </p:txBody>
        </p:sp>
        <p:sp>
          <p:nvSpPr>
            <p:cNvPr id="109749" name="Rectangle 181"/>
            <p:cNvSpPr>
              <a:spLocks noChangeArrowheads="1"/>
            </p:cNvSpPr>
            <p:nvPr/>
          </p:nvSpPr>
          <p:spPr bwMode="auto">
            <a:xfrm>
              <a:off x="2111" y="1462"/>
              <a:ext cx="168"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FF"/>
                  </a:solidFill>
                  <a:latin typeface="Times New Roman" pitchFamily="18" charset="0"/>
                </a:rPr>
                <a:t>14</a:t>
              </a:r>
              <a:endParaRPr lang="en-US" sz="2800">
                <a:solidFill>
                  <a:srgbClr val="0000FF"/>
                </a:solidFill>
              </a:endParaRPr>
            </a:p>
          </p:txBody>
        </p:sp>
        <p:sp>
          <p:nvSpPr>
            <p:cNvPr id="109750" name="Rectangle 182"/>
            <p:cNvSpPr>
              <a:spLocks noChangeArrowheads="1"/>
            </p:cNvSpPr>
            <p:nvPr/>
          </p:nvSpPr>
          <p:spPr bwMode="auto">
            <a:xfrm>
              <a:off x="2292" y="1462"/>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 </a:t>
              </a:r>
              <a:endParaRPr lang="en-US" sz="2800"/>
            </a:p>
          </p:txBody>
        </p:sp>
      </p:grpSp>
      <p:grpSp>
        <p:nvGrpSpPr>
          <p:cNvPr id="109751" name="Group 183"/>
          <p:cNvGrpSpPr>
            <a:grpSpLocks/>
          </p:cNvGrpSpPr>
          <p:nvPr/>
        </p:nvGrpSpPr>
        <p:grpSpPr bwMode="auto">
          <a:xfrm>
            <a:off x="3409950" y="171450"/>
            <a:ext cx="1323975" cy="439738"/>
            <a:chOff x="2043" y="144"/>
            <a:chExt cx="834" cy="277"/>
          </a:xfrm>
        </p:grpSpPr>
        <p:grpSp>
          <p:nvGrpSpPr>
            <p:cNvPr id="109752" name="Group 184"/>
            <p:cNvGrpSpPr>
              <a:grpSpLocks/>
            </p:cNvGrpSpPr>
            <p:nvPr/>
          </p:nvGrpSpPr>
          <p:grpSpPr bwMode="auto">
            <a:xfrm>
              <a:off x="2196" y="192"/>
              <a:ext cx="681" cy="229"/>
              <a:chOff x="2869" y="192"/>
              <a:chExt cx="681" cy="229"/>
            </a:xfrm>
          </p:grpSpPr>
          <p:sp>
            <p:nvSpPr>
              <p:cNvPr id="109753" name="Rectangle 185"/>
              <p:cNvSpPr>
                <a:spLocks noChangeArrowheads="1"/>
              </p:cNvSpPr>
              <p:nvPr/>
            </p:nvSpPr>
            <p:spPr bwMode="auto">
              <a:xfrm>
                <a:off x="2894" y="192"/>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rPr>
                  <a:t> </a:t>
                </a:r>
                <a:endParaRPr lang="en-US" sz="2800"/>
              </a:p>
            </p:txBody>
          </p:sp>
          <p:sp>
            <p:nvSpPr>
              <p:cNvPr id="109754" name="Rectangle 186"/>
              <p:cNvSpPr>
                <a:spLocks noChangeArrowheads="1"/>
              </p:cNvSpPr>
              <p:nvPr/>
            </p:nvSpPr>
            <p:spPr bwMode="auto">
              <a:xfrm>
                <a:off x="2869" y="219"/>
                <a:ext cx="551"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FF"/>
                    </a:solidFill>
                    <a:latin typeface="Times New Roman" pitchFamily="18" charset="0"/>
                  </a:rPr>
                  <a:t>(MN/cm</a:t>
                </a:r>
                <a:endParaRPr lang="en-US" sz="2800">
                  <a:solidFill>
                    <a:srgbClr val="0000FF"/>
                  </a:solidFill>
                </a:endParaRPr>
              </a:p>
            </p:txBody>
          </p:sp>
          <p:sp>
            <p:nvSpPr>
              <p:cNvPr id="109755" name="Rectangle 187"/>
              <p:cNvSpPr>
                <a:spLocks noChangeArrowheads="1"/>
              </p:cNvSpPr>
              <p:nvPr/>
            </p:nvSpPr>
            <p:spPr bwMode="auto">
              <a:xfrm>
                <a:off x="3389" y="192"/>
                <a:ext cx="5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i="1">
                    <a:solidFill>
                      <a:srgbClr val="0000FF"/>
                    </a:solidFill>
                    <a:latin typeface="Times New Roman" pitchFamily="18" charset="0"/>
                  </a:rPr>
                  <a:t>2</a:t>
                </a:r>
                <a:endParaRPr lang="en-US" sz="2800">
                  <a:solidFill>
                    <a:srgbClr val="0000FF"/>
                  </a:solidFill>
                </a:endParaRPr>
              </a:p>
            </p:txBody>
          </p:sp>
          <p:sp>
            <p:nvSpPr>
              <p:cNvPr id="109756" name="Rectangle 188"/>
              <p:cNvSpPr>
                <a:spLocks noChangeArrowheads="1"/>
              </p:cNvSpPr>
              <p:nvPr/>
            </p:nvSpPr>
            <p:spPr bwMode="auto">
              <a:xfrm>
                <a:off x="3450" y="219"/>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a:t>
                </a:r>
                <a:endParaRPr lang="en-US" sz="2800"/>
              </a:p>
            </p:txBody>
          </p:sp>
          <p:sp>
            <p:nvSpPr>
              <p:cNvPr id="109757" name="Rectangle 189"/>
              <p:cNvSpPr>
                <a:spLocks noChangeArrowheads="1"/>
              </p:cNvSpPr>
              <p:nvPr/>
            </p:nvSpPr>
            <p:spPr bwMode="auto">
              <a:xfrm>
                <a:off x="3508" y="219"/>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 </a:t>
                </a:r>
                <a:endParaRPr lang="en-US" sz="2800"/>
              </a:p>
            </p:txBody>
          </p:sp>
        </p:grpSp>
        <p:sp>
          <p:nvSpPr>
            <p:cNvPr id="109758" name="Rectangle 190"/>
            <p:cNvSpPr>
              <a:spLocks noChangeArrowheads="1"/>
            </p:cNvSpPr>
            <p:nvPr/>
          </p:nvSpPr>
          <p:spPr bwMode="auto">
            <a:xfrm>
              <a:off x="2414" y="144"/>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rPr>
                <a:t> </a:t>
              </a:r>
              <a:endParaRPr lang="en-US" sz="2800"/>
            </a:p>
          </p:txBody>
        </p:sp>
        <p:sp>
          <p:nvSpPr>
            <p:cNvPr id="109759" name="Rectangle 191"/>
            <p:cNvSpPr>
              <a:spLocks noChangeArrowheads="1"/>
            </p:cNvSpPr>
            <p:nvPr/>
          </p:nvSpPr>
          <p:spPr bwMode="auto">
            <a:xfrm>
              <a:off x="2043" y="180"/>
              <a:ext cx="284"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r>
                <a:rPr lang="en-US" i="1">
                  <a:solidFill>
                    <a:srgbClr val="0000FF"/>
                  </a:solidFill>
                  <a:latin typeface="Symbol" pitchFamily="18" charset="2"/>
                </a:rPr>
                <a:t>E</a:t>
              </a:r>
              <a:endParaRPr lang="en-US" sz="2800">
                <a:solidFill>
                  <a:srgbClr val="0000FF"/>
                </a:solidFill>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109570"/>
                                        </p:tgtEl>
                                        <p:attrNameLst>
                                          <p:attrName>style.visibility</p:attrName>
                                        </p:attrNameLst>
                                      </p:cBhvr>
                                      <p:to>
                                        <p:strVal val="visible"/>
                                      </p:to>
                                    </p:set>
                                    <p:animEffect transition="in" filter="wipe(up)">
                                      <p:cBhvr>
                                        <p:cTn id="7" dur="2000"/>
                                        <p:tgtEl>
                                          <p:spTgt spid="10957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grpId="0" nodeType="clickEffect">
                                  <p:stCondLst>
                                    <p:cond delay="0"/>
                                  </p:stCondLst>
                                  <p:childTnLst>
                                    <p:set>
                                      <p:cBhvr>
                                        <p:cTn id="11" dur="1" fill="hold">
                                          <p:stCondLst>
                                            <p:cond delay="0"/>
                                          </p:stCondLst>
                                        </p:cTn>
                                        <p:tgtEl>
                                          <p:spTgt spid="109737"/>
                                        </p:tgtEl>
                                        <p:attrNameLst>
                                          <p:attrName>style.visibility</p:attrName>
                                        </p:attrNameLst>
                                      </p:cBhvr>
                                      <p:to>
                                        <p:strVal val="visible"/>
                                      </p:to>
                                    </p:set>
                                    <p:animEffect transition="in" filter="wheel(4)">
                                      <p:cBhvr>
                                        <p:cTn id="12" dur="2000"/>
                                        <p:tgtEl>
                                          <p:spTgt spid="10973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grpId="0" nodeType="clickEffect">
                                  <p:stCondLst>
                                    <p:cond delay="0"/>
                                  </p:stCondLst>
                                  <p:childTnLst>
                                    <p:set>
                                      <p:cBhvr>
                                        <p:cTn id="16" dur="1" fill="hold">
                                          <p:stCondLst>
                                            <p:cond delay="0"/>
                                          </p:stCondLst>
                                        </p:cTn>
                                        <p:tgtEl>
                                          <p:spTgt spid="109738"/>
                                        </p:tgtEl>
                                        <p:attrNameLst>
                                          <p:attrName>style.visibility</p:attrName>
                                        </p:attrNameLst>
                                      </p:cBhvr>
                                      <p:to>
                                        <p:strVal val="visible"/>
                                      </p:to>
                                    </p:set>
                                    <p:animEffect transition="in" filter="wheel(4)">
                                      <p:cBhvr>
                                        <p:cTn id="17" dur="2000"/>
                                        <p:tgtEl>
                                          <p:spTgt spid="10973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109607"/>
                                        </p:tgtEl>
                                        <p:attrNameLst>
                                          <p:attrName>style.visibility</p:attrName>
                                        </p:attrNameLst>
                                      </p:cBhvr>
                                      <p:to>
                                        <p:strVal val="visible"/>
                                      </p:to>
                                    </p:set>
                                    <p:animEffect transition="in" filter="wheel(4)">
                                      <p:cBhvr>
                                        <p:cTn id="22" dur="2000"/>
                                        <p:tgtEl>
                                          <p:spTgt spid="10960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109574"/>
                                        </p:tgtEl>
                                        <p:attrNameLst>
                                          <p:attrName>style.visibility</p:attrName>
                                        </p:attrNameLst>
                                      </p:cBhvr>
                                      <p:to>
                                        <p:strVal val="visible"/>
                                      </p:to>
                                    </p:set>
                                    <p:animEffect transition="in" filter="wheel(4)">
                                      <p:cBhvr>
                                        <p:cTn id="27" dur="2000"/>
                                        <p:tgtEl>
                                          <p:spTgt spid="10957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109739"/>
                                        </p:tgtEl>
                                        <p:attrNameLst>
                                          <p:attrName>style.visibility</p:attrName>
                                        </p:attrNameLst>
                                      </p:cBhvr>
                                      <p:to>
                                        <p:strVal val="visible"/>
                                      </p:to>
                                    </p:set>
                                    <p:animEffect transition="in" filter="wheel(4)">
                                      <p:cBhvr>
                                        <p:cTn id="32" dur="2000"/>
                                        <p:tgtEl>
                                          <p:spTgt spid="109739"/>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109751"/>
                                        </p:tgtEl>
                                        <p:attrNameLst>
                                          <p:attrName>style.visibility</p:attrName>
                                        </p:attrNameLst>
                                      </p:cBhvr>
                                      <p:to>
                                        <p:strVal val="visible"/>
                                      </p:to>
                                    </p:set>
                                    <p:animEffect transition="in" filter="wheel(4)">
                                      <p:cBhvr>
                                        <p:cTn id="37" dur="2000"/>
                                        <p:tgtEl>
                                          <p:spTgt spid="109751"/>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nodeType="clickEffect">
                                  <p:stCondLst>
                                    <p:cond delay="0"/>
                                  </p:stCondLst>
                                  <p:childTnLst>
                                    <p:set>
                                      <p:cBhvr>
                                        <p:cTn id="41" dur="1" fill="hold">
                                          <p:stCondLst>
                                            <p:cond delay="0"/>
                                          </p:stCondLst>
                                        </p:cTn>
                                        <p:tgtEl>
                                          <p:spTgt spid="109583"/>
                                        </p:tgtEl>
                                        <p:attrNameLst>
                                          <p:attrName>style.visibility</p:attrName>
                                        </p:attrNameLst>
                                      </p:cBhvr>
                                      <p:to>
                                        <p:strVal val="visible"/>
                                      </p:to>
                                    </p:set>
                                    <p:animEffect transition="in" filter="wheel(4)">
                                      <p:cBhvr>
                                        <p:cTn id="42" dur="2000"/>
                                        <p:tgtEl>
                                          <p:spTgt spid="109583"/>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nodeType="clickEffect">
                                  <p:stCondLst>
                                    <p:cond delay="0"/>
                                  </p:stCondLst>
                                  <p:childTnLst>
                                    <p:set>
                                      <p:cBhvr>
                                        <p:cTn id="46" dur="1" fill="hold">
                                          <p:stCondLst>
                                            <p:cond delay="0"/>
                                          </p:stCondLst>
                                        </p:cTn>
                                        <p:tgtEl>
                                          <p:spTgt spid="109713"/>
                                        </p:tgtEl>
                                        <p:attrNameLst>
                                          <p:attrName>style.visibility</p:attrName>
                                        </p:attrNameLst>
                                      </p:cBhvr>
                                      <p:to>
                                        <p:strVal val="visible"/>
                                      </p:to>
                                    </p:set>
                                    <p:animEffect transition="in" filter="wheel(4)">
                                      <p:cBhvr>
                                        <p:cTn id="47" dur="2000"/>
                                        <p:tgtEl>
                                          <p:spTgt spid="109713"/>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1" presetClass="entr" presetSubtype="4" fill="hold" nodeType="clickEffect">
                                  <p:stCondLst>
                                    <p:cond delay="0"/>
                                  </p:stCondLst>
                                  <p:childTnLst>
                                    <p:set>
                                      <p:cBhvr>
                                        <p:cTn id="51" dur="1" fill="hold">
                                          <p:stCondLst>
                                            <p:cond delay="0"/>
                                          </p:stCondLst>
                                        </p:cTn>
                                        <p:tgtEl>
                                          <p:spTgt spid="109707"/>
                                        </p:tgtEl>
                                        <p:attrNameLst>
                                          <p:attrName>style.visibility</p:attrName>
                                        </p:attrNameLst>
                                      </p:cBhvr>
                                      <p:to>
                                        <p:strVal val="visible"/>
                                      </p:to>
                                    </p:set>
                                    <p:animEffect transition="in" filter="wheel(4)">
                                      <p:cBhvr>
                                        <p:cTn id="52" dur="2000"/>
                                        <p:tgtEl>
                                          <p:spTgt spid="109707"/>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1" presetClass="entr" presetSubtype="4" fill="hold" grpId="0" nodeType="clickEffect" nodePh="1">
                                  <p:stCondLst>
                                    <p:cond delay="0"/>
                                  </p:stCondLst>
                                  <p:endCondLst>
                                    <p:cond evt="begin" delay="0">
                                      <p:tn val="55"/>
                                    </p:cond>
                                  </p:endCondLst>
                                  <p:childTnLst>
                                    <p:set>
                                      <p:cBhvr>
                                        <p:cTn id="56" dur="1" fill="hold">
                                          <p:stCondLst>
                                            <p:cond delay="0"/>
                                          </p:stCondLst>
                                        </p:cTn>
                                        <p:tgtEl>
                                          <p:spTgt spid="109571"/>
                                        </p:tgtEl>
                                        <p:attrNameLst>
                                          <p:attrName>style.visibility</p:attrName>
                                        </p:attrNameLst>
                                      </p:cBhvr>
                                      <p:to>
                                        <p:strVal val="visible"/>
                                      </p:to>
                                    </p:set>
                                    <p:animEffect transition="in" filter="wheel(4)">
                                      <p:cBhvr>
                                        <p:cTn id="57" dur="2000"/>
                                        <p:tgtEl>
                                          <p:spTgt spid="109571"/>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1" presetClass="entr" presetSubtype="4" fill="hold" nodeType="clickEffect">
                                  <p:stCondLst>
                                    <p:cond delay="0"/>
                                  </p:stCondLst>
                                  <p:childTnLst>
                                    <p:set>
                                      <p:cBhvr>
                                        <p:cTn id="61" dur="1" fill="hold">
                                          <p:stCondLst>
                                            <p:cond delay="0"/>
                                          </p:stCondLst>
                                        </p:cTn>
                                        <p:tgtEl>
                                          <p:spTgt spid="109595"/>
                                        </p:tgtEl>
                                        <p:attrNameLst>
                                          <p:attrName>style.visibility</p:attrName>
                                        </p:attrNameLst>
                                      </p:cBhvr>
                                      <p:to>
                                        <p:strVal val="visible"/>
                                      </p:to>
                                    </p:set>
                                    <p:animEffect transition="in" filter="wheel(4)">
                                      <p:cBhvr>
                                        <p:cTn id="62" dur="2000"/>
                                        <p:tgtEl>
                                          <p:spTgt spid="109595"/>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21" presetClass="entr" presetSubtype="4" fill="hold" nodeType="clickEffect">
                                  <p:stCondLst>
                                    <p:cond delay="0"/>
                                  </p:stCondLst>
                                  <p:childTnLst>
                                    <p:set>
                                      <p:cBhvr>
                                        <p:cTn id="66" dur="1" fill="hold">
                                          <p:stCondLst>
                                            <p:cond delay="0"/>
                                          </p:stCondLst>
                                        </p:cTn>
                                        <p:tgtEl>
                                          <p:spTgt spid="109588"/>
                                        </p:tgtEl>
                                        <p:attrNameLst>
                                          <p:attrName>style.visibility</p:attrName>
                                        </p:attrNameLst>
                                      </p:cBhvr>
                                      <p:to>
                                        <p:strVal val="visible"/>
                                      </p:to>
                                    </p:set>
                                    <p:animEffect transition="in" filter="wheel(4)">
                                      <p:cBhvr>
                                        <p:cTn id="67" dur="2000"/>
                                        <p:tgtEl>
                                          <p:spTgt spid="109588"/>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21" presetClass="entr" presetSubtype="4" fill="hold" nodeType="clickEffect">
                                  <p:stCondLst>
                                    <p:cond delay="0"/>
                                  </p:stCondLst>
                                  <p:childTnLst>
                                    <p:set>
                                      <p:cBhvr>
                                        <p:cTn id="71" dur="1" fill="hold">
                                          <p:stCondLst>
                                            <p:cond delay="0"/>
                                          </p:stCondLst>
                                        </p:cTn>
                                        <p:tgtEl>
                                          <p:spTgt spid="109601"/>
                                        </p:tgtEl>
                                        <p:attrNameLst>
                                          <p:attrName>style.visibility</p:attrName>
                                        </p:attrNameLst>
                                      </p:cBhvr>
                                      <p:to>
                                        <p:strVal val="visible"/>
                                      </p:to>
                                    </p:set>
                                    <p:animEffect transition="in" filter="wheel(4)">
                                      <p:cBhvr>
                                        <p:cTn id="72" dur="2000"/>
                                        <p:tgtEl>
                                          <p:spTgt spid="1096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570" grpId="0" autoUpdateAnimBg="0"/>
      <p:bldP spid="109571" grpId="0" animBg="1"/>
      <p:bldP spid="109737" grpId="0"/>
      <p:bldP spid="109738" grpId="0"/>
    </p:bldLst>
  </p:timing>
</p:sld>
</file>

<file path=ppt/slides/slide60.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10594" name="Rectangle 2"/>
          <p:cNvSpPr>
            <a:spLocks noGrp="1" noChangeArrowheads="1"/>
          </p:cNvSpPr>
          <p:nvPr>
            <p:ph type="body" idx="1"/>
          </p:nvPr>
        </p:nvSpPr>
        <p:spPr>
          <a:xfrm>
            <a:off x="-838200" y="481013"/>
            <a:ext cx="8991600" cy="609600"/>
          </a:xfrm>
        </p:spPr>
        <p:txBody>
          <a:bodyPr/>
          <a:lstStyle/>
          <a:p>
            <a:pPr lvl="4">
              <a:buFontTx/>
              <a:buNone/>
            </a:pPr>
            <a:r>
              <a:rPr lang="en-US" sz="2800" b="1"/>
              <a:t>2.8. Ứng suất cho phép - Hệ số an toàn.</a:t>
            </a:r>
            <a:r>
              <a:rPr lang="en-US" sz="2800">
                <a:solidFill>
                  <a:schemeClr val="tx2"/>
                </a:solidFill>
              </a:rPr>
              <a:t> </a:t>
            </a:r>
          </a:p>
        </p:txBody>
      </p:sp>
      <p:grpSp>
        <p:nvGrpSpPr>
          <p:cNvPr id="110595" name="Group 3"/>
          <p:cNvGrpSpPr>
            <a:grpSpLocks/>
          </p:cNvGrpSpPr>
          <p:nvPr/>
        </p:nvGrpSpPr>
        <p:grpSpPr bwMode="auto">
          <a:xfrm>
            <a:off x="979488" y="990600"/>
            <a:ext cx="7173912" cy="1039813"/>
            <a:chOff x="617" y="705"/>
            <a:chExt cx="4519" cy="655"/>
          </a:xfrm>
        </p:grpSpPr>
        <p:sp>
          <p:nvSpPr>
            <p:cNvPr id="110596" name="Text Box 4"/>
            <p:cNvSpPr txBox="1">
              <a:spLocks noChangeArrowheads="1"/>
            </p:cNvSpPr>
            <p:nvPr/>
          </p:nvSpPr>
          <p:spPr bwMode="auto">
            <a:xfrm>
              <a:off x="617" y="764"/>
              <a:ext cx="4401" cy="5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Vật liệu dẻo: ứng suất nguy hiểm               ,</a:t>
              </a:r>
            </a:p>
            <a:p>
              <a:pPr algn="l"/>
              <a:r>
                <a:rPr lang="en-US" sz="2800">
                  <a:solidFill>
                    <a:srgbClr val="000000"/>
                  </a:solidFill>
                </a:rPr>
                <a:t> vật liệu giòn  </a:t>
              </a:r>
              <a:r>
                <a:rPr lang="el-GR" sz="2800">
                  <a:solidFill>
                    <a:srgbClr val="0000CC"/>
                  </a:solidFill>
                </a:rPr>
                <a:t>σ</a:t>
              </a:r>
              <a:r>
                <a:rPr lang="en-US" sz="2800" baseline="-25000">
                  <a:solidFill>
                    <a:srgbClr val="0000CC"/>
                  </a:solidFill>
                </a:rPr>
                <a:t>0</a:t>
              </a:r>
              <a:r>
                <a:rPr lang="en-US" sz="2800">
                  <a:solidFill>
                    <a:srgbClr val="0000CC"/>
                  </a:solidFill>
                </a:rPr>
                <a:t>=</a:t>
              </a:r>
              <a:r>
                <a:rPr lang="el-GR" sz="2800">
                  <a:solidFill>
                    <a:srgbClr val="0000CC"/>
                  </a:solidFill>
                </a:rPr>
                <a:t>σ</a:t>
              </a:r>
              <a:r>
                <a:rPr lang="en-US" sz="2800" baseline="-25000">
                  <a:solidFill>
                    <a:srgbClr val="0000CC"/>
                  </a:solidFill>
                </a:rPr>
                <a:t>B</a:t>
              </a:r>
              <a:r>
                <a:rPr lang="en-US" sz="2800">
                  <a:solidFill>
                    <a:srgbClr val="0000CC"/>
                  </a:solidFill>
                </a:rPr>
                <a:t>.</a:t>
              </a:r>
              <a:r>
                <a:rPr lang="en-US" sz="2800">
                  <a:solidFill>
                    <a:srgbClr val="000000"/>
                  </a:solidFill>
                </a:rPr>
                <a:t>           .</a:t>
              </a:r>
              <a:r>
                <a:rPr lang="en-US" sz="2800"/>
                <a:t> </a:t>
              </a:r>
            </a:p>
          </p:txBody>
        </p:sp>
        <p:graphicFrame>
          <p:nvGraphicFramePr>
            <p:cNvPr id="110597" name="Object 5"/>
            <p:cNvGraphicFramePr>
              <a:graphicFrameLocks noChangeAspect="1"/>
            </p:cNvGraphicFramePr>
            <p:nvPr/>
          </p:nvGraphicFramePr>
          <p:xfrm>
            <a:off x="4176" y="705"/>
            <a:ext cx="960" cy="418"/>
          </p:xfrm>
          <a:graphic>
            <a:graphicData uri="http://schemas.openxmlformats.org/presentationml/2006/ole">
              <mc:AlternateContent xmlns:mc="http://schemas.openxmlformats.org/markup-compatibility/2006">
                <mc:Choice xmlns:v="urn:schemas-microsoft-com:vml" Requires="v">
                  <p:oleObj spid="_x0000_s110603" name="Document" r:id="rId3" imgW="865440" imgH="271800" progId="Word.Document.8">
                    <p:embed/>
                  </p:oleObj>
                </mc:Choice>
                <mc:Fallback>
                  <p:oleObj name="Document" r:id="rId3" imgW="865440" imgH="271800" progId="Word.Document.8">
                    <p:embed/>
                    <p:pic>
                      <p:nvPicPr>
                        <p:cNvPr id="0"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76" y="705"/>
                          <a:ext cx="960" cy="4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110598" name="Text Box 6"/>
          <p:cNvSpPr txBox="1">
            <a:spLocks noChangeArrowheads="1"/>
          </p:cNvSpPr>
          <p:nvPr/>
        </p:nvSpPr>
        <p:spPr bwMode="auto">
          <a:xfrm>
            <a:off x="533400" y="2081213"/>
            <a:ext cx="8472488"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990099"/>
                </a:solidFill>
              </a:rPr>
              <a:t>Kết cấu chỉ có thể làm việc ở trị  số [</a:t>
            </a:r>
            <a:r>
              <a:rPr lang="el-GR" sz="2800">
                <a:solidFill>
                  <a:srgbClr val="990099"/>
                </a:solidFill>
              </a:rPr>
              <a:t>σ</a:t>
            </a:r>
            <a:r>
              <a:rPr lang="en-US" sz="2800">
                <a:solidFill>
                  <a:srgbClr val="990099"/>
                </a:solidFill>
              </a:rPr>
              <a:t>]&lt;</a:t>
            </a:r>
            <a:r>
              <a:rPr lang="el-GR" sz="2800">
                <a:solidFill>
                  <a:srgbClr val="990099"/>
                </a:solidFill>
              </a:rPr>
              <a:t>σ</a:t>
            </a:r>
            <a:r>
              <a:rPr lang="en-US" sz="2800" baseline="-25000">
                <a:solidFill>
                  <a:srgbClr val="990099"/>
                </a:solidFill>
              </a:rPr>
              <a:t>0</a:t>
            </a:r>
            <a:r>
              <a:rPr lang="en-US" sz="2800" baseline="-25000">
                <a:solidFill>
                  <a:srgbClr val="00FF00"/>
                </a:solidFill>
              </a:rPr>
              <a:t> </a:t>
            </a:r>
            <a:r>
              <a:rPr lang="en-US" sz="2800">
                <a:solidFill>
                  <a:srgbClr val="000000"/>
                </a:solidFill>
              </a:rPr>
              <a:t>Ứng suất</a:t>
            </a:r>
          </a:p>
          <a:p>
            <a:pPr algn="l"/>
            <a:r>
              <a:rPr lang="en-US" sz="2800">
                <a:solidFill>
                  <a:srgbClr val="000000"/>
                </a:solidFill>
              </a:rPr>
              <a:t>cho phép </a:t>
            </a:r>
            <a:r>
              <a:rPr lang="en-US" sz="2800"/>
              <a:t>[</a:t>
            </a:r>
            <a:r>
              <a:rPr lang="el-GR" sz="2800"/>
              <a:t>σ]</a:t>
            </a:r>
            <a:r>
              <a:rPr lang="en-US" sz="2800"/>
              <a:t> </a:t>
            </a:r>
            <a:r>
              <a:rPr lang="en-US" sz="2800">
                <a:solidFill>
                  <a:srgbClr val="000000"/>
                </a:solidFill>
              </a:rPr>
              <a:t>thường được xác định theo c</a:t>
            </a:r>
            <a:r>
              <a:rPr lang="en-US" sz="2800"/>
              <a:t>ông thức :</a:t>
            </a:r>
          </a:p>
        </p:txBody>
      </p:sp>
      <p:graphicFrame>
        <p:nvGraphicFramePr>
          <p:cNvPr id="110599" name="Object 7"/>
          <p:cNvGraphicFramePr>
            <a:graphicFrameLocks noChangeAspect="1"/>
          </p:cNvGraphicFramePr>
          <p:nvPr/>
        </p:nvGraphicFramePr>
        <p:xfrm>
          <a:off x="3429000" y="2835275"/>
          <a:ext cx="2209800" cy="1747838"/>
        </p:xfrm>
        <a:graphic>
          <a:graphicData uri="http://schemas.openxmlformats.org/presentationml/2006/ole">
            <mc:AlternateContent xmlns:mc="http://schemas.openxmlformats.org/markup-compatibility/2006">
              <mc:Choice xmlns:v="urn:schemas-microsoft-com:vml" Requires="v">
                <p:oleObj spid="_x0000_s110604" name="Document" r:id="rId5" imgW="788040" imgH="653760" progId="Word.Document.8">
                  <p:embed/>
                </p:oleObj>
              </mc:Choice>
              <mc:Fallback>
                <p:oleObj name="Document" r:id="rId5" imgW="788040" imgH="653760" progId="Word.Document.8">
                  <p:embed/>
                  <p:pic>
                    <p:nvPicPr>
                      <p:cNvPr id="0" name="Object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29000" y="2835275"/>
                        <a:ext cx="2209800" cy="1747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10600" name="Text Box 8"/>
          <p:cNvSpPr txBox="1">
            <a:spLocks noChangeArrowheads="1"/>
          </p:cNvSpPr>
          <p:nvPr/>
        </p:nvSpPr>
        <p:spPr bwMode="auto">
          <a:xfrm>
            <a:off x="7527925" y="3198813"/>
            <a:ext cx="121443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(2. 16)</a:t>
            </a:r>
          </a:p>
        </p:txBody>
      </p:sp>
      <p:sp>
        <p:nvSpPr>
          <p:cNvPr id="110601" name="Text Box 9"/>
          <p:cNvSpPr txBox="1">
            <a:spLocks noChangeArrowheads="1"/>
          </p:cNvSpPr>
          <p:nvPr/>
        </p:nvSpPr>
        <p:spPr bwMode="auto">
          <a:xfrm>
            <a:off x="512763" y="4322763"/>
            <a:ext cx="8424862" cy="2654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Giá trị của hệ số an toàn n được lựa chọn trong mỗi</a:t>
            </a:r>
          </a:p>
          <a:p>
            <a:pPr algn="l"/>
            <a:r>
              <a:rPr lang="en-US" sz="2800">
                <a:solidFill>
                  <a:srgbClr val="000000"/>
                </a:solidFill>
              </a:rPr>
              <a:t> trường hợp cụ  thể tuỳ thuộc chất lượng vật liệu và </a:t>
            </a:r>
          </a:p>
          <a:p>
            <a:pPr algn="l"/>
            <a:r>
              <a:rPr lang="en-US" sz="2800">
                <a:solidFill>
                  <a:srgbClr val="000000"/>
                </a:solidFill>
              </a:rPr>
              <a:t>điều kiện làm việc: </a:t>
            </a:r>
            <a:r>
              <a:rPr lang="en-US" sz="2800">
                <a:solidFill>
                  <a:srgbClr val="3366CC"/>
                </a:solidFill>
              </a:rPr>
              <a:t>Tải trọng tĩnh, với thép rèn n= </a:t>
            </a:r>
          </a:p>
          <a:p>
            <a:pPr algn="l"/>
            <a:r>
              <a:rPr lang="en-US" sz="2800">
                <a:solidFill>
                  <a:srgbClr val="3366CC"/>
                </a:solidFill>
              </a:rPr>
              <a:t>1,25 - 1,5; thép đúc 1,5 - 2,0 (theo giới hạn chảy), </a:t>
            </a:r>
          </a:p>
          <a:p>
            <a:pPr algn="l"/>
            <a:r>
              <a:rPr lang="en-US" sz="2800">
                <a:solidFill>
                  <a:srgbClr val="3366CC"/>
                </a:solidFill>
              </a:rPr>
              <a:t>gang và gỗ là 2,5 - 3,0 (theo giới hạn bền).</a:t>
            </a:r>
          </a:p>
          <a:p>
            <a:pPr algn="l"/>
            <a:endParaRPr lang="en-US" sz="2800">
              <a:solidFill>
                <a:srgbClr val="3366CC"/>
              </a:solidFill>
            </a:endParaRPr>
          </a:p>
        </p:txBody>
      </p:sp>
      <p:sp>
        <p:nvSpPr>
          <p:cNvPr id="110602" name="Text Box 10"/>
          <p:cNvSpPr txBox="1">
            <a:spLocks noChangeArrowheads="1"/>
          </p:cNvSpPr>
          <p:nvPr/>
        </p:nvSpPr>
        <p:spPr bwMode="auto">
          <a:xfrm>
            <a:off x="2057400" y="3875088"/>
            <a:ext cx="42672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 với hệ số an toàn n &gt; 1 )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10594">
                                            <p:txEl>
                                              <p:pRg st="0" end="0"/>
                                            </p:txEl>
                                          </p:spTgt>
                                        </p:tgtEl>
                                        <p:attrNameLst>
                                          <p:attrName>style.visibility</p:attrName>
                                        </p:attrNameLst>
                                      </p:cBhvr>
                                      <p:to>
                                        <p:strVal val="visible"/>
                                      </p:to>
                                    </p:set>
                                    <p:animEffect transition="in" filter="checkerboard(across)">
                                      <p:cBhvr>
                                        <p:cTn id="7" dur="3000"/>
                                        <p:tgtEl>
                                          <p:spTgt spid="110594">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110595"/>
                                        </p:tgtEl>
                                        <p:attrNameLst>
                                          <p:attrName>style.visibility</p:attrName>
                                        </p:attrNameLst>
                                      </p:cBhvr>
                                      <p:to>
                                        <p:strVal val="visible"/>
                                      </p:to>
                                    </p:set>
                                    <p:animEffect transition="in" filter="wheel(4)">
                                      <p:cBhvr>
                                        <p:cTn id="12" dur="2000"/>
                                        <p:tgtEl>
                                          <p:spTgt spid="11059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110598"/>
                                        </p:tgtEl>
                                        <p:attrNameLst>
                                          <p:attrName>style.visibility</p:attrName>
                                        </p:attrNameLst>
                                      </p:cBhvr>
                                      <p:to>
                                        <p:strVal val="visible"/>
                                      </p:to>
                                    </p:set>
                                    <p:anim calcmode="lin" valueType="num">
                                      <p:cBhvr additive="base">
                                        <p:cTn id="17" dur="2000" fill="hold"/>
                                        <p:tgtEl>
                                          <p:spTgt spid="110598"/>
                                        </p:tgtEl>
                                        <p:attrNameLst>
                                          <p:attrName>ppt_x</p:attrName>
                                        </p:attrNameLst>
                                      </p:cBhvr>
                                      <p:tavLst>
                                        <p:tav tm="0">
                                          <p:val>
                                            <p:strVal val="0-#ppt_w/2"/>
                                          </p:val>
                                        </p:tav>
                                        <p:tav tm="100000">
                                          <p:val>
                                            <p:strVal val="#ppt_x"/>
                                          </p:val>
                                        </p:tav>
                                      </p:tavLst>
                                    </p:anim>
                                    <p:anim calcmode="lin" valueType="num">
                                      <p:cBhvr additive="base">
                                        <p:cTn id="18" dur="2000" fill="hold"/>
                                        <p:tgtEl>
                                          <p:spTgt spid="110598"/>
                                        </p:tgtEl>
                                        <p:attrNameLst>
                                          <p:attrName>ppt_y</p:attrName>
                                        </p:attrNameLst>
                                      </p:cBhvr>
                                      <p:tavLst>
                                        <p:tav tm="0">
                                          <p:val>
                                            <p:strVal val="#ppt_y"/>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3" presetClass="entr" presetSubtype="10" fill="hold" nodeType="clickEffect">
                                  <p:stCondLst>
                                    <p:cond delay="0"/>
                                  </p:stCondLst>
                                  <p:childTnLst>
                                    <p:set>
                                      <p:cBhvr>
                                        <p:cTn id="22" dur="1" fill="hold">
                                          <p:stCondLst>
                                            <p:cond delay="0"/>
                                          </p:stCondLst>
                                        </p:cTn>
                                        <p:tgtEl>
                                          <p:spTgt spid="110599"/>
                                        </p:tgtEl>
                                        <p:attrNameLst>
                                          <p:attrName>style.visibility</p:attrName>
                                        </p:attrNameLst>
                                      </p:cBhvr>
                                      <p:to>
                                        <p:strVal val="visible"/>
                                      </p:to>
                                    </p:set>
                                    <p:animEffect transition="in" filter="blinds(horizontal)">
                                      <p:cBhvr>
                                        <p:cTn id="23" dur="2000"/>
                                        <p:tgtEl>
                                          <p:spTgt spid="110599"/>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3" presetClass="entr" presetSubtype="10" fill="hold" grpId="0" nodeType="clickEffect">
                                  <p:stCondLst>
                                    <p:cond delay="0"/>
                                  </p:stCondLst>
                                  <p:childTnLst>
                                    <p:set>
                                      <p:cBhvr>
                                        <p:cTn id="27" dur="1" fill="hold">
                                          <p:stCondLst>
                                            <p:cond delay="0"/>
                                          </p:stCondLst>
                                        </p:cTn>
                                        <p:tgtEl>
                                          <p:spTgt spid="110600"/>
                                        </p:tgtEl>
                                        <p:attrNameLst>
                                          <p:attrName>style.visibility</p:attrName>
                                        </p:attrNameLst>
                                      </p:cBhvr>
                                      <p:to>
                                        <p:strVal val="visible"/>
                                      </p:to>
                                    </p:set>
                                    <p:animEffect transition="in" filter="blinds(horizontal)">
                                      <p:cBhvr>
                                        <p:cTn id="28" dur="1000"/>
                                        <p:tgtEl>
                                          <p:spTgt spid="110600"/>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2" presetClass="entr" presetSubtype="8" fill="hold" grpId="0" nodeType="clickEffect">
                                  <p:stCondLst>
                                    <p:cond delay="0"/>
                                  </p:stCondLst>
                                  <p:childTnLst>
                                    <p:set>
                                      <p:cBhvr>
                                        <p:cTn id="32" dur="1" fill="hold">
                                          <p:stCondLst>
                                            <p:cond delay="0"/>
                                          </p:stCondLst>
                                        </p:cTn>
                                        <p:tgtEl>
                                          <p:spTgt spid="110602"/>
                                        </p:tgtEl>
                                        <p:attrNameLst>
                                          <p:attrName>style.visibility</p:attrName>
                                        </p:attrNameLst>
                                      </p:cBhvr>
                                      <p:to>
                                        <p:strVal val="visible"/>
                                      </p:to>
                                    </p:set>
                                    <p:anim calcmode="lin" valueType="num">
                                      <p:cBhvr additive="base">
                                        <p:cTn id="33" dur="2000" fill="hold"/>
                                        <p:tgtEl>
                                          <p:spTgt spid="110602"/>
                                        </p:tgtEl>
                                        <p:attrNameLst>
                                          <p:attrName>ppt_x</p:attrName>
                                        </p:attrNameLst>
                                      </p:cBhvr>
                                      <p:tavLst>
                                        <p:tav tm="0">
                                          <p:val>
                                            <p:strVal val="0-#ppt_w/2"/>
                                          </p:val>
                                        </p:tav>
                                        <p:tav tm="100000">
                                          <p:val>
                                            <p:strVal val="#ppt_x"/>
                                          </p:val>
                                        </p:tav>
                                      </p:tavLst>
                                    </p:anim>
                                    <p:anim calcmode="lin" valueType="num">
                                      <p:cBhvr additive="base">
                                        <p:cTn id="34" dur="2000" fill="hold"/>
                                        <p:tgtEl>
                                          <p:spTgt spid="110602"/>
                                        </p:tgtEl>
                                        <p:attrNameLst>
                                          <p:attrName>ppt_y</p:attrName>
                                        </p:attrNameLst>
                                      </p:cBhvr>
                                      <p:tavLst>
                                        <p:tav tm="0">
                                          <p:val>
                                            <p:strVal val="#ppt_y"/>
                                          </p:val>
                                        </p:tav>
                                        <p:tav tm="100000">
                                          <p:val>
                                            <p:strVal val="#ppt_y"/>
                                          </p:val>
                                        </p:tav>
                                      </p:tavLst>
                                    </p:anim>
                                  </p:childTnLst>
                                </p:cTn>
                              </p:par>
                            </p:childTnLst>
                          </p:cTn>
                        </p:par>
                      </p:childTnLst>
                    </p:cTn>
                  </p:par>
                  <p:par>
                    <p:cTn id="35" fill="hold" nodeType="clickPar">
                      <p:stCondLst>
                        <p:cond delay="indefinite"/>
                      </p:stCondLst>
                      <p:childTnLst>
                        <p:par>
                          <p:cTn id="36" fill="hold" nodeType="withGroup">
                            <p:stCondLst>
                              <p:cond delay="0"/>
                            </p:stCondLst>
                            <p:childTnLst>
                              <p:par>
                                <p:cTn id="37" presetID="22" presetClass="entr" presetSubtype="1" fill="hold" grpId="0" nodeType="clickEffect">
                                  <p:stCondLst>
                                    <p:cond delay="0"/>
                                  </p:stCondLst>
                                  <p:childTnLst>
                                    <p:set>
                                      <p:cBhvr>
                                        <p:cTn id="38" dur="1" fill="hold">
                                          <p:stCondLst>
                                            <p:cond delay="0"/>
                                          </p:stCondLst>
                                        </p:cTn>
                                        <p:tgtEl>
                                          <p:spTgt spid="110601"/>
                                        </p:tgtEl>
                                        <p:attrNameLst>
                                          <p:attrName>style.visibility</p:attrName>
                                        </p:attrNameLst>
                                      </p:cBhvr>
                                      <p:to>
                                        <p:strVal val="visible"/>
                                      </p:to>
                                    </p:set>
                                    <p:animEffect transition="in" filter="wipe(up)">
                                      <p:cBhvr>
                                        <p:cTn id="39" dur="2000"/>
                                        <p:tgtEl>
                                          <p:spTgt spid="1106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594" grpId="0" build="p" autoUpdateAnimBg="0"/>
      <p:bldP spid="110598" grpId="0"/>
      <p:bldP spid="110600" grpId="0" autoUpdateAnimBg="0"/>
      <p:bldP spid="110601" grpId="0" autoUpdateAnimBg="0"/>
      <p:bldP spid="110602" grpId="0"/>
    </p:bldLst>
  </p:timing>
</p:sld>
</file>

<file path=ppt/slides/slide6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11618" name="Rectangle 2"/>
          <p:cNvSpPr>
            <a:spLocks noGrp="1" noChangeArrowheads="1"/>
          </p:cNvSpPr>
          <p:nvPr>
            <p:ph type="body" sz="half" idx="1"/>
          </p:nvPr>
        </p:nvSpPr>
        <p:spPr>
          <a:xfrm>
            <a:off x="76200" y="212725"/>
            <a:ext cx="6172200" cy="2687638"/>
          </a:xfrm>
        </p:spPr>
        <p:txBody>
          <a:bodyPr/>
          <a:lstStyle/>
          <a:p>
            <a:pPr>
              <a:lnSpc>
                <a:spcPct val="90000"/>
              </a:lnSpc>
            </a:pPr>
            <a:r>
              <a:rPr lang="en-US" sz="2800" b="1">
                <a:solidFill>
                  <a:srgbClr val="006600"/>
                </a:solidFill>
              </a:rPr>
              <a:t>Thí dụ 2. 2</a:t>
            </a:r>
            <a:r>
              <a:rPr lang="en-US" sz="2800">
                <a:solidFill>
                  <a:srgbClr val="006600"/>
                </a:solidFill>
              </a:rPr>
              <a:t>.</a:t>
            </a:r>
            <a:r>
              <a:rPr lang="en-US" sz="2800">
                <a:solidFill>
                  <a:srgbClr val="000000"/>
                </a:solidFill>
              </a:rPr>
              <a:t> Xác </a:t>
            </a:r>
            <a:r>
              <a:rPr lang="en-US" sz="2800"/>
              <a:t>đ</a:t>
            </a:r>
            <a:r>
              <a:rPr lang="en-US" sz="2800">
                <a:solidFill>
                  <a:srgbClr val="000000"/>
                </a:solidFill>
              </a:rPr>
              <a:t>ịnh tải trọng  </a:t>
            </a:r>
          </a:p>
          <a:p>
            <a:pPr>
              <a:lnSpc>
                <a:spcPct val="90000"/>
              </a:lnSpc>
            </a:pPr>
            <a:r>
              <a:rPr lang="en-US" sz="2800">
                <a:solidFill>
                  <a:srgbClr val="000000"/>
                </a:solidFill>
              </a:rPr>
              <a:t>cho phép  của hệ theo độ bền </a:t>
            </a:r>
          </a:p>
          <a:p>
            <a:pPr>
              <a:lnSpc>
                <a:spcPct val="90000"/>
              </a:lnSpc>
            </a:pPr>
            <a:r>
              <a:rPr lang="en-US" sz="2800">
                <a:solidFill>
                  <a:srgbClr val="000000"/>
                </a:solidFill>
              </a:rPr>
              <a:t>của  thanh AB  biết  d</a:t>
            </a:r>
            <a:r>
              <a:rPr lang="en-US" sz="2800" baseline="-30000">
                <a:solidFill>
                  <a:srgbClr val="000000"/>
                </a:solidFill>
              </a:rPr>
              <a:t>1</a:t>
            </a:r>
            <a:r>
              <a:rPr lang="en-US" sz="2800">
                <a:solidFill>
                  <a:srgbClr val="000000"/>
                </a:solidFill>
              </a:rPr>
              <a:t> = 2,5 cm, [σ]</a:t>
            </a:r>
            <a:r>
              <a:rPr lang="en-US" sz="2800" baseline="-30000">
                <a:solidFill>
                  <a:srgbClr val="000000"/>
                </a:solidFill>
              </a:rPr>
              <a:t>1</a:t>
            </a:r>
            <a:r>
              <a:rPr lang="en-US" sz="2800">
                <a:solidFill>
                  <a:srgbClr val="000000"/>
                </a:solidFill>
              </a:rPr>
              <a:t> = 16 kN/cm</a:t>
            </a:r>
            <a:r>
              <a:rPr lang="en-US" sz="2800" baseline="30000">
                <a:solidFill>
                  <a:srgbClr val="000000"/>
                </a:solidFill>
              </a:rPr>
              <a:t>2</a:t>
            </a:r>
            <a:r>
              <a:rPr lang="en-US" sz="2800">
                <a:solidFill>
                  <a:srgbClr val="000000"/>
                </a:solidFill>
              </a:rPr>
              <a:t>, α = 30</a:t>
            </a:r>
            <a:r>
              <a:rPr lang="en-US" sz="2800" baseline="30000">
                <a:solidFill>
                  <a:srgbClr val="000000"/>
                </a:solidFill>
              </a:rPr>
              <a:t>O</a:t>
            </a:r>
            <a:r>
              <a:rPr lang="en-US" sz="2800">
                <a:solidFill>
                  <a:srgbClr val="000000"/>
                </a:solidFill>
              </a:rPr>
              <a:t>.   Xác định  </a:t>
            </a:r>
            <a:r>
              <a:rPr lang="en-US" sz="2800"/>
              <a:t>đường kính</a:t>
            </a:r>
            <a:r>
              <a:rPr lang="en-US" sz="2800">
                <a:solidFill>
                  <a:srgbClr val="000000"/>
                </a:solidFill>
              </a:rPr>
              <a:t> d</a:t>
            </a:r>
            <a:r>
              <a:rPr lang="en-US" sz="2800" baseline="-30000">
                <a:solidFill>
                  <a:srgbClr val="000000"/>
                </a:solidFill>
              </a:rPr>
              <a:t>2</a:t>
            </a:r>
            <a:r>
              <a:rPr lang="en-US" sz="2800">
                <a:solidFill>
                  <a:srgbClr val="000000"/>
                </a:solidFill>
              </a:rPr>
              <a:t> của  thanh</a:t>
            </a:r>
          </a:p>
          <a:p>
            <a:pPr>
              <a:lnSpc>
                <a:spcPct val="90000"/>
              </a:lnSpc>
            </a:pPr>
            <a:r>
              <a:rPr lang="en-US" sz="2800">
                <a:solidFill>
                  <a:srgbClr val="000000"/>
                </a:solidFill>
              </a:rPr>
              <a:t>BC,  biết   [σ]</a:t>
            </a:r>
            <a:r>
              <a:rPr lang="en-US" sz="2800" baseline="-30000">
                <a:solidFill>
                  <a:srgbClr val="000000"/>
                </a:solidFill>
              </a:rPr>
              <a:t>2</a:t>
            </a:r>
            <a:r>
              <a:rPr lang="en-US" sz="2800">
                <a:solidFill>
                  <a:srgbClr val="000000"/>
                </a:solidFill>
              </a:rPr>
              <a:t> = 20 kN/cm</a:t>
            </a:r>
            <a:r>
              <a:rPr lang="en-US" sz="2800" baseline="30000">
                <a:solidFill>
                  <a:srgbClr val="000000"/>
                </a:solidFill>
              </a:rPr>
              <a:t>2</a:t>
            </a:r>
            <a:r>
              <a:rPr lang="en-US" sz="2800">
                <a:solidFill>
                  <a:srgbClr val="000000"/>
                </a:solidFill>
              </a:rPr>
              <a:t>	.</a:t>
            </a:r>
          </a:p>
          <a:p>
            <a:pPr>
              <a:lnSpc>
                <a:spcPct val="90000"/>
              </a:lnSpc>
            </a:pPr>
            <a:endParaRPr lang="en-US" sz="2800"/>
          </a:p>
        </p:txBody>
      </p:sp>
      <p:graphicFrame>
        <p:nvGraphicFramePr>
          <p:cNvPr id="111619" name="Object 3"/>
          <p:cNvGraphicFramePr>
            <a:graphicFrameLocks noChangeAspect="1"/>
          </p:cNvGraphicFramePr>
          <p:nvPr>
            <p:ph sz="quarter" idx="2"/>
          </p:nvPr>
        </p:nvGraphicFramePr>
        <p:xfrm>
          <a:off x="457200" y="2800350"/>
          <a:ext cx="5562600" cy="1033463"/>
        </p:xfrm>
        <a:graphic>
          <a:graphicData uri="http://schemas.openxmlformats.org/presentationml/2006/ole">
            <mc:AlternateContent xmlns:mc="http://schemas.openxmlformats.org/markup-compatibility/2006">
              <mc:Choice xmlns:v="urn:schemas-microsoft-com:vml" Requires="v">
                <p:oleObj spid="_x0000_s111667" name="Equation" r:id="rId3" imgW="2323800" imgH="431640" progId="Equation.3">
                  <p:embed/>
                </p:oleObj>
              </mc:Choice>
              <mc:Fallback>
                <p:oleObj name="Equation" r:id="rId3" imgW="2323800" imgH="43164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7200" y="2800350"/>
                        <a:ext cx="5562600" cy="10334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11620" name="Text Box 4"/>
          <p:cNvSpPr txBox="1">
            <a:spLocks noChangeArrowheads="1"/>
          </p:cNvSpPr>
          <p:nvPr/>
        </p:nvSpPr>
        <p:spPr bwMode="auto">
          <a:xfrm>
            <a:off x="41275" y="3702050"/>
            <a:ext cx="8340725"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i="1">
                <a:solidFill>
                  <a:srgbClr val="3366CC"/>
                </a:solidFill>
              </a:rPr>
              <a:t>N</a:t>
            </a:r>
            <a:r>
              <a:rPr lang="en-US" sz="2800" i="1" baseline="-30000">
                <a:solidFill>
                  <a:srgbClr val="3366CC"/>
                </a:solidFill>
              </a:rPr>
              <a:t>1</a:t>
            </a:r>
            <a:r>
              <a:rPr lang="en-US" sz="2800" i="1">
                <a:solidFill>
                  <a:srgbClr val="3366CC"/>
                </a:solidFill>
              </a:rPr>
              <a:t>sinα – Pcosα = 0. P = N</a:t>
            </a:r>
            <a:r>
              <a:rPr lang="en-US" sz="2800" i="1" baseline="-30000">
                <a:solidFill>
                  <a:srgbClr val="3366CC"/>
                </a:solidFill>
              </a:rPr>
              <a:t>1</a:t>
            </a:r>
            <a:r>
              <a:rPr lang="en-US" sz="2800" i="1">
                <a:solidFill>
                  <a:srgbClr val="3366CC"/>
                </a:solidFill>
              </a:rPr>
              <a:t>tg α = N</a:t>
            </a:r>
            <a:r>
              <a:rPr lang="en-US" sz="2800" i="1" baseline="-30000">
                <a:solidFill>
                  <a:srgbClr val="3366CC"/>
                </a:solidFill>
              </a:rPr>
              <a:t>1</a:t>
            </a:r>
            <a:r>
              <a:rPr lang="en-US" sz="2800" i="1">
                <a:solidFill>
                  <a:srgbClr val="3366CC"/>
                </a:solidFill>
              </a:rPr>
              <a:t>tg30</a:t>
            </a:r>
            <a:r>
              <a:rPr lang="en-US" sz="2800" i="1" baseline="30000">
                <a:solidFill>
                  <a:srgbClr val="3366CC"/>
                </a:solidFill>
              </a:rPr>
              <a:t>o</a:t>
            </a:r>
            <a:r>
              <a:rPr lang="en-US" sz="2800">
                <a:solidFill>
                  <a:srgbClr val="3366CC"/>
                </a:solidFill>
              </a:rPr>
              <a:t>=45,35kN</a:t>
            </a:r>
          </a:p>
          <a:p>
            <a:pPr algn="l"/>
            <a:endParaRPr lang="en-US" sz="2800">
              <a:solidFill>
                <a:srgbClr val="3366CC"/>
              </a:solidFill>
            </a:endParaRPr>
          </a:p>
        </p:txBody>
      </p:sp>
      <p:graphicFrame>
        <p:nvGraphicFramePr>
          <p:cNvPr id="111621" name="Object 5"/>
          <p:cNvGraphicFramePr>
            <a:graphicFrameLocks noChangeAspect="1"/>
          </p:cNvGraphicFramePr>
          <p:nvPr/>
        </p:nvGraphicFramePr>
        <p:xfrm>
          <a:off x="266700" y="4422775"/>
          <a:ext cx="10706100" cy="1314450"/>
        </p:xfrm>
        <a:graphic>
          <a:graphicData uri="http://schemas.openxmlformats.org/presentationml/2006/ole">
            <mc:AlternateContent xmlns:mc="http://schemas.openxmlformats.org/markup-compatibility/2006">
              <mc:Choice xmlns:v="urn:schemas-microsoft-com:vml" Requires="v">
                <p:oleObj spid="_x0000_s111668" name="Document" r:id="rId5" imgW="5274360" imgH="611640" progId="Word.Document.8">
                  <p:embed/>
                </p:oleObj>
              </mc:Choice>
              <mc:Fallback>
                <p:oleObj name="Document" r:id="rId5" imgW="5274360" imgH="611640" progId="Word.Document.8">
                  <p:embed/>
                  <p:pic>
                    <p:nvPicPr>
                      <p:cNvPr id="0"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66700" y="4422775"/>
                        <a:ext cx="10706100" cy="1314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111622" name="Group 6"/>
          <p:cNvGrpSpPr>
            <a:grpSpLocks/>
          </p:cNvGrpSpPr>
          <p:nvPr/>
        </p:nvGrpSpPr>
        <p:grpSpPr bwMode="auto">
          <a:xfrm>
            <a:off x="1695450" y="5619750"/>
            <a:ext cx="7848600" cy="1462088"/>
            <a:chOff x="816" y="3474"/>
            <a:chExt cx="4428" cy="720"/>
          </a:xfrm>
        </p:grpSpPr>
        <p:graphicFrame>
          <p:nvGraphicFramePr>
            <p:cNvPr id="111623" name="Object 7"/>
            <p:cNvGraphicFramePr>
              <a:graphicFrameLocks noChangeAspect="1"/>
            </p:cNvGraphicFramePr>
            <p:nvPr/>
          </p:nvGraphicFramePr>
          <p:xfrm>
            <a:off x="816" y="3474"/>
            <a:ext cx="4428" cy="720"/>
          </p:xfrm>
          <a:graphic>
            <a:graphicData uri="http://schemas.openxmlformats.org/presentationml/2006/ole">
              <mc:AlternateContent xmlns:mc="http://schemas.openxmlformats.org/markup-compatibility/2006">
                <mc:Choice xmlns:v="urn:schemas-microsoft-com:vml" Requires="v">
                  <p:oleObj spid="_x0000_s111669" name="Document" r:id="rId7" imgW="4074840" imgH="664200" progId="Word.Document.8">
                    <p:embed/>
                  </p:oleObj>
                </mc:Choice>
                <mc:Fallback>
                  <p:oleObj name="Document" r:id="rId7" imgW="4074840" imgH="664200" progId="Word.Document.8">
                    <p:embed/>
                    <p:pic>
                      <p:nvPicPr>
                        <p:cNvPr id="0" name="Object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16" y="3474"/>
                          <a:ext cx="4428" cy="7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11624" name="Line 8"/>
            <p:cNvSpPr>
              <a:spLocks noChangeShapeType="1"/>
            </p:cNvSpPr>
            <p:nvPr/>
          </p:nvSpPr>
          <p:spPr bwMode="auto">
            <a:xfrm>
              <a:off x="2304" y="3822"/>
              <a:ext cx="432" cy="0"/>
            </a:xfrm>
            <a:prstGeom prst="line">
              <a:avLst/>
            </a:prstGeom>
            <a:noFill/>
            <a:ln w="9525">
              <a:solidFill>
                <a:srgbClr val="3366CC"/>
              </a:solidFill>
              <a:round/>
              <a:headEnd/>
              <a:tailEnd type="stealth"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11625" name="Text Box 9"/>
          <p:cNvSpPr txBox="1">
            <a:spLocks noChangeArrowheads="1"/>
          </p:cNvSpPr>
          <p:nvPr/>
        </p:nvSpPr>
        <p:spPr bwMode="auto">
          <a:xfrm>
            <a:off x="527050" y="5246688"/>
            <a:ext cx="45339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Đường kính của thanh BC </a:t>
            </a:r>
            <a:r>
              <a:rPr lang="en-US" sz="2800"/>
              <a:t> </a:t>
            </a:r>
          </a:p>
        </p:txBody>
      </p:sp>
      <p:sp>
        <p:nvSpPr>
          <p:cNvPr id="111626" name="Rectangle 10"/>
          <p:cNvSpPr>
            <a:spLocks noChangeArrowheads="1"/>
          </p:cNvSpPr>
          <p:nvPr/>
        </p:nvSpPr>
        <p:spPr bwMode="auto">
          <a:xfrm>
            <a:off x="8629650" y="3811588"/>
            <a:ext cx="825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VnBook-Antiqua" pitchFamily="34" charset="0"/>
                <a:cs typeface="Times New Roman" pitchFamily="18" charset="0"/>
              </a:rPr>
              <a:t> </a:t>
            </a:r>
            <a:endParaRPr lang="en-US">
              <a:latin typeface="Times New Roman" pitchFamily="18" charset="0"/>
              <a:cs typeface="Times New Roman" pitchFamily="18" charset="0"/>
            </a:endParaRPr>
          </a:p>
        </p:txBody>
      </p:sp>
      <p:grpSp>
        <p:nvGrpSpPr>
          <p:cNvPr id="111627" name="Group 11"/>
          <p:cNvGrpSpPr>
            <a:grpSpLocks/>
          </p:cNvGrpSpPr>
          <p:nvPr/>
        </p:nvGrpSpPr>
        <p:grpSpPr bwMode="auto">
          <a:xfrm>
            <a:off x="5705475" y="114300"/>
            <a:ext cx="3298825" cy="2324100"/>
            <a:chOff x="3594" y="72"/>
            <a:chExt cx="2078" cy="1464"/>
          </a:xfrm>
        </p:grpSpPr>
        <p:sp>
          <p:nvSpPr>
            <p:cNvPr id="111628" name="Line 12"/>
            <p:cNvSpPr>
              <a:spLocks noChangeShapeType="1"/>
            </p:cNvSpPr>
            <p:nvPr/>
          </p:nvSpPr>
          <p:spPr bwMode="auto">
            <a:xfrm>
              <a:off x="3736" y="228"/>
              <a:ext cx="0" cy="117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629" name="Line 13"/>
            <p:cNvSpPr>
              <a:spLocks noChangeShapeType="1"/>
            </p:cNvSpPr>
            <p:nvPr/>
          </p:nvSpPr>
          <p:spPr bwMode="auto">
            <a:xfrm flipH="1">
              <a:off x="3594" y="228"/>
              <a:ext cx="142" cy="1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630" name="Line 14"/>
            <p:cNvSpPr>
              <a:spLocks noChangeShapeType="1"/>
            </p:cNvSpPr>
            <p:nvPr/>
          </p:nvSpPr>
          <p:spPr bwMode="auto">
            <a:xfrm flipH="1">
              <a:off x="3594" y="359"/>
              <a:ext cx="142" cy="1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631" name="Line 15"/>
            <p:cNvSpPr>
              <a:spLocks noChangeShapeType="1"/>
            </p:cNvSpPr>
            <p:nvPr/>
          </p:nvSpPr>
          <p:spPr bwMode="auto">
            <a:xfrm flipH="1">
              <a:off x="3594" y="489"/>
              <a:ext cx="142" cy="1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632" name="Line 16"/>
            <p:cNvSpPr>
              <a:spLocks noChangeShapeType="1"/>
            </p:cNvSpPr>
            <p:nvPr/>
          </p:nvSpPr>
          <p:spPr bwMode="auto">
            <a:xfrm flipH="1">
              <a:off x="3594" y="1148"/>
              <a:ext cx="142" cy="1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633" name="Line 17"/>
            <p:cNvSpPr>
              <a:spLocks noChangeShapeType="1"/>
            </p:cNvSpPr>
            <p:nvPr/>
          </p:nvSpPr>
          <p:spPr bwMode="auto">
            <a:xfrm flipH="1">
              <a:off x="3594" y="622"/>
              <a:ext cx="142" cy="1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634" name="Line 18"/>
            <p:cNvSpPr>
              <a:spLocks noChangeShapeType="1"/>
            </p:cNvSpPr>
            <p:nvPr/>
          </p:nvSpPr>
          <p:spPr bwMode="auto">
            <a:xfrm flipH="1">
              <a:off x="3594" y="754"/>
              <a:ext cx="142" cy="1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635" name="Line 19"/>
            <p:cNvSpPr>
              <a:spLocks noChangeShapeType="1"/>
            </p:cNvSpPr>
            <p:nvPr/>
          </p:nvSpPr>
          <p:spPr bwMode="auto">
            <a:xfrm flipH="1">
              <a:off x="3594" y="885"/>
              <a:ext cx="142" cy="1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636" name="Line 20"/>
            <p:cNvSpPr>
              <a:spLocks noChangeShapeType="1"/>
            </p:cNvSpPr>
            <p:nvPr/>
          </p:nvSpPr>
          <p:spPr bwMode="auto">
            <a:xfrm flipH="1">
              <a:off x="3594" y="1015"/>
              <a:ext cx="142" cy="1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637" name="Line 21"/>
            <p:cNvSpPr>
              <a:spLocks noChangeShapeType="1"/>
            </p:cNvSpPr>
            <p:nvPr/>
          </p:nvSpPr>
          <p:spPr bwMode="auto">
            <a:xfrm>
              <a:off x="3736" y="359"/>
              <a:ext cx="170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638" name="Line 22"/>
            <p:cNvSpPr>
              <a:spLocks noChangeShapeType="1"/>
            </p:cNvSpPr>
            <p:nvPr/>
          </p:nvSpPr>
          <p:spPr bwMode="auto">
            <a:xfrm flipH="1">
              <a:off x="3594" y="1278"/>
              <a:ext cx="142" cy="1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639" name="Line 23"/>
            <p:cNvSpPr>
              <a:spLocks noChangeShapeType="1"/>
            </p:cNvSpPr>
            <p:nvPr/>
          </p:nvSpPr>
          <p:spPr bwMode="auto">
            <a:xfrm flipH="1">
              <a:off x="3736" y="359"/>
              <a:ext cx="1710" cy="919"/>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640" name="Line 24"/>
            <p:cNvSpPr>
              <a:spLocks noChangeShapeType="1"/>
            </p:cNvSpPr>
            <p:nvPr/>
          </p:nvSpPr>
          <p:spPr bwMode="auto">
            <a:xfrm>
              <a:off x="5446" y="359"/>
              <a:ext cx="0" cy="524"/>
            </a:xfrm>
            <a:prstGeom prst="line">
              <a:avLst/>
            </a:prstGeom>
            <a:noFill/>
            <a:ln w="19050">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11641" name="Freeform 25"/>
            <p:cNvSpPr>
              <a:spLocks/>
            </p:cNvSpPr>
            <p:nvPr/>
          </p:nvSpPr>
          <p:spPr bwMode="auto">
            <a:xfrm>
              <a:off x="4785" y="195"/>
              <a:ext cx="194" cy="633"/>
            </a:xfrm>
            <a:custGeom>
              <a:avLst/>
              <a:gdLst>
                <a:gd name="T0" fmla="*/ 7 w 247"/>
                <a:gd name="T1" fmla="*/ 45 h 870"/>
                <a:gd name="T2" fmla="*/ 52 w 247"/>
                <a:gd name="T3" fmla="*/ 345 h 870"/>
                <a:gd name="T4" fmla="*/ 142 w 247"/>
                <a:gd name="T5" fmla="*/ 570 h 870"/>
                <a:gd name="T6" fmla="*/ 247 w 247"/>
                <a:gd name="T7" fmla="*/ 870 h 870"/>
              </a:gdLst>
              <a:ahLst/>
              <a:cxnLst>
                <a:cxn ang="0">
                  <a:pos x="T0" y="T1"/>
                </a:cxn>
                <a:cxn ang="0">
                  <a:pos x="T2" y="T3"/>
                </a:cxn>
                <a:cxn ang="0">
                  <a:pos x="T4" y="T5"/>
                </a:cxn>
                <a:cxn ang="0">
                  <a:pos x="T6" y="T7"/>
                </a:cxn>
              </a:cxnLst>
              <a:rect l="0" t="0" r="r" b="b"/>
              <a:pathLst>
                <a:path w="247" h="870">
                  <a:moveTo>
                    <a:pt x="7" y="45"/>
                  </a:moveTo>
                  <a:cubicBezTo>
                    <a:pt x="75" y="248"/>
                    <a:pt x="0" y="0"/>
                    <a:pt x="52" y="345"/>
                  </a:cubicBezTo>
                  <a:cubicBezTo>
                    <a:pt x="65" y="432"/>
                    <a:pt x="116" y="491"/>
                    <a:pt x="142" y="570"/>
                  </a:cubicBezTo>
                  <a:cubicBezTo>
                    <a:pt x="155" y="698"/>
                    <a:pt x="154" y="777"/>
                    <a:pt x="247" y="870"/>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1642" name="AutoShape 26"/>
            <p:cNvSpPr>
              <a:spLocks noChangeArrowheads="1"/>
            </p:cNvSpPr>
            <p:nvPr/>
          </p:nvSpPr>
          <p:spPr bwMode="auto">
            <a:xfrm>
              <a:off x="5411" y="337"/>
              <a:ext cx="45" cy="42"/>
            </a:xfrm>
            <a:prstGeom prst="flowChartConnector">
              <a:avLst/>
            </a:prstGeom>
            <a:solidFill>
              <a:srgbClr val="FFFFFF"/>
            </a:solidFill>
            <a:ln w="28575">
              <a:solidFill>
                <a:srgbClr val="000000"/>
              </a:solidFill>
              <a:round/>
              <a:headEnd/>
              <a:tailEnd/>
            </a:ln>
          </p:spPr>
          <p:txBody>
            <a:bodyPr/>
            <a:lstStyle/>
            <a:p>
              <a:endParaRPr lang="en-US"/>
            </a:p>
          </p:txBody>
        </p:sp>
        <p:sp>
          <p:nvSpPr>
            <p:cNvPr id="111643" name="AutoShape 27"/>
            <p:cNvSpPr>
              <a:spLocks noChangeArrowheads="1"/>
            </p:cNvSpPr>
            <p:nvPr/>
          </p:nvSpPr>
          <p:spPr bwMode="auto">
            <a:xfrm>
              <a:off x="3713" y="337"/>
              <a:ext cx="44" cy="42"/>
            </a:xfrm>
            <a:prstGeom prst="flowChartConnector">
              <a:avLst/>
            </a:prstGeom>
            <a:solidFill>
              <a:srgbClr val="FFFFFF"/>
            </a:solidFill>
            <a:ln w="28575">
              <a:solidFill>
                <a:srgbClr val="000000"/>
              </a:solidFill>
              <a:round/>
              <a:headEnd/>
              <a:tailEnd/>
            </a:ln>
          </p:spPr>
          <p:txBody>
            <a:bodyPr/>
            <a:lstStyle/>
            <a:p>
              <a:endParaRPr lang="en-US"/>
            </a:p>
          </p:txBody>
        </p:sp>
        <p:sp>
          <p:nvSpPr>
            <p:cNvPr id="111644" name="AutoShape 28"/>
            <p:cNvSpPr>
              <a:spLocks noChangeArrowheads="1"/>
            </p:cNvSpPr>
            <p:nvPr/>
          </p:nvSpPr>
          <p:spPr bwMode="auto">
            <a:xfrm>
              <a:off x="3713" y="1268"/>
              <a:ext cx="44" cy="41"/>
            </a:xfrm>
            <a:prstGeom prst="flowChartConnector">
              <a:avLst/>
            </a:prstGeom>
            <a:solidFill>
              <a:srgbClr val="FFFFFF"/>
            </a:solidFill>
            <a:ln w="28575">
              <a:solidFill>
                <a:srgbClr val="000000"/>
              </a:solidFill>
              <a:round/>
              <a:headEnd/>
              <a:tailEnd/>
            </a:ln>
          </p:spPr>
          <p:txBody>
            <a:bodyPr/>
            <a:lstStyle/>
            <a:p>
              <a:endParaRPr lang="en-US"/>
            </a:p>
          </p:txBody>
        </p:sp>
        <p:sp>
          <p:nvSpPr>
            <p:cNvPr id="111645" name="Text Box 29"/>
            <p:cNvSpPr txBox="1">
              <a:spLocks noChangeArrowheads="1"/>
            </p:cNvSpPr>
            <p:nvPr/>
          </p:nvSpPr>
          <p:spPr bwMode="auto">
            <a:xfrm>
              <a:off x="3723" y="72"/>
              <a:ext cx="429" cy="3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A</a:t>
              </a:r>
            </a:p>
          </p:txBody>
        </p:sp>
        <p:sp>
          <p:nvSpPr>
            <p:cNvPr id="111646" name="Text Box 30"/>
            <p:cNvSpPr txBox="1">
              <a:spLocks noChangeArrowheads="1"/>
            </p:cNvSpPr>
            <p:nvPr/>
          </p:nvSpPr>
          <p:spPr bwMode="auto">
            <a:xfrm>
              <a:off x="5245" y="72"/>
              <a:ext cx="427" cy="3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B</a:t>
              </a:r>
            </a:p>
          </p:txBody>
        </p:sp>
        <p:sp>
          <p:nvSpPr>
            <p:cNvPr id="111647" name="Text Box 31"/>
            <p:cNvSpPr txBox="1">
              <a:spLocks noChangeArrowheads="1"/>
            </p:cNvSpPr>
            <p:nvPr/>
          </p:nvSpPr>
          <p:spPr bwMode="auto">
            <a:xfrm>
              <a:off x="3696" y="1190"/>
              <a:ext cx="429" cy="3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C</a:t>
              </a:r>
            </a:p>
          </p:txBody>
        </p:sp>
        <p:sp>
          <p:nvSpPr>
            <p:cNvPr id="111648" name="Text Box 32"/>
            <p:cNvSpPr txBox="1">
              <a:spLocks noChangeArrowheads="1"/>
            </p:cNvSpPr>
            <p:nvPr/>
          </p:nvSpPr>
          <p:spPr bwMode="auto">
            <a:xfrm>
              <a:off x="4562" y="74"/>
              <a:ext cx="427" cy="3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1</a:t>
              </a:r>
            </a:p>
          </p:txBody>
        </p:sp>
        <p:sp>
          <p:nvSpPr>
            <p:cNvPr id="111649" name="Arc 33"/>
            <p:cNvSpPr>
              <a:spLocks/>
            </p:cNvSpPr>
            <p:nvPr/>
          </p:nvSpPr>
          <p:spPr bwMode="auto">
            <a:xfrm>
              <a:off x="5164" y="341"/>
              <a:ext cx="264" cy="145"/>
            </a:xfrm>
            <a:custGeom>
              <a:avLst/>
              <a:gdLst>
                <a:gd name="G0" fmla="+- 21581 0 0"/>
                <a:gd name="G1" fmla="+- 0 0 0"/>
                <a:gd name="G2" fmla="+- 21600 0 0"/>
                <a:gd name="T0" fmla="*/ 4202 w 21581"/>
                <a:gd name="T1" fmla="*/ 12827 h 12827"/>
                <a:gd name="T2" fmla="*/ 0 w 21581"/>
                <a:gd name="T3" fmla="*/ 903 h 12827"/>
                <a:gd name="T4" fmla="*/ 21581 w 21581"/>
                <a:gd name="T5" fmla="*/ 0 h 12827"/>
              </a:gdLst>
              <a:ahLst/>
              <a:cxnLst>
                <a:cxn ang="0">
                  <a:pos x="T0" y="T1"/>
                </a:cxn>
                <a:cxn ang="0">
                  <a:pos x="T2" y="T3"/>
                </a:cxn>
                <a:cxn ang="0">
                  <a:pos x="T4" y="T5"/>
                </a:cxn>
              </a:cxnLst>
              <a:rect l="0" t="0" r="r" b="b"/>
              <a:pathLst>
                <a:path w="21581" h="12827" fill="none" extrusionOk="0">
                  <a:moveTo>
                    <a:pt x="4202" y="12826"/>
                  </a:moveTo>
                  <a:cubicBezTo>
                    <a:pt x="1643" y="9360"/>
                    <a:pt x="180" y="5207"/>
                    <a:pt x="-1" y="903"/>
                  </a:cubicBezTo>
                </a:path>
                <a:path w="21581" h="12827" stroke="0" extrusionOk="0">
                  <a:moveTo>
                    <a:pt x="4202" y="12826"/>
                  </a:moveTo>
                  <a:cubicBezTo>
                    <a:pt x="1643" y="9360"/>
                    <a:pt x="180" y="5207"/>
                    <a:pt x="-1" y="903"/>
                  </a:cubicBezTo>
                  <a:lnTo>
                    <a:pt x="21581" y="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1650" name="Text Box 34"/>
            <p:cNvSpPr txBox="1">
              <a:spLocks noChangeArrowheads="1"/>
            </p:cNvSpPr>
            <p:nvPr/>
          </p:nvSpPr>
          <p:spPr bwMode="auto">
            <a:xfrm>
              <a:off x="4894" y="280"/>
              <a:ext cx="427" cy="3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α</a:t>
              </a:r>
            </a:p>
          </p:txBody>
        </p:sp>
        <p:sp>
          <p:nvSpPr>
            <p:cNvPr id="111651" name="Text Box 35"/>
            <p:cNvSpPr txBox="1">
              <a:spLocks noChangeArrowheads="1"/>
            </p:cNvSpPr>
            <p:nvPr/>
          </p:nvSpPr>
          <p:spPr bwMode="auto">
            <a:xfrm>
              <a:off x="4767" y="711"/>
              <a:ext cx="427" cy="3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2</a:t>
              </a:r>
            </a:p>
          </p:txBody>
        </p:sp>
        <p:sp>
          <p:nvSpPr>
            <p:cNvPr id="111652" name="Text Box 36"/>
            <p:cNvSpPr txBox="1">
              <a:spLocks noChangeArrowheads="1"/>
            </p:cNvSpPr>
            <p:nvPr/>
          </p:nvSpPr>
          <p:spPr bwMode="auto">
            <a:xfrm>
              <a:off x="5207" y="694"/>
              <a:ext cx="427" cy="3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P</a:t>
              </a:r>
            </a:p>
          </p:txBody>
        </p:sp>
      </p:grpSp>
      <p:grpSp>
        <p:nvGrpSpPr>
          <p:cNvPr id="111653" name="Group 37"/>
          <p:cNvGrpSpPr>
            <a:grpSpLocks/>
          </p:cNvGrpSpPr>
          <p:nvPr/>
        </p:nvGrpSpPr>
        <p:grpSpPr bwMode="auto">
          <a:xfrm>
            <a:off x="7010400" y="2286000"/>
            <a:ext cx="1738313" cy="1303338"/>
            <a:chOff x="4416" y="1440"/>
            <a:chExt cx="1095" cy="821"/>
          </a:xfrm>
        </p:grpSpPr>
        <p:sp>
          <p:nvSpPr>
            <p:cNvPr id="111654" name="Line 38"/>
            <p:cNvSpPr>
              <a:spLocks noChangeShapeType="1"/>
            </p:cNvSpPr>
            <p:nvPr/>
          </p:nvSpPr>
          <p:spPr bwMode="auto">
            <a:xfrm>
              <a:off x="4863" y="1764"/>
              <a:ext cx="57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1655" name="Line 39"/>
            <p:cNvSpPr>
              <a:spLocks noChangeShapeType="1"/>
            </p:cNvSpPr>
            <p:nvPr/>
          </p:nvSpPr>
          <p:spPr bwMode="auto">
            <a:xfrm flipH="1">
              <a:off x="5007" y="1764"/>
              <a:ext cx="432" cy="24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1656" name="Line 40"/>
            <p:cNvSpPr>
              <a:spLocks noChangeShapeType="1"/>
            </p:cNvSpPr>
            <p:nvPr/>
          </p:nvSpPr>
          <p:spPr bwMode="auto">
            <a:xfrm>
              <a:off x="4527" y="1764"/>
              <a:ext cx="288" cy="0"/>
            </a:xfrm>
            <a:prstGeom prst="line">
              <a:avLst/>
            </a:prstGeom>
            <a:noFill/>
            <a:ln w="28575">
              <a:solidFill>
                <a:srgbClr val="000099"/>
              </a:solidFill>
              <a:round/>
              <a:headEnd type="stealth"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1657" name="Line 41"/>
            <p:cNvSpPr>
              <a:spLocks noChangeShapeType="1"/>
            </p:cNvSpPr>
            <p:nvPr/>
          </p:nvSpPr>
          <p:spPr bwMode="auto">
            <a:xfrm flipH="1">
              <a:off x="4689" y="2022"/>
              <a:ext cx="288" cy="161"/>
            </a:xfrm>
            <a:prstGeom prst="line">
              <a:avLst/>
            </a:prstGeom>
            <a:noFill/>
            <a:ln w="28575">
              <a:solidFill>
                <a:srgbClr val="000099"/>
              </a:solidFill>
              <a:round/>
              <a:headEnd type="none"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1658" name="Oval 42"/>
            <p:cNvSpPr>
              <a:spLocks noChangeArrowheads="1"/>
            </p:cNvSpPr>
            <p:nvPr/>
          </p:nvSpPr>
          <p:spPr bwMode="auto">
            <a:xfrm>
              <a:off x="5400" y="1734"/>
              <a:ext cx="58" cy="58"/>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1659" name="Line 43"/>
            <p:cNvSpPr>
              <a:spLocks noChangeShapeType="1"/>
            </p:cNvSpPr>
            <p:nvPr/>
          </p:nvSpPr>
          <p:spPr bwMode="auto">
            <a:xfrm>
              <a:off x="5439" y="1764"/>
              <a:ext cx="0" cy="432"/>
            </a:xfrm>
            <a:prstGeom prst="line">
              <a:avLst/>
            </a:prstGeom>
            <a:noFill/>
            <a:ln w="2857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1660" name="Text Box 44"/>
            <p:cNvSpPr txBox="1">
              <a:spLocks noChangeArrowheads="1"/>
            </p:cNvSpPr>
            <p:nvPr/>
          </p:nvSpPr>
          <p:spPr bwMode="auto">
            <a:xfrm>
              <a:off x="5246" y="1456"/>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rtl="1"/>
              <a:r>
                <a:rPr lang="en-US" sz="2800"/>
                <a:t>B</a:t>
              </a:r>
            </a:p>
          </p:txBody>
        </p:sp>
        <p:sp>
          <p:nvSpPr>
            <p:cNvPr id="111661" name="Text Box 45"/>
            <p:cNvSpPr txBox="1">
              <a:spLocks noChangeArrowheads="1"/>
            </p:cNvSpPr>
            <p:nvPr/>
          </p:nvSpPr>
          <p:spPr bwMode="auto">
            <a:xfrm>
              <a:off x="5189" y="1934"/>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00"/>
                  </a:solidFill>
                </a:rPr>
                <a:t>P</a:t>
              </a:r>
            </a:p>
          </p:txBody>
        </p:sp>
        <p:sp>
          <p:nvSpPr>
            <p:cNvPr id="111662" name="Text Box 46"/>
            <p:cNvSpPr txBox="1">
              <a:spLocks noChangeArrowheads="1"/>
            </p:cNvSpPr>
            <p:nvPr/>
          </p:nvSpPr>
          <p:spPr bwMode="auto">
            <a:xfrm>
              <a:off x="4464" y="1440"/>
              <a:ext cx="36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99"/>
                  </a:solidFill>
                </a:rPr>
                <a:t>N</a:t>
              </a:r>
              <a:r>
                <a:rPr lang="en-US" sz="2800" baseline="-25000">
                  <a:solidFill>
                    <a:srgbClr val="000099"/>
                  </a:solidFill>
                </a:rPr>
                <a:t>1</a:t>
              </a:r>
            </a:p>
          </p:txBody>
        </p:sp>
        <p:sp>
          <p:nvSpPr>
            <p:cNvPr id="111663" name="Text Box 47"/>
            <p:cNvSpPr txBox="1">
              <a:spLocks noChangeArrowheads="1"/>
            </p:cNvSpPr>
            <p:nvPr/>
          </p:nvSpPr>
          <p:spPr bwMode="auto">
            <a:xfrm>
              <a:off x="4416" y="1839"/>
              <a:ext cx="36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99"/>
                  </a:solidFill>
                </a:rPr>
                <a:t>N</a:t>
              </a:r>
              <a:r>
                <a:rPr lang="en-US" sz="2800" baseline="-25000">
                  <a:solidFill>
                    <a:srgbClr val="000099"/>
                  </a:solidFill>
                </a:rPr>
                <a:t>2</a:t>
              </a:r>
            </a:p>
          </p:txBody>
        </p:sp>
      </p:grpSp>
      <p:sp>
        <p:nvSpPr>
          <p:cNvPr id="111664" name="Text Box 48"/>
          <p:cNvSpPr txBox="1">
            <a:spLocks noChangeArrowheads="1"/>
          </p:cNvSpPr>
          <p:nvPr/>
        </p:nvSpPr>
        <p:spPr bwMode="auto">
          <a:xfrm>
            <a:off x="1508125" y="34178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sp>
        <p:nvSpPr>
          <p:cNvPr id="111665" name="Text Box 49"/>
          <p:cNvSpPr txBox="1">
            <a:spLocks noChangeArrowheads="1"/>
          </p:cNvSpPr>
          <p:nvPr/>
        </p:nvSpPr>
        <p:spPr bwMode="auto">
          <a:xfrm>
            <a:off x="517525" y="39512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graphicFrame>
        <p:nvGraphicFramePr>
          <p:cNvPr id="111666" name="Object 50"/>
          <p:cNvGraphicFramePr>
            <a:graphicFrameLocks noChangeAspect="1"/>
          </p:cNvGraphicFramePr>
          <p:nvPr>
            <p:ph sz="quarter" idx="3"/>
          </p:nvPr>
        </p:nvGraphicFramePr>
        <p:xfrm>
          <a:off x="628650" y="4038600"/>
          <a:ext cx="4114800" cy="642938"/>
        </p:xfrm>
        <a:graphic>
          <a:graphicData uri="http://schemas.openxmlformats.org/presentationml/2006/ole">
            <mc:AlternateContent xmlns:mc="http://schemas.openxmlformats.org/markup-compatibility/2006">
              <mc:Choice xmlns:v="urn:schemas-microsoft-com:vml" Requires="v">
                <p:oleObj spid="_x0000_s111670" name="Equation" r:id="rId9" imgW="1625400" imgH="253800" progId="Equation.3">
                  <p:embed/>
                </p:oleObj>
              </mc:Choice>
              <mc:Fallback>
                <p:oleObj name="Equation" r:id="rId9" imgW="1625400" imgH="253800" progId="Equation.3">
                  <p:embed/>
                  <p:pic>
                    <p:nvPicPr>
                      <p:cNvPr id="0" name="Object 5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28650" y="4038600"/>
                        <a:ext cx="4114800" cy="6429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grpId="0" nodeType="clickEffect">
                                  <p:stCondLst>
                                    <p:cond delay="0"/>
                                  </p:stCondLst>
                                  <p:childTnLst>
                                    <p:set>
                                      <p:cBhvr>
                                        <p:cTn id="6" dur="1" fill="hold">
                                          <p:stCondLst>
                                            <p:cond delay="0"/>
                                          </p:stCondLst>
                                        </p:cTn>
                                        <p:tgtEl>
                                          <p:spTgt spid="111618">
                                            <p:txEl>
                                              <p:pRg st="0" end="0"/>
                                            </p:txEl>
                                          </p:spTgt>
                                        </p:tgtEl>
                                        <p:attrNameLst>
                                          <p:attrName>style.visibility</p:attrName>
                                        </p:attrNameLst>
                                      </p:cBhvr>
                                      <p:to>
                                        <p:strVal val="visible"/>
                                      </p:to>
                                    </p:set>
                                    <p:animEffect transition="in" filter="wheel(4)">
                                      <p:cBhvr>
                                        <p:cTn id="7" dur="2000"/>
                                        <p:tgtEl>
                                          <p:spTgt spid="111618">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grpId="0" nodeType="clickEffect">
                                  <p:stCondLst>
                                    <p:cond delay="0"/>
                                  </p:stCondLst>
                                  <p:childTnLst>
                                    <p:set>
                                      <p:cBhvr>
                                        <p:cTn id="11" dur="1" fill="hold">
                                          <p:stCondLst>
                                            <p:cond delay="0"/>
                                          </p:stCondLst>
                                        </p:cTn>
                                        <p:tgtEl>
                                          <p:spTgt spid="111618">
                                            <p:txEl>
                                              <p:pRg st="1" end="1"/>
                                            </p:txEl>
                                          </p:spTgt>
                                        </p:tgtEl>
                                        <p:attrNameLst>
                                          <p:attrName>style.visibility</p:attrName>
                                        </p:attrNameLst>
                                      </p:cBhvr>
                                      <p:to>
                                        <p:strVal val="visible"/>
                                      </p:to>
                                    </p:set>
                                    <p:animEffect transition="in" filter="wheel(4)">
                                      <p:cBhvr>
                                        <p:cTn id="12" dur="2000"/>
                                        <p:tgtEl>
                                          <p:spTgt spid="111618">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grpId="0" nodeType="clickEffect">
                                  <p:stCondLst>
                                    <p:cond delay="0"/>
                                  </p:stCondLst>
                                  <p:childTnLst>
                                    <p:set>
                                      <p:cBhvr>
                                        <p:cTn id="16" dur="1" fill="hold">
                                          <p:stCondLst>
                                            <p:cond delay="0"/>
                                          </p:stCondLst>
                                        </p:cTn>
                                        <p:tgtEl>
                                          <p:spTgt spid="111618">
                                            <p:txEl>
                                              <p:pRg st="2" end="2"/>
                                            </p:txEl>
                                          </p:spTgt>
                                        </p:tgtEl>
                                        <p:attrNameLst>
                                          <p:attrName>style.visibility</p:attrName>
                                        </p:attrNameLst>
                                      </p:cBhvr>
                                      <p:to>
                                        <p:strVal val="visible"/>
                                      </p:to>
                                    </p:set>
                                    <p:animEffect transition="in" filter="wheel(4)">
                                      <p:cBhvr>
                                        <p:cTn id="17" dur="2000"/>
                                        <p:tgtEl>
                                          <p:spTgt spid="111618">
                                            <p:txEl>
                                              <p:pRg st="2" end="2"/>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grpId="0" nodeType="clickEffect">
                                  <p:stCondLst>
                                    <p:cond delay="0"/>
                                  </p:stCondLst>
                                  <p:childTnLst>
                                    <p:set>
                                      <p:cBhvr>
                                        <p:cTn id="21" dur="1" fill="hold">
                                          <p:stCondLst>
                                            <p:cond delay="0"/>
                                          </p:stCondLst>
                                        </p:cTn>
                                        <p:tgtEl>
                                          <p:spTgt spid="111618">
                                            <p:txEl>
                                              <p:pRg st="3" end="3"/>
                                            </p:txEl>
                                          </p:spTgt>
                                        </p:tgtEl>
                                        <p:attrNameLst>
                                          <p:attrName>style.visibility</p:attrName>
                                        </p:attrNameLst>
                                      </p:cBhvr>
                                      <p:to>
                                        <p:strVal val="visible"/>
                                      </p:to>
                                    </p:set>
                                    <p:animEffect transition="in" filter="wheel(4)">
                                      <p:cBhvr>
                                        <p:cTn id="22" dur="2000"/>
                                        <p:tgtEl>
                                          <p:spTgt spid="111618">
                                            <p:txEl>
                                              <p:pRg st="3" end="3"/>
                                            </p:txEl>
                                          </p:spTgt>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6" presetClass="entr" presetSubtype="16" fill="hold" nodeType="clickEffect">
                                  <p:stCondLst>
                                    <p:cond delay="0"/>
                                  </p:stCondLst>
                                  <p:childTnLst>
                                    <p:set>
                                      <p:cBhvr>
                                        <p:cTn id="26" dur="1" fill="hold">
                                          <p:stCondLst>
                                            <p:cond delay="0"/>
                                          </p:stCondLst>
                                        </p:cTn>
                                        <p:tgtEl>
                                          <p:spTgt spid="111627"/>
                                        </p:tgtEl>
                                        <p:attrNameLst>
                                          <p:attrName>style.visibility</p:attrName>
                                        </p:attrNameLst>
                                      </p:cBhvr>
                                      <p:to>
                                        <p:strVal val="visible"/>
                                      </p:to>
                                    </p:set>
                                    <p:animEffect transition="in" filter="circle(in)">
                                      <p:cBhvr>
                                        <p:cTn id="27" dur="2000"/>
                                        <p:tgtEl>
                                          <p:spTgt spid="111627"/>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6" presetClass="entr" presetSubtype="16" fill="hold" nodeType="clickEffect">
                                  <p:stCondLst>
                                    <p:cond delay="0"/>
                                  </p:stCondLst>
                                  <p:childTnLst>
                                    <p:set>
                                      <p:cBhvr>
                                        <p:cTn id="31" dur="1" fill="hold">
                                          <p:stCondLst>
                                            <p:cond delay="0"/>
                                          </p:stCondLst>
                                        </p:cTn>
                                        <p:tgtEl>
                                          <p:spTgt spid="111653"/>
                                        </p:tgtEl>
                                        <p:attrNameLst>
                                          <p:attrName>style.visibility</p:attrName>
                                        </p:attrNameLst>
                                      </p:cBhvr>
                                      <p:to>
                                        <p:strVal val="visible"/>
                                      </p:to>
                                    </p:set>
                                    <p:animEffect transition="in" filter="circle(in)">
                                      <p:cBhvr>
                                        <p:cTn id="32" dur="2000"/>
                                        <p:tgtEl>
                                          <p:spTgt spid="111653"/>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111619"/>
                                        </p:tgtEl>
                                        <p:attrNameLst>
                                          <p:attrName>style.visibility</p:attrName>
                                        </p:attrNameLst>
                                      </p:cBhvr>
                                      <p:to>
                                        <p:strVal val="visible"/>
                                      </p:to>
                                    </p:set>
                                    <p:animEffect transition="in" filter="wheel(4)">
                                      <p:cBhvr>
                                        <p:cTn id="37" dur="2000"/>
                                        <p:tgtEl>
                                          <p:spTgt spid="111619"/>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grpId="0" nodeType="clickEffect">
                                  <p:stCondLst>
                                    <p:cond delay="0"/>
                                  </p:stCondLst>
                                  <p:childTnLst>
                                    <p:set>
                                      <p:cBhvr>
                                        <p:cTn id="41" dur="1" fill="hold">
                                          <p:stCondLst>
                                            <p:cond delay="0"/>
                                          </p:stCondLst>
                                        </p:cTn>
                                        <p:tgtEl>
                                          <p:spTgt spid="111620"/>
                                        </p:tgtEl>
                                        <p:attrNameLst>
                                          <p:attrName>style.visibility</p:attrName>
                                        </p:attrNameLst>
                                      </p:cBhvr>
                                      <p:to>
                                        <p:strVal val="visible"/>
                                      </p:to>
                                    </p:set>
                                    <p:animEffect transition="in" filter="checkerboard(across)">
                                      <p:cBhvr>
                                        <p:cTn id="42" dur="2000"/>
                                        <p:tgtEl>
                                          <p:spTgt spid="111620"/>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nodeType="clickEffect">
                                  <p:stCondLst>
                                    <p:cond delay="0"/>
                                  </p:stCondLst>
                                  <p:childTnLst>
                                    <p:set>
                                      <p:cBhvr>
                                        <p:cTn id="46" dur="1" fill="hold">
                                          <p:stCondLst>
                                            <p:cond delay="0"/>
                                          </p:stCondLst>
                                        </p:cTn>
                                        <p:tgtEl>
                                          <p:spTgt spid="111666"/>
                                        </p:tgtEl>
                                        <p:attrNameLst>
                                          <p:attrName>style.visibility</p:attrName>
                                        </p:attrNameLst>
                                      </p:cBhvr>
                                      <p:to>
                                        <p:strVal val="visible"/>
                                      </p:to>
                                    </p:set>
                                    <p:animEffect transition="in" filter="wheel(4)">
                                      <p:cBhvr>
                                        <p:cTn id="47" dur="2000"/>
                                        <p:tgtEl>
                                          <p:spTgt spid="111666"/>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nodeType="clickEffect">
                                  <p:stCondLst>
                                    <p:cond delay="0"/>
                                  </p:stCondLst>
                                  <p:childTnLst>
                                    <p:set>
                                      <p:cBhvr>
                                        <p:cTn id="51" dur="1" fill="hold">
                                          <p:stCondLst>
                                            <p:cond delay="0"/>
                                          </p:stCondLst>
                                        </p:cTn>
                                        <p:tgtEl>
                                          <p:spTgt spid="111621"/>
                                        </p:tgtEl>
                                        <p:attrNameLst>
                                          <p:attrName>style.visibility</p:attrName>
                                        </p:attrNameLst>
                                      </p:cBhvr>
                                      <p:to>
                                        <p:strVal val="visible"/>
                                      </p:to>
                                    </p:set>
                                    <p:animEffect transition="in" filter="checkerboard(across)">
                                      <p:cBhvr>
                                        <p:cTn id="52" dur="2000"/>
                                        <p:tgtEl>
                                          <p:spTgt spid="111621"/>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 presetClass="entr" presetSubtype="8" fill="hold" grpId="0" nodeType="clickEffect">
                                  <p:stCondLst>
                                    <p:cond delay="0"/>
                                  </p:stCondLst>
                                  <p:childTnLst>
                                    <p:set>
                                      <p:cBhvr>
                                        <p:cTn id="56" dur="1" fill="hold">
                                          <p:stCondLst>
                                            <p:cond delay="0"/>
                                          </p:stCondLst>
                                        </p:cTn>
                                        <p:tgtEl>
                                          <p:spTgt spid="111625"/>
                                        </p:tgtEl>
                                        <p:attrNameLst>
                                          <p:attrName>style.visibility</p:attrName>
                                        </p:attrNameLst>
                                      </p:cBhvr>
                                      <p:to>
                                        <p:strVal val="visible"/>
                                      </p:to>
                                    </p:set>
                                    <p:anim calcmode="lin" valueType="num">
                                      <p:cBhvr additive="base">
                                        <p:cTn id="57" dur="2000" fill="hold"/>
                                        <p:tgtEl>
                                          <p:spTgt spid="111625"/>
                                        </p:tgtEl>
                                        <p:attrNameLst>
                                          <p:attrName>ppt_x</p:attrName>
                                        </p:attrNameLst>
                                      </p:cBhvr>
                                      <p:tavLst>
                                        <p:tav tm="0">
                                          <p:val>
                                            <p:strVal val="0-#ppt_w/2"/>
                                          </p:val>
                                        </p:tav>
                                        <p:tav tm="100000">
                                          <p:val>
                                            <p:strVal val="#ppt_x"/>
                                          </p:val>
                                        </p:tav>
                                      </p:tavLst>
                                    </p:anim>
                                    <p:anim calcmode="lin" valueType="num">
                                      <p:cBhvr additive="base">
                                        <p:cTn id="58" dur="2000" fill="hold"/>
                                        <p:tgtEl>
                                          <p:spTgt spid="111625"/>
                                        </p:tgtEl>
                                        <p:attrNameLst>
                                          <p:attrName>ppt_y</p:attrName>
                                        </p:attrNameLst>
                                      </p:cBhvr>
                                      <p:tavLst>
                                        <p:tav tm="0">
                                          <p:val>
                                            <p:strVal val="#ppt_y"/>
                                          </p:val>
                                        </p:tav>
                                        <p:tav tm="100000">
                                          <p:val>
                                            <p:strVal val="#ppt_y"/>
                                          </p:val>
                                        </p:tav>
                                      </p:tavLst>
                                    </p:anim>
                                  </p:childTnLst>
                                </p:cTn>
                              </p:par>
                            </p:childTnLst>
                          </p:cTn>
                        </p:par>
                      </p:childTnLst>
                    </p:cTn>
                  </p:par>
                  <p:par>
                    <p:cTn id="59" fill="hold" nodeType="clickPar">
                      <p:stCondLst>
                        <p:cond delay="indefinite"/>
                      </p:stCondLst>
                      <p:childTnLst>
                        <p:par>
                          <p:cTn id="60" fill="hold" nodeType="withGroup">
                            <p:stCondLst>
                              <p:cond delay="0"/>
                            </p:stCondLst>
                            <p:childTnLst>
                              <p:par>
                                <p:cTn id="61" presetID="21" presetClass="entr" presetSubtype="4" fill="hold" nodeType="clickEffect">
                                  <p:stCondLst>
                                    <p:cond delay="0"/>
                                  </p:stCondLst>
                                  <p:childTnLst>
                                    <p:set>
                                      <p:cBhvr>
                                        <p:cTn id="62" dur="1" fill="hold">
                                          <p:stCondLst>
                                            <p:cond delay="0"/>
                                          </p:stCondLst>
                                        </p:cTn>
                                        <p:tgtEl>
                                          <p:spTgt spid="111622"/>
                                        </p:tgtEl>
                                        <p:attrNameLst>
                                          <p:attrName>style.visibility</p:attrName>
                                        </p:attrNameLst>
                                      </p:cBhvr>
                                      <p:to>
                                        <p:strVal val="visible"/>
                                      </p:to>
                                    </p:set>
                                    <p:animEffect transition="in" filter="wheel(4)">
                                      <p:cBhvr>
                                        <p:cTn id="63" dur="2000"/>
                                        <p:tgtEl>
                                          <p:spTgt spid="1116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618" grpId="0" build="p"/>
      <p:bldP spid="111620" grpId="0" autoUpdateAnimBg="0"/>
      <p:bldP spid="111625" grpId="0"/>
    </p:bldLst>
  </p:timing>
</p:sld>
</file>

<file path=ppt/slides/slide6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12642" name="Rectangle 2"/>
          <p:cNvSpPr>
            <a:spLocks noGrp="1" noChangeArrowheads="1"/>
          </p:cNvSpPr>
          <p:nvPr>
            <p:ph type="body" idx="1"/>
          </p:nvPr>
        </p:nvSpPr>
        <p:spPr>
          <a:xfrm>
            <a:off x="85725" y="228600"/>
            <a:ext cx="9144000" cy="609600"/>
          </a:xfrm>
        </p:spPr>
        <p:txBody>
          <a:bodyPr/>
          <a:lstStyle/>
          <a:p>
            <a:r>
              <a:rPr lang="en-US" sz="2800" b="1"/>
              <a:t>2. 9 . Ảnh hưởng của trọng lượng bản thân, </a:t>
            </a:r>
          </a:p>
          <a:p>
            <a:r>
              <a:rPr lang="en-US" sz="2800" b="1"/>
              <a:t>thanh có độ bền đều.</a:t>
            </a:r>
          </a:p>
          <a:p>
            <a:endParaRPr lang="en-US" sz="2800"/>
          </a:p>
        </p:txBody>
      </p:sp>
      <p:sp>
        <p:nvSpPr>
          <p:cNvPr id="112643" name="Text Box 3"/>
          <p:cNvSpPr txBox="1">
            <a:spLocks noChangeArrowheads="1"/>
          </p:cNvSpPr>
          <p:nvPr/>
        </p:nvSpPr>
        <p:spPr bwMode="auto">
          <a:xfrm>
            <a:off x="184150" y="1214438"/>
            <a:ext cx="6588125"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3366CC"/>
                </a:solidFill>
                <a:latin typeface="Times New Roman" pitchFamily="18" charset="0"/>
                <a:cs typeface="Times New Roman" pitchFamily="18" charset="0"/>
              </a:rPr>
              <a:t>2.9.1. </a:t>
            </a:r>
            <a:r>
              <a:rPr lang="en-US" sz="2800" b="1" i="1">
                <a:solidFill>
                  <a:srgbClr val="3366CC"/>
                </a:solidFill>
                <a:latin typeface="Times New Roman" pitchFamily="18" charset="0"/>
                <a:cs typeface="Times New Roman" pitchFamily="18" charset="0"/>
              </a:rPr>
              <a:t>Ứng suất và biến dạng khi có tính </a:t>
            </a:r>
          </a:p>
          <a:p>
            <a:pPr algn="l"/>
            <a:r>
              <a:rPr lang="en-US" sz="2800" b="1" i="1">
                <a:solidFill>
                  <a:srgbClr val="3366CC"/>
                </a:solidFill>
                <a:latin typeface="Times New Roman" pitchFamily="18" charset="0"/>
                <a:cs typeface="Times New Roman" pitchFamily="18" charset="0"/>
              </a:rPr>
              <a:t>đến ảnh hưởng của trọng lượng bản thân.</a:t>
            </a:r>
            <a:r>
              <a:rPr lang="en-US" sz="2800">
                <a:solidFill>
                  <a:srgbClr val="3366CC"/>
                </a:solidFill>
                <a:latin typeface="Times New Roman" pitchFamily="18" charset="0"/>
                <a:cs typeface="Times New Roman" pitchFamily="18" charset="0"/>
              </a:rPr>
              <a:t>  </a:t>
            </a:r>
          </a:p>
        </p:txBody>
      </p:sp>
      <p:sp>
        <p:nvSpPr>
          <p:cNvPr id="112644" name="Text Box 4"/>
          <p:cNvSpPr txBox="1">
            <a:spLocks noChangeArrowheads="1"/>
          </p:cNvSpPr>
          <p:nvPr/>
        </p:nvSpPr>
        <p:spPr bwMode="auto">
          <a:xfrm>
            <a:off x="79375" y="2236788"/>
            <a:ext cx="6359525"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V</a:t>
            </a:r>
            <a:r>
              <a:rPr lang="en-US" sz="2800"/>
              <a:t>ật liệu làm t</a:t>
            </a:r>
            <a:r>
              <a:rPr lang="en-US" sz="2800">
                <a:solidFill>
                  <a:srgbClr val="000000"/>
                </a:solidFill>
              </a:rPr>
              <a:t>hanh có trọng lượng riêng</a:t>
            </a:r>
          </a:p>
          <a:p>
            <a:pPr algn="l"/>
            <a:r>
              <a:rPr lang="en-US" sz="2800">
                <a:solidFill>
                  <a:srgbClr val="000000"/>
                </a:solidFill>
              </a:rPr>
              <a:t> là   γ,  mặt cắt ngang c</a:t>
            </a:r>
            <a:r>
              <a:rPr lang="en-US" sz="2800"/>
              <a:t>ủa thanh là </a:t>
            </a:r>
            <a:r>
              <a:rPr lang="en-US" sz="2800">
                <a:solidFill>
                  <a:srgbClr val="000000"/>
                </a:solidFill>
              </a:rPr>
              <a:t>F</a:t>
            </a:r>
          </a:p>
        </p:txBody>
      </p:sp>
      <p:grpSp>
        <p:nvGrpSpPr>
          <p:cNvPr id="112645" name="Group 5"/>
          <p:cNvGrpSpPr>
            <a:grpSpLocks/>
          </p:cNvGrpSpPr>
          <p:nvPr/>
        </p:nvGrpSpPr>
        <p:grpSpPr bwMode="auto">
          <a:xfrm>
            <a:off x="354013" y="3016250"/>
            <a:ext cx="6275387" cy="887413"/>
            <a:chOff x="223" y="1900"/>
            <a:chExt cx="3953" cy="559"/>
          </a:xfrm>
        </p:grpSpPr>
        <p:graphicFrame>
          <p:nvGraphicFramePr>
            <p:cNvPr id="112646" name="Object 6"/>
            <p:cNvGraphicFramePr>
              <a:graphicFrameLocks noChangeAspect="1"/>
            </p:cNvGraphicFramePr>
            <p:nvPr/>
          </p:nvGraphicFramePr>
          <p:xfrm>
            <a:off x="223" y="1900"/>
            <a:ext cx="3953" cy="559"/>
          </p:xfrm>
          <a:graphic>
            <a:graphicData uri="http://schemas.openxmlformats.org/presentationml/2006/ole">
              <mc:AlternateContent xmlns:mc="http://schemas.openxmlformats.org/markup-compatibility/2006">
                <mc:Choice xmlns:v="urn:schemas-microsoft-com:vml" Requires="v">
                  <p:oleObj spid="_x0000_s112686" name="Document" r:id="rId3" imgW="3552444" imgH="444398" progId="Word.Document.8">
                    <p:embed/>
                  </p:oleObj>
                </mc:Choice>
                <mc:Fallback>
                  <p:oleObj name="Document" r:id="rId3" imgW="3552444" imgH="444398" progId="Word.Document.8">
                    <p:embed/>
                    <p:pic>
                      <p:nvPicPr>
                        <p:cNvPr id="0" name="Object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3" y="1900"/>
                          <a:ext cx="3953" cy="5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12647" name="Text Box 7"/>
            <p:cNvSpPr txBox="1">
              <a:spLocks noChangeArrowheads="1"/>
            </p:cNvSpPr>
            <p:nvPr/>
          </p:nvSpPr>
          <p:spPr bwMode="auto">
            <a:xfrm>
              <a:off x="3536" y="2007"/>
              <a:ext cx="490"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latin typeface="Times New Roman" pitchFamily="18" charset="0"/>
                  <a:cs typeface="Times New Roman" pitchFamily="18" charset="0"/>
                </a:rPr>
                <a:t>( b )</a:t>
              </a:r>
            </a:p>
          </p:txBody>
        </p:sp>
      </p:grpSp>
      <p:sp>
        <p:nvSpPr>
          <p:cNvPr id="112648" name="Text Box 8"/>
          <p:cNvSpPr txBox="1">
            <a:spLocks noChangeArrowheads="1"/>
          </p:cNvSpPr>
          <p:nvPr/>
        </p:nvSpPr>
        <p:spPr bwMode="auto">
          <a:xfrm>
            <a:off x="388938" y="3913188"/>
            <a:ext cx="2201862"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990099"/>
                </a:solidFill>
              </a:rPr>
              <a:t>Tại ngàm B:</a:t>
            </a:r>
            <a:r>
              <a:rPr lang="en-US" sz="2800">
                <a:solidFill>
                  <a:srgbClr val="000000"/>
                </a:solidFill>
              </a:rPr>
              <a:t> </a:t>
            </a:r>
          </a:p>
        </p:txBody>
      </p:sp>
      <p:graphicFrame>
        <p:nvGraphicFramePr>
          <p:cNvPr id="112649" name="Object 9"/>
          <p:cNvGraphicFramePr>
            <a:graphicFrameLocks noChangeAspect="1"/>
          </p:cNvGraphicFramePr>
          <p:nvPr/>
        </p:nvGraphicFramePr>
        <p:xfrm>
          <a:off x="2962275" y="3803650"/>
          <a:ext cx="4352925" cy="1139825"/>
        </p:xfrm>
        <a:graphic>
          <a:graphicData uri="http://schemas.openxmlformats.org/presentationml/2006/ole">
            <mc:AlternateContent xmlns:mc="http://schemas.openxmlformats.org/markup-compatibility/2006">
              <mc:Choice xmlns:v="urn:schemas-microsoft-com:vml" Requires="v">
                <p:oleObj spid="_x0000_s112687" name="Document" r:id="rId5" imgW="2888640" imgH="582480" progId="Word.Document.8">
                  <p:embed/>
                </p:oleObj>
              </mc:Choice>
              <mc:Fallback>
                <p:oleObj name="Document" r:id="rId5" imgW="2888640" imgH="582480" progId="Word.Document.8">
                  <p:embed/>
                  <p:pic>
                    <p:nvPicPr>
                      <p:cNvPr id="0" name="Object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62275" y="3803650"/>
                        <a:ext cx="4352925" cy="1139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12650" name="Text Box 10"/>
          <p:cNvSpPr txBox="1">
            <a:spLocks noChangeArrowheads="1"/>
          </p:cNvSpPr>
          <p:nvPr/>
        </p:nvSpPr>
        <p:spPr bwMode="auto">
          <a:xfrm>
            <a:off x="279400" y="4841875"/>
            <a:ext cx="4224338"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CC0066"/>
                </a:solidFill>
              </a:rPr>
              <a:t>Biến dạng dài của thanh:</a:t>
            </a:r>
            <a:r>
              <a:rPr lang="en-US" sz="2800"/>
              <a:t> </a:t>
            </a:r>
          </a:p>
        </p:txBody>
      </p:sp>
      <p:graphicFrame>
        <p:nvGraphicFramePr>
          <p:cNvPr id="112651" name="Object 11"/>
          <p:cNvGraphicFramePr>
            <a:graphicFrameLocks noChangeAspect="1"/>
          </p:cNvGraphicFramePr>
          <p:nvPr/>
        </p:nvGraphicFramePr>
        <p:xfrm>
          <a:off x="4567238" y="4591050"/>
          <a:ext cx="4191000" cy="1143000"/>
        </p:xfrm>
        <a:graphic>
          <a:graphicData uri="http://schemas.openxmlformats.org/presentationml/2006/ole">
            <mc:AlternateContent xmlns:mc="http://schemas.openxmlformats.org/markup-compatibility/2006">
              <mc:Choice xmlns:v="urn:schemas-microsoft-com:vml" Requires="v">
                <p:oleObj spid="_x0000_s112688" name="Document" r:id="rId7" imgW="2039040" imgH="571680" progId="Word.Document.8">
                  <p:embed/>
                </p:oleObj>
              </mc:Choice>
              <mc:Fallback>
                <p:oleObj name="Document" r:id="rId7" imgW="2039040" imgH="571680" progId="Word.Document.8">
                  <p:embed/>
                  <p:pic>
                    <p:nvPicPr>
                      <p:cNvPr id="0" name="Object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567238" y="4591050"/>
                        <a:ext cx="41910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12652" name="Text Box 12"/>
          <p:cNvSpPr txBox="1">
            <a:spLocks noChangeArrowheads="1"/>
          </p:cNvSpPr>
          <p:nvPr/>
        </p:nvSpPr>
        <p:spPr bwMode="auto">
          <a:xfrm>
            <a:off x="112713" y="5410200"/>
            <a:ext cx="4002087"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 Q =</a:t>
            </a:r>
            <a:r>
              <a:rPr lang="el-GR" sz="2800">
                <a:solidFill>
                  <a:srgbClr val="000000"/>
                </a:solidFill>
              </a:rPr>
              <a:t>γ</a:t>
            </a:r>
            <a:r>
              <a:rPr lang="en-US" sz="2800">
                <a:solidFill>
                  <a:srgbClr val="000000"/>
                </a:solidFill>
              </a:rPr>
              <a:t> Fl –</a:t>
            </a:r>
          </a:p>
          <a:p>
            <a:pPr algn="l"/>
            <a:r>
              <a:rPr lang="en-US" sz="2800">
                <a:solidFill>
                  <a:srgbClr val="000000"/>
                </a:solidFill>
              </a:rPr>
              <a:t> trọng lượng của thanh, </a:t>
            </a:r>
          </a:p>
        </p:txBody>
      </p:sp>
      <p:graphicFrame>
        <p:nvGraphicFramePr>
          <p:cNvPr id="112653" name="Object 13"/>
          <p:cNvGraphicFramePr>
            <a:graphicFrameLocks noChangeAspect="1"/>
          </p:cNvGraphicFramePr>
          <p:nvPr/>
        </p:nvGraphicFramePr>
        <p:xfrm>
          <a:off x="4876800" y="5562600"/>
          <a:ext cx="3600450" cy="838200"/>
        </p:xfrm>
        <a:graphic>
          <a:graphicData uri="http://schemas.openxmlformats.org/presentationml/2006/ole">
            <mc:AlternateContent xmlns:mc="http://schemas.openxmlformats.org/markup-compatibility/2006">
              <mc:Choice xmlns:v="urn:schemas-microsoft-com:vml" Requires="v">
                <p:oleObj spid="_x0000_s112689" name="Document" r:id="rId9" imgW="1647720" imgH="444600" progId="Word.Document.8">
                  <p:embed/>
                </p:oleObj>
              </mc:Choice>
              <mc:Fallback>
                <p:oleObj name="Document" r:id="rId9" imgW="1647720" imgH="444600" progId="Word.Document.8">
                  <p:embed/>
                  <p:pic>
                    <p:nvPicPr>
                      <p:cNvPr id="0" name="Object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876800" y="5562600"/>
                        <a:ext cx="3600450"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112654" name="Group 14"/>
          <p:cNvGrpSpPr>
            <a:grpSpLocks/>
          </p:cNvGrpSpPr>
          <p:nvPr/>
        </p:nvGrpSpPr>
        <p:grpSpPr bwMode="auto">
          <a:xfrm>
            <a:off x="6265863" y="990600"/>
            <a:ext cx="2663825" cy="3581400"/>
            <a:chOff x="3947" y="624"/>
            <a:chExt cx="1678" cy="2256"/>
          </a:xfrm>
        </p:grpSpPr>
        <p:sp>
          <p:nvSpPr>
            <p:cNvPr id="112655" name="Line 15"/>
            <p:cNvSpPr>
              <a:spLocks noChangeShapeType="1"/>
            </p:cNvSpPr>
            <p:nvPr/>
          </p:nvSpPr>
          <p:spPr bwMode="auto">
            <a:xfrm>
              <a:off x="4379" y="858"/>
              <a:ext cx="107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656" name="Line 16"/>
            <p:cNvSpPr>
              <a:spLocks noChangeShapeType="1"/>
            </p:cNvSpPr>
            <p:nvPr/>
          </p:nvSpPr>
          <p:spPr bwMode="auto">
            <a:xfrm flipH="1">
              <a:off x="4419" y="781"/>
              <a:ext cx="86"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657" name="Line 17"/>
            <p:cNvSpPr>
              <a:spLocks noChangeShapeType="1"/>
            </p:cNvSpPr>
            <p:nvPr/>
          </p:nvSpPr>
          <p:spPr bwMode="auto">
            <a:xfrm flipH="1">
              <a:off x="4512" y="781"/>
              <a:ext cx="85"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658" name="Line 18"/>
            <p:cNvSpPr>
              <a:spLocks noChangeShapeType="1"/>
            </p:cNvSpPr>
            <p:nvPr/>
          </p:nvSpPr>
          <p:spPr bwMode="auto">
            <a:xfrm flipH="1">
              <a:off x="4717" y="781"/>
              <a:ext cx="85"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659" name="Line 19"/>
            <p:cNvSpPr>
              <a:spLocks noChangeShapeType="1"/>
            </p:cNvSpPr>
            <p:nvPr/>
          </p:nvSpPr>
          <p:spPr bwMode="auto">
            <a:xfrm flipH="1">
              <a:off x="4625" y="771"/>
              <a:ext cx="85"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660" name="Line 20"/>
            <p:cNvSpPr>
              <a:spLocks noChangeShapeType="1"/>
            </p:cNvSpPr>
            <p:nvPr/>
          </p:nvSpPr>
          <p:spPr bwMode="auto">
            <a:xfrm flipH="1">
              <a:off x="4809" y="781"/>
              <a:ext cx="86"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661" name="Line 21"/>
            <p:cNvSpPr>
              <a:spLocks noChangeShapeType="1"/>
            </p:cNvSpPr>
            <p:nvPr/>
          </p:nvSpPr>
          <p:spPr bwMode="auto">
            <a:xfrm flipH="1">
              <a:off x="4912" y="781"/>
              <a:ext cx="85"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662" name="Line 22"/>
            <p:cNvSpPr>
              <a:spLocks noChangeShapeType="1"/>
            </p:cNvSpPr>
            <p:nvPr/>
          </p:nvSpPr>
          <p:spPr bwMode="auto">
            <a:xfrm flipH="1">
              <a:off x="4993" y="781"/>
              <a:ext cx="86"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663" name="Line 23"/>
            <p:cNvSpPr>
              <a:spLocks noChangeShapeType="1"/>
            </p:cNvSpPr>
            <p:nvPr/>
          </p:nvSpPr>
          <p:spPr bwMode="auto">
            <a:xfrm flipH="1">
              <a:off x="5085" y="781"/>
              <a:ext cx="86"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664" name="Line 24"/>
            <p:cNvSpPr>
              <a:spLocks noChangeShapeType="1"/>
            </p:cNvSpPr>
            <p:nvPr/>
          </p:nvSpPr>
          <p:spPr bwMode="auto">
            <a:xfrm flipH="1">
              <a:off x="5178" y="781"/>
              <a:ext cx="85"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665" name="Line 25"/>
            <p:cNvSpPr>
              <a:spLocks noChangeShapeType="1"/>
            </p:cNvSpPr>
            <p:nvPr/>
          </p:nvSpPr>
          <p:spPr bwMode="auto">
            <a:xfrm flipH="1">
              <a:off x="5271" y="781"/>
              <a:ext cx="84"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666" name="Line 26"/>
            <p:cNvSpPr>
              <a:spLocks noChangeShapeType="1"/>
            </p:cNvSpPr>
            <p:nvPr/>
          </p:nvSpPr>
          <p:spPr bwMode="auto">
            <a:xfrm flipH="1">
              <a:off x="5353" y="781"/>
              <a:ext cx="85"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667" name="Rectangle 27"/>
            <p:cNvSpPr>
              <a:spLocks noChangeArrowheads="1"/>
            </p:cNvSpPr>
            <p:nvPr/>
          </p:nvSpPr>
          <p:spPr bwMode="auto">
            <a:xfrm>
              <a:off x="4552" y="859"/>
              <a:ext cx="739" cy="1413"/>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2668" name="Line 28"/>
            <p:cNvSpPr>
              <a:spLocks noChangeShapeType="1"/>
            </p:cNvSpPr>
            <p:nvPr/>
          </p:nvSpPr>
          <p:spPr bwMode="auto">
            <a:xfrm>
              <a:off x="4922" y="624"/>
              <a:ext cx="0" cy="1766"/>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12669" name="Line 29"/>
            <p:cNvSpPr>
              <a:spLocks noChangeShapeType="1"/>
            </p:cNvSpPr>
            <p:nvPr/>
          </p:nvSpPr>
          <p:spPr bwMode="auto">
            <a:xfrm>
              <a:off x="4388" y="1486"/>
              <a:ext cx="123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670" name="Line 30"/>
            <p:cNvSpPr>
              <a:spLocks noChangeShapeType="1"/>
            </p:cNvSpPr>
            <p:nvPr/>
          </p:nvSpPr>
          <p:spPr bwMode="auto">
            <a:xfrm>
              <a:off x="5260" y="2272"/>
              <a:ext cx="36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671" name="Line 31"/>
            <p:cNvSpPr>
              <a:spLocks noChangeShapeType="1"/>
            </p:cNvSpPr>
            <p:nvPr/>
          </p:nvSpPr>
          <p:spPr bwMode="auto">
            <a:xfrm>
              <a:off x="5566" y="1486"/>
              <a:ext cx="0" cy="787"/>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12672" name="Line 32"/>
            <p:cNvSpPr>
              <a:spLocks noChangeShapeType="1"/>
            </p:cNvSpPr>
            <p:nvPr/>
          </p:nvSpPr>
          <p:spPr bwMode="auto">
            <a:xfrm flipH="1">
              <a:off x="4193" y="868"/>
              <a:ext cx="37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673" name="Line 33"/>
            <p:cNvSpPr>
              <a:spLocks noChangeShapeType="1"/>
            </p:cNvSpPr>
            <p:nvPr/>
          </p:nvSpPr>
          <p:spPr bwMode="auto">
            <a:xfrm flipH="1">
              <a:off x="4193" y="2281"/>
              <a:ext cx="37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674" name="Line 34"/>
            <p:cNvSpPr>
              <a:spLocks noChangeShapeType="1"/>
            </p:cNvSpPr>
            <p:nvPr/>
          </p:nvSpPr>
          <p:spPr bwMode="auto">
            <a:xfrm>
              <a:off x="4276" y="867"/>
              <a:ext cx="0" cy="1412"/>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12675" name="Line 35"/>
            <p:cNvSpPr>
              <a:spLocks noChangeShapeType="1"/>
            </p:cNvSpPr>
            <p:nvPr/>
          </p:nvSpPr>
          <p:spPr bwMode="auto">
            <a:xfrm>
              <a:off x="4922" y="2272"/>
              <a:ext cx="0" cy="471"/>
            </a:xfrm>
            <a:prstGeom prst="line">
              <a:avLst/>
            </a:prstGeom>
            <a:noFill/>
            <a:ln w="28575">
              <a:solidFill>
                <a:srgbClr val="3366CC"/>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12676" name="Text Box 36"/>
            <p:cNvSpPr txBox="1">
              <a:spLocks noChangeArrowheads="1"/>
            </p:cNvSpPr>
            <p:nvPr/>
          </p:nvSpPr>
          <p:spPr bwMode="auto">
            <a:xfrm>
              <a:off x="5255" y="2223"/>
              <a:ext cx="369"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A</a:t>
              </a:r>
            </a:p>
          </p:txBody>
        </p:sp>
        <p:sp>
          <p:nvSpPr>
            <p:cNvPr id="112677" name="Text Box 37"/>
            <p:cNvSpPr txBox="1">
              <a:spLocks noChangeArrowheads="1"/>
            </p:cNvSpPr>
            <p:nvPr/>
          </p:nvSpPr>
          <p:spPr bwMode="auto">
            <a:xfrm>
              <a:off x="5250" y="830"/>
              <a:ext cx="368"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B</a:t>
              </a:r>
            </a:p>
          </p:txBody>
        </p:sp>
        <p:sp>
          <p:nvSpPr>
            <p:cNvPr id="112678" name="Text Box 38"/>
            <p:cNvSpPr txBox="1">
              <a:spLocks noChangeArrowheads="1"/>
            </p:cNvSpPr>
            <p:nvPr/>
          </p:nvSpPr>
          <p:spPr bwMode="auto">
            <a:xfrm>
              <a:off x="4276" y="1231"/>
              <a:ext cx="369"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1</a:t>
              </a:r>
            </a:p>
          </p:txBody>
        </p:sp>
        <p:sp>
          <p:nvSpPr>
            <p:cNvPr id="112679" name="Text Box 39"/>
            <p:cNvSpPr txBox="1">
              <a:spLocks noChangeArrowheads="1"/>
            </p:cNvSpPr>
            <p:nvPr/>
          </p:nvSpPr>
          <p:spPr bwMode="auto">
            <a:xfrm>
              <a:off x="5250" y="1231"/>
              <a:ext cx="368"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1</a:t>
              </a:r>
            </a:p>
          </p:txBody>
        </p:sp>
        <p:sp>
          <p:nvSpPr>
            <p:cNvPr id="112680" name="Text Box 40"/>
            <p:cNvSpPr txBox="1">
              <a:spLocks noChangeArrowheads="1"/>
            </p:cNvSpPr>
            <p:nvPr/>
          </p:nvSpPr>
          <p:spPr bwMode="auto">
            <a:xfrm rot="16200000">
              <a:off x="5250" y="1637"/>
              <a:ext cx="352"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x</a:t>
              </a:r>
            </a:p>
          </p:txBody>
        </p:sp>
        <p:sp>
          <p:nvSpPr>
            <p:cNvPr id="112681" name="Text Box 41"/>
            <p:cNvSpPr txBox="1">
              <a:spLocks noChangeArrowheads="1"/>
            </p:cNvSpPr>
            <p:nvPr/>
          </p:nvSpPr>
          <p:spPr bwMode="auto">
            <a:xfrm rot="16200000">
              <a:off x="3956" y="1321"/>
              <a:ext cx="352"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l</a:t>
              </a:r>
            </a:p>
          </p:txBody>
        </p:sp>
        <p:sp>
          <p:nvSpPr>
            <p:cNvPr id="112682" name="Text Box 42"/>
            <p:cNvSpPr txBox="1">
              <a:spLocks noChangeArrowheads="1"/>
            </p:cNvSpPr>
            <p:nvPr/>
          </p:nvSpPr>
          <p:spPr bwMode="auto">
            <a:xfrm>
              <a:off x="4938" y="2527"/>
              <a:ext cx="370"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3366CC"/>
                  </a:solidFill>
                </a:rPr>
                <a:t>P</a:t>
              </a:r>
            </a:p>
          </p:txBody>
        </p:sp>
        <p:sp>
          <p:nvSpPr>
            <p:cNvPr id="112683" name="Line 43"/>
            <p:cNvSpPr>
              <a:spLocks noChangeShapeType="1"/>
            </p:cNvSpPr>
            <p:nvPr/>
          </p:nvSpPr>
          <p:spPr bwMode="auto">
            <a:xfrm>
              <a:off x="4314" y="861"/>
              <a:ext cx="144"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2684" name="Line 44"/>
            <p:cNvSpPr>
              <a:spLocks noChangeShapeType="1"/>
            </p:cNvSpPr>
            <p:nvPr/>
          </p:nvSpPr>
          <p:spPr bwMode="auto">
            <a:xfrm>
              <a:off x="5286" y="861"/>
              <a:ext cx="144"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12685" name="Text Box 45"/>
          <p:cNvSpPr txBox="1">
            <a:spLocks noChangeArrowheads="1"/>
          </p:cNvSpPr>
          <p:nvPr/>
        </p:nvSpPr>
        <p:spPr bwMode="auto">
          <a:xfrm>
            <a:off x="7723188" y="5627688"/>
            <a:ext cx="1116012"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(2.17)</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12642">
                                            <p:txEl>
                                              <p:pRg st="0" end="0"/>
                                            </p:txEl>
                                          </p:spTgt>
                                        </p:tgtEl>
                                        <p:attrNameLst>
                                          <p:attrName>style.visibility</p:attrName>
                                        </p:attrNameLst>
                                      </p:cBhvr>
                                      <p:to>
                                        <p:strVal val="visible"/>
                                      </p:to>
                                    </p:set>
                                    <p:animEffect transition="in" filter="checkerboard(across)">
                                      <p:cBhvr>
                                        <p:cTn id="7" dur="2000"/>
                                        <p:tgtEl>
                                          <p:spTgt spid="112642">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112642">
                                            <p:txEl>
                                              <p:pRg st="1" end="1"/>
                                            </p:txEl>
                                          </p:spTgt>
                                        </p:tgtEl>
                                        <p:attrNameLst>
                                          <p:attrName>style.visibility</p:attrName>
                                        </p:attrNameLst>
                                      </p:cBhvr>
                                      <p:to>
                                        <p:strVal val="visible"/>
                                      </p:to>
                                    </p:set>
                                    <p:animEffect transition="in" filter="checkerboard(across)">
                                      <p:cBhvr>
                                        <p:cTn id="12" dur="2000"/>
                                        <p:tgtEl>
                                          <p:spTgt spid="112642">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112643"/>
                                        </p:tgtEl>
                                        <p:attrNameLst>
                                          <p:attrName>style.visibility</p:attrName>
                                        </p:attrNameLst>
                                      </p:cBhvr>
                                      <p:to>
                                        <p:strVal val="visible"/>
                                      </p:to>
                                    </p:set>
                                    <p:animEffect transition="in" filter="wipe(up)">
                                      <p:cBhvr>
                                        <p:cTn id="17" dur="2000"/>
                                        <p:tgtEl>
                                          <p:spTgt spid="11264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112654"/>
                                        </p:tgtEl>
                                        <p:attrNameLst>
                                          <p:attrName>style.visibility</p:attrName>
                                        </p:attrNameLst>
                                      </p:cBhvr>
                                      <p:to>
                                        <p:strVal val="visible"/>
                                      </p:to>
                                    </p:set>
                                    <p:animEffect transition="in" filter="wheel(4)">
                                      <p:cBhvr>
                                        <p:cTn id="22" dur="2000"/>
                                        <p:tgtEl>
                                          <p:spTgt spid="112654"/>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112644"/>
                                        </p:tgtEl>
                                        <p:attrNameLst>
                                          <p:attrName>style.visibility</p:attrName>
                                        </p:attrNameLst>
                                      </p:cBhvr>
                                      <p:to>
                                        <p:strVal val="visible"/>
                                      </p:to>
                                    </p:set>
                                    <p:animEffect transition="in" filter="checkerboard(across)">
                                      <p:cBhvr>
                                        <p:cTn id="27" dur="2000"/>
                                        <p:tgtEl>
                                          <p:spTgt spid="11264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112645"/>
                                        </p:tgtEl>
                                        <p:attrNameLst>
                                          <p:attrName>style.visibility</p:attrName>
                                        </p:attrNameLst>
                                      </p:cBhvr>
                                      <p:to>
                                        <p:strVal val="visible"/>
                                      </p:to>
                                    </p:set>
                                    <p:animEffect transition="in" filter="wheel(4)">
                                      <p:cBhvr>
                                        <p:cTn id="32" dur="2000"/>
                                        <p:tgtEl>
                                          <p:spTgt spid="112645"/>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112648"/>
                                        </p:tgtEl>
                                        <p:attrNameLst>
                                          <p:attrName>style.visibility</p:attrName>
                                        </p:attrNameLst>
                                      </p:cBhvr>
                                      <p:to>
                                        <p:strVal val="visible"/>
                                      </p:to>
                                    </p:set>
                                    <p:animEffect transition="in" filter="checkerboard(across)">
                                      <p:cBhvr>
                                        <p:cTn id="37" dur="2000"/>
                                        <p:tgtEl>
                                          <p:spTgt spid="112648"/>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nodeType="clickEffect">
                                  <p:stCondLst>
                                    <p:cond delay="0"/>
                                  </p:stCondLst>
                                  <p:childTnLst>
                                    <p:set>
                                      <p:cBhvr>
                                        <p:cTn id="41" dur="1" fill="hold">
                                          <p:stCondLst>
                                            <p:cond delay="0"/>
                                          </p:stCondLst>
                                        </p:cTn>
                                        <p:tgtEl>
                                          <p:spTgt spid="112649"/>
                                        </p:tgtEl>
                                        <p:attrNameLst>
                                          <p:attrName>style.visibility</p:attrName>
                                        </p:attrNameLst>
                                      </p:cBhvr>
                                      <p:to>
                                        <p:strVal val="visible"/>
                                      </p:to>
                                    </p:set>
                                    <p:animEffect transition="in" filter="checkerboard(across)">
                                      <p:cBhvr>
                                        <p:cTn id="42" dur="2000"/>
                                        <p:tgtEl>
                                          <p:spTgt spid="112649"/>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grpId="0" nodeType="clickEffect">
                                  <p:stCondLst>
                                    <p:cond delay="0"/>
                                  </p:stCondLst>
                                  <p:childTnLst>
                                    <p:set>
                                      <p:cBhvr>
                                        <p:cTn id="46" dur="1" fill="hold">
                                          <p:stCondLst>
                                            <p:cond delay="0"/>
                                          </p:stCondLst>
                                        </p:cTn>
                                        <p:tgtEl>
                                          <p:spTgt spid="112650"/>
                                        </p:tgtEl>
                                        <p:attrNameLst>
                                          <p:attrName>style.visibility</p:attrName>
                                        </p:attrNameLst>
                                      </p:cBhvr>
                                      <p:to>
                                        <p:strVal val="visible"/>
                                      </p:to>
                                    </p:set>
                                    <p:animEffect transition="in" filter="checkerboard(across)">
                                      <p:cBhvr>
                                        <p:cTn id="47" dur="2000"/>
                                        <p:tgtEl>
                                          <p:spTgt spid="112650"/>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nodeType="clickEffect">
                                  <p:stCondLst>
                                    <p:cond delay="0"/>
                                  </p:stCondLst>
                                  <p:childTnLst>
                                    <p:set>
                                      <p:cBhvr>
                                        <p:cTn id="51" dur="1" fill="hold">
                                          <p:stCondLst>
                                            <p:cond delay="0"/>
                                          </p:stCondLst>
                                        </p:cTn>
                                        <p:tgtEl>
                                          <p:spTgt spid="112651"/>
                                        </p:tgtEl>
                                        <p:attrNameLst>
                                          <p:attrName>style.visibility</p:attrName>
                                        </p:attrNameLst>
                                      </p:cBhvr>
                                      <p:to>
                                        <p:strVal val="visible"/>
                                      </p:to>
                                    </p:set>
                                    <p:animEffect transition="in" filter="checkerboard(across)">
                                      <p:cBhvr>
                                        <p:cTn id="52" dur="2000"/>
                                        <p:tgtEl>
                                          <p:spTgt spid="112651"/>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5" presetClass="entr" presetSubtype="10" fill="hold" grpId="0" nodeType="clickEffect">
                                  <p:stCondLst>
                                    <p:cond delay="0"/>
                                  </p:stCondLst>
                                  <p:childTnLst>
                                    <p:set>
                                      <p:cBhvr>
                                        <p:cTn id="56" dur="1" fill="hold">
                                          <p:stCondLst>
                                            <p:cond delay="0"/>
                                          </p:stCondLst>
                                        </p:cTn>
                                        <p:tgtEl>
                                          <p:spTgt spid="112652"/>
                                        </p:tgtEl>
                                        <p:attrNameLst>
                                          <p:attrName>style.visibility</p:attrName>
                                        </p:attrNameLst>
                                      </p:cBhvr>
                                      <p:to>
                                        <p:strVal val="visible"/>
                                      </p:to>
                                    </p:set>
                                    <p:animEffect transition="in" filter="checkerboard(across)">
                                      <p:cBhvr>
                                        <p:cTn id="57" dur="2000"/>
                                        <p:tgtEl>
                                          <p:spTgt spid="112652"/>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3" presetClass="entr" presetSubtype="10" fill="hold" nodeType="clickEffect">
                                  <p:stCondLst>
                                    <p:cond delay="0"/>
                                  </p:stCondLst>
                                  <p:childTnLst>
                                    <p:set>
                                      <p:cBhvr>
                                        <p:cTn id="61" dur="1" fill="hold">
                                          <p:stCondLst>
                                            <p:cond delay="0"/>
                                          </p:stCondLst>
                                        </p:cTn>
                                        <p:tgtEl>
                                          <p:spTgt spid="112653"/>
                                        </p:tgtEl>
                                        <p:attrNameLst>
                                          <p:attrName>style.visibility</p:attrName>
                                        </p:attrNameLst>
                                      </p:cBhvr>
                                      <p:to>
                                        <p:strVal val="visible"/>
                                      </p:to>
                                    </p:set>
                                    <p:animEffect transition="in" filter="blinds(horizontal)">
                                      <p:cBhvr>
                                        <p:cTn id="62" dur="2000"/>
                                        <p:tgtEl>
                                          <p:spTgt spid="112653"/>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55" presetClass="entr" presetSubtype="0" fill="hold" grpId="0" nodeType="clickEffect">
                                  <p:stCondLst>
                                    <p:cond delay="0"/>
                                  </p:stCondLst>
                                  <p:childTnLst>
                                    <p:set>
                                      <p:cBhvr>
                                        <p:cTn id="66" dur="1" fill="hold">
                                          <p:stCondLst>
                                            <p:cond delay="0"/>
                                          </p:stCondLst>
                                        </p:cTn>
                                        <p:tgtEl>
                                          <p:spTgt spid="112685"/>
                                        </p:tgtEl>
                                        <p:attrNameLst>
                                          <p:attrName>style.visibility</p:attrName>
                                        </p:attrNameLst>
                                      </p:cBhvr>
                                      <p:to>
                                        <p:strVal val="visible"/>
                                      </p:to>
                                    </p:set>
                                    <p:anim calcmode="lin" valueType="num">
                                      <p:cBhvr>
                                        <p:cTn id="67" dur="1000" fill="hold"/>
                                        <p:tgtEl>
                                          <p:spTgt spid="112685"/>
                                        </p:tgtEl>
                                        <p:attrNameLst>
                                          <p:attrName>ppt_w</p:attrName>
                                        </p:attrNameLst>
                                      </p:cBhvr>
                                      <p:tavLst>
                                        <p:tav tm="0">
                                          <p:val>
                                            <p:strVal val="#ppt_w*0.70"/>
                                          </p:val>
                                        </p:tav>
                                        <p:tav tm="100000">
                                          <p:val>
                                            <p:strVal val="#ppt_w"/>
                                          </p:val>
                                        </p:tav>
                                      </p:tavLst>
                                    </p:anim>
                                    <p:anim calcmode="lin" valueType="num">
                                      <p:cBhvr>
                                        <p:cTn id="68" dur="1000" fill="hold"/>
                                        <p:tgtEl>
                                          <p:spTgt spid="112685"/>
                                        </p:tgtEl>
                                        <p:attrNameLst>
                                          <p:attrName>ppt_h</p:attrName>
                                        </p:attrNameLst>
                                      </p:cBhvr>
                                      <p:tavLst>
                                        <p:tav tm="0">
                                          <p:val>
                                            <p:strVal val="#ppt_h"/>
                                          </p:val>
                                        </p:tav>
                                        <p:tav tm="100000">
                                          <p:val>
                                            <p:strVal val="#ppt_h"/>
                                          </p:val>
                                        </p:tav>
                                      </p:tavLst>
                                    </p:anim>
                                    <p:animEffect transition="in" filter="fade">
                                      <p:cBhvr>
                                        <p:cTn id="69" dur="1000"/>
                                        <p:tgtEl>
                                          <p:spTgt spid="1126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642" grpId="0" build="p" autoUpdateAnimBg="0"/>
      <p:bldP spid="112643" grpId="0" autoUpdateAnimBg="0"/>
      <p:bldP spid="112644" grpId="0" autoUpdateAnimBg="0"/>
      <p:bldP spid="112648" grpId="0" autoUpdateAnimBg="0"/>
      <p:bldP spid="112650" grpId="0" autoUpdateAnimBg="0"/>
      <p:bldP spid="112652" grpId="0" autoUpdateAnimBg="0"/>
      <p:bldP spid="112685" grpId="0"/>
    </p:bldLst>
  </p:timing>
</p:sld>
</file>

<file path=ppt/slides/slide6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13666" name="Rectangle 2"/>
          <p:cNvSpPr>
            <a:spLocks noGrp="1" noChangeArrowheads="1"/>
          </p:cNvSpPr>
          <p:nvPr>
            <p:ph type="body" sz="half" idx="1"/>
          </p:nvPr>
        </p:nvSpPr>
        <p:spPr>
          <a:xfrm>
            <a:off x="147638" y="447675"/>
            <a:ext cx="5715000" cy="762000"/>
          </a:xfrm>
        </p:spPr>
        <p:txBody>
          <a:bodyPr/>
          <a:lstStyle/>
          <a:p>
            <a:pPr algn="just"/>
            <a:r>
              <a:rPr lang="en-US" sz="2800" b="1">
                <a:solidFill>
                  <a:srgbClr val="3366CC"/>
                </a:solidFill>
              </a:rPr>
              <a:t>2.9.2. Thanh có độ bền đều.</a:t>
            </a:r>
          </a:p>
          <a:p>
            <a:endParaRPr lang="en-US" sz="2800" b="1">
              <a:solidFill>
                <a:srgbClr val="3366CC"/>
              </a:solidFill>
            </a:endParaRPr>
          </a:p>
        </p:txBody>
      </p:sp>
      <p:graphicFrame>
        <p:nvGraphicFramePr>
          <p:cNvPr id="113667" name="Object 3"/>
          <p:cNvGraphicFramePr>
            <a:graphicFrameLocks noChangeAspect="1"/>
          </p:cNvGraphicFramePr>
          <p:nvPr>
            <p:ph sz="quarter" idx="2"/>
          </p:nvPr>
        </p:nvGraphicFramePr>
        <p:xfrm>
          <a:off x="95250" y="1938338"/>
          <a:ext cx="3657600" cy="1228725"/>
        </p:xfrm>
        <a:graphic>
          <a:graphicData uri="http://schemas.openxmlformats.org/presentationml/2006/ole">
            <mc:AlternateContent xmlns:mc="http://schemas.openxmlformats.org/markup-compatibility/2006">
              <mc:Choice xmlns:v="urn:schemas-microsoft-com:vml" Requires="v">
                <p:oleObj spid="_x0000_s113715" name="Equation" r:id="rId3" imgW="1587240" imgH="533160" progId="Equation.3">
                  <p:embed/>
                </p:oleObj>
              </mc:Choice>
              <mc:Fallback>
                <p:oleObj name="Equation" r:id="rId3" imgW="1587240" imgH="53316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5250" y="1938338"/>
                        <a:ext cx="3657600" cy="12287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113668" name="Group 4"/>
          <p:cNvGrpSpPr>
            <a:grpSpLocks/>
          </p:cNvGrpSpPr>
          <p:nvPr/>
        </p:nvGrpSpPr>
        <p:grpSpPr bwMode="auto">
          <a:xfrm>
            <a:off x="6438900" y="-66675"/>
            <a:ext cx="3143250" cy="3536950"/>
            <a:chOff x="4056" y="-42"/>
            <a:chExt cx="1980" cy="2228"/>
          </a:xfrm>
        </p:grpSpPr>
        <p:sp>
          <p:nvSpPr>
            <p:cNvPr id="113669" name="Line 5"/>
            <p:cNvSpPr>
              <a:spLocks noChangeShapeType="1"/>
            </p:cNvSpPr>
            <p:nvPr/>
          </p:nvSpPr>
          <p:spPr bwMode="auto">
            <a:xfrm>
              <a:off x="4902" y="-42"/>
              <a:ext cx="0" cy="1964"/>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13670" name="Arc 6"/>
            <p:cNvSpPr>
              <a:spLocks/>
            </p:cNvSpPr>
            <p:nvPr/>
          </p:nvSpPr>
          <p:spPr bwMode="auto">
            <a:xfrm>
              <a:off x="4056" y="272"/>
              <a:ext cx="612" cy="1428"/>
            </a:xfrm>
            <a:custGeom>
              <a:avLst/>
              <a:gdLst>
                <a:gd name="G0" fmla="+- 0 0 0"/>
                <a:gd name="G1" fmla="+- 18219 0 0"/>
                <a:gd name="G2" fmla="+- 21600 0 0"/>
                <a:gd name="T0" fmla="*/ 11602 w 21587"/>
                <a:gd name="T1" fmla="*/ 0 h 18219"/>
                <a:gd name="T2" fmla="*/ 21587 w 21587"/>
                <a:gd name="T3" fmla="*/ 17479 h 18219"/>
                <a:gd name="T4" fmla="*/ 0 w 21587"/>
                <a:gd name="T5" fmla="*/ 18219 h 18219"/>
              </a:gdLst>
              <a:ahLst/>
              <a:cxnLst>
                <a:cxn ang="0">
                  <a:pos x="T0" y="T1"/>
                </a:cxn>
                <a:cxn ang="0">
                  <a:pos x="T2" y="T3"/>
                </a:cxn>
                <a:cxn ang="0">
                  <a:pos x="T4" y="T5"/>
                </a:cxn>
              </a:cxnLst>
              <a:rect l="0" t="0" r="r" b="b"/>
              <a:pathLst>
                <a:path w="21587" h="18219" fill="none" extrusionOk="0">
                  <a:moveTo>
                    <a:pt x="11602" y="-1"/>
                  </a:moveTo>
                  <a:cubicBezTo>
                    <a:pt x="17608" y="3824"/>
                    <a:pt x="21343" y="10362"/>
                    <a:pt x="21587" y="17478"/>
                  </a:cubicBezTo>
                </a:path>
                <a:path w="21587" h="18219" stroke="0" extrusionOk="0">
                  <a:moveTo>
                    <a:pt x="11602" y="-1"/>
                  </a:moveTo>
                  <a:cubicBezTo>
                    <a:pt x="17608" y="3824"/>
                    <a:pt x="21343" y="10362"/>
                    <a:pt x="21587" y="17478"/>
                  </a:cubicBezTo>
                  <a:lnTo>
                    <a:pt x="0" y="18219"/>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3671" name="Line 7"/>
            <p:cNvSpPr>
              <a:spLocks noChangeShapeType="1"/>
            </p:cNvSpPr>
            <p:nvPr/>
          </p:nvSpPr>
          <p:spPr bwMode="auto">
            <a:xfrm>
              <a:off x="4319" y="280"/>
              <a:ext cx="114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672" name="Line 8"/>
            <p:cNvSpPr>
              <a:spLocks noChangeShapeType="1"/>
            </p:cNvSpPr>
            <p:nvPr/>
          </p:nvSpPr>
          <p:spPr bwMode="auto">
            <a:xfrm flipH="1">
              <a:off x="4379" y="168"/>
              <a:ext cx="99" cy="1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673" name="Line 9"/>
            <p:cNvSpPr>
              <a:spLocks noChangeShapeType="1"/>
            </p:cNvSpPr>
            <p:nvPr/>
          </p:nvSpPr>
          <p:spPr bwMode="auto">
            <a:xfrm flipH="1">
              <a:off x="4469" y="168"/>
              <a:ext cx="100" cy="1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674" name="Line 10"/>
            <p:cNvSpPr>
              <a:spLocks noChangeShapeType="1"/>
            </p:cNvSpPr>
            <p:nvPr/>
          </p:nvSpPr>
          <p:spPr bwMode="auto">
            <a:xfrm flipH="1">
              <a:off x="4569" y="168"/>
              <a:ext cx="101" cy="1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675" name="Line 11"/>
            <p:cNvSpPr>
              <a:spLocks noChangeShapeType="1"/>
            </p:cNvSpPr>
            <p:nvPr/>
          </p:nvSpPr>
          <p:spPr bwMode="auto">
            <a:xfrm flipH="1">
              <a:off x="4670" y="168"/>
              <a:ext cx="99" cy="1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676" name="Line 12"/>
            <p:cNvSpPr>
              <a:spLocks noChangeShapeType="1"/>
            </p:cNvSpPr>
            <p:nvPr/>
          </p:nvSpPr>
          <p:spPr bwMode="auto">
            <a:xfrm flipH="1">
              <a:off x="4769" y="168"/>
              <a:ext cx="100" cy="1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677" name="Line 13"/>
            <p:cNvSpPr>
              <a:spLocks noChangeShapeType="1"/>
            </p:cNvSpPr>
            <p:nvPr/>
          </p:nvSpPr>
          <p:spPr bwMode="auto">
            <a:xfrm flipH="1">
              <a:off x="4869" y="168"/>
              <a:ext cx="98" cy="1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678" name="Line 14"/>
            <p:cNvSpPr>
              <a:spLocks noChangeShapeType="1"/>
            </p:cNvSpPr>
            <p:nvPr/>
          </p:nvSpPr>
          <p:spPr bwMode="auto">
            <a:xfrm flipH="1">
              <a:off x="4967" y="168"/>
              <a:ext cx="100" cy="1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679" name="Line 15"/>
            <p:cNvSpPr>
              <a:spLocks noChangeShapeType="1"/>
            </p:cNvSpPr>
            <p:nvPr/>
          </p:nvSpPr>
          <p:spPr bwMode="auto">
            <a:xfrm flipH="1">
              <a:off x="5067" y="168"/>
              <a:ext cx="99" cy="1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680" name="Line 16"/>
            <p:cNvSpPr>
              <a:spLocks noChangeShapeType="1"/>
            </p:cNvSpPr>
            <p:nvPr/>
          </p:nvSpPr>
          <p:spPr bwMode="auto">
            <a:xfrm flipH="1">
              <a:off x="5166" y="168"/>
              <a:ext cx="100" cy="1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681" name="Line 17"/>
            <p:cNvSpPr>
              <a:spLocks noChangeShapeType="1"/>
            </p:cNvSpPr>
            <p:nvPr/>
          </p:nvSpPr>
          <p:spPr bwMode="auto">
            <a:xfrm flipH="1">
              <a:off x="5266" y="168"/>
              <a:ext cx="99" cy="1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682" name="Line 18"/>
            <p:cNvSpPr>
              <a:spLocks noChangeShapeType="1"/>
            </p:cNvSpPr>
            <p:nvPr/>
          </p:nvSpPr>
          <p:spPr bwMode="auto">
            <a:xfrm flipH="1">
              <a:off x="5365" y="168"/>
              <a:ext cx="100" cy="1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683" name="Arc 19"/>
            <p:cNvSpPr>
              <a:spLocks/>
            </p:cNvSpPr>
            <p:nvPr/>
          </p:nvSpPr>
          <p:spPr bwMode="auto">
            <a:xfrm>
              <a:off x="5109" y="279"/>
              <a:ext cx="927" cy="1670"/>
            </a:xfrm>
            <a:custGeom>
              <a:avLst/>
              <a:gdLst>
                <a:gd name="G0" fmla="+- 21409 0 0"/>
                <a:gd name="G1" fmla="+- 16013 0 0"/>
                <a:gd name="G2" fmla="+- 21600 0 0"/>
                <a:gd name="T0" fmla="*/ 0 w 21409"/>
                <a:gd name="T1" fmla="*/ 13148 h 16013"/>
                <a:gd name="T2" fmla="*/ 6912 w 21409"/>
                <a:gd name="T3" fmla="*/ 0 h 16013"/>
                <a:gd name="T4" fmla="*/ 21409 w 21409"/>
                <a:gd name="T5" fmla="*/ 16013 h 16013"/>
              </a:gdLst>
              <a:ahLst/>
              <a:cxnLst>
                <a:cxn ang="0">
                  <a:pos x="T0" y="T1"/>
                </a:cxn>
                <a:cxn ang="0">
                  <a:pos x="T2" y="T3"/>
                </a:cxn>
                <a:cxn ang="0">
                  <a:pos x="T4" y="T5"/>
                </a:cxn>
              </a:cxnLst>
              <a:rect l="0" t="0" r="r" b="b"/>
              <a:pathLst>
                <a:path w="21409" h="16013" fill="none" extrusionOk="0">
                  <a:moveTo>
                    <a:pt x="-1" y="13147"/>
                  </a:moveTo>
                  <a:cubicBezTo>
                    <a:pt x="677" y="8086"/>
                    <a:pt x="3126" y="3427"/>
                    <a:pt x="6912" y="0"/>
                  </a:cubicBezTo>
                </a:path>
                <a:path w="21409" h="16013" stroke="0" extrusionOk="0">
                  <a:moveTo>
                    <a:pt x="-1" y="13147"/>
                  </a:moveTo>
                  <a:cubicBezTo>
                    <a:pt x="677" y="8086"/>
                    <a:pt x="3126" y="3427"/>
                    <a:pt x="6912" y="0"/>
                  </a:cubicBezTo>
                  <a:lnTo>
                    <a:pt x="21409" y="16013"/>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3684" name="Line 20"/>
            <p:cNvSpPr>
              <a:spLocks noChangeShapeType="1"/>
            </p:cNvSpPr>
            <p:nvPr/>
          </p:nvSpPr>
          <p:spPr bwMode="auto">
            <a:xfrm>
              <a:off x="4665" y="1641"/>
              <a:ext cx="446"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685" name="Line 21"/>
            <p:cNvSpPr>
              <a:spLocks noChangeShapeType="1"/>
            </p:cNvSpPr>
            <p:nvPr/>
          </p:nvSpPr>
          <p:spPr bwMode="auto">
            <a:xfrm>
              <a:off x="4904" y="1637"/>
              <a:ext cx="0" cy="339"/>
            </a:xfrm>
            <a:prstGeom prst="line">
              <a:avLst/>
            </a:prstGeom>
            <a:noFill/>
            <a:ln w="28575">
              <a:solidFill>
                <a:srgbClr val="003399"/>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13686" name="Line 22"/>
            <p:cNvSpPr>
              <a:spLocks noChangeShapeType="1"/>
            </p:cNvSpPr>
            <p:nvPr/>
          </p:nvSpPr>
          <p:spPr bwMode="auto">
            <a:xfrm>
              <a:off x="4569" y="846"/>
              <a:ext cx="8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687" name="Line 23"/>
            <p:cNvSpPr>
              <a:spLocks noChangeShapeType="1"/>
            </p:cNvSpPr>
            <p:nvPr/>
          </p:nvSpPr>
          <p:spPr bwMode="auto">
            <a:xfrm>
              <a:off x="5067" y="1654"/>
              <a:ext cx="39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688" name="Line 24"/>
            <p:cNvSpPr>
              <a:spLocks noChangeShapeType="1"/>
            </p:cNvSpPr>
            <p:nvPr/>
          </p:nvSpPr>
          <p:spPr bwMode="auto">
            <a:xfrm>
              <a:off x="5432" y="846"/>
              <a:ext cx="0" cy="791"/>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13689" name="Text Box 25"/>
            <p:cNvSpPr txBox="1">
              <a:spLocks noChangeArrowheads="1"/>
            </p:cNvSpPr>
            <p:nvPr/>
          </p:nvSpPr>
          <p:spPr bwMode="auto">
            <a:xfrm>
              <a:off x="5266" y="488"/>
              <a:ext cx="638" cy="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F(x)</a:t>
              </a:r>
            </a:p>
          </p:txBody>
        </p:sp>
        <p:sp>
          <p:nvSpPr>
            <p:cNvPr id="113690" name="Text Box 26"/>
            <p:cNvSpPr txBox="1">
              <a:spLocks noChangeArrowheads="1"/>
            </p:cNvSpPr>
            <p:nvPr/>
          </p:nvSpPr>
          <p:spPr bwMode="auto">
            <a:xfrm>
              <a:off x="5091" y="1806"/>
              <a:ext cx="499" cy="3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F</a:t>
              </a:r>
              <a:r>
                <a:rPr lang="en-US" sz="2800" baseline="-25000"/>
                <a:t>o</a:t>
              </a:r>
              <a:endParaRPr lang="en-US" sz="2800"/>
            </a:p>
          </p:txBody>
        </p:sp>
        <p:sp>
          <p:nvSpPr>
            <p:cNvPr id="113691" name="Line 27"/>
            <p:cNvSpPr>
              <a:spLocks noChangeShapeType="1"/>
            </p:cNvSpPr>
            <p:nvPr/>
          </p:nvSpPr>
          <p:spPr bwMode="auto">
            <a:xfrm rot="21006824" flipV="1">
              <a:off x="5014" y="705"/>
              <a:ext cx="299" cy="1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692" name="Line 28"/>
            <p:cNvSpPr>
              <a:spLocks noChangeShapeType="1"/>
            </p:cNvSpPr>
            <p:nvPr/>
          </p:nvSpPr>
          <p:spPr bwMode="auto">
            <a:xfrm>
              <a:off x="5067" y="1637"/>
              <a:ext cx="99" cy="18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693" name="Text Box 29"/>
            <p:cNvSpPr txBox="1">
              <a:spLocks noChangeArrowheads="1"/>
            </p:cNvSpPr>
            <p:nvPr/>
          </p:nvSpPr>
          <p:spPr bwMode="auto">
            <a:xfrm>
              <a:off x="4657" y="1842"/>
              <a:ext cx="590" cy="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3399"/>
                  </a:solidFill>
                </a:rPr>
                <a:t>P</a:t>
              </a:r>
              <a:r>
                <a:rPr lang="en-US" sz="2800" baseline="-25000">
                  <a:solidFill>
                    <a:srgbClr val="003399"/>
                  </a:solidFill>
                </a:rPr>
                <a:t>0</a:t>
              </a:r>
            </a:p>
          </p:txBody>
        </p:sp>
        <p:sp>
          <p:nvSpPr>
            <p:cNvPr id="113694" name="Text Box 30"/>
            <p:cNvSpPr txBox="1">
              <a:spLocks noChangeArrowheads="1"/>
            </p:cNvSpPr>
            <p:nvPr/>
          </p:nvSpPr>
          <p:spPr bwMode="auto">
            <a:xfrm>
              <a:off x="4529" y="1621"/>
              <a:ext cx="299" cy="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A</a:t>
              </a:r>
            </a:p>
          </p:txBody>
        </p:sp>
        <p:sp>
          <p:nvSpPr>
            <p:cNvPr id="113695" name="Text Box 31"/>
            <p:cNvSpPr txBox="1">
              <a:spLocks noChangeArrowheads="1"/>
            </p:cNvSpPr>
            <p:nvPr/>
          </p:nvSpPr>
          <p:spPr bwMode="auto">
            <a:xfrm>
              <a:off x="4141" y="0"/>
              <a:ext cx="300" cy="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0000"/>
                  </a:solidFill>
                </a:rPr>
                <a:t> B</a:t>
              </a:r>
            </a:p>
          </p:txBody>
        </p:sp>
        <p:sp>
          <p:nvSpPr>
            <p:cNvPr id="113696" name="Text Box 32"/>
            <p:cNvSpPr txBox="1">
              <a:spLocks noChangeArrowheads="1"/>
            </p:cNvSpPr>
            <p:nvPr/>
          </p:nvSpPr>
          <p:spPr bwMode="auto">
            <a:xfrm rot="16200000">
              <a:off x="5220" y="1060"/>
              <a:ext cx="22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x</a:t>
              </a:r>
            </a:p>
          </p:txBody>
        </p:sp>
      </p:grpSp>
      <p:sp>
        <p:nvSpPr>
          <p:cNvPr id="113697" name="Text Box 33"/>
          <p:cNvSpPr txBox="1">
            <a:spLocks noChangeArrowheads="1"/>
          </p:cNvSpPr>
          <p:nvPr/>
        </p:nvSpPr>
        <p:spPr bwMode="auto">
          <a:xfrm>
            <a:off x="-15875" y="1158875"/>
            <a:ext cx="7102475"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 </a:t>
            </a:r>
            <a:r>
              <a:rPr lang="en-US" sz="2800" b="1">
                <a:solidFill>
                  <a:srgbClr val="006600"/>
                </a:solidFill>
              </a:rPr>
              <a:t>Thanh </a:t>
            </a:r>
            <a:r>
              <a:rPr lang="en-US" sz="2800" b="1" i="1">
                <a:solidFill>
                  <a:srgbClr val="006600"/>
                </a:solidFill>
              </a:rPr>
              <a:t>bền đều</a:t>
            </a:r>
            <a:r>
              <a:rPr lang="en-US" sz="2800">
                <a:solidFill>
                  <a:srgbClr val="000000"/>
                </a:solidFill>
              </a:rPr>
              <a:t> :</a:t>
            </a:r>
            <a:r>
              <a:rPr lang="en-US" sz="2800" b="1">
                <a:solidFill>
                  <a:srgbClr val="000000"/>
                </a:solidFill>
              </a:rPr>
              <a:t>ứng suất ở mọi mặt cắt </a:t>
            </a:r>
            <a:endParaRPr lang="en-US" sz="2800">
              <a:solidFill>
                <a:srgbClr val="000000"/>
              </a:solidFill>
            </a:endParaRPr>
          </a:p>
          <a:p>
            <a:pPr algn="l"/>
            <a:r>
              <a:rPr lang="en-US" sz="2800" b="1">
                <a:solidFill>
                  <a:srgbClr val="000000"/>
                </a:solidFill>
              </a:rPr>
              <a:t>đều đạt tới giá trị của ứng suất cho phép</a:t>
            </a:r>
            <a:endParaRPr lang="en-US" sz="2800"/>
          </a:p>
        </p:txBody>
      </p:sp>
      <p:graphicFrame>
        <p:nvGraphicFramePr>
          <p:cNvPr id="113698" name="Object 34"/>
          <p:cNvGraphicFramePr>
            <a:graphicFrameLocks noChangeAspect="1"/>
          </p:cNvGraphicFramePr>
          <p:nvPr/>
        </p:nvGraphicFramePr>
        <p:xfrm>
          <a:off x="457200" y="4227513"/>
          <a:ext cx="9525000" cy="1420812"/>
        </p:xfrm>
        <a:graphic>
          <a:graphicData uri="http://schemas.openxmlformats.org/presentationml/2006/ole">
            <mc:AlternateContent xmlns:mc="http://schemas.openxmlformats.org/markup-compatibility/2006">
              <mc:Choice xmlns:v="urn:schemas-microsoft-com:vml" Requires="v">
                <p:oleObj spid="_x0000_s113716" name="Document" r:id="rId5" imgW="5274360" imgH="635040" progId="Word.Document.8">
                  <p:embed/>
                </p:oleObj>
              </mc:Choice>
              <mc:Fallback>
                <p:oleObj name="Document" r:id="rId5" imgW="5274360" imgH="635040" progId="Word.Document.8">
                  <p:embed/>
                  <p:pic>
                    <p:nvPicPr>
                      <p:cNvPr id="0" name="Object 3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7200" y="4227513"/>
                        <a:ext cx="9525000" cy="14208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13699" name="Text Box 35"/>
          <p:cNvSpPr txBox="1">
            <a:spLocks noChangeArrowheads="1"/>
          </p:cNvSpPr>
          <p:nvPr/>
        </p:nvSpPr>
        <p:spPr bwMode="auto">
          <a:xfrm>
            <a:off x="452438" y="5519738"/>
            <a:ext cx="4652962"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  Quy luật biến đổi của diện </a:t>
            </a:r>
          </a:p>
          <a:p>
            <a:pPr algn="l"/>
            <a:r>
              <a:rPr lang="en-US" sz="2800">
                <a:solidFill>
                  <a:srgbClr val="000000"/>
                </a:solidFill>
              </a:rPr>
              <a:t>tích mặt cắt dọc theo trục x: </a:t>
            </a:r>
          </a:p>
        </p:txBody>
      </p:sp>
      <p:graphicFrame>
        <p:nvGraphicFramePr>
          <p:cNvPr id="113700" name="Object 36"/>
          <p:cNvGraphicFramePr>
            <a:graphicFrameLocks noChangeAspect="1"/>
          </p:cNvGraphicFramePr>
          <p:nvPr/>
        </p:nvGraphicFramePr>
        <p:xfrm>
          <a:off x="5232400" y="5334000"/>
          <a:ext cx="3352800" cy="1524000"/>
        </p:xfrm>
        <a:graphic>
          <a:graphicData uri="http://schemas.openxmlformats.org/presentationml/2006/ole">
            <mc:AlternateContent xmlns:mc="http://schemas.openxmlformats.org/markup-compatibility/2006">
              <mc:Choice xmlns:v="urn:schemas-microsoft-com:vml" Requires="v">
                <p:oleObj spid="_x0000_s113717" name="Document" r:id="rId7" imgW="1685880" imgH="742320" progId="Word.Document.8">
                  <p:embed/>
                </p:oleObj>
              </mc:Choice>
              <mc:Fallback>
                <p:oleObj name="Document" r:id="rId7" imgW="1685880" imgH="742320" progId="Word.Document.8">
                  <p:embed/>
                  <p:pic>
                    <p:nvPicPr>
                      <p:cNvPr id="0" name="Object 3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232400" y="5334000"/>
                        <a:ext cx="3352800" cy="15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13701" name="Text Box 37"/>
          <p:cNvSpPr txBox="1">
            <a:spLocks noChangeArrowheads="1"/>
          </p:cNvSpPr>
          <p:nvPr/>
        </p:nvSpPr>
        <p:spPr bwMode="auto">
          <a:xfrm>
            <a:off x="1017588" y="3921125"/>
            <a:ext cx="4764087"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 </a:t>
            </a:r>
            <a:r>
              <a:rPr lang="en-US" sz="2800">
                <a:solidFill>
                  <a:srgbClr val="009900"/>
                </a:solidFill>
              </a:rPr>
              <a:t>x = 0, F(x) = F</a:t>
            </a:r>
            <a:r>
              <a:rPr lang="en-US" sz="2800" baseline="-25000">
                <a:solidFill>
                  <a:srgbClr val="009900"/>
                </a:solidFill>
              </a:rPr>
              <a:t>0</a:t>
            </a:r>
            <a:r>
              <a:rPr lang="en-US" sz="2800">
                <a:solidFill>
                  <a:srgbClr val="009900"/>
                </a:solidFill>
              </a:rPr>
              <a:t> ;	  lnF</a:t>
            </a:r>
            <a:r>
              <a:rPr lang="en-US" sz="2800" baseline="-30000">
                <a:solidFill>
                  <a:srgbClr val="009900"/>
                </a:solidFill>
              </a:rPr>
              <a:t>O</a:t>
            </a:r>
            <a:r>
              <a:rPr lang="en-US" sz="2800">
                <a:solidFill>
                  <a:srgbClr val="009900"/>
                </a:solidFill>
              </a:rPr>
              <a:t> = C ; </a:t>
            </a:r>
          </a:p>
        </p:txBody>
      </p:sp>
      <p:sp>
        <p:nvSpPr>
          <p:cNvPr id="113702" name="Rectangle 38"/>
          <p:cNvSpPr>
            <a:spLocks noChangeArrowheads="1"/>
          </p:cNvSpPr>
          <p:nvPr/>
        </p:nvSpPr>
        <p:spPr bwMode="auto">
          <a:xfrm>
            <a:off x="4271963" y="1876425"/>
            <a:ext cx="0" cy="427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endParaRPr lang="en-US" sz="2800"/>
          </a:p>
        </p:txBody>
      </p:sp>
      <p:sp>
        <p:nvSpPr>
          <p:cNvPr id="113703" name="Rectangle 39"/>
          <p:cNvSpPr>
            <a:spLocks noChangeArrowheads="1"/>
          </p:cNvSpPr>
          <p:nvPr/>
        </p:nvSpPr>
        <p:spPr bwMode="auto">
          <a:xfrm>
            <a:off x="3943350" y="1876425"/>
            <a:ext cx="0" cy="427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endParaRPr lang="en-US" sz="2800"/>
          </a:p>
        </p:txBody>
      </p:sp>
      <p:sp>
        <p:nvSpPr>
          <p:cNvPr id="113704" name="Rectangle 40"/>
          <p:cNvSpPr>
            <a:spLocks noChangeArrowheads="1"/>
          </p:cNvSpPr>
          <p:nvPr/>
        </p:nvSpPr>
        <p:spPr bwMode="auto">
          <a:xfrm>
            <a:off x="4211638" y="1727200"/>
            <a:ext cx="79375"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VnBook-Antiqua" pitchFamily="34" charset="0"/>
              </a:rPr>
              <a:t> </a:t>
            </a:r>
            <a:endParaRPr lang="en-US" sz="2800"/>
          </a:p>
        </p:txBody>
      </p:sp>
      <p:sp>
        <p:nvSpPr>
          <p:cNvPr id="113705" name="Rectangle 41"/>
          <p:cNvSpPr>
            <a:spLocks noChangeArrowheads="1"/>
          </p:cNvSpPr>
          <p:nvPr/>
        </p:nvSpPr>
        <p:spPr bwMode="auto">
          <a:xfrm>
            <a:off x="2755900" y="2965450"/>
            <a:ext cx="714375"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VnBook-Antiqua" pitchFamily="34" charset="0"/>
              </a:rPr>
              <a:t>.        </a:t>
            </a:r>
            <a:endParaRPr lang="en-US" sz="2800"/>
          </a:p>
        </p:txBody>
      </p:sp>
      <p:sp>
        <p:nvSpPr>
          <p:cNvPr id="113706" name="Text Box 42"/>
          <p:cNvSpPr txBox="1">
            <a:spLocks noChangeArrowheads="1"/>
          </p:cNvSpPr>
          <p:nvPr/>
        </p:nvSpPr>
        <p:spPr bwMode="auto">
          <a:xfrm>
            <a:off x="136525" y="15890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sp>
        <p:nvSpPr>
          <p:cNvPr id="113707" name="Text Box 43"/>
          <p:cNvSpPr txBox="1">
            <a:spLocks noChangeArrowheads="1"/>
          </p:cNvSpPr>
          <p:nvPr/>
        </p:nvSpPr>
        <p:spPr bwMode="auto">
          <a:xfrm>
            <a:off x="4556125" y="18176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graphicFrame>
        <p:nvGraphicFramePr>
          <p:cNvPr id="113708" name="Object 44"/>
          <p:cNvGraphicFramePr>
            <a:graphicFrameLocks noChangeAspect="1"/>
          </p:cNvGraphicFramePr>
          <p:nvPr>
            <p:ph sz="quarter" idx="3"/>
          </p:nvPr>
        </p:nvGraphicFramePr>
        <p:xfrm>
          <a:off x="3729038" y="2233613"/>
          <a:ext cx="3281362" cy="581025"/>
        </p:xfrm>
        <a:graphic>
          <a:graphicData uri="http://schemas.openxmlformats.org/presentationml/2006/ole">
            <mc:AlternateContent xmlns:mc="http://schemas.openxmlformats.org/markup-compatibility/2006">
              <mc:Choice xmlns:v="urn:schemas-microsoft-com:vml" Requires="v">
                <p:oleObj spid="_x0000_s113718" name="Equation" r:id="rId9" imgW="1218960" imgH="215640" progId="Equation.3">
                  <p:embed/>
                </p:oleObj>
              </mc:Choice>
              <mc:Fallback>
                <p:oleObj name="Equation" r:id="rId9" imgW="1218960" imgH="215640" progId="Equation.3">
                  <p:embed/>
                  <p:pic>
                    <p:nvPicPr>
                      <p:cNvPr id="0" name="Object 4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729038" y="2233613"/>
                        <a:ext cx="3281362" cy="5810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13709" name="Text Box 45"/>
          <p:cNvSpPr txBox="1">
            <a:spLocks noChangeArrowheads="1"/>
          </p:cNvSpPr>
          <p:nvPr/>
        </p:nvSpPr>
        <p:spPr bwMode="auto">
          <a:xfrm>
            <a:off x="669925" y="28082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graphicFrame>
        <p:nvGraphicFramePr>
          <p:cNvPr id="113710" name="Object 46"/>
          <p:cNvGraphicFramePr>
            <a:graphicFrameLocks noChangeAspect="1"/>
          </p:cNvGraphicFramePr>
          <p:nvPr/>
        </p:nvGraphicFramePr>
        <p:xfrm>
          <a:off x="1085850" y="3044825"/>
          <a:ext cx="5086350" cy="987425"/>
        </p:xfrm>
        <a:graphic>
          <a:graphicData uri="http://schemas.openxmlformats.org/presentationml/2006/ole">
            <mc:AlternateContent xmlns:mc="http://schemas.openxmlformats.org/markup-compatibility/2006">
              <mc:Choice xmlns:v="urn:schemas-microsoft-com:vml" Requires="v">
                <p:oleObj spid="_x0000_s113719" name="Equation" r:id="rId11" imgW="2158920" imgH="419040" progId="Equation.3">
                  <p:embed/>
                </p:oleObj>
              </mc:Choice>
              <mc:Fallback>
                <p:oleObj name="Equation" r:id="rId11" imgW="2158920" imgH="419040" progId="Equation.3">
                  <p:embed/>
                  <p:pic>
                    <p:nvPicPr>
                      <p:cNvPr id="0" name="Object 4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085850" y="3044825"/>
                        <a:ext cx="5086350" cy="9874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13711" name="Text Box 47"/>
          <p:cNvSpPr txBox="1">
            <a:spLocks noChangeArrowheads="1"/>
          </p:cNvSpPr>
          <p:nvPr/>
        </p:nvSpPr>
        <p:spPr bwMode="auto">
          <a:xfrm>
            <a:off x="4784725" y="26558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graphicFrame>
        <p:nvGraphicFramePr>
          <p:cNvPr id="113712" name="Object 48"/>
          <p:cNvGraphicFramePr>
            <a:graphicFrameLocks noChangeAspect="1"/>
          </p:cNvGraphicFramePr>
          <p:nvPr/>
        </p:nvGraphicFramePr>
        <p:xfrm>
          <a:off x="4514850" y="3321050"/>
          <a:ext cx="114300" cy="215900"/>
        </p:xfrm>
        <a:graphic>
          <a:graphicData uri="http://schemas.openxmlformats.org/presentationml/2006/ole">
            <mc:AlternateContent xmlns:mc="http://schemas.openxmlformats.org/markup-compatibility/2006">
              <mc:Choice xmlns:v="urn:schemas-microsoft-com:vml" Requires="v">
                <p:oleObj spid="_x0000_s113720" name="Equation" r:id="rId13" imgW="114120" imgH="215640" progId="Equation.3">
                  <p:embed/>
                </p:oleObj>
              </mc:Choice>
              <mc:Fallback>
                <p:oleObj name="Equation" r:id="rId13" imgW="114120" imgH="215640" progId="Equation.3">
                  <p:embed/>
                  <p:pic>
                    <p:nvPicPr>
                      <p:cNvPr id="0" name="Object 4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514850" y="3321050"/>
                        <a:ext cx="114300" cy="215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13713" name="Text Box 49"/>
          <p:cNvSpPr txBox="1">
            <a:spLocks noChangeArrowheads="1"/>
          </p:cNvSpPr>
          <p:nvPr/>
        </p:nvSpPr>
        <p:spPr bwMode="auto">
          <a:xfrm>
            <a:off x="4632325" y="26558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sp>
        <p:nvSpPr>
          <p:cNvPr id="113714" name="Text Box 50"/>
          <p:cNvSpPr txBox="1">
            <a:spLocks noChangeArrowheads="1"/>
          </p:cNvSpPr>
          <p:nvPr/>
        </p:nvSpPr>
        <p:spPr bwMode="auto">
          <a:xfrm>
            <a:off x="7794625" y="5703888"/>
            <a:ext cx="1116013"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(2.18)</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13666">
                                            <p:txEl>
                                              <p:pRg st="0" end="0"/>
                                            </p:txEl>
                                          </p:spTgt>
                                        </p:tgtEl>
                                        <p:attrNameLst>
                                          <p:attrName>style.visibility</p:attrName>
                                        </p:attrNameLst>
                                      </p:cBhvr>
                                      <p:to>
                                        <p:strVal val="visible"/>
                                      </p:to>
                                    </p:set>
                                    <p:animEffect transition="in" filter="checkerboard(across)">
                                      <p:cBhvr>
                                        <p:cTn id="7" dur="2000"/>
                                        <p:tgtEl>
                                          <p:spTgt spid="113666">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113697"/>
                                        </p:tgtEl>
                                        <p:attrNameLst>
                                          <p:attrName>style.visibility</p:attrName>
                                        </p:attrNameLst>
                                      </p:cBhvr>
                                      <p:to>
                                        <p:strVal val="visible"/>
                                      </p:to>
                                    </p:set>
                                    <p:animEffect transition="in" filter="wipe(up)">
                                      <p:cBhvr>
                                        <p:cTn id="12" dur="2000"/>
                                        <p:tgtEl>
                                          <p:spTgt spid="11369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113668"/>
                                        </p:tgtEl>
                                        <p:attrNameLst>
                                          <p:attrName>style.visibility</p:attrName>
                                        </p:attrNameLst>
                                      </p:cBhvr>
                                      <p:to>
                                        <p:strVal val="visible"/>
                                      </p:to>
                                    </p:set>
                                    <p:animEffect transition="in" filter="wheel(4)">
                                      <p:cBhvr>
                                        <p:cTn id="17" dur="2000"/>
                                        <p:tgtEl>
                                          <p:spTgt spid="11366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113667"/>
                                        </p:tgtEl>
                                        <p:attrNameLst>
                                          <p:attrName>style.visibility</p:attrName>
                                        </p:attrNameLst>
                                      </p:cBhvr>
                                      <p:to>
                                        <p:strVal val="visible"/>
                                      </p:to>
                                    </p:set>
                                    <p:animEffect transition="in" filter="wheel(4)">
                                      <p:cBhvr>
                                        <p:cTn id="22" dur="2000"/>
                                        <p:tgtEl>
                                          <p:spTgt spid="11366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113708"/>
                                        </p:tgtEl>
                                        <p:attrNameLst>
                                          <p:attrName>style.visibility</p:attrName>
                                        </p:attrNameLst>
                                      </p:cBhvr>
                                      <p:to>
                                        <p:strVal val="visible"/>
                                      </p:to>
                                    </p:set>
                                    <p:animEffect transition="in" filter="wheel(4)">
                                      <p:cBhvr>
                                        <p:cTn id="27" dur="2000"/>
                                        <p:tgtEl>
                                          <p:spTgt spid="113708"/>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113710"/>
                                        </p:tgtEl>
                                        <p:attrNameLst>
                                          <p:attrName>style.visibility</p:attrName>
                                        </p:attrNameLst>
                                      </p:cBhvr>
                                      <p:to>
                                        <p:strVal val="visible"/>
                                      </p:to>
                                    </p:set>
                                    <p:animEffect transition="in" filter="wheel(4)">
                                      <p:cBhvr>
                                        <p:cTn id="32" dur="2000"/>
                                        <p:tgtEl>
                                          <p:spTgt spid="113710"/>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4" presetClass="entr" presetSubtype="16" fill="hold" grpId="0" nodeType="clickEffect">
                                  <p:stCondLst>
                                    <p:cond delay="0"/>
                                  </p:stCondLst>
                                  <p:childTnLst>
                                    <p:set>
                                      <p:cBhvr>
                                        <p:cTn id="36" dur="1" fill="hold">
                                          <p:stCondLst>
                                            <p:cond delay="0"/>
                                          </p:stCondLst>
                                        </p:cTn>
                                        <p:tgtEl>
                                          <p:spTgt spid="113701"/>
                                        </p:tgtEl>
                                        <p:attrNameLst>
                                          <p:attrName>style.visibility</p:attrName>
                                        </p:attrNameLst>
                                      </p:cBhvr>
                                      <p:to>
                                        <p:strVal val="visible"/>
                                      </p:to>
                                    </p:set>
                                    <p:animEffect transition="in" filter="box(in)">
                                      <p:cBhvr>
                                        <p:cTn id="37" dur="2000"/>
                                        <p:tgtEl>
                                          <p:spTgt spid="113701"/>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nodeType="clickEffect">
                                  <p:stCondLst>
                                    <p:cond delay="0"/>
                                  </p:stCondLst>
                                  <p:childTnLst>
                                    <p:set>
                                      <p:cBhvr>
                                        <p:cTn id="41" dur="1" fill="hold">
                                          <p:stCondLst>
                                            <p:cond delay="0"/>
                                          </p:stCondLst>
                                        </p:cTn>
                                        <p:tgtEl>
                                          <p:spTgt spid="113698"/>
                                        </p:tgtEl>
                                        <p:attrNameLst>
                                          <p:attrName>style.visibility</p:attrName>
                                        </p:attrNameLst>
                                      </p:cBhvr>
                                      <p:to>
                                        <p:strVal val="visible"/>
                                      </p:to>
                                    </p:set>
                                    <p:animEffect transition="in" filter="checkerboard(across)">
                                      <p:cBhvr>
                                        <p:cTn id="42" dur="2000"/>
                                        <p:tgtEl>
                                          <p:spTgt spid="113698"/>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grpId="0" nodeType="clickEffect">
                                  <p:stCondLst>
                                    <p:cond delay="0"/>
                                  </p:stCondLst>
                                  <p:childTnLst>
                                    <p:set>
                                      <p:cBhvr>
                                        <p:cTn id="46" dur="1" fill="hold">
                                          <p:stCondLst>
                                            <p:cond delay="0"/>
                                          </p:stCondLst>
                                        </p:cTn>
                                        <p:tgtEl>
                                          <p:spTgt spid="113699"/>
                                        </p:tgtEl>
                                        <p:attrNameLst>
                                          <p:attrName>style.visibility</p:attrName>
                                        </p:attrNameLst>
                                      </p:cBhvr>
                                      <p:to>
                                        <p:strVal val="visible"/>
                                      </p:to>
                                    </p:set>
                                    <p:animEffect transition="in" filter="checkerboard(across)">
                                      <p:cBhvr>
                                        <p:cTn id="47" dur="2000"/>
                                        <p:tgtEl>
                                          <p:spTgt spid="113699"/>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 presetClass="entr" presetSubtype="4" fill="hold" nodeType="clickEffect">
                                  <p:stCondLst>
                                    <p:cond delay="0"/>
                                  </p:stCondLst>
                                  <p:childTnLst>
                                    <p:set>
                                      <p:cBhvr>
                                        <p:cTn id="51" dur="1" fill="hold">
                                          <p:stCondLst>
                                            <p:cond delay="0"/>
                                          </p:stCondLst>
                                        </p:cTn>
                                        <p:tgtEl>
                                          <p:spTgt spid="113700"/>
                                        </p:tgtEl>
                                        <p:attrNameLst>
                                          <p:attrName>style.visibility</p:attrName>
                                        </p:attrNameLst>
                                      </p:cBhvr>
                                      <p:to>
                                        <p:strVal val="visible"/>
                                      </p:to>
                                    </p:set>
                                    <p:anim calcmode="lin" valueType="num">
                                      <p:cBhvr additive="base">
                                        <p:cTn id="52" dur="2000" fill="hold"/>
                                        <p:tgtEl>
                                          <p:spTgt spid="113700"/>
                                        </p:tgtEl>
                                        <p:attrNameLst>
                                          <p:attrName>ppt_x</p:attrName>
                                        </p:attrNameLst>
                                      </p:cBhvr>
                                      <p:tavLst>
                                        <p:tav tm="0">
                                          <p:val>
                                            <p:strVal val="#ppt_x"/>
                                          </p:val>
                                        </p:tav>
                                        <p:tav tm="100000">
                                          <p:val>
                                            <p:strVal val="#ppt_x"/>
                                          </p:val>
                                        </p:tav>
                                      </p:tavLst>
                                    </p:anim>
                                    <p:anim calcmode="lin" valueType="num">
                                      <p:cBhvr additive="base">
                                        <p:cTn id="53" dur="2000" fill="hold"/>
                                        <p:tgtEl>
                                          <p:spTgt spid="11370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666" grpId="0" build="p" autoUpdateAnimBg="0"/>
      <p:bldP spid="113697" grpId="0" autoUpdateAnimBg="0"/>
      <p:bldP spid="113699" grpId="0" autoUpdateAnimBg="0"/>
      <p:bldP spid="113701" grpId="0"/>
    </p:bldLst>
  </p:timing>
</p:sld>
</file>

<file path=ppt/slides/slide6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14690" name="Rectangle 2"/>
          <p:cNvSpPr>
            <a:spLocks noGrp="1" noChangeArrowheads="1"/>
          </p:cNvSpPr>
          <p:nvPr>
            <p:ph type="body" sz="half" idx="1"/>
          </p:nvPr>
        </p:nvSpPr>
        <p:spPr>
          <a:xfrm>
            <a:off x="457200" y="304800"/>
            <a:ext cx="6248400" cy="1143000"/>
          </a:xfrm>
        </p:spPr>
        <p:txBody>
          <a:bodyPr/>
          <a:lstStyle/>
          <a:p>
            <a:r>
              <a:rPr lang="en-US" sz="2800" b="1"/>
              <a:t>2.10. Thế năng biến dạng đàn hồi</a:t>
            </a:r>
            <a:r>
              <a:rPr lang="en-US" sz="2800"/>
              <a:t>.</a:t>
            </a:r>
            <a:r>
              <a:rPr lang="en-US" sz="2800">
                <a:solidFill>
                  <a:srgbClr val="800000"/>
                </a:solidFill>
              </a:rPr>
              <a:t> </a:t>
            </a:r>
          </a:p>
        </p:txBody>
      </p:sp>
      <p:sp>
        <p:nvSpPr>
          <p:cNvPr id="114691" name="Text Box 3"/>
          <p:cNvSpPr txBox="1">
            <a:spLocks noChangeArrowheads="1"/>
          </p:cNvSpPr>
          <p:nvPr/>
        </p:nvSpPr>
        <p:spPr bwMode="auto">
          <a:xfrm>
            <a:off x="898525" y="2071688"/>
            <a:ext cx="207168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FF"/>
                </a:solidFill>
              </a:rPr>
              <a:t>dA = P dΔl.</a:t>
            </a:r>
            <a:r>
              <a:rPr lang="en-US" sz="2800"/>
              <a:t> </a:t>
            </a:r>
          </a:p>
        </p:txBody>
      </p:sp>
      <p:graphicFrame>
        <p:nvGraphicFramePr>
          <p:cNvPr id="114692" name="Object 4"/>
          <p:cNvGraphicFramePr>
            <a:graphicFrameLocks noChangeAspect="1"/>
          </p:cNvGraphicFramePr>
          <p:nvPr/>
        </p:nvGraphicFramePr>
        <p:xfrm>
          <a:off x="457200" y="5105400"/>
          <a:ext cx="6057900" cy="1274763"/>
        </p:xfrm>
        <a:graphic>
          <a:graphicData uri="http://schemas.openxmlformats.org/presentationml/2006/ole">
            <mc:AlternateContent xmlns:mc="http://schemas.openxmlformats.org/markup-compatibility/2006">
              <mc:Choice xmlns:v="urn:schemas-microsoft-com:vml" Requires="v">
                <p:oleObj spid="_x0000_s114779" name="Document" r:id="rId3" imgW="2246760" imgH="507960" progId="Word.Document.8">
                  <p:embed/>
                </p:oleObj>
              </mc:Choice>
              <mc:Fallback>
                <p:oleObj name="Document" r:id="rId3" imgW="2246760" imgH="507960" progId="Word.Document.8">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7200" y="5105400"/>
                        <a:ext cx="6057900" cy="12747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14693" name="Text Box 5"/>
          <p:cNvSpPr txBox="1">
            <a:spLocks noChangeArrowheads="1"/>
          </p:cNvSpPr>
          <p:nvPr/>
        </p:nvSpPr>
        <p:spPr bwMode="auto">
          <a:xfrm>
            <a:off x="1447800" y="4119563"/>
            <a:ext cx="121443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(2. 19)</a:t>
            </a:r>
          </a:p>
        </p:txBody>
      </p:sp>
      <p:sp>
        <p:nvSpPr>
          <p:cNvPr id="114694" name="Text Box 6"/>
          <p:cNvSpPr txBox="1">
            <a:spLocks noChangeArrowheads="1"/>
          </p:cNvSpPr>
          <p:nvPr/>
        </p:nvSpPr>
        <p:spPr bwMode="auto">
          <a:xfrm>
            <a:off x="7167563" y="5499100"/>
            <a:ext cx="1214437"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(2. 20)</a:t>
            </a:r>
          </a:p>
        </p:txBody>
      </p:sp>
      <p:sp>
        <p:nvSpPr>
          <p:cNvPr id="114695" name="Line 7"/>
          <p:cNvSpPr>
            <a:spLocks noChangeShapeType="1"/>
          </p:cNvSpPr>
          <p:nvPr/>
        </p:nvSpPr>
        <p:spPr bwMode="auto">
          <a:xfrm>
            <a:off x="7146925" y="4248150"/>
            <a:ext cx="1530350"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14696" name="Line 8"/>
          <p:cNvSpPr>
            <a:spLocks noChangeShapeType="1"/>
          </p:cNvSpPr>
          <p:nvPr/>
        </p:nvSpPr>
        <p:spPr bwMode="auto">
          <a:xfrm flipV="1">
            <a:off x="7146925" y="1866900"/>
            <a:ext cx="0" cy="238125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14697" name="Line 9"/>
          <p:cNvSpPr>
            <a:spLocks noChangeShapeType="1"/>
          </p:cNvSpPr>
          <p:nvPr/>
        </p:nvSpPr>
        <p:spPr bwMode="auto">
          <a:xfrm flipV="1">
            <a:off x="7146925" y="2063750"/>
            <a:ext cx="1027113" cy="2181225"/>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698" name="Line 10"/>
          <p:cNvSpPr>
            <a:spLocks noChangeShapeType="1"/>
          </p:cNvSpPr>
          <p:nvPr/>
        </p:nvSpPr>
        <p:spPr bwMode="auto">
          <a:xfrm>
            <a:off x="7146925" y="2413000"/>
            <a:ext cx="855663" cy="0"/>
          </a:xfrm>
          <a:prstGeom prst="line">
            <a:avLst/>
          </a:prstGeom>
          <a:noFill/>
          <a:ln w="952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699" name="Line 11"/>
          <p:cNvSpPr>
            <a:spLocks noChangeShapeType="1"/>
          </p:cNvSpPr>
          <p:nvPr/>
        </p:nvSpPr>
        <p:spPr bwMode="auto">
          <a:xfrm>
            <a:off x="7146925" y="2660650"/>
            <a:ext cx="739775" cy="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700" name="Line 12"/>
          <p:cNvSpPr>
            <a:spLocks noChangeShapeType="1"/>
          </p:cNvSpPr>
          <p:nvPr/>
        </p:nvSpPr>
        <p:spPr bwMode="auto">
          <a:xfrm>
            <a:off x="8013700" y="2414588"/>
            <a:ext cx="0" cy="18367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701" name="Line 13"/>
          <p:cNvSpPr>
            <a:spLocks noChangeShapeType="1"/>
          </p:cNvSpPr>
          <p:nvPr/>
        </p:nvSpPr>
        <p:spPr bwMode="auto">
          <a:xfrm>
            <a:off x="7888288" y="2660650"/>
            <a:ext cx="0" cy="15843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114702" name="Group 14"/>
          <p:cNvGrpSpPr>
            <a:grpSpLocks/>
          </p:cNvGrpSpPr>
          <p:nvPr/>
        </p:nvGrpSpPr>
        <p:grpSpPr bwMode="auto">
          <a:xfrm>
            <a:off x="7888288" y="2560638"/>
            <a:ext cx="119062" cy="1643062"/>
            <a:chOff x="4969" y="1613"/>
            <a:chExt cx="75" cy="1035"/>
          </a:xfrm>
        </p:grpSpPr>
        <p:sp>
          <p:nvSpPr>
            <p:cNvPr id="114703" name="Line 15"/>
            <p:cNvSpPr>
              <a:spLocks noChangeShapeType="1"/>
            </p:cNvSpPr>
            <p:nvPr/>
          </p:nvSpPr>
          <p:spPr bwMode="auto">
            <a:xfrm flipH="1">
              <a:off x="4969" y="1613"/>
              <a:ext cx="75"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704" name="Line 16"/>
            <p:cNvSpPr>
              <a:spLocks noChangeShapeType="1"/>
            </p:cNvSpPr>
            <p:nvPr/>
          </p:nvSpPr>
          <p:spPr bwMode="auto">
            <a:xfrm flipH="1">
              <a:off x="4969" y="1686"/>
              <a:ext cx="75"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705" name="Line 17"/>
            <p:cNvSpPr>
              <a:spLocks noChangeShapeType="1"/>
            </p:cNvSpPr>
            <p:nvPr/>
          </p:nvSpPr>
          <p:spPr bwMode="auto">
            <a:xfrm flipH="1">
              <a:off x="4969" y="1758"/>
              <a:ext cx="75"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706" name="Line 18"/>
            <p:cNvSpPr>
              <a:spLocks noChangeShapeType="1"/>
            </p:cNvSpPr>
            <p:nvPr/>
          </p:nvSpPr>
          <p:spPr bwMode="auto">
            <a:xfrm flipH="1">
              <a:off x="4969" y="1832"/>
              <a:ext cx="75"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707" name="Line 19"/>
            <p:cNvSpPr>
              <a:spLocks noChangeShapeType="1"/>
            </p:cNvSpPr>
            <p:nvPr/>
          </p:nvSpPr>
          <p:spPr bwMode="auto">
            <a:xfrm flipH="1">
              <a:off x="4969" y="1904"/>
              <a:ext cx="75"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708" name="Line 20"/>
            <p:cNvSpPr>
              <a:spLocks noChangeShapeType="1"/>
            </p:cNvSpPr>
            <p:nvPr/>
          </p:nvSpPr>
          <p:spPr bwMode="auto">
            <a:xfrm flipH="1">
              <a:off x="4969" y="1988"/>
              <a:ext cx="75"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709" name="Line 21"/>
            <p:cNvSpPr>
              <a:spLocks noChangeShapeType="1"/>
            </p:cNvSpPr>
            <p:nvPr/>
          </p:nvSpPr>
          <p:spPr bwMode="auto">
            <a:xfrm flipH="1">
              <a:off x="4969" y="2061"/>
              <a:ext cx="75"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710" name="Line 22"/>
            <p:cNvSpPr>
              <a:spLocks noChangeShapeType="1"/>
            </p:cNvSpPr>
            <p:nvPr/>
          </p:nvSpPr>
          <p:spPr bwMode="auto">
            <a:xfrm flipH="1">
              <a:off x="4969" y="2134"/>
              <a:ext cx="75"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711" name="Line 23"/>
            <p:cNvSpPr>
              <a:spLocks noChangeShapeType="1"/>
            </p:cNvSpPr>
            <p:nvPr/>
          </p:nvSpPr>
          <p:spPr bwMode="auto">
            <a:xfrm flipH="1">
              <a:off x="4969" y="2207"/>
              <a:ext cx="75"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712" name="Line 24"/>
            <p:cNvSpPr>
              <a:spLocks noChangeShapeType="1"/>
            </p:cNvSpPr>
            <p:nvPr/>
          </p:nvSpPr>
          <p:spPr bwMode="auto">
            <a:xfrm flipH="1">
              <a:off x="4969" y="2280"/>
              <a:ext cx="75"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713" name="Line 25"/>
            <p:cNvSpPr>
              <a:spLocks noChangeShapeType="1"/>
            </p:cNvSpPr>
            <p:nvPr/>
          </p:nvSpPr>
          <p:spPr bwMode="auto">
            <a:xfrm flipH="1">
              <a:off x="4969" y="2352"/>
              <a:ext cx="75"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714" name="Line 26"/>
            <p:cNvSpPr>
              <a:spLocks noChangeShapeType="1"/>
            </p:cNvSpPr>
            <p:nvPr/>
          </p:nvSpPr>
          <p:spPr bwMode="auto">
            <a:xfrm flipH="1">
              <a:off x="4969" y="2426"/>
              <a:ext cx="75"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715" name="Line 27"/>
            <p:cNvSpPr>
              <a:spLocks noChangeShapeType="1"/>
            </p:cNvSpPr>
            <p:nvPr/>
          </p:nvSpPr>
          <p:spPr bwMode="auto">
            <a:xfrm flipH="1">
              <a:off x="4969" y="2498"/>
              <a:ext cx="75"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716" name="Line 28"/>
            <p:cNvSpPr>
              <a:spLocks noChangeShapeType="1"/>
            </p:cNvSpPr>
            <p:nvPr/>
          </p:nvSpPr>
          <p:spPr bwMode="auto">
            <a:xfrm flipH="1">
              <a:off x="4969" y="2561"/>
              <a:ext cx="75"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14717" name="Line 29"/>
          <p:cNvSpPr>
            <a:spLocks noChangeShapeType="1"/>
          </p:cNvSpPr>
          <p:nvPr/>
        </p:nvSpPr>
        <p:spPr bwMode="auto">
          <a:xfrm flipH="1">
            <a:off x="7945438" y="4164013"/>
            <a:ext cx="63500" cy="746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718" name="Line 30"/>
          <p:cNvSpPr>
            <a:spLocks noChangeShapeType="1"/>
          </p:cNvSpPr>
          <p:nvPr/>
        </p:nvSpPr>
        <p:spPr bwMode="auto">
          <a:xfrm>
            <a:off x="7146925" y="4248150"/>
            <a:ext cx="0" cy="6032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719" name="Line 31"/>
          <p:cNvSpPr>
            <a:spLocks noChangeShapeType="1"/>
          </p:cNvSpPr>
          <p:nvPr/>
        </p:nvSpPr>
        <p:spPr bwMode="auto">
          <a:xfrm>
            <a:off x="7888288" y="4248150"/>
            <a:ext cx="0" cy="6032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720" name="Line 32"/>
          <p:cNvSpPr>
            <a:spLocks noChangeShapeType="1"/>
          </p:cNvSpPr>
          <p:nvPr/>
        </p:nvSpPr>
        <p:spPr bwMode="auto">
          <a:xfrm>
            <a:off x="8016875" y="4248150"/>
            <a:ext cx="0" cy="603250"/>
          </a:xfrm>
          <a:prstGeom prst="line">
            <a:avLst/>
          </a:prstGeom>
          <a:noFill/>
          <a:ln w="952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721" name="Line 33"/>
          <p:cNvSpPr>
            <a:spLocks noChangeShapeType="1"/>
          </p:cNvSpPr>
          <p:nvPr/>
        </p:nvSpPr>
        <p:spPr bwMode="auto">
          <a:xfrm>
            <a:off x="7143750" y="4805363"/>
            <a:ext cx="739775"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14722" name="Line 34"/>
          <p:cNvSpPr>
            <a:spLocks noChangeShapeType="1"/>
          </p:cNvSpPr>
          <p:nvPr/>
        </p:nvSpPr>
        <p:spPr bwMode="auto">
          <a:xfrm flipH="1">
            <a:off x="8002588" y="4813300"/>
            <a:ext cx="561975" cy="0"/>
          </a:xfrm>
          <a:prstGeom prst="line">
            <a:avLst/>
          </a:prstGeom>
          <a:noFill/>
          <a:ln w="9525">
            <a:solidFill>
              <a:srgbClr val="8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14723" name="Text Box 35"/>
          <p:cNvSpPr txBox="1">
            <a:spLocks noChangeArrowheads="1"/>
          </p:cNvSpPr>
          <p:nvPr/>
        </p:nvSpPr>
        <p:spPr bwMode="auto">
          <a:xfrm>
            <a:off x="6096000" y="2058988"/>
            <a:ext cx="1241425" cy="593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993300"/>
                </a:solidFill>
              </a:rPr>
              <a:t>P+dP</a:t>
            </a:r>
          </a:p>
        </p:txBody>
      </p:sp>
      <p:sp>
        <p:nvSpPr>
          <p:cNvPr id="114724" name="Text Box 36"/>
          <p:cNvSpPr txBox="1">
            <a:spLocks noChangeArrowheads="1"/>
          </p:cNvSpPr>
          <p:nvPr/>
        </p:nvSpPr>
        <p:spPr bwMode="auto">
          <a:xfrm>
            <a:off x="6746875" y="2460625"/>
            <a:ext cx="51276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P</a:t>
            </a:r>
          </a:p>
        </p:txBody>
      </p:sp>
      <p:sp>
        <p:nvSpPr>
          <p:cNvPr id="114725" name="Text Box 37"/>
          <p:cNvSpPr txBox="1">
            <a:spLocks noChangeArrowheads="1"/>
          </p:cNvSpPr>
          <p:nvPr/>
        </p:nvSpPr>
        <p:spPr bwMode="auto">
          <a:xfrm>
            <a:off x="6724650" y="1728788"/>
            <a:ext cx="5143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P</a:t>
            </a:r>
          </a:p>
        </p:txBody>
      </p:sp>
      <p:sp>
        <p:nvSpPr>
          <p:cNvPr id="114726" name="Text Box 38"/>
          <p:cNvSpPr txBox="1">
            <a:spLocks noChangeArrowheads="1"/>
          </p:cNvSpPr>
          <p:nvPr/>
        </p:nvSpPr>
        <p:spPr bwMode="auto">
          <a:xfrm>
            <a:off x="6756400" y="4048125"/>
            <a:ext cx="514350" cy="595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O</a:t>
            </a:r>
          </a:p>
        </p:txBody>
      </p:sp>
      <p:sp>
        <p:nvSpPr>
          <p:cNvPr id="114727" name="Text Box 39"/>
          <p:cNvSpPr txBox="1">
            <a:spLocks noChangeArrowheads="1"/>
          </p:cNvSpPr>
          <p:nvPr/>
        </p:nvSpPr>
        <p:spPr bwMode="auto">
          <a:xfrm>
            <a:off x="8002588" y="2382838"/>
            <a:ext cx="512762" cy="593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A</a:t>
            </a:r>
          </a:p>
        </p:txBody>
      </p:sp>
      <p:sp>
        <p:nvSpPr>
          <p:cNvPr id="114728" name="Text Box 40"/>
          <p:cNvSpPr txBox="1">
            <a:spLocks noChangeArrowheads="1"/>
          </p:cNvSpPr>
          <p:nvPr/>
        </p:nvSpPr>
        <p:spPr bwMode="auto">
          <a:xfrm>
            <a:off x="7499350" y="3817938"/>
            <a:ext cx="512763" cy="596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C</a:t>
            </a:r>
          </a:p>
        </p:txBody>
      </p:sp>
      <p:sp>
        <p:nvSpPr>
          <p:cNvPr id="114729" name="Text Box 41"/>
          <p:cNvSpPr txBox="1">
            <a:spLocks noChangeArrowheads="1"/>
          </p:cNvSpPr>
          <p:nvPr/>
        </p:nvSpPr>
        <p:spPr bwMode="auto">
          <a:xfrm>
            <a:off x="7289800" y="4378325"/>
            <a:ext cx="684213" cy="593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l-GR" sz="2800" noProof="1">
                <a:solidFill>
                  <a:srgbClr val="000000"/>
                </a:solidFill>
              </a:rPr>
              <a:t>Δ</a:t>
            </a:r>
            <a:r>
              <a:rPr lang="en-US" sz="2800" noProof="1">
                <a:solidFill>
                  <a:srgbClr val="000000"/>
                </a:solidFill>
              </a:rPr>
              <a:t>l</a:t>
            </a:r>
            <a:endParaRPr lang="en-US" sz="2800">
              <a:solidFill>
                <a:srgbClr val="000000"/>
              </a:solidFill>
            </a:endParaRPr>
          </a:p>
        </p:txBody>
      </p:sp>
      <p:sp>
        <p:nvSpPr>
          <p:cNvPr id="114730" name="Text Box 42"/>
          <p:cNvSpPr txBox="1">
            <a:spLocks noChangeArrowheads="1"/>
          </p:cNvSpPr>
          <p:nvPr/>
        </p:nvSpPr>
        <p:spPr bwMode="auto">
          <a:xfrm>
            <a:off x="8001000" y="4378325"/>
            <a:ext cx="1136650" cy="593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noProof="1">
                <a:solidFill>
                  <a:srgbClr val="993300"/>
                </a:solidFill>
              </a:rPr>
              <a:t>d</a:t>
            </a:r>
            <a:r>
              <a:rPr lang="el-GR" sz="2800" noProof="1">
                <a:solidFill>
                  <a:srgbClr val="993300"/>
                </a:solidFill>
              </a:rPr>
              <a:t>Δ</a:t>
            </a:r>
            <a:r>
              <a:rPr lang="en-US" sz="2800" noProof="1">
                <a:solidFill>
                  <a:srgbClr val="993300"/>
                </a:solidFill>
              </a:rPr>
              <a:t>l</a:t>
            </a:r>
            <a:endParaRPr lang="en-US" sz="2800">
              <a:solidFill>
                <a:srgbClr val="993300"/>
              </a:solidFill>
            </a:endParaRPr>
          </a:p>
        </p:txBody>
      </p:sp>
      <p:sp>
        <p:nvSpPr>
          <p:cNvPr id="114731" name="Text Box 43"/>
          <p:cNvSpPr txBox="1">
            <a:spLocks noChangeArrowheads="1"/>
          </p:cNvSpPr>
          <p:nvPr/>
        </p:nvSpPr>
        <p:spPr bwMode="auto">
          <a:xfrm>
            <a:off x="8553450" y="4119563"/>
            <a:ext cx="685800" cy="595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l-GR" sz="2800" noProof="1">
                <a:solidFill>
                  <a:srgbClr val="000000"/>
                </a:solidFill>
              </a:rPr>
              <a:t>Δ</a:t>
            </a:r>
            <a:r>
              <a:rPr lang="en-US" sz="2800" noProof="1">
                <a:solidFill>
                  <a:srgbClr val="000000"/>
                </a:solidFill>
              </a:rPr>
              <a:t>l</a:t>
            </a:r>
            <a:endParaRPr lang="en-US" sz="2800">
              <a:solidFill>
                <a:srgbClr val="000000"/>
              </a:solidFill>
            </a:endParaRPr>
          </a:p>
        </p:txBody>
      </p:sp>
      <p:grpSp>
        <p:nvGrpSpPr>
          <p:cNvPr id="114732" name="Group 44"/>
          <p:cNvGrpSpPr>
            <a:grpSpLocks/>
          </p:cNvGrpSpPr>
          <p:nvPr/>
        </p:nvGrpSpPr>
        <p:grpSpPr bwMode="auto">
          <a:xfrm>
            <a:off x="3895725" y="1704975"/>
            <a:ext cx="2257425" cy="3325813"/>
            <a:chOff x="-768" y="1074"/>
            <a:chExt cx="1422" cy="2095"/>
          </a:xfrm>
        </p:grpSpPr>
        <p:grpSp>
          <p:nvGrpSpPr>
            <p:cNvPr id="114733" name="Group 45"/>
            <p:cNvGrpSpPr>
              <a:grpSpLocks/>
            </p:cNvGrpSpPr>
            <p:nvPr/>
          </p:nvGrpSpPr>
          <p:grpSpPr bwMode="auto">
            <a:xfrm>
              <a:off x="-768" y="1137"/>
              <a:ext cx="1422" cy="1565"/>
              <a:chOff x="2592" y="831"/>
              <a:chExt cx="1422" cy="1565"/>
            </a:xfrm>
          </p:grpSpPr>
          <p:sp>
            <p:nvSpPr>
              <p:cNvPr id="114734" name="Line 46"/>
              <p:cNvSpPr>
                <a:spLocks noChangeShapeType="1"/>
              </p:cNvSpPr>
              <p:nvPr/>
            </p:nvSpPr>
            <p:spPr bwMode="auto">
              <a:xfrm>
                <a:off x="2592" y="961"/>
                <a:ext cx="105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735" name="Line 47"/>
              <p:cNvSpPr>
                <a:spLocks noChangeShapeType="1"/>
              </p:cNvSpPr>
              <p:nvPr/>
            </p:nvSpPr>
            <p:spPr bwMode="auto">
              <a:xfrm flipH="1">
                <a:off x="2592" y="831"/>
                <a:ext cx="150" cy="1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736" name="Line 48"/>
              <p:cNvSpPr>
                <a:spLocks noChangeShapeType="1"/>
              </p:cNvSpPr>
              <p:nvPr/>
            </p:nvSpPr>
            <p:spPr bwMode="auto">
              <a:xfrm flipH="1">
                <a:off x="2742" y="831"/>
                <a:ext cx="151" cy="1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737" name="Line 49"/>
              <p:cNvSpPr>
                <a:spLocks noChangeShapeType="1"/>
              </p:cNvSpPr>
              <p:nvPr/>
            </p:nvSpPr>
            <p:spPr bwMode="auto">
              <a:xfrm flipH="1">
                <a:off x="2893" y="831"/>
                <a:ext cx="150" cy="1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738" name="Line 50"/>
              <p:cNvSpPr>
                <a:spLocks noChangeShapeType="1"/>
              </p:cNvSpPr>
              <p:nvPr/>
            </p:nvSpPr>
            <p:spPr bwMode="auto">
              <a:xfrm flipH="1">
                <a:off x="3043" y="831"/>
                <a:ext cx="152" cy="1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739" name="Line 51"/>
              <p:cNvSpPr>
                <a:spLocks noChangeShapeType="1"/>
              </p:cNvSpPr>
              <p:nvPr/>
            </p:nvSpPr>
            <p:spPr bwMode="auto">
              <a:xfrm flipH="1">
                <a:off x="3195" y="831"/>
                <a:ext cx="150" cy="1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740" name="Line 52"/>
              <p:cNvSpPr>
                <a:spLocks noChangeShapeType="1"/>
              </p:cNvSpPr>
              <p:nvPr/>
            </p:nvSpPr>
            <p:spPr bwMode="auto">
              <a:xfrm flipH="1">
                <a:off x="3345" y="831"/>
                <a:ext cx="149" cy="1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741" name="Line 53"/>
              <p:cNvSpPr>
                <a:spLocks noChangeShapeType="1"/>
              </p:cNvSpPr>
              <p:nvPr/>
            </p:nvSpPr>
            <p:spPr bwMode="auto">
              <a:xfrm flipH="1">
                <a:off x="3494" y="831"/>
                <a:ext cx="152" cy="1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742" name="Rectangle 54"/>
              <p:cNvSpPr>
                <a:spLocks noChangeArrowheads="1"/>
              </p:cNvSpPr>
              <p:nvPr/>
            </p:nvSpPr>
            <p:spPr bwMode="auto">
              <a:xfrm>
                <a:off x="2730" y="961"/>
                <a:ext cx="752" cy="143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4743" name="Line 55"/>
              <p:cNvSpPr>
                <a:spLocks noChangeShapeType="1"/>
              </p:cNvSpPr>
              <p:nvPr/>
            </p:nvSpPr>
            <p:spPr bwMode="auto">
              <a:xfrm>
                <a:off x="3646" y="961"/>
                <a:ext cx="30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744" name="Line 56"/>
              <p:cNvSpPr>
                <a:spLocks noChangeShapeType="1"/>
              </p:cNvSpPr>
              <p:nvPr/>
            </p:nvSpPr>
            <p:spPr bwMode="auto">
              <a:xfrm>
                <a:off x="3494" y="2396"/>
                <a:ext cx="45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745" name="Line 57"/>
              <p:cNvSpPr>
                <a:spLocks noChangeShapeType="1"/>
              </p:cNvSpPr>
              <p:nvPr/>
            </p:nvSpPr>
            <p:spPr bwMode="auto">
              <a:xfrm>
                <a:off x="3871" y="961"/>
                <a:ext cx="0" cy="1435"/>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14746" name="Text Box 58"/>
              <p:cNvSpPr txBox="1">
                <a:spLocks noChangeArrowheads="1"/>
              </p:cNvSpPr>
              <p:nvPr/>
            </p:nvSpPr>
            <p:spPr bwMode="auto">
              <a:xfrm rot="16200000">
                <a:off x="3592" y="1348"/>
                <a:ext cx="391" cy="4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l</a:t>
                </a:r>
              </a:p>
            </p:txBody>
          </p:sp>
        </p:grpSp>
        <p:sp>
          <p:nvSpPr>
            <p:cNvPr id="114747" name="Line 59"/>
            <p:cNvSpPr>
              <a:spLocks noChangeShapeType="1"/>
            </p:cNvSpPr>
            <p:nvPr/>
          </p:nvSpPr>
          <p:spPr bwMode="auto">
            <a:xfrm>
              <a:off x="-252" y="1074"/>
              <a:ext cx="0" cy="2095"/>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14748" name="Group 60"/>
          <p:cNvGrpSpPr>
            <a:grpSpLocks/>
          </p:cNvGrpSpPr>
          <p:nvPr/>
        </p:nvGrpSpPr>
        <p:grpSpPr bwMode="auto">
          <a:xfrm>
            <a:off x="4262438" y="1997075"/>
            <a:ext cx="1871662" cy="3455988"/>
            <a:chOff x="2805" y="1258"/>
            <a:chExt cx="1179" cy="2177"/>
          </a:xfrm>
        </p:grpSpPr>
        <p:sp>
          <p:nvSpPr>
            <p:cNvPr id="114749" name="Text Box 61"/>
            <p:cNvSpPr txBox="1">
              <a:spLocks noChangeArrowheads="1"/>
            </p:cNvSpPr>
            <p:nvPr/>
          </p:nvSpPr>
          <p:spPr bwMode="auto">
            <a:xfrm>
              <a:off x="3097" y="3044"/>
              <a:ext cx="451" cy="3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0099"/>
                  </a:solidFill>
                </a:rPr>
                <a:t>P</a:t>
              </a:r>
            </a:p>
          </p:txBody>
        </p:sp>
        <p:sp>
          <p:nvSpPr>
            <p:cNvPr id="114750" name="Rectangle 62"/>
            <p:cNvSpPr>
              <a:spLocks noChangeArrowheads="1"/>
            </p:cNvSpPr>
            <p:nvPr/>
          </p:nvSpPr>
          <p:spPr bwMode="auto">
            <a:xfrm>
              <a:off x="2805" y="1258"/>
              <a:ext cx="602" cy="1648"/>
            </a:xfrm>
            <a:prstGeom prst="rect">
              <a:avLst/>
            </a:prstGeom>
            <a:noFill/>
            <a:ln w="9525">
              <a:solidFill>
                <a:srgbClr val="0000FF"/>
              </a:solidFill>
              <a:prstDash val="dash"/>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4751" name="Line 63"/>
            <p:cNvSpPr>
              <a:spLocks noChangeShapeType="1"/>
            </p:cNvSpPr>
            <p:nvPr/>
          </p:nvSpPr>
          <p:spPr bwMode="auto">
            <a:xfrm>
              <a:off x="3094" y="2911"/>
              <a:ext cx="0" cy="392"/>
            </a:xfrm>
            <a:prstGeom prst="line">
              <a:avLst/>
            </a:prstGeom>
            <a:noFill/>
            <a:ln w="28575">
              <a:solidFill>
                <a:srgbClr val="000099"/>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14752" name="Line 64"/>
            <p:cNvSpPr>
              <a:spLocks noChangeShapeType="1"/>
            </p:cNvSpPr>
            <p:nvPr/>
          </p:nvSpPr>
          <p:spPr bwMode="auto">
            <a:xfrm>
              <a:off x="3383" y="2906"/>
              <a:ext cx="60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753" name="Line 65"/>
            <p:cNvSpPr>
              <a:spLocks noChangeShapeType="1"/>
            </p:cNvSpPr>
            <p:nvPr/>
          </p:nvSpPr>
          <p:spPr bwMode="auto">
            <a:xfrm flipV="1">
              <a:off x="3869" y="2900"/>
              <a:ext cx="0" cy="347"/>
            </a:xfrm>
            <a:prstGeom prst="line">
              <a:avLst/>
            </a:prstGeom>
            <a:noFill/>
            <a:ln w="952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14754" name="Text Box 66"/>
            <p:cNvSpPr txBox="1">
              <a:spLocks noChangeArrowheads="1"/>
            </p:cNvSpPr>
            <p:nvPr/>
          </p:nvSpPr>
          <p:spPr bwMode="auto">
            <a:xfrm rot="16200000">
              <a:off x="3467" y="2824"/>
              <a:ext cx="523"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l-GR" sz="2800" noProof="1">
                  <a:solidFill>
                    <a:srgbClr val="000000"/>
                  </a:solidFill>
                </a:rPr>
                <a:t>Δ</a:t>
              </a:r>
              <a:r>
                <a:rPr lang="en-US" sz="2800" noProof="1">
                  <a:solidFill>
                    <a:srgbClr val="000000"/>
                  </a:solidFill>
                </a:rPr>
                <a:t>l</a:t>
              </a:r>
              <a:endParaRPr lang="en-US" sz="2800">
                <a:solidFill>
                  <a:srgbClr val="000000"/>
                </a:solidFill>
              </a:endParaRPr>
            </a:p>
          </p:txBody>
        </p:sp>
        <p:sp>
          <p:nvSpPr>
            <p:cNvPr id="114755" name="Line 67"/>
            <p:cNvSpPr>
              <a:spLocks noChangeShapeType="1"/>
            </p:cNvSpPr>
            <p:nvPr/>
          </p:nvSpPr>
          <p:spPr bwMode="auto">
            <a:xfrm>
              <a:off x="3864" y="2686"/>
              <a:ext cx="0" cy="290"/>
            </a:xfrm>
            <a:prstGeom prst="line">
              <a:avLst/>
            </a:prstGeom>
            <a:noFill/>
            <a:ln w="952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14756" name="Text Box 68"/>
          <p:cNvSpPr txBox="1">
            <a:spLocks noChangeArrowheads="1"/>
          </p:cNvSpPr>
          <p:nvPr/>
        </p:nvSpPr>
        <p:spPr bwMode="auto">
          <a:xfrm>
            <a:off x="365125" y="9032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graphicFrame>
        <p:nvGraphicFramePr>
          <p:cNvPr id="114757" name="Object 69"/>
          <p:cNvGraphicFramePr>
            <a:graphicFrameLocks noChangeAspect="1"/>
          </p:cNvGraphicFramePr>
          <p:nvPr>
            <p:ph sz="half" idx="2"/>
          </p:nvPr>
        </p:nvGraphicFramePr>
        <p:xfrm>
          <a:off x="595313" y="946150"/>
          <a:ext cx="7405687" cy="538163"/>
        </p:xfrm>
        <a:graphic>
          <a:graphicData uri="http://schemas.openxmlformats.org/presentationml/2006/ole">
            <mc:AlternateContent xmlns:mc="http://schemas.openxmlformats.org/markup-compatibility/2006">
              <mc:Choice xmlns:v="urn:schemas-microsoft-com:vml" Requires="v">
                <p:oleObj spid="_x0000_s114780" name="Equation" r:id="rId5" imgW="2793960" imgH="203040" progId="Equation.3">
                  <p:embed/>
                </p:oleObj>
              </mc:Choice>
              <mc:Fallback>
                <p:oleObj name="Equation" r:id="rId5" imgW="2793960" imgH="203040" progId="Equation.3">
                  <p:embed/>
                  <p:pic>
                    <p:nvPicPr>
                      <p:cNvPr id="0" name="Object 6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95313" y="946150"/>
                        <a:ext cx="7405687" cy="5381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14758" name="Oval 70"/>
          <p:cNvSpPr>
            <a:spLocks noChangeArrowheads="1"/>
          </p:cNvSpPr>
          <p:nvPr/>
        </p:nvSpPr>
        <p:spPr bwMode="auto">
          <a:xfrm>
            <a:off x="7962900" y="2362200"/>
            <a:ext cx="92075" cy="92075"/>
          </a:xfrm>
          <a:prstGeom prst="ellipse">
            <a:avLst/>
          </a:prstGeom>
          <a:noFill/>
          <a:ln w="28575">
            <a:solidFill>
              <a:srgbClr val="99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4759" name="Oval 71"/>
          <p:cNvSpPr>
            <a:spLocks noChangeArrowheads="1"/>
          </p:cNvSpPr>
          <p:nvPr/>
        </p:nvSpPr>
        <p:spPr bwMode="auto">
          <a:xfrm>
            <a:off x="7851775" y="2628900"/>
            <a:ext cx="92075" cy="92075"/>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4760" name="AutoShape 72"/>
          <p:cNvSpPr>
            <a:spLocks noChangeAspect="1" noChangeArrowheads="1" noTextEdit="1"/>
          </p:cNvSpPr>
          <p:nvPr/>
        </p:nvSpPr>
        <p:spPr bwMode="auto">
          <a:xfrm>
            <a:off x="471488" y="2820988"/>
            <a:ext cx="4648200" cy="1247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114761" name="Group 73"/>
          <p:cNvGrpSpPr>
            <a:grpSpLocks/>
          </p:cNvGrpSpPr>
          <p:nvPr/>
        </p:nvGrpSpPr>
        <p:grpSpPr bwMode="auto">
          <a:xfrm>
            <a:off x="484188" y="2857500"/>
            <a:ext cx="3292475" cy="1277938"/>
            <a:chOff x="305" y="1800"/>
            <a:chExt cx="2074" cy="805"/>
          </a:xfrm>
        </p:grpSpPr>
        <p:sp>
          <p:nvSpPr>
            <p:cNvPr id="114762" name="Line 74"/>
            <p:cNvSpPr>
              <a:spLocks noChangeShapeType="1"/>
            </p:cNvSpPr>
            <p:nvPr/>
          </p:nvSpPr>
          <p:spPr bwMode="auto">
            <a:xfrm>
              <a:off x="1146" y="2230"/>
              <a:ext cx="403" cy="1"/>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763" name="Line 75"/>
            <p:cNvSpPr>
              <a:spLocks noChangeShapeType="1"/>
            </p:cNvSpPr>
            <p:nvPr/>
          </p:nvSpPr>
          <p:spPr bwMode="auto">
            <a:xfrm>
              <a:off x="1798" y="2230"/>
              <a:ext cx="471" cy="1"/>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764" name="Rectangle 76"/>
            <p:cNvSpPr>
              <a:spLocks noChangeArrowheads="1"/>
            </p:cNvSpPr>
            <p:nvPr/>
          </p:nvSpPr>
          <p:spPr bwMode="auto">
            <a:xfrm>
              <a:off x="1944" y="2269"/>
              <a:ext cx="342"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500" i="1">
                  <a:solidFill>
                    <a:srgbClr val="000000"/>
                  </a:solidFill>
                  <a:latin typeface="Times New Roman" pitchFamily="18" charset="0"/>
                </a:rPr>
                <a:t>EF</a:t>
              </a:r>
              <a:endParaRPr lang="en-US" sz="2800"/>
            </a:p>
          </p:txBody>
        </p:sp>
        <p:sp>
          <p:nvSpPr>
            <p:cNvPr id="114765" name="Rectangle 77"/>
            <p:cNvSpPr>
              <a:spLocks noChangeArrowheads="1"/>
            </p:cNvSpPr>
            <p:nvPr/>
          </p:nvSpPr>
          <p:spPr bwMode="auto">
            <a:xfrm>
              <a:off x="1860" y="1874"/>
              <a:ext cx="341"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500" i="1">
                  <a:solidFill>
                    <a:srgbClr val="000000"/>
                  </a:solidFill>
                  <a:latin typeface="Times New Roman" pitchFamily="18" charset="0"/>
                </a:rPr>
                <a:t>P</a:t>
              </a:r>
              <a:r>
                <a:rPr lang="en-US" sz="3500" i="1" baseline="30000">
                  <a:solidFill>
                    <a:srgbClr val="000000"/>
                  </a:solidFill>
                  <a:latin typeface="Times New Roman" pitchFamily="18" charset="0"/>
                </a:rPr>
                <a:t>2</a:t>
              </a:r>
              <a:r>
                <a:rPr lang="en-US" sz="3500" i="1">
                  <a:solidFill>
                    <a:srgbClr val="000000"/>
                  </a:solidFill>
                  <a:latin typeface="Times New Roman" pitchFamily="18" charset="0"/>
                </a:rPr>
                <a:t>l</a:t>
              </a:r>
              <a:endParaRPr lang="en-US" sz="2800"/>
            </a:p>
          </p:txBody>
        </p:sp>
        <p:sp>
          <p:nvSpPr>
            <p:cNvPr id="114766" name="Rectangle 78"/>
            <p:cNvSpPr>
              <a:spLocks noChangeArrowheads="1"/>
            </p:cNvSpPr>
            <p:nvPr/>
          </p:nvSpPr>
          <p:spPr bwMode="auto">
            <a:xfrm>
              <a:off x="1460" y="1874"/>
              <a:ext cx="78"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500" i="1">
                  <a:solidFill>
                    <a:srgbClr val="000000"/>
                  </a:solidFill>
                  <a:latin typeface="Times New Roman" pitchFamily="18" charset="0"/>
                </a:rPr>
                <a:t>l</a:t>
              </a:r>
              <a:endParaRPr lang="en-US" sz="2800"/>
            </a:p>
          </p:txBody>
        </p:sp>
        <p:sp>
          <p:nvSpPr>
            <p:cNvPr id="114767" name="Rectangle 79"/>
            <p:cNvSpPr>
              <a:spLocks noChangeArrowheads="1"/>
            </p:cNvSpPr>
            <p:nvPr/>
          </p:nvSpPr>
          <p:spPr bwMode="auto">
            <a:xfrm>
              <a:off x="1167" y="1874"/>
              <a:ext cx="171"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500" i="1">
                  <a:solidFill>
                    <a:srgbClr val="000000"/>
                  </a:solidFill>
                  <a:latin typeface="Times New Roman" pitchFamily="18" charset="0"/>
                </a:rPr>
                <a:t>P</a:t>
              </a:r>
              <a:endParaRPr lang="en-US" sz="2800"/>
            </a:p>
          </p:txBody>
        </p:sp>
        <p:sp>
          <p:nvSpPr>
            <p:cNvPr id="114768" name="Rectangle 80"/>
            <p:cNvSpPr>
              <a:spLocks noChangeArrowheads="1"/>
            </p:cNvSpPr>
            <p:nvPr/>
          </p:nvSpPr>
          <p:spPr bwMode="auto">
            <a:xfrm>
              <a:off x="765" y="2050"/>
              <a:ext cx="171"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500" i="1">
                  <a:solidFill>
                    <a:srgbClr val="000000"/>
                  </a:solidFill>
                  <a:latin typeface="Times New Roman" pitchFamily="18" charset="0"/>
                </a:rPr>
                <a:t>A</a:t>
              </a:r>
              <a:endParaRPr lang="en-US" sz="2800"/>
            </a:p>
          </p:txBody>
        </p:sp>
        <p:sp>
          <p:nvSpPr>
            <p:cNvPr id="114769" name="Rectangle 81"/>
            <p:cNvSpPr>
              <a:spLocks noChangeArrowheads="1"/>
            </p:cNvSpPr>
            <p:nvPr/>
          </p:nvSpPr>
          <p:spPr bwMode="auto">
            <a:xfrm>
              <a:off x="305" y="2050"/>
              <a:ext cx="202"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500" i="1">
                  <a:solidFill>
                    <a:srgbClr val="000000"/>
                  </a:solidFill>
                  <a:latin typeface="Times New Roman" pitchFamily="18" charset="0"/>
                </a:rPr>
                <a:t>U</a:t>
              </a:r>
              <a:endParaRPr lang="en-US" sz="2800"/>
            </a:p>
          </p:txBody>
        </p:sp>
        <p:sp>
          <p:nvSpPr>
            <p:cNvPr id="114770" name="Rectangle 82"/>
            <p:cNvSpPr>
              <a:spLocks noChangeArrowheads="1"/>
            </p:cNvSpPr>
            <p:nvPr/>
          </p:nvSpPr>
          <p:spPr bwMode="auto">
            <a:xfrm>
              <a:off x="1812" y="2269"/>
              <a:ext cx="140"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500">
                  <a:solidFill>
                    <a:srgbClr val="000000"/>
                  </a:solidFill>
                  <a:latin typeface="Times New Roman" pitchFamily="18" charset="0"/>
                </a:rPr>
                <a:t>2</a:t>
              </a:r>
              <a:endParaRPr lang="en-US" sz="2800"/>
            </a:p>
          </p:txBody>
        </p:sp>
        <p:sp>
          <p:nvSpPr>
            <p:cNvPr id="114771" name="Rectangle 83"/>
            <p:cNvSpPr>
              <a:spLocks noChangeArrowheads="1"/>
            </p:cNvSpPr>
            <p:nvPr/>
          </p:nvSpPr>
          <p:spPr bwMode="auto">
            <a:xfrm>
              <a:off x="1291" y="2269"/>
              <a:ext cx="140"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500">
                  <a:solidFill>
                    <a:srgbClr val="000000"/>
                  </a:solidFill>
                  <a:latin typeface="Times New Roman" pitchFamily="18" charset="0"/>
                </a:rPr>
                <a:t>2</a:t>
              </a:r>
              <a:endParaRPr lang="en-US" sz="2800"/>
            </a:p>
          </p:txBody>
        </p:sp>
        <p:sp>
          <p:nvSpPr>
            <p:cNvPr id="114772" name="Rectangle 84"/>
            <p:cNvSpPr>
              <a:spLocks noChangeArrowheads="1"/>
            </p:cNvSpPr>
            <p:nvPr/>
          </p:nvSpPr>
          <p:spPr bwMode="auto">
            <a:xfrm>
              <a:off x="2101" y="1800"/>
              <a:ext cx="1"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endParaRPr lang="en-US" sz="2800">
                <a:solidFill>
                  <a:srgbClr val="000000"/>
                </a:solidFill>
                <a:latin typeface="Times New Roman" pitchFamily="18" charset="0"/>
              </a:endParaRPr>
            </a:p>
            <a:p>
              <a:pPr algn="l"/>
              <a:endParaRPr lang="en-US" sz="2800"/>
            </a:p>
          </p:txBody>
        </p:sp>
        <p:sp>
          <p:nvSpPr>
            <p:cNvPr id="114773" name="Rectangle 85"/>
            <p:cNvSpPr>
              <a:spLocks noChangeArrowheads="1"/>
            </p:cNvSpPr>
            <p:nvPr/>
          </p:nvSpPr>
          <p:spPr bwMode="auto">
            <a:xfrm>
              <a:off x="1610" y="2018"/>
              <a:ext cx="154"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500">
                  <a:solidFill>
                    <a:srgbClr val="000000"/>
                  </a:solidFill>
                  <a:latin typeface="Symbol" pitchFamily="18" charset="2"/>
                </a:rPr>
                <a:t>=</a:t>
              </a:r>
              <a:endParaRPr lang="en-US" sz="2800"/>
            </a:p>
          </p:txBody>
        </p:sp>
        <p:sp>
          <p:nvSpPr>
            <p:cNvPr id="114774" name="Rectangle 86"/>
            <p:cNvSpPr>
              <a:spLocks noChangeArrowheads="1"/>
            </p:cNvSpPr>
            <p:nvPr/>
          </p:nvSpPr>
          <p:spPr bwMode="auto">
            <a:xfrm>
              <a:off x="1314" y="1842"/>
              <a:ext cx="171"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500">
                  <a:solidFill>
                    <a:srgbClr val="000000"/>
                  </a:solidFill>
                  <a:latin typeface="Symbol" pitchFamily="18" charset="2"/>
                </a:rPr>
                <a:t>D</a:t>
              </a:r>
              <a:endParaRPr lang="en-US" sz="2800"/>
            </a:p>
          </p:txBody>
        </p:sp>
        <p:sp>
          <p:nvSpPr>
            <p:cNvPr id="114775" name="Rectangle 87"/>
            <p:cNvSpPr>
              <a:spLocks noChangeArrowheads="1"/>
            </p:cNvSpPr>
            <p:nvPr/>
          </p:nvSpPr>
          <p:spPr bwMode="auto">
            <a:xfrm>
              <a:off x="957" y="2018"/>
              <a:ext cx="154"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500">
                  <a:solidFill>
                    <a:srgbClr val="000000"/>
                  </a:solidFill>
                  <a:latin typeface="Symbol" pitchFamily="18" charset="2"/>
                </a:rPr>
                <a:t>=</a:t>
              </a:r>
              <a:endParaRPr lang="en-US" sz="2800"/>
            </a:p>
          </p:txBody>
        </p:sp>
        <p:sp>
          <p:nvSpPr>
            <p:cNvPr id="114776" name="Rectangle 88"/>
            <p:cNvSpPr>
              <a:spLocks noChangeArrowheads="1"/>
            </p:cNvSpPr>
            <p:nvPr/>
          </p:nvSpPr>
          <p:spPr bwMode="auto">
            <a:xfrm>
              <a:off x="561" y="2018"/>
              <a:ext cx="154"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500">
                  <a:solidFill>
                    <a:srgbClr val="000000"/>
                  </a:solidFill>
                  <a:latin typeface="Symbol" pitchFamily="18" charset="2"/>
                </a:rPr>
                <a:t>=</a:t>
              </a:r>
              <a:endParaRPr lang="en-US" sz="2800"/>
            </a:p>
          </p:txBody>
        </p:sp>
        <p:sp>
          <p:nvSpPr>
            <p:cNvPr id="114777" name="Rectangle 89"/>
            <p:cNvSpPr>
              <a:spLocks noChangeArrowheads="1"/>
            </p:cNvSpPr>
            <p:nvPr/>
          </p:nvSpPr>
          <p:spPr bwMode="auto">
            <a:xfrm>
              <a:off x="2309" y="2019"/>
              <a:ext cx="70"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500">
                  <a:solidFill>
                    <a:srgbClr val="000000"/>
                  </a:solidFill>
                  <a:latin typeface=".VnBook-Antiqua" pitchFamily="34" charset="0"/>
                </a:rPr>
                <a:t> </a:t>
              </a:r>
              <a:endParaRPr lang="en-US" sz="2800"/>
            </a:p>
          </p:txBody>
        </p:sp>
      </p:grpSp>
      <p:sp>
        <p:nvSpPr>
          <p:cNvPr id="114778" name="Rectangle 90"/>
          <p:cNvSpPr>
            <a:spLocks noChangeArrowheads="1"/>
          </p:cNvSpPr>
          <p:nvPr/>
        </p:nvSpPr>
        <p:spPr bwMode="auto">
          <a:xfrm>
            <a:off x="4402138" y="3254375"/>
            <a:ext cx="111125"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500">
                <a:solidFill>
                  <a:srgbClr val="000000"/>
                </a:solidFill>
                <a:latin typeface=".VnTime" pitchFamily="34" charset="0"/>
              </a:rPr>
              <a:t> </a:t>
            </a:r>
            <a:endParaRPr lang="en-US" sz="2800"/>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1" fill="hold" grpId="0" nodeType="clickEffect">
                                  <p:stCondLst>
                                    <p:cond delay="0"/>
                                  </p:stCondLst>
                                  <p:childTnLst>
                                    <p:set>
                                      <p:cBhvr>
                                        <p:cTn id="6" dur="1" fill="hold">
                                          <p:stCondLst>
                                            <p:cond delay="0"/>
                                          </p:stCondLst>
                                        </p:cTn>
                                        <p:tgtEl>
                                          <p:spTgt spid="114690">
                                            <p:txEl>
                                              <p:pRg st="0" end="0"/>
                                            </p:txEl>
                                          </p:spTgt>
                                        </p:tgtEl>
                                        <p:attrNameLst>
                                          <p:attrName>style.visibility</p:attrName>
                                        </p:attrNameLst>
                                      </p:cBhvr>
                                      <p:to>
                                        <p:strVal val="visible"/>
                                      </p:to>
                                    </p:set>
                                    <p:anim calcmode="lin" valueType="num">
                                      <p:cBhvr additive="base">
                                        <p:cTn id="7" dur="500" fill="hold"/>
                                        <p:tgtEl>
                                          <p:spTgt spid="114690">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114690">
                                            <p:txEl>
                                              <p:pRg st="0" end="0"/>
                                            </p:txEl>
                                          </p:spTgt>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1" presetClass="entr" presetSubtype="4" fill="hold" nodeType="clickEffect">
                                  <p:stCondLst>
                                    <p:cond delay="0"/>
                                  </p:stCondLst>
                                  <p:childTnLst>
                                    <p:set>
                                      <p:cBhvr>
                                        <p:cTn id="12" dur="1" fill="hold">
                                          <p:stCondLst>
                                            <p:cond delay="0"/>
                                          </p:stCondLst>
                                        </p:cTn>
                                        <p:tgtEl>
                                          <p:spTgt spid="114732"/>
                                        </p:tgtEl>
                                        <p:attrNameLst>
                                          <p:attrName>style.visibility</p:attrName>
                                        </p:attrNameLst>
                                      </p:cBhvr>
                                      <p:to>
                                        <p:strVal val="visible"/>
                                      </p:to>
                                    </p:set>
                                    <p:animEffect transition="in" filter="wheel(4)">
                                      <p:cBhvr>
                                        <p:cTn id="13" dur="2000"/>
                                        <p:tgtEl>
                                          <p:spTgt spid="114732"/>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21" presetClass="entr" presetSubtype="4" fill="hold" nodeType="clickEffect">
                                  <p:stCondLst>
                                    <p:cond delay="0"/>
                                  </p:stCondLst>
                                  <p:childTnLst>
                                    <p:set>
                                      <p:cBhvr>
                                        <p:cTn id="17" dur="1" fill="hold">
                                          <p:stCondLst>
                                            <p:cond delay="0"/>
                                          </p:stCondLst>
                                        </p:cTn>
                                        <p:tgtEl>
                                          <p:spTgt spid="114748"/>
                                        </p:tgtEl>
                                        <p:attrNameLst>
                                          <p:attrName>style.visibility</p:attrName>
                                        </p:attrNameLst>
                                      </p:cBhvr>
                                      <p:to>
                                        <p:strVal val="visible"/>
                                      </p:to>
                                    </p:set>
                                    <p:animEffect transition="in" filter="wheel(4)">
                                      <p:cBhvr>
                                        <p:cTn id="18" dur="2000"/>
                                        <p:tgtEl>
                                          <p:spTgt spid="114748"/>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21" presetClass="entr" presetSubtype="4" fill="hold" grpId="0" nodeType="clickEffect">
                                  <p:stCondLst>
                                    <p:cond delay="0"/>
                                  </p:stCondLst>
                                  <p:childTnLst>
                                    <p:set>
                                      <p:cBhvr>
                                        <p:cTn id="22" dur="1" fill="hold">
                                          <p:stCondLst>
                                            <p:cond delay="0"/>
                                          </p:stCondLst>
                                        </p:cTn>
                                        <p:tgtEl>
                                          <p:spTgt spid="114695"/>
                                        </p:tgtEl>
                                        <p:attrNameLst>
                                          <p:attrName>style.visibility</p:attrName>
                                        </p:attrNameLst>
                                      </p:cBhvr>
                                      <p:to>
                                        <p:strVal val="visible"/>
                                      </p:to>
                                    </p:set>
                                    <p:animEffect transition="in" filter="wheel(4)">
                                      <p:cBhvr>
                                        <p:cTn id="23" dur="2000"/>
                                        <p:tgtEl>
                                          <p:spTgt spid="114695"/>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21" presetClass="entr" presetSubtype="4" fill="hold" grpId="0" nodeType="clickEffect">
                                  <p:stCondLst>
                                    <p:cond delay="0"/>
                                  </p:stCondLst>
                                  <p:childTnLst>
                                    <p:set>
                                      <p:cBhvr>
                                        <p:cTn id="27" dur="1" fill="hold">
                                          <p:stCondLst>
                                            <p:cond delay="0"/>
                                          </p:stCondLst>
                                        </p:cTn>
                                        <p:tgtEl>
                                          <p:spTgt spid="114731"/>
                                        </p:tgtEl>
                                        <p:attrNameLst>
                                          <p:attrName>style.visibility</p:attrName>
                                        </p:attrNameLst>
                                      </p:cBhvr>
                                      <p:to>
                                        <p:strVal val="visible"/>
                                      </p:to>
                                    </p:set>
                                    <p:animEffect transition="in" filter="wheel(4)">
                                      <p:cBhvr>
                                        <p:cTn id="28" dur="2000"/>
                                        <p:tgtEl>
                                          <p:spTgt spid="114731"/>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21" presetClass="entr" presetSubtype="4" fill="hold" grpId="0" nodeType="clickEffect">
                                  <p:stCondLst>
                                    <p:cond delay="0"/>
                                  </p:stCondLst>
                                  <p:childTnLst>
                                    <p:set>
                                      <p:cBhvr>
                                        <p:cTn id="32" dur="1" fill="hold">
                                          <p:stCondLst>
                                            <p:cond delay="0"/>
                                          </p:stCondLst>
                                        </p:cTn>
                                        <p:tgtEl>
                                          <p:spTgt spid="114696"/>
                                        </p:tgtEl>
                                        <p:attrNameLst>
                                          <p:attrName>style.visibility</p:attrName>
                                        </p:attrNameLst>
                                      </p:cBhvr>
                                      <p:to>
                                        <p:strVal val="visible"/>
                                      </p:to>
                                    </p:set>
                                    <p:animEffect transition="in" filter="wheel(4)">
                                      <p:cBhvr>
                                        <p:cTn id="33" dur="2000"/>
                                        <p:tgtEl>
                                          <p:spTgt spid="114696"/>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21" presetClass="entr" presetSubtype="4" fill="hold" grpId="0" nodeType="clickEffect">
                                  <p:stCondLst>
                                    <p:cond delay="0"/>
                                  </p:stCondLst>
                                  <p:childTnLst>
                                    <p:set>
                                      <p:cBhvr>
                                        <p:cTn id="37" dur="1" fill="hold">
                                          <p:stCondLst>
                                            <p:cond delay="0"/>
                                          </p:stCondLst>
                                        </p:cTn>
                                        <p:tgtEl>
                                          <p:spTgt spid="114725"/>
                                        </p:tgtEl>
                                        <p:attrNameLst>
                                          <p:attrName>style.visibility</p:attrName>
                                        </p:attrNameLst>
                                      </p:cBhvr>
                                      <p:to>
                                        <p:strVal val="visible"/>
                                      </p:to>
                                    </p:set>
                                    <p:animEffect transition="in" filter="wheel(4)">
                                      <p:cBhvr>
                                        <p:cTn id="38" dur="2000"/>
                                        <p:tgtEl>
                                          <p:spTgt spid="114725"/>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21" presetClass="entr" presetSubtype="4" fill="hold" grpId="0" nodeType="clickEffect">
                                  <p:stCondLst>
                                    <p:cond delay="0"/>
                                  </p:stCondLst>
                                  <p:childTnLst>
                                    <p:set>
                                      <p:cBhvr>
                                        <p:cTn id="42" dur="1" fill="hold">
                                          <p:stCondLst>
                                            <p:cond delay="0"/>
                                          </p:stCondLst>
                                        </p:cTn>
                                        <p:tgtEl>
                                          <p:spTgt spid="114726"/>
                                        </p:tgtEl>
                                        <p:attrNameLst>
                                          <p:attrName>style.visibility</p:attrName>
                                        </p:attrNameLst>
                                      </p:cBhvr>
                                      <p:to>
                                        <p:strVal val="visible"/>
                                      </p:to>
                                    </p:set>
                                    <p:animEffect transition="in" filter="wheel(4)">
                                      <p:cBhvr>
                                        <p:cTn id="43" dur="2000"/>
                                        <p:tgtEl>
                                          <p:spTgt spid="114726"/>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21" presetClass="entr" presetSubtype="4" fill="hold" grpId="0" nodeType="clickEffect">
                                  <p:stCondLst>
                                    <p:cond delay="0"/>
                                  </p:stCondLst>
                                  <p:childTnLst>
                                    <p:set>
                                      <p:cBhvr>
                                        <p:cTn id="47" dur="1" fill="hold">
                                          <p:stCondLst>
                                            <p:cond delay="0"/>
                                          </p:stCondLst>
                                        </p:cTn>
                                        <p:tgtEl>
                                          <p:spTgt spid="114697"/>
                                        </p:tgtEl>
                                        <p:attrNameLst>
                                          <p:attrName>style.visibility</p:attrName>
                                        </p:attrNameLst>
                                      </p:cBhvr>
                                      <p:to>
                                        <p:strVal val="visible"/>
                                      </p:to>
                                    </p:set>
                                    <p:animEffect transition="in" filter="wheel(4)">
                                      <p:cBhvr>
                                        <p:cTn id="48" dur="2000"/>
                                        <p:tgtEl>
                                          <p:spTgt spid="114697"/>
                                        </p:tgtEl>
                                      </p:cBhvr>
                                    </p:animEffect>
                                  </p:childTnLst>
                                </p:cTn>
                              </p:par>
                            </p:childTnLst>
                          </p:cTn>
                        </p:par>
                      </p:childTnLst>
                    </p:cTn>
                  </p:par>
                  <p:par>
                    <p:cTn id="49" fill="hold" nodeType="clickPar">
                      <p:stCondLst>
                        <p:cond delay="indefinite"/>
                      </p:stCondLst>
                      <p:childTnLst>
                        <p:par>
                          <p:cTn id="50" fill="hold" nodeType="withGroup">
                            <p:stCondLst>
                              <p:cond delay="0"/>
                            </p:stCondLst>
                            <p:childTnLst>
                              <p:par>
                                <p:cTn id="51" presetID="21" presetClass="entr" presetSubtype="4" fill="hold" grpId="0" nodeType="clickEffect">
                                  <p:stCondLst>
                                    <p:cond delay="0"/>
                                  </p:stCondLst>
                                  <p:childTnLst>
                                    <p:set>
                                      <p:cBhvr>
                                        <p:cTn id="52" dur="1" fill="hold">
                                          <p:stCondLst>
                                            <p:cond delay="0"/>
                                          </p:stCondLst>
                                        </p:cTn>
                                        <p:tgtEl>
                                          <p:spTgt spid="114759"/>
                                        </p:tgtEl>
                                        <p:attrNameLst>
                                          <p:attrName>style.visibility</p:attrName>
                                        </p:attrNameLst>
                                      </p:cBhvr>
                                      <p:to>
                                        <p:strVal val="visible"/>
                                      </p:to>
                                    </p:set>
                                    <p:animEffect transition="in" filter="wheel(4)">
                                      <p:cBhvr>
                                        <p:cTn id="53" dur="2000"/>
                                        <p:tgtEl>
                                          <p:spTgt spid="114759"/>
                                        </p:tgtEl>
                                      </p:cBhvr>
                                    </p:animEffect>
                                  </p:childTnLst>
                                </p:cTn>
                              </p:par>
                            </p:childTnLst>
                          </p:cTn>
                        </p:par>
                      </p:childTnLst>
                    </p:cTn>
                  </p:par>
                  <p:par>
                    <p:cTn id="54" fill="hold" nodeType="clickPar">
                      <p:stCondLst>
                        <p:cond delay="indefinite"/>
                      </p:stCondLst>
                      <p:childTnLst>
                        <p:par>
                          <p:cTn id="55" fill="hold" nodeType="withGroup">
                            <p:stCondLst>
                              <p:cond delay="0"/>
                            </p:stCondLst>
                            <p:childTnLst>
                              <p:par>
                                <p:cTn id="56" presetID="21" presetClass="entr" presetSubtype="4" fill="hold" grpId="0" nodeType="clickEffect">
                                  <p:stCondLst>
                                    <p:cond delay="0"/>
                                  </p:stCondLst>
                                  <p:childTnLst>
                                    <p:set>
                                      <p:cBhvr>
                                        <p:cTn id="57" dur="1" fill="hold">
                                          <p:stCondLst>
                                            <p:cond delay="0"/>
                                          </p:stCondLst>
                                        </p:cTn>
                                        <p:tgtEl>
                                          <p:spTgt spid="114727"/>
                                        </p:tgtEl>
                                        <p:attrNameLst>
                                          <p:attrName>style.visibility</p:attrName>
                                        </p:attrNameLst>
                                      </p:cBhvr>
                                      <p:to>
                                        <p:strVal val="visible"/>
                                      </p:to>
                                    </p:set>
                                    <p:animEffect transition="in" filter="wheel(4)">
                                      <p:cBhvr>
                                        <p:cTn id="58" dur="2000"/>
                                        <p:tgtEl>
                                          <p:spTgt spid="114727"/>
                                        </p:tgtEl>
                                      </p:cBhvr>
                                    </p:animEffect>
                                  </p:childTnLst>
                                </p:cTn>
                              </p:par>
                            </p:childTnLst>
                          </p:cTn>
                        </p:par>
                      </p:childTnLst>
                    </p:cTn>
                  </p:par>
                  <p:par>
                    <p:cTn id="59" fill="hold" nodeType="clickPar">
                      <p:stCondLst>
                        <p:cond delay="indefinite"/>
                      </p:stCondLst>
                      <p:childTnLst>
                        <p:par>
                          <p:cTn id="60" fill="hold" nodeType="withGroup">
                            <p:stCondLst>
                              <p:cond delay="0"/>
                            </p:stCondLst>
                            <p:childTnLst>
                              <p:par>
                                <p:cTn id="61" presetID="21" presetClass="entr" presetSubtype="4" fill="hold" grpId="0" nodeType="clickEffect">
                                  <p:stCondLst>
                                    <p:cond delay="0"/>
                                  </p:stCondLst>
                                  <p:childTnLst>
                                    <p:set>
                                      <p:cBhvr>
                                        <p:cTn id="62" dur="1" fill="hold">
                                          <p:stCondLst>
                                            <p:cond delay="0"/>
                                          </p:stCondLst>
                                        </p:cTn>
                                        <p:tgtEl>
                                          <p:spTgt spid="114699"/>
                                        </p:tgtEl>
                                        <p:attrNameLst>
                                          <p:attrName>style.visibility</p:attrName>
                                        </p:attrNameLst>
                                      </p:cBhvr>
                                      <p:to>
                                        <p:strVal val="visible"/>
                                      </p:to>
                                    </p:set>
                                    <p:animEffect transition="in" filter="wheel(4)">
                                      <p:cBhvr>
                                        <p:cTn id="63" dur="2000"/>
                                        <p:tgtEl>
                                          <p:spTgt spid="114699"/>
                                        </p:tgtEl>
                                      </p:cBhvr>
                                    </p:animEffect>
                                  </p:childTnLst>
                                </p:cTn>
                              </p:par>
                            </p:childTnLst>
                          </p:cTn>
                        </p:par>
                      </p:childTnLst>
                    </p:cTn>
                  </p:par>
                  <p:par>
                    <p:cTn id="64" fill="hold" nodeType="clickPar">
                      <p:stCondLst>
                        <p:cond delay="indefinite"/>
                      </p:stCondLst>
                      <p:childTnLst>
                        <p:par>
                          <p:cTn id="65" fill="hold" nodeType="withGroup">
                            <p:stCondLst>
                              <p:cond delay="0"/>
                            </p:stCondLst>
                            <p:childTnLst>
                              <p:par>
                                <p:cTn id="66" presetID="21" presetClass="entr" presetSubtype="4" fill="hold" grpId="0" nodeType="clickEffect">
                                  <p:stCondLst>
                                    <p:cond delay="0"/>
                                  </p:stCondLst>
                                  <p:childTnLst>
                                    <p:set>
                                      <p:cBhvr>
                                        <p:cTn id="67" dur="1" fill="hold">
                                          <p:stCondLst>
                                            <p:cond delay="0"/>
                                          </p:stCondLst>
                                        </p:cTn>
                                        <p:tgtEl>
                                          <p:spTgt spid="114724"/>
                                        </p:tgtEl>
                                        <p:attrNameLst>
                                          <p:attrName>style.visibility</p:attrName>
                                        </p:attrNameLst>
                                      </p:cBhvr>
                                      <p:to>
                                        <p:strVal val="visible"/>
                                      </p:to>
                                    </p:set>
                                    <p:animEffect transition="in" filter="wheel(4)">
                                      <p:cBhvr>
                                        <p:cTn id="68" dur="2000"/>
                                        <p:tgtEl>
                                          <p:spTgt spid="114724"/>
                                        </p:tgtEl>
                                      </p:cBhvr>
                                    </p:animEffect>
                                  </p:childTnLst>
                                </p:cTn>
                              </p:par>
                            </p:childTnLst>
                          </p:cTn>
                        </p:par>
                      </p:childTnLst>
                    </p:cTn>
                  </p:par>
                  <p:par>
                    <p:cTn id="69" fill="hold" nodeType="clickPar">
                      <p:stCondLst>
                        <p:cond delay="indefinite"/>
                      </p:stCondLst>
                      <p:childTnLst>
                        <p:par>
                          <p:cTn id="70" fill="hold" nodeType="withGroup">
                            <p:stCondLst>
                              <p:cond delay="0"/>
                            </p:stCondLst>
                            <p:childTnLst>
                              <p:par>
                                <p:cTn id="71" presetID="21" presetClass="entr" presetSubtype="4" fill="hold" grpId="0" nodeType="clickEffect">
                                  <p:stCondLst>
                                    <p:cond delay="0"/>
                                  </p:stCondLst>
                                  <p:childTnLst>
                                    <p:set>
                                      <p:cBhvr>
                                        <p:cTn id="72" dur="1" fill="hold">
                                          <p:stCondLst>
                                            <p:cond delay="0"/>
                                          </p:stCondLst>
                                        </p:cTn>
                                        <p:tgtEl>
                                          <p:spTgt spid="114701"/>
                                        </p:tgtEl>
                                        <p:attrNameLst>
                                          <p:attrName>style.visibility</p:attrName>
                                        </p:attrNameLst>
                                      </p:cBhvr>
                                      <p:to>
                                        <p:strVal val="visible"/>
                                      </p:to>
                                    </p:set>
                                    <p:animEffect transition="in" filter="wheel(4)">
                                      <p:cBhvr>
                                        <p:cTn id="73" dur="2000"/>
                                        <p:tgtEl>
                                          <p:spTgt spid="114701"/>
                                        </p:tgtEl>
                                      </p:cBhvr>
                                    </p:animEffect>
                                  </p:childTnLst>
                                </p:cTn>
                              </p:par>
                            </p:childTnLst>
                          </p:cTn>
                        </p:par>
                      </p:childTnLst>
                    </p:cTn>
                  </p:par>
                  <p:par>
                    <p:cTn id="74" fill="hold" nodeType="clickPar">
                      <p:stCondLst>
                        <p:cond delay="indefinite"/>
                      </p:stCondLst>
                      <p:childTnLst>
                        <p:par>
                          <p:cTn id="75" fill="hold" nodeType="withGroup">
                            <p:stCondLst>
                              <p:cond delay="0"/>
                            </p:stCondLst>
                            <p:childTnLst>
                              <p:par>
                                <p:cTn id="76" presetID="21" presetClass="entr" presetSubtype="4" fill="hold" grpId="0" nodeType="clickEffect">
                                  <p:stCondLst>
                                    <p:cond delay="0"/>
                                  </p:stCondLst>
                                  <p:childTnLst>
                                    <p:set>
                                      <p:cBhvr>
                                        <p:cTn id="77" dur="1" fill="hold">
                                          <p:stCondLst>
                                            <p:cond delay="0"/>
                                          </p:stCondLst>
                                        </p:cTn>
                                        <p:tgtEl>
                                          <p:spTgt spid="114728"/>
                                        </p:tgtEl>
                                        <p:attrNameLst>
                                          <p:attrName>style.visibility</p:attrName>
                                        </p:attrNameLst>
                                      </p:cBhvr>
                                      <p:to>
                                        <p:strVal val="visible"/>
                                      </p:to>
                                    </p:set>
                                    <p:animEffect transition="in" filter="wheel(4)">
                                      <p:cBhvr>
                                        <p:cTn id="78" dur="2000"/>
                                        <p:tgtEl>
                                          <p:spTgt spid="114728"/>
                                        </p:tgtEl>
                                      </p:cBhvr>
                                    </p:animEffect>
                                  </p:childTnLst>
                                </p:cTn>
                              </p:par>
                            </p:childTnLst>
                          </p:cTn>
                        </p:par>
                      </p:childTnLst>
                    </p:cTn>
                  </p:par>
                  <p:par>
                    <p:cTn id="79" fill="hold" nodeType="clickPar">
                      <p:stCondLst>
                        <p:cond delay="indefinite"/>
                      </p:stCondLst>
                      <p:childTnLst>
                        <p:par>
                          <p:cTn id="80" fill="hold" nodeType="withGroup">
                            <p:stCondLst>
                              <p:cond delay="0"/>
                            </p:stCondLst>
                            <p:childTnLst>
                              <p:par>
                                <p:cTn id="81" presetID="21" presetClass="entr" presetSubtype="4" fill="hold" grpId="0" nodeType="clickEffect">
                                  <p:stCondLst>
                                    <p:cond delay="0"/>
                                  </p:stCondLst>
                                  <p:childTnLst>
                                    <p:set>
                                      <p:cBhvr>
                                        <p:cTn id="82" dur="1" fill="hold">
                                          <p:stCondLst>
                                            <p:cond delay="0"/>
                                          </p:stCondLst>
                                        </p:cTn>
                                        <p:tgtEl>
                                          <p:spTgt spid="114719"/>
                                        </p:tgtEl>
                                        <p:attrNameLst>
                                          <p:attrName>style.visibility</p:attrName>
                                        </p:attrNameLst>
                                      </p:cBhvr>
                                      <p:to>
                                        <p:strVal val="visible"/>
                                      </p:to>
                                    </p:set>
                                    <p:animEffect transition="in" filter="wheel(4)">
                                      <p:cBhvr>
                                        <p:cTn id="83" dur="2000"/>
                                        <p:tgtEl>
                                          <p:spTgt spid="114719"/>
                                        </p:tgtEl>
                                      </p:cBhvr>
                                    </p:animEffect>
                                  </p:childTnLst>
                                </p:cTn>
                              </p:par>
                            </p:childTnLst>
                          </p:cTn>
                        </p:par>
                      </p:childTnLst>
                    </p:cTn>
                  </p:par>
                  <p:par>
                    <p:cTn id="84" fill="hold" nodeType="clickPar">
                      <p:stCondLst>
                        <p:cond delay="indefinite"/>
                      </p:stCondLst>
                      <p:childTnLst>
                        <p:par>
                          <p:cTn id="85" fill="hold" nodeType="withGroup">
                            <p:stCondLst>
                              <p:cond delay="0"/>
                            </p:stCondLst>
                            <p:childTnLst>
                              <p:par>
                                <p:cTn id="86" presetID="21" presetClass="entr" presetSubtype="4" fill="hold" grpId="0" nodeType="clickEffect">
                                  <p:stCondLst>
                                    <p:cond delay="0"/>
                                  </p:stCondLst>
                                  <p:childTnLst>
                                    <p:set>
                                      <p:cBhvr>
                                        <p:cTn id="87" dur="1" fill="hold">
                                          <p:stCondLst>
                                            <p:cond delay="0"/>
                                          </p:stCondLst>
                                        </p:cTn>
                                        <p:tgtEl>
                                          <p:spTgt spid="114718"/>
                                        </p:tgtEl>
                                        <p:attrNameLst>
                                          <p:attrName>style.visibility</p:attrName>
                                        </p:attrNameLst>
                                      </p:cBhvr>
                                      <p:to>
                                        <p:strVal val="visible"/>
                                      </p:to>
                                    </p:set>
                                    <p:animEffect transition="in" filter="wheel(4)">
                                      <p:cBhvr>
                                        <p:cTn id="88" dur="2000"/>
                                        <p:tgtEl>
                                          <p:spTgt spid="114718"/>
                                        </p:tgtEl>
                                      </p:cBhvr>
                                    </p:animEffect>
                                  </p:childTnLst>
                                </p:cTn>
                              </p:par>
                            </p:childTnLst>
                          </p:cTn>
                        </p:par>
                      </p:childTnLst>
                    </p:cTn>
                  </p:par>
                  <p:par>
                    <p:cTn id="89" fill="hold" nodeType="clickPar">
                      <p:stCondLst>
                        <p:cond delay="indefinite"/>
                      </p:stCondLst>
                      <p:childTnLst>
                        <p:par>
                          <p:cTn id="90" fill="hold" nodeType="withGroup">
                            <p:stCondLst>
                              <p:cond delay="0"/>
                            </p:stCondLst>
                            <p:childTnLst>
                              <p:par>
                                <p:cTn id="91" presetID="21" presetClass="entr" presetSubtype="4" fill="hold" grpId="0" nodeType="clickEffect">
                                  <p:stCondLst>
                                    <p:cond delay="0"/>
                                  </p:stCondLst>
                                  <p:childTnLst>
                                    <p:set>
                                      <p:cBhvr>
                                        <p:cTn id="92" dur="1" fill="hold">
                                          <p:stCondLst>
                                            <p:cond delay="0"/>
                                          </p:stCondLst>
                                        </p:cTn>
                                        <p:tgtEl>
                                          <p:spTgt spid="114721"/>
                                        </p:tgtEl>
                                        <p:attrNameLst>
                                          <p:attrName>style.visibility</p:attrName>
                                        </p:attrNameLst>
                                      </p:cBhvr>
                                      <p:to>
                                        <p:strVal val="visible"/>
                                      </p:to>
                                    </p:set>
                                    <p:animEffect transition="in" filter="wheel(4)">
                                      <p:cBhvr>
                                        <p:cTn id="93" dur="2000"/>
                                        <p:tgtEl>
                                          <p:spTgt spid="114721"/>
                                        </p:tgtEl>
                                      </p:cBhvr>
                                    </p:animEffect>
                                  </p:childTnLst>
                                </p:cTn>
                              </p:par>
                            </p:childTnLst>
                          </p:cTn>
                        </p:par>
                      </p:childTnLst>
                    </p:cTn>
                  </p:par>
                  <p:par>
                    <p:cTn id="94" fill="hold" nodeType="clickPar">
                      <p:stCondLst>
                        <p:cond delay="indefinite"/>
                      </p:stCondLst>
                      <p:childTnLst>
                        <p:par>
                          <p:cTn id="95" fill="hold" nodeType="withGroup">
                            <p:stCondLst>
                              <p:cond delay="0"/>
                            </p:stCondLst>
                            <p:childTnLst>
                              <p:par>
                                <p:cTn id="96" presetID="21" presetClass="entr" presetSubtype="4" fill="hold" grpId="0" nodeType="clickEffect">
                                  <p:stCondLst>
                                    <p:cond delay="0"/>
                                  </p:stCondLst>
                                  <p:childTnLst>
                                    <p:set>
                                      <p:cBhvr>
                                        <p:cTn id="97" dur="1" fill="hold">
                                          <p:stCondLst>
                                            <p:cond delay="0"/>
                                          </p:stCondLst>
                                        </p:cTn>
                                        <p:tgtEl>
                                          <p:spTgt spid="114729"/>
                                        </p:tgtEl>
                                        <p:attrNameLst>
                                          <p:attrName>style.visibility</p:attrName>
                                        </p:attrNameLst>
                                      </p:cBhvr>
                                      <p:to>
                                        <p:strVal val="visible"/>
                                      </p:to>
                                    </p:set>
                                    <p:animEffect transition="in" filter="wheel(4)">
                                      <p:cBhvr>
                                        <p:cTn id="98" dur="2000"/>
                                        <p:tgtEl>
                                          <p:spTgt spid="114729"/>
                                        </p:tgtEl>
                                      </p:cBhvr>
                                    </p:animEffect>
                                  </p:childTnLst>
                                </p:cTn>
                              </p:par>
                            </p:childTnLst>
                          </p:cTn>
                        </p:par>
                      </p:childTnLst>
                    </p:cTn>
                  </p:par>
                  <p:par>
                    <p:cTn id="99" fill="hold" nodeType="clickPar">
                      <p:stCondLst>
                        <p:cond delay="indefinite"/>
                      </p:stCondLst>
                      <p:childTnLst>
                        <p:par>
                          <p:cTn id="100" fill="hold" nodeType="withGroup">
                            <p:stCondLst>
                              <p:cond delay="0"/>
                            </p:stCondLst>
                            <p:childTnLst>
                              <p:par>
                                <p:cTn id="101" presetID="21" presetClass="entr" presetSubtype="4" fill="hold" grpId="0" nodeType="clickEffect">
                                  <p:stCondLst>
                                    <p:cond delay="0"/>
                                  </p:stCondLst>
                                  <p:childTnLst>
                                    <p:set>
                                      <p:cBhvr>
                                        <p:cTn id="102" dur="1" fill="hold">
                                          <p:stCondLst>
                                            <p:cond delay="0"/>
                                          </p:stCondLst>
                                        </p:cTn>
                                        <p:tgtEl>
                                          <p:spTgt spid="114758"/>
                                        </p:tgtEl>
                                        <p:attrNameLst>
                                          <p:attrName>style.visibility</p:attrName>
                                        </p:attrNameLst>
                                      </p:cBhvr>
                                      <p:to>
                                        <p:strVal val="visible"/>
                                      </p:to>
                                    </p:set>
                                    <p:animEffect transition="in" filter="wheel(4)">
                                      <p:cBhvr>
                                        <p:cTn id="103" dur="2000"/>
                                        <p:tgtEl>
                                          <p:spTgt spid="114758"/>
                                        </p:tgtEl>
                                      </p:cBhvr>
                                    </p:animEffect>
                                  </p:childTnLst>
                                </p:cTn>
                              </p:par>
                            </p:childTnLst>
                          </p:cTn>
                        </p:par>
                      </p:childTnLst>
                    </p:cTn>
                  </p:par>
                  <p:par>
                    <p:cTn id="104" fill="hold" nodeType="clickPar">
                      <p:stCondLst>
                        <p:cond delay="indefinite"/>
                      </p:stCondLst>
                      <p:childTnLst>
                        <p:par>
                          <p:cTn id="105" fill="hold" nodeType="withGroup">
                            <p:stCondLst>
                              <p:cond delay="0"/>
                            </p:stCondLst>
                            <p:childTnLst>
                              <p:par>
                                <p:cTn id="106" presetID="21" presetClass="entr" presetSubtype="4" fill="hold" grpId="0" nodeType="clickEffect">
                                  <p:stCondLst>
                                    <p:cond delay="0"/>
                                  </p:stCondLst>
                                  <p:childTnLst>
                                    <p:set>
                                      <p:cBhvr>
                                        <p:cTn id="107" dur="1" fill="hold">
                                          <p:stCondLst>
                                            <p:cond delay="0"/>
                                          </p:stCondLst>
                                        </p:cTn>
                                        <p:tgtEl>
                                          <p:spTgt spid="114698"/>
                                        </p:tgtEl>
                                        <p:attrNameLst>
                                          <p:attrName>style.visibility</p:attrName>
                                        </p:attrNameLst>
                                      </p:cBhvr>
                                      <p:to>
                                        <p:strVal val="visible"/>
                                      </p:to>
                                    </p:set>
                                    <p:animEffect transition="in" filter="wheel(4)">
                                      <p:cBhvr>
                                        <p:cTn id="108" dur="2000"/>
                                        <p:tgtEl>
                                          <p:spTgt spid="114698"/>
                                        </p:tgtEl>
                                      </p:cBhvr>
                                    </p:animEffect>
                                  </p:childTnLst>
                                </p:cTn>
                              </p:par>
                            </p:childTnLst>
                          </p:cTn>
                        </p:par>
                      </p:childTnLst>
                    </p:cTn>
                  </p:par>
                  <p:par>
                    <p:cTn id="109" fill="hold" nodeType="clickPar">
                      <p:stCondLst>
                        <p:cond delay="indefinite"/>
                      </p:stCondLst>
                      <p:childTnLst>
                        <p:par>
                          <p:cTn id="110" fill="hold" nodeType="withGroup">
                            <p:stCondLst>
                              <p:cond delay="0"/>
                            </p:stCondLst>
                            <p:childTnLst>
                              <p:par>
                                <p:cTn id="111" presetID="21" presetClass="entr" presetSubtype="4" fill="hold" grpId="0" nodeType="clickEffect">
                                  <p:stCondLst>
                                    <p:cond delay="0"/>
                                  </p:stCondLst>
                                  <p:childTnLst>
                                    <p:set>
                                      <p:cBhvr>
                                        <p:cTn id="112" dur="1" fill="hold">
                                          <p:stCondLst>
                                            <p:cond delay="0"/>
                                          </p:stCondLst>
                                        </p:cTn>
                                        <p:tgtEl>
                                          <p:spTgt spid="114723"/>
                                        </p:tgtEl>
                                        <p:attrNameLst>
                                          <p:attrName>style.visibility</p:attrName>
                                        </p:attrNameLst>
                                      </p:cBhvr>
                                      <p:to>
                                        <p:strVal val="visible"/>
                                      </p:to>
                                    </p:set>
                                    <p:animEffect transition="in" filter="wheel(4)">
                                      <p:cBhvr>
                                        <p:cTn id="113" dur="2000"/>
                                        <p:tgtEl>
                                          <p:spTgt spid="114723"/>
                                        </p:tgtEl>
                                      </p:cBhvr>
                                    </p:animEffect>
                                  </p:childTnLst>
                                </p:cTn>
                              </p:par>
                            </p:childTnLst>
                          </p:cTn>
                        </p:par>
                      </p:childTnLst>
                    </p:cTn>
                  </p:par>
                  <p:par>
                    <p:cTn id="114" fill="hold" nodeType="clickPar">
                      <p:stCondLst>
                        <p:cond delay="indefinite"/>
                      </p:stCondLst>
                      <p:childTnLst>
                        <p:par>
                          <p:cTn id="115" fill="hold" nodeType="withGroup">
                            <p:stCondLst>
                              <p:cond delay="0"/>
                            </p:stCondLst>
                            <p:childTnLst>
                              <p:par>
                                <p:cTn id="116" presetID="21" presetClass="entr" presetSubtype="4" fill="hold" grpId="0" nodeType="clickEffect">
                                  <p:stCondLst>
                                    <p:cond delay="0"/>
                                  </p:stCondLst>
                                  <p:childTnLst>
                                    <p:set>
                                      <p:cBhvr>
                                        <p:cTn id="117" dur="1" fill="hold">
                                          <p:stCondLst>
                                            <p:cond delay="0"/>
                                          </p:stCondLst>
                                        </p:cTn>
                                        <p:tgtEl>
                                          <p:spTgt spid="114700"/>
                                        </p:tgtEl>
                                        <p:attrNameLst>
                                          <p:attrName>style.visibility</p:attrName>
                                        </p:attrNameLst>
                                      </p:cBhvr>
                                      <p:to>
                                        <p:strVal val="visible"/>
                                      </p:to>
                                    </p:set>
                                    <p:animEffect transition="in" filter="wheel(4)">
                                      <p:cBhvr>
                                        <p:cTn id="118" dur="2000"/>
                                        <p:tgtEl>
                                          <p:spTgt spid="114700"/>
                                        </p:tgtEl>
                                      </p:cBhvr>
                                    </p:animEffect>
                                  </p:childTnLst>
                                </p:cTn>
                              </p:par>
                            </p:childTnLst>
                          </p:cTn>
                        </p:par>
                      </p:childTnLst>
                    </p:cTn>
                  </p:par>
                  <p:par>
                    <p:cTn id="119" fill="hold" nodeType="clickPar">
                      <p:stCondLst>
                        <p:cond delay="indefinite"/>
                      </p:stCondLst>
                      <p:childTnLst>
                        <p:par>
                          <p:cTn id="120" fill="hold" nodeType="withGroup">
                            <p:stCondLst>
                              <p:cond delay="0"/>
                            </p:stCondLst>
                            <p:childTnLst>
                              <p:par>
                                <p:cTn id="121" presetID="21" presetClass="entr" presetSubtype="4" fill="hold" grpId="0" nodeType="clickEffect">
                                  <p:stCondLst>
                                    <p:cond delay="0"/>
                                  </p:stCondLst>
                                  <p:childTnLst>
                                    <p:set>
                                      <p:cBhvr>
                                        <p:cTn id="122" dur="1" fill="hold">
                                          <p:stCondLst>
                                            <p:cond delay="0"/>
                                          </p:stCondLst>
                                        </p:cTn>
                                        <p:tgtEl>
                                          <p:spTgt spid="114720"/>
                                        </p:tgtEl>
                                        <p:attrNameLst>
                                          <p:attrName>style.visibility</p:attrName>
                                        </p:attrNameLst>
                                      </p:cBhvr>
                                      <p:to>
                                        <p:strVal val="visible"/>
                                      </p:to>
                                    </p:set>
                                    <p:animEffect transition="in" filter="wheel(4)">
                                      <p:cBhvr>
                                        <p:cTn id="123" dur="2000"/>
                                        <p:tgtEl>
                                          <p:spTgt spid="114720"/>
                                        </p:tgtEl>
                                      </p:cBhvr>
                                    </p:animEffect>
                                  </p:childTnLst>
                                </p:cTn>
                              </p:par>
                            </p:childTnLst>
                          </p:cTn>
                        </p:par>
                      </p:childTnLst>
                    </p:cTn>
                  </p:par>
                  <p:par>
                    <p:cTn id="124" fill="hold" nodeType="clickPar">
                      <p:stCondLst>
                        <p:cond delay="indefinite"/>
                      </p:stCondLst>
                      <p:childTnLst>
                        <p:par>
                          <p:cTn id="125" fill="hold" nodeType="withGroup">
                            <p:stCondLst>
                              <p:cond delay="0"/>
                            </p:stCondLst>
                            <p:childTnLst>
                              <p:par>
                                <p:cTn id="126" presetID="21" presetClass="entr" presetSubtype="4" fill="hold" grpId="0" nodeType="clickEffect">
                                  <p:stCondLst>
                                    <p:cond delay="0"/>
                                  </p:stCondLst>
                                  <p:childTnLst>
                                    <p:set>
                                      <p:cBhvr>
                                        <p:cTn id="127" dur="1" fill="hold">
                                          <p:stCondLst>
                                            <p:cond delay="0"/>
                                          </p:stCondLst>
                                        </p:cTn>
                                        <p:tgtEl>
                                          <p:spTgt spid="114722"/>
                                        </p:tgtEl>
                                        <p:attrNameLst>
                                          <p:attrName>style.visibility</p:attrName>
                                        </p:attrNameLst>
                                      </p:cBhvr>
                                      <p:to>
                                        <p:strVal val="visible"/>
                                      </p:to>
                                    </p:set>
                                    <p:animEffect transition="in" filter="wheel(4)">
                                      <p:cBhvr>
                                        <p:cTn id="128" dur="2000"/>
                                        <p:tgtEl>
                                          <p:spTgt spid="114722"/>
                                        </p:tgtEl>
                                      </p:cBhvr>
                                    </p:animEffect>
                                  </p:childTnLst>
                                </p:cTn>
                              </p:par>
                            </p:childTnLst>
                          </p:cTn>
                        </p:par>
                      </p:childTnLst>
                    </p:cTn>
                  </p:par>
                  <p:par>
                    <p:cTn id="129" fill="hold" nodeType="clickPar">
                      <p:stCondLst>
                        <p:cond delay="indefinite"/>
                      </p:stCondLst>
                      <p:childTnLst>
                        <p:par>
                          <p:cTn id="130" fill="hold" nodeType="withGroup">
                            <p:stCondLst>
                              <p:cond delay="0"/>
                            </p:stCondLst>
                            <p:childTnLst>
                              <p:par>
                                <p:cTn id="131" presetID="21" presetClass="entr" presetSubtype="4" fill="hold" nodeType="clickEffect">
                                  <p:stCondLst>
                                    <p:cond delay="0"/>
                                  </p:stCondLst>
                                  <p:childTnLst>
                                    <p:set>
                                      <p:cBhvr>
                                        <p:cTn id="132" dur="1" fill="hold">
                                          <p:stCondLst>
                                            <p:cond delay="0"/>
                                          </p:stCondLst>
                                        </p:cTn>
                                        <p:tgtEl>
                                          <p:spTgt spid="114730">
                                            <p:txEl>
                                              <p:pRg st="0" end="0"/>
                                            </p:txEl>
                                          </p:spTgt>
                                        </p:tgtEl>
                                        <p:attrNameLst>
                                          <p:attrName>style.visibility</p:attrName>
                                        </p:attrNameLst>
                                      </p:cBhvr>
                                      <p:to>
                                        <p:strVal val="visible"/>
                                      </p:to>
                                    </p:set>
                                    <p:animEffect transition="in" filter="wheel(4)">
                                      <p:cBhvr>
                                        <p:cTn id="133" dur="2000"/>
                                        <p:tgtEl>
                                          <p:spTgt spid="114730">
                                            <p:txEl>
                                              <p:pRg st="0" end="0"/>
                                            </p:txEl>
                                          </p:spTgt>
                                        </p:tgtEl>
                                      </p:cBhvr>
                                    </p:animEffect>
                                  </p:childTnLst>
                                </p:cTn>
                              </p:par>
                            </p:childTnLst>
                          </p:cTn>
                        </p:par>
                      </p:childTnLst>
                    </p:cTn>
                  </p:par>
                  <p:par>
                    <p:cTn id="134" fill="hold" nodeType="clickPar">
                      <p:stCondLst>
                        <p:cond delay="indefinite"/>
                      </p:stCondLst>
                      <p:childTnLst>
                        <p:par>
                          <p:cTn id="135" fill="hold" nodeType="withGroup">
                            <p:stCondLst>
                              <p:cond delay="0"/>
                            </p:stCondLst>
                            <p:childTnLst>
                              <p:par>
                                <p:cTn id="136" presetID="21" presetClass="entr" presetSubtype="4" fill="hold" nodeType="clickEffect">
                                  <p:stCondLst>
                                    <p:cond delay="0"/>
                                  </p:stCondLst>
                                  <p:childTnLst>
                                    <p:set>
                                      <p:cBhvr>
                                        <p:cTn id="137" dur="1" fill="hold">
                                          <p:stCondLst>
                                            <p:cond delay="0"/>
                                          </p:stCondLst>
                                        </p:cTn>
                                        <p:tgtEl>
                                          <p:spTgt spid="114757"/>
                                        </p:tgtEl>
                                        <p:attrNameLst>
                                          <p:attrName>style.visibility</p:attrName>
                                        </p:attrNameLst>
                                      </p:cBhvr>
                                      <p:to>
                                        <p:strVal val="visible"/>
                                      </p:to>
                                    </p:set>
                                    <p:animEffect transition="in" filter="wheel(4)">
                                      <p:cBhvr>
                                        <p:cTn id="138" dur="2000"/>
                                        <p:tgtEl>
                                          <p:spTgt spid="114757"/>
                                        </p:tgtEl>
                                      </p:cBhvr>
                                    </p:animEffect>
                                  </p:childTnLst>
                                </p:cTn>
                              </p:par>
                            </p:childTnLst>
                          </p:cTn>
                        </p:par>
                      </p:childTnLst>
                    </p:cTn>
                  </p:par>
                  <p:par>
                    <p:cTn id="139" fill="hold" nodeType="clickPar">
                      <p:stCondLst>
                        <p:cond delay="indefinite"/>
                      </p:stCondLst>
                      <p:childTnLst>
                        <p:par>
                          <p:cTn id="140" fill="hold" nodeType="withGroup">
                            <p:stCondLst>
                              <p:cond delay="0"/>
                            </p:stCondLst>
                            <p:childTnLst>
                              <p:par>
                                <p:cTn id="141" presetID="5" presetClass="entr" presetSubtype="10" fill="hold" grpId="0" nodeType="clickEffect">
                                  <p:stCondLst>
                                    <p:cond delay="0"/>
                                  </p:stCondLst>
                                  <p:childTnLst>
                                    <p:set>
                                      <p:cBhvr>
                                        <p:cTn id="142" dur="1" fill="hold">
                                          <p:stCondLst>
                                            <p:cond delay="0"/>
                                          </p:stCondLst>
                                        </p:cTn>
                                        <p:tgtEl>
                                          <p:spTgt spid="114691"/>
                                        </p:tgtEl>
                                        <p:attrNameLst>
                                          <p:attrName>style.visibility</p:attrName>
                                        </p:attrNameLst>
                                      </p:cBhvr>
                                      <p:to>
                                        <p:strVal val="visible"/>
                                      </p:to>
                                    </p:set>
                                    <p:animEffect transition="in" filter="checkerboard(across)">
                                      <p:cBhvr>
                                        <p:cTn id="143" dur="500"/>
                                        <p:tgtEl>
                                          <p:spTgt spid="114691"/>
                                        </p:tgtEl>
                                      </p:cBhvr>
                                    </p:animEffect>
                                  </p:childTnLst>
                                </p:cTn>
                              </p:par>
                            </p:childTnLst>
                          </p:cTn>
                        </p:par>
                      </p:childTnLst>
                    </p:cTn>
                  </p:par>
                  <p:par>
                    <p:cTn id="144" fill="hold" nodeType="clickPar">
                      <p:stCondLst>
                        <p:cond delay="indefinite"/>
                      </p:stCondLst>
                      <p:childTnLst>
                        <p:par>
                          <p:cTn id="145" fill="hold" nodeType="withGroup">
                            <p:stCondLst>
                              <p:cond delay="0"/>
                            </p:stCondLst>
                            <p:childTnLst>
                              <p:par>
                                <p:cTn id="146" presetID="6" presetClass="entr" presetSubtype="16" fill="hold" nodeType="clickEffect">
                                  <p:stCondLst>
                                    <p:cond delay="0"/>
                                  </p:stCondLst>
                                  <p:childTnLst>
                                    <p:set>
                                      <p:cBhvr>
                                        <p:cTn id="147" dur="1" fill="hold">
                                          <p:stCondLst>
                                            <p:cond delay="0"/>
                                          </p:stCondLst>
                                        </p:cTn>
                                        <p:tgtEl>
                                          <p:spTgt spid="114761"/>
                                        </p:tgtEl>
                                        <p:attrNameLst>
                                          <p:attrName>style.visibility</p:attrName>
                                        </p:attrNameLst>
                                      </p:cBhvr>
                                      <p:to>
                                        <p:strVal val="visible"/>
                                      </p:to>
                                    </p:set>
                                    <p:animEffect transition="in" filter="circle(in)">
                                      <p:cBhvr>
                                        <p:cTn id="148" dur="2000"/>
                                        <p:tgtEl>
                                          <p:spTgt spid="114761"/>
                                        </p:tgtEl>
                                      </p:cBhvr>
                                    </p:animEffect>
                                  </p:childTnLst>
                                </p:cTn>
                              </p:par>
                            </p:childTnLst>
                          </p:cTn>
                        </p:par>
                      </p:childTnLst>
                    </p:cTn>
                  </p:par>
                  <p:par>
                    <p:cTn id="149" fill="hold" nodeType="clickPar">
                      <p:stCondLst>
                        <p:cond delay="indefinite"/>
                      </p:stCondLst>
                      <p:childTnLst>
                        <p:par>
                          <p:cTn id="150" fill="hold" nodeType="withGroup">
                            <p:stCondLst>
                              <p:cond delay="0"/>
                            </p:stCondLst>
                            <p:childTnLst>
                              <p:par>
                                <p:cTn id="151" presetID="21" presetClass="entr" presetSubtype="4" fill="hold" nodeType="clickEffect">
                                  <p:stCondLst>
                                    <p:cond delay="0"/>
                                  </p:stCondLst>
                                  <p:childTnLst>
                                    <p:set>
                                      <p:cBhvr>
                                        <p:cTn id="152" dur="1" fill="hold">
                                          <p:stCondLst>
                                            <p:cond delay="0"/>
                                          </p:stCondLst>
                                        </p:cTn>
                                        <p:tgtEl>
                                          <p:spTgt spid="114702"/>
                                        </p:tgtEl>
                                        <p:attrNameLst>
                                          <p:attrName>style.visibility</p:attrName>
                                        </p:attrNameLst>
                                      </p:cBhvr>
                                      <p:to>
                                        <p:strVal val="visible"/>
                                      </p:to>
                                    </p:set>
                                    <p:animEffect transition="in" filter="wheel(4)">
                                      <p:cBhvr>
                                        <p:cTn id="153" dur="2000"/>
                                        <p:tgtEl>
                                          <p:spTgt spid="114702"/>
                                        </p:tgtEl>
                                      </p:cBhvr>
                                    </p:animEffect>
                                  </p:childTnLst>
                                </p:cTn>
                              </p:par>
                            </p:childTnLst>
                          </p:cTn>
                        </p:par>
                      </p:childTnLst>
                    </p:cTn>
                  </p:par>
                  <p:par>
                    <p:cTn id="154" fill="hold" nodeType="clickPar">
                      <p:stCondLst>
                        <p:cond delay="indefinite"/>
                      </p:stCondLst>
                      <p:childTnLst>
                        <p:par>
                          <p:cTn id="155" fill="hold" nodeType="withGroup">
                            <p:stCondLst>
                              <p:cond delay="0"/>
                            </p:stCondLst>
                            <p:childTnLst>
                              <p:par>
                                <p:cTn id="156" presetID="21" presetClass="entr" presetSubtype="4" fill="hold" grpId="0" nodeType="clickEffect">
                                  <p:stCondLst>
                                    <p:cond delay="0"/>
                                  </p:stCondLst>
                                  <p:childTnLst>
                                    <p:set>
                                      <p:cBhvr>
                                        <p:cTn id="157" dur="1" fill="hold">
                                          <p:stCondLst>
                                            <p:cond delay="0"/>
                                          </p:stCondLst>
                                        </p:cTn>
                                        <p:tgtEl>
                                          <p:spTgt spid="114717"/>
                                        </p:tgtEl>
                                        <p:attrNameLst>
                                          <p:attrName>style.visibility</p:attrName>
                                        </p:attrNameLst>
                                      </p:cBhvr>
                                      <p:to>
                                        <p:strVal val="visible"/>
                                      </p:to>
                                    </p:set>
                                    <p:animEffect transition="in" filter="wheel(4)">
                                      <p:cBhvr>
                                        <p:cTn id="158" dur="2000"/>
                                        <p:tgtEl>
                                          <p:spTgt spid="114717"/>
                                        </p:tgtEl>
                                      </p:cBhvr>
                                    </p:animEffect>
                                  </p:childTnLst>
                                </p:cTn>
                              </p:par>
                            </p:childTnLst>
                          </p:cTn>
                        </p:par>
                      </p:childTnLst>
                    </p:cTn>
                  </p:par>
                  <p:par>
                    <p:cTn id="159" fill="hold" nodeType="clickPar">
                      <p:stCondLst>
                        <p:cond delay="indefinite"/>
                      </p:stCondLst>
                      <p:childTnLst>
                        <p:par>
                          <p:cTn id="160" fill="hold" nodeType="withGroup">
                            <p:stCondLst>
                              <p:cond delay="0"/>
                            </p:stCondLst>
                            <p:childTnLst>
                              <p:par>
                                <p:cTn id="161" presetID="3" presetClass="entr" presetSubtype="10" fill="hold" grpId="0" nodeType="clickEffect">
                                  <p:stCondLst>
                                    <p:cond delay="0"/>
                                  </p:stCondLst>
                                  <p:childTnLst>
                                    <p:set>
                                      <p:cBhvr>
                                        <p:cTn id="162" dur="1" fill="hold">
                                          <p:stCondLst>
                                            <p:cond delay="0"/>
                                          </p:stCondLst>
                                        </p:cTn>
                                        <p:tgtEl>
                                          <p:spTgt spid="114693"/>
                                        </p:tgtEl>
                                        <p:attrNameLst>
                                          <p:attrName>style.visibility</p:attrName>
                                        </p:attrNameLst>
                                      </p:cBhvr>
                                      <p:to>
                                        <p:strVal val="visible"/>
                                      </p:to>
                                    </p:set>
                                    <p:animEffect transition="in" filter="blinds(horizontal)">
                                      <p:cBhvr>
                                        <p:cTn id="163" dur="500"/>
                                        <p:tgtEl>
                                          <p:spTgt spid="114693"/>
                                        </p:tgtEl>
                                      </p:cBhvr>
                                    </p:animEffect>
                                  </p:childTnLst>
                                </p:cTn>
                              </p:par>
                            </p:childTnLst>
                          </p:cTn>
                        </p:par>
                      </p:childTnLst>
                    </p:cTn>
                  </p:par>
                  <p:par>
                    <p:cTn id="164" fill="hold" nodeType="clickPar">
                      <p:stCondLst>
                        <p:cond delay="indefinite"/>
                      </p:stCondLst>
                      <p:childTnLst>
                        <p:par>
                          <p:cTn id="165" fill="hold" nodeType="withGroup">
                            <p:stCondLst>
                              <p:cond delay="0"/>
                            </p:stCondLst>
                            <p:childTnLst>
                              <p:par>
                                <p:cTn id="166" presetID="3" presetClass="entr" presetSubtype="10" fill="hold" nodeType="clickEffect">
                                  <p:stCondLst>
                                    <p:cond delay="0"/>
                                  </p:stCondLst>
                                  <p:childTnLst>
                                    <p:set>
                                      <p:cBhvr>
                                        <p:cTn id="167" dur="1" fill="hold">
                                          <p:stCondLst>
                                            <p:cond delay="0"/>
                                          </p:stCondLst>
                                        </p:cTn>
                                        <p:tgtEl>
                                          <p:spTgt spid="114692"/>
                                        </p:tgtEl>
                                        <p:attrNameLst>
                                          <p:attrName>style.visibility</p:attrName>
                                        </p:attrNameLst>
                                      </p:cBhvr>
                                      <p:to>
                                        <p:strVal val="visible"/>
                                      </p:to>
                                    </p:set>
                                    <p:animEffect transition="in" filter="blinds(horizontal)">
                                      <p:cBhvr>
                                        <p:cTn id="168" dur="500"/>
                                        <p:tgtEl>
                                          <p:spTgt spid="114692"/>
                                        </p:tgtEl>
                                      </p:cBhvr>
                                    </p:animEffect>
                                  </p:childTnLst>
                                </p:cTn>
                              </p:par>
                            </p:childTnLst>
                          </p:cTn>
                        </p:par>
                      </p:childTnLst>
                    </p:cTn>
                  </p:par>
                  <p:par>
                    <p:cTn id="169" fill="hold" nodeType="clickPar">
                      <p:stCondLst>
                        <p:cond delay="indefinite"/>
                      </p:stCondLst>
                      <p:childTnLst>
                        <p:par>
                          <p:cTn id="170" fill="hold" nodeType="withGroup">
                            <p:stCondLst>
                              <p:cond delay="0"/>
                            </p:stCondLst>
                            <p:childTnLst>
                              <p:par>
                                <p:cTn id="171" presetID="3" presetClass="entr" presetSubtype="10" fill="hold" grpId="0" nodeType="clickEffect">
                                  <p:stCondLst>
                                    <p:cond delay="0"/>
                                  </p:stCondLst>
                                  <p:childTnLst>
                                    <p:set>
                                      <p:cBhvr>
                                        <p:cTn id="172" dur="1" fill="hold">
                                          <p:stCondLst>
                                            <p:cond delay="0"/>
                                          </p:stCondLst>
                                        </p:cTn>
                                        <p:tgtEl>
                                          <p:spTgt spid="114694"/>
                                        </p:tgtEl>
                                        <p:attrNameLst>
                                          <p:attrName>style.visibility</p:attrName>
                                        </p:attrNameLst>
                                      </p:cBhvr>
                                      <p:to>
                                        <p:strVal val="visible"/>
                                      </p:to>
                                    </p:set>
                                    <p:animEffect transition="in" filter="blinds(horizontal)">
                                      <p:cBhvr>
                                        <p:cTn id="173" dur="500"/>
                                        <p:tgtEl>
                                          <p:spTgt spid="1146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690" grpId="0" build="p"/>
      <p:bldP spid="114691" grpId="0" autoUpdateAnimBg="0"/>
      <p:bldP spid="114693" grpId="0" autoUpdateAnimBg="0"/>
      <p:bldP spid="114694" grpId="0" autoUpdateAnimBg="0"/>
      <p:bldP spid="114695" grpId="0" animBg="1"/>
      <p:bldP spid="114696" grpId="0" animBg="1"/>
      <p:bldP spid="114697" grpId="0" animBg="1"/>
      <p:bldP spid="114698" grpId="0" animBg="1"/>
      <p:bldP spid="114699" grpId="0" animBg="1"/>
      <p:bldP spid="114700" grpId="0" animBg="1"/>
      <p:bldP spid="114701" grpId="0" animBg="1"/>
      <p:bldP spid="114717" grpId="0" animBg="1"/>
      <p:bldP spid="114718" grpId="0" animBg="1"/>
      <p:bldP spid="114719" grpId="0" animBg="1"/>
      <p:bldP spid="114720" grpId="0" animBg="1"/>
      <p:bldP spid="114721" grpId="0" animBg="1"/>
      <p:bldP spid="114722" grpId="0" animBg="1"/>
      <p:bldP spid="114723" grpId="0"/>
      <p:bldP spid="114724" grpId="0"/>
      <p:bldP spid="114725" grpId="0"/>
      <p:bldP spid="114726" grpId="0"/>
      <p:bldP spid="114727" grpId="0"/>
      <p:bldP spid="114728" grpId="0"/>
      <p:bldP spid="114729" grpId="0"/>
      <p:bldP spid="114731" grpId="0"/>
      <p:bldP spid="114758" grpId="0" animBg="1"/>
      <p:bldP spid="114759" grpId="0" animBg="1"/>
    </p:bldLst>
  </p:timing>
</p:sld>
</file>

<file path=ppt/slides/slide6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15714" name="Text Box 2"/>
          <p:cNvSpPr txBox="1">
            <a:spLocks noChangeArrowheads="1"/>
          </p:cNvSpPr>
          <p:nvPr/>
        </p:nvSpPr>
        <p:spPr bwMode="auto">
          <a:xfrm>
            <a:off x="288925" y="481013"/>
            <a:ext cx="4140200"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t>2.11. Bài toán siêu tĩnh</a:t>
            </a:r>
            <a:r>
              <a:rPr lang="en-US" sz="2800"/>
              <a:t>.</a:t>
            </a:r>
          </a:p>
          <a:p>
            <a:pPr algn="l"/>
            <a:endParaRPr lang="en-US" sz="2800">
              <a:solidFill>
                <a:srgbClr val="800000"/>
              </a:solidFill>
            </a:endParaRPr>
          </a:p>
        </p:txBody>
      </p:sp>
      <p:sp>
        <p:nvSpPr>
          <p:cNvPr id="115715" name="Text Box 3"/>
          <p:cNvSpPr txBox="1">
            <a:spLocks noChangeArrowheads="1"/>
          </p:cNvSpPr>
          <p:nvPr/>
        </p:nvSpPr>
        <p:spPr bwMode="auto">
          <a:xfrm>
            <a:off x="457200" y="1219200"/>
            <a:ext cx="394017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FF"/>
                </a:solidFill>
              </a:rPr>
              <a:t>V</a:t>
            </a:r>
            <a:r>
              <a:rPr lang="en-US" sz="2800" baseline="-30000">
                <a:solidFill>
                  <a:srgbClr val="0000FF"/>
                </a:solidFill>
              </a:rPr>
              <a:t>A</a:t>
            </a:r>
            <a:r>
              <a:rPr lang="en-US" sz="2800">
                <a:solidFill>
                  <a:srgbClr val="0000FF"/>
                </a:solidFill>
              </a:rPr>
              <a:t> + V</a:t>
            </a:r>
            <a:r>
              <a:rPr lang="en-US" sz="2800" baseline="-30000">
                <a:solidFill>
                  <a:srgbClr val="0000FF"/>
                </a:solidFill>
              </a:rPr>
              <a:t>B</a:t>
            </a:r>
            <a:r>
              <a:rPr lang="en-US" sz="2800">
                <a:solidFill>
                  <a:srgbClr val="0000FF"/>
                </a:solidFill>
              </a:rPr>
              <a:t> - P = 0</a:t>
            </a:r>
            <a:r>
              <a:rPr lang="en-US" sz="2800">
                <a:solidFill>
                  <a:srgbClr val="000000"/>
                </a:solidFill>
              </a:rPr>
              <a:t>.  (a)	</a:t>
            </a:r>
            <a:r>
              <a:rPr lang="en-US" sz="2800"/>
              <a:t> </a:t>
            </a:r>
          </a:p>
        </p:txBody>
      </p:sp>
      <p:sp>
        <p:nvSpPr>
          <p:cNvPr id="115716" name="Text Box 4"/>
          <p:cNvSpPr txBox="1">
            <a:spLocks noChangeArrowheads="1"/>
          </p:cNvSpPr>
          <p:nvPr/>
        </p:nvSpPr>
        <p:spPr bwMode="auto">
          <a:xfrm>
            <a:off x="423863" y="3348038"/>
            <a:ext cx="36385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00FF"/>
                </a:solidFill>
              </a:rPr>
              <a:t>N</a:t>
            </a:r>
            <a:r>
              <a:rPr lang="en-US" sz="2800" baseline="-30000">
                <a:solidFill>
                  <a:srgbClr val="0000FF"/>
                </a:solidFill>
              </a:rPr>
              <a:t>1</a:t>
            </a:r>
            <a:r>
              <a:rPr lang="en-US" sz="2800">
                <a:solidFill>
                  <a:srgbClr val="0000FF"/>
                </a:solidFill>
              </a:rPr>
              <a:t>=-V</a:t>
            </a:r>
            <a:r>
              <a:rPr lang="en-US" sz="2800" baseline="-30000">
                <a:solidFill>
                  <a:srgbClr val="0000FF"/>
                </a:solidFill>
              </a:rPr>
              <a:t>B</a:t>
            </a:r>
            <a:r>
              <a:rPr lang="en-US" sz="2800">
                <a:solidFill>
                  <a:srgbClr val="0000FF"/>
                </a:solidFill>
              </a:rPr>
              <a:t>, N</a:t>
            </a:r>
            <a:r>
              <a:rPr lang="en-US" sz="2800" baseline="-30000">
                <a:solidFill>
                  <a:srgbClr val="0000FF"/>
                </a:solidFill>
              </a:rPr>
              <a:t>2</a:t>
            </a:r>
            <a:r>
              <a:rPr lang="en-US" sz="2800">
                <a:solidFill>
                  <a:srgbClr val="0000FF"/>
                </a:solidFill>
              </a:rPr>
              <a:t> = P - V</a:t>
            </a:r>
            <a:r>
              <a:rPr lang="en-US" sz="2800" baseline="-30000">
                <a:solidFill>
                  <a:srgbClr val="0000FF"/>
                </a:solidFill>
              </a:rPr>
              <a:t>B</a:t>
            </a:r>
            <a:r>
              <a:rPr lang="en-US" sz="2800">
                <a:solidFill>
                  <a:srgbClr val="0000FF"/>
                </a:solidFill>
              </a:rPr>
              <a:t>.</a:t>
            </a:r>
            <a:r>
              <a:rPr lang="en-US" sz="2800"/>
              <a:t> </a:t>
            </a:r>
          </a:p>
        </p:txBody>
      </p:sp>
      <p:grpSp>
        <p:nvGrpSpPr>
          <p:cNvPr id="115717" name="Group 5"/>
          <p:cNvGrpSpPr>
            <a:grpSpLocks/>
          </p:cNvGrpSpPr>
          <p:nvPr/>
        </p:nvGrpSpPr>
        <p:grpSpPr bwMode="auto">
          <a:xfrm>
            <a:off x="5715000" y="4159250"/>
            <a:ext cx="762000" cy="755650"/>
            <a:chOff x="4320" y="2620"/>
            <a:chExt cx="480" cy="476"/>
          </a:xfrm>
        </p:grpSpPr>
        <p:sp>
          <p:nvSpPr>
            <p:cNvPr id="115718" name="Line 6"/>
            <p:cNvSpPr>
              <a:spLocks noChangeShapeType="1"/>
            </p:cNvSpPr>
            <p:nvPr/>
          </p:nvSpPr>
          <p:spPr bwMode="auto">
            <a:xfrm flipV="1">
              <a:off x="4320" y="2620"/>
              <a:ext cx="0" cy="362"/>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15719" name="Text Box 7"/>
            <p:cNvSpPr txBox="1">
              <a:spLocks noChangeArrowheads="1"/>
            </p:cNvSpPr>
            <p:nvPr/>
          </p:nvSpPr>
          <p:spPr bwMode="auto">
            <a:xfrm>
              <a:off x="4347" y="2725"/>
              <a:ext cx="453"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V</a:t>
              </a:r>
              <a:r>
                <a:rPr lang="en-US" sz="2800" baseline="-25000">
                  <a:solidFill>
                    <a:srgbClr val="FF0000"/>
                  </a:solidFill>
                </a:rPr>
                <a:t>B</a:t>
              </a:r>
              <a:endParaRPr lang="en-US" sz="2800">
                <a:solidFill>
                  <a:srgbClr val="FF0000"/>
                </a:solidFill>
              </a:endParaRPr>
            </a:p>
          </p:txBody>
        </p:sp>
      </p:grpSp>
      <p:sp>
        <p:nvSpPr>
          <p:cNvPr id="115720" name="Line 8"/>
          <p:cNvSpPr>
            <a:spLocks noChangeShapeType="1"/>
          </p:cNvSpPr>
          <p:nvPr/>
        </p:nvSpPr>
        <p:spPr bwMode="auto">
          <a:xfrm flipV="1">
            <a:off x="5715000" y="604838"/>
            <a:ext cx="0" cy="574675"/>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15721" name="Text Box 9"/>
          <p:cNvSpPr txBox="1">
            <a:spLocks noChangeArrowheads="1"/>
          </p:cNvSpPr>
          <p:nvPr/>
        </p:nvSpPr>
        <p:spPr bwMode="auto">
          <a:xfrm>
            <a:off x="5719763" y="571500"/>
            <a:ext cx="833437" cy="573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V</a:t>
            </a:r>
            <a:r>
              <a:rPr lang="en-US" sz="2800" baseline="-25000">
                <a:solidFill>
                  <a:srgbClr val="FF0000"/>
                </a:solidFill>
              </a:rPr>
              <a:t>A</a:t>
            </a:r>
            <a:endParaRPr lang="en-US" sz="2800">
              <a:solidFill>
                <a:srgbClr val="FF0000"/>
              </a:solidFill>
            </a:endParaRPr>
          </a:p>
        </p:txBody>
      </p:sp>
      <p:grpSp>
        <p:nvGrpSpPr>
          <p:cNvPr id="115722" name="Group 10"/>
          <p:cNvGrpSpPr>
            <a:grpSpLocks/>
          </p:cNvGrpSpPr>
          <p:nvPr/>
        </p:nvGrpSpPr>
        <p:grpSpPr bwMode="auto">
          <a:xfrm>
            <a:off x="6858000" y="1014413"/>
            <a:ext cx="2128838" cy="3843337"/>
            <a:chOff x="4320" y="639"/>
            <a:chExt cx="1341" cy="2421"/>
          </a:xfrm>
        </p:grpSpPr>
        <p:sp>
          <p:nvSpPr>
            <p:cNvPr id="115723" name="Rectangle 11"/>
            <p:cNvSpPr>
              <a:spLocks noChangeArrowheads="1"/>
            </p:cNvSpPr>
            <p:nvPr/>
          </p:nvSpPr>
          <p:spPr bwMode="auto">
            <a:xfrm>
              <a:off x="4630" y="759"/>
              <a:ext cx="594" cy="1813"/>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5724" name="Line 12"/>
            <p:cNvSpPr>
              <a:spLocks noChangeShapeType="1"/>
            </p:cNvSpPr>
            <p:nvPr/>
          </p:nvSpPr>
          <p:spPr bwMode="auto">
            <a:xfrm>
              <a:off x="4482" y="759"/>
              <a:ext cx="891"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725" name="Line 13"/>
            <p:cNvSpPr>
              <a:spLocks noChangeShapeType="1"/>
            </p:cNvSpPr>
            <p:nvPr/>
          </p:nvSpPr>
          <p:spPr bwMode="auto">
            <a:xfrm flipH="1">
              <a:off x="4482" y="639"/>
              <a:ext cx="148" cy="12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726" name="Line 14"/>
            <p:cNvSpPr>
              <a:spLocks noChangeShapeType="1"/>
            </p:cNvSpPr>
            <p:nvPr/>
          </p:nvSpPr>
          <p:spPr bwMode="auto">
            <a:xfrm flipH="1">
              <a:off x="4630" y="639"/>
              <a:ext cx="148" cy="12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727" name="Line 15"/>
            <p:cNvSpPr>
              <a:spLocks noChangeShapeType="1"/>
            </p:cNvSpPr>
            <p:nvPr/>
          </p:nvSpPr>
          <p:spPr bwMode="auto">
            <a:xfrm flipH="1">
              <a:off x="4778" y="639"/>
              <a:ext cx="150" cy="12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728" name="Line 16"/>
            <p:cNvSpPr>
              <a:spLocks noChangeShapeType="1"/>
            </p:cNvSpPr>
            <p:nvPr/>
          </p:nvSpPr>
          <p:spPr bwMode="auto">
            <a:xfrm flipH="1">
              <a:off x="4928" y="639"/>
              <a:ext cx="148" cy="12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729" name="Line 17"/>
            <p:cNvSpPr>
              <a:spLocks noChangeShapeType="1"/>
            </p:cNvSpPr>
            <p:nvPr/>
          </p:nvSpPr>
          <p:spPr bwMode="auto">
            <a:xfrm flipH="1">
              <a:off x="5076" y="639"/>
              <a:ext cx="148" cy="12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730" name="Line 18"/>
            <p:cNvSpPr>
              <a:spLocks noChangeShapeType="1"/>
            </p:cNvSpPr>
            <p:nvPr/>
          </p:nvSpPr>
          <p:spPr bwMode="auto">
            <a:xfrm flipH="1">
              <a:off x="5224" y="639"/>
              <a:ext cx="149" cy="12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731" name="Line 19"/>
            <p:cNvSpPr>
              <a:spLocks noChangeShapeType="1"/>
            </p:cNvSpPr>
            <p:nvPr/>
          </p:nvSpPr>
          <p:spPr bwMode="auto">
            <a:xfrm>
              <a:off x="4928" y="639"/>
              <a:ext cx="0" cy="2175"/>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15732" name="Line 20"/>
            <p:cNvSpPr>
              <a:spLocks noChangeShapeType="1"/>
            </p:cNvSpPr>
            <p:nvPr/>
          </p:nvSpPr>
          <p:spPr bwMode="auto">
            <a:xfrm>
              <a:off x="4630" y="1363"/>
              <a:ext cx="59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733" name="Line 21"/>
            <p:cNvSpPr>
              <a:spLocks noChangeShapeType="1"/>
            </p:cNvSpPr>
            <p:nvPr/>
          </p:nvSpPr>
          <p:spPr bwMode="auto">
            <a:xfrm>
              <a:off x="4928" y="1363"/>
              <a:ext cx="0" cy="364"/>
            </a:xfrm>
            <a:prstGeom prst="line">
              <a:avLst/>
            </a:prstGeom>
            <a:noFill/>
            <a:ln w="28575">
              <a:solidFill>
                <a:srgbClr val="000099"/>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15734" name="Line 22"/>
            <p:cNvSpPr>
              <a:spLocks noChangeShapeType="1"/>
            </p:cNvSpPr>
            <p:nvPr/>
          </p:nvSpPr>
          <p:spPr bwMode="auto">
            <a:xfrm flipV="1">
              <a:off x="4928" y="2572"/>
              <a:ext cx="0" cy="363"/>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15735" name="Line 23"/>
            <p:cNvSpPr>
              <a:spLocks noChangeShapeType="1"/>
            </p:cNvSpPr>
            <p:nvPr/>
          </p:nvSpPr>
          <p:spPr bwMode="auto">
            <a:xfrm>
              <a:off x="4423" y="2089"/>
              <a:ext cx="97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736" name="Line 24"/>
            <p:cNvSpPr>
              <a:spLocks noChangeShapeType="1"/>
            </p:cNvSpPr>
            <p:nvPr/>
          </p:nvSpPr>
          <p:spPr bwMode="auto">
            <a:xfrm>
              <a:off x="4351" y="1123"/>
              <a:ext cx="112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737" name="Text Box 25"/>
            <p:cNvSpPr txBox="1">
              <a:spLocks noChangeArrowheads="1"/>
            </p:cNvSpPr>
            <p:nvPr/>
          </p:nvSpPr>
          <p:spPr bwMode="auto">
            <a:xfrm>
              <a:off x="4909" y="1555"/>
              <a:ext cx="445"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0099"/>
                  </a:solidFill>
                </a:rPr>
                <a:t>P</a:t>
              </a:r>
            </a:p>
          </p:txBody>
        </p:sp>
        <p:sp>
          <p:nvSpPr>
            <p:cNvPr id="115738" name="Text Box 26"/>
            <p:cNvSpPr txBox="1">
              <a:spLocks noChangeArrowheads="1"/>
            </p:cNvSpPr>
            <p:nvPr/>
          </p:nvSpPr>
          <p:spPr bwMode="auto">
            <a:xfrm>
              <a:off x="4899" y="2697"/>
              <a:ext cx="596"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V</a:t>
              </a:r>
              <a:r>
                <a:rPr lang="en-US" sz="2800" baseline="-25000">
                  <a:solidFill>
                    <a:srgbClr val="FF0000"/>
                  </a:solidFill>
                </a:rPr>
                <a:t>B</a:t>
              </a:r>
              <a:endParaRPr lang="en-US" sz="2800">
                <a:solidFill>
                  <a:srgbClr val="FF0000"/>
                </a:solidFill>
              </a:endParaRPr>
            </a:p>
          </p:txBody>
        </p:sp>
        <p:sp>
          <p:nvSpPr>
            <p:cNvPr id="115739" name="Text Box 27"/>
            <p:cNvSpPr txBox="1">
              <a:spLocks noChangeArrowheads="1"/>
            </p:cNvSpPr>
            <p:nvPr/>
          </p:nvSpPr>
          <p:spPr bwMode="auto">
            <a:xfrm>
              <a:off x="4366" y="1815"/>
              <a:ext cx="445" cy="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1</a:t>
              </a:r>
            </a:p>
          </p:txBody>
        </p:sp>
        <p:sp>
          <p:nvSpPr>
            <p:cNvPr id="115740" name="Text Box 28"/>
            <p:cNvSpPr txBox="1">
              <a:spLocks noChangeArrowheads="1"/>
            </p:cNvSpPr>
            <p:nvPr/>
          </p:nvSpPr>
          <p:spPr bwMode="auto">
            <a:xfrm>
              <a:off x="5192" y="1826"/>
              <a:ext cx="446" cy="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1</a:t>
              </a:r>
            </a:p>
          </p:txBody>
        </p:sp>
        <p:sp>
          <p:nvSpPr>
            <p:cNvPr id="115741" name="Text Box 29"/>
            <p:cNvSpPr txBox="1">
              <a:spLocks noChangeArrowheads="1"/>
            </p:cNvSpPr>
            <p:nvPr/>
          </p:nvSpPr>
          <p:spPr bwMode="auto">
            <a:xfrm>
              <a:off x="5215" y="856"/>
              <a:ext cx="446" cy="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2</a:t>
              </a:r>
            </a:p>
          </p:txBody>
        </p:sp>
        <p:sp>
          <p:nvSpPr>
            <p:cNvPr id="115742" name="Text Box 30"/>
            <p:cNvSpPr txBox="1">
              <a:spLocks noChangeArrowheads="1"/>
            </p:cNvSpPr>
            <p:nvPr/>
          </p:nvSpPr>
          <p:spPr bwMode="auto">
            <a:xfrm>
              <a:off x="4320" y="856"/>
              <a:ext cx="444" cy="4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2</a:t>
              </a:r>
            </a:p>
            <a:p>
              <a:pPr algn="l" eaLnBrk="0" hangingPunct="0"/>
              <a:r>
                <a:rPr lang="en-US" sz="2800"/>
                <a:t> </a:t>
              </a:r>
            </a:p>
          </p:txBody>
        </p:sp>
      </p:grpSp>
      <p:sp>
        <p:nvSpPr>
          <p:cNvPr id="115743" name="Text Box 31"/>
          <p:cNvSpPr txBox="1">
            <a:spLocks noChangeArrowheads="1"/>
          </p:cNvSpPr>
          <p:nvPr/>
        </p:nvSpPr>
        <p:spPr bwMode="auto">
          <a:xfrm>
            <a:off x="3713163" y="2157413"/>
            <a:ext cx="620712"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(b)</a:t>
            </a:r>
          </a:p>
        </p:txBody>
      </p:sp>
      <p:graphicFrame>
        <p:nvGraphicFramePr>
          <p:cNvPr id="115744" name="Object 32"/>
          <p:cNvGraphicFramePr>
            <a:graphicFrameLocks noChangeAspect="1"/>
          </p:cNvGraphicFramePr>
          <p:nvPr/>
        </p:nvGraphicFramePr>
        <p:xfrm>
          <a:off x="247650" y="4181475"/>
          <a:ext cx="4191000" cy="998538"/>
        </p:xfrm>
        <a:graphic>
          <a:graphicData uri="http://schemas.openxmlformats.org/presentationml/2006/ole">
            <mc:AlternateContent xmlns:mc="http://schemas.openxmlformats.org/markup-compatibility/2006">
              <mc:Choice xmlns:v="urn:schemas-microsoft-com:vml" Requires="v">
                <p:oleObj spid="_x0000_s115800" name="Document" r:id="rId3" imgW="1620000" imgH="444600" progId="Word.Document.8">
                  <p:embed/>
                </p:oleObj>
              </mc:Choice>
              <mc:Fallback>
                <p:oleObj name="Document" r:id="rId3" imgW="1620000" imgH="444600" progId="Word.Document.8">
                  <p:embed/>
                  <p:pic>
                    <p:nvPicPr>
                      <p:cNvPr id="0" name="Object 3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7650" y="4181475"/>
                        <a:ext cx="4191000" cy="998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115745" name="Group 33"/>
          <p:cNvGrpSpPr>
            <a:grpSpLocks/>
          </p:cNvGrpSpPr>
          <p:nvPr/>
        </p:nvGrpSpPr>
        <p:grpSpPr bwMode="auto">
          <a:xfrm>
            <a:off x="666750" y="5119688"/>
            <a:ext cx="6267450" cy="1514475"/>
            <a:chOff x="240" y="3408"/>
            <a:chExt cx="2976" cy="672"/>
          </a:xfrm>
        </p:grpSpPr>
        <p:graphicFrame>
          <p:nvGraphicFramePr>
            <p:cNvPr id="115746" name="Object 34"/>
            <p:cNvGraphicFramePr>
              <a:graphicFrameLocks noChangeAspect="1"/>
            </p:cNvGraphicFramePr>
            <p:nvPr/>
          </p:nvGraphicFramePr>
          <p:xfrm>
            <a:off x="768" y="3408"/>
            <a:ext cx="2448" cy="672"/>
          </p:xfrm>
          <a:graphic>
            <a:graphicData uri="http://schemas.openxmlformats.org/presentationml/2006/ole">
              <mc:AlternateContent xmlns:mc="http://schemas.openxmlformats.org/markup-compatibility/2006">
                <mc:Choice xmlns:v="urn:schemas-microsoft-com:vml" Requires="v">
                  <p:oleObj spid="_x0000_s115801" name="Document" r:id="rId5" imgW="2676600" imgH="628560" progId="Word.Document.8">
                    <p:embed/>
                  </p:oleObj>
                </mc:Choice>
                <mc:Fallback>
                  <p:oleObj name="Document" r:id="rId5" imgW="2676600" imgH="628560" progId="Word.Document.8">
                    <p:embed/>
                    <p:pic>
                      <p:nvPicPr>
                        <p:cNvPr id="0" name="Object 3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8" y="3408"/>
                          <a:ext cx="2448" cy="6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15747" name="Line 35"/>
            <p:cNvSpPr>
              <a:spLocks noChangeShapeType="1"/>
            </p:cNvSpPr>
            <p:nvPr/>
          </p:nvSpPr>
          <p:spPr bwMode="auto">
            <a:xfrm>
              <a:off x="240" y="3672"/>
              <a:ext cx="384" cy="0"/>
            </a:xfrm>
            <a:prstGeom prst="line">
              <a:avLst/>
            </a:prstGeom>
            <a:noFill/>
            <a:ln w="2857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15748" name="Group 36"/>
          <p:cNvGrpSpPr>
            <a:grpSpLocks/>
          </p:cNvGrpSpPr>
          <p:nvPr/>
        </p:nvGrpSpPr>
        <p:grpSpPr bwMode="auto">
          <a:xfrm>
            <a:off x="501650" y="1851025"/>
            <a:ext cx="3094038" cy="1266825"/>
            <a:chOff x="316" y="1166"/>
            <a:chExt cx="1949" cy="798"/>
          </a:xfrm>
        </p:grpSpPr>
        <p:sp>
          <p:nvSpPr>
            <p:cNvPr id="115749" name="Line 37"/>
            <p:cNvSpPr>
              <a:spLocks noChangeShapeType="1"/>
            </p:cNvSpPr>
            <p:nvPr/>
          </p:nvSpPr>
          <p:spPr bwMode="auto">
            <a:xfrm>
              <a:off x="749" y="1558"/>
              <a:ext cx="403" cy="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750" name="Line 38"/>
            <p:cNvSpPr>
              <a:spLocks noChangeShapeType="1"/>
            </p:cNvSpPr>
            <p:nvPr/>
          </p:nvSpPr>
          <p:spPr bwMode="auto">
            <a:xfrm>
              <a:off x="1386" y="1558"/>
              <a:ext cx="468" cy="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751" name="Rectangle 39"/>
            <p:cNvSpPr>
              <a:spLocks noChangeArrowheads="1"/>
            </p:cNvSpPr>
            <p:nvPr/>
          </p:nvSpPr>
          <p:spPr bwMode="auto">
            <a:xfrm>
              <a:off x="2189" y="1361"/>
              <a:ext cx="76"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800">
                  <a:solidFill>
                    <a:srgbClr val="000000"/>
                  </a:solidFill>
                  <a:latin typeface="Times New Roman" pitchFamily="18" charset="0"/>
                </a:rPr>
                <a:t>.</a:t>
              </a:r>
              <a:endParaRPr lang="en-US" sz="2800"/>
            </a:p>
          </p:txBody>
        </p:sp>
        <p:sp>
          <p:nvSpPr>
            <p:cNvPr id="115752" name="Rectangle 40"/>
            <p:cNvSpPr>
              <a:spLocks noChangeArrowheads="1"/>
            </p:cNvSpPr>
            <p:nvPr/>
          </p:nvSpPr>
          <p:spPr bwMode="auto">
            <a:xfrm>
              <a:off x="2078" y="1361"/>
              <a:ext cx="152"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800">
                  <a:solidFill>
                    <a:srgbClr val="000000"/>
                  </a:solidFill>
                  <a:latin typeface="Times New Roman" pitchFamily="18" charset="0"/>
                </a:rPr>
                <a:t>0</a:t>
              </a:r>
              <a:endParaRPr lang="en-US" sz="2800"/>
            </a:p>
          </p:txBody>
        </p:sp>
        <p:sp>
          <p:nvSpPr>
            <p:cNvPr id="115753" name="Rectangle 41"/>
            <p:cNvSpPr>
              <a:spLocks noChangeArrowheads="1"/>
            </p:cNvSpPr>
            <p:nvPr/>
          </p:nvSpPr>
          <p:spPr bwMode="auto">
            <a:xfrm>
              <a:off x="1735" y="1302"/>
              <a:ext cx="12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0000"/>
                  </a:solidFill>
                  <a:latin typeface="Times New Roman" pitchFamily="18" charset="0"/>
                </a:rPr>
                <a:t>2</a:t>
              </a:r>
              <a:endParaRPr lang="en-US" sz="2800"/>
            </a:p>
          </p:txBody>
        </p:sp>
        <p:sp>
          <p:nvSpPr>
            <p:cNvPr id="115754" name="Rectangle 42"/>
            <p:cNvSpPr>
              <a:spLocks noChangeArrowheads="1"/>
            </p:cNvSpPr>
            <p:nvPr/>
          </p:nvSpPr>
          <p:spPr bwMode="auto">
            <a:xfrm>
              <a:off x="1575" y="1302"/>
              <a:ext cx="12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0000"/>
                  </a:solidFill>
                  <a:latin typeface="Times New Roman" pitchFamily="18" charset="0"/>
                </a:rPr>
                <a:t>2</a:t>
              </a:r>
              <a:endParaRPr lang="en-US" sz="2800"/>
            </a:p>
          </p:txBody>
        </p:sp>
        <p:sp>
          <p:nvSpPr>
            <p:cNvPr id="115755" name="Rectangle 43"/>
            <p:cNvSpPr>
              <a:spLocks noChangeArrowheads="1"/>
            </p:cNvSpPr>
            <p:nvPr/>
          </p:nvSpPr>
          <p:spPr bwMode="auto">
            <a:xfrm>
              <a:off x="1046" y="1302"/>
              <a:ext cx="12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0000"/>
                  </a:solidFill>
                  <a:latin typeface="Times New Roman" pitchFamily="18" charset="0"/>
                </a:rPr>
                <a:t>1</a:t>
              </a:r>
              <a:endParaRPr lang="en-US" sz="2800"/>
            </a:p>
          </p:txBody>
        </p:sp>
        <p:sp>
          <p:nvSpPr>
            <p:cNvPr id="115756" name="Rectangle 44"/>
            <p:cNvSpPr>
              <a:spLocks noChangeArrowheads="1"/>
            </p:cNvSpPr>
            <p:nvPr/>
          </p:nvSpPr>
          <p:spPr bwMode="auto">
            <a:xfrm>
              <a:off x="919" y="1302"/>
              <a:ext cx="12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0000"/>
                  </a:solidFill>
                  <a:latin typeface="Times New Roman" pitchFamily="18" charset="0"/>
                </a:rPr>
                <a:t>1</a:t>
              </a:r>
              <a:endParaRPr lang="en-US" sz="2800"/>
            </a:p>
          </p:txBody>
        </p:sp>
        <p:sp>
          <p:nvSpPr>
            <p:cNvPr id="115757" name="Rectangle 45"/>
            <p:cNvSpPr>
              <a:spLocks noChangeArrowheads="1"/>
            </p:cNvSpPr>
            <p:nvPr/>
          </p:nvSpPr>
          <p:spPr bwMode="auto">
            <a:xfrm>
              <a:off x="1910" y="1326"/>
              <a:ext cx="167"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800">
                  <a:solidFill>
                    <a:srgbClr val="000000"/>
                  </a:solidFill>
                  <a:latin typeface="Symbol" pitchFamily="18" charset="2"/>
                </a:rPr>
                <a:t>=</a:t>
              </a:r>
              <a:endParaRPr lang="en-US" sz="2800"/>
            </a:p>
          </p:txBody>
        </p:sp>
        <p:sp>
          <p:nvSpPr>
            <p:cNvPr id="115758" name="Rectangle 46"/>
            <p:cNvSpPr>
              <a:spLocks noChangeArrowheads="1"/>
            </p:cNvSpPr>
            <p:nvPr/>
          </p:nvSpPr>
          <p:spPr bwMode="auto">
            <a:xfrm>
              <a:off x="1208" y="1326"/>
              <a:ext cx="167"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800">
                  <a:solidFill>
                    <a:srgbClr val="000000"/>
                  </a:solidFill>
                  <a:latin typeface="Symbol" pitchFamily="18" charset="2"/>
                </a:rPr>
                <a:t>+</a:t>
              </a:r>
              <a:endParaRPr lang="en-US" sz="2800"/>
            </a:p>
          </p:txBody>
        </p:sp>
        <p:sp>
          <p:nvSpPr>
            <p:cNvPr id="115759" name="Rectangle 47"/>
            <p:cNvSpPr>
              <a:spLocks noChangeArrowheads="1"/>
            </p:cNvSpPr>
            <p:nvPr/>
          </p:nvSpPr>
          <p:spPr bwMode="auto">
            <a:xfrm>
              <a:off x="575" y="1326"/>
              <a:ext cx="167"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800">
                  <a:solidFill>
                    <a:srgbClr val="000000"/>
                  </a:solidFill>
                  <a:latin typeface="Symbol" pitchFamily="18" charset="2"/>
                </a:rPr>
                <a:t>=</a:t>
              </a:r>
              <a:endParaRPr lang="en-US" sz="2800"/>
            </a:p>
          </p:txBody>
        </p:sp>
        <p:sp>
          <p:nvSpPr>
            <p:cNvPr id="115760" name="Rectangle 48"/>
            <p:cNvSpPr>
              <a:spLocks noChangeArrowheads="1"/>
            </p:cNvSpPr>
            <p:nvPr/>
          </p:nvSpPr>
          <p:spPr bwMode="auto">
            <a:xfrm>
              <a:off x="316" y="1326"/>
              <a:ext cx="186"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800">
                  <a:solidFill>
                    <a:srgbClr val="000000"/>
                  </a:solidFill>
                  <a:latin typeface="Symbol" pitchFamily="18" charset="2"/>
                </a:rPr>
                <a:t>D</a:t>
              </a:r>
              <a:endParaRPr lang="en-US" sz="2800"/>
            </a:p>
          </p:txBody>
        </p:sp>
        <p:sp>
          <p:nvSpPr>
            <p:cNvPr id="115761" name="Rectangle 49"/>
            <p:cNvSpPr>
              <a:spLocks noChangeArrowheads="1"/>
            </p:cNvSpPr>
            <p:nvPr/>
          </p:nvSpPr>
          <p:spPr bwMode="auto">
            <a:xfrm>
              <a:off x="1479" y="1599"/>
              <a:ext cx="372"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800" i="1">
                  <a:solidFill>
                    <a:srgbClr val="000000"/>
                  </a:solidFill>
                  <a:latin typeface="Times New Roman" pitchFamily="18" charset="0"/>
                </a:rPr>
                <a:t>EF</a:t>
              </a:r>
              <a:endParaRPr lang="en-US" sz="2800"/>
            </a:p>
          </p:txBody>
        </p:sp>
        <p:sp>
          <p:nvSpPr>
            <p:cNvPr id="115762" name="Rectangle 50"/>
            <p:cNvSpPr>
              <a:spLocks noChangeArrowheads="1"/>
            </p:cNvSpPr>
            <p:nvPr/>
          </p:nvSpPr>
          <p:spPr bwMode="auto">
            <a:xfrm>
              <a:off x="1668" y="1166"/>
              <a:ext cx="84"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800" i="1">
                  <a:solidFill>
                    <a:srgbClr val="000000"/>
                  </a:solidFill>
                  <a:latin typeface="Times New Roman" pitchFamily="18" charset="0"/>
                </a:rPr>
                <a:t>l</a:t>
              </a:r>
              <a:endParaRPr lang="en-US" sz="2800"/>
            </a:p>
          </p:txBody>
        </p:sp>
        <p:sp>
          <p:nvSpPr>
            <p:cNvPr id="115763" name="Rectangle 51"/>
            <p:cNvSpPr>
              <a:spLocks noChangeArrowheads="1"/>
            </p:cNvSpPr>
            <p:nvPr/>
          </p:nvSpPr>
          <p:spPr bwMode="auto">
            <a:xfrm>
              <a:off x="1409" y="1166"/>
              <a:ext cx="203"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800" i="1">
                  <a:solidFill>
                    <a:srgbClr val="000000"/>
                  </a:solidFill>
                  <a:latin typeface="Times New Roman" pitchFamily="18" charset="0"/>
                </a:rPr>
                <a:t>N</a:t>
              </a:r>
              <a:endParaRPr lang="en-US" sz="2800"/>
            </a:p>
          </p:txBody>
        </p:sp>
        <p:sp>
          <p:nvSpPr>
            <p:cNvPr id="115764" name="Rectangle 52"/>
            <p:cNvSpPr>
              <a:spLocks noChangeArrowheads="1"/>
            </p:cNvSpPr>
            <p:nvPr/>
          </p:nvSpPr>
          <p:spPr bwMode="auto">
            <a:xfrm>
              <a:off x="809" y="1599"/>
              <a:ext cx="372"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800" i="1">
                  <a:solidFill>
                    <a:srgbClr val="000000"/>
                  </a:solidFill>
                  <a:latin typeface="Times New Roman" pitchFamily="18" charset="0"/>
                </a:rPr>
                <a:t>EF</a:t>
              </a:r>
              <a:endParaRPr lang="en-US" sz="2800"/>
            </a:p>
          </p:txBody>
        </p:sp>
        <p:sp>
          <p:nvSpPr>
            <p:cNvPr id="115765" name="Rectangle 53"/>
            <p:cNvSpPr>
              <a:spLocks noChangeArrowheads="1"/>
            </p:cNvSpPr>
            <p:nvPr/>
          </p:nvSpPr>
          <p:spPr bwMode="auto">
            <a:xfrm>
              <a:off x="998" y="1166"/>
              <a:ext cx="84"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800" i="1">
                  <a:solidFill>
                    <a:srgbClr val="000000"/>
                  </a:solidFill>
                  <a:latin typeface="Times New Roman" pitchFamily="18" charset="0"/>
                </a:rPr>
                <a:t>l</a:t>
              </a:r>
              <a:endParaRPr lang="en-US" sz="2800"/>
            </a:p>
          </p:txBody>
        </p:sp>
        <p:sp>
          <p:nvSpPr>
            <p:cNvPr id="115766" name="Rectangle 54"/>
            <p:cNvSpPr>
              <a:spLocks noChangeArrowheads="1"/>
            </p:cNvSpPr>
            <p:nvPr/>
          </p:nvSpPr>
          <p:spPr bwMode="auto">
            <a:xfrm>
              <a:off x="772" y="1166"/>
              <a:ext cx="203"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800" i="1">
                  <a:solidFill>
                    <a:srgbClr val="000000"/>
                  </a:solidFill>
                  <a:latin typeface="Times New Roman" pitchFamily="18" charset="0"/>
                </a:rPr>
                <a:t>N</a:t>
              </a:r>
              <a:endParaRPr lang="en-US" sz="2800"/>
            </a:p>
          </p:txBody>
        </p:sp>
        <p:sp>
          <p:nvSpPr>
            <p:cNvPr id="115767" name="Rectangle 55"/>
            <p:cNvSpPr>
              <a:spLocks noChangeArrowheads="1"/>
            </p:cNvSpPr>
            <p:nvPr/>
          </p:nvSpPr>
          <p:spPr bwMode="auto">
            <a:xfrm>
              <a:off x="452" y="1361"/>
              <a:ext cx="84"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800" i="1">
                  <a:solidFill>
                    <a:srgbClr val="000000"/>
                  </a:solidFill>
                  <a:latin typeface="Times New Roman" pitchFamily="18" charset="0"/>
                </a:rPr>
                <a:t>l</a:t>
              </a:r>
              <a:endParaRPr lang="en-US" sz="2800"/>
            </a:p>
          </p:txBody>
        </p:sp>
      </p:grpSp>
      <p:sp>
        <p:nvSpPr>
          <p:cNvPr id="115768" name="Rectangle 56"/>
          <p:cNvSpPr>
            <a:spLocks noChangeArrowheads="1"/>
          </p:cNvSpPr>
          <p:nvPr/>
        </p:nvSpPr>
        <p:spPr bwMode="auto">
          <a:xfrm>
            <a:off x="3590925" y="2108200"/>
            <a:ext cx="123825" cy="593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900">
                <a:solidFill>
                  <a:srgbClr val="000000"/>
                </a:solidFill>
                <a:latin typeface=".VnBook-Antiqua" pitchFamily="34" charset="0"/>
              </a:rPr>
              <a:t> </a:t>
            </a:r>
            <a:endParaRPr lang="en-US" sz="2800"/>
          </a:p>
        </p:txBody>
      </p:sp>
      <p:grpSp>
        <p:nvGrpSpPr>
          <p:cNvPr id="115769" name="Group 57"/>
          <p:cNvGrpSpPr>
            <a:grpSpLocks/>
          </p:cNvGrpSpPr>
          <p:nvPr/>
        </p:nvGrpSpPr>
        <p:grpSpPr bwMode="auto">
          <a:xfrm>
            <a:off x="5708650" y="2206625"/>
            <a:ext cx="654050" cy="862013"/>
            <a:chOff x="4292" y="1390"/>
            <a:chExt cx="412" cy="543"/>
          </a:xfrm>
        </p:grpSpPr>
        <p:sp>
          <p:nvSpPr>
            <p:cNvPr id="115770" name="Text Box 58"/>
            <p:cNvSpPr txBox="1">
              <a:spLocks noChangeArrowheads="1"/>
            </p:cNvSpPr>
            <p:nvPr/>
          </p:nvSpPr>
          <p:spPr bwMode="auto">
            <a:xfrm>
              <a:off x="4292" y="1572"/>
              <a:ext cx="412" cy="3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0099"/>
                  </a:solidFill>
                </a:rPr>
                <a:t>P</a:t>
              </a:r>
            </a:p>
          </p:txBody>
        </p:sp>
        <p:sp>
          <p:nvSpPr>
            <p:cNvPr id="115771" name="Line 59"/>
            <p:cNvSpPr>
              <a:spLocks noChangeShapeType="1"/>
            </p:cNvSpPr>
            <p:nvPr/>
          </p:nvSpPr>
          <p:spPr bwMode="auto">
            <a:xfrm>
              <a:off x="4296" y="1390"/>
              <a:ext cx="0" cy="363"/>
            </a:xfrm>
            <a:prstGeom prst="line">
              <a:avLst/>
            </a:prstGeom>
            <a:noFill/>
            <a:ln w="28575">
              <a:solidFill>
                <a:srgbClr val="000099"/>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grpSp>
      <p:grpSp>
        <p:nvGrpSpPr>
          <p:cNvPr id="115772" name="Group 60"/>
          <p:cNvGrpSpPr>
            <a:grpSpLocks/>
          </p:cNvGrpSpPr>
          <p:nvPr/>
        </p:nvGrpSpPr>
        <p:grpSpPr bwMode="auto">
          <a:xfrm>
            <a:off x="3965575" y="1060450"/>
            <a:ext cx="2786063" cy="3446463"/>
            <a:chOff x="2582" y="668"/>
            <a:chExt cx="1755" cy="2171"/>
          </a:xfrm>
        </p:grpSpPr>
        <p:sp>
          <p:nvSpPr>
            <p:cNvPr id="115773" name="Rectangle 61"/>
            <p:cNvSpPr>
              <a:spLocks noChangeArrowheads="1"/>
            </p:cNvSpPr>
            <p:nvPr/>
          </p:nvSpPr>
          <p:spPr bwMode="auto">
            <a:xfrm>
              <a:off x="3412" y="788"/>
              <a:ext cx="549" cy="1809"/>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5774" name="Line 62"/>
            <p:cNvSpPr>
              <a:spLocks noChangeShapeType="1"/>
            </p:cNvSpPr>
            <p:nvPr/>
          </p:nvSpPr>
          <p:spPr bwMode="auto">
            <a:xfrm>
              <a:off x="3274" y="788"/>
              <a:ext cx="8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775" name="Line 63"/>
            <p:cNvSpPr>
              <a:spLocks noChangeShapeType="1"/>
            </p:cNvSpPr>
            <p:nvPr/>
          </p:nvSpPr>
          <p:spPr bwMode="auto">
            <a:xfrm flipH="1">
              <a:off x="3274" y="668"/>
              <a:ext cx="137" cy="12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776" name="Line 64"/>
            <p:cNvSpPr>
              <a:spLocks noChangeShapeType="1"/>
            </p:cNvSpPr>
            <p:nvPr/>
          </p:nvSpPr>
          <p:spPr bwMode="auto">
            <a:xfrm flipH="1">
              <a:off x="3411" y="668"/>
              <a:ext cx="138" cy="12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777" name="Line 65"/>
            <p:cNvSpPr>
              <a:spLocks noChangeShapeType="1"/>
            </p:cNvSpPr>
            <p:nvPr/>
          </p:nvSpPr>
          <p:spPr bwMode="auto">
            <a:xfrm flipH="1">
              <a:off x="3549" y="668"/>
              <a:ext cx="137" cy="12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778" name="Line 66"/>
            <p:cNvSpPr>
              <a:spLocks noChangeShapeType="1"/>
            </p:cNvSpPr>
            <p:nvPr/>
          </p:nvSpPr>
          <p:spPr bwMode="auto">
            <a:xfrm flipH="1">
              <a:off x="3686" y="668"/>
              <a:ext cx="137" cy="12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779" name="Line 67"/>
            <p:cNvSpPr>
              <a:spLocks noChangeShapeType="1"/>
            </p:cNvSpPr>
            <p:nvPr/>
          </p:nvSpPr>
          <p:spPr bwMode="auto">
            <a:xfrm flipH="1">
              <a:off x="3823" y="668"/>
              <a:ext cx="138" cy="12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780" name="Line 68"/>
            <p:cNvSpPr>
              <a:spLocks noChangeShapeType="1"/>
            </p:cNvSpPr>
            <p:nvPr/>
          </p:nvSpPr>
          <p:spPr bwMode="auto">
            <a:xfrm flipH="1">
              <a:off x="3961" y="668"/>
              <a:ext cx="137" cy="12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781" name="Line 69"/>
            <p:cNvSpPr>
              <a:spLocks noChangeShapeType="1"/>
            </p:cNvSpPr>
            <p:nvPr/>
          </p:nvSpPr>
          <p:spPr bwMode="auto">
            <a:xfrm>
              <a:off x="3686" y="668"/>
              <a:ext cx="0" cy="2171"/>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15782" name="Line 70"/>
            <p:cNvSpPr>
              <a:spLocks noChangeShapeType="1"/>
            </p:cNvSpPr>
            <p:nvPr/>
          </p:nvSpPr>
          <p:spPr bwMode="auto">
            <a:xfrm>
              <a:off x="3412" y="1390"/>
              <a:ext cx="54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783" name="Line 71"/>
            <p:cNvSpPr>
              <a:spLocks noChangeShapeType="1"/>
            </p:cNvSpPr>
            <p:nvPr/>
          </p:nvSpPr>
          <p:spPr bwMode="auto">
            <a:xfrm rot="-10800000">
              <a:off x="3274" y="2596"/>
              <a:ext cx="8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784" name="Line 72"/>
            <p:cNvSpPr>
              <a:spLocks noChangeShapeType="1"/>
            </p:cNvSpPr>
            <p:nvPr/>
          </p:nvSpPr>
          <p:spPr bwMode="auto">
            <a:xfrm rot="10800000" flipH="1">
              <a:off x="3961" y="2596"/>
              <a:ext cx="137" cy="12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785" name="Line 73"/>
            <p:cNvSpPr>
              <a:spLocks noChangeShapeType="1"/>
            </p:cNvSpPr>
            <p:nvPr/>
          </p:nvSpPr>
          <p:spPr bwMode="auto">
            <a:xfrm rot="10800000" flipH="1">
              <a:off x="3821" y="2596"/>
              <a:ext cx="139" cy="12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786" name="Line 74"/>
            <p:cNvSpPr>
              <a:spLocks noChangeShapeType="1"/>
            </p:cNvSpPr>
            <p:nvPr/>
          </p:nvSpPr>
          <p:spPr bwMode="auto">
            <a:xfrm rot="10800000" flipH="1">
              <a:off x="3686" y="2596"/>
              <a:ext cx="137" cy="12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787" name="Line 75"/>
            <p:cNvSpPr>
              <a:spLocks noChangeShapeType="1"/>
            </p:cNvSpPr>
            <p:nvPr/>
          </p:nvSpPr>
          <p:spPr bwMode="auto">
            <a:xfrm rot="10800000" flipH="1">
              <a:off x="3549" y="2596"/>
              <a:ext cx="137" cy="12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788" name="Line 76"/>
            <p:cNvSpPr>
              <a:spLocks noChangeShapeType="1"/>
            </p:cNvSpPr>
            <p:nvPr/>
          </p:nvSpPr>
          <p:spPr bwMode="auto">
            <a:xfrm rot="10800000" flipH="1">
              <a:off x="3409" y="2596"/>
              <a:ext cx="139" cy="12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789" name="Line 77"/>
            <p:cNvSpPr>
              <a:spLocks noChangeShapeType="1"/>
            </p:cNvSpPr>
            <p:nvPr/>
          </p:nvSpPr>
          <p:spPr bwMode="auto">
            <a:xfrm rot="10800000" flipH="1">
              <a:off x="3274" y="2596"/>
              <a:ext cx="137" cy="12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790" name="Line 78"/>
            <p:cNvSpPr>
              <a:spLocks noChangeShapeType="1"/>
            </p:cNvSpPr>
            <p:nvPr/>
          </p:nvSpPr>
          <p:spPr bwMode="auto">
            <a:xfrm flipH="1">
              <a:off x="3091" y="788"/>
              <a:ext cx="23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791" name="Line 79"/>
            <p:cNvSpPr>
              <a:spLocks noChangeShapeType="1"/>
            </p:cNvSpPr>
            <p:nvPr/>
          </p:nvSpPr>
          <p:spPr bwMode="auto">
            <a:xfrm flipH="1">
              <a:off x="3045" y="2597"/>
              <a:ext cx="23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792" name="Line 80"/>
            <p:cNvSpPr>
              <a:spLocks noChangeShapeType="1"/>
            </p:cNvSpPr>
            <p:nvPr/>
          </p:nvSpPr>
          <p:spPr bwMode="auto">
            <a:xfrm flipH="1">
              <a:off x="3080" y="1390"/>
              <a:ext cx="3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793" name="Line 81"/>
            <p:cNvSpPr>
              <a:spLocks noChangeShapeType="1"/>
            </p:cNvSpPr>
            <p:nvPr/>
          </p:nvSpPr>
          <p:spPr bwMode="auto">
            <a:xfrm>
              <a:off x="3137" y="788"/>
              <a:ext cx="0" cy="602"/>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15794" name="Line 82"/>
            <p:cNvSpPr>
              <a:spLocks noChangeShapeType="1"/>
            </p:cNvSpPr>
            <p:nvPr/>
          </p:nvSpPr>
          <p:spPr bwMode="auto">
            <a:xfrm>
              <a:off x="3137" y="1390"/>
              <a:ext cx="0" cy="1207"/>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15795" name="Text Box 83"/>
            <p:cNvSpPr txBox="1">
              <a:spLocks noChangeArrowheads="1"/>
            </p:cNvSpPr>
            <p:nvPr/>
          </p:nvSpPr>
          <p:spPr bwMode="auto">
            <a:xfrm>
              <a:off x="3923" y="737"/>
              <a:ext cx="301" cy="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A</a:t>
              </a:r>
            </a:p>
          </p:txBody>
        </p:sp>
        <p:sp>
          <p:nvSpPr>
            <p:cNvPr id="115796" name="Text Box 84"/>
            <p:cNvSpPr txBox="1">
              <a:spLocks noChangeArrowheads="1"/>
            </p:cNvSpPr>
            <p:nvPr/>
          </p:nvSpPr>
          <p:spPr bwMode="auto">
            <a:xfrm>
              <a:off x="3925" y="2299"/>
              <a:ext cx="412" cy="3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B</a:t>
              </a:r>
            </a:p>
          </p:txBody>
        </p:sp>
        <p:sp>
          <p:nvSpPr>
            <p:cNvPr id="115797" name="Text Box 85"/>
            <p:cNvSpPr txBox="1">
              <a:spLocks noChangeArrowheads="1"/>
            </p:cNvSpPr>
            <p:nvPr/>
          </p:nvSpPr>
          <p:spPr bwMode="auto">
            <a:xfrm rot="16200000">
              <a:off x="2756" y="1662"/>
              <a:ext cx="481" cy="4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l</a:t>
              </a:r>
              <a:r>
                <a:rPr lang="en-US" sz="2800" baseline="-25000"/>
                <a:t>1</a:t>
              </a:r>
              <a:endParaRPr lang="en-US" sz="2800"/>
            </a:p>
          </p:txBody>
        </p:sp>
        <p:sp>
          <p:nvSpPr>
            <p:cNvPr id="115798" name="Text Box 86"/>
            <p:cNvSpPr txBox="1">
              <a:spLocks noChangeArrowheads="1"/>
            </p:cNvSpPr>
            <p:nvPr/>
          </p:nvSpPr>
          <p:spPr bwMode="auto">
            <a:xfrm rot="16200000">
              <a:off x="2759" y="723"/>
              <a:ext cx="481" cy="5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3200"/>
                <a:t>l</a:t>
              </a:r>
              <a:r>
                <a:rPr lang="en-US" sz="3200" baseline="-25000"/>
                <a:t>2</a:t>
              </a:r>
              <a:endParaRPr lang="en-US" sz="3200"/>
            </a:p>
          </p:txBody>
        </p:sp>
        <p:sp>
          <p:nvSpPr>
            <p:cNvPr id="115799" name="Rectangle 87"/>
            <p:cNvSpPr>
              <a:spLocks noChangeArrowheads="1"/>
            </p:cNvSpPr>
            <p:nvPr/>
          </p:nvSpPr>
          <p:spPr bwMode="auto">
            <a:xfrm>
              <a:off x="2582" y="1362"/>
              <a:ext cx="78" cy="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900">
                  <a:solidFill>
                    <a:srgbClr val="000000"/>
                  </a:solidFill>
                  <a:latin typeface=".VnTime" pitchFamily="34" charset="0"/>
                </a:rPr>
                <a:t> </a:t>
              </a:r>
              <a:endParaRPr lang="en-US" sz="2800"/>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grpId="0" nodeType="clickEffect">
                                  <p:stCondLst>
                                    <p:cond delay="0"/>
                                  </p:stCondLst>
                                  <p:childTnLst>
                                    <p:set>
                                      <p:cBhvr>
                                        <p:cTn id="6" dur="1" fill="hold">
                                          <p:stCondLst>
                                            <p:cond delay="0"/>
                                          </p:stCondLst>
                                        </p:cTn>
                                        <p:tgtEl>
                                          <p:spTgt spid="115714"/>
                                        </p:tgtEl>
                                        <p:attrNameLst>
                                          <p:attrName>style.visibility</p:attrName>
                                        </p:attrNameLst>
                                      </p:cBhvr>
                                      <p:to>
                                        <p:strVal val="visible"/>
                                      </p:to>
                                    </p:set>
                                    <p:animEffect transition="in" filter="wheel(4)">
                                      <p:cBhvr>
                                        <p:cTn id="7" dur="2000"/>
                                        <p:tgtEl>
                                          <p:spTgt spid="11571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115772"/>
                                        </p:tgtEl>
                                        <p:attrNameLst>
                                          <p:attrName>style.visibility</p:attrName>
                                        </p:attrNameLst>
                                      </p:cBhvr>
                                      <p:to>
                                        <p:strVal val="visible"/>
                                      </p:to>
                                    </p:set>
                                    <p:animEffect transition="in" filter="wheel(4)">
                                      <p:cBhvr>
                                        <p:cTn id="12" dur="2000"/>
                                        <p:tgtEl>
                                          <p:spTgt spid="11577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115769"/>
                                        </p:tgtEl>
                                        <p:attrNameLst>
                                          <p:attrName>style.visibility</p:attrName>
                                        </p:attrNameLst>
                                      </p:cBhvr>
                                      <p:to>
                                        <p:strVal val="visible"/>
                                      </p:to>
                                    </p:set>
                                    <p:animEffect transition="in" filter="wheel(4)">
                                      <p:cBhvr>
                                        <p:cTn id="17" dur="2000"/>
                                        <p:tgtEl>
                                          <p:spTgt spid="11576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grpId="0" nodeType="clickEffect">
                                  <p:stCondLst>
                                    <p:cond delay="0"/>
                                  </p:stCondLst>
                                  <p:childTnLst>
                                    <p:set>
                                      <p:cBhvr>
                                        <p:cTn id="21" dur="1" fill="hold">
                                          <p:stCondLst>
                                            <p:cond delay="0"/>
                                          </p:stCondLst>
                                        </p:cTn>
                                        <p:tgtEl>
                                          <p:spTgt spid="115720"/>
                                        </p:tgtEl>
                                        <p:attrNameLst>
                                          <p:attrName>style.visibility</p:attrName>
                                        </p:attrNameLst>
                                      </p:cBhvr>
                                      <p:to>
                                        <p:strVal val="visible"/>
                                      </p:to>
                                    </p:set>
                                    <p:animEffect transition="in" filter="wheel(4)">
                                      <p:cBhvr>
                                        <p:cTn id="22" dur="2000"/>
                                        <p:tgtEl>
                                          <p:spTgt spid="115720"/>
                                        </p:tgtEl>
                                      </p:cBhvr>
                                    </p:animEffect>
                                  </p:childTnLst>
                                </p:cTn>
                              </p:par>
                              <p:par>
                                <p:cTn id="23" presetID="21" presetClass="entr" presetSubtype="4" fill="hold" grpId="0" nodeType="withEffect">
                                  <p:stCondLst>
                                    <p:cond delay="0"/>
                                  </p:stCondLst>
                                  <p:childTnLst>
                                    <p:set>
                                      <p:cBhvr>
                                        <p:cTn id="24" dur="1" fill="hold">
                                          <p:stCondLst>
                                            <p:cond delay="0"/>
                                          </p:stCondLst>
                                        </p:cTn>
                                        <p:tgtEl>
                                          <p:spTgt spid="115721"/>
                                        </p:tgtEl>
                                        <p:attrNameLst>
                                          <p:attrName>style.visibility</p:attrName>
                                        </p:attrNameLst>
                                      </p:cBhvr>
                                      <p:to>
                                        <p:strVal val="visible"/>
                                      </p:to>
                                    </p:set>
                                    <p:animEffect transition="in" filter="wheel(4)">
                                      <p:cBhvr>
                                        <p:cTn id="25" dur="2000"/>
                                        <p:tgtEl>
                                          <p:spTgt spid="115721"/>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21" presetClass="entr" presetSubtype="4" fill="hold" nodeType="clickEffect">
                                  <p:stCondLst>
                                    <p:cond delay="0"/>
                                  </p:stCondLst>
                                  <p:childTnLst>
                                    <p:set>
                                      <p:cBhvr>
                                        <p:cTn id="29" dur="1" fill="hold">
                                          <p:stCondLst>
                                            <p:cond delay="0"/>
                                          </p:stCondLst>
                                        </p:cTn>
                                        <p:tgtEl>
                                          <p:spTgt spid="115717"/>
                                        </p:tgtEl>
                                        <p:attrNameLst>
                                          <p:attrName>style.visibility</p:attrName>
                                        </p:attrNameLst>
                                      </p:cBhvr>
                                      <p:to>
                                        <p:strVal val="visible"/>
                                      </p:to>
                                    </p:set>
                                    <p:animEffect transition="in" filter="wheel(4)">
                                      <p:cBhvr>
                                        <p:cTn id="30" dur="2000"/>
                                        <p:tgtEl>
                                          <p:spTgt spid="115717"/>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21" presetClass="entr" presetSubtype="4" fill="hold" grpId="0" nodeType="clickEffect">
                                  <p:stCondLst>
                                    <p:cond delay="0"/>
                                  </p:stCondLst>
                                  <p:childTnLst>
                                    <p:set>
                                      <p:cBhvr>
                                        <p:cTn id="34" dur="1" fill="hold">
                                          <p:stCondLst>
                                            <p:cond delay="0"/>
                                          </p:stCondLst>
                                        </p:cTn>
                                        <p:tgtEl>
                                          <p:spTgt spid="115715"/>
                                        </p:tgtEl>
                                        <p:attrNameLst>
                                          <p:attrName>style.visibility</p:attrName>
                                        </p:attrNameLst>
                                      </p:cBhvr>
                                      <p:to>
                                        <p:strVal val="visible"/>
                                      </p:to>
                                    </p:set>
                                    <p:animEffect transition="in" filter="wheel(4)">
                                      <p:cBhvr>
                                        <p:cTn id="35" dur="2000"/>
                                        <p:tgtEl>
                                          <p:spTgt spid="115715"/>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21" presetClass="entr" presetSubtype="4" fill="hold" nodeType="clickEffect">
                                  <p:stCondLst>
                                    <p:cond delay="0"/>
                                  </p:stCondLst>
                                  <p:childTnLst>
                                    <p:set>
                                      <p:cBhvr>
                                        <p:cTn id="39" dur="1" fill="hold">
                                          <p:stCondLst>
                                            <p:cond delay="0"/>
                                          </p:stCondLst>
                                        </p:cTn>
                                        <p:tgtEl>
                                          <p:spTgt spid="115748"/>
                                        </p:tgtEl>
                                        <p:attrNameLst>
                                          <p:attrName>style.visibility</p:attrName>
                                        </p:attrNameLst>
                                      </p:cBhvr>
                                      <p:to>
                                        <p:strVal val="visible"/>
                                      </p:to>
                                    </p:set>
                                    <p:animEffect transition="in" filter="wheel(4)">
                                      <p:cBhvr>
                                        <p:cTn id="40" dur="2000"/>
                                        <p:tgtEl>
                                          <p:spTgt spid="115748"/>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21" presetClass="entr" presetSubtype="4" fill="hold" nodeType="clickEffect">
                                  <p:stCondLst>
                                    <p:cond delay="0"/>
                                  </p:stCondLst>
                                  <p:childTnLst>
                                    <p:set>
                                      <p:cBhvr>
                                        <p:cTn id="44" dur="1" fill="hold">
                                          <p:stCondLst>
                                            <p:cond delay="0"/>
                                          </p:stCondLst>
                                        </p:cTn>
                                        <p:tgtEl>
                                          <p:spTgt spid="115722"/>
                                        </p:tgtEl>
                                        <p:attrNameLst>
                                          <p:attrName>style.visibility</p:attrName>
                                        </p:attrNameLst>
                                      </p:cBhvr>
                                      <p:to>
                                        <p:strVal val="visible"/>
                                      </p:to>
                                    </p:set>
                                    <p:animEffect transition="in" filter="wheel(4)">
                                      <p:cBhvr>
                                        <p:cTn id="45" dur="2000"/>
                                        <p:tgtEl>
                                          <p:spTgt spid="115722"/>
                                        </p:tgtEl>
                                      </p:cBhvr>
                                    </p:animEffect>
                                  </p:childTnLst>
                                </p:cTn>
                              </p:par>
                            </p:childTnLst>
                          </p:cTn>
                        </p:par>
                      </p:childTnLst>
                    </p:cTn>
                  </p:par>
                  <p:par>
                    <p:cTn id="46" fill="hold" nodeType="clickPar">
                      <p:stCondLst>
                        <p:cond delay="indefinite"/>
                      </p:stCondLst>
                      <p:childTnLst>
                        <p:par>
                          <p:cTn id="47" fill="hold" nodeType="withGroup">
                            <p:stCondLst>
                              <p:cond delay="0"/>
                            </p:stCondLst>
                            <p:childTnLst>
                              <p:par>
                                <p:cTn id="48" presetID="4" presetClass="entr" presetSubtype="16" fill="hold" grpId="0" nodeType="clickEffect">
                                  <p:stCondLst>
                                    <p:cond delay="0"/>
                                  </p:stCondLst>
                                  <p:childTnLst>
                                    <p:set>
                                      <p:cBhvr>
                                        <p:cTn id="49" dur="1" fill="hold">
                                          <p:stCondLst>
                                            <p:cond delay="0"/>
                                          </p:stCondLst>
                                        </p:cTn>
                                        <p:tgtEl>
                                          <p:spTgt spid="115743"/>
                                        </p:tgtEl>
                                        <p:attrNameLst>
                                          <p:attrName>style.visibility</p:attrName>
                                        </p:attrNameLst>
                                      </p:cBhvr>
                                      <p:to>
                                        <p:strVal val="visible"/>
                                      </p:to>
                                    </p:set>
                                    <p:animEffect transition="in" filter="box(in)">
                                      <p:cBhvr>
                                        <p:cTn id="50" dur="2000"/>
                                        <p:tgtEl>
                                          <p:spTgt spid="115743"/>
                                        </p:tgtEl>
                                      </p:cBhvr>
                                    </p:animEffect>
                                  </p:childTnLst>
                                </p:cTn>
                              </p:par>
                            </p:childTnLst>
                          </p:cTn>
                        </p:par>
                      </p:childTnLst>
                    </p:cTn>
                  </p:par>
                  <p:par>
                    <p:cTn id="51" fill="hold" nodeType="clickPar">
                      <p:stCondLst>
                        <p:cond delay="indefinite"/>
                      </p:stCondLst>
                      <p:childTnLst>
                        <p:par>
                          <p:cTn id="52" fill="hold" nodeType="withGroup">
                            <p:stCondLst>
                              <p:cond delay="0"/>
                            </p:stCondLst>
                            <p:childTnLst>
                              <p:par>
                                <p:cTn id="53" presetID="5" presetClass="entr" presetSubtype="10" fill="hold" grpId="0" nodeType="clickEffect">
                                  <p:stCondLst>
                                    <p:cond delay="0"/>
                                  </p:stCondLst>
                                  <p:childTnLst>
                                    <p:set>
                                      <p:cBhvr>
                                        <p:cTn id="54" dur="1" fill="hold">
                                          <p:stCondLst>
                                            <p:cond delay="0"/>
                                          </p:stCondLst>
                                        </p:cTn>
                                        <p:tgtEl>
                                          <p:spTgt spid="115716"/>
                                        </p:tgtEl>
                                        <p:attrNameLst>
                                          <p:attrName>style.visibility</p:attrName>
                                        </p:attrNameLst>
                                      </p:cBhvr>
                                      <p:to>
                                        <p:strVal val="visible"/>
                                      </p:to>
                                    </p:set>
                                    <p:animEffect transition="in" filter="checkerboard(across)">
                                      <p:cBhvr>
                                        <p:cTn id="55" dur="500"/>
                                        <p:tgtEl>
                                          <p:spTgt spid="115716"/>
                                        </p:tgtEl>
                                      </p:cBhvr>
                                    </p:animEffect>
                                  </p:childTnLst>
                                </p:cTn>
                              </p:par>
                            </p:childTnLst>
                          </p:cTn>
                        </p:par>
                      </p:childTnLst>
                    </p:cTn>
                  </p:par>
                  <p:par>
                    <p:cTn id="56" fill="hold" nodeType="clickPar">
                      <p:stCondLst>
                        <p:cond delay="indefinite"/>
                      </p:stCondLst>
                      <p:childTnLst>
                        <p:par>
                          <p:cTn id="57" fill="hold" nodeType="withGroup">
                            <p:stCondLst>
                              <p:cond delay="0"/>
                            </p:stCondLst>
                            <p:childTnLst>
                              <p:par>
                                <p:cTn id="58" presetID="3" presetClass="entr" presetSubtype="10" fill="hold" nodeType="clickEffect">
                                  <p:stCondLst>
                                    <p:cond delay="0"/>
                                  </p:stCondLst>
                                  <p:childTnLst>
                                    <p:set>
                                      <p:cBhvr>
                                        <p:cTn id="59" dur="1" fill="hold">
                                          <p:stCondLst>
                                            <p:cond delay="0"/>
                                          </p:stCondLst>
                                        </p:cTn>
                                        <p:tgtEl>
                                          <p:spTgt spid="115744"/>
                                        </p:tgtEl>
                                        <p:attrNameLst>
                                          <p:attrName>style.visibility</p:attrName>
                                        </p:attrNameLst>
                                      </p:cBhvr>
                                      <p:to>
                                        <p:strVal val="visible"/>
                                      </p:to>
                                    </p:set>
                                    <p:animEffect transition="in" filter="blinds(horizontal)">
                                      <p:cBhvr>
                                        <p:cTn id="60" dur="500"/>
                                        <p:tgtEl>
                                          <p:spTgt spid="115744"/>
                                        </p:tgtEl>
                                      </p:cBhvr>
                                    </p:animEffect>
                                  </p:childTnLst>
                                </p:cTn>
                              </p:par>
                            </p:childTnLst>
                          </p:cTn>
                        </p:par>
                      </p:childTnLst>
                    </p:cTn>
                  </p:par>
                  <p:par>
                    <p:cTn id="61" fill="hold" nodeType="clickPar">
                      <p:stCondLst>
                        <p:cond delay="indefinite"/>
                      </p:stCondLst>
                      <p:childTnLst>
                        <p:par>
                          <p:cTn id="62" fill="hold" nodeType="withGroup">
                            <p:stCondLst>
                              <p:cond delay="0"/>
                            </p:stCondLst>
                            <p:childTnLst>
                              <p:par>
                                <p:cTn id="63" presetID="3" presetClass="entr" presetSubtype="10" fill="hold" nodeType="clickEffect">
                                  <p:stCondLst>
                                    <p:cond delay="0"/>
                                  </p:stCondLst>
                                  <p:childTnLst>
                                    <p:set>
                                      <p:cBhvr>
                                        <p:cTn id="64" dur="1" fill="hold">
                                          <p:stCondLst>
                                            <p:cond delay="0"/>
                                          </p:stCondLst>
                                        </p:cTn>
                                        <p:tgtEl>
                                          <p:spTgt spid="115745"/>
                                        </p:tgtEl>
                                        <p:attrNameLst>
                                          <p:attrName>style.visibility</p:attrName>
                                        </p:attrNameLst>
                                      </p:cBhvr>
                                      <p:to>
                                        <p:strVal val="visible"/>
                                      </p:to>
                                    </p:set>
                                    <p:animEffect transition="in" filter="blinds(horizontal)">
                                      <p:cBhvr>
                                        <p:cTn id="65" dur="500"/>
                                        <p:tgtEl>
                                          <p:spTgt spid="1157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5714" grpId="0"/>
      <p:bldP spid="115715" grpId="0"/>
      <p:bldP spid="115716" grpId="0" autoUpdateAnimBg="0"/>
      <p:bldP spid="115720" grpId="0" animBg="1"/>
      <p:bldP spid="115721" grpId="0"/>
      <p:bldP spid="115743" grpId="0"/>
    </p:bldLst>
  </p:timing>
</p:sld>
</file>

<file path=ppt/slides/slide6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16738" name="Rectangle 2"/>
          <p:cNvSpPr>
            <a:spLocks noGrp="1" noChangeArrowheads="1"/>
          </p:cNvSpPr>
          <p:nvPr>
            <p:ph type="body" sz="half" idx="1"/>
          </p:nvPr>
        </p:nvSpPr>
        <p:spPr>
          <a:xfrm>
            <a:off x="-200025" y="80963"/>
            <a:ext cx="9144000" cy="838200"/>
          </a:xfrm>
        </p:spPr>
        <p:txBody>
          <a:bodyPr/>
          <a:lstStyle/>
          <a:p>
            <a:r>
              <a:rPr lang="en-US" sz="2800" b="1"/>
              <a:t>Thí dụ 2.6</a:t>
            </a:r>
            <a:r>
              <a:rPr lang="en-US" sz="2800"/>
              <a:t>. Vẽ biểu đồ lực dọc và ứng suất của thanh</a:t>
            </a:r>
            <a:r>
              <a:rPr lang="en-US" sz="2800">
                <a:solidFill>
                  <a:srgbClr val="000000"/>
                </a:solidFill>
              </a:rPr>
              <a:t>.</a:t>
            </a:r>
            <a:r>
              <a:rPr lang="en-US" sz="2800">
                <a:solidFill>
                  <a:schemeClr val="tx2"/>
                </a:solidFill>
              </a:rPr>
              <a:t> </a:t>
            </a:r>
          </a:p>
        </p:txBody>
      </p:sp>
      <p:graphicFrame>
        <p:nvGraphicFramePr>
          <p:cNvPr id="116739" name="Object 3"/>
          <p:cNvGraphicFramePr>
            <a:graphicFrameLocks noChangeAspect="1"/>
          </p:cNvGraphicFramePr>
          <p:nvPr>
            <p:ph sz="quarter" idx="2"/>
          </p:nvPr>
        </p:nvGraphicFramePr>
        <p:xfrm>
          <a:off x="1147763" y="4691063"/>
          <a:ext cx="2743200" cy="989012"/>
        </p:xfrm>
        <a:graphic>
          <a:graphicData uri="http://schemas.openxmlformats.org/presentationml/2006/ole">
            <mc:AlternateContent xmlns:mc="http://schemas.openxmlformats.org/markup-compatibility/2006">
              <mc:Choice xmlns:v="urn:schemas-microsoft-com:vml" Requires="v">
                <p:oleObj spid="_x0000_s116927" name="Equation" r:id="rId3" imgW="1091880" imgH="393480" progId="Equation.3">
                  <p:embed/>
                </p:oleObj>
              </mc:Choice>
              <mc:Fallback>
                <p:oleObj name="Equation" r:id="rId3" imgW="1091880" imgH="39348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47763" y="4691063"/>
                        <a:ext cx="2743200" cy="9890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116740" name="Group 4"/>
          <p:cNvGrpSpPr>
            <a:grpSpLocks/>
          </p:cNvGrpSpPr>
          <p:nvPr/>
        </p:nvGrpSpPr>
        <p:grpSpPr bwMode="auto">
          <a:xfrm>
            <a:off x="4876800" y="428625"/>
            <a:ext cx="3675063" cy="1670050"/>
            <a:chOff x="3072" y="270"/>
            <a:chExt cx="2315" cy="1052"/>
          </a:xfrm>
        </p:grpSpPr>
        <p:sp>
          <p:nvSpPr>
            <p:cNvPr id="116741" name="Text Box 5"/>
            <p:cNvSpPr txBox="1">
              <a:spLocks noChangeArrowheads="1"/>
            </p:cNvSpPr>
            <p:nvPr/>
          </p:nvSpPr>
          <p:spPr bwMode="auto">
            <a:xfrm>
              <a:off x="3585" y="270"/>
              <a:ext cx="434" cy="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2F</a:t>
              </a:r>
            </a:p>
          </p:txBody>
        </p:sp>
        <p:sp>
          <p:nvSpPr>
            <p:cNvPr id="116742" name="Line 6"/>
            <p:cNvSpPr>
              <a:spLocks noChangeShapeType="1"/>
            </p:cNvSpPr>
            <p:nvPr/>
          </p:nvSpPr>
          <p:spPr bwMode="auto">
            <a:xfrm>
              <a:off x="3225" y="803"/>
              <a:ext cx="2162"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16743" name="Line 7"/>
            <p:cNvSpPr>
              <a:spLocks noChangeShapeType="1"/>
            </p:cNvSpPr>
            <p:nvPr/>
          </p:nvSpPr>
          <p:spPr bwMode="auto">
            <a:xfrm>
              <a:off x="4017" y="806"/>
              <a:ext cx="217" cy="0"/>
            </a:xfrm>
            <a:prstGeom prst="line">
              <a:avLst/>
            </a:prstGeom>
            <a:noFill/>
            <a:ln w="2857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16744" name="Line 8"/>
            <p:cNvSpPr>
              <a:spLocks noChangeShapeType="1"/>
            </p:cNvSpPr>
            <p:nvPr/>
          </p:nvSpPr>
          <p:spPr bwMode="auto">
            <a:xfrm>
              <a:off x="4640" y="806"/>
              <a:ext cx="324" cy="0"/>
            </a:xfrm>
            <a:prstGeom prst="line">
              <a:avLst/>
            </a:prstGeom>
            <a:noFill/>
            <a:ln w="2857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16745" name="Line 9"/>
            <p:cNvSpPr>
              <a:spLocks noChangeShapeType="1"/>
            </p:cNvSpPr>
            <p:nvPr/>
          </p:nvSpPr>
          <p:spPr bwMode="auto">
            <a:xfrm>
              <a:off x="3396" y="1124"/>
              <a:ext cx="0" cy="19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746" name="Line 10"/>
            <p:cNvSpPr>
              <a:spLocks noChangeShapeType="1"/>
            </p:cNvSpPr>
            <p:nvPr/>
          </p:nvSpPr>
          <p:spPr bwMode="auto">
            <a:xfrm>
              <a:off x="4009" y="1104"/>
              <a:ext cx="0" cy="19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747" name="Line 11"/>
            <p:cNvSpPr>
              <a:spLocks noChangeShapeType="1"/>
            </p:cNvSpPr>
            <p:nvPr/>
          </p:nvSpPr>
          <p:spPr bwMode="auto">
            <a:xfrm>
              <a:off x="5261" y="1091"/>
              <a:ext cx="0" cy="19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748" name="Line 12"/>
            <p:cNvSpPr>
              <a:spLocks noChangeShapeType="1"/>
            </p:cNvSpPr>
            <p:nvPr/>
          </p:nvSpPr>
          <p:spPr bwMode="auto">
            <a:xfrm>
              <a:off x="4640" y="1051"/>
              <a:ext cx="0" cy="26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749" name="Line 13"/>
            <p:cNvSpPr>
              <a:spLocks noChangeShapeType="1"/>
            </p:cNvSpPr>
            <p:nvPr/>
          </p:nvSpPr>
          <p:spPr bwMode="auto">
            <a:xfrm>
              <a:off x="3396" y="1264"/>
              <a:ext cx="610"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16750" name="Line 14"/>
            <p:cNvSpPr>
              <a:spLocks noChangeShapeType="1"/>
            </p:cNvSpPr>
            <p:nvPr/>
          </p:nvSpPr>
          <p:spPr bwMode="auto">
            <a:xfrm>
              <a:off x="4001" y="1264"/>
              <a:ext cx="643"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16751" name="Line 15"/>
            <p:cNvSpPr>
              <a:spLocks noChangeShapeType="1"/>
            </p:cNvSpPr>
            <p:nvPr/>
          </p:nvSpPr>
          <p:spPr bwMode="auto">
            <a:xfrm>
              <a:off x="4640" y="1264"/>
              <a:ext cx="610"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grpSp>
          <p:nvGrpSpPr>
            <p:cNvPr id="116752" name="Group 16"/>
            <p:cNvGrpSpPr>
              <a:grpSpLocks/>
            </p:cNvGrpSpPr>
            <p:nvPr/>
          </p:nvGrpSpPr>
          <p:grpSpPr bwMode="auto">
            <a:xfrm>
              <a:off x="3287" y="491"/>
              <a:ext cx="109" cy="592"/>
              <a:chOff x="7025" y="4860"/>
              <a:chExt cx="180" cy="1080"/>
            </a:xfrm>
          </p:grpSpPr>
          <p:sp>
            <p:nvSpPr>
              <p:cNvPr id="116753" name="Line 17"/>
              <p:cNvSpPr>
                <a:spLocks noChangeShapeType="1"/>
              </p:cNvSpPr>
              <p:nvPr/>
            </p:nvSpPr>
            <p:spPr bwMode="auto">
              <a:xfrm>
                <a:off x="7205" y="4860"/>
                <a:ext cx="0" cy="10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754" name="Line 18"/>
              <p:cNvSpPr>
                <a:spLocks noChangeShapeType="1"/>
              </p:cNvSpPr>
              <p:nvPr/>
            </p:nvSpPr>
            <p:spPr bwMode="auto">
              <a:xfrm flipH="1">
                <a:off x="7025" y="4860"/>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755" name="Line 19"/>
              <p:cNvSpPr>
                <a:spLocks noChangeShapeType="1"/>
              </p:cNvSpPr>
              <p:nvPr/>
            </p:nvSpPr>
            <p:spPr bwMode="auto">
              <a:xfrm flipH="1">
                <a:off x="7025" y="5040"/>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756" name="Line 20"/>
              <p:cNvSpPr>
                <a:spLocks noChangeShapeType="1"/>
              </p:cNvSpPr>
              <p:nvPr/>
            </p:nvSpPr>
            <p:spPr bwMode="auto">
              <a:xfrm flipH="1">
                <a:off x="7025" y="5220"/>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757" name="Line 21"/>
              <p:cNvSpPr>
                <a:spLocks noChangeShapeType="1"/>
              </p:cNvSpPr>
              <p:nvPr/>
            </p:nvSpPr>
            <p:spPr bwMode="auto">
              <a:xfrm flipH="1">
                <a:off x="7025" y="5400"/>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758" name="Line 22"/>
              <p:cNvSpPr>
                <a:spLocks noChangeShapeType="1"/>
              </p:cNvSpPr>
              <p:nvPr/>
            </p:nvSpPr>
            <p:spPr bwMode="auto">
              <a:xfrm flipH="1">
                <a:off x="7025" y="5580"/>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759" name="Line 23"/>
              <p:cNvSpPr>
                <a:spLocks noChangeShapeType="1"/>
              </p:cNvSpPr>
              <p:nvPr/>
            </p:nvSpPr>
            <p:spPr bwMode="auto">
              <a:xfrm flipH="1">
                <a:off x="7025" y="5760"/>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16760" name="Rectangle 24"/>
            <p:cNvSpPr>
              <a:spLocks noChangeArrowheads="1"/>
            </p:cNvSpPr>
            <p:nvPr/>
          </p:nvSpPr>
          <p:spPr bwMode="auto">
            <a:xfrm>
              <a:off x="3396" y="550"/>
              <a:ext cx="615" cy="493"/>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6761" name="Rectangle 25"/>
            <p:cNvSpPr>
              <a:spLocks noChangeArrowheads="1"/>
            </p:cNvSpPr>
            <p:nvPr/>
          </p:nvSpPr>
          <p:spPr bwMode="auto">
            <a:xfrm>
              <a:off x="4012" y="631"/>
              <a:ext cx="1244" cy="333"/>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6762" name="Line 26"/>
            <p:cNvSpPr>
              <a:spLocks noChangeShapeType="1"/>
            </p:cNvSpPr>
            <p:nvPr/>
          </p:nvSpPr>
          <p:spPr bwMode="auto">
            <a:xfrm>
              <a:off x="4640" y="623"/>
              <a:ext cx="0" cy="3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763" name="Line 27"/>
            <p:cNvSpPr>
              <a:spLocks noChangeShapeType="1"/>
            </p:cNvSpPr>
            <p:nvPr/>
          </p:nvSpPr>
          <p:spPr bwMode="auto">
            <a:xfrm rot="-10800000">
              <a:off x="5261" y="499"/>
              <a:ext cx="0" cy="59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764" name="Line 28"/>
            <p:cNvSpPr>
              <a:spLocks noChangeShapeType="1"/>
            </p:cNvSpPr>
            <p:nvPr/>
          </p:nvSpPr>
          <p:spPr bwMode="auto">
            <a:xfrm rot="10800000" flipH="1">
              <a:off x="5260" y="993"/>
              <a:ext cx="107" cy="9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765" name="Line 29"/>
            <p:cNvSpPr>
              <a:spLocks noChangeShapeType="1"/>
            </p:cNvSpPr>
            <p:nvPr/>
          </p:nvSpPr>
          <p:spPr bwMode="auto">
            <a:xfrm rot="10800000" flipH="1">
              <a:off x="5260" y="894"/>
              <a:ext cx="107" cy="9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766" name="Line 30"/>
            <p:cNvSpPr>
              <a:spLocks noChangeShapeType="1"/>
            </p:cNvSpPr>
            <p:nvPr/>
          </p:nvSpPr>
          <p:spPr bwMode="auto">
            <a:xfrm rot="10800000" flipH="1">
              <a:off x="5260" y="795"/>
              <a:ext cx="107" cy="9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767" name="Line 31"/>
            <p:cNvSpPr>
              <a:spLocks noChangeShapeType="1"/>
            </p:cNvSpPr>
            <p:nvPr/>
          </p:nvSpPr>
          <p:spPr bwMode="auto">
            <a:xfrm rot="10800000" flipH="1">
              <a:off x="5260" y="698"/>
              <a:ext cx="107" cy="9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768" name="Line 32"/>
            <p:cNvSpPr>
              <a:spLocks noChangeShapeType="1"/>
            </p:cNvSpPr>
            <p:nvPr/>
          </p:nvSpPr>
          <p:spPr bwMode="auto">
            <a:xfrm rot="10800000" flipH="1">
              <a:off x="5260" y="598"/>
              <a:ext cx="107" cy="9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769" name="Line 33"/>
            <p:cNvSpPr>
              <a:spLocks noChangeShapeType="1"/>
            </p:cNvSpPr>
            <p:nvPr/>
          </p:nvSpPr>
          <p:spPr bwMode="auto">
            <a:xfrm rot="10800000" flipH="1">
              <a:off x="5260" y="499"/>
              <a:ext cx="107" cy="9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770" name="Text Box 34"/>
            <p:cNvSpPr txBox="1">
              <a:spLocks noChangeArrowheads="1"/>
            </p:cNvSpPr>
            <p:nvPr/>
          </p:nvSpPr>
          <p:spPr bwMode="auto">
            <a:xfrm>
              <a:off x="3072" y="591"/>
              <a:ext cx="324" cy="2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A</a:t>
              </a:r>
            </a:p>
          </p:txBody>
        </p:sp>
        <p:sp>
          <p:nvSpPr>
            <p:cNvPr id="116771" name="Text Box 35"/>
            <p:cNvSpPr txBox="1">
              <a:spLocks noChangeArrowheads="1"/>
            </p:cNvSpPr>
            <p:nvPr/>
          </p:nvSpPr>
          <p:spPr bwMode="auto">
            <a:xfrm>
              <a:off x="4369" y="366"/>
              <a:ext cx="432" cy="2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F</a:t>
              </a:r>
            </a:p>
          </p:txBody>
        </p:sp>
        <p:sp>
          <p:nvSpPr>
            <p:cNvPr id="116772" name="Text Box 36"/>
            <p:cNvSpPr txBox="1">
              <a:spLocks noChangeArrowheads="1"/>
            </p:cNvSpPr>
            <p:nvPr/>
          </p:nvSpPr>
          <p:spPr bwMode="auto">
            <a:xfrm>
              <a:off x="5037" y="365"/>
              <a:ext cx="324" cy="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B</a:t>
              </a:r>
            </a:p>
          </p:txBody>
        </p:sp>
        <p:sp>
          <p:nvSpPr>
            <p:cNvPr id="116773" name="Text Box 37"/>
            <p:cNvSpPr txBox="1">
              <a:spLocks noChangeArrowheads="1"/>
            </p:cNvSpPr>
            <p:nvPr/>
          </p:nvSpPr>
          <p:spPr bwMode="auto">
            <a:xfrm>
              <a:off x="4736" y="565"/>
              <a:ext cx="432" cy="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FF"/>
                  </a:solidFill>
                </a:rPr>
                <a:t>2P</a:t>
              </a:r>
            </a:p>
          </p:txBody>
        </p:sp>
        <p:sp>
          <p:nvSpPr>
            <p:cNvPr id="116774" name="Text Box 38"/>
            <p:cNvSpPr txBox="1">
              <a:spLocks noChangeArrowheads="1"/>
            </p:cNvSpPr>
            <p:nvPr/>
          </p:nvSpPr>
          <p:spPr bwMode="auto">
            <a:xfrm>
              <a:off x="4065" y="576"/>
              <a:ext cx="432" cy="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FF"/>
                  </a:solidFill>
                </a:rPr>
                <a:t>P</a:t>
              </a:r>
            </a:p>
          </p:txBody>
        </p:sp>
        <p:sp>
          <p:nvSpPr>
            <p:cNvPr id="116775" name="Text Box 39"/>
            <p:cNvSpPr txBox="1">
              <a:spLocks noChangeArrowheads="1"/>
            </p:cNvSpPr>
            <p:nvPr/>
          </p:nvSpPr>
          <p:spPr bwMode="auto">
            <a:xfrm>
              <a:off x="3603" y="985"/>
              <a:ext cx="324" cy="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l</a:t>
              </a:r>
            </a:p>
          </p:txBody>
        </p:sp>
        <p:sp>
          <p:nvSpPr>
            <p:cNvPr id="116776" name="Text Box 40"/>
            <p:cNvSpPr txBox="1">
              <a:spLocks noChangeArrowheads="1"/>
            </p:cNvSpPr>
            <p:nvPr/>
          </p:nvSpPr>
          <p:spPr bwMode="auto">
            <a:xfrm>
              <a:off x="4217" y="985"/>
              <a:ext cx="324" cy="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l</a:t>
              </a:r>
            </a:p>
          </p:txBody>
        </p:sp>
        <p:sp>
          <p:nvSpPr>
            <p:cNvPr id="116777" name="Text Box 41"/>
            <p:cNvSpPr txBox="1">
              <a:spLocks noChangeArrowheads="1"/>
            </p:cNvSpPr>
            <p:nvPr/>
          </p:nvSpPr>
          <p:spPr bwMode="auto">
            <a:xfrm>
              <a:off x="4820" y="985"/>
              <a:ext cx="325" cy="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l</a:t>
              </a:r>
            </a:p>
          </p:txBody>
        </p:sp>
      </p:grpSp>
      <p:grpSp>
        <p:nvGrpSpPr>
          <p:cNvPr id="116778" name="Group 42"/>
          <p:cNvGrpSpPr>
            <a:grpSpLocks/>
          </p:cNvGrpSpPr>
          <p:nvPr/>
        </p:nvGrpSpPr>
        <p:grpSpPr bwMode="auto">
          <a:xfrm>
            <a:off x="4887913" y="2095500"/>
            <a:ext cx="4313237" cy="1562100"/>
            <a:chOff x="3079" y="1428"/>
            <a:chExt cx="2717" cy="984"/>
          </a:xfrm>
        </p:grpSpPr>
        <p:sp>
          <p:nvSpPr>
            <p:cNvPr id="116779" name="Text Box 43"/>
            <p:cNvSpPr txBox="1">
              <a:spLocks noChangeArrowheads="1"/>
            </p:cNvSpPr>
            <p:nvPr/>
          </p:nvSpPr>
          <p:spPr bwMode="auto">
            <a:xfrm>
              <a:off x="3807" y="2129"/>
              <a:ext cx="326" cy="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1</a:t>
              </a:r>
            </a:p>
          </p:txBody>
        </p:sp>
        <p:sp>
          <p:nvSpPr>
            <p:cNvPr id="116780" name="Text Box 44"/>
            <p:cNvSpPr txBox="1">
              <a:spLocks noChangeArrowheads="1"/>
            </p:cNvSpPr>
            <p:nvPr/>
          </p:nvSpPr>
          <p:spPr bwMode="auto">
            <a:xfrm>
              <a:off x="4347" y="2049"/>
              <a:ext cx="327" cy="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2</a:t>
              </a:r>
            </a:p>
          </p:txBody>
        </p:sp>
        <p:sp>
          <p:nvSpPr>
            <p:cNvPr id="116781" name="Line 45"/>
            <p:cNvSpPr>
              <a:spLocks noChangeShapeType="1"/>
            </p:cNvSpPr>
            <p:nvPr/>
          </p:nvSpPr>
          <p:spPr bwMode="auto">
            <a:xfrm rot="10800000">
              <a:off x="5328" y="1623"/>
              <a:ext cx="0" cy="56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782" name="Line 46"/>
            <p:cNvSpPr>
              <a:spLocks noChangeShapeType="1"/>
            </p:cNvSpPr>
            <p:nvPr/>
          </p:nvSpPr>
          <p:spPr bwMode="auto">
            <a:xfrm rot="10800000" flipH="1">
              <a:off x="5319" y="2095"/>
              <a:ext cx="110" cy="9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783" name="Line 47"/>
            <p:cNvSpPr>
              <a:spLocks noChangeShapeType="1"/>
            </p:cNvSpPr>
            <p:nvPr/>
          </p:nvSpPr>
          <p:spPr bwMode="auto">
            <a:xfrm rot="10800000" flipH="1">
              <a:off x="5319" y="2002"/>
              <a:ext cx="110"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784" name="Line 48"/>
            <p:cNvSpPr>
              <a:spLocks noChangeShapeType="1"/>
            </p:cNvSpPr>
            <p:nvPr/>
          </p:nvSpPr>
          <p:spPr bwMode="auto">
            <a:xfrm rot="10800000" flipH="1">
              <a:off x="5319" y="1906"/>
              <a:ext cx="110" cy="9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785" name="Line 49"/>
            <p:cNvSpPr>
              <a:spLocks noChangeShapeType="1"/>
            </p:cNvSpPr>
            <p:nvPr/>
          </p:nvSpPr>
          <p:spPr bwMode="auto">
            <a:xfrm rot="10800000" flipH="1">
              <a:off x="5319" y="1811"/>
              <a:ext cx="110" cy="9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786" name="Line 50"/>
            <p:cNvSpPr>
              <a:spLocks noChangeShapeType="1"/>
            </p:cNvSpPr>
            <p:nvPr/>
          </p:nvSpPr>
          <p:spPr bwMode="auto">
            <a:xfrm rot="10800000" flipH="1">
              <a:off x="5319" y="1718"/>
              <a:ext cx="110"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787" name="Line 51"/>
            <p:cNvSpPr>
              <a:spLocks noChangeShapeType="1"/>
            </p:cNvSpPr>
            <p:nvPr/>
          </p:nvSpPr>
          <p:spPr bwMode="auto">
            <a:xfrm rot="10800000" flipH="1">
              <a:off x="5319" y="1622"/>
              <a:ext cx="110" cy="9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788" name="Rectangle 52"/>
            <p:cNvSpPr>
              <a:spLocks noChangeArrowheads="1"/>
            </p:cNvSpPr>
            <p:nvPr/>
          </p:nvSpPr>
          <p:spPr bwMode="auto">
            <a:xfrm>
              <a:off x="3447" y="1704"/>
              <a:ext cx="619" cy="473"/>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6789" name="Rectangle 53"/>
            <p:cNvSpPr>
              <a:spLocks noChangeArrowheads="1"/>
            </p:cNvSpPr>
            <p:nvPr/>
          </p:nvSpPr>
          <p:spPr bwMode="auto">
            <a:xfrm>
              <a:off x="4065" y="1782"/>
              <a:ext cx="1263" cy="319"/>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6790" name="Line 54"/>
            <p:cNvSpPr>
              <a:spLocks noChangeShapeType="1"/>
            </p:cNvSpPr>
            <p:nvPr/>
          </p:nvSpPr>
          <p:spPr bwMode="auto">
            <a:xfrm>
              <a:off x="3275" y="1947"/>
              <a:ext cx="2176"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16791" name="Line 55"/>
            <p:cNvSpPr>
              <a:spLocks noChangeShapeType="1"/>
            </p:cNvSpPr>
            <p:nvPr/>
          </p:nvSpPr>
          <p:spPr bwMode="auto">
            <a:xfrm>
              <a:off x="4699" y="1782"/>
              <a:ext cx="0" cy="3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792" name="Line 56"/>
            <p:cNvSpPr>
              <a:spLocks noChangeShapeType="1"/>
            </p:cNvSpPr>
            <p:nvPr/>
          </p:nvSpPr>
          <p:spPr bwMode="auto">
            <a:xfrm>
              <a:off x="4072" y="1950"/>
              <a:ext cx="219" cy="0"/>
            </a:xfrm>
            <a:prstGeom prst="line">
              <a:avLst/>
            </a:prstGeom>
            <a:noFill/>
            <a:ln w="28575">
              <a:solidFill>
                <a:srgbClr val="000099"/>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16793" name="Line 57"/>
            <p:cNvSpPr>
              <a:spLocks noChangeShapeType="1"/>
            </p:cNvSpPr>
            <p:nvPr/>
          </p:nvSpPr>
          <p:spPr bwMode="auto">
            <a:xfrm>
              <a:off x="4699" y="1950"/>
              <a:ext cx="326" cy="0"/>
            </a:xfrm>
            <a:prstGeom prst="line">
              <a:avLst/>
            </a:prstGeom>
            <a:noFill/>
            <a:ln w="28575">
              <a:solidFill>
                <a:srgbClr val="000099"/>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16794" name="Line 58"/>
            <p:cNvSpPr>
              <a:spLocks noChangeShapeType="1"/>
            </p:cNvSpPr>
            <p:nvPr/>
          </p:nvSpPr>
          <p:spPr bwMode="auto">
            <a:xfrm>
              <a:off x="3882" y="1561"/>
              <a:ext cx="0" cy="75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795" name="Line 59"/>
            <p:cNvSpPr>
              <a:spLocks noChangeShapeType="1"/>
            </p:cNvSpPr>
            <p:nvPr/>
          </p:nvSpPr>
          <p:spPr bwMode="auto">
            <a:xfrm>
              <a:off x="4535" y="1656"/>
              <a:ext cx="0" cy="5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796" name="Line 60"/>
            <p:cNvSpPr>
              <a:spLocks noChangeShapeType="1"/>
            </p:cNvSpPr>
            <p:nvPr/>
          </p:nvSpPr>
          <p:spPr bwMode="auto">
            <a:xfrm>
              <a:off x="5188" y="1656"/>
              <a:ext cx="0" cy="5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797" name="Line 61"/>
            <p:cNvSpPr>
              <a:spLocks noChangeShapeType="1"/>
            </p:cNvSpPr>
            <p:nvPr/>
          </p:nvSpPr>
          <p:spPr bwMode="auto">
            <a:xfrm flipH="1">
              <a:off x="3121" y="1947"/>
              <a:ext cx="326" cy="0"/>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16798" name="Line 62"/>
            <p:cNvSpPr>
              <a:spLocks noChangeShapeType="1"/>
            </p:cNvSpPr>
            <p:nvPr/>
          </p:nvSpPr>
          <p:spPr bwMode="auto">
            <a:xfrm flipH="1">
              <a:off x="5324" y="1939"/>
              <a:ext cx="287" cy="0"/>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16799" name="Text Box 63"/>
            <p:cNvSpPr txBox="1">
              <a:spLocks noChangeArrowheads="1"/>
            </p:cNvSpPr>
            <p:nvPr/>
          </p:nvSpPr>
          <p:spPr bwMode="auto">
            <a:xfrm>
              <a:off x="4200" y="1723"/>
              <a:ext cx="435" cy="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99"/>
                  </a:solidFill>
                </a:rPr>
                <a:t>P</a:t>
              </a:r>
            </a:p>
          </p:txBody>
        </p:sp>
        <p:sp>
          <p:nvSpPr>
            <p:cNvPr id="116800" name="Text Box 64"/>
            <p:cNvSpPr txBox="1">
              <a:spLocks noChangeArrowheads="1"/>
            </p:cNvSpPr>
            <p:nvPr/>
          </p:nvSpPr>
          <p:spPr bwMode="auto">
            <a:xfrm>
              <a:off x="4878" y="1719"/>
              <a:ext cx="436" cy="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99"/>
                  </a:solidFill>
                </a:rPr>
                <a:t>2P</a:t>
              </a:r>
            </a:p>
          </p:txBody>
        </p:sp>
        <p:sp>
          <p:nvSpPr>
            <p:cNvPr id="116801" name="Text Box 65"/>
            <p:cNvSpPr txBox="1">
              <a:spLocks noChangeArrowheads="1"/>
            </p:cNvSpPr>
            <p:nvPr/>
          </p:nvSpPr>
          <p:spPr bwMode="auto">
            <a:xfrm>
              <a:off x="3079" y="1614"/>
              <a:ext cx="435" cy="2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V</a:t>
              </a:r>
              <a:r>
                <a:rPr lang="en-US" sz="2800" baseline="-25000">
                  <a:solidFill>
                    <a:srgbClr val="FF0000"/>
                  </a:solidFill>
                </a:rPr>
                <a:t>A</a:t>
              </a:r>
              <a:endParaRPr lang="en-US" sz="2800">
                <a:solidFill>
                  <a:srgbClr val="FF0000"/>
                </a:solidFill>
              </a:endParaRPr>
            </a:p>
          </p:txBody>
        </p:sp>
        <p:sp>
          <p:nvSpPr>
            <p:cNvPr id="116802" name="Text Box 66"/>
            <p:cNvSpPr txBox="1">
              <a:spLocks noChangeArrowheads="1"/>
            </p:cNvSpPr>
            <p:nvPr/>
          </p:nvSpPr>
          <p:spPr bwMode="auto">
            <a:xfrm>
              <a:off x="5360" y="1619"/>
              <a:ext cx="436" cy="2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V</a:t>
              </a:r>
              <a:r>
                <a:rPr lang="en-US" sz="2800" baseline="-25000">
                  <a:solidFill>
                    <a:srgbClr val="FF0000"/>
                  </a:solidFill>
                </a:rPr>
                <a:t>B</a:t>
              </a:r>
              <a:endParaRPr lang="en-US" sz="2800">
                <a:solidFill>
                  <a:srgbClr val="FF0000"/>
                </a:solidFill>
              </a:endParaRPr>
            </a:p>
          </p:txBody>
        </p:sp>
        <p:sp>
          <p:nvSpPr>
            <p:cNvPr id="116803" name="Text Box 67"/>
            <p:cNvSpPr txBox="1">
              <a:spLocks noChangeArrowheads="1"/>
            </p:cNvSpPr>
            <p:nvPr/>
          </p:nvSpPr>
          <p:spPr bwMode="auto">
            <a:xfrm>
              <a:off x="3807" y="1428"/>
              <a:ext cx="326" cy="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1</a:t>
              </a:r>
            </a:p>
          </p:txBody>
        </p:sp>
        <p:sp>
          <p:nvSpPr>
            <p:cNvPr id="116804" name="Text Box 68"/>
            <p:cNvSpPr txBox="1">
              <a:spLocks noChangeArrowheads="1"/>
            </p:cNvSpPr>
            <p:nvPr/>
          </p:nvSpPr>
          <p:spPr bwMode="auto">
            <a:xfrm>
              <a:off x="4347" y="1517"/>
              <a:ext cx="328" cy="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2</a:t>
              </a:r>
            </a:p>
          </p:txBody>
        </p:sp>
        <p:sp>
          <p:nvSpPr>
            <p:cNvPr id="116805" name="Text Box 69"/>
            <p:cNvSpPr txBox="1">
              <a:spLocks noChangeArrowheads="1"/>
            </p:cNvSpPr>
            <p:nvPr/>
          </p:nvSpPr>
          <p:spPr bwMode="auto">
            <a:xfrm>
              <a:off x="4992" y="1511"/>
              <a:ext cx="327" cy="2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3</a:t>
              </a:r>
            </a:p>
          </p:txBody>
        </p:sp>
        <p:sp>
          <p:nvSpPr>
            <p:cNvPr id="116806" name="Text Box 70"/>
            <p:cNvSpPr txBox="1">
              <a:spLocks noChangeArrowheads="1"/>
            </p:cNvSpPr>
            <p:nvPr/>
          </p:nvSpPr>
          <p:spPr bwMode="auto">
            <a:xfrm>
              <a:off x="5000" y="2051"/>
              <a:ext cx="326" cy="2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3</a:t>
              </a:r>
            </a:p>
          </p:txBody>
        </p:sp>
      </p:grpSp>
      <p:sp>
        <p:nvSpPr>
          <p:cNvPr id="116807" name="Text Box 71"/>
          <p:cNvSpPr txBox="1">
            <a:spLocks noChangeArrowheads="1"/>
          </p:cNvSpPr>
          <p:nvPr/>
        </p:nvSpPr>
        <p:spPr bwMode="auto">
          <a:xfrm>
            <a:off x="46038" y="617538"/>
            <a:ext cx="491807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 - V</a:t>
            </a:r>
            <a:r>
              <a:rPr lang="en-US" sz="2800" baseline="-30000">
                <a:solidFill>
                  <a:srgbClr val="000000"/>
                </a:solidFill>
              </a:rPr>
              <a:t>A</a:t>
            </a:r>
            <a:r>
              <a:rPr lang="en-US" sz="2800">
                <a:solidFill>
                  <a:srgbClr val="000000"/>
                </a:solidFill>
              </a:rPr>
              <a:t> + P + 2P - V</a:t>
            </a:r>
            <a:r>
              <a:rPr lang="en-US" sz="2800" baseline="-30000">
                <a:solidFill>
                  <a:srgbClr val="000000"/>
                </a:solidFill>
              </a:rPr>
              <a:t>B</a:t>
            </a:r>
            <a:r>
              <a:rPr lang="en-US" sz="2800">
                <a:solidFill>
                  <a:srgbClr val="000000"/>
                </a:solidFill>
              </a:rPr>
              <a:t> = 0     ( a ) </a:t>
            </a:r>
            <a:endParaRPr lang="en-US" sz="2800"/>
          </a:p>
        </p:txBody>
      </p:sp>
      <p:graphicFrame>
        <p:nvGraphicFramePr>
          <p:cNvPr id="116808" name="Object 72"/>
          <p:cNvGraphicFramePr>
            <a:graphicFrameLocks noChangeAspect="1"/>
          </p:cNvGraphicFramePr>
          <p:nvPr/>
        </p:nvGraphicFramePr>
        <p:xfrm>
          <a:off x="176213" y="1066800"/>
          <a:ext cx="4319587" cy="863600"/>
        </p:xfrm>
        <a:graphic>
          <a:graphicData uri="http://schemas.openxmlformats.org/presentationml/2006/ole">
            <mc:AlternateContent xmlns:mc="http://schemas.openxmlformats.org/markup-compatibility/2006">
              <mc:Choice xmlns:v="urn:schemas-microsoft-com:vml" Requires="v">
                <p:oleObj spid="_x0000_s116928" name="Document" r:id="rId5" imgW="2238480" imgH="444600" progId="Word.Document.8">
                  <p:embed/>
                </p:oleObj>
              </mc:Choice>
              <mc:Fallback>
                <p:oleObj name="Document" r:id="rId5" imgW="2238480" imgH="444600" progId="Word.Document.8">
                  <p:embed/>
                  <p:pic>
                    <p:nvPicPr>
                      <p:cNvPr id="0" name="Object 7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76213" y="1066800"/>
                        <a:ext cx="4319587" cy="863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16809" name="Text Box 73"/>
          <p:cNvSpPr txBox="1">
            <a:spLocks noChangeArrowheads="1"/>
          </p:cNvSpPr>
          <p:nvPr/>
        </p:nvSpPr>
        <p:spPr bwMode="auto">
          <a:xfrm>
            <a:off x="4060825" y="1284288"/>
            <a:ext cx="817563"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 b )</a:t>
            </a:r>
          </a:p>
        </p:txBody>
      </p:sp>
      <p:sp>
        <p:nvSpPr>
          <p:cNvPr id="116810" name="Text Box 74"/>
          <p:cNvSpPr txBox="1">
            <a:spLocks noChangeArrowheads="1"/>
          </p:cNvSpPr>
          <p:nvPr/>
        </p:nvSpPr>
        <p:spPr bwMode="auto">
          <a:xfrm>
            <a:off x="228600" y="1905000"/>
            <a:ext cx="341947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99"/>
                </a:solidFill>
              </a:rPr>
              <a:t>N</a:t>
            </a:r>
            <a:r>
              <a:rPr lang="en-US" sz="2800" baseline="-30000">
                <a:solidFill>
                  <a:srgbClr val="000099"/>
                </a:solidFill>
              </a:rPr>
              <a:t>1</a:t>
            </a:r>
            <a:r>
              <a:rPr lang="en-US" sz="2800">
                <a:solidFill>
                  <a:srgbClr val="000099"/>
                </a:solidFill>
              </a:rPr>
              <a:t> = V</a:t>
            </a:r>
            <a:r>
              <a:rPr lang="en-US" sz="2800" baseline="-30000">
                <a:solidFill>
                  <a:srgbClr val="000099"/>
                </a:solidFill>
              </a:rPr>
              <a:t>A</a:t>
            </a:r>
            <a:r>
              <a:rPr lang="en-US" sz="2800">
                <a:solidFill>
                  <a:srgbClr val="000099"/>
                </a:solidFill>
              </a:rPr>
              <a:t>; N</a:t>
            </a:r>
            <a:r>
              <a:rPr lang="en-US" sz="2800" baseline="-30000">
                <a:solidFill>
                  <a:srgbClr val="000099"/>
                </a:solidFill>
              </a:rPr>
              <a:t>2</a:t>
            </a:r>
            <a:r>
              <a:rPr lang="en-US" sz="2800">
                <a:solidFill>
                  <a:srgbClr val="000099"/>
                </a:solidFill>
              </a:rPr>
              <a:t> = V</a:t>
            </a:r>
            <a:r>
              <a:rPr lang="en-US" sz="2800" baseline="-30000">
                <a:solidFill>
                  <a:srgbClr val="000099"/>
                </a:solidFill>
              </a:rPr>
              <a:t>A</a:t>
            </a:r>
            <a:r>
              <a:rPr lang="en-US" sz="2800">
                <a:solidFill>
                  <a:srgbClr val="000099"/>
                </a:solidFill>
              </a:rPr>
              <a:t> - P;</a:t>
            </a:r>
          </a:p>
        </p:txBody>
      </p:sp>
      <p:sp>
        <p:nvSpPr>
          <p:cNvPr id="116811" name="Text Box 75"/>
          <p:cNvSpPr txBox="1">
            <a:spLocks noChangeArrowheads="1"/>
          </p:cNvSpPr>
          <p:nvPr/>
        </p:nvSpPr>
        <p:spPr bwMode="auto">
          <a:xfrm>
            <a:off x="209550" y="2362200"/>
            <a:ext cx="485457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99"/>
                </a:solidFill>
              </a:rPr>
              <a:t>N</a:t>
            </a:r>
            <a:r>
              <a:rPr lang="en-US" sz="2800" baseline="-30000">
                <a:solidFill>
                  <a:srgbClr val="000099"/>
                </a:solidFill>
              </a:rPr>
              <a:t>3</a:t>
            </a:r>
            <a:r>
              <a:rPr lang="en-US" sz="2800">
                <a:solidFill>
                  <a:srgbClr val="000099"/>
                </a:solidFill>
              </a:rPr>
              <a:t> = V</a:t>
            </a:r>
            <a:r>
              <a:rPr lang="en-US" sz="2800" baseline="-30000">
                <a:solidFill>
                  <a:srgbClr val="000099"/>
                </a:solidFill>
              </a:rPr>
              <a:t>A</a:t>
            </a:r>
            <a:r>
              <a:rPr lang="en-US" sz="2800">
                <a:solidFill>
                  <a:srgbClr val="000099"/>
                </a:solidFill>
              </a:rPr>
              <a:t> - P - 2P  =  V</a:t>
            </a:r>
            <a:r>
              <a:rPr lang="en-US" sz="2800" baseline="-30000">
                <a:solidFill>
                  <a:srgbClr val="000099"/>
                </a:solidFill>
              </a:rPr>
              <a:t>A</a:t>
            </a:r>
            <a:r>
              <a:rPr lang="en-US" sz="2800">
                <a:solidFill>
                  <a:srgbClr val="000099"/>
                </a:solidFill>
              </a:rPr>
              <a:t> - 3P.	 </a:t>
            </a:r>
          </a:p>
        </p:txBody>
      </p:sp>
      <p:graphicFrame>
        <p:nvGraphicFramePr>
          <p:cNvPr id="116812" name="Object 76"/>
          <p:cNvGraphicFramePr>
            <a:graphicFrameLocks noChangeAspect="1"/>
          </p:cNvGraphicFramePr>
          <p:nvPr/>
        </p:nvGraphicFramePr>
        <p:xfrm>
          <a:off x="152400" y="2895600"/>
          <a:ext cx="4876800" cy="938213"/>
        </p:xfrm>
        <a:graphic>
          <a:graphicData uri="http://schemas.openxmlformats.org/presentationml/2006/ole">
            <mc:AlternateContent xmlns:mc="http://schemas.openxmlformats.org/markup-compatibility/2006">
              <mc:Choice xmlns:v="urn:schemas-microsoft-com:vml" Requires="v">
                <p:oleObj spid="_x0000_s116929" name="Document" r:id="rId7" imgW="2515320" imgH="444600" progId="Word.Document.8">
                  <p:embed/>
                </p:oleObj>
              </mc:Choice>
              <mc:Fallback>
                <p:oleObj name="Document" r:id="rId7" imgW="2515320" imgH="444600" progId="Word.Document.8">
                  <p:embed/>
                  <p:pic>
                    <p:nvPicPr>
                      <p:cNvPr id="0" name="Object 7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52400" y="2895600"/>
                        <a:ext cx="4876800" cy="9382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16813" name="Text Box 77"/>
          <p:cNvSpPr txBox="1">
            <a:spLocks noChangeArrowheads="1"/>
          </p:cNvSpPr>
          <p:nvPr/>
        </p:nvSpPr>
        <p:spPr bwMode="auto">
          <a:xfrm>
            <a:off x="365125" y="58324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116814" name="Text Box 78"/>
          <p:cNvSpPr txBox="1">
            <a:spLocks noChangeArrowheads="1"/>
          </p:cNvSpPr>
          <p:nvPr/>
        </p:nvSpPr>
        <p:spPr bwMode="auto">
          <a:xfrm>
            <a:off x="365125" y="49942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graphicFrame>
        <p:nvGraphicFramePr>
          <p:cNvPr id="116815" name="Object 79"/>
          <p:cNvGraphicFramePr>
            <a:graphicFrameLocks noChangeAspect="1"/>
          </p:cNvGraphicFramePr>
          <p:nvPr>
            <p:ph sz="quarter" idx="3"/>
          </p:nvPr>
        </p:nvGraphicFramePr>
        <p:xfrm>
          <a:off x="76200" y="3929063"/>
          <a:ext cx="4724400" cy="827087"/>
        </p:xfrm>
        <a:graphic>
          <a:graphicData uri="http://schemas.openxmlformats.org/presentationml/2006/ole">
            <mc:AlternateContent xmlns:mc="http://schemas.openxmlformats.org/markup-compatibility/2006">
              <mc:Choice xmlns:v="urn:schemas-microsoft-com:vml" Requires="v">
                <p:oleObj spid="_x0000_s116930" name="Equation" r:id="rId9" imgW="2247840" imgH="393480" progId="Equation.3">
                  <p:embed/>
                </p:oleObj>
              </mc:Choice>
              <mc:Fallback>
                <p:oleObj name="Equation" r:id="rId9" imgW="2247840" imgH="393480" progId="Equation.3">
                  <p:embed/>
                  <p:pic>
                    <p:nvPicPr>
                      <p:cNvPr id="0" name="Object 7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6200" y="3929063"/>
                        <a:ext cx="4724400" cy="827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116816" name="Group 80"/>
          <p:cNvGrpSpPr>
            <a:grpSpLocks/>
          </p:cNvGrpSpPr>
          <p:nvPr/>
        </p:nvGrpSpPr>
        <p:grpSpPr bwMode="auto">
          <a:xfrm>
            <a:off x="585788" y="5681663"/>
            <a:ext cx="1339850" cy="947737"/>
            <a:chOff x="1691" y="3714"/>
            <a:chExt cx="844" cy="597"/>
          </a:xfrm>
        </p:grpSpPr>
        <p:sp>
          <p:nvSpPr>
            <p:cNvPr id="116817" name="Line 81"/>
            <p:cNvSpPr>
              <a:spLocks noChangeShapeType="1"/>
            </p:cNvSpPr>
            <p:nvPr/>
          </p:nvSpPr>
          <p:spPr bwMode="auto">
            <a:xfrm>
              <a:off x="2190" y="4003"/>
              <a:ext cx="121" cy="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18" name="Line 82"/>
            <p:cNvSpPr>
              <a:spLocks noChangeShapeType="1"/>
            </p:cNvSpPr>
            <p:nvPr/>
          </p:nvSpPr>
          <p:spPr bwMode="auto">
            <a:xfrm>
              <a:off x="2347" y="4003"/>
              <a:ext cx="188" cy="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19" name="Rectangle 83"/>
            <p:cNvSpPr>
              <a:spLocks noChangeArrowheads="1"/>
            </p:cNvSpPr>
            <p:nvPr/>
          </p:nvSpPr>
          <p:spPr bwMode="auto">
            <a:xfrm>
              <a:off x="2367" y="4033"/>
              <a:ext cx="142"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i="1">
                  <a:solidFill>
                    <a:srgbClr val="000000"/>
                  </a:solidFill>
                  <a:latin typeface="Times New Roman" pitchFamily="18" charset="0"/>
                  <a:cs typeface="Times New Roman" pitchFamily="18" charset="0"/>
                </a:rPr>
                <a:t>F</a:t>
              </a:r>
              <a:endParaRPr lang="en-US">
                <a:latin typeface="Times New Roman" pitchFamily="18" charset="0"/>
                <a:cs typeface="Times New Roman" pitchFamily="18" charset="0"/>
              </a:endParaRPr>
            </a:p>
          </p:txBody>
        </p:sp>
        <p:sp>
          <p:nvSpPr>
            <p:cNvPr id="116820" name="Rectangle 84"/>
            <p:cNvSpPr>
              <a:spLocks noChangeArrowheads="1"/>
            </p:cNvSpPr>
            <p:nvPr/>
          </p:nvSpPr>
          <p:spPr bwMode="auto">
            <a:xfrm>
              <a:off x="2376" y="3714"/>
              <a:ext cx="142"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i="1">
                  <a:solidFill>
                    <a:srgbClr val="000000"/>
                  </a:solidFill>
                  <a:latin typeface="Times New Roman" pitchFamily="18" charset="0"/>
                  <a:cs typeface="Times New Roman" pitchFamily="18" charset="0"/>
                </a:rPr>
                <a:t>P</a:t>
              </a:r>
              <a:endParaRPr lang="en-US">
                <a:latin typeface="Times New Roman" pitchFamily="18" charset="0"/>
                <a:cs typeface="Times New Roman" pitchFamily="18" charset="0"/>
              </a:endParaRPr>
            </a:p>
          </p:txBody>
        </p:sp>
        <p:sp>
          <p:nvSpPr>
            <p:cNvPr id="116821" name="Rectangle 85"/>
            <p:cNvSpPr>
              <a:spLocks noChangeArrowheads="1"/>
            </p:cNvSpPr>
            <p:nvPr/>
          </p:nvSpPr>
          <p:spPr bwMode="auto">
            <a:xfrm>
              <a:off x="2196" y="4033"/>
              <a:ext cx="116"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cs typeface="Times New Roman" pitchFamily="18" charset="0"/>
                </a:rPr>
                <a:t>5</a:t>
              </a:r>
              <a:endParaRPr lang="en-US">
                <a:latin typeface="Times New Roman" pitchFamily="18" charset="0"/>
                <a:cs typeface="Times New Roman" pitchFamily="18" charset="0"/>
              </a:endParaRPr>
            </a:p>
          </p:txBody>
        </p:sp>
        <p:sp>
          <p:nvSpPr>
            <p:cNvPr id="116822" name="Rectangle 86"/>
            <p:cNvSpPr>
              <a:spLocks noChangeArrowheads="1"/>
            </p:cNvSpPr>
            <p:nvPr/>
          </p:nvSpPr>
          <p:spPr bwMode="auto">
            <a:xfrm>
              <a:off x="2197" y="3714"/>
              <a:ext cx="116"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cs typeface="Times New Roman" pitchFamily="18" charset="0"/>
                </a:rPr>
                <a:t>3</a:t>
              </a:r>
              <a:endParaRPr lang="en-US">
                <a:latin typeface="Times New Roman" pitchFamily="18" charset="0"/>
                <a:cs typeface="Times New Roman" pitchFamily="18" charset="0"/>
              </a:endParaRPr>
            </a:p>
          </p:txBody>
        </p:sp>
        <p:sp>
          <p:nvSpPr>
            <p:cNvPr id="116823" name="Rectangle 87"/>
            <p:cNvSpPr>
              <a:spLocks noChangeArrowheads="1"/>
            </p:cNvSpPr>
            <p:nvPr/>
          </p:nvSpPr>
          <p:spPr bwMode="auto">
            <a:xfrm>
              <a:off x="1859" y="3971"/>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cs typeface="Times New Roman" pitchFamily="18" charset="0"/>
                </a:rPr>
                <a:t>2</a:t>
              </a:r>
              <a:endParaRPr lang="en-US">
                <a:latin typeface="Times New Roman" pitchFamily="18" charset="0"/>
                <a:cs typeface="Times New Roman" pitchFamily="18" charset="0"/>
              </a:endParaRPr>
            </a:p>
          </p:txBody>
        </p:sp>
        <p:sp>
          <p:nvSpPr>
            <p:cNvPr id="116824" name="Rectangle 88"/>
            <p:cNvSpPr>
              <a:spLocks noChangeArrowheads="1"/>
            </p:cNvSpPr>
            <p:nvPr/>
          </p:nvSpPr>
          <p:spPr bwMode="auto">
            <a:xfrm>
              <a:off x="2013" y="3831"/>
              <a:ext cx="127"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116825" name="Rectangle 89"/>
            <p:cNvSpPr>
              <a:spLocks noChangeArrowheads="1"/>
            </p:cNvSpPr>
            <p:nvPr/>
          </p:nvSpPr>
          <p:spPr bwMode="auto">
            <a:xfrm>
              <a:off x="1691" y="3831"/>
              <a:ext cx="140"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i="1">
                  <a:solidFill>
                    <a:srgbClr val="000000"/>
                  </a:solidFill>
                  <a:latin typeface="Symbol" pitchFamily="18" charset="2"/>
                  <a:cs typeface="Times New Roman" pitchFamily="18" charset="0"/>
                </a:rPr>
                <a:t>s</a:t>
              </a:r>
              <a:endParaRPr lang="en-US">
                <a:latin typeface="Times New Roman" pitchFamily="18" charset="0"/>
                <a:cs typeface="Times New Roman" pitchFamily="18" charset="0"/>
              </a:endParaRPr>
            </a:p>
          </p:txBody>
        </p:sp>
      </p:grpSp>
      <p:grpSp>
        <p:nvGrpSpPr>
          <p:cNvPr id="116826" name="Group 90"/>
          <p:cNvGrpSpPr>
            <a:grpSpLocks/>
          </p:cNvGrpSpPr>
          <p:nvPr/>
        </p:nvGrpSpPr>
        <p:grpSpPr bwMode="auto">
          <a:xfrm>
            <a:off x="2446338" y="5734050"/>
            <a:ext cx="1592262" cy="947738"/>
            <a:chOff x="3443" y="3714"/>
            <a:chExt cx="1003" cy="597"/>
          </a:xfrm>
        </p:grpSpPr>
        <p:sp>
          <p:nvSpPr>
            <p:cNvPr id="116827" name="Line 91"/>
            <p:cNvSpPr>
              <a:spLocks noChangeShapeType="1"/>
            </p:cNvSpPr>
            <p:nvPr/>
          </p:nvSpPr>
          <p:spPr bwMode="auto">
            <a:xfrm>
              <a:off x="4087" y="4003"/>
              <a:ext cx="133" cy="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28" name="Line 92"/>
            <p:cNvSpPr>
              <a:spLocks noChangeShapeType="1"/>
            </p:cNvSpPr>
            <p:nvPr/>
          </p:nvSpPr>
          <p:spPr bwMode="auto">
            <a:xfrm>
              <a:off x="4256" y="4003"/>
              <a:ext cx="190" cy="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29" name="Rectangle 93"/>
            <p:cNvSpPr>
              <a:spLocks noChangeArrowheads="1"/>
            </p:cNvSpPr>
            <p:nvPr/>
          </p:nvSpPr>
          <p:spPr bwMode="auto">
            <a:xfrm>
              <a:off x="4276" y="4033"/>
              <a:ext cx="142"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i="1">
                  <a:solidFill>
                    <a:srgbClr val="000000"/>
                  </a:solidFill>
                  <a:latin typeface="Times New Roman" pitchFamily="18" charset="0"/>
                  <a:cs typeface="Times New Roman" pitchFamily="18" charset="0"/>
                </a:rPr>
                <a:t>F</a:t>
              </a:r>
              <a:endParaRPr lang="en-US">
                <a:latin typeface="Times New Roman" pitchFamily="18" charset="0"/>
                <a:cs typeface="Times New Roman" pitchFamily="18" charset="0"/>
              </a:endParaRPr>
            </a:p>
          </p:txBody>
        </p:sp>
        <p:sp>
          <p:nvSpPr>
            <p:cNvPr id="116830" name="Rectangle 94"/>
            <p:cNvSpPr>
              <a:spLocks noChangeArrowheads="1"/>
            </p:cNvSpPr>
            <p:nvPr/>
          </p:nvSpPr>
          <p:spPr bwMode="auto">
            <a:xfrm>
              <a:off x="4285" y="3714"/>
              <a:ext cx="142"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i="1">
                  <a:solidFill>
                    <a:srgbClr val="000000"/>
                  </a:solidFill>
                  <a:latin typeface="Times New Roman" pitchFamily="18" charset="0"/>
                  <a:cs typeface="Times New Roman" pitchFamily="18" charset="0"/>
                </a:rPr>
                <a:t>P</a:t>
              </a:r>
              <a:endParaRPr lang="en-US">
                <a:latin typeface="Times New Roman" pitchFamily="18" charset="0"/>
                <a:cs typeface="Times New Roman" pitchFamily="18" charset="0"/>
              </a:endParaRPr>
            </a:p>
          </p:txBody>
        </p:sp>
        <p:sp>
          <p:nvSpPr>
            <p:cNvPr id="116831" name="Rectangle 95"/>
            <p:cNvSpPr>
              <a:spLocks noChangeArrowheads="1"/>
            </p:cNvSpPr>
            <p:nvPr/>
          </p:nvSpPr>
          <p:spPr bwMode="auto">
            <a:xfrm>
              <a:off x="4098" y="4033"/>
              <a:ext cx="116"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cs typeface="Times New Roman" pitchFamily="18" charset="0"/>
                </a:rPr>
                <a:t>5</a:t>
              </a:r>
              <a:endParaRPr lang="en-US">
                <a:latin typeface="Times New Roman" pitchFamily="18" charset="0"/>
                <a:cs typeface="Times New Roman" pitchFamily="18" charset="0"/>
              </a:endParaRPr>
            </a:p>
          </p:txBody>
        </p:sp>
        <p:sp>
          <p:nvSpPr>
            <p:cNvPr id="116832" name="Rectangle 96"/>
            <p:cNvSpPr>
              <a:spLocks noChangeArrowheads="1"/>
            </p:cNvSpPr>
            <p:nvPr/>
          </p:nvSpPr>
          <p:spPr bwMode="auto">
            <a:xfrm>
              <a:off x="4096" y="3714"/>
              <a:ext cx="116"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cs typeface="Times New Roman" pitchFamily="18" charset="0"/>
                </a:rPr>
                <a:t>7</a:t>
              </a:r>
              <a:endParaRPr lang="en-US">
                <a:latin typeface="Times New Roman" pitchFamily="18" charset="0"/>
                <a:cs typeface="Times New Roman" pitchFamily="18" charset="0"/>
              </a:endParaRPr>
            </a:p>
          </p:txBody>
        </p:sp>
        <p:sp>
          <p:nvSpPr>
            <p:cNvPr id="116833" name="Rectangle 97"/>
            <p:cNvSpPr>
              <a:spLocks noChangeArrowheads="1"/>
            </p:cNvSpPr>
            <p:nvPr/>
          </p:nvSpPr>
          <p:spPr bwMode="auto">
            <a:xfrm>
              <a:off x="3607" y="3971"/>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cs typeface="Times New Roman" pitchFamily="18" charset="0"/>
                </a:rPr>
                <a:t>3</a:t>
              </a:r>
              <a:endParaRPr lang="en-US">
                <a:latin typeface="Times New Roman" pitchFamily="18" charset="0"/>
                <a:cs typeface="Times New Roman" pitchFamily="18" charset="0"/>
              </a:endParaRPr>
            </a:p>
          </p:txBody>
        </p:sp>
        <p:sp>
          <p:nvSpPr>
            <p:cNvPr id="116834" name="Rectangle 98"/>
            <p:cNvSpPr>
              <a:spLocks noChangeArrowheads="1"/>
            </p:cNvSpPr>
            <p:nvPr/>
          </p:nvSpPr>
          <p:spPr bwMode="auto">
            <a:xfrm>
              <a:off x="3933" y="3831"/>
              <a:ext cx="127"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116835" name="Rectangle 99"/>
            <p:cNvSpPr>
              <a:spLocks noChangeArrowheads="1"/>
            </p:cNvSpPr>
            <p:nvPr/>
          </p:nvSpPr>
          <p:spPr bwMode="auto">
            <a:xfrm>
              <a:off x="3758" y="3831"/>
              <a:ext cx="127"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116836" name="Rectangle 100"/>
            <p:cNvSpPr>
              <a:spLocks noChangeArrowheads="1"/>
            </p:cNvSpPr>
            <p:nvPr/>
          </p:nvSpPr>
          <p:spPr bwMode="auto">
            <a:xfrm>
              <a:off x="3443" y="3831"/>
              <a:ext cx="140"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i="1">
                  <a:solidFill>
                    <a:srgbClr val="000000"/>
                  </a:solidFill>
                  <a:latin typeface="Symbol" pitchFamily="18" charset="2"/>
                  <a:cs typeface="Times New Roman" pitchFamily="18" charset="0"/>
                </a:rPr>
                <a:t>s</a:t>
              </a:r>
              <a:endParaRPr lang="en-US">
                <a:latin typeface="Times New Roman" pitchFamily="18" charset="0"/>
                <a:cs typeface="Times New Roman" pitchFamily="18" charset="0"/>
              </a:endParaRPr>
            </a:p>
          </p:txBody>
        </p:sp>
      </p:grpSp>
      <p:grpSp>
        <p:nvGrpSpPr>
          <p:cNvPr id="116837" name="Group 101"/>
          <p:cNvGrpSpPr>
            <a:grpSpLocks/>
          </p:cNvGrpSpPr>
          <p:nvPr/>
        </p:nvGrpSpPr>
        <p:grpSpPr bwMode="auto">
          <a:xfrm>
            <a:off x="4144963" y="4946650"/>
            <a:ext cx="4919662" cy="1811338"/>
            <a:chOff x="2629" y="3179"/>
            <a:chExt cx="3099" cy="1141"/>
          </a:xfrm>
        </p:grpSpPr>
        <p:sp>
          <p:nvSpPr>
            <p:cNvPr id="116838" name="Rectangle 102"/>
            <p:cNvSpPr>
              <a:spLocks noChangeArrowheads="1"/>
            </p:cNvSpPr>
            <p:nvPr/>
          </p:nvSpPr>
          <p:spPr bwMode="auto">
            <a:xfrm>
              <a:off x="2629" y="3541"/>
              <a:ext cx="64"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a:solidFill>
                    <a:srgbClr val="000000"/>
                  </a:solidFill>
                  <a:latin typeface=".VnBook-Antiqua" pitchFamily="34" charset="0"/>
                  <a:cs typeface="Times New Roman" pitchFamily="18" charset="0"/>
                </a:rPr>
                <a:t> </a:t>
              </a:r>
              <a:endParaRPr lang="en-US">
                <a:latin typeface="Times New Roman" pitchFamily="18" charset="0"/>
                <a:cs typeface="Times New Roman" pitchFamily="18" charset="0"/>
              </a:endParaRPr>
            </a:p>
          </p:txBody>
        </p:sp>
        <p:sp>
          <p:nvSpPr>
            <p:cNvPr id="116839" name="Text Box 103"/>
            <p:cNvSpPr txBox="1">
              <a:spLocks noChangeArrowheads="1"/>
            </p:cNvSpPr>
            <p:nvPr/>
          </p:nvSpPr>
          <p:spPr bwMode="auto">
            <a:xfrm>
              <a:off x="5341" y="3760"/>
              <a:ext cx="387" cy="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116840" name="Text Box 104"/>
            <p:cNvSpPr txBox="1">
              <a:spLocks noChangeArrowheads="1"/>
            </p:cNvSpPr>
            <p:nvPr/>
          </p:nvSpPr>
          <p:spPr bwMode="auto">
            <a:xfrm>
              <a:off x="3667" y="3502"/>
              <a:ext cx="310" cy="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6600"/>
                  </a:solidFill>
                  <a:miter lim="800000"/>
                  <a:headEnd/>
                  <a:tailEnd/>
                </a14:hiddenLine>
              </a:ext>
            </a:extLst>
          </p:spPr>
          <p:txBody>
            <a:bodyPr/>
            <a:lstStyle/>
            <a:p>
              <a:pPr algn="l" eaLnBrk="0" hangingPunct="0"/>
              <a:r>
                <a:rPr lang="en-US" sz="2000">
                  <a:solidFill>
                    <a:srgbClr val="000099"/>
                  </a:solidFill>
                </a:rPr>
                <a:t>+</a:t>
              </a:r>
            </a:p>
          </p:txBody>
        </p:sp>
        <p:sp>
          <p:nvSpPr>
            <p:cNvPr id="116841" name="Text Box 105"/>
            <p:cNvSpPr txBox="1">
              <a:spLocks noChangeArrowheads="1"/>
            </p:cNvSpPr>
            <p:nvPr/>
          </p:nvSpPr>
          <p:spPr bwMode="auto">
            <a:xfrm>
              <a:off x="4199" y="3532"/>
              <a:ext cx="309" cy="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6600"/>
                  </a:solidFill>
                  <a:miter lim="800000"/>
                  <a:headEnd/>
                  <a:tailEnd/>
                </a14:hiddenLine>
              </a:ext>
            </a:extLst>
          </p:spPr>
          <p:txBody>
            <a:bodyPr/>
            <a:lstStyle/>
            <a:p>
              <a:pPr algn="l" eaLnBrk="0" hangingPunct="0"/>
              <a:r>
                <a:rPr lang="en-US" sz="2000"/>
                <a:t>+</a:t>
              </a:r>
            </a:p>
          </p:txBody>
        </p:sp>
        <p:sp>
          <p:nvSpPr>
            <p:cNvPr id="116842" name="AutoShape 106"/>
            <p:cNvSpPr>
              <a:spLocks noChangeArrowheads="1"/>
            </p:cNvSpPr>
            <p:nvPr/>
          </p:nvSpPr>
          <p:spPr bwMode="auto">
            <a:xfrm>
              <a:off x="3723" y="3581"/>
              <a:ext cx="115" cy="115"/>
            </a:xfrm>
            <a:prstGeom prst="flowChartConnector">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CC"/>
                  </a:solidFill>
                  <a:round/>
                  <a:headEnd/>
                  <a:tailEnd/>
                </a14:hiddenLine>
              </a:ext>
            </a:extLst>
          </p:spPr>
          <p:txBody>
            <a:bodyPr/>
            <a:lstStyle/>
            <a:p>
              <a:endParaRPr lang="en-US"/>
            </a:p>
          </p:txBody>
        </p:sp>
        <p:sp>
          <p:nvSpPr>
            <p:cNvPr id="116843" name="AutoShape 107"/>
            <p:cNvSpPr>
              <a:spLocks noChangeArrowheads="1"/>
            </p:cNvSpPr>
            <p:nvPr/>
          </p:nvSpPr>
          <p:spPr bwMode="auto">
            <a:xfrm>
              <a:off x="4907" y="3928"/>
              <a:ext cx="115" cy="115"/>
            </a:xfrm>
            <a:prstGeom prst="flowChartConnector">
              <a:avLst/>
            </a:prstGeom>
            <a:noFill/>
            <a:ln w="28575">
              <a:solidFill>
                <a:srgbClr val="00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6844" name="AutoShape 108"/>
            <p:cNvSpPr>
              <a:spLocks noChangeArrowheads="1"/>
            </p:cNvSpPr>
            <p:nvPr/>
          </p:nvSpPr>
          <p:spPr bwMode="auto">
            <a:xfrm>
              <a:off x="4255" y="3593"/>
              <a:ext cx="115" cy="115"/>
            </a:xfrm>
            <a:prstGeom prst="flowChartConnector">
              <a:avLst/>
            </a:prstGeom>
            <a:noFill/>
            <a:ln w="28575">
              <a:solidFill>
                <a:srgbClr val="00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6845" name="Line 109"/>
            <p:cNvSpPr>
              <a:spLocks noChangeShapeType="1"/>
            </p:cNvSpPr>
            <p:nvPr/>
          </p:nvSpPr>
          <p:spPr bwMode="auto">
            <a:xfrm>
              <a:off x="3457" y="3772"/>
              <a:ext cx="1781" cy="0"/>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46" name="Line 110"/>
            <p:cNvSpPr>
              <a:spLocks noChangeShapeType="1"/>
            </p:cNvSpPr>
            <p:nvPr/>
          </p:nvSpPr>
          <p:spPr bwMode="auto">
            <a:xfrm>
              <a:off x="3457" y="3454"/>
              <a:ext cx="0" cy="318"/>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47" name="Line 111"/>
            <p:cNvSpPr>
              <a:spLocks noChangeShapeType="1"/>
            </p:cNvSpPr>
            <p:nvPr/>
          </p:nvSpPr>
          <p:spPr bwMode="auto">
            <a:xfrm>
              <a:off x="3457" y="3454"/>
              <a:ext cx="601" cy="0"/>
            </a:xfrm>
            <a:prstGeom prst="line">
              <a:avLst/>
            </a:prstGeom>
            <a:noFill/>
            <a:ln w="2857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48" name="Line 112"/>
            <p:cNvSpPr>
              <a:spLocks noChangeShapeType="1"/>
            </p:cNvSpPr>
            <p:nvPr/>
          </p:nvSpPr>
          <p:spPr bwMode="auto">
            <a:xfrm>
              <a:off x="4058" y="3454"/>
              <a:ext cx="0" cy="318"/>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49" name="Line 113"/>
            <p:cNvSpPr>
              <a:spLocks noChangeShapeType="1"/>
            </p:cNvSpPr>
            <p:nvPr/>
          </p:nvSpPr>
          <p:spPr bwMode="auto">
            <a:xfrm>
              <a:off x="4058" y="3547"/>
              <a:ext cx="599" cy="0"/>
            </a:xfrm>
            <a:prstGeom prst="line">
              <a:avLst/>
            </a:prstGeom>
            <a:noFill/>
            <a:ln w="2857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50" name="Line 114"/>
            <p:cNvSpPr>
              <a:spLocks noChangeShapeType="1"/>
            </p:cNvSpPr>
            <p:nvPr/>
          </p:nvSpPr>
          <p:spPr bwMode="auto">
            <a:xfrm>
              <a:off x="4660" y="3549"/>
              <a:ext cx="0" cy="605"/>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51" name="Line 115"/>
            <p:cNvSpPr>
              <a:spLocks noChangeShapeType="1"/>
            </p:cNvSpPr>
            <p:nvPr/>
          </p:nvSpPr>
          <p:spPr bwMode="auto">
            <a:xfrm>
              <a:off x="4660" y="4164"/>
              <a:ext cx="586" cy="0"/>
            </a:xfrm>
            <a:prstGeom prst="line">
              <a:avLst/>
            </a:prstGeom>
            <a:noFill/>
            <a:ln w="2857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52" name="Line 116"/>
            <p:cNvSpPr>
              <a:spLocks noChangeShapeType="1"/>
            </p:cNvSpPr>
            <p:nvPr/>
          </p:nvSpPr>
          <p:spPr bwMode="auto">
            <a:xfrm>
              <a:off x="3543" y="3454"/>
              <a:ext cx="0" cy="318"/>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53" name="Line 117"/>
            <p:cNvSpPr>
              <a:spLocks noChangeShapeType="1"/>
            </p:cNvSpPr>
            <p:nvPr/>
          </p:nvSpPr>
          <p:spPr bwMode="auto">
            <a:xfrm>
              <a:off x="3629" y="3454"/>
              <a:ext cx="0" cy="318"/>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54" name="Line 118"/>
            <p:cNvSpPr>
              <a:spLocks noChangeShapeType="1"/>
            </p:cNvSpPr>
            <p:nvPr/>
          </p:nvSpPr>
          <p:spPr bwMode="auto">
            <a:xfrm>
              <a:off x="3715" y="3454"/>
              <a:ext cx="0" cy="318"/>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55" name="Line 119"/>
            <p:cNvSpPr>
              <a:spLocks noChangeShapeType="1"/>
            </p:cNvSpPr>
            <p:nvPr/>
          </p:nvSpPr>
          <p:spPr bwMode="auto">
            <a:xfrm>
              <a:off x="3801" y="3454"/>
              <a:ext cx="0" cy="318"/>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56" name="Line 120"/>
            <p:cNvSpPr>
              <a:spLocks noChangeShapeType="1"/>
            </p:cNvSpPr>
            <p:nvPr/>
          </p:nvSpPr>
          <p:spPr bwMode="auto">
            <a:xfrm>
              <a:off x="3887" y="3454"/>
              <a:ext cx="0" cy="318"/>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57" name="Line 121"/>
            <p:cNvSpPr>
              <a:spLocks noChangeShapeType="1"/>
            </p:cNvSpPr>
            <p:nvPr/>
          </p:nvSpPr>
          <p:spPr bwMode="auto">
            <a:xfrm>
              <a:off x="3973" y="3454"/>
              <a:ext cx="0" cy="318"/>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58" name="Line 122"/>
            <p:cNvSpPr>
              <a:spLocks noChangeShapeType="1"/>
            </p:cNvSpPr>
            <p:nvPr/>
          </p:nvSpPr>
          <p:spPr bwMode="auto">
            <a:xfrm>
              <a:off x="4126" y="3557"/>
              <a:ext cx="0" cy="204"/>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59" name="Line 123"/>
            <p:cNvSpPr>
              <a:spLocks noChangeShapeType="1"/>
            </p:cNvSpPr>
            <p:nvPr/>
          </p:nvSpPr>
          <p:spPr bwMode="auto">
            <a:xfrm>
              <a:off x="4204" y="3557"/>
              <a:ext cx="0" cy="204"/>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60" name="Line 124"/>
            <p:cNvSpPr>
              <a:spLocks noChangeShapeType="1"/>
            </p:cNvSpPr>
            <p:nvPr/>
          </p:nvSpPr>
          <p:spPr bwMode="auto">
            <a:xfrm>
              <a:off x="4351" y="3557"/>
              <a:ext cx="0" cy="204"/>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61" name="Line 125"/>
            <p:cNvSpPr>
              <a:spLocks noChangeShapeType="1"/>
            </p:cNvSpPr>
            <p:nvPr/>
          </p:nvSpPr>
          <p:spPr bwMode="auto">
            <a:xfrm>
              <a:off x="4427" y="3563"/>
              <a:ext cx="0" cy="203"/>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62" name="Line 126"/>
            <p:cNvSpPr>
              <a:spLocks noChangeShapeType="1"/>
            </p:cNvSpPr>
            <p:nvPr/>
          </p:nvSpPr>
          <p:spPr bwMode="auto">
            <a:xfrm>
              <a:off x="4505" y="3563"/>
              <a:ext cx="0" cy="203"/>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63" name="Line 127"/>
            <p:cNvSpPr>
              <a:spLocks noChangeShapeType="1"/>
            </p:cNvSpPr>
            <p:nvPr/>
          </p:nvSpPr>
          <p:spPr bwMode="auto">
            <a:xfrm>
              <a:off x="4582" y="3557"/>
              <a:ext cx="0" cy="204"/>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64" name="Line 128"/>
            <p:cNvSpPr>
              <a:spLocks noChangeShapeType="1"/>
            </p:cNvSpPr>
            <p:nvPr/>
          </p:nvSpPr>
          <p:spPr bwMode="auto">
            <a:xfrm>
              <a:off x="5243" y="3772"/>
              <a:ext cx="0" cy="387"/>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65" name="Line 129"/>
            <p:cNvSpPr>
              <a:spLocks noChangeShapeType="1"/>
            </p:cNvSpPr>
            <p:nvPr/>
          </p:nvSpPr>
          <p:spPr bwMode="auto">
            <a:xfrm>
              <a:off x="5156" y="3772"/>
              <a:ext cx="0" cy="387"/>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66" name="Line 130"/>
            <p:cNvSpPr>
              <a:spLocks noChangeShapeType="1"/>
            </p:cNvSpPr>
            <p:nvPr/>
          </p:nvSpPr>
          <p:spPr bwMode="auto">
            <a:xfrm>
              <a:off x="5079" y="3772"/>
              <a:ext cx="0" cy="387"/>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67" name="Line 131"/>
            <p:cNvSpPr>
              <a:spLocks noChangeShapeType="1"/>
            </p:cNvSpPr>
            <p:nvPr/>
          </p:nvSpPr>
          <p:spPr bwMode="auto">
            <a:xfrm>
              <a:off x="4993" y="3772"/>
              <a:ext cx="0" cy="387"/>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68" name="Line 132"/>
            <p:cNvSpPr>
              <a:spLocks noChangeShapeType="1"/>
            </p:cNvSpPr>
            <p:nvPr/>
          </p:nvSpPr>
          <p:spPr bwMode="auto">
            <a:xfrm>
              <a:off x="4907" y="3772"/>
              <a:ext cx="0" cy="387"/>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69" name="Line 133"/>
            <p:cNvSpPr>
              <a:spLocks noChangeShapeType="1"/>
            </p:cNvSpPr>
            <p:nvPr/>
          </p:nvSpPr>
          <p:spPr bwMode="auto">
            <a:xfrm>
              <a:off x="4735" y="3772"/>
              <a:ext cx="0" cy="387"/>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70" name="Line 134"/>
            <p:cNvSpPr>
              <a:spLocks noChangeShapeType="1"/>
            </p:cNvSpPr>
            <p:nvPr/>
          </p:nvSpPr>
          <p:spPr bwMode="auto">
            <a:xfrm>
              <a:off x="4821" y="3772"/>
              <a:ext cx="0" cy="387"/>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71" name="Line 135"/>
            <p:cNvSpPr>
              <a:spLocks noChangeShapeType="1"/>
            </p:cNvSpPr>
            <p:nvPr/>
          </p:nvSpPr>
          <p:spPr bwMode="auto">
            <a:xfrm>
              <a:off x="4273" y="3557"/>
              <a:ext cx="0" cy="204"/>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72" name="Line 136"/>
            <p:cNvSpPr>
              <a:spLocks noChangeShapeType="1"/>
            </p:cNvSpPr>
            <p:nvPr/>
          </p:nvSpPr>
          <p:spPr bwMode="auto">
            <a:xfrm>
              <a:off x="4929" y="3985"/>
              <a:ext cx="58"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aphicFrame>
          <p:nvGraphicFramePr>
            <p:cNvPr id="116873" name="Object 137"/>
            <p:cNvGraphicFramePr>
              <a:graphicFrameLocks noChangeAspect="1"/>
            </p:cNvGraphicFramePr>
            <p:nvPr/>
          </p:nvGraphicFramePr>
          <p:xfrm>
            <a:off x="2911" y="3207"/>
            <a:ext cx="484" cy="672"/>
          </p:xfrm>
          <a:graphic>
            <a:graphicData uri="http://schemas.openxmlformats.org/presentationml/2006/ole">
              <mc:AlternateContent xmlns:mc="http://schemas.openxmlformats.org/markup-compatibility/2006">
                <mc:Choice xmlns:v="urn:schemas-microsoft-com:vml" Requires="v">
                  <p:oleObj spid="_x0000_s116931" name="Equation" r:id="rId11" imgW="330120" imgH="457200" progId="Equation.3">
                    <p:embed/>
                  </p:oleObj>
                </mc:Choice>
                <mc:Fallback>
                  <p:oleObj name="Equation" r:id="rId11" imgW="330120" imgH="457200" progId="Equation.3">
                    <p:embed/>
                    <p:pic>
                      <p:nvPicPr>
                        <p:cNvPr id="0" name="Object 13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911" y="3207"/>
                          <a:ext cx="484" cy="67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16874" name="Object 138"/>
            <p:cNvGraphicFramePr>
              <a:graphicFrameLocks noChangeAspect="1"/>
            </p:cNvGraphicFramePr>
            <p:nvPr/>
          </p:nvGraphicFramePr>
          <p:xfrm>
            <a:off x="4685" y="3179"/>
            <a:ext cx="446" cy="619"/>
          </p:xfrm>
          <a:graphic>
            <a:graphicData uri="http://schemas.openxmlformats.org/presentationml/2006/ole">
              <mc:AlternateContent xmlns:mc="http://schemas.openxmlformats.org/markup-compatibility/2006">
                <mc:Choice xmlns:v="urn:schemas-microsoft-com:vml" Requires="v">
                  <p:oleObj spid="_x0000_s116932" name="Equation" r:id="rId13" imgW="330120" imgH="457200" progId="Equation.3">
                    <p:embed/>
                  </p:oleObj>
                </mc:Choice>
                <mc:Fallback>
                  <p:oleObj name="Equation" r:id="rId13" imgW="330120" imgH="457200" progId="Equation.3">
                    <p:embed/>
                    <p:pic>
                      <p:nvPicPr>
                        <p:cNvPr id="0" name="Object 13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685" y="3179"/>
                          <a:ext cx="446" cy="61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16875" name="Object 139"/>
            <p:cNvGraphicFramePr>
              <a:graphicFrameLocks noChangeAspect="1"/>
            </p:cNvGraphicFramePr>
            <p:nvPr/>
          </p:nvGraphicFramePr>
          <p:xfrm>
            <a:off x="5266" y="3735"/>
            <a:ext cx="421" cy="585"/>
          </p:xfrm>
          <a:graphic>
            <a:graphicData uri="http://schemas.openxmlformats.org/presentationml/2006/ole">
              <mc:AlternateContent xmlns:mc="http://schemas.openxmlformats.org/markup-compatibility/2006">
                <mc:Choice xmlns:v="urn:schemas-microsoft-com:vml" Requires="v">
                  <p:oleObj spid="_x0000_s116933" name="Equation" r:id="rId15" imgW="330120" imgH="457200" progId="Equation.3">
                    <p:embed/>
                  </p:oleObj>
                </mc:Choice>
                <mc:Fallback>
                  <p:oleObj name="Equation" r:id="rId15" imgW="330120" imgH="457200" progId="Equation.3">
                    <p:embed/>
                    <p:pic>
                      <p:nvPicPr>
                        <p:cNvPr id="0" name="Object 13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266" y="3735"/>
                          <a:ext cx="421" cy="58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16876" name="Rectangle 140"/>
            <p:cNvSpPr>
              <a:spLocks noChangeArrowheads="1"/>
            </p:cNvSpPr>
            <p:nvPr/>
          </p:nvSpPr>
          <p:spPr bwMode="auto">
            <a:xfrm>
              <a:off x="2812" y="3676"/>
              <a:ext cx="64"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a:solidFill>
                    <a:srgbClr val="000000"/>
                  </a:solidFill>
                  <a:latin typeface=".VnBook-Antiqua" pitchFamily="34" charset="0"/>
                  <a:cs typeface="Times New Roman" pitchFamily="18" charset="0"/>
                </a:rPr>
                <a:t> </a:t>
              </a:r>
              <a:endParaRPr lang="en-US">
                <a:latin typeface="Times New Roman" pitchFamily="18" charset="0"/>
                <a:cs typeface="Times New Roman" pitchFamily="18" charset="0"/>
              </a:endParaRPr>
            </a:p>
          </p:txBody>
        </p:sp>
        <p:sp>
          <p:nvSpPr>
            <p:cNvPr id="116877" name="Rectangle 141"/>
            <p:cNvSpPr>
              <a:spLocks noChangeArrowheads="1"/>
            </p:cNvSpPr>
            <p:nvPr/>
          </p:nvSpPr>
          <p:spPr bwMode="auto">
            <a:xfrm>
              <a:off x="4455" y="3676"/>
              <a:ext cx="64"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a:solidFill>
                    <a:srgbClr val="000000"/>
                  </a:solidFill>
                  <a:latin typeface=".VnBook-Antiqua" pitchFamily="34" charset="0"/>
                  <a:cs typeface="Times New Roman" pitchFamily="18" charset="0"/>
                </a:rPr>
                <a:t>.</a:t>
              </a:r>
              <a:endParaRPr lang="en-US">
                <a:latin typeface="Times New Roman" pitchFamily="18" charset="0"/>
                <a:cs typeface="Times New Roman" pitchFamily="18" charset="0"/>
              </a:endParaRPr>
            </a:p>
          </p:txBody>
        </p:sp>
        <p:sp>
          <p:nvSpPr>
            <p:cNvPr id="116878" name="Rectangle 142"/>
            <p:cNvSpPr>
              <a:spLocks noChangeArrowheads="1"/>
            </p:cNvSpPr>
            <p:nvPr/>
          </p:nvSpPr>
          <p:spPr bwMode="auto">
            <a:xfrm>
              <a:off x="4516" y="3676"/>
              <a:ext cx="64"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a:solidFill>
                    <a:srgbClr val="000000"/>
                  </a:solidFill>
                  <a:latin typeface=".VnBook-Antiqua" pitchFamily="34" charset="0"/>
                  <a:cs typeface="Times New Roman" pitchFamily="18" charset="0"/>
                </a:rPr>
                <a:t> </a:t>
              </a:r>
              <a:endParaRPr lang="en-US">
                <a:latin typeface="Times New Roman" pitchFamily="18" charset="0"/>
                <a:cs typeface="Times New Roman" pitchFamily="18" charset="0"/>
              </a:endParaRPr>
            </a:p>
          </p:txBody>
        </p:sp>
        <p:sp>
          <p:nvSpPr>
            <p:cNvPr id="116879" name="AutoShape 143"/>
            <p:cNvSpPr>
              <a:spLocks noChangeArrowheads="1"/>
            </p:cNvSpPr>
            <p:nvPr/>
          </p:nvSpPr>
          <p:spPr bwMode="auto">
            <a:xfrm>
              <a:off x="3714" y="3573"/>
              <a:ext cx="115" cy="115"/>
            </a:xfrm>
            <a:prstGeom prst="flowChartConnector">
              <a:avLst/>
            </a:prstGeom>
            <a:noFill/>
            <a:ln w="28575">
              <a:solidFill>
                <a:srgbClr val="00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16880" name="Group 144"/>
          <p:cNvGrpSpPr>
            <a:grpSpLocks/>
          </p:cNvGrpSpPr>
          <p:nvPr/>
        </p:nvGrpSpPr>
        <p:grpSpPr bwMode="auto">
          <a:xfrm>
            <a:off x="4914900" y="3459163"/>
            <a:ext cx="4286250" cy="1865312"/>
            <a:chOff x="3096" y="2215"/>
            <a:chExt cx="2700" cy="1175"/>
          </a:xfrm>
        </p:grpSpPr>
        <p:sp>
          <p:nvSpPr>
            <p:cNvPr id="116881" name="Text Box 145"/>
            <p:cNvSpPr txBox="1">
              <a:spLocks noChangeArrowheads="1"/>
            </p:cNvSpPr>
            <p:nvPr/>
          </p:nvSpPr>
          <p:spPr bwMode="auto">
            <a:xfrm>
              <a:off x="3251" y="2765"/>
              <a:ext cx="469" cy="5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aphicFrame>
          <p:nvGraphicFramePr>
            <p:cNvPr id="116882" name="Object 146"/>
            <p:cNvGraphicFramePr>
              <a:graphicFrameLocks noChangeAspect="1"/>
            </p:cNvGraphicFramePr>
            <p:nvPr/>
          </p:nvGraphicFramePr>
          <p:xfrm>
            <a:off x="4687" y="2220"/>
            <a:ext cx="368" cy="639"/>
          </p:xfrm>
          <a:graphic>
            <a:graphicData uri="http://schemas.openxmlformats.org/presentationml/2006/ole">
              <mc:AlternateContent xmlns:mc="http://schemas.openxmlformats.org/markup-compatibility/2006">
                <mc:Choice xmlns:v="urn:schemas-microsoft-com:vml" Requires="v">
                  <p:oleObj spid="_x0000_s116934" name="Equation" r:id="rId17" imgW="291960" imgH="457200" progId="Equation.3">
                    <p:embed/>
                  </p:oleObj>
                </mc:Choice>
                <mc:Fallback>
                  <p:oleObj name="Equation" r:id="rId17" imgW="291960" imgH="457200" progId="Equation.3">
                    <p:embed/>
                    <p:pic>
                      <p:nvPicPr>
                        <p:cNvPr id="0" name="Object 146"/>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687" y="2220"/>
                          <a:ext cx="368" cy="63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16883" name="Text Box 147"/>
            <p:cNvSpPr txBox="1">
              <a:spLocks noChangeArrowheads="1"/>
            </p:cNvSpPr>
            <p:nvPr/>
          </p:nvSpPr>
          <p:spPr bwMode="auto">
            <a:xfrm>
              <a:off x="3261" y="2215"/>
              <a:ext cx="432" cy="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116884" name="Text Box 148"/>
            <p:cNvSpPr txBox="1">
              <a:spLocks noChangeArrowheads="1"/>
            </p:cNvSpPr>
            <p:nvPr/>
          </p:nvSpPr>
          <p:spPr bwMode="auto">
            <a:xfrm>
              <a:off x="4773" y="2274"/>
              <a:ext cx="432" cy="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116885" name="Text Box 149"/>
            <p:cNvSpPr txBox="1">
              <a:spLocks noChangeArrowheads="1"/>
            </p:cNvSpPr>
            <p:nvPr/>
          </p:nvSpPr>
          <p:spPr bwMode="auto">
            <a:xfrm>
              <a:off x="5364" y="2820"/>
              <a:ext cx="432" cy="5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116886" name="Line 150"/>
            <p:cNvSpPr>
              <a:spLocks noChangeShapeType="1"/>
            </p:cNvSpPr>
            <p:nvPr/>
          </p:nvSpPr>
          <p:spPr bwMode="auto">
            <a:xfrm>
              <a:off x="3466" y="2829"/>
              <a:ext cx="1803" cy="0"/>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87" name="Line 151"/>
            <p:cNvSpPr>
              <a:spLocks noChangeShapeType="1"/>
            </p:cNvSpPr>
            <p:nvPr/>
          </p:nvSpPr>
          <p:spPr bwMode="auto">
            <a:xfrm>
              <a:off x="3466" y="2473"/>
              <a:ext cx="0" cy="356"/>
            </a:xfrm>
            <a:prstGeom prst="line">
              <a:avLst/>
            </a:prstGeom>
            <a:noFill/>
            <a:ln w="9525">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88" name="Line 152"/>
            <p:cNvSpPr>
              <a:spLocks noChangeShapeType="1"/>
            </p:cNvSpPr>
            <p:nvPr/>
          </p:nvSpPr>
          <p:spPr bwMode="auto">
            <a:xfrm>
              <a:off x="3466" y="2473"/>
              <a:ext cx="607" cy="0"/>
            </a:xfrm>
            <a:prstGeom prst="line">
              <a:avLst/>
            </a:prstGeom>
            <a:noFill/>
            <a:ln w="28575">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89" name="Line 153"/>
            <p:cNvSpPr>
              <a:spLocks noChangeShapeType="1"/>
            </p:cNvSpPr>
            <p:nvPr/>
          </p:nvSpPr>
          <p:spPr bwMode="auto">
            <a:xfrm>
              <a:off x="4073" y="2473"/>
              <a:ext cx="0" cy="356"/>
            </a:xfrm>
            <a:prstGeom prst="line">
              <a:avLst/>
            </a:prstGeom>
            <a:noFill/>
            <a:ln w="9525">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90" name="Line 154"/>
            <p:cNvSpPr>
              <a:spLocks noChangeShapeType="1"/>
            </p:cNvSpPr>
            <p:nvPr/>
          </p:nvSpPr>
          <p:spPr bwMode="auto">
            <a:xfrm>
              <a:off x="4073" y="2651"/>
              <a:ext cx="608" cy="0"/>
            </a:xfrm>
            <a:prstGeom prst="line">
              <a:avLst/>
            </a:prstGeom>
            <a:noFill/>
            <a:ln w="28575">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91" name="Line 155"/>
            <p:cNvSpPr>
              <a:spLocks noChangeShapeType="1"/>
            </p:cNvSpPr>
            <p:nvPr/>
          </p:nvSpPr>
          <p:spPr bwMode="auto">
            <a:xfrm>
              <a:off x="4682" y="2651"/>
              <a:ext cx="0" cy="475"/>
            </a:xfrm>
            <a:prstGeom prst="line">
              <a:avLst/>
            </a:prstGeom>
            <a:noFill/>
            <a:ln w="9525">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92" name="Line 156"/>
            <p:cNvSpPr>
              <a:spLocks noChangeShapeType="1"/>
            </p:cNvSpPr>
            <p:nvPr/>
          </p:nvSpPr>
          <p:spPr bwMode="auto">
            <a:xfrm>
              <a:off x="5275" y="2829"/>
              <a:ext cx="0" cy="300"/>
            </a:xfrm>
            <a:prstGeom prst="line">
              <a:avLst/>
            </a:prstGeom>
            <a:noFill/>
            <a:ln w="9525">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93" name="Line 157"/>
            <p:cNvSpPr>
              <a:spLocks noChangeShapeType="1"/>
            </p:cNvSpPr>
            <p:nvPr/>
          </p:nvSpPr>
          <p:spPr bwMode="auto">
            <a:xfrm>
              <a:off x="4682" y="3145"/>
              <a:ext cx="595" cy="0"/>
            </a:xfrm>
            <a:prstGeom prst="line">
              <a:avLst/>
            </a:prstGeom>
            <a:noFill/>
            <a:ln w="28575">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94" name="Text Box 158"/>
            <p:cNvSpPr txBox="1">
              <a:spLocks noChangeArrowheads="1"/>
            </p:cNvSpPr>
            <p:nvPr/>
          </p:nvSpPr>
          <p:spPr bwMode="auto">
            <a:xfrm>
              <a:off x="3647" y="2528"/>
              <a:ext cx="313" cy="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6600"/>
                  </a:solidFill>
                  <a:miter lim="800000"/>
                  <a:headEnd/>
                  <a:tailEnd/>
                </a14:hiddenLine>
              </a:ext>
            </a:extLst>
          </p:spPr>
          <p:txBody>
            <a:bodyPr/>
            <a:lstStyle/>
            <a:p>
              <a:pPr algn="l" eaLnBrk="0" hangingPunct="0"/>
              <a:r>
                <a:rPr lang="en-US" sz="1000">
                  <a:latin typeface="Times New Roman" pitchFamily="18" charset="0"/>
                  <a:cs typeface="Times New Roman" pitchFamily="18" charset="0"/>
                </a:rPr>
                <a:t>+</a:t>
              </a:r>
            </a:p>
          </p:txBody>
        </p:sp>
        <p:sp>
          <p:nvSpPr>
            <p:cNvPr id="116895" name="Text Box 159"/>
            <p:cNvSpPr txBox="1">
              <a:spLocks noChangeArrowheads="1"/>
            </p:cNvSpPr>
            <p:nvPr/>
          </p:nvSpPr>
          <p:spPr bwMode="auto">
            <a:xfrm>
              <a:off x="4221" y="2627"/>
              <a:ext cx="313" cy="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6600"/>
                  </a:solidFill>
                  <a:miter lim="800000"/>
                  <a:headEnd/>
                  <a:tailEnd/>
                </a14:hiddenLine>
              </a:ext>
            </a:extLst>
          </p:spPr>
          <p:txBody>
            <a:bodyPr/>
            <a:lstStyle/>
            <a:p>
              <a:pPr algn="l" eaLnBrk="0" hangingPunct="0"/>
              <a:r>
                <a:rPr lang="en-US" sz="1000">
                  <a:latin typeface="Times New Roman" pitchFamily="18" charset="0"/>
                  <a:cs typeface="Times New Roman" pitchFamily="18" charset="0"/>
                </a:rPr>
                <a:t>+</a:t>
              </a:r>
            </a:p>
          </p:txBody>
        </p:sp>
        <p:sp>
          <p:nvSpPr>
            <p:cNvPr id="116896" name="AutoShape 160"/>
            <p:cNvSpPr>
              <a:spLocks noChangeArrowheads="1"/>
            </p:cNvSpPr>
            <p:nvPr/>
          </p:nvSpPr>
          <p:spPr bwMode="auto">
            <a:xfrm>
              <a:off x="3682" y="2601"/>
              <a:ext cx="115" cy="115"/>
            </a:xfrm>
            <a:prstGeom prst="flowChartConnector">
              <a:avLst/>
            </a:prstGeom>
            <a:noFill/>
            <a:ln w="28575">
              <a:solidFill>
                <a:srgbClr val="008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6897" name="AutoShape 161"/>
            <p:cNvSpPr>
              <a:spLocks noChangeArrowheads="1"/>
            </p:cNvSpPr>
            <p:nvPr/>
          </p:nvSpPr>
          <p:spPr bwMode="auto">
            <a:xfrm>
              <a:off x="4264" y="2682"/>
              <a:ext cx="115" cy="115"/>
            </a:xfrm>
            <a:prstGeom prst="flowChartConnector">
              <a:avLst/>
            </a:prstGeom>
            <a:noFill/>
            <a:ln w="28575">
              <a:solidFill>
                <a:srgbClr val="008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6898" name="AutoShape 162"/>
            <p:cNvSpPr>
              <a:spLocks noChangeArrowheads="1"/>
            </p:cNvSpPr>
            <p:nvPr/>
          </p:nvSpPr>
          <p:spPr bwMode="auto">
            <a:xfrm>
              <a:off x="4934" y="2938"/>
              <a:ext cx="115" cy="115"/>
            </a:xfrm>
            <a:prstGeom prst="flowChartConnector">
              <a:avLst/>
            </a:prstGeom>
            <a:noFill/>
            <a:ln w="28575">
              <a:solidFill>
                <a:srgbClr val="008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6899" name="Line 163"/>
            <p:cNvSpPr>
              <a:spLocks noChangeShapeType="1"/>
            </p:cNvSpPr>
            <p:nvPr/>
          </p:nvSpPr>
          <p:spPr bwMode="auto">
            <a:xfrm>
              <a:off x="3544" y="2473"/>
              <a:ext cx="0" cy="356"/>
            </a:xfrm>
            <a:prstGeom prst="line">
              <a:avLst/>
            </a:prstGeom>
            <a:noFill/>
            <a:ln w="9525">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900" name="Line 164"/>
            <p:cNvSpPr>
              <a:spLocks noChangeShapeType="1"/>
            </p:cNvSpPr>
            <p:nvPr/>
          </p:nvSpPr>
          <p:spPr bwMode="auto">
            <a:xfrm>
              <a:off x="3622" y="2473"/>
              <a:ext cx="0" cy="356"/>
            </a:xfrm>
            <a:prstGeom prst="line">
              <a:avLst/>
            </a:prstGeom>
            <a:noFill/>
            <a:ln w="9525">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901" name="Line 165"/>
            <p:cNvSpPr>
              <a:spLocks noChangeShapeType="1"/>
            </p:cNvSpPr>
            <p:nvPr/>
          </p:nvSpPr>
          <p:spPr bwMode="auto">
            <a:xfrm>
              <a:off x="3700" y="2473"/>
              <a:ext cx="0" cy="356"/>
            </a:xfrm>
            <a:prstGeom prst="line">
              <a:avLst/>
            </a:prstGeom>
            <a:noFill/>
            <a:ln w="9525">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902" name="Line 166"/>
            <p:cNvSpPr>
              <a:spLocks noChangeShapeType="1"/>
            </p:cNvSpPr>
            <p:nvPr/>
          </p:nvSpPr>
          <p:spPr bwMode="auto">
            <a:xfrm>
              <a:off x="3779" y="2473"/>
              <a:ext cx="0" cy="356"/>
            </a:xfrm>
            <a:prstGeom prst="line">
              <a:avLst/>
            </a:prstGeom>
            <a:noFill/>
            <a:ln w="9525">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903" name="Line 167"/>
            <p:cNvSpPr>
              <a:spLocks noChangeShapeType="1"/>
            </p:cNvSpPr>
            <p:nvPr/>
          </p:nvSpPr>
          <p:spPr bwMode="auto">
            <a:xfrm>
              <a:off x="3857" y="2473"/>
              <a:ext cx="0" cy="356"/>
            </a:xfrm>
            <a:prstGeom prst="line">
              <a:avLst/>
            </a:prstGeom>
            <a:noFill/>
            <a:ln w="9525">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904" name="Line 168"/>
            <p:cNvSpPr>
              <a:spLocks noChangeShapeType="1"/>
            </p:cNvSpPr>
            <p:nvPr/>
          </p:nvSpPr>
          <p:spPr bwMode="auto">
            <a:xfrm>
              <a:off x="3926" y="2473"/>
              <a:ext cx="0" cy="356"/>
            </a:xfrm>
            <a:prstGeom prst="line">
              <a:avLst/>
            </a:prstGeom>
            <a:noFill/>
            <a:ln w="9525">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905" name="Line 169"/>
            <p:cNvSpPr>
              <a:spLocks noChangeShapeType="1"/>
            </p:cNvSpPr>
            <p:nvPr/>
          </p:nvSpPr>
          <p:spPr bwMode="auto">
            <a:xfrm>
              <a:off x="3996" y="2473"/>
              <a:ext cx="0" cy="356"/>
            </a:xfrm>
            <a:prstGeom prst="line">
              <a:avLst/>
            </a:prstGeom>
            <a:noFill/>
            <a:ln w="9525">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906" name="Line 170"/>
            <p:cNvSpPr>
              <a:spLocks noChangeShapeType="1"/>
            </p:cNvSpPr>
            <p:nvPr/>
          </p:nvSpPr>
          <p:spPr bwMode="auto">
            <a:xfrm>
              <a:off x="4144" y="2651"/>
              <a:ext cx="0" cy="165"/>
            </a:xfrm>
            <a:prstGeom prst="line">
              <a:avLst/>
            </a:prstGeom>
            <a:noFill/>
            <a:ln w="9525">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907" name="Line 171"/>
            <p:cNvSpPr>
              <a:spLocks noChangeShapeType="1"/>
            </p:cNvSpPr>
            <p:nvPr/>
          </p:nvSpPr>
          <p:spPr bwMode="auto">
            <a:xfrm>
              <a:off x="4214" y="2651"/>
              <a:ext cx="0" cy="165"/>
            </a:xfrm>
            <a:prstGeom prst="line">
              <a:avLst/>
            </a:prstGeom>
            <a:noFill/>
            <a:ln w="9525">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908" name="Line 172"/>
            <p:cNvSpPr>
              <a:spLocks noChangeShapeType="1"/>
            </p:cNvSpPr>
            <p:nvPr/>
          </p:nvSpPr>
          <p:spPr bwMode="auto">
            <a:xfrm>
              <a:off x="4282" y="2651"/>
              <a:ext cx="0" cy="165"/>
            </a:xfrm>
            <a:prstGeom prst="line">
              <a:avLst/>
            </a:prstGeom>
            <a:noFill/>
            <a:ln w="9525">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909" name="Line 173"/>
            <p:cNvSpPr>
              <a:spLocks noChangeShapeType="1"/>
            </p:cNvSpPr>
            <p:nvPr/>
          </p:nvSpPr>
          <p:spPr bwMode="auto">
            <a:xfrm>
              <a:off x="4361" y="2660"/>
              <a:ext cx="0" cy="165"/>
            </a:xfrm>
            <a:prstGeom prst="line">
              <a:avLst/>
            </a:prstGeom>
            <a:noFill/>
            <a:ln w="9525">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910" name="Line 174"/>
            <p:cNvSpPr>
              <a:spLocks noChangeShapeType="1"/>
            </p:cNvSpPr>
            <p:nvPr/>
          </p:nvSpPr>
          <p:spPr bwMode="auto">
            <a:xfrm>
              <a:off x="4430" y="2651"/>
              <a:ext cx="0" cy="165"/>
            </a:xfrm>
            <a:prstGeom prst="line">
              <a:avLst/>
            </a:prstGeom>
            <a:noFill/>
            <a:ln w="9525">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911" name="Line 175"/>
            <p:cNvSpPr>
              <a:spLocks noChangeShapeType="1"/>
            </p:cNvSpPr>
            <p:nvPr/>
          </p:nvSpPr>
          <p:spPr bwMode="auto">
            <a:xfrm>
              <a:off x="4491" y="2660"/>
              <a:ext cx="0" cy="165"/>
            </a:xfrm>
            <a:prstGeom prst="line">
              <a:avLst/>
            </a:prstGeom>
            <a:noFill/>
            <a:ln w="9525">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912" name="Line 176"/>
            <p:cNvSpPr>
              <a:spLocks noChangeShapeType="1"/>
            </p:cNvSpPr>
            <p:nvPr/>
          </p:nvSpPr>
          <p:spPr bwMode="auto">
            <a:xfrm>
              <a:off x="4560" y="2651"/>
              <a:ext cx="0" cy="165"/>
            </a:xfrm>
            <a:prstGeom prst="line">
              <a:avLst/>
            </a:prstGeom>
            <a:noFill/>
            <a:ln w="9525">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913" name="Line 177"/>
            <p:cNvSpPr>
              <a:spLocks noChangeShapeType="1"/>
            </p:cNvSpPr>
            <p:nvPr/>
          </p:nvSpPr>
          <p:spPr bwMode="auto">
            <a:xfrm>
              <a:off x="4622" y="2660"/>
              <a:ext cx="0" cy="165"/>
            </a:xfrm>
            <a:prstGeom prst="line">
              <a:avLst/>
            </a:prstGeom>
            <a:noFill/>
            <a:ln w="9525">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914" name="Line 178"/>
            <p:cNvSpPr>
              <a:spLocks noChangeShapeType="1"/>
            </p:cNvSpPr>
            <p:nvPr/>
          </p:nvSpPr>
          <p:spPr bwMode="auto">
            <a:xfrm>
              <a:off x="5221" y="2829"/>
              <a:ext cx="0" cy="300"/>
            </a:xfrm>
            <a:prstGeom prst="line">
              <a:avLst/>
            </a:prstGeom>
            <a:noFill/>
            <a:ln w="9525">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915" name="Line 179"/>
            <p:cNvSpPr>
              <a:spLocks noChangeShapeType="1"/>
            </p:cNvSpPr>
            <p:nvPr/>
          </p:nvSpPr>
          <p:spPr bwMode="auto">
            <a:xfrm>
              <a:off x="5161" y="2829"/>
              <a:ext cx="0" cy="300"/>
            </a:xfrm>
            <a:prstGeom prst="line">
              <a:avLst/>
            </a:prstGeom>
            <a:noFill/>
            <a:ln w="9525">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916" name="Line 180"/>
            <p:cNvSpPr>
              <a:spLocks noChangeShapeType="1"/>
            </p:cNvSpPr>
            <p:nvPr/>
          </p:nvSpPr>
          <p:spPr bwMode="auto">
            <a:xfrm>
              <a:off x="5091" y="2829"/>
              <a:ext cx="0" cy="300"/>
            </a:xfrm>
            <a:prstGeom prst="line">
              <a:avLst/>
            </a:prstGeom>
            <a:noFill/>
            <a:ln w="9525">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917" name="Line 181"/>
            <p:cNvSpPr>
              <a:spLocks noChangeShapeType="1"/>
            </p:cNvSpPr>
            <p:nvPr/>
          </p:nvSpPr>
          <p:spPr bwMode="auto">
            <a:xfrm>
              <a:off x="5030" y="2829"/>
              <a:ext cx="0" cy="300"/>
            </a:xfrm>
            <a:prstGeom prst="line">
              <a:avLst/>
            </a:prstGeom>
            <a:noFill/>
            <a:ln w="9525">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918" name="Line 182"/>
            <p:cNvSpPr>
              <a:spLocks noChangeShapeType="1"/>
            </p:cNvSpPr>
            <p:nvPr/>
          </p:nvSpPr>
          <p:spPr bwMode="auto">
            <a:xfrm>
              <a:off x="4960" y="2829"/>
              <a:ext cx="0" cy="300"/>
            </a:xfrm>
            <a:prstGeom prst="line">
              <a:avLst/>
            </a:prstGeom>
            <a:noFill/>
            <a:ln w="9525">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919" name="Line 183"/>
            <p:cNvSpPr>
              <a:spLocks noChangeShapeType="1"/>
            </p:cNvSpPr>
            <p:nvPr/>
          </p:nvSpPr>
          <p:spPr bwMode="auto">
            <a:xfrm>
              <a:off x="4821" y="2829"/>
              <a:ext cx="0" cy="300"/>
            </a:xfrm>
            <a:prstGeom prst="line">
              <a:avLst/>
            </a:prstGeom>
            <a:noFill/>
            <a:ln w="9525">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920" name="Line 184"/>
            <p:cNvSpPr>
              <a:spLocks noChangeShapeType="1"/>
            </p:cNvSpPr>
            <p:nvPr/>
          </p:nvSpPr>
          <p:spPr bwMode="auto">
            <a:xfrm>
              <a:off x="4891" y="2829"/>
              <a:ext cx="0" cy="300"/>
            </a:xfrm>
            <a:prstGeom prst="line">
              <a:avLst/>
            </a:prstGeom>
            <a:noFill/>
            <a:ln w="9525">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921" name="Line 185"/>
            <p:cNvSpPr>
              <a:spLocks noChangeShapeType="1"/>
            </p:cNvSpPr>
            <p:nvPr/>
          </p:nvSpPr>
          <p:spPr bwMode="auto">
            <a:xfrm>
              <a:off x="4752" y="2829"/>
              <a:ext cx="0" cy="300"/>
            </a:xfrm>
            <a:prstGeom prst="line">
              <a:avLst/>
            </a:prstGeom>
            <a:noFill/>
            <a:ln w="9525">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922" name="Line 186"/>
            <p:cNvSpPr>
              <a:spLocks noChangeShapeType="1"/>
            </p:cNvSpPr>
            <p:nvPr/>
          </p:nvSpPr>
          <p:spPr bwMode="auto">
            <a:xfrm>
              <a:off x="4966" y="2993"/>
              <a:ext cx="58" cy="0"/>
            </a:xfrm>
            <a:prstGeom prst="line">
              <a:avLst/>
            </a:prstGeom>
            <a:noFill/>
            <a:ln w="28575">
              <a:solidFill>
                <a:srgbClr val="00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aphicFrame>
          <p:nvGraphicFramePr>
            <p:cNvPr id="116923" name="Object 187"/>
            <p:cNvGraphicFramePr>
              <a:graphicFrameLocks noChangeAspect="1"/>
            </p:cNvGraphicFramePr>
            <p:nvPr/>
          </p:nvGraphicFramePr>
          <p:xfrm>
            <a:off x="3096" y="2374"/>
            <a:ext cx="348" cy="602"/>
          </p:xfrm>
          <a:graphic>
            <a:graphicData uri="http://schemas.openxmlformats.org/presentationml/2006/ole">
              <mc:AlternateContent xmlns:mc="http://schemas.openxmlformats.org/markup-compatibility/2006">
                <mc:Choice xmlns:v="urn:schemas-microsoft-com:vml" Requires="v">
                  <p:oleObj spid="_x0000_s116935" name="Equation" r:id="rId19" imgW="291960" imgH="457200" progId="Equation.3">
                    <p:embed/>
                  </p:oleObj>
                </mc:Choice>
                <mc:Fallback>
                  <p:oleObj name="Equation" r:id="rId19" imgW="291960" imgH="457200" progId="Equation.3">
                    <p:embed/>
                    <p:pic>
                      <p:nvPicPr>
                        <p:cNvPr id="0" name="Object 18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096" y="2374"/>
                          <a:ext cx="348" cy="60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16924" name="Object 188"/>
            <p:cNvGraphicFramePr>
              <a:graphicFrameLocks noChangeAspect="1"/>
            </p:cNvGraphicFramePr>
            <p:nvPr/>
          </p:nvGraphicFramePr>
          <p:xfrm>
            <a:off x="5245" y="2749"/>
            <a:ext cx="497" cy="569"/>
          </p:xfrm>
          <a:graphic>
            <a:graphicData uri="http://schemas.openxmlformats.org/presentationml/2006/ole">
              <mc:AlternateContent xmlns:mc="http://schemas.openxmlformats.org/markup-compatibility/2006">
                <mc:Choice xmlns:v="urn:schemas-microsoft-com:vml" Requires="v">
                  <p:oleObj spid="_x0000_s116936" name="Equation" r:id="rId21" imgW="380880" imgH="393480" progId="Equation.3">
                    <p:embed/>
                  </p:oleObj>
                </mc:Choice>
                <mc:Fallback>
                  <p:oleObj name="Equation" r:id="rId21" imgW="380880" imgH="393480" progId="Equation.3">
                    <p:embed/>
                    <p:pic>
                      <p:nvPicPr>
                        <p:cNvPr id="0" name="Object 188"/>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5245" y="2749"/>
                          <a:ext cx="497" cy="56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16925" name="Text Box 189"/>
            <p:cNvSpPr txBox="1">
              <a:spLocks noChangeArrowheads="1"/>
            </p:cNvSpPr>
            <p:nvPr/>
          </p:nvSpPr>
          <p:spPr bwMode="auto">
            <a:xfrm>
              <a:off x="4196" y="2586"/>
              <a:ext cx="247"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9900"/>
                  </a:solidFill>
                </a:rPr>
                <a:t>+</a:t>
              </a:r>
            </a:p>
          </p:txBody>
        </p:sp>
        <p:sp>
          <p:nvSpPr>
            <p:cNvPr id="116926" name="Text Box 190"/>
            <p:cNvSpPr txBox="1">
              <a:spLocks noChangeArrowheads="1"/>
            </p:cNvSpPr>
            <p:nvPr/>
          </p:nvSpPr>
          <p:spPr bwMode="auto">
            <a:xfrm>
              <a:off x="3618" y="2496"/>
              <a:ext cx="247"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9900"/>
                  </a:solidFill>
                </a:rPr>
                <a:t>+</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16738">
                                            <p:txEl>
                                              <p:pRg st="0" end="0"/>
                                            </p:txEl>
                                          </p:spTgt>
                                        </p:tgtEl>
                                        <p:attrNameLst>
                                          <p:attrName>style.visibility</p:attrName>
                                        </p:attrNameLst>
                                      </p:cBhvr>
                                      <p:to>
                                        <p:strVal val="visible"/>
                                      </p:to>
                                    </p:set>
                                    <p:animEffect transition="in" filter="checkerboard(across)">
                                      <p:cBhvr>
                                        <p:cTn id="7" dur="500"/>
                                        <p:tgtEl>
                                          <p:spTgt spid="116738">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116740"/>
                                        </p:tgtEl>
                                        <p:attrNameLst>
                                          <p:attrName>style.visibility</p:attrName>
                                        </p:attrNameLst>
                                      </p:cBhvr>
                                      <p:to>
                                        <p:strVal val="visible"/>
                                      </p:to>
                                    </p:set>
                                    <p:animEffect transition="in" filter="wheel(4)">
                                      <p:cBhvr>
                                        <p:cTn id="12" dur="2000"/>
                                        <p:tgtEl>
                                          <p:spTgt spid="11674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116807"/>
                                        </p:tgtEl>
                                        <p:attrNameLst>
                                          <p:attrName>style.visibility</p:attrName>
                                        </p:attrNameLst>
                                      </p:cBhvr>
                                      <p:to>
                                        <p:strVal val="visible"/>
                                      </p:to>
                                    </p:set>
                                    <p:animEffect transition="in" filter="checkerboard(across)">
                                      <p:cBhvr>
                                        <p:cTn id="17" dur="500"/>
                                        <p:tgtEl>
                                          <p:spTgt spid="11680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116778"/>
                                        </p:tgtEl>
                                        <p:attrNameLst>
                                          <p:attrName>style.visibility</p:attrName>
                                        </p:attrNameLst>
                                      </p:cBhvr>
                                      <p:to>
                                        <p:strVal val="visible"/>
                                      </p:to>
                                    </p:set>
                                    <p:animEffect transition="in" filter="wheel(4)">
                                      <p:cBhvr>
                                        <p:cTn id="22" dur="2000"/>
                                        <p:tgtEl>
                                          <p:spTgt spid="11677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nodeType="clickEffect">
                                  <p:stCondLst>
                                    <p:cond delay="0"/>
                                  </p:stCondLst>
                                  <p:childTnLst>
                                    <p:set>
                                      <p:cBhvr>
                                        <p:cTn id="26" dur="1" fill="hold">
                                          <p:stCondLst>
                                            <p:cond delay="0"/>
                                          </p:stCondLst>
                                        </p:cTn>
                                        <p:tgtEl>
                                          <p:spTgt spid="116808"/>
                                        </p:tgtEl>
                                        <p:attrNameLst>
                                          <p:attrName>style.visibility</p:attrName>
                                        </p:attrNameLst>
                                      </p:cBhvr>
                                      <p:to>
                                        <p:strVal val="visible"/>
                                      </p:to>
                                    </p:set>
                                    <p:animEffect transition="in" filter="checkerboard(across)">
                                      <p:cBhvr>
                                        <p:cTn id="27" dur="500"/>
                                        <p:tgtEl>
                                          <p:spTgt spid="116808"/>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grpId="0" nodeType="clickEffect">
                                  <p:stCondLst>
                                    <p:cond delay="0"/>
                                  </p:stCondLst>
                                  <p:childTnLst>
                                    <p:set>
                                      <p:cBhvr>
                                        <p:cTn id="31" dur="1" fill="hold">
                                          <p:stCondLst>
                                            <p:cond delay="0"/>
                                          </p:stCondLst>
                                        </p:cTn>
                                        <p:tgtEl>
                                          <p:spTgt spid="116809"/>
                                        </p:tgtEl>
                                        <p:attrNameLst>
                                          <p:attrName>style.visibility</p:attrName>
                                        </p:attrNameLst>
                                      </p:cBhvr>
                                      <p:to>
                                        <p:strVal val="visible"/>
                                      </p:to>
                                    </p:set>
                                    <p:animEffect transition="in" filter="blinds(horizontal)">
                                      <p:cBhvr>
                                        <p:cTn id="32" dur="500"/>
                                        <p:tgtEl>
                                          <p:spTgt spid="116809"/>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116810"/>
                                        </p:tgtEl>
                                        <p:attrNameLst>
                                          <p:attrName>style.visibility</p:attrName>
                                        </p:attrNameLst>
                                      </p:cBhvr>
                                      <p:to>
                                        <p:strVal val="visible"/>
                                      </p:to>
                                    </p:set>
                                    <p:animEffect transition="in" filter="checkerboard(across)">
                                      <p:cBhvr>
                                        <p:cTn id="37" dur="500"/>
                                        <p:tgtEl>
                                          <p:spTgt spid="116810"/>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grpId="0" nodeType="clickEffect">
                                  <p:stCondLst>
                                    <p:cond delay="0"/>
                                  </p:stCondLst>
                                  <p:childTnLst>
                                    <p:set>
                                      <p:cBhvr>
                                        <p:cTn id="41" dur="1" fill="hold">
                                          <p:stCondLst>
                                            <p:cond delay="0"/>
                                          </p:stCondLst>
                                        </p:cTn>
                                        <p:tgtEl>
                                          <p:spTgt spid="116811"/>
                                        </p:tgtEl>
                                        <p:attrNameLst>
                                          <p:attrName>style.visibility</p:attrName>
                                        </p:attrNameLst>
                                      </p:cBhvr>
                                      <p:to>
                                        <p:strVal val="visible"/>
                                      </p:to>
                                    </p:set>
                                    <p:animEffect transition="in" filter="checkerboard(across)">
                                      <p:cBhvr>
                                        <p:cTn id="42" dur="500"/>
                                        <p:tgtEl>
                                          <p:spTgt spid="116811"/>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nodeType="clickEffect">
                                  <p:stCondLst>
                                    <p:cond delay="0"/>
                                  </p:stCondLst>
                                  <p:childTnLst>
                                    <p:set>
                                      <p:cBhvr>
                                        <p:cTn id="46" dur="1" fill="hold">
                                          <p:stCondLst>
                                            <p:cond delay="0"/>
                                          </p:stCondLst>
                                        </p:cTn>
                                        <p:tgtEl>
                                          <p:spTgt spid="116812"/>
                                        </p:tgtEl>
                                        <p:attrNameLst>
                                          <p:attrName>style.visibility</p:attrName>
                                        </p:attrNameLst>
                                      </p:cBhvr>
                                      <p:to>
                                        <p:strVal val="visible"/>
                                      </p:to>
                                    </p:set>
                                    <p:animEffect transition="in" filter="checkerboard(across)">
                                      <p:cBhvr>
                                        <p:cTn id="47" dur="500"/>
                                        <p:tgtEl>
                                          <p:spTgt spid="116812"/>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4" presetClass="entr" presetSubtype="16" fill="hold" nodeType="clickEffect">
                                  <p:stCondLst>
                                    <p:cond delay="0"/>
                                  </p:stCondLst>
                                  <p:childTnLst>
                                    <p:set>
                                      <p:cBhvr>
                                        <p:cTn id="51" dur="1" fill="hold">
                                          <p:stCondLst>
                                            <p:cond delay="0"/>
                                          </p:stCondLst>
                                        </p:cTn>
                                        <p:tgtEl>
                                          <p:spTgt spid="116815"/>
                                        </p:tgtEl>
                                        <p:attrNameLst>
                                          <p:attrName>style.visibility</p:attrName>
                                        </p:attrNameLst>
                                      </p:cBhvr>
                                      <p:to>
                                        <p:strVal val="visible"/>
                                      </p:to>
                                    </p:set>
                                    <p:animEffect transition="in" filter="box(in)">
                                      <p:cBhvr>
                                        <p:cTn id="52" dur="2000"/>
                                        <p:tgtEl>
                                          <p:spTgt spid="116815"/>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1" presetClass="entr" presetSubtype="4" fill="hold" nodeType="clickEffect">
                                  <p:stCondLst>
                                    <p:cond delay="0"/>
                                  </p:stCondLst>
                                  <p:childTnLst>
                                    <p:set>
                                      <p:cBhvr>
                                        <p:cTn id="56" dur="1" fill="hold">
                                          <p:stCondLst>
                                            <p:cond delay="0"/>
                                          </p:stCondLst>
                                        </p:cTn>
                                        <p:tgtEl>
                                          <p:spTgt spid="116880"/>
                                        </p:tgtEl>
                                        <p:attrNameLst>
                                          <p:attrName>style.visibility</p:attrName>
                                        </p:attrNameLst>
                                      </p:cBhvr>
                                      <p:to>
                                        <p:strVal val="visible"/>
                                      </p:to>
                                    </p:set>
                                    <p:animEffect transition="in" filter="wheel(4)">
                                      <p:cBhvr>
                                        <p:cTn id="57" dur="2000"/>
                                        <p:tgtEl>
                                          <p:spTgt spid="116880"/>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 presetClass="entr" presetSubtype="4" fill="hold" nodeType="clickEffect">
                                  <p:stCondLst>
                                    <p:cond delay="0"/>
                                  </p:stCondLst>
                                  <p:childTnLst>
                                    <p:set>
                                      <p:cBhvr>
                                        <p:cTn id="61" dur="1" fill="hold">
                                          <p:stCondLst>
                                            <p:cond delay="0"/>
                                          </p:stCondLst>
                                        </p:cTn>
                                        <p:tgtEl>
                                          <p:spTgt spid="116739"/>
                                        </p:tgtEl>
                                        <p:attrNameLst>
                                          <p:attrName>style.visibility</p:attrName>
                                        </p:attrNameLst>
                                      </p:cBhvr>
                                      <p:to>
                                        <p:strVal val="visible"/>
                                      </p:to>
                                    </p:set>
                                    <p:anim calcmode="lin" valueType="num">
                                      <p:cBhvr additive="base">
                                        <p:cTn id="62" dur="2000" fill="hold"/>
                                        <p:tgtEl>
                                          <p:spTgt spid="116739"/>
                                        </p:tgtEl>
                                        <p:attrNameLst>
                                          <p:attrName>ppt_x</p:attrName>
                                        </p:attrNameLst>
                                      </p:cBhvr>
                                      <p:tavLst>
                                        <p:tav tm="0">
                                          <p:val>
                                            <p:strVal val="#ppt_x"/>
                                          </p:val>
                                        </p:tav>
                                        <p:tav tm="100000">
                                          <p:val>
                                            <p:strVal val="#ppt_x"/>
                                          </p:val>
                                        </p:tav>
                                      </p:tavLst>
                                    </p:anim>
                                    <p:anim calcmode="lin" valueType="num">
                                      <p:cBhvr additive="base">
                                        <p:cTn id="63" dur="2000" fill="hold"/>
                                        <p:tgtEl>
                                          <p:spTgt spid="116739"/>
                                        </p:tgtEl>
                                        <p:attrNameLst>
                                          <p:attrName>ppt_y</p:attrName>
                                        </p:attrNameLst>
                                      </p:cBhvr>
                                      <p:tavLst>
                                        <p:tav tm="0">
                                          <p:val>
                                            <p:strVal val="1+#ppt_h/2"/>
                                          </p:val>
                                        </p:tav>
                                        <p:tav tm="100000">
                                          <p:val>
                                            <p:strVal val="#ppt_y"/>
                                          </p:val>
                                        </p:tav>
                                      </p:tavLst>
                                    </p:anim>
                                  </p:childTnLst>
                                </p:cTn>
                              </p:par>
                            </p:childTnLst>
                          </p:cTn>
                        </p:par>
                      </p:childTnLst>
                    </p:cTn>
                  </p:par>
                  <p:par>
                    <p:cTn id="64" fill="hold" nodeType="clickPar">
                      <p:stCondLst>
                        <p:cond delay="indefinite"/>
                      </p:stCondLst>
                      <p:childTnLst>
                        <p:par>
                          <p:cTn id="65" fill="hold" nodeType="withGroup">
                            <p:stCondLst>
                              <p:cond delay="0"/>
                            </p:stCondLst>
                            <p:childTnLst>
                              <p:par>
                                <p:cTn id="66" presetID="21" presetClass="entr" presetSubtype="4" fill="hold" nodeType="clickEffect">
                                  <p:stCondLst>
                                    <p:cond delay="0"/>
                                  </p:stCondLst>
                                  <p:childTnLst>
                                    <p:set>
                                      <p:cBhvr>
                                        <p:cTn id="67" dur="1" fill="hold">
                                          <p:stCondLst>
                                            <p:cond delay="0"/>
                                          </p:stCondLst>
                                        </p:cTn>
                                        <p:tgtEl>
                                          <p:spTgt spid="116816"/>
                                        </p:tgtEl>
                                        <p:attrNameLst>
                                          <p:attrName>style.visibility</p:attrName>
                                        </p:attrNameLst>
                                      </p:cBhvr>
                                      <p:to>
                                        <p:strVal val="visible"/>
                                      </p:to>
                                    </p:set>
                                    <p:animEffect transition="in" filter="wheel(4)">
                                      <p:cBhvr>
                                        <p:cTn id="68" dur="2000"/>
                                        <p:tgtEl>
                                          <p:spTgt spid="116816"/>
                                        </p:tgtEl>
                                      </p:cBhvr>
                                    </p:animEffect>
                                  </p:childTnLst>
                                </p:cTn>
                              </p:par>
                            </p:childTnLst>
                          </p:cTn>
                        </p:par>
                      </p:childTnLst>
                    </p:cTn>
                  </p:par>
                  <p:par>
                    <p:cTn id="69" fill="hold" nodeType="clickPar">
                      <p:stCondLst>
                        <p:cond delay="indefinite"/>
                      </p:stCondLst>
                      <p:childTnLst>
                        <p:par>
                          <p:cTn id="70" fill="hold" nodeType="withGroup">
                            <p:stCondLst>
                              <p:cond delay="0"/>
                            </p:stCondLst>
                            <p:childTnLst>
                              <p:par>
                                <p:cTn id="71" presetID="21" presetClass="entr" presetSubtype="4" fill="hold" nodeType="clickEffect">
                                  <p:stCondLst>
                                    <p:cond delay="0"/>
                                  </p:stCondLst>
                                  <p:childTnLst>
                                    <p:set>
                                      <p:cBhvr>
                                        <p:cTn id="72" dur="1" fill="hold">
                                          <p:stCondLst>
                                            <p:cond delay="0"/>
                                          </p:stCondLst>
                                        </p:cTn>
                                        <p:tgtEl>
                                          <p:spTgt spid="116826"/>
                                        </p:tgtEl>
                                        <p:attrNameLst>
                                          <p:attrName>style.visibility</p:attrName>
                                        </p:attrNameLst>
                                      </p:cBhvr>
                                      <p:to>
                                        <p:strVal val="visible"/>
                                      </p:to>
                                    </p:set>
                                    <p:animEffect transition="in" filter="wheel(4)">
                                      <p:cBhvr>
                                        <p:cTn id="73" dur="2000"/>
                                        <p:tgtEl>
                                          <p:spTgt spid="116826"/>
                                        </p:tgtEl>
                                      </p:cBhvr>
                                    </p:animEffect>
                                  </p:childTnLst>
                                </p:cTn>
                              </p:par>
                            </p:childTnLst>
                          </p:cTn>
                        </p:par>
                      </p:childTnLst>
                    </p:cTn>
                  </p:par>
                  <p:par>
                    <p:cTn id="74" fill="hold" nodeType="clickPar">
                      <p:stCondLst>
                        <p:cond delay="indefinite"/>
                      </p:stCondLst>
                      <p:childTnLst>
                        <p:par>
                          <p:cTn id="75" fill="hold" nodeType="withGroup">
                            <p:stCondLst>
                              <p:cond delay="0"/>
                            </p:stCondLst>
                            <p:childTnLst>
                              <p:par>
                                <p:cTn id="76" presetID="21" presetClass="entr" presetSubtype="4" fill="hold" nodeType="clickEffect">
                                  <p:stCondLst>
                                    <p:cond delay="0"/>
                                  </p:stCondLst>
                                  <p:childTnLst>
                                    <p:set>
                                      <p:cBhvr>
                                        <p:cTn id="77" dur="1" fill="hold">
                                          <p:stCondLst>
                                            <p:cond delay="0"/>
                                          </p:stCondLst>
                                        </p:cTn>
                                        <p:tgtEl>
                                          <p:spTgt spid="116837"/>
                                        </p:tgtEl>
                                        <p:attrNameLst>
                                          <p:attrName>style.visibility</p:attrName>
                                        </p:attrNameLst>
                                      </p:cBhvr>
                                      <p:to>
                                        <p:strVal val="visible"/>
                                      </p:to>
                                    </p:set>
                                    <p:animEffect transition="in" filter="wheel(4)">
                                      <p:cBhvr>
                                        <p:cTn id="78" dur="2000"/>
                                        <p:tgtEl>
                                          <p:spTgt spid="1168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6738" grpId="0" build="p" autoUpdateAnimBg="0"/>
      <p:bldP spid="116807" grpId="0" autoUpdateAnimBg="0"/>
      <p:bldP spid="116809" grpId="0" autoUpdateAnimBg="0"/>
      <p:bldP spid="116810" grpId="0" autoUpdateAnimBg="0"/>
      <p:bldP spid="116811" grpId="0" autoUpdateAnimBg="0"/>
    </p:bldLst>
  </p:timing>
</p:sld>
</file>

<file path=ppt/slides/slide6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17762" name="Rectangle 2"/>
          <p:cNvSpPr>
            <a:spLocks noGrp="1" noChangeArrowheads="1"/>
          </p:cNvSpPr>
          <p:nvPr>
            <p:ph type="body" idx="1"/>
          </p:nvPr>
        </p:nvSpPr>
        <p:spPr>
          <a:xfrm>
            <a:off x="0" y="357188"/>
            <a:ext cx="8839200" cy="609600"/>
          </a:xfrm>
        </p:spPr>
        <p:txBody>
          <a:bodyPr/>
          <a:lstStyle/>
          <a:p>
            <a:pPr algn="just"/>
            <a:r>
              <a:rPr lang="en-US" sz="2800" b="1">
                <a:solidFill>
                  <a:srgbClr val="009900"/>
                </a:solidFill>
              </a:rPr>
              <a:t>2. 12. Các quan điểm tính toán độ bền kết cấu</a:t>
            </a:r>
            <a:r>
              <a:rPr lang="en-US" sz="2800">
                <a:solidFill>
                  <a:srgbClr val="009900"/>
                </a:solidFill>
              </a:rPr>
              <a:t>.</a:t>
            </a:r>
            <a:endParaRPr lang="en-US" sz="2800">
              <a:solidFill>
                <a:srgbClr val="009900"/>
              </a:solidFill>
              <a:latin typeface=".VnTime" pitchFamily="34" charset="0"/>
            </a:endParaRPr>
          </a:p>
          <a:p>
            <a:endParaRPr lang="en-US" sz="2800">
              <a:solidFill>
                <a:srgbClr val="009900"/>
              </a:solidFill>
            </a:endParaRPr>
          </a:p>
        </p:txBody>
      </p:sp>
      <p:sp>
        <p:nvSpPr>
          <p:cNvPr id="117763" name="Text Box 3"/>
          <p:cNvSpPr txBox="1">
            <a:spLocks noChangeArrowheads="1"/>
          </p:cNvSpPr>
          <p:nvPr/>
        </p:nvSpPr>
        <p:spPr bwMode="auto">
          <a:xfrm>
            <a:off x="288925" y="755650"/>
            <a:ext cx="722312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FF0000"/>
                </a:solidFill>
              </a:rPr>
              <a:t>2.12.1. </a:t>
            </a:r>
            <a:r>
              <a:rPr lang="en-US" sz="2800" b="1" i="1">
                <a:solidFill>
                  <a:srgbClr val="FF0000"/>
                </a:solidFill>
              </a:rPr>
              <a:t>Tính toán theo ứng suất cho phép</a:t>
            </a:r>
            <a:r>
              <a:rPr lang="en-US" sz="2800" b="1">
                <a:solidFill>
                  <a:srgbClr val="FF0000"/>
                </a:solidFill>
              </a:rPr>
              <a:t>.</a:t>
            </a:r>
          </a:p>
        </p:txBody>
      </p:sp>
      <p:sp>
        <p:nvSpPr>
          <p:cNvPr id="117764" name="Text Box 4"/>
          <p:cNvSpPr txBox="1">
            <a:spLocks noChangeArrowheads="1"/>
          </p:cNvSpPr>
          <p:nvPr/>
        </p:nvSpPr>
        <p:spPr bwMode="auto">
          <a:xfrm>
            <a:off x="212725" y="1193800"/>
            <a:ext cx="8442325"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 Ưng suất hoặc tổ hợp ứng suất tại điểm nguy hiểm </a:t>
            </a:r>
          </a:p>
          <a:p>
            <a:pPr algn="l"/>
            <a:r>
              <a:rPr lang="en-US" sz="2800">
                <a:solidFill>
                  <a:srgbClr val="000000"/>
                </a:solidFill>
              </a:rPr>
              <a:t>nào đó gọi là ứng suất nguy hiểm:</a:t>
            </a:r>
          </a:p>
        </p:txBody>
      </p:sp>
      <p:graphicFrame>
        <p:nvGraphicFramePr>
          <p:cNvPr id="117765" name="Object 5"/>
          <p:cNvGraphicFramePr>
            <a:graphicFrameLocks noChangeAspect="1"/>
          </p:cNvGraphicFramePr>
          <p:nvPr/>
        </p:nvGraphicFramePr>
        <p:xfrm>
          <a:off x="228600" y="1992313"/>
          <a:ext cx="3352800" cy="657225"/>
        </p:xfrm>
        <a:graphic>
          <a:graphicData uri="http://schemas.openxmlformats.org/presentationml/2006/ole">
            <mc:AlternateContent xmlns:mc="http://schemas.openxmlformats.org/markup-compatibility/2006">
              <mc:Choice xmlns:v="urn:schemas-microsoft-com:vml" Requires="v">
                <p:oleObj spid="_x0000_s117775" name="Document" r:id="rId3" imgW="1256345" imgH="204686" progId="Word.Document.8">
                  <p:embed/>
                </p:oleObj>
              </mc:Choice>
              <mc:Fallback>
                <p:oleObj name="Document" r:id="rId3" imgW="1256345" imgH="204686" progId="Word.Document.8">
                  <p:embed/>
                  <p:pic>
                    <p:nvPicPr>
                      <p:cNvPr id="0"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8600" y="1992313"/>
                        <a:ext cx="3352800" cy="657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17766" name="Text Box 6"/>
          <p:cNvSpPr txBox="1">
            <a:spLocks noChangeArrowheads="1"/>
          </p:cNvSpPr>
          <p:nvPr/>
        </p:nvSpPr>
        <p:spPr bwMode="auto">
          <a:xfrm>
            <a:off x="2971800" y="2224088"/>
            <a:ext cx="121443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(2. 21)</a:t>
            </a:r>
          </a:p>
        </p:txBody>
      </p:sp>
      <p:graphicFrame>
        <p:nvGraphicFramePr>
          <p:cNvPr id="117767" name="Object 7"/>
          <p:cNvGraphicFramePr>
            <a:graphicFrameLocks noChangeAspect="1"/>
          </p:cNvGraphicFramePr>
          <p:nvPr/>
        </p:nvGraphicFramePr>
        <p:xfrm>
          <a:off x="4452938" y="1885950"/>
          <a:ext cx="2209800" cy="1227138"/>
        </p:xfrm>
        <a:graphic>
          <a:graphicData uri="http://schemas.openxmlformats.org/presentationml/2006/ole">
            <mc:AlternateContent xmlns:mc="http://schemas.openxmlformats.org/markup-compatibility/2006">
              <mc:Choice xmlns:v="urn:schemas-microsoft-com:vml" Requires="v">
                <p:oleObj spid="_x0000_s117776" name="Document" r:id="rId5" imgW="866880" imgH="457200" progId="Word.Document.8">
                  <p:embed/>
                </p:oleObj>
              </mc:Choice>
              <mc:Fallback>
                <p:oleObj name="Document" r:id="rId5" imgW="866880" imgH="457200" progId="Word.Document.8">
                  <p:embed/>
                  <p:pic>
                    <p:nvPicPr>
                      <p:cNvPr id="0" name="Object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452938" y="1885950"/>
                        <a:ext cx="2209800" cy="1227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17768" name="Text Box 8"/>
          <p:cNvSpPr txBox="1">
            <a:spLocks noChangeArrowheads="1"/>
          </p:cNvSpPr>
          <p:nvPr/>
        </p:nvSpPr>
        <p:spPr bwMode="auto">
          <a:xfrm>
            <a:off x="7000875" y="2281238"/>
            <a:ext cx="121443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(2. 22)</a:t>
            </a:r>
          </a:p>
        </p:txBody>
      </p:sp>
      <p:sp>
        <p:nvSpPr>
          <p:cNvPr id="117769" name="Text Box 9"/>
          <p:cNvSpPr txBox="1">
            <a:spLocks noChangeArrowheads="1"/>
          </p:cNvSpPr>
          <p:nvPr/>
        </p:nvSpPr>
        <p:spPr bwMode="auto">
          <a:xfrm>
            <a:off x="288925" y="2860675"/>
            <a:ext cx="702627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FF0000"/>
                </a:solidFill>
              </a:rPr>
              <a:t>2.12.2. </a:t>
            </a:r>
            <a:r>
              <a:rPr lang="en-US" sz="2800" b="1" i="1">
                <a:solidFill>
                  <a:srgbClr val="FF0000"/>
                </a:solidFill>
              </a:rPr>
              <a:t>Tính toán theo tải trọng giới hạn</a:t>
            </a:r>
            <a:r>
              <a:rPr lang="en-US" sz="2800" b="1">
                <a:solidFill>
                  <a:srgbClr val="FF0000"/>
                </a:solidFill>
              </a:rPr>
              <a:t>.</a:t>
            </a:r>
            <a:r>
              <a:rPr lang="en-US" sz="2800" b="1">
                <a:solidFill>
                  <a:srgbClr val="006600"/>
                </a:solidFill>
              </a:rPr>
              <a:t> </a:t>
            </a:r>
          </a:p>
        </p:txBody>
      </p:sp>
      <p:pic>
        <p:nvPicPr>
          <p:cNvPr id="117770" name="Picture 1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562600" y="3600450"/>
            <a:ext cx="3581400" cy="2895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117771" name="Object 11"/>
          <p:cNvGraphicFramePr>
            <a:graphicFrameLocks noChangeAspect="1"/>
          </p:cNvGraphicFramePr>
          <p:nvPr/>
        </p:nvGraphicFramePr>
        <p:xfrm>
          <a:off x="990600" y="3190875"/>
          <a:ext cx="3810000" cy="1069975"/>
        </p:xfrm>
        <a:graphic>
          <a:graphicData uri="http://schemas.openxmlformats.org/presentationml/2006/ole">
            <mc:AlternateContent xmlns:mc="http://schemas.openxmlformats.org/markup-compatibility/2006">
              <mc:Choice xmlns:v="urn:schemas-microsoft-com:vml" Requires="v">
                <p:oleObj spid="_x0000_s117777" name="Document" r:id="rId8" imgW="1760400" imgH="504720" progId="Word.Document.8">
                  <p:embed/>
                </p:oleObj>
              </mc:Choice>
              <mc:Fallback>
                <p:oleObj name="Document" r:id="rId8" imgW="1760400" imgH="504720" progId="Word.Document.8">
                  <p:embed/>
                  <p:pic>
                    <p:nvPicPr>
                      <p:cNvPr id="0" name="Object 1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90600" y="3190875"/>
                        <a:ext cx="3810000" cy="1069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17772" name="Text Box 12"/>
          <p:cNvSpPr txBox="1">
            <a:spLocks noChangeArrowheads="1"/>
          </p:cNvSpPr>
          <p:nvPr/>
        </p:nvSpPr>
        <p:spPr bwMode="auto">
          <a:xfrm>
            <a:off x="133350" y="5053013"/>
            <a:ext cx="4991100" cy="1373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Khi xác định tải trọng giới hạn </a:t>
            </a:r>
          </a:p>
          <a:p>
            <a:pPr algn="l"/>
            <a:r>
              <a:rPr lang="en-US" sz="2800">
                <a:solidFill>
                  <a:srgbClr val="000000"/>
                </a:solidFill>
              </a:rPr>
              <a:t>của vật thể làm bằng vật liệu  </a:t>
            </a:r>
          </a:p>
          <a:p>
            <a:pPr algn="l"/>
            <a:r>
              <a:rPr lang="en-US" sz="2800">
                <a:solidFill>
                  <a:srgbClr val="000000"/>
                </a:solidFill>
              </a:rPr>
              <a:t>dẻo  ta dùng sơ đ</a:t>
            </a:r>
            <a:r>
              <a:rPr lang="en-US" sz="2800"/>
              <a:t>ồ</a:t>
            </a:r>
            <a:r>
              <a:rPr lang="en-US" sz="2800">
                <a:solidFill>
                  <a:srgbClr val="000000"/>
                </a:solidFill>
              </a:rPr>
              <a:t> b</a:t>
            </a:r>
            <a:r>
              <a:rPr lang="en-US" sz="2800"/>
              <a:t>ê</a:t>
            </a:r>
            <a:r>
              <a:rPr lang="en-US" sz="2800">
                <a:solidFill>
                  <a:srgbClr val="000000"/>
                </a:solidFill>
              </a:rPr>
              <a:t>n.	</a:t>
            </a:r>
            <a:r>
              <a:rPr lang="en-US" sz="2800"/>
              <a:t> </a:t>
            </a:r>
          </a:p>
        </p:txBody>
      </p:sp>
      <p:sp>
        <p:nvSpPr>
          <p:cNvPr id="117773" name="Text Box 13"/>
          <p:cNvSpPr txBox="1">
            <a:spLocks noChangeArrowheads="1"/>
          </p:cNvSpPr>
          <p:nvPr/>
        </p:nvSpPr>
        <p:spPr bwMode="auto">
          <a:xfrm>
            <a:off x="88900" y="4056063"/>
            <a:ext cx="5273675" cy="1373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 n là hệ số an toàn (giống như  </a:t>
            </a:r>
          </a:p>
          <a:p>
            <a:pPr algn="l"/>
            <a:r>
              <a:rPr lang="en-US" sz="2800"/>
              <a:t>đối với</a:t>
            </a:r>
            <a:r>
              <a:rPr lang="en-US" sz="2800">
                <a:solidFill>
                  <a:srgbClr val="000000"/>
                </a:solidFill>
              </a:rPr>
              <a:t> ứng suất cho phép).</a:t>
            </a:r>
          </a:p>
          <a:p>
            <a:pPr algn="l"/>
            <a:endParaRPr lang="en-US" sz="2800"/>
          </a:p>
        </p:txBody>
      </p:sp>
      <p:sp>
        <p:nvSpPr>
          <p:cNvPr id="117774" name="Text Box 14"/>
          <p:cNvSpPr txBox="1">
            <a:spLocks noChangeArrowheads="1"/>
          </p:cNvSpPr>
          <p:nvPr/>
        </p:nvSpPr>
        <p:spPr bwMode="auto">
          <a:xfrm>
            <a:off x="4175125" y="3417888"/>
            <a:ext cx="1116013"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(2.23)</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117762">
                                            <p:txEl>
                                              <p:pRg st="0" end="0"/>
                                            </p:txEl>
                                          </p:spTgt>
                                        </p:tgtEl>
                                        <p:attrNameLst>
                                          <p:attrName>style.visibility</p:attrName>
                                        </p:attrNameLst>
                                      </p:cBhvr>
                                      <p:to>
                                        <p:strVal val="visible"/>
                                      </p:to>
                                    </p:set>
                                    <p:animEffect transition="in" filter="box(in)">
                                      <p:cBhvr>
                                        <p:cTn id="7" dur="2000"/>
                                        <p:tgtEl>
                                          <p:spTgt spid="117762">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117763"/>
                                        </p:tgtEl>
                                        <p:attrNameLst>
                                          <p:attrName>style.visibility</p:attrName>
                                        </p:attrNameLst>
                                      </p:cBhvr>
                                      <p:to>
                                        <p:strVal val="visible"/>
                                      </p:to>
                                    </p:set>
                                    <p:animEffect transition="in" filter="box(in)">
                                      <p:cBhvr>
                                        <p:cTn id="12" dur="2000"/>
                                        <p:tgtEl>
                                          <p:spTgt spid="11776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117764"/>
                                        </p:tgtEl>
                                        <p:attrNameLst>
                                          <p:attrName>style.visibility</p:attrName>
                                        </p:attrNameLst>
                                      </p:cBhvr>
                                      <p:to>
                                        <p:strVal val="visible"/>
                                      </p:to>
                                    </p:set>
                                    <p:animEffect transition="in" filter="checkerboard(across)">
                                      <p:cBhvr>
                                        <p:cTn id="17" dur="2000"/>
                                        <p:tgtEl>
                                          <p:spTgt spid="11776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117765"/>
                                        </p:tgtEl>
                                        <p:attrNameLst>
                                          <p:attrName>style.visibility</p:attrName>
                                        </p:attrNameLst>
                                      </p:cBhvr>
                                      <p:to>
                                        <p:strVal val="visible"/>
                                      </p:to>
                                    </p:set>
                                    <p:animEffect transition="in" filter="checkerboard(across)">
                                      <p:cBhvr>
                                        <p:cTn id="22" dur="2000"/>
                                        <p:tgtEl>
                                          <p:spTgt spid="117765"/>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grpId="0" nodeType="clickEffect">
                                  <p:stCondLst>
                                    <p:cond delay="0"/>
                                  </p:stCondLst>
                                  <p:childTnLst>
                                    <p:set>
                                      <p:cBhvr>
                                        <p:cTn id="26" dur="1" fill="hold">
                                          <p:stCondLst>
                                            <p:cond delay="0"/>
                                          </p:stCondLst>
                                        </p:cTn>
                                        <p:tgtEl>
                                          <p:spTgt spid="117766"/>
                                        </p:tgtEl>
                                        <p:attrNameLst>
                                          <p:attrName>style.visibility</p:attrName>
                                        </p:attrNameLst>
                                      </p:cBhvr>
                                      <p:to>
                                        <p:strVal val="visible"/>
                                      </p:to>
                                    </p:set>
                                    <p:animEffect transition="in" filter="blinds(horizontal)">
                                      <p:cBhvr>
                                        <p:cTn id="27" dur="2000"/>
                                        <p:tgtEl>
                                          <p:spTgt spid="117766"/>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nodeType="clickEffect">
                                  <p:stCondLst>
                                    <p:cond delay="0"/>
                                  </p:stCondLst>
                                  <p:childTnLst>
                                    <p:set>
                                      <p:cBhvr>
                                        <p:cTn id="31" dur="1" fill="hold">
                                          <p:stCondLst>
                                            <p:cond delay="0"/>
                                          </p:stCondLst>
                                        </p:cTn>
                                        <p:tgtEl>
                                          <p:spTgt spid="117767"/>
                                        </p:tgtEl>
                                        <p:attrNameLst>
                                          <p:attrName>style.visibility</p:attrName>
                                        </p:attrNameLst>
                                      </p:cBhvr>
                                      <p:to>
                                        <p:strVal val="visible"/>
                                      </p:to>
                                    </p:set>
                                    <p:animEffect transition="in" filter="blinds(horizontal)">
                                      <p:cBhvr>
                                        <p:cTn id="32" dur="2000"/>
                                        <p:tgtEl>
                                          <p:spTgt spid="117767"/>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3" presetClass="entr" presetSubtype="10" fill="hold" grpId="0" nodeType="clickEffect">
                                  <p:stCondLst>
                                    <p:cond delay="0"/>
                                  </p:stCondLst>
                                  <p:childTnLst>
                                    <p:set>
                                      <p:cBhvr>
                                        <p:cTn id="36" dur="1" fill="hold">
                                          <p:stCondLst>
                                            <p:cond delay="0"/>
                                          </p:stCondLst>
                                        </p:cTn>
                                        <p:tgtEl>
                                          <p:spTgt spid="117768"/>
                                        </p:tgtEl>
                                        <p:attrNameLst>
                                          <p:attrName>style.visibility</p:attrName>
                                        </p:attrNameLst>
                                      </p:cBhvr>
                                      <p:to>
                                        <p:strVal val="visible"/>
                                      </p:to>
                                    </p:set>
                                    <p:animEffect transition="in" filter="blinds(horizontal)">
                                      <p:cBhvr>
                                        <p:cTn id="37" dur="2000"/>
                                        <p:tgtEl>
                                          <p:spTgt spid="117768"/>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grpId="0" nodeType="clickEffect">
                                  <p:stCondLst>
                                    <p:cond delay="0"/>
                                  </p:stCondLst>
                                  <p:childTnLst>
                                    <p:set>
                                      <p:cBhvr>
                                        <p:cTn id="41" dur="1" fill="hold">
                                          <p:stCondLst>
                                            <p:cond delay="0"/>
                                          </p:stCondLst>
                                        </p:cTn>
                                        <p:tgtEl>
                                          <p:spTgt spid="117769"/>
                                        </p:tgtEl>
                                        <p:attrNameLst>
                                          <p:attrName>style.visibility</p:attrName>
                                        </p:attrNameLst>
                                      </p:cBhvr>
                                      <p:to>
                                        <p:strVal val="visible"/>
                                      </p:to>
                                    </p:set>
                                    <p:animEffect transition="in" filter="checkerboard(across)">
                                      <p:cBhvr>
                                        <p:cTn id="42" dur="2000"/>
                                        <p:tgtEl>
                                          <p:spTgt spid="117769"/>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3" presetClass="entr" presetSubtype="10" fill="hold" nodeType="clickEffect">
                                  <p:stCondLst>
                                    <p:cond delay="0"/>
                                  </p:stCondLst>
                                  <p:childTnLst>
                                    <p:set>
                                      <p:cBhvr>
                                        <p:cTn id="46" dur="1" fill="hold">
                                          <p:stCondLst>
                                            <p:cond delay="0"/>
                                          </p:stCondLst>
                                        </p:cTn>
                                        <p:tgtEl>
                                          <p:spTgt spid="117771"/>
                                        </p:tgtEl>
                                        <p:attrNameLst>
                                          <p:attrName>style.visibility</p:attrName>
                                        </p:attrNameLst>
                                      </p:cBhvr>
                                      <p:to>
                                        <p:strVal val="visible"/>
                                      </p:to>
                                    </p:set>
                                    <p:animEffect transition="in" filter="blinds(horizontal)">
                                      <p:cBhvr>
                                        <p:cTn id="47" dur="2000"/>
                                        <p:tgtEl>
                                          <p:spTgt spid="117771"/>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grpId="0" nodeType="clickEffect">
                                  <p:stCondLst>
                                    <p:cond delay="0"/>
                                  </p:stCondLst>
                                  <p:childTnLst>
                                    <p:set>
                                      <p:cBhvr>
                                        <p:cTn id="51" dur="1" fill="hold">
                                          <p:stCondLst>
                                            <p:cond delay="0"/>
                                          </p:stCondLst>
                                        </p:cTn>
                                        <p:tgtEl>
                                          <p:spTgt spid="117774"/>
                                        </p:tgtEl>
                                        <p:attrNameLst>
                                          <p:attrName>style.visibility</p:attrName>
                                        </p:attrNameLst>
                                      </p:cBhvr>
                                      <p:to>
                                        <p:strVal val="visible"/>
                                      </p:to>
                                    </p:set>
                                    <p:animEffect transition="in" filter="checkerboard(across)">
                                      <p:cBhvr>
                                        <p:cTn id="52" dur="500"/>
                                        <p:tgtEl>
                                          <p:spTgt spid="117774"/>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2" presetClass="entr" presetSubtype="1" fill="hold" grpId="0" nodeType="clickEffect">
                                  <p:stCondLst>
                                    <p:cond delay="0"/>
                                  </p:stCondLst>
                                  <p:childTnLst>
                                    <p:set>
                                      <p:cBhvr>
                                        <p:cTn id="56" dur="1" fill="hold">
                                          <p:stCondLst>
                                            <p:cond delay="0"/>
                                          </p:stCondLst>
                                        </p:cTn>
                                        <p:tgtEl>
                                          <p:spTgt spid="117773"/>
                                        </p:tgtEl>
                                        <p:attrNameLst>
                                          <p:attrName>style.visibility</p:attrName>
                                        </p:attrNameLst>
                                      </p:cBhvr>
                                      <p:to>
                                        <p:strVal val="visible"/>
                                      </p:to>
                                    </p:set>
                                    <p:animEffect transition="in" filter="wipe(up)">
                                      <p:cBhvr>
                                        <p:cTn id="57" dur="2000"/>
                                        <p:tgtEl>
                                          <p:spTgt spid="117773"/>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2" presetClass="entr" presetSubtype="1" fill="hold" grpId="0" nodeType="clickEffect">
                                  <p:stCondLst>
                                    <p:cond delay="0"/>
                                  </p:stCondLst>
                                  <p:childTnLst>
                                    <p:set>
                                      <p:cBhvr>
                                        <p:cTn id="61" dur="1" fill="hold">
                                          <p:stCondLst>
                                            <p:cond delay="0"/>
                                          </p:stCondLst>
                                        </p:cTn>
                                        <p:tgtEl>
                                          <p:spTgt spid="117772"/>
                                        </p:tgtEl>
                                        <p:attrNameLst>
                                          <p:attrName>style.visibility</p:attrName>
                                        </p:attrNameLst>
                                      </p:cBhvr>
                                      <p:to>
                                        <p:strVal val="visible"/>
                                      </p:to>
                                    </p:set>
                                    <p:animEffect transition="in" filter="wipe(up)">
                                      <p:cBhvr>
                                        <p:cTn id="62" dur="2000"/>
                                        <p:tgtEl>
                                          <p:spTgt spid="117772"/>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4" presetClass="entr" presetSubtype="16" fill="hold" nodeType="clickEffect">
                                  <p:stCondLst>
                                    <p:cond delay="0"/>
                                  </p:stCondLst>
                                  <p:childTnLst>
                                    <p:set>
                                      <p:cBhvr>
                                        <p:cTn id="66" dur="1" fill="hold">
                                          <p:stCondLst>
                                            <p:cond delay="0"/>
                                          </p:stCondLst>
                                        </p:cTn>
                                        <p:tgtEl>
                                          <p:spTgt spid="117770"/>
                                        </p:tgtEl>
                                        <p:attrNameLst>
                                          <p:attrName>style.visibility</p:attrName>
                                        </p:attrNameLst>
                                      </p:cBhvr>
                                      <p:to>
                                        <p:strVal val="visible"/>
                                      </p:to>
                                    </p:set>
                                    <p:animEffect transition="in" filter="box(in)">
                                      <p:cBhvr>
                                        <p:cTn id="67" dur="2000"/>
                                        <p:tgtEl>
                                          <p:spTgt spid="1177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762" grpId="0" build="p" autoUpdateAnimBg="0"/>
      <p:bldP spid="117763" grpId="0" autoUpdateAnimBg="0"/>
      <p:bldP spid="117764" grpId="0" autoUpdateAnimBg="0"/>
      <p:bldP spid="117766" grpId="0" autoUpdateAnimBg="0"/>
      <p:bldP spid="117768" grpId="0" autoUpdateAnimBg="0"/>
      <p:bldP spid="117769" grpId="0" autoUpdateAnimBg="0"/>
      <p:bldP spid="117772" grpId="0" autoUpdateAnimBg="0"/>
      <p:bldP spid="117773" grpId="0" autoUpdateAnimBg="0"/>
      <p:bldP spid="117774"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6" name="Text Box 2"/>
          <p:cNvSpPr txBox="1">
            <a:spLocks noChangeArrowheads="1"/>
          </p:cNvSpPr>
          <p:nvPr/>
        </p:nvSpPr>
        <p:spPr bwMode="auto">
          <a:xfrm>
            <a:off x="117475" y="214313"/>
            <a:ext cx="9066213" cy="2654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3366"/>
                </a:solidFill>
              </a:rPr>
              <a:t>Thí dụ 2.7.Xác định tải trọng cho phép</a:t>
            </a:r>
            <a:r>
              <a:rPr lang="en-US" sz="2800">
                <a:solidFill>
                  <a:srgbClr val="FF0000"/>
                </a:solidFill>
              </a:rPr>
              <a:t> P</a:t>
            </a:r>
            <a:r>
              <a:rPr lang="en-US" sz="2800" baseline="-25000">
                <a:solidFill>
                  <a:srgbClr val="FF0000"/>
                </a:solidFill>
              </a:rPr>
              <a:t>cp</a:t>
            </a:r>
            <a:r>
              <a:rPr lang="en-US" sz="2800">
                <a:solidFill>
                  <a:srgbClr val="003366"/>
                </a:solidFill>
              </a:rPr>
              <a:t> theo ứng suất cho phép và theo tải trọng giới hạn biết các </a:t>
            </a:r>
          </a:p>
          <a:p>
            <a:pPr algn="l"/>
            <a:r>
              <a:rPr lang="en-US" sz="2800">
                <a:solidFill>
                  <a:srgbClr val="003366"/>
                </a:solidFill>
              </a:rPr>
              <a:t>thanh 1,2 và 3 có chiều dài l</a:t>
            </a:r>
            <a:r>
              <a:rPr lang="en-US" sz="2800" baseline="-25000">
                <a:solidFill>
                  <a:srgbClr val="003366"/>
                </a:solidFill>
              </a:rPr>
              <a:t>0</a:t>
            </a:r>
            <a:r>
              <a:rPr lang="en-US" sz="2800">
                <a:solidFill>
                  <a:srgbClr val="003366"/>
                </a:solidFill>
              </a:rPr>
              <a:t>.Các thanh 1,2 có mặt</a:t>
            </a:r>
          </a:p>
          <a:p>
            <a:pPr algn="l"/>
            <a:r>
              <a:rPr lang="en-US" sz="2800">
                <a:solidFill>
                  <a:srgbClr val="003366"/>
                </a:solidFill>
              </a:rPr>
              <a:t> cắt ngang F, thanh 3 có mặt cắt ngang 2F. Vật liệu </a:t>
            </a:r>
          </a:p>
          <a:p>
            <a:pPr algn="l"/>
            <a:r>
              <a:rPr lang="en-US" sz="2800">
                <a:solidFill>
                  <a:srgbClr val="003366"/>
                </a:solidFill>
              </a:rPr>
              <a:t>làm các thanh có modun đàn hồi E, có giới hạn chảy</a:t>
            </a:r>
          </a:p>
          <a:p>
            <a:pPr algn="l"/>
            <a:r>
              <a:rPr lang="en-US" sz="2800">
                <a:solidFill>
                  <a:srgbClr val="003366"/>
                </a:solidFill>
              </a:rPr>
              <a:t> </a:t>
            </a:r>
            <a:r>
              <a:rPr lang="el-GR" sz="2800">
                <a:solidFill>
                  <a:srgbClr val="003366"/>
                </a:solidFill>
              </a:rPr>
              <a:t>σ</a:t>
            </a:r>
            <a:r>
              <a:rPr lang="en-US" sz="2800" baseline="-25000">
                <a:solidFill>
                  <a:srgbClr val="003366"/>
                </a:solidFill>
              </a:rPr>
              <a:t>c</a:t>
            </a:r>
            <a:r>
              <a:rPr lang="en-US" sz="2800">
                <a:solidFill>
                  <a:srgbClr val="003366"/>
                </a:solidFill>
              </a:rPr>
              <a:t>, h</a:t>
            </a:r>
            <a:r>
              <a:rPr lang="el-GR" sz="2800">
                <a:solidFill>
                  <a:srgbClr val="003366"/>
                </a:solidFill>
              </a:rPr>
              <a:t>ệ</a:t>
            </a:r>
            <a:r>
              <a:rPr lang="en-US" sz="2800">
                <a:solidFill>
                  <a:srgbClr val="003366"/>
                </a:solidFill>
              </a:rPr>
              <a:t> s</a:t>
            </a:r>
            <a:r>
              <a:rPr lang="el-GR" sz="2800">
                <a:solidFill>
                  <a:srgbClr val="003366"/>
                </a:solidFill>
              </a:rPr>
              <a:t>ố</a:t>
            </a:r>
            <a:r>
              <a:rPr lang="en-US" sz="2800">
                <a:solidFill>
                  <a:srgbClr val="003366"/>
                </a:solidFill>
              </a:rPr>
              <a:t> an to</a:t>
            </a:r>
            <a:r>
              <a:rPr lang="el-GR" sz="2800">
                <a:solidFill>
                  <a:srgbClr val="003366"/>
                </a:solidFill>
              </a:rPr>
              <a:t>àn</a:t>
            </a:r>
            <a:r>
              <a:rPr lang="en-US" sz="2800">
                <a:solidFill>
                  <a:srgbClr val="003366"/>
                </a:solidFill>
              </a:rPr>
              <a:t> n.</a:t>
            </a:r>
            <a:endParaRPr lang="el-GR" sz="2800">
              <a:solidFill>
                <a:srgbClr val="003366"/>
              </a:solidFill>
            </a:endParaRPr>
          </a:p>
        </p:txBody>
      </p:sp>
      <p:sp>
        <p:nvSpPr>
          <p:cNvPr id="118787" name="Text Box 3"/>
          <p:cNvSpPr txBox="1">
            <a:spLocks noChangeArrowheads="1"/>
          </p:cNvSpPr>
          <p:nvPr/>
        </p:nvSpPr>
        <p:spPr bwMode="auto">
          <a:xfrm>
            <a:off x="-1588" y="2840038"/>
            <a:ext cx="3962401"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rtl="1"/>
            <a:r>
              <a:rPr lang="en-US" sz="2800">
                <a:solidFill>
                  <a:srgbClr val="006600"/>
                </a:solidFill>
              </a:rPr>
              <a:t>Phương trình cân bằng:</a:t>
            </a:r>
          </a:p>
          <a:p>
            <a:pPr rtl="1"/>
            <a:r>
              <a:rPr lang="en-US" sz="2800">
                <a:solidFill>
                  <a:srgbClr val="006600"/>
                </a:solidFill>
              </a:rPr>
              <a:t>N</a:t>
            </a:r>
            <a:r>
              <a:rPr lang="en-US" sz="2800" baseline="-25000">
                <a:solidFill>
                  <a:srgbClr val="006600"/>
                </a:solidFill>
              </a:rPr>
              <a:t>1</a:t>
            </a:r>
            <a:r>
              <a:rPr lang="en-US" sz="2800">
                <a:solidFill>
                  <a:srgbClr val="006600"/>
                </a:solidFill>
              </a:rPr>
              <a:t>+N</a:t>
            </a:r>
            <a:r>
              <a:rPr lang="en-US" sz="2800" baseline="-25000">
                <a:solidFill>
                  <a:srgbClr val="006600"/>
                </a:solidFill>
              </a:rPr>
              <a:t>2</a:t>
            </a:r>
            <a:r>
              <a:rPr lang="en-US" sz="2800">
                <a:solidFill>
                  <a:srgbClr val="006600"/>
                </a:solidFill>
              </a:rPr>
              <a:t>+N</a:t>
            </a:r>
            <a:r>
              <a:rPr lang="en-US" sz="2800" baseline="-25000">
                <a:solidFill>
                  <a:srgbClr val="006600"/>
                </a:solidFill>
              </a:rPr>
              <a:t>3</a:t>
            </a:r>
            <a:r>
              <a:rPr lang="en-US" sz="2800">
                <a:solidFill>
                  <a:srgbClr val="006600"/>
                </a:solidFill>
              </a:rPr>
              <a:t>-P=0;</a:t>
            </a:r>
          </a:p>
        </p:txBody>
      </p:sp>
      <p:sp>
        <p:nvSpPr>
          <p:cNvPr id="118788" name="Text Box 4"/>
          <p:cNvSpPr txBox="1">
            <a:spLocks noChangeArrowheads="1"/>
          </p:cNvSpPr>
          <p:nvPr/>
        </p:nvSpPr>
        <p:spPr bwMode="auto">
          <a:xfrm>
            <a:off x="365125" y="4502150"/>
            <a:ext cx="3763963"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00"/>
                </a:solidFill>
              </a:rPr>
              <a:t>Phương trình bổ sung:</a:t>
            </a:r>
          </a:p>
        </p:txBody>
      </p:sp>
      <p:sp>
        <p:nvSpPr>
          <p:cNvPr id="118789" name="Text Box 5"/>
          <p:cNvSpPr txBox="1">
            <a:spLocks noChangeArrowheads="1"/>
          </p:cNvSpPr>
          <p:nvPr/>
        </p:nvSpPr>
        <p:spPr bwMode="auto">
          <a:xfrm>
            <a:off x="365125" y="39258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118790" name="Object 6"/>
          <p:cNvGraphicFramePr>
            <a:graphicFrameLocks noChangeAspect="1"/>
          </p:cNvGraphicFramePr>
          <p:nvPr>
            <p:ph sz="quarter" idx="1"/>
          </p:nvPr>
        </p:nvGraphicFramePr>
        <p:xfrm>
          <a:off x="404813" y="5000625"/>
          <a:ext cx="3581400" cy="1704975"/>
        </p:xfrm>
        <a:graphic>
          <a:graphicData uri="http://schemas.openxmlformats.org/presentationml/2006/ole">
            <mc:AlternateContent xmlns:mc="http://schemas.openxmlformats.org/markup-compatibility/2006">
              <mc:Choice xmlns:v="urn:schemas-microsoft-com:vml" Requires="v">
                <p:oleObj spid="_x0000_s118866" name="Equation" r:id="rId3" imgW="1066680" imgH="761760" progId="Equation.3">
                  <p:embed/>
                </p:oleObj>
              </mc:Choice>
              <mc:Fallback>
                <p:oleObj name="Equation" r:id="rId3" imgW="1066680" imgH="761760" progId="Equation.3">
                  <p:embed/>
                  <p:pic>
                    <p:nvPicPr>
                      <p:cNvPr id="0" name="Object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4813" y="5000625"/>
                        <a:ext cx="3581400" cy="17049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118791" name="Group 7"/>
          <p:cNvGrpSpPr>
            <a:grpSpLocks/>
          </p:cNvGrpSpPr>
          <p:nvPr/>
        </p:nvGrpSpPr>
        <p:grpSpPr bwMode="auto">
          <a:xfrm>
            <a:off x="431800" y="3657600"/>
            <a:ext cx="3652838" cy="946150"/>
            <a:chOff x="272" y="1650"/>
            <a:chExt cx="2138" cy="530"/>
          </a:xfrm>
        </p:grpSpPr>
        <p:graphicFrame>
          <p:nvGraphicFramePr>
            <p:cNvPr id="118792" name="Object 8"/>
            <p:cNvGraphicFramePr>
              <a:graphicFrameLocks noChangeAspect="1"/>
            </p:cNvGraphicFramePr>
            <p:nvPr/>
          </p:nvGraphicFramePr>
          <p:xfrm>
            <a:off x="1114" y="1684"/>
            <a:ext cx="153" cy="432"/>
          </p:xfrm>
          <a:graphic>
            <a:graphicData uri="http://schemas.openxmlformats.org/presentationml/2006/ole">
              <mc:AlternateContent xmlns:mc="http://schemas.openxmlformats.org/markup-compatibility/2006">
                <mc:Choice xmlns:v="urn:schemas-microsoft-com:vml" Requires="v">
                  <p:oleObj spid="_x0000_s118867" name="Equation" r:id="rId5" imgW="139680" imgH="393480" progId="Equation.3">
                    <p:embed/>
                  </p:oleObj>
                </mc:Choice>
                <mc:Fallback>
                  <p:oleObj name="Equation" r:id="rId5" imgW="139680" imgH="393480" progId="Equation.3">
                    <p:embed/>
                    <p:pic>
                      <p:nvPicPr>
                        <p:cNvPr id="0" name="Object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14" y="1684"/>
                          <a:ext cx="153" cy="4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18793" name="Object 9"/>
            <p:cNvGraphicFramePr>
              <a:graphicFrameLocks noChangeAspect="1"/>
            </p:cNvGraphicFramePr>
            <p:nvPr/>
          </p:nvGraphicFramePr>
          <p:xfrm>
            <a:off x="550" y="1650"/>
            <a:ext cx="179" cy="506"/>
          </p:xfrm>
          <a:graphic>
            <a:graphicData uri="http://schemas.openxmlformats.org/presentationml/2006/ole">
              <mc:AlternateContent xmlns:mc="http://schemas.openxmlformats.org/markup-compatibility/2006">
                <mc:Choice xmlns:v="urn:schemas-microsoft-com:vml" Requires="v">
                  <p:oleObj spid="_x0000_s118868" name="Equation" r:id="rId7" imgW="139680" imgH="393480" progId="Equation.3">
                    <p:embed/>
                  </p:oleObj>
                </mc:Choice>
                <mc:Fallback>
                  <p:oleObj name="Equation" r:id="rId7" imgW="139680" imgH="393480" progId="Equation.3">
                    <p:embed/>
                    <p:pic>
                      <p:nvPicPr>
                        <p:cNvPr id="0" name="Object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50" y="1650"/>
                          <a:ext cx="179" cy="50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18794" name="Text Box 10"/>
            <p:cNvSpPr txBox="1">
              <a:spLocks noChangeArrowheads="1"/>
            </p:cNvSpPr>
            <p:nvPr/>
          </p:nvSpPr>
          <p:spPr bwMode="auto">
            <a:xfrm>
              <a:off x="272" y="1757"/>
              <a:ext cx="303" cy="2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N</a:t>
              </a:r>
              <a:r>
                <a:rPr lang="en-US" baseline="-25000"/>
                <a:t>1</a:t>
              </a:r>
            </a:p>
          </p:txBody>
        </p:sp>
        <p:sp>
          <p:nvSpPr>
            <p:cNvPr id="118795" name="Text Box 11"/>
            <p:cNvSpPr txBox="1">
              <a:spLocks noChangeArrowheads="1"/>
            </p:cNvSpPr>
            <p:nvPr/>
          </p:nvSpPr>
          <p:spPr bwMode="auto">
            <a:xfrm>
              <a:off x="752" y="1757"/>
              <a:ext cx="331" cy="2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+P</a:t>
              </a:r>
            </a:p>
          </p:txBody>
        </p:sp>
        <p:sp>
          <p:nvSpPr>
            <p:cNvPr id="118796" name="Text Box 12"/>
            <p:cNvSpPr txBox="1">
              <a:spLocks noChangeArrowheads="1"/>
            </p:cNvSpPr>
            <p:nvPr/>
          </p:nvSpPr>
          <p:spPr bwMode="auto">
            <a:xfrm>
              <a:off x="1328" y="1757"/>
              <a:ext cx="363" cy="2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-N</a:t>
              </a:r>
              <a:r>
                <a:rPr lang="en-US" baseline="-25000"/>
                <a:t>3</a:t>
              </a:r>
            </a:p>
          </p:txBody>
        </p:sp>
        <p:graphicFrame>
          <p:nvGraphicFramePr>
            <p:cNvPr id="118797" name="Object 13"/>
            <p:cNvGraphicFramePr>
              <a:graphicFrameLocks noChangeAspect="1"/>
            </p:cNvGraphicFramePr>
            <p:nvPr/>
          </p:nvGraphicFramePr>
          <p:xfrm>
            <a:off x="1690" y="1700"/>
            <a:ext cx="248" cy="480"/>
          </p:xfrm>
          <a:graphic>
            <a:graphicData uri="http://schemas.openxmlformats.org/presentationml/2006/ole">
              <mc:AlternateContent xmlns:mc="http://schemas.openxmlformats.org/markup-compatibility/2006">
                <mc:Choice xmlns:v="urn:schemas-microsoft-com:vml" Requires="v">
                  <p:oleObj spid="_x0000_s118869" name="Equation" r:id="rId9" imgW="203040" imgH="393480" progId="Equation.3">
                    <p:embed/>
                  </p:oleObj>
                </mc:Choice>
                <mc:Fallback>
                  <p:oleObj name="Equation" r:id="rId9" imgW="203040" imgH="393480" progId="Equation.3">
                    <p:embed/>
                    <p:pic>
                      <p:nvPicPr>
                        <p:cNvPr id="0" name="Object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690" y="1700"/>
                          <a:ext cx="248" cy="48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18798" name="Text Box 14"/>
            <p:cNvSpPr txBox="1">
              <a:spLocks noChangeArrowheads="1"/>
            </p:cNvSpPr>
            <p:nvPr/>
          </p:nvSpPr>
          <p:spPr bwMode="auto">
            <a:xfrm>
              <a:off x="2000" y="1780"/>
              <a:ext cx="410" cy="2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 0.</a:t>
              </a:r>
            </a:p>
          </p:txBody>
        </p:sp>
      </p:grpSp>
      <p:sp>
        <p:nvSpPr>
          <p:cNvPr id="118799" name="Rectangle 15"/>
          <p:cNvSpPr>
            <a:spLocks noChangeArrowheads="1"/>
          </p:cNvSpPr>
          <p:nvPr/>
        </p:nvSpPr>
        <p:spPr bwMode="auto">
          <a:xfrm>
            <a:off x="3308350" y="6045200"/>
            <a:ext cx="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endParaRPr lang="en-US"/>
          </a:p>
        </p:txBody>
      </p:sp>
      <p:sp>
        <p:nvSpPr>
          <p:cNvPr id="118800" name="Rectangle 16"/>
          <p:cNvSpPr>
            <a:spLocks noChangeArrowheads="1"/>
          </p:cNvSpPr>
          <p:nvPr/>
        </p:nvSpPr>
        <p:spPr bwMode="auto">
          <a:xfrm>
            <a:off x="3489325" y="5546725"/>
            <a:ext cx="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endParaRPr lang="en-US"/>
          </a:p>
        </p:txBody>
      </p:sp>
      <p:sp>
        <p:nvSpPr>
          <p:cNvPr id="118801" name="Rectangle 17"/>
          <p:cNvSpPr>
            <a:spLocks noChangeArrowheads="1"/>
          </p:cNvSpPr>
          <p:nvPr/>
        </p:nvSpPr>
        <p:spPr bwMode="auto">
          <a:xfrm>
            <a:off x="3019425" y="6045200"/>
            <a:ext cx="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endParaRPr lang="en-US"/>
          </a:p>
        </p:txBody>
      </p:sp>
      <p:sp>
        <p:nvSpPr>
          <p:cNvPr id="118802" name="Rectangle 18"/>
          <p:cNvSpPr>
            <a:spLocks noChangeArrowheads="1"/>
          </p:cNvSpPr>
          <p:nvPr/>
        </p:nvSpPr>
        <p:spPr bwMode="auto">
          <a:xfrm>
            <a:off x="6818313" y="3948113"/>
            <a:ext cx="1587"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endParaRPr lang="en-US"/>
          </a:p>
        </p:txBody>
      </p:sp>
      <p:grpSp>
        <p:nvGrpSpPr>
          <p:cNvPr id="118803" name="Group 19"/>
          <p:cNvGrpSpPr>
            <a:grpSpLocks/>
          </p:cNvGrpSpPr>
          <p:nvPr/>
        </p:nvGrpSpPr>
        <p:grpSpPr bwMode="auto">
          <a:xfrm>
            <a:off x="4122738" y="3048000"/>
            <a:ext cx="4654550" cy="2711450"/>
            <a:chOff x="2633" y="1064"/>
            <a:chExt cx="2932" cy="1708"/>
          </a:xfrm>
        </p:grpSpPr>
        <p:sp>
          <p:nvSpPr>
            <p:cNvPr id="118804" name="Line 20"/>
            <p:cNvSpPr>
              <a:spLocks noChangeShapeType="1"/>
            </p:cNvSpPr>
            <p:nvPr/>
          </p:nvSpPr>
          <p:spPr bwMode="auto">
            <a:xfrm>
              <a:off x="3070" y="1176"/>
              <a:ext cx="249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8805" name="Line 21"/>
            <p:cNvSpPr>
              <a:spLocks noChangeShapeType="1"/>
            </p:cNvSpPr>
            <p:nvPr/>
          </p:nvSpPr>
          <p:spPr bwMode="auto">
            <a:xfrm>
              <a:off x="3168" y="1880"/>
              <a:ext cx="768"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8806" name="Line 22"/>
            <p:cNvSpPr>
              <a:spLocks noChangeShapeType="1"/>
            </p:cNvSpPr>
            <p:nvPr/>
          </p:nvSpPr>
          <p:spPr bwMode="auto">
            <a:xfrm>
              <a:off x="3936" y="1880"/>
              <a:ext cx="768"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8807" name="Line 23"/>
            <p:cNvSpPr>
              <a:spLocks noChangeShapeType="1"/>
            </p:cNvSpPr>
            <p:nvPr/>
          </p:nvSpPr>
          <p:spPr bwMode="auto">
            <a:xfrm>
              <a:off x="4704" y="1880"/>
              <a:ext cx="768"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8808" name="Line 24"/>
            <p:cNvSpPr>
              <a:spLocks noChangeShapeType="1"/>
            </p:cNvSpPr>
            <p:nvPr/>
          </p:nvSpPr>
          <p:spPr bwMode="auto">
            <a:xfrm>
              <a:off x="3168" y="1200"/>
              <a:ext cx="0" cy="86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8809" name="Line 25"/>
            <p:cNvSpPr>
              <a:spLocks noChangeShapeType="1"/>
            </p:cNvSpPr>
            <p:nvPr/>
          </p:nvSpPr>
          <p:spPr bwMode="auto">
            <a:xfrm>
              <a:off x="3936" y="1176"/>
              <a:ext cx="0" cy="86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8810" name="Line 26"/>
            <p:cNvSpPr>
              <a:spLocks noChangeShapeType="1"/>
            </p:cNvSpPr>
            <p:nvPr/>
          </p:nvSpPr>
          <p:spPr bwMode="auto">
            <a:xfrm>
              <a:off x="3936" y="1192"/>
              <a:ext cx="0" cy="86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8811" name="Line 27"/>
            <p:cNvSpPr>
              <a:spLocks noChangeShapeType="1"/>
            </p:cNvSpPr>
            <p:nvPr/>
          </p:nvSpPr>
          <p:spPr bwMode="auto">
            <a:xfrm>
              <a:off x="4704" y="1704"/>
              <a:ext cx="0" cy="380"/>
            </a:xfrm>
            <a:prstGeom prst="line">
              <a:avLst/>
            </a:prstGeom>
            <a:noFill/>
            <a:ln w="2857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8812" name="Line 28"/>
            <p:cNvSpPr>
              <a:spLocks noChangeShapeType="1"/>
            </p:cNvSpPr>
            <p:nvPr/>
          </p:nvSpPr>
          <p:spPr bwMode="auto">
            <a:xfrm>
              <a:off x="5472" y="1224"/>
              <a:ext cx="0" cy="86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8813" name="Line 29"/>
            <p:cNvSpPr>
              <a:spLocks noChangeShapeType="1"/>
            </p:cNvSpPr>
            <p:nvPr/>
          </p:nvSpPr>
          <p:spPr bwMode="auto">
            <a:xfrm>
              <a:off x="3072" y="1072"/>
              <a:ext cx="249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8814" name="Line 30"/>
            <p:cNvSpPr>
              <a:spLocks noChangeShapeType="1"/>
            </p:cNvSpPr>
            <p:nvPr/>
          </p:nvSpPr>
          <p:spPr bwMode="auto">
            <a:xfrm>
              <a:off x="3072" y="2088"/>
              <a:ext cx="249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8815" name="Line 31"/>
            <p:cNvSpPr>
              <a:spLocks noChangeShapeType="1"/>
            </p:cNvSpPr>
            <p:nvPr/>
          </p:nvSpPr>
          <p:spPr bwMode="auto">
            <a:xfrm>
              <a:off x="3072" y="2240"/>
              <a:ext cx="249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8816" name="Line 32"/>
            <p:cNvSpPr>
              <a:spLocks noChangeShapeType="1"/>
            </p:cNvSpPr>
            <p:nvPr/>
          </p:nvSpPr>
          <p:spPr bwMode="auto">
            <a:xfrm>
              <a:off x="3080" y="2088"/>
              <a:ext cx="0" cy="1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8817" name="Line 33"/>
            <p:cNvSpPr>
              <a:spLocks noChangeShapeType="1"/>
            </p:cNvSpPr>
            <p:nvPr/>
          </p:nvSpPr>
          <p:spPr bwMode="auto">
            <a:xfrm>
              <a:off x="5560" y="2088"/>
              <a:ext cx="0" cy="1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8818" name="Oval 34"/>
            <p:cNvSpPr>
              <a:spLocks noChangeArrowheads="1"/>
            </p:cNvSpPr>
            <p:nvPr/>
          </p:nvSpPr>
          <p:spPr bwMode="auto">
            <a:xfrm>
              <a:off x="3144" y="1176"/>
              <a:ext cx="58" cy="5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8819" name="Oval 35"/>
            <p:cNvSpPr>
              <a:spLocks noChangeArrowheads="1"/>
            </p:cNvSpPr>
            <p:nvPr/>
          </p:nvSpPr>
          <p:spPr bwMode="auto">
            <a:xfrm>
              <a:off x="3144" y="2040"/>
              <a:ext cx="58" cy="5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8820" name="Oval 36"/>
            <p:cNvSpPr>
              <a:spLocks noChangeArrowheads="1"/>
            </p:cNvSpPr>
            <p:nvPr/>
          </p:nvSpPr>
          <p:spPr bwMode="auto">
            <a:xfrm>
              <a:off x="3912" y="1184"/>
              <a:ext cx="58" cy="5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8821" name="Oval 37"/>
            <p:cNvSpPr>
              <a:spLocks noChangeArrowheads="1"/>
            </p:cNvSpPr>
            <p:nvPr/>
          </p:nvSpPr>
          <p:spPr bwMode="auto">
            <a:xfrm>
              <a:off x="3920" y="2040"/>
              <a:ext cx="58" cy="5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8822" name="Oval 38"/>
            <p:cNvSpPr>
              <a:spLocks noChangeArrowheads="1"/>
            </p:cNvSpPr>
            <p:nvPr/>
          </p:nvSpPr>
          <p:spPr bwMode="auto">
            <a:xfrm>
              <a:off x="5448" y="1176"/>
              <a:ext cx="58" cy="5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8823" name="Oval 39"/>
            <p:cNvSpPr>
              <a:spLocks noChangeArrowheads="1"/>
            </p:cNvSpPr>
            <p:nvPr/>
          </p:nvSpPr>
          <p:spPr bwMode="auto">
            <a:xfrm>
              <a:off x="5448" y="2032"/>
              <a:ext cx="58" cy="5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8824" name="Text Box 40"/>
            <p:cNvSpPr txBox="1">
              <a:spLocks noChangeArrowheads="1"/>
            </p:cNvSpPr>
            <p:nvPr/>
          </p:nvSpPr>
          <p:spPr bwMode="auto">
            <a:xfrm>
              <a:off x="3408" y="1648"/>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t>l/3</a:t>
              </a:r>
            </a:p>
          </p:txBody>
        </p:sp>
        <p:sp>
          <p:nvSpPr>
            <p:cNvPr id="118825" name="Text Box 41"/>
            <p:cNvSpPr txBox="1">
              <a:spLocks noChangeArrowheads="1"/>
            </p:cNvSpPr>
            <p:nvPr/>
          </p:nvSpPr>
          <p:spPr bwMode="auto">
            <a:xfrm>
              <a:off x="3068" y="2192"/>
              <a:ext cx="2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A</a:t>
              </a:r>
            </a:p>
          </p:txBody>
        </p:sp>
        <p:sp>
          <p:nvSpPr>
            <p:cNvPr id="118826" name="Text Box 42"/>
            <p:cNvSpPr txBox="1">
              <a:spLocks noChangeArrowheads="1"/>
            </p:cNvSpPr>
            <p:nvPr/>
          </p:nvSpPr>
          <p:spPr bwMode="auto">
            <a:xfrm>
              <a:off x="3900" y="1836"/>
              <a:ext cx="2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B</a:t>
              </a:r>
            </a:p>
          </p:txBody>
        </p:sp>
        <p:sp>
          <p:nvSpPr>
            <p:cNvPr id="118827" name="Text Box 43"/>
            <p:cNvSpPr txBox="1">
              <a:spLocks noChangeArrowheads="1"/>
            </p:cNvSpPr>
            <p:nvPr/>
          </p:nvSpPr>
          <p:spPr bwMode="auto">
            <a:xfrm>
              <a:off x="4667" y="1840"/>
              <a:ext cx="25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C</a:t>
              </a:r>
            </a:p>
          </p:txBody>
        </p:sp>
        <p:sp>
          <p:nvSpPr>
            <p:cNvPr id="118828" name="Text Box 44"/>
            <p:cNvSpPr txBox="1">
              <a:spLocks noChangeArrowheads="1"/>
            </p:cNvSpPr>
            <p:nvPr/>
          </p:nvSpPr>
          <p:spPr bwMode="auto">
            <a:xfrm>
              <a:off x="5259" y="1834"/>
              <a:ext cx="25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D</a:t>
              </a:r>
            </a:p>
          </p:txBody>
        </p:sp>
        <p:sp>
          <p:nvSpPr>
            <p:cNvPr id="118829" name="Line 45"/>
            <p:cNvSpPr>
              <a:spLocks noChangeShapeType="1"/>
            </p:cNvSpPr>
            <p:nvPr/>
          </p:nvSpPr>
          <p:spPr bwMode="auto">
            <a:xfrm>
              <a:off x="3944" y="1680"/>
              <a:ext cx="0" cy="384"/>
            </a:xfrm>
            <a:prstGeom prst="line">
              <a:avLst/>
            </a:prstGeom>
            <a:noFill/>
            <a:ln w="28575">
              <a:solidFill>
                <a:srgbClr val="336699"/>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8830" name="Line 46"/>
            <p:cNvSpPr>
              <a:spLocks noChangeShapeType="1"/>
            </p:cNvSpPr>
            <p:nvPr/>
          </p:nvSpPr>
          <p:spPr bwMode="auto">
            <a:xfrm>
              <a:off x="3168" y="1688"/>
              <a:ext cx="0" cy="384"/>
            </a:xfrm>
            <a:prstGeom prst="line">
              <a:avLst/>
            </a:prstGeom>
            <a:noFill/>
            <a:ln w="28575">
              <a:solidFill>
                <a:srgbClr val="336699"/>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8831" name="Line 47"/>
            <p:cNvSpPr>
              <a:spLocks noChangeShapeType="1"/>
            </p:cNvSpPr>
            <p:nvPr/>
          </p:nvSpPr>
          <p:spPr bwMode="auto">
            <a:xfrm>
              <a:off x="5472" y="1704"/>
              <a:ext cx="0" cy="384"/>
            </a:xfrm>
            <a:prstGeom prst="line">
              <a:avLst/>
            </a:prstGeom>
            <a:noFill/>
            <a:ln w="28575">
              <a:solidFill>
                <a:srgbClr val="336699"/>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8832" name="Text Box 48"/>
            <p:cNvSpPr txBox="1">
              <a:spLocks noChangeArrowheads="1"/>
            </p:cNvSpPr>
            <p:nvPr/>
          </p:nvSpPr>
          <p:spPr bwMode="auto">
            <a:xfrm>
              <a:off x="4896" y="1648"/>
              <a:ext cx="31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l/3</a:t>
              </a:r>
            </a:p>
          </p:txBody>
        </p:sp>
        <p:sp>
          <p:nvSpPr>
            <p:cNvPr id="118833" name="Text Box 49"/>
            <p:cNvSpPr txBox="1">
              <a:spLocks noChangeArrowheads="1"/>
            </p:cNvSpPr>
            <p:nvPr/>
          </p:nvSpPr>
          <p:spPr bwMode="auto">
            <a:xfrm>
              <a:off x="4168" y="1656"/>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t>l/3</a:t>
              </a:r>
            </a:p>
          </p:txBody>
        </p:sp>
        <p:sp>
          <p:nvSpPr>
            <p:cNvPr id="118834" name="Text Box 50"/>
            <p:cNvSpPr txBox="1">
              <a:spLocks noChangeArrowheads="1"/>
            </p:cNvSpPr>
            <p:nvPr/>
          </p:nvSpPr>
          <p:spPr bwMode="auto">
            <a:xfrm>
              <a:off x="5170" y="1520"/>
              <a:ext cx="32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336699"/>
                  </a:solidFill>
                </a:rPr>
                <a:t>N</a:t>
              </a:r>
              <a:r>
                <a:rPr lang="en-US" baseline="-25000">
                  <a:solidFill>
                    <a:srgbClr val="336699"/>
                  </a:solidFill>
                </a:rPr>
                <a:t>3</a:t>
              </a:r>
            </a:p>
          </p:txBody>
        </p:sp>
        <p:sp>
          <p:nvSpPr>
            <p:cNvPr id="118835" name="Text Box 51"/>
            <p:cNvSpPr txBox="1">
              <a:spLocks noChangeArrowheads="1"/>
            </p:cNvSpPr>
            <p:nvPr/>
          </p:nvSpPr>
          <p:spPr bwMode="auto">
            <a:xfrm>
              <a:off x="3914" y="1512"/>
              <a:ext cx="32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336699"/>
                  </a:solidFill>
                </a:rPr>
                <a:t>N</a:t>
              </a:r>
              <a:r>
                <a:rPr lang="en-US" baseline="-25000">
                  <a:solidFill>
                    <a:srgbClr val="336699"/>
                  </a:solidFill>
                </a:rPr>
                <a:t>2</a:t>
              </a:r>
            </a:p>
          </p:txBody>
        </p:sp>
        <p:sp>
          <p:nvSpPr>
            <p:cNvPr id="118836" name="Text Box 52"/>
            <p:cNvSpPr txBox="1">
              <a:spLocks noChangeArrowheads="1"/>
            </p:cNvSpPr>
            <p:nvPr/>
          </p:nvSpPr>
          <p:spPr bwMode="auto">
            <a:xfrm>
              <a:off x="3142" y="1550"/>
              <a:ext cx="32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336699"/>
                  </a:solidFill>
                </a:rPr>
                <a:t>N</a:t>
              </a:r>
              <a:r>
                <a:rPr lang="en-US" baseline="-25000">
                  <a:solidFill>
                    <a:srgbClr val="336699"/>
                  </a:solidFill>
                </a:rPr>
                <a:t>1</a:t>
              </a:r>
            </a:p>
          </p:txBody>
        </p:sp>
        <p:sp>
          <p:nvSpPr>
            <p:cNvPr id="118837" name="Text Box 53"/>
            <p:cNvSpPr txBox="1">
              <a:spLocks noChangeArrowheads="1"/>
            </p:cNvSpPr>
            <p:nvPr/>
          </p:nvSpPr>
          <p:spPr bwMode="auto">
            <a:xfrm>
              <a:off x="4496" y="1600"/>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00"/>
                  </a:solidFill>
                </a:rPr>
                <a:t>P</a:t>
              </a:r>
            </a:p>
          </p:txBody>
        </p:sp>
        <p:sp>
          <p:nvSpPr>
            <p:cNvPr id="118838" name="Line 54"/>
            <p:cNvSpPr>
              <a:spLocks noChangeShapeType="1"/>
            </p:cNvSpPr>
            <p:nvPr/>
          </p:nvSpPr>
          <p:spPr bwMode="auto">
            <a:xfrm>
              <a:off x="2872" y="1176"/>
              <a:ext cx="38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8839" name="Line 55"/>
            <p:cNvSpPr>
              <a:spLocks noChangeShapeType="1"/>
            </p:cNvSpPr>
            <p:nvPr/>
          </p:nvSpPr>
          <p:spPr bwMode="auto">
            <a:xfrm>
              <a:off x="2880" y="2088"/>
              <a:ext cx="38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8840" name="Line 56"/>
            <p:cNvSpPr>
              <a:spLocks noChangeShapeType="1"/>
            </p:cNvSpPr>
            <p:nvPr/>
          </p:nvSpPr>
          <p:spPr bwMode="auto">
            <a:xfrm>
              <a:off x="2928" y="1176"/>
              <a:ext cx="0" cy="912"/>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8841" name="Text Box 57"/>
            <p:cNvSpPr txBox="1">
              <a:spLocks noChangeArrowheads="1"/>
            </p:cNvSpPr>
            <p:nvPr/>
          </p:nvSpPr>
          <p:spPr bwMode="auto">
            <a:xfrm rot="16200000">
              <a:off x="2662" y="1521"/>
              <a:ext cx="23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l</a:t>
              </a:r>
              <a:r>
                <a:rPr lang="en-US" baseline="-25000"/>
                <a:t>0</a:t>
              </a:r>
            </a:p>
          </p:txBody>
        </p:sp>
        <p:sp>
          <p:nvSpPr>
            <p:cNvPr id="118842" name="Line 58"/>
            <p:cNvSpPr>
              <a:spLocks noChangeShapeType="1"/>
            </p:cNvSpPr>
            <p:nvPr/>
          </p:nvSpPr>
          <p:spPr bwMode="auto">
            <a:xfrm flipV="1">
              <a:off x="3936" y="1464"/>
              <a:ext cx="192"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8843" name="Line 59"/>
            <p:cNvSpPr>
              <a:spLocks noChangeShapeType="1"/>
            </p:cNvSpPr>
            <p:nvPr/>
          </p:nvSpPr>
          <p:spPr bwMode="auto">
            <a:xfrm flipV="1">
              <a:off x="3168" y="1464"/>
              <a:ext cx="192"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8844" name="Line 60"/>
            <p:cNvSpPr>
              <a:spLocks noChangeShapeType="1"/>
            </p:cNvSpPr>
            <p:nvPr/>
          </p:nvSpPr>
          <p:spPr bwMode="auto">
            <a:xfrm flipV="1">
              <a:off x="3936" y="1464"/>
              <a:ext cx="192"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8845" name="Line 61"/>
            <p:cNvSpPr>
              <a:spLocks noChangeShapeType="1"/>
            </p:cNvSpPr>
            <p:nvPr/>
          </p:nvSpPr>
          <p:spPr bwMode="auto">
            <a:xfrm flipV="1">
              <a:off x="5280" y="1320"/>
              <a:ext cx="192"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8846" name="Text Box 62"/>
            <p:cNvSpPr txBox="1">
              <a:spLocks noChangeArrowheads="1"/>
            </p:cNvSpPr>
            <p:nvPr/>
          </p:nvSpPr>
          <p:spPr bwMode="auto">
            <a:xfrm>
              <a:off x="3312" y="1296"/>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1</a:t>
              </a:r>
            </a:p>
          </p:txBody>
        </p:sp>
        <p:sp>
          <p:nvSpPr>
            <p:cNvPr id="118847" name="Text Box 63"/>
            <p:cNvSpPr txBox="1">
              <a:spLocks noChangeArrowheads="1"/>
            </p:cNvSpPr>
            <p:nvPr/>
          </p:nvSpPr>
          <p:spPr bwMode="auto">
            <a:xfrm>
              <a:off x="4080" y="1272"/>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2</a:t>
              </a:r>
            </a:p>
          </p:txBody>
        </p:sp>
        <p:sp>
          <p:nvSpPr>
            <p:cNvPr id="118848" name="Text Box 64"/>
            <p:cNvSpPr txBox="1">
              <a:spLocks noChangeArrowheads="1"/>
            </p:cNvSpPr>
            <p:nvPr/>
          </p:nvSpPr>
          <p:spPr bwMode="auto">
            <a:xfrm>
              <a:off x="5104" y="1304"/>
              <a:ext cx="25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t>3</a:t>
              </a:r>
            </a:p>
          </p:txBody>
        </p:sp>
        <p:sp>
          <p:nvSpPr>
            <p:cNvPr id="118849" name="Line 65"/>
            <p:cNvSpPr>
              <a:spLocks noChangeShapeType="1"/>
            </p:cNvSpPr>
            <p:nvPr/>
          </p:nvSpPr>
          <p:spPr bwMode="auto">
            <a:xfrm>
              <a:off x="3080" y="1064"/>
              <a:ext cx="0" cy="109"/>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8850" name="Line 66"/>
            <p:cNvSpPr>
              <a:spLocks noChangeShapeType="1"/>
            </p:cNvSpPr>
            <p:nvPr/>
          </p:nvSpPr>
          <p:spPr bwMode="auto">
            <a:xfrm>
              <a:off x="5560" y="1064"/>
              <a:ext cx="0" cy="109"/>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8851" name="Line 67"/>
            <p:cNvSpPr>
              <a:spLocks noChangeShapeType="1"/>
            </p:cNvSpPr>
            <p:nvPr/>
          </p:nvSpPr>
          <p:spPr bwMode="auto">
            <a:xfrm>
              <a:off x="3168" y="2160"/>
              <a:ext cx="2303" cy="381"/>
            </a:xfrm>
            <a:prstGeom prst="line">
              <a:avLst/>
            </a:prstGeom>
            <a:noFill/>
            <a:ln w="28575">
              <a:solidFill>
                <a:srgbClr val="CC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8852" name="Line 68"/>
            <p:cNvSpPr>
              <a:spLocks noChangeShapeType="1"/>
            </p:cNvSpPr>
            <p:nvPr/>
          </p:nvSpPr>
          <p:spPr bwMode="auto">
            <a:xfrm>
              <a:off x="3168" y="2064"/>
              <a:ext cx="0" cy="9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8853" name="Line 69"/>
            <p:cNvSpPr>
              <a:spLocks noChangeShapeType="1"/>
            </p:cNvSpPr>
            <p:nvPr/>
          </p:nvSpPr>
          <p:spPr bwMode="auto">
            <a:xfrm>
              <a:off x="3942" y="2064"/>
              <a:ext cx="0" cy="22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8854" name="Line 70"/>
            <p:cNvSpPr>
              <a:spLocks noChangeShapeType="1"/>
            </p:cNvSpPr>
            <p:nvPr/>
          </p:nvSpPr>
          <p:spPr bwMode="auto">
            <a:xfrm>
              <a:off x="5472" y="2064"/>
              <a:ext cx="0" cy="48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8855" name="Line 71"/>
            <p:cNvSpPr>
              <a:spLocks noChangeShapeType="1"/>
            </p:cNvSpPr>
            <p:nvPr/>
          </p:nvSpPr>
          <p:spPr bwMode="auto">
            <a:xfrm>
              <a:off x="3170" y="2124"/>
              <a:ext cx="326" cy="40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8856" name="Text Box 72"/>
            <p:cNvSpPr txBox="1">
              <a:spLocks noChangeArrowheads="1"/>
            </p:cNvSpPr>
            <p:nvPr/>
          </p:nvSpPr>
          <p:spPr bwMode="auto">
            <a:xfrm>
              <a:off x="3440" y="2369"/>
              <a:ext cx="38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∆l</a:t>
              </a:r>
              <a:r>
                <a:rPr lang="en-US" sz="2800" baseline="-25000"/>
                <a:t>1</a:t>
              </a:r>
            </a:p>
          </p:txBody>
        </p:sp>
        <p:sp>
          <p:nvSpPr>
            <p:cNvPr id="118857" name="Line 73"/>
            <p:cNvSpPr>
              <a:spLocks noChangeShapeType="1"/>
            </p:cNvSpPr>
            <p:nvPr/>
          </p:nvSpPr>
          <p:spPr bwMode="auto">
            <a:xfrm>
              <a:off x="3948" y="2160"/>
              <a:ext cx="617" cy="41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8858" name="Text Box 74"/>
            <p:cNvSpPr txBox="1">
              <a:spLocks noChangeArrowheads="1"/>
            </p:cNvSpPr>
            <p:nvPr/>
          </p:nvSpPr>
          <p:spPr bwMode="auto">
            <a:xfrm>
              <a:off x="4500" y="2391"/>
              <a:ext cx="38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∆l</a:t>
              </a:r>
              <a:r>
                <a:rPr lang="en-US" sz="2800" baseline="-25000"/>
                <a:t>2</a:t>
              </a:r>
            </a:p>
          </p:txBody>
        </p:sp>
        <p:sp>
          <p:nvSpPr>
            <p:cNvPr id="118859" name="Line 75"/>
            <p:cNvSpPr>
              <a:spLocks noChangeShapeType="1"/>
            </p:cNvSpPr>
            <p:nvPr/>
          </p:nvSpPr>
          <p:spPr bwMode="auto">
            <a:xfrm flipH="1">
              <a:off x="5346" y="2322"/>
              <a:ext cx="125" cy="29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8860" name="Text Box 76"/>
            <p:cNvSpPr txBox="1">
              <a:spLocks noChangeArrowheads="1"/>
            </p:cNvSpPr>
            <p:nvPr/>
          </p:nvSpPr>
          <p:spPr bwMode="auto">
            <a:xfrm>
              <a:off x="5088" y="2445"/>
              <a:ext cx="38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∆l</a:t>
              </a:r>
              <a:r>
                <a:rPr lang="en-US" sz="2800" baseline="-25000"/>
                <a:t>3</a:t>
              </a:r>
            </a:p>
          </p:txBody>
        </p:sp>
      </p:grpSp>
      <p:sp>
        <p:nvSpPr>
          <p:cNvPr id="118861" name="Text Box 77"/>
          <p:cNvSpPr txBox="1">
            <a:spLocks noChangeArrowheads="1"/>
          </p:cNvSpPr>
          <p:nvPr/>
        </p:nvSpPr>
        <p:spPr bwMode="auto">
          <a:xfrm>
            <a:off x="5851525" y="59086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118862" name="Text Box 78"/>
          <p:cNvSpPr txBox="1">
            <a:spLocks noChangeArrowheads="1"/>
          </p:cNvSpPr>
          <p:nvPr/>
        </p:nvSpPr>
        <p:spPr bwMode="auto">
          <a:xfrm>
            <a:off x="746125" y="59848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118863" name="Text Box 79"/>
          <p:cNvSpPr txBox="1">
            <a:spLocks noChangeArrowheads="1"/>
          </p:cNvSpPr>
          <p:nvPr/>
        </p:nvSpPr>
        <p:spPr bwMode="auto">
          <a:xfrm>
            <a:off x="665163" y="6189663"/>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118864" name="Text Box 80"/>
          <p:cNvSpPr txBox="1">
            <a:spLocks noChangeArrowheads="1"/>
          </p:cNvSpPr>
          <p:nvPr/>
        </p:nvSpPr>
        <p:spPr bwMode="auto">
          <a:xfrm>
            <a:off x="441325" y="61372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118865" name="Text Box 81"/>
          <p:cNvSpPr txBox="1">
            <a:spLocks noChangeArrowheads="1"/>
          </p:cNvSpPr>
          <p:nvPr/>
        </p:nvSpPr>
        <p:spPr bwMode="auto">
          <a:xfrm>
            <a:off x="136525" y="52990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1" fill="hold" grpId="0" nodeType="clickEffect">
                                  <p:stCondLst>
                                    <p:cond delay="0"/>
                                  </p:stCondLst>
                                  <p:childTnLst>
                                    <p:set>
                                      <p:cBhvr>
                                        <p:cTn id="6" dur="1" fill="hold">
                                          <p:stCondLst>
                                            <p:cond delay="0"/>
                                          </p:stCondLst>
                                        </p:cTn>
                                        <p:tgtEl>
                                          <p:spTgt spid="118786"/>
                                        </p:tgtEl>
                                        <p:attrNameLst>
                                          <p:attrName>style.visibility</p:attrName>
                                        </p:attrNameLst>
                                      </p:cBhvr>
                                      <p:to>
                                        <p:strVal val="visible"/>
                                      </p:to>
                                    </p:set>
                                    <p:anim calcmode="lin" valueType="num">
                                      <p:cBhvr additive="base">
                                        <p:cTn id="7" dur="2000" fill="hold"/>
                                        <p:tgtEl>
                                          <p:spTgt spid="118786"/>
                                        </p:tgtEl>
                                        <p:attrNameLst>
                                          <p:attrName>ppt_x</p:attrName>
                                        </p:attrNameLst>
                                      </p:cBhvr>
                                      <p:tavLst>
                                        <p:tav tm="0">
                                          <p:val>
                                            <p:strVal val="#ppt_x"/>
                                          </p:val>
                                        </p:tav>
                                        <p:tav tm="100000">
                                          <p:val>
                                            <p:strVal val="#ppt_x"/>
                                          </p:val>
                                        </p:tav>
                                      </p:tavLst>
                                    </p:anim>
                                    <p:anim calcmode="lin" valueType="num">
                                      <p:cBhvr additive="base">
                                        <p:cTn id="8" dur="2000" fill="hold"/>
                                        <p:tgtEl>
                                          <p:spTgt spid="118786"/>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1" presetClass="entr" presetSubtype="4" fill="hold" nodeType="clickEffect">
                                  <p:stCondLst>
                                    <p:cond delay="0"/>
                                  </p:stCondLst>
                                  <p:childTnLst>
                                    <p:set>
                                      <p:cBhvr>
                                        <p:cTn id="12" dur="1" fill="hold">
                                          <p:stCondLst>
                                            <p:cond delay="0"/>
                                          </p:stCondLst>
                                        </p:cTn>
                                        <p:tgtEl>
                                          <p:spTgt spid="118803"/>
                                        </p:tgtEl>
                                        <p:attrNameLst>
                                          <p:attrName>style.visibility</p:attrName>
                                        </p:attrNameLst>
                                      </p:cBhvr>
                                      <p:to>
                                        <p:strVal val="visible"/>
                                      </p:to>
                                    </p:set>
                                    <p:animEffect transition="in" filter="wheel(4)">
                                      <p:cBhvr>
                                        <p:cTn id="13" dur="2000"/>
                                        <p:tgtEl>
                                          <p:spTgt spid="118803"/>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2" presetClass="entr" presetSubtype="8" fill="hold" grpId="0" nodeType="clickEffect">
                                  <p:stCondLst>
                                    <p:cond delay="0"/>
                                  </p:stCondLst>
                                  <p:childTnLst>
                                    <p:set>
                                      <p:cBhvr>
                                        <p:cTn id="17" dur="1" fill="hold">
                                          <p:stCondLst>
                                            <p:cond delay="0"/>
                                          </p:stCondLst>
                                        </p:cTn>
                                        <p:tgtEl>
                                          <p:spTgt spid="118787"/>
                                        </p:tgtEl>
                                        <p:attrNameLst>
                                          <p:attrName>style.visibility</p:attrName>
                                        </p:attrNameLst>
                                      </p:cBhvr>
                                      <p:to>
                                        <p:strVal val="visible"/>
                                      </p:to>
                                    </p:set>
                                    <p:anim calcmode="lin" valueType="num">
                                      <p:cBhvr additive="base">
                                        <p:cTn id="18" dur="2000" fill="hold"/>
                                        <p:tgtEl>
                                          <p:spTgt spid="118787"/>
                                        </p:tgtEl>
                                        <p:attrNameLst>
                                          <p:attrName>ppt_x</p:attrName>
                                        </p:attrNameLst>
                                      </p:cBhvr>
                                      <p:tavLst>
                                        <p:tav tm="0">
                                          <p:val>
                                            <p:strVal val="0-#ppt_w/2"/>
                                          </p:val>
                                        </p:tav>
                                        <p:tav tm="100000">
                                          <p:val>
                                            <p:strVal val="#ppt_x"/>
                                          </p:val>
                                        </p:tav>
                                      </p:tavLst>
                                    </p:anim>
                                    <p:anim calcmode="lin" valueType="num">
                                      <p:cBhvr additive="base">
                                        <p:cTn id="19" dur="2000" fill="hold"/>
                                        <p:tgtEl>
                                          <p:spTgt spid="118787"/>
                                        </p:tgtEl>
                                        <p:attrNameLst>
                                          <p:attrName>ppt_y</p:attrName>
                                        </p:attrNameLst>
                                      </p:cBhvr>
                                      <p:tavLst>
                                        <p:tav tm="0">
                                          <p:val>
                                            <p:strVal val="#ppt_y"/>
                                          </p:val>
                                        </p:tav>
                                        <p:tav tm="100000">
                                          <p:val>
                                            <p:strVal val="#ppt_y"/>
                                          </p:val>
                                        </p:tav>
                                      </p:tavLst>
                                    </p:anim>
                                  </p:childTnLst>
                                </p:cTn>
                              </p:par>
                            </p:childTnLst>
                          </p:cTn>
                        </p:par>
                      </p:childTnLst>
                    </p:cTn>
                  </p:par>
                  <p:par>
                    <p:cTn id="20" fill="hold" nodeType="clickPar">
                      <p:stCondLst>
                        <p:cond delay="indefinite"/>
                      </p:stCondLst>
                      <p:childTnLst>
                        <p:par>
                          <p:cTn id="21" fill="hold" nodeType="withGroup">
                            <p:stCondLst>
                              <p:cond delay="0"/>
                            </p:stCondLst>
                            <p:childTnLst>
                              <p:par>
                                <p:cTn id="22" presetID="21" presetClass="entr" presetSubtype="4" fill="hold" nodeType="clickEffect">
                                  <p:stCondLst>
                                    <p:cond delay="0"/>
                                  </p:stCondLst>
                                  <p:childTnLst>
                                    <p:set>
                                      <p:cBhvr>
                                        <p:cTn id="23" dur="1" fill="hold">
                                          <p:stCondLst>
                                            <p:cond delay="0"/>
                                          </p:stCondLst>
                                        </p:cTn>
                                        <p:tgtEl>
                                          <p:spTgt spid="118791"/>
                                        </p:tgtEl>
                                        <p:attrNameLst>
                                          <p:attrName>style.visibility</p:attrName>
                                        </p:attrNameLst>
                                      </p:cBhvr>
                                      <p:to>
                                        <p:strVal val="visible"/>
                                      </p:to>
                                    </p:set>
                                    <p:animEffect transition="in" filter="wheel(4)">
                                      <p:cBhvr>
                                        <p:cTn id="24" dur="2000"/>
                                        <p:tgtEl>
                                          <p:spTgt spid="118791"/>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2" presetClass="entr" presetSubtype="8" fill="hold" grpId="0" nodeType="clickEffect">
                                  <p:stCondLst>
                                    <p:cond delay="0"/>
                                  </p:stCondLst>
                                  <p:childTnLst>
                                    <p:set>
                                      <p:cBhvr>
                                        <p:cTn id="28" dur="1" fill="hold">
                                          <p:stCondLst>
                                            <p:cond delay="0"/>
                                          </p:stCondLst>
                                        </p:cTn>
                                        <p:tgtEl>
                                          <p:spTgt spid="118788"/>
                                        </p:tgtEl>
                                        <p:attrNameLst>
                                          <p:attrName>style.visibility</p:attrName>
                                        </p:attrNameLst>
                                      </p:cBhvr>
                                      <p:to>
                                        <p:strVal val="visible"/>
                                      </p:to>
                                    </p:set>
                                    <p:anim calcmode="lin" valueType="num">
                                      <p:cBhvr additive="base">
                                        <p:cTn id="29" dur="2000" fill="hold"/>
                                        <p:tgtEl>
                                          <p:spTgt spid="118788"/>
                                        </p:tgtEl>
                                        <p:attrNameLst>
                                          <p:attrName>ppt_x</p:attrName>
                                        </p:attrNameLst>
                                      </p:cBhvr>
                                      <p:tavLst>
                                        <p:tav tm="0">
                                          <p:val>
                                            <p:strVal val="0-#ppt_w/2"/>
                                          </p:val>
                                        </p:tav>
                                        <p:tav tm="100000">
                                          <p:val>
                                            <p:strVal val="#ppt_x"/>
                                          </p:val>
                                        </p:tav>
                                      </p:tavLst>
                                    </p:anim>
                                    <p:anim calcmode="lin" valueType="num">
                                      <p:cBhvr additive="base">
                                        <p:cTn id="30" dur="2000" fill="hold"/>
                                        <p:tgtEl>
                                          <p:spTgt spid="118788"/>
                                        </p:tgtEl>
                                        <p:attrNameLst>
                                          <p:attrName>ppt_y</p:attrName>
                                        </p:attrNameLst>
                                      </p:cBhvr>
                                      <p:tavLst>
                                        <p:tav tm="0">
                                          <p:val>
                                            <p:strVal val="#ppt_y"/>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2" presetClass="entr" presetSubtype="8" fill="hold" nodeType="clickEffect">
                                  <p:stCondLst>
                                    <p:cond delay="0"/>
                                  </p:stCondLst>
                                  <p:childTnLst>
                                    <p:set>
                                      <p:cBhvr>
                                        <p:cTn id="34" dur="1" fill="hold">
                                          <p:stCondLst>
                                            <p:cond delay="0"/>
                                          </p:stCondLst>
                                        </p:cTn>
                                        <p:tgtEl>
                                          <p:spTgt spid="118790"/>
                                        </p:tgtEl>
                                        <p:attrNameLst>
                                          <p:attrName>style.visibility</p:attrName>
                                        </p:attrNameLst>
                                      </p:cBhvr>
                                      <p:to>
                                        <p:strVal val="visible"/>
                                      </p:to>
                                    </p:set>
                                    <p:anim calcmode="lin" valueType="num">
                                      <p:cBhvr additive="base">
                                        <p:cTn id="35" dur="2000" fill="hold"/>
                                        <p:tgtEl>
                                          <p:spTgt spid="118790"/>
                                        </p:tgtEl>
                                        <p:attrNameLst>
                                          <p:attrName>ppt_x</p:attrName>
                                        </p:attrNameLst>
                                      </p:cBhvr>
                                      <p:tavLst>
                                        <p:tav tm="0">
                                          <p:val>
                                            <p:strVal val="0-#ppt_w/2"/>
                                          </p:val>
                                        </p:tav>
                                        <p:tav tm="100000">
                                          <p:val>
                                            <p:strVal val="#ppt_x"/>
                                          </p:val>
                                        </p:tav>
                                      </p:tavLst>
                                    </p:anim>
                                    <p:anim calcmode="lin" valueType="num">
                                      <p:cBhvr additive="base">
                                        <p:cTn id="36" dur="2000" fill="hold"/>
                                        <p:tgtEl>
                                          <p:spTgt spid="11879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786" grpId="0"/>
      <p:bldP spid="118787" grpId="0"/>
      <p:bldP spid="118788"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10" name="Text Box 2"/>
          <p:cNvSpPr txBox="1">
            <a:spLocks noChangeArrowheads="1"/>
          </p:cNvSpPr>
          <p:nvPr/>
        </p:nvSpPr>
        <p:spPr bwMode="auto">
          <a:xfrm>
            <a:off x="5029200" y="290513"/>
            <a:ext cx="3962400"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rtl="1"/>
            <a:r>
              <a:rPr lang="en-US" sz="2800">
                <a:solidFill>
                  <a:srgbClr val="006600"/>
                </a:solidFill>
              </a:rPr>
              <a:t>Phương trình cân bằng:</a:t>
            </a:r>
          </a:p>
          <a:p>
            <a:pPr rtl="1"/>
            <a:r>
              <a:rPr lang="en-US" sz="2800">
                <a:solidFill>
                  <a:srgbClr val="006600"/>
                </a:solidFill>
              </a:rPr>
              <a:t>N</a:t>
            </a:r>
            <a:r>
              <a:rPr lang="en-US" sz="2800" baseline="-25000">
                <a:solidFill>
                  <a:srgbClr val="006600"/>
                </a:solidFill>
              </a:rPr>
              <a:t>1</a:t>
            </a:r>
            <a:r>
              <a:rPr lang="en-US" sz="2800">
                <a:solidFill>
                  <a:srgbClr val="006600"/>
                </a:solidFill>
              </a:rPr>
              <a:t>+N</a:t>
            </a:r>
            <a:r>
              <a:rPr lang="en-US" sz="2800" baseline="-25000">
                <a:solidFill>
                  <a:srgbClr val="006600"/>
                </a:solidFill>
              </a:rPr>
              <a:t>2</a:t>
            </a:r>
            <a:r>
              <a:rPr lang="en-US" sz="2800">
                <a:solidFill>
                  <a:srgbClr val="006600"/>
                </a:solidFill>
              </a:rPr>
              <a:t>+N</a:t>
            </a:r>
            <a:r>
              <a:rPr lang="en-US" sz="2800" baseline="-25000">
                <a:solidFill>
                  <a:srgbClr val="006600"/>
                </a:solidFill>
              </a:rPr>
              <a:t>3</a:t>
            </a:r>
            <a:r>
              <a:rPr lang="en-US" sz="2800">
                <a:solidFill>
                  <a:srgbClr val="006600"/>
                </a:solidFill>
              </a:rPr>
              <a:t>-P=0;</a:t>
            </a:r>
          </a:p>
        </p:txBody>
      </p:sp>
      <p:sp>
        <p:nvSpPr>
          <p:cNvPr id="119811" name="Text Box 3"/>
          <p:cNvSpPr txBox="1">
            <a:spLocks noChangeArrowheads="1"/>
          </p:cNvSpPr>
          <p:nvPr/>
        </p:nvSpPr>
        <p:spPr bwMode="auto">
          <a:xfrm>
            <a:off x="4979988" y="2359025"/>
            <a:ext cx="3763962"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00"/>
                </a:solidFill>
              </a:rPr>
              <a:t>Phương trình bổ sung:</a:t>
            </a:r>
          </a:p>
        </p:txBody>
      </p:sp>
      <p:graphicFrame>
        <p:nvGraphicFramePr>
          <p:cNvPr id="119812" name="Object 4"/>
          <p:cNvGraphicFramePr>
            <a:graphicFrameLocks noChangeAspect="1"/>
          </p:cNvGraphicFramePr>
          <p:nvPr>
            <p:ph sz="quarter" idx="1"/>
          </p:nvPr>
        </p:nvGraphicFramePr>
        <p:xfrm>
          <a:off x="5961063" y="2911475"/>
          <a:ext cx="2478087" cy="1741488"/>
        </p:xfrm>
        <a:graphic>
          <a:graphicData uri="http://schemas.openxmlformats.org/presentationml/2006/ole">
            <mc:AlternateContent xmlns:mc="http://schemas.openxmlformats.org/markup-compatibility/2006">
              <mc:Choice xmlns:v="urn:schemas-microsoft-com:vml" Requires="v">
                <p:oleObj spid="_x0000_s119918" name="Equation" r:id="rId3" imgW="1409400" imgH="990360" progId="Equation.3">
                  <p:embed/>
                </p:oleObj>
              </mc:Choice>
              <mc:Fallback>
                <p:oleObj name="Equation" r:id="rId3" imgW="1409400" imgH="990360" progId="Equation.3">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61063" y="2911475"/>
                        <a:ext cx="2478087" cy="17414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119813" name="Group 5"/>
          <p:cNvGrpSpPr>
            <a:grpSpLocks/>
          </p:cNvGrpSpPr>
          <p:nvPr/>
        </p:nvGrpSpPr>
        <p:grpSpPr bwMode="auto">
          <a:xfrm>
            <a:off x="5038725" y="1152525"/>
            <a:ext cx="3895725" cy="1236663"/>
            <a:chOff x="155" y="726"/>
            <a:chExt cx="2454" cy="779"/>
          </a:xfrm>
        </p:grpSpPr>
        <p:graphicFrame>
          <p:nvGraphicFramePr>
            <p:cNvPr id="119814" name="Object 6"/>
            <p:cNvGraphicFramePr>
              <a:graphicFrameLocks noChangeAspect="1"/>
            </p:cNvGraphicFramePr>
            <p:nvPr/>
          </p:nvGraphicFramePr>
          <p:xfrm>
            <a:off x="1109" y="778"/>
            <a:ext cx="174" cy="665"/>
          </p:xfrm>
          <a:graphic>
            <a:graphicData uri="http://schemas.openxmlformats.org/presentationml/2006/ole">
              <mc:AlternateContent xmlns:mc="http://schemas.openxmlformats.org/markup-compatibility/2006">
                <mc:Choice xmlns:v="urn:schemas-microsoft-com:vml" Requires="v">
                  <p:oleObj spid="_x0000_s119919" name="Equation" r:id="rId5" imgW="139680" imgH="393480" progId="Equation.3">
                    <p:embed/>
                  </p:oleObj>
                </mc:Choice>
                <mc:Fallback>
                  <p:oleObj name="Equation" r:id="rId5" imgW="139680" imgH="393480" progId="Equation.3">
                    <p:embed/>
                    <p:pic>
                      <p:nvPicPr>
                        <p:cNvPr id="0"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09" y="778"/>
                          <a:ext cx="174" cy="66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19815" name="Object 7"/>
            <p:cNvGraphicFramePr>
              <a:graphicFrameLocks noChangeAspect="1"/>
            </p:cNvGraphicFramePr>
            <p:nvPr/>
          </p:nvGraphicFramePr>
          <p:xfrm>
            <a:off x="470" y="726"/>
            <a:ext cx="203" cy="779"/>
          </p:xfrm>
          <a:graphic>
            <a:graphicData uri="http://schemas.openxmlformats.org/presentationml/2006/ole">
              <mc:AlternateContent xmlns:mc="http://schemas.openxmlformats.org/markup-compatibility/2006">
                <mc:Choice xmlns:v="urn:schemas-microsoft-com:vml" Requires="v">
                  <p:oleObj spid="_x0000_s119920" name="Equation" r:id="rId7" imgW="139680" imgH="393480" progId="Equation.3">
                    <p:embed/>
                  </p:oleObj>
                </mc:Choice>
                <mc:Fallback>
                  <p:oleObj name="Equation" r:id="rId7" imgW="139680" imgH="393480" progId="Equation.3">
                    <p:embed/>
                    <p:pic>
                      <p:nvPicPr>
                        <p:cNvPr id="0" name="Object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70" y="726"/>
                          <a:ext cx="203" cy="77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19816" name="Text Box 8"/>
            <p:cNvSpPr txBox="1">
              <a:spLocks noChangeArrowheads="1"/>
            </p:cNvSpPr>
            <p:nvPr/>
          </p:nvSpPr>
          <p:spPr bwMode="auto">
            <a:xfrm>
              <a:off x="155" y="931"/>
              <a:ext cx="36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N</a:t>
              </a:r>
              <a:r>
                <a:rPr lang="en-US" sz="2800" baseline="-25000"/>
                <a:t>1</a:t>
              </a:r>
            </a:p>
          </p:txBody>
        </p:sp>
        <p:sp>
          <p:nvSpPr>
            <p:cNvPr id="119817" name="Text Box 9"/>
            <p:cNvSpPr txBox="1">
              <a:spLocks noChangeArrowheads="1"/>
            </p:cNvSpPr>
            <p:nvPr/>
          </p:nvSpPr>
          <p:spPr bwMode="auto">
            <a:xfrm>
              <a:off x="699" y="969"/>
              <a:ext cx="39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+P</a:t>
              </a:r>
            </a:p>
          </p:txBody>
        </p:sp>
        <p:sp>
          <p:nvSpPr>
            <p:cNvPr id="119818" name="Text Box 10"/>
            <p:cNvSpPr txBox="1">
              <a:spLocks noChangeArrowheads="1"/>
            </p:cNvSpPr>
            <p:nvPr/>
          </p:nvSpPr>
          <p:spPr bwMode="auto">
            <a:xfrm>
              <a:off x="1352" y="949"/>
              <a:ext cx="43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-N</a:t>
              </a:r>
              <a:r>
                <a:rPr lang="en-US" sz="2800" baseline="-25000"/>
                <a:t>3</a:t>
              </a:r>
            </a:p>
          </p:txBody>
        </p:sp>
        <p:graphicFrame>
          <p:nvGraphicFramePr>
            <p:cNvPr id="119819" name="Object 11"/>
            <p:cNvGraphicFramePr>
              <a:graphicFrameLocks noChangeAspect="1"/>
            </p:cNvGraphicFramePr>
            <p:nvPr/>
          </p:nvGraphicFramePr>
          <p:xfrm>
            <a:off x="1780" y="758"/>
            <a:ext cx="281" cy="739"/>
          </p:xfrm>
          <a:graphic>
            <a:graphicData uri="http://schemas.openxmlformats.org/presentationml/2006/ole">
              <mc:AlternateContent xmlns:mc="http://schemas.openxmlformats.org/markup-compatibility/2006">
                <mc:Choice xmlns:v="urn:schemas-microsoft-com:vml" Requires="v">
                  <p:oleObj spid="_x0000_s119921" name="Equation" r:id="rId9" imgW="203040" imgH="393480" progId="Equation.3">
                    <p:embed/>
                  </p:oleObj>
                </mc:Choice>
                <mc:Fallback>
                  <p:oleObj name="Equation" r:id="rId9" imgW="203040" imgH="393480" progId="Equation.3">
                    <p:embed/>
                    <p:pic>
                      <p:nvPicPr>
                        <p:cNvPr id="0" name="Object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780" y="758"/>
                          <a:ext cx="281" cy="73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19820" name="Text Box 12"/>
            <p:cNvSpPr txBox="1">
              <a:spLocks noChangeArrowheads="1"/>
            </p:cNvSpPr>
            <p:nvPr/>
          </p:nvSpPr>
          <p:spPr bwMode="auto">
            <a:xfrm>
              <a:off x="2113" y="993"/>
              <a:ext cx="49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 0.</a:t>
              </a:r>
            </a:p>
          </p:txBody>
        </p:sp>
      </p:grpSp>
      <p:grpSp>
        <p:nvGrpSpPr>
          <p:cNvPr id="119821" name="Group 13"/>
          <p:cNvGrpSpPr>
            <a:grpSpLocks/>
          </p:cNvGrpSpPr>
          <p:nvPr/>
        </p:nvGrpSpPr>
        <p:grpSpPr bwMode="auto">
          <a:xfrm>
            <a:off x="28575" y="3867150"/>
            <a:ext cx="1385888" cy="1009650"/>
            <a:chOff x="18" y="2436"/>
            <a:chExt cx="873" cy="636"/>
          </a:xfrm>
        </p:grpSpPr>
        <p:sp>
          <p:nvSpPr>
            <p:cNvPr id="119822" name="Text Box 14"/>
            <p:cNvSpPr txBox="1">
              <a:spLocks noChangeArrowheads="1"/>
            </p:cNvSpPr>
            <p:nvPr/>
          </p:nvSpPr>
          <p:spPr bwMode="auto">
            <a:xfrm>
              <a:off x="230" y="2473"/>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119823" name="Object 15"/>
            <p:cNvGraphicFramePr>
              <a:graphicFrameLocks noChangeAspect="1"/>
            </p:cNvGraphicFramePr>
            <p:nvPr/>
          </p:nvGraphicFramePr>
          <p:xfrm>
            <a:off x="480" y="2436"/>
            <a:ext cx="411" cy="636"/>
          </p:xfrm>
          <a:graphic>
            <a:graphicData uri="http://schemas.openxmlformats.org/presentationml/2006/ole">
              <mc:AlternateContent xmlns:mc="http://schemas.openxmlformats.org/markup-compatibility/2006">
                <mc:Choice xmlns:v="urn:schemas-microsoft-com:vml" Requires="v">
                  <p:oleObj spid="_x0000_s119922" name="Equation" r:id="rId11" imgW="253800" imgH="393480" progId="Equation.3">
                    <p:embed/>
                  </p:oleObj>
                </mc:Choice>
                <mc:Fallback>
                  <p:oleObj name="Equation" r:id="rId11" imgW="253800" imgH="393480" progId="Equation.3">
                    <p:embed/>
                    <p:pic>
                      <p:nvPicPr>
                        <p:cNvPr id="0" name="Object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80" y="2436"/>
                          <a:ext cx="411" cy="63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19824" name="Text Box 16"/>
            <p:cNvSpPr txBox="1">
              <a:spLocks noChangeArrowheads="1"/>
            </p:cNvSpPr>
            <p:nvPr/>
          </p:nvSpPr>
          <p:spPr bwMode="auto">
            <a:xfrm>
              <a:off x="18" y="2610"/>
              <a:ext cx="494"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N</a:t>
              </a:r>
              <a:r>
                <a:rPr lang="en-US" sz="2800" baseline="-25000"/>
                <a:t>2</a:t>
              </a:r>
              <a:r>
                <a:rPr lang="en-US" sz="2800"/>
                <a:t>=</a:t>
              </a:r>
            </a:p>
          </p:txBody>
        </p:sp>
      </p:grpSp>
      <p:sp>
        <p:nvSpPr>
          <p:cNvPr id="119825" name="Rectangle 17"/>
          <p:cNvSpPr>
            <a:spLocks noChangeArrowheads="1"/>
          </p:cNvSpPr>
          <p:nvPr/>
        </p:nvSpPr>
        <p:spPr bwMode="auto">
          <a:xfrm>
            <a:off x="3308350" y="6045200"/>
            <a:ext cx="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endParaRPr lang="en-US"/>
          </a:p>
        </p:txBody>
      </p:sp>
      <p:sp>
        <p:nvSpPr>
          <p:cNvPr id="119826" name="Rectangle 18"/>
          <p:cNvSpPr>
            <a:spLocks noChangeArrowheads="1"/>
          </p:cNvSpPr>
          <p:nvPr/>
        </p:nvSpPr>
        <p:spPr bwMode="auto">
          <a:xfrm>
            <a:off x="3489325" y="5546725"/>
            <a:ext cx="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endParaRPr lang="en-US"/>
          </a:p>
        </p:txBody>
      </p:sp>
      <p:sp>
        <p:nvSpPr>
          <p:cNvPr id="119827" name="Rectangle 19"/>
          <p:cNvSpPr>
            <a:spLocks noChangeArrowheads="1"/>
          </p:cNvSpPr>
          <p:nvPr/>
        </p:nvSpPr>
        <p:spPr bwMode="auto">
          <a:xfrm>
            <a:off x="3019425" y="6045200"/>
            <a:ext cx="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endParaRPr lang="en-US"/>
          </a:p>
        </p:txBody>
      </p:sp>
      <p:sp>
        <p:nvSpPr>
          <p:cNvPr id="119828" name="Rectangle 20"/>
          <p:cNvSpPr>
            <a:spLocks noChangeArrowheads="1"/>
          </p:cNvSpPr>
          <p:nvPr/>
        </p:nvSpPr>
        <p:spPr bwMode="auto">
          <a:xfrm>
            <a:off x="6818313" y="3948113"/>
            <a:ext cx="1587"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endParaRPr lang="en-US"/>
          </a:p>
        </p:txBody>
      </p:sp>
      <p:sp>
        <p:nvSpPr>
          <p:cNvPr id="119829" name="Text Box 21"/>
          <p:cNvSpPr txBox="1">
            <a:spLocks noChangeArrowheads="1"/>
          </p:cNvSpPr>
          <p:nvPr/>
        </p:nvSpPr>
        <p:spPr bwMode="auto">
          <a:xfrm>
            <a:off x="74613" y="3200400"/>
            <a:ext cx="992187"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t>N</a:t>
            </a:r>
            <a:r>
              <a:rPr lang="en-US" sz="2800" baseline="-25000"/>
              <a:t>1</a:t>
            </a:r>
            <a:r>
              <a:rPr lang="en-US" sz="2800"/>
              <a:t>=</a:t>
            </a:r>
          </a:p>
        </p:txBody>
      </p:sp>
      <p:graphicFrame>
        <p:nvGraphicFramePr>
          <p:cNvPr id="119830" name="Object 22"/>
          <p:cNvGraphicFramePr>
            <a:graphicFrameLocks noChangeAspect="1"/>
          </p:cNvGraphicFramePr>
          <p:nvPr/>
        </p:nvGraphicFramePr>
        <p:xfrm>
          <a:off x="838200" y="2886075"/>
          <a:ext cx="606425" cy="1116013"/>
        </p:xfrm>
        <a:graphic>
          <a:graphicData uri="http://schemas.openxmlformats.org/presentationml/2006/ole">
            <mc:AlternateContent xmlns:mc="http://schemas.openxmlformats.org/markup-compatibility/2006">
              <mc:Choice xmlns:v="urn:schemas-microsoft-com:vml" Requires="v">
                <p:oleObj spid="_x0000_s119923" name="Equation" r:id="rId13" imgW="241200" imgH="393480" progId="Equation.3">
                  <p:embed/>
                </p:oleObj>
              </mc:Choice>
              <mc:Fallback>
                <p:oleObj name="Equation" r:id="rId13" imgW="241200" imgH="393480" progId="Equation.3">
                  <p:embed/>
                  <p:pic>
                    <p:nvPicPr>
                      <p:cNvPr id="0" name="Object 2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38200" y="2886075"/>
                        <a:ext cx="606425" cy="11160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19831" name="Text Box 23"/>
          <p:cNvSpPr txBox="1">
            <a:spLocks noChangeArrowheads="1"/>
          </p:cNvSpPr>
          <p:nvPr/>
        </p:nvSpPr>
        <p:spPr bwMode="auto">
          <a:xfrm>
            <a:off x="6943725" y="3927475"/>
            <a:ext cx="185738" cy="458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pSp>
        <p:nvGrpSpPr>
          <p:cNvPr id="119832" name="Group 24"/>
          <p:cNvGrpSpPr>
            <a:grpSpLocks/>
          </p:cNvGrpSpPr>
          <p:nvPr/>
        </p:nvGrpSpPr>
        <p:grpSpPr bwMode="auto">
          <a:xfrm>
            <a:off x="69850" y="498475"/>
            <a:ext cx="4654550" cy="1866900"/>
            <a:chOff x="44" y="314"/>
            <a:chExt cx="2932" cy="1176"/>
          </a:xfrm>
        </p:grpSpPr>
        <p:sp>
          <p:nvSpPr>
            <p:cNvPr id="119833" name="Line 25"/>
            <p:cNvSpPr>
              <a:spLocks noChangeShapeType="1"/>
            </p:cNvSpPr>
            <p:nvPr/>
          </p:nvSpPr>
          <p:spPr bwMode="auto">
            <a:xfrm>
              <a:off x="481" y="426"/>
              <a:ext cx="249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9834" name="Line 26"/>
            <p:cNvSpPr>
              <a:spLocks noChangeShapeType="1"/>
            </p:cNvSpPr>
            <p:nvPr/>
          </p:nvSpPr>
          <p:spPr bwMode="auto">
            <a:xfrm>
              <a:off x="579" y="1130"/>
              <a:ext cx="768"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9835" name="Line 27"/>
            <p:cNvSpPr>
              <a:spLocks noChangeShapeType="1"/>
            </p:cNvSpPr>
            <p:nvPr/>
          </p:nvSpPr>
          <p:spPr bwMode="auto">
            <a:xfrm>
              <a:off x="1347" y="1130"/>
              <a:ext cx="768"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9836" name="Line 28"/>
            <p:cNvSpPr>
              <a:spLocks noChangeShapeType="1"/>
            </p:cNvSpPr>
            <p:nvPr/>
          </p:nvSpPr>
          <p:spPr bwMode="auto">
            <a:xfrm>
              <a:off x="2115" y="1130"/>
              <a:ext cx="768"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9837" name="Line 29"/>
            <p:cNvSpPr>
              <a:spLocks noChangeShapeType="1"/>
            </p:cNvSpPr>
            <p:nvPr/>
          </p:nvSpPr>
          <p:spPr bwMode="auto">
            <a:xfrm>
              <a:off x="579" y="450"/>
              <a:ext cx="0" cy="86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9838" name="Line 30"/>
            <p:cNvSpPr>
              <a:spLocks noChangeShapeType="1"/>
            </p:cNvSpPr>
            <p:nvPr/>
          </p:nvSpPr>
          <p:spPr bwMode="auto">
            <a:xfrm>
              <a:off x="1347" y="426"/>
              <a:ext cx="0" cy="86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9839" name="Line 31"/>
            <p:cNvSpPr>
              <a:spLocks noChangeShapeType="1"/>
            </p:cNvSpPr>
            <p:nvPr/>
          </p:nvSpPr>
          <p:spPr bwMode="auto">
            <a:xfrm>
              <a:off x="1347" y="442"/>
              <a:ext cx="0" cy="86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9840" name="Line 32"/>
            <p:cNvSpPr>
              <a:spLocks noChangeShapeType="1"/>
            </p:cNvSpPr>
            <p:nvPr/>
          </p:nvSpPr>
          <p:spPr bwMode="auto">
            <a:xfrm>
              <a:off x="2115" y="954"/>
              <a:ext cx="0" cy="380"/>
            </a:xfrm>
            <a:prstGeom prst="line">
              <a:avLst/>
            </a:prstGeom>
            <a:noFill/>
            <a:ln w="28575">
              <a:solidFill>
                <a:srgbClr val="CC33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9841" name="Line 33"/>
            <p:cNvSpPr>
              <a:spLocks noChangeShapeType="1"/>
            </p:cNvSpPr>
            <p:nvPr/>
          </p:nvSpPr>
          <p:spPr bwMode="auto">
            <a:xfrm>
              <a:off x="2883" y="474"/>
              <a:ext cx="0" cy="86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9842" name="Line 34"/>
            <p:cNvSpPr>
              <a:spLocks noChangeShapeType="1"/>
            </p:cNvSpPr>
            <p:nvPr/>
          </p:nvSpPr>
          <p:spPr bwMode="auto">
            <a:xfrm>
              <a:off x="483" y="322"/>
              <a:ext cx="249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9843" name="Line 35"/>
            <p:cNvSpPr>
              <a:spLocks noChangeShapeType="1"/>
            </p:cNvSpPr>
            <p:nvPr/>
          </p:nvSpPr>
          <p:spPr bwMode="auto">
            <a:xfrm>
              <a:off x="483" y="1338"/>
              <a:ext cx="249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9844" name="Line 36"/>
            <p:cNvSpPr>
              <a:spLocks noChangeShapeType="1"/>
            </p:cNvSpPr>
            <p:nvPr/>
          </p:nvSpPr>
          <p:spPr bwMode="auto">
            <a:xfrm>
              <a:off x="483" y="1490"/>
              <a:ext cx="249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9845" name="Line 37"/>
            <p:cNvSpPr>
              <a:spLocks noChangeShapeType="1"/>
            </p:cNvSpPr>
            <p:nvPr/>
          </p:nvSpPr>
          <p:spPr bwMode="auto">
            <a:xfrm>
              <a:off x="491" y="1338"/>
              <a:ext cx="0" cy="1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9846" name="Oval 38"/>
            <p:cNvSpPr>
              <a:spLocks noChangeArrowheads="1"/>
            </p:cNvSpPr>
            <p:nvPr/>
          </p:nvSpPr>
          <p:spPr bwMode="auto">
            <a:xfrm>
              <a:off x="555" y="426"/>
              <a:ext cx="58" cy="5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9847" name="Oval 39"/>
            <p:cNvSpPr>
              <a:spLocks noChangeArrowheads="1"/>
            </p:cNvSpPr>
            <p:nvPr/>
          </p:nvSpPr>
          <p:spPr bwMode="auto">
            <a:xfrm>
              <a:off x="1323" y="434"/>
              <a:ext cx="58" cy="5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9848" name="Oval 40"/>
            <p:cNvSpPr>
              <a:spLocks noChangeArrowheads="1"/>
            </p:cNvSpPr>
            <p:nvPr/>
          </p:nvSpPr>
          <p:spPr bwMode="auto">
            <a:xfrm>
              <a:off x="2859" y="426"/>
              <a:ext cx="58" cy="5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9849" name="Text Box 41"/>
            <p:cNvSpPr txBox="1">
              <a:spLocks noChangeArrowheads="1"/>
            </p:cNvSpPr>
            <p:nvPr/>
          </p:nvSpPr>
          <p:spPr bwMode="auto">
            <a:xfrm>
              <a:off x="819" y="898"/>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t>l/3</a:t>
              </a:r>
            </a:p>
          </p:txBody>
        </p:sp>
        <p:sp>
          <p:nvSpPr>
            <p:cNvPr id="119850" name="Text Box 42"/>
            <p:cNvSpPr txBox="1">
              <a:spLocks noChangeArrowheads="1"/>
            </p:cNvSpPr>
            <p:nvPr/>
          </p:nvSpPr>
          <p:spPr bwMode="auto">
            <a:xfrm>
              <a:off x="1311" y="1086"/>
              <a:ext cx="2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B</a:t>
              </a:r>
            </a:p>
          </p:txBody>
        </p:sp>
        <p:sp>
          <p:nvSpPr>
            <p:cNvPr id="119851" name="Text Box 43"/>
            <p:cNvSpPr txBox="1">
              <a:spLocks noChangeArrowheads="1"/>
            </p:cNvSpPr>
            <p:nvPr/>
          </p:nvSpPr>
          <p:spPr bwMode="auto">
            <a:xfrm>
              <a:off x="2078" y="1090"/>
              <a:ext cx="25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C</a:t>
              </a:r>
            </a:p>
          </p:txBody>
        </p:sp>
        <p:sp>
          <p:nvSpPr>
            <p:cNvPr id="119852" name="Text Box 44"/>
            <p:cNvSpPr txBox="1">
              <a:spLocks noChangeArrowheads="1"/>
            </p:cNvSpPr>
            <p:nvPr/>
          </p:nvSpPr>
          <p:spPr bwMode="auto">
            <a:xfrm>
              <a:off x="2670" y="1084"/>
              <a:ext cx="25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D</a:t>
              </a:r>
            </a:p>
          </p:txBody>
        </p:sp>
        <p:sp>
          <p:nvSpPr>
            <p:cNvPr id="119853" name="Text Box 45"/>
            <p:cNvSpPr txBox="1">
              <a:spLocks noChangeArrowheads="1"/>
            </p:cNvSpPr>
            <p:nvPr/>
          </p:nvSpPr>
          <p:spPr bwMode="auto">
            <a:xfrm>
              <a:off x="2307" y="898"/>
              <a:ext cx="31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l/3</a:t>
              </a:r>
            </a:p>
          </p:txBody>
        </p:sp>
        <p:sp>
          <p:nvSpPr>
            <p:cNvPr id="119854" name="Text Box 46"/>
            <p:cNvSpPr txBox="1">
              <a:spLocks noChangeArrowheads="1"/>
            </p:cNvSpPr>
            <p:nvPr/>
          </p:nvSpPr>
          <p:spPr bwMode="auto">
            <a:xfrm>
              <a:off x="1579" y="906"/>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t>l/3</a:t>
              </a:r>
            </a:p>
          </p:txBody>
        </p:sp>
        <p:sp>
          <p:nvSpPr>
            <p:cNvPr id="119855" name="Text Box 47"/>
            <p:cNvSpPr txBox="1">
              <a:spLocks noChangeArrowheads="1"/>
            </p:cNvSpPr>
            <p:nvPr/>
          </p:nvSpPr>
          <p:spPr bwMode="auto">
            <a:xfrm>
              <a:off x="1907" y="882"/>
              <a:ext cx="2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CC3300"/>
                  </a:solidFill>
                </a:rPr>
                <a:t>P</a:t>
              </a:r>
            </a:p>
          </p:txBody>
        </p:sp>
        <p:sp>
          <p:nvSpPr>
            <p:cNvPr id="119856" name="Line 48"/>
            <p:cNvSpPr>
              <a:spLocks noChangeShapeType="1"/>
            </p:cNvSpPr>
            <p:nvPr/>
          </p:nvSpPr>
          <p:spPr bwMode="auto">
            <a:xfrm>
              <a:off x="283" y="426"/>
              <a:ext cx="38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9857" name="Line 49"/>
            <p:cNvSpPr>
              <a:spLocks noChangeShapeType="1"/>
            </p:cNvSpPr>
            <p:nvPr/>
          </p:nvSpPr>
          <p:spPr bwMode="auto">
            <a:xfrm>
              <a:off x="291" y="1338"/>
              <a:ext cx="38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9858" name="Line 50"/>
            <p:cNvSpPr>
              <a:spLocks noChangeShapeType="1"/>
            </p:cNvSpPr>
            <p:nvPr/>
          </p:nvSpPr>
          <p:spPr bwMode="auto">
            <a:xfrm>
              <a:off x="339" y="426"/>
              <a:ext cx="0" cy="912"/>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9859" name="Text Box 51"/>
            <p:cNvSpPr txBox="1">
              <a:spLocks noChangeArrowheads="1"/>
            </p:cNvSpPr>
            <p:nvPr/>
          </p:nvSpPr>
          <p:spPr bwMode="auto">
            <a:xfrm rot="16200000">
              <a:off x="73" y="771"/>
              <a:ext cx="23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l</a:t>
              </a:r>
              <a:r>
                <a:rPr lang="en-US" baseline="-25000"/>
                <a:t>0</a:t>
              </a:r>
            </a:p>
          </p:txBody>
        </p:sp>
        <p:sp>
          <p:nvSpPr>
            <p:cNvPr id="119860" name="Line 52"/>
            <p:cNvSpPr>
              <a:spLocks noChangeShapeType="1"/>
            </p:cNvSpPr>
            <p:nvPr/>
          </p:nvSpPr>
          <p:spPr bwMode="auto">
            <a:xfrm flipV="1">
              <a:off x="1347" y="714"/>
              <a:ext cx="192"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9861" name="Line 53"/>
            <p:cNvSpPr>
              <a:spLocks noChangeShapeType="1"/>
            </p:cNvSpPr>
            <p:nvPr/>
          </p:nvSpPr>
          <p:spPr bwMode="auto">
            <a:xfrm flipV="1">
              <a:off x="579" y="714"/>
              <a:ext cx="192"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9862" name="Line 54"/>
            <p:cNvSpPr>
              <a:spLocks noChangeShapeType="1"/>
            </p:cNvSpPr>
            <p:nvPr/>
          </p:nvSpPr>
          <p:spPr bwMode="auto">
            <a:xfrm flipV="1">
              <a:off x="1347" y="714"/>
              <a:ext cx="192"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9863" name="Line 55"/>
            <p:cNvSpPr>
              <a:spLocks noChangeShapeType="1"/>
            </p:cNvSpPr>
            <p:nvPr/>
          </p:nvSpPr>
          <p:spPr bwMode="auto">
            <a:xfrm flipV="1">
              <a:off x="2691" y="570"/>
              <a:ext cx="192"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9864" name="Text Box 56"/>
            <p:cNvSpPr txBox="1">
              <a:spLocks noChangeArrowheads="1"/>
            </p:cNvSpPr>
            <p:nvPr/>
          </p:nvSpPr>
          <p:spPr bwMode="auto">
            <a:xfrm>
              <a:off x="723" y="546"/>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1</a:t>
              </a:r>
            </a:p>
          </p:txBody>
        </p:sp>
        <p:sp>
          <p:nvSpPr>
            <p:cNvPr id="119865" name="Text Box 57"/>
            <p:cNvSpPr txBox="1">
              <a:spLocks noChangeArrowheads="1"/>
            </p:cNvSpPr>
            <p:nvPr/>
          </p:nvSpPr>
          <p:spPr bwMode="auto">
            <a:xfrm>
              <a:off x="1491" y="522"/>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2</a:t>
              </a:r>
            </a:p>
          </p:txBody>
        </p:sp>
        <p:sp>
          <p:nvSpPr>
            <p:cNvPr id="119866" name="Text Box 58"/>
            <p:cNvSpPr txBox="1">
              <a:spLocks noChangeArrowheads="1"/>
            </p:cNvSpPr>
            <p:nvPr/>
          </p:nvSpPr>
          <p:spPr bwMode="auto">
            <a:xfrm>
              <a:off x="2515" y="554"/>
              <a:ext cx="25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t>3</a:t>
              </a:r>
            </a:p>
          </p:txBody>
        </p:sp>
        <p:sp>
          <p:nvSpPr>
            <p:cNvPr id="119867" name="Line 59"/>
            <p:cNvSpPr>
              <a:spLocks noChangeShapeType="1"/>
            </p:cNvSpPr>
            <p:nvPr/>
          </p:nvSpPr>
          <p:spPr bwMode="auto">
            <a:xfrm>
              <a:off x="491" y="314"/>
              <a:ext cx="0" cy="109"/>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9868" name="Line 60"/>
            <p:cNvSpPr>
              <a:spLocks noChangeShapeType="1"/>
            </p:cNvSpPr>
            <p:nvPr/>
          </p:nvSpPr>
          <p:spPr bwMode="auto">
            <a:xfrm>
              <a:off x="2971" y="314"/>
              <a:ext cx="0" cy="109"/>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9869" name="Line 61"/>
            <p:cNvSpPr>
              <a:spLocks noChangeShapeType="1"/>
            </p:cNvSpPr>
            <p:nvPr/>
          </p:nvSpPr>
          <p:spPr bwMode="auto">
            <a:xfrm>
              <a:off x="2976" y="1335"/>
              <a:ext cx="0" cy="1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19870" name="Group 62"/>
          <p:cNvGrpSpPr>
            <a:grpSpLocks/>
          </p:cNvGrpSpPr>
          <p:nvPr/>
        </p:nvGrpSpPr>
        <p:grpSpPr bwMode="auto">
          <a:xfrm>
            <a:off x="5576888" y="4724400"/>
            <a:ext cx="2693987" cy="952500"/>
            <a:chOff x="3513" y="2976"/>
            <a:chExt cx="1697" cy="600"/>
          </a:xfrm>
        </p:grpSpPr>
        <p:sp>
          <p:nvSpPr>
            <p:cNvPr id="119871" name="AutoShape 63"/>
            <p:cNvSpPr>
              <a:spLocks noChangeAspect="1" noChangeArrowheads="1" noTextEdit="1"/>
            </p:cNvSpPr>
            <p:nvPr/>
          </p:nvSpPr>
          <p:spPr bwMode="auto">
            <a:xfrm>
              <a:off x="4085" y="2976"/>
              <a:ext cx="898" cy="5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19872" name="Text Box 64"/>
            <p:cNvSpPr txBox="1">
              <a:spLocks noChangeArrowheads="1"/>
            </p:cNvSpPr>
            <p:nvPr/>
          </p:nvSpPr>
          <p:spPr bwMode="auto">
            <a:xfrm>
              <a:off x="3513" y="3161"/>
              <a:ext cx="72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CC3300"/>
                  </a:solidFill>
                </a:rPr>
                <a:t>P</a:t>
              </a:r>
              <a:r>
                <a:rPr lang="en-US" sz="2800" baseline="-25000">
                  <a:solidFill>
                    <a:srgbClr val="CC3300"/>
                  </a:solidFill>
                </a:rPr>
                <a:t>cp1</a:t>
              </a:r>
              <a:r>
                <a:rPr lang="en-US" sz="2800" baseline="-25000"/>
                <a:t>    </a:t>
              </a:r>
            </a:p>
          </p:txBody>
        </p:sp>
        <p:sp>
          <p:nvSpPr>
            <p:cNvPr id="119873" name="Text Box 65"/>
            <p:cNvSpPr txBox="1">
              <a:spLocks noChangeArrowheads="1"/>
            </p:cNvSpPr>
            <p:nvPr/>
          </p:nvSpPr>
          <p:spPr bwMode="auto">
            <a:xfrm>
              <a:off x="3899" y="3153"/>
              <a:ext cx="24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CC33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CC3300"/>
                  </a:solidFill>
                </a:rPr>
                <a:t>=</a:t>
              </a:r>
            </a:p>
          </p:txBody>
        </p:sp>
        <p:sp>
          <p:nvSpPr>
            <p:cNvPr id="119874" name="Line 66"/>
            <p:cNvSpPr>
              <a:spLocks noChangeShapeType="1"/>
            </p:cNvSpPr>
            <p:nvPr/>
          </p:nvSpPr>
          <p:spPr bwMode="auto">
            <a:xfrm>
              <a:off x="4154" y="3313"/>
              <a:ext cx="750" cy="1"/>
            </a:xfrm>
            <a:prstGeom prst="line">
              <a:avLst/>
            </a:prstGeom>
            <a:noFill/>
            <a:ln w="12700">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9875" name="Rectangle 67"/>
            <p:cNvSpPr>
              <a:spLocks noChangeArrowheads="1"/>
            </p:cNvSpPr>
            <p:nvPr/>
          </p:nvSpPr>
          <p:spPr bwMode="auto">
            <a:xfrm>
              <a:off x="4176" y="3024"/>
              <a:ext cx="744"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r>
                <a:rPr lang="en-US" sz="2800">
                  <a:solidFill>
                    <a:srgbClr val="CC3300"/>
                  </a:solidFill>
                </a:rPr>
                <a:t>27F</a:t>
              </a:r>
              <a:r>
                <a:rPr lang="el-GR" sz="2800">
                  <a:solidFill>
                    <a:srgbClr val="CC3300"/>
                  </a:solidFill>
                </a:rPr>
                <a:t>σ</a:t>
              </a:r>
              <a:r>
                <a:rPr lang="en-US" sz="2800" baseline="-25000">
                  <a:solidFill>
                    <a:srgbClr val="CC3300"/>
                  </a:solidFill>
                </a:rPr>
                <a:t>c</a:t>
              </a:r>
              <a:endParaRPr lang="el-GR" sz="2800" baseline="-25000">
                <a:solidFill>
                  <a:srgbClr val="CC3300"/>
                </a:solidFill>
              </a:endParaRPr>
            </a:p>
          </p:txBody>
        </p:sp>
        <p:sp>
          <p:nvSpPr>
            <p:cNvPr id="119876" name="Text Box 68"/>
            <p:cNvSpPr txBox="1">
              <a:spLocks noChangeArrowheads="1"/>
            </p:cNvSpPr>
            <p:nvPr/>
          </p:nvSpPr>
          <p:spPr bwMode="auto">
            <a:xfrm>
              <a:off x="4314" y="3249"/>
              <a:ext cx="36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CC3300"/>
                  </a:solidFill>
                </a:rPr>
                <a:t>8n</a:t>
              </a:r>
            </a:p>
          </p:txBody>
        </p:sp>
        <p:sp>
          <p:nvSpPr>
            <p:cNvPr id="119877" name="Text Box 69"/>
            <p:cNvSpPr txBox="1">
              <a:spLocks noChangeArrowheads="1"/>
            </p:cNvSpPr>
            <p:nvPr/>
          </p:nvSpPr>
          <p:spPr bwMode="auto">
            <a:xfrm>
              <a:off x="5094" y="3066"/>
              <a:ext cx="11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grpSp>
      <p:sp>
        <p:nvSpPr>
          <p:cNvPr id="119878" name="Text Box 70"/>
          <p:cNvSpPr txBox="1">
            <a:spLocks noChangeArrowheads="1"/>
          </p:cNvSpPr>
          <p:nvPr/>
        </p:nvSpPr>
        <p:spPr bwMode="auto">
          <a:xfrm>
            <a:off x="8959850" y="544353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graphicFrame>
        <p:nvGraphicFramePr>
          <p:cNvPr id="119879" name="Object 71"/>
          <p:cNvGraphicFramePr>
            <a:graphicFrameLocks noChangeAspect="1"/>
          </p:cNvGraphicFramePr>
          <p:nvPr/>
        </p:nvGraphicFramePr>
        <p:xfrm>
          <a:off x="3733800" y="3962400"/>
          <a:ext cx="1600200" cy="955675"/>
        </p:xfrm>
        <a:graphic>
          <a:graphicData uri="http://schemas.openxmlformats.org/presentationml/2006/ole">
            <mc:AlternateContent xmlns:mc="http://schemas.openxmlformats.org/markup-compatibility/2006">
              <mc:Choice xmlns:v="urn:schemas-microsoft-com:vml" Requires="v">
                <p:oleObj spid="_x0000_s119924" name="Equation" r:id="rId15" imgW="850680" imgH="507960" progId="Equation.DSMT4">
                  <p:embed/>
                </p:oleObj>
              </mc:Choice>
              <mc:Fallback>
                <p:oleObj name="Equation" r:id="rId15" imgW="850680" imgH="507960" progId="Equation.DSMT4">
                  <p:embed/>
                  <p:pic>
                    <p:nvPicPr>
                      <p:cNvPr id="0" name="Object 7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733800" y="3962400"/>
                        <a:ext cx="1600200" cy="955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19880" name="Text Box 72"/>
          <p:cNvSpPr txBox="1">
            <a:spLocks noChangeArrowheads="1"/>
          </p:cNvSpPr>
          <p:nvPr/>
        </p:nvSpPr>
        <p:spPr bwMode="auto">
          <a:xfrm>
            <a:off x="746125" y="59848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119881" name="Text Box 73"/>
          <p:cNvSpPr txBox="1">
            <a:spLocks noChangeArrowheads="1"/>
          </p:cNvSpPr>
          <p:nvPr/>
        </p:nvSpPr>
        <p:spPr bwMode="auto">
          <a:xfrm>
            <a:off x="665163" y="6189663"/>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119882" name="Text Box 74"/>
          <p:cNvSpPr txBox="1">
            <a:spLocks noChangeArrowheads="1"/>
          </p:cNvSpPr>
          <p:nvPr/>
        </p:nvSpPr>
        <p:spPr bwMode="auto">
          <a:xfrm>
            <a:off x="441325" y="61372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graphicFrame>
        <p:nvGraphicFramePr>
          <p:cNvPr id="119883" name="Object 75"/>
          <p:cNvGraphicFramePr>
            <a:graphicFrameLocks noChangeAspect="1"/>
          </p:cNvGraphicFramePr>
          <p:nvPr/>
        </p:nvGraphicFramePr>
        <p:xfrm>
          <a:off x="914400" y="5640388"/>
          <a:ext cx="6288088" cy="1065212"/>
        </p:xfrm>
        <a:graphic>
          <a:graphicData uri="http://schemas.openxmlformats.org/presentationml/2006/ole">
            <mc:AlternateContent xmlns:mc="http://schemas.openxmlformats.org/markup-compatibility/2006">
              <mc:Choice xmlns:v="urn:schemas-microsoft-com:vml" Requires="v">
                <p:oleObj spid="_x0000_s119925" name="Equation" r:id="rId17" imgW="2476440" imgH="419040" progId="Equation.3">
                  <p:embed/>
                </p:oleObj>
              </mc:Choice>
              <mc:Fallback>
                <p:oleObj name="Equation" r:id="rId17" imgW="2476440" imgH="419040" progId="Equation.3">
                  <p:embed/>
                  <p:pic>
                    <p:nvPicPr>
                      <p:cNvPr id="0" name="Object 7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914400" y="5640388"/>
                        <a:ext cx="6288088" cy="10652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19884" name="Text Box 76"/>
          <p:cNvSpPr txBox="1">
            <a:spLocks noChangeArrowheads="1"/>
          </p:cNvSpPr>
          <p:nvPr/>
        </p:nvSpPr>
        <p:spPr bwMode="auto">
          <a:xfrm>
            <a:off x="136525" y="52990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119885" name="Text Box 77"/>
          <p:cNvSpPr txBox="1">
            <a:spLocks noChangeArrowheads="1"/>
          </p:cNvSpPr>
          <p:nvPr/>
        </p:nvSpPr>
        <p:spPr bwMode="auto">
          <a:xfrm>
            <a:off x="6003925" y="33416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graphicFrame>
        <p:nvGraphicFramePr>
          <p:cNvPr id="119886" name="Object 78"/>
          <p:cNvGraphicFramePr>
            <a:graphicFrameLocks noChangeAspect="1"/>
          </p:cNvGraphicFramePr>
          <p:nvPr/>
        </p:nvGraphicFramePr>
        <p:xfrm>
          <a:off x="1752600" y="3006725"/>
          <a:ext cx="1816100" cy="1022350"/>
        </p:xfrm>
        <a:graphic>
          <a:graphicData uri="http://schemas.openxmlformats.org/presentationml/2006/ole">
            <mc:AlternateContent xmlns:mc="http://schemas.openxmlformats.org/markup-compatibility/2006">
              <mc:Choice xmlns:v="urn:schemas-microsoft-com:vml" Requires="v">
                <p:oleObj spid="_x0000_s119926" name="Equation" r:id="rId19" imgW="901440" imgH="507960" progId="Equation.3">
                  <p:embed/>
                </p:oleObj>
              </mc:Choice>
              <mc:Fallback>
                <p:oleObj name="Equation" r:id="rId19" imgW="901440" imgH="507960" progId="Equation.3">
                  <p:embed/>
                  <p:pic>
                    <p:nvPicPr>
                      <p:cNvPr id="0" name="Object 78"/>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752600" y="3006725"/>
                        <a:ext cx="1816100" cy="10223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19887" name="Text Box 79"/>
          <p:cNvSpPr txBox="1">
            <a:spLocks noChangeArrowheads="1"/>
          </p:cNvSpPr>
          <p:nvPr/>
        </p:nvSpPr>
        <p:spPr bwMode="auto">
          <a:xfrm>
            <a:off x="6080125" y="42560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graphicFrame>
        <p:nvGraphicFramePr>
          <p:cNvPr id="119888" name="Object 80"/>
          <p:cNvGraphicFramePr>
            <a:graphicFrameLocks noChangeAspect="1"/>
          </p:cNvGraphicFramePr>
          <p:nvPr/>
        </p:nvGraphicFramePr>
        <p:xfrm>
          <a:off x="1704975" y="3967163"/>
          <a:ext cx="1841500" cy="1009650"/>
        </p:xfrm>
        <a:graphic>
          <a:graphicData uri="http://schemas.openxmlformats.org/presentationml/2006/ole">
            <mc:AlternateContent xmlns:mc="http://schemas.openxmlformats.org/markup-compatibility/2006">
              <mc:Choice xmlns:v="urn:schemas-microsoft-com:vml" Requires="v">
                <p:oleObj spid="_x0000_s119927" name="Equation" r:id="rId21" imgW="927000" imgH="507960" progId="Equation.3">
                  <p:embed/>
                </p:oleObj>
              </mc:Choice>
              <mc:Fallback>
                <p:oleObj name="Equation" r:id="rId21" imgW="927000" imgH="507960" progId="Equation.3">
                  <p:embed/>
                  <p:pic>
                    <p:nvPicPr>
                      <p:cNvPr id="0" name="Object 80"/>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1704975" y="3967163"/>
                        <a:ext cx="1841500" cy="10096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19889" name="Text Box 81"/>
          <p:cNvSpPr txBox="1">
            <a:spLocks noChangeArrowheads="1"/>
          </p:cNvSpPr>
          <p:nvPr/>
        </p:nvSpPr>
        <p:spPr bwMode="auto">
          <a:xfrm>
            <a:off x="2422525" y="49418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graphicFrame>
        <p:nvGraphicFramePr>
          <p:cNvPr id="119890" name="Object 82"/>
          <p:cNvGraphicFramePr>
            <a:graphicFrameLocks noChangeAspect="1"/>
          </p:cNvGraphicFramePr>
          <p:nvPr/>
        </p:nvGraphicFramePr>
        <p:xfrm>
          <a:off x="2768600" y="4991100"/>
          <a:ext cx="1854200" cy="785813"/>
        </p:xfrm>
        <a:graphic>
          <a:graphicData uri="http://schemas.openxmlformats.org/presentationml/2006/ole">
            <mc:AlternateContent xmlns:mc="http://schemas.openxmlformats.org/markup-compatibility/2006">
              <mc:Choice xmlns:v="urn:schemas-microsoft-com:vml" Requires="v">
                <p:oleObj spid="_x0000_s119928" name="Equation" r:id="rId23" imgW="927000" imgH="393480" progId="Equation.3">
                  <p:embed/>
                </p:oleObj>
              </mc:Choice>
              <mc:Fallback>
                <p:oleObj name="Equation" r:id="rId23" imgW="927000" imgH="393480" progId="Equation.3">
                  <p:embed/>
                  <p:pic>
                    <p:nvPicPr>
                      <p:cNvPr id="0" name="Object 82"/>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2768600" y="4991100"/>
                        <a:ext cx="1854200" cy="7858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119891" name="Group 83"/>
          <p:cNvGrpSpPr>
            <a:grpSpLocks/>
          </p:cNvGrpSpPr>
          <p:nvPr/>
        </p:nvGrpSpPr>
        <p:grpSpPr bwMode="auto">
          <a:xfrm>
            <a:off x="482600" y="1270000"/>
            <a:ext cx="4241800" cy="1941513"/>
            <a:chOff x="304" y="800"/>
            <a:chExt cx="2672" cy="1223"/>
          </a:xfrm>
        </p:grpSpPr>
        <p:grpSp>
          <p:nvGrpSpPr>
            <p:cNvPr id="119892" name="Group 84"/>
            <p:cNvGrpSpPr>
              <a:grpSpLocks/>
            </p:cNvGrpSpPr>
            <p:nvPr/>
          </p:nvGrpSpPr>
          <p:grpSpPr bwMode="auto">
            <a:xfrm>
              <a:off x="304" y="800"/>
              <a:ext cx="2606" cy="1223"/>
              <a:chOff x="304" y="800"/>
              <a:chExt cx="2606" cy="1223"/>
            </a:xfrm>
          </p:grpSpPr>
          <p:sp>
            <p:nvSpPr>
              <p:cNvPr id="119893" name="Oval 85"/>
              <p:cNvSpPr>
                <a:spLocks noChangeArrowheads="1"/>
              </p:cNvSpPr>
              <p:nvPr/>
            </p:nvSpPr>
            <p:spPr bwMode="auto">
              <a:xfrm>
                <a:off x="1322" y="1290"/>
                <a:ext cx="58" cy="58"/>
              </a:xfrm>
              <a:prstGeom prst="ellipse">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9894" name="Oval 86"/>
              <p:cNvSpPr>
                <a:spLocks noChangeArrowheads="1"/>
              </p:cNvSpPr>
              <p:nvPr/>
            </p:nvSpPr>
            <p:spPr bwMode="auto">
              <a:xfrm>
                <a:off x="2852" y="1290"/>
                <a:ext cx="58" cy="58"/>
              </a:xfrm>
              <a:prstGeom prst="ellipse">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9895" name="Oval 87"/>
              <p:cNvSpPr>
                <a:spLocks noChangeArrowheads="1"/>
              </p:cNvSpPr>
              <p:nvPr/>
            </p:nvSpPr>
            <p:spPr bwMode="auto">
              <a:xfrm>
                <a:off x="548" y="1282"/>
                <a:ext cx="58" cy="58"/>
              </a:xfrm>
              <a:prstGeom prst="ellipse">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9896" name="Text Box 88"/>
              <p:cNvSpPr txBox="1">
                <a:spLocks noChangeArrowheads="1"/>
              </p:cNvSpPr>
              <p:nvPr/>
            </p:nvSpPr>
            <p:spPr bwMode="auto">
              <a:xfrm>
                <a:off x="479" y="1442"/>
                <a:ext cx="2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A</a:t>
                </a:r>
              </a:p>
            </p:txBody>
          </p:sp>
          <p:sp>
            <p:nvSpPr>
              <p:cNvPr id="119897" name="Line 89"/>
              <p:cNvSpPr>
                <a:spLocks noChangeShapeType="1"/>
              </p:cNvSpPr>
              <p:nvPr/>
            </p:nvSpPr>
            <p:spPr bwMode="auto">
              <a:xfrm>
                <a:off x="1344" y="930"/>
                <a:ext cx="0" cy="384"/>
              </a:xfrm>
              <a:prstGeom prst="line">
                <a:avLst/>
              </a:prstGeom>
              <a:noFill/>
              <a:ln w="28575">
                <a:solidFill>
                  <a:srgbClr val="336699"/>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9898" name="Line 90"/>
              <p:cNvSpPr>
                <a:spLocks noChangeShapeType="1"/>
              </p:cNvSpPr>
              <p:nvPr/>
            </p:nvSpPr>
            <p:spPr bwMode="auto">
              <a:xfrm>
                <a:off x="582" y="900"/>
                <a:ext cx="0" cy="384"/>
              </a:xfrm>
              <a:prstGeom prst="line">
                <a:avLst/>
              </a:prstGeom>
              <a:noFill/>
              <a:ln w="28575">
                <a:solidFill>
                  <a:srgbClr val="336699"/>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9899" name="Line 91"/>
              <p:cNvSpPr>
                <a:spLocks noChangeShapeType="1"/>
              </p:cNvSpPr>
              <p:nvPr/>
            </p:nvSpPr>
            <p:spPr bwMode="auto">
              <a:xfrm>
                <a:off x="2877" y="936"/>
                <a:ext cx="0" cy="384"/>
              </a:xfrm>
              <a:prstGeom prst="line">
                <a:avLst/>
              </a:prstGeom>
              <a:noFill/>
              <a:ln w="28575">
                <a:solidFill>
                  <a:srgbClr val="336699"/>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9900" name="Text Box 92"/>
              <p:cNvSpPr txBox="1">
                <a:spLocks noChangeArrowheads="1"/>
              </p:cNvSpPr>
              <p:nvPr/>
            </p:nvSpPr>
            <p:spPr bwMode="auto">
              <a:xfrm>
                <a:off x="2581" y="824"/>
                <a:ext cx="32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336699"/>
                    </a:solidFill>
                  </a:rPr>
                  <a:t>N</a:t>
                </a:r>
                <a:r>
                  <a:rPr lang="en-US" baseline="-25000">
                    <a:solidFill>
                      <a:srgbClr val="336699"/>
                    </a:solidFill>
                  </a:rPr>
                  <a:t>3</a:t>
                </a:r>
              </a:p>
            </p:txBody>
          </p:sp>
          <p:sp>
            <p:nvSpPr>
              <p:cNvPr id="119901" name="Text Box 93"/>
              <p:cNvSpPr txBox="1">
                <a:spLocks noChangeArrowheads="1"/>
              </p:cNvSpPr>
              <p:nvPr/>
            </p:nvSpPr>
            <p:spPr bwMode="auto">
              <a:xfrm>
                <a:off x="1048" y="807"/>
                <a:ext cx="32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336699"/>
                    </a:solidFill>
                  </a:rPr>
                  <a:t>N</a:t>
                </a:r>
                <a:r>
                  <a:rPr lang="en-US" baseline="-25000">
                    <a:solidFill>
                      <a:srgbClr val="336699"/>
                    </a:solidFill>
                  </a:rPr>
                  <a:t>2</a:t>
                </a:r>
              </a:p>
            </p:txBody>
          </p:sp>
          <p:sp>
            <p:nvSpPr>
              <p:cNvPr id="119902" name="Text Box 94"/>
              <p:cNvSpPr txBox="1">
                <a:spLocks noChangeArrowheads="1"/>
              </p:cNvSpPr>
              <p:nvPr/>
            </p:nvSpPr>
            <p:spPr bwMode="auto">
              <a:xfrm>
                <a:off x="304" y="800"/>
                <a:ext cx="32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336699"/>
                    </a:solidFill>
                  </a:rPr>
                  <a:t>N</a:t>
                </a:r>
                <a:r>
                  <a:rPr lang="en-US" baseline="-25000">
                    <a:solidFill>
                      <a:srgbClr val="336699"/>
                    </a:solidFill>
                  </a:rPr>
                  <a:t>1</a:t>
                </a:r>
              </a:p>
            </p:txBody>
          </p:sp>
          <p:sp>
            <p:nvSpPr>
              <p:cNvPr id="119903" name="Text Box 95"/>
              <p:cNvSpPr txBox="1">
                <a:spLocks noChangeArrowheads="1"/>
              </p:cNvSpPr>
              <p:nvPr/>
            </p:nvSpPr>
            <p:spPr bwMode="auto">
              <a:xfrm>
                <a:off x="851" y="1619"/>
                <a:ext cx="38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00"/>
                    </a:solidFill>
                  </a:rPr>
                  <a:t>∆l</a:t>
                </a:r>
                <a:r>
                  <a:rPr lang="en-US" sz="2800" baseline="-25000">
                    <a:solidFill>
                      <a:srgbClr val="FF0000"/>
                    </a:solidFill>
                  </a:rPr>
                  <a:t>1</a:t>
                </a:r>
              </a:p>
            </p:txBody>
          </p:sp>
          <p:grpSp>
            <p:nvGrpSpPr>
              <p:cNvPr id="119904" name="Group 96"/>
              <p:cNvGrpSpPr>
                <a:grpSpLocks/>
              </p:cNvGrpSpPr>
              <p:nvPr/>
            </p:nvGrpSpPr>
            <p:grpSpPr bwMode="auto">
              <a:xfrm>
                <a:off x="576" y="1324"/>
                <a:ext cx="2304" cy="506"/>
                <a:chOff x="-2592" y="1558"/>
                <a:chExt cx="2304" cy="506"/>
              </a:xfrm>
            </p:grpSpPr>
            <p:sp>
              <p:nvSpPr>
                <p:cNvPr id="119905" name="Line 97"/>
                <p:cNvSpPr>
                  <a:spLocks noChangeShapeType="1"/>
                </p:cNvSpPr>
                <p:nvPr/>
              </p:nvSpPr>
              <p:spPr bwMode="auto">
                <a:xfrm>
                  <a:off x="-2592" y="1654"/>
                  <a:ext cx="2303" cy="381"/>
                </a:xfrm>
                <a:prstGeom prst="line">
                  <a:avLst/>
                </a:prstGeom>
                <a:noFill/>
                <a:ln w="28575">
                  <a:solidFill>
                    <a:srgbClr val="CC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9906" name="Line 98"/>
                <p:cNvSpPr>
                  <a:spLocks noChangeShapeType="1"/>
                </p:cNvSpPr>
                <p:nvPr/>
              </p:nvSpPr>
              <p:spPr bwMode="auto">
                <a:xfrm>
                  <a:off x="-2592" y="1558"/>
                  <a:ext cx="0" cy="96"/>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9907" name="Line 99"/>
                <p:cNvSpPr>
                  <a:spLocks noChangeShapeType="1"/>
                </p:cNvSpPr>
                <p:nvPr/>
              </p:nvSpPr>
              <p:spPr bwMode="auto">
                <a:xfrm>
                  <a:off x="-1818" y="1558"/>
                  <a:ext cx="0" cy="227"/>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9908" name="Line 100"/>
                <p:cNvSpPr>
                  <a:spLocks noChangeShapeType="1"/>
                </p:cNvSpPr>
                <p:nvPr/>
              </p:nvSpPr>
              <p:spPr bwMode="auto">
                <a:xfrm>
                  <a:off x="-288" y="1558"/>
                  <a:ext cx="0" cy="48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9909" name="Line 101"/>
                <p:cNvSpPr>
                  <a:spLocks noChangeShapeType="1"/>
                </p:cNvSpPr>
                <p:nvPr/>
              </p:nvSpPr>
              <p:spPr bwMode="auto">
                <a:xfrm>
                  <a:off x="-2590" y="1618"/>
                  <a:ext cx="326" cy="408"/>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9910" name="Line 102"/>
                <p:cNvSpPr>
                  <a:spLocks noChangeShapeType="1"/>
                </p:cNvSpPr>
                <p:nvPr/>
              </p:nvSpPr>
              <p:spPr bwMode="auto">
                <a:xfrm>
                  <a:off x="-1812" y="1654"/>
                  <a:ext cx="617" cy="410"/>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19911" name="Text Box 103"/>
              <p:cNvSpPr txBox="1">
                <a:spLocks noChangeArrowheads="1"/>
              </p:cNvSpPr>
              <p:nvPr/>
            </p:nvSpPr>
            <p:spPr bwMode="auto">
              <a:xfrm>
                <a:off x="1911" y="1641"/>
                <a:ext cx="38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00"/>
                    </a:solidFill>
                  </a:rPr>
                  <a:t>∆l</a:t>
                </a:r>
                <a:r>
                  <a:rPr lang="en-US" sz="2800" baseline="-25000">
                    <a:solidFill>
                      <a:srgbClr val="FF0000"/>
                    </a:solidFill>
                  </a:rPr>
                  <a:t>2</a:t>
                </a:r>
              </a:p>
            </p:txBody>
          </p:sp>
          <p:sp>
            <p:nvSpPr>
              <p:cNvPr id="119912" name="Line 104"/>
              <p:cNvSpPr>
                <a:spLocks noChangeShapeType="1"/>
              </p:cNvSpPr>
              <p:nvPr/>
            </p:nvSpPr>
            <p:spPr bwMode="auto">
              <a:xfrm flipH="1">
                <a:off x="2757" y="1572"/>
                <a:ext cx="125" cy="292"/>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9913" name="Text Box 105"/>
              <p:cNvSpPr txBox="1">
                <a:spLocks noChangeArrowheads="1"/>
              </p:cNvSpPr>
              <p:nvPr/>
            </p:nvSpPr>
            <p:spPr bwMode="auto">
              <a:xfrm>
                <a:off x="2499" y="1696"/>
                <a:ext cx="39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00"/>
                    </a:solidFill>
                    <a:latin typeface="Times New Roman" pitchFamily="18" charset="0"/>
                    <a:cs typeface="Times New Roman" pitchFamily="18" charset="0"/>
                  </a:rPr>
                  <a:t>∆l</a:t>
                </a:r>
                <a:r>
                  <a:rPr lang="en-US" sz="2800" baseline="-25000">
                    <a:solidFill>
                      <a:srgbClr val="FF0000"/>
                    </a:solidFill>
                    <a:latin typeface="Times New Roman" pitchFamily="18" charset="0"/>
                    <a:cs typeface="Times New Roman" pitchFamily="18" charset="0"/>
                  </a:rPr>
                  <a:t>3</a:t>
                </a:r>
              </a:p>
            </p:txBody>
          </p:sp>
        </p:grpSp>
        <p:sp>
          <p:nvSpPr>
            <p:cNvPr id="119914" name="Line 106"/>
            <p:cNvSpPr>
              <a:spLocks noChangeShapeType="1"/>
            </p:cNvSpPr>
            <p:nvPr/>
          </p:nvSpPr>
          <p:spPr bwMode="auto">
            <a:xfrm>
              <a:off x="480" y="1422"/>
              <a:ext cx="2496" cy="0"/>
            </a:xfrm>
            <a:prstGeom prst="line">
              <a:avLst/>
            </a:prstGeom>
            <a:noFill/>
            <a:ln w="9525">
              <a:solidFill>
                <a:srgbClr val="996633"/>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19915" name="Text Box 107"/>
          <p:cNvSpPr txBox="1">
            <a:spLocks noChangeArrowheads="1"/>
          </p:cNvSpPr>
          <p:nvPr/>
        </p:nvSpPr>
        <p:spPr bwMode="auto">
          <a:xfrm>
            <a:off x="3717925" y="32654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graphicFrame>
        <p:nvGraphicFramePr>
          <p:cNvPr id="119916" name="Object 108"/>
          <p:cNvGraphicFramePr>
            <a:graphicFrameLocks noChangeAspect="1"/>
          </p:cNvGraphicFramePr>
          <p:nvPr/>
        </p:nvGraphicFramePr>
        <p:xfrm>
          <a:off x="3810000" y="3017838"/>
          <a:ext cx="1828800" cy="1001712"/>
        </p:xfrm>
        <a:graphic>
          <a:graphicData uri="http://schemas.openxmlformats.org/presentationml/2006/ole">
            <mc:AlternateContent xmlns:mc="http://schemas.openxmlformats.org/markup-compatibility/2006">
              <mc:Choice xmlns:v="urn:schemas-microsoft-com:vml" Requires="v">
                <p:oleObj spid="_x0000_s119929" name="Equation" r:id="rId25" imgW="927000" imgH="507960" progId="Equation.3">
                  <p:embed/>
                </p:oleObj>
              </mc:Choice>
              <mc:Fallback>
                <p:oleObj name="Equation" r:id="rId25" imgW="927000" imgH="507960" progId="Equation.3">
                  <p:embed/>
                  <p:pic>
                    <p:nvPicPr>
                      <p:cNvPr id="0" name="Object 108"/>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3810000" y="3017838"/>
                        <a:ext cx="1828800" cy="10017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19917" name="Text Box 109"/>
          <p:cNvSpPr txBox="1">
            <a:spLocks noChangeArrowheads="1"/>
          </p:cNvSpPr>
          <p:nvPr/>
        </p:nvSpPr>
        <p:spPr bwMode="auto">
          <a:xfrm>
            <a:off x="2193925" y="-11113"/>
            <a:ext cx="200660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Giai đoạn 1</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grpId="0" nodeType="clickEffect">
                                  <p:stCondLst>
                                    <p:cond delay="0"/>
                                  </p:stCondLst>
                                  <p:childTnLst>
                                    <p:set>
                                      <p:cBhvr>
                                        <p:cTn id="6" dur="1" fill="hold">
                                          <p:stCondLst>
                                            <p:cond delay="0"/>
                                          </p:stCondLst>
                                        </p:cTn>
                                        <p:tgtEl>
                                          <p:spTgt spid="119917"/>
                                        </p:tgtEl>
                                        <p:attrNameLst>
                                          <p:attrName>style.visibility</p:attrName>
                                        </p:attrNameLst>
                                      </p:cBhvr>
                                      <p:to>
                                        <p:strVal val="visible"/>
                                      </p:to>
                                    </p:set>
                                    <p:animEffect transition="in" filter="wheel(4)">
                                      <p:cBhvr>
                                        <p:cTn id="7" dur="2000"/>
                                        <p:tgtEl>
                                          <p:spTgt spid="11991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119832"/>
                                        </p:tgtEl>
                                        <p:attrNameLst>
                                          <p:attrName>style.visibility</p:attrName>
                                        </p:attrNameLst>
                                      </p:cBhvr>
                                      <p:to>
                                        <p:strVal val="visible"/>
                                      </p:to>
                                    </p:set>
                                    <p:animEffect transition="in" filter="wheel(4)">
                                      <p:cBhvr>
                                        <p:cTn id="12" dur="2000"/>
                                        <p:tgtEl>
                                          <p:spTgt spid="11983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119891"/>
                                        </p:tgtEl>
                                        <p:attrNameLst>
                                          <p:attrName>style.visibility</p:attrName>
                                        </p:attrNameLst>
                                      </p:cBhvr>
                                      <p:to>
                                        <p:strVal val="visible"/>
                                      </p:to>
                                    </p:set>
                                    <p:animEffect transition="in" filter="wheel(4)">
                                      <p:cBhvr>
                                        <p:cTn id="17" dur="2000"/>
                                        <p:tgtEl>
                                          <p:spTgt spid="11989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 presetClass="entr" presetSubtype="2" fill="hold" grpId="0" nodeType="clickEffect">
                                  <p:stCondLst>
                                    <p:cond delay="0"/>
                                  </p:stCondLst>
                                  <p:childTnLst>
                                    <p:set>
                                      <p:cBhvr>
                                        <p:cTn id="21" dur="1" fill="hold">
                                          <p:stCondLst>
                                            <p:cond delay="0"/>
                                          </p:stCondLst>
                                        </p:cTn>
                                        <p:tgtEl>
                                          <p:spTgt spid="119810"/>
                                        </p:tgtEl>
                                        <p:attrNameLst>
                                          <p:attrName>style.visibility</p:attrName>
                                        </p:attrNameLst>
                                      </p:cBhvr>
                                      <p:to>
                                        <p:strVal val="visible"/>
                                      </p:to>
                                    </p:set>
                                    <p:anim calcmode="lin" valueType="num">
                                      <p:cBhvr additive="base">
                                        <p:cTn id="22" dur="2000" fill="hold"/>
                                        <p:tgtEl>
                                          <p:spTgt spid="119810"/>
                                        </p:tgtEl>
                                        <p:attrNameLst>
                                          <p:attrName>ppt_x</p:attrName>
                                        </p:attrNameLst>
                                      </p:cBhvr>
                                      <p:tavLst>
                                        <p:tav tm="0">
                                          <p:val>
                                            <p:strVal val="1+#ppt_w/2"/>
                                          </p:val>
                                        </p:tav>
                                        <p:tav tm="100000">
                                          <p:val>
                                            <p:strVal val="#ppt_x"/>
                                          </p:val>
                                        </p:tav>
                                      </p:tavLst>
                                    </p:anim>
                                    <p:anim calcmode="lin" valueType="num">
                                      <p:cBhvr additive="base">
                                        <p:cTn id="23" dur="2000" fill="hold"/>
                                        <p:tgtEl>
                                          <p:spTgt spid="119810"/>
                                        </p:tgtEl>
                                        <p:attrNameLst>
                                          <p:attrName>ppt_y</p:attrName>
                                        </p:attrNameLst>
                                      </p:cBhvr>
                                      <p:tavLst>
                                        <p:tav tm="0">
                                          <p:val>
                                            <p:strVal val="#ppt_y"/>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21" presetClass="entr" presetSubtype="4" fill="hold" nodeType="clickEffect">
                                  <p:stCondLst>
                                    <p:cond delay="0"/>
                                  </p:stCondLst>
                                  <p:childTnLst>
                                    <p:set>
                                      <p:cBhvr>
                                        <p:cTn id="27" dur="1" fill="hold">
                                          <p:stCondLst>
                                            <p:cond delay="0"/>
                                          </p:stCondLst>
                                        </p:cTn>
                                        <p:tgtEl>
                                          <p:spTgt spid="119813"/>
                                        </p:tgtEl>
                                        <p:attrNameLst>
                                          <p:attrName>style.visibility</p:attrName>
                                        </p:attrNameLst>
                                      </p:cBhvr>
                                      <p:to>
                                        <p:strVal val="visible"/>
                                      </p:to>
                                    </p:set>
                                    <p:animEffect transition="in" filter="wheel(4)">
                                      <p:cBhvr>
                                        <p:cTn id="28" dur="2000"/>
                                        <p:tgtEl>
                                          <p:spTgt spid="119813"/>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2" presetClass="entr" presetSubtype="2" fill="hold" grpId="0" nodeType="clickEffect">
                                  <p:stCondLst>
                                    <p:cond delay="0"/>
                                  </p:stCondLst>
                                  <p:childTnLst>
                                    <p:set>
                                      <p:cBhvr>
                                        <p:cTn id="32" dur="1" fill="hold">
                                          <p:stCondLst>
                                            <p:cond delay="0"/>
                                          </p:stCondLst>
                                        </p:cTn>
                                        <p:tgtEl>
                                          <p:spTgt spid="119811"/>
                                        </p:tgtEl>
                                        <p:attrNameLst>
                                          <p:attrName>style.visibility</p:attrName>
                                        </p:attrNameLst>
                                      </p:cBhvr>
                                      <p:to>
                                        <p:strVal val="visible"/>
                                      </p:to>
                                    </p:set>
                                    <p:anim calcmode="lin" valueType="num">
                                      <p:cBhvr additive="base">
                                        <p:cTn id="33" dur="2000" fill="hold"/>
                                        <p:tgtEl>
                                          <p:spTgt spid="119811"/>
                                        </p:tgtEl>
                                        <p:attrNameLst>
                                          <p:attrName>ppt_x</p:attrName>
                                        </p:attrNameLst>
                                      </p:cBhvr>
                                      <p:tavLst>
                                        <p:tav tm="0">
                                          <p:val>
                                            <p:strVal val="1+#ppt_w/2"/>
                                          </p:val>
                                        </p:tav>
                                        <p:tav tm="100000">
                                          <p:val>
                                            <p:strVal val="#ppt_x"/>
                                          </p:val>
                                        </p:tav>
                                      </p:tavLst>
                                    </p:anim>
                                    <p:anim calcmode="lin" valueType="num">
                                      <p:cBhvr additive="base">
                                        <p:cTn id="34" dur="2000" fill="hold"/>
                                        <p:tgtEl>
                                          <p:spTgt spid="119811"/>
                                        </p:tgtEl>
                                        <p:attrNameLst>
                                          <p:attrName>ppt_y</p:attrName>
                                        </p:attrNameLst>
                                      </p:cBhvr>
                                      <p:tavLst>
                                        <p:tav tm="0">
                                          <p:val>
                                            <p:strVal val="#ppt_y"/>
                                          </p:val>
                                        </p:tav>
                                        <p:tav tm="100000">
                                          <p:val>
                                            <p:strVal val="#ppt_y"/>
                                          </p:val>
                                        </p:tav>
                                      </p:tavLst>
                                    </p:anim>
                                  </p:childTnLst>
                                </p:cTn>
                              </p:par>
                            </p:childTnLst>
                          </p:cTn>
                        </p:par>
                      </p:childTnLst>
                    </p:cTn>
                  </p:par>
                  <p:par>
                    <p:cTn id="35" fill="hold" nodeType="clickPar">
                      <p:stCondLst>
                        <p:cond delay="indefinite"/>
                      </p:stCondLst>
                      <p:childTnLst>
                        <p:par>
                          <p:cTn id="36" fill="hold" nodeType="withGroup">
                            <p:stCondLst>
                              <p:cond delay="0"/>
                            </p:stCondLst>
                            <p:childTnLst>
                              <p:par>
                                <p:cTn id="37" presetID="2" presetClass="entr" presetSubtype="2" fill="hold" nodeType="clickEffect">
                                  <p:stCondLst>
                                    <p:cond delay="0"/>
                                  </p:stCondLst>
                                  <p:childTnLst>
                                    <p:set>
                                      <p:cBhvr>
                                        <p:cTn id="38" dur="1" fill="hold">
                                          <p:stCondLst>
                                            <p:cond delay="0"/>
                                          </p:stCondLst>
                                        </p:cTn>
                                        <p:tgtEl>
                                          <p:spTgt spid="119812"/>
                                        </p:tgtEl>
                                        <p:attrNameLst>
                                          <p:attrName>style.visibility</p:attrName>
                                        </p:attrNameLst>
                                      </p:cBhvr>
                                      <p:to>
                                        <p:strVal val="visible"/>
                                      </p:to>
                                    </p:set>
                                    <p:anim calcmode="lin" valueType="num">
                                      <p:cBhvr additive="base">
                                        <p:cTn id="39" dur="2000" fill="hold"/>
                                        <p:tgtEl>
                                          <p:spTgt spid="119812"/>
                                        </p:tgtEl>
                                        <p:attrNameLst>
                                          <p:attrName>ppt_x</p:attrName>
                                        </p:attrNameLst>
                                      </p:cBhvr>
                                      <p:tavLst>
                                        <p:tav tm="0">
                                          <p:val>
                                            <p:strVal val="1+#ppt_w/2"/>
                                          </p:val>
                                        </p:tav>
                                        <p:tav tm="100000">
                                          <p:val>
                                            <p:strVal val="#ppt_x"/>
                                          </p:val>
                                        </p:tav>
                                      </p:tavLst>
                                    </p:anim>
                                    <p:anim calcmode="lin" valueType="num">
                                      <p:cBhvr additive="base">
                                        <p:cTn id="40" dur="2000" fill="hold"/>
                                        <p:tgtEl>
                                          <p:spTgt spid="119812"/>
                                        </p:tgtEl>
                                        <p:attrNameLst>
                                          <p:attrName>ppt_y</p:attrName>
                                        </p:attrNameLst>
                                      </p:cBhvr>
                                      <p:tavLst>
                                        <p:tav tm="0">
                                          <p:val>
                                            <p:strVal val="#ppt_y"/>
                                          </p:val>
                                        </p:tav>
                                        <p:tav tm="100000">
                                          <p:val>
                                            <p:strVal val="#ppt_y"/>
                                          </p:val>
                                        </p:tav>
                                      </p:tavLst>
                                    </p:anim>
                                  </p:childTnLst>
                                </p:cTn>
                              </p:par>
                            </p:childTnLst>
                          </p:cTn>
                        </p:par>
                      </p:childTnLst>
                    </p:cTn>
                  </p:par>
                  <p:par>
                    <p:cTn id="41" fill="hold" nodeType="clickPar">
                      <p:stCondLst>
                        <p:cond delay="indefinite"/>
                      </p:stCondLst>
                      <p:childTnLst>
                        <p:par>
                          <p:cTn id="42" fill="hold" nodeType="withGroup">
                            <p:stCondLst>
                              <p:cond delay="0"/>
                            </p:stCondLst>
                            <p:childTnLst>
                              <p:par>
                                <p:cTn id="43" presetID="21" presetClass="entr" presetSubtype="4" fill="hold" grpId="0" nodeType="clickEffect">
                                  <p:stCondLst>
                                    <p:cond delay="0"/>
                                  </p:stCondLst>
                                  <p:childTnLst>
                                    <p:set>
                                      <p:cBhvr>
                                        <p:cTn id="44" dur="1" fill="hold">
                                          <p:stCondLst>
                                            <p:cond delay="0"/>
                                          </p:stCondLst>
                                        </p:cTn>
                                        <p:tgtEl>
                                          <p:spTgt spid="119829"/>
                                        </p:tgtEl>
                                        <p:attrNameLst>
                                          <p:attrName>style.visibility</p:attrName>
                                        </p:attrNameLst>
                                      </p:cBhvr>
                                      <p:to>
                                        <p:strVal val="visible"/>
                                      </p:to>
                                    </p:set>
                                    <p:animEffect transition="in" filter="wheel(4)">
                                      <p:cBhvr>
                                        <p:cTn id="45" dur="2000"/>
                                        <p:tgtEl>
                                          <p:spTgt spid="119829"/>
                                        </p:tgtEl>
                                      </p:cBhvr>
                                    </p:animEffect>
                                  </p:childTnLst>
                                </p:cTn>
                              </p:par>
                              <p:par>
                                <p:cTn id="46" presetID="21" presetClass="entr" presetSubtype="4" fill="hold" nodeType="withEffect">
                                  <p:stCondLst>
                                    <p:cond delay="0"/>
                                  </p:stCondLst>
                                  <p:childTnLst>
                                    <p:set>
                                      <p:cBhvr>
                                        <p:cTn id="47" dur="1" fill="hold">
                                          <p:stCondLst>
                                            <p:cond delay="0"/>
                                          </p:stCondLst>
                                        </p:cTn>
                                        <p:tgtEl>
                                          <p:spTgt spid="119830"/>
                                        </p:tgtEl>
                                        <p:attrNameLst>
                                          <p:attrName>style.visibility</p:attrName>
                                        </p:attrNameLst>
                                      </p:cBhvr>
                                      <p:to>
                                        <p:strVal val="visible"/>
                                      </p:to>
                                    </p:set>
                                    <p:animEffect transition="in" filter="wheel(4)">
                                      <p:cBhvr>
                                        <p:cTn id="48" dur="2000"/>
                                        <p:tgtEl>
                                          <p:spTgt spid="119830"/>
                                        </p:tgtEl>
                                      </p:cBhvr>
                                    </p:animEffect>
                                  </p:childTnLst>
                                </p:cTn>
                              </p:par>
                            </p:childTnLst>
                          </p:cTn>
                        </p:par>
                      </p:childTnLst>
                    </p:cTn>
                  </p:par>
                  <p:par>
                    <p:cTn id="49" fill="hold" nodeType="clickPar">
                      <p:stCondLst>
                        <p:cond delay="indefinite"/>
                      </p:stCondLst>
                      <p:childTnLst>
                        <p:par>
                          <p:cTn id="50" fill="hold" nodeType="withGroup">
                            <p:stCondLst>
                              <p:cond delay="0"/>
                            </p:stCondLst>
                            <p:childTnLst>
                              <p:par>
                                <p:cTn id="51" presetID="21" presetClass="entr" presetSubtype="4" fill="hold" nodeType="clickEffect">
                                  <p:stCondLst>
                                    <p:cond delay="0"/>
                                  </p:stCondLst>
                                  <p:childTnLst>
                                    <p:set>
                                      <p:cBhvr>
                                        <p:cTn id="52" dur="1" fill="hold">
                                          <p:stCondLst>
                                            <p:cond delay="0"/>
                                          </p:stCondLst>
                                        </p:cTn>
                                        <p:tgtEl>
                                          <p:spTgt spid="119886"/>
                                        </p:tgtEl>
                                        <p:attrNameLst>
                                          <p:attrName>style.visibility</p:attrName>
                                        </p:attrNameLst>
                                      </p:cBhvr>
                                      <p:to>
                                        <p:strVal val="visible"/>
                                      </p:to>
                                    </p:set>
                                    <p:animEffect transition="in" filter="wheel(4)">
                                      <p:cBhvr>
                                        <p:cTn id="53" dur="2000"/>
                                        <p:tgtEl>
                                          <p:spTgt spid="119886"/>
                                        </p:tgtEl>
                                      </p:cBhvr>
                                    </p:animEffect>
                                  </p:childTnLst>
                                </p:cTn>
                              </p:par>
                            </p:childTnLst>
                          </p:cTn>
                        </p:par>
                      </p:childTnLst>
                    </p:cTn>
                  </p:par>
                  <p:par>
                    <p:cTn id="54" fill="hold" nodeType="clickPar">
                      <p:stCondLst>
                        <p:cond delay="indefinite"/>
                      </p:stCondLst>
                      <p:childTnLst>
                        <p:par>
                          <p:cTn id="55" fill="hold" nodeType="withGroup">
                            <p:stCondLst>
                              <p:cond delay="0"/>
                            </p:stCondLst>
                            <p:childTnLst>
                              <p:par>
                                <p:cTn id="56" presetID="21" presetClass="entr" presetSubtype="4" fill="hold" nodeType="clickEffect">
                                  <p:stCondLst>
                                    <p:cond delay="0"/>
                                  </p:stCondLst>
                                  <p:childTnLst>
                                    <p:set>
                                      <p:cBhvr>
                                        <p:cTn id="57" dur="1" fill="hold">
                                          <p:stCondLst>
                                            <p:cond delay="0"/>
                                          </p:stCondLst>
                                        </p:cTn>
                                        <p:tgtEl>
                                          <p:spTgt spid="119821"/>
                                        </p:tgtEl>
                                        <p:attrNameLst>
                                          <p:attrName>style.visibility</p:attrName>
                                        </p:attrNameLst>
                                      </p:cBhvr>
                                      <p:to>
                                        <p:strVal val="visible"/>
                                      </p:to>
                                    </p:set>
                                    <p:animEffect transition="in" filter="wheel(4)">
                                      <p:cBhvr>
                                        <p:cTn id="58" dur="2000"/>
                                        <p:tgtEl>
                                          <p:spTgt spid="119821"/>
                                        </p:tgtEl>
                                      </p:cBhvr>
                                    </p:animEffect>
                                  </p:childTnLst>
                                </p:cTn>
                              </p:par>
                            </p:childTnLst>
                          </p:cTn>
                        </p:par>
                      </p:childTnLst>
                    </p:cTn>
                  </p:par>
                  <p:par>
                    <p:cTn id="59" fill="hold" nodeType="clickPar">
                      <p:stCondLst>
                        <p:cond delay="indefinite"/>
                      </p:stCondLst>
                      <p:childTnLst>
                        <p:par>
                          <p:cTn id="60" fill="hold" nodeType="withGroup">
                            <p:stCondLst>
                              <p:cond delay="0"/>
                            </p:stCondLst>
                            <p:childTnLst>
                              <p:par>
                                <p:cTn id="61" presetID="21" presetClass="entr" presetSubtype="4" fill="hold" nodeType="clickEffect">
                                  <p:stCondLst>
                                    <p:cond delay="0"/>
                                  </p:stCondLst>
                                  <p:childTnLst>
                                    <p:set>
                                      <p:cBhvr>
                                        <p:cTn id="62" dur="1" fill="hold">
                                          <p:stCondLst>
                                            <p:cond delay="0"/>
                                          </p:stCondLst>
                                        </p:cTn>
                                        <p:tgtEl>
                                          <p:spTgt spid="119888"/>
                                        </p:tgtEl>
                                        <p:attrNameLst>
                                          <p:attrName>style.visibility</p:attrName>
                                        </p:attrNameLst>
                                      </p:cBhvr>
                                      <p:to>
                                        <p:strVal val="visible"/>
                                      </p:to>
                                    </p:set>
                                    <p:animEffect transition="in" filter="wheel(4)">
                                      <p:cBhvr>
                                        <p:cTn id="63" dur="2000"/>
                                        <p:tgtEl>
                                          <p:spTgt spid="119888"/>
                                        </p:tgtEl>
                                      </p:cBhvr>
                                    </p:animEffect>
                                  </p:childTnLst>
                                </p:cTn>
                              </p:par>
                            </p:childTnLst>
                          </p:cTn>
                        </p:par>
                      </p:childTnLst>
                    </p:cTn>
                  </p:par>
                  <p:par>
                    <p:cTn id="64" fill="hold" nodeType="clickPar">
                      <p:stCondLst>
                        <p:cond delay="indefinite"/>
                      </p:stCondLst>
                      <p:childTnLst>
                        <p:par>
                          <p:cTn id="65" fill="hold" nodeType="withGroup">
                            <p:stCondLst>
                              <p:cond delay="0"/>
                            </p:stCondLst>
                            <p:childTnLst>
                              <p:par>
                                <p:cTn id="66" presetID="55" presetClass="entr" presetSubtype="0" fill="hold" nodeType="clickEffect">
                                  <p:stCondLst>
                                    <p:cond delay="0"/>
                                  </p:stCondLst>
                                  <p:childTnLst>
                                    <p:set>
                                      <p:cBhvr>
                                        <p:cTn id="67" dur="1" fill="hold">
                                          <p:stCondLst>
                                            <p:cond delay="0"/>
                                          </p:stCondLst>
                                        </p:cTn>
                                        <p:tgtEl>
                                          <p:spTgt spid="119916"/>
                                        </p:tgtEl>
                                        <p:attrNameLst>
                                          <p:attrName>style.visibility</p:attrName>
                                        </p:attrNameLst>
                                      </p:cBhvr>
                                      <p:to>
                                        <p:strVal val="visible"/>
                                      </p:to>
                                    </p:set>
                                    <p:anim calcmode="lin" valueType="num">
                                      <p:cBhvr>
                                        <p:cTn id="68" dur="2000" fill="hold"/>
                                        <p:tgtEl>
                                          <p:spTgt spid="119916"/>
                                        </p:tgtEl>
                                        <p:attrNameLst>
                                          <p:attrName>ppt_w</p:attrName>
                                        </p:attrNameLst>
                                      </p:cBhvr>
                                      <p:tavLst>
                                        <p:tav tm="0">
                                          <p:val>
                                            <p:strVal val="#ppt_w*0.70"/>
                                          </p:val>
                                        </p:tav>
                                        <p:tav tm="100000">
                                          <p:val>
                                            <p:strVal val="#ppt_w"/>
                                          </p:val>
                                        </p:tav>
                                      </p:tavLst>
                                    </p:anim>
                                    <p:anim calcmode="lin" valueType="num">
                                      <p:cBhvr>
                                        <p:cTn id="69" dur="2000" fill="hold"/>
                                        <p:tgtEl>
                                          <p:spTgt spid="119916"/>
                                        </p:tgtEl>
                                        <p:attrNameLst>
                                          <p:attrName>ppt_h</p:attrName>
                                        </p:attrNameLst>
                                      </p:cBhvr>
                                      <p:tavLst>
                                        <p:tav tm="0">
                                          <p:val>
                                            <p:strVal val="#ppt_h"/>
                                          </p:val>
                                        </p:tav>
                                        <p:tav tm="100000">
                                          <p:val>
                                            <p:strVal val="#ppt_h"/>
                                          </p:val>
                                        </p:tav>
                                      </p:tavLst>
                                    </p:anim>
                                    <p:animEffect transition="in" filter="fade">
                                      <p:cBhvr>
                                        <p:cTn id="70" dur="2000"/>
                                        <p:tgtEl>
                                          <p:spTgt spid="119916"/>
                                        </p:tgtEl>
                                      </p:cBhvr>
                                    </p:animEffect>
                                  </p:childTnLst>
                                </p:cTn>
                              </p:par>
                            </p:childTnLst>
                          </p:cTn>
                        </p:par>
                      </p:childTnLst>
                    </p:cTn>
                  </p:par>
                  <p:par>
                    <p:cTn id="71" fill="hold" nodeType="clickPar">
                      <p:stCondLst>
                        <p:cond delay="indefinite"/>
                      </p:stCondLst>
                      <p:childTnLst>
                        <p:par>
                          <p:cTn id="72" fill="hold" nodeType="withGroup">
                            <p:stCondLst>
                              <p:cond delay="0"/>
                            </p:stCondLst>
                            <p:childTnLst>
                              <p:par>
                                <p:cTn id="73" presetID="55" presetClass="entr" presetSubtype="0" fill="hold" nodeType="clickEffect">
                                  <p:stCondLst>
                                    <p:cond delay="0"/>
                                  </p:stCondLst>
                                  <p:childTnLst>
                                    <p:set>
                                      <p:cBhvr>
                                        <p:cTn id="74" dur="1" fill="hold">
                                          <p:stCondLst>
                                            <p:cond delay="0"/>
                                          </p:stCondLst>
                                        </p:cTn>
                                        <p:tgtEl>
                                          <p:spTgt spid="119879"/>
                                        </p:tgtEl>
                                        <p:attrNameLst>
                                          <p:attrName>style.visibility</p:attrName>
                                        </p:attrNameLst>
                                      </p:cBhvr>
                                      <p:to>
                                        <p:strVal val="visible"/>
                                      </p:to>
                                    </p:set>
                                    <p:anim calcmode="lin" valueType="num">
                                      <p:cBhvr>
                                        <p:cTn id="75" dur="1000" fill="hold"/>
                                        <p:tgtEl>
                                          <p:spTgt spid="119879"/>
                                        </p:tgtEl>
                                        <p:attrNameLst>
                                          <p:attrName>ppt_w</p:attrName>
                                        </p:attrNameLst>
                                      </p:cBhvr>
                                      <p:tavLst>
                                        <p:tav tm="0">
                                          <p:val>
                                            <p:strVal val="#ppt_w*0.70"/>
                                          </p:val>
                                        </p:tav>
                                        <p:tav tm="100000">
                                          <p:val>
                                            <p:strVal val="#ppt_w"/>
                                          </p:val>
                                        </p:tav>
                                      </p:tavLst>
                                    </p:anim>
                                    <p:anim calcmode="lin" valueType="num">
                                      <p:cBhvr>
                                        <p:cTn id="76" dur="1000" fill="hold"/>
                                        <p:tgtEl>
                                          <p:spTgt spid="119879"/>
                                        </p:tgtEl>
                                        <p:attrNameLst>
                                          <p:attrName>ppt_h</p:attrName>
                                        </p:attrNameLst>
                                      </p:cBhvr>
                                      <p:tavLst>
                                        <p:tav tm="0">
                                          <p:val>
                                            <p:strVal val="#ppt_h"/>
                                          </p:val>
                                        </p:tav>
                                        <p:tav tm="100000">
                                          <p:val>
                                            <p:strVal val="#ppt_h"/>
                                          </p:val>
                                        </p:tav>
                                      </p:tavLst>
                                    </p:anim>
                                    <p:animEffect transition="in" filter="fade">
                                      <p:cBhvr>
                                        <p:cTn id="77" dur="1000"/>
                                        <p:tgtEl>
                                          <p:spTgt spid="119879"/>
                                        </p:tgtEl>
                                      </p:cBhvr>
                                    </p:animEffect>
                                  </p:childTnLst>
                                </p:cTn>
                              </p:par>
                            </p:childTnLst>
                          </p:cTn>
                        </p:par>
                      </p:childTnLst>
                    </p:cTn>
                  </p:par>
                  <p:par>
                    <p:cTn id="78" fill="hold" nodeType="clickPar">
                      <p:stCondLst>
                        <p:cond delay="indefinite"/>
                      </p:stCondLst>
                      <p:childTnLst>
                        <p:par>
                          <p:cTn id="79" fill="hold" nodeType="withGroup">
                            <p:stCondLst>
                              <p:cond delay="0"/>
                            </p:stCondLst>
                            <p:childTnLst>
                              <p:par>
                                <p:cTn id="80" presetID="55" presetClass="entr" presetSubtype="0" fill="hold" nodeType="clickEffect">
                                  <p:stCondLst>
                                    <p:cond delay="0"/>
                                  </p:stCondLst>
                                  <p:childTnLst>
                                    <p:set>
                                      <p:cBhvr>
                                        <p:cTn id="81" dur="1" fill="hold">
                                          <p:stCondLst>
                                            <p:cond delay="0"/>
                                          </p:stCondLst>
                                        </p:cTn>
                                        <p:tgtEl>
                                          <p:spTgt spid="119890"/>
                                        </p:tgtEl>
                                        <p:attrNameLst>
                                          <p:attrName>style.visibility</p:attrName>
                                        </p:attrNameLst>
                                      </p:cBhvr>
                                      <p:to>
                                        <p:strVal val="visible"/>
                                      </p:to>
                                    </p:set>
                                    <p:anim calcmode="lin" valueType="num">
                                      <p:cBhvr>
                                        <p:cTn id="82" dur="2000" fill="hold"/>
                                        <p:tgtEl>
                                          <p:spTgt spid="119890"/>
                                        </p:tgtEl>
                                        <p:attrNameLst>
                                          <p:attrName>ppt_w</p:attrName>
                                        </p:attrNameLst>
                                      </p:cBhvr>
                                      <p:tavLst>
                                        <p:tav tm="0">
                                          <p:val>
                                            <p:strVal val="#ppt_w*0.70"/>
                                          </p:val>
                                        </p:tav>
                                        <p:tav tm="100000">
                                          <p:val>
                                            <p:strVal val="#ppt_w"/>
                                          </p:val>
                                        </p:tav>
                                      </p:tavLst>
                                    </p:anim>
                                    <p:anim calcmode="lin" valueType="num">
                                      <p:cBhvr>
                                        <p:cTn id="83" dur="2000" fill="hold"/>
                                        <p:tgtEl>
                                          <p:spTgt spid="119890"/>
                                        </p:tgtEl>
                                        <p:attrNameLst>
                                          <p:attrName>ppt_h</p:attrName>
                                        </p:attrNameLst>
                                      </p:cBhvr>
                                      <p:tavLst>
                                        <p:tav tm="0">
                                          <p:val>
                                            <p:strVal val="#ppt_h"/>
                                          </p:val>
                                        </p:tav>
                                        <p:tav tm="100000">
                                          <p:val>
                                            <p:strVal val="#ppt_h"/>
                                          </p:val>
                                        </p:tav>
                                      </p:tavLst>
                                    </p:anim>
                                    <p:animEffect transition="in" filter="fade">
                                      <p:cBhvr>
                                        <p:cTn id="84" dur="2000"/>
                                        <p:tgtEl>
                                          <p:spTgt spid="119890"/>
                                        </p:tgtEl>
                                      </p:cBhvr>
                                    </p:animEffect>
                                  </p:childTnLst>
                                </p:cTn>
                              </p:par>
                            </p:childTnLst>
                          </p:cTn>
                        </p:par>
                      </p:childTnLst>
                    </p:cTn>
                  </p:par>
                  <p:par>
                    <p:cTn id="85" fill="hold" nodeType="clickPar">
                      <p:stCondLst>
                        <p:cond delay="indefinite"/>
                      </p:stCondLst>
                      <p:childTnLst>
                        <p:par>
                          <p:cTn id="86" fill="hold" nodeType="withGroup">
                            <p:stCondLst>
                              <p:cond delay="0"/>
                            </p:stCondLst>
                            <p:childTnLst>
                              <p:par>
                                <p:cTn id="87" presetID="5" presetClass="entr" presetSubtype="10" fill="hold" nodeType="clickEffect">
                                  <p:stCondLst>
                                    <p:cond delay="0"/>
                                  </p:stCondLst>
                                  <p:childTnLst>
                                    <p:set>
                                      <p:cBhvr>
                                        <p:cTn id="88" dur="1" fill="hold">
                                          <p:stCondLst>
                                            <p:cond delay="0"/>
                                          </p:stCondLst>
                                        </p:cTn>
                                        <p:tgtEl>
                                          <p:spTgt spid="119870"/>
                                        </p:tgtEl>
                                        <p:attrNameLst>
                                          <p:attrName>style.visibility</p:attrName>
                                        </p:attrNameLst>
                                      </p:cBhvr>
                                      <p:to>
                                        <p:strVal val="visible"/>
                                      </p:to>
                                    </p:set>
                                    <p:animEffect transition="in" filter="checkerboard(across)">
                                      <p:cBhvr>
                                        <p:cTn id="89" dur="500"/>
                                        <p:tgtEl>
                                          <p:spTgt spid="119870"/>
                                        </p:tgtEl>
                                      </p:cBhvr>
                                    </p:animEffect>
                                  </p:childTnLst>
                                </p:cTn>
                              </p:par>
                            </p:childTnLst>
                          </p:cTn>
                        </p:par>
                      </p:childTnLst>
                    </p:cTn>
                  </p:par>
                  <p:par>
                    <p:cTn id="90" fill="hold" nodeType="clickPar">
                      <p:stCondLst>
                        <p:cond delay="indefinite"/>
                      </p:stCondLst>
                      <p:childTnLst>
                        <p:par>
                          <p:cTn id="91" fill="hold" nodeType="withGroup">
                            <p:stCondLst>
                              <p:cond delay="0"/>
                            </p:stCondLst>
                            <p:childTnLst>
                              <p:par>
                                <p:cTn id="92" presetID="2" presetClass="entr" presetSubtype="4" fill="hold" nodeType="clickEffect">
                                  <p:stCondLst>
                                    <p:cond delay="0"/>
                                  </p:stCondLst>
                                  <p:childTnLst>
                                    <p:set>
                                      <p:cBhvr>
                                        <p:cTn id="93" dur="1" fill="hold">
                                          <p:stCondLst>
                                            <p:cond delay="0"/>
                                          </p:stCondLst>
                                        </p:cTn>
                                        <p:tgtEl>
                                          <p:spTgt spid="119883"/>
                                        </p:tgtEl>
                                        <p:attrNameLst>
                                          <p:attrName>style.visibility</p:attrName>
                                        </p:attrNameLst>
                                      </p:cBhvr>
                                      <p:to>
                                        <p:strVal val="visible"/>
                                      </p:to>
                                    </p:set>
                                    <p:anim calcmode="lin" valueType="num">
                                      <p:cBhvr additive="base">
                                        <p:cTn id="94" dur="2000" fill="hold"/>
                                        <p:tgtEl>
                                          <p:spTgt spid="119883"/>
                                        </p:tgtEl>
                                        <p:attrNameLst>
                                          <p:attrName>ppt_x</p:attrName>
                                        </p:attrNameLst>
                                      </p:cBhvr>
                                      <p:tavLst>
                                        <p:tav tm="0">
                                          <p:val>
                                            <p:strVal val="#ppt_x"/>
                                          </p:val>
                                        </p:tav>
                                        <p:tav tm="100000">
                                          <p:val>
                                            <p:strVal val="#ppt_x"/>
                                          </p:val>
                                        </p:tav>
                                      </p:tavLst>
                                    </p:anim>
                                    <p:anim calcmode="lin" valueType="num">
                                      <p:cBhvr additive="base">
                                        <p:cTn id="95" dur="2000" fill="hold"/>
                                        <p:tgtEl>
                                          <p:spTgt spid="11988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810" grpId="0"/>
      <p:bldP spid="119811" grpId="0"/>
      <p:bldP spid="119829" grpId="0"/>
      <p:bldP spid="119917"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4" name="Text Box 2"/>
          <p:cNvSpPr txBox="1">
            <a:spLocks noChangeArrowheads="1"/>
          </p:cNvSpPr>
          <p:nvPr/>
        </p:nvSpPr>
        <p:spPr bwMode="auto">
          <a:xfrm>
            <a:off x="669925" y="7254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120835" name="Text Box 3"/>
          <p:cNvSpPr txBox="1">
            <a:spLocks noChangeArrowheads="1"/>
          </p:cNvSpPr>
          <p:nvPr/>
        </p:nvSpPr>
        <p:spPr bwMode="auto">
          <a:xfrm>
            <a:off x="669925" y="16398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120836" name="Text Box 4"/>
          <p:cNvSpPr txBox="1">
            <a:spLocks noChangeArrowheads="1"/>
          </p:cNvSpPr>
          <p:nvPr/>
        </p:nvSpPr>
        <p:spPr bwMode="auto">
          <a:xfrm>
            <a:off x="669925" y="56022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120837" name="Object 5"/>
          <p:cNvGraphicFramePr>
            <a:graphicFrameLocks noChangeAspect="1"/>
          </p:cNvGraphicFramePr>
          <p:nvPr/>
        </p:nvGraphicFramePr>
        <p:xfrm>
          <a:off x="1981200" y="5546725"/>
          <a:ext cx="2289175" cy="1146175"/>
        </p:xfrm>
        <a:graphic>
          <a:graphicData uri="http://schemas.openxmlformats.org/presentationml/2006/ole">
            <mc:AlternateContent xmlns:mc="http://schemas.openxmlformats.org/markup-compatibility/2006">
              <mc:Choice xmlns:v="urn:schemas-microsoft-com:vml" Requires="v">
                <p:oleObj spid="_x0000_s120916" name="Equation" r:id="rId3" imgW="787320" imgH="393480" progId="Equation.3">
                  <p:embed/>
                </p:oleObj>
              </mc:Choice>
              <mc:Fallback>
                <p:oleObj name="Equation" r:id="rId3" imgW="787320" imgH="393480" progId="Equation.3">
                  <p:embed/>
                  <p:pic>
                    <p:nvPicPr>
                      <p:cNvPr id="0"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81200" y="5546725"/>
                        <a:ext cx="2289175" cy="11461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20838" name="Rectangle 6"/>
          <p:cNvSpPr>
            <a:spLocks noChangeArrowheads="1"/>
          </p:cNvSpPr>
          <p:nvPr/>
        </p:nvSpPr>
        <p:spPr bwMode="auto">
          <a:xfrm>
            <a:off x="1720850" y="625475"/>
            <a:ext cx="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endParaRPr lang="en-US"/>
          </a:p>
        </p:txBody>
      </p:sp>
      <p:sp>
        <p:nvSpPr>
          <p:cNvPr id="120839" name="Rectangle 7"/>
          <p:cNvSpPr>
            <a:spLocks noChangeArrowheads="1"/>
          </p:cNvSpPr>
          <p:nvPr/>
        </p:nvSpPr>
        <p:spPr bwMode="auto">
          <a:xfrm>
            <a:off x="1431925" y="381000"/>
            <a:ext cx="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endParaRPr lang="en-US"/>
          </a:p>
        </p:txBody>
      </p:sp>
      <p:sp>
        <p:nvSpPr>
          <p:cNvPr id="120840" name="Rectangle 8"/>
          <p:cNvSpPr>
            <a:spLocks noChangeArrowheads="1"/>
          </p:cNvSpPr>
          <p:nvPr/>
        </p:nvSpPr>
        <p:spPr bwMode="auto">
          <a:xfrm>
            <a:off x="2144713" y="3541713"/>
            <a:ext cx="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endParaRPr lang="en-US"/>
          </a:p>
        </p:txBody>
      </p:sp>
      <p:sp>
        <p:nvSpPr>
          <p:cNvPr id="120841" name="Rectangle 9"/>
          <p:cNvSpPr>
            <a:spLocks noChangeArrowheads="1"/>
          </p:cNvSpPr>
          <p:nvPr/>
        </p:nvSpPr>
        <p:spPr bwMode="auto">
          <a:xfrm>
            <a:off x="873125" y="3255963"/>
            <a:ext cx="0" cy="654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endParaRPr lang="en-US" sz="1900">
              <a:solidFill>
                <a:srgbClr val="000000"/>
              </a:solidFill>
              <a:latin typeface="Times New Roman" pitchFamily="18" charset="0"/>
            </a:endParaRPr>
          </a:p>
          <a:p>
            <a:pPr algn="l"/>
            <a:endParaRPr lang="en-US"/>
          </a:p>
        </p:txBody>
      </p:sp>
      <p:sp>
        <p:nvSpPr>
          <p:cNvPr id="120842" name="Text Box 10"/>
          <p:cNvSpPr txBox="1">
            <a:spLocks noChangeArrowheads="1"/>
          </p:cNvSpPr>
          <p:nvPr/>
        </p:nvSpPr>
        <p:spPr bwMode="auto">
          <a:xfrm>
            <a:off x="541338" y="620713"/>
            <a:ext cx="3736975"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3200">
                <a:solidFill>
                  <a:srgbClr val="008000"/>
                </a:solidFill>
                <a:latin typeface="Times New Roman" pitchFamily="18" charset="0"/>
                <a:cs typeface="Times New Roman" pitchFamily="18" charset="0"/>
              </a:rPr>
              <a:t>Δ</a:t>
            </a:r>
            <a:r>
              <a:rPr lang="en-US" sz="3200">
                <a:solidFill>
                  <a:srgbClr val="008000"/>
                </a:solidFill>
                <a:latin typeface="Times New Roman" pitchFamily="18" charset="0"/>
                <a:cs typeface="Times New Roman" pitchFamily="18" charset="0"/>
              </a:rPr>
              <a:t>N</a:t>
            </a:r>
            <a:r>
              <a:rPr lang="en-US" sz="3200" baseline="-25000">
                <a:solidFill>
                  <a:srgbClr val="008000"/>
                </a:solidFill>
                <a:latin typeface="Times New Roman" pitchFamily="18" charset="0"/>
                <a:cs typeface="Times New Roman" pitchFamily="18" charset="0"/>
              </a:rPr>
              <a:t>1</a:t>
            </a:r>
            <a:r>
              <a:rPr lang="en-US" sz="3200">
                <a:solidFill>
                  <a:srgbClr val="008000"/>
                </a:solidFill>
                <a:latin typeface="Times New Roman" pitchFamily="18" charset="0"/>
                <a:cs typeface="Times New Roman" pitchFamily="18" charset="0"/>
              </a:rPr>
              <a:t> + </a:t>
            </a:r>
            <a:r>
              <a:rPr lang="el-GR" sz="3200">
                <a:solidFill>
                  <a:srgbClr val="008000"/>
                </a:solidFill>
                <a:latin typeface="Times New Roman" pitchFamily="18" charset="0"/>
                <a:cs typeface="Times New Roman" pitchFamily="18" charset="0"/>
              </a:rPr>
              <a:t>Δ</a:t>
            </a:r>
            <a:r>
              <a:rPr lang="en-US" sz="3200">
                <a:solidFill>
                  <a:srgbClr val="008000"/>
                </a:solidFill>
                <a:latin typeface="Times New Roman" pitchFamily="18" charset="0"/>
                <a:cs typeface="Times New Roman" pitchFamily="18" charset="0"/>
              </a:rPr>
              <a:t>N</a:t>
            </a:r>
            <a:r>
              <a:rPr lang="en-US" sz="3200" baseline="-25000">
                <a:solidFill>
                  <a:srgbClr val="008000"/>
                </a:solidFill>
                <a:latin typeface="Times New Roman" pitchFamily="18" charset="0"/>
                <a:cs typeface="Times New Roman" pitchFamily="18" charset="0"/>
              </a:rPr>
              <a:t>2</a:t>
            </a:r>
            <a:r>
              <a:rPr lang="en-US" sz="3200">
                <a:solidFill>
                  <a:srgbClr val="008000"/>
                </a:solidFill>
                <a:latin typeface="Times New Roman" pitchFamily="18" charset="0"/>
                <a:cs typeface="Times New Roman" pitchFamily="18" charset="0"/>
              </a:rPr>
              <a:t> – </a:t>
            </a:r>
            <a:r>
              <a:rPr lang="el-GR" sz="3200">
                <a:solidFill>
                  <a:srgbClr val="008000"/>
                </a:solidFill>
                <a:latin typeface="Times New Roman" pitchFamily="18" charset="0"/>
                <a:cs typeface="Times New Roman" pitchFamily="18" charset="0"/>
              </a:rPr>
              <a:t>Δ</a:t>
            </a:r>
            <a:r>
              <a:rPr lang="en-US" sz="3200">
                <a:solidFill>
                  <a:srgbClr val="008000"/>
                </a:solidFill>
                <a:latin typeface="Times New Roman" pitchFamily="18" charset="0"/>
                <a:cs typeface="Times New Roman" pitchFamily="18" charset="0"/>
              </a:rPr>
              <a:t>P = 0 ;</a:t>
            </a:r>
            <a:endParaRPr lang="el-GR" sz="3200">
              <a:solidFill>
                <a:srgbClr val="008000"/>
              </a:solidFill>
              <a:latin typeface="Times New Roman" pitchFamily="18" charset="0"/>
              <a:cs typeface="Times New Roman" pitchFamily="18" charset="0"/>
            </a:endParaRPr>
          </a:p>
        </p:txBody>
      </p:sp>
      <p:sp>
        <p:nvSpPr>
          <p:cNvPr id="120843" name="Text Box 11"/>
          <p:cNvSpPr txBox="1">
            <a:spLocks noChangeArrowheads="1"/>
          </p:cNvSpPr>
          <p:nvPr/>
        </p:nvSpPr>
        <p:spPr bwMode="auto">
          <a:xfrm>
            <a:off x="61913" y="1368425"/>
            <a:ext cx="4151312"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3200">
                <a:solidFill>
                  <a:srgbClr val="008000"/>
                </a:solidFill>
                <a:latin typeface="Times New Roman" pitchFamily="18" charset="0"/>
                <a:cs typeface="Times New Roman" pitchFamily="18" charset="0"/>
              </a:rPr>
              <a:t>Σ</a:t>
            </a:r>
            <a:r>
              <a:rPr lang="en-US" sz="3200">
                <a:solidFill>
                  <a:srgbClr val="008000"/>
                </a:solidFill>
                <a:latin typeface="Times New Roman" pitchFamily="18" charset="0"/>
                <a:cs typeface="Times New Roman" pitchFamily="18" charset="0"/>
              </a:rPr>
              <a:t>M</a:t>
            </a:r>
            <a:r>
              <a:rPr lang="en-US" sz="3200" baseline="-25000">
                <a:solidFill>
                  <a:srgbClr val="008000"/>
                </a:solidFill>
                <a:latin typeface="Times New Roman" pitchFamily="18" charset="0"/>
                <a:cs typeface="Times New Roman" pitchFamily="18" charset="0"/>
              </a:rPr>
              <a:t>A</a:t>
            </a:r>
            <a:r>
              <a:rPr lang="en-US" sz="3200">
                <a:solidFill>
                  <a:srgbClr val="008000"/>
                </a:solidFill>
                <a:latin typeface="Times New Roman" pitchFamily="18" charset="0"/>
                <a:cs typeface="Times New Roman" pitchFamily="18" charset="0"/>
              </a:rPr>
              <a:t>=</a:t>
            </a:r>
            <a:r>
              <a:rPr lang="el-GR" sz="3200">
                <a:solidFill>
                  <a:srgbClr val="008000"/>
                </a:solidFill>
                <a:latin typeface="Times New Roman" pitchFamily="18" charset="0"/>
                <a:cs typeface="Times New Roman" pitchFamily="18" charset="0"/>
              </a:rPr>
              <a:t>Δ</a:t>
            </a:r>
            <a:r>
              <a:rPr lang="en-US" sz="3200">
                <a:solidFill>
                  <a:srgbClr val="008000"/>
                </a:solidFill>
                <a:latin typeface="Times New Roman" pitchFamily="18" charset="0"/>
                <a:cs typeface="Times New Roman" pitchFamily="18" charset="0"/>
              </a:rPr>
              <a:t>N</a:t>
            </a:r>
            <a:r>
              <a:rPr lang="en-US" sz="3200" baseline="-25000">
                <a:solidFill>
                  <a:srgbClr val="008000"/>
                </a:solidFill>
                <a:latin typeface="Times New Roman" pitchFamily="18" charset="0"/>
                <a:cs typeface="Times New Roman" pitchFamily="18" charset="0"/>
              </a:rPr>
              <a:t>2</a:t>
            </a:r>
            <a:r>
              <a:rPr lang="en-US" sz="3200">
                <a:solidFill>
                  <a:srgbClr val="008000"/>
                </a:solidFill>
                <a:latin typeface="Times New Roman" pitchFamily="18" charset="0"/>
                <a:cs typeface="Times New Roman" pitchFamily="18" charset="0"/>
              </a:rPr>
              <a:t>.l/3 – </a:t>
            </a:r>
            <a:r>
              <a:rPr lang="el-GR" sz="3200">
                <a:solidFill>
                  <a:srgbClr val="008000"/>
                </a:solidFill>
                <a:latin typeface="Times New Roman" pitchFamily="18" charset="0"/>
                <a:cs typeface="Times New Roman" pitchFamily="18" charset="0"/>
              </a:rPr>
              <a:t>Δ</a:t>
            </a:r>
            <a:r>
              <a:rPr lang="en-US" sz="3200">
                <a:solidFill>
                  <a:srgbClr val="008000"/>
                </a:solidFill>
                <a:latin typeface="Times New Roman" pitchFamily="18" charset="0"/>
                <a:cs typeface="Times New Roman" pitchFamily="18" charset="0"/>
              </a:rPr>
              <a:t>P.2.l/3</a:t>
            </a:r>
          </a:p>
          <a:p>
            <a:pPr algn="l"/>
            <a:r>
              <a:rPr lang="en-US" sz="3200">
                <a:solidFill>
                  <a:srgbClr val="008000"/>
                </a:solidFill>
                <a:latin typeface="Times New Roman" pitchFamily="18" charset="0"/>
                <a:cs typeface="Times New Roman" pitchFamily="18" charset="0"/>
              </a:rPr>
              <a:t>        = 0</a:t>
            </a:r>
            <a:r>
              <a:rPr lang="en-US" sz="3200">
                <a:latin typeface="Times New Roman" pitchFamily="18" charset="0"/>
                <a:cs typeface="Times New Roman" pitchFamily="18" charset="0"/>
              </a:rPr>
              <a:t> .</a:t>
            </a:r>
            <a:endParaRPr lang="el-GR" sz="3200">
              <a:latin typeface="Times New Roman" pitchFamily="18" charset="0"/>
              <a:cs typeface="Times New Roman" pitchFamily="18" charset="0"/>
            </a:endParaRPr>
          </a:p>
        </p:txBody>
      </p:sp>
      <p:sp>
        <p:nvSpPr>
          <p:cNvPr id="120844" name="Text Box 12"/>
          <p:cNvSpPr txBox="1">
            <a:spLocks noChangeArrowheads="1"/>
          </p:cNvSpPr>
          <p:nvPr/>
        </p:nvSpPr>
        <p:spPr bwMode="auto">
          <a:xfrm>
            <a:off x="2314575" y="2295525"/>
            <a:ext cx="2028825"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3200">
                <a:solidFill>
                  <a:srgbClr val="008000"/>
                </a:solidFill>
                <a:latin typeface="Times New Roman" pitchFamily="18" charset="0"/>
                <a:cs typeface="Times New Roman" pitchFamily="18" charset="0"/>
              </a:rPr>
              <a:t>Δ</a:t>
            </a:r>
            <a:r>
              <a:rPr lang="en-US" sz="3200">
                <a:solidFill>
                  <a:srgbClr val="008000"/>
                </a:solidFill>
                <a:latin typeface="Times New Roman" pitchFamily="18" charset="0"/>
                <a:cs typeface="Times New Roman" pitchFamily="18" charset="0"/>
              </a:rPr>
              <a:t>N</a:t>
            </a:r>
            <a:r>
              <a:rPr lang="en-US" sz="3200" baseline="-25000">
                <a:solidFill>
                  <a:srgbClr val="008000"/>
                </a:solidFill>
                <a:latin typeface="Times New Roman" pitchFamily="18" charset="0"/>
                <a:cs typeface="Times New Roman" pitchFamily="18" charset="0"/>
              </a:rPr>
              <a:t>1</a:t>
            </a:r>
            <a:r>
              <a:rPr lang="en-US" sz="3200">
                <a:latin typeface="Times New Roman" pitchFamily="18" charset="0"/>
                <a:cs typeface="Times New Roman" pitchFamily="18" charset="0"/>
              </a:rPr>
              <a:t> = </a:t>
            </a:r>
            <a:r>
              <a:rPr lang="en-US" sz="3200">
                <a:solidFill>
                  <a:srgbClr val="FF0000"/>
                </a:solidFill>
                <a:latin typeface="Times New Roman" pitchFamily="18" charset="0"/>
                <a:cs typeface="Times New Roman" pitchFamily="18" charset="0"/>
              </a:rPr>
              <a:t>- </a:t>
            </a:r>
            <a:r>
              <a:rPr lang="el-GR" sz="3200">
                <a:solidFill>
                  <a:srgbClr val="FF0000"/>
                </a:solidFill>
                <a:latin typeface="Times New Roman" pitchFamily="18" charset="0"/>
                <a:cs typeface="Times New Roman" pitchFamily="18" charset="0"/>
              </a:rPr>
              <a:t>Δ</a:t>
            </a:r>
            <a:r>
              <a:rPr lang="en-US" sz="3200">
                <a:solidFill>
                  <a:srgbClr val="FF0000"/>
                </a:solidFill>
                <a:latin typeface="Times New Roman" pitchFamily="18" charset="0"/>
                <a:cs typeface="Times New Roman" pitchFamily="18" charset="0"/>
              </a:rPr>
              <a:t>P</a:t>
            </a:r>
            <a:endParaRPr lang="el-GR" sz="3200">
              <a:solidFill>
                <a:srgbClr val="FF0000"/>
              </a:solidFill>
              <a:latin typeface="Times New Roman" pitchFamily="18" charset="0"/>
              <a:cs typeface="Times New Roman" pitchFamily="18" charset="0"/>
            </a:endParaRPr>
          </a:p>
        </p:txBody>
      </p:sp>
      <p:sp>
        <p:nvSpPr>
          <p:cNvPr id="120845" name="Text Box 13"/>
          <p:cNvSpPr txBox="1">
            <a:spLocks noChangeArrowheads="1"/>
          </p:cNvSpPr>
          <p:nvPr/>
        </p:nvSpPr>
        <p:spPr bwMode="auto">
          <a:xfrm>
            <a:off x="304800" y="2316163"/>
            <a:ext cx="21082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3200">
                <a:solidFill>
                  <a:srgbClr val="008000"/>
                </a:solidFill>
                <a:latin typeface="Times New Roman" pitchFamily="18" charset="0"/>
                <a:cs typeface="Times New Roman" pitchFamily="18" charset="0"/>
              </a:rPr>
              <a:t>Δ</a:t>
            </a:r>
            <a:r>
              <a:rPr lang="en-US" sz="3200">
                <a:solidFill>
                  <a:srgbClr val="008000"/>
                </a:solidFill>
                <a:latin typeface="Times New Roman" pitchFamily="18" charset="0"/>
                <a:cs typeface="Times New Roman" pitchFamily="18" charset="0"/>
              </a:rPr>
              <a:t>N</a:t>
            </a:r>
            <a:r>
              <a:rPr lang="en-US" sz="3200" baseline="-25000">
                <a:solidFill>
                  <a:srgbClr val="008000"/>
                </a:solidFill>
                <a:latin typeface="Times New Roman" pitchFamily="18" charset="0"/>
                <a:cs typeface="Times New Roman" pitchFamily="18" charset="0"/>
              </a:rPr>
              <a:t>2</a:t>
            </a:r>
            <a:r>
              <a:rPr lang="en-US" sz="3200">
                <a:latin typeface="Times New Roman" pitchFamily="18" charset="0"/>
                <a:cs typeface="Times New Roman" pitchFamily="18" charset="0"/>
              </a:rPr>
              <a:t> = </a:t>
            </a:r>
            <a:r>
              <a:rPr lang="en-US" sz="3200">
                <a:solidFill>
                  <a:srgbClr val="FF0000"/>
                </a:solidFill>
                <a:latin typeface="Times New Roman" pitchFamily="18" charset="0"/>
                <a:cs typeface="Times New Roman" pitchFamily="18" charset="0"/>
              </a:rPr>
              <a:t>2</a:t>
            </a:r>
            <a:r>
              <a:rPr lang="el-GR" sz="3200">
                <a:solidFill>
                  <a:srgbClr val="FF0000"/>
                </a:solidFill>
                <a:latin typeface="Times New Roman" pitchFamily="18" charset="0"/>
                <a:cs typeface="Times New Roman" pitchFamily="18" charset="0"/>
              </a:rPr>
              <a:t>Δ</a:t>
            </a:r>
            <a:r>
              <a:rPr lang="en-US" sz="3200">
                <a:solidFill>
                  <a:srgbClr val="FF0000"/>
                </a:solidFill>
                <a:latin typeface="Times New Roman" pitchFamily="18" charset="0"/>
                <a:cs typeface="Times New Roman" pitchFamily="18" charset="0"/>
              </a:rPr>
              <a:t>P;</a:t>
            </a:r>
            <a:endParaRPr lang="el-GR" sz="3200">
              <a:solidFill>
                <a:srgbClr val="FF0000"/>
              </a:solidFill>
              <a:latin typeface="Times New Roman" pitchFamily="18" charset="0"/>
              <a:cs typeface="Times New Roman" pitchFamily="18" charset="0"/>
            </a:endParaRPr>
          </a:p>
        </p:txBody>
      </p:sp>
      <p:sp>
        <p:nvSpPr>
          <p:cNvPr id="120846" name="Rectangle 14"/>
          <p:cNvSpPr>
            <a:spLocks noChangeArrowheads="1"/>
          </p:cNvSpPr>
          <p:nvPr/>
        </p:nvSpPr>
        <p:spPr bwMode="auto">
          <a:xfrm>
            <a:off x="3457575" y="3370263"/>
            <a:ext cx="1588"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endParaRPr lang="en-US"/>
          </a:p>
        </p:txBody>
      </p:sp>
      <p:grpSp>
        <p:nvGrpSpPr>
          <p:cNvPr id="120847" name="Group 15"/>
          <p:cNvGrpSpPr>
            <a:grpSpLocks/>
          </p:cNvGrpSpPr>
          <p:nvPr/>
        </p:nvGrpSpPr>
        <p:grpSpPr bwMode="auto">
          <a:xfrm>
            <a:off x="914400" y="4572000"/>
            <a:ext cx="7620000" cy="1179513"/>
            <a:chOff x="576" y="2880"/>
            <a:chExt cx="4800" cy="743"/>
          </a:xfrm>
        </p:grpSpPr>
        <p:sp>
          <p:nvSpPr>
            <p:cNvPr id="120848" name="AutoShape 16"/>
            <p:cNvSpPr>
              <a:spLocks noChangeAspect="1" noChangeArrowheads="1" noTextEdit="1"/>
            </p:cNvSpPr>
            <p:nvPr/>
          </p:nvSpPr>
          <p:spPr bwMode="auto">
            <a:xfrm>
              <a:off x="576" y="2894"/>
              <a:ext cx="4704" cy="7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20849" name="Rectangle 17"/>
            <p:cNvSpPr>
              <a:spLocks noChangeArrowheads="1"/>
            </p:cNvSpPr>
            <p:nvPr/>
          </p:nvSpPr>
          <p:spPr bwMode="auto">
            <a:xfrm>
              <a:off x="1621" y="3253"/>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cs typeface="Times New Roman" pitchFamily="18" charset="0"/>
                </a:rPr>
                <a:t>1</a:t>
              </a:r>
              <a:endParaRPr lang="en-US" sz="3200">
                <a:latin typeface="Times New Roman" pitchFamily="18" charset="0"/>
                <a:cs typeface="Times New Roman" pitchFamily="18" charset="0"/>
              </a:endParaRPr>
            </a:p>
          </p:txBody>
        </p:sp>
        <p:sp>
          <p:nvSpPr>
            <p:cNvPr id="120850" name="Rectangle 18"/>
            <p:cNvSpPr>
              <a:spLocks noChangeArrowheads="1"/>
            </p:cNvSpPr>
            <p:nvPr/>
          </p:nvSpPr>
          <p:spPr bwMode="auto">
            <a:xfrm>
              <a:off x="936" y="3253"/>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cs typeface="Times New Roman" pitchFamily="18" charset="0"/>
                </a:rPr>
                <a:t>2</a:t>
              </a:r>
              <a:endParaRPr lang="en-US" sz="3200">
                <a:latin typeface="Times New Roman" pitchFamily="18" charset="0"/>
                <a:cs typeface="Times New Roman" pitchFamily="18" charset="0"/>
              </a:endParaRPr>
            </a:p>
          </p:txBody>
        </p:sp>
        <p:sp>
          <p:nvSpPr>
            <p:cNvPr id="120851" name="Rectangle 19"/>
            <p:cNvSpPr>
              <a:spLocks noChangeArrowheads="1"/>
            </p:cNvSpPr>
            <p:nvPr/>
          </p:nvSpPr>
          <p:spPr bwMode="auto">
            <a:xfrm>
              <a:off x="1972" y="3083"/>
              <a:ext cx="326"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l-GR" sz="3400" i="1">
                  <a:solidFill>
                    <a:srgbClr val="000000"/>
                  </a:solidFill>
                  <a:latin typeface="Times New Roman" pitchFamily="18" charset="0"/>
                  <a:cs typeface="Times New Roman" pitchFamily="18" charset="0"/>
                </a:rPr>
                <a:t>Δ</a:t>
              </a:r>
              <a:r>
                <a:rPr lang="en-US" sz="3400" i="1">
                  <a:solidFill>
                    <a:srgbClr val="000000"/>
                  </a:solidFill>
                  <a:latin typeface="Times New Roman" pitchFamily="18" charset="0"/>
                  <a:cs typeface="Times New Roman" pitchFamily="18" charset="0"/>
                </a:rPr>
                <a:t>P</a:t>
              </a:r>
              <a:endParaRPr lang="en-US" sz="3200">
                <a:latin typeface="Times New Roman" pitchFamily="18" charset="0"/>
                <a:cs typeface="Times New Roman" pitchFamily="18" charset="0"/>
              </a:endParaRPr>
            </a:p>
          </p:txBody>
        </p:sp>
        <p:sp>
          <p:nvSpPr>
            <p:cNvPr id="120852" name="Rectangle 20"/>
            <p:cNvSpPr>
              <a:spLocks noChangeArrowheads="1"/>
            </p:cNvSpPr>
            <p:nvPr/>
          </p:nvSpPr>
          <p:spPr bwMode="auto">
            <a:xfrm>
              <a:off x="1329" y="3083"/>
              <a:ext cx="166"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400" i="1">
                  <a:solidFill>
                    <a:srgbClr val="000000"/>
                  </a:solidFill>
                  <a:latin typeface="Times New Roman" pitchFamily="18" charset="0"/>
                  <a:cs typeface="Times New Roman" pitchFamily="18" charset="0"/>
                </a:rPr>
                <a:t>P</a:t>
              </a:r>
              <a:endParaRPr lang="en-US" sz="3200">
                <a:latin typeface="Times New Roman" pitchFamily="18" charset="0"/>
                <a:cs typeface="Times New Roman" pitchFamily="18" charset="0"/>
              </a:endParaRPr>
            </a:p>
          </p:txBody>
        </p:sp>
        <p:sp>
          <p:nvSpPr>
            <p:cNvPr id="120853" name="Rectangle 21"/>
            <p:cNvSpPr>
              <a:spLocks noChangeArrowheads="1"/>
            </p:cNvSpPr>
            <p:nvPr/>
          </p:nvSpPr>
          <p:spPr bwMode="auto">
            <a:xfrm>
              <a:off x="626" y="3083"/>
              <a:ext cx="166"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400" i="1">
                  <a:solidFill>
                    <a:srgbClr val="000000"/>
                  </a:solidFill>
                  <a:latin typeface="Times New Roman" pitchFamily="18" charset="0"/>
                  <a:cs typeface="Times New Roman" pitchFamily="18" charset="0"/>
                </a:rPr>
                <a:t>P</a:t>
              </a:r>
              <a:endParaRPr lang="en-US" sz="3200">
                <a:latin typeface="Times New Roman" pitchFamily="18" charset="0"/>
                <a:cs typeface="Times New Roman" pitchFamily="18" charset="0"/>
              </a:endParaRPr>
            </a:p>
          </p:txBody>
        </p:sp>
        <p:sp>
          <p:nvSpPr>
            <p:cNvPr id="120854" name="Rectangle 22"/>
            <p:cNvSpPr>
              <a:spLocks noChangeArrowheads="1"/>
            </p:cNvSpPr>
            <p:nvPr/>
          </p:nvSpPr>
          <p:spPr bwMode="auto">
            <a:xfrm>
              <a:off x="2240" y="3253"/>
              <a:ext cx="16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i="1">
                  <a:solidFill>
                    <a:srgbClr val="000000"/>
                  </a:solidFill>
                  <a:latin typeface="Times New Roman" pitchFamily="18" charset="0"/>
                  <a:cs typeface="Times New Roman" pitchFamily="18" charset="0"/>
                </a:rPr>
                <a:t>gh</a:t>
              </a:r>
              <a:endParaRPr lang="en-US" sz="3200">
                <a:latin typeface="Times New Roman" pitchFamily="18" charset="0"/>
                <a:cs typeface="Times New Roman" pitchFamily="18" charset="0"/>
              </a:endParaRPr>
            </a:p>
          </p:txBody>
        </p:sp>
        <p:sp>
          <p:nvSpPr>
            <p:cNvPr id="120855" name="Rectangle 23"/>
            <p:cNvSpPr>
              <a:spLocks noChangeArrowheads="1"/>
            </p:cNvSpPr>
            <p:nvPr/>
          </p:nvSpPr>
          <p:spPr bwMode="auto">
            <a:xfrm>
              <a:off x="1464" y="3253"/>
              <a:ext cx="16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i="1">
                  <a:solidFill>
                    <a:srgbClr val="000000"/>
                  </a:solidFill>
                  <a:latin typeface="Times New Roman" pitchFamily="18" charset="0"/>
                  <a:cs typeface="Times New Roman" pitchFamily="18" charset="0"/>
                </a:rPr>
                <a:t>gh</a:t>
              </a:r>
              <a:endParaRPr lang="en-US" sz="3200">
                <a:latin typeface="Times New Roman" pitchFamily="18" charset="0"/>
                <a:cs typeface="Times New Roman" pitchFamily="18" charset="0"/>
              </a:endParaRPr>
            </a:p>
          </p:txBody>
        </p:sp>
        <p:sp>
          <p:nvSpPr>
            <p:cNvPr id="120856" name="Rectangle 24"/>
            <p:cNvSpPr>
              <a:spLocks noChangeArrowheads="1"/>
            </p:cNvSpPr>
            <p:nvPr/>
          </p:nvSpPr>
          <p:spPr bwMode="auto">
            <a:xfrm>
              <a:off x="762" y="3253"/>
              <a:ext cx="16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i="1">
                  <a:solidFill>
                    <a:srgbClr val="000000"/>
                  </a:solidFill>
                  <a:latin typeface="Times New Roman" pitchFamily="18" charset="0"/>
                  <a:cs typeface="Times New Roman" pitchFamily="18" charset="0"/>
                </a:rPr>
                <a:t>gh</a:t>
              </a:r>
              <a:endParaRPr lang="en-US" sz="3200">
                <a:latin typeface="Times New Roman" pitchFamily="18" charset="0"/>
                <a:cs typeface="Times New Roman" pitchFamily="18" charset="0"/>
              </a:endParaRPr>
            </a:p>
          </p:txBody>
        </p:sp>
        <p:sp>
          <p:nvSpPr>
            <p:cNvPr id="120857" name="Line 25"/>
            <p:cNvSpPr>
              <a:spLocks noChangeShapeType="1"/>
            </p:cNvSpPr>
            <p:nvPr/>
          </p:nvSpPr>
          <p:spPr bwMode="auto">
            <a:xfrm>
              <a:off x="2712" y="3259"/>
              <a:ext cx="809" cy="1"/>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0858" name="Line 26"/>
            <p:cNvSpPr>
              <a:spLocks noChangeShapeType="1"/>
            </p:cNvSpPr>
            <p:nvPr/>
          </p:nvSpPr>
          <p:spPr bwMode="auto">
            <a:xfrm>
              <a:off x="3782" y="3259"/>
              <a:ext cx="526" cy="1"/>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0859" name="Line 27"/>
            <p:cNvSpPr>
              <a:spLocks noChangeShapeType="1"/>
            </p:cNvSpPr>
            <p:nvPr/>
          </p:nvSpPr>
          <p:spPr bwMode="auto">
            <a:xfrm>
              <a:off x="4599" y="3259"/>
              <a:ext cx="667" cy="1"/>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0860" name="Rectangle 28"/>
            <p:cNvSpPr>
              <a:spLocks noChangeArrowheads="1"/>
            </p:cNvSpPr>
            <p:nvPr/>
          </p:nvSpPr>
          <p:spPr bwMode="auto">
            <a:xfrm>
              <a:off x="5300" y="3083"/>
              <a:ext cx="76"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400">
                  <a:solidFill>
                    <a:srgbClr val="000000"/>
                  </a:solidFill>
                  <a:latin typeface="Times New Roman" pitchFamily="18" charset="0"/>
                  <a:cs typeface="Times New Roman" pitchFamily="18" charset="0"/>
                </a:rPr>
                <a:t>;</a:t>
              </a:r>
              <a:endParaRPr lang="en-US" sz="3200">
                <a:latin typeface="Times New Roman" pitchFamily="18" charset="0"/>
                <a:cs typeface="Times New Roman" pitchFamily="18" charset="0"/>
              </a:endParaRPr>
            </a:p>
          </p:txBody>
        </p:sp>
        <p:sp>
          <p:nvSpPr>
            <p:cNvPr id="120861" name="Rectangle 29"/>
            <p:cNvSpPr>
              <a:spLocks noChangeArrowheads="1"/>
            </p:cNvSpPr>
            <p:nvPr/>
          </p:nvSpPr>
          <p:spPr bwMode="auto">
            <a:xfrm>
              <a:off x="4868" y="3297"/>
              <a:ext cx="136"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400">
                  <a:solidFill>
                    <a:srgbClr val="000000"/>
                  </a:solidFill>
                  <a:latin typeface="Times New Roman" pitchFamily="18" charset="0"/>
                  <a:cs typeface="Times New Roman" pitchFamily="18" charset="0"/>
                </a:rPr>
                <a:t>2</a:t>
              </a:r>
              <a:endParaRPr lang="en-US" sz="3200">
                <a:latin typeface="Times New Roman" pitchFamily="18" charset="0"/>
                <a:cs typeface="Times New Roman" pitchFamily="18" charset="0"/>
              </a:endParaRPr>
            </a:p>
          </p:txBody>
        </p:sp>
        <p:sp>
          <p:nvSpPr>
            <p:cNvPr id="120862" name="Rectangle 30"/>
            <p:cNvSpPr>
              <a:spLocks noChangeArrowheads="1"/>
            </p:cNvSpPr>
            <p:nvPr/>
          </p:nvSpPr>
          <p:spPr bwMode="auto">
            <a:xfrm>
              <a:off x="4613" y="2911"/>
              <a:ext cx="136"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400">
                  <a:solidFill>
                    <a:srgbClr val="000000"/>
                  </a:solidFill>
                  <a:latin typeface="Times New Roman" pitchFamily="18" charset="0"/>
                  <a:cs typeface="Times New Roman" pitchFamily="18" charset="0"/>
                </a:rPr>
                <a:t>7</a:t>
              </a:r>
              <a:endParaRPr lang="en-US" sz="3200">
                <a:latin typeface="Times New Roman" pitchFamily="18" charset="0"/>
                <a:cs typeface="Times New Roman" pitchFamily="18" charset="0"/>
              </a:endParaRPr>
            </a:p>
          </p:txBody>
        </p:sp>
        <p:sp>
          <p:nvSpPr>
            <p:cNvPr id="120863" name="Rectangle 31"/>
            <p:cNvSpPr>
              <a:spLocks noChangeArrowheads="1"/>
            </p:cNvSpPr>
            <p:nvPr/>
          </p:nvSpPr>
          <p:spPr bwMode="auto">
            <a:xfrm>
              <a:off x="3976" y="3297"/>
              <a:ext cx="136"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400">
                  <a:solidFill>
                    <a:srgbClr val="000000"/>
                  </a:solidFill>
                  <a:latin typeface="Times New Roman" pitchFamily="18" charset="0"/>
                  <a:cs typeface="Times New Roman" pitchFamily="18" charset="0"/>
                </a:rPr>
                <a:t>8</a:t>
              </a:r>
              <a:endParaRPr lang="en-US" sz="3200">
                <a:latin typeface="Times New Roman" pitchFamily="18" charset="0"/>
                <a:cs typeface="Times New Roman" pitchFamily="18" charset="0"/>
              </a:endParaRPr>
            </a:p>
          </p:txBody>
        </p:sp>
        <p:sp>
          <p:nvSpPr>
            <p:cNvPr id="120864" name="Rectangle 32"/>
            <p:cNvSpPr>
              <a:spLocks noChangeArrowheads="1"/>
            </p:cNvSpPr>
            <p:nvPr/>
          </p:nvSpPr>
          <p:spPr bwMode="auto">
            <a:xfrm>
              <a:off x="3047" y="3297"/>
              <a:ext cx="136"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400">
                  <a:solidFill>
                    <a:srgbClr val="000000"/>
                  </a:solidFill>
                  <a:latin typeface="Times New Roman" pitchFamily="18" charset="0"/>
                  <a:cs typeface="Times New Roman" pitchFamily="18" charset="0"/>
                </a:rPr>
                <a:t>8</a:t>
              </a:r>
              <a:endParaRPr lang="en-US" sz="3200">
                <a:latin typeface="Times New Roman" pitchFamily="18" charset="0"/>
                <a:cs typeface="Times New Roman" pitchFamily="18" charset="0"/>
              </a:endParaRPr>
            </a:p>
          </p:txBody>
        </p:sp>
        <p:sp>
          <p:nvSpPr>
            <p:cNvPr id="120865" name="Rectangle 33"/>
            <p:cNvSpPr>
              <a:spLocks noChangeArrowheads="1"/>
            </p:cNvSpPr>
            <p:nvPr/>
          </p:nvSpPr>
          <p:spPr bwMode="auto">
            <a:xfrm>
              <a:off x="2731" y="2911"/>
              <a:ext cx="272"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400">
                  <a:solidFill>
                    <a:srgbClr val="000000"/>
                  </a:solidFill>
                  <a:latin typeface="Times New Roman" pitchFamily="18" charset="0"/>
                  <a:cs typeface="Times New Roman" pitchFamily="18" charset="0"/>
                </a:rPr>
                <a:t>27</a:t>
              </a:r>
              <a:endParaRPr lang="en-US" sz="3200">
                <a:latin typeface="Times New Roman" pitchFamily="18" charset="0"/>
                <a:cs typeface="Times New Roman" pitchFamily="18" charset="0"/>
              </a:endParaRPr>
            </a:p>
          </p:txBody>
        </p:sp>
        <p:sp>
          <p:nvSpPr>
            <p:cNvPr id="120866" name="Rectangle 34"/>
            <p:cNvSpPr>
              <a:spLocks noChangeArrowheads="1"/>
            </p:cNvSpPr>
            <p:nvPr/>
          </p:nvSpPr>
          <p:spPr bwMode="auto">
            <a:xfrm>
              <a:off x="5059" y="2911"/>
              <a:ext cx="166"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400" i="1">
                  <a:solidFill>
                    <a:srgbClr val="000000"/>
                  </a:solidFill>
                  <a:latin typeface="Times New Roman" pitchFamily="18" charset="0"/>
                  <a:cs typeface="Times New Roman" pitchFamily="18" charset="0"/>
                </a:rPr>
                <a:t>F</a:t>
              </a:r>
              <a:endParaRPr lang="en-US" sz="3200">
                <a:latin typeface="Times New Roman" pitchFamily="18" charset="0"/>
                <a:cs typeface="Times New Roman" pitchFamily="18" charset="0"/>
              </a:endParaRPr>
            </a:p>
          </p:txBody>
        </p:sp>
        <p:sp>
          <p:nvSpPr>
            <p:cNvPr id="120867" name="Rectangle 35"/>
            <p:cNvSpPr>
              <a:spLocks noChangeArrowheads="1"/>
            </p:cNvSpPr>
            <p:nvPr/>
          </p:nvSpPr>
          <p:spPr bwMode="auto">
            <a:xfrm>
              <a:off x="4101" y="2911"/>
              <a:ext cx="166"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400" i="1">
                  <a:solidFill>
                    <a:srgbClr val="000000"/>
                  </a:solidFill>
                  <a:latin typeface="Times New Roman" pitchFamily="18" charset="0"/>
                  <a:cs typeface="Times New Roman" pitchFamily="18" charset="0"/>
                </a:rPr>
                <a:t>F</a:t>
              </a:r>
              <a:endParaRPr lang="en-US" sz="3200">
                <a:latin typeface="Times New Roman" pitchFamily="18" charset="0"/>
                <a:cs typeface="Times New Roman" pitchFamily="18" charset="0"/>
              </a:endParaRPr>
            </a:p>
          </p:txBody>
        </p:sp>
        <p:sp>
          <p:nvSpPr>
            <p:cNvPr id="120868" name="Rectangle 36"/>
            <p:cNvSpPr>
              <a:spLocks noChangeArrowheads="1"/>
            </p:cNvSpPr>
            <p:nvPr/>
          </p:nvSpPr>
          <p:spPr bwMode="auto">
            <a:xfrm>
              <a:off x="3314" y="2911"/>
              <a:ext cx="166"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400" i="1">
                  <a:solidFill>
                    <a:srgbClr val="000000"/>
                  </a:solidFill>
                  <a:latin typeface="Times New Roman" pitchFamily="18" charset="0"/>
                  <a:cs typeface="Times New Roman" pitchFamily="18" charset="0"/>
                </a:rPr>
                <a:t>F</a:t>
              </a:r>
              <a:endParaRPr lang="en-US" sz="3200">
                <a:latin typeface="Times New Roman" pitchFamily="18" charset="0"/>
                <a:cs typeface="Times New Roman" pitchFamily="18" charset="0"/>
              </a:endParaRPr>
            </a:p>
          </p:txBody>
        </p:sp>
        <p:sp>
          <p:nvSpPr>
            <p:cNvPr id="120869" name="Rectangle 37"/>
            <p:cNvSpPr>
              <a:spLocks noChangeArrowheads="1"/>
            </p:cNvSpPr>
            <p:nvPr/>
          </p:nvSpPr>
          <p:spPr bwMode="auto">
            <a:xfrm>
              <a:off x="4944" y="3072"/>
              <a:ext cx="71"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i="1">
                  <a:solidFill>
                    <a:srgbClr val="000000"/>
                  </a:solidFill>
                  <a:latin typeface="Times New Roman" pitchFamily="18" charset="0"/>
                  <a:cs typeface="Times New Roman" pitchFamily="18" charset="0"/>
                </a:rPr>
                <a:t>c</a:t>
              </a:r>
              <a:endParaRPr lang="en-US" sz="3200">
                <a:latin typeface="Times New Roman" pitchFamily="18" charset="0"/>
                <a:cs typeface="Times New Roman" pitchFamily="18" charset="0"/>
              </a:endParaRPr>
            </a:p>
          </p:txBody>
        </p:sp>
        <p:sp>
          <p:nvSpPr>
            <p:cNvPr id="120870" name="Rectangle 38"/>
            <p:cNvSpPr>
              <a:spLocks noChangeArrowheads="1"/>
            </p:cNvSpPr>
            <p:nvPr/>
          </p:nvSpPr>
          <p:spPr bwMode="auto">
            <a:xfrm>
              <a:off x="3969" y="3080"/>
              <a:ext cx="71"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i="1">
                  <a:solidFill>
                    <a:srgbClr val="000000"/>
                  </a:solidFill>
                  <a:latin typeface="Times New Roman" pitchFamily="18" charset="0"/>
                  <a:cs typeface="Times New Roman" pitchFamily="18" charset="0"/>
                </a:rPr>
                <a:t>c</a:t>
              </a:r>
              <a:endParaRPr lang="en-US" sz="3200">
                <a:latin typeface="Times New Roman" pitchFamily="18" charset="0"/>
                <a:cs typeface="Times New Roman" pitchFamily="18" charset="0"/>
              </a:endParaRPr>
            </a:p>
          </p:txBody>
        </p:sp>
        <p:sp>
          <p:nvSpPr>
            <p:cNvPr id="120871" name="Rectangle 39"/>
            <p:cNvSpPr>
              <a:spLocks noChangeArrowheads="1"/>
            </p:cNvSpPr>
            <p:nvPr/>
          </p:nvSpPr>
          <p:spPr bwMode="auto">
            <a:xfrm>
              <a:off x="3182" y="3080"/>
              <a:ext cx="71"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i="1">
                  <a:solidFill>
                    <a:srgbClr val="000000"/>
                  </a:solidFill>
                  <a:latin typeface="Times New Roman" pitchFamily="18" charset="0"/>
                  <a:cs typeface="Times New Roman" pitchFamily="18" charset="0"/>
                </a:rPr>
                <a:t>c</a:t>
              </a:r>
              <a:endParaRPr lang="en-US" sz="3200">
                <a:latin typeface="Times New Roman" pitchFamily="18" charset="0"/>
                <a:cs typeface="Times New Roman" pitchFamily="18" charset="0"/>
              </a:endParaRPr>
            </a:p>
          </p:txBody>
        </p:sp>
        <p:sp>
          <p:nvSpPr>
            <p:cNvPr id="120872" name="Rectangle 40"/>
            <p:cNvSpPr>
              <a:spLocks noChangeArrowheads="1"/>
            </p:cNvSpPr>
            <p:nvPr/>
          </p:nvSpPr>
          <p:spPr bwMode="auto">
            <a:xfrm>
              <a:off x="4737" y="2880"/>
              <a:ext cx="164"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400" i="1">
                  <a:solidFill>
                    <a:srgbClr val="000000"/>
                  </a:solidFill>
                  <a:latin typeface="Symbol" pitchFamily="18" charset="2"/>
                  <a:cs typeface="Times New Roman" pitchFamily="18" charset="0"/>
                </a:rPr>
                <a:t>s</a:t>
              </a:r>
              <a:endParaRPr lang="en-US" sz="3200">
                <a:latin typeface="Times New Roman" pitchFamily="18" charset="0"/>
                <a:cs typeface="Times New Roman" pitchFamily="18" charset="0"/>
              </a:endParaRPr>
            </a:p>
          </p:txBody>
        </p:sp>
        <p:sp>
          <p:nvSpPr>
            <p:cNvPr id="120873" name="Rectangle 41"/>
            <p:cNvSpPr>
              <a:spLocks noChangeArrowheads="1"/>
            </p:cNvSpPr>
            <p:nvPr/>
          </p:nvSpPr>
          <p:spPr bwMode="auto">
            <a:xfrm>
              <a:off x="3779" y="2880"/>
              <a:ext cx="164"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400" i="1">
                  <a:solidFill>
                    <a:srgbClr val="000000"/>
                  </a:solidFill>
                  <a:latin typeface="Symbol" pitchFamily="18" charset="2"/>
                  <a:cs typeface="Times New Roman" pitchFamily="18" charset="0"/>
                </a:rPr>
                <a:t>s</a:t>
              </a:r>
              <a:endParaRPr lang="en-US" sz="3200">
                <a:latin typeface="Times New Roman" pitchFamily="18" charset="0"/>
                <a:cs typeface="Times New Roman" pitchFamily="18" charset="0"/>
              </a:endParaRPr>
            </a:p>
          </p:txBody>
        </p:sp>
        <p:sp>
          <p:nvSpPr>
            <p:cNvPr id="120874" name="Rectangle 42"/>
            <p:cNvSpPr>
              <a:spLocks noChangeArrowheads="1"/>
            </p:cNvSpPr>
            <p:nvPr/>
          </p:nvSpPr>
          <p:spPr bwMode="auto">
            <a:xfrm>
              <a:off x="2992" y="2880"/>
              <a:ext cx="164"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400" i="1">
                  <a:solidFill>
                    <a:srgbClr val="000000"/>
                  </a:solidFill>
                  <a:latin typeface="Symbol" pitchFamily="18" charset="2"/>
                  <a:cs typeface="Times New Roman" pitchFamily="18" charset="0"/>
                </a:rPr>
                <a:t>s</a:t>
              </a:r>
              <a:endParaRPr lang="en-US" sz="3200">
                <a:latin typeface="Times New Roman" pitchFamily="18" charset="0"/>
                <a:cs typeface="Times New Roman" pitchFamily="18" charset="0"/>
              </a:endParaRPr>
            </a:p>
          </p:txBody>
        </p:sp>
        <p:sp>
          <p:nvSpPr>
            <p:cNvPr id="120875" name="Rectangle 43"/>
            <p:cNvSpPr>
              <a:spLocks noChangeArrowheads="1"/>
            </p:cNvSpPr>
            <p:nvPr/>
          </p:nvSpPr>
          <p:spPr bwMode="auto">
            <a:xfrm>
              <a:off x="4380" y="3052"/>
              <a:ext cx="149"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400">
                  <a:solidFill>
                    <a:srgbClr val="000000"/>
                  </a:solidFill>
                  <a:latin typeface="Symbol" pitchFamily="18" charset="2"/>
                  <a:cs typeface="Times New Roman" pitchFamily="18" charset="0"/>
                </a:rPr>
                <a:t>=</a:t>
              </a:r>
              <a:endParaRPr lang="en-US" sz="3200">
                <a:latin typeface="Times New Roman" pitchFamily="18" charset="0"/>
                <a:cs typeface="Times New Roman" pitchFamily="18" charset="0"/>
              </a:endParaRPr>
            </a:p>
          </p:txBody>
        </p:sp>
        <p:sp>
          <p:nvSpPr>
            <p:cNvPr id="120876" name="Rectangle 44"/>
            <p:cNvSpPr>
              <a:spLocks noChangeArrowheads="1"/>
            </p:cNvSpPr>
            <p:nvPr/>
          </p:nvSpPr>
          <p:spPr bwMode="auto">
            <a:xfrm>
              <a:off x="3576" y="3052"/>
              <a:ext cx="149"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400">
                  <a:solidFill>
                    <a:srgbClr val="000000"/>
                  </a:solidFill>
                  <a:latin typeface="Symbol" pitchFamily="18" charset="2"/>
                  <a:cs typeface="Times New Roman" pitchFamily="18" charset="0"/>
                </a:rPr>
                <a:t>+</a:t>
              </a:r>
              <a:endParaRPr lang="en-US" sz="3200">
                <a:latin typeface="Times New Roman" pitchFamily="18" charset="0"/>
                <a:cs typeface="Times New Roman" pitchFamily="18" charset="0"/>
              </a:endParaRPr>
            </a:p>
          </p:txBody>
        </p:sp>
        <p:sp>
          <p:nvSpPr>
            <p:cNvPr id="120877" name="Rectangle 45"/>
            <p:cNvSpPr>
              <a:spLocks noChangeArrowheads="1"/>
            </p:cNvSpPr>
            <p:nvPr/>
          </p:nvSpPr>
          <p:spPr bwMode="auto">
            <a:xfrm>
              <a:off x="2494" y="3052"/>
              <a:ext cx="149"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400">
                  <a:solidFill>
                    <a:srgbClr val="000000"/>
                  </a:solidFill>
                  <a:latin typeface="Symbol" pitchFamily="18" charset="2"/>
                  <a:cs typeface="Times New Roman" pitchFamily="18" charset="0"/>
                </a:rPr>
                <a:t>=</a:t>
              </a:r>
              <a:endParaRPr lang="en-US" sz="3200">
                <a:latin typeface="Times New Roman" pitchFamily="18" charset="0"/>
                <a:cs typeface="Times New Roman" pitchFamily="18" charset="0"/>
              </a:endParaRPr>
            </a:p>
          </p:txBody>
        </p:sp>
        <p:sp>
          <p:nvSpPr>
            <p:cNvPr id="120878" name="Rectangle 46"/>
            <p:cNvSpPr>
              <a:spLocks noChangeArrowheads="1"/>
            </p:cNvSpPr>
            <p:nvPr/>
          </p:nvSpPr>
          <p:spPr bwMode="auto">
            <a:xfrm>
              <a:off x="1762" y="3052"/>
              <a:ext cx="149"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400">
                  <a:solidFill>
                    <a:srgbClr val="000000"/>
                  </a:solidFill>
                  <a:latin typeface="Symbol" pitchFamily="18" charset="2"/>
                  <a:cs typeface="Times New Roman" pitchFamily="18" charset="0"/>
                </a:rPr>
                <a:t>+</a:t>
              </a:r>
              <a:endParaRPr lang="en-US" sz="3200">
                <a:latin typeface="Times New Roman" pitchFamily="18" charset="0"/>
                <a:cs typeface="Times New Roman" pitchFamily="18" charset="0"/>
              </a:endParaRPr>
            </a:p>
          </p:txBody>
        </p:sp>
        <p:sp>
          <p:nvSpPr>
            <p:cNvPr id="120879" name="Rectangle 47"/>
            <p:cNvSpPr>
              <a:spLocks noChangeArrowheads="1"/>
            </p:cNvSpPr>
            <p:nvPr/>
          </p:nvSpPr>
          <p:spPr bwMode="auto">
            <a:xfrm>
              <a:off x="1106" y="3052"/>
              <a:ext cx="149"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400">
                  <a:solidFill>
                    <a:srgbClr val="000000"/>
                  </a:solidFill>
                  <a:latin typeface="Symbol" pitchFamily="18" charset="2"/>
                  <a:cs typeface="Times New Roman" pitchFamily="18" charset="0"/>
                </a:rPr>
                <a:t>=</a:t>
              </a:r>
              <a:endParaRPr lang="en-US" sz="3200">
                <a:latin typeface="Times New Roman" pitchFamily="18" charset="0"/>
                <a:cs typeface="Times New Roman" pitchFamily="18" charset="0"/>
              </a:endParaRPr>
            </a:p>
          </p:txBody>
        </p:sp>
      </p:grpSp>
      <p:grpSp>
        <p:nvGrpSpPr>
          <p:cNvPr id="120880" name="Group 48"/>
          <p:cNvGrpSpPr>
            <a:grpSpLocks/>
          </p:cNvGrpSpPr>
          <p:nvPr/>
        </p:nvGrpSpPr>
        <p:grpSpPr bwMode="auto">
          <a:xfrm>
            <a:off x="4572000" y="330200"/>
            <a:ext cx="4319588" cy="1863725"/>
            <a:chOff x="2810" y="336"/>
            <a:chExt cx="2721" cy="1174"/>
          </a:xfrm>
        </p:grpSpPr>
        <p:sp>
          <p:nvSpPr>
            <p:cNvPr id="120881" name="Line 49"/>
            <p:cNvSpPr>
              <a:spLocks noChangeShapeType="1"/>
            </p:cNvSpPr>
            <p:nvPr/>
          </p:nvSpPr>
          <p:spPr bwMode="auto">
            <a:xfrm>
              <a:off x="2829" y="975"/>
              <a:ext cx="2649"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0882" name="Line 50"/>
            <p:cNvSpPr>
              <a:spLocks noChangeShapeType="1"/>
            </p:cNvSpPr>
            <p:nvPr/>
          </p:nvSpPr>
          <p:spPr bwMode="auto">
            <a:xfrm>
              <a:off x="2832" y="1455"/>
              <a:ext cx="86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0883" name="Line 51"/>
            <p:cNvSpPr>
              <a:spLocks noChangeShapeType="1"/>
            </p:cNvSpPr>
            <p:nvPr/>
          </p:nvSpPr>
          <p:spPr bwMode="auto">
            <a:xfrm>
              <a:off x="2832" y="1455"/>
              <a:ext cx="864"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0884" name="Line 52"/>
            <p:cNvSpPr>
              <a:spLocks noChangeShapeType="1"/>
            </p:cNvSpPr>
            <p:nvPr/>
          </p:nvSpPr>
          <p:spPr bwMode="auto">
            <a:xfrm>
              <a:off x="3726" y="1455"/>
              <a:ext cx="864"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0885" name="Line 53"/>
            <p:cNvSpPr>
              <a:spLocks noChangeShapeType="1"/>
            </p:cNvSpPr>
            <p:nvPr/>
          </p:nvSpPr>
          <p:spPr bwMode="auto">
            <a:xfrm>
              <a:off x="4620" y="1455"/>
              <a:ext cx="864"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0886" name="Line 54"/>
            <p:cNvSpPr>
              <a:spLocks noChangeShapeType="1"/>
            </p:cNvSpPr>
            <p:nvPr/>
          </p:nvSpPr>
          <p:spPr bwMode="auto">
            <a:xfrm>
              <a:off x="3714" y="975"/>
              <a:ext cx="0" cy="52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0887" name="Line 55"/>
            <p:cNvSpPr>
              <a:spLocks noChangeShapeType="1"/>
            </p:cNvSpPr>
            <p:nvPr/>
          </p:nvSpPr>
          <p:spPr bwMode="auto">
            <a:xfrm>
              <a:off x="2832" y="975"/>
              <a:ext cx="0" cy="52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0888" name="Line 56"/>
            <p:cNvSpPr>
              <a:spLocks noChangeShapeType="1"/>
            </p:cNvSpPr>
            <p:nvPr/>
          </p:nvSpPr>
          <p:spPr bwMode="auto">
            <a:xfrm>
              <a:off x="4608" y="987"/>
              <a:ext cx="0" cy="50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0889" name="Line 57"/>
            <p:cNvSpPr>
              <a:spLocks noChangeShapeType="1"/>
            </p:cNvSpPr>
            <p:nvPr/>
          </p:nvSpPr>
          <p:spPr bwMode="auto">
            <a:xfrm>
              <a:off x="5472" y="969"/>
              <a:ext cx="0" cy="52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0890" name="Line 58"/>
            <p:cNvSpPr>
              <a:spLocks noChangeShapeType="1"/>
            </p:cNvSpPr>
            <p:nvPr/>
          </p:nvSpPr>
          <p:spPr bwMode="auto">
            <a:xfrm>
              <a:off x="2832" y="435"/>
              <a:ext cx="0" cy="528"/>
            </a:xfrm>
            <a:prstGeom prst="line">
              <a:avLst/>
            </a:prstGeom>
            <a:noFill/>
            <a:ln w="28575">
              <a:solidFill>
                <a:srgbClr val="336699"/>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0891" name="Line 59"/>
            <p:cNvSpPr>
              <a:spLocks noChangeShapeType="1"/>
            </p:cNvSpPr>
            <p:nvPr/>
          </p:nvSpPr>
          <p:spPr bwMode="auto">
            <a:xfrm>
              <a:off x="2832" y="447"/>
              <a:ext cx="0" cy="528"/>
            </a:xfrm>
            <a:prstGeom prst="line">
              <a:avLst/>
            </a:prstGeom>
            <a:noFill/>
            <a:ln w="28575">
              <a:solidFill>
                <a:srgbClr val="0080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0892" name="Line 60"/>
            <p:cNvSpPr>
              <a:spLocks noChangeShapeType="1"/>
            </p:cNvSpPr>
            <p:nvPr/>
          </p:nvSpPr>
          <p:spPr bwMode="auto">
            <a:xfrm>
              <a:off x="3714" y="447"/>
              <a:ext cx="0" cy="528"/>
            </a:xfrm>
            <a:prstGeom prst="line">
              <a:avLst/>
            </a:prstGeom>
            <a:noFill/>
            <a:ln w="28575">
              <a:solidFill>
                <a:srgbClr val="0080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0893" name="Line 61"/>
            <p:cNvSpPr>
              <a:spLocks noChangeShapeType="1"/>
            </p:cNvSpPr>
            <p:nvPr/>
          </p:nvSpPr>
          <p:spPr bwMode="auto">
            <a:xfrm>
              <a:off x="4608" y="399"/>
              <a:ext cx="0" cy="576"/>
            </a:xfrm>
            <a:prstGeom prst="line">
              <a:avLst/>
            </a:prstGeom>
            <a:noFill/>
            <a:ln w="28575">
              <a:solidFill>
                <a:srgbClr val="FF505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0894" name="Text Box 62"/>
            <p:cNvSpPr txBox="1">
              <a:spLocks noChangeArrowheads="1"/>
            </p:cNvSpPr>
            <p:nvPr/>
          </p:nvSpPr>
          <p:spPr bwMode="auto">
            <a:xfrm>
              <a:off x="5253" y="679"/>
              <a:ext cx="27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D</a:t>
              </a:r>
            </a:p>
          </p:txBody>
        </p:sp>
        <p:sp>
          <p:nvSpPr>
            <p:cNvPr id="120895" name="Text Box 63"/>
            <p:cNvSpPr txBox="1">
              <a:spLocks noChangeArrowheads="1"/>
            </p:cNvSpPr>
            <p:nvPr/>
          </p:nvSpPr>
          <p:spPr bwMode="auto">
            <a:xfrm>
              <a:off x="4602" y="682"/>
              <a:ext cx="27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C</a:t>
              </a:r>
            </a:p>
          </p:txBody>
        </p:sp>
        <p:sp>
          <p:nvSpPr>
            <p:cNvPr id="120896" name="Text Box 64"/>
            <p:cNvSpPr txBox="1">
              <a:spLocks noChangeArrowheads="1"/>
            </p:cNvSpPr>
            <p:nvPr/>
          </p:nvSpPr>
          <p:spPr bwMode="auto">
            <a:xfrm>
              <a:off x="3692" y="664"/>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B</a:t>
              </a:r>
            </a:p>
          </p:txBody>
        </p:sp>
        <p:sp>
          <p:nvSpPr>
            <p:cNvPr id="120897" name="Text Box 65"/>
            <p:cNvSpPr txBox="1">
              <a:spLocks noChangeArrowheads="1"/>
            </p:cNvSpPr>
            <p:nvPr/>
          </p:nvSpPr>
          <p:spPr bwMode="auto">
            <a:xfrm>
              <a:off x="2832" y="664"/>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A</a:t>
              </a:r>
            </a:p>
          </p:txBody>
        </p:sp>
        <p:sp>
          <p:nvSpPr>
            <p:cNvPr id="120898" name="Text Box 66"/>
            <p:cNvSpPr txBox="1">
              <a:spLocks noChangeArrowheads="1"/>
            </p:cNvSpPr>
            <p:nvPr/>
          </p:nvSpPr>
          <p:spPr bwMode="auto">
            <a:xfrm>
              <a:off x="3089" y="1183"/>
              <a:ext cx="35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l/3</a:t>
              </a:r>
            </a:p>
          </p:txBody>
        </p:sp>
        <p:sp>
          <p:nvSpPr>
            <p:cNvPr id="120899" name="Text Box 67"/>
            <p:cNvSpPr txBox="1">
              <a:spLocks noChangeArrowheads="1"/>
            </p:cNvSpPr>
            <p:nvPr/>
          </p:nvSpPr>
          <p:spPr bwMode="auto">
            <a:xfrm>
              <a:off x="3989" y="1183"/>
              <a:ext cx="35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l/3</a:t>
              </a:r>
            </a:p>
          </p:txBody>
        </p:sp>
        <p:sp>
          <p:nvSpPr>
            <p:cNvPr id="120900" name="Text Box 68"/>
            <p:cNvSpPr txBox="1">
              <a:spLocks noChangeArrowheads="1"/>
            </p:cNvSpPr>
            <p:nvPr/>
          </p:nvSpPr>
          <p:spPr bwMode="auto">
            <a:xfrm>
              <a:off x="4925" y="1183"/>
              <a:ext cx="35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l/3</a:t>
              </a:r>
            </a:p>
          </p:txBody>
        </p:sp>
        <p:sp>
          <p:nvSpPr>
            <p:cNvPr id="120901" name="Text Box 69"/>
            <p:cNvSpPr txBox="1">
              <a:spLocks noChangeArrowheads="1"/>
            </p:cNvSpPr>
            <p:nvPr/>
          </p:nvSpPr>
          <p:spPr bwMode="auto">
            <a:xfrm>
              <a:off x="2810" y="348"/>
              <a:ext cx="55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3200">
                  <a:solidFill>
                    <a:srgbClr val="008000"/>
                  </a:solidFill>
                  <a:latin typeface="Times New Roman" pitchFamily="18" charset="0"/>
                  <a:cs typeface="Times New Roman" pitchFamily="18" charset="0"/>
                </a:rPr>
                <a:t>Δ</a:t>
              </a:r>
              <a:r>
                <a:rPr lang="en-US" sz="3200">
                  <a:solidFill>
                    <a:srgbClr val="008000"/>
                  </a:solidFill>
                  <a:latin typeface="Times New Roman" pitchFamily="18" charset="0"/>
                  <a:cs typeface="Times New Roman" pitchFamily="18" charset="0"/>
                </a:rPr>
                <a:t>N</a:t>
              </a:r>
              <a:r>
                <a:rPr lang="en-US" sz="3200" baseline="-25000">
                  <a:solidFill>
                    <a:srgbClr val="008000"/>
                  </a:solidFill>
                  <a:latin typeface="Times New Roman" pitchFamily="18" charset="0"/>
                  <a:cs typeface="Times New Roman" pitchFamily="18" charset="0"/>
                </a:rPr>
                <a:t>1</a:t>
              </a:r>
              <a:endParaRPr lang="el-GR" sz="3200" baseline="-25000">
                <a:solidFill>
                  <a:srgbClr val="008000"/>
                </a:solidFill>
                <a:latin typeface="Times New Roman" pitchFamily="18" charset="0"/>
                <a:cs typeface="Times New Roman" pitchFamily="18" charset="0"/>
              </a:endParaRPr>
            </a:p>
          </p:txBody>
        </p:sp>
        <p:sp>
          <p:nvSpPr>
            <p:cNvPr id="120902" name="Text Box 70"/>
            <p:cNvSpPr txBox="1">
              <a:spLocks noChangeArrowheads="1"/>
            </p:cNvSpPr>
            <p:nvPr/>
          </p:nvSpPr>
          <p:spPr bwMode="auto">
            <a:xfrm>
              <a:off x="3675" y="351"/>
              <a:ext cx="55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3200">
                  <a:solidFill>
                    <a:srgbClr val="008000"/>
                  </a:solidFill>
                  <a:latin typeface="Times New Roman" pitchFamily="18" charset="0"/>
                  <a:cs typeface="Times New Roman" pitchFamily="18" charset="0"/>
                </a:rPr>
                <a:t>Δ</a:t>
              </a:r>
              <a:r>
                <a:rPr lang="en-US" sz="3200">
                  <a:solidFill>
                    <a:srgbClr val="008000"/>
                  </a:solidFill>
                  <a:latin typeface="Times New Roman" pitchFamily="18" charset="0"/>
                  <a:cs typeface="Times New Roman" pitchFamily="18" charset="0"/>
                </a:rPr>
                <a:t>N</a:t>
              </a:r>
              <a:r>
                <a:rPr lang="en-US" sz="3200" baseline="-25000">
                  <a:solidFill>
                    <a:srgbClr val="008000"/>
                  </a:solidFill>
                  <a:latin typeface="Times New Roman" pitchFamily="18" charset="0"/>
                  <a:cs typeface="Times New Roman" pitchFamily="18" charset="0"/>
                </a:rPr>
                <a:t>2</a:t>
              </a:r>
              <a:endParaRPr lang="el-GR" sz="3200" baseline="-25000">
                <a:solidFill>
                  <a:srgbClr val="008000"/>
                </a:solidFill>
                <a:latin typeface="Times New Roman" pitchFamily="18" charset="0"/>
                <a:cs typeface="Times New Roman" pitchFamily="18" charset="0"/>
              </a:endParaRPr>
            </a:p>
          </p:txBody>
        </p:sp>
        <p:sp>
          <p:nvSpPr>
            <p:cNvPr id="120903" name="Text Box 71"/>
            <p:cNvSpPr txBox="1">
              <a:spLocks noChangeArrowheads="1"/>
            </p:cNvSpPr>
            <p:nvPr/>
          </p:nvSpPr>
          <p:spPr bwMode="auto">
            <a:xfrm>
              <a:off x="4586" y="336"/>
              <a:ext cx="423"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3200">
                  <a:solidFill>
                    <a:srgbClr val="FF5050"/>
                  </a:solidFill>
                  <a:latin typeface="Times New Roman" pitchFamily="18" charset="0"/>
                  <a:cs typeface="Times New Roman" pitchFamily="18" charset="0"/>
                </a:rPr>
                <a:t>Δ</a:t>
              </a:r>
              <a:r>
                <a:rPr lang="en-US" sz="3200">
                  <a:solidFill>
                    <a:srgbClr val="FF5050"/>
                  </a:solidFill>
                  <a:latin typeface="Times New Roman" pitchFamily="18" charset="0"/>
                  <a:cs typeface="Times New Roman" pitchFamily="18" charset="0"/>
                </a:rPr>
                <a:t>P</a:t>
              </a:r>
              <a:endParaRPr lang="el-GR" sz="3200" baseline="-25000">
                <a:solidFill>
                  <a:srgbClr val="FF5050"/>
                </a:solidFill>
                <a:latin typeface="Times New Roman" pitchFamily="18" charset="0"/>
                <a:cs typeface="Times New Roman" pitchFamily="18" charset="0"/>
              </a:endParaRPr>
            </a:p>
          </p:txBody>
        </p:sp>
      </p:grpSp>
      <p:sp>
        <p:nvSpPr>
          <p:cNvPr id="120904" name="Text Box 72"/>
          <p:cNvSpPr txBox="1">
            <a:spLocks noChangeArrowheads="1"/>
          </p:cNvSpPr>
          <p:nvPr/>
        </p:nvSpPr>
        <p:spPr bwMode="auto">
          <a:xfrm>
            <a:off x="3870325" y="28606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graphicFrame>
        <p:nvGraphicFramePr>
          <p:cNvPr id="120905" name="Object 73"/>
          <p:cNvGraphicFramePr>
            <a:graphicFrameLocks noChangeAspect="1"/>
          </p:cNvGraphicFramePr>
          <p:nvPr>
            <p:ph sz="half" idx="1"/>
          </p:nvPr>
        </p:nvGraphicFramePr>
        <p:xfrm>
          <a:off x="396875" y="3657600"/>
          <a:ext cx="4538663" cy="963613"/>
        </p:xfrm>
        <a:graphic>
          <a:graphicData uri="http://schemas.openxmlformats.org/presentationml/2006/ole">
            <mc:AlternateContent xmlns:mc="http://schemas.openxmlformats.org/markup-compatibility/2006">
              <mc:Choice xmlns:v="urn:schemas-microsoft-com:vml" Requires="v">
                <p:oleObj spid="_x0000_s120917" name="Equation" r:id="rId5" imgW="1854000" imgH="393480" progId="Equation.3">
                  <p:embed/>
                </p:oleObj>
              </mc:Choice>
              <mc:Fallback>
                <p:oleObj name="Equation" r:id="rId5" imgW="1854000" imgH="393480" progId="Equation.3">
                  <p:embed/>
                  <p:pic>
                    <p:nvPicPr>
                      <p:cNvPr id="0" name="Object 7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6875" y="3657600"/>
                        <a:ext cx="4538663" cy="9636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20906" name="Object 74"/>
          <p:cNvGraphicFramePr>
            <a:graphicFrameLocks noChangeAspect="1"/>
          </p:cNvGraphicFramePr>
          <p:nvPr>
            <p:ph sz="quarter" idx="2"/>
          </p:nvPr>
        </p:nvGraphicFramePr>
        <p:xfrm>
          <a:off x="5195888" y="2514600"/>
          <a:ext cx="3170237" cy="963613"/>
        </p:xfrm>
        <a:graphic>
          <a:graphicData uri="http://schemas.openxmlformats.org/presentationml/2006/ole">
            <mc:AlternateContent xmlns:mc="http://schemas.openxmlformats.org/markup-compatibility/2006">
              <mc:Choice xmlns:v="urn:schemas-microsoft-com:vml" Requires="v">
                <p:oleObj spid="_x0000_s120918" name="Equation" r:id="rId7" imgW="1295280" imgH="393480" progId="Equation.3">
                  <p:embed/>
                </p:oleObj>
              </mc:Choice>
              <mc:Fallback>
                <p:oleObj name="Equation" r:id="rId7" imgW="1295280" imgH="393480" progId="Equation.3">
                  <p:embed/>
                  <p:pic>
                    <p:nvPicPr>
                      <p:cNvPr id="0" name="Object 7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195888" y="2514600"/>
                        <a:ext cx="3170237" cy="9636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20907" name="Text Box 75"/>
          <p:cNvSpPr txBox="1">
            <a:spLocks noChangeArrowheads="1"/>
          </p:cNvSpPr>
          <p:nvPr/>
        </p:nvSpPr>
        <p:spPr bwMode="auto">
          <a:xfrm>
            <a:off x="762000" y="388620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120908" name="Text Box 76"/>
          <p:cNvSpPr txBox="1">
            <a:spLocks noChangeArrowheads="1"/>
          </p:cNvSpPr>
          <p:nvPr/>
        </p:nvSpPr>
        <p:spPr bwMode="auto">
          <a:xfrm>
            <a:off x="838200" y="396240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120909" name="Text Box 77"/>
          <p:cNvSpPr txBox="1">
            <a:spLocks noChangeArrowheads="1"/>
          </p:cNvSpPr>
          <p:nvPr/>
        </p:nvSpPr>
        <p:spPr bwMode="auto">
          <a:xfrm>
            <a:off x="822325" y="165100"/>
            <a:ext cx="200660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Giai đoạn 2</a:t>
            </a:r>
          </a:p>
        </p:txBody>
      </p:sp>
      <p:sp>
        <p:nvSpPr>
          <p:cNvPr id="120910" name="Text Box 78"/>
          <p:cNvSpPr txBox="1">
            <a:spLocks noChangeArrowheads="1"/>
          </p:cNvSpPr>
          <p:nvPr/>
        </p:nvSpPr>
        <p:spPr bwMode="auto">
          <a:xfrm>
            <a:off x="669925" y="2970213"/>
            <a:ext cx="411003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N</a:t>
            </a:r>
            <a:r>
              <a:rPr lang="en-US" sz="2800" baseline="-25000"/>
              <a:t>12</a:t>
            </a:r>
            <a:r>
              <a:rPr lang="en-US" sz="2800"/>
              <a:t>=N</a:t>
            </a:r>
            <a:r>
              <a:rPr lang="en-US" sz="2800" baseline="-25000"/>
              <a:t>1</a:t>
            </a:r>
            <a:r>
              <a:rPr lang="en-US" sz="2800"/>
              <a:t>-</a:t>
            </a:r>
            <a:r>
              <a:rPr lang="el-GR" sz="2800"/>
              <a:t>Δ</a:t>
            </a:r>
            <a:r>
              <a:rPr lang="en-US" sz="2800"/>
              <a:t>P;N</a:t>
            </a:r>
            <a:r>
              <a:rPr lang="en-US" sz="2800" baseline="-25000"/>
              <a:t>22</a:t>
            </a:r>
            <a:r>
              <a:rPr lang="en-US" sz="2800"/>
              <a:t>=N</a:t>
            </a:r>
            <a:r>
              <a:rPr lang="en-US" sz="2800" baseline="-25000"/>
              <a:t>2</a:t>
            </a:r>
            <a:r>
              <a:rPr lang="en-US" sz="2800"/>
              <a:t>+2</a:t>
            </a:r>
            <a:r>
              <a:rPr lang="el-GR" sz="2800"/>
              <a:t>Δ</a:t>
            </a:r>
            <a:r>
              <a:rPr lang="en-US" sz="2800"/>
              <a:t>P.</a:t>
            </a:r>
            <a:endParaRPr lang="el-GR" sz="2800"/>
          </a:p>
        </p:txBody>
      </p:sp>
      <p:sp>
        <p:nvSpPr>
          <p:cNvPr id="120911" name="Text Box 79"/>
          <p:cNvSpPr txBox="1">
            <a:spLocks noChangeArrowheads="1"/>
          </p:cNvSpPr>
          <p:nvPr/>
        </p:nvSpPr>
        <p:spPr bwMode="auto">
          <a:xfrm>
            <a:off x="669925" y="35464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l-GR">
              <a:latin typeface="Times New Roman" pitchFamily="18" charset="0"/>
              <a:cs typeface="Times New Roman" pitchFamily="18" charset="0"/>
            </a:endParaRPr>
          </a:p>
        </p:txBody>
      </p:sp>
      <p:sp>
        <p:nvSpPr>
          <p:cNvPr id="120912" name="Text Box 80"/>
          <p:cNvSpPr txBox="1">
            <a:spLocks noChangeArrowheads="1"/>
          </p:cNvSpPr>
          <p:nvPr/>
        </p:nvSpPr>
        <p:spPr bwMode="auto">
          <a:xfrm>
            <a:off x="5775325" y="38512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graphicFrame>
        <p:nvGraphicFramePr>
          <p:cNvPr id="120913" name="Object 81"/>
          <p:cNvGraphicFramePr>
            <a:graphicFrameLocks noChangeAspect="1"/>
          </p:cNvGraphicFramePr>
          <p:nvPr/>
        </p:nvGraphicFramePr>
        <p:xfrm>
          <a:off x="5945188" y="3427413"/>
          <a:ext cx="2101850" cy="1035050"/>
        </p:xfrm>
        <a:graphic>
          <a:graphicData uri="http://schemas.openxmlformats.org/presentationml/2006/ole">
            <mc:AlternateContent xmlns:mc="http://schemas.openxmlformats.org/markup-compatibility/2006">
              <mc:Choice xmlns:v="urn:schemas-microsoft-com:vml" Requires="v">
                <p:oleObj spid="_x0000_s120919" name="Equation" r:id="rId9" imgW="799920" imgH="393480" progId="Equation.3">
                  <p:embed/>
                </p:oleObj>
              </mc:Choice>
              <mc:Fallback>
                <p:oleObj name="Equation" r:id="rId9" imgW="799920" imgH="393480" progId="Equation.3">
                  <p:embed/>
                  <p:pic>
                    <p:nvPicPr>
                      <p:cNvPr id="0" name="Object 8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945188" y="3427413"/>
                        <a:ext cx="2101850" cy="10350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20914" name="Text Box 82"/>
          <p:cNvSpPr txBox="1">
            <a:spLocks noChangeArrowheads="1"/>
          </p:cNvSpPr>
          <p:nvPr/>
        </p:nvSpPr>
        <p:spPr bwMode="auto">
          <a:xfrm>
            <a:off x="6156325" y="59324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graphicFrame>
        <p:nvGraphicFramePr>
          <p:cNvPr id="120915" name="Object 83"/>
          <p:cNvGraphicFramePr>
            <a:graphicFrameLocks noChangeAspect="1"/>
          </p:cNvGraphicFramePr>
          <p:nvPr>
            <p:ph sz="quarter" idx="3"/>
          </p:nvPr>
        </p:nvGraphicFramePr>
        <p:xfrm>
          <a:off x="5129213" y="5618163"/>
          <a:ext cx="2165350" cy="1100137"/>
        </p:xfrm>
        <a:graphic>
          <a:graphicData uri="http://schemas.openxmlformats.org/presentationml/2006/ole">
            <mc:AlternateContent xmlns:mc="http://schemas.openxmlformats.org/markup-compatibility/2006">
              <mc:Choice xmlns:v="urn:schemas-microsoft-com:vml" Requires="v">
                <p:oleObj spid="_x0000_s120920" name="Equation" r:id="rId11" imgW="774360" imgH="393480" progId="Equation.3">
                  <p:embed/>
                </p:oleObj>
              </mc:Choice>
              <mc:Fallback>
                <p:oleObj name="Equation" r:id="rId11" imgW="774360" imgH="393480" progId="Equation.3">
                  <p:embed/>
                  <p:pic>
                    <p:nvPicPr>
                      <p:cNvPr id="0" name="Object 8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129213" y="5618163"/>
                        <a:ext cx="2165350" cy="11001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1" fill="hold" grpId="0" nodeType="clickEffect">
                                  <p:stCondLst>
                                    <p:cond delay="0"/>
                                  </p:stCondLst>
                                  <p:childTnLst>
                                    <p:set>
                                      <p:cBhvr>
                                        <p:cTn id="6" dur="1" fill="hold">
                                          <p:stCondLst>
                                            <p:cond delay="0"/>
                                          </p:stCondLst>
                                        </p:cTn>
                                        <p:tgtEl>
                                          <p:spTgt spid="120909"/>
                                        </p:tgtEl>
                                        <p:attrNameLst>
                                          <p:attrName>style.visibility</p:attrName>
                                        </p:attrNameLst>
                                      </p:cBhvr>
                                      <p:to>
                                        <p:strVal val="visible"/>
                                      </p:to>
                                    </p:set>
                                    <p:anim calcmode="lin" valueType="num">
                                      <p:cBhvr additive="base">
                                        <p:cTn id="7" dur="500" fill="hold"/>
                                        <p:tgtEl>
                                          <p:spTgt spid="120909"/>
                                        </p:tgtEl>
                                        <p:attrNameLst>
                                          <p:attrName>ppt_x</p:attrName>
                                        </p:attrNameLst>
                                      </p:cBhvr>
                                      <p:tavLst>
                                        <p:tav tm="0">
                                          <p:val>
                                            <p:strVal val="#ppt_x"/>
                                          </p:val>
                                        </p:tav>
                                        <p:tav tm="100000">
                                          <p:val>
                                            <p:strVal val="#ppt_x"/>
                                          </p:val>
                                        </p:tav>
                                      </p:tavLst>
                                    </p:anim>
                                    <p:anim calcmode="lin" valueType="num">
                                      <p:cBhvr additive="base">
                                        <p:cTn id="8" dur="500" fill="hold"/>
                                        <p:tgtEl>
                                          <p:spTgt spid="120909"/>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1" presetClass="entr" presetSubtype="4" fill="hold" nodeType="clickEffect">
                                  <p:stCondLst>
                                    <p:cond delay="0"/>
                                  </p:stCondLst>
                                  <p:childTnLst>
                                    <p:set>
                                      <p:cBhvr>
                                        <p:cTn id="12" dur="1" fill="hold">
                                          <p:stCondLst>
                                            <p:cond delay="0"/>
                                          </p:stCondLst>
                                        </p:cTn>
                                        <p:tgtEl>
                                          <p:spTgt spid="120880"/>
                                        </p:tgtEl>
                                        <p:attrNameLst>
                                          <p:attrName>style.visibility</p:attrName>
                                        </p:attrNameLst>
                                      </p:cBhvr>
                                      <p:to>
                                        <p:strVal val="visible"/>
                                      </p:to>
                                    </p:set>
                                    <p:animEffect transition="in" filter="wheel(4)">
                                      <p:cBhvr>
                                        <p:cTn id="13" dur="2000"/>
                                        <p:tgtEl>
                                          <p:spTgt spid="120880"/>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55" presetClass="entr" presetSubtype="0" fill="hold" nodeType="clickEffect">
                                  <p:stCondLst>
                                    <p:cond delay="0"/>
                                  </p:stCondLst>
                                  <p:childTnLst>
                                    <p:set>
                                      <p:cBhvr>
                                        <p:cTn id="17" dur="1" fill="hold">
                                          <p:stCondLst>
                                            <p:cond delay="0"/>
                                          </p:stCondLst>
                                        </p:cTn>
                                        <p:tgtEl>
                                          <p:spTgt spid="120906"/>
                                        </p:tgtEl>
                                        <p:attrNameLst>
                                          <p:attrName>style.visibility</p:attrName>
                                        </p:attrNameLst>
                                      </p:cBhvr>
                                      <p:to>
                                        <p:strVal val="visible"/>
                                      </p:to>
                                    </p:set>
                                    <p:anim calcmode="lin" valueType="num">
                                      <p:cBhvr>
                                        <p:cTn id="18" dur="1000" fill="hold"/>
                                        <p:tgtEl>
                                          <p:spTgt spid="120906"/>
                                        </p:tgtEl>
                                        <p:attrNameLst>
                                          <p:attrName>ppt_w</p:attrName>
                                        </p:attrNameLst>
                                      </p:cBhvr>
                                      <p:tavLst>
                                        <p:tav tm="0">
                                          <p:val>
                                            <p:strVal val="#ppt_w*0.70"/>
                                          </p:val>
                                        </p:tav>
                                        <p:tav tm="100000">
                                          <p:val>
                                            <p:strVal val="#ppt_w"/>
                                          </p:val>
                                        </p:tav>
                                      </p:tavLst>
                                    </p:anim>
                                    <p:anim calcmode="lin" valueType="num">
                                      <p:cBhvr>
                                        <p:cTn id="19" dur="1000" fill="hold"/>
                                        <p:tgtEl>
                                          <p:spTgt spid="120906"/>
                                        </p:tgtEl>
                                        <p:attrNameLst>
                                          <p:attrName>ppt_h</p:attrName>
                                        </p:attrNameLst>
                                      </p:cBhvr>
                                      <p:tavLst>
                                        <p:tav tm="0">
                                          <p:val>
                                            <p:strVal val="#ppt_h"/>
                                          </p:val>
                                        </p:tav>
                                        <p:tav tm="100000">
                                          <p:val>
                                            <p:strVal val="#ppt_h"/>
                                          </p:val>
                                        </p:tav>
                                      </p:tavLst>
                                    </p:anim>
                                    <p:animEffect transition="in" filter="fade">
                                      <p:cBhvr>
                                        <p:cTn id="20" dur="1000"/>
                                        <p:tgtEl>
                                          <p:spTgt spid="120906"/>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1" fill="hold" grpId="0" nodeType="clickEffect">
                                  <p:stCondLst>
                                    <p:cond delay="0"/>
                                  </p:stCondLst>
                                  <p:childTnLst>
                                    <p:set>
                                      <p:cBhvr>
                                        <p:cTn id="24" dur="1" fill="hold">
                                          <p:stCondLst>
                                            <p:cond delay="0"/>
                                          </p:stCondLst>
                                        </p:cTn>
                                        <p:tgtEl>
                                          <p:spTgt spid="120842"/>
                                        </p:tgtEl>
                                        <p:attrNameLst>
                                          <p:attrName>style.visibility</p:attrName>
                                        </p:attrNameLst>
                                      </p:cBhvr>
                                      <p:to>
                                        <p:strVal val="visible"/>
                                      </p:to>
                                    </p:set>
                                    <p:anim calcmode="lin" valueType="num">
                                      <p:cBhvr additive="base">
                                        <p:cTn id="25" dur="2000" fill="hold"/>
                                        <p:tgtEl>
                                          <p:spTgt spid="120842"/>
                                        </p:tgtEl>
                                        <p:attrNameLst>
                                          <p:attrName>ppt_x</p:attrName>
                                        </p:attrNameLst>
                                      </p:cBhvr>
                                      <p:tavLst>
                                        <p:tav tm="0">
                                          <p:val>
                                            <p:strVal val="#ppt_x"/>
                                          </p:val>
                                        </p:tav>
                                        <p:tav tm="100000">
                                          <p:val>
                                            <p:strVal val="#ppt_x"/>
                                          </p:val>
                                        </p:tav>
                                      </p:tavLst>
                                    </p:anim>
                                    <p:anim calcmode="lin" valueType="num">
                                      <p:cBhvr additive="base">
                                        <p:cTn id="26" dur="2000" fill="hold"/>
                                        <p:tgtEl>
                                          <p:spTgt spid="120842"/>
                                        </p:tgtEl>
                                        <p:attrNameLst>
                                          <p:attrName>ppt_y</p:attrName>
                                        </p:attrNameLst>
                                      </p:cBhvr>
                                      <p:tavLst>
                                        <p:tav tm="0">
                                          <p:val>
                                            <p:strVal val="0-#ppt_h/2"/>
                                          </p:val>
                                        </p:tav>
                                        <p:tav tm="100000">
                                          <p:val>
                                            <p:strVal val="#ppt_y"/>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8" fill="hold" grpId="0" nodeType="clickEffect">
                                  <p:stCondLst>
                                    <p:cond delay="0"/>
                                  </p:stCondLst>
                                  <p:childTnLst>
                                    <p:set>
                                      <p:cBhvr>
                                        <p:cTn id="30" dur="1" fill="hold">
                                          <p:stCondLst>
                                            <p:cond delay="0"/>
                                          </p:stCondLst>
                                        </p:cTn>
                                        <p:tgtEl>
                                          <p:spTgt spid="120843"/>
                                        </p:tgtEl>
                                        <p:attrNameLst>
                                          <p:attrName>style.visibility</p:attrName>
                                        </p:attrNameLst>
                                      </p:cBhvr>
                                      <p:to>
                                        <p:strVal val="visible"/>
                                      </p:to>
                                    </p:set>
                                    <p:anim calcmode="lin" valueType="num">
                                      <p:cBhvr additive="base">
                                        <p:cTn id="31" dur="2000" fill="hold"/>
                                        <p:tgtEl>
                                          <p:spTgt spid="120843"/>
                                        </p:tgtEl>
                                        <p:attrNameLst>
                                          <p:attrName>ppt_x</p:attrName>
                                        </p:attrNameLst>
                                      </p:cBhvr>
                                      <p:tavLst>
                                        <p:tav tm="0">
                                          <p:val>
                                            <p:strVal val="0-#ppt_w/2"/>
                                          </p:val>
                                        </p:tav>
                                        <p:tav tm="100000">
                                          <p:val>
                                            <p:strVal val="#ppt_x"/>
                                          </p:val>
                                        </p:tav>
                                      </p:tavLst>
                                    </p:anim>
                                    <p:anim calcmode="lin" valueType="num">
                                      <p:cBhvr additive="base">
                                        <p:cTn id="32" dur="2000" fill="hold"/>
                                        <p:tgtEl>
                                          <p:spTgt spid="120843"/>
                                        </p:tgtEl>
                                        <p:attrNameLst>
                                          <p:attrName>ppt_y</p:attrName>
                                        </p:attrNameLst>
                                      </p:cBhvr>
                                      <p:tavLst>
                                        <p:tav tm="0">
                                          <p:val>
                                            <p:strVal val="#ppt_y"/>
                                          </p:val>
                                        </p:tav>
                                        <p:tav tm="100000">
                                          <p:val>
                                            <p:strVal val="#ppt_y"/>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55" presetClass="entr" presetSubtype="0" fill="hold" grpId="0" nodeType="clickEffect">
                                  <p:stCondLst>
                                    <p:cond delay="0"/>
                                  </p:stCondLst>
                                  <p:childTnLst>
                                    <p:set>
                                      <p:cBhvr>
                                        <p:cTn id="36" dur="1" fill="hold">
                                          <p:stCondLst>
                                            <p:cond delay="0"/>
                                          </p:stCondLst>
                                        </p:cTn>
                                        <p:tgtEl>
                                          <p:spTgt spid="120845"/>
                                        </p:tgtEl>
                                        <p:attrNameLst>
                                          <p:attrName>style.visibility</p:attrName>
                                        </p:attrNameLst>
                                      </p:cBhvr>
                                      <p:to>
                                        <p:strVal val="visible"/>
                                      </p:to>
                                    </p:set>
                                    <p:anim calcmode="lin" valueType="num">
                                      <p:cBhvr>
                                        <p:cTn id="37" dur="2000" fill="hold"/>
                                        <p:tgtEl>
                                          <p:spTgt spid="120845"/>
                                        </p:tgtEl>
                                        <p:attrNameLst>
                                          <p:attrName>ppt_w</p:attrName>
                                        </p:attrNameLst>
                                      </p:cBhvr>
                                      <p:tavLst>
                                        <p:tav tm="0">
                                          <p:val>
                                            <p:strVal val="#ppt_w*0.70"/>
                                          </p:val>
                                        </p:tav>
                                        <p:tav tm="100000">
                                          <p:val>
                                            <p:strVal val="#ppt_w"/>
                                          </p:val>
                                        </p:tav>
                                      </p:tavLst>
                                    </p:anim>
                                    <p:anim calcmode="lin" valueType="num">
                                      <p:cBhvr>
                                        <p:cTn id="38" dur="2000" fill="hold"/>
                                        <p:tgtEl>
                                          <p:spTgt spid="120845"/>
                                        </p:tgtEl>
                                        <p:attrNameLst>
                                          <p:attrName>ppt_h</p:attrName>
                                        </p:attrNameLst>
                                      </p:cBhvr>
                                      <p:tavLst>
                                        <p:tav tm="0">
                                          <p:val>
                                            <p:strVal val="#ppt_h"/>
                                          </p:val>
                                        </p:tav>
                                        <p:tav tm="100000">
                                          <p:val>
                                            <p:strVal val="#ppt_h"/>
                                          </p:val>
                                        </p:tav>
                                      </p:tavLst>
                                    </p:anim>
                                    <p:animEffect transition="in" filter="fade">
                                      <p:cBhvr>
                                        <p:cTn id="39" dur="2000"/>
                                        <p:tgtEl>
                                          <p:spTgt spid="120845"/>
                                        </p:tgtEl>
                                      </p:cBhvr>
                                    </p:animEffect>
                                  </p:childTnLst>
                                </p:cTn>
                              </p:par>
                            </p:childTnLst>
                          </p:cTn>
                        </p:par>
                      </p:childTnLst>
                    </p:cTn>
                  </p:par>
                  <p:par>
                    <p:cTn id="40" fill="hold" nodeType="clickPar">
                      <p:stCondLst>
                        <p:cond delay="indefinite"/>
                      </p:stCondLst>
                      <p:childTnLst>
                        <p:par>
                          <p:cTn id="41" fill="hold" nodeType="withGroup">
                            <p:stCondLst>
                              <p:cond delay="0"/>
                            </p:stCondLst>
                            <p:childTnLst>
                              <p:par>
                                <p:cTn id="42" presetID="2" presetClass="entr" presetSubtype="8" fill="hold" grpId="0" nodeType="clickEffect">
                                  <p:stCondLst>
                                    <p:cond delay="0"/>
                                  </p:stCondLst>
                                  <p:childTnLst>
                                    <p:set>
                                      <p:cBhvr>
                                        <p:cTn id="43" dur="1" fill="hold">
                                          <p:stCondLst>
                                            <p:cond delay="0"/>
                                          </p:stCondLst>
                                        </p:cTn>
                                        <p:tgtEl>
                                          <p:spTgt spid="120844"/>
                                        </p:tgtEl>
                                        <p:attrNameLst>
                                          <p:attrName>style.visibility</p:attrName>
                                        </p:attrNameLst>
                                      </p:cBhvr>
                                      <p:to>
                                        <p:strVal val="visible"/>
                                      </p:to>
                                    </p:set>
                                    <p:anim calcmode="lin" valueType="num">
                                      <p:cBhvr additive="base">
                                        <p:cTn id="44" dur="2000" fill="hold"/>
                                        <p:tgtEl>
                                          <p:spTgt spid="120844"/>
                                        </p:tgtEl>
                                        <p:attrNameLst>
                                          <p:attrName>ppt_x</p:attrName>
                                        </p:attrNameLst>
                                      </p:cBhvr>
                                      <p:tavLst>
                                        <p:tav tm="0">
                                          <p:val>
                                            <p:strVal val="0-#ppt_w/2"/>
                                          </p:val>
                                        </p:tav>
                                        <p:tav tm="100000">
                                          <p:val>
                                            <p:strVal val="#ppt_x"/>
                                          </p:val>
                                        </p:tav>
                                      </p:tavLst>
                                    </p:anim>
                                    <p:anim calcmode="lin" valueType="num">
                                      <p:cBhvr additive="base">
                                        <p:cTn id="45" dur="2000" fill="hold"/>
                                        <p:tgtEl>
                                          <p:spTgt spid="120844"/>
                                        </p:tgtEl>
                                        <p:attrNameLst>
                                          <p:attrName>ppt_y</p:attrName>
                                        </p:attrNameLst>
                                      </p:cBhvr>
                                      <p:tavLst>
                                        <p:tav tm="0">
                                          <p:val>
                                            <p:strVal val="#ppt_y"/>
                                          </p:val>
                                        </p:tav>
                                        <p:tav tm="100000">
                                          <p:val>
                                            <p:strVal val="#ppt_y"/>
                                          </p:val>
                                        </p:tav>
                                      </p:tavLst>
                                    </p:anim>
                                  </p:childTnLst>
                                </p:cTn>
                              </p:par>
                            </p:childTnLst>
                          </p:cTn>
                        </p:par>
                      </p:childTnLst>
                    </p:cTn>
                  </p:par>
                  <p:par>
                    <p:cTn id="46" fill="hold" nodeType="clickPar">
                      <p:stCondLst>
                        <p:cond delay="indefinite"/>
                      </p:stCondLst>
                      <p:childTnLst>
                        <p:par>
                          <p:cTn id="47" fill="hold" nodeType="withGroup">
                            <p:stCondLst>
                              <p:cond delay="0"/>
                            </p:stCondLst>
                            <p:childTnLst>
                              <p:par>
                                <p:cTn id="48" presetID="2" presetClass="entr" presetSubtype="8" fill="hold" grpId="0" nodeType="clickEffect">
                                  <p:stCondLst>
                                    <p:cond delay="0"/>
                                  </p:stCondLst>
                                  <p:childTnLst>
                                    <p:set>
                                      <p:cBhvr>
                                        <p:cTn id="49" dur="1" fill="hold">
                                          <p:stCondLst>
                                            <p:cond delay="0"/>
                                          </p:stCondLst>
                                        </p:cTn>
                                        <p:tgtEl>
                                          <p:spTgt spid="120910"/>
                                        </p:tgtEl>
                                        <p:attrNameLst>
                                          <p:attrName>style.visibility</p:attrName>
                                        </p:attrNameLst>
                                      </p:cBhvr>
                                      <p:to>
                                        <p:strVal val="visible"/>
                                      </p:to>
                                    </p:set>
                                    <p:anim calcmode="lin" valueType="num">
                                      <p:cBhvr additive="base">
                                        <p:cTn id="50" dur="2000" fill="hold"/>
                                        <p:tgtEl>
                                          <p:spTgt spid="120910"/>
                                        </p:tgtEl>
                                        <p:attrNameLst>
                                          <p:attrName>ppt_x</p:attrName>
                                        </p:attrNameLst>
                                      </p:cBhvr>
                                      <p:tavLst>
                                        <p:tav tm="0">
                                          <p:val>
                                            <p:strVal val="0-#ppt_w/2"/>
                                          </p:val>
                                        </p:tav>
                                        <p:tav tm="100000">
                                          <p:val>
                                            <p:strVal val="#ppt_x"/>
                                          </p:val>
                                        </p:tav>
                                      </p:tavLst>
                                    </p:anim>
                                    <p:anim calcmode="lin" valueType="num">
                                      <p:cBhvr additive="base">
                                        <p:cTn id="51" dur="2000" fill="hold"/>
                                        <p:tgtEl>
                                          <p:spTgt spid="120910"/>
                                        </p:tgtEl>
                                        <p:attrNameLst>
                                          <p:attrName>ppt_y</p:attrName>
                                        </p:attrNameLst>
                                      </p:cBhvr>
                                      <p:tavLst>
                                        <p:tav tm="0">
                                          <p:val>
                                            <p:strVal val="#ppt_y"/>
                                          </p:val>
                                        </p:tav>
                                        <p:tav tm="100000">
                                          <p:val>
                                            <p:strVal val="#ppt_y"/>
                                          </p:val>
                                        </p:tav>
                                      </p:tavLst>
                                    </p:anim>
                                  </p:childTnLst>
                                </p:cTn>
                              </p:par>
                            </p:childTnLst>
                          </p:cTn>
                        </p:par>
                      </p:childTnLst>
                    </p:cTn>
                  </p:par>
                  <p:par>
                    <p:cTn id="52" fill="hold" nodeType="clickPar">
                      <p:stCondLst>
                        <p:cond delay="indefinite"/>
                      </p:stCondLst>
                      <p:childTnLst>
                        <p:par>
                          <p:cTn id="53" fill="hold" nodeType="withGroup">
                            <p:stCondLst>
                              <p:cond delay="0"/>
                            </p:stCondLst>
                            <p:childTnLst>
                              <p:par>
                                <p:cTn id="54" presetID="2" presetClass="entr" presetSubtype="8" fill="hold" nodeType="clickEffect">
                                  <p:stCondLst>
                                    <p:cond delay="0"/>
                                  </p:stCondLst>
                                  <p:childTnLst>
                                    <p:set>
                                      <p:cBhvr>
                                        <p:cTn id="55" dur="1" fill="hold">
                                          <p:stCondLst>
                                            <p:cond delay="0"/>
                                          </p:stCondLst>
                                        </p:cTn>
                                        <p:tgtEl>
                                          <p:spTgt spid="120905"/>
                                        </p:tgtEl>
                                        <p:attrNameLst>
                                          <p:attrName>style.visibility</p:attrName>
                                        </p:attrNameLst>
                                      </p:cBhvr>
                                      <p:to>
                                        <p:strVal val="visible"/>
                                      </p:to>
                                    </p:set>
                                    <p:anim calcmode="lin" valueType="num">
                                      <p:cBhvr additive="base">
                                        <p:cTn id="56" dur="2000" fill="hold"/>
                                        <p:tgtEl>
                                          <p:spTgt spid="120905"/>
                                        </p:tgtEl>
                                        <p:attrNameLst>
                                          <p:attrName>ppt_x</p:attrName>
                                        </p:attrNameLst>
                                      </p:cBhvr>
                                      <p:tavLst>
                                        <p:tav tm="0">
                                          <p:val>
                                            <p:strVal val="0-#ppt_w/2"/>
                                          </p:val>
                                        </p:tav>
                                        <p:tav tm="100000">
                                          <p:val>
                                            <p:strVal val="#ppt_x"/>
                                          </p:val>
                                        </p:tav>
                                      </p:tavLst>
                                    </p:anim>
                                    <p:anim calcmode="lin" valueType="num">
                                      <p:cBhvr additive="base">
                                        <p:cTn id="57" dur="2000" fill="hold"/>
                                        <p:tgtEl>
                                          <p:spTgt spid="120905"/>
                                        </p:tgtEl>
                                        <p:attrNameLst>
                                          <p:attrName>ppt_y</p:attrName>
                                        </p:attrNameLst>
                                      </p:cBhvr>
                                      <p:tavLst>
                                        <p:tav tm="0">
                                          <p:val>
                                            <p:strVal val="#ppt_y"/>
                                          </p:val>
                                        </p:tav>
                                        <p:tav tm="100000">
                                          <p:val>
                                            <p:strVal val="#ppt_y"/>
                                          </p:val>
                                        </p:tav>
                                      </p:tavLst>
                                    </p:anim>
                                  </p:childTnLst>
                                </p:cTn>
                              </p:par>
                            </p:childTnLst>
                          </p:cTn>
                        </p:par>
                      </p:childTnLst>
                    </p:cTn>
                  </p:par>
                  <p:par>
                    <p:cTn id="58" fill="hold" nodeType="clickPar">
                      <p:stCondLst>
                        <p:cond delay="indefinite"/>
                      </p:stCondLst>
                      <p:childTnLst>
                        <p:par>
                          <p:cTn id="59" fill="hold" nodeType="withGroup">
                            <p:stCondLst>
                              <p:cond delay="0"/>
                            </p:stCondLst>
                            <p:childTnLst>
                              <p:par>
                                <p:cTn id="60" presetID="2" presetClass="entr" presetSubtype="2" fill="hold" nodeType="clickEffect">
                                  <p:stCondLst>
                                    <p:cond delay="0"/>
                                  </p:stCondLst>
                                  <p:childTnLst>
                                    <p:set>
                                      <p:cBhvr>
                                        <p:cTn id="61" dur="1" fill="hold">
                                          <p:stCondLst>
                                            <p:cond delay="0"/>
                                          </p:stCondLst>
                                        </p:cTn>
                                        <p:tgtEl>
                                          <p:spTgt spid="120913"/>
                                        </p:tgtEl>
                                        <p:attrNameLst>
                                          <p:attrName>style.visibility</p:attrName>
                                        </p:attrNameLst>
                                      </p:cBhvr>
                                      <p:to>
                                        <p:strVal val="visible"/>
                                      </p:to>
                                    </p:set>
                                    <p:anim calcmode="lin" valueType="num">
                                      <p:cBhvr additive="base">
                                        <p:cTn id="62" dur="2000" fill="hold"/>
                                        <p:tgtEl>
                                          <p:spTgt spid="120913"/>
                                        </p:tgtEl>
                                        <p:attrNameLst>
                                          <p:attrName>ppt_x</p:attrName>
                                        </p:attrNameLst>
                                      </p:cBhvr>
                                      <p:tavLst>
                                        <p:tav tm="0">
                                          <p:val>
                                            <p:strVal val="1+#ppt_w/2"/>
                                          </p:val>
                                        </p:tav>
                                        <p:tav tm="100000">
                                          <p:val>
                                            <p:strVal val="#ppt_x"/>
                                          </p:val>
                                        </p:tav>
                                      </p:tavLst>
                                    </p:anim>
                                    <p:anim calcmode="lin" valueType="num">
                                      <p:cBhvr additive="base">
                                        <p:cTn id="63" dur="2000" fill="hold"/>
                                        <p:tgtEl>
                                          <p:spTgt spid="120913"/>
                                        </p:tgtEl>
                                        <p:attrNameLst>
                                          <p:attrName>ppt_y</p:attrName>
                                        </p:attrNameLst>
                                      </p:cBhvr>
                                      <p:tavLst>
                                        <p:tav tm="0">
                                          <p:val>
                                            <p:strVal val="#ppt_y"/>
                                          </p:val>
                                        </p:tav>
                                        <p:tav tm="100000">
                                          <p:val>
                                            <p:strVal val="#ppt_y"/>
                                          </p:val>
                                        </p:tav>
                                      </p:tavLst>
                                    </p:anim>
                                  </p:childTnLst>
                                </p:cTn>
                              </p:par>
                            </p:childTnLst>
                          </p:cTn>
                        </p:par>
                      </p:childTnLst>
                    </p:cTn>
                  </p:par>
                  <p:par>
                    <p:cTn id="64" fill="hold" nodeType="clickPar">
                      <p:stCondLst>
                        <p:cond delay="indefinite"/>
                      </p:stCondLst>
                      <p:childTnLst>
                        <p:par>
                          <p:cTn id="65" fill="hold" nodeType="withGroup">
                            <p:stCondLst>
                              <p:cond delay="0"/>
                            </p:stCondLst>
                            <p:childTnLst>
                              <p:par>
                                <p:cTn id="66" presetID="5" presetClass="entr" presetSubtype="10" fill="hold" nodeType="clickEffect">
                                  <p:stCondLst>
                                    <p:cond delay="0"/>
                                  </p:stCondLst>
                                  <p:childTnLst>
                                    <p:set>
                                      <p:cBhvr>
                                        <p:cTn id="67" dur="1" fill="hold">
                                          <p:stCondLst>
                                            <p:cond delay="0"/>
                                          </p:stCondLst>
                                        </p:cTn>
                                        <p:tgtEl>
                                          <p:spTgt spid="120847"/>
                                        </p:tgtEl>
                                        <p:attrNameLst>
                                          <p:attrName>style.visibility</p:attrName>
                                        </p:attrNameLst>
                                      </p:cBhvr>
                                      <p:to>
                                        <p:strVal val="visible"/>
                                      </p:to>
                                    </p:set>
                                    <p:animEffect transition="in" filter="checkerboard(across)">
                                      <p:cBhvr>
                                        <p:cTn id="68" dur="500"/>
                                        <p:tgtEl>
                                          <p:spTgt spid="120847"/>
                                        </p:tgtEl>
                                      </p:cBhvr>
                                    </p:animEffect>
                                  </p:childTnLst>
                                </p:cTn>
                              </p:par>
                            </p:childTnLst>
                          </p:cTn>
                        </p:par>
                      </p:childTnLst>
                    </p:cTn>
                  </p:par>
                  <p:par>
                    <p:cTn id="69" fill="hold" nodeType="clickPar">
                      <p:stCondLst>
                        <p:cond delay="indefinite"/>
                      </p:stCondLst>
                      <p:childTnLst>
                        <p:par>
                          <p:cTn id="70" fill="hold" nodeType="withGroup">
                            <p:stCondLst>
                              <p:cond delay="0"/>
                            </p:stCondLst>
                            <p:childTnLst>
                              <p:par>
                                <p:cTn id="71" presetID="2" presetClass="entr" presetSubtype="4" fill="hold" nodeType="clickEffect">
                                  <p:stCondLst>
                                    <p:cond delay="0"/>
                                  </p:stCondLst>
                                  <p:childTnLst>
                                    <p:set>
                                      <p:cBhvr>
                                        <p:cTn id="72" dur="1" fill="hold">
                                          <p:stCondLst>
                                            <p:cond delay="0"/>
                                          </p:stCondLst>
                                        </p:cTn>
                                        <p:tgtEl>
                                          <p:spTgt spid="120837"/>
                                        </p:tgtEl>
                                        <p:attrNameLst>
                                          <p:attrName>style.visibility</p:attrName>
                                        </p:attrNameLst>
                                      </p:cBhvr>
                                      <p:to>
                                        <p:strVal val="visible"/>
                                      </p:to>
                                    </p:set>
                                    <p:anim calcmode="lin" valueType="num">
                                      <p:cBhvr additive="base">
                                        <p:cTn id="73" dur="2000" fill="hold"/>
                                        <p:tgtEl>
                                          <p:spTgt spid="120837"/>
                                        </p:tgtEl>
                                        <p:attrNameLst>
                                          <p:attrName>ppt_x</p:attrName>
                                        </p:attrNameLst>
                                      </p:cBhvr>
                                      <p:tavLst>
                                        <p:tav tm="0">
                                          <p:val>
                                            <p:strVal val="#ppt_x"/>
                                          </p:val>
                                        </p:tav>
                                        <p:tav tm="100000">
                                          <p:val>
                                            <p:strVal val="#ppt_x"/>
                                          </p:val>
                                        </p:tav>
                                      </p:tavLst>
                                    </p:anim>
                                    <p:anim calcmode="lin" valueType="num">
                                      <p:cBhvr additive="base">
                                        <p:cTn id="74" dur="2000" fill="hold"/>
                                        <p:tgtEl>
                                          <p:spTgt spid="120837"/>
                                        </p:tgtEl>
                                        <p:attrNameLst>
                                          <p:attrName>ppt_y</p:attrName>
                                        </p:attrNameLst>
                                      </p:cBhvr>
                                      <p:tavLst>
                                        <p:tav tm="0">
                                          <p:val>
                                            <p:strVal val="1+#ppt_h/2"/>
                                          </p:val>
                                        </p:tav>
                                        <p:tav tm="100000">
                                          <p:val>
                                            <p:strVal val="#ppt_y"/>
                                          </p:val>
                                        </p:tav>
                                      </p:tavLst>
                                    </p:anim>
                                  </p:childTnLst>
                                </p:cTn>
                              </p:par>
                            </p:childTnLst>
                          </p:cTn>
                        </p:par>
                      </p:childTnLst>
                    </p:cTn>
                  </p:par>
                  <p:par>
                    <p:cTn id="75" fill="hold" nodeType="clickPar">
                      <p:stCondLst>
                        <p:cond delay="indefinite"/>
                      </p:stCondLst>
                      <p:childTnLst>
                        <p:par>
                          <p:cTn id="76" fill="hold" nodeType="withGroup">
                            <p:stCondLst>
                              <p:cond delay="0"/>
                            </p:stCondLst>
                            <p:childTnLst>
                              <p:par>
                                <p:cTn id="77" presetID="21" presetClass="entr" presetSubtype="4" fill="hold" nodeType="clickEffect">
                                  <p:stCondLst>
                                    <p:cond delay="0"/>
                                  </p:stCondLst>
                                  <p:childTnLst>
                                    <p:set>
                                      <p:cBhvr>
                                        <p:cTn id="78" dur="1" fill="hold">
                                          <p:stCondLst>
                                            <p:cond delay="0"/>
                                          </p:stCondLst>
                                        </p:cTn>
                                        <p:tgtEl>
                                          <p:spTgt spid="120915"/>
                                        </p:tgtEl>
                                        <p:attrNameLst>
                                          <p:attrName>style.visibility</p:attrName>
                                        </p:attrNameLst>
                                      </p:cBhvr>
                                      <p:to>
                                        <p:strVal val="visible"/>
                                      </p:to>
                                    </p:set>
                                    <p:animEffect transition="in" filter="wheel(4)">
                                      <p:cBhvr>
                                        <p:cTn id="79" dur="2000"/>
                                        <p:tgtEl>
                                          <p:spTgt spid="1209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0842" grpId="0"/>
      <p:bldP spid="120843" grpId="0"/>
      <p:bldP spid="120844" grpId="0"/>
      <p:bldP spid="120845" grpId="0"/>
      <p:bldP spid="120909" grpId="0"/>
      <p:bldP spid="120910"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8" name="Rectangle 2"/>
          <p:cNvSpPr>
            <a:spLocks noGrp="1" noChangeArrowheads="1"/>
          </p:cNvSpPr>
          <p:nvPr>
            <p:ph type="body" sz="half" idx="1"/>
          </p:nvPr>
        </p:nvSpPr>
        <p:spPr>
          <a:xfrm>
            <a:off x="304800" y="152400"/>
            <a:ext cx="8382000" cy="1295400"/>
          </a:xfrm>
        </p:spPr>
        <p:txBody>
          <a:bodyPr/>
          <a:lstStyle/>
          <a:p>
            <a:pPr>
              <a:buFontTx/>
              <a:buNone/>
            </a:pPr>
            <a:r>
              <a:rPr lang="en-US" sz="2800" b="1">
                <a:solidFill>
                  <a:srgbClr val="000000"/>
                </a:solidFill>
              </a:rPr>
              <a:t>Thí dụ 2. 8</a:t>
            </a:r>
            <a:r>
              <a:rPr lang="en-US" sz="2800">
                <a:solidFill>
                  <a:srgbClr val="000000"/>
                </a:solidFill>
              </a:rPr>
              <a:t>. Dầm tuyệt đối cứng AB ch</a:t>
            </a:r>
            <a:r>
              <a:rPr lang="en-US" sz="2800"/>
              <a:t>ịu tác dụng của lực Q và được</a:t>
            </a:r>
            <a:r>
              <a:rPr lang="en-US" sz="2800">
                <a:solidFill>
                  <a:srgbClr val="000000"/>
                </a:solidFill>
              </a:rPr>
              <a:t> giữ bằng khớp bản lề A và các thanh treo BC và DE.</a:t>
            </a:r>
            <a:r>
              <a:rPr lang="en-US" sz="2800">
                <a:solidFill>
                  <a:schemeClr val="tx2"/>
                </a:solidFill>
              </a:rPr>
              <a:t> </a:t>
            </a:r>
          </a:p>
        </p:txBody>
      </p:sp>
      <p:grpSp>
        <p:nvGrpSpPr>
          <p:cNvPr id="121859" name="Group 3"/>
          <p:cNvGrpSpPr>
            <a:grpSpLocks/>
          </p:cNvGrpSpPr>
          <p:nvPr/>
        </p:nvGrpSpPr>
        <p:grpSpPr bwMode="auto">
          <a:xfrm>
            <a:off x="4095750" y="1398588"/>
            <a:ext cx="4457700" cy="2505075"/>
            <a:chOff x="2823" y="1316"/>
            <a:chExt cx="2460" cy="1343"/>
          </a:xfrm>
        </p:grpSpPr>
        <p:sp>
          <p:nvSpPr>
            <p:cNvPr id="121860" name="Line 4"/>
            <p:cNvSpPr>
              <a:spLocks noChangeShapeType="1"/>
            </p:cNvSpPr>
            <p:nvPr/>
          </p:nvSpPr>
          <p:spPr bwMode="auto">
            <a:xfrm>
              <a:off x="3123" y="2514"/>
              <a:ext cx="184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861" name="Line 5"/>
            <p:cNvSpPr>
              <a:spLocks noChangeShapeType="1"/>
            </p:cNvSpPr>
            <p:nvPr/>
          </p:nvSpPr>
          <p:spPr bwMode="auto">
            <a:xfrm>
              <a:off x="3123" y="2610"/>
              <a:ext cx="184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862" name="Oval 6"/>
            <p:cNvSpPr>
              <a:spLocks noChangeArrowheads="1"/>
            </p:cNvSpPr>
            <p:nvPr/>
          </p:nvSpPr>
          <p:spPr bwMode="auto">
            <a:xfrm>
              <a:off x="3096" y="2532"/>
              <a:ext cx="63" cy="63"/>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1863" name="Line 7"/>
            <p:cNvSpPr>
              <a:spLocks noChangeShapeType="1"/>
            </p:cNvSpPr>
            <p:nvPr/>
          </p:nvSpPr>
          <p:spPr bwMode="auto">
            <a:xfrm>
              <a:off x="4962" y="2514"/>
              <a:ext cx="0" cy="9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864" name="Oval 8"/>
            <p:cNvSpPr>
              <a:spLocks noChangeArrowheads="1"/>
            </p:cNvSpPr>
            <p:nvPr/>
          </p:nvSpPr>
          <p:spPr bwMode="auto">
            <a:xfrm>
              <a:off x="4929" y="2442"/>
              <a:ext cx="63" cy="63"/>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1865" name="Line 9"/>
            <p:cNvSpPr>
              <a:spLocks noChangeShapeType="1"/>
            </p:cNvSpPr>
            <p:nvPr/>
          </p:nvSpPr>
          <p:spPr bwMode="auto">
            <a:xfrm>
              <a:off x="3081" y="1656"/>
              <a:ext cx="0" cy="98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866" name="Line 10"/>
            <p:cNvSpPr>
              <a:spLocks noChangeShapeType="1"/>
            </p:cNvSpPr>
            <p:nvPr/>
          </p:nvSpPr>
          <p:spPr bwMode="auto">
            <a:xfrm>
              <a:off x="3129" y="1740"/>
              <a:ext cx="720" cy="72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867" name="Oval 11"/>
            <p:cNvSpPr>
              <a:spLocks noChangeArrowheads="1"/>
            </p:cNvSpPr>
            <p:nvPr/>
          </p:nvSpPr>
          <p:spPr bwMode="auto">
            <a:xfrm>
              <a:off x="3843" y="2442"/>
              <a:ext cx="63" cy="63"/>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1868" name="Oval 12"/>
            <p:cNvSpPr>
              <a:spLocks noChangeArrowheads="1"/>
            </p:cNvSpPr>
            <p:nvPr/>
          </p:nvSpPr>
          <p:spPr bwMode="auto">
            <a:xfrm>
              <a:off x="3081" y="1698"/>
              <a:ext cx="63" cy="63"/>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1869" name="Line 13"/>
            <p:cNvSpPr>
              <a:spLocks noChangeShapeType="1"/>
            </p:cNvSpPr>
            <p:nvPr/>
          </p:nvSpPr>
          <p:spPr bwMode="auto">
            <a:xfrm flipH="1">
              <a:off x="3015" y="1674"/>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870" name="Line 14"/>
            <p:cNvSpPr>
              <a:spLocks noChangeShapeType="1"/>
            </p:cNvSpPr>
            <p:nvPr/>
          </p:nvSpPr>
          <p:spPr bwMode="auto">
            <a:xfrm flipH="1">
              <a:off x="3015" y="1728"/>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871" name="Line 15"/>
            <p:cNvSpPr>
              <a:spLocks noChangeShapeType="1"/>
            </p:cNvSpPr>
            <p:nvPr/>
          </p:nvSpPr>
          <p:spPr bwMode="auto">
            <a:xfrm flipH="1">
              <a:off x="3015" y="1788"/>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872" name="Line 16"/>
            <p:cNvSpPr>
              <a:spLocks noChangeShapeType="1"/>
            </p:cNvSpPr>
            <p:nvPr/>
          </p:nvSpPr>
          <p:spPr bwMode="auto">
            <a:xfrm flipH="1">
              <a:off x="3015" y="1890"/>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873" name="Line 17"/>
            <p:cNvSpPr>
              <a:spLocks noChangeShapeType="1"/>
            </p:cNvSpPr>
            <p:nvPr/>
          </p:nvSpPr>
          <p:spPr bwMode="auto">
            <a:xfrm flipH="1">
              <a:off x="3015" y="1842"/>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874" name="Line 18"/>
            <p:cNvSpPr>
              <a:spLocks noChangeShapeType="1"/>
            </p:cNvSpPr>
            <p:nvPr/>
          </p:nvSpPr>
          <p:spPr bwMode="auto">
            <a:xfrm flipH="1">
              <a:off x="3015" y="1986"/>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875" name="Line 19"/>
            <p:cNvSpPr>
              <a:spLocks noChangeShapeType="1"/>
            </p:cNvSpPr>
            <p:nvPr/>
          </p:nvSpPr>
          <p:spPr bwMode="auto">
            <a:xfrm flipH="1">
              <a:off x="3015" y="1938"/>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876" name="Line 20"/>
            <p:cNvSpPr>
              <a:spLocks noChangeShapeType="1"/>
            </p:cNvSpPr>
            <p:nvPr/>
          </p:nvSpPr>
          <p:spPr bwMode="auto">
            <a:xfrm flipH="1">
              <a:off x="3015" y="2040"/>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877" name="Line 21"/>
            <p:cNvSpPr>
              <a:spLocks noChangeShapeType="1"/>
            </p:cNvSpPr>
            <p:nvPr/>
          </p:nvSpPr>
          <p:spPr bwMode="auto">
            <a:xfrm flipH="1">
              <a:off x="3015" y="2094"/>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878" name="Line 22"/>
            <p:cNvSpPr>
              <a:spLocks noChangeShapeType="1"/>
            </p:cNvSpPr>
            <p:nvPr/>
          </p:nvSpPr>
          <p:spPr bwMode="auto">
            <a:xfrm flipH="1">
              <a:off x="3015" y="2148"/>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879" name="Line 23"/>
            <p:cNvSpPr>
              <a:spLocks noChangeShapeType="1"/>
            </p:cNvSpPr>
            <p:nvPr/>
          </p:nvSpPr>
          <p:spPr bwMode="auto">
            <a:xfrm flipH="1">
              <a:off x="3015" y="2202"/>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880" name="Line 24"/>
            <p:cNvSpPr>
              <a:spLocks noChangeShapeType="1"/>
            </p:cNvSpPr>
            <p:nvPr/>
          </p:nvSpPr>
          <p:spPr bwMode="auto">
            <a:xfrm flipH="1">
              <a:off x="3015" y="2256"/>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881" name="Line 25"/>
            <p:cNvSpPr>
              <a:spLocks noChangeShapeType="1"/>
            </p:cNvSpPr>
            <p:nvPr/>
          </p:nvSpPr>
          <p:spPr bwMode="auto">
            <a:xfrm flipH="1">
              <a:off x="3015" y="2310"/>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882" name="Line 26"/>
            <p:cNvSpPr>
              <a:spLocks noChangeShapeType="1"/>
            </p:cNvSpPr>
            <p:nvPr/>
          </p:nvSpPr>
          <p:spPr bwMode="auto">
            <a:xfrm flipH="1">
              <a:off x="3015" y="2412"/>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883" name="Line 27"/>
            <p:cNvSpPr>
              <a:spLocks noChangeShapeType="1"/>
            </p:cNvSpPr>
            <p:nvPr/>
          </p:nvSpPr>
          <p:spPr bwMode="auto">
            <a:xfrm flipH="1">
              <a:off x="3015" y="2364"/>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884" name="Line 28"/>
            <p:cNvSpPr>
              <a:spLocks noChangeShapeType="1"/>
            </p:cNvSpPr>
            <p:nvPr/>
          </p:nvSpPr>
          <p:spPr bwMode="auto">
            <a:xfrm flipH="1">
              <a:off x="3015" y="2460"/>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885" name="Line 29"/>
            <p:cNvSpPr>
              <a:spLocks noChangeShapeType="1"/>
            </p:cNvSpPr>
            <p:nvPr/>
          </p:nvSpPr>
          <p:spPr bwMode="auto">
            <a:xfrm flipH="1">
              <a:off x="3009" y="2568"/>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886" name="Line 30"/>
            <p:cNvSpPr>
              <a:spLocks noChangeShapeType="1"/>
            </p:cNvSpPr>
            <p:nvPr/>
          </p:nvSpPr>
          <p:spPr bwMode="auto">
            <a:xfrm flipH="1">
              <a:off x="3009" y="2514"/>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887" name="Line 31"/>
            <p:cNvSpPr>
              <a:spLocks noChangeShapeType="1"/>
            </p:cNvSpPr>
            <p:nvPr/>
          </p:nvSpPr>
          <p:spPr bwMode="auto">
            <a:xfrm>
              <a:off x="3111" y="1548"/>
              <a:ext cx="0" cy="1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888" name="Line 32"/>
            <p:cNvSpPr>
              <a:spLocks noChangeShapeType="1"/>
            </p:cNvSpPr>
            <p:nvPr/>
          </p:nvSpPr>
          <p:spPr bwMode="auto">
            <a:xfrm>
              <a:off x="3891" y="1554"/>
              <a:ext cx="0" cy="1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889" name="Line 33"/>
            <p:cNvSpPr>
              <a:spLocks noChangeShapeType="1"/>
            </p:cNvSpPr>
            <p:nvPr/>
          </p:nvSpPr>
          <p:spPr bwMode="auto">
            <a:xfrm>
              <a:off x="4953" y="1554"/>
              <a:ext cx="0" cy="1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890" name="Line 34"/>
            <p:cNvSpPr>
              <a:spLocks noChangeShapeType="1"/>
            </p:cNvSpPr>
            <p:nvPr/>
          </p:nvSpPr>
          <p:spPr bwMode="auto">
            <a:xfrm>
              <a:off x="3117" y="1602"/>
              <a:ext cx="768"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891" name="Line 35"/>
            <p:cNvSpPr>
              <a:spLocks noChangeShapeType="1"/>
            </p:cNvSpPr>
            <p:nvPr/>
          </p:nvSpPr>
          <p:spPr bwMode="auto">
            <a:xfrm>
              <a:off x="3891" y="1602"/>
              <a:ext cx="1056"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892" name="Text Box 36"/>
            <p:cNvSpPr txBox="1">
              <a:spLocks noChangeArrowheads="1"/>
            </p:cNvSpPr>
            <p:nvPr/>
          </p:nvSpPr>
          <p:spPr bwMode="auto">
            <a:xfrm>
              <a:off x="3311" y="1325"/>
              <a:ext cx="375" cy="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2m</a:t>
              </a:r>
            </a:p>
          </p:txBody>
        </p:sp>
        <p:sp>
          <p:nvSpPr>
            <p:cNvPr id="121893" name="Text Box 37"/>
            <p:cNvSpPr txBox="1">
              <a:spLocks noChangeArrowheads="1"/>
            </p:cNvSpPr>
            <p:nvPr/>
          </p:nvSpPr>
          <p:spPr bwMode="auto">
            <a:xfrm>
              <a:off x="4253" y="1324"/>
              <a:ext cx="375"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3m</a:t>
              </a:r>
            </a:p>
          </p:txBody>
        </p:sp>
        <p:sp>
          <p:nvSpPr>
            <p:cNvPr id="121894" name="Line 38"/>
            <p:cNvSpPr>
              <a:spLocks noChangeShapeType="1"/>
            </p:cNvSpPr>
            <p:nvPr/>
          </p:nvSpPr>
          <p:spPr bwMode="auto">
            <a:xfrm>
              <a:off x="4959" y="1434"/>
              <a:ext cx="0" cy="100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895" name="Oval 39"/>
            <p:cNvSpPr>
              <a:spLocks noChangeArrowheads="1"/>
            </p:cNvSpPr>
            <p:nvPr/>
          </p:nvSpPr>
          <p:spPr bwMode="auto">
            <a:xfrm>
              <a:off x="4929" y="1362"/>
              <a:ext cx="63" cy="63"/>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1896" name="Line 40"/>
            <p:cNvSpPr>
              <a:spLocks noChangeShapeType="1"/>
            </p:cNvSpPr>
            <p:nvPr/>
          </p:nvSpPr>
          <p:spPr bwMode="auto">
            <a:xfrm>
              <a:off x="4995" y="1386"/>
              <a:ext cx="9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897" name="Line 41"/>
            <p:cNvSpPr>
              <a:spLocks noChangeShapeType="1"/>
            </p:cNvSpPr>
            <p:nvPr/>
          </p:nvSpPr>
          <p:spPr bwMode="auto">
            <a:xfrm>
              <a:off x="4833" y="1392"/>
              <a:ext cx="8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898" name="Line 42"/>
            <p:cNvSpPr>
              <a:spLocks noChangeShapeType="1"/>
            </p:cNvSpPr>
            <p:nvPr/>
          </p:nvSpPr>
          <p:spPr bwMode="auto">
            <a:xfrm flipH="1">
              <a:off x="4851" y="1326"/>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899" name="Line 43"/>
            <p:cNvSpPr>
              <a:spLocks noChangeShapeType="1"/>
            </p:cNvSpPr>
            <p:nvPr/>
          </p:nvSpPr>
          <p:spPr bwMode="auto">
            <a:xfrm flipH="1">
              <a:off x="4911" y="1320"/>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900" name="Line 44"/>
            <p:cNvSpPr>
              <a:spLocks noChangeShapeType="1"/>
            </p:cNvSpPr>
            <p:nvPr/>
          </p:nvSpPr>
          <p:spPr bwMode="auto">
            <a:xfrm flipH="1">
              <a:off x="4965" y="1320"/>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901" name="Line 45"/>
            <p:cNvSpPr>
              <a:spLocks noChangeShapeType="1"/>
            </p:cNvSpPr>
            <p:nvPr/>
          </p:nvSpPr>
          <p:spPr bwMode="auto">
            <a:xfrm flipH="1">
              <a:off x="5031" y="1320"/>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902" name="Line 46"/>
            <p:cNvSpPr>
              <a:spLocks noChangeShapeType="1"/>
            </p:cNvSpPr>
            <p:nvPr/>
          </p:nvSpPr>
          <p:spPr bwMode="auto">
            <a:xfrm>
              <a:off x="5187" y="1410"/>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903" name="Line 47"/>
            <p:cNvSpPr>
              <a:spLocks noChangeShapeType="1"/>
            </p:cNvSpPr>
            <p:nvPr/>
          </p:nvSpPr>
          <p:spPr bwMode="auto">
            <a:xfrm>
              <a:off x="5187" y="2484"/>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904" name="Line 48"/>
            <p:cNvSpPr>
              <a:spLocks noChangeShapeType="1"/>
            </p:cNvSpPr>
            <p:nvPr/>
          </p:nvSpPr>
          <p:spPr bwMode="auto">
            <a:xfrm>
              <a:off x="5235" y="1416"/>
              <a:ext cx="0" cy="1056"/>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905" name="Text Box 49"/>
            <p:cNvSpPr txBox="1">
              <a:spLocks noChangeArrowheads="1"/>
            </p:cNvSpPr>
            <p:nvPr/>
          </p:nvSpPr>
          <p:spPr bwMode="auto">
            <a:xfrm rot="16200000">
              <a:off x="4932" y="1781"/>
              <a:ext cx="365"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3m</a:t>
              </a:r>
            </a:p>
          </p:txBody>
        </p:sp>
        <p:sp>
          <p:nvSpPr>
            <p:cNvPr id="121906" name="Text Box 50"/>
            <p:cNvSpPr txBox="1">
              <a:spLocks noChangeArrowheads="1"/>
            </p:cNvSpPr>
            <p:nvPr/>
          </p:nvSpPr>
          <p:spPr bwMode="auto">
            <a:xfrm>
              <a:off x="2823" y="1550"/>
              <a:ext cx="232" cy="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E</a:t>
              </a:r>
            </a:p>
          </p:txBody>
        </p:sp>
        <p:sp>
          <p:nvSpPr>
            <p:cNvPr id="121907" name="Text Box 51"/>
            <p:cNvSpPr txBox="1">
              <a:spLocks noChangeArrowheads="1"/>
            </p:cNvSpPr>
            <p:nvPr/>
          </p:nvSpPr>
          <p:spPr bwMode="auto">
            <a:xfrm>
              <a:off x="3756" y="2163"/>
              <a:ext cx="244" cy="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D</a:t>
              </a:r>
            </a:p>
          </p:txBody>
        </p:sp>
        <p:sp>
          <p:nvSpPr>
            <p:cNvPr id="121908" name="Text Box 52"/>
            <p:cNvSpPr txBox="1">
              <a:spLocks noChangeArrowheads="1"/>
            </p:cNvSpPr>
            <p:nvPr/>
          </p:nvSpPr>
          <p:spPr bwMode="auto">
            <a:xfrm>
              <a:off x="3422" y="1718"/>
              <a:ext cx="222" cy="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F</a:t>
              </a:r>
            </a:p>
          </p:txBody>
        </p:sp>
        <p:sp>
          <p:nvSpPr>
            <p:cNvPr id="121909" name="Line 53"/>
            <p:cNvSpPr>
              <a:spLocks noChangeShapeType="1"/>
            </p:cNvSpPr>
            <p:nvPr/>
          </p:nvSpPr>
          <p:spPr bwMode="auto">
            <a:xfrm flipH="1">
              <a:off x="3369" y="1920"/>
              <a:ext cx="96"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910" name="Text Box 54"/>
            <p:cNvSpPr txBox="1">
              <a:spLocks noChangeArrowheads="1"/>
            </p:cNvSpPr>
            <p:nvPr/>
          </p:nvSpPr>
          <p:spPr bwMode="auto">
            <a:xfrm>
              <a:off x="4577" y="1678"/>
              <a:ext cx="331" cy="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2F</a:t>
              </a:r>
            </a:p>
          </p:txBody>
        </p:sp>
        <p:sp>
          <p:nvSpPr>
            <p:cNvPr id="121911" name="Line 55"/>
            <p:cNvSpPr>
              <a:spLocks noChangeShapeType="1"/>
            </p:cNvSpPr>
            <p:nvPr/>
          </p:nvSpPr>
          <p:spPr bwMode="auto">
            <a:xfrm flipH="1">
              <a:off x="4851" y="1794"/>
              <a:ext cx="96"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912" name="Line 56"/>
            <p:cNvSpPr>
              <a:spLocks noChangeShapeType="1"/>
            </p:cNvSpPr>
            <p:nvPr/>
          </p:nvSpPr>
          <p:spPr bwMode="auto">
            <a:xfrm>
              <a:off x="4611" y="2178"/>
              <a:ext cx="0" cy="336"/>
            </a:xfrm>
            <a:prstGeom prst="line">
              <a:avLst/>
            </a:prstGeom>
            <a:noFill/>
            <a:ln w="2857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913" name="Text Box 57"/>
            <p:cNvSpPr txBox="1">
              <a:spLocks noChangeArrowheads="1"/>
            </p:cNvSpPr>
            <p:nvPr/>
          </p:nvSpPr>
          <p:spPr bwMode="auto">
            <a:xfrm>
              <a:off x="4386" y="2138"/>
              <a:ext cx="224" cy="2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latin typeface="Times New Roman" pitchFamily="18" charset="0"/>
                  <a:cs typeface="Times New Roman" pitchFamily="18" charset="0"/>
                </a:rPr>
                <a:t>Q</a:t>
              </a:r>
            </a:p>
          </p:txBody>
        </p:sp>
        <p:sp>
          <p:nvSpPr>
            <p:cNvPr id="121914" name="Text Box 58"/>
            <p:cNvSpPr txBox="1">
              <a:spLocks noChangeArrowheads="1"/>
            </p:cNvSpPr>
            <p:nvPr/>
          </p:nvSpPr>
          <p:spPr bwMode="auto">
            <a:xfrm>
              <a:off x="2823" y="2374"/>
              <a:ext cx="232" cy="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A</a:t>
              </a:r>
            </a:p>
          </p:txBody>
        </p:sp>
        <p:sp>
          <p:nvSpPr>
            <p:cNvPr id="121915" name="Text Box 59"/>
            <p:cNvSpPr txBox="1">
              <a:spLocks noChangeArrowheads="1"/>
            </p:cNvSpPr>
            <p:nvPr/>
          </p:nvSpPr>
          <p:spPr bwMode="auto">
            <a:xfrm>
              <a:off x="4949" y="2381"/>
              <a:ext cx="232" cy="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B</a:t>
              </a:r>
            </a:p>
          </p:txBody>
        </p:sp>
        <p:sp>
          <p:nvSpPr>
            <p:cNvPr id="121916" name="Line 60"/>
            <p:cNvSpPr>
              <a:spLocks noChangeShapeType="1"/>
            </p:cNvSpPr>
            <p:nvPr/>
          </p:nvSpPr>
          <p:spPr bwMode="auto">
            <a:xfrm>
              <a:off x="4611" y="2274"/>
              <a:ext cx="336"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917" name="Text Box 61"/>
            <p:cNvSpPr txBox="1">
              <a:spLocks noChangeArrowheads="1"/>
            </p:cNvSpPr>
            <p:nvPr/>
          </p:nvSpPr>
          <p:spPr bwMode="auto">
            <a:xfrm>
              <a:off x="4589" y="1996"/>
              <a:ext cx="375" cy="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1m</a:t>
              </a:r>
            </a:p>
          </p:txBody>
        </p:sp>
        <p:sp>
          <p:nvSpPr>
            <p:cNvPr id="121918" name="Line 62"/>
            <p:cNvSpPr>
              <a:spLocks noChangeShapeType="1"/>
            </p:cNvSpPr>
            <p:nvPr/>
          </p:nvSpPr>
          <p:spPr bwMode="auto">
            <a:xfrm flipV="1">
              <a:off x="3573" y="2082"/>
              <a:ext cx="144"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919" name="Text Box 63"/>
            <p:cNvSpPr txBox="1">
              <a:spLocks noChangeArrowheads="1"/>
            </p:cNvSpPr>
            <p:nvPr/>
          </p:nvSpPr>
          <p:spPr bwMode="auto">
            <a:xfrm>
              <a:off x="3647" y="1870"/>
              <a:ext cx="212" cy="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1</a:t>
              </a:r>
            </a:p>
          </p:txBody>
        </p:sp>
        <p:sp>
          <p:nvSpPr>
            <p:cNvPr id="121920" name="Line 64"/>
            <p:cNvSpPr>
              <a:spLocks noChangeShapeType="1"/>
            </p:cNvSpPr>
            <p:nvPr/>
          </p:nvSpPr>
          <p:spPr bwMode="auto">
            <a:xfrm>
              <a:off x="4953" y="2130"/>
              <a:ext cx="144"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1921" name="Text Box 65"/>
            <p:cNvSpPr txBox="1">
              <a:spLocks noChangeArrowheads="1"/>
            </p:cNvSpPr>
            <p:nvPr/>
          </p:nvSpPr>
          <p:spPr bwMode="auto">
            <a:xfrm>
              <a:off x="5045" y="2074"/>
              <a:ext cx="211"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2</a:t>
              </a:r>
            </a:p>
          </p:txBody>
        </p:sp>
        <p:sp>
          <p:nvSpPr>
            <p:cNvPr id="121922" name="Arc 66"/>
            <p:cNvSpPr>
              <a:spLocks/>
            </p:cNvSpPr>
            <p:nvPr/>
          </p:nvSpPr>
          <p:spPr bwMode="auto">
            <a:xfrm flipH="1">
              <a:off x="3603" y="2334"/>
              <a:ext cx="240" cy="162"/>
            </a:xfrm>
            <a:custGeom>
              <a:avLst/>
              <a:gdLst>
                <a:gd name="G0" fmla="+- 0 0 0"/>
                <a:gd name="G1" fmla="+- 18242 0 0"/>
                <a:gd name="G2" fmla="+- 21600 0 0"/>
                <a:gd name="T0" fmla="*/ 11567 w 21600"/>
                <a:gd name="T1" fmla="*/ 0 h 18242"/>
                <a:gd name="T2" fmla="*/ 21600 w 21600"/>
                <a:gd name="T3" fmla="*/ 18242 h 18242"/>
                <a:gd name="T4" fmla="*/ 0 w 21600"/>
                <a:gd name="T5" fmla="*/ 18242 h 18242"/>
              </a:gdLst>
              <a:ahLst/>
              <a:cxnLst>
                <a:cxn ang="0">
                  <a:pos x="T0" y="T1"/>
                </a:cxn>
                <a:cxn ang="0">
                  <a:pos x="T2" y="T3"/>
                </a:cxn>
                <a:cxn ang="0">
                  <a:pos x="T4" y="T5"/>
                </a:cxn>
              </a:cxnLst>
              <a:rect l="0" t="0" r="r" b="b"/>
              <a:pathLst>
                <a:path w="21600" h="18242" fill="none" extrusionOk="0">
                  <a:moveTo>
                    <a:pt x="11566" y="0"/>
                  </a:moveTo>
                  <a:cubicBezTo>
                    <a:pt x="17814" y="3961"/>
                    <a:pt x="21600" y="10844"/>
                    <a:pt x="21600" y="18242"/>
                  </a:cubicBezTo>
                </a:path>
                <a:path w="21600" h="18242" stroke="0" extrusionOk="0">
                  <a:moveTo>
                    <a:pt x="11566" y="0"/>
                  </a:moveTo>
                  <a:cubicBezTo>
                    <a:pt x="17814" y="3961"/>
                    <a:pt x="21600" y="10844"/>
                    <a:pt x="21600" y="18242"/>
                  </a:cubicBezTo>
                  <a:lnTo>
                    <a:pt x="0" y="18242"/>
                  </a:lnTo>
                  <a:close/>
                </a:path>
              </a:pathLst>
            </a:custGeom>
            <a:noFill/>
            <a:ln w="9525">
              <a:solidFill>
                <a:schemeClr val="tx1"/>
              </a:solidFill>
              <a:round/>
              <a:headEnd type="stealth" w="med" len="lg"/>
              <a:tailEnd type="stealth"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1923" name="Text Box 67"/>
            <p:cNvSpPr txBox="1">
              <a:spLocks noChangeArrowheads="1"/>
            </p:cNvSpPr>
            <p:nvPr/>
          </p:nvSpPr>
          <p:spPr bwMode="auto">
            <a:xfrm>
              <a:off x="3309" y="2170"/>
              <a:ext cx="395" cy="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45</a:t>
              </a:r>
              <a:r>
                <a:rPr lang="en-US" sz="2800" baseline="30000"/>
                <a:t>0</a:t>
              </a:r>
            </a:p>
          </p:txBody>
        </p:sp>
        <p:sp>
          <p:nvSpPr>
            <p:cNvPr id="121924" name="Text Box 68"/>
            <p:cNvSpPr txBox="1">
              <a:spLocks noChangeArrowheads="1"/>
            </p:cNvSpPr>
            <p:nvPr/>
          </p:nvSpPr>
          <p:spPr bwMode="auto">
            <a:xfrm>
              <a:off x="4937" y="1316"/>
              <a:ext cx="244" cy="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C</a:t>
              </a:r>
            </a:p>
          </p:txBody>
        </p:sp>
      </p:grpSp>
      <p:sp>
        <p:nvSpPr>
          <p:cNvPr id="121925" name="Text Box 69"/>
          <p:cNvSpPr txBox="1">
            <a:spLocks noChangeArrowheads="1"/>
          </p:cNvSpPr>
          <p:nvPr/>
        </p:nvSpPr>
        <p:spPr bwMode="auto">
          <a:xfrm>
            <a:off x="185738" y="1657350"/>
            <a:ext cx="7510462" cy="4789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0000"/>
                </a:solidFill>
              </a:rPr>
              <a:t>   1. Xác định nội lực và  </a:t>
            </a:r>
          </a:p>
          <a:p>
            <a:pPr algn="l"/>
            <a:r>
              <a:rPr lang="en-US" sz="2800">
                <a:solidFill>
                  <a:srgbClr val="000000"/>
                </a:solidFill>
              </a:rPr>
              <a:t>ứng suất trong các thanh</a:t>
            </a:r>
          </a:p>
          <a:p>
            <a:pPr algn="l"/>
            <a:r>
              <a:rPr lang="en-US" sz="2800">
                <a:solidFill>
                  <a:srgbClr val="000000"/>
                </a:solidFill>
              </a:rPr>
              <a:t> treo theo t</a:t>
            </a:r>
            <a:r>
              <a:rPr lang="en-US" sz="2800"/>
              <a:t>ải trọng Q </a:t>
            </a:r>
            <a:r>
              <a:rPr lang="en-US" sz="2800">
                <a:solidFill>
                  <a:srgbClr val="000000"/>
                </a:solidFill>
              </a:rPr>
              <a:t>khi</a:t>
            </a:r>
          </a:p>
          <a:p>
            <a:pPr algn="l"/>
            <a:r>
              <a:rPr lang="en-US" sz="2800">
                <a:solidFill>
                  <a:srgbClr val="000000"/>
                </a:solidFill>
              </a:rPr>
              <a:t> F = 10</a:t>
            </a:r>
            <a:r>
              <a:rPr lang="en-US" sz="2800" baseline="30000">
                <a:solidFill>
                  <a:srgbClr val="000000"/>
                </a:solidFill>
              </a:rPr>
              <a:t>-3</a:t>
            </a:r>
            <a:r>
              <a:rPr lang="en-US" sz="2800">
                <a:solidFill>
                  <a:srgbClr val="000000"/>
                </a:solidFill>
              </a:rPr>
              <a:t> m</a:t>
            </a:r>
            <a:r>
              <a:rPr lang="en-US" sz="2800" baseline="30000">
                <a:solidFill>
                  <a:srgbClr val="000000"/>
                </a:solidFill>
              </a:rPr>
              <a:t>2</a:t>
            </a:r>
            <a:r>
              <a:rPr lang="en-US" sz="2800">
                <a:solidFill>
                  <a:srgbClr val="000000"/>
                </a:solidFill>
              </a:rPr>
              <a:t>    ; </a:t>
            </a:r>
          </a:p>
          <a:p>
            <a:pPr algn="l"/>
            <a:endParaRPr lang="en-US" sz="2800">
              <a:solidFill>
                <a:srgbClr val="000000"/>
              </a:solidFill>
            </a:endParaRPr>
          </a:p>
          <a:p>
            <a:pPr algn="l"/>
            <a:r>
              <a:rPr lang="en-US" sz="2800">
                <a:solidFill>
                  <a:srgbClr val="000000"/>
                </a:solidFill>
              </a:rPr>
              <a:t>   2. Xác định [Q]  theo ứng </a:t>
            </a:r>
          </a:p>
          <a:p>
            <a:pPr algn="l"/>
            <a:r>
              <a:rPr lang="en-US" sz="2800">
                <a:solidFill>
                  <a:srgbClr val="000000"/>
                </a:solidFill>
              </a:rPr>
              <a:t>suất cho phép khi                               ;</a:t>
            </a:r>
          </a:p>
          <a:p>
            <a:pPr algn="l"/>
            <a:r>
              <a:rPr lang="en-US" sz="2800">
                <a:solidFill>
                  <a:srgbClr val="000000"/>
                </a:solidFill>
              </a:rPr>
              <a:t>   </a:t>
            </a:r>
          </a:p>
          <a:p>
            <a:pPr algn="l"/>
            <a:r>
              <a:rPr lang="en-US" sz="2800">
                <a:solidFill>
                  <a:srgbClr val="000000"/>
                </a:solidFill>
              </a:rPr>
              <a:t>3. Xác định   Q</a:t>
            </a:r>
            <a:r>
              <a:rPr lang="en-US" sz="2800" baseline="-25000">
                <a:solidFill>
                  <a:srgbClr val="000000"/>
                </a:solidFill>
              </a:rPr>
              <a:t>gh</a:t>
            </a:r>
            <a:r>
              <a:rPr lang="en-US" sz="2800">
                <a:solidFill>
                  <a:srgbClr val="000000"/>
                </a:solidFill>
              </a:rPr>
              <a:t> và  Q</a:t>
            </a:r>
            <a:r>
              <a:rPr lang="en-US" sz="2800" baseline="-25000">
                <a:solidFill>
                  <a:srgbClr val="000000"/>
                </a:solidFill>
              </a:rPr>
              <a:t>cp</a:t>
            </a:r>
            <a:r>
              <a:rPr lang="en-US" sz="2800">
                <a:solidFill>
                  <a:srgbClr val="000000"/>
                </a:solidFill>
              </a:rPr>
              <a:t> nếu</a:t>
            </a:r>
          </a:p>
          <a:p>
            <a:pPr algn="l"/>
            <a:r>
              <a:rPr lang="en-US" sz="2800">
                <a:solidFill>
                  <a:srgbClr val="000000"/>
                </a:solidFill>
              </a:rPr>
              <a:t>                                   và hệ số an toàn n = 1,5 </a:t>
            </a:r>
          </a:p>
          <a:p>
            <a:pPr algn="l"/>
            <a:r>
              <a:rPr lang="en-US" sz="2800">
                <a:solidFill>
                  <a:srgbClr val="000000"/>
                </a:solidFill>
              </a:rPr>
              <a:t>     ( tính theo t</a:t>
            </a:r>
            <a:r>
              <a:rPr lang="en-US" sz="2800"/>
              <a:t>ải trọng</a:t>
            </a:r>
            <a:r>
              <a:rPr lang="en-US" sz="2800">
                <a:solidFill>
                  <a:srgbClr val="000000"/>
                </a:solidFill>
              </a:rPr>
              <a:t> giới hạn ).</a:t>
            </a:r>
            <a:r>
              <a:rPr lang="en-US" sz="2800"/>
              <a:t> </a:t>
            </a:r>
          </a:p>
        </p:txBody>
      </p:sp>
      <p:grpSp>
        <p:nvGrpSpPr>
          <p:cNvPr id="121926" name="Group 70"/>
          <p:cNvGrpSpPr>
            <a:grpSpLocks/>
          </p:cNvGrpSpPr>
          <p:nvPr/>
        </p:nvGrpSpPr>
        <p:grpSpPr bwMode="auto">
          <a:xfrm>
            <a:off x="684213" y="4124325"/>
            <a:ext cx="5426075" cy="1895475"/>
            <a:chOff x="278" y="2598"/>
            <a:chExt cx="3418" cy="1194"/>
          </a:xfrm>
        </p:grpSpPr>
        <p:graphicFrame>
          <p:nvGraphicFramePr>
            <p:cNvPr id="121927" name="Object 71"/>
            <p:cNvGraphicFramePr>
              <a:graphicFrameLocks noChangeAspect="1"/>
            </p:cNvGraphicFramePr>
            <p:nvPr/>
          </p:nvGraphicFramePr>
          <p:xfrm>
            <a:off x="1968" y="2598"/>
            <a:ext cx="1728" cy="389"/>
          </p:xfrm>
          <a:graphic>
            <a:graphicData uri="http://schemas.openxmlformats.org/presentationml/2006/ole">
              <mc:AlternateContent xmlns:mc="http://schemas.openxmlformats.org/markup-compatibility/2006">
                <mc:Choice xmlns:v="urn:schemas-microsoft-com:vml" Requires="v">
                  <p:oleObj spid="_x0000_s121931" name="Document" r:id="rId3" imgW="1293480" imgH="271800" progId="Word.Document.8">
                    <p:embed/>
                  </p:oleObj>
                </mc:Choice>
                <mc:Fallback>
                  <p:oleObj name="Document" r:id="rId3" imgW="1293480" imgH="271800" progId="Word.Document.8">
                    <p:embed/>
                    <p:pic>
                      <p:nvPicPr>
                        <p:cNvPr id="0" name="Object 7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68" y="2598"/>
                          <a:ext cx="1728" cy="3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21928" name="Object 72"/>
            <p:cNvGraphicFramePr>
              <a:graphicFrameLocks noChangeAspect="1"/>
            </p:cNvGraphicFramePr>
            <p:nvPr/>
          </p:nvGraphicFramePr>
          <p:xfrm>
            <a:off x="360" y="3416"/>
            <a:ext cx="1800" cy="376"/>
          </p:xfrm>
          <a:graphic>
            <a:graphicData uri="http://schemas.openxmlformats.org/presentationml/2006/ole">
              <mc:AlternateContent xmlns:mc="http://schemas.openxmlformats.org/markup-compatibility/2006">
                <mc:Choice xmlns:v="urn:schemas-microsoft-com:vml" Requires="v">
                  <p:oleObj spid="_x0000_s121932" name="Document" r:id="rId5" imgW="1429920" imgH="279360" progId="Word.Document.8">
                    <p:embed/>
                  </p:oleObj>
                </mc:Choice>
                <mc:Fallback>
                  <p:oleObj name="Document" r:id="rId5" imgW="1429920" imgH="279360" progId="Word.Document.8">
                    <p:embed/>
                    <p:pic>
                      <p:nvPicPr>
                        <p:cNvPr id="0" name="Object 7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0" y="3416"/>
                          <a:ext cx="1800" cy="3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21929" name="Text Box 73"/>
            <p:cNvSpPr txBox="1">
              <a:spLocks noChangeArrowheads="1"/>
            </p:cNvSpPr>
            <p:nvPr/>
          </p:nvSpPr>
          <p:spPr bwMode="auto">
            <a:xfrm>
              <a:off x="278" y="3050"/>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121930" name="Text Box 74"/>
            <p:cNvSpPr txBox="1">
              <a:spLocks noChangeArrowheads="1"/>
            </p:cNvSpPr>
            <p:nvPr/>
          </p:nvSpPr>
          <p:spPr bwMode="auto">
            <a:xfrm>
              <a:off x="1382" y="3098"/>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1" fill="hold" grpId="0" nodeType="clickEffect">
                                  <p:stCondLst>
                                    <p:cond delay="0"/>
                                  </p:stCondLst>
                                  <p:childTnLst>
                                    <p:set>
                                      <p:cBhvr>
                                        <p:cTn id="6" dur="1" fill="hold">
                                          <p:stCondLst>
                                            <p:cond delay="0"/>
                                          </p:stCondLst>
                                        </p:cTn>
                                        <p:tgtEl>
                                          <p:spTgt spid="121858">
                                            <p:txEl>
                                              <p:pRg st="0" end="0"/>
                                            </p:txEl>
                                          </p:spTgt>
                                        </p:tgtEl>
                                        <p:attrNameLst>
                                          <p:attrName>style.visibility</p:attrName>
                                        </p:attrNameLst>
                                      </p:cBhvr>
                                      <p:to>
                                        <p:strVal val="visible"/>
                                      </p:to>
                                    </p:set>
                                    <p:anim calcmode="lin" valueType="num">
                                      <p:cBhvr additive="base">
                                        <p:cTn id="7" dur="3000" fill="hold"/>
                                        <p:tgtEl>
                                          <p:spTgt spid="121858">
                                            <p:txEl>
                                              <p:pRg st="0" end="0"/>
                                            </p:txEl>
                                          </p:spTgt>
                                        </p:tgtEl>
                                        <p:attrNameLst>
                                          <p:attrName>ppt_x</p:attrName>
                                        </p:attrNameLst>
                                      </p:cBhvr>
                                      <p:tavLst>
                                        <p:tav tm="0">
                                          <p:val>
                                            <p:strVal val="#ppt_x"/>
                                          </p:val>
                                        </p:tav>
                                        <p:tav tm="100000">
                                          <p:val>
                                            <p:strVal val="#ppt_x"/>
                                          </p:val>
                                        </p:tav>
                                      </p:tavLst>
                                    </p:anim>
                                    <p:anim calcmode="lin" valueType="num">
                                      <p:cBhvr additive="base">
                                        <p:cTn id="8" dur="3000" fill="hold"/>
                                        <p:tgtEl>
                                          <p:spTgt spid="121858">
                                            <p:txEl>
                                              <p:pRg st="0" end="0"/>
                                            </p:txEl>
                                          </p:spTgt>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1" presetClass="entr" presetSubtype="4" fill="hold" nodeType="clickEffect">
                                  <p:stCondLst>
                                    <p:cond delay="0"/>
                                  </p:stCondLst>
                                  <p:childTnLst>
                                    <p:set>
                                      <p:cBhvr>
                                        <p:cTn id="12" dur="1" fill="hold">
                                          <p:stCondLst>
                                            <p:cond delay="0"/>
                                          </p:stCondLst>
                                        </p:cTn>
                                        <p:tgtEl>
                                          <p:spTgt spid="121859"/>
                                        </p:tgtEl>
                                        <p:attrNameLst>
                                          <p:attrName>style.visibility</p:attrName>
                                        </p:attrNameLst>
                                      </p:cBhvr>
                                      <p:to>
                                        <p:strVal val="visible"/>
                                      </p:to>
                                    </p:set>
                                    <p:animEffect transition="in" filter="wheel(4)">
                                      <p:cBhvr>
                                        <p:cTn id="13" dur="2000"/>
                                        <p:tgtEl>
                                          <p:spTgt spid="121859"/>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21" presetClass="entr" presetSubtype="4" fill="hold" grpId="0" nodeType="clickEffect">
                                  <p:stCondLst>
                                    <p:cond delay="0"/>
                                  </p:stCondLst>
                                  <p:childTnLst>
                                    <p:set>
                                      <p:cBhvr>
                                        <p:cTn id="17" dur="1" fill="hold">
                                          <p:stCondLst>
                                            <p:cond delay="0"/>
                                          </p:stCondLst>
                                        </p:cTn>
                                        <p:tgtEl>
                                          <p:spTgt spid="121925"/>
                                        </p:tgtEl>
                                        <p:attrNameLst>
                                          <p:attrName>style.visibility</p:attrName>
                                        </p:attrNameLst>
                                      </p:cBhvr>
                                      <p:to>
                                        <p:strVal val="visible"/>
                                      </p:to>
                                    </p:set>
                                    <p:animEffect transition="in" filter="wheel(4)">
                                      <p:cBhvr>
                                        <p:cTn id="18" dur="2000"/>
                                        <p:tgtEl>
                                          <p:spTgt spid="121925"/>
                                        </p:tgtEl>
                                      </p:cBhvr>
                                    </p:animEffect>
                                  </p:childTnLst>
                                </p:cTn>
                              </p:par>
                              <p:par>
                                <p:cTn id="19" presetID="21" presetClass="entr" presetSubtype="4" fill="hold" nodeType="withEffect">
                                  <p:stCondLst>
                                    <p:cond delay="0"/>
                                  </p:stCondLst>
                                  <p:childTnLst>
                                    <p:set>
                                      <p:cBhvr>
                                        <p:cTn id="20" dur="1" fill="hold">
                                          <p:stCondLst>
                                            <p:cond delay="0"/>
                                          </p:stCondLst>
                                        </p:cTn>
                                        <p:tgtEl>
                                          <p:spTgt spid="121926"/>
                                        </p:tgtEl>
                                        <p:attrNameLst>
                                          <p:attrName>style.visibility</p:attrName>
                                        </p:attrNameLst>
                                      </p:cBhvr>
                                      <p:to>
                                        <p:strVal val="visible"/>
                                      </p:to>
                                    </p:set>
                                    <p:animEffect transition="in" filter="wheel(4)">
                                      <p:cBhvr>
                                        <p:cTn id="21" dur="2000"/>
                                        <p:tgtEl>
                                          <p:spTgt spid="1219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858" grpId="0" build="p"/>
      <p:bldP spid="121925"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2882" name="Object 2"/>
          <p:cNvGraphicFramePr>
            <a:graphicFrameLocks noChangeAspect="1"/>
          </p:cNvGraphicFramePr>
          <p:nvPr>
            <p:ph sz="quarter" idx="2"/>
          </p:nvPr>
        </p:nvGraphicFramePr>
        <p:xfrm>
          <a:off x="533400" y="2886075"/>
          <a:ext cx="2057400" cy="1228725"/>
        </p:xfrm>
        <a:graphic>
          <a:graphicData uri="http://schemas.openxmlformats.org/presentationml/2006/ole">
            <mc:AlternateContent xmlns:mc="http://schemas.openxmlformats.org/markup-compatibility/2006">
              <mc:Choice xmlns:v="urn:schemas-microsoft-com:vml" Requires="v">
                <p:oleObj spid="_x0000_s123002" name="Equation" r:id="rId3" imgW="723600" imgH="431640" progId="Equation.3">
                  <p:embed/>
                </p:oleObj>
              </mc:Choice>
              <mc:Fallback>
                <p:oleObj name="Equation" r:id="rId3" imgW="723600" imgH="431640" progId="Equation.3">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3400" y="2886075"/>
                        <a:ext cx="2057400" cy="12287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22883" name="Object 3"/>
          <p:cNvGraphicFramePr>
            <a:graphicFrameLocks noChangeAspect="1"/>
          </p:cNvGraphicFramePr>
          <p:nvPr/>
        </p:nvGraphicFramePr>
        <p:xfrm>
          <a:off x="228600" y="334963"/>
          <a:ext cx="11049000" cy="576262"/>
        </p:xfrm>
        <a:graphic>
          <a:graphicData uri="http://schemas.openxmlformats.org/presentationml/2006/ole">
            <mc:AlternateContent xmlns:mc="http://schemas.openxmlformats.org/markup-compatibility/2006">
              <mc:Choice xmlns:v="urn:schemas-microsoft-com:vml" Requires="v">
                <p:oleObj spid="_x0000_s123003" name="Document" r:id="rId5" imgW="5266944" imgH="278892" progId="Word.Document.8">
                  <p:embed/>
                </p:oleObj>
              </mc:Choice>
              <mc:Fallback>
                <p:oleObj name="Document" r:id="rId5" imgW="5266944" imgH="278892" progId="Word.Document.8">
                  <p:embed/>
                  <p:pic>
                    <p:nvPicPr>
                      <p:cNvPr id="0" name="Object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28600" y="334963"/>
                        <a:ext cx="11049000" cy="576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22884" name="Object 4"/>
          <p:cNvGraphicFramePr>
            <a:graphicFrameLocks noChangeAspect="1"/>
          </p:cNvGraphicFramePr>
          <p:nvPr/>
        </p:nvGraphicFramePr>
        <p:xfrm>
          <a:off x="304800" y="1978025"/>
          <a:ext cx="4953000" cy="917575"/>
        </p:xfrm>
        <a:graphic>
          <a:graphicData uri="http://schemas.openxmlformats.org/presentationml/2006/ole">
            <mc:AlternateContent xmlns:mc="http://schemas.openxmlformats.org/markup-compatibility/2006">
              <mc:Choice xmlns:v="urn:schemas-microsoft-com:vml" Requires="v">
                <p:oleObj spid="_x0000_s123004" name="Document" r:id="rId7" imgW="2333520" imgH="408600" progId="Word.Document.8">
                  <p:embed/>
                </p:oleObj>
              </mc:Choice>
              <mc:Fallback>
                <p:oleObj name="Document" r:id="rId7" imgW="2333520" imgH="408600" progId="Word.Document.8">
                  <p:embed/>
                  <p:pic>
                    <p:nvPicPr>
                      <p:cNvPr id="0" name="Object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04800" y="1978025"/>
                        <a:ext cx="4953000" cy="917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22885" name="Line 5"/>
          <p:cNvSpPr>
            <a:spLocks noChangeShapeType="1"/>
          </p:cNvSpPr>
          <p:nvPr/>
        </p:nvSpPr>
        <p:spPr bwMode="auto">
          <a:xfrm>
            <a:off x="2209800" y="1524000"/>
            <a:ext cx="609600" cy="0"/>
          </a:xfrm>
          <a:prstGeom prst="line">
            <a:avLst/>
          </a:prstGeom>
          <a:noFill/>
          <a:ln w="9525">
            <a:solidFill>
              <a:srgbClr val="0000FF"/>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122886" name="Group 6"/>
          <p:cNvGrpSpPr>
            <a:grpSpLocks/>
          </p:cNvGrpSpPr>
          <p:nvPr/>
        </p:nvGrpSpPr>
        <p:grpSpPr bwMode="auto">
          <a:xfrm>
            <a:off x="4681538" y="1001713"/>
            <a:ext cx="3919537" cy="2209800"/>
            <a:chOff x="2823" y="1311"/>
            <a:chExt cx="2469" cy="1392"/>
          </a:xfrm>
        </p:grpSpPr>
        <p:sp>
          <p:nvSpPr>
            <p:cNvPr id="122887" name="Line 7"/>
            <p:cNvSpPr>
              <a:spLocks noChangeShapeType="1"/>
            </p:cNvSpPr>
            <p:nvPr/>
          </p:nvSpPr>
          <p:spPr bwMode="auto">
            <a:xfrm>
              <a:off x="3123" y="2514"/>
              <a:ext cx="184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888" name="Line 8"/>
            <p:cNvSpPr>
              <a:spLocks noChangeShapeType="1"/>
            </p:cNvSpPr>
            <p:nvPr/>
          </p:nvSpPr>
          <p:spPr bwMode="auto">
            <a:xfrm>
              <a:off x="3123" y="2610"/>
              <a:ext cx="184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889" name="Oval 9"/>
            <p:cNvSpPr>
              <a:spLocks noChangeArrowheads="1"/>
            </p:cNvSpPr>
            <p:nvPr/>
          </p:nvSpPr>
          <p:spPr bwMode="auto">
            <a:xfrm>
              <a:off x="3096" y="2532"/>
              <a:ext cx="63" cy="63"/>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2890" name="Line 10"/>
            <p:cNvSpPr>
              <a:spLocks noChangeShapeType="1"/>
            </p:cNvSpPr>
            <p:nvPr/>
          </p:nvSpPr>
          <p:spPr bwMode="auto">
            <a:xfrm>
              <a:off x="4962" y="2514"/>
              <a:ext cx="0" cy="9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891" name="Oval 11"/>
            <p:cNvSpPr>
              <a:spLocks noChangeArrowheads="1"/>
            </p:cNvSpPr>
            <p:nvPr/>
          </p:nvSpPr>
          <p:spPr bwMode="auto">
            <a:xfrm>
              <a:off x="4929" y="2442"/>
              <a:ext cx="63" cy="63"/>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2892" name="Line 12"/>
            <p:cNvSpPr>
              <a:spLocks noChangeShapeType="1"/>
            </p:cNvSpPr>
            <p:nvPr/>
          </p:nvSpPr>
          <p:spPr bwMode="auto">
            <a:xfrm>
              <a:off x="3081" y="1656"/>
              <a:ext cx="0" cy="98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893" name="Line 13"/>
            <p:cNvSpPr>
              <a:spLocks noChangeShapeType="1"/>
            </p:cNvSpPr>
            <p:nvPr/>
          </p:nvSpPr>
          <p:spPr bwMode="auto">
            <a:xfrm>
              <a:off x="3129" y="1740"/>
              <a:ext cx="720" cy="72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894" name="Oval 14"/>
            <p:cNvSpPr>
              <a:spLocks noChangeArrowheads="1"/>
            </p:cNvSpPr>
            <p:nvPr/>
          </p:nvSpPr>
          <p:spPr bwMode="auto">
            <a:xfrm>
              <a:off x="3843" y="2442"/>
              <a:ext cx="63" cy="63"/>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2895" name="Oval 15"/>
            <p:cNvSpPr>
              <a:spLocks noChangeArrowheads="1"/>
            </p:cNvSpPr>
            <p:nvPr/>
          </p:nvSpPr>
          <p:spPr bwMode="auto">
            <a:xfrm>
              <a:off x="3081" y="1698"/>
              <a:ext cx="63" cy="63"/>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2896" name="Line 16"/>
            <p:cNvSpPr>
              <a:spLocks noChangeShapeType="1"/>
            </p:cNvSpPr>
            <p:nvPr/>
          </p:nvSpPr>
          <p:spPr bwMode="auto">
            <a:xfrm flipH="1">
              <a:off x="3015" y="1674"/>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897" name="Line 17"/>
            <p:cNvSpPr>
              <a:spLocks noChangeShapeType="1"/>
            </p:cNvSpPr>
            <p:nvPr/>
          </p:nvSpPr>
          <p:spPr bwMode="auto">
            <a:xfrm flipH="1">
              <a:off x="3015" y="1728"/>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898" name="Line 18"/>
            <p:cNvSpPr>
              <a:spLocks noChangeShapeType="1"/>
            </p:cNvSpPr>
            <p:nvPr/>
          </p:nvSpPr>
          <p:spPr bwMode="auto">
            <a:xfrm flipH="1">
              <a:off x="3015" y="1788"/>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899" name="Line 19"/>
            <p:cNvSpPr>
              <a:spLocks noChangeShapeType="1"/>
            </p:cNvSpPr>
            <p:nvPr/>
          </p:nvSpPr>
          <p:spPr bwMode="auto">
            <a:xfrm flipH="1">
              <a:off x="3015" y="1890"/>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00" name="Line 20"/>
            <p:cNvSpPr>
              <a:spLocks noChangeShapeType="1"/>
            </p:cNvSpPr>
            <p:nvPr/>
          </p:nvSpPr>
          <p:spPr bwMode="auto">
            <a:xfrm flipH="1">
              <a:off x="3015" y="1842"/>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01" name="Line 21"/>
            <p:cNvSpPr>
              <a:spLocks noChangeShapeType="1"/>
            </p:cNvSpPr>
            <p:nvPr/>
          </p:nvSpPr>
          <p:spPr bwMode="auto">
            <a:xfrm flipH="1">
              <a:off x="3015" y="1986"/>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02" name="Line 22"/>
            <p:cNvSpPr>
              <a:spLocks noChangeShapeType="1"/>
            </p:cNvSpPr>
            <p:nvPr/>
          </p:nvSpPr>
          <p:spPr bwMode="auto">
            <a:xfrm flipH="1">
              <a:off x="3015" y="1938"/>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03" name="Line 23"/>
            <p:cNvSpPr>
              <a:spLocks noChangeShapeType="1"/>
            </p:cNvSpPr>
            <p:nvPr/>
          </p:nvSpPr>
          <p:spPr bwMode="auto">
            <a:xfrm flipH="1">
              <a:off x="3015" y="2040"/>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04" name="Line 24"/>
            <p:cNvSpPr>
              <a:spLocks noChangeShapeType="1"/>
            </p:cNvSpPr>
            <p:nvPr/>
          </p:nvSpPr>
          <p:spPr bwMode="auto">
            <a:xfrm flipH="1">
              <a:off x="3015" y="2094"/>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05" name="Line 25"/>
            <p:cNvSpPr>
              <a:spLocks noChangeShapeType="1"/>
            </p:cNvSpPr>
            <p:nvPr/>
          </p:nvSpPr>
          <p:spPr bwMode="auto">
            <a:xfrm flipH="1">
              <a:off x="3015" y="2148"/>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06" name="Line 26"/>
            <p:cNvSpPr>
              <a:spLocks noChangeShapeType="1"/>
            </p:cNvSpPr>
            <p:nvPr/>
          </p:nvSpPr>
          <p:spPr bwMode="auto">
            <a:xfrm flipH="1">
              <a:off x="3015" y="2202"/>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07" name="Line 27"/>
            <p:cNvSpPr>
              <a:spLocks noChangeShapeType="1"/>
            </p:cNvSpPr>
            <p:nvPr/>
          </p:nvSpPr>
          <p:spPr bwMode="auto">
            <a:xfrm flipH="1">
              <a:off x="3015" y="2256"/>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08" name="Line 28"/>
            <p:cNvSpPr>
              <a:spLocks noChangeShapeType="1"/>
            </p:cNvSpPr>
            <p:nvPr/>
          </p:nvSpPr>
          <p:spPr bwMode="auto">
            <a:xfrm flipH="1">
              <a:off x="3015" y="2310"/>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09" name="Line 29"/>
            <p:cNvSpPr>
              <a:spLocks noChangeShapeType="1"/>
            </p:cNvSpPr>
            <p:nvPr/>
          </p:nvSpPr>
          <p:spPr bwMode="auto">
            <a:xfrm flipH="1">
              <a:off x="3015" y="2412"/>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10" name="Line 30"/>
            <p:cNvSpPr>
              <a:spLocks noChangeShapeType="1"/>
            </p:cNvSpPr>
            <p:nvPr/>
          </p:nvSpPr>
          <p:spPr bwMode="auto">
            <a:xfrm flipH="1">
              <a:off x="3015" y="2364"/>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11" name="Line 31"/>
            <p:cNvSpPr>
              <a:spLocks noChangeShapeType="1"/>
            </p:cNvSpPr>
            <p:nvPr/>
          </p:nvSpPr>
          <p:spPr bwMode="auto">
            <a:xfrm flipH="1">
              <a:off x="3015" y="2460"/>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12" name="Line 32"/>
            <p:cNvSpPr>
              <a:spLocks noChangeShapeType="1"/>
            </p:cNvSpPr>
            <p:nvPr/>
          </p:nvSpPr>
          <p:spPr bwMode="auto">
            <a:xfrm flipH="1">
              <a:off x="3009" y="2568"/>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13" name="Line 33"/>
            <p:cNvSpPr>
              <a:spLocks noChangeShapeType="1"/>
            </p:cNvSpPr>
            <p:nvPr/>
          </p:nvSpPr>
          <p:spPr bwMode="auto">
            <a:xfrm flipH="1">
              <a:off x="3009" y="2514"/>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14" name="Line 34"/>
            <p:cNvSpPr>
              <a:spLocks noChangeShapeType="1"/>
            </p:cNvSpPr>
            <p:nvPr/>
          </p:nvSpPr>
          <p:spPr bwMode="auto">
            <a:xfrm>
              <a:off x="3111" y="1548"/>
              <a:ext cx="0" cy="1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15" name="Line 35"/>
            <p:cNvSpPr>
              <a:spLocks noChangeShapeType="1"/>
            </p:cNvSpPr>
            <p:nvPr/>
          </p:nvSpPr>
          <p:spPr bwMode="auto">
            <a:xfrm>
              <a:off x="3891" y="1554"/>
              <a:ext cx="0" cy="1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16" name="Line 36"/>
            <p:cNvSpPr>
              <a:spLocks noChangeShapeType="1"/>
            </p:cNvSpPr>
            <p:nvPr/>
          </p:nvSpPr>
          <p:spPr bwMode="auto">
            <a:xfrm>
              <a:off x="4953" y="1554"/>
              <a:ext cx="0" cy="1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17" name="Line 37"/>
            <p:cNvSpPr>
              <a:spLocks noChangeShapeType="1"/>
            </p:cNvSpPr>
            <p:nvPr/>
          </p:nvSpPr>
          <p:spPr bwMode="auto">
            <a:xfrm>
              <a:off x="3117" y="1602"/>
              <a:ext cx="768"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18" name="Line 38"/>
            <p:cNvSpPr>
              <a:spLocks noChangeShapeType="1"/>
            </p:cNvSpPr>
            <p:nvPr/>
          </p:nvSpPr>
          <p:spPr bwMode="auto">
            <a:xfrm>
              <a:off x="3891" y="1602"/>
              <a:ext cx="1056"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19" name="Text Box 39"/>
            <p:cNvSpPr txBox="1">
              <a:spLocks noChangeArrowheads="1"/>
            </p:cNvSpPr>
            <p:nvPr/>
          </p:nvSpPr>
          <p:spPr bwMode="auto">
            <a:xfrm>
              <a:off x="3311" y="1319"/>
              <a:ext cx="42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2m</a:t>
              </a:r>
            </a:p>
          </p:txBody>
        </p:sp>
        <p:sp>
          <p:nvSpPr>
            <p:cNvPr id="122920" name="Text Box 40"/>
            <p:cNvSpPr txBox="1">
              <a:spLocks noChangeArrowheads="1"/>
            </p:cNvSpPr>
            <p:nvPr/>
          </p:nvSpPr>
          <p:spPr bwMode="auto">
            <a:xfrm>
              <a:off x="4253" y="1320"/>
              <a:ext cx="40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latin typeface="Times New Roman" pitchFamily="18" charset="0"/>
                  <a:cs typeface="Times New Roman" pitchFamily="18" charset="0"/>
                </a:rPr>
                <a:t>3m</a:t>
              </a:r>
            </a:p>
          </p:txBody>
        </p:sp>
        <p:sp>
          <p:nvSpPr>
            <p:cNvPr id="122921" name="Line 41"/>
            <p:cNvSpPr>
              <a:spLocks noChangeShapeType="1"/>
            </p:cNvSpPr>
            <p:nvPr/>
          </p:nvSpPr>
          <p:spPr bwMode="auto">
            <a:xfrm>
              <a:off x="4959" y="1434"/>
              <a:ext cx="0" cy="100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22" name="Oval 42"/>
            <p:cNvSpPr>
              <a:spLocks noChangeArrowheads="1"/>
            </p:cNvSpPr>
            <p:nvPr/>
          </p:nvSpPr>
          <p:spPr bwMode="auto">
            <a:xfrm>
              <a:off x="4929" y="1362"/>
              <a:ext cx="63" cy="63"/>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2923" name="Line 43"/>
            <p:cNvSpPr>
              <a:spLocks noChangeShapeType="1"/>
            </p:cNvSpPr>
            <p:nvPr/>
          </p:nvSpPr>
          <p:spPr bwMode="auto">
            <a:xfrm>
              <a:off x="4995" y="1386"/>
              <a:ext cx="9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24" name="Line 44"/>
            <p:cNvSpPr>
              <a:spLocks noChangeShapeType="1"/>
            </p:cNvSpPr>
            <p:nvPr/>
          </p:nvSpPr>
          <p:spPr bwMode="auto">
            <a:xfrm>
              <a:off x="4833" y="1392"/>
              <a:ext cx="8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25" name="Line 45"/>
            <p:cNvSpPr>
              <a:spLocks noChangeShapeType="1"/>
            </p:cNvSpPr>
            <p:nvPr/>
          </p:nvSpPr>
          <p:spPr bwMode="auto">
            <a:xfrm flipH="1">
              <a:off x="4851" y="1326"/>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26" name="Line 46"/>
            <p:cNvSpPr>
              <a:spLocks noChangeShapeType="1"/>
            </p:cNvSpPr>
            <p:nvPr/>
          </p:nvSpPr>
          <p:spPr bwMode="auto">
            <a:xfrm flipH="1">
              <a:off x="4911" y="1320"/>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27" name="Line 47"/>
            <p:cNvSpPr>
              <a:spLocks noChangeShapeType="1"/>
            </p:cNvSpPr>
            <p:nvPr/>
          </p:nvSpPr>
          <p:spPr bwMode="auto">
            <a:xfrm flipH="1">
              <a:off x="4965" y="1320"/>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28" name="Line 48"/>
            <p:cNvSpPr>
              <a:spLocks noChangeShapeType="1"/>
            </p:cNvSpPr>
            <p:nvPr/>
          </p:nvSpPr>
          <p:spPr bwMode="auto">
            <a:xfrm flipH="1">
              <a:off x="5031" y="1320"/>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29" name="Line 49"/>
            <p:cNvSpPr>
              <a:spLocks noChangeShapeType="1"/>
            </p:cNvSpPr>
            <p:nvPr/>
          </p:nvSpPr>
          <p:spPr bwMode="auto">
            <a:xfrm>
              <a:off x="5187" y="1410"/>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30" name="Line 50"/>
            <p:cNvSpPr>
              <a:spLocks noChangeShapeType="1"/>
            </p:cNvSpPr>
            <p:nvPr/>
          </p:nvSpPr>
          <p:spPr bwMode="auto">
            <a:xfrm>
              <a:off x="5187" y="2484"/>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31" name="Line 51"/>
            <p:cNvSpPr>
              <a:spLocks noChangeShapeType="1"/>
            </p:cNvSpPr>
            <p:nvPr/>
          </p:nvSpPr>
          <p:spPr bwMode="auto">
            <a:xfrm>
              <a:off x="5235" y="1416"/>
              <a:ext cx="0" cy="1056"/>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32" name="Text Box 52"/>
            <p:cNvSpPr txBox="1">
              <a:spLocks noChangeArrowheads="1"/>
            </p:cNvSpPr>
            <p:nvPr/>
          </p:nvSpPr>
          <p:spPr bwMode="auto">
            <a:xfrm rot="16200000">
              <a:off x="4915" y="1728"/>
              <a:ext cx="42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3m</a:t>
              </a:r>
            </a:p>
          </p:txBody>
        </p:sp>
        <p:sp>
          <p:nvSpPr>
            <p:cNvPr id="122933" name="Text Box 53"/>
            <p:cNvSpPr txBox="1">
              <a:spLocks noChangeArrowheads="1"/>
            </p:cNvSpPr>
            <p:nvPr/>
          </p:nvSpPr>
          <p:spPr bwMode="auto">
            <a:xfrm>
              <a:off x="2823" y="1545"/>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E</a:t>
              </a:r>
            </a:p>
          </p:txBody>
        </p:sp>
        <p:sp>
          <p:nvSpPr>
            <p:cNvPr id="122934" name="Text Box 54"/>
            <p:cNvSpPr txBox="1">
              <a:spLocks noChangeArrowheads="1"/>
            </p:cNvSpPr>
            <p:nvPr/>
          </p:nvSpPr>
          <p:spPr bwMode="auto">
            <a:xfrm>
              <a:off x="3756" y="2158"/>
              <a:ext cx="27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D</a:t>
              </a:r>
            </a:p>
          </p:txBody>
        </p:sp>
        <p:sp>
          <p:nvSpPr>
            <p:cNvPr id="122935" name="Text Box 55"/>
            <p:cNvSpPr txBox="1">
              <a:spLocks noChangeArrowheads="1"/>
            </p:cNvSpPr>
            <p:nvPr/>
          </p:nvSpPr>
          <p:spPr bwMode="auto">
            <a:xfrm>
              <a:off x="3422" y="1713"/>
              <a:ext cx="25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F</a:t>
              </a:r>
            </a:p>
          </p:txBody>
        </p:sp>
        <p:sp>
          <p:nvSpPr>
            <p:cNvPr id="122936" name="Line 56"/>
            <p:cNvSpPr>
              <a:spLocks noChangeShapeType="1"/>
            </p:cNvSpPr>
            <p:nvPr/>
          </p:nvSpPr>
          <p:spPr bwMode="auto">
            <a:xfrm flipH="1">
              <a:off x="3369" y="1920"/>
              <a:ext cx="96"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37" name="Text Box 57"/>
            <p:cNvSpPr txBox="1">
              <a:spLocks noChangeArrowheads="1"/>
            </p:cNvSpPr>
            <p:nvPr/>
          </p:nvSpPr>
          <p:spPr bwMode="auto">
            <a:xfrm>
              <a:off x="4577" y="1673"/>
              <a:ext cx="37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2F</a:t>
              </a:r>
            </a:p>
          </p:txBody>
        </p:sp>
        <p:sp>
          <p:nvSpPr>
            <p:cNvPr id="122938" name="Line 58"/>
            <p:cNvSpPr>
              <a:spLocks noChangeShapeType="1"/>
            </p:cNvSpPr>
            <p:nvPr/>
          </p:nvSpPr>
          <p:spPr bwMode="auto">
            <a:xfrm flipH="1">
              <a:off x="4851" y="1794"/>
              <a:ext cx="96"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39" name="Line 59"/>
            <p:cNvSpPr>
              <a:spLocks noChangeShapeType="1"/>
            </p:cNvSpPr>
            <p:nvPr/>
          </p:nvSpPr>
          <p:spPr bwMode="auto">
            <a:xfrm>
              <a:off x="4611" y="2178"/>
              <a:ext cx="0" cy="336"/>
            </a:xfrm>
            <a:prstGeom prst="line">
              <a:avLst/>
            </a:prstGeom>
            <a:noFill/>
            <a:ln w="2857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40" name="Text Box 60"/>
            <p:cNvSpPr txBox="1">
              <a:spLocks noChangeArrowheads="1"/>
            </p:cNvSpPr>
            <p:nvPr/>
          </p:nvSpPr>
          <p:spPr bwMode="auto">
            <a:xfrm>
              <a:off x="4386" y="2138"/>
              <a:ext cx="25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latin typeface="Times New Roman" pitchFamily="18" charset="0"/>
                  <a:cs typeface="Times New Roman" pitchFamily="18" charset="0"/>
                </a:rPr>
                <a:t>Q</a:t>
              </a:r>
            </a:p>
          </p:txBody>
        </p:sp>
        <p:sp>
          <p:nvSpPr>
            <p:cNvPr id="122941" name="Text Box 61"/>
            <p:cNvSpPr txBox="1">
              <a:spLocks noChangeArrowheads="1"/>
            </p:cNvSpPr>
            <p:nvPr/>
          </p:nvSpPr>
          <p:spPr bwMode="auto">
            <a:xfrm>
              <a:off x="2823" y="2369"/>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A</a:t>
              </a:r>
            </a:p>
          </p:txBody>
        </p:sp>
        <p:sp>
          <p:nvSpPr>
            <p:cNvPr id="122942" name="Text Box 62"/>
            <p:cNvSpPr txBox="1">
              <a:spLocks noChangeArrowheads="1"/>
            </p:cNvSpPr>
            <p:nvPr/>
          </p:nvSpPr>
          <p:spPr bwMode="auto">
            <a:xfrm>
              <a:off x="4949" y="2376"/>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B</a:t>
              </a:r>
            </a:p>
          </p:txBody>
        </p:sp>
        <p:sp>
          <p:nvSpPr>
            <p:cNvPr id="122943" name="Line 63"/>
            <p:cNvSpPr>
              <a:spLocks noChangeShapeType="1"/>
            </p:cNvSpPr>
            <p:nvPr/>
          </p:nvSpPr>
          <p:spPr bwMode="auto">
            <a:xfrm>
              <a:off x="4611" y="2274"/>
              <a:ext cx="336"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44" name="Text Box 64"/>
            <p:cNvSpPr txBox="1">
              <a:spLocks noChangeArrowheads="1"/>
            </p:cNvSpPr>
            <p:nvPr/>
          </p:nvSpPr>
          <p:spPr bwMode="auto">
            <a:xfrm>
              <a:off x="4589" y="1992"/>
              <a:ext cx="40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latin typeface="Times New Roman" pitchFamily="18" charset="0"/>
                  <a:cs typeface="Times New Roman" pitchFamily="18" charset="0"/>
                </a:rPr>
                <a:t>1m</a:t>
              </a:r>
            </a:p>
          </p:txBody>
        </p:sp>
        <p:sp>
          <p:nvSpPr>
            <p:cNvPr id="122945" name="Line 65"/>
            <p:cNvSpPr>
              <a:spLocks noChangeShapeType="1"/>
            </p:cNvSpPr>
            <p:nvPr/>
          </p:nvSpPr>
          <p:spPr bwMode="auto">
            <a:xfrm flipV="1">
              <a:off x="3573" y="2082"/>
              <a:ext cx="144"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46" name="Text Box 66"/>
            <p:cNvSpPr txBox="1">
              <a:spLocks noChangeArrowheads="1"/>
            </p:cNvSpPr>
            <p:nvPr/>
          </p:nvSpPr>
          <p:spPr bwMode="auto">
            <a:xfrm>
              <a:off x="3647" y="1865"/>
              <a:ext cx="24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1</a:t>
              </a:r>
            </a:p>
          </p:txBody>
        </p:sp>
        <p:sp>
          <p:nvSpPr>
            <p:cNvPr id="122947" name="Line 67"/>
            <p:cNvSpPr>
              <a:spLocks noChangeShapeType="1"/>
            </p:cNvSpPr>
            <p:nvPr/>
          </p:nvSpPr>
          <p:spPr bwMode="auto">
            <a:xfrm>
              <a:off x="4953" y="2130"/>
              <a:ext cx="144"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48" name="Text Box 68"/>
            <p:cNvSpPr txBox="1">
              <a:spLocks noChangeArrowheads="1"/>
            </p:cNvSpPr>
            <p:nvPr/>
          </p:nvSpPr>
          <p:spPr bwMode="auto">
            <a:xfrm>
              <a:off x="5045" y="2069"/>
              <a:ext cx="24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2</a:t>
              </a:r>
            </a:p>
          </p:txBody>
        </p:sp>
        <p:sp>
          <p:nvSpPr>
            <p:cNvPr id="122949" name="Arc 69"/>
            <p:cNvSpPr>
              <a:spLocks/>
            </p:cNvSpPr>
            <p:nvPr/>
          </p:nvSpPr>
          <p:spPr bwMode="auto">
            <a:xfrm flipH="1">
              <a:off x="3603" y="2334"/>
              <a:ext cx="240" cy="162"/>
            </a:xfrm>
            <a:custGeom>
              <a:avLst/>
              <a:gdLst>
                <a:gd name="G0" fmla="+- 0 0 0"/>
                <a:gd name="G1" fmla="+- 18242 0 0"/>
                <a:gd name="G2" fmla="+- 21600 0 0"/>
                <a:gd name="T0" fmla="*/ 11567 w 21600"/>
                <a:gd name="T1" fmla="*/ 0 h 18242"/>
                <a:gd name="T2" fmla="*/ 21600 w 21600"/>
                <a:gd name="T3" fmla="*/ 18242 h 18242"/>
                <a:gd name="T4" fmla="*/ 0 w 21600"/>
                <a:gd name="T5" fmla="*/ 18242 h 18242"/>
              </a:gdLst>
              <a:ahLst/>
              <a:cxnLst>
                <a:cxn ang="0">
                  <a:pos x="T0" y="T1"/>
                </a:cxn>
                <a:cxn ang="0">
                  <a:pos x="T2" y="T3"/>
                </a:cxn>
                <a:cxn ang="0">
                  <a:pos x="T4" y="T5"/>
                </a:cxn>
              </a:cxnLst>
              <a:rect l="0" t="0" r="r" b="b"/>
              <a:pathLst>
                <a:path w="21600" h="18242" fill="none" extrusionOk="0">
                  <a:moveTo>
                    <a:pt x="11566" y="0"/>
                  </a:moveTo>
                  <a:cubicBezTo>
                    <a:pt x="17814" y="3961"/>
                    <a:pt x="21600" y="10844"/>
                    <a:pt x="21600" y="18242"/>
                  </a:cubicBezTo>
                </a:path>
                <a:path w="21600" h="18242" stroke="0" extrusionOk="0">
                  <a:moveTo>
                    <a:pt x="11566" y="0"/>
                  </a:moveTo>
                  <a:cubicBezTo>
                    <a:pt x="17814" y="3961"/>
                    <a:pt x="21600" y="10844"/>
                    <a:pt x="21600" y="18242"/>
                  </a:cubicBezTo>
                  <a:lnTo>
                    <a:pt x="0" y="18242"/>
                  </a:lnTo>
                  <a:close/>
                </a:path>
              </a:pathLst>
            </a:custGeom>
            <a:noFill/>
            <a:ln w="9525">
              <a:solidFill>
                <a:schemeClr val="tx1"/>
              </a:solidFill>
              <a:round/>
              <a:headEnd type="stealth" w="med" len="lg"/>
              <a:tailEnd type="stealth"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2950" name="Text Box 70"/>
            <p:cNvSpPr txBox="1">
              <a:spLocks noChangeArrowheads="1"/>
            </p:cNvSpPr>
            <p:nvPr/>
          </p:nvSpPr>
          <p:spPr bwMode="auto">
            <a:xfrm>
              <a:off x="3309" y="2165"/>
              <a:ext cx="45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45</a:t>
              </a:r>
              <a:r>
                <a:rPr lang="en-US" sz="2800" baseline="30000"/>
                <a:t>0</a:t>
              </a:r>
            </a:p>
          </p:txBody>
        </p:sp>
        <p:sp>
          <p:nvSpPr>
            <p:cNvPr id="122951" name="Text Box 71"/>
            <p:cNvSpPr txBox="1">
              <a:spLocks noChangeArrowheads="1"/>
            </p:cNvSpPr>
            <p:nvPr/>
          </p:nvSpPr>
          <p:spPr bwMode="auto">
            <a:xfrm>
              <a:off x="4937" y="1311"/>
              <a:ext cx="27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C</a:t>
              </a:r>
            </a:p>
          </p:txBody>
        </p:sp>
      </p:grpSp>
      <p:grpSp>
        <p:nvGrpSpPr>
          <p:cNvPr id="122952" name="Group 72"/>
          <p:cNvGrpSpPr>
            <a:grpSpLocks/>
          </p:cNvGrpSpPr>
          <p:nvPr/>
        </p:nvGrpSpPr>
        <p:grpSpPr bwMode="auto">
          <a:xfrm>
            <a:off x="4495800" y="3352800"/>
            <a:ext cx="4113213" cy="1263650"/>
            <a:chOff x="2809" y="2118"/>
            <a:chExt cx="2591" cy="796"/>
          </a:xfrm>
        </p:grpSpPr>
        <p:sp>
          <p:nvSpPr>
            <p:cNvPr id="122953" name="Line 73"/>
            <p:cNvSpPr>
              <a:spLocks noChangeShapeType="1"/>
            </p:cNvSpPr>
            <p:nvPr/>
          </p:nvSpPr>
          <p:spPr bwMode="auto">
            <a:xfrm>
              <a:off x="3285" y="2488"/>
              <a:ext cx="182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54" name="Line 74"/>
            <p:cNvSpPr>
              <a:spLocks noChangeShapeType="1"/>
            </p:cNvSpPr>
            <p:nvPr/>
          </p:nvSpPr>
          <p:spPr bwMode="auto">
            <a:xfrm>
              <a:off x="3282" y="2503"/>
              <a:ext cx="1831" cy="288"/>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55" name="Line 75"/>
            <p:cNvSpPr>
              <a:spLocks noChangeShapeType="1"/>
            </p:cNvSpPr>
            <p:nvPr/>
          </p:nvSpPr>
          <p:spPr bwMode="auto">
            <a:xfrm>
              <a:off x="4026" y="2488"/>
              <a:ext cx="0" cy="12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56" name="Line 76"/>
            <p:cNvSpPr>
              <a:spLocks noChangeShapeType="1"/>
            </p:cNvSpPr>
            <p:nvPr/>
          </p:nvSpPr>
          <p:spPr bwMode="auto">
            <a:xfrm>
              <a:off x="5112" y="2494"/>
              <a:ext cx="0" cy="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57" name="Line 77"/>
            <p:cNvSpPr>
              <a:spLocks noChangeShapeType="1"/>
            </p:cNvSpPr>
            <p:nvPr/>
          </p:nvSpPr>
          <p:spPr bwMode="auto">
            <a:xfrm>
              <a:off x="3270" y="2212"/>
              <a:ext cx="0" cy="276"/>
            </a:xfrm>
            <a:prstGeom prst="line">
              <a:avLst/>
            </a:prstGeom>
            <a:noFill/>
            <a:ln w="28575">
              <a:solidFill>
                <a:srgbClr val="0080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58" name="Line 78"/>
            <p:cNvSpPr>
              <a:spLocks noChangeShapeType="1"/>
            </p:cNvSpPr>
            <p:nvPr/>
          </p:nvSpPr>
          <p:spPr bwMode="auto">
            <a:xfrm>
              <a:off x="3270" y="2494"/>
              <a:ext cx="276" cy="0"/>
            </a:xfrm>
            <a:prstGeom prst="line">
              <a:avLst/>
            </a:prstGeom>
            <a:noFill/>
            <a:ln w="28575">
              <a:solidFill>
                <a:srgbClr val="008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59" name="Text Box 79"/>
            <p:cNvSpPr txBox="1">
              <a:spLocks noChangeArrowheads="1"/>
            </p:cNvSpPr>
            <p:nvPr/>
          </p:nvSpPr>
          <p:spPr bwMode="auto">
            <a:xfrm>
              <a:off x="3352" y="2196"/>
              <a:ext cx="379"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8000"/>
                  </a:solidFill>
                </a:rPr>
                <a:t>H</a:t>
              </a:r>
              <a:r>
                <a:rPr lang="en-US" sz="2800" baseline="-25000">
                  <a:solidFill>
                    <a:srgbClr val="008000"/>
                  </a:solidFill>
                </a:rPr>
                <a:t>A</a:t>
              </a:r>
            </a:p>
          </p:txBody>
        </p:sp>
        <p:sp>
          <p:nvSpPr>
            <p:cNvPr id="122960" name="Text Box 80"/>
            <p:cNvSpPr txBox="1">
              <a:spLocks noChangeArrowheads="1"/>
            </p:cNvSpPr>
            <p:nvPr/>
          </p:nvSpPr>
          <p:spPr bwMode="auto">
            <a:xfrm>
              <a:off x="2809" y="2157"/>
              <a:ext cx="36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8000"/>
                  </a:solidFill>
                </a:rPr>
                <a:t>V</a:t>
              </a:r>
              <a:r>
                <a:rPr lang="en-US" sz="2800" baseline="-25000">
                  <a:solidFill>
                    <a:srgbClr val="008000"/>
                  </a:solidFill>
                </a:rPr>
                <a:t>A</a:t>
              </a:r>
            </a:p>
          </p:txBody>
        </p:sp>
        <p:sp>
          <p:nvSpPr>
            <p:cNvPr id="122961" name="Line 81"/>
            <p:cNvSpPr>
              <a:spLocks noChangeShapeType="1"/>
            </p:cNvSpPr>
            <p:nvPr/>
          </p:nvSpPr>
          <p:spPr bwMode="auto">
            <a:xfrm flipV="1">
              <a:off x="4026" y="2332"/>
              <a:ext cx="230" cy="15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62" name="Line 82"/>
            <p:cNvSpPr>
              <a:spLocks noChangeShapeType="1"/>
            </p:cNvSpPr>
            <p:nvPr/>
          </p:nvSpPr>
          <p:spPr bwMode="auto">
            <a:xfrm flipV="1">
              <a:off x="4026" y="2464"/>
              <a:ext cx="230" cy="15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63" name="Line 83"/>
            <p:cNvSpPr>
              <a:spLocks noChangeShapeType="1"/>
            </p:cNvSpPr>
            <p:nvPr/>
          </p:nvSpPr>
          <p:spPr bwMode="auto">
            <a:xfrm>
              <a:off x="4236" y="2344"/>
              <a:ext cx="0" cy="12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64" name="Line 84"/>
            <p:cNvSpPr>
              <a:spLocks noChangeShapeType="1"/>
            </p:cNvSpPr>
            <p:nvPr/>
          </p:nvSpPr>
          <p:spPr bwMode="auto">
            <a:xfrm>
              <a:off x="4236" y="2482"/>
              <a:ext cx="0" cy="13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65" name="Line 85"/>
            <p:cNvSpPr>
              <a:spLocks noChangeShapeType="1"/>
            </p:cNvSpPr>
            <p:nvPr/>
          </p:nvSpPr>
          <p:spPr bwMode="auto">
            <a:xfrm>
              <a:off x="4236" y="2500"/>
              <a:ext cx="0" cy="132"/>
            </a:xfrm>
            <a:prstGeom prst="line">
              <a:avLst/>
            </a:prstGeom>
            <a:noFill/>
            <a:ln w="9525">
              <a:solidFill>
                <a:schemeClr val="tx1"/>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66" name="Line 86"/>
            <p:cNvSpPr>
              <a:spLocks noChangeShapeType="1"/>
            </p:cNvSpPr>
            <p:nvPr/>
          </p:nvSpPr>
          <p:spPr bwMode="auto">
            <a:xfrm>
              <a:off x="4236" y="2212"/>
              <a:ext cx="0" cy="132"/>
            </a:xfrm>
            <a:prstGeom prst="line">
              <a:avLst/>
            </a:prstGeom>
            <a:noFill/>
            <a:ln w="952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67" name="Line 87"/>
            <p:cNvSpPr>
              <a:spLocks noChangeShapeType="1"/>
            </p:cNvSpPr>
            <p:nvPr/>
          </p:nvSpPr>
          <p:spPr bwMode="auto">
            <a:xfrm flipV="1">
              <a:off x="4236" y="2338"/>
              <a:ext cx="192"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68" name="Text Box 88"/>
            <p:cNvSpPr txBox="1">
              <a:spLocks noChangeArrowheads="1"/>
            </p:cNvSpPr>
            <p:nvPr/>
          </p:nvSpPr>
          <p:spPr bwMode="auto">
            <a:xfrm>
              <a:off x="4374" y="2151"/>
              <a:ext cx="32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t>δ</a:t>
              </a:r>
              <a:r>
                <a:rPr lang="en-US" sz="2800" baseline="-25000"/>
                <a:t>1</a:t>
              </a:r>
              <a:endParaRPr lang="el-GR" sz="2800" baseline="-25000"/>
            </a:p>
          </p:txBody>
        </p:sp>
        <p:sp>
          <p:nvSpPr>
            <p:cNvPr id="122969" name="Text Box 89"/>
            <p:cNvSpPr txBox="1">
              <a:spLocks noChangeArrowheads="1"/>
            </p:cNvSpPr>
            <p:nvPr/>
          </p:nvSpPr>
          <p:spPr bwMode="auto">
            <a:xfrm rot="16200000">
              <a:off x="5094" y="2506"/>
              <a:ext cx="27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latin typeface="Times New Roman" pitchFamily="18" charset="0"/>
                  <a:cs typeface="Times New Roman" pitchFamily="18" charset="0"/>
                </a:rPr>
                <a:t>δ</a:t>
              </a:r>
              <a:r>
                <a:rPr lang="en-US" baseline="-25000">
                  <a:latin typeface="Times New Roman" pitchFamily="18" charset="0"/>
                  <a:cs typeface="Times New Roman" pitchFamily="18" charset="0"/>
                </a:rPr>
                <a:t>2</a:t>
              </a:r>
              <a:endParaRPr lang="el-GR" baseline="-25000">
                <a:latin typeface="Times New Roman" pitchFamily="18" charset="0"/>
                <a:cs typeface="Times New Roman" pitchFamily="18" charset="0"/>
              </a:endParaRPr>
            </a:p>
          </p:txBody>
        </p:sp>
        <p:sp>
          <p:nvSpPr>
            <p:cNvPr id="122970" name="Line 90"/>
            <p:cNvSpPr>
              <a:spLocks noChangeShapeType="1"/>
            </p:cNvSpPr>
            <p:nvPr/>
          </p:nvSpPr>
          <p:spPr bwMode="auto">
            <a:xfrm>
              <a:off x="5364" y="2500"/>
              <a:ext cx="0" cy="288"/>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71" name="Line 91"/>
            <p:cNvSpPr>
              <a:spLocks noChangeShapeType="1"/>
            </p:cNvSpPr>
            <p:nvPr/>
          </p:nvSpPr>
          <p:spPr bwMode="auto">
            <a:xfrm>
              <a:off x="5298" y="2500"/>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72" name="Line 92"/>
            <p:cNvSpPr>
              <a:spLocks noChangeShapeType="1"/>
            </p:cNvSpPr>
            <p:nvPr/>
          </p:nvSpPr>
          <p:spPr bwMode="auto">
            <a:xfrm>
              <a:off x="5304" y="2788"/>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73" name="Text Box 93"/>
            <p:cNvSpPr txBox="1">
              <a:spLocks noChangeArrowheads="1"/>
            </p:cNvSpPr>
            <p:nvPr/>
          </p:nvSpPr>
          <p:spPr bwMode="auto">
            <a:xfrm>
              <a:off x="3881" y="2587"/>
              <a:ext cx="36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D</a:t>
              </a:r>
              <a:r>
                <a:rPr lang="en-US" sz="2800" baseline="-25000"/>
                <a:t>1</a:t>
              </a:r>
            </a:p>
          </p:txBody>
        </p:sp>
        <p:sp>
          <p:nvSpPr>
            <p:cNvPr id="122974" name="Text Box 94"/>
            <p:cNvSpPr txBox="1">
              <a:spLocks noChangeArrowheads="1"/>
            </p:cNvSpPr>
            <p:nvPr/>
          </p:nvSpPr>
          <p:spPr bwMode="auto">
            <a:xfrm>
              <a:off x="3918" y="2198"/>
              <a:ext cx="27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D</a:t>
              </a:r>
            </a:p>
          </p:txBody>
        </p:sp>
        <p:sp>
          <p:nvSpPr>
            <p:cNvPr id="122975" name="Line 95"/>
            <p:cNvSpPr>
              <a:spLocks noChangeShapeType="1"/>
            </p:cNvSpPr>
            <p:nvPr/>
          </p:nvSpPr>
          <p:spPr bwMode="auto">
            <a:xfrm>
              <a:off x="3798" y="2374"/>
              <a:ext cx="230" cy="230"/>
            </a:xfrm>
            <a:prstGeom prst="line">
              <a:avLst/>
            </a:prstGeom>
            <a:noFill/>
            <a:ln w="28575">
              <a:solidFill>
                <a:srgbClr val="0000FF"/>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76" name="Text Box 96"/>
            <p:cNvSpPr txBox="1">
              <a:spLocks noChangeArrowheads="1"/>
            </p:cNvSpPr>
            <p:nvPr/>
          </p:nvSpPr>
          <p:spPr bwMode="auto">
            <a:xfrm>
              <a:off x="3512" y="2118"/>
              <a:ext cx="36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FF"/>
                  </a:solidFill>
                </a:rPr>
                <a:t>N</a:t>
              </a:r>
              <a:r>
                <a:rPr lang="en-US" sz="2800" baseline="-25000">
                  <a:solidFill>
                    <a:srgbClr val="0000FF"/>
                  </a:solidFill>
                </a:rPr>
                <a:t>1</a:t>
              </a:r>
            </a:p>
          </p:txBody>
        </p:sp>
        <p:sp>
          <p:nvSpPr>
            <p:cNvPr id="122977" name="Line 97"/>
            <p:cNvSpPr>
              <a:spLocks noChangeShapeType="1"/>
            </p:cNvSpPr>
            <p:nvPr/>
          </p:nvSpPr>
          <p:spPr bwMode="auto">
            <a:xfrm>
              <a:off x="5112" y="2536"/>
              <a:ext cx="0" cy="240"/>
            </a:xfrm>
            <a:prstGeom prst="line">
              <a:avLst/>
            </a:prstGeom>
            <a:noFill/>
            <a:ln w="28575">
              <a:solidFill>
                <a:srgbClr val="0000FF"/>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78" name="Text Box 98"/>
            <p:cNvSpPr txBox="1">
              <a:spLocks noChangeArrowheads="1"/>
            </p:cNvSpPr>
            <p:nvPr/>
          </p:nvSpPr>
          <p:spPr bwMode="auto">
            <a:xfrm>
              <a:off x="4778" y="2457"/>
              <a:ext cx="36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FF"/>
                  </a:solidFill>
                </a:rPr>
                <a:t>N</a:t>
              </a:r>
              <a:r>
                <a:rPr lang="en-US" sz="2800" baseline="-25000">
                  <a:solidFill>
                    <a:srgbClr val="0000FF"/>
                  </a:solidFill>
                </a:rPr>
                <a:t>2</a:t>
              </a:r>
            </a:p>
          </p:txBody>
        </p:sp>
        <p:sp>
          <p:nvSpPr>
            <p:cNvPr id="122979" name="Text Box 99"/>
            <p:cNvSpPr txBox="1">
              <a:spLocks noChangeArrowheads="1"/>
            </p:cNvSpPr>
            <p:nvPr/>
          </p:nvSpPr>
          <p:spPr bwMode="auto">
            <a:xfrm>
              <a:off x="3135" y="2457"/>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A</a:t>
              </a:r>
            </a:p>
          </p:txBody>
        </p:sp>
        <p:sp>
          <p:nvSpPr>
            <p:cNvPr id="122980" name="Text Box 100"/>
            <p:cNvSpPr txBox="1">
              <a:spLocks noChangeArrowheads="1"/>
            </p:cNvSpPr>
            <p:nvPr/>
          </p:nvSpPr>
          <p:spPr bwMode="auto">
            <a:xfrm>
              <a:off x="5000" y="2224"/>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B</a:t>
              </a:r>
            </a:p>
          </p:txBody>
        </p:sp>
      </p:grpSp>
      <p:sp>
        <p:nvSpPr>
          <p:cNvPr id="122981" name="Text Box 101"/>
          <p:cNvSpPr txBox="1">
            <a:spLocks noChangeArrowheads="1"/>
          </p:cNvSpPr>
          <p:nvPr/>
        </p:nvSpPr>
        <p:spPr bwMode="auto">
          <a:xfrm>
            <a:off x="441325" y="48418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122982" name="Text Box 102"/>
          <p:cNvSpPr txBox="1">
            <a:spLocks noChangeArrowheads="1"/>
          </p:cNvSpPr>
          <p:nvPr/>
        </p:nvSpPr>
        <p:spPr bwMode="auto">
          <a:xfrm>
            <a:off x="2193925" y="49180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graphicFrame>
        <p:nvGraphicFramePr>
          <p:cNvPr id="122983" name="Object 103"/>
          <p:cNvGraphicFramePr>
            <a:graphicFrameLocks noChangeAspect="1"/>
          </p:cNvGraphicFramePr>
          <p:nvPr>
            <p:ph sz="quarter" idx="3"/>
          </p:nvPr>
        </p:nvGraphicFramePr>
        <p:xfrm>
          <a:off x="228600" y="4557713"/>
          <a:ext cx="5105400" cy="1073150"/>
        </p:xfrm>
        <a:graphic>
          <a:graphicData uri="http://schemas.openxmlformats.org/presentationml/2006/ole">
            <mc:AlternateContent xmlns:mc="http://schemas.openxmlformats.org/markup-compatibility/2006">
              <mc:Choice xmlns:v="urn:schemas-microsoft-com:vml" Requires="v">
                <p:oleObj spid="_x0000_s123005" name="Equation" r:id="rId9" imgW="1930320" imgH="406080" progId="Equation.3">
                  <p:embed/>
                </p:oleObj>
              </mc:Choice>
              <mc:Fallback>
                <p:oleObj name="Equation" r:id="rId9" imgW="1930320" imgH="406080" progId="Equation.3">
                  <p:embed/>
                  <p:pic>
                    <p:nvPicPr>
                      <p:cNvPr id="0" name="Object 10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8600" y="4557713"/>
                        <a:ext cx="5105400" cy="10731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122984" name="Group 104"/>
          <p:cNvGrpSpPr>
            <a:grpSpLocks/>
          </p:cNvGrpSpPr>
          <p:nvPr/>
        </p:nvGrpSpPr>
        <p:grpSpPr bwMode="auto">
          <a:xfrm>
            <a:off x="6324600" y="4762500"/>
            <a:ext cx="2095500" cy="1714500"/>
            <a:chOff x="3984" y="3000"/>
            <a:chExt cx="1320" cy="1080"/>
          </a:xfrm>
        </p:grpSpPr>
        <p:sp>
          <p:nvSpPr>
            <p:cNvPr id="122985" name="Line 105"/>
            <p:cNvSpPr>
              <a:spLocks noChangeShapeType="1"/>
            </p:cNvSpPr>
            <p:nvPr/>
          </p:nvSpPr>
          <p:spPr bwMode="auto">
            <a:xfrm>
              <a:off x="4300" y="3462"/>
              <a:ext cx="749"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86" name="Line 106"/>
            <p:cNvSpPr>
              <a:spLocks noChangeShapeType="1"/>
            </p:cNvSpPr>
            <p:nvPr/>
          </p:nvSpPr>
          <p:spPr bwMode="auto">
            <a:xfrm>
              <a:off x="4348" y="3132"/>
              <a:ext cx="576" cy="57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87" name="Line 107"/>
            <p:cNvSpPr>
              <a:spLocks noChangeShapeType="1"/>
            </p:cNvSpPr>
            <p:nvPr/>
          </p:nvSpPr>
          <p:spPr bwMode="auto">
            <a:xfrm>
              <a:off x="4336" y="3120"/>
              <a:ext cx="336" cy="33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88" name="Line 108"/>
            <p:cNvSpPr>
              <a:spLocks noChangeShapeType="1"/>
            </p:cNvSpPr>
            <p:nvPr/>
          </p:nvSpPr>
          <p:spPr bwMode="auto">
            <a:xfrm>
              <a:off x="4300" y="3600"/>
              <a:ext cx="749" cy="253"/>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89" name="Line 109"/>
            <p:cNvSpPr>
              <a:spLocks noChangeShapeType="1"/>
            </p:cNvSpPr>
            <p:nvPr/>
          </p:nvSpPr>
          <p:spPr bwMode="auto">
            <a:xfrm>
              <a:off x="4672" y="3456"/>
              <a:ext cx="0" cy="25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90" name="Line 110"/>
            <p:cNvSpPr>
              <a:spLocks noChangeShapeType="1"/>
            </p:cNvSpPr>
            <p:nvPr/>
          </p:nvSpPr>
          <p:spPr bwMode="auto">
            <a:xfrm flipV="1">
              <a:off x="4318" y="3264"/>
              <a:ext cx="816" cy="81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91" name="Line 111"/>
            <p:cNvSpPr>
              <a:spLocks noChangeShapeType="1"/>
            </p:cNvSpPr>
            <p:nvPr/>
          </p:nvSpPr>
          <p:spPr bwMode="auto">
            <a:xfrm flipV="1">
              <a:off x="4300" y="3132"/>
              <a:ext cx="702" cy="70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92" name="Line 112"/>
            <p:cNvSpPr>
              <a:spLocks noChangeShapeType="1"/>
            </p:cNvSpPr>
            <p:nvPr/>
          </p:nvSpPr>
          <p:spPr bwMode="auto">
            <a:xfrm>
              <a:off x="4348" y="3786"/>
              <a:ext cx="0" cy="259"/>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2993" name="Text Box 113"/>
            <p:cNvSpPr txBox="1">
              <a:spLocks noChangeArrowheads="1"/>
            </p:cNvSpPr>
            <p:nvPr/>
          </p:nvSpPr>
          <p:spPr bwMode="auto">
            <a:xfrm rot="16200000">
              <a:off x="4092" y="3776"/>
              <a:ext cx="27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latin typeface="Times New Roman" pitchFamily="18" charset="0"/>
                  <a:cs typeface="Times New Roman" pitchFamily="18" charset="0"/>
                </a:rPr>
                <a:t>δ</a:t>
              </a:r>
              <a:r>
                <a:rPr lang="en-US" baseline="-25000">
                  <a:latin typeface="Times New Roman" pitchFamily="18" charset="0"/>
                  <a:cs typeface="Times New Roman" pitchFamily="18" charset="0"/>
                </a:rPr>
                <a:t>1</a:t>
              </a:r>
              <a:endParaRPr lang="el-GR" baseline="-25000">
                <a:latin typeface="Times New Roman" pitchFamily="18" charset="0"/>
                <a:cs typeface="Times New Roman" pitchFamily="18" charset="0"/>
              </a:endParaRPr>
            </a:p>
          </p:txBody>
        </p:sp>
        <p:sp>
          <p:nvSpPr>
            <p:cNvPr id="122994" name="Text Box 114"/>
            <p:cNvSpPr txBox="1">
              <a:spLocks noChangeArrowheads="1"/>
            </p:cNvSpPr>
            <p:nvPr/>
          </p:nvSpPr>
          <p:spPr bwMode="auto">
            <a:xfrm rot="2700000">
              <a:off x="4982" y="3034"/>
              <a:ext cx="35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latin typeface="Times New Roman" pitchFamily="18" charset="0"/>
                  <a:cs typeface="Times New Roman" pitchFamily="18" charset="0"/>
                </a:rPr>
                <a:t>Δ</a:t>
              </a:r>
              <a:r>
                <a:rPr lang="en-US">
                  <a:latin typeface="Times New Roman" pitchFamily="18" charset="0"/>
                  <a:cs typeface="Times New Roman" pitchFamily="18" charset="0"/>
                </a:rPr>
                <a:t>l</a:t>
              </a:r>
              <a:r>
                <a:rPr lang="en-US" baseline="-25000">
                  <a:latin typeface="Times New Roman" pitchFamily="18" charset="0"/>
                  <a:cs typeface="Times New Roman" pitchFamily="18" charset="0"/>
                </a:rPr>
                <a:t>1</a:t>
              </a:r>
              <a:endParaRPr lang="el-GR" baseline="-25000">
                <a:latin typeface="Times New Roman" pitchFamily="18" charset="0"/>
                <a:cs typeface="Times New Roman" pitchFamily="18" charset="0"/>
              </a:endParaRPr>
            </a:p>
          </p:txBody>
        </p:sp>
        <p:sp>
          <p:nvSpPr>
            <p:cNvPr id="122995" name="Text Box 115"/>
            <p:cNvSpPr txBox="1">
              <a:spLocks noChangeArrowheads="1"/>
            </p:cNvSpPr>
            <p:nvPr/>
          </p:nvSpPr>
          <p:spPr bwMode="auto">
            <a:xfrm>
              <a:off x="4558" y="3148"/>
              <a:ext cx="27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D</a:t>
              </a:r>
            </a:p>
          </p:txBody>
        </p:sp>
        <p:sp>
          <p:nvSpPr>
            <p:cNvPr id="122996" name="Text Box 116"/>
            <p:cNvSpPr txBox="1">
              <a:spLocks noChangeArrowheads="1"/>
            </p:cNvSpPr>
            <p:nvPr/>
          </p:nvSpPr>
          <p:spPr bwMode="auto">
            <a:xfrm>
              <a:off x="4564" y="3701"/>
              <a:ext cx="32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t>D</a:t>
              </a:r>
              <a:r>
                <a:rPr lang="en-US" b="1" baseline="-25000"/>
                <a:t>1</a:t>
              </a:r>
            </a:p>
          </p:txBody>
        </p:sp>
        <p:sp>
          <p:nvSpPr>
            <p:cNvPr id="122997" name="Arc 117"/>
            <p:cNvSpPr>
              <a:spLocks/>
            </p:cNvSpPr>
            <p:nvPr/>
          </p:nvSpPr>
          <p:spPr bwMode="auto">
            <a:xfrm flipH="1">
              <a:off x="4336" y="3234"/>
              <a:ext cx="288" cy="213"/>
            </a:xfrm>
            <a:custGeom>
              <a:avLst/>
              <a:gdLst>
                <a:gd name="G0" fmla="+- 0 0 0"/>
                <a:gd name="G1" fmla="+- 15998 0 0"/>
                <a:gd name="G2" fmla="+- 21600 0 0"/>
                <a:gd name="T0" fmla="*/ 14513 w 21600"/>
                <a:gd name="T1" fmla="*/ 0 h 15998"/>
                <a:gd name="T2" fmla="*/ 21600 w 21600"/>
                <a:gd name="T3" fmla="*/ 15998 h 15998"/>
                <a:gd name="T4" fmla="*/ 0 w 21600"/>
                <a:gd name="T5" fmla="*/ 15998 h 15998"/>
              </a:gdLst>
              <a:ahLst/>
              <a:cxnLst>
                <a:cxn ang="0">
                  <a:pos x="T0" y="T1"/>
                </a:cxn>
                <a:cxn ang="0">
                  <a:pos x="T2" y="T3"/>
                </a:cxn>
                <a:cxn ang="0">
                  <a:pos x="T4" y="T5"/>
                </a:cxn>
              </a:cxnLst>
              <a:rect l="0" t="0" r="r" b="b"/>
              <a:pathLst>
                <a:path w="21600" h="15998" fill="none" extrusionOk="0">
                  <a:moveTo>
                    <a:pt x="14512" y="0"/>
                  </a:moveTo>
                  <a:cubicBezTo>
                    <a:pt x="19026" y="4094"/>
                    <a:pt x="21600" y="9904"/>
                    <a:pt x="21600" y="15998"/>
                  </a:cubicBezTo>
                </a:path>
                <a:path w="21600" h="15998" stroke="0" extrusionOk="0">
                  <a:moveTo>
                    <a:pt x="14512" y="0"/>
                  </a:moveTo>
                  <a:cubicBezTo>
                    <a:pt x="19026" y="4094"/>
                    <a:pt x="21600" y="9904"/>
                    <a:pt x="21600" y="15998"/>
                  </a:cubicBezTo>
                  <a:lnTo>
                    <a:pt x="0" y="15998"/>
                  </a:lnTo>
                  <a:close/>
                </a:path>
              </a:pathLst>
            </a:custGeom>
            <a:noFill/>
            <a:ln w="9525">
              <a:solidFill>
                <a:schemeClr val="tx1"/>
              </a:solidFill>
              <a:round/>
              <a:headEnd type="stealth" w="med" len="lg"/>
              <a:tailEnd type="stealth"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2998" name="Text Box 118"/>
            <p:cNvSpPr txBox="1">
              <a:spLocks noChangeArrowheads="1"/>
            </p:cNvSpPr>
            <p:nvPr/>
          </p:nvSpPr>
          <p:spPr bwMode="auto">
            <a:xfrm>
              <a:off x="3984" y="3173"/>
              <a:ext cx="40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45</a:t>
              </a:r>
              <a:r>
                <a:rPr lang="en-US" baseline="30000"/>
                <a:t>0</a:t>
              </a:r>
            </a:p>
          </p:txBody>
        </p:sp>
        <p:sp>
          <p:nvSpPr>
            <p:cNvPr id="122999" name="Line 119"/>
            <p:cNvSpPr>
              <a:spLocks noChangeShapeType="1"/>
            </p:cNvSpPr>
            <p:nvPr/>
          </p:nvSpPr>
          <p:spPr bwMode="auto">
            <a:xfrm>
              <a:off x="4800" y="3072"/>
              <a:ext cx="144" cy="144"/>
            </a:xfrm>
            <a:prstGeom prst="line">
              <a:avLst/>
            </a:prstGeom>
            <a:noFill/>
            <a:ln w="952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3000" name="Line 120"/>
            <p:cNvSpPr>
              <a:spLocks noChangeShapeType="1"/>
            </p:cNvSpPr>
            <p:nvPr/>
          </p:nvSpPr>
          <p:spPr bwMode="auto">
            <a:xfrm>
              <a:off x="5064" y="3336"/>
              <a:ext cx="144" cy="144"/>
            </a:xfrm>
            <a:prstGeom prst="line">
              <a:avLst/>
            </a:prstGeom>
            <a:noFill/>
            <a:ln w="9525">
              <a:solidFill>
                <a:schemeClr val="tx1"/>
              </a:solidFill>
              <a:round/>
              <a:headEnd type="stealth"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3001" name="Line 121"/>
            <p:cNvSpPr>
              <a:spLocks noChangeShapeType="1"/>
            </p:cNvSpPr>
            <p:nvPr/>
          </p:nvSpPr>
          <p:spPr bwMode="auto">
            <a:xfrm>
              <a:off x="4848" y="3120"/>
              <a:ext cx="336" cy="3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122886"/>
                                        </p:tgtEl>
                                        <p:attrNameLst>
                                          <p:attrName>style.visibility</p:attrName>
                                        </p:attrNameLst>
                                      </p:cBhvr>
                                      <p:to>
                                        <p:strVal val="visible"/>
                                      </p:to>
                                    </p:set>
                                    <p:animEffect transition="in" filter="wheel(4)">
                                      <p:cBhvr>
                                        <p:cTn id="7" dur="2000"/>
                                        <p:tgtEl>
                                          <p:spTgt spid="12288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1" fill="hold" nodeType="clickEffect">
                                  <p:stCondLst>
                                    <p:cond delay="0"/>
                                  </p:stCondLst>
                                  <p:childTnLst>
                                    <p:set>
                                      <p:cBhvr>
                                        <p:cTn id="11" dur="1" fill="hold">
                                          <p:stCondLst>
                                            <p:cond delay="0"/>
                                          </p:stCondLst>
                                        </p:cTn>
                                        <p:tgtEl>
                                          <p:spTgt spid="122883"/>
                                        </p:tgtEl>
                                        <p:attrNameLst>
                                          <p:attrName>style.visibility</p:attrName>
                                        </p:attrNameLst>
                                      </p:cBhvr>
                                      <p:to>
                                        <p:strVal val="visible"/>
                                      </p:to>
                                    </p:set>
                                    <p:anim calcmode="lin" valueType="num">
                                      <p:cBhvr additive="base">
                                        <p:cTn id="12" dur="2000" fill="hold"/>
                                        <p:tgtEl>
                                          <p:spTgt spid="122883"/>
                                        </p:tgtEl>
                                        <p:attrNameLst>
                                          <p:attrName>ppt_x</p:attrName>
                                        </p:attrNameLst>
                                      </p:cBhvr>
                                      <p:tavLst>
                                        <p:tav tm="0">
                                          <p:val>
                                            <p:strVal val="#ppt_x"/>
                                          </p:val>
                                        </p:tav>
                                        <p:tav tm="100000">
                                          <p:val>
                                            <p:strVal val="#ppt_x"/>
                                          </p:val>
                                        </p:tav>
                                      </p:tavLst>
                                    </p:anim>
                                    <p:anim calcmode="lin" valueType="num">
                                      <p:cBhvr additive="base">
                                        <p:cTn id="13" dur="2000" fill="hold"/>
                                        <p:tgtEl>
                                          <p:spTgt spid="122883"/>
                                        </p:tgtEl>
                                        <p:attrNameLst>
                                          <p:attrName>ppt_y</p:attrName>
                                        </p:attrNameLst>
                                      </p:cBhvr>
                                      <p:tavLst>
                                        <p:tav tm="0">
                                          <p:val>
                                            <p:strVal val="0-#ppt_h/2"/>
                                          </p:val>
                                        </p:tav>
                                        <p:tav tm="100000">
                                          <p:val>
                                            <p:strVal val="#ppt_y"/>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2" presetClass="entr" presetSubtype="8" fill="hold" grpId="0" nodeType="clickEffect">
                                  <p:stCondLst>
                                    <p:cond delay="0"/>
                                  </p:stCondLst>
                                  <p:childTnLst>
                                    <p:set>
                                      <p:cBhvr>
                                        <p:cTn id="17" dur="1" fill="hold">
                                          <p:stCondLst>
                                            <p:cond delay="0"/>
                                          </p:stCondLst>
                                        </p:cTn>
                                        <p:tgtEl>
                                          <p:spTgt spid="122885"/>
                                        </p:tgtEl>
                                        <p:attrNameLst>
                                          <p:attrName>style.visibility</p:attrName>
                                        </p:attrNameLst>
                                      </p:cBhvr>
                                      <p:to>
                                        <p:strVal val="visible"/>
                                      </p:to>
                                    </p:set>
                                    <p:anim calcmode="lin" valueType="num">
                                      <p:cBhvr additive="base">
                                        <p:cTn id="18" dur="2000" fill="hold"/>
                                        <p:tgtEl>
                                          <p:spTgt spid="122885"/>
                                        </p:tgtEl>
                                        <p:attrNameLst>
                                          <p:attrName>ppt_x</p:attrName>
                                        </p:attrNameLst>
                                      </p:cBhvr>
                                      <p:tavLst>
                                        <p:tav tm="0">
                                          <p:val>
                                            <p:strVal val="0-#ppt_w/2"/>
                                          </p:val>
                                        </p:tav>
                                        <p:tav tm="100000">
                                          <p:val>
                                            <p:strVal val="#ppt_x"/>
                                          </p:val>
                                        </p:tav>
                                      </p:tavLst>
                                    </p:anim>
                                    <p:anim calcmode="lin" valueType="num">
                                      <p:cBhvr additive="base">
                                        <p:cTn id="19" dur="2000" fill="hold"/>
                                        <p:tgtEl>
                                          <p:spTgt spid="122885"/>
                                        </p:tgtEl>
                                        <p:attrNameLst>
                                          <p:attrName>ppt_y</p:attrName>
                                        </p:attrNameLst>
                                      </p:cBhvr>
                                      <p:tavLst>
                                        <p:tav tm="0">
                                          <p:val>
                                            <p:strVal val="#ppt_y"/>
                                          </p:val>
                                        </p:tav>
                                        <p:tav tm="100000">
                                          <p:val>
                                            <p:strVal val="#ppt_y"/>
                                          </p:val>
                                        </p:tav>
                                      </p:tavLst>
                                    </p:anim>
                                  </p:childTnLst>
                                </p:cTn>
                              </p:par>
                            </p:childTnLst>
                          </p:cTn>
                        </p:par>
                      </p:childTnLst>
                    </p:cTn>
                  </p:par>
                  <p:par>
                    <p:cTn id="20" fill="hold" nodeType="clickPar">
                      <p:stCondLst>
                        <p:cond delay="indefinite"/>
                      </p:stCondLst>
                      <p:childTnLst>
                        <p:par>
                          <p:cTn id="21" fill="hold" nodeType="withGroup">
                            <p:stCondLst>
                              <p:cond delay="0"/>
                            </p:stCondLst>
                            <p:childTnLst>
                              <p:par>
                                <p:cTn id="22" presetID="2" presetClass="entr" presetSubtype="8" fill="hold" nodeType="clickEffect">
                                  <p:stCondLst>
                                    <p:cond delay="0"/>
                                  </p:stCondLst>
                                  <p:childTnLst>
                                    <p:set>
                                      <p:cBhvr>
                                        <p:cTn id="23" dur="1" fill="hold">
                                          <p:stCondLst>
                                            <p:cond delay="0"/>
                                          </p:stCondLst>
                                        </p:cTn>
                                        <p:tgtEl>
                                          <p:spTgt spid="122884"/>
                                        </p:tgtEl>
                                        <p:attrNameLst>
                                          <p:attrName>style.visibility</p:attrName>
                                        </p:attrNameLst>
                                      </p:cBhvr>
                                      <p:to>
                                        <p:strVal val="visible"/>
                                      </p:to>
                                    </p:set>
                                    <p:anim calcmode="lin" valueType="num">
                                      <p:cBhvr additive="base">
                                        <p:cTn id="24" dur="2000" fill="hold"/>
                                        <p:tgtEl>
                                          <p:spTgt spid="122884"/>
                                        </p:tgtEl>
                                        <p:attrNameLst>
                                          <p:attrName>ppt_x</p:attrName>
                                        </p:attrNameLst>
                                      </p:cBhvr>
                                      <p:tavLst>
                                        <p:tav tm="0">
                                          <p:val>
                                            <p:strVal val="0-#ppt_w/2"/>
                                          </p:val>
                                        </p:tav>
                                        <p:tav tm="100000">
                                          <p:val>
                                            <p:strVal val="#ppt_x"/>
                                          </p:val>
                                        </p:tav>
                                      </p:tavLst>
                                    </p:anim>
                                    <p:anim calcmode="lin" valueType="num">
                                      <p:cBhvr additive="base">
                                        <p:cTn id="25" dur="2000" fill="hold"/>
                                        <p:tgtEl>
                                          <p:spTgt spid="122884"/>
                                        </p:tgtEl>
                                        <p:attrNameLst>
                                          <p:attrName>ppt_y</p:attrName>
                                        </p:attrNameLst>
                                      </p:cBhvr>
                                      <p:tavLst>
                                        <p:tav tm="0">
                                          <p:val>
                                            <p:strVal val="#ppt_y"/>
                                          </p:val>
                                        </p:tav>
                                        <p:tav tm="100000">
                                          <p:val>
                                            <p:strVal val="#ppt_y"/>
                                          </p:val>
                                        </p:tav>
                                      </p:tavLst>
                                    </p:anim>
                                  </p:childTnLst>
                                </p:cTn>
                              </p:par>
                            </p:childTnLst>
                          </p:cTn>
                        </p:par>
                      </p:childTnLst>
                    </p:cTn>
                  </p:par>
                  <p:par>
                    <p:cTn id="26" fill="hold" nodeType="clickPar">
                      <p:stCondLst>
                        <p:cond delay="indefinite"/>
                      </p:stCondLst>
                      <p:childTnLst>
                        <p:par>
                          <p:cTn id="27" fill="hold" nodeType="withGroup">
                            <p:stCondLst>
                              <p:cond delay="0"/>
                            </p:stCondLst>
                            <p:childTnLst>
                              <p:par>
                                <p:cTn id="28" presetID="21" presetClass="entr" presetSubtype="4" fill="hold" nodeType="clickEffect">
                                  <p:stCondLst>
                                    <p:cond delay="0"/>
                                  </p:stCondLst>
                                  <p:childTnLst>
                                    <p:set>
                                      <p:cBhvr>
                                        <p:cTn id="29" dur="1" fill="hold">
                                          <p:stCondLst>
                                            <p:cond delay="0"/>
                                          </p:stCondLst>
                                        </p:cTn>
                                        <p:tgtEl>
                                          <p:spTgt spid="122952"/>
                                        </p:tgtEl>
                                        <p:attrNameLst>
                                          <p:attrName>style.visibility</p:attrName>
                                        </p:attrNameLst>
                                      </p:cBhvr>
                                      <p:to>
                                        <p:strVal val="visible"/>
                                      </p:to>
                                    </p:set>
                                    <p:animEffect transition="in" filter="wheel(4)">
                                      <p:cBhvr>
                                        <p:cTn id="30" dur="2000"/>
                                        <p:tgtEl>
                                          <p:spTgt spid="122952"/>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4" presetClass="entr" presetSubtype="16" fill="hold" nodeType="clickEffect">
                                  <p:stCondLst>
                                    <p:cond delay="0"/>
                                  </p:stCondLst>
                                  <p:childTnLst>
                                    <p:set>
                                      <p:cBhvr>
                                        <p:cTn id="34" dur="1" fill="hold">
                                          <p:stCondLst>
                                            <p:cond delay="0"/>
                                          </p:stCondLst>
                                        </p:cTn>
                                        <p:tgtEl>
                                          <p:spTgt spid="122882"/>
                                        </p:tgtEl>
                                        <p:attrNameLst>
                                          <p:attrName>style.visibility</p:attrName>
                                        </p:attrNameLst>
                                      </p:cBhvr>
                                      <p:to>
                                        <p:strVal val="visible"/>
                                      </p:to>
                                    </p:set>
                                    <p:animEffect transition="in" filter="box(in)">
                                      <p:cBhvr>
                                        <p:cTn id="35" dur="2000"/>
                                        <p:tgtEl>
                                          <p:spTgt spid="122882"/>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21" presetClass="entr" presetSubtype="4" fill="hold" nodeType="clickEffect">
                                  <p:stCondLst>
                                    <p:cond delay="0"/>
                                  </p:stCondLst>
                                  <p:childTnLst>
                                    <p:set>
                                      <p:cBhvr>
                                        <p:cTn id="39" dur="1" fill="hold">
                                          <p:stCondLst>
                                            <p:cond delay="0"/>
                                          </p:stCondLst>
                                        </p:cTn>
                                        <p:tgtEl>
                                          <p:spTgt spid="122984"/>
                                        </p:tgtEl>
                                        <p:attrNameLst>
                                          <p:attrName>style.visibility</p:attrName>
                                        </p:attrNameLst>
                                      </p:cBhvr>
                                      <p:to>
                                        <p:strVal val="visible"/>
                                      </p:to>
                                    </p:set>
                                    <p:animEffect transition="in" filter="wheel(4)">
                                      <p:cBhvr>
                                        <p:cTn id="40" dur="2000"/>
                                        <p:tgtEl>
                                          <p:spTgt spid="122984"/>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8" presetClass="entr" presetSubtype="16" fill="hold" nodeType="clickEffect">
                                  <p:stCondLst>
                                    <p:cond delay="0"/>
                                  </p:stCondLst>
                                  <p:childTnLst>
                                    <p:set>
                                      <p:cBhvr>
                                        <p:cTn id="44" dur="1" fill="hold">
                                          <p:stCondLst>
                                            <p:cond delay="0"/>
                                          </p:stCondLst>
                                        </p:cTn>
                                        <p:tgtEl>
                                          <p:spTgt spid="122983"/>
                                        </p:tgtEl>
                                        <p:attrNameLst>
                                          <p:attrName>style.visibility</p:attrName>
                                        </p:attrNameLst>
                                      </p:cBhvr>
                                      <p:to>
                                        <p:strVal val="visible"/>
                                      </p:to>
                                    </p:set>
                                    <p:animEffect transition="in" filter="diamond(in)">
                                      <p:cBhvr>
                                        <p:cTn id="45" dur="2000"/>
                                        <p:tgtEl>
                                          <p:spTgt spid="1229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885"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6" name="Text Box 2"/>
          <p:cNvSpPr txBox="1">
            <a:spLocks noChangeArrowheads="1"/>
          </p:cNvSpPr>
          <p:nvPr/>
        </p:nvSpPr>
        <p:spPr bwMode="auto">
          <a:xfrm>
            <a:off x="565150" y="3200400"/>
            <a:ext cx="833120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342900" indent="-342900" algn="l">
              <a:defRPr>
                <a:solidFill>
                  <a:schemeClr val="tx1"/>
                </a:solidFill>
                <a:latin typeface="Arial" charset="0"/>
                <a:cs typeface="Arial" charset="0"/>
              </a:defRPr>
            </a:lvl1pPr>
            <a:lvl2pPr marL="800100" indent="-342900" algn="l">
              <a:defRPr>
                <a:solidFill>
                  <a:schemeClr val="tx1"/>
                </a:solidFill>
                <a:latin typeface="Arial" charset="0"/>
                <a:cs typeface="Arial" charset="0"/>
              </a:defRPr>
            </a:lvl2pPr>
            <a:lvl3pPr marL="1257300" indent="-342900" algn="l">
              <a:defRPr>
                <a:solidFill>
                  <a:schemeClr val="tx1"/>
                </a:solidFill>
                <a:latin typeface="Arial" charset="0"/>
                <a:cs typeface="Arial" charset="0"/>
              </a:defRPr>
            </a:lvl3pPr>
            <a:lvl4pPr marL="1714500" indent="-342900" algn="l">
              <a:defRPr>
                <a:solidFill>
                  <a:schemeClr val="tx1"/>
                </a:solidFill>
                <a:latin typeface="Arial" charset="0"/>
                <a:cs typeface="Arial" charset="0"/>
              </a:defRPr>
            </a:lvl4pPr>
            <a:lvl5pPr marL="2171700" indent="-342900" algn="l">
              <a:defRPr>
                <a:solidFill>
                  <a:schemeClr val="tx1"/>
                </a:solidFill>
                <a:latin typeface="Arial" charset="0"/>
                <a:cs typeface="Arial" charset="0"/>
              </a:defRPr>
            </a:lvl5pPr>
            <a:lvl6pPr marL="2628900" indent="-342900" fontAlgn="base">
              <a:spcBef>
                <a:spcPct val="0"/>
              </a:spcBef>
              <a:spcAft>
                <a:spcPct val="0"/>
              </a:spcAft>
              <a:defRPr>
                <a:solidFill>
                  <a:schemeClr val="tx1"/>
                </a:solidFill>
                <a:latin typeface="Arial" charset="0"/>
                <a:cs typeface="Arial" charset="0"/>
              </a:defRPr>
            </a:lvl6pPr>
            <a:lvl7pPr marL="3086100" indent="-342900" fontAlgn="base">
              <a:spcBef>
                <a:spcPct val="0"/>
              </a:spcBef>
              <a:spcAft>
                <a:spcPct val="0"/>
              </a:spcAft>
              <a:defRPr>
                <a:solidFill>
                  <a:schemeClr val="tx1"/>
                </a:solidFill>
                <a:latin typeface="Arial" charset="0"/>
                <a:cs typeface="Arial" charset="0"/>
              </a:defRPr>
            </a:lvl7pPr>
            <a:lvl8pPr marL="3543300" indent="-342900" fontAlgn="base">
              <a:spcBef>
                <a:spcPct val="0"/>
              </a:spcBef>
              <a:spcAft>
                <a:spcPct val="0"/>
              </a:spcAft>
              <a:defRPr>
                <a:solidFill>
                  <a:schemeClr val="tx1"/>
                </a:solidFill>
                <a:latin typeface="Arial" charset="0"/>
                <a:cs typeface="Arial" charset="0"/>
              </a:defRPr>
            </a:lvl8pPr>
            <a:lvl9pPr marL="4000500" indent="-342900" fontAlgn="base">
              <a:spcBef>
                <a:spcPct val="0"/>
              </a:spcBef>
              <a:spcAft>
                <a:spcPct val="0"/>
              </a:spcAft>
              <a:defRPr>
                <a:solidFill>
                  <a:schemeClr val="tx1"/>
                </a:solidFill>
                <a:latin typeface="Arial" charset="0"/>
                <a:cs typeface="Arial" charset="0"/>
              </a:defRPr>
            </a:lvl9pPr>
          </a:lstStyle>
          <a:p>
            <a:pPr>
              <a:buFontTx/>
              <a:buAutoNum type="alphaLcParenBoth"/>
            </a:pPr>
            <a:r>
              <a:rPr lang="en-US" sz="2800"/>
              <a:t>+ (c)     </a:t>
            </a:r>
            <a:r>
              <a:rPr lang="en-US" sz="2800">
                <a:cs typeface="Times New Roman" pitchFamily="18" charset="0"/>
              </a:rPr>
              <a:t>→</a:t>
            </a:r>
            <a:r>
              <a:rPr lang="en-US" sz="2800"/>
              <a:t>	N</a:t>
            </a:r>
            <a:r>
              <a:rPr lang="en-US" sz="2800" baseline="-30000"/>
              <a:t>1</a:t>
            </a:r>
            <a:r>
              <a:rPr lang="en-US" sz="2800"/>
              <a:t> = 0,1153Q;   N</a:t>
            </a:r>
            <a:r>
              <a:rPr lang="en-US" sz="2800" baseline="-30000"/>
              <a:t>2</a:t>
            </a:r>
            <a:r>
              <a:rPr lang="en-US" sz="2800"/>
              <a:t> = 0,769Q. </a:t>
            </a:r>
          </a:p>
        </p:txBody>
      </p:sp>
      <p:graphicFrame>
        <p:nvGraphicFramePr>
          <p:cNvPr id="123907" name="Object 3"/>
          <p:cNvGraphicFramePr>
            <a:graphicFrameLocks noChangeAspect="1"/>
          </p:cNvGraphicFramePr>
          <p:nvPr/>
        </p:nvGraphicFramePr>
        <p:xfrm>
          <a:off x="1335088" y="3903663"/>
          <a:ext cx="6970712" cy="1001712"/>
        </p:xfrm>
        <a:graphic>
          <a:graphicData uri="http://schemas.openxmlformats.org/presentationml/2006/ole">
            <mc:AlternateContent xmlns:mc="http://schemas.openxmlformats.org/markup-compatibility/2006">
              <mc:Choice xmlns:v="urn:schemas-microsoft-com:vml" Requires="v">
                <p:oleObj spid="_x0000_s123921" name="Document" r:id="rId3" imgW="2699860" imgH="393976" progId="Word.Document.8">
                  <p:embed/>
                </p:oleObj>
              </mc:Choice>
              <mc:Fallback>
                <p:oleObj name="Document" r:id="rId3" imgW="2699860" imgH="393976" progId="Word.Document.8">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35088" y="3903663"/>
                        <a:ext cx="6970712" cy="1001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23908" name="Object 4"/>
          <p:cNvGraphicFramePr>
            <a:graphicFrameLocks noChangeAspect="1"/>
          </p:cNvGraphicFramePr>
          <p:nvPr/>
        </p:nvGraphicFramePr>
        <p:xfrm>
          <a:off x="1379538" y="5334000"/>
          <a:ext cx="9669462" cy="1185863"/>
        </p:xfrm>
        <a:graphic>
          <a:graphicData uri="http://schemas.openxmlformats.org/presentationml/2006/ole">
            <mc:AlternateContent xmlns:mc="http://schemas.openxmlformats.org/markup-compatibility/2006">
              <mc:Choice xmlns:v="urn:schemas-microsoft-com:vml" Requires="v">
                <p:oleObj spid="_x0000_s123922" name="Document" r:id="rId5" imgW="5263400" imgH="649917" progId="Word.Document.8">
                  <p:embed/>
                </p:oleObj>
              </mc:Choice>
              <mc:Fallback>
                <p:oleObj name="Document" r:id="rId5" imgW="5263400" imgH="649917" progId="Word.Document.8">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79538" y="5334000"/>
                        <a:ext cx="9669462" cy="11858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23909" name="Rectangle 5"/>
          <p:cNvSpPr>
            <a:spLocks noChangeArrowheads="1"/>
          </p:cNvSpPr>
          <p:nvPr/>
        </p:nvSpPr>
        <p:spPr bwMode="auto">
          <a:xfrm>
            <a:off x="1917700" y="598488"/>
            <a:ext cx="13335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VnBook-Antiqua" pitchFamily="34" charset="0"/>
                <a:cs typeface="Times New Roman" pitchFamily="18" charset="0"/>
              </a:rPr>
              <a:t>  </a:t>
            </a:r>
            <a:endParaRPr lang="en-US" sz="3200">
              <a:latin typeface="Times New Roman" pitchFamily="18" charset="0"/>
              <a:cs typeface="Times New Roman" pitchFamily="18" charset="0"/>
            </a:endParaRPr>
          </a:p>
        </p:txBody>
      </p:sp>
      <p:sp>
        <p:nvSpPr>
          <p:cNvPr id="123910" name="Text Box 6"/>
          <p:cNvSpPr txBox="1">
            <a:spLocks noChangeArrowheads="1"/>
          </p:cNvSpPr>
          <p:nvPr/>
        </p:nvSpPr>
        <p:spPr bwMode="auto">
          <a:xfrm>
            <a:off x="517525" y="252413"/>
            <a:ext cx="481013"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cs typeface="Times New Roman" pitchFamily="18" charset="0"/>
              </a:rPr>
              <a:t>1/</a:t>
            </a:r>
          </a:p>
        </p:txBody>
      </p:sp>
      <p:sp>
        <p:nvSpPr>
          <p:cNvPr id="123911" name="Text Box 7"/>
          <p:cNvSpPr txBox="1">
            <a:spLocks noChangeArrowheads="1"/>
          </p:cNvSpPr>
          <p:nvPr/>
        </p:nvSpPr>
        <p:spPr bwMode="auto">
          <a:xfrm>
            <a:off x="541338" y="2570163"/>
            <a:ext cx="481012"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cs typeface="Times New Roman" pitchFamily="18" charset="0"/>
              </a:rPr>
              <a:t>2/</a:t>
            </a:r>
          </a:p>
        </p:txBody>
      </p:sp>
      <p:sp>
        <p:nvSpPr>
          <p:cNvPr id="123912" name="Text Box 8"/>
          <p:cNvSpPr txBox="1">
            <a:spLocks noChangeArrowheads="1"/>
          </p:cNvSpPr>
          <p:nvPr/>
        </p:nvSpPr>
        <p:spPr bwMode="auto">
          <a:xfrm>
            <a:off x="6494463" y="4733925"/>
            <a:ext cx="208915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(F = 10</a:t>
            </a:r>
            <a:r>
              <a:rPr lang="en-US" sz="2800" baseline="30000"/>
              <a:t>-3</a:t>
            </a:r>
            <a:r>
              <a:rPr lang="en-US" sz="2800"/>
              <a:t>m</a:t>
            </a:r>
            <a:r>
              <a:rPr lang="en-US" sz="2800" baseline="30000"/>
              <a:t>2</a:t>
            </a:r>
            <a:r>
              <a:rPr lang="en-US" sz="2800"/>
              <a:t>)</a:t>
            </a:r>
          </a:p>
        </p:txBody>
      </p:sp>
      <p:grpSp>
        <p:nvGrpSpPr>
          <p:cNvPr id="123913" name="Group 9"/>
          <p:cNvGrpSpPr>
            <a:grpSpLocks/>
          </p:cNvGrpSpPr>
          <p:nvPr/>
        </p:nvGrpSpPr>
        <p:grpSpPr bwMode="auto">
          <a:xfrm>
            <a:off x="5291138" y="777875"/>
            <a:ext cx="1539875" cy="581025"/>
            <a:chOff x="2784" y="283"/>
            <a:chExt cx="970" cy="366"/>
          </a:xfrm>
        </p:grpSpPr>
        <p:sp>
          <p:nvSpPr>
            <p:cNvPr id="123914" name="Text Box 10"/>
            <p:cNvSpPr txBox="1">
              <a:spLocks noChangeArrowheads="1"/>
            </p:cNvSpPr>
            <p:nvPr/>
          </p:nvSpPr>
          <p:spPr bwMode="auto">
            <a:xfrm>
              <a:off x="3318" y="283"/>
              <a:ext cx="372" cy="3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3200">
                  <a:cs typeface="Times New Roman" pitchFamily="18" charset="0"/>
                </a:rPr>
                <a:t>→</a:t>
              </a:r>
              <a:endParaRPr lang="en-US" sz="3200"/>
            </a:p>
          </p:txBody>
        </p:sp>
        <p:sp>
          <p:nvSpPr>
            <p:cNvPr id="123915" name="Rectangle 11"/>
            <p:cNvSpPr>
              <a:spLocks noChangeArrowheads="1"/>
            </p:cNvSpPr>
            <p:nvPr/>
          </p:nvSpPr>
          <p:spPr bwMode="auto">
            <a:xfrm>
              <a:off x="2784" y="336"/>
              <a:ext cx="970"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VnBook-Antiqua" pitchFamily="34" charset="0"/>
                  <a:cs typeface="Times New Roman" pitchFamily="18" charset="0"/>
                </a:rPr>
                <a:t> +(b)         </a:t>
              </a:r>
              <a:endParaRPr lang="en-US" sz="2800">
                <a:latin typeface="Times New Roman" pitchFamily="18" charset="0"/>
                <a:cs typeface="Times New Roman" pitchFamily="18" charset="0"/>
              </a:endParaRPr>
            </a:p>
          </p:txBody>
        </p:sp>
      </p:grpSp>
      <p:sp>
        <p:nvSpPr>
          <p:cNvPr id="123916" name="Text Box 12"/>
          <p:cNvSpPr txBox="1">
            <a:spLocks noChangeArrowheads="1"/>
          </p:cNvSpPr>
          <p:nvPr/>
        </p:nvSpPr>
        <p:spPr bwMode="auto">
          <a:xfrm>
            <a:off x="1355725" y="5984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graphicFrame>
        <p:nvGraphicFramePr>
          <p:cNvPr id="123917" name="Object 13"/>
          <p:cNvGraphicFramePr>
            <a:graphicFrameLocks noChangeAspect="1"/>
          </p:cNvGraphicFramePr>
          <p:nvPr>
            <p:ph sz="half" idx="1"/>
          </p:nvPr>
        </p:nvGraphicFramePr>
        <p:xfrm>
          <a:off x="762000" y="457200"/>
          <a:ext cx="4419600" cy="1112838"/>
        </p:xfrm>
        <a:graphic>
          <a:graphicData uri="http://schemas.openxmlformats.org/presentationml/2006/ole">
            <mc:AlternateContent xmlns:mc="http://schemas.openxmlformats.org/markup-compatibility/2006">
              <mc:Choice xmlns:v="urn:schemas-microsoft-com:vml" Requires="v">
                <p:oleObj spid="_x0000_s123923" name="Equation" r:id="rId7" imgW="2120760" imgH="533160" progId="Equation.3">
                  <p:embed/>
                </p:oleObj>
              </mc:Choice>
              <mc:Fallback>
                <p:oleObj name="Equation" r:id="rId7" imgW="2120760" imgH="533160" progId="Equation.3">
                  <p:embed/>
                  <p:pic>
                    <p:nvPicPr>
                      <p:cNvPr id="0" name="Object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62000" y="457200"/>
                        <a:ext cx="4419600" cy="11128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23918" name="Text Box 14"/>
          <p:cNvSpPr txBox="1">
            <a:spLocks noChangeArrowheads="1"/>
          </p:cNvSpPr>
          <p:nvPr/>
        </p:nvSpPr>
        <p:spPr bwMode="auto">
          <a:xfrm>
            <a:off x="593725" y="18176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graphicFrame>
        <p:nvGraphicFramePr>
          <p:cNvPr id="123919" name="Object 15"/>
          <p:cNvGraphicFramePr>
            <a:graphicFrameLocks noChangeAspect="1"/>
          </p:cNvGraphicFramePr>
          <p:nvPr>
            <p:ph sz="half" idx="2"/>
          </p:nvPr>
        </p:nvGraphicFramePr>
        <p:xfrm>
          <a:off x="838200" y="1574800"/>
          <a:ext cx="5943600" cy="1270000"/>
        </p:xfrm>
        <a:graphic>
          <a:graphicData uri="http://schemas.openxmlformats.org/presentationml/2006/ole">
            <mc:AlternateContent xmlns:mc="http://schemas.openxmlformats.org/markup-compatibility/2006">
              <mc:Choice xmlns:v="urn:schemas-microsoft-com:vml" Requires="v">
                <p:oleObj spid="_x0000_s123924" name="Equation" r:id="rId9" imgW="2730240" imgH="583920" progId="Equation.3">
                  <p:embed/>
                </p:oleObj>
              </mc:Choice>
              <mc:Fallback>
                <p:oleObj name="Equation" r:id="rId9" imgW="2730240" imgH="583920" progId="Equation.3">
                  <p:embed/>
                  <p:pic>
                    <p:nvPicPr>
                      <p:cNvPr id="0" name="Object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38200" y="1574800"/>
                        <a:ext cx="5943600" cy="12700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23920" name="Text Box 16"/>
          <p:cNvSpPr txBox="1">
            <a:spLocks noChangeArrowheads="1"/>
          </p:cNvSpPr>
          <p:nvPr/>
        </p:nvSpPr>
        <p:spPr bwMode="auto">
          <a:xfrm>
            <a:off x="7299325" y="1893888"/>
            <a:ext cx="79692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 c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123910"/>
                                        </p:tgtEl>
                                        <p:attrNameLst>
                                          <p:attrName>style.visibility</p:attrName>
                                        </p:attrNameLst>
                                      </p:cBhvr>
                                      <p:to>
                                        <p:strVal val="visible"/>
                                      </p:to>
                                    </p:set>
                                    <p:anim calcmode="lin" valueType="num">
                                      <p:cBhvr additive="base">
                                        <p:cTn id="7" dur="2000" fill="hold"/>
                                        <p:tgtEl>
                                          <p:spTgt spid="123910"/>
                                        </p:tgtEl>
                                        <p:attrNameLst>
                                          <p:attrName>ppt_x</p:attrName>
                                        </p:attrNameLst>
                                      </p:cBhvr>
                                      <p:tavLst>
                                        <p:tav tm="0">
                                          <p:val>
                                            <p:strVal val="0-#ppt_w/2"/>
                                          </p:val>
                                        </p:tav>
                                        <p:tav tm="100000">
                                          <p:val>
                                            <p:strVal val="#ppt_x"/>
                                          </p:val>
                                        </p:tav>
                                      </p:tavLst>
                                    </p:anim>
                                    <p:anim calcmode="lin" valueType="num">
                                      <p:cBhvr additive="base">
                                        <p:cTn id="8" dur="2000" fill="hold"/>
                                        <p:tgtEl>
                                          <p:spTgt spid="123910"/>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1" presetClass="entr" presetSubtype="4" fill="hold" nodeType="clickEffect">
                                  <p:stCondLst>
                                    <p:cond delay="0"/>
                                  </p:stCondLst>
                                  <p:childTnLst>
                                    <p:set>
                                      <p:cBhvr>
                                        <p:cTn id="12" dur="1" fill="hold">
                                          <p:stCondLst>
                                            <p:cond delay="0"/>
                                          </p:stCondLst>
                                        </p:cTn>
                                        <p:tgtEl>
                                          <p:spTgt spid="123917"/>
                                        </p:tgtEl>
                                        <p:attrNameLst>
                                          <p:attrName>style.visibility</p:attrName>
                                        </p:attrNameLst>
                                      </p:cBhvr>
                                      <p:to>
                                        <p:strVal val="visible"/>
                                      </p:to>
                                    </p:set>
                                    <p:animEffect transition="in" filter="wheel(4)">
                                      <p:cBhvr>
                                        <p:cTn id="13" dur="2000"/>
                                        <p:tgtEl>
                                          <p:spTgt spid="123917"/>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4" presetClass="entr" presetSubtype="16" fill="hold" nodeType="clickEffect">
                                  <p:stCondLst>
                                    <p:cond delay="0"/>
                                  </p:stCondLst>
                                  <p:childTnLst>
                                    <p:set>
                                      <p:cBhvr>
                                        <p:cTn id="17" dur="1" fill="hold">
                                          <p:stCondLst>
                                            <p:cond delay="0"/>
                                          </p:stCondLst>
                                        </p:cTn>
                                        <p:tgtEl>
                                          <p:spTgt spid="123913"/>
                                        </p:tgtEl>
                                        <p:attrNameLst>
                                          <p:attrName>style.visibility</p:attrName>
                                        </p:attrNameLst>
                                      </p:cBhvr>
                                      <p:to>
                                        <p:strVal val="visible"/>
                                      </p:to>
                                    </p:set>
                                    <p:animEffect transition="in" filter="box(in)">
                                      <p:cBhvr>
                                        <p:cTn id="18" dur="2000"/>
                                        <p:tgtEl>
                                          <p:spTgt spid="123913"/>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21" presetClass="entr" presetSubtype="4" fill="hold" nodeType="clickEffect">
                                  <p:stCondLst>
                                    <p:cond delay="0"/>
                                  </p:stCondLst>
                                  <p:childTnLst>
                                    <p:set>
                                      <p:cBhvr>
                                        <p:cTn id="22" dur="1" fill="hold">
                                          <p:stCondLst>
                                            <p:cond delay="0"/>
                                          </p:stCondLst>
                                        </p:cTn>
                                        <p:tgtEl>
                                          <p:spTgt spid="123919"/>
                                        </p:tgtEl>
                                        <p:attrNameLst>
                                          <p:attrName>style.visibility</p:attrName>
                                        </p:attrNameLst>
                                      </p:cBhvr>
                                      <p:to>
                                        <p:strVal val="visible"/>
                                      </p:to>
                                    </p:set>
                                    <p:animEffect transition="in" filter="wheel(4)">
                                      <p:cBhvr>
                                        <p:cTn id="23" dur="2000"/>
                                        <p:tgtEl>
                                          <p:spTgt spid="123919"/>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21" presetClass="entr" presetSubtype="4" fill="hold" grpId="0" nodeType="clickEffect">
                                  <p:stCondLst>
                                    <p:cond delay="0"/>
                                  </p:stCondLst>
                                  <p:childTnLst>
                                    <p:set>
                                      <p:cBhvr>
                                        <p:cTn id="27" dur="1" fill="hold">
                                          <p:stCondLst>
                                            <p:cond delay="0"/>
                                          </p:stCondLst>
                                        </p:cTn>
                                        <p:tgtEl>
                                          <p:spTgt spid="123920"/>
                                        </p:tgtEl>
                                        <p:attrNameLst>
                                          <p:attrName>style.visibility</p:attrName>
                                        </p:attrNameLst>
                                      </p:cBhvr>
                                      <p:to>
                                        <p:strVal val="visible"/>
                                      </p:to>
                                    </p:set>
                                    <p:animEffect transition="in" filter="wheel(4)">
                                      <p:cBhvr>
                                        <p:cTn id="28" dur="2000"/>
                                        <p:tgtEl>
                                          <p:spTgt spid="123920"/>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2" presetClass="entr" presetSubtype="8" fill="hold" grpId="0" nodeType="clickEffect">
                                  <p:stCondLst>
                                    <p:cond delay="0"/>
                                  </p:stCondLst>
                                  <p:childTnLst>
                                    <p:set>
                                      <p:cBhvr>
                                        <p:cTn id="32" dur="1" fill="hold">
                                          <p:stCondLst>
                                            <p:cond delay="0"/>
                                          </p:stCondLst>
                                        </p:cTn>
                                        <p:tgtEl>
                                          <p:spTgt spid="123911"/>
                                        </p:tgtEl>
                                        <p:attrNameLst>
                                          <p:attrName>style.visibility</p:attrName>
                                        </p:attrNameLst>
                                      </p:cBhvr>
                                      <p:to>
                                        <p:strVal val="visible"/>
                                      </p:to>
                                    </p:set>
                                    <p:anim calcmode="lin" valueType="num">
                                      <p:cBhvr additive="base">
                                        <p:cTn id="33" dur="2000" fill="hold"/>
                                        <p:tgtEl>
                                          <p:spTgt spid="123911"/>
                                        </p:tgtEl>
                                        <p:attrNameLst>
                                          <p:attrName>ppt_x</p:attrName>
                                        </p:attrNameLst>
                                      </p:cBhvr>
                                      <p:tavLst>
                                        <p:tav tm="0">
                                          <p:val>
                                            <p:strVal val="0-#ppt_w/2"/>
                                          </p:val>
                                        </p:tav>
                                        <p:tav tm="100000">
                                          <p:val>
                                            <p:strVal val="#ppt_x"/>
                                          </p:val>
                                        </p:tav>
                                      </p:tavLst>
                                    </p:anim>
                                    <p:anim calcmode="lin" valueType="num">
                                      <p:cBhvr additive="base">
                                        <p:cTn id="34" dur="2000" fill="hold"/>
                                        <p:tgtEl>
                                          <p:spTgt spid="123911"/>
                                        </p:tgtEl>
                                        <p:attrNameLst>
                                          <p:attrName>ppt_y</p:attrName>
                                        </p:attrNameLst>
                                      </p:cBhvr>
                                      <p:tavLst>
                                        <p:tav tm="0">
                                          <p:val>
                                            <p:strVal val="#ppt_y"/>
                                          </p:val>
                                        </p:tav>
                                        <p:tav tm="100000">
                                          <p:val>
                                            <p:strVal val="#ppt_y"/>
                                          </p:val>
                                        </p:tav>
                                      </p:tavLst>
                                    </p:anim>
                                  </p:childTnLst>
                                </p:cTn>
                              </p:par>
                            </p:childTnLst>
                          </p:cTn>
                        </p:par>
                      </p:childTnLst>
                    </p:cTn>
                  </p:par>
                  <p:par>
                    <p:cTn id="35" fill="hold" nodeType="clickPar">
                      <p:stCondLst>
                        <p:cond delay="indefinite"/>
                      </p:stCondLst>
                      <p:childTnLst>
                        <p:par>
                          <p:cTn id="36" fill="hold" nodeType="withGroup">
                            <p:stCondLst>
                              <p:cond delay="0"/>
                            </p:stCondLst>
                            <p:childTnLst>
                              <p:par>
                                <p:cTn id="37" presetID="2" presetClass="entr" presetSubtype="8" fill="hold" grpId="0" nodeType="clickEffect">
                                  <p:stCondLst>
                                    <p:cond delay="0"/>
                                  </p:stCondLst>
                                  <p:childTnLst>
                                    <p:set>
                                      <p:cBhvr>
                                        <p:cTn id="38" dur="1" fill="hold">
                                          <p:stCondLst>
                                            <p:cond delay="0"/>
                                          </p:stCondLst>
                                        </p:cTn>
                                        <p:tgtEl>
                                          <p:spTgt spid="123906"/>
                                        </p:tgtEl>
                                        <p:attrNameLst>
                                          <p:attrName>style.visibility</p:attrName>
                                        </p:attrNameLst>
                                      </p:cBhvr>
                                      <p:to>
                                        <p:strVal val="visible"/>
                                      </p:to>
                                    </p:set>
                                    <p:anim calcmode="lin" valueType="num">
                                      <p:cBhvr additive="base">
                                        <p:cTn id="39" dur="2000" fill="hold"/>
                                        <p:tgtEl>
                                          <p:spTgt spid="123906"/>
                                        </p:tgtEl>
                                        <p:attrNameLst>
                                          <p:attrName>ppt_x</p:attrName>
                                        </p:attrNameLst>
                                      </p:cBhvr>
                                      <p:tavLst>
                                        <p:tav tm="0">
                                          <p:val>
                                            <p:strVal val="0-#ppt_w/2"/>
                                          </p:val>
                                        </p:tav>
                                        <p:tav tm="100000">
                                          <p:val>
                                            <p:strVal val="#ppt_x"/>
                                          </p:val>
                                        </p:tav>
                                      </p:tavLst>
                                    </p:anim>
                                    <p:anim calcmode="lin" valueType="num">
                                      <p:cBhvr additive="base">
                                        <p:cTn id="40" dur="2000" fill="hold"/>
                                        <p:tgtEl>
                                          <p:spTgt spid="123906"/>
                                        </p:tgtEl>
                                        <p:attrNameLst>
                                          <p:attrName>ppt_y</p:attrName>
                                        </p:attrNameLst>
                                      </p:cBhvr>
                                      <p:tavLst>
                                        <p:tav tm="0">
                                          <p:val>
                                            <p:strVal val="#ppt_y"/>
                                          </p:val>
                                        </p:tav>
                                        <p:tav tm="100000">
                                          <p:val>
                                            <p:strVal val="#ppt_y"/>
                                          </p:val>
                                        </p:tav>
                                      </p:tavLst>
                                    </p:anim>
                                  </p:childTnLst>
                                </p:cTn>
                              </p:par>
                            </p:childTnLst>
                          </p:cTn>
                        </p:par>
                      </p:childTnLst>
                    </p:cTn>
                  </p:par>
                  <p:par>
                    <p:cTn id="41" fill="hold" nodeType="clickPar">
                      <p:stCondLst>
                        <p:cond delay="indefinite"/>
                      </p:stCondLst>
                      <p:childTnLst>
                        <p:par>
                          <p:cTn id="42" fill="hold" nodeType="withGroup">
                            <p:stCondLst>
                              <p:cond delay="0"/>
                            </p:stCondLst>
                            <p:childTnLst>
                              <p:par>
                                <p:cTn id="43" presetID="5" presetClass="entr" presetSubtype="10" fill="hold" nodeType="clickEffect">
                                  <p:stCondLst>
                                    <p:cond delay="0"/>
                                  </p:stCondLst>
                                  <p:childTnLst>
                                    <p:set>
                                      <p:cBhvr>
                                        <p:cTn id="44" dur="1" fill="hold">
                                          <p:stCondLst>
                                            <p:cond delay="0"/>
                                          </p:stCondLst>
                                        </p:cTn>
                                        <p:tgtEl>
                                          <p:spTgt spid="123907"/>
                                        </p:tgtEl>
                                        <p:attrNameLst>
                                          <p:attrName>style.visibility</p:attrName>
                                        </p:attrNameLst>
                                      </p:cBhvr>
                                      <p:to>
                                        <p:strVal val="visible"/>
                                      </p:to>
                                    </p:set>
                                    <p:animEffect transition="in" filter="checkerboard(across)">
                                      <p:cBhvr>
                                        <p:cTn id="45" dur="2000"/>
                                        <p:tgtEl>
                                          <p:spTgt spid="123907"/>
                                        </p:tgtEl>
                                      </p:cBhvr>
                                    </p:animEffect>
                                  </p:childTnLst>
                                </p:cTn>
                              </p:par>
                            </p:childTnLst>
                          </p:cTn>
                        </p:par>
                      </p:childTnLst>
                    </p:cTn>
                  </p:par>
                  <p:par>
                    <p:cTn id="46" fill="hold" nodeType="clickPar">
                      <p:stCondLst>
                        <p:cond delay="indefinite"/>
                      </p:stCondLst>
                      <p:childTnLst>
                        <p:par>
                          <p:cTn id="47" fill="hold" nodeType="withGroup">
                            <p:stCondLst>
                              <p:cond delay="0"/>
                            </p:stCondLst>
                            <p:childTnLst>
                              <p:par>
                                <p:cTn id="48" presetID="2" presetClass="entr" presetSubtype="2" fill="hold" grpId="0" nodeType="clickEffect">
                                  <p:stCondLst>
                                    <p:cond delay="0"/>
                                  </p:stCondLst>
                                  <p:childTnLst>
                                    <p:set>
                                      <p:cBhvr>
                                        <p:cTn id="49" dur="1" fill="hold">
                                          <p:stCondLst>
                                            <p:cond delay="0"/>
                                          </p:stCondLst>
                                        </p:cTn>
                                        <p:tgtEl>
                                          <p:spTgt spid="123912"/>
                                        </p:tgtEl>
                                        <p:attrNameLst>
                                          <p:attrName>style.visibility</p:attrName>
                                        </p:attrNameLst>
                                      </p:cBhvr>
                                      <p:to>
                                        <p:strVal val="visible"/>
                                      </p:to>
                                    </p:set>
                                    <p:anim calcmode="lin" valueType="num">
                                      <p:cBhvr additive="base">
                                        <p:cTn id="50" dur="500" fill="hold"/>
                                        <p:tgtEl>
                                          <p:spTgt spid="123912"/>
                                        </p:tgtEl>
                                        <p:attrNameLst>
                                          <p:attrName>ppt_x</p:attrName>
                                        </p:attrNameLst>
                                      </p:cBhvr>
                                      <p:tavLst>
                                        <p:tav tm="0">
                                          <p:val>
                                            <p:strVal val="1+#ppt_w/2"/>
                                          </p:val>
                                        </p:tav>
                                        <p:tav tm="100000">
                                          <p:val>
                                            <p:strVal val="#ppt_x"/>
                                          </p:val>
                                        </p:tav>
                                      </p:tavLst>
                                    </p:anim>
                                    <p:anim calcmode="lin" valueType="num">
                                      <p:cBhvr additive="base">
                                        <p:cTn id="51" dur="500" fill="hold"/>
                                        <p:tgtEl>
                                          <p:spTgt spid="123912"/>
                                        </p:tgtEl>
                                        <p:attrNameLst>
                                          <p:attrName>ppt_y</p:attrName>
                                        </p:attrNameLst>
                                      </p:cBhvr>
                                      <p:tavLst>
                                        <p:tav tm="0">
                                          <p:val>
                                            <p:strVal val="#ppt_y"/>
                                          </p:val>
                                        </p:tav>
                                        <p:tav tm="100000">
                                          <p:val>
                                            <p:strVal val="#ppt_y"/>
                                          </p:val>
                                        </p:tav>
                                      </p:tavLst>
                                    </p:anim>
                                  </p:childTnLst>
                                </p:cTn>
                              </p:par>
                            </p:childTnLst>
                          </p:cTn>
                        </p:par>
                      </p:childTnLst>
                    </p:cTn>
                  </p:par>
                  <p:par>
                    <p:cTn id="52" fill="hold" nodeType="clickPar">
                      <p:stCondLst>
                        <p:cond delay="indefinite"/>
                      </p:stCondLst>
                      <p:childTnLst>
                        <p:par>
                          <p:cTn id="53" fill="hold" nodeType="withGroup">
                            <p:stCondLst>
                              <p:cond delay="0"/>
                            </p:stCondLst>
                            <p:childTnLst>
                              <p:par>
                                <p:cTn id="54" presetID="5" presetClass="entr" presetSubtype="10" fill="hold" nodeType="clickEffect">
                                  <p:stCondLst>
                                    <p:cond delay="0"/>
                                  </p:stCondLst>
                                  <p:childTnLst>
                                    <p:set>
                                      <p:cBhvr>
                                        <p:cTn id="55" dur="1" fill="hold">
                                          <p:stCondLst>
                                            <p:cond delay="0"/>
                                          </p:stCondLst>
                                        </p:cTn>
                                        <p:tgtEl>
                                          <p:spTgt spid="123908"/>
                                        </p:tgtEl>
                                        <p:attrNameLst>
                                          <p:attrName>style.visibility</p:attrName>
                                        </p:attrNameLst>
                                      </p:cBhvr>
                                      <p:to>
                                        <p:strVal val="visible"/>
                                      </p:to>
                                    </p:set>
                                    <p:animEffect transition="in" filter="checkerboard(across)">
                                      <p:cBhvr>
                                        <p:cTn id="56" dur="2000"/>
                                        <p:tgtEl>
                                          <p:spTgt spid="1239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3906" grpId="0"/>
      <p:bldP spid="123910" grpId="0"/>
      <p:bldP spid="123911" grpId="0"/>
      <p:bldP spid="123912" grpId="0"/>
      <p:bldP spid="123920"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30" name="Text Box 2"/>
          <p:cNvSpPr txBox="1">
            <a:spLocks noChangeArrowheads="1"/>
          </p:cNvSpPr>
          <p:nvPr/>
        </p:nvSpPr>
        <p:spPr bwMode="auto">
          <a:xfrm>
            <a:off x="433388" y="633413"/>
            <a:ext cx="8445500" cy="1373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66CC"/>
                </a:solidFill>
              </a:rPr>
              <a:t>      Tải trọng giới hạn Q</a:t>
            </a:r>
            <a:r>
              <a:rPr lang="en-US" sz="2800" baseline="-25000">
                <a:solidFill>
                  <a:srgbClr val="0066CC"/>
                </a:solidFill>
              </a:rPr>
              <a:t>gh </a:t>
            </a:r>
            <a:r>
              <a:rPr lang="en-US" sz="2800">
                <a:solidFill>
                  <a:srgbClr val="0066CC"/>
                </a:solidFill>
              </a:rPr>
              <a:t>được xác định từ phương </a:t>
            </a:r>
          </a:p>
          <a:p>
            <a:pPr algn="l"/>
            <a:r>
              <a:rPr lang="en-US" sz="2800">
                <a:solidFill>
                  <a:srgbClr val="0066CC"/>
                </a:solidFill>
              </a:rPr>
              <a:t>trình (a ) khi thay N</a:t>
            </a:r>
            <a:r>
              <a:rPr lang="en-US" sz="2800" baseline="-30000">
                <a:solidFill>
                  <a:srgbClr val="0066CC"/>
                </a:solidFill>
              </a:rPr>
              <a:t>1</a:t>
            </a:r>
            <a:r>
              <a:rPr lang="en-US" sz="2800">
                <a:solidFill>
                  <a:srgbClr val="0066CC"/>
                </a:solidFill>
              </a:rPr>
              <a:t> và N</a:t>
            </a:r>
            <a:r>
              <a:rPr lang="en-US" sz="2800" baseline="-30000">
                <a:solidFill>
                  <a:srgbClr val="0066CC"/>
                </a:solidFill>
              </a:rPr>
              <a:t>2</a:t>
            </a:r>
            <a:r>
              <a:rPr lang="en-US" sz="2800">
                <a:solidFill>
                  <a:srgbClr val="0066CC"/>
                </a:solidFill>
              </a:rPr>
              <a:t> bằng các giá trị giới hạn :</a:t>
            </a:r>
          </a:p>
          <a:p>
            <a:pPr algn="l"/>
            <a:endParaRPr lang="en-US" sz="2800">
              <a:solidFill>
                <a:srgbClr val="0066CC"/>
              </a:solidFill>
            </a:endParaRPr>
          </a:p>
        </p:txBody>
      </p:sp>
      <p:grpSp>
        <p:nvGrpSpPr>
          <p:cNvPr id="124931" name="Group 3"/>
          <p:cNvGrpSpPr>
            <a:grpSpLocks/>
          </p:cNvGrpSpPr>
          <p:nvPr/>
        </p:nvGrpSpPr>
        <p:grpSpPr bwMode="auto">
          <a:xfrm>
            <a:off x="1909763" y="3571875"/>
            <a:ext cx="6502400" cy="609600"/>
            <a:chOff x="432" y="3024"/>
            <a:chExt cx="3820" cy="341"/>
          </a:xfrm>
        </p:grpSpPr>
        <p:graphicFrame>
          <p:nvGraphicFramePr>
            <p:cNvPr id="124932" name="Object 4"/>
            <p:cNvGraphicFramePr>
              <a:graphicFrameLocks noChangeAspect="1"/>
            </p:cNvGraphicFramePr>
            <p:nvPr/>
          </p:nvGraphicFramePr>
          <p:xfrm>
            <a:off x="432" y="3029"/>
            <a:ext cx="2352" cy="336"/>
          </p:xfrm>
          <a:graphic>
            <a:graphicData uri="http://schemas.openxmlformats.org/presentationml/2006/ole">
              <mc:AlternateContent xmlns:mc="http://schemas.openxmlformats.org/markup-compatibility/2006">
                <mc:Choice xmlns:v="urn:schemas-microsoft-com:vml" Requires="v">
                  <p:oleObj spid="_x0000_s124942" name="Document" r:id="rId3" imgW="2523960" imgH="304920" progId="Word.Document.8">
                    <p:embed/>
                  </p:oleObj>
                </mc:Choice>
                <mc:Fallback>
                  <p:oleObj name="Document" r:id="rId3" imgW="2523960" imgH="304920" progId="Word.Document.8">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 y="3029"/>
                          <a:ext cx="2352"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24933" name="Text Box 5"/>
            <p:cNvSpPr txBox="1">
              <a:spLocks noChangeArrowheads="1"/>
            </p:cNvSpPr>
            <p:nvPr/>
          </p:nvSpPr>
          <p:spPr bwMode="auto">
            <a:xfrm>
              <a:off x="3062" y="3024"/>
              <a:ext cx="1190" cy="2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i="1">
                  <a:solidFill>
                    <a:srgbClr val="0066CC"/>
                  </a:solidFill>
                  <a:latin typeface=".VnBook-Antiqua" pitchFamily="34" charset="0"/>
                  <a:cs typeface="Times New Roman" pitchFamily="18" charset="0"/>
                </a:rPr>
                <a:t>Q</a:t>
              </a:r>
              <a:r>
                <a:rPr lang="en-US" i="1" baseline="-30000">
                  <a:solidFill>
                    <a:srgbClr val="0066CC"/>
                  </a:solidFill>
                  <a:latin typeface=".VnBook-Antiqua" pitchFamily="34" charset="0"/>
                  <a:cs typeface="Times New Roman" pitchFamily="18" charset="0"/>
                </a:rPr>
                <a:t>gh</a:t>
              </a:r>
              <a:r>
                <a:rPr lang="en-US" i="1">
                  <a:solidFill>
                    <a:srgbClr val="0066CC"/>
                  </a:solidFill>
                  <a:latin typeface=".VnBook-Antiqua" pitchFamily="34" charset="0"/>
                  <a:cs typeface="Times New Roman" pitchFamily="18" charset="0"/>
                </a:rPr>
                <a:t> = 671 kN.</a:t>
              </a:r>
              <a:endParaRPr lang="en-US">
                <a:solidFill>
                  <a:srgbClr val="0066CC"/>
                </a:solidFill>
                <a:latin typeface="Times New Roman" pitchFamily="18" charset="0"/>
                <a:cs typeface="Times New Roman" pitchFamily="18" charset="0"/>
              </a:endParaRPr>
            </a:p>
          </p:txBody>
        </p:sp>
        <p:sp>
          <p:nvSpPr>
            <p:cNvPr id="124934" name="Line 6"/>
            <p:cNvSpPr>
              <a:spLocks noChangeShapeType="1"/>
            </p:cNvSpPr>
            <p:nvPr/>
          </p:nvSpPr>
          <p:spPr bwMode="auto">
            <a:xfrm>
              <a:off x="2592" y="3209"/>
              <a:ext cx="336" cy="0"/>
            </a:xfrm>
            <a:prstGeom prst="line">
              <a:avLst/>
            </a:prstGeom>
            <a:noFill/>
            <a:ln w="9525">
              <a:solidFill>
                <a:srgbClr val="0066CC"/>
              </a:solidFill>
              <a:round/>
              <a:headEnd/>
              <a:tailEnd type="stealth"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aphicFrame>
        <p:nvGraphicFramePr>
          <p:cNvPr id="124935" name="Object 7"/>
          <p:cNvGraphicFramePr>
            <a:graphicFrameLocks noChangeAspect="1"/>
          </p:cNvGraphicFramePr>
          <p:nvPr/>
        </p:nvGraphicFramePr>
        <p:xfrm>
          <a:off x="3124200" y="4191000"/>
          <a:ext cx="4800600" cy="1328738"/>
        </p:xfrm>
        <a:graphic>
          <a:graphicData uri="http://schemas.openxmlformats.org/presentationml/2006/ole">
            <mc:AlternateContent xmlns:mc="http://schemas.openxmlformats.org/markup-compatibility/2006">
              <mc:Choice xmlns:v="urn:schemas-microsoft-com:vml" Requires="v">
                <p:oleObj spid="_x0000_s124943" name="Document" r:id="rId5" imgW="2295360" imgH="628560" progId="Word.Document.8">
                  <p:embed/>
                </p:oleObj>
              </mc:Choice>
              <mc:Fallback>
                <p:oleObj name="Document" r:id="rId5" imgW="2295360" imgH="628560" progId="Word.Document.8">
                  <p:embed/>
                  <p:pic>
                    <p:nvPicPr>
                      <p:cNvPr id="0" name="Object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24200" y="4191000"/>
                        <a:ext cx="4800600" cy="1328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24936" name="Object 8"/>
          <p:cNvGraphicFramePr>
            <a:graphicFrameLocks noChangeAspect="1"/>
          </p:cNvGraphicFramePr>
          <p:nvPr/>
        </p:nvGraphicFramePr>
        <p:xfrm>
          <a:off x="3124200" y="5181600"/>
          <a:ext cx="2667000" cy="1066800"/>
        </p:xfrm>
        <a:graphic>
          <a:graphicData uri="http://schemas.openxmlformats.org/presentationml/2006/ole">
            <mc:AlternateContent xmlns:mc="http://schemas.openxmlformats.org/markup-compatibility/2006">
              <mc:Choice xmlns:v="urn:schemas-microsoft-com:vml" Requires="v">
                <p:oleObj spid="_x0000_s124944" name="Document" r:id="rId7" imgW="1362240" imgH="514080" progId="Word.Document.8">
                  <p:embed/>
                </p:oleObj>
              </mc:Choice>
              <mc:Fallback>
                <p:oleObj name="Document" r:id="rId7" imgW="1362240" imgH="514080" progId="Word.Document.8">
                  <p:embed/>
                  <p:pic>
                    <p:nvPicPr>
                      <p:cNvPr id="0" name="Object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24200" y="5181600"/>
                        <a:ext cx="2667000"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24937" name="Text Box 9"/>
          <p:cNvSpPr txBox="1">
            <a:spLocks noChangeArrowheads="1"/>
          </p:cNvSpPr>
          <p:nvPr/>
        </p:nvSpPr>
        <p:spPr bwMode="auto">
          <a:xfrm>
            <a:off x="569913" y="633413"/>
            <a:ext cx="481012"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99"/>
                </a:solidFill>
                <a:cs typeface="Times New Roman" pitchFamily="18" charset="0"/>
              </a:rPr>
              <a:t>3/</a:t>
            </a:r>
          </a:p>
        </p:txBody>
      </p:sp>
      <p:sp>
        <p:nvSpPr>
          <p:cNvPr id="124938" name="Text Box 10"/>
          <p:cNvSpPr txBox="1">
            <a:spLocks noChangeArrowheads="1"/>
          </p:cNvSpPr>
          <p:nvPr/>
        </p:nvSpPr>
        <p:spPr bwMode="auto">
          <a:xfrm>
            <a:off x="1219200" y="2147888"/>
            <a:ext cx="5973763"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i="1"/>
              <a:t>N</a:t>
            </a:r>
            <a:r>
              <a:rPr lang="en-US" sz="2800" i="1" baseline="-30000"/>
              <a:t>1gh</a:t>
            </a:r>
            <a:r>
              <a:rPr lang="en-US" sz="2800" i="1"/>
              <a:t> = σ</a:t>
            </a:r>
            <a:r>
              <a:rPr lang="en-US" sz="2800" i="1" baseline="-30000"/>
              <a:t>c</a:t>
            </a:r>
            <a:r>
              <a:rPr lang="en-US" sz="2800" i="1"/>
              <a:t>F = 23,5.10</a:t>
            </a:r>
            <a:r>
              <a:rPr lang="en-US" sz="2800" i="1" baseline="30000"/>
              <a:t>-3</a:t>
            </a:r>
            <a:r>
              <a:rPr lang="en-US" sz="2800" i="1"/>
              <a:t>.10</a:t>
            </a:r>
            <a:r>
              <a:rPr lang="en-US" sz="2800" i="1" baseline="30000"/>
              <a:t>4</a:t>
            </a:r>
            <a:r>
              <a:rPr lang="en-US" sz="2800" i="1"/>
              <a:t> = 235 kN;</a:t>
            </a:r>
            <a:r>
              <a:rPr lang="en-US" sz="2800"/>
              <a:t> </a:t>
            </a:r>
          </a:p>
        </p:txBody>
      </p:sp>
      <p:sp>
        <p:nvSpPr>
          <p:cNvPr id="124939" name="Text Box 11"/>
          <p:cNvSpPr txBox="1">
            <a:spLocks noChangeArrowheads="1"/>
          </p:cNvSpPr>
          <p:nvPr/>
        </p:nvSpPr>
        <p:spPr bwMode="auto">
          <a:xfrm>
            <a:off x="1190625" y="2876550"/>
            <a:ext cx="6469063"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i="1"/>
              <a:t>N</a:t>
            </a:r>
            <a:r>
              <a:rPr lang="en-US" sz="2800" i="1" baseline="-30000"/>
              <a:t>2gh</a:t>
            </a:r>
            <a:r>
              <a:rPr lang="en-US" sz="2800" i="1"/>
              <a:t> = σ</a:t>
            </a:r>
            <a:r>
              <a:rPr lang="en-US" sz="2800" i="1" baseline="-30000"/>
              <a:t>c</a:t>
            </a:r>
            <a:r>
              <a:rPr lang="en-US" sz="2800" i="1"/>
              <a:t>2F = 23,5.2.10</a:t>
            </a:r>
            <a:r>
              <a:rPr lang="en-US" sz="2800" i="1" baseline="30000"/>
              <a:t>-3</a:t>
            </a:r>
            <a:r>
              <a:rPr lang="en-US" sz="2800" i="1"/>
              <a:t>.10</a:t>
            </a:r>
            <a:r>
              <a:rPr lang="en-US" sz="2800" i="1" baseline="30000"/>
              <a:t>4</a:t>
            </a:r>
            <a:r>
              <a:rPr lang="en-US" sz="2800" i="1"/>
              <a:t> = 470 kN</a:t>
            </a:r>
            <a:r>
              <a:rPr lang="en-US" sz="2800"/>
              <a:t>. </a:t>
            </a:r>
          </a:p>
        </p:txBody>
      </p:sp>
      <p:sp>
        <p:nvSpPr>
          <p:cNvPr id="124940" name="Text Box 12"/>
          <p:cNvSpPr txBox="1">
            <a:spLocks noChangeArrowheads="1"/>
          </p:cNvSpPr>
          <p:nvPr/>
        </p:nvSpPr>
        <p:spPr bwMode="auto">
          <a:xfrm>
            <a:off x="446088" y="3598863"/>
            <a:ext cx="620712"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(a)</a:t>
            </a:r>
          </a:p>
        </p:txBody>
      </p:sp>
      <p:sp>
        <p:nvSpPr>
          <p:cNvPr id="124941" name="Line 13"/>
          <p:cNvSpPr>
            <a:spLocks noChangeShapeType="1"/>
          </p:cNvSpPr>
          <p:nvPr/>
        </p:nvSpPr>
        <p:spPr bwMode="auto">
          <a:xfrm>
            <a:off x="1295400" y="3886200"/>
            <a:ext cx="457200" cy="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124937"/>
                                        </p:tgtEl>
                                        <p:attrNameLst>
                                          <p:attrName>style.visibility</p:attrName>
                                        </p:attrNameLst>
                                      </p:cBhvr>
                                      <p:to>
                                        <p:strVal val="visible"/>
                                      </p:to>
                                    </p:set>
                                    <p:anim calcmode="lin" valueType="num">
                                      <p:cBhvr additive="base">
                                        <p:cTn id="7" dur="2000" fill="hold"/>
                                        <p:tgtEl>
                                          <p:spTgt spid="124937"/>
                                        </p:tgtEl>
                                        <p:attrNameLst>
                                          <p:attrName>ppt_x</p:attrName>
                                        </p:attrNameLst>
                                      </p:cBhvr>
                                      <p:tavLst>
                                        <p:tav tm="0">
                                          <p:val>
                                            <p:strVal val="0-#ppt_w/2"/>
                                          </p:val>
                                        </p:tav>
                                        <p:tav tm="100000">
                                          <p:val>
                                            <p:strVal val="#ppt_x"/>
                                          </p:val>
                                        </p:tav>
                                      </p:tavLst>
                                    </p:anim>
                                    <p:anim calcmode="lin" valueType="num">
                                      <p:cBhvr additive="base">
                                        <p:cTn id="8" dur="2000" fill="hold"/>
                                        <p:tgtEl>
                                          <p:spTgt spid="124937"/>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2" presetClass="entr" presetSubtype="1" fill="hold" grpId="0" nodeType="clickEffect">
                                  <p:stCondLst>
                                    <p:cond delay="0"/>
                                  </p:stCondLst>
                                  <p:childTnLst>
                                    <p:set>
                                      <p:cBhvr>
                                        <p:cTn id="12" dur="1" fill="hold">
                                          <p:stCondLst>
                                            <p:cond delay="0"/>
                                          </p:stCondLst>
                                        </p:cTn>
                                        <p:tgtEl>
                                          <p:spTgt spid="124930"/>
                                        </p:tgtEl>
                                        <p:attrNameLst>
                                          <p:attrName>style.visibility</p:attrName>
                                        </p:attrNameLst>
                                      </p:cBhvr>
                                      <p:to>
                                        <p:strVal val="visible"/>
                                      </p:to>
                                    </p:set>
                                    <p:animEffect transition="in" filter="wipe(up)">
                                      <p:cBhvr>
                                        <p:cTn id="13" dur="2000"/>
                                        <p:tgtEl>
                                          <p:spTgt spid="124930"/>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5" presetClass="entr" presetSubtype="10" fill="hold" grpId="0" nodeType="clickEffect">
                                  <p:stCondLst>
                                    <p:cond delay="0"/>
                                  </p:stCondLst>
                                  <p:childTnLst>
                                    <p:set>
                                      <p:cBhvr>
                                        <p:cTn id="17" dur="1" fill="hold">
                                          <p:stCondLst>
                                            <p:cond delay="0"/>
                                          </p:stCondLst>
                                        </p:cTn>
                                        <p:tgtEl>
                                          <p:spTgt spid="124938"/>
                                        </p:tgtEl>
                                        <p:attrNameLst>
                                          <p:attrName>style.visibility</p:attrName>
                                        </p:attrNameLst>
                                      </p:cBhvr>
                                      <p:to>
                                        <p:strVal val="visible"/>
                                      </p:to>
                                    </p:set>
                                    <p:animEffect transition="in" filter="checkerboard(across)">
                                      <p:cBhvr>
                                        <p:cTn id="18" dur="2000"/>
                                        <p:tgtEl>
                                          <p:spTgt spid="124938"/>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4" presetClass="entr" presetSubtype="16" fill="hold" grpId="0" nodeType="clickEffect">
                                  <p:stCondLst>
                                    <p:cond delay="0"/>
                                  </p:stCondLst>
                                  <p:childTnLst>
                                    <p:set>
                                      <p:cBhvr>
                                        <p:cTn id="22" dur="1" fill="hold">
                                          <p:stCondLst>
                                            <p:cond delay="0"/>
                                          </p:stCondLst>
                                        </p:cTn>
                                        <p:tgtEl>
                                          <p:spTgt spid="124939"/>
                                        </p:tgtEl>
                                        <p:attrNameLst>
                                          <p:attrName>style.visibility</p:attrName>
                                        </p:attrNameLst>
                                      </p:cBhvr>
                                      <p:to>
                                        <p:strVal val="visible"/>
                                      </p:to>
                                    </p:set>
                                    <p:animEffect transition="in" filter="box(in)">
                                      <p:cBhvr>
                                        <p:cTn id="23" dur="2000"/>
                                        <p:tgtEl>
                                          <p:spTgt spid="124939"/>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4" presetClass="entr" presetSubtype="16" fill="hold" grpId="0" nodeType="clickEffect">
                                  <p:stCondLst>
                                    <p:cond delay="0"/>
                                  </p:stCondLst>
                                  <p:childTnLst>
                                    <p:set>
                                      <p:cBhvr>
                                        <p:cTn id="27" dur="1" fill="hold">
                                          <p:stCondLst>
                                            <p:cond delay="0"/>
                                          </p:stCondLst>
                                        </p:cTn>
                                        <p:tgtEl>
                                          <p:spTgt spid="124940"/>
                                        </p:tgtEl>
                                        <p:attrNameLst>
                                          <p:attrName>style.visibility</p:attrName>
                                        </p:attrNameLst>
                                      </p:cBhvr>
                                      <p:to>
                                        <p:strVal val="visible"/>
                                      </p:to>
                                    </p:set>
                                    <p:animEffect transition="in" filter="box(in)">
                                      <p:cBhvr>
                                        <p:cTn id="28" dur="2000"/>
                                        <p:tgtEl>
                                          <p:spTgt spid="124940"/>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55" presetClass="entr" presetSubtype="0" fill="hold" grpId="0" nodeType="clickEffect">
                                  <p:stCondLst>
                                    <p:cond delay="0"/>
                                  </p:stCondLst>
                                  <p:childTnLst>
                                    <p:set>
                                      <p:cBhvr>
                                        <p:cTn id="32" dur="1" fill="hold">
                                          <p:stCondLst>
                                            <p:cond delay="0"/>
                                          </p:stCondLst>
                                        </p:cTn>
                                        <p:tgtEl>
                                          <p:spTgt spid="124941"/>
                                        </p:tgtEl>
                                        <p:attrNameLst>
                                          <p:attrName>style.visibility</p:attrName>
                                        </p:attrNameLst>
                                      </p:cBhvr>
                                      <p:to>
                                        <p:strVal val="visible"/>
                                      </p:to>
                                    </p:set>
                                    <p:anim calcmode="lin" valueType="num">
                                      <p:cBhvr>
                                        <p:cTn id="33" dur="1000" fill="hold"/>
                                        <p:tgtEl>
                                          <p:spTgt spid="124941"/>
                                        </p:tgtEl>
                                        <p:attrNameLst>
                                          <p:attrName>ppt_w</p:attrName>
                                        </p:attrNameLst>
                                      </p:cBhvr>
                                      <p:tavLst>
                                        <p:tav tm="0">
                                          <p:val>
                                            <p:strVal val="#ppt_w*0.70"/>
                                          </p:val>
                                        </p:tav>
                                        <p:tav tm="100000">
                                          <p:val>
                                            <p:strVal val="#ppt_w"/>
                                          </p:val>
                                        </p:tav>
                                      </p:tavLst>
                                    </p:anim>
                                    <p:anim calcmode="lin" valueType="num">
                                      <p:cBhvr>
                                        <p:cTn id="34" dur="1000" fill="hold"/>
                                        <p:tgtEl>
                                          <p:spTgt spid="124941"/>
                                        </p:tgtEl>
                                        <p:attrNameLst>
                                          <p:attrName>ppt_h</p:attrName>
                                        </p:attrNameLst>
                                      </p:cBhvr>
                                      <p:tavLst>
                                        <p:tav tm="0">
                                          <p:val>
                                            <p:strVal val="#ppt_h"/>
                                          </p:val>
                                        </p:tav>
                                        <p:tav tm="100000">
                                          <p:val>
                                            <p:strVal val="#ppt_h"/>
                                          </p:val>
                                        </p:tav>
                                      </p:tavLst>
                                    </p:anim>
                                    <p:animEffect transition="in" filter="fade">
                                      <p:cBhvr>
                                        <p:cTn id="35" dur="1000"/>
                                        <p:tgtEl>
                                          <p:spTgt spid="124941"/>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2" presetClass="entr" presetSubtype="8" fill="hold" nodeType="clickEffect">
                                  <p:stCondLst>
                                    <p:cond delay="0"/>
                                  </p:stCondLst>
                                  <p:childTnLst>
                                    <p:set>
                                      <p:cBhvr>
                                        <p:cTn id="39" dur="1" fill="hold">
                                          <p:stCondLst>
                                            <p:cond delay="0"/>
                                          </p:stCondLst>
                                        </p:cTn>
                                        <p:tgtEl>
                                          <p:spTgt spid="124931"/>
                                        </p:tgtEl>
                                        <p:attrNameLst>
                                          <p:attrName>style.visibility</p:attrName>
                                        </p:attrNameLst>
                                      </p:cBhvr>
                                      <p:to>
                                        <p:strVal val="visible"/>
                                      </p:to>
                                    </p:set>
                                    <p:anim calcmode="lin" valueType="num">
                                      <p:cBhvr additive="base">
                                        <p:cTn id="40" dur="2000" fill="hold"/>
                                        <p:tgtEl>
                                          <p:spTgt spid="124931"/>
                                        </p:tgtEl>
                                        <p:attrNameLst>
                                          <p:attrName>ppt_x</p:attrName>
                                        </p:attrNameLst>
                                      </p:cBhvr>
                                      <p:tavLst>
                                        <p:tav tm="0">
                                          <p:val>
                                            <p:strVal val="0-#ppt_w/2"/>
                                          </p:val>
                                        </p:tav>
                                        <p:tav tm="100000">
                                          <p:val>
                                            <p:strVal val="#ppt_x"/>
                                          </p:val>
                                        </p:tav>
                                      </p:tavLst>
                                    </p:anim>
                                    <p:anim calcmode="lin" valueType="num">
                                      <p:cBhvr additive="base">
                                        <p:cTn id="41" dur="2000" fill="hold"/>
                                        <p:tgtEl>
                                          <p:spTgt spid="124931"/>
                                        </p:tgtEl>
                                        <p:attrNameLst>
                                          <p:attrName>ppt_y</p:attrName>
                                        </p:attrNameLst>
                                      </p:cBhvr>
                                      <p:tavLst>
                                        <p:tav tm="0">
                                          <p:val>
                                            <p:strVal val="#ppt_y"/>
                                          </p:val>
                                        </p:tav>
                                        <p:tav tm="100000">
                                          <p:val>
                                            <p:strVal val="#ppt_y"/>
                                          </p:val>
                                        </p:tav>
                                      </p:tavLst>
                                    </p:anim>
                                  </p:childTnLst>
                                </p:cTn>
                              </p:par>
                            </p:childTnLst>
                          </p:cTn>
                        </p:par>
                      </p:childTnLst>
                    </p:cTn>
                  </p:par>
                  <p:par>
                    <p:cTn id="42" fill="hold" nodeType="clickPar">
                      <p:stCondLst>
                        <p:cond delay="indefinite"/>
                      </p:stCondLst>
                      <p:childTnLst>
                        <p:par>
                          <p:cTn id="43" fill="hold" nodeType="withGroup">
                            <p:stCondLst>
                              <p:cond delay="0"/>
                            </p:stCondLst>
                            <p:childTnLst>
                              <p:par>
                                <p:cTn id="44" presetID="3" presetClass="entr" presetSubtype="10" fill="hold" nodeType="clickEffect">
                                  <p:stCondLst>
                                    <p:cond delay="0"/>
                                  </p:stCondLst>
                                  <p:childTnLst>
                                    <p:set>
                                      <p:cBhvr>
                                        <p:cTn id="45" dur="1" fill="hold">
                                          <p:stCondLst>
                                            <p:cond delay="0"/>
                                          </p:stCondLst>
                                        </p:cTn>
                                        <p:tgtEl>
                                          <p:spTgt spid="124935"/>
                                        </p:tgtEl>
                                        <p:attrNameLst>
                                          <p:attrName>style.visibility</p:attrName>
                                        </p:attrNameLst>
                                      </p:cBhvr>
                                      <p:to>
                                        <p:strVal val="visible"/>
                                      </p:to>
                                    </p:set>
                                    <p:animEffect transition="in" filter="blinds(horizontal)">
                                      <p:cBhvr>
                                        <p:cTn id="46" dur="2000"/>
                                        <p:tgtEl>
                                          <p:spTgt spid="124935"/>
                                        </p:tgtEl>
                                      </p:cBhvr>
                                    </p:animEffect>
                                  </p:childTnLst>
                                </p:cTn>
                              </p:par>
                            </p:childTnLst>
                          </p:cTn>
                        </p:par>
                      </p:childTnLst>
                    </p:cTn>
                  </p:par>
                  <p:par>
                    <p:cTn id="47" fill="hold" nodeType="clickPar">
                      <p:stCondLst>
                        <p:cond delay="indefinite"/>
                      </p:stCondLst>
                      <p:childTnLst>
                        <p:par>
                          <p:cTn id="48" fill="hold" nodeType="withGroup">
                            <p:stCondLst>
                              <p:cond delay="0"/>
                            </p:stCondLst>
                            <p:childTnLst>
                              <p:par>
                                <p:cTn id="49" presetID="3" presetClass="entr" presetSubtype="10" fill="hold" nodeType="clickEffect">
                                  <p:stCondLst>
                                    <p:cond delay="0"/>
                                  </p:stCondLst>
                                  <p:childTnLst>
                                    <p:set>
                                      <p:cBhvr>
                                        <p:cTn id="50" dur="1" fill="hold">
                                          <p:stCondLst>
                                            <p:cond delay="0"/>
                                          </p:stCondLst>
                                        </p:cTn>
                                        <p:tgtEl>
                                          <p:spTgt spid="124936"/>
                                        </p:tgtEl>
                                        <p:attrNameLst>
                                          <p:attrName>style.visibility</p:attrName>
                                        </p:attrNameLst>
                                      </p:cBhvr>
                                      <p:to>
                                        <p:strVal val="visible"/>
                                      </p:to>
                                    </p:set>
                                    <p:animEffect transition="in" filter="blinds(horizontal)">
                                      <p:cBhvr>
                                        <p:cTn id="51" dur="2000"/>
                                        <p:tgtEl>
                                          <p:spTgt spid="1249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4930" grpId="0" autoUpdateAnimBg="0"/>
      <p:bldP spid="124937" grpId="0"/>
      <p:bldP spid="124938" grpId="0" autoUpdateAnimBg="0"/>
      <p:bldP spid="124939" grpId="0" autoUpdateAnimBg="0"/>
      <p:bldP spid="124940" grpId="0"/>
      <p:bldP spid="124941" grpId="0" animBg="1"/>
    </p:bldLst>
  </p:timing>
</p:sld>
</file>

<file path=ppt/slides/slide7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25954" name="Text Box 2"/>
          <p:cNvSpPr txBox="1">
            <a:spLocks noChangeArrowheads="1"/>
          </p:cNvSpPr>
          <p:nvPr/>
        </p:nvSpPr>
        <p:spPr bwMode="auto">
          <a:xfrm>
            <a:off x="100013" y="2009775"/>
            <a:ext cx="4987925" cy="1373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66CC"/>
                </a:solidFill>
              </a:rPr>
              <a:t>1.Xác định lực P khi mặt dưới </a:t>
            </a:r>
          </a:p>
          <a:p>
            <a:pPr algn="l"/>
            <a:r>
              <a:rPr lang="en-US" sz="2800">
                <a:solidFill>
                  <a:srgbClr val="0066CC"/>
                </a:solidFill>
              </a:rPr>
              <a:t>H của thanh giữa vừa chạm </a:t>
            </a:r>
          </a:p>
          <a:p>
            <a:pPr algn="l"/>
            <a:r>
              <a:rPr lang="en-US" sz="2800">
                <a:solidFill>
                  <a:srgbClr val="0066CC"/>
                </a:solidFill>
              </a:rPr>
              <a:t>vào nền.</a:t>
            </a:r>
            <a:r>
              <a:rPr lang="en-US" sz="2800">
                <a:solidFill>
                  <a:srgbClr val="000000"/>
                </a:solidFill>
              </a:rPr>
              <a:t> </a:t>
            </a:r>
          </a:p>
        </p:txBody>
      </p:sp>
      <p:sp>
        <p:nvSpPr>
          <p:cNvPr id="125955" name="Text Box 3"/>
          <p:cNvSpPr txBox="1">
            <a:spLocks noChangeArrowheads="1"/>
          </p:cNvSpPr>
          <p:nvPr/>
        </p:nvSpPr>
        <p:spPr bwMode="auto">
          <a:xfrm>
            <a:off x="142875" y="3249613"/>
            <a:ext cx="5191125" cy="2227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algn="l">
              <a:defRPr>
                <a:solidFill>
                  <a:schemeClr val="tx1"/>
                </a:solidFill>
                <a:latin typeface="Arial" charset="0"/>
                <a:cs typeface="Arial" charset="0"/>
              </a:defRPr>
            </a:lvl1pPr>
            <a:lvl2pPr marL="914400" indent="-457200" algn="l">
              <a:defRPr>
                <a:solidFill>
                  <a:schemeClr val="tx1"/>
                </a:solidFill>
                <a:latin typeface="Arial" charset="0"/>
                <a:cs typeface="Arial" charset="0"/>
              </a:defRPr>
            </a:lvl2pPr>
            <a:lvl3pPr marL="1371600" indent="-457200" algn="l">
              <a:defRPr>
                <a:solidFill>
                  <a:schemeClr val="tx1"/>
                </a:solidFill>
                <a:latin typeface="Arial" charset="0"/>
                <a:cs typeface="Arial" charset="0"/>
              </a:defRPr>
            </a:lvl3pPr>
            <a:lvl4pPr marL="1828800" indent="-457200" algn="l">
              <a:defRPr>
                <a:solidFill>
                  <a:schemeClr val="tx1"/>
                </a:solidFill>
                <a:latin typeface="Arial" charset="0"/>
                <a:cs typeface="Arial" charset="0"/>
              </a:defRPr>
            </a:lvl4pPr>
            <a:lvl5pPr marL="2286000" indent="-457200" algn="l">
              <a:defRPr>
                <a:solidFill>
                  <a:schemeClr val="tx1"/>
                </a:solidFill>
                <a:latin typeface="Arial" charset="0"/>
                <a:cs typeface="Arial" charset="0"/>
              </a:defRPr>
            </a:lvl5pPr>
            <a:lvl6pPr marL="2743200" indent="-457200" fontAlgn="base">
              <a:spcBef>
                <a:spcPct val="0"/>
              </a:spcBef>
              <a:spcAft>
                <a:spcPct val="0"/>
              </a:spcAft>
              <a:defRPr>
                <a:solidFill>
                  <a:schemeClr val="tx1"/>
                </a:solidFill>
                <a:latin typeface="Arial" charset="0"/>
                <a:cs typeface="Arial" charset="0"/>
              </a:defRPr>
            </a:lvl6pPr>
            <a:lvl7pPr marL="3200400" indent="-457200" fontAlgn="base">
              <a:spcBef>
                <a:spcPct val="0"/>
              </a:spcBef>
              <a:spcAft>
                <a:spcPct val="0"/>
              </a:spcAft>
              <a:defRPr>
                <a:solidFill>
                  <a:schemeClr val="tx1"/>
                </a:solidFill>
                <a:latin typeface="Arial" charset="0"/>
                <a:cs typeface="Arial" charset="0"/>
              </a:defRPr>
            </a:lvl7pPr>
            <a:lvl8pPr marL="3657600" indent="-457200" fontAlgn="base">
              <a:spcBef>
                <a:spcPct val="0"/>
              </a:spcBef>
              <a:spcAft>
                <a:spcPct val="0"/>
              </a:spcAft>
              <a:defRPr>
                <a:solidFill>
                  <a:schemeClr val="tx1"/>
                </a:solidFill>
                <a:latin typeface="Arial" charset="0"/>
                <a:cs typeface="Arial" charset="0"/>
              </a:defRPr>
            </a:lvl8pPr>
            <a:lvl9pPr marL="4114800" indent="-457200" fontAlgn="base">
              <a:spcBef>
                <a:spcPct val="0"/>
              </a:spcBef>
              <a:spcAft>
                <a:spcPct val="0"/>
              </a:spcAft>
              <a:defRPr>
                <a:solidFill>
                  <a:schemeClr val="tx1"/>
                </a:solidFill>
                <a:latin typeface="Arial" charset="0"/>
                <a:cs typeface="Arial" charset="0"/>
              </a:defRPr>
            </a:lvl9pPr>
          </a:lstStyle>
          <a:p>
            <a:r>
              <a:rPr lang="en-US" sz="2800">
                <a:solidFill>
                  <a:srgbClr val="0066CC"/>
                </a:solidFill>
              </a:rPr>
              <a:t>2.Tìm phản lực của nền tác</a:t>
            </a:r>
          </a:p>
          <a:p>
            <a:r>
              <a:rPr lang="en-US" sz="2800">
                <a:solidFill>
                  <a:srgbClr val="0066CC"/>
                </a:solidFill>
              </a:rPr>
              <a:t> dụng lên thanh giữa, nội lực</a:t>
            </a:r>
          </a:p>
          <a:p>
            <a:r>
              <a:rPr lang="en-US" sz="2800">
                <a:solidFill>
                  <a:srgbClr val="0066CC"/>
                </a:solidFill>
              </a:rPr>
              <a:t> và ứng suất trong các thanh </a:t>
            </a:r>
          </a:p>
          <a:p>
            <a:r>
              <a:rPr lang="en-US" sz="2800">
                <a:solidFill>
                  <a:srgbClr val="0066CC"/>
                </a:solidFill>
              </a:rPr>
              <a:t>bên khi P = 200 kN; β = .10</a:t>
            </a:r>
            <a:r>
              <a:rPr lang="en-US" sz="2800" baseline="30000">
                <a:solidFill>
                  <a:srgbClr val="0066CC"/>
                </a:solidFill>
              </a:rPr>
              <a:t>-4</a:t>
            </a:r>
            <a:r>
              <a:rPr lang="en-US" sz="2800">
                <a:solidFill>
                  <a:srgbClr val="0066CC"/>
                </a:solidFill>
              </a:rPr>
              <a:t>;</a:t>
            </a:r>
          </a:p>
          <a:p>
            <a:r>
              <a:rPr lang="en-US" sz="2800">
                <a:solidFill>
                  <a:srgbClr val="0066CC"/>
                </a:solidFill>
              </a:rPr>
              <a:t>E = 2.10</a:t>
            </a:r>
            <a:r>
              <a:rPr lang="en-US" sz="2800" baseline="30000">
                <a:solidFill>
                  <a:srgbClr val="0066CC"/>
                </a:solidFill>
              </a:rPr>
              <a:t>4 </a:t>
            </a:r>
            <a:r>
              <a:rPr lang="en-US" sz="2800">
                <a:solidFill>
                  <a:srgbClr val="0066CC"/>
                </a:solidFill>
              </a:rPr>
              <a:t>kN/cm</a:t>
            </a:r>
            <a:r>
              <a:rPr lang="en-US" sz="2800" baseline="30000">
                <a:solidFill>
                  <a:srgbClr val="0066CC"/>
                </a:solidFill>
              </a:rPr>
              <a:t>2</a:t>
            </a:r>
            <a:r>
              <a:rPr lang="en-US" sz="2800">
                <a:solidFill>
                  <a:srgbClr val="0066CC"/>
                </a:solidFill>
              </a:rPr>
              <a:t>.</a:t>
            </a:r>
          </a:p>
        </p:txBody>
      </p:sp>
      <p:sp>
        <p:nvSpPr>
          <p:cNvPr id="125956" name="Text Box 4"/>
          <p:cNvSpPr txBox="1">
            <a:spLocks noChangeArrowheads="1"/>
          </p:cNvSpPr>
          <p:nvPr/>
        </p:nvSpPr>
        <p:spPr bwMode="auto">
          <a:xfrm>
            <a:off x="654050" y="236220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grpSp>
        <p:nvGrpSpPr>
          <p:cNvPr id="125957" name="Group 5"/>
          <p:cNvGrpSpPr>
            <a:grpSpLocks/>
          </p:cNvGrpSpPr>
          <p:nvPr/>
        </p:nvGrpSpPr>
        <p:grpSpPr bwMode="auto">
          <a:xfrm>
            <a:off x="157163" y="5410200"/>
            <a:ext cx="8986837" cy="1373188"/>
            <a:chOff x="99" y="3180"/>
            <a:chExt cx="5661" cy="865"/>
          </a:xfrm>
        </p:grpSpPr>
        <p:sp>
          <p:nvSpPr>
            <p:cNvPr id="125958" name="Text Box 6"/>
            <p:cNvSpPr txBox="1">
              <a:spLocks noChangeArrowheads="1"/>
            </p:cNvSpPr>
            <p:nvPr/>
          </p:nvSpPr>
          <p:spPr bwMode="auto">
            <a:xfrm>
              <a:off x="99" y="3180"/>
              <a:ext cx="5661" cy="8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algn="l">
                <a:defRPr>
                  <a:solidFill>
                    <a:schemeClr val="tx1"/>
                  </a:solidFill>
                  <a:latin typeface="Arial" charset="0"/>
                  <a:cs typeface="Arial" charset="0"/>
                </a:defRPr>
              </a:lvl1pPr>
              <a:lvl2pPr marL="914400" indent="-457200" algn="l">
                <a:defRPr>
                  <a:solidFill>
                    <a:schemeClr val="tx1"/>
                  </a:solidFill>
                  <a:latin typeface="Arial" charset="0"/>
                  <a:cs typeface="Arial" charset="0"/>
                </a:defRPr>
              </a:lvl2pPr>
              <a:lvl3pPr marL="1371600" indent="-457200" algn="l">
                <a:defRPr>
                  <a:solidFill>
                    <a:schemeClr val="tx1"/>
                  </a:solidFill>
                  <a:latin typeface="Arial" charset="0"/>
                  <a:cs typeface="Arial" charset="0"/>
                </a:defRPr>
              </a:lvl3pPr>
              <a:lvl4pPr marL="1828800" indent="-457200" algn="l">
                <a:defRPr>
                  <a:solidFill>
                    <a:schemeClr val="tx1"/>
                  </a:solidFill>
                  <a:latin typeface="Arial" charset="0"/>
                  <a:cs typeface="Arial" charset="0"/>
                </a:defRPr>
              </a:lvl4pPr>
              <a:lvl5pPr marL="2286000" indent="-457200" algn="l">
                <a:defRPr>
                  <a:solidFill>
                    <a:schemeClr val="tx1"/>
                  </a:solidFill>
                  <a:latin typeface="Arial" charset="0"/>
                  <a:cs typeface="Arial" charset="0"/>
                </a:defRPr>
              </a:lvl5pPr>
              <a:lvl6pPr marL="2743200" indent="-457200" fontAlgn="base">
                <a:spcBef>
                  <a:spcPct val="0"/>
                </a:spcBef>
                <a:spcAft>
                  <a:spcPct val="0"/>
                </a:spcAft>
                <a:defRPr>
                  <a:solidFill>
                    <a:schemeClr val="tx1"/>
                  </a:solidFill>
                  <a:latin typeface="Arial" charset="0"/>
                  <a:cs typeface="Arial" charset="0"/>
                </a:defRPr>
              </a:lvl6pPr>
              <a:lvl7pPr marL="3200400" indent="-457200" fontAlgn="base">
                <a:spcBef>
                  <a:spcPct val="0"/>
                </a:spcBef>
                <a:spcAft>
                  <a:spcPct val="0"/>
                </a:spcAft>
                <a:defRPr>
                  <a:solidFill>
                    <a:schemeClr val="tx1"/>
                  </a:solidFill>
                  <a:latin typeface="Arial" charset="0"/>
                  <a:cs typeface="Arial" charset="0"/>
                </a:defRPr>
              </a:lvl7pPr>
              <a:lvl8pPr marL="3657600" indent="-457200" fontAlgn="base">
                <a:spcBef>
                  <a:spcPct val="0"/>
                </a:spcBef>
                <a:spcAft>
                  <a:spcPct val="0"/>
                </a:spcAft>
                <a:defRPr>
                  <a:solidFill>
                    <a:schemeClr val="tx1"/>
                  </a:solidFill>
                  <a:latin typeface="Arial" charset="0"/>
                  <a:cs typeface="Arial" charset="0"/>
                </a:defRPr>
              </a:lvl8pPr>
              <a:lvl9pPr marL="4114800" indent="-457200" fontAlgn="base">
                <a:spcBef>
                  <a:spcPct val="0"/>
                </a:spcBef>
                <a:spcAft>
                  <a:spcPct val="0"/>
                </a:spcAft>
                <a:defRPr>
                  <a:solidFill>
                    <a:schemeClr val="tx1"/>
                  </a:solidFill>
                  <a:latin typeface="Arial" charset="0"/>
                  <a:cs typeface="Arial" charset="0"/>
                </a:defRPr>
              </a:lvl9pPr>
            </a:lstStyle>
            <a:p>
              <a:r>
                <a:rPr lang="en-US" sz="2800">
                  <a:solidFill>
                    <a:srgbClr val="003399"/>
                  </a:solidFill>
                </a:rPr>
                <a:t> 3. Cần phải hạ nhiệt độ của thanh  giữa xuống bao</a:t>
              </a:r>
            </a:p>
            <a:p>
              <a:r>
                <a:rPr lang="en-US" sz="2800">
                  <a:solidFill>
                    <a:srgbClr val="003399"/>
                  </a:solidFill>
                </a:rPr>
                <a:t> nhiêu độ để phản lực của nền lên thanh giữa  bằng </a:t>
              </a:r>
            </a:p>
            <a:p>
              <a:r>
                <a:rPr lang="en-US" sz="2800">
                  <a:solidFill>
                    <a:srgbClr val="003399"/>
                  </a:solidFill>
                </a:rPr>
                <a:t>không khi giữ  nguyên giá trị của P,  biết                          </a:t>
              </a:r>
            </a:p>
          </p:txBody>
        </p:sp>
        <p:grpSp>
          <p:nvGrpSpPr>
            <p:cNvPr id="125959" name="Group 7"/>
            <p:cNvGrpSpPr>
              <a:grpSpLocks/>
            </p:cNvGrpSpPr>
            <p:nvPr/>
          </p:nvGrpSpPr>
          <p:grpSpPr bwMode="auto">
            <a:xfrm>
              <a:off x="4212" y="3744"/>
              <a:ext cx="1356" cy="267"/>
              <a:chOff x="240" y="1920"/>
              <a:chExt cx="1356" cy="267"/>
            </a:xfrm>
          </p:grpSpPr>
          <p:graphicFrame>
            <p:nvGraphicFramePr>
              <p:cNvPr id="125960" name="Object 8"/>
              <p:cNvGraphicFramePr>
                <a:graphicFrameLocks noChangeAspect="1"/>
              </p:cNvGraphicFramePr>
              <p:nvPr/>
            </p:nvGraphicFramePr>
            <p:xfrm>
              <a:off x="240" y="1920"/>
              <a:ext cx="1056" cy="267"/>
            </p:xfrm>
            <a:graphic>
              <a:graphicData uri="http://schemas.openxmlformats.org/presentationml/2006/ole">
                <mc:AlternateContent xmlns:mc="http://schemas.openxmlformats.org/markup-compatibility/2006">
                  <mc:Choice xmlns:v="urn:schemas-microsoft-com:vml" Requires="v">
                    <p:oleObj spid="_x0000_s126039" name="Document" r:id="rId3" imgW="1095480" imgH="246960" progId="Word.Document.8">
                      <p:embed/>
                    </p:oleObj>
                  </mc:Choice>
                  <mc:Fallback>
                    <p:oleObj name="Document" r:id="rId3" imgW="1095480" imgH="246960" progId="Word.Document.8">
                      <p:embed/>
                      <p:pic>
                        <p:nvPicPr>
                          <p:cNvPr id="0" name="Object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0" y="1920"/>
                            <a:ext cx="1056" cy="2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25961" name="Text Box 9"/>
              <p:cNvSpPr txBox="1">
                <a:spLocks noChangeArrowheads="1"/>
              </p:cNvSpPr>
              <p:nvPr/>
            </p:nvSpPr>
            <p:spPr bwMode="auto">
              <a:xfrm>
                <a:off x="1160" y="1943"/>
                <a:ext cx="436"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a:solidFill>
                      <a:srgbClr val="003399"/>
                    </a:solidFill>
                  </a:rPr>
                  <a:t>1/độ.</a:t>
                </a:r>
              </a:p>
            </p:txBody>
          </p:sp>
        </p:grpSp>
      </p:grpSp>
      <p:grpSp>
        <p:nvGrpSpPr>
          <p:cNvPr id="125962" name="Group 10"/>
          <p:cNvGrpSpPr>
            <a:grpSpLocks/>
          </p:cNvGrpSpPr>
          <p:nvPr/>
        </p:nvGrpSpPr>
        <p:grpSpPr bwMode="auto">
          <a:xfrm>
            <a:off x="195263" y="66675"/>
            <a:ext cx="8656637" cy="2057400"/>
            <a:chOff x="96" y="96"/>
            <a:chExt cx="5453" cy="1296"/>
          </a:xfrm>
        </p:grpSpPr>
        <p:graphicFrame>
          <p:nvGraphicFramePr>
            <p:cNvPr id="125963" name="Object 11"/>
            <p:cNvGraphicFramePr>
              <a:graphicFrameLocks noChangeAspect="1"/>
            </p:cNvGraphicFramePr>
            <p:nvPr/>
          </p:nvGraphicFramePr>
          <p:xfrm>
            <a:off x="1632" y="1056"/>
            <a:ext cx="756" cy="291"/>
          </p:xfrm>
          <a:graphic>
            <a:graphicData uri="http://schemas.openxmlformats.org/presentationml/2006/ole">
              <mc:AlternateContent xmlns:mc="http://schemas.openxmlformats.org/markup-compatibility/2006">
                <mc:Choice xmlns:v="urn:schemas-microsoft-com:vml" Requires="v">
                  <p:oleObj spid="_x0000_s126040" name="Document" r:id="rId5" imgW="671040" imgH="233640" progId="Word.Document.8">
                    <p:embed/>
                  </p:oleObj>
                </mc:Choice>
                <mc:Fallback>
                  <p:oleObj name="Document" r:id="rId5" imgW="671040" imgH="233640" progId="Word.Document.8">
                    <p:embed/>
                    <p:pic>
                      <p:nvPicPr>
                        <p:cNvPr id="0" name="Object 1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632" y="1056"/>
                          <a:ext cx="756"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25964" name="Text Box 12"/>
            <p:cNvSpPr txBox="1">
              <a:spLocks noChangeArrowheads="1"/>
            </p:cNvSpPr>
            <p:nvPr/>
          </p:nvSpPr>
          <p:spPr bwMode="auto">
            <a:xfrm>
              <a:off x="96" y="96"/>
              <a:ext cx="5453" cy="12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20000"/>
                </a:spcBef>
                <a:buFontTx/>
                <a:buChar char="•"/>
              </a:pPr>
              <a:r>
                <a:rPr lang="en-US" sz="2800" b="1"/>
                <a:t>Thí dụ 2.9</a:t>
              </a:r>
              <a:r>
                <a:rPr lang="en-US" sz="2800"/>
                <a:t>. Một xà ngang tuyệt đối cứng AB đặt trên </a:t>
              </a:r>
            </a:p>
            <a:p>
              <a:pPr algn="l">
                <a:spcBef>
                  <a:spcPct val="20000"/>
                </a:spcBef>
                <a:buFontTx/>
                <a:buChar char="•"/>
              </a:pPr>
              <a:r>
                <a:rPr lang="en-US" sz="2800"/>
                <a:t>hai thanh </a:t>
              </a:r>
              <a:r>
                <a:rPr lang="en-US" sz="2800">
                  <a:solidFill>
                    <a:srgbClr val="000000"/>
                  </a:solidFill>
                </a:rPr>
                <a:t>thép AC và BD có diện tích mặt cắt ngang </a:t>
              </a:r>
            </a:p>
            <a:p>
              <a:pPr algn="l">
                <a:spcBef>
                  <a:spcPct val="20000"/>
                </a:spcBef>
                <a:buFontTx/>
                <a:buChar char="•"/>
              </a:pPr>
              <a:r>
                <a:rPr lang="en-US" sz="2800">
                  <a:solidFill>
                    <a:srgbClr val="000000"/>
                  </a:solidFill>
                </a:rPr>
                <a:t>F. Thanh thép có 2 bậc GH được gắn vào xà ngang </a:t>
              </a:r>
            </a:p>
            <a:p>
              <a:pPr algn="l">
                <a:spcBef>
                  <a:spcPct val="20000"/>
                </a:spcBef>
                <a:buFontTx/>
                <a:buChar char="•"/>
              </a:pPr>
              <a:r>
                <a:rPr lang="en-US" sz="2800">
                  <a:solidFill>
                    <a:srgbClr val="000000"/>
                  </a:solidFill>
                </a:rPr>
                <a:t>và có khe hở            so với nền</a:t>
              </a:r>
              <a:r>
                <a:rPr lang="en-US" sz="2800" b="1">
                  <a:solidFill>
                    <a:srgbClr val="000000"/>
                  </a:solidFill>
                </a:rPr>
                <a:t>  </a:t>
              </a:r>
            </a:p>
          </p:txBody>
        </p:sp>
      </p:grpSp>
      <p:grpSp>
        <p:nvGrpSpPr>
          <p:cNvPr id="125965" name="Group 13"/>
          <p:cNvGrpSpPr>
            <a:grpSpLocks/>
          </p:cNvGrpSpPr>
          <p:nvPr/>
        </p:nvGrpSpPr>
        <p:grpSpPr bwMode="auto">
          <a:xfrm>
            <a:off x="5243513" y="1552575"/>
            <a:ext cx="3538537" cy="4014788"/>
            <a:chOff x="3303" y="978"/>
            <a:chExt cx="2229" cy="2529"/>
          </a:xfrm>
        </p:grpSpPr>
        <p:sp>
          <p:nvSpPr>
            <p:cNvPr id="125966" name="Text Box 14"/>
            <p:cNvSpPr txBox="1">
              <a:spLocks noChangeArrowheads="1"/>
            </p:cNvSpPr>
            <p:nvPr/>
          </p:nvSpPr>
          <p:spPr bwMode="auto">
            <a:xfrm>
              <a:off x="4252" y="3136"/>
              <a:ext cx="314"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99"/>
                  </a:solidFill>
                </a:rPr>
                <a:t>R</a:t>
              </a:r>
            </a:p>
          </p:txBody>
        </p:sp>
        <p:sp>
          <p:nvSpPr>
            <p:cNvPr id="125967" name="Rectangle 15"/>
            <p:cNvSpPr>
              <a:spLocks noChangeArrowheads="1"/>
            </p:cNvSpPr>
            <p:nvPr/>
          </p:nvSpPr>
          <p:spPr bwMode="auto">
            <a:xfrm>
              <a:off x="3407" y="1082"/>
              <a:ext cx="2054" cy="172"/>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5968" name="Rectangle 16"/>
            <p:cNvSpPr>
              <a:spLocks noChangeArrowheads="1"/>
            </p:cNvSpPr>
            <p:nvPr/>
          </p:nvSpPr>
          <p:spPr bwMode="auto">
            <a:xfrm>
              <a:off x="3461" y="1250"/>
              <a:ext cx="145" cy="1706"/>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5969" name="Rectangle 17"/>
            <p:cNvSpPr>
              <a:spLocks noChangeArrowheads="1"/>
            </p:cNvSpPr>
            <p:nvPr/>
          </p:nvSpPr>
          <p:spPr bwMode="auto">
            <a:xfrm>
              <a:off x="5263" y="1250"/>
              <a:ext cx="145" cy="1706"/>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5970" name="Rectangle 18"/>
            <p:cNvSpPr>
              <a:spLocks noChangeArrowheads="1"/>
            </p:cNvSpPr>
            <p:nvPr/>
          </p:nvSpPr>
          <p:spPr bwMode="auto">
            <a:xfrm>
              <a:off x="4278" y="1251"/>
              <a:ext cx="359" cy="779"/>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5971" name="Rectangle 19"/>
            <p:cNvSpPr>
              <a:spLocks noChangeArrowheads="1"/>
            </p:cNvSpPr>
            <p:nvPr/>
          </p:nvSpPr>
          <p:spPr bwMode="auto">
            <a:xfrm>
              <a:off x="4392" y="2030"/>
              <a:ext cx="145" cy="780"/>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5972" name="Line 20"/>
            <p:cNvSpPr>
              <a:spLocks noChangeShapeType="1"/>
            </p:cNvSpPr>
            <p:nvPr/>
          </p:nvSpPr>
          <p:spPr bwMode="auto">
            <a:xfrm>
              <a:off x="3338" y="2956"/>
              <a:ext cx="219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5973" name="Line 21"/>
            <p:cNvSpPr>
              <a:spLocks noChangeShapeType="1"/>
            </p:cNvSpPr>
            <p:nvPr/>
          </p:nvSpPr>
          <p:spPr bwMode="auto">
            <a:xfrm>
              <a:off x="4462" y="988"/>
              <a:ext cx="0" cy="2074"/>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25974" name="Line 22"/>
            <p:cNvSpPr>
              <a:spLocks noChangeShapeType="1"/>
            </p:cNvSpPr>
            <p:nvPr/>
          </p:nvSpPr>
          <p:spPr bwMode="auto">
            <a:xfrm flipH="1">
              <a:off x="5393" y="2946"/>
              <a:ext cx="104" cy="1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5975" name="Line 23"/>
            <p:cNvSpPr>
              <a:spLocks noChangeShapeType="1"/>
            </p:cNvSpPr>
            <p:nvPr/>
          </p:nvSpPr>
          <p:spPr bwMode="auto">
            <a:xfrm flipH="1">
              <a:off x="5288" y="2946"/>
              <a:ext cx="105" cy="1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5976" name="Line 24"/>
            <p:cNvSpPr>
              <a:spLocks noChangeShapeType="1"/>
            </p:cNvSpPr>
            <p:nvPr/>
          </p:nvSpPr>
          <p:spPr bwMode="auto">
            <a:xfrm flipH="1">
              <a:off x="5184" y="2946"/>
              <a:ext cx="104" cy="1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5977" name="Line 25"/>
            <p:cNvSpPr>
              <a:spLocks noChangeShapeType="1"/>
            </p:cNvSpPr>
            <p:nvPr/>
          </p:nvSpPr>
          <p:spPr bwMode="auto">
            <a:xfrm flipH="1">
              <a:off x="5079" y="2946"/>
              <a:ext cx="105" cy="1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5978" name="Line 26"/>
            <p:cNvSpPr>
              <a:spLocks noChangeShapeType="1"/>
            </p:cNvSpPr>
            <p:nvPr/>
          </p:nvSpPr>
          <p:spPr bwMode="auto">
            <a:xfrm flipH="1">
              <a:off x="4975" y="2946"/>
              <a:ext cx="104" cy="1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5979" name="Line 27"/>
            <p:cNvSpPr>
              <a:spLocks noChangeShapeType="1"/>
            </p:cNvSpPr>
            <p:nvPr/>
          </p:nvSpPr>
          <p:spPr bwMode="auto">
            <a:xfrm flipH="1">
              <a:off x="4870" y="2946"/>
              <a:ext cx="105" cy="1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5980" name="Line 28"/>
            <p:cNvSpPr>
              <a:spLocks noChangeShapeType="1"/>
            </p:cNvSpPr>
            <p:nvPr/>
          </p:nvSpPr>
          <p:spPr bwMode="auto">
            <a:xfrm flipH="1">
              <a:off x="4766" y="2946"/>
              <a:ext cx="104" cy="1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5981" name="Line 29"/>
            <p:cNvSpPr>
              <a:spLocks noChangeShapeType="1"/>
            </p:cNvSpPr>
            <p:nvPr/>
          </p:nvSpPr>
          <p:spPr bwMode="auto">
            <a:xfrm flipH="1">
              <a:off x="4661" y="2946"/>
              <a:ext cx="105" cy="1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5982" name="Line 30"/>
            <p:cNvSpPr>
              <a:spLocks noChangeShapeType="1"/>
            </p:cNvSpPr>
            <p:nvPr/>
          </p:nvSpPr>
          <p:spPr bwMode="auto">
            <a:xfrm flipH="1">
              <a:off x="4557" y="2946"/>
              <a:ext cx="104" cy="1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5983" name="Line 31"/>
            <p:cNvSpPr>
              <a:spLocks noChangeShapeType="1"/>
            </p:cNvSpPr>
            <p:nvPr/>
          </p:nvSpPr>
          <p:spPr bwMode="auto">
            <a:xfrm flipH="1">
              <a:off x="4452" y="2946"/>
              <a:ext cx="105" cy="1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5984" name="Line 32"/>
            <p:cNvSpPr>
              <a:spLocks noChangeShapeType="1"/>
            </p:cNvSpPr>
            <p:nvPr/>
          </p:nvSpPr>
          <p:spPr bwMode="auto">
            <a:xfrm flipH="1">
              <a:off x="4348" y="2946"/>
              <a:ext cx="104" cy="1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5985" name="Line 33"/>
            <p:cNvSpPr>
              <a:spLocks noChangeShapeType="1"/>
            </p:cNvSpPr>
            <p:nvPr/>
          </p:nvSpPr>
          <p:spPr bwMode="auto">
            <a:xfrm flipH="1">
              <a:off x="4243" y="2946"/>
              <a:ext cx="105" cy="1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5986" name="Line 34"/>
            <p:cNvSpPr>
              <a:spLocks noChangeShapeType="1"/>
            </p:cNvSpPr>
            <p:nvPr/>
          </p:nvSpPr>
          <p:spPr bwMode="auto">
            <a:xfrm flipH="1">
              <a:off x="4139" y="2946"/>
              <a:ext cx="104" cy="1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5987" name="Line 35"/>
            <p:cNvSpPr>
              <a:spLocks noChangeShapeType="1"/>
            </p:cNvSpPr>
            <p:nvPr/>
          </p:nvSpPr>
          <p:spPr bwMode="auto">
            <a:xfrm flipH="1">
              <a:off x="4034" y="2946"/>
              <a:ext cx="105" cy="1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5988" name="Line 36"/>
            <p:cNvSpPr>
              <a:spLocks noChangeShapeType="1"/>
            </p:cNvSpPr>
            <p:nvPr/>
          </p:nvSpPr>
          <p:spPr bwMode="auto">
            <a:xfrm flipH="1">
              <a:off x="3930" y="2946"/>
              <a:ext cx="104" cy="1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5989" name="Line 37"/>
            <p:cNvSpPr>
              <a:spLocks noChangeShapeType="1"/>
            </p:cNvSpPr>
            <p:nvPr/>
          </p:nvSpPr>
          <p:spPr bwMode="auto">
            <a:xfrm flipH="1">
              <a:off x="3825" y="2946"/>
              <a:ext cx="105" cy="1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5990" name="Line 38"/>
            <p:cNvSpPr>
              <a:spLocks noChangeShapeType="1"/>
            </p:cNvSpPr>
            <p:nvPr/>
          </p:nvSpPr>
          <p:spPr bwMode="auto">
            <a:xfrm flipH="1">
              <a:off x="3721" y="2946"/>
              <a:ext cx="104" cy="1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5991" name="Line 39"/>
            <p:cNvSpPr>
              <a:spLocks noChangeShapeType="1"/>
            </p:cNvSpPr>
            <p:nvPr/>
          </p:nvSpPr>
          <p:spPr bwMode="auto">
            <a:xfrm flipH="1">
              <a:off x="3616" y="2946"/>
              <a:ext cx="105" cy="1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5992" name="Line 40"/>
            <p:cNvSpPr>
              <a:spLocks noChangeShapeType="1"/>
            </p:cNvSpPr>
            <p:nvPr/>
          </p:nvSpPr>
          <p:spPr bwMode="auto">
            <a:xfrm flipH="1">
              <a:off x="3512" y="2946"/>
              <a:ext cx="104" cy="1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5993" name="Line 41"/>
            <p:cNvSpPr>
              <a:spLocks noChangeShapeType="1"/>
            </p:cNvSpPr>
            <p:nvPr/>
          </p:nvSpPr>
          <p:spPr bwMode="auto">
            <a:xfrm flipH="1">
              <a:off x="3407" y="2946"/>
              <a:ext cx="105" cy="1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5994" name="Line 42"/>
            <p:cNvSpPr>
              <a:spLocks noChangeShapeType="1"/>
            </p:cNvSpPr>
            <p:nvPr/>
          </p:nvSpPr>
          <p:spPr bwMode="auto">
            <a:xfrm flipH="1">
              <a:off x="3303" y="2946"/>
              <a:ext cx="104" cy="1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5995" name="AutoShape 43"/>
            <p:cNvSpPr>
              <a:spLocks noChangeArrowheads="1"/>
            </p:cNvSpPr>
            <p:nvPr/>
          </p:nvSpPr>
          <p:spPr bwMode="auto">
            <a:xfrm>
              <a:off x="4443" y="2399"/>
              <a:ext cx="34" cy="40"/>
            </a:xfrm>
            <a:prstGeom prst="flowChartConnector">
              <a:avLst/>
            </a:prstGeom>
            <a:solidFill>
              <a:srgbClr val="000000"/>
            </a:solidFill>
            <a:ln w="9525">
              <a:solidFill>
                <a:srgbClr val="000000"/>
              </a:solidFill>
              <a:round/>
              <a:headEnd/>
              <a:tailEnd/>
            </a:ln>
          </p:spPr>
          <p:txBody>
            <a:bodyPr/>
            <a:lstStyle/>
            <a:p>
              <a:endParaRPr lang="en-US"/>
            </a:p>
          </p:txBody>
        </p:sp>
        <p:sp>
          <p:nvSpPr>
            <p:cNvPr id="125996" name="Line 44"/>
            <p:cNvSpPr>
              <a:spLocks noChangeShapeType="1"/>
            </p:cNvSpPr>
            <p:nvPr/>
          </p:nvSpPr>
          <p:spPr bwMode="auto">
            <a:xfrm>
              <a:off x="4462" y="2451"/>
              <a:ext cx="0" cy="247"/>
            </a:xfrm>
            <a:prstGeom prst="line">
              <a:avLst/>
            </a:prstGeom>
            <a:noFill/>
            <a:ln w="19050">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25997" name="Line 45"/>
            <p:cNvSpPr>
              <a:spLocks noChangeShapeType="1"/>
            </p:cNvSpPr>
            <p:nvPr/>
          </p:nvSpPr>
          <p:spPr bwMode="auto">
            <a:xfrm flipV="1">
              <a:off x="4462" y="2946"/>
              <a:ext cx="0" cy="420"/>
            </a:xfrm>
            <a:prstGeom prst="line">
              <a:avLst/>
            </a:prstGeom>
            <a:noFill/>
            <a:ln w="28575">
              <a:solidFill>
                <a:srgbClr val="000099"/>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25998" name="Line 46"/>
            <p:cNvSpPr>
              <a:spLocks noChangeShapeType="1"/>
            </p:cNvSpPr>
            <p:nvPr/>
          </p:nvSpPr>
          <p:spPr bwMode="auto">
            <a:xfrm flipH="1">
              <a:off x="3965" y="2050"/>
              <a:ext cx="20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5999" name="Line 47"/>
            <p:cNvSpPr>
              <a:spLocks noChangeShapeType="1"/>
            </p:cNvSpPr>
            <p:nvPr/>
          </p:nvSpPr>
          <p:spPr bwMode="auto">
            <a:xfrm flipH="1">
              <a:off x="3974" y="2431"/>
              <a:ext cx="21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6000" name="Line 48"/>
            <p:cNvSpPr>
              <a:spLocks noChangeShapeType="1"/>
            </p:cNvSpPr>
            <p:nvPr/>
          </p:nvSpPr>
          <p:spPr bwMode="auto">
            <a:xfrm flipH="1">
              <a:off x="3982" y="2811"/>
              <a:ext cx="21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6001" name="Line 49"/>
            <p:cNvSpPr>
              <a:spLocks noChangeShapeType="1"/>
            </p:cNvSpPr>
            <p:nvPr/>
          </p:nvSpPr>
          <p:spPr bwMode="auto">
            <a:xfrm>
              <a:off x="4034" y="1269"/>
              <a:ext cx="0" cy="782"/>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26002" name="Line 50"/>
            <p:cNvSpPr>
              <a:spLocks noChangeShapeType="1"/>
            </p:cNvSpPr>
            <p:nvPr/>
          </p:nvSpPr>
          <p:spPr bwMode="auto">
            <a:xfrm>
              <a:off x="4034" y="2051"/>
              <a:ext cx="0" cy="371"/>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26003" name="Line 51"/>
            <p:cNvSpPr>
              <a:spLocks noChangeShapeType="1"/>
            </p:cNvSpPr>
            <p:nvPr/>
          </p:nvSpPr>
          <p:spPr bwMode="auto">
            <a:xfrm>
              <a:off x="4034" y="2431"/>
              <a:ext cx="0" cy="382"/>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26004" name="Line 52"/>
            <p:cNvSpPr>
              <a:spLocks noChangeShapeType="1"/>
            </p:cNvSpPr>
            <p:nvPr/>
          </p:nvSpPr>
          <p:spPr bwMode="auto">
            <a:xfrm>
              <a:off x="3529" y="998"/>
              <a:ext cx="0" cy="2075"/>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26005" name="Line 53"/>
            <p:cNvSpPr>
              <a:spLocks noChangeShapeType="1"/>
            </p:cNvSpPr>
            <p:nvPr/>
          </p:nvSpPr>
          <p:spPr bwMode="auto">
            <a:xfrm>
              <a:off x="5331" y="978"/>
              <a:ext cx="0" cy="2074"/>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26006" name="Line 54"/>
            <p:cNvSpPr>
              <a:spLocks noChangeShapeType="1"/>
            </p:cNvSpPr>
            <p:nvPr/>
          </p:nvSpPr>
          <p:spPr bwMode="auto">
            <a:xfrm flipH="1">
              <a:off x="4739" y="2811"/>
              <a:ext cx="21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6007" name="Line 55"/>
            <p:cNvSpPr>
              <a:spLocks noChangeShapeType="1"/>
            </p:cNvSpPr>
            <p:nvPr/>
          </p:nvSpPr>
          <p:spPr bwMode="auto">
            <a:xfrm flipV="1">
              <a:off x="4932" y="2946"/>
              <a:ext cx="0" cy="163"/>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26008" name="Line 56"/>
            <p:cNvSpPr>
              <a:spLocks noChangeShapeType="1"/>
            </p:cNvSpPr>
            <p:nvPr/>
          </p:nvSpPr>
          <p:spPr bwMode="auto">
            <a:xfrm flipV="1">
              <a:off x="4932" y="2698"/>
              <a:ext cx="0" cy="2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6009" name="Line 57"/>
            <p:cNvSpPr>
              <a:spLocks noChangeShapeType="1"/>
            </p:cNvSpPr>
            <p:nvPr/>
          </p:nvSpPr>
          <p:spPr bwMode="auto">
            <a:xfrm>
              <a:off x="4932" y="2575"/>
              <a:ext cx="0" cy="246"/>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26010" name="Rectangle 58"/>
            <p:cNvSpPr>
              <a:spLocks noChangeArrowheads="1"/>
            </p:cNvSpPr>
            <p:nvPr/>
          </p:nvSpPr>
          <p:spPr bwMode="auto">
            <a:xfrm>
              <a:off x="4392" y="2804"/>
              <a:ext cx="145" cy="384"/>
            </a:xfrm>
            <a:prstGeom prst="rect">
              <a:avLst/>
            </a:prstGeom>
            <a:noFill/>
            <a:ln w="952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6011" name="Line 59"/>
            <p:cNvSpPr>
              <a:spLocks noChangeShapeType="1"/>
            </p:cNvSpPr>
            <p:nvPr/>
          </p:nvSpPr>
          <p:spPr bwMode="auto">
            <a:xfrm flipH="1">
              <a:off x="4131" y="3193"/>
              <a:ext cx="21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6012" name="Line 60"/>
            <p:cNvSpPr>
              <a:spLocks noChangeShapeType="1"/>
            </p:cNvSpPr>
            <p:nvPr/>
          </p:nvSpPr>
          <p:spPr bwMode="auto">
            <a:xfrm>
              <a:off x="4164" y="2821"/>
              <a:ext cx="0" cy="372"/>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26013" name="Line 61"/>
            <p:cNvSpPr>
              <a:spLocks noChangeShapeType="1"/>
            </p:cNvSpPr>
            <p:nvPr/>
          </p:nvSpPr>
          <p:spPr bwMode="auto">
            <a:xfrm flipH="1">
              <a:off x="4601" y="3193"/>
              <a:ext cx="21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6014" name="Line 62"/>
            <p:cNvSpPr>
              <a:spLocks noChangeShapeType="1"/>
            </p:cNvSpPr>
            <p:nvPr/>
          </p:nvSpPr>
          <p:spPr bwMode="auto">
            <a:xfrm>
              <a:off x="4791" y="2791"/>
              <a:ext cx="0" cy="163"/>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26015" name="Line 63"/>
            <p:cNvSpPr>
              <a:spLocks noChangeShapeType="1"/>
            </p:cNvSpPr>
            <p:nvPr/>
          </p:nvSpPr>
          <p:spPr bwMode="auto">
            <a:xfrm>
              <a:off x="4801" y="2946"/>
              <a:ext cx="0" cy="24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6016" name="Line 64"/>
            <p:cNvSpPr>
              <a:spLocks noChangeShapeType="1"/>
            </p:cNvSpPr>
            <p:nvPr/>
          </p:nvSpPr>
          <p:spPr bwMode="auto">
            <a:xfrm>
              <a:off x="4800" y="3216"/>
              <a:ext cx="0" cy="230"/>
            </a:xfrm>
            <a:prstGeom prst="line">
              <a:avLst/>
            </a:prstGeom>
            <a:noFill/>
            <a:ln w="9525">
              <a:solidFill>
                <a:srgbClr val="0000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126017" name="Text Box 65"/>
            <p:cNvSpPr txBox="1">
              <a:spLocks noChangeArrowheads="1"/>
            </p:cNvSpPr>
            <p:nvPr/>
          </p:nvSpPr>
          <p:spPr bwMode="auto">
            <a:xfrm>
              <a:off x="3555" y="1216"/>
              <a:ext cx="313"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A</a:t>
              </a:r>
            </a:p>
          </p:txBody>
        </p:sp>
        <p:sp>
          <p:nvSpPr>
            <p:cNvPr id="126018" name="Text Box 66"/>
            <p:cNvSpPr txBox="1">
              <a:spLocks noChangeArrowheads="1"/>
            </p:cNvSpPr>
            <p:nvPr/>
          </p:nvSpPr>
          <p:spPr bwMode="auto">
            <a:xfrm>
              <a:off x="3651" y="1739"/>
              <a:ext cx="314"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F</a:t>
              </a:r>
            </a:p>
          </p:txBody>
        </p:sp>
        <p:sp>
          <p:nvSpPr>
            <p:cNvPr id="126019" name="Text Box 67"/>
            <p:cNvSpPr txBox="1">
              <a:spLocks noChangeArrowheads="1"/>
            </p:cNvSpPr>
            <p:nvPr/>
          </p:nvSpPr>
          <p:spPr bwMode="auto">
            <a:xfrm>
              <a:off x="3564" y="2714"/>
              <a:ext cx="314"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C</a:t>
              </a:r>
            </a:p>
          </p:txBody>
        </p:sp>
        <p:sp>
          <p:nvSpPr>
            <p:cNvPr id="126020" name="Text Box 68"/>
            <p:cNvSpPr txBox="1">
              <a:spLocks noChangeArrowheads="1"/>
            </p:cNvSpPr>
            <p:nvPr/>
          </p:nvSpPr>
          <p:spPr bwMode="auto">
            <a:xfrm>
              <a:off x="5027" y="1216"/>
              <a:ext cx="313"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B</a:t>
              </a:r>
            </a:p>
          </p:txBody>
        </p:sp>
        <p:sp>
          <p:nvSpPr>
            <p:cNvPr id="126021" name="Text Box 69"/>
            <p:cNvSpPr txBox="1">
              <a:spLocks noChangeArrowheads="1"/>
            </p:cNvSpPr>
            <p:nvPr/>
          </p:nvSpPr>
          <p:spPr bwMode="auto">
            <a:xfrm>
              <a:off x="4592" y="1204"/>
              <a:ext cx="313"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G</a:t>
              </a:r>
            </a:p>
          </p:txBody>
        </p:sp>
        <p:sp>
          <p:nvSpPr>
            <p:cNvPr id="126022" name="Text Box 70"/>
            <p:cNvSpPr txBox="1">
              <a:spLocks noChangeArrowheads="1"/>
            </p:cNvSpPr>
            <p:nvPr/>
          </p:nvSpPr>
          <p:spPr bwMode="auto">
            <a:xfrm>
              <a:off x="4975" y="1668"/>
              <a:ext cx="313"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F</a:t>
              </a:r>
            </a:p>
          </p:txBody>
        </p:sp>
        <p:sp>
          <p:nvSpPr>
            <p:cNvPr id="126023" name="Line 71"/>
            <p:cNvSpPr>
              <a:spLocks noChangeShapeType="1"/>
            </p:cNvSpPr>
            <p:nvPr/>
          </p:nvSpPr>
          <p:spPr bwMode="auto">
            <a:xfrm flipV="1">
              <a:off x="3616" y="1874"/>
              <a:ext cx="105" cy="12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6024" name="Line 72"/>
            <p:cNvSpPr>
              <a:spLocks noChangeShapeType="1"/>
            </p:cNvSpPr>
            <p:nvPr/>
          </p:nvSpPr>
          <p:spPr bwMode="auto">
            <a:xfrm>
              <a:off x="5157" y="1864"/>
              <a:ext cx="106" cy="1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6025" name="Text Box 73"/>
            <p:cNvSpPr txBox="1">
              <a:spLocks noChangeArrowheads="1"/>
            </p:cNvSpPr>
            <p:nvPr/>
          </p:nvSpPr>
          <p:spPr bwMode="auto">
            <a:xfrm>
              <a:off x="4487" y="2575"/>
              <a:ext cx="314"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H</a:t>
              </a:r>
            </a:p>
          </p:txBody>
        </p:sp>
        <p:sp>
          <p:nvSpPr>
            <p:cNvPr id="126026" name="Text Box 74"/>
            <p:cNvSpPr txBox="1">
              <a:spLocks noChangeArrowheads="1"/>
            </p:cNvSpPr>
            <p:nvPr/>
          </p:nvSpPr>
          <p:spPr bwMode="auto">
            <a:xfrm>
              <a:off x="4191" y="2451"/>
              <a:ext cx="314"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solidFill>
                    <a:srgbClr val="CC3300"/>
                  </a:solidFill>
                  <a:latin typeface="Times New Roman" pitchFamily="18" charset="0"/>
                  <a:cs typeface="Times New Roman" pitchFamily="18" charset="0"/>
                </a:rPr>
                <a:t>P</a:t>
              </a:r>
            </a:p>
          </p:txBody>
        </p:sp>
        <p:sp>
          <p:nvSpPr>
            <p:cNvPr id="126027" name="Text Box 75"/>
            <p:cNvSpPr txBox="1">
              <a:spLocks noChangeArrowheads="1"/>
            </p:cNvSpPr>
            <p:nvPr/>
          </p:nvSpPr>
          <p:spPr bwMode="auto">
            <a:xfrm rot="16200000">
              <a:off x="3789" y="1387"/>
              <a:ext cx="418"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2c</a:t>
              </a:r>
            </a:p>
          </p:txBody>
        </p:sp>
        <p:sp>
          <p:nvSpPr>
            <p:cNvPr id="126028" name="Text Box 76"/>
            <p:cNvSpPr txBox="1">
              <a:spLocks noChangeArrowheads="1"/>
            </p:cNvSpPr>
            <p:nvPr/>
          </p:nvSpPr>
          <p:spPr bwMode="auto">
            <a:xfrm rot="16200000">
              <a:off x="3768" y="1962"/>
              <a:ext cx="418"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c</a:t>
              </a:r>
            </a:p>
          </p:txBody>
        </p:sp>
        <p:sp>
          <p:nvSpPr>
            <p:cNvPr id="126029" name="Text Box 77"/>
            <p:cNvSpPr txBox="1">
              <a:spLocks noChangeArrowheads="1"/>
            </p:cNvSpPr>
            <p:nvPr/>
          </p:nvSpPr>
          <p:spPr bwMode="auto">
            <a:xfrm rot="16200000">
              <a:off x="3767" y="2319"/>
              <a:ext cx="418"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c</a:t>
              </a:r>
            </a:p>
          </p:txBody>
        </p:sp>
        <p:sp>
          <p:nvSpPr>
            <p:cNvPr id="126030" name="Text Box 78"/>
            <p:cNvSpPr txBox="1">
              <a:spLocks noChangeArrowheads="1"/>
            </p:cNvSpPr>
            <p:nvPr/>
          </p:nvSpPr>
          <p:spPr bwMode="auto">
            <a:xfrm rot="16200000">
              <a:off x="4718" y="2474"/>
              <a:ext cx="313"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l-GR" noProof="1"/>
                <a:t>Δ</a:t>
              </a:r>
              <a:endParaRPr lang="en-US"/>
            </a:p>
          </p:txBody>
        </p:sp>
        <p:sp>
          <p:nvSpPr>
            <p:cNvPr id="126031" name="Text Box 79"/>
            <p:cNvSpPr txBox="1">
              <a:spLocks noChangeArrowheads="1"/>
            </p:cNvSpPr>
            <p:nvPr/>
          </p:nvSpPr>
          <p:spPr bwMode="auto">
            <a:xfrm rot="16200000">
              <a:off x="4496" y="3085"/>
              <a:ext cx="418"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l-GR" noProof="1"/>
                <a:t>Δ</a:t>
              </a:r>
              <a:r>
                <a:rPr lang="en-US" baseline="-25000" noProof="1"/>
                <a:t>R</a:t>
              </a:r>
              <a:endParaRPr lang="en-US"/>
            </a:p>
          </p:txBody>
        </p:sp>
        <p:sp>
          <p:nvSpPr>
            <p:cNvPr id="126032" name="Text Box 80"/>
            <p:cNvSpPr txBox="1">
              <a:spLocks noChangeArrowheads="1"/>
            </p:cNvSpPr>
            <p:nvPr/>
          </p:nvSpPr>
          <p:spPr bwMode="auto">
            <a:xfrm rot="16200000">
              <a:off x="3660" y="2910"/>
              <a:ext cx="418"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l-GR" noProof="1"/>
                <a:t>Δ</a:t>
              </a:r>
              <a:r>
                <a:rPr lang="en-US" baseline="-25000" noProof="1"/>
                <a:t>H</a:t>
              </a:r>
              <a:endParaRPr lang="en-US"/>
            </a:p>
          </p:txBody>
        </p:sp>
        <p:sp>
          <p:nvSpPr>
            <p:cNvPr id="126033" name="Text Box 81"/>
            <p:cNvSpPr txBox="1">
              <a:spLocks noChangeArrowheads="1"/>
            </p:cNvSpPr>
            <p:nvPr/>
          </p:nvSpPr>
          <p:spPr bwMode="auto">
            <a:xfrm>
              <a:off x="4661" y="1462"/>
              <a:ext cx="418"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2F</a:t>
              </a:r>
            </a:p>
          </p:txBody>
        </p:sp>
        <p:sp>
          <p:nvSpPr>
            <p:cNvPr id="126034" name="Line 82"/>
            <p:cNvSpPr>
              <a:spLocks noChangeShapeType="1"/>
            </p:cNvSpPr>
            <p:nvPr/>
          </p:nvSpPr>
          <p:spPr bwMode="auto">
            <a:xfrm flipV="1">
              <a:off x="4636" y="1648"/>
              <a:ext cx="103" cy="1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6035" name="Text Box 83"/>
            <p:cNvSpPr txBox="1">
              <a:spLocks noChangeArrowheads="1"/>
            </p:cNvSpPr>
            <p:nvPr/>
          </p:nvSpPr>
          <p:spPr bwMode="auto">
            <a:xfrm>
              <a:off x="5045" y="2715"/>
              <a:ext cx="418"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D</a:t>
              </a:r>
            </a:p>
          </p:txBody>
        </p:sp>
        <p:sp>
          <p:nvSpPr>
            <p:cNvPr id="126036" name="Line 84"/>
            <p:cNvSpPr>
              <a:spLocks noChangeShapeType="1"/>
            </p:cNvSpPr>
            <p:nvPr/>
          </p:nvSpPr>
          <p:spPr bwMode="auto">
            <a:xfrm flipV="1">
              <a:off x="4521" y="2214"/>
              <a:ext cx="232" cy="20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6037" name="Text Box 85"/>
            <p:cNvSpPr txBox="1">
              <a:spLocks noChangeArrowheads="1"/>
            </p:cNvSpPr>
            <p:nvPr/>
          </p:nvSpPr>
          <p:spPr bwMode="auto">
            <a:xfrm>
              <a:off x="4695" y="2008"/>
              <a:ext cx="314"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F</a:t>
              </a:r>
            </a:p>
          </p:txBody>
        </p:sp>
        <p:sp>
          <p:nvSpPr>
            <p:cNvPr id="126038" name="Line 86"/>
            <p:cNvSpPr>
              <a:spLocks noChangeShapeType="1"/>
            </p:cNvSpPr>
            <p:nvPr/>
          </p:nvSpPr>
          <p:spPr bwMode="auto">
            <a:xfrm flipH="1">
              <a:off x="3909" y="3024"/>
              <a:ext cx="240" cy="1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125962"/>
                                        </p:tgtEl>
                                        <p:attrNameLst>
                                          <p:attrName>style.visibility</p:attrName>
                                        </p:attrNameLst>
                                      </p:cBhvr>
                                      <p:to>
                                        <p:strVal val="visible"/>
                                      </p:to>
                                    </p:set>
                                    <p:animEffect transition="in" filter="wheel(4)">
                                      <p:cBhvr>
                                        <p:cTn id="7" dur="2000"/>
                                        <p:tgtEl>
                                          <p:spTgt spid="12596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125965"/>
                                        </p:tgtEl>
                                        <p:attrNameLst>
                                          <p:attrName>style.visibility</p:attrName>
                                        </p:attrNameLst>
                                      </p:cBhvr>
                                      <p:to>
                                        <p:strVal val="visible"/>
                                      </p:to>
                                    </p:set>
                                    <p:animEffect transition="in" filter="wheel(4)">
                                      <p:cBhvr>
                                        <p:cTn id="12" dur="2000"/>
                                        <p:tgtEl>
                                          <p:spTgt spid="12596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125954"/>
                                        </p:tgtEl>
                                        <p:attrNameLst>
                                          <p:attrName>style.visibility</p:attrName>
                                        </p:attrNameLst>
                                      </p:cBhvr>
                                      <p:to>
                                        <p:strVal val="visible"/>
                                      </p:to>
                                    </p:set>
                                    <p:animEffect transition="in" filter="checkerboard(across)">
                                      <p:cBhvr>
                                        <p:cTn id="17" dur="500"/>
                                        <p:tgtEl>
                                          <p:spTgt spid="12595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125955"/>
                                        </p:tgtEl>
                                        <p:attrNameLst>
                                          <p:attrName>style.visibility</p:attrName>
                                        </p:attrNameLst>
                                      </p:cBhvr>
                                      <p:to>
                                        <p:strVal val="visible"/>
                                      </p:to>
                                    </p:set>
                                    <p:animEffect transition="in" filter="wipe(up)">
                                      <p:cBhvr>
                                        <p:cTn id="22" dur="3000"/>
                                        <p:tgtEl>
                                          <p:spTgt spid="125955"/>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125957"/>
                                        </p:tgtEl>
                                        <p:attrNameLst>
                                          <p:attrName>style.visibility</p:attrName>
                                        </p:attrNameLst>
                                      </p:cBhvr>
                                      <p:to>
                                        <p:strVal val="visible"/>
                                      </p:to>
                                    </p:set>
                                    <p:animEffect transition="in" filter="wheel(4)">
                                      <p:cBhvr>
                                        <p:cTn id="27" dur="2000"/>
                                        <p:tgtEl>
                                          <p:spTgt spid="1259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5954" grpId="0" autoUpdateAnimBg="0"/>
      <p:bldP spid="125955" grpId="0"/>
    </p:bldLst>
  </p:timing>
</p:sld>
</file>

<file path=ppt/slides/slide7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26978" name="Text Box 2"/>
          <p:cNvSpPr txBox="1">
            <a:spLocks noChangeArrowheads="1"/>
          </p:cNvSpPr>
          <p:nvPr/>
        </p:nvSpPr>
        <p:spPr bwMode="auto">
          <a:xfrm>
            <a:off x="320675" y="304800"/>
            <a:ext cx="882332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0000"/>
                </a:solidFill>
              </a:rPr>
              <a:t> </a:t>
            </a:r>
            <a:r>
              <a:rPr lang="en-US" sz="2800"/>
              <a:t>Nội lực và biến dạng trong 2 thanh bên là  như nhau. </a:t>
            </a:r>
          </a:p>
        </p:txBody>
      </p:sp>
      <p:grpSp>
        <p:nvGrpSpPr>
          <p:cNvPr id="126979" name="Group 3"/>
          <p:cNvGrpSpPr>
            <a:grpSpLocks/>
          </p:cNvGrpSpPr>
          <p:nvPr/>
        </p:nvGrpSpPr>
        <p:grpSpPr bwMode="auto">
          <a:xfrm>
            <a:off x="385763" y="885825"/>
            <a:ext cx="8529637" cy="1050925"/>
            <a:chOff x="243" y="558"/>
            <a:chExt cx="5373" cy="662"/>
          </a:xfrm>
        </p:grpSpPr>
        <p:graphicFrame>
          <p:nvGraphicFramePr>
            <p:cNvPr id="126980" name="Object 4"/>
            <p:cNvGraphicFramePr>
              <a:graphicFrameLocks noChangeAspect="1"/>
            </p:cNvGraphicFramePr>
            <p:nvPr/>
          </p:nvGraphicFramePr>
          <p:xfrm>
            <a:off x="243" y="558"/>
            <a:ext cx="525" cy="328"/>
          </p:xfrm>
          <a:graphic>
            <a:graphicData uri="http://schemas.openxmlformats.org/presentationml/2006/ole">
              <mc:AlternateContent xmlns:mc="http://schemas.openxmlformats.org/markup-compatibility/2006">
                <mc:Choice xmlns:v="urn:schemas-microsoft-com:vml" Requires="v">
                  <p:oleObj spid="_x0000_s127066" name="Document" r:id="rId3" imgW="504720" imgH="233640" progId="Word.Document.8">
                    <p:embed/>
                  </p:oleObj>
                </mc:Choice>
                <mc:Fallback>
                  <p:oleObj name="Document" r:id="rId3" imgW="504720" imgH="233640" progId="Word.Document.8">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3" y="558"/>
                          <a:ext cx="525" cy="3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26981" name="Text Box 5"/>
            <p:cNvSpPr txBox="1">
              <a:spLocks noChangeArrowheads="1"/>
            </p:cNvSpPr>
            <p:nvPr/>
          </p:nvSpPr>
          <p:spPr bwMode="auto">
            <a:xfrm>
              <a:off x="521" y="624"/>
              <a:ext cx="5095" cy="5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0000"/>
                  </a:solidFill>
                </a:rPr>
                <a:t>-</a:t>
              </a:r>
              <a:r>
                <a:rPr lang="en-US" sz="2800">
                  <a:solidFill>
                    <a:srgbClr val="0066CC"/>
                  </a:solidFill>
                </a:rPr>
                <a:t>chuyển vị của mặt dưới H của thanh giữa khi mặt này vừa chạm vào nền</a:t>
              </a:r>
              <a:r>
                <a:rPr lang="en-US" sz="2800">
                  <a:solidFill>
                    <a:srgbClr val="336600"/>
                  </a:solidFill>
                </a:rPr>
                <a:t> </a:t>
              </a:r>
            </a:p>
          </p:txBody>
        </p:sp>
      </p:grpSp>
      <p:sp>
        <p:nvSpPr>
          <p:cNvPr id="126982" name="Text Box 6"/>
          <p:cNvSpPr txBox="1">
            <a:spLocks noChangeArrowheads="1"/>
          </p:cNvSpPr>
          <p:nvPr/>
        </p:nvSpPr>
        <p:spPr bwMode="auto">
          <a:xfrm>
            <a:off x="385763" y="3757613"/>
            <a:ext cx="4140200" cy="2654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Chuyển vị  Δ</a:t>
            </a:r>
            <a:r>
              <a:rPr lang="en-US" sz="2800" baseline="-25000"/>
              <a:t>H</a:t>
            </a:r>
            <a:r>
              <a:rPr lang="en-US" sz="2800"/>
              <a:t> phụ thuộc </a:t>
            </a:r>
          </a:p>
          <a:p>
            <a:pPr algn="l"/>
            <a:r>
              <a:rPr lang="en-US" sz="2800"/>
              <a:t>vào biến dạng thanh </a:t>
            </a:r>
          </a:p>
          <a:p>
            <a:pPr algn="l"/>
            <a:r>
              <a:rPr lang="en-US" sz="2800"/>
              <a:t>giữa và thanh cạnh .</a:t>
            </a:r>
          </a:p>
          <a:p>
            <a:pPr algn="l"/>
            <a:r>
              <a:rPr lang="en-US" sz="2800"/>
              <a:t>P</a:t>
            </a:r>
            <a:r>
              <a:rPr lang="en-US" sz="2800" baseline="-25000"/>
              <a:t>O</a:t>
            </a:r>
            <a:r>
              <a:rPr lang="en-US" sz="2800"/>
              <a:t> -  giá trị của lực P </a:t>
            </a:r>
          </a:p>
          <a:p>
            <a:pPr algn="l"/>
            <a:r>
              <a:rPr lang="en-US" sz="2800"/>
              <a:t>khi mặt dưới H chạm </a:t>
            </a:r>
          </a:p>
          <a:p>
            <a:pPr algn="l"/>
            <a:r>
              <a:rPr lang="en-US" sz="2800"/>
              <a:t>v</a:t>
            </a:r>
            <a:r>
              <a:rPr lang="en-US" sz="2800">
                <a:latin typeface="Times New Roman"/>
              </a:rPr>
              <a:t>à</a:t>
            </a:r>
            <a:r>
              <a:rPr lang="en-US" sz="2800"/>
              <a:t>o nền.</a:t>
            </a:r>
          </a:p>
        </p:txBody>
      </p:sp>
      <p:sp>
        <p:nvSpPr>
          <p:cNvPr id="126983" name="Text Box 7"/>
          <p:cNvSpPr txBox="1">
            <a:spLocks noChangeArrowheads="1"/>
          </p:cNvSpPr>
          <p:nvPr/>
        </p:nvSpPr>
        <p:spPr bwMode="auto">
          <a:xfrm>
            <a:off x="654050" y="236220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grpSp>
        <p:nvGrpSpPr>
          <p:cNvPr id="126984" name="Group 8"/>
          <p:cNvGrpSpPr>
            <a:grpSpLocks/>
          </p:cNvGrpSpPr>
          <p:nvPr/>
        </p:nvGrpSpPr>
        <p:grpSpPr bwMode="auto">
          <a:xfrm>
            <a:off x="4800600" y="2057400"/>
            <a:ext cx="3995738" cy="4254500"/>
            <a:chOff x="3024" y="1296"/>
            <a:chExt cx="2517" cy="2680"/>
          </a:xfrm>
        </p:grpSpPr>
        <p:sp>
          <p:nvSpPr>
            <p:cNvPr id="126985" name="Rectangle 9"/>
            <p:cNvSpPr>
              <a:spLocks noChangeArrowheads="1"/>
            </p:cNvSpPr>
            <p:nvPr/>
          </p:nvSpPr>
          <p:spPr bwMode="auto">
            <a:xfrm>
              <a:off x="3141" y="1402"/>
              <a:ext cx="2320" cy="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6986" name="Rectangle 10"/>
            <p:cNvSpPr>
              <a:spLocks noChangeArrowheads="1"/>
            </p:cNvSpPr>
            <p:nvPr/>
          </p:nvSpPr>
          <p:spPr bwMode="auto">
            <a:xfrm>
              <a:off x="3203" y="1573"/>
              <a:ext cx="163" cy="1736"/>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6987" name="Rectangle 11"/>
            <p:cNvSpPr>
              <a:spLocks noChangeArrowheads="1"/>
            </p:cNvSpPr>
            <p:nvPr/>
          </p:nvSpPr>
          <p:spPr bwMode="auto">
            <a:xfrm>
              <a:off x="5237" y="1573"/>
              <a:ext cx="163" cy="1736"/>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6988" name="Rectangle 12"/>
            <p:cNvSpPr>
              <a:spLocks noChangeArrowheads="1"/>
            </p:cNvSpPr>
            <p:nvPr/>
          </p:nvSpPr>
          <p:spPr bwMode="auto">
            <a:xfrm>
              <a:off x="4125" y="1574"/>
              <a:ext cx="405" cy="792"/>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6989" name="Rectangle 13"/>
            <p:cNvSpPr>
              <a:spLocks noChangeArrowheads="1"/>
            </p:cNvSpPr>
            <p:nvPr/>
          </p:nvSpPr>
          <p:spPr bwMode="auto">
            <a:xfrm>
              <a:off x="4253" y="2366"/>
              <a:ext cx="164" cy="794"/>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6990" name="Line 14"/>
            <p:cNvSpPr>
              <a:spLocks noChangeShapeType="1"/>
            </p:cNvSpPr>
            <p:nvPr/>
          </p:nvSpPr>
          <p:spPr bwMode="auto">
            <a:xfrm>
              <a:off x="3064" y="3309"/>
              <a:ext cx="247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6991" name="Line 15"/>
            <p:cNvSpPr>
              <a:spLocks noChangeShapeType="1"/>
            </p:cNvSpPr>
            <p:nvPr/>
          </p:nvSpPr>
          <p:spPr bwMode="auto">
            <a:xfrm>
              <a:off x="4332" y="1306"/>
              <a:ext cx="0" cy="2111"/>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26992" name="Line 16"/>
            <p:cNvSpPr>
              <a:spLocks noChangeShapeType="1"/>
            </p:cNvSpPr>
            <p:nvPr/>
          </p:nvSpPr>
          <p:spPr bwMode="auto">
            <a:xfrm flipH="1">
              <a:off x="5384" y="3299"/>
              <a:ext cx="117"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6993" name="Line 17"/>
            <p:cNvSpPr>
              <a:spLocks noChangeShapeType="1"/>
            </p:cNvSpPr>
            <p:nvPr/>
          </p:nvSpPr>
          <p:spPr bwMode="auto">
            <a:xfrm flipH="1">
              <a:off x="5265" y="3299"/>
              <a:ext cx="119"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6994" name="Line 18"/>
            <p:cNvSpPr>
              <a:spLocks noChangeShapeType="1"/>
            </p:cNvSpPr>
            <p:nvPr/>
          </p:nvSpPr>
          <p:spPr bwMode="auto">
            <a:xfrm flipH="1">
              <a:off x="5148" y="3299"/>
              <a:ext cx="117"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6995" name="Line 19"/>
            <p:cNvSpPr>
              <a:spLocks noChangeShapeType="1"/>
            </p:cNvSpPr>
            <p:nvPr/>
          </p:nvSpPr>
          <p:spPr bwMode="auto">
            <a:xfrm flipH="1">
              <a:off x="5029" y="3299"/>
              <a:ext cx="119"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6996" name="Line 20"/>
            <p:cNvSpPr>
              <a:spLocks noChangeShapeType="1"/>
            </p:cNvSpPr>
            <p:nvPr/>
          </p:nvSpPr>
          <p:spPr bwMode="auto">
            <a:xfrm flipH="1">
              <a:off x="4912" y="3299"/>
              <a:ext cx="117"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6997" name="Line 21"/>
            <p:cNvSpPr>
              <a:spLocks noChangeShapeType="1"/>
            </p:cNvSpPr>
            <p:nvPr/>
          </p:nvSpPr>
          <p:spPr bwMode="auto">
            <a:xfrm flipH="1">
              <a:off x="4793" y="3299"/>
              <a:ext cx="119"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6998" name="Line 22"/>
            <p:cNvSpPr>
              <a:spLocks noChangeShapeType="1"/>
            </p:cNvSpPr>
            <p:nvPr/>
          </p:nvSpPr>
          <p:spPr bwMode="auto">
            <a:xfrm flipH="1">
              <a:off x="4676" y="3299"/>
              <a:ext cx="117"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6999" name="Line 23"/>
            <p:cNvSpPr>
              <a:spLocks noChangeShapeType="1"/>
            </p:cNvSpPr>
            <p:nvPr/>
          </p:nvSpPr>
          <p:spPr bwMode="auto">
            <a:xfrm flipH="1">
              <a:off x="4557" y="3299"/>
              <a:ext cx="119"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7000" name="Line 24"/>
            <p:cNvSpPr>
              <a:spLocks noChangeShapeType="1"/>
            </p:cNvSpPr>
            <p:nvPr/>
          </p:nvSpPr>
          <p:spPr bwMode="auto">
            <a:xfrm flipH="1">
              <a:off x="4440" y="3299"/>
              <a:ext cx="117"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7001" name="Line 25"/>
            <p:cNvSpPr>
              <a:spLocks noChangeShapeType="1"/>
            </p:cNvSpPr>
            <p:nvPr/>
          </p:nvSpPr>
          <p:spPr bwMode="auto">
            <a:xfrm flipH="1">
              <a:off x="4321" y="3299"/>
              <a:ext cx="119"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7002" name="Line 26"/>
            <p:cNvSpPr>
              <a:spLocks noChangeShapeType="1"/>
            </p:cNvSpPr>
            <p:nvPr/>
          </p:nvSpPr>
          <p:spPr bwMode="auto">
            <a:xfrm flipH="1">
              <a:off x="4204" y="3299"/>
              <a:ext cx="117"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7003" name="Line 27"/>
            <p:cNvSpPr>
              <a:spLocks noChangeShapeType="1"/>
            </p:cNvSpPr>
            <p:nvPr/>
          </p:nvSpPr>
          <p:spPr bwMode="auto">
            <a:xfrm flipH="1">
              <a:off x="4085" y="3299"/>
              <a:ext cx="119"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7004" name="Line 28"/>
            <p:cNvSpPr>
              <a:spLocks noChangeShapeType="1"/>
            </p:cNvSpPr>
            <p:nvPr/>
          </p:nvSpPr>
          <p:spPr bwMode="auto">
            <a:xfrm flipH="1">
              <a:off x="3968" y="3299"/>
              <a:ext cx="117"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7005" name="Line 29"/>
            <p:cNvSpPr>
              <a:spLocks noChangeShapeType="1"/>
            </p:cNvSpPr>
            <p:nvPr/>
          </p:nvSpPr>
          <p:spPr bwMode="auto">
            <a:xfrm flipH="1">
              <a:off x="3849" y="3299"/>
              <a:ext cx="119"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7006" name="Line 30"/>
            <p:cNvSpPr>
              <a:spLocks noChangeShapeType="1"/>
            </p:cNvSpPr>
            <p:nvPr/>
          </p:nvSpPr>
          <p:spPr bwMode="auto">
            <a:xfrm flipH="1">
              <a:off x="3732" y="3299"/>
              <a:ext cx="117"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7007" name="Line 31"/>
            <p:cNvSpPr>
              <a:spLocks noChangeShapeType="1"/>
            </p:cNvSpPr>
            <p:nvPr/>
          </p:nvSpPr>
          <p:spPr bwMode="auto">
            <a:xfrm flipH="1">
              <a:off x="3613" y="3299"/>
              <a:ext cx="119"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7008" name="Line 32"/>
            <p:cNvSpPr>
              <a:spLocks noChangeShapeType="1"/>
            </p:cNvSpPr>
            <p:nvPr/>
          </p:nvSpPr>
          <p:spPr bwMode="auto">
            <a:xfrm flipH="1">
              <a:off x="3496" y="3299"/>
              <a:ext cx="117"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7009" name="Line 33"/>
            <p:cNvSpPr>
              <a:spLocks noChangeShapeType="1"/>
            </p:cNvSpPr>
            <p:nvPr/>
          </p:nvSpPr>
          <p:spPr bwMode="auto">
            <a:xfrm flipH="1">
              <a:off x="3377" y="3299"/>
              <a:ext cx="119"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7010" name="Line 34"/>
            <p:cNvSpPr>
              <a:spLocks noChangeShapeType="1"/>
            </p:cNvSpPr>
            <p:nvPr/>
          </p:nvSpPr>
          <p:spPr bwMode="auto">
            <a:xfrm flipH="1">
              <a:off x="3260" y="3299"/>
              <a:ext cx="117"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7011" name="Line 35"/>
            <p:cNvSpPr>
              <a:spLocks noChangeShapeType="1"/>
            </p:cNvSpPr>
            <p:nvPr/>
          </p:nvSpPr>
          <p:spPr bwMode="auto">
            <a:xfrm flipH="1">
              <a:off x="3141" y="3299"/>
              <a:ext cx="119"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7012" name="Line 36"/>
            <p:cNvSpPr>
              <a:spLocks noChangeShapeType="1"/>
            </p:cNvSpPr>
            <p:nvPr/>
          </p:nvSpPr>
          <p:spPr bwMode="auto">
            <a:xfrm flipH="1">
              <a:off x="3024" y="3299"/>
              <a:ext cx="117"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7013" name="AutoShape 37"/>
            <p:cNvSpPr>
              <a:spLocks noChangeArrowheads="1"/>
            </p:cNvSpPr>
            <p:nvPr/>
          </p:nvSpPr>
          <p:spPr bwMode="auto">
            <a:xfrm>
              <a:off x="4312" y="2742"/>
              <a:ext cx="38" cy="41"/>
            </a:xfrm>
            <a:prstGeom prst="flowChartConnector">
              <a:avLst/>
            </a:prstGeom>
            <a:solidFill>
              <a:srgbClr val="000000"/>
            </a:solidFill>
            <a:ln w="9525">
              <a:solidFill>
                <a:srgbClr val="000000"/>
              </a:solidFill>
              <a:round/>
              <a:headEnd/>
              <a:tailEnd/>
            </a:ln>
          </p:spPr>
          <p:txBody>
            <a:bodyPr/>
            <a:lstStyle/>
            <a:p>
              <a:endParaRPr lang="en-US"/>
            </a:p>
          </p:txBody>
        </p:sp>
        <p:sp>
          <p:nvSpPr>
            <p:cNvPr id="127014" name="Line 38"/>
            <p:cNvSpPr>
              <a:spLocks noChangeShapeType="1"/>
            </p:cNvSpPr>
            <p:nvPr/>
          </p:nvSpPr>
          <p:spPr bwMode="auto">
            <a:xfrm>
              <a:off x="4332" y="2795"/>
              <a:ext cx="0" cy="252"/>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27015" name="Line 39"/>
            <p:cNvSpPr>
              <a:spLocks noChangeShapeType="1"/>
            </p:cNvSpPr>
            <p:nvPr/>
          </p:nvSpPr>
          <p:spPr bwMode="auto">
            <a:xfrm flipV="1">
              <a:off x="4332" y="3299"/>
              <a:ext cx="0" cy="409"/>
            </a:xfrm>
            <a:prstGeom prst="line">
              <a:avLst/>
            </a:prstGeom>
            <a:noFill/>
            <a:ln w="28575">
              <a:solidFill>
                <a:srgbClr val="0066CC"/>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27016" name="Line 40"/>
            <p:cNvSpPr>
              <a:spLocks noChangeShapeType="1"/>
            </p:cNvSpPr>
            <p:nvPr/>
          </p:nvSpPr>
          <p:spPr bwMode="auto">
            <a:xfrm flipH="1">
              <a:off x="3772" y="2387"/>
              <a:ext cx="23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7017" name="Line 41"/>
            <p:cNvSpPr>
              <a:spLocks noChangeShapeType="1"/>
            </p:cNvSpPr>
            <p:nvPr/>
          </p:nvSpPr>
          <p:spPr bwMode="auto">
            <a:xfrm flipH="1">
              <a:off x="3781" y="2774"/>
              <a:ext cx="24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7018" name="Line 42"/>
            <p:cNvSpPr>
              <a:spLocks noChangeShapeType="1"/>
            </p:cNvSpPr>
            <p:nvPr/>
          </p:nvSpPr>
          <p:spPr bwMode="auto">
            <a:xfrm flipH="1">
              <a:off x="3791" y="3162"/>
              <a:ext cx="24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7019" name="Line 43"/>
            <p:cNvSpPr>
              <a:spLocks noChangeShapeType="1"/>
            </p:cNvSpPr>
            <p:nvPr/>
          </p:nvSpPr>
          <p:spPr bwMode="auto">
            <a:xfrm>
              <a:off x="3849" y="1592"/>
              <a:ext cx="0" cy="796"/>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27020" name="Line 44"/>
            <p:cNvSpPr>
              <a:spLocks noChangeShapeType="1"/>
            </p:cNvSpPr>
            <p:nvPr/>
          </p:nvSpPr>
          <p:spPr bwMode="auto">
            <a:xfrm>
              <a:off x="3849" y="2388"/>
              <a:ext cx="0" cy="378"/>
            </a:xfrm>
            <a:prstGeom prst="line">
              <a:avLst/>
            </a:prstGeom>
            <a:noFill/>
            <a:ln w="9525">
              <a:solidFill>
                <a:srgbClr val="000000"/>
              </a:solidFill>
              <a:round/>
              <a:headEnd type="stealth" w="sm" len="me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27021" name="Line 45"/>
            <p:cNvSpPr>
              <a:spLocks noChangeShapeType="1"/>
            </p:cNvSpPr>
            <p:nvPr/>
          </p:nvSpPr>
          <p:spPr bwMode="auto">
            <a:xfrm>
              <a:off x="3849" y="2774"/>
              <a:ext cx="0" cy="389"/>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27022" name="Line 46"/>
            <p:cNvSpPr>
              <a:spLocks noChangeShapeType="1"/>
            </p:cNvSpPr>
            <p:nvPr/>
          </p:nvSpPr>
          <p:spPr bwMode="auto">
            <a:xfrm>
              <a:off x="3279" y="1316"/>
              <a:ext cx="0" cy="2112"/>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27023" name="Line 47"/>
            <p:cNvSpPr>
              <a:spLocks noChangeShapeType="1"/>
            </p:cNvSpPr>
            <p:nvPr/>
          </p:nvSpPr>
          <p:spPr bwMode="auto">
            <a:xfrm>
              <a:off x="5315" y="1296"/>
              <a:ext cx="0" cy="211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27024" name="Line 48"/>
            <p:cNvSpPr>
              <a:spLocks noChangeShapeType="1"/>
            </p:cNvSpPr>
            <p:nvPr/>
          </p:nvSpPr>
          <p:spPr bwMode="auto">
            <a:xfrm flipH="1">
              <a:off x="4646" y="3162"/>
              <a:ext cx="24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7025" name="Line 49"/>
            <p:cNvSpPr>
              <a:spLocks noChangeShapeType="1"/>
            </p:cNvSpPr>
            <p:nvPr/>
          </p:nvSpPr>
          <p:spPr bwMode="auto">
            <a:xfrm flipV="1">
              <a:off x="4863" y="3299"/>
              <a:ext cx="0" cy="166"/>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27026" name="Line 50"/>
            <p:cNvSpPr>
              <a:spLocks noChangeShapeType="1"/>
            </p:cNvSpPr>
            <p:nvPr/>
          </p:nvSpPr>
          <p:spPr bwMode="auto">
            <a:xfrm flipV="1">
              <a:off x="4863" y="3047"/>
              <a:ext cx="0" cy="25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7027" name="Line 51"/>
            <p:cNvSpPr>
              <a:spLocks noChangeShapeType="1"/>
            </p:cNvSpPr>
            <p:nvPr/>
          </p:nvSpPr>
          <p:spPr bwMode="auto">
            <a:xfrm>
              <a:off x="4863" y="2921"/>
              <a:ext cx="0" cy="251"/>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27028" name="Rectangle 52"/>
            <p:cNvSpPr>
              <a:spLocks noChangeArrowheads="1"/>
            </p:cNvSpPr>
            <p:nvPr/>
          </p:nvSpPr>
          <p:spPr bwMode="auto">
            <a:xfrm>
              <a:off x="4253" y="3154"/>
              <a:ext cx="164" cy="391"/>
            </a:xfrm>
            <a:prstGeom prst="rect">
              <a:avLst/>
            </a:prstGeom>
            <a:noFill/>
            <a:ln w="952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7029" name="Line 53"/>
            <p:cNvSpPr>
              <a:spLocks noChangeShapeType="1"/>
            </p:cNvSpPr>
            <p:nvPr/>
          </p:nvSpPr>
          <p:spPr bwMode="auto">
            <a:xfrm flipH="1">
              <a:off x="3958" y="3551"/>
              <a:ext cx="24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7030" name="Line 54"/>
            <p:cNvSpPr>
              <a:spLocks noChangeShapeType="1"/>
            </p:cNvSpPr>
            <p:nvPr/>
          </p:nvSpPr>
          <p:spPr bwMode="auto">
            <a:xfrm>
              <a:off x="3997" y="3172"/>
              <a:ext cx="0" cy="379"/>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27031" name="Line 55"/>
            <p:cNvSpPr>
              <a:spLocks noChangeShapeType="1"/>
            </p:cNvSpPr>
            <p:nvPr/>
          </p:nvSpPr>
          <p:spPr bwMode="auto">
            <a:xfrm>
              <a:off x="4008" y="3551"/>
              <a:ext cx="0" cy="29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7032" name="Line 56"/>
            <p:cNvSpPr>
              <a:spLocks noChangeShapeType="1"/>
            </p:cNvSpPr>
            <p:nvPr/>
          </p:nvSpPr>
          <p:spPr bwMode="auto">
            <a:xfrm flipH="1">
              <a:off x="4489" y="3551"/>
              <a:ext cx="24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7033" name="Line 57"/>
            <p:cNvSpPr>
              <a:spLocks noChangeShapeType="1"/>
            </p:cNvSpPr>
            <p:nvPr/>
          </p:nvSpPr>
          <p:spPr bwMode="auto">
            <a:xfrm>
              <a:off x="4705" y="3141"/>
              <a:ext cx="0" cy="166"/>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27034" name="Line 58"/>
            <p:cNvSpPr>
              <a:spLocks noChangeShapeType="1"/>
            </p:cNvSpPr>
            <p:nvPr/>
          </p:nvSpPr>
          <p:spPr bwMode="auto">
            <a:xfrm>
              <a:off x="4716" y="3299"/>
              <a:ext cx="0" cy="25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7035" name="Line 59"/>
            <p:cNvSpPr>
              <a:spLocks noChangeShapeType="1"/>
            </p:cNvSpPr>
            <p:nvPr/>
          </p:nvSpPr>
          <p:spPr bwMode="auto">
            <a:xfrm>
              <a:off x="4716" y="3551"/>
              <a:ext cx="0" cy="295"/>
            </a:xfrm>
            <a:prstGeom prst="line">
              <a:avLst/>
            </a:prstGeom>
            <a:noFill/>
            <a:ln w="9525">
              <a:solidFill>
                <a:srgbClr val="0000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127036" name="Text Box 60"/>
            <p:cNvSpPr txBox="1">
              <a:spLocks noChangeArrowheads="1"/>
            </p:cNvSpPr>
            <p:nvPr/>
          </p:nvSpPr>
          <p:spPr bwMode="auto">
            <a:xfrm>
              <a:off x="3345" y="1538"/>
              <a:ext cx="353" cy="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A</a:t>
              </a:r>
            </a:p>
          </p:txBody>
        </p:sp>
        <p:sp>
          <p:nvSpPr>
            <p:cNvPr id="127037" name="Text Box 61"/>
            <p:cNvSpPr txBox="1">
              <a:spLocks noChangeArrowheads="1"/>
            </p:cNvSpPr>
            <p:nvPr/>
          </p:nvSpPr>
          <p:spPr bwMode="auto">
            <a:xfrm>
              <a:off x="3417" y="2071"/>
              <a:ext cx="355" cy="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F</a:t>
              </a:r>
            </a:p>
          </p:txBody>
        </p:sp>
        <p:sp>
          <p:nvSpPr>
            <p:cNvPr id="127038" name="Text Box 62"/>
            <p:cNvSpPr txBox="1">
              <a:spLocks noChangeArrowheads="1"/>
            </p:cNvSpPr>
            <p:nvPr/>
          </p:nvSpPr>
          <p:spPr bwMode="auto">
            <a:xfrm>
              <a:off x="3328" y="3026"/>
              <a:ext cx="354" cy="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C</a:t>
              </a:r>
            </a:p>
          </p:txBody>
        </p:sp>
        <p:sp>
          <p:nvSpPr>
            <p:cNvPr id="127039" name="Text Box 63"/>
            <p:cNvSpPr txBox="1">
              <a:spLocks noChangeArrowheads="1"/>
            </p:cNvSpPr>
            <p:nvPr/>
          </p:nvSpPr>
          <p:spPr bwMode="auto">
            <a:xfrm>
              <a:off x="4971" y="1538"/>
              <a:ext cx="353" cy="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B</a:t>
              </a:r>
            </a:p>
          </p:txBody>
        </p:sp>
        <p:sp>
          <p:nvSpPr>
            <p:cNvPr id="127040" name="Text Box 64"/>
            <p:cNvSpPr txBox="1">
              <a:spLocks noChangeArrowheads="1"/>
            </p:cNvSpPr>
            <p:nvPr/>
          </p:nvSpPr>
          <p:spPr bwMode="auto">
            <a:xfrm>
              <a:off x="4480" y="1526"/>
              <a:ext cx="353" cy="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G</a:t>
              </a:r>
            </a:p>
          </p:txBody>
        </p:sp>
        <p:sp>
          <p:nvSpPr>
            <p:cNvPr id="127041" name="Text Box 65"/>
            <p:cNvSpPr txBox="1">
              <a:spLocks noChangeArrowheads="1"/>
            </p:cNvSpPr>
            <p:nvPr/>
          </p:nvSpPr>
          <p:spPr bwMode="auto">
            <a:xfrm>
              <a:off x="4912" y="1998"/>
              <a:ext cx="353" cy="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F</a:t>
              </a:r>
            </a:p>
          </p:txBody>
        </p:sp>
        <p:sp>
          <p:nvSpPr>
            <p:cNvPr id="127042" name="Line 66"/>
            <p:cNvSpPr>
              <a:spLocks noChangeShapeType="1"/>
            </p:cNvSpPr>
            <p:nvPr/>
          </p:nvSpPr>
          <p:spPr bwMode="auto">
            <a:xfrm flipV="1">
              <a:off x="3377" y="2208"/>
              <a:ext cx="119" cy="12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7043" name="Line 67"/>
            <p:cNvSpPr>
              <a:spLocks noChangeShapeType="1"/>
            </p:cNvSpPr>
            <p:nvPr/>
          </p:nvSpPr>
          <p:spPr bwMode="auto">
            <a:xfrm>
              <a:off x="5118" y="2198"/>
              <a:ext cx="119"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7044" name="Text Box 68"/>
            <p:cNvSpPr txBox="1">
              <a:spLocks noChangeArrowheads="1"/>
            </p:cNvSpPr>
            <p:nvPr/>
          </p:nvSpPr>
          <p:spPr bwMode="auto">
            <a:xfrm>
              <a:off x="4397" y="2976"/>
              <a:ext cx="355" cy="3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H</a:t>
              </a:r>
            </a:p>
          </p:txBody>
        </p:sp>
        <p:sp>
          <p:nvSpPr>
            <p:cNvPr id="127045" name="Text Box 69"/>
            <p:cNvSpPr txBox="1">
              <a:spLocks noChangeArrowheads="1"/>
            </p:cNvSpPr>
            <p:nvPr/>
          </p:nvSpPr>
          <p:spPr bwMode="auto">
            <a:xfrm>
              <a:off x="4027" y="2795"/>
              <a:ext cx="354" cy="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P</a:t>
              </a:r>
            </a:p>
          </p:txBody>
        </p:sp>
        <p:sp>
          <p:nvSpPr>
            <p:cNvPr id="127046" name="Text Box 70"/>
            <p:cNvSpPr txBox="1">
              <a:spLocks noChangeArrowheads="1"/>
            </p:cNvSpPr>
            <p:nvPr/>
          </p:nvSpPr>
          <p:spPr bwMode="auto">
            <a:xfrm>
              <a:off x="4085" y="3487"/>
              <a:ext cx="355" cy="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66CC"/>
                  </a:solidFill>
                </a:rPr>
                <a:t>R</a:t>
              </a:r>
            </a:p>
          </p:txBody>
        </p:sp>
        <p:sp>
          <p:nvSpPr>
            <p:cNvPr id="127047" name="Text Box 71"/>
            <p:cNvSpPr txBox="1">
              <a:spLocks noChangeArrowheads="1"/>
            </p:cNvSpPr>
            <p:nvPr/>
          </p:nvSpPr>
          <p:spPr bwMode="auto">
            <a:xfrm rot="16200000">
              <a:off x="3518" y="1740"/>
              <a:ext cx="472" cy="3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2c</a:t>
              </a:r>
            </a:p>
          </p:txBody>
        </p:sp>
        <p:sp>
          <p:nvSpPr>
            <p:cNvPr id="127048" name="Text Box 72"/>
            <p:cNvSpPr txBox="1">
              <a:spLocks noChangeArrowheads="1"/>
            </p:cNvSpPr>
            <p:nvPr/>
          </p:nvSpPr>
          <p:spPr bwMode="auto">
            <a:xfrm rot="16200000">
              <a:off x="3533" y="2284"/>
              <a:ext cx="472" cy="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c</a:t>
              </a:r>
            </a:p>
          </p:txBody>
        </p:sp>
        <p:sp>
          <p:nvSpPr>
            <p:cNvPr id="127049" name="Text Box 73"/>
            <p:cNvSpPr txBox="1">
              <a:spLocks noChangeArrowheads="1"/>
            </p:cNvSpPr>
            <p:nvPr/>
          </p:nvSpPr>
          <p:spPr bwMode="auto">
            <a:xfrm rot="16200000">
              <a:off x="3534" y="2663"/>
              <a:ext cx="472" cy="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c</a:t>
              </a:r>
            </a:p>
          </p:txBody>
        </p:sp>
        <p:sp>
          <p:nvSpPr>
            <p:cNvPr id="127050" name="Text Box 74"/>
            <p:cNvSpPr txBox="1">
              <a:spLocks noChangeArrowheads="1"/>
            </p:cNvSpPr>
            <p:nvPr/>
          </p:nvSpPr>
          <p:spPr bwMode="auto">
            <a:xfrm rot="16200000">
              <a:off x="4588" y="2784"/>
              <a:ext cx="353" cy="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l-GR" sz="2800" noProof="1"/>
                <a:t>Δ</a:t>
              </a:r>
              <a:endParaRPr lang="en-US" sz="2800"/>
            </a:p>
          </p:txBody>
        </p:sp>
        <p:sp>
          <p:nvSpPr>
            <p:cNvPr id="127051" name="Text Box 75"/>
            <p:cNvSpPr txBox="1">
              <a:spLocks noChangeArrowheads="1"/>
            </p:cNvSpPr>
            <p:nvPr/>
          </p:nvSpPr>
          <p:spPr bwMode="auto">
            <a:xfrm rot="16200000">
              <a:off x="4170" y="3551"/>
              <a:ext cx="472" cy="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l-GR" sz="2800" noProof="1"/>
                <a:t>Δ</a:t>
              </a:r>
              <a:r>
                <a:rPr lang="en-US" sz="2800" baseline="-25000" noProof="1"/>
                <a:t>R</a:t>
              </a:r>
              <a:endParaRPr lang="en-US" sz="2800"/>
            </a:p>
          </p:txBody>
        </p:sp>
        <p:sp>
          <p:nvSpPr>
            <p:cNvPr id="127052" name="Text Box 76"/>
            <p:cNvSpPr txBox="1">
              <a:spLocks noChangeArrowheads="1"/>
            </p:cNvSpPr>
            <p:nvPr/>
          </p:nvSpPr>
          <p:spPr bwMode="auto">
            <a:xfrm rot="16200000">
              <a:off x="3623" y="3518"/>
              <a:ext cx="472" cy="3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l-GR" sz="2800" noProof="1"/>
                <a:t>Δ</a:t>
              </a:r>
              <a:r>
                <a:rPr lang="en-US" sz="2800" baseline="-25000" noProof="1"/>
                <a:t>H</a:t>
              </a:r>
              <a:endParaRPr lang="en-US" sz="2800"/>
            </a:p>
          </p:txBody>
        </p:sp>
        <p:sp>
          <p:nvSpPr>
            <p:cNvPr id="127053" name="Text Box 77"/>
            <p:cNvSpPr txBox="1">
              <a:spLocks noChangeArrowheads="1"/>
            </p:cNvSpPr>
            <p:nvPr/>
          </p:nvSpPr>
          <p:spPr bwMode="auto">
            <a:xfrm>
              <a:off x="4557" y="1788"/>
              <a:ext cx="472" cy="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2F</a:t>
              </a:r>
            </a:p>
          </p:txBody>
        </p:sp>
        <p:sp>
          <p:nvSpPr>
            <p:cNvPr id="127054" name="Line 78"/>
            <p:cNvSpPr>
              <a:spLocks noChangeShapeType="1"/>
            </p:cNvSpPr>
            <p:nvPr/>
          </p:nvSpPr>
          <p:spPr bwMode="auto">
            <a:xfrm flipV="1">
              <a:off x="4529" y="1978"/>
              <a:ext cx="117"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7055" name="Text Box 79"/>
            <p:cNvSpPr txBox="1">
              <a:spLocks noChangeArrowheads="1"/>
            </p:cNvSpPr>
            <p:nvPr/>
          </p:nvSpPr>
          <p:spPr bwMode="auto">
            <a:xfrm>
              <a:off x="4971" y="3036"/>
              <a:ext cx="472" cy="3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D</a:t>
              </a:r>
            </a:p>
          </p:txBody>
        </p:sp>
        <p:sp>
          <p:nvSpPr>
            <p:cNvPr id="127056" name="Line 80"/>
            <p:cNvSpPr>
              <a:spLocks noChangeShapeType="1"/>
            </p:cNvSpPr>
            <p:nvPr/>
          </p:nvSpPr>
          <p:spPr bwMode="auto">
            <a:xfrm flipV="1">
              <a:off x="4399" y="2554"/>
              <a:ext cx="262" cy="21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7057" name="Text Box 81"/>
            <p:cNvSpPr txBox="1">
              <a:spLocks noChangeArrowheads="1"/>
            </p:cNvSpPr>
            <p:nvPr/>
          </p:nvSpPr>
          <p:spPr bwMode="auto">
            <a:xfrm>
              <a:off x="4596" y="2345"/>
              <a:ext cx="354"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F</a:t>
              </a:r>
            </a:p>
          </p:txBody>
        </p:sp>
      </p:grpSp>
      <p:sp>
        <p:nvSpPr>
          <p:cNvPr id="127058" name="Text Box 82"/>
          <p:cNvSpPr txBox="1">
            <a:spLocks noChangeArrowheads="1"/>
          </p:cNvSpPr>
          <p:nvPr/>
        </p:nvSpPr>
        <p:spPr bwMode="auto">
          <a:xfrm>
            <a:off x="714375" y="2590800"/>
            <a:ext cx="4619625"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buFontTx/>
              <a:buChar char="-"/>
            </a:pPr>
            <a:r>
              <a:rPr lang="en-US" sz="2800"/>
              <a:t>phản lực của nền lên</a:t>
            </a:r>
            <a:r>
              <a:rPr lang="en-US" sz="2800">
                <a:solidFill>
                  <a:srgbClr val="800080"/>
                </a:solidFill>
              </a:rPr>
              <a:t> </a:t>
            </a:r>
            <a:r>
              <a:rPr lang="en-US" sz="2800"/>
              <a:t>thanh giữa.</a:t>
            </a:r>
            <a:r>
              <a:rPr lang="en-US" sz="2800">
                <a:solidFill>
                  <a:srgbClr val="000000"/>
                </a:solidFill>
              </a:rPr>
              <a:t> </a:t>
            </a:r>
          </a:p>
        </p:txBody>
      </p:sp>
      <p:sp>
        <p:nvSpPr>
          <p:cNvPr id="127059" name="Rectangle 83"/>
          <p:cNvSpPr>
            <a:spLocks noChangeArrowheads="1"/>
          </p:cNvSpPr>
          <p:nvPr/>
        </p:nvSpPr>
        <p:spPr bwMode="auto">
          <a:xfrm>
            <a:off x="347663" y="2620963"/>
            <a:ext cx="3810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t>R</a:t>
            </a:r>
            <a:r>
              <a:rPr lang="en-US" sz="3000">
                <a:solidFill>
                  <a:srgbClr val="000000"/>
                </a:solidFill>
              </a:rPr>
              <a:t> </a:t>
            </a:r>
            <a:endParaRPr lang="en-US"/>
          </a:p>
        </p:txBody>
      </p:sp>
      <p:grpSp>
        <p:nvGrpSpPr>
          <p:cNvPr id="127060" name="Group 84"/>
          <p:cNvGrpSpPr>
            <a:grpSpLocks/>
          </p:cNvGrpSpPr>
          <p:nvPr/>
        </p:nvGrpSpPr>
        <p:grpSpPr bwMode="auto">
          <a:xfrm>
            <a:off x="438150" y="2057400"/>
            <a:ext cx="1146175" cy="457200"/>
            <a:chOff x="276" y="1860"/>
            <a:chExt cx="722" cy="288"/>
          </a:xfrm>
        </p:grpSpPr>
        <p:sp>
          <p:nvSpPr>
            <p:cNvPr id="127061" name="Rectangle 85"/>
            <p:cNvSpPr>
              <a:spLocks noChangeArrowheads="1"/>
            </p:cNvSpPr>
            <p:nvPr/>
          </p:nvSpPr>
          <p:spPr bwMode="auto">
            <a:xfrm>
              <a:off x="276" y="1860"/>
              <a:ext cx="219"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Times New Roman" pitchFamily="18" charset="0"/>
                  <a:cs typeface="Times New Roman" pitchFamily="18" charset="0"/>
                </a:rPr>
                <a:t>Δ’</a:t>
              </a:r>
              <a:endParaRPr lang="en-US" sz="2800">
                <a:latin typeface="Times New Roman" pitchFamily="18" charset="0"/>
                <a:cs typeface="Times New Roman" pitchFamily="18" charset="0"/>
              </a:endParaRPr>
            </a:p>
          </p:txBody>
        </p:sp>
        <p:sp>
          <p:nvSpPr>
            <p:cNvPr id="127062" name="Rectangle 86"/>
            <p:cNvSpPr>
              <a:spLocks noChangeArrowheads="1"/>
            </p:cNvSpPr>
            <p:nvPr/>
          </p:nvSpPr>
          <p:spPr bwMode="auto">
            <a:xfrm>
              <a:off x="459" y="1956"/>
              <a:ext cx="116"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cs typeface="Times New Roman" pitchFamily="18" charset="0"/>
                </a:rPr>
                <a:t>H</a:t>
              </a:r>
              <a:endParaRPr lang="en-US" sz="2000">
                <a:latin typeface="Times New Roman" pitchFamily="18" charset="0"/>
                <a:cs typeface="Times New Roman" pitchFamily="18" charset="0"/>
              </a:endParaRPr>
            </a:p>
          </p:txBody>
        </p:sp>
        <p:sp>
          <p:nvSpPr>
            <p:cNvPr id="127063" name="Rectangle 87"/>
            <p:cNvSpPr>
              <a:spLocks noChangeArrowheads="1"/>
            </p:cNvSpPr>
            <p:nvPr/>
          </p:nvSpPr>
          <p:spPr bwMode="auto">
            <a:xfrm>
              <a:off x="560" y="1860"/>
              <a:ext cx="438"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Times New Roman" pitchFamily="18" charset="0"/>
                  <a:cs typeface="Times New Roman" pitchFamily="18" charset="0"/>
                </a:rPr>
                <a:t> = Δ </a:t>
              </a:r>
              <a:endParaRPr lang="en-US" sz="2800">
                <a:latin typeface="Times New Roman" pitchFamily="18" charset="0"/>
                <a:cs typeface="Times New Roman" pitchFamily="18" charset="0"/>
              </a:endParaRPr>
            </a:p>
          </p:txBody>
        </p:sp>
      </p:grpSp>
      <p:sp>
        <p:nvSpPr>
          <p:cNvPr id="127064" name="Rectangle 88"/>
          <p:cNvSpPr>
            <a:spLocks noChangeArrowheads="1"/>
          </p:cNvSpPr>
          <p:nvPr/>
        </p:nvSpPr>
        <p:spPr bwMode="auto">
          <a:xfrm>
            <a:off x="2686050" y="2057400"/>
            <a:ext cx="958850" cy="427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rPr>
              <a:t> R= 0.</a:t>
            </a:r>
            <a:endParaRPr lang="en-US" sz="2800"/>
          </a:p>
        </p:txBody>
      </p:sp>
      <p:sp>
        <p:nvSpPr>
          <p:cNvPr id="127065" name="Rectangle 89"/>
          <p:cNvSpPr>
            <a:spLocks noChangeArrowheads="1"/>
          </p:cNvSpPr>
          <p:nvPr/>
        </p:nvSpPr>
        <p:spPr bwMode="auto">
          <a:xfrm>
            <a:off x="2455863" y="2952750"/>
            <a:ext cx="825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VnTime" pitchFamily="34" charset="0"/>
                <a:cs typeface="Times New Roman" pitchFamily="18" charset="0"/>
              </a:rPr>
              <a:t> </a:t>
            </a:r>
            <a:endParaRPr lang="en-US">
              <a:latin typeface="Times New Roman" pitchFamily="18" charset="0"/>
              <a:cs typeface="Times New Roman"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126984"/>
                                        </p:tgtEl>
                                        <p:attrNameLst>
                                          <p:attrName>style.visibility</p:attrName>
                                        </p:attrNameLst>
                                      </p:cBhvr>
                                      <p:to>
                                        <p:strVal val="visible"/>
                                      </p:to>
                                    </p:set>
                                    <p:animEffect transition="in" filter="wheel(4)">
                                      <p:cBhvr>
                                        <p:cTn id="7" dur="2000"/>
                                        <p:tgtEl>
                                          <p:spTgt spid="12698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126978"/>
                                        </p:tgtEl>
                                        <p:attrNameLst>
                                          <p:attrName>style.visibility</p:attrName>
                                        </p:attrNameLst>
                                      </p:cBhvr>
                                      <p:to>
                                        <p:strVal val="visible"/>
                                      </p:to>
                                    </p:set>
                                    <p:animEffect transition="in" filter="wipe(up)">
                                      <p:cBhvr>
                                        <p:cTn id="12" dur="500"/>
                                        <p:tgtEl>
                                          <p:spTgt spid="12697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5" presetClass="entr" presetSubtype="0" fill="hold" nodeType="clickEffect">
                                  <p:stCondLst>
                                    <p:cond delay="0"/>
                                  </p:stCondLst>
                                  <p:childTnLst>
                                    <p:set>
                                      <p:cBhvr>
                                        <p:cTn id="16" dur="1" fill="hold">
                                          <p:stCondLst>
                                            <p:cond delay="0"/>
                                          </p:stCondLst>
                                        </p:cTn>
                                        <p:tgtEl>
                                          <p:spTgt spid="126979"/>
                                        </p:tgtEl>
                                        <p:attrNameLst>
                                          <p:attrName>style.visibility</p:attrName>
                                        </p:attrNameLst>
                                      </p:cBhvr>
                                      <p:to>
                                        <p:strVal val="visible"/>
                                      </p:to>
                                    </p:set>
                                    <p:anim calcmode="lin" valueType="num">
                                      <p:cBhvr>
                                        <p:cTn id="17" dur="2000" fill="hold"/>
                                        <p:tgtEl>
                                          <p:spTgt spid="126979"/>
                                        </p:tgtEl>
                                        <p:attrNameLst>
                                          <p:attrName>ppt_w</p:attrName>
                                        </p:attrNameLst>
                                      </p:cBhvr>
                                      <p:tavLst>
                                        <p:tav tm="0">
                                          <p:val>
                                            <p:strVal val="#ppt_w*0.70"/>
                                          </p:val>
                                        </p:tav>
                                        <p:tav tm="100000">
                                          <p:val>
                                            <p:strVal val="#ppt_w"/>
                                          </p:val>
                                        </p:tav>
                                      </p:tavLst>
                                    </p:anim>
                                    <p:anim calcmode="lin" valueType="num">
                                      <p:cBhvr>
                                        <p:cTn id="18" dur="2000" fill="hold"/>
                                        <p:tgtEl>
                                          <p:spTgt spid="126979"/>
                                        </p:tgtEl>
                                        <p:attrNameLst>
                                          <p:attrName>ppt_h</p:attrName>
                                        </p:attrNameLst>
                                      </p:cBhvr>
                                      <p:tavLst>
                                        <p:tav tm="0">
                                          <p:val>
                                            <p:strVal val="#ppt_h"/>
                                          </p:val>
                                        </p:tav>
                                        <p:tav tm="100000">
                                          <p:val>
                                            <p:strVal val="#ppt_h"/>
                                          </p:val>
                                        </p:tav>
                                      </p:tavLst>
                                    </p:anim>
                                    <p:animEffect transition="in" filter="fade">
                                      <p:cBhvr>
                                        <p:cTn id="19" dur="2000"/>
                                        <p:tgtEl>
                                          <p:spTgt spid="126979"/>
                                        </p:tgtEl>
                                      </p:cBhvr>
                                    </p:animEffect>
                                  </p:childTnLst>
                                </p:cTn>
                              </p:par>
                            </p:childTnLst>
                          </p:cTn>
                        </p:par>
                      </p:childTnLst>
                    </p:cTn>
                  </p:par>
                  <p:par>
                    <p:cTn id="20" fill="hold" nodeType="clickPar">
                      <p:stCondLst>
                        <p:cond delay="indefinite"/>
                      </p:stCondLst>
                      <p:childTnLst>
                        <p:par>
                          <p:cTn id="21" fill="hold" nodeType="withGroup">
                            <p:stCondLst>
                              <p:cond delay="0"/>
                            </p:stCondLst>
                            <p:childTnLst>
                              <p:par>
                                <p:cTn id="22" presetID="21" presetClass="entr" presetSubtype="4" fill="hold" nodeType="clickEffect">
                                  <p:stCondLst>
                                    <p:cond delay="0"/>
                                  </p:stCondLst>
                                  <p:childTnLst>
                                    <p:set>
                                      <p:cBhvr>
                                        <p:cTn id="23" dur="1" fill="hold">
                                          <p:stCondLst>
                                            <p:cond delay="0"/>
                                          </p:stCondLst>
                                        </p:cTn>
                                        <p:tgtEl>
                                          <p:spTgt spid="127060"/>
                                        </p:tgtEl>
                                        <p:attrNameLst>
                                          <p:attrName>style.visibility</p:attrName>
                                        </p:attrNameLst>
                                      </p:cBhvr>
                                      <p:to>
                                        <p:strVal val="visible"/>
                                      </p:to>
                                    </p:set>
                                    <p:animEffect transition="in" filter="wheel(4)">
                                      <p:cBhvr>
                                        <p:cTn id="24" dur="2000"/>
                                        <p:tgtEl>
                                          <p:spTgt spid="127060"/>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21" presetClass="entr" presetSubtype="4" fill="hold" grpId="0" nodeType="clickEffect">
                                  <p:stCondLst>
                                    <p:cond delay="0"/>
                                  </p:stCondLst>
                                  <p:childTnLst>
                                    <p:set>
                                      <p:cBhvr>
                                        <p:cTn id="28" dur="1" fill="hold">
                                          <p:stCondLst>
                                            <p:cond delay="0"/>
                                          </p:stCondLst>
                                        </p:cTn>
                                        <p:tgtEl>
                                          <p:spTgt spid="127064"/>
                                        </p:tgtEl>
                                        <p:attrNameLst>
                                          <p:attrName>style.visibility</p:attrName>
                                        </p:attrNameLst>
                                      </p:cBhvr>
                                      <p:to>
                                        <p:strVal val="visible"/>
                                      </p:to>
                                    </p:set>
                                    <p:animEffect transition="in" filter="wheel(4)">
                                      <p:cBhvr>
                                        <p:cTn id="29" dur="2000"/>
                                        <p:tgtEl>
                                          <p:spTgt spid="127064"/>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21" presetClass="entr" presetSubtype="4" fill="hold" grpId="0" nodeType="clickEffect">
                                  <p:stCondLst>
                                    <p:cond delay="0"/>
                                  </p:stCondLst>
                                  <p:childTnLst>
                                    <p:set>
                                      <p:cBhvr>
                                        <p:cTn id="33" dur="1" fill="hold">
                                          <p:stCondLst>
                                            <p:cond delay="0"/>
                                          </p:stCondLst>
                                        </p:cTn>
                                        <p:tgtEl>
                                          <p:spTgt spid="127059"/>
                                        </p:tgtEl>
                                        <p:attrNameLst>
                                          <p:attrName>style.visibility</p:attrName>
                                        </p:attrNameLst>
                                      </p:cBhvr>
                                      <p:to>
                                        <p:strVal val="visible"/>
                                      </p:to>
                                    </p:set>
                                    <p:animEffect transition="in" filter="wheel(4)">
                                      <p:cBhvr>
                                        <p:cTn id="34" dur="2000"/>
                                        <p:tgtEl>
                                          <p:spTgt spid="127059"/>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21" presetClass="entr" presetSubtype="4" fill="hold" grpId="0" nodeType="clickEffect">
                                  <p:stCondLst>
                                    <p:cond delay="0"/>
                                  </p:stCondLst>
                                  <p:childTnLst>
                                    <p:set>
                                      <p:cBhvr>
                                        <p:cTn id="38" dur="1" fill="hold">
                                          <p:stCondLst>
                                            <p:cond delay="0"/>
                                          </p:stCondLst>
                                        </p:cTn>
                                        <p:tgtEl>
                                          <p:spTgt spid="127058"/>
                                        </p:tgtEl>
                                        <p:attrNameLst>
                                          <p:attrName>style.visibility</p:attrName>
                                        </p:attrNameLst>
                                      </p:cBhvr>
                                      <p:to>
                                        <p:strVal val="visible"/>
                                      </p:to>
                                    </p:set>
                                    <p:animEffect transition="in" filter="wheel(4)">
                                      <p:cBhvr>
                                        <p:cTn id="39" dur="2000"/>
                                        <p:tgtEl>
                                          <p:spTgt spid="127058"/>
                                        </p:tgtEl>
                                      </p:cBhvr>
                                    </p:animEffect>
                                  </p:childTnLst>
                                </p:cTn>
                              </p:par>
                            </p:childTnLst>
                          </p:cTn>
                        </p:par>
                      </p:childTnLst>
                    </p:cTn>
                  </p:par>
                  <p:par>
                    <p:cTn id="40" fill="hold" nodeType="clickPar">
                      <p:stCondLst>
                        <p:cond delay="indefinite"/>
                      </p:stCondLst>
                      <p:childTnLst>
                        <p:par>
                          <p:cTn id="41" fill="hold" nodeType="withGroup">
                            <p:stCondLst>
                              <p:cond delay="0"/>
                            </p:stCondLst>
                            <p:childTnLst>
                              <p:par>
                                <p:cTn id="42" presetID="22" presetClass="entr" presetSubtype="1" fill="hold" grpId="0" nodeType="clickEffect">
                                  <p:stCondLst>
                                    <p:cond delay="0"/>
                                  </p:stCondLst>
                                  <p:childTnLst>
                                    <p:set>
                                      <p:cBhvr>
                                        <p:cTn id="43" dur="1" fill="hold">
                                          <p:stCondLst>
                                            <p:cond delay="0"/>
                                          </p:stCondLst>
                                        </p:cTn>
                                        <p:tgtEl>
                                          <p:spTgt spid="126982"/>
                                        </p:tgtEl>
                                        <p:attrNameLst>
                                          <p:attrName>style.visibility</p:attrName>
                                        </p:attrNameLst>
                                      </p:cBhvr>
                                      <p:to>
                                        <p:strVal val="visible"/>
                                      </p:to>
                                    </p:set>
                                    <p:animEffect transition="in" filter="wipe(up)">
                                      <p:cBhvr>
                                        <p:cTn id="44" dur="500"/>
                                        <p:tgtEl>
                                          <p:spTgt spid="1269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6978" grpId="0" autoUpdateAnimBg="0"/>
      <p:bldP spid="126982" grpId="0" autoUpdateAnimBg="0"/>
      <p:bldP spid="127058" grpId="0"/>
      <p:bldP spid="127059" grpId="0"/>
      <p:bldP spid="127064" grpId="0"/>
    </p:bldLst>
  </p:timing>
</p:sld>
</file>

<file path=ppt/slides/slide7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aphicFrame>
        <p:nvGraphicFramePr>
          <p:cNvPr id="128002" name="Object 2"/>
          <p:cNvGraphicFramePr>
            <a:graphicFrameLocks noChangeAspect="1"/>
          </p:cNvGraphicFramePr>
          <p:nvPr>
            <p:ph type="body" idx="1"/>
          </p:nvPr>
        </p:nvGraphicFramePr>
        <p:xfrm>
          <a:off x="1066800" y="539750"/>
          <a:ext cx="9448800" cy="1289050"/>
        </p:xfrm>
        <a:graphic>
          <a:graphicData uri="http://schemas.openxmlformats.org/presentationml/2006/ole">
            <mc:AlternateContent xmlns:mc="http://schemas.openxmlformats.org/markup-compatibility/2006">
              <mc:Choice xmlns:v="urn:schemas-microsoft-com:vml" Requires="v">
                <p:oleObj spid="_x0000_s128010" name="Document" r:id="rId3" imgW="5274360" imgH="573480" progId="Word.Document.8">
                  <p:embed/>
                </p:oleObj>
              </mc:Choice>
              <mc:Fallback>
                <p:oleObj name="Document" r:id="rId3" imgW="5274360" imgH="573480" progId="Word.Document.8">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66800" y="539750"/>
                        <a:ext cx="9448800" cy="1289050"/>
                      </a:xfrm>
                      <a:prstGeom prst="rect">
                        <a:avLst/>
                      </a:prstGeom>
                      <a:noFill/>
                      <a:extLst>
                        <a:ext uri="{909E8E84-426E-40DD-AFC4-6F175D3DCCD1}">
                          <a14:hiddenFill xmlns:a14="http://schemas.microsoft.com/office/drawing/2010/main">
                            <a:solidFill>
                              <a:schemeClr val="accent1"/>
                            </a:solidFill>
                          </a14:hiddenFill>
                        </a:ext>
                      </a:extLst>
                    </p:spPr>
                  </p:pic>
                </p:oleObj>
              </mc:Fallback>
            </mc:AlternateContent>
          </a:graphicData>
        </a:graphic>
      </p:graphicFrame>
      <p:graphicFrame>
        <p:nvGraphicFramePr>
          <p:cNvPr id="128003" name="Object 3"/>
          <p:cNvGraphicFramePr>
            <a:graphicFrameLocks noChangeAspect="1"/>
          </p:cNvGraphicFramePr>
          <p:nvPr/>
        </p:nvGraphicFramePr>
        <p:xfrm>
          <a:off x="1143000" y="1639888"/>
          <a:ext cx="8610600" cy="1179512"/>
        </p:xfrm>
        <a:graphic>
          <a:graphicData uri="http://schemas.openxmlformats.org/presentationml/2006/ole">
            <mc:AlternateContent xmlns:mc="http://schemas.openxmlformats.org/markup-compatibility/2006">
              <mc:Choice xmlns:v="urn:schemas-microsoft-com:vml" Requires="v">
                <p:oleObj spid="_x0000_s128011" name="Document" r:id="rId5" imgW="5274360" imgH="573480" progId="Word.Document.8">
                  <p:embed/>
                </p:oleObj>
              </mc:Choice>
              <mc:Fallback>
                <p:oleObj name="Document" r:id="rId5" imgW="5274360" imgH="573480" progId="Word.Document.8">
                  <p:embed/>
                  <p:pic>
                    <p:nvPicPr>
                      <p:cNvPr id="0" name="Object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43000" y="1639888"/>
                        <a:ext cx="8610600" cy="11795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28004" name="Text Box 4"/>
          <p:cNvSpPr txBox="1">
            <a:spLocks noChangeArrowheads="1"/>
          </p:cNvSpPr>
          <p:nvPr/>
        </p:nvSpPr>
        <p:spPr bwMode="auto">
          <a:xfrm>
            <a:off x="85725" y="2559050"/>
            <a:ext cx="8972550"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66CC"/>
                </a:solidFill>
                <a:latin typeface="Times New Roman" pitchFamily="18" charset="0"/>
                <a:cs typeface="Times New Roman" pitchFamily="18" charset="0"/>
              </a:rPr>
              <a:t>Δ</a:t>
            </a:r>
            <a:r>
              <a:rPr lang="en-US" sz="2800" baseline="-25000">
                <a:solidFill>
                  <a:srgbClr val="0066CC"/>
                </a:solidFill>
                <a:latin typeface="Times New Roman" pitchFamily="18" charset="0"/>
                <a:cs typeface="Times New Roman" pitchFamily="18" charset="0"/>
              </a:rPr>
              <a:t>H</a:t>
            </a:r>
            <a:r>
              <a:rPr lang="en-US" sz="2800">
                <a:solidFill>
                  <a:srgbClr val="0066CC"/>
                </a:solidFill>
                <a:latin typeface="Times New Roman" pitchFamily="18" charset="0"/>
                <a:cs typeface="Times New Roman" pitchFamily="18" charset="0"/>
              </a:rPr>
              <a:t>-chuyển vị của mặt dưới thanh giữa do lực P=200kN</a:t>
            </a:r>
          </a:p>
          <a:p>
            <a:pPr algn="l"/>
            <a:r>
              <a:rPr lang="en-US" sz="2800">
                <a:solidFill>
                  <a:srgbClr val="0066CC"/>
                </a:solidFill>
                <a:latin typeface="Times New Roman" pitchFamily="18" charset="0"/>
                <a:cs typeface="Times New Roman" pitchFamily="18" charset="0"/>
              </a:rPr>
              <a:t> gây ra khi giả định  mặt nền không cản trở biến dạng của hệ; </a:t>
            </a:r>
          </a:p>
        </p:txBody>
      </p:sp>
      <p:sp>
        <p:nvSpPr>
          <p:cNvPr id="128005" name="Text Box 5"/>
          <p:cNvSpPr txBox="1">
            <a:spLocks noChangeArrowheads="1"/>
          </p:cNvSpPr>
          <p:nvPr/>
        </p:nvSpPr>
        <p:spPr bwMode="auto">
          <a:xfrm>
            <a:off x="7938" y="3400425"/>
            <a:ext cx="873442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latin typeface="Times New Roman" pitchFamily="18" charset="0"/>
                <a:cs typeface="Times New Roman" pitchFamily="18" charset="0"/>
              </a:rPr>
              <a:t> </a:t>
            </a:r>
            <a:r>
              <a:rPr lang="en-US" sz="2800">
                <a:solidFill>
                  <a:srgbClr val="0066CC"/>
                </a:solidFill>
                <a:latin typeface="Times New Roman" pitchFamily="18" charset="0"/>
                <a:cs typeface="Times New Roman" pitchFamily="18" charset="0"/>
              </a:rPr>
              <a:t>Δ</a:t>
            </a:r>
            <a:r>
              <a:rPr lang="en-US" sz="2800" baseline="-25000">
                <a:solidFill>
                  <a:srgbClr val="0066CC"/>
                </a:solidFill>
                <a:latin typeface="Times New Roman" pitchFamily="18" charset="0"/>
                <a:cs typeface="Times New Roman" pitchFamily="18" charset="0"/>
              </a:rPr>
              <a:t>R</a:t>
            </a:r>
            <a:r>
              <a:rPr lang="en-US" sz="2800">
                <a:solidFill>
                  <a:srgbClr val="0066CC"/>
                </a:solidFill>
                <a:latin typeface="Times New Roman" pitchFamily="18" charset="0"/>
                <a:cs typeface="Times New Roman" pitchFamily="18" charset="0"/>
              </a:rPr>
              <a:t>-chuyển vị của mặt đáy H do phản lực R của nền  gây ra </a:t>
            </a:r>
          </a:p>
        </p:txBody>
      </p:sp>
      <p:graphicFrame>
        <p:nvGraphicFramePr>
          <p:cNvPr id="128006" name="Object 6"/>
          <p:cNvGraphicFramePr>
            <a:graphicFrameLocks noChangeAspect="1"/>
          </p:cNvGraphicFramePr>
          <p:nvPr/>
        </p:nvGraphicFramePr>
        <p:xfrm>
          <a:off x="228600" y="4105275"/>
          <a:ext cx="2819400" cy="609600"/>
        </p:xfrm>
        <a:graphic>
          <a:graphicData uri="http://schemas.openxmlformats.org/presentationml/2006/ole">
            <mc:AlternateContent xmlns:mc="http://schemas.openxmlformats.org/markup-compatibility/2006">
              <mc:Choice xmlns:v="urn:schemas-microsoft-com:vml" Requires="v">
                <p:oleObj spid="_x0000_s128012" name="Document" r:id="rId7" imgW="1059840" imgH="204480" progId="Word.Document.8">
                  <p:embed/>
                </p:oleObj>
              </mc:Choice>
              <mc:Fallback>
                <p:oleObj name="Document" r:id="rId7" imgW="1059840" imgH="204480" progId="Word.Document.8">
                  <p:embed/>
                  <p:pic>
                    <p:nvPicPr>
                      <p:cNvPr id="0" name="Object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28600" y="4105275"/>
                        <a:ext cx="2819400" cy="609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28007" name="Object 7"/>
          <p:cNvGraphicFramePr>
            <a:graphicFrameLocks noChangeAspect="1"/>
          </p:cNvGraphicFramePr>
          <p:nvPr/>
        </p:nvGraphicFramePr>
        <p:xfrm>
          <a:off x="2376488" y="3981450"/>
          <a:ext cx="7010400" cy="1255713"/>
        </p:xfrm>
        <a:graphic>
          <a:graphicData uri="http://schemas.openxmlformats.org/presentationml/2006/ole">
            <mc:AlternateContent xmlns:mc="http://schemas.openxmlformats.org/markup-compatibility/2006">
              <mc:Choice xmlns:v="urn:schemas-microsoft-com:vml" Requires="v">
                <p:oleObj spid="_x0000_s128013" name="Document" r:id="rId9" imgW="3647846" imgH="590093" progId="Word.Document.8">
                  <p:embed/>
                </p:oleObj>
              </mc:Choice>
              <mc:Fallback>
                <p:oleObj name="Document" r:id="rId9" imgW="3647846" imgH="590093" progId="Word.Document.8">
                  <p:embed/>
                  <p:pic>
                    <p:nvPicPr>
                      <p:cNvPr id="0" name="Object 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376488" y="3981450"/>
                        <a:ext cx="7010400" cy="1255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28008" name="Object 8"/>
          <p:cNvGraphicFramePr>
            <a:graphicFrameLocks noChangeAspect="1"/>
          </p:cNvGraphicFramePr>
          <p:nvPr/>
        </p:nvGraphicFramePr>
        <p:xfrm>
          <a:off x="452438" y="4738688"/>
          <a:ext cx="2595562" cy="962025"/>
        </p:xfrm>
        <a:graphic>
          <a:graphicData uri="http://schemas.openxmlformats.org/presentationml/2006/ole">
            <mc:AlternateContent xmlns:mc="http://schemas.openxmlformats.org/markup-compatibility/2006">
              <mc:Choice xmlns:v="urn:schemas-microsoft-com:vml" Requires="v">
                <p:oleObj spid="_x0000_s128014" name="Document" r:id="rId11" imgW="1266840" imgH="444600" progId="Word.Document.8">
                  <p:embed/>
                </p:oleObj>
              </mc:Choice>
              <mc:Fallback>
                <p:oleObj name="Document" r:id="rId11" imgW="1266840" imgH="444600" progId="Word.Document.8">
                  <p:embed/>
                  <p:pic>
                    <p:nvPicPr>
                      <p:cNvPr id="0" name="Object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52438" y="4738688"/>
                        <a:ext cx="2595562" cy="962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28009" name="Object 9"/>
          <p:cNvGraphicFramePr>
            <a:graphicFrameLocks noChangeAspect="1"/>
          </p:cNvGraphicFramePr>
          <p:nvPr/>
        </p:nvGraphicFramePr>
        <p:xfrm>
          <a:off x="290513" y="5656263"/>
          <a:ext cx="8534400" cy="1320800"/>
        </p:xfrm>
        <a:graphic>
          <a:graphicData uri="http://schemas.openxmlformats.org/presentationml/2006/ole">
            <mc:AlternateContent xmlns:mc="http://schemas.openxmlformats.org/markup-compatibility/2006">
              <mc:Choice xmlns:v="urn:schemas-microsoft-com:vml" Requires="v">
                <p:oleObj spid="_x0000_s128015" name="Document" r:id="rId13" imgW="4001040" imgH="590400" progId="Word.Document.8">
                  <p:embed/>
                </p:oleObj>
              </mc:Choice>
              <mc:Fallback>
                <p:oleObj name="Document" r:id="rId13" imgW="4001040" imgH="590400" progId="Word.Document.8">
                  <p:embed/>
                  <p:pic>
                    <p:nvPicPr>
                      <p:cNvPr id="0" name="Object 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90513" y="5656263"/>
                        <a:ext cx="8534400" cy="1320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nodeType="clickEffect">
                                  <p:stCondLst>
                                    <p:cond delay="0"/>
                                  </p:stCondLst>
                                  <p:childTnLst>
                                    <p:set>
                                      <p:cBhvr>
                                        <p:cTn id="6" dur="1" fill="hold">
                                          <p:stCondLst>
                                            <p:cond delay="0"/>
                                          </p:stCondLst>
                                        </p:cTn>
                                        <p:tgtEl>
                                          <p:spTgt spid="128002"/>
                                        </p:tgtEl>
                                        <p:attrNameLst>
                                          <p:attrName>style.visibility</p:attrName>
                                        </p:attrNameLst>
                                      </p:cBhvr>
                                      <p:to>
                                        <p:strVal val="visible"/>
                                      </p:to>
                                    </p:set>
                                    <p:animEffect transition="in" filter="blinds(horizontal)">
                                      <p:cBhvr>
                                        <p:cTn id="7" dur="500"/>
                                        <p:tgtEl>
                                          <p:spTgt spid="12800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128003"/>
                                        </p:tgtEl>
                                        <p:attrNameLst>
                                          <p:attrName>style.visibility</p:attrName>
                                        </p:attrNameLst>
                                      </p:cBhvr>
                                      <p:to>
                                        <p:strVal val="visible"/>
                                      </p:to>
                                    </p:set>
                                    <p:animEffect transition="in" filter="blinds(horizontal)">
                                      <p:cBhvr>
                                        <p:cTn id="12" dur="500"/>
                                        <p:tgtEl>
                                          <p:spTgt spid="12800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grpId="0" nodeType="clickEffect">
                                  <p:stCondLst>
                                    <p:cond delay="0"/>
                                  </p:stCondLst>
                                  <p:childTnLst>
                                    <p:set>
                                      <p:cBhvr>
                                        <p:cTn id="16" dur="1" fill="hold">
                                          <p:stCondLst>
                                            <p:cond delay="0"/>
                                          </p:stCondLst>
                                        </p:cTn>
                                        <p:tgtEl>
                                          <p:spTgt spid="128004"/>
                                        </p:tgtEl>
                                        <p:attrNameLst>
                                          <p:attrName>style.visibility</p:attrName>
                                        </p:attrNameLst>
                                      </p:cBhvr>
                                      <p:to>
                                        <p:strVal val="visible"/>
                                      </p:to>
                                    </p:set>
                                    <p:animEffect transition="in" filter="strips(downRight)">
                                      <p:cBhvr>
                                        <p:cTn id="17" dur="3000"/>
                                        <p:tgtEl>
                                          <p:spTgt spid="12800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128005"/>
                                        </p:tgtEl>
                                        <p:attrNameLst>
                                          <p:attrName>style.visibility</p:attrName>
                                        </p:attrNameLst>
                                      </p:cBhvr>
                                      <p:to>
                                        <p:strVal val="visible"/>
                                      </p:to>
                                    </p:set>
                                    <p:animEffect transition="in" filter="checkerboard(across)">
                                      <p:cBhvr>
                                        <p:cTn id="22" dur="500"/>
                                        <p:tgtEl>
                                          <p:spTgt spid="128005"/>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128006"/>
                                        </p:tgtEl>
                                        <p:attrNameLst>
                                          <p:attrName>style.visibility</p:attrName>
                                        </p:attrNameLst>
                                      </p:cBhvr>
                                      <p:to>
                                        <p:strVal val="visible"/>
                                      </p:to>
                                    </p:set>
                                    <p:animEffect transition="in" filter="wheel(4)">
                                      <p:cBhvr>
                                        <p:cTn id="27" dur="2000"/>
                                        <p:tgtEl>
                                          <p:spTgt spid="128006"/>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nodeType="clickEffect">
                                  <p:stCondLst>
                                    <p:cond delay="0"/>
                                  </p:stCondLst>
                                  <p:childTnLst>
                                    <p:set>
                                      <p:cBhvr>
                                        <p:cTn id="31" dur="1" fill="hold">
                                          <p:stCondLst>
                                            <p:cond delay="0"/>
                                          </p:stCondLst>
                                        </p:cTn>
                                        <p:tgtEl>
                                          <p:spTgt spid="128007"/>
                                        </p:tgtEl>
                                        <p:attrNameLst>
                                          <p:attrName>style.visibility</p:attrName>
                                        </p:attrNameLst>
                                      </p:cBhvr>
                                      <p:to>
                                        <p:strVal val="visible"/>
                                      </p:to>
                                    </p:set>
                                    <p:animEffect transition="in" filter="checkerboard(across)">
                                      <p:cBhvr>
                                        <p:cTn id="32" dur="500"/>
                                        <p:tgtEl>
                                          <p:spTgt spid="128007"/>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nodeType="clickEffect">
                                  <p:stCondLst>
                                    <p:cond delay="0"/>
                                  </p:stCondLst>
                                  <p:childTnLst>
                                    <p:set>
                                      <p:cBhvr>
                                        <p:cTn id="36" dur="1" fill="hold">
                                          <p:stCondLst>
                                            <p:cond delay="0"/>
                                          </p:stCondLst>
                                        </p:cTn>
                                        <p:tgtEl>
                                          <p:spTgt spid="128008"/>
                                        </p:tgtEl>
                                        <p:attrNameLst>
                                          <p:attrName>style.visibility</p:attrName>
                                        </p:attrNameLst>
                                      </p:cBhvr>
                                      <p:to>
                                        <p:strVal val="visible"/>
                                      </p:to>
                                    </p:set>
                                    <p:animEffect transition="in" filter="checkerboard(across)">
                                      <p:cBhvr>
                                        <p:cTn id="37" dur="500"/>
                                        <p:tgtEl>
                                          <p:spTgt spid="128008"/>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nodeType="clickEffect">
                                  <p:stCondLst>
                                    <p:cond delay="0"/>
                                  </p:stCondLst>
                                  <p:childTnLst>
                                    <p:set>
                                      <p:cBhvr>
                                        <p:cTn id="41" dur="1" fill="hold">
                                          <p:stCondLst>
                                            <p:cond delay="0"/>
                                          </p:stCondLst>
                                        </p:cTn>
                                        <p:tgtEl>
                                          <p:spTgt spid="128009"/>
                                        </p:tgtEl>
                                        <p:attrNameLst>
                                          <p:attrName>style.visibility</p:attrName>
                                        </p:attrNameLst>
                                      </p:cBhvr>
                                      <p:to>
                                        <p:strVal val="visible"/>
                                      </p:to>
                                    </p:set>
                                    <p:animEffect transition="in" filter="checkerboard(across)">
                                      <p:cBhvr>
                                        <p:cTn id="42" dur="500"/>
                                        <p:tgtEl>
                                          <p:spTgt spid="1280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004" grpId="0"/>
      <p:bldP spid="128005" grpId="0" autoUpdateAnimBg="0"/>
    </p:bldLst>
  </p:timing>
</p:sld>
</file>

<file path=ppt/slides/slide7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29026" name="Rectangle 2"/>
          <p:cNvSpPr>
            <a:spLocks noGrp="1" noChangeArrowheads="1"/>
          </p:cNvSpPr>
          <p:nvPr>
            <p:ph type="body" idx="1"/>
          </p:nvPr>
        </p:nvSpPr>
        <p:spPr>
          <a:xfrm>
            <a:off x="0" y="2166938"/>
            <a:ext cx="8534400" cy="914400"/>
          </a:xfrm>
        </p:spPr>
        <p:txBody>
          <a:bodyPr/>
          <a:lstStyle/>
          <a:p>
            <a:pPr algn="just"/>
            <a:r>
              <a:rPr lang="en-US" sz="2800"/>
              <a:t>Khi R = 0 do hạ nhiệt độ, lực trong thanh bên</a:t>
            </a:r>
          </a:p>
          <a:p>
            <a:pPr algn="just"/>
            <a:r>
              <a:rPr lang="en-US" sz="2800"/>
              <a:t> N = P/2.</a:t>
            </a:r>
            <a:endParaRPr lang="en-US" sz="2800">
              <a:latin typeface=".VnTime" pitchFamily="34" charset="0"/>
            </a:endParaRPr>
          </a:p>
          <a:p>
            <a:pPr algn="just"/>
            <a:r>
              <a:rPr lang="en-US" sz="2800">
                <a:solidFill>
                  <a:srgbClr val="336600"/>
                </a:solidFill>
              </a:rPr>
              <a:t> </a:t>
            </a:r>
            <a:r>
              <a:rPr lang="en-US" sz="2800"/>
              <a:t>Độ hạ nhiệt độ  Δt được xác định từ điều kiện:</a:t>
            </a:r>
            <a:endParaRPr lang="en-US" sz="2800">
              <a:latin typeface=".VnTime" pitchFamily="34" charset="0"/>
            </a:endParaRPr>
          </a:p>
          <a:p>
            <a:endParaRPr lang="en-US" sz="2800"/>
          </a:p>
        </p:txBody>
      </p:sp>
      <p:graphicFrame>
        <p:nvGraphicFramePr>
          <p:cNvPr id="129027" name="Object 3"/>
          <p:cNvGraphicFramePr>
            <a:graphicFrameLocks noChangeAspect="1"/>
          </p:cNvGraphicFramePr>
          <p:nvPr/>
        </p:nvGraphicFramePr>
        <p:xfrm>
          <a:off x="533400" y="3886200"/>
          <a:ext cx="7167563" cy="2000250"/>
        </p:xfrm>
        <a:graphic>
          <a:graphicData uri="http://schemas.openxmlformats.org/presentationml/2006/ole">
            <mc:AlternateContent xmlns:mc="http://schemas.openxmlformats.org/markup-compatibility/2006">
              <mc:Choice xmlns:v="urn:schemas-microsoft-com:vml" Requires="v">
                <p:oleObj spid="_x0000_s129033" name="Document" r:id="rId3" imgW="3548520" imgH="818640" progId="Word.Document.8">
                  <p:embed/>
                </p:oleObj>
              </mc:Choice>
              <mc:Fallback>
                <p:oleObj name="Document" r:id="rId3" imgW="3548520" imgH="818640" progId="Word.Document.8">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3400" y="3886200"/>
                        <a:ext cx="7167563" cy="200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29028" name="Object 4"/>
          <p:cNvGraphicFramePr>
            <a:graphicFrameLocks noChangeAspect="1"/>
          </p:cNvGraphicFramePr>
          <p:nvPr/>
        </p:nvGraphicFramePr>
        <p:xfrm>
          <a:off x="4648200" y="3662363"/>
          <a:ext cx="5867400" cy="1231900"/>
        </p:xfrm>
        <a:graphic>
          <a:graphicData uri="http://schemas.openxmlformats.org/presentationml/2006/ole">
            <mc:AlternateContent xmlns:mc="http://schemas.openxmlformats.org/markup-compatibility/2006">
              <mc:Choice xmlns:v="urn:schemas-microsoft-com:vml" Requires="v">
                <p:oleObj spid="_x0000_s129034" name="Document" r:id="rId5" imgW="1857960" imgH="543600" progId="Word.Document.8">
                  <p:embed/>
                </p:oleObj>
              </mc:Choice>
              <mc:Fallback>
                <p:oleObj name="Document" r:id="rId5" imgW="1857960" imgH="543600" progId="Word.Document.8">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648200" y="3662363"/>
                        <a:ext cx="5867400" cy="1231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29029" name="Object 5"/>
          <p:cNvGraphicFramePr>
            <a:graphicFrameLocks noChangeAspect="1"/>
          </p:cNvGraphicFramePr>
          <p:nvPr/>
        </p:nvGraphicFramePr>
        <p:xfrm>
          <a:off x="-392113" y="4695825"/>
          <a:ext cx="8012113" cy="1944688"/>
        </p:xfrm>
        <a:graphic>
          <a:graphicData uri="http://schemas.openxmlformats.org/presentationml/2006/ole">
            <mc:AlternateContent xmlns:mc="http://schemas.openxmlformats.org/markup-compatibility/2006">
              <mc:Choice xmlns:v="urn:schemas-microsoft-com:vml" Requires="v">
                <p:oleObj spid="_x0000_s129035" name="Document" r:id="rId7" imgW="5266944" imgH="1282294" progId="Word.Document.8">
                  <p:embed/>
                </p:oleObj>
              </mc:Choice>
              <mc:Fallback>
                <p:oleObj name="Document" r:id="rId7" imgW="5266944" imgH="1282294" progId="Word.Document.8">
                  <p:embed/>
                  <p:pic>
                    <p:nvPicPr>
                      <p:cNvPr id="0" name="Object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2113" y="4695825"/>
                        <a:ext cx="8012113" cy="1944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129030" name="Group 6"/>
          <p:cNvGrpSpPr>
            <a:grpSpLocks/>
          </p:cNvGrpSpPr>
          <p:nvPr/>
        </p:nvGrpSpPr>
        <p:grpSpPr bwMode="auto">
          <a:xfrm>
            <a:off x="1662113" y="228600"/>
            <a:ext cx="6629400" cy="2209800"/>
            <a:chOff x="1200" y="3165"/>
            <a:chExt cx="3216" cy="1059"/>
          </a:xfrm>
        </p:grpSpPr>
        <p:graphicFrame>
          <p:nvGraphicFramePr>
            <p:cNvPr id="129031" name="Object 7"/>
            <p:cNvGraphicFramePr>
              <a:graphicFrameLocks noChangeAspect="1"/>
            </p:cNvGraphicFramePr>
            <p:nvPr/>
          </p:nvGraphicFramePr>
          <p:xfrm>
            <a:off x="1200" y="3165"/>
            <a:ext cx="3216" cy="432"/>
          </p:xfrm>
          <a:graphic>
            <a:graphicData uri="http://schemas.openxmlformats.org/presentationml/2006/ole">
              <mc:AlternateContent xmlns:mc="http://schemas.openxmlformats.org/markup-compatibility/2006">
                <mc:Choice xmlns:v="urn:schemas-microsoft-com:vml" Requires="v">
                  <p:oleObj spid="_x0000_s129036" name="Document" r:id="rId9" imgW="3514680" imgH="444600" progId="Word.Document.8">
                    <p:embed/>
                  </p:oleObj>
                </mc:Choice>
                <mc:Fallback>
                  <p:oleObj name="Document" r:id="rId9" imgW="3514680" imgH="444600" progId="Word.Document.8">
                    <p:embed/>
                    <p:pic>
                      <p:nvPicPr>
                        <p:cNvPr id="0" name="Object 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200" y="3165"/>
                          <a:ext cx="3216" cy="4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29032" name="Object 8"/>
            <p:cNvGraphicFramePr>
              <a:graphicFrameLocks noChangeAspect="1"/>
            </p:cNvGraphicFramePr>
            <p:nvPr/>
          </p:nvGraphicFramePr>
          <p:xfrm>
            <a:off x="1632" y="3648"/>
            <a:ext cx="2016" cy="576"/>
          </p:xfrm>
          <a:graphic>
            <a:graphicData uri="http://schemas.openxmlformats.org/presentationml/2006/ole">
              <mc:AlternateContent xmlns:mc="http://schemas.openxmlformats.org/markup-compatibility/2006">
                <mc:Choice xmlns:v="urn:schemas-microsoft-com:vml" Requires="v">
                  <p:oleObj spid="_x0000_s129037" name="Document" r:id="rId11" imgW="2104920" imgH="570960" progId="Word.Document.8">
                    <p:embed/>
                  </p:oleObj>
                </mc:Choice>
                <mc:Fallback>
                  <p:oleObj name="Document" r:id="rId11" imgW="2104920" imgH="570960" progId="Word.Document.8">
                    <p:embed/>
                    <p:pic>
                      <p:nvPicPr>
                        <p:cNvPr id="0" name="Object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632" y="3648"/>
                          <a:ext cx="2016" cy="5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129030"/>
                                        </p:tgtEl>
                                        <p:attrNameLst>
                                          <p:attrName>style.visibility</p:attrName>
                                        </p:attrNameLst>
                                      </p:cBhvr>
                                      <p:to>
                                        <p:strVal val="visible"/>
                                      </p:to>
                                    </p:set>
                                    <p:animEffect transition="in" filter="wheel(4)">
                                      <p:cBhvr>
                                        <p:cTn id="7" dur="2000"/>
                                        <p:tgtEl>
                                          <p:spTgt spid="12903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129026">
                                            <p:txEl>
                                              <p:pRg st="0" end="0"/>
                                            </p:txEl>
                                          </p:spTgt>
                                        </p:tgtEl>
                                        <p:attrNameLst>
                                          <p:attrName>style.visibility</p:attrName>
                                        </p:attrNameLst>
                                      </p:cBhvr>
                                      <p:to>
                                        <p:strVal val="visible"/>
                                      </p:to>
                                    </p:set>
                                    <p:animEffect transition="in" filter="wipe(up)">
                                      <p:cBhvr>
                                        <p:cTn id="12" dur="500"/>
                                        <p:tgtEl>
                                          <p:spTgt spid="129026">
                                            <p:txEl>
                                              <p:pRg st="0" end="0"/>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129026">
                                            <p:txEl>
                                              <p:pRg st="1" end="1"/>
                                            </p:txEl>
                                          </p:spTgt>
                                        </p:tgtEl>
                                        <p:attrNameLst>
                                          <p:attrName>style.visibility</p:attrName>
                                        </p:attrNameLst>
                                      </p:cBhvr>
                                      <p:to>
                                        <p:strVal val="visible"/>
                                      </p:to>
                                    </p:set>
                                    <p:animEffect transition="in" filter="wipe(up)">
                                      <p:cBhvr>
                                        <p:cTn id="17" dur="500"/>
                                        <p:tgtEl>
                                          <p:spTgt spid="129026">
                                            <p:txEl>
                                              <p:pRg st="1" end="1"/>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129026">
                                            <p:txEl>
                                              <p:pRg st="2" end="2"/>
                                            </p:txEl>
                                          </p:spTgt>
                                        </p:tgtEl>
                                        <p:attrNameLst>
                                          <p:attrName>style.visibility</p:attrName>
                                        </p:attrNameLst>
                                      </p:cBhvr>
                                      <p:to>
                                        <p:strVal val="visible"/>
                                      </p:to>
                                    </p:set>
                                    <p:animEffect transition="in" filter="wipe(up)">
                                      <p:cBhvr>
                                        <p:cTn id="22" dur="500"/>
                                        <p:tgtEl>
                                          <p:spTgt spid="129026">
                                            <p:txEl>
                                              <p:pRg st="2" end="2"/>
                                            </p:txEl>
                                          </p:spTgt>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nodeType="clickEffect">
                                  <p:stCondLst>
                                    <p:cond delay="0"/>
                                  </p:stCondLst>
                                  <p:childTnLst>
                                    <p:set>
                                      <p:cBhvr>
                                        <p:cTn id="26" dur="1" fill="hold">
                                          <p:stCondLst>
                                            <p:cond delay="0"/>
                                          </p:stCondLst>
                                        </p:cTn>
                                        <p:tgtEl>
                                          <p:spTgt spid="129027"/>
                                        </p:tgtEl>
                                        <p:attrNameLst>
                                          <p:attrName>style.visibility</p:attrName>
                                        </p:attrNameLst>
                                      </p:cBhvr>
                                      <p:to>
                                        <p:strVal val="visible"/>
                                      </p:to>
                                    </p:set>
                                    <p:animEffect transition="in" filter="blinds(horizontal)">
                                      <p:cBhvr>
                                        <p:cTn id="27" dur="500"/>
                                        <p:tgtEl>
                                          <p:spTgt spid="129027"/>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nodeType="clickEffect">
                                  <p:stCondLst>
                                    <p:cond delay="0"/>
                                  </p:stCondLst>
                                  <p:childTnLst>
                                    <p:set>
                                      <p:cBhvr>
                                        <p:cTn id="31" dur="1" fill="hold">
                                          <p:stCondLst>
                                            <p:cond delay="0"/>
                                          </p:stCondLst>
                                        </p:cTn>
                                        <p:tgtEl>
                                          <p:spTgt spid="129028"/>
                                        </p:tgtEl>
                                        <p:attrNameLst>
                                          <p:attrName>style.visibility</p:attrName>
                                        </p:attrNameLst>
                                      </p:cBhvr>
                                      <p:to>
                                        <p:strVal val="visible"/>
                                      </p:to>
                                    </p:set>
                                    <p:animEffect transition="in" filter="blinds(horizontal)">
                                      <p:cBhvr>
                                        <p:cTn id="32" dur="500"/>
                                        <p:tgtEl>
                                          <p:spTgt spid="129028"/>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129029"/>
                                        </p:tgtEl>
                                        <p:attrNameLst>
                                          <p:attrName>style.visibility</p:attrName>
                                        </p:attrNameLst>
                                      </p:cBhvr>
                                      <p:to>
                                        <p:strVal val="visible"/>
                                      </p:to>
                                    </p:set>
                                    <p:animEffect transition="in" filter="wheel(4)">
                                      <p:cBhvr>
                                        <p:cTn id="37" dur="2000"/>
                                        <p:tgtEl>
                                          <p:spTgt spid="1290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9026" grpId="0" build="p" autoUpdateAnimBg="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050" name="Text Box 2"/>
          <p:cNvSpPr txBox="1">
            <a:spLocks noChangeArrowheads="1"/>
          </p:cNvSpPr>
          <p:nvPr/>
        </p:nvSpPr>
        <p:spPr bwMode="auto">
          <a:xfrm>
            <a:off x="198438" y="288925"/>
            <a:ext cx="8845550"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00CC"/>
                </a:solidFill>
              </a:rPr>
              <a:t>Thí dụ 2.10 Xác định lực trong các thanh có cùng độ cứng EF của dàn chịu tải như hình vẽ.         </a:t>
            </a:r>
          </a:p>
        </p:txBody>
      </p:sp>
      <p:graphicFrame>
        <p:nvGraphicFramePr>
          <p:cNvPr id="130051" name="Object 3"/>
          <p:cNvGraphicFramePr>
            <a:graphicFrameLocks noChangeAspect="1"/>
          </p:cNvGraphicFramePr>
          <p:nvPr>
            <p:ph sz="quarter" idx="1"/>
          </p:nvPr>
        </p:nvGraphicFramePr>
        <p:xfrm>
          <a:off x="3429000" y="3138488"/>
          <a:ext cx="2057400" cy="922337"/>
        </p:xfrm>
        <a:graphic>
          <a:graphicData uri="http://schemas.openxmlformats.org/presentationml/2006/ole">
            <mc:AlternateContent xmlns:mc="http://schemas.openxmlformats.org/markup-compatibility/2006">
              <mc:Choice xmlns:v="urn:schemas-microsoft-com:vml" Requires="v">
                <p:oleObj spid="_x0000_s130148" name="Equation" r:id="rId3" imgW="965160" imgH="431640" progId="Equation.3">
                  <p:embed/>
                </p:oleObj>
              </mc:Choice>
              <mc:Fallback>
                <p:oleObj name="Equation" r:id="rId3" imgW="965160" imgH="43164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29000" y="3138488"/>
                        <a:ext cx="2057400" cy="9223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30052" name="Object 4"/>
          <p:cNvGraphicFramePr>
            <a:graphicFrameLocks noChangeAspect="1"/>
          </p:cNvGraphicFramePr>
          <p:nvPr>
            <p:ph sz="quarter" idx="2"/>
          </p:nvPr>
        </p:nvGraphicFramePr>
        <p:xfrm>
          <a:off x="6172200" y="3062288"/>
          <a:ext cx="1895475" cy="976312"/>
        </p:xfrm>
        <a:graphic>
          <a:graphicData uri="http://schemas.openxmlformats.org/presentationml/2006/ole">
            <mc:AlternateContent xmlns:mc="http://schemas.openxmlformats.org/markup-compatibility/2006">
              <mc:Choice xmlns:v="urn:schemas-microsoft-com:vml" Requires="v">
                <p:oleObj spid="_x0000_s130149" name="Equation" r:id="rId5" imgW="838080" imgH="431640" progId="Equation.3">
                  <p:embed/>
                </p:oleObj>
              </mc:Choice>
              <mc:Fallback>
                <p:oleObj name="Equation" r:id="rId5" imgW="838080" imgH="431640" progId="Equation.3">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172200" y="3062288"/>
                        <a:ext cx="1895475" cy="9763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30053" name="Object 5"/>
          <p:cNvGraphicFramePr>
            <a:graphicFrameLocks noChangeAspect="1"/>
          </p:cNvGraphicFramePr>
          <p:nvPr>
            <p:ph sz="quarter" idx="3"/>
          </p:nvPr>
        </p:nvGraphicFramePr>
        <p:xfrm>
          <a:off x="3105150" y="3968750"/>
          <a:ext cx="2457450" cy="949325"/>
        </p:xfrm>
        <a:graphic>
          <a:graphicData uri="http://schemas.openxmlformats.org/presentationml/2006/ole">
            <mc:AlternateContent xmlns:mc="http://schemas.openxmlformats.org/markup-compatibility/2006">
              <mc:Choice xmlns:v="urn:schemas-microsoft-com:vml" Requires="v">
                <p:oleObj spid="_x0000_s130150" name="Equation" r:id="rId7" imgW="1117440" imgH="431640" progId="Equation.3">
                  <p:embed/>
                </p:oleObj>
              </mc:Choice>
              <mc:Fallback>
                <p:oleObj name="Equation" r:id="rId7" imgW="1117440" imgH="431640" progId="Equation.3">
                  <p:embed/>
                  <p:pic>
                    <p:nvPicPr>
                      <p:cNvPr id="0" name="Object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05150" y="3968750"/>
                        <a:ext cx="2457450" cy="9493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130054" name="Group 6"/>
          <p:cNvGrpSpPr>
            <a:grpSpLocks/>
          </p:cNvGrpSpPr>
          <p:nvPr/>
        </p:nvGrpSpPr>
        <p:grpSpPr bwMode="auto">
          <a:xfrm>
            <a:off x="619125" y="4691063"/>
            <a:ext cx="1978025" cy="1381125"/>
            <a:chOff x="2670" y="2031"/>
            <a:chExt cx="1246" cy="870"/>
          </a:xfrm>
        </p:grpSpPr>
        <p:sp>
          <p:nvSpPr>
            <p:cNvPr id="130055" name="Line 7"/>
            <p:cNvSpPr>
              <a:spLocks noChangeShapeType="1"/>
            </p:cNvSpPr>
            <p:nvPr/>
          </p:nvSpPr>
          <p:spPr bwMode="auto">
            <a:xfrm>
              <a:off x="3103" y="2289"/>
              <a:ext cx="230" cy="23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0056" name="Line 8"/>
            <p:cNvSpPr>
              <a:spLocks noChangeShapeType="1"/>
            </p:cNvSpPr>
            <p:nvPr/>
          </p:nvSpPr>
          <p:spPr bwMode="auto">
            <a:xfrm>
              <a:off x="3102" y="2283"/>
              <a:ext cx="288"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0057" name="Line 9"/>
            <p:cNvSpPr>
              <a:spLocks noChangeShapeType="1"/>
            </p:cNvSpPr>
            <p:nvPr/>
          </p:nvSpPr>
          <p:spPr bwMode="auto">
            <a:xfrm flipH="1">
              <a:off x="2872" y="2286"/>
              <a:ext cx="230" cy="23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0058" name="Line 10"/>
            <p:cNvSpPr>
              <a:spLocks noChangeShapeType="1"/>
            </p:cNvSpPr>
            <p:nvPr/>
          </p:nvSpPr>
          <p:spPr bwMode="auto">
            <a:xfrm flipH="1">
              <a:off x="2670" y="2496"/>
              <a:ext cx="230" cy="230"/>
            </a:xfrm>
            <a:prstGeom prst="line">
              <a:avLst/>
            </a:prstGeom>
            <a:noFill/>
            <a:ln w="28575">
              <a:solidFill>
                <a:srgbClr val="3333FF"/>
              </a:solidFill>
              <a:round/>
              <a:headEnd type="none"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0059" name="Line 11"/>
            <p:cNvSpPr>
              <a:spLocks noChangeShapeType="1"/>
            </p:cNvSpPr>
            <p:nvPr/>
          </p:nvSpPr>
          <p:spPr bwMode="auto">
            <a:xfrm>
              <a:off x="3333" y="2517"/>
              <a:ext cx="230" cy="230"/>
            </a:xfrm>
            <a:prstGeom prst="line">
              <a:avLst/>
            </a:prstGeom>
            <a:noFill/>
            <a:ln w="28575">
              <a:solidFill>
                <a:srgbClr val="3333FF"/>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0060" name="Line 12"/>
            <p:cNvSpPr>
              <a:spLocks noChangeShapeType="1"/>
            </p:cNvSpPr>
            <p:nvPr/>
          </p:nvSpPr>
          <p:spPr bwMode="auto">
            <a:xfrm>
              <a:off x="3393" y="2283"/>
              <a:ext cx="288" cy="0"/>
            </a:xfrm>
            <a:prstGeom prst="line">
              <a:avLst/>
            </a:prstGeom>
            <a:noFill/>
            <a:ln w="28575">
              <a:solidFill>
                <a:srgbClr val="3333FF"/>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0061" name="Oval 13"/>
            <p:cNvSpPr>
              <a:spLocks noChangeArrowheads="1"/>
            </p:cNvSpPr>
            <p:nvPr/>
          </p:nvSpPr>
          <p:spPr bwMode="auto">
            <a:xfrm>
              <a:off x="3072" y="2259"/>
              <a:ext cx="58" cy="58"/>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0062" name="Text Box 14"/>
            <p:cNvSpPr txBox="1">
              <a:spLocks noChangeArrowheads="1"/>
            </p:cNvSpPr>
            <p:nvPr/>
          </p:nvSpPr>
          <p:spPr bwMode="auto">
            <a:xfrm>
              <a:off x="3533" y="2237"/>
              <a:ext cx="38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3333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3333FF"/>
                  </a:solidFill>
                  <a:latin typeface="Times New Roman" pitchFamily="18" charset="0"/>
                  <a:cs typeface="Times New Roman" pitchFamily="18" charset="0"/>
                </a:rPr>
                <a:t>N</a:t>
              </a:r>
              <a:r>
                <a:rPr lang="en-US" baseline="-25000">
                  <a:solidFill>
                    <a:srgbClr val="3333FF"/>
                  </a:solidFill>
                  <a:latin typeface="Times New Roman" pitchFamily="18" charset="0"/>
                  <a:cs typeface="Times New Roman" pitchFamily="18" charset="0"/>
                </a:rPr>
                <a:t>23</a:t>
              </a:r>
            </a:p>
          </p:txBody>
        </p:sp>
        <p:sp>
          <p:nvSpPr>
            <p:cNvPr id="130063" name="Text Box 15"/>
            <p:cNvSpPr txBox="1">
              <a:spLocks noChangeArrowheads="1"/>
            </p:cNvSpPr>
            <p:nvPr/>
          </p:nvSpPr>
          <p:spPr bwMode="auto">
            <a:xfrm>
              <a:off x="3504" y="2532"/>
              <a:ext cx="38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3333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3333FF"/>
                  </a:solidFill>
                  <a:latin typeface="Times New Roman" pitchFamily="18" charset="0"/>
                  <a:cs typeface="Times New Roman" pitchFamily="18" charset="0"/>
                </a:rPr>
                <a:t>N</a:t>
              </a:r>
              <a:r>
                <a:rPr lang="en-US" baseline="-25000">
                  <a:solidFill>
                    <a:srgbClr val="3333FF"/>
                  </a:solidFill>
                  <a:latin typeface="Times New Roman" pitchFamily="18" charset="0"/>
                  <a:cs typeface="Times New Roman" pitchFamily="18" charset="0"/>
                </a:rPr>
                <a:t>25</a:t>
              </a:r>
            </a:p>
          </p:txBody>
        </p:sp>
        <p:sp>
          <p:nvSpPr>
            <p:cNvPr id="130064" name="Text Box 16"/>
            <p:cNvSpPr txBox="1">
              <a:spLocks noChangeArrowheads="1"/>
            </p:cNvSpPr>
            <p:nvPr/>
          </p:nvSpPr>
          <p:spPr bwMode="auto">
            <a:xfrm>
              <a:off x="2676" y="2613"/>
              <a:ext cx="38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3333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3333FF"/>
                  </a:solidFill>
                  <a:latin typeface="Times New Roman" pitchFamily="18" charset="0"/>
                  <a:cs typeface="Times New Roman" pitchFamily="18" charset="0"/>
                </a:rPr>
                <a:t>N</a:t>
              </a:r>
              <a:r>
                <a:rPr lang="en-US" baseline="-25000">
                  <a:solidFill>
                    <a:srgbClr val="3333FF"/>
                  </a:solidFill>
                  <a:latin typeface="Times New Roman" pitchFamily="18" charset="0"/>
                  <a:cs typeface="Times New Roman" pitchFamily="18" charset="0"/>
                </a:rPr>
                <a:t>12</a:t>
              </a:r>
            </a:p>
          </p:txBody>
        </p:sp>
        <p:sp>
          <p:nvSpPr>
            <p:cNvPr id="130065" name="Text Box 17"/>
            <p:cNvSpPr txBox="1">
              <a:spLocks noChangeArrowheads="1"/>
            </p:cNvSpPr>
            <p:nvPr/>
          </p:nvSpPr>
          <p:spPr bwMode="auto">
            <a:xfrm>
              <a:off x="2988" y="2031"/>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2</a:t>
              </a:r>
            </a:p>
          </p:txBody>
        </p:sp>
      </p:grpSp>
      <p:grpSp>
        <p:nvGrpSpPr>
          <p:cNvPr id="130066" name="Group 18"/>
          <p:cNvGrpSpPr>
            <a:grpSpLocks/>
          </p:cNvGrpSpPr>
          <p:nvPr/>
        </p:nvGrpSpPr>
        <p:grpSpPr bwMode="auto">
          <a:xfrm>
            <a:off x="557213" y="3300413"/>
            <a:ext cx="1708150" cy="1609725"/>
            <a:chOff x="2976" y="843"/>
            <a:chExt cx="1076" cy="1014"/>
          </a:xfrm>
        </p:grpSpPr>
        <p:sp>
          <p:nvSpPr>
            <p:cNvPr id="130067" name="Oval 19"/>
            <p:cNvSpPr>
              <a:spLocks noChangeArrowheads="1"/>
            </p:cNvSpPr>
            <p:nvPr/>
          </p:nvSpPr>
          <p:spPr bwMode="auto">
            <a:xfrm>
              <a:off x="3093" y="1449"/>
              <a:ext cx="58" cy="58"/>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0068" name="Line 20"/>
            <p:cNvSpPr>
              <a:spLocks noChangeShapeType="1"/>
            </p:cNvSpPr>
            <p:nvPr/>
          </p:nvSpPr>
          <p:spPr bwMode="auto">
            <a:xfrm flipH="1">
              <a:off x="3120" y="1167"/>
              <a:ext cx="311" cy="311"/>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0069" name="Line 21"/>
            <p:cNvSpPr>
              <a:spLocks noChangeShapeType="1"/>
            </p:cNvSpPr>
            <p:nvPr/>
          </p:nvSpPr>
          <p:spPr bwMode="auto">
            <a:xfrm>
              <a:off x="3120" y="1470"/>
              <a:ext cx="397"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0070" name="Line 22"/>
            <p:cNvSpPr>
              <a:spLocks noChangeShapeType="1"/>
            </p:cNvSpPr>
            <p:nvPr/>
          </p:nvSpPr>
          <p:spPr bwMode="auto">
            <a:xfrm>
              <a:off x="3120" y="1482"/>
              <a:ext cx="0" cy="288"/>
            </a:xfrm>
            <a:prstGeom prst="line">
              <a:avLst/>
            </a:prstGeom>
            <a:noFill/>
            <a:ln w="28575">
              <a:solidFill>
                <a:srgbClr val="FF00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0071" name="Line 23"/>
            <p:cNvSpPr>
              <a:spLocks noChangeShapeType="1"/>
            </p:cNvSpPr>
            <p:nvPr/>
          </p:nvSpPr>
          <p:spPr bwMode="auto">
            <a:xfrm flipH="1">
              <a:off x="3429" y="855"/>
              <a:ext cx="311" cy="311"/>
            </a:xfrm>
            <a:prstGeom prst="line">
              <a:avLst/>
            </a:prstGeom>
            <a:noFill/>
            <a:ln w="28575">
              <a:solidFill>
                <a:srgbClr val="000099"/>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0072" name="Line 24"/>
            <p:cNvSpPr>
              <a:spLocks noChangeShapeType="1"/>
            </p:cNvSpPr>
            <p:nvPr/>
          </p:nvSpPr>
          <p:spPr bwMode="auto">
            <a:xfrm>
              <a:off x="3504" y="1470"/>
              <a:ext cx="397" cy="0"/>
            </a:xfrm>
            <a:prstGeom prst="line">
              <a:avLst/>
            </a:prstGeom>
            <a:noFill/>
            <a:ln w="28575">
              <a:solidFill>
                <a:srgbClr val="000099"/>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0073" name="Text Box 25"/>
            <p:cNvSpPr txBox="1">
              <a:spLocks noChangeArrowheads="1"/>
            </p:cNvSpPr>
            <p:nvPr/>
          </p:nvSpPr>
          <p:spPr bwMode="auto">
            <a:xfrm>
              <a:off x="3107" y="1569"/>
              <a:ext cx="25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latin typeface="Times New Roman" pitchFamily="18" charset="0"/>
                  <a:cs typeface="Times New Roman" pitchFamily="18" charset="0"/>
                </a:rPr>
                <a:t>A</a:t>
              </a:r>
            </a:p>
          </p:txBody>
        </p:sp>
        <p:sp>
          <p:nvSpPr>
            <p:cNvPr id="130074" name="Text Box 26"/>
            <p:cNvSpPr txBox="1">
              <a:spLocks noChangeArrowheads="1"/>
            </p:cNvSpPr>
            <p:nvPr/>
          </p:nvSpPr>
          <p:spPr bwMode="auto">
            <a:xfrm>
              <a:off x="3638" y="1416"/>
              <a:ext cx="38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3333FF"/>
                  </a:solidFill>
                  <a:latin typeface="Times New Roman" pitchFamily="18" charset="0"/>
                  <a:cs typeface="Times New Roman" pitchFamily="18" charset="0"/>
                </a:rPr>
                <a:t>N</a:t>
              </a:r>
              <a:r>
                <a:rPr lang="en-US" baseline="-25000">
                  <a:solidFill>
                    <a:srgbClr val="3333FF"/>
                  </a:solidFill>
                  <a:latin typeface="Times New Roman" pitchFamily="18" charset="0"/>
                  <a:cs typeface="Times New Roman" pitchFamily="18" charset="0"/>
                </a:rPr>
                <a:t>15</a:t>
              </a:r>
            </a:p>
          </p:txBody>
        </p:sp>
        <p:sp>
          <p:nvSpPr>
            <p:cNvPr id="130075" name="Text Box 27"/>
            <p:cNvSpPr txBox="1">
              <a:spLocks noChangeArrowheads="1"/>
            </p:cNvSpPr>
            <p:nvPr/>
          </p:nvSpPr>
          <p:spPr bwMode="auto">
            <a:xfrm>
              <a:off x="3669" y="843"/>
              <a:ext cx="38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3333FF"/>
                  </a:solidFill>
                  <a:latin typeface="Times New Roman" pitchFamily="18" charset="0"/>
                  <a:cs typeface="Times New Roman" pitchFamily="18" charset="0"/>
                </a:rPr>
                <a:t>N</a:t>
              </a:r>
              <a:r>
                <a:rPr lang="en-US" baseline="-25000">
                  <a:solidFill>
                    <a:srgbClr val="3333FF"/>
                  </a:solidFill>
                  <a:latin typeface="Times New Roman" pitchFamily="18" charset="0"/>
                  <a:cs typeface="Times New Roman" pitchFamily="18" charset="0"/>
                </a:rPr>
                <a:t>12</a:t>
              </a:r>
            </a:p>
          </p:txBody>
        </p:sp>
        <p:sp>
          <p:nvSpPr>
            <p:cNvPr id="130076" name="Arc 28"/>
            <p:cNvSpPr>
              <a:spLocks/>
            </p:cNvSpPr>
            <p:nvPr/>
          </p:nvSpPr>
          <p:spPr bwMode="auto">
            <a:xfrm>
              <a:off x="3150" y="1239"/>
              <a:ext cx="288" cy="227"/>
            </a:xfrm>
            <a:custGeom>
              <a:avLst/>
              <a:gdLst>
                <a:gd name="G0" fmla="+- 0 0 0"/>
                <a:gd name="G1" fmla="+- 14600 0 0"/>
                <a:gd name="G2" fmla="+- 21600 0 0"/>
                <a:gd name="T0" fmla="*/ 15919 w 21600"/>
                <a:gd name="T1" fmla="*/ 0 h 14600"/>
                <a:gd name="T2" fmla="*/ 21600 w 21600"/>
                <a:gd name="T3" fmla="*/ 14600 h 14600"/>
                <a:gd name="T4" fmla="*/ 0 w 21600"/>
                <a:gd name="T5" fmla="*/ 14600 h 14600"/>
              </a:gdLst>
              <a:ahLst/>
              <a:cxnLst>
                <a:cxn ang="0">
                  <a:pos x="T0" y="T1"/>
                </a:cxn>
                <a:cxn ang="0">
                  <a:pos x="T2" y="T3"/>
                </a:cxn>
                <a:cxn ang="0">
                  <a:pos x="T4" y="T5"/>
                </a:cxn>
              </a:cxnLst>
              <a:rect l="0" t="0" r="r" b="b"/>
              <a:pathLst>
                <a:path w="21600" h="14600" fill="none" extrusionOk="0">
                  <a:moveTo>
                    <a:pt x="15918" y="0"/>
                  </a:moveTo>
                  <a:cubicBezTo>
                    <a:pt x="19572" y="3984"/>
                    <a:pt x="21600" y="9193"/>
                    <a:pt x="21600" y="14600"/>
                  </a:cubicBezTo>
                </a:path>
                <a:path w="21600" h="14600" stroke="0" extrusionOk="0">
                  <a:moveTo>
                    <a:pt x="15918" y="0"/>
                  </a:moveTo>
                  <a:cubicBezTo>
                    <a:pt x="19572" y="3984"/>
                    <a:pt x="21600" y="9193"/>
                    <a:pt x="21600" y="14600"/>
                  </a:cubicBezTo>
                  <a:lnTo>
                    <a:pt x="0" y="14600"/>
                  </a:lnTo>
                  <a:close/>
                </a:path>
              </a:pathLst>
            </a:custGeom>
            <a:noFill/>
            <a:ln w="9525">
              <a:solidFill>
                <a:schemeClr val="tx1"/>
              </a:solidFill>
              <a:round/>
              <a:headEnd type="stealth" w="med" len="lg"/>
              <a:tailEnd type="stealth"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0077" name="Text Box 29"/>
            <p:cNvSpPr txBox="1">
              <a:spLocks noChangeArrowheads="1"/>
            </p:cNvSpPr>
            <p:nvPr/>
          </p:nvSpPr>
          <p:spPr bwMode="auto">
            <a:xfrm>
              <a:off x="3390" y="1173"/>
              <a:ext cx="37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45</a:t>
              </a:r>
              <a:r>
                <a:rPr lang="en-US" baseline="30000">
                  <a:latin typeface="Times New Roman" pitchFamily="18" charset="0"/>
                  <a:cs typeface="Times New Roman" pitchFamily="18" charset="0"/>
                </a:rPr>
                <a:t>0</a:t>
              </a:r>
            </a:p>
          </p:txBody>
        </p:sp>
        <p:sp>
          <p:nvSpPr>
            <p:cNvPr id="130078" name="Text Box 30"/>
            <p:cNvSpPr txBox="1">
              <a:spLocks noChangeArrowheads="1"/>
            </p:cNvSpPr>
            <p:nvPr/>
          </p:nvSpPr>
          <p:spPr bwMode="auto">
            <a:xfrm>
              <a:off x="2976" y="1197"/>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a:t>
              </a:r>
            </a:p>
          </p:txBody>
        </p:sp>
      </p:grpSp>
      <p:graphicFrame>
        <p:nvGraphicFramePr>
          <p:cNvPr id="130079" name="Object 31"/>
          <p:cNvGraphicFramePr>
            <a:graphicFrameLocks noChangeAspect="1"/>
          </p:cNvGraphicFramePr>
          <p:nvPr>
            <p:ph sz="quarter" idx="4"/>
          </p:nvPr>
        </p:nvGraphicFramePr>
        <p:xfrm>
          <a:off x="6253163" y="4152900"/>
          <a:ext cx="1747837" cy="566738"/>
        </p:xfrm>
        <a:graphic>
          <a:graphicData uri="http://schemas.openxmlformats.org/presentationml/2006/ole">
            <mc:AlternateContent xmlns:mc="http://schemas.openxmlformats.org/markup-compatibility/2006">
              <mc:Choice xmlns:v="urn:schemas-microsoft-com:vml" Requires="v">
                <p:oleObj spid="_x0000_s130151" name="Equation" r:id="rId9" imgW="698400" imgH="228600" progId="Equation.3">
                  <p:embed/>
                </p:oleObj>
              </mc:Choice>
              <mc:Fallback>
                <p:oleObj name="Equation" r:id="rId9" imgW="698400" imgH="228600" progId="Equation.3">
                  <p:embed/>
                  <p:pic>
                    <p:nvPicPr>
                      <p:cNvPr id="0" name="Object 3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253163" y="4152900"/>
                        <a:ext cx="1747837" cy="5667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0080" name="Text Box 32"/>
          <p:cNvSpPr txBox="1">
            <a:spLocks noChangeArrowheads="1"/>
          </p:cNvSpPr>
          <p:nvPr/>
        </p:nvSpPr>
        <p:spPr bwMode="auto">
          <a:xfrm>
            <a:off x="5241925" y="57562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130081" name="Text Box 33"/>
          <p:cNvSpPr txBox="1">
            <a:spLocks noChangeArrowheads="1"/>
          </p:cNvSpPr>
          <p:nvPr/>
        </p:nvSpPr>
        <p:spPr bwMode="auto">
          <a:xfrm>
            <a:off x="6232525" y="59848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130082" name="Text Box 34"/>
          <p:cNvSpPr txBox="1">
            <a:spLocks noChangeArrowheads="1"/>
          </p:cNvSpPr>
          <p:nvPr/>
        </p:nvSpPr>
        <p:spPr bwMode="auto">
          <a:xfrm>
            <a:off x="4251325" y="34702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130083" name="Text Box 35"/>
          <p:cNvSpPr txBox="1">
            <a:spLocks noChangeArrowheads="1"/>
          </p:cNvSpPr>
          <p:nvPr/>
        </p:nvSpPr>
        <p:spPr bwMode="auto">
          <a:xfrm>
            <a:off x="4479925" y="43846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graphicFrame>
        <p:nvGraphicFramePr>
          <p:cNvPr id="130084" name="Object 36"/>
          <p:cNvGraphicFramePr>
            <a:graphicFrameLocks noChangeAspect="1"/>
          </p:cNvGraphicFramePr>
          <p:nvPr/>
        </p:nvGraphicFramePr>
        <p:xfrm>
          <a:off x="2778125" y="4603750"/>
          <a:ext cx="5988050" cy="1289050"/>
        </p:xfrm>
        <a:graphic>
          <a:graphicData uri="http://schemas.openxmlformats.org/presentationml/2006/ole">
            <mc:AlternateContent xmlns:mc="http://schemas.openxmlformats.org/markup-compatibility/2006">
              <mc:Choice xmlns:v="urn:schemas-microsoft-com:vml" Requires="v">
                <p:oleObj spid="_x0000_s130152" name="Equation" r:id="rId11" imgW="2476440" imgH="533160" progId="Equation.3">
                  <p:embed/>
                </p:oleObj>
              </mc:Choice>
              <mc:Fallback>
                <p:oleObj name="Equation" r:id="rId11" imgW="2476440" imgH="533160" progId="Equation.3">
                  <p:embed/>
                  <p:pic>
                    <p:nvPicPr>
                      <p:cNvPr id="0" name="Object 3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78125" y="4603750"/>
                        <a:ext cx="5988050" cy="12890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30085" name="Object 37"/>
          <p:cNvGraphicFramePr>
            <a:graphicFrameLocks noChangeAspect="1"/>
          </p:cNvGraphicFramePr>
          <p:nvPr/>
        </p:nvGraphicFramePr>
        <p:xfrm>
          <a:off x="2667000" y="5573713"/>
          <a:ext cx="2667000" cy="1055687"/>
        </p:xfrm>
        <a:graphic>
          <a:graphicData uri="http://schemas.openxmlformats.org/presentationml/2006/ole">
            <mc:AlternateContent xmlns:mc="http://schemas.openxmlformats.org/markup-compatibility/2006">
              <mc:Choice xmlns:v="urn:schemas-microsoft-com:vml" Requires="v">
                <p:oleObj spid="_x0000_s130153" name="Equation" r:id="rId13" imgW="1091880" imgH="431640" progId="Equation.3">
                  <p:embed/>
                </p:oleObj>
              </mc:Choice>
              <mc:Fallback>
                <p:oleObj name="Equation" r:id="rId13" imgW="1091880" imgH="431640" progId="Equation.3">
                  <p:embed/>
                  <p:pic>
                    <p:nvPicPr>
                      <p:cNvPr id="0" name="Object 3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667000" y="5573713"/>
                        <a:ext cx="2667000" cy="10556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0086" name="Text Box 38"/>
          <p:cNvSpPr txBox="1">
            <a:spLocks noChangeArrowheads="1"/>
          </p:cNvSpPr>
          <p:nvPr/>
        </p:nvSpPr>
        <p:spPr bwMode="auto">
          <a:xfrm>
            <a:off x="7756525" y="33940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graphicFrame>
        <p:nvGraphicFramePr>
          <p:cNvPr id="130087" name="Object 39"/>
          <p:cNvGraphicFramePr>
            <a:graphicFrameLocks noChangeAspect="1"/>
          </p:cNvGraphicFramePr>
          <p:nvPr/>
        </p:nvGraphicFramePr>
        <p:xfrm>
          <a:off x="6008688" y="5554663"/>
          <a:ext cx="1681162" cy="922337"/>
        </p:xfrm>
        <a:graphic>
          <a:graphicData uri="http://schemas.openxmlformats.org/presentationml/2006/ole">
            <mc:AlternateContent xmlns:mc="http://schemas.openxmlformats.org/markup-compatibility/2006">
              <mc:Choice xmlns:v="urn:schemas-microsoft-com:vml" Requires="v">
                <p:oleObj spid="_x0000_s130154" name="Equation" r:id="rId15" imgW="787320" imgH="431640" progId="Equation.3">
                  <p:embed/>
                </p:oleObj>
              </mc:Choice>
              <mc:Fallback>
                <p:oleObj name="Equation" r:id="rId15" imgW="787320" imgH="431640" progId="Equation.3">
                  <p:embed/>
                  <p:pic>
                    <p:nvPicPr>
                      <p:cNvPr id="0" name="Object 3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008688" y="5554663"/>
                        <a:ext cx="1681162" cy="9223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0088" name="Text Box 40"/>
          <p:cNvSpPr txBox="1">
            <a:spLocks noChangeArrowheads="1"/>
          </p:cNvSpPr>
          <p:nvPr/>
        </p:nvSpPr>
        <p:spPr bwMode="auto">
          <a:xfrm>
            <a:off x="6542088" y="1585913"/>
            <a:ext cx="2198687"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993366"/>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00"/>
                </a:solidFill>
              </a:rPr>
              <a:t>A = B</a:t>
            </a:r>
            <a:r>
              <a:rPr lang="en-US" sz="2800"/>
              <a:t> = </a:t>
            </a:r>
            <a:r>
              <a:rPr lang="en-US" sz="2800">
                <a:solidFill>
                  <a:srgbClr val="993366"/>
                </a:solidFill>
              </a:rPr>
              <a:t>0,5P</a:t>
            </a:r>
          </a:p>
        </p:txBody>
      </p:sp>
      <p:grpSp>
        <p:nvGrpSpPr>
          <p:cNvPr id="130089" name="Group 41"/>
          <p:cNvGrpSpPr>
            <a:grpSpLocks/>
          </p:cNvGrpSpPr>
          <p:nvPr/>
        </p:nvGrpSpPr>
        <p:grpSpPr bwMode="auto">
          <a:xfrm>
            <a:off x="2209800" y="2495550"/>
            <a:ext cx="420688" cy="704850"/>
            <a:chOff x="768" y="1572"/>
            <a:chExt cx="265" cy="444"/>
          </a:xfrm>
        </p:grpSpPr>
        <p:sp>
          <p:nvSpPr>
            <p:cNvPr id="130090" name="Text Box 42"/>
            <p:cNvSpPr txBox="1">
              <a:spLocks noChangeArrowheads="1"/>
            </p:cNvSpPr>
            <p:nvPr/>
          </p:nvSpPr>
          <p:spPr bwMode="auto">
            <a:xfrm>
              <a:off x="768" y="1689"/>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00"/>
                  </a:solidFill>
                </a:rPr>
                <a:t>A</a:t>
              </a:r>
            </a:p>
          </p:txBody>
        </p:sp>
        <p:sp>
          <p:nvSpPr>
            <p:cNvPr id="130091" name="Line 43"/>
            <p:cNvSpPr>
              <a:spLocks noChangeShapeType="1"/>
            </p:cNvSpPr>
            <p:nvPr/>
          </p:nvSpPr>
          <p:spPr bwMode="auto">
            <a:xfrm>
              <a:off x="1008" y="1572"/>
              <a:ext cx="0" cy="288"/>
            </a:xfrm>
            <a:prstGeom prst="line">
              <a:avLst/>
            </a:prstGeom>
            <a:noFill/>
            <a:ln w="28575">
              <a:solidFill>
                <a:srgbClr val="FF00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30092" name="Text Box 44"/>
          <p:cNvSpPr txBox="1">
            <a:spLocks noChangeArrowheads="1"/>
          </p:cNvSpPr>
          <p:nvPr/>
        </p:nvSpPr>
        <p:spPr bwMode="auto">
          <a:xfrm>
            <a:off x="1127125" y="1163638"/>
            <a:ext cx="438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a/</a:t>
            </a:r>
          </a:p>
        </p:txBody>
      </p:sp>
      <p:sp>
        <p:nvSpPr>
          <p:cNvPr id="130093" name="Text Box 45"/>
          <p:cNvSpPr txBox="1">
            <a:spLocks noChangeArrowheads="1"/>
          </p:cNvSpPr>
          <p:nvPr/>
        </p:nvSpPr>
        <p:spPr bwMode="auto">
          <a:xfrm>
            <a:off x="6537325" y="147002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130094" name="Text Box 46"/>
          <p:cNvSpPr txBox="1">
            <a:spLocks noChangeArrowheads="1"/>
          </p:cNvSpPr>
          <p:nvPr/>
        </p:nvSpPr>
        <p:spPr bwMode="auto">
          <a:xfrm>
            <a:off x="6384925" y="215582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grpSp>
        <p:nvGrpSpPr>
          <p:cNvPr id="130095" name="Group 47"/>
          <p:cNvGrpSpPr>
            <a:grpSpLocks/>
          </p:cNvGrpSpPr>
          <p:nvPr/>
        </p:nvGrpSpPr>
        <p:grpSpPr bwMode="auto">
          <a:xfrm>
            <a:off x="5888038" y="2251075"/>
            <a:ext cx="455612" cy="927100"/>
            <a:chOff x="4657" y="1418"/>
            <a:chExt cx="287" cy="584"/>
          </a:xfrm>
        </p:grpSpPr>
        <p:grpSp>
          <p:nvGrpSpPr>
            <p:cNvPr id="130096" name="Group 48"/>
            <p:cNvGrpSpPr>
              <a:grpSpLocks/>
            </p:cNvGrpSpPr>
            <p:nvPr/>
          </p:nvGrpSpPr>
          <p:grpSpPr bwMode="auto">
            <a:xfrm>
              <a:off x="4657" y="1418"/>
              <a:ext cx="287" cy="584"/>
              <a:chOff x="4129" y="1418"/>
              <a:chExt cx="287" cy="584"/>
            </a:xfrm>
          </p:grpSpPr>
          <p:sp>
            <p:nvSpPr>
              <p:cNvPr id="130097" name="Text Box 49"/>
              <p:cNvSpPr txBox="1">
                <a:spLocks noChangeArrowheads="1"/>
              </p:cNvSpPr>
              <p:nvPr/>
            </p:nvSpPr>
            <p:spPr bwMode="auto">
              <a:xfrm>
                <a:off x="4262" y="1418"/>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130098" name="Text Box 50"/>
              <p:cNvSpPr txBox="1">
                <a:spLocks noChangeArrowheads="1"/>
              </p:cNvSpPr>
              <p:nvPr/>
            </p:nvSpPr>
            <p:spPr bwMode="auto">
              <a:xfrm>
                <a:off x="4129" y="1637"/>
                <a:ext cx="287"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3200">
                    <a:solidFill>
                      <a:srgbClr val="FF0000"/>
                    </a:solidFill>
                  </a:rPr>
                  <a:t>B</a:t>
                </a:r>
              </a:p>
            </p:txBody>
          </p:sp>
        </p:grpSp>
        <p:sp>
          <p:nvSpPr>
            <p:cNvPr id="130099" name="Line 51"/>
            <p:cNvSpPr>
              <a:spLocks noChangeShapeType="1"/>
            </p:cNvSpPr>
            <p:nvPr/>
          </p:nvSpPr>
          <p:spPr bwMode="auto">
            <a:xfrm>
              <a:off x="4668" y="1554"/>
              <a:ext cx="0" cy="288"/>
            </a:xfrm>
            <a:prstGeom prst="line">
              <a:avLst/>
            </a:prstGeom>
            <a:noFill/>
            <a:ln w="28575">
              <a:solidFill>
                <a:srgbClr val="FF00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30100" name="Group 52"/>
          <p:cNvGrpSpPr>
            <a:grpSpLocks/>
          </p:cNvGrpSpPr>
          <p:nvPr/>
        </p:nvGrpSpPr>
        <p:grpSpPr bwMode="auto">
          <a:xfrm>
            <a:off x="4095750" y="2428875"/>
            <a:ext cx="549275" cy="889000"/>
            <a:chOff x="4694" y="1530"/>
            <a:chExt cx="346" cy="560"/>
          </a:xfrm>
        </p:grpSpPr>
        <p:sp>
          <p:nvSpPr>
            <p:cNvPr id="130101" name="Text Box 53"/>
            <p:cNvSpPr txBox="1">
              <a:spLocks noChangeArrowheads="1"/>
            </p:cNvSpPr>
            <p:nvPr/>
          </p:nvSpPr>
          <p:spPr bwMode="auto">
            <a:xfrm>
              <a:off x="4694" y="1802"/>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130102" name="Text Box 54"/>
            <p:cNvSpPr txBox="1">
              <a:spLocks noChangeArrowheads="1"/>
            </p:cNvSpPr>
            <p:nvPr/>
          </p:nvSpPr>
          <p:spPr bwMode="auto">
            <a:xfrm>
              <a:off x="4775" y="1743"/>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993366"/>
                  </a:solidFill>
                </a:rPr>
                <a:t>P</a:t>
              </a:r>
            </a:p>
          </p:txBody>
        </p:sp>
        <p:sp>
          <p:nvSpPr>
            <p:cNvPr id="130103" name="Line 55"/>
            <p:cNvSpPr>
              <a:spLocks noChangeShapeType="1"/>
            </p:cNvSpPr>
            <p:nvPr/>
          </p:nvSpPr>
          <p:spPr bwMode="auto">
            <a:xfrm>
              <a:off x="4800" y="1530"/>
              <a:ext cx="0" cy="384"/>
            </a:xfrm>
            <a:prstGeom prst="line">
              <a:avLst/>
            </a:prstGeom>
            <a:noFill/>
            <a:ln w="28575">
              <a:solidFill>
                <a:srgbClr val="993366"/>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30104" name="Group 56"/>
          <p:cNvGrpSpPr>
            <a:grpSpLocks/>
          </p:cNvGrpSpPr>
          <p:nvPr/>
        </p:nvGrpSpPr>
        <p:grpSpPr bwMode="auto">
          <a:xfrm>
            <a:off x="1933575" y="1085850"/>
            <a:ext cx="4265613" cy="1809750"/>
            <a:chOff x="1218" y="684"/>
            <a:chExt cx="2687" cy="1140"/>
          </a:xfrm>
        </p:grpSpPr>
        <p:sp>
          <p:nvSpPr>
            <p:cNvPr id="130105" name="Line 57"/>
            <p:cNvSpPr>
              <a:spLocks noChangeShapeType="1"/>
            </p:cNvSpPr>
            <p:nvPr/>
          </p:nvSpPr>
          <p:spPr bwMode="auto">
            <a:xfrm>
              <a:off x="1634" y="1512"/>
              <a:ext cx="103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0106" name="Line 58"/>
            <p:cNvSpPr>
              <a:spLocks noChangeShapeType="1"/>
            </p:cNvSpPr>
            <p:nvPr/>
          </p:nvSpPr>
          <p:spPr bwMode="auto">
            <a:xfrm>
              <a:off x="2687" y="1512"/>
              <a:ext cx="103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0107" name="Oval 59"/>
            <p:cNvSpPr>
              <a:spLocks noChangeArrowheads="1"/>
            </p:cNvSpPr>
            <p:nvPr/>
          </p:nvSpPr>
          <p:spPr bwMode="auto">
            <a:xfrm>
              <a:off x="2663" y="1482"/>
              <a:ext cx="58" cy="58"/>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0108" name="Oval 60"/>
            <p:cNvSpPr>
              <a:spLocks noChangeArrowheads="1"/>
            </p:cNvSpPr>
            <p:nvPr/>
          </p:nvSpPr>
          <p:spPr bwMode="auto">
            <a:xfrm>
              <a:off x="1616" y="1482"/>
              <a:ext cx="58" cy="58"/>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0109" name="Line 61"/>
            <p:cNvSpPr>
              <a:spLocks noChangeShapeType="1"/>
            </p:cNvSpPr>
            <p:nvPr/>
          </p:nvSpPr>
          <p:spPr bwMode="auto">
            <a:xfrm>
              <a:off x="2174" y="987"/>
              <a:ext cx="103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0110" name="Oval 62"/>
            <p:cNvSpPr>
              <a:spLocks noChangeArrowheads="1"/>
            </p:cNvSpPr>
            <p:nvPr/>
          </p:nvSpPr>
          <p:spPr bwMode="auto">
            <a:xfrm>
              <a:off x="2141" y="966"/>
              <a:ext cx="58" cy="58"/>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0111" name="Line 63"/>
            <p:cNvSpPr>
              <a:spLocks noChangeShapeType="1"/>
            </p:cNvSpPr>
            <p:nvPr/>
          </p:nvSpPr>
          <p:spPr bwMode="auto">
            <a:xfrm flipH="1">
              <a:off x="1634" y="1000"/>
              <a:ext cx="518" cy="51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0112" name="Line 64"/>
            <p:cNvSpPr>
              <a:spLocks noChangeShapeType="1"/>
            </p:cNvSpPr>
            <p:nvPr/>
          </p:nvSpPr>
          <p:spPr bwMode="auto">
            <a:xfrm flipH="1">
              <a:off x="2681" y="990"/>
              <a:ext cx="518" cy="51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0113" name="Line 65"/>
            <p:cNvSpPr>
              <a:spLocks noChangeShapeType="1"/>
            </p:cNvSpPr>
            <p:nvPr/>
          </p:nvSpPr>
          <p:spPr bwMode="auto">
            <a:xfrm>
              <a:off x="2165" y="987"/>
              <a:ext cx="518" cy="51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0114" name="Oval 66"/>
            <p:cNvSpPr>
              <a:spLocks noChangeArrowheads="1"/>
            </p:cNvSpPr>
            <p:nvPr/>
          </p:nvSpPr>
          <p:spPr bwMode="auto">
            <a:xfrm>
              <a:off x="3173" y="957"/>
              <a:ext cx="58" cy="58"/>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0115" name="Line 67"/>
            <p:cNvSpPr>
              <a:spLocks noChangeShapeType="1"/>
            </p:cNvSpPr>
            <p:nvPr/>
          </p:nvSpPr>
          <p:spPr bwMode="auto">
            <a:xfrm>
              <a:off x="3200" y="990"/>
              <a:ext cx="518" cy="51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0116" name="Line 68"/>
            <p:cNvSpPr>
              <a:spLocks noChangeShapeType="1"/>
            </p:cNvSpPr>
            <p:nvPr/>
          </p:nvSpPr>
          <p:spPr bwMode="auto">
            <a:xfrm flipH="1">
              <a:off x="3635" y="1515"/>
              <a:ext cx="96" cy="144"/>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0117" name="Line 69"/>
            <p:cNvSpPr>
              <a:spLocks noChangeShapeType="1"/>
            </p:cNvSpPr>
            <p:nvPr/>
          </p:nvSpPr>
          <p:spPr bwMode="auto">
            <a:xfrm>
              <a:off x="3731" y="1515"/>
              <a:ext cx="96" cy="144"/>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0118" name="Line 70"/>
            <p:cNvSpPr>
              <a:spLocks noChangeShapeType="1"/>
            </p:cNvSpPr>
            <p:nvPr/>
          </p:nvSpPr>
          <p:spPr bwMode="auto">
            <a:xfrm>
              <a:off x="3557" y="1659"/>
              <a:ext cx="33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0119" name="Line 71"/>
            <p:cNvSpPr>
              <a:spLocks noChangeShapeType="1"/>
            </p:cNvSpPr>
            <p:nvPr/>
          </p:nvSpPr>
          <p:spPr bwMode="auto">
            <a:xfrm flipH="1">
              <a:off x="3539" y="1659"/>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0120" name="Line 72"/>
            <p:cNvSpPr>
              <a:spLocks noChangeShapeType="1"/>
            </p:cNvSpPr>
            <p:nvPr/>
          </p:nvSpPr>
          <p:spPr bwMode="auto">
            <a:xfrm flipH="1">
              <a:off x="3605" y="1662"/>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0121" name="Line 73"/>
            <p:cNvSpPr>
              <a:spLocks noChangeShapeType="1"/>
            </p:cNvSpPr>
            <p:nvPr/>
          </p:nvSpPr>
          <p:spPr bwMode="auto">
            <a:xfrm flipH="1">
              <a:off x="3674" y="1662"/>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0122" name="Line 74"/>
            <p:cNvSpPr>
              <a:spLocks noChangeShapeType="1"/>
            </p:cNvSpPr>
            <p:nvPr/>
          </p:nvSpPr>
          <p:spPr bwMode="auto">
            <a:xfrm flipH="1">
              <a:off x="3743" y="1662"/>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0123" name="Line 75"/>
            <p:cNvSpPr>
              <a:spLocks noChangeShapeType="1"/>
            </p:cNvSpPr>
            <p:nvPr/>
          </p:nvSpPr>
          <p:spPr bwMode="auto">
            <a:xfrm flipH="1">
              <a:off x="3809" y="1659"/>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0124" name="Line 76"/>
            <p:cNvSpPr>
              <a:spLocks noChangeShapeType="1"/>
            </p:cNvSpPr>
            <p:nvPr/>
          </p:nvSpPr>
          <p:spPr bwMode="auto">
            <a:xfrm>
              <a:off x="1637" y="1509"/>
              <a:ext cx="0" cy="144"/>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0125" name="Oval 77"/>
            <p:cNvSpPr>
              <a:spLocks noChangeArrowheads="1"/>
            </p:cNvSpPr>
            <p:nvPr/>
          </p:nvSpPr>
          <p:spPr bwMode="auto">
            <a:xfrm>
              <a:off x="1607" y="1632"/>
              <a:ext cx="58" cy="58"/>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0126" name="Line 78"/>
            <p:cNvSpPr>
              <a:spLocks noChangeShapeType="1"/>
            </p:cNvSpPr>
            <p:nvPr/>
          </p:nvSpPr>
          <p:spPr bwMode="auto">
            <a:xfrm>
              <a:off x="1508" y="1659"/>
              <a:ext cx="121"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0127" name="Line 79"/>
            <p:cNvSpPr>
              <a:spLocks noChangeShapeType="1"/>
            </p:cNvSpPr>
            <p:nvPr/>
          </p:nvSpPr>
          <p:spPr bwMode="auto">
            <a:xfrm>
              <a:off x="1640" y="1662"/>
              <a:ext cx="121"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0128" name="Line 80"/>
            <p:cNvSpPr>
              <a:spLocks noChangeShapeType="1"/>
            </p:cNvSpPr>
            <p:nvPr/>
          </p:nvSpPr>
          <p:spPr bwMode="auto">
            <a:xfrm flipH="1">
              <a:off x="1502" y="1656"/>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0129" name="Line 81"/>
            <p:cNvSpPr>
              <a:spLocks noChangeShapeType="1"/>
            </p:cNvSpPr>
            <p:nvPr/>
          </p:nvSpPr>
          <p:spPr bwMode="auto">
            <a:xfrm flipH="1">
              <a:off x="1577" y="1656"/>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0130" name="Line 82"/>
            <p:cNvSpPr>
              <a:spLocks noChangeShapeType="1"/>
            </p:cNvSpPr>
            <p:nvPr/>
          </p:nvSpPr>
          <p:spPr bwMode="auto">
            <a:xfrm flipH="1">
              <a:off x="1655" y="1659"/>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0131" name="Line 83"/>
            <p:cNvSpPr>
              <a:spLocks noChangeShapeType="1"/>
            </p:cNvSpPr>
            <p:nvPr/>
          </p:nvSpPr>
          <p:spPr bwMode="auto">
            <a:xfrm>
              <a:off x="1457" y="942"/>
              <a:ext cx="17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0132" name="Line 84"/>
            <p:cNvSpPr>
              <a:spLocks noChangeShapeType="1"/>
            </p:cNvSpPr>
            <p:nvPr/>
          </p:nvSpPr>
          <p:spPr bwMode="auto">
            <a:xfrm>
              <a:off x="1514" y="936"/>
              <a:ext cx="0" cy="576"/>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0133" name="Line 85"/>
            <p:cNvSpPr>
              <a:spLocks noChangeShapeType="1"/>
            </p:cNvSpPr>
            <p:nvPr/>
          </p:nvSpPr>
          <p:spPr bwMode="auto">
            <a:xfrm>
              <a:off x="1640" y="1623"/>
              <a:ext cx="0" cy="19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0134" name="Line 86"/>
            <p:cNvSpPr>
              <a:spLocks noChangeShapeType="1"/>
            </p:cNvSpPr>
            <p:nvPr/>
          </p:nvSpPr>
          <p:spPr bwMode="auto">
            <a:xfrm>
              <a:off x="3725" y="1620"/>
              <a:ext cx="0" cy="19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0135" name="Line 87"/>
            <p:cNvSpPr>
              <a:spLocks noChangeShapeType="1"/>
            </p:cNvSpPr>
            <p:nvPr/>
          </p:nvSpPr>
          <p:spPr bwMode="auto">
            <a:xfrm>
              <a:off x="1634" y="1770"/>
              <a:ext cx="1036"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0136" name="Line 88"/>
            <p:cNvSpPr>
              <a:spLocks noChangeShapeType="1"/>
            </p:cNvSpPr>
            <p:nvPr/>
          </p:nvSpPr>
          <p:spPr bwMode="auto">
            <a:xfrm>
              <a:off x="2678" y="1764"/>
              <a:ext cx="1036"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0137" name="Text Box 89"/>
            <p:cNvSpPr txBox="1">
              <a:spLocks noChangeArrowheads="1"/>
            </p:cNvSpPr>
            <p:nvPr/>
          </p:nvSpPr>
          <p:spPr bwMode="auto">
            <a:xfrm>
              <a:off x="3086" y="1488"/>
              <a:ext cx="24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d</a:t>
              </a:r>
            </a:p>
          </p:txBody>
        </p:sp>
        <p:sp>
          <p:nvSpPr>
            <p:cNvPr id="130138" name="Text Box 90"/>
            <p:cNvSpPr txBox="1">
              <a:spLocks noChangeArrowheads="1"/>
            </p:cNvSpPr>
            <p:nvPr/>
          </p:nvSpPr>
          <p:spPr bwMode="auto">
            <a:xfrm>
              <a:off x="2048" y="1497"/>
              <a:ext cx="24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d</a:t>
              </a:r>
            </a:p>
          </p:txBody>
        </p:sp>
        <p:sp>
          <p:nvSpPr>
            <p:cNvPr id="130139" name="Text Box 91"/>
            <p:cNvSpPr txBox="1">
              <a:spLocks noChangeArrowheads="1"/>
            </p:cNvSpPr>
            <p:nvPr/>
          </p:nvSpPr>
          <p:spPr bwMode="auto">
            <a:xfrm rot="16200000">
              <a:off x="1105" y="1048"/>
              <a:ext cx="55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0,5d</a:t>
              </a:r>
            </a:p>
          </p:txBody>
        </p:sp>
        <p:sp>
          <p:nvSpPr>
            <p:cNvPr id="130140" name="Line 92"/>
            <p:cNvSpPr>
              <a:spLocks noChangeShapeType="1"/>
            </p:cNvSpPr>
            <p:nvPr/>
          </p:nvSpPr>
          <p:spPr bwMode="auto">
            <a:xfrm>
              <a:off x="1460" y="1503"/>
              <a:ext cx="17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0141" name="Text Box 93"/>
            <p:cNvSpPr txBox="1">
              <a:spLocks noChangeArrowheads="1"/>
            </p:cNvSpPr>
            <p:nvPr/>
          </p:nvSpPr>
          <p:spPr bwMode="auto">
            <a:xfrm>
              <a:off x="2060" y="687"/>
              <a:ext cx="24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2</a:t>
              </a:r>
            </a:p>
          </p:txBody>
        </p:sp>
        <p:sp>
          <p:nvSpPr>
            <p:cNvPr id="130142" name="Text Box 94"/>
            <p:cNvSpPr txBox="1">
              <a:spLocks noChangeArrowheads="1"/>
            </p:cNvSpPr>
            <p:nvPr/>
          </p:nvSpPr>
          <p:spPr bwMode="auto">
            <a:xfrm>
              <a:off x="3095" y="684"/>
              <a:ext cx="24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3</a:t>
              </a:r>
            </a:p>
          </p:txBody>
        </p:sp>
        <p:sp>
          <p:nvSpPr>
            <p:cNvPr id="130143" name="Text Box 95"/>
            <p:cNvSpPr txBox="1">
              <a:spLocks noChangeArrowheads="1"/>
            </p:cNvSpPr>
            <p:nvPr/>
          </p:nvSpPr>
          <p:spPr bwMode="auto">
            <a:xfrm>
              <a:off x="3644" y="1209"/>
              <a:ext cx="24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4</a:t>
              </a:r>
            </a:p>
          </p:txBody>
        </p:sp>
        <p:sp>
          <p:nvSpPr>
            <p:cNvPr id="130144" name="Text Box 96"/>
            <p:cNvSpPr txBox="1">
              <a:spLocks noChangeArrowheads="1"/>
            </p:cNvSpPr>
            <p:nvPr/>
          </p:nvSpPr>
          <p:spPr bwMode="auto">
            <a:xfrm>
              <a:off x="2651" y="1464"/>
              <a:ext cx="24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5</a:t>
              </a:r>
            </a:p>
          </p:txBody>
        </p:sp>
        <p:sp>
          <p:nvSpPr>
            <p:cNvPr id="130145" name="Text Box 97"/>
            <p:cNvSpPr txBox="1">
              <a:spLocks noChangeArrowheads="1"/>
            </p:cNvSpPr>
            <p:nvPr/>
          </p:nvSpPr>
          <p:spPr bwMode="auto">
            <a:xfrm>
              <a:off x="1535" y="1192"/>
              <a:ext cx="22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latin typeface="Times New Roman" pitchFamily="18" charset="0"/>
                  <a:cs typeface="Times New Roman" pitchFamily="18" charset="0"/>
                </a:rPr>
                <a:t>1</a:t>
              </a:r>
            </a:p>
          </p:txBody>
        </p:sp>
        <p:sp>
          <p:nvSpPr>
            <p:cNvPr id="130146" name="Oval 98"/>
            <p:cNvSpPr>
              <a:spLocks noChangeArrowheads="1"/>
            </p:cNvSpPr>
            <p:nvPr/>
          </p:nvSpPr>
          <p:spPr bwMode="auto">
            <a:xfrm>
              <a:off x="3707" y="1494"/>
              <a:ext cx="58" cy="58"/>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0147" name="Line 99"/>
            <p:cNvSpPr>
              <a:spLocks noChangeShapeType="1"/>
            </p:cNvSpPr>
            <p:nvPr/>
          </p:nvSpPr>
          <p:spPr bwMode="auto">
            <a:xfrm>
              <a:off x="2682" y="1629"/>
              <a:ext cx="0" cy="19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1" fill="hold" grpId="0" nodeType="clickEffect">
                                  <p:stCondLst>
                                    <p:cond delay="0"/>
                                  </p:stCondLst>
                                  <p:childTnLst>
                                    <p:set>
                                      <p:cBhvr>
                                        <p:cTn id="6" dur="1" fill="hold">
                                          <p:stCondLst>
                                            <p:cond delay="0"/>
                                          </p:stCondLst>
                                        </p:cTn>
                                        <p:tgtEl>
                                          <p:spTgt spid="130050"/>
                                        </p:tgtEl>
                                        <p:attrNameLst>
                                          <p:attrName>style.visibility</p:attrName>
                                        </p:attrNameLst>
                                      </p:cBhvr>
                                      <p:to>
                                        <p:strVal val="visible"/>
                                      </p:to>
                                    </p:set>
                                    <p:anim calcmode="lin" valueType="num">
                                      <p:cBhvr additive="base">
                                        <p:cTn id="7" dur="2000" fill="hold"/>
                                        <p:tgtEl>
                                          <p:spTgt spid="130050"/>
                                        </p:tgtEl>
                                        <p:attrNameLst>
                                          <p:attrName>ppt_x</p:attrName>
                                        </p:attrNameLst>
                                      </p:cBhvr>
                                      <p:tavLst>
                                        <p:tav tm="0">
                                          <p:val>
                                            <p:strVal val="#ppt_x"/>
                                          </p:val>
                                        </p:tav>
                                        <p:tav tm="100000">
                                          <p:val>
                                            <p:strVal val="#ppt_x"/>
                                          </p:val>
                                        </p:tav>
                                      </p:tavLst>
                                    </p:anim>
                                    <p:anim calcmode="lin" valueType="num">
                                      <p:cBhvr additive="base">
                                        <p:cTn id="8" dur="2000" fill="hold"/>
                                        <p:tgtEl>
                                          <p:spTgt spid="130050"/>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1" presetClass="entr" presetSubtype="4" fill="hold" grpId="0" nodeType="clickEffect">
                                  <p:stCondLst>
                                    <p:cond delay="0"/>
                                  </p:stCondLst>
                                  <p:childTnLst>
                                    <p:set>
                                      <p:cBhvr>
                                        <p:cTn id="12" dur="1" fill="hold">
                                          <p:stCondLst>
                                            <p:cond delay="0"/>
                                          </p:stCondLst>
                                        </p:cTn>
                                        <p:tgtEl>
                                          <p:spTgt spid="130092"/>
                                        </p:tgtEl>
                                        <p:attrNameLst>
                                          <p:attrName>style.visibility</p:attrName>
                                        </p:attrNameLst>
                                      </p:cBhvr>
                                      <p:to>
                                        <p:strVal val="visible"/>
                                      </p:to>
                                    </p:set>
                                    <p:animEffect transition="in" filter="wheel(4)">
                                      <p:cBhvr>
                                        <p:cTn id="13" dur="2000"/>
                                        <p:tgtEl>
                                          <p:spTgt spid="130092"/>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21" presetClass="entr" presetSubtype="4" fill="hold" nodeType="clickEffect">
                                  <p:stCondLst>
                                    <p:cond delay="0"/>
                                  </p:stCondLst>
                                  <p:childTnLst>
                                    <p:set>
                                      <p:cBhvr>
                                        <p:cTn id="17" dur="1" fill="hold">
                                          <p:stCondLst>
                                            <p:cond delay="0"/>
                                          </p:stCondLst>
                                        </p:cTn>
                                        <p:tgtEl>
                                          <p:spTgt spid="130104"/>
                                        </p:tgtEl>
                                        <p:attrNameLst>
                                          <p:attrName>style.visibility</p:attrName>
                                        </p:attrNameLst>
                                      </p:cBhvr>
                                      <p:to>
                                        <p:strVal val="visible"/>
                                      </p:to>
                                    </p:set>
                                    <p:animEffect transition="in" filter="wheel(4)">
                                      <p:cBhvr>
                                        <p:cTn id="18" dur="2000"/>
                                        <p:tgtEl>
                                          <p:spTgt spid="130104"/>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21" presetClass="entr" presetSubtype="4" fill="hold" nodeType="clickEffect">
                                  <p:stCondLst>
                                    <p:cond delay="0"/>
                                  </p:stCondLst>
                                  <p:childTnLst>
                                    <p:set>
                                      <p:cBhvr>
                                        <p:cTn id="22" dur="1" fill="hold">
                                          <p:stCondLst>
                                            <p:cond delay="0"/>
                                          </p:stCondLst>
                                        </p:cTn>
                                        <p:tgtEl>
                                          <p:spTgt spid="130100"/>
                                        </p:tgtEl>
                                        <p:attrNameLst>
                                          <p:attrName>style.visibility</p:attrName>
                                        </p:attrNameLst>
                                      </p:cBhvr>
                                      <p:to>
                                        <p:strVal val="visible"/>
                                      </p:to>
                                    </p:set>
                                    <p:animEffect transition="in" filter="wheel(4)">
                                      <p:cBhvr>
                                        <p:cTn id="23" dur="2000"/>
                                        <p:tgtEl>
                                          <p:spTgt spid="130100"/>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21" presetClass="entr" presetSubtype="4" fill="hold" nodeType="clickEffect">
                                  <p:stCondLst>
                                    <p:cond delay="0"/>
                                  </p:stCondLst>
                                  <p:childTnLst>
                                    <p:set>
                                      <p:cBhvr>
                                        <p:cTn id="27" dur="1" fill="hold">
                                          <p:stCondLst>
                                            <p:cond delay="0"/>
                                          </p:stCondLst>
                                        </p:cTn>
                                        <p:tgtEl>
                                          <p:spTgt spid="130089"/>
                                        </p:tgtEl>
                                        <p:attrNameLst>
                                          <p:attrName>style.visibility</p:attrName>
                                        </p:attrNameLst>
                                      </p:cBhvr>
                                      <p:to>
                                        <p:strVal val="visible"/>
                                      </p:to>
                                    </p:set>
                                    <p:animEffect transition="in" filter="wheel(4)">
                                      <p:cBhvr>
                                        <p:cTn id="28" dur="2000"/>
                                        <p:tgtEl>
                                          <p:spTgt spid="130089"/>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21" presetClass="entr" presetSubtype="4" fill="hold" nodeType="clickEffect">
                                  <p:stCondLst>
                                    <p:cond delay="0"/>
                                  </p:stCondLst>
                                  <p:childTnLst>
                                    <p:set>
                                      <p:cBhvr>
                                        <p:cTn id="32" dur="1" fill="hold">
                                          <p:stCondLst>
                                            <p:cond delay="0"/>
                                          </p:stCondLst>
                                        </p:cTn>
                                        <p:tgtEl>
                                          <p:spTgt spid="130095"/>
                                        </p:tgtEl>
                                        <p:attrNameLst>
                                          <p:attrName>style.visibility</p:attrName>
                                        </p:attrNameLst>
                                      </p:cBhvr>
                                      <p:to>
                                        <p:strVal val="visible"/>
                                      </p:to>
                                    </p:set>
                                    <p:animEffect transition="in" filter="wheel(4)">
                                      <p:cBhvr>
                                        <p:cTn id="33" dur="2000"/>
                                        <p:tgtEl>
                                          <p:spTgt spid="130095"/>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21" presetClass="entr" presetSubtype="4" fill="hold" grpId="0" nodeType="clickEffect">
                                  <p:stCondLst>
                                    <p:cond delay="0"/>
                                  </p:stCondLst>
                                  <p:childTnLst>
                                    <p:set>
                                      <p:cBhvr>
                                        <p:cTn id="37" dur="1" fill="hold">
                                          <p:stCondLst>
                                            <p:cond delay="0"/>
                                          </p:stCondLst>
                                        </p:cTn>
                                        <p:tgtEl>
                                          <p:spTgt spid="130088"/>
                                        </p:tgtEl>
                                        <p:attrNameLst>
                                          <p:attrName>style.visibility</p:attrName>
                                        </p:attrNameLst>
                                      </p:cBhvr>
                                      <p:to>
                                        <p:strVal val="visible"/>
                                      </p:to>
                                    </p:set>
                                    <p:animEffect transition="in" filter="wheel(4)">
                                      <p:cBhvr>
                                        <p:cTn id="38" dur="2000"/>
                                        <p:tgtEl>
                                          <p:spTgt spid="130088"/>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21" presetClass="entr" presetSubtype="4" fill="hold" nodeType="clickEffect">
                                  <p:stCondLst>
                                    <p:cond delay="0"/>
                                  </p:stCondLst>
                                  <p:childTnLst>
                                    <p:set>
                                      <p:cBhvr>
                                        <p:cTn id="42" dur="1" fill="hold">
                                          <p:stCondLst>
                                            <p:cond delay="0"/>
                                          </p:stCondLst>
                                        </p:cTn>
                                        <p:tgtEl>
                                          <p:spTgt spid="130066"/>
                                        </p:tgtEl>
                                        <p:attrNameLst>
                                          <p:attrName>style.visibility</p:attrName>
                                        </p:attrNameLst>
                                      </p:cBhvr>
                                      <p:to>
                                        <p:strVal val="visible"/>
                                      </p:to>
                                    </p:set>
                                    <p:animEffect transition="in" filter="wheel(4)">
                                      <p:cBhvr>
                                        <p:cTn id="43" dur="2000"/>
                                        <p:tgtEl>
                                          <p:spTgt spid="130066"/>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2" presetClass="entr" presetSubtype="8" fill="hold" nodeType="clickEffect">
                                  <p:stCondLst>
                                    <p:cond delay="0"/>
                                  </p:stCondLst>
                                  <p:childTnLst>
                                    <p:set>
                                      <p:cBhvr>
                                        <p:cTn id="47" dur="1" fill="hold">
                                          <p:stCondLst>
                                            <p:cond delay="0"/>
                                          </p:stCondLst>
                                        </p:cTn>
                                        <p:tgtEl>
                                          <p:spTgt spid="130051"/>
                                        </p:tgtEl>
                                        <p:attrNameLst>
                                          <p:attrName>style.visibility</p:attrName>
                                        </p:attrNameLst>
                                      </p:cBhvr>
                                      <p:to>
                                        <p:strVal val="visible"/>
                                      </p:to>
                                    </p:set>
                                    <p:anim calcmode="lin" valueType="num">
                                      <p:cBhvr additive="base">
                                        <p:cTn id="48" dur="2000" fill="hold"/>
                                        <p:tgtEl>
                                          <p:spTgt spid="130051"/>
                                        </p:tgtEl>
                                        <p:attrNameLst>
                                          <p:attrName>ppt_x</p:attrName>
                                        </p:attrNameLst>
                                      </p:cBhvr>
                                      <p:tavLst>
                                        <p:tav tm="0">
                                          <p:val>
                                            <p:strVal val="0-#ppt_w/2"/>
                                          </p:val>
                                        </p:tav>
                                        <p:tav tm="100000">
                                          <p:val>
                                            <p:strVal val="#ppt_x"/>
                                          </p:val>
                                        </p:tav>
                                      </p:tavLst>
                                    </p:anim>
                                    <p:anim calcmode="lin" valueType="num">
                                      <p:cBhvr additive="base">
                                        <p:cTn id="49" dur="2000" fill="hold"/>
                                        <p:tgtEl>
                                          <p:spTgt spid="130051"/>
                                        </p:tgtEl>
                                        <p:attrNameLst>
                                          <p:attrName>ppt_y</p:attrName>
                                        </p:attrNameLst>
                                      </p:cBhvr>
                                      <p:tavLst>
                                        <p:tav tm="0">
                                          <p:val>
                                            <p:strVal val="#ppt_y"/>
                                          </p:val>
                                        </p:tav>
                                        <p:tav tm="100000">
                                          <p:val>
                                            <p:strVal val="#ppt_y"/>
                                          </p:val>
                                        </p:tav>
                                      </p:tavLst>
                                    </p:anim>
                                  </p:childTnLst>
                                </p:cTn>
                              </p:par>
                            </p:childTnLst>
                          </p:cTn>
                        </p:par>
                      </p:childTnLst>
                    </p:cTn>
                  </p:par>
                  <p:par>
                    <p:cTn id="50" fill="hold" nodeType="clickPar">
                      <p:stCondLst>
                        <p:cond delay="indefinite"/>
                      </p:stCondLst>
                      <p:childTnLst>
                        <p:par>
                          <p:cTn id="51" fill="hold" nodeType="withGroup">
                            <p:stCondLst>
                              <p:cond delay="0"/>
                            </p:stCondLst>
                            <p:childTnLst>
                              <p:par>
                                <p:cTn id="52" presetID="2" presetClass="entr" presetSubtype="2" fill="hold" nodeType="clickEffect">
                                  <p:stCondLst>
                                    <p:cond delay="0"/>
                                  </p:stCondLst>
                                  <p:childTnLst>
                                    <p:set>
                                      <p:cBhvr>
                                        <p:cTn id="53" dur="1" fill="hold">
                                          <p:stCondLst>
                                            <p:cond delay="0"/>
                                          </p:stCondLst>
                                        </p:cTn>
                                        <p:tgtEl>
                                          <p:spTgt spid="130052"/>
                                        </p:tgtEl>
                                        <p:attrNameLst>
                                          <p:attrName>style.visibility</p:attrName>
                                        </p:attrNameLst>
                                      </p:cBhvr>
                                      <p:to>
                                        <p:strVal val="visible"/>
                                      </p:to>
                                    </p:set>
                                    <p:anim calcmode="lin" valueType="num">
                                      <p:cBhvr additive="base">
                                        <p:cTn id="54" dur="2000" fill="hold"/>
                                        <p:tgtEl>
                                          <p:spTgt spid="130052"/>
                                        </p:tgtEl>
                                        <p:attrNameLst>
                                          <p:attrName>ppt_x</p:attrName>
                                        </p:attrNameLst>
                                      </p:cBhvr>
                                      <p:tavLst>
                                        <p:tav tm="0">
                                          <p:val>
                                            <p:strVal val="1+#ppt_w/2"/>
                                          </p:val>
                                        </p:tav>
                                        <p:tav tm="100000">
                                          <p:val>
                                            <p:strVal val="#ppt_x"/>
                                          </p:val>
                                        </p:tav>
                                      </p:tavLst>
                                    </p:anim>
                                    <p:anim calcmode="lin" valueType="num">
                                      <p:cBhvr additive="base">
                                        <p:cTn id="55" dur="2000" fill="hold"/>
                                        <p:tgtEl>
                                          <p:spTgt spid="130052"/>
                                        </p:tgtEl>
                                        <p:attrNameLst>
                                          <p:attrName>ppt_y</p:attrName>
                                        </p:attrNameLst>
                                      </p:cBhvr>
                                      <p:tavLst>
                                        <p:tav tm="0">
                                          <p:val>
                                            <p:strVal val="#ppt_y"/>
                                          </p:val>
                                        </p:tav>
                                        <p:tav tm="100000">
                                          <p:val>
                                            <p:strVal val="#ppt_y"/>
                                          </p:val>
                                        </p:tav>
                                      </p:tavLst>
                                    </p:anim>
                                  </p:childTnLst>
                                </p:cTn>
                              </p:par>
                            </p:childTnLst>
                          </p:cTn>
                        </p:par>
                      </p:childTnLst>
                    </p:cTn>
                  </p:par>
                  <p:par>
                    <p:cTn id="56" fill="hold" nodeType="clickPar">
                      <p:stCondLst>
                        <p:cond delay="indefinite"/>
                      </p:stCondLst>
                      <p:childTnLst>
                        <p:par>
                          <p:cTn id="57" fill="hold" nodeType="withGroup">
                            <p:stCondLst>
                              <p:cond delay="0"/>
                            </p:stCondLst>
                            <p:childTnLst>
                              <p:par>
                                <p:cTn id="58" presetID="2" presetClass="entr" presetSubtype="2" fill="hold" nodeType="clickEffect">
                                  <p:stCondLst>
                                    <p:cond delay="0"/>
                                  </p:stCondLst>
                                  <p:childTnLst>
                                    <p:set>
                                      <p:cBhvr>
                                        <p:cTn id="59" dur="1" fill="hold">
                                          <p:stCondLst>
                                            <p:cond delay="0"/>
                                          </p:stCondLst>
                                        </p:cTn>
                                        <p:tgtEl>
                                          <p:spTgt spid="130053"/>
                                        </p:tgtEl>
                                        <p:attrNameLst>
                                          <p:attrName>style.visibility</p:attrName>
                                        </p:attrNameLst>
                                      </p:cBhvr>
                                      <p:to>
                                        <p:strVal val="visible"/>
                                      </p:to>
                                    </p:set>
                                    <p:anim calcmode="lin" valueType="num">
                                      <p:cBhvr additive="base">
                                        <p:cTn id="60" dur="2000" fill="hold"/>
                                        <p:tgtEl>
                                          <p:spTgt spid="130053"/>
                                        </p:tgtEl>
                                        <p:attrNameLst>
                                          <p:attrName>ppt_x</p:attrName>
                                        </p:attrNameLst>
                                      </p:cBhvr>
                                      <p:tavLst>
                                        <p:tav tm="0">
                                          <p:val>
                                            <p:strVal val="1+#ppt_w/2"/>
                                          </p:val>
                                        </p:tav>
                                        <p:tav tm="100000">
                                          <p:val>
                                            <p:strVal val="#ppt_x"/>
                                          </p:val>
                                        </p:tav>
                                      </p:tavLst>
                                    </p:anim>
                                    <p:anim calcmode="lin" valueType="num">
                                      <p:cBhvr additive="base">
                                        <p:cTn id="61" dur="2000" fill="hold"/>
                                        <p:tgtEl>
                                          <p:spTgt spid="130053"/>
                                        </p:tgtEl>
                                        <p:attrNameLst>
                                          <p:attrName>ppt_y</p:attrName>
                                        </p:attrNameLst>
                                      </p:cBhvr>
                                      <p:tavLst>
                                        <p:tav tm="0">
                                          <p:val>
                                            <p:strVal val="#ppt_y"/>
                                          </p:val>
                                        </p:tav>
                                        <p:tav tm="100000">
                                          <p:val>
                                            <p:strVal val="#ppt_y"/>
                                          </p:val>
                                        </p:tav>
                                      </p:tavLst>
                                    </p:anim>
                                  </p:childTnLst>
                                </p:cTn>
                              </p:par>
                            </p:childTnLst>
                          </p:cTn>
                        </p:par>
                      </p:childTnLst>
                    </p:cTn>
                  </p:par>
                  <p:par>
                    <p:cTn id="62" fill="hold" nodeType="clickPar">
                      <p:stCondLst>
                        <p:cond delay="indefinite"/>
                      </p:stCondLst>
                      <p:childTnLst>
                        <p:par>
                          <p:cTn id="63" fill="hold" nodeType="withGroup">
                            <p:stCondLst>
                              <p:cond delay="0"/>
                            </p:stCondLst>
                            <p:childTnLst>
                              <p:par>
                                <p:cTn id="64" presetID="2" presetClass="entr" presetSubtype="2" fill="hold" nodeType="clickEffect">
                                  <p:stCondLst>
                                    <p:cond delay="0"/>
                                  </p:stCondLst>
                                  <p:childTnLst>
                                    <p:set>
                                      <p:cBhvr>
                                        <p:cTn id="65" dur="1" fill="hold">
                                          <p:stCondLst>
                                            <p:cond delay="0"/>
                                          </p:stCondLst>
                                        </p:cTn>
                                        <p:tgtEl>
                                          <p:spTgt spid="130079"/>
                                        </p:tgtEl>
                                        <p:attrNameLst>
                                          <p:attrName>style.visibility</p:attrName>
                                        </p:attrNameLst>
                                      </p:cBhvr>
                                      <p:to>
                                        <p:strVal val="visible"/>
                                      </p:to>
                                    </p:set>
                                    <p:anim calcmode="lin" valueType="num">
                                      <p:cBhvr additive="base">
                                        <p:cTn id="66" dur="2000" fill="hold"/>
                                        <p:tgtEl>
                                          <p:spTgt spid="130079"/>
                                        </p:tgtEl>
                                        <p:attrNameLst>
                                          <p:attrName>ppt_x</p:attrName>
                                        </p:attrNameLst>
                                      </p:cBhvr>
                                      <p:tavLst>
                                        <p:tav tm="0">
                                          <p:val>
                                            <p:strVal val="1+#ppt_w/2"/>
                                          </p:val>
                                        </p:tav>
                                        <p:tav tm="100000">
                                          <p:val>
                                            <p:strVal val="#ppt_x"/>
                                          </p:val>
                                        </p:tav>
                                      </p:tavLst>
                                    </p:anim>
                                    <p:anim calcmode="lin" valueType="num">
                                      <p:cBhvr additive="base">
                                        <p:cTn id="67" dur="2000" fill="hold"/>
                                        <p:tgtEl>
                                          <p:spTgt spid="130079"/>
                                        </p:tgtEl>
                                        <p:attrNameLst>
                                          <p:attrName>ppt_y</p:attrName>
                                        </p:attrNameLst>
                                      </p:cBhvr>
                                      <p:tavLst>
                                        <p:tav tm="0">
                                          <p:val>
                                            <p:strVal val="#ppt_y"/>
                                          </p:val>
                                        </p:tav>
                                        <p:tav tm="100000">
                                          <p:val>
                                            <p:strVal val="#ppt_y"/>
                                          </p:val>
                                        </p:tav>
                                      </p:tavLst>
                                    </p:anim>
                                  </p:childTnLst>
                                </p:cTn>
                              </p:par>
                            </p:childTnLst>
                          </p:cTn>
                        </p:par>
                      </p:childTnLst>
                    </p:cTn>
                  </p:par>
                  <p:par>
                    <p:cTn id="68" fill="hold" nodeType="clickPar">
                      <p:stCondLst>
                        <p:cond delay="indefinite"/>
                      </p:stCondLst>
                      <p:childTnLst>
                        <p:par>
                          <p:cTn id="69" fill="hold" nodeType="withGroup">
                            <p:stCondLst>
                              <p:cond delay="0"/>
                            </p:stCondLst>
                            <p:childTnLst>
                              <p:par>
                                <p:cTn id="70" presetID="4" presetClass="entr" presetSubtype="16" fill="hold" nodeType="clickEffect">
                                  <p:stCondLst>
                                    <p:cond delay="0"/>
                                  </p:stCondLst>
                                  <p:childTnLst>
                                    <p:set>
                                      <p:cBhvr>
                                        <p:cTn id="71" dur="1" fill="hold">
                                          <p:stCondLst>
                                            <p:cond delay="0"/>
                                          </p:stCondLst>
                                        </p:cTn>
                                        <p:tgtEl>
                                          <p:spTgt spid="130054"/>
                                        </p:tgtEl>
                                        <p:attrNameLst>
                                          <p:attrName>style.visibility</p:attrName>
                                        </p:attrNameLst>
                                      </p:cBhvr>
                                      <p:to>
                                        <p:strVal val="visible"/>
                                      </p:to>
                                    </p:set>
                                    <p:animEffect transition="in" filter="box(in)">
                                      <p:cBhvr>
                                        <p:cTn id="72" dur="2000"/>
                                        <p:tgtEl>
                                          <p:spTgt spid="130054"/>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2" presetClass="entr" presetSubtype="2" fill="hold" nodeType="clickEffect">
                                  <p:stCondLst>
                                    <p:cond delay="0"/>
                                  </p:stCondLst>
                                  <p:childTnLst>
                                    <p:set>
                                      <p:cBhvr>
                                        <p:cTn id="76" dur="1" fill="hold">
                                          <p:stCondLst>
                                            <p:cond delay="0"/>
                                          </p:stCondLst>
                                        </p:cTn>
                                        <p:tgtEl>
                                          <p:spTgt spid="130084"/>
                                        </p:tgtEl>
                                        <p:attrNameLst>
                                          <p:attrName>style.visibility</p:attrName>
                                        </p:attrNameLst>
                                      </p:cBhvr>
                                      <p:to>
                                        <p:strVal val="visible"/>
                                      </p:to>
                                    </p:set>
                                    <p:anim calcmode="lin" valueType="num">
                                      <p:cBhvr additive="base">
                                        <p:cTn id="77" dur="2000" fill="hold"/>
                                        <p:tgtEl>
                                          <p:spTgt spid="130084"/>
                                        </p:tgtEl>
                                        <p:attrNameLst>
                                          <p:attrName>ppt_x</p:attrName>
                                        </p:attrNameLst>
                                      </p:cBhvr>
                                      <p:tavLst>
                                        <p:tav tm="0">
                                          <p:val>
                                            <p:strVal val="1+#ppt_w/2"/>
                                          </p:val>
                                        </p:tav>
                                        <p:tav tm="100000">
                                          <p:val>
                                            <p:strVal val="#ppt_x"/>
                                          </p:val>
                                        </p:tav>
                                      </p:tavLst>
                                    </p:anim>
                                    <p:anim calcmode="lin" valueType="num">
                                      <p:cBhvr additive="base">
                                        <p:cTn id="78" dur="2000" fill="hold"/>
                                        <p:tgtEl>
                                          <p:spTgt spid="130084"/>
                                        </p:tgtEl>
                                        <p:attrNameLst>
                                          <p:attrName>ppt_y</p:attrName>
                                        </p:attrNameLst>
                                      </p:cBhvr>
                                      <p:tavLst>
                                        <p:tav tm="0">
                                          <p:val>
                                            <p:strVal val="#ppt_y"/>
                                          </p:val>
                                        </p:tav>
                                        <p:tav tm="100000">
                                          <p:val>
                                            <p:strVal val="#ppt_y"/>
                                          </p:val>
                                        </p:tav>
                                      </p:tavLst>
                                    </p:anim>
                                  </p:childTnLst>
                                </p:cTn>
                              </p:par>
                            </p:childTnLst>
                          </p:cTn>
                        </p:par>
                      </p:childTnLst>
                    </p:cTn>
                  </p:par>
                  <p:par>
                    <p:cTn id="79" fill="hold" nodeType="clickPar">
                      <p:stCondLst>
                        <p:cond delay="indefinite"/>
                      </p:stCondLst>
                      <p:childTnLst>
                        <p:par>
                          <p:cTn id="80" fill="hold" nodeType="withGroup">
                            <p:stCondLst>
                              <p:cond delay="0"/>
                            </p:stCondLst>
                            <p:childTnLst>
                              <p:par>
                                <p:cTn id="81" presetID="2" presetClass="entr" presetSubtype="2" fill="hold" nodeType="clickEffect">
                                  <p:stCondLst>
                                    <p:cond delay="0"/>
                                  </p:stCondLst>
                                  <p:childTnLst>
                                    <p:set>
                                      <p:cBhvr>
                                        <p:cTn id="82" dur="1" fill="hold">
                                          <p:stCondLst>
                                            <p:cond delay="0"/>
                                          </p:stCondLst>
                                        </p:cTn>
                                        <p:tgtEl>
                                          <p:spTgt spid="130085"/>
                                        </p:tgtEl>
                                        <p:attrNameLst>
                                          <p:attrName>style.visibility</p:attrName>
                                        </p:attrNameLst>
                                      </p:cBhvr>
                                      <p:to>
                                        <p:strVal val="visible"/>
                                      </p:to>
                                    </p:set>
                                    <p:anim calcmode="lin" valueType="num">
                                      <p:cBhvr additive="base">
                                        <p:cTn id="83" dur="2000" fill="hold"/>
                                        <p:tgtEl>
                                          <p:spTgt spid="130085"/>
                                        </p:tgtEl>
                                        <p:attrNameLst>
                                          <p:attrName>ppt_x</p:attrName>
                                        </p:attrNameLst>
                                      </p:cBhvr>
                                      <p:tavLst>
                                        <p:tav tm="0">
                                          <p:val>
                                            <p:strVal val="1+#ppt_w/2"/>
                                          </p:val>
                                        </p:tav>
                                        <p:tav tm="100000">
                                          <p:val>
                                            <p:strVal val="#ppt_x"/>
                                          </p:val>
                                        </p:tav>
                                      </p:tavLst>
                                    </p:anim>
                                    <p:anim calcmode="lin" valueType="num">
                                      <p:cBhvr additive="base">
                                        <p:cTn id="84" dur="2000" fill="hold"/>
                                        <p:tgtEl>
                                          <p:spTgt spid="130085"/>
                                        </p:tgtEl>
                                        <p:attrNameLst>
                                          <p:attrName>ppt_y</p:attrName>
                                        </p:attrNameLst>
                                      </p:cBhvr>
                                      <p:tavLst>
                                        <p:tav tm="0">
                                          <p:val>
                                            <p:strVal val="#ppt_y"/>
                                          </p:val>
                                        </p:tav>
                                        <p:tav tm="100000">
                                          <p:val>
                                            <p:strVal val="#ppt_y"/>
                                          </p:val>
                                        </p:tav>
                                      </p:tavLst>
                                    </p:anim>
                                  </p:childTnLst>
                                </p:cTn>
                              </p:par>
                            </p:childTnLst>
                          </p:cTn>
                        </p:par>
                      </p:childTnLst>
                    </p:cTn>
                  </p:par>
                  <p:par>
                    <p:cTn id="85" fill="hold" nodeType="clickPar">
                      <p:stCondLst>
                        <p:cond delay="indefinite"/>
                      </p:stCondLst>
                      <p:childTnLst>
                        <p:par>
                          <p:cTn id="86" fill="hold" nodeType="withGroup">
                            <p:stCondLst>
                              <p:cond delay="0"/>
                            </p:stCondLst>
                            <p:childTnLst>
                              <p:par>
                                <p:cTn id="87" presetID="2" presetClass="entr" presetSubtype="2" fill="hold" nodeType="clickEffect">
                                  <p:stCondLst>
                                    <p:cond delay="0"/>
                                  </p:stCondLst>
                                  <p:childTnLst>
                                    <p:set>
                                      <p:cBhvr>
                                        <p:cTn id="88" dur="1" fill="hold">
                                          <p:stCondLst>
                                            <p:cond delay="0"/>
                                          </p:stCondLst>
                                        </p:cTn>
                                        <p:tgtEl>
                                          <p:spTgt spid="130087"/>
                                        </p:tgtEl>
                                        <p:attrNameLst>
                                          <p:attrName>style.visibility</p:attrName>
                                        </p:attrNameLst>
                                      </p:cBhvr>
                                      <p:to>
                                        <p:strVal val="visible"/>
                                      </p:to>
                                    </p:set>
                                    <p:anim calcmode="lin" valueType="num">
                                      <p:cBhvr additive="base">
                                        <p:cTn id="89" dur="2000" fill="hold"/>
                                        <p:tgtEl>
                                          <p:spTgt spid="130087"/>
                                        </p:tgtEl>
                                        <p:attrNameLst>
                                          <p:attrName>ppt_x</p:attrName>
                                        </p:attrNameLst>
                                      </p:cBhvr>
                                      <p:tavLst>
                                        <p:tav tm="0">
                                          <p:val>
                                            <p:strVal val="1+#ppt_w/2"/>
                                          </p:val>
                                        </p:tav>
                                        <p:tav tm="100000">
                                          <p:val>
                                            <p:strVal val="#ppt_x"/>
                                          </p:val>
                                        </p:tav>
                                      </p:tavLst>
                                    </p:anim>
                                    <p:anim calcmode="lin" valueType="num">
                                      <p:cBhvr additive="base">
                                        <p:cTn id="90" dur="2000" fill="hold"/>
                                        <p:tgtEl>
                                          <p:spTgt spid="13008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050" grpId="0"/>
      <p:bldP spid="130088" grpId="0"/>
      <p:bldP spid="130092"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4" name="Text Box 2"/>
          <p:cNvSpPr txBox="1">
            <a:spLocks noChangeArrowheads="1"/>
          </p:cNvSpPr>
          <p:nvPr/>
        </p:nvSpPr>
        <p:spPr bwMode="auto">
          <a:xfrm>
            <a:off x="6537325" y="14128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131075" name="Text Box 3"/>
          <p:cNvSpPr txBox="1">
            <a:spLocks noChangeArrowheads="1"/>
          </p:cNvSpPr>
          <p:nvPr/>
        </p:nvSpPr>
        <p:spPr bwMode="auto">
          <a:xfrm>
            <a:off x="6765925" y="22510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131076" name="Text Box 4"/>
          <p:cNvSpPr txBox="1">
            <a:spLocks noChangeArrowheads="1"/>
          </p:cNvSpPr>
          <p:nvPr/>
        </p:nvSpPr>
        <p:spPr bwMode="auto">
          <a:xfrm>
            <a:off x="4446588" y="482600"/>
            <a:ext cx="163195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00"/>
                </a:solidFill>
                <a:latin typeface="Times New Roman" pitchFamily="18" charset="0"/>
                <a:cs typeface="Times New Roman" pitchFamily="18" charset="0"/>
              </a:rPr>
              <a:t>A = B</a:t>
            </a:r>
            <a:r>
              <a:rPr lang="en-US" sz="2800">
                <a:latin typeface="Times New Roman" pitchFamily="18" charset="0"/>
                <a:cs typeface="Times New Roman" pitchFamily="18" charset="0"/>
              </a:rPr>
              <a:t> </a:t>
            </a:r>
            <a:r>
              <a:rPr lang="en-US" sz="2800">
                <a:solidFill>
                  <a:srgbClr val="993366"/>
                </a:solidFill>
                <a:latin typeface="Times New Roman" pitchFamily="18" charset="0"/>
                <a:cs typeface="Times New Roman" pitchFamily="18" charset="0"/>
              </a:rPr>
              <a:t>= P</a:t>
            </a:r>
          </a:p>
        </p:txBody>
      </p:sp>
      <p:graphicFrame>
        <p:nvGraphicFramePr>
          <p:cNvPr id="131077" name="Object 5"/>
          <p:cNvGraphicFramePr>
            <a:graphicFrameLocks noChangeAspect="1"/>
          </p:cNvGraphicFramePr>
          <p:nvPr/>
        </p:nvGraphicFramePr>
        <p:xfrm>
          <a:off x="2743200" y="2970213"/>
          <a:ext cx="4038600" cy="1135062"/>
        </p:xfrm>
        <a:graphic>
          <a:graphicData uri="http://schemas.openxmlformats.org/presentationml/2006/ole">
            <mc:AlternateContent xmlns:mc="http://schemas.openxmlformats.org/markup-compatibility/2006">
              <mc:Choice xmlns:v="urn:schemas-microsoft-com:vml" Requires="v">
                <p:oleObj spid="_x0000_s131205" name="Equation" r:id="rId3" imgW="1536480" imgH="431640" progId="Equation.3">
                  <p:embed/>
                </p:oleObj>
              </mc:Choice>
              <mc:Fallback>
                <p:oleObj name="Equation" r:id="rId3" imgW="1536480" imgH="431640" progId="Equation.3">
                  <p:embed/>
                  <p:pic>
                    <p:nvPicPr>
                      <p:cNvPr id="0"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43200" y="2970213"/>
                        <a:ext cx="4038600" cy="11350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131078" name="Group 6"/>
          <p:cNvGrpSpPr>
            <a:grpSpLocks/>
          </p:cNvGrpSpPr>
          <p:nvPr/>
        </p:nvGrpSpPr>
        <p:grpSpPr bwMode="auto">
          <a:xfrm>
            <a:off x="966788" y="2625725"/>
            <a:ext cx="2335212" cy="1717675"/>
            <a:chOff x="609" y="1654"/>
            <a:chExt cx="1471" cy="1082"/>
          </a:xfrm>
        </p:grpSpPr>
        <p:sp>
          <p:nvSpPr>
            <p:cNvPr id="131079" name="Text Box 7"/>
            <p:cNvSpPr txBox="1">
              <a:spLocks noChangeArrowheads="1"/>
            </p:cNvSpPr>
            <p:nvPr/>
          </p:nvSpPr>
          <p:spPr bwMode="auto">
            <a:xfrm>
              <a:off x="1223" y="2112"/>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131080" name="Line 8"/>
            <p:cNvSpPr>
              <a:spLocks noChangeShapeType="1"/>
            </p:cNvSpPr>
            <p:nvPr/>
          </p:nvSpPr>
          <p:spPr bwMode="auto">
            <a:xfrm>
              <a:off x="1042" y="2104"/>
              <a:ext cx="230" cy="23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081" name="Line 9"/>
            <p:cNvSpPr>
              <a:spLocks noChangeShapeType="1"/>
            </p:cNvSpPr>
            <p:nvPr/>
          </p:nvSpPr>
          <p:spPr bwMode="auto">
            <a:xfrm>
              <a:off x="1041" y="2098"/>
              <a:ext cx="288"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082" name="Line 10"/>
            <p:cNvSpPr>
              <a:spLocks noChangeShapeType="1"/>
            </p:cNvSpPr>
            <p:nvPr/>
          </p:nvSpPr>
          <p:spPr bwMode="auto">
            <a:xfrm flipH="1">
              <a:off x="811" y="2101"/>
              <a:ext cx="230" cy="23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083" name="Line 11"/>
            <p:cNvSpPr>
              <a:spLocks noChangeShapeType="1"/>
            </p:cNvSpPr>
            <p:nvPr/>
          </p:nvSpPr>
          <p:spPr bwMode="auto">
            <a:xfrm flipH="1">
              <a:off x="609" y="2311"/>
              <a:ext cx="230" cy="230"/>
            </a:xfrm>
            <a:prstGeom prst="line">
              <a:avLst/>
            </a:prstGeom>
            <a:noFill/>
            <a:ln w="28575">
              <a:solidFill>
                <a:srgbClr val="3333FF"/>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084" name="Line 12"/>
            <p:cNvSpPr>
              <a:spLocks noChangeShapeType="1"/>
            </p:cNvSpPr>
            <p:nvPr/>
          </p:nvSpPr>
          <p:spPr bwMode="auto">
            <a:xfrm>
              <a:off x="1272" y="2332"/>
              <a:ext cx="230" cy="230"/>
            </a:xfrm>
            <a:prstGeom prst="line">
              <a:avLst/>
            </a:prstGeom>
            <a:noFill/>
            <a:ln w="28575">
              <a:solidFill>
                <a:srgbClr val="3333FF"/>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085" name="Line 13"/>
            <p:cNvSpPr>
              <a:spLocks noChangeShapeType="1"/>
            </p:cNvSpPr>
            <p:nvPr/>
          </p:nvSpPr>
          <p:spPr bwMode="auto">
            <a:xfrm>
              <a:off x="1344" y="2103"/>
              <a:ext cx="288" cy="0"/>
            </a:xfrm>
            <a:prstGeom prst="line">
              <a:avLst/>
            </a:prstGeom>
            <a:noFill/>
            <a:ln w="28575">
              <a:solidFill>
                <a:srgbClr val="3333FF"/>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086" name="Oval 14"/>
            <p:cNvSpPr>
              <a:spLocks noChangeArrowheads="1"/>
            </p:cNvSpPr>
            <p:nvPr/>
          </p:nvSpPr>
          <p:spPr bwMode="auto">
            <a:xfrm>
              <a:off x="1011" y="2074"/>
              <a:ext cx="58" cy="58"/>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1087" name="Text Box 15"/>
            <p:cNvSpPr txBox="1">
              <a:spLocks noChangeArrowheads="1"/>
            </p:cNvSpPr>
            <p:nvPr/>
          </p:nvSpPr>
          <p:spPr bwMode="auto">
            <a:xfrm>
              <a:off x="1350" y="1798"/>
              <a:ext cx="38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3333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3333FF"/>
                  </a:solidFill>
                  <a:latin typeface="Times New Roman" pitchFamily="18" charset="0"/>
                  <a:cs typeface="Times New Roman" pitchFamily="18" charset="0"/>
                </a:rPr>
                <a:t>N</a:t>
              </a:r>
              <a:r>
                <a:rPr lang="en-US" baseline="-25000">
                  <a:solidFill>
                    <a:srgbClr val="3333FF"/>
                  </a:solidFill>
                  <a:latin typeface="Times New Roman" pitchFamily="18" charset="0"/>
                  <a:cs typeface="Times New Roman" pitchFamily="18" charset="0"/>
                </a:rPr>
                <a:t>23</a:t>
              </a:r>
            </a:p>
          </p:txBody>
        </p:sp>
        <p:sp>
          <p:nvSpPr>
            <p:cNvPr id="131088" name="Text Box 16"/>
            <p:cNvSpPr txBox="1">
              <a:spLocks noChangeArrowheads="1"/>
            </p:cNvSpPr>
            <p:nvPr/>
          </p:nvSpPr>
          <p:spPr bwMode="auto">
            <a:xfrm>
              <a:off x="1443" y="2347"/>
              <a:ext cx="38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3333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3333FF"/>
                  </a:solidFill>
                  <a:latin typeface="Times New Roman" pitchFamily="18" charset="0"/>
                  <a:cs typeface="Times New Roman" pitchFamily="18" charset="0"/>
                </a:rPr>
                <a:t>N</a:t>
              </a:r>
              <a:r>
                <a:rPr lang="en-US" baseline="-25000">
                  <a:solidFill>
                    <a:srgbClr val="3333FF"/>
                  </a:solidFill>
                  <a:latin typeface="Times New Roman" pitchFamily="18" charset="0"/>
                  <a:cs typeface="Times New Roman" pitchFamily="18" charset="0"/>
                </a:rPr>
                <a:t>25</a:t>
              </a:r>
            </a:p>
          </p:txBody>
        </p:sp>
        <p:sp>
          <p:nvSpPr>
            <p:cNvPr id="131089" name="Text Box 17"/>
            <p:cNvSpPr txBox="1">
              <a:spLocks noChangeArrowheads="1"/>
            </p:cNvSpPr>
            <p:nvPr/>
          </p:nvSpPr>
          <p:spPr bwMode="auto">
            <a:xfrm>
              <a:off x="615" y="2428"/>
              <a:ext cx="38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3333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3333FF"/>
                  </a:solidFill>
                  <a:latin typeface="Times New Roman" pitchFamily="18" charset="0"/>
                  <a:cs typeface="Times New Roman" pitchFamily="18" charset="0"/>
                </a:rPr>
                <a:t>N</a:t>
              </a:r>
              <a:r>
                <a:rPr lang="en-US" baseline="-25000">
                  <a:solidFill>
                    <a:srgbClr val="3333FF"/>
                  </a:solidFill>
                  <a:latin typeface="Times New Roman" pitchFamily="18" charset="0"/>
                  <a:cs typeface="Times New Roman" pitchFamily="18" charset="0"/>
                </a:rPr>
                <a:t>12</a:t>
              </a:r>
            </a:p>
          </p:txBody>
        </p:sp>
        <p:sp>
          <p:nvSpPr>
            <p:cNvPr id="131090" name="Text Box 18"/>
            <p:cNvSpPr txBox="1">
              <a:spLocks noChangeArrowheads="1"/>
            </p:cNvSpPr>
            <p:nvPr/>
          </p:nvSpPr>
          <p:spPr bwMode="auto">
            <a:xfrm>
              <a:off x="657" y="1846"/>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2</a:t>
              </a:r>
            </a:p>
          </p:txBody>
        </p:sp>
        <p:sp>
          <p:nvSpPr>
            <p:cNvPr id="131091" name="Line 19"/>
            <p:cNvSpPr>
              <a:spLocks noChangeShapeType="1"/>
            </p:cNvSpPr>
            <p:nvPr/>
          </p:nvSpPr>
          <p:spPr bwMode="auto">
            <a:xfrm rot="10800000">
              <a:off x="1041" y="1846"/>
              <a:ext cx="0" cy="240"/>
            </a:xfrm>
            <a:prstGeom prst="line">
              <a:avLst/>
            </a:prstGeom>
            <a:noFill/>
            <a:ln w="28575">
              <a:solidFill>
                <a:srgbClr val="993366"/>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092" name="Text Box 20"/>
            <p:cNvSpPr txBox="1">
              <a:spLocks noChangeArrowheads="1"/>
            </p:cNvSpPr>
            <p:nvPr/>
          </p:nvSpPr>
          <p:spPr bwMode="auto">
            <a:xfrm>
              <a:off x="842" y="1788"/>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993366"/>
                  </a:solidFill>
                  <a:latin typeface="Times New Roman" pitchFamily="18" charset="0"/>
                  <a:cs typeface="Times New Roman" pitchFamily="18" charset="0"/>
                </a:rPr>
                <a:t>P</a:t>
              </a:r>
            </a:p>
          </p:txBody>
        </p:sp>
        <p:sp>
          <p:nvSpPr>
            <p:cNvPr id="131093" name="Line 21"/>
            <p:cNvSpPr>
              <a:spLocks noChangeShapeType="1"/>
            </p:cNvSpPr>
            <p:nvPr/>
          </p:nvSpPr>
          <p:spPr bwMode="auto">
            <a:xfrm flipH="1">
              <a:off x="1041" y="1861"/>
              <a:ext cx="230" cy="23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094" name="Text Box 22"/>
            <p:cNvSpPr txBox="1">
              <a:spLocks noChangeArrowheads="1"/>
            </p:cNvSpPr>
            <p:nvPr/>
          </p:nvSpPr>
          <p:spPr bwMode="auto">
            <a:xfrm>
              <a:off x="1062" y="1654"/>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x</a:t>
              </a:r>
            </a:p>
          </p:txBody>
        </p:sp>
        <p:sp>
          <p:nvSpPr>
            <p:cNvPr id="131095" name="Arc 23"/>
            <p:cNvSpPr>
              <a:spLocks/>
            </p:cNvSpPr>
            <p:nvPr/>
          </p:nvSpPr>
          <p:spPr bwMode="auto">
            <a:xfrm rot="18900000" flipH="1" flipV="1">
              <a:off x="918" y="2143"/>
              <a:ext cx="240" cy="240"/>
            </a:xfrm>
            <a:custGeom>
              <a:avLst/>
              <a:gdLst>
                <a:gd name="G0" fmla="+- 734 0 0"/>
                <a:gd name="G1" fmla="+- 21600 0 0"/>
                <a:gd name="G2" fmla="+- 21600 0 0"/>
                <a:gd name="T0" fmla="*/ 0 w 22334"/>
                <a:gd name="T1" fmla="*/ 12 h 22187"/>
                <a:gd name="T2" fmla="*/ 22326 w 22334"/>
                <a:gd name="T3" fmla="*/ 22187 h 22187"/>
                <a:gd name="T4" fmla="*/ 734 w 22334"/>
                <a:gd name="T5" fmla="*/ 21600 h 22187"/>
              </a:gdLst>
              <a:ahLst/>
              <a:cxnLst>
                <a:cxn ang="0">
                  <a:pos x="T0" y="T1"/>
                </a:cxn>
                <a:cxn ang="0">
                  <a:pos x="T2" y="T3"/>
                </a:cxn>
                <a:cxn ang="0">
                  <a:pos x="T4" y="T5"/>
                </a:cxn>
              </a:cxnLst>
              <a:rect l="0" t="0" r="r" b="b"/>
              <a:pathLst>
                <a:path w="22334" h="22187" fill="none" extrusionOk="0">
                  <a:moveTo>
                    <a:pt x="0" y="12"/>
                  </a:moveTo>
                  <a:cubicBezTo>
                    <a:pt x="244" y="4"/>
                    <a:pt x="489" y="-1"/>
                    <a:pt x="734" y="0"/>
                  </a:cubicBezTo>
                  <a:cubicBezTo>
                    <a:pt x="12663" y="0"/>
                    <a:pt x="22334" y="9670"/>
                    <a:pt x="22334" y="21600"/>
                  </a:cubicBezTo>
                  <a:cubicBezTo>
                    <a:pt x="22334" y="21795"/>
                    <a:pt x="22331" y="21991"/>
                    <a:pt x="22326" y="22187"/>
                  </a:cubicBezTo>
                </a:path>
                <a:path w="22334" h="22187" stroke="0" extrusionOk="0">
                  <a:moveTo>
                    <a:pt x="0" y="12"/>
                  </a:moveTo>
                  <a:cubicBezTo>
                    <a:pt x="244" y="4"/>
                    <a:pt x="489" y="-1"/>
                    <a:pt x="734" y="0"/>
                  </a:cubicBezTo>
                  <a:cubicBezTo>
                    <a:pt x="12663" y="0"/>
                    <a:pt x="22334" y="9670"/>
                    <a:pt x="22334" y="21600"/>
                  </a:cubicBezTo>
                  <a:cubicBezTo>
                    <a:pt x="22334" y="21795"/>
                    <a:pt x="22331" y="21991"/>
                    <a:pt x="22326" y="22187"/>
                  </a:cubicBezTo>
                  <a:lnTo>
                    <a:pt x="734" y="21600"/>
                  </a:lnTo>
                  <a:close/>
                </a:path>
              </a:pathLst>
            </a:custGeom>
            <a:noFill/>
            <a:ln w="9525">
              <a:solidFill>
                <a:schemeClr val="tx1"/>
              </a:solidFill>
              <a:round/>
              <a:headEnd type="stealth" w="med" len="lg"/>
              <a:tailEnd type="stealth"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1096" name="Text Box 24"/>
            <p:cNvSpPr txBox="1">
              <a:spLocks noChangeArrowheads="1"/>
            </p:cNvSpPr>
            <p:nvPr/>
          </p:nvSpPr>
          <p:spPr bwMode="auto">
            <a:xfrm>
              <a:off x="899" y="2290"/>
              <a:ext cx="37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90</a:t>
              </a:r>
              <a:r>
                <a:rPr lang="en-US" baseline="30000">
                  <a:latin typeface="Times New Roman" pitchFamily="18" charset="0"/>
                  <a:cs typeface="Times New Roman" pitchFamily="18" charset="0"/>
                </a:rPr>
                <a:t>0</a:t>
              </a:r>
            </a:p>
          </p:txBody>
        </p:sp>
        <p:sp>
          <p:nvSpPr>
            <p:cNvPr id="131097" name="Arc 25"/>
            <p:cNvSpPr>
              <a:spLocks/>
            </p:cNvSpPr>
            <p:nvPr/>
          </p:nvSpPr>
          <p:spPr bwMode="auto">
            <a:xfrm>
              <a:off x="1110" y="2098"/>
              <a:ext cx="192" cy="168"/>
            </a:xfrm>
            <a:custGeom>
              <a:avLst/>
              <a:gdLst>
                <a:gd name="G0" fmla="+- 0 0 0"/>
                <a:gd name="G1" fmla="+- 1194 0 0"/>
                <a:gd name="G2" fmla="+- 21600 0 0"/>
                <a:gd name="T0" fmla="*/ 21567 w 21600"/>
                <a:gd name="T1" fmla="*/ 0 h 20671"/>
                <a:gd name="T2" fmla="*/ 9338 w 21600"/>
                <a:gd name="T3" fmla="*/ 20671 h 20671"/>
                <a:gd name="T4" fmla="*/ 0 w 21600"/>
                <a:gd name="T5" fmla="*/ 1194 h 20671"/>
              </a:gdLst>
              <a:ahLst/>
              <a:cxnLst>
                <a:cxn ang="0">
                  <a:pos x="T0" y="T1"/>
                </a:cxn>
                <a:cxn ang="0">
                  <a:pos x="T2" y="T3"/>
                </a:cxn>
                <a:cxn ang="0">
                  <a:pos x="T4" y="T5"/>
                </a:cxn>
              </a:cxnLst>
              <a:rect l="0" t="0" r="r" b="b"/>
              <a:pathLst>
                <a:path w="21600" h="20671" fill="none" extrusionOk="0">
                  <a:moveTo>
                    <a:pt x="21566" y="0"/>
                  </a:moveTo>
                  <a:cubicBezTo>
                    <a:pt x="21588" y="397"/>
                    <a:pt x="21600" y="795"/>
                    <a:pt x="21600" y="1194"/>
                  </a:cubicBezTo>
                  <a:cubicBezTo>
                    <a:pt x="21600" y="9504"/>
                    <a:pt x="16831" y="17078"/>
                    <a:pt x="9338" y="20671"/>
                  </a:cubicBezTo>
                </a:path>
                <a:path w="21600" h="20671" stroke="0" extrusionOk="0">
                  <a:moveTo>
                    <a:pt x="21566" y="0"/>
                  </a:moveTo>
                  <a:cubicBezTo>
                    <a:pt x="21588" y="397"/>
                    <a:pt x="21600" y="795"/>
                    <a:pt x="21600" y="1194"/>
                  </a:cubicBezTo>
                  <a:cubicBezTo>
                    <a:pt x="21600" y="9504"/>
                    <a:pt x="16831" y="17078"/>
                    <a:pt x="9338" y="20671"/>
                  </a:cubicBezTo>
                  <a:lnTo>
                    <a:pt x="0" y="1194"/>
                  </a:lnTo>
                  <a:close/>
                </a:path>
              </a:pathLst>
            </a:custGeom>
            <a:noFill/>
            <a:ln w="9525">
              <a:solidFill>
                <a:schemeClr val="tx1"/>
              </a:solidFill>
              <a:round/>
              <a:headEnd type="stealth" w="med" len="med"/>
              <a:tailEnd type="stealth"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1098" name="Text Box 26"/>
            <p:cNvSpPr txBox="1">
              <a:spLocks noChangeArrowheads="1"/>
            </p:cNvSpPr>
            <p:nvPr/>
          </p:nvSpPr>
          <p:spPr bwMode="auto">
            <a:xfrm>
              <a:off x="1290" y="2091"/>
              <a:ext cx="37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45</a:t>
              </a:r>
              <a:r>
                <a:rPr lang="en-US" baseline="30000">
                  <a:latin typeface="Times New Roman" pitchFamily="18" charset="0"/>
                  <a:cs typeface="Times New Roman" pitchFamily="18" charset="0"/>
                </a:rPr>
                <a:t>0</a:t>
              </a:r>
            </a:p>
          </p:txBody>
        </p:sp>
        <p:sp>
          <p:nvSpPr>
            <p:cNvPr id="131099" name="Text Box 27"/>
            <p:cNvSpPr txBox="1">
              <a:spLocks noChangeArrowheads="1"/>
            </p:cNvSpPr>
            <p:nvPr/>
          </p:nvSpPr>
          <p:spPr bwMode="auto">
            <a:xfrm>
              <a:off x="1964" y="1776"/>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131100" name="Text Box 28"/>
            <p:cNvSpPr txBox="1">
              <a:spLocks noChangeArrowheads="1"/>
            </p:cNvSpPr>
            <p:nvPr/>
          </p:nvSpPr>
          <p:spPr bwMode="auto">
            <a:xfrm>
              <a:off x="1916" y="2448"/>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grpSp>
      <p:graphicFrame>
        <p:nvGraphicFramePr>
          <p:cNvPr id="131101" name="Object 29"/>
          <p:cNvGraphicFramePr>
            <a:graphicFrameLocks noChangeAspect="1"/>
          </p:cNvGraphicFramePr>
          <p:nvPr/>
        </p:nvGraphicFramePr>
        <p:xfrm>
          <a:off x="6858000" y="3267075"/>
          <a:ext cx="1752600" cy="657225"/>
        </p:xfrm>
        <a:graphic>
          <a:graphicData uri="http://schemas.openxmlformats.org/presentationml/2006/ole">
            <mc:AlternateContent xmlns:mc="http://schemas.openxmlformats.org/markup-compatibility/2006">
              <mc:Choice xmlns:v="urn:schemas-microsoft-com:vml" Requires="v">
                <p:oleObj spid="_x0000_s131206" name="Equation" r:id="rId5" imgW="609480" imgH="228600" progId="Equation.3">
                  <p:embed/>
                </p:oleObj>
              </mc:Choice>
              <mc:Fallback>
                <p:oleObj name="Equation" r:id="rId5" imgW="609480" imgH="228600" progId="Equation.3">
                  <p:embed/>
                  <p:pic>
                    <p:nvPicPr>
                      <p:cNvPr id="0" name="Object 2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858000" y="3267075"/>
                        <a:ext cx="1752600" cy="6572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1102" name="Text Box 30"/>
          <p:cNvSpPr txBox="1">
            <a:spLocks noChangeArrowheads="1"/>
          </p:cNvSpPr>
          <p:nvPr/>
        </p:nvSpPr>
        <p:spPr bwMode="auto">
          <a:xfrm>
            <a:off x="5241925" y="57562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graphicFrame>
        <p:nvGraphicFramePr>
          <p:cNvPr id="131103" name="Object 31"/>
          <p:cNvGraphicFramePr>
            <a:graphicFrameLocks noChangeAspect="1"/>
          </p:cNvGraphicFramePr>
          <p:nvPr/>
        </p:nvGraphicFramePr>
        <p:xfrm>
          <a:off x="152400" y="4618038"/>
          <a:ext cx="4419600" cy="1182687"/>
        </p:xfrm>
        <a:graphic>
          <a:graphicData uri="http://schemas.openxmlformats.org/presentationml/2006/ole">
            <mc:AlternateContent xmlns:mc="http://schemas.openxmlformats.org/markup-compatibility/2006">
              <mc:Choice xmlns:v="urn:schemas-microsoft-com:vml" Requires="v">
                <p:oleObj spid="_x0000_s131207" name="Equation" r:id="rId7" imgW="1612800" imgH="431640" progId="Equation.3">
                  <p:embed/>
                </p:oleObj>
              </mc:Choice>
              <mc:Fallback>
                <p:oleObj name="Equation" r:id="rId7" imgW="1612800" imgH="431640" progId="Equation.3">
                  <p:embed/>
                  <p:pic>
                    <p:nvPicPr>
                      <p:cNvPr id="0" name="Object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52400" y="4618038"/>
                        <a:ext cx="4419600" cy="11826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1104" name="Text Box 32"/>
          <p:cNvSpPr txBox="1">
            <a:spLocks noChangeArrowheads="1"/>
          </p:cNvSpPr>
          <p:nvPr/>
        </p:nvSpPr>
        <p:spPr bwMode="auto">
          <a:xfrm>
            <a:off x="6232525" y="59848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graphicFrame>
        <p:nvGraphicFramePr>
          <p:cNvPr id="131105" name="Object 33"/>
          <p:cNvGraphicFramePr>
            <a:graphicFrameLocks noChangeAspect="1"/>
          </p:cNvGraphicFramePr>
          <p:nvPr/>
        </p:nvGraphicFramePr>
        <p:xfrm>
          <a:off x="1447800" y="5775325"/>
          <a:ext cx="1524000" cy="701675"/>
        </p:xfrm>
        <a:graphic>
          <a:graphicData uri="http://schemas.openxmlformats.org/presentationml/2006/ole">
            <mc:AlternateContent xmlns:mc="http://schemas.openxmlformats.org/markup-compatibility/2006">
              <mc:Choice xmlns:v="urn:schemas-microsoft-com:vml" Requires="v">
                <p:oleObj spid="_x0000_s131208" name="Equation" r:id="rId9" imgW="495000" imgH="228600" progId="Equation.3">
                  <p:embed/>
                </p:oleObj>
              </mc:Choice>
              <mc:Fallback>
                <p:oleObj name="Equation" r:id="rId9" imgW="495000" imgH="228600" progId="Equation.3">
                  <p:embed/>
                  <p:pic>
                    <p:nvPicPr>
                      <p:cNvPr id="0" name="Object 3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447800" y="5775325"/>
                        <a:ext cx="1524000" cy="701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131106" name="Group 34"/>
          <p:cNvGrpSpPr>
            <a:grpSpLocks/>
          </p:cNvGrpSpPr>
          <p:nvPr/>
        </p:nvGrpSpPr>
        <p:grpSpPr bwMode="auto">
          <a:xfrm>
            <a:off x="6573838" y="152400"/>
            <a:ext cx="1450975" cy="1409700"/>
            <a:chOff x="2784" y="2142"/>
            <a:chExt cx="914" cy="888"/>
          </a:xfrm>
        </p:grpSpPr>
        <p:sp>
          <p:nvSpPr>
            <p:cNvPr id="131107" name="Oval 35"/>
            <p:cNvSpPr>
              <a:spLocks noChangeArrowheads="1"/>
            </p:cNvSpPr>
            <p:nvPr/>
          </p:nvSpPr>
          <p:spPr bwMode="auto">
            <a:xfrm>
              <a:off x="2901" y="2622"/>
              <a:ext cx="58" cy="58"/>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1108" name="Line 36"/>
            <p:cNvSpPr>
              <a:spLocks noChangeShapeType="1"/>
            </p:cNvSpPr>
            <p:nvPr/>
          </p:nvSpPr>
          <p:spPr bwMode="auto">
            <a:xfrm flipH="1">
              <a:off x="2928" y="2421"/>
              <a:ext cx="219" cy="219"/>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109" name="Line 37"/>
            <p:cNvSpPr>
              <a:spLocks noChangeShapeType="1"/>
            </p:cNvSpPr>
            <p:nvPr/>
          </p:nvSpPr>
          <p:spPr bwMode="auto">
            <a:xfrm>
              <a:off x="2928" y="2643"/>
              <a:ext cx="27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110" name="Line 38"/>
            <p:cNvSpPr>
              <a:spLocks noChangeShapeType="1"/>
            </p:cNvSpPr>
            <p:nvPr/>
          </p:nvSpPr>
          <p:spPr bwMode="auto">
            <a:xfrm>
              <a:off x="2928" y="2655"/>
              <a:ext cx="0" cy="288"/>
            </a:xfrm>
            <a:prstGeom prst="line">
              <a:avLst/>
            </a:prstGeom>
            <a:noFill/>
            <a:ln w="28575">
              <a:solidFill>
                <a:srgbClr val="FF00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111" name="Line 39"/>
            <p:cNvSpPr>
              <a:spLocks noChangeShapeType="1"/>
            </p:cNvSpPr>
            <p:nvPr/>
          </p:nvSpPr>
          <p:spPr bwMode="auto">
            <a:xfrm flipH="1">
              <a:off x="3120" y="2208"/>
              <a:ext cx="242" cy="242"/>
            </a:xfrm>
            <a:prstGeom prst="line">
              <a:avLst/>
            </a:prstGeom>
            <a:noFill/>
            <a:ln w="28575">
              <a:solidFill>
                <a:srgbClr val="000099"/>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112" name="Line 40"/>
            <p:cNvSpPr>
              <a:spLocks noChangeShapeType="1"/>
            </p:cNvSpPr>
            <p:nvPr/>
          </p:nvSpPr>
          <p:spPr bwMode="auto">
            <a:xfrm>
              <a:off x="3204" y="2643"/>
              <a:ext cx="317" cy="0"/>
            </a:xfrm>
            <a:prstGeom prst="line">
              <a:avLst/>
            </a:prstGeom>
            <a:noFill/>
            <a:ln w="28575">
              <a:solidFill>
                <a:srgbClr val="000099"/>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113" name="Text Box 41"/>
            <p:cNvSpPr txBox="1">
              <a:spLocks noChangeArrowheads="1"/>
            </p:cNvSpPr>
            <p:nvPr/>
          </p:nvSpPr>
          <p:spPr bwMode="auto">
            <a:xfrm>
              <a:off x="2915" y="2742"/>
              <a:ext cx="25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latin typeface="Times New Roman" pitchFamily="18" charset="0"/>
                  <a:cs typeface="Times New Roman" pitchFamily="18" charset="0"/>
                </a:rPr>
                <a:t>A</a:t>
              </a:r>
            </a:p>
          </p:txBody>
        </p:sp>
        <p:sp>
          <p:nvSpPr>
            <p:cNvPr id="131114" name="Text Box 42"/>
            <p:cNvSpPr txBox="1">
              <a:spLocks noChangeArrowheads="1"/>
            </p:cNvSpPr>
            <p:nvPr/>
          </p:nvSpPr>
          <p:spPr bwMode="auto">
            <a:xfrm>
              <a:off x="3266" y="2589"/>
              <a:ext cx="38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3333FF"/>
                  </a:solidFill>
                  <a:latin typeface="Times New Roman" pitchFamily="18" charset="0"/>
                  <a:cs typeface="Times New Roman" pitchFamily="18" charset="0"/>
                </a:rPr>
                <a:t>N</a:t>
              </a:r>
              <a:r>
                <a:rPr lang="en-US" baseline="-25000">
                  <a:solidFill>
                    <a:srgbClr val="3333FF"/>
                  </a:solidFill>
                  <a:latin typeface="Times New Roman" pitchFamily="18" charset="0"/>
                  <a:cs typeface="Times New Roman" pitchFamily="18" charset="0"/>
                </a:rPr>
                <a:t>15</a:t>
              </a:r>
            </a:p>
          </p:txBody>
        </p:sp>
        <p:sp>
          <p:nvSpPr>
            <p:cNvPr id="131115" name="Text Box 43"/>
            <p:cNvSpPr txBox="1">
              <a:spLocks noChangeArrowheads="1"/>
            </p:cNvSpPr>
            <p:nvPr/>
          </p:nvSpPr>
          <p:spPr bwMode="auto">
            <a:xfrm>
              <a:off x="3315" y="2142"/>
              <a:ext cx="38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3333FF"/>
                  </a:solidFill>
                  <a:latin typeface="Times New Roman" pitchFamily="18" charset="0"/>
                  <a:cs typeface="Times New Roman" pitchFamily="18" charset="0"/>
                </a:rPr>
                <a:t>N</a:t>
              </a:r>
              <a:r>
                <a:rPr lang="en-US" baseline="-25000">
                  <a:solidFill>
                    <a:srgbClr val="3333FF"/>
                  </a:solidFill>
                  <a:latin typeface="Times New Roman" pitchFamily="18" charset="0"/>
                  <a:cs typeface="Times New Roman" pitchFamily="18" charset="0"/>
                </a:rPr>
                <a:t>12</a:t>
              </a:r>
            </a:p>
          </p:txBody>
        </p:sp>
        <p:sp>
          <p:nvSpPr>
            <p:cNvPr id="131116" name="Arc 44"/>
            <p:cNvSpPr>
              <a:spLocks/>
            </p:cNvSpPr>
            <p:nvPr/>
          </p:nvSpPr>
          <p:spPr bwMode="auto">
            <a:xfrm>
              <a:off x="2949" y="2412"/>
              <a:ext cx="288" cy="227"/>
            </a:xfrm>
            <a:custGeom>
              <a:avLst/>
              <a:gdLst>
                <a:gd name="G0" fmla="+- 0 0 0"/>
                <a:gd name="G1" fmla="+- 14600 0 0"/>
                <a:gd name="G2" fmla="+- 21600 0 0"/>
                <a:gd name="T0" fmla="*/ 15919 w 21600"/>
                <a:gd name="T1" fmla="*/ 0 h 14600"/>
                <a:gd name="T2" fmla="*/ 21600 w 21600"/>
                <a:gd name="T3" fmla="*/ 14600 h 14600"/>
                <a:gd name="T4" fmla="*/ 0 w 21600"/>
                <a:gd name="T5" fmla="*/ 14600 h 14600"/>
              </a:gdLst>
              <a:ahLst/>
              <a:cxnLst>
                <a:cxn ang="0">
                  <a:pos x="T0" y="T1"/>
                </a:cxn>
                <a:cxn ang="0">
                  <a:pos x="T2" y="T3"/>
                </a:cxn>
                <a:cxn ang="0">
                  <a:pos x="T4" y="T5"/>
                </a:cxn>
              </a:cxnLst>
              <a:rect l="0" t="0" r="r" b="b"/>
              <a:pathLst>
                <a:path w="21600" h="14600" fill="none" extrusionOk="0">
                  <a:moveTo>
                    <a:pt x="15918" y="0"/>
                  </a:moveTo>
                  <a:cubicBezTo>
                    <a:pt x="19572" y="3984"/>
                    <a:pt x="21600" y="9193"/>
                    <a:pt x="21600" y="14600"/>
                  </a:cubicBezTo>
                </a:path>
                <a:path w="21600" h="14600" stroke="0" extrusionOk="0">
                  <a:moveTo>
                    <a:pt x="15918" y="0"/>
                  </a:moveTo>
                  <a:cubicBezTo>
                    <a:pt x="19572" y="3984"/>
                    <a:pt x="21600" y="9193"/>
                    <a:pt x="21600" y="14600"/>
                  </a:cubicBezTo>
                  <a:lnTo>
                    <a:pt x="0" y="14600"/>
                  </a:lnTo>
                  <a:close/>
                </a:path>
              </a:pathLst>
            </a:custGeom>
            <a:noFill/>
            <a:ln w="9525">
              <a:solidFill>
                <a:schemeClr val="tx1"/>
              </a:solidFill>
              <a:round/>
              <a:headEnd type="stealth" w="med" len="lg"/>
              <a:tailEnd type="stealth"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1117" name="Text Box 45"/>
            <p:cNvSpPr txBox="1">
              <a:spLocks noChangeArrowheads="1"/>
            </p:cNvSpPr>
            <p:nvPr/>
          </p:nvSpPr>
          <p:spPr bwMode="auto">
            <a:xfrm>
              <a:off x="3198" y="2346"/>
              <a:ext cx="37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45</a:t>
              </a:r>
              <a:r>
                <a:rPr lang="en-US" baseline="30000">
                  <a:latin typeface="Times New Roman" pitchFamily="18" charset="0"/>
                  <a:cs typeface="Times New Roman" pitchFamily="18" charset="0"/>
                </a:rPr>
                <a:t>0</a:t>
              </a:r>
            </a:p>
          </p:txBody>
        </p:sp>
        <p:sp>
          <p:nvSpPr>
            <p:cNvPr id="131118" name="Text Box 46"/>
            <p:cNvSpPr txBox="1">
              <a:spLocks noChangeArrowheads="1"/>
            </p:cNvSpPr>
            <p:nvPr/>
          </p:nvSpPr>
          <p:spPr bwMode="auto">
            <a:xfrm>
              <a:off x="2784" y="2370"/>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a:t>
              </a:r>
            </a:p>
          </p:txBody>
        </p:sp>
      </p:grpSp>
      <p:sp>
        <p:nvSpPr>
          <p:cNvPr id="131119" name="Text Box 47"/>
          <p:cNvSpPr txBox="1">
            <a:spLocks noChangeArrowheads="1"/>
          </p:cNvSpPr>
          <p:nvPr/>
        </p:nvSpPr>
        <p:spPr bwMode="auto">
          <a:xfrm>
            <a:off x="4251325" y="34702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graphicFrame>
        <p:nvGraphicFramePr>
          <p:cNvPr id="131120" name="Object 48"/>
          <p:cNvGraphicFramePr>
            <a:graphicFrameLocks noChangeAspect="1"/>
          </p:cNvGraphicFramePr>
          <p:nvPr/>
        </p:nvGraphicFramePr>
        <p:xfrm>
          <a:off x="4572000" y="1262063"/>
          <a:ext cx="4114800" cy="1008062"/>
        </p:xfrm>
        <a:graphic>
          <a:graphicData uri="http://schemas.openxmlformats.org/presentationml/2006/ole">
            <mc:AlternateContent xmlns:mc="http://schemas.openxmlformats.org/markup-compatibility/2006">
              <mc:Choice xmlns:v="urn:schemas-microsoft-com:vml" Requires="v">
                <p:oleObj spid="_x0000_s131209" name="Equation" r:id="rId11" imgW="1765080" imgH="431640" progId="Equation.3">
                  <p:embed/>
                </p:oleObj>
              </mc:Choice>
              <mc:Fallback>
                <p:oleObj name="Equation" r:id="rId11" imgW="1765080" imgH="431640" progId="Equation.3">
                  <p:embed/>
                  <p:pic>
                    <p:nvPicPr>
                      <p:cNvPr id="0" name="Object 4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572000" y="1262063"/>
                        <a:ext cx="4114800" cy="10080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31121" name="Object 49"/>
          <p:cNvGraphicFramePr>
            <a:graphicFrameLocks noChangeAspect="1"/>
          </p:cNvGraphicFramePr>
          <p:nvPr/>
        </p:nvGraphicFramePr>
        <p:xfrm>
          <a:off x="4800600" y="2111375"/>
          <a:ext cx="3962400" cy="1069975"/>
        </p:xfrm>
        <a:graphic>
          <a:graphicData uri="http://schemas.openxmlformats.org/presentationml/2006/ole">
            <mc:AlternateContent xmlns:mc="http://schemas.openxmlformats.org/markup-compatibility/2006">
              <mc:Choice xmlns:v="urn:schemas-microsoft-com:vml" Requires="v">
                <p:oleObj spid="_x0000_s131210" name="Equation" r:id="rId13" imgW="1600200" imgH="431640" progId="Equation.3">
                  <p:embed/>
                </p:oleObj>
              </mc:Choice>
              <mc:Fallback>
                <p:oleObj name="Equation" r:id="rId13" imgW="1600200" imgH="431640" progId="Equation.3">
                  <p:embed/>
                  <p:pic>
                    <p:nvPicPr>
                      <p:cNvPr id="0" name="Object 4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800600" y="2111375"/>
                        <a:ext cx="3962400" cy="10699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1122" name="Text Box 50"/>
          <p:cNvSpPr txBox="1">
            <a:spLocks noChangeArrowheads="1"/>
          </p:cNvSpPr>
          <p:nvPr/>
        </p:nvSpPr>
        <p:spPr bwMode="auto">
          <a:xfrm>
            <a:off x="6384925" y="20986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131123" name="Text Box 51"/>
          <p:cNvSpPr txBox="1">
            <a:spLocks noChangeArrowheads="1"/>
          </p:cNvSpPr>
          <p:nvPr/>
        </p:nvSpPr>
        <p:spPr bwMode="auto">
          <a:xfrm>
            <a:off x="7451725" y="28606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131124" name="Text Box 52"/>
          <p:cNvSpPr txBox="1">
            <a:spLocks noChangeArrowheads="1"/>
          </p:cNvSpPr>
          <p:nvPr/>
        </p:nvSpPr>
        <p:spPr bwMode="auto">
          <a:xfrm>
            <a:off x="7756525" y="33940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grpSp>
        <p:nvGrpSpPr>
          <p:cNvPr id="131125" name="Group 53"/>
          <p:cNvGrpSpPr>
            <a:grpSpLocks/>
          </p:cNvGrpSpPr>
          <p:nvPr/>
        </p:nvGrpSpPr>
        <p:grpSpPr bwMode="auto">
          <a:xfrm>
            <a:off x="4584700" y="4298950"/>
            <a:ext cx="4254500" cy="2049463"/>
            <a:chOff x="258" y="2762"/>
            <a:chExt cx="2680" cy="1291"/>
          </a:xfrm>
        </p:grpSpPr>
        <p:sp>
          <p:nvSpPr>
            <p:cNvPr id="131126" name="Text Box 54"/>
            <p:cNvSpPr txBox="1">
              <a:spLocks noChangeArrowheads="1"/>
            </p:cNvSpPr>
            <p:nvPr/>
          </p:nvSpPr>
          <p:spPr bwMode="auto">
            <a:xfrm>
              <a:off x="348" y="3309"/>
              <a:ext cx="204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1-5 , 4-5     0,5P            P</a:t>
              </a:r>
            </a:p>
          </p:txBody>
        </p:sp>
        <p:sp>
          <p:nvSpPr>
            <p:cNvPr id="131127" name="Text Box 55"/>
            <p:cNvSpPr txBox="1">
              <a:spLocks noChangeArrowheads="1"/>
            </p:cNvSpPr>
            <p:nvPr/>
          </p:nvSpPr>
          <p:spPr bwMode="auto">
            <a:xfrm>
              <a:off x="527" y="3765"/>
              <a:ext cx="186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2-3            -P            -P</a:t>
              </a:r>
            </a:p>
          </p:txBody>
        </p:sp>
        <p:sp>
          <p:nvSpPr>
            <p:cNvPr id="131128" name="Text Box 56"/>
            <p:cNvSpPr txBox="1">
              <a:spLocks noChangeArrowheads="1"/>
            </p:cNvSpPr>
            <p:nvPr/>
          </p:nvSpPr>
          <p:spPr bwMode="auto">
            <a:xfrm>
              <a:off x="320" y="3536"/>
              <a:ext cx="203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2-5 , 3-5     0,5P            0</a:t>
              </a:r>
            </a:p>
          </p:txBody>
        </p:sp>
        <p:sp>
          <p:nvSpPr>
            <p:cNvPr id="131129" name="Text Box 57"/>
            <p:cNvSpPr txBox="1">
              <a:spLocks noChangeArrowheads="1"/>
            </p:cNvSpPr>
            <p:nvPr/>
          </p:nvSpPr>
          <p:spPr bwMode="auto">
            <a:xfrm>
              <a:off x="1568" y="3488"/>
              <a:ext cx="54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a:t>
              </a:r>
            </a:p>
          </p:txBody>
        </p:sp>
        <p:grpSp>
          <p:nvGrpSpPr>
            <p:cNvPr id="131130" name="Group 58"/>
            <p:cNvGrpSpPr>
              <a:grpSpLocks/>
            </p:cNvGrpSpPr>
            <p:nvPr/>
          </p:nvGrpSpPr>
          <p:grpSpPr bwMode="auto">
            <a:xfrm>
              <a:off x="1548" y="3546"/>
              <a:ext cx="340" cy="288"/>
              <a:chOff x="2486" y="3818"/>
              <a:chExt cx="340" cy="288"/>
            </a:xfrm>
          </p:grpSpPr>
          <p:sp>
            <p:nvSpPr>
              <p:cNvPr id="131131" name="Text Box 59"/>
              <p:cNvSpPr txBox="1">
                <a:spLocks noChangeArrowheads="1"/>
              </p:cNvSpPr>
              <p:nvPr/>
            </p:nvSpPr>
            <p:spPr bwMode="auto">
              <a:xfrm>
                <a:off x="2486" y="3818"/>
                <a:ext cx="31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√2</a:t>
                </a:r>
              </a:p>
            </p:txBody>
          </p:sp>
          <p:sp>
            <p:nvSpPr>
              <p:cNvPr id="131132" name="Line 60"/>
              <p:cNvSpPr>
                <a:spLocks noChangeShapeType="1"/>
              </p:cNvSpPr>
              <p:nvPr/>
            </p:nvSpPr>
            <p:spPr bwMode="auto">
              <a:xfrm>
                <a:off x="2634" y="3867"/>
                <a:ext cx="19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31133" name="Line 61"/>
            <p:cNvSpPr>
              <a:spLocks noChangeShapeType="1"/>
            </p:cNvSpPr>
            <p:nvPr/>
          </p:nvSpPr>
          <p:spPr bwMode="auto">
            <a:xfrm>
              <a:off x="264" y="3057"/>
              <a:ext cx="23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134" name="Line 62"/>
            <p:cNvSpPr>
              <a:spLocks noChangeShapeType="1"/>
            </p:cNvSpPr>
            <p:nvPr/>
          </p:nvSpPr>
          <p:spPr bwMode="auto">
            <a:xfrm>
              <a:off x="261" y="3300"/>
              <a:ext cx="23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135" name="Line 63"/>
            <p:cNvSpPr>
              <a:spLocks noChangeShapeType="1"/>
            </p:cNvSpPr>
            <p:nvPr/>
          </p:nvSpPr>
          <p:spPr bwMode="auto">
            <a:xfrm>
              <a:off x="261" y="3549"/>
              <a:ext cx="23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136" name="Line 64"/>
            <p:cNvSpPr>
              <a:spLocks noChangeShapeType="1"/>
            </p:cNvSpPr>
            <p:nvPr/>
          </p:nvSpPr>
          <p:spPr bwMode="auto">
            <a:xfrm>
              <a:off x="261" y="3789"/>
              <a:ext cx="23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137" name="Line 65"/>
            <p:cNvSpPr>
              <a:spLocks noChangeShapeType="1"/>
            </p:cNvSpPr>
            <p:nvPr/>
          </p:nvSpPr>
          <p:spPr bwMode="auto">
            <a:xfrm>
              <a:off x="264" y="4029"/>
              <a:ext cx="23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138" name="Line 66"/>
            <p:cNvSpPr>
              <a:spLocks noChangeShapeType="1"/>
            </p:cNvSpPr>
            <p:nvPr/>
          </p:nvSpPr>
          <p:spPr bwMode="auto">
            <a:xfrm>
              <a:off x="258" y="2808"/>
              <a:ext cx="0" cy="122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139" name="Text Box 67"/>
            <p:cNvSpPr txBox="1">
              <a:spLocks noChangeArrowheads="1"/>
            </p:cNvSpPr>
            <p:nvPr/>
          </p:nvSpPr>
          <p:spPr bwMode="auto">
            <a:xfrm>
              <a:off x="363" y="3044"/>
              <a:ext cx="193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1-2 , 3-4  -0,5P          -P</a:t>
              </a:r>
            </a:p>
          </p:txBody>
        </p:sp>
        <p:grpSp>
          <p:nvGrpSpPr>
            <p:cNvPr id="131140" name="Group 68"/>
            <p:cNvGrpSpPr>
              <a:grpSpLocks/>
            </p:cNvGrpSpPr>
            <p:nvPr/>
          </p:nvGrpSpPr>
          <p:grpSpPr bwMode="auto">
            <a:xfrm>
              <a:off x="1504" y="3038"/>
              <a:ext cx="317" cy="288"/>
              <a:chOff x="3590" y="3722"/>
              <a:chExt cx="317" cy="288"/>
            </a:xfrm>
          </p:grpSpPr>
          <p:sp>
            <p:nvSpPr>
              <p:cNvPr id="131141" name="Text Box 69"/>
              <p:cNvSpPr txBox="1">
                <a:spLocks noChangeArrowheads="1"/>
              </p:cNvSpPr>
              <p:nvPr/>
            </p:nvSpPr>
            <p:spPr bwMode="auto">
              <a:xfrm>
                <a:off x="3590" y="3722"/>
                <a:ext cx="31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√2</a:t>
                </a:r>
              </a:p>
            </p:txBody>
          </p:sp>
          <p:sp>
            <p:nvSpPr>
              <p:cNvPr id="131142" name="Line 70"/>
              <p:cNvSpPr>
                <a:spLocks noChangeShapeType="1"/>
              </p:cNvSpPr>
              <p:nvPr/>
            </p:nvSpPr>
            <p:spPr bwMode="auto">
              <a:xfrm>
                <a:off x="3744" y="3759"/>
                <a:ext cx="1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31143" name="Group 71"/>
            <p:cNvGrpSpPr>
              <a:grpSpLocks/>
            </p:cNvGrpSpPr>
            <p:nvPr/>
          </p:nvGrpSpPr>
          <p:grpSpPr bwMode="auto">
            <a:xfrm>
              <a:off x="2155" y="3039"/>
              <a:ext cx="317" cy="288"/>
              <a:chOff x="3590" y="3722"/>
              <a:chExt cx="317" cy="288"/>
            </a:xfrm>
          </p:grpSpPr>
          <p:sp>
            <p:nvSpPr>
              <p:cNvPr id="131144" name="Text Box 72"/>
              <p:cNvSpPr txBox="1">
                <a:spLocks noChangeArrowheads="1"/>
              </p:cNvSpPr>
              <p:nvPr/>
            </p:nvSpPr>
            <p:spPr bwMode="auto">
              <a:xfrm>
                <a:off x="3590" y="3722"/>
                <a:ext cx="31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√2</a:t>
                </a:r>
              </a:p>
            </p:txBody>
          </p:sp>
          <p:sp>
            <p:nvSpPr>
              <p:cNvPr id="131145" name="Line 73"/>
              <p:cNvSpPr>
                <a:spLocks noChangeShapeType="1"/>
              </p:cNvSpPr>
              <p:nvPr/>
            </p:nvSpPr>
            <p:spPr bwMode="auto">
              <a:xfrm>
                <a:off x="3744" y="3759"/>
                <a:ext cx="1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31146" name="Text Box 74"/>
            <p:cNvSpPr txBox="1">
              <a:spLocks noChangeArrowheads="1"/>
            </p:cNvSpPr>
            <p:nvPr/>
          </p:nvSpPr>
          <p:spPr bwMode="auto">
            <a:xfrm>
              <a:off x="2822" y="2762"/>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131147" name="Text Box 75"/>
            <p:cNvSpPr txBox="1">
              <a:spLocks noChangeArrowheads="1"/>
            </p:cNvSpPr>
            <p:nvPr/>
          </p:nvSpPr>
          <p:spPr bwMode="auto">
            <a:xfrm>
              <a:off x="314" y="2797"/>
              <a:ext cx="209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Thanh           a            b</a:t>
              </a:r>
              <a:endParaRPr lang="en-US" baseline="-25000"/>
            </a:p>
          </p:txBody>
        </p:sp>
        <p:sp>
          <p:nvSpPr>
            <p:cNvPr id="131148" name="Line 76"/>
            <p:cNvSpPr>
              <a:spLocks noChangeShapeType="1"/>
            </p:cNvSpPr>
            <p:nvPr/>
          </p:nvSpPr>
          <p:spPr bwMode="auto">
            <a:xfrm>
              <a:off x="262" y="2804"/>
              <a:ext cx="23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149" name="Line 77"/>
            <p:cNvSpPr>
              <a:spLocks noChangeShapeType="1"/>
            </p:cNvSpPr>
            <p:nvPr/>
          </p:nvSpPr>
          <p:spPr bwMode="auto">
            <a:xfrm>
              <a:off x="1152" y="2808"/>
              <a:ext cx="0" cy="122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150" name="Line 78"/>
            <p:cNvSpPr>
              <a:spLocks noChangeShapeType="1"/>
            </p:cNvSpPr>
            <p:nvPr/>
          </p:nvSpPr>
          <p:spPr bwMode="auto">
            <a:xfrm>
              <a:off x="1944" y="2796"/>
              <a:ext cx="0" cy="122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151" name="Line 79"/>
            <p:cNvSpPr>
              <a:spLocks noChangeShapeType="1"/>
            </p:cNvSpPr>
            <p:nvPr/>
          </p:nvSpPr>
          <p:spPr bwMode="auto">
            <a:xfrm>
              <a:off x="2568" y="2796"/>
              <a:ext cx="0" cy="122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31152" name="Group 80"/>
          <p:cNvGrpSpPr>
            <a:grpSpLocks/>
          </p:cNvGrpSpPr>
          <p:nvPr/>
        </p:nvGrpSpPr>
        <p:grpSpPr bwMode="auto">
          <a:xfrm>
            <a:off x="3119438" y="273050"/>
            <a:ext cx="382587" cy="736600"/>
            <a:chOff x="2085" y="-128"/>
            <a:chExt cx="241" cy="464"/>
          </a:xfrm>
        </p:grpSpPr>
        <p:sp>
          <p:nvSpPr>
            <p:cNvPr id="131153" name="Line 81"/>
            <p:cNvSpPr>
              <a:spLocks noChangeShapeType="1"/>
            </p:cNvSpPr>
            <p:nvPr/>
          </p:nvSpPr>
          <p:spPr bwMode="auto">
            <a:xfrm>
              <a:off x="2277" y="-48"/>
              <a:ext cx="0" cy="384"/>
            </a:xfrm>
            <a:prstGeom prst="line">
              <a:avLst/>
            </a:prstGeom>
            <a:noFill/>
            <a:ln w="28575">
              <a:solidFill>
                <a:srgbClr val="993366"/>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154" name="Text Box 82"/>
            <p:cNvSpPr txBox="1">
              <a:spLocks noChangeArrowheads="1"/>
            </p:cNvSpPr>
            <p:nvPr/>
          </p:nvSpPr>
          <p:spPr bwMode="auto">
            <a:xfrm>
              <a:off x="2085" y="-128"/>
              <a:ext cx="24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993366"/>
                  </a:solidFill>
                  <a:latin typeface="Times New Roman" pitchFamily="18" charset="0"/>
                  <a:cs typeface="Times New Roman" pitchFamily="18" charset="0"/>
                </a:rPr>
                <a:t>P</a:t>
              </a:r>
            </a:p>
          </p:txBody>
        </p:sp>
      </p:grpSp>
      <p:grpSp>
        <p:nvGrpSpPr>
          <p:cNvPr id="131155" name="Group 83"/>
          <p:cNvGrpSpPr>
            <a:grpSpLocks/>
          </p:cNvGrpSpPr>
          <p:nvPr/>
        </p:nvGrpSpPr>
        <p:grpSpPr bwMode="auto">
          <a:xfrm>
            <a:off x="1733550" y="273050"/>
            <a:ext cx="382588" cy="755650"/>
            <a:chOff x="1212" y="172"/>
            <a:chExt cx="241" cy="476"/>
          </a:xfrm>
        </p:grpSpPr>
        <p:sp>
          <p:nvSpPr>
            <p:cNvPr id="131156" name="Line 84"/>
            <p:cNvSpPr>
              <a:spLocks noChangeShapeType="1"/>
            </p:cNvSpPr>
            <p:nvPr/>
          </p:nvSpPr>
          <p:spPr bwMode="auto">
            <a:xfrm>
              <a:off x="1236" y="264"/>
              <a:ext cx="0" cy="384"/>
            </a:xfrm>
            <a:prstGeom prst="line">
              <a:avLst/>
            </a:prstGeom>
            <a:noFill/>
            <a:ln w="28575">
              <a:solidFill>
                <a:srgbClr val="993366"/>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157" name="Text Box 85"/>
            <p:cNvSpPr txBox="1">
              <a:spLocks noChangeArrowheads="1"/>
            </p:cNvSpPr>
            <p:nvPr/>
          </p:nvSpPr>
          <p:spPr bwMode="auto">
            <a:xfrm>
              <a:off x="1212" y="172"/>
              <a:ext cx="24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993366"/>
                  </a:solidFill>
                  <a:latin typeface="Times New Roman" pitchFamily="18" charset="0"/>
                  <a:cs typeface="Times New Roman" pitchFamily="18" charset="0"/>
                </a:rPr>
                <a:t>P</a:t>
              </a:r>
            </a:p>
          </p:txBody>
        </p:sp>
      </p:grpSp>
      <p:grpSp>
        <p:nvGrpSpPr>
          <p:cNvPr id="131158" name="Group 86"/>
          <p:cNvGrpSpPr>
            <a:grpSpLocks/>
          </p:cNvGrpSpPr>
          <p:nvPr/>
        </p:nvGrpSpPr>
        <p:grpSpPr bwMode="auto">
          <a:xfrm>
            <a:off x="547688" y="1981200"/>
            <a:ext cx="404812" cy="533400"/>
            <a:chOff x="465" y="1680"/>
            <a:chExt cx="255" cy="336"/>
          </a:xfrm>
        </p:grpSpPr>
        <p:sp>
          <p:nvSpPr>
            <p:cNvPr id="131159" name="Text Box 87"/>
            <p:cNvSpPr txBox="1">
              <a:spLocks noChangeArrowheads="1"/>
            </p:cNvSpPr>
            <p:nvPr/>
          </p:nvSpPr>
          <p:spPr bwMode="auto">
            <a:xfrm>
              <a:off x="465" y="1728"/>
              <a:ext cx="25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latin typeface="Times New Roman" pitchFamily="18" charset="0"/>
                  <a:cs typeface="Times New Roman" pitchFamily="18" charset="0"/>
                </a:rPr>
                <a:t>A</a:t>
              </a:r>
            </a:p>
          </p:txBody>
        </p:sp>
        <p:sp>
          <p:nvSpPr>
            <p:cNvPr id="131160" name="Line 88"/>
            <p:cNvSpPr>
              <a:spLocks noChangeShapeType="1"/>
            </p:cNvSpPr>
            <p:nvPr/>
          </p:nvSpPr>
          <p:spPr bwMode="auto">
            <a:xfrm>
              <a:off x="708" y="1680"/>
              <a:ext cx="0" cy="322"/>
            </a:xfrm>
            <a:prstGeom prst="line">
              <a:avLst/>
            </a:prstGeom>
            <a:noFill/>
            <a:ln w="28575">
              <a:solidFill>
                <a:srgbClr val="FF00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31161" name="Text Box 89"/>
          <p:cNvSpPr txBox="1">
            <a:spLocks noChangeArrowheads="1"/>
          </p:cNvSpPr>
          <p:nvPr/>
        </p:nvSpPr>
        <p:spPr bwMode="auto">
          <a:xfrm>
            <a:off x="41275" y="573088"/>
            <a:ext cx="438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b/</a:t>
            </a:r>
          </a:p>
        </p:txBody>
      </p:sp>
      <p:grpSp>
        <p:nvGrpSpPr>
          <p:cNvPr id="131162" name="Group 90"/>
          <p:cNvGrpSpPr>
            <a:grpSpLocks/>
          </p:cNvGrpSpPr>
          <p:nvPr/>
        </p:nvGrpSpPr>
        <p:grpSpPr bwMode="auto">
          <a:xfrm>
            <a:off x="233363" y="666750"/>
            <a:ext cx="4395787" cy="1714500"/>
            <a:chOff x="267" y="456"/>
            <a:chExt cx="2769" cy="1080"/>
          </a:xfrm>
        </p:grpSpPr>
        <p:sp>
          <p:nvSpPr>
            <p:cNvPr id="131163" name="Line 91"/>
            <p:cNvSpPr>
              <a:spLocks noChangeShapeType="1"/>
            </p:cNvSpPr>
            <p:nvPr/>
          </p:nvSpPr>
          <p:spPr bwMode="auto">
            <a:xfrm>
              <a:off x="711" y="1227"/>
              <a:ext cx="103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164" name="Line 92"/>
            <p:cNvSpPr>
              <a:spLocks noChangeShapeType="1"/>
            </p:cNvSpPr>
            <p:nvPr/>
          </p:nvSpPr>
          <p:spPr bwMode="auto">
            <a:xfrm>
              <a:off x="1764" y="1227"/>
              <a:ext cx="103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165" name="Oval 93"/>
            <p:cNvSpPr>
              <a:spLocks noChangeArrowheads="1"/>
            </p:cNvSpPr>
            <p:nvPr/>
          </p:nvSpPr>
          <p:spPr bwMode="auto">
            <a:xfrm>
              <a:off x="1740" y="1197"/>
              <a:ext cx="58" cy="58"/>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1166" name="Oval 94"/>
            <p:cNvSpPr>
              <a:spLocks noChangeArrowheads="1"/>
            </p:cNvSpPr>
            <p:nvPr/>
          </p:nvSpPr>
          <p:spPr bwMode="auto">
            <a:xfrm>
              <a:off x="2781" y="1200"/>
              <a:ext cx="58" cy="58"/>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1167" name="Oval 95"/>
            <p:cNvSpPr>
              <a:spLocks noChangeArrowheads="1"/>
            </p:cNvSpPr>
            <p:nvPr/>
          </p:nvSpPr>
          <p:spPr bwMode="auto">
            <a:xfrm>
              <a:off x="693" y="1197"/>
              <a:ext cx="58" cy="58"/>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1168" name="Line 96"/>
            <p:cNvSpPr>
              <a:spLocks noChangeShapeType="1"/>
            </p:cNvSpPr>
            <p:nvPr/>
          </p:nvSpPr>
          <p:spPr bwMode="auto">
            <a:xfrm>
              <a:off x="1251" y="702"/>
              <a:ext cx="103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169" name="Oval 97"/>
            <p:cNvSpPr>
              <a:spLocks noChangeArrowheads="1"/>
            </p:cNvSpPr>
            <p:nvPr/>
          </p:nvSpPr>
          <p:spPr bwMode="auto">
            <a:xfrm>
              <a:off x="1218" y="681"/>
              <a:ext cx="58" cy="58"/>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1170" name="Line 98"/>
            <p:cNvSpPr>
              <a:spLocks noChangeShapeType="1"/>
            </p:cNvSpPr>
            <p:nvPr/>
          </p:nvSpPr>
          <p:spPr bwMode="auto">
            <a:xfrm flipH="1">
              <a:off x="711" y="715"/>
              <a:ext cx="518" cy="51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171" name="Line 99"/>
            <p:cNvSpPr>
              <a:spLocks noChangeShapeType="1"/>
            </p:cNvSpPr>
            <p:nvPr/>
          </p:nvSpPr>
          <p:spPr bwMode="auto">
            <a:xfrm flipH="1">
              <a:off x="1758" y="705"/>
              <a:ext cx="518" cy="51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172" name="Oval 100"/>
            <p:cNvSpPr>
              <a:spLocks noChangeArrowheads="1"/>
            </p:cNvSpPr>
            <p:nvPr/>
          </p:nvSpPr>
          <p:spPr bwMode="auto">
            <a:xfrm>
              <a:off x="2250" y="672"/>
              <a:ext cx="58" cy="58"/>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1173" name="Line 101"/>
            <p:cNvSpPr>
              <a:spLocks noChangeShapeType="1"/>
            </p:cNvSpPr>
            <p:nvPr/>
          </p:nvSpPr>
          <p:spPr bwMode="auto">
            <a:xfrm>
              <a:off x="2277" y="705"/>
              <a:ext cx="518" cy="51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174" name="Line 102"/>
            <p:cNvSpPr>
              <a:spLocks noChangeShapeType="1"/>
            </p:cNvSpPr>
            <p:nvPr/>
          </p:nvSpPr>
          <p:spPr bwMode="auto">
            <a:xfrm flipH="1">
              <a:off x="2712" y="1230"/>
              <a:ext cx="96" cy="144"/>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175" name="Line 103"/>
            <p:cNvSpPr>
              <a:spLocks noChangeShapeType="1"/>
            </p:cNvSpPr>
            <p:nvPr/>
          </p:nvSpPr>
          <p:spPr bwMode="auto">
            <a:xfrm>
              <a:off x="2808" y="1230"/>
              <a:ext cx="96" cy="144"/>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176" name="Line 104"/>
            <p:cNvSpPr>
              <a:spLocks noChangeShapeType="1"/>
            </p:cNvSpPr>
            <p:nvPr/>
          </p:nvSpPr>
          <p:spPr bwMode="auto">
            <a:xfrm>
              <a:off x="2634" y="1374"/>
              <a:ext cx="33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177" name="Line 105"/>
            <p:cNvSpPr>
              <a:spLocks noChangeShapeType="1"/>
            </p:cNvSpPr>
            <p:nvPr/>
          </p:nvSpPr>
          <p:spPr bwMode="auto">
            <a:xfrm flipH="1">
              <a:off x="2616" y="1374"/>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178" name="Line 106"/>
            <p:cNvSpPr>
              <a:spLocks noChangeShapeType="1"/>
            </p:cNvSpPr>
            <p:nvPr/>
          </p:nvSpPr>
          <p:spPr bwMode="auto">
            <a:xfrm flipH="1">
              <a:off x="2682" y="1377"/>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179" name="Line 107"/>
            <p:cNvSpPr>
              <a:spLocks noChangeShapeType="1"/>
            </p:cNvSpPr>
            <p:nvPr/>
          </p:nvSpPr>
          <p:spPr bwMode="auto">
            <a:xfrm flipH="1">
              <a:off x="2751" y="1377"/>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180" name="Line 108"/>
            <p:cNvSpPr>
              <a:spLocks noChangeShapeType="1"/>
            </p:cNvSpPr>
            <p:nvPr/>
          </p:nvSpPr>
          <p:spPr bwMode="auto">
            <a:xfrm flipH="1">
              <a:off x="2820" y="1377"/>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181" name="Line 109"/>
            <p:cNvSpPr>
              <a:spLocks noChangeShapeType="1"/>
            </p:cNvSpPr>
            <p:nvPr/>
          </p:nvSpPr>
          <p:spPr bwMode="auto">
            <a:xfrm flipH="1">
              <a:off x="2886" y="1374"/>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182" name="Line 110"/>
            <p:cNvSpPr>
              <a:spLocks noChangeShapeType="1"/>
            </p:cNvSpPr>
            <p:nvPr/>
          </p:nvSpPr>
          <p:spPr bwMode="auto">
            <a:xfrm>
              <a:off x="714" y="1224"/>
              <a:ext cx="0" cy="144"/>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183" name="Oval 111"/>
            <p:cNvSpPr>
              <a:spLocks noChangeArrowheads="1"/>
            </p:cNvSpPr>
            <p:nvPr/>
          </p:nvSpPr>
          <p:spPr bwMode="auto">
            <a:xfrm>
              <a:off x="684" y="1347"/>
              <a:ext cx="58" cy="58"/>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1184" name="Line 112"/>
            <p:cNvSpPr>
              <a:spLocks noChangeShapeType="1"/>
            </p:cNvSpPr>
            <p:nvPr/>
          </p:nvSpPr>
          <p:spPr bwMode="auto">
            <a:xfrm>
              <a:off x="585" y="1374"/>
              <a:ext cx="121"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185" name="Line 113"/>
            <p:cNvSpPr>
              <a:spLocks noChangeShapeType="1"/>
            </p:cNvSpPr>
            <p:nvPr/>
          </p:nvSpPr>
          <p:spPr bwMode="auto">
            <a:xfrm>
              <a:off x="717" y="1377"/>
              <a:ext cx="121"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186" name="Line 114"/>
            <p:cNvSpPr>
              <a:spLocks noChangeShapeType="1"/>
            </p:cNvSpPr>
            <p:nvPr/>
          </p:nvSpPr>
          <p:spPr bwMode="auto">
            <a:xfrm flipH="1">
              <a:off x="579" y="1371"/>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187" name="Line 115"/>
            <p:cNvSpPr>
              <a:spLocks noChangeShapeType="1"/>
            </p:cNvSpPr>
            <p:nvPr/>
          </p:nvSpPr>
          <p:spPr bwMode="auto">
            <a:xfrm flipH="1">
              <a:off x="654" y="1371"/>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188" name="Line 116"/>
            <p:cNvSpPr>
              <a:spLocks noChangeShapeType="1"/>
            </p:cNvSpPr>
            <p:nvPr/>
          </p:nvSpPr>
          <p:spPr bwMode="auto">
            <a:xfrm flipH="1">
              <a:off x="732" y="1374"/>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189" name="Line 117"/>
            <p:cNvSpPr>
              <a:spLocks noChangeShapeType="1"/>
            </p:cNvSpPr>
            <p:nvPr/>
          </p:nvSpPr>
          <p:spPr bwMode="auto">
            <a:xfrm>
              <a:off x="1245" y="711"/>
              <a:ext cx="518" cy="51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190" name="Text Box 118"/>
            <p:cNvSpPr txBox="1">
              <a:spLocks noChangeArrowheads="1"/>
            </p:cNvSpPr>
            <p:nvPr/>
          </p:nvSpPr>
          <p:spPr bwMode="auto">
            <a:xfrm>
              <a:off x="569" y="941"/>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a:t>
              </a:r>
            </a:p>
          </p:txBody>
        </p:sp>
        <p:sp>
          <p:nvSpPr>
            <p:cNvPr id="131191" name="Text Box 119"/>
            <p:cNvSpPr txBox="1">
              <a:spLocks noChangeArrowheads="1"/>
            </p:cNvSpPr>
            <p:nvPr/>
          </p:nvSpPr>
          <p:spPr bwMode="auto">
            <a:xfrm>
              <a:off x="1224" y="456"/>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2</a:t>
              </a:r>
            </a:p>
          </p:txBody>
        </p:sp>
        <p:sp>
          <p:nvSpPr>
            <p:cNvPr id="131192" name="Text Box 120"/>
            <p:cNvSpPr txBox="1">
              <a:spLocks noChangeArrowheads="1"/>
            </p:cNvSpPr>
            <p:nvPr/>
          </p:nvSpPr>
          <p:spPr bwMode="auto">
            <a:xfrm>
              <a:off x="2068" y="462"/>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3</a:t>
              </a:r>
            </a:p>
          </p:txBody>
        </p:sp>
        <p:sp>
          <p:nvSpPr>
            <p:cNvPr id="131193" name="Text Box 121"/>
            <p:cNvSpPr txBox="1">
              <a:spLocks noChangeArrowheads="1"/>
            </p:cNvSpPr>
            <p:nvPr/>
          </p:nvSpPr>
          <p:spPr bwMode="auto">
            <a:xfrm>
              <a:off x="2824" y="1023"/>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4</a:t>
              </a:r>
            </a:p>
          </p:txBody>
        </p:sp>
        <p:sp>
          <p:nvSpPr>
            <p:cNvPr id="131194" name="Text Box 122"/>
            <p:cNvSpPr txBox="1">
              <a:spLocks noChangeArrowheads="1"/>
            </p:cNvSpPr>
            <p:nvPr/>
          </p:nvSpPr>
          <p:spPr bwMode="auto">
            <a:xfrm>
              <a:off x="1746" y="1206"/>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5</a:t>
              </a:r>
            </a:p>
          </p:txBody>
        </p:sp>
        <p:sp>
          <p:nvSpPr>
            <p:cNvPr id="131195" name="Line 123"/>
            <p:cNvSpPr>
              <a:spLocks noChangeShapeType="1"/>
            </p:cNvSpPr>
            <p:nvPr/>
          </p:nvSpPr>
          <p:spPr bwMode="auto">
            <a:xfrm>
              <a:off x="432" y="726"/>
              <a:ext cx="19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196" name="Line 124"/>
            <p:cNvSpPr>
              <a:spLocks noChangeShapeType="1"/>
            </p:cNvSpPr>
            <p:nvPr/>
          </p:nvSpPr>
          <p:spPr bwMode="auto">
            <a:xfrm>
              <a:off x="432" y="1227"/>
              <a:ext cx="19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197" name="Line 125"/>
            <p:cNvSpPr>
              <a:spLocks noChangeShapeType="1"/>
            </p:cNvSpPr>
            <p:nvPr/>
          </p:nvSpPr>
          <p:spPr bwMode="auto">
            <a:xfrm>
              <a:off x="528" y="738"/>
              <a:ext cx="0" cy="48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198" name="Line 126"/>
            <p:cNvSpPr>
              <a:spLocks noChangeShapeType="1"/>
            </p:cNvSpPr>
            <p:nvPr/>
          </p:nvSpPr>
          <p:spPr bwMode="auto">
            <a:xfrm>
              <a:off x="1758" y="1380"/>
              <a:ext cx="0" cy="1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199" name="Line 127"/>
            <p:cNvSpPr>
              <a:spLocks noChangeShapeType="1"/>
            </p:cNvSpPr>
            <p:nvPr/>
          </p:nvSpPr>
          <p:spPr bwMode="auto">
            <a:xfrm>
              <a:off x="711" y="1488"/>
              <a:ext cx="1031"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1200" name="Text Box 128"/>
            <p:cNvSpPr txBox="1">
              <a:spLocks noChangeArrowheads="1"/>
            </p:cNvSpPr>
            <p:nvPr/>
          </p:nvSpPr>
          <p:spPr bwMode="auto">
            <a:xfrm>
              <a:off x="1084" y="1248"/>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d</a:t>
              </a:r>
            </a:p>
          </p:txBody>
        </p:sp>
        <p:sp>
          <p:nvSpPr>
            <p:cNvPr id="131201" name="Text Box 129"/>
            <p:cNvSpPr txBox="1">
              <a:spLocks noChangeArrowheads="1"/>
            </p:cNvSpPr>
            <p:nvPr/>
          </p:nvSpPr>
          <p:spPr bwMode="auto">
            <a:xfrm rot="16200000">
              <a:off x="185" y="843"/>
              <a:ext cx="45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0,5d</a:t>
              </a:r>
            </a:p>
          </p:txBody>
        </p:sp>
      </p:grpSp>
      <p:grpSp>
        <p:nvGrpSpPr>
          <p:cNvPr id="131202" name="Group 130"/>
          <p:cNvGrpSpPr>
            <a:grpSpLocks/>
          </p:cNvGrpSpPr>
          <p:nvPr/>
        </p:nvGrpSpPr>
        <p:grpSpPr bwMode="auto">
          <a:xfrm>
            <a:off x="3962400" y="1924050"/>
            <a:ext cx="387350" cy="685800"/>
            <a:chOff x="2592" y="1728"/>
            <a:chExt cx="244" cy="432"/>
          </a:xfrm>
        </p:grpSpPr>
        <p:sp>
          <p:nvSpPr>
            <p:cNvPr id="131203" name="Text Box 131"/>
            <p:cNvSpPr txBox="1">
              <a:spLocks noChangeArrowheads="1"/>
            </p:cNvSpPr>
            <p:nvPr/>
          </p:nvSpPr>
          <p:spPr bwMode="auto">
            <a:xfrm>
              <a:off x="2592" y="1872"/>
              <a:ext cx="2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latin typeface="Times New Roman" pitchFamily="18" charset="0"/>
                  <a:cs typeface="Times New Roman" pitchFamily="18" charset="0"/>
                </a:rPr>
                <a:t>B</a:t>
              </a:r>
            </a:p>
          </p:txBody>
        </p:sp>
        <p:sp>
          <p:nvSpPr>
            <p:cNvPr id="131204" name="Line 132"/>
            <p:cNvSpPr>
              <a:spLocks noChangeShapeType="1"/>
            </p:cNvSpPr>
            <p:nvPr/>
          </p:nvSpPr>
          <p:spPr bwMode="auto">
            <a:xfrm>
              <a:off x="2784" y="1728"/>
              <a:ext cx="0" cy="322"/>
            </a:xfrm>
            <a:prstGeom prst="line">
              <a:avLst/>
            </a:prstGeom>
            <a:noFill/>
            <a:ln w="28575">
              <a:solidFill>
                <a:srgbClr val="FF00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grpId="0" nodeType="clickEffect">
                                  <p:stCondLst>
                                    <p:cond delay="0"/>
                                  </p:stCondLst>
                                  <p:childTnLst>
                                    <p:set>
                                      <p:cBhvr>
                                        <p:cTn id="6" dur="1" fill="hold">
                                          <p:stCondLst>
                                            <p:cond delay="0"/>
                                          </p:stCondLst>
                                        </p:cTn>
                                        <p:tgtEl>
                                          <p:spTgt spid="131161"/>
                                        </p:tgtEl>
                                        <p:attrNameLst>
                                          <p:attrName>style.visibility</p:attrName>
                                        </p:attrNameLst>
                                      </p:cBhvr>
                                      <p:to>
                                        <p:strVal val="visible"/>
                                      </p:to>
                                    </p:set>
                                    <p:animEffect transition="in" filter="wheel(4)">
                                      <p:cBhvr>
                                        <p:cTn id="7" dur="2000"/>
                                        <p:tgtEl>
                                          <p:spTgt spid="13116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131162"/>
                                        </p:tgtEl>
                                        <p:attrNameLst>
                                          <p:attrName>style.visibility</p:attrName>
                                        </p:attrNameLst>
                                      </p:cBhvr>
                                      <p:to>
                                        <p:strVal val="visible"/>
                                      </p:to>
                                    </p:set>
                                    <p:animEffect transition="in" filter="wheel(4)">
                                      <p:cBhvr>
                                        <p:cTn id="12" dur="2000"/>
                                        <p:tgtEl>
                                          <p:spTgt spid="13116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131155"/>
                                        </p:tgtEl>
                                        <p:attrNameLst>
                                          <p:attrName>style.visibility</p:attrName>
                                        </p:attrNameLst>
                                      </p:cBhvr>
                                      <p:to>
                                        <p:strVal val="visible"/>
                                      </p:to>
                                    </p:set>
                                    <p:animEffect transition="in" filter="wheel(4)">
                                      <p:cBhvr>
                                        <p:cTn id="17" dur="2000"/>
                                        <p:tgtEl>
                                          <p:spTgt spid="13115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131152"/>
                                        </p:tgtEl>
                                        <p:attrNameLst>
                                          <p:attrName>style.visibility</p:attrName>
                                        </p:attrNameLst>
                                      </p:cBhvr>
                                      <p:to>
                                        <p:strVal val="visible"/>
                                      </p:to>
                                    </p:set>
                                    <p:animEffect transition="in" filter="wheel(4)">
                                      <p:cBhvr>
                                        <p:cTn id="22" dur="2000"/>
                                        <p:tgtEl>
                                          <p:spTgt spid="13115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131158"/>
                                        </p:tgtEl>
                                        <p:attrNameLst>
                                          <p:attrName>style.visibility</p:attrName>
                                        </p:attrNameLst>
                                      </p:cBhvr>
                                      <p:to>
                                        <p:strVal val="visible"/>
                                      </p:to>
                                    </p:set>
                                    <p:animEffect transition="in" filter="wheel(4)">
                                      <p:cBhvr>
                                        <p:cTn id="27" dur="2000"/>
                                        <p:tgtEl>
                                          <p:spTgt spid="131158"/>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131202"/>
                                        </p:tgtEl>
                                        <p:attrNameLst>
                                          <p:attrName>style.visibility</p:attrName>
                                        </p:attrNameLst>
                                      </p:cBhvr>
                                      <p:to>
                                        <p:strVal val="visible"/>
                                      </p:to>
                                    </p:set>
                                    <p:animEffect transition="in" filter="wheel(4)">
                                      <p:cBhvr>
                                        <p:cTn id="32" dur="2000"/>
                                        <p:tgtEl>
                                          <p:spTgt spid="131202"/>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4" presetClass="entr" presetSubtype="16" fill="hold" grpId="0" nodeType="clickEffect">
                                  <p:stCondLst>
                                    <p:cond delay="0"/>
                                  </p:stCondLst>
                                  <p:childTnLst>
                                    <p:set>
                                      <p:cBhvr>
                                        <p:cTn id="36" dur="1" fill="hold">
                                          <p:stCondLst>
                                            <p:cond delay="0"/>
                                          </p:stCondLst>
                                        </p:cTn>
                                        <p:tgtEl>
                                          <p:spTgt spid="131076"/>
                                        </p:tgtEl>
                                        <p:attrNameLst>
                                          <p:attrName>style.visibility</p:attrName>
                                        </p:attrNameLst>
                                      </p:cBhvr>
                                      <p:to>
                                        <p:strVal val="visible"/>
                                      </p:to>
                                    </p:set>
                                    <p:animEffect transition="in" filter="box(in)">
                                      <p:cBhvr>
                                        <p:cTn id="37" dur="2000"/>
                                        <p:tgtEl>
                                          <p:spTgt spid="131076"/>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nodeType="clickEffect">
                                  <p:stCondLst>
                                    <p:cond delay="0"/>
                                  </p:stCondLst>
                                  <p:childTnLst>
                                    <p:set>
                                      <p:cBhvr>
                                        <p:cTn id="41" dur="1" fill="hold">
                                          <p:stCondLst>
                                            <p:cond delay="0"/>
                                          </p:stCondLst>
                                        </p:cTn>
                                        <p:tgtEl>
                                          <p:spTgt spid="131106"/>
                                        </p:tgtEl>
                                        <p:attrNameLst>
                                          <p:attrName>style.visibility</p:attrName>
                                        </p:attrNameLst>
                                      </p:cBhvr>
                                      <p:to>
                                        <p:strVal val="visible"/>
                                      </p:to>
                                    </p:set>
                                    <p:animEffect transition="in" filter="wheel(4)">
                                      <p:cBhvr>
                                        <p:cTn id="42" dur="2000"/>
                                        <p:tgtEl>
                                          <p:spTgt spid="131106"/>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2" fill="hold" nodeType="clickEffect">
                                  <p:stCondLst>
                                    <p:cond delay="0"/>
                                  </p:stCondLst>
                                  <p:childTnLst>
                                    <p:set>
                                      <p:cBhvr>
                                        <p:cTn id="46" dur="1" fill="hold">
                                          <p:stCondLst>
                                            <p:cond delay="0"/>
                                          </p:stCondLst>
                                        </p:cTn>
                                        <p:tgtEl>
                                          <p:spTgt spid="131120"/>
                                        </p:tgtEl>
                                        <p:attrNameLst>
                                          <p:attrName>style.visibility</p:attrName>
                                        </p:attrNameLst>
                                      </p:cBhvr>
                                      <p:to>
                                        <p:strVal val="visible"/>
                                      </p:to>
                                    </p:set>
                                    <p:animEffect transition="in" filter="wipe(right)">
                                      <p:cBhvr>
                                        <p:cTn id="47" dur="2000"/>
                                        <p:tgtEl>
                                          <p:spTgt spid="131120"/>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4" presetClass="entr" presetSubtype="16" fill="hold" nodeType="clickEffect">
                                  <p:stCondLst>
                                    <p:cond delay="0"/>
                                  </p:stCondLst>
                                  <p:childTnLst>
                                    <p:set>
                                      <p:cBhvr>
                                        <p:cTn id="51" dur="1" fill="hold">
                                          <p:stCondLst>
                                            <p:cond delay="0"/>
                                          </p:stCondLst>
                                        </p:cTn>
                                        <p:tgtEl>
                                          <p:spTgt spid="131121"/>
                                        </p:tgtEl>
                                        <p:attrNameLst>
                                          <p:attrName>style.visibility</p:attrName>
                                        </p:attrNameLst>
                                      </p:cBhvr>
                                      <p:to>
                                        <p:strVal val="visible"/>
                                      </p:to>
                                    </p:set>
                                    <p:animEffect transition="in" filter="box(in)">
                                      <p:cBhvr>
                                        <p:cTn id="52" dur="2000"/>
                                        <p:tgtEl>
                                          <p:spTgt spid="131121"/>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1" presetClass="entr" presetSubtype="4" fill="hold" nodeType="clickEffect">
                                  <p:stCondLst>
                                    <p:cond delay="0"/>
                                  </p:stCondLst>
                                  <p:childTnLst>
                                    <p:set>
                                      <p:cBhvr>
                                        <p:cTn id="56" dur="1" fill="hold">
                                          <p:stCondLst>
                                            <p:cond delay="0"/>
                                          </p:stCondLst>
                                        </p:cTn>
                                        <p:tgtEl>
                                          <p:spTgt spid="131078"/>
                                        </p:tgtEl>
                                        <p:attrNameLst>
                                          <p:attrName>style.visibility</p:attrName>
                                        </p:attrNameLst>
                                      </p:cBhvr>
                                      <p:to>
                                        <p:strVal val="visible"/>
                                      </p:to>
                                    </p:set>
                                    <p:animEffect transition="in" filter="wheel(4)">
                                      <p:cBhvr>
                                        <p:cTn id="57" dur="2000"/>
                                        <p:tgtEl>
                                          <p:spTgt spid="131078"/>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4" presetClass="entr" presetSubtype="16" fill="hold" nodeType="clickEffect">
                                  <p:stCondLst>
                                    <p:cond delay="0"/>
                                  </p:stCondLst>
                                  <p:childTnLst>
                                    <p:set>
                                      <p:cBhvr>
                                        <p:cTn id="61" dur="1" fill="hold">
                                          <p:stCondLst>
                                            <p:cond delay="0"/>
                                          </p:stCondLst>
                                        </p:cTn>
                                        <p:tgtEl>
                                          <p:spTgt spid="131077"/>
                                        </p:tgtEl>
                                        <p:attrNameLst>
                                          <p:attrName>style.visibility</p:attrName>
                                        </p:attrNameLst>
                                      </p:cBhvr>
                                      <p:to>
                                        <p:strVal val="visible"/>
                                      </p:to>
                                    </p:set>
                                    <p:animEffect transition="in" filter="box(in)">
                                      <p:cBhvr>
                                        <p:cTn id="62" dur="2000"/>
                                        <p:tgtEl>
                                          <p:spTgt spid="131077"/>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2" presetClass="entr" presetSubtype="2" fill="hold" nodeType="clickEffect">
                                  <p:stCondLst>
                                    <p:cond delay="0"/>
                                  </p:stCondLst>
                                  <p:childTnLst>
                                    <p:set>
                                      <p:cBhvr>
                                        <p:cTn id="66" dur="1" fill="hold">
                                          <p:stCondLst>
                                            <p:cond delay="0"/>
                                          </p:stCondLst>
                                        </p:cTn>
                                        <p:tgtEl>
                                          <p:spTgt spid="131101"/>
                                        </p:tgtEl>
                                        <p:attrNameLst>
                                          <p:attrName>style.visibility</p:attrName>
                                        </p:attrNameLst>
                                      </p:cBhvr>
                                      <p:to>
                                        <p:strVal val="visible"/>
                                      </p:to>
                                    </p:set>
                                    <p:anim calcmode="lin" valueType="num">
                                      <p:cBhvr additive="base">
                                        <p:cTn id="67" dur="2000" fill="hold"/>
                                        <p:tgtEl>
                                          <p:spTgt spid="131101"/>
                                        </p:tgtEl>
                                        <p:attrNameLst>
                                          <p:attrName>ppt_x</p:attrName>
                                        </p:attrNameLst>
                                      </p:cBhvr>
                                      <p:tavLst>
                                        <p:tav tm="0">
                                          <p:val>
                                            <p:strVal val="1+#ppt_w/2"/>
                                          </p:val>
                                        </p:tav>
                                        <p:tav tm="100000">
                                          <p:val>
                                            <p:strVal val="#ppt_x"/>
                                          </p:val>
                                        </p:tav>
                                      </p:tavLst>
                                    </p:anim>
                                    <p:anim calcmode="lin" valueType="num">
                                      <p:cBhvr additive="base">
                                        <p:cTn id="68" dur="2000" fill="hold"/>
                                        <p:tgtEl>
                                          <p:spTgt spid="131101"/>
                                        </p:tgtEl>
                                        <p:attrNameLst>
                                          <p:attrName>ppt_y</p:attrName>
                                        </p:attrNameLst>
                                      </p:cBhvr>
                                      <p:tavLst>
                                        <p:tav tm="0">
                                          <p:val>
                                            <p:strVal val="#ppt_y"/>
                                          </p:val>
                                        </p:tav>
                                        <p:tav tm="100000">
                                          <p:val>
                                            <p:strVal val="#ppt_y"/>
                                          </p:val>
                                        </p:tav>
                                      </p:tavLst>
                                    </p:anim>
                                  </p:childTnLst>
                                </p:cTn>
                              </p:par>
                            </p:childTnLst>
                          </p:cTn>
                        </p:par>
                      </p:childTnLst>
                    </p:cTn>
                  </p:par>
                  <p:par>
                    <p:cTn id="69" fill="hold" nodeType="clickPar">
                      <p:stCondLst>
                        <p:cond delay="indefinite"/>
                      </p:stCondLst>
                      <p:childTnLst>
                        <p:par>
                          <p:cTn id="70" fill="hold" nodeType="withGroup">
                            <p:stCondLst>
                              <p:cond delay="0"/>
                            </p:stCondLst>
                            <p:childTnLst>
                              <p:par>
                                <p:cTn id="71" presetID="2" presetClass="entr" presetSubtype="4" fill="hold" nodeType="clickEffect">
                                  <p:stCondLst>
                                    <p:cond delay="0"/>
                                  </p:stCondLst>
                                  <p:childTnLst>
                                    <p:set>
                                      <p:cBhvr>
                                        <p:cTn id="72" dur="1" fill="hold">
                                          <p:stCondLst>
                                            <p:cond delay="0"/>
                                          </p:stCondLst>
                                        </p:cTn>
                                        <p:tgtEl>
                                          <p:spTgt spid="131103"/>
                                        </p:tgtEl>
                                        <p:attrNameLst>
                                          <p:attrName>style.visibility</p:attrName>
                                        </p:attrNameLst>
                                      </p:cBhvr>
                                      <p:to>
                                        <p:strVal val="visible"/>
                                      </p:to>
                                    </p:set>
                                    <p:anim calcmode="lin" valueType="num">
                                      <p:cBhvr additive="base">
                                        <p:cTn id="73" dur="2000" fill="hold"/>
                                        <p:tgtEl>
                                          <p:spTgt spid="131103"/>
                                        </p:tgtEl>
                                        <p:attrNameLst>
                                          <p:attrName>ppt_x</p:attrName>
                                        </p:attrNameLst>
                                      </p:cBhvr>
                                      <p:tavLst>
                                        <p:tav tm="0">
                                          <p:val>
                                            <p:strVal val="#ppt_x"/>
                                          </p:val>
                                        </p:tav>
                                        <p:tav tm="100000">
                                          <p:val>
                                            <p:strVal val="#ppt_x"/>
                                          </p:val>
                                        </p:tav>
                                      </p:tavLst>
                                    </p:anim>
                                    <p:anim calcmode="lin" valueType="num">
                                      <p:cBhvr additive="base">
                                        <p:cTn id="74" dur="2000" fill="hold"/>
                                        <p:tgtEl>
                                          <p:spTgt spid="131103"/>
                                        </p:tgtEl>
                                        <p:attrNameLst>
                                          <p:attrName>ppt_y</p:attrName>
                                        </p:attrNameLst>
                                      </p:cBhvr>
                                      <p:tavLst>
                                        <p:tav tm="0">
                                          <p:val>
                                            <p:strVal val="1+#ppt_h/2"/>
                                          </p:val>
                                        </p:tav>
                                        <p:tav tm="100000">
                                          <p:val>
                                            <p:strVal val="#ppt_y"/>
                                          </p:val>
                                        </p:tav>
                                      </p:tavLst>
                                    </p:anim>
                                  </p:childTnLst>
                                </p:cTn>
                              </p:par>
                            </p:childTnLst>
                          </p:cTn>
                        </p:par>
                      </p:childTnLst>
                    </p:cTn>
                  </p:par>
                  <p:par>
                    <p:cTn id="75" fill="hold" nodeType="clickPar">
                      <p:stCondLst>
                        <p:cond delay="indefinite"/>
                      </p:stCondLst>
                      <p:childTnLst>
                        <p:par>
                          <p:cTn id="76" fill="hold" nodeType="withGroup">
                            <p:stCondLst>
                              <p:cond delay="0"/>
                            </p:stCondLst>
                            <p:childTnLst>
                              <p:par>
                                <p:cTn id="77" presetID="2" presetClass="entr" presetSubtype="4" fill="hold" nodeType="clickEffect">
                                  <p:stCondLst>
                                    <p:cond delay="0"/>
                                  </p:stCondLst>
                                  <p:childTnLst>
                                    <p:set>
                                      <p:cBhvr>
                                        <p:cTn id="78" dur="1" fill="hold">
                                          <p:stCondLst>
                                            <p:cond delay="0"/>
                                          </p:stCondLst>
                                        </p:cTn>
                                        <p:tgtEl>
                                          <p:spTgt spid="131105"/>
                                        </p:tgtEl>
                                        <p:attrNameLst>
                                          <p:attrName>style.visibility</p:attrName>
                                        </p:attrNameLst>
                                      </p:cBhvr>
                                      <p:to>
                                        <p:strVal val="visible"/>
                                      </p:to>
                                    </p:set>
                                    <p:anim calcmode="lin" valueType="num">
                                      <p:cBhvr additive="base">
                                        <p:cTn id="79" dur="2000" fill="hold"/>
                                        <p:tgtEl>
                                          <p:spTgt spid="131105"/>
                                        </p:tgtEl>
                                        <p:attrNameLst>
                                          <p:attrName>ppt_x</p:attrName>
                                        </p:attrNameLst>
                                      </p:cBhvr>
                                      <p:tavLst>
                                        <p:tav tm="0">
                                          <p:val>
                                            <p:strVal val="#ppt_x"/>
                                          </p:val>
                                        </p:tav>
                                        <p:tav tm="100000">
                                          <p:val>
                                            <p:strVal val="#ppt_x"/>
                                          </p:val>
                                        </p:tav>
                                      </p:tavLst>
                                    </p:anim>
                                    <p:anim calcmode="lin" valueType="num">
                                      <p:cBhvr additive="base">
                                        <p:cTn id="80" dur="2000" fill="hold"/>
                                        <p:tgtEl>
                                          <p:spTgt spid="131105"/>
                                        </p:tgtEl>
                                        <p:attrNameLst>
                                          <p:attrName>ppt_y</p:attrName>
                                        </p:attrNameLst>
                                      </p:cBhvr>
                                      <p:tavLst>
                                        <p:tav tm="0">
                                          <p:val>
                                            <p:strVal val="1+#ppt_h/2"/>
                                          </p:val>
                                        </p:tav>
                                        <p:tav tm="100000">
                                          <p:val>
                                            <p:strVal val="#ppt_y"/>
                                          </p:val>
                                        </p:tav>
                                      </p:tavLst>
                                    </p:anim>
                                  </p:childTnLst>
                                </p:cTn>
                              </p:par>
                            </p:childTnLst>
                          </p:cTn>
                        </p:par>
                      </p:childTnLst>
                    </p:cTn>
                  </p:par>
                  <p:par>
                    <p:cTn id="81" fill="hold" nodeType="clickPar">
                      <p:stCondLst>
                        <p:cond delay="indefinite"/>
                      </p:stCondLst>
                      <p:childTnLst>
                        <p:par>
                          <p:cTn id="82" fill="hold" nodeType="withGroup">
                            <p:stCondLst>
                              <p:cond delay="0"/>
                            </p:stCondLst>
                            <p:childTnLst>
                              <p:par>
                                <p:cTn id="83" presetID="4" presetClass="entr" presetSubtype="16" fill="hold" nodeType="clickEffect">
                                  <p:stCondLst>
                                    <p:cond delay="0"/>
                                  </p:stCondLst>
                                  <p:childTnLst>
                                    <p:set>
                                      <p:cBhvr>
                                        <p:cTn id="84" dur="1" fill="hold">
                                          <p:stCondLst>
                                            <p:cond delay="0"/>
                                          </p:stCondLst>
                                        </p:cTn>
                                        <p:tgtEl>
                                          <p:spTgt spid="131125"/>
                                        </p:tgtEl>
                                        <p:attrNameLst>
                                          <p:attrName>style.visibility</p:attrName>
                                        </p:attrNameLst>
                                      </p:cBhvr>
                                      <p:to>
                                        <p:strVal val="visible"/>
                                      </p:to>
                                    </p:set>
                                    <p:animEffect transition="in" filter="box(in)">
                                      <p:cBhvr>
                                        <p:cTn id="85" dur="2000"/>
                                        <p:tgtEl>
                                          <p:spTgt spid="1311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1076" grpId="0"/>
      <p:bldP spid="131161"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098" name="Text Box 2"/>
          <p:cNvSpPr txBox="1">
            <a:spLocks noChangeArrowheads="1"/>
          </p:cNvSpPr>
          <p:nvPr/>
        </p:nvSpPr>
        <p:spPr bwMode="auto">
          <a:xfrm>
            <a:off x="365125" y="227013"/>
            <a:ext cx="841692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CC"/>
                </a:solidFill>
              </a:rPr>
              <a:t> Vẽ biểu đồ nội lực và ứng suất của thanh dưới đây.</a:t>
            </a:r>
          </a:p>
        </p:txBody>
      </p:sp>
      <p:grpSp>
        <p:nvGrpSpPr>
          <p:cNvPr id="132099" name="Group 3"/>
          <p:cNvGrpSpPr>
            <a:grpSpLocks/>
          </p:cNvGrpSpPr>
          <p:nvPr/>
        </p:nvGrpSpPr>
        <p:grpSpPr bwMode="auto">
          <a:xfrm>
            <a:off x="1127125" y="673100"/>
            <a:ext cx="6999288" cy="2554288"/>
            <a:chOff x="710" y="672"/>
            <a:chExt cx="4409" cy="1609"/>
          </a:xfrm>
        </p:grpSpPr>
        <p:sp>
          <p:nvSpPr>
            <p:cNvPr id="132100" name="Line 4"/>
            <p:cNvSpPr>
              <a:spLocks noChangeShapeType="1"/>
            </p:cNvSpPr>
            <p:nvPr/>
          </p:nvSpPr>
          <p:spPr bwMode="auto">
            <a:xfrm>
              <a:off x="720" y="1512"/>
              <a:ext cx="4376" cy="0"/>
            </a:xfrm>
            <a:prstGeom prst="line">
              <a:avLst/>
            </a:prstGeom>
            <a:noFill/>
            <a:ln w="9525">
              <a:solidFill>
                <a:schemeClr val="tx1"/>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2101" name="Text Box 5"/>
            <p:cNvSpPr txBox="1">
              <a:spLocks noChangeArrowheads="1"/>
            </p:cNvSpPr>
            <p:nvPr/>
          </p:nvSpPr>
          <p:spPr bwMode="auto">
            <a:xfrm>
              <a:off x="1376" y="2031"/>
              <a:ext cx="11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000"/>
            </a:p>
          </p:txBody>
        </p:sp>
        <p:sp>
          <p:nvSpPr>
            <p:cNvPr id="132102" name="Rectangle 6"/>
            <p:cNvSpPr>
              <a:spLocks noChangeArrowheads="1"/>
            </p:cNvSpPr>
            <p:nvPr/>
          </p:nvSpPr>
          <p:spPr bwMode="auto">
            <a:xfrm>
              <a:off x="954" y="1164"/>
              <a:ext cx="1352" cy="704"/>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2103" name="Line 7"/>
            <p:cNvSpPr>
              <a:spLocks noChangeShapeType="1"/>
            </p:cNvSpPr>
            <p:nvPr/>
          </p:nvSpPr>
          <p:spPr bwMode="auto">
            <a:xfrm>
              <a:off x="954" y="988"/>
              <a:ext cx="0" cy="105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2104" name="Line 8"/>
            <p:cNvSpPr>
              <a:spLocks noChangeShapeType="1"/>
            </p:cNvSpPr>
            <p:nvPr/>
          </p:nvSpPr>
          <p:spPr bwMode="auto">
            <a:xfrm flipH="1">
              <a:off x="846" y="988"/>
              <a:ext cx="108" cy="11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2105" name="Line 9"/>
            <p:cNvSpPr>
              <a:spLocks noChangeShapeType="1"/>
            </p:cNvSpPr>
            <p:nvPr/>
          </p:nvSpPr>
          <p:spPr bwMode="auto">
            <a:xfrm flipH="1">
              <a:off x="846" y="1106"/>
              <a:ext cx="108" cy="11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2106" name="Line 10"/>
            <p:cNvSpPr>
              <a:spLocks noChangeShapeType="1"/>
            </p:cNvSpPr>
            <p:nvPr/>
          </p:nvSpPr>
          <p:spPr bwMode="auto">
            <a:xfrm flipH="1">
              <a:off x="846" y="1223"/>
              <a:ext cx="108" cy="11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2107" name="Line 11"/>
            <p:cNvSpPr>
              <a:spLocks noChangeShapeType="1"/>
            </p:cNvSpPr>
            <p:nvPr/>
          </p:nvSpPr>
          <p:spPr bwMode="auto">
            <a:xfrm flipH="1">
              <a:off x="846" y="1340"/>
              <a:ext cx="108" cy="11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2108" name="Line 12"/>
            <p:cNvSpPr>
              <a:spLocks noChangeShapeType="1"/>
            </p:cNvSpPr>
            <p:nvPr/>
          </p:nvSpPr>
          <p:spPr bwMode="auto">
            <a:xfrm flipH="1">
              <a:off x="846" y="1458"/>
              <a:ext cx="108" cy="11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2109" name="Line 13"/>
            <p:cNvSpPr>
              <a:spLocks noChangeShapeType="1"/>
            </p:cNvSpPr>
            <p:nvPr/>
          </p:nvSpPr>
          <p:spPr bwMode="auto">
            <a:xfrm flipH="1">
              <a:off x="846" y="1765"/>
              <a:ext cx="108" cy="11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2110" name="Line 14"/>
            <p:cNvSpPr>
              <a:spLocks noChangeShapeType="1"/>
            </p:cNvSpPr>
            <p:nvPr/>
          </p:nvSpPr>
          <p:spPr bwMode="auto">
            <a:xfrm flipH="1">
              <a:off x="846" y="1564"/>
              <a:ext cx="108" cy="11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2111" name="Line 15"/>
            <p:cNvSpPr>
              <a:spLocks noChangeShapeType="1"/>
            </p:cNvSpPr>
            <p:nvPr/>
          </p:nvSpPr>
          <p:spPr bwMode="auto">
            <a:xfrm flipH="1">
              <a:off x="846" y="1670"/>
              <a:ext cx="108" cy="11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2112" name="Line 16"/>
            <p:cNvSpPr>
              <a:spLocks noChangeShapeType="1"/>
            </p:cNvSpPr>
            <p:nvPr/>
          </p:nvSpPr>
          <p:spPr bwMode="auto">
            <a:xfrm flipH="1">
              <a:off x="846" y="1857"/>
              <a:ext cx="108" cy="11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2113" name="Line 17"/>
            <p:cNvSpPr>
              <a:spLocks noChangeShapeType="1"/>
            </p:cNvSpPr>
            <p:nvPr/>
          </p:nvSpPr>
          <p:spPr bwMode="auto">
            <a:xfrm flipH="1">
              <a:off x="846" y="1949"/>
              <a:ext cx="108" cy="11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2114" name="Line 18"/>
            <p:cNvSpPr>
              <a:spLocks noChangeShapeType="1"/>
            </p:cNvSpPr>
            <p:nvPr/>
          </p:nvSpPr>
          <p:spPr bwMode="auto">
            <a:xfrm rot="10800000">
              <a:off x="4854" y="992"/>
              <a:ext cx="0" cy="105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2115" name="Line 19"/>
            <p:cNvSpPr>
              <a:spLocks noChangeShapeType="1"/>
            </p:cNvSpPr>
            <p:nvPr/>
          </p:nvSpPr>
          <p:spPr bwMode="auto">
            <a:xfrm rot="10800000" flipH="1">
              <a:off x="4854" y="1930"/>
              <a:ext cx="108" cy="11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2116" name="Line 20"/>
            <p:cNvSpPr>
              <a:spLocks noChangeShapeType="1"/>
            </p:cNvSpPr>
            <p:nvPr/>
          </p:nvSpPr>
          <p:spPr bwMode="auto">
            <a:xfrm rot="10800000" flipH="1">
              <a:off x="4854" y="1813"/>
              <a:ext cx="108" cy="11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2117" name="Line 21"/>
            <p:cNvSpPr>
              <a:spLocks noChangeShapeType="1"/>
            </p:cNvSpPr>
            <p:nvPr/>
          </p:nvSpPr>
          <p:spPr bwMode="auto">
            <a:xfrm rot="10800000" flipH="1">
              <a:off x="4854" y="1696"/>
              <a:ext cx="108" cy="11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2118" name="Line 22"/>
            <p:cNvSpPr>
              <a:spLocks noChangeShapeType="1"/>
            </p:cNvSpPr>
            <p:nvPr/>
          </p:nvSpPr>
          <p:spPr bwMode="auto">
            <a:xfrm rot="10800000" flipH="1">
              <a:off x="4854" y="1579"/>
              <a:ext cx="108" cy="11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2119" name="Line 23"/>
            <p:cNvSpPr>
              <a:spLocks noChangeShapeType="1"/>
            </p:cNvSpPr>
            <p:nvPr/>
          </p:nvSpPr>
          <p:spPr bwMode="auto">
            <a:xfrm rot="10800000" flipH="1">
              <a:off x="4854" y="1461"/>
              <a:ext cx="108" cy="11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2120" name="Line 24"/>
            <p:cNvSpPr>
              <a:spLocks noChangeShapeType="1"/>
            </p:cNvSpPr>
            <p:nvPr/>
          </p:nvSpPr>
          <p:spPr bwMode="auto">
            <a:xfrm rot="10800000" flipH="1">
              <a:off x="4853" y="1153"/>
              <a:ext cx="108" cy="11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2121" name="Line 25"/>
            <p:cNvSpPr>
              <a:spLocks noChangeShapeType="1"/>
            </p:cNvSpPr>
            <p:nvPr/>
          </p:nvSpPr>
          <p:spPr bwMode="auto">
            <a:xfrm rot="10800000" flipH="1">
              <a:off x="4854" y="1355"/>
              <a:ext cx="108" cy="11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2122" name="Line 26"/>
            <p:cNvSpPr>
              <a:spLocks noChangeShapeType="1"/>
            </p:cNvSpPr>
            <p:nvPr/>
          </p:nvSpPr>
          <p:spPr bwMode="auto">
            <a:xfrm rot="10800000" flipH="1">
              <a:off x="4854" y="1256"/>
              <a:ext cx="108" cy="11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2123" name="Line 27"/>
            <p:cNvSpPr>
              <a:spLocks noChangeShapeType="1"/>
            </p:cNvSpPr>
            <p:nvPr/>
          </p:nvSpPr>
          <p:spPr bwMode="auto">
            <a:xfrm rot="10800000" flipH="1">
              <a:off x="4853" y="1062"/>
              <a:ext cx="108" cy="11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2124" name="Line 28"/>
            <p:cNvSpPr>
              <a:spLocks noChangeShapeType="1"/>
            </p:cNvSpPr>
            <p:nvPr/>
          </p:nvSpPr>
          <p:spPr bwMode="auto">
            <a:xfrm rot="10800000" flipH="1">
              <a:off x="4853" y="970"/>
              <a:ext cx="108" cy="11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2125" name="Line 29"/>
            <p:cNvSpPr>
              <a:spLocks noChangeShapeType="1"/>
            </p:cNvSpPr>
            <p:nvPr/>
          </p:nvSpPr>
          <p:spPr bwMode="auto">
            <a:xfrm>
              <a:off x="954" y="2103"/>
              <a:ext cx="0" cy="11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2126" name="Line 30"/>
            <p:cNvSpPr>
              <a:spLocks noChangeShapeType="1"/>
            </p:cNvSpPr>
            <p:nvPr/>
          </p:nvSpPr>
          <p:spPr bwMode="auto">
            <a:xfrm>
              <a:off x="2306" y="2103"/>
              <a:ext cx="0" cy="11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2127" name="Line 31"/>
            <p:cNvSpPr>
              <a:spLocks noChangeShapeType="1"/>
            </p:cNvSpPr>
            <p:nvPr/>
          </p:nvSpPr>
          <p:spPr bwMode="auto">
            <a:xfrm>
              <a:off x="3496" y="2103"/>
              <a:ext cx="0" cy="11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2128" name="Line 32"/>
            <p:cNvSpPr>
              <a:spLocks noChangeShapeType="1"/>
            </p:cNvSpPr>
            <p:nvPr/>
          </p:nvSpPr>
          <p:spPr bwMode="auto">
            <a:xfrm>
              <a:off x="4847" y="2103"/>
              <a:ext cx="0" cy="11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2129" name="Line 33"/>
            <p:cNvSpPr>
              <a:spLocks noChangeShapeType="1"/>
            </p:cNvSpPr>
            <p:nvPr/>
          </p:nvSpPr>
          <p:spPr bwMode="auto">
            <a:xfrm>
              <a:off x="954" y="2194"/>
              <a:ext cx="1352"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2130" name="Line 34"/>
            <p:cNvSpPr>
              <a:spLocks noChangeShapeType="1"/>
            </p:cNvSpPr>
            <p:nvPr/>
          </p:nvSpPr>
          <p:spPr bwMode="auto">
            <a:xfrm>
              <a:off x="3489" y="2194"/>
              <a:ext cx="1352"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2131" name="Line 35"/>
            <p:cNvSpPr>
              <a:spLocks noChangeShapeType="1"/>
            </p:cNvSpPr>
            <p:nvPr/>
          </p:nvSpPr>
          <p:spPr bwMode="auto">
            <a:xfrm>
              <a:off x="2306" y="2198"/>
              <a:ext cx="1190"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2132" name="Text Box 36"/>
            <p:cNvSpPr txBox="1">
              <a:spLocks noChangeArrowheads="1"/>
            </p:cNvSpPr>
            <p:nvPr/>
          </p:nvSpPr>
          <p:spPr bwMode="auto">
            <a:xfrm>
              <a:off x="1488" y="672"/>
              <a:ext cx="33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F</a:t>
              </a:r>
              <a:r>
                <a:rPr lang="en-US" sz="2800" baseline="-25000"/>
                <a:t>1</a:t>
              </a:r>
            </a:p>
          </p:txBody>
        </p:sp>
        <p:sp>
          <p:nvSpPr>
            <p:cNvPr id="132133" name="Line 37"/>
            <p:cNvSpPr>
              <a:spLocks noChangeShapeType="1"/>
            </p:cNvSpPr>
            <p:nvPr/>
          </p:nvSpPr>
          <p:spPr bwMode="auto">
            <a:xfrm flipH="1">
              <a:off x="1248" y="960"/>
              <a:ext cx="379" cy="35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2134" name="Text Box 38"/>
            <p:cNvSpPr txBox="1">
              <a:spLocks noChangeArrowheads="1"/>
            </p:cNvSpPr>
            <p:nvPr/>
          </p:nvSpPr>
          <p:spPr bwMode="auto">
            <a:xfrm>
              <a:off x="2768" y="723"/>
              <a:ext cx="30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F</a:t>
              </a:r>
              <a:r>
                <a:rPr lang="en-US" baseline="-25000"/>
                <a:t>2</a:t>
              </a:r>
            </a:p>
          </p:txBody>
        </p:sp>
        <p:sp>
          <p:nvSpPr>
            <p:cNvPr id="132135" name="Line 39"/>
            <p:cNvSpPr>
              <a:spLocks noChangeShapeType="1"/>
            </p:cNvSpPr>
            <p:nvPr/>
          </p:nvSpPr>
          <p:spPr bwMode="auto">
            <a:xfrm>
              <a:off x="2306" y="1509"/>
              <a:ext cx="541" cy="0"/>
            </a:xfrm>
            <a:prstGeom prst="line">
              <a:avLst/>
            </a:prstGeom>
            <a:noFill/>
            <a:ln w="28575">
              <a:solidFill>
                <a:srgbClr val="0000CC"/>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2136" name="Line 40"/>
            <p:cNvSpPr>
              <a:spLocks noChangeShapeType="1"/>
            </p:cNvSpPr>
            <p:nvPr/>
          </p:nvSpPr>
          <p:spPr bwMode="auto">
            <a:xfrm>
              <a:off x="3549" y="1513"/>
              <a:ext cx="541" cy="0"/>
            </a:xfrm>
            <a:prstGeom prst="line">
              <a:avLst/>
            </a:prstGeom>
            <a:noFill/>
            <a:ln w="28575">
              <a:solidFill>
                <a:srgbClr val="0000CC"/>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2137" name="Text Box 41"/>
            <p:cNvSpPr txBox="1">
              <a:spLocks noChangeArrowheads="1"/>
            </p:cNvSpPr>
            <p:nvPr/>
          </p:nvSpPr>
          <p:spPr bwMode="auto">
            <a:xfrm>
              <a:off x="2619" y="1500"/>
              <a:ext cx="24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CC"/>
                  </a:solidFill>
                </a:rPr>
                <a:t>P</a:t>
              </a:r>
            </a:p>
          </p:txBody>
        </p:sp>
        <p:sp>
          <p:nvSpPr>
            <p:cNvPr id="132138" name="Text Box 42"/>
            <p:cNvSpPr txBox="1">
              <a:spLocks noChangeArrowheads="1"/>
            </p:cNvSpPr>
            <p:nvPr/>
          </p:nvSpPr>
          <p:spPr bwMode="auto">
            <a:xfrm>
              <a:off x="3856" y="1486"/>
              <a:ext cx="26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CC"/>
                  </a:solidFill>
                </a:rPr>
                <a:t>Q</a:t>
              </a:r>
            </a:p>
          </p:txBody>
        </p:sp>
        <p:sp>
          <p:nvSpPr>
            <p:cNvPr id="132139" name="Text Box 43"/>
            <p:cNvSpPr txBox="1">
              <a:spLocks noChangeArrowheads="1"/>
            </p:cNvSpPr>
            <p:nvPr/>
          </p:nvSpPr>
          <p:spPr bwMode="auto">
            <a:xfrm>
              <a:off x="1478" y="1897"/>
              <a:ext cx="25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l</a:t>
              </a:r>
              <a:r>
                <a:rPr lang="en-US" sz="2800" baseline="-25000"/>
                <a:t>1</a:t>
              </a:r>
            </a:p>
          </p:txBody>
        </p:sp>
        <p:sp>
          <p:nvSpPr>
            <p:cNvPr id="132140" name="Text Box 44"/>
            <p:cNvSpPr txBox="1">
              <a:spLocks noChangeArrowheads="1"/>
            </p:cNvSpPr>
            <p:nvPr/>
          </p:nvSpPr>
          <p:spPr bwMode="auto">
            <a:xfrm>
              <a:off x="2776" y="1880"/>
              <a:ext cx="25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l</a:t>
              </a:r>
              <a:r>
                <a:rPr lang="en-US" sz="2800" baseline="-25000"/>
                <a:t>2</a:t>
              </a:r>
            </a:p>
          </p:txBody>
        </p:sp>
        <p:sp>
          <p:nvSpPr>
            <p:cNvPr id="132141" name="Text Box 45"/>
            <p:cNvSpPr txBox="1">
              <a:spLocks noChangeArrowheads="1"/>
            </p:cNvSpPr>
            <p:nvPr/>
          </p:nvSpPr>
          <p:spPr bwMode="auto">
            <a:xfrm>
              <a:off x="4064" y="1872"/>
              <a:ext cx="25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l</a:t>
              </a:r>
              <a:r>
                <a:rPr lang="en-US" sz="2800" baseline="-25000"/>
                <a:t>3</a:t>
              </a:r>
            </a:p>
          </p:txBody>
        </p:sp>
        <p:sp>
          <p:nvSpPr>
            <p:cNvPr id="132142" name="Line 46"/>
            <p:cNvSpPr>
              <a:spLocks noChangeShapeType="1"/>
            </p:cNvSpPr>
            <p:nvPr/>
          </p:nvSpPr>
          <p:spPr bwMode="auto">
            <a:xfrm flipH="1">
              <a:off x="2528" y="1008"/>
              <a:ext cx="379" cy="35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2143" name="Line 47"/>
            <p:cNvSpPr>
              <a:spLocks noChangeShapeType="1"/>
            </p:cNvSpPr>
            <p:nvPr/>
          </p:nvSpPr>
          <p:spPr bwMode="auto">
            <a:xfrm flipH="1">
              <a:off x="3712" y="1032"/>
              <a:ext cx="379" cy="35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2144" name="Rectangle 48"/>
            <p:cNvSpPr>
              <a:spLocks noChangeArrowheads="1"/>
            </p:cNvSpPr>
            <p:nvPr/>
          </p:nvSpPr>
          <p:spPr bwMode="auto">
            <a:xfrm>
              <a:off x="2304" y="1264"/>
              <a:ext cx="1238" cy="480"/>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2145" name="Rectangle 49"/>
            <p:cNvSpPr>
              <a:spLocks noChangeArrowheads="1"/>
            </p:cNvSpPr>
            <p:nvPr/>
          </p:nvSpPr>
          <p:spPr bwMode="auto">
            <a:xfrm>
              <a:off x="3552" y="1224"/>
              <a:ext cx="1296" cy="576"/>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2146" name="Text Box 50"/>
            <p:cNvSpPr txBox="1">
              <a:spLocks noChangeArrowheads="1"/>
            </p:cNvSpPr>
            <p:nvPr/>
          </p:nvSpPr>
          <p:spPr bwMode="auto">
            <a:xfrm>
              <a:off x="3960" y="784"/>
              <a:ext cx="30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F</a:t>
              </a:r>
              <a:r>
                <a:rPr lang="en-US" baseline="-25000"/>
                <a:t>3</a:t>
              </a:r>
            </a:p>
          </p:txBody>
        </p:sp>
        <p:sp>
          <p:nvSpPr>
            <p:cNvPr id="132147" name="Text Box 51"/>
            <p:cNvSpPr txBox="1">
              <a:spLocks noChangeArrowheads="1"/>
            </p:cNvSpPr>
            <p:nvPr/>
          </p:nvSpPr>
          <p:spPr bwMode="auto">
            <a:xfrm>
              <a:off x="710" y="1241"/>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A</a:t>
              </a:r>
            </a:p>
          </p:txBody>
        </p:sp>
        <p:sp>
          <p:nvSpPr>
            <p:cNvPr id="132148" name="Text Box 52"/>
            <p:cNvSpPr txBox="1">
              <a:spLocks noChangeArrowheads="1"/>
            </p:cNvSpPr>
            <p:nvPr/>
          </p:nvSpPr>
          <p:spPr bwMode="auto">
            <a:xfrm>
              <a:off x="4854" y="1241"/>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B</a:t>
              </a:r>
            </a:p>
          </p:txBody>
        </p:sp>
      </p:grpSp>
      <p:grpSp>
        <p:nvGrpSpPr>
          <p:cNvPr id="132149" name="Group 53"/>
          <p:cNvGrpSpPr>
            <a:grpSpLocks/>
          </p:cNvGrpSpPr>
          <p:nvPr/>
        </p:nvGrpSpPr>
        <p:grpSpPr bwMode="auto">
          <a:xfrm>
            <a:off x="822325" y="2006600"/>
            <a:ext cx="688975" cy="546100"/>
            <a:chOff x="518" y="1512"/>
            <a:chExt cx="434" cy="344"/>
          </a:xfrm>
        </p:grpSpPr>
        <p:sp>
          <p:nvSpPr>
            <p:cNvPr id="132150" name="Line 54"/>
            <p:cNvSpPr>
              <a:spLocks noChangeShapeType="1"/>
            </p:cNvSpPr>
            <p:nvPr/>
          </p:nvSpPr>
          <p:spPr bwMode="auto">
            <a:xfrm>
              <a:off x="520" y="1512"/>
              <a:ext cx="432" cy="0"/>
            </a:xfrm>
            <a:prstGeom prst="line">
              <a:avLst/>
            </a:prstGeom>
            <a:noFill/>
            <a:ln w="28575">
              <a:solidFill>
                <a:srgbClr val="FF00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2151" name="Text Box 55"/>
            <p:cNvSpPr txBox="1">
              <a:spLocks noChangeArrowheads="1"/>
            </p:cNvSpPr>
            <p:nvPr/>
          </p:nvSpPr>
          <p:spPr bwMode="auto">
            <a:xfrm>
              <a:off x="518" y="1529"/>
              <a:ext cx="36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00"/>
                  </a:solidFill>
                </a:rPr>
                <a:t>V</a:t>
              </a:r>
              <a:r>
                <a:rPr lang="en-US" sz="2800" baseline="-25000">
                  <a:solidFill>
                    <a:srgbClr val="FF0000"/>
                  </a:solidFill>
                </a:rPr>
                <a:t>A</a:t>
              </a:r>
            </a:p>
          </p:txBody>
        </p:sp>
      </p:grpSp>
      <p:grpSp>
        <p:nvGrpSpPr>
          <p:cNvPr id="132152" name="Group 56"/>
          <p:cNvGrpSpPr>
            <a:grpSpLocks/>
          </p:cNvGrpSpPr>
          <p:nvPr/>
        </p:nvGrpSpPr>
        <p:grpSpPr bwMode="auto">
          <a:xfrm>
            <a:off x="7696200" y="1957388"/>
            <a:ext cx="1022350" cy="519112"/>
            <a:chOff x="4848" y="1481"/>
            <a:chExt cx="644" cy="327"/>
          </a:xfrm>
        </p:grpSpPr>
        <p:sp>
          <p:nvSpPr>
            <p:cNvPr id="132153" name="Line 57"/>
            <p:cNvSpPr>
              <a:spLocks noChangeShapeType="1"/>
            </p:cNvSpPr>
            <p:nvPr/>
          </p:nvSpPr>
          <p:spPr bwMode="auto">
            <a:xfrm>
              <a:off x="4848" y="1520"/>
              <a:ext cx="528" cy="0"/>
            </a:xfrm>
            <a:prstGeom prst="line">
              <a:avLst/>
            </a:prstGeom>
            <a:noFill/>
            <a:ln w="28575">
              <a:solidFill>
                <a:srgbClr val="FF00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2154" name="Text Box 58"/>
            <p:cNvSpPr txBox="1">
              <a:spLocks noChangeArrowheads="1"/>
            </p:cNvSpPr>
            <p:nvPr/>
          </p:nvSpPr>
          <p:spPr bwMode="auto">
            <a:xfrm>
              <a:off x="5126" y="1481"/>
              <a:ext cx="36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00"/>
                  </a:solidFill>
                </a:rPr>
                <a:t>V</a:t>
              </a:r>
              <a:r>
                <a:rPr lang="en-US" sz="2800" baseline="-25000">
                  <a:solidFill>
                    <a:srgbClr val="FF0000"/>
                  </a:solidFill>
                </a:rPr>
                <a:t>B</a:t>
              </a:r>
            </a:p>
          </p:txBody>
        </p:sp>
      </p:grpSp>
      <p:sp>
        <p:nvSpPr>
          <p:cNvPr id="132155" name="Text Box 59"/>
          <p:cNvSpPr txBox="1">
            <a:spLocks noChangeArrowheads="1"/>
          </p:cNvSpPr>
          <p:nvPr/>
        </p:nvSpPr>
        <p:spPr bwMode="auto">
          <a:xfrm>
            <a:off x="1600200" y="3570288"/>
            <a:ext cx="357822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FF"/>
                </a:solidFill>
              </a:rPr>
              <a:t>-V</a:t>
            </a:r>
            <a:r>
              <a:rPr lang="en-US" sz="2800" baseline="-25000">
                <a:solidFill>
                  <a:srgbClr val="0000FF"/>
                </a:solidFill>
              </a:rPr>
              <a:t>A</a:t>
            </a:r>
            <a:r>
              <a:rPr lang="en-US" sz="2800">
                <a:solidFill>
                  <a:srgbClr val="0000FF"/>
                </a:solidFill>
              </a:rPr>
              <a:t>+P+Q-V</a:t>
            </a:r>
            <a:r>
              <a:rPr lang="en-US" sz="2800" baseline="-25000">
                <a:solidFill>
                  <a:srgbClr val="0000FF"/>
                </a:solidFill>
              </a:rPr>
              <a:t>B</a:t>
            </a:r>
            <a:r>
              <a:rPr lang="en-US" sz="2800">
                <a:solidFill>
                  <a:srgbClr val="0000FF"/>
                </a:solidFill>
              </a:rPr>
              <a:t> =0 ; ( 1 )</a:t>
            </a:r>
          </a:p>
        </p:txBody>
      </p:sp>
      <p:sp>
        <p:nvSpPr>
          <p:cNvPr id="132156" name="Text Box 60"/>
          <p:cNvSpPr txBox="1">
            <a:spLocks noChangeArrowheads="1"/>
          </p:cNvSpPr>
          <p:nvPr/>
        </p:nvSpPr>
        <p:spPr bwMode="auto">
          <a:xfrm>
            <a:off x="5762625" y="3556000"/>
            <a:ext cx="2322513"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solidFill>
                  <a:srgbClr val="0000FF"/>
                </a:solidFill>
              </a:rPr>
              <a:t>Δ</a:t>
            </a:r>
            <a:r>
              <a:rPr lang="en-US" sz="2800">
                <a:solidFill>
                  <a:srgbClr val="0000FF"/>
                </a:solidFill>
              </a:rPr>
              <a:t>l</a:t>
            </a:r>
            <a:r>
              <a:rPr lang="en-US" sz="2800" baseline="-25000">
                <a:solidFill>
                  <a:srgbClr val="0000FF"/>
                </a:solidFill>
              </a:rPr>
              <a:t>AB </a:t>
            </a:r>
            <a:r>
              <a:rPr lang="en-US" sz="2800">
                <a:solidFill>
                  <a:srgbClr val="0000FF"/>
                </a:solidFill>
              </a:rPr>
              <a:t>= 0 ; ( 2 )</a:t>
            </a:r>
            <a:endParaRPr lang="el-GR" sz="2800">
              <a:solidFill>
                <a:srgbClr val="0000FF"/>
              </a:solidFill>
            </a:endParaRPr>
          </a:p>
        </p:txBody>
      </p:sp>
      <p:sp>
        <p:nvSpPr>
          <p:cNvPr id="132157" name="Text Box 61"/>
          <p:cNvSpPr txBox="1">
            <a:spLocks noChangeArrowheads="1"/>
          </p:cNvSpPr>
          <p:nvPr/>
        </p:nvSpPr>
        <p:spPr bwMode="auto">
          <a:xfrm>
            <a:off x="822325" y="47132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graphicFrame>
        <p:nvGraphicFramePr>
          <p:cNvPr id="132158" name="Object 62"/>
          <p:cNvGraphicFramePr>
            <a:graphicFrameLocks noChangeAspect="1"/>
          </p:cNvGraphicFramePr>
          <p:nvPr>
            <p:ph sz="half" idx="1"/>
          </p:nvPr>
        </p:nvGraphicFramePr>
        <p:xfrm>
          <a:off x="2889250" y="4191000"/>
          <a:ext cx="2901950" cy="846138"/>
        </p:xfrm>
        <a:graphic>
          <a:graphicData uri="http://schemas.openxmlformats.org/presentationml/2006/ole">
            <mc:AlternateContent xmlns:mc="http://schemas.openxmlformats.org/markup-compatibility/2006">
              <mc:Choice xmlns:v="urn:schemas-microsoft-com:vml" Requires="v">
                <p:oleObj spid="_x0000_s132168" name="Equation" r:id="rId3" imgW="1917360" imgH="558720" progId="Equation.3">
                  <p:embed/>
                </p:oleObj>
              </mc:Choice>
              <mc:Fallback>
                <p:oleObj name="Equation" r:id="rId3" imgW="1917360" imgH="558720" progId="Equation.3">
                  <p:embed/>
                  <p:pic>
                    <p:nvPicPr>
                      <p:cNvPr id="0" name="Object 6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89250" y="4191000"/>
                        <a:ext cx="2901950" cy="8461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32159" name="Object 63"/>
          <p:cNvGraphicFramePr>
            <a:graphicFrameLocks noChangeAspect="1"/>
          </p:cNvGraphicFramePr>
          <p:nvPr>
            <p:ph sz="quarter" idx="2"/>
          </p:nvPr>
        </p:nvGraphicFramePr>
        <p:xfrm>
          <a:off x="6197600" y="5216525"/>
          <a:ext cx="2832100" cy="536575"/>
        </p:xfrm>
        <a:graphic>
          <a:graphicData uri="http://schemas.openxmlformats.org/presentationml/2006/ole">
            <mc:AlternateContent xmlns:mc="http://schemas.openxmlformats.org/markup-compatibility/2006">
              <mc:Choice xmlns:v="urn:schemas-microsoft-com:vml" Requires="v">
                <p:oleObj spid="_x0000_s132169" name="Equation" r:id="rId5" imgW="1473120" imgH="279360" progId="Equation.3">
                  <p:embed/>
                </p:oleObj>
              </mc:Choice>
              <mc:Fallback>
                <p:oleObj name="Equation" r:id="rId5" imgW="1473120" imgH="279360" progId="Equation.3">
                  <p:embed/>
                  <p:pic>
                    <p:nvPicPr>
                      <p:cNvPr id="0" name="Object 6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197600" y="5216525"/>
                        <a:ext cx="2832100" cy="5365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2160" name="Text Box 64"/>
          <p:cNvSpPr txBox="1">
            <a:spLocks noChangeArrowheads="1"/>
          </p:cNvSpPr>
          <p:nvPr/>
        </p:nvSpPr>
        <p:spPr bwMode="auto">
          <a:xfrm>
            <a:off x="225425" y="5208588"/>
            <a:ext cx="13779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6600"/>
                </a:solidFill>
              </a:rPr>
              <a:t>N</a:t>
            </a:r>
            <a:r>
              <a:rPr lang="en-US" sz="2800" baseline="-25000">
                <a:solidFill>
                  <a:srgbClr val="006600"/>
                </a:solidFill>
              </a:rPr>
              <a:t>1</a:t>
            </a:r>
            <a:r>
              <a:rPr lang="en-US" sz="2800">
                <a:solidFill>
                  <a:srgbClr val="006600"/>
                </a:solidFill>
              </a:rPr>
              <a:t>=V</a:t>
            </a:r>
            <a:r>
              <a:rPr lang="en-US" sz="2800" baseline="-25000">
                <a:solidFill>
                  <a:srgbClr val="006600"/>
                </a:solidFill>
              </a:rPr>
              <a:t>A</a:t>
            </a:r>
            <a:r>
              <a:rPr lang="en-US" sz="2800">
                <a:solidFill>
                  <a:srgbClr val="006600"/>
                </a:solidFill>
              </a:rPr>
              <a:t> ;</a:t>
            </a:r>
          </a:p>
        </p:txBody>
      </p:sp>
      <p:sp>
        <p:nvSpPr>
          <p:cNvPr id="132161" name="Text Box 65"/>
          <p:cNvSpPr txBox="1">
            <a:spLocks noChangeArrowheads="1"/>
          </p:cNvSpPr>
          <p:nvPr/>
        </p:nvSpPr>
        <p:spPr bwMode="auto">
          <a:xfrm>
            <a:off x="1495425" y="5208588"/>
            <a:ext cx="17335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6600"/>
                </a:solidFill>
              </a:rPr>
              <a:t>N</a:t>
            </a:r>
            <a:r>
              <a:rPr lang="en-US" sz="2800" baseline="-25000">
                <a:solidFill>
                  <a:srgbClr val="006600"/>
                </a:solidFill>
              </a:rPr>
              <a:t>2</a:t>
            </a:r>
            <a:r>
              <a:rPr lang="en-US" sz="2800">
                <a:solidFill>
                  <a:srgbClr val="006600"/>
                </a:solidFill>
              </a:rPr>
              <a:t>=V</a:t>
            </a:r>
            <a:r>
              <a:rPr lang="en-US" sz="2800" baseline="-25000">
                <a:solidFill>
                  <a:srgbClr val="006600"/>
                </a:solidFill>
              </a:rPr>
              <a:t>A</a:t>
            </a:r>
            <a:r>
              <a:rPr lang="en-US" sz="2800">
                <a:solidFill>
                  <a:srgbClr val="006600"/>
                </a:solidFill>
              </a:rPr>
              <a:t>-P ;</a:t>
            </a:r>
          </a:p>
        </p:txBody>
      </p:sp>
      <p:sp>
        <p:nvSpPr>
          <p:cNvPr id="132162" name="Text Box 66"/>
          <p:cNvSpPr txBox="1">
            <a:spLocks noChangeArrowheads="1"/>
          </p:cNvSpPr>
          <p:nvPr/>
        </p:nvSpPr>
        <p:spPr bwMode="auto">
          <a:xfrm>
            <a:off x="3248025" y="5208588"/>
            <a:ext cx="212883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6600"/>
                </a:solidFill>
              </a:rPr>
              <a:t>N</a:t>
            </a:r>
            <a:r>
              <a:rPr lang="en-US" sz="2800" baseline="-25000">
                <a:solidFill>
                  <a:srgbClr val="006600"/>
                </a:solidFill>
              </a:rPr>
              <a:t>3</a:t>
            </a:r>
            <a:r>
              <a:rPr lang="en-US" sz="2800">
                <a:solidFill>
                  <a:srgbClr val="006600"/>
                </a:solidFill>
              </a:rPr>
              <a:t>=V</a:t>
            </a:r>
            <a:r>
              <a:rPr lang="en-US" sz="2800" baseline="-25000">
                <a:solidFill>
                  <a:srgbClr val="006600"/>
                </a:solidFill>
              </a:rPr>
              <a:t>A</a:t>
            </a:r>
            <a:r>
              <a:rPr lang="en-US" sz="2800">
                <a:solidFill>
                  <a:srgbClr val="006600"/>
                </a:solidFill>
              </a:rPr>
              <a:t>-P-Q ;</a:t>
            </a:r>
          </a:p>
        </p:txBody>
      </p:sp>
      <p:sp>
        <p:nvSpPr>
          <p:cNvPr id="132163" name="Text Box 67"/>
          <p:cNvSpPr txBox="1">
            <a:spLocks noChangeArrowheads="1"/>
          </p:cNvSpPr>
          <p:nvPr/>
        </p:nvSpPr>
        <p:spPr bwMode="auto">
          <a:xfrm>
            <a:off x="6308725" y="50942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sp>
        <p:nvSpPr>
          <p:cNvPr id="132164" name="Text Box 68"/>
          <p:cNvSpPr txBox="1">
            <a:spLocks noChangeArrowheads="1"/>
          </p:cNvSpPr>
          <p:nvPr/>
        </p:nvSpPr>
        <p:spPr bwMode="auto">
          <a:xfrm>
            <a:off x="898525" y="58562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graphicFrame>
        <p:nvGraphicFramePr>
          <p:cNvPr id="132165" name="Object 69"/>
          <p:cNvGraphicFramePr>
            <a:graphicFrameLocks noChangeAspect="1"/>
          </p:cNvGraphicFramePr>
          <p:nvPr>
            <p:ph sz="quarter" idx="3"/>
          </p:nvPr>
        </p:nvGraphicFramePr>
        <p:xfrm>
          <a:off x="2286000" y="5761038"/>
          <a:ext cx="3889375" cy="944562"/>
        </p:xfrm>
        <a:graphic>
          <a:graphicData uri="http://schemas.openxmlformats.org/presentationml/2006/ole">
            <mc:AlternateContent xmlns:mc="http://schemas.openxmlformats.org/markup-compatibility/2006">
              <mc:Choice xmlns:v="urn:schemas-microsoft-com:vml" Requires="v">
                <p:oleObj spid="_x0000_s132170" name="Equation" r:id="rId7" imgW="2298600" imgH="558720" progId="Equation.3">
                  <p:embed/>
                </p:oleObj>
              </mc:Choice>
              <mc:Fallback>
                <p:oleObj name="Equation" r:id="rId7" imgW="2298600" imgH="558720" progId="Equation.3">
                  <p:embed/>
                  <p:pic>
                    <p:nvPicPr>
                      <p:cNvPr id="0" name="Object 6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286000" y="5761038"/>
                        <a:ext cx="3889375" cy="9445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2166" name="Text Box 70"/>
          <p:cNvSpPr txBox="1">
            <a:spLocks noChangeArrowheads="1"/>
          </p:cNvSpPr>
          <p:nvPr/>
        </p:nvSpPr>
        <p:spPr bwMode="auto">
          <a:xfrm>
            <a:off x="6080125" y="4256088"/>
            <a:ext cx="817563"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660066"/>
                </a:solidFill>
              </a:rPr>
              <a:t>( 3 )</a:t>
            </a:r>
          </a:p>
        </p:txBody>
      </p:sp>
      <p:sp>
        <p:nvSpPr>
          <p:cNvPr id="132167" name="Text Box 71"/>
          <p:cNvSpPr txBox="1">
            <a:spLocks noChangeArrowheads="1"/>
          </p:cNvSpPr>
          <p:nvPr/>
        </p:nvSpPr>
        <p:spPr bwMode="auto">
          <a:xfrm>
            <a:off x="5432425" y="5170488"/>
            <a:ext cx="817563"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660066"/>
                </a:solidFill>
              </a:rPr>
              <a:t>( 3 )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7" presetClass="entr" presetSubtype="8" fill="hold" grpId="0" nodeType="clickEffect">
                                  <p:stCondLst>
                                    <p:cond delay="0"/>
                                  </p:stCondLst>
                                  <p:childTnLst>
                                    <p:set>
                                      <p:cBhvr>
                                        <p:cTn id="6" dur="1" fill="hold">
                                          <p:stCondLst>
                                            <p:cond delay="0"/>
                                          </p:stCondLst>
                                        </p:cTn>
                                        <p:tgtEl>
                                          <p:spTgt spid="132098"/>
                                        </p:tgtEl>
                                        <p:attrNameLst>
                                          <p:attrName>style.visibility</p:attrName>
                                        </p:attrNameLst>
                                      </p:cBhvr>
                                      <p:to>
                                        <p:strVal val="visible"/>
                                      </p:to>
                                    </p:set>
                                    <p:anim calcmode="lin" valueType="num">
                                      <p:cBhvr additive="base">
                                        <p:cTn id="7" dur="2000" fill="hold"/>
                                        <p:tgtEl>
                                          <p:spTgt spid="132098"/>
                                        </p:tgtEl>
                                        <p:attrNameLst>
                                          <p:attrName>ppt_x</p:attrName>
                                        </p:attrNameLst>
                                      </p:cBhvr>
                                      <p:tavLst>
                                        <p:tav tm="0">
                                          <p:val>
                                            <p:strVal val="0-#ppt_w/2"/>
                                          </p:val>
                                        </p:tav>
                                        <p:tav tm="100000">
                                          <p:val>
                                            <p:strVal val="#ppt_x"/>
                                          </p:val>
                                        </p:tav>
                                      </p:tavLst>
                                    </p:anim>
                                    <p:anim calcmode="lin" valueType="num">
                                      <p:cBhvr additive="base">
                                        <p:cTn id="8" dur="2000" fill="hold"/>
                                        <p:tgtEl>
                                          <p:spTgt spid="132098"/>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6" presetClass="entr" presetSubtype="16" fill="hold" nodeType="clickEffect">
                                  <p:stCondLst>
                                    <p:cond delay="0"/>
                                  </p:stCondLst>
                                  <p:childTnLst>
                                    <p:set>
                                      <p:cBhvr>
                                        <p:cTn id="12" dur="1" fill="hold">
                                          <p:stCondLst>
                                            <p:cond delay="0"/>
                                          </p:stCondLst>
                                        </p:cTn>
                                        <p:tgtEl>
                                          <p:spTgt spid="132099"/>
                                        </p:tgtEl>
                                        <p:attrNameLst>
                                          <p:attrName>style.visibility</p:attrName>
                                        </p:attrNameLst>
                                      </p:cBhvr>
                                      <p:to>
                                        <p:strVal val="visible"/>
                                      </p:to>
                                    </p:set>
                                    <p:animEffect transition="in" filter="circle(in)">
                                      <p:cBhvr>
                                        <p:cTn id="13" dur="2000"/>
                                        <p:tgtEl>
                                          <p:spTgt spid="132099"/>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6" presetClass="entr" presetSubtype="16" fill="hold" nodeType="clickEffect">
                                  <p:stCondLst>
                                    <p:cond delay="0"/>
                                  </p:stCondLst>
                                  <p:childTnLst>
                                    <p:set>
                                      <p:cBhvr>
                                        <p:cTn id="17" dur="1" fill="hold">
                                          <p:stCondLst>
                                            <p:cond delay="0"/>
                                          </p:stCondLst>
                                        </p:cTn>
                                        <p:tgtEl>
                                          <p:spTgt spid="132149"/>
                                        </p:tgtEl>
                                        <p:attrNameLst>
                                          <p:attrName>style.visibility</p:attrName>
                                        </p:attrNameLst>
                                      </p:cBhvr>
                                      <p:to>
                                        <p:strVal val="visible"/>
                                      </p:to>
                                    </p:set>
                                    <p:animEffect transition="in" filter="circle(in)">
                                      <p:cBhvr>
                                        <p:cTn id="18" dur="2000"/>
                                        <p:tgtEl>
                                          <p:spTgt spid="132149"/>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6" presetClass="entr" presetSubtype="16" fill="hold" nodeType="clickEffect">
                                  <p:stCondLst>
                                    <p:cond delay="0"/>
                                  </p:stCondLst>
                                  <p:childTnLst>
                                    <p:set>
                                      <p:cBhvr>
                                        <p:cTn id="22" dur="1" fill="hold">
                                          <p:stCondLst>
                                            <p:cond delay="0"/>
                                          </p:stCondLst>
                                        </p:cTn>
                                        <p:tgtEl>
                                          <p:spTgt spid="132152"/>
                                        </p:tgtEl>
                                        <p:attrNameLst>
                                          <p:attrName>style.visibility</p:attrName>
                                        </p:attrNameLst>
                                      </p:cBhvr>
                                      <p:to>
                                        <p:strVal val="visible"/>
                                      </p:to>
                                    </p:set>
                                    <p:animEffect transition="in" filter="circle(in)">
                                      <p:cBhvr>
                                        <p:cTn id="23" dur="2000"/>
                                        <p:tgtEl>
                                          <p:spTgt spid="132152"/>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6" presetClass="entr" presetSubtype="16" fill="hold" grpId="0" nodeType="clickEffect">
                                  <p:stCondLst>
                                    <p:cond delay="0"/>
                                  </p:stCondLst>
                                  <p:childTnLst>
                                    <p:set>
                                      <p:cBhvr>
                                        <p:cTn id="27" dur="1" fill="hold">
                                          <p:stCondLst>
                                            <p:cond delay="0"/>
                                          </p:stCondLst>
                                        </p:cTn>
                                        <p:tgtEl>
                                          <p:spTgt spid="132155"/>
                                        </p:tgtEl>
                                        <p:attrNameLst>
                                          <p:attrName>style.visibility</p:attrName>
                                        </p:attrNameLst>
                                      </p:cBhvr>
                                      <p:to>
                                        <p:strVal val="visible"/>
                                      </p:to>
                                    </p:set>
                                    <p:animEffect transition="in" filter="circle(in)">
                                      <p:cBhvr>
                                        <p:cTn id="28" dur="2000"/>
                                        <p:tgtEl>
                                          <p:spTgt spid="132155"/>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14" presetClass="entr" presetSubtype="10" fill="hold" grpId="0" nodeType="clickEffect">
                                  <p:stCondLst>
                                    <p:cond delay="0"/>
                                  </p:stCondLst>
                                  <p:childTnLst>
                                    <p:set>
                                      <p:cBhvr>
                                        <p:cTn id="32" dur="1" fill="hold">
                                          <p:stCondLst>
                                            <p:cond delay="0"/>
                                          </p:stCondLst>
                                        </p:cTn>
                                        <p:tgtEl>
                                          <p:spTgt spid="132156"/>
                                        </p:tgtEl>
                                        <p:attrNameLst>
                                          <p:attrName>style.visibility</p:attrName>
                                        </p:attrNameLst>
                                      </p:cBhvr>
                                      <p:to>
                                        <p:strVal val="visible"/>
                                      </p:to>
                                    </p:set>
                                    <p:animEffect transition="in" filter="randombar(horizontal)">
                                      <p:cBhvr>
                                        <p:cTn id="33" dur="500"/>
                                        <p:tgtEl>
                                          <p:spTgt spid="132156"/>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3" presetClass="entr" presetSubtype="10" fill="hold" nodeType="clickEffect">
                                  <p:stCondLst>
                                    <p:cond delay="0"/>
                                  </p:stCondLst>
                                  <p:childTnLst>
                                    <p:set>
                                      <p:cBhvr>
                                        <p:cTn id="37" dur="1" fill="hold">
                                          <p:stCondLst>
                                            <p:cond delay="0"/>
                                          </p:stCondLst>
                                        </p:cTn>
                                        <p:tgtEl>
                                          <p:spTgt spid="132158"/>
                                        </p:tgtEl>
                                        <p:attrNameLst>
                                          <p:attrName>style.visibility</p:attrName>
                                        </p:attrNameLst>
                                      </p:cBhvr>
                                      <p:to>
                                        <p:strVal val="visible"/>
                                      </p:to>
                                    </p:set>
                                    <p:animEffect transition="in" filter="blinds(horizontal)">
                                      <p:cBhvr>
                                        <p:cTn id="38" dur="500"/>
                                        <p:tgtEl>
                                          <p:spTgt spid="132158"/>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6" presetClass="entr" presetSubtype="16" fill="hold" grpId="0" nodeType="clickEffect">
                                  <p:stCondLst>
                                    <p:cond delay="0"/>
                                  </p:stCondLst>
                                  <p:childTnLst>
                                    <p:set>
                                      <p:cBhvr>
                                        <p:cTn id="42" dur="1" fill="hold">
                                          <p:stCondLst>
                                            <p:cond delay="0"/>
                                          </p:stCondLst>
                                        </p:cTn>
                                        <p:tgtEl>
                                          <p:spTgt spid="132166"/>
                                        </p:tgtEl>
                                        <p:attrNameLst>
                                          <p:attrName>style.visibility</p:attrName>
                                        </p:attrNameLst>
                                      </p:cBhvr>
                                      <p:to>
                                        <p:strVal val="visible"/>
                                      </p:to>
                                    </p:set>
                                    <p:animEffect transition="in" filter="circle(in)">
                                      <p:cBhvr>
                                        <p:cTn id="43" dur="2000"/>
                                        <p:tgtEl>
                                          <p:spTgt spid="132166"/>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2" presetClass="entr" presetSubtype="8" fill="hold" grpId="0" nodeType="clickEffect">
                                  <p:stCondLst>
                                    <p:cond delay="0"/>
                                  </p:stCondLst>
                                  <p:childTnLst>
                                    <p:set>
                                      <p:cBhvr>
                                        <p:cTn id="47" dur="1" fill="hold">
                                          <p:stCondLst>
                                            <p:cond delay="0"/>
                                          </p:stCondLst>
                                        </p:cTn>
                                        <p:tgtEl>
                                          <p:spTgt spid="132160"/>
                                        </p:tgtEl>
                                        <p:attrNameLst>
                                          <p:attrName>style.visibility</p:attrName>
                                        </p:attrNameLst>
                                      </p:cBhvr>
                                      <p:to>
                                        <p:strVal val="visible"/>
                                      </p:to>
                                    </p:set>
                                    <p:anim calcmode="lin" valueType="num">
                                      <p:cBhvr additive="base">
                                        <p:cTn id="48" dur="500" fill="hold"/>
                                        <p:tgtEl>
                                          <p:spTgt spid="132160"/>
                                        </p:tgtEl>
                                        <p:attrNameLst>
                                          <p:attrName>ppt_x</p:attrName>
                                        </p:attrNameLst>
                                      </p:cBhvr>
                                      <p:tavLst>
                                        <p:tav tm="0">
                                          <p:val>
                                            <p:strVal val="0-#ppt_w/2"/>
                                          </p:val>
                                        </p:tav>
                                        <p:tav tm="100000">
                                          <p:val>
                                            <p:strVal val="#ppt_x"/>
                                          </p:val>
                                        </p:tav>
                                      </p:tavLst>
                                    </p:anim>
                                    <p:anim calcmode="lin" valueType="num">
                                      <p:cBhvr additive="base">
                                        <p:cTn id="49" dur="500" fill="hold"/>
                                        <p:tgtEl>
                                          <p:spTgt spid="132160"/>
                                        </p:tgtEl>
                                        <p:attrNameLst>
                                          <p:attrName>ppt_y</p:attrName>
                                        </p:attrNameLst>
                                      </p:cBhvr>
                                      <p:tavLst>
                                        <p:tav tm="0">
                                          <p:val>
                                            <p:strVal val="#ppt_y"/>
                                          </p:val>
                                        </p:tav>
                                        <p:tav tm="100000">
                                          <p:val>
                                            <p:strVal val="#ppt_y"/>
                                          </p:val>
                                        </p:tav>
                                      </p:tavLst>
                                    </p:anim>
                                  </p:childTnLst>
                                </p:cTn>
                              </p:par>
                            </p:childTnLst>
                          </p:cTn>
                        </p:par>
                      </p:childTnLst>
                    </p:cTn>
                  </p:par>
                  <p:par>
                    <p:cTn id="50" fill="hold" nodeType="clickPar">
                      <p:stCondLst>
                        <p:cond delay="indefinite"/>
                      </p:stCondLst>
                      <p:childTnLst>
                        <p:par>
                          <p:cTn id="51" fill="hold" nodeType="withGroup">
                            <p:stCondLst>
                              <p:cond delay="0"/>
                            </p:stCondLst>
                            <p:childTnLst>
                              <p:par>
                                <p:cTn id="52" presetID="2" presetClass="entr" presetSubtype="4" fill="hold" grpId="0" nodeType="clickEffect">
                                  <p:stCondLst>
                                    <p:cond delay="0"/>
                                  </p:stCondLst>
                                  <p:childTnLst>
                                    <p:set>
                                      <p:cBhvr>
                                        <p:cTn id="53" dur="1" fill="hold">
                                          <p:stCondLst>
                                            <p:cond delay="0"/>
                                          </p:stCondLst>
                                        </p:cTn>
                                        <p:tgtEl>
                                          <p:spTgt spid="132161"/>
                                        </p:tgtEl>
                                        <p:attrNameLst>
                                          <p:attrName>style.visibility</p:attrName>
                                        </p:attrNameLst>
                                      </p:cBhvr>
                                      <p:to>
                                        <p:strVal val="visible"/>
                                      </p:to>
                                    </p:set>
                                    <p:anim calcmode="lin" valueType="num">
                                      <p:cBhvr additive="base">
                                        <p:cTn id="54" dur="2000" fill="hold"/>
                                        <p:tgtEl>
                                          <p:spTgt spid="132161"/>
                                        </p:tgtEl>
                                        <p:attrNameLst>
                                          <p:attrName>ppt_x</p:attrName>
                                        </p:attrNameLst>
                                      </p:cBhvr>
                                      <p:tavLst>
                                        <p:tav tm="0">
                                          <p:val>
                                            <p:strVal val="#ppt_x"/>
                                          </p:val>
                                        </p:tav>
                                        <p:tav tm="100000">
                                          <p:val>
                                            <p:strVal val="#ppt_x"/>
                                          </p:val>
                                        </p:tav>
                                      </p:tavLst>
                                    </p:anim>
                                    <p:anim calcmode="lin" valueType="num">
                                      <p:cBhvr additive="base">
                                        <p:cTn id="55" dur="2000" fill="hold"/>
                                        <p:tgtEl>
                                          <p:spTgt spid="132161"/>
                                        </p:tgtEl>
                                        <p:attrNameLst>
                                          <p:attrName>ppt_y</p:attrName>
                                        </p:attrNameLst>
                                      </p:cBhvr>
                                      <p:tavLst>
                                        <p:tav tm="0">
                                          <p:val>
                                            <p:strVal val="1+#ppt_h/2"/>
                                          </p:val>
                                        </p:tav>
                                        <p:tav tm="100000">
                                          <p:val>
                                            <p:strVal val="#ppt_y"/>
                                          </p:val>
                                        </p:tav>
                                      </p:tavLst>
                                    </p:anim>
                                  </p:childTnLst>
                                </p:cTn>
                              </p:par>
                            </p:childTnLst>
                          </p:cTn>
                        </p:par>
                      </p:childTnLst>
                    </p:cTn>
                  </p:par>
                  <p:par>
                    <p:cTn id="56" fill="hold" nodeType="clickPar">
                      <p:stCondLst>
                        <p:cond delay="indefinite"/>
                      </p:stCondLst>
                      <p:childTnLst>
                        <p:par>
                          <p:cTn id="57" fill="hold" nodeType="withGroup">
                            <p:stCondLst>
                              <p:cond delay="0"/>
                            </p:stCondLst>
                            <p:childTnLst>
                              <p:par>
                                <p:cTn id="58" presetID="2" presetClass="entr" presetSubtype="4" fill="hold" grpId="0" nodeType="clickEffect">
                                  <p:stCondLst>
                                    <p:cond delay="0"/>
                                  </p:stCondLst>
                                  <p:childTnLst>
                                    <p:set>
                                      <p:cBhvr>
                                        <p:cTn id="59" dur="1" fill="hold">
                                          <p:stCondLst>
                                            <p:cond delay="0"/>
                                          </p:stCondLst>
                                        </p:cTn>
                                        <p:tgtEl>
                                          <p:spTgt spid="132162"/>
                                        </p:tgtEl>
                                        <p:attrNameLst>
                                          <p:attrName>style.visibility</p:attrName>
                                        </p:attrNameLst>
                                      </p:cBhvr>
                                      <p:to>
                                        <p:strVal val="visible"/>
                                      </p:to>
                                    </p:set>
                                    <p:anim calcmode="lin" valueType="num">
                                      <p:cBhvr additive="base">
                                        <p:cTn id="60" dur="2000" fill="hold"/>
                                        <p:tgtEl>
                                          <p:spTgt spid="132162"/>
                                        </p:tgtEl>
                                        <p:attrNameLst>
                                          <p:attrName>ppt_x</p:attrName>
                                        </p:attrNameLst>
                                      </p:cBhvr>
                                      <p:tavLst>
                                        <p:tav tm="0">
                                          <p:val>
                                            <p:strVal val="#ppt_x"/>
                                          </p:val>
                                        </p:tav>
                                        <p:tav tm="100000">
                                          <p:val>
                                            <p:strVal val="#ppt_x"/>
                                          </p:val>
                                        </p:tav>
                                      </p:tavLst>
                                    </p:anim>
                                    <p:anim calcmode="lin" valueType="num">
                                      <p:cBhvr additive="base">
                                        <p:cTn id="61" dur="2000" fill="hold"/>
                                        <p:tgtEl>
                                          <p:spTgt spid="132162"/>
                                        </p:tgtEl>
                                        <p:attrNameLst>
                                          <p:attrName>ppt_y</p:attrName>
                                        </p:attrNameLst>
                                      </p:cBhvr>
                                      <p:tavLst>
                                        <p:tav tm="0">
                                          <p:val>
                                            <p:strVal val="1+#ppt_h/2"/>
                                          </p:val>
                                        </p:tav>
                                        <p:tav tm="100000">
                                          <p:val>
                                            <p:strVal val="#ppt_y"/>
                                          </p:val>
                                        </p:tav>
                                      </p:tavLst>
                                    </p:anim>
                                  </p:childTnLst>
                                </p:cTn>
                              </p:par>
                            </p:childTnLst>
                          </p:cTn>
                        </p:par>
                      </p:childTnLst>
                    </p:cTn>
                  </p:par>
                  <p:par>
                    <p:cTn id="62" fill="hold" nodeType="clickPar">
                      <p:stCondLst>
                        <p:cond delay="indefinite"/>
                      </p:stCondLst>
                      <p:childTnLst>
                        <p:par>
                          <p:cTn id="63" fill="hold" nodeType="withGroup">
                            <p:stCondLst>
                              <p:cond delay="0"/>
                            </p:stCondLst>
                            <p:childTnLst>
                              <p:par>
                                <p:cTn id="64" presetID="6" presetClass="entr" presetSubtype="16" fill="hold" grpId="0" nodeType="clickEffect">
                                  <p:stCondLst>
                                    <p:cond delay="0"/>
                                  </p:stCondLst>
                                  <p:childTnLst>
                                    <p:set>
                                      <p:cBhvr>
                                        <p:cTn id="65" dur="1" fill="hold">
                                          <p:stCondLst>
                                            <p:cond delay="0"/>
                                          </p:stCondLst>
                                        </p:cTn>
                                        <p:tgtEl>
                                          <p:spTgt spid="132167"/>
                                        </p:tgtEl>
                                        <p:attrNameLst>
                                          <p:attrName>style.visibility</p:attrName>
                                        </p:attrNameLst>
                                      </p:cBhvr>
                                      <p:to>
                                        <p:strVal val="visible"/>
                                      </p:to>
                                    </p:set>
                                    <p:animEffect transition="in" filter="circle(in)">
                                      <p:cBhvr>
                                        <p:cTn id="66" dur="2000"/>
                                        <p:tgtEl>
                                          <p:spTgt spid="132167"/>
                                        </p:tgtEl>
                                      </p:cBhvr>
                                    </p:animEffect>
                                  </p:childTnLst>
                                </p:cTn>
                              </p:par>
                            </p:childTnLst>
                          </p:cTn>
                        </p:par>
                      </p:childTnLst>
                    </p:cTn>
                  </p:par>
                  <p:par>
                    <p:cTn id="67" fill="hold" nodeType="clickPar">
                      <p:stCondLst>
                        <p:cond delay="indefinite"/>
                      </p:stCondLst>
                      <p:childTnLst>
                        <p:par>
                          <p:cTn id="68" fill="hold" nodeType="withGroup">
                            <p:stCondLst>
                              <p:cond delay="0"/>
                            </p:stCondLst>
                            <p:childTnLst>
                              <p:par>
                                <p:cTn id="69" presetID="2" presetClass="entr" presetSubtype="2" fill="hold" nodeType="clickEffect">
                                  <p:stCondLst>
                                    <p:cond delay="0"/>
                                  </p:stCondLst>
                                  <p:childTnLst>
                                    <p:set>
                                      <p:cBhvr>
                                        <p:cTn id="70" dur="1" fill="hold">
                                          <p:stCondLst>
                                            <p:cond delay="0"/>
                                          </p:stCondLst>
                                        </p:cTn>
                                        <p:tgtEl>
                                          <p:spTgt spid="132159"/>
                                        </p:tgtEl>
                                        <p:attrNameLst>
                                          <p:attrName>style.visibility</p:attrName>
                                        </p:attrNameLst>
                                      </p:cBhvr>
                                      <p:to>
                                        <p:strVal val="visible"/>
                                      </p:to>
                                    </p:set>
                                    <p:anim calcmode="lin" valueType="num">
                                      <p:cBhvr additive="base">
                                        <p:cTn id="71" dur="1000" fill="hold"/>
                                        <p:tgtEl>
                                          <p:spTgt spid="132159"/>
                                        </p:tgtEl>
                                        <p:attrNameLst>
                                          <p:attrName>ppt_x</p:attrName>
                                        </p:attrNameLst>
                                      </p:cBhvr>
                                      <p:tavLst>
                                        <p:tav tm="0">
                                          <p:val>
                                            <p:strVal val="1+#ppt_w/2"/>
                                          </p:val>
                                        </p:tav>
                                        <p:tav tm="100000">
                                          <p:val>
                                            <p:strVal val="#ppt_x"/>
                                          </p:val>
                                        </p:tav>
                                      </p:tavLst>
                                    </p:anim>
                                    <p:anim calcmode="lin" valueType="num">
                                      <p:cBhvr additive="base">
                                        <p:cTn id="72" dur="1000" fill="hold"/>
                                        <p:tgtEl>
                                          <p:spTgt spid="132159"/>
                                        </p:tgtEl>
                                        <p:attrNameLst>
                                          <p:attrName>ppt_y</p:attrName>
                                        </p:attrNameLst>
                                      </p:cBhvr>
                                      <p:tavLst>
                                        <p:tav tm="0">
                                          <p:val>
                                            <p:strVal val="#ppt_y"/>
                                          </p:val>
                                        </p:tav>
                                        <p:tav tm="100000">
                                          <p:val>
                                            <p:strVal val="#ppt_y"/>
                                          </p:val>
                                        </p:tav>
                                      </p:tavLst>
                                    </p:anim>
                                  </p:childTnLst>
                                </p:cTn>
                              </p:par>
                            </p:childTnLst>
                          </p:cTn>
                        </p:par>
                      </p:childTnLst>
                    </p:cTn>
                  </p:par>
                  <p:par>
                    <p:cTn id="73" fill="hold" nodeType="clickPar">
                      <p:stCondLst>
                        <p:cond delay="indefinite"/>
                      </p:stCondLst>
                      <p:childTnLst>
                        <p:par>
                          <p:cTn id="74" fill="hold" nodeType="withGroup">
                            <p:stCondLst>
                              <p:cond delay="0"/>
                            </p:stCondLst>
                            <p:childTnLst>
                              <p:par>
                                <p:cTn id="75" presetID="6" presetClass="entr" presetSubtype="16" fill="hold" nodeType="clickEffect">
                                  <p:stCondLst>
                                    <p:cond delay="0"/>
                                  </p:stCondLst>
                                  <p:childTnLst>
                                    <p:set>
                                      <p:cBhvr>
                                        <p:cTn id="76" dur="1" fill="hold">
                                          <p:stCondLst>
                                            <p:cond delay="0"/>
                                          </p:stCondLst>
                                        </p:cTn>
                                        <p:tgtEl>
                                          <p:spTgt spid="132165"/>
                                        </p:tgtEl>
                                        <p:attrNameLst>
                                          <p:attrName>style.visibility</p:attrName>
                                        </p:attrNameLst>
                                      </p:cBhvr>
                                      <p:to>
                                        <p:strVal val="visible"/>
                                      </p:to>
                                    </p:set>
                                    <p:animEffect transition="in" filter="circle(in)">
                                      <p:cBhvr>
                                        <p:cTn id="77" dur="2000"/>
                                        <p:tgtEl>
                                          <p:spTgt spid="1321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2098" grpId="0"/>
      <p:bldP spid="132155" grpId="0"/>
      <p:bldP spid="132156" grpId="0"/>
      <p:bldP spid="132160" grpId="0"/>
      <p:bldP spid="132161" grpId="0"/>
      <p:bldP spid="132162" grpId="0"/>
      <p:bldP spid="132166" grpId="0"/>
      <p:bldP spid="132167" grpId="0"/>
    </p:bldLst>
  </p:timing>
</p:sld>
</file>

<file path=ppt/slides/slide8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33122" name="Rectangle 2"/>
          <p:cNvSpPr>
            <a:spLocks noGrp="1" noChangeArrowheads="1"/>
          </p:cNvSpPr>
          <p:nvPr>
            <p:ph type="body" sz="half" idx="1"/>
          </p:nvPr>
        </p:nvSpPr>
        <p:spPr>
          <a:xfrm>
            <a:off x="457200" y="228600"/>
            <a:ext cx="7391400" cy="990600"/>
          </a:xfrm>
        </p:spPr>
        <p:txBody>
          <a:bodyPr/>
          <a:lstStyle/>
          <a:p>
            <a:r>
              <a:rPr lang="en-US" sz="2000">
                <a:solidFill>
                  <a:srgbClr val="000000"/>
                </a:solidFill>
                <a:latin typeface=".VnBook-Antiqua" pitchFamily="34" charset="0"/>
              </a:rPr>
              <a:t> </a:t>
            </a:r>
            <a:r>
              <a:rPr lang="en-US" sz="2000">
                <a:solidFill>
                  <a:srgbClr val="000000"/>
                </a:solidFill>
                <a:latin typeface=".VnTime" pitchFamily="34" charset="0"/>
              </a:rPr>
              <a:t>		             </a:t>
            </a:r>
            <a:r>
              <a:rPr lang="en-US" sz="2400" b="1"/>
              <a:t>Chương 3</a:t>
            </a:r>
            <a:endParaRPr lang="en-US" sz="2400" b="1">
              <a:latin typeface=".VnTime" pitchFamily="34" charset="0"/>
            </a:endParaRPr>
          </a:p>
          <a:p>
            <a:r>
              <a:rPr lang="en-US" sz="2000">
                <a:latin typeface=".VnBook-Antiqua" pitchFamily="34" charset="0"/>
              </a:rPr>
              <a:t>         </a:t>
            </a:r>
            <a:r>
              <a:rPr lang="en-US" sz="2400" b="1"/>
              <a:t>TRẠNG THÁI ỨNG SUẤT VÀ THUYẾT BỀN</a:t>
            </a:r>
            <a:r>
              <a:rPr lang="en-US" sz="2000">
                <a:solidFill>
                  <a:srgbClr val="000000"/>
                </a:solidFill>
              </a:rPr>
              <a:t> </a:t>
            </a:r>
          </a:p>
        </p:txBody>
      </p:sp>
      <p:sp>
        <p:nvSpPr>
          <p:cNvPr id="133123" name="Text Box 3"/>
          <p:cNvSpPr txBox="1">
            <a:spLocks noChangeArrowheads="1"/>
          </p:cNvSpPr>
          <p:nvPr/>
        </p:nvSpPr>
        <p:spPr bwMode="auto">
          <a:xfrm>
            <a:off x="525463" y="1081088"/>
            <a:ext cx="2674937"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t>3.1.Khái niệm.</a:t>
            </a:r>
            <a:r>
              <a:rPr lang="en-US" sz="2800"/>
              <a:t> </a:t>
            </a:r>
          </a:p>
        </p:txBody>
      </p:sp>
      <p:sp>
        <p:nvSpPr>
          <p:cNvPr id="133124" name="Text Box 4"/>
          <p:cNvSpPr txBox="1">
            <a:spLocks noChangeArrowheads="1"/>
          </p:cNvSpPr>
          <p:nvPr/>
        </p:nvSpPr>
        <p:spPr bwMode="auto">
          <a:xfrm>
            <a:off x="419100" y="1538288"/>
            <a:ext cx="664527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t>3.1.1. Trạng thái ứng suất ở một điểm.</a:t>
            </a:r>
            <a:endParaRPr lang="en-US" sz="2800"/>
          </a:p>
        </p:txBody>
      </p:sp>
      <p:sp>
        <p:nvSpPr>
          <p:cNvPr id="133125" name="Text Box 5"/>
          <p:cNvSpPr txBox="1">
            <a:spLocks noChangeArrowheads="1"/>
          </p:cNvSpPr>
          <p:nvPr/>
        </p:nvSpPr>
        <p:spPr bwMode="auto">
          <a:xfrm>
            <a:off x="520700" y="2133600"/>
            <a:ext cx="7740650" cy="1800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336699"/>
                </a:solidFill>
              </a:rPr>
              <a:t>Tập hợp các ứng suất trên các mặt cắt khác </a:t>
            </a:r>
          </a:p>
          <a:p>
            <a:pPr algn="l"/>
            <a:r>
              <a:rPr lang="en-US" sz="2800" b="1">
                <a:solidFill>
                  <a:srgbClr val="336699"/>
                </a:solidFill>
              </a:rPr>
              <a:t>nhau đi qua một điểm được xét là trạng thái</a:t>
            </a:r>
          </a:p>
          <a:p>
            <a:pPr algn="l"/>
            <a:r>
              <a:rPr lang="en-US" sz="2800" b="1">
                <a:solidFill>
                  <a:srgbClr val="336699"/>
                </a:solidFill>
              </a:rPr>
              <a:t>ứng suất tại điểm đó.</a:t>
            </a:r>
            <a:r>
              <a:rPr lang="en-US" sz="2800" b="1">
                <a:solidFill>
                  <a:srgbClr val="003366"/>
                </a:solidFill>
              </a:rPr>
              <a:t> </a:t>
            </a:r>
          </a:p>
          <a:p>
            <a:pPr algn="l"/>
            <a:endParaRPr lang="en-US" sz="2800">
              <a:solidFill>
                <a:srgbClr val="003366"/>
              </a:solidFill>
            </a:endParaRPr>
          </a:p>
        </p:txBody>
      </p:sp>
      <p:sp>
        <p:nvSpPr>
          <p:cNvPr id="133126" name="Freeform 6"/>
          <p:cNvSpPr>
            <a:spLocks/>
          </p:cNvSpPr>
          <p:nvPr/>
        </p:nvSpPr>
        <p:spPr bwMode="auto">
          <a:xfrm>
            <a:off x="1882775" y="4386263"/>
            <a:ext cx="1089025" cy="835025"/>
          </a:xfrm>
          <a:custGeom>
            <a:avLst/>
            <a:gdLst>
              <a:gd name="T0" fmla="*/ 228 w 686"/>
              <a:gd name="T1" fmla="*/ 32 h 526"/>
              <a:gd name="T2" fmla="*/ 530 w 686"/>
              <a:gd name="T3" fmla="*/ 69 h 526"/>
              <a:gd name="T4" fmla="*/ 567 w 686"/>
              <a:gd name="T5" fmla="*/ 106 h 526"/>
              <a:gd name="T6" fmla="*/ 622 w 686"/>
              <a:gd name="T7" fmla="*/ 179 h 526"/>
              <a:gd name="T8" fmla="*/ 686 w 686"/>
              <a:gd name="T9" fmla="*/ 316 h 526"/>
              <a:gd name="T10" fmla="*/ 676 w 686"/>
              <a:gd name="T11" fmla="*/ 426 h 526"/>
              <a:gd name="T12" fmla="*/ 649 w 686"/>
              <a:gd name="T13" fmla="*/ 453 h 526"/>
              <a:gd name="T14" fmla="*/ 640 w 686"/>
              <a:gd name="T15" fmla="*/ 480 h 526"/>
              <a:gd name="T16" fmla="*/ 484 w 686"/>
              <a:gd name="T17" fmla="*/ 526 h 526"/>
              <a:gd name="T18" fmla="*/ 283 w 686"/>
              <a:gd name="T19" fmla="*/ 517 h 526"/>
              <a:gd name="T20" fmla="*/ 256 w 686"/>
              <a:gd name="T21" fmla="*/ 499 h 526"/>
              <a:gd name="T22" fmla="*/ 192 w 686"/>
              <a:gd name="T23" fmla="*/ 480 h 526"/>
              <a:gd name="T24" fmla="*/ 73 w 686"/>
              <a:gd name="T25" fmla="*/ 426 h 526"/>
              <a:gd name="T26" fmla="*/ 27 w 686"/>
              <a:gd name="T27" fmla="*/ 389 h 526"/>
              <a:gd name="T28" fmla="*/ 9 w 686"/>
              <a:gd name="T29" fmla="*/ 334 h 526"/>
              <a:gd name="T30" fmla="*/ 0 w 686"/>
              <a:gd name="T31" fmla="*/ 307 h 526"/>
              <a:gd name="T32" fmla="*/ 9 w 686"/>
              <a:gd name="T33" fmla="*/ 215 h 526"/>
              <a:gd name="T34" fmla="*/ 128 w 686"/>
              <a:gd name="T35" fmla="*/ 133 h 526"/>
              <a:gd name="T36" fmla="*/ 201 w 686"/>
              <a:gd name="T37" fmla="*/ 78 h 526"/>
              <a:gd name="T38" fmla="*/ 219 w 686"/>
              <a:gd name="T39" fmla="*/ 51 h 526"/>
              <a:gd name="T40" fmla="*/ 228 w 686"/>
              <a:gd name="T41" fmla="*/ 32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6" h="526">
                <a:moveTo>
                  <a:pt x="228" y="32"/>
                </a:moveTo>
                <a:cubicBezTo>
                  <a:pt x="359" y="0"/>
                  <a:pt x="423" y="33"/>
                  <a:pt x="530" y="69"/>
                </a:cubicBezTo>
                <a:cubicBezTo>
                  <a:pt x="553" y="139"/>
                  <a:pt x="518" y="57"/>
                  <a:pt x="567" y="106"/>
                </a:cubicBezTo>
                <a:cubicBezTo>
                  <a:pt x="589" y="128"/>
                  <a:pt x="600" y="157"/>
                  <a:pt x="622" y="179"/>
                </a:cubicBezTo>
                <a:cubicBezTo>
                  <a:pt x="638" y="227"/>
                  <a:pt x="669" y="268"/>
                  <a:pt x="686" y="316"/>
                </a:cubicBezTo>
                <a:cubicBezTo>
                  <a:pt x="683" y="353"/>
                  <a:pt x="686" y="390"/>
                  <a:pt x="676" y="426"/>
                </a:cubicBezTo>
                <a:cubicBezTo>
                  <a:pt x="673" y="438"/>
                  <a:pt x="656" y="442"/>
                  <a:pt x="649" y="453"/>
                </a:cubicBezTo>
                <a:cubicBezTo>
                  <a:pt x="644" y="461"/>
                  <a:pt x="648" y="474"/>
                  <a:pt x="640" y="480"/>
                </a:cubicBezTo>
                <a:cubicBezTo>
                  <a:pt x="604" y="506"/>
                  <a:pt x="521" y="521"/>
                  <a:pt x="484" y="526"/>
                </a:cubicBezTo>
                <a:cubicBezTo>
                  <a:pt x="417" y="523"/>
                  <a:pt x="350" y="525"/>
                  <a:pt x="283" y="517"/>
                </a:cubicBezTo>
                <a:cubicBezTo>
                  <a:pt x="272" y="516"/>
                  <a:pt x="266" y="504"/>
                  <a:pt x="256" y="499"/>
                </a:cubicBezTo>
                <a:cubicBezTo>
                  <a:pt x="244" y="493"/>
                  <a:pt x="202" y="484"/>
                  <a:pt x="192" y="480"/>
                </a:cubicBezTo>
                <a:cubicBezTo>
                  <a:pt x="151" y="464"/>
                  <a:pt x="115" y="440"/>
                  <a:pt x="73" y="426"/>
                </a:cubicBezTo>
                <a:cubicBezTo>
                  <a:pt x="59" y="412"/>
                  <a:pt x="37" y="406"/>
                  <a:pt x="27" y="389"/>
                </a:cubicBezTo>
                <a:cubicBezTo>
                  <a:pt x="17" y="373"/>
                  <a:pt x="15" y="352"/>
                  <a:pt x="9" y="334"/>
                </a:cubicBezTo>
                <a:cubicBezTo>
                  <a:pt x="6" y="325"/>
                  <a:pt x="0" y="307"/>
                  <a:pt x="0" y="307"/>
                </a:cubicBezTo>
                <a:cubicBezTo>
                  <a:pt x="3" y="276"/>
                  <a:pt x="2" y="245"/>
                  <a:pt x="9" y="215"/>
                </a:cubicBezTo>
                <a:cubicBezTo>
                  <a:pt x="19" y="171"/>
                  <a:pt x="92" y="145"/>
                  <a:pt x="128" y="133"/>
                </a:cubicBezTo>
                <a:cubicBezTo>
                  <a:pt x="149" y="101"/>
                  <a:pt x="169" y="99"/>
                  <a:pt x="201" y="78"/>
                </a:cubicBezTo>
                <a:cubicBezTo>
                  <a:pt x="207" y="69"/>
                  <a:pt x="210" y="58"/>
                  <a:pt x="219" y="51"/>
                </a:cubicBezTo>
                <a:cubicBezTo>
                  <a:pt x="242" y="33"/>
                  <a:pt x="265" y="51"/>
                  <a:pt x="228" y="32"/>
                </a:cubicBezTo>
                <a:close/>
              </a:path>
            </a:pathLst>
          </a:custGeom>
          <a:noFill/>
          <a:ln w="9525" cap="flat"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3127" name="Oval 7"/>
          <p:cNvSpPr>
            <a:spLocks noChangeArrowheads="1"/>
          </p:cNvSpPr>
          <p:nvPr/>
        </p:nvSpPr>
        <p:spPr bwMode="auto">
          <a:xfrm>
            <a:off x="2362200" y="4724400"/>
            <a:ext cx="73025" cy="76200"/>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133128" name="Group 8"/>
          <p:cNvGrpSpPr>
            <a:grpSpLocks/>
          </p:cNvGrpSpPr>
          <p:nvPr/>
        </p:nvGrpSpPr>
        <p:grpSpPr bwMode="auto">
          <a:xfrm>
            <a:off x="660400" y="3875088"/>
            <a:ext cx="2657475" cy="2490787"/>
            <a:chOff x="416" y="2441"/>
            <a:chExt cx="1674" cy="1569"/>
          </a:xfrm>
        </p:grpSpPr>
        <p:sp>
          <p:nvSpPr>
            <p:cNvPr id="133129" name="Line 9"/>
            <p:cNvSpPr>
              <a:spLocks noChangeShapeType="1"/>
            </p:cNvSpPr>
            <p:nvPr/>
          </p:nvSpPr>
          <p:spPr bwMode="auto">
            <a:xfrm>
              <a:off x="1104" y="2592"/>
              <a:ext cx="0" cy="816"/>
            </a:xfrm>
            <a:prstGeom prst="line">
              <a:avLst/>
            </a:prstGeom>
            <a:noFill/>
            <a:ln w="9525">
              <a:solidFill>
                <a:schemeClr val="tx1"/>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3130" name="Line 10"/>
            <p:cNvSpPr>
              <a:spLocks noChangeShapeType="1"/>
            </p:cNvSpPr>
            <p:nvPr/>
          </p:nvSpPr>
          <p:spPr bwMode="auto">
            <a:xfrm flipH="1">
              <a:off x="624" y="3408"/>
              <a:ext cx="480" cy="480"/>
            </a:xfrm>
            <a:prstGeom prst="line">
              <a:avLst/>
            </a:prstGeom>
            <a:noFill/>
            <a:ln w="9525">
              <a:solidFill>
                <a:schemeClr val="tx1"/>
              </a:solidFill>
              <a:round/>
              <a:headEnd type="none"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3131" name="Line 11"/>
            <p:cNvSpPr>
              <a:spLocks noChangeShapeType="1"/>
            </p:cNvSpPr>
            <p:nvPr/>
          </p:nvSpPr>
          <p:spPr bwMode="auto">
            <a:xfrm>
              <a:off x="1104" y="3408"/>
              <a:ext cx="864" cy="0"/>
            </a:xfrm>
            <a:prstGeom prst="line">
              <a:avLst/>
            </a:prstGeom>
            <a:noFill/>
            <a:ln w="952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3132" name="Text Box 12"/>
            <p:cNvSpPr txBox="1">
              <a:spLocks noChangeArrowheads="1"/>
            </p:cNvSpPr>
            <p:nvPr/>
          </p:nvSpPr>
          <p:spPr bwMode="auto">
            <a:xfrm>
              <a:off x="1862" y="3321"/>
              <a:ext cx="22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x</a:t>
              </a:r>
            </a:p>
          </p:txBody>
        </p:sp>
        <p:sp>
          <p:nvSpPr>
            <p:cNvPr id="133133" name="Text Box 13"/>
            <p:cNvSpPr txBox="1">
              <a:spLocks noChangeArrowheads="1"/>
            </p:cNvSpPr>
            <p:nvPr/>
          </p:nvSpPr>
          <p:spPr bwMode="auto">
            <a:xfrm>
              <a:off x="890" y="2441"/>
              <a:ext cx="22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y</a:t>
              </a:r>
            </a:p>
          </p:txBody>
        </p:sp>
        <p:sp>
          <p:nvSpPr>
            <p:cNvPr id="133134" name="Text Box 14"/>
            <p:cNvSpPr txBox="1">
              <a:spLocks noChangeArrowheads="1"/>
            </p:cNvSpPr>
            <p:nvPr/>
          </p:nvSpPr>
          <p:spPr bwMode="auto">
            <a:xfrm>
              <a:off x="416" y="3683"/>
              <a:ext cx="22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z</a:t>
              </a:r>
            </a:p>
          </p:txBody>
        </p:sp>
      </p:grpSp>
      <p:grpSp>
        <p:nvGrpSpPr>
          <p:cNvPr id="133135" name="Group 15"/>
          <p:cNvGrpSpPr>
            <a:grpSpLocks/>
          </p:cNvGrpSpPr>
          <p:nvPr/>
        </p:nvGrpSpPr>
        <p:grpSpPr bwMode="auto">
          <a:xfrm>
            <a:off x="4310063" y="4010025"/>
            <a:ext cx="2474912" cy="1971675"/>
            <a:chOff x="2724" y="2310"/>
            <a:chExt cx="1559" cy="1242"/>
          </a:xfrm>
        </p:grpSpPr>
        <p:sp>
          <p:nvSpPr>
            <p:cNvPr id="133136" name="Rectangle 16"/>
            <p:cNvSpPr>
              <a:spLocks noChangeArrowheads="1"/>
            </p:cNvSpPr>
            <p:nvPr/>
          </p:nvSpPr>
          <p:spPr bwMode="auto">
            <a:xfrm>
              <a:off x="2724" y="2803"/>
              <a:ext cx="1060" cy="749"/>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3137" name="Line 17"/>
            <p:cNvSpPr>
              <a:spLocks noChangeShapeType="1"/>
            </p:cNvSpPr>
            <p:nvPr/>
          </p:nvSpPr>
          <p:spPr bwMode="auto">
            <a:xfrm>
              <a:off x="3212" y="3058"/>
              <a:ext cx="1071" cy="0"/>
            </a:xfrm>
            <a:prstGeom prst="line">
              <a:avLst/>
            </a:prstGeom>
            <a:noFill/>
            <a:ln w="28575">
              <a:solidFill>
                <a:schemeClr val="tx1"/>
              </a:solidFill>
              <a:prstDash val="dash"/>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3138" name="Line 18"/>
            <p:cNvSpPr>
              <a:spLocks noChangeShapeType="1"/>
            </p:cNvSpPr>
            <p:nvPr/>
          </p:nvSpPr>
          <p:spPr bwMode="auto">
            <a:xfrm flipH="1">
              <a:off x="2727" y="2320"/>
              <a:ext cx="478" cy="478"/>
            </a:xfrm>
            <a:prstGeom prst="line">
              <a:avLst/>
            </a:prstGeom>
            <a:noFill/>
            <a:ln w="28575">
              <a:solidFill>
                <a:schemeClr val="tx1"/>
              </a:solidFill>
              <a:round/>
              <a:headEnd type="none"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3139" name="Line 19"/>
            <p:cNvSpPr>
              <a:spLocks noChangeShapeType="1"/>
            </p:cNvSpPr>
            <p:nvPr/>
          </p:nvSpPr>
          <p:spPr bwMode="auto">
            <a:xfrm>
              <a:off x="3209" y="2323"/>
              <a:ext cx="1071" cy="0"/>
            </a:xfrm>
            <a:prstGeom prst="line">
              <a:avLst/>
            </a:prstGeom>
            <a:noFill/>
            <a:ln w="28575">
              <a:solidFill>
                <a:schemeClr val="tx1"/>
              </a:solidFill>
              <a:round/>
              <a:headEnd/>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3140" name="Line 20"/>
            <p:cNvSpPr>
              <a:spLocks noChangeShapeType="1"/>
            </p:cNvSpPr>
            <p:nvPr/>
          </p:nvSpPr>
          <p:spPr bwMode="auto">
            <a:xfrm flipH="1">
              <a:off x="3785" y="3067"/>
              <a:ext cx="489" cy="484"/>
            </a:xfrm>
            <a:prstGeom prst="line">
              <a:avLst/>
            </a:prstGeom>
            <a:noFill/>
            <a:ln w="28575">
              <a:solidFill>
                <a:schemeClr val="tx1"/>
              </a:solidFill>
              <a:round/>
              <a:headEnd type="none"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3141" name="Line 21"/>
            <p:cNvSpPr>
              <a:spLocks noChangeShapeType="1"/>
            </p:cNvSpPr>
            <p:nvPr/>
          </p:nvSpPr>
          <p:spPr bwMode="auto">
            <a:xfrm>
              <a:off x="4278" y="2317"/>
              <a:ext cx="0" cy="754"/>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3142" name="Line 22"/>
            <p:cNvSpPr>
              <a:spLocks noChangeShapeType="1"/>
            </p:cNvSpPr>
            <p:nvPr/>
          </p:nvSpPr>
          <p:spPr bwMode="auto">
            <a:xfrm flipH="1">
              <a:off x="3785" y="2332"/>
              <a:ext cx="478" cy="478"/>
            </a:xfrm>
            <a:prstGeom prst="line">
              <a:avLst/>
            </a:prstGeom>
            <a:noFill/>
            <a:ln w="28575">
              <a:solidFill>
                <a:schemeClr val="tx1"/>
              </a:solidFill>
              <a:round/>
              <a:headEnd type="none"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3143" name="Line 23"/>
            <p:cNvSpPr>
              <a:spLocks noChangeShapeType="1"/>
            </p:cNvSpPr>
            <p:nvPr/>
          </p:nvSpPr>
          <p:spPr bwMode="auto">
            <a:xfrm flipH="1">
              <a:off x="2735" y="3058"/>
              <a:ext cx="478" cy="478"/>
            </a:xfrm>
            <a:prstGeom prst="line">
              <a:avLst/>
            </a:prstGeom>
            <a:noFill/>
            <a:ln w="28575">
              <a:solidFill>
                <a:schemeClr val="tx1"/>
              </a:solidFill>
              <a:prstDash val="dash"/>
              <a:round/>
              <a:headEnd type="none"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3144" name="Line 24"/>
            <p:cNvSpPr>
              <a:spLocks noChangeShapeType="1"/>
            </p:cNvSpPr>
            <p:nvPr/>
          </p:nvSpPr>
          <p:spPr bwMode="auto">
            <a:xfrm>
              <a:off x="3216" y="2310"/>
              <a:ext cx="0" cy="754"/>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33145" name="Group 25"/>
          <p:cNvGrpSpPr>
            <a:grpSpLocks/>
          </p:cNvGrpSpPr>
          <p:nvPr/>
        </p:nvGrpSpPr>
        <p:grpSpPr bwMode="auto">
          <a:xfrm>
            <a:off x="3503613" y="3124200"/>
            <a:ext cx="4268787" cy="3457575"/>
            <a:chOff x="2207" y="1968"/>
            <a:chExt cx="2689" cy="2178"/>
          </a:xfrm>
        </p:grpSpPr>
        <p:sp>
          <p:nvSpPr>
            <p:cNvPr id="133146" name="Line 26"/>
            <p:cNvSpPr>
              <a:spLocks noChangeShapeType="1"/>
            </p:cNvSpPr>
            <p:nvPr/>
          </p:nvSpPr>
          <p:spPr bwMode="auto">
            <a:xfrm>
              <a:off x="3216" y="2064"/>
              <a:ext cx="0" cy="466"/>
            </a:xfrm>
            <a:prstGeom prst="line">
              <a:avLst/>
            </a:prstGeom>
            <a:noFill/>
            <a:ln w="9525">
              <a:solidFill>
                <a:schemeClr val="tx1"/>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3147" name="Line 27"/>
            <p:cNvSpPr>
              <a:spLocks noChangeShapeType="1"/>
            </p:cNvSpPr>
            <p:nvPr/>
          </p:nvSpPr>
          <p:spPr bwMode="auto">
            <a:xfrm flipH="1">
              <a:off x="2361" y="3765"/>
              <a:ext cx="363" cy="363"/>
            </a:xfrm>
            <a:prstGeom prst="line">
              <a:avLst/>
            </a:prstGeom>
            <a:noFill/>
            <a:ln w="9525">
              <a:solidFill>
                <a:schemeClr val="tx1"/>
              </a:solidFill>
              <a:round/>
              <a:headEnd type="none"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3148" name="Line 28"/>
            <p:cNvSpPr>
              <a:spLocks noChangeShapeType="1"/>
            </p:cNvSpPr>
            <p:nvPr/>
          </p:nvSpPr>
          <p:spPr bwMode="auto">
            <a:xfrm>
              <a:off x="4280" y="3283"/>
              <a:ext cx="443" cy="0"/>
            </a:xfrm>
            <a:prstGeom prst="line">
              <a:avLst/>
            </a:prstGeom>
            <a:noFill/>
            <a:ln w="952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3149" name="Text Box 29"/>
            <p:cNvSpPr txBox="1">
              <a:spLocks noChangeArrowheads="1"/>
            </p:cNvSpPr>
            <p:nvPr/>
          </p:nvSpPr>
          <p:spPr bwMode="auto">
            <a:xfrm>
              <a:off x="2990" y="1968"/>
              <a:ext cx="22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y</a:t>
              </a:r>
            </a:p>
          </p:txBody>
        </p:sp>
        <p:sp>
          <p:nvSpPr>
            <p:cNvPr id="133150" name="Text Box 30"/>
            <p:cNvSpPr txBox="1">
              <a:spLocks noChangeArrowheads="1"/>
            </p:cNvSpPr>
            <p:nvPr/>
          </p:nvSpPr>
          <p:spPr bwMode="auto">
            <a:xfrm>
              <a:off x="4668" y="3237"/>
              <a:ext cx="22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x</a:t>
              </a:r>
            </a:p>
          </p:txBody>
        </p:sp>
        <p:sp>
          <p:nvSpPr>
            <p:cNvPr id="133151" name="Text Box 31"/>
            <p:cNvSpPr txBox="1">
              <a:spLocks noChangeArrowheads="1"/>
            </p:cNvSpPr>
            <p:nvPr/>
          </p:nvSpPr>
          <p:spPr bwMode="auto">
            <a:xfrm>
              <a:off x="2207" y="3819"/>
              <a:ext cx="22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z</a:t>
              </a:r>
            </a:p>
          </p:txBody>
        </p:sp>
      </p:grpSp>
      <p:grpSp>
        <p:nvGrpSpPr>
          <p:cNvPr id="133152" name="Group 32"/>
          <p:cNvGrpSpPr>
            <a:grpSpLocks/>
          </p:cNvGrpSpPr>
          <p:nvPr/>
        </p:nvGrpSpPr>
        <p:grpSpPr bwMode="auto">
          <a:xfrm>
            <a:off x="4441825" y="3482975"/>
            <a:ext cx="1654175" cy="1350963"/>
            <a:chOff x="2798" y="2194"/>
            <a:chExt cx="1042" cy="851"/>
          </a:xfrm>
        </p:grpSpPr>
        <p:graphicFrame>
          <p:nvGraphicFramePr>
            <p:cNvPr id="133153" name="Object 33"/>
            <p:cNvGraphicFramePr>
              <a:graphicFrameLocks noChangeAspect="1"/>
            </p:cNvGraphicFramePr>
            <p:nvPr/>
          </p:nvGraphicFramePr>
          <p:xfrm>
            <a:off x="3399" y="2730"/>
            <a:ext cx="249" cy="294"/>
          </p:xfrm>
          <a:graphic>
            <a:graphicData uri="http://schemas.openxmlformats.org/presentationml/2006/ole">
              <mc:AlternateContent xmlns:mc="http://schemas.openxmlformats.org/markup-compatibility/2006">
                <mc:Choice xmlns:v="urn:schemas-microsoft-com:vml" Requires="v">
                  <p:oleObj spid="_x0000_s133182" name="Equation" r:id="rId3" imgW="139680" imgH="164880" progId="Equation.3">
                    <p:embed/>
                  </p:oleObj>
                </mc:Choice>
                <mc:Fallback>
                  <p:oleObj name="Equation" r:id="rId3" imgW="139680" imgH="164880" progId="Equation.3">
                    <p:embed/>
                    <p:pic>
                      <p:nvPicPr>
                        <p:cNvPr id="0" name="Object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99" y="2730"/>
                          <a:ext cx="249" cy="29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3154" name="Line 34"/>
            <p:cNvSpPr>
              <a:spLocks noChangeShapeType="1"/>
            </p:cNvSpPr>
            <p:nvPr/>
          </p:nvSpPr>
          <p:spPr bwMode="auto">
            <a:xfrm>
              <a:off x="3477" y="2364"/>
              <a:ext cx="0" cy="369"/>
            </a:xfrm>
            <a:prstGeom prst="line">
              <a:avLst/>
            </a:prstGeom>
            <a:noFill/>
            <a:ln w="9525">
              <a:solidFill>
                <a:srgbClr val="FF00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3155" name="Line 35"/>
            <p:cNvSpPr>
              <a:spLocks noChangeShapeType="1"/>
            </p:cNvSpPr>
            <p:nvPr/>
          </p:nvSpPr>
          <p:spPr bwMode="auto">
            <a:xfrm flipH="1">
              <a:off x="3276" y="2727"/>
              <a:ext cx="207" cy="207"/>
            </a:xfrm>
            <a:prstGeom prst="line">
              <a:avLst/>
            </a:prstGeom>
            <a:noFill/>
            <a:ln w="9525">
              <a:solidFill>
                <a:srgbClr val="0000CC"/>
              </a:solidFill>
              <a:round/>
              <a:headEnd type="none"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3156" name="Line 36"/>
            <p:cNvSpPr>
              <a:spLocks noChangeShapeType="1"/>
            </p:cNvSpPr>
            <p:nvPr/>
          </p:nvSpPr>
          <p:spPr bwMode="auto">
            <a:xfrm>
              <a:off x="3072" y="2730"/>
              <a:ext cx="409" cy="0"/>
            </a:xfrm>
            <a:prstGeom prst="line">
              <a:avLst/>
            </a:prstGeom>
            <a:noFill/>
            <a:ln w="9525">
              <a:solidFill>
                <a:srgbClr val="0000CC"/>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3157" name="Text Box 37"/>
            <p:cNvSpPr txBox="1">
              <a:spLocks noChangeArrowheads="1"/>
            </p:cNvSpPr>
            <p:nvPr/>
          </p:nvSpPr>
          <p:spPr bwMode="auto">
            <a:xfrm>
              <a:off x="3482" y="2194"/>
              <a:ext cx="35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3200">
                  <a:solidFill>
                    <a:srgbClr val="FF0000"/>
                  </a:solidFill>
                </a:rPr>
                <a:t>σ</a:t>
              </a:r>
              <a:r>
                <a:rPr lang="en-US" sz="3200" baseline="-25000">
                  <a:solidFill>
                    <a:srgbClr val="FF0000"/>
                  </a:solidFill>
                </a:rPr>
                <a:t>y</a:t>
              </a:r>
              <a:endParaRPr lang="el-GR" sz="3200" baseline="-25000">
                <a:solidFill>
                  <a:srgbClr val="FF0000"/>
                </a:solidFill>
              </a:endParaRPr>
            </a:p>
          </p:txBody>
        </p:sp>
        <p:grpSp>
          <p:nvGrpSpPr>
            <p:cNvPr id="133158" name="Group 38"/>
            <p:cNvGrpSpPr>
              <a:grpSpLocks/>
            </p:cNvGrpSpPr>
            <p:nvPr/>
          </p:nvGrpSpPr>
          <p:grpSpPr bwMode="auto">
            <a:xfrm>
              <a:off x="2798" y="2574"/>
              <a:ext cx="376" cy="354"/>
              <a:chOff x="3999" y="2112"/>
              <a:chExt cx="418" cy="421"/>
            </a:xfrm>
          </p:grpSpPr>
          <p:graphicFrame>
            <p:nvGraphicFramePr>
              <p:cNvPr id="133159" name="Object 39"/>
              <p:cNvGraphicFramePr>
                <a:graphicFrameLocks noChangeAspect="1"/>
              </p:cNvGraphicFramePr>
              <p:nvPr/>
            </p:nvGraphicFramePr>
            <p:xfrm>
              <a:off x="3999" y="2112"/>
              <a:ext cx="284" cy="336"/>
            </p:xfrm>
            <a:graphic>
              <a:graphicData uri="http://schemas.openxmlformats.org/presentationml/2006/ole">
                <mc:AlternateContent xmlns:mc="http://schemas.openxmlformats.org/markup-compatibility/2006">
                  <mc:Choice xmlns:v="urn:schemas-microsoft-com:vml" Requires="v">
                    <p:oleObj spid="_x0000_s133183" name="Equation" r:id="rId5" imgW="139680" imgH="164880" progId="Equation.3">
                      <p:embed/>
                    </p:oleObj>
                  </mc:Choice>
                  <mc:Fallback>
                    <p:oleObj name="Equation" r:id="rId5" imgW="139680" imgH="164880" progId="Equation.3">
                      <p:embed/>
                      <p:pic>
                        <p:nvPicPr>
                          <p:cNvPr id="0" name="Object 3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99" y="2112"/>
                            <a:ext cx="284" cy="33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3160" name="Text Box 40"/>
              <p:cNvSpPr txBox="1">
                <a:spLocks noChangeArrowheads="1"/>
              </p:cNvSpPr>
              <p:nvPr/>
            </p:nvSpPr>
            <p:spPr bwMode="auto">
              <a:xfrm>
                <a:off x="4110" y="2258"/>
                <a:ext cx="307" cy="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b="1">
                    <a:solidFill>
                      <a:srgbClr val="0000CC"/>
                    </a:solidFill>
                  </a:rPr>
                  <a:t>yx</a:t>
                </a:r>
              </a:p>
            </p:txBody>
          </p:sp>
        </p:grpSp>
        <p:sp>
          <p:nvSpPr>
            <p:cNvPr id="133161" name="Text Box 41"/>
            <p:cNvSpPr txBox="1">
              <a:spLocks noChangeArrowheads="1"/>
            </p:cNvSpPr>
            <p:nvPr/>
          </p:nvSpPr>
          <p:spPr bwMode="auto">
            <a:xfrm>
              <a:off x="3485" y="2814"/>
              <a:ext cx="268"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b="1">
                  <a:solidFill>
                    <a:srgbClr val="0000CC"/>
                  </a:solidFill>
                </a:rPr>
                <a:t>yz</a:t>
              </a:r>
            </a:p>
          </p:txBody>
        </p:sp>
      </p:grpSp>
      <p:grpSp>
        <p:nvGrpSpPr>
          <p:cNvPr id="133162" name="Group 42"/>
          <p:cNvGrpSpPr>
            <a:grpSpLocks/>
          </p:cNvGrpSpPr>
          <p:nvPr/>
        </p:nvGrpSpPr>
        <p:grpSpPr bwMode="auto">
          <a:xfrm>
            <a:off x="4867275" y="4729163"/>
            <a:ext cx="923925" cy="1255712"/>
            <a:chOff x="3066" y="2979"/>
            <a:chExt cx="582" cy="791"/>
          </a:xfrm>
        </p:grpSpPr>
        <p:sp>
          <p:nvSpPr>
            <p:cNvPr id="133163" name="Line 43"/>
            <p:cNvSpPr>
              <a:spLocks noChangeShapeType="1"/>
            </p:cNvSpPr>
            <p:nvPr/>
          </p:nvSpPr>
          <p:spPr bwMode="auto">
            <a:xfrm>
              <a:off x="3264" y="3132"/>
              <a:ext cx="0" cy="276"/>
            </a:xfrm>
            <a:prstGeom prst="line">
              <a:avLst/>
            </a:prstGeom>
            <a:noFill/>
            <a:ln w="9525">
              <a:solidFill>
                <a:srgbClr val="0000CC"/>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3164" name="Line 44"/>
            <p:cNvSpPr>
              <a:spLocks noChangeShapeType="1"/>
            </p:cNvSpPr>
            <p:nvPr/>
          </p:nvSpPr>
          <p:spPr bwMode="auto">
            <a:xfrm flipH="1">
              <a:off x="3072" y="3405"/>
              <a:ext cx="192" cy="192"/>
            </a:xfrm>
            <a:prstGeom prst="line">
              <a:avLst/>
            </a:prstGeom>
            <a:noFill/>
            <a:ln w="9525">
              <a:solidFill>
                <a:srgbClr val="FF0000"/>
              </a:solidFill>
              <a:round/>
              <a:headEnd type="none"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3165" name="Line 45"/>
            <p:cNvSpPr>
              <a:spLocks noChangeShapeType="1"/>
            </p:cNvSpPr>
            <p:nvPr/>
          </p:nvSpPr>
          <p:spPr bwMode="auto">
            <a:xfrm>
              <a:off x="3261" y="3417"/>
              <a:ext cx="288" cy="0"/>
            </a:xfrm>
            <a:prstGeom prst="line">
              <a:avLst/>
            </a:prstGeom>
            <a:noFill/>
            <a:ln w="9525">
              <a:solidFill>
                <a:srgbClr val="0000CC"/>
              </a:solidFill>
              <a:round/>
              <a:headEnd type="none"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aphicFrame>
          <p:nvGraphicFramePr>
            <p:cNvPr id="133166" name="Object 46"/>
            <p:cNvGraphicFramePr>
              <a:graphicFrameLocks noChangeAspect="1"/>
            </p:cNvGraphicFramePr>
            <p:nvPr/>
          </p:nvGraphicFramePr>
          <p:xfrm>
            <a:off x="3236" y="2979"/>
            <a:ext cx="246" cy="291"/>
          </p:xfrm>
          <a:graphic>
            <a:graphicData uri="http://schemas.openxmlformats.org/presentationml/2006/ole">
              <mc:AlternateContent xmlns:mc="http://schemas.openxmlformats.org/markup-compatibility/2006">
                <mc:Choice xmlns:v="urn:schemas-microsoft-com:vml" Requires="v">
                  <p:oleObj spid="_x0000_s133184" name="Equation" r:id="rId7" imgW="139680" imgH="164880" progId="Equation.3">
                    <p:embed/>
                  </p:oleObj>
                </mc:Choice>
                <mc:Fallback>
                  <p:oleObj name="Equation" r:id="rId7" imgW="139680" imgH="164880" progId="Equation.3">
                    <p:embed/>
                    <p:pic>
                      <p:nvPicPr>
                        <p:cNvPr id="0" name="Object 4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36" y="2979"/>
                          <a:ext cx="246" cy="29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133167" name="Group 47"/>
            <p:cNvGrpSpPr>
              <a:grpSpLocks/>
            </p:cNvGrpSpPr>
            <p:nvPr/>
          </p:nvGrpSpPr>
          <p:grpSpPr bwMode="auto">
            <a:xfrm>
              <a:off x="3301" y="3421"/>
              <a:ext cx="347" cy="323"/>
              <a:chOff x="4693" y="2544"/>
              <a:chExt cx="347" cy="323"/>
            </a:xfrm>
          </p:grpSpPr>
          <p:graphicFrame>
            <p:nvGraphicFramePr>
              <p:cNvPr id="133168" name="Object 48"/>
              <p:cNvGraphicFramePr>
                <a:graphicFrameLocks noChangeAspect="1"/>
              </p:cNvGraphicFramePr>
              <p:nvPr/>
            </p:nvGraphicFramePr>
            <p:xfrm>
              <a:off x="4693" y="2544"/>
              <a:ext cx="203" cy="240"/>
            </p:xfrm>
            <a:graphic>
              <a:graphicData uri="http://schemas.openxmlformats.org/presentationml/2006/ole">
                <mc:AlternateContent xmlns:mc="http://schemas.openxmlformats.org/markup-compatibility/2006">
                  <mc:Choice xmlns:v="urn:schemas-microsoft-com:vml" Requires="v">
                    <p:oleObj spid="_x0000_s133185" name="Equation" r:id="rId9" imgW="139680" imgH="164880" progId="Equation.3">
                      <p:embed/>
                    </p:oleObj>
                  </mc:Choice>
                  <mc:Fallback>
                    <p:oleObj name="Equation" r:id="rId9" imgW="139680" imgH="164880" progId="Equation.3">
                      <p:embed/>
                      <p:pic>
                        <p:nvPicPr>
                          <p:cNvPr id="0" name="Object 4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693" y="2544"/>
                            <a:ext cx="203" cy="24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3169" name="Text Box 49"/>
              <p:cNvSpPr txBox="1">
                <a:spLocks noChangeArrowheads="1"/>
              </p:cNvSpPr>
              <p:nvPr/>
            </p:nvSpPr>
            <p:spPr bwMode="auto">
              <a:xfrm>
                <a:off x="4772" y="2636"/>
                <a:ext cx="268"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b="1">
                    <a:solidFill>
                      <a:srgbClr val="0000CC"/>
                    </a:solidFill>
                  </a:rPr>
                  <a:t>zx</a:t>
                </a:r>
              </a:p>
            </p:txBody>
          </p:sp>
        </p:grpSp>
        <p:sp>
          <p:nvSpPr>
            <p:cNvPr id="133170" name="Text Box 50"/>
            <p:cNvSpPr txBox="1">
              <a:spLocks noChangeArrowheads="1"/>
            </p:cNvSpPr>
            <p:nvPr/>
          </p:nvSpPr>
          <p:spPr bwMode="auto">
            <a:xfrm>
              <a:off x="3319" y="3066"/>
              <a:ext cx="268"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b="1">
                  <a:solidFill>
                    <a:srgbClr val="0000CC"/>
                  </a:solidFill>
                </a:rPr>
                <a:t>zy</a:t>
              </a:r>
            </a:p>
          </p:txBody>
        </p:sp>
        <p:sp>
          <p:nvSpPr>
            <p:cNvPr id="133171" name="Text Box 51"/>
            <p:cNvSpPr txBox="1">
              <a:spLocks noChangeArrowheads="1"/>
            </p:cNvSpPr>
            <p:nvPr/>
          </p:nvSpPr>
          <p:spPr bwMode="auto">
            <a:xfrm>
              <a:off x="3066" y="3405"/>
              <a:ext cx="35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3200">
                  <a:solidFill>
                    <a:srgbClr val="FF0000"/>
                  </a:solidFill>
                </a:rPr>
                <a:t>σ</a:t>
              </a:r>
              <a:r>
                <a:rPr lang="en-US" sz="3200" baseline="-25000">
                  <a:solidFill>
                    <a:srgbClr val="FF0000"/>
                  </a:solidFill>
                </a:rPr>
                <a:t>z</a:t>
              </a:r>
              <a:endParaRPr lang="el-GR" sz="3200" baseline="-25000">
                <a:solidFill>
                  <a:srgbClr val="FF0000"/>
                </a:solidFill>
              </a:endParaRPr>
            </a:p>
          </p:txBody>
        </p:sp>
      </p:grpSp>
      <p:grpSp>
        <p:nvGrpSpPr>
          <p:cNvPr id="133172" name="Group 52"/>
          <p:cNvGrpSpPr>
            <a:grpSpLocks/>
          </p:cNvGrpSpPr>
          <p:nvPr/>
        </p:nvGrpSpPr>
        <p:grpSpPr bwMode="auto">
          <a:xfrm>
            <a:off x="5907088" y="4271963"/>
            <a:ext cx="1527175" cy="1441450"/>
            <a:chOff x="3721" y="2691"/>
            <a:chExt cx="962" cy="908"/>
          </a:xfrm>
        </p:grpSpPr>
        <p:sp>
          <p:nvSpPr>
            <p:cNvPr id="133173" name="Line 53"/>
            <p:cNvSpPr>
              <a:spLocks noChangeShapeType="1"/>
            </p:cNvSpPr>
            <p:nvPr/>
          </p:nvSpPr>
          <p:spPr bwMode="auto">
            <a:xfrm>
              <a:off x="4053" y="2916"/>
              <a:ext cx="0" cy="265"/>
            </a:xfrm>
            <a:prstGeom prst="line">
              <a:avLst/>
            </a:prstGeom>
            <a:noFill/>
            <a:ln w="9525">
              <a:solidFill>
                <a:srgbClr val="0000CC"/>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3174" name="Line 54"/>
            <p:cNvSpPr>
              <a:spLocks noChangeShapeType="1"/>
            </p:cNvSpPr>
            <p:nvPr/>
          </p:nvSpPr>
          <p:spPr bwMode="auto">
            <a:xfrm flipH="1">
              <a:off x="3870" y="3171"/>
              <a:ext cx="192" cy="192"/>
            </a:xfrm>
            <a:prstGeom prst="line">
              <a:avLst/>
            </a:prstGeom>
            <a:noFill/>
            <a:ln w="9525">
              <a:solidFill>
                <a:srgbClr val="0000CC"/>
              </a:solidFill>
              <a:round/>
              <a:headEnd type="none"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3175" name="Line 55"/>
            <p:cNvSpPr>
              <a:spLocks noChangeShapeType="1"/>
            </p:cNvSpPr>
            <p:nvPr/>
          </p:nvSpPr>
          <p:spPr bwMode="auto">
            <a:xfrm>
              <a:off x="4074" y="3174"/>
              <a:ext cx="288" cy="0"/>
            </a:xfrm>
            <a:prstGeom prst="line">
              <a:avLst/>
            </a:prstGeom>
            <a:noFill/>
            <a:ln w="9525">
              <a:solidFill>
                <a:srgbClr val="FF0000"/>
              </a:solidFill>
              <a:round/>
              <a:headEnd type="none"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aphicFrame>
          <p:nvGraphicFramePr>
            <p:cNvPr id="133176" name="Object 56"/>
            <p:cNvGraphicFramePr>
              <a:graphicFrameLocks noChangeAspect="1"/>
            </p:cNvGraphicFramePr>
            <p:nvPr/>
          </p:nvGraphicFramePr>
          <p:xfrm>
            <a:off x="3721" y="3312"/>
            <a:ext cx="242" cy="285"/>
          </p:xfrm>
          <a:graphic>
            <a:graphicData uri="http://schemas.openxmlformats.org/presentationml/2006/ole">
              <mc:AlternateContent xmlns:mc="http://schemas.openxmlformats.org/markup-compatibility/2006">
                <mc:Choice xmlns:v="urn:schemas-microsoft-com:vml" Requires="v">
                  <p:oleObj spid="_x0000_s133186" name="Equation" r:id="rId11" imgW="139680" imgH="164880" progId="Equation.3">
                    <p:embed/>
                  </p:oleObj>
                </mc:Choice>
                <mc:Fallback>
                  <p:oleObj name="Equation" r:id="rId11" imgW="139680" imgH="164880" progId="Equation.3">
                    <p:embed/>
                    <p:pic>
                      <p:nvPicPr>
                        <p:cNvPr id="0" name="Object 5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721" y="3312"/>
                          <a:ext cx="242" cy="28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133177" name="Group 57"/>
            <p:cNvGrpSpPr>
              <a:grpSpLocks/>
            </p:cNvGrpSpPr>
            <p:nvPr/>
          </p:nvGrpSpPr>
          <p:grpSpPr bwMode="auto">
            <a:xfrm>
              <a:off x="3954" y="2691"/>
              <a:ext cx="357" cy="354"/>
              <a:chOff x="5041" y="2784"/>
              <a:chExt cx="437" cy="414"/>
            </a:xfrm>
          </p:grpSpPr>
          <p:graphicFrame>
            <p:nvGraphicFramePr>
              <p:cNvPr id="133178" name="Object 58"/>
              <p:cNvGraphicFramePr>
                <a:graphicFrameLocks noChangeAspect="1"/>
              </p:cNvGraphicFramePr>
              <p:nvPr/>
            </p:nvGraphicFramePr>
            <p:xfrm>
              <a:off x="5041" y="2784"/>
              <a:ext cx="337" cy="340"/>
            </p:xfrm>
            <a:graphic>
              <a:graphicData uri="http://schemas.openxmlformats.org/presentationml/2006/ole">
                <mc:AlternateContent xmlns:mc="http://schemas.openxmlformats.org/markup-compatibility/2006">
                  <mc:Choice xmlns:v="urn:schemas-microsoft-com:vml" Requires="v">
                    <p:oleObj spid="_x0000_s133187" name="Equation" r:id="rId13" imgW="139680" imgH="164880" progId="Equation.3">
                      <p:embed/>
                    </p:oleObj>
                  </mc:Choice>
                  <mc:Fallback>
                    <p:oleObj name="Equation" r:id="rId13" imgW="139680" imgH="164880" progId="Equation.3">
                      <p:embed/>
                      <p:pic>
                        <p:nvPicPr>
                          <p:cNvPr id="0" name="Object 5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041" y="2784"/>
                            <a:ext cx="337" cy="34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3179" name="Text Box 59"/>
              <p:cNvSpPr txBox="1">
                <a:spLocks noChangeArrowheads="1"/>
              </p:cNvSpPr>
              <p:nvPr/>
            </p:nvSpPr>
            <p:spPr bwMode="auto">
              <a:xfrm>
                <a:off x="5140" y="2928"/>
                <a:ext cx="338" cy="27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b="1">
                    <a:solidFill>
                      <a:srgbClr val="0000CC"/>
                    </a:solidFill>
                  </a:rPr>
                  <a:t>xy</a:t>
                </a:r>
              </a:p>
            </p:txBody>
          </p:sp>
        </p:grpSp>
        <p:sp>
          <p:nvSpPr>
            <p:cNvPr id="133180" name="Text Box 60"/>
            <p:cNvSpPr txBox="1">
              <a:spLocks noChangeArrowheads="1"/>
            </p:cNvSpPr>
            <p:nvPr/>
          </p:nvSpPr>
          <p:spPr bwMode="auto">
            <a:xfrm>
              <a:off x="4325" y="2928"/>
              <a:ext cx="35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3200">
                  <a:solidFill>
                    <a:srgbClr val="FF0000"/>
                  </a:solidFill>
                </a:rPr>
                <a:t>σ</a:t>
              </a:r>
              <a:r>
                <a:rPr lang="en-US" sz="3200" baseline="-25000">
                  <a:solidFill>
                    <a:srgbClr val="FF0000"/>
                  </a:solidFill>
                </a:rPr>
                <a:t>x</a:t>
              </a:r>
              <a:endParaRPr lang="el-GR" sz="3200" baseline="-25000">
                <a:solidFill>
                  <a:srgbClr val="FF0000"/>
                </a:solidFill>
              </a:endParaRPr>
            </a:p>
          </p:txBody>
        </p:sp>
        <p:sp>
          <p:nvSpPr>
            <p:cNvPr id="133181" name="Text Box 61"/>
            <p:cNvSpPr txBox="1">
              <a:spLocks noChangeArrowheads="1"/>
            </p:cNvSpPr>
            <p:nvPr/>
          </p:nvSpPr>
          <p:spPr bwMode="auto">
            <a:xfrm>
              <a:off x="3818" y="3368"/>
              <a:ext cx="268"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b="1">
                  <a:solidFill>
                    <a:srgbClr val="0000CC"/>
                  </a:solidFill>
                </a:rPr>
                <a:t>xz</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iterate type="wd">
                                    <p:tmPct val="100000"/>
                                  </p:iterate>
                                  <p:childTnLst>
                                    <p:set>
                                      <p:cBhvr>
                                        <p:cTn id="6" dur="1" fill="hold">
                                          <p:stCondLst>
                                            <p:cond delay="0"/>
                                          </p:stCondLst>
                                        </p:cTn>
                                        <p:tgtEl>
                                          <p:spTgt spid="133122">
                                            <p:txEl>
                                              <p:pRg st="0" end="0"/>
                                            </p:txEl>
                                          </p:spTgt>
                                        </p:tgtEl>
                                        <p:attrNameLst>
                                          <p:attrName>style.visibility</p:attrName>
                                        </p:attrNameLst>
                                      </p:cBhvr>
                                      <p:to>
                                        <p:strVal val="visible"/>
                                      </p:to>
                                    </p:set>
                                    <p:animEffect transition="in" filter="wipe(up)">
                                      <p:cBhvr>
                                        <p:cTn id="7" dur="300"/>
                                        <p:tgtEl>
                                          <p:spTgt spid="133122">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iterate type="wd">
                                    <p:tmPct val="100000"/>
                                  </p:iterate>
                                  <p:childTnLst>
                                    <p:set>
                                      <p:cBhvr>
                                        <p:cTn id="11" dur="1" fill="hold">
                                          <p:stCondLst>
                                            <p:cond delay="0"/>
                                          </p:stCondLst>
                                        </p:cTn>
                                        <p:tgtEl>
                                          <p:spTgt spid="133122">
                                            <p:txEl>
                                              <p:pRg st="1" end="1"/>
                                            </p:txEl>
                                          </p:spTgt>
                                        </p:tgtEl>
                                        <p:attrNameLst>
                                          <p:attrName>style.visibility</p:attrName>
                                        </p:attrNameLst>
                                      </p:cBhvr>
                                      <p:to>
                                        <p:strVal val="visible"/>
                                      </p:to>
                                    </p:set>
                                    <p:animEffect transition="in" filter="wipe(up)">
                                      <p:cBhvr>
                                        <p:cTn id="12" dur="300"/>
                                        <p:tgtEl>
                                          <p:spTgt spid="133122">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iterate type="wd">
                                    <p:tmPct val="100000"/>
                                  </p:iterate>
                                  <p:childTnLst>
                                    <p:set>
                                      <p:cBhvr>
                                        <p:cTn id="16" dur="1" fill="hold">
                                          <p:stCondLst>
                                            <p:cond delay="0"/>
                                          </p:stCondLst>
                                        </p:cTn>
                                        <p:tgtEl>
                                          <p:spTgt spid="133123"/>
                                        </p:tgtEl>
                                        <p:attrNameLst>
                                          <p:attrName>style.visibility</p:attrName>
                                        </p:attrNameLst>
                                      </p:cBhvr>
                                      <p:to>
                                        <p:strVal val="visible"/>
                                      </p:to>
                                    </p:set>
                                    <p:animEffect transition="in" filter="checkerboard(across)">
                                      <p:cBhvr>
                                        <p:cTn id="17" dur="300"/>
                                        <p:tgtEl>
                                          <p:spTgt spid="13312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133124"/>
                                        </p:tgtEl>
                                        <p:attrNameLst>
                                          <p:attrName>style.visibility</p:attrName>
                                        </p:attrNameLst>
                                      </p:cBhvr>
                                      <p:to>
                                        <p:strVal val="visible"/>
                                      </p:to>
                                    </p:set>
                                    <p:animEffect transition="in" filter="checkerboard(across)">
                                      <p:cBhvr>
                                        <p:cTn id="22" dur="500"/>
                                        <p:tgtEl>
                                          <p:spTgt spid="133124"/>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grpId="0" nodeType="clickEffect">
                                  <p:stCondLst>
                                    <p:cond delay="0"/>
                                  </p:stCondLst>
                                  <p:childTnLst>
                                    <p:set>
                                      <p:cBhvr>
                                        <p:cTn id="26" dur="1" fill="hold">
                                          <p:stCondLst>
                                            <p:cond delay="0"/>
                                          </p:stCondLst>
                                        </p:cTn>
                                        <p:tgtEl>
                                          <p:spTgt spid="133126"/>
                                        </p:tgtEl>
                                        <p:attrNameLst>
                                          <p:attrName>style.visibility</p:attrName>
                                        </p:attrNameLst>
                                      </p:cBhvr>
                                      <p:to>
                                        <p:strVal val="visible"/>
                                      </p:to>
                                    </p:set>
                                    <p:animEffect transition="in" filter="wheel(4)">
                                      <p:cBhvr>
                                        <p:cTn id="27" dur="2000"/>
                                        <p:tgtEl>
                                          <p:spTgt spid="133126"/>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grpId="0" nodeType="clickEffect">
                                  <p:stCondLst>
                                    <p:cond delay="0"/>
                                  </p:stCondLst>
                                  <p:childTnLst>
                                    <p:set>
                                      <p:cBhvr>
                                        <p:cTn id="31" dur="1" fill="hold">
                                          <p:stCondLst>
                                            <p:cond delay="0"/>
                                          </p:stCondLst>
                                        </p:cTn>
                                        <p:tgtEl>
                                          <p:spTgt spid="133127"/>
                                        </p:tgtEl>
                                        <p:attrNameLst>
                                          <p:attrName>style.visibility</p:attrName>
                                        </p:attrNameLst>
                                      </p:cBhvr>
                                      <p:to>
                                        <p:strVal val="visible"/>
                                      </p:to>
                                    </p:set>
                                    <p:animEffect transition="in" filter="wheel(4)">
                                      <p:cBhvr>
                                        <p:cTn id="32" dur="2000"/>
                                        <p:tgtEl>
                                          <p:spTgt spid="133127"/>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133128"/>
                                        </p:tgtEl>
                                        <p:attrNameLst>
                                          <p:attrName>style.visibility</p:attrName>
                                        </p:attrNameLst>
                                      </p:cBhvr>
                                      <p:to>
                                        <p:strVal val="visible"/>
                                      </p:to>
                                    </p:set>
                                    <p:animEffect transition="in" filter="wheel(4)">
                                      <p:cBhvr>
                                        <p:cTn id="37" dur="2000"/>
                                        <p:tgtEl>
                                          <p:spTgt spid="133128"/>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1" fill="hold" grpId="0" nodeType="clickEffect">
                                  <p:stCondLst>
                                    <p:cond delay="0"/>
                                  </p:stCondLst>
                                  <p:childTnLst>
                                    <p:set>
                                      <p:cBhvr>
                                        <p:cTn id="41" dur="1" fill="hold">
                                          <p:stCondLst>
                                            <p:cond delay="0"/>
                                          </p:stCondLst>
                                        </p:cTn>
                                        <p:tgtEl>
                                          <p:spTgt spid="133125"/>
                                        </p:tgtEl>
                                        <p:attrNameLst>
                                          <p:attrName>style.visibility</p:attrName>
                                        </p:attrNameLst>
                                      </p:cBhvr>
                                      <p:to>
                                        <p:strVal val="visible"/>
                                      </p:to>
                                    </p:set>
                                    <p:animEffect transition="in" filter="wipe(up)">
                                      <p:cBhvr>
                                        <p:cTn id="42" dur="500"/>
                                        <p:tgtEl>
                                          <p:spTgt spid="133125"/>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nodeType="clickEffect">
                                  <p:stCondLst>
                                    <p:cond delay="0"/>
                                  </p:stCondLst>
                                  <p:childTnLst>
                                    <p:set>
                                      <p:cBhvr>
                                        <p:cTn id="46" dur="1" fill="hold">
                                          <p:stCondLst>
                                            <p:cond delay="0"/>
                                          </p:stCondLst>
                                        </p:cTn>
                                        <p:tgtEl>
                                          <p:spTgt spid="133135"/>
                                        </p:tgtEl>
                                        <p:attrNameLst>
                                          <p:attrName>style.visibility</p:attrName>
                                        </p:attrNameLst>
                                      </p:cBhvr>
                                      <p:to>
                                        <p:strVal val="visible"/>
                                      </p:to>
                                    </p:set>
                                    <p:animEffect transition="in" filter="wheel(4)">
                                      <p:cBhvr>
                                        <p:cTn id="47" dur="2000"/>
                                        <p:tgtEl>
                                          <p:spTgt spid="133135"/>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1" presetClass="entr" presetSubtype="4" fill="hold" nodeType="clickEffect">
                                  <p:stCondLst>
                                    <p:cond delay="0"/>
                                  </p:stCondLst>
                                  <p:childTnLst>
                                    <p:set>
                                      <p:cBhvr>
                                        <p:cTn id="51" dur="1" fill="hold">
                                          <p:stCondLst>
                                            <p:cond delay="0"/>
                                          </p:stCondLst>
                                        </p:cTn>
                                        <p:tgtEl>
                                          <p:spTgt spid="133145"/>
                                        </p:tgtEl>
                                        <p:attrNameLst>
                                          <p:attrName>style.visibility</p:attrName>
                                        </p:attrNameLst>
                                      </p:cBhvr>
                                      <p:to>
                                        <p:strVal val="visible"/>
                                      </p:to>
                                    </p:set>
                                    <p:animEffect transition="in" filter="wheel(4)">
                                      <p:cBhvr>
                                        <p:cTn id="52" dur="2000"/>
                                        <p:tgtEl>
                                          <p:spTgt spid="133145"/>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1" presetClass="entr" presetSubtype="4" fill="hold" nodeType="clickEffect">
                                  <p:stCondLst>
                                    <p:cond delay="0"/>
                                  </p:stCondLst>
                                  <p:childTnLst>
                                    <p:set>
                                      <p:cBhvr>
                                        <p:cTn id="56" dur="1" fill="hold">
                                          <p:stCondLst>
                                            <p:cond delay="0"/>
                                          </p:stCondLst>
                                        </p:cTn>
                                        <p:tgtEl>
                                          <p:spTgt spid="133152"/>
                                        </p:tgtEl>
                                        <p:attrNameLst>
                                          <p:attrName>style.visibility</p:attrName>
                                        </p:attrNameLst>
                                      </p:cBhvr>
                                      <p:to>
                                        <p:strVal val="visible"/>
                                      </p:to>
                                    </p:set>
                                    <p:animEffect transition="in" filter="wheel(4)">
                                      <p:cBhvr>
                                        <p:cTn id="57" dur="2000"/>
                                        <p:tgtEl>
                                          <p:spTgt spid="133152"/>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1" presetClass="entr" presetSubtype="4" fill="hold" nodeType="clickEffect">
                                  <p:stCondLst>
                                    <p:cond delay="0"/>
                                  </p:stCondLst>
                                  <p:childTnLst>
                                    <p:set>
                                      <p:cBhvr>
                                        <p:cTn id="61" dur="1" fill="hold">
                                          <p:stCondLst>
                                            <p:cond delay="0"/>
                                          </p:stCondLst>
                                        </p:cTn>
                                        <p:tgtEl>
                                          <p:spTgt spid="133162"/>
                                        </p:tgtEl>
                                        <p:attrNameLst>
                                          <p:attrName>style.visibility</p:attrName>
                                        </p:attrNameLst>
                                      </p:cBhvr>
                                      <p:to>
                                        <p:strVal val="visible"/>
                                      </p:to>
                                    </p:set>
                                    <p:animEffect transition="in" filter="wheel(4)">
                                      <p:cBhvr>
                                        <p:cTn id="62" dur="2000"/>
                                        <p:tgtEl>
                                          <p:spTgt spid="133162"/>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21" presetClass="entr" presetSubtype="4" fill="hold" nodeType="clickEffect">
                                  <p:stCondLst>
                                    <p:cond delay="0"/>
                                  </p:stCondLst>
                                  <p:childTnLst>
                                    <p:set>
                                      <p:cBhvr>
                                        <p:cTn id="66" dur="1" fill="hold">
                                          <p:stCondLst>
                                            <p:cond delay="0"/>
                                          </p:stCondLst>
                                        </p:cTn>
                                        <p:tgtEl>
                                          <p:spTgt spid="133172"/>
                                        </p:tgtEl>
                                        <p:attrNameLst>
                                          <p:attrName>style.visibility</p:attrName>
                                        </p:attrNameLst>
                                      </p:cBhvr>
                                      <p:to>
                                        <p:strVal val="visible"/>
                                      </p:to>
                                    </p:set>
                                    <p:animEffect transition="in" filter="wheel(4)">
                                      <p:cBhvr>
                                        <p:cTn id="67" dur="2000"/>
                                        <p:tgtEl>
                                          <p:spTgt spid="1331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122" grpId="0" build="p" autoUpdateAnimBg="0"/>
      <p:bldP spid="133123" grpId="0" autoUpdateAnimBg="0"/>
      <p:bldP spid="133124" grpId="0" autoUpdateAnimBg="0"/>
      <p:bldP spid="133125" grpId="0" autoUpdateAnimBg="0"/>
      <p:bldP spid="133126" grpId="0" animBg="1"/>
      <p:bldP spid="133127" grpId="0" animBg="1"/>
    </p:bldLst>
  </p:timing>
</p:sld>
</file>

<file path=ppt/slides/slide8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34146" name="Rectangle 2"/>
          <p:cNvSpPr>
            <a:spLocks noGrp="1" noChangeArrowheads="1"/>
          </p:cNvSpPr>
          <p:nvPr>
            <p:ph type="body" sz="half" idx="1"/>
          </p:nvPr>
        </p:nvSpPr>
        <p:spPr>
          <a:xfrm>
            <a:off x="-71438" y="128588"/>
            <a:ext cx="8453438" cy="557212"/>
          </a:xfrm>
        </p:spPr>
        <p:txBody>
          <a:bodyPr/>
          <a:lstStyle/>
          <a:p>
            <a:r>
              <a:rPr lang="en-US" sz="2400" b="1"/>
              <a:t>3.1.2. </a:t>
            </a:r>
            <a:r>
              <a:rPr lang="en-US" sz="2400" b="1" i="1"/>
              <a:t>Mặt chính, phương chính, ứng suất chính</a:t>
            </a:r>
            <a:r>
              <a:rPr lang="en-US" sz="2400" b="1"/>
              <a:t>.</a:t>
            </a:r>
            <a:r>
              <a:rPr lang="en-US" sz="2400"/>
              <a:t> </a:t>
            </a:r>
          </a:p>
        </p:txBody>
      </p:sp>
      <p:grpSp>
        <p:nvGrpSpPr>
          <p:cNvPr id="134147" name="Group 3"/>
          <p:cNvGrpSpPr>
            <a:grpSpLocks/>
          </p:cNvGrpSpPr>
          <p:nvPr/>
        </p:nvGrpSpPr>
        <p:grpSpPr bwMode="auto">
          <a:xfrm>
            <a:off x="228600" y="966788"/>
            <a:ext cx="8915400" cy="946150"/>
            <a:chOff x="144" y="506"/>
            <a:chExt cx="5616" cy="596"/>
          </a:xfrm>
        </p:grpSpPr>
        <p:sp>
          <p:nvSpPr>
            <p:cNvPr id="134148" name="Text Box 4"/>
            <p:cNvSpPr txBox="1">
              <a:spLocks noChangeArrowheads="1"/>
            </p:cNvSpPr>
            <p:nvPr/>
          </p:nvSpPr>
          <p:spPr bwMode="auto">
            <a:xfrm>
              <a:off x="144" y="506"/>
              <a:ext cx="5616" cy="5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t>Quy ước                      đặc trưng cho trạng thái ứng suất tại một điểm</a:t>
              </a:r>
              <a:r>
                <a:rPr lang="en-US" sz="2800">
                  <a:solidFill>
                    <a:srgbClr val="000000"/>
                  </a:solidFill>
                </a:rPr>
                <a:t>:</a:t>
              </a:r>
              <a:endParaRPr lang="en-US" sz="2800" i="1">
                <a:solidFill>
                  <a:srgbClr val="FF3300"/>
                </a:solidFill>
              </a:endParaRPr>
            </a:p>
          </p:txBody>
        </p:sp>
        <p:graphicFrame>
          <p:nvGraphicFramePr>
            <p:cNvPr id="134149" name="Object 5"/>
            <p:cNvGraphicFramePr>
              <a:graphicFrameLocks noChangeAspect="1"/>
            </p:cNvGraphicFramePr>
            <p:nvPr/>
          </p:nvGraphicFramePr>
          <p:xfrm>
            <a:off x="1313" y="536"/>
            <a:ext cx="1231" cy="264"/>
          </p:xfrm>
          <a:graphic>
            <a:graphicData uri="http://schemas.openxmlformats.org/presentationml/2006/ole">
              <mc:AlternateContent xmlns:mc="http://schemas.openxmlformats.org/markup-compatibility/2006">
                <mc:Choice xmlns:v="urn:schemas-microsoft-com:vml" Requires="v">
                  <p:oleObj spid="_x0000_s134269" name="Document" r:id="rId3" imgW="1273680" imgH="241200" progId="Word.Document.8">
                    <p:embed/>
                  </p:oleObj>
                </mc:Choice>
                <mc:Fallback>
                  <p:oleObj name="Document" r:id="rId3" imgW="1273680" imgH="241200" progId="Word.Document.8">
                    <p:embed/>
                    <p:pic>
                      <p:nvPicPr>
                        <p:cNvPr id="0"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13" y="536"/>
                          <a:ext cx="1231" cy="2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134150" name="Text Box 6"/>
          <p:cNvSpPr txBox="1">
            <a:spLocks noChangeArrowheads="1"/>
          </p:cNvSpPr>
          <p:nvPr/>
        </p:nvSpPr>
        <p:spPr bwMode="auto">
          <a:xfrm>
            <a:off x="92075" y="2943225"/>
            <a:ext cx="3489325"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b="1"/>
              <a:t>3.2. Trạng thái </a:t>
            </a:r>
          </a:p>
          <a:p>
            <a:pPr algn="l"/>
            <a:r>
              <a:rPr lang="en-US" sz="2800" b="1"/>
              <a:t>ứng suất phẳng</a:t>
            </a:r>
            <a:r>
              <a:rPr lang="en-US" sz="2800"/>
              <a:t>.</a:t>
            </a:r>
            <a:r>
              <a:rPr lang="en-US" sz="2800">
                <a:solidFill>
                  <a:srgbClr val="800000"/>
                </a:solidFill>
              </a:rPr>
              <a:t> </a:t>
            </a:r>
          </a:p>
        </p:txBody>
      </p:sp>
      <p:sp>
        <p:nvSpPr>
          <p:cNvPr id="134151" name="Text Box 7"/>
          <p:cNvSpPr txBox="1">
            <a:spLocks noChangeArrowheads="1"/>
          </p:cNvSpPr>
          <p:nvPr/>
        </p:nvSpPr>
        <p:spPr bwMode="auto">
          <a:xfrm>
            <a:off x="169863" y="3733800"/>
            <a:ext cx="3876675"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006600"/>
                </a:solidFill>
              </a:rPr>
              <a:t>3.2.1. </a:t>
            </a:r>
            <a:r>
              <a:rPr lang="en-US" sz="2800" b="1" i="1">
                <a:solidFill>
                  <a:srgbClr val="006600"/>
                </a:solidFill>
              </a:rPr>
              <a:t>Định lý đối ứng </a:t>
            </a:r>
          </a:p>
          <a:p>
            <a:pPr algn="l"/>
            <a:r>
              <a:rPr lang="en-US" sz="2800" b="1" i="1">
                <a:solidFill>
                  <a:srgbClr val="006600"/>
                </a:solidFill>
              </a:rPr>
              <a:t>của  ứng suất tiếp</a:t>
            </a:r>
            <a:r>
              <a:rPr lang="en-US" sz="2800">
                <a:solidFill>
                  <a:srgbClr val="006600"/>
                </a:solidFill>
              </a:rPr>
              <a:t>. </a:t>
            </a:r>
          </a:p>
        </p:txBody>
      </p:sp>
      <p:sp>
        <p:nvSpPr>
          <p:cNvPr id="134152" name="Text Box 8"/>
          <p:cNvSpPr txBox="1">
            <a:spLocks noChangeArrowheads="1"/>
          </p:cNvSpPr>
          <p:nvPr/>
        </p:nvSpPr>
        <p:spPr bwMode="auto">
          <a:xfrm>
            <a:off x="19050" y="4586288"/>
            <a:ext cx="3425825"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Quy ước về dấu của</a:t>
            </a:r>
          </a:p>
          <a:p>
            <a:pPr algn="l"/>
            <a:r>
              <a:rPr lang="en-US" sz="2800"/>
              <a:t> ư.s.tiếp</a:t>
            </a:r>
          </a:p>
        </p:txBody>
      </p:sp>
      <p:graphicFrame>
        <p:nvGraphicFramePr>
          <p:cNvPr id="134153" name="Object 9"/>
          <p:cNvGraphicFramePr>
            <a:graphicFrameLocks noChangeAspect="1"/>
          </p:cNvGraphicFramePr>
          <p:nvPr/>
        </p:nvGraphicFramePr>
        <p:xfrm>
          <a:off x="371475" y="5326063"/>
          <a:ext cx="7315200" cy="1006475"/>
        </p:xfrm>
        <a:graphic>
          <a:graphicData uri="http://schemas.openxmlformats.org/presentationml/2006/ole">
            <mc:AlternateContent xmlns:mc="http://schemas.openxmlformats.org/markup-compatibility/2006">
              <mc:Choice xmlns:v="urn:schemas-microsoft-com:vml" Requires="v">
                <p:oleObj spid="_x0000_s134270" name="Document" r:id="rId5" imgW="3933444" imgH="501091" progId="Word.Document.8">
                  <p:embed/>
                </p:oleObj>
              </mc:Choice>
              <mc:Fallback>
                <p:oleObj name="Document" r:id="rId5" imgW="3933444" imgH="501091" progId="Word.Document.8">
                  <p:embed/>
                  <p:pic>
                    <p:nvPicPr>
                      <p:cNvPr id="0" name="Object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71475" y="5326063"/>
                        <a:ext cx="7315200" cy="100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34154" name="Text Box 10"/>
          <p:cNvSpPr txBox="1">
            <a:spLocks noChangeArrowheads="1"/>
          </p:cNvSpPr>
          <p:nvPr/>
        </p:nvSpPr>
        <p:spPr bwMode="auto">
          <a:xfrm>
            <a:off x="146050" y="5721350"/>
            <a:ext cx="8736013"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b="1" i="1">
                <a:solidFill>
                  <a:srgbClr val="336600"/>
                </a:solidFill>
              </a:rPr>
              <a:t>Định lý đối ứng </a:t>
            </a:r>
            <a:r>
              <a:rPr lang="en-US" sz="2800" i="1">
                <a:solidFill>
                  <a:srgbClr val="336600"/>
                </a:solidFill>
              </a:rPr>
              <a:t> </a:t>
            </a:r>
            <a:r>
              <a:rPr lang="en-US" sz="2800">
                <a:solidFill>
                  <a:srgbClr val="336600"/>
                </a:solidFill>
              </a:rPr>
              <a:t>: </a:t>
            </a:r>
            <a:r>
              <a:rPr lang="en-US" sz="2800" b="1">
                <a:solidFill>
                  <a:srgbClr val="0000CC"/>
                </a:solidFill>
              </a:rPr>
              <a:t>ứng suất tiếp trên hai mặt vuông góc với nhau có cùng trị số nhưng ngược dấu.</a:t>
            </a:r>
            <a:r>
              <a:rPr lang="en-US" sz="2800">
                <a:solidFill>
                  <a:srgbClr val="336600"/>
                </a:solidFill>
              </a:rPr>
              <a:t> </a:t>
            </a:r>
          </a:p>
        </p:txBody>
      </p:sp>
      <p:sp>
        <p:nvSpPr>
          <p:cNvPr id="134155" name="Text Box 11"/>
          <p:cNvSpPr txBox="1">
            <a:spLocks noChangeArrowheads="1"/>
          </p:cNvSpPr>
          <p:nvPr/>
        </p:nvSpPr>
        <p:spPr bwMode="auto">
          <a:xfrm>
            <a:off x="7685088" y="5318125"/>
            <a:ext cx="895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(3. 1)</a:t>
            </a:r>
          </a:p>
        </p:txBody>
      </p:sp>
      <p:grpSp>
        <p:nvGrpSpPr>
          <p:cNvPr id="134156" name="Group 12"/>
          <p:cNvGrpSpPr>
            <a:grpSpLocks/>
          </p:cNvGrpSpPr>
          <p:nvPr/>
        </p:nvGrpSpPr>
        <p:grpSpPr bwMode="auto">
          <a:xfrm>
            <a:off x="6838950" y="1993900"/>
            <a:ext cx="2200275" cy="1258888"/>
            <a:chOff x="4254" y="723"/>
            <a:chExt cx="1386" cy="793"/>
          </a:xfrm>
        </p:grpSpPr>
        <p:sp>
          <p:nvSpPr>
            <p:cNvPr id="134157" name="Line 13"/>
            <p:cNvSpPr>
              <a:spLocks noChangeShapeType="1"/>
            </p:cNvSpPr>
            <p:nvPr/>
          </p:nvSpPr>
          <p:spPr bwMode="auto">
            <a:xfrm>
              <a:off x="5094" y="963"/>
              <a:ext cx="0" cy="55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158" name="Line 14"/>
            <p:cNvSpPr>
              <a:spLocks noChangeShapeType="1"/>
            </p:cNvSpPr>
            <p:nvPr/>
          </p:nvSpPr>
          <p:spPr bwMode="auto">
            <a:xfrm>
              <a:off x="4518" y="963"/>
              <a:ext cx="0" cy="55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159" name="Line 15"/>
            <p:cNvSpPr>
              <a:spLocks noChangeShapeType="1"/>
            </p:cNvSpPr>
            <p:nvPr/>
          </p:nvSpPr>
          <p:spPr bwMode="auto">
            <a:xfrm>
              <a:off x="4518" y="963"/>
              <a:ext cx="57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160" name="Line 16"/>
            <p:cNvSpPr>
              <a:spLocks noChangeShapeType="1"/>
            </p:cNvSpPr>
            <p:nvPr/>
          </p:nvSpPr>
          <p:spPr bwMode="auto">
            <a:xfrm>
              <a:off x="4524" y="1509"/>
              <a:ext cx="57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161" name="Line 17"/>
            <p:cNvSpPr>
              <a:spLocks noChangeShapeType="1"/>
            </p:cNvSpPr>
            <p:nvPr/>
          </p:nvSpPr>
          <p:spPr bwMode="auto">
            <a:xfrm>
              <a:off x="4806" y="723"/>
              <a:ext cx="57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162" name="Line 18"/>
            <p:cNvSpPr>
              <a:spLocks noChangeShapeType="1"/>
            </p:cNvSpPr>
            <p:nvPr/>
          </p:nvSpPr>
          <p:spPr bwMode="auto">
            <a:xfrm flipH="1">
              <a:off x="4518" y="723"/>
              <a:ext cx="288" cy="24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163" name="Line 19"/>
            <p:cNvSpPr>
              <a:spLocks noChangeShapeType="1"/>
            </p:cNvSpPr>
            <p:nvPr/>
          </p:nvSpPr>
          <p:spPr bwMode="auto">
            <a:xfrm flipH="1">
              <a:off x="5094" y="723"/>
              <a:ext cx="288" cy="24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164" name="Line 20"/>
            <p:cNvSpPr>
              <a:spLocks noChangeShapeType="1"/>
            </p:cNvSpPr>
            <p:nvPr/>
          </p:nvSpPr>
          <p:spPr bwMode="auto">
            <a:xfrm>
              <a:off x="5379" y="726"/>
              <a:ext cx="0" cy="55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165" name="Line 21"/>
            <p:cNvSpPr>
              <a:spLocks noChangeShapeType="1"/>
            </p:cNvSpPr>
            <p:nvPr/>
          </p:nvSpPr>
          <p:spPr bwMode="auto">
            <a:xfrm flipH="1">
              <a:off x="5091" y="1272"/>
              <a:ext cx="288" cy="24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166" name="Line 22"/>
            <p:cNvSpPr>
              <a:spLocks noChangeShapeType="1"/>
            </p:cNvSpPr>
            <p:nvPr/>
          </p:nvSpPr>
          <p:spPr bwMode="auto">
            <a:xfrm>
              <a:off x="4800" y="1278"/>
              <a:ext cx="576"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167" name="Line 23"/>
            <p:cNvSpPr>
              <a:spLocks noChangeShapeType="1"/>
            </p:cNvSpPr>
            <p:nvPr/>
          </p:nvSpPr>
          <p:spPr bwMode="auto">
            <a:xfrm flipH="1">
              <a:off x="4524" y="1263"/>
              <a:ext cx="288" cy="24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168" name="Line 24"/>
            <p:cNvSpPr>
              <a:spLocks noChangeShapeType="1"/>
            </p:cNvSpPr>
            <p:nvPr/>
          </p:nvSpPr>
          <p:spPr bwMode="auto">
            <a:xfrm>
              <a:off x="4806" y="726"/>
              <a:ext cx="0" cy="553"/>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169" name="Line 25"/>
            <p:cNvSpPr>
              <a:spLocks noChangeShapeType="1"/>
            </p:cNvSpPr>
            <p:nvPr/>
          </p:nvSpPr>
          <p:spPr bwMode="auto">
            <a:xfrm>
              <a:off x="5238" y="1119"/>
              <a:ext cx="336" cy="0"/>
            </a:xfrm>
            <a:prstGeom prst="line">
              <a:avLst/>
            </a:prstGeom>
            <a:noFill/>
            <a:ln w="28575">
              <a:solidFill>
                <a:srgbClr val="FF33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170" name="Line 26"/>
            <p:cNvSpPr>
              <a:spLocks noChangeShapeType="1"/>
            </p:cNvSpPr>
            <p:nvPr/>
          </p:nvSpPr>
          <p:spPr bwMode="auto">
            <a:xfrm>
              <a:off x="4314" y="1125"/>
              <a:ext cx="336" cy="0"/>
            </a:xfrm>
            <a:prstGeom prst="line">
              <a:avLst/>
            </a:prstGeom>
            <a:noFill/>
            <a:ln w="19050">
              <a:solidFill>
                <a:srgbClr val="FF3300"/>
              </a:solidFill>
              <a:prstDash val="dash"/>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171" name="Line 27"/>
            <p:cNvSpPr>
              <a:spLocks noChangeShapeType="1"/>
            </p:cNvSpPr>
            <p:nvPr/>
          </p:nvSpPr>
          <p:spPr bwMode="auto">
            <a:xfrm>
              <a:off x="4356" y="1125"/>
              <a:ext cx="144" cy="0"/>
            </a:xfrm>
            <a:prstGeom prst="line">
              <a:avLst/>
            </a:prstGeom>
            <a:noFill/>
            <a:ln w="2857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172" name="Text Box 28"/>
            <p:cNvSpPr txBox="1">
              <a:spLocks noChangeArrowheads="1"/>
            </p:cNvSpPr>
            <p:nvPr/>
          </p:nvSpPr>
          <p:spPr bwMode="auto">
            <a:xfrm>
              <a:off x="5334" y="837"/>
              <a:ext cx="30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solidFill>
                    <a:srgbClr val="FF3300"/>
                  </a:solidFill>
                </a:rPr>
                <a:t>σ</a:t>
              </a:r>
              <a:r>
                <a:rPr lang="en-US" b="1" baseline="-25000">
                  <a:solidFill>
                    <a:srgbClr val="FF3300"/>
                  </a:solidFill>
                </a:rPr>
                <a:t>1</a:t>
              </a:r>
              <a:endParaRPr lang="el-GR" b="1" baseline="-25000">
                <a:solidFill>
                  <a:srgbClr val="FF3300"/>
                </a:solidFill>
              </a:endParaRPr>
            </a:p>
          </p:txBody>
        </p:sp>
        <p:sp>
          <p:nvSpPr>
            <p:cNvPr id="134173" name="Text Box 29"/>
            <p:cNvSpPr txBox="1">
              <a:spLocks noChangeArrowheads="1"/>
            </p:cNvSpPr>
            <p:nvPr/>
          </p:nvSpPr>
          <p:spPr bwMode="auto">
            <a:xfrm>
              <a:off x="4254" y="855"/>
              <a:ext cx="30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solidFill>
                    <a:srgbClr val="FF3300"/>
                  </a:solidFill>
                </a:rPr>
                <a:t>σ</a:t>
              </a:r>
              <a:r>
                <a:rPr lang="en-US" b="1" baseline="-25000">
                  <a:solidFill>
                    <a:srgbClr val="FF3300"/>
                  </a:solidFill>
                </a:rPr>
                <a:t>1</a:t>
              </a:r>
              <a:endParaRPr lang="el-GR" b="1" baseline="-25000">
                <a:solidFill>
                  <a:srgbClr val="FF3300"/>
                </a:solidFill>
              </a:endParaRPr>
            </a:p>
          </p:txBody>
        </p:sp>
      </p:grpSp>
      <p:grpSp>
        <p:nvGrpSpPr>
          <p:cNvPr id="134174" name="Group 30"/>
          <p:cNvGrpSpPr>
            <a:grpSpLocks/>
          </p:cNvGrpSpPr>
          <p:nvPr/>
        </p:nvGrpSpPr>
        <p:grpSpPr bwMode="auto">
          <a:xfrm>
            <a:off x="4714875" y="1514475"/>
            <a:ext cx="2219325" cy="2028825"/>
            <a:chOff x="2763" y="468"/>
            <a:chExt cx="1398" cy="1278"/>
          </a:xfrm>
        </p:grpSpPr>
        <p:sp>
          <p:nvSpPr>
            <p:cNvPr id="134175" name="Text Box 31"/>
            <p:cNvSpPr txBox="1">
              <a:spLocks noChangeArrowheads="1"/>
            </p:cNvSpPr>
            <p:nvPr/>
          </p:nvSpPr>
          <p:spPr bwMode="auto">
            <a:xfrm>
              <a:off x="3447" y="468"/>
              <a:ext cx="30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t>σ</a:t>
              </a:r>
              <a:r>
                <a:rPr lang="en-US" b="1" baseline="-25000"/>
                <a:t>2</a:t>
              </a:r>
              <a:endParaRPr lang="el-GR" b="1" baseline="-25000"/>
            </a:p>
          </p:txBody>
        </p:sp>
        <p:sp>
          <p:nvSpPr>
            <p:cNvPr id="134176" name="Line 32"/>
            <p:cNvSpPr>
              <a:spLocks noChangeShapeType="1"/>
            </p:cNvSpPr>
            <p:nvPr/>
          </p:nvSpPr>
          <p:spPr bwMode="auto">
            <a:xfrm>
              <a:off x="3615" y="996"/>
              <a:ext cx="0" cy="55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177" name="Line 33"/>
            <p:cNvSpPr>
              <a:spLocks noChangeShapeType="1"/>
            </p:cNvSpPr>
            <p:nvPr/>
          </p:nvSpPr>
          <p:spPr bwMode="auto">
            <a:xfrm>
              <a:off x="3039" y="996"/>
              <a:ext cx="0" cy="55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178" name="Line 34"/>
            <p:cNvSpPr>
              <a:spLocks noChangeShapeType="1"/>
            </p:cNvSpPr>
            <p:nvPr/>
          </p:nvSpPr>
          <p:spPr bwMode="auto">
            <a:xfrm>
              <a:off x="3039" y="996"/>
              <a:ext cx="57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179" name="Line 35"/>
            <p:cNvSpPr>
              <a:spLocks noChangeShapeType="1"/>
            </p:cNvSpPr>
            <p:nvPr/>
          </p:nvSpPr>
          <p:spPr bwMode="auto">
            <a:xfrm>
              <a:off x="3045" y="1542"/>
              <a:ext cx="57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180" name="Line 36"/>
            <p:cNvSpPr>
              <a:spLocks noChangeShapeType="1"/>
            </p:cNvSpPr>
            <p:nvPr/>
          </p:nvSpPr>
          <p:spPr bwMode="auto">
            <a:xfrm>
              <a:off x="3327" y="756"/>
              <a:ext cx="57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181" name="Line 37"/>
            <p:cNvSpPr>
              <a:spLocks noChangeShapeType="1"/>
            </p:cNvSpPr>
            <p:nvPr/>
          </p:nvSpPr>
          <p:spPr bwMode="auto">
            <a:xfrm flipH="1">
              <a:off x="3039" y="756"/>
              <a:ext cx="288" cy="24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182" name="Line 38"/>
            <p:cNvSpPr>
              <a:spLocks noChangeShapeType="1"/>
            </p:cNvSpPr>
            <p:nvPr/>
          </p:nvSpPr>
          <p:spPr bwMode="auto">
            <a:xfrm flipH="1">
              <a:off x="3615" y="756"/>
              <a:ext cx="288" cy="24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183" name="Line 39"/>
            <p:cNvSpPr>
              <a:spLocks noChangeShapeType="1"/>
            </p:cNvSpPr>
            <p:nvPr/>
          </p:nvSpPr>
          <p:spPr bwMode="auto">
            <a:xfrm>
              <a:off x="3900" y="759"/>
              <a:ext cx="0" cy="55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184" name="Line 40"/>
            <p:cNvSpPr>
              <a:spLocks noChangeShapeType="1"/>
            </p:cNvSpPr>
            <p:nvPr/>
          </p:nvSpPr>
          <p:spPr bwMode="auto">
            <a:xfrm flipH="1">
              <a:off x="3612" y="1305"/>
              <a:ext cx="288" cy="24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185" name="Line 41"/>
            <p:cNvSpPr>
              <a:spLocks noChangeShapeType="1"/>
            </p:cNvSpPr>
            <p:nvPr/>
          </p:nvSpPr>
          <p:spPr bwMode="auto">
            <a:xfrm>
              <a:off x="3327" y="756"/>
              <a:ext cx="0" cy="553"/>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186" name="Line 42"/>
            <p:cNvSpPr>
              <a:spLocks noChangeShapeType="1"/>
            </p:cNvSpPr>
            <p:nvPr/>
          </p:nvSpPr>
          <p:spPr bwMode="auto">
            <a:xfrm flipH="1">
              <a:off x="3045" y="1296"/>
              <a:ext cx="288" cy="24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187" name="Line 43"/>
            <p:cNvSpPr>
              <a:spLocks noChangeShapeType="1"/>
            </p:cNvSpPr>
            <p:nvPr/>
          </p:nvSpPr>
          <p:spPr bwMode="auto">
            <a:xfrm>
              <a:off x="3318" y="1305"/>
              <a:ext cx="576"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188" name="Line 44"/>
            <p:cNvSpPr>
              <a:spLocks noChangeShapeType="1"/>
            </p:cNvSpPr>
            <p:nvPr/>
          </p:nvSpPr>
          <p:spPr bwMode="auto">
            <a:xfrm>
              <a:off x="3759" y="1170"/>
              <a:ext cx="336" cy="0"/>
            </a:xfrm>
            <a:prstGeom prst="line">
              <a:avLst/>
            </a:prstGeom>
            <a:noFill/>
            <a:ln w="2857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189" name="Line 45"/>
            <p:cNvSpPr>
              <a:spLocks noChangeShapeType="1"/>
            </p:cNvSpPr>
            <p:nvPr/>
          </p:nvSpPr>
          <p:spPr bwMode="auto">
            <a:xfrm>
              <a:off x="2847" y="1170"/>
              <a:ext cx="336" cy="0"/>
            </a:xfrm>
            <a:prstGeom prst="line">
              <a:avLst/>
            </a:prstGeom>
            <a:noFill/>
            <a:ln w="28575">
              <a:solidFill>
                <a:srgbClr val="FF0000"/>
              </a:solidFill>
              <a:prstDash val="dash"/>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190" name="Line 46"/>
            <p:cNvSpPr>
              <a:spLocks noChangeShapeType="1"/>
            </p:cNvSpPr>
            <p:nvPr/>
          </p:nvSpPr>
          <p:spPr bwMode="auto">
            <a:xfrm>
              <a:off x="2889" y="1170"/>
              <a:ext cx="144" cy="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191" name="Line 47"/>
            <p:cNvSpPr>
              <a:spLocks noChangeShapeType="1"/>
            </p:cNvSpPr>
            <p:nvPr/>
          </p:nvSpPr>
          <p:spPr bwMode="auto">
            <a:xfrm>
              <a:off x="3471" y="594"/>
              <a:ext cx="0" cy="288"/>
            </a:xfrm>
            <a:prstGeom prst="line">
              <a:avLst/>
            </a:prstGeom>
            <a:noFill/>
            <a:ln w="28575">
              <a:solidFill>
                <a:schemeClr val="tx1"/>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192" name="Line 48"/>
            <p:cNvSpPr>
              <a:spLocks noChangeShapeType="1"/>
            </p:cNvSpPr>
            <p:nvPr/>
          </p:nvSpPr>
          <p:spPr bwMode="auto">
            <a:xfrm>
              <a:off x="3459" y="1434"/>
              <a:ext cx="0" cy="288"/>
            </a:xfrm>
            <a:prstGeom prst="line">
              <a:avLst/>
            </a:prstGeom>
            <a:noFill/>
            <a:ln w="19050">
              <a:solidFill>
                <a:schemeClr val="tx1"/>
              </a:solidFill>
              <a:prstDash val="dash"/>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193" name="Line 49"/>
            <p:cNvSpPr>
              <a:spLocks noChangeShapeType="1"/>
            </p:cNvSpPr>
            <p:nvPr/>
          </p:nvSpPr>
          <p:spPr bwMode="auto">
            <a:xfrm>
              <a:off x="3459" y="1566"/>
              <a:ext cx="0" cy="9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194" name="Text Box 50"/>
            <p:cNvSpPr txBox="1">
              <a:spLocks noChangeArrowheads="1"/>
            </p:cNvSpPr>
            <p:nvPr/>
          </p:nvSpPr>
          <p:spPr bwMode="auto">
            <a:xfrm>
              <a:off x="2763" y="883"/>
              <a:ext cx="30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FF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solidFill>
                    <a:srgbClr val="FF0000"/>
                  </a:solidFill>
                </a:rPr>
                <a:t>σ</a:t>
              </a:r>
              <a:r>
                <a:rPr lang="en-US" b="1" baseline="-25000">
                  <a:solidFill>
                    <a:srgbClr val="FF0000"/>
                  </a:solidFill>
                </a:rPr>
                <a:t>1</a:t>
              </a:r>
              <a:endParaRPr lang="el-GR" b="1" baseline="-25000">
                <a:solidFill>
                  <a:srgbClr val="FF0000"/>
                </a:solidFill>
              </a:endParaRPr>
            </a:p>
          </p:txBody>
        </p:sp>
        <p:sp>
          <p:nvSpPr>
            <p:cNvPr id="134195" name="Text Box 51"/>
            <p:cNvSpPr txBox="1">
              <a:spLocks noChangeArrowheads="1"/>
            </p:cNvSpPr>
            <p:nvPr/>
          </p:nvSpPr>
          <p:spPr bwMode="auto">
            <a:xfrm>
              <a:off x="3855" y="876"/>
              <a:ext cx="30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solidFill>
                    <a:srgbClr val="FF0000"/>
                  </a:solidFill>
                </a:rPr>
                <a:t>σ</a:t>
              </a:r>
              <a:r>
                <a:rPr lang="en-US" b="1" baseline="-25000">
                  <a:solidFill>
                    <a:srgbClr val="FF0000"/>
                  </a:solidFill>
                </a:rPr>
                <a:t>1</a:t>
              </a:r>
              <a:endParaRPr lang="el-GR" b="1" baseline="-25000">
                <a:solidFill>
                  <a:srgbClr val="FF0000"/>
                </a:solidFill>
              </a:endParaRPr>
            </a:p>
          </p:txBody>
        </p:sp>
        <p:sp>
          <p:nvSpPr>
            <p:cNvPr id="134196" name="Text Box 52"/>
            <p:cNvSpPr txBox="1">
              <a:spLocks noChangeArrowheads="1"/>
            </p:cNvSpPr>
            <p:nvPr/>
          </p:nvSpPr>
          <p:spPr bwMode="auto">
            <a:xfrm>
              <a:off x="3183" y="1458"/>
              <a:ext cx="30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t>σ</a:t>
              </a:r>
              <a:r>
                <a:rPr lang="en-US" b="1" baseline="-25000"/>
                <a:t>2</a:t>
              </a:r>
              <a:endParaRPr lang="el-GR" b="1" baseline="-25000"/>
            </a:p>
          </p:txBody>
        </p:sp>
      </p:grpSp>
      <p:grpSp>
        <p:nvGrpSpPr>
          <p:cNvPr id="134197" name="Group 53"/>
          <p:cNvGrpSpPr>
            <a:grpSpLocks/>
          </p:cNvGrpSpPr>
          <p:nvPr/>
        </p:nvGrpSpPr>
        <p:grpSpPr bwMode="auto">
          <a:xfrm>
            <a:off x="2528888" y="1528763"/>
            <a:ext cx="2324100" cy="2057400"/>
            <a:chOff x="1254" y="567"/>
            <a:chExt cx="1464" cy="1296"/>
          </a:xfrm>
        </p:grpSpPr>
        <p:sp>
          <p:nvSpPr>
            <p:cNvPr id="134198" name="Line 54"/>
            <p:cNvSpPr>
              <a:spLocks noChangeShapeType="1"/>
            </p:cNvSpPr>
            <p:nvPr/>
          </p:nvSpPr>
          <p:spPr bwMode="auto">
            <a:xfrm>
              <a:off x="1968" y="1521"/>
              <a:ext cx="0" cy="288"/>
            </a:xfrm>
            <a:prstGeom prst="line">
              <a:avLst/>
            </a:prstGeom>
            <a:noFill/>
            <a:ln w="19050">
              <a:solidFill>
                <a:schemeClr val="tx1"/>
              </a:solidFill>
              <a:prstDash val="dash"/>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199" name="Line 55"/>
            <p:cNvSpPr>
              <a:spLocks noChangeShapeType="1"/>
            </p:cNvSpPr>
            <p:nvPr/>
          </p:nvSpPr>
          <p:spPr bwMode="auto">
            <a:xfrm>
              <a:off x="2142" y="1095"/>
              <a:ext cx="0" cy="55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200" name="Line 56"/>
            <p:cNvSpPr>
              <a:spLocks noChangeShapeType="1"/>
            </p:cNvSpPr>
            <p:nvPr/>
          </p:nvSpPr>
          <p:spPr bwMode="auto">
            <a:xfrm>
              <a:off x="1566" y="1095"/>
              <a:ext cx="0" cy="55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201" name="Line 57"/>
            <p:cNvSpPr>
              <a:spLocks noChangeShapeType="1"/>
            </p:cNvSpPr>
            <p:nvPr/>
          </p:nvSpPr>
          <p:spPr bwMode="auto">
            <a:xfrm>
              <a:off x="1566" y="1095"/>
              <a:ext cx="57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202" name="Line 58"/>
            <p:cNvSpPr>
              <a:spLocks noChangeShapeType="1"/>
            </p:cNvSpPr>
            <p:nvPr/>
          </p:nvSpPr>
          <p:spPr bwMode="auto">
            <a:xfrm>
              <a:off x="1572" y="1641"/>
              <a:ext cx="57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203" name="Line 59"/>
            <p:cNvSpPr>
              <a:spLocks noChangeShapeType="1"/>
            </p:cNvSpPr>
            <p:nvPr/>
          </p:nvSpPr>
          <p:spPr bwMode="auto">
            <a:xfrm>
              <a:off x="1854" y="855"/>
              <a:ext cx="57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204" name="Line 60"/>
            <p:cNvSpPr>
              <a:spLocks noChangeShapeType="1"/>
            </p:cNvSpPr>
            <p:nvPr/>
          </p:nvSpPr>
          <p:spPr bwMode="auto">
            <a:xfrm flipH="1">
              <a:off x="1566" y="855"/>
              <a:ext cx="288" cy="24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205" name="Line 61"/>
            <p:cNvSpPr>
              <a:spLocks noChangeShapeType="1"/>
            </p:cNvSpPr>
            <p:nvPr/>
          </p:nvSpPr>
          <p:spPr bwMode="auto">
            <a:xfrm flipH="1">
              <a:off x="2142" y="855"/>
              <a:ext cx="288" cy="24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206" name="Line 62"/>
            <p:cNvSpPr>
              <a:spLocks noChangeShapeType="1"/>
            </p:cNvSpPr>
            <p:nvPr/>
          </p:nvSpPr>
          <p:spPr bwMode="auto">
            <a:xfrm>
              <a:off x="2427" y="858"/>
              <a:ext cx="0" cy="55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207" name="Line 63"/>
            <p:cNvSpPr>
              <a:spLocks noChangeShapeType="1"/>
            </p:cNvSpPr>
            <p:nvPr/>
          </p:nvSpPr>
          <p:spPr bwMode="auto">
            <a:xfrm flipH="1">
              <a:off x="2139" y="1404"/>
              <a:ext cx="288" cy="24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208" name="Line 64"/>
            <p:cNvSpPr>
              <a:spLocks noChangeShapeType="1"/>
            </p:cNvSpPr>
            <p:nvPr/>
          </p:nvSpPr>
          <p:spPr bwMode="auto">
            <a:xfrm>
              <a:off x="1854" y="858"/>
              <a:ext cx="0" cy="553"/>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209" name="Line 65"/>
            <p:cNvSpPr>
              <a:spLocks noChangeShapeType="1"/>
            </p:cNvSpPr>
            <p:nvPr/>
          </p:nvSpPr>
          <p:spPr bwMode="auto">
            <a:xfrm flipH="1">
              <a:off x="1563" y="1404"/>
              <a:ext cx="288" cy="24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210" name="Line 66"/>
            <p:cNvSpPr>
              <a:spLocks noChangeShapeType="1"/>
            </p:cNvSpPr>
            <p:nvPr/>
          </p:nvSpPr>
          <p:spPr bwMode="auto">
            <a:xfrm>
              <a:off x="1848" y="1401"/>
              <a:ext cx="576"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211" name="Line 67"/>
            <p:cNvSpPr>
              <a:spLocks noChangeShapeType="1"/>
            </p:cNvSpPr>
            <p:nvPr/>
          </p:nvSpPr>
          <p:spPr bwMode="auto">
            <a:xfrm>
              <a:off x="1998" y="663"/>
              <a:ext cx="0" cy="288"/>
            </a:xfrm>
            <a:prstGeom prst="line">
              <a:avLst/>
            </a:prstGeom>
            <a:noFill/>
            <a:ln w="28575">
              <a:solidFill>
                <a:schemeClr val="tx1"/>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212" name="Line 68"/>
            <p:cNvSpPr>
              <a:spLocks noChangeShapeType="1"/>
            </p:cNvSpPr>
            <p:nvPr/>
          </p:nvSpPr>
          <p:spPr bwMode="auto">
            <a:xfrm>
              <a:off x="1968" y="1671"/>
              <a:ext cx="0" cy="9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213" name="Line 69"/>
            <p:cNvSpPr>
              <a:spLocks noChangeShapeType="1"/>
            </p:cNvSpPr>
            <p:nvPr/>
          </p:nvSpPr>
          <p:spPr bwMode="auto">
            <a:xfrm>
              <a:off x="1374" y="1287"/>
              <a:ext cx="336" cy="0"/>
            </a:xfrm>
            <a:prstGeom prst="line">
              <a:avLst/>
            </a:prstGeom>
            <a:noFill/>
            <a:ln w="19050">
              <a:solidFill>
                <a:srgbClr val="FF0000"/>
              </a:solidFill>
              <a:prstDash val="dash"/>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214" name="Line 70"/>
            <p:cNvSpPr>
              <a:spLocks noChangeShapeType="1"/>
            </p:cNvSpPr>
            <p:nvPr/>
          </p:nvSpPr>
          <p:spPr bwMode="auto">
            <a:xfrm>
              <a:off x="1422" y="1287"/>
              <a:ext cx="144" cy="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215" name="Line 71"/>
            <p:cNvSpPr>
              <a:spLocks noChangeShapeType="1"/>
            </p:cNvSpPr>
            <p:nvPr/>
          </p:nvSpPr>
          <p:spPr bwMode="auto">
            <a:xfrm>
              <a:off x="2292" y="1275"/>
              <a:ext cx="336" cy="0"/>
            </a:xfrm>
            <a:prstGeom prst="line">
              <a:avLst/>
            </a:prstGeom>
            <a:noFill/>
            <a:ln w="2857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216" name="Line 72"/>
            <p:cNvSpPr>
              <a:spLocks noChangeShapeType="1"/>
            </p:cNvSpPr>
            <p:nvPr/>
          </p:nvSpPr>
          <p:spPr bwMode="auto">
            <a:xfrm flipH="1">
              <a:off x="1512" y="1377"/>
              <a:ext cx="305" cy="242"/>
            </a:xfrm>
            <a:prstGeom prst="line">
              <a:avLst/>
            </a:prstGeom>
            <a:noFill/>
            <a:ln w="28575">
              <a:solidFill>
                <a:srgbClr val="000099"/>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217" name="Line 73"/>
            <p:cNvSpPr>
              <a:spLocks noChangeShapeType="1"/>
            </p:cNvSpPr>
            <p:nvPr/>
          </p:nvSpPr>
          <p:spPr bwMode="auto">
            <a:xfrm flipH="1">
              <a:off x="2178" y="867"/>
              <a:ext cx="317" cy="253"/>
            </a:xfrm>
            <a:prstGeom prst="line">
              <a:avLst/>
            </a:prstGeom>
            <a:noFill/>
            <a:ln w="19050">
              <a:solidFill>
                <a:srgbClr val="000099"/>
              </a:solidFill>
              <a:prstDash val="dash"/>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218" name="Text Box 74"/>
            <p:cNvSpPr txBox="1">
              <a:spLocks noChangeArrowheads="1"/>
            </p:cNvSpPr>
            <p:nvPr/>
          </p:nvSpPr>
          <p:spPr bwMode="auto">
            <a:xfrm>
              <a:off x="1254" y="999"/>
              <a:ext cx="30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solidFill>
                    <a:srgbClr val="FF0000"/>
                  </a:solidFill>
                </a:rPr>
                <a:t>σ</a:t>
              </a:r>
              <a:r>
                <a:rPr lang="en-US" b="1" baseline="-25000">
                  <a:solidFill>
                    <a:srgbClr val="FF0000"/>
                  </a:solidFill>
                </a:rPr>
                <a:t>1</a:t>
              </a:r>
              <a:endParaRPr lang="el-GR" b="1" baseline="-25000">
                <a:solidFill>
                  <a:srgbClr val="FF0000"/>
                </a:solidFill>
              </a:endParaRPr>
            </a:p>
          </p:txBody>
        </p:sp>
        <p:sp>
          <p:nvSpPr>
            <p:cNvPr id="134219" name="Text Box 75"/>
            <p:cNvSpPr txBox="1">
              <a:spLocks noChangeArrowheads="1"/>
            </p:cNvSpPr>
            <p:nvPr/>
          </p:nvSpPr>
          <p:spPr bwMode="auto">
            <a:xfrm>
              <a:off x="2406" y="993"/>
              <a:ext cx="30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solidFill>
                    <a:srgbClr val="FF0000"/>
                  </a:solidFill>
                </a:rPr>
                <a:t>σ</a:t>
              </a:r>
              <a:r>
                <a:rPr lang="en-US" b="1" baseline="-25000">
                  <a:solidFill>
                    <a:srgbClr val="FF0000"/>
                  </a:solidFill>
                </a:rPr>
                <a:t>1</a:t>
              </a:r>
              <a:endParaRPr lang="el-GR" b="1" baseline="-25000">
                <a:solidFill>
                  <a:srgbClr val="FF0000"/>
                </a:solidFill>
              </a:endParaRPr>
            </a:p>
          </p:txBody>
        </p:sp>
        <p:sp>
          <p:nvSpPr>
            <p:cNvPr id="134220" name="Text Box 76"/>
            <p:cNvSpPr txBox="1">
              <a:spLocks noChangeArrowheads="1"/>
            </p:cNvSpPr>
            <p:nvPr/>
          </p:nvSpPr>
          <p:spPr bwMode="auto">
            <a:xfrm>
              <a:off x="1938" y="1575"/>
              <a:ext cx="30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t>σ</a:t>
              </a:r>
              <a:r>
                <a:rPr lang="en-US" b="1" baseline="-25000"/>
                <a:t>2</a:t>
              </a:r>
              <a:endParaRPr lang="el-GR" b="1" baseline="-25000"/>
            </a:p>
          </p:txBody>
        </p:sp>
        <p:sp>
          <p:nvSpPr>
            <p:cNvPr id="134221" name="Text Box 77"/>
            <p:cNvSpPr txBox="1">
              <a:spLocks noChangeArrowheads="1"/>
            </p:cNvSpPr>
            <p:nvPr/>
          </p:nvSpPr>
          <p:spPr bwMode="auto">
            <a:xfrm>
              <a:off x="1968" y="567"/>
              <a:ext cx="30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t>σ</a:t>
              </a:r>
              <a:r>
                <a:rPr lang="en-US" b="1" baseline="-25000"/>
                <a:t>2</a:t>
              </a:r>
              <a:endParaRPr lang="el-GR" b="1" baseline="-25000"/>
            </a:p>
          </p:txBody>
        </p:sp>
        <p:sp>
          <p:nvSpPr>
            <p:cNvPr id="134222" name="Text Box 78"/>
            <p:cNvSpPr txBox="1">
              <a:spLocks noChangeArrowheads="1"/>
            </p:cNvSpPr>
            <p:nvPr/>
          </p:nvSpPr>
          <p:spPr bwMode="auto">
            <a:xfrm>
              <a:off x="2412" y="789"/>
              <a:ext cx="30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solidFill>
                    <a:srgbClr val="0000CC"/>
                  </a:solidFill>
                </a:rPr>
                <a:t>σ</a:t>
              </a:r>
              <a:r>
                <a:rPr lang="en-US" b="1" baseline="-25000">
                  <a:solidFill>
                    <a:srgbClr val="0000CC"/>
                  </a:solidFill>
                </a:rPr>
                <a:t>3</a:t>
              </a:r>
              <a:endParaRPr lang="el-GR" b="1" baseline="-25000">
                <a:solidFill>
                  <a:srgbClr val="0000CC"/>
                </a:solidFill>
              </a:endParaRPr>
            </a:p>
          </p:txBody>
        </p:sp>
        <p:sp>
          <p:nvSpPr>
            <p:cNvPr id="134223" name="Text Box 79"/>
            <p:cNvSpPr txBox="1">
              <a:spLocks noChangeArrowheads="1"/>
            </p:cNvSpPr>
            <p:nvPr/>
          </p:nvSpPr>
          <p:spPr bwMode="auto">
            <a:xfrm>
              <a:off x="1278" y="1317"/>
              <a:ext cx="30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solidFill>
                    <a:srgbClr val="0000CC"/>
                  </a:solidFill>
                </a:rPr>
                <a:t>σ</a:t>
              </a:r>
              <a:r>
                <a:rPr lang="en-US" b="1" baseline="-25000">
                  <a:solidFill>
                    <a:srgbClr val="0000CC"/>
                  </a:solidFill>
                </a:rPr>
                <a:t>3</a:t>
              </a:r>
              <a:endParaRPr lang="el-GR" b="1" baseline="-25000">
                <a:solidFill>
                  <a:srgbClr val="0000CC"/>
                </a:solidFill>
              </a:endParaRPr>
            </a:p>
          </p:txBody>
        </p:sp>
      </p:grpSp>
      <p:sp>
        <p:nvSpPr>
          <p:cNvPr id="134224" name="Text Box 80"/>
          <p:cNvSpPr txBox="1">
            <a:spLocks noChangeArrowheads="1"/>
          </p:cNvSpPr>
          <p:nvPr/>
        </p:nvSpPr>
        <p:spPr bwMode="auto">
          <a:xfrm>
            <a:off x="403225" y="1905000"/>
            <a:ext cx="3711575"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t>Trạng thái </a:t>
            </a:r>
          </a:p>
          <a:p>
            <a:pPr algn="l"/>
            <a:r>
              <a:rPr lang="en-US" sz="2800"/>
              <a:t>ứng suất</a:t>
            </a:r>
          </a:p>
        </p:txBody>
      </p:sp>
      <p:sp>
        <p:nvSpPr>
          <p:cNvPr id="134225" name="Text Box 81"/>
          <p:cNvSpPr txBox="1">
            <a:spLocks noChangeArrowheads="1"/>
          </p:cNvSpPr>
          <p:nvPr/>
        </p:nvSpPr>
        <p:spPr bwMode="auto">
          <a:xfrm>
            <a:off x="4062413" y="3048000"/>
            <a:ext cx="83820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khối</a:t>
            </a:r>
          </a:p>
        </p:txBody>
      </p:sp>
      <p:sp>
        <p:nvSpPr>
          <p:cNvPr id="134226" name="Text Box 82"/>
          <p:cNvSpPr txBox="1">
            <a:spLocks noChangeArrowheads="1"/>
          </p:cNvSpPr>
          <p:nvPr/>
        </p:nvSpPr>
        <p:spPr bwMode="auto">
          <a:xfrm>
            <a:off x="6019800" y="3005138"/>
            <a:ext cx="117633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phẳng</a:t>
            </a:r>
          </a:p>
        </p:txBody>
      </p:sp>
      <p:sp>
        <p:nvSpPr>
          <p:cNvPr id="134227" name="Text Box 83"/>
          <p:cNvSpPr txBox="1">
            <a:spLocks noChangeArrowheads="1"/>
          </p:cNvSpPr>
          <p:nvPr/>
        </p:nvSpPr>
        <p:spPr bwMode="auto">
          <a:xfrm>
            <a:off x="8253413" y="2976563"/>
            <a:ext cx="814387"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đơn</a:t>
            </a:r>
          </a:p>
        </p:txBody>
      </p:sp>
      <p:sp>
        <p:nvSpPr>
          <p:cNvPr id="134228" name="Text Box 84"/>
          <p:cNvSpPr txBox="1">
            <a:spLocks noChangeArrowheads="1"/>
          </p:cNvSpPr>
          <p:nvPr/>
        </p:nvSpPr>
        <p:spPr bwMode="auto">
          <a:xfrm>
            <a:off x="228600" y="511175"/>
            <a:ext cx="867410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00"/>
                </a:solidFill>
              </a:rPr>
              <a:t>Định nghĩa</a:t>
            </a:r>
            <a:r>
              <a:rPr lang="en-US" sz="2800"/>
              <a:t> </a:t>
            </a:r>
            <a:r>
              <a:rPr lang="en-US" sz="2800">
                <a:solidFill>
                  <a:srgbClr val="0000CC"/>
                </a:solidFill>
              </a:rPr>
              <a:t>mặt chính, phương chính, ứng suất chính.</a:t>
            </a:r>
          </a:p>
        </p:txBody>
      </p:sp>
      <p:grpSp>
        <p:nvGrpSpPr>
          <p:cNvPr id="134229" name="Group 85"/>
          <p:cNvGrpSpPr>
            <a:grpSpLocks/>
          </p:cNvGrpSpPr>
          <p:nvPr/>
        </p:nvGrpSpPr>
        <p:grpSpPr bwMode="auto">
          <a:xfrm>
            <a:off x="4343400" y="3657600"/>
            <a:ext cx="1828800" cy="1447800"/>
            <a:chOff x="2976" y="2352"/>
            <a:chExt cx="1152" cy="912"/>
          </a:xfrm>
        </p:grpSpPr>
        <p:sp>
          <p:nvSpPr>
            <p:cNvPr id="134230" name="Rectangle 86"/>
            <p:cNvSpPr>
              <a:spLocks noChangeArrowheads="1"/>
            </p:cNvSpPr>
            <p:nvPr/>
          </p:nvSpPr>
          <p:spPr bwMode="auto">
            <a:xfrm>
              <a:off x="2976" y="2688"/>
              <a:ext cx="768" cy="576"/>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4231" name="Line 87"/>
            <p:cNvSpPr>
              <a:spLocks noChangeShapeType="1"/>
            </p:cNvSpPr>
            <p:nvPr/>
          </p:nvSpPr>
          <p:spPr bwMode="auto">
            <a:xfrm>
              <a:off x="3345" y="2358"/>
              <a:ext cx="768"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232" name="Line 88"/>
            <p:cNvSpPr>
              <a:spLocks noChangeShapeType="1"/>
            </p:cNvSpPr>
            <p:nvPr/>
          </p:nvSpPr>
          <p:spPr bwMode="auto">
            <a:xfrm>
              <a:off x="4128" y="2352"/>
              <a:ext cx="0" cy="57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233" name="Line 89"/>
            <p:cNvSpPr>
              <a:spLocks noChangeShapeType="1"/>
            </p:cNvSpPr>
            <p:nvPr/>
          </p:nvSpPr>
          <p:spPr bwMode="auto">
            <a:xfrm flipH="1">
              <a:off x="2976" y="2352"/>
              <a:ext cx="384" cy="33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234" name="Line 90"/>
            <p:cNvSpPr>
              <a:spLocks noChangeShapeType="1"/>
            </p:cNvSpPr>
            <p:nvPr/>
          </p:nvSpPr>
          <p:spPr bwMode="auto">
            <a:xfrm flipH="1">
              <a:off x="3732" y="2355"/>
              <a:ext cx="384" cy="33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235" name="Line 91"/>
            <p:cNvSpPr>
              <a:spLocks noChangeShapeType="1"/>
            </p:cNvSpPr>
            <p:nvPr/>
          </p:nvSpPr>
          <p:spPr bwMode="auto">
            <a:xfrm flipH="1">
              <a:off x="3744" y="2928"/>
              <a:ext cx="384" cy="33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34236" name="Text Box 92"/>
          <p:cNvSpPr txBox="1">
            <a:spLocks noChangeArrowheads="1"/>
          </p:cNvSpPr>
          <p:nvPr/>
        </p:nvSpPr>
        <p:spPr bwMode="auto">
          <a:xfrm>
            <a:off x="3565525" y="4479925"/>
            <a:ext cx="18415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grpSp>
        <p:nvGrpSpPr>
          <p:cNvPr id="134237" name="Group 93"/>
          <p:cNvGrpSpPr>
            <a:grpSpLocks/>
          </p:cNvGrpSpPr>
          <p:nvPr/>
        </p:nvGrpSpPr>
        <p:grpSpPr bwMode="auto">
          <a:xfrm>
            <a:off x="5467350" y="4124325"/>
            <a:ext cx="1128713" cy="728663"/>
            <a:chOff x="3714" y="2616"/>
            <a:chExt cx="711" cy="459"/>
          </a:xfrm>
        </p:grpSpPr>
        <p:sp>
          <p:nvSpPr>
            <p:cNvPr id="134238" name="Text Box 94"/>
            <p:cNvSpPr txBox="1">
              <a:spLocks noChangeArrowheads="1"/>
            </p:cNvSpPr>
            <p:nvPr/>
          </p:nvSpPr>
          <p:spPr bwMode="auto">
            <a:xfrm>
              <a:off x="4086" y="2706"/>
              <a:ext cx="339"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solidFill>
                    <a:srgbClr val="FF0000"/>
                  </a:solidFill>
                </a:rPr>
                <a:t>σ</a:t>
              </a:r>
              <a:r>
                <a:rPr lang="en-US" sz="2800" b="1" baseline="-25000">
                  <a:solidFill>
                    <a:srgbClr val="FF0000"/>
                  </a:solidFill>
                </a:rPr>
                <a:t>x</a:t>
              </a:r>
              <a:endParaRPr lang="el-GR" sz="2800" b="1" baseline="-25000">
                <a:solidFill>
                  <a:srgbClr val="FF0000"/>
                </a:solidFill>
              </a:endParaRPr>
            </a:p>
          </p:txBody>
        </p:sp>
        <p:sp>
          <p:nvSpPr>
            <p:cNvPr id="134239" name="Line 95"/>
            <p:cNvSpPr>
              <a:spLocks noChangeShapeType="1"/>
            </p:cNvSpPr>
            <p:nvPr/>
          </p:nvSpPr>
          <p:spPr bwMode="auto">
            <a:xfrm>
              <a:off x="3936" y="2805"/>
              <a:ext cx="288" cy="0"/>
            </a:xfrm>
            <a:prstGeom prst="line">
              <a:avLst/>
            </a:prstGeom>
            <a:noFill/>
            <a:ln w="2857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240" name="Line 96"/>
            <p:cNvSpPr>
              <a:spLocks noChangeShapeType="1"/>
            </p:cNvSpPr>
            <p:nvPr/>
          </p:nvSpPr>
          <p:spPr bwMode="auto">
            <a:xfrm>
              <a:off x="3936" y="2616"/>
              <a:ext cx="0" cy="288"/>
            </a:xfrm>
            <a:prstGeom prst="line">
              <a:avLst/>
            </a:prstGeom>
            <a:noFill/>
            <a:ln w="28575">
              <a:solidFill>
                <a:srgbClr val="0000CC"/>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aphicFrame>
          <p:nvGraphicFramePr>
            <p:cNvPr id="134241" name="Object 97"/>
            <p:cNvGraphicFramePr>
              <a:graphicFrameLocks noChangeAspect="1"/>
            </p:cNvGraphicFramePr>
            <p:nvPr/>
          </p:nvGraphicFramePr>
          <p:xfrm>
            <a:off x="3714" y="2724"/>
            <a:ext cx="258" cy="305"/>
          </p:xfrm>
          <a:graphic>
            <a:graphicData uri="http://schemas.openxmlformats.org/presentationml/2006/ole">
              <mc:AlternateContent xmlns:mc="http://schemas.openxmlformats.org/markup-compatibility/2006">
                <mc:Choice xmlns:v="urn:schemas-microsoft-com:vml" Requires="v">
                  <p:oleObj spid="_x0000_s134271" name="Equation" r:id="rId7" imgW="139680" imgH="164880" progId="Equation.3">
                    <p:embed/>
                  </p:oleObj>
                </mc:Choice>
                <mc:Fallback>
                  <p:oleObj name="Equation" r:id="rId7" imgW="139680" imgH="164880" progId="Equation.3">
                    <p:embed/>
                    <p:pic>
                      <p:nvPicPr>
                        <p:cNvPr id="0" name="Object 9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714" y="2724"/>
                          <a:ext cx="258" cy="30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4242" name="Text Box 98"/>
            <p:cNvSpPr txBox="1">
              <a:spLocks noChangeArrowheads="1"/>
            </p:cNvSpPr>
            <p:nvPr/>
          </p:nvSpPr>
          <p:spPr bwMode="auto">
            <a:xfrm>
              <a:off x="3804" y="2844"/>
              <a:ext cx="276"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b="1">
                  <a:solidFill>
                    <a:srgbClr val="0000CC"/>
                  </a:solidFill>
                </a:rPr>
                <a:t>xy</a:t>
              </a:r>
            </a:p>
          </p:txBody>
        </p:sp>
      </p:grpSp>
      <p:grpSp>
        <p:nvGrpSpPr>
          <p:cNvPr id="134243" name="Group 99"/>
          <p:cNvGrpSpPr>
            <a:grpSpLocks/>
          </p:cNvGrpSpPr>
          <p:nvPr/>
        </p:nvGrpSpPr>
        <p:grpSpPr bwMode="auto">
          <a:xfrm>
            <a:off x="4724400" y="3124200"/>
            <a:ext cx="993775" cy="1104900"/>
            <a:chOff x="3208" y="2025"/>
            <a:chExt cx="626" cy="696"/>
          </a:xfrm>
        </p:grpSpPr>
        <p:sp>
          <p:nvSpPr>
            <p:cNvPr id="134244" name="Line 100"/>
            <p:cNvSpPr>
              <a:spLocks noChangeShapeType="1"/>
            </p:cNvSpPr>
            <p:nvPr/>
          </p:nvSpPr>
          <p:spPr bwMode="auto">
            <a:xfrm>
              <a:off x="3408" y="2514"/>
              <a:ext cx="288" cy="0"/>
            </a:xfrm>
            <a:prstGeom prst="line">
              <a:avLst/>
            </a:prstGeom>
            <a:noFill/>
            <a:ln w="28575">
              <a:solidFill>
                <a:srgbClr val="0000CC"/>
              </a:solidFill>
              <a:round/>
              <a:headEnd type="stealth"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245" name="Line 101"/>
            <p:cNvSpPr>
              <a:spLocks noChangeShapeType="1"/>
            </p:cNvSpPr>
            <p:nvPr/>
          </p:nvSpPr>
          <p:spPr bwMode="auto">
            <a:xfrm>
              <a:off x="3552" y="2238"/>
              <a:ext cx="0" cy="288"/>
            </a:xfrm>
            <a:prstGeom prst="line">
              <a:avLst/>
            </a:prstGeom>
            <a:noFill/>
            <a:ln w="28575">
              <a:solidFill>
                <a:srgbClr val="FF0000"/>
              </a:solidFill>
              <a:round/>
              <a:headEnd type="stealth"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246" name="Text Box 102"/>
            <p:cNvSpPr txBox="1">
              <a:spLocks noChangeArrowheads="1"/>
            </p:cNvSpPr>
            <p:nvPr/>
          </p:nvSpPr>
          <p:spPr bwMode="auto">
            <a:xfrm>
              <a:off x="3495" y="2025"/>
              <a:ext cx="339"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solidFill>
                    <a:srgbClr val="FF0000"/>
                  </a:solidFill>
                </a:rPr>
                <a:t>σ</a:t>
              </a:r>
              <a:r>
                <a:rPr lang="en-US" sz="2800" b="1" baseline="-25000">
                  <a:solidFill>
                    <a:srgbClr val="FF0000"/>
                  </a:solidFill>
                </a:rPr>
                <a:t>y</a:t>
              </a:r>
              <a:endParaRPr lang="el-GR" sz="2800" b="1" baseline="-25000">
                <a:solidFill>
                  <a:srgbClr val="FF0000"/>
                </a:solidFill>
              </a:endParaRPr>
            </a:p>
          </p:txBody>
        </p:sp>
        <p:sp>
          <p:nvSpPr>
            <p:cNvPr id="134247" name="Text Box 103"/>
            <p:cNvSpPr txBox="1">
              <a:spLocks noChangeArrowheads="1"/>
            </p:cNvSpPr>
            <p:nvPr/>
          </p:nvSpPr>
          <p:spPr bwMode="auto">
            <a:xfrm>
              <a:off x="3303" y="2490"/>
              <a:ext cx="276"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b="1">
                  <a:solidFill>
                    <a:srgbClr val="0000CC"/>
                  </a:solidFill>
                </a:rPr>
                <a:t>yx</a:t>
              </a:r>
            </a:p>
          </p:txBody>
        </p:sp>
        <p:graphicFrame>
          <p:nvGraphicFramePr>
            <p:cNvPr id="134248" name="Object 104"/>
            <p:cNvGraphicFramePr>
              <a:graphicFrameLocks noChangeAspect="1"/>
            </p:cNvGraphicFramePr>
            <p:nvPr/>
          </p:nvGraphicFramePr>
          <p:xfrm>
            <a:off x="3208" y="2373"/>
            <a:ext cx="258" cy="305"/>
          </p:xfrm>
          <a:graphic>
            <a:graphicData uri="http://schemas.openxmlformats.org/presentationml/2006/ole">
              <mc:AlternateContent xmlns:mc="http://schemas.openxmlformats.org/markup-compatibility/2006">
                <mc:Choice xmlns:v="urn:schemas-microsoft-com:vml" Requires="v">
                  <p:oleObj spid="_x0000_s134272" name="Equation" r:id="rId9" imgW="139680" imgH="164880" progId="Equation.3">
                    <p:embed/>
                  </p:oleObj>
                </mc:Choice>
                <mc:Fallback>
                  <p:oleObj name="Equation" r:id="rId9" imgW="139680" imgH="164880" progId="Equation.3">
                    <p:embed/>
                    <p:pic>
                      <p:nvPicPr>
                        <p:cNvPr id="0" name="Object 10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208" y="2373"/>
                          <a:ext cx="258" cy="30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sp>
        <p:nvSpPr>
          <p:cNvPr id="134249" name="Rectangle 105"/>
          <p:cNvSpPr>
            <a:spLocks noChangeArrowheads="1"/>
          </p:cNvSpPr>
          <p:nvPr/>
        </p:nvSpPr>
        <p:spPr bwMode="auto">
          <a:xfrm>
            <a:off x="7281863" y="3914775"/>
            <a:ext cx="9144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4250" name="Rectangle 106"/>
          <p:cNvSpPr>
            <a:spLocks noChangeArrowheads="1"/>
          </p:cNvSpPr>
          <p:nvPr/>
        </p:nvSpPr>
        <p:spPr bwMode="auto">
          <a:xfrm>
            <a:off x="7129463" y="3990975"/>
            <a:ext cx="914400" cy="914400"/>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134251" name="Group 107"/>
          <p:cNvGrpSpPr>
            <a:grpSpLocks/>
          </p:cNvGrpSpPr>
          <p:nvPr/>
        </p:nvGrpSpPr>
        <p:grpSpPr bwMode="auto">
          <a:xfrm>
            <a:off x="8062913" y="3943350"/>
            <a:ext cx="695325" cy="1052513"/>
            <a:chOff x="5196" y="2466"/>
            <a:chExt cx="438" cy="663"/>
          </a:xfrm>
        </p:grpSpPr>
        <p:sp>
          <p:nvSpPr>
            <p:cNvPr id="134252" name="Line 108"/>
            <p:cNvSpPr>
              <a:spLocks noChangeShapeType="1"/>
            </p:cNvSpPr>
            <p:nvPr/>
          </p:nvSpPr>
          <p:spPr bwMode="auto">
            <a:xfrm>
              <a:off x="5232" y="2784"/>
              <a:ext cx="288" cy="0"/>
            </a:xfrm>
            <a:prstGeom prst="line">
              <a:avLst/>
            </a:prstGeom>
            <a:noFill/>
            <a:ln w="2857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253" name="Text Box 109"/>
            <p:cNvSpPr txBox="1">
              <a:spLocks noChangeArrowheads="1"/>
            </p:cNvSpPr>
            <p:nvPr/>
          </p:nvSpPr>
          <p:spPr bwMode="auto">
            <a:xfrm>
              <a:off x="5295" y="2466"/>
              <a:ext cx="339"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solidFill>
                    <a:srgbClr val="FF0000"/>
                  </a:solidFill>
                </a:rPr>
                <a:t>σ</a:t>
              </a:r>
              <a:r>
                <a:rPr lang="en-US" sz="2800" b="1" baseline="-25000">
                  <a:solidFill>
                    <a:srgbClr val="FF0000"/>
                  </a:solidFill>
                </a:rPr>
                <a:t>x</a:t>
              </a:r>
              <a:endParaRPr lang="el-GR" sz="2800" b="1" baseline="-25000">
                <a:solidFill>
                  <a:srgbClr val="FF0000"/>
                </a:solidFill>
              </a:endParaRPr>
            </a:p>
          </p:txBody>
        </p:sp>
        <p:graphicFrame>
          <p:nvGraphicFramePr>
            <p:cNvPr id="134254" name="Object 110"/>
            <p:cNvGraphicFramePr>
              <a:graphicFrameLocks noChangeAspect="1"/>
            </p:cNvGraphicFramePr>
            <p:nvPr/>
          </p:nvGraphicFramePr>
          <p:xfrm>
            <a:off x="5196" y="2802"/>
            <a:ext cx="258" cy="305"/>
          </p:xfrm>
          <a:graphic>
            <a:graphicData uri="http://schemas.openxmlformats.org/presentationml/2006/ole">
              <mc:AlternateContent xmlns:mc="http://schemas.openxmlformats.org/markup-compatibility/2006">
                <mc:Choice xmlns:v="urn:schemas-microsoft-com:vml" Requires="v">
                  <p:oleObj spid="_x0000_s134273" name="Equation" r:id="rId11" imgW="139680" imgH="164880" progId="Equation.3">
                    <p:embed/>
                  </p:oleObj>
                </mc:Choice>
                <mc:Fallback>
                  <p:oleObj name="Equation" r:id="rId11" imgW="139680" imgH="164880" progId="Equation.3">
                    <p:embed/>
                    <p:pic>
                      <p:nvPicPr>
                        <p:cNvPr id="0" name="Object 11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196" y="2802"/>
                          <a:ext cx="258" cy="30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4255" name="Line 111"/>
            <p:cNvSpPr>
              <a:spLocks noChangeShapeType="1"/>
            </p:cNvSpPr>
            <p:nvPr/>
          </p:nvSpPr>
          <p:spPr bwMode="auto">
            <a:xfrm>
              <a:off x="5232" y="2592"/>
              <a:ext cx="0" cy="288"/>
            </a:xfrm>
            <a:prstGeom prst="line">
              <a:avLst/>
            </a:prstGeom>
            <a:noFill/>
            <a:ln w="28575">
              <a:solidFill>
                <a:srgbClr val="0000CC"/>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256" name="Text Box 112"/>
            <p:cNvSpPr txBox="1">
              <a:spLocks noChangeArrowheads="1"/>
            </p:cNvSpPr>
            <p:nvPr/>
          </p:nvSpPr>
          <p:spPr bwMode="auto">
            <a:xfrm>
              <a:off x="5289" y="2898"/>
              <a:ext cx="276"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b="1">
                  <a:solidFill>
                    <a:srgbClr val="0000CC"/>
                  </a:solidFill>
                </a:rPr>
                <a:t>xy</a:t>
              </a:r>
            </a:p>
          </p:txBody>
        </p:sp>
      </p:grpSp>
      <p:grpSp>
        <p:nvGrpSpPr>
          <p:cNvPr id="134257" name="Group 113"/>
          <p:cNvGrpSpPr>
            <a:grpSpLocks/>
          </p:cNvGrpSpPr>
          <p:nvPr/>
        </p:nvGrpSpPr>
        <p:grpSpPr bwMode="auto">
          <a:xfrm>
            <a:off x="6972300" y="3376613"/>
            <a:ext cx="1076325" cy="557212"/>
            <a:chOff x="4509" y="2109"/>
            <a:chExt cx="678" cy="351"/>
          </a:xfrm>
        </p:grpSpPr>
        <p:sp>
          <p:nvSpPr>
            <p:cNvPr id="134258" name="Line 114"/>
            <p:cNvSpPr>
              <a:spLocks noChangeShapeType="1"/>
            </p:cNvSpPr>
            <p:nvPr/>
          </p:nvSpPr>
          <p:spPr bwMode="auto">
            <a:xfrm>
              <a:off x="4682" y="2448"/>
              <a:ext cx="288" cy="0"/>
            </a:xfrm>
            <a:prstGeom prst="line">
              <a:avLst/>
            </a:prstGeom>
            <a:noFill/>
            <a:ln w="28575">
              <a:solidFill>
                <a:srgbClr val="0000CC"/>
              </a:solidFill>
              <a:round/>
              <a:headEnd type="stealth"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259" name="Line 115"/>
            <p:cNvSpPr>
              <a:spLocks noChangeShapeType="1"/>
            </p:cNvSpPr>
            <p:nvPr/>
          </p:nvSpPr>
          <p:spPr bwMode="auto">
            <a:xfrm>
              <a:off x="4898" y="2172"/>
              <a:ext cx="0" cy="288"/>
            </a:xfrm>
            <a:prstGeom prst="line">
              <a:avLst/>
            </a:prstGeom>
            <a:noFill/>
            <a:ln w="28575">
              <a:solidFill>
                <a:srgbClr val="FF0000"/>
              </a:solidFill>
              <a:round/>
              <a:headEnd type="stealth"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260" name="Text Box 116"/>
            <p:cNvSpPr txBox="1">
              <a:spLocks noChangeArrowheads="1"/>
            </p:cNvSpPr>
            <p:nvPr/>
          </p:nvSpPr>
          <p:spPr bwMode="auto">
            <a:xfrm>
              <a:off x="4848" y="2112"/>
              <a:ext cx="339"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solidFill>
                    <a:srgbClr val="FF0000"/>
                  </a:solidFill>
                </a:rPr>
                <a:t>σ</a:t>
              </a:r>
              <a:r>
                <a:rPr lang="en-US" sz="2800" b="1" baseline="-25000">
                  <a:solidFill>
                    <a:srgbClr val="FF0000"/>
                  </a:solidFill>
                </a:rPr>
                <a:t>y</a:t>
              </a:r>
              <a:endParaRPr lang="el-GR" sz="2800" b="1" baseline="-25000">
                <a:solidFill>
                  <a:srgbClr val="FF0000"/>
                </a:solidFill>
              </a:endParaRPr>
            </a:p>
          </p:txBody>
        </p:sp>
        <p:sp>
          <p:nvSpPr>
            <p:cNvPr id="134261" name="Text Box 117"/>
            <p:cNvSpPr txBox="1">
              <a:spLocks noChangeArrowheads="1"/>
            </p:cNvSpPr>
            <p:nvPr/>
          </p:nvSpPr>
          <p:spPr bwMode="auto">
            <a:xfrm>
              <a:off x="4604" y="2226"/>
              <a:ext cx="276"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b="1">
                  <a:solidFill>
                    <a:srgbClr val="0000CC"/>
                  </a:solidFill>
                </a:rPr>
                <a:t>yx</a:t>
              </a:r>
            </a:p>
          </p:txBody>
        </p:sp>
        <p:graphicFrame>
          <p:nvGraphicFramePr>
            <p:cNvPr id="134262" name="Object 118"/>
            <p:cNvGraphicFramePr>
              <a:graphicFrameLocks noChangeAspect="1"/>
            </p:cNvGraphicFramePr>
            <p:nvPr/>
          </p:nvGraphicFramePr>
          <p:xfrm>
            <a:off x="4509" y="2109"/>
            <a:ext cx="258" cy="305"/>
          </p:xfrm>
          <a:graphic>
            <a:graphicData uri="http://schemas.openxmlformats.org/presentationml/2006/ole">
              <mc:AlternateContent xmlns:mc="http://schemas.openxmlformats.org/markup-compatibility/2006">
                <mc:Choice xmlns:v="urn:schemas-microsoft-com:vml" Requires="v">
                  <p:oleObj spid="_x0000_s134274" name="Equation" r:id="rId13" imgW="139680" imgH="164880" progId="Equation.3">
                    <p:embed/>
                  </p:oleObj>
                </mc:Choice>
                <mc:Fallback>
                  <p:oleObj name="Equation" r:id="rId13" imgW="139680" imgH="164880" progId="Equation.3">
                    <p:embed/>
                    <p:pic>
                      <p:nvPicPr>
                        <p:cNvPr id="0" name="Object 11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509" y="2109"/>
                          <a:ext cx="258" cy="30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grpSp>
        <p:nvGrpSpPr>
          <p:cNvPr id="134263" name="Group 119"/>
          <p:cNvGrpSpPr>
            <a:grpSpLocks/>
          </p:cNvGrpSpPr>
          <p:nvPr/>
        </p:nvGrpSpPr>
        <p:grpSpPr bwMode="auto">
          <a:xfrm>
            <a:off x="7410450" y="4905375"/>
            <a:ext cx="457200" cy="457200"/>
            <a:chOff x="4785" y="3072"/>
            <a:chExt cx="288" cy="288"/>
          </a:xfrm>
        </p:grpSpPr>
        <p:sp>
          <p:nvSpPr>
            <p:cNvPr id="134264" name="Line 120"/>
            <p:cNvSpPr>
              <a:spLocks noChangeShapeType="1"/>
            </p:cNvSpPr>
            <p:nvPr/>
          </p:nvSpPr>
          <p:spPr bwMode="auto">
            <a:xfrm>
              <a:off x="4884" y="3072"/>
              <a:ext cx="0" cy="288"/>
            </a:xfrm>
            <a:prstGeom prst="line">
              <a:avLst/>
            </a:prstGeom>
            <a:noFill/>
            <a:ln w="28575">
              <a:solidFill>
                <a:srgbClr val="FF0000"/>
              </a:solidFill>
              <a:round/>
              <a:headEnd type="none"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265" name="Line 121"/>
            <p:cNvSpPr>
              <a:spLocks noChangeShapeType="1"/>
            </p:cNvSpPr>
            <p:nvPr/>
          </p:nvSpPr>
          <p:spPr bwMode="auto">
            <a:xfrm>
              <a:off x="4785" y="3120"/>
              <a:ext cx="288" cy="0"/>
            </a:xfrm>
            <a:prstGeom prst="line">
              <a:avLst/>
            </a:prstGeom>
            <a:noFill/>
            <a:ln w="28575">
              <a:solidFill>
                <a:srgbClr val="0000CC"/>
              </a:solidFill>
              <a:round/>
              <a:headEnd type="none"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34266" name="Group 122"/>
          <p:cNvGrpSpPr>
            <a:grpSpLocks/>
          </p:cNvGrpSpPr>
          <p:nvPr/>
        </p:nvGrpSpPr>
        <p:grpSpPr bwMode="auto">
          <a:xfrm>
            <a:off x="6653213" y="4191000"/>
            <a:ext cx="457200" cy="457200"/>
            <a:chOff x="4308" y="2622"/>
            <a:chExt cx="288" cy="288"/>
          </a:xfrm>
        </p:grpSpPr>
        <p:sp>
          <p:nvSpPr>
            <p:cNvPr id="134267" name="Line 123"/>
            <p:cNvSpPr>
              <a:spLocks noChangeShapeType="1"/>
            </p:cNvSpPr>
            <p:nvPr/>
          </p:nvSpPr>
          <p:spPr bwMode="auto">
            <a:xfrm>
              <a:off x="4308" y="2787"/>
              <a:ext cx="288" cy="0"/>
            </a:xfrm>
            <a:prstGeom prst="line">
              <a:avLst/>
            </a:prstGeom>
            <a:noFill/>
            <a:ln w="28575">
              <a:solidFill>
                <a:srgbClr val="FF0000"/>
              </a:solidFill>
              <a:round/>
              <a:headEnd type="stealth"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4268" name="Line 124"/>
            <p:cNvSpPr>
              <a:spLocks noChangeShapeType="1"/>
            </p:cNvSpPr>
            <p:nvPr/>
          </p:nvSpPr>
          <p:spPr bwMode="auto">
            <a:xfrm>
              <a:off x="4560" y="2622"/>
              <a:ext cx="0" cy="288"/>
            </a:xfrm>
            <a:prstGeom prst="line">
              <a:avLst/>
            </a:prstGeom>
            <a:noFill/>
            <a:ln w="28575">
              <a:solidFill>
                <a:srgbClr val="0000CC"/>
              </a:solidFill>
              <a:round/>
              <a:headEnd type="stealth"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34146">
                                            <p:txEl>
                                              <p:pRg st="0" end="0"/>
                                            </p:txEl>
                                          </p:spTgt>
                                        </p:tgtEl>
                                        <p:attrNameLst>
                                          <p:attrName>style.visibility</p:attrName>
                                        </p:attrNameLst>
                                      </p:cBhvr>
                                      <p:to>
                                        <p:strVal val="visible"/>
                                      </p:to>
                                    </p:set>
                                    <p:animEffect transition="in" filter="checkerboard(across)">
                                      <p:cBhvr>
                                        <p:cTn id="7" dur="2000"/>
                                        <p:tgtEl>
                                          <p:spTgt spid="134146">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12" fill="hold" grpId="0" nodeType="clickEffect">
                                  <p:stCondLst>
                                    <p:cond delay="0"/>
                                  </p:stCondLst>
                                  <p:childTnLst>
                                    <p:set>
                                      <p:cBhvr>
                                        <p:cTn id="11" dur="1" fill="hold">
                                          <p:stCondLst>
                                            <p:cond delay="0"/>
                                          </p:stCondLst>
                                        </p:cTn>
                                        <p:tgtEl>
                                          <p:spTgt spid="134228"/>
                                        </p:tgtEl>
                                        <p:attrNameLst>
                                          <p:attrName>style.visibility</p:attrName>
                                        </p:attrNameLst>
                                      </p:cBhvr>
                                      <p:to>
                                        <p:strVal val="visible"/>
                                      </p:to>
                                    </p:set>
                                    <p:animEffect transition="in" filter="strips(downLeft)">
                                      <p:cBhvr>
                                        <p:cTn id="12" dur="2000"/>
                                        <p:tgtEl>
                                          <p:spTgt spid="13422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134147"/>
                                        </p:tgtEl>
                                        <p:attrNameLst>
                                          <p:attrName>style.visibility</p:attrName>
                                        </p:attrNameLst>
                                      </p:cBhvr>
                                      <p:to>
                                        <p:strVal val="visible"/>
                                      </p:to>
                                    </p:set>
                                    <p:animEffect transition="in" filter="wheel(4)">
                                      <p:cBhvr>
                                        <p:cTn id="17" dur="2000"/>
                                        <p:tgtEl>
                                          <p:spTgt spid="13414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 presetClass="entr" presetSubtype="8" fill="hold" grpId="0" nodeType="clickEffect">
                                  <p:stCondLst>
                                    <p:cond delay="0"/>
                                  </p:stCondLst>
                                  <p:childTnLst>
                                    <p:set>
                                      <p:cBhvr>
                                        <p:cTn id="21" dur="1" fill="hold">
                                          <p:stCondLst>
                                            <p:cond delay="0"/>
                                          </p:stCondLst>
                                        </p:cTn>
                                        <p:tgtEl>
                                          <p:spTgt spid="134224"/>
                                        </p:tgtEl>
                                        <p:attrNameLst>
                                          <p:attrName>style.visibility</p:attrName>
                                        </p:attrNameLst>
                                      </p:cBhvr>
                                      <p:to>
                                        <p:strVal val="visible"/>
                                      </p:to>
                                    </p:set>
                                    <p:anim calcmode="lin" valueType="num">
                                      <p:cBhvr additive="base">
                                        <p:cTn id="22" dur="2000" fill="hold"/>
                                        <p:tgtEl>
                                          <p:spTgt spid="134224"/>
                                        </p:tgtEl>
                                        <p:attrNameLst>
                                          <p:attrName>ppt_x</p:attrName>
                                        </p:attrNameLst>
                                      </p:cBhvr>
                                      <p:tavLst>
                                        <p:tav tm="0">
                                          <p:val>
                                            <p:strVal val="0-#ppt_w/2"/>
                                          </p:val>
                                        </p:tav>
                                        <p:tav tm="100000">
                                          <p:val>
                                            <p:strVal val="#ppt_x"/>
                                          </p:val>
                                        </p:tav>
                                      </p:tavLst>
                                    </p:anim>
                                    <p:anim calcmode="lin" valueType="num">
                                      <p:cBhvr additive="base">
                                        <p:cTn id="23" dur="2000" fill="hold"/>
                                        <p:tgtEl>
                                          <p:spTgt spid="134224"/>
                                        </p:tgtEl>
                                        <p:attrNameLst>
                                          <p:attrName>ppt_y</p:attrName>
                                        </p:attrNameLst>
                                      </p:cBhvr>
                                      <p:tavLst>
                                        <p:tav tm="0">
                                          <p:val>
                                            <p:strVal val="#ppt_y"/>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21" presetClass="entr" presetSubtype="4" fill="hold" nodeType="clickEffect">
                                  <p:stCondLst>
                                    <p:cond delay="0"/>
                                  </p:stCondLst>
                                  <p:childTnLst>
                                    <p:set>
                                      <p:cBhvr>
                                        <p:cTn id="27" dur="1" fill="hold">
                                          <p:stCondLst>
                                            <p:cond delay="0"/>
                                          </p:stCondLst>
                                        </p:cTn>
                                        <p:tgtEl>
                                          <p:spTgt spid="134197"/>
                                        </p:tgtEl>
                                        <p:attrNameLst>
                                          <p:attrName>style.visibility</p:attrName>
                                        </p:attrNameLst>
                                      </p:cBhvr>
                                      <p:to>
                                        <p:strVal val="visible"/>
                                      </p:to>
                                    </p:set>
                                    <p:animEffect transition="in" filter="wheel(4)">
                                      <p:cBhvr>
                                        <p:cTn id="28" dur="2000"/>
                                        <p:tgtEl>
                                          <p:spTgt spid="134197"/>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4" presetClass="entr" presetSubtype="16" fill="hold" grpId="0" nodeType="clickEffect">
                                  <p:stCondLst>
                                    <p:cond delay="0"/>
                                  </p:stCondLst>
                                  <p:childTnLst>
                                    <p:set>
                                      <p:cBhvr>
                                        <p:cTn id="32" dur="1" fill="hold">
                                          <p:stCondLst>
                                            <p:cond delay="0"/>
                                          </p:stCondLst>
                                        </p:cTn>
                                        <p:tgtEl>
                                          <p:spTgt spid="134225"/>
                                        </p:tgtEl>
                                        <p:attrNameLst>
                                          <p:attrName>style.visibility</p:attrName>
                                        </p:attrNameLst>
                                      </p:cBhvr>
                                      <p:to>
                                        <p:strVal val="visible"/>
                                      </p:to>
                                    </p:set>
                                    <p:animEffect transition="in" filter="box(in)">
                                      <p:cBhvr>
                                        <p:cTn id="33" dur="2000"/>
                                        <p:tgtEl>
                                          <p:spTgt spid="134225"/>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2" presetClass="entr" presetSubtype="1" fill="hold" nodeType="clickEffect">
                                  <p:stCondLst>
                                    <p:cond delay="0"/>
                                  </p:stCondLst>
                                  <p:childTnLst>
                                    <p:set>
                                      <p:cBhvr>
                                        <p:cTn id="37" dur="1" fill="hold">
                                          <p:stCondLst>
                                            <p:cond delay="0"/>
                                          </p:stCondLst>
                                        </p:cTn>
                                        <p:tgtEl>
                                          <p:spTgt spid="134174"/>
                                        </p:tgtEl>
                                        <p:attrNameLst>
                                          <p:attrName>style.visibility</p:attrName>
                                        </p:attrNameLst>
                                      </p:cBhvr>
                                      <p:to>
                                        <p:strVal val="visible"/>
                                      </p:to>
                                    </p:set>
                                    <p:anim calcmode="lin" valueType="num">
                                      <p:cBhvr additive="base">
                                        <p:cTn id="38" dur="2000" fill="hold"/>
                                        <p:tgtEl>
                                          <p:spTgt spid="134174"/>
                                        </p:tgtEl>
                                        <p:attrNameLst>
                                          <p:attrName>ppt_x</p:attrName>
                                        </p:attrNameLst>
                                      </p:cBhvr>
                                      <p:tavLst>
                                        <p:tav tm="0">
                                          <p:val>
                                            <p:strVal val="#ppt_x"/>
                                          </p:val>
                                        </p:tav>
                                        <p:tav tm="100000">
                                          <p:val>
                                            <p:strVal val="#ppt_x"/>
                                          </p:val>
                                        </p:tav>
                                      </p:tavLst>
                                    </p:anim>
                                    <p:anim calcmode="lin" valueType="num">
                                      <p:cBhvr additive="base">
                                        <p:cTn id="39" dur="2000" fill="hold"/>
                                        <p:tgtEl>
                                          <p:spTgt spid="134174"/>
                                        </p:tgtEl>
                                        <p:attrNameLst>
                                          <p:attrName>ppt_y</p:attrName>
                                        </p:attrNameLst>
                                      </p:cBhvr>
                                      <p:tavLst>
                                        <p:tav tm="0">
                                          <p:val>
                                            <p:strVal val="0-#ppt_h/2"/>
                                          </p:val>
                                        </p:tav>
                                        <p:tav tm="100000">
                                          <p:val>
                                            <p:strVal val="#ppt_y"/>
                                          </p:val>
                                        </p:tav>
                                      </p:tavLst>
                                    </p:anim>
                                  </p:childTnLst>
                                </p:cTn>
                              </p:par>
                            </p:childTnLst>
                          </p:cTn>
                        </p:par>
                      </p:childTnLst>
                    </p:cTn>
                  </p:par>
                  <p:par>
                    <p:cTn id="40" fill="hold" nodeType="clickPar">
                      <p:stCondLst>
                        <p:cond delay="indefinite"/>
                      </p:stCondLst>
                      <p:childTnLst>
                        <p:par>
                          <p:cTn id="41" fill="hold" nodeType="withGroup">
                            <p:stCondLst>
                              <p:cond delay="0"/>
                            </p:stCondLst>
                            <p:childTnLst>
                              <p:par>
                                <p:cTn id="42" presetID="4" presetClass="entr" presetSubtype="16" fill="hold" grpId="0" nodeType="clickEffect">
                                  <p:stCondLst>
                                    <p:cond delay="0"/>
                                  </p:stCondLst>
                                  <p:childTnLst>
                                    <p:set>
                                      <p:cBhvr>
                                        <p:cTn id="43" dur="1" fill="hold">
                                          <p:stCondLst>
                                            <p:cond delay="0"/>
                                          </p:stCondLst>
                                        </p:cTn>
                                        <p:tgtEl>
                                          <p:spTgt spid="134226"/>
                                        </p:tgtEl>
                                        <p:attrNameLst>
                                          <p:attrName>style.visibility</p:attrName>
                                        </p:attrNameLst>
                                      </p:cBhvr>
                                      <p:to>
                                        <p:strVal val="visible"/>
                                      </p:to>
                                    </p:set>
                                    <p:animEffect transition="in" filter="box(in)">
                                      <p:cBhvr>
                                        <p:cTn id="44" dur="2000"/>
                                        <p:tgtEl>
                                          <p:spTgt spid="134226"/>
                                        </p:tgtEl>
                                      </p:cBhvr>
                                    </p:animEffect>
                                  </p:childTnLst>
                                </p:cTn>
                              </p:par>
                            </p:childTnLst>
                          </p:cTn>
                        </p:par>
                      </p:childTnLst>
                    </p:cTn>
                  </p:par>
                  <p:par>
                    <p:cTn id="45" fill="hold" nodeType="clickPar">
                      <p:stCondLst>
                        <p:cond delay="indefinite"/>
                      </p:stCondLst>
                      <p:childTnLst>
                        <p:par>
                          <p:cTn id="46" fill="hold" nodeType="withGroup">
                            <p:stCondLst>
                              <p:cond delay="0"/>
                            </p:stCondLst>
                            <p:childTnLst>
                              <p:par>
                                <p:cTn id="47" presetID="2" presetClass="entr" presetSubtype="2" fill="hold" nodeType="clickEffect">
                                  <p:stCondLst>
                                    <p:cond delay="0"/>
                                  </p:stCondLst>
                                  <p:childTnLst>
                                    <p:set>
                                      <p:cBhvr>
                                        <p:cTn id="48" dur="1" fill="hold">
                                          <p:stCondLst>
                                            <p:cond delay="0"/>
                                          </p:stCondLst>
                                        </p:cTn>
                                        <p:tgtEl>
                                          <p:spTgt spid="134156"/>
                                        </p:tgtEl>
                                        <p:attrNameLst>
                                          <p:attrName>style.visibility</p:attrName>
                                        </p:attrNameLst>
                                      </p:cBhvr>
                                      <p:to>
                                        <p:strVal val="visible"/>
                                      </p:to>
                                    </p:set>
                                    <p:anim calcmode="lin" valueType="num">
                                      <p:cBhvr additive="base">
                                        <p:cTn id="49" dur="2000" fill="hold"/>
                                        <p:tgtEl>
                                          <p:spTgt spid="134156"/>
                                        </p:tgtEl>
                                        <p:attrNameLst>
                                          <p:attrName>ppt_x</p:attrName>
                                        </p:attrNameLst>
                                      </p:cBhvr>
                                      <p:tavLst>
                                        <p:tav tm="0">
                                          <p:val>
                                            <p:strVal val="1+#ppt_w/2"/>
                                          </p:val>
                                        </p:tav>
                                        <p:tav tm="100000">
                                          <p:val>
                                            <p:strVal val="#ppt_x"/>
                                          </p:val>
                                        </p:tav>
                                      </p:tavLst>
                                    </p:anim>
                                    <p:anim calcmode="lin" valueType="num">
                                      <p:cBhvr additive="base">
                                        <p:cTn id="50" dur="2000" fill="hold"/>
                                        <p:tgtEl>
                                          <p:spTgt spid="134156"/>
                                        </p:tgtEl>
                                        <p:attrNameLst>
                                          <p:attrName>ppt_y</p:attrName>
                                        </p:attrNameLst>
                                      </p:cBhvr>
                                      <p:tavLst>
                                        <p:tav tm="0">
                                          <p:val>
                                            <p:strVal val="#ppt_y"/>
                                          </p:val>
                                        </p:tav>
                                        <p:tav tm="100000">
                                          <p:val>
                                            <p:strVal val="#ppt_y"/>
                                          </p:val>
                                        </p:tav>
                                      </p:tavLst>
                                    </p:anim>
                                  </p:childTnLst>
                                </p:cTn>
                              </p:par>
                            </p:childTnLst>
                          </p:cTn>
                        </p:par>
                      </p:childTnLst>
                    </p:cTn>
                  </p:par>
                  <p:par>
                    <p:cTn id="51" fill="hold" nodeType="clickPar">
                      <p:stCondLst>
                        <p:cond delay="indefinite"/>
                      </p:stCondLst>
                      <p:childTnLst>
                        <p:par>
                          <p:cTn id="52" fill="hold" nodeType="withGroup">
                            <p:stCondLst>
                              <p:cond delay="0"/>
                            </p:stCondLst>
                            <p:childTnLst>
                              <p:par>
                                <p:cTn id="53" presetID="4" presetClass="entr" presetSubtype="16" fill="hold" grpId="0" nodeType="clickEffect">
                                  <p:stCondLst>
                                    <p:cond delay="0"/>
                                  </p:stCondLst>
                                  <p:childTnLst>
                                    <p:set>
                                      <p:cBhvr>
                                        <p:cTn id="54" dur="1" fill="hold">
                                          <p:stCondLst>
                                            <p:cond delay="0"/>
                                          </p:stCondLst>
                                        </p:cTn>
                                        <p:tgtEl>
                                          <p:spTgt spid="134227"/>
                                        </p:tgtEl>
                                        <p:attrNameLst>
                                          <p:attrName>style.visibility</p:attrName>
                                        </p:attrNameLst>
                                      </p:cBhvr>
                                      <p:to>
                                        <p:strVal val="visible"/>
                                      </p:to>
                                    </p:set>
                                    <p:animEffect transition="in" filter="box(in)">
                                      <p:cBhvr>
                                        <p:cTn id="55" dur="2000"/>
                                        <p:tgtEl>
                                          <p:spTgt spid="134227"/>
                                        </p:tgtEl>
                                      </p:cBhvr>
                                    </p:animEffect>
                                  </p:childTnLst>
                                </p:cTn>
                              </p:par>
                            </p:childTnLst>
                          </p:cTn>
                        </p:par>
                      </p:childTnLst>
                    </p:cTn>
                  </p:par>
                  <p:par>
                    <p:cTn id="56" fill="hold" nodeType="clickPar">
                      <p:stCondLst>
                        <p:cond delay="indefinite"/>
                      </p:stCondLst>
                      <p:childTnLst>
                        <p:par>
                          <p:cTn id="57" fill="hold" nodeType="withGroup">
                            <p:stCondLst>
                              <p:cond delay="0"/>
                            </p:stCondLst>
                            <p:childTnLst>
                              <p:par>
                                <p:cTn id="58" presetID="5" presetClass="entr" presetSubtype="10" fill="hold" grpId="0" nodeType="clickEffect">
                                  <p:stCondLst>
                                    <p:cond delay="0"/>
                                  </p:stCondLst>
                                  <p:childTnLst>
                                    <p:set>
                                      <p:cBhvr>
                                        <p:cTn id="59" dur="1" fill="hold">
                                          <p:stCondLst>
                                            <p:cond delay="0"/>
                                          </p:stCondLst>
                                        </p:cTn>
                                        <p:tgtEl>
                                          <p:spTgt spid="134150"/>
                                        </p:tgtEl>
                                        <p:attrNameLst>
                                          <p:attrName>style.visibility</p:attrName>
                                        </p:attrNameLst>
                                      </p:cBhvr>
                                      <p:to>
                                        <p:strVal val="visible"/>
                                      </p:to>
                                    </p:set>
                                    <p:animEffect transition="in" filter="checkerboard(across)">
                                      <p:cBhvr>
                                        <p:cTn id="60" dur="2000"/>
                                        <p:tgtEl>
                                          <p:spTgt spid="134150"/>
                                        </p:tgtEl>
                                      </p:cBhvr>
                                    </p:animEffect>
                                  </p:childTnLst>
                                </p:cTn>
                              </p:par>
                            </p:childTnLst>
                          </p:cTn>
                        </p:par>
                      </p:childTnLst>
                    </p:cTn>
                  </p:par>
                  <p:par>
                    <p:cTn id="61" fill="hold" nodeType="clickPar">
                      <p:stCondLst>
                        <p:cond delay="indefinite"/>
                      </p:stCondLst>
                      <p:childTnLst>
                        <p:par>
                          <p:cTn id="62" fill="hold" nodeType="withGroup">
                            <p:stCondLst>
                              <p:cond delay="0"/>
                            </p:stCondLst>
                            <p:childTnLst>
                              <p:par>
                                <p:cTn id="63" presetID="5" presetClass="entr" presetSubtype="10" fill="hold" grpId="0" nodeType="clickEffect">
                                  <p:stCondLst>
                                    <p:cond delay="0"/>
                                  </p:stCondLst>
                                  <p:childTnLst>
                                    <p:set>
                                      <p:cBhvr>
                                        <p:cTn id="64" dur="1" fill="hold">
                                          <p:stCondLst>
                                            <p:cond delay="0"/>
                                          </p:stCondLst>
                                        </p:cTn>
                                        <p:tgtEl>
                                          <p:spTgt spid="134151"/>
                                        </p:tgtEl>
                                        <p:attrNameLst>
                                          <p:attrName>style.visibility</p:attrName>
                                        </p:attrNameLst>
                                      </p:cBhvr>
                                      <p:to>
                                        <p:strVal val="visible"/>
                                      </p:to>
                                    </p:set>
                                    <p:animEffect transition="in" filter="checkerboard(across)">
                                      <p:cBhvr>
                                        <p:cTn id="65" dur="2000"/>
                                        <p:tgtEl>
                                          <p:spTgt spid="134151"/>
                                        </p:tgtEl>
                                      </p:cBhvr>
                                    </p:animEffect>
                                  </p:childTnLst>
                                </p:cTn>
                              </p:par>
                            </p:childTnLst>
                          </p:cTn>
                        </p:par>
                      </p:childTnLst>
                    </p:cTn>
                  </p:par>
                  <p:par>
                    <p:cTn id="66" fill="hold" nodeType="clickPar">
                      <p:stCondLst>
                        <p:cond delay="indefinite"/>
                      </p:stCondLst>
                      <p:childTnLst>
                        <p:par>
                          <p:cTn id="67" fill="hold" nodeType="withGroup">
                            <p:stCondLst>
                              <p:cond delay="0"/>
                            </p:stCondLst>
                            <p:childTnLst>
                              <p:par>
                                <p:cTn id="68" presetID="22" presetClass="entr" presetSubtype="1" fill="hold" grpId="0" nodeType="clickEffect">
                                  <p:stCondLst>
                                    <p:cond delay="0"/>
                                  </p:stCondLst>
                                  <p:childTnLst>
                                    <p:set>
                                      <p:cBhvr>
                                        <p:cTn id="69" dur="1" fill="hold">
                                          <p:stCondLst>
                                            <p:cond delay="0"/>
                                          </p:stCondLst>
                                        </p:cTn>
                                        <p:tgtEl>
                                          <p:spTgt spid="134152"/>
                                        </p:tgtEl>
                                        <p:attrNameLst>
                                          <p:attrName>style.visibility</p:attrName>
                                        </p:attrNameLst>
                                      </p:cBhvr>
                                      <p:to>
                                        <p:strVal val="visible"/>
                                      </p:to>
                                    </p:set>
                                    <p:animEffect transition="in" filter="wipe(up)">
                                      <p:cBhvr>
                                        <p:cTn id="70" dur="2000"/>
                                        <p:tgtEl>
                                          <p:spTgt spid="134152"/>
                                        </p:tgtEl>
                                      </p:cBhvr>
                                    </p:animEffect>
                                  </p:childTnLst>
                                </p:cTn>
                              </p:par>
                            </p:childTnLst>
                          </p:cTn>
                        </p:par>
                      </p:childTnLst>
                    </p:cTn>
                  </p:par>
                  <p:par>
                    <p:cTn id="71" fill="hold" nodeType="clickPar">
                      <p:stCondLst>
                        <p:cond delay="indefinite"/>
                      </p:stCondLst>
                      <p:childTnLst>
                        <p:par>
                          <p:cTn id="72" fill="hold" nodeType="withGroup">
                            <p:stCondLst>
                              <p:cond delay="0"/>
                            </p:stCondLst>
                            <p:childTnLst>
                              <p:par>
                                <p:cTn id="73" presetID="21" presetClass="entr" presetSubtype="4" fill="hold" nodeType="clickEffect">
                                  <p:stCondLst>
                                    <p:cond delay="0"/>
                                  </p:stCondLst>
                                  <p:childTnLst>
                                    <p:set>
                                      <p:cBhvr>
                                        <p:cTn id="74" dur="1" fill="hold">
                                          <p:stCondLst>
                                            <p:cond delay="0"/>
                                          </p:stCondLst>
                                        </p:cTn>
                                        <p:tgtEl>
                                          <p:spTgt spid="134229"/>
                                        </p:tgtEl>
                                        <p:attrNameLst>
                                          <p:attrName>style.visibility</p:attrName>
                                        </p:attrNameLst>
                                      </p:cBhvr>
                                      <p:to>
                                        <p:strVal val="visible"/>
                                      </p:to>
                                    </p:set>
                                    <p:animEffect transition="in" filter="wheel(4)">
                                      <p:cBhvr>
                                        <p:cTn id="75" dur="2000"/>
                                        <p:tgtEl>
                                          <p:spTgt spid="134229"/>
                                        </p:tgtEl>
                                      </p:cBhvr>
                                    </p:animEffect>
                                  </p:childTnLst>
                                </p:cTn>
                              </p:par>
                            </p:childTnLst>
                          </p:cTn>
                        </p:par>
                      </p:childTnLst>
                    </p:cTn>
                  </p:par>
                  <p:par>
                    <p:cTn id="76" fill="hold" nodeType="clickPar">
                      <p:stCondLst>
                        <p:cond delay="indefinite"/>
                      </p:stCondLst>
                      <p:childTnLst>
                        <p:par>
                          <p:cTn id="77" fill="hold" nodeType="withGroup">
                            <p:stCondLst>
                              <p:cond delay="0"/>
                            </p:stCondLst>
                            <p:childTnLst>
                              <p:par>
                                <p:cTn id="78" presetID="21" presetClass="entr" presetSubtype="4" fill="hold" nodeType="clickEffect">
                                  <p:stCondLst>
                                    <p:cond delay="0"/>
                                  </p:stCondLst>
                                  <p:childTnLst>
                                    <p:set>
                                      <p:cBhvr>
                                        <p:cTn id="79" dur="1" fill="hold">
                                          <p:stCondLst>
                                            <p:cond delay="0"/>
                                          </p:stCondLst>
                                        </p:cTn>
                                        <p:tgtEl>
                                          <p:spTgt spid="134237"/>
                                        </p:tgtEl>
                                        <p:attrNameLst>
                                          <p:attrName>style.visibility</p:attrName>
                                        </p:attrNameLst>
                                      </p:cBhvr>
                                      <p:to>
                                        <p:strVal val="visible"/>
                                      </p:to>
                                    </p:set>
                                    <p:animEffect transition="in" filter="wheel(4)">
                                      <p:cBhvr>
                                        <p:cTn id="80" dur="2000"/>
                                        <p:tgtEl>
                                          <p:spTgt spid="134237"/>
                                        </p:tgtEl>
                                      </p:cBhvr>
                                    </p:animEffect>
                                  </p:childTnLst>
                                </p:cTn>
                              </p:par>
                            </p:childTnLst>
                          </p:cTn>
                        </p:par>
                      </p:childTnLst>
                    </p:cTn>
                  </p:par>
                  <p:par>
                    <p:cTn id="81" fill="hold" nodeType="clickPar">
                      <p:stCondLst>
                        <p:cond delay="indefinite"/>
                      </p:stCondLst>
                      <p:childTnLst>
                        <p:par>
                          <p:cTn id="82" fill="hold" nodeType="withGroup">
                            <p:stCondLst>
                              <p:cond delay="0"/>
                            </p:stCondLst>
                            <p:childTnLst>
                              <p:par>
                                <p:cTn id="83" presetID="21" presetClass="entr" presetSubtype="4" fill="hold" nodeType="clickEffect">
                                  <p:stCondLst>
                                    <p:cond delay="0"/>
                                  </p:stCondLst>
                                  <p:childTnLst>
                                    <p:set>
                                      <p:cBhvr>
                                        <p:cTn id="84" dur="1" fill="hold">
                                          <p:stCondLst>
                                            <p:cond delay="0"/>
                                          </p:stCondLst>
                                        </p:cTn>
                                        <p:tgtEl>
                                          <p:spTgt spid="134243"/>
                                        </p:tgtEl>
                                        <p:attrNameLst>
                                          <p:attrName>style.visibility</p:attrName>
                                        </p:attrNameLst>
                                      </p:cBhvr>
                                      <p:to>
                                        <p:strVal val="visible"/>
                                      </p:to>
                                    </p:set>
                                    <p:animEffect transition="in" filter="wheel(4)">
                                      <p:cBhvr>
                                        <p:cTn id="85" dur="2000"/>
                                        <p:tgtEl>
                                          <p:spTgt spid="134243"/>
                                        </p:tgtEl>
                                      </p:cBhvr>
                                    </p:animEffect>
                                  </p:childTnLst>
                                </p:cTn>
                              </p:par>
                            </p:childTnLst>
                          </p:cTn>
                        </p:par>
                      </p:childTnLst>
                    </p:cTn>
                  </p:par>
                  <p:par>
                    <p:cTn id="86" fill="hold" nodeType="clickPar">
                      <p:stCondLst>
                        <p:cond delay="indefinite"/>
                      </p:stCondLst>
                      <p:childTnLst>
                        <p:par>
                          <p:cTn id="87" fill="hold" nodeType="withGroup">
                            <p:stCondLst>
                              <p:cond delay="0"/>
                            </p:stCondLst>
                            <p:childTnLst>
                              <p:par>
                                <p:cTn id="88" presetID="21" presetClass="entr" presetSubtype="4" fill="hold" grpId="0" nodeType="clickEffect">
                                  <p:stCondLst>
                                    <p:cond delay="0"/>
                                  </p:stCondLst>
                                  <p:childTnLst>
                                    <p:set>
                                      <p:cBhvr>
                                        <p:cTn id="89" dur="1" fill="hold">
                                          <p:stCondLst>
                                            <p:cond delay="0"/>
                                          </p:stCondLst>
                                        </p:cTn>
                                        <p:tgtEl>
                                          <p:spTgt spid="134250"/>
                                        </p:tgtEl>
                                        <p:attrNameLst>
                                          <p:attrName>style.visibility</p:attrName>
                                        </p:attrNameLst>
                                      </p:cBhvr>
                                      <p:to>
                                        <p:strVal val="visible"/>
                                      </p:to>
                                    </p:set>
                                    <p:animEffect transition="in" filter="wheel(4)">
                                      <p:cBhvr>
                                        <p:cTn id="90" dur="2000"/>
                                        <p:tgtEl>
                                          <p:spTgt spid="134250"/>
                                        </p:tgtEl>
                                      </p:cBhvr>
                                    </p:animEffect>
                                  </p:childTnLst>
                                </p:cTn>
                              </p:par>
                            </p:childTnLst>
                          </p:cTn>
                        </p:par>
                      </p:childTnLst>
                    </p:cTn>
                  </p:par>
                  <p:par>
                    <p:cTn id="91" fill="hold" nodeType="clickPar">
                      <p:stCondLst>
                        <p:cond delay="indefinite"/>
                      </p:stCondLst>
                      <p:childTnLst>
                        <p:par>
                          <p:cTn id="92" fill="hold" nodeType="withGroup">
                            <p:stCondLst>
                              <p:cond delay="0"/>
                            </p:stCondLst>
                            <p:childTnLst>
                              <p:par>
                                <p:cTn id="93" presetID="21" presetClass="entr" presetSubtype="4" fill="hold" nodeType="clickEffect">
                                  <p:stCondLst>
                                    <p:cond delay="0"/>
                                  </p:stCondLst>
                                  <p:childTnLst>
                                    <p:set>
                                      <p:cBhvr>
                                        <p:cTn id="94" dur="1" fill="hold">
                                          <p:stCondLst>
                                            <p:cond delay="0"/>
                                          </p:stCondLst>
                                        </p:cTn>
                                        <p:tgtEl>
                                          <p:spTgt spid="134251"/>
                                        </p:tgtEl>
                                        <p:attrNameLst>
                                          <p:attrName>style.visibility</p:attrName>
                                        </p:attrNameLst>
                                      </p:cBhvr>
                                      <p:to>
                                        <p:strVal val="visible"/>
                                      </p:to>
                                    </p:set>
                                    <p:animEffect transition="in" filter="wheel(4)">
                                      <p:cBhvr>
                                        <p:cTn id="95" dur="2000"/>
                                        <p:tgtEl>
                                          <p:spTgt spid="134251"/>
                                        </p:tgtEl>
                                      </p:cBhvr>
                                    </p:animEffect>
                                  </p:childTnLst>
                                </p:cTn>
                              </p:par>
                            </p:childTnLst>
                          </p:cTn>
                        </p:par>
                      </p:childTnLst>
                    </p:cTn>
                  </p:par>
                  <p:par>
                    <p:cTn id="96" fill="hold" nodeType="clickPar">
                      <p:stCondLst>
                        <p:cond delay="indefinite"/>
                      </p:stCondLst>
                      <p:childTnLst>
                        <p:par>
                          <p:cTn id="97" fill="hold" nodeType="withGroup">
                            <p:stCondLst>
                              <p:cond delay="0"/>
                            </p:stCondLst>
                            <p:childTnLst>
                              <p:par>
                                <p:cTn id="98" presetID="21" presetClass="entr" presetSubtype="4" fill="hold" nodeType="clickEffect">
                                  <p:stCondLst>
                                    <p:cond delay="0"/>
                                  </p:stCondLst>
                                  <p:childTnLst>
                                    <p:set>
                                      <p:cBhvr>
                                        <p:cTn id="99" dur="1" fill="hold">
                                          <p:stCondLst>
                                            <p:cond delay="0"/>
                                          </p:stCondLst>
                                        </p:cTn>
                                        <p:tgtEl>
                                          <p:spTgt spid="134266"/>
                                        </p:tgtEl>
                                        <p:attrNameLst>
                                          <p:attrName>style.visibility</p:attrName>
                                        </p:attrNameLst>
                                      </p:cBhvr>
                                      <p:to>
                                        <p:strVal val="visible"/>
                                      </p:to>
                                    </p:set>
                                    <p:animEffect transition="in" filter="wheel(4)">
                                      <p:cBhvr>
                                        <p:cTn id="100" dur="2000"/>
                                        <p:tgtEl>
                                          <p:spTgt spid="134266"/>
                                        </p:tgtEl>
                                      </p:cBhvr>
                                    </p:animEffect>
                                  </p:childTnLst>
                                </p:cTn>
                              </p:par>
                            </p:childTnLst>
                          </p:cTn>
                        </p:par>
                      </p:childTnLst>
                    </p:cTn>
                  </p:par>
                  <p:par>
                    <p:cTn id="101" fill="hold" nodeType="clickPar">
                      <p:stCondLst>
                        <p:cond delay="indefinite"/>
                      </p:stCondLst>
                      <p:childTnLst>
                        <p:par>
                          <p:cTn id="102" fill="hold" nodeType="withGroup">
                            <p:stCondLst>
                              <p:cond delay="0"/>
                            </p:stCondLst>
                            <p:childTnLst>
                              <p:par>
                                <p:cTn id="103" presetID="21" presetClass="entr" presetSubtype="4" fill="hold" nodeType="clickEffect">
                                  <p:stCondLst>
                                    <p:cond delay="0"/>
                                  </p:stCondLst>
                                  <p:childTnLst>
                                    <p:set>
                                      <p:cBhvr>
                                        <p:cTn id="104" dur="1" fill="hold">
                                          <p:stCondLst>
                                            <p:cond delay="0"/>
                                          </p:stCondLst>
                                        </p:cTn>
                                        <p:tgtEl>
                                          <p:spTgt spid="134257"/>
                                        </p:tgtEl>
                                        <p:attrNameLst>
                                          <p:attrName>style.visibility</p:attrName>
                                        </p:attrNameLst>
                                      </p:cBhvr>
                                      <p:to>
                                        <p:strVal val="visible"/>
                                      </p:to>
                                    </p:set>
                                    <p:animEffect transition="in" filter="wheel(4)">
                                      <p:cBhvr>
                                        <p:cTn id="105" dur="2000"/>
                                        <p:tgtEl>
                                          <p:spTgt spid="134257"/>
                                        </p:tgtEl>
                                      </p:cBhvr>
                                    </p:animEffect>
                                  </p:childTnLst>
                                </p:cTn>
                              </p:par>
                            </p:childTnLst>
                          </p:cTn>
                        </p:par>
                      </p:childTnLst>
                    </p:cTn>
                  </p:par>
                  <p:par>
                    <p:cTn id="106" fill="hold" nodeType="clickPar">
                      <p:stCondLst>
                        <p:cond delay="indefinite"/>
                      </p:stCondLst>
                      <p:childTnLst>
                        <p:par>
                          <p:cTn id="107" fill="hold" nodeType="withGroup">
                            <p:stCondLst>
                              <p:cond delay="0"/>
                            </p:stCondLst>
                            <p:childTnLst>
                              <p:par>
                                <p:cTn id="108" presetID="21" presetClass="entr" presetSubtype="4" fill="hold" nodeType="clickEffect">
                                  <p:stCondLst>
                                    <p:cond delay="0"/>
                                  </p:stCondLst>
                                  <p:childTnLst>
                                    <p:set>
                                      <p:cBhvr>
                                        <p:cTn id="109" dur="1" fill="hold">
                                          <p:stCondLst>
                                            <p:cond delay="0"/>
                                          </p:stCondLst>
                                        </p:cTn>
                                        <p:tgtEl>
                                          <p:spTgt spid="134263"/>
                                        </p:tgtEl>
                                        <p:attrNameLst>
                                          <p:attrName>style.visibility</p:attrName>
                                        </p:attrNameLst>
                                      </p:cBhvr>
                                      <p:to>
                                        <p:strVal val="visible"/>
                                      </p:to>
                                    </p:set>
                                    <p:animEffect transition="in" filter="wheel(4)">
                                      <p:cBhvr>
                                        <p:cTn id="110" dur="2000"/>
                                        <p:tgtEl>
                                          <p:spTgt spid="134263"/>
                                        </p:tgtEl>
                                      </p:cBhvr>
                                    </p:animEffect>
                                  </p:childTnLst>
                                </p:cTn>
                              </p:par>
                            </p:childTnLst>
                          </p:cTn>
                        </p:par>
                      </p:childTnLst>
                    </p:cTn>
                  </p:par>
                  <p:par>
                    <p:cTn id="111" fill="hold" nodeType="clickPar">
                      <p:stCondLst>
                        <p:cond delay="indefinite"/>
                      </p:stCondLst>
                      <p:childTnLst>
                        <p:par>
                          <p:cTn id="112" fill="hold" nodeType="withGroup">
                            <p:stCondLst>
                              <p:cond delay="0"/>
                            </p:stCondLst>
                            <p:childTnLst>
                              <p:par>
                                <p:cTn id="113" presetID="5" presetClass="entr" presetSubtype="10" fill="hold" nodeType="clickEffect">
                                  <p:stCondLst>
                                    <p:cond delay="0"/>
                                  </p:stCondLst>
                                  <p:childTnLst>
                                    <p:set>
                                      <p:cBhvr>
                                        <p:cTn id="114" dur="1" fill="hold">
                                          <p:stCondLst>
                                            <p:cond delay="0"/>
                                          </p:stCondLst>
                                        </p:cTn>
                                        <p:tgtEl>
                                          <p:spTgt spid="134153"/>
                                        </p:tgtEl>
                                        <p:attrNameLst>
                                          <p:attrName>style.visibility</p:attrName>
                                        </p:attrNameLst>
                                      </p:cBhvr>
                                      <p:to>
                                        <p:strVal val="visible"/>
                                      </p:to>
                                    </p:set>
                                    <p:animEffect transition="in" filter="checkerboard(across)">
                                      <p:cBhvr>
                                        <p:cTn id="115" dur="2000"/>
                                        <p:tgtEl>
                                          <p:spTgt spid="134153"/>
                                        </p:tgtEl>
                                      </p:cBhvr>
                                    </p:animEffect>
                                  </p:childTnLst>
                                </p:cTn>
                              </p:par>
                            </p:childTnLst>
                          </p:cTn>
                        </p:par>
                      </p:childTnLst>
                    </p:cTn>
                  </p:par>
                  <p:par>
                    <p:cTn id="116" fill="hold" nodeType="clickPar">
                      <p:stCondLst>
                        <p:cond delay="indefinite"/>
                      </p:stCondLst>
                      <p:childTnLst>
                        <p:par>
                          <p:cTn id="117" fill="hold" nodeType="withGroup">
                            <p:stCondLst>
                              <p:cond delay="0"/>
                            </p:stCondLst>
                            <p:childTnLst>
                              <p:par>
                                <p:cTn id="118" presetID="3" presetClass="entr" presetSubtype="10" fill="hold" grpId="0" nodeType="clickEffect">
                                  <p:stCondLst>
                                    <p:cond delay="0"/>
                                  </p:stCondLst>
                                  <p:childTnLst>
                                    <p:set>
                                      <p:cBhvr>
                                        <p:cTn id="119" dur="1" fill="hold">
                                          <p:stCondLst>
                                            <p:cond delay="0"/>
                                          </p:stCondLst>
                                        </p:cTn>
                                        <p:tgtEl>
                                          <p:spTgt spid="134155"/>
                                        </p:tgtEl>
                                        <p:attrNameLst>
                                          <p:attrName>style.visibility</p:attrName>
                                        </p:attrNameLst>
                                      </p:cBhvr>
                                      <p:to>
                                        <p:strVal val="visible"/>
                                      </p:to>
                                    </p:set>
                                    <p:animEffect transition="in" filter="blinds(horizontal)">
                                      <p:cBhvr>
                                        <p:cTn id="120" dur="2000"/>
                                        <p:tgtEl>
                                          <p:spTgt spid="134155"/>
                                        </p:tgtEl>
                                      </p:cBhvr>
                                    </p:animEffect>
                                  </p:childTnLst>
                                </p:cTn>
                              </p:par>
                            </p:childTnLst>
                          </p:cTn>
                        </p:par>
                      </p:childTnLst>
                    </p:cTn>
                  </p:par>
                  <p:par>
                    <p:cTn id="121" fill="hold" nodeType="clickPar">
                      <p:stCondLst>
                        <p:cond delay="indefinite"/>
                      </p:stCondLst>
                      <p:childTnLst>
                        <p:par>
                          <p:cTn id="122" fill="hold" nodeType="withGroup">
                            <p:stCondLst>
                              <p:cond delay="0"/>
                            </p:stCondLst>
                            <p:childTnLst>
                              <p:par>
                                <p:cTn id="123" presetID="5" presetClass="entr" presetSubtype="10" fill="hold" grpId="0" nodeType="clickEffect">
                                  <p:stCondLst>
                                    <p:cond delay="0"/>
                                  </p:stCondLst>
                                  <p:childTnLst>
                                    <p:set>
                                      <p:cBhvr>
                                        <p:cTn id="124" dur="1" fill="hold">
                                          <p:stCondLst>
                                            <p:cond delay="0"/>
                                          </p:stCondLst>
                                        </p:cTn>
                                        <p:tgtEl>
                                          <p:spTgt spid="134154"/>
                                        </p:tgtEl>
                                        <p:attrNameLst>
                                          <p:attrName>style.visibility</p:attrName>
                                        </p:attrNameLst>
                                      </p:cBhvr>
                                      <p:to>
                                        <p:strVal val="visible"/>
                                      </p:to>
                                    </p:set>
                                    <p:animEffect transition="in" filter="checkerboard(across)">
                                      <p:cBhvr>
                                        <p:cTn id="125" dur="2000"/>
                                        <p:tgtEl>
                                          <p:spTgt spid="1341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146" grpId="0" build="p" autoUpdateAnimBg="0"/>
      <p:bldP spid="134150" grpId="0" autoUpdateAnimBg="0"/>
      <p:bldP spid="134151" grpId="0" autoUpdateAnimBg="0"/>
      <p:bldP spid="134152" grpId="0" autoUpdateAnimBg="0"/>
      <p:bldP spid="134154" grpId="0" autoUpdateAnimBg="0"/>
      <p:bldP spid="134155" grpId="0" autoUpdateAnimBg="0"/>
      <p:bldP spid="134224" grpId="0"/>
      <p:bldP spid="134225" grpId="0"/>
      <p:bldP spid="134226" grpId="0"/>
      <p:bldP spid="134227" grpId="0"/>
      <p:bldP spid="134228" grpId="0"/>
      <p:bldP spid="134250" grpId="0" animBg="1"/>
    </p:bldLst>
  </p:timing>
</p:sld>
</file>

<file path=ppt/slides/slide8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35170" name="Rectangle 2"/>
          <p:cNvSpPr>
            <a:spLocks noGrp="1" noChangeArrowheads="1"/>
          </p:cNvSpPr>
          <p:nvPr>
            <p:ph type="body" sz="half" idx="1"/>
          </p:nvPr>
        </p:nvSpPr>
        <p:spPr>
          <a:xfrm>
            <a:off x="762000" y="76200"/>
            <a:ext cx="8153400" cy="952500"/>
          </a:xfrm>
        </p:spPr>
        <p:txBody>
          <a:bodyPr/>
          <a:lstStyle/>
          <a:p>
            <a:r>
              <a:rPr lang="en-US" sz="2800" b="1" i="1">
                <a:solidFill>
                  <a:srgbClr val="006600"/>
                </a:solidFill>
              </a:rPr>
              <a:t>3.2.2. Ứng suất trên mặt cắt nghiêng</a:t>
            </a:r>
            <a:r>
              <a:rPr lang="en-US" sz="2800">
                <a:solidFill>
                  <a:srgbClr val="006600"/>
                </a:solidFill>
              </a:rPr>
              <a:t>.</a:t>
            </a:r>
          </a:p>
        </p:txBody>
      </p:sp>
      <p:sp>
        <p:nvSpPr>
          <p:cNvPr id="135171" name="Text Box 3"/>
          <p:cNvSpPr txBox="1">
            <a:spLocks noChangeArrowheads="1"/>
          </p:cNvSpPr>
          <p:nvPr/>
        </p:nvSpPr>
        <p:spPr bwMode="auto">
          <a:xfrm>
            <a:off x="457200" y="4738688"/>
            <a:ext cx="48704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i="1">
                <a:solidFill>
                  <a:srgbClr val="000000"/>
                </a:solidFill>
                <a:latin typeface=".VnBook-Antiqua" pitchFamily="34" charset="0"/>
                <a:cs typeface="Times New Roman" pitchFamily="18" charset="0"/>
              </a:rPr>
              <a:t> </a:t>
            </a:r>
            <a:r>
              <a:rPr lang="en-US" sz="2800" i="1">
                <a:solidFill>
                  <a:srgbClr val="0000FF"/>
                </a:solidFill>
                <a:latin typeface=".VnBook-Antiqua" pitchFamily="34" charset="0"/>
                <a:cs typeface="Times New Roman" pitchFamily="18" charset="0"/>
              </a:rPr>
              <a:t>dx = ds.sin </a:t>
            </a:r>
            <a:r>
              <a:rPr lang="en-US" sz="2800" i="1">
                <a:solidFill>
                  <a:srgbClr val="0000FF"/>
                </a:solidFill>
                <a:latin typeface="Times New Roman" pitchFamily="18" charset="0"/>
                <a:cs typeface="Times New Roman" pitchFamily="18" charset="0"/>
              </a:rPr>
              <a:t>α;  </a:t>
            </a:r>
            <a:r>
              <a:rPr lang="en-US" sz="2800" i="1">
                <a:solidFill>
                  <a:srgbClr val="0000FF"/>
                </a:solidFill>
                <a:latin typeface=".VnBook-Antiqua" pitchFamily="34" charset="0"/>
                <a:cs typeface="Times New Roman" pitchFamily="18" charset="0"/>
              </a:rPr>
              <a:t>dy = ds.cos </a:t>
            </a:r>
            <a:r>
              <a:rPr lang="en-US" sz="2800" i="1">
                <a:solidFill>
                  <a:srgbClr val="0000FF"/>
                </a:solidFill>
                <a:latin typeface="Times New Roman" pitchFamily="18" charset="0"/>
                <a:cs typeface="Times New Roman" pitchFamily="18" charset="0"/>
              </a:rPr>
              <a:t>α</a:t>
            </a:r>
            <a:r>
              <a:rPr lang="en-US" sz="2800">
                <a:solidFill>
                  <a:srgbClr val="0000FF"/>
                </a:solidFill>
                <a:latin typeface=".VnBook-Antiqua" pitchFamily="34" charset="0"/>
                <a:cs typeface="Times New Roman" pitchFamily="18" charset="0"/>
              </a:rPr>
              <a:t> ;</a:t>
            </a:r>
            <a:r>
              <a:rPr lang="en-US" sz="2800">
                <a:solidFill>
                  <a:srgbClr val="000000"/>
                </a:solidFill>
                <a:latin typeface=".VnBook-Antiqua" pitchFamily="34" charset="0"/>
                <a:cs typeface="Times New Roman" pitchFamily="18" charset="0"/>
              </a:rPr>
              <a:t> </a:t>
            </a:r>
          </a:p>
        </p:txBody>
      </p:sp>
      <p:graphicFrame>
        <p:nvGraphicFramePr>
          <p:cNvPr id="135172" name="Object 4"/>
          <p:cNvGraphicFramePr>
            <a:graphicFrameLocks noChangeAspect="1"/>
          </p:cNvGraphicFramePr>
          <p:nvPr/>
        </p:nvGraphicFramePr>
        <p:xfrm>
          <a:off x="5715000" y="4648200"/>
          <a:ext cx="1981200" cy="927100"/>
        </p:xfrm>
        <a:graphic>
          <a:graphicData uri="http://schemas.openxmlformats.org/presentationml/2006/ole">
            <mc:AlternateContent xmlns:mc="http://schemas.openxmlformats.org/markup-compatibility/2006">
              <mc:Choice xmlns:v="urn:schemas-microsoft-com:vml" Requires="v">
                <p:oleObj spid="_x0000_s135269" name="Document" r:id="rId3" imgW="847048" imgH="400173" progId="Word.Document.8">
                  <p:embed/>
                </p:oleObj>
              </mc:Choice>
              <mc:Fallback>
                <p:oleObj name="Document" r:id="rId3" imgW="847048" imgH="400173" progId="Word.Document.8">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15000" y="4648200"/>
                        <a:ext cx="1981200" cy="927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35173" name="Object 5"/>
          <p:cNvGraphicFramePr>
            <a:graphicFrameLocks noChangeAspect="1"/>
          </p:cNvGraphicFramePr>
          <p:nvPr/>
        </p:nvGraphicFramePr>
        <p:xfrm>
          <a:off x="914400" y="5410200"/>
          <a:ext cx="11722100" cy="1162050"/>
        </p:xfrm>
        <a:graphic>
          <a:graphicData uri="http://schemas.openxmlformats.org/presentationml/2006/ole">
            <mc:AlternateContent xmlns:mc="http://schemas.openxmlformats.org/markup-compatibility/2006">
              <mc:Choice xmlns:v="urn:schemas-microsoft-com:vml" Requires="v">
                <p:oleObj spid="_x0000_s135270" name="Document" r:id="rId5" imgW="7855560" imgH="704160" progId="Word.Document.8">
                  <p:embed/>
                </p:oleObj>
              </mc:Choice>
              <mc:Fallback>
                <p:oleObj name="Document" r:id="rId5" imgW="7855560" imgH="704160" progId="Word.Document.8">
                  <p:embed/>
                  <p:pic>
                    <p:nvPicPr>
                      <p:cNvPr id="0"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14400" y="5410200"/>
                        <a:ext cx="11722100" cy="1162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35174" name="Text Box 6"/>
          <p:cNvSpPr txBox="1">
            <a:spLocks noChangeArrowheads="1"/>
          </p:cNvSpPr>
          <p:nvPr/>
        </p:nvSpPr>
        <p:spPr bwMode="auto">
          <a:xfrm>
            <a:off x="7718425" y="4864100"/>
            <a:ext cx="9794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( 3. 2)</a:t>
            </a:r>
          </a:p>
        </p:txBody>
      </p:sp>
      <p:grpSp>
        <p:nvGrpSpPr>
          <p:cNvPr id="135175" name="Group 7"/>
          <p:cNvGrpSpPr>
            <a:grpSpLocks/>
          </p:cNvGrpSpPr>
          <p:nvPr/>
        </p:nvGrpSpPr>
        <p:grpSpPr bwMode="auto">
          <a:xfrm>
            <a:off x="360363" y="3490913"/>
            <a:ext cx="8851900" cy="1296987"/>
            <a:chOff x="128" y="1578"/>
            <a:chExt cx="5576" cy="817"/>
          </a:xfrm>
        </p:grpSpPr>
        <p:sp>
          <p:nvSpPr>
            <p:cNvPr id="135176" name="Rectangle 8"/>
            <p:cNvSpPr>
              <a:spLocks noChangeArrowheads="1"/>
            </p:cNvSpPr>
            <p:nvPr/>
          </p:nvSpPr>
          <p:spPr bwMode="auto">
            <a:xfrm>
              <a:off x="2121" y="1803"/>
              <a:ext cx="5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VnBook-Antiqua" pitchFamily="34" charset="0"/>
                </a:rPr>
                <a:t> </a:t>
              </a:r>
              <a:endParaRPr lang="en-US"/>
            </a:p>
          </p:txBody>
        </p:sp>
        <p:sp>
          <p:nvSpPr>
            <p:cNvPr id="135177" name="Rectangle 9"/>
            <p:cNvSpPr>
              <a:spLocks noChangeArrowheads="1"/>
            </p:cNvSpPr>
            <p:nvPr/>
          </p:nvSpPr>
          <p:spPr bwMode="auto">
            <a:xfrm>
              <a:off x="5398" y="1803"/>
              <a:ext cx="5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VnBook-Antiqua" pitchFamily="34" charset="0"/>
                </a:rPr>
                <a:t> </a:t>
              </a:r>
              <a:endParaRPr lang="en-US"/>
            </a:p>
          </p:txBody>
        </p:sp>
        <p:sp>
          <p:nvSpPr>
            <p:cNvPr id="135178" name="Rectangle 10"/>
            <p:cNvSpPr>
              <a:spLocks noChangeArrowheads="1"/>
            </p:cNvSpPr>
            <p:nvPr/>
          </p:nvSpPr>
          <p:spPr bwMode="auto">
            <a:xfrm>
              <a:off x="5442" y="1862"/>
              <a:ext cx="6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VnBook-Antiqua" pitchFamily="34" charset="0"/>
                </a:rPr>
                <a:t> .</a:t>
              </a:r>
              <a:endParaRPr lang="en-US"/>
            </a:p>
          </p:txBody>
        </p:sp>
        <p:sp>
          <p:nvSpPr>
            <p:cNvPr id="135179" name="Rectangle 11"/>
            <p:cNvSpPr>
              <a:spLocks noChangeArrowheads="1"/>
            </p:cNvSpPr>
            <p:nvPr/>
          </p:nvSpPr>
          <p:spPr bwMode="auto">
            <a:xfrm>
              <a:off x="5670" y="1862"/>
              <a:ext cx="34"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VnBook-Antiqua" pitchFamily="34" charset="0"/>
                </a:rPr>
                <a:t> </a:t>
              </a:r>
              <a:endParaRPr lang="en-US"/>
            </a:p>
          </p:txBody>
        </p:sp>
        <p:sp>
          <p:nvSpPr>
            <p:cNvPr id="135180" name="Text Box 12"/>
            <p:cNvSpPr txBox="1">
              <a:spLocks noChangeArrowheads="1"/>
            </p:cNvSpPr>
            <p:nvPr/>
          </p:nvSpPr>
          <p:spPr bwMode="auto">
            <a:xfrm>
              <a:off x="134" y="1657"/>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135181" name="Text Box 13"/>
            <p:cNvSpPr txBox="1">
              <a:spLocks noChangeArrowheads="1"/>
            </p:cNvSpPr>
            <p:nvPr/>
          </p:nvSpPr>
          <p:spPr bwMode="auto">
            <a:xfrm>
              <a:off x="134" y="1849"/>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135182" name="Text Box 14"/>
            <p:cNvSpPr txBox="1">
              <a:spLocks noChangeArrowheads="1"/>
            </p:cNvSpPr>
            <p:nvPr/>
          </p:nvSpPr>
          <p:spPr bwMode="auto">
            <a:xfrm>
              <a:off x="128" y="1729"/>
              <a:ext cx="5488" cy="5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l-GR" sz="2800"/>
                <a:t>Σ</a:t>
              </a:r>
              <a:r>
                <a:rPr lang="en-US" sz="2800"/>
                <a:t>u=</a:t>
              </a:r>
              <a:r>
                <a:rPr lang="el-GR" sz="2800"/>
                <a:t>σ</a:t>
              </a:r>
              <a:r>
                <a:rPr lang="en-US" sz="2800" baseline="-25000"/>
                <a:t>u</a:t>
              </a:r>
              <a:r>
                <a:rPr lang="en-US" sz="2800"/>
                <a:t>dsdz-</a:t>
              </a:r>
              <a:r>
                <a:rPr lang="el-GR" sz="2800"/>
                <a:t>σ</a:t>
              </a:r>
              <a:r>
                <a:rPr lang="en-US" sz="2800" baseline="-25000"/>
                <a:t>x</a:t>
              </a:r>
              <a:r>
                <a:rPr lang="en-US" sz="2800"/>
                <a:t>dydzcos</a:t>
              </a:r>
              <a:r>
                <a:rPr lang="el-GR" sz="2800"/>
                <a:t>α</a:t>
              </a:r>
              <a:r>
                <a:rPr lang="en-US" sz="2800"/>
                <a:t> -</a:t>
              </a:r>
              <a:r>
                <a:rPr lang="el-GR" sz="2800"/>
                <a:t>σ</a:t>
              </a:r>
              <a:r>
                <a:rPr lang="en-US" sz="2800" baseline="-25000"/>
                <a:t>y</a:t>
              </a:r>
              <a:r>
                <a:rPr lang="en-US" sz="2800"/>
                <a:t>dxdzsin</a:t>
              </a:r>
              <a:r>
                <a:rPr lang="el-GR" sz="2800"/>
                <a:t>α</a:t>
              </a:r>
              <a:r>
                <a:rPr lang="en-US" sz="2800"/>
                <a:t>+ </a:t>
              </a:r>
              <a:r>
                <a:rPr lang="en-US" sz="2800" baseline="-25000"/>
                <a:t>           </a:t>
              </a:r>
              <a:r>
                <a:rPr lang="el-GR" sz="2800"/>
                <a:t>dyd</a:t>
              </a:r>
              <a:r>
                <a:rPr lang="en-US" sz="2800"/>
                <a:t>zsin</a:t>
              </a:r>
              <a:r>
                <a:rPr lang="el-GR" sz="2800"/>
                <a:t>α</a:t>
              </a:r>
              <a:endParaRPr lang="en-US" sz="2800"/>
            </a:p>
            <a:p>
              <a:pPr algn="l"/>
              <a:r>
                <a:rPr lang="en-US" sz="2800"/>
                <a:t>+       </a:t>
              </a:r>
              <a:r>
                <a:rPr lang="el-GR" sz="2800"/>
                <a:t>dxd</a:t>
              </a:r>
              <a:r>
                <a:rPr lang="en-US" sz="2800"/>
                <a:t>zcos</a:t>
              </a:r>
              <a:r>
                <a:rPr lang="el-GR" sz="2800"/>
                <a:t>α</a:t>
              </a:r>
              <a:r>
                <a:rPr lang="en-US" sz="2800"/>
                <a:t> =  0</a:t>
              </a:r>
              <a:endParaRPr lang="el-GR" sz="2800"/>
            </a:p>
          </p:txBody>
        </p:sp>
        <p:graphicFrame>
          <p:nvGraphicFramePr>
            <p:cNvPr id="135183" name="Object 15"/>
            <p:cNvGraphicFramePr>
              <a:graphicFrameLocks noChangeAspect="1"/>
            </p:cNvGraphicFramePr>
            <p:nvPr/>
          </p:nvGraphicFramePr>
          <p:xfrm>
            <a:off x="3927" y="1578"/>
            <a:ext cx="531" cy="579"/>
          </p:xfrm>
          <a:graphic>
            <a:graphicData uri="http://schemas.openxmlformats.org/presentationml/2006/ole">
              <mc:AlternateContent xmlns:mc="http://schemas.openxmlformats.org/markup-compatibility/2006">
                <mc:Choice xmlns:v="urn:schemas-microsoft-com:vml" Requires="v">
                  <p:oleObj spid="_x0000_s135271" name="Equation" r:id="rId7" imgW="279360" imgH="304560" progId="Equation.3">
                    <p:embed/>
                  </p:oleObj>
                </mc:Choice>
                <mc:Fallback>
                  <p:oleObj name="Equation" r:id="rId7" imgW="279360" imgH="304560" progId="Equation.3">
                    <p:embed/>
                    <p:pic>
                      <p:nvPicPr>
                        <p:cNvPr id="0" name="Object 1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27" y="1578"/>
                          <a:ext cx="531" cy="57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35184" name="Object 16"/>
            <p:cNvGraphicFramePr>
              <a:graphicFrameLocks noChangeAspect="1"/>
            </p:cNvGraphicFramePr>
            <p:nvPr/>
          </p:nvGraphicFramePr>
          <p:xfrm>
            <a:off x="289" y="1831"/>
            <a:ext cx="518" cy="564"/>
          </p:xfrm>
          <a:graphic>
            <a:graphicData uri="http://schemas.openxmlformats.org/presentationml/2006/ole">
              <mc:AlternateContent xmlns:mc="http://schemas.openxmlformats.org/markup-compatibility/2006">
                <mc:Choice xmlns:v="urn:schemas-microsoft-com:vml" Requires="v">
                  <p:oleObj spid="_x0000_s135272" name="Equation" r:id="rId9" imgW="279360" imgH="304560" progId="Equation.3">
                    <p:embed/>
                  </p:oleObj>
                </mc:Choice>
                <mc:Fallback>
                  <p:oleObj name="Equation" r:id="rId9" imgW="279360" imgH="304560" progId="Equation.3">
                    <p:embed/>
                    <p:pic>
                      <p:nvPicPr>
                        <p:cNvPr id="0" name="Object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9" y="1831"/>
                          <a:ext cx="518" cy="56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sp>
        <p:nvSpPr>
          <p:cNvPr id="135185" name="Text Box 17"/>
          <p:cNvSpPr txBox="1">
            <a:spLocks noChangeArrowheads="1"/>
          </p:cNvSpPr>
          <p:nvPr/>
        </p:nvSpPr>
        <p:spPr bwMode="auto">
          <a:xfrm>
            <a:off x="288925" y="59832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pSp>
        <p:nvGrpSpPr>
          <p:cNvPr id="135186" name="Group 18"/>
          <p:cNvGrpSpPr>
            <a:grpSpLocks/>
          </p:cNvGrpSpPr>
          <p:nvPr/>
        </p:nvGrpSpPr>
        <p:grpSpPr bwMode="auto">
          <a:xfrm>
            <a:off x="904875" y="528638"/>
            <a:ext cx="3436938" cy="3009900"/>
            <a:chOff x="570" y="333"/>
            <a:chExt cx="2165" cy="1896"/>
          </a:xfrm>
        </p:grpSpPr>
        <p:sp>
          <p:nvSpPr>
            <p:cNvPr id="135187" name="Rectangle 19"/>
            <p:cNvSpPr>
              <a:spLocks noChangeArrowheads="1"/>
            </p:cNvSpPr>
            <p:nvPr/>
          </p:nvSpPr>
          <p:spPr bwMode="auto">
            <a:xfrm>
              <a:off x="948" y="1125"/>
              <a:ext cx="904" cy="904"/>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5188" name="Line 20"/>
            <p:cNvSpPr>
              <a:spLocks noChangeShapeType="1"/>
            </p:cNvSpPr>
            <p:nvPr/>
          </p:nvSpPr>
          <p:spPr bwMode="auto">
            <a:xfrm flipV="1">
              <a:off x="948" y="789"/>
              <a:ext cx="480" cy="33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5189" name="Line 21"/>
            <p:cNvSpPr>
              <a:spLocks noChangeShapeType="1"/>
            </p:cNvSpPr>
            <p:nvPr/>
          </p:nvSpPr>
          <p:spPr bwMode="auto">
            <a:xfrm>
              <a:off x="1434" y="789"/>
              <a:ext cx="91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5190" name="Line 22"/>
            <p:cNvSpPr>
              <a:spLocks noChangeShapeType="1"/>
            </p:cNvSpPr>
            <p:nvPr/>
          </p:nvSpPr>
          <p:spPr bwMode="auto">
            <a:xfrm flipV="1">
              <a:off x="1854" y="792"/>
              <a:ext cx="480" cy="33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5191" name="Line 23"/>
            <p:cNvSpPr>
              <a:spLocks noChangeShapeType="1"/>
            </p:cNvSpPr>
            <p:nvPr/>
          </p:nvSpPr>
          <p:spPr bwMode="auto">
            <a:xfrm flipV="1">
              <a:off x="1860" y="1683"/>
              <a:ext cx="480" cy="33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5192" name="Line 24"/>
            <p:cNvSpPr>
              <a:spLocks noChangeShapeType="1"/>
            </p:cNvSpPr>
            <p:nvPr/>
          </p:nvSpPr>
          <p:spPr bwMode="auto">
            <a:xfrm>
              <a:off x="2340" y="783"/>
              <a:ext cx="0" cy="91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5193" name="Line 25"/>
            <p:cNvSpPr>
              <a:spLocks noChangeShapeType="1"/>
            </p:cNvSpPr>
            <p:nvPr/>
          </p:nvSpPr>
          <p:spPr bwMode="auto">
            <a:xfrm>
              <a:off x="1446" y="774"/>
              <a:ext cx="0" cy="912"/>
            </a:xfrm>
            <a:prstGeom prst="line">
              <a:avLst/>
            </a:prstGeom>
            <a:noFill/>
            <a:ln w="1270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5194" name="Line 26"/>
            <p:cNvSpPr>
              <a:spLocks noChangeShapeType="1"/>
            </p:cNvSpPr>
            <p:nvPr/>
          </p:nvSpPr>
          <p:spPr bwMode="auto">
            <a:xfrm>
              <a:off x="1428" y="1674"/>
              <a:ext cx="912" cy="0"/>
            </a:xfrm>
            <a:prstGeom prst="line">
              <a:avLst/>
            </a:prstGeom>
            <a:noFill/>
            <a:ln w="1270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5195" name="Line 27"/>
            <p:cNvSpPr>
              <a:spLocks noChangeShapeType="1"/>
            </p:cNvSpPr>
            <p:nvPr/>
          </p:nvSpPr>
          <p:spPr bwMode="auto">
            <a:xfrm flipV="1">
              <a:off x="957" y="1683"/>
              <a:ext cx="480" cy="336"/>
            </a:xfrm>
            <a:prstGeom prst="line">
              <a:avLst/>
            </a:prstGeom>
            <a:noFill/>
            <a:ln w="1270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5196" name="Line 28"/>
            <p:cNvSpPr>
              <a:spLocks noChangeShapeType="1"/>
            </p:cNvSpPr>
            <p:nvPr/>
          </p:nvSpPr>
          <p:spPr bwMode="auto">
            <a:xfrm>
              <a:off x="1446" y="453"/>
              <a:ext cx="0" cy="336"/>
            </a:xfrm>
            <a:prstGeom prst="line">
              <a:avLst/>
            </a:prstGeom>
            <a:noFill/>
            <a:ln w="9525">
              <a:solidFill>
                <a:schemeClr val="tx1"/>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5197" name="Line 29"/>
            <p:cNvSpPr>
              <a:spLocks noChangeShapeType="1"/>
            </p:cNvSpPr>
            <p:nvPr/>
          </p:nvSpPr>
          <p:spPr bwMode="auto">
            <a:xfrm flipH="1">
              <a:off x="678" y="2031"/>
              <a:ext cx="265" cy="192"/>
            </a:xfrm>
            <a:prstGeom prst="line">
              <a:avLst/>
            </a:prstGeom>
            <a:noFill/>
            <a:ln w="9525">
              <a:solidFill>
                <a:schemeClr val="tx1"/>
              </a:solidFill>
              <a:round/>
              <a:headEnd type="none"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5198" name="Line 30"/>
            <p:cNvSpPr>
              <a:spLocks noChangeShapeType="1"/>
            </p:cNvSpPr>
            <p:nvPr/>
          </p:nvSpPr>
          <p:spPr bwMode="auto">
            <a:xfrm>
              <a:off x="2337" y="1680"/>
              <a:ext cx="336" cy="0"/>
            </a:xfrm>
            <a:prstGeom prst="line">
              <a:avLst/>
            </a:prstGeom>
            <a:noFill/>
            <a:ln w="952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5199" name="Text Box 31"/>
            <p:cNvSpPr txBox="1">
              <a:spLocks noChangeArrowheads="1"/>
            </p:cNvSpPr>
            <p:nvPr/>
          </p:nvSpPr>
          <p:spPr bwMode="auto">
            <a:xfrm>
              <a:off x="2507" y="1598"/>
              <a:ext cx="22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x</a:t>
              </a:r>
            </a:p>
          </p:txBody>
        </p:sp>
        <p:sp>
          <p:nvSpPr>
            <p:cNvPr id="135200" name="Text Box 32"/>
            <p:cNvSpPr txBox="1">
              <a:spLocks noChangeArrowheads="1"/>
            </p:cNvSpPr>
            <p:nvPr/>
          </p:nvSpPr>
          <p:spPr bwMode="auto">
            <a:xfrm>
              <a:off x="570" y="1902"/>
              <a:ext cx="22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z</a:t>
              </a:r>
            </a:p>
          </p:txBody>
        </p:sp>
        <p:sp>
          <p:nvSpPr>
            <p:cNvPr id="135201" name="Text Box 33"/>
            <p:cNvSpPr txBox="1">
              <a:spLocks noChangeArrowheads="1"/>
            </p:cNvSpPr>
            <p:nvPr/>
          </p:nvSpPr>
          <p:spPr bwMode="auto">
            <a:xfrm>
              <a:off x="1215" y="333"/>
              <a:ext cx="22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y</a:t>
              </a:r>
            </a:p>
          </p:txBody>
        </p:sp>
        <p:grpSp>
          <p:nvGrpSpPr>
            <p:cNvPr id="135202" name="Group 34"/>
            <p:cNvGrpSpPr>
              <a:grpSpLocks/>
            </p:cNvGrpSpPr>
            <p:nvPr/>
          </p:nvGrpSpPr>
          <p:grpSpPr bwMode="auto">
            <a:xfrm>
              <a:off x="915" y="423"/>
              <a:ext cx="978" cy="570"/>
              <a:chOff x="1086" y="567"/>
              <a:chExt cx="978" cy="570"/>
            </a:xfrm>
          </p:grpSpPr>
          <p:sp>
            <p:nvSpPr>
              <p:cNvPr id="135203" name="Line 35"/>
              <p:cNvSpPr>
                <a:spLocks noChangeShapeType="1"/>
              </p:cNvSpPr>
              <p:nvPr/>
            </p:nvSpPr>
            <p:spPr bwMode="auto">
              <a:xfrm>
                <a:off x="1401" y="1104"/>
                <a:ext cx="369" cy="0"/>
              </a:xfrm>
              <a:prstGeom prst="line">
                <a:avLst/>
              </a:prstGeom>
              <a:noFill/>
              <a:ln w="19050">
                <a:solidFill>
                  <a:srgbClr val="0000CC"/>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5204" name="Line 36"/>
              <p:cNvSpPr>
                <a:spLocks noChangeShapeType="1"/>
              </p:cNvSpPr>
              <p:nvPr/>
            </p:nvSpPr>
            <p:spPr bwMode="auto">
              <a:xfrm>
                <a:off x="1782" y="768"/>
                <a:ext cx="0" cy="336"/>
              </a:xfrm>
              <a:prstGeom prst="line">
                <a:avLst/>
              </a:prstGeom>
              <a:noFill/>
              <a:ln w="19050">
                <a:solidFill>
                  <a:srgbClr val="3366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aphicFrame>
            <p:nvGraphicFramePr>
              <p:cNvPr id="135205" name="Object 37"/>
              <p:cNvGraphicFramePr>
                <a:graphicFrameLocks noChangeAspect="1"/>
              </p:cNvGraphicFramePr>
              <p:nvPr/>
            </p:nvGraphicFramePr>
            <p:xfrm>
              <a:off x="1086" y="801"/>
              <a:ext cx="284" cy="336"/>
            </p:xfrm>
            <a:graphic>
              <a:graphicData uri="http://schemas.openxmlformats.org/presentationml/2006/ole">
                <mc:AlternateContent xmlns:mc="http://schemas.openxmlformats.org/markup-compatibility/2006">
                  <mc:Choice xmlns:v="urn:schemas-microsoft-com:vml" Requires="v">
                    <p:oleObj spid="_x0000_s135273" name="Equation" r:id="rId11" imgW="139680" imgH="164880" progId="Equation.3">
                      <p:embed/>
                    </p:oleObj>
                  </mc:Choice>
                  <mc:Fallback>
                    <p:oleObj name="Equation" r:id="rId11" imgW="139680" imgH="164880" progId="Equation.3">
                      <p:embed/>
                      <p:pic>
                        <p:nvPicPr>
                          <p:cNvPr id="0" name="Object 3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086" y="801"/>
                            <a:ext cx="284" cy="33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5206" name="Text Box 38"/>
              <p:cNvSpPr txBox="1">
                <a:spLocks noChangeArrowheads="1"/>
              </p:cNvSpPr>
              <p:nvPr/>
            </p:nvSpPr>
            <p:spPr bwMode="auto">
              <a:xfrm>
                <a:off x="1212" y="906"/>
                <a:ext cx="276"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b="1">
                    <a:solidFill>
                      <a:srgbClr val="0000CC"/>
                    </a:solidFill>
                  </a:rPr>
                  <a:t>yx</a:t>
                </a:r>
              </a:p>
            </p:txBody>
          </p:sp>
          <p:sp>
            <p:nvSpPr>
              <p:cNvPr id="135207" name="Text Box 39"/>
              <p:cNvSpPr txBox="1">
                <a:spLocks noChangeArrowheads="1"/>
              </p:cNvSpPr>
              <p:nvPr/>
            </p:nvSpPr>
            <p:spPr bwMode="auto">
              <a:xfrm>
                <a:off x="1725" y="567"/>
                <a:ext cx="339"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solidFill>
                      <a:srgbClr val="336600"/>
                    </a:solidFill>
                  </a:rPr>
                  <a:t>σ</a:t>
                </a:r>
                <a:r>
                  <a:rPr lang="en-US" sz="2800" b="1" baseline="-25000">
                    <a:solidFill>
                      <a:srgbClr val="336600"/>
                    </a:solidFill>
                  </a:rPr>
                  <a:t>y</a:t>
                </a:r>
                <a:endParaRPr lang="el-GR" sz="2800" b="1" baseline="-25000">
                  <a:solidFill>
                    <a:srgbClr val="336600"/>
                  </a:solidFill>
                </a:endParaRPr>
              </a:p>
            </p:txBody>
          </p:sp>
        </p:grpSp>
        <p:sp>
          <p:nvSpPr>
            <p:cNvPr id="135208" name="Text Box 40"/>
            <p:cNvSpPr txBox="1">
              <a:spLocks noChangeArrowheads="1"/>
            </p:cNvSpPr>
            <p:nvPr/>
          </p:nvSpPr>
          <p:spPr bwMode="auto">
            <a:xfrm>
              <a:off x="2047" y="881"/>
              <a:ext cx="11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grpSp>
          <p:nvGrpSpPr>
            <p:cNvPr id="135209" name="Group 41"/>
            <p:cNvGrpSpPr>
              <a:grpSpLocks/>
            </p:cNvGrpSpPr>
            <p:nvPr/>
          </p:nvGrpSpPr>
          <p:grpSpPr bwMode="auto">
            <a:xfrm>
              <a:off x="1851" y="1074"/>
              <a:ext cx="803" cy="753"/>
              <a:chOff x="2022" y="1218"/>
              <a:chExt cx="803" cy="753"/>
            </a:xfrm>
          </p:grpSpPr>
          <p:sp>
            <p:nvSpPr>
              <p:cNvPr id="135210" name="Text Box 42"/>
              <p:cNvSpPr txBox="1">
                <a:spLocks noChangeArrowheads="1"/>
              </p:cNvSpPr>
              <p:nvPr/>
            </p:nvSpPr>
            <p:spPr bwMode="auto">
              <a:xfrm>
                <a:off x="2135" y="1740"/>
                <a:ext cx="276"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b="1">
                    <a:solidFill>
                      <a:srgbClr val="0000CC"/>
                    </a:solidFill>
                  </a:rPr>
                  <a:t>xy</a:t>
                </a:r>
              </a:p>
            </p:txBody>
          </p:sp>
          <p:sp>
            <p:nvSpPr>
              <p:cNvPr id="135211" name="Line 43"/>
              <p:cNvSpPr>
                <a:spLocks noChangeShapeType="1"/>
              </p:cNvSpPr>
              <p:nvPr/>
            </p:nvSpPr>
            <p:spPr bwMode="auto">
              <a:xfrm>
                <a:off x="2267" y="1512"/>
                <a:ext cx="380" cy="0"/>
              </a:xfrm>
              <a:prstGeom prst="line">
                <a:avLst/>
              </a:prstGeom>
              <a:noFill/>
              <a:ln w="19050">
                <a:solidFill>
                  <a:srgbClr val="336600"/>
                </a:solidFill>
                <a:round/>
                <a:headEnd type="none"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5212" name="Line 44"/>
              <p:cNvSpPr>
                <a:spLocks noChangeShapeType="1"/>
              </p:cNvSpPr>
              <p:nvPr/>
            </p:nvSpPr>
            <p:spPr bwMode="auto">
              <a:xfrm>
                <a:off x="2276" y="1506"/>
                <a:ext cx="0" cy="288"/>
              </a:xfrm>
              <a:prstGeom prst="line">
                <a:avLst/>
              </a:prstGeom>
              <a:noFill/>
              <a:ln w="19050">
                <a:solidFill>
                  <a:srgbClr val="0000CC"/>
                </a:solidFill>
                <a:round/>
                <a:headEnd type="none" w="med" len="lg"/>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aphicFrame>
            <p:nvGraphicFramePr>
              <p:cNvPr id="135213" name="Object 45"/>
              <p:cNvGraphicFramePr>
                <a:graphicFrameLocks noChangeAspect="1"/>
              </p:cNvGraphicFramePr>
              <p:nvPr/>
            </p:nvGraphicFramePr>
            <p:xfrm>
              <a:off x="2022" y="1614"/>
              <a:ext cx="284" cy="336"/>
            </p:xfrm>
            <a:graphic>
              <a:graphicData uri="http://schemas.openxmlformats.org/presentationml/2006/ole">
                <mc:AlternateContent xmlns:mc="http://schemas.openxmlformats.org/markup-compatibility/2006">
                  <mc:Choice xmlns:v="urn:schemas-microsoft-com:vml" Requires="v">
                    <p:oleObj spid="_x0000_s135274" name="Equation" r:id="rId13" imgW="139680" imgH="164880" progId="Equation.3">
                      <p:embed/>
                    </p:oleObj>
                  </mc:Choice>
                  <mc:Fallback>
                    <p:oleObj name="Equation" r:id="rId13" imgW="139680" imgH="164880" progId="Equation.3">
                      <p:embed/>
                      <p:pic>
                        <p:nvPicPr>
                          <p:cNvPr id="0" name="Object 4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022" y="1614"/>
                            <a:ext cx="284" cy="33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5214" name="Text Box 46"/>
              <p:cNvSpPr txBox="1">
                <a:spLocks noChangeArrowheads="1"/>
              </p:cNvSpPr>
              <p:nvPr/>
            </p:nvSpPr>
            <p:spPr bwMode="auto">
              <a:xfrm>
                <a:off x="2486" y="1218"/>
                <a:ext cx="339"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solidFill>
                      <a:srgbClr val="336600"/>
                    </a:solidFill>
                  </a:rPr>
                  <a:t>σ</a:t>
                </a:r>
                <a:r>
                  <a:rPr lang="en-US" sz="2800" b="1" baseline="-25000">
                    <a:solidFill>
                      <a:srgbClr val="336600"/>
                    </a:solidFill>
                  </a:rPr>
                  <a:t>x</a:t>
                </a:r>
                <a:endParaRPr lang="el-GR" sz="2800" b="1" baseline="-25000">
                  <a:solidFill>
                    <a:srgbClr val="336600"/>
                  </a:solidFill>
                </a:endParaRPr>
              </a:p>
            </p:txBody>
          </p:sp>
        </p:grpSp>
        <p:grpSp>
          <p:nvGrpSpPr>
            <p:cNvPr id="135215" name="Group 47"/>
            <p:cNvGrpSpPr>
              <a:grpSpLocks/>
            </p:cNvGrpSpPr>
            <p:nvPr/>
          </p:nvGrpSpPr>
          <p:grpSpPr bwMode="auto">
            <a:xfrm>
              <a:off x="942" y="1335"/>
              <a:ext cx="984" cy="690"/>
              <a:chOff x="942" y="1551"/>
              <a:chExt cx="984" cy="690"/>
            </a:xfrm>
          </p:grpSpPr>
          <p:sp>
            <p:nvSpPr>
              <p:cNvPr id="135216" name="Line 48"/>
              <p:cNvSpPr>
                <a:spLocks noChangeShapeType="1"/>
              </p:cNvSpPr>
              <p:nvPr/>
            </p:nvSpPr>
            <p:spPr bwMode="auto">
              <a:xfrm flipV="1">
                <a:off x="942" y="1551"/>
                <a:ext cx="501" cy="351"/>
              </a:xfrm>
              <a:prstGeom prst="line">
                <a:avLst/>
              </a:prstGeom>
              <a:noFill/>
              <a:ln w="9525">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5217" name="Line 49"/>
              <p:cNvSpPr>
                <a:spLocks noChangeShapeType="1"/>
              </p:cNvSpPr>
              <p:nvPr/>
            </p:nvSpPr>
            <p:spPr bwMode="auto">
              <a:xfrm flipV="1">
                <a:off x="1422" y="1890"/>
                <a:ext cx="501" cy="351"/>
              </a:xfrm>
              <a:prstGeom prst="line">
                <a:avLst/>
              </a:prstGeom>
              <a:noFill/>
              <a:ln w="9525">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5218" name="Line 50"/>
              <p:cNvSpPr>
                <a:spLocks noChangeShapeType="1"/>
              </p:cNvSpPr>
              <p:nvPr/>
            </p:nvSpPr>
            <p:spPr bwMode="auto">
              <a:xfrm>
                <a:off x="948" y="1893"/>
                <a:ext cx="480" cy="336"/>
              </a:xfrm>
              <a:prstGeom prst="line">
                <a:avLst/>
              </a:prstGeom>
              <a:noFill/>
              <a:ln w="9525">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5219" name="Line 51"/>
              <p:cNvSpPr>
                <a:spLocks noChangeShapeType="1"/>
              </p:cNvSpPr>
              <p:nvPr/>
            </p:nvSpPr>
            <p:spPr bwMode="auto">
              <a:xfrm>
                <a:off x="1446" y="1557"/>
                <a:ext cx="480" cy="336"/>
              </a:xfrm>
              <a:prstGeom prst="line">
                <a:avLst/>
              </a:prstGeom>
              <a:noFill/>
              <a:ln w="9525">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35220" name="Group 52"/>
            <p:cNvGrpSpPr>
              <a:grpSpLocks/>
            </p:cNvGrpSpPr>
            <p:nvPr/>
          </p:nvGrpSpPr>
          <p:grpSpPr bwMode="auto">
            <a:xfrm>
              <a:off x="957" y="1704"/>
              <a:ext cx="261" cy="389"/>
              <a:chOff x="957" y="1920"/>
              <a:chExt cx="261" cy="389"/>
            </a:xfrm>
          </p:grpSpPr>
          <p:sp>
            <p:nvSpPr>
              <p:cNvPr id="135221" name="Arc 53"/>
              <p:cNvSpPr>
                <a:spLocks/>
              </p:cNvSpPr>
              <p:nvPr/>
            </p:nvSpPr>
            <p:spPr bwMode="auto">
              <a:xfrm>
                <a:off x="957" y="1920"/>
                <a:ext cx="170" cy="192"/>
              </a:xfrm>
              <a:custGeom>
                <a:avLst/>
                <a:gdLst>
                  <a:gd name="G0" fmla="+- 46 0 0"/>
                  <a:gd name="G1" fmla="+- 0 0 0"/>
                  <a:gd name="G2" fmla="+- 21600 0 0"/>
                  <a:gd name="T0" fmla="*/ 19137 w 19137"/>
                  <a:gd name="T1" fmla="*/ 10105 h 21600"/>
                  <a:gd name="T2" fmla="*/ 0 w 19137"/>
                  <a:gd name="T3" fmla="*/ 21600 h 21600"/>
                  <a:gd name="T4" fmla="*/ 46 w 19137"/>
                  <a:gd name="T5" fmla="*/ 0 h 21600"/>
                </a:gdLst>
                <a:ahLst/>
                <a:cxnLst>
                  <a:cxn ang="0">
                    <a:pos x="T0" y="T1"/>
                  </a:cxn>
                  <a:cxn ang="0">
                    <a:pos x="T2" y="T3"/>
                  </a:cxn>
                  <a:cxn ang="0">
                    <a:pos x="T4" y="T5"/>
                  </a:cxn>
                </a:cxnLst>
                <a:rect l="0" t="0" r="r" b="b"/>
                <a:pathLst>
                  <a:path w="19137" h="21600" fill="none" extrusionOk="0">
                    <a:moveTo>
                      <a:pt x="19136" y="10104"/>
                    </a:moveTo>
                    <a:cubicBezTo>
                      <a:pt x="15393" y="17176"/>
                      <a:pt x="8047" y="21599"/>
                      <a:pt x="46" y="21600"/>
                    </a:cubicBezTo>
                    <a:cubicBezTo>
                      <a:pt x="30" y="21600"/>
                      <a:pt x="15" y="21599"/>
                      <a:pt x="0" y="21599"/>
                    </a:cubicBezTo>
                  </a:path>
                  <a:path w="19137" h="21600" stroke="0" extrusionOk="0">
                    <a:moveTo>
                      <a:pt x="19136" y="10104"/>
                    </a:moveTo>
                    <a:cubicBezTo>
                      <a:pt x="15393" y="17176"/>
                      <a:pt x="8047" y="21599"/>
                      <a:pt x="46" y="21600"/>
                    </a:cubicBezTo>
                    <a:cubicBezTo>
                      <a:pt x="30" y="21600"/>
                      <a:pt x="15" y="21599"/>
                      <a:pt x="0" y="21599"/>
                    </a:cubicBezTo>
                    <a:lnTo>
                      <a:pt x="46" y="0"/>
                    </a:lnTo>
                    <a:close/>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5222" name="Text Box 54"/>
              <p:cNvSpPr txBox="1">
                <a:spLocks noChangeArrowheads="1"/>
              </p:cNvSpPr>
              <p:nvPr/>
            </p:nvSpPr>
            <p:spPr bwMode="auto">
              <a:xfrm>
                <a:off x="972" y="1982"/>
                <a:ext cx="24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t>α</a:t>
                </a:r>
              </a:p>
            </p:txBody>
          </p:sp>
        </p:grpSp>
      </p:grpSp>
      <p:grpSp>
        <p:nvGrpSpPr>
          <p:cNvPr id="135223" name="Group 55"/>
          <p:cNvGrpSpPr>
            <a:grpSpLocks/>
          </p:cNvGrpSpPr>
          <p:nvPr/>
        </p:nvGrpSpPr>
        <p:grpSpPr bwMode="auto">
          <a:xfrm>
            <a:off x="4884738" y="1428750"/>
            <a:ext cx="796925" cy="928688"/>
            <a:chOff x="3014" y="1305"/>
            <a:chExt cx="502" cy="585"/>
          </a:xfrm>
        </p:grpSpPr>
        <p:sp>
          <p:nvSpPr>
            <p:cNvPr id="135224" name="Text Box 56"/>
            <p:cNvSpPr txBox="1">
              <a:spLocks noChangeArrowheads="1"/>
            </p:cNvSpPr>
            <p:nvPr/>
          </p:nvSpPr>
          <p:spPr bwMode="auto">
            <a:xfrm>
              <a:off x="3240" y="1428"/>
              <a:ext cx="276"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b="1">
                  <a:solidFill>
                    <a:srgbClr val="0000CC"/>
                  </a:solidFill>
                </a:rPr>
                <a:t>xy</a:t>
              </a:r>
            </a:p>
          </p:txBody>
        </p:sp>
        <p:sp>
          <p:nvSpPr>
            <p:cNvPr id="135225" name="Line 57"/>
            <p:cNvSpPr>
              <a:spLocks noChangeShapeType="1"/>
            </p:cNvSpPr>
            <p:nvPr/>
          </p:nvSpPr>
          <p:spPr bwMode="auto">
            <a:xfrm>
              <a:off x="3088" y="1650"/>
              <a:ext cx="380" cy="0"/>
            </a:xfrm>
            <a:prstGeom prst="line">
              <a:avLst/>
            </a:prstGeom>
            <a:noFill/>
            <a:ln w="19050">
              <a:solidFill>
                <a:srgbClr val="336600"/>
              </a:solidFill>
              <a:round/>
              <a:headEnd type="stealth"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5226" name="Line 58"/>
            <p:cNvSpPr>
              <a:spLocks noChangeShapeType="1"/>
            </p:cNvSpPr>
            <p:nvPr/>
          </p:nvSpPr>
          <p:spPr bwMode="auto">
            <a:xfrm>
              <a:off x="3498" y="1473"/>
              <a:ext cx="0" cy="288"/>
            </a:xfrm>
            <a:prstGeom prst="line">
              <a:avLst/>
            </a:prstGeom>
            <a:noFill/>
            <a:ln w="19050">
              <a:solidFill>
                <a:srgbClr val="0000CC"/>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aphicFrame>
          <p:nvGraphicFramePr>
            <p:cNvPr id="135227" name="Object 59"/>
            <p:cNvGraphicFramePr>
              <a:graphicFrameLocks noChangeAspect="1"/>
            </p:cNvGraphicFramePr>
            <p:nvPr/>
          </p:nvGraphicFramePr>
          <p:xfrm>
            <a:off x="3121" y="1305"/>
            <a:ext cx="284" cy="336"/>
          </p:xfrm>
          <a:graphic>
            <a:graphicData uri="http://schemas.openxmlformats.org/presentationml/2006/ole">
              <mc:AlternateContent xmlns:mc="http://schemas.openxmlformats.org/markup-compatibility/2006">
                <mc:Choice xmlns:v="urn:schemas-microsoft-com:vml" Requires="v">
                  <p:oleObj spid="_x0000_s135275" name="Equation" r:id="rId15" imgW="139680" imgH="164880" progId="Equation.3">
                    <p:embed/>
                  </p:oleObj>
                </mc:Choice>
                <mc:Fallback>
                  <p:oleObj name="Equation" r:id="rId15" imgW="139680" imgH="164880" progId="Equation.3">
                    <p:embed/>
                    <p:pic>
                      <p:nvPicPr>
                        <p:cNvPr id="0" name="Object 5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121" y="1305"/>
                          <a:ext cx="284" cy="33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5228" name="Text Box 60"/>
            <p:cNvSpPr txBox="1">
              <a:spLocks noChangeArrowheads="1"/>
            </p:cNvSpPr>
            <p:nvPr/>
          </p:nvSpPr>
          <p:spPr bwMode="auto">
            <a:xfrm>
              <a:off x="3014" y="1563"/>
              <a:ext cx="339"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solidFill>
                    <a:srgbClr val="336600"/>
                  </a:solidFill>
                </a:rPr>
                <a:t>σ</a:t>
              </a:r>
              <a:r>
                <a:rPr lang="en-US" sz="2800" b="1" baseline="-25000">
                  <a:solidFill>
                    <a:srgbClr val="336600"/>
                  </a:solidFill>
                </a:rPr>
                <a:t>x</a:t>
              </a:r>
              <a:endParaRPr lang="el-GR" sz="2800" b="1" baseline="-25000">
                <a:solidFill>
                  <a:srgbClr val="336600"/>
                </a:solidFill>
              </a:endParaRPr>
            </a:p>
          </p:txBody>
        </p:sp>
      </p:grpSp>
      <p:grpSp>
        <p:nvGrpSpPr>
          <p:cNvPr id="135229" name="Group 61"/>
          <p:cNvGrpSpPr>
            <a:grpSpLocks/>
          </p:cNvGrpSpPr>
          <p:nvPr/>
        </p:nvGrpSpPr>
        <p:grpSpPr bwMode="auto">
          <a:xfrm>
            <a:off x="6267450" y="2557463"/>
            <a:ext cx="1185863" cy="738187"/>
            <a:chOff x="3912" y="1728"/>
            <a:chExt cx="747" cy="465"/>
          </a:xfrm>
        </p:grpSpPr>
        <p:graphicFrame>
          <p:nvGraphicFramePr>
            <p:cNvPr id="135230" name="Object 62"/>
            <p:cNvGraphicFramePr>
              <a:graphicFrameLocks noChangeAspect="1"/>
            </p:cNvGraphicFramePr>
            <p:nvPr/>
          </p:nvGraphicFramePr>
          <p:xfrm>
            <a:off x="4257" y="1728"/>
            <a:ext cx="284" cy="336"/>
          </p:xfrm>
          <a:graphic>
            <a:graphicData uri="http://schemas.openxmlformats.org/presentationml/2006/ole">
              <mc:AlternateContent xmlns:mc="http://schemas.openxmlformats.org/markup-compatibility/2006">
                <mc:Choice xmlns:v="urn:schemas-microsoft-com:vml" Requires="v">
                  <p:oleObj spid="_x0000_s135276" name="Equation" r:id="rId17" imgW="139680" imgH="164880" progId="Equation.3">
                    <p:embed/>
                  </p:oleObj>
                </mc:Choice>
                <mc:Fallback>
                  <p:oleObj name="Equation" r:id="rId17" imgW="139680" imgH="164880" progId="Equation.3">
                    <p:embed/>
                    <p:pic>
                      <p:nvPicPr>
                        <p:cNvPr id="0" name="Object 6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257" y="1728"/>
                          <a:ext cx="284" cy="33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5231" name="Text Box 63"/>
            <p:cNvSpPr txBox="1">
              <a:spLocks noChangeArrowheads="1"/>
            </p:cNvSpPr>
            <p:nvPr/>
          </p:nvSpPr>
          <p:spPr bwMode="auto">
            <a:xfrm>
              <a:off x="4383" y="1833"/>
              <a:ext cx="276"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b="1">
                  <a:solidFill>
                    <a:srgbClr val="0000CC"/>
                  </a:solidFill>
                </a:rPr>
                <a:t>yx</a:t>
              </a:r>
            </a:p>
          </p:txBody>
        </p:sp>
        <p:grpSp>
          <p:nvGrpSpPr>
            <p:cNvPr id="135232" name="Group 64"/>
            <p:cNvGrpSpPr>
              <a:grpSpLocks/>
            </p:cNvGrpSpPr>
            <p:nvPr/>
          </p:nvGrpSpPr>
          <p:grpSpPr bwMode="auto">
            <a:xfrm>
              <a:off x="3912" y="1746"/>
              <a:ext cx="405" cy="447"/>
              <a:chOff x="3912" y="1746"/>
              <a:chExt cx="405" cy="447"/>
            </a:xfrm>
          </p:grpSpPr>
          <p:sp>
            <p:nvSpPr>
              <p:cNvPr id="135233" name="Line 65"/>
              <p:cNvSpPr>
                <a:spLocks noChangeShapeType="1"/>
              </p:cNvSpPr>
              <p:nvPr/>
            </p:nvSpPr>
            <p:spPr bwMode="auto">
              <a:xfrm>
                <a:off x="3948" y="1773"/>
                <a:ext cx="369" cy="0"/>
              </a:xfrm>
              <a:prstGeom prst="line">
                <a:avLst/>
              </a:prstGeom>
              <a:noFill/>
              <a:ln w="19050">
                <a:solidFill>
                  <a:srgbClr val="0000CC"/>
                </a:solidFill>
                <a:round/>
                <a:headEnd type="none"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5234" name="Line 66"/>
              <p:cNvSpPr>
                <a:spLocks noChangeShapeType="1"/>
              </p:cNvSpPr>
              <p:nvPr/>
            </p:nvSpPr>
            <p:spPr bwMode="auto">
              <a:xfrm>
                <a:off x="4140" y="1746"/>
                <a:ext cx="0" cy="336"/>
              </a:xfrm>
              <a:prstGeom prst="line">
                <a:avLst/>
              </a:prstGeom>
              <a:noFill/>
              <a:ln w="19050">
                <a:solidFill>
                  <a:srgbClr val="336600"/>
                </a:solidFill>
                <a:round/>
                <a:headEnd type="none"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5235" name="Text Box 67"/>
              <p:cNvSpPr txBox="1">
                <a:spLocks noChangeArrowheads="1"/>
              </p:cNvSpPr>
              <p:nvPr/>
            </p:nvSpPr>
            <p:spPr bwMode="auto">
              <a:xfrm>
                <a:off x="3912" y="1866"/>
                <a:ext cx="339"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solidFill>
                      <a:srgbClr val="336600"/>
                    </a:solidFill>
                  </a:rPr>
                  <a:t>σ</a:t>
                </a:r>
                <a:r>
                  <a:rPr lang="en-US" sz="2800" b="1" baseline="-25000">
                    <a:solidFill>
                      <a:srgbClr val="336600"/>
                    </a:solidFill>
                  </a:rPr>
                  <a:t>y</a:t>
                </a:r>
                <a:endParaRPr lang="el-GR" sz="2800" b="1" baseline="-25000">
                  <a:solidFill>
                    <a:srgbClr val="336600"/>
                  </a:solidFill>
                </a:endParaRPr>
              </a:p>
            </p:txBody>
          </p:sp>
        </p:grpSp>
      </p:grpSp>
      <p:grpSp>
        <p:nvGrpSpPr>
          <p:cNvPr id="135236" name="Group 68"/>
          <p:cNvGrpSpPr>
            <a:grpSpLocks/>
          </p:cNvGrpSpPr>
          <p:nvPr/>
        </p:nvGrpSpPr>
        <p:grpSpPr bwMode="auto">
          <a:xfrm>
            <a:off x="5295900" y="1400175"/>
            <a:ext cx="2305050" cy="1385888"/>
            <a:chOff x="2733" y="999"/>
            <a:chExt cx="1452" cy="873"/>
          </a:xfrm>
        </p:grpSpPr>
        <p:sp>
          <p:nvSpPr>
            <p:cNvPr id="135237" name="Line 69"/>
            <p:cNvSpPr>
              <a:spLocks noChangeShapeType="1"/>
            </p:cNvSpPr>
            <p:nvPr/>
          </p:nvSpPr>
          <p:spPr bwMode="auto">
            <a:xfrm>
              <a:off x="2733" y="1362"/>
              <a:ext cx="1152" cy="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5238" name="Line 70"/>
            <p:cNvSpPr>
              <a:spLocks noChangeShapeType="1"/>
            </p:cNvSpPr>
            <p:nvPr/>
          </p:nvSpPr>
          <p:spPr bwMode="auto">
            <a:xfrm>
              <a:off x="3570" y="1056"/>
              <a:ext cx="0" cy="816"/>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135239" name="Group 71"/>
            <p:cNvGrpSpPr>
              <a:grpSpLocks/>
            </p:cNvGrpSpPr>
            <p:nvPr/>
          </p:nvGrpSpPr>
          <p:grpSpPr bwMode="auto">
            <a:xfrm>
              <a:off x="2976" y="999"/>
              <a:ext cx="1209" cy="729"/>
              <a:chOff x="3543" y="1287"/>
              <a:chExt cx="1209" cy="729"/>
            </a:xfrm>
          </p:grpSpPr>
          <p:sp>
            <p:nvSpPr>
              <p:cNvPr id="135240" name="Line 72"/>
              <p:cNvSpPr>
                <a:spLocks noChangeShapeType="1"/>
              </p:cNvSpPr>
              <p:nvPr/>
            </p:nvSpPr>
            <p:spPr bwMode="auto">
              <a:xfrm>
                <a:off x="3552" y="1296"/>
                <a:ext cx="0" cy="72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5241" name="Line 73"/>
              <p:cNvSpPr>
                <a:spLocks noChangeShapeType="1"/>
              </p:cNvSpPr>
              <p:nvPr/>
            </p:nvSpPr>
            <p:spPr bwMode="auto">
              <a:xfrm>
                <a:off x="3552" y="2016"/>
                <a:ext cx="120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5242" name="Line 74"/>
              <p:cNvSpPr>
                <a:spLocks noChangeShapeType="1"/>
              </p:cNvSpPr>
              <p:nvPr/>
            </p:nvSpPr>
            <p:spPr bwMode="auto">
              <a:xfrm>
                <a:off x="3543" y="1287"/>
                <a:ext cx="1200" cy="72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grpSp>
        <p:nvGrpSpPr>
          <p:cNvPr id="135243" name="Group 75"/>
          <p:cNvGrpSpPr>
            <a:grpSpLocks/>
          </p:cNvGrpSpPr>
          <p:nvPr/>
        </p:nvGrpSpPr>
        <p:grpSpPr bwMode="auto">
          <a:xfrm>
            <a:off x="6319838" y="1085850"/>
            <a:ext cx="1338262" cy="1468438"/>
            <a:chOff x="3954" y="787"/>
            <a:chExt cx="843" cy="925"/>
          </a:xfrm>
        </p:grpSpPr>
        <p:sp>
          <p:nvSpPr>
            <p:cNvPr id="135244" name="Line 76"/>
            <p:cNvSpPr>
              <a:spLocks noChangeShapeType="1"/>
            </p:cNvSpPr>
            <p:nvPr/>
          </p:nvSpPr>
          <p:spPr bwMode="auto">
            <a:xfrm flipH="1">
              <a:off x="4173" y="951"/>
              <a:ext cx="259" cy="351"/>
            </a:xfrm>
            <a:prstGeom prst="line">
              <a:avLst/>
            </a:prstGeom>
            <a:noFill/>
            <a:ln w="9525">
              <a:solidFill>
                <a:schemeClr val="tx1"/>
              </a:solidFill>
              <a:round/>
              <a:headEnd type="stealth"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5245" name="Line 77"/>
            <p:cNvSpPr>
              <a:spLocks noChangeShapeType="1"/>
            </p:cNvSpPr>
            <p:nvPr/>
          </p:nvSpPr>
          <p:spPr bwMode="auto">
            <a:xfrm flipH="1">
              <a:off x="4251" y="816"/>
              <a:ext cx="288" cy="384"/>
            </a:xfrm>
            <a:prstGeom prst="line">
              <a:avLst/>
            </a:prstGeom>
            <a:noFill/>
            <a:ln w="9525">
              <a:solidFill>
                <a:schemeClr val="tx1"/>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5246" name="Text Box 78"/>
            <p:cNvSpPr txBox="1">
              <a:spLocks noChangeArrowheads="1"/>
            </p:cNvSpPr>
            <p:nvPr/>
          </p:nvSpPr>
          <p:spPr bwMode="auto">
            <a:xfrm rot="17880000">
              <a:off x="4073" y="797"/>
              <a:ext cx="347"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t>σ</a:t>
              </a:r>
              <a:r>
                <a:rPr lang="en-US" sz="2800" b="1" baseline="-25000"/>
                <a:t>u</a:t>
              </a:r>
              <a:endParaRPr lang="el-GR" sz="2800" b="1" baseline="-25000"/>
            </a:p>
          </p:txBody>
        </p:sp>
        <p:sp>
          <p:nvSpPr>
            <p:cNvPr id="135247" name="Text Box 79"/>
            <p:cNvSpPr txBox="1">
              <a:spLocks noChangeArrowheads="1"/>
            </p:cNvSpPr>
            <p:nvPr/>
          </p:nvSpPr>
          <p:spPr bwMode="auto">
            <a:xfrm rot="18180000">
              <a:off x="4454" y="761"/>
              <a:ext cx="24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u</a:t>
              </a:r>
            </a:p>
          </p:txBody>
        </p:sp>
        <p:sp>
          <p:nvSpPr>
            <p:cNvPr id="135248" name="Line 80"/>
            <p:cNvSpPr>
              <a:spLocks noChangeShapeType="1"/>
            </p:cNvSpPr>
            <p:nvPr/>
          </p:nvSpPr>
          <p:spPr bwMode="auto">
            <a:xfrm>
              <a:off x="3954" y="1188"/>
              <a:ext cx="432" cy="259"/>
            </a:xfrm>
            <a:prstGeom prst="line">
              <a:avLst/>
            </a:prstGeom>
            <a:noFill/>
            <a:ln w="952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135249" name="Group 81"/>
            <p:cNvGrpSpPr>
              <a:grpSpLocks/>
            </p:cNvGrpSpPr>
            <p:nvPr/>
          </p:nvGrpSpPr>
          <p:grpSpPr bwMode="auto">
            <a:xfrm>
              <a:off x="4253" y="1132"/>
              <a:ext cx="403" cy="356"/>
              <a:chOff x="2836" y="1776"/>
              <a:chExt cx="403" cy="356"/>
            </a:xfrm>
          </p:grpSpPr>
          <p:graphicFrame>
            <p:nvGraphicFramePr>
              <p:cNvPr id="135250" name="Object 82"/>
              <p:cNvGraphicFramePr>
                <a:graphicFrameLocks noChangeAspect="1"/>
              </p:cNvGraphicFramePr>
              <p:nvPr/>
            </p:nvGraphicFramePr>
            <p:xfrm>
              <a:off x="2836" y="1776"/>
              <a:ext cx="284" cy="336"/>
            </p:xfrm>
            <a:graphic>
              <a:graphicData uri="http://schemas.openxmlformats.org/presentationml/2006/ole">
                <mc:AlternateContent xmlns:mc="http://schemas.openxmlformats.org/markup-compatibility/2006">
                  <mc:Choice xmlns:v="urn:schemas-microsoft-com:vml" Requires="v">
                    <p:oleObj spid="_x0000_s135277" name="Equation" r:id="rId19" imgW="139680" imgH="164880" progId="Equation.3">
                      <p:embed/>
                    </p:oleObj>
                  </mc:Choice>
                  <mc:Fallback>
                    <p:oleObj name="Equation" r:id="rId19" imgW="139680" imgH="164880" progId="Equation.3">
                      <p:embed/>
                      <p:pic>
                        <p:nvPicPr>
                          <p:cNvPr id="0" name="Object 8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836" y="1776"/>
                            <a:ext cx="284" cy="33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5251" name="Text Box 83"/>
              <p:cNvSpPr txBox="1">
                <a:spLocks noChangeArrowheads="1"/>
              </p:cNvSpPr>
              <p:nvPr/>
            </p:nvSpPr>
            <p:spPr bwMode="auto">
              <a:xfrm>
                <a:off x="2955" y="1901"/>
                <a:ext cx="284"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b="1"/>
                  <a:t>uv</a:t>
                </a:r>
              </a:p>
            </p:txBody>
          </p:sp>
        </p:grpSp>
        <p:sp>
          <p:nvSpPr>
            <p:cNvPr id="135252" name="Line 84"/>
            <p:cNvSpPr>
              <a:spLocks noChangeShapeType="1"/>
            </p:cNvSpPr>
            <p:nvPr/>
          </p:nvSpPr>
          <p:spPr bwMode="auto">
            <a:xfrm>
              <a:off x="4176" y="1317"/>
              <a:ext cx="384" cy="240"/>
            </a:xfrm>
            <a:prstGeom prst="line">
              <a:avLst/>
            </a:prstGeom>
            <a:noFill/>
            <a:ln w="952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5253" name="Text Box 85"/>
            <p:cNvSpPr txBox="1">
              <a:spLocks noChangeArrowheads="1"/>
            </p:cNvSpPr>
            <p:nvPr/>
          </p:nvSpPr>
          <p:spPr bwMode="auto">
            <a:xfrm>
              <a:off x="4556" y="1385"/>
              <a:ext cx="24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t>v</a:t>
              </a:r>
            </a:p>
          </p:txBody>
        </p:sp>
      </p:grpSp>
      <p:grpSp>
        <p:nvGrpSpPr>
          <p:cNvPr id="135254" name="Group 86"/>
          <p:cNvGrpSpPr>
            <a:grpSpLocks/>
          </p:cNvGrpSpPr>
          <p:nvPr/>
        </p:nvGrpSpPr>
        <p:grpSpPr bwMode="auto">
          <a:xfrm>
            <a:off x="4438650" y="1381125"/>
            <a:ext cx="671513" cy="1171575"/>
            <a:chOff x="2796" y="987"/>
            <a:chExt cx="423" cy="738"/>
          </a:xfrm>
        </p:grpSpPr>
        <p:sp>
          <p:nvSpPr>
            <p:cNvPr id="135255" name="Line 87"/>
            <p:cNvSpPr>
              <a:spLocks noChangeShapeType="1"/>
            </p:cNvSpPr>
            <p:nvPr/>
          </p:nvSpPr>
          <p:spPr bwMode="auto">
            <a:xfrm>
              <a:off x="3018" y="996"/>
              <a:ext cx="19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5256" name="Line 88"/>
            <p:cNvSpPr>
              <a:spLocks noChangeShapeType="1"/>
            </p:cNvSpPr>
            <p:nvPr/>
          </p:nvSpPr>
          <p:spPr bwMode="auto">
            <a:xfrm>
              <a:off x="3027" y="1725"/>
              <a:ext cx="19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5257" name="Line 89"/>
            <p:cNvSpPr>
              <a:spLocks noChangeShapeType="1"/>
            </p:cNvSpPr>
            <p:nvPr/>
          </p:nvSpPr>
          <p:spPr bwMode="auto">
            <a:xfrm>
              <a:off x="3114" y="987"/>
              <a:ext cx="0" cy="72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5258" name="Text Box 90"/>
            <p:cNvSpPr txBox="1">
              <a:spLocks noChangeArrowheads="1"/>
            </p:cNvSpPr>
            <p:nvPr/>
          </p:nvSpPr>
          <p:spPr bwMode="auto">
            <a:xfrm rot="16200000">
              <a:off x="2783" y="1214"/>
              <a:ext cx="35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dy</a:t>
              </a:r>
            </a:p>
          </p:txBody>
        </p:sp>
      </p:grpSp>
      <p:grpSp>
        <p:nvGrpSpPr>
          <p:cNvPr id="135259" name="Group 91"/>
          <p:cNvGrpSpPr>
            <a:grpSpLocks/>
          </p:cNvGrpSpPr>
          <p:nvPr/>
        </p:nvGrpSpPr>
        <p:grpSpPr bwMode="auto">
          <a:xfrm>
            <a:off x="5681663" y="3089275"/>
            <a:ext cx="1981200" cy="519113"/>
            <a:chOff x="3579" y="2063"/>
            <a:chExt cx="1248" cy="327"/>
          </a:xfrm>
        </p:grpSpPr>
        <p:sp>
          <p:nvSpPr>
            <p:cNvPr id="135260" name="Line 92"/>
            <p:cNvSpPr>
              <a:spLocks noChangeShapeType="1"/>
            </p:cNvSpPr>
            <p:nvPr/>
          </p:nvSpPr>
          <p:spPr bwMode="auto">
            <a:xfrm>
              <a:off x="3579" y="2160"/>
              <a:ext cx="0" cy="19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5261" name="Line 93"/>
            <p:cNvSpPr>
              <a:spLocks noChangeShapeType="1"/>
            </p:cNvSpPr>
            <p:nvPr/>
          </p:nvSpPr>
          <p:spPr bwMode="auto">
            <a:xfrm>
              <a:off x="4824" y="2166"/>
              <a:ext cx="0" cy="19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5262" name="Line 94"/>
            <p:cNvSpPr>
              <a:spLocks noChangeShapeType="1"/>
            </p:cNvSpPr>
            <p:nvPr/>
          </p:nvSpPr>
          <p:spPr bwMode="auto">
            <a:xfrm>
              <a:off x="3579" y="2319"/>
              <a:ext cx="1248"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5263" name="Text Box 95"/>
            <p:cNvSpPr txBox="1">
              <a:spLocks noChangeArrowheads="1"/>
            </p:cNvSpPr>
            <p:nvPr/>
          </p:nvSpPr>
          <p:spPr bwMode="auto">
            <a:xfrm>
              <a:off x="4106" y="2063"/>
              <a:ext cx="35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dx</a:t>
              </a:r>
            </a:p>
          </p:txBody>
        </p:sp>
      </p:grpSp>
      <p:grpSp>
        <p:nvGrpSpPr>
          <p:cNvPr id="135264" name="Group 96"/>
          <p:cNvGrpSpPr>
            <a:grpSpLocks/>
          </p:cNvGrpSpPr>
          <p:nvPr/>
        </p:nvGrpSpPr>
        <p:grpSpPr bwMode="auto">
          <a:xfrm>
            <a:off x="5700713" y="485775"/>
            <a:ext cx="2800350" cy="2071688"/>
            <a:chOff x="3591" y="423"/>
            <a:chExt cx="1764" cy="1305"/>
          </a:xfrm>
        </p:grpSpPr>
        <p:sp>
          <p:nvSpPr>
            <p:cNvPr id="135265" name="Line 97"/>
            <p:cNvSpPr>
              <a:spLocks noChangeShapeType="1"/>
            </p:cNvSpPr>
            <p:nvPr/>
          </p:nvSpPr>
          <p:spPr bwMode="auto">
            <a:xfrm>
              <a:off x="4128" y="480"/>
              <a:ext cx="1175" cy="708"/>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5266" name="Line 98"/>
            <p:cNvSpPr>
              <a:spLocks noChangeShapeType="1"/>
            </p:cNvSpPr>
            <p:nvPr/>
          </p:nvSpPr>
          <p:spPr bwMode="auto">
            <a:xfrm flipV="1">
              <a:off x="3591" y="423"/>
              <a:ext cx="576" cy="57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5267" name="Line 99"/>
            <p:cNvSpPr>
              <a:spLocks noChangeShapeType="1"/>
            </p:cNvSpPr>
            <p:nvPr/>
          </p:nvSpPr>
          <p:spPr bwMode="auto">
            <a:xfrm flipV="1">
              <a:off x="4779" y="1152"/>
              <a:ext cx="576" cy="57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5268" name="Text Box 100"/>
            <p:cNvSpPr txBox="1">
              <a:spLocks noChangeArrowheads="1"/>
            </p:cNvSpPr>
            <p:nvPr/>
          </p:nvSpPr>
          <p:spPr bwMode="auto">
            <a:xfrm rot="2160000">
              <a:off x="4653" y="594"/>
              <a:ext cx="35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ds</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35170">
                                            <p:txEl>
                                              <p:pRg st="0" end="0"/>
                                            </p:txEl>
                                          </p:spTgt>
                                        </p:tgtEl>
                                        <p:attrNameLst>
                                          <p:attrName>style.visibility</p:attrName>
                                        </p:attrNameLst>
                                      </p:cBhvr>
                                      <p:to>
                                        <p:strVal val="visible"/>
                                      </p:to>
                                    </p:set>
                                    <p:animEffect transition="in" filter="checkerboard(across)">
                                      <p:cBhvr>
                                        <p:cTn id="7" dur="500"/>
                                        <p:tgtEl>
                                          <p:spTgt spid="135170">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6" presetClass="entr" presetSubtype="16" fill="hold" nodeType="clickEffect">
                                  <p:stCondLst>
                                    <p:cond delay="0"/>
                                  </p:stCondLst>
                                  <p:childTnLst>
                                    <p:set>
                                      <p:cBhvr>
                                        <p:cTn id="11" dur="1" fill="hold">
                                          <p:stCondLst>
                                            <p:cond delay="0"/>
                                          </p:stCondLst>
                                        </p:cTn>
                                        <p:tgtEl>
                                          <p:spTgt spid="135186"/>
                                        </p:tgtEl>
                                        <p:attrNameLst>
                                          <p:attrName>style.visibility</p:attrName>
                                        </p:attrNameLst>
                                      </p:cBhvr>
                                      <p:to>
                                        <p:strVal val="visible"/>
                                      </p:to>
                                    </p:set>
                                    <p:animEffect transition="in" filter="circle(in)">
                                      <p:cBhvr>
                                        <p:cTn id="12" dur="2000"/>
                                        <p:tgtEl>
                                          <p:spTgt spid="13518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135236"/>
                                        </p:tgtEl>
                                        <p:attrNameLst>
                                          <p:attrName>style.visibility</p:attrName>
                                        </p:attrNameLst>
                                      </p:cBhvr>
                                      <p:to>
                                        <p:strVal val="visible"/>
                                      </p:to>
                                    </p:set>
                                    <p:animEffect transition="in" filter="wheel(4)">
                                      <p:cBhvr>
                                        <p:cTn id="17" dur="2000"/>
                                        <p:tgtEl>
                                          <p:spTgt spid="13523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135259"/>
                                        </p:tgtEl>
                                        <p:attrNameLst>
                                          <p:attrName>style.visibility</p:attrName>
                                        </p:attrNameLst>
                                      </p:cBhvr>
                                      <p:to>
                                        <p:strVal val="visible"/>
                                      </p:to>
                                    </p:set>
                                    <p:animEffect transition="in" filter="wheel(4)">
                                      <p:cBhvr>
                                        <p:cTn id="22" dur="2000"/>
                                        <p:tgtEl>
                                          <p:spTgt spid="13525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135254"/>
                                        </p:tgtEl>
                                        <p:attrNameLst>
                                          <p:attrName>style.visibility</p:attrName>
                                        </p:attrNameLst>
                                      </p:cBhvr>
                                      <p:to>
                                        <p:strVal val="visible"/>
                                      </p:to>
                                    </p:set>
                                    <p:animEffect transition="in" filter="wheel(4)">
                                      <p:cBhvr>
                                        <p:cTn id="27" dur="2000"/>
                                        <p:tgtEl>
                                          <p:spTgt spid="13525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135264"/>
                                        </p:tgtEl>
                                        <p:attrNameLst>
                                          <p:attrName>style.visibility</p:attrName>
                                        </p:attrNameLst>
                                      </p:cBhvr>
                                      <p:to>
                                        <p:strVal val="visible"/>
                                      </p:to>
                                    </p:set>
                                    <p:animEffect transition="in" filter="wheel(4)">
                                      <p:cBhvr>
                                        <p:cTn id="32" dur="2000"/>
                                        <p:tgtEl>
                                          <p:spTgt spid="135264"/>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135223"/>
                                        </p:tgtEl>
                                        <p:attrNameLst>
                                          <p:attrName>style.visibility</p:attrName>
                                        </p:attrNameLst>
                                      </p:cBhvr>
                                      <p:to>
                                        <p:strVal val="visible"/>
                                      </p:to>
                                    </p:set>
                                    <p:animEffect transition="in" filter="wheel(4)">
                                      <p:cBhvr>
                                        <p:cTn id="37" dur="2000"/>
                                        <p:tgtEl>
                                          <p:spTgt spid="135223"/>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nodeType="clickEffect">
                                  <p:stCondLst>
                                    <p:cond delay="0"/>
                                  </p:stCondLst>
                                  <p:childTnLst>
                                    <p:set>
                                      <p:cBhvr>
                                        <p:cTn id="41" dur="1" fill="hold">
                                          <p:stCondLst>
                                            <p:cond delay="0"/>
                                          </p:stCondLst>
                                        </p:cTn>
                                        <p:tgtEl>
                                          <p:spTgt spid="135229"/>
                                        </p:tgtEl>
                                        <p:attrNameLst>
                                          <p:attrName>style.visibility</p:attrName>
                                        </p:attrNameLst>
                                      </p:cBhvr>
                                      <p:to>
                                        <p:strVal val="visible"/>
                                      </p:to>
                                    </p:set>
                                    <p:animEffect transition="in" filter="wheel(4)">
                                      <p:cBhvr>
                                        <p:cTn id="42" dur="2000"/>
                                        <p:tgtEl>
                                          <p:spTgt spid="135229"/>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nodeType="clickEffect">
                                  <p:stCondLst>
                                    <p:cond delay="0"/>
                                  </p:stCondLst>
                                  <p:childTnLst>
                                    <p:set>
                                      <p:cBhvr>
                                        <p:cTn id="46" dur="1" fill="hold">
                                          <p:stCondLst>
                                            <p:cond delay="0"/>
                                          </p:stCondLst>
                                        </p:cTn>
                                        <p:tgtEl>
                                          <p:spTgt spid="135243"/>
                                        </p:tgtEl>
                                        <p:attrNameLst>
                                          <p:attrName>style.visibility</p:attrName>
                                        </p:attrNameLst>
                                      </p:cBhvr>
                                      <p:to>
                                        <p:strVal val="visible"/>
                                      </p:to>
                                    </p:set>
                                    <p:animEffect transition="in" filter="wheel(4)">
                                      <p:cBhvr>
                                        <p:cTn id="47" dur="2000"/>
                                        <p:tgtEl>
                                          <p:spTgt spid="135243"/>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1" presetClass="entr" presetSubtype="4" fill="hold" nodeType="clickEffect">
                                  <p:stCondLst>
                                    <p:cond delay="0"/>
                                  </p:stCondLst>
                                  <p:childTnLst>
                                    <p:set>
                                      <p:cBhvr>
                                        <p:cTn id="51" dur="1" fill="hold">
                                          <p:stCondLst>
                                            <p:cond delay="0"/>
                                          </p:stCondLst>
                                        </p:cTn>
                                        <p:tgtEl>
                                          <p:spTgt spid="135175"/>
                                        </p:tgtEl>
                                        <p:attrNameLst>
                                          <p:attrName>style.visibility</p:attrName>
                                        </p:attrNameLst>
                                      </p:cBhvr>
                                      <p:to>
                                        <p:strVal val="visible"/>
                                      </p:to>
                                    </p:set>
                                    <p:animEffect transition="in" filter="wheel(4)">
                                      <p:cBhvr>
                                        <p:cTn id="52" dur="2000"/>
                                        <p:tgtEl>
                                          <p:spTgt spid="135175"/>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5" presetClass="entr" presetSubtype="10" fill="hold" grpId="0" nodeType="clickEffect">
                                  <p:stCondLst>
                                    <p:cond delay="0"/>
                                  </p:stCondLst>
                                  <p:childTnLst>
                                    <p:set>
                                      <p:cBhvr>
                                        <p:cTn id="56" dur="1" fill="hold">
                                          <p:stCondLst>
                                            <p:cond delay="0"/>
                                          </p:stCondLst>
                                        </p:cTn>
                                        <p:tgtEl>
                                          <p:spTgt spid="135171"/>
                                        </p:tgtEl>
                                        <p:attrNameLst>
                                          <p:attrName>style.visibility</p:attrName>
                                        </p:attrNameLst>
                                      </p:cBhvr>
                                      <p:to>
                                        <p:strVal val="visible"/>
                                      </p:to>
                                    </p:set>
                                    <p:animEffect transition="in" filter="checkerboard(across)">
                                      <p:cBhvr>
                                        <p:cTn id="57" dur="500"/>
                                        <p:tgtEl>
                                          <p:spTgt spid="135171"/>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5" presetClass="entr" presetSubtype="10" fill="hold" nodeType="clickEffect">
                                  <p:stCondLst>
                                    <p:cond delay="0"/>
                                  </p:stCondLst>
                                  <p:childTnLst>
                                    <p:set>
                                      <p:cBhvr>
                                        <p:cTn id="61" dur="1" fill="hold">
                                          <p:stCondLst>
                                            <p:cond delay="0"/>
                                          </p:stCondLst>
                                        </p:cTn>
                                        <p:tgtEl>
                                          <p:spTgt spid="135172"/>
                                        </p:tgtEl>
                                        <p:attrNameLst>
                                          <p:attrName>style.visibility</p:attrName>
                                        </p:attrNameLst>
                                      </p:cBhvr>
                                      <p:to>
                                        <p:strVal val="visible"/>
                                      </p:to>
                                    </p:set>
                                    <p:animEffect transition="in" filter="checkerboard(across)">
                                      <p:cBhvr>
                                        <p:cTn id="62" dur="500"/>
                                        <p:tgtEl>
                                          <p:spTgt spid="135172"/>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5" presetClass="entr" presetSubtype="10" fill="hold" nodeType="clickEffect">
                                  <p:stCondLst>
                                    <p:cond delay="0"/>
                                  </p:stCondLst>
                                  <p:childTnLst>
                                    <p:set>
                                      <p:cBhvr>
                                        <p:cTn id="66" dur="1" fill="hold">
                                          <p:stCondLst>
                                            <p:cond delay="0"/>
                                          </p:stCondLst>
                                        </p:cTn>
                                        <p:tgtEl>
                                          <p:spTgt spid="135173"/>
                                        </p:tgtEl>
                                        <p:attrNameLst>
                                          <p:attrName>style.visibility</p:attrName>
                                        </p:attrNameLst>
                                      </p:cBhvr>
                                      <p:to>
                                        <p:strVal val="visible"/>
                                      </p:to>
                                    </p:set>
                                    <p:animEffect transition="in" filter="checkerboard(across)">
                                      <p:cBhvr>
                                        <p:cTn id="67" dur="500"/>
                                        <p:tgtEl>
                                          <p:spTgt spid="135173"/>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5" presetClass="entr" presetSubtype="10" fill="hold" grpId="0" nodeType="clickEffect">
                                  <p:stCondLst>
                                    <p:cond delay="0"/>
                                  </p:stCondLst>
                                  <p:childTnLst>
                                    <p:set>
                                      <p:cBhvr>
                                        <p:cTn id="71" dur="1" fill="hold">
                                          <p:stCondLst>
                                            <p:cond delay="0"/>
                                          </p:stCondLst>
                                        </p:cTn>
                                        <p:tgtEl>
                                          <p:spTgt spid="135174"/>
                                        </p:tgtEl>
                                        <p:attrNameLst>
                                          <p:attrName>style.visibility</p:attrName>
                                        </p:attrNameLst>
                                      </p:cBhvr>
                                      <p:to>
                                        <p:strVal val="visible"/>
                                      </p:to>
                                    </p:set>
                                    <p:animEffect transition="in" filter="checkerboard(across)">
                                      <p:cBhvr>
                                        <p:cTn id="72" dur="500"/>
                                        <p:tgtEl>
                                          <p:spTgt spid="1351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5170" grpId="0" build="p" autoUpdateAnimBg="0"/>
      <p:bldP spid="135171" grpId="0" autoUpdateAnimBg="0"/>
      <p:bldP spid="135174" grpId="0" autoUpdateAnimBg="0"/>
    </p:bldLst>
  </p:timing>
</p:sld>
</file>

<file path=ppt/slides/slide8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aphicFrame>
        <p:nvGraphicFramePr>
          <p:cNvPr id="136194" name="Object 2"/>
          <p:cNvGraphicFramePr>
            <a:graphicFrameLocks noChangeAspect="1"/>
          </p:cNvGraphicFramePr>
          <p:nvPr/>
        </p:nvGraphicFramePr>
        <p:xfrm>
          <a:off x="990600" y="1576388"/>
          <a:ext cx="6235700" cy="1612900"/>
        </p:xfrm>
        <a:graphic>
          <a:graphicData uri="http://schemas.openxmlformats.org/presentationml/2006/ole">
            <mc:AlternateContent xmlns:mc="http://schemas.openxmlformats.org/markup-compatibility/2006">
              <mc:Choice xmlns:v="urn:schemas-microsoft-com:vml" Requires="v">
                <p:oleObj spid="_x0000_s136215" name="Document" r:id="rId3" imgW="2695680" imgH="666360" progId="Word.Document.8">
                  <p:embed/>
                </p:oleObj>
              </mc:Choice>
              <mc:Fallback>
                <p:oleObj name="Document" r:id="rId3" imgW="2695680" imgH="666360" progId="Word.Document.8">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600" y="1576388"/>
                        <a:ext cx="6235700" cy="1612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36195" name="Text Box 3"/>
          <p:cNvSpPr txBox="1">
            <a:spLocks noChangeArrowheads="1"/>
          </p:cNvSpPr>
          <p:nvPr/>
        </p:nvSpPr>
        <p:spPr bwMode="auto">
          <a:xfrm>
            <a:off x="7607300" y="1905000"/>
            <a:ext cx="104457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latin typeface="Times New Roman" pitchFamily="18" charset="0"/>
                <a:cs typeface="Times New Roman" pitchFamily="18" charset="0"/>
              </a:rPr>
              <a:t>( 3. 3)</a:t>
            </a:r>
          </a:p>
        </p:txBody>
      </p:sp>
      <p:sp>
        <p:nvSpPr>
          <p:cNvPr id="136196" name="Text Box 4"/>
          <p:cNvSpPr txBox="1">
            <a:spLocks noChangeArrowheads="1"/>
          </p:cNvSpPr>
          <p:nvPr/>
        </p:nvSpPr>
        <p:spPr bwMode="auto">
          <a:xfrm>
            <a:off x="406400" y="2981325"/>
            <a:ext cx="377507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i="1">
                <a:solidFill>
                  <a:srgbClr val="006600"/>
                </a:solidFill>
              </a:rPr>
              <a:t>3.2.3.Ứng suất chính</a:t>
            </a:r>
            <a:r>
              <a:rPr lang="en-US" sz="2800"/>
              <a:t>.</a:t>
            </a:r>
          </a:p>
        </p:txBody>
      </p:sp>
      <p:graphicFrame>
        <p:nvGraphicFramePr>
          <p:cNvPr id="136197" name="Object 5"/>
          <p:cNvGraphicFramePr>
            <a:graphicFrameLocks noChangeAspect="1"/>
          </p:cNvGraphicFramePr>
          <p:nvPr/>
        </p:nvGraphicFramePr>
        <p:xfrm>
          <a:off x="1595438" y="3643313"/>
          <a:ext cx="6762750" cy="2282825"/>
        </p:xfrm>
        <a:graphic>
          <a:graphicData uri="http://schemas.openxmlformats.org/presentationml/2006/ole">
            <mc:AlternateContent xmlns:mc="http://schemas.openxmlformats.org/markup-compatibility/2006">
              <mc:Choice xmlns:v="urn:schemas-microsoft-com:vml" Requires="v">
                <p:oleObj spid="_x0000_s136216" name="Document" r:id="rId5" imgW="4758120" imgH="1420920" progId="Word.Document.8">
                  <p:embed/>
                </p:oleObj>
              </mc:Choice>
              <mc:Fallback>
                <p:oleObj name="Document" r:id="rId5" imgW="4758120" imgH="1420920" progId="Word.Document.8">
                  <p:embed/>
                  <p:pic>
                    <p:nvPicPr>
                      <p:cNvPr id="0"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595438" y="3643313"/>
                        <a:ext cx="6762750" cy="2282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36198" name="Text Box 6"/>
          <p:cNvSpPr txBox="1">
            <a:spLocks noChangeArrowheads="1"/>
          </p:cNvSpPr>
          <p:nvPr/>
        </p:nvSpPr>
        <p:spPr bwMode="auto">
          <a:xfrm>
            <a:off x="403225" y="4616450"/>
            <a:ext cx="2678113"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Trên mặt chính:</a:t>
            </a:r>
          </a:p>
        </p:txBody>
      </p:sp>
      <p:graphicFrame>
        <p:nvGraphicFramePr>
          <p:cNvPr id="136199" name="Object 7"/>
          <p:cNvGraphicFramePr>
            <a:graphicFrameLocks noChangeAspect="1"/>
          </p:cNvGraphicFramePr>
          <p:nvPr/>
        </p:nvGraphicFramePr>
        <p:xfrm>
          <a:off x="533400" y="5281613"/>
          <a:ext cx="2882900" cy="1531937"/>
        </p:xfrm>
        <a:graphic>
          <a:graphicData uri="http://schemas.openxmlformats.org/presentationml/2006/ole">
            <mc:AlternateContent xmlns:mc="http://schemas.openxmlformats.org/markup-compatibility/2006">
              <mc:Choice xmlns:v="urn:schemas-microsoft-com:vml" Requires="v">
                <p:oleObj spid="_x0000_s136217" name="Document" r:id="rId7" imgW="1651406" imgH="741578" progId="Word.Document.8">
                  <p:embed/>
                </p:oleObj>
              </mc:Choice>
              <mc:Fallback>
                <p:oleObj name="Document" r:id="rId7" imgW="1651406" imgH="741578" progId="Word.Document.8">
                  <p:embed/>
                  <p:pic>
                    <p:nvPicPr>
                      <p:cNvPr id="0" name="Object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33400" y="5281613"/>
                        <a:ext cx="2882900" cy="15319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136200" name="Group 8"/>
          <p:cNvGrpSpPr>
            <a:grpSpLocks/>
          </p:cNvGrpSpPr>
          <p:nvPr/>
        </p:nvGrpSpPr>
        <p:grpSpPr bwMode="auto">
          <a:xfrm>
            <a:off x="3429000" y="5033963"/>
            <a:ext cx="5410200" cy="1295400"/>
            <a:chOff x="2544" y="3552"/>
            <a:chExt cx="3024" cy="672"/>
          </a:xfrm>
        </p:grpSpPr>
        <p:graphicFrame>
          <p:nvGraphicFramePr>
            <p:cNvPr id="136201" name="Object 9"/>
            <p:cNvGraphicFramePr>
              <a:graphicFrameLocks noChangeAspect="1"/>
            </p:cNvGraphicFramePr>
            <p:nvPr/>
          </p:nvGraphicFramePr>
          <p:xfrm>
            <a:off x="2544" y="3552"/>
            <a:ext cx="3024" cy="672"/>
          </p:xfrm>
          <a:graphic>
            <a:graphicData uri="http://schemas.openxmlformats.org/presentationml/2006/ole">
              <mc:AlternateContent xmlns:mc="http://schemas.openxmlformats.org/markup-compatibility/2006">
                <mc:Choice xmlns:v="urn:schemas-microsoft-com:vml" Requires="v">
                  <p:oleObj spid="_x0000_s136218" name="Document" r:id="rId9" imgW="3133800" imgH="647640" progId="Word.Document.8">
                    <p:embed/>
                  </p:oleObj>
                </mc:Choice>
                <mc:Fallback>
                  <p:oleObj name="Document" r:id="rId9" imgW="3133800" imgH="647640" progId="Word.Document.8">
                    <p:embed/>
                    <p:pic>
                      <p:nvPicPr>
                        <p:cNvPr id="0" name="Object 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44" y="3552"/>
                          <a:ext cx="3024" cy="6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36202" name="Text Box 10"/>
            <p:cNvSpPr txBox="1">
              <a:spLocks noChangeArrowheads="1"/>
            </p:cNvSpPr>
            <p:nvPr/>
          </p:nvSpPr>
          <p:spPr bwMode="auto">
            <a:xfrm>
              <a:off x="2592" y="3948"/>
              <a:ext cx="280" cy="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600">
                  <a:solidFill>
                    <a:srgbClr val="0000FF"/>
                  </a:solidFill>
                  <a:latin typeface="Times New Roman" pitchFamily="18" charset="0"/>
                  <a:cs typeface="Times New Roman" pitchFamily="18" charset="0"/>
                </a:rPr>
                <a:t>min</a:t>
              </a:r>
            </a:p>
          </p:txBody>
        </p:sp>
      </p:grpSp>
      <p:sp>
        <p:nvSpPr>
          <p:cNvPr id="136203" name="Rectangle 11"/>
          <p:cNvSpPr>
            <a:spLocks noChangeArrowheads="1"/>
          </p:cNvSpPr>
          <p:nvPr/>
        </p:nvSpPr>
        <p:spPr bwMode="auto">
          <a:xfrm>
            <a:off x="3367088" y="2862263"/>
            <a:ext cx="79375"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VnBook-Antiqua" pitchFamily="34" charset="0"/>
              </a:rPr>
              <a:t> </a:t>
            </a:r>
            <a:endParaRPr lang="en-US"/>
          </a:p>
        </p:txBody>
      </p:sp>
      <p:sp>
        <p:nvSpPr>
          <p:cNvPr id="136204" name="Rectangle 12"/>
          <p:cNvSpPr>
            <a:spLocks noChangeArrowheads="1"/>
          </p:cNvSpPr>
          <p:nvPr/>
        </p:nvSpPr>
        <p:spPr bwMode="auto">
          <a:xfrm>
            <a:off x="8569325" y="2862263"/>
            <a:ext cx="79375"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VnBook-Antiqua" pitchFamily="34" charset="0"/>
              </a:rPr>
              <a:t> </a:t>
            </a:r>
            <a:endParaRPr lang="en-US"/>
          </a:p>
        </p:txBody>
      </p:sp>
      <p:sp>
        <p:nvSpPr>
          <p:cNvPr id="136205" name="Rectangle 13"/>
          <p:cNvSpPr>
            <a:spLocks noChangeArrowheads="1"/>
          </p:cNvSpPr>
          <p:nvPr/>
        </p:nvSpPr>
        <p:spPr bwMode="auto">
          <a:xfrm>
            <a:off x="8639175" y="2955925"/>
            <a:ext cx="107950" cy="258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VnBook-Antiqua" pitchFamily="34" charset="0"/>
              </a:rPr>
              <a:t> .</a:t>
            </a:r>
            <a:endParaRPr lang="en-US"/>
          </a:p>
        </p:txBody>
      </p:sp>
      <p:sp>
        <p:nvSpPr>
          <p:cNvPr id="136206" name="Rectangle 14"/>
          <p:cNvSpPr>
            <a:spLocks noChangeArrowheads="1"/>
          </p:cNvSpPr>
          <p:nvPr/>
        </p:nvSpPr>
        <p:spPr bwMode="auto">
          <a:xfrm>
            <a:off x="9001125" y="2955925"/>
            <a:ext cx="53975" cy="258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VnBook-Antiqua" pitchFamily="34" charset="0"/>
              </a:rPr>
              <a:t> </a:t>
            </a:r>
            <a:endParaRPr lang="en-US"/>
          </a:p>
        </p:txBody>
      </p:sp>
      <p:sp>
        <p:nvSpPr>
          <p:cNvPr id="136207" name="Text Box 15"/>
          <p:cNvSpPr txBox="1">
            <a:spLocks noChangeArrowheads="1"/>
          </p:cNvSpPr>
          <p:nvPr/>
        </p:nvSpPr>
        <p:spPr bwMode="auto">
          <a:xfrm>
            <a:off x="228600" y="297180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136208" name="Text Box 16"/>
          <p:cNvSpPr txBox="1">
            <a:spLocks noChangeArrowheads="1"/>
          </p:cNvSpPr>
          <p:nvPr/>
        </p:nvSpPr>
        <p:spPr bwMode="auto">
          <a:xfrm>
            <a:off x="288925" y="59832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pSp>
        <p:nvGrpSpPr>
          <p:cNvPr id="136209" name="Group 17"/>
          <p:cNvGrpSpPr>
            <a:grpSpLocks/>
          </p:cNvGrpSpPr>
          <p:nvPr/>
        </p:nvGrpSpPr>
        <p:grpSpPr bwMode="auto">
          <a:xfrm>
            <a:off x="241300" y="528638"/>
            <a:ext cx="8235950" cy="1258887"/>
            <a:chOff x="134" y="1152"/>
            <a:chExt cx="5188" cy="793"/>
          </a:xfrm>
        </p:grpSpPr>
        <p:sp>
          <p:nvSpPr>
            <p:cNvPr id="136210" name="Text Box 18"/>
            <p:cNvSpPr txBox="1">
              <a:spLocks noChangeArrowheads="1"/>
            </p:cNvSpPr>
            <p:nvPr/>
          </p:nvSpPr>
          <p:spPr bwMode="auto">
            <a:xfrm>
              <a:off x="134" y="1657"/>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136211" name="Text Box 19"/>
            <p:cNvSpPr txBox="1">
              <a:spLocks noChangeArrowheads="1"/>
            </p:cNvSpPr>
            <p:nvPr/>
          </p:nvSpPr>
          <p:spPr bwMode="auto">
            <a:xfrm>
              <a:off x="222" y="1152"/>
              <a:ext cx="5100" cy="5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t>Σ</a:t>
              </a:r>
              <a:r>
                <a:rPr lang="en-US" sz="2800"/>
                <a:t>v=  </a:t>
              </a:r>
              <a:r>
                <a:rPr lang="en-US" sz="2800" baseline="-25000"/>
                <a:t>uv</a:t>
              </a:r>
              <a:r>
                <a:rPr lang="el-GR" sz="2800"/>
                <a:t>dsd</a:t>
              </a:r>
              <a:r>
                <a:rPr lang="en-US" sz="2800"/>
                <a:t>z-</a:t>
              </a:r>
              <a:r>
                <a:rPr lang="el-GR" sz="2800"/>
                <a:t>σ</a:t>
              </a:r>
              <a:r>
                <a:rPr lang="en-US" sz="2800" baseline="-25000"/>
                <a:t>x</a:t>
              </a:r>
              <a:r>
                <a:rPr lang="el-GR" sz="2800"/>
                <a:t>dyd</a:t>
              </a:r>
              <a:r>
                <a:rPr lang="en-US" sz="2800"/>
                <a:t>zsin</a:t>
              </a:r>
              <a:r>
                <a:rPr lang="el-GR" sz="2800"/>
                <a:t>α</a:t>
              </a:r>
              <a:r>
                <a:rPr lang="en-US" sz="2800"/>
                <a:t>+</a:t>
              </a:r>
              <a:r>
                <a:rPr lang="el-GR" sz="2800"/>
                <a:t>σ</a:t>
              </a:r>
              <a:r>
                <a:rPr lang="en-US" sz="2800" baseline="-25000"/>
                <a:t>y</a:t>
              </a:r>
              <a:r>
                <a:rPr lang="el-GR" sz="2800"/>
                <a:t>dxd</a:t>
              </a:r>
              <a:r>
                <a:rPr lang="en-US" sz="2800"/>
                <a:t>zcos</a:t>
              </a:r>
              <a:r>
                <a:rPr lang="el-GR" sz="2800"/>
                <a:t>α</a:t>
              </a:r>
              <a:r>
                <a:rPr lang="en-US" sz="2800"/>
                <a:t>-   </a:t>
              </a:r>
              <a:r>
                <a:rPr lang="en-US" sz="2800" baseline="-25000"/>
                <a:t>xy</a:t>
              </a:r>
              <a:r>
                <a:rPr lang="el-GR" sz="2800"/>
                <a:t>dyd</a:t>
              </a:r>
              <a:r>
                <a:rPr lang="en-US" sz="2800"/>
                <a:t>zcos</a:t>
              </a:r>
              <a:r>
                <a:rPr lang="el-GR" sz="2800"/>
                <a:t>α</a:t>
              </a:r>
            </a:p>
            <a:p>
              <a:pPr algn="l"/>
              <a:r>
                <a:rPr lang="en-US" sz="2800"/>
                <a:t>+   </a:t>
              </a:r>
              <a:r>
                <a:rPr lang="el-GR" sz="2800" baseline="-25000"/>
                <a:t>yx</a:t>
              </a:r>
              <a:r>
                <a:rPr lang="en-US" sz="2800"/>
                <a:t>dxdzsin</a:t>
              </a:r>
              <a:r>
                <a:rPr lang="el-GR" sz="2800"/>
                <a:t>α</a:t>
              </a:r>
              <a:r>
                <a:rPr lang="en-US" sz="2800"/>
                <a:t>=0 ;</a:t>
              </a:r>
              <a:endParaRPr lang="el-GR" sz="2800"/>
            </a:p>
          </p:txBody>
        </p:sp>
        <p:graphicFrame>
          <p:nvGraphicFramePr>
            <p:cNvPr id="136212" name="Object 20"/>
            <p:cNvGraphicFramePr>
              <a:graphicFrameLocks noChangeAspect="1"/>
            </p:cNvGraphicFramePr>
            <p:nvPr/>
          </p:nvGraphicFramePr>
          <p:xfrm>
            <a:off x="416" y="1482"/>
            <a:ext cx="262" cy="288"/>
          </p:xfrm>
          <a:graphic>
            <a:graphicData uri="http://schemas.openxmlformats.org/presentationml/2006/ole">
              <mc:AlternateContent xmlns:mc="http://schemas.openxmlformats.org/markup-compatibility/2006">
                <mc:Choice xmlns:v="urn:schemas-microsoft-com:vml" Requires="v">
                  <p:oleObj spid="_x0000_s136219" name="Equation" r:id="rId11" imgW="126720" imgH="139680" progId="Equation.3">
                    <p:embed/>
                  </p:oleObj>
                </mc:Choice>
                <mc:Fallback>
                  <p:oleObj name="Equation" r:id="rId11" imgW="126720" imgH="139680" progId="Equation.3">
                    <p:embed/>
                    <p:pic>
                      <p:nvPicPr>
                        <p:cNvPr id="0" name="Object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16" y="1482"/>
                          <a:ext cx="262" cy="2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36213" name="Object 21"/>
            <p:cNvGraphicFramePr>
              <a:graphicFrameLocks noChangeAspect="1"/>
            </p:cNvGraphicFramePr>
            <p:nvPr/>
          </p:nvGraphicFramePr>
          <p:xfrm>
            <a:off x="623" y="1179"/>
            <a:ext cx="262" cy="288"/>
          </p:xfrm>
          <a:graphic>
            <a:graphicData uri="http://schemas.openxmlformats.org/presentationml/2006/ole">
              <mc:AlternateContent xmlns:mc="http://schemas.openxmlformats.org/markup-compatibility/2006">
                <mc:Choice xmlns:v="urn:schemas-microsoft-com:vml" Requires="v">
                  <p:oleObj spid="_x0000_s136220" name="Equation" r:id="rId13" imgW="126720" imgH="139680" progId="Equation.3">
                    <p:embed/>
                  </p:oleObj>
                </mc:Choice>
                <mc:Fallback>
                  <p:oleObj name="Equation" r:id="rId13" imgW="126720" imgH="139680" progId="Equation.3">
                    <p:embed/>
                    <p:pic>
                      <p:nvPicPr>
                        <p:cNvPr id="0" name="Object 2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23" y="1179"/>
                          <a:ext cx="262" cy="2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36214" name="Object 22"/>
            <p:cNvGraphicFramePr>
              <a:graphicFrameLocks noChangeAspect="1"/>
            </p:cNvGraphicFramePr>
            <p:nvPr/>
          </p:nvGraphicFramePr>
          <p:xfrm>
            <a:off x="4004" y="1203"/>
            <a:ext cx="262" cy="288"/>
          </p:xfrm>
          <a:graphic>
            <a:graphicData uri="http://schemas.openxmlformats.org/presentationml/2006/ole">
              <mc:AlternateContent xmlns:mc="http://schemas.openxmlformats.org/markup-compatibility/2006">
                <mc:Choice xmlns:v="urn:schemas-microsoft-com:vml" Requires="v">
                  <p:oleObj spid="_x0000_s136221" name="Equation" r:id="rId14" imgW="126720" imgH="139680" progId="Equation.3">
                    <p:embed/>
                  </p:oleObj>
                </mc:Choice>
                <mc:Fallback>
                  <p:oleObj name="Equation" r:id="rId14" imgW="126720" imgH="139680" progId="Equation.3">
                    <p:embed/>
                    <p:pic>
                      <p:nvPicPr>
                        <p:cNvPr id="0" name="Object 2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004" y="1203"/>
                          <a:ext cx="262" cy="2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136209"/>
                                        </p:tgtEl>
                                        <p:attrNameLst>
                                          <p:attrName>style.visibility</p:attrName>
                                        </p:attrNameLst>
                                      </p:cBhvr>
                                      <p:to>
                                        <p:strVal val="visible"/>
                                      </p:to>
                                    </p:set>
                                    <p:animEffect transition="in" filter="wheel(4)">
                                      <p:cBhvr>
                                        <p:cTn id="7" dur="2000"/>
                                        <p:tgtEl>
                                          <p:spTgt spid="13620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136194"/>
                                        </p:tgtEl>
                                        <p:attrNameLst>
                                          <p:attrName>style.visibility</p:attrName>
                                        </p:attrNameLst>
                                      </p:cBhvr>
                                      <p:to>
                                        <p:strVal val="visible"/>
                                      </p:to>
                                    </p:set>
                                    <p:animEffect transition="in" filter="checkerboard(across)">
                                      <p:cBhvr>
                                        <p:cTn id="12" dur="500"/>
                                        <p:tgtEl>
                                          <p:spTgt spid="13619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136195"/>
                                        </p:tgtEl>
                                        <p:attrNameLst>
                                          <p:attrName>style.visibility</p:attrName>
                                        </p:attrNameLst>
                                      </p:cBhvr>
                                      <p:to>
                                        <p:strVal val="visible"/>
                                      </p:to>
                                    </p:set>
                                    <p:animEffect transition="in" filter="checkerboard(across)">
                                      <p:cBhvr>
                                        <p:cTn id="17" dur="500"/>
                                        <p:tgtEl>
                                          <p:spTgt spid="13619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136196"/>
                                        </p:tgtEl>
                                        <p:attrNameLst>
                                          <p:attrName>style.visibility</p:attrName>
                                        </p:attrNameLst>
                                      </p:cBhvr>
                                      <p:to>
                                        <p:strVal val="visible"/>
                                      </p:to>
                                    </p:set>
                                    <p:animEffect transition="in" filter="checkerboard(across)">
                                      <p:cBhvr>
                                        <p:cTn id="22" dur="500"/>
                                        <p:tgtEl>
                                          <p:spTgt spid="13619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nodeType="clickEffect">
                                  <p:stCondLst>
                                    <p:cond delay="0"/>
                                  </p:stCondLst>
                                  <p:childTnLst>
                                    <p:set>
                                      <p:cBhvr>
                                        <p:cTn id="26" dur="1" fill="hold">
                                          <p:stCondLst>
                                            <p:cond delay="0"/>
                                          </p:stCondLst>
                                        </p:cTn>
                                        <p:tgtEl>
                                          <p:spTgt spid="136197"/>
                                        </p:tgtEl>
                                        <p:attrNameLst>
                                          <p:attrName>style.visibility</p:attrName>
                                        </p:attrNameLst>
                                      </p:cBhvr>
                                      <p:to>
                                        <p:strVal val="visible"/>
                                      </p:to>
                                    </p:set>
                                    <p:animEffect transition="in" filter="checkerboard(across)">
                                      <p:cBhvr>
                                        <p:cTn id="27" dur="500"/>
                                        <p:tgtEl>
                                          <p:spTgt spid="136197"/>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4" presetClass="entr" presetSubtype="16" fill="hold" grpId="0" nodeType="clickEffect">
                                  <p:stCondLst>
                                    <p:cond delay="0"/>
                                  </p:stCondLst>
                                  <p:childTnLst>
                                    <p:set>
                                      <p:cBhvr>
                                        <p:cTn id="31" dur="1" fill="hold">
                                          <p:stCondLst>
                                            <p:cond delay="0"/>
                                          </p:stCondLst>
                                        </p:cTn>
                                        <p:tgtEl>
                                          <p:spTgt spid="136198"/>
                                        </p:tgtEl>
                                        <p:attrNameLst>
                                          <p:attrName>style.visibility</p:attrName>
                                        </p:attrNameLst>
                                      </p:cBhvr>
                                      <p:to>
                                        <p:strVal val="visible"/>
                                      </p:to>
                                    </p:set>
                                    <p:animEffect transition="in" filter="box(in)">
                                      <p:cBhvr>
                                        <p:cTn id="32" dur="500"/>
                                        <p:tgtEl>
                                          <p:spTgt spid="136198"/>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nodeType="clickEffect">
                                  <p:stCondLst>
                                    <p:cond delay="0"/>
                                  </p:stCondLst>
                                  <p:childTnLst>
                                    <p:set>
                                      <p:cBhvr>
                                        <p:cTn id="36" dur="1" fill="hold">
                                          <p:stCondLst>
                                            <p:cond delay="0"/>
                                          </p:stCondLst>
                                        </p:cTn>
                                        <p:tgtEl>
                                          <p:spTgt spid="136199"/>
                                        </p:tgtEl>
                                        <p:attrNameLst>
                                          <p:attrName>style.visibility</p:attrName>
                                        </p:attrNameLst>
                                      </p:cBhvr>
                                      <p:to>
                                        <p:strVal val="visible"/>
                                      </p:to>
                                    </p:set>
                                    <p:animEffect transition="in" filter="checkerboard(across)">
                                      <p:cBhvr>
                                        <p:cTn id="37" dur="500"/>
                                        <p:tgtEl>
                                          <p:spTgt spid="136199"/>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nodeType="clickEffect">
                                  <p:stCondLst>
                                    <p:cond delay="0"/>
                                  </p:stCondLst>
                                  <p:childTnLst>
                                    <p:set>
                                      <p:cBhvr>
                                        <p:cTn id="41" dur="1" fill="hold">
                                          <p:stCondLst>
                                            <p:cond delay="0"/>
                                          </p:stCondLst>
                                        </p:cTn>
                                        <p:tgtEl>
                                          <p:spTgt spid="136200"/>
                                        </p:tgtEl>
                                        <p:attrNameLst>
                                          <p:attrName>style.visibility</p:attrName>
                                        </p:attrNameLst>
                                      </p:cBhvr>
                                      <p:to>
                                        <p:strVal val="visible"/>
                                      </p:to>
                                    </p:set>
                                    <p:animEffect transition="in" filter="checkerboard(across)">
                                      <p:cBhvr>
                                        <p:cTn id="42" dur="500"/>
                                        <p:tgtEl>
                                          <p:spTgt spid="1362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6195" grpId="0" autoUpdateAnimBg="0"/>
      <p:bldP spid="136196" grpId="0" autoUpdateAnimBg="0"/>
      <p:bldP spid="136198" grpId="0" autoUpdateAnimBg="0"/>
    </p:bldLst>
  </p:timing>
</p:sld>
</file>

<file path=ppt/slides/slide8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37218" name="Rectangle 2"/>
          <p:cNvSpPr>
            <a:spLocks noGrp="1" noChangeArrowheads="1"/>
          </p:cNvSpPr>
          <p:nvPr>
            <p:ph type="body" idx="1"/>
          </p:nvPr>
        </p:nvSpPr>
        <p:spPr>
          <a:xfrm>
            <a:off x="-139700" y="228600"/>
            <a:ext cx="9144000" cy="685800"/>
          </a:xfrm>
        </p:spPr>
        <p:txBody>
          <a:bodyPr/>
          <a:lstStyle/>
          <a:p>
            <a:r>
              <a:rPr lang="en-US" sz="2800" b="1">
                <a:solidFill>
                  <a:srgbClr val="008000"/>
                </a:solidFill>
              </a:rPr>
              <a:t>Thí dụ 3. 1.</a:t>
            </a:r>
            <a:r>
              <a:rPr lang="en-US" sz="2800"/>
              <a:t> Xác định giá trị ứng suất trên mặt cắt nghiêng,các ứng suất chính và các mặt</a:t>
            </a:r>
          </a:p>
          <a:p>
            <a:r>
              <a:rPr lang="en-US" sz="2800"/>
              <a:t>chính. Các ứng suất có đơn vị là kN/cm</a:t>
            </a:r>
            <a:r>
              <a:rPr lang="en-US" sz="2800" baseline="30000"/>
              <a:t>2</a:t>
            </a:r>
            <a:r>
              <a:rPr lang="en-US" sz="2800"/>
              <a:t>.</a:t>
            </a:r>
          </a:p>
        </p:txBody>
      </p:sp>
      <p:grpSp>
        <p:nvGrpSpPr>
          <p:cNvPr id="137219" name="Group 3"/>
          <p:cNvGrpSpPr>
            <a:grpSpLocks/>
          </p:cNvGrpSpPr>
          <p:nvPr/>
        </p:nvGrpSpPr>
        <p:grpSpPr bwMode="auto">
          <a:xfrm>
            <a:off x="6364288" y="763588"/>
            <a:ext cx="2640012" cy="2560637"/>
            <a:chOff x="3973" y="526"/>
            <a:chExt cx="1663" cy="1613"/>
          </a:xfrm>
        </p:grpSpPr>
        <p:sp>
          <p:nvSpPr>
            <p:cNvPr id="137220" name="Line 4"/>
            <p:cNvSpPr>
              <a:spLocks noChangeShapeType="1"/>
            </p:cNvSpPr>
            <p:nvPr/>
          </p:nvSpPr>
          <p:spPr bwMode="auto">
            <a:xfrm rot="93485" flipH="1" flipV="1">
              <a:off x="4561" y="948"/>
              <a:ext cx="623" cy="873"/>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7221" name="Line 5"/>
            <p:cNvSpPr>
              <a:spLocks noChangeShapeType="1"/>
            </p:cNvSpPr>
            <p:nvPr/>
          </p:nvSpPr>
          <p:spPr bwMode="auto">
            <a:xfrm>
              <a:off x="4582" y="967"/>
              <a:ext cx="0" cy="5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7222" name="Line 6"/>
            <p:cNvSpPr>
              <a:spLocks noChangeShapeType="1"/>
            </p:cNvSpPr>
            <p:nvPr/>
          </p:nvSpPr>
          <p:spPr bwMode="auto">
            <a:xfrm>
              <a:off x="4629" y="1029"/>
              <a:ext cx="0" cy="5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7223" name="Line 7"/>
            <p:cNvSpPr>
              <a:spLocks noChangeShapeType="1"/>
            </p:cNvSpPr>
            <p:nvPr/>
          </p:nvSpPr>
          <p:spPr bwMode="auto">
            <a:xfrm>
              <a:off x="4668" y="1099"/>
              <a:ext cx="0" cy="5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7224" name="Line 8"/>
            <p:cNvSpPr>
              <a:spLocks noChangeShapeType="1"/>
            </p:cNvSpPr>
            <p:nvPr/>
          </p:nvSpPr>
          <p:spPr bwMode="auto">
            <a:xfrm>
              <a:off x="4723" y="1193"/>
              <a:ext cx="0" cy="5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7225" name="Line 9"/>
            <p:cNvSpPr>
              <a:spLocks noChangeShapeType="1"/>
            </p:cNvSpPr>
            <p:nvPr/>
          </p:nvSpPr>
          <p:spPr bwMode="auto">
            <a:xfrm>
              <a:off x="4770" y="1255"/>
              <a:ext cx="0" cy="5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7226" name="Line 10"/>
            <p:cNvSpPr>
              <a:spLocks noChangeShapeType="1"/>
            </p:cNvSpPr>
            <p:nvPr/>
          </p:nvSpPr>
          <p:spPr bwMode="auto">
            <a:xfrm>
              <a:off x="4817" y="1310"/>
              <a:ext cx="0" cy="5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7227" name="Line 11"/>
            <p:cNvSpPr>
              <a:spLocks noChangeShapeType="1"/>
            </p:cNvSpPr>
            <p:nvPr/>
          </p:nvSpPr>
          <p:spPr bwMode="auto">
            <a:xfrm>
              <a:off x="4863" y="1380"/>
              <a:ext cx="0" cy="5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7228" name="Line 12"/>
            <p:cNvSpPr>
              <a:spLocks noChangeShapeType="1"/>
            </p:cNvSpPr>
            <p:nvPr/>
          </p:nvSpPr>
          <p:spPr bwMode="auto">
            <a:xfrm>
              <a:off x="4910" y="1442"/>
              <a:ext cx="0" cy="5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7229" name="Line 13"/>
            <p:cNvSpPr>
              <a:spLocks noChangeShapeType="1"/>
            </p:cNvSpPr>
            <p:nvPr/>
          </p:nvSpPr>
          <p:spPr bwMode="auto">
            <a:xfrm>
              <a:off x="4957" y="1528"/>
              <a:ext cx="0" cy="5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7230" name="Line 14"/>
            <p:cNvSpPr>
              <a:spLocks noChangeShapeType="1"/>
            </p:cNvSpPr>
            <p:nvPr/>
          </p:nvSpPr>
          <p:spPr bwMode="auto">
            <a:xfrm>
              <a:off x="5004" y="1591"/>
              <a:ext cx="0" cy="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7231" name="Line 15"/>
            <p:cNvSpPr>
              <a:spLocks noChangeShapeType="1"/>
            </p:cNvSpPr>
            <p:nvPr/>
          </p:nvSpPr>
          <p:spPr bwMode="auto">
            <a:xfrm>
              <a:off x="5043" y="1661"/>
              <a:ext cx="0" cy="5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7232" name="Line 16"/>
            <p:cNvSpPr>
              <a:spLocks noChangeShapeType="1"/>
            </p:cNvSpPr>
            <p:nvPr/>
          </p:nvSpPr>
          <p:spPr bwMode="auto">
            <a:xfrm>
              <a:off x="5090" y="1715"/>
              <a:ext cx="0" cy="5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7233" name="Line 17"/>
            <p:cNvSpPr>
              <a:spLocks noChangeShapeType="1"/>
            </p:cNvSpPr>
            <p:nvPr/>
          </p:nvSpPr>
          <p:spPr bwMode="auto">
            <a:xfrm>
              <a:off x="5137" y="1778"/>
              <a:ext cx="0" cy="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7234" name="Arc 18"/>
            <p:cNvSpPr>
              <a:spLocks/>
            </p:cNvSpPr>
            <p:nvPr/>
          </p:nvSpPr>
          <p:spPr bwMode="auto">
            <a:xfrm>
              <a:off x="5005" y="1523"/>
              <a:ext cx="183" cy="283"/>
            </a:xfrm>
            <a:custGeom>
              <a:avLst/>
              <a:gdLst>
                <a:gd name="G0" fmla="+- 13963 0 0"/>
                <a:gd name="G1" fmla="+- 21545 0 0"/>
                <a:gd name="G2" fmla="+- 21600 0 0"/>
                <a:gd name="T0" fmla="*/ 0 w 13963"/>
                <a:gd name="T1" fmla="*/ 5065 h 21545"/>
                <a:gd name="T2" fmla="*/ 12420 w 13963"/>
                <a:gd name="T3" fmla="*/ 0 h 21545"/>
                <a:gd name="T4" fmla="*/ 13963 w 13963"/>
                <a:gd name="T5" fmla="*/ 21545 h 21545"/>
              </a:gdLst>
              <a:ahLst/>
              <a:cxnLst>
                <a:cxn ang="0">
                  <a:pos x="T0" y="T1"/>
                </a:cxn>
                <a:cxn ang="0">
                  <a:pos x="T2" y="T3"/>
                </a:cxn>
                <a:cxn ang="0">
                  <a:pos x="T4" y="T5"/>
                </a:cxn>
              </a:cxnLst>
              <a:rect l="0" t="0" r="r" b="b"/>
              <a:pathLst>
                <a:path w="13963" h="21545" fill="none" extrusionOk="0">
                  <a:moveTo>
                    <a:pt x="-1" y="5064"/>
                  </a:moveTo>
                  <a:cubicBezTo>
                    <a:pt x="3497" y="2101"/>
                    <a:pt x="7847" y="327"/>
                    <a:pt x="12420" y="0"/>
                  </a:cubicBezTo>
                </a:path>
                <a:path w="13963" h="21545" stroke="0" extrusionOk="0">
                  <a:moveTo>
                    <a:pt x="-1" y="5064"/>
                  </a:moveTo>
                  <a:cubicBezTo>
                    <a:pt x="3497" y="2101"/>
                    <a:pt x="7847" y="327"/>
                    <a:pt x="12420" y="0"/>
                  </a:cubicBezTo>
                  <a:lnTo>
                    <a:pt x="13963" y="21545"/>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7235" name="Line 19"/>
            <p:cNvSpPr>
              <a:spLocks noChangeShapeType="1"/>
            </p:cNvSpPr>
            <p:nvPr/>
          </p:nvSpPr>
          <p:spPr bwMode="auto">
            <a:xfrm>
              <a:off x="5191" y="1380"/>
              <a:ext cx="375" cy="0"/>
            </a:xfrm>
            <a:prstGeom prst="line">
              <a:avLst/>
            </a:prstGeom>
            <a:noFill/>
            <a:ln w="28575">
              <a:solidFill>
                <a:srgbClr val="FF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37236" name="Line 20"/>
            <p:cNvSpPr>
              <a:spLocks noChangeShapeType="1"/>
            </p:cNvSpPr>
            <p:nvPr/>
          </p:nvSpPr>
          <p:spPr bwMode="auto">
            <a:xfrm flipV="1">
              <a:off x="5223" y="1123"/>
              <a:ext cx="0" cy="375"/>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37237" name="Line 21"/>
            <p:cNvSpPr>
              <a:spLocks noChangeShapeType="1"/>
            </p:cNvSpPr>
            <p:nvPr/>
          </p:nvSpPr>
          <p:spPr bwMode="auto">
            <a:xfrm>
              <a:off x="4551" y="912"/>
              <a:ext cx="375" cy="0"/>
            </a:xfrm>
            <a:prstGeom prst="line">
              <a:avLst/>
            </a:prstGeom>
            <a:noFill/>
            <a:ln w="28575">
              <a:solidFill>
                <a:srgbClr val="FF0000"/>
              </a:solidFill>
              <a:round/>
              <a:headEnd/>
              <a:tailEnd type="stealth" w="sm" len="lg"/>
            </a:ln>
            <a:extLst>
              <a:ext uri="{909E8E84-426E-40DD-AFC4-6F175D3DCCD1}">
                <a14:hiddenFill xmlns:a14="http://schemas.microsoft.com/office/drawing/2010/main">
                  <a:noFill/>
                </a14:hiddenFill>
              </a:ext>
            </a:extLst>
          </p:spPr>
          <p:txBody>
            <a:bodyPr/>
            <a:lstStyle/>
            <a:p>
              <a:endParaRPr lang="en-US"/>
            </a:p>
          </p:txBody>
        </p:sp>
        <p:sp>
          <p:nvSpPr>
            <p:cNvPr id="137238" name="Line 22"/>
            <p:cNvSpPr>
              <a:spLocks noChangeShapeType="1"/>
            </p:cNvSpPr>
            <p:nvPr/>
          </p:nvSpPr>
          <p:spPr bwMode="auto">
            <a:xfrm>
              <a:off x="4738" y="632"/>
              <a:ext cx="0" cy="280"/>
            </a:xfrm>
            <a:prstGeom prst="line">
              <a:avLst/>
            </a:prstGeom>
            <a:noFill/>
            <a:ln w="19050">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37239" name="Text Box 23"/>
            <p:cNvSpPr txBox="1">
              <a:spLocks noChangeArrowheads="1"/>
            </p:cNvSpPr>
            <p:nvPr/>
          </p:nvSpPr>
          <p:spPr bwMode="auto">
            <a:xfrm>
              <a:off x="4878" y="1258"/>
              <a:ext cx="468"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30</a:t>
              </a:r>
              <a:r>
                <a:rPr lang="en-US" sz="2000" baseline="30000">
                  <a:latin typeface="Times New Roman" pitchFamily="18" charset="0"/>
                  <a:cs typeface="Times New Roman" pitchFamily="18" charset="0"/>
                </a:rPr>
                <a:t>o</a:t>
              </a:r>
              <a:endParaRPr lang="en-US" sz="2000">
                <a:latin typeface="Times New Roman" pitchFamily="18" charset="0"/>
                <a:cs typeface="Times New Roman" pitchFamily="18" charset="0"/>
              </a:endParaRPr>
            </a:p>
          </p:txBody>
        </p:sp>
        <p:sp>
          <p:nvSpPr>
            <p:cNvPr id="137240" name="Text Box 24"/>
            <p:cNvSpPr txBox="1">
              <a:spLocks noChangeArrowheads="1"/>
            </p:cNvSpPr>
            <p:nvPr/>
          </p:nvSpPr>
          <p:spPr bwMode="auto">
            <a:xfrm>
              <a:off x="5355" y="1114"/>
              <a:ext cx="281"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5</a:t>
              </a:r>
            </a:p>
          </p:txBody>
        </p:sp>
        <p:sp>
          <p:nvSpPr>
            <p:cNvPr id="137241" name="Text Box 25"/>
            <p:cNvSpPr txBox="1">
              <a:spLocks noChangeArrowheads="1"/>
            </p:cNvSpPr>
            <p:nvPr/>
          </p:nvSpPr>
          <p:spPr bwMode="auto">
            <a:xfrm>
              <a:off x="5196" y="953"/>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5</a:t>
              </a:r>
            </a:p>
          </p:txBody>
        </p:sp>
        <p:sp>
          <p:nvSpPr>
            <p:cNvPr id="137242" name="Text Box 26"/>
            <p:cNvSpPr txBox="1">
              <a:spLocks noChangeArrowheads="1"/>
            </p:cNvSpPr>
            <p:nvPr/>
          </p:nvSpPr>
          <p:spPr bwMode="auto">
            <a:xfrm>
              <a:off x="4901" y="671"/>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latin typeface="Times New Roman" pitchFamily="18" charset="0"/>
                  <a:cs typeface="Times New Roman" pitchFamily="18" charset="0"/>
                </a:rPr>
                <a:t>5</a:t>
              </a:r>
            </a:p>
          </p:txBody>
        </p:sp>
        <p:sp>
          <p:nvSpPr>
            <p:cNvPr id="137243" name="Text Box 27"/>
            <p:cNvSpPr txBox="1">
              <a:spLocks noChangeArrowheads="1"/>
            </p:cNvSpPr>
            <p:nvPr/>
          </p:nvSpPr>
          <p:spPr bwMode="auto">
            <a:xfrm>
              <a:off x="4734" y="526"/>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latin typeface="Times New Roman" pitchFamily="18" charset="0"/>
                  <a:cs typeface="Times New Roman" pitchFamily="18" charset="0"/>
                </a:rPr>
                <a:t>3</a:t>
              </a:r>
            </a:p>
          </p:txBody>
        </p:sp>
        <p:sp>
          <p:nvSpPr>
            <p:cNvPr id="137244" name="Line 28"/>
            <p:cNvSpPr>
              <a:spLocks noChangeShapeType="1"/>
            </p:cNvSpPr>
            <p:nvPr/>
          </p:nvSpPr>
          <p:spPr bwMode="auto">
            <a:xfrm>
              <a:off x="4293" y="948"/>
              <a:ext cx="877" cy="0"/>
            </a:xfrm>
            <a:prstGeom prst="line">
              <a:avLst/>
            </a:prstGeom>
            <a:noFill/>
            <a:ln w="28575">
              <a:solidFill>
                <a:srgbClr val="33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7245" name="Line 29"/>
            <p:cNvSpPr>
              <a:spLocks noChangeShapeType="1"/>
            </p:cNvSpPr>
            <p:nvPr/>
          </p:nvSpPr>
          <p:spPr bwMode="auto">
            <a:xfrm flipV="1">
              <a:off x="5165" y="942"/>
              <a:ext cx="0" cy="878"/>
            </a:xfrm>
            <a:prstGeom prst="line">
              <a:avLst/>
            </a:prstGeom>
            <a:noFill/>
            <a:ln w="28575">
              <a:solidFill>
                <a:srgbClr val="33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7246" name="Line 30"/>
            <p:cNvSpPr>
              <a:spLocks noChangeShapeType="1"/>
            </p:cNvSpPr>
            <p:nvPr/>
          </p:nvSpPr>
          <p:spPr bwMode="auto">
            <a:xfrm>
              <a:off x="4293" y="1825"/>
              <a:ext cx="877" cy="0"/>
            </a:xfrm>
            <a:prstGeom prst="line">
              <a:avLst/>
            </a:prstGeom>
            <a:noFill/>
            <a:ln w="28575">
              <a:solidFill>
                <a:srgbClr val="33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7247" name="Line 31"/>
            <p:cNvSpPr>
              <a:spLocks noChangeShapeType="1"/>
            </p:cNvSpPr>
            <p:nvPr/>
          </p:nvSpPr>
          <p:spPr bwMode="auto">
            <a:xfrm flipV="1">
              <a:off x="4299" y="942"/>
              <a:ext cx="0" cy="878"/>
            </a:xfrm>
            <a:prstGeom prst="line">
              <a:avLst/>
            </a:prstGeom>
            <a:noFill/>
            <a:ln w="28575">
              <a:solidFill>
                <a:srgbClr val="33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7248" name="Line 32"/>
            <p:cNvSpPr>
              <a:spLocks noChangeShapeType="1"/>
            </p:cNvSpPr>
            <p:nvPr/>
          </p:nvSpPr>
          <p:spPr bwMode="auto">
            <a:xfrm>
              <a:off x="4254" y="1190"/>
              <a:ext cx="0" cy="327"/>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37249" name="Line 33"/>
            <p:cNvSpPr>
              <a:spLocks noChangeShapeType="1"/>
            </p:cNvSpPr>
            <p:nvPr/>
          </p:nvSpPr>
          <p:spPr bwMode="auto">
            <a:xfrm flipH="1">
              <a:off x="3973" y="1379"/>
              <a:ext cx="281" cy="0"/>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37250" name="Line 34"/>
            <p:cNvSpPr>
              <a:spLocks noChangeShapeType="1"/>
            </p:cNvSpPr>
            <p:nvPr/>
          </p:nvSpPr>
          <p:spPr bwMode="auto">
            <a:xfrm flipH="1">
              <a:off x="4512" y="1872"/>
              <a:ext cx="375" cy="0"/>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37251" name="Line 35"/>
            <p:cNvSpPr>
              <a:spLocks noChangeShapeType="1"/>
            </p:cNvSpPr>
            <p:nvPr/>
          </p:nvSpPr>
          <p:spPr bwMode="auto">
            <a:xfrm flipV="1">
              <a:off x="4738" y="1862"/>
              <a:ext cx="0" cy="277"/>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grpSp>
      <p:graphicFrame>
        <p:nvGraphicFramePr>
          <p:cNvPr id="137252" name="Object 36"/>
          <p:cNvGraphicFramePr>
            <a:graphicFrameLocks noChangeAspect="1"/>
          </p:cNvGraphicFramePr>
          <p:nvPr/>
        </p:nvGraphicFramePr>
        <p:xfrm>
          <a:off x="457200" y="1585913"/>
          <a:ext cx="6324600" cy="620712"/>
        </p:xfrm>
        <a:graphic>
          <a:graphicData uri="http://schemas.openxmlformats.org/presentationml/2006/ole">
            <mc:AlternateContent xmlns:mc="http://schemas.openxmlformats.org/markup-compatibility/2006">
              <mc:Choice xmlns:v="urn:schemas-microsoft-com:vml" Requires="v">
                <p:oleObj spid="_x0000_s137312" name="Document" r:id="rId3" imgW="3438360" imgH="304560" progId="Word.Document.8">
                  <p:embed/>
                </p:oleObj>
              </mc:Choice>
              <mc:Fallback>
                <p:oleObj name="Document" r:id="rId3" imgW="3438360" imgH="304560" progId="Word.Document.8">
                  <p:embed/>
                  <p:pic>
                    <p:nvPicPr>
                      <p:cNvPr id="0" name="Object 3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7200" y="1585913"/>
                        <a:ext cx="6324600" cy="620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37253" name="Object 37"/>
          <p:cNvGraphicFramePr>
            <a:graphicFrameLocks noChangeAspect="1"/>
          </p:cNvGraphicFramePr>
          <p:nvPr/>
        </p:nvGraphicFramePr>
        <p:xfrm>
          <a:off x="528638" y="2017713"/>
          <a:ext cx="6481762" cy="719137"/>
        </p:xfrm>
        <a:graphic>
          <a:graphicData uri="http://schemas.openxmlformats.org/presentationml/2006/ole">
            <mc:AlternateContent xmlns:mc="http://schemas.openxmlformats.org/markup-compatibility/2006">
              <mc:Choice xmlns:v="urn:schemas-microsoft-com:vml" Requires="v">
                <p:oleObj spid="_x0000_s137313" name="Document" r:id="rId5" imgW="2676600" imgH="304560" progId="Word.Document.8">
                  <p:embed/>
                </p:oleObj>
              </mc:Choice>
              <mc:Fallback>
                <p:oleObj name="Document" r:id="rId5" imgW="2676600" imgH="304560" progId="Word.Document.8">
                  <p:embed/>
                  <p:pic>
                    <p:nvPicPr>
                      <p:cNvPr id="0" name="Object 3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8638" y="2017713"/>
                        <a:ext cx="6481762" cy="719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37254" name="Object 38"/>
          <p:cNvGraphicFramePr>
            <a:graphicFrameLocks noChangeAspect="1"/>
          </p:cNvGraphicFramePr>
          <p:nvPr/>
        </p:nvGraphicFramePr>
        <p:xfrm>
          <a:off x="133350" y="3082925"/>
          <a:ext cx="9696450" cy="928688"/>
        </p:xfrm>
        <a:graphic>
          <a:graphicData uri="http://schemas.openxmlformats.org/presentationml/2006/ole">
            <mc:AlternateContent xmlns:mc="http://schemas.openxmlformats.org/markup-compatibility/2006">
              <mc:Choice xmlns:v="urn:schemas-microsoft-com:vml" Requires="v">
                <p:oleObj spid="_x0000_s137314" name="Document" r:id="rId7" imgW="5266944" imgH="444398" progId="Word.Document.8">
                  <p:embed/>
                </p:oleObj>
              </mc:Choice>
              <mc:Fallback>
                <p:oleObj name="Document" r:id="rId7" imgW="5266944" imgH="444398" progId="Word.Document.8">
                  <p:embed/>
                  <p:pic>
                    <p:nvPicPr>
                      <p:cNvPr id="0" name="Object 3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3350" y="3082925"/>
                        <a:ext cx="9696450" cy="928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137255" name="Group 39"/>
          <p:cNvGrpSpPr>
            <a:grpSpLocks/>
          </p:cNvGrpSpPr>
          <p:nvPr/>
        </p:nvGrpSpPr>
        <p:grpSpPr bwMode="auto">
          <a:xfrm>
            <a:off x="276225" y="2616200"/>
            <a:ext cx="3609975" cy="519113"/>
            <a:chOff x="174" y="1488"/>
            <a:chExt cx="2274" cy="327"/>
          </a:xfrm>
        </p:grpSpPr>
        <p:sp>
          <p:nvSpPr>
            <p:cNvPr id="137256" name="Text Box 40"/>
            <p:cNvSpPr txBox="1">
              <a:spLocks noChangeArrowheads="1"/>
            </p:cNvSpPr>
            <p:nvPr/>
          </p:nvSpPr>
          <p:spPr bwMode="auto">
            <a:xfrm>
              <a:off x="174" y="1488"/>
              <a:ext cx="1854"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latin typeface=".VnBook-Antiqua" pitchFamily="34" charset="0"/>
                  <a:cs typeface="Times New Roman" pitchFamily="18" charset="0"/>
                </a:rPr>
                <a:t> </a:t>
              </a:r>
              <a:r>
                <a:rPr lang="en-US" sz="2800">
                  <a:solidFill>
                    <a:srgbClr val="000099"/>
                  </a:solidFill>
                  <a:latin typeface=".VnBook-Antiqua" pitchFamily="34" charset="0"/>
                  <a:cs typeface="Times New Roman" pitchFamily="18" charset="0"/>
                </a:rPr>
                <a:t>(3. 2), (3. 3),(3. 4)</a:t>
              </a:r>
              <a:r>
                <a:rPr lang="en-US" sz="2800">
                  <a:solidFill>
                    <a:srgbClr val="000000"/>
                  </a:solidFill>
                  <a:latin typeface=".VnBook-Antiqua" pitchFamily="34" charset="0"/>
                  <a:cs typeface="Times New Roman" pitchFamily="18" charset="0"/>
                </a:rPr>
                <a:t> </a:t>
              </a:r>
            </a:p>
          </p:txBody>
        </p:sp>
        <p:sp>
          <p:nvSpPr>
            <p:cNvPr id="137257" name="Line 41"/>
            <p:cNvSpPr>
              <a:spLocks noChangeShapeType="1"/>
            </p:cNvSpPr>
            <p:nvPr/>
          </p:nvSpPr>
          <p:spPr bwMode="auto">
            <a:xfrm>
              <a:off x="2112" y="1656"/>
              <a:ext cx="336" cy="0"/>
            </a:xfrm>
            <a:prstGeom prst="line">
              <a:avLst/>
            </a:prstGeom>
            <a:noFill/>
            <a:ln w="2857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aphicFrame>
        <p:nvGraphicFramePr>
          <p:cNvPr id="137258" name="Object 42"/>
          <p:cNvGraphicFramePr>
            <a:graphicFrameLocks noChangeAspect="1"/>
          </p:cNvGraphicFramePr>
          <p:nvPr/>
        </p:nvGraphicFramePr>
        <p:xfrm>
          <a:off x="381000" y="3814763"/>
          <a:ext cx="8763000" cy="1081087"/>
        </p:xfrm>
        <a:graphic>
          <a:graphicData uri="http://schemas.openxmlformats.org/presentationml/2006/ole">
            <mc:AlternateContent xmlns:mc="http://schemas.openxmlformats.org/markup-compatibility/2006">
              <mc:Choice xmlns:v="urn:schemas-microsoft-com:vml" Requires="v">
                <p:oleObj spid="_x0000_s137315" name="Document" r:id="rId9" imgW="5274360" imgH="557640" progId="Word.Document.8">
                  <p:embed/>
                </p:oleObj>
              </mc:Choice>
              <mc:Fallback>
                <p:oleObj name="Document" r:id="rId9" imgW="5274360" imgH="557640" progId="Word.Document.8">
                  <p:embed/>
                  <p:pic>
                    <p:nvPicPr>
                      <p:cNvPr id="0" name="Object 4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81000" y="3814763"/>
                        <a:ext cx="8763000" cy="10810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37259" name="Object 43"/>
          <p:cNvGraphicFramePr>
            <a:graphicFrameLocks noChangeAspect="1"/>
          </p:cNvGraphicFramePr>
          <p:nvPr/>
        </p:nvGraphicFramePr>
        <p:xfrm>
          <a:off x="-257175" y="5438775"/>
          <a:ext cx="11715750" cy="925513"/>
        </p:xfrm>
        <a:graphic>
          <a:graphicData uri="http://schemas.openxmlformats.org/presentationml/2006/ole">
            <mc:AlternateContent xmlns:mc="http://schemas.openxmlformats.org/markup-compatibility/2006">
              <mc:Choice xmlns:v="urn:schemas-microsoft-com:vml" Requires="v">
                <p:oleObj spid="_x0000_s137316" name="Document" r:id="rId11" imgW="5274360" imgH="387360" progId="Word.Document.8">
                  <p:embed/>
                </p:oleObj>
              </mc:Choice>
              <mc:Fallback>
                <p:oleObj name="Document" r:id="rId11" imgW="5274360" imgH="387360" progId="Word.Document.8">
                  <p:embed/>
                  <p:pic>
                    <p:nvPicPr>
                      <p:cNvPr id="0" name="Object 4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7175" y="5438775"/>
                        <a:ext cx="11715750" cy="925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37260" name="Object 44"/>
          <p:cNvGraphicFramePr>
            <a:graphicFrameLocks noChangeAspect="1"/>
          </p:cNvGraphicFramePr>
          <p:nvPr/>
        </p:nvGraphicFramePr>
        <p:xfrm>
          <a:off x="1085850" y="5927725"/>
          <a:ext cx="7772400" cy="1066800"/>
        </p:xfrm>
        <a:graphic>
          <a:graphicData uri="http://schemas.openxmlformats.org/presentationml/2006/ole">
            <mc:AlternateContent xmlns:mc="http://schemas.openxmlformats.org/markup-compatibility/2006">
              <mc:Choice xmlns:v="urn:schemas-microsoft-com:vml" Requires="v">
                <p:oleObj spid="_x0000_s137317" name="Document" r:id="rId13" imgW="5274360" imgH="585000" progId="Word.Document.8">
                  <p:embed/>
                </p:oleObj>
              </mc:Choice>
              <mc:Fallback>
                <p:oleObj name="Document" r:id="rId13" imgW="5274360" imgH="585000" progId="Word.Document.8">
                  <p:embed/>
                  <p:pic>
                    <p:nvPicPr>
                      <p:cNvPr id="0" name="Object 4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085850" y="5927725"/>
                        <a:ext cx="7772400"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37261" name="AutoShape 45"/>
          <p:cNvSpPr>
            <a:spLocks noChangeAspect="1" noChangeArrowheads="1" noTextEdit="1"/>
          </p:cNvSpPr>
          <p:nvPr/>
        </p:nvSpPr>
        <p:spPr bwMode="auto">
          <a:xfrm>
            <a:off x="0" y="4430713"/>
            <a:ext cx="9601200" cy="1436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37262" name="Rectangle 46"/>
          <p:cNvSpPr>
            <a:spLocks noChangeArrowheads="1"/>
          </p:cNvSpPr>
          <p:nvPr/>
        </p:nvSpPr>
        <p:spPr bwMode="auto">
          <a:xfrm>
            <a:off x="7740650" y="4208463"/>
            <a:ext cx="1588"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endParaRPr lang="en-US"/>
          </a:p>
        </p:txBody>
      </p:sp>
      <p:grpSp>
        <p:nvGrpSpPr>
          <p:cNvPr id="137263" name="Group 47"/>
          <p:cNvGrpSpPr>
            <a:grpSpLocks/>
          </p:cNvGrpSpPr>
          <p:nvPr/>
        </p:nvGrpSpPr>
        <p:grpSpPr bwMode="auto">
          <a:xfrm>
            <a:off x="1104900" y="4518025"/>
            <a:ext cx="6967538" cy="1006475"/>
            <a:chOff x="696" y="2472"/>
            <a:chExt cx="4389" cy="634"/>
          </a:xfrm>
        </p:grpSpPr>
        <p:sp>
          <p:nvSpPr>
            <p:cNvPr id="137264" name="Text Box 48"/>
            <p:cNvSpPr txBox="1">
              <a:spLocks noChangeArrowheads="1"/>
            </p:cNvSpPr>
            <p:nvPr/>
          </p:nvSpPr>
          <p:spPr bwMode="auto">
            <a:xfrm>
              <a:off x="856" y="2832"/>
              <a:ext cx="316" cy="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600">
                  <a:solidFill>
                    <a:srgbClr val="000099"/>
                  </a:solidFill>
                  <a:latin typeface="Times New Roman" pitchFamily="18" charset="0"/>
                  <a:cs typeface="Times New Roman" pitchFamily="18" charset="0"/>
                </a:rPr>
                <a:t>min</a:t>
              </a:r>
            </a:p>
          </p:txBody>
        </p:sp>
        <p:sp>
          <p:nvSpPr>
            <p:cNvPr id="137265" name="Rectangle 49"/>
            <p:cNvSpPr>
              <a:spLocks noChangeArrowheads="1"/>
            </p:cNvSpPr>
            <p:nvPr/>
          </p:nvSpPr>
          <p:spPr bwMode="auto">
            <a:xfrm>
              <a:off x="696" y="2651"/>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VnBook-Antiqua" pitchFamily="34" charset="0"/>
                </a:rPr>
                <a:t>  </a:t>
              </a:r>
              <a:endParaRPr lang="en-US"/>
            </a:p>
          </p:txBody>
        </p:sp>
        <p:sp>
          <p:nvSpPr>
            <p:cNvPr id="137266" name="Rectangle 50"/>
            <p:cNvSpPr>
              <a:spLocks noChangeArrowheads="1"/>
            </p:cNvSpPr>
            <p:nvPr/>
          </p:nvSpPr>
          <p:spPr bwMode="auto">
            <a:xfrm>
              <a:off x="750" y="2634"/>
              <a:ext cx="288"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r>
                <a:rPr lang="en-US" sz="2800" i="1">
                  <a:solidFill>
                    <a:srgbClr val="000000"/>
                  </a:solidFill>
                  <a:latin typeface="Symbol" pitchFamily="18" charset="2"/>
                </a:rPr>
                <a:t>s</a:t>
              </a:r>
              <a:endParaRPr lang="en-US" sz="2800"/>
            </a:p>
          </p:txBody>
        </p:sp>
        <p:sp>
          <p:nvSpPr>
            <p:cNvPr id="137267" name="Rectangle 51"/>
            <p:cNvSpPr>
              <a:spLocks noChangeArrowheads="1"/>
            </p:cNvSpPr>
            <p:nvPr/>
          </p:nvSpPr>
          <p:spPr bwMode="auto">
            <a:xfrm>
              <a:off x="906" y="2755"/>
              <a:ext cx="30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VnBook-Antiqua" pitchFamily="34" charset="0"/>
                </a:rPr>
                <a:t>max</a:t>
              </a:r>
              <a:endParaRPr lang="en-US" sz="2000"/>
            </a:p>
          </p:txBody>
        </p:sp>
        <p:sp>
          <p:nvSpPr>
            <p:cNvPr id="137268" name="Rectangle 52"/>
            <p:cNvSpPr>
              <a:spLocks noChangeArrowheads="1"/>
            </p:cNvSpPr>
            <p:nvPr/>
          </p:nvSpPr>
          <p:spPr bwMode="auto">
            <a:xfrm>
              <a:off x="1166" y="2723"/>
              <a:ext cx="260"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VnBook-Antiqua" pitchFamily="34" charset="0"/>
                </a:rPr>
                <a:t> =  </a:t>
              </a:r>
              <a:endParaRPr lang="en-US"/>
            </a:p>
          </p:txBody>
        </p:sp>
        <p:grpSp>
          <p:nvGrpSpPr>
            <p:cNvPr id="137269" name="Group 53"/>
            <p:cNvGrpSpPr>
              <a:grpSpLocks/>
            </p:cNvGrpSpPr>
            <p:nvPr/>
          </p:nvGrpSpPr>
          <p:grpSpPr bwMode="auto">
            <a:xfrm>
              <a:off x="1435" y="2472"/>
              <a:ext cx="2981" cy="634"/>
              <a:chOff x="1354" y="2482"/>
              <a:chExt cx="2869" cy="554"/>
            </a:xfrm>
          </p:grpSpPr>
          <p:sp>
            <p:nvSpPr>
              <p:cNvPr id="137270" name="Line 54"/>
              <p:cNvSpPr>
                <a:spLocks noChangeShapeType="1"/>
              </p:cNvSpPr>
              <p:nvPr/>
            </p:nvSpPr>
            <p:spPr bwMode="auto">
              <a:xfrm>
                <a:off x="1354" y="2797"/>
                <a:ext cx="558"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7271" name="Line 55"/>
              <p:cNvSpPr>
                <a:spLocks noChangeShapeType="1"/>
              </p:cNvSpPr>
              <p:nvPr/>
            </p:nvSpPr>
            <p:spPr bwMode="auto">
              <a:xfrm>
                <a:off x="2293" y="2797"/>
                <a:ext cx="55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7272" name="Line 56"/>
              <p:cNvSpPr>
                <a:spLocks noChangeShapeType="1"/>
              </p:cNvSpPr>
              <p:nvPr/>
            </p:nvSpPr>
            <p:spPr bwMode="auto">
              <a:xfrm flipV="1">
                <a:off x="2097" y="2823"/>
                <a:ext cx="23" cy="1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7273" name="Line 57"/>
              <p:cNvSpPr>
                <a:spLocks noChangeShapeType="1"/>
              </p:cNvSpPr>
              <p:nvPr/>
            </p:nvSpPr>
            <p:spPr bwMode="auto">
              <a:xfrm>
                <a:off x="2120" y="2827"/>
                <a:ext cx="33" cy="20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7274" name="Line 58"/>
              <p:cNvSpPr>
                <a:spLocks noChangeShapeType="1"/>
              </p:cNvSpPr>
              <p:nvPr/>
            </p:nvSpPr>
            <p:spPr bwMode="auto">
              <a:xfrm flipV="1">
                <a:off x="2156" y="2482"/>
                <a:ext cx="42" cy="55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7275" name="Line 59"/>
              <p:cNvSpPr>
                <a:spLocks noChangeShapeType="1"/>
              </p:cNvSpPr>
              <p:nvPr/>
            </p:nvSpPr>
            <p:spPr bwMode="auto">
              <a:xfrm>
                <a:off x="2198" y="2482"/>
                <a:ext cx="139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7276" name="Rectangle 60"/>
              <p:cNvSpPr>
                <a:spLocks noChangeArrowheads="1"/>
              </p:cNvSpPr>
              <p:nvPr/>
            </p:nvSpPr>
            <p:spPr bwMode="auto">
              <a:xfrm>
                <a:off x="3992" y="2675"/>
                <a:ext cx="231" cy="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rPr>
                  <a:t>6,4</a:t>
                </a:r>
                <a:endParaRPr lang="en-US"/>
              </a:p>
            </p:txBody>
          </p:sp>
          <p:sp>
            <p:nvSpPr>
              <p:cNvPr id="137277" name="Rectangle 61"/>
              <p:cNvSpPr>
                <a:spLocks noChangeArrowheads="1"/>
              </p:cNvSpPr>
              <p:nvPr/>
            </p:nvSpPr>
            <p:spPr bwMode="auto">
              <a:xfrm>
                <a:off x="3751" y="2675"/>
                <a:ext cx="92" cy="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rPr>
                  <a:t>1</a:t>
                </a:r>
                <a:endParaRPr lang="en-US"/>
              </a:p>
            </p:txBody>
          </p:sp>
          <p:sp>
            <p:nvSpPr>
              <p:cNvPr id="137278" name="Rectangle 62"/>
              <p:cNvSpPr>
                <a:spLocks noChangeArrowheads="1"/>
              </p:cNvSpPr>
              <p:nvPr/>
            </p:nvSpPr>
            <p:spPr bwMode="auto">
              <a:xfrm>
                <a:off x="3438" y="2675"/>
                <a:ext cx="62" cy="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rPr>
                  <a:t>)</a:t>
                </a:r>
                <a:endParaRPr lang="en-US"/>
              </a:p>
            </p:txBody>
          </p:sp>
          <p:sp>
            <p:nvSpPr>
              <p:cNvPr id="137279" name="Rectangle 63"/>
              <p:cNvSpPr>
                <a:spLocks noChangeArrowheads="1"/>
              </p:cNvSpPr>
              <p:nvPr/>
            </p:nvSpPr>
            <p:spPr bwMode="auto">
              <a:xfrm>
                <a:off x="3354" y="2675"/>
                <a:ext cx="93" cy="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rPr>
                  <a:t>5</a:t>
                </a:r>
                <a:endParaRPr lang="en-US"/>
              </a:p>
            </p:txBody>
          </p:sp>
          <p:sp>
            <p:nvSpPr>
              <p:cNvPr id="137280" name="Rectangle 64"/>
              <p:cNvSpPr>
                <a:spLocks noChangeArrowheads="1"/>
              </p:cNvSpPr>
              <p:nvPr/>
            </p:nvSpPr>
            <p:spPr bwMode="auto">
              <a:xfrm>
                <a:off x="3197" y="2675"/>
                <a:ext cx="62" cy="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rPr>
                  <a:t>(</a:t>
                </a:r>
                <a:endParaRPr lang="en-US"/>
              </a:p>
            </p:txBody>
          </p:sp>
          <p:sp>
            <p:nvSpPr>
              <p:cNvPr id="137281" name="Rectangle 65"/>
              <p:cNvSpPr>
                <a:spLocks noChangeArrowheads="1"/>
              </p:cNvSpPr>
              <p:nvPr/>
            </p:nvSpPr>
            <p:spPr bwMode="auto">
              <a:xfrm>
                <a:off x="2530" y="2823"/>
                <a:ext cx="93" cy="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rPr>
                  <a:t>2</a:t>
                </a:r>
                <a:endParaRPr lang="en-US"/>
              </a:p>
            </p:txBody>
          </p:sp>
          <p:sp>
            <p:nvSpPr>
              <p:cNvPr id="137282" name="Rectangle 66"/>
              <p:cNvSpPr>
                <a:spLocks noChangeArrowheads="1"/>
              </p:cNvSpPr>
              <p:nvPr/>
            </p:nvSpPr>
            <p:spPr bwMode="auto">
              <a:xfrm>
                <a:off x="2785" y="2555"/>
                <a:ext cx="62" cy="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rPr>
                  <a:t>)</a:t>
                </a:r>
                <a:endParaRPr lang="en-US"/>
              </a:p>
            </p:txBody>
          </p:sp>
          <p:sp>
            <p:nvSpPr>
              <p:cNvPr id="137283" name="Rectangle 67"/>
              <p:cNvSpPr>
                <a:spLocks noChangeArrowheads="1"/>
              </p:cNvSpPr>
              <p:nvPr/>
            </p:nvSpPr>
            <p:spPr bwMode="auto">
              <a:xfrm>
                <a:off x="2703" y="2555"/>
                <a:ext cx="92" cy="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rPr>
                  <a:t>3</a:t>
                </a:r>
                <a:endParaRPr lang="en-US"/>
              </a:p>
            </p:txBody>
          </p:sp>
          <p:sp>
            <p:nvSpPr>
              <p:cNvPr id="137284" name="Rectangle 68"/>
              <p:cNvSpPr>
                <a:spLocks noChangeArrowheads="1"/>
              </p:cNvSpPr>
              <p:nvPr/>
            </p:nvSpPr>
            <p:spPr bwMode="auto">
              <a:xfrm>
                <a:off x="2546" y="2555"/>
                <a:ext cx="61" cy="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rPr>
                  <a:t>(</a:t>
                </a:r>
                <a:endParaRPr lang="en-US"/>
              </a:p>
            </p:txBody>
          </p:sp>
          <p:sp>
            <p:nvSpPr>
              <p:cNvPr id="137285" name="Rectangle 69"/>
              <p:cNvSpPr>
                <a:spLocks noChangeArrowheads="1"/>
              </p:cNvSpPr>
              <p:nvPr/>
            </p:nvSpPr>
            <p:spPr bwMode="auto">
              <a:xfrm>
                <a:off x="2297" y="2555"/>
                <a:ext cx="93" cy="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rPr>
                  <a:t>5</a:t>
                </a:r>
                <a:endParaRPr lang="en-US"/>
              </a:p>
            </p:txBody>
          </p:sp>
          <p:sp>
            <p:nvSpPr>
              <p:cNvPr id="137286" name="Rectangle 70"/>
              <p:cNvSpPr>
                <a:spLocks noChangeArrowheads="1"/>
              </p:cNvSpPr>
              <p:nvPr/>
            </p:nvSpPr>
            <p:spPr bwMode="auto">
              <a:xfrm>
                <a:off x="1592" y="2823"/>
                <a:ext cx="92" cy="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rPr>
                  <a:t>2</a:t>
                </a:r>
                <a:endParaRPr lang="en-US"/>
              </a:p>
            </p:txBody>
          </p:sp>
          <p:sp>
            <p:nvSpPr>
              <p:cNvPr id="137287" name="Rectangle 71"/>
              <p:cNvSpPr>
                <a:spLocks noChangeArrowheads="1"/>
              </p:cNvSpPr>
              <p:nvPr/>
            </p:nvSpPr>
            <p:spPr bwMode="auto">
              <a:xfrm>
                <a:off x="1848" y="2555"/>
                <a:ext cx="61" cy="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rPr>
                  <a:t>)</a:t>
                </a:r>
                <a:endParaRPr lang="en-US"/>
              </a:p>
            </p:txBody>
          </p:sp>
          <p:sp>
            <p:nvSpPr>
              <p:cNvPr id="137288" name="Rectangle 72"/>
              <p:cNvSpPr>
                <a:spLocks noChangeArrowheads="1"/>
              </p:cNvSpPr>
              <p:nvPr/>
            </p:nvSpPr>
            <p:spPr bwMode="auto">
              <a:xfrm>
                <a:off x="1767" y="2555"/>
                <a:ext cx="92" cy="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rPr>
                  <a:t>3</a:t>
                </a:r>
                <a:endParaRPr lang="en-US"/>
              </a:p>
            </p:txBody>
          </p:sp>
          <p:sp>
            <p:nvSpPr>
              <p:cNvPr id="137289" name="Rectangle 73"/>
              <p:cNvSpPr>
                <a:spLocks noChangeArrowheads="1"/>
              </p:cNvSpPr>
              <p:nvPr/>
            </p:nvSpPr>
            <p:spPr bwMode="auto">
              <a:xfrm>
                <a:off x="1610" y="2555"/>
                <a:ext cx="62" cy="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rPr>
                  <a:t>(</a:t>
                </a:r>
                <a:endParaRPr lang="en-US"/>
              </a:p>
            </p:txBody>
          </p:sp>
          <p:sp>
            <p:nvSpPr>
              <p:cNvPr id="137290" name="Rectangle 74"/>
              <p:cNvSpPr>
                <a:spLocks noChangeArrowheads="1"/>
              </p:cNvSpPr>
              <p:nvPr/>
            </p:nvSpPr>
            <p:spPr bwMode="auto">
              <a:xfrm>
                <a:off x="1358" y="2555"/>
                <a:ext cx="92" cy="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rPr>
                  <a:t>5</a:t>
                </a:r>
                <a:endParaRPr lang="en-US"/>
              </a:p>
            </p:txBody>
          </p:sp>
          <p:sp>
            <p:nvSpPr>
              <p:cNvPr id="137291" name="Rectangle 75"/>
              <p:cNvSpPr>
                <a:spLocks noChangeArrowheads="1"/>
              </p:cNvSpPr>
              <p:nvPr/>
            </p:nvSpPr>
            <p:spPr bwMode="auto">
              <a:xfrm>
                <a:off x="3506" y="2637"/>
                <a:ext cx="66" cy="1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rPr>
                  <a:t>2</a:t>
                </a:r>
                <a:endParaRPr lang="en-US"/>
              </a:p>
            </p:txBody>
          </p:sp>
          <p:sp>
            <p:nvSpPr>
              <p:cNvPr id="137292" name="Rectangle 76"/>
              <p:cNvSpPr>
                <a:spLocks noChangeArrowheads="1"/>
              </p:cNvSpPr>
              <p:nvPr/>
            </p:nvSpPr>
            <p:spPr bwMode="auto">
              <a:xfrm>
                <a:off x="2946" y="2496"/>
                <a:ext cx="65" cy="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rPr>
                  <a:t>2</a:t>
                </a:r>
                <a:endParaRPr lang="en-US"/>
              </a:p>
            </p:txBody>
          </p:sp>
          <p:sp>
            <p:nvSpPr>
              <p:cNvPr id="137293" name="Rectangle 77"/>
              <p:cNvSpPr>
                <a:spLocks noChangeArrowheads="1"/>
              </p:cNvSpPr>
              <p:nvPr/>
            </p:nvSpPr>
            <p:spPr bwMode="auto">
              <a:xfrm>
                <a:off x="3859" y="2653"/>
                <a:ext cx="101"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rPr>
                  <a:t>±</a:t>
                </a:r>
                <a:endParaRPr lang="en-US"/>
              </a:p>
            </p:txBody>
          </p:sp>
          <p:sp>
            <p:nvSpPr>
              <p:cNvPr id="137294" name="Rectangle 78"/>
              <p:cNvSpPr>
                <a:spLocks noChangeArrowheads="1"/>
              </p:cNvSpPr>
              <p:nvPr/>
            </p:nvSpPr>
            <p:spPr bwMode="auto">
              <a:xfrm>
                <a:off x="3637" y="2653"/>
                <a:ext cx="101"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rPr>
                  <a:t>=</a:t>
                </a:r>
                <a:endParaRPr lang="en-US"/>
              </a:p>
            </p:txBody>
          </p:sp>
          <p:sp>
            <p:nvSpPr>
              <p:cNvPr id="137295" name="Rectangle 79"/>
              <p:cNvSpPr>
                <a:spLocks noChangeArrowheads="1"/>
              </p:cNvSpPr>
              <p:nvPr/>
            </p:nvSpPr>
            <p:spPr bwMode="auto">
              <a:xfrm>
                <a:off x="3260" y="2653"/>
                <a:ext cx="105"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r>
                  <a:rPr lang="en-US">
                    <a:solidFill>
                      <a:srgbClr val="000000"/>
                    </a:solidFill>
                    <a:latin typeface="Symbol" pitchFamily="18" charset="2"/>
                  </a:rPr>
                  <a:t>-</a:t>
                </a:r>
                <a:endParaRPr lang="en-US"/>
              </a:p>
            </p:txBody>
          </p:sp>
          <p:sp>
            <p:nvSpPr>
              <p:cNvPr id="137296" name="Rectangle 80"/>
              <p:cNvSpPr>
                <a:spLocks noChangeArrowheads="1"/>
              </p:cNvSpPr>
              <p:nvPr/>
            </p:nvSpPr>
            <p:spPr bwMode="auto">
              <a:xfrm>
                <a:off x="3064" y="2653"/>
                <a:ext cx="10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rPr>
                  <a:t>+</a:t>
                </a:r>
                <a:endParaRPr lang="en-US"/>
              </a:p>
            </p:txBody>
          </p:sp>
          <p:sp>
            <p:nvSpPr>
              <p:cNvPr id="137297" name="Rectangle 81"/>
              <p:cNvSpPr>
                <a:spLocks noChangeArrowheads="1"/>
              </p:cNvSpPr>
              <p:nvPr/>
            </p:nvSpPr>
            <p:spPr bwMode="auto">
              <a:xfrm>
                <a:off x="2870" y="2672"/>
                <a:ext cx="1" cy="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endParaRPr lang="en-US"/>
              </a:p>
            </p:txBody>
          </p:sp>
          <p:sp>
            <p:nvSpPr>
              <p:cNvPr id="137298" name="Rectangle 82"/>
              <p:cNvSpPr>
                <a:spLocks noChangeArrowheads="1"/>
              </p:cNvSpPr>
              <p:nvPr/>
            </p:nvSpPr>
            <p:spPr bwMode="auto">
              <a:xfrm>
                <a:off x="2870" y="2822"/>
                <a:ext cx="71" cy="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rPr>
                  <a:t>ø</a:t>
                </a:r>
                <a:endParaRPr lang="en-US"/>
              </a:p>
            </p:txBody>
          </p:sp>
          <p:sp>
            <p:nvSpPr>
              <p:cNvPr id="137299" name="Rectangle 83"/>
              <p:cNvSpPr>
                <a:spLocks noChangeArrowheads="1"/>
              </p:cNvSpPr>
              <p:nvPr/>
            </p:nvSpPr>
            <p:spPr bwMode="auto">
              <a:xfrm>
                <a:off x="2870" y="2549"/>
                <a:ext cx="71" cy="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rPr>
                  <a:t>ö</a:t>
                </a:r>
                <a:endParaRPr lang="en-US"/>
              </a:p>
            </p:txBody>
          </p:sp>
          <p:sp>
            <p:nvSpPr>
              <p:cNvPr id="137300" name="Rectangle 84"/>
              <p:cNvSpPr>
                <a:spLocks noChangeArrowheads="1"/>
              </p:cNvSpPr>
              <p:nvPr/>
            </p:nvSpPr>
            <p:spPr bwMode="auto">
              <a:xfrm>
                <a:off x="2203" y="2672"/>
                <a:ext cx="71" cy="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rPr>
                  <a:t>ç</a:t>
                </a:r>
                <a:endParaRPr lang="en-US"/>
              </a:p>
            </p:txBody>
          </p:sp>
          <p:sp>
            <p:nvSpPr>
              <p:cNvPr id="137301" name="Rectangle 85"/>
              <p:cNvSpPr>
                <a:spLocks noChangeArrowheads="1"/>
              </p:cNvSpPr>
              <p:nvPr/>
            </p:nvSpPr>
            <p:spPr bwMode="auto">
              <a:xfrm>
                <a:off x="2203" y="2822"/>
                <a:ext cx="71" cy="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rPr>
                  <a:t>è</a:t>
                </a:r>
                <a:endParaRPr lang="en-US"/>
              </a:p>
            </p:txBody>
          </p:sp>
          <p:sp>
            <p:nvSpPr>
              <p:cNvPr id="137302" name="Rectangle 86"/>
              <p:cNvSpPr>
                <a:spLocks noChangeArrowheads="1"/>
              </p:cNvSpPr>
              <p:nvPr/>
            </p:nvSpPr>
            <p:spPr bwMode="auto">
              <a:xfrm>
                <a:off x="2203" y="2549"/>
                <a:ext cx="71" cy="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rPr>
                  <a:t>æ</a:t>
                </a:r>
                <a:endParaRPr lang="en-US"/>
              </a:p>
            </p:txBody>
          </p:sp>
          <p:sp>
            <p:nvSpPr>
              <p:cNvPr id="137303" name="Rectangle 87"/>
              <p:cNvSpPr>
                <a:spLocks noChangeArrowheads="1"/>
              </p:cNvSpPr>
              <p:nvPr/>
            </p:nvSpPr>
            <p:spPr bwMode="auto">
              <a:xfrm>
                <a:off x="2609" y="2533"/>
                <a:ext cx="101" cy="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rPr>
                  <a:t>-</a:t>
                </a:r>
                <a:endParaRPr lang="en-US"/>
              </a:p>
            </p:txBody>
          </p:sp>
          <p:sp>
            <p:nvSpPr>
              <p:cNvPr id="137304" name="Rectangle 88"/>
              <p:cNvSpPr>
                <a:spLocks noChangeArrowheads="1"/>
              </p:cNvSpPr>
              <p:nvPr/>
            </p:nvSpPr>
            <p:spPr bwMode="auto">
              <a:xfrm>
                <a:off x="2416" y="2533"/>
                <a:ext cx="101" cy="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rPr>
                  <a:t>-</a:t>
                </a:r>
                <a:endParaRPr lang="en-US"/>
              </a:p>
            </p:txBody>
          </p:sp>
          <p:sp>
            <p:nvSpPr>
              <p:cNvPr id="137305" name="Rectangle 89"/>
              <p:cNvSpPr>
                <a:spLocks noChangeArrowheads="1"/>
              </p:cNvSpPr>
              <p:nvPr/>
            </p:nvSpPr>
            <p:spPr bwMode="auto">
              <a:xfrm>
                <a:off x="1956" y="2653"/>
                <a:ext cx="101"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rPr>
                  <a:t>±</a:t>
                </a:r>
                <a:endParaRPr lang="en-US"/>
              </a:p>
            </p:txBody>
          </p:sp>
          <p:sp>
            <p:nvSpPr>
              <p:cNvPr id="137306" name="Rectangle 90"/>
              <p:cNvSpPr>
                <a:spLocks noChangeArrowheads="1"/>
              </p:cNvSpPr>
              <p:nvPr/>
            </p:nvSpPr>
            <p:spPr bwMode="auto">
              <a:xfrm>
                <a:off x="1673" y="2533"/>
                <a:ext cx="101" cy="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rPr>
                  <a:t>-</a:t>
                </a:r>
                <a:endParaRPr lang="en-US"/>
              </a:p>
            </p:txBody>
          </p:sp>
          <p:sp>
            <p:nvSpPr>
              <p:cNvPr id="137307" name="Rectangle 91"/>
              <p:cNvSpPr>
                <a:spLocks noChangeArrowheads="1"/>
              </p:cNvSpPr>
              <p:nvPr/>
            </p:nvSpPr>
            <p:spPr bwMode="auto">
              <a:xfrm>
                <a:off x="1477" y="2533"/>
                <a:ext cx="101" cy="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rPr>
                  <a:t>+</a:t>
                </a:r>
                <a:endParaRPr lang="en-US"/>
              </a:p>
            </p:txBody>
          </p:sp>
        </p:grpSp>
        <p:sp>
          <p:nvSpPr>
            <p:cNvPr id="137308" name="Rectangle 92"/>
            <p:cNvSpPr>
              <a:spLocks noChangeArrowheads="1"/>
            </p:cNvSpPr>
            <p:nvPr/>
          </p:nvSpPr>
          <p:spPr bwMode="auto">
            <a:xfrm>
              <a:off x="4258" y="2651"/>
              <a:ext cx="48"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VnBook-Antiqua" pitchFamily="34" charset="0"/>
                </a:rPr>
                <a:t> </a:t>
              </a:r>
              <a:endParaRPr lang="en-US"/>
            </a:p>
          </p:txBody>
        </p:sp>
        <p:sp>
          <p:nvSpPr>
            <p:cNvPr id="137309" name="Rectangle 93"/>
            <p:cNvSpPr>
              <a:spLocks noChangeArrowheads="1"/>
            </p:cNvSpPr>
            <p:nvPr/>
          </p:nvSpPr>
          <p:spPr bwMode="auto">
            <a:xfrm>
              <a:off x="4463" y="2696"/>
              <a:ext cx="544"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rPr>
                <a:t>kN/cm</a:t>
              </a:r>
              <a:endParaRPr lang="en-US"/>
            </a:p>
          </p:txBody>
        </p:sp>
        <p:sp>
          <p:nvSpPr>
            <p:cNvPr id="137310" name="Rectangle 94"/>
            <p:cNvSpPr>
              <a:spLocks noChangeArrowheads="1"/>
            </p:cNvSpPr>
            <p:nvPr/>
          </p:nvSpPr>
          <p:spPr bwMode="auto">
            <a:xfrm>
              <a:off x="4930" y="2651"/>
              <a:ext cx="48"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VnBook-Antiqua" pitchFamily="34" charset="0"/>
                </a:rPr>
                <a:t>.</a:t>
              </a:r>
              <a:endParaRPr lang="en-US"/>
            </a:p>
          </p:txBody>
        </p:sp>
        <p:sp>
          <p:nvSpPr>
            <p:cNvPr id="137311" name="Rectangle 95"/>
            <p:cNvSpPr>
              <a:spLocks noChangeArrowheads="1"/>
            </p:cNvSpPr>
            <p:nvPr/>
          </p:nvSpPr>
          <p:spPr bwMode="auto">
            <a:xfrm>
              <a:off x="4973" y="2651"/>
              <a:ext cx="112"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VnBook-Antiqua" pitchFamily="34" charset="0"/>
                </a:rPr>
                <a:t> </a:t>
              </a:r>
              <a:r>
                <a:rPr lang="en-US" baseline="30000">
                  <a:solidFill>
                    <a:srgbClr val="000000"/>
                  </a:solidFill>
                  <a:latin typeface=".VnBook-Antiqua" pitchFamily="34" charset="0"/>
                </a:rPr>
                <a:t>2</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137218">
                                            <p:txEl>
                                              <p:pRg st="0" end="0"/>
                                            </p:txEl>
                                          </p:spTgt>
                                        </p:tgtEl>
                                        <p:attrNameLst>
                                          <p:attrName>style.visibility</p:attrName>
                                        </p:attrNameLst>
                                      </p:cBhvr>
                                      <p:to>
                                        <p:strVal val="visible"/>
                                      </p:to>
                                    </p:set>
                                    <p:animEffect transition="in" filter="box(in)">
                                      <p:cBhvr>
                                        <p:cTn id="7" dur="2000"/>
                                        <p:tgtEl>
                                          <p:spTgt spid="137218">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137218">
                                            <p:txEl>
                                              <p:pRg st="1" end="1"/>
                                            </p:txEl>
                                          </p:spTgt>
                                        </p:tgtEl>
                                        <p:attrNameLst>
                                          <p:attrName>style.visibility</p:attrName>
                                        </p:attrNameLst>
                                      </p:cBhvr>
                                      <p:to>
                                        <p:strVal val="visible"/>
                                      </p:to>
                                    </p:set>
                                    <p:animEffect transition="in" filter="box(in)">
                                      <p:cBhvr>
                                        <p:cTn id="12" dur="2000"/>
                                        <p:tgtEl>
                                          <p:spTgt spid="137218">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137219"/>
                                        </p:tgtEl>
                                        <p:attrNameLst>
                                          <p:attrName>style.visibility</p:attrName>
                                        </p:attrNameLst>
                                      </p:cBhvr>
                                      <p:to>
                                        <p:strVal val="visible"/>
                                      </p:to>
                                    </p:set>
                                    <p:animEffect transition="in" filter="wheel(4)">
                                      <p:cBhvr>
                                        <p:cTn id="17" dur="2000"/>
                                        <p:tgtEl>
                                          <p:spTgt spid="13721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137252"/>
                                        </p:tgtEl>
                                        <p:attrNameLst>
                                          <p:attrName>style.visibility</p:attrName>
                                        </p:attrNameLst>
                                      </p:cBhvr>
                                      <p:to>
                                        <p:strVal val="visible"/>
                                      </p:to>
                                    </p:set>
                                    <p:animEffect transition="in" filter="checkerboard(across)">
                                      <p:cBhvr>
                                        <p:cTn id="22" dur="2000"/>
                                        <p:tgtEl>
                                          <p:spTgt spid="13725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nodeType="clickEffect">
                                  <p:stCondLst>
                                    <p:cond delay="0"/>
                                  </p:stCondLst>
                                  <p:childTnLst>
                                    <p:set>
                                      <p:cBhvr>
                                        <p:cTn id="26" dur="1" fill="hold">
                                          <p:stCondLst>
                                            <p:cond delay="0"/>
                                          </p:stCondLst>
                                        </p:cTn>
                                        <p:tgtEl>
                                          <p:spTgt spid="137253"/>
                                        </p:tgtEl>
                                        <p:attrNameLst>
                                          <p:attrName>style.visibility</p:attrName>
                                        </p:attrNameLst>
                                      </p:cBhvr>
                                      <p:to>
                                        <p:strVal val="visible"/>
                                      </p:to>
                                    </p:set>
                                    <p:animEffect transition="in" filter="checkerboard(across)">
                                      <p:cBhvr>
                                        <p:cTn id="27" dur="2000"/>
                                        <p:tgtEl>
                                          <p:spTgt spid="137253"/>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137255"/>
                                        </p:tgtEl>
                                        <p:attrNameLst>
                                          <p:attrName>style.visibility</p:attrName>
                                        </p:attrNameLst>
                                      </p:cBhvr>
                                      <p:to>
                                        <p:strVal val="visible"/>
                                      </p:to>
                                    </p:set>
                                    <p:animEffect transition="in" filter="wheel(4)">
                                      <p:cBhvr>
                                        <p:cTn id="32" dur="2000"/>
                                        <p:tgtEl>
                                          <p:spTgt spid="137255"/>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nodeType="clickEffect">
                                  <p:stCondLst>
                                    <p:cond delay="0"/>
                                  </p:stCondLst>
                                  <p:childTnLst>
                                    <p:set>
                                      <p:cBhvr>
                                        <p:cTn id="36" dur="1" fill="hold">
                                          <p:stCondLst>
                                            <p:cond delay="0"/>
                                          </p:stCondLst>
                                        </p:cTn>
                                        <p:tgtEl>
                                          <p:spTgt spid="137254"/>
                                        </p:tgtEl>
                                        <p:attrNameLst>
                                          <p:attrName>style.visibility</p:attrName>
                                        </p:attrNameLst>
                                      </p:cBhvr>
                                      <p:to>
                                        <p:strVal val="visible"/>
                                      </p:to>
                                    </p:set>
                                    <p:animEffect transition="in" filter="checkerboard(across)">
                                      <p:cBhvr>
                                        <p:cTn id="37" dur="2000"/>
                                        <p:tgtEl>
                                          <p:spTgt spid="137254"/>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nodeType="clickEffect">
                                  <p:stCondLst>
                                    <p:cond delay="0"/>
                                  </p:stCondLst>
                                  <p:childTnLst>
                                    <p:set>
                                      <p:cBhvr>
                                        <p:cTn id="41" dur="1" fill="hold">
                                          <p:stCondLst>
                                            <p:cond delay="0"/>
                                          </p:stCondLst>
                                        </p:cTn>
                                        <p:tgtEl>
                                          <p:spTgt spid="137258"/>
                                        </p:tgtEl>
                                        <p:attrNameLst>
                                          <p:attrName>style.visibility</p:attrName>
                                        </p:attrNameLst>
                                      </p:cBhvr>
                                      <p:to>
                                        <p:strVal val="visible"/>
                                      </p:to>
                                    </p:set>
                                    <p:animEffect transition="in" filter="checkerboard(across)">
                                      <p:cBhvr>
                                        <p:cTn id="42" dur="2000"/>
                                        <p:tgtEl>
                                          <p:spTgt spid="137258"/>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nodeType="clickEffect">
                                  <p:stCondLst>
                                    <p:cond delay="0"/>
                                  </p:stCondLst>
                                  <p:childTnLst>
                                    <p:set>
                                      <p:cBhvr>
                                        <p:cTn id="46" dur="1" fill="hold">
                                          <p:stCondLst>
                                            <p:cond delay="0"/>
                                          </p:stCondLst>
                                        </p:cTn>
                                        <p:tgtEl>
                                          <p:spTgt spid="137263"/>
                                        </p:tgtEl>
                                        <p:attrNameLst>
                                          <p:attrName>style.visibility</p:attrName>
                                        </p:attrNameLst>
                                      </p:cBhvr>
                                      <p:to>
                                        <p:strVal val="visible"/>
                                      </p:to>
                                    </p:set>
                                    <p:animEffect transition="in" filter="wheel(4)">
                                      <p:cBhvr>
                                        <p:cTn id="47" dur="2000"/>
                                        <p:tgtEl>
                                          <p:spTgt spid="137263"/>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4" presetClass="entr" presetSubtype="16" fill="hold" nodeType="clickEffect">
                                  <p:stCondLst>
                                    <p:cond delay="0"/>
                                  </p:stCondLst>
                                  <p:childTnLst>
                                    <p:set>
                                      <p:cBhvr>
                                        <p:cTn id="51" dur="1" fill="hold">
                                          <p:stCondLst>
                                            <p:cond delay="0"/>
                                          </p:stCondLst>
                                        </p:cTn>
                                        <p:tgtEl>
                                          <p:spTgt spid="137259"/>
                                        </p:tgtEl>
                                        <p:attrNameLst>
                                          <p:attrName>style.visibility</p:attrName>
                                        </p:attrNameLst>
                                      </p:cBhvr>
                                      <p:to>
                                        <p:strVal val="visible"/>
                                      </p:to>
                                    </p:set>
                                    <p:animEffect transition="in" filter="box(in)">
                                      <p:cBhvr>
                                        <p:cTn id="52" dur="2000"/>
                                        <p:tgtEl>
                                          <p:spTgt spid="137259"/>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5" presetClass="entr" presetSubtype="10" fill="hold" nodeType="clickEffect">
                                  <p:stCondLst>
                                    <p:cond delay="0"/>
                                  </p:stCondLst>
                                  <p:childTnLst>
                                    <p:set>
                                      <p:cBhvr>
                                        <p:cTn id="56" dur="1" fill="hold">
                                          <p:stCondLst>
                                            <p:cond delay="0"/>
                                          </p:stCondLst>
                                        </p:cTn>
                                        <p:tgtEl>
                                          <p:spTgt spid="137260"/>
                                        </p:tgtEl>
                                        <p:attrNameLst>
                                          <p:attrName>style.visibility</p:attrName>
                                        </p:attrNameLst>
                                      </p:cBhvr>
                                      <p:to>
                                        <p:strVal val="visible"/>
                                      </p:to>
                                    </p:set>
                                    <p:animEffect transition="in" filter="checkerboard(across)">
                                      <p:cBhvr>
                                        <p:cTn id="57" dur="2000"/>
                                        <p:tgtEl>
                                          <p:spTgt spid="1372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7218" grpId="0" build="p" autoUpdateAnimBg="0"/>
    </p:bldLst>
  </p:timing>
</p:sld>
</file>

<file path=ppt/slides/slide8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38242" name="Rectangle 2"/>
          <p:cNvSpPr>
            <a:spLocks noGrp="1" noChangeArrowheads="1"/>
          </p:cNvSpPr>
          <p:nvPr>
            <p:ph type="body" sz="half" idx="1"/>
          </p:nvPr>
        </p:nvSpPr>
        <p:spPr>
          <a:xfrm>
            <a:off x="457200" y="425450"/>
            <a:ext cx="6934200" cy="457200"/>
          </a:xfrm>
        </p:spPr>
        <p:txBody>
          <a:bodyPr/>
          <a:lstStyle/>
          <a:p>
            <a:pPr algn="just"/>
            <a:r>
              <a:rPr lang="en-US" sz="2800" b="1">
                <a:solidFill>
                  <a:srgbClr val="990000"/>
                </a:solidFill>
              </a:rPr>
              <a:t>3.3. Vòng tròn Mo ứng suất</a:t>
            </a:r>
            <a:r>
              <a:rPr lang="en-US" sz="2800">
                <a:solidFill>
                  <a:srgbClr val="990000"/>
                </a:solidFill>
              </a:rPr>
              <a:t>.</a:t>
            </a:r>
            <a:endParaRPr lang="en-US" sz="2800">
              <a:solidFill>
                <a:srgbClr val="990000"/>
              </a:solidFill>
              <a:latin typeface=".VnTime" pitchFamily="34" charset="0"/>
            </a:endParaRPr>
          </a:p>
          <a:p>
            <a:endParaRPr lang="en-US" sz="2800">
              <a:solidFill>
                <a:srgbClr val="990000"/>
              </a:solidFill>
            </a:endParaRPr>
          </a:p>
        </p:txBody>
      </p:sp>
      <p:graphicFrame>
        <p:nvGraphicFramePr>
          <p:cNvPr id="138243" name="Object 3"/>
          <p:cNvGraphicFramePr>
            <a:graphicFrameLocks noChangeAspect="1"/>
          </p:cNvGraphicFramePr>
          <p:nvPr>
            <p:ph sz="quarter" idx="2"/>
          </p:nvPr>
        </p:nvGraphicFramePr>
        <p:xfrm>
          <a:off x="838200" y="1900238"/>
          <a:ext cx="7696200" cy="1300162"/>
        </p:xfrm>
        <a:graphic>
          <a:graphicData uri="http://schemas.openxmlformats.org/presentationml/2006/ole">
            <mc:AlternateContent xmlns:mc="http://schemas.openxmlformats.org/markup-compatibility/2006">
              <mc:Choice xmlns:v="urn:schemas-microsoft-com:vml" Requires="v">
                <p:oleObj spid="_x0000_s138258" name="Equation" r:id="rId3" imgW="3162240" imgH="533160" progId="Equation.3">
                  <p:embed/>
                </p:oleObj>
              </mc:Choice>
              <mc:Fallback>
                <p:oleObj name="Equation" r:id="rId3" imgW="3162240" imgH="53316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8200" y="1900238"/>
                        <a:ext cx="7696200" cy="13001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8244" name="Text Box 4"/>
          <p:cNvSpPr txBox="1">
            <a:spLocks noChangeArrowheads="1"/>
          </p:cNvSpPr>
          <p:nvPr/>
        </p:nvSpPr>
        <p:spPr bwMode="auto">
          <a:xfrm>
            <a:off x="796925" y="889000"/>
            <a:ext cx="7415213"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008000"/>
                </a:solidFill>
              </a:rPr>
              <a:t>3.3.1.</a:t>
            </a:r>
            <a:r>
              <a:rPr lang="en-US" sz="2800" b="1" i="1">
                <a:solidFill>
                  <a:srgbClr val="008000"/>
                </a:solidFill>
              </a:rPr>
              <a:t>Phương trình vòng tròn Mo ứng suất</a:t>
            </a:r>
            <a:r>
              <a:rPr lang="en-US" sz="2800"/>
              <a:t> </a:t>
            </a:r>
          </a:p>
        </p:txBody>
      </p:sp>
      <p:grpSp>
        <p:nvGrpSpPr>
          <p:cNvPr id="138245" name="Group 5"/>
          <p:cNvGrpSpPr>
            <a:grpSpLocks/>
          </p:cNvGrpSpPr>
          <p:nvPr/>
        </p:nvGrpSpPr>
        <p:grpSpPr bwMode="auto">
          <a:xfrm>
            <a:off x="3181350" y="1481138"/>
            <a:ext cx="3600450" cy="519112"/>
            <a:chOff x="2004" y="825"/>
            <a:chExt cx="2268" cy="327"/>
          </a:xfrm>
        </p:grpSpPr>
        <p:sp>
          <p:nvSpPr>
            <p:cNvPr id="138246" name="Text Box 6"/>
            <p:cNvSpPr txBox="1">
              <a:spLocks noChangeArrowheads="1"/>
            </p:cNvSpPr>
            <p:nvPr/>
          </p:nvSpPr>
          <p:spPr bwMode="auto">
            <a:xfrm>
              <a:off x="2004" y="825"/>
              <a:ext cx="1164"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(3.2),(3.3) </a:t>
              </a:r>
            </a:p>
          </p:txBody>
        </p:sp>
        <p:sp>
          <p:nvSpPr>
            <p:cNvPr id="138247" name="Line 7"/>
            <p:cNvSpPr>
              <a:spLocks noChangeShapeType="1"/>
            </p:cNvSpPr>
            <p:nvPr/>
          </p:nvSpPr>
          <p:spPr bwMode="auto">
            <a:xfrm>
              <a:off x="3888" y="960"/>
              <a:ext cx="384" cy="0"/>
            </a:xfrm>
            <a:prstGeom prst="line">
              <a:avLst/>
            </a:prstGeom>
            <a:noFill/>
            <a:ln w="9525">
              <a:solidFill>
                <a:schemeClr val="tx1"/>
              </a:solidFill>
              <a:round/>
              <a:headEnd/>
              <a:tailEnd type="stealth"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aphicFrame>
        <p:nvGraphicFramePr>
          <p:cNvPr id="138248" name="Object 8"/>
          <p:cNvGraphicFramePr>
            <a:graphicFrameLocks noChangeAspect="1"/>
          </p:cNvGraphicFramePr>
          <p:nvPr/>
        </p:nvGraphicFramePr>
        <p:xfrm>
          <a:off x="990600" y="5480050"/>
          <a:ext cx="4591050" cy="1263650"/>
        </p:xfrm>
        <a:graphic>
          <a:graphicData uri="http://schemas.openxmlformats.org/presentationml/2006/ole">
            <mc:AlternateContent xmlns:mc="http://schemas.openxmlformats.org/markup-compatibility/2006">
              <mc:Choice xmlns:v="urn:schemas-microsoft-com:vml" Requires="v">
                <p:oleObj spid="_x0000_s138259" name="Document" r:id="rId5" imgW="2162160" imgH="647640" progId="Word.Document.8">
                  <p:embed/>
                </p:oleObj>
              </mc:Choice>
              <mc:Fallback>
                <p:oleObj name="Document" r:id="rId5" imgW="2162160" imgH="647640" progId="Word.Document.8">
                  <p:embed/>
                  <p:pic>
                    <p:nvPicPr>
                      <p:cNvPr id="0" name="Object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90600" y="5480050"/>
                        <a:ext cx="4591050" cy="12636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38249" name="Text Box 9"/>
          <p:cNvSpPr txBox="1">
            <a:spLocks noChangeArrowheads="1"/>
          </p:cNvSpPr>
          <p:nvPr/>
        </p:nvSpPr>
        <p:spPr bwMode="auto">
          <a:xfrm>
            <a:off x="2727325" y="9540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138250" name="Text Box 10"/>
          <p:cNvSpPr txBox="1">
            <a:spLocks noChangeArrowheads="1"/>
          </p:cNvSpPr>
          <p:nvPr/>
        </p:nvSpPr>
        <p:spPr bwMode="auto">
          <a:xfrm>
            <a:off x="2727325" y="17160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138251" name="Object 11"/>
          <p:cNvGraphicFramePr>
            <a:graphicFrameLocks noChangeAspect="1"/>
          </p:cNvGraphicFramePr>
          <p:nvPr>
            <p:ph sz="quarter" idx="3"/>
          </p:nvPr>
        </p:nvGraphicFramePr>
        <p:xfrm>
          <a:off x="1676400" y="2895600"/>
          <a:ext cx="5867400" cy="1362075"/>
        </p:xfrm>
        <a:graphic>
          <a:graphicData uri="http://schemas.openxmlformats.org/presentationml/2006/ole">
            <mc:AlternateContent xmlns:mc="http://schemas.openxmlformats.org/markup-compatibility/2006">
              <mc:Choice xmlns:v="urn:schemas-microsoft-com:vml" Requires="v">
                <p:oleObj spid="_x0000_s138260" name="Equation" r:id="rId7" imgW="2298600" imgH="533160" progId="Equation.3">
                  <p:embed/>
                </p:oleObj>
              </mc:Choice>
              <mc:Fallback>
                <p:oleObj name="Equation" r:id="rId7" imgW="2298600" imgH="533160" progId="Equation.3">
                  <p:embed/>
                  <p:pic>
                    <p:nvPicPr>
                      <p:cNvPr id="0" name="Object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76400" y="2895600"/>
                        <a:ext cx="5867400" cy="13620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8252" name="Rectangle 12"/>
          <p:cNvSpPr>
            <a:spLocks noChangeArrowheads="1"/>
          </p:cNvSpPr>
          <p:nvPr/>
        </p:nvSpPr>
        <p:spPr bwMode="auto">
          <a:xfrm>
            <a:off x="292100" y="2755900"/>
            <a:ext cx="63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VnBook-Antiqua" pitchFamily="34" charset="0"/>
              </a:rPr>
              <a:t> </a:t>
            </a:r>
            <a:endParaRPr lang="en-US"/>
          </a:p>
        </p:txBody>
      </p:sp>
      <p:sp>
        <p:nvSpPr>
          <p:cNvPr id="138253" name="Rectangle 13"/>
          <p:cNvSpPr>
            <a:spLocks noChangeArrowheads="1"/>
          </p:cNvSpPr>
          <p:nvPr/>
        </p:nvSpPr>
        <p:spPr bwMode="auto">
          <a:xfrm>
            <a:off x="3700463" y="2755900"/>
            <a:ext cx="63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VnBook-Antiqua" pitchFamily="34" charset="0"/>
              </a:rPr>
              <a:t> </a:t>
            </a:r>
            <a:endParaRPr lang="en-US"/>
          </a:p>
        </p:txBody>
      </p:sp>
      <p:sp>
        <p:nvSpPr>
          <p:cNvPr id="138254" name="Text Box 14"/>
          <p:cNvSpPr txBox="1">
            <a:spLocks noChangeArrowheads="1"/>
          </p:cNvSpPr>
          <p:nvPr/>
        </p:nvSpPr>
        <p:spPr bwMode="auto">
          <a:xfrm>
            <a:off x="288925" y="24780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138255" name="Object 15"/>
          <p:cNvGraphicFramePr>
            <a:graphicFrameLocks noChangeAspect="1"/>
          </p:cNvGraphicFramePr>
          <p:nvPr/>
        </p:nvGraphicFramePr>
        <p:xfrm>
          <a:off x="838200" y="3949700"/>
          <a:ext cx="6781800" cy="1384300"/>
        </p:xfrm>
        <a:graphic>
          <a:graphicData uri="http://schemas.openxmlformats.org/presentationml/2006/ole">
            <mc:AlternateContent xmlns:mc="http://schemas.openxmlformats.org/markup-compatibility/2006">
              <mc:Choice xmlns:v="urn:schemas-microsoft-com:vml" Requires="v">
                <p:oleObj spid="_x0000_s138261" name="Equation" r:id="rId9" imgW="2616120" imgH="533160" progId="Equation.3">
                  <p:embed/>
                </p:oleObj>
              </mc:Choice>
              <mc:Fallback>
                <p:oleObj name="Equation" r:id="rId9" imgW="2616120" imgH="533160" progId="Equation.3">
                  <p:embed/>
                  <p:pic>
                    <p:nvPicPr>
                      <p:cNvPr id="0" name="Object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38200" y="3949700"/>
                        <a:ext cx="6781800" cy="13843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8256" name="Text Box 16"/>
          <p:cNvSpPr txBox="1">
            <a:spLocks noChangeArrowheads="1"/>
          </p:cNvSpPr>
          <p:nvPr/>
        </p:nvSpPr>
        <p:spPr bwMode="auto">
          <a:xfrm>
            <a:off x="5699125" y="26304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138257" name="Object 17"/>
          <p:cNvGraphicFramePr>
            <a:graphicFrameLocks noChangeAspect="1"/>
          </p:cNvGraphicFramePr>
          <p:nvPr/>
        </p:nvGraphicFramePr>
        <p:xfrm>
          <a:off x="5334000" y="5454650"/>
          <a:ext cx="2527300" cy="1174750"/>
        </p:xfrm>
        <a:graphic>
          <a:graphicData uri="http://schemas.openxmlformats.org/presentationml/2006/ole">
            <mc:AlternateContent xmlns:mc="http://schemas.openxmlformats.org/markup-compatibility/2006">
              <mc:Choice xmlns:v="urn:schemas-microsoft-com:vml" Requires="v">
                <p:oleObj spid="_x0000_s138262" name="Equation" r:id="rId11" imgW="901440" imgH="419040" progId="Equation.3">
                  <p:embed/>
                </p:oleObj>
              </mc:Choice>
              <mc:Fallback>
                <p:oleObj name="Equation" r:id="rId11" imgW="901440" imgH="419040" progId="Equation.3">
                  <p:embed/>
                  <p:pic>
                    <p:nvPicPr>
                      <p:cNvPr id="0" name="Object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34000" y="5454650"/>
                        <a:ext cx="2527300" cy="11747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38242">
                                            <p:txEl>
                                              <p:pRg st="0" end="0"/>
                                            </p:txEl>
                                          </p:spTgt>
                                        </p:tgtEl>
                                        <p:attrNameLst>
                                          <p:attrName>style.visibility</p:attrName>
                                        </p:attrNameLst>
                                      </p:cBhvr>
                                      <p:to>
                                        <p:strVal val="visible"/>
                                      </p:to>
                                    </p:set>
                                    <p:animEffect transition="in" filter="checkerboard(across)">
                                      <p:cBhvr>
                                        <p:cTn id="7" dur="500"/>
                                        <p:tgtEl>
                                          <p:spTgt spid="138242">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138244"/>
                                        </p:tgtEl>
                                        <p:attrNameLst>
                                          <p:attrName>style.visibility</p:attrName>
                                        </p:attrNameLst>
                                      </p:cBhvr>
                                      <p:to>
                                        <p:strVal val="visible"/>
                                      </p:to>
                                    </p:set>
                                    <p:animEffect transition="in" filter="box(in)">
                                      <p:cBhvr>
                                        <p:cTn id="12" dur="2000"/>
                                        <p:tgtEl>
                                          <p:spTgt spid="13824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138245"/>
                                        </p:tgtEl>
                                        <p:attrNameLst>
                                          <p:attrName>style.visibility</p:attrName>
                                        </p:attrNameLst>
                                      </p:cBhvr>
                                      <p:to>
                                        <p:strVal val="visible"/>
                                      </p:to>
                                    </p:set>
                                    <p:animEffect transition="in" filter="wheel(4)">
                                      <p:cBhvr>
                                        <p:cTn id="17" dur="2000"/>
                                        <p:tgtEl>
                                          <p:spTgt spid="13824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 presetClass="entr" presetSubtype="2" fill="hold" nodeType="clickEffect">
                                  <p:stCondLst>
                                    <p:cond delay="0"/>
                                  </p:stCondLst>
                                  <p:childTnLst>
                                    <p:set>
                                      <p:cBhvr>
                                        <p:cTn id="21" dur="1" fill="hold">
                                          <p:stCondLst>
                                            <p:cond delay="0"/>
                                          </p:stCondLst>
                                        </p:cTn>
                                        <p:tgtEl>
                                          <p:spTgt spid="138243"/>
                                        </p:tgtEl>
                                        <p:attrNameLst>
                                          <p:attrName>style.visibility</p:attrName>
                                        </p:attrNameLst>
                                      </p:cBhvr>
                                      <p:to>
                                        <p:strVal val="visible"/>
                                      </p:to>
                                    </p:set>
                                    <p:anim calcmode="lin" valueType="num">
                                      <p:cBhvr additive="base">
                                        <p:cTn id="22" dur="2000" fill="hold"/>
                                        <p:tgtEl>
                                          <p:spTgt spid="138243"/>
                                        </p:tgtEl>
                                        <p:attrNameLst>
                                          <p:attrName>ppt_x</p:attrName>
                                        </p:attrNameLst>
                                      </p:cBhvr>
                                      <p:tavLst>
                                        <p:tav tm="0">
                                          <p:val>
                                            <p:strVal val="1+#ppt_w/2"/>
                                          </p:val>
                                        </p:tav>
                                        <p:tav tm="100000">
                                          <p:val>
                                            <p:strVal val="#ppt_x"/>
                                          </p:val>
                                        </p:tav>
                                      </p:tavLst>
                                    </p:anim>
                                    <p:anim calcmode="lin" valueType="num">
                                      <p:cBhvr additive="base">
                                        <p:cTn id="23" dur="2000" fill="hold"/>
                                        <p:tgtEl>
                                          <p:spTgt spid="138243"/>
                                        </p:tgtEl>
                                        <p:attrNameLst>
                                          <p:attrName>ppt_y</p:attrName>
                                        </p:attrNameLst>
                                      </p:cBhvr>
                                      <p:tavLst>
                                        <p:tav tm="0">
                                          <p:val>
                                            <p:strVal val="#ppt_y"/>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 presetClass="entr" presetSubtype="16" fill="hold" nodeType="clickEffect">
                                  <p:stCondLst>
                                    <p:cond delay="0"/>
                                  </p:stCondLst>
                                  <p:childTnLst>
                                    <p:set>
                                      <p:cBhvr>
                                        <p:cTn id="27" dur="1" fill="hold">
                                          <p:stCondLst>
                                            <p:cond delay="0"/>
                                          </p:stCondLst>
                                        </p:cTn>
                                        <p:tgtEl>
                                          <p:spTgt spid="138251"/>
                                        </p:tgtEl>
                                        <p:attrNameLst>
                                          <p:attrName>style.visibility</p:attrName>
                                        </p:attrNameLst>
                                      </p:cBhvr>
                                      <p:to>
                                        <p:strVal val="visible"/>
                                      </p:to>
                                    </p:set>
                                    <p:animEffect transition="in" filter="box(in)">
                                      <p:cBhvr>
                                        <p:cTn id="28" dur="2000"/>
                                        <p:tgtEl>
                                          <p:spTgt spid="138251"/>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21" presetClass="entr" presetSubtype="4" fill="hold" nodeType="clickEffect">
                                  <p:stCondLst>
                                    <p:cond delay="0"/>
                                  </p:stCondLst>
                                  <p:childTnLst>
                                    <p:set>
                                      <p:cBhvr>
                                        <p:cTn id="32" dur="1" fill="hold">
                                          <p:stCondLst>
                                            <p:cond delay="0"/>
                                          </p:stCondLst>
                                        </p:cTn>
                                        <p:tgtEl>
                                          <p:spTgt spid="138255"/>
                                        </p:tgtEl>
                                        <p:attrNameLst>
                                          <p:attrName>style.visibility</p:attrName>
                                        </p:attrNameLst>
                                      </p:cBhvr>
                                      <p:to>
                                        <p:strVal val="visible"/>
                                      </p:to>
                                    </p:set>
                                    <p:animEffect transition="in" filter="wheel(4)">
                                      <p:cBhvr>
                                        <p:cTn id="33" dur="2000"/>
                                        <p:tgtEl>
                                          <p:spTgt spid="138255"/>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5" presetClass="entr" presetSubtype="10" fill="hold" nodeType="clickEffect">
                                  <p:stCondLst>
                                    <p:cond delay="0"/>
                                  </p:stCondLst>
                                  <p:childTnLst>
                                    <p:set>
                                      <p:cBhvr>
                                        <p:cTn id="37" dur="1" fill="hold">
                                          <p:stCondLst>
                                            <p:cond delay="0"/>
                                          </p:stCondLst>
                                        </p:cTn>
                                        <p:tgtEl>
                                          <p:spTgt spid="138248"/>
                                        </p:tgtEl>
                                        <p:attrNameLst>
                                          <p:attrName>style.visibility</p:attrName>
                                        </p:attrNameLst>
                                      </p:cBhvr>
                                      <p:to>
                                        <p:strVal val="visible"/>
                                      </p:to>
                                    </p:set>
                                    <p:animEffect transition="in" filter="checkerboard(across)">
                                      <p:cBhvr>
                                        <p:cTn id="38" dur="500"/>
                                        <p:tgtEl>
                                          <p:spTgt spid="138248"/>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21" presetClass="entr" presetSubtype="4" fill="hold" nodeType="clickEffect">
                                  <p:stCondLst>
                                    <p:cond delay="0"/>
                                  </p:stCondLst>
                                  <p:childTnLst>
                                    <p:set>
                                      <p:cBhvr>
                                        <p:cTn id="42" dur="1" fill="hold">
                                          <p:stCondLst>
                                            <p:cond delay="0"/>
                                          </p:stCondLst>
                                        </p:cTn>
                                        <p:tgtEl>
                                          <p:spTgt spid="138257"/>
                                        </p:tgtEl>
                                        <p:attrNameLst>
                                          <p:attrName>style.visibility</p:attrName>
                                        </p:attrNameLst>
                                      </p:cBhvr>
                                      <p:to>
                                        <p:strVal val="visible"/>
                                      </p:to>
                                    </p:set>
                                    <p:animEffect transition="in" filter="wheel(4)">
                                      <p:cBhvr>
                                        <p:cTn id="43" dur="2000"/>
                                        <p:tgtEl>
                                          <p:spTgt spid="1382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8242" grpId="0" build="p" autoUpdateAnimBg="0"/>
      <p:bldP spid="138244" grpId="0" autoUpdateAnimBg="0"/>
    </p:bldLst>
  </p:timing>
</p:sld>
</file>

<file path=ppt/slides/slide8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39266" name="Text Box 2"/>
          <p:cNvSpPr txBox="1">
            <a:spLocks noChangeArrowheads="1"/>
          </p:cNvSpPr>
          <p:nvPr/>
        </p:nvSpPr>
        <p:spPr bwMode="auto">
          <a:xfrm>
            <a:off x="2727325" y="9540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139267" name="Text Box 3"/>
          <p:cNvSpPr txBox="1">
            <a:spLocks noChangeArrowheads="1"/>
          </p:cNvSpPr>
          <p:nvPr/>
        </p:nvSpPr>
        <p:spPr bwMode="auto">
          <a:xfrm>
            <a:off x="2727325" y="17160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139268" name="Object 4"/>
          <p:cNvGraphicFramePr>
            <a:graphicFrameLocks noChangeAspect="1"/>
          </p:cNvGraphicFramePr>
          <p:nvPr/>
        </p:nvGraphicFramePr>
        <p:xfrm>
          <a:off x="457200" y="7938"/>
          <a:ext cx="8153400" cy="1665287"/>
        </p:xfrm>
        <a:graphic>
          <a:graphicData uri="http://schemas.openxmlformats.org/presentationml/2006/ole">
            <mc:AlternateContent xmlns:mc="http://schemas.openxmlformats.org/markup-compatibility/2006">
              <mc:Choice xmlns:v="urn:schemas-microsoft-com:vml" Requires="v">
                <p:oleObj spid="_x0000_s139413" name="Equation" r:id="rId3" imgW="2616120" imgH="533160" progId="Equation.3">
                  <p:embed/>
                </p:oleObj>
              </mc:Choice>
              <mc:Fallback>
                <p:oleObj name="Equation" r:id="rId3" imgW="2616120" imgH="533160" progId="Equation.3">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7200" y="7938"/>
                        <a:ext cx="8153400" cy="16652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9269" name="Text Box 5"/>
          <p:cNvSpPr txBox="1">
            <a:spLocks noChangeArrowheads="1"/>
          </p:cNvSpPr>
          <p:nvPr/>
        </p:nvSpPr>
        <p:spPr bwMode="auto">
          <a:xfrm>
            <a:off x="0" y="237490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139270" name="Rectangle 6"/>
          <p:cNvSpPr>
            <a:spLocks noChangeArrowheads="1"/>
          </p:cNvSpPr>
          <p:nvPr/>
        </p:nvSpPr>
        <p:spPr bwMode="auto">
          <a:xfrm>
            <a:off x="-106363" y="2595563"/>
            <a:ext cx="69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VnBook-Antiqua" pitchFamily="34" charset="0"/>
              </a:rPr>
              <a:t> </a:t>
            </a:r>
            <a:endParaRPr lang="en-US"/>
          </a:p>
        </p:txBody>
      </p:sp>
      <p:sp>
        <p:nvSpPr>
          <p:cNvPr id="139271" name="Rectangle 7"/>
          <p:cNvSpPr>
            <a:spLocks noChangeArrowheads="1"/>
          </p:cNvSpPr>
          <p:nvPr/>
        </p:nvSpPr>
        <p:spPr bwMode="auto">
          <a:xfrm>
            <a:off x="3073400" y="2595563"/>
            <a:ext cx="69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VnBook-Antiqua" pitchFamily="34" charset="0"/>
              </a:rPr>
              <a:t> </a:t>
            </a:r>
            <a:endParaRPr lang="en-US"/>
          </a:p>
        </p:txBody>
      </p:sp>
      <p:graphicFrame>
        <p:nvGraphicFramePr>
          <p:cNvPr id="139272" name="Object 8"/>
          <p:cNvGraphicFramePr>
            <a:graphicFrameLocks noChangeAspect="1"/>
          </p:cNvGraphicFramePr>
          <p:nvPr/>
        </p:nvGraphicFramePr>
        <p:xfrm>
          <a:off x="5727700" y="1536700"/>
          <a:ext cx="2717800" cy="1263650"/>
        </p:xfrm>
        <a:graphic>
          <a:graphicData uri="http://schemas.openxmlformats.org/presentationml/2006/ole">
            <mc:AlternateContent xmlns:mc="http://schemas.openxmlformats.org/markup-compatibility/2006">
              <mc:Choice xmlns:v="urn:schemas-microsoft-com:vml" Requires="v">
                <p:oleObj spid="_x0000_s139414" name="Equation" r:id="rId5" imgW="901440" imgH="419040" progId="Equation.3">
                  <p:embed/>
                </p:oleObj>
              </mc:Choice>
              <mc:Fallback>
                <p:oleObj name="Equation" r:id="rId5" imgW="901440" imgH="419040" progId="Equation.3">
                  <p:embed/>
                  <p:pic>
                    <p:nvPicPr>
                      <p:cNvPr id="0" name="Object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727700" y="1536700"/>
                        <a:ext cx="2717800" cy="12636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39273" name="Object 9"/>
          <p:cNvGraphicFramePr>
            <a:graphicFrameLocks noChangeAspect="1"/>
          </p:cNvGraphicFramePr>
          <p:nvPr>
            <p:ph sz="half" idx="1"/>
          </p:nvPr>
        </p:nvGraphicFramePr>
        <p:xfrm>
          <a:off x="533400" y="1600200"/>
          <a:ext cx="4090988" cy="1225550"/>
        </p:xfrm>
        <a:graphic>
          <a:graphicData uri="http://schemas.openxmlformats.org/presentationml/2006/ole">
            <mc:AlternateContent xmlns:mc="http://schemas.openxmlformats.org/markup-compatibility/2006">
              <mc:Choice xmlns:v="urn:schemas-microsoft-com:vml" Requires="v">
                <p:oleObj spid="_x0000_s139415" name="Document" r:id="rId7" imgW="2162160" imgH="647640" progId="Word.Document.8">
                  <p:embed/>
                </p:oleObj>
              </mc:Choice>
              <mc:Fallback>
                <p:oleObj name="Document" r:id="rId7" imgW="2162160" imgH="647640" progId="Word.Document.8">
                  <p:embed/>
                  <p:pic>
                    <p:nvPicPr>
                      <p:cNvPr id="0" name="Object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33400" y="1600200"/>
                        <a:ext cx="4090988" cy="1225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39274" name="Rectangle 10"/>
          <p:cNvSpPr>
            <a:spLocks noChangeArrowheads="1"/>
          </p:cNvSpPr>
          <p:nvPr/>
        </p:nvSpPr>
        <p:spPr bwMode="auto">
          <a:xfrm>
            <a:off x="914400" y="4038600"/>
            <a:ext cx="1371600" cy="1295400"/>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139275" name="Group 11"/>
          <p:cNvGrpSpPr>
            <a:grpSpLocks/>
          </p:cNvGrpSpPr>
          <p:nvPr/>
        </p:nvGrpSpPr>
        <p:grpSpPr bwMode="auto">
          <a:xfrm>
            <a:off x="152400" y="4343400"/>
            <a:ext cx="666750" cy="685800"/>
            <a:chOff x="720" y="2736"/>
            <a:chExt cx="420" cy="432"/>
          </a:xfrm>
        </p:grpSpPr>
        <p:sp>
          <p:nvSpPr>
            <p:cNvPr id="139276" name="Line 12"/>
            <p:cNvSpPr>
              <a:spLocks noChangeShapeType="1"/>
            </p:cNvSpPr>
            <p:nvPr/>
          </p:nvSpPr>
          <p:spPr bwMode="auto">
            <a:xfrm>
              <a:off x="1140" y="2736"/>
              <a:ext cx="0" cy="432"/>
            </a:xfrm>
            <a:prstGeom prst="line">
              <a:avLst/>
            </a:prstGeom>
            <a:noFill/>
            <a:ln w="28575">
              <a:solidFill>
                <a:schemeClr val="tx1"/>
              </a:solidFill>
              <a:round/>
              <a:headEnd type="stealth"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277" name="Line 13"/>
            <p:cNvSpPr>
              <a:spLocks noChangeShapeType="1"/>
            </p:cNvSpPr>
            <p:nvPr/>
          </p:nvSpPr>
          <p:spPr bwMode="auto">
            <a:xfrm>
              <a:off x="720" y="2976"/>
              <a:ext cx="384" cy="0"/>
            </a:xfrm>
            <a:prstGeom prst="line">
              <a:avLst/>
            </a:prstGeom>
            <a:noFill/>
            <a:ln w="28575">
              <a:solidFill>
                <a:schemeClr val="tx1"/>
              </a:solidFill>
              <a:round/>
              <a:headEnd type="stealth"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39278" name="Group 14"/>
          <p:cNvGrpSpPr>
            <a:grpSpLocks/>
          </p:cNvGrpSpPr>
          <p:nvPr/>
        </p:nvGrpSpPr>
        <p:grpSpPr bwMode="auto">
          <a:xfrm>
            <a:off x="2286000" y="4141788"/>
            <a:ext cx="906463" cy="1344612"/>
            <a:chOff x="2064" y="2609"/>
            <a:chExt cx="571" cy="847"/>
          </a:xfrm>
        </p:grpSpPr>
        <p:sp>
          <p:nvSpPr>
            <p:cNvPr id="139279" name="Line 15"/>
            <p:cNvSpPr>
              <a:spLocks noChangeShapeType="1"/>
            </p:cNvSpPr>
            <p:nvPr/>
          </p:nvSpPr>
          <p:spPr bwMode="auto">
            <a:xfrm>
              <a:off x="2112" y="2736"/>
              <a:ext cx="0" cy="432"/>
            </a:xfrm>
            <a:prstGeom prst="line">
              <a:avLst/>
            </a:prstGeom>
            <a:noFill/>
            <a:ln w="28575">
              <a:solidFill>
                <a:schemeClr val="tx1"/>
              </a:solidFill>
              <a:round/>
              <a:headEnd type="none"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280" name="Line 16"/>
            <p:cNvSpPr>
              <a:spLocks noChangeShapeType="1"/>
            </p:cNvSpPr>
            <p:nvPr/>
          </p:nvSpPr>
          <p:spPr bwMode="auto">
            <a:xfrm>
              <a:off x="2112" y="2964"/>
              <a:ext cx="384" cy="0"/>
            </a:xfrm>
            <a:prstGeom prst="line">
              <a:avLst/>
            </a:prstGeom>
            <a:noFill/>
            <a:ln w="28575">
              <a:solidFill>
                <a:schemeClr val="tx1"/>
              </a:solidFill>
              <a:round/>
              <a:headEnd type="none"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281" name="Text Box 17"/>
            <p:cNvSpPr txBox="1">
              <a:spLocks noChangeArrowheads="1"/>
            </p:cNvSpPr>
            <p:nvPr/>
          </p:nvSpPr>
          <p:spPr bwMode="auto">
            <a:xfrm>
              <a:off x="2268" y="2609"/>
              <a:ext cx="367"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3200"/>
                <a:t>σ</a:t>
              </a:r>
              <a:r>
                <a:rPr lang="en-US" sz="3200" b="1" baseline="-25000"/>
                <a:t>x</a:t>
              </a:r>
              <a:endParaRPr lang="el-GR" sz="3200" b="1" baseline="-25000"/>
            </a:p>
          </p:txBody>
        </p:sp>
        <p:grpSp>
          <p:nvGrpSpPr>
            <p:cNvPr id="139282" name="Group 18"/>
            <p:cNvGrpSpPr>
              <a:grpSpLocks/>
            </p:cNvGrpSpPr>
            <p:nvPr/>
          </p:nvGrpSpPr>
          <p:grpSpPr bwMode="auto">
            <a:xfrm>
              <a:off x="2064" y="3057"/>
              <a:ext cx="472" cy="399"/>
              <a:chOff x="4128" y="3024"/>
              <a:chExt cx="472" cy="399"/>
            </a:xfrm>
          </p:grpSpPr>
          <p:graphicFrame>
            <p:nvGraphicFramePr>
              <p:cNvPr id="139283" name="Object 19"/>
              <p:cNvGraphicFramePr>
                <a:graphicFrameLocks noChangeAspect="1"/>
              </p:cNvGraphicFramePr>
              <p:nvPr/>
            </p:nvGraphicFramePr>
            <p:xfrm>
              <a:off x="4128" y="3024"/>
              <a:ext cx="284" cy="335"/>
            </p:xfrm>
            <a:graphic>
              <a:graphicData uri="http://schemas.openxmlformats.org/presentationml/2006/ole">
                <mc:AlternateContent xmlns:mc="http://schemas.openxmlformats.org/markup-compatibility/2006">
                  <mc:Choice xmlns:v="urn:schemas-microsoft-com:vml" Requires="v">
                    <p:oleObj spid="_x0000_s139416" name="Equation" r:id="rId9" imgW="139680" imgH="164880" progId="Equation.3">
                      <p:embed/>
                    </p:oleObj>
                  </mc:Choice>
                  <mc:Fallback>
                    <p:oleObj name="Equation" r:id="rId9" imgW="139680" imgH="164880" progId="Equation.3">
                      <p:embed/>
                      <p:pic>
                        <p:nvPicPr>
                          <p:cNvPr id="0" name="Object 1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128" y="3024"/>
                            <a:ext cx="284" cy="33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9284" name="Text Box 20"/>
              <p:cNvSpPr txBox="1">
                <a:spLocks noChangeArrowheads="1"/>
              </p:cNvSpPr>
              <p:nvPr/>
            </p:nvSpPr>
            <p:spPr bwMode="auto">
              <a:xfrm>
                <a:off x="4260" y="3096"/>
                <a:ext cx="340"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xy</a:t>
                </a:r>
              </a:p>
            </p:txBody>
          </p:sp>
        </p:grpSp>
      </p:grpSp>
      <p:sp>
        <p:nvSpPr>
          <p:cNvPr id="139285" name="Line 21"/>
          <p:cNvSpPr>
            <a:spLocks noChangeShapeType="1"/>
          </p:cNvSpPr>
          <p:nvPr/>
        </p:nvSpPr>
        <p:spPr bwMode="auto">
          <a:xfrm>
            <a:off x="3352800" y="4724400"/>
            <a:ext cx="5083175" cy="0"/>
          </a:xfrm>
          <a:prstGeom prst="line">
            <a:avLst/>
          </a:prstGeom>
          <a:noFill/>
          <a:ln w="952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286" name="Line 22"/>
          <p:cNvSpPr>
            <a:spLocks noChangeShapeType="1"/>
          </p:cNvSpPr>
          <p:nvPr/>
        </p:nvSpPr>
        <p:spPr bwMode="auto">
          <a:xfrm>
            <a:off x="3752850" y="2933700"/>
            <a:ext cx="0" cy="3354388"/>
          </a:xfrm>
          <a:prstGeom prst="line">
            <a:avLst/>
          </a:prstGeom>
          <a:noFill/>
          <a:ln w="9525">
            <a:solidFill>
              <a:schemeClr val="tx1"/>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287" name="Oval 23"/>
          <p:cNvSpPr>
            <a:spLocks noChangeArrowheads="1"/>
          </p:cNvSpPr>
          <p:nvPr/>
        </p:nvSpPr>
        <p:spPr bwMode="auto">
          <a:xfrm>
            <a:off x="4419600" y="3314700"/>
            <a:ext cx="2852738" cy="2852738"/>
          </a:xfrm>
          <a:prstGeom prst="ellipse">
            <a:avLst/>
          </a:prstGeom>
          <a:noFill/>
          <a:ln w="28575">
            <a:solidFill>
              <a:srgbClr val="00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9288" name="Line 24"/>
          <p:cNvSpPr>
            <a:spLocks noChangeShapeType="1"/>
          </p:cNvSpPr>
          <p:nvPr/>
        </p:nvSpPr>
        <p:spPr bwMode="auto">
          <a:xfrm>
            <a:off x="6800850" y="3657600"/>
            <a:ext cx="0" cy="10668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289" name="Line 25"/>
          <p:cNvSpPr>
            <a:spLocks noChangeShapeType="1"/>
          </p:cNvSpPr>
          <p:nvPr/>
        </p:nvSpPr>
        <p:spPr bwMode="auto">
          <a:xfrm>
            <a:off x="4895850" y="4724400"/>
            <a:ext cx="0" cy="10668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290" name="Line 26"/>
          <p:cNvSpPr>
            <a:spLocks noChangeShapeType="1"/>
          </p:cNvSpPr>
          <p:nvPr/>
        </p:nvSpPr>
        <p:spPr bwMode="auto">
          <a:xfrm flipH="1">
            <a:off x="4876800" y="3657600"/>
            <a:ext cx="1905000" cy="21336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291" name="Text Box 27"/>
          <p:cNvSpPr txBox="1">
            <a:spLocks noChangeArrowheads="1"/>
          </p:cNvSpPr>
          <p:nvPr/>
        </p:nvSpPr>
        <p:spPr bwMode="auto">
          <a:xfrm>
            <a:off x="3336925" y="4294188"/>
            <a:ext cx="46037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O</a:t>
            </a:r>
          </a:p>
        </p:txBody>
      </p:sp>
      <p:sp>
        <p:nvSpPr>
          <p:cNvPr id="139292" name="Text Box 28"/>
          <p:cNvSpPr txBox="1">
            <a:spLocks noChangeArrowheads="1"/>
          </p:cNvSpPr>
          <p:nvPr/>
        </p:nvSpPr>
        <p:spPr bwMode="auto">
          <a:xfrm>
            <a:off x="8328025" y="4511675"/>
            <a:ext cx="434975"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3200"/>
              <a:t>σ</a:t>
            </a:r>
          </a:p>
        </p:txBody>
      </p:sp>
      <p:sp>
        <p:nvSpPr>
          <p:cNvPr id="139293" name="Text Box 29"/>
          <p:cNvSpPr txBox="1">
            <a:spLocks noChangeArrowheads="1"/>
          </p:cNvSpPr>
          <p:nvPr/>
        </p:nvSpPr>
        <p:spPr bwMode="auto">
          <a:xfrm>
            <a:off x="2727325" y="64658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graphicFrame>
        <p:nvGraphicFramePr>
          <p:cNvPr id="139294" name="Object 30"/>
          <p:cNvGraphicFramePr>
            <a:graphicFrameLocks noChangeAspect="1"/>
          </p:cNvGraphicFramePr>
          <p:nvPr>
            <p:ph sz="quarter" idx="3"/>
          </p:nvPr>
        </p:nvGraphicFramePr>
        <p:xfrm>
          <a:off x="3333750" y="2838450"/>
          <a:ext cx="450850" cy="533400"/>
        </p:xfrm>
        <a:graphic>
          <a:graphicData uri="http://schemas.openxmlformats.org/presentationml/2006/ole">
            <mc:AlternateContent xmlns:mc="http://schemas.openxmlformats.org/markup-compatibility/2006">
              <mc:Choice xmlns:v="urn:schemas-microsoft-com:vml" Requires="v">
                <p:oleObj spid="_x0000_s139417" name="Equation" r:id="rId11" imgW="139680" imgH="164880" progId="Equation.3">
                  <p:embed/>
                </p:oleObj>
              </mc:Choice>
              <mc:Fallback>
                <p:oleObj name="Equation" r:id="rId11" imgW="139680" imgH="164880" progId="Equation.3">
                  <p:embed/>
                  <p:pic>
                    <p:nvPicPr>
                      <p:cNvPr id="0" name="Object 3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333750" y="2838450"/>
                        <a:ext cx="450850" cy="5334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139295" name="Group 31"/>
          <p:cNvGrpSpPr>
            <a:grpSpLocks/>
          </p:cNvGrpSpPr>
          <p:nvPr/>
        </p:nvGrpSpPr>
        <p:grpSpPr bwMode="auto">
          <a:xfrm>
            <a:off x="838200" y="2862263"/>
            <a:ext cx="1085850" cy="1119187"/>
            <a:chOff x="624" y="1803"/>
            <a:chExt cx="684" cy="705"/>
          </a:xfrm>
        </p:grpSpPr>
        <p:sp>
          <p:nvSpPr>
            <p:cNvPr id="139296" name="Text Box 32"/>
            <p:cNvSpPr txBox="1">
              <a:spLocks noChangeArrowheads="1"/>
            </p:cNvSpPr>
            <p:nvPr/>
          </p:nvSpPr>
          <p:spPr bwMode="auto">
            <a:xfrm>
              <a:off x="672" y="1803"/>
              <a:ext cx="11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sp>
          <p:nvSpPr>
            <p:cNvPr id="139297" name="Text Box 33"/>
            <p:cNvSpPr txBox="1">
              <a:spLocks noChangeArrowheads="1"/>
            </p:cNvSpPr>
            <p:nvPr/>
          </p:nvSpPr>
          <p:spPr bwMode="auto">
            <a:xfrm>
              <a:off x="768" y="1831"/>
              <a:ext cx="384"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l-GR" sz="3200"/>
                <a:t>σ</a:t>
              </a:r>
              <a:r>
                <a:rPr lang="en-US" sz="3200" b="1" baseline="-25000"/>
                <a:t>y</a:t>
              </a:r>
              <a:endParaRPr lang="el-GR" sz="3200" b="1" baseline="-25000"/>
            </a:p>
          </p:txBody>
        </p:sp>
        <p:sp>
          <p:nvSpPr>
            <p:cNvPr id="139298" name="Text Box 34"/>
            <p:cNvSpPr txBox="1">
              <a:spLocks noChangeArrowheads="1"/>
            </p:cNvSpPr>
            <p:nvPr/>
          </p:nvSpPr>
          <p:spPr bwMode="auto">
            <a:xfrm>
              <a:off x="699" y="1892"/>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139299" name="Line 35"/>
            <p:cNvSpPr>
              <a:spLocks noChangeShapeType="1"/>
            </p:cNvSpPr>
            <p:nvPr/>
          </p:nvSpPr>
          <p:spPr bwMode="auto">
            <a:xfrm>
              <a:off x="924" y="2448"/>
              <a:ext cx="384" cy="0"/>
            </a:xfrm>
            <a:prstGeom prst="line">
              <a:avLst/>
            </a:prstGeom>
            <a:noFill/>
            <a:ln w="28575">
              <a:solidFill>
                <a:schemeClr val="tx1"/>
              </a:solidFill>
              <a:round/>
              <a:headEnd type="stealth"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300" name="Line 36"/>
            <p:cNvSpPr>
              <a:spLocks noChangeShapeType="1"/>
            </p:cNvSpPr>
            <p:nvPr/>
          </p:nvSpPr>
          <p:spPr bwMode="auto">
            <a:xfrm>
              <a:off x="1116" y="2076"/>
              <a:ext cx="0" cy="432"/>
            </a:xfrm>
            <a:prstGeom prst="line">
              <a:avLst/>
            </a:prstGeom>
            <a:noFill/>
            <a:ln w="28575">
              <a:solidFill>
                <a:schemeClr val="tx1"/>
              </a:solidFill>
              <a:round/>
              <a:headEnd type="stealth"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301" name="Text Box 37"/>
            <p:cNvSpPr txBox="1">
              <a:spLocks noChangeArrowheads="1"/>
            </p:cNvSpPr>
            <p:nvPr/>
          </p:nvSpPr>
          <p:spPr bwMode="auto">
            <a:xfrm>
              <a:off x="759" y="2160"/>
              <a:ext cx="477"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t>yx</a:t>
              </a:r>
            </a:p>
          </p:txBody>
        </p:sp>
        <p:graphicFrame>
          <p:nvGraphicFramePr>
            <p:cNvPr id="139302" name="Object 38"/>
            <p:cNvGraphicFramePr>
              <a:graphicFrameLocks noChangeAspect="1"/>
            </p:cNvGraphicFramePr>
            <p:nvPr/>
          </p:nvGraphicFramePr>
          <p:xfrm>
            <a:off x="624" y="2076"/>
            <a:ext cx="284" cy="336"/>
          </p:xfrm>
          <a:graphic>
            <a:graphicData uri="http://schemas.openxmlformats.org/presentationml/2006/ole">
              <mc:AlternateContent xmlns:mc="http://schemas.openxmlformats.org/markup-compatibility/2006">
                <mc:Choice xmlns:v="urn:schemas-microsoft-com:vml" Requires="v">
                  <p:oleObj spid="_x0000_s139418" name="Equation" r:id="rId13" imgW="139680" imgH="164880" progId="Equation.3">
                    <p:embed/>
                  </p:oleObj>
                </mc:Choice>
                <mc:Fallback>
                  <p:oleObj name="Equation" r:id="rId13" imgW="139680" imgH="164880" progId="Equation.3">
                    <p:embed/>
                    <p:pic>
                      <p:nvPicPr>
                        <p:cNvPr id="0" name="Object 3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24" y="2076"/>
                          <a:ext cx="284" cy="33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grpSp>
        <p:nvGrpSpPr>
          <p:cNvPr id="139303" name="Group 39"/>
          <p:cNvGrpSpPr>
            <a:grpSpLocks/>
          </p:cNvGrpSpPr>
          <p:nvPr/>
        </p:nvGrpSpPr>
        <p:grpSpPr bwMode="auto">
          <a:xfrm>
            <a:off x="1295400" y="5410200"/>
            <a:ext cx="762000" cy="457200"/>
            <a:chOff x="912" y="3408"/>
            <a:chExt cx="480" cy="288"/>
          </a:xfrm>
        </p:grpSpPr>
        <p:sp>
          <p:nvSpPr>
            <p:cNvPr id="139304" name="Line 40"/>
            <p:cNvSpPr>
              <a:spLocks noChangeShapeType="1"/>
            </p:cNvSpPr>
            <p:nvPr/>
          </p:nvSpPr>
          <p:spPr bwMode="auto">
            <a:xfrm>
              <a:off x="912" y="3408"/>
              <a:ext cx="480" cy="0"/>
            </a:xfrm>
            <a:prstGeom prst="line">
              <a:avLst/>
            </a:prstGeom>
            <a:noFill/>
            <a:ln w="2857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305" name="Line 41"/>
            <p:cNvSpPr>
              <a:spLocks noChangeShapeType="1"/>
            </p:cNvSpPr>
            <p:nvPr/>
          </p:nvSpPr>
          <p:spPr bwMode="auto">
            <a:xfrm>
              <a:off x="1104" y="3408"/>
              <a:ext cx="0" cy="288"/>
            </a:xfrm>
            <a:prstGeom prst="line">
              <a:avLst/>
            </a:prstGeom>
            <a:noFill/>
            <a:ln w="2857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39306" name="Oval 42"/>
          <p:cNvSpPr>
            <a:spLocks noChangeArrowheads="1"/>
          </p:cNvSpPr>
          <p:nvPr/>
        </p:nvSpPr>
        <p:spPr bwMode="auto">
          <a:xfrm>
            <a:off x="6743700" y="3630613"/>
            <a:ext cx="92075" cy="92075"/>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139307" name="Group 43"/>
          <p:cNvGrpSpPr>
            <a:grpSpLocks/>
          </p:cNvGrpSpPr>
          <p:nvPr/>
        </p:nvGrpSpPr>
        <p:grpSpPr bwMode="auto">
          <a:xfrm>
            <a:off x="6770688" y="3276600"/>
            <a:ext cx="1801812" cy="693738"/>
            <a:chOff x="4418" y="1776"/>
            <a:chExt cx="1135" cy="437"/>
          </a:xfrm>
        </p:grpSpPr>
        <p:sp>
          <p:nvSpPr>
            <p:cNvPr id="139308" name="Text Box 44"/>
            <p:cNvSpPr txBox="1">
              <a:spLocks noChangeArrowheads="1"/>
            </p:cNvSpPr>
            <p:nvPr/>
          </p:nvSpPr>
          <p:spPr bwMode="auto">
            <a:xfrm>
              <a:off x="4418" y="1824"/>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A</a:t>
              </a:r>
            </a:p>
          </p:txBody>
        </p:sp>
        <p:sp>
          <p:nvSpPr>
            <p:cNvPr id="139309" name="Text Box 45"/>
            <p:cNvSpPr txBox="1">
              <a:spLocks noChangeArrowheads="1"/>
            </p:cNvSpPr>
            <p:nvPr/>
          </p:nvSpPr>
          <p:spPr bwMode="auto">
            <a:xfrm>
              <a:off x="4560" y="1776"/>
              <a:ext cx="993"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3600"/>
                <a:t>(</a:t>
              </a:r>
              <a:r>
                <a:rPr lang="el-GR" sz="3600"/>
                <a:t>σ</a:t>
              </a:r>
              <a:r>
                <a:rPr lang="en-US" sz="3600" b="1" baseline="-25000"/>
                <a:t>x</a:t>
              </a:r>
              <a:r>
                <a:rPr lang="en-US" sz="3600"/>
                <a:t>,    )</a:t>
              </a:r>
              <a:endParaRPr lang="el-GR" sz="3600" b="1" baseline="-25000"/>
            </a:p>
          </p:txBody>
        </p:sp>
        <p:graphicFrame>
          <p:nvGraphicFramePr>
            <p:cNvPr id="139310" name="Object 46"/>
            <p:cNvGraphicFramePr>
              <a:graphicFrameLocks noChangeAspect="1"/>
            </p:cNvGraphicFramePr>
            <p:nvPr/>
          </p:nvGraphicFramePr>
          <p:xfrm>
            <a:off x="5009" y="1819"/>
            <a:ext cx="284" cy="336"/>
          </p:xfrm>
          <a:graphic>
            <a:graphicData uri="http://schemas.openxmlformats.org/presentationml/2006/ole">
              <mc:AlternateContent xmlns:mc="http://schemas.openxmlformats.org/markup-compatibility/2006">
                <mc:Choice xmlns:v="urn:schemas-microsoft-com:vml" Requires="v">
                  <p:oleObj spid="_x0000_s139419" name="Equation" r:id="rId15" imgW="139680" imgH="164880" progId="Equation.3">
                    <p:embed/>
                  </p:oleObj>
                </mc:Choice>
                <mc:Fallback>
                  <p:oleObj name="Equation" r:id="rId15" imgW="139680" imgH="164880" progId="Equation.3">
                    <p:embed/>
                    <p:pic>
                      <p:nvPicPr>
                        <p:cNvPr id="0" name="Object 4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009" y="1819"/>
                          <a:ext cx="284" cy="33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9311" name="Text Box 47"/>
            <p:cNvSpPr txBox="1">
              <a:spLocks noChangeArrowheads="1"/>
            </p:cNvSpPr>
            <p:nvPr/>
          </p:nvSpPr>
          <p:spPr bwMode="auto">
            <a:xfrm>
              <a:off x="5154" y="1963"/>
              <a:ext cx="294"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b="1"/>
                <a:t>xy</a:t>
              </a:r>
            </a:p>
          </p:txBody>
        </p:sp>
      </p:grpSp>
      <p:sp>
        <p:nvSpPr>
          <p:cNvPr id="139312" name="Oval 48"/>
          <p:cNvSpPr>
            <a:spLocks noChangeArrowheads="1"/>
          </p:cNvSpPr>
          <p:nvPr/>
        </p:nvSpPr>
        <p:spPr bwMode="auto">
          <a:xfrm>
            <a:off x="4838700" y="5734050"/>
            <a:ext cx="92075" cy="92075"/>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139313" name="Group 49"/>
          <p:cNvGrpSpPr>
            <a:grpSpLocks/>
          </p:cNvGrpSpPr>
          <p:nvPr/>
        </p:nvGrpSpPr>
        <p:grpSpPr bwMode="auto">
          <a:xfrm>
            <a:off x="3108325" y="5586413"/>
            <a:ext cx="1812925" cy="677862"/>
            <a:chOff x="4406" y="3819"/>
            <a:chExt cx="1142" cy="427"/>
          </a:xfrm>
        </p:grpSpPr>
        <p:grpSp>
          <p:nvGrpSpPr>
            <p:cNvPr id="139314" name="Group 50"/>
            <p:cNvGrpSpPr>
              <a:grpSpLocks/>
            </p:cNvGrpSpPr>
            <p:nvPr/>
          </p:nvGrpSpPr>
          <p:grpSpPr bwMode="auto">
            <a:xfrm>
              <a:off x="4876" y="3888"/>
              <a:ext cx="416" cy="358"/>
              <a:chOff x="4876" y="3168"/>
              <a:chExt cx="416" cy="358"/>
            </a:xfrm>
          </p:grpSpPr>
          <p:graphicFrame>
            <p:nvGraphicFramePr>
              <p:cNvPr id="139315" name="Object 51"/>
              <p:cNvGraphicFramePr>
                <a:graphicFrameLocks noChangeAspect="1"/>
              </p:cNvGraphicFramePr>
              <p:nvPr/>
            </p:nvGraphicFramePr>
            <p:xfrm>
              <a:off x="4876" y="3168"/>
              <a:ext cx="284" cy="336"/>
            </p:xfrm>
            <a:graphic>
              <a:graphicData uri="http://schemas.openxmlformats.org/presentationml/2006/ole">
                <mc:AlternateContent xmlns:mc="http://schemas.openxmlformats.org/markup-compatibility/2006">
                  <mc:Choice xmlns:v="urn:schemas-microsoft-com:vml" Requires="v">
                    <p:oleObj spid="_x0000_s139420" name="Equation" r:id="rId16" imgW="139680" imgH="164880" progId="Equation.3">
                      <p:embed/>
                    </p:oleObj>
                  </mc:Choice>
                  <mc:Fallback>
                    <p:oleObj name="Equation" r:id="rId16" imgW="139680" imgH="164880" progId="Equation.3">
                      <p:embed/>
                      <p:pic>
                        <p:nvPicPr>
                          <p:cNvPr id="0" name="Object 5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876" y="3168"/>
                            <a:ext cx="284" cy="33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9316" name="Text Box 52"/>
              <p:cNvSpPr txBox="1">
                <a:spLocks noChangeArrowheads="1"/>
              </p:cNvSpPr>
              <p:nvPr/>
            </p:nvSpPr>
            <p:spPr bwMode="auto">
              <a:xfrm>
                <a:off x="4998" y="3276"/>
                <a:ext cx="294"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b="1"/>
                  <a:t>yx</a:t>
                </a:r>
              </a:p>
            </p:txBody>
          </p:sp>
        </p:grpSp>
        <p:sp>
          <p:nvSpPr>
            <p:cNvPr id="139317" name="Text Box 53"/>
            <p:cNvSpPr txBox="1">
              <a:spLocks noChangeArrowheads="1"/>
            </p:cNvSpPr>
            <p:nvPr/>
          </p:nvSpPr>
          <p:spPr bwMode="auto">
            <a:xfrm>
              <a:off x="4406" y="3819"/>
              <a:ext cx="1142"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3600"/>
                <a:t>(</a:t>
              </a:r>
              <a:r>
                <a:rPr lang="el-GR" sz="3600"/>
                <a:t>σ</a:t>
              </a:r>
              <a:r>
                <a:rPr lang="en-US" sz="3600" b="1" baseline="-25000"/>
                <a:t>y</a:t>
              </a:r>
              <a:r>
                <a:rPr lang="en-US" sz="3600"/>
                <a:t>,    )</a:t>
              </a:r>
              <a:r>
                <a:rPr lang="en-US" sz="2800"/>
                <a:t>B</a:t>
              </a:r>
              <a:endParaRPr lang="el-GR" sz="2800"/>
            </a:p>
          </p:txBody>
        </p:sp>
      </p:grpSp>
      <p:sp>
        <p:nvSpPr>
          <p:cNvPr id="139318" name="Line 54"/>
          <p:cNvSpPr>
            <a:spLocks noChangeShapeType="1"/>
          </p:cNvSpPr>
          <p:nvPr/>
        </p:nvSpPr>
        <p:spPr bwMode="auto">
          <a:xfrm flipH="1">
            <a:off x="4876800" y="3657600"/>
            <a:ext cx="19050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319" name="Line 55"/>
          <p:cNvSpPr>
            <a:spLocks noChangeShapeType="1"/>
          </p:cNvSpPr>
          <p:nvPr/>
        </p:nvSpPr>
        <p:spPr bwMode="auto">
          <a:xfrm>
            <a:off x="4895850" y="3657600"/>
            <a:ext cx="0" cy="10668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320" name="Oval 56"/>
          <p:cNvSpPr>
            <a:spLocks noChangeArrowheads="1"/>
          </p:cNvSpPr>
          <p:nvPr/>
        </p:nvSpPr>
        <p:spPr bwMode="auto">
          <a:xfrm>
            <a:off x="4876800" y="3619500"/>
            <a:ext cx="92075" cy="92075"/>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9321" name="Text Box 57"/>
          <p:cNvSpPr txBox="1">
            <a:spLocks noChangeArrowheads="1"/>
          </p:cNvSpPr>
          <p:nvPr/>
        </p:nvSpPr>
        <p:spPr bwMode="auto">
          <a:xfrm>
            <a:off x="4594225" y="3265488"/>
            <a:ext cx="42068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00"/>
                </a:solidFill>
              </a:rPr>
              <a:t>P</a:t>
            </a:r>
          </a:p>
        </p:txBody>
      </p:sp>
      <p:sp>
        <p:nvSpPr>
          <p:cNvPr id="139322" name="Oval 58"/>
          <p:cNvSpPr>
            <a:spLocks noChangeArrowheads="1"/>
          </p:cNvSpPr>
          <p:nvPr/>
        </p:nvSpPr>
        <p:spPr bwMode="auto">
          <a:xfrm>
            <a:off x="5791200" y="4686300"/>
            <a:ext cx="92075" cy="92075"/>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9323" name="Text Box 59"/>
          <p:cNvSpPr txBox="1">
            <a:spLocks noChangeArrowheads="1"/>
          </p:cNvSpPr>
          <p:nvPr/>
        </p:nvSpPr>
        <p:spPr bwMode="auto">
          <a:xfrm>
            <a:off x="5851525" y="4675188"/>
            <a:ext cx="44132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C</a:t>
            </a:r>
          </a:p>
        </p:txBody>
      </p:sp>
      <p:sp>
        <p:nvSpPr>
          <p:cNvPr id="139324" name="Oval 60"/>
          <p:cNvSpPr>
            <a:spLocks noChangeArrowheads="1"/>
          </p:cNvSpPr>
          <p:nvPr/>
        </p:nvSpPr>
        <p:spPr bwMode="auto">
          <a:xfrm>
            <a:off x="7239000" y="4686300"/>
            <a:ext cx="92075" cy="92075"/>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9325" name="Text Box 61"/>
          <p:cNvSpPr txBox="1">
            <a:spLocks noChangeArrowheads="1"/>
          </p:cNvSpPr>
          <p:nvPr/>
        </p:nvSpPr>
        <p:spPr bwMode="auto">
          <a:xfrm>
            <a:off x="7239000" y="4114800"/>
            <a:ext cx="1446213"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00"/>
                </a:solidFill>
              </a:rPr>
              <a:t>D(</a:t>
            </a:r>
            <a:r>
              <a:rPr lang="el-GR" sz="3600">
                <a:solidFill>
                  <a:srgbClr val="FF0000"/>
                </a:solidFill>
              </a:rPr>
              <a:t>σ</a:t>
            </a:r>
            <a:r>
              <a:rPr lang="en-US" sz="2800" b="1" baseline="-25000">
                <a:solidFill>
                  <a:srgbClr val="FF0000"/>
                </a:solidFill>
              </a:rPr>
              <a:t>max</a:t>
            </a:r>
            <a:r>
              <a:rPr lang="en-US" sz="2800">
                <a:solidFill>
                  <a:srgbClr val="FF0000"/>
                </a:solidFill>
              </a:rPr>
              <a:t>)</a:t>
            </a:r>
            <a:endParaRPr lang="el-GR" sz="2800">
              <a:solidFill>
                <a:srgbClr val="FF0000"/>
              </a:solidFill>
            </a:endParaRPr>
          </a:p>
        </p:txBody>
      </p:sp>
      <p:sp>
        <p:nvSpPr>
          <p:cNvPr id="139326" name="Line 62"/>
          <p:cNvSpPr>
            <a:spLocks noChangeShapeType="1"/>
          </p:cNvSpPr>
          <p:nvPr/>
        </p:nvSpPr>
        <p:spPr bwMode="auto">
          <a:xfrm>
            <a:off x="4876800" y="3657600"/>
            <a:ext cx="3581400" cy="1600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139327" name="Group 63"/>
          <p:cNvGrpSpPr>
            <a:grpSpLocks/>
          </p:cNvGrpSpPr>
          <p:nvPr/>
        </p:nvGrpSpPr>
        <p:grpSpPr bwMode="auto">
          <a:xfrm>
            <a:off x="7981950" y="4819650"/>
            <a:ext cx="381000" cy="609600"/>
            <a:chOff x="5136" y="3120"/>
            <a:chExt cx="240" cy="384"/>
          </a:xfrm>
        </p:grpSpPr>
        <p:sp>
          <p:nvSpPr>
            <p:cNvPr id="139328" name="Line 64"/>
            <p:cNvSpPr>
              <a:spLocks noChangeShapeType="1"/>
            </p:cNvSpPr>
            <p:nvPr/>
          </p:nvSpPr>
          <p:spPr bwMode="auto">
            <a:xfrm flipH="1">
              <a:off x="5184" y="3120"/>
              <a:ext cx="192" cy="384"/>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329" name="Line 65"/>
            <p:cNvSpPr>
              <a:spLocks noChangeShapeType="1"/>
            </p:cNvSpPr>
            <p:nvPr/>
          </p:nvSpPr>
          <p:spPr bwMode="auto">
            <a:xfrm>
              <a:off x="5136" y="3360"/>
              <a:ext cx="48" cy="96"/>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330" name="Line 66"/>
            <p:cNvSpPr>
              <a:spLocks noChangeShapeType="1"/>
            </p:cNvSpPr>
            <p:nvPr/>
          </p:nvSpPr>
          <p:spPr bwMode="auto">
            <a:xfrm>
              <a:off x="5280" y="3120"/>
              <a:ext cx="48"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331" name="Line 67"/>
            <p:cNvSpPr>
              <a:spLocks noChangeShapeType="1"/>
            </p:cNvSpPr>
            <p:nvPr/>
          </p:nvSpPr>
          <p:spPr bwMode="auto">
            <a:xfrm>
              <a:off x="5244" y="3192"/>
              <a:ext cx="48"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332" name="Line 68"/>
            <p:cNvSpPr>
              <a:spLocks noChangeShapeType="1"/>
            </p:cNvSpPr>
            <p:nvPr/>
          </p:nvSpPr>
          <p:spPr bwMode="auto">
            <a:xfrm>
              <a:off x="5208" y="3264"/>
              <a:ext cx="48"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333" name="Line 69"/>
            <p:cNvSpPr>
              <a:spLocks noChangeShapeType="1"/>
            </p:cNvSpPr>
            <p:nvPr/>
          </p:nvSpPr>
          <p:spPr bwMode="auto">
            <a:xfrm>
              <a:off x="5148" y="3408"/>
              <a:ext cx="48"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334" name="Line 70"/>
            <p:cNvSpPr>
              <a:spLocks noChangeShapeType="1"/>
            </p:cNvSpPr>
            <p:nvPr/>
          </p:nvSpPr>
          <p:spPr bwMode="auto">
            <a:xfrm>
              <a:off x="5172" y="3336"/>
              <a:ext cx="48"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39335" name="Group 71"/>
          <p:cNvGrpSpPr>
            <a:grpSpLocks/>
          </p:cNvGrpSpPr>
          <p:nvPr/>
        </p:nvGrpSpPr>
        <p:grpSpPr bwMode="auto">
          <a:xfrm>
            <a:off x="8193088" y="5129213"/>
            <a:ext cx="950912" cy="641350"/>
            <a:chOff x="4934" y="3483"/>
            <a:chExt cx="599" cy="404"/>
          </a:xfrm>
        </p:grpSpPr>
        <p:sp>
          <p:nvSpPr>
            <p:cNvPr id="139336" name="Line 72"/>
            <p:cNvSpPr>
              <a:spLocks noChangeShapeType="1"/>
            </p:cNvSpPr>
            <p:nvPr/>
          </p:nvSpPr>
          <p:spPr bwMode="auto">
            <a:xfrm>
              <a:off x="4944" y="3504"/>
              <a:ext cx="336" cy="144"/>
            </a:xfrm>
            <a:prstGeom prst="line">
              <a:avLst/>
            </a:prstGeom>
            <a:noFill/>
            <a:ln w="952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337" name="Text Box 73"/>
            <p:cNvSpPr txBox="1">
              <a:spLocks noChangeArrowheads="1"/>
            </p:cNvSpPr>
            <p:nvPr/>
          </p:nvSpPr>
          <p:spPr bwMode="auto">
            <a:xfrm>
              <a:off x="4934" y="3483"/>
              <a:ext cx="599"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3600">
                  <a:solidFill>
                    <a:srgbClr val="FF0000"/>
                  </a:solidFill>
                </a:rPr>
                <a:t>σ</a:t>
              </a:r>
              <a:r>
                <a:rPr lang="en-US" sz="2800" b="1" baseline="-25000">
                  <a:solidFill>
                    <a:srgbClr val="FF0000"/>
                  </a:solidFill>
                </a:rPr>
                <a:t>max</a:t>
              </a:r>
            </a:p>
          </p:txBody>
        </p:sp>
      </p:grpSp>
      <p:sp>
        <p:nvSpPr>
          <p:cNvPr id="139338" name="Oval 74"/>
          <p:cNvSpPr>
            <a:spLocks noChangeArrowheads="1"/>
          </p:cNvSpPr>
          <p:nvPr/>
        </p:nvSpPr>
        <p:spPr bwMode="auto">
          <a:xfrm>
            <a:off x="4381500" y="4686300"/>
            <a:ext cx="92075" cy="92075"/>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9339" name="Line 75"/>
          <p:cNvSpPr>
            <a:spLocks noChangeShapeType="1"/>
          </p:cNvSpPr>
          <p:nvPr/>
        </p:nvSpPr>
        <p:spPr bwMode="auto">
          <a:xfrm flipH="1">
            <a:off x="4305300" y="3657600"/>
            <a:ext cx="609600" cy="1295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139340" name="Group 76"/>
          <p:cNvGrpSpPr>
            <a:grpSpLocks/>
          </p:cNvGrpSpPr>
          <p:nvPr/>
        </p:nvGrpSpPr>
        <p:grpSpPr bwMode="auto">
          <a:xfrm>
            <a:off x="3924300" y="4667250"/>
            <a:ext cx="762000" cy="476250"/>
            <a:chOff x="2400" y="3144"/>
            <a:chExt cx="480" cy="300"/>
          </a:xfrm>
        </p:grpSpPr>
        <p:sp>
          <p:nvSpPr>
            <p:cNvPr id="139341" name="Line 77"/>
            <p:cNvSpPr>
              <a:spLocks noChangeShapeType="1"/>
            </p:cNvSpPr>
            <p:nvPr/>
          </p:nvSpPr>
          <p:spPr bwMode="auto">
            <a:xfrm>
              <a:off x="2400" y="3204"/>
              <a:ext cx="480" cy="24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342" name="Line 78"/>
            <p:cNvSpPr>
              <a:spLocks noChangeShapeType="1"/>
            </p:cNvSpPr>
            <p:nvPr/>
          </p:nvSpPr>
          <p:spPr bwMode="auto">
            <a:xfrm>
              <a:off x="2508" y="3180"/>
              <a:ext cx="48"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343" name="Line 79"/>
            <p:cNvSpPr>
              <a:spLocks noChangeShapeType="1"/>
            </p:cNvSpPr>
            <p:nvPr/>
          </p:nvSpPr>
          <p:spPr bwMode="auto">
            <a:xfrm>
              <a:off x="2784" y="3312"/>
              <a:ext cx="48"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344" name="Line 80"/>
            <p:cNvSpPr>
              <a:spLocks noChangeShapeType="1"/>
            </p:cNvSpPr>
            <p:nvPr/>
          </p:nvSpPr>
          <p:spPr bwMode="auto">
            <a:xfrm>
              <a:off x="2700" y="3276"/>
              <a:ext cx="48"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345" name="Line 81"/>
            <p:cNvSpPr>
              <a:spLocks noChangeShapeType="1"/>
            </p:cNvSpPr>
            <p:nvPr/>
          </p:nvSpPr>
          <p:spPr bwMode="auto">
            <a:xfrm>
              <a:off x="2604" y="3228"/>
              <a:ext cx="48"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346" name="Line 82"/>
            <p:cNvSpPr>
              <a:spLocks noChangeShapeType="1"/>
            </p:cNvSpPr>
            <p:nvPr/>
          </p:nvSpPr>
          <p:spPr bwMode="auto">
            <a:xfrm>
              <a:off x="2424" y="3144"/>
              <a:ext cx="48"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39347" name="Line 83"/>
          <p:cNvSpPr>
            <a:spLocks noChangeShapeType="1"/>
          </p:cNvSpPr>
          <p:nvPr/>
        </p:nvSpPr>
        <p:spPr bwMode="auto">
          <a:xfrm flipH="1">
            <a:off x="4076700" y="4972050"/>
            <a:ext cx="228600" cy="457200"/>
          </a:xfrm>
          <a:prstGeom prst="line">
            <a:avLst/>
          </a:prstGeom>
          <a:noFill/>
          <a:ln w="9525">
            <a:solidFill>
              <a:schemeClr val="tx1"/>
            </a:solidFill>
            <a:round/>
            <a:headEnd type="none"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348" name="Text Box 84"/>
          <p:cNvSpPr txBox="1">
            <a:spLocks noChangeArrowheads="1"/>
          </p:cNvSpPr>
          <p:nvPr/>
        </p:nvSpPr>
        <p:spPr bwMode="auto">
          <a:xfrm>
            <a:off x="4022725" y="4275138"/>
            <a:ext cx="42068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00"/>
                </a:solidFill>
              </a:rPr>
              <a:t>E</a:t>
            </a:r>
          </a:p>
        </p:txBody>
      </p:sp>
      <p:sp>
        <p:nvSpPr>
          <p:cNvPr id="139349" name="Text Box 85"/>
          <p:cNvSpPr txBox="1">
            <a:spLocks noChangeArrowheads="1"/>
          </p:cNvSpPr>
          <p:nvPr/>
        </p:nvSpPr>
        <p:spPr bwMode="auto">
          <a:xfrm>
            <a:off x="3638550" y="3810000"/>
            <a:ext cx="89535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3600">
                <a:solidFill>
                  <a:srgbClr val="FF0000"/>
                </a:solidFill>
              </a:rPr>
              <a:t>σ</a:t>
            </a:r>
            <a:r>
              <a:rPr lang="en-US" sz="2800" b="1" baseline="-25000">
                <a:solidFill>
                  <a:srgbClr val="FF0000"/>
                </a:solidFill>
              </a:rPr>
              <a:t>min</a:t>
            </a:r>
          </a:p>
        </p:txBody>
      </p:sp>
      <p:sp>
        <p:nvSpPr>
          <p:cNvPr id="139350" name="Text Box 86"/>
          <p:cNvSpPr txBox="1">
            <a:spLocks noChangeArrowheads="1"/>
          </p:cNvSpPr>
          <p:nvPr/>
        </p:nvSpPr>
        <p:spPr bwMode="auto">
          <a:xfrm>
            <a:off x="3657600" y="5105400"/>
            <a:ext cx="89535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3600">
                <a:solidFill>
                  <a:srgbClr val="FF0000"/>
                </a:solidFill>
              </a:rPr>
              <a:t>σ</a:t>
            </a:r>
            <a:r>
              <a:rPr lang="en-US" sz="2800" b="1" baseline="-25000">
                <a:solidFill>
                  <a:srgbClr val="FF0000"/>
                </a:solidFill>
              </a:rPr>
              <a:t>min</a:t>
            </a:r>
          </a:p>
        </p:txBody>
      </p:sp>
      <p:sp>
        <p:nvSpPr>
          <p:cNvPr id="139351" name="Line 87"/>
          <p:cNvSpPr>
            <a:spLocks noChangeShapeType="1"/>
          </p:cNvSpPr>
          <p:nvPr/>
        </p:nvSpPr>
        <p:spPr bwMode="auto">
          <a:xfrm>
            <a:off x="5829300" y="3276600"/>
            <a:ext cx="0" cy="28956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352" name="Oval 88"/>
          <p:cNvSpPr>
            <a:spLocks noChangeArrowheads="1"/>
          </p:cNvSpPr>
          <p:nvPr/>
        </p:nvSpPr>
        <p:spPr bwMode="auto">
          <a:xfrm>
            <a:off x="5791200" y="6115050"/>
            <a:ext cx="92075" cy="92075"/>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9353" name="Oval 89"/>
          <p:cNvSpPr>
            <a:spLocks noChangeArrowheads="1"/>
          </p:cNvSpPr>
          <p:nvPr/>
        </p:nvSpPr>
        <p:spPr bwMode="auto">
          <a:xfrm>
            <a:off x="6229350" y="3333750"/>
            <a:ext cx="92075" cy="92075"/>
          </a:xfrm>
          <a:prstGeom prst="ellipse">
            <a:avLst/>
          </a:prstGeom>
          <a:noFill/>
          <a:ln w="28575">
            <a:solidFill>
              <a:srgbClr val="0066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139354" name="Group 90"/>
          <p:cNvGrpSpPr>
            <a:grpSpLocks/>
          </p:cNvGrpSpPr>
          <p:nvPr/>
        </p:nvGrpSpPr>
        <p:grpSpPr bwMode="auto">
          <a:xfrm>
            <a:off x="4622800" y="2767013"/>
            <a:ext cx="1320800" cy="585787"/>
            <a:chOff x="2592" y="1392"/>
            <a:chExt cx="832" cy="369"/>
          </a:xfrm>
        </p:grpSpPr>
        <p:sp>
          <p:nvSpPr>
            <p:cNvPr id="139355" name="Text Box 91"/>
            <p:cNvSpPr txBox="1">
              <a:spLocks noChangeArrowheads="1"/>
            </p:cNvSpPr>
            <p:nvPr/>
          </p:nvSpPr>
          <p:spPr bwMode="auto">
            <a:xfrm>
              <a:off x="2592" y="1397"/>
              <a:ext cx="83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CC"/>
                  </a:solidFill>
                </a:rPr>
                <a:t>(  </a:t>
              </a:r>
              <a:r>
                <a:rPr lang="en-US" sz="2800" b="1" baseline="-25000">
                  <a:solidFill>
                    <a:srgbClr val="0000CC"/>
                  </a:solidFill>
                </a:rPr>
                <a:t>max</a:t>
              </a:r>
              <a:r>
                <a:rPr lang="en-US" sz="2800">
                  <a:solidFill>
                    <a:srgbClr val="0000CC"/>
                  </a:solidFill>
                </a:rPr>
                <a:t>)F</a:t>
              </a:r>
            </a:p>
          </p:txBody>
        </p:sp>
        <p:graphicFrame>
          <p:nvGraphicFramePr>
            <p:cNvPr id="139356" name="Object 92"/>
            <p:cNvGraphicFramePr>
              <a:graphicFrameLocks noChangeAspect="1"/>
            </p:cNvGraphicFramePr>
            <p:nvPr/>
          </p:nvGraphicFramePr>
          <p:xfrm>
            <a:off x="2650" y="1392"/>
            <a:ext cx="293" cy="369"/>
          </p:xfrm>
          <a:graphic>
            <a:graphicData uri="http://schemas.openxmlformats.org/presentationml/2006/ole">
              <mc:AlternateContent xmlns:mc="http://schemas.openxmlformats.org/markup-compatibility/2006">
                <mc:Choice xmlns:v="urn:schemas-microsoft-com:vml" Requires="v">
                  <p:oleObj spid="_x0000_s139421" name="Equation" r:id="rId17" imgW="139680" imgH="164880" progId="Equation.3">
                    <p:embed/>
                  </p:oleObj>
                </mc:Choice>
                <mc:Fallback>
                  <p:oleObj name="Equation" r:id="rId17" imgW="139680" imgH="164880" progId="Equation.3">
                    <p:embed/>
                    <p:pic>
                      <p:nvPicPr>
                        <p:cNvPr id="0" name="Object 9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650" y="1392"/>
                          <a:ext cx="293" cy="36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sp>
        <p:nvSpPr>
          <p:cNvPr id="139357" name="Line 93"/>
          <p:cNvSpPr>
            <a:spLocks noChangeShapeType="1"/>
          </p:cNvSpPr>
          <p:nvPr/>
        </p:nvSpPr>
        <p:spPr bwMode="auto">
          <a:xfrm flipV="1">
            <a:off x="4895850" y="3124200"/>
            <a:ext cx="1524000" cy="5302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358" name="Oval 94"/>
          <p:cNvSpPr>
            <a:spLocks noChangeArrowheads="1"/>
          </p:cNvSpPr>
          <p:nvPr/>
        </p:nvSpPr>
        <p:spPr bwMode="auto">
          <a:xfrm>
            <a:off x="5810250" y="3276600"/>
            <a:ext cx="92075" cy="92075"/>
          </a:xfrm>
          <a:prstGeom prst="ellipse">
            <a:avLst/>
          </a:prstGeom>
          <a:noFill/>
          <a:ln w="28575">
            <a:solidFill>
              <a:srgbClr val="00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139359" name="Group 95"/>
          <p:cNvGrpSpPr>
            <a:grpSpLocks/>
          </p:cNvGrpSpPr>
          <p:nvPr/>
        </p:nvGrpSpPr>
        <p:grpSpPr bwMode="auto">
          <a:xfrm>
            <a:off x="6210300" y="2781300"/>
            <a:ext cx="304800" cy="647700"/>
            <a:chOff x="2736" y="1452"/>
            <a:chExt cx="192" cy="408"/>
          </a:xfrm>
        </p:grpSpPr>
        <p:sp>
          <p:nvSpPr>
            <p:cNvPr id="139360" name="Line 96"/>
            <p:cNvSpPr>
              <a:spLocks noChangeShapeType="1"/>
            </p:cNvSpPr>
            <p:nvPr/>
          </p:nvSpPr>
          <p:spPr bwMode="auto">
            <a:xfrm>
              <a:off x="2784" y="1452"/>
              <a:ext cx="144" cy="384"/>
            </a:xfrm>
            <a:prstGeom prst="line">
              <a:avLst/>
            </a:prstGeom>
            <a:noFill/>
            <a:ln w="28575">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361" name="Line 97"/>
            <p:cNvSpPr>
              <a:spLocks noChangeShapeType="1"/>
            </p:cNvSpPr>
            <p:nvPr/>
          </p:nvSpPr>
          <p:spPr bwMode="auto">
            <a:xfrm flipH="1">
              <a:off x="2736" y="1452"/>
              <a:ext cx="48" cy="144"/>
            </a:xfrm>
            <a:prstGeom prst="line">
              <a:avLst/>
            </a:prstGeom>
            <a:noFill/>
            <a:ln w="9525">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362" name="Line 98"/>
            <p:cNvSpPr>
              <a:spLocks noChangeShapeType="1"/>
            </p:cNvSpPr>
            <p:nvPr/>
          </p:nvSpPr>
          <p:spPr bwMode="auto">
            <a:xfrm flipH="1">
              <a:off x="2736" y="1452"/>
              <a:ext cx="48" cy="144"/>
            </a:xfrm>
            <a:prstGeom prst="line">
              <a:avLst/>
            </a:prstGeom>
            <a:noFill/>
            <a:ln w="9525">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363" name="Line 99"/>
            <p:cNvSpPr>
              <a:spLocks noChangeShapeType="1"/>
            </p:cNvSpPr>
            <p:nvPr/>
          </p:nvSpPr>
          <p:spPr bwMode="auto">
            <a:xfrm flipH="1">
              <a:off x="2844" y="1716"/>
              <a:ext cx="48" cy="144"/>
            </a:xfrm>
            <a:prstGeom prst="line">
              <a:avLst/>
            </a:prstGeom>
            <a:noFill/>
            <a:ln w="9525">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364" name="Line 100"/>
            <p:cNvSpPr>
              <a:spLocks noChangeShapeType="1"/>
            </p:cNvSpPr>
            <p:nvPr/>
          </p:nvSpPr>
          <p:spPr bwMode="auto">
            <a:xfrm flipH="1">
              <a:off x="2796" y="1644"/>
              <a:ext cx="48" cy="144"/>
            </a:xfrm>
            <a:prstGeom prst="line">
              <a:avLst/>
            </a:prstGeom>
            <a:noFill/>
            <a:ln w="9525">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365" name="Line 101"/>
            <p:cNvSpPr>
              <a:spLocks noChangeShapeType="1"/>
            </p:cNvSpPr>
            <p:nvPr/>
          </p:nvSpPr>
          <p:spPr bwMode="auto">
            <a:xfrm flipH="1">
              <a:off x="2760" y="1548"/>
              <a:ext cx="48" cy="144"/>
            </a:xfrm>
            <a:prstGeom prst="line">
              <a:avLst/>
            </a:prstGeom>
            <a:noFill/>
            <a:ln w="9525">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39366" name="Group 102"/>
          <p:cNvGrpSpPr>
            <a:grpSpLocks/>
          </p:cNvGrpSpPr>
          <p:nvPr/>
        </p:nvGrpSpPr>
        <p:grpSpPr bwMode="auto">
          <a:xfrm>
            <a:off x="6305550" y="2609850"/>
            <a:ext cx="865188" cy="762000"/>
            <a:chOff x="5088" y="1584"/>
            <a:chExt cx="545" cy="480"/>
          </a:xfrm>
        </p:grpSpPr>
        <p:sp>
          <p:nvSpPr>
            <p:cNvPr id="139367" name="Line 103"/>
            <p:cNvSpPr>
              <a:spLocks noChangeShapeType="1"/>
            </p:cNvSpPr>
            <p:nvPr/>
          </p:nvSpPr>
          <p:spPr bwMode="auto">
            <a:xfrm>
              <a:off x="5107" y="1728"/>
              <a:ext cx="144" cy="336"/>
            </a:xfrm>
            <a:prstGeom prst="line">
              <a:avLst/>
            </a:prstGeom>
            <a:noFill/>
            <a:ln w="9525">
              <a:solidFill>
                <a:srgbClr val="0000CC"/>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aphicFrame>
          <p:nvGraphicFramePr>
            <p:cNvPr id="139368" name="Object 104"/>
            <p:cNvGraphicFramePr>
              <a:graphicFrameLocks noChangeAspect="1"/>
            </p:cNvGraphicFramePr>
            <p:nvPr/>
          </p:nvGraphicFramePr>
          <p:xfrm>
            <a:off x="5095" y="1584"/>
            <a:ext cx="293" cy="369"/>
          </p:xfrm>
          <a:graphic>
            <a:graphicData uri="http://schemas.openxmlformats.org/presentationml/2006/ole">
              <mc:AlternateContent xmlns:mc="http://schemas.openxmlformats.org/markup-compatibility/2006">
                <mc:Choice xmlns:v="urn:schemas-microsoft-com:vml" Requires="v">
                  <p:oleObj spid="_x0000_s139422" name="Equation" r:id="rId19" imgW="139680" imgH="164880" progId="Equation.3">
                    <p:embed/>
                  </p:oleObj>
                </mc:Choice>
                <mc:Fallback>
                  <p:oleObj name="Equation" r:id="rId19" imgW="139680" imgH="164880" progId="Equation.3">
                    <p:embed/>
                    <p:pic>
                      <p:nvPicPr>
                        <p:cNvPr id="0" name="Object 104"/>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095" y="1584"/>
                          <a:ext cx="293" cy="36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9369" name="Text Box 105"/>
            <p:cNvSpPr txBox="1">
              <a:spLocks noChangeArrowheads="1"/>
            </p:cNvSpPr>
            <p:nvPr/>
          </p:nvSpPr>
          <p:spPr bwMode="auto">
            <a:xfrm>
              <a:off x="5088" y="1608"/>
              <a:ext cx="54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CC"/>
                  </a:solidFill>
                </a:rPr>
                <a:t>  </a:t>
              </a:r>
              <a:r>
                <a:rPr lang="en-US" sz="2800" b="1" baseline="-25000">
                  <a:solidFill>
                    <a:srgbClr val="0000CC"/>
                  </a:solidFill>
                </a:rPr>
                <a:t>max</a:t>
              </a:r>
              <a:endParaRPr lang="en-US" sz="2800" b="1">
                <a:solidFill>
                  <a:srgbClr val="0000CC"/>
                </a:solidFill>
              </a:endParaRPr>
            </a:p>
          </p:txBody>
        </p:sp>
      </p:grpSp>
      <p:sp>
        <p:nvSpPr>
          <p:cNvPr id="139370" name="Line 106"/>
          <p:cNvSpPr>
            <a:spLocks noChangeShapeType="1"/>
          </p:cNvSpPr>
          <p:nvPr/>
        </p:nvSpPr>
        <p:spPr bwMode="auto">
          <a:xfrm>
            <a:off x="4914900" y="3657600"/>
            <a:ext cx="1066800" cy="28956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139371" name="Group 107"/>
          <p:cNvGrpSpPr>
            <a:grpSpLocks/>
          </p:cNvGrpSpPr>
          <p:nvPr/>
        </p:nvGrpSpPr>
        <p:grpSpPr bwMode="auto">
          <a:xfrm>
            <a:off x="5657850" y="6248400"/>
            <a:ext cx="685800" cy="438150"/>
            <a:chOff x="1344" y="3936"/>
            <a:chExt cx="432" cy="276"/>
          </a:xfrm>
        </p:grpSpPr>
        <p:sp>
          <p:nvSpPr>
            <p:cNvPr id="139372" name="Line 108"/>
            <p:cNvSpPr>
              <a:spLocks noChangeShapeType="1"/>
            </p:cNvSpPr>
            <p:nvPr/>
          </p:nvSpPr>
          <p:spPr bwMode="auto">
            <a:xfrm flipH="1">
              <a:off x="1344" y="4020"/>
              <a:ext cx="432" cy="192"/>
            </a:xfrm>
            <a:prstGeom prst="line">
              <a:avLst/>
            </a:prstGeom>
            <a:noFill/>
            <a:ln w="28575">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373" name="Line 109"/>
            <p:cNvSpPr>
              <a:spLocks noChangeShapeType="1"/>
            </p:cNvSpPr>
            <p:nvPr/>
          </p:nvSpPr>
          <p:spPr bwMode="auto">
            <a:xfrm flipH="1">
              <a:off x="1536" y="3984"/>
              <a:ext cx="96" cy="144"/>
            </a:xfrm>
            <a:prstGeom prst="line">
              <a:avLst/>
            </a:prstGeom>
            <a:noFill/>
            <a:ln w="9525">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374" name="Line 110"/>
            <p:cNvSpPr>
              <a:spLocks noChangeShapeType="1"/>
            </p:cNvSpPr>
            <p:nvPr/>
          </p:nvSpPr>
          <p:spPr bwMode="auto">
            <a:xfrm flipH="1">
              <a:off x="1344" y="4068"/>
              <a:ext cx="96" cy="144"/>
            </a:xfrm>
            <a:prstGeom prst="line">
              <a:avLst/>
            </a:prstGeom>
            <a:noFill/>
            <a:ln w="9525">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375" name="Line 111"/>
            <p:cNvSpPr>
              <a:spLocks noChangeShapeType="1"/>
            </p:cNvSpPr>
            <p:nvPr/>
          </p:nvSpPr>
          <p:spPr bwMode="auto">
            <a:xfrm flipH="1">
              <a:off x="1632" y="3936"/>
              <a:ext cx="96" cy="144"/>
            </a:xfrm>
            <a:prstGeom prst="line">
              <a:avLst/>
            </a:prstGeom>
            <a:noFill/>
            <a:ln w="9525">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376" name="Line 112"/>
            <p:cNvSpPr>
              <a:spLocks noChangeShapeType="1"/>
            </p:cNvSpPr>
            <p:nvPr/>
          </p:nvSpPr>
          <p:spPr bwMode="auto">
            <a:xfrm flipH="1">
              <a:off x="1428" y="4032"/>
              <a:ext cx="96" cy="144"/>
            </a:xfrm>
            <a:prstGeom prst="line">
              <a:avLst/>
            </a:prstGeom>
            <a:noFill/>
            <a:ln w="9525">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39377" name="Group 113"/>
          <p:cNvGrpSpPr>
            <a:grpSpLocks/>
          </p:cNvGrpSpPr>
          <p:nvPr/>
        </p:nvGrpSpPr>
        <p:grpSpPr bwMode="auto">
          <a:xfrm>
            <a:off x="5657850" y="6305550"/>
            <a:ext cx="1485900" cy="585788"/>
            <a:chOff x="3564" y="3972"/>
            <a:chExt cx="936" cy="369"/>
          </a:xfrm>
        </p:grpSpPr>
        <p:sp>
          <p:nvSpPr>
            <p:cNvPr id="139378" name="Text Box 114"/>
            <p:cNvSpPr txBox="1">
              <a:spLocks noChangeArrowheads="1"/>
            </p:cNvSpPr>
            <p:nvPr/>
          </p:nvSpPr>
          <p:spPr bwMode="auto">
            <a:xfrm>
              <a:off x="3990" y="3981"/>
              <a:ext cx="510"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CC"/>
                  </a:solidFill>
                </a:rPr>
                <a:t>  </a:t>
              </a:r>
              <a:r>
                <a:rPr lang="en-US" sz="2800" b="1" baseline="-25000">
                  <a:solidFill>
                    <a:srgbClr val="0000CC"/>
                  </a:solidFill>
                </a:rPr>
                <a:t>min</a:t>
              </a:r>
              <a:endParaRPr lang="en-US" sz="2800">
                <a:solidFill>
                  <a:srgbClr val="0000CC"/>
                </a:solidFill>
              </a:endParaRPr>
            </a:p>
          </p:txBody>
        </p:sp>
        <p:graphicFrame>
          <p:nvGraphicFramePr>
            <p:cNvPr id="139379" name="Object 115"/>
            <p:cNvGraphicFramePr>
              <a:graphicFrameLocks noChangeAspect="1"/>
            </p:cNvGraphicFramePr>
            <p:nvPr/>
          </p:nvGraphicFramePr>
          <p:xfrm>
            <a:off x="3976" y="3972"/>
            <a:ext cx="293" cy="369"/>
          </p:xfrm>
          <a:graphic>
            <a:graphicData uri="http://schemas.openxmlformats.org/presentationml/2006/ole">
              <mc:AlternateContent xmlns:mc="http://schemas.openxmlformats.org/markup-compatibility/2006">
                <mc:Choice xmlns:v="urn:schemas-microsoft-com:vml" Requires="v">
                  <p:oleObj spid="_x0000_s139423" name="Equation" r:id="rId21" imgW="139680" imgH="164880" progId="Equation.3">
                    <p:embed/>
                  </p:oleObj>
                </mc:Choice>
                <mc:Fallback>
                  <p:oleObj name="Equation" r:id="rId21" imgW="139680" imgH="164880" progId="Equation.3">
                    <p:embed/>
                    <p:pic>
                      <p:nvPicPr>
                        <p:cNvPr id="0" name="Object 115"/>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976" y="3972"/>
                          <a:ext cx="293" cy="36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9380" name="Line 116"/>
            <p:cNvSpPr>
              <a:spLocks noChangeShapeType="1"/>
            </p:cNvSpPr>
            <p:nvPr/>
          </p:nvSpPr>
          <p:spPr bwMode="auto">
            <a:xfrm flipV="1">
              <a:off x="3564" y="4068"/>
              <a:ext cx="480" cy="192"/>
            </a:xfrm>
            <a:prstGeom prst="line">
              <a:avLst/>
            </a:prstGeom>
            <a:noFill/>
            <a:ln w="9525">
              <a:solidFill>
                <a:srgbClr val="0000CC"/>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39381" name="Group 117"/>
          <p:cNvGrpSpPr>
            <a:grpSpLocks/>
          </p:cNvGrpSpPr>
          <p:nvPr/>
        </p:nvGrpSpPr>
        <p:grpSpPr bwMode="auto">
          <a:xfrm>
            <a:off x="4410075" y="6038850"/>
            <a:ext cx="1323975" cy="585788"/>
            <a:chOff x="1056" y="3804"/>
            <a:chExt cx="834" cy="369"/>
          </a:xfrm>
        </p:grpSpPr>
        <p:sp>
          <p:nvSpPr>
            <p:cNvPr id="139382" name="Text Box 118"/>
            <p:cNvSpPr txBox="1">
              <a:spLocks noChangeArrowheads="1"/>
            </p:cNvSpPr>
            <p:nvPr/>
          </p:nvSpPr>
          <p:spPr bwMode="auto">
            <a:xfrm>
              <a:off x="1056" y="3825"/>
              <a:ext cx="834"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CC"/>
                  </a:solidFill>
                </a:rPr>
                <a:t>(  </a:t>
              </a:r>
              <a:r>
                <a:rPr lang="en-US" sz="2800" b="1" baseline="-25000">
                  <a:solidFill>
                    <a:srgbClr val="0000CC"/>
                  </a:solidFill>
                </a:rPr>
                <a:t>min</a:t>
              </a:r>
              <a:r>
                <a:rPr lang="en-US" sz="2800">
                  <a:solidFill>
                    <a:srgbClr val="0000CC"/>
                  </a:solidFill>
                </a:rPr>
                <a:t>)G</a:t>
              </a:r>
            </a:p>
          </p:txBody>
        </p:sp>
        <p:graphicFrame>
          <p:nvGraphicFramePr>
            <p:cNvPr id="139383" name="Object 119"/>
            <p:cNvGraphicFramePr>
              <a:graphicFrameLocks noChangeAspect="1"/>
            </p:cNvGraphicFramePr>
            <p:nvPr/>
          </p:nvGraphicFramePr>
          <p:xfrm>
            <a:off x="1128" y="3804"/>
            <a:ext cx="293" cy="369"/>
          </p:xfrm>
          <a:graphic>
            <a:graphicData uri="http://schemas.openxmlformats.org/presentationml/2006/ole">
              <mc:AlternateContent xmlns:mc="http://schemas.openxmlformats.org/markup-compatibility/2006">
                <mc:Choice xmlns:v="urn:schemas-microsoft-com:vml" Requires="v">
                  <p:oleObj spid="_x0000_s139424" name="Equation" r:id="rId23" imgW="139680" imgH="164880" progId="Equation.3">
                    <p:embed/>
                  </p:oleObj>
                </mc:Choice>
                <mc:Fallback>
                  <p:oleObj name="Equation" r:id="rId23" imgW="139680" imgH="164880" progId="Equation.3">
                    <p:embed/>
                    <p:pic>
                      <p:nvPicPr>
                        <p:cNvPr id="0" name="Object 119"/>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1128" y="3804"/>
                          <a:ext cx="293" cy="36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sp>
        <p:nvSpPr>
          <p:cNvPr id="139384" name="Line 120"/>
          <p:cNvSpPr>
            <a:spLocks noChangeShapeType="1"/>
          </p:cNvSpPr>
          <p:nvPr/>
        </p:nvSpPr>
        <p:spPr bwMode="auto">
          <a:xfrm flipV="1">
            <a:off x="4914900" y="3371850"/>
            <a:ext cx="1371600" cy="304800"/>
          </a:xfrm>
          <a:prstGeom prst="line">
            <a:avLst/>
          </a:prstGeom>
          <a:noFill/>
          <a:ln w="9525">
            <a:solidFill>
              <a:srgbClr val="00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139385" name="Group 121"/>
          <p:cNvGrpSpPr>
            <a:grpSpLocks/>
          </p:cNvGrpSpPr>
          <p:nvPr/>
        </p:nvGrpSpPr>
        <p:grpSpPr bwMode="auto">
          <a:xfrm>
            <a:off x="1981200" y="3817938"/>
            <a:ext cx="1066800" cy="1516062"/>
            <a:chOff x="1344" y="2405"/>
            <a:chExt cx="672" cy="955"/>
          </a:xfrm>
        </p:grpSpPr>
        <p:sp>
          <p:nvSpPr>
            <p:cNvPr id="139386" name="Line 122"/>
            <p:cNvSpPr>
              <a:spLocks noChangeShapeType="1"/>
            </p:cNvSpPr>
            <p:nvPr/>
          </p:nvSpPr>
          <p:spPr bwMode="auto">
            <a:xfrm>
              <a:off x="1344" y="2544"/>
              <a:ext cx="192" cy="816"/>
            </a:xfrm>
            <a:prstGeom prst="line">
              <a:avLst/>
            </a:prstGeom>
            <a:noFill/>
            <a:ln w="28575">
              <a:solidFill>
                <a:srgbClr val="33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387" name="Line 123"/>
            <p:cNvSpPr>
              <a:spLocks noChangeShapeType="1"/>
            </p:cNvSpPr>
            <p:nvPr/>
          </p:nvSpPr>
          <p:spPr bwMode="auto">
            <a:xfrm flipV="1">
              <a:off x="1392" y="2652"/>
              <a:ext cx="624" cy="190"/>
            </a:xfrm>
            <a:prstGeom prst="line">
              <a:avLst/>
            </a:prstGeom>
            <a:noFill/>
            <a:ln w="9525">
              <a:solidFill>
                <a:srgbClr val="3366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388" name="Text Box 124"/>
            <p:cNvSpPr txBox="1">
              <a:spLocks noChangeArrowheads="1"/>
            </p:cNvSpPr>
            <p:nvPr/>
          </p:nvSpPr>
          <p:spPr bwMode="auto">
            <a:xfrm rot="20520000">
              <a:off x="1730" y="2405"/>
              <a:ext cx="24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6600"/>
                  </a:solidFill>
                </a:rPr>
                <a:t>u</a:t>
              </a:r>
            </a:p>
          </p:txBody>
        </p:sp>
      </p:grpSp>
      <p:sp>
        <p:nvSpPr>
          <p:cNvPr id="139389" name="Line 125"/>
          <p:cNvSpPr>
            <a:spLocks noChangeShapeType="1"/>
          </p:cNvSpPr>
          <p:nvPr/>
        </p:nvSpPr>
        <p:spPr bwMode="auto">
          <a:xfrm>
            <a:off x="6267450" y="3371850"/>
            <a:ext cx="1390650" cy="2838450"/>
          </a:xfrm>
          <a:prstGeom prst="line">
            <a:avLst/>
          </a:prstGeom>
          <a:noFill/>
          <a:ln w="9525">
            <a:solidFill>
              <a:srgbClr val="33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139390" name="Group 126"/>
          <p:cNvGrpSpPr>
            <a:grpSpLocks/>
          </p:cNvGrpSpPr>
          <p:nvPr/>
        </p:nvGrpSpPr>
        <p:grpSpPr bwMode="auto">
          <a:xfrm>
            <a:off x="7051675" y="6062663"/>
            <a:ext cx="1925638" cy="681037"/>
            <a:chOff x="4442" y="3819"/>
            <a:chExt cx="1213" cy="429"/>
          </a:xfrm>
        </p:grpSpPr>
        <p:graphicFrame>
          <p:nvGraphicFramePr>
            <p:cNvPr id="139391" name="Object 127"/>
            <p:cNvGraphicFramePr>
              <a:graphicFrameLocks noChangeAspect="1"/>
            </p:cNvGraphicFramePr>
            <p:nvPr/>
          </p:nvGraphicFramePr>
          <p:xfrm>
            <a:off x="5083" y="3879"/>
            <a:ext cx="293" cy="369"/>
          </p:xfrm>
          <a:graphic>
            <a:graphicData uri="http://schemas.openxmlformats.org/presentationml/2006/ole">
              <mc:AlternateContent xmlns:mc="http://schemas.openxmlformats.org/markup-compatibility/2006">
                <mc:Choice xmlns:v="urn:schemas-microsoft-com:vml" Requires="v">
                  <p:oleObj spid="_x0000_s139425" name="Equation" r:id="rId25" imgW="139680" imgH="164880" progId="Equation.3">
                    <p:embed/>
                  </p:oleObj>
                </mc:Choice>
                <mc:Fallback>
                  <p:oleObj name="Equation" r:id="rId25" imgW="139680" imgH="164880" progId="Equation.3">
                    <p:embed/>
                    <p:pic>
                      <p:nvPicPr>
                        <p:cNvPr id="0" name="Object 127"/>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5083" y="3879"/>
                          <a:ext cx="293" cy="36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9392" name="Text Box 128"/>
            <p:cNvSpPr txBox="1">
              <a:spLocks noChangeArrowheads="1"/>
            </p:cNvSpPr>
            <p:nvPr/>
          </p:nvSpPr>
          <p:spPr bwMode="auto">
            <a:xfrm>
              <a:off x="4442" y="3819"/>
              <a:ext cx="1213"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336600"/>
                  </a:solidFill>
                </a:rPr>
                <a:t>H</a:t>
              </a:r>
              <a:r>
                <a:rPr lang="en-US" sz="2800"/>
                <a:t>(</a:t>
              </a:r>
              <a:r>
                <a:rPr lang="el-GR" sz="3600">
                  <a:solidFill>
                    <a:srgbClr val="336600"/>
                  </a:solidFill>
                </a:rPr>
                <a:t>σ</a:t>
              </a:r>
              <a:r>
                <a:rPr lang="en-US" sz="3600" b="1" baseline="-25000">
                  <a:solidFill>
                    <a:srgbClr val="336600"/>
                  </a:solidFill>
                </a:rPr>
                <a:t>u</a:t>
              </a:r>
              <a:r>
                <a:rPr lang="en-US" sz="2800">
                  <a:solidFill>
                    <a:srgbClr val="336600"/>
                  </a:solidFill>
                </a:rPr>
                <a:t>,</a:t>
              </a:r>
              <a:r>
                <a:rPr lang="en-US" sz="2800"/>
                <a:t>  </a:t>
              </a:r>
              <a:r>
                <a:rPr lang="en-US" sz="3600"/>
                <a:t> </a:t>
              </a:r>
              <a:r>
                <a:rPr lang="en-US" sz="3600" b="1" baseline="-25000">
                  <a:solidFill>
                    <a:srgbClr val="336600"/>
                  </a:solidFill>
                </a:rPr>
                <a:t>uv</a:t>
              </a:r>
              <a:r>
                <a:rPr lang="en-US" sz="2800"/>
                <a:t>)</a:t>
              </a:r>
              <a:endParaRPr lang="el-GR" sz="2800"/>
            </a:p>
          </p:txBody>
        </p:sp>
      </p:grpSp>
      <p:sp>
        <p:nvSpPr>
          <p:cNvPr id="139393" name="Text Box 129"/>
          <p:cNvSpPr txBox="1">
            <a:spLocks noChangeArrowheads="1"/>
          </p:cNvSpPr>
          <p:nvPr/>
        </p:nvSpPr>
        <p:spPr bwMode="auto">
          <a:xfrm>
            <a:off x="6450013" y="4572000"/>
            <a:ext cx="636587"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3600"/>
              <a:t>σ</a:t>
            </a:r>
            <a:r>
              <a:rPr lang="en-US" sz="3600" b="1" baseline="-25000"/>
              <a:t>x</a:t>
            </a:r>
            <a:endParaRPr lang="el-GR" sz="3600" b="1" baseline="-25000"/>
          </a:p>
        </p:txBody>
      </p:sp>
      <p:sp>
        <p:nvSpPr>
          <p:cNvPr id="139394" name="Text Box 130"/>
          <p:cNvSpPr txBox="1">
            <a:spLocks noChangeArrowheads="1"/>
          </p:cNvSpPr>
          <p:nvPr/>
        </p:nvSpPr>
        <p:spPr bwMode="auto">
          <a:xfrm>
            <a:off x="4867275" y="4591050"/>
            <a:ext cx="61912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3600"/>
              <a:t>σ</a:t>
            </a:r>
            <a:r>
              <a:rPr lang="en-US" sz="3600" baseline="-25000"/>
              <a:t>y</a:t>
            </a:r>
            <a:endParaRPr lang="el-GR" sz="3600" baseline="-25000"/>
          </a:p>
        </p:txBody>
      </p:sp>
      <p:sp>
        <p:nvSpPr>
          <p:cNvPr id="139395" name="Line 131"/>
          <p:cNvSpPr>
            <a:spLocks noChangeShapeType="1"/>
          </p:cNvSpPr>
          <p:nvPr/>
        </p:nvSpPr>
        <p:spPr bwMode="auto">
          <a:xfrm flipH="1">
            <a:off x="1733550" y="4686300"/>
            <a:ext cx="304800" cy="60960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396" name="Line 132"/>
          <p:cNvSpPr>
            <a:spLocks noChangeShapeType="1"/>
          </p:cNvSpPr>
          <p:nvPr/>
        </p:nvSpPr>
        <p:spPr bwMode="auto">
          <a:xfrm>
            <a:off x="1295400" y="4286250"/>
            <a:ext cx="762000" cy="38100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139397" name="Group 133"/>
          <p:cNvGrpSpPr>
            <a:grpSpLocks/>
          </p:cNvGrpSpPr>
          <p:nvPr/>
        </p:nvGrpSpPr>
        <p:grpSpPr bwMode="auto">
          <a:xfrm>
            <a:off x="1847850" y="5067300"/>
            <a:ext cx="1141413" cy="774700"/>
            <a:chOff x="1260" y="3660"/>
            <a:chExt cx="719" cy="488"/>
          </a:xfrm>
        </p:grpSpPr>
        <p:sp>
          <p:nvSpPr>
            <p:cNvPr id="139398" name="Line 134"/>
            <p:cNvSpPr>
              <a:spLocks noChangeShapeType="1"/>
            </p:cNvSpPr>
            <p:nvPr/>
          </p:nvSpPr>
          <p:spPr bwMode="auto">
            <a:xfrm>
              <a:off x="1260" y="3660"/>
              <a:ext cx="480" cy="240"/>
            </a:xfrm>
            <a:prstGeom prst="line">
              <a:avLst/>
            </a:prstGeom>
            <a:noFill/>
            <a:ln w="2857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399" name="Text Box 135"/>
            <p:cNvSpPr txBox="1">
              <a:spLocks noChangeArrowheads="1"/>
            </p:cNvSpPr>
            <p:nvPr/>
          </p:nvSpPr>
          <p:spPr bwMode="auto">
            <a:xfrm>
              <a:off x="1380" y="3744"/>
              <a:ext cx="599"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3600">
                  <a:solidFill>
                    <a:srgbClr val="FF0000"/>
                  </a:solidFill>
                </a:rPr>
                <a:t>σ</a:t>
              </a:r>
              <a:r>
                <a:rPr lang="en-US" sz="2800" b="1" baseline="-25000">
                  <a:solidFill>
                    <a:srgbClr val="FF0000"/>
                  </a:solidFill>
                </a:rPr>
                <a:t>max</a:t>
              </a:r>
            </a:p>
          </p:txBody>
        </p:sp>
      </p:grpSp>
      <p:sp>
        <p:nvSpPr>
          <p:cNvPr id="139400" name="Line 136"/>
          <p:cNvSpPr>
            <a:spLocks noChangeShapeType="1"/>
          </p:cNvSpPr>
          <p:nvPr/>
        </p:nvSpPr>
        <p:spPr bwMode="auto">
          <a:xfrm flipH="1">
            <a:off x="1752600" y="3867150"/>
            <a:ext cx="304800" cy="609600"/>
          </a:xfrm>
          <a:prstGeom prst="line">
            <a:avLst/>
          </a:prstGeom>
          <a:noFill/>
          <a:ln w="28575">
            <a:solidFill>
              <a:srgbClr val="FF00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401" name="Text Box 137"/>
          <p:cNvSpPr txBox="1">
            <a:spLocks noChangeArrowheads="1"/>
          </p:cNvSpPr>
          <p:nvPr/>
        </p:nvSpPr>
        <p:spPr bwMode="auto">
          <a:xfrm>
            <a:off x="1619250" y="3244850"/>
            <a:ext cx="89535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3600">
                <a:solidFill>
                  <a:srgbClr val="FF0000"/>
                </a:solidFill>
              </a:rPr>
              <a:t>σ</a:t>
            </a:r>
            <a:r>
              <a:rPr lang="en-US" sz="2800" b="1" baseline="-25000">
                <a:solidFill>
                  <a:srgbClr val="FF0000"/>
                </a:solidFill>
              </a:rPr>
              <a:t>min</a:t>
            </a:r>
          </a:p>
        </p:txBody>
      </p:sp>
      <p:grpSp>
        <p:nvGrpSpPr>
          <p:cNvPr id="139402" name="Group 138"/>
          <p:cNvGrpSpPr>
            <a:grpSpLocks/>
          </p:cNvGrpSpPr>
          <p:nvPr/>
        </p:nvGrpSpPr>
        <p:grpSpPr bwMode="auto">
          <a:xfrm>
            <a:off x="2032000" y="3276600"/>
            <a:ext cx="1168400" cy="1298575"/>
            <a:chOff x="1376" y="2064"/>
            <a:chExt cx="736" cy="818"/>
          </a:xfrm>
        </p:grpSpPr>
        <p:sp>
          <p:nvSpPr>
            <p:cNvPr id="139403" name="Arc 139"/>
            <p:cNvSpPr>
              <a:spLocks/>
            </p:cNvSpPr>
            <p:nvPr/>
          </p:nvSpPr>
          <p:spPr bwMode="auto">
            <a:xfrm>
              <a:off x="1376" y="2643"/>
              <a:ext cx="178" cy="239"/>
            </a:xfrm>
            <a:custGeom>
              <a:avLst/>
              <a:gdLst>
                <a:gd name="G0" fmla="+- 16057 0 0"/>
                <a:gd name="G1" fmla="+- 21474 0 0"/>
                <a:gd name="G2" fmla="+- 21600 0 0"/>
                <a:gd name="T0" fmla="*/ 0 w 16057"/>
                <a:gd name="T1" fmla="*/ 7027 h 21474"/>
                <a:gd name="T2" fmla="*/ 13724 w 16057"/>
                <a:gd name="T3" fmla="*/ 0 h 21474"/>
                <a:gd name="T4" fmla="*/ 16057 w 16057"/>
                <a:gd name="T5" fmla="*/ 21474 h 21474"/>
              </a:gdLst>
              <a:ahLst/>
              <a:cxnLst>
                <a:cxn ang="0">
                  <a:pos x="T0" y="T1"/>
                </a:cxn>
                <a:cxn ang="0">
                  <a:pos x="T2" y="T3"/>
                </a:cxn>
                <a:cxn ang="0">
                  <a:pos x="T4" y="T5"/>
                </a:cxn>
              </a:cxnLst>
              <a:rect l="0" t="0" r="r" b="b"/>
              <a:pathLst>
                <a:path w="16057" h="21474" fill="none" extrusionOk="0">
                  <a:moveTo>
                    <a:pt x="-1" y="7026"/>
                  </a:moveTo>
                  <a:cubicBezTo>
                    <a:pt x="3554" y="3075"/>
                    <a:pt x="8440" y="574"/>
                    <a:pt x="13724" y="0"/>
                  </a:cubicBezTo>
                </a:path>
                <a:path w="16057" h="21474" stroke="0" extrusionOk="0">
                  <a:moveTo>
                    <a:pt x="-1" y="7026"/>
                  </a:moveTo>
                  <a:cubicBezTo>
                    <a:pt x="3554" y="3075"/>
                    <a:pt x="8440" y="574"/>
                    <a:pt x="13724" y="0"/>
                  </a:cubicBezTo>
                  <a:lnTo>
                    <a:pt x="16057" y="21474"/>
                  </a:lnTo>
                  <a:close/>
                </a:path>
              </a:pathLst>
            </a:custGeom>
            <a:noFill/>
            <a:ln w="9525">
              <a:solidFill>
                <a:srgbClr val="0066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9404" name="Line 140"/>
            <p:cNvSpPr>
              <a:spLocks noChangeShapeType="1"/>
            </p:cNvSpPr>
            <p:nvPr/>
          </p:nvSpPr>
          <p:spPr bwMode="auto">
            <a:xfrm flipV="1">
              <a:off x="1440" y="2328"/>
              <a:ext cx="432" cy="336"/>
            </a:xfrm>
            <a:prstGeom prst="line">
              <a:avLst/>
            </a:prstGeom>
            <a:noFill/>
            <a:ln w="9525">
              <a:solidFill>
                <a:srgbClr val="00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405" name="Text Box 141"/>
            <p:cNvSpPr txBox="1">
              <a:spLocks noChangeArrowheads="1"/>
            </p:cNvSpPr>
            <p:nvPr/>
          </p:nvSpPr>
          <p:spPr bwMode="auto">
            <a:xfrm>
              <a:off x="1829" y="2064"/>
              <a:ext cx="283"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3600">
                  <a:solidFill>
                    <a:srgbClr val="006600"/>
                  </a:solidFill>
                </a:rPr>
                <a:t>α</a:t>
              </a:r>
            </a:p>
          </p:txBody>
        </p:sp>
      </p:grpSp>
      <p:sp>
        <p:nvSpPr>
          <p:cNvPr id="139406" name="Arc 142"/>
          <p:cNvSpPr>
            <a:spLocks/>
          </p:cNvSpPr>
          <p:nvPr/>
        </p:nvSpPr>
        <p:spPr bwMode="auto">
          <a:xfrm>
            <a:off x="-1219200" y="6858000"/>
            <a:ext cx="914400" cy="9144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9407" name="Arc 143"/>
          <p:cNvSpPr>
            <a:spLocks/>
          </p:cNvSpPr>
          <p:nvPr/>
        </p:nvSpPr>
        <p:spPr bwMode="auto">
          <a:xfrm>
            <a:off x="-1219200" y="4038600"/>
            <a:ext cx="533400" cy="968375"/>
          </a:xfrm>
          <a:custGeom>
            <a:avLst/>
            <a:gdLst>
              <a:gd name="G0" fmla="+- 0 0 0"/>
              <a:gd name="G1" fmla="+- 21600 0 0"/>
              <a:gd name="G2" fmla="+- 21600 0 0"/>
              <a:gd name="T0" fmla="*/ 0 w 21600"/>
              <a:gd name="T1" fmla="*/ 0 h 30490"/>
              <a:gd name="T2" fmla="*/ 19686 w 21600"/>
              <a:gd name="T3" fmla="*/ 30490 h 30490"/>
              <a:gd name="T4" fmla="*/ 0 w 21600"/>
              <a:gd name="T5" fmla="*/ 21600 h 30490"/>
            </a:gdLst>
            <a:ahLst/>
            <a:cxnLst>
              <a:cxn ang="0">
                <a:pos x="T0" y="T1"/>
              </a:cxn>
              <a:cxn ang="0">
                <a:pos x="T2" y="T3"/>
              </a:cxn>
              <a:cxn ang="0">
                <a:pos x="T4" y="T5"/>
              </a:cxn>
            </a:cxnLst>
            <a:rect l="0" t="0" r="r" b="b"/>
            <a:pathLst>
              <a:path w="21600" h="30490" fill="none" extrusionOk="0">
                <a:moveTo>
                  <a:pt x="-1" y="0"/>
                </a:moveTo>
                <a:cubicBezTo>
                  <a:pt x="11929" y="0"/>
                  <a:pt x="21600" y="9670"/>
                  <a:pt x="21600" y="21600"/>
                </a:cubicBezTo>
                <a:cubicBezTo>
                  <a:pt x="21600" y="24665"/>
                  <a:pt x="20947" y="27696"/>
                  <a:pt x="19685" y="30489"/>
                </a:cubicBezTo>
              </a:path>
              <a:path w="21600" h="30490" stroke="0" extrusionOk="0">
                <a:moveTo>
                  <a:pt x="-1" y="0"/>
                </a:moveTo>
                <a:cubicBezTo>
                  <a:pt x="11929" y="0"/>
                  <a:pt x="21600" y="9670"/>
                  <a:pt x="21600" y="21600"/>
                </a:cubicBezTo>
                <a:cubicBezTo>
                  <a:pt x="21600" y="24665"/>
                  <a:pt x="20947" y="27696"/>
                  <a:pt x="19685" y="30489"/>
                </a:cubicBezTo>
                <a:lnTo>
                  <a:pt x="0" y="21600"/>
                </a:lnTo>
                <a:close/>
              </a:path>
            </a:pathLst>
          </a:cu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139408" name="Group 144"/>
          <p:cNvGrpSpPr>
            <a:grpSpLocks/>
          </p:cNvGrpSpPr>
          <p:nvPr/>
        </p:nvGrpSpPr>
        <p:grpSpPr bwMode="auto">
          <a:xfrm>
            <a:off x="5810250" y="2762250"/>
            <a:ext cx="2009775" cy="938213"/>
            <a:chOff x="4249" y="1728"/>
            <a:chExt cx="1266" cy="591"/>
          </a:xfrm>
        </p:grpSpPr>
        <p:sp>
          <p:nvSpPr>
            <p:cNvPr id="139409" name="Arc 145"/>
            <p:cNvSpPr>
              <a:spLocks/>
            </p:cNvSpPr>
            <p:nvPr/>
          </p:nvSpPr>
          <p:spPr bwMode="auto">
            <a:xfrm>
              <a:off x="4249" y="2129"/>
              <a:ext cx="287" cy="190"/>
            </a:xfrm>
            <a:custGeom>
              <a:avLst/>
              <a:gdLst>
                <a:gd name="G0" fmla="+- 0 0 0"/>
                <a:gd name="G1" fmla="+- 14210 0 0"/>
                <a:gd name="G2" fmla="+- 21600 0 0"/>
                <a:gd name="T0" fmla="*/ 16267 w 21548"/>
                <a:gd name="T1" fmla="*/ 0 h 14210"/>
                <a:gd name="T2" fmla="*/ 21548 w 21548"/>
                <a:gd name="T3" fmla="*/ 12719 h 14210"/>
                <a:gd name="T4" fmla="*/ 0 w 21548"/>
                <a:gd name="T5" fmla="*/ 14210 h 14210"/>
              </a:gdLst>
              <a:ahLst/>
              <a:cxnLst>
                <a:cxn ang="0">
                  <a:pos x="T0" y="T1"/>
                </a:cxn>
                <a:cxn ang="0">
                  <a:pos x="T2" y="T3"/>
                </a:cxn>
                <a:cxn ang="0">
                  <a:pos x="T4" y="T5"/>
                </a:cxn>
              </a:cxnLst>
              <a:rect l="0" t="0" r="r" b="b"/>
              <a:pathLst>
                <a:path w="21548" h="14210" fill="none" extrusionOk="0">
                  <a:moveTo>
                    <a:pt x="16267" y="-1"/>
                  </a:moveTo>
                  <a:cubicBezTo>
                    <a:pt x="19368" y="3549"/>
                    <a:pt x="21223" y="8016"/>
                    <a:pt x="21548" y="12718"/>
                  </a:cubicBezTo>
                </a:path>
                <a:path w="21548" h="14210" stroke="0" extrusionOk="0">
                  <a:moveTo>
                    <a:pt x="16267" y="-1"/>
                  </a:moveTo>
                  <a:cubicBezTo>
                    <a:pt x="19368" y="3549"/>
                    <a:pt x="21223" y="8016"/>
                    <a:pt x="21548" y="12718"/>
                  </a:cubicBezTo>
                  <a:lnTo>
                    <a:pt x="0" y="14210"/>
                  </a:lnTo>
                  <a:close/>
                </a:path>
              </a:pathLst>
            </a:custGeom>
            <a:noFill/>
            <a:ln w="9525">
              <a:solidFill>
                <a:srgbClr val="0066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9410" name="Line 146"/>
            <p:cNvSpPr>
              <a:spLocks noChangeShapeType="1"/>
            </p:cNvSpPr>
            <p:nvPr/>
          </p:nvSpPr>
          <p:spPr bwMode="auto">
            <a:xfrm flipV="1">
              <a:off x="4512" y="1896"/>
              <a:ext cx="768" cy="336"/>
            </a:xfrm>
            <a:prstGeom prst="line">
              <a:avLst/>
            </a:prstGeom>
            <a:noFill/>
            <a:ln w="9525">
              <a:solidFill>
                <a:srgbClr val="00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9411" name="Text Box 147"/>
            <p:cNvSpPr txBox="1">
              <a:spLocks noChangeArrowheads="1"/>
            </p:cNvSpPr>
            <p:nvPr/>
          </p:nvSpPr>
          <p:spPr bwMode="auto">
            <a:xfrm>
              <a:off x="5232" y="1728"/>
              <a:ext cx="283"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3600">
                  <a:solidFill>
                    <a:srgbClr val="006600"/>
                  </a:solidFill>
                </a:rPr>
                <a:t>α</a:t>
              </a:r>
            </a:p>
          </p:txBody>
        </p:sp>
      </p:grpSp>
      <p:sp>
        <p:nvSpPr>
          <p:cNvPr id="139412" name="Text Box 148"/>
          <p:cNvSpPr txBox="1">
            <a:spLocks noChangeArrowheads="1"/>
          </p:cNvSpPr>
          <p:nvPr/>
        </p:nvSpPr>
        <p:spPr bwMode="auto">
          <a:xfrm>
            <a:off x="6518275" y="4305300"/>
            <a:ext cx="28257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I</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139268"/>
                                        </p:tgtEl>
                                        <p:attrNameLst>
                                          <p:attrName>style.visibility</p:attrName>
                                        </p:attrNameLst>
                                      </p:cBhvr>
                                      <p:to>
                                        <p:strVal val="visible"/>
                                      </p:to>
                                    </p:set>
                                    <p:animEffect transition="in" filter="wheel(4)">
                                      <p:cBhvr>
                                        <p:cTn id="7" dur="2000"/>
                                        <p:tgtEl>
                                          <p:spTgt spid="13926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139273"/>
                                        </p:tgtEl>
                                        <p:attrNameLst>
                                          <p:attrName>style.visibility</p:attrName>
                                        </p:attrNameLst>
                                      </p:cBhvr>
                                      <p:to>
                                        <p:strVal val="visible"/>
                                      </p:to>
                                    </p:set>
                                    <p:animEffect transition="in" filter="checkerboard(across)">
                                      <p:cBhvr>
                                        <p:cTn id="12" dur="2000"/>
                                        <p:tgtEl>
                                          <p:spTgt spid="13927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139272"/>
                                        </p:tgtEl>
                                        <p:attrNameLst>
                                          <p:attrName>style.visibility</p:attrName>
                                        </p:attrNameLst>
                                      </p:cBhvr>
                                      <p:to>
                                        <p:strVal val="visible"/>
                                      </p:to>
                                    </p:set>
                                    <p:animEffect transition="in" filter="wheel(4)">
                                      <p:cBhvr>
                                        <p:cTn id="17" dur="2000"/>
                                        <p:tgtEl>
                                          <p:spTgt spid="13927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grpId="0" nodeType="clickEffect">
                                  <p:stCondLst>
                                    <p:cond delay="0"/>
                                  </p:stCondLst>
                                  <p:childTnLst>
                                    <p:set>
                                      <p:cBhvr>
                                        <p:cTn id="21" dur="1" fill="hold">
                                          <p:stCondLst>
                                            <p:cond delay="0"/>
                                          </p:stCondLst>
                                        </p:cTn>
                                        <p:tgtEl>
                                          <p:spTgt spid="139274"/>
                                        </p:tgtEl>
                                        <p:attrNameLst>
                                          <p:attrName>style.visibility</p:attrName>
                                        </p:attrNameLst>
                                      </p:cBhvr>
                                      <p:to>
                                        <p:strVal val="visible"/>
                                      </p:to>
                                    </p:set>
                                    <p:animEffect transition="in" filter="wheel(4)">
                                      <p:cBhvr>
                                        <p:cTn id="22" dur="2000"/>
                                        <p:tgtEl>
                                          <p:spTgt spid="139274"/>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139278"/>
                                        </p:tgtEl>
                                        <p:attrNameLst>
                                          <p:attrName>style.visibility</p:attrName>
                                        </p:attrNameLst>
                                      </p:cBhvr>
                                      <p:to>
                                        <p:strVal val="visible"/>
                                      </p:to>
                                    </p:set>
                                    <p:animEffect transition="in" filter="wheel(4)">
                                      <p:cBhvr>
                                        <p:cTn id="27" dur="2000"/>
                                        <p:tgtEl>
                                          <p:spTgt spid="139278"/>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139275"/>
                                        </p:tgtEl>
                                        <p:attrNameLst>
                                          <p:attrName>style.visibility</p:attrName>
                                        </p:attrNameLst>
                                      </p:cBhvr>
                                      <p:to>
                                        <p:strVal val="visible"/>
                                      </p:to>
                                    </p:set>
                                    <p:animEffect transition="in" filter="wheel(4)">
                                      <p:cBhvr>
                                        <p:cTn id="32" dur="2000"/>
                                        <p:tgtEl>
                                          <p:spTgt spid="139275"/>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139295"/>
                                        </p:tgtEl>
                                        <p:attrNameLst>
                                          <p:attrName>style.visibility</p:attrName>
                                        </p:attrNameLst>
                                      </p:cBhvr>
                                      <p:to>
                                        <p:strVal val="visible"/>
                                      </p:to>
                                    </p:set>
                                    <p:animEffect transition="in" filter="wheel(4)">
                                      <p:cBhvr>
                                        <p:cTn id="37" dur="2000"/>
                                        <p:tgtEl>
                                          <p:spTgt spid="139295"/>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nodeType="clickEffect">
                                  <p:stCondLst>
                                    <p:cond delay="0"/>
                                  </p:stCondLst>
                                  <p:childTnLst>
                                    <p:set>
                                      <p:cBhvr>
                                        <p:cTn id="41" dur="1" fill="hold">
                                          <p:stCondLst>
                                            <p:cond delay="0"/>
                                          </p:stCondLst>
                                        </p:cTn>
                                        <p:tgtEl>
                                          <p:spTgt spid="139303"/>
                                        </p:tgtEl>
                                        <p:attrNameLst>
                                          <p:attrName>style.visibility</p:attrName>
                                        </p:attrNameLst>
                                      </p:cBhvr>
                                      <p:to>
                                        <p:strVal val="visible"/>
                                      </p:to>
                                    </p:set>
                                    <p:animEffect transition="in" filter="wheel(4)">
                                      <p:cBhvr>
                                        <p:cTn id="42" dur="2000"/>
                                        <p:tgtEl>
                                          <p:spTgt spid="139303"/>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grpId="0" nodeType="clickEffect">
                                  <p:stCondLst>
                                    <p:cond delay="0"/>
                                  </p:stCondLst>
                                  <p:childTnLst>
                                    <p:set>
                                      <p:cBhvr>
                                        <p:cTn id="46" dur="1" fill="hold">
                                          <p:stCondLst>
                                            <p:cond delay="0"/>
                                          </p:stCondLst>
                                        </p:cTn>
                                        <p:tgtEl>
                                          <p:spTgt spid="139285"/>
                                        </p:tgtEl>
                                        <p:attrNameLst>
                                          <p:attrName>style.visibility</p:attrName>
                                        </p:attrNameLst>
                                      </p:cBhvr>
                                      <p:to>
                                        <p:strVal val="visible"/>
                                      </p:to>
                                    </p:set>
                                    <p:animEffect transition="in" filter="wheel(4)">
                                      <p:cBhvr>
                                        <p:cTn id="47" dur="2000"/>
                                        <p:tgtEl>
                                          <p:spTgt spid="139285"/>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1" presetClass="entr" presetSubtype="4" fill="hold" grpId="0" nodeType="clickEffect">
                                  <p:stCondLst>
                                    <p:cond delay="0"/>
                                  </p:stCondLst>
                                  <p:childTnLst>
                                    <p:set>
                                      <p:cBhvr>
                                        <p:cTn id="51" dur="1" fill="hold">
                                          <p:stCondLst>
                                            <p:cond delay="0"/>
                                          </p:stCondLst>
                                        </p:cTn>
                                        <p:tgtEl>
                                          <p:spTgt spid="139292"/>
                                        </p:tgtEl>
                                        <p:attrNameLst>
                                          <p:attrName>style.visibility</p:attrName>
                                        </p:attrNameLst>
                                      </p:cBhvr>
                                      <p:to>
                                        <p:strVal val="visible"/>
                                      </p:to>
                                    </p:set>
                                    <p:animEffect transition="in" filter="wheel(4)">
                                      <p:cBhvr>
                                        <p:cTn id="52" dur="2000"/>
                                        <p:tgtEl>
                                          <p:spTgt spid="139292"/>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1" presetClass="entr" presetSubtype="4" fill="hold" grpId="0" nodeType="clickEffect">
                                  <p:stCondLst>
                                    <p:cond delay="0"/>
                                  </p:stCondLst>
                                  <p:childTnLst>
                                    <p:set>
                                      <p:cBhvr>
                                        <p:cTn id="56" dur="1" fill="hold">
                                          <p:stCondLst>
                                            <p:cond delay="0"/>
                                          </p:stCondLst>
                                        </p:cTn>
                                        <p:tgtEl>
                                          <p:spTgt spid="139286"/>
                                        </p:tgtEl>
                                        <p:attrNameLst>
                                          <p:attrName>style.visibility</p:attrName>
                                        </p:attrNameLst>
                                      </p:cBhvr>
                                      <p:to>
                                        <p:strVal val="visible"/>
                                      </p:to>
                                    </p:set>
                                    <p:animEffect transition="in" filter="wheel(4)">
                                      <p:cBhvr>
                                        <p:cTn id="57" dur="2000"/>
                                        <p:tgtEl>
                                          <p:spTgt spid="139286"/>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1" presetClass="entr" presetSubtype="4" fill="hold" nodeType="clickEffect">
                                  <p:stCondLst>
                                    <p:cond delay="0"/>
                                  </p:stCondLst>
                                  <p:childTnLst>
                                    <p:set>
                                      <p:cBhvr>
                                        <p:cTn id="61" dur="1" fill="hold">
                                          <p:stCondLst>
                                            <p:cond delay="0"/>
                                          </p:stCondLst>
                                        </p:cTn>
                                        <p:tgtEl>
                                          <p:spTgt spid="139294"/>
                                        </p:tgtEl>
                                        <p:attrNameLst>
                                          <p:attrName>style.visibility</p:attrName>
                                        </p:attrNameLst>
                                      </p:cBhvr>
                                      <p:to>
                                        <p:strVal val="visible"/>
                                      </p:to>
                                    </p:set>
                                    <p:animEffect transition="in" filter="wheel(4)">
                                      <p:cBhvr>
                                        <p:cTn id="62" dur="2000"/>
                                        <p:tgtEl>
                                          <p:spTgt spid="139294"/>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21" presetClass="entr" presetSubtype="4" fill="hold" grpId="0" nodeType="clickEffect">
                                  <p:stCondLst>
                                    <p:cond delay="0"/>
                                  </p:stCondLst>
                                  <p:childTnLst>
                                    <p:set>
                                      <p:cBhvr>
                                        <p:cTn id="66" dur="1" fill="hold">
                                          <p:stCondLst>
                                            <p:cond delay="0"/>
                                          </p:stCondLst>
                                        </p:cTn>
                                        <p:tgtEl>
                                          <p:spTgt spid="139291"/>
                                        </p:tgtEl>
                                        <p:attrNameLst>
                                          <p:attrName>style.visibility</p:attrName>
                                        </p:attrNameLst>
                                      </p:cBhvr>
                                      <p:to>
                                        <p:strVal val="visible"/>
                                      </p:to>
                                    </p:set>
                                    <p:animEffect transition="in" filter="wheel(4)">
                                      <p:cBhvr>
                                        <p:cTn id="67" dur="2000"/>
                                        <p:tgtEl>
                                          <p:spTgt spid="139291"/>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21" presetClass="entr" presetSubtype="4" fill="hold" grpId="0" nodeType="clickEffect">
                                  <p:stCondLst>
                                    <p:cond delay="0"/>
                                  </p:stCondLst>
                                  <p:childTnLst>
                                    <p:set>
                                      <p:cBhvr>
                                        <p:cTn id="71" dur="1" fill="hold">
                                          <p:stCondLst>
                                            <p:cond delay="0"/>
                                          </p:stCondLst>
                                        </p:cTn>
                                        <p:tgtEl>
                                          <p:spTgt spid="139306"/>
                                        </p:tgtEl>
                                        <p:attrNameLst>
                                          <p:attrName>style.visibility</p:attrName>
                                        </p:attrNameLst>
                                      </p:cBhvr>
                                      <p:to>
                                        <p:strVal val="visible"/>
                                      </p:to>
                                    </p:set>
                                    <p:animEffect transition="in" filter="wheel(4)">
                                      <p:cBhvr>
                                        <p:cTn id="72" dur="2000"/>
                                        <p:tgtEl>
                                          <p:spTgt spid="139306"/>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21" presetClass="entr" presetSubtype="4" fill="hold" nodeType="clickEffect">
                                  <p:stCondLst>
                                    <p:cond delay="0"/>
                                  </p:stCondLst>
                                  <p:childTnLst>
                                    <p:set>
                                      <p:cBhvr>
                                        <p:cTn id="76" dur="1" fill="hold">
                                          <p:stCondLst>
                                            <p:cond delay="0"/>
                                          </p:stCondLst>
                                        </p:cTn>
                                        <p:tgtEl>
                                          <p:spTgt spid="139307"/>
                                        </p:tgtEl>
                                        <p:attrNameLst>
                                          <p:attrName>style.visibility</p:attrName>
                                        </p:attrNameLst>
                                      </p:cBhvr>
                                      <p:to>
                                        <p:strVal val="visible"/>
                                      </p:to>
                                    </p:set>
                                    <p:animEffect transition="in" filter="wheel(4)">
                                      <p:cBhvr>
                                        <p:cTn id="77" dur="2000"/>
                                        <p:tgtEl>
                                          <p:spTgt spid="139307"/>
                                        </p:tgtEl>
                                      </p:cBhvr>
                                    </p:animEffect>
                                  </p:childTnLst>
                                </p:cTn>
                              </p:par>
                            </p:childTnLst>
                          </p:cTn>
                        </p:par>
                      </p:childTnLst>
                    </p:cTn>
                  </p:par>
                  <p:par>
                    <p:cTn id="78" fill="hold" nodeType="clickPar">
                      <p:stCondLst>
                        <p:cond delay="indefinite"/>
                      </p:stCondLst>
                      <p:childTnLst>
                        <p:par>
                          <p:cTn id="79" fill="hold" nodeType="withGroup">
                            <p:stCondLst>
                              <p:cond delay="0"/>
                            </p:stCondLst>
                            <p:childTnLst>
                              <p:par>
                                <p:cTn id="80" presetID="21" presetClass="entr" presetSubtype="4" fill="hold" grpId="0" nodeType="clickEffect">
                                  <p:stCondLst>
                                    <p:cond delay="0"/>
                                  </p:stCondLst>
                                  <p:childTnLst>
                                    <p:set>
                                      <p:cBhvr>
                                        <p:cTn id="81" dur="1" fill="hold">
                                          <p:stCondLst>
                                            <p:cond delay="0"/>
                                          </p:stCondLst>
                                        </p:cTn>
                                        <p:tgtEl>
                                          <p:spTgt spid="139288"/>
                                        </p:tgtEl>
                                        <p:attrNameLst>
                                          <p:attrName>style.visibility</p:attrName>
                                        </p:attrNameLst>
                                      </p:cBhvr>
                                      <p:to>
                                        <p:strVal val="visible"/>
                                      </p:to>
                                    </p:set>
                                    <p:animEffect transition="in" filter="wheel(4)">
                                      <p:cBhvr>
                                        <p:cTn id="82" dur="2000"/>
                                        <p:tgtEl>
                                          <p:spTgt spid="139288"/>
                                        </p:tgtEl>
                                      </p:cBhvr>
                                    </p:animEffect>
                                  </p:childTnLst>
                                </p:cTn>
                              </p:par>
                            </p:childTnLst>
                          </p:cTn>
                        </p:par>
                      </p:childTnLst>
                    </p:cTn>
                  </p:par>
                  <p:par>
                    <p:cTn id="83" fill="hold" nodeType="clickPar">
                      <p:stCondLst>
                        <p:cond delay="indefinite"/>
                      </p:stCondLst>
                      <p:childTnLst>
                        <p:par>
                          <p:cTn id="84" fill="hold" nodeType="withGroup">
                            <p:stCondLst>
                              <p:cond delay="0"/>
                            </p:stCondLst>
                            <p:childTnLst>
                              <p:par>
                                <p:cTn id="85" presetID="21" presetClass="entr" presetSubtype="4" fill="hold" grpId="0" nodeType="clickEffect">
                                  <p:stCondLst>
                                    <p:cond delay="0"/>
                                  </p:stCondLst>
                                  <p:childTnLst>
                                    <p:set>
                                      <p:cBhvr>
                                        <p:cTn id="86" dur="1" fill="hold">
                                          <p:stCondLst>
                                            <p:cond delay="0"/>
                                          </p:stCondLst>
                                        </p:cTn>
                                        <p:tgtEl>
                                          <p:spTgt spid="139393"/>
                                        </p:tgtEl>
                                        <p:attrNameLst>
                                          <p:attrName>style.visibility</p:attrName>
                                        </p:attrNameLst>
                                      </p:cBhvr>
                                      <p:to>
                                        <p:strVal val="visible"/>
                                      </p:to>
                                    </p:set>
                                    <p:animEffect transition="in" filter="wheel(4)">
                                      <p:cBhvr>
                                        <p:cTn id="87" dur="2000"/>
                                        <p:tgtEl>
                                          <p:spTgt spid="139393"/>
                                        </p:tgtEl>
                                      </p:cBhvr>
                                    </p:animEffect>
                                  </p:childTnLst>
                                </p:cTn>
                              </p:par>
                            </p:childTnLst>
                          </p:cTn>
                        </p:par>
                      </p:childTnLst>
                    </p:cTn>
                  </p:par>
                  <p:par>
                    <p:cTn id="88" fill="hold" nodeType="clickPar">
                      <p:stCondLst>
                        <p:cond delay="indefinite"/>
                      </p:stCondLst>
                      <p:childTnLst>
                        <p:par>
                          <p:cTn id="89" fill="hold" nodeType="withGroup">
                            <p:stCondLst>
                              <p:cond delay="0"/>
                            </p:stCondLst>
                            <p:childTnLst>
                              <p:par>
                                <p:cTn id="90" presetID="21" presetClass="entr" presetSubtype="4" fill="hold" grpId="0" nodeType="clickEffect">
                                  <p:stCondLst>
                                    <p:cond delay="0"/>
                                  </p:stCondLst>
                                  <p:childTnLst>
                                    <p:set>
                                      <p:cBhvr>
                                        <p:cTn id="91" dur="1" fill="hold">
                                          <p:stCondLst>
                                            <p:cond delay="0"/>
                                          </p:stCondLst>
                                        </p:cTn>
                                        <p:tgtEl>
                                          <p:spTgt spid="139412"/>
                                        </p:tgtEl>
                                        <p:attrNameLst>
                                          <p:attrName>style.visibility</p:attrName>
                                        </p:attrNameLst>
                                      </p:cBhvr>
                                      <p:to>
                                        <p:strVal val="visible"/>
                                      </p:to>
                                    </p:set>
                                    <p:animEffect transition="in" filter="wheel(4)">
                                      <p:cBhvr>
                                        <p:cTn id="92" dur="2000"/>
                                        <p:tgtEl>
                                          <p:spTgt spid="139412"/>
                                        </p:tgtEl>
                                      </p:cBhvr>
                                    </p:animEffect>
                                  </p:childTnLst>
                                </p:cTn>
                              </p:par>
                            </p:childTnLst>
                          </p:cTn>
                        </p:par>
                      </p:childTnLst>
                    </p:cTn>
                  </p:par>
                  <p:par>
                    <p:cTn id="93" fill="hold" nodeType="clickPar">
                      <p:stCondLst>
                        <p:cond delay="indefinite"/>
                      </p:stCondLst>
                      <p:childTnLst>
                        <p:par>
                          <p:cTn id="94" fill="hold" nodeType="withGroup">
                            <p:stCondLst>
                              <p:cond delay="0"/>
                            </p:stCondLst>
                            <p:childTnLst>
                              <p:par>
                                <p:cTn id="95" presetID="21" presetClass="entr" presetSubtype="4" fill="hold" grpId="0" nodeType="clickEffect">
                                  <p:stCondLst>
                                    <p:cond delay="0"/>
                                  </p:stCondLst>
                                  <p:childTnLst>
                                    <p:set>
                                      <p:cBhvr>
                                        <p:cTn id="96" dur="1" fill="hold">
                                          <p:stCondLst>
                                            <p:cond delay="0"/>
                                          </p:stCondLst>
                                        </p:cTn>
                                        <p:tgtEl>
                                          <p:spTgt spid="139312"/>
                                        </p:tgtEl>
                                        <p:attrNameLst>
                                          <p:attrName>style.visibility</p:attrName>
                                        </p:attrNameLst>
                                      </p:cBhvr>
                                      <p:to>
                                        <p:strVal val="visible"/>
                                      </p:to>
                                    </p:set>
                                    <p:animEffect transition="in" filter="wheel(4)">
                                      <p:cBhvr>
                                        <p:cTn id="97" dur="2000"/>
                                        <p:tgtEl>
                                          <p:spTgt spid="139312"/>
                                        </p:tgtEl>
                                      </p:cBhvr>
                                    </p:animEffect>
                                  </p:childTnLst>
                                </p:cTn>
                              </p:par>
                            </p:childTnLst>
                          </p:cTn>
                        </p:par>
                      </p:childTnLst>
                    </p:cTn>
                  </p:par>
                  <p:par>
                    <p:cTn id="98" fill="hold" nodeType="clickPar">
                      <p:stCondLst>
                        <p:cond delay="indefinite"/>
                      </p:stCondLst>
                      <p:childTnLst>
                        <p:par>
                          <p:cTn id="99" fill="hold" nodeType="withGroup">
                            <p:stCondLst>
                              <p:cond delay="0"/>
                            </p:stCondLst>
                            <p:childTnLst>
                              <p:par>
                                <p:cTn id="100" presetID="21" presetClass="entr" presetSubtype="4" fill="hold" nodeType="clickEffect">
                                  <p:stCondLst>
                                    <p:cond delay="0"/>
                                  </p:stCondLst>
                                  <p:childTnLst>
                                    <p:set>
                                      <p:cBhvr>
                                        <p:cTn id="101" dur="1" fill="hold">
                                          <p:stCondLst>
                                            <p:cond delay="0"/>
                                          </p:stCondLst>
                                        </p:cTn>
                                        <p:tgtEl>
                                          <p:spTgt spid="139313"/>
                                        </p:tgtEl>
                                        <p:attrNameLst>
                                          <p:attrName>style.visibility</p:attrName>
                                        </p:attrNameLst>
                                      </p:cBhvr>
                                      <p:to>
                                        <p:strVal val="visible"/>
                                      </p:to>
                                    </p:set>
                                    <p:animEffect transition="in" filter="wheel(4)">
                                      <p:cBhvr>
                                        <p:cTn id="102" dur="2000"/>
                                        <p:tgtEl>
                                          <p:spTgt spid="139313"/>
                                        </p:tgtEl>
                                      </p:cBhvr>
                                    </p:animEffect>
                                  </p:childTnLst>
                                </p:cTn>
                              </p:par>
                            </p:childTnLst>
                          </p:cTn>
                        </p:par>
                      </p:childTnLst>
                    </p:cTn>
                  </p:par>
                  <p:par>
                    <p:cTn id="103" fill="hold" nodeType="clickPar">
                      <p:stCondLst>
                        <p:cond delay="indefinite"/>
                      </p:stCondLst>
                      <p:childTnLst>
                        <p:par>
                          <p:cTn id="104" fill="hold" nodeType="withGroup">
                            <p:stCondLst>
                              <p:cond delay="0"/>
                            </p:stCondLst>
                            <p:childTnLst>
                              <p:par>
                                <p:cTn id="105" presetID="21" presetClass="entr" presetSubtype="4" fill="hold" grpId="0" nodeType="clickEffect">
                                  <p:stCondLst>
                                    <p:cond delay="0"/>
                                  </p:stCondLst>
                                  <p:childTnLst>
                                    <p:set>
                                      <p:cBhvr>
                                        <p:cTn id="106" dur="1" fill="hold">
                                          <p:stCondLst>
                                            <p:cond delay="0"/>
                                          </p:stCondLst>
                                        </p:cTn>
                                        <p:tgtEl>
                                          <p:spTgt spid="139289"/>
                                        </p:tgtEl>
                                        <p:attrNameLst>
                                          <p:attrName>style.visibility</p:attrName>
                                        </p:attrNameLst>
                                      </p:cBhvr>
                                      <p:to>
                                        <p:strVal val="visible"/>
                                      </p:to>
                                    </p:set>
                                    <p:animEffect transition="in" filter="wheel(4)">
                                      <p:cBhvr>
                                        <p:cTn id="107" dur="2000"/>
                                        <p:tgtEl>
                                          <p:spTgt spid="139289"/>
                                        </p:tgtEl>
                                      </p:cBhvr>
                                    </p:animEffect>
                                  </p:childTnLst>
                                </p:cTn>
                              </p:par>
                            </p:childTnLst>
                          </p:cTn>
                        </p:par>
                      </p:childTnLst>
                    </p:cTn>
                  </p:par>
                  <p:par>
                    <p:cTn id="108" fill="hold" nodeType="clickPar">
                      <p:stCondLst>
                        <p:cond delay="indefinite"/>
                      </p:stCondLst>
                      <p:childTnLst>
                        <p:par>
                          <p:cTn id="109" fill="hold" nodeType="withGroup">
                            <p:stCondLst>
                              <p:cond delay="0"/>
                            </p:stCondLst>
                            <p:childTnLst>
                              <p:par>
                                <p:cTn id="110" presetID="21" presetClass="entr" presetSubtype="4" fill="hold" grpId="0" nodeType="clickEffect">
                                  <p:stCondLst>
                                    <p:cond delay="0"/>
                                  </p:stCondLst>
                                  <p:childTnLst>
                                    <p:set>
                                      <p:cBhvr>
                                        <p:cTn id="111" dur="1" fill="hold">
                                          <p:stCondLst>
                                            <p:cond delay="0"/>
                                          </p:stCondLst>
                                        </p:cTn>
                                        <p:tgtEl>
                                          <p:spTgt spid="139394"/>
                                        </p:tgtEl>
                                        <p:attrNameLst>
                                          <p:attrName>style.visibility</p:attrName>
                                        </p:attrNameLst>
                                      </p:cBhvr>
                                      <p:to>
                                        <p:strVal val="visible"/>
                                      </p:to>
                                    </p:set>
                                    <p:animEffect transition="in" filter="wheel(4)">
                                      <p:cBhvr>
                                        <p:cTn id="112" dur="2000"/>
                                        <p:tgtEl>
                                          <p:spTgt spid="139394"/>
                                        </p:tgtEl>
                                      </p:cBhvr>
                                    </p:animEffect>
                                  </p:childTnLst>
                                </p:cTn>
                              </p:par>
                            </p:childTnLst>
                          </p:cTn>
                        </p:par>
                      </p:childTnLst>
                    </p:cTn>
                  </p:par>
                  <p:par>
                    <p:cTn id="113" fill="hold" nodeType="clickPar">
                      <p:stCondLst>
                        <p:cond delay="indefinite"/>
                      </p:stCondLst>
                      <p:childTnLst>
                        <p:par>
                          <p:cTn id="114" fill="hold" nodeType="withGroup">
                            <p:stCondLst>
                              <p:cond delay="0"/>
                            </p:stCondLst>
                            <p:childTnLst>
                              <p:par>
                                <p:cTn id="115" presetID="21" presetClass="entr" presetSubtype="4" fill="hold" grpId="0" nodeType="clickEffect">
                                  <p:stCondLst>
                                    <p:cond delay="0"/>
                                  </p:stCondLst>
                                  <p:childTnLst>
                                    <p:set>
                                      <p:cBhvr>
                                        <p:cTn id="116" dur="1" fill="hold">
                                          <p:stCondLst>
                                            <p:cond delay="0"/>
                                          </p:stCondLst>
                                        </p:cTn>
                                        <p:tgtEl>
                                          <p:spTgt spid="139290"/>
                                        </p:tgtEl>
                                        <p:attrNameLst>
                                          <p:attrName>style.visibility</p:attrName>
                                        </p:attrNameLst>
                                      </p:cBhvr>
                                      <p:to>
                                        <p:strVal val="visible"/>
                                      </p:to>
                                    </p:set>
                                    <p:animEffect transition="in" filter="wheel(4)">
                                      <p:cBhvr>
                                        <p:cTn id="117" dur="2000"/>
                                        <p:tgtEl>
                                          <p:spTgt spid="139290"/>
                                        </p:tgtEl>
                                      </p:cBhvr>
                                    </p:animEffect>
                                  </p:childTnLst>
                                </p:cTn>
                              </p:par>
                            </p:childTnLst>
                          </p:cTn>
                        </p:par>
                      </p:childTnLst>
                    </p:cTn>
                  </p:par>
                  <p:par>
                    <p:cTn id="118" fill="hold" nodeType="clickPar">
                      <p:stCondLst>
                        <p:cond delay="indefinite"/>
                      </p:stCondLst>
                      <p:childTnLst>
                        <p:par>
                          <p:cTn id="119" fill="hold" nodeType="withGroup">
                            <p:stCondLst>
                              <p:cond delay="0"/>
                            </p:stCondLst>
                            <p:childTnLst>
                              <p:par>
                                <p:cTn id="120" presetID="21" presetClass="entr" presetSubtype="4" fill="hold" grpId="0" nodeType="clickEffect">
                                  <p:stCondLst>
                                    <p:cond delay="0"/>
                                  </p:stCondLst>
                                  <p:childTnLst>
                                    <p:set>
                                      <p:cBhvr>
                                        <p:cTn id="121" dur="1" fill="hold">
                                          <p:stCondLst>
                                            <p:cond delay="0"/>
                                          </p:stCondLst>
                                        </p:cTn>
                                        <p:tgtEl>
                                          <p:spTgt spid="139322"/>
                                        </p:tgtEl>
                                        <p:attrNameLst>
                                          <p:attrName>style.visibility</p:attrName>
                                        </p:attrNameLst>
                                      </p:cBhvr>
                                      <p:to>
                                        <p:strVal val="visible"/>
                                      </p:to>
                                    </p:set>
                                    <p:animEffect transition="in" filter="wheel(4)">
                                      <p:cBhvr>
                                        <p:cTn id="122" dur="2000"/>
                                        <p:tgtEl>
                                          <p:spTgt spid="139322"/>
                                        </p:tgtEl>
                                      </p:cBhvr>
                                    </p:animEffect>
                                  </p:childTnLst>
                                </p:cTn>
                              </p:par>
                            </p:childTnLst>
                          </p:cTn>
                        </p:par>
                      </p:childTnLst>
                    </p:cTn>
                  </p:par>
                  <p:par>
                    <p:cTn id="123" fill="hold" nodeType="clickPar">
                      <p:stCondLst>
                        <p:cond delay="indefinite"/>
                      </p:stCondLst>
                      <p:childTnLst>
                        <p:par>
                          <p:cTn id="124" fill="hold" nodeType="withGroup">
                            <p:stCondLst>
                              <p:cond delay="0"/>
                            </p:stCondLst>
                            <p:childTnLst>
                              <p:par>
                                <p:cTn id="125" presetID="21" presetClass="entr" presetSubtype="4" fill="hold" grpId="0" nodeType="clickEffect">
                                  <p:stCondLst>
                                    <p:cond delay="0"/>
                                  </p:stCondLst>
                                  <p:childTnLst>
                                    <p:set>
                                      <p:cBhvr>
                                        <p:cTn id="126" dur="1" fill="hold">
                                          <p:stCondLst>
                                            <p:cond delay="0"/>
                                          </p:stCondLst>
                                        </p:cTn>
                                        <p:tgtEl>
                                          <p:spTgt spid="139323"/>
                                        </p:tgtEl>
                                        <p:attrNameLst>
                                          <p:attrName>style.visibility</p:attrName>
                                        </p:attrNameLst>
                                      </p:cBhvr>
                                      <p:to>
                                        <p:strVal val="visible"/>
                                      </p:to>
                                    </p:set>
                                    <p:animEffect transition="in" filter="wheel(4)">
                                      <p:cBhvr>
                                        <p:cTn id="127" dur="2000"/>
                                        <p:tgtEl>
                                          <p:spTgt spid="139323"/>
                                        </p:tgtEl>
                                      </p:cBhvr>
                                    </p:animEffect>
                                  </p:childTnLst>
                                </p:cTn>
                              </p:par>
                            </p:childTnLst>
                          </p:cTn>
                        </p:par>
                      </p:childTnLst>
                    </p:cTn>
                  </p:par>
                  <p:par>
                    <p:cTn id="128" fill="hold" nodeType="clickPar">
                      <p:stCondLst>
                        <p:cond delay="indefinite"/>
                      </p:stCondLst>
                      <p:childTnLst>
                        <p:par>
                          <p:cTn id="129" fill="hold" nodeType="withGroup">
                            <p:stCondLst>
                              <p:cond delay="0"/>
                            </p:stCondLst>
                            <p:childTnLst>
                              <p:par>
                                <p:cTn id="130" presetID="21" presetClass="entr" presetSubtype="4" fill="hold" grpId="0" nodeType="clickEffect">
                                  <p:stCondLst>
                                    <p:cond delay="0"/>
                                  </p:stCondLst>
                                  <p:childTnLst>
                                    <p:set>
                                      <p:cBhvr>
                                        <p:cTn id="131" dur="1" fill="hold">
                                          <p:stCondLst>
                                            <p:cond delay="0"/>
                                          </p:stCondLst>
                                        </p:cTn>
                                        <p:tgtEl>
                                          <p:spTgt spid="139287"/>
                                        </p:tgtEl>
                                        <p:attrNameLst>
                                          <p:attrName>style.visibility</p:attrName>
                                        </p:attrNameLst>
                                      </p:cBhvr>
                                      <p:to>
                                        <p:strVal val="visible"/>
                                      </p:to>
                                    </p:set>
                                    <p:animEffect transition="in" filter="wheel(4)">
                                      <p:cBhvr>
                                        <p:cTn id="132" dur="2000"/>
                                        <p:tgtEl>
                                          <p:spTgt spid="139287"/>
                                        </p:tgtEl>
                                      </p:cBhvr>
                                    </p:animEffect>
                                  </p:childTnLst>
                                </p:cTn>
                              </p:par>
                            </p:childTnLst>
                          </p:cTn>
                        </p:par>
                      </p:childTnLst>
                    </p:cTn>
                  </p:par>
                  <p:par>
                    <p:cTn id="133" fill="hold" nodeType="clickPar">
                      <p:stCondLst>
                        <p:cond delay="indefinite"/>
                      </p:stCondLst>
                      <p:childTnLst>
                        <p:par>
                          <p:cTn id="134" fill="hold" nodeType="withGroup">
                            <p:stCondLst>
                              <p:cond delay="0"/>
                            </p:stCondLst>
                            <p:childTnLst>
                              <p:par>
                                <p:cTn id="135" presetID="21" presetClass="entr" presetSubtype="4" fill="hold" grpId="0" nodeType="clickEffect">
                                  <p:stCondLst>
                                    <p:cond delay="0"/>
                                  </p:stCondLst>
                                  <p:childTnLst>
                                    <p:set>
                                      <p:cBhvr>
                                        <p:cTn id="136" dur="1" fill="hold">
                                          <p:stCondLst>
                                            <p:cond delay="0"/>
                                          </p:stCondLst>
                                        </p:cTn>
                                        <p:tgtEl>
                                          <p:spTgt spid="139318"/>
                                        </p:tgtEl>
                                        <p:attrNameLst>
                                          <p:attrName>style.visibility</p:attrName>
                                        </p:attrNameLst>
                                      </p:cBhvr>
                                      <p:to>
                                        <p:strVal val="visible"/>
                                      </p:to>
                                    </p:set>
                                    <p:animEffect transition="in" filter="wheel(4)">
                                      <p:cBhvr>
                                        <p:cTn id="137" dur="2000"/>
                                        <p:tgtEl>
                                          <p:spTgt spid="139318"/>
                                        </p:tgtEl>
                                      </p:cBhvr>
                                    </p:animEffect>
                                  </p:childTnLst>
                                </p:cTn>
                              </p:par>
                            </p:childTnLst>
                          </p:cTn>
                        </p:par>
                      </p:childTnLst>
                    </p:cTn>
                  </p:par>
                  <p:par>
                    <p:cTn id="138" fill="hold" nodeType="clickPar">
                      <p:stCondLst>
                        <p:cond delay="indefinite"/>
                      </p:stCondLst>
                      <p:childTnLst>
                        <p:par>
                          <p:cTn id="139" fill="hold" nodeType="withGroup">
                            <p:stCondLst>
                              <p:cond delay="0"/>
                            </p:stCondLst>
                            <p:childTnLst>
                              <p:par>
                                <p:cTn id="140" presetID="21" presetClass="entr" presetSubtype="4" fill="hold" grpId="0" nodeType="clickEffect">
                                  <p:stCondLst>
                                    <p:cond delay="0"/>
                                  </p:stCondLst>
                                  <p:childTnLst>
                                    <p:set>
                                      <p:cBhvr>
                                        <p:cTn id="141" dur="1" fill="hold">
                                          <p:stCondLst>
                                            <p:cond delay="0"/>
                                          </p:stCondLst>
                                        </p:cTn>
                                        <p:tgtEl>
                                          <p:spTgt spid="139319"/>
                                        </p:tgtEl>
                                        <p:attrNameLst>
                                          <p:attrName>style.visibility</p:attrName>
                                        </p:attrNameLst>
                                      </p:cBhvr>
                                      <p:to>
                                        <p:strVal val="visible"/>
                                      </p:to>
                                    </p:set>
                                    <p:animEffect transition="in" filter="wheel(4)">
                                      <p:cBhvr>
                                        <p:cTn id="142" dur="2000"/>
                                        <p:tgtEl>
                                          <p:spTgt spid="139319"/>
                                        </p:tgtEl>
                                      </p:cBhvr>
                                    </p:animEffect>
                                  </p:childTnLst>
                                </p:cTn>
                              </p:par>
                            </p:childTnLst>
                          </p:cTn>
                        </p:par>
                      </p:childTnLst>
                    </p:cTn>
                  </p:par>
                  <p:par>
                    <p:cTn id="143" fill="hold" nodeType="clickPar">
                      <p:stCondLst>
                        <p:cond delay="indefinite"/>
                      </p:stCondLst>
                      <p:childTnLst>
                        <p:par>
                          <p:cTn id="144" fill="hold" nodeType="withGroup">
                            <p:stCondLst>
                              <p:cond delay="0"/>
                            </p:stCondLst>
                            <p:childTnLst>
                              <p:par>
                                <p:cTn id="145" presetID="21" presetClass="entr" presetSubtype="4" fill="hold" grpId="0" nodeType="clickEffect">
                                  <p:stCondLst>
                                    <p:cond delay="0"/>
                                  </p:stCondLst>
                                  <p:childTnLst>
                                    <p:set>
                                      <p:cBhvr>
                                        <p:cTn id="146" dur="1" fill="hold">
                                          <p:stCondLst>
                                            <p:cond delay="0"/>
                                          </p:stCondLst>
                                        </p:cTn>
                                        <p:tgtEl>
                                          <p:spTgt spid="139320"/>
                                        </p:tgtEl>
                                        <p:attrNameLst>
                                          <p:attrName>style.visibility</p:attrName>
                                        </p:attrNameLst>
                                      </p:cBhvr>
                                      <p:to>
                                        <p:strVal val="visible"/>
                                      </p:to>
                                    </p:set>
                                    <p:animEffect transition="in" filter="wheel(4)">
                                      <p:cBhvr>
                                        <p:cTn id="147" dur="2000"/>
                                        <p:tgtEl>
                                          <p:spTgt spid="139320"/>
                                        </p:tgtEl>
                                      </p:cBhvr>
                                    </p:animEffect>
                                  </p:childTnLst>
                                </p:cTn>
                              </p:par>
                            </p:childTnLst>
                          </p:cTn>
                        </p:par>
                      </p:childTnLst>
                    </p:cTn>
                  </p:par>
                  <p:par>
                    <p:cTn id="148" fill="hold" nodeType="clickPar">
                      <p:stCondLst>
                        <p:cond delay="indefinite"/>
                      </p:stCondLst>
                      <p:childTnLst>
                        <p:par>
                          <p:cTn id="149" fill="hold" nodeType="withGroup">
                            <p:stCondLst>
                              <p:cond delay="0"/>
                            </p:stCondLst>
                            <p:childTnLst>
                              <p:par>
                                <p:cTn id="150" presetID="21" presetClass="entr" presetSubtype="4" fill="hold" grpId="0" nodeType="clickEffect">
                                  <p:stCondLst>
                                    <p:cond delay="0"/>
                                  </p:stCondLst>
                                  <p:childTnLst>
                                    <p:set>
                                      <p:cBhvr>
                                        <p:cTn id="151" dur="1" fill="hold">
                                          <p:stCondLst>
                                            <p:cond delay="0"/>
                                          </p:stCondLst>
                                        </p:cTn>
                                        <p:tgtEl>
                                          <p:spTgt spid="139321"/>
                                        </p:tgtEl>
                                        <p:attrNameLst>
                                          <p:attrName>style.visibility</p:attrName>
                                        </p:attrNameLst>
                                      </p:cBhvr>
                                      <p:to>
                                        <p:strVal val="visible"/>
                                      </p:to>
                                    </p:set>
                                    <p:animEffect transition="in" filter="wheel(4)">
                                      <p:cBhvr>
                                        <p:cTn id="152" dur="2000"/>
                                        <p:tgtEl>
                                          <p:spTgt spid="139321"/>
                                        </p:tgtEl>
                                      </p:cBhvr>
                                    </p:animEffect>
                                  </p:childTnLst>
                                </p:cTn>
                              </p:par>
                            </p:childTnLst>
                          </p:cTn>
                        </p:par>
                      </p:childTnLst>
                    </p:cTn>
                  </p:par>
                  <p:par>
                    <p:cTn id="153" fill="hold" nodeType="clickPar">
                      <p:stCondLst>
                        <p:cond delay="indefinite"/>
                      </p:stCondLst>
                      <p:childTnLst>
                        <p:par>
                          <p:cTn id="154" fill="hold" nodeType="withGroup">
                            <p:stCondLst>
                              <p:cond delay="0"/>
                            </p:stCondLst>
                            <p:childTnLst>
                              <p:par>
                                <p:cTn id="155" presetID="21" presetClass="entr" presetSubtype="4" fill="hold" grpId="0" nodeType="clickEffect">
                                  <p:stCondLst>
                                    <p:cond delay="0"/>
                                  </p:stCondLst>
                                  <p:childTnLst>
                                    <p:set>
                                      <p:cBhvr>
                                        <p:cTn id="156" dur="1" fill="hold">
                                          <p:stCondLst>
                                            <p:cond delay="0"/>
                                          </p:stCondLst>
                                        </p:cTn>
                                        <p:tgtEl>
                                          <p:spTgt spid="139324"/>
                                        </p:tgtEl>
                                        <p:attrNameLst>
                                          <p:attrName>style.visibility</p:attrName>
                                        </p:attrNameLst>
                                      </p:cBhvr>
                                      <p:to>
                                        <p:strVal val="visible"/>
                                      </p:to>
                                    </p:set>
                                    <p:animEffect transition="in" filter="wheel(4)">
                                      <p:cBhvr>
                                        <p:cTn id="157" dur="2000"/>
                                        <p:tgtEl>
                                          <p:spTgt spid="139324"/>
                                        </p:tgtEl>
                                      </p:cBhvr>
                                    </p:animEffect>
                                  </p:childTnLst>
                                </p:cTn>
                              </p:par>
                            </p:childTnLst>
                          </p:cTn>
                        </p:par>
                      </p:childTnLst>
                    </p:cTn>
                  </p:par>
                  <p:par>
                    <p:cTn id="158" fill="hold" nodeType="clickPar">
                      <p:stCondLst>
                        <p:cond delay="indefinite"/>
                      </p:stCondLst>
                      <p:childTnLst>
                        <p:par>
                          <p:cTn id="159" fill="hold" nodeType="withGroup">
                            <p:stCondLst>
                              <p:cond delay="0"/>
                            </p:stCondLst>
                            <p:childTnLst>
                              <p:par>
                                <p:cTn id="160" presetID="21" presetClass="entr" presetSubtype="4" fill="hold" grpId="0" nodeType="clickEffect">
                                  <p:stCondLst>
                                    <p:cond delay="0"/>
                                  </p:stCondLst>
                                  <p:childTnLst>
                                    <p:set>
                                      <p:cBhvr>
                                        <p:cTn id="161" dur="1" fill="hold">
                                          <p:stCondLst>
                                            <p:cond delay="0"/>
                                          </p:stCondLst>
                                        </p:cTn>
                                        <p:tgtEl>
                                          <p:spTgt spid="139325"/>
                                        </p:tgtEl>
                                        <p:attrNameLst>
                                          <p:attrName>style.visibility</p:attrName>
                                        </p:attrNameLst>
                                      </p:cBhvr>
                                      <p:to>
                                        <p:strVal val="visible"/>
                                      </p:to>
                                    </p:set>
                                    <p:animEffect transition="in" filter="wheel(4)">
                                      <p:cBhvr>
                                        <p:cTn id="162" dur="2000"/>
                                        <p:tgtEl>
                                          <p:spTgt spid="139325"/>
                                        </p:tgtEl>
                                      </p:cBhvr>
                                    </p:animEffect>
                                  </p:childTnLst>
                                </p:cTn>
                              </p:par>
                            </p:childTnLst>
                          </p:cTn>
                        </p:par>
                      </p:childTnLst>
                    </p:cTn>
                  </p:par>
                  <p:par>
                    <p:cTn id="163" fill="hold" nodeType="clickPar">
                      <p:stCondLst>
                        <p:cond delay="indefinite"/>
                      </p:stCondLst>
                      <p:childTnLst>
                        <p:par>
                          <p:cTn id="164" fill="hold" nodeType="withGroup">
                            <p:stCondLst>
                              <p:cond delay="0"/>
                            </p:stCondLst>
                            <p:childTnLst>
                              <p:par>
                                <p:cTn id="165" presetID="21" presetClass="entr" presetSubtype="4" fill="hold" grpId="0" nodeType="clickEffect">
                                  <p:stCondLst>
                                    <p:cond delay="0"/>
                                  </p:stCondLst>
                                  <p:childTnLst>
                                    <p:set>
                                      <p:cBhvr>
                                        <p:cTn id="166" dur="1" fill="hold">
                                          <p:stCondLst>
                                            <p:cond delay="0"/>
                                          </p:stCondLst>
                                        </p:cTn>
                                        <p:tgtEl>
                                          <p:spTgt spid="139326"/>
                                        </p:tgtEl>
                                        <p:attrNameLst>
                                          <p:attrName>style.visibility</p:attrName>
                                        </p:attrNameLst>
                                      </p:cBhvr>
                                      <p:to>
                                        <p:strVal val="visible"/>
                                      </p:to>
                                    </p:set>
                                    <p:animEffect transition="in" filter="wheel(4)">
                                      <p:cBhvr>
                                        <p:cTn id="167" dur="2000"/>
                                        <p:tgtEl>
                                          <p:spTgt spid="139326"/>
                                        </p:tgtEl>
                                      </p:cBhvr>
                                    </p:animEffect>
                                  </p:childTnLst>
                                </p:cTn>
                              </p:par>
                            </p:childTnLst>
                          </p:cTn>
                        </p:par>
                      </p:childTnLst>
                    </p:cTn>
                  </p:par>
                  <p:par>
                    <p:cTn id="168" fill="hold" nodeType="clickPar">
                      <p:stCondLst>
                        <p:cond delay="indefinite"/>
                      </p:stCondLst>
                      <p:childTnLst>
                        <p:par>
                          <p:cTn id="169" fill="hold" nodeType="withGroup">
                            <p:stCondLst>
                              <p:cond delay="0"/>
                            </p:stCondLst>
                            <p:childTnLst>
                              <p:par>
                                <p:cTn id="170" presetID="21" presetClass="entr" presetSubtype="4" fill="hold" nodeType="clickEffect">
                                  <p:stCondLst>
                                    <p:cond delay="0"/>
                                  </p:stCondLst>
                                  <p:childTnLst>
                                    <p:set>
                                      <p:cBhvr>
                                        <p:cTn id="171" dur="1" fill="hold">
                                          <p:stCondLst>
                                            <p:cond delay="0"/>
                                          </p:stCondLst>
                                        </p:cTn>
                                        <p:tgtEl>
                                          <p:spTgt spid="139327"/>
                                        </p:tgtEl>
                                        <p:attrNameLst>
                                          <p:attrName>style.visibility</p:attrName>
                                        </p:attrNameLst>
                                      </p:cBhvr>
                                      <p:to>
                                        <p:strVal val="visible"/>
                                      </p:to>
                                    </p:set>
                                    <p:animEffect transition="in" filter="wheel(4)">
                                      <p:cBhvr>
                                        <p:cTn id="172" dur="2000"/>
                                        <p:tgtEl>
                                          <p:spTgt spid="139327"/>
                                        </p:tgtEl>
                                      </p:cBhvr>
                                    </p:animEffect>
                                  </p:childTnLst>
                                </p:cTn>
                              </p:par>
                            </p:childTnLst>
                          </p:cTn>
                        </p:par>
                      </p:childTnLst>
                    </p:cTn>
                  </p:par>
                  <p:par>
                    <p:cTn id="173" fill="hold" nodeType="clickPar">
                      <p:stCondLst>
                        <p:cond delay="indefinite"/>
                      </p:stCondLst>
                      <p:childTnLst>
                        <p:par>
                          <p:cTn id="174" fill="hold" nodeType="withGroup">
                            <p:stCondLst>
                              <p:cond delay="0"/>
                            </p:stCondLst>
                            <p:childTnLst>
                              <p:par>
                                <p:cTn id="175" presetID="21" presetClass="entr" presetSubtype="4" fill="hold" nodeType="clickEffect">
                                  <p:stCondLst>
                                    <p:cond delay="0"/>
                                  </p:stCondLst>
                                  <p:childTnLst>
                                    <p:set>
                                      <p:cBhvr>
                                        <p:cTn id="176" dur="1" fill="hold">
                                          <p:stCondLst>
                                            <p:cond delay="0"/>
                                          </p:stCondLst>
                                        </p:cTn>
                                        <p:tgtEl>
                                          <p:spTgt spid="139335"/>
                                        </p:tgtEl>
                                        <p:attrNameLst>
                                          <p:attrName>style.visibility</p:attrName>
                                        </p:attrNameLst>
                                      </p:cBhvr>
                                      <p:to>
                                        <p:strVal val="visible"/>
                                      </p:to>
                                    </p:set>
                                    <p:animEffect transition="in" filter="wheel(4)">
                                      <p:cBhvr>
                                        <p:cTn id="177" dur="2000"/>
                                        <p:tgtEl>
                                          <p:spTgt spid="139335"/>
                                        </p:tgtEl>
                                      </p:cBhvr>
                                    </p:animEffect>
                                  </p:childTnLst>
                                </p:cTn>
                              </p:par>
                            </p:childTnLst>
                          </p:cTn>
                        </p:par>
                      </p:childTnLst>
                    </p:cTn>
                  </p:par>
                  <p:par>
                    <p:cTn id="178" fill="hold" nodeType="clickPar">
                      <p:stCondLst>
                        <p:cond delay="indefinite"/>
                      </p:stCondLst>
                      <p:childTnLst>
                        <p:par>
                          <p:cTn id="179" fill="hold" nodeType="withGroup">
                            <p:stCondLst>
                              <p:cond delay="0"/>
                            </p:stCondLst>
                            <p:childTnLst>
                              <p:par>
                                <p:cTn id="180" presetID="21" presetClass="entr" presetSubtype="4" fill="hold" grpId="0" nodeType="clickEffect">
                                  <p:stCondLst>
                                    <p:cond delay="0"/>
                                  </p:stCondLst>
                                  <p:childTnLst>
                                    <p:set>
                                      <p:cBhvr>
                                        <p:cTn id="181" dur="1" fill="hold">
                                          <p:stCondLst>
                                            <p:cond delay="0"/>
                                          </p:stCondLst>
                                        </p:cTn>
                                        <p:tgtEl>
                                          <p:spTgt spid="139395"/>
                                        </p:tgtEl>
                                        <p:attrNameLst>
                                          <p:attrName>style.visibility</p:attrName>
                                        </p:attrNameLst>
                                      </p:cBhvr>
                                      <p:to>
                                        <p:strVal val="visible"/>
                                      </p:to>
                                    </p:set>
                                    <p:animEffect transition="in" filter="wheel(4)">
                                      <p:cBhvr>
                                        <p:cTn id="182" dur="2000"/>
                                        <p:tgtEl>
                                          <p:spTgt spid="139395"/>
                                        </p:tgtEl>
                                      </p:cBhvr>
                                    </p:animEffect>
                                  </p:childTnLst>
                                </p:cTn>
                              </p:par>
                            </p:childTnLst>
                          </p:cTn>
                        </p:par>
                      </p:childTnLst>
                    </p:cTn>
                  </p:par>
                  <p:par>
                    <p:cTn id="183" fill="hold" nodeType="clickPar">
                      <p:stCondLst>
                        <p:cond delay="indefinite"/>
                      </p:stCondLst>
                      <p:childTnLst>
                        <p:par>
                          <p:cTn id="184" fill="hold" nodeType="withGroup">
                            <p:stCondLst>
                              <p:cond delay="0"/>
                            </p:stCondLst>
                            <p:childTnLst>
                              <p:par>
                                <p:cTn id="185" presetID="21" presetClass="entr" presetSubtype="4" fill="hold" nodeType="clickEffect">
                                  <p:stCondLst>
                                    <p:cond delay="0"/>
                                  </p:stCondLst>
                                  <p:childTnLst>
                                    <p:set>
                                      <p:cBhvr>
                                        <p:cTn id="186" dur="1" fill="hold">
                                          <p:stCondLst>
                                            <p:cond delay="0"/>
                                          </p:stCondLst>
                                        </p:cTn>
                                        <p:tgtEl>
                                          <p:spTgt spid="139397"/>
                                        </p:tgtEl>
                                        <p:attrNameLst>
                                          <p:attrName>style.visibility</p:attrName>
                                        </p:attrNameLst>
                                      </p:cBhvr>
                                      <p:to>
                                        <p:strVal val="visible"/>
                                      </p:to>
                                    </p:set>
                                    <p:animEffect transition="in" filter="wheel(4)">
                                      <p:cBhvr>
                                        <p:cTn id="187" dur="2000"/>
                                        <p:tgtEl>
                                          <p:spTgt spid="139397"/>
                                        </p:tgtEl>
                                      </p:cBhvr>
                                    </p:animEffect>
                                  </p:childTnLst>
                                </p:cTn>
                              </p:par>
                            </p:childTnLst>
                          </p:cTn>
                        </p:par>
                      </p:childTnLst>
                    </p:cTn>
                  </p:par>
                  <p:par>
                    <p:cTn id="188" fill="hold" nodeType="clickPar">
                      <p:stCondLst>
                        <p:cond delay="indefinite"/>
                      </p:stCondLst>
                      <p:childTnLst>
                        <p:par>
                          <p:cTn id="189" fill="hold" nodeType="withGroup">
                            <p:stCondLst>
                              <p:cond delay="0"/>
                            </p:stCondLst>
                            <p:childTnLst>
                              <p:par>
                                <p:cTn id="190" presetID="21" presetClass="entr" presetSubtype="4" fill="hold" grpId="0" nodeType="clickEffect">
                                  <p:stCondLst>
                                    <p:cond delay="0"/>
                                  </p:stCondLst>
                                  <p:childTnLst>
                                    <p:set>
                                      <p:cBhvr>
                                        <p:cTn id="191" dur="1" fill="hold">
                                          <p:stCondLst>
                                            <p:cond delay="0"/>
                                          </p:stCondLst>
                                        </p:cTn>
                                        <p:tgtEl>
                                          <p:spTgt spid="139338"/>
                                        </p:tgtEl>
                                        <p:attrNameLst>
                                          <p:attrName>style.visibility</p:attrName>
                                        </p:attrNameLst>
                                      </p:cBhvr>
                                      <p:to>
                                        <p:strVal val="visible"/>
                                      </p:to>
                                    </p:set>
                                    <p:animEffect transition="in" filter="wheel(4)">
                                      <p:cBhvr>
                                        <p:cTn id="192" dur="2000"/>
                                        <p:tgtEl>
                                          <p:spTgt spid="139338"/>
                                        </p:tgtEl>
                                      </p:cBhvr>
                                    </p:animEffect>
                                  </p:childTnLst>
                                </p:cTn>
                              </p:par>
                            </p:childTnLst>
                          </p:cTn>
                        </p:par>
                      </p:childTnLst>
                    </p:cTn>
                  </p:par>
                  <p:par>
                    <p:cTn id="193" fill="hold" nodeType="clickPar">
                      <p:stCondLst>
                        <p:cond delay="indefinite"/>
                      </p:stCondLst>
                      <p:childTnLst>
                        <p:par>
                          <p:cTn id="194" fill="hold" nodeType="withGroup">
                            <p:stCondLst>
                              <p:cond delay="0"/>
                            </p:stCondLst>
                            <p:childTnLst>
                              <p:par>
                                <p:cTn id="195" presetID="21" presetClass="entr" presetSubtype="4" fill="hold" grpId="0" nodeType="clickEffect">
                                  <p:stCondLst>
                                    <p:cond delay="0"/>
                                  </p:stCondLst>
                                  <p:childTnLst>
                                    <p:set>
                                      <p:cBhvr>
                                        <p:cTn id="196" dur="1" fill="hold">
                                          <p:stCondLst>
                                            <p:cond delay="0"/>
                                          </p:stCondLst>
                                        </p:cTn>
                                        <p:tgtEl>
                                          <p:spTgt spid="139348"/>
                                        </p:tgtEl>
                                        <p:attrNameLst>
                                          <p:attrName>style.visibility</p:attrName>
                                        </p:attrNameLst>
                                      </p:cBhvr>
                                      <p:to>
                                        <p:strVal val="visible"/>
                                      </p:to>
                                    </p:set>
                                    <p:animEffect transition="in" filter="wheel(4)">
                                      <p:cBhvr>
                                        <p:cTn id="197" dur="2000"/>
                                        <p:tgtEl>
                                          <p:spTgt spid="139348"/>
                                        </p:tgtEl>
                                      </p:cBhvr>
                                    </p:animEffect>
                                  </p:childTnLst>
                                </p:cTn>
                              </p:par>
                            </p:childTnLst>
                          </p:cTn>
                        </p:par>
                      </p:childTnLst>
                    </p:cTn>
                  </p:par>
                  <p:par>
                    <p:cTn id="198" fill="hold" nodeType="clickPar">
                      <p:stCondLst>
                        <p:cond delay="indefinite"/>
                      </p:stCondLst>
                      <p:childTnLst>
                        <p:par>
                          <p:cTn id="199" fill="hold" nodeType="withGroup">
                            <p:stCondLst>
                              <p:cond delay="0"/>
                            </p:stCondLst>
                            <p:childTnLst>
                              <p:par>
                                <p:cTn id="200" presetID="21" presetClass="entr" presetSubtype="4" fill="hold" grpId="0" nodeType="clickEffect">
                                  <p:stCondLst>
                                    <p:cond delay="0"/>
                                  </p:stCondLst>
                                  <p:childTnLst>
                                    <p:set>
                                      <p:cBhvr>
                                        <p:cTn id="201" dur="1" fill="hold">
                                          <p:stCondLst>
                                            <p:cond delay="0"/>
                                          </p:stCondLst>
                                        </p:cTn>
                                        <p:tgtEl>
                                          <p:spTgt spid="139349"/>
                                        </p:tgtEl>
                                        <p:attrNameLst>
                                          <p:attrName>style.visibility</p:attrName>
                                        </p:attrNameLst>
                                      </p:cBhvr>
                                      <p:to>
                                        <p:strVal val="visible"/>
                                      </p:to>
                                    </p:set>
                                    <p:animEffect transition="in" filter="wheel(4)">
                                      <p:cBhvr>
                                        <p:cTn id="202" dur="2000"/>
                                        <p:tgtEl>
                                          <p:spTgt spid="139349"/>
                                        </p:tgtEl>
                                      </p:cBhvr>
                                    </p:animEffect>
                                  </p:childTnLst>
                                </p:cTn>
                              </p:par>
                            </p:childTnLst>
                          </p:cTn>
                        </p:par>
                      </p:childTnLst>
                    </p:cTn>
                  </p:par>
                  <p:par>
                    <p:cTn id="203" fill="hold" nodeType="clickPar">
                      <p:stCondLst>
                        <p:cond delay="indefinite"/>
                      </p:stCondLst>
                      <p:childTnLst>
                        <p:par>
                          <p:cTn id="204" fill="hold" nodeType="withGroup">
                            <p:stCondLst>
                              <p:cond delay="0"/>
                            </p:stCondLst>
                            <p:childTnLst>
                              <p:par>
                                <p:cTn id="205" presetID="21" presetClass="entr" presetSubtype="4" fill="hold" grpId="0" nodeType="clickEffect">
                                  <p:stCondLst>
                                    <p:cond delay="0"/>
                                  </p:stCondLst>
                                  <p:childTnLst>
                                    <p:set>
                                      <p:cBhvr>
                                        <p:cTn id="206" dur="1" fill="hold">
                                          <p:stCondLst>
                                            <p:cond delay="0"/>
                                          </p:stCondLst>
                                        </p:cTn>
                                        <p:tgtEl>
                                          <p:spTgt spid="139339"/>
                                        </p:tgtEl>
                                        <p:attrNameLst>
                                          <p:attrName>style.visibility</p:attrName>
                                        </p:attrNameLst>
                                      </p:cBhvr>
                                      <p:to>
                                        <p:strVal val="visible"/>
                                      </p:to>
                                    </p:set>
                                    <p:animEffect transition="in" filter="wheel(4)">
                                      <p:cBhvr>
                                        <p:cTn id="207" dur="2000"/>
                                        <p:tgtEl>
                                          <p:spTgt spid="139339"/>
                                        </p:tgtEl>
                                      </p:cBhvr>
                                    </p:animEffect>
                                  </p:childTnLst>
                                </p:cTn>
                              </p:par>
                            </p:childTnLst>
                          </p:cTn>
                        </p:par>
                      </p:childTnLst>
                    </p:cTn>
                  </p:par>
                  <p:par>
                    <p:cTn id="208" fill="hold" nodeType="clickPar">
                      <p:stCondLst>
                        <p:cond delay="indefinite"/>
                      </p:stCondLst>
                      <p:childTnLst>
                        <p:par>
                          <p:cTn id="209" fill="hold" nodeType="withGroup">
                            <p:stCondLst>
                              <p:cond delay="0"/>
                            </p:stCondLst>
                            <p:childTnLst>
                              <p:par>
                                <p:cTn id="210" presetID="21" presetClass="entr" presetSubtype="4" fill="hold" nodeType="clickEffect">
                                  <p:stCondLst>
                                    <p:cond delay="0"/>
                                  </p:stCondLst>
                                  <p:childTnLst>
                                    <p:set>
                                      <p:cBhvr>
                                        <p:cTn id="211" dur="1" fill="hold">
                                          <p:stCondLst>
                                            <p:cond delay="0"/>
                                          </p:stCondLst>
                                        </p:cTn>
                                        <p:tgtEl>
                                          <p:spTgt spid="139340"/>
                                        </p:tgtEl>
                                        <p:attrNameLst>
                                          <p:attrName>style.visibility</p:attrName>
                                        </p:attrNameLst>
                                      </p:cBhvr>
                                      <p:to>
                                        <p:strVal val="visible"/>
                                      </p:to>
                                    </p:set>
                                    <p:animEffect transition="in" filter="wheel(4)">
                                      <p:cBhvr>
                                        <p:cTn id="212" dur="2000"/>
                                        <p:tgtEl>
                                          <p:spTgt spid="139340"/>
                                        </p:tgtEl>
                                      </p:cBhvr>
                                    </p:animEffect>
                                  </p:childTnLst>
                                </p:cTn>
                              </p:par>
                            </p:childTnLst>
                          </p:cTn>
                        </p:par>
                      </p:childTnLst>
                    </p:cTn>
                  </p:par>
                  <p:par>
                    <p:cTn id="213" fill="hold" nodeType="clickPar">
                      <p:stCondLst>
                        <p:cond delay="indefinite"/>
                      </p:stCondLst>
                      <p:childTnLst>
                        <p:par>
                          <p:cTn id="214" fill="hold" nodeType="withGroup">
                            <p:stCondLst>
                              <p:cond delay="0"/>
                            </p:stCondLst>
                            <p:childTnLst>
                              <p:par>
                                <p:cTn id="215" presetID="21" presetClass="entr" presetSubtype="4" fill="hold" grpId="0" nodeType="clickEffect">
                                  <p:stCondLst>
                                    <p:cond delay="0"/>
                                  </p:stCondLst>
                                  <p:childTnLst>
                                    <p:set>
                                      <p:cBhvr>
                                        <p:cTn id="216" dur="1" fill="hold">
                                          <p:stCondLst>
                                            <p:cond delay="0"/>
                                          </p:stCondLst>
                                        </p:cTn>
                                        <p:tgtEl>
                                          <p:spTgt spid="139347"/>
                                        </p:tgtEl>
                                        <p:attrNameLst>
                                          <p:attrName>style.visibility</p:attrName>
                                        </p:attrNameLst>
                                      </p:cBhvr>
                                      <p:to>
                                        <p:strVal val="visible"/>
                                      </p:to>
                                    </p:set>
                                    <p:animEffect transition="in" filter="wheel(4)">
                                      <p:cBhvr>
                                        <p:cTn id="217" dur="2000"/>
                                        <p:tgtEl>
                                          <p:spTgt spid="139347"/>
                                        </p:tgtEl>
                                      </p:cBhvr>
                                    </p:animEffect>
                                  </p:childTnLst>
                                </p:cTn>
                              </p:par>
                            </p:childTnLst>
                          </p:cTn>
                        </p:par>
                      </p:childTnLst>
                    </p:cTn>
                  </p:par>
                  <p:par>
                    <p:cTn id="218" fill="hold" nodeType="clickPar">
                      <p:stCondLst>
                        <p:cond delay="indefinite"/>
                      </p:stCondLst>
                      <p:childTnLst>
                        <p:par>
                          <p:cTn id="219" fill="hold" nodeType="withGroup">
                            <p:stCondLst>
                              <p:cond delay="0"/>
                            </p:stCondLst>
                            <p:childTnLst>
                              <p:par>
                                <p:cTn id="220" presetID="21" presetClass="entr" presetSubtype="4" fill="hold" grpId="0" nodeType="clickEffect">
                                  <p:stCondLst>
                                    <p:cond delay="0"/>
                                  </p:stCondLst>
                                  <p:childTnLst>
                                    <p:set>
                                      <p:cBhvr>
                                        <p:cTn id="221" dur="1" fill="hold">
                                          <p:stCondLst>
                                            <p:cond delay="0"/>
                                          </p:stCondLst>
                                        </p:cTn>
                                        <p:tgtEl>
                                          <p:spTgt spid="139350"/>
                                        </p:tgtEl>
                                        <p:attrNameLst>
                                          <p:attrName>style.visibility</p:attrName>
                                        </p:attrNameLst>
                                      </p:cBhvr>
                                      <p:to>
                                        <p:strVal val="visible"/>
                                      </p:to>
                                    </p:set>
                                    <p:animEffect transition="in" filter="wheel(4)">
                                      <p:cBhvr>
                                        <p:cTn id="222" dur="2000"/>
                                        <p:tgtEl>
                                          <p:spTgt spid="139350"/>
                                        </p:tgtEl>
                                      </p:cBhvr>
                                    </p:animEffect>
                                  </p:childTnLst>
                                </p:cTn>
                              </p:par>
                            </p:childTnLst>
                          </p:cTn>
                        </p:par>
                      </p:childTnLst>
                    </p:cTn>
                  </p:par>
                  <p:par>
                    <p:cTn id="223" fill="hold" nodeType="clickPar">
                      <p:stCondLst>
                        <p:cond delay="indefinite"/>
                      </p:stCondLst>
                      <p:childTnLst>
                        <p:par>
                          <p:cTn id="224" fill="hold" nodeType="withGroup">
                            <p:stCondLst>
                              <p:cond delay="0"/>
                            </p:stCondLst>
                            <p:childTnLst>
                              <p:par>
                                <p:cTn id="225" presetID="21" presetClass="entr" presetSubtype="4" fill="hold" grpId="0" nodeType="clickEffect">
                                  <p:stCondLst>
                                    <p:cond delay="0"/>
                                  </p:stCondLst>
                                  <p:childTnLst>
                                    <p:set>
                                      <p:cBhvr>
                                        <p:cTn id="226" dur="1" fill="hold">
                                          <p:stCondLst>
                                            <p:cond delay="0"/>
                                          </p:stCondLst>
                                        </p:cTn>
                                        <p:tgtEl>
                                          <p:spTgt spid="139396"/>
                                        </p:tgtEl>
                                        <p:attrNameLst>
                                          <p:attrName>style.visibility</p:attrName>
                                        </p:attrNameLst>
                                      </p:cBhvr>
                                      <p:to>
                                        <p:strVal val="visible"/>
                                      </p:to>
                                    </p:set>
                                    <p:animEffect transition="in" filter="wheel(4)">
                                      <p:cBhvr>
                                        <p:cTn id="227" dur="2000"/>
                                        <p:tgtEl>
                                          <p:spTgt spid="139396"/>
                                        </p:tgtEl>
                                      </p:cBhvr>
                                    </p:animEffect>
                                  </p:childTnLst>
                                </p:cTn>
                              </p:par>
                            </p:childTnLst>
                          </p:cTn>
                        </p:par>
                      </p:childTnLst>
                    </p:cTn>
                  </p:par>
                  <p:par>
                    <p:cTn id="228" fill="hold" nodeType="clickPar">
                      <p:stCondLst>
                        <p:cond delay="indefinite"/>
                      </p:stCondLst>
                      <p:childTnLst>
                        <p:par>
                          <p:cTn id="229" fill="hold" nodeType="withGroup">
                            <p:stCondLst>
                              <p:cond delay="0"/>
                            </p:stCondLst>
                            <p:childTnLst>
                              <p:par>
                                <p:cTn id="230" presetID="21" presetClass="entr" presetSubtype="4" fill="hold" grpId="0" nodeType="clickEffect">
                                  <p:stCondLst>
                                    <p:cond delay="0"/>
                                  </p:stCondLst>
                                  <p:childTnLst>
                                    <p:set>
                                      <p:cBhvr>
                                        <p:cTn id="231" dur="1" fill="hold">
                                          <p:stCondLst>
                                            <p:cond delay="0"/>
                                          </p:stCondLst>
                                        </p:cTn>
                                        <p:tgtEl>
                                          <p:spTgt spid="139400"/>
                                        </p:tgtEl>
                                        <p:attrNameLst>
                                          <p:attrName>style.visibility</p:attrName>
                                        </p:attrNameLst>
                                      </p:cBhvr>
                                      <p:to>
                                        <p:strVal val="visible"/>
                                      </p:to>
                                    </p:set>
                                    <p:animEffect transition="in" filter="wheel(4)">
                                      <p:cBhvr>
                                        <p:cTn id="232" dur="2000"/>
                                        <p:tgtEl>
                                          <p:spTgt spid="139400"/>
                                        </p:tgtEl>
                                      </p:cBhvr>
                                    </p:animEffect>
                                  </p:childTnLst>
                                </p:cTn>
                              </p:par>
                            </p:childTnLst>
                          </p:cTn>
                        </p:par>
                      </p:childTnLst>
                    </p:cTn>
                  </p:par>
                  <p:par>
                    <p:cTn id="233" fill="hold" nodeType="clickPar">
                      <p:stCondLst>
                        <p:cond delay="indefinite"/>
                      </p:stCondLst>
                      <p:childTnLst>
                        <p:par>
                          <p:cTn id="234" fill="hold" nodeType="withGroup">
                            <p:stCondLst>
                              <p:cond delay="0"/>
                            </p:stCondLst>
                            <p:childTnLst>
                              <p:par>
                                <p:cTn id="235" presetID="21" presetClass="entr" presetSubtype="4" fill="hold" grpId="0" nodeType="clickEffect">
                                  <p:stCondLst>
                                    <p:cond delay="0"/>
                                  </p:stCondLst>
                                  <p:childTnLst>
                                    <p:set>
                                      <p:cBhvr>
                                        <p:cTn id="236" dur="1" fill="hold">
                                          <p:stCondLst>
                                            <p:cond delay="0"/>
                                          </p:stCondLst>
                                        </p:cTn>
                                        <p:tgtEl>
                                          <p:spTgt spid="139401"/>
                                        </p:tgtEl>
                                        <p:attrNameLst>
                                          <p:attrName>style.visibility</p:attrName>
                                        </p:attrNameLst>
                                      </p:cBhvr>
                                      <p:to>
                                        <p:strVal val="visible"/>
                                      </p:to>
                                    </p:set>
                                    <p:animEffect transition="in" filter="wheel(4)">
                                      <p:cBhvr>
                                        <p:cTn id="237" dur="2000"/>
                                        <p:tgtEl>
                                          <p:spTgt spid="139401"/>
                                        </p:tgtEl>
                                      </p:cBhvr>
                                    </p:animEffect>
                                  </p:childTnLst>
                                </p:cTn>
                              </p:par>
                            </p:childTnLst>
                          </p:cTn>
                        </p:par>
                      </p:childTnLst>
                    </p:cTn>
                  </p:par>
                  <p:par>
                    <p:cTn id="238" fill="hold" nodeType="clickPar">
                      <p:stCondLst>
                        <p:cond delay="indefinite"/>
                      </p:stCondLst>
                      <p:childTnLst>
                        <p:par>
                          <p:cTn id="239" fill="hold" nodeType="withGroup">
                            <p:stCondLst>
                              <p:cond delay="0"/>
                            </p:stCondLst>
                            <p:childTnLst>
                              <p:par>
                                <p:cTn id="240" presetID="21" presetClass="entr" presetSubtype="4" fill="hold" grpId="0" nodeType="clickEffect">
                                  <p:stCondLst>
                                    <p:cond delay="0"/>
                                  </p:stCondLst>
                                  <p:childTnLst>
                                    <p:set>
                                      <p:cBhvr>
                                        <p:cTn id="241" dur="1" fill="hold">
                                          <p:stCondLst>
                                            <p:cond delay="0"/>
                                          </p:stCondLst>
                                        </p:cTn>
                                        <p:tgtEl>
                                          <p:spTgt spid="139351"/>
                                        </p:tgtEl>
                                        <p:attrNameLst>
                                          <p:attrName>style.visibility</p:attrName>
                                        </p:attrNameLst>
                                      </p:cBhvr>
                                      <p:to>
                                        <p:strVal val="visible"/>
                                      </p:to>
                                    </p:set>
                                    <p:animEffect transition="in" filter="wheel(4)">
                                      <p:cBhvr>
                                        <p:cTn id="242" dur="2000"/>
                                        <p:tgtEl>
                                          <p:spTgt spid="139351"/>
                                        </p:tgtEl>
                                      </p:cBhvr>
                                    </p:animEffect>
                                  </p:childTnLst>
                                </p:cTn>
                              </p:par>
                            </p:childTnLst>
                          </p:cTn>
                        </p:par>
                      </p:childTnLst>
                    </p:cTn>
                  </p:par>
                  <p:par>
                    <p:cTn id="243" fill="hold" nodeType="clickPar">
                      <p:stCondLst>
                        <p:cond delay="indefinite"/>
                      </p:stCondLst>
                      <p:childTnLst>
                        <p:par>
                          <p:cTn id="244" fill="hold" nodeType="withGroup">
                            <p:stCondLst>
                              <p:cond delay="0"/>
                            </p:stCondLst>
                            <p:childTnLst>
                              <p:par>
                                <p:cTn id="245" presetID="21" presetClass="entr" presetSubtype="4" fill="hold" grpId="0" nodeType="clickEffect">
                                  <p:stCondLst>
                                    <p:cond delay="0"/>
                                  </p:stCondLst>
                                  <p:childTnLst>
                                    <p:set>
                                      <p:cBhvr>
                                        <p:cTn id="246" dur="1" fill="hold">
                                          <p:stCondLst>
                                            <p:cond delay="0"/>
                                          </p:stCondLst>
                                        </p:cTn>
                                        <p:tgtEl>
                                          <p:spTgt spid="139358"/>
                                        </p:tgtEl>
                                        <p:attrNameLst>
                                          <p:attrName>style.visibility</p:attrName>
                                        </p:attrNameLst>
                                      </p:cBhvr>
                                      <p:to>
                                        <p:strVal val="visible"/>
                                      </p:to>
                                    </p:set>
                                    <p:animEffect transition="in" filter="wheel(4)">
                                      <p:cBhvr>
                                        <p:cTn id="247" dur="2000"/>
                                        <p:tgtEl>
                                          <p:spTgt spid="139358"/>
                                        </p:tgtEl>
                                      </p:cBhvr>
                                    </p:animEffect>
                                  </p:childTnLst>
                                </p:cTn>
                              </p:par>
                            </p:childTnLst>
                          </p:cTn>
                        </p:par>
                      </p:childTnLst>
                    </p:cTn>
                  </p:par>
                  <p:par>
                    <p:cTn id="248" fill="hold" nodeType="clickPar">
                      <p:stCondLst>
                        <p:cond delay="indefinite"/>
                      </p:stCondLst>
                      <p:childTnLst>
                        <p:par>
                          <p:cTn id="249" fill="hold" nodeType="withGroup">
                            <p:stCondLst>
                              <p:cond delay="0"/>
                            </p:stCondLst>
                            <p:childTnLst>
                              <p:par>
                                <p:cTn id="250" presetID="21" presetClass="entr" presetSubtype="4" fill="hold" nodeType="clickEffect">
                                  <p:stCondLst>
                                    <p:cond delay="0"/>
                                  </p:stCondLst>
                                  <p:childTnLst>
                                    <p:set>
                                      <p:cBhvr>
                                        <p:cTn id="251" dur="1" fill="hold">
                                          <p:stCondLst>
                                            <p:cond delay="0"/>
                                          </p:stCondLst>
                                        </p:cTn>
                                        <p:tgtEl>
                                          <p:spTgt spid="139354"/>
                                        </p:tgtEl>
                                        <p:attrNameLst>
                                          <p:attrName>style.visibility</p:attrName>
                                        </p:attrNameLst>
                                      </p:cBhvr>
                                      <p:to>
                                        <p:strVal val="visible"/>
                                      </p:to>
                                    </p:set>
                                    <p:animEffect transition="in" filter="wheel(4)">
                                      <p:cBhvr>
                                        <p:cTn id="252" dur="2000"/>
                                        <p:tgtEl>
                                          <p:spTgt spid="139354"/>
                                        </p:tgtEl>
                                      </p:cBhvr>
                                    </p:animEffect>
                                  </p:childTnLst>
                                </p:cTn>
                              </p:par>
                            </p:childTnLst>
                          </p:cTn>
                        </p:par>
                      </p:childTnLst>
                    </p:cTn>
                  </p:par>
                  <p:par>
                    <p:cTn id="253" fill="hold" nodeType="clickPar">
                      <p:stCondLst>
                        <p:cond delay="indefinite"/>
                      </p:stCondLst>
                      <p:childTnLst>
                        <p:par>
                          <p:cTn id="254" fill="hold" nodeType="withGroup">
                            <p:stCondLst>
                              <p:cond delay="0"/>
                            </p:stCondLst>
                            <p:childTnLst>
                              <p:par>
                                <p:cTn id="255" presetID="21" presetClass="entr" presetSubtype="4" fill="hold" grpId="0" nodeType="clickEffect">
                                  <p:stCondLst>
                                    <p:cond delay="0"/>
                                  </p:stCondLst>
                                  <p:childTnLst>
                                    <p:set>
                                      <p:cBhvr>
                                        <p:cTn id="256" dur="1" fill="hold">
                                          <p:stCondLst>
                                            <p:cond delay="0"/>
                                          </p:stCondLst>
                                        </p:cTn>
                                        <p:tgtEl>
                                          <p:spTgt spid="139357"/>
                                        </p:tgtEl>
                                        <p:attrNameLst>
                                          <p:attrName>style.visibility</p:attrName>
                                        </p:attrNameLst>
                                      </p:cBhvr>
                                      <p:to>
                                        <p:strVal val="visible"/>
                                      </p:to>
                                    </p:set>
                                    <p:animEffect transition="in" filter="wheel(4)">
                                      <p:cBhvr>
                                        <p:cTn id="257" dur="2000"/>
                                        <p:tgtEl>
                                          <p:spTgt spid="139357"/>
                                        </p:tgtEl>
                                      </p:cBhvr>
                                    </p:animEffect>
                                  </p:childTnLst>
                                </p:cTn>
                              </p:par>
                            </p:childTnLst>
                          </p:cTn>
                        </p:par>
                      </p:childTnLst>
                    </p:cTn>
                  </p:par>
                  <p:par>
                    <p:cTn id="258" fill="hold" nodeType="clickPar">
                      <p:stCondLst>
                        <p:cond delay="indefinite"/>
                      </p:stCondLst>
                      <p:childTnLst>
                        <p:par>
                          <p:cTn id="259" fill="hold" nodeType="withGroup">
                            <p:stCondLst>
                              <p:cond delay="0"/>
                            </p:stCondLst>
                            <p:childTnLst>
                              <p:par>
                                <p:cTn id="260" presetID="21" presetClass="entr" presetSubtype="4" fill="hold" nodeType="clickEffect">
                                  <p:stCondLst>
                                    <p:cond delay="0"/>
                                  </p:stCondLst>
                                  <p:childTnLst>
                                    <p:set>
                                      <p:cBhvr>
                                        <p:cTn id="261" dur="1" fill="hold">
                                          <p:stCondLst>
                                            <p:cond delay="0"/>
                                          </p:stCondLst>
                                        </p:cTn>
                                        <p:tgtEl>
                                          <p:spTgt spid="139359"/>
                                        </p:tgtEl>
                                        <p:attrNameLst>
                                          <p:attrName>style.visibility</p:attrName>
                                        </p:attrNameLst>
                                      </p:cBhvr>
                                      <p:to>
                                        <p:strVal val="visible"/>
                                      </p:to>
                                    </p:set>
                                    <p:animEffect transition="in" filter="wheel(4)">
                                      <p:cBhvr>
                                        <p:cTn id="262" dur="2000"/>
                                        <p:tgtEl>
                                          <p:spTgt spid="139359"/>
                                        </p:tgtEl>
                                      </p:cBhvr>
                                    </p:animEffect>
                                  </p:childTnLst>
                                </p:cTn>
                              </p:par>
                            </p:childTnLst>
                          </p:cTn>
                        </p:par>
                      </p:childTnLst>
                    </p:cTn>
                  </p:par>
                  <p:par>
                    <p:cTn id="263" fill="hold" nodeType="clickPar">
                      <p:stCondLst>
                        <p:cond delay="indefinite"/>
                      </p:stCondLst>
                      <p:childTnLst>
                        <p:par>
                          <p:cTn id="264" fill="hold" nodeType="withGroup">
                            <p:stCondLst>
                              <p:cond delay="0"/>
                            </p:stCondLst>
                            <p:childTnLst>
                              <p:par>
                                <p:cTn id="265" presetID="21" presetClass="entr" presetSubtype="4" fill="hold" nodeType="clickEffect">
                                  <p:stCondLst>
                                    <p:cond delay="0"/>
                                  </p:stCondLst>
                                  <p:childTnLst>
                                    <p:set>
                                      <p:cBhvr>
                                        <p:cTn id="266" dur="1" fill="hold">
                                          <p:stCondLst>
                                            <p:cond delay="0"/>
                                          </p:stCondLst>
                                        </p:cTn>
                                        <p:tgtEl>
                                          <p:spTgt spid="139366"/>
                                        </p:tgtEl>
                                        <p:attrNameLst>
                                          <p:attrName>style.visibility</p:attrName>
                                        </p:attrNameLst>
                                      </p:cBhvr>
                                      <p:to>
                                        <p:strVal val="visible"/>
                                      </p:to>
                                    </p:set>
                                    <p:animEffect transition="in" filter="wheel(4)">
                                      <p:cBhvr>
                                        <p:cTn id="267" dur="2000"/>
                                        <p:tgtEl>
                                          <p:spTgt spid="139366"/>
                                        </p:tgtEl>
                                      </p:cBhvr>
                                    </p:animEffect>
                                  </p:childTnLst>
                                </p:cTn>
                              </p:par>
                            </p:childTnLst>
                          </p:cTn>
                        </p:par>
                      </p:childTnLst>
                    </p:cTn>
                  </p:par>
                  <p:par>
                    <p:cTn id="268" fill="hold" nodeType="clickPar">
                      <p:stCondLst>
                        <p:cond delay="indefinite"/>
                      </p:stCondLst>
                      <p:childTnLst>
                        <p:par>
                          <p:cTn id="269" fill="hold" nodeType="withGroup">
                            <p:stCondLst>
                              <p:cond delay="0"/>
                            </p:stCondLst>
                            <p:childTnLst>
                              <p:par>
                                <p:cTn id="270" presetID="21" presetClass="entr" presetSubtype="4" fill="hold" grpId="0" nodeType="clickEffect">
                                  <p:stCondLst>
                                    <p:cond delay="0"/>
                                  </p:stCondLst>
                                  <p:childTnLst>
                                    <p:set>
                                      <p:cBhvr>
                                        <p:cTn id="271" dur="1" fill="hold">
                                          <p:stCondLst>
                                            <p:cond delay="0"/>
                                          </p:stCondLst>
                                        </p:cTn>
                                        <p:tgtEl>
                                          <p:spTgt spid="139352"/>
                                        </p:tgtEl>
                                        <p:attrNameLst>
                                          <p:attrName>style.visibility</p:attrName>
                                        </p:attrNameLst>
                                      </p:cBhvr>
                                      <p:to>
                                        <p:strVal val="visible"/>
                                      </p:to>
                                    </p:set>
                                    <p:animEffect transition="in" filter="wheel(4)">
                                      <p:cBhvr>
                                        <p:cTn id="272" dur="2000"/>
                                        <p:tgtEl>
                                          <p:spTgt spid="139352"/>
                                        </p:tgtEl>
                                      </p:cBhvr>
                                    </p:animEffect>
                                  </p:childTnLst>
                                </p:cTn>
                              </p:par>
                            </p:childTnLst>
                          </p:cTn>
                        </p:par>
                      </p:childTnLst>
                    </p:cTn>
                  </p:par>
                  <p:par>
                    <p:cTn id="273" fill="hold" nodeType="clickPar">
                      <p:stCondLst>
                        <p:cond delay="indefinite"/>
                      </p:stCondLst>
                      <p:childTnLst>
                        <p:par>
                          <p:cTn id="274" fill="hold" nodeType="withGroup">
                            <p:stCondLst>
                              <p:cond delay="0"/>
                            </p:stCondLst>
                            <p:childTnLst>
                              <p:par>
                                <p:cTn id="275" presetID="21" presetClass="entr" presetSubtype="4" fill="hold" nodeType="clickEffect">
                                  <p:stCondLst>
                                    <p:cond delay="0"/>
                                  </p:stCondLst>
                                  <p:childTnLst>
                                    <p:set>
                                      <p:cBhvr>
                                        <p:cTn id="276" dur="1" fill="hold">
                                          <p:stCondLst>
                                            <p:cond delay="0"/>
                                          </p:stCondLst>
                                        </p:cTn>
                                        <p:tgtEl>
                                          <p:spTgt spid="139381"/>
                                        </p:tgtEl>
                                        <p:attrNameLst>
                                          <p:attrName>style.visibility</p:attrName>
                                        </p:attrNameLst>
                                      </p:cBhvr>
                                      <p:to>
                                        <p:strVal val="visible"/>
                                      </p:to>
                                    </p:set>
                                    <p:animEffect transition="in" filter="wheel(4)">
                                      <p:cBhvr>
                                        <p:cTn id="277" dur="2000"/>
                                        <p:tgtEl>
                                          <p:spTgt spid="139381"/>
                                        </p:tgtEl>
                                      </p:cBhvr>
                                    </p:animEffect>
                                  </p:childTnLst>
                                </p:cTn>
                              </p:par>
                            </p:childTnLst>
                          </p:cTn>
                        </p:par>
                      </p:childTnLst>
                    </p:cTn>
                  </p:par>
                  <p:par>
                    <p:cTn id="278" fill="hold" nodeType="clickPar">
                      <p:stCondLst>
                        <p:cond delay="indefinite"/>
                      </p:stCondLst>
                      <p:childTnLst>
                        <p:par>
                          <p:cTn id="279" fill="hold" nodeType="withGroup">
                            <p:stCondLst>
                              <p:cond delay="0"/>
                            </p:stCondLst>
                            <p:childTnLst>
                              <p:par>
                                <p:cTn id="280" presetID="21" presetClass="entr" presetSubtype="4" fill="hold" grpId="0" nodeType="clickEffect">
                                  <p:stCondLst>
                                    <p:cond delay="0"/>
                                  </p:stCondLst>
                                  <p:childTnLst>
                                    <p:set>
                                      <p:cBhvr>
                                        <p:cTn id="281" dur="1" fill="hold">
                                          <p:stCondLst>
                                            <p:cond delay="0"/>
                                          </p:stCondLst>
                                        </p:cTn>
                                        <p:tgtEl>
                                          <p:spTgt spid="139370"/>
                                        </p:tgtEl>
                                        <p:attrNameLst>
                                          <p:attrName>style.visibility</p:attrName>
                                        </p:attrNameLst>
                                      </p:cBhvr>
                                      <p:to>
                                        <p:strVal val="visible"/>
                                      </p:to>
                                    </p:set>
                                    <p:animEffect transition="in" filter="wheel(4)">
                                      <p:cBhvr>
                                        <p:cTn id="282" dur="2000"/>
                                        <p:tgtEl>
                                          <p:spTgt spid="139370"/>
                                        </p:tgtEl>
                                      </p:cBhvr>
                                    </p:animEffect>
                                  </p:childTnLst>
                                </p:cTn>
                              </p:par>
                            </p:childTnLst>
                          </p:cTn>
                        </p:par>
                      </p:childTnLst>
                    </p:cTn>
                  </p:par>
                  <p:par>
                    <p:cTn id="283" fill="hold" nodeType="clickPar">
                      <p:stCondLst>
                        <p:cond delay="indefinite"/>
                      </p:stCondLst>
                      <p:childTnLst>
                        <p:par>
                          <p:cTn id="284" fill="hold" nodeType="withGroup">
                            <p:stCondLst>
                              <p:cond delay="0"/>
                            </p:stCondLst>
                            <p:childTnLst>
                              <p:par>
                                <p:cTn id="285" presetID="21" presetClass="entr" presetSubtype="4" fill="hold" nodeType="clickEffect">
                                  <p:stCondLst>
                                    <p:cond delay="0"/>
                                  </p:stCondLst>
                                  <p:childTnLst>
                                    <p:set>
                                      <p:cBhvr>
                                        <p:cTn id="286" dur="1" fill="hold">
                                          <p:stCondLst>
                                            <p:cond delay="0"/>
                                          </p:stCondLst>
                                        </p:cTn>
                                        <p:tgtEl>
                                          <p:spTgt spid="139371"/>
                                        </p:tgtEl>
                                        <p:attrNameLst>
                                          <p:attrName>style.visibility</p:attrName>
                                        </p:attrNameLst>
                                      </p:cBhvr>
                                      <p:to>
                                        <p:strVal val="visible"/>
                                      </p:to>
                                    </p:set>
                                    <p:animEffect transition="in" filter="wheel(4)">
                                      <p:cBhvr>
                                        <p:cTn id="287" dur="2000"/>
                                        <p:tgtEl>
                                          <p:spTgt spid="139371"/>
                                        </p:tgtEl>
                                      </p:cBhvr>
                                    </p:animEffect>
                                  </p:childTnLst>
                                </p:cTn>
                              </p:par>
                            </p:childTnLst>
                          </p:cTn>
                        </p:par>
                      </p:childTnLst>
                    </p:cTn>
                  </p:par>
                  <p:par>
                    <p:cTn id="288" fill="hold" nodeType="clickPar">
                      <p:stCondLst>
                        <p:cond delay="indefinite"/>
                      </p:stCondLst>
                      <p:childTnLst>
                        <p:par>
                          <p:cTn id="289" fill="hold" nodeType="withGroup">
                            <p:stCondLst>
                              <p:cond delay="0"/>
                            </p:stCondLst>
                            <p:childTnLst>
                              <p:par>
                                <p:cTn id="290" presetID="21" presetClass="entr" presetSubtype="4" fill="hold" nodeType="clickEffect">
                                  <p:stCondLst>
                                    <p:cond delay="0"/>
                                  </p:stCondLst>
                                  <p:childTnLst>
                                    <p:set>
                                      <p:cBhvr>
                                        <p:cTn id="291" dur="1" fill="hold">
                                          <p:stCondLst>
                                            <p:cond delay="0"/>
                                          </p:stCondLst>
                                        </p:cTn>
                                        <p:tgtEl>
                                          <p:spTgt spid="139377"/>
                                        </p:tgtEl>
                                        <p:attrNameLst>
                                          <p:attrName>style.visibility</p:attrName>
                                        </p:attrNameLst>
                                      </p:cBhvr>
                                      <p:to>
                                        <p:strVal val="visible"/>
                                      </p:to>
                                    </p:set>
                                    <p:animEffect transition="in" filter="wheel(4)">
                                      <p:cBhvr>
                                        <p:cTn id="292" dur="2000"/>
                                        <p:tgtEl>
                                          <p:spTgt spid="139377"/>
                                        </p:tgtEl>
                                      </p:cBhvr>
                                    </p:animEffect>
                                  </p:childTnLst>
                                </p:cTn>
                              </p:par>
                            </p:childTnLst>
                          </p:cTn>
                        </p:par>
                      </p:childTnLst>
                    </p:cTn>
                  </p:par>
                  <p:par>
                    <p:cTn id="293" fill="hold" nodeType="clickPar">
                      <p:stCondLst>
                        <p:cond delay="indefinite"/>
                      </p:stCondLst>
                      <p:childTnLst>
                        <p:par>
                          <p:cTn id="294" fill="hold" nodeType="withGroup">
                            <p:stCondLst>
                              <p:cond delay="0"/>
                            </p:stCondLst>
                            <p:childTnLst>
                              <p:par>
                                <p:cTn id="295" presetID="21" presetClass="entr" presetSubtype="4" fill="hold" nodeType="clickEffect">
                                  <p:stCondLst>
                                    <p:cond delay="0"/>
                                  </p:stCondLst>
                                  <p:childTnLst>
                                    <p:set>
                                      <p:cBhvr>
                                        <p:cTn id="296" dur="1" fill="hold">
                                          <p:stCondLst>
                                            <p:cond delay="0"/>
                                          </p:stCondLst>
                                        </p:cTn>
                                        <p:tgtEl>
                                          <p:spTgt spid="139385"/>
                                        </p:tgtEl>
                                        <p:attrNameLst>
                                          <p:attrName>style.visibility</p:attrName>
                                        </p:attrNameLst>
                                      </p:cBhvr>
                                      <p:to>
                                        <p:strVal val="visible"/>
                                      </p:to>
                                    </p:set>
                                    <p:animEffect transition="in" filter="wheel(4)">
                                      <p:cBhvr>
                                        <p:cTn id="297" dur="2000"/>
                                        <p:tgtEl>
                                          <p:spTgt spid="139385"/>
                                        </p:tgtEl>
                                      </p:cBhvr>
                                    </p:animEffect>
                                  </p:childTnLst>
                                </p:cTn>
                              </p:par>
                            </p:childTnLst>
                          </p:cTn>
                        </p:par>
                      </p:childTnLst>
                    </p:cTn>
                  </p:par>
                  <p:par>
                    <p:cTn id="298" fill="hold" nodeType="clickPar">
                      <p:stCondLst>
                        <p:cond delay="indefinite"/>
                      </p:stCondLst>
                      <p:childTnLst>
                        <p:par>
                          <p:cTn id="299" fill="hold" nodeType="withGroup">
                            <p:stCondLst>
                              <p:cond delay="0"/>
                            </p:stCondLst>
                            <p:childTnLst>
                              <p:par>
                                <p:cTn id="300" presetID="21" presetClass="entr" presetSubtype="4" fill="hold" nodeType="clickEffect">
                                  <p:stCondLst>
                                    <p:cond delay="0"/>
                                  </p:stCondLst>
                                  <p:childTnLst>
                                    <p:set>
                                      <p:cBhvr>
                                        <p:cTn id="301" dur="1" fill="hold">
                                          <p:stCondLst>
                                            <p:cond delay="0"/>
                                          </p:stCondLst>
                                        </p:cTn>
                                        <p:tgtEl>
                                          <p:spTgt spid="139402"/>
                                        </p:tgtEl>
                                        <p:attrNameLst>
                                          <p:attrName>style.visibility</p:attrName>
                                        </p:attrNameLst>
                                      </p:cBhvr>
                                      <p:to>
                                        <p:strVal val="visible"/>
                                      </p:to>
                                    </p:set>
                                    <p:animEffect transition="in" filter="wheel(4)">
                                      <p:cBhvr>
                                        <p:cTn id="302" dur="2000"/>
                                        <p:tgtEl>
                                          <p:spTgt spid="139402"/>
                                        </p:tgtEl>
                                      </p:cBhvr>
                                    </p:animEffect>
                                  </p:childTnLst>
                                </p:cTn>
                              </p:par>
                            </p:childTnLst>
                          </p:cTn>
                        </p:par>
                      </p:childTnLst>
                    </p:cTn>
                  </p:par>
                  <p:par>
                    <p:cTn id="303" fill="hold" nodeType="clickPar">
                      <p:stCondLst>
                        <p:cond delay="indefinite"/>
                      </p:stCondLst>
                      <p:childTnLst>
                        <p:par>
                          <p:cTn id="304" fill="hold" nodeType="withGroup">
                            <p:stCondLst>
                              <p:cond delay="0"/>
                            </p:stCondLst>
                            <p:childTnLst>
                              <p:par>
                                <p:cTn id="305" presetID="21" presetClass="entr" presetSubtype="4" fill="hold" grpId="0" nodeType="clickEffect">
                                  <p:stCondLst>
                                    <p:cond delay="0"/>
                                  </p:stCondLst>
                                  <p:childTnLst>
                                    <p:set>
                                      <p:cBhvr>
                                        <p:cTn id="306" dur="1" fill="hold">
                                          <p:stCondLst>
                                            <p:cond delay="0"/>
                                          </p:stCondLst>
                                        </p:cTn>
                                        <p:tgtEl>
                                          <p:spTgt spid="139384"/>
                                        </p:tgtEl>
                                        <p:attrNameLst>
                                          <p:attrName>style.visibility</p:attrName>
                                        </p:attrNameLst>
                                      </p:cBhvr>
                                      <p:to>
                                        <p:strVal val="visible"/>
                                      </p:to>
                                    </p:set>
                                    <p:animEffect transition="in" filter="wheel(4)">
                                      <p:cBhvr>
                                        <p:cTn id="307" dur="2000"/>
                                        <p:tgtEl>
                                          <p:spTgt spid="139384"/>
                                        </p:tgtEl>
                                      </p:cBhvr>
                                    </p:animEffect>
                                  </p:childTnLst>
                                </p:cTn>
                              </p:par>
                            </p:childTnLst>
                          </p:cTn>
                        </p:par>
                      </p:childTnLst>
                    </p:cTn>
                  </p:par>
                  <p:par>
                    <p:cTn id="308" fill="hold" nodeType="clickPar">
                      <p:stCondLst>
                        <p:cond delay="indefinite"/>
                      </p:stCondLst>
                      <p:childTnLst>
                        <p:par>
                          <p:cTn id="309" fill="hold" nodeType="withGroup">
                            <p:stCondLst>
                              <p:cond delay="0"/>
                            </p:stCondLst>
                            <p:childTnLst>
                              <p:par>
                                <p:cTn id="310" presetID="21" presetClass="entr" presetSubtype="4" fill="hold" grpId="0" nodeType="clickEffect">
                                  <p:stCondLst>
                                    <p:cond delay="0"/>
                                  </p:stCondLst>
                                  <p:childTnLst>
                                    <p:set>
                                      <p:cBhvr>
                                        <p:cTn id="311" dur="1" fill="hold">
                                          <p:stCondLst>
                                            <p:cond delay="0"/>
                                          </p:stCondLst>
                                        </p:cTn>
                                        <p:tgtEl>
                                          <p:spTgt spid="139353"/>
                                        </p:tgtEl>
                                        <p:attrNameLst>
                                          <p:attrName>style.visibility</p:attrName>
                                        </p:attrNameLst>
                                      </p:cBhvr>
                                      <p:to>
                                        <p:strVal val="visible"/>
                                      </p:to>
                                    </p:set>
                                    <p:animEffect transition="in" filter="wheel(4)">
                                      <p:cBhvr>
                                        <p:cTn id="312" dur="2000"/>
                                        <p:tgtEl>
                                          <p:spTgt spid="139353"/>
                                        </p:tgtEl>
                                      </p:cBhvr>
                                    </p:animEffect>
                                  </p:childTnLst>
                                </p:cTn>
                              </p:par>
                            </p:childTnLst>
                          </p:cTn>
                        </p:par>
                      </p:childTnLst>
                    </p:cTn>
                  </p:par>
                  <p:par>
                    <p:cTn id="313" fill="hold" nodeType="clickPar">
                      <p:stCondLst>
                        <p:cond delay="indefinite"/>
                      </p:stCondLst>
                      <p:childTnLst>
                        <p:par>
                          <p:cTn id="314" fill="hold" nodeType="withGroup">
                            <p:stCondLst>
                              <p:cond delay="0"/>
                            </p:stCondLst>
                            <p:childTnLst>
                              <p:par>
                                <p:cTn id="315" presetID="21" presetClass="entr" presetSubtype="4" fill="hold" nodeType="clickEffect">
                                  <p:stCondLst>
                                    <p:cond delay="0"/>
                                  </p:stCondLst>
                                  <p:childTnLst>
                                    <p:set>
                                      <p:cBhvr>
                                        <p:cTn id="316" dur="1" fill="hold">
                                          <p:stCondLst>
                                            <p:cond delay="0"/>
                                          </p:stCondLst>
                                        </p:cTn>
                                        <p:tgtEl>
                                          <p:spTgt spid="139408"/>
                                        </p:tgtEl>
                                        <p:attrNameLst>
                                          <p:attrName>style.visibility</p:attrName>
                                        </p:attrNameLst>
                                      </p:cBhvr>
                                      <p:to>
                                        <p:strVal val="visible"/>
                                      </p:to>
                                    </p:set>
                                    <p:animEffect transition="in" filter="wheel(4)">
                                      <p:cBhvr>
                                        <p:cTn id="317" dur="2000"/>
                                        <p:tgtEl>
                                          <p:spTgt spid="139408"/>
                                        </p:tgtEl>
                                      </p:cBhvr>
                                    </p:animEffect>
                                  </p:childTnLst>
                                </p:cTn>
                              </p:par>
                            </p:childTnLst>
                          </p:cTn>
                        </p:par>
                      </p:childTnLst>
                    </p:cTn>
                  </p:par>
                  <p:par>
                    <p:cTn id="318" fill="hold" nodeType="clickPar">
                      <p:stCondLst>
                        <p:cond delay="indefinite"/>
                      </p:stCondLst>
                      <p:childTnLst>
                        <p:par>
                          <p:cTn id="319" fill="hold" nodeType="withGroup">
                            <p:stCondLst>
                              <p:cond delay="0"/>
                            </p:stCondLst>
                            <p:childTnLst>
                              <p:par>
                                <p:cTn id="320" presetID="21" presetClass="entr" presetSubtype="4" fill="hold" grpId="0" nodeType="clickEffect">
                                  <p:stCondLst>
                                    <p:cond delay="0"/>
                                  </p:stCondLst>
                                  <p:childTnLst>
                                    <p:set>
                                      <p:cBhvr>
                                        <p:cTn id="321" dur="1" fill="hold">
                                          <p:stCondLst>
                                            <p:cond delay="0"/>
                                          </p:stCondLst>
                                        </p:cTn>
                                        <p:tgtEl>
                                          <p:spTgt spid="139389"/>
                                        </p:tgtEl>
                                        <p:attrNameLst>
                                          <p:attrName>style.visibility</p:attrName>
                                        </p:attrNameLst>
                                      </p:cBhvr>
                                      <p:to>
                                        <p:strVal val="visible"/>
                                      </p:to>
                                    </p:set>
                                    <p:animEffect transition="in" filter="wheel(4)">
                                      <p:cBhvr>
                                        <p:cTn id="322" dur="2000"/>
                                        <p:tgtEl>
                                          <p:spTgt spid="139389"/>
                                        </p:tgtEl>
                                      </p:cBhvr>
                                    </p:animEffect>
                                  </p:childTnLst>
                                </p:cTn>
                              </p:par>
                            </p:childTnLst>
                          </p:cTn>
                        </p:par>
                      </p:childTnLst>
                    </p:cTn>
                  </p:par>
                  <p:par>
                    <p:cTn id="323" fill="hold" nodeType="clickPar">
                      <p:stCondLst>
                        <p:cond delay="indefinite"/>
                      </p:stCondLst>
                      <p:childTnLst>
                        <p:par>
                          <p:cTn id="324" fill="hold" nodeType="withGroup">
                            <p:stCondLst>
                              <p:cond delay="0"/>
                            </p:stCondLst>
                            <p:childTnLst>
                              <p:par>
                                <p:cTn id="325" presetID="21" presetClass="entr" presetSubtype="4" fill="hold" nodeType="clickEffect">
                                  <p:stCondLst>
                                    <p:cond delay="0"/>
                                  </p:stCondLst>
                                  <p:childTnLst>
                                    <p:set>
                                      <p:cBhvr>
                                        <p:cTn id="326" dur="1" fill="hold">
                                          <p:stCondLst>
                                            <p:cond delay="0"/>
                                          </p:stCondLst>
                                        </p:cTn>
                                        <p:tgtEl>
                                          <p:spTgt spid="139390"/>
                                        </p:tgtEl>
                                        <p:attrNameLst>
                                          <p:attrName>style.visibility</p:attrName>
                                        </p:attrNameLst>
                                      </p:cBhvr>
                                      <p:to>
                                        <p:strVal val="visible"/>
                                      </p:to>
                                    </p:set>
                                    <p:animEffect transition="in" filter="wheel(4)">
                                      <p:cBhvr>
                                        <p:cTn id="327" dur="2000"/>
                                        <p:tgtEl>
                                          <p:spTgt spid="1393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9274" grpId="0" animBg="1"/>
      <p:bldP spid="139285" grpId="0" animBg="1"/>
      <p:bldP spid="139286" grpId="0" animBg="1"/>
      <p:bldP spid="139287" grpId="0" animBg="1"/>
      <p:bldP spid="139288" grpId="0" animBg="1"/>
      <p:bldP spid="139289" grpId="0" animBg="1"/>
      <p:bldP spid="139290" grpId="0" animBg="1"/>
      <p:bldP spid="139291" grpId="0"/>
      <p:bldP spid="139292" grpId="0"/>
      <p:bldP spid="139306" grpId="0" animBg="1"/>
      <p:bldP spid="139312" grpId="0" animBg="1"/>
      <p:bldP spid="139318" grpId="0" animBg="1"/>
      <p:bldP spid="139319" grpId="0" animBg="1"/>
      <p:bldP spid="139320" grpId="0" animBg="1"/>
      <p:bldP spid="139321" grpId="0"/>
      <p:bldP spid="139322" grpId="0" animBg="1"/>
      <p:bldP spid="139323" grpId="0"/>
      <p:bldP spid="139324" grpId="0" animBg="1"/>
      <p:bldP spid="139325" grpId="0"/>
      <p:bldP spid="139326" grpId="0" animBg="1"/>
      <p:bldP spid="139338" grpId="0" animBg="1"/>
      <p:bldP spid="139339" grpId="0" animBg="1"/>
      <p:bldP spid="139347" grpId="0" animBg="1"/>
      <p:bldP spid="139348" grpId="0"/>
      <p:bldP spid="139349" grpId="0"/>
      <p:bldP spid="139350" grpId="0"/>
      <p:bldP spid="139351" grpId="0" animBg="1"/>
      <p:bldP spid="139352" grpId="0" animBg="1"/>
      <p:bldP spid="139353" grpId="0" animBg="1"/>
      <p:bldP spid="139357" grpId="0" animBg="1"/>
      <p:bldP spid="139358" grpId="0" animBg="1"/>
      <p:bldP spid="139370" grpId="0" animBg="1"/>
      <p:bldP spid="139384" grpId="0" animBg="1"/>
      <p:bldP spid="139389" grpId="0" animBg="1"/>
      <p:bldP spid="139393" grpId="0"/>
      <p:bldP spid="139394" grpId="0"/>
      <p:bldP spid="139395" grpId="0" animBg="1"/>
      <p:bldP spid="139396" grpId="0" animBg="1"/>
      <p:bldP spid="139400" grpId="0" animBg="1"/>
      <p:bldP spid="139401" grpId="0"/>
      <p:bldP spid="139412" grpId="0"/>
    </p:bldLst>
  </p:timing>
</p:sld>
</file>

<file path=ppt/slides/slide8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40290" name="Rectangle 2"/>
          <p:cNvSpPr>
            <a:spLocks noGrp="1" noChangeArrowheads="1"/>
          </p:cNvSpPr>
          <p:nvPr>
            <p:ph type="body" idx="1"/>
          </p:nvPr>
        </p:nvSpPr>
        <p:spPr>
          <a:xfrm>
            <a:off x="127000" y="165100"/>
            <a:ext cx="7772400" cy="609600"/>
          </a:xfrm>
        </p:spPr>
        <p:txBody>
          <a:bodyPr/>
          <a:lstStyle/>
          <a:p>
            <a:r>
              <a:rPr lang="en-US" sz="2400" b="1">
                <a:solidFill>
                  <a:srgbClr val="006600"/>
                </a:solidFill>
              </a:rPr>
              <a:t>3.3.2.Ứng suất trên mặt cắt nghiêng bất kỳ. </a:t>
            </a:r>
          </a:p>
        </p:txBody>
      </p:sp>
      <p:graphicFrame>
        <p:nvGraphicFramePr>
          <p:cNvPr id="140291" name="Object 3"/>
          <p:cNvGraphicFramePr>
            <a:graphicFrameLocks noChangeAspect="1"/>
          </p:cNvGraphicFramePr>
          <p:nvPr/>
        </p:nvGraphicFramePr>
        <p:xfrm>
          <a:off x="1752600" y="533400"/>
          <a:ext cx="7848600" cy="838200"/>
        </p:xfrm>
        <a:graphic>
          <a:graphicData uri="http://schemas.openxmlformats.org/presentationml/2006/ole">
            <mc:AlternateContent xmlns:mc="http://schemas.openxmlformats.org/markup-compatibility/2006">
              <mc:Choice xmlns:v="urn:schemas-microsoft-com:vml" Requires="v">
                <p:oleObj spid="_x0000_s140298" name="Document" r:id="rId3" imgW="5274360" imgH="599040" progId="Word.Document.8">
                  <p:embed/>
                </p:oleObj>
              </mc:Choice>
              <mc:Fallback>
                <p:oleObj name="Document" r:id="rId3" imgW="5274360" imgH="599040" progId="Word.Document.8">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52600" y="533400"/>
                        <a:ext cx="7848600"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40292" name="Object 4"/>
          <p:cNvGraphicFramePr>
            <a:graphicFrameLocks noChangeAspect="1"/>
          </p:cNvGraphicFramePr>
          <p:nvPr/>
        </p:nvGraphicFramePr>
        <p:xfrm>
          <a:off x="1828800" y="1295400"/>
          <a:ext cx="6172200" cy="1143000"/>
        </p:xfrm>
        <a:graphic>
          <a:graphicData uri="http://schemas.openxmlformats.org/presentationml/2006/ole">
            <mc:AlternateContent xmlns:mc="http://schemas.openxmlformats.org/markup-compatibility/2006">
              <mc:Choice xmlns:v="urn:schemas-microsoft-com:vml" Requires="v">
                <p:oleObj spid="_x0000_s140299" name="Document" r:id="rId5" imgW="4619520" imgH="781200" progId="Word.Document.8">
                  <p:embed/>
                </p:oleObj>
              </mc:Choice>
              <mc:Fallback>
                <p:oleObj name="Document" r:id="rId5" imgW="4619520" imgH="781200" progId="Word.Document.8">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828800" y="1295400"/>
                        <a:ext cx="61722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40293" name="Object 5"/>
          <p:cNvGraphicFramePr>
            <a:graphicFrameLocks noChangeAspect="1"/>
          </p:cNvGraphicFramePr>
          <p:nvPr/>
        </p:nvGraphicFramePr>
        <p:xfrm>
          <a:off x="1771650" y="2057400"/>
          <a:ext cx="7620000" cy="914400"/>
        </p:xfrm>
        <a:graphic>
          <a:graphicData uri="http://schemas.openxmlformats.org/presentationml/2006/ole">
            <mc:AlternateContent xmlns:mc="http://schemas.openxmlformats.org/markup-compatibility/2006">
              <mc:Choice xmlns:v="urn:schemas-microsoft-com:vml" Requires="v">
                <p:oleObj spid="_x0000_s140300" name="Document" r:id="rId7" imgW="5477040" imgH="599040" progId="Word.Document.8">
                  <p:embed/>
                </p:oleObj>
              </mc:Choice>
              <mc:Fallback>
                <p:oleObj name="Document" r:id="rId7" imgW="5477040" imgH="599040" progId="Word.Document.8">
                  <p:embed/>
                  <p:pic>
                    <p:nvPicPr>
                      <p:cNvPr id="0" name="Object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771650" y="2057400"/>
                        <a:ext cx="76200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40294" name="Object 6"/>
          <p:cNvGraphicFramePr>
            <a:graphicFrameLocks noChangeAspect="1"/>
          </p:cNvGraphicFramePr>
          <p:nvPr/>
        </p:nvGraphicFramePr>
        <p:xfrm>
          <a:off x="914400" y="2895600"/>
          <a:ext cx="8610600" cy="1295400"/>
        </p:xfrm>
        <a:graphic>
          <a:graphicData uri="http://schemas.openxmlformats.org/presentationml/2006/ole">
            <mc:AlternateContent xmlns:mc="http://schemas.openxmlformats.org/markup-compatibility/2006">
              <mc:Choice xmlns:v="urn:schemas-microsoft-com:vml" Requires="v">
                <p:oleObj spid="_x0000_s140301" name="Document" r:id="rId9" imgW="5800680" imgH="776880" progId="Word.Document.8">
                  <p:embed/>
                </p:oleObj>
              </mc:Choice>
              <mc:Fallback>
                <p:oleObj name="Document" r:id="rId9" imgW="5800680" imgH="776880" progId="Word.Document.8">
                  <p:embed/>
                  <p:pic>
                    <p:nvPicPr>
                      <p:cNvPr id="0" name="Object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14400" y="2895600"/>
                        <a:ext cx="8610600"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40295" name="Object 7"/>
          <p:cNvGraphicFramePr>
            <a:graphicFrameLocks noChangeAspect="1"/>
          </p:cNvGraphicFramePr>
          <p:nvPr/>
        </p:nvGraphicFramePr>
        <p:xfrm>
          <a:off x="1600200" y="4114800"/>
          <a:ext cx="7239000" cy="1143000"/>
        </p:xfrm>
        <a:graphic>
          <a:graphicData uri="http://schemas.openxmlformats.org/presentationml/2006/ole">
            <mc:AlternateContent xmlns:mc="http://schemas.openxmlformats.org/markup-compatibility/2006">
              <mc:Choice xmlns:v="urn:schemas-microsoft-com:vml" Requires="v">
                <p:oleObj spid="_x0000_s140302" name="Document" r:id="rId11" imgW="5267160" imgH="776880" progId="Word.Document.8">
                  <p:embed/>
                </p:oleObj>
              </mc:Choice>
              <mc:Fallback>
                <p:oleObj name="Document" r:id="rId11" imgW="5267160" imgH="776880" progId="Word.Document.8">
                  <p:embed/>
                  <p:pic>
                    <p:nvPicPr>
                      <p:cNvPr id="0" name="Object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600200" y="4114800"/>
                        <a:ext cx="72390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40296" name="Text Box 8"/>
          <p:cNvSpPr txBox="1">
            <a:spLocks noChangeArrowheads="1"/>
          </p:cNvSpPr>
          <p:nvPr/>
        </p:nvSpPr>
        <p:spPr bwMode="auto">
          <a:xfrm>
            <a:off x="288925" y="5103813"/>
            <a:ext cx="8640763"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Các điểm F và G diễn tả các ứng suất tiếp cực đại và cực tiểu:</a:t>
            </a:r>
          </a:p>
          <a:p>
            <a:pPr algn="l"/>
            <a:endParaRPr lang="en-US">
              <a:cs typeface="Times New Roman" pitchFamily="18" charset="0"/>
            </a:endParaRPr>
          </a:p>
        </p:txBody>
      </p:sp>
      <p:graphicFrame>
        <p:nvGraphicFramePr>
          <p:cNvPr id="140297" name="Object 9"/>
          <p:cNvGraphicFramePr>
            <a:graphicFrameLocks noChangeAspect="1"/>
          </p:cNvGraphicFramePr>
          <p:nvPr/>
        </p:nvGraphicFramePr>
        <p:xfrm>
          <a:off x="1219200" y="5638800"/>
          <a:ext cx="7239000" cy="1219200"/>
        </p:xfrm>
        <a:graphic>
          <a:graphicData uri="http://schemas.openxmlformats.org/presentationml/2006/ole">
            <mc:AlternateContent xmlns:mc="http://schemas.openxmlformats.org/markup-compatibility/2006">
              <mc:Choice xmlns:v="urn:schemas-microsoft-com:vml" Requires="v">
                <p:oleObj spid="_x0000_s140303" name="Document" r:id="rId13" imgW="5274360" imgH="776880" progId="Word.Document.8">
                  <p:embed/>
                </p:oleObj>
              </mc:Choice>
              <mc:Fallback>
                <p:oleObj name="Document" r:id="rId13" imgW="5274360" imgH="776880" progId="Word.Document.8">
                  <p:embed/>
                  <p:pic>
                    <p:nvPicPr>
                      <p:cNvPr id="0" name="Object 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219200" y="5638800"/>
                        <a:ext cx="7239000" cy="121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40290">
                                            <p:txEl>
                                              <p:pRg st="0" end="0"/>
                                            </p:txEl>
                                          </p:spTgt>
                                        </p:tgtEl>
                                        <p:attrNameLst>
                                          <p:attrName>style.visibility</p:attrName>
                                        </p:attrNameLst>
                                      </p:cBhvr>
                                      <p:to>
                                        <p:strVal val="visible"/>
                                      </p:to>
                                    </p:set>
                                    <p:animEffect transition="in" filter="checkerboard(across)">
                                      <p:cBhvr>
                                        <p:cTn id="7" dur="500"/>
                                        <p:tgtEl>
                                          <p:spTgt spid="140290">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140291"/>
                                        </p:tgtEl>
                                        <p:attrNameLst>
                                          <p:attrName>style.visibility</p:attrName>
                                        </p:attrNameLst>
                                      </p:cBhvr>
                                      <p:to>
                                        <p:strVal val="visible"/>
                                      </p:to>
                                    </p:set>
                                    <p:animEffect transition="in" filter="checkerboard(across)">
                                      <p:cBhvr>
                                        <p:cTn id="12" dur="500"/>
                                        <p:tgtEl>
                                          <p:spTgt spid="14029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nodeType="clickEffect">
                                  <p:stCondLst>
                                    <p:cond delay="0"/>
                                  </p:stCondLst>
                                  <p:childTnLst>
                                    <p:set>
                                      <p:cBhvr>
                                        <p:cTn id="16" dur="1" fill="hold">
                                          <p:stCondLst>
                                            <p:cond delay="0"/>
                                          </p:stCondLst>
                                        </p:cTn>
                                        <p:tgtEl>
                                          <p:spTgt spid="140292"/>
                                        </p:tgtEl>
                                        <p:attrNameLst>
                                          <p:attrName>style.visibility</p:attrName>
                                        </p:attrNameLst>
                                      </p:cBhvr>
                                      <p:to>
                                        <p:strVal val="visible"/>
                                      </p:to>
                                    </p:set>
                                    <p:animEffect transition="in" filter="box(in)">
                                      <p:cBhvr>
                                        <p:cTn id="17" dur="500"/>
                                        <p:tgtEl>
                                          <p:spTgt spid="14029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nodeType="clickEffect">
                                  <p:stCondLst>
                                    <p:cond delay="0"/>
                                  </p:stCondLst>
                                  <p:childTnLst>
                                    <p:set>
                                      <p:cBhvr>
                                        <p:cTn id="21" dur="1" fill="hold">
                                          <p:stCondLst>
                                            <p:cond delay="0"/>
                                          </p:stCondLst>
                                        </p:cTn>
                                        <p:tgtEl>
                                          <p:spTgt spid="140293"/>
                                        </p:tgtEl>
                                        <p:attrNameLst>
                                          <p:attrName>style.visibility</p:attrName>
                                        </p:attrNameLst>
                                      </p:cBhvr>
                                      <p:to>
                                        <p:strVal val="visible"/>
                                      </p:to>
                                    </p:set>
                                    <p:animEffect transition="in" filter="box(in)">
                                      <p:cBhvr>
                                        <p:cTn id="22" dur="500"/>
                                        <p:tgtEl>
                                          <p:spTgt spid="14029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nodeType="clickEffect">
                                  <p:stCondLst>
                                    <p:cond delay="0"/>
                                  </p:stCondLst>
                                  <p:childTnLst>
                                    <p:set>
                                      <p:cBhvr>
                                        <p:cTn id="26" dur="1" fill="hold">
                                          <p:stCondLst>
                                            <p:cond delay="0"/>
                                          </p:stCondLst>
                                        </p:cTn>
                                        <p:tgtEl>
                                          <p:spTgt spid="140294"/>
                                        </p:tgtEl>
                                        <p:attrNameLst>
                                          <p:attrName>style.visibility</p:attrName>
                                        </p:attrNameLst>
                                      </p:cBhvr>
                                      <p:to>
                                        <p:strVal val="visible"/>
                                      </p:to>
                                    </p:set>
                                    <p:animEffect transition="in" filter="checkerboard(across)">
                                      <p:cBhvr>
                                        <p:cTn id="27" dur="500"/>
                                        <p:tgtEl>
                                          <p:spTgt spid="14029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nodeType="clickEffect">
                                  <p:stCondLst>
                                    <p:cond delay="0"/>
                                  </p:stCondLst>
                                  <p:childTnLst>
                                    <p:set>
                                      <p:cBhvr>
                                        <p:cTn id="31" dur="1" fill="hold">
                                          <p:stCondLst>
                                            <p:cond delay="0"/>
                                          </p:stCondLst>
                                        </p:cTn>
                                        <p:tgtEl>
                                          <p:spTgt spid="140295"/>
                                        </p:tgtEl>
                                        <p:attrNameLst>
                                          <p:attrName>style.visibility</p:attrName>
                                        </p:attrNameLst>
                                      </p:cBhvr>
                                      <p:to>
                                        <p:strVal val="visible"/>
                                      </p:to>
                                    </p:set>
                                    <p:animEffect transition="in" filter="checkerboard(across)">
                                      <p:cBhvr>
                                        <p:cTn id="32" dur="500"/>
                                        <p:tgtEl>
                                          <p:spTgt spid="140295"/>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140296"/>
                                        </p:tgtEl>
                                        <p:attrNameLst>
                                          <p:attrName>style.visibility</p:attrName>
                                        </p:attrNameLst>
                                      </p:cBhvr>
                                      <p:to>
                                        <p:strVal val="visible"/>
                                      </p:to>
                                    </p:set>
                                    <p:animEffect transition="in" filter="checkerboard(across)">
                                      <p:cBhvr>
                                        <p:cTn id="37" dur="500"/>
                                        <p:tgtEl>
                                          <p:spTgt spid="140296"/>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nodeType="clickEffect">
                                  <p:stCondLst>
                                    <p:cond delay="0"/>
                                  </p:stCondLst>
                                  <p:childTnLst>
                                    <p:set>
                                      <p:cBhvr>
                                        <p:cTn id="41" dur="1" fill="hold">
                                          <p:stCondLst>
                                            <p:cond delay="0"/>
                                          </p:stCondLst>
                                        </p:cTn>
                                        <p:tgtEl>
                                          <p:spTgt spid="140297"/>
                                        </p:tgtEl>
                                        <p:attrNameLst>
                                          <p:attrName>style.visibility</p:attrName>
                                        </p:attrNameLst>
                                      </p:cBhvr>
                                      <p:to>
                                        <p:strVal val="visible"/>
                                      </p:to>
                                    </p:set>
                                    <p:animEffect transition="in" filter="checkerboard(across)">
                                      <p:cBhvr>
                                        <p:cTn id="42" dur="500"/>
                                        <p:tgtEl>
                                          <p:spTgt spid="1402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0290" grpId="0" build="p" autoUpdateAnimBg="0"/>
      <p:bldP spid="140296" grpId="0" autoUpdateAnimBg="0"/>
    </p:bldLst>
  </p:timing>
</p:sld>
</file>

<file path=ppt/slides/slide90.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aphicFrame>
        <p:nvGraphicFramePr>
          <p:cNvPr id="141314" name="Object 2"/>
          <p:cNvGraphicFramePr>
            <a:graphicFrameLocks noChangeAspect="1"/>
          </p:cNvGraphicFramePr>
          <p:nvPr/>
        </p:nvGraphicFramePr>
        <p:xfrm>
          <a:off x="571500" y="3681413"/>
          <a:ext cx="8656638" cy="533400"/>
        </p:xfrm>
        <a:graphic>
          <a:graphicData uri="http://schemas.openxmlformats.org/presentationml/2006/ole">
            <mc:AlternateContent xmlns:mc="http://schemas.openxmlformats.org/markup-compatibility/2006">
              <mc:Choice xmlns:v="urn:schemas-microsoft-com:vml" Requires="v">
                <p:oleObj spid="_x0000_s141448" name="Document" r:id="rId3" imgW="5274360" imgH="304920" progId="Word.Document.8">
                  <p:embed/>
                </p:oleObj>
              </mc:Choice>
              <mc:Fallback>
                <p:oleObj name="Document" r:id="rId3" imgW="5274360" imgH="304920" progId="Word.Document.8">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1500" y="3681413"/>
                        <a:ext cx="8656638"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41315" name="Object 3"/>
          <p:cNvGraphicFramePr>
            <a:graphicFrameLocks noChangeAspect="1"/>
          </p:cNvGraphicFramePr>
          <p:nvPr/>
        </p:nvGraphicFramePr>
        <p:xfrm>
          <a:off x="438150" y="5257800"/>
          <a:ext cx="5334000" cy="609600"/>
        </p:xfrm>
        <a:graphic>
          <a:graphicData uri="http://schemas.openxmlformats.org/presentationml/2006/ole">
            <mc:AlternateContent xmlns:mc="http://schemas.openxmlformats.org/markup-compatibility/2006">
              <mc:Choice xmlns:v="urn:schemas-microsoft-com:vml" Requires="v">
                <p:oleObj spid="_x0000_s141449" name="Document" r:id="rId5" imgW="3457440" imgH="387360" progId="Word.Document.8">
                  <p:embed/>
                </p:oleObj>
              </mc:Choice>
              <mc:Fallback>
                <p:oleObj name="Document" r:id="rId5" imgW="3457440" imgH="387360" progId="Word.Document.8">
                  <p:embed/>
                  <p:pic>
                    <p:nvPicPr>
                      <p:cNvPr id="0" name="Object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38150" y="5257800"/>
                        <a:ext cx="5334000" cy="609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41316" name="Object 4"/>
          <p:cNvGraphicFramePr>
            <a:graphicFrameLocks noChangeAspect="1"/>
          </p:cNvGraphicFramePr>
          <p:nvPr/>
        </p:nvGraphicFramePr>
        <p:xfrm>
          <a:off x="514350" y="5867400"/>
          <a:ext cx="4572000" cy="990600"/>
        </p:xfrm>
        <a:graphic>
          <a:graphicData uri="http://schemas.openxmlformats.org/presentationml/2006/ole">
            <mc:AlternateContent xmlns:mc="http://schemas.openxmlformats.org/markup-compatibility/2006">
              <mc:Choice xmlns:v="urn:schemas-microsoft-com:vml" Requires="v">
                <p:oleObj spid="_x0000_s141450" name="Document" r:id="rId7" imgW="2718972" imgH="861486" progId="Word.Document.8">
                  <p:embed/>
                </p:oleObj>
              </mc:Choice>
              <mc:Fallback>
                <p:oleObj name="Document" r:id="rId7" imgW="2718972" imgH="861486" progId="Word.Document.8">
                  <p:embed/>
                  <p:pic>
                    <p:nvPicPr>
                      <p:cNvPr id="0" name="Object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14350" y="5867400"/>
                        <a:ext cx="4572000" cy="990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41317" name="Rectangle 5"/>
          <p:cNvSpPr>
            <a:spLocks noChangeArrowheads="1"/>
          </p:cNvSpPr>
          <p:nvPr/>
        </p:nvSpPr>
        <p:spPr bwMode="auto">
          <a:xfrm>
            <a:off x="5686425" y="557213"/>
            <a:ext cx="0" cy="3651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endParaRPr lang="en-US">
              <a:latin typeface="Times New Roman" pitchFamily="18" charset="0"/>
              <a:cs typeface="Times New Roman" pitchFamily="18" charset="0"/>
            </a:endParaRPr>
          </a:p>
        </p:txBody>
      </p:sp>
      <p:sp>
        <p:nvSpPr>
          <p:cNvPr id="141318" name="Rectangle 6"/>
          <p:cNvSpPr>
            <a:spLocks noChangeArrowheads="1"/>
          </p:cNvSpPr>
          <p:nvPr/>
        </p:nvSpPr>
        <p:spPr bwMode="auto">
          <a:xfrm>
            <a:off x="8161338" y="2389188"/>
            <a:ext cx="0" cy="3651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endParaRPr lang="en-US">
              <a:latin typeface="Times New Roman" pitchFamily="18" charset="0"/>
              <a:cs typeface="Times New Roman" pitchFamily="18" charset="0"/>
            </a:endParaRPr>
          </a:p>
        </p:txBody>
      </p:sp>
      <p:sp>
        <p:nvSpPr>
          <p:cNvPr id="141319" name="Rectangle 7"/>
          <p:cNvSpPr>
            <a:spLocks noChangeArrowheads="1"/>
          </p:cNvSpPr>
          <p:nvPr/>
        </p:nvSpPr>
        <p:spPr bwMode="auto">
          <a:xfrm>
            <a:off x="5654675" y="1065213"/>
            <a:ext cx="0" cy="3651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endParaRPr lang="en-US">
              <a:latin typeface="Times New Roman" pitchFamily="18" charset="0"/>
              <a:cs typeface="Times New Roman" pitchFamily="18" charset="0"/>
            </a:endParaRPr>
          </a:p>
        </p:txBody>
      </p:sp>
      <p:sp>
        <p:nvSpPr>
          <p:cNvPr id="141320" name="Rectangle 8"/>
          <p:cNvSpPr>
            <a:spLocks noChangeArrowheads="1"/>
          </p:cNvSpPr>
          <p:nvPr/>
        </p:nvSpPr>
        <p:spPr bwMode="auto">
          <a:xfrm>
            <a:off x="5629275" y="2019300"/>
            <a:ext cx="0" cy="3651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endParaRPr lang="en-US">
              <a:latin typeface="Times New Roman" pitchFamily="18" charset="0"/>
              <a:cs typeface="Times New Roman" pitchFamily="18" charset="0"/>
            </a:endParaRPr>
          </a:p>
        </p:txBody>
      </p:sp>
      <p:sp>
        <p:nvSpPr>
          <p:cNvPr id="141321" name="Rectangle 9"/>
          <p:cNvSpPr>
            <a:spLocks noChangeArrowheads="1"/>
          </p:cNvSpPr>
          <p:nvPr/>
        </p:nvSpPr>
        <p:spPr bwMode="auto">
          <a:xfrm>
            <a:off x="8256588" y="1619250"/>
            <a:ext cx="0" cy="3651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endParaRPr lang="en-US">
              <a:latin typeface="Times New Roman" pitchFamily="18" charset="0"/>
              <a:cs typeface="Times New Roman" pitchFamily="18" charset="0"/>
            </a:endParaRPr>
          </a:p>
        </p:txBody>
      </p:sp>
      <p:sp>
        <p:nvSpPr>
          <p:cNvPr id="141322" name="Rectangle 10"/>
          <p:cNvSpPr>
            <a:spLocks noChangeArrowheads="1"/>
          </p:cNvSpPr>
          <p:nvPr/>
        </p:nvSpPr>
        <p:spPr bwMode="auto">
          <a:xfrm>
            <a:off x="8286750" y="5334000"/>
            <a:ext cx="0" cy="3651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endParaRPr lang="en-US">
              <a:latin typeface="Times New Roman" pitchFamily="18" charset="0"/>
              <a:cs typeface="Times New Roman" pitchFamily="18" charset="0"/>
            </a:endParaRPr>
          </a:p>
        </p:txBody>
      </p:sp>
      <p:sp>
        <p:nvSpPr>
          <p:cNvPr id="141323" name="Rectangle 11"/>
          <p:cNvSpPr>
            <a:spLocks noChangeArrowheads="1"/>
          </p:cNvSpPr>
          <p:nvPr/>
        </p:nvSpPr>
        <p:spPr bwMode="auto">
          <a:xfrm>
            <a:off x="6310313" y="5867400"/>
            <a:ext cx="79375" cy="3810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cs typeface="Times New Roman" pitchFamily="18" charset="0"/>
              </a:rPr>
              <a:t> </a:t>
            </a:r>
            <a:endParaRPr lang="en-US">
              <a:latin typeface="Times New Roman" pitchFamily="18" charset="0"/>
              <a:cs typeface="Times New Roman" pitchFamily="18" charset="0"/>
            </a:endParaRPr>
          </a:p>
        </p:txBody>
      </p:sp>
      <p:sp>
        <p:nvSpPr>
          <p:cNvPr id="141324" name="Rectangle 12"/>
          <p:cNvSpPr>
            <a:spLocks noChangeArrowheads="1"/>
          </p:cNvSpPr>
          <p:nvPr/>
        </p:nvSpPr>
        <p:spPr bwMode="auto">
          <a:xfrm>
            <a:off x="8531225" y="5105400"/>
            <a:ext cx="79375" cy="3810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cs typeface="Times New Roman" pitchFamily="18" charset="0"/>
              </a:rPr>
              <a:t> </a:t>
            </a:r>
            <a:endParaRPr lang="en-US">
              <a:latin typeface="Times New Roman" pitchFamily="18" charset="0"/>
              <a:cs typeface="Times New Roman" pitchFamily="18" charset="0"/>
            </a:endParaRPr>
          </a:p>
        </p:txBody>
      </p:sp>
      <p:sp>
        <p:nvSpPr>
          <p:cNvPr id="141325" name="Rectangle 13"/>
          <p:cNvSpPr>
            <a:spLocks noChangeArrowheads="1"/>
          </p:cNvSpPr>
          <p:nvPr/>
        </p:nvSpPr>
        <p:spPr bwMode="auto">
          <a:xfrm>
            <a:off x="6788150" y="5973763"/>
            <a:ext cx="88900" cy="4270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Times New Roman" pitchFamily="18" charset="0"/>
                <a:cs typeface="Times New Roman" pitchFamily="18" charset="0"/>
              </a:rPr>
              <a:t> </a:t>
            </a:r>
            <a:endParaRPr lang="en-US">
              <a:latin typeface="Times New Roman" pitchFamily="18" charset="0"/>
              <a:cs typeface="Times New Roman" pitchFamily="18" charset="0"/>
            </a:endParaRPr>
          </a:p>
        </p:txBody>
      </p:sp>
      <p:sp>
        <p:nvSpPr>
          <p:cNvPr id="141326" name="Rectangle 14"/>
          <p:cNvSpPr>
            <a:spLocks noChangeArrowheads="1"/>
          </p:cNvSpPr>
          <p:nvPr/>
        </p:nvSpPr>
        <p:spPr bwMode="auto">
          <a:xfrm>
            <a:off x="6635750" y="6126163"/>
            <a:ext cx="88900" cy="4270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Times New Roman" pitchFamily="18" charset="0"/>
                <a:cs typeface="Times New Roman" pitchFamily="18" charset="0"/>
              </a:rPr>
              <a:t> </a:t>
            </a:r>
            <a:endParaRPr lang="en-US">
              <a:latin typeface="Times New Roman" pitchFamily="18" charset="0"/>
              <a:cs typeface="Times New Roman" pitchFamily="18" charset="0"/>
            </a:endParaRPr>
          </a:p>
        </p:txBody>
      </p:sp>
      <p:sp>
        <p:nvSpPr>
          <p:cNvPr id="141327" name="Rectangle 15"/>
          <p:cNvSpPr>
            <a:spLocks noChangeArrowheads="1"/>
          </p:cNvSpPr>
          <p:nvPr/>
        </p:nvSpPr>
        <p:spPr bwMode="auto">
          <a:xfrm>
            <a:off x="8372475" y="987425"/>
            <a:ext cx="0" cy="3651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endParaRPr lang="en-US">
              <a:latin typeface="Times New Roman" pitchFamily="18" charset="0"/>
              <a:cs typeface="Times New Roman" pitchFamily="18" charset="0"/>
            </a:endParaRPr>
          </a:p>
        </p:txBody>
      </p:sp>
      <p:sp>
        <p:nvSpPr>
          <p:cNvPr id="141328" name="Rectangle 16"/>
          <p:cNvSpPr>
            <a:spLocks noChangeArrowheads="1"/>
          </p:cNvSpPr>
          <p:nvPr/>
        </p:nvSpPr>
        <p:spPr bwMode="auto">
          <a:xfrm>
            <a:off x="7639050" y="3108325"/>
            <a:ext cx="0" cy="3651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endParaRPr lang="en-US">
              <a:latin typeface="Times New Roman" pitchFamily="18" charset="0"/>
              <a:cs typeface="Times New Roman" pitchFamily="18" charset="0"/>
            </a:endParaRPr>
          </a:p>
        </p:txBody>
      </p:sp>
      <p:sp>
        <p:nvSpPr>
          <p:cNvPr id="141329" name="Rectangle 17"/>
          <p:cNvSpPr>
            <a:spLocks noChangeArrowheads="1"/>
          </p:cNvSpPr>
          <p:nvPr/>
        </p:nvSpPr>
        <p:spPr bwMode="auto">
          <a:xfrm>
            <a:off x="1143000" y="638175"/>
            <a:ext cx="53975" cy="2587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cs typeface="Times New Roman" pitchFamily="18" charset="0"/>
              </a:rPr>
              <a:t> </a:t>
            </a:r>
            <a:endParaRPr lang="en-US">
              <a:latin typeface="Times New Roman" pitchFamily="18" charset="0"/>
              <a:cs typeface="Times New Roman" pitchFamily="18" charset="0"/>
            </a:endParaRPr>
          </a:p>
        </p:txBody>
      </p:sp>
      <p:sp>
        <p:nvSpPr>
          <p:cNvPr id="141330" name="Rectangle 18"/>
          <p:cNvSpPr>
            <a:spLocks noChangeArrowheads="1"/>
          </p:cNvSpPr>
          <p:nvPr/>
        </p:nvSpPr>
        <p:spPr bwMode="auto">
          <a:xfrm>
            <a:off x="1143000" y="650875"/>
            <a:ext cx="53975" cy="2587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cs typeface="Times New Roman" pitchFamily="18" charset="0"/>
              </a:rPr>
              <a:t> </a:t>
            </a:r>
            <a:endParaRPr lang="en-US">
              <a:latin typeface="Times New Roman" pitchFamily="18" charset="0"/>
              <a:cs typeface="Times New Roman" pitchFamily="18" charset="0"/>
            </a:endParaRPr>
          </a:p>
        </p:txBody>
      </p:sp>
      <p:sp>
        <p:nvSpPr>
          <p:cNvPr id="141331" name="Rectangle 19"/>
          <p:cNvSpPr>
            <a:spLocks noChangeArrowheads="1"/>
          </p:cNvSpPr>
          <p:nvPr/>
        </p:nvSpPr>
        <p:spPr bwMode="auto">
          <a:xfrm>
            <a:off x="5119688" y="2859088"/>
            <a:ext cx="0" cy="3651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endParaRPr lang="en-US">
              <a:latin typeface="Times New Roman" pitchFamily="18" charset="0"/>
              <a:cs typeface="Times New Roman" pitchFamily="18" charset="0"/>
            </a:endParaRPr>
          </a:p>
        </p:txBody>
      </p:sp>
      <p:sp>
        <p:nvSpPr>
          <p:cNvPr id="141332" name="Rectangle 20"/>
          <p:cNvSpPr>
            <a:spLocks noChangeArrowheads="1"/>
          </p:cNvSpPr>
          <p:nvPr/>
        </p:nvSpPr>
        <p:spPr bwMode="auto">
          <a:xfrm>
            <a:off x="4759325" y="1900238"/>
            <a:ext cx="1588" cy="3651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endParaRPr lang="en-US">
              <a:latin typeface="Times New Roman" pitchFamily="18" charset="0"/>
              <a:cs typeface="Times New Roman" pitchFamily="18" charset="0"/>
            </a:endParaRPr>
          </a:p>
        </p:txBody>
      </p:sp>
      <p:sp>
        <p:nvSpPr>
          <p:cNvPr id="141333" name="Rectangle 21"/>
          <p:cNvSpPr>
            <a:spLocks noChangeArrowheads="1"/>
          </p:cNvSpPr>
          <p:nvPr/>
        </p:nvSpPr>
        <p:spPr bwMode="auto">
          <a:xfrm>
            <a:off x="4497388" y="2549525"/>
            <a:ext cx="0" cy="3651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endParaRPr lang="en-US">
              <a:solidFill>
                <a:srgbClr val="006600"/>
              </a:solidFill>
              <a:latin typeface="Times New Roman" pitchFamily="18" charset="0"/>
              <a:cs typeface="Times New Roman" pitchFamily="18" charset="0"/>
            </a:endParaRPr>
          </a:p>
        </p:txBody>
      </p:sp>
      <p:sp>
        <p:nvSpPr>
          <p:cNvPr id="141334" name="Line 22"/>
          <p:cNvSpPr>
            <a:spLocks noChangeShapeType="1"/>
          </p:cNvSpPr>
          <p:nvPr/>
        </p:nvSpPr>
        <p:spPr bwMode="auto">
          <a:xfrm rot="10800000" flipH="1">
            <a:off x="1838325" y="1808163"/>
            <a:ext cx="515938" cy="1587"/>
          </a:xfrm>
          <a:prstGeom prst="line">
            <a:avLst/>
          </a:prstGeom>
          <a:noFill/>
          <a:ln w="25400">
            <a:solidFill>
              <a:srgbClr val="006600"/>
            </a:solidFill>
            <a:round/>
            <a:headEnd type="stealth" w="med" len="lg"/>
            <a:tailEnd/>
          </a:ln>
          <a:extLst>
            <a:ext uri="{909E8E84-426E-40DD-AFC4-6F175D3DCCD1}">
              <a14:hiddenFill xmlns:a14="http://schemas.microsoft.com/office/drawing/2010/main">
                <a:noFill/>
              </a14:hiddenFill>
            </a:ext>
          </a:extLst>
        </p:spPr>
        <p:txBody>
          <a:bodyPr/>
          <a:lstStyle/>
          <a:p>
            <a:endParaRPr lang="en-US"/>
          </a:p>
        </p:txBody>
      </p:sp>
      <p:sp>
        <p:nvSpPr>
          <p:cNvPr id="141335" name="Freeform 23"/>
          <p:cNvSpPr>
            <a:spLocks/>
          </p:cNvSpPr>
          <p:nvPr/>
        </p:nvSpPr>
        <p:spPr bwMode="auto">
          <a:xfrm>
            <a:off x="1770063" y="1752600"/>
            <a:ext cx="171450" cy="112713"/>
          </a:xfrm>
          <a:custGeom>
            <a:avLst/>
            <a:gdLst>
              <a:gd name="T0" fmla="*/ 108 w 108"/>
              <a:gd name="T1" fmla="*/ 0 h 71"/>
              <a:gd name="T2" fmla="*/ 0 w 108"/>
              <a:gd name="T3" fmla="*/ 36 h 71"/>
              <a:gd name="T4" fmla="*/ 108 w 108"/>
              <a:gd name="T5" fmla="*/ 71 h 71"/>
              <a:gd name="T6" fmla="*/ 74 w 108"/>
              <a:gd name="T7" fmla="*/ 36 h 71"/>
              <a:gd name="T8" fmla="*/ 108 w 108"/>
              <a:gd name="T9" fmla="*/ 0 h 71"/>
            </a:gdLst>
            <a:ahLst/>
            <a:cxnLst>
              <a:cxn ang="0">
                <a:pos x="T0" y="T1"/>
              </a:cxn>
              <a:cxn ang="0">
                <a:pos x="T2" y="T3"/>
              </a:cxn>
              <a:cxn ang="0">
                <a:pos x="T4" y="T5"/>
              </a:cxn>
              <a:cxn ang="0">
                <a:pos x="T6" y="T7"/>
              </a:cxn>
              <a:cxn ang="0">
                <a:pos x="T8" y="T9"/>
              </a:cxn>
            </a:cxnLst>
            <a:rect l="0" t="0" r="r" b="b"/>
            <a:pathLst>
              <a:path w="108" h="71">
                <a:moveTo>
                  <a:pt x="108" y="0"/>
                </a:moveTo>
                <a:lnTo>
                  <a:pt x="0" y="36"/>
                </a:lnTo>
                <a:lnTo>
                  <a:pt x="108" y="71"/>
                </a:lnTo>
                <a:lnTo>
                  <a:pt x="74" y="36"/>
                </a:lnTo>
                <a:lnTo>
                  <a:pt x="10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1336" name="Line 24"/>
          <p:cNvSpPr>
            <a:spLocks noChangeShapeType="1"/>
          </p:cNvSpPr>
          <p:nvPr/>
        </p:nvSpPr>
        <p:spPr bwMode="auto">
          <a:xfrm>
            <a:off x="1836738" y="3209925"/>
            <a:ext cx="515937" cy="1588"/>
          </a:xfrm>
          <a:prstGeom prst="line">
            <a:avLst/>
          </a:prstGeom>
          <a:noFill/>
          <a:ln w="25400">
            <a:solidFill>
              <a:srgbClr val="0066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41337" name="Freeform 25"/>
          <p:cNvSpPr>
            <a:spLocks/>
          </p:cNvSpPr>
          <p:nvPr/>
        </p:nvSpPr>
        <p:spPr bwMode="auto">
          <a:xfrm>
            <a:off x="2293938" y="3154363"/>
            <a:ext cx="169862" cy="112712"/>
          </a:xfrm>
          <a:custGeom>
            <a:avLst/>
            <a:gdLst>
              <a:gd name="T0" fmla="*/ 0 w 107"/>
              <a:gd name="T1" fmla="*/ 71 h 71"/>
              <a:gd name="T2" fmla="*/ 107 w 107"/>
              <a:gd name="T3" fmla="*/ 36 h 71"/>
              <a:gd name="T4" fmla="*/ 0 w 107"/>
              <a:gd name="T5" fmla="*/ 0 h 71"/>
              <a:gd name="T6" fmla="*/ 34 w 107"/>
              <a:gd name="T7" fmla="*/ 36 h 71"/>
              <a:gd name="T8" fmla="*/ 0 w 107"/>
              <a:gd name="T9" fmla="*/ 71 h 71"/>
            </a:gdLst>
            <a:ahLst/>
            <a:cxnLst>
              <a:cxn ang="0">
                <a:pos x="T0" y="T1"/>
              </a:cxn>
              <a:cxn ang="0">
                <a:pos x="T2" y="T3"/>
              </a:cxn>
              <a:cxn ang="0">
                <a:pos x="T4" y="T5"/>
              </a:cxn>
              <a:cxn ang="0">
                <a:pos x="T6" y="T7"/>
              </a:cxn>
              <a:cxn ang="0">
                <a:pos x="T8" y="T9"/>
              </a:cxn>
            </a:cxnLst>
            <a:rect l="0" t="0" r="r" b="b"/>
            <a:pathLst>
              <a:path w="107" h="71">
                <a:moveTo>
                  <a:pt x="0" y="71"/>
                </a:moveTo>
                <a:lnTo>
                  <a:pt x="107" y="36"/>
                </a:lnTo>
                <a:lnTo>
                  <a:pt x="0" y="0"/>
                </a:lnTo>
                <a:lnTo>
                  <a:pt x="34" y="36"/>
                </a:lnTo>
                <a:lnTo>
                  <a:pt x="0" y="7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1338" name="Line 26"/>
          <p:cNvSpPr>
            <a:spLocks noChangeShapeType="1"/>
          </p:cNvSpPr>
          <p:nvPr/>
        </p:nvSpPr>
        <p:spPr bwMode="auto">
          <a:xfrm>
            <a:off x="2776538" y="2214563"/>
            <a:ext cx="1587" cy="523875"/>
          </a:xfrm>
          <a:prstGeom prst="line">
            <a:avLst/>
          </a:prstGeom>
          <a:noFill/>
          <a:ln w="25400">
            <a:solidFill>
              <a:srgbClr val="0066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grpSp>
        <p:nvGrpSpPr>
          <p:cNvPr id="141339" name="Group 27"/>
          <p:cNvGrpSpPr>
            <a:grpSpLocks/>
          </p:cNvGrpSpPr>
          <p:nvPr/>
        </p:nvGrpSpPr>
        <p:grpSpPr bwMode="auto">
          <a:xfrm>
            <a:off x="1481138" y="1847850"/>
            <a:ext cx="1239837" cy="1295400"/>
            <a:chOff x="924" y="240"/>
            <a:chExt cx="781" cy="816"/>
          </a:xfrm>
        </p:grpSpPr>
        <p:sp>
          <p:nvSpPr>
            <p:cNvPr id="141340" name="Line 28"/>
            <p:cNvSpPr>
              <a:spLocks noChangeShapeType="1"/>
            </p:cNvSpPr>
            <p:nvPr/>
          </p:nvSpPr>
          <p:spPr bwMode="auto">
            <a:xfrm>
              <a:off x="924" y="240"/>
              <a:ext cx="0" cy="81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1341" name="Line 29"/>
            <p:cNvSpPr>
              <a:spLocks noChangeShapeType="1"/>
            </p:cNvSpPr>
            <p:nvPr/>
          </p:nvSpPr>
          <p:spPr bwMode="auto">
            <a:xfrm>
              <a:off x="937" y="249"/>
              <a:ext cx="768"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1342" name="Line 30"/>
            <p:cNvSpPr>
              <a:spLocks noChangeShapeType="1"/>
            </p:cNvSpPr>
            <p:nvPr/>
          </p:nvSpPr>
          <p:spPr bwMode="auto">
            <a:xfrm>
              <a:off x="1705" y="240"/>
              <a:ext cx="0" cy="81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1343" name="Line 31"/>
            <p:cNvSpPr>
              <a:spLocks noChangeShapeType="1"/>
            </p:cNvSpPr>
            <p:nvPr/>
          </p:nvSpPr>
          <p:spPr bwMode="auto">
            <a:xfrm>
              <a:off x="937" y="1047"/>
              <a:ext cx="768"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41344" name="Group 32"/>
          <p:cNvGrpSpPr>
            <a:grpSpLocks/>
          </p:cNvGrpSpPr>
          <p:nvPr/>
        </p:nvGrpSpPr>
        <p:grpSpPr bwMode="auto">
          <a:xfrm>
            <a:off x="742950" y="2222500"/>
            <a:ext cx="650875" cy="522288"/>
            <a:chOff x="468" y="1400"/>
            <a:chExt cx="410" cy="329"/>
          </a:xfrm>
        </p:grpSpPr>
        <p:sp>
          <p:nvSpPr>
            <p:cNvPr id="141345" name="Freeform 33"/>
            <p:cNvSpPr>
              <a:spLocks/>
            </p:cNvSpPr>
            <p:nvPr/>
          </p:nvSpPr>
          <p:spPr bwMode="auto">
            <a:xfrm>
              <a:off x="468" y="1547"/>
              <a:ext cx="106" cy="71"/>
            </a:xfrm>
            <a:custGeom>
              <a:avLst/>
              <a:gdLst>
                <a:gd name="T0" fmla="*/ 106 w 106"/>
                <a:gd name="T1" fmla="*/ 0 h 71"/>
                <a:gd name="T2" fmla="*/ 0 w 106"/>
                <a:gd name="T3" fmla="*/ 36 h 71"/>
                <a:gd name="T4" fmla="*/ 106 w 106"/>
                <a:gd name="T5" fmla="*/ 71 h 71"/>
                <a:gd name="T6" fmla="*/ 72 w 106"/>
                <a:gd name="T7" fmla="*/ 36 h 71"/>
                <a:gd name="T8" fmla="*/ 106 w 106"/>
                <a:gd name="T9" fmla="*/ 0 h 71"/>
              </a:gdLst>
              <a:ahLst/>
              <a:cxnLst>
                <a:cxn ang="0">
                  <a:pos x="T0" y="T1"/>
                </a:cxn>
                <a:cxn ang="0">
                  <a:pos x="T2" y="T3"/>
                </a:cxn>
                <a:cxn ang="0">
                  <a:pos x="T4" y="T5"/>
                </a:cxn>
                <a:cxn ang="0">
                  <a:pos x="T6" y="T7"/>
                </a:cxn>
                <a:cxn ang="0">
                  <a:pos x="T8" y="T9"/>
                </a:cxn>
              </a:cxnLst>
              <a:rect l="0" t="0" r="r" b="b"/>
              <a:pathLst>
                <a:path w="106" h="71">
                  <a:moveTo>
                    <a:pt x="106" y="0"/>
                  </a:moveTo>
                  <a:lnTo>
                    <a:pt x="0" y="36"/>
                  </a:lnTo>
                  <a:lnTo>
                    <a:pt x="106" y="71"/>
                  </a:lnTo>
                  <a:lnTo>
                    <a:pt x="72" y="36"/>
                  </a:lnTo>
                  <a:lnTo>
                    <a:pt x="10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1346" name="Line 34"/>
            <p:cNvSpPr>
              <a:spLocks noChangeShapeType="1"/>
            </p:cNvSpPr>
            <p:nvPr/>
          </p:nvSpPr>
          <p:spPr bwMode="auto">
            <a:xfrm>
              <a:off x="877" y="1400"/>
              <a:ext cx="1" cy="329"/>
            </a:xfrm>
            <a:prstGeom prst="line">
              <a:avLst/>
            </a:prstGeom>
            <a:noFill/>
            <a:ln w="25400">
              <a:solidFill>
                <a:srgbClr val="006600"/>
              </a:solidFill>
              <a:round/>
              <a:headEnd type="arrow" w="med" len="lg"/>
              <a:tailEnd/>
            </a:ln>
            <a:extLst>
              <a:ext uri="{909E8E84-426E-40DD-AFC4-6F175D3DCCD1}">
                <a14:hiddenFill xmlns:a14="http://schemas.microsoft.com/office/drawing/2010/main">
                  <a:noFill/>
                </a14:hiddenFill>
              </a:ext>
            </a:extLst>
          </p:spPr>
          <p:txBody>
            <a:bodyPr/>
            <a:lstStyle/>
            <a:p>
              <a:endParaRPr lang="en-US"/>
            </a:p>
          </p:txBody>
        </p:sp>
        <p:sp>
          <p:nvSpPr>
            <p:cNvPr id="141347" name="Line 35"/>
            <p:cNvSpPr>
              <a:spLocks noChangeShapeType="1"/>
            </p:cNvSpPr>
            <p:nvPr/>
          </p:nvSpPr>
          <p:spPr bwMode="auto">
            <a:xfrm>
              <a:off x="505" y="1589"/>
              <a:ext cx="336" cy="0"/>
            </a:xfrm>
            <a:prstGeom prst="line">
              <a:avLst/>
            </a:prstGeom>
            <a:noFill/>
            <a:ln w="28575">
              <a:solidFill>
                <a:srgbClr val="FF00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41348" name="Rectangle 36"/>
          <p:cNvSpPr>
            <a:spLocks noChangeArrowheads="1"/>
          </p:cNvSpPr>
          <p:nvPr/>
        </p:nvSpPr>
        <p:spPr bwMode="auto">
          <a:xfrm>
            <a:off x="2851150" y="2487613"/>
            <a:ext cx="1720850" cy="3810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r>
              <a:rPr lang="en-US" sz="2500">
                <a:solidFill>
                  <a:srgbClr val="006600"/>
                </a:solidFill>
                <a:latin typeface="Times New Roman" pitchFamily="18" charset="0"/>
                <a:cs typeface="Times New Roman" pitchFamily="18" charset="0"/>
              </a:rPr>
              <a:t>200kN/cm</a:t>
            </a:r>
            <a:r>
              <a:rPr lang="en-US" sz="2500" baseline="30000">
                <a:solidFill>
                  <a:srgbClr val="006600"/>
                </a:solidFill>
                <a:latin typeface="Times New Roman" pitchFamily="18" charset="0"/>
                <a:cs typeface="Times New Roman" pitchFamily="18" charset="0"/>
              </a:rPr>
              <a:t>2</a:t>
            </a:r>
          </a:p>
        </p:txBody>
      </p:sp>
      <p:sp>
        <p:nvSpPr>
          <p:cNvPr id="141349" name="Line 37"/>
          <p:cNvSpPr>
            <a:spLocks noChangeShapeType="1"/>
          </p:cNvSpPr>
          <p:nvPr/>
        </p:nvSpPr>
        <p:spPr bwMode="auto">
          <a:xfrm>
            <a:off x="2828925" y="2473325"/>
            <a:ext cx="515938" cy="1588"/>
          </a:xfrm>
          <a:prstGeom prst="line">
            <a:avLst/>
          </a:prstGeom>
          <a:noFill/>
          <a:ln w="25400">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41350" name="Freeform 38"/>
          <p:cNvSpPr>
            <a:spLocks/>
          </p:cNvSpPr>
          <p:nvPr/>
        </p:nvSpPr>
        <p:spPr bwMode="auto">
          <a:xfrm>
            <a:off x="3286125" y="2400300"/>
            <a:ext cx="171450" cy="149225"/>
          </a:xfrm>
          <a:custGeom>
            <a:avLst/>
            <a:gdLst>
              <a:gd name="T0" fmla="*/ 0 w 108"/>
              <a:gd name="T1" fmla="*/ 71 h 71"/>
              <a:gd name="T2" fmla="*/ 108 w 108"/>
              <a:gd name="T3" fmla="*/ 36 h 71"/>
              <a:gd name="T4" fmla="*/ 0 w 108"/>
              <a:gd name="T5" fmla="*/ 0 h 71"/>
              <a:gd name="T6" fmla="*/ 34 w 108"/>
              <a:gd name="T7" fmla="*/ 36 h 71"/>
              <a:gd name="T8" fmla="*/ 0 w 108"/>
              <a:gd name="T9" fmla="*/ 71 h 71"/>
            </a:gdLst>
            <a:ahLst/>
            <a:cxnLst>
              <a:cxn ang="0">
                <a:pos x="T0" y="T1"/>
              </a:cxn>
              <a:cxn ang="0">
                <a:pos x="T2" y="T3"/>
              </a:cxn>
              <a:cxn ang="0">
                <a:pos x="T4" y="T5"/>
              </a:cxn>
              <a:cxn ang="0">
                <a:pos x="T6" y="T7"/>
              </a:cxn>
              <a:cxn ang="0">
                <a:pos x="T8" y="T9"/>
              </a:cxn>
            </a:cxnLst>
            <a:rect l="0" t="0" r="r" b="b"/>
            <a:pathLst>
              <a:path w="108" h="71">
                <a:moveTo>
                  <a:pt x="0" y="71"/>
                </a:moveTo>
                <a:lnTo>
                  <a:pt x="108" y="36"/>
                </a:lnTo>
                <a:lnTo>
                  <a:pt x="0" y="0"/>
                </a:lnTo>
                <a:lnTo>
                  <a:pt x="34" y="36"/>
                </a:lnTo>
                <a:lnTo>
                  <a:pt x="0" y="7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1351" name="Freeform 39"/>
          <p:cNvSpPr>
            <a:spLocks/>
          </p:cNvSpPr>
          <p:nvPr/>
        </p:nvSpPr>
        <p:spPr bwMode="auto">
          <a:xfrm>
            <a:off x="2722563" y="2668588"/>
            <a:ext cx="111125" cy="227012"/>
          </a:xfrm>
          <a:custGeom>
            <a:avLst/>
            <a:gdLst>
              <a:gd name="T0" fmla="*/ 0 w 70"/>
              <a:gd name="T1" fmla="*/ 0 h 108"/>
              <a:gd name="T2" fmla="*/ 34 w 70"/>
              <a:gd name="T3" fmla="*/ 108 h 108"/>
              <a:gd name="T4" fmla="*/ 70 w 70"/>
              <a:gd name="T5" fmla="*/ 0 h 108"/>
              <a:gd name="T6" fmla="*/ 34 w 70"/>
              <a:gd name="T7" fmla="*/ 35 h 108"/>
              <a:gd name="T8" fmla="*/ 0 w 70"/>
              <a:gd name="T9" fmla="*/ 0 h 108"/>
            </a:gdLst>
            <a:ahLst/>
            <a:cxnLst>
              <a:cxn ang="0">
                <a:pos x="T0" y="T1"/>
              </a:cxn>
              <a:cxn ang="0">
                <a:pos x="T2" y="T3"/>
              </a:cxn>
              <a:cxn ang="0">
                <a:pos x="T4" y="T5"/>
              </a:cxn>
              <a:cxn ang="0">
                <a:pos x="T6" y="T7"/>
              </a:cxn>
              <a:cxn ang="0">
                <a:pos x="T8" y="T9"/>
              </a:cxn>
            </a:cxnLst>
            <a:rect l="0" t="0" r="r" b="b"/>
            <a:pathLst>
              <a:path w="70" h="108">
                <a:moveTo>
                  <a:pt x="0" y="0"/>
                </a:moveTo>
                <a:lnTo>
                  <a:pt x="34" y="108"/>
                </a:lnTo>
                <a:lnTo>
                  <a:pt x="70" y="0"/>
                </a:lnTo>
                <a:lnTo>
                  <a:pt x="34" y="3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1352" name="Rectangle 40"/>
          <p:cNvSpPr>
            <a:spLocks noChangeArrowheads="1"/>
          </p:cNvSpPr>
          <p:nvPr/>
        </p:nvSpPr>
        <p:spPr bwMode="auto">
          <a:xfrm>
            <a:off x="2882900" y="2098675"/>
            <a:ext cx="1646238" cy="379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0000"/>
                </a:solidFill>
                <a:miter lim="800000"/>
                <a:headEnd/>
                <a:tailEnd/>
              </a14:hiddenLine>
            </a:ext>
          </a:extLst>
        </p:spPr>
        <p:txBody>
          <a:bodyPr lIns="0" tIns="0" rIns="0" bIns="0">
            <a:spAutoFit/>
          </a:bodyPr>
          <a:lstStyle/>
          <a:p>
            <a:pPr algn="l"/>
            <a:r>
              <a:rPr lang="en-US" sz="2500">
                <a:solidFill>
                  <a:srgbClr val="FF0000"/>
                </a:solidFill>
                <a:latin typeface="Times New Roman" pitchFamily="18" charset="0"/>
                <a:cs typeface="Times New Roman" pitchFamily="18" charset="0"/>
              </a:rPr>
              <a:t>400kN/cm</a:t>
            </a:r>
            <a:r>
              <a:rPr lang="en-US" sz="2500" baseline="30000">
                <a:solidFill>
                  <a:srgbClr val="FF0000"/>
                </a:solidFill>
                <a:latin typeface="Times New Roman" pitchFamily="18" charset="0"/>
                <a:cs typeface="Times New Roman" pitchFamily="18" charset="0"/>
              </a:rPr>
              <a:t>2</a:t>
            </a:r>
          </a:p>
        </p:txBody>
      </p:sp>
      <p:sp>
        <p:nvSpPr>
          <p:cNvPr id="141353" name="Rectangle 41"/>
          <p:cNvSpPr>
            <a:spLocks noChangeArrowheads="1"/>
          </p:cNvSpPr>
          <p:nvPr/>
        </p:nvSpPr>
        <p:spPr bwMode="auto">
          <a:xfrm>
            <a:off x="4441825" y="2232025"/>
            <a:ext cx="79375" cy="3794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cs typeface="Times New Roman" pitchFamily="18" charset="0"/>
              </a:rPr>
              <a:t> </a:t>
            </a:r>
            <a:endParaRPr lang="en-US">
              <a:latin typeface="Times New Roman" pitchFamily="18" charset="0"/>
              <a:cs typeface="Times New Roman" pitchFamily="18" charset="0"/>
            </a:endParaRPr>
          </a:p>
        </p:txBody>
      </p:sp>
      <p:sp>
        <p:nvSpPr>
          <p:cNvPr id="141354" name="Line 42"/>
          <p:cNvSpPr>
            <a:spLocks noChangeShapeType="1"/>
          </p:cNvSpPr>
          <p:nvPr/>
        </p:nvSpPr>
        <p:spPr bwMode="auto">
          <a:xfrm rot="60000">
            <a:off x="6062663" y="1539875"/>
            <a:ext cx="2376487" cy="1060450"/>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1355" name="Line 43"/>
          <p:cNvSpPr>
            <a:spLocks noChangeShapeType="1"/>
          </p:cNvSpPr>
          <p:nvPr/>
        </p:nvSpPr>
        <p:spPr bwMode="auto">
          <a:xfrm rot="21540000" flipH="1">
            <a:off x="5394325" y="1495425"/>
            <a:ext cx="706438" cy="1470025"/>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1356" name="Rectangle 44"/>
          <p:cNvSpPr>
            <a:spLocks noChangeArrowheads="1"/>
          </p:cNvSpPr>
          <p:nvPr/>
        </p:nvSpPr>
        <p:spPr bwMode="auto">
          <a:xfrm>
            <a:off x="6130925" y="1481138"/>
            <a:ext cx="198438" cy="4270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Times New Roman" pitchFamily="18" charset="0"/>
                <a:cs typeface="Times New Roman" pitchFamily="18" charset="0"/>
              </a:rPr>
              <a:t>P</a:t>
            </a:r>
            <a:endParaRPr lang="en-US">
              <a:latin typeface="Times New Roman" pitchFamily="18" charset="0"/>
              <a:cs typeface="Times New Roman" pitchFamily="18" charset="0"/>
            </a:endParaRPr>
          </a:p>
        </p:txBody>
      </p:sp>
      <p:grpSp>
        <p:nvGrpSpPr>
          <p:cNvPr id="141357" name="Group 45"/>
          <p:cNvGrpSpPr>
            <a:grpSpLocks/>
          </p:cNvGrpSpPr>
          <p:nvPr/>
        </p:nvGrpSpPr>
        <p:grpSpPr bwMode="auto">
          <a:xfrm>
            <a:off x="8269288" y="2211388"/>
            <a:ext cx="1031875" cy="1563687"/>
            <a:chOff x="5022" y="1348"/>
            <a:chExt cx="650" cy="985"/>
          </a:xfrm>
        </p:grpSpPr>
        <p:sp>
          <p:nvSpPr>
            <p:cNvPr id="141358" name="Rectangle 46"/>
            <p:cNvSpPr>
              <a:spLocks noChangeArrowheads="1"/>
            </p:cNvSpPr>
            <p:nvPr/>
          </p:nvSpPr>
          <p:spPr bwMode="auto">
            <a:xfrm>
              <a:off x="5472" y="2064"/>
              <a:ext cx="56" cy="26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Times New Roman" pitchFamily="18" charset="0"/>
                  <a:cs typeface="Times New Roman" pitchFamily="18" charset="0"/>
                </a:rPr>
                <a:t> </a:t>
              </a:r>
              <a:endParaRPr lang="en-US">
                <a:latin typeface="Times New Roman" pitchFamily="18" charset="0"/>
                <a:cs typeface="Times New Roman" pitchFamily="18" charset="0"/>
              </a:endParaRPr>
            </a:p>
          </p:txBody>
        </p:sp>
        <p:sp>
          <p:nvSpPr>
            <p:cNvPr id="141359" name="Rectangle 47"/>
            <p:cNvSpPr>
              <a:spLocks noChangeArrowheads="1"/>
            </p:cNvSpPr>
            <p:nvPr/>
          </p:nvSpPr>
          <p:spPr bwMode="auto">
            <a:xfrm>
              <a:off x="5062" y="1670"/>
              <a:ext cx="592" cy="3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41360" name="Rectangle 48"/>
            <p:cNvSpPr>
              <a:spLocks noChangeArrowheads="1"/>
            </p:cNvSpPr>
            <p:nvPr/>
          </p:nvSpPr>
          <p:spPr bwMode="auto">
            <a:xfrm>
              <a:off x="5189" y="1633"/>
              <a:ext cx="483" cy="26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r>
                <a:rPr lang="en-US" sz="2800">
                  <a:solidFill>
                    <a:srgbClr val="996600"/>
                  </a:solidFill>
                  <a:latin typeface="Times New Roman" pitchFamily="18" charset="0"/>
                  <a:cs typeface="Times New Roman" pitchFamily="18" charset="0"/>
                </a:rPr>
                <a:t>σ</a:t>
              </a:r>
              <a:r>
                <a:rPr lang="en-US" sz="2800" baseline="-25000">
                  <a:solidFill>
                    <a:srgbClr val="996600"/>
                  </a:solidFill>
                  <a:latin typeface="Times New Roman" pitchFamily="18" charset="0"/>
                  <a:cs typeface="Times New Roman" pitchFamily="18" charset="0"/>
                </a:rPr>
                <a:t>m</a:t>
              </a:r>
              <a:r>
                <a:rPr lang="en-US" baseline="-25000">
                  <a:solidFill>
                    <a:srgbClr val="996600"/>
                  </a:solidFill>
                  <a:latin typeface="Times New Roman" pitchFamily="18" charset="0"/>
                  <a:cs typeface="Times New Roman" pitchFamily="18" charset="0"/>
                </a:rPr>
                <a:t>ax</a:t>
              </a:r>
            </a:p>
          </p:txBody>
        </p:sp>
        <p:sp>
          <p:nvSpPr>
            <p:cNvPr id="141361" name="Freeform 49"/>
            <p:cNvSpPr>
              <a:spLocks/>
            </p:cNvSpPr>
            <p:nvPr/>
          </p:nvSpPr>
          <p:spPr bwMode="auto">
            <a:xfrm>
              <a:off x="5183" y="1489"/>
              <a:ext cx="87" cy="57"/>
            </a:xfrm>
            <a:custGeom>
              <a:avLst/>
              <a:gdLst>
                <a:gd name="T0" fmla="*/ 0 w 87"/>
                <a:gd name="T1" fmla="*/ 57 h 57"/>
                <a:gd name="T2" fmla="*/ 87 w 87"/>
                <a:gd name="T3" fmla="*/ 28 h 57"/>
                <a:gd name="T4" fmla="*/ 0 w 87"/>
                <a:gd name="T5" fmla="*/ 0 h 57"/>
                <a:gd name="T6" fmla="*/ 28 w 87"/>
                <a:gd name="T7" fmla="*/ 28 h 57"/>
                <a:gd name="T8" fmla="*/ 0 w 87"/>
                <a:gd name="T9" fmla="*/ 57 h 57"/>
              </a:gdLst>
              <a:ahLst/>
              <a:cxnLst>
                <a:cxn ang="0">
                  <a:pos x="T0" y="T1"/>
                </a:cxn>
                <a:cxn ang="0">
                  <a:pos x="T2" y="T3"/>
                </a:cxn>
                <a:cxn ang="0">
                  <a:pos x="T4" y="T5"/>
                </a:cxn>
                <a:cxn ang="0">
                  <a:pos x="T6" y="T7"/>
                </a:cxn>
                <a:cxn ang="0">
                  <a:pos x="T8" y="T9"/>
                </a:cxn>
              </a:cxnLst>
              <a:rect l="0" t="0" r="r" b="b"/>
              <a:pathLst>
                <a:path w="87" h="57">
                  <a:moveTo>
                    <a:pt x="0" y="57"/>
                  </a:moveTo>
                  <a:lnTo>
                    <a:pt x="87" y="28"/>
                  </a:lnTo>
                  <a:lnTo>
                    <a:pt x="0" y="0"/>
                  </a:lnTo>
                  <a:lnTo>
                    <a:pt x="28" y="28"/>
                  </a:lnTo>
                  <a:lnTo>
                    <a:pt x="0"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1362" name="Line 50"/>
            <p:cNvSpPr>
              <a:spLocks noChangeShapeType="1"/>
            </p:cNvSpPr>
            <p:nvPr/>
          </p:nvSpPr>
          <p:spPr bwMode="auto">
            <a:xfrm flipH="1">
              <a:off x="5064" y="1552"/>
              <a:ext cx="114" cy="262"/>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1363" name="Line 51"/>
            <p:cNvSpPr>
              <a:spLocks noChangeShapeType="1"/>
            </p:cNvSpPr>
            <p:nvPr/>
          </p:nvSpPr>
          <p:spPr bwMode="auto">
            <a:xfrm flipH="1">
              <a:off x="5104" y="1481"/>
              <a:ext cx="98" cy="100"/>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1364" name="Line 52"/>
            <p:cNvSpPr>
              <a:spLocks noChangeShapeType="1"/>
            </p:cNvSpPr>
            <p:nvPr/>
          </p:nvSpPr>
          <p:spPr bwMode="auto">
            <a:xfrm flipH="1">
              <a:off x="5055" y="1620"/>
              <a:ext cx="98" cy="100"/>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1365" name="Line 53"/>
            <p:cNvSpPr>
              <a:spLocks noChangeShapeType="1"/>
            </p:cNvSpPr>
            <p:nvPr/>
          </p:nvSpPr>
          <p:spPr bwMode="auto">
            <a:xfrm flipH="1">
              <a:off x="5022" y="1688"/>
              <a:ext cx="98" cy="100"/>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1366" name="Rectangle 54"/>
            <p:cNvSpPr>
              <a:spLocks noChangeArrowheads="1"/>
            </p:cNvSpPr>
            <p:nvPr/>
          </p:nvSpPr>
          <p:spPr bwMode="auto">
            <a:xfrm>
              <a:off x="5386" y="1348"/>
              <a:ext cx="34" cy="1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cs typeface="Times New Roman" pitchFamily="18" charset="0"/>
                </a:rPr>
                <a:t> </a:t>
              </a:r>
              <a:endParaRPr lang="en-US">
                <a:latin typeface="Times New Roman" pitchFamily="18" charset="0"/>
                <a:cs typeface="Times New Roman" pitchFamily="18" charset="0"/>
              </a:endParaRPr>
            </a:p>
          </p:txBody>
        </p:sp>
        <p:sp>
          <p:nvSpPr>
            <p:cNvPr id="141367" name="Freeform 55"/>
            <p:cNvSpPr>
              <a:spLocks/>
            </p:cNvSpPr>
            <p:nvPr/>
          </p:nvSpPr>
          <p:spPr bwMode="auto">
            <a:xfrm>
              <a:off x="5277" y="1728"/>
              <a:ext cx="112" cy="80"/>
            </a:xfrm>
            <a:custGeom>
              <a:avLst/>
              <a:gdLst>
                <a:gd name="T0" fmla="*/ 0 w 112"/>
                <a:gd name="T1" fmla="*/ 62 h 80"/>
                <a:gd name="T2" fmla="*/ 112 w 112"/>
                <a:gd name="T3" fmla="*/ 80 h 80"/>
                <a:gd name="T4" fmla="*/ 31 w 112"/>
                <a:gd name="T5" fmla="*/ 0 h 80"/>
                <a:gd name="T6" fmla="*/ 46 w 112"/>
                <a:gd name="T7" fmla="*/ 46 h 80"/>
                <a:gd name="T8" fmla="*/ 0 w 112"/>
                <a:gd name="T9" fmla="*/ 62 h 80"/>
              </a:gdLst>
              <a:ahLst/>
              <a:cxnLst>
                <a:cxn ang="0">
                  <a:pos x="T0" y="T1"/>
                </a:cxn>
                <a:cxn ang="0">
                  <a:pos x="T2" y="T3"/>
                </a:cxn>
                <a:cxn ang="0">
                  <a:pos x="T4" y="T5"/>
                </a:cxn>
                <a:cxn ang="0">
                  <a:pos x="T6" y="T7"/>
                </a:cxn>
                <a:cxn ang="0">
                  <a:pos x="T8" y="T9"/>
                </a:cxn>
              </a:cxnLst>
              <a:rect l="0" t="0" r="r" b="b"/>
              <a:pathLst>
                <a:path w="112" h="80">
                  <a:moveTo>
                    <a:pt x="0" y="62"/>
                  </a:moveTo>
                  <a:lnTo>
                    <a:pt x="112" y="80"/>
                  </a:lnTo>
                  <a:lnTo>
                    <a:pt x="31" y="0"/>
                  </a:lnTo>
                  <a:lnTo>
                    <a:pt x="46" y="46"/>
                  </a:lnTo>
                  <a:lnTo>
                    <a:pt x="0" y="6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1368" name="Freeform 56"/>
            <p:cNvSpPr>
              <a:spLocks/>
            </p:cNvSpPr>
            <p:nvPr/>
          </p:nvSpPr>
          <p:spPr bwMode="auto">
            <a:xfrm>
              <a:off x="5183" y="1497"/>
              <a:ext cx="87" cy="57"/>
            </a:xfrm>
            <a:custGeom>
              <a:avLst/>
              <a:gdLst>
                <a:gd name="T0" fmla="*/ 0 w 87"/>
                <a:gd name="T1" fmla="*/ 57 h 57"/>
                <a:gd name="T2" fmla="*/ 87 w 87"/>
                <a:gd name="T3" fmla="*/ 28 h 57"/>
                <a:gd name="T4" fmla="*/ 0 w 87"/>
                <a:gd name="T5" fmla="*/ 0 h 57"/>
                <a:gd name="T6" fmla="*/ 28 w 87"/>
                <a:gd name="T7" fmla="*/ 28 h 57"/>
                <a:gd name="T8" fmla="*/ 0 w 87"/>
                <a:gd name="T9" fmla="*/ 57 h 57"/>
              </a:gdLst>
              <a:ahLst/>
              <a:cxnLst>
                <a:cxn ang="0">
                  <a:pos x="T0" y="T1"/>
                </a:cxn>
                <a:cxn ang="0">
                  <a:pos x="T2" y="T3"/>
                </a:cxn>
                <a:cxn ang="0">
                  <a:pos x="T4" y="T5"/>
                </a:cxn>
                <a:cxn ang="0">
                  <a:pos x="T6" y="T7"/>
                </a:cxn>
                <a:cxn ang="0">
                  <a:pos x="T8" y="T9"/>
                </a:cxn>
              </a:cxnLst>
              <a:rect l="0" t="0" r="r" b="b"/>
              <a:pathLst>
                <a:path w="87" h="57">
                  <a:moveTo>
                    <a:pt x="0" y="57"/>
                  </a:moveTo>
                  <a:lnTo>
                    <a:pt x="87" y="28"/>
                  </a:lnTo>
                  <a:lnTo>
                    <a:pt x="0" y="0"/>
                  </a:lnTo>
                  <a:lnTo>
                    <a:pt x="28" y="28"/>
                  </a:lnTo>
                  <a:lnTo>
                    <a:pt x="0"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1369" name="Line 57"/>
            <p:cNvSpPr>
              <a:spLocks noChangeShapeType="1"/>
            </p:cNvSpPr>
            <p:nvPr/>
          </p:nvSpPr>
          <p:spPr bwMode="auto">
            <a:xfrm flipH="1">
              <a:off x="5104" y="1464"/>
              <a:ext cx="114" cy="262"/>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1370" name="Line 58"/>
            <p:cNvSpPr>
              <a:spLocks noChangeShapeType="1"/>
            </p:cNvSpPr>
            <p:nvPr/>
          </p:nvSpPr>
          <p:spPr bwMode="auto">
            <a:xfrm flipH="1">
              <a:off x="5072" y="1561"/>
              <a:ext cx="98" cy="100"/>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1371" name="Line 59"/>
            <p:cNvSpPr>
              <a:spLocks noChangeShapeType="1"/>
            </p:cNvSpPr>
            <p:nvPr/>
          </p:nvSpPr>
          <p:spPr bwMode="auto">
            <a:xfrm flipH="1">
              <a:off x="5119" y="1480"/>
              <a:ext cx="37" cy="38"/>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1372" name="Rectangle 60"/>
            <p:cNvSpPr>
              <a:spLocks noChangeArrowheads="1"/>
            </p:cNvSpPr>
            <p:nvPr/>
          </p:nvSpPr>
          <p:spPr bwMode="auto">
            <a:xfrm>
              <a:off x="5386" y="1356"/>
              <a:ext cx="34" cy="1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cs typeface="Times New Roman" pitchFamily="18" charset="0"/>
                </a:rPr>
                <a:t> </a:t>
              </a:r>
              <a:endParaRPr lang="en-US">
                <a:latin typeface="Times New Roman" pitchFamily="18" charset="0"/>
                <a:cs typeface="Times New Roman" pitchFamily="18" charset="0"/>
              </a:endParaRPr>
            </a:p>
          </p:txBody>
        </p:sp>
        <p:sp>
          <p:nvSpPr>
            <p:cNvPr id="141373" name="Line 61"/>
            <p:cNvSpPr>
              <a:spLocks noChangeShapeType="1"/>
            </p:cNvSpPr>
            <p:nvPr/>
          </p:nvSpPr>
          <p:spPr bwMode="auto">
            <a:xfrm rot="21540000">
              <a:off x="5145" y="1613"/>
              <a:ext cx="213" cy="109"/>
            </a:xfrm>
            <a:prstGeom prst="line">
              <a:avLst/>
            </a:prstGeom>
            <a:noFill/>
            <a:ln w="25400">
              <a:solidFill>
                <a:srgbClr val="9966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grpSp>
      <p:sp>
        <p:nvSpPr>
          <p:cNvPr id="141374" name="Rectangle 62"/>
          <p:cNvSpPr>
            <a:spLocks noChangeArrowheads="1"/>
          </p:cNvSpPr>
          <p:nvPr/>
        </p:nvSpPr>
        <p:spPr bwMode="auto">
          <a:xfrm>
            <a:off x="8208963" y="914400"/>
            <a:ext cx="782637" cy="47625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41375" name="Oval 63"/>
          <p:cNvSpPr>
            <a:spLocks noChangeArrowheads="1"/>
          </p:cNvSpPr>
          <p:nvPr/>
        </p:nvSpPr>
        <p:spPr bwMode="auto">
          <a:xfrm>
            <a:off x="8915400" y="5562600"/>
            <a:ext cx="914400" cy="914400"/>
          </a:xfrm>
          <a:prstGeom prst="ellipse">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1376" name="Oval 64"/>
          <p:cNvSpPr>
            <a:spLocks noChangeArrowheads="1"/>
          </p:cNvSpPr>
          <p:nvPr/>
        </p:nvSpPr>
        <p:spPr bwMode="auto">
          <a:xfrm>
            <a:off x="8153400" y="5181600"/>
            <a:ext cx="76200" cy="76200"/>
          </a:xfrm>
          <a:prstGeom prst="ellipse">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1377" name="Oval 65"/>
          <p:cNvSpPr>
            <a:spLocks noChangeArrowheads="1"/>
          </p:cNvSpPr>
          <p:nvPr/>
        </p:nvSpPr>
        <p:spPr bwMode="auto">
          <a:xfrm>
            <a:off x="6724650" y="5181600"/>
            <a:ext cx="152400" cy="152400"/>
          </a:xfrm>
          <a:prstGeom prst="ellipse">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1378" name="Oval 66"/>
          <p:cNvSpPr>
            <a:spLocks noChangeArrowheads="1"/>
          </p:cNvSpPr>
          <p:nvPr/>
        </p:nvSpPr>
        <p:spPr bwMode="auto">
          <a:xfrm>
            <a:off x="8458200" y="5715000"/>
            <a:ext cx="457200" cy="381000"/>
          </a:xfrm>
          <a:prstGeom prst="ellipse">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1379" name="Oval 67"/>
          <p:cNvSpPr>
            <a:spLocks noChangeArrowheads="1"/>
          </p:cNvSpPr>
          <p:nvPr/>
        </p:nvSpPr>
        <p:spPr bwMode="auto">
          <a:xfrm>
            <a:off x="266700" y="3962400"/>
            <a:ext cx="152400" cy="152400"/>
          </a:xfrm>
          <a:prstGeom prst="ellipse">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1380" name="Oval 68"/>
          <p:cNvSpPr>
            <a:spLocks noChangeArrowheads="1"/>
          </p:cNvSpPr>
          <p:nvPr/>
        </p:nvSpPr>
        <p:spPr bwMode="auto">
          <a:xfrm>
            <a:off x="419100" y="4800600"/>
            <a:ext cx="304800" cy="228600"/>
          </a:xfrm>
          <a:prstGeom prst="ellipse">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1381" name="Oval 69"/>
          <p:cNvSpPr>
            <a:spLocks noChangeArrowheads="1"/>
          </p:cNvSpPr>
          <p:nvPr/>
        </p:nvSpPr>
        <p:spPr bwMode="auto">
          <a:xfrm>
            <a:off x="266700" y="4495800"/>
            <a:ext cx="152400" cy="152400"/>
          </a:xfrm>
          <a:prstGeom prst="ellipse">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1382" name="Oval 70"/>
          <p:cNvSpPr>
            <a:spLocks noChangeArrowheads="1"/>
          </p:cNvSpPr>
          <p:nvPr/>
        </p:nvSpPr>
        <p:spPr bwMode="auto">
          <a:xfrm>
            <a:off x="419100" y="4038600"/>
            <a:ext cx="533400" cy="533400"/>
          </a:xfrm>
          <a:prstGeom prst="ellipse">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1383" name="Rectangle 71"/>
          <p:cNvSpPr>
            <a:spLocks noChangeArrowheads="1"/>
          </p:cNvSpPr>
          <p:nvPr/>
        </p:nvSpPr>
        <p:spPr bwMode="auto">
          <a:xfrm>
            <a:off x="-38100" y="4953000"/>
            <a:ext cx="9144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1384" name="Rectangle 72"/>
          <p:cNvSpPr>
            <a:spLocks noChangeArrowheads="1"/>
          </p:cNvSpPr>
          <p:nvPr/>
        </p:nvSpPr>
        <p:spPr bwMode="auto">
          <a:xfrm>
            <a:off x="114300" y="5257800"/>
            <a:ext cx="9144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1385" name="Oval 73"/>
          <p:cNvSpPr>
            <a:spLocks noChangeArrowheads="1"/>
          </p:cNvSpPr>
          <p:nvPr/>
        </p:nvSpPr>
        <p:spPr bwMode="auto">
          <a:xfrm>
            <a:off x="419100" y="3962400"/>
            <a:ext cx="914400" cy="914400"/>
          </a:xfrm>
          <a:prstGeom prst="ellipse">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1386" name="Oval 74"/>
          <p:cNvSpPr>
            <a:spLocks noChangeArrowheads="1"/>
          </p:cNvSpPr>
          <p:nvPr/>
        </p:nvSpPr>
        <p:spPr bwMode="auto">
          <a:xfrm>
            <a:off x="5715000" y="1289050"/>
            <a:ext cx="2011363" cy="2001838"/>
          </a:xfrm>
          <a:prstGeom prst="ellipse">
            <a:avLst/>
          </a:prstGeom>
          <a:noFill/>
          <a:ln w="28575">
            <a:solidFill>
              <a:srgbClr val="003366"/>
            </a:solidFill>
            <a:round/>
            <a:headEnd/>
            <a:tailEnd/>
          </a:ln>
          <a:effectLst/>
          <a:extLst>
            <a:ext uri="{909E8E84-426E-40DD-AFC4-6F175D3DCCD1}">
              <a14:hiddenFill xmlns:a14="http://schemas.microsoft.com/office/drawing/2010/main">
                <a:solidFill>
                  <a:srgbClr val="FFFFFF">
                    <a:alpha val="0"/>
                  </a:srgbClr>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1387" name="Rectangle 75"/>
          <p:cNvSpPr>
            <a:spLocks noChangeArrowheads="1"/>
          </p:cNvSpPr>
          <p:nvPr/>
        </p:nvSpPr>
        <p:spPr bwMode="auto">
          <a:xfrm>
            <a:off x="5889625" y="3135313"/>
            <a:ext cx="88900" cy="4270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Times New Roman" pitchFamily="18" charset="0"/>
                <a:cs typeface="Times New Roman" pitchFamily="18" charset="0"/>
              </a:rPr>
              <a:t> </a:t>
            </a:r>
            <a:endParaRPr lang="en-US">
              <a:latin typeface="Times New Roman" pitchFamily="18" charset="0"/>
              <a:cs typeface="Times New Roman" pitchFamily="18" charset="0"/>
            </a:endParaRPr>
          </a:p>
        </p:txBody>
      </p:sp>
      <p:sp>
        <p:nvSpPr>
          <p:cNvPr id="141388" name="Rectangle 76"/>
          <p:cNvSpPr>
            <a:spLocks noChangeArrowheads="1"/>
          </p:cNvSpPr>
          <p:nvPr/>
        </p:nvSpPr>
        <p:spPr bwMode="auto">
          <a:xfrm>
            <a:off x="6211888" y="2811463"/>
            <a:ext cx="236537" cy="4270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Times New Roman" pitchFamily="18" charset="0"/>
                <a:cs typeface="Times New Roman" pitchFamily="18" charset="0"/>
              </a:rPr>
              <a:t>B</a:t>
            </a:r>
            <a:endParaRPr lang="en-US">
              <a:latin typeface="Times New Roman" pitchFamily="18" charset="0"/>
              <a:cs typeface="Times New Roman" pitchFamily="18" charset="0"/>
            </a:endParaRPr>
          </a:p>
        </p:txBody>
      </p:sp>
      <p:sp>
        <p:nvSpPr>
          <p:cNvPr id="141389" name="Line 77"/>
          <p:cNvSpPr>
            <a:spLocks noChangeShapeType="1"/>
          </p:cNvSpPr>
          <p:nvPr/>
        </p:nvSpPr>
        <p:spPr bwMode="auto">
          <a:xfrm>
            <a:off x="5332413" y="2306638"/>
            <a:ext cx="3046412" cy="1587"/>
          </a:xfrm>
          <a:prstGeom prst="line">
            <a:avLst/>
          </a:prstGeom>
          <a:noFill/>
          <a:ln w="12700" cap="rnd">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41390" name="Line 78"/>
          <p:cNvSpPr>
            <a:spLocks noChangeShapeType="1"/>
          </p:cNvSpPr>
          <p:nvPr/>
        </p:nvSpPr>
        <p:spPr bwMode="auto">
          <a:xfrm>
            <a:off x="6067425" y="984250"/>
            <a:ext cx="1588" cy="2293938"/>
          </a:xfrm>
          <a:prstGeom prst="line">
            <a:avLst/>
          </a:prstGeom>
          <a:noFill/>
          <a:ln w="12700" cap="rnd">
            <a:solidFill>
              <a:schemeClr val="tx1"/>
            </a:solidFill>
            <a:round/>
            <a:headEnd type="stealth" w="med" len="lg"/>
            <a:tailEnd/>
          </a:ln>
          <a:extLst>
            <a:ext uri="{909E8E84-426E-40DD-AFC4-6F175D3DCCD1}">
              <a14:hiddenFill xmlns:a14="http://schemas.microsoft.com/office/drawing/2010/main">
                <a:noFill/>
              </a14:hiddenFill>
            </a:ext>
          </a:extLst>
        </p:spPr>
        <p:txBody>
          <a:bodyPr/>
          <a:lstStyle/>
          <a:p>
            <a:endParaRPr lang="en-US"/>
          </a:p>
        </p:txBody>
      </p:sp>
      <p:sp>
        <p:nvSpPr>
          <p:cNvPr id="141391" name="Rectangle 79"/>
          <p:cNvSpPr>
            <a:spLocks noChangeArrowheads="1"/>
          </p:cNvSpPr>
          <p:nvPr/>
        </p:nvSpPr>
        <p:spPr bwMode="auto">
          <a:xfrm>
            <a:off x="6088063" y="2260600"/>
            <a:ext cx="257175" cy="427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Times New Roman" pitchFamily="18" charset="0"/>
                <a:cs typeface="Times New Roman" pitchFamily="18" charset="0"/>
              </a:rPr>
              <a:t>O</a:t>
            </a:r>
            <a:endParaRPr lang="en-US">
              <a:latin typeface="Times New Roman" pitchFamily="18" charset="0"/>
              <a:cs typeface="Times New Roman" pitchFamily="18" charset="0"/>
            </a:endParaRPr>
          </a:p>
        </p:txBody>
      </p:sp>
      <p:sp>
        <p:nvSpPr>
          <p:cNvPr id="141392" name="Rectangle 80"/>
          <p:cNvSpPr>
            <a:spLocks noChangeArrowheads="1"/>
          </p:cNvSpPr>
          <p:nvPr/>
        </p:nvSpPr>
        <p:spPr bwMode="auto">
          <a:xfrm>
            <a:off x="5740400" y="838200"/>
            <a:ext cx="381000" cy="427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r>
              <a:rPr lang="en-US" sz="2800" i="1">
                <a:solidFill>
                  <a:srgbClr val="FF0000"/>
                </a:solidFill>
                <a:latin typeface="Symbol" pitchFamily="18" charset="2"/>
                <a:cs typeface="Times New Roman" pitchFamily="18" charset="0"/>
              </a:rPr>
              <a:t>t</a:t>
            </a:r>
            <a:endParaRPr lang="en-US">
              <a:solidFill>
                <a:srgbClr val="FF0000"/>
              </a:solidFill>
              <a:latin typeface="Times New Roman" pitchFamily="18" charset="0"/>
              <a:cs typeface="Times New Roman" pitchFamily="18" charset="0"/>
            </a:endParaRPr>
          </a:p>
        </p:txBody>
      </p:sp>
      <p:sp>
        <p:nvSpPr>
          <p:cNvPr id="141393" name="Text Box 81"/>
          <p:cNvSpPr txBox="1">
            <a:spLocks noChangeArrowheads="1"/>
          </p:cNvSpPr>
          <p:nvPr/>
        </p:nvSpPr>
        <p:spPr bwMode="auto">
          <a:xfrm>
            <a:off x="8058150" y="2168525"/>
            <a:ext cx="376238"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solidFill>
                  <a:srgbClr val="FF0000"/>
                </a:solidFill>
                <a:latin typeface="Times New Roman" pitchFamily="18" charset="0"/>
                <a:cs typeface="Times New Roman" pitchFamily="18" charset="0"/>
              </a:rPr>
              <a:t>σ</a:t>
            </a:r>
          </a:p>
        </p:txBody>
      </p:sp>
      <p:sp>
        <p:nvSpPr>
          <p:cNvPr id="141394" name="Line 82"/>
          <p:cNvSpPr>
            <a:spLocks noChangeShapeType="1"/>
          </p:cNvSpPr>
          <p:nvPr/>
        </p:nvSpPr>
        <p:spPr bwMode="auto">
          <a:xfrm flipH="1">
            <a:off x="6072188" y="1497013"/>
            <a:ext cx="1316037" cy="15716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1395" name="Rectangle 83"/>
          <p:cNvSpPr>
            <a:spLocks noChangeArrowheads="1"/>
          </p:cNvSpPr>
          <p:nvPr/>
        </p:nvSpPr>
        <p:spPr bwMode="auto">
          <a:xfrm>
            <a:off x="7131050" y="2260600"/>
            <a:ext cx="4762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cs typeface="Times New Roman" pitchFamily="18" charset="0"/>
              </a:rPr>
              <a:t>400</a:t>
            </a:r>
            <a:endParaRPr lang="en-US">
              <a:latin typeface="Times New Roman" pitchFamily="18" charset="0"/>
              <a:cs typeface="Times New Roman" pitchFamily="18" charset="0"/>
            </a:endParaRPr>
          </a:p>
        </p:txBody>
      </p:sp>
      <p:sp>
        <p:nvSpPr>
          <p:cNvPr id="141396" name="Rectangle 84"/>
          <p:cNvSpPr>
            <a:spLocks noChangeArrowheads="1"/>
          </p:cNvSpPr>
          <p:nvPr/>
        </p:nvSpPr>
        <p:spPr bwMode="auto">
          <a:xfrm>
            <a:off x="5535613" y="1211263"/>
            <a:ext cx="4762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6600"/>
                </a:solidFill>
                <a:latin typeface="Times New Roman" pitchFamily="18" charset="0"/>
                <a:cs typeface="Times New Roman" pitchFamily="18" charset="0"/>
              </a:rPr>
              <a:t>200</a:t>
            </a:r>
            <a:endParaRPr lang="en-US">
              <a:solidFill>
                <a:srgbClr val="006600"/>
              </a:solidFill>
              <a:latin typeface="Times New Roman" pitchFamily="18" charset="0"/>
              <a:cs typeface="Times New Roman" pitchFamily="18" charset="0"/>
            </a:endParaRPr>
          </a:p>
        </p:txBody>
      </p:sp>
      <p:sp>
        <p:nvSpPr>
          <p:cNvPr id="141397" name="Rectangle 85"/>
          <p:cNvSpPr>
            <a:spLocks noChangeArrowheads="1"/>
          </p:cNvSpPr>
          <p:nvPr/>
        </p:nvSpPr>
        <p:spPr bwMode="auto">
          <a:xfrm>
            <a:off x="6577013" y="1312863"/>
            <a:ext cx="79375" cy="3810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cs typeface="Times New Roman" pitchFamily="18" charset="0"/>
              </a:rPr>
              <a:t> </a:t>
            </a:r>
            <a:endParaRPr lang="en-US">
              <a:latin typeface="Times New Roman" pitchFamily="18" charset="0"/>
              <a:cs typeface="Times New Roman" pitchFamily="18" charset="0"/>
            </a:endParaRPr>
          </a:p>
        </p:txBody>
      </p:sp>
      <p:sp>
        <p:nvSpPr>
          <p:cNvPr id="141398" name="Rectangle 86"/>
          <p:cNvSpPr>
            <a:spLocks noChangeArrowheads="1"/>
          </p:cNvSpPr>
          <p:nvPr/>
        </p:nvSpPr>
        <p:spPr bwMode="auto">
          <a:xfrm>
            <a:off x="7350125" y="1089025"/>
            <a:ext cx="257175" cy="42703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Times New Roman" pitchFamily="18" charset="0"/>
                <a:cs typeface="Times New Roman" pitchFamily="18" charset="0"/>
              </a:rPr>
              <a:t>A</a:t>
            </a:r>
            <a:endParaRPr lang="en-US">
              <a:latin typeface="Times New Roman" pitchFamily="18" charset="0"/>
              <a:cs typeface="Times New Roman" pitchFamily="18" charset="0"/>
            </a:endParaRPr>
          </a:p>
        </p:txBody>
      </p:sp>
      <p:sp>
        <p:nvSpPr>
          <p:cNvPr id="141399" name="Rectangle 87"/>
          <p:cNvSpPr>
            <a:spLocks noChangeArrowheads="1"/>
          </p:cNvSpPr>
          <p:nvPr/>
        </p:nvSpPr>
        <p:spPr bwMode="auto">
          <a:xfrm>
            <a:off x="7704138" y="1330325"/>
            <a:ext cx="88900" cy="42703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Times New Roman" pitchFamily="18" charset="0"/>
                <a:cs typeface="Times New Roman" pitchFamily="18" charset="0"/>
              </a:rPr>
              <a:t> </a:t>
            </a:r>
            <a:endParaRPr lang="en-US">
              <a:latin typeface="Times New Roman" pitchFamily="18" charset="0"/>
              <a:cs typeface="Times New Roman" pitchFamily="18" charset="0"/>
            </a:endParaRPr>
          </a:p>
        </p:txBody>
      </p:sp>
      <p:sp>
        <p:nvSpPr>
          <p:cNvPr id="141400" name="Rectangle 88"/>
          <p:cNvSpPr>
            <a:spLocks noChangeArrowheads="1"/>
          </p:cNvSpPr>
          <p:nvPr/>
        </p:nvSpPr>
        <p:spPr bwMode="auto">
          <a:xfrm>
            <a:off x="6667500" y="2271713"/>
            <a:ext cx="225425" cy="427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VnTime" pitchFamily="34" charset="0"/>
                <a:cs typeface="Times New Roman" pitchFamily="18" charset="0"/>
              </a:rPr>
              <a:t>C</a:t>
            </a:r>
            <a:endParaRPr lang="en-US">
              <a:latin typeface="Times New Roman" pitchFamily="18" charset="0"/>
              <a:cs typeface="Times New Roman" pitchFamily="18" charset="0"/>
            </a:endParaRPr>
          </a:p>
        </p:txBody>
      </p:sp>
      <p:sp>
        <p:nvSpPr>
          <p:cNvPr id="141401" name="Rectangle 89"/>
          <p:cNvSpPr>
            <a:spLocks noChangeArrowheads="1"/>
          </p:cNvSpPr>
          <p:nvPr/>
        </p:nvSpPr>
        <p:spPr bwMode="auto">
          <a:xfrm>
            <a:off x="6954838" y="2408238"/>
            <a:ext cx="88900" cy="4270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VnTime" pitchFamily="34" charset="0"/>
                <a:cs typeface="Times New Roman" pitchFamily="18" charset="0"/>
              </a:rPr>
              <a:t> </a:t>
            </a:r>
            <a:endParaRPr lang="en-US">
              <a:latin typeface="Times New Roman" pitchFamily="18" charset="0"/>
              <a:cs typeface="Times New Roman" pitchFamily="18" charset="0"/>
            </a:endParaRPr>
          </a:p>
        </p:txBody>
      </p:sp>
      <p:sp>
        <p:nvSpPr>
          <p:cNvPr id="141402" name="Line 90"/>
          <p:cNvSpPr>
            <a:spLocks noChangeShapeType="1"/>
          </p:cNvSpPr>
          <p:nvPr/>
        </p:nvSpPr>
        <p:spPr bwMode="auto">
          <a:xfrm flipV="1">
            <a:off x="7372350" y="1509713"/>
            <a:ext cx="1588" cy="768350"/>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1403" name="Line 91"/>
          <p:cNvSpPr>
            <a:spLocks noChangeShapeType="1"/>
          </p:cNvSpPr>
          <p:nvPr/>
        </p:nvSpPr>
        <p:spPr bwMode="auto">
          <a:xfrm flipH="1" flipV="1">
            <a:off x="6045200" y="1514475"/>
            <a:ext cx="1346200" cy="9525"/>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1404" name="Rectangle 92"/>
          <p:cNvSpPr>
            <a:spLocks noChangeArrowheads="1"/>
          </p:cNvSpPr>
          <p:nvPr/>
        </p:nvSpPr>
        <p:spPr bwMode="auto">
          <a:xfrm>
            <a:off x="7704138" y="1343025"/>
            <a:ext cx="88900" cy="42703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Times New Roman" pitchFamily="18" charset="0"/>
                <a:cs typeface="Times New Roman" pitchFamily="18" charset="0"/>
              </a:rPr>
              <a:t> </a:t>
            </a:r>
            <a:endParaRPr lang="en-US">
              <a:latin typeface="Times New Roman" pitchFamily="18" charset="0"/>
              <a:cs typeface="Times New Roman" pitchFamily="18" charset="0"/>
            </a:endParaRPr>
          </a:p>
        </p:txBody>
      </p:sp>
      <p:sp>
        <p:nvSpPr>
          <p:cNvPr id="141405" name="Rectangle 93"/>
          <p:cNvSpPr>
            <a:spLocks noChangeArrowheads="1"/>
          </p:cNvSpPr>
          <p:nvPr/>
        </p:nvSpPr>
        <p:spPr bwMode="auto">
          <a:xfrm>
            <a:off x="6954838" y="2420938"/>
            <a:ext cx="88900" cy="4270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VnTime" pitchFamily="34" charset="0"/>
                <a:cs typeface="Times New Roman" pitchFamily="18" charset="0"/>
              </a:rPr>
              <a:t> </a:t>
            </a:r>
            <a:endParaRPr lang="en-US">
              <a:latin typeface="Times New Roman" pitchFamily="18" charset="0"/>
              <a:cs typeface="Times New Roman" pitchFamily="18" charset="0"/>
            </a:endParaRPr>
          </a:p>
        </p:txBody>
      </p:sp>
      <p:sp>
        <p:nvSpPr>
          <p:cNvPr id="141406" name="Rectangle 94"/>
          <p:cNvSpPr>
            <a:spLocks noChangeArrowheads="1"/>
          </p:cNvSpPr>
          <p:nvPr/>
        </p:nvSpPr>
        <p:spPr bwMode="auto">
          <a:xfrm>
            <a:off x="5429250" y="2895600"/>
            <a:ext cx="685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r>
              <a:rPr lang="en-US" sz="2500">
                <a:solidFill>
                  <a:srgbClr val="006600"/>
                </a:solidFill>
                <a:latin typeface="Times New Roman" pitchFamily="18" charset="0"/>
                <a:cs typeface="Times New Roman" pitchFamily="18" charset="0"/>
              </a:rPr>
              <a:t>-200</a:t>
            </a:r>
            <a:endParaRPr lang="en-US">
              <a:solidFill>
                <a:srgbClr val="006600"/>
              </a:solidFill>
              <a:latin typeface="Times New Roman" pitchFamily="18" charset="0"/>
              <a:cs typeface="Times New Roman" pitchFamily="18" charset="0"/>
            </a:endParaRPr>
          </a:p>
        </p:txBody>
      </p:sp>
      <p:sp>
        <p:nvSpPr>
          <p:cNvPr id="141407" name="Oval 95"/>
          <p:cNvSpPr>
            <a:spLocks noChangeArrowheads="1"/>
          </p:cNvSpPr>
          <p:nvPr/>
        </p:nvSpPr>
        <p:spPr bwMode="auto">
          <a:xfrm>
            <a:off x="6034088" y="3005138"/>
            <a:ext cx="92075" cy="92075"/>
          </a:xfrm>
          <a:prstGeom prst="ellipse">
            <a:avLst/>
          </a:prstGeom>
          <a:noFill/>
          <a:ln w="28575">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1408" name="Oval 96"/>
          <p:cNvSpPr>
            <a:spLocks noChangeArrowheads="1"/>
          </p:cNvSpPr>
          <p:nvPr/>
        </p:nvSpPr>
        <p:spPr bwMode="auto">
          <a:xfrm>
            <a:off x="7334250" y="1481138"/>
            <a:ext cx="92075" cy="92075"/>
          </a:xfrm>
          <a:prstGeom prst="ellipse">
            <a:avLst/>
          </a:prstGeom>
          <a:noFill/>
          <a:ln w="28575">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1409" name="Text Box 97"/>
          <p:cNvSpPr txBox="1">
            <a:spLocks noChangeArrowheads="1"/>
          </p:cNvSpPr>
          <p:nvPr/>
        </p:nvSpPr>
        <p:spPr bwMode="auto">
          <a:xfrm>
            <a:off x="212725" y="35702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grpSp>
        <p:nvGrpSpPr>
          <p:cNvPr id="141410" name="Group 98"/>
          <p:cNvGrpSpPr>
            <a:grpSpLocks/>
          </p:cNvGrpSpPr>
          <p:nvPr/>
        </p:nvGrpSpPr>
        <p:grpSpPr bwMode="auto">
          <a:xfrm>
            <a:off x="5181600" y="2603500"/>
            <a:ext cx="571500" cy="444500"/>
            <a:chOff x="3264" y="1640"/>
            <a:chExt cx="360" cy="280"/>
          </a:xfrm>
        </p:grpSpPr>
        <p:sp>
          <p:nvSpPr>
            <p:cNvPr id="141411" name="Line 99"/>
            <p:cNvSpPr>
              <a:spLocks noChangeShapeType="1"/>
            </p:cNvSpPr>
            <p:nvPr/>
          </p:nvSpPr>
          <p:spPr bwMode="auto">
            <a:xfrm>
              <a:off x="3264" y="1824"/>
              <a:ext cx="240" cy="96"/>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1412" name="Line 100"/>
            <p:cNvSpPr>
              <a:spLocks noChangeShapeType="1"/>
            </p:cNvSpPr>
            <p:nvPr/>
          </p:nvSpPr>
          <p:spPr bwMode="auto">
            <a:xfrm>
              <a:off x="3304" y="1688"/>
              <a:ext cx="288" cy="144"/>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1413" name="Line 101"/>
            <p:cNvSpPr>
              <a:spLocks noChangeShapeType="1"/>
            </p:cNvSpPr>
            <p:nvPr/>
          </p:nvSpPr>
          <p:spPr bwMode="auto">
            <a:xfrm flipV="1">
              <a:off x="3312" y="1640"/>
              <a:ext cx="96"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1414" name="Line 102"/>
            <p:cNvSpPr>
              <a:spLocks noChangeShapeType="1"/>
            </p:cNvSpPr>
            <p:nvPr/>
          </p:nvSpPr>
          <p:spPr bwMode="auto">
            <a:xfrm flipV="1">
              <a:off x="3368" y="1672"/>
              <a:ext cx="96"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1415" name="Line 103"/>
            <p:cNvSpPr>
              <a:spLocks noChangeShapeType="1"/>
            </p:cNvSpPr>
            <p:nvPr/>
          </p:nvSpPr>
          <p:spPr bwMode="auto">
            <a:xfrm flipV="1">
              <a:off x="3416" y="1704"/>
              <a:ext cx="96"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1416" name="Line 104"/>
            <p:cNvSpPr>
              <a:spLocks noChangeShapeType="1"/>
            </p:cNvSpPr>
            <p:nvPr/>
          </p:nvSpPr>
          <p:spPr bwMode="auto">
            <a:xfrm flipV="1">
              <a:off x="3480" y="1736"/>
              <a:ext cx="96"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1417" name="Line 105"/>
            <p:cNvSpPr>
              <a:spLocks noChangeShapeType="1"/>
            </p:cNvSpPr>
            <p:nvPr/>
          </p:nvSpPr>
          <p:spPr bwMode="auto">
            <a:xfrm flipV="1">
              <a:off x="3528" y="1768"/>
              <a:ext cx="96"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41418" name="Line 106"/>
          <p:cNvSpPr>
            <a:spLocks noChangeShapeType="1"/>
          </p:cNvSpPr>
          <p:nvPr/>
        </p:nvSpPr>
        <p:spPr bwMode="auto">
          <a:xfrm flipH="1">
            <a:off x="5283200" y="2819400"/>
            <a:ext cx="201613" cy="381000"/>
          </a:xfrm>
          <a:prstGeom prst="line">
            <a:avLst/>
          </a:prstGeom>
          <a:noFill/>
          <a:ln w="28575">
            <a:solidFill>
              <a:srgbClr val="663300"/>
            </a:solidFill>
            <a:round/>
            <a:headEnd type="stealth"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1419" name="Text Box 107"/>
          <p:cNvSpPr txBox="1">
            <a:spLocks noChangeArrowheads="1"/>
          </p:cNvSpPr>
          <p:nvPr/>
        </p:nvSpPr>
        <p:spPr bwMode="auto">
          <a:xfrm>
            <a:off x="136525" y="40274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grpSp>
        <p:nvGrpSpPr>
          <p:cNvPr id="141420" name="Group 108"/>
          <p:cNvGrpSpPr>
            <a:grpSpLocks/>
          </p:cNvGrpSpPr>
          <p:nvPr/>
        </p:nvGrpSpPr>
        <p:grpSpPr bwMode="auto">
          <a:xfrm>
            <a:off x="2162175" y="2314575"/>
            <a:ext cx="1676400" cy="952500"/>
            <a:chOff x="48" y="1048"/>
            <a:chExt cx="1056" cy="600"/>
          </a:xfrm>
        </p:grpSpPr>
        <p:sp>
          <p:nvSpPr>
            <p:cNvPr id="141421" name="Line 109"/>
            <p:cNvSpPr>
              <a:spLocks noChangeShapeType="1"/>
            </p:cNvSpPr>
            <p:nvPr/>
          </p:nvSpPr>
          <p:spPr bwMode="auto">
            <a:xfrm flipH="1">
              <a:off x="48" y="1048"/>
              <a:ext cx="336" cy="52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1422" name="Line 110"/>
            <p:cNvSpPr>
              <a:spLocks noChangeShapeType="1"/>
            </p:cNvSpPr>
            <p:nvPr/>
          </p:nvSpPr>
          <p:spPr bwMode="auto">
            <a:xfrm>
              <a:off x="192" y="1344"/>
              <a:ext cx="384" cy="202"/>
            </a:xfrm>
            <a:prstGeom prst="line">
              <a:avLst/>
            </a:prstGeom>
            <a:noFill/>
            <a:ln w="28575">
              <a:solidFill>
                <a:srgbClr val="9966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aphicFrame>
          <p:nvGraphicFramePr>
            <p:cNvPr id="141423" name="Object 111"/>
            <p:cNvGraphicFramePr>
              <a:graphicFrameLocks noChangeAspect="1"/>
            </p:cNvGraphicFramePr>
            <p:nvPr/>
          </p:nvGraphicFramePr>
          <p:xfrm>
            <a:off x="576" y="1296"/>
            <a:ext cx="528" cy="352"/>
          </p:xfrm>
          <a:graphic>
            <a:graphicData uri="http://schemas.openxmlformats.org/presentationml/2006/ole">
              <mc:AlternateContent xmlns:mc="http://schemas.openxmlformats.org/markup-compatibility/2006">
                <mc:Choice xmlns:v="urn:schemas-microsoft-com:vml" Requires="v">
                  <p:oleObj spid="_x0000_s141451" name="Equation" r:id="rId9" imgW="457200" imgH="304560" progId="Equation.3">
                    <p:embed/>
                  </p:oleObj>
                </mc:Choice>
                <mc:Fallback>
                  <p:oleObj name="Equation" r:id="rId9" imgW="457200" imgH="304560" progId="Equation.3">
                    <p:embed/>
                    <p:pic>
                      <p:nvPicPr>
                        <p:cNvPr id="0" name="Object 1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76" y="1296"/>
                          <a:ext cx="528" cy="35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sp>
        <p:nvSpPr>
          <p:cNvPr id="141424" name="Text Box 112"/>
          <p:cNvSpPr txBox="1">
            <a:spLocks noChangeArrowheads="1"/>
          </p:cNvSpPr>
          <p:nvPr/>
        </p:nvSpPr>
        <p:spPr bwMode="auto">
          <a:xfrm>
            <a:off x="327025" y="39512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grpSp>
        <p:nvGrpSpPr>
          <p:cNvPr id="141425" name="Group 113"/>
          <p:cNvGrpSpPr>
            <a:grpSpLocks/>
          </p:cNvGrpSpPr>
          <p:nvPr/>
        </p:nvGrpSpPr>
        <p:grpSpPr bwMode="auto">
          <a:xfrm>
            <a:off x="1366838" y="2747963"/>
            <a:ext cx="800100" cy="908050"/>
            <a:chOff x="1128" y="1752"/>
            <a:chExt cx="504" cy="572"/>
          </a:xfrm>
        </p:grpSpPr>
        <p:sp>
          <p:nvSpPr>
            <p:cNvPr id="141426" name="Line 114"/>
            <p:cNvSpPr>
              <a:spLocks noChangeShapeType="1"/>
            </p:cNvSpPr>
            <p:nvPr/>
          </p:nvSpPr>
          <p:spPr bwMode="auto">
            <a:xfrm>
              <a:off x="1200" y="1752"/>
              <a:ext cx="432" cy="23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141427" name="Group 115"/>
            <p:cNvGrpSpPr>
              <a:grpSpLocks/>
            </p:cNvGrpSpPr>
            <p:nvPr/>
          </p:nvGrpSpPr>
          <p:grpSpPr bwMode="auto">
            <a:xfrm>
              <a:off x="1128" y="1872"/>
              <a:ext cx="416" cy="452"/>
              <a:chOff x="1152" y="1864"/>
              <a:chExt cx="416" cy="452"/>
            </a:xfrm>
          </p:grpSpPr>
          <p:sp>
            <p:nvSpPr>
              <p:cNvPr id="141428" name="Line 116"/>
              <p:cNvSpPr>
                <a:spLocks noChangeShapeType="1"/>
              </p:cNvSpPr>
              <p:nvPr/>
            </p:nvSpPr>
            <p:spPr bwMode="auto">
              <a:xfrm flipH="1">
                <a:off x="1296" y="1864"/>
                <a:ext cx="144" cy="240"/>
              </a:xfrm>
              <a:prstGeom prst="line">
                <a:avLst/>
              </a:prstGeom>
              <a:noFill/>
              <a:ln w="28575">
                <a:solidFill>
                  <a:srgbClr val="996600"/>
                </a:solidFill>
                <a:round/>
                <a:headEnd type="stealth"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aphicFrame>
            <p:nvGraphicFramePr>
              <p:cNvPr id="141429" name="Object 117"/>
              <p:cNvGraphicFramePr>
                <a:graphicFrameLocks noChangeAspect="1"/>
              </p:cNvGraphicFramePr>
              <p:nvPr/>
            </p:nvGraphicFramePr>
            <p:xfrm>
              <a:off x="1152" y="2043"/>
              <a:ext cx="416" cy="273"/>
            </p:xfrm>
            <a:graphic>
              <a:graphicData uri="http://schemas.openxmlformats.org/presentationml/2006/ole">
                <mc:AlternateContent xmlns:mc="http://schemas.openxmlformats.org/markup-compatibility/2006">
                  <mc:Choice xmlns:v="urn:schemas-microsoft-com:vml" Requires="v">
                    <p:oleObj spid="_x0000_s141452" name="Equation" r:id="rId11" imgW="406080" imgH="266400" progId="Equation.3">
                      <p:embed/>
                    </p:oleObj>
                  </mc:Choice>
                  <mc:Fallback>
                    <p:oleObj name="Equation" r:id="rId11" imgW="406080" imgH="266400" progId="Equation.3">
                      <p:embed/>
                      <p:pic>
                        <p:nvPicPr>
                          <p:cNvPr id="0" name="Object 1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152" y="2043"/>
                            <a:ext cx="416" cy="27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grpSp>
      <p:graphicFrame>
        <p:nvGraphicFramePr>
          <p:cNvPr id="141430" name="Object 118"/>
          <p:cNvGraphicFramePr>
            <a:graphicFrameLocks noChangeAspect="1"/>
          </p:cNvGraphicFramePr>
          <p:nvPr/>
        </p:nvGraphicFramePr>
        <p:xfrm>
          <a:off x="4876800" y="3022600"/>
          <a:ext cx="660400" cy="433388"/>
        </p:xfrm>
        <a:graphic>
          <a:graphicData uri="http://schemas.openxmlformats.org/presentationml/2006/ole">
            <mc:AlternateContent xmlns:mc="http://schemas.openxmlformats.org/markup-compatibility/2006">
              <mc:Choice xmlns:v="urn:schemas-microsoft-com:vml" Requires="v">
                <p:oleObj spid="_x0000_s141453" name="Equation" r:id="rId13" imgW="406080" imgH="266400" progId="Equation.3">
                  <p:embed/>
                </p:oleObj>
              </mc:Choice>
              <mc:Fallback>
                <p:oleObj name="Equation" r:id="rId13" imgW="406080" imgH="266400" progId="Equation.3">
                  <p:embed/>
                  <p:pic>
                    <p:nvPicPr>
                      <p:cNvPr id="0" name="Object 11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876800" y="3022600"/>
                        <a:ext cx="660400" cy="4333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141431" name="Group 119"/>
          <p:cNvGrpSpPr>
            <a:grpSpLocks/>
          </p:cNvGrpSpPr>
          <p:nvPr/>
        </p:nvGrpSpPr>
        <p:grpSpPr bwMode="auto">
          <a:xfrm>
            <a:off x="819150" y="4191000"/>
            <a:ext cx="3962400" cy="914400"/>
            <a:chOff x="1488" y="2640"/>
            <a:chExt cx="2496" cy="576"/>
          </a:xfrm>
        </p:grpSpPr>
        <p:graphicFrame>
          <p:nvGraphicFramePr>
            <p:cNvPr id="141432" name="Object 120"/>
            <p:cNvGraphicFramePr>
              <a:graphicFrameLocks noChangeAspect="1"/>
            </p:cNvGraphicFramePr>
            <p:nvPr/>
          </p:nvGraphicFramePr>
          <p:xfrm>
            <a:off x="1488" y="2640"/>
            <a:ext cx="2496" cy="576"/>
          </p:xfrm>
          <a:graphic>
            <a:graphicData uri="http://schemas.openxmlformats.org/presentationml/2006/ole">
              <mc:AlternateContent xmlns:mc="http://schemas.openxmlformats.org/markup-compatibility/2006">
                <mc:Choice xmlns:v="urn:schemas-microsoft-com:vml" Requires="v">
                  <p:oleObj spid="_x0000_s141454" name="Document" r:id="rId15" imgW="2733840" imgH="590400" progId="Word.Document.8">
                    <p:embed/>
                  </p:oleObj>
                </mc:Choice>
                <mc:Fallback>
                  <p:oleObj name="Document" r:id="rId15" imgW="2733840" imgH="590400" progId="Word.Document.8">
                    <p:embed/>
                    <p:pic>
                      <p:nvPicPr>
                        <p:cNvPr id="0" name="Object 12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488" y="2640"/>
                          <a:ext cx="2496" cy="5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41433" name="Text Box 121"/>
            <p:cNvSpPr txBox="1">
              <a:spLocks noChangeArrowheads="1"/>
            </p:cNvSpPr>
            <p:nvPr/>
          </p:nvSpPr>
          <p:spPr bwMode="auto">
            <a:xfrm>
              <a:off x="1638" y="2992"/>
              <a:ext cx="634"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1400">
                  <a:solidFill>
                    <a:srgbClr val="663300"/>
                  </a:solidFill>
                </a:rPr>
                <a:t>min</a:t>
              </a:r>
            </a:p>
          </p:txBody>
        </p:sp>
      </p:grpSp>
      <p:sp>
        <p:nvSpPr>
          <p:cNvPr id="141434" name="Oval 122"/>
          <p:cNvSpPr>
            <a:spLocks noChangeArrowheads="1"/>
          </p:cNvSpPr>
          <p:nvPr/>
        </p:nvSpPr>
        <p:spPr bwMode="auto">
          <a:xfrm>
            <a:off x="7681913" y="2257425"/>
            <a:ext cx="92075" cy="92075"/>
          </a:xfrm>
          <a:prstGeom prst="ellipse">
            <a:avLst/>
          </a:prstGeom>
          <a:noFill/>
          <a:ln w="28575">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1435" name="Text Box 123"/>
          <p:cNvSpPr txBox="1">
            <a:spLocks noChangeArrowheads="1"/>
          </p:cNvSpPr>
          <p:nvPr/>
        </p:nvSpPr>
        <p:spPr bwMode="auto">
          <a:xfrm>
            <a:off x="7685088" y="1812925"/>
            <a:ext cx="44132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D</a:t>
            </a:r>
          </a:p>
        </p:txBody>
      </p:sp>
      <p:sp>
        <p:nvSpPr>
          <p:cNvPr id="141436" name="Oval 124"/>
          <p:cNvSpPr>
            <a:spLocks noChangeArrowheads="1"/>
          </p:cNvSpPr>
          <p:nvPr/>
        </p:nvSpPr>
        <p:spPr bwMode="auto">
          <a:xfrm>
            <a:off x="5672138" y="2257425"/>
            <a:ext cx="92075" cy="92075"/>
          </a:xfrm>
          <a:prstGeom prst="ellipse">
            <a:avLst/>
          </a:prstGeom>
          <a:noFill/>
          <a:ln w="28575">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1437" name="Text Box 125"/>
          <p:cNvSpPr txBox="1">
            <a:spLocks noChangeArrowheads="1"/>
          </p:cNvSpPr>
          <p:nvPr/>
        </p:nvSpPr>
        <p:spPr bwMode="auto">
          <a:xfrm>
            <a:off x="5337175" y="1865313"/>
            <a:ext cx="42068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E</a:t>
            </a:r>
          </a:p>
        </p:txBody>
      </p:sp>
      <p:sp>
        <p:nvSpPr>
          <p:cNvPr id="141438" name="Text Box 126"/>
          <p:cNvSpPr txBox="1">
            <a:spLocks noChangeArrowheads="1"/>
          </p:cNvSpPr>
          <p:nvPr/>
        </p:nvSpPr>
        <p:spPr bwMode="auto">
          <a:xfrm>
            <a:off x="5394325" y="43322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graphicFrame>
        <p:nvGraphicFramePr>
          <p:cNvPr id="141439" name="Object 127"/>
          <p:cNvGraphicFramePr>
            <a:graphicFrameLocks noChangeAspect="1"/>
          </p:cNvGraphicFramePr>
          <p:nvPr>
            <p:ph sz="quarter" idx="2"/>
          </p:nvPr>
        </p:nvGraphicFramePr>
        <p:xfrm>
          <a:off x="4800600" y="4248150"/>
          <a:ext cx="3962400" cy="565150"/>
        </p:xfrm>
        <a:graphic>
          <a:graphicData uri="http://schemas.openxmlformats.org/presentationml/2006/ole">
            <mc:AlternateContent xmlns:mc="http://schemas.openxmlformats.org/markup-compatibility/2006">
              <mc:Choice xmlns:v="urn:schemas-microsoft-com:vml" Requires="v">
                <p:oleObj spid="_x0000_s141455" name="Equation" r:id="rId17" imgW="2311200" imgH="330120" progId="Equation.3">
                  <p:embed/>
                </p:oleObj>
              </mc:Choice>
              <mc:Fallback>
                <p:oleObj name="Equation" r:id="rId17" imgW="2311200" imgH="330120" progId="Equation.3">
                  <p:embed/>
                  <p:pic>
                    <p:nvPicPr>
                      <p:cNvPr id="0" name="Object 12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800600" y="4248150"/>
                        <a:ext cx="3962400" cy="5651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41440" name="Text Box 128"/>
          <p:cNvSpPr txBox="1">
            <a:spLocks noChangeArrowheads="1"/>
          </p:cNvSpPr>
          <p:nvPr/>
        </p:nvSpPr>
        <p:spPr bwMode="auto">
          <a:xfrm>
            <a:off x="5470525" y="51704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graphicFrame>
        <p:nvGraphicFramePr>
          <p:cNvPr id="141441" name="Object 129"/>
          <p:cNvGraphicFramePr>
            <a:graphicFrameLocks noChangeAspect="1"/>
          </p:cNvGraphicFramePr>
          <p:nvPr/>
        </p:nvGraphicFramePr>
        <p:xfrm>
          <a:off x="4746625" y="4868863"/>
          <a:ext cx="3940175" cy="541337"/>
        </p:xfrm>
        <a:graphic>
          <a:graphicData uri="http://schemas.openxmlformats.org/presentationml/2006/ole">
            <mc:AlternateContent xmlns:mc="http://schemas.openxmlformats.org/markup-compatibility/2006">
              <mc:Choice xmlns:v="urn:schemas-microsoft-com:vml" Requires="v">
                <p:oleObj spid="_x0000_s141456" name="Equation" r:id="rId19" imgW="2311200" imgH="317160" progId="Equation.3">
                  <p:embed/>
                </p:oleObj>
              </mc:Choice>
              <mc:Fallback>
                <p:oleObj name="Equation" r:id="rId19" imgW="2311200" imgH="317160" progId="Equation.3">
                  <p:embed/>
                  <p:pic>
                    <p:nvPicPr>
                      <p:cNvPr id="0" name="Object 129"/>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4746625" y="4868863"/>
                        <a:ext cx="3940175" cy="5413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41442" name="Arc 130"/>
          <p:cNvSpPr>
            <a:spLocks/>
          </p:cNvSpPr>
          <p:nvPr/>
        </p:nvSpPr>
        <p:spPr bwMode="auto">
          <a:xfrm>
            <a:off x="6934200" y="1524000"/>
            <a:ext cx="304800" cy="600075"/>
          </a:xfrm>
          <a:custGeom>
            <a:avLst/>
            <a:gdLst>
              <a:gd name="G0" fmla="+- 0 0 0"/>
              <a:gd name="G1" fmla="+- 21600 0 0"/>
              <a:gd name="G2" fmla="+- 21600 0 0"/>
              <a:gd name="T0" fmla="*/ 0 w 21600"/>
              <a:gd name="T1" fmla="*/ 0 h 42483"/>
              <a:gd name="T2" fmla="*/ 5521 w 21600"/>
              <a:gd name="T3" fmla="*/ 42483 h 42483"/>
              <a:gd name="T4" fmla="*/ 0 w 21600"/>
              <a:gd name="T5" fmla="*/ 21600 h 42483"/>
            </a:gdLst>
            <a:ahLst/>
            <a:cxnLst>
              <a:cxn ang="0">
                <a:pos x="T0" y="T1"/>
              </a:cxn>
              <a:cxn ang="0">
                <a:pos x="T2" y="T3"/>
              </a:cxn>
              <a:cxn ang="0">
                <a:pos x="T4" y="T5"/>
              </a:cxn>
            </a:cxnLst>
            <a:rect l="0" t="0" r="r" b="b"/>
            <a:pathLst>
              <a:path w="21600" h="42483" fill="none" extrusionOk="0">
                <a:moveTo>
                  <a:pt x="-1" y="0"/>
                </a:moveTo>
                <a:cubicBezTo>
                  <a:pt x="11929" y="0"/>
                  <a:pt x="21600" y="9670"/>
                  <a:pt x="21600" y="21600"/>
                </a:cubicBezTo>
                <a:cubicBezTo>
                  <a:pt x="21600" y="31403"/>
                  <a:pt x="14998" y="39976"/>
                  <a:pt x="5520" y="42482"/>
                </a:cubicBezTo>
              </a:path>
              <a:path w="21600" h="42483" stroke="0" extrusionOk="0">
                <a:moveTo>
                  <a:pt x="-1" y="0"/>
                </a:moveTo>
                <a:cubicBezTo>
                  <a:pt x="11929" y="0"/>
                  <a:pt x="21600" y="9670"/>
                  <a:pt x="21600" y="21600"/>
                </a:cubicBezTo>
                <a:cubicBezTo>
                  <a:pt x="21600" y="31403"/>
                  <a:pt x="14998" y="39976"/>
                  <a:pt x="5520" y="42482"/>
                </a:cubicBezTo>
                <a:lnTo>
                  <a:pt x="0" y="21600"/>
                </a:lnTo>
                <a:close/>
              </a:path>
            </a:pathLst>
          </a:cu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1443" name="Arc 131"/>
          <p:cNvSpPr>
            <a:spLocks/>
          </p:cNvSpPr>
          <p:nvPr/>
        </p:nvSpPr>
        <p:spPr bwMode="auto">
          <a:xfrm>
            <a:off x="4572000" y="990600"/>
            <a:ext cx="381000" cy="760413"/>
          </a:xfrm>
          <a:custGeom>
            <a:avLst/>
            <a:gdLst>
              <a:gd name="G0" fmla="+- 0 0 0"/>
              <a:gd name="G1" fmla="+- 21600 0 0"/>
              <a:gd name="G2" fmla="+- 21600 0 0"/>
              <a:gd name="T0" fmla="*/ 0 w 21600"/>
              <a:gd name="T1" fmla="*/ 0 h 43072"/>
              <a:gd name="T2" fmla="*/ 2348 w 21600"/>
              <a:gd name="T3" fmla="*/ 43072 h 43072"/>
              <a:gd name="T4" fmla="*/ 0 w 21600"/>
              <a:gd name="T5" fmla="*/ 21600 h 43072"/>
            </a:gdLst>
            <a:ahLst/>
            <a:cxnLst>
              <a:cxn ang="0">
                <a:pos x="T0" y="T1"/>
              </a:cxn>
              <a:cxn ang="0">
                <a:pos x="T2" y="T3"/>
              </a:cxn>
              <a:cxn ang="0">
                <a:pos x="T4" y="T5"/>
              </a:cxn>
            </a:cxnLst>
            <a:rect l="0" t="0" r="r" b="b"/>
            <a:pathLst>
              <a:path w="21600" h="43072" fill="none" extrusionOk="0">
                <a:moveTo>
                  <a:pt x="-1" y="0"/>
                </a:moveTo>
                <a:cubicBezTo>
                  <a:pt x="11929" y="0"/>
                  <a:pt x="21600" y="9670"/>
                  <a:pt x="21600" y="21600"/>
                </a:cubicBezTo>
                <a:cubicBezTo>
                  <a:pt x="21600" y="32620"/>
                  <a:pt x="13303" y="41874"/>
                  <a:pt x="2348" y="43072"/>
                </a:cubicBezTo>
              </a:path>
              <a:path w="21600" h="43072" stroke="0" extrusionOk="0">
                <a:moveTo>
                  <a:pt x="-1" y="0"/>
                </a:moveTo>
                <a:cubicBezTo>
                  <a:pt x="11929" y="0"/>
                  <a:pt x="21600" y="9670"/>
                  <a:pt x="21600" y="21600"/>
                </a:cubicBezTo>
                <a:cubicBezTo>
                  <a:pt x="21600" y="32620"/>
                  <a:pt x="13303" y="41874"/>
                  <a:pt x="2348" y="43072"/>
                </a:cubicBezTo>
                <a:lnTo>
                  <a:pt x="0" y="21600"/>
                </a:lnTo>
                <a:close/>
              </a:path>
            </a:pathLst>
          </a:custGeom>
          <a:noFill/>
          <a:ln>
            <a:noFill/>
          </a:ln>
          <a:effectLst/>
          <a:extLst>
            <a:ext uri="{909E8E84-426E-40DD-AFC4-6F175D3DCCD1}">
              <a14:hiddenFill xmlns:a14="http://schemas.microsoft.com/office/drawing/2010/main">
                <a:solidFill>
                  <a:srgbClr val="000000"/>
                </a:solidFill>
              </a14:hiddenFill>
            </a:ex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1444" name="Arc 132"/>
          <p:cNvSpPr>
            <a:spLocks/>
          </p:cNvSpPr>
          <p:nvPr/>
        </p:nvSpPr>
        <p:spPr bwMode="auto">
          <a:xfrm>
            <a:off x="6557963" y="1535113"/>
            <a:ext cx="255587" cy="279400"/>
          </a:xfrm>
          <a:custGeom>
            <a:avLst/>
            <a:gdLst>
              <a:gd name="G0" fmla="+- 0 0 0"/>
              <a:gd name="G1" fmla="+- 2966 0 0"/>
              <a:gd name="G2" fmla="+- 21600 0 0"/>
              <a:gd name="T0" fmla="*/ 21395 w 21600"/>
              <a:gd name="T1" fmla="*/ 0 h 19886"/>
              <a:gd name="T2" fmla="*/ 13426 w 21600"/>
              <a:gd name="T3" fmla="*/ 19886 h 19886"/>
              <a:gd name="T4" fmla="*/ 0 w 21600"/>
              <a:gd name="T5" fmla="*/ 2966 h 19886"/>
            </a:gdLst>
            <a:ahLst/>
            <a:cxnLst>
              <a:cxn ang="0">
                <a:pos x="T0" y="T1"/>
              </a:cxn>
              <a:cxn ang="0">
                <a:pos x="T2" y="T3"/>
              </a:cxn>
              <a:cxn ang="0">
                <a:pos x="T4" y="T5"/>
              </a:cxn>
            </a:cxnLst>
            <a:rect l="0" t="0" r="r" b="b"/>
            <a:pathLst>
              <a:path w="21600" h="19886" fill="none" extrusionOk="0">
                <a:moveTo>
                  <a:pt x="21395" y="-1"/>
                </a:moveTo>
                <a:cubicBezTo>
                  <a:pt x="21531" y="982"/>
                  <a:pt x="21600" y="1973"/>
                  <a:pt x="21600" y="2966"/>
                </a:cubicBezTo>
                <a:cubicBezTo>
                  <a:pt x="21600" y="9557"/>
                  <a:pt x="18589" y="15788"/>
                  <a:pt x="13426" y="19886"/>
                </a:cubicBezTo>
              </a:path>
              <a:path w="21600" h="19886" stroke="0" extrusionOk="0">
                <a:moveTo>
                  <a:pt x="21395" y="-1"/>
                </a:moveTo>
                <a:cubicBezTo>
                  <a:pt x="21531" y="982"/>
                  <a:pt x="21600" y="1973"/>
                  <a:pt x="21600" y="2966"/>
                </a:cubicBezTo>
                <a:cubicBezTo>
                  <a:pt x="21600" y="9557"/>
                  <a:pt x="18589" y="15788"/>
                  <a:pt x="13426" y="19886"/>
                </a:cubicBezTo>
                <a:lnTo>
                  <a:pt x="0" y="2966"/>
                </a:lnTo>
                <a:close/>
              </a:path>
            </a:pathLst>
          </a:custGeom>
          <a:noFill/>
          <a:ln w="9525">
            <a:solidFill>
              <a:srgbClr val="0066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1445" name="Text Box 133"/>
          <p:cNvSpPr txBox="1">
            <a:spLocks noChangeArrowheads="1"/>
          </p:cNvSpPr>
          <p:nvPr/>
        </p:nvSpPr>
        <p:spPr bwMode="auto">
          <a:xfrm>
            <a:off x="6715125" y="1441450"/>
            <a:ext cx="39052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t>α</a:t>
            </a:r>
          </a:p>
        </p:txBody>
      </p:sp>
      <p:sp>
        <p:nvSpPr>
          <p:cNvPr id="141446" name="Text Box 134"/>
          <p:cNvSpPr txBox="1">
            <a:spLocks noChangeArrowheads="1"/>
          </p:cNvSpPr>
          <p:nvPr/>
        </p:nvSpPr>
        <p:spPr bwMode="auto">
          <a:xfrm>
            <a:off x="898525" y="9794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sp>
        <p:nvSpPr>
          <p:cNvPr id="141447" name="Text Box 135"/>
          <p:cNvSpPr txBox="1">
            <a:spLocks noChangeArrowheads="1"/>
          </p:cNvSpPr>
          <p:nvPr/>
        </p:nvSpPr>
        <p:spPr bwMode="auto">
          <a:xfrm>
            <a:off x="269875" y="131763"/>
            <a:ext cx="7981950"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Thí dụ 3.2 Xác định ứng suất chính và mặt chính </a:t>
            </a:r>
          </a:p>
          <a:p>
            <a:pPr algn="l"/>
            <a:r>
              <a:rPr lang="en-US" sz="2800"/>
              <a:t>của phân tố ở trạng thái căng như hình vẽ.</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grpId="0" nodeType="clickEffect">
                                  <p:stCondLst>
                                    <p:cond delay="0"/>
                                  </p:stCondLst>
                                  <p:childTnLst>
                                    <p:set>
                                      <p:cBhvr>
                                        <p:cTn id="6" dur="1" fill="hold">
                                          <p:stCondLst>
                                            <p:cond delay="0"/>
                                          </p:stCondLst>
                                        </p:cTn>
                                        <p:tgtEl>
                                          <p:spTgt spid="141447"/>
                                        </p:tgtEl>
                                        <p:attrNameLst>
                                          <p:attrName>style.visibility</p:attrName>
                                        </p:attrNameLst>
                                      </p:cBhvr>
                                      <p:to>
                                        <p:strVal val="visible"/>
                                      </p:to>
                                    </p:set>
                                    <p:animEffect transition="in" filter="wheel(4)">
                                      <p:cBhvr>
                                        <p:cTn id="7" dur="2000"/>
                                        <p:tgtEl>
                                          <p:spTgt spid="14144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141339"/>
                                        </p:tgtEl>
                                        <p:attrNameLst>
                                          <p:attrName>style.visibility</p:attrName>
                                        </p:attrNameLst>
                                      </p:cBhvr>
                                      <p:to>
                                        <p:strVal val="visible"/>
                                      </p:to>
                                    </p:set>
                                    <p:animEffect transition="in" filter="wheel(4)">
                                      <p:cBhvr>
                                        <p:cTn id="12" dur="2000"/>
                                        <p:tgtEl>
                                          <p:spTgt spid="14133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grpId="0" nodeType="clickEffect">
                                  <p:stCondLst>
                                    <p:cond delay="0"/>
                                  </p:stCondLst>
                                  <p:childTnLst>
                                    <p:set>
                                      <p:cBhvr>
                                        <p:cTn id="16" dur="1" fill="hold">
                                          <p:stCondLst>
                                            <p:cond delay="0"/>
                                          </p:stCondLst>
                                        </p:cTn>
                                        <p:tgtEl>
                                          <p:spTgt spid="141349"/>
                                        </p:tgtEl>
                                        <p:attrNameLst>
                                          <p:attrName>style.visibility</p:attrName>
                                        </p:attrNameLst>
                                      </p:cBhvr>
                                      <p:to>
                                        <p:strVal val="visible"/>
                                      </p:to>
                                    </p:set>
                                    <p:animEffect transition="in" filter="wheel(4)">
                                      <p:cBhvr>
                                        <p:cTn id="17" dur="2000"/>
                                        <p:tgtEl>
                                          <p:spTgt spid="14134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grpId="0" nodeType="clickEffect">
                                  <p:stCondLst>
                                    <p:cond delay="0"/>
                                  </p:stCondLst>
                                  <p:childTnLst>
                                    <p:set>
                                      <p:cBhvr>
                                        <p:cTn id="21" dur="1" fill="hold">
                                          <p:stCondLst>
                                            <p:cond delay="0"/>
                                          </p:stCondLst>
                                        </p:cTn>
                                        <p:tgtEl>
                                          <p:spTgt spid="141352"/>
                                        </p:tgtEl>
                                        <p:attrNameLst>
                                          <p:attrName>style.visibility</p:attrName>
                                        </p:attrNameLst>
                                      </p:cBhvr>
                                      <p:to>
                                        <p:strVal val="visible"/>
                                      </p:to>
                                    </p:set>
                                    <p:animEffect transition="in" filter="wheel(4)">
                                      <p:cBhvr>
                                        <p:cTn id="22" dur="2000"/>
                                        <p:tgtEl>
                                          <p:spTgt spid="14135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grpId="0" nodeType="clickEffect">
                                  <p:stCondLst>
                                    <p:cond delay="0"/>
                                  </p:stCondLst>
                                  <p:childTnLst>
                                    <p:set>
                                      <p:cBhvr>
                                        <p:cTn id="26" dur="1" fill="hold">
                                          <p:stCondLst>
                                            <p:cond delay="0"/>
                                          </p:stCondLst>
                                        </p:cTn>
                                        <p:tgtEl>
                                          <p:spTgt spid="141338"/>
                                        </p:tgtEl>
                                        <p:attrNameLst>
                                          <p:attrName>style.visibility</p:attrName>
                                        </p:attrNameLst>
                                      </p:cBhvr>
                                      <p:to>
                                        <p:strVal val="visible"/>
                                      </p:to>
                                    </p:set>
                                    <p:animEffect transition="in" filter="wheel(4)">
                                      <p:cBhvr>
                                        <p:cTn id="27" dur="2000"/>
                                        <p:tgtEl>
                                          <p:spTgt spid="141338"/>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grpId="0" nodeType="clickEffect">
                                  <p:stCondLst>
                                    <p:cond delay="0"/>
                                  </p:stCondLst>
                                  <p:childTnLst>
                                    <p:set>
                                      <p:cBhvr>
                                        <p:cTn id="31" dur="1" fill="hold">
                                          <p:stCondLst>
                                            <p:cond delay="0"/>
                                          </p:stCondLst>
                                        </p:cTn>
                                        <p:tgtEl>
                                          <p:spTgt spid="141348"/>
                                        </p:tgtEl>
                                        <p:attrNameLst>
                                          <p:attrName>style.visibility</p:attrName>
                                        </p:attrNameLst>
                                      </p:cBhvr>
                                      <p:to>
                                        <p:strVal val="visible"/>
                                      </p:to>
                                    </p:set>
                                    <p:animEffect transition="in" filter="wheel(4)">
                                      <p:cBhvr>
                                        <p:cTn id="32" dur="2000"/>
                                        <p:tgtEl>
                                          <p:spTgt spid="141348"/>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141344"/>
                                        </p:tgtEl>
                                        <p:attrNameLst>
                                          <p:attrName>style.visibility</p:attrName>
                                        </p:attrNameLst>
                                      </p:cBhvr>
                                      <p:to>
                                        <p:strVal val="visible"/>
                                      </p:to>
                                    </p:set>
                                    <p:animEffect transition="in" filter="wheel(4)">
                                      <p:cBhvr>
                                        <p:cTn id="37" dur="2000"/>
                                        <p:tgtEl>
                                          <p:spTgt spid="141344"/>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grpId="0" nodeType="clickEffect">
                                  <p:stCondLst>
                                    <p:cond delay="0"/>
                                  </p:stCondLst>
                                  <p:childTnLst>
                                    <p:set>
                                      <p:cBhvr>
                                        <p:cTn id="41" dur="1" fill="hold">
                                          <p:stCondLst>
                                            <p:cond delay="0"/>
                                          </p:stCondLst>
                                        </p:cTn>
                                        <p:tgtEl>
                                          <p:spTgt spid="141334"/>
                                        </p:tgtEl>
                                        <p:attrNameLst>
                                          <p:attrName>style.visibility</p:attrName>
                                        </p:attrNameLst>
                                      </p:cBhvr>
                                      <p:to>
                                        <p:strVal val="visible"/>
                                      </p:to>
                                    </p:set>
                                    <p:animEffect transition="in" filter="wheel(4)">
                                      <p:cBhvr>
                                        <p:cTn id="42" dur="2000"/>
                                        <p:tgtEl>
                                          <p:spTgt spid="141334"/>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grpId="0" nodeType="clickEffect">
                                  <p:stCondLst>
                                    <p:cond delay="0"/>
                                  </p:stCondLst>
                                  <p:childTnLst>
                                    <p:set>
                                      <p:cBhvr>
                                        <p:cTn id="46" dur="1" fill="hold">
                                          <p:stCondLst>
                                            <p:cond delay="0"/>
                                          </p:stCondLst>
                                        </p:cTn>
                                        <p:tgtEl>
                                          <p:spTgt spid="141336"/>
                                        </p:tgtEl>
                                        <p:attrNameLst>
                                          <p:attrName>style.visibility</p:attrName>
                                        </p:attrNameLst>
                                      </p:cBhvr>
                                      <p:to>
                                        <p:strVal val="visible"/>
                                      </p:to>
                                    </p:set>
                                    <p:animEffect transition="in" filter="wheel(4)">
                                      <p:cBhvr>
                                        <p:cTn id="47" dur="2000"/>
                                        <p:tgtEl>
                                          <p:spTgt spid="141336"/>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1" presetClass="entr" presetSubtype="4" fill="hold" nodeType="clickEffect">
                                  <p:stCondLst>
                                    <p:cond delay="0"/>
                                  </p:stCondLst>
                                  <p:childTnLst>
                                    <p:set>
                                      <p:cBhvr>
                                        <p:cTn id="51" dur="1" fill="hold">
                                          <p:stCondLst>
                                            <p:cond delay="0"/>
                                          </p:stCondLst>
                                        </p:cTn>
                                        <p:tgtEl>
                                          <p:spTgt spid="141314"/>
                                        </p:tgtEl>
                                        <p:attrNameLst>
                                          <p:attrName>style.visibility</p:attrName>
                                        </p:attrNameLst>
                                      </p:cBhvr>
                                      <p:to>
                                        <p:strVal val="visible"/>
                                      </p:to>
                                    </p:set>
                                    <p:animEffect transition="in" filter="wheel(4)">
                                      <p:cBhvr>
                                        <p:cTn id="52" dur="2000"/>
                                        <p:tgtEl>
                                          <p:spTgt spid="141314"/>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1" presetClass="entr" presetSubtype="4" fill="hold" nodeType="clickEffect">
                                  <p:stCondLst>
                                    <p:cond delay="0"/>
                                  </p:stCondLst>
                                  <p:childTnLst>
                                    <p:set>
                                      <p:cBhvr>
                                        <p:cTn id="56" dur="1" fill="hold">
                                          <p:stCondLst>
                                            <p:cond delay="0"/>
                                          </p:stCondLst>
                                        </p:cTn>
                                        <p:tgtEl>
                                          <p:spTgt spid="141431"/>
                                        </p:tgtEl>
                                        <p:attrNameLst>
                                          <p:attrName>style.visibility</p:attrName>
                                        </p:attrNameLst>
                                      </p:cBhvr>
                                      <p:to>
                                        <p:strVal val="visible"/>
                                      </p:to>
                                    </p:set>
                                    <p:animEffect transition="in" filter="wheel(4)">
                                      <p:cBhvr>
                                        <p:cTn id="57" dur="2000"/>
                                        <p:tgtEl>
                                          <p:spTgt spid="141431"/>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1" presetClass="entr" presetSubtype="4" fill="hold" nodeType="clickEffect">
                                  <p:stCondLst>
                                    <p:cond delay="0"/>
                                  </p:stCondLst>
                                  <p:childTnLst>
                                    <p:set>
                                      <p:cBhvr>
                                        <p:cTn id="61" dur="1" fill="hold">
                                          <p:stCondLst>
                                            <p:cond delay="0"/>
                                          </p:stCondLst>
                                        </p:cTn>
                                        <p:tgtEl>
                                          <p:spTgt spid="141315"/>
                                        </p:tgtEl>
                                        <p:attrNameLst>
                                          <p:attrName>style.visibility</p:attrName>
                                        </p:attrNameLst>
                                      </p:cBhvr>
                                      <p:to>
                                        <p:strVal val="visible"/>
                                      </p:to>
                                    </p:set>
                                    <p:animEffect transition="in" filter="wheel(4)">
                                      <p:cBhvr>
                                        <p:cTn id="62" dur="2000"/>
                                        <p:tgtEl>
                                          <p:spTgt spid="141315"/>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21" presetClass="entr" presetSubtype="4" fill="hold" nodeType="clickEffect">
                                  <p:stCondLst>
                                    <p:cond delay="0"/>
                                  </p:stCondLst>
                                  <p:childTnLst>
                                    <p:set>
                                      <p:cBhvr>
                                        <p:cTn id="66" dur="1" fill="hold">
                                          <p:stCondLst>
                                            <p:cond delay="0"/>
                                          </p:stCondLst>
                                        </p:cTn>
                                        <p:tgtEl>
                                          <p:spTgt spid="141316"/>
                                        </p:tgtEl>
                                        <p:attrNameLst>
                                          <p:attrName>style.visibility</p:attrName>
                                        </p:attrNameLst>
                                      </p:cBhvr>
                                      <p:to>
                                        <p:strVal val="visible"/>
                                      </p:to>
                                    </p:set>
                                    <p:animEffect transition="in" filter="wheel(4)">
                                      <p:cBhvr>
                                        <p:cTn id="67" dur="2000"/>
                                        <p:tgtEl>
                                          <p:spTgt spid="141316"/>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21" presetClass="entr" presetSubtype="4" fill="hold" grpId="0" nodeType="clickEffect">
                                  <p:stCondLst>
                                    <p:cond delay="0"/>
                                  </p:stCondLst>
                                  <p:childTnLst>
                                    <p:set>
                                      <p:cBhvr>
                                        <p:cTn id="71" dur="1" fill="hold">
                                          <p:stCondLst>
                                            <p:cond delay="0"/>
                                          </p:stCondLst>
                                        </p:cTn>
                                        <p:tgtEl>
                                          <p:spTgt spid="141389"/>
                                        </p:tgtEl>
                                        <p:attrNameLst>
                                          <p:attrName>style.visibility</p:attrName>
                                        </p:attrNameLst>
                                      </p:cBhvr>
                                      <p:to>
                                        <p:strVal val="visible"/>
                                      </p:to>
                                    </p:set>
                                    <p:animEffect transition="in" filter="wheel(4)">
                                      <p:cBhvr>
                                        <p:cTn id="72" dur="2000"/>
                                        <p:tgtEl>
                                          <p:spTgt spid="141389"/>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21" presetClass="entr" presetSubtype="4" fill="hold" grpId="0" nodeType="clickEffect">
                                  <p:stCondLst>
                                    <p:cond delay="0"/>
                                  </p:stCondLst>
                                  <p:childTnLst>
                                    <p:set>
                                      <p:cBhvr>
                                        <p:cTn id="76" dur="1" fill="hold">
                                          <p:stCondLst>
                                            <p:cond delay="0"/>
                                          </p:stCondLst>
                                        </p:cTn>
                                        <p:tgtEl>
                                          <p:spTgt spid="141393"/>
                                        </p:tgtEl>
                                        <p:attrNameLst>
                                          <p:attrName>style.visibility</p:attrName>
                                        </p:attrNameLst>
                                      </p:cBhvr>
                                      <p:to>
                                        <p:strVal val="visible"/>
                                      </p:to>
                                    </p:set>
                                    <p:animEffect transition="in" filter="wheel(4)">
                                      <p:cBhvr>
                                        <p:cTn id="77" dur="2000"/>
                                        <p:tgtEl>
                                          <p:spTgt spid="141393"/>
                                        </p:tgtEl>
                                      </p:cBhvr>
                                    </p:animEffect>
                                  </p:childTnLst>
                                </p:cTn>
                              </p:par>
                            </p:childTnLst>
                          </p:cTn>
                        </p:par>
                      </p:childTnLst>
                    </p:cTn>
                  </p:par>
                  <p:par>
                    <p:cTn id="78" fill="hold" nodeType="clickPar">
                      <p:stCondLst>
                        <p:cond delay="indefinite"/>
                      </p:stCondLst>
                      <p:childTnLst>
                        <p:par>
                          <p:cTn id="79" fill="hold" nodeType="withGroup">
                            <p:stCondLst>
                              <p:cond delay="0"/>
                            </p:stCondLst>
                            <p:childTnLst>
                              <p:par>
                                <p:cTn id="80" presetID="21" presetClass="entr" presetSubtype="4" fill="hold" grpId="0" nodeType="clickEffect">
                                  <p:stCondLst>
                                    <p:cond delay="0"/>
                                  </p:stCondLst>
                                  <p:childTnLst>
                                    <p:set>
                                      <p:cBhvr>
                                        <p:cTn id="81" dur="1" fill="hold">
                                          <p:stCondLst>
                                            <p:cond delay="0"/>
                                          </p:stCondLst>
                                        </p:cTn>
                                        <p:tgtEl>
                                          <p:spTgt spid="141390"/>
                                        </p:tgtEl>
                                        <p:attrNameLst>
                                          <p:attrName>style.visibility</p:attrName>
                                        </p:attrNameLst>
                                      </p:cBhvr>
                                      <p:to>
                                        <p:strVal val="visible"/>
                                      </p:to>
                                    </p:set>
                                    <p:animEffect transition="in" filter="wheel(4)">
                                      <p:cBhvr>
                                        <p:cTn id="82" dur="2000"/>
                                        <p:tgtEl>
                                          <p:spTgt spid="141390"/>
                                        </p:tgtEl>
                                      </p:cBhvr>
                                    </p:animEffect>
                                  </p:childTnLst>
                                </p:cTn>
                              </p:par>
                            </p:childTnLst>
                          </p:cTn>
                        </p:par>
                      </p:childTnLst>
                    </p:cTn>
                  </p:par>
                  <p:par>
                    <p:cTn id="83" fill="hold" nodeType="clickPar">
                      <p:stCondLst>
                        <p:cond delay="indefinite"/>
                      </p:stCondLst>
                      <p:childTnLst>
                        <p:par>
                          <p:cTn id="84" fill="hold" nodeType="withGroup">
                            <p:stCondLst>
                              <p:cond delay="0"/>
                            </p:stCondLst>
                            <p:childTnLst>
                              <p:par>
                                <p:cTn id="85" presetID="21" presetClass="entr" presetSubtype="4" fill="hold" grpId="0" nodeType="clickEffect">
                                  <p:stCondLst>
                                    <p:cond delay="0"/>
                                  </p:stCondLst>
                                  <p:childTnLst>
                                    <p:set>
                                      <p:cBhvr>
                                        <p:cTn id="86" dur="1" fill="hold">
                                          <p:stCondLst>
                                            <p:cond delay="0"/>
                                          </p:stCondLst>
                                        </p:cTn>
                                        <p:tgtEl>
                                          <p:spTgt spid="141392"/>
                                        </p:tgtEl>
                                        <p:attrNameLst>
                                          <p:attrName>style.visibility</p:attrName>
                                        </p:attrNameLst>
                                      </p:cBhvr>
                                      <p:to>
                                        <p:strVal val="visible"/>
                                      </p:to>
                                    </p:set>
                                    <p:animEffect transition="in" filter="wheel(4)">
                                      <p:cBhvr>
                                        <p:cTn id="87" dur="2000"/>
                                        <p:tgtEl>
                                          <p:spTgt spid="141392"/>
                                        </p:tgtEl>
                                      </p:cBhvr>
                                    </p:animEffect>
                                  </p:childTnLst>
                                </p:cTn>
                              </p:par>
                            </p:childTnLst>
                          </p:cTn>
                        </p:par>
                      </p:childTnLst>
                    </p:cTn>
                  </p:par>
                  <p:par>
                    <p:cTn id="88" fill="hold" nodeType="clickPar">
                      <p:stCondLst>
                        <p:cond delay="indefinite"/>
                      </p:stCondLst>
                      <p:childTnLst>
                        <p:par>
                          <p:cTn id="89" fill="hold" nodeType="withGroup">
                            <p:stCondLst>
                              <p:cond delay="0"/>
                            </p:stCondLst>
                            <p:childTnLst>
                              <p:par>
                                <p:cTn id="90" presetID="21" presetClass="entr" presetSubtype="4" fill="hold" grpId="0" nodeType="clickEffect">
                                  <p:stCondLst>
                                    <p:cond delay="0"/>
                                  </p:stCondLst>
                                  <p:childTnLst>
                                    <p:set>
                                      <p:cBhvr>
                                        <p:cTn id="91" dur="1" fill="hold">
                                          <p:stCondLst>
                                            <p:cond delay="0"/>
                                          </p:stCondLst>
                                        </p:cTn>
                                        <p:tgtEl>
                                          <p:spTgt spid="141391"/>
                                        </p:tgtEl>
                                        <p:attrNameLst>
                                          <p:attrName>style.visibility</p:attrName>
                                        </p:attrNameLst>
                                      </p:cBhvr>
                                      <p:to>
                                        <p:strVal val="visible"/>
                                      </p:to>
                                    </p:set>
                                    <p:animEffect transition="in" filter="wheel(4)">
                                      <p:cBhvr>
                                        <p:cTn id="92" dur="2000"/>
                                        <p:tgtEl>
                                          <p:spTgt spid="141391"/>
                                        </p:tgtEl>
                                      </p:cBhvr>
                                    </p:animEffect>
                                  </p:childTnLst>
                                </p:cTn>
                              </p:par>
                            </p:childTnLst>
                          </p:cTn>
                        </p:par>
                      </p:childTnLst>
                    </p:cTn>
                  </p:par>
                  <p:par>
                    <p:cTn id="93" fill="hold" nodeType="clickPar">
                      <p:stCondLst>
                        <p:cond delay="indefinite"/>
                      </p:stCondLst>
                      <p:childTnLst>
                        <p:par>
                          <p:cTn id="94" fill="hold" nodeType="withGroup">
                            <p:stCondLst>
                              <p:cond delay="0"/>
                            </p:stCondLst>
                            <p:childTnLst>
                              <p:par>
                                <p:cTn id="95" presetID="21" presetClass="entr" presetSubtype="4" fill="hold" grpId="0" nodeType="clickEffect">
                                  <p:stCondLst>
                                    <p:cond delay="0"/>
                                  </p:stCondLst>
                                  <p:childTnLst>
                                    <p:set>
                                      <p:cBhvr>
                                        <p:cTn id="96" dur="1" fill="hold">
                                          <p:stCondLst>
                                            <p:cond delay="0"/>
                                          </p:stCondLst>
                                        </p:cTn>
                                        <p:tgtEl>
                                          <p:spTgt spid="141408"/>
                                        </p:tgtEl>
                                        <p:attrNameLst>
                                          <p:attrName>style.visibility</p:attrName>
                                        </p:attrNameLst>
                                      </p:cBhvr>
                                      <p:to>
                                        <p:strVal val="visible"/>
                                      </p:to>
                                    </p:set>
                                    <p:animEffect transition="in" filter="wheel(4)">
                                      <p:cBhvr>
                                        <p:cTn id="97" dur="2000"/>
                                        <p:tgtEl>
                                          <p:spTgt spid="141408"/>
                                        </p:tgtEl>
                                      </p:cBhvr>
                                    </p:animEffect>
                                  </p:childTnLst>
                                </p:cTn>
                              </p:par>
                            </p:childTnLst>
                          </p:cTn>
                        </p:par>
                      </p:childTnLst>
                    </p:cTn>
                  </p:par>
                  <p:par>
                    <p:cTn id="98" fill="hold" nodeType="clickPar">
                      <p:stCondLst>
                        <p:cond delay="indefinite"/>
                      </p:stCondLst>
                      <p:childTnLst>
                        <p:par>
                          <p:cTn id="99" fill="hold" nodeType="withGroup">
                            <p:stCondLst>
                              <p:cond delay="0"/>
                            </p:stCondLst>
                            <p:childTnLst>
                              <p:par>
                                <p:cTn id="100" presetID="21" presetClass="entr" presetSubtype="4" fill="hold" grpId="0" nodeType="clickEffect">
                                  <p:stCondLst>
                                    <p:cond delay="0"/>
                                  </p:stCondLst>
                                  <p:childTnLst>
                                    <p:set>
                                      <p:cBhvr>
                                        <p:cTn id="101" dur="1" fill="hold">
                                          <p:stCondLst>
                                            <p:cond delay="0"/>
                                          </p:stCondLst>
                                        </p:cTn>
                                        <p:tgtEl>
                                          <p:spTgt spid="141398"/>
                                        </p:tgtEl>
                                        <p:attrNameLst>
                                          <p:attrName>style.visibility</p:attrName>
                                        </p:attrNameLst>
                                      </p:cBhvr>
                                      <p:to>
                                        <p:strVal val="visible"/>
                                      </p:to>
                                    </p:set>
                                    <p:animEffect transition="in" filter="wheel(4)">
                                      <p:cBhvr>
                                        <p:cTn id="102" dur="2000"/>
                                        <p:tgtEl>
                                          <p:spTgt spid="141398"/>
                                        </p:tgtEl>
                                      </p:cBhvr>
                                    </p:animEffect>
                                  </p:childTnLst>
                                </p:cTn>
                              </p:par>
                            </p:childTnLst>
                          </p:cTn>
                        </p:par>
                      </p:childTnLst>
                    </p:cTn>
                  </p:par>
                  <p:par>
                    <p:cTn id="103" fill="hold" nodeType="clickPar">
                      <p:stCondLst>
                        <p:cond delay="indefinite"/>
                      </p:stCondLst>
                      <p:childTnLst>
                        <p:par>
                          <p:cTn id="104" fill="hold" nodeType="withGroup">
                            <p:stCondLst>
                              <p:cond delay="0"/>
                            </p:stCondLst>
                            <p:childTnLst>
                              <p:par>
                                <p:cTn id="105" presetID="21" presetClass="entr" presetSubtype="4" fill="hold" grpId="0" nodeType="clickEffect">
                                  <p:stCondLst>
                                    <p:cond delay="0"/>
                                  </p:stCondLst>
                                  <p:childTnLst>
                                    <p:set>
                                      <p:cBhvr>
                                        <p:cTn id="106" dur="1" fill="hold">
                                          <p:stCondLst>
                                            <p:cond delay="0"/>
                                          </p:stCondLst>
                                        </p:cTn>
                                        <p:tgtEl>
                                          <p:spTgt spid="141402"/>
                                        </p:tgtEl>
                                        <p:attrNameLst>
                                          <p:attrName>style.visibility</p:attrName>
                                        </p:attrNameLst>
                                      </p:cBhvr>
                                      <p:to>
                                        <p:strVal val="visible"/>
                                      </p:to>
                                    </p:set>
                                    <p:animEffect transition="in" filter="wheel(4)">
                                      <p:cBhvr>
                                        <p:cTn id="107" dur="2000"/>
                                        <p:tgtEl>
                                          <p:spTgt spid="141402"/>
                                        </p:tgtEl>
                                      </p:cBhvr>
                                    </p:animEffect>
                                  </p:childTnLst>
                                </p:cTn>
                              </p:par>
                            </p:childTnLst>
                          </p:cTn>
                        </p:par>
                      </p:childTnLst>
                    </p:cTn>
                  </p:par>
                  <p:par>
                    <p:cTn id="108" fill="hold" nodeType="clickPar">
                      <p:stCondLst>
                        <p:cond delay="indefinite"/>
                      </p:stCondLst>
                      <p:childTnLst>
                        <p:par>
                          <p:cTn id="109" fill="hold" nodeType="withGroup">
                            <p:stCondLst>
                              <p:cond delay="0"/>
                            </p:stCondLst>
                            <p:childTnLst>
                              <p:par>
                                <p:cTn id="110" presetID="21" presetClass="entr" presetSubtype="4" fill="hold" grpId="0" nodeType="clickEffect">
                                  <p:stCondLst>
                                    <p:cond delay="0"/>
                                  </p:stCondLst>
                                  <p:childTnLst>
                                    <p:set>
                                      <p:cBhvr>
                                        <p:cTn id="111" dur="1" fill="hold">
                                          <p:stCondLst>
                                            <p:cond delay="0"/>
                                          </p:stCondLst>
                                        </p:cTn>
                                        <p:tgtEl>
                                          <p:spTgt spid="141395"/>
                                        </p:tgtEl>
                                        <p:attrNameLst>
                                          <p:attrName>style.visibility</p:attrName>
                                        </p:attrNameLst>
                                      </p:cBhvr>
                                      <p:to>
                                        <p:strVal val="visible"/>
                                      </p:to>
                                    </p:set>
                                    <p:animEffect transition="in" filter="wheel(4)">
                                      <p:cBhvr>
                                        <p:cTn id="112" dur="2000"/>
                                        <p:tgtEl>
                                          <p:spTgt spid="141395"/>
                                        </p:tgtEl>
                                      </p:cBhvr>
                                    </p:animEffect>
                                  </p:childTnLst>
                                </p:cTn>
                              </p:par>
                            </p:childTnLst>
                          </p:cTn>
                        </p:par>
                      </p:childTnLst>
                    </p:cTn>
                  </p:par>
                  <p:par>
                    <p:cTn id="113" fill="hold" nodeType="clickPar">
                      <p:stCondLst>
                        <p:cond delay="indefinite"/>
                      </p:stCondLst>
                      <p:childTnLst>
                        <p:par>
                          <p:cTn id="114" fill="hold" nodeType="withGroup">
                            <p:stCondLst>
                              <p:cond delay="0"/>
                            </p:stCondLst>
                            <p:childTnLst>
                              <p:par>
                                <p:cTn id="115" presetID="21" presetClass="entr" presetSubtype="4" fill="hold" grpId="0" nodeType="clickEffect">
                                  <p:stCondLst>
                                    <p:cond delay="0"/>
                                  </p:stCondLst>
                                  <p:childTnLst>
                                    <p:set>
                                      <p:cBhvr>
                                        <p:cTn id="116" dur="1" fill="hold">
                                          <p:stCondLst>
                                            <p:cond delay="0"/>
                                          </p:stCondLst>
                                        </p:cTn>
                                        <p:tgtEl>
                                          <p:spTgt spid="141403"/>
                                        </p:tgtEl>
                                        <p:attrNameLst>
                                          <p:attrName>style.visibility</p:attrName>
                                        </p:attrNameLst>
                                      </p:cBhvr>
                                      <p:to>
                                        <p:strVal val="visible"/>
                                      </p:to>
                                    </p:set>
                                    <p:animEffect transition="in" filter="wheel(4)">
                                      <p:cBhvr>
                                        <p:cTn id="117" dur="2000"/>
                                        <p:tgtEl>
                                          <p:spTgt spid="141403"/>
                                        </p:tgtEl>
                                      </p:cBhvr>
                                    </p:animEffect>
                                  </p:childTnLst>
                                </p:cTn>
                              </p:par>
                            </p:childTnLst>
                          </p:cTn>
                        </p:par>
                      </p:childTnLst>
                    </p:cTn>
                  </p:par>
                  <p:par>
                    <p:cTn id="118" fill="hold" nodeType="clickPar">
                      <p:stCondLst>
                        <p:cond delay="indefinite"/>
                      </p:stCondLst>
                      <p:childTnLst>
                        <p:par>
                          <p:cTn id="119" fill="hold" nodeType="withGroup">
                            <p:stCondLst>
                              <p:cond delay="0"/>
                            </p:stCondLst>
                            <p:childTnLst>
                              <p:par>
                                <p:cTn id="120" presetID="21" presetClass="entr" presetSubtype="4" fill="hold" grpId="0" nodeType="clickEffect">
                                  <p:stCondLst>
                                    <p:cond delay="0"/>
                                  </p:stCondLst>
                                  <p:childTnLst>
                                    <p:set>
                                      <p:cBhvr>
                                        <p:cTn id="121" dur="1" fill="hold">
                                          <p:stCondLst>
                                            <p:cond delay="0"/>
                                          </p:stCondLst>
                                        </p:cTn>
                                        <p:tgtEl>
                                          <p:spTgt spid="141396"/>
                                        </p:tgtEl>
                                        <p:attrNameLst>
                                          <p:attrName>style.visibility</p:attrName>
                                        </p:attrNameLst>
                                      </p:cBhvr>
                                      <p:to>
                                        <p:strVal val="visible"/>
                                      </p:to>
                                    </p:set>
                                    <p:animEffect transition="in" filter="wheel(4)">
                                      <p:cBhvr>
                                        <p:cTn id="122" dur="2000"/>
                                        <p:tgtEl>
                                          <p:spTgt spid="141396"/>
                                        </p:tgtEl>
                                      </p:cBhvr>
                                    </p:animEffect>
                                  </p:childTnLst>
                                </p:cTn>
                              </p:par>
                            </p:childTnLst>
                          </p:cTn>
                        </p:par>
                      </p:childTnLst>
                    </p:cTn>
                  </p:par>
                  <p:par>
                    <p:cTn id="123" fill="hold" nodeType="clickPar">
                      <p:stCondLst>
                        <p:cond delay="indefinite"/>
                      </p:stCondLst>
                      <p:childTnLst>
                        <p:par>
                          <p:cTn id="124" fill="hold" nodeType="withGroup">
                            <p:stCondLst>
                              <p:cond delay="0"/>
                            </p:stCondLst>
                            <p:childTnLst>
                              <p:par>
                                <p:cTn id="125" presetID="21" presetClass="entr" presetSubtype="4" fill="hold" grpId="0" nodeType="clickEffect">
                                  <p:stCondLst>
                                    <p:cond delay="0"/>
                                  </p:stCondLst>
                                  <p:childTnLst>
                                    <p:set>
                                      <p:cBhvr>
                                        <p:cTn id="126" dur="1" fill="hold">
                                          <p:stCondLst>
                                            <p:cond delay="0"/>
                                          </p:stCondLst>
                                        </p:cTn>
                                        <p:tgtEl>
                                          <p:spTgt spid="141407"/>
                                        </p:tgtEl>
                                        <p:attrNameLst>
                                          <p:attrName>style.visibility</p:attrName>
                                        </p:attrNameLst>
                                      </p:cBhvr>
                                      <p:to>
                                        <p:strVal val="visible"/>
                                      </p:to>
                                    </p:set>
                                    <p:animEffect transition="in" filter="wheel(4)">
                                      <p:cBhvr>
                                        <p:cTn id="127" dur="2000"/>
                                        <p:tgtEl>
                                          <p:spTgt spid="141407"/>
                                        </p:tgtEl>
                                      </p:cBhvr>
                                    </p:animEffect>
                                  </p:childTnLst>
                                </p:cTn>
                              </p:par>
                            </p:childTnLst>
                          </p:cTn>
                        </p:par>
                      </p:childTnLst>
                    </p:cTn>
                  </p:par>
                  <p:par>
                    <p:cTn id="128" fill="hold" nodeType="clickPar">
                      <p:stCondLst>
                        <p:cond delay="indefinite"/>
                      </p:stCondLst>
                      <p:childTnLst>
                        <p:par>
                          <p:cTn id="129" fill="hold" nodeType="withGroup">
                            <p:stCondLst>
                              <p:cond delay="0"/>
                            </p:stCondLst>
                            <p:childTnLst>
                              <p:par>
                                <p:cTn id="130" presetID="21" presetClass="entr" presetSubtype="4" fill="hold" grpId="0" nodeType="clickEffect">
                                  <p:stCondLst>
                                    <p:cond delay="0"/>
                                  </p:stCondLst>
                                  <p:childTnLst>
                                    <p:set>
                                      <p:cBhvr>
                                        <p:cTn id="131" dur="1" fill="hold">
                                          <p:stCondLst>
                                            <p:cond delay="0"/>
                                          </p:stCondLst>
                                        </p:cTn>
                                        <p:tgtEl>
                                          <p:spTgt spid="141406"/>
                                        </p:tgtEl>
                                        <p:attrNameLst>
                                          <p:attrName>style.visibility</p:attrName>
                                        </p:attrNameLst>
                                      </p:cBhvr>
                                      <p:to>
                                        <p:strVal val="visible"/>
                                      </p:to>
                                    </p:set>
                                    <p:animEffect transition="in" filter="wheel(4)">
                                      <p:cBhvr>
                                        <p:cTn id="132" dur="2000"/>
                                        <p:tgtEl>
                                          <p:spTgt spid="141406"/>
                                        </p:tgtEl>
                                      </p:cBhvr>
                                    </p:animEffect>
                                  </p:childTnLst>
                                </p:cTn>
                              </p:par>
                            </p:childTnLst>
                          </p:cTn>
                        </p:par>
                      </p:childTnLst>
                    </p:cTn>
                  </p:par>
                  <p:par>
                    <p:cTn id="133" fill="hold" nodeType="clickPar">
                      <p:stCondLst>
                        <p:cond delay="indefinite"/>
                      </p:stCondLst>
                      <p:childTnLst>
                        <p:par>
                          <p:cTn id="134" fill="hold" nodeType="withGroup">
                            <p:stCondLst>
                              <p:cond delay="0"/>
                            </p:stCondLst>
                            <p:childTnLst>
                              <p:par>
                                <p:cTn id="135" presetID="21" presetClass="entr" presetSubtype="4" fill="hold" grpId="0" nodeType="clickEffect">
                                  <p:stCondLst>
                                    <p:cond delay="0"/>
                                  </p:stCondLst>
                                  <p:childTnLst>
                                    <p:set>
                                      <p:cBhvr>
                                        <p:cTn id="136" dur="1" fill="hold">
                                          <p:stCondLst>
                                            <p:cond delay="0"/>
                                          </p:stCondLst>
                                        </p:cTn>
                                        <p:tgtEl>
                                          <p:spTgt spid="141388"/>
                                        </p:tgtEl>
                                        <p:attrNameLst>
                                          <p:attrName>style.visibility</p:attrName>
                                        </p:attrNameLst>
                                      </p:cBhvr>
                                      <p:to>
                                        <p:strVal val="visible"/>
                                      </p:to>
                                    </p:set>
                                    <p:animEffect transition="in" filter="wheel(4)">
                                      <p:cBhvr>
                                        <p:cTn id="137" dur="2000"/>
                                        <p:tgtEl>
                                          <p:spTgt spid="141388"/>
                                        </p:tgtEl>
                                      </p:cBhvr>
                                    </p:animEffect>
                                  </p:childTnLst>
                                </p:cTn>
                              </p:par>
                            </p:childTnLst>
                          </p:cTn>
                        </p:par>
                      </p:childTnLst>
                    </p:cTn>
                  </p:par>
                  <p:par>
                    <p:cTn id="138" fill="hold" nodeType="clickPar">
                      <p:stCondLst>
                        <p:cond delay="indefinite"/>
                      </p:stCondLst>
                      <p:childTnLst>
                        <p:par>
                          <p:cTn id="139" fill="hold" nodeType="withGroup">
                            <p:stCondLst>
                              <p:cond delay="0"/>
                            </p:stCondLst>
                            <p:childTnLst>
                              <p:par>
                                <p:cTn id="140" presetID="21" presetClass="entr" presetSubtype="4" fill="hold" grpId="0" nodeType="clickEffect">
                                  <p:stCondLst>
                                    <p:cond delay="0"/>
                                  </p:stCondLst>
                                  <p:childTnLst>
                                    <p:set>
                                      <p:cBhvr>
                                        <p:cTn id="141" dur="1" fill="hold">
                                          <p:stCondLst>
                                            <p:cond delay="0"/>
                                          </p:stCondLst>
                                        </p:cTn>
                                        <p:tgtEl>
                                          <p:spTgt spid="141394"/>
                                        </p:tgtEl>
                                        <p:attrNameLst>
                                          <p:attrName>style.visibility</p:attrName>
                                        </p:attrNameLst>
                                      </p:cBhvr>
                                      <p:to>
                                        <p:strVal val="visible"/>
                                      </p:to>
                                    </p:set>
                                    <p:animEffect transition="in" filter="wheel(4)">
                                      <p:cBhvr>
                                        <p:cTn id="142" dur="2000"/>
                                        <p:tgtEl>
                                          <p:spTgt spid="141394"/>
                                        </p:tgtEl>
                                      </p:cBhvr>
                                    </p:animEffect>
                                  </p:childTnLst>
                                </p:cTn>
                              </p:par>
                            </p:childTnLst>
                          </p:cTn>
                        </p:par>
                      </p:childTnLst>
                    </p:cTn>
                  </p:par>
                  <p:par>
                    <p:cTn id="143" fill="hold" nodeType="clickPar">
                      <p:stCondLst>
                        <p:cond delay="indefinite"/>
                      </p:stCondLst>
                      <p:childTnLst>
                        <p:par>
                          <p:cTn id="144" fill="hold" nodeType="withGroup">
                            <p:stCondLst>
                              <p:cond delay="0"/>
                            </p:stCondLst>
                            <p:childTnLst>
                              <p:par>
                                <p:cTn id="145" presetID="21" presetClass="entr" presetSubtype="4" fill="hold" grpId="0" nodeType="clickEffect">
                                  <p:stCondLst>
                                    <p:cond delay="0"/>
                                  </p:stCondLst>
                                  <p:childTnLst>
                                    <p:set>
                                      <p:cBhvr>
                                        <p:cTn id="146" dur="1" fill="hold">
                                          <p:stCondLst>
                                            <p:cond delay="0"/>
                                          </p:stCondLst>
                                        </p:cTn>
                                        <p:tgtEl>
                                          <p:spTgt spid="141400"/>
                                        </p:tgtEl>
                                        <p:attrNameLst>
                                          <p:attrName>style.visibility</p:attrName>
                                        </p:attrNameLst>
                                      </p:cBhvr>
                                      <p:to>
                                        <p:strVal val="visible"/>
                                      </p:to>
                                    </p:set>
                                    <p:animEffect transition="in" filter="wheel(4)">
                                      <p:cBhvr>
                                        <p:cTn id="147" dur="2000"/>
                                        <p:tgtEl>
                                          <p:spTgt spid="141400"/>
                                        </p:tgtEl>
                                      </p:cBhvr>
                                    </p:animEffect>
                                  </p:childTnLst>
                                </p:cTn>
                              </p:par>
                            </p:childTnLst>
                          </p:cTn>
                        </p:par>
                      </p:childTnLst>
                    </p:cTn>
                  </p:par>
                  <p:par>
                    <p:cTn id="148" fill="hold" nodeType="clickPar">
                      <p:stCondLst>
                        <p:cond delay="indefinite"/>
                      </p:stCondLst>
                      <p:childTnLst>
                        <p:par>
                          <p:cTn id="149" fill="hold" nodeType="withGroup">
                            <p:stCondLst>
                              <p:cond delay="0"/>
                            </p:stCondLst>
                            <p:childTnLst>
                              <p:par>
                                <p:cTn id="150" presetID="21" presetClass="entr" presetSubtype="4" fill="hold" grpId="0" nodeType="clickEffect">
                                  <p:stCondLst>
                                    <p:cond delay="0"/>
                                  </p:stCondLst>
                                  <p:childTnLst>
                                    <p:set>
                                      <p:cBhvr>
                                        <p:cTn id="151" dur="1" fill="hold">
                                          <p:stCondLst>
                                            <p:cond delay="0"/>
                                          </p:stCondLst>
                                        </p:cTn>
                                        <p:tgtEl>
                                          <p:spTgt spid="141386"/>
                                        </p:tgtEl>
                                        <p:attrNameLst>
                                          <p:attrName>style.visibility</p:attrName>
                                        </p:attrNameLst>
                                      </p:cBhvr>
                                      <p:to>
                                        <p:strVal val="visible"/>
                                      </p:to>
                                    </p:set>
                                    <p:animEffect transition="in" filter="wheel(4)">
                                      <p:cBhvr>
                                        <p:cTn id="152" dur="2000"/>
                                        <p:tgtEl>
                                          <p:spTgt spid="141386"/>
                                        </p:tgtEl>
                                      </p:cBhvr>
                                    </p:animEffect>
                                  </p:childTnLst>
                                </p:cTn>
                              </p:par>
                            </p:childTnLst>
                          </p:cTn>
                        </p:par>
                      </p:childTnLst>
                    </p:cTn>
                  </p:par>
                  <p:par>
                    <p:cTn id="153" fill="hold" nodeType="clickPar">
                      <p:stCondLst>
                        <p:cond delay="indefinite"/>
                      </p:stCondLst>
                      <p:childTnLst>
                        <p:par>
                          <p:cTn id="154" fill="hold" nodeType="withGroup">
                            <p:stCondLst>
                              <p:cond delay="0"/>
                            </p:stCondLst>
                            <p:childTnLst>
                              <p:par>
                                <p:cTn id="155" presetID="4" presetClass="entr" presetSubtype="16" fill="hold" grpId="0" nodeType="clickEffect">
                                  <p:stCondLst>
                                    <p:cond delay="0"/>
                                  </p:stCondLst>
                                  <p:childTnLst>
                                    <p:set>
                                      <p:cBhvr>
                                        <p:cTn id="156" dur="1" fill="hold">
                                          <p:stCondLst>
                                            <p:cond delay="0"/>
                                          </p:stCondLst>
                                        </p:cTn>
                                        <p:tgtEl>
                                          <p:spTgt spid="141356"/>
                                        </p:tgtEl>
                                        <p:attrNameLst>
                                          <p:attrName>style.visibility</p:attrName>
                                        </p:attrNameLst>
                                      </p:cBhvr>
                                      <p:to>
                                        <p:strVal val="visible"/>
                                      </p:to>
                                    </p:set>
                                    <p:animEffect transition="in" filter="box(in)">
                                      <p:cBhvr>
                                        <p:cTn id="157" dur="2000"/>
                                        <p:tgtEl>
                                          <p:spTgt spid="141356"/>
                                        </p:tgtEl>
                                      </p:cBhvr>
                                    </p:animEffect>
                                  </p:childTnLst>
                                </p:cTn>
                              </p:par>
                            </p:childTnLst>
                          </p:cTn>
                        </p:par>
                      </p:childTnLst>
                    </p:cTn>
                  </p:par>
                  <p:par>
                    <p:cTn id="158" fill="hold" nodeType="clickPar">
                      <p:stCondLst>
                        <p:cond delay="indefinite"/>
                      </p:stCondLst>
                      <p:childTnLst>
                        <p:par>
                          <p:cTn id="159" fill="hold" nodeType="withGroup">
                            <p:stCondLst>
                              <p:cond delay="0"/>
                            </p:stCondLst>
                            <p:childTnLst>
                              <p:par>
                                <p:cTn id="160" presetID="21" presetClass="entr" presetSubtype="4" fill="hold" grpId="0" nodeType="clickEffect">
                                  <p:stCondLst>
                                    <p:cond delay="0"/>
                                  </p:stCondLst>
                                  <p:childTnLst>
                                    <p:set>
                                      <p:cBhvr>
                                        <p:cTn id="161" dur="1" fill="hold">
                                          <p:stCondLst>
                                            <p:cond delay="0"/>
                                          </p:stCondLst>
                                        </p:cTn>
                                        <p:tgtEl>
                                          <p:spTgt spid="141434"/>
                                        </p:tgtEl>
                                        <p:attrNameLst>
                                          <p:attrName>style.visibility</p:attrName>
                                        </p:attrNameLst>
                                      </p:cBhvr>
                                      <p:to>
                                        <p:strVal val="visible"/>
                                      </p:to>
                                    </p:set>
                                    <p:animEffect transition="in" filter="wheel(4)">
                                      <p:cBhvr>
                                        <p:cTn id="162" dur="2000"/>
                                        <p:tgtEl>
                                          <p:spTgt spid="141434"/>
                                        </p:tgtEl>
                                      </p:cBhvr>
                                    </p:animEffect>
                                  </p:childTnLst>
                                </p:cTn>
                              </p:par>
                            </p:childTnLst>
                          </p:cTn>
                        </p:par>
                      </p:childTnLst>
                    </p:cTn>
                  </p:par>
                  <p:par>
                    <p:cTn id="163" fill="hold" nodeType="clickPar">
                      <p:stCondLst>
                        <p:cond delay="indefinite"/>
                      </p:stCondLst>
                      <p:childTnLst>
                        <p:par>
                          <p:cTn id="164" fill="hold" nodeType="withGroup">
                            <p:stCondLst>
                              <p:cond delay="0"/>
                            </p:stCondLst>
                            <p:childTnLst>
                              <p:par>
                                <p:cTn id="165" presetID="21" presetClass="entr" presetSubtype="4" fill="hold" grpId="0" nodeType="clickEffect">
                                  <p:stCondLst>
                                    <p:cond delay="0"/>
                                  </p:stCondLst>
                                  <p:childTnLst>
                                    <p:set>
                                      <p:cBhvr>
                                        <p:cTn id="166" dur="1" fill="hold">
                                          <p:stCondLst>
                                            <p:cond delay="0"/>
                                          </p:stCondLst>
                                        </p:cTn>
                                        <p:tgtEl>
                                          <p:spTgt spid="141435"/>
                                        </p:tgtEl>
                                        <p:attrNameLst>
                                          <p:attrName>style.visibility</p:attrName>
                                        </p:attrNameLst>
                                      </p:cBhvr>
                                      <p:to>
                                        <p:strVal val="visible"/>
                                      </p:to>
                                    </p:set>
                                    <p:animEffect transition="in" filter="wheel(4)">
                                      <p:cBhvr>
                                        <p:cTn id="167" dur="2000"/>
                                        <p:tgtEl>
                                          <p:spTgt spid="141435"/>
                                        </p:tgtEl>
                                      </p:cBhvr>
                                    </p:animEffect>
                                  </p:childTnLst>
                                </p:cTn>
                              </p:par>
                            </p:childTnLst>
                          </p:cTn>
                        </p:par>
                      </p:childTnLst>
                    </p:cTn>
                  </p:par>
                  <p:par>
                    <p:cTn id="168" fill="hold" nodeType="clickPar">
                      <p:stCondLst>
                        <p:cond delay="indefinite"/>
                      </p:stCondLst>
                      <p:childTnLst>
                        <p:par>
                          <p:cTn id="169" fill="hold" nodeType="withGroup">
                            <p:stCondLst>
                              <p:cond delay="0"/>
                            </p:stCondLst>
                            <p:childTnLst>
                              <p:par>
                                <p:cTn id="170" presetID="22" presetClass="entr" presetSubtype="1" fill="hold" grpId="0" nodeType="clickEffect">
                                  <p:stCondLst>
                                    <p:cond delay="0"/>
                                  </p:stCondLst>
                                  <p:childTnLst>
                                    <p:set>
                                      <p:cBhvr>
                                        <p:cTn id="171" dur="1" fill="hold">
                                          <p:stCondLst>
                                            <p:cond delay="0"/>
                                          </p:stCondLst>
                                        </p:cTn>
                                        <p:tgtEl>
                                          <p:spTgt spid="141354"/>
                                        </p:tgtEl>
                                        <p:attrNameLst>
                                          <p:attrName>style.visibility</p:attrName>
                                        </p:attrNameLst>
                                      </p:cBhvr>
                                      <p:to>
                                        <p:strVal val="visible"/>
                                      </p:to>
                                    </p:set>
                                    <p:animEffect transition="in" filter="wipe(up)">
                                      <p:cBhvr>
                                        <p:cTn id="172" dur="2000"/>
                                        <p:tgtEl>
                                          <p:spTgt spid="141354"/>
                                        </p:tgtEl>
                                      </p:cBhvr>
                                    </p:animEffect>
                                  </p:childTnLst>
                                </p:cTn>
                              </p:par>
                            </p:childTnLst>
                          </p:cTn>
                        </p:par>
                      </p:childTnLst>
                    </p:cTn>
                  </p:par>
                  <p:par>
                    <p:cTn id="173" fill="hold" nodeType="clickPar">
                      <p:stCondLst>
                        <p:cond delay="indefinite"/>
                      </p:stCondLst>
                      <p:childTnLst>
                        <p:par>
                          <p:cTn id="174" fill="hold" nodeType="withGroup">
                            <p:stCondLst>
                              <p:cond delay="0"/>
                            </p:stCondLst>
                            <p:childTnLst>
                              <p:par>
                                <p:cTn id="175" presetID="4" presetClass="entr" presetSubtype="16" fill="hold" nodeType="clickEffect">
                                  <p:stCondLst>
                                    <p:cond delay="0"/>
                                  </p:stCondLst>
                                  <p:childTnLst>
                                    <p:set>
                                      <p:cBhvr>
                                        <p:cTn id="176" dur="1" fill="hold">
                                          <p:stCondLst>
                                            <p:cond delay="0"/>
                                          </p:stCondLst>
                                        </p:cTn>
                                        <p:tgtEl>
                                          <p:spTgt spid="141357"/>
                                        </p:tgtEl>
                                        <p:attrNameLst>
                                          <p:attrName>style.visibility</p:attrName>
                                        </p:attrNameLst>
                                      </p:cBhvr>
                                      <p:to>
                                        <p:strVal val="visible"/>
                                      </p:to>
                                    </p:set>
                                    <p:animEffect transition="in" filter="box(in)">
                                      <p:cBhvr>
                                        <p:cTn id="177" dur="2000"/>
                                        <p:tgtEl>
                                          <p:spTgt spid="141357"/>
                                        </p:tgtEl>
                                      </p:cBhvr>
                                    </p:animEffect>
                                  </p:childTnLst>
                                </p:cTn>
                              </p:par>
                            </p:childTnLst>
                          </p:cTn>
                        </p:par>
                      </p:childTnLst>
                    </p:cTn>
                  </p:par>
                  <p:par>
                    <p:cTn id="178" fill="hold" nodeType="clickPar">
                      <p:stCondLst>
                        <p:cond delay="indefinite"/>
                      </p:stCondLst>
                      <p:childTnLst>
                        <p:par>
                          <p:cTn id="179" fill="hold" nodeType="withGroup">
                            <p:stCondLst>
                              <p:cond delay="0"/>
                            </p:stCondLst>
                            <p:childTnLst>
                              <p:par>
                                <p:cTn id="180" presetID="21" presetClass="entr" presetSubtype="4" fill="hold" grpId="0" nodeType="clickEffect">
                                  <p:stCondLst>
                                    <p:cond delay="0"/>
                                  </p:stCondLst>
                                  <p:childTnLst>
                                    <p:set>
                                      <p:cBhvr>
                                        <p:cTn id="181" dur="1" fill="hold">
                                          <p:stCondLst>
                                            <p:cond delay="0"/>
                                          </p:stCondLst>
                                        </p:cTn>
                                        <p:tgtEl>
                                          <p:spTgt spid="141436"/>
                                        </p:tgtEl>
                                        <p:attrNameLst>
                                          <p:attrName>style.visibility</p:attrName>
                                        </p:attrNameLst>
                                      </p:cBhvr>
                                      <p:to>
                                        <p:strVal val="visible"/>
                                      </p:to>
                                    </p:set>
                                    <p:animEffect transition="in" filter="wheel(4)">
                                      <p:cBhvr>
                                        <p:cTn id="182" dur="2000"/>
                                        <p:tgtEl>
                                          <p:spTgt spid="141436"/>
                                        </p:tgtEl>
                                      </p:cBhvr>
                                    </p:animEffect>
                                  </p:childTnLst>
                                </p:cTn>
                              </p:par>
                            </p:childTnLst>
                          </p:cTn>
                        </p:par>
                      </p:childTnLst>
                    </p:cTn>
                  </p:par>
                  <p:par>
                    <p:cTn id="183" fill="hold" nodeType="clickPar">
                      <p:stCondLst>
                        <p:cond delay="indefinite"/>
                      </p:stCondLst>
                      <p:childTnLst>
                        <p:par>
                          <p:cTn id="184" fill="hold" nodeType="withGroup">
                            <p:stCondLst>
                              <p:cond delay="0"/>
                            </p:stCondLst>
                            <p:childTnLst>
                              <p:par>
                                <p:cTn id="185" presetID="21" presetClass="entr" presetSubtype="4" fill="hold" grpId="0" nodeType="clickEffect">
                                  <p:stCondLst>
                                    <p:cond delay="0"/>
                                  </p:stCondLst>
                                  <p:childTnLst>
                                    <p:set>
                                      <p:cBhvr>
                                        <p:cTn id="186" dur="1" fill="hold">
                                          <p:stCondLst>
                                            <p:cond delay="0"/>
                                          </p:stCondLst>
                                        </p:cTn>
                                        <p:tgtEl>
                                          <p:spTgt spid="141437"/>
                                        </p:tgtEl>
                                        <p:attrNameLst>
                                          <p:attrName>style.visibility</p:attrName>
                                        </p:attrNameLst>
                                      </p:cBhvr>
                                      <p:to>
                                        <p:strVal val="visible"/>
                                      </p:to>
                                    </p:set>
                                    <p:animEffect transition="in" filter="wheel(4)">
                                      <p:cBhvr>
                                        <p:cTn id="187" dur="2000"/>
                                        <p:tgtEl>
                                          <p:spTgt spid="141437"/>
                                        </p:tgtEl>
                                      </p:cBhvr>
                                    </p:animEffect>
                                  </p:childTnLst>
                                </p:cTn>
                              </p:par>
                            </p:childTnLst>
                          </p:cTn>
                        </p:par>
                      </p:childTnLst>
                    </p:cTn>
                  </p:par>
                  <p:par>
                    <p:cTn id="188" fill="hold" nodeType="clickPar">
                      <p:stCondLst>
                        <p:cond delay="indefinite"/>
                      </p:stCondLst>
                      <p:childTnLst>
                        <p:par>
                          <p:cTn id="189" fill="hold" nodeType="withGroup">
                            <p:stCondLst>
                              <p:cond delay="0"/>
                            </p:stCondLst>
                            <p:childTnLst>
                              <p:par>
                                <p:cTn id="190" presetID="21" presetClass="entr" presetSubtype="4" fill="hold" grpId="0" nodeType="clickEffect">
                                  <p:stCondLst>
                                    <p:cond delay="0"/>
                                  </p:stCondLst>
                                  <p:childTnLst>
                                    <p:set>
                                      <p:cBhvr>
                                        <p:cTn id="191" dur="1" fill="hold">
                                          <p:stCondLst>
                                            <p:cond delay="0"/>
                                          </p:stCondLst>
                                        </p:cTn>
                                        <p:tgtEl>
                                          <p:spTgt spid="141355"/>
                                        </p:tgtEl>
                                        <p:attrNameLst>
                                          <p:attrName>style.visibility</p:attrName>
                                        </p:attrNameLst>
                                      </p:cBhvr>
                                      <p:to>
                                        <p:strVal val="visible"/>
                                      </p:to>
                                    </p:set>
                                    <p:animEffect transition="in" filter="wheel(4)">
                                      <p:cBhvr>
                                        <p:cTn id="192" dur="2000"/>
                                        <p:tgtEl>
                                          <p:spTgt spid="141355"/>
                                        </p:tgtEl>
                                      </p:cBhvr>
                                    </p:animEffect>
                                  </p:childTnLst>
                                </p:cTn>
                              </p:par>
                            </p:childTnLst>
                          </p:cTn>
                        </p:par>
                      </p:childTnLst>
                    </p:cTn>
                  </p:par>
                  <p:par>
                    <p:cTn id="193" fill="hold" nodeType="clickPar">
                      <p:stCondLst>
                        <p:cond delay="indefinite"/>
                      </p:stCondLst>
                      <p:childTnLst>
                        <p:par>
                          <p:cTn id="194" fill="hold" nodeType="withGroup">
                            <p:stCondLst>
                              <p:cond delay="0"/>
                            </p:stCondLst>
                            <p:childTnLst>
                              <p:par>
                                <p:cTn id="195" presetID="21" presetClass="entr" presetSubtype="4" fill="hold" nodeType="clickEffect">
                                  <p:stCondLst>
                                    <p:cond delay="0"/>
                                  </p:stCondLst>
                                  <p:childTnLst>
                                    <p:set>
                                      <p:cBhvr>
                                        <p:cTn id="196" dur="1" fill="hold">
                                          <p:stCondLst>
                                            <p:cond delay="0"/>
                                          </p:stCondLst>
                                        </p:cTn>
                                        <p:tgtEl>
                                          <p:spTgt spid="141410"/>
                                        </p:tgtEl>
                                        <p:attrNameLst>
                                          <p:attrName>style.visibility</p:attrName>
                                        </p:attrNameLst>
                                      </p:cBhvr>
                                      <p:to>
                                        <p:strVal val="visible"/>
                                      </p:to>
                                    </p:set>
                                    <p:animEffect transition="in" filter="wheel(4)">
                                      <p:cBhvr>
                                        <p:cTn id="197" dur="2000"/>
                                        <p:tgtEl>
                                          <p:spTgt spid="141410"/>
                                        </p:tgtEl>
                                      </p:cBhvr>
                                    </p:animEffect>
                                  </p:childTnLst>
                                </p:cTn>
                              </p:par>
                            </p:childTnLst>
                          </p:cTn>
                        </p:par>
                      </p:childTnLst>
                    </p:cTn>
                  </p:par>
                  <p:par>
                    <p:cTn id="198" fill="hold" nodeType="clickPar">
                      <p:stCondLst>
                        <p:cond delay="indefinite"/>
                      </p:stCondLst>
                      <p:childTnLst>
                        <p:par>
                          <p:cTn id="199" fill="hold" nodeType="withGroup">
                            <p:stCondLst>
                              <p:cond delay="0"/>
                            </p:stCondLst>
                            <p:childTnLst>
                              <p:par>
                                <p:cTn id="200" presetID="21" presetClass="entr" presetSubtype="4" fill="hold" grpId="0" nodeType="clickEffect">
                                  <p:stCondLst>
                                    <p:cond delay="0"/>
                                  </p:stCondLst>
                                  <p:childTnLst>
                                    <p:set>
                                      <p:cBhvr>
                                        <p:cTn id="201" dur="1" fill="hold">
                                          <p:stCondLst>
                                            <p:cond delay="0"/>
                                          </p:stCondLst>
                                        </p:cTn>
                                        <p:tgtEl>
                                          <p:spTgt spid="141418"/>
                                        </p:tgtEl>
                                        <p:attrNameLst>
                                          <p:attrName>style.visibility</p:attrName>
                                        </p:attrNameLst>
                                      </p:cBhvr>
                                      <p:to>
                                        <p:strVal val="visible"/>
                                      </p:to>
                                    </p:set>
                                    <p:animEffect transition="in" filter="wheel(4)">
                                      <p:cBhvr>
                                        <p:cTn id="202" dur="2000"/>
                                        <p:tgtEl>
                                          <p:spTgt spid="141418"/>
                                        </p:tgtEl>
                                      </p:cBhvr>
                                    </p:animEffect>
                                  </p:childTnLst>
                                </p:cTn>
                              </p:par>
                            </p:childTnLst>
                          </p:cTn>
                        </p:par>
                      </p:childTnLst>
                    </p:cTn>
                  </p:par>
                  <p:par>
                    <p:cTn id="203" fill="hold" nodeType="clickPar">
                      <p:stCondLst>
                        <p:cond delay="indefinite"/>
                      </p:stCondLst>
                      <p:childTnLst>
                        <p:par>
                          <p:cTn id="204" fill="hold" nodeType="withGroup">
                            <p:stCondLst>
                              <p:cond delay="0"/>
                            </p:stCondLst>
                            <p:childTnLst>
                              <p:par>
                                <p:cTn id="205" presetID="21" presetClass="entr" presetSubtype="4" fill="hold" nodeType="clickEffect">
                                  <p:stCondLst>
                                    <p:cond delay="0"/>
                                  </p:stCondLst>
                                  <p:childTnLst>
                                    <p:set>
                                      <p:cBhvr>
                                        <p:cTn id="206" dur="1" fill="hold">
                                          <p:stCondLst>
                                            <p:cond delay="0"/>
                                          </p:stCondLst>
                                        </p:cTn>
                                        <p:tgtEl>
                                          <p:spTgt spid="141430"/>
                                        </p:tgtEl>
                                        <p:attrNameLst>
                                          <p:attrName>style.visibility</p:attrName>
                                        </p:attrNameLst>
                                      </p:cBhvr>
                                      <p:to>
                                        <p:strVal val="visible"/>
                                      </p:to>
                                    </p:set>
                                    <p:animEffect transition="in" filter="wheel(4)">
                                      <p:cBhvr>
                                        <p:cTn id="207" dur="2000"/>
                                        <p:tgtEl>
                                          <p:spTgt spid="141430"/>
                                        </p:tgtEl>
                                      </p:cBhvr>
                                    </p:animEffect>
                                  </p:childTnLst>
                                </p:cTn>
                              </p:par>
                            </p:childTnLst>
                          </p:cTn>
                        </p:par>
                      </p:childTnLst>
                    </p:cTn>
                  </p:par>
                  <p:par>
                    <p:cTn id="208" fill="hold" nodeType="clickPar">
                      <p:stCondLst>
                        <p:cond delay="indefinite"/>
                      </p:stCondLst>
                      <p:childTnLst>
                        <p:par>
                          <p:cTn id="209" fill="hold" nodeType="withGroup">
                            <p:stCondLst>
                              <p:cond delay="0"/>
                            </p:stCondLst>
                            <p:childTnLst>
                              <p:par>
                                <p:cTn id="210" presetID="21" presetClass="entr" presetSubtype="4" fill="hold" nodeType="clickEffect">
                                  <p:stCondLst>
                                    <p:cond delay="0"/>
                                  </p:stCondLst>
                                  <p:childTnLst>
                                    <p:set>
                                      <p:cBhvr>
                                        <p:cTn id="211" dur="1" fill="hold">
                                          <p:stCondLst>
                                            <p:cond delay="0"/>
                                          </p:stCondLst>
                                        </p:cTn>
                                        <p:tgtEl>
                                          <p:spTgt spid="141420"/>
                                        </p:tgtEl>
                                        <p:attrNameLst>
                                          <p:attrName>style.visibility</p:attrName>
                                        </p:attrNameLst>
                                      </p:cBhvr>
                                      <p:to>
                                        <p:strVal val="visible"/>
                                      </p:to>
                                    </p:set>
                                    <p:animEffect transition="in" filter="wheel(4)">
                                      <p:cBhvr>
                                        <p:cTn id="212" dur="2000"/>
                                        <p:tgtEl>
                                          <p:spTgt spid="141420"/>
                                        </p:tgtEl>
                                      </p:cBhvr>
                                    </p:animEffect>
                                  </p:childTnLst>
                                </p:cTn>
                              </p:par>
                            </p:childTnLst>
                          </p:cTn>
                        </p:par>
                      </p:childTnLst>
                    </p:cTn>
                  </p:par>
                  <p:par>
                    <p:cTn id="213" fill="hold" nodeType="clickPar">
                      <p:stCondLst>
                        <p:cond delay="indefinite"/>
                      </p:stCondLst>
                      <p:childTnLst>
                        <p:par>
                          <p:cTn id="214" fill="hold" nodeType="withGroup">
                            <p:stCondLst>
                              <p:cond delay="0"/>
                            </p:stCondLst>
                            <p:childTnLst>
                              <p:par>
                                <p:cTn id="215" presetID="21" presetClass="entr" presetSubtype="4" fill="hold" nodeType="clickEffect">
                                  <p:stCondLst>
                                    <p:cond delay="0"/>
                                  </p:stCondLst>
                                  <p:childTnLst>
                                    <p:set>
                                      <p:cBhvr>
                                        <p:cTn id="216" dur="1" fill="hold">
                                          <p:stCondLst>
                                            <p:cond delay="0"/>
                                          </p:stCondLst>
                                        </p:cTn>
                                        <p:tgtEl>
                                          <p:spTgt spid="141425"/>
                                        </p:tgtEl>
                                        <p:attrNameLst>
                                          <p:attrName>style.visibility</p:attrName>
                                        </p:attrNameLst>
                                      </p:cBhvr>
                                      <p:to>
                                        <p:strVal val="visible"/>
                                      </p:to>
                                    </p:set>
                                    <p:animEffect transition="in" filter="wheel(4)">
                                      <p:cBhvr>
                                        <p:cTn id="217" dur="2000"/>
                                        <p:tgtEl>
                                          <p:spTgt spid="141425"/>
                                        </p:tgtEl>
                                      </p:cBhvr>
                                    </p:animEffect>
                                  </p:childTnLst>
                                </p:cTn>
                              </p:par>
                            </p:childTnLst>
                          </p:cTn>
                        </p:par>
                      </p:childTnLst>
                    </p:cTn>
                  </p:par>
                  <p:par>
                    <p:cTn id="218" fill="hold" nodeType="clickPar">
                      <p:stCondLst>
                        <p:cond delay="indefinite"/>
                      </p:stCondLst>
                      <p:childTnLst>
                        <p:par>
                          <p:cTn id="219" fill="hold" nodeType="withGroup">
                            <p:stCondLst>
                              <p:cond delay="0"/>
                            </p:stCondLst>
                            <p:childTnLst>
                              <p:par>
                                <p:cTn id="220" presetID="21" presetClass="entr" presetSubtype="4" fill="hold" nodeType="clickEffect">
                                  <p:stCondLst>
                                    <p:cond delay="0"/>
                                  </p:stCondLst>
                                  <p:childTnLst>
                                    <p:set>
                                      <p:cBhvr>
                                        <p:cTn id="221" dur="1" fill="hold">
                                          <p:stCondLst>
                                            <p:cond delay="0"/>
                                          </p:stCondLst>
                                        </p:cTn>
                                        <p:tgtEl>
                                          <p:spTgt spid="141439"/>
                                        </p:tgtEl>
                                        <p:attrNameLst>
                                          <p:attrName>style.visibility</p:attrName>
                                        </p:attrNameLst>
                                      </p:cBhvr>
                                      <p:to>
                                        <p:strVal val="visible"/>
                                      </p:to>
                                    </p:set>
                                    <p:animEffect transition="in" filter="wheel(4)">
                                      <p:cBhvr>
                                        <p:cTn id="222" dur="2000"/>
                                        <p:tgtEl>
                                          <p:spTgt spid="141439"/>
                                        </p:tgtEl>
                                      </p:cBhvr>
                                    </p:animEffect>
                                  </p:childTnLst>
                                </p:cTn>
                              </p:par>
                            </p:childTnLst>
                          </p:cTn>
                        </p:par>
                      </p:childTnLst>
                    </p:cTn>
                  </p:par>
                  <p:par>
                    <p:cTn id="223" fill="hold" nodeType="clickPar">
                      <p:stCondLst>
                        <p:cond delay="indefinite"/>
                      </p:stCondLst>
                      <p:childTnLst>
                        <p:par>
                          <p:cTn id="224" fill="hold" nodeType="withGroup">
                            <p:stCondLst>
                              <p:cond delay="0"/>
                            </p:stCondLst>
                            <p:childTnLst>
                              <p:par>
                                <p:cTn id="225" presetID="21" presetClass="entr" presetSubtype="4" fill="hold" nodeType="clickEffect">
                                  <p:stCondLst>
                                    <p:cond delay="0"/>
                                  </p:stCondLst>
                                  <p:childTnLst>
                                    <p:set>
                                      <p:cBhvr>
                                        <p:cTn id="226" dur="1" fill="hold">
                                          <p:stCondLst>
                                            <p:cond delay="0"/>
                                          </p:stCondLst>
                                        </p:cTn>
                                        <p:tgtEl>
                                          <p:spTgt spid="141441"/>
                                        </p:tgtEl>
                                        <p:attrNameLst>
                                          <p:attrName>style.visibility</p:attrName>
                                        </p:attrNameLst>
                                      </p:cBhvr>
                                      <p:to>
                                        <p:strVal val="visible"/>
                                      </p:to>
                                    </p:set>
                                    <p:animEffect transition="in" filter="wheel(4)">
                                      <p:cBhvr>
                                        <p:cTn id="227" dur="2000"/>
                                        <p:tgtEl>
                                          <p:spTgt spid="141441"/>
                                        </p:tgtEl>
                                      </p:cBhvr>
                                    </p:animEffect>
                                  </p:childTnLst>
                                </p:cTn>
                              </p:par>
                            </p:childTnLst>
                          </p:cTn>
                        </p:par>
                      </p:childTnLst>
                    </p:cTn>
                  </p:par>
                  <p:par>
                    <p:cTn id="228" fill="hold" nodeType="clickPar">
                      <p:stCondLst>
                        <p:cond delay="indefinite"/>
                      </p:stCondLst>
                      <p:childTnLst>
                        <p:par>
                          <p:cTn id="229" fill="hold" nodeType="withGroup">
                            <p:stCondLst>
                              <p:cond delay="0"/>
                            </p:stCondLst>
                            <p:childTnLst>
                              <p:par>
                                <p:cTn id="230" presetID="21" presetClass="entr" presetSubtype="4" fill="hold" grpId="0" nodeType="clickEffect">
                                  <p:stCondLst>
                                    <p:cond delay="0"/>
                                  </p:stCondLst>
                                  <p:childTnLst>
                                    <p:set>
                                      <p:cBhvr>
                                        <p:cTn id="231" dur="1" fill="hold">
                                          <p:stCondLst>
                                            <p:cond delay="0"/>
                                          </p:stCondLst>
                                        </p:cTn>
                                        <p:tgtEl>
                                          <p:spTgt spid="141444"/>
                                        </p:tgtEl>
                                        <p:attrNameLst>
                                          <p:attrName>style.visibility</p:attrName>
                                        </p:attrNameLst>
                                      </p:cBhvr>
                                      <p:to>
                                        <p:strVal val="visible"/>
                                      </p:to>
                                    </p:set>
                                    <p:animEffect transition="in" filter="wheel(4)">
                                      <p:cBhvr>
                                        <p:cTn id="232" dur="2000"/>
                                        <p:tgtEl>
                                          <p:spTgt spid="141444"/>
                                        </p:tgtEl>
                                      </p:cBhvr>
                                    </p:animEffect>
                                  </p:childTnLst>
                                </p:cTn>
                              </p:par>
                            </p:childTnLst>
                          </p:cTn>
                        </p:par>
                      </p:childTnLst>
                    </p:cTn>
                  </p:par>
                  <p:par>
                    <p:cTn id="233" fill="hold" nodeType="clickPar">
                      <p:stCondLst>
                        <p:cond delay="indefinite"/>
                      </p:stCondLst>
                      <p:childTnLst>
                        <p:par>
                          <p:cTn id="234" fill="hold" nodeType="withGroup">
                            <p:stCondLst>
                              <p:cond delay="0"/>
                            </p:stCondLst>
                            <p:childTnLst>
                              <p:par>
                                <p:cTn id="235" presetID="21" presetClass="entr" presetSubtype="4" fill="hold" grpId="0" nodeType="clickEffect">
                                  <p:stCondLst>
                                    <p:cond delay="0"/>
                                  </p:stCondLst>
                                  <p:childTnLst>
                                    <p:set>
                                      <p:cBhvr>
                                        <p:cTn id="236" dur="1" fill="hold">
                                          <p:stCondLst>
                                            <p:cond delay="0"/>
                                          </p:stCondLst>
                                        </p:cTn>
                                        <p:tgtEl>
                                          <p:spTgt spid="141445"/>
                                        </p:tgtEl>
                                        <p:attrNameLst>
                                          <p:attrName>style.visibility</p:attrName>
                                        </p:attrNameLst>
                                      </p:cBhvr>
                                      <p:to>
                                        <p:strVal val="visible"/>
                                      </p:to>
                                    </p:set>
                                    <p:animEffect transition="in" filter="wheel(4)">
                                      <p:cBhvr>
                                        <p:cTn id="237" dur="2000"/>
                                        <p:tgtEl>
                                          <p:spTgt spid="1414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1334" grpId="0" animBg="1"/>
      <p:bldP spid="141336" grpId="0" animBg="1"/>
      <p:bldP spid="141338" grpId="0" animBg="1"/>
      <p:bldP spid="141348" grpId="0" animBg="1"/>
      <p:bldP spid="141349" grpId="0" animBg="1"/>
      <p:bldP spid="141352" grpId="0"/>
      <p:bldP spid="141354" grpId="0" animBg="1"/>
      <p:bldP spid="141355" grpId="0" animBg="1"/>
      <p:bldP spid="141356" grpId="0" animBg="1"/>
      <p:bldP spid="141386" grpId="0" animBg="1"/>
      <p:bldP spid="141388" grpId="0" animBg="1"/>
      <p:bldP spid="141389" grpId="0" animBg="1"/>
      <p:bldP spid="141390" grpId="0" animBg="1"/>
      <p:bldP spid="141391" grpId="0"/>
      <p:bldP spid="141392" grpId="0"/>
      <p:bldP spid="141393" grpId="0"/>
      <p:bldP spid="141394" grpId="0" animBg="1"/>
      <p:bldP spid="141395" grpId="0"/>
      <p:bldP spid="141396" grpId="0"/>
      <p:bldP spid="141398" grpId="0" animBg="1"/>
      <p:bldP spid="141400" grpId="0"/>
      <p:bldP spid="141402" grpId="0" animBg="1"/>
      <p:bldP spid="141403" grpId="0" animBg="1"/>
      <p:bldP spid="141406" grpId="0"/>
      <p:bldP spid="141407" grpId="0" animBg="1"/>
      <p:bldP spid="141408" grpId="0" animBg="1"/>
      <p:bldP spid="141418" grpId="0" animBg="1"/>
      <p:bldP spid="141434" grpId="0" animBg="1"/>
      <p:bldP spid="141435" grpId="0"/>
      <p:bldP spid="141436" grpId="0" animBg="1"/>
      <p:bldP spid="141437" grpId="0"/>
      <p:bldP spid="141444" grpId="0" animBg="1"/>
      <p:bldP spid="141445" grpId="0"/>
      <p:bldP spid="141447" grpId="0"/>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338" name="Text Box 2"/>
          <p:cNvSpPr txBox="1">
            <a:spLocks noChangeArrowheads="1"/>
          </p:cNvSpPr>
          <p:nvPr/>
        </p:nvSpPr>
        <p:spPr bwMode="auto">
          <a:xfrm>
            <a:off x="771525" y="382588"/>
            <a:ext cx="57054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3.2.3.Trạng thái ứng suất trượt thuần tuý</a:t>
            </a:r>
          </a:p>
        </p:txBody>
      </p:sp>
      <p:grpSp>
        <p:nvGrpSpPr>
          <p:cNvPr id="142339" name="Group 3"/>
          <p:cNvGrpSpPr>
            <a:grpSpLocks/>
          </p:cNvGrpSpPr>
          <p:nvPr/>
        </p:nvGrpSpPr>
        <p:grpSpPr bwMode="auto">
          <a:xfrm>
            <a:off x="1352550" y="2257425"/>
            <a:ext cx="2371725" cy="1490663"/>
            <a:chOff x="852" y="1359"/>
            <a:chExt cx="1494" cy="939"/>
          </a:xfrm>
        </p:grpSpPr>
        <p:sp>
          <p:nvSpPr>
            <p:cNvPr id="142340" name="Line 4"/>
            <p:cNvSpPr>
              <a:spLocks noChangeShapeType="1"/>
            </p:cNvSpPr>
            <p:nvPr/>
          </p:nvSpPr>
          <p:spPr bwMode="auto">
            <a:xfrm rot="2700000">
              <a:off x="1118" y="2018"/>
              <a:ext cx="559" cy="1"/>
            </a:xfrm>
            <a:prstGeom prst="line">
              <a:avLst/>
            </a:prstGeom>
            <a:noFill/>
            <a:ln w="28575">
              <a:solidFill>
                <a:srgbClr val="00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2341" name="Line 5"/>
            <p:cNvSpPr>
              <a:spLocks noChangeShapeType="1"/>
            </p:cNvSpPr>
            <p:nvPr/>
          </p:nvSpPr>
          <p:spPr bwMode="auto">
            <a:xfrm rot="2700000">
              <a:off x="1396" y="1355"/>
              <a:ext cx="0" cy="541"/>
            </a:xfrm>
            <a:prstGeom prst="line">
              <a:avLst/>
            </a:prstGeom>
            <a:noFill/>
            <a:ln w="28575">
              <a:solidFill>
                <a:srgbClr val="00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2342" name="Line 6"/>
            <p:cNvSpPr>
              <a:spLocks noChangeShapeType="1"/>
            </p:cNvSpPr>
            <p:nvPr/>
          </p:nvSpPr>
          <p:spPr bwMode="auto">
            <a:xfrm rot="2700000">
              <a:off x="1790" y="1761"/>
              <a:ext cx="0" cy="541"/>
            </a:xfrm>
            <a:prstGeom prst="line">
              <a:avLst/>
            </a:prstGeom>
            <a:noFill/>
            <a:ln w="28575">
              <a:solidFill>
                <a:srgbClr val="00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2343" name="Line 7"/>
            <p:cNvSpPr>
              <a:spLocks noChangeShapeType="1"/>
            </p:cNvSpPr>
            <p:nvPr/>
          </p:nvSpPr>
          <p:spPr bwMode="auto">
            <a:xfrm rot="2700000">
              <a:off x="1503" y="1638"/>
              <a:ext cx="559" cy="1"/>
            </a:xfrm>
            <a:prstGeom prst="line">
              <a:avLst/>
            </a:prstGeom>
            <a:noFill/>
            <a:ln w="28575">
              <a:solidFill>
                <a:srgbClr val="00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2344" name="Line 8"/>
            <p:cNvSpPr>
              <a:spLocks noChangeShapeType="1"/>
            </p:cNvSpPr>
            <p:nvPr/>
          </p:nvSpPr>
          <p:spPr bwMode="auto">
            <a:xfrm flipH="1">
              <a:off x="1790" y="1407"/>
              <a:ext cx="240" cy="240"/>
            </a:xfrm>
            <a:prstGeom prst="line">
              <a:avLst/>
            </a:prstGeom>
            <a:noFill/>
            <a:ln w="19050">
              <a:solidFill>
                <a:schemeClr val="accent2"/>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2345" name="Line 9"/>
            <p:cNvSpPr>
              <a:spLocks noChangeShapeType="1"/>
            </p:cNvSpPr>
            <p:nvPr/>
          </p:nvSpPr>
          <p:spPr bwMode="auto">
            <a:xfrm flipH="1">
              <a:off x="1150" y="2023"/>
              <a:ext cx="240" cy="240"/>
            </a:xfrm>
            <a:prstGeom prst="line">
              <a:avLst/>
            </a:prstGeom>
            <a:noFill/>
            <a:ln w="19050">
              <a:solidFill>
                <a:schemeClr val="accent2"/>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2346" name="Line 10"/>
            <p:cNvSpPr>
              <a:spLocks noChangeShapeType="1"/>
            </p:cNvSpPr>
            <p:nvPr/>
          </p:nvSpPr>
          <p:spPr bwMode="auto">
            <a:xfrm>
              <a:off x="1134" y="1383"/>
              <a:ext cx="240" cy="240"/>
            </a:xfrm>
            <a:prstGeom prst="line">
              <a:avLst/>
            </a:prstGeom>
            <a:noFill/>
            <a:ln w="19050">
              <a:solidFill>
                <a:schemeClr val="accent2"/>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2347" name="Line 11"/>
            <p:cNvSpPr>
              <a:spLocks noChangeShapeType="1"/>
            </p:cNvSpPr>
            <p:nvPr/>
          </p:nvSpPr>
          <p:spPr bwMode="auto">
            <a:xfrm>
              <a:off x="1798" y="2023"/>
              <a:ext cx="240" cy="240"/>
            </a:xfrm>
            <a:prstGeom prst="line">
              <a:avLst/>
            </a:prstGeom>
            <a:noFill/>
            <a:ln w="19050">
              <a:solidFill>
                <a:schemeClr val="accent2"/>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2348" name="Text Box 12"/>
            <p:cNvSpPr txBox="1">
              <a:spLocks noChangeArrowheads="1"/>
            </p:cNvSpPr>
            <p:nvPr/>
          </p:nvSpPr>
          <p:spPr bwMode="auto">
            <a:xfrm>
              <a:off x="1870" y="1879"/>
              <a:ext cx="47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66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solidFill>
                    <a:schemeClr val="accent2"/>
                  </a:solidFill>
                  <a:latin typeface="Times New Roman" pitchFamily="18" charset="0"/>
                  <a:cs typeface="Times New Roman" pitchFamily="18" charset="0"/>
                </a:rPr>
                <a:t>σ</a:t>
              </a:r>
              <a:r>
                <a:rPr lang="en-US" sz="2800" baseline="-25000">
                  <a:solidFill>
                    <a:schemeClr val="accent2"/>
                  </a:solidFill>
                  <a:latin typeface="Times New Roman" pitchFamily="18" charset="0"/>
                  <a:cs typeface="Times New Roman" pitchFamily="18" charset="0"/>
                </a:rPr>
                <a:t>m</a:t>
              </a:r>
              <a:r>
                <a:rPr lang="el-GR" baseline="-25000">
                  <a:solidFill>
                    <a:schemeClr val="accent2"/>
                  </a:solidFill>
                  <a:latin typeface="Times New Roman" pitchFamily="18" charset="0"/>
                  <a:cs typeface="Times New Roman" pitchFamily="18" charset="0"/>
                </a:rPr>
                <a:t>ax</a:t>
              </a:r>
            </a:p>
          </p:txBody>
        </p:sp>
        <p:sp>
          <p:nvSpPr>
            <p:cNvPr id="142349" name="Text Box 13"/>
            <p:cNvSpPr txBox="1">
              <a:spLocks noChangeArrowheads="1"/>
            </p:cNvSpPr>
            <p:nvPr/>
          </p:nvSpPr>
          <p:spPr bwMode="auto">
            <a:xfrm>
              <a:off x="852" y="1831"/>
              <a:ext cx="47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66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solidFill>
                    <a:srgbClr val="003366"/>
                  </a:solidFill>
                  <a:latin typeface="Times New Roman" pitchFamily="18" charset="0"/>
                  <a:cs typeface="Times New Roman" pitchFamily="18" charset="0"/>
                </a:rPr>
                <a:t>σ</a:t>
              </a:r>
              <a:r>
                <a:rPr lang="en-US" sz="2800" baseline="-25000">
                  <a:solidFill>
                    <a:srgbClr val="003366"/>
                  </a:solidFill>
                  <a:latin typeface="Times New Roman" pitchFamily="18" charset="0"/>
                  <a:cs typeface="Times New Roman" pitchFamily="18" charset="0"/>
                </a:rPr>
                <a:t>min</a:t>
              </a:r>
              <a:endParaRPr lang="el-GR" sz="2800" baseline="-25000">
                <a:solidFill>
                  <a:srgbClr val="003366"/>
                </a:solidFill>
                <a:latin typeface="Times New Roman" pitchFamily="18" charset="0"/>
                <a:cs typeface="Times New Roman" pitchFamily="18" charset="0"/>
              </a:endParaRPr>
            </a:p>
          </p:txBody>
        </p:sp>
      </p:grpSp>
      <p:grpSp>
        <p:nvGrpSpPr>
          <p:cNvPr id="142350" name="Group 14"/>
          <p:cNvGrpSpPr>
            <a:grpSpLocks/>
          </p:cNvGrpSpPr>
          <p:nvPr/>
        </p:nvGrpSpPr>
        <p:grpSpPr bwMode="auto">
          <a:xfrm>
            <a:off x="1193800" y="1866900"/>
            <a:ext cx="2616200" cy="2366963"/>
            <a:chOff x="752" y="1176"/>
            <a:chExt cx="1648" cy="1491"/>
          </a:xfrm>
        </p:grpSpPr>
        <p:sp>
          <p:nvSpPr>
            <p:cNvPr id="142351" name="Line 15"/>
            <p:cNvSpPr>
              <a:spLocks noChangeShapeType="1"/>
            </p:cNvSpPr>
            <p:nvPr/>
          </p:nvSpPr>
          <p:spPr bwMode="auto">
            <a:xfrm>
              <a:off x="768" y="2664"/>
              <a:ext cx="163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2352" name="Line 16"/>
            <p:cNvSpPr>
              <a:spLocks noChangeShapeType="1"/>
            </p:cNvSpPr>
            <p:nvPr/>
          </p:nvSpPr>
          <p:spPr bwMode="auto">
            <a:xfrm>
              <a:off x="752" y="1176"/>
              <a:ext cx="163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2353" name="Line 17"/>
            <p:cNvSpPr>
              <a:spLocks noChangeShapeType="1"/>
            </p:cNvSpPr>
            <p:nvPr/>
          </p:nvSpPr>
          <p:spPr bwMode="auto">
            <a:xfrm>
              <a:off x="760" y="1176"/>
              <a:ext cx="0" cy="1491"/>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2354" name="Line 18"/>
            <p:cNvSpPr>
              <a:spLocks noChangeShapeType="1"/>
            </p:cNvSpPr>
            <p:nvPr/>
          </p:nvSpPr>
          <p:spPr bwMode="auto">
            <a:xfrm>
              <a:off x="2392" y="1176"/>
              <a:ext cx="0" cy="1491"/>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42355" name="Line 19"/>
          <p:cNvSpPr>
            <a:spLocks noChangeShapeType="1"/>
          </p:cNvSpPr>
          <p:nvPr/>
        </p:nvSpPr>
        <p:spPr bwMode="auto">
          <a:xfrm>
            <a:off x="1981200" y="1778000"/>
            <a:ext cx="1143000" cy="0"/>
          </a:xfrm>
          <a:prstGeom prst="line">
            <a:avLst/>
          </a:prstGeom>
          <a:noFill/>
          <a:ln w="28575">
            <a:solidFill>
              <a:schemeClr val="tx1"/>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2356" name="Line 20"/>
          <p:cNvSpPr>
            <a:spLocks noChangeShapeType="1"/>
          </p:cNvSpPr>
          <p:nvPr/>
        </p:nvSpPr>
        <p:spPr bwMode="auto">
          <a:xfrm>
            <a:off x="1138238" y="2540000"/>
            <a:ext cx="0" cy="914400"/>
          </a:xfrm>
          <a:prstGeom prst="line">
            <a:avLst/>
          </a:prstGeom>
          <a:noFill/>
          <a:ln w="28575">
            <a:solidFill>
              <a:schemeClr val="tx1"/>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142357" name="Group 21"/>
          <p:cNvGrpSpPr>
            <a:grpSpLocks/>
          </p:cNvGrpSpPr>
          <p:nvPr/>
        </p:nvGrpSpPr>
        <p:grpSpPr bwMode="auto">
          <a:xfrm>
            <a:off x="3863975" y="2540000"/>
            <a:ext cx="568325" cy="914400"/>
            <a:chOff x="2434" y="1600"/>
            <a:chExt cx="358" cy="576"/>
          </a:xfrm>
        </p:grpSpPr>
        <p:sp>
          <p:nvSpPr>
            <p:cNvPr id="142358" name="Line 22"/>
            <p:cNvSpPr>
              <a:spLocks noChangeShapeType="1"/>
            </p:cNvSpPr>
            <p:nvPr/>
          </p:nvSpPr>
          <p:spPr bwMode="auto">
            <a:xfrm>
              <a:off x="2456" y="1600"/>
              <a:ext cx="0" cy="576"/>
            </a:xfrm>
            <a:prstGeom prst="line">
              <a:avLst/>
            </a:prstGeom>
            <a:noFill/>
            <a:ln w="2857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2359" name="Text Box 23"/>
            <p:cNvSpPr txBox="1">
              <a:spLocks noChangeArrowheads="1"/>
            </p:cNvSpPr>
            <p:nvPr/>
          </p:nvSpPr>
          <p:spPr bwMode="auto">
            <a:xfrm>
              <a:off x="2434" y="1696"/>
              <a:ext cx="35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latin typeface="Times New Roman" pitchFamily="18" charset="0"/>
                  <a:cs typeface="Times New Roman" pitchFamily="18" charset="0"/>
                </a:rPr>
                <a:t>τ</a:t>
              </a:r>
              <a:r>
                <a:rPr lang="en-US" sz="2800" baseline="-25000">
                  <a:latin typeface="Times New Roman" pitchFamily="18" charset="0"/>
                  <a:cs typeface="Times New Roman" pitchFamily="18" charset="0"/>
                </a:rPr>
                <a:t>xy</a:t>
              </a:r>
              <a:endParaRPr lang="el-GR" sz="2800" baseline="-25000">
                <a:latin typeface="Times New Roman" pitchFamily="18" charset="0"/>
                <a:cs typeface="Times New Roman" pitchFamily="18" charset="0"/>
              </a:endParaRPr>
            </a:p>
          </p:txBody>
        </p:sp>
      </p:grpSp>
      <p:grpSp>
        <p:nvGrpSpPr>
          <p:cNvPr id="142360" name="Group 24"/>
          <p:cNvGrpSpPr>
            <a:grpSpLocks/>
          </p:cNvGrpSpPr>
          <p:nvPr/>
        </p:nvGrpSpPr>
        <p:grpSpPr bwMode="auto">
          <a:xfrm>
            <a:off x="1981200" y="4216400"/>
            <a:ext cx="1143000" cy="519113"/>
            <a:chOff x="1248" y="2656"/>
            <a:chExt cx="720" cy="327"/>
          </a:xfrm>
        </p:grpSpPr>
        <p:sp>
          <p:nvSpPr>
            <p:cNvPr id="142361" name="Line 25"/>
            <p:cNvSpPr>
              <a:spLocks noChangeShapeType="1"/>
            </p:cNvSpPr>
            <p:nvPr/>
          </p:nvSpPr>
          <p:spPr bwMode="auto">
            <a:xfrm>
              <a:off x="1248" y="2752"/>
              <a:ext cx="720" cy="0"/>
            </a:xfrm>
            <a:prstGeom prst="line">
              <a:avLst/>
            </a:prstGeom>
            <a:noFill/>
            <a:ln w="2857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2362" name="Text Box 26"/>
            <p:cNvSpPr txBox="1">
              <a:spLocks noChangeArrowheads="1"/>
            </p:cNvSpPr>
            <p:nvPr/>
          </p:nvSpPr>
          <p:spPr bwMode="auto">
            <a:xfrm>
              <a:off x="1474" y="2656"/>
              <a:ext cx="334"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latin typeface="Times New Roman" pitchFamily="18" charset="0"/>
                  <a:cs typeface="Times New Roman" pitchFamily="18" charset="0"/>
                </a:rPr>
                <a:t>τ</a:t>
              </a:r>
              <a:r>
                <a:rPr lang="el-GR" baseline="-25000">
                  <a:latin typeface="Times New Roman" pitchFamily="18" charset="0"/>
                  <a:cs typeface="Times New Roman" pitchFamily="18" charset="0"/>
                </a:rPr>
                <a:t>yx</a:t>
              </a:r>
            </a:p>
          </p:txBody>
        </p:sp>
      </p:grpSp>
      <p:sp>
        <p:nvSpPr>
          <p:cNvPr id="142363" name="Line 27"/>
          <p:cNvSpPr>
            <a:spLocks noChangeShapeType="1"/>
          </p:cNvSpPr>
          <p:nvPr/>
        </p:nvSpPr>
        <p:spPr bwMode="auto">
          <a:xfrm flipH="1">
            <a:off x="5445125" y="2168525"/>
            <a:ext cx="1295400" cy="1295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2364" name="Line 28"/>
          <p:cNvSpPr>
            <a:spLocks noChangeShapeType="1"/>
          </p:cNvSpPr>
          <p:nvPr/>
        </p:nvSpPr>
        <p:spPr bwMode="auto">
          <a:xfrm flipH="1">
            <a:off x="4916488" y="3460750"/>
            <a:ext cx="533400" cy="533400"/>
          </a:xfrm>
          <a:prstGeom prst="line">
            <a:avLst/>
          </a:prstGeom>
          <a:noFill/>
          <a:ln w="28575">
            <a:solidFill>
              <a:srgbClr val="003366"/>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142365" name="Group 29"/>
          <p:cNvGrpSpPr>
            <a:grpSpLocks/>
          </p:cNvGrpSpPr>
          <p:nvPr/>
        </p:nvGrpSpPr>
        <p:grpSpPr bwMode="auto">
          <a:xfrm>
            <a:off x="5313363" y="3270250"/>
            <a:ext cx="304800" cy="355600"/>
            <a:chOff x="2969" y="2015"/>
            <a:chExt cx="192" cy="224"/>
          </a:xfrm>
        </p:grpSpPr>
        <p:sp>
          <p:nvSpPr>
            <p:cNvPr id="142366" name="Line 30"/>
            <p:cNvSpPr>
              <a:spLocks noChangeShapeType="1"/>
            </p:cNvSpPr>
            <p:nvPr/>
          </p:nvSpPr>
          <p:spPr bwMode="auto">
            <a:xfrm>
              <a:off x="2969" y="2047"/>
              <a:ext cx="192" cy="19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2367" name="Line 31"/>
            <p:cNvSpPr>
              <a:spLocks noChangeShapeType="1"/>
            </p:cNvSpPr>
            <p:nvPr/>
          </p:nvSpPr>
          <p:spPr bwMode="auto">
            <a:xfrm>
              <a:off x="3009" y="2015"/>
              <a:ext cx="0"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2368" name="Line 32"/>
            <p:cNvSpPr>
              <a:spLocks noChangeShapeType="1"/>
            </p:cNvSpPr>
            <p:nvPr/>
          </p:nvSpPr>
          <p:spPr bwMode="auto">
            <a:xfrm>
              <a:off x="3049" y="2047"/>
              <a:ext cx="0"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2369" name="Line 33"/>
            <p:cNvSpPr>
              <a:spLocks noChangeShapeType="1"/>
            </p:cNvSpPr>
            <p:nvPr/>
          </p:nvSpPr>
          <p:spPr bwMode="auto">
            <a:xfrm>
              <a:off x="3049" y="2055"/>
              <a:ext cx="0"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2370" name="Line 34"/>
            <p:cNvSpPr>
              <a:spLocks noChangeShapeType="1"/>
            </p:cNvSpPr>
            <p:nvPr/>
          </p:nvSpPr>
          <p:spPr bwMode="auto">
            <a:xfrm>
              <a:off x="3161" y="2167"/>
              <a:ext cx="0"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2371" name="Line 35"/>
            <p:cNvSpPr>
              <a:spLocks noChangeShapeType="1"/>
            </p:cNvSpPr>
            <p:nvPr/>
          </p:nvSpPr>
          <p:spPr bwMode="auto">
            <a:xfrm>
              <a:off x="3105" y="2111"/>
              <a:ext cx="0"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42372" name="Text Box 36"/>
          <p:cNvSpPr txBox="1">
            <a:spLocks noChangeArrowheads="1"/>
          </p:cNvSpPr>
          <p:nvPr/>
        </p:nvSpPr>
        <p:spPr bwMode="auto">
          <a:xfrm>
            <a:off x="4354513" y="3646488"/>
            <a:ext cx="750887"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solidFill>
                  <a:srgbClr val="003366"/>
                </a:solidFill>
                <a:latin typeface="Times New Roman" pitchFamily="18" charset="0"/>
                <a:cs typeface="Times New Roman" pitchFamily="18" charset="0"/>
              </a:rPr>
              <a:t>σ</a:t>
            </a:r>
            <a:r>
              <a:rPr lang="en-US" sz="2800" baseline="-25000">
                <a:solidFill>
                  <a:srgbClr val="003366"/>
                </a:solidFill>
                <a:latin typeface="Times New Roman" pitchFamily="18" charset="0"/>
                <a:cs typeface="Times New Roman" pitchFamily="18" charset="0"/>
              </a:rPr>
              <a:t>min</a:t>
            </a:r>
            <a:endParaRPr lang="el-GR" sz="2800" baseline="-25000">
              <a:solidFill>
                <a:srgbClr val="003366"/>
              </a:solidFill>
              <a:latin typeface="Times New Roman" pitchFamily="18" charset="0"/>
              <a:cs typeface="Times New Roman" pitchFamily="18" charset="0"/>
            </a:endParaRPr>
          </a:p>
        </p:txBody>
      </p:sp>
      <p:sp>
        <p:nvSpPr>
          <p:cNvPr id="142373" name="Line 37"/>
          <p:cNvSpPr>
            <a:spLocks noChangeShapeType="1"/>
          </p:cNvSpPr>
          <p:nvPr/>
        </p:nvSpPr>
        <p:spPr bwMode="auto">
          <a:xfrm>
            <a:off x="6727825" y="2128838"/>
            <a:ext cx="1143000" cy="11430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2374" name="Line 38"/>
          <p:cNvSpPr>
            <a:spLocks noChangeShapeType="1"/>
          </p:cNvSpPr>
          <p:nvPr/>
        </p:nvSpPr>
        <p:spPr bwMode="auto">
          <a:xfrm>
            <a:off x="7858125" y="3248025"/>
            <a:ext cx="457200" cy="457200"/>
          </a:xfrm>
          <a:prstGeom prst="line">
            <a:avLst/>
          </a:prstGeom>
          <a:noFill/>
          <a:ln w="28575">
            <a:solidFill>
              <a:schemeClr val="accent2"/>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2375" name="Text Box 39"/>
          <p:cNvSpPr txBox="1">
            <a:spLocks noChangeArrowheads="1"/>
          </p:cNvSpPr>
          <p:nvPr/>
        </p:nvSpPr>
        <p:spPr bwMode="auto">
          <a:xfrm>
            <a:off x="7715250" y="3433763"/>
            <a:ext cx="79057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solidFill>
                  <a:schemeClr val="accent2"/>
                </a:solidFill>
                <a:latin typeface="Times New Roman" pitchFamily="18" charset="0"/>
                <a:cs typeface="Times New Roman" pitchFamily="18" charset="0"/>
              </a:rPr>
              <a:t>σ</a:t>
            </a:r>
            <a:r>
              <a:rPr lang="en-US" sz="2800" baseline="-25000">
                <a:solidFill>
                  <a:schemeClr val="accent2"/>
                </a:solidFill>
                <a:latin typeface="Times New Roman" pitchFamily="18" charset="0"/>
                <a:cs typeface="Times New Roman" pitchFamily="18" charset="0"/>
              </a:rPr>
              <a:t>m</a:t>
            </a:r>
            <a:r>
              <a:rPr lang="el-GR" sz="2800" baseline="-25000">
                <a:solidFill>
                  <a:schemeClr val="accent2"/>
                </a:solidFill>
                <a:latin typeface="Times New Roman" pitchFamily="18" charset="0"/>
                <a:cs typeface="Times New Roman" pitchFamily="18" charset="0"/>
              </a:rPr>
              <a:t>ax</a:t>
            </a:r>
          </a:p>
        </p:txBody>
      </p:sp>
      <p:sp>
        <p:nvSpPr>
          <p:cNvPr id="142376" name="Line 40"/>
          <p:cNvSpPr>
            <a:spLocks noChangeShapeType="1"/>
          </p:cNvSpPr>
          <p:nvPr/>
        </p:nvSpPr>
        <p:spPr bwMode="auto">
          <a:xfrm>
            <a:off x="6740525" y="1768475"/>
            <a:ext cx="0" cy="2438400"/>
          </a:xfrm>
          <a:prstGeom prst="line">
            <a:avLst/>
          </a:prstGeom>
          <a:noFill/>
          <a:ln w="9525">
            <a:solidFill>
              <a:schemeClr val="tx1"/>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2377" name="Line 41"/>
          <p:cNvSpPr>
            <a:spLocks noChangeShapeType="1"/>
          </p:cNvSpPr>
          <p:nvPr/>
        </p:nvSpPr>
        <p:spPr bwMode="auto">
          <a:xfrm>
            <a:off x="5400675" y="2981325"/>
            <a:ext cx="2514600" cy="0"/>
          </a:xfrm>
          <a:prstGeom prst="line">
            <a:avLst/>
          </a:prstGeom>
          <a:noFill/>
          <a:ln w="952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2378" name="Oval 42"/>
          <p:cNvSpPr>
            <a:spLocks noChangeArrowheads="1"/>
          </p:cNvSpPr>
          <p:nvPr/>
        </p:nvSpPr>
        <p:spPr bwMode="auto">
          <a:xfrm>
            <a:off x="5900738" y="2162175"/>
            <a:ext cx="1663700" cy="1663700"/>
          </a:xfrm>
          <a:prstGeom prst="ellipse">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142379" name="Group 43"/>
          <p:cNvGrpSpPr>
            <a:grpSpLocks/>
          </p:cNvGrpSpPr>
          <p:nvPr/>
        </p:nvGrpSpPr>
        <p:grpSpPr bwMode="auto">
          <a:xfrm>
            <a:off x="7702550" y="3044825"/>
            <a:ext cx="307975" cy="355600"/>
            <a:chOff x="4852" y="1918"/>
            <a:chExt cx="194" cy="224"/>
          </a:xfrm>
        </p:grpSpPr>
        <p:sp>
          <p:nvSpPr>
            <p:cNvPr id="142380" name="Line 44"/>
            <p:cNvSpPr>
              <a:spLocks noChangeShapeType="1"/>
            </p:cNvSpPr>
            <p:nvPr/>
          </p:nvSpPr>
          <p:spPr bwMode="auto">
            <a:xfrm flipH="1">
              <a:off x="4854" y="1950"/>
              <a:ext cx="192" cy="192"/>
            </a:xfrm>
            <a:prstGeom prst="line">
              <a:avLst/>
            </a:prstGeom>
            <a:noFill/>
            <a:ln w="2857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2381" name="Line 45"/>
            <p:cNvSpPr>
              <a:spLocks noChangeShapeType="1"/>
            </p:cNvSpPr>
            <p:nvPr/>
          </p:nvSpPr>
          <p:spPr bwMode="auto">
            <a:xfrm>
              <a:off x="4998" y="1918"/>
              <a:ext cx="0"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2382" name="Line 46"/>
            <p:cNvSpPr>
              <a:spLocks noChangeShapeType="1"/>
            </p:cNvSpPr>
            <p:nvPr/>
          </p:nvSpPr>
          <p:spPr bwMode="auto">
            <a:xfrm>
              <a:off x="4950" y="1958"/>
              <a:ext cx="0"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2383" name="Line 47"/>
            <p:cNvSpPr>
              <a:spLocks noChangeShapeType="1"/>
            </p:cNvSpPr>
            <p:nvPr/>
          </p:nvSpPr>
          <p:spPr bwMode="auto">
            <a:xfrm>
              <a:off x="4902" y="2014"/>
              <a:ext cx="0"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2384" name="Line 48"/>
            <p:cNvSpPr>
              <a:spLocks noChangeShapeType="1"/>
            </p:cNvSpPr>
            <p:nvPr/>
          </p:nvSpPr>
          <p:spPr bwMode="auto">
            <a:xfrm>
              <a:off x="4852" y="2078"/>
              <a:ext cx="0"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42385" name="Text Box 49"/>
          <p:cNvSpPr txBox="1">
            <a:spLocks noChangeArrowheads="1"/>
          </p:cNvSpPr>
          <p:nvPr/>
        </p:nvSpPr>
        <p:spPr bwMode="auto">
          <a:xfrm>
            <a:off x="6419850" y="1762125"/>
            <a:ext cx="3540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P</a:t>
            </a:r>
          </a:p>
        </p:txBody>
      </p:sp>
      <p:sp>
        <p:nvSpPr>
          <p:cNvPr id="142386" name="Text Box 50"/>
          <p:cNvSpPr txBox="1">
            <a:spLocks noChangeArrowheads="1"/>
          </p:cNvSpPr>
          <p:nvPr/>
        </p:nvSpPr>
        <p:spPr bwMode="auto">
          <a:xfrm>
            <a:off x="6681788" y="2085975"/>
            <a:ext cx="4048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A</a:t>
            </a:r>
          </a:p>
        </p:txBody>
      </p:sp>
      <p:sp>
        <p:nvSpPr>
          <p:cNvPr id="142387" name="Text Box 51"/>
          <p:cNvSpPr txBox="1">
            <a:spLocks noChangeArrowheads="1"/>
          </p:cNvSpPr>
          <p:nvPr/>
        </p:nvSpPr>
        <p:spPr bwMode="auto">
          <a:xfrm>
            <a:off x="6724650" y="3743325"/>
            <a:ext cx="387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B</a:t>
            </a:r>
          </a:p>
        </p:txBody>
      </p:sp>
      <p:sp>
        <p:nvSpPr>
          <p:cNvPr id="142388" name="Text Box 52"/>
          <p:cNvSpPr txBox="1">
            <a:spLocks noChangeArrowheads="1"/>
          </p:cNvSpPr>
          <p:nvPr/>
        </p:nvSpPr>
        <p:spPr bwMode="auto">
          <a:xfrm>
            <a:off x="6726238" y="2968625"/>
            <a:ext cx="4048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O</a:t>
            </a:r>
          </a:p>
        </p:txBody>
      </p:sp>
      <p:grpSp>
        <p:nvGrpSpPr>
          <p:cNvPr id="142389" name="Group 53"/>
          <p:cNvGrpSpPr>
            <a:grpSpLocks/>
          </p:cNvGrpSpPr>
          <p:nvPr/>
        </p:nvGrpSpPr>
        <p:grpSpPr bwMode="auto">
          <a:xfrm>
            <a:off x="3581400" y="4451350"/>
            <a:ext cx="2147888" cy="995363"/>
            <a:chOff x="2256" y="2804"/>
            <a:chExt cx="1353" cy="627"/>
          </a:xfrm>
        </p:grpSpPr>
        <p:sp>
          <p:nvSpPr>
            <p:cNvPr id="142390" name="Text Box 54"/>
            <p:cNvSpPr txBox="1">
              <a:spLocks noChangeArrowheads="1"/>
            </p:cNvSpPr>
            <p:nvPr/>
          </p:nvSpPr>
          <p:spPr bwMode="auto">
            <a:xfrm>
              <a:off x="3024" y="2804"/>
              <a:ext cx="585" cy="5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latin typeface="Times New Roman" pitchFamily="18" charset="0"/>
                  <a:cs typeface="Times New Roman" pitchFamily="18" charset="0"/>
                </a:rPr>
                <a:t>       ±</a:t>
              </a:r>
              <a:r>
                <a:rPr lang="el-GR" sz="2800">
                  <a:latin typeface="Times New Roman" pitchFamily="18" charset="0"/>
                  <a:cs typeface="Times New Roman" pitchFamily="18" charset="0"/>
                </a:rPr>
                <a:t>τ</a:t>
              </a:r>
              <a:r>
                <a:rPr lang="en-US" sz="2800" baseline="-25000">
                  <a:latin typeface="Times New Roman" pitchFamily="18" charset="0"/>
                  <a:cs typeface="Times New Roman" pitchFamily="18" charset="0"/>
                </a:rPr>
                <a:t>xy</a:t>
              </a:r>
              <a:endParaRPr lang="el-GR" sz="2800" baseline="-25000">
                <a:latin typeface="Times New Roman" pitchFamily="18" charset="0"/>
                <a:cs typeface="Times New Roman" pitchFamily="18" charset="0"/>
              </a:endParaRPr>
            </a:p>
          </p:txBody>
        </p:sp>
        <p:sp>
          <p:nvSpPr>
            <p:cNvPr id="142391" name="Text Box 55"/>
            <p:cNvSpPr txBox="1">
              <a:spLocks noChangeArrowheads="1"/>
            </p:cNvSpPr>
            <p:nvPr/>
          </p:nvSpPr>
          <p:spPr bwMode="auto">
            <a:xfrm>
              <a:off x="2256" y="3024"/>
              <a:ext cx="49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latin typeface="Times New Roman" pitchFamily="18" charset="0"/>
                  <a:cs typeface="Times New Roman" pitchFamily="18" charset="0"/>
                </a:rPr>
                <a:t>σ</a:t>
              </a:r>
              <a:r>
                <a:rPr lang="en-US" sz="2800" baseline="-25000">
                  <a:latin typeface="Times New Roman" pitchFamily="18" charset="0"/>
                  <a:cs typeface="Times New Roman" pitchFamily="18" charset="0"/>
                </a:rPr>
                <a:t>m</a:t>
              </a:r>
              <a:r>
                <a:rPr lang="el-GR" sz="2800" baseline="-25000">
                  <a:latin typeface="Times New Roman" pitchFamily="18" charset="0"/>
                  <a:cs typeface="Times New Roman" pitchFamily="18" charset="0"/>
                </a:rPr>
                <a:t>ax</a:t>
              </a:r>
            </a:p>
          </p:txBody>
        </p:sp>
        <p:sp>
          <p:nvSpPr>
            <p:cNvPr id="142392" name="Text Box 56"/>
            <p:cNvSpPr txBox="1">
              <a:spLocks noChangeArrowheads="1"/>
            </p:cNvSpPr>
            <p:nvPr/>
          </p:nvSpPr>
          <p:spPr bwMode="auto">
            <a:xfrm>
              <a:off x="2376" y="3191"/>
              <a:ext cx="352" cy="2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aseline="-25000">
                  <a:latin typeface="Times New Roman" pitchFamily="18" charset="0"/>
                  <a:cs typeface="Times New Roman" pitchFamily="18" charset="0"/>
                </a:rPr>
                <a:t>min</a:t>
              </a:r>
            </a:p>
          </p:txBody>
        </p:sp>
        <p:sp>
          <p:nvSpPr>
            <p:cNvPr id="142393" name="Text Box 57"/>
            <p:cNvSpPr txBox="1">
              <a:spLocks noChangeArrowheads="1"/>
            </p:cNvSpPr>
            <p:nvPr/>
          </p:nvSpPr>
          <p:spPr bwMode="auto">
            <a:xfrm>
              <a:off x="2822" y="3097"/>
              <a:ext cx="22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a:t>
              </a:r>
            </a:p>
          </p:txBody>
        </p:sp>
      </p:grpSp>
      <p:sp>
        <p:nvSpPr>
          <p:cNvPr id="142394" name="Oval 58"/>
          <p:cNvSpPr>
            <a:spLocks noChangeArrowheads="1"/>
          </p:cNvSpPr>
          <p:nvPr/>
        </p:nvSpPr>
        <p:spPr bwMode="auto">
          <a:xfrm>
            <a:off x="8763000" y="5029200"/>
            <a:ext cx="914400" cy="914400"/>
          </a:xfrm>
          <a:prstGeom prst="ellipse">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2395" name="Oval 59"/>
          <p:cNvSpPr>
            <a:spLocks noChangeArrowheads="1"/>
          </p:cNvSpPr>
          <p:nvPr/>
        </p:nvSpPr>
        <p:spPr bwMode="auto">
          <a:xfrm>
            <a:off x="6705600" y="2133600"/>
            <a:ext cx="76200" cy="76200"/>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2396" name="Oval 60"/>
          <p:cNvSpPr>
            <a:spLocks noChangeArrowheads="1"/>
          </p:cNvSpPr>
          <p:nvPr/>
        </p:nvSpPr>
        <p:spPr bwMode="auto">
          <a:xfrm>
            <a:off x="5872163" y="2943225"/>
            <a:ext cx="76200" cy="76200"/>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2397" name="Oval 61"/>
          <p:cNvSpPr>
            <a:spLocks noChangeArrowheads="1"/>
          </p:cNvSpPr>
          <p:nvPr/>
        </p:nvSpPr>
        <p:spPr bwMode="auto">
          <a:xfrm>
            <a:off x="6705600" y="3781425"/>
            <a:ext cx="76200" cy="76200"/>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2398" name="Oval 62"/>
          <p:cNvSpPr>
            <a:spLocks noChangeArrowheads="1"/>
          </p:cNvSpPr>
          <p:nvPr/>
        </p:nvSpPr>
        <p:spPr bwMode="auto">
          <a:xfrm>
            <a:off x="7524750" y="2943225"/>
            <a:ext cx="76200" cy="76200"/>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2399" name="Text Box 63"/>
          <p:cNvSpPr txBox="1">
            <a:spLocks noChangeArrowheads="1"/>
          </p:cNvSpPr>
          <p:nvPr/>
        </p:nvSpPr>
        <p:spPr bwMode="auto">
          <a:xfrm>
            <a:off x="6251575" y="3657600"/>
            <a:ext cx="53022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latin typeface="Times New Roman" pitchFamily="18" charset="0"/>
                <a:cs typeface="Times New Roman" pitchFamily="18" charset="0"/>
              </a:rPr>
              <a:t>τ</a:t>
            </a:r>
            <a:r>
              <a:rPr lang="el-GR" baseline="-25000">
                <a:latin typeface="Times New Roman" pitchFamily="18" charset="0"/>
                <a:cs typeface="Times New Roman" pitchFamily="18" charset="0"/>
              </a:rPr>
              <a:t>yx</a:t>
            </a:r>
          </a:p>
        </p:txBody>
      </p:sp>
      <p:sp>
        <p:nvSpPr>
          <p:cNvPr id="142400" name="Text Box 64"/>
          <p:cNvSpPr txBox="1">
            <a:spLocks noChangeArrowheads="1"/>
          </p:cNvSpPr>
          <p:nvPr/>
        </p:nvSpPr>
        <p:spPr bwMode="auto">
          <a:xfrm>
            <a:off x="6700838" y="1700213"/>
            <a:ext cx="56832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latin typeface="Times New Roman" pitchFamily="18" charset="0"/>
                <a:cs typeface="Times New Roman" pitchFamily="18" charset="0"/>
              </a:rPr>
              <a:t>τ</a:t>
            </a:r>
            <a:r>
              <a:rPr lang="en-US" sz="2800" baseline="-25000">
                <a:latin typeface="Times New Roman" pitchFamily="18" charset="0"/>
                <a:cs typeface="Times New Roman" pitchFamily="18" charset="0"/>
              </a:rPr>
              <a:t>xy</a:t>
            </a:r>
            <a:endParaRPr lang="el-GR" sz="2800" baseline="-25000">
              <a:latin typeface="Times New Roman" pitchFamily="18" charset="0"/>
              <a:cs typeface="Times New Roman"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grpId="0" nodeType="clickEffect">
                                  <p:stCondLst>
                                    <p:cond delay="0"/>
                                  </p:stCondLst>
                                  <p:childTnLst>
                                    <p:set>
                                      <p:cBhvr>
                                        <p:cTn id="6" dur="1" fill="hold">
                                          <p:stCondLst>
                                            <p:cond delay="0"/>
                                          </p:stCondLst>
                                        </p:cTn>
                                        <p:tgtEl>
                                          <p:spTgt spid="142338"/>
                                        </p:tgtEl>
                                        <p:attrNameLst>
                                          <p:attrName>style.visibility</p:attrName>
                                        </p:attrNameLst>
                                      </p:cBhvr>
                                      <p:to>
                                        <p:strVal val="visible"/>
                                      </p:to>
                                    </p:set>
                                    <p:animEffect transition="in" filter="wheel(4)">
                                      <p:cBhvr>
                                        <p:cTn id="7" dur="2000"/>
                                        <p:tgtEl>
                                          <p:spTgt spid="14233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142350"/>
                                        </p:tgtEl>
                                        <p:attrNameLst>
                                          <p:attrName>style.visibility</p:attrName>
                                        </p:attrNameLst>
                                      </p:cBhvr>
                                      <p:to>
                                        <p:strVal val="visible"/>
                                      </p:to>
                                    </p:set>
                                    <p:animEffect transition="in" filter="wheel(4)">
                                      <p:cBhvr>
                                        <p:cTn id="12" dur="2000"/>
                                        <p:tgtEl>
                                          <p:spTgt spid="14235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142357"/>
                                        </p:tgtEl>
                                        <p:attrNameLst>
                                          <p:attrName>style.visibility</p:attrName>
                                        </p:attrNameLst>
                                      </p:cBhvr>
                                      <p:to>
                                        <p:strVal val="visible"/>
                                      </p:to>
                                    </p:set>
                                    <p:animEffect transition="in" filter="wheel(4)">
                                      <p:cBhvr>
                                        <p:cTn id="17" dur="2000"/>
                                        <p:tgtEl>
                                          <p:spTgt spid="14235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142360"/>
                                        </p:tgtEl>
                                        <p:attrNameLst>
                                          <p:attrName>style.visibility</p:attrName>
                                        </p:attrNameLst>
                                      </p:cBhvr>
                                      <p:to>
                                        <p:strVal val="visible"/>
                                      </p:to>
                                    </p:set>
                                    <p:animEffect transition="in" filter="wheel(4)">
                                      <p:cBhvr>
                                        <p:cTn id="22" dur="2000"/>
                                        <p:tgtEl>
                                          <p:spTgt spid="14236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grpId="0" nodeType="clickEffect">
                                  <p:stCondLst>
                                    <p:cond delay="0"/>
                                  </p:stCondLst>
                                  <p:childTnLst>
                                    <p:set>
                                      <p:cBhvr>
                                        <p:cTn id="26" dur="1" fill="hold">
                                          <p:stCondLst>
                                            <p:cond delay="0"/>
                                          </p:stCondLst>
                                        </p:cTn>
                                        <p:tgtEl>
                                          <p:spTgt spid="142356"/>
                                        </p:tgtEl>
                                        <p:attrNameLst>
                                          <p:attrName>style.visibility</p:attrName>
                                        </p:attrNameLst>
                                      </p:cBhvr>
                                      <p:to>
                                        <p:strVal val="visible"/>
                                      </p:to>
                                    </p:set>
                                    <p:animEffect transition="in" filter="wheel(4)">
                                      <p:cBhvr>
                                        <p:cTn id="27" dur="2000"/>
                                        <p:tgtEl>
                                          <p:spTgt spid="142356"/>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grpId="0" nodeType="clickEffect">
                                  <p:stCondLst>
                                    <p:cond delay="0"/>
                                  </p:stCondLst>
                                  <p:childTnLst>
                                    <p:set>
                                      <p:cBhvr>
                                        <p:cTn id="31" dur="1" fill="hold">
                                          <p:stCondLst>
                                            <p:cond delay="0"/>
                                          </p:stCondLst>
                                        </p:cTn>
                                        <p:tgtEl>
                                          <p:spTgt spid="142355"/>
                                        </p:tgtEl>
                                        <p:attrNameLst>
                                          <p:attrName>style.visibility</p:attrName>
                                        </p:attrNameLst>
                                      </p:cBhvr>
                                      <p:to>
                                        <p:strVal val="visible"/>
                                      </p:to>
                                    </p:set>
                                    <p:animEffect transition="in" filter="wheel(4)">
                                      <p:cBhvr>
                                        <p:cTn id="32" dur="2000"/>
                                        <p:tgtEl>
                                          <p:spTgt spid="142355"/>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grpId="0" nodeType="clickEffect">
                                  <p:stCondLst>
                                    <p:cond delay="0"/>
                                  </p:stCondLst>
                                  <p:childTnLst>
                                    <p:set>
                                      <p:cBhvr>
                                        <p:cTn id="36" dur="1" fill="hold">
                                          <p:stCondLst>
                                            <p:cond delay="0"/>
                                          </p:stCondLst>
                                        </p:cTn>
                                        <p:tgtEl>
                                          <p:spTgt spid="142376"/>
                                        </p:tgtEl>
                                        <p:attrNameLst>
                                          <p:attrName>style.visibility</p:attrName>
                                        </p:attrNameLst>
                                      </p:cBhvr>
                                      <p:to>
                                        <p:strVal val="visible"/>
                                      </p:to>
                                    </p:set>
                                    <p:animEffect transition="in" filter="wheel(4)">
                                      <p:cBhvr>
                                        <p:cTn id="37" dur="2000"/>
                                        <p:tgtEl>
                                          <p:spTgt spid="142376"/>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grpId="0" nodeType="clickEffect">
                                  <p:stCondLst>
                                    <p:cond delay="0"/>
                                  </p:stCondLst>
                                  <p:childTnLst>
                                    <p:set>
                                      <p:cBhvr>
                                        <p:cTn id="41" dur="1" fill="hold">
                                          <p:stCondLst>
                                            <p:cond delay="0"/>
                                          </p:stCondLst>
                                        </p:cTn>
                                        <p:tgtEl>
                                          <p:spTgt spid="142377"/>
                                        </p:tgtEl>
                                        <p:attrNameLst>
                                          <p:attrName>style.visibility</p:attrName>
                                        </p:attrNameLst>
                                      </p:cBhvr>
                                      <p:to>
                                        <p:strVal val="visible"/>
                                      </p:to>
                                    </p:set>
                                    <p:animEffect transition="in" filter="wheel(4)">
                                      <p:cBhvr>
                                        <p:cTn id="42" dur="2000"/>
                                        <p:tgtEl>
                                          <p:spTgt spid="142377"/>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grpId="0" nodeType="clickEffect">
                                  <p:stCondLst>
                                    <p:cond delay="0"/>
                                  </p:stCondLst>
                                  <p:childTnLst>
                                    <p:set>
                                      <p:cBhvr>
                                        <p:cTn id="46" dur="1" fill="hold">
                                          <p:stCondLst>
                                            <p:cond delay="0"/>
                                          </p:stCondLst>
                                        </p:cTn>
                                        <p:tgtEl>
                                          <p:spTgt spid="142388"/>
                                        </p:tgtEl>
                                        <p:attrNameLst>
                                          <p:attrName>style.visibility</p:attrName>
                                        </p:attrNameLst>
                                      </p:cBhvr>
                                      <p:to>
                                        <p:strVal val="visible"/>
                                      </p:to>
                                    </p:set>
                                    <p:animEffect transition="in" filter="wheel(4)">
                                      <p:cBhvr>
                                        <p:cTn id="47" dur="2000"/>
                                        <p:tgtEl>
                                          <p:spTgt spid="142388"/>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1" presetClass="entr" presetSubtype="4" fill="hold" grpId="0" nodeType="clickEffect">
                                  <p:stCondLst>
                                    <p:cond delay="0"/>
                                  </p:stCondLst>
                                  <p:childTnLst>
                                    <p:set>
                                      <p:cBhvr>
                                        <p:cTn id="51" dur="1" fill="hold">
                                          <p:stCondLst>
                                            <p:cond delay="0"/>
                                          </p:stCondLst>
                                        </p:cTn>
                                        <p:tgtEl>
                                          <p:spTgt spid="142395"/>
                                        </p:tgtEl>
                                        <p:attrNameLst>
                                          <p:attrName>style.visibility</p:attrName>
                                        </p:attrNameLst>
                                      </p:cBhvr>
                                      <p:to>
                                        <p:strVal val="visible"/>
                                      </p:to>
                                    </p:set>
                                    <p:animEffect transition="in" filter="wheel(4)">
                                      <p:cBhvr>
                                        <p:cTn id="52" dur="2000"/>
                                        <p:tgtEl>
                                          <p:spTgt spid="142395"/>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1" presetClass="entr" presetSubtype="4" fill="hold" grpId="0" nodeType="clickEffect">
                                  <p:stCondLst>
                                    <p:cond delay="0"/>
                                  </p:stCondLst>
                                  <p:childTnLst>
                                    <p:set>
                                      <p:cBhvr>
                                        <p:cTn id="56" dur="1" fill="hold">
                                          <p:stCondLst>
                                            <p:cond delay="0"/>
                                          </p:stCondLst>
                                        </p:cTn>
                                        <p:tgtEl>
                                          <p:spTgt spid="142386"/>
                                        </p:tgtEl>
                                        <p:attrNameLst>
                                          <p:attrName>style.visibility</p:attrName>
                                        </p:attrNameLst>
                                      </p:cBhvr>
                                      <p:to>
                                        <p:strVal val="visible"/>
                                      </p:to>
                                    </p:set>
                                    <p:animEffect transition="in" filter="wheel(4)">
                                      <p:cBhvr>
                                        <p:cTn id="57" dur="2000"/>
                                        <p:tgtEl>
                                          <p:spTgt spid="142386"/>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1" presetClass="entr" presetSubtype="4" fill="hold" grpId="0" nodeType="clickEffect">
                                  <p:stCondLst>
                                    <p:cond delay="0"/>
                                  </p:stCondLst>
                                  <p:childTnLst>
                                    <p:set>
                                      <p:cBhvr>
                                        <p:cTn id="61" dur="1" fill="hold">
                                          <p:stCondLst>
                                            <p:cond delay="0"/>
                                          </p:stCondLst>
                                        </p:cTn>
                                        <p:tgtEl>
                                          <p:spTgt spid="142400"/>
                                        </p:tgtEl>
                                        <p:attrNameLst>
                                          <p:attrName>style.visibility</p:attrName>
                                        </p:attrNameLst>
                                      </p:cBhvr>
                                      <p:to>
                                        <p:strVal val="visible"/>
                                      </p:to>
                                    </p:set>
                                    <p:animEffect transition="in" filter="wheel(4)">
                                      <p:cBhvr>
                                        <p:cTn id="62" dur="2000"/>
                                        <p:tgtEl>
                                          <p:spTgt spid="142400"/>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21" presetClass="entr" presetSubtype="4" fill="hold" grpId="0" nodeType="clickEffect">
                                  <p:stCondLst>
                                    <p:cond delay="0"/>
                                  </p:stCondLst>
                                  <p:childTnLst>
                                    <p:set>
                                      <p:cBhvr>
                                        <p:cTn id="66" dur="1" fill="hold">
                                          <p:stCondLst>
                                            <p:cond delay="0"/>
                                          </p:stCondLst>
                                        </p:cTn>
                                        <p:tgtEl>
                                          <p:spTgt spid="142397"/>
                                        </p:tgtEl>
                                        <p:attrNameLst>
                                          <p:attrName>style.visibility</p:attrName>
                                        </p:attrNameLst>
                                      </p:cBhvr>
                                      <p:to>
                                        <p:strVal val="visible"/>
                                      </p:to>
                                    </p:set>
                                    <p:animEffect transition="in" filter="wheel(4)">
                                      <p:cBhvr>
                                        <p:cTn id="67" dur="2000"/>
                                        <p:tgtEl>
                                          <p:spTgt spid="142397"/>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21" presetClass="entr" presetSubtype="4" fill="hold" grpId="0" nodeType="clickEffect">
                                  <p:stCondLst>
                                    <p:cond delay="0"/>
                                  </p:stCondLst>
                                  <p:childTnLst>
                                    <p:set>
                                      <p:cBhvr>
                                        <p:cTn id="71" dur="1" fill="hold">
                                          <p:stCondLst>
                                            <p:cond delay="0"/>
                                          </p:stCondLst>
                                        </p:cTn>
                                        <p:tgtEl>
                                          <p:spTgt spid="142399"/>
                                        </p:tgtEl>
                                        <p:attrNameLst>
                                          <p:attrName>style.visibility</p:attrName>
                                        </p:attrNameLst>
                                      </p:cBhvr>
                                      <p:to>
                                        <p:strVal val="visible"/>
                                      </p:to>
                                    </p:set>
                                    <p:animEffect transition="in" filter="wheel(4)">
                                      <p:cBhvr>
                                        <p:cTn id="72" dur="2000"/>
                                        <p:tgtEl>
                                          <p:spTgt spid="142399"/>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21" presetClass="entr" presetSubtype="4" fill="hold" grpId="0" nodeType="clickEffect">
                                  <p:stCondLst>
                                    <p:cond delay="0"/>
                                  </p:stCondLst>
                                  <p:childTnLst>
                                    <p:set>
                                      <p:cBhvr>
                                        <p:cTn id="76" dur="1" fill="hold">
                                          <p:stCondLst>
                                            <p:cond delay="0"/>
                                          </p:stCondLst>
                                        </p:cTn>
                                        <p:tgtEl>
                                          <p:spTgt spid="142387"/>
                                        </p:tgtEl>
                                        <p:attrNameLst>
                                          <p:attrName>style.visibility</p:attrName>
                                        </p:attrNameLst>
                                      </p:cBhvr>
                                      <p:to>
                                        <p:strVal val="visible"/>
                                      </p:to>
                                    </p:set>
                                    <p:animEffect transition="in" filter="wheel(4)">
                                      <p:cBhvr>
                                        <p:cTn id="77" dur="2000"/>
                                        <p:tgtEl>
                                          <p:spTgt spid="142387"/>
                                        </p:tgtEl>
                                      </p:cBhvr>
                                    </p:animEffect>
                                  </p:childTnLst>
                                </p:cTn>
                              </p:par>
                            </p:childTnLst>
                          </p:cTn>
                        </p:par>
                      </p:childTnLst>
                    </p:cTn>
                  </p:par>
                  <p:par>
                    <p:cTn id="78" fill="hold" nodeType="clickPar">
                      <p:stCondLst>
                        <p:cond delay="indefinite"/>
                      </p:stCondLst>
                      <p:childTnLst>
                        <p:par>
                          <p:cTn id="79" fill="hold" nodeType="withGroup">
                            <p:stCondLst>
                              <p:cond delay="0"/>
                            </p:stCondLst>
                            <p:childTnLst>
                              <p:par>
                                <p:cTn id="80" presetID="21" presetClass="entr" presetSubtype="4" fill="hold" grpId="0" nodeType="clickEffect">
                                  <p:stCondLst>
                                    <p:cond delay="0"/>
                                  </p:stCondLst>
                                  <p:childTnLst>
                                    <p:set>
                                      <p:cBhvr>
                                        <p:cTn id="81" dur="1" fill="hold">
                                          <p:stCondLst>
                                            <p:cond delay="0"/>
                                          </p:stCondLst>
                                        </p:cTn>
                                        <p:tgtEl>
                                          <p:spTgt spid="142378"/>
                                        </p:tgtEl>
                                        <p:attrNameLst>
                                          <p:attrName>style.visibility</p:attrName>
                                        </p:attrNameLst>
                                      </p:cBhvr>
                                      <p:to>
                                        <p:strVal val="visible"/>
                                      </p:to>
                                    </p:set>
                                    <p:animEffect transition="in" filter="wheel(4)">
                                      <p:cBhvr>
                                        <p:cTn id="82" dur="2000"/>
                                        <p:tgtEl>
                                          <p:spTgt spid="142378"/>
                                        </p:tgtEl>
                                      </p:cBhvr>
                                    </p:animEffect>
                                  </p:childTnLst>
                                </p:cTn>
                              </p:par>
                            </p:childTnLst>
                          </p:cTn>
                        </p:par>
                      </p:childTnLst>
                    </p:cTn>
                  </p:par>
                  <p:par>
                    <p:cTn id="83" fill="hold" nodeType="clickPar">
                      <p:stCondLst>
                        <p:cond delay="indefinite"/>
                      </p:stCondLst>
                      <p:childTnLst>
                        <p:par>
                          <p:cTn id="84" fill="hold" nodeType="withGroup">
                            <p:stCondLst>
                              <p:cond delay="0"/>
                            </p:stCondLst>
                            <p:childTnLst>
                              <p:par>
                                <p:cTn id="85" presetID="21" presetClass="entr" presetSubtype="4" fill="hold" grpId="0" nodeType="clickEffect">
                                  <p:stCondLst>
                                    <p:cond delay="0"/>
                                  </p:stCondLst>
                                  <p:childTnLst>
                                    <p:set>
                                      <p:cBhvr>
                                        <p:cTn id="86" dur="1" fill="hold">
                                          <p:stCondLst>
                                            <p:cond delay="0"/>
                                          </p:stCondLst>
                                        </p:cTn>
                                        <p:tgtEl>
                                          <p:spTgt spid="142385"/>
                                        </p:tgtEl>
                                        <p:attrNameLst>
                                          <p:attrName>style.visibility</p:attrName>
                                        </p:attrNameLst>
                                      </p:cBhvr>
                                      <p:to>
                                        <p:strVal val="visible"/>
                                      </p:to>
                                    </p:set>
                                    <p:animEffect transition="in" filter="wheel(4)">
                                      <p:cBhvr>
                                        <p:cTn id="87" dur="2000"/>
                                        <p:tgtEl>
                                          <p:spTgt spid="142385"/>
                                        </p:tgtEl>
                                      </p:cBhvr>
                                    </p:animEffect>
                                  </p:childTnLst>
                                </p:cTn>
                              </p:par>
                            </p:childTnLst>
                          </p:cTn>
                        </p:par>
                      </p:childTnLst>
                    </p:cTn>
                  </p:par>
                  <p:par>
                    <p:cTn id="88" fill="hold" nodeType="clickPar">
                      <p:stCondLst>
                        <p:cond delay="indefinite"/>
                      </p:stCondLst>
                      <p:childTnLst>
                        <p:par>
                          <p:cTn id="89" fill="hold" nodeType="withGroup">
                            <p:stCondLst>
                              <p:cond delay="0"/>
                            </p:stCondLst>
                            <p:childTnLst>
                              <p:par>
                                <p:cTn id="90" presetID="21" presetClass="entr" presetSubtype="4" fill="hold" grpId="0" nodeType="clickEffect">
                                  <p:stCondLst>
                                    <p:cond delay="0"/>
                                  </p:stCondLst>
                                  <p:childTnLst>
                                    <p:set>
                                      <p:cBhvr>
                                        <p:cTn id="91" dur="1" fill="hold">
                                          <p:stCondLst>
                                            <p:cond delay="0"/>
                                          </p:stCondLst>
                                        </p:cTn>
                                        <p:tgtEl>
                                          <p:spTgt spid="142398"/>
                                        </p:tgtEl>
                                        <p:attrNameLst>
                                          <p:attrName>style.visibility</p:attrName>
                                        </p:attrNameLst>
                                      </p:cBhvr>
                                      <p:to>
                                        <p:strVal val="visible"/>
                                      </p:to>
                                    </p:set>
                                    <p:animEffect transition="in" filter="wheel(4)">
                                      <p:cBhvr>
                                        <p:cTn id="92" dur="2000"/>
                                        <p:tgtEl>
                                          <p:spTgt spid="142398"/>
                                        </p:tgtEl>
                                      </p:cBhvr>
                                    </p:animEffect>
                                  </p:childTnLst>
                                </p:cTn>
                              </p:par>
                            </p:childTnLst>
                          </p:cTn>
                        </p:par>
                      </p:childTnLst>
                    </p:cTn>
                  </p:par>
                  <p:par>
                    <p:cTn id="93" fill="hold" nodeType="clickPar">
                      <p:stCondLst>
                        <p:cond delay="indefinite"/>
                      </p:stCondLst>
                      <p:childTnLst>
                        <p:par>
                          <p:cTn id="94" fill="hold" nodeType="withGroup">
                            <p:stCondLst>
                              <p:cond delay="0"/>
                            </p:stCondLst>
                            <p:childTnLst>
                              <p:par>
                                <p:cTn id="95" presetID="21" presetClass="entr" presetSubtype="4" fill="hold" grpId="0" nodeType="clickEffect">
                                  <p:stCondLst>
                                    <p:cond delay="0"/>
                                  </p:stCondLst>
                                  <p:childTnLst>
                                    <p:set>
                                      <p:cBhvr>
                                        <p:cTn id="96" dur="1" fill="hold">
                                          <p:stCondLst>
                                            <p:cond delay="0"/>
                                          </p:stCondLst>
                                        </p:cTn>
                                        <p:tgtEl>
                                          <p:spTgt spid="142373"/>
                                        </p:tgtEl>
                                        <p:attrNameLst>
                                          <p:attrName>style.visibility</p:attrName>
                                        </p:attrNameLst>
                                      </p:cBhvr>
                                      <p:to>
                                        <p:strVal val="visible"/>
                                      </p:to>
                                    </p:set>
                                    <p:animEffect transition="in" filter="wheel(4)">
                                      <p:cBhvr>
                                        <p:cTn id="97" dur="2000"/>
                                        <p:tgtEl>
                                          <p:spTgt spid="142373"/>
                                        </p:tgtEl>
                                      </p:cBhvr>
                                    </p:animEffect>
                                  </p:childTnLst>
                                </p:cTn>
                              </p:par>
                            </p:childTnLst>
                          </p:cTn>
                        </p:par>
                      </p:childTnLst>
                    </p:cTn>
                  </p:par>
                  <p:par>
                    <p:cTn id="98" fill="hold" nodeType="clickPar">
                      <p:stCondLst>
                        <p:cond delay="indefinite"/>
                      </p:stCondLst>
                      <p:childTnLst>
                        <p:par>
                          <p:cTn id="99" fill="hold" nodeType="withGroup">
                            <p:stCondLst>
                              <p:cond delay="0"/>
                            </p:stCondLst>
                            <p:childTnLst>
                              <p:par>
                                <p:cTn id="100" presetID="21" presetClass="entr" presetSubtype="4" fill="hold" grpId="0" nodeType="clickEffect">
                                  <p:stCondLst>
                                    <p:cond delay="0"/>
                                  </p:stCondLst>
                                  <p:childTnLst>
                                    <p:set>
                                      <p:cBhvr>
                                        <p:cTn id="101" dur="1" fill="hold">
                                          <p:stCondLst>
                                            <p:cond delay="0"/>
                                          </p:stCondLst>
                                        </p:cTn>
                                        <p:tgtEl>
                                          <p:spTgt spid="142396"/>
                                        </p:tgtEl>
                                        <p:attrNameLst>
                                          <p:attrName>style.visibility</p:attrName>
                                        </p:attrNameLst>
                                      </p:cBhvr>
                                      <p:to>
                                        <p:strVal val="visible"/>
                                      </p:to>
                                    </p:set>
                                    <p:animEffect transition="in" filter="wheel(4)">
                                      <p:cBhvr>
                                        <p:cTn id="102" dur="2000"/>
                                        <p:tgtEl>
                                          <p:spTgt spid="142396"/>
                                        </p:tgtEl>
                                      </p:cBhvr>
                                    </p:animEffect>
                                  </p:childTnLst>
                                </p:cTn>
                              </p:par>
                            </p:childTnLst>
                          </p:cTn>
                        </p:par>
                      </p:childTnLst>
                    </p:cTn>
                  </p:par>
                  <p:par>
                    <p:cTn id="103" fill="hold" nodeType="clickPar">
                      <p:stCondLst>
                        <p:cond delay="indefinite"/>
                      </p:stCondLst>
                      <p:childTnLst>
                        <p:par>
                          <p:cTn id="104" fill="hold" nodeType="withGroup">
                            <p:stCondLst>
                              <p:cond delay="0"/>
                            </p:stCondLst>
                            <p:childTnLst>
                              <p:par>
                                <p:cTn id="105" presetID="21" presetClass="entr" presetSubtype="4" fill="hold" grpId="0" nodeType="clickEffect">
                                  <p:stCondLst>
                                    <p:cond delay="0"/>
                                  </p:stCondLst>
                                  <p:childTnLst>
                                    <p:set>
                                      <p:cBhvr>
                                        <p:cTn id="106" dur="1" fill="hold">
                                          <p:stCondLst>
                                            <p:cond delay="0"/>
                                          </p:stCondLst>
                                        </p:cTn>
                                        <p:tgtEl>
                                          <p:spTgt spid="142363"/>
                                        </p:tgtEl>
                                        <p:attrNameLst>
                                          <p:attrName>style.visibility</p:attrName>
                                        </p:attrNameLst>
                                      </p:cBhvr>
                                      <p:to>
                                        <p:strVal val="visible"/>
                                      </p:to>
                                    </p:set>
                                    <p:animEffect transition="in" filter="wheel(4)">
                                      <p:cBhvr>
                                        <p:cTn id="107" dur="2000"/>
                                        <p:tgtEl>
                                          <p:spTgt spid="142363"/>
                                        </p:tgtEl>
                                      </p:cBhvr>
                                    </p:animEffect>
                                  </p:childTnLst>
                                </p:cTn>
                              </p:par>
                            </p:childTnLst>
                          </p:cTn>
                        </p:par>
                      </p:childTnLst>
                    </p:cTn>
                  </p:par>
                  <p:par>
                    <p:cTn id="108" fill="hold" nodeType="clickPar">
                      <p:stCondLst>
                        <p:cond delay="indefinite"/>
                      </p:stCondLst>
                      <p:childTnLst>
                        <p:par>
                          <p:cTn id="109" fill="hold" nodeType="withGroup">
                            <p:stCondLst>
                              <p:cond delay="0"/>
                            </p:stCondLst>
                            <p:childTnLst>
                              <p:par>
                                <p:cTn id="110" presetID="21" presetClass="entr" presetSubtype="4" fill="hold" nodeType="clickEffect">
                                  <p:stCondLst>
                                    <p:cond delay="0"/>
                                  </p:stCondLst>
                                  <p:childTnLst>
                                    <p:set>
                                      <p:cBhvr>
                                        <p:cTn id="111" dur="1" fill="hold">
                                          <p:stCondLst>
                                            <p:cond delay="0"/>
                                          </p:stCondLst>
                                        </p:cTn>
                                        <p:tgtEl>
                                          <p:spTgt spid="142379"/>
                                        </p:tgtEl>
                                        <p:attrNameLst>
                                          <p:attrName>style.visibility</p:attrName>
                                        </p:attrNameLst>
                                      </p:cBhvr>
                                      <p:to>
                                        <p:strVal val="visible"/>
                                      </p:to>
                                    </p:set>
                                    <p:animEffect transition="in" filter="wheel(4)">
                                      <p:cBhvr>
                                        <p:cTn id="112" dur="2000"/>
                                        <p:tgtEl>
                                          <p:spTgt spid="142379"/>
                                        </p:tgtEl>
                                      </p:cBhvr>
                                    </p:animEffect>
                                  </p:childTnLst>
                                </p:cTn>
                              </p:par>
                            </p:childTnLst>
                          </p:cTn>
                        </p:par>
                      </p:childTnLst>
                    </p:cTn>
                  </p:par>
                  <p:par>
                    <p:cTn id="113" fill="hold" nodeType="clickPar">
                      <p:stCondLst>
                        <p:cond delay="indefinite"/>
                      </p:stCondLst>
                      <p:childTnLst>
                        <p:par>
                          <p:cTn id="114" fill="hold" nodeType="withGroup">
                            <p:stCondLst>
                              <p:cond delay="0"/>
                            </p:stCondLst>
                            <p:childTnLst>
                              <p:par>
                                <p:cTn id="115" presetID="21" presetClass="entr" presetSubtype="4" fill="hold" grpId="0" nodeType="clickEffect">
                                  <p:stCondLst>
                                    <p:cond delay="0"/>
                                  </p:stCondLst>
                                  <p:childTnLst>
                                    <p:set>
                                      <p:cBhvr>
                                        <p:cTn id="116" dur="1" fill="hold">
                                          <p:stCondLst>
                                            <p:cond delay="0"/>
                                          </p:stCondLst>
                                        </p:cTn>
                                        <p:tgtEl>
                                          <p:spTgt spid="142374"/>
                                        </p:tgtEl>
                                        <p:attrNameLst>
                                          <p:attrName>style.visibility</p:attrName>
                                        </p:attrNameLst>
                                      </p:cBhvr>
                                      <p:to>
                                        <p:strVal val="visible"/>
                                      </p:to>
                                    </p:set>
                                    <p:animEffect transition="in" filter="wheel(4)">
                                      <p:cBhvr>
                                        <p:cTn id="117" dur="2000"/>
                                        <p:tgtEl>
                                          <p:spTgt spid="142374"/>
                                        </p:tgtEl>
                                      </p:cBhvr>
                                    </p:animEffect>
                                  </p:childTnLst>
                                </p:cTn>
                              </p:par>
                            </p:childTnLst>
                          </p:cTn>
                        </p:par>
                      </p:childTnLst>
                    </p:cTn>
                  </p:par>
                  <p:par>
                    <p:cTn id="118" fill="hold" nodeType="clickPar">
                      <p:stCondLst>
                        <p:cond delay="indefinite"/>
                      </p:stCondLst>
                      <p:childTnLst>
                        <p:par>
                          <p:cTn id="119" fill="hold" nodeType="withGroup">
                            <p:stCondLst>
                              <p:cond delay="0"/>
                            </p:stCondLst>
                            <p:childTnLst>
                              <p:par>
                                <p:cTn id="120" presetID="21" presetClass="entr" presetSubtype="4" fill="hold" grpId="0" nodeType="clickEffect">
                                  <p:stCondLst>
                                    <p:cond delay="0"/>
                                  </p:stCondLst>
                                  <p:childTnLst>
                                    <p:set>
                                      <p:cBhvr>
                                        <p:cTn id="121" dur="1" fill="hold">
                                          <p:stCondLst>
                                            <p:cond delay="0"/>
                                          </p:stCondLst>
                                        </p:cTn>
                                        <p:tgtEl>
                                          <p:spTgt spid="142375"/>
                                        </p:tgtEl>
                                        <p:attrNameLst>
                                          <p:attrName>style.visibility</p:attrName>
                                        </p:attrNameLst>
                                      </p:cBhvr>
                                      <p:to>
                                        <p:strVal val="visible"/>
                                      </p:to>
                                    </p:set>
                                    <p:animEffect transition="in" filter="wheel(4)">
                                      <p:cBhvr>
                                        <p:cTn id="122" dur="2000"/>
                                        <p:tgtEl>
                                          <p:spTgt spid="142375"/>
                                        </p:tgtEl>
                                      </p:cBhvr>
                                    </p:animEffect>
                                  </p:childTnLst>
                                </p:cTn>
                              </p:par>
                            </p:childTnLst>
                          </p:cTn>
                        </p:par>
                      </p:childTnLst>
                    </p:cTn>
                  </p:par>
                  <p:par>
                    <p:cTn id="123" fill="hold" nodeType="clickPar">
                      <p:stCondLst>
                        <p:cond delay="indefinite"/>
                      </p:stCondLst>
                      <p:childTnLst>
                        <p:par>
                          <p:cTn id="124" fill="hold" nodeType="withGroup">
                            <p:stCondLst>
                              <p:cond delay="0"/>
                            </p:stCondLst>
                            <p:childTnLst>
                              <p:par>
                                <p:cTn id="125" presetID="21" presetClass="entr" presetSubtype="4" fill="hold" nodeType="clickEffect">
                                  <p:stCondLst>
                                    <p:cond delay="0"/>
                                  </p:stCondLst>
                                  <p:childTnLst>
                                    <p:set>
                                      <p:cBhvr>
                                        <p:cTn id="126" dur="1" fill="hold">
                                          <p:stCondLst>
                                            <p:cond delay="0"/>
                                          </p:stCondLst>
                                        </p:cTn>
                                        <p:tgtEl>
                                          <p:spTgt spid="142365"/>
                                        </p:tgtEl>
                                        <p:attrNameLst>
                                          <p:attrName>style.visibility</p:attrName>
                                        </p:attrNameLst>
                                      </p:cBhvr>
                                      <p:to>
                                        <p:strVal val="visible"/>
                                      </p:to>
                                    </p:set>
                                    <p:animEffect transition="in" filter="wheel(4)">
                                      <p:cBhvr>
                                        <p:cTn id="127" dur="2000"/>
                                        <p:tgtEl>
                                          <p:spTgt spid="142365"/>
                                        </p:tgtEl>
                                      </p:cBhvr>
                                    </p:animEffect>
                                  </p:childTnLst>
                                </p:cTn>
                              </p:par>
                            </p:childTnLst>
                          </p:cTn>
                        </p:par>
                      </p:childTnLst>
                    </p:cTn>
                  </p:par>
                  <p:par>
                    <p:cTn id="128" fill="hold" nodeType="clickPar">
                      <p:stCondLst>
                        <p:cond delay="indefinite"/>
                      </p:stCondLst>
                      <p:childTnLst>
                        <p:par>
                          <p:cTn id="129" fill="hold" nodeType="withGroup">
                            <p:stCondLst>
                              <p:cond delay="0"/>
                            </p:stCondLst>
                            <p:childTnLst>
                              <p:par>
                                <p:cTn id="130" presetID="21" presetClass="entr" presetSubtype="4" fill="hold" grpId="0" nodeType="clickEffect">
                                  <p:stCondLst>
                                    <p:cond delay="0"/>
                                  </p:stCondLst>
                                  <p:childTnLst>
                                    <p:set>
                                      <p:cBhvr>
                                        <p:cTn id="131" dur="1" fill="hold">
                                          <p:stCondLst>
                                            <p:cond delay="0"/>
                                          </p:stCondLst>
                                        </p:cTn>
                                        <p:tgtEl>
                                          <p:spTgt spid="142364"/>
                                        </p:tgtEl>
                                        <p:attrNameLst>
                                          <p:attrName>style.visibility</p:attrName>
                                        </p:attrNameLst>
                                      </p:cBhvr>
                                      <p:to>
                                        <p:strVal val="visible"/>
                                      </p:to>
                                    </p:set>
                                    <p:animEffect transition="in" filter="wheel(4)">
                                      <p:cBhvr>
                                        <p:cTn id="132" dur="2000"/>
                                        <p:tgtEl>
                                          <p:spTgt spid="142364"/>
                                        </p:tgtEl>
                                      </p:cBhvr>
                                    </p:animEffect>
                                  </p:childTnLst>
                                </p:cTn>
                              </p:par>
                            </p:childTnLst>
                          </p:cTn>
                        </p:par>
                      </p:childTnLst>
                    </p:cTn>
                  </p:par>
                  <p:par>
                    <p:cTn id="133" fill="hold" nodeType="clickPar">
                      <p:stCondLst>
                        <p:cond delay="indefinite"/>
                      </p:stCondLst>
                      <p:childTnLst>
                        <p:par>
                          <p:cTn id="134" fill="hold" nodeType="withGroup">
                            <p:stCondLst>
                              <p:cond delay="0"/>
                            </p:stCondLst>
                            <p:childTnLst>
                              <p:par>
                                <p:cTn id="135" presetID="21" presetClass="entr" presetSubtype="4" fill="hold" grpId="0" nodeType="clickEffect">
                                  <p:stCondLst>
                                    <p:cond delay="0"/>
                                  </p:stCondLst>
                                  <p:childTnLst>
                                    <p:set>
                                      <p:cBhvr>
                                        <p:cTn id="136" dur="1" fill="hold">
                                          <p:stCondLst>
                                            <p:cond delay="0"/>
                                          </p:stCondLst>
                                        </p:cTn>
                                        <p:tgtEl>
                                          <p:spTgt spid="142372"/>
                                        </p:tgtEl>
                                        <p:attrNameLst>
                                          <p:attrName>style.visibility</p:attrName>
                                        </p:attrNameLst>
                                      </p:cBhvr>
                                      <p:to>
                                        <p:strVal val="visible"/>
                                      </p:to>
                                    </p:set>
                                    <p:animEffect transition="in" filter="wheel(4)">
                                      <p:cBhvr>
                                        <p:cTn id="137" dur="2000"/>
                                        <p:tgtEl>
                                          <p:spTgt spid="142372"/>
                                        </p:tgtEl>
                                      </p:cBhvr>
                                    </p:animEffect>
                                  </p:childTnLst>
                                </p:cTn>
                              </p:par>
                            </p:childTnLst>
                          </p:cTn>
                        </p:par>
                      </p:childTnLst>
                    </p:cTn>
                  </p:par>
                  <p:par>
                    <p:cTn id="138" fill="hold" nodeType="clickPar">
                      <p:stCondLst>
                        <p:cond delay="indefinite"/>
                      </p:stCondLst>
                      <p:childTnLst>
                        <p:par>
                          <p:cTn id="139" fill="hold" nodeType="withGroup">
                            <p:stCondLst>
                              <p:cond delay="0"/>
                            </p:stCondLst>
                            <p:childTnLst>
                              <p:par>
                                <p:cTn id="140" presetID="21" presetClass="entr" presetSubtype="4" fill="hold" nodeType="clickEffect">
                                  <p:stCondLst>
                                    <p:cond delay="0"/>
                                  </p:stCondLst>
                                  <p:childTnLst>
                                    <p:set>
                                      <p:cBhvr>
                                        <p:cTn id="141" dur="1" fill="hold">
                                          <p:stCondLst>
                                            <p:cond delay="0"/>
                                          </p:stCondLst>
                                        </p:cTn>
                                        <p:tgtEl>
                                          <p:spTgt spid="142389"/>
                                        </p:tgtEl>
                                        <p:attrNameLst>
                                          <p:attrName>style.visibility</p:attrName>
                                        </p:attrNameLst>
                                      </p:cBhvr>
                                      <p:to>
                                        <p:strVal val="visible"/>
                                      </p:to>
                                    </p:set>
                                    <p:animEffect transition="in" filter="wheel(4)">
                                      <p:cBhvr>
                                        <p:cTn id="142" dur="2000"/>
                                        <p:tgtEl>
                                          <p:spTgt spid="142389"/>
                                        </p:tgtEl>
                                      </p:cBhvr>
                                    </p:animEffect>
                                  </p:childTnLst>
                                </p:cTn>
                              </p:par>
                            </p:childTnLst>
                          </p:cTn>
                        </p:par>
                      </p:childTnLst>
                    </p:cTn>
                  </p:par>
                  <p:par>
                    <p:cTn id="143" fill="hold" nodeType="clickPar">
                      <p:stCondLst>
                        <p:cond delay="indefinite"/>
                      </p:stCondLst>
                      <p:childTnLst>
                        <p:par>
                          <p:cTn id="144" fill="hold" nodeType="withGroup">
                            <p:stCondLst>
                              <p:cond delay="0"/>
                            </p:stCondLst>
                            <p:childTnLst>
                              <p:par>
                                <p:cTn id="145" presetID="21" presetClass="entr" presetSubtype="4" fill="hold" nodeType="clickEffect">
                                  <p:stCondLst>
                                    <p:cond delay="0"/>
                                  </p:stCondLst>
                                  <p:childTnLst>
                                    <p:set>
                                      <p:cBhvr>
                                        <p:cTn id="146" dur="1" fill="hold">
                                          <p:stCondLst>
                                            <p:cond delay="0"/>
                                          </p:stCondLst>
                                        </p:cTn>
                                        <p:tgtEl>
                                          <p:spTgt spid="142339"/>
                                        </p:tgtEl>
                                        <p:attrNameLst>
                                          <p:attrName>style.visibility</p:attrName>
                                        </p:attrNameLst>
                                      </p:cBhvr>
                                      <p:to>
                                        <p:strVal val="visible"/>
                                      </p:to>
                                    </p:set>
                                    <p:animEffect transition="in" filter="wheel(4)">
                                      <p:cBhvr>
                                        <p:cTn id="147" dur="2000"/>
                                        <p:tgtEl>
                                          <p:spTgt spid="1423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2338" grpId="0"/>
      <p:bldP spid="142355" grpId="0" animBg="1"/>
      <p:bldP spid="142356" grpId="0" animBg="1"/>
      <p:bldP spid="142363" grpId="0" animBg="1"/>
      <p:bldP spid="142364" grpId="0" animBg="1"/>
      <p:bldP spid="142372" grpId="0"/>
      <p:bldP spid="142373" grpId="0" animBg="1"/>
      <p:bldP spid="142374" grpId="0" animBg="1"/>
      <p:bldP spid="142375" grpId="0"/>
      <p:bldP spid="142376" grpId="0" animBg="1"/>
      <p:bldP spid="142377" grpId="0" animBg="1"/>
      <p:bldP spid="142378" grpId="0" animBg="1"/>
      <p:bldP spid="142385" grpId="0"/>
      <p:bldP spid="142386" grpId="0"/>
      <p:bldP spid="142387" grpId="0"/>
      <p:bldP spid="142388" grpId="0"/>
      <p:bldP spid="142395" grpId="0" animBg="1"/>
      <p:bldP spid="142396" grpId="0" animBg="1"/>
      <p:bldP spid="142397" grpId="0" animBg="1"/>
      <p:bldP spid="142398" grpId="0" animBg="1"/>
      <p:bldP spid="142399" grpId="0"/>
      <p:bldP spid="142400" grpId="0"/>
    </p:bldLst>
  </p:timing>
</p:sld>
</file>

<file path=ppt/slides/slide9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43362" name="Rectangle 2"/>
          <p:cNvSpPr>
            <a:spLocks noGrp="1" noChangeArrowheads="1"/>
          </p:cNvSpPr>
          <p:nvPr>
            <p:ph type="body" idx="1"/>
          </p:nvPr>
        </p:nvSpPr>
        <p:spPr>
          <a:xfrm>
            <a:off x="0" y="863600"/>
            <a:ext cx="7772400" cy="533400"/>
          </a:xfrm>
        </p:spPr>
        <p:txBody>
          <a:bodyPr/>
          <a:lstStyle/>
          <a:p>
            <a:r>
              <a:rPr lang="en-US" sz="2800">
                <a:solidFill>
                  <a:srgbClr val="000000"/>
                </a:solidFill>
              </a:rPr>
              <a:t>Ba vòng tròn ứng suất tâm C</a:t>
            </a:r>
            <a:r>
              <a:rPr lang="en-US" sz="2800" baseline="-30000">
                <a:solidFill>
                  <a:srgbClr val="000000"/>
                </a:solidFill>
              </a:rPr>
              <a:t>1</a:t>
            </a:r>
            <a:r>
              <a:rPr lang="en-US" sz="2800">
                <a:solidFill>
                  <a:srgbClr val="000000"/>
                </a:solidFill>
              </a:rPr>
              <a:t>,C</a:t>
            </a:r>
            <a:r>
              <a:rPr lang="en-US" sz="2800" baseline="-30000">
                <a:solidFill>
                  <a:srgbClr val="000000"/>
                </a:solidFill>
              </a:rPr>
              <a:t>2</a:t>
            </a:r>
            <a:r>
              <a:rPr lang="en-US" sz="2800">
                <a:solidFill>
                  <a:srgbClr val="000000"/>
                </a:solidFill>
              </a:rPr>
              <a:t>,C</a:t>
            </a:r>
            <a:r>
              <a:rPr lang="en-US" sz="2800" baseline="-30000">
                <a:solidFill>
                  <a:srgbClr val="000000"/>
                </a:solidFill>
              </a:rPr>
              <a:t>3</a:t>
            </a:r>
            <a:r>
              <a:rPr lang="en-US" sz="2800">
                <a:solidFill>
                  <a:srgbClr val="000000"/>
                </a:solidFill>
              </a:rPr>
              <a:t> ứng với các cặp</a:t>
            </a:r>
            <a:r>
              <a:rPr lang="en-US" sz="2800">
                <a:solidFill>
                  <a:srgbClr val="000000"/>
                </a:solidFill>
                <a:latin typeface=".VnBook-Antiqua" pitchFamily="34" charset="0"/>
              </a:rPr>
              <a:t>:</a:t>
            </a:r>
            <a:r>
              <a:rPr lang="en-US" sz="2800">
                <a:solidFill>
                  <a:schemeClr val="tx2"/>
                </a:solidFill>
              </a:rPr>
              <a:t> </a:t>
            </a:r>
          </a:p>
        </p:txBody>
      </p:sp>
      <p:graphicFrame>
        <p:nvGraphicFramePr>
          <p:cNvPr id="143363" name="Object 3"/>
          <p:cNvGraphicFramePr>
            <a:graphicFrameLocks noChangeAspect="1"/>
          </p:cNvGraphicFramePr>
          <p:nvPr/>
        </p:nvGraphicFramePr>
        <p:xfrm>
          <a:off x="1803400" y="1270000"/>
          <a:ext cx="5257800" cy="533400"/>
        </p:xfrm>
        <a:graphic>
          <a:graphicData uri="http://schemas.openxmlformats.org/presentationml/2006/ole">
            <mc:AlternateContent xmlns:mc="http://schemas.openxmlformats.org/markup-compatibility/2006">
              <mc:Choice xmlns:v="urn:schemas-microsoft-com:vml" Requires="v">
                <p:oleObj spid="_x0000_s143376" name="Document" r:id="rId3" imgW="2227680" imgH="241200" progId="Word.Document.8">
                  <p:embed/>
                </p:oleObj>
              </mc:Choice>
              <mc:Fallback>
                <p:oleObj name="Document" r:id="rId3" imgW="2227680" imgH="241200" progId="Word.Document.8">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03400" y="1270000"/>
                        <a:ext cx="52578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43364" name="Text Box 4"/>
          <p:cNvSpPr txBox="1">
            <a:spLocks noChangeArrowheads="1"/>
          </p:cNvSpPr>
          <p:nvPr/>
        </p:nvSpPr>
        <p:spPr bwMode="auto">
          <a:xfrm>
            <a:off x="155575" y="1828800"/>
            <a:ext cx="9085263"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a:t>
            </a:r>
            <a:r>
              <a:rPr lang="en-US">
                <a:solidFill>
                  <a:srgbClr val="800000"/>
                </a:solidFill>
              </a:rPr>
              <a:t>Ứng suất trên một mặt nghiêng bất kỳ ứng với các toạ độ của điểm nằm trong vùng gạch chéo giữa ba vòng tròn Mo.</a:t>
            </a:r>
            <a:r>
              <a:rPr lang="en-US">
                <a:solidFill>
                  <a:srgbClr val="000000"/>
                </a:solidFill>
              </a:rPr>
              <a:t> </a:t>
            </a:r>
            <a:endParaRPr lang="en-US"/>
          </a:p>
        </p:txBody>
      </p:sp>
      <p:sp>
        <p:nvSpPr>
          <p:cNvPr id="143365" name="Text Box 5"/>
          <p:cNvSpPr txBox="1">
            <a:spLocks noChangeArrowheads="1"/>
          </p:cNvSpPr>
          <p:nvPr/>
        </p:nvSpPr>
        <p:spPr bwMode="auto">
          <a:xfrm>
            <a:off x="63500" y="2803525"/>
            <a:ext cx="32750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Ưng suất tiếp cực đại:</a:t>
            </a:r>
            <a:r>
              <a:rPr lang="en-US"/>
              <a:t> </a:t>
            </a:r>
          </a:p>
        </p:txBody>
      </p:sp>
      <p:graphicFrame>
        <p:nvGraphicFramePr>
          <p:cNvPr id="143366" name="Object 6"/>
          <p:cNvGraphicFramePr>
            <a:graphicFrameLocks noChangeAspect="1"/>
          </p:cNvGraphicFramePr>
          <p:nvPr/>
        </p:nvGraphicFramePr>
        <p:xfrm>
          <a:off x="3300413" y="2671763"/>
          <a:ext cx="5854700" cy="819150"/>
        </p:xfrm>
        <a:graphic>
          <a:graphicData uri="http://schemas.openxmlformats.org/presentationml/2006/ole">
            <mc:AlternateContent xmlns:mc="http://schemas.openxmlformats.org/markup-compatibility/2006">
              <mc:Choice xmlns:v="urn:schemas-microsoft-com:vml" Requires="v">
                <p:oleObj spid="_x0000_s143377" name="Document" r:id="rId5" imgW="3414240" imgH="466200" progId="Word.Document.8">
                  <p:embed/>
                </p:oleObj>
              </mc:Choice>
              <mc:Fallback>
                <p:oleObj name="Document" r:id="rId5" imgW="3414240" imgH="466200" progId="Word.Document.8">
                  <p:embed/>
                  <p:pic>
                    <p:nvPicPr>
                      <p:cNvPr id="0"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00413" y="2671763"/>
                        <a:ext cx="5854700" cy="819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43367" name="Text Box 7"/>
          <p:cNvSpPr txBox="1">
            <a:spLocks noChangeArrowheads="1"/>
          </p:cNvSpPr>
          <p:nvPr/>
        </p:nvSpPr>
        <p:spPr bwMode="auto">
          <a:xfrm>
            <a:off x="7989888" y="3381375"/>
            <a:ext cx="101600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(3. 5)</a:t>
            </a:r>
          </a:p>
        </p:txBody>
      </p:sp>
      <p:pic>
        <p:nvPicPr>
          <p:cNvPr id="143368" name="Picture 8"/>
          <p:cNvPicPr preferRelativeResize="0">
            <a:picLocks noChangeAspect="1" noChangeArrowheads="1"/>
          </p:cNvPicPr>
          <p:nvPr/>
        </p:nvPicPr>
        <p:blipFill>
          <a:blip r:embed="rId7">
            <a:grayscl/>
            <a:biLevel thresh="50000"/>
            <a:extLst>
              <a:ext uri="{28A0092B-C50C-407E-A947-70E740481C1C}">
                <a14:useLocalDpi xmlns:a14="http://schemas.microsoft.com/office/drawing/2010/main" val="0"/>
              </a:ext>
            </a:extLst>
          </a:blip>
          <a:srcRect/>
          <a:stretch>
            <a:fillRect/>
          </a:stretch>
        </p:blipFill>
        <p:spPr bwMode="auto">
          <a:xfrm>
            <a:off x="695325" y="3376613"/>
            <a:ext cx="7315200" cy="3276600"/>
          </a:xfrm>
          <a:prstGeom prst="rect">
            <a:avLst/>
          </a:prstGeom>
          <a:noFill/>
          <a:ln w="9525">
            <a:solidFill>
              <a:srgbClr val="FFFFFF"/>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3369" name="Text Box 9"/>
          <p:cNvSpPr txBox="1">
            <a:spLocks noChangeArrowheads="1"/>
          </p:cNvSpPr>
          <p:nvPr/>
        </p:nvSpPr>
        <p:spPr bwMode="auto">
          <a:xfrm>
            <a:off x="3446463" y="5934075"/>
            <a:ext cx="193675" cy="314325"/>
          </a:xfrm>
          <a:prstGeom prst="rect">
            <a:avLst/>
          </a:prstGeom>
          <a:noFill/>
          <a:ln w="9525">
            <a:solidFill>
              <a:srgbClr val="FFFFFF"/>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400">
              <a:latin typeface="Times New Roman" pitchFamily="18" charset="0"/>
              <a:cs typeface="Times New Roman" pitchFamily="18" charset="0"/>
            </a:endParaRPr>
          </a:p>
        </p:txBody>
      </p:sp>
      <p:sp>
        <p:nvSpPr>
          <p:cNvPr id="143370" name="Text Box 10"/>
          <p:cNvSpPr txBox="1">
            <a:spLocks noChangeArrowheads="1"/>
          </p:cNvSpPr>
          <p:nvPr/>
        </p:nvSpPr>
        <p:spPr bwMode="auto">
          <a:xfrm>
            <a:off x="8161338" y="3567113"/>
            <a:ext cx="193675" cy="314325"/>
          </a:xfrm>
          <a:prstGeom prst="rect">
            <a:avLst/>
          </a:prstGeom>
          <a:noFill/>
          <a:ln w="9525">
            <a:solidFill>
              <a:srgbClr val="FFFFFF"/>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400">
              <a:latin typeface="Times New Roman" pitchFamily="18" charset="0"/>
              <a:cs typeface="Times New Roman" pitchFamily="18" charset="0"/>
            </a:endParaRPr>
          </a:p>
        </p:txBody>
      </p:sp>
      <p:sp>
        <p:nvSpPr>
          <p:cNvPr id="143371" name="Text Box 11"/>
          <p:cNvSpPr txBox="1">
            <a:spLocks noChangeArrowheads="1"/>
          </p:cNvSpPr>
          <p:nvPr/>
        </p:nvSpPr>
        <p:spPr bwMode="auto">
          <a:xfrm>
            <a:off x="7251700" y="3843338"/>
            <a:ext cx="193675" cy="314325"/>
          </a:xfrm>
          <a:prstGeom prst="rect">
            <a:avLst/>
          </a:prstGeom>
          <a:noFill/>
          <a:ln w="9525">
            <a:solidFill>
              <a:srgbClr val="FFFFFF"/>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400">
              <a:latin typeface="Times New Roman" pitchFamily="18" charset="0"/>
              <a:cs typeface="Times New Roman" pitchFamily="18" charset="0"/>
            </a:endParaRPr>
          </a:p>
        </p:txBody>
      </p:sp>
      <p:sp>
        <p:nvSpPr>
          <p:cNvPr id="143372" name="Line 12"/>
          <p:cNvSpPr>
            <a:spLocks noChangeShapeType="1"/>
          </p:cNvSpPr>
          <p:nvPr/>
        </p:nvSpPr>
        <p:spPr bwMode="auto">
          <a:xfrm>
            <a:off x="6602413" y="4951413"/>
            <a:ext cx="0" cy="395287"/>
          </a:xfrm>
          <a:prstGeom prst="line">
            <a:avLst/>
          </a:prstGeom>
          <a:noFill/>
          <a:ln w="95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3373" name="Text Box 13"/>
          <p:cNvSpPr txBox="1">
            <a:spLocks noChangeArrowheads="1"/>
          </p:cNvSpPr>
          <p:nvPr/>
        </p:nvSpPr>
        <p:spPr bwMode="auto">
          <a:xfrm>
            <a:off x="441325" y="265113"/>
            <a:ext cx="184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800"/>
          </a:p>
        </p:txBody>
      </p:sp>
      <p:sp>
        <p:nvSpPr>
          <p:cNvPr id="143374" name="Text Box 14"/>
          <p:cNvSpPr txBox="1">
            <a:spLocks noChangeArrowheads="1"/>
          </p:cNvSpPr>
          <p:nvPr/>
        </p:nvSpPr>
        <p:spPr bwMode="auto">
          <a:xfrm>
            <a:off x="517525" y="357188"/>
            <a:ext cx="184150" cy="1800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a:p>
            <a:pPr algn="l"/>
            <a:endParaRPr lang="en-US" sz="2800"/>
          </a:p>
          <a:p>
            <a:pPr algn="l"/>
            <a:endParaRPr lang="en-US" sz="2800"/>
          </a:p>
          <a:p>
            <a:pPr algn="l"/>
            <a:endParaRPr lang="en-US" sz="2800"/>
          </a:p>
        </p:txBody>
      </p:sp>
      <p:sp>
        <p:nvSpPr>
          <p:cNvPr id="143375" name="Text Box 15"/>
          <p:cNvSpPr txBox="1">
            <a:spLocks noChangeArrowheads="1"/>
          </p:cNvSpPr>
          <p:nvPr/>
        </p:nvSpPr>
        <p:spPr bwMode="auto">
          <a:xfrm>
            <a:off x="217488" y="341313"/>
            <a:ext cx="6777037"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3.4. Khái niệm về trạng thái ứng suất khối</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143375"/>
                                        </p:tgtEl>
                                        <p:attrNameLst>
                                          <p:attrName>style.visibility</p:attrName>
                                        </p:attrNameLst>
                                      </p:cBhvr>
                                      <p:to>
                                        <p:strVal val="visible"/>
                                      </p:to>
                                    </p:set>
                                    <p:animEffect transition="in" filter="box(in)">
                                      <p:cBhvr>
                                        <p:cTn id="7" dur="2000"/>
                                        <p:tgtEl>
                                          <p:spTgt spid="14337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1" fill="hold" grpId="0" nodeType="clickEffect" nodePh="1">
                                  <p:stCondLst>
                                    <p:cond delay="0"/>
                                  </p:stCondLst>
                                  <p:endCondLst>
                                    <p:cond evt="begin" delay="0">
                                      <p:tn val="10"/>
                                    </p:cond>
                                  </p:endCondLst>
                                  <p:childTnLst>
                                    <p:set>
                                      <p:cBhvr>
                                        <p:cTn id="11" dur="1" fill="hold">
                                          <p:stCondLst>
                                            <p:cond delay="0"/>
                                          </p:stCondLst>
                                        </p:cTn>
                                        <p:tgtEl>
                                          <p:spTgt spid="143374"/>
                                        </p:tgtEl>
                                        <p:attrNameLst>
                                          <p:attrName>style.visibility</p:attrName>
                                        </p:attrNameLst>
                                      </p:cBhvr>
                                      <p:to>
                                        <p:strVal val="visible"/>
                                      </p:to>
                                    </p:set>
                                    <p:anim calcmode="lin" valueType="num">
                                      <p:cBhvr additive="base">
                                        <p:cTn id="12" dur="2000" fill="hold"/>
                                        <p:tgtEl>
                                          <p:spTgt spid="143374"/>
                                        </p:tgtEl>
                                        <p:attrNameLst>
                                          <p:attrName>ppt_x</p:attrName>
                                        </p:attrNameLst>
                                      </p:cBhvr>
                                      <p:tavLst>
                                        <p:tav tm="0">
                                          <p:val>
                                            <p:strVal val="#ppt_x"/>
                                          </p:val>
                                        </p:tav>
                                        <p:tav tm="100000">
                                          <p:val>
                                            <p:strVal val="#ppt_x"/>
                                          </p:val>
                                        </p:tav>
                                      </p:tavLst>
                                    </p:anim>
                                    <p:anim calcmode="lin" valueType="num">
                                      <p:cBhvr additive="base">
                                        <p:cTn id="13" dur="2000" fill="hold"/>
                                        <p:tgtEl>
                                          <p:spTgt spid="143374"/>
                                        </p:tgtEl>
                                        <p:attrNameLst>
                                          <p:attrName>ppt_y</p:attrName>
                                        </p:attrNameLst>
                                      </p:cBhvr>
                                      <p:tavLst>
                                        <p:tav tm="0">
                                          <p:val>
                                            <p:strVal val="0-#ppt_h/2"/>
                                          </p:val>
                                        </p:tav>
                                        <p:tav tm="100000">
                                          <p:val>
                                            <p:strVal val="#ppt_y"/>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5" presetClass="entr" presetSubtype="10" fill="hold" grpId="0" nodeType="clickEffect">
                                  <p:stCondLst>
                                    <p:cond delay="0"/>
                                  </p:stCondLst>
                                  <p:childTnLst>
                                    <p:set>
                                      <p:cBhvr>
                                        <p:cTn id="17" dur="1" fill="hold">
                                          <p:stCondLst>
                                            <p:cond delay="0"/>
                                          </p:stCondLst>
                                        </p:cTn>
                                        <p:tgtEl>
                                          <p:spTgt spid="143362">
                                            <p:txEl>
                                              <p:pRg st="0" end="0"/>
                                            </p:txEl>
                                          </p:spTgt>
                                        </p:tgtEl>
                                        <p:attrNameLst>
                                          <p:attrName>style.visibility</p:attrName>
                                        </p:attrNameLst>
                                      </p:cBhvr>
                                      <p:to>
                                        <p:strVal val="visible"/>
                                      </p:to>
                                    </p:set>
                                    <p:animEffect transition="in" filter="checkerboard(across)">
                                      <p:cBhvr>
                                        <p:cTn id="18" dur="500"/>
                                        <p:tgtEl>
                                          <p:spTgt spid="143362">
                                            <p:txEl>
                                              <p:pRg st="0" end="0"/>
                                            </p:txEl>
                                          </p:spTgt>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5" presetClass="entr" presetSubtype="10" fill="hold" nodeType="clickEffect">
                                  <p:stCondLst>
                                    <p:cond delay="0"/>
                                  </p:stCondLst>
                                  <p:childTnLst>
                                    <p:set>
                                      <p:cBhvr>
                                        <p:cTn id="22" dur="1" fill="hold">
                                          <p:stCondLst>
                                            <p:cond delay="0"/>
                                          </p:stCondLst>
                                        </p:cTn>
                                        <p:tgtEl>
                                          <p:spTgt spid="143363"/>
                                        </p:tgtEl>
                                        <p:attrNameLst>
                                          <p:attrName>style.visibility</p:attrName>
                                        </p:attrNameLst>
                                      </p:cBhvr>
                                      <p:to>
                                        <p:strVal val="visible"/>
                                      </p:to>
                                    </p:set>
                                    <p:animEffect transition="in" filter="checkerboard(across)">
                                      <p:cBhvr>
                                        <p:cTn id="23" dur="500"/>
                                        <p:tgtEl>
                                          <p:spTgt spid="143363"/>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21" presetClass="entr" presetSubtype="4" fill="hold" nodeType="clickEffect">
                                  <p:stCondLst>
                                    <p:cond delay="0"/>
                                  </p:stCondLst>
                                  <p:childTnLst>
                                    <p:set>
                                      <p:cBhvr>
                                        <p:cTn id="27" dur="1" fill="hold">
                                          <p:stCondLst>
                                            <p:cond delay="0"/>
                                          </p:stCondLst>
                                        </p:cTn>
                                        <p:tgtEl>
                                          <p:spTgt spid="143368"/>
                                        </p:tgtEl>
                                        <p:attrNameLst>
                                          <p:attrName>style.visibility</p:attrName>
                                        </p:attrNameLst>
                                      </p:cBhvr>
                                      <p:to>
                                        <p:strVal val="visible"/>
                                      </p:to>
                                    </p:set>
                                    <p:animEffect transition="in" filter="wheel(4)">
                                      <p:cBhvr>
                                        <p:cTn id="28" dur="2000"/>
                                        <p:tgtEl>
                                          <p:spTgt spid="143368"/>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22" presetClass="entr" presetSubtype="1" fill="hold" grpId="0" nodeType="clickEffect">
                                  <p:stCondLst>
                                    <p:cond delay="0"/>
                                  </p:stCondLst>
                                  <p:childTnLst>
                                    <p:set>
                                      <p:cBhvr>
                                        <p:cTn id="32" dur="1" fill="hold">
                                          <p:stCondLst>
                                            <p:cond delay="0"/>
                                          </p:stCondLst>
                                        </p:cTn>
                                        <p:tgtEl>
                                          <p:spTgt spid="143364"/>
                                        </p:tgtEl>
                                        <p:attrNameLst>
                                          <p:attrName>style.visibility</p:attrName>
                                        </p:attrNameLst>
                                      </p:cBhvr>
                                      <p:to>
                                        <p:strVal val="visible"/>
                                      </p:to>
                                    </p:set>
                                    <p:animEffect transition="in" filter="wipe(up)">
                                      <p:cBhvr>
                                        <p:cTn id="33" dur="500"/>
                                        <p:tgtEl>
                                          <p:spTgt spid="143364"/>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5" presetClass="entr" presetSubtype="10" fill="hold" grpId="0" nodeType="clickEffect">
                                  <p:stCondLst>
                                    <p:cond delay="0"/>
                                  </p:stCondLst>
                                  <p:childTnLst>
                                    <p:set>
                                      <p:cBhvr>
                                        <p:cTn id="37" dur="1" fill="hold">
                                          <p:stCondLst>
                                            <p:cond delay="0"/>
                                          </p:stCondLst>
                                        </p:cTn>
                                        <p:tgtEl>
                                          <p:spTgt spid="143365"/>
                                        </p:tgtEl>
                                        <p:attrNameLst>
                                          <p:attrName>style.visibility</p:attrName>
                                        </p:attrNameLst>
                                      </p:cBhvr>
                                      <p:to>
                                        <p:strVal val="visible"/>
                                      </p:to>
                                    </p:set>
                                    <p:animEffect transition="in" filter="checkerboard(across)">
                                      <p:cBhvr>
                                        <p:cTn id="38" dur="500"/>
                                        <p:tgtEl>
                                          <p:spTgt spid="143365"/>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5" presetClass="entr" presetSubtype="10" fill="hold" nodeType="clickEffect">
                                  <p:stCondLst>
                                    <p:cond delay="0"/>
                                  </p:stCondLst>
                                  <p:childTnLst>
                                    <p:set>
                                      <p:cBhvr>
                                        <p:cTn id="42" dur="1" fill="hold">
                                          <p:stCondLst>
                                            <p:cond delay="0"/>
                                          </p:stCondLst>
                                        </p:cTn>
                                        <p:tgtEl>
                                          <p:spTgt spid="143366"/>
                                        </p:tgtEl>
                                        <p:attrNameLst>
                                          <p:attrName>style.visibility</p:attrName>
                                        </p:attrNameLst>
                                      </p:cBhvr>
                                      <p:to>
                                        <p:strVal val="visible"/>
                                      </p:to>
                                    </p:set>
                                    <p:animEffect transition="in" filter="checkerboard(across)">
                                      <p:cBhvr>
                                        <p:cTn id="43" dur="500"/>
                                        <p:tgtEl>
                                          <p:spTgt spid="143366"/>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5" presetClass="entr" presetSubtype="10" fill="hold" grpId="0" nodeType="clickEffect">
                                  <p:stCondLst>
                                    <p:cond delay="0"/>
                                  </p:stCondLst>
                                  <p:childTnLst>
                                    <p:set>
                                      <p:cBhvr>
                                        <p:cTn id="47" dur="1" fill="hold">
                                          <p:stCondLst>
                                            <p:cond delay="0"/>
                                          </p:stCondLst>
                                        </p:cTn>
                                        <p:tgtEl>
                                          <p:spTgt spid="143367"/>
                                        </p:tgtEl>
                                        <p:attrNameLst>
                                          <p:attrName>style.visibility</p:attrName>
                                        </p:attrNameLst>
                                      </p:cBhvr>
                                      <p:to>
                                        <p:strVal val="visible"/>
                                      </p:to>
                                    </p:set>
                                    <p:animEffect transition="in" filter="checkerboard(across)">
                                      <p:cBhvr>
                                        <p:cTn id="48" dur="500"/>
                                        <p:tgtEl>
                                          <p:spTgt spid="1433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3362" grpId="0" build="p" autoUpdateAnimBg="0"/>
      <p:bldP spid="143364" grpId="0" autoUpdateAnimBg="0"/>
      <p:bldP spid="143365" grpId="0" autoUpdateAnimBg="0"/>
      <p:bldP spid="143367" grpId="0" autoUpdateAnimBg="0"/>
      <p:bldP spid="143374" grpId="0"/>
      <p:bldP spid="143375" grpId="0"/>
    </p:bldLst>
  </p:timing>
</p:sld>
</file>

<file path=ppt/slides/slide9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44386" name="Rectangle 2"/>
          <p:cNvSpPr>
            <a:spLocks noGrp="1" noChangeArrowheads="1"/>
          </p:cNvSpPr>
          <p:nvPr>
            <p:ph type="body" idx="1"/>
          </p:nvPr>
        </p:nvSpPr>
        <p:spPr>
          <a:xfrm>
            <a:off x="-106363" y="228600"/>
            <a:ext cx="9283701" cy="533400"/>
          </a:xfrm>
        </p:spPr>
        <p:txBody>
          <a:bodyPr/>
          <a:lstStyle/>
          <a:p>
            <a:r>
              <a:rPr lang="en-US" sz="2800" b="1">
                <a:solidFill>
                  <a:srgbClr val="800000"/>
                </a:solidFill>
              </a:rPr>
              <a:t>3.5. Quan hệ giữa ứng suất và biến dạng. Định luật Húc</a:t>
            </a:r>
          </a:p>
        </p:txBody>
      </p:sp>
      <p:sp>
        <p:nvSpPr>
          <p:cNvPr id="144387" name="Text Box 3"/>
          <p:cNvSpPr txBox="1">
            <a:spLocks noChangeArrowheads="1"/>
          </p:cNvSpPr>
          <p:nvPr/>
        </p:nvSpPr>
        <p:spPr bwMode="auto">
          <a:xfrm>
            <a:off x="466725" y="1066800"/>
            <a:ext cx="698500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006600"/>
                </a:solidFill>
              </a:rPr>
              <a:t>3.5.1. Trạng thái ứng suất kéo (nén)đơn.</a:t>
            </a:r>
            <a:endParaRPr lang="en-US" sz="2800">
              <a:solidFill>
                <a:srgbClr val="006600"/>
              </a:solidFill>
            </a:endParaRPr>
          </a:p>
        </p:txBody>
      </p:sp>
      <p:sp>
        <p:nvSpPr>
          <p:cNvPr id="144388" name="Text Box 4"/>
          <p:cNvSpPr txBox="1">
            <a:spLocks noChangeArrowheads="1"/>
          </p:cNvSpPr>
          <p:nvPr/>
        </p:nvSpPr>
        <p:spPr bwMode="auto">
          <a:xfrm>
            <a:off x="290513" y="1574800"/>
            <a:ext cx="4586287"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Biến dạng dài tương đối theo</a:t>
            </a:r>
          </a:p>
          <a:p>
            <a:pPr algn="l"/>
            <a:r>
              <a:rPr lang="en-US">
                <a:solidFill>
                  <a:srgbClr val="000000"/>
                </a:solidFill>
              </a:rPr>
              <a:t> phương dọc:</a:t>
            </a:r>
          </a:p>
        </p:txBody>
      </p:sp>
      <p:graphicFrame>
        <p:nvGraphicFramePr>
          <p:cNvPr id="144389" name="Object 5"/>
          <p:cNvGraphicFramePr>
            <a:graphicFrameLocks noChangeAspect="1"/>
          </p:cNvGraphicFramePr>
          <p:nvPr/>
        </p:nvGraphicFramePr>
        <p:xfrm>
          <a:off x="5548313" y="1574800"/>
          <a:ext cx="1892300" cy="1471613"/>
        </p:xfrm>
        <a:graphic>
          <a:graphicData uri="http://schemas.openxmlformats.org/presentationml/2006/ole">
            <mc:AlternateContent xmlns:mc="http://schemas.openxmlformats.org/markup-compatibility/2006">
              <mc:Choice xmlns:v="urn:schemas-microsoft-com:vml" Requires="v">
                <p:oleObj spid="_x0000_s144417" name="Document" r:id="rId3" imgW="826389" imgH="641223" progId="Word.Document.8">
                  <p:embed/>
                </p:oleObj>
              </mc:Choice>
              <mc:Fallback>
                <p:oleObj name="Document" r:id="rId3" imgW="826389" imgH="641223" progId="Word.Document.8">
                  <p:embed/>
                  <p:pic>
                    <p:nvPicPr>
                      <p:cNvPr id="0"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548313" y="1574800"/>
                        <a:ext cx="1892300" cy="14716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44390" name="Text Box 6"/>
          <p:cNvSpPr txBox="1">
            <a:spLocks noChangeArrowheads="1"/>
          </p:cNvSpPr>
          <p:nvPr/>
        </p:nvSpPr>
        <p:spPr bwMode="auto">
          <a:xfrm>
            <a:off x="7908925" y="1846263"/>
            <a:ext cx="10160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(3. 6)</a:t>
            </a:r>
          </a:p>
        </p:txBody>
      </p:sp>
      <p:sp>
        <p:nvSpPr>
          <p:cNvPr id="144391" name="Text Box 7"/>
          <p:cNvSpPr txBox="1">
            <a:spLocks noChangeArrowheads="1"/>
          </p:cNvSpPr>
          <p:nvPr/>
        </p:nvSpPr>
        <p:spPr bwMode="auto">
          <a:xfrm>
            <a:off x="219075" y="2413000"/>
            <a:ext cx="481012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Biến dạng tương đối theo phương</a:t>
            </a:r>
          </a:p>
          <a:p>
            <a:pPr algn="l"/>
            <a:r>
              <a:rPr lang="en-US">
                <a:solidFill>
                  <a:srgbClr val="000000"/>
                </a:solidFill>
              </a:rPr>
              <a:t> ngang:</a:t>
            </a:r>
            <a:r>
              <a:rPr lang="en-US"/>
              <a:t> </a:t>
            </a:r>
          </a:p>
        </p:txBody>
      </p:sp>
      <p:graphicFrame>
        <p:nvGraphicFramePr>
          <p:cNvPr id="144392" name="Object 8"/>
          <p:cNvGraphicFramePr>
            <a:graphicFrameLocks noChangeAspect="1"/>
          </p:cNvGraphicFramePr>
          <p:nvPr/>
        </p:nvGraphicFramePr>
        <p:xfrm>
          <a:off x="5481638" y="2473325"/>
          <a:ext cx="2419350" cy="1117600"/>
        </p:xfrm>
        <a:graphic>
          <a:graphicData uri="http://schemas.openxmlformats.org/presentationml/2006/ole">
            <mc:AlternateContent xmlns:mc="http://schemas.openxmlformats.org/markup-compatibility/2006">
              <mc:Choice xmlns:v="urn:schemas-microsoft-com:vml" Requires="v">
                <p:oleObj spid="_x0000_s144418" name="Document" r:id="rId5" imgW="1001649" imgH="466344" progId="Word.Document.8">
                  <p:embed/>
                </p:oleObj>
              </mc:Choice>
              <mc:Fallback>
                <p:oleObj name="Document" r:id="rId5" imgW="1001649" imgH="466344" progId="Word.Document.8">
                  <p:embed/>
                  <p:pic>
                    <p:nvPicPr>
                      <p:cNvPr id="0" name="Object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481638" y="2473325"/>
                        <a:ext cx="2419350" cy="1117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44393" name="Text Box 9"/>
          <p:cNvSpPr txBox="1">
            <a:spLocks noChangeArrowheads="1"/>
          </p:cNvSpPr>
          <p:nvPr/>
        </p:nvSpPr>
        <p:spPr bwMode="auto">
          <a:xfrm>
            <a:off x="7924800" y="2763838"/>
            <a:ext cx="10160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(3. 7)</a:t>
            </a:r>
          </a:p>
        </p:txBody>
      </p:sp>
      <p:grpSp>
        <p:nvGrpSpPr>
          <p:cNvPr id="144394" name="Group 10"/>
          <p:cNvGrpSpPr>
            <a:grpSpLocks/>
          </p:cNvGrpSpPr>
          <p:nvPr/>
        </p:nvGrpSpPr>
        <p:grpSpPr bwMode="auto">
          <a:xfrm>
            <a:off x="546100" y="3105150"/>
            <a:ext cx="2924175" cy="592138"/>
            <a:chOff x="344" y="1956"/>
            <a:chExt cx="1842" cy="373"/>
          </a:xfrm>
        </p:grpSpPr>
        <p:graphicFrame>
          <p:nvGraphicFramePr>
            <p:cNvPr id="144395" name="Object 11"/>
            <p:cNvGraphicFramePr>
              <a:graphicFrameLocks noChangeAspect="1"/>
            </p:cNvGraphicFramePr>
            <p:nvPr/>
          </p:nvGraphicFramePr>
          <p:xfrm>
            <a:off x="344" y="1956"/>
            <a:ext cx="712" cy="373"/>
          </p:xfrm>
          <a:graphic>
            <a:graphicData uri="http://schemas.openxmlformats.org/presentationml/2006/ole">
              <mc:AlternateContent xmlns:mc="http://schemas.openxmlformats.org/markup-compatibility/2006">
                <mc:Choice xmlns:v="urn:schemas-microsoft-com:vml" Requires="v">
                  <p:oleObj spid="_x0000_s144419" name="Document" r:id="rId7" imgW="534600" imgH="240840" progId="Word.Document.8">
                    <p:embed/>
                  </p:oleObj>
                </mc:Choice>
                <mc:Fallback>
                  <p:oleObj name="Document" r:id="rId7" imgW="534600" imgH="240840" progId="Word.Document.8">
                    <p:embed/>
                    <p:pic>
                      <p:nvPicPr>
                        <p:cNvPr id="0" name="Object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44" y="1956"/>
                          <a:ext cx="712" cy="3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44396" name="Text Box 12"/>
            <p:cNvSpPr txBox="1">
              <a:spLocks noChangeArrowheads="1"/>
            </p:cNvSpPr>
            <p:nvPr/>
          </p:nvSpPr>
          <p:spPr bwMode="auto">
            <a:xfrm>
              <a:off x="682" y="2023"/>
              <a:ext cx="150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hệ số Poatxông;</a:t>
              </a:r>
            </a:p>
          </p:txBody>
        </p:sp>
      </p:grpSp>
      <p:sp>
        <p:nvSpPr>
          <p:cNvPr id="144397" name="Text Box 13"/>
          <p:cNvSpPr txBox="1">
            <a:spLocks noChangeArrowheads="1"/>
          </p:cNvSpPr>
          <p:nvPr/>
        </p:nvSpPr>
        <p:spPr bwMode="auto">
          <a:xfrm>
            <a:off x="428625" y="3654425"/>
            <a:ext cx="6723063"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6600"/>
                </a:solidFill>
              </a:rPr>
              <a:t>Ứng suất  pháp không gây ra biến dạng góc</a:t>
            </a:r>
            <a:r>
              <a:rPr lang="en-US">
                <a:solidFill>
                  <a:srgbClr val="006600"/>
                </a:solidFill>
              </a:rPr>
              <a:t>.</a:t>
            </a:r>
            <a:r>
              <a:rPr lang="en-US" sz="2800">
                <a:solidFill>
                  <a:srgbClr val="006600"/>
                </a:solidFill>
              </a:rPr>
              <a:t> </a:t>
            </a:r>
          </a:p>
        </p:txBody>
      </p:sp>
      <p:sp>
        <p:nvSpPr>
          <p:cNvPr id="144398" name="Text Box 14"/>
          <p:cNvSpPr txBox="1">
            <a:spLocks noChangeArrowheads="1"/>
          </p:cNvSpPr>
          <p:nvPr/>
        </p:nvSpPr>
        <p:spPr bwMode="auto">
          <a:xfrm>
            <a:off x="428625" y="4205288"/>
            <a:ext cx="759777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i="1">
                <a:solidFill>
                  <a:srgbClr val="006600"/>
                </a:solidFill>
              </a:rPr>
              <a:t>3.5.2. Trạng thái ứng suất trượt thuần tuý.</a:t>
            </a:r>
            <a:r>
              <a:rPr lang="en-US" sz="2800" b="1" i="1">
                <a:solidFill>
                  <a:srgbClr val="000000"/>
                </a:solidFill>
              </a:rPr>
              <a:t>	</a:t>
            </a:r>
            <a:r>
              <a:rPr lang="en-US" sz="2800" b="1" i="1"/>
              <a:t> </a:t>
            </a:r>
          </a:p>
        </p:txBody>
      </p:sp>
      <p:sp>
        <p:nvSpPr>
          <p:cNvPr id="144399" name="Text Box 15"/>
          <p:cNvSpPr txBox="1">
            <a:spLocks noChangeArrowheads="1"/>
          </p:cNvSpPr>
          <p:nvPr/>
        </p:nvSpPr>
        <p:spPr bwMode="auto">
          <a:xfrm>
            <a:off x="160338" y="4724400"/>
            <a:ext cx="8483600" cy="884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0000"/>
                </a:solidFill>
              </a:rPr>
              <a:t> </a:t>
            </a:r>
            <a:r>
              <a:rPr lang="en-US">
                <a:solidFill>
                  <a:srgbClr val="000000"/>
                </a:solidFill>
              </a:rPr>
              <a:t>Phân tố được xét chỉ có biến dạng góc, không có              biến dạng dài.</a:t>
            </a:r>
            <a:endParaRPr lang="en-US"/>
          </a:p>
        </p:txBody>
      </p:sp>
      <p:grpSp>
        <p:nvGrpSpPr>
          <p:cNvPr id="144400" name="Group 16"/>
          <p:cNvGrpSpPr>
            <a:grpSpLocks/>
          </p:cNvGrpSpPr>
          <p:nvPr/>
        </p:nvGrpSpPr>
        <p:grpSpPr bwMode="auto">
          <a:xfrm>
            <a:off x="5927725" y="5334000"/>
            <a:ext cx="2954338" cy="1219200"/>
            <a:chOff x="3537" y="3533"/>
            <a:chExt cx="2217" cy="880"/>
          </a:xfrm>
        </p:grpSpPr>
        <p:graphicFrame>
          <p:nvGraphicFramePr>
            <p:cNvPr id="144401" name="Object 17"/>
            <p:cNvGraphicFramePr>
              <a:graphicFrameLocks noChangeAspect="1"/>
            </p:cNvGraphicFramePr>
            <p:nvPr/>
          </p:nvGraphicFramePr>
          <p:xfrm>
            <a:off x="3537" y="3533"/>
            <a:ext cx="1656" cy="880"/>
          </p:xfrm>
          <a:graphic>
            <a:graphicData uri="http://schemas.openxmlformats.org/presentationml/2006/ole">
              <mc:AlternateContent xmlns:mc="http://schemas.openxmlformats.org/markup-compatibility/2006">
                <mc:Choice xmlns:v="urn:schemas-microsoft-com:vml" Requires="v">
                  <p:oleObj spid="_x0000_s144420" name="Document" r:id="rId9" imgW="1305000" imgH="679320" progId="Word.Document.8">
                    <p:embed/>
                  </p:oleObj>
                </mc:Choice>
                <mc:Fallback>
                  <p:oleObj name="Document" r:id="rId9" imgW="1305000" imgH="679320" progId="Word.Document.8">
                    <p:embed/>
                    <p:pic>
                      <p:nvPicPr>
                        <p:cNvPr id="0" name="Object 1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537" y="3533"/>
                          <a:ext cx="1656" cy="8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44402" name="Text Box 18"/>
            <p:cNvSpPr txBox="1">
              <a:spLocks noChangeArrowheads="1"/>
            </p:cNvSpPr>
            <p:nvPr/>
          </p:nvSpPr>
          <p:spPr bwMode="auto">
            <a:xfrm>
              <a:off x="4774" y="3709"/>
              <a:ext cx="20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a:t>
              </a:r>
            </a:p>
          </p:txBody>
        </p:sp>
        <p:sp>
          <p:nvSpPr>
            <p:cNvPr id="144403" name="Text Box 19"/>
            <p:cNvSpPr txBox="1">
              <a:spLocks noChangeArrowheads="1"/>
            </p:cNvSpPr>
            <p:nvPr/>
          </p:nvSpPr>
          <p:spPr bwMode="auto">
            <a:xfrm>
              <a:off x="4992" y="3646"/>
              <a:ext cx="762" cy="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(3. 9)</a:t>
              </a:r>
            </a:p>
          </p:txBody>
        </p:sp>
      </p:grpSp>
      <p:sp>
        <p:nvSpPr>
          <p:cNvPr id="144404" name="Text Box 20"/>
          <p:cNvSpPr txBox="1">
            <a:spLocks noChangeArrowheads="1"/>
          </p:cNvSpPr>
          <p:nvPr/>
        </p:nvSpPr>
        <p:spPr bwMode="auto">
          <a:xfrm>
            <a:off x="457200" y="6096000"/>
            <a:ext cx="2801938"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FF"/>
                </a:solidFill>
              </a:rPr>
              <a:t>G</a:t>
            </a:r>
            <a:r>
              <a:rPr lang="en-US" sz="2800">
                <a:solidFill>
                  <a:srgbClr val="000000"/>
                </a:solidFill>
              </a:rPr>
              <a:t>  </a:t>
            </a:r>
            <a:r>
              <a:rPr lang="en-US">
                <a:solidFill>
                  <a:srgbClr val="000000"/>
                </a:solidFill>
              </a:rPr>
              <a:t>-  môđun  trượt</a:t>
            </a:r>
            <a:r>
              <a:rPr lang="en-US" sz="2800">
                <a:solidFill>
                  <a:srgbClr val="000000"/>
                </a:solidFill>
              </a:rPr>
              <a:t>;</a:t>
            </a:r>
          </a:p>
        </p:txBody>
      </p:sp>
      <p:sp>
        <p:nvSpPr>
          <p:cNvPr id="144405" name="AutoShape 21"/>
          <p:cNvSpPr>
            <a:spLocks noChangeAspect="1" noChangeArrowheads="1" noTextEdit="1"/>
          </p:cNvSpPr>
          <p:nvPr/>
        </p:nvSpPr>
        <p:spPr bwMode="auto">
          <a:xfrm>
            <a:off x="1296988" y="5240338"/>
            <a:ext cx="1673225" cy="1487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144406" name="Group 22"/>
          <p:cNvGrpSpPr>
            <a:grpSpLocks/>
          </p:cNvGrpSpPr>
          <p:nvPr/>
        </p:nvGrpSpPr>
        <p:grpSpPr bwMode="auto">
          <a:xfrm>
            <a:off x="2825750" y="5221288"/>
            <a:ext cx="2432050" cy="1101725"/>
            <a:chOff x="836" y="3289"/>
            <a:chExt cx="1532" cy="694"/>
          </a:xfrm>
        </p:grpSpPr>
        <p:sp>
          <p:nvSpPr>
            <p:cNvPr id="144407" name="Text Box 23"/>
            <p:cNvSpPr txBox="1">
              <a:spLocks noChangeArrowheads="1"/>
            </p:cNvSpPr>
            <p:nvPr/>
          </p:nvSpPr>
          <p:spPr bwMode="auto">
            <a:xfrm>
              <a:off x="1728" y="3445"/>
              <a:ext cx="640"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(3. 8)</a:t>
              </a:r>
            </a:p>
          </p:txBody>
        </p:sp>
        <p:sp>
          <p:nvSpPr>
            <p:cNvPr id="144408" name="Text Box 24"/>
            <p:cNvSpPr txBox="1">
              <a:spLocks noChangeArrowheads="1"/>
            </p:cNvSpPr>
            <p:nvPr/>
          </p:nvSpPr>
          <p:spPr bwMode="auto">
            <a:xfrm>
              <a:off x="1478" y="3453"/>
              <a:ext cx="16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a:t>
              </a:r>
            </a:p>
          </p:txBody>
        </p:sp>
        <p:grpSp>
          <p:nvGrpSpPr>
            <p:cNvPr id="144409" name="Group 25"/>
            <p:cNvGrpSpPr>
              <a:grpSpLocks/>
            </p:cNvGrpSpPr>
            <p:nvPr/>
          </p:nvGrpSpPr>
          <p:grpSpPr bwMode="auto">
            <a:xfrm>
              <a:off x="836" y="3289"/>
              <a:ext cx="583" cy="694"/>
              <a:chOff x="980" y="3298"/>
              <a:chExt cx="583" cy="694"/>
            </a:xfrm>
          </p:grpSpPr>
          <p:sp>
            <p:nvSpPr>
              <p:cNvPr id="144410" name="Line 26"/>
              <p:cNvSpPr>
                <a:spLocks noChangeShapeType="1"/>
              </p:cNvSpPr>
              <p:nvPr/>
            </p:nvSpPr>
            <p:spPr bwMode="auto">
              <a:xfrm>
                <a:off x="1365" y="3651"/>
                <a:ext cx="198" cy="1"/>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4411" name="Rectangle 27"/>
              <p:cNvSpPr>
                <a:spLocks noChangeArrowheads="1"/>
              </p:cNvSpPr>
              <p:nvPr/>
            </p:nvSpPr>
            <p:spPr bwMode="auto">
              <a:xfrm>
                <a:off x="1371" y="3685"/>
                <a:ext cx="185"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i="1">
                    <a:solidFill>
                      <a:srgbClr val="000000"/>
                    </a:solidFill>
                    <a:latin typeface="Times New Roman" pitchFamily="18" charset="0"/>
                  </a:rPr>
                  <a:t>G</a:t>
                </a:r>
                <a:endParaRPr lang="en-US"/>
              </a:p>
            </p:txBody>
          </p:sp>
          <p:sp>
            <p:nvSpPr>
              <p:cNvPr id="144412" name="Rectangle 28"/>
              <p:cNvSpPr>
                <a:spLocks noChangeArrowheads="1"/>
              </p:cNvSpPr>
              <p:nvPr/>
            </p:nvSpPr>
            <p:spPr bwMode="auto">
              <a:xfrm>
                <a:off x="1382" y="3298"/>
                <a:ext cx="112"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i="1">
                    <a:solidFill>
                      <a:srgbClr val="000000"/>
                    </a:solidFill>
                    <a:latin typeface="Symbol" pitchFamily="18" charset="2"/>
                  </a:rPr>
                  <a:t>t</a:t>
                </a:r>
                <a:endParaRPr lang="en-US"/>
              </a:p>
            </p:txBody>
          </p:sp>
          <p:sp>
            <p:nvSpPr>
              <p:cNvPr id="144413" name="Rectangle 29"/>
              <p:cNvSpPr>
                <a:spLocks noChangeArrowheads="1"/>
              </p:cNvSpPr>
              <p:nvPr/>
            </p:nvSpPr>
            <p:spPr bwMode="auto">
              <a:xfrm>
                <a:off x="980" y="3458"/>
                <a:ext cx="105"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i="1">
                    <a:solidFill>
                      <a:srgbClr val="000000"/>
                    </a:solidFill>
                    <a:latin typeface="Symbol" pitchFamily="18" charset="2"/>
                  </a:rPr>
                  <a:t>g</a:t>
                </a:r>
                <a:endParaRPr lang="en-US"/>
              </a:p>
            </p:txBody>
          </p:sp>
          <p:sp>
            <p:nvSpPr>
              <p:cNvPr id="144414" name="Rectangle 30"/>
              <p:cNvSpPr>
                <a:spLocks noChangeArrowheads="1"/>
              </p:cNvSpPr>
              <p:nvPr/>
            </p:nvSpPr>
            <p:spPr bwMode="auto">
              <a:xfrm>
                <a:off x="1174" y="3458"/>
                <a:ext cx="141"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a:solidFill>
                      <a:srgbClr val="000000"/>
                    </a:solidFill>
                    <a:latin typeface="Symbol" pitchFamily="18" charset="2"/>
                  </a:rPr>
                  <a:t>=</a:t>
                </a:r>
                <a:endParaRPr lang="en-US"/>
              </a:p>
            </p:txBody>
          </p:sp>
        </p:grpSp>
      </p:grpSp>
      <p:sp>
        <p:nvSpPr>
          <p:cNvPr id="144415" name="Rectangle 31"/>
          <p:cNvSpPr>
            <a:spLocks noChangeArrowheads="1"/>
          </p:cNvSpPr>
          <p:nvPr/>
        </p:nvSpPr>
        <p:spPr bwMode="auto">
          <a:xfrm>
            <a:off x="1295400" y="6242050"/>
            <a:ext cx="101600" cy="487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a:solidFill>
                  <a:srgbClr val="000000"/>
                </a:solidFill>
                <a:latin typeface=".VnBook-Antiqua" pitchFamily="34" charset="0"/>
              </a:rPr>
              <a:t> </a:t>
            </a:r>
            <a:endParaRPr lang="en-US"/>
          </a:p>
        </p:txBody>
      </p:sp>
      <p:sp>
        <p:nvSpPr>
          <p:cNvPr id="144416" name="Rectangle 32"/>
          <p:cNvSpPr>
            <a:spLocks noChangeArrowheads="1"/>
          </p:cNvSpPr>
          <p:nvPr/>
        </p:nvSpPr>
        <p:spPr bwMode="auto">
          <a:xfrm>
            <a:off x="2289175" y="6288088"/>
            <a:ext cx="101600" cy="487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a:solidFill>
                  <a:srgbClr val="000000"/>
                </a:solidFill>
                <a:latin typeface=".VnTime" pitchFamily="34" charset="0"/>
              </a:rPr>
              <a:t> </a:t>
            </a:r>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44386">
                                            <p:txEl>
                                              <p:pRg st="0" end="0"/>
                                            </p:txEl>
                                          </p:spTgt>
                                        </p:tgtEl>
                                        <p:attrNameLst>
                                          <p:attrName>style.visibility</p:attrName>
                                        </p:attrNameLst>
                                      </p:cBhvr>
                                      <p:to>
                                        <p:strVal val="visible"/>
                                      </p:to>
                                    </p:set>
                                    <p:animEffect transition="in" filter="checkerboard(across)">
                                      <p:cBhvr>
                                        <p:cTn id="7" dur="500"/>
                                        <p:tgtEl>
                                          <p:spTgt spid="144386">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144387"/>
                                        </p:tgtEl>
                                        <p:attrNameLst>
                                          <p:attrName>style.visibility</p:attrName>
                                        </p:attrNameLst>
                                      </p:cBhvr>
                                      <p:to>
                                        <p:strVal val="visible"/>
                                      </p:to>
                                    </p:set>
                                    <p:animEffect transition="in" filter="box(in)">
                                      <p:cBhvr>
                                        <p:cTn id="12" dur="500"/>
                                        <p:tgtEl>
                                          <p:spTgt spid="14438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144388"/>
                                        </p:tgtEl>
                                        <p:attrNameLst>
                                          <p:attrName>style.visibility</p:attrName>
                                        </p:attrNameLst>
                                      </p:cBhvr>
                                      <p:to>
                                        <p:strVal val="visible"/>
                                      </p:to>
                                    </p:set>
                                    <p:animEffect transition="in" filter="checkerboard(across)">
                                      <p:cBhvr>
                                        <p:cTn id="17" dur="500"/>
                                        <p:tgtEl>
                                          <p:spTgt spid="14438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nodeType="clickEffect">
                                  <p:stCondLst>
                                    <p:cond delay="0"/>
                                  </p:stCondLst>
                                  <p:childTnLst>
                                    <p:set>
                                      <p:cBhvr>
                                        <p:cTn id="21" dur="1" fill="hold">
                                          <p:stCondLst>
                                            <p:cond delay="0"/>
                                          </p:stCondLst>
                                        </p:cTn>
                                        <p:tgtEl>
                                          <p:spTgt spid="144389"/>
                                        </p:tgtEl>
                                        <p:attrNameLst>
                                          <p:attrName>style.visibility</p:attrName>
                                        </p:attrNameLst>
                                      </p:cBhvr>
                                      <p:to>
                                        <p:strVal val="visible"/>
                                      </p:to>
                                    </p:set>
                                    <p:animEffect transition="in" filter="blinds(horizontal)">
                                      <p:cBhvr>
                                        <p:cTn id="22" dur="500"/>
                                        <p:tgtEl>
                                          <p:spTgt spid="14438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144390"/>
                                        </p:tgtEl>
                                        <p:attrNameLst>
                                          <p:attrName>style.visibility</p:attrName>
                                        </p:attrNameLst>
                                      </p:cBhvr>
                                      <p:to>
                                        <p:strVal val="visible"/>
                                      </p:to>
                                    </p:set>
                                    <p:animEffect transition="in" filter="checkerboard(across)">
                                      <p:cBhvr>
                                        <p:cTn id="27" dur="500"/>
                                        <p:tgtEl>
                                          <p:spTgt spid="144390"/>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144391"/>
                                        </p:tgtEl>
                                        <p:attrNameLst>
                                          <p:attrName>style.visibility</p:attrName>
                                        </p:attrNameLst>
                                      </p:cBhvr>
                                      <p:to>
                                        <p:strVal val="visible"/>
                                      </p:to>
                                    </p:set>
                                    <p:animEffect transition="in" filter="checkerboard(across)">
                                      <p:cBhvr>
                                        <p:cTn id="32" dur="500"/>
                                        <p:tgtEl>
                                          <p:spTgt spid="144391"/>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nodeType="clickEffect">
                                  <p:stCondLst>
                                    <p:cond delay="0"/>
                                  </p:stCondLst>
                                  <p:childTnLst>
                                    <p:set>
                                      <p:cBhvr>
                                        <p:cTn id="36" dur="1" fill="hold">
                                          <p:stCondLst>
                                            <p:cond delay="0"/>
                                          </p:stCondLst>
                                        </p:cTn>
                                        <p:tgtEl>
                                          <p:spTgt spid="144392"/>
                                        </p:tgtEl>
                                        <p:attrNameLst>
                                          <p:attrName>style.visibility</p:attrName>
                                        </p:attrNameLst>
                                      </p:cBhvr>
                                      <p:to>
                                        <p:strVal val="visible"/>
                                      </p:to>
                                    </p:set>
                                    <p:animEffect transition="in" filter="checkerboard(across)">
                                      <p:cBhvr>
                                        <p:cTn id="37" dur="500"/>
                                        <p:tgtEl>
                                          <p:spTgt spid="144392"/>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grpId="0" nodeType="clickEffect">
                                  <p:stCondLst>
                                    <p:cond delay="0"/>
                                  </p:stCondLst>
                                  <p:childTnLst>
                                    <p:set>
                                      <p:cBhvr>
                                        <p:cTn id="41" dur="1" fill="hold">
                                          <p:stCondLst>
                                            <p:cond delay="0"/>
                                          </p:stCondLst>
                                        </p:cTn>
                                        <p:tgtEl>
                                          <p:spTgt spid="144393"/>
                                        </p:tgtEl>
                                        <p:attrNameLst>
                                          <p:attrName>style.visibility</p:attrName>
                                        </p:attrNameLst>
                                      </p:cBhvr>
                                      <p:to>
                                        <p:strVal val="visible"/>
                                      </p:to>
                                    </p:set>
                                    <p:animEffect transition="in" filter="checkerboard(across)">
                                      <p:cBhvr>
                                        <p:cTn id="42" dur="500"/>
                                        <p:tgtEl>
                                          <p:spTgt spid="144393"/>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4" presetClass="entr" presetSubtype="16" fill="hold" nodeType="clickEffect">
                                  <p:stCondLst>
                                    <p:cond delay="0"/>
                                  </p:stCondLst>
                                  <p:childTnLst>
                                    <p:set>
                                      <p:cBhvr>
                                        <p:cTn id="46" dur="1" fill="hold">
                                          <p:stCondLst>
                                            <p:cond delay="0"/>
                                          </p:stCondLst>
                                        </p:cTn>
                                        <p:tgtEl>
                                          <p:spTgt spid="144394"/>
                                        </p:tgtEl>
                                        <p:attrNameLst>
                                          <p:attrName>style.visibility</p:attrName>
                                        </p:attrNameLst>
                                      </p:cBhvr>
                                      <p:to>
                                        <p:strVal val="visible"/>
                                      </p:to>
                                    </p:set>
                                    <p:animEffect transition="in" filter="box(in)">
                                      <p:cBhvr>
                                        <p:cTn id="47" dur="2000"/>
                                        <p:tgtEl>
                                          <p:spTgt spid="144394"/>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grpId="0" nodeType="clickEffect">
                                  <p:stCondLst>
                                    <p:cond delay="0"/>
                                  </p:stCondLst>
                                  <p:childTnLst>
                                    <p:set>
                                      <p:cBhvr>
                                        <p:cTn id="51" dur="1" fill="hold">
                                          <p:stCondLst>
                                            <p:cond delay="0"/>
                                          </p:stCondLst>
                                        </p:cTn>
                                        <p:tgtEl>
                                          <p:spTgt spid="144397"/>
                                        </p:tgtEl>
                                        <p:attrNameLst>
                                          <p:attrName>style.visibility</p:attrName>
                                        </p:attrNameLst>
                                      </p:cBhvr>
                                      <p:to>
                                        <p:strVal val="visible"/>
                                      </p:to>
                                    </p:set>
                                    <p:animEffect transition="in" filter="checkerboard(across)">
                                      <p:cBhvr>
                                        <p:cTn id="52" dur="500"/>
                                        <p:tgtEl>
                                          <p:spTgt spid="144397"/>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5" presetClass="entr" presetSubtype="10" fill="hold" grpId="0" nodeType="clickEffect">
                                  <p:stCondLst>
                                    <p:cond delay="0"/>
                                  </p:stCondLst>
                                  <p:childTnLst>
                                    <p:set>
                                      <p:cBhvr>
                                        <p:cTn id="56" dur="1" fill="hold">
                                          <p:stCondLst>
                                            <p:cond delay="0"/>
                                          </p:stCondLst>
                                        </p:cTn>
                                        <p:tgtEl>
                                          <p:spTgt spid="144398"/>
                                        </p:tgtEl>
                                        <p:attrNameLst>
                                          <p:attrName>style.visibility</p:attrName>
                                        </p:attrNameLst>
                                      </p:cBhvr>
                                      <p:to>
                                        <p:strVal val="visible"/>
                                      </p:to>
                                    </p:set>
                                    <p:animEffect transition="in" filter="checkerboard(across)">
                                      <p:cBhvr>
                                        <p:cTn id="57" dur="500"/>
                                        <p:tgtEl>
                                          <p:spTgt spid="144398"/>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2" presetClass="entr" presetSubtype="1" fill="hold" grpId="0" nodeType="clickEffect">
                                  <p:stCondLst>
                                    <p:cond delay="0"/>
                                  </p:stCondLst>
                                  <p:childTnLst>
                                    <p:set>
                                      <p:cBhvr>
                                        <p:cTn id="61" dur="1" fill="hold">
                                          <p:stCondLst>
                                            <p:cond delay="0"/>
                                          </p:stCondLst>
                                        </p:cTn>
                                        <p:tgtEl>
                                          <p:spTgt spid="144399"/>
                                        </p:tgtEl>
                                        <p:attrNameLst>
                                          <p:attrName>style.visibility</p:attrName>
                                        </p:attrNameLst>
                                      </p:cBhvr>
                                      <p:to>
                                        <p:strVal val="visible"/>
                                      </p:to>
                                    </p:set>
                                    <p:animEffect transition="in" filter="wipe(up)">
                                      <p:cBhvr>
                                        <p:cTn id="62" dur="500"/>
                                        <p:tgtEl>
                                          <p:spTgt spid="144399"/>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21" presetClass="entr" presetSubtype="4" fill="hold" nodeType="clickEffect">
                                  <p:stCondLst>
                                    <p:cond delay="0"/>
                                  </p:stCondLst>
                                  <p:childTnLst>
                                    <p:set>
                                      <p:cBhvr>
                                        <p:cTn id="66" dur="1" fill="hold">
                                          <p:stCondLst>
                                            <p:cond delay="0"/>
                                          </p:stCondLst>
                                        </p:cTn>
                                        <p:tgtEl>
                                          <p:spTgt spid="144406"/>
                                        </p:tgtEl>
                                        <p:attrNameLst>
                                          <p:attrName>style.visibility</p:attrName>
                                        </p:attrNameLst>
                                      </p:cBhvr>
                                      <p:to>
                                        <p:strVal val="visible"/>
                                      </p:to>
                                    </p:set>
                                    <p:animEffect transition="in" filter="wheel(4)">
                                      <p:cBhvr>
                                        <p:cTn id="67" dur="2000"/>
                                        <p:tgtEl>
                                          <p:spTgt spid="144406"/>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21" presetClass="entr" presetSubtype="4" fill="hold" nodeType="clickEffect">
                                  <p:stCondLst>
                                    <p:cond delay="0"/>
                                  </p:stCondLst>
                                  <p:childTnLst>
                                    <p:set>
                                      <p:cBhvr>
                                        <p:cTn id="71" dur="1" fill="hold">
                                          <p:stCondLst>
                                            <p:cond delay="0"/>
                                          </p:stCondLst>
                                        </p:cTn>
                                        <p:tgtEl>
                                          <p:spTgt spid="144400"/>
                                        </p:tgtEl>
                                        <p:attrNameLst>
                                          <p:attrName>style.visibility</p:attrName>
                                        </p:attrNameLst>
                                      </p:cBhvr>
                                      <p:to>
                                        <p:strVal val="visible"/>
                                      </p:to>
                                    </p:set>
                                    <p:animEffect transition="in" filter="wheel(4)">
                                      <p:cBhvr>
                                        <p:cTn id="72" dur="2000"/>
                                        <p:tgtEl>
                                          <p:spTgt spid="144400"/>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5" presetClass="entr" presetSubtype="10" fill="hold" grpId="0" nodeType="clickEffect">
                                  <p:stCondLst>
                                    <p:cond delay="0"/>
                                  </p:stCondLst>
                                  <p:childTnLst>
                                    <p:set>
                                      <p:cBhvr>
                                        <p:cTn id="76" dur="1" fill="hold">
                                          <p:stCondLst>
                                            <p:cond delay="0"/>
                                          </p:stCondLst>
                                        </p:cTn>
                                        <p:tgtEl>
                                          <p:spTgt spid="144404"/>
                                        </p:tgtEl>
                                        <p:attrNameLst>
                                          <p:attrName>style.visibility</p:attrName>
                                        </p:attrNameLst>
                                      </p:cBhvr>
                                      <p:to>
                                        <p:strVal val="visible"/>
                                      </p:to>
                                    </p:set>
                                    <p:animEffect transition="in" filter="checkerboard(across)">
                                      <p:cBhvr>
                                        <p:cTn id="77" dur="500"/>
                                        <p:tgtEl>
                                          <p:spTgt spid="1444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4386" grpId="0" build="p" autoUpdateAnimBg="0"/>
      <p:bldP spid="144387" grpId="0" autoUpdateAnimBg="0"/>
      <p:bldP spid="144388" grpId="0" autoUpdateAnimBg="0"/>
      <p:bldP spid="144390" grpId="0" autoUpdateAnimBg="0"/>
      <p:bldP spid="144391" grpId="0" autoUpdateAnimBg="0"/>
      <p:bldP spid="144393" grpId="0" autoUpdateAnimBg="0"/>
      <p:bldP spid="144397" grpId="0" autoUpdateAnimBg="0"/>
      <p:bldP spid="144398" grpId="0" autoUpdateAnimBg="0"/>
      <p:bldP spid="144399" grpId="0" autoUpdateAnimBg="0"/>
      <p:bldP spid="144404" grpId="0" autoUpdateAnimBg="0"/>
    </p:bldLst>
  </p:timing>
</p:sld>
</file>

<file path=ppt/slides/slide9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45410" name="Rectangle 2"/>
          <p:cNvSpPr>
            <a:spLocks noGrp="1" noChangeArrowheads="1"/>
          </p:cNvSpPr>
          <p:nvPr>
            <p:ph type="body" sz="half" idx="1"/>
          </p:nvPr>
        </p:nvSpPr>
        <p:spPr>
          <a:xfrm>
            <a:off x="357188" y="571500"/>
            <a:ext cx="6858000" cy="838200"/>
          </a:xfrm>
        </p:spPr>
        <p:txBody>
          <a:bodyPr/>
          <a:lstStyle/>
          <a:p>
            <a:pPr algn="just"/>
            <a:r>
              <a:rPr lang="en-US" sz="2800">
                <a:solidFill>
                  <a:srgbClr val="006600"/>
                </a:solidFill>
              </a:rPr>
              <a:t>3.5.3. Trạng thái ứng suất tổng quát.</a:t>
            </a:r>
          </a:p>
          <a:p>
            <a:endParaRPr lang="en-US" sz="2800">
              <a:solidFill>
                <a:srgbClr val="006600"/>
              </a:solidFill>
            </a:endParaRPr>
          </a:p>
        </p:txBody>
      </p:sp>
      <p:graphicFrame>
        <p:nvGraphicFramePr>
          <p:cNvPr id="145411" name="Object 3"/>
          <p:cNvGraphicFramePr>
            <a:graphicFrameLocks noChangeAspect="1"/>
          </p:cNvGraphicFramePr>
          <p:nvPr/>
        </p:nvGraphicFramePr>
        <p:xfrm>
          <a:off x="571500" y="1533525"/>
          <a:ext cx="8991600" cy="1446213"/>
        </p:xfrm>
        <a:graphic>
          <a:graphicData uri="http://schemas.openxmlformats.org/presentationml/2006/ole">
            <mc:AlternateContent xmlns:mc="http://schemas.openxmlformats.org/markup-compatibility/2006">
              <mc:Choice xmlns:v="urn:schemas-microsoft-com:vml" Requires="v">
                <p:oleObj spid="_x0000_s145417" name="Document" r:id="rId3" imgW="5274360" imgH="658440" progId="Word.Document.8">
                  <p:embed/>
                </p:oleObj>
              </mc:Choice>
              <mc:Fallback>
                <p:oleObj name="Document" r:id="rId3" imgW="5274360" imgH="658440" progId="Word.Document.8">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1500" y="1533525"/>
                        <a:ext cx="8991600" cy="14462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45412" name="Object 4"/>
          <p:cNvGraphicFramePr>
            <a:graphicFrameLocks noChangeAspect="1"/>
          </p:cNvGraphicFramePr>
          <p:nvPr/>
        </p:nvGraphicFramePr>
        <p:xfrm>
          <a:off x="357188" y="2998788"/>
          <a:ext cx="10596562" cy="1028700"/>
        </p:xfrm>
        <a:graphic>
          <a:graphicData uri="http://schemas.openxmlformats.org/presentationml/2006/ole">
            <mc:AlternateContent xmlns:mc="http://schemas.openxmlformats.org/markup-compatibility/2006">
              <mc:Choice xmlns:v="urn:schemas-microsoft-com:vml" Requires="v">
                <p:oleObj spid="_x0000_s145418" name="Document" r:id="rId5" imgW="5274360" imgH="444600" progId="Word.Document.8">
                  <p:embed/>
                </p:oleObj>
              </mc:Choice>
              <mc:Fallback>
                <p:oleObj name="Document" r:id="rId5" imgW="5274360" imgH="444600" progId="Word.Document.8">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57188" y="2998788"/>
                        <a:ext cx="10596562" cy="1028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45413" name="Text Box 5"/>
          <p:cNvSpPr txBox="1">
            <a:spLocks noChangeArrowheads="1"/>
          </p:cNvSpPr>
          <p:nvPr/>
        </p:nvSpPr>
        <p:spPr bwMode="auto">
          <a:xfrm>
            <a:off x="7413625" y="4205288"/>
            <a:ext cx="121443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(3. 10)</a:t>
            </a:r>
          </a:p>
        </p:txBody>
      </p:sp>
      <p:graphicFrame>
        <p:nvGraphicFramePr>
          <p:cNvPr id="145414" name="Object 6"/>
          <p:cNvGraphicFramePr>
            <a:graphicFrameLocks noChangeAspect="1"/>
          </p:cNvGraphicFramePr>
          <p:nvPr/>
        </p:nvGraphicFramePr>
        <p:xfrm>
          <a:off x="1066800" y="4745038"/>
          <a:ext cx="6172200" cy="1198562"/>
        </p:xfrm>
        <a:graphic>
          <a:graphicData uri="http://schemas.openxmlformats.org/presentationml/2006/ole">
            <mc:AlternateContent xmlns:mc="http://schemas.openxmlformats.org/markup-compatibility/2006">
              <mc:Choice xmlns:v="urn:schemas-microsoft-com:vml" Requires="v">
                <p:oleObj spid="_x0000_s145419" name="Document" r:id="rId7" imgW="3083400" imgH="504720" progId="Word.Document.8">
                  <p:embed/>
                </p:oleObj>
              </mc:Choice>
              <mc:Fallback>
                <p:oleObj name="Document" r:id="rId7" imgW="3083400" imgH="504720" progId="Word.Document.8">
                  <p:embed/>
                  <p:pic>
                    <p:nvPicPr>
                      <p:cNvPr id="0" name="Object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66800" y="4745038"/>
                        <a:ext cx="6172200" cy="1198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45415" name="Text Box 7"/>
          <p:cNvSpPr txBox="1">
            <a:spLocks noChangeArrowheads="1"/>
          </p:cNvSpPr>
          <p:nvPr/>
        </p:nvSpPr>
        <p:spPr bwMode="auto">
          <a:xfrm>
            <a:off x="7458075" y="5043488"/>
            <a:ext cx="121443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(3. 11)</a:t>
            </a:r>
          </a:p>
        </p:txBody>
      </p:sp>
      <p:sp>
        <p:nvSpPr>
          <p:cNvPr id="145416" name="Text Box 8"/>
          <p:cNvSpPr txBox="1">
            <a:spLocks noChangeArrowheads="1"/>
          </p:cNvSpPr>
          <p:nvPr/>
        </p:nvSpPr>
        <p:spPr bwMode="auto">
          <a:xfrm>
            <a:off x="517525" y="38496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45410">
                                            <p:txEl>
                                              <p:pRg st="0" end="0"/>
                                            </p:txEl>
                                          </p:spTgt>
                                        </p:tgtEl>
                                        <p:attrNameLst>
                                          <p:attrName>style.visibility</p:attrName>
                                        </p:attrNameLst>
                                      </p:cBhvr>
                                      <p:to>
                                        <p:strVal val="visible"/>
                                      </p:to>
                                    </p:set>
                                    <p:animEffect transition="in" filter="checkerboard(across)">
                                      <p:cBhvr>
                                        <p:cTn id="7" dur="500"/>
                                        <p:tgtEl>
                                          <p:spTgt spid="145410">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145411"/>
                                        </p:tgtEl>
                                        <p:attrNameLst>
                                          <p:attrName>style.visibility</p:attrName>
                                        </p:attrNameLst>
                                      </p:cBhvr>
                                      <p:to>
                                        <p:strVal val="visible"/>
                                      </p:to>
                                    </p:set>
                                    <p:animEffect transition="in" filter="checkerboard(across)">
                                      <p:cBhvr>
                                        <p:cTn id="12" dur="500"/>
                                        <p:tgtEl>
                                          <p:spTgt spid="14541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145412"/>
                                        </p:tgtEl>
                                        <p:attrNameLst>
                                          <p:attrName>style.visibility</p:attrName>
                                        </p:attrNameLst>
                                      </p:cBhvr>
                                      <p:to>
                                        <p:strVal val="visible"/>
                                      </p:to>
                                    </p:set>
                                    <p:animEffect transition="in" filter="checkerboard(across)">
                                      <p:cBhvr>
                                        <p:cTn id="17" dur="500"/>
                                        <p:tgtEl>
                                          <p:spTgt spid="14541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145413"/>
                                        </p:tgtEl>
                                        <p:attrNameLst>
                                          <p:attrName>style.visibility</p:attrName>
                                        </p:attrNameLst>
                                      </p:cBhvr>
                                      <p:to>
                                        <p:strVal val="visible"/>
                                      </p:to>
                                    </p:set>
                                    <p:animEffect transition="in" filter="checkerboard(across)">
                                      <p:cBhvr>
                                        <p:cTn id="22" dur="500"/>
                                        <p:tgtEl>
                                          <p:spTgt spid="14541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nodeType="clickEffect">
                                  <p:stCondLst>
                                    <p:cond delay="0"/>
                                  </p:stCondLst>
                                  <p:childTnLst>
                                    <p:set>
                                      <p:cBhvr>
                                        <p:cTn id="26" dur="1" fill="hold">
                                          <p:stCondLst>
                                            <p:cond delay="0"/>
                                          </p:stCondLst>
                                        </p:cTn>
                                        <p:tgtEl>
                                          <p:spTgt spid="145414"/>
                                        </p:tgtEl>
                                        <p:attrNameLst>
                                          <p:attrName>style.visibility</p:attrName>
                                        </p:attrNameLst>
                                      </p:cBhvr>
                                      <p:to>
                                        <p:strVal val="visible"/>
                                      </p:to>
                                    </p:set>
                                    <p:animEffect transition="in" filter="checkerboard(across)">
                                      <p:cBhvr>
                                        <p:cTn id="27" dur="500"/>
                                        <p:tgtEl>
                                          <p:spTgt spid="14541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145415"/>
                                        </p:tgtEl>
                                        <p:attrNameLst>
                                          <p:attrName>style.visibility</p:attrName>
                                        </p:attrNameLst>
                                      </p:cBhvr>
                                      <p:to>
                                        <p:strVal val="visible"/>
                                      </p:to>
                                    </p:set>
                                    <p:animEffect transition="in" filter="checkerboard(across)">
                                      <p:cBhvr>
                                        <p:cTn id="32" dur="500"/>
                                        <p:tgtEl>
                                          <p:spTgt spid="1454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5410" grpId="0" build="p" autoUpdateAnimBg="0"/>
      <p:bldP spid="145413" grpId="0" autoUpdateAnimBg="0"/>
      <p:bldP spid="145415" grpId="0" autoUpdateAnimBg="0"/>
    </p:bldLst>
  </p:timing>
</p:sld>
</file>

<file path=ppt/slides/slide9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46434" name="Text Box 2"/>
          <p:cNvSpPr txBox="1">
            <a:spLocks noChangeArrowheads="1"/>
          </p:cNvSpPr>
          <p:nvPr/>
        </p:nvSpPr>
        <p:spPr bwMode="auto">
          <a:xfrm>
            <a:off x="433388" y="228600"/>
            <a:ext cx="7824787"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6600"/>
                </a:solidFill>
              </a:rPr>
              <a:t>          Biến dạng thể tích tương đối θ</a:t>
            </a:r>
            <a:r>
              <a:rPr lang="en-US" sz="2800" i="1">
                <a:solidFill>
                  <a:srgbClr val="000000"/>
                </a:solidFill>
              </a:rPr>
              <a:t>.</a:t>
            </a:r>
            <a:r>
              <a:rPr lang="en-US" sz="2800">
                <a:solidFill>
                  <a:srgbClr val="000000"/>
                </a:solidFill>
              </a:rPr>
              <a:t> </a:t>
            </a:r>
          </a:p>
          <a:p>
            <a:pPr algn="l"/>
            <a:r>
              <a:rPr lang="en-US" sz="2800">
                <a:solidFill>
                  <a:srgbClr val="000000"/>
                </a:solidFill>
              </a:rPr>
              <a:t>Trước bi</a:t>
            </a:r>
            <a:r>
              <a:rPr lang="en-US" sz="2800"/>
              <a:t>ến dạng</a:t>
            </a:r>
            <a:r>
              <a:rPr lang="en-US" sz="2800">
                <a:solidFill>
                  <a:srgbClr val="000000"/>
                </a:solidFill>
              </a:rPr>
              <a:t>: </a:t>
            </a:r>
            <a:r>
              <a:rPr lang="en-US" sz="2800">
                <a:solidFill>
                  <a:srgbClr val="0000FF"/>
                </a:solidFill>
              </a:rPr>
              <a:t>dx,dy,dz,   dv = dxdydz</a:t>
            </a:r>
            <a:r>
              <a:rPr lang="en-US" sz="2800">
                <a:solidFill>
                  <a:srgbClr val="000000"/>
                </a:solidFill>
              </a:rPr>
              <a:t>.</a:t>
            </a:r>
            <a:r>
              <a:rPr lang="en-US" sz="2800"/>
              <a:t> </a:t>
            </a:r>
          </a:p>
        </p:txBody>
      </p:sp>
      <p:graphicFrame>
        <p:nvGraphicFramePr>
          <p:cNvPr id="146435" name="Object 3"/>
          <p:cNvGraphicFramePr>
            <a:graphicFrameLocks noChangeAspect="1"/>
          </p:cNvGraphicFramePr>
          <p:nvPr/>
        </p:nvGraphicFramePr>
        <p:xfrm>
          <a:off x="1204913" y="1014413"/>
          <a:ext cx="6796087" cy="2373312"/>
        </p:xfrm>
        <a:graphic>
          <a:graphicData uri="http://schemas.openxmlformats.org/presentationml/2006/ole">
            <mc:AlternateContent xmlns:mc="http://schemas.openxmlformats.org/markup-compatibility/2006">
              <mc:Choice xmlns:v="urn:schemas-microsoft-com:vml" Requires="v">
                <p:oleObj spid="_x0000_s146454" name="Document" r:id="rId3" imgW="2332939" imgH="766572" progId="Word.Document.8">
                  <p:embed/>
                </p:oleObj>
              </mc:Choice>
              <mc:Fallback>
                <p:oleObj name="Document" r:id="rId3" imgW="2332939" imgH="766572" progId="Word.Document.8">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04913" y="1014413"/>
                        <a:ext cx="6796087" cy="2373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46436" name="Text Box 4"/>
          <p:cNvSpPr txBox="1">
            <a:spLocks noChangeArrowheads="1"/>
          </p:cNvSpPr>
          <p:nvPr/>
        </p:nvSpPr>
        <p:spPr bwMode="auto">
          <a:xfrm>
            <a:off x="454025" y="1185863"/>
            <a:ext cx="258127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Sau biến dạng:</a:t>
            </a:r>
          </a:p>
        </p:txBody>
      </p:sp>
      <p:sp>
        <p:nvSpPr>
          <p:cNvPr id="146437" name="Rectangle 5"/>
          <p:cNvSpPr>
            <a:spLocks noChangeArrowheads="1"/>
          </p:cNvSpPr>
          <p:nvPr/>
        </p:nvSpPr>
        <p:spPr bwMode="auto">
          <a:xfrm>
            <a:off x="0" y="3276600"/>
            <a:ext cx="91440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1400">
                <a:solidFill>
                  <a:srgbClr val="000000"/>
                </a:solidFill>
                <a:latin typeface=".VnBook-Antiqua" pitchFamily="34" charset="0"/>
                <a:cs typeface="Times New Roman" pitchFamily="18" charset="0"/>
              </a:rPr>
              <a:t>.	</a:t>
            </a:r>
            <a:r>
              <a:rPr lang="en-US" sz="1400">
                <a:latin typeface="Times New Roman" pitchFamily="18" charset="0"/>
                <a:cs typeface="Times New Roman" pitchFamily="18" charset="0"/>
              </a:rPr>
              <a:t> </a:t>
            </a:r>
            <a:endParaRPr lang="en-US">
              <a:latin typeface="Times New Roman" pitchFamily="18" charset="0"/>
              <a:cs typeface="Times New Roman" pitchFamily="18" charset="0"/>
            </a:endParaRPr>
          </a:p>
        </p:txBody>
      </p:sp>
      <p:graphicFrame>
        <p:nvGraphicFramePr>
          <p:cNvPr id="146438" name="Object 6"/>
          <p:cNvGraphicFramePr>
            <a:graphicFrameLocks noChangeAspect="1"/>
          </p:cNvGraphicFramePr>
          <p:nvPr/>
        </p:nvGraphicFramePr>
        <p:xfrm>
          <a:off x="2133600" y="4003675"/>
          <a:ext cx="2895600" cy="723900"/>
        </p:xfrm>
        <a:graphic>
          <a:graphicData uri="http://schemas.openxmlformats.org/presentationml/2006/ole">
            <mc:AlternateContent xmlns:mc="http://schemas.openxmlformats.org/markup-compatibility/2006">
              <mc:Choice xmlns:v="urn:schemas-microsoft-com:vml" Requires="v">
                <p:oleObj spid="_x0000_s146455" name="Equation" r:id="rId5" imgW="1180588" imgH="266584" progId="Equation.3">
                  <p:embed/>
                </p:oleObj>
              </mc:Choice>
              <mc:Fallback>
                <p:oleObj name="Equation" r:id="rId5" imgW="1180588" imgH="266584" progId="Equation.3">
                  <p:embed/>
                  <p:pic>
                    <p:nvPicPr>
                      <p:cNvPr id="0"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33600" y="4003675"/>
                        <a:ext cx="2895600" cy="7239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46439" name="Text Box 7"/>
          <p:cNvSpPr txBox="1">
            <a:spLocks noChangeArrowheads="1"/>
          </p:cNvSpPr>
          <p:nvPr/>
        </p:nvSpPr>
        <p:spPr bwMode="auto">
          <a:xfrm>
            <a:off x="7721600" y="4090988"/>
            <a:ext cx="121443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(3. 12)</a:t>
            </a:r>
          </a:p>
        </p:txBody>
      </p:sp>
      <p:graphicFrame>
        <p:nvGraphicFramePr>
          <p:cNvPr id="146440" name="Object 8"/>
          <p:cNvGraphicFramePr>
            <a:graphicFrameLocks noChangeAspect="1"/>
          </p:cNvGraphicFramePr>
          <p:nvPr/>
        </p:nvGraphicFramePr>
        <p:xfrm>
          <a:off x="2768600" y="4627563"/>
          <a:ext cx="5156200" cy="1422400"/>
        </p:xfrm>
        <a:graphic>
          <a:graphicData uri="http://schemas.openxmlformats.org/presentationml/2006/ole">
            <mc:AlternateContent xmlns:mc="http://schemas.openxmlformats.org/markup-compatibility/2006">
              <mc:Choice xmlns:v="urn:schemas-microsoft-com:vml" Requires="v">
                <p:oleObj spid="_x0000_s146456" name="Document" r:id="rId7" imgW="2181240" imgH="641520" progId="Word.Document.8">
                  <p:embed/>
                </p:oleObj>
              </mc:Choice>
              <mc:Fallback>
                <p:oleObj name="Document" r:id="rId7" imgW="2181240" imgH="641520" progId="Word.Document.8">
                  <p:embed/>
                  <p:pic>
                    <p:nvPicPr>
                      <p:cNvPr id="0" name="Object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68600" y="4627563"/>
                        <a:ext cx="5156200" cy="1422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146441" name="Group 9"/>
          <p:cNvGrpSpPr>
            <a:grpSpLocks/>
          </p:cNvGrpSpPr>
          <p:nvPr/>
        </p:nvGrpSpPr>
        <p:grpSpPr bwMode="auto">
          <a:xfrm>
            <a:off x="371475" y="4868863"/>
            <a:ext cx="2211388" cy="519112"/>
            <a:chOff x="234" y="3175"/>
            <a:chExt cx="1393" cy="327"/>
          </a:xfrm>
        </p:grpSpPr>
        <p:sp>
          <p:nvSpPr>
            <p:cNvPr id="146442" name="Text Box 10"/>
            <p:cNvSpPr txBox="1">
              <a:spLocks noChangeArrowheads="1"/>
            </p:cNvSpPr>
            <p:nvPr/>
          </p:nvSpPr>
          <p:spPr bwMode="auto">
            <a:xfrm>
              <a:off x="234" y="3175"/>
              <a:ext cx="95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 (3. 10)</a:t>
              </a:r>
            </a:p>
          </p:txBody>
        </p:sp>
        <p:sp>
          <p:nvSpPr>
            <p:cNvPr id="146443" name="Line 11"/>
            <p:cNvSpPr>
              <a:spLocks noChangeShapeType="1"/>
            </p:cNvSpPr>
            <p:nvPr/>
          </p:nvSpPr>
          <p:spPr bwMode="auto">
            <a:xfrm>
              <a:off x="1195" y="3356"/>
              <a:ext cx="432" cy="0"/>
            </a:xfrm>
            <a:prstGeom prst="line">
              <a:avLst/>
            </a:prstGeom>
            <a:noFill/>
            <a:ln w="9525">
              <a:solidFill>
                <a:schemeClr val="tx1"/>
              </a:solidFill>
              <a:round/>
              <a:headEnd/>
              <a:tailEnd type="stealth"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46444" name="Text Box 12"/>
          <p:cNvSpPr txBox="1">
            <a:spLocks noChangeArrowheads="1"/>
          </p:cNvSpPr>
          <p:nvPr/>
        </p:nvSpPr>
        <p:spPr bwMode="auto">
          <a:xfrm>
            <a:off x="7747000" y="4911725"/>
            <a:ext cx="1214438"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(3. 13)</a:t>
            </a:r>
          </a:p>
        </p:txBody>
      </p:sp>
      <p:sp>
        <p:nvSpPr>
          <p:cNvPr id="146445" name="Line 13"/>
          <p:cNvSpPr>
            <a:spLocks noChangeShapeType="1"/>
          </p:cNvSpPr>
          <p:nvPr/>
        </p:nvSpPr>
        <p:spPr bwMode="auto">
          <a:xfrm>
            <a:off x="3479800" y="6388100"/>
            <a:ext cx="457200" cy="0"/>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8000"/>
                </a:solidFill>
                <a:round/>
                <a:headEnd/>
                <a:tailEnd type="stealth" w="sm"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6446" name="Text Box 14"/>
          <p:cNvSpPr txBox="1">
            <a:spLocks noChangeArrowheads="1"/>
          </p:cNvSpPr>
          <p:nvPr/>
        </p:nvSpPr>
        <p:spPr bwMode="auto">
          <a:xfrm>
            <a:off x="4913313" y="5662613"/>
            <a:ext cx="425767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8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006600"/>
                </a:solidFill>
              </a:rPr>
              <a:t>định luật Húc tổng quát</a:t>
            </a:r>
            <a:r>
              <a:rPr lang="en-US" sz="2800"/>
              <a:t>.</a:t>
            </a:r>
          </a:p>
        </p:txBody>
      </p:sp>
      <p:grpSp>
        <p:nvGrpSpPr>
          <p:cNvPr id="146447" name="Group 15"/>
          <p:cNvGrpSpPr>
            <a:grpSpLocks/>
          </p:cNvGrpSpPr>
          <p:nvPr/>
        </p:nvGrpSpPr>
        <p:grpSpPr bwMode="auto">
          <a:xfrm>
            <a:off x="330200" y="5629275"/>
            <a:ext cx="4198938" cy="519113"/>
            <a:chOff x="208" y="3546"/>
            <a:chExt cx="2645" cy="327"/>
          </a:xfrm>
        </p:grpSpPr>
        <p:sp>
          <p:nvSpPr>
            <p:cNvPr id="146448" name="Text Box 16"/>
            <p:cNvSpPr txBox="1">
              <a:spLocks noChangeArrowheads="1"/>
            </p:cNvSpPr>
            <p:nvPr/>
          </p:nvSpPr>
          <p:spPr bwMode="auto">
            <a:xfrm>
              <a:off x="208" y="3546"/>
              <a:ext cx="237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8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(3. 10), (3. 11), (3. 13) </a:t>
              </a:r>
            </a:p>
          </p:txBody>
        </p:sp>
        <p:sp>
          <p:nvSpPr>
            <p:cNvPr id="146449" name="Line 17"/>
            <p:cNvSpPr>
              <a:spLocks noChangeShapeType="1"/>
            </p:cNvSpPr>
            <p:nvPr/>
          </p:nvSpPr>
          <p:spPr bwMode="auto">
            <a:xfrm>
              <a:off x="2517" y="3717"/>
              <a:ext cx="336" cy="0"/>
            </a:xfrm>
            <a:prstGeom prst="line">
              <a:avLst/>
            </a:prstGeom>
            <a:noFill/>
            <a:ln w="9525">
              <a:solidFill>
                <a:schemeClr val="tx1"/>
              </a:solidFill>
              <a:round/>
              <a:headEnd/>
              <a:tailEnd type="stealth"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46450" name="Text Box 18"/>
          <p:cNvSpPr txBox="1">
            <a:spLocks noChangeArrowheads="1"/>
          </p:cNvSpPr>
          <p:nvPr/>
        </p:nvSpPr>
        <p:spPr bwMode="auto">
          <a:xfrm>
            <a:off x="517525" y="38496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146451" name="Object 19"/>
          <p:cNvGraphicFramePr>
            <a:graphicFrameLocks noChangeAspect="1"/>
          </p:cNvGraphicFramePr>
          <p:nvPr>
            <p:ph sz="half" idx="2"/>
          </p:nvPr>
        </p:nvGraphicFramePr>
        <p:xfrm>
          <a:off x="857250" y="2895600"/>
          <a:ext cx="7493000" cy="1103313"/>
        </p:xfrm>
        <a:graphic>
          <a:graphicData uri="http://schemas.openxmlformats.org/presentationml/2006/ole">
            <mc:AlternateContent xmlns:mc="http://schemas.openxmlformats.org/markup-compatibility/2006">
              <mc:Choice xmlns:v="urn:schemas-microsoft-com:vml" Requires="v">
                <p:oleObj spid="_x0000_s146457" name="Equation" r:id="rId9" imgW="3022560" imgH="444240" progId="Equation.3">
                  <p:embed/>
                </p:oleObj>
              </mc:Choice>
              <mc:Fallback>
                <p:oleObj name="Equation" r:id="rId9" imgW="3022560" imgH="444240" progId="Equation.3">
                  <p:embed/>
                  <p:pic>
                    <p:nvPicPr>
                      <p:cNvPr id="0" name="Object 1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57250" y="2895600"/>
                        <a:ext cx="7493000" cy="11033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46452" name="Text Box 20"/>
          <p:cNvSpPr txBox="1">
            <a:spLocks noChangeArrowheads="1"/>
          </p:cNvSpPr>
          <p:nvPr/>
        </p:nvSpPr>
        <p:spPr bwMode="auto">
          <a:xfrm>
            <a:off x="1279525" y="17922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146453" name="Object 21"/>
          <p:cNvGraphicFramePr>
            <a:graphicFrameLocks noChangeAspect="1"/>
          </p:cNvGraphicFramePr>
          <p:nvPr>
            <p:ph sz="half" idx="1"/>
          </p:nvPr>
        </p:nvGraphicFramePr>
        <p:xfrm>
          <a:off x="1114425" y="1704975"/>
          <a:ext cx="6324600" cy="785813"/>
        </p:xfrm>
        <a:graphic>
          <a:graphicData uri="http://schemas.openxmlformats.org/presentationml/2006/ole">
            <mc:AlternateContent xmlns:mc="http://schemas.openxmlformats.org/markup-compatibility/2006">
              <mc:Choice xmlns:v="urn:schemas-microsoft-com:vml" Requires="v">
                <p:oleObj spid="_x0000_s146458" name="Equation" r:id="rId11" imgW="2044440" imgH="253800" progId="Equation.3">
                  <p:embed/>
                </p:oleObj>
              </mc:Choice>
              <mc:Fallback>
                <p:oleObj name="Equation" r:id="rId11" imgW="2044440" imgH="253800" progId="Equation.3">
                  <p:embed/>
                  <p:pic>
                    <p:nvPicPr>
                      <p:cNvPr id="0" name="Object 2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114425" y="1704975"/>
                        <a:ext cx="6324600" cy="7858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46434"/>
                                        </p:tgtEl>
                                        <p:attrNameLst>
                                          <p:attrName>style.visibility</p:attrName>
                                        </p:attrNameLst>
                                      </p:cBhvr>
                                      <p:to>
                                        <p:strVal val="visible"/>
                                      </p:to>
                                    </p:set>
                                    <p:animEffect transition="in" filter="checkerboard(across)">
                                      <p:cBhvr>
                                        <p:cTn id="7" dur="500"/>
                                        <p:tgtEl>
                                          <p:spTgt spid="14643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146436"/>
                                        </p:tgtEl>
                                        <p:attrNameLst>
                                          <p:attrName>style.visibility</p:attrName>
                                        </p:attrNameLst>
                                      </p:cBhvr>
                                      <p:to>
                                        <p:strVal val="visible"/>
                                      </p:to>
                                    </p:set>
                                    <p:animEffect transition="in" filter="checkerboard(across)">
                                      <p:cBhvr>
                                        <p:cTn id="12" dur="500"/>
                                        <p:tgtEl>
                                          <p:spTgt spid="14643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146453"/>
                                        </p:tgtEl>
                                        <p:attrNameLst>
                                          <p:attrName>style.visibility</p:attrName>
                                        </p:attrNameLst>
                                      </p:cBhvr>
                                      <p:to>
                                        <p:strVal val="visible"/>
                                      </p:to>
                                    </p:set>
                                    <p:animEffect transition="in" filter="wheel(4)">
                                      <p:cBhvr>
                                        <p:cTn id="17" dur="2000"/>
                                        <p:tgtEl>
                                          <p:spTgt spid="14645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146435"/>
                                        </p:tgtEl>
                                        <p:attrNameLst>
                                          <p:attrName>style.visibility</p:attrName>
                                        </p:attrNameLst>
                                      </p:cBhvr>
                                      <p:to>
                                        <p:strVal val="visible"/>
                                      </p:to>
                                    </p:set>
                                    <p:animEffect transition="in" filter="checkerboard(across)">
                                      <p:cBhvr>
                                        <p:cTn id="22" dur="500"/>
                                        <p:tgtEl>
                                          <p:spTgt spid="146435"/>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146451"/>
                                        </p:tgtEl>
                                        <p:attrNameLst>
                                          <p:attrName>style.visibility</p:attrName>
                                        </p:attrNameLst>
                                      </p:cBhvr>
                                      <p:to>
                                        <p:strVal val="visible"/>
                                      </p:to>
                                    </p:set>
                                    <p:animEffect transition="in" filter="wheel(4)">
                                      <p:cBhvr>
                                        <p:cTn id="27" dur="2000"/>
                                        <p:tgtEl>
                                          <p:spTgt spid="146451"/>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nodeType="clickEffect">
                                  <p:stCondLst>
                                    <p:cond delay="0"/>
                                  </p:stCondLst>
                                  <p:childTnLst>
                                    <p:set>
                                      <p:cBhvr>
                                        <p:cTn id="31" dur="1" fill="hold">
                                          <p:stCondLst>
                                            <p:cond delay="0"/>
                                          </p:stCondLst>
                                        </p:cTn>
                                        <p:tgtEl>
                                          <p:spTgt spid="146438"/>
                                        </p:tgtEl>
                                        <p:attrNameLst>
                                          <p:attrName>style.visibility</p:attrName>
                                        </p:attrNameLst>
                                      </p:cBhvr>
                                      <p:to>
                                        <p:strVal val="visible"/>
                                      </p:to>
                                    </p:set>
                                    <p:animEffect transition="in" filter="checkerboard(across)">
                                      <p:cBhvr>
                                        <p:cTn id="32" dur="500"/>
                                        <p:tgtEl>
                                          <p:spTgt spid="146438"/>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146439"/>
                                        </p:tgtEl>
                                        <p:attrNameLst>
                                          <p:attrName>style.visibility</p:attrName>
                                        </p:attrNameLst>
                                      </p:cBhvr>
                                      <p:to>
                                        <p:strVal val="visible"/>
                                      </p:to>
                                    </p:set>
                                    <p:animEffect transition="in" filter="checkerboard(across)">
                                      <p:cBhvr>
                                        <p:cTn id="37" dur="500"/>
                                        <p:tgtEl>
                                          <p:spTgt spid="146439"/>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nodeType="clickEffect">
                                  <p:stCondLst>
                                    <p:cond delay="0"/>
                                  </p:stCondLst>
                                  <p:childTnLst>
                                    <p:set>
                                      <p:cBhvr>
                                        <p:cTn id="41" dur="1" fill="hold">
                                          <p:stCondLst>
                                            <p:cond delay="0"/>
                                          </p:stCondLst>
                                        </p:cTn>
                                        <p:tgtEl>
                                          <p:spTgt spid="146441"/>
                                        </p:tgtEl>
                                        <p:attrNameLst>
                                          <p:attrName>style.visibility</p:attrName>
                                        </p:attrNameLst>
                                      </p:cBhvr>
                                      <p:to>
                                        <p:strVal val="visible"/>
                                      </p:to>
                                    </p:set>
                                    <p:animEffect transition="in" filter="wheel(4)">
                                      <p:cBhvr>
                                        <p:cTn id="42" dur="2000"/>
                                        <p:tgtEl>
                                          <p:spTgt spid="146441"/>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nodeType="clickEffect">
                                  <p:stCondLst>
                                    <p:cond delay="0"/>
                                  </p:stCondLst>
                                  <p:childTnLst>
                                    <p:set>
                                      <p:cBhvr>
                                        <p:cTn id="46" dur="1" fill="hold">
                                          <p:stCondLst>
                                            <p:cond delay="0"/>
                                          </p:stCondLst>
                                        </p:cTn>
                                        <p:tgtEl>
                                          <p:spTgt spid="146440"/>
                                        </p:tgtEl>
                                        <p:attrNameLst>
                                          <p:attrName>style.visibility</p:attrName>
                                        </p:attrNameLst>
                                      </p:cBhvr>
                                      <p:to>
                                        <p:strVal val="visible"/>
                                      </p:to>
                                    </p:set>
                                    <p:animEffect transition="in" filter="checkerboard(across)">
                                      <p:cBhvr>
                                        <p:cTn id="47" dur="500"/>
                                        <p:tgtEl>
                                          <p:spTgt spid="146440"/>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grpId="0" nodeType="clickEffect">
                                  <p:stCondLst>
                                    <p:cond delay="0"/>
                                  </p:stCondLst>
                                  <p:childTnLst>
                                    <p:set>
                                      <p:cBhvr>
                                        <p:cTn id="51" dur="1" fill="hold">
                                          <p:stCondLst>
                                            <p:cond delay="0"/>
                                          </p:stCondLst>
                                        </p:cTn>
                                        <p:tgtEl>
                                          <p:spTgt spid="146444"/>
                                        </p:tgtEl>
                                        <p:attrNameLst>
                                          <p:attrName>style.visibility</p:attrName>
                                        </p:attrNameLst>
                                      </p:cBhvr>
                                      <p:to>
                                        <p:strVal val="visible"/>
                                      </p:to>
                                    </p:set>
                                    <p:animEffect transition="in" filter="checkerboard(across)">
                                      <p:cBhvr>
                                        <p:cTn id="52" dur="500"/>
                                        <p:tgtEl>
                                          <p:spTgt spid="146444"/>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4" presetClass="entr" presetSubtype="16" fill="hold" nodeType="clickEffect">
                                  <p:stCondLst>
                                    <p:cond delay="0"/>
                                  </p:stCondLst>
                                  <p:childTnLst>
                                    <p:set>
                                      <p:cBhvr>
                                        <p:cTn id="56" dur="1" fill="hold">
                                          <p:stCondLst>
                                            <p:cond delay="0"/>
                                          </p:stCondLst>
                                        </p:cTn>
                                        <p:tgtEl>
                                          <p:spTgt spid="146447"/>
                                        </p:tgtEl>
                                        <p:attrNameLst>
                                          <p:attrName>style.visibility</p:attrName>
                                        </p:attrNameLst>
                                      </p:cBhvr>
                                      <p:to>
                                        <p:strVal val="visible"/>
                                      </p:to>
                                    </p:set>
                                    <p:animEffect transition="in" filter="box(in)">
                                      <p:cBhvr>
                                        <p:cTn id="57" dur="2000"/>
                                        <p:tgtEl>
                                          <p:spTgt spid="146447"/>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1" presetClass="entr" presetSubtype="4" fill="hold" grpId="0" nodeType="clickEffect">
                                  <p:stCondLst>
                                    <p:cond delay="0"/>
                                  </p:stCondLst>
                                  <p:childTnLst>
                                    <p:set>
                                      <p:cBhvr>
                                        <p:cTn id="61" dur="1" fill="hold">
                                          <p:stCondLst>
                                            <p:cond delay="0"/>
                                          </p:stCondLst>
                                        </p:cTn>
                                        <p:tgtEl>
                                          <p:spTgt spid="146446"/>
                                        </p:tgtEl>
                                        <p:attrNameLst>
                                          <p:attrName>style.visibility</p:attrName>
                                        </p:attrNameLst>
                                      </p:cBhvr>
                                      <p:to>
                                        <p:strVal val="visible"/>
                                      </p:to>
                                    </p:set>
                                    <p:animEffect transition="in" filter="wheel(4)">
                                      <p:cBhvr>
                                        <p:cTn id="62" dur="2000"/>
                                        <p:tgtEl>
                                          <p:spTgt spid="1464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6434" grpId="0" autoUpdateAnimBg="0"/>
      <p:bldP spid="146436" grpId="0" autoUpdateAnimBg="0"/>
      <p:bldP spid="146439" grpId="0" autoUpdateAnimBg="0"/>
      <p:bldP spid="146444" grpId="0" autoUpdateAnimBg="0"/>
      <p:bldP spid="146446" grpId="0"/>
    </p:bldLst>
  </p:timing>
</p:sld>
</file>

<file path=ppt/slides/slide9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47458" name="Rectangle 2"/>
          <p:cNvSpPr>
            <a:spLocks noGrp="1" noChangeArrowheads="1"/>
          </p:cNvSpPr>
          <p:nvPr>
            <p:ph type="body" idx="1"/>
          </p:nvPr>
        </p:nvSpPr>
        <p:spPr>
          <a:xfrm>
            <a:off x="38100" y="76200"/>
            <a:ext cx="7772400" cy="533400"/>
          </a:xfrm>
          <a:noFill/>
          <a:ln/>
        </p:spPr>
        <p:txBody>
          <a:bodyPr/>
          <a:lstStyle/>
          <a:p>
            <a:r>
              <a:rPr lang="en-US" sz="2800" b="1">
                <a:solidFill>
                  <a:srgbClr val="800000"/>
                </a:solidFill>
              </a:rPr>
              <a:t>3.6. Thế năng biến dạng đàn hồi</a:t>
            </a:r>
            <a:r>
              <a:rPr lang="en-US" sz="2800">
                <a:solidFill>
                  <a:srgbClr val="800000"/>
                </a:solidFill>
              </a:rPr>
              <a:t>. </a:t>
            </a:r>
          </a:p>
        </p:txBody>
      </p:sp>
      <p:sp>
        <p:nvSpPr>
          <p:cNvPr id="147459" name="Text Box 3"/>
          <p:cNvSpPr txBox="1">
            <a:spLocks noChangeArrowheads="1"/>
          </p:cNvSpPr>
          <p:nvPr/>
        </p:nvSpPr>
        <p:spPr bwMode="auto">
          <a:xfrm>
            <a:off x="342900" y="506413"/>
            <a:ext cx="5011738"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Thế năng riêng biến dạng đàn</a:t>
            </a:r>
          </a:p>
          <a:p>
            <a:pPr algn="l"/>
            <a:r>
              <a:rPr lang="en-US" sz="2800">
                <a:solidFill>
                  <a:srgbClr val="000000"/>
                </a:solidFill>
              </a:rPr>
              <a:t> hồi ( trạng thái ứng suất đơn):</a:t>
            </a:r>
            <a:endParaRPr lang="en-US" sz="2800"/>
          </a:p>
        </p:txBody>
      </p:sp>
      <p:graphicFrame>
        <p:nvGraphicFramePr>
          <p:cNvPr id="147460" name="Object 4"/>
          <p:cNvGraphicFramePr>
            <a:graphicFrameLocks noChangeAspect="1"/>
          </p:cNvGraphicFramePr>
          <p:nvPr/>
        </p:nvGraphicFramePr>
        <p:xfrm>
          <a:off x="6019800" y="203200"/>
          <a:ext cx="1860550" cy="1122363"/>
        </p:xfrm>
        <a:graphic>
          <a:graphicData uri="http://schemas.openxmlformats.org/presentationml/2006/ole">
            <mc:AlternateContent xmlns:mc="http://schemas.openxmlformats.org/markup-compatibility/2006">
              <mc:Choice xmlns:v="urn:schemas-microsoft-com:vml" Requires="v">
                <p:oleObj spid="_x0000_s147552" name="Document" r:id="rId3" imgW="524520" imgH="444600" progId="Word.Document.8">
                  <p:embed/>
                </p:oleObj>
              </mc:Choice>
              <mc:Fallback>
                <p:oleObj name="Document" r:id="rId3" imgW="524520" imgH="444600" progId="Word.Document.8">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19800" y="203200"/>
                        <a:ext cx="1860550" cy="1122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147461" name="Group 5"/>
          <p:cNvGrpSpPr>
            <a:grpSpLocks/>
          </p:cNvGrpSpPr>
          <p:nvPr/>
        </p:nvGrpSpPr>
        <p:grpSpPr bwMode="auto">
          <a:xfrm>
            <a:off x="223838" y="1322388"/>
            <a:ext cx="5737225" cy="973137"/>
            <a:chOff x="222" y="731"/>
            <a:chExt cx="3614" cy="613"/>
          </a:xfrm>
        </p:grpSpPr>
        <p:graphicFrame>
          <p:nvGraphicFramePr>
            <p:cNvPr id="147462" name="Object 6"/>
            <p:cNvGraphicFramePr>
              <a:graphicFrameLocks noChangeAspect="1"/>
            </p:cNvGraphicFramePr>
            <p:nvPr/>
          </p:nvGraphicFramePr>
          <p:xfrm>
            <a:off x="2256" y="942"/>
            <a:ext cx="1580" cy="402"/>
          </p:xfrm>
          <a:graphic>
            <a:graphicData uri="http://schemas.openxmlformats.org/presentationml/2006/ole">
              <mc:AlternateContent xmlns:mc="http://schemas.openxmlformats.org/markup-compatibility/2006">
                <mc:Choice xmlns:v="urn:schemas-microsoft-com:vml" Requires="v">
                  <p:oleObj spid="_x0000_s147553" name="Document" r:id="rId5" imgW="1040760" imgH="279000" progId="Word.Document.8">
                    <p:embed/>
                  </p:oleObj>
                </mc:Choice>
                <mc:Fallback>
                  <p:oleObj name="Document" r:id="rId5" imgW="1040760" imgH="279000" progId="Word.Document.8">
                    <p:embed/>
                    <p:pic>
                      <p:nvPicPr>
                        <p:cNvPr id="0"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256" y="942"/>
                          <a:ext cx="1580" cy="4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47463" name="Text Box 7"/>
            <p:cNvSpPr txBox="1">
              <a:spLocks noChangeArrowheads="1"/>
            </p:cNvSpPr>
            <p:nvPr/>
          </p:nvSpPr>
          <p:spPr bwMode="auto">
            <a:xfrm>
              <a:off x="222" y="731"/>
              <a:ext cx="2920" cy="5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Trạng thái ứng suất khối với</a:t>
              </a:r>
            </a:p>
            <a:p>
              <a:pPr algn="l"/>
              <a:r>
                <a:rPr lang="en-US" sz="2800"/>
                <a:t> các ứng suất chính</a:t>
              </a:r>
            </a:p>
          </p:txBody>
        </p:sp>
      </p:grpSp>
      <p:graphicFrame>
        <p:nvGraphicFramePr>
          <p:cNvPr id="147464" name="Object 8"/>
          <p:cNvGraphicFramePr>
            <a:graphicFrameLocks noChangeAspect="1"/>
          </p:cNvGraphicFramePr>
          <p:nvPr/>
        </p:nvGraphicFramePr>
        <p:xfrm>
          <a:off x="5562600" y="1441450"/>
          <a:ext cx="3276600" cy="965200"/>
        </p:xfrm>
        <a:graphic>
          <a:graphicData uri="http://schemas.openxmlformats.org/presentationml/2006/ole">
            <mc:AlternateContent xmlns:mc="http://schemas.openxmlformats.org/markup-compatibility/2006">
              <mc:Choice xmlns:v="urn:schemas-microsoft-com:vml" Requires="v">
                <p:oleObj spid="_x0000_s147554" name="Document" r:id="rId7" imgW="1772280" imgH="444600" progId="Word.Document.8">
                  <p:embed/>
                </p:oleObj>
              </mc:Choice>
              <mc:Fallback>
                <p:oleObj name="Document" r:id="rId7" imgW="1772280" imgH="444600" progId="Word.Document.8">
                  <p:embed/>
                  <p:pic>
                    <p:nvPicPr>
                      <p:cNvPr id="0" name="Object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562600" y="1441450"/>
                        <a:ext cx="3276600" cy="965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147465" name="Group 9"/>
          <p:cNvGrpSpPr>
            <a:grpSpLocks/>
          </p:cNvGrpSpPr>
          <p:nvPr/>
        </p:nvGrpSpPr>
        <p:grpSpPr bwMode="auto">
          <a:xfrm>
            <a:off x="319088" y="2216150"/>
            <a:ext cx="7834312" cy="604838"/>
            <a:chOff x="201" y="1468"/>
            <a:chExt cx="4935" cy="381"/>
          </a:xfrm>
        </p:grpSpPr>
        <p:graphicFrame>
          <p:nvGraphicFramePr>
            <p:cNvPr id="147466" name="Object 10"/>
            <p:cNvGraphicFramePr>
              <a:graphicFrameLocks noChangeAspect="1"/>
            </p:cNvGraphicFramePr>
            <p:nvPr/>
          </p:nvGraphicFramePr>
          <p:xfrm>
            <a:off x="201" y="1468"/>
            <a:ext cx="1104" cy="368"/>
          </p:xfrm>
          <a:graphic>
            <a:graphicData uri="http://schemas.openxmlformats.org/presentationml/2006/ole">
              <mc:AlternateContent xmlns:mc="http://schemas.openxmlformats.org/markup-compatibility/2006">
                <mc:Choice xmlns:v="urn:schemas-microsoft-com:vml" Requires="v">
                  <p:oleObj spid="_x0000_s147555" name="Equation" r:id="rId9" imgW="927000" imgH="330120" progId="Equation.3">
                    <p:embed/>
                  </p:oleObj>
                </mc:Choice>
                <mc:Fallback>
                  <p:oleObj name="Equation" r:id="rId9" imgW="927000" imgH="330120" progId="Equation.3">
                    <p:embed/>
                    <p:pic>
                      <p:nvPicPr>
                        <p:cNvPr id="0" name="Object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01" y="1468"/>
                          <a:ext cx="1104" cy="3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47467" name="Text Box 11"/>
            <p:cNvSpPr txBox="1">
              <a:spLocks noChangeArrowheads="1"/>
            </p:cNvSpPr>
            <p:nvPr/>
          </p:nvSpPr>
          <p:spPr bwMode="auto">
            <a:xfrm>
              <a:off x="1370" y="1522"/>
              <a:ext cx="322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xác định theo công thức (3. 10)</a:t>
              </a:r>
            </a:p>
          </p:txBody>
        </p:sp>
        <p:sp>
          <p:nvSpPr>
            <p:cNvPr id="147468" name="Line 12"/>
            <p:cNvSpPr>
              <a:spLocks noChangeShapeType="1"/>
            </p:cNvSpPr>
            <p:nvPr/>
          </p:nvSpPr>
          <p:spPr bwMode="auto">
            <a:xfrm>
              <a:off x="4800" y="1688"/>
              <a:ext cx="336" cy="0"/>
            </a:xfrm>
            <a:prstGeom prst="line">
              <a:avLst/>
            </a:prstGeom>
            <a:noFill/>
            <a:ln w="9525">
              <a:solidFill>
                <a:schemeClr val="tx1"/>
              </a:solidFill>
              <a:round/>
              <a:headEnd/>
              <a:tailEnd type="stealth"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47469" name="Group 13"/>
          <p:cNvGrpSpPr>
            <a:grpSpLocks/>
          </p:cNvGrpSpPr>
          <p:nvPr/>
        </p:nvGrpSpPr>
        <p:grpSpPr bwMode="auto">
          <a:xfrm>
            <a:off x="609600" y="2590800"/>
            <a:ext cx="9753600" cy="950913"/>
            <a:chOff x="396" y="1830"/>
            <a:chExt cx="6144" cy="599"/>
          </a:xfrm>
        </p:grpSpPr>
        <p:graphicFrame>
          <p:nvGraphicFramePr>
            <p:cNvPr id="147470" name="Object 14"/>
            <p:cNvGraphicFramePr>
              <a:graphicFrameLocks noChangeAspect="1"/>
            </p:cNvGraphicFramePr>
            <p:nvPr/>
          </p:nvGraphicFramePr>
          <p:xfrm>
            <a:off x="396" y="1830"/>
            <a:ext cx="6144" cy="599"/>
          </p:xfrm>
          <a:graphic>
            <a:graphicData uri="http://schemas.openxmlformats.org/presentationml/2006/ole">
              <mc:AlternateContent xmlns:mc="http://schemas.openxmlformats.org/markup-compatibility/2006">
                <mc:Choice xmlns:v="urn:schemas-microsoft-com:vml" Requires="v">
                  <p:oleObj spid="_x0000_s147556" name="Document" r:id="rId11" imgW="5274360" imgH="444600" progId="Word.Document.8">
                    <p:embed/>
                  </p:oleObj>
                </mc:Choice>
                <mc:Fallback>
                  <p:oleObj name="Document" r:id="rId11" imgW="5274360" imgH="444600" progId="Word.Document.8">
                    <p:embed/>
                    <p:pic>
                      <p:nvPicPr>
                        <p:cNvPr id="0" name="Object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96" y="1830"/>
                          <a:ext cx="6144" cy="5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47471" name="Text Box 15"/>
            <p:cNvSpPr txBox="1">
              <a:spLocks noChangeArrowheads="1"/>
            </p:cNvSpPr>
            <p:nvPr/>
          </p:nvSpPr>
          <p:spPr bwMode="auto">
            <a:xfrm>
              <a:off x="4790" y="1983"/>
              <a:ext cx="7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(3. 14)</a:t>
              </a:r>
            </a:p>
          </p:txBody>
        </p:sp>
      </p:grpSp>
      <p:graphicFrame>
        <p:nvGraphicFramePr>
          <p:cNvPr id="147472" name="Object 16"/>
          <p:cNvGraphicFramePr>
            <a:graphicFrameLocks noChangeAspect="1"/>
          </p:cNvGraphicFramePr>
          <p:nvPr/>
        </p:nvGraphicFramePr>
        <p:xfrm>
          <a:off x="2466975" y="5791200"/>
          <a:ext cx="3552825" cy="952500"/>
        </p:xfrm>
        <a:graphic>
          <a:graphicData uri="http://schemas.openxmlformats.org/presentationml/2006/ole">
            <mc:AlternateContent xmlns:mc="http://schemas.openxmlformats.org/markup-compatibility/2006">
              <mc:Choice xmlns:v="urn:schemas-microsoft-com:vml" Requires="v">
                <p:oleObj spid="_x0000_s147557" name="Document" r:id="rId13" imgW="1600920" imgH="457200" progId="Word.Document.8">
                  <p:embed/>
                </p:oleObj>
              </mc:Choice>
              <mc:Fallback>
                <p:oleObj name="Document" r:id="rId13" imgW="1600920" imgH="457200" progId="Word.Document.8">
                  <p:embed/>
                  <p:pic>
                    <p:nvPicPr>
                      <p:cNvPr id="0" name="Object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466975" y="5791200"/>
                        <a:ext cx="3552825" cy="952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47473" name="AutoShape 17"/>
          <p:cNvSpPr>
            <a:spLocks noChangeAspect="1" noChangeArrowheads="1" noTextEdit="1"/>
          </p:cNvSpPr>
          <p:nvPr/>
        </p:nvSpPr>
        <p:spPr bwMode="auto">
          <a:xfrm>
            <a:off x="609600" y="7162800"/>
            <a:ext cx="8763000" cy="2743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47474" name="Rectangle 18"/>
          <p:cNvSpPr>
            <a:spLocks noChangeArrowheads="1"/>
          </p:cNvSpPr>
          <p:nvPr/>
        </p:nvSpPr>
        <p:spPr bwMode="auto">
          <a:xfrm>
            <a:off x="5675313" y="5027613"/>
            <a:ext cx="727075" cy="557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47475" name="Rectangle 19"/>
          <p:cNvSpPr>
            <a:spLocks noChangeArrowheads="1"/>
          </p:cNvSpPr>
          <p:nvPr/>
        </p:nvSpPr>
        <p:spPr bwMode="auto">
          <a:xfrm>
            <a:off x="2522538" y="5105400"/>
            <a:ext cx="728662" cy="557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147476" name="Group 20"/>
          <p:cNvGrpSpPr>
            <a:grpSpLocks/>
          </p:cNvGrpSpPr>
          <p:nvPr/>
        </p:nvGrpSpPr>
        <p:grpSpPr bwMode="auto">
          <a:xfrm>
            <a:off x="441325" y="3422650"/>
            <a:ext cx="2633663" cy="2522538"/>
            <a:chOff x="278" y="2156"/>
            <a:chExt cx="1659" cy="1589"/>
          </a:xfrm>
        </p:grpSpPr>
        <p:sp>
          <p:nvSpPr>
            <p:cNvPr id="147477" name="Rectangle 21"/>
            <p:cNvSpPr>
              <a:spLocks noChangeArrowheads="1"/>
            </p:cNvSpPr>
            <p:nvPr/>
          </p:nvSpPr>
          <p:spPr bwMode="auto">
            <a:xfrm>
              <a:off x="384" y="2211"/>
              <a:ext cx="44"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 </a:t>
              </a:r>
              <a:endParaRPr lang="en-US" sz="2800"/>
            </a:p>
          </p:txBody>
        </p:sp>
        <p:sp>
          <p:nvSpPr>
            <p:cNvPr id="147478" name="Text Box 22"/>
            <p:cNvSpPr txBox="1">
              <a:spLocks noChangeArrowheads="1"/>
            </p:cNvSpPr>
            <p:nvPr/>
          </p:nvSpPr>
          <p:spPr bwMode="auto">
            <a:xfrm>
              <a:off x="278" y="2168"/>
              <a:ext cx="30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a/</a:t>
              </a:r>
            </a:p>
          </p:txBody>
        </p:sp>
        <p:sp>
          <p:nvSpPr>
            <p:cNvPr id="147479" name="Rectangle 23"/>
            <p:cNvSpPr>
              <a:spLocks noChangeArrowheads="1"/>
            </p:cNvSpPr>
            <p:nvPr/>
          </p:nvSpPr>
          <p:spPr bwMode="auto">
            <a:xfrm>
              <a:off x="396" y="2846"/>
              <a:ext cx="819" cy="830"/>
            </a:xfrm>
            <a:prstGeom prst="rect">
              <a:avLst/>
            </a:prstGeom>
            <a:noFill/>
            <a:ln w="33401" cap="rnd">
              <a:solidFill>
                <a:schemeClr val="tx1"/>
              </a:solidFill>
              <a:miter lim="800000"/>
              <a:headEnd/>
              <a:tailEnd/>
            </a:ln>
            <a:extLst>
              <a:ext uri="{909E8E84-426E-40DD-AFC4-6F175D3DCCD1}">
                <a14:hiddenFill xmlns:a14="http://schemas.microsoft.com/office/drawing/2010/main">
                  <a:solidFill>
                    <a:srgbClr val="A79589"/>
                  </a:solidFill>
                </a14:hiddenFill>
              </a:ext>
            </a:extLst>
          </p:spPr>
          <p:txBody>
            <a:bodyPr/>
            <a:lstStyle/>
            <a:p>
              <a:endParaRPr lang="en-US"/>
            </a:p>
          </p:txBody>
        </p:sp>
        <p:sp>
          <p:nvSpPr>
            <p:cNvPr id="147480" name="Line 24"/>
            <p:cNvSpPr>
              <a:spLocks noChangeShapeType="1"/>
            </p:cNvSpPr>
            <p:nvPr/>
          </p:nvSpPr>
          <p:spPr bwMode="auto">
            <a:xfrm flipV="1">
              <a:off x="396" y="2536"/>
              <a:ext cx="410" cy="310"/>
            </a:xfrm>
            <a:prstGeom prst="line">
              <a:avLst/>
            </a:prstGeom>
            <a:noFill/>
            <a:ln w="33338">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7481" name="Line 25"/>
            <p:cNvSpPr>
              <a:spLocks noChangeShapeType="1"/>
            </p:cNvSpPr>
            <p:nvPr/>
          </p:nvSpPr>
          <p:spPr bwMode="auto">
            <a:xfrm>
              <a:off x="806" y="2536"/>
              <a:ext cx="819" cy="1"/>
            </a:xfrm>
            <a:prstGeom prst="line">
              <a:avLst/>
            </a:prstGeom>
            <a:noFill/>
            <a:ln w="33338">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7482" name="Line 26"/>
            <p:cNvSpPr>
              <a:spLocks noChangeShapeType="1"/>
            </p:cNvSpPr>
            <p:nvPr/>
          </p:nvSpPr>
          <p:spPr bwMode="auto">
            <a:xfrm flipV="1">
              <a:off x="1215" y="2536"/>
              <a:ext cx="410" cy="310"/>
            </a:xfrm>
            <a:prstGeom prst="line">
              <a:avLst/>
            </a:prstGeom>
            <a:noFill/>
            <a:ln w="33338">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7483" name="Line 27"/>
            <p:cNvSpPr>
              <a:spLocks noChangeShapeType="1"/>
            </p:cNvSpPr>
            <p:nvPr/>
          </p:nvSpPr>
          <p:spPr bwMode="auto">
            <a:xfrm flipV="1">
              <a:off x="1215" y="3364"/>
              <a:ext cx="410" cy="310"/>
            </a:xfrm>
            <a:prstGeom prst="line">
              <a:avLst/>
            </a:prstGeom>
            <a:noFill/>
            <a:ln w="33338">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7484" name="Line 28"/>
            <p:cNvSpPr>
              <a:spLocks noChangeShapeType="1"/>
            </p:cNvSpPr>
            <p:nvPr/>
          </p:nvSpPr>
          <p:spPr bwMode="auto">
            <a:xfrm>
              <a:off x="1625" y="2536"/>
              <a:ext cx="1" cy="828"/>
            </a:xfrm>
            <a:prstGeom prst="line">
              <a:avLst/>
            </a:prstGeom>
            <a:noFill/>
            <a:ln w="33338">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7485" name="Line 29"/>
            <p:cNvSpPr>
              <a:spLocks noChangeShapeType="1"/>
            </p:cNvSpPr>
            <p:nvPr/>
          </p:nvSpPr>
          <p:spPr bwMode="auto">
            <a:xfrm>
              <a:off x="1426" y="3121"/>
              <a:ext cx="386" cy="1"/>
            </a:xfrm>
            <a:prstGeom prst="line">
              <a:avLst/>
            </a:prstGeom>
            <a:noFill/>
            <a:ln w="15875"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7486" name="Freeform 30"/>
            <p:cNvSpPr>
              <a:spLocks/>
            </p:cNvSpPr>
            <p:nvPr/>
          </p:nvSpPr>
          <p:spPr bwMode="auto">
            <a:xfrm>
              <a:off x="1772" y="3084"/>
              <a:ext cx="113" cy="75"/>
            </a:xfrm>
            <a:custGeom>
              <a:avLst/>
              <a:gdLst>
                <a:gd name="T0" fmla="*/ 0 w 113"/>
                <a:gd name="T1" fmla="*/ 75 h 75"/>
                <a:gd name="T2" fmla="*/ 113 w 113"/>
                <a:gd name="T3" fmla="*/ 38 h 75"/>
                <a:gd name="T4" fmla="*/ 0 w 113"/>
                <a:gd name="T5" fmla="*/ 0 h 75"/>
                <a:gd name="T6" fmla="*/ 37 w 113"/>
                <a:gd name="T7" fmla="*/ 38 h 75"/>
                <a:gd name="T8" fmla="*/ 0 w 113"/>
                <a:gd name="T9" fmla="*/ 75 h 75"/>
              </a:gdLst>
              <a:ahLst/>
              <a:cxnLst>
                <a:cxn ang="0">
                  <a:pos x="T0" y="T1"/>
                </a:cxn>
                <a:cxn ang="0">
                  <a:pos x="T2" y="T3"/>
                </a:cxn>
                <a:cxn ang="0">
                  <a:pos x="T4" y="T5"/>
                </a:cxn>
                <a:cxn ang="0">
                  <a:pos x="T6" y="T7"/>
                </a:cxn>
                <a:cxn ang="0">
                  <a:pos x="T8" y="T9"/>
                </a:cxn>
              </a:cxnLst>
              <a:rect l="0" t="0" r="r" b="b"/>
              <a:pathLst>
                <a:path w="113" h="75">
                  <a:moveTo>
                    <a:pt x="0" y="75"/>
                  </a:moveTo>
                  <a:lnTo>
                    <a:pt x="113" y="38"/>
                  </a:lnTo>
                  <a:lnTo>
                    <a:pt x="0" y="0"/>
                  </a:lnTo>
                  <a:lnTo>
                    <a:pt x="37" y="38"/>
                  </a:lnTo>
                  <a:lnTo>
                    <a:pt x="0" y="7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7487" name="Line 31"/>
            <p:cNvSpPr>
              <a:spLocks noChangeShapeType="1"/>
            </p:cNvSpPr>
            <p:nvPr/>
          </p:nvSpPr>
          <p:spPr bwMode="auto">
            <a:xfrm flipV="1">
              <a:off x="1007" y="2383"/>
              <a:ext cx="1" cy="340"/>
            </a:xfrm>
            <a:prstGeom prst="line">
              <a:avLst/>
            </a:prstGeom>
            <a:noFill/>
            <a:ln w="15875"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7488" name="Freeform 32"/>
            <p:cNvSpPr>
              <a:spLocks/>
            </p:cNvSpPr>
            <p:nvPr/>
          </p:nvSpPr>
          <p:spPr bwMode="auto">
            <a:xfrm>
              <a:off x="971" y="2288"/>
              <a:ext cx="75" cy="113"/>
            </a:xfrm>
            <a:custGeom>
              <a:avLst/>
              <a:gdLst>
                <a:gd name="T0" fmla="*/ 75 w 75"/>
                <a:gd name="T1" fmla="*/ 113 h 113"/>
                <a:gd name="T2" fmla="*/ 38 w 75"/>
                <a:gd name="T3" fmla="*/ 0 h 113"/>
                <a:gd name="T4" fmla="*/ 0 w 75"/>
                <a:gd name="T5" fmla="*/ 113 h 113"/>
                <a:gd name="T6" fmla="*/ 38 w 75"/>
                <a:gd name="T7" fmla="*/ 76 h 113"/>
                <a:gd name="T8" fmla="*/ 75 w 75"/>
                <a:gd name="T9" fmla="*/ 113 h 113"/>
              </a:gdLst>
              <a:ahLst/>
              <a:cxnLst>
                <a:cxn ang="0">
                  <a:pos x="T0" y="T1"/>
                </a:cxn>
                <a:cxn ang="0">
                  <a:pos x="T2" y="T3"/>
                </a:cxn>
                <a:cxn ang="0">
                  <a:pos x="T4" y="T5"/>
                </a:cxn>
                <a:cxn ang="0">
                  <a:pos x="T6" y="T7"/>
                </a:cxn>
                <a:cxn ang="0">
                  <a:pos x="T8" y="T9"/>
                </a:cxn>
              </a:cxnLst>
              <a:rect l="0" t="0" r="r" b="b"/>
              <a:pathLst>
                <a:path w="75" h="113">
                  <a:moveTo>
                    <a:pt x="75" y="113"/>
                  </a:moveTo>
                  <a:lnTo>
                    <a:pt x="38" y="0"/>
                  </a:lnTo>
                  <a:lnTo>
                    <a:pt x="0" y="113"/>
                  </a:lnTo>
                  <a:lnTo>
                    <a:pt x="38" y="76"/>
                  </a:lnTo>
                  <a:lnTo>
                    <a:pt x="75" y="1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7489" name="Line 33"/>
            <p:cNvSpPr>
              <a:spLocks noChangeShapeType="1"/>
            </p:cNvSpPr>
            <p:nvPr/>
          </p:nvSpPr>
          <p:spPr bwMode="auto">
            <a:xfrm flipH="1">
              <a:off x="541" y="3276"/>
              <a:ext cx="293" cy="301"/>
            </a:xfrm>
            <a:prstGeom prst="line">
              <a:avLst/>
            </a:prstGeom>
            <a:noFill/>
            <a:ln w="15875"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7490" name="Freeform 34"/>
            <p:cNvSpPr>
              <a:spLocks/>
            </p:cNvSpPr>
            <p:nvPr/>
          </p:nvSpPr>
          <p:spPr bwMode="auto">
            <a:xfrm>
              <a:off x="492" y="3523"/>
              <a:ext cx="105" cy="108"/>
            </a:xfrm>
            <a:custGeom>
              <a:avLst/>
              <a:gdLst>
                <a:gd name="T0" fmla="*/ 53 w 105"/>
                <a:gd name="T1" fmla="*/ 0 h 108"/>
                <a:gd name="T2" fmla="*/ 0 w 105"/>
                <a:gd name="T3" fmla="*/ 108 h 108"/>
                <a:gd name="T4" fmla="*/ 105 w 105"/>
                <a:gd name="T5" fmla="*/ 51 h 108"/>
                <a:gd name="T6" fmla="*/ 54 w 105"/>
                <a:gd name="T7" fmla="*/ 51 h 108"/>
                <a:gd name="T8" fmla="*/ 53 w 105"/>
                <a:gd name="T9" fmla="*/ 0 h 108"/>
              </a:gdLst>
              <a:ahLst/>
              <a:cxnLst>
                <a:cxn ang="0">
                  <a:pos x="T0" y="T1"/>
                </a:cxn>
                <a:cxn ang="0">
                  <a:pos x="T2" y="T3"/>
                </a:cxn>
                <a:cxn ang="0">
                  <a:pos x="T4" y="T5"/>
                </a:cxn>
                <a:cxn ang="0">
                  <a:pos x="T6" y="T7"/>
                </a:cxn>
                <a:cxn ang="0">
                  <a:pos x="T8" y="T9"/>
                </a:cxn>
              </a:cxnLst>
              <a:rect l="0" t="0" r="r" b="b"/>
              <a:pathLst>
                <a:path w="105" h="108">
                  <a:moveTo>
                    <a:pt x="53" y="0"/>
                  </a:moveTo>
                  <a:lnTo>
                    <a:pt x="0" y="108"/>
                  </a:lnTo>
                  <a:lnTo>
                    <a:pt x="105" y="51"/>
                  </a:lnTo>
                  <a:lnTo>
                    <a:pt x="54" y="51"/>
                  </a:lnTo>
                  <a:lnTo>
                    <a:pt x="5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7491" name="Rectangle 35"/>
            <p:cNvSpPr>
              <a:spLocks noChangeArrowheads="1"/>
            </p:cNvSpPr>
            <p:nvPr/>
          </p:nvSpPr>
          <p:spPr bwMode="auto">
            <a:xfrm>
              <a:off x="501" y="3394"/>
              <a:ext cx="457" cy="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47492" name="Rectangle 36"/>
            <p:cNvSpPr>
              <a:spLocks noChangeArrowheads="1"/>
            </p:cNvSpPr>
            <p:nvPr/>
          </p:nvSpPr>
          <p:spPr bwMode="auto">
            <a:xfrm>
              <a:off x="646" y="3336"/>
              <a:ext cx="242"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a:solidFill>
                    <a:srgbClr val="000000"/>
                  </a:solidFill>
                  <a:latin typeface="Times New Roman" pitchFamily="18" charset="0"/>
                </a:rPr>
                <a:t>σ</a:t>
              </a:r>
              <a:r>
                <a:rPr lang="en-US" sz="3200" b="1" baseline="-25000">
                  <a:solidFill>
                    <a:srgbClr val="000000"/>
                  </a:solidFill>
                  <a:latin typeface="Times New Roman" pitchFamily="18" charset="0"/>
                </a:rPr>
                <a:t>3</a:t>
              </a:r>
            </a:p>
          </p:txBody>
        </p:sp>
        <p:sp>
          <p:nvSpPr>
            <p:cNvPr id="147493" name="Rectangle 37"/>
            <p:cNvSpPr>
              <a:spLocks noChangeArrowheads="1"/>
            </p:cNvSpPr>
            <p:nvPr/>
          </p:nvSpPr>
          <p:spPr bwMode="auto">
            <a:xfrm>
              <a:off x="777" y="3499"/>
              <a:ext cx="44"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 </a:t>
              </a:r>
              <a:endParaRPr lang="en-US" sz="2800"/>
            </a:p>
          </p:txBody>
        </p:sp>
        <p:sp>
          <p:nvSpPr>
            <p:cNvPr id="147494" name="Rectangle 38"/>
            <p:cNvSpPr>
              <a:spLocks noChangeArrowheads="1"/>
            </p:cNvSpPr>
            <p:nvPr/>
          </p:nvSpPr>
          <p:spPr bwMode="auto">
            <a:xfrm>
              <a:off x="1695" y="3129"/>
              <a:ext cx="242"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a:solidFill>
                    <a:srgbClr val="000000"/>
                  </a:solidFill>
                  <a:latin typeface="Times New Roman" pitchFamily="18" charset="0"/>
                </a:rPr>
                <a:t>σ</a:t>
              </a:r>
              <a:r>
                <a:rPr lang="en-US" sz="3200" b="1" baseline="-25000">
                  <a:solidFill>
                    <a:srgbClr val="000000"/>
                  </a:solidFill>
                  <a:latin typeface="Times New Roman" pitchFamily="18" charset="0"/>
                </a:rPr>
                <a:t>1</a:t>
              </a:r>
            </a:p>
          </p:txBody>
        </p:sp>
        <p:sp>
          <p:nvSpPr>
            <p:cNvPr id="147495" name="Rectangle 39"/>
            <p:cNvSpPr>
              <a:spLocks noChangeArrowheads="1"/>
            </p:cNvSpPr>
            <p:nvPr/>
          </p:nvSpPr>
          <p:spPr bwMode="auto">
            <a:xfrm>
              <a:off x="1866" y="3129"/>
              <a:ext cx="44"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 </a:t>
              </a:r>
              <a:endParaRPr lang="en-US" sz="2800"/>
            </a:p>
          </p:txBody>
        </p:sp>
        <p:sp>
          <p:nvSpPr>
            <p:cNvPr id="147496" name="Rectangle 40"/>
            <p:cNvSpPr>
              <a:spLocks noChangeArrowheads="1"/>
            </p:cNvSpPr>
            <p:nvPr/>
          </p:nvSpPr>
          <p:spPr bwMode="auto">
            <a:xfrm>
              <a:off x="969" y="2156"/>
              <a:ext cx="459" cy="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47497" name="Rectangle 41"/>
            <p:cNvSpPr>
              <a:spLocks noChangeArrowheads="1"/>
            </p:cNvSpPr>
            <p:nvPr/>
          </p:nvSpPr>
          <p:spPr bwMode="auto">
            <a:xfrm>
              <a:off x="1074" y="2165"/>
              <a:ext cx="242"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a:solidFill>
                    <a:srgbClr val="000000"/>
                  </a:solidFill>
                  <a:latin typeface="Times New Roman" pitchFamily="18" charset="0"/>
                </a:rPr>
                <a:t>σ</a:t>
              </a:r>
              <a:r>
                <a:rPr lang="en-US" sz="3200" b="1" baseline="-25000">
                  <a:solidFill>
                    <a:srgbClr val="000000"/>
                  </a:solidFill>
                  <a:latin typeface="Times New Roman" pitchFamily="18" charset="0"/>
                </a:rPr>
                <a:t>2</a:t>
              </a:r>
            </a:p>
          </p:txBody>
        </p:sp>
        <p:sp>
          <p:nvSpPr>
            <p:cNvPr id="147498" name="Rectangle 42"/>
            <p:cNvSpPr>
              <a:spLocks noChangeArrowheads="1"/>
            </p:cNvSpPr>
            <p:nvPr/>
          </p:nvSpPr>
          <p:spPr bwMode="auto">
            <a:xfrm>
              <a:off x="1245" y="2261"/>
              <a:ext cx="44"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 </a:t>
              </a:r>
              <a:endParaRPr lang="en-US" sz="2800"/>
            </a:p>
          </p:txBody>
        </p:sp>
      </p:grpSp>
      <p:grpSp>
        <p:nvGrpSpPr>
          <p:cNvPr id="147499" name="Group 43"/>
          <p:cNvGrpSpPr>
            <a:grpSpLocks/>
          </p:cNvGrpSpPr>
          <p:nvPr/>
        </p:nvGrpSpPr>
        <p:grpSpPr bwMode="auto">
          <a:xfrm>
            <a:off x="2854325" y="3355975"/>
            <a:ext cx="3148013" cy="2555875"/>
            <a:chOff x="1798" y="2114"/>
            <a:chExt cx="1983" cy="1610"/>
          </a:xfrm>
        </p:grpSpPr>
        <p:sp>
          <p:nvSpPr>
            <p:cNvPr id="147500" name="Rectangle 44"/>
            <p:cNvSpPr>
              <a:spLocks noChangeArrowheads="1"/>
            </p:cNvSpPr>
            <p:nvPr/>
          </p:nvSpPr>
          <p:spPr bwMode="auto">
            <a:xfrm>
              <a:off x="1798" y="3186"/>
              <a:ext cx="459" cy="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47501" name="Rectangle 45"/>
            <p:cNvSpPr>
              <a:spLocks noChangeArrowheads="1"/>
            </p:cNvSpPr>
            <p:nvPr/>
          </p:nvSpPr>
          <p:spPr bwMode="auto">
            <a:xfrm>
              <a:off x="1855" y="3027"/>
              <a:ext cx="143"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b="1">
                  <a:solidFill>
                    <a:srgbClr val="000000"/>
                  </a:solidFill>
                  <a:latin typeface="Times New Roman" pitchFamily="18" charset="0"/>
                </a:rPr>
                <a:t> =</a:t>
              </a:r>
              <a:endParaRPr lang="en-US" sz="2800" b="1"/>
            </a:p>
          </p:txBody>
        </p:sp>
        <p:sp>
          <p:nvSpPr>
            <p:cNvPr id="147502" name="Rectangle 46"/>
            <p:cNvSpPr>
              <a:spLocks noChangeArrowheads="1"/>
            </p:cNvSpPr>
            <p:nvPr/>
          </p:nvSpPr>
          <p:spPr bwMode="auto">
            <a:xfrm>
              <a:off x="2008" y="3063"/>
              <a:ext cx="44"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 </a:t>
              </a:r>
              <a:endParaRPr lang="en-US" sz="2800"/>
            </a:p>
          </p:txBody>
        </p:sp>
        <p:sp>
          <p:nvSpPr>
            <p:cNvPr id="147503" name="Text Box 47"/>
            <p:cNvSpPr txBox="1">
              <a:spLocks noChangeArrowheads="1"/>
            </p:cNvSpPr>
            <p:nvPr/>
          </p:nvSpPr>
          <p:spPr bwMode="auto">
            <a:xfrm>
              <a:off x="2028" y="2178"/>
              <a:ext cx="30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b/</a:t>
              </a:r>
            </a:p>
          </p:txBody>
        </p:sp>
        <p:sp>
          <p:nvSpPr>
            <p:cNvPr id="147504" name="Rectangle 48"/>
            <p:cNvSpPr>
              <a:spLocks noChangeArrowheads="1"/>
            </p:cNvSpPr>
            <p:nvPr/>
          </p:nvSpPr>
          <p:spPr bwMode="auto">
            <a:xfrm>
              <a:off x="2030" y="2834"/>
              <a:ext cx="821" cy="830"/>
            </a:xfrm>
            <a:prstGeom prst="rect">
              <a:avLst/>
            </a:prstGeom>
            <a:noFill/>
            <a:ln w="33401" cap="rnd">
              <a:solidFill>
                <a:schemeClr val="tx1"/>
              </a:solidFill>
              <a:miter lim="800000"/>
              <a:headEnd/>
              <a:tailEnd/>
            </a:ln>
            <a:extLst>
              <a:ext uri="{909E8E84-426E-40DD-AFC4-6F175D3DCCD1}">
                <a14:hiddenFill xmlns:a14="http://schemas.microsoft.com/office/drawing/2010/main">
                  <a:solidFill>
                    <a:srgbClr val="A79589"/>
                  </a:solidFill>
                </a14:hiddenFill>
              </a:ext>
            </a:extLst>
          </p:spPr>
          <p:txBody>
            <a:bodyPr/>
            <a:lstStyle/>
            <a:p>
              <a:endParaRPr lang="en-US"/>
            </a:p>
          </p:txBody>
        </p:sp>
        <p:sp>
          <p:nvSpPr>
            <p:cNvPr id="147505" name="Line 49"/>
            <p:cNvSpPr>
              <a:spLocks noChangeShapeType="1"/>
            </p:cNvSpPr>
            <p:nvPr/>
          </p:nvSpPr>
          <p:spPr bwMode="auto">
            <a:xfrm flipV="1">
              <a:off x="2030" y="2524"/>
              <a:ext cx="410" cy="310"/>
            </a:xfrm>
            <a:prstGeom prst="line">
              <a:avLst/>
            </a:prstGeom>
            <a:noFill/>
            <a:ln w="33338">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7506" name="Line 50"/>
            <p:cNvSpPr>
              <a:spLocks noChangeShapeType="1"/>
            </p:cNvSpPr>
            <p:nvPr/>
          </p:nvSpPr>
          <p:spPr bwMode="auto">
            <a:xfrm>
              <a:off x="2440" y="2524"/>
              <a:ext cx="821" cy="1"/>
            </a:xfrm>
            <a:prstGeom prst="line">
              <a:avLst/>
            </a:prstGeom>
            <a:noFill/>
            <a:ln w="33338">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7507" name="Line 51"/>
            <p:cNvSpPr>
              <a:spLocks noChangeShapeType="1"/>
            </p:cNvSpPr>
            <p:nvPr/>
          </p:nvSpPr>
          <p:spPr bwMode="auto">
            <a:xfrm flipV="1">
              <a:off x="2851" y="2524"/>
              <a:ext cx="410" cy="310"/>
            </a:xfrm>
            <a:prstGeom prst="line">
              <a:avLst/>
            </a:prstGeom>
            <a:noFill/>
            <a:ln w="33338">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7508" name="Line 52"/>
            <p:cNvSpPr>
              <a:spLocks noChangeShapeType="1"/>
            </p:cNvSpPr>
            <p:nvPr/>
          </p:nvSpPr>
          <p:spPr bwMode="auto">
            <a:xfrm flipV="1">
              <a:off x="2851" y="3352"/>
              <a:ext cx="410" cy="310"/>
            </a:xfrm>
            <a:prstGeom prst="line">
              <a:avLst/>
            </a:prstGeom>
            <a:noFill/>
            <a:ln w="33338">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7509" name="Line 53"/>
            <p:cNvSpPr>
              <a:spLocks noChangeShapeType="1"/>
            </p:cNvSpPr>
            <p:nvPr/>
          </p:nvSpPr>
          <p:spPr bwMode="auto">
            <a:xfrm>
              <a:off x="3261" y="2524"/>
              <a:ext cx="1" cy="828"/>
            </a:xfrm>
            <a:prstGeom prst="line">
              <a:avLst/>
            </a:prstGeom>
            <a:noFill/>
            <a:ln w="33338">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7510" name="Line 54"/>
            <p:cNvSpPr>
              <a:spLocks noChangeShapeType="1"/>
            </p:cNvSpPr>
            <p:nvPr/>
          </p:nvSpPr>
          <p:spPr bwMode="auto">
            <a:xfrm>
              <a:off x="3071" y="3090"/>
              <a:ext cx="385" cy="1"/>
            </a:xfrm>
            <a:prstGeom prst="line">
              <a:avLst/>
            </a:prstGeom>
            <a:noFill/>
            <a:ln w="15875"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7511" name="Freeform 55"/>
            <p:cNvSpPr>
              <a:spLocks/>
            </p:cNvSpPr>
            <p:nvPr/>
          </p:nvSpPr>
          <p:spPr bwMode="auto">
            <a:xfrm>
              <a:off x="3416" y="3053"/>
              <a:ext cx="114" cy="75"/>
            </a:xfrm>
            <a:custGeom>
              <a:avLst/>
              <a:gdLst>
                <a:gd name="T0" fmla="*/ 0 w 114"/>
                <a:gd name="T1" fmla="*/ 75 h 75"/>
                <a:gd name="T2" fmla="*/ 114 w 114"/>
                <a:gd name="T3" fmla="*/ 37 h 75"/>
                <a:gd name="T4" fmla="*/ 0 w 114"/>
                <a:gd name="T5" fmla="*/ 0 h 75"/>
                <a:gd name="T6" fmla="*/ 37 w 114"/>
                <a:gd name="T7" fmla="*/ 37 h 75"/>
                <a:gd name="T8" fmla="*/ 0 w 114"/>
                <a:gd name="T9" fmla="*/ 75 h 75"/>
              </a:gdLst>
              <a:ahLst/>
              <a:cxnLst>
                <a:cxn ang="0">
                  <a:pos x="T0" y="T1"/>
                </a:cxn>
                <a:cxn ang="0">
                  <a:pos x="T2" y="T3"/>
                </a:cxn>
                <a:cxn ang="0">
                  <a:pos x="T4" y="T5"/>
                </a:cxn>
                <a:cxn ang="0">
                  <a:pos x="T6" y="T7"/>
                </a:cxn>
                <a:cxn ang="0">
                  <a:pos x="T8" y="T9"/>
                </a:cxn>
              </a:cxnLst>
              <a:rect l="0" t="0" r="r" b="b"/>
              <a:pathLst>
                <a:path w="114" h="75">
                  <a:moveTo>
                    <a:pt x="0" y="75"/>
                  </a:moveTo>
                  <a:lnTo>
                    <a:pt x="114" y="37"/>
                  </a:lnTo>
                  <a:lnTo>
                    <a:pt x="0" y="0"/>
                  </a:lnTo>
                  <a:lnTo>
                    <a:pt x="37" y="37"/>
                  </a:lnTo>
                  <a:lnTo>
                    <a:pt x="0" y="7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7512" name="Line 56"/>
            <p:cNvSpPr>
              <a:spLocks noChangeShapeType="1"/>
            </p:cNvSpPr>
            <p:nvPr/>
          </p:nvSpPr>
          <p:spPr bwMode="auto">
            <a:xfrm flipV="1">
              <a:off x="2631" y="2344"/>
              <a:ext cx="1" cy="317"/>
            </a:xfrm>
            <a:prstGeom prst="line">
              <a:avLst/>
            </a:prstGeom>
            <a:noFill/>
            <a:ln w="15875"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7513" name="Freeform 57"/>
            <p:cNvSpPr>
              <a:spLocks/>
            </p:cNvSpPr>
            <p:nvPr/>
          </p:nvSpPr>
          <p:spPr bwMode="auto">
            <a:xfrm>
              <a:off x="2594" y="2247"/>
              <a:ext cx="75" cy="114"/>
            </a:xfrm>
            <a:custGeom>
              <a:avLst/>
              <a:gdLst>
                <a:gd name="T0" fmla="*/ 75 w 75"/>
                <a:gd name="T1" fmla="*/ 114 h 114"/>
                <a:gd name="T2" fmla="*/ 38 w 75"/>
                <a:gd name="T3" fmla="*/ 0 h 114"/>
                <a:gd name="T4" fmla="*/ 0 w 75"/>
                <a:gd name="T5" fmla="*/ 114 h 114"/>
                <a:gd name="T6" fmla="*/ 38 w 75"/>
                <a:gd name="T7" fmla="*/ 78 h 114"/>
                <a:gd name="T8" fmla="*/ 75 w 75"/>
                <a:gd name="T9" fmla="*/ 114 h 114"/>
              </a:gdLst>
              <a:ahLst/>
              <a:cxnLst>
                <a:cxn ang="0">
                  <a:pos x="T0" y="T1"/>
                </a:cxn>
                <a:cxn ang="0">
                  <a:pos x="T2" y="T3"/>
                </a:cxn>
                <a:cxn ang="0">
                  <a:pos x="T4" y="T5"/>
                </a:cxn>
                <a:cxn ang="0">
                  <a:pos x="T6" y="T7"/>
                </a:cxn>
                <a:cxn ang="0">
                  <a:pos x="T8" y="T9"/>
                </a:cxn>
              </a:cxnLst>
              <a:rect l="0" t="0" r="r" b="b"/>
              <a:pathLst>
                <a:path w="75" h="114">
                  <a:moveTo>
                    <a:pt x="75" y="114"/>
                  </a:moveTo>
                  <a:lnTo>
                    <a:pt x="38" y="0"/>
                  </a:lnTo>
                  <a:lnTo>
                    <a:pt x="0" y="114"/>
                  </a:lnTo>
                  <a:lnTo>
                    <a:pt x="38" y="78"/>
                  </a:lnTo>
                  <a:lnTo>
                    <a:pt x="75" y="1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7514" name="Line 58"/>
            <p:cNvSpPr>
              <a:spLocks noChangeShapeType="1"/>
            </p:cNvSpPr>
            <p:nvPr/>
          </p:nvSpPr>
          <p:spPr bwMode="auto">
            <a:xfrm flipH="1">
              <a:off x="2158" y="3256"/>
              <a:ext cx="293" cy="299"/>
            </a:xfrm>
            <a:prstGeom prst="line">
              <a:avLst/>
            </a:prstGeom>
            <a:noFill/>
            <a:ln w="15875"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7515" name="Freeform 59"/>
            <p:cNvSpPr>
              <a:spLocks/>
            </p:cNvSpPr>
            <p:nvPr/>
          </p:nvSpPr>
          <p:spPr bwMode="auto">
            <a:xfrm>
              <a:off x="2109" y="3501"/>
              <a:ext cx="104" cy="107"/>
            </a:xfrm>
            <a:custGeom>
              <a:avLst/>
              <a:gdLst>
                <a:gd name="T0" fmla="*/ 52 w 104"/>
                <a:gd name="T1" fmla="*/ 0 h 107"/>
                <a:gd name="T2" fmla="*/ 0 w 104"/>
                <a:gd name="T3" fmla="*/ 107 h 107"/>
                <a:gd name="T4" fmla="*/ 104 w 104"/>
                <a:gd name="T5" fmla="*/ 50 h 107"/>
                <a:gd name="T6" fmla="*/ 54 w 104"/>
                <a:gd name="T7" fmla="*/ 50 h 107"/>
                <a:gd name="T8" fmla="*/ 52 w 104"/>
                <a:gd name="T9" fmla="*/ 0 h 107"/>
              </a:gdLst>
              <a:ahLst/>
              <a:cxnLst>
                <a:cxn ang="0">
                  <a:pos x="T0" y="T1"/>
                </a:cxn>
                <a:cxn ang="0">
                  <a:pos x="T2" y="T3"/>
                </a:cxn>
                <a:cxn ang="0">
                  <a:pos x="T4" y="T5"/>
                </a:cxn>
                <a:cxn ang="0">
                  <a:pos x="T6" y="T7"/>
                </a:cxn>
                <a:cxn ang="0">
                  <a:pos x="T8" y="T9"/>
                </a:cxn>
              </a:cxnLst>
              <a:rect l="0" t="0" r="r" b="b"/>
              <a:pathLst>
                <a:path w="104" h="107">
                  <a:moveTo>
                    <a:pt x="52" y="0"/>
                  </a:moveTo>
                  <a:lnTo>
                    <a:pt x="0" y="107"/>
                  </a:lnTo>
                  <a:lnTo>
                    <a:pt x="104" y="50"/>
                  </a:lnTo>
                  <a:lnTo>
                    <a:pt x="54" y="50"/>
                  </a:lnTo>
                  <a:lnTo>
                    <a:pt x="5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7516" name="Rectangle 60"/>
            <p:cNvSpPr>
              <a:spLocks noChangeArrowheads="1"/>
            </p:cNvSpPr>
            <p:nvPr/>
          </p:nvSpPr>
          <p:spPr bwMode="auto">
            <a:xfrm>
              <a:off x="3512" y="2984"/>
              <a:ext cx="143"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 +</a:t>
              </a:r>
              <a:endParaRPr lang="en-US" sz="2800"/>
            </a:p>
          </p:txBody>
        </p:sp>
        <p:sp>
          <p:nvSpPr>
            <p:cNvPr id="147517" name="Rectangle 61"/>
            <p:cNvSpPr>
              <a:spLocks noChangeArrowheads="1"/>
            </p:cNvSpPr>
            <p:nvPr/>
          </p:nvSpPr>
          <p:spPr bwMode="auto">
            <a:xfrm>
              <a:off x="3737" y="3020"/>
              <a:ext cx="44"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 </a:t>
              </a:r>
              <a:endParaRPr lang="en-US" sz="2800"/>
            </a:p>
          </p:txBody>
        </p:sp>
        <p:sp>
          <p:nvSpPr>
            <p:cNvPr id="147518" name="Rectangle 62"/>
            <p:cNvSpPr>
              <a:spLocks noChangeArrowheads="1"/>
            </p:cNvSpPr>
            <p:nvPr/>
          </p:nvSpPr>
          <p:spPr bwMode="auto">
            <a:xfrm>
              <a:off x="3177" y="2993"/>
              <a:ext cx="457" cy="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47519" name="Rectangle 63"/>
            <p:cNvSpPr>
              <a:spLocks noChangeArrowheads="1"/>
            </p:cNvSpPr>
            <p:nvPr/>
          </p:nvSpPr>
          <p:spPr bwMode="auto">
            <a:xfrm>
              <a:off x="3495" y="3096"/>
              <a:ext cx="44"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 </a:t>
              </a:r>
              <a:endParaRPr lang="en-US" sz="2800"/>
            </a:p>
          </p:txBody>
        </p:sp>
        <p:sp>
          <p:nvSpPr>
            <p:cNvPr id="147520" name="Rectangle 64"/>
            <p:cNvSpPr>
              <a:spLocks noChangeArrowheads="1"/>
            </p:cNvSpPr>
            <p:nvPr/>
          </p:nvSpPr>
          <p:spPr bwMode="auto">
            <a:xfrm>
              <a:off x="2135" y="3373"/>
              <a:ext cx="459" cy="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47521" name="Rectangle 65"/>
            <p:cNvSpPr>
              <a:spLocks noChangeArrowheads="1"/>
            </p:cNvSpPr>
            <p:nvPr/>
          </p:nvSpPr>
          <p:spPr bwMode="auto">
            <a:xfrm>
              <a:off x="2264" y="3333"/>
              <a:ext cx="307"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a:solidFill>
                    <a:srgbClr val="000000"/>
                  </a:solidFill>
                  <a:latin typeface="Times New Roman" pitchFamily="18" charset="0"/>
                </a:rPr>
                <a:t>σ</a:t>
              </a:r>
              <a:r>
                <a:rPr lang="en-US" sz="3200" b="1" baseline="-25000">
                  <a:solidFill>
                    <a:srgbClr val="000000"/>
                  </a:solidFill>
                  <a:latin typeface="Times New Roman" pitchFamily="18" charset="0"/>
                </a:rPr>
                <a:t>tb</a:t>
              </a:r>
            </a:p>
          </p:txBody>
        </p:sp>
        <p:sp>
          <p:nvSpPr>
            <p:cNvPr id="147522" name="Rectangle 66"/>
            <p:cNvSpPr>
              <a:spLocks noChangeArrowheads="1"/>
            </p:cNvSpPr>
            <p:nvPr/>
          </p:nvSpPr>
          <p:spPr bwMode="auto">
            <a:xfrm>
              <a:off x="2453" y="3477"/>
              <a:ext cx="44"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 </a:t>
              </a:r>
              <a:endParaRPr lang="en-US" sz="2800"/>
            </a:p>
          </p:txBody>
        </p:sp>
        <p:sp>
          <p:nvSpPr>
            <p:cNvPr id="147523" name="Rectangle 67"/>
            <p:cNvSpPr>
              <a:spLocks noChangeArrowheads="1"/>
            </p:cNvSpPr>
            <p:nvPr/>
          </p:nvSpPr>
          <p:spPr bwMode="auto">
            <a:xfrm>
              <a:off x="2603" y="2114"/>
              <a:ext cx="459" cy="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47524" name="Rectangle 68"/>
            <p:cNvSpPr>
              <a:spLocks noChangeArrowheads="1"/>
            </p:cNvSpPr>
            <p:nvPr/>
          </p:nvSpPr>
          <p:spPr bwMode="auto">
            <a:xfrm>
              <a:off x="3269" y="3012"/>
              <a:ext cx="307"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a:solidFill>
                    <a:srgbClr val="000000"/>
                  </a:solidFill>
                  <a:latin typeface="Times New Roman" pitchFamily="18" charset="0"/>
                </a:rPr>
                <a:t>σ</a:t>
              </a:r>
              <a:r>
                <a:rPr lang="en-US" sz="3200" b="1" baseline="-25000">
                  <a:solidFill>
                    <a:srgbClr val="000000"/>
                  </a:solidFill>
                  <a:latin typeface="Times New Roman" pitchFamily="18" charset="0"/>
                </a:rPr>
                <a:t>tb</a:t>
              </a:r>
            </a:p>
          </p:txBody>
        </p:sp>
        <p:sp>
          <p:nvSpPr>
            <p:cNvPr id="147525" name="Rectangle 69"/>
            <p:cNvSpPr>
              <a:spLocks noChangeArrowheads="1"/>
            </p:cNvSpPr>
            <p:nvPr/>
          </p:nvSpPr>
          <p:spPr bwMode="auto">
            <a:xfrm>
              <a:off x="2676" y="2148"/>
              <a:ext cx="307"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a:solidFill>
                    <a:srgbClr val="000000"/>
                  </a:solidFill>
                  <a:latin typeface="Times New Roman" pitchFamily="18" charset="0"/>
                </a:rPr>
                <a:t>σ</a:t>
              </a:r>
              <a:r>
                <a:rPr lang="en-US" sz="3200" b="1" baseline="-25000">
                  <a:solidFill>
                    <a:srgbClr val="000000"/>
                  </a:solidFill>
                  <a:latin typeface="Times New Roman" pitchFamily="18" charset="0"/>
                </a:rPr>
                <a:t>tb</a:t>
              </a:r>
            </a:p>
          </p:txBody>
        </p:sp>
      </p:grpSp>
      <p:grpSp>
        <p:nvGrpSpPr>
          <p:cNvPr id="147526" name="Group 70"/>
          <p:cNvGrpSpPr>
            <a:grpSpLocks/>
          </p:cNvGrpSpPr>
          <p:nvPr/>
        </p:nvGrpSpPr>
        <p:grpSpPr bwMode="auto">
          <a:xfrm>
            <a:off x="5638800" y="3300413"/>
            <a:ext cx="3524250" cy="2468562"/>
            <a:chOff x="3792" y="2211"/>
            <a:chExt cx="2220" cy="1555"/>
          </a:xfrm>
        </p:grpSpPr>
        <p:sp>
          <p:nvSpPr>
            <p:cNvPr id="147527" name="Text Box 71"/>
            <p:cNvSpPr txBox="1">
              <a:spLocks noChangeArrowheads="1"/>
            </p:cNvSpPr>
            <p:nvPr/>
          </p:nvSpPr>
          <p:spPr bwMode="auto">
            <a:xfrm>
              <a:off x="3792" y="2382"/>
              <a:ext cx="290"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c/</a:t>
              </a:r>
            </a:p>
          </p:txBody>
        </p:sp>
        <p:sp>
          <p:nvSpPr>
            <p:cNvPr id="147528" name="Rectangle 72"/>
            <p:cNvSpPr>
              <a:spLocks noChangeArrowheads="1"/>
            </p:cNvSpPr>
            <p:nvPr/>
          </p:nvSpPr>
          <p:spPr bwMode="auto">
            <a:xfrm>
              <a:off x="3947" y="2920"/>
              <a:ext cx="821" cy="830"/>
            </a:xfrm>
            <a:prstGeom prst="rect">
              <a:avLst/>
            </a:prstGeom>
            <a:noFill/>
            <a:ln w="33401" cap="rnd">
              <a:solidFill>
                <a:schemeClr val="tx1"/>
              </a:solidFill>
              <a:miter lim="800000"/>
              <a:headEnd/>
              <a:tailEnd/>
            </a:ln>
            <a:extLst>
              <a:ext uri="{909E8E84-426E-40DD-AFC4-6F175D3DCCD1}">
                <a14:hiddenFill xmlns:a14="http://schemas.microsoft.com/office/drawing/2010/main">
                  <a:solidFill>
                    <a:srgbClr val="A79589"/>
                  </a:solidFill>
                </a14:hiddenFill>
              </a:ext>
            </a:extLst>
          </p:spPr>
          <p:txBody>
            <a:bodyPr/>
            <a:lstStyle/>
            <a:p>
              <a:endParaRPr lang="en-US"/>
            </a:p>
          </p:txBody>
        </p:sp>
        <p:sp>
          <p:nvSpPr>
            <p:cNvPr id="147529" name="Line 73"/>
            <p:cNvSpPr>
              <a:spLocks noChangeShapeType="1"/>
            </p:cNvSpPr>
            <p:nvPr/>
          </p:nvSpPr>
          <p:spPr bwMode="auto">
            <a:xfrm flipV="1">
              <a:off x="3947" y="2610"/>
              <a:ext cx="410" cy="310"/>
            </a:xfrm>
            <a:prstGeom prst="line">
              <a:avLst/>
            </a:prstGeom>
            <a:noFill/>
            <a:ln w="33338">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7530" name="Line 74"/>
            <p:cNvSpPr>
              <a:spLocks noChangeShapeType="1"/>
            </p:cNvSpPr>
            <p:nvPr/>
          </p:nvSpPr>
          <p:spPr bwMode="auto">
            <a:xfrm flipV="1">
              <a:off x="4768" y="2610"/>
              <a:ext cx="410" cy="310"/>
            </a:xfrm>
            <a:prstGeom prst="line">
              <a:avLst/>
            </a:prstGeom>
            <a:noFill/>
            <a:ln w="33338">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7531" name="Line 75"/>
            <p:cNvSpPr>
              <a:spLocks noChangeShapeType="1"/>
            </p:cNvSpPr>
            <p:nvPr/>
          </p:nvSpPr>
          <p:spPr bwMode="auto">
            <a:xfrm flipV="1">
              <a:off x="4768" y="3439"/>
              <a:ext cx="410" cy="311"/>
            </a:xfrm>
            <a:prstGeom prst="line">
              <a:avLst/>
            </a:prstGeom>
            <a:noFill/>
            <a:ln w="33338">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7532" name="Line 76"/>
            <p:cNvSpPr>
              <a:spLocks noChangeShapeType="1"/>
            </p:cNvSpPr>
            <p:nvPr/>
          </p:nvSpPr>
          <p:spPr bwMode="auto">
            <a:xfrm>
              <a:off x="5178" y="2610"/>
              <a:ext cx="1" cy="829"/>
            </a:xfrm>
            <a:prstGeom prst="line">
              <a:avLst/>
            </a:prstGeom>
            <a:noFill/>
            <a:ln w="33338">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7533" name="Line 77"/>
            <p:cNvSpPr>
              <a:spLocks noChangeShapeType="1"/>
            </p:cNvSpPr>
            <p:nvPr/>
          </p:nvSpPr>
          <p:spPr bwMode="auto">
            <a:xfrm>
              <a:off x="4979" y="3197"/>
              <a:ext cx="384" cy="1"/>
            </a:xfrm>
            <a:prstGeom prst="line">
              <a:avLst/>
            </a:prstGeom>
            <a:noFill/>
            <a:ln w="15875"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7534" name="Freeform 78"/>
            <p:cNvSpPr>
              <a:spLocks/>
            </p:cNvSpPr>
            <p:nvPr/>
          </p:nvSpPr>
          <p:spPr bwMode="auto">
            <a:xfrm>
              <a:off x="5323" y="3160"/>
              <a:ext cx="113" cy="75"/>
            </a:xfrm>
            <a:custGeom>
              <a:avLst/>
              <a:gdLst>
                <a:gd name="T0" fmla="*/ 0 w 113"/>
                <a:gd name="T1" fmla="*/ 75 h 75"/>
                <a:gd name="T2" fmla="*/ 113 w 113"/>
                <a:gd name="T3" fmla="*/ 37 h 75"/>
                <a:gd name="T4" fmla="*/ 0 w 113"/>
                <a:gd name="T5" fmla="*/ 0 h 75"/>
                <a:gd name="T6" fmla="*/ 36 w 113"/>
                <a:gd name="T7" fmla="*/ 37 h 75"/>
                <a:gd name="T8" fmla="*/ 0 w 113"/>
                <a:gd name="T9" fmla="*/ 75 h 75"/>
              </a:gdLst>
              <a:ahLst/>
              <a:cxnLst>
                <a:cxn ang="0">
                  <a:pos x="T0" y="T1"/>
                </a:cxn>
                <a:cxn ang="0">
                  <a:pos x="T2" y="T3"/>
                </a:cxn>
                <a:cxn ang="0">
                  <a:pos x="T4" y="T5"/>
                </a:cxn>
                <a:cxn ang="0">
                  <a:pos x="T6" y="T7"/>
                </a:cxn>
                <a:cxn ang="0">
                  <a:pos x="T8" y="T9"/>
                </a:cxn>
              </a:cxnLst>
              <a:rect l="0" t="0" r="r" b="b"/>
              <a:pathLst>
                <a:path w="113" h="75">
                  <a:moveTo>
                    <a:pt x="0" y="75"/>
                  </a:moveTo>
                  <a:lnTo>
                    <a:pt x="113" y="37"/>
                  </a:lnTo>
                  <a:lnTo>
                    <a:pt x="0" y="0"/>
                  </a:lnTo>
                  <a:lnTo>
                    <a:pt x="36" y="37"/>
                  </a:lnTo>
                  <a:lnTo>
                    <a:pt x="0" y="7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7535" name="Rectangle 79"/>
            <p:cNvSpPr>
              <a:spLocks noChangeArrowheads="1"/>
            </p:cNvSpPr>
            <p:nvPr/>
          </p:nvSpPr>
          <p:spPr bwMode="auto">
            <a:xfrm>
              <a:off x="5703" y="3193"/>
              <a:ext cx="44"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 </a:t>
              </a:r>
              <a:endParaRPr lang="en-US" sz="2800"/>
            </a:p>
          </p:txBody>
        </p:sp>
        <p:sp>
          <p:nvSpPr>
            <p:cNvPr id="147536" name="Line 80"/>
            <p:cNvSpPr>
              <a:spLocks noChangeShapeType="1"/>
            </p:cNvSpPr>
            <p:nvPr/>
          </p:nvSpPr>
          <p:spPr bwMode="auto">
            <a:xfrm>
              <a:off x="4357" y="2610"/>
              <a:ext cx="821" cy="1"/>
            </a:xfrm>
            <a:prstGeom prst="line">
              <a:avLst/>
            </a:prstGeom>
            <a:noFill/>
            <a:ln w="33338">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7537" name="Line 81"/>
            <p:cNvSpPr>
              <a:spLocks noChangeShapeType="1"/>
            </p:cNvSpPr>
            <p:nvPr/>
          </p:nvSpPr>
          <p:spPr bwMode="auto">
            <a:xfrm flipV="1">
              <a:off x="4535" y="2376"/>
              <a:ext cx="1" cy="317"/>
            </a:xfrm>
            <a:prstGeom prst="line">
              <a:avLst/>
            </a:prstGeom>
            <a:noFill/>
            <a:ln w="15875"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7538" name="Freeform 82"/>
            <p:cNvSpPr>
              <a:spLocks/>
            </p:cNvSpPr>
            <p:nvPr/>
          </p:nvSpPr>
          <p:spPr bwMode="auto">
            <a:xfrm>
              <a:off x="4502" y="2291"/>
              <a:ext cx="75" cy="112"/>
            </a:xfrm>
            <a:custGeom>
              <a:avLst/>
              <a:gdLst>
                <a:gd name="T0" fmla="*/ 75 w 75"/>
                <a:gd name="T1" fmla="*/ 112 h 112"/>
                <a:gd name="T2" fmla="*/ 37 w 75"/>
                <a:gd name="T3" fmla="*/ 0 h 112"/>
                <a:gd name="T4" fmla="*/ 0 w 75"/>
                <a:gd name="T5" fmla="*/ 112 h 112"/>
                <a:gd name="T6" fmla="*/ 37 w 75"/>
                <a:gd name="T7" fmla="*/ 76 h 112"/>
                <a:gd name="T8" fmla="*/ 75 w 75"/>
                <a:gd name="T9" fmla="*/ 112 h 112"/>
              </a:gdLst>
              <a:ahLst/>
              <a:cxnLst>
                <a:cxn ang="0">
                  <a:pos x="T0" y="T1"/>
                </a:cxn>
                <a:cxn ang="0">
                  <a:pos x="T2" y="T3"/>
                </a:cxn>
                <a:cxn ang="0">
                  <a:pos x="T4" y="T5"/>
                </a:cxn>
                <a:cxn ang="0">
                  <a:pos x="T6" y="T7"/>
                </a:cxn>
                <a:cxn ang="0">
                  <a:pos x="T8" y="T9"/>
                </a:cxn>
              </a:cxnLst>
              <a:rect l="0" t="0" r="r" b="b"/>
              <a:pathLst>
                <a:path w="75" h="112">
                  <a:moveTo>
                    <a:pt x="75" y="112"/>
                  </a:moveTo>
                  <a:lnTo>
                    <a:pt x="37" y="0"/>
                  </a:lnTo>
                  <a:lnTo>
                    <a:pt x="0" y="112"/>
                  </a:lnTo>
                  <a:lnTo>
                    <a:pt x="37" y="76"/>
                  </a:lnTo>
                  <a:lnTo>
                    <a:pt x="75" y="1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7539" name="Rectangle 83"/>
            <p:cNvSpPr>
              <a:spLocks noChangeArrowheads="1"/>
            </p:cNvSpPr>
            <p:nvPr/>
          </p:nvSpPr>
          <p:spPr bwMode="auto">
            <a:xfrm>
              <a:off x="4501" y="2211"/>
              <a:ext cx="803" cy="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47540" name="Rectangle 84"/>
            <p:cNvSpPr>
              <a:spLocks noChangeArrowheads="1"/>
            </p:cNvSpPr>
            <p:nvPr/>
          </p:nvSpPr>
          <p:spPr bwMode="auto">
            <a:xfrm>
              <a:off x="4581" y="2244"/>
              <a:ext cx="242"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a:solidFill>
                    <a:srgbClr val="000000"/>
                  </a:solidFill>
                  <a:latin typeface="Times New Roman" pitchFamily="18" charset="0"/>
                </a:rPr>
                <a:t>σ</a:t>
              </a:r>
              <a:r>
                <a:rPr lang="en-US" sz="3200" b="1" baseline="-25000">
                  <a:solidFill>
                    <a:srgbClr val="000000"/>
                  </a:solidFill>
                  <a:latin typeface="Times New Roman" pitchFamily="18" charset="0"/>
                </a:rPr>
                <a:t>2</a:t>
              </a:r>
            </a:p>
          </p:txBody>
        </p:sp>
        <p:sp>
          <p:nvSpPr>
            <p:cNvPr id="147541" name="Rectangle 85"/>
            <p:cNvSpPr>
              <a:spLocks noChangeArrowheads="1"/>
            </p:cNvSpPr>
            <p:nvPr/>
          </p:nvSpPr>
          <p:spPr bwMode="auto">
            <a:xfrm>
              <a:off x="5110" y="2316"/>
              <a:ext cx="44"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 </a:t>
              </a:r>
              <a:endParaRPr lang="en-US" sz="2800"/>
            </a:p>
          </p:txBody>
        </p:sp>
        <p:sp>
          <p:nvSpPr>
            <p:cNvPr id="147542" name="Rectangle 86"/>
            <p:cNvSpPr>
              <a:spLocks noChangeArrowheads="1"/>
            </p:cNvSpPr>
            <p:nvPr/>
          </p:nvSpPr>
          <p:spPr bwMode="auto">
            <a:xfrm>
              <a:off x="4848" y="2256"/>
              <a:ext cx="392"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a:solidFill>
                    <a:srgbClr val="000000"/>
                  </a:solidFill>
                  <a:latin typeface="Times New Roman" pitchFamily="18" charset="0"/>
                </a:rPr>
                <a:t>-σ</a:t>
              </a:r>
              <a:r>
                <a:rPr lang="en-US" sz="3200" b="1" baseline="-25000">
                  <a:solidFill>
                    <a:srgbClr val="000000"/>
                  </a:solidFill>
                  <a:latin typeface="Times New Roman" pitchFamily="18" charset="0"/>
                </a:rPr>
                <a:t>tb</a:t>
              </a:r>
            </a:p>
          </p:txBody>
        </p:sp>
        <p:grpSp>
          <p:nvGrpSpPr>
            <p:cNvPr id="147543" name="Group 87"/>
            <p:cNvGrpSpPr>
              <a:grpSpLocks/>
            </p:cNvGrpSpPr>
            <p:nvPr/>
          </p:nvGrpSpPr>
          <p:grpSpPr bwMode="auto">
            <a:xfrm>
              <a:off x="3966" y="3289"/>
              <a:ext cx="846" cy="477"/>
              <a:chOff x="3966" y="3289"/>
              <a:chExt cx="846" cy="477"/>
            </a:xfrm>
          </p:grpSpPr>
          <p:sp>
            <p:nvSpPr>
              <p:cNvPr id="147544" name="Line 88"/>
              <p:cNvSpPr>
                <a:spLocks noChangeShapeType="1"/>
              </p:cNvSpPr>
              <p:nvPr/>
            </p:nvSpPr>
            <p:spPr bwMode="auto">
              <a:xfrm flipH="1">
                <a:off x="4039" y="3289"/>
                <a:ext cx="293" cy="301"/>
              </a:xfrm>
              <a:prstGeom prst="line">
                <a:avLst/>
              </a:prstGeom>
              <a:noFill/>
              <a:ln w="15875"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7545" name="Freeform 89"/>
              <p:cNvSpPr>
                <a:spLocks/>
              </p:cNvSpPr>
              <p:nvPr/>
            </p:nvSpPr>
            <p:spPr bwMode="auto">
              <a:xfrm>
                <a:off x="3966" y="3552"/>
                <a:ext cx="104" cy="107"/>
              </a:xfrm>
              <a:custGeom>
                <a:avLst/>
                <a:gdLst>
                  <a:gd name="T0" fmla="*/ 52 w 104"/>
                  <a:gd name="T1" fmla="*/ 0 h 107"/>
                  <a:gd name="T2" fmla="*/ 0 w 104"/>
                  <a:gd name="T3" fmla="*/ 107 h 107"/>
                  <a:gd name="T4" fmla="*/ 104 w 104"/>
                  <a:gd name="T5" fmla="*/ 50 h 107"/>
                  <a:gd name="T6" fmla="*/ 54 w 104"/>
                  <a:gd name="T7" fmla="*/ 50 h 107"/>
                  <a:gd name="T8" fmla="*/ 52 w 104"/>
                  <a:gd name="T9" fmla="*/ 0 h 107"/>
                </a:gdLst>
                <a:ahLst/>
                <a:cxnLst>
                  <a:cxn ang="0">
                    <a:pos x="T0" y="T1"/>
                  </a:cxn>
                  <a:cxn ang="0">
                    <a:pos x="T2" y="T3"/>
                  </a:cxn>
                  <a:cxn ang="0">
                    <a:pos x="T4" y="T5"/>
                  </a:cxn>
                  <a:cxn ang="0">
                    <a:pos x="T6" y="T7"/>
                  </a:cxn>
                  <a:cxn ang="0">
                    <a:pos x="T8" y="T9"/>
                  </a:cxn>
                </a:cxnLst>
                <a:rect l="0" t="0" r="r" b="b"/>
                <a:pathLst>
                  <a:path w="104" h="107">
                    <a:moveTo>
                      <a:pt x="52" y="0"/>
                    </a:moveTo>
                    <a:lnTo>
                      <a:pt x="0" y="107"/>
                    </a:lnTo>
                    <a:lnTo>
                      <a:pt x="104" y="50"/>
                    </a:lnTo>
                    <a:lnTo>
                      <a:pt x="54" y="50"/>
                    </a:lnTo>
                    <a:lnTo>
                      <a:pt x="5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7546" name="Rectangle 90"/>
              <p:cNvSpPr>
                <a:spLocks noChangeArrowheads="1"/>
              </p:cNvSpPr>
              <p:nvPr/>
            </p:nvSpPr>
            <p:spPr bwMode="auto">
              <a:xfrm>
                <a:off x="4116" y="3413"/>
                <a:ext cx="327"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a:solidFill>
                      <a:srgbClr val="000000"/>
                    </a:solidFill>
                    <a:latin typeface="Times New Roman" pitchFamily="18" charset="0"/>
                  </a:rPr>
                  <a:t>σ</a:t>
                </a:r>
                <a:r>
                  <a:rPr lang="en-US" sz="3200" b="1" baseline="-25000">
                    <a:solidFill>
                      <a:srgbClr val="000000"/>
                    </a:solidFill>
                    <a:latin typeface="Times New Roman" pitchFamily="18" charset="0"/>
                  </a:rPr>
                  <a:t>3</a:t>
                </a:r>
                <a:r>
                  <a:rPr lang="en-US" sz="3200">
                    <a:solidFill>
                      <a:srgbClr val="000000"/>
                    </a:solidFill>
                    <a:latin typeface="Times New Roman" pitchFamily="18" charset="0"/>
                  </a:rPr>
                  <a:t>-</a:t>
                </a:r>
                <a:endParaRPr lang="en-US" sz="3200"/>
              </a:p>
            </p:txBody>
          </p:sp>
          <p:sp>
            <p:nvSpPr>
              <p:cNvPr id="147547" name="Rectangle 91"/>
              <p:cNvSpPr>
                <a:spLocks noChangeArrowheads="1"/>
              </p:cNvSpPr>
              <p:nvPr/>
            </p:nvSpPr>
            <p:spPr bwMode="auto">
              <a:xfrm>
                <a:off x="4680" y="3555"/>
                <a:ext cx="44"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 </a:t>
                </a:r>
                <a:endParaRPr lang="en-US" sz="2800"/>
              </a:p>
            </p:txBody>
          </p:sp>
          <p:sp>
            <p:nvSpPr>
              <p:cNvPr id="147548" name="Rectangle 92"/>
              <p:cNvSpPr>
                <a:spLocks noChangeArrowheads="1"/>
              </p:cNvSpPr>
              <p:nvPr/>
            </p:nvSpPr>
            <p:spPr bwMode="auto">
              <a:xfrm>
                <a:off x="4446" y="3408"/>
                <a:ext cx="366"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r>
                  <a:rPr lang="en-US" sz="3200">
                    <a:solidFill>
                      <a:srgbClr val="000000"/>
                    </a:solidFill>
                    <a:latin typeface="Times New Roman" pitchFamily="18" charset="0"/>
                  </a:rPr>
                  <a:t>σ</a:t>
                </a:r>
                <a:r>
                  <a:rPr lang="en-US" sz="3200" b="1" baseline="-25000">
                    <a:solidFill>
                      <a:srgbClr val="000000"/>
                    </a:solidFill>
                    <a:latin typeface="Times New Roman" pitchFamily="18" charset="0"/>
                  </a:rPr>
                  <a:t>tb</a:t>
                </a:r>
              </a:p>
            </p:txBody>
          </p:sp>
        </p:grpSp>
        <p:grpSp>
          <p:nvGrpSpPr>
            <p:cNvPr id="147549" name="Group 93"/>
            <p:cNvGrpSpPr>
              <a:grpSpLocks/>
            </p:cNvGrpSpPr>
            <p:nvPr/>
          </p:nvGrpSpPr>
          <p:grpSpPr bwMode="auto">
            <a:xfrm>
              <a:off x="5199" y="3121"/>
              <a:ext cx="813" cy="318"/>
              <a:chOff x="5199" y="3445"/>
              <a:chExt cx="813" cy="318"/>
            </a:xfrm>
          </p:grpSpPr>
          <p:sp>
            <p:nvSpPr>
              <p:cNvPr id="147550" name="Rectangle 94"/>
              <p:cNvSpPr>
                <a:spLocks noChangeArrowheads="1"/>
              </p:cNvSpPr>
              <p:nvPr/>
            </p:nvSpPr>
            <p:spPr bwMode="auto">
              <a:xfrm>
                <a:off x="5199" y="3445"/>
                <a:ext cx="242"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a:solidFill>
                      <a:srgbClr val="000000"/>
                    </a:solidFill>
                    <a:latin typeface="Times New Roman" pitchFamily="18" charset="0"/>
                  </a:rPr>
                  <a:t>σ</a:t>
                </a:r>
                <a:r>
                  <a:rPr lang="en-US" sz="3200" b="1" baseline="-25000">
                    <a:solidFill>
                      <a:srgbClr val="000000"/>
                    </a:solidFill>
                    <a:latin typeface="Times New Roman" pitchFamily="18" charset="0"/>
                  </a:rPr>
                  <a:t>1</a:t>
                </a:r>
              </a:p>
            </p:txBody>
          </p:sp>
          <p:sp>
            <p:nvSpPr>
              <p:cNvPr id="147551" name="Rectangle 95"/>
              <p:cNvSpPr>
                <a:spLocks noChangeArrowheads="1"/>
              </p:cNvSpPr>
              <p:nvPr/>
            </p:nvSpPr>
            <p:spPr bwMode="auto">
              <a:xfrm>
                <a:off x="5436" y="3456"/>
                <a:ext cx="576"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r>
                  <a:rPr lang="en-US" sz="3200">
                    <a:solidFill>
                      <a:srgbClr val="000000"/>
                    </a:solidFill>
                    <a:latin typeface="Times New Roman" pitchFamily="18" charset="0"/>
                  </a:rPr>
                  <a:t>-σ</a:t>
                </a:r>
                <a:r>
                  <a:rPr lang="en-US" sz="3200" b="1" baseline="-25000">
                    <a:solidFill>
                      <a:srgbClr val="000000"/>
                    </a:solidFill>
                    <a:latin typeface="Times New Roman" pitchFamily="18" charset="0"/>
                  </a:rPr>
                  <a:t>tb</a:t>
                </a:r>
              </a:p>
            </p:txBody>
          </p:sp>
        </p:gr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47458">
                                            <p:txEl>
                                              <p:pRg st="0" end="0"/>
                                            </p:txEl>
                                          </p:spTgt>
                                        </p:tgtEl>
                                        <p:attrNameLst>
                                          <p:attrName>style.visibility</p:attrName>
                                        </p:attrNameLst>
                                      </p:cBhvr>
                                      <p:to>
                                        <p:strVal val="visible"/>
                                      </p:to>
                                    </p:set>
                                    <p:animEffect transition="in" filter="checkerboard(across)">
                                      <p:cBhvr>
                                        <p:cTn id="7" dur="500"/>
                                        <p:tgtEl>
                                          <p:spTgt spid="147458">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147459"/>
                                        </p:tgtEl>
                                        <p:attrNameLst>
                                          <p:attrName>style.visibility</p:attrName>
                                        </p:attrNameLst>
                                      </p:cBhvr>
                                      <p:to>
                                        <p:strVal val="visible"/>
                                      </p:to>
                                    </p:set>
                                    <p:animEffect transition="in" filter="checkerboard(across)">
                                      <p:cBhvr>
                                        <p:cTn id="12" dur="500"/>
                                        <p:tgtEl>
                                          <p:spTgt spid="14745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nodeType="clickEffect">
                                  <p:stCondLst>
                                    <p:cond delay="0"/>
                                  </p:stCondLst>
                                  <p:childTnLst>
                                    <p:set>
                                      <p:cBhvr>
                                        <p:cTn id="16" dur="1" fill="hold">
                                          <p:stCondLst>
                                            <p:cond delay="0"/>
                                          </p:stCondLst>
                                        </p:cTn>
                                        <p:tgtEl>
                                          <p:spTgt spid="147460"/>
                                        </p:tgtEl>
                                        <p:attrNameLst>
                                          <p:attrName>style.visibility</p:attrName>
                                        </p:attrNameLst>
                                      </p:cBhvr>
                                      <p:to>
                                        <p:strVal val="visible"/>
                                      </p:to>
                                    </p:set>
                                    <p:animEffect transition="in" filter="blinds(horizontal)">
                                      <p:cBhvr>
                                        <p:cTn id="17" dur="500"/>
                                        <p:tgtEl>
                                          <p:spTgt spid="14746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147461"/>
                                        </p:tgtEl>
                                        <p:attrNameLst>
                                          <p:attrName>style.visibility</p:attrName>
                                        </p:attrNameLst>
                                      </p:cBhvr>
                                      <p:to>
                                        <p:strVal val="visible"/>
                                      </p:to>
                                    </p:set>
                                    <p:animEffect transition="in" filter="wheel(4)">
                                      <p:cBhvr>
                                        <p:cTn id="22" dur="2000"/>
                                        <p:tgtEl>
                                          <p:spTgt spid="147461"/>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nodeType="clickEffect">
                                  <p:stCondLst>
                                    <p:cond delay="0"/>
                                  </p:stCondLst>
                                  <p:childTnLst>
                                    <p:set>
                                      <p:cBhvr>
                                        <p:cTn id="26" dur="1" fill="hold">
                                          <p:stCondLst>
                                            <p:cond delay="0"/>
                                          </p:stCondLst>
                                        </p:cTn>
                                        <p:tgtEl>
                                          <p:spTgt spid="147464"/>
                                        </p:tgtEl>
                                        <p:attrNameLst>
                                          <p:attrName>style.visibility</p:attrName>
                                        </p:attrNameLst>
                                      </p:cBhvr>
                                      <p:to>
                                        <p:strVal val="visible"/>
                                      </p:to>
                                    </p:set>
                                    <p:animEffect transition="in" filter="blinds(horizontal)">
                                      <p:cBhvr>
                                        <p:cTn id="27" dur="500"/>
                                        <p:tgtEl>
                                          <p:spTgt spid="14746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147465"/>
                                        </p:tgtEl>
                                        <p:attrNameLst>
                                          <p:attrName>style.visibility</p:attrName>
                                        </p:attrNameLst>
                                      </p:cBhvr>
                                      <p:to>
                                        <p:strVal val="visible"/>
                                      </p:to>
                                    </p:set>
                                    <p:animEffect transition="in" filter="wheel(4)">
                                      <p:cBhvr>
                                        <p:cTn id="32" dur="2000"/>
                                        <p:tgtEl>
                                          <p:spTgt spid="147465"/>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147469"/>
                                        </p:tgtEl>
                                        <p:attrNameLst>
                                          <p:attrName>style.visibility</p:attrName>
                                        </p:attrNameLst>
                                      </p:cBhvr>
                                      <p:to>
                                        <p:strVal val="visible"/>
                                      </p:to>
                                    </p:set>
                                    <p:animEffect transition="in" filter="wheel(4)">
                                      <p:cBhvr>
                                        <p:cTn id="37" dur="2000"/>
                                        <p:tgtEl>
                                          <p:spTgt spid="147469"/>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nodeType="clickEffect">
                                  <p:stCondLst>
                                    <p:cond delay="0"/>
                                  </p:stCondLst>
                                  <p:childTnLst>
                                    <p:set>
                                      <p:cBhvr>
                                        <p:cTn id="41" dur="1" fill="hold">
                                          <p:stCondLst>
                                            <p:cond delay="0"/>
                                          </p:stCondLst>
                                        </p:cTn>
                                        <p:tgtEl>
                                          <p:spTgt spid="147476"/>
                                        </p:tgtEl>
                                        <p:attrNameLst>
                                          <p:attrName>style.visibility</p:attrName>
                                        </p:attrNameLst>
                                      </p:cBhvr>
                                      <p:to>
                                        <p:strVal val="visible"/>
                                      </p:to>
                                    </p:set>
                                    <p:animEffect transition="in" filter="wheel(4)">
                                      <p:cBhvr>
                                        <p:cTn id="42" dur="2000"/>
                                        <p:tgtEl>
                                          <p:spTgt spid="147476"/>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nodeType="clickEffect">
                                  <p:stCondLst>
                                    <p:cond delay="0"/>
                                  </p:stCondLst>
                                  <p:childTnLst>
                                    <p:set>
                                      <p:cBhvr>
                                        <p:cTn id="46" dur="1" fill="hold">
                                          <p:stCondLst>
                                            <p:cond delay="0"/>
                                          </p:stCondLst>
                                        </p:cTn>
                                        <p:tgtEl>
                                          <p:spTgt spid="147499"/>
                                        </p:tgtEl>
                                        <p:attrNameLst>
                                          <p:attrName>style.visibility</p:attrName>
                                        </p:attrNameLst>
                                      </p:cBhvr>
                                      <p:to>
                                        <p:strVal val="visible"/>
                                      </p:to>
                                    </p:set>
                                    <p:animEffect transition="in" filter="wheel(4)">
                                      <p:cBhvr>
                                        <p:cTn id="47" dur="2000"/>
                                        <p:tgtEl>
                                          <p:spTgt spid="147499"/>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1" presetClass="entr" presetSubtype="4" fill="hold" nodeType="clickEffect">
                                  <p:stCondLst>
                                    <p:cond delay="0"/>
                                  </p:stCondLst>
                                  <p:childTnLst>
                                    <p:set>
                                      <p:cBhvr>
                                        <p:cTn id="51" dur="1" fill="hold">
                                          <p:stCondLst>
                                            <p:cond delay="0"/>
                                          </p:stCondLst>
                                        </p:cTn>
                                        <p:tgtEl>
                                          <p:spTgt spid="147526"/>
                                        </p:tgtEl>
                                        <p:attrNameLst>
                                          <p:attrName>style.visibility</p:attrName>
                                        </p:attrNameLst>
                                      </p:cBhvr>
                                      <p:to>
                                        <p:strVal val="visible"/>
                                      </p:to>
                                    </p:set>
                                    <p:animEffect transition="in" filter="wheel(4)">
                                      <p:cBhvr>
                                        <p:cTn id="52" dur="2000"/>
                                        <p:tgtEl>
                                          <p:spTgt spid="147526"/>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3" presetClass="entr" presetSubtype="10" fill="hold" nodeType="clickEffect">
                                  <p:stCondLst>
                                    <p:cond delay="0"/>
                                  </p:stCondLst>
                                  <p:childTnLst>
                                    <p:set>
                                      <p:cBhvr>
                                        <p:cTn id="56" dur="1" fill="hold">
                                          <p:stCondLst>
                                            <p:cond delay="0"/>
                                          </p:stCondLst>
                                        </p:cTn>
                                        <p:tgtEl>
                                          <p:spTgt spid="147472"/>
                                        </p:tgtEl>
                                        <p:attrNameLst>
                                          <p:attrName>style.visibility</p:attrName>
                                        </p:attrNameLst>
                                      </p:cBhvr>
                                      <p:to>
                                        <p:strVal val="visible"/>
                                      </p:to>
                                    </p:set>
                                    <p:animEffect transition="in" filter="blinds(horizontal)">
                                      <p:cBhvr>
                                        <p:cTn id="57" dur="500"/>
                                        <p:tgtEl>
                                          <p:spTgt spid="1474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7458" grpId="0" build="p" autoUpdateAnimBg="0"/>
      <p:bldP spid="147459" grpId="0" autoUpdateAnimBg="0"/>
    </p:bldLst>
  </p:timing>
</p:sld>
</file>

<file path=ppt/slides/slide9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48482" name="Rectangle 2"/>
          <p:cNvSpPr>
            <a:spLocks noGrp="1" noChangeArrowheads="1"/>
          </p:cNvSpPr>
          <p:nvPr>
            <p:ph type="body" idx="1"/>
          </p:nvPr>
        </p:nvSpPr>
        <p:spPr>
          <a:xfrm>
            <a:off x="152400" y="581025"/>
            <a:ext cx="9525000" cy="914400"/>
          </a:xfrm>
        </p:spPr>
        <p:txBody>
          <a:bodyPr/>
          <a:lstStyle/>
          <a:p>
            <a:pPr>
              <a:buFontTx/>
              <a:buNone/>
            </a:pPr>
            <a:r>
              <a:rPr lang="en-US" sz="2800">
                <a:solidFill>
                  <a:schemeClr val="tx2"/>
                </a:solidFill>
              </a:rPr>
              <a:t>* Phân tố trên hình b/ chịu kéo đều theo ba phương</a:t>
            </a:r>
          </a:p>
          <a:p>
            <a:pPr>
              <a:buFontTx/>
              <a:buNone/>
            </a:pPr>
            <a:r>
              <a:rPr lang="en-US" sz="2800">
                <a:solidFill>
                  <a:schemeClr val="tx2"/>
                </a:solidFill>
              </a:rPr>
              <a:t> với σ</a:t>
            </a:r>
            <a:r>
              <a:rPr lang="en-US" sz="2800" b="1" baseline="-25000">
                <a:solidFill>
                  <a:schemeClr val="tx2"/>
                </a:solidFill>
              </a:rPr>
              <a:t>tb</a:t>
            </a:r>
            <a:r>
              <a:rPr lang="en-US" sz="2800" baseline="-25000">
                <a:solidFill>
                  <a:schemeClr val="tx2"/>
                </a:solidFill>
              </a:rPr>
              <a:t> </a:t>
            </a:r>
            <a:r>
              <a:rPr lang="en-US" sz="2800">
                <a:solidFill>
                  <a:schemeClr val="tx2"/>
                </a:solidFill>
              </a:rPr>
              <a:t>sẽ không thay đổi hình dáng, chỉ thay đổi </a:t>
            </a:r>
          </a:p>
          <a:p>
            <a:pPr>
              <a:buFontTx/>
              <a:buNone/>
            </a:pPr>
            <a:r>
              <a:rPr lang="en-US" sz="2800">
                <a:solidFill>
                  <a:schemeClr val="tx2"/>
                </a:solidFill>
              </a:rPr>
              <a:t> kích thước các cạnh,  nghĩa là chỉ thay đổi thể tích.  </a:t>
            </a:r>
          </a:p>
        </p:txBody>
      </p:sp>
      <p:sp>
        <p:nvSpPr>
          <p:cNvPr id="148483" name="Text Box 3"/>
          <p:cNvSpPr txBox="1">
            <a:spLocks noChangeArrowheads="1"/>
          </p:cNvSpPr>
          <p:nvPr/>
        </p:nvSpPr>
        <p:spPr bwMode="auto">
          <a:xfrm>
            <a:off x="301625" y="2346325"/>
            <a:ext cx="372427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 * Phân tố trên hình c/:</a:t>
            </a:r>
          </a:p>
        </p:txBody>
      </p:sp>
      <p:graphicFrame>
        <p:nvGraphicFramePr>
          <p:cNvPr id="148484" name="Object 4"/>
          <p:cNvGraphicFramePr>
            <a:graphicFrameLocks noChangeAspect="1"/>
          </p:cNvGraphicFramePr>
          <p:nvPr/>
        </p:nvGraphicFramePr>
        <p:xfrm>
          <a:off x="1981200" y="2951163"/>
          <a:ext cx="5257800" cy="782637"/>
        </p:xfrm>
        <a:graphic>
          <a:graphicData uri="http://schemas.openxmlformats.org/presentationml/2006/ole">
            <mc:AlternateContent xmlns:mc="http://schemas.openxmlformats.org/markup-compatibility/2006">
              <mc:Choice xmlns:v="urn:schemas-microsoft-com:vml" Requires="v">
                <p:oleObj spid="_x0000_s148493" name="Document" r:id="rId3" imgW="2428920" imgH="285120" progId="Word.Document.8">
                  <p:embed/>
                </p:oleObj>
              </mc:Choice>
              <mc:Fallback>
                <p:oleObj name="Document" r:id="rId3" imgW="2428920" imgH="285120" progId="Word.Document.8">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81200" y="2951163"/>
                        <a:ext cx="5257800" cy="782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48485" name="Object 5"/>
          <p:cNvGraphicFramePr>
            <a:graphicFrameLocks noChangeAspect="1"/>
          </p:cNvGraphicFramePr>
          <p:nvPr/>
        </p:nvGraphicFramePr>
        <p:xfrm>
          <a:off x="928688" y="3910013"/>
          <a:ext cx="9344025" cy="1449387"/>
        </p:xfrm>
        <a:graphic>
          <a:graphicData uri="http://schemas.openxmlformats.org/presentationml/2006/ole">
            <mc:AlternateContent xmlns:mc="http://schemas.openxmlformats.org/markup-compatibility/2006">
              <mc:Choice xmlns:v="urn:schemas-microsoft-com:vml" Requires="v">
                <p:oleObj spid="_x0000_s148494" name="Document" r:id="rId5" imgW="5361840" imgH="606960" progId="Word.Document.8">
                  <p:embed/>
                </p:oleObj>
              </mc:Choice>
              <mc:Fallback>
                <p:oleObj name="Document" r:id="rId5" imgW="5361840" imgH="606960" progId="Word.Document.8">
                  <p:embed/>
                  <p:pic>
                    <p:nvPicPr>
                      <p:cNvPr id="0"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8688" y="3910013"/>
                        <a:ext cx="9344025" cy="14493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148486" name="Group 6"/>
          <p:cNvGrpSpPr>
            <a:grpSpLocks/>
          </p:cNvGrpSpPr>
          <p:nvPr/>
        </p:nvGrpSpPr>
        <p:grpSpPr bwMode="auto">
          <a:xfrm>
            <a:off x="1052513" y="5070475"/>
            <a:ext cx="6502400" cy="544513"/>
            <a:chOff x="663" y="2861"/>
            <a:chExt cx="4096" cy="343"/>
          </a:xfrm>
        </p:grpSpPr>
        <p:sp>
          <p:nvSpPr>
            <p:cNvPr id="148487" name="Text Box 7"/>
            <p:cNvSpPr txBox="1">
              <a:spLocks noChangeArrowheads="1"/>
            </p:cNvSpPr>
            <p:nvPr/>
          </p:nvSpPr>
          <p:spPr bwMode="auto">
            <a:xfrm>
              <a:off x="663" y="2877"/>
              <a:ext cx="1020"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 (3. 12) </a:t>
              </a:r>
            </a:p>
          </p:txBody>
        </p:sp>
        <p:sp>
          <p:nvSpPr>
            <p:cNvPr id="148488" name="Line 8"/>
            <p:cNvSpPr>
              <a:spLocks noChangeShapeType="1"/>
            </p:cNvSpPr>
            <p:nvPr/>
          </p:nvSpPr>
          <p:spPr bwMode="auto">
            <a:xfrm>
              <a:off x="1704" y="3054"/>
              <a:ext cx="384" cy="0"/>
            </a:xfrm>
            <a:prstGeom prst="line">
              <a:avLst/>
            </a:prstGeom>
            <a:noFill/>
            <a:ln w="9525">
              <a:solidFill>
                <a:schemeClr val="tx1"/>
              </a:solidFill>
              <a:round/>
              <a:headEnd/>
              <a:tailEnd type="stealth"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8489" name="Text Box 9"/>
            <p:cNvSpPr txBox="1">
              <a:spLocks noChangeArrowheads="1"/>
            </p:cNvSpPr>
            <p:nvPr/>
          </p:nvSpPr>
          <p:spPr bwMode="auto">
            <a:xfrm>
              <a:off x="2246" y="2861"/>
              <a:ext cx="251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chỉ biến dạng hình dáng</a:t>
              </a:r>
            </a:p>
          </p:txBody>
        </p:sp>
      </p:grpSp>
      <p:grpSp>
        <p:nvGrpSpPr>
          <p:cNvPr id="148490" name="Group 10"/>
          <p:cNvGrpSpPr>
            <a:grpSpLocks/>
          </p:cNvGrpSpPr>
          <p:nvPr/>
        </p:nvGrpSpPr>
        <p:grpSpPr bwMode="auto">
          <a:xfrm>
            <a:off x="2009775" y="5748338"/>
            <a:ext cx="3962400" cy="519112"/>
            <a:chOff x="816" y="3504"/>
            <a:chExt cx="2496" cy="327"/>
          </a:xfrm>
        </p:grpSpPr>
        <p:sp>
          <p:nvSpPr>
            <p:cNvPr id="148491" name="Text Box 11"/>
            <p:cNvSpPr txBox="1">
              <a:spLocks noChangeArrowheads="1"/>
            </p:cNvSpPr>
            <p:nvPr/>
          </p:nvSpPr>
          <p:spPr bwMode="auto">
            <a:xfrm>
              <a:off x="1659" y="3504"/>
              <a:ext cx="165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00FF"/>
                  </a:solidFill>
                </a:rPr>
                <a:t>u = u</a:t>
              </a:r>
              <a:r>
                <a:rPr lang="en-US" sz="2800" baseline="-30000">
                  <a:solidFill>
                    <a:srgbClr val="0000FF"/>
                  </a:solidFill>
                </a:rPr>
                <a:t>tt</a:t>
              </a:r>
              <a:r>
                <a:rPr lang="en-US" sz="2800">
                  <a:solidFill>
                    <a:srgbClr val="0000FF"/>
                  </a:solidFill>
                </a:rPr>
                <a:t> + u</a:t>
              </a:r>
              <a:r>
                <a:rPr lang="en-US" sz="2800" baseline="-30000">
                  <a:solidFill>
                    <a:srgbClr val="0000FF"/>
                  </a:solidFill>
                </a:rPr>
                <a:t>hd</a:t>
              </a:r>
              <a:r>
                <a:rPr lang="en-US" sz="2800">
                  <a:solidFill>
                    <a:srgbClr val="0000FF"/>
                  </a:solidFill>
                </a:rPr>
                <a:t> .</a:t>
              </a:r>
              <a:r>
                <a:rPr lang="en-US" sz="2800"/>
                <a:t> </a:t>
              </a:r>
            </a:p>
          </p:txBody>
        </p:sp>
        <p:sp>
          <p:nvSpPr>
            <p:cNvPr id="148492" name="Line 12"/>
            <p:cNvSpPr>
              <a:spLocks noChangeShapeType="1"/>
            </p:cNvSpPr>
            <p:nvPr/>
          </p:nvSpPr>
          <p:spPr bwMode="auto">
            <a:xfrm>
              <a:off x="816" y="3665"/>
              <a:ext cx="438" cy="1"/>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148482">
                                            <p:txEl>
                                              <p:pRg st="0" end="0"/>
                                            </p:txEl>
                                          </p:spTgt>
                                        </p:tgtEl>
                                        <p:attrNameLst>
                                          <p:attrName>style.visibility</p:attrName>
                                        </p:attrNameLst>
                                      </p:cBhvr>
                                      <p:to>
                                        <p:strVal val="visible"/>
                                      </p:to>
                                    </p:set>
                                    <p:animEffect transition="in" filter="wipe(up)">
                                      <p:cBhvr>
                                        <p:cTn id="7" dur="500"/>
                                        <p:tgtEl>
                                          <p:spTgt spid="148482">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148482">
                                            <p:txEl>
                                              <p:pRg st="1" end="1"/>
                                            </p:txEl>
                                          </p:spTgt>
                                        </p:tgtEl>
                                        <p:attrNameLst>
                                          <p:attrName>style.visibility</p:attrName>
                                        </p:attrNameLst>
                                      </p:cBhvr>
                                      <p:to>
                                        <p:strVal val="visible"/>
                                      </p:to>
                                    </p:set>
                                    <p:animEffect transition="in" filter="wipe(up)">
                                      <p:cBhvr>
                                        <p:cTn id="12" dur="500"/>
                                        <p:tgtEl>
                                          <p:spTgt spid="148482">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148482">
                                            <p:txEl>
                                              <p:pRg st="2" end="2"/>
                                            </p:txEl>
                                          </p:spTgt>
                                        </p:tgtEl>
                                        <p:attrNameLst>
                                          <p:attrName>style.visibility</p:attrName>
                                        </p:attrNameLst>
                                      </p:cBhvr>
                                      <p:to>
                                        <p:strVal val="visible"/>
                                      </p:to>
                                    </p:set>
                                    <p:animEffect transition="in" filter="wipe(up)">
                                      <p:cBhvr>
                                        <p:cTn id="17" dur="500"/>
                                        <p:tgtEl>
                                          <p:spTgt spid="148482">
                                            <p:txEl>
                                              <p:pRg st="2" end="2"/>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148483"/>
                                        </p:tgtEl>
                                        <p:attrNameLst>
                                          <p:attrName>style.visibility</p:attrName>
                                        </p:attrNameLst>
                                      </p:cBhvr>
                                      <p:to>
                                        <p:strVal val="visible"/>
                                      </p:to>
                                    </p:set>
                                    <p:animEffect transition="in" filter="checkerboard(across)">
                                      <p:cBhvr>
                                        <p:cTn id="22" dur="500"/>
                                        <p:tgtEl>
                                          <p:spTgt spid="14848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nodeType="clickEffect">
                                  <p:stCondLst>
                                    <p:cond delay="0"/>
                                  </p:stCondLst>
                                  <p:childTnLst>
                                    <p:set>
                                      <p:cBhvr>
                                        <p:cTn id="26" dur="1" fill="hold">
                                          <p:stCondLst>
                                            <p:cond delay="0"/>
                                          </p:stCondLst>
                                        </p:cTn>
                                        <p:tgtEl>
                                          <p:spTgt spid="148484"/>
                                        </p:tgtEl>
                                        <p:attrNameLst>
                                          <p:attrName>style.visibility</p:attrName>
                                        </p:attrNameLst>
                                      </p:cBhvr>
                                      <p:to>
                                        <p:strVal val="visible"/>
                                      </p:to>
                                    </p:set>
                                    <p:animEffect transition="in" filter="checkerboard(across)">
                                      <p:cBhvr>
                                        <p:cTn id="27" dur="500"/>
                                        <p:tgtEl>
                                          <p:spTgt spid="14848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nodeType="clickEffect">
                                  <p:stCondLst>
                                    <p:cond delay="0"/>
                                  </p:stCondLst>
                                  <p:childTnLst>
                                    <p:set>
                                      <p:cBhvr>
                                        <p:cTn id="31" dur="1" fill="hold">
                                          <p:stCondLst>
                                            <p:cond delay="0"/>
                                          </p:stCondLst>
                                        </p:cTn>
                                        <p:tgtEl>
                                          <p:spTgt spid="148485"/>
                                        </p:tgtEl>
                                        <p:attrNameLst>
                                          <p:attrName>style.visibility</p:attrName>
                                        </p:attrNameLst>
                                      </p:cBhvr>
                                      <p:to>
                                        <p:strVal val="visible"/>
                                      </p:to>
                                    </p:set>
                                    <p:animEffect transition="in" filter="checkerboard(across)">
                                      <p:cBhvr>
                                        <p:cTn id="32" dur="500"/>
                                        <p:tgtEl>
                                          <p:spTgt spid="148485"/>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148486"/>
                                        </p:tgtEl>
                                        <p:attrNameLst>
                                          <p:attrName>style.visibility</p:attrName>
                                        </p:attrNameLst>
                                      </p:cBhvr>
                                      <p:to>
                                        <p:strVal val="visible"/>
                                      </p:to>
                                    </p:set>
                                    <p:animEffect transition="in" filter="wheel(4)">
                                      <p:cBhvr>
                                        <p:cTn id="37" dur="2000"/>
                                        <p:tgtEl>
                                          <p:spTgt spid="148486"/>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nodeType="clickEffect">
                                  <p:stCondLst>
                                    <p:cond delay="0"/>
                                  </p:stCondLst>
                                  <p:childTnLst>
                                    <p:set>
                                      <p:cBhvr>
                                        <p:cTn id="41" dur="1" fill="hold">
                                          <p:stCondLst>
                                            <p:cond delay="0"/>
                                          </p:stCondLst>
                                        </p:cTn>
                                        <p:tgtEl>
                                          <p:spTgt spid="148490"/>
                                        </p:tgtEl>
                                        <p:attrNameLst>
                                          <p:attrName>style.visibility</p:attrName>
                                        </p:attrNameLst>
                                      </p:cBhvr>
                                      <p:to>
                                        <p:strVal val="visible"/>
                                      </p:to>
                                    </p:set>
                                    <p:animEffect transition="in" filter="wheel(4)">
                                      <p:cBhvr>
                                        <p:cTn id="42" dur="2000"/>
                                        <p:tgtEl>
                                          <p:spTgt spid="1484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8482" grpId="0" build="p" autoUpdateAnimBg="0"/>
      <p:bldP spid="148483" grpId="0" autoUpdateAnimBg="0"/>
    </p:bldLst>
  </p:timing>
</p:sld>
</file>

<file path=ppt/slides/slide9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49506" name="Text Box 2"/>
          <p:cNvSpPr txBox="1">
            <a:spLocks noChangeArrowheads="1"/>
          </p:cNvSpPr>
          <p:nvPr/>
        </p:nvSpPr>
        <p:spPr bwMode="auto">
          <a:xfrm>
            <a:off x="3581400" y="514350"/>
            <a:ext cx="31242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3200" i="1">
                <a:solidFill>
                  <a:srgbClr val="0000FF"/>
                </a:solidFill>
                <a:latin typeface="Times New Roman" pitchFamily="18" charset="0"/>
              </a:rPr>
              <a:t>u = u</a:t>
            </a:r>
            <a:r>
              <a:rPr lang="en-US" sz="3200" i="1" baseline="-30000">
                <a:solidFill>
                  <a:srgbClr val="0000FF"/>
                </a:solidFill>
                <a:latin typeface="Times New Roman" pitchFamily="18" charset="0"/>
              </a:rPr>
              <a:t>tt</a:t>
            </a:r>
            <a:r>
              <a:rPr lang="en-US" sz="3200" i="1">
                <a:solidFill>
                  <a:srgbClr val="0000FF"/>
                </a:solidFill>
                <a:latin typeface="Times New Roman" pitchFamily="18" charset="0"/>
              </a:rPr>
              <a:t> + u</a:t>
            </a:r>
            <a:r>
              <a:rPr lang="en-US" sz="3200" i="1" baseline="-30000">
                <a:solidFill>
                  <a:srgbClr val="0000FF"/>
                </a:solidFill>
                <a:latin typeface="Times New Roman" pitchFamily="18" charset="0"/>
              </a:rPr>
              <a:t>hd</a:t>
            </a:r>
            <a:r>
              <a:rPr lang="en-US" sz="2800">
                <a:solidFill>
                  <a:srgbClr val="0000FF"/>
                </a:solidFill>
              </a:rPr>
              <a:t> .</a:t>
            </a:r>
            <a:r>
              <a:rPr lang="en-US" sz="2800"/>
              <a:t> </a:t>
            </a:r>
          </a:p>
        </p:txBody>
      </p:sp>
      <p:sp>
        <p:nvSpPr>
          <p:cNvPr id="149507" name="Line 3"/>
          <p:cNvSpPr>
            <a:spLocks noChangeShapeType="1"/>
          </p:cNvSpPr>
          <p:nvPr/>
        </p:nvSpPr>
        <p:spPr bwMode="auto">
          <a:xfrm>
            <a:off x="1981200" y="828675"/>
            <a:ext cx="827088" cy="158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aphicFrame>
        <p:nvGraphicFramePr>
          <p:cNvPr id="149508" name="Object 4"/>
          <p:cNvGraphicFramePr>
            <a:graphicFrameLocks noChangeAspect="1"/>
          </p:cNvGraphicFramePr>
          <p:nvPr/>
        </p:nvGraphicFramePr>
        <p:xfrm>
          <a:off x="381000" y="1752600"/>
          <a:ext cx="10744200" cy="989013"/>
        </p:xfrm>
        <a:graphic>
          <a:graphicData uri="http://schemas.openxmlformats.org/presentationml/2006/ole">
            <mc:AlternateContent xmlns:mc="http://schemas.openxmlformats.org/markup-compatibility/2006">
              <mc:Choice xmlns:v="urn:schemas-microsoft-com:vml" Requires="v">
                <p:oleObj spid="_x0000_s149517" name="Document" r:id="rId3" imgW="5274360" imgH="444600" progId="Word.Document.8">
                  <p:embed/>
                </p:oleObj>
              </mc:Choice>
              <mc:Fallback>
                <p:oleObj name="Document" r:id="rId3" imgW="5274360" imgH="444600" progId="Word.Document.8">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1000" y="1752600"/>
                        <a:ext cx="10744200" cy="989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149509" name="Group 5"/>
          <p:cNvGrpSpPr>
            <a:grpSpLocks/>
          </p:cNvGrpSpPr>
          <p:nvPr/>
        </p:nvGrpSpPr>
        <p:grpSpPr bwMode="auto">
          <a:xfrm>
            <a:off x="428625" y="1143000"/>
            <a:ext cx="2162175" cy="519113"/>
            <a:chOff x="270" y="831"/>
            <a:chExt cx="1362" cy="244"/>
          </a:xfrm>
        </p:grpSpPr>
        <p:sp>
          <p:nvSpPr>
            <p:cNvPr id="149510" name="Text Box 6"/>
            <p:cNvSpPr txBox="1">
              <a:spLocks noChangeArrowheads="1"/>
            </p:cNvSpPr>
            <p:nvPr/>
          </p:nvSpPr>
          <p:spPr bwMode="auto">
            <a:xfrm>
              <a:off x="270" y="831"/>
              <a:ext cx="765" cy="2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t>(3. 14)</a:t>
              </a:r>
            </a:p>
          </p:txBody>
        </p:sp>
        <p:sp>
          <p:nvSpPr>
            <p:cNvPr id="149511" name="Line 7"/>
            <p:cNvSpPr>
              <a:spLocks noChangeShapeType="1"/>
            </p:cNvSpPr>
            <p:nvPr/>
          </p:nvSpPr>
          <p:spPr bwMode="auto">
            <a:xfrm>
              <a:off x="1392" y="994"/>
              <a:ext cx="240" cy="0"/>
            </a:xfrm>
            <a:prstGeom prst="line">
              <a:avLst/>
            </a:prstGeom>
            <a:noFill/>
            <a:ln w="9525">
              <a:solidFill>
                <a:schemeClr val="tx1"/>
              </a:solidFill>
              <a:round/>
              <a:headEnd/>
              <a:tailEnd type="stealth"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aphicFrame>
        <p:nvGraphicFramePr>
          <p:cNvPr id="149512" name="Object 8"/>
          <p:cNvGraphicFramePr>
            <a:graphicFrameLocks noChangeAspect="1"/>
          </p:cNvGraphicFramePr>
          <p:nvPr/>
        </p:nvGraphicFramePr>
        <p:xfrm>
          <a:off x="1143000" y="2971800"/>
          <a:ext cx="6096000" cy="1047750"/>
        </p:xfrm>
        <a:graphic>
          <a:graphicData uri="http://schemas.openxmlformats.org/presentationml/2006/ole">
            <mc:AlternateContent xmlns:mc="http://schemas.openxmlformats.org/markup-compatibility/2006">
              <mc:Choice xmlns:v="urn:schemas-microsoft-com:vml" Requires="v">
                <p:oleObj spid="_x0000_s149518" name="Document" r:id="rId5" imgW="2314440" imgH="457200" progId="Word.Document.8">
                  <p:embed/>
                </p:oleObj>
              </mc:Choice>
              <mc:Fallback>
                <p:oleObj name="Document" r:id="rId5" imgW="2314440" imgH="457200" progId="Word.Document.8">
                  <p:embed/>
                  <p:pic>
                    <p:nvPicPr>
                      <p:cNvPr id="0" name="Object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43000" y="2971800"/>
                        <a:ext cx="6096000" cy="1047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49513" name="Text Box 9"/>
          <p:cNvSpPr txBox="1">
            <a:spLocks noChangeArrowheads="1"/>
          </p:cNvSpPr>
          <p:nvPr/>
        </p:nvSpPr>
        <p:spPr bwMode="auto">
          <a:xfrm>
            <a:off x="7086600" y="3276600"/>
            <a:ext cx="1214438"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(3. 15)</a:t>
            </a:r>
          </a:p>
        </p:txBody>
      </p:sp>
      <p:sp>
        <p:nvSpPr>
          <p:cNvPr id="149514" name="Text Box 10"/>
          <p:cNvSpPr txBox="1">
            <a:spLocks noChangeArrowheads="1"/>
          </p:cNvSpPr>
          <p:nvPr/>
        </p:nvSpPr>
        <p:spPr bwMode="auto">
          <a:xfrm>
            <a:off x="2354263" y="4114800"/>
            <a:ext cx="3360737"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0000"/>
                </a:solidFill>
              </a:rPr>
              <a:t> </a:t>
            </a:r>
            <a:r>
              <a:rPr lang="en-US" sz="2800">
                <a:solidFill>
                  <a:srgbClr val="0000FF"/>
                </a:solidFill>
              </a:rPr>
              <a:t>u</a:t>
            </a:r>
            <a:r>
              <a:rPr lang="en-US" sz="2800" baseline="-30000">
                <a:solidFill>
                  <a:srgbClr val="0000FF"/>
                </a:solidFill>
              </a:rPr>
              <a:t>hd</a:t>
            </a:r>
            <a:r>
              <a:rPr lang="en-US" sz="2800">
                <a:solidFill>
                  <a:srgbClr val="0000FF"/>
                </a:solidFill>
              </a:rPr>
              <a:t> = u - u</a:t>
            </a:r>
            <a:r>
              <a:rPr lang="en-US" sz="2800" baseline="-30000">
                <a:solidFill>
                  <a:srgbClr val="0000FF"/>
                </a:solidFill>
              </a:rPr>
              <a:t>tt</a:t>
            </a:r>
            <a:r>
              <a:rPr lang="en-US" sz="2800">
                <a:solidFill>
                  <a:srgbClr val="0000FF"/>
                </a:solidFill>
              </a:rPr>
              <a:t>; </a:t>
            </a:r>
          </a:p>
        </p:txBody>
      </p:sp>
      <p:graphicFrame>
        <p:nvGraphicFramePr>
          <p:cNvPr id="149515" name="Object 11"/>
          <p:cNvGraphicFramePr>
            <a:graphicFrameLocks noChangeAspect="1"/>
          </p:cNvGraphicFramePr>
          <p:nvPr/>
        </p:nvGraphicFramePr>
        <p:xfrm>
          <a:off x="762000" y="4800600"/>
          <a:ext cx="8229600" cy="1077913"/>
        </p:xfrm>
        <a:graphic>
          <a:graphicData uri="http://schemas.openxmlformats.org/presentationml/2006/ole">
            <mc:AlternateContent xmlns:mc="http://schemas.openxmlformats.org/markup-compatibility/2006">
              <mc:Choice xmlns:v="urn:schemas-microsoft-com:vml" Requires="v">
                <p:oleObj spid="_x0000_s149519" name="Document" r:id="rId7" imgW="3971880" imgH="457200" progId="Word.Document.8">
                  <p:embed/>
                </p:oleObj>
              </mc:Choice>
              <mc:Fallback>
                <p:oleObj name="Document" r:id="rId7" imgW="3971880" imgH="457200" progId="Word.Document.8">
                  <p:embed/>
                  <p:pic>
                    <p:nvPicPr>
                      <p:cNvPr id="0" name="Object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62000" y="4800600"/>
                        <a:ext cx="8229600" cy="1077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49516" name="Text Box 12"/>
          <p:cNvSpPr txBox="1">
            <a:spLocks noChangeArrowheads="1"/>
          </p:cNvSpPr>
          <p:nvPr/>
        </p:nvSpPr>
        <p:spPr bwMode="auto">
          <a:xfrm>
            <a:off x="7167563" y="5980113"/>
            <a:ext cx="1214437"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(3. 16)</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49506"/>
                                        </p:tgtEl>
                                        <p:attrNameLst>
                                          <p:attrName>style.visibility</p:attrName>
                                        </p:attrNameLst>
                                      </p:cBhvr>
                                      <p:to>
                                        <p:strVal val="visible"/>
                                      </p:to>
                                    </p:set>
                                    <p:animEffect transition="in" filter="blinds(horizontal)">
                                      <p:cBhvr>
                                        <p:cTn id="7" dur="500"/>
                                        <p:tgtEl>
                                          <p:spTgt spid="149506"/>
                                        </p:tgtEl>
                                      </p:cBhvr>
                                    </p:animEffect>
                                  </p:childTnLst>
                                </p:cTn>
                              </p:par>
                              <p:par>
                                <p:cTn id="8" presetID="3" presetClass="entr" presetSubtype="10" fill="hold" grpId="0" nodeType="withEffect">
                                  <p:stCondLst>
                                    <p:cond delay="0"/>
                                  </p:stCondLst>
                                  <p:childTnLst>
                                    <p:set>
                                      <p:cBhvr>
                                        <p:cTn id="9" dur="1" fill="hold">
                                          <p:stCondLst>
                                            <p:cond delay="0"/>
                                          </p:stCondLst>
                                        </p:cTn>
                                        <p:tgtEl>
                                          <p:spTgt spid="149507"/>
                                        </p:tgtEl>
                                        <p:attrNameLst>
                                          <p:attrName>style.visibility</p:attrName>
                                        </p:attrNameLst>
                                      </p:cBhvr>
                                      <p:to>
                                        <p:strVal val="visible"/>
                                      </p:to>
                                    </p:set>
                                    <p:animEffect transition="in" filter="blinds(horizontal)">
                                      <p:cBhvr>
                                        <p:cTn id="10" dur="500"/>
                                        <p:tgtEl>
                                          <p:spTgt spid="149507"/>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 presetClass="entr" presetSubtype="16" fill="hold" nodeType="clickEffect">
                                  <p:stCondLst>
                                    <p:cond delay="0"/>
                                  </p:stCondLst>
                                  <p:childTnLst>
                                    <p:set>
                                      <p:cBhvr>
                                        <p:cTn id="14" dur="1" fill="hold">
                                          <p:stCondLst>
                                            <p:cond delay="0"/>
                                          </p:stCondLst>
                                        </p:cTn>
                                        <p:tgtEl>
                                          <p:spTgt spid="149509"/>
                                        </p:tgtEl>
                                        <p:attrNameLst>
                                          <p:attrName>style.visibility</p:attrName>
                                        </p:attrNameLst>
                                      </p:cBhvr>
                                      <p:to>
                                        <p:strVal val="visible"/>
                                      </p:to>
                                    </p:set>
                                    <p:animEffect transition="in" filter="box(in)">
                                      <p:cBhvr>
                                        <p:cTn id="15" dur="2000"/>
                                        <p:tgtEl>
                                          <p:spTgt spid="149509"/>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5" presetClass="entr" presetSubtype="10" fill="hold" nodeType="clickEffect">
                                  <p:stCondLst>
                                    <p:cond delay="0"/>
                                  </p:stCondLst>
                                  <p:childTnLst>
                                    <p:set>
                                      <p:cBhvr>
                                        <p:cTn id="19" dur="1" fill="hold">
                                          <p:stCondLst>
                                            <p:cond delay="0"/>
                                          </p:stCondLst>
                                        </p:cTn>
                                        <p:tgtEl>
                                          <p:spTgt spid="149508"/>
                                        </p:tgtEl>
                                        <p:attrNameLst>
                                          <p:attrName>style.visibility</p:attrName>
                                        </p:attrNameLst>
                                      </p:cBhvr>
                                      <p:to>
                                        <p:strVal val="visible"/>
                                      </p:to>
                                    </p:set>
                                    <p:animEffect transition="in" filter="checkerboard(across)">
                                      <p:cBhvr>
                                        <p:cTn id="20" dur="500"/>
                                        <p:tgtEl>
                                          <p:spTgt spid="149508"/>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5" presetClass="entr" presetSubtype="10" fill="hold" nodeType="clickEffect">
                                  <p:stCondLst>
                                    <p:cond delay="0"/>
                                  </p:stCondLst>
                                  <p:childTnLst>
                                    <p:set>
                                      <p:cBhvr>
                                        <p:cTn id="24" dur="1" fill="hold">
                                          <p:stCondLst>
                                            <p:cond delay="0"/>
                                          </p:stCondLst>
                                        </p:cTn>
                                        <p:tgtEl>
                                          <p:spTgt spid="149512"/>
                                        </p:tgtEl>
                                        <p:attrNameLst>
                                          <p:attrName>style.visibility</p:attrName>
                                        </p:attrNameLst>
                                      </p:cBhvr>
                                      <p:to>
                                        <p:strVal val="visible"/>
                                      </p:to>
                                    </p:set>
                                    <p:animEffect transition="in" filter="checkerboard(across)">
                                      <p:cBhvr>
                                        <p:cTn id="25" dur="500"/>
                                        <p:tgtEl>
                                          <p:spTgt spid="149512"/>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5" presetClass="entr" presetSubtype="10" fill="hold" grpId="0" nodeType="clickEffect">
                                  <p:stCondLst>
                                    <p:cond delay="0"/>
                                  </p:stCondLst>
                                  <p:childTnLst>
                                    <p:set>
                                      <p:cBhvr>
                                        <p:cTn id="29" dur="1" fill="hold">
                                          <p:stCondLst>
                                            <p:cond delay="0"/>
                                          </p:stCondLst>
                                        </p:cTn>
                                        <p:tgtEl>
                                          <p:spTgt spid="149513"/>
                                        </p:tgtEl>
                                        <p:attrNameLst>
                                          <p:attrName>style.visibility</p:attrName>
                                        </p:attrNameLst>
                                      </p:cBhvr>
                                      <p:to>
                                        <p:strVal val="visible"/>
                                      </p:to>
                                    </p:set>
                                    <p:animEffect transition="in" filter="checkerboard(across)">
                                      <p:cBhvr>
                                        <p:cTn id="30" dur="500"/>
                                        <p:tgtEl>
                                          <p:spTgt spid="149513"/>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5" presetClass="entr" presetSubtype="10" fill="hold" grpId="0" nodeType="clickEffect">
                                  <p:stCondLst>
                                    <p:cond delay="0"/>
                                  </p:stCondLst>
                                  <p:childTnLst>
                                    <p:set>
                                      <p:cBhvr>
                                        <p:cTn id="34" dur="1" fill="hold">
                                          <p:stCondLst>
                                            <p:cond delay="0"/>
                                          </p:stCondLst>
                                        </p:cTn>
                                        <p:tgtEl>
                                          <p:spTgt spid="149514"/>
                                        </p:tgtEl>
                                        <p:attrNameLst>
                                          <p:attrName>style.visibility</p:attrName>
                                        </p:attrNameLst>
                                      </p:cBhvr>
                                      <p:to>
                                        <p:strVal val="visible"/>
                                      </p:to>
                                    </p:set>
                                    <p:animEffect transition="in" filter="checkerboard(across)">
                                      <p:cBhvr>
                                        <p:cTn id="35" dur="500"/>
                                        <p:tgtEl>
                                          <p:spTgt spid="149514"/>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5" presetClass="entr" presetSubtype="10" fill="hold" nodeType="clickEffect">
                                  <p:stCondLst>
                                    <p:cond delay="0"/>
                                  </p:stCondLst>
                                  <p:childTnLst>
                                    <p:set>
                                      <p:cBhvr>
                                        <p:cTn id="39" dur="1" fill="hold">
                                          <p:stCondLst>
                                            <p:cond delay="0"/>
                                          </p:stCondLst>
                                        </p:cTn>
                                        <p:tgtEl>
                                          <p:spTgt spid="149515"/>
                                        </p:tgtEl>
                                        <p:attrNameLst>
                                          <p:attrName>style.visibility</p:attrName>
                                        </p:attrNameLst>
                                      </p:cBhvr>
                                      <p:to>
                                        <p:strVal val="visible"/>
                                      </p:to>
                                    </p:set>
                                    <p:animEffect transition="in" filter="checkerboard(across)">
                                      <p:cBhvr>
                                        <p:cTn id="40" dur="500"/>
                                        <p:tgtEl>
                                          <p:spTgt spid="149515"/>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5" presetClass="entr" presetSubtype="10" fill="hold" grpId="0" nodeType="clickEffect">
                                  <p:stCondLst>
                                    <p:cond delay="0"/>
                                  </p:stCondLst>
                                  <p:childTnLst>
                                    <p:set>
                                      <p:cBhvr>
                                        <p:cTn id="44" dur="1" fill="hold">
                                          <p:stCondLst>
                                            <p:cond delay="0"/>
                                          </p:stCondLst>
                                        </p:cTn>
                                        <p:tgtEl>
                                          <p:spTgt spid="149516"/>
                                        </p:tgtEl>
                                        <p:attrNameLst>
                                          <p:attrName>style.visibility</p:attrName>
                                        </p:attrNameLst>
                                      </p:cBhvr>
                                      <p:to>
                                        <p:strVal val="visible"/>
                                      </p:to>
                                    </p:set>
                                    <p:animEffect transition="in" filter="checkerboard(across)">
                                      <p:cBhvr>
                                        <p:cTn id="45" dur="500"/>
                                        <p:tgtEl>
                                          <p:spTgt spid="1495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9506" grpId="0"/>
      <p:bldP spid="149507" grpId="0" animBg="1"/>
      <p:bldP spid="149513" grpId="0" autoUpdateAnimBg="0"/>
      <p:bldP spid="149514" grpId="0" autoUpdateAnimBg="0"/>
      <p:bldP spid="149516" grpId="0" autoUpdateAnimBg="0"/>
    </p:bldLst>
  </p:timing>
</p:sld>
</file>

<file path=ppt/slides/slide9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50530" name="Rectangle 2"/>
          <p:cNvSpPr>
            <a:spLocks noGrp="1" noChangeArrowheads="1"/>
          </p:cNvSpPr>
          <p:nvPr>
            <p:ph type="body" idx="1"/>
          </p:nvPr>
        </p:nvSpPr>
        <p:spPr>
          <a:xfrm>
            <a:off x="-304800" y="323850"/>
            <a:ext cx="9829800" cy="1466850"/>
          </a:xfrm>
        </p:spPr>
        <p:txBody>
          <a:bodyPr/>
          <a:lstStyle/>
          <a:p>
            <a:r>
              <a:rPr lang="en-US" sz="2800" b="1">
                <a:solidFill>
                  <a:srgbClr val="006600"/>
                </a:solidFill>
              </a:rPr>
              <a:t>Thí dụ 3. 3</a:t>
            </a:r>
            <a:r>
              <a:rPr lang="en-US" sz="2800">
                <a:solidFill>
                  <a:srgbClr val="006600"/>
                </a:solidFill>
              </a:rPr>
              <a:t>.</a:t>
            </a:r>
            <a:r>
              <a:rPr lang="en-US" sz="2800">
                <a:solidFill>
                  <a:srgbClr val="000000"/>
                </a:solidFill>
              </a:rPr>
              <a:t> Một phân tố hình lập phương làm bằng thép</a:t>
            </a:r>
          </a:p>
          <a:p>
            <a:r>
              <a:rPr lang="en-US" sz="2800">
                <a:solidFill>
                  <a:srgbClr val="000000"/>
                </a:solidFill>
              </a:rPr>
              <a:t> ở trạng thái ứng suất phẳng (</a:t>
            </a:r>
            <a:r>
              <a:rPr lang="en-US"/>
              <a:t>đơn vị tính kN/cm</a:t>
            </a:r>
            <a:r>
              <a:rPr lang="en-US" baseline="30000"/>
              <a:t>2</a:t>
            </a:r>
            <a:r>
              <a:rPr lang="en-US"/>
              <a:t>)</a:t>
            </a:r>
            <a:r>
              <a:rPr lang="en-US" sz="2800">
                <a:solidFill>
                  <a:srgbClr val="000000"/>
                </a:solidFill>
              </a:rPr>
              <a:t>.</a:t>
            </a:r>
          </a:p>
          <a:p>
            <a:r>
              <a:rPr lang="en-US" sz="2800">
                <a:solidFill>
                  <a:srgbClr val="000000"/>
                </a:solidFill>
              </a:rPr>
              <a:t> Xác định</a:t>
            </a:r>
            <a:r>
              <a:rPr lang="en-US" sz="2800">
                <a:solidFill>
                  <a:schemeClr val="tx2"/>
                </a:solidFill>
              </a:rPr>
              <a:t> </a:t>
            </a:r>
            <a:r>
              <a:rPr lang="en-US" sz="2800">
                <a:solidFill>
                  <a:srgbClr val="000000"/>
                </a:solidFill>
              </a:rPr>
              <a:t>: </a:t>
            </a:r>
          </a:p>
        </p:txBody>
      </p:sp>
      <p:sp>
        <p:nvSpPr>
          <p:cNvPr id="150531" name="Text Box 3"/>
          <p:cNvSpPr txBox="1">
            <a:spLocks noChangeArrowheads="1"/>
          </p:cNvSpPr>
          <p:nvPr/>
        </p:nvSpPr>
        <p:spPr bwMode="auto">
          <a:xfrm>
            <a:off x="487363" y="1900238"/>
            <a:ext cx="4027487"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marL="342900" indent="-342900" algn="l">
              <a:defRPr>
                <a:solidFill>
                  <a:schemeClr val="tx1"/>
                </a:solidFill>
                <a:latin typeface="Arial" charset="0"/>
                <a:cs typeface="Arial" charset="0"/>
              </a:defRPr>
            </a:lvl1pPr>
            <a:lvl2pPr marL="800100" indent="-342900" algn="l">
              <a:defRPr>
                <a:solidFill>
                  <a:schemeClr val="tx1"/>
                </a:solidFill>
                <a:latin typeface="Arial" charset="0"/>
                <a:cs typeface="Arial" charset="0"/>
              </a:defRPr>
            </a:lvl2pPr>
            <a:lvl3pPr marL="1257300" indent="-342900" algn="l">
              <a:defRPr>
                <a:solidFill>
                  <a:schemeClr val="tx1"/>
                </a:solidFill>
                <a:latin typeface="Arial" charset="0"/>
                <a:cs typeface="Arial" charset="0"/>
              </a:defRPr>
            </a:lvl3pPr>
            <a:lvl4pPr marL="1714500" indent="-342900" algn="l">
              <a:defRPr>
                <a:solidFill>
                  <a:schemeClr val="tx1"/>
                </a:solidFill>
                <a:latin typeface="Arial" charset="0"/>
                <a:cs typeface="Arial" charset="0"/>
              </a:defRPr>
            </a:lvl4pPr>
            <a:lvl5pPr marL="2171700" indent="-342900" algn="l">
              <a:defRPr>
                <a:solidFill>
                  <a:schemeClr val="tx1"/>
                </a:solidFill>
                <a:latin typeface="Arial" charset="0"/>
                <a:cs typeface="Arial" charset="0"/>
              </a:defRPr>
            </a:lvl5pPr>
            <a:lvl6pPr marL="2628900" indent="-342900" fontAlgn="base">
              <a:spcBef>
                <a:spcPct val="0"/>
              </a:spcBef>
              <a:spcAft>
                <a:spcPct val="0"/>
              </a:spcAft>
              <a:defRPr>
                <a:solidFill>
                  <a:schemeClr val="tx1"/>
                </a:solidFill>
                <a:latin typeface="Arial" charset="0"/>
                <a:cs typeface="Arial" charset="0"/>
              </a:defRPr>
            </a:lvl6pPr>
            <a:lvl7pPr marL="3086100" indent="-342900" fontAlgn="base">
              <a:spcBef>
                <a:spcPct val="0"/>
              </a:spcBef>
              <a:spcAft>
                <a:spcPct val="0"/>
              </a:spcAft>
              <a:defRPr>
                <a:solidFill>
                  <a:schemeClr val="tx1"/>
                </a:solidFill>
                <a:latin typeface="Arial" charset="0"/>
                <a:cs typeface="Arial" charset="0"/>
              </a:defRPr>
            </a:lvl7pPr>
            <a:lvl8pPr marL="3543300" indent="-342900" fontAlgn="base">
              <a:spcBef>
                <a:spcPct val="0"/>
              </a:spcBef>
              <a:spcAft>
                <a:spcPct val="0"/>
              </a:spcAft>
              <a:defRPr>
                <a:solidFill>
                  <a:schemeClr val="tx1"/>
                </a:solidFill>
                <a:latin typeface="Arial" charset="0"/>
                <a:cs typeface="Arial" charset="0"/>
              </a:defRPr>
            </a:lvl8pPr>
            <a:lvl9pPr marL="4000500" indent="-342900" fontAlgn="base">
              <a:spcBef>
                <a:spcPct val="0"/>
              </a:spcBef>
              <a:spcAft>
                <a:spcPct val="0"/>
              </a:spcAft>
              <a:defRPr>
                <a:solidFill>
                  <a:schemeClr val="tx1"/>
                </a:solidFill>
                <a:latin typeface="Arial" charset="0"/>
                <a:cs typeface="Arial" charset="0"/>
              </a:defRPr>
            </a:lvl9pPr>
          </a:lstStyle>
          <a:p>
            <a:pPr>
              <a:buFontTx/>
              <a:buAutoNum type="arabicPeriod"/>
            </a:pPr>
            <a:r>
              <a:rPr lang="en-US" sz="2800">
                <a:solidFill>
                  <a:srgbClr val="000000"/>
                </a:solidFill>
              </a:rPr>
              <a:t>Trị số và phương của </a:t>
            </a:r>
          </a:p>
          <a:p>
            <a:r>
              <a:rPr lang="en-US" sz="2800">
                <a:solidFill>
                  <a:srgbClr val="000000"/>
                </a:solidFill>
              </a:rPr>
              <a:t>các ứng suất chính;</a:t>
            </a:r>
            <a:r>
              <a:rPr lang="en-US" sz="2800"/>
              <a:t> </a:t>
            </a:r>
          </a:p>
        </p:txBody>
      </p:sp>
      <p:sp>
        <p:nvSpPr>
          <p:cNvPr id="150532" name="Text Box 4"/>
          <p:cNvSpPr txBox="1">
            <a:spLocks noChangeArrowheads="1"/>
          </p:cNvSpPr>
          <p:nvPr/>
        </p:nvSpPr>
        <p:spPr bwMode="auto">
          <a:xfrm>
            <a:off x="477838" y="3027363"/>
            <a:ext cx="42862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2. Ứng suất  tiếp cực đại;</a:t>
            </a:r>
            <a:r>
              <a:rPr lang="en-US" sz="2800"/>
              <a:t> </a:t>
            </a:r>
          </a:p>
        </p:txBody>
      </p:sp>
      <p:sp>
        <p:nvSpPr>
          <p:cNvPr id="150533" name="Text Box 5"/>
          <p:cNvSpPr txBox="1">
            <a:spLocks noChangeArrowheads="1"/>
          </p:cNvSpPr>
          <p:nvPr/>
        </p:nvSpPr>
        <p:spPr bwMode="auto">
          <a:xfrm>
            <a:off x="452438" y="3700463"/>
            <a:ext cx="4595812"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3. Biến dạng dài tương đối;</a:t>
            </a:r>
            <a:r>
              <a:rPr lang="en-US" sz="2800"/>
              <a:t> </a:t>
            </a:r>
          </a:p>
        </p:txBody>
      </p:sp>
      <p:sp>
        <p:nvSpPr>
          <p:cNvPr id="150534" name="Text Box 6"/>
          <p:cNvSpPr txBox="1">
            <a:spLocks noChangeArrowheads="1"/>
          </p:cNvSpPr>
          <p:nvPr/>
        </p:nvSpPr>
        <p:spPr bwMode="auto">
          <a:xfrm>
            <a:off x="227013" y="4376738"/>
            <a:ext cx="5183187"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0000"/>
                </a:solidFill>
              </a:rPr>
              <a:t>  4. Biến đổi thể tích tương đối;</a:t>
            </a:r>
            <a:endParaRPr lang="en-US" sz="2800"/>
          </a:p>
        </p:txBody>
      </p:sp>
      <p:sp>
        <p:nvSpPr>
          <p:cNvPr id="150535" name="Text Box 7"/>
          <p:cNvSpPr txBox="1">
            <a:spLocks noChangeArrowheads="1"/>
          </p:cNvSpPr>
          <p:nvPr/>
        </p:nvSpPr>
        <p:spPr bwMode="auto">
          <a:xfrm>
            <a:off x="479425" y="4968875"/>
            <a:ext cx="620712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5. </a:t>
            </a:r>
            <a:r>
              <a:rPr lang="en-US" sz="2800">
                <a:solidFill>
                  <a:srgbClr val="000000"/>
                </a:solidFill>
              </a:rPr>
              <a:t>Thế năng biến đổi hình dáng riêng.</a:t>
            </a:r>
            <a:r>
              <a:rPr lang="en-US" sz="2800"/>
              <a:t> </a:t>
            </a:r>
          </a:p>
        </p:txBody>
      </p:sp>
      <p:sp>
        <p:nvSpPr>
          <p:cNvPr id="150536" name="Rectangle 8"/>
          <p:cNvSpPr>
            <a:spLocks noChangeArrowheads="1"/>
          </p:cNvSpPr>
          <p:nvPr/>
        </p:nvSpPr>
        <p:spPr bwMode="auto">
          <a:xfrm>
            <a:off x="8442325" y="2663825"/>
            <a:ext cx="1082675" cy="536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150537" name="Group 9"/>
          <p:cNvGrpSpPr>
            <a:grpSpLocks/>
          </p:cNvGrpSpPr>
          <p:nvPr/>
        </p:nvGrpSpPr>
        <p:grpSpPr bwMode="auto">
          <a:xfrm>
            <a:off x="1231900" y="5573713"/>
            <a:ext cx="6845300" cy="1185862"/>
            <a:chOff x="776" y="3511"/>
            <a:chExt cx="4312" cy="747"/>
          </a:xfrm>
        </p:grpSpPr>
        <p:graphicFrame>
          <p:nvGraphicFramePr>
            <p:cNvPr id="150538" name="Object 10"/>
            <p:cNvGraphicFramePr>
              <a:graphicFrameLocks noChangeAspect="1"/>
            </p:cNvGraphicFramePr>
            <p:nvPr/>
          </p:nvGraphicFramePr>
          <p:xfrm>
            <a:off x="1637" y="3511"/>
            <a:ext cx="3451" cy="747"/>
          </p:xfrm>
          <a:graphic>
            <a:graphicData uri="http://schemas.openxmlformats.org/presentationml/2006/ole">
              <mc:AlternateContent xmlns:mc="http://schemas.openxmlformats.org/markup-compatibility/2006">
                <mc:Choice xmlns:v="urn:schemas-microsoft-com:vml" Requires="v">
                  <p:oleObj spid="_x0000_s150585" name="Document" r:id="rId3" imgW="2149145" imgH="471221" progId="Word.Document.8">
                    <p:embed/>
                  </p:oleObj>
                </mc:Choice>
                <mc:Fallback>
                  <p:oleObj name="Document" r:id="rId3" imgW="2149145" imgH="471221" progId="Word.Document.8">
                    <p:embed/>
                    <p:pic>
                      <p:nvPicPr>
                        <p:cNvPr id="0" name="Object 1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37" y="3511"/>
                          <a:ext cx="3451" cy="7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50539" name="Text Box 11"/>
            <p:cNvSpPr txBox="1">
              <a:spLocks noChangeArrowheads="1"/>
            </p:cNvSpPr>
            <p:nvPr/>
          </p:nvSpPr>
          <p:spPr bwMode="auto">
            <a:xfrm>
              <a:off x="776" y="3567"/>
              <a:ext cx="50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Biết</a:t>
              </a:r>
            </a:p>
          </p:txBody>
        </p:sp>
      </p:grpSp>
      <p:sp>
        <p:nvSpPr>
          <p:cNvPr id="150540" name="Rectangle 12"/>
          <p:cNvSpPr>
            <a:spLocks noChangeArrowheads="1"/>
          </p:cNvSpPr>
          <p:nvPr/>
        </p:nvSpPr>
        <p:spPr bwMode="auto">
          <a:xfrm>
            <a:off x="914400" y="4003675"/>
            <a:ext cx="5715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a:solidFill>
                  <a:srgbClr val="000000"/>
                </a:solidFill>
                <a:latin typeface="Times New Roman" pitchFamily="18" charset="0"/>
              </a:rPr>
              <a:t>          </a:t>
            </a:r>
            <a:endParaRPr lang="en-US" sz="1800"/>
          </a:p>
        </p:txBody>
      </p:sp>
      <p:grpSp>
        <p:nvGrpSpPr>
          <p:cNvPr id="150541" name="Group 13"/>
          <p:cNvGrpSpPr>
            <a:grpSpLocks/>
          </p:cNvGrpSpPr>
          <p:nvPr/>
        </p:nvGrpSpPr>
        <p:grpSpPr bwMode="auto">
          <a:xfrm>
            <a:off x="5576888" y="1738313"/>
            <a:ext cx="3252787" cy="3165475"/>
            <a:chOff x="3513" y="1095"/>
            <a:chExt cx="2049" cy="1994"/>
          </a:xfrm>
        </p:grpSpPr>
        <p:sp>
          <p:nvSpPr>
            <p:cNvPr id="150542" name="Rectangle 14"/>
            <p:cNvSpPr>
              <a:spLocks noChangeArrowheads="1"/>
            </p:cNvSpPr>
            <p:nvPr/>
          </p:nvSpPr>
          <p:spPr bwMode="auto">
            <a:xfrm>
              <a:off x="3648" y="1095"/>
              <a:ext cx="24" cy="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a:solidFill>
                    <a:srgbClr val="000000"/>
                  </a:solidFill>
                  <a:latin typeface="Times New Roman" pitchFamily="18" charset="0"/>
                  <a:cs typeface="Times New Roman" pitchFamily="18" charset="0"/>
                </a:rPr>
                <a:t> </a:t>
              </a:r>
              <a:endParaRPr lang="en-US">
                <a:latin typeface="Times New Roman" pitchFamily="18" charset="0"/>
                <a:cs typeface="Times New Roman" pitchFamily="18" charset="0"/>
              </a:endParaRPr>
            </a:p>
          </p:txBody>
        </p:sp>
        <p:sp>
          <p:nvSpPr>
            <p:cNvPr id="150543" name="Rectangle 15"/>
            <p:cNvSpPr>
              <a:spLocks noChangeArrowheads="1"/>
            </p:cNvSpPr>
            <p:nvPr/>
          </p:nvSpPr>
          <p:spPr bwMode="auto">
            <a:xfrm>
              <a:off x="4086" y="1624"/>
              <a:ext cx="893" cy="893"/>
            </a:xfrm>
            <a:prstGeom prst="rect">
              <a:avLst/>
            </a:prstGeom>
            <a:noFill/>
            <a:ln w="28575" cap="rnd">
              <a:solidFill>
                <a:schemeClr val="tx1"/>
              </a:solidFill>
              <a:miter lim="800000"/>
              <a:headEnd/>
              <a:tailEnd/>
            </a:ln>
            <a:extLst>
              <a:ext uri="{909E8E84-426E-40DD-AFC4-6F175D3DCCD1}">
                <a14:hiddenFill xmlns:a14="http://schemas.microsoft.com/office/drawing/2010/main">
                  <a:solidFill>
                    <a:srgbClr val="B7A285"/>
                  </a:solidFill>
                </a14:hiddenFill>
              </a:ext>
            </a:extLst>
          </p:spPr>
          <p:txBody>
            <a:bodyPr/>
            <a:lstStyle/>
            <a:p>
              <a:pPr algn="l"/>
              <a:endParaRPr lang="en-US">
                <a:latin typeface="Times New Roman" pitchFamily="18" charset="0"/>
                <a:cs typeface="Times New Roman" pitchFamily="18" charset="0"/>
              </a:endParaRPr>
            </a:p>
          </p:txBody>
        </p:sp>
        <p:sp>
          <p:nvSpPr>
            <p:cNvPr id="150544" name="Line 16"/>
            <p:cNvSpPr>
              <a:spLocks noChangeShapeType="1"/>
            </p:cNvSpPr>
            <p:nvPr/>
          </p:nvSpPr>
          <p:spPr bwMode="auto">
            <a:xfrm>
              <a:off x="5031" y="2088"/>
              <a:ext cx="351" cy="1"/>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50545" name="Freeform 17"/>
            <p:cNvSpPr>
              <a:spLocks/>
            </p:cNvSpPr>
            <p:nvPr/>
          </p:nvSpPr>
          <p:spPr bwMode="auto">
            <a:xfrm>
              <a:off x="5249" y="2049"/>
              <a:ext cx="125" cy="79"/>
            </a:xfrm>
            <a:custGeom>
              <a:avLst/>
              <a:gdLst>
                <a:gd name="T0" fmla="*/ 0 w 79"/>
                <a:gd name="T1" fmla="*/ 51 h 51"/>
                <a:gd name="T2" fmla="*/ 79 w 79"/>
                <a:gd name="T3" fmla="*/ 25 h 51"/>
                <a:gd name="T4" fmla="*/ 0 w 79"/>
                <a:gd name="T5" fmla="*/ 0 h 51"/>
                <a:gd name="T6" fmla="*/ 25 w 79"/>
                <a:gd name="T7" fmla="*/ 25 h 51"/>
                <a:gd name="T8" fmla="*/ 0 w 79"/>
                <a:gd name="T9" fmla="*/ 51 h 51"/>
              </a:gdLst>
              <a:ahLst/>
              <a:cxnLst>
                <a:cxn ang="0">
                  <a:pos x="T0" y="T1"/>
                </a:cxn>
                <a:cxn ang="0">
                  <a:pos x="T2" y="T3"/>
                </a:cxn>
                <a:cxn ang="0">
                  <a:pos x="T4" y="T5"/>
                </a:cxn>
                <a:cxn ang="0">
                  <a:pos x="T6" y="T7"/>
                </a:cxn>
                <a:cxn ang="0">
                  <a:pos x="T8" y="T9"/>
                </a:cxn>
              </a:cxnLst>
              <a:rect l="0" t="0" r="r" b="b"/>
              <a:pathLst>
                <a:path w="79" h="51">
                  <a:moveTo>
                    <a:pt x="0" y="51"/>
                  </a:moveTo>
                  <a:lnTo>
                    <a:pt x="79" y="25"/>
                  </a:lnTo>
                  <a:lnTo>
                    <a:pt x="0" y="0"/>
                  </a:lnTo>
                  <a:lnTo>
                    <a:pt x="25" y="25"/>
                  </a:lnTo>
                  <a:lnTo>
                    <a:pt x="0" y="51"/>
                  </a:lnTo>
                  <a:close/>
                </a:path>
              </a:pathLst>
            </a:custGeom>
            <a:noFill/>
            <a:ln>
              <a:noFill/>
            </a:ln>
            <a:extLst>
              <a:ext uri="{909E8E84-426E-40DD-AFC4-6F175D3DCCD1}">
                <a14:hiddenFill xmlns:a14="http://schemas.microsoft.com/office/drawing/2010/main">
                  <a:solidFill>
                    <a:srgbClr val="000000"/>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0546" name="Line 18"/>
            <p:cNvSpPr>
              <a:spLocks noChangeShapeType="1"/>
            </p:cNvSpPr>
            <p:nvPr/>
          </p:nvSpPr>
          <p:spPr bwMode="auto">
            <a:xfrm>
              <a:off x="5042" y="1881"/>
              <a:ext cx="1" cy="371"/>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50547" name="Freeform 19"/>
            <p:cNvSpPr>
              <a:spLocks/>
            </p:cNvSpPr>
            <p:nvPr/>
          </p:nvSpPr>
          <p:spPr bwMode="auto">
            <a:xfrm>
              <a:off x="5002" y="2210"/>
              <a:ext cx="81" cy="123"/>
            </a:xfrm>
            <a:custGeom>
              <a:avLst/>
              <a:gdLst>
                <a:gd name="T0" fmla="*/ 0 w 51"/>
                <a:gd name="T1" fmla="*/ 0 h 79"/>
                <a:gd name="T2" fmla="*/ 26 w 51"/>
                <a:gd name="T3" fmla="*/ 79 h 79"/>
                <a:gd name="T4" fmla="*/ 51 w 51"/>
                <a:gd name="T5" fmla="*/ 0 h 79"/>
                <a:gd name="T6" fmla="*/ 26 w 51"/>
                <a:gd name="T7" fmla="*/ 25 h 79"/>
                <a:gd name="T8" fmla="*/ 0 w 51"/>
                <a:gd name="T9" fmla="*/ 0 h 79"/>
              </a:gdLst>
              <a:ahLst/>
              <a:cxnLst>
                <a:cxn ang="0">
                  <a:pos x="T0" y="T1"/>
                </a:cxn>
                <a:cxn ang="0">
                  <a:pos x="T2" y="T3"/>
                </a:cxn>
                <a:cxn ang="0">
                  <a:pos x="T4" y="T5"/>
                </a:cxn>
                <a:cxn ang="0">
                  <a:pos x="T6" y="T7"/>
                </a:cxn>
                <a:cxn ang="0">
                  <a:pos x="T8" y="T9"/>
                </a:cxn>
              </a:cxnLst>
              <a:rect l="0" t="0" r="r" b="b"/>
              <a:pathLst>
                <a:path w="51" h="79">
                  <a:moveTo>
                    <a:pt x="0" y="0"/>
                  </a:moveTo>
                  <a:lnTo>
                    <a:pt x="26" y="79"/>
                  </a:lnTo>
                  <a:lnTo>
                    <a:pt x="51" y="0"/>
                  </a:lnTo>
                  <a:lnTo>
                    <a:pt x="26" y="25"/>
                  </a:lnTo>
                  <a:lnTo>
                    <a:pt x="0" y="0"/>
                  </a:lnTo>
                  <a:close/>
                </a:path>
              </a:pathLst>
            </a:custGeom>
            <a:noFill/>
            <a:ln>
              <a:noFill/>
            </a:ln>
            <a:extLst>
              <a:ext uri="{909E8E84-426E-40DD-AFC4-6F175D3DCCD1}">
                <a14:hiddenFill xmlns:a14="http://schemas.microsoft.com/office/drawing/2010/main">
                  <a:solidFill>
                    <a:srgbClr val="000000"/>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0548" name="Line 20"/>
            <p:cNvSpPr>
              <a:spLocks noChangeShapeType="1"/>
            </p:cNvSpPr>
            <p:nvPr/>
          </p:nvSpPr>
          <p:spPr bwMode="auto">
            <a:xfrm>
              <a:off x="4050" y="1889"/>
              <a:ext cx="2" cy="369"/>
            </a:xfrm>
            <a:prstGeom prst="line">
              <a:avLst/>
            </a:prstGeom>
            <a:noFill/>
            <a:ln w="19050">
              <a:solidFill>
                <a:srgbClr val="FF0000"/>
              </a:solidFill>
              <a:round/>
              <a:headEnd type="stealth" w="med" len="lg"/>
              <a:tailEnd/>
            </a:ln>
            <a:extLst>
              <a:ext uri="{909E8E84-426E-40DD-AFC4-6F175D3DCCD1}">
                <a14:hiddenFill xmlns:a14="http://schemas.microsoft.com/office/drawing/2010/main">
                  <a:noFill/>
                </a14:hiddenFill>
              </a:ext>
            </a:extLst>
          </p:spPr>
          <p:txBody>
            <a:bodyPr/>
            <a:lstStyle/>
            <a:p>
              <a:endParaRPr lang="en-US"/>
            </a:p>
          </p:txBody>
        </p:sp>
        <p:sp>
          <p:nvSpPr>
            <p:cNvPr id="150549" name="Freeform 21"/>
            <p:cNvSpPr>
              <a:spLocks/>
            </p:cNvSpPr>
            <p:nvPr/>
          </p:nvSpPr>
          <p:spPr bwMode="auto">
            <a:xfrm>
              <a:off x="3979" y="1836"/>
              <a:ext cx="80" cy="122"/>
            </a:xfrm>
            <a:custGeom>
              <a:avLst/>
              <a:gdLst>
                <a:gd name="T0" fmla="*/ 51 w 51"/>
                <a:gd name="T1" fmla="*/ 78 h 78"/>
                <a:gd name="T2" fmla="*/ 25 w 51"/>
                <a:gd name="T3" fmla="*/ 0 h 78"/>
                <a:gd name="T4" fmla="*/ 0 w 51"/>
                <a:gd name="T5" fmla="*/ 78 h 78"/>
                <a:gd name="T6" fmla="*/ 25 w 51"/>
                <a:gd name="T7" fmla="*/ 53 h 78"/>
                <a:gd name="T8" fmla="*/ 51 w 51"/>
                <a:gd name="T9" fmla="*/ 78 h 78"/>
              </a:gdLst>
              <a:ahLst/>
              <a:cxnLst>
                <a:cxn ang="0">
                  <a:pos x="T0" y="T1"/>
                </a:cxn>
                <a:cxn ang="0">
                  <a:pos x="T2" y="T3"/>
                </a:cxn>
                <a:cxn ang="0">
                  <a:pos x="T4" y="T5"/>
                </a:cxn>
                <a:cxn ang="0">
                  <a:pos x="T6" y="T7"/>
                </a:cxn>
                <a:cxn ang="0">
                  <a:pos x="T8" y="T9"/>
                </a:cxn>
              </a:cxnLst>
              <a:rect l="0" t="0" r="r" b="b"/>
              <a:pathLst>
                <a:path w="51" h="78">
                  <a:moveTo>
                    <a:pt x="51" y="78"/>
                  </a:moveTo>
                  <a:lnTo>
                    <a:pt x="25" y="0"/>
                  </a:lnTo>
                  <a:lnTo>
                    <a:pt x="0" y="78"/>
                  </a:lnTo>
                  <a:lnTo>
                    <a:pt x="25" y="53"/>
                  </a:lnTo>
                  <a:lnTo>
                    <a:pt x="51" y="78"/>
                  </a:lnTo>
                  <a:close/>
                </a:path>
              </a:pathLst>
            </a:custGeom>
            <a:noFill/>
            <a:ln>
              <a:noFill/>
            </a:ln>
            <a:extLst>
              <a:ext uri="{909E8E84-426E-40DD-AFC4-6F175D3DCCD1}">
                <a14:hiddenFill xmlns:a14="http://schemas.microsoft.com/office/drawing/2010/main">
                  <a:solidFill>
                    <a:srgbClr val="000000"/>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0550" name="Freeform 22"/>
            <p:cNvSpPr>
              <a:spLocks/>
            </p:cNvSpPr>
            <p:nvPr/>
          </p:nvSpPr>
          <p:spPr bwMode="auto">
            <a:xfrm>
              <a:off x="3714" y="2054"/>
              <a:ext cx="125" cy="78"/>
            </a:xfrm>
            <a:custGeom>
              <a:avLst/>
              <a:gdLst>
                <a:gd name="T0" fmla="*/ 79 w 79"/>
                <a:gd name="T1" fmla="*/ 0 h 50"/>
                <a:gd name="T2" fmla="*/ 0 w 79"/>
                <a:gd name="T3" fmla="*/ 25 h 50"/>
                <a:gd name="T4" fmla="*/ 79 w 79"/>
                <a:gd name="T5" fmla="*/ 50 h 50"/>
                <a:gd name="T6" fmla="*/ 54 w 79"/>
                <a:gd name="T7" fmla="*/ 25 h 50"/>
                <a:gd name="T8" fmla="*/ 79 w 79"/>
                <a:gd name="T9" fmla="*/ 0 h 50"/>
              </a:gdLst>
              <a:ahLst/>
              <a:cxnLst>
                <a:cxn ang="0">
                  <a:pos x="T0" y="T1"/>
                </a:cxn>
                <a:cxn ang="0">
                  <a:pos x="T2" y="T3"/>
                </a:cxn>
                <a:cxn ang="0">
                  <a:pos x="T4" y="T5"/>
                </a:cxn>
                <a:cxn ang="0">
                  <a:pos x="T6" y="T7"/>
                </a:cxn>
                <a:cxn ang="0">
                  <a:pos x="T8" y="T9"/>
                </a:cxn>
              </a:cxnLst>
              <a:rect l="0" t="0" r="r" b="b"/>
              <a:pathLst>
                <a:path w="79" h="50">
                  <a:moveTo>
                    <a:pt x="79" y="0"/>
                  </a:moveTo>
                  <a:lnTo>
                    <a:pt x="0" y="25"/>
                  </a:lnTo>
                  <a:lnTo>
                    <a:pt x="79" y="50"/>
                  </a:lnTo>
                  <a:lnTo>
                    <a:pt x="54" y="25"/>
                  </a:lnTo>
                  <a:lnTo>
                    <a:pt x="79" y="0"/>
                  </a:lnTo>
                  <a:close/>
                </a:path>
              </a:pathLst>
            </a:custGeom>
            <a:noFill/>
            <a:ln>
              <a:noFill/>
            </a:ln>
            <a:extLst>
              <a:ext uri="{909E8E84-426E-40DD-AFC4-6F175D3DCCD1}">
                <a14:hiddenFill xmlns:a14="http://schemas.microsoft.com/office/drawing/2010/main">
                  <a:solidFill>
                    <a:srgbClr val="000000"/>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0551" name="Line 23"/>
            <p:cNvSpPr>
              <a:spLocks noChangeShapeType="1"/>
            </p:cNvSpPr>
            <p:nvPr/>
          </p:nvSpPr>
          <p:spPr bwMode="auto">
            <a:xfrm flipH="1">
              <a:off x="4321" y="1569"/>
              <a:ext cx="357" cy="2"/>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50552" name="Freeform 24"/>
            <p:cNvSpPr>
              <a:spLocks/>
            </p:cNvSpPr>
            <p:nvPr/>
          </p:nvSpPr>
          <p:spPr bwMode="auto">
            <a:xfrm>
              <a:off x="4330" y="1514"/>
              <a:ext cx="125" cy="80"/>
            </a:xfrm>
            <a:custGeom>
              <a:avLst/>
              <a:gdLst>
                <a:gd name="T0" fmla="*/ 79 w 79"/>
                <a:gd name="T1" fmla="*/ 0 h 51"/>
                <a:gd name="T2" fmla="*/ 0 w 79"/>
                <a:gd name="T3" fmla="*/ 25 h 51"/>
                <a:gd name="T4" fmla="*/ 79 w 79"/>
                <a:gd name="T5" fmla="*/ 51 h 51"/>
                <a:gd name="T6" fmla="*/ 54 w 79"/>
                <a:gd name="T7" fmla="*/ 25 h 51"/>
                <a:gd name="T8" fmla="*/ 79 w 79"/>
                <a:gd name="T9" fmla="*/ 0 h 51"/>
              </a:gdLst>
              <a:ahLst/>
              <a:cxnLst>
                <a:cxn ang="0">
                  <a:pos x="T0" y="T1"/>
                </a:cxn>
                <a:cxn ang="0">
                  <a:pos x="T2" y="T3"/>
                </a:cxn>
                <a:cxn ang="0">
                  <a:pos x="T4" y="T5"/>
                </a:cxn>
                <a:cxn ang="0">
                  <a:pos x="T6" y="T7"/>
                </a:cxn>
                <a:cxn ang="0">
                  <a:pos x="T8" y="T9"/>
                </a:cxn>
              </a:cxnLst>
              <a:rect l="0" t="0" r="r" b="b"/>
              <a:pathLst>
                <a:path w="79" h="51">
                  <a:moveTo>
                    <a:pt x="79" y="0"/>
                  </a:moveTo>
                  <a:lnTo>
                    <a:pt x="0" y="25"/>
                  </a:lnTo>
                  <a:lnTo>
                    <a:pt x="79" y="51"/>
                  </a:lnTo>
                  <a:lnTo>
                    <a:pt x="54" y="25"/>
                  </a:lnTo>
                  <a:lnTo>
                    <a:pt x="79" y="0"/>
                  </a:lnTo>
                  <a:close/>
                </a:path>
              </a:pathLst>
            </a:custGeom>
            <a:noFill/>
            <a:ln>
              <a:noFill/>
            </a:ln>
            <a:extLst>
              <a:ext uri="{909E8E84-426E-40DD-AFC4-6F175D3DCCD1}">
                <a14:hiddenFill xmlns:a14="http://schemas.microsoft.com/office/drawing/2010/main">
                  <a:solidFill>
                    <a:srgbClr val="000000"/>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0553" name="Line 25"/>
            <p:cNvSpPr>
              <a:spLocks noChangeShapeType="1"/>
            </p:cNvSpPr>
            <p:nvPr/>
          </p:nvSpPr>
          <p:spPr bwMode="auto">
            <a:xfrm>
              <a:off x="4382" y="2583"/>
              <a:ext cx="357" cy="2"/>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50554" name="Freeform 26"/>
            <p:cNvSpPr>
              <a:spLocks/>
            </p:cNvSpPr>
            <p:nvPr/>
          </p:nvSpPr>
          <p:spPr bwMode="auto">
            <a:xfrm>
              <a:off x="4605" y="2537"/>
              <a:ext cx="122" cy="78"/>
            </a:xfrm>
            <a:custGeom>
              <a:avLst/>
              <a:gdLst>
                <a:gd name="T0" fmla="*/ 0 w 77"/>
                <a:gd name="T1" fmla="*/ 50 h 50"/>
                <a:gd name="T2" fmla="*/ 77 w 77"/>
                <a:gd name="T3" fmla="*/ 25 h 50"/>
                <a:gd name="T4" fmla="*/ 0 w 77"/>
                <a:gd name="T5" fmla="*/ 0 h 50"/>
                <a:gd name="T6" fmla="*/ 25 w 77"/>
                <a:gd name="T7" fmla="*/ 25 h 50"/>
                <a:gd name="T8" fmla="*/ 0 w 77"/>
                <a:gd name="T9" fmla="*/ 50 h 50"/>
              </a:gdLst>
              <a:ahLst/>
              <a:cxnLst>
                <a:cxn ang="0">
                  <a:pos x="T0" y="T1"/>
                </a:cxn>
                <a:cxn ang="0">
                  <a:pos x="T2" y="T3"/>
                </a:cxn>
                <a:cxn ang="0">
                  <a:pos x="T4" y="T5"/>
                </a:cxn>
                <a:cxn ang="0">
                  <a:pos x="T6" y="T7"/>
                </a:cxn>
                <a:cxn ang="0">
                  <a:pos x="T8" y="T9"/>
                </a:cxn>
              </a:cxnLst>
              <a:rect l="0" t="0" r="r" b="b"/>
              <a:pathLst>
                <a:path w="77" h="50">
                  <a:moveTo>
                    <a:pt x="0" y="50"/>
                  </a:moveTo>
                  <a:lnTo>
                    <a:pt x="77" y="25"/>
                  </a:lnTo>
                  <a:lnTo>
                    <a:pt x="0" y="0"/>
                  </a:lnTo>
                  <a:lnTo>
                    <a:pt x="25" y="25"/>
                  </a:lnTo>
                  <a:lnTo>
                    <a:pt x="0" y="50"/>
                  </a:lnTo>
                  <a:close/>
                </a:path>
              </a:pathLst>
            </a:custGeom>
            <a:noFill/>
            <a:ln>
              <a:noFill/>
            </a:ln>
            <a:extLst>
              <a:ext uri="{909E8E84-426E-40DD-AFC4-6F175D3DCCD1}">
                <a14:hiddenFill xmlns:a14="http://schemas.microsoft.com/office/drawing/2010/main">
                  <a:solidFill>
                    <a:srgbClr val="000000"/>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0555" name="Line 27"/>
            <p:cNvSpPr>
              <a:spLocks noChangeShapeType="1"/>
            </p:cNvSpPr>
            <p:nvPr/>
          </p:nvSpPr>
          <p:spPr bwMode="auto">
            <a:xfrm>
              <a:off x="4525" y="1233"/>
              <a:ext cx="1" cy="294"/>
            </a:xfrm>
            <a:prstGeom prst="line">
              <a:avLst/>
            </a:prstGeom>
            <a:noFill/>
            <a:ln w="19050">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50556" name="Freeform 28"/>
            <p:cNvSpPr>
              <a:spLocks/>
            </p:cNvSpPr>
            <p:nvPr/>
          </p:nvSpPr>
          <p:spPr bwMode="auto">
            <a:xfrm>
              <a:off x="4461" y="1473"/>
              <a:ext cx="81" cy="122"/>
            </a:xfrm>
            <a:custGeom>
              <a:avLst/>
              <a:gdLst>
                <a:gd name="T0" fmla="*/ 0 w 51"/>
                <a:gd name="T1" fmla="*/ 0 h 78"/>
                <a:gd name="T2" fmla="*/ 25 w 51"/>
                <a:gd name="T3" fmla="*/ 78 h 78"/>
                <a:gd name="T4" fmla="*/ 51 w 51"/>
                <a:gd name="T5" fmla="*/ 0 h 78"/>
                <a:gd name="T6" fmla="*/ 25 w 51"/>
                <a:gd name="T7" fmla="*/ 25 h 78"/>
                <a:gd name="T8" fmla="*/ 0 w 51"/>
                <a:gd name="T9" fmla="*/ 0 h 78"/>
              </a:gdLst>
              <a:ahLst/>
              <a:cxnLst>
                <a:cxn ang="0">
                  <a:pos x="T0" y="T1"/>
                </a:cxn>
                <a:cxn ang="0">
                  <a:pos x="T2" y="T3"/>
                </a:cxn>
                <a:cxn ang="0">
                  <a:pos x="T4" y="T5"/>
                </a:cxn>
                <a:cxn ang="0">
                  <a:pos x="T6" y="T7"/>
                </a:cxn>
                <a:cxn ang="0">
                  <a:pos x="T8" y="T9"/>
                </a:cxn>
              </a:cxnLst>
              <a:rect l="0" t="0" r="r" b="b"/>
              <a:pathLst>
                <a:path w="51" h="78">
                  <a:moveTo>
                    <a:pt x="0" y="0"/>
                  </a:moveTo>
                  <a:lnTo>
                    <a:pt x="25" y="78"/>
                  </a:lnTo>
                  <a:lnTo>
                    <a:pt x="51" y="0"/>
                  </a:lnTo>
                  <a:lnTo>
                    <a:pt x="25" y="25"/>
                  </a:lnTo>
                  <a:lnTo>
                    <a:pt x="0" y="0"/>
                  </a:lnTo>
                  <a:close/>
                </a:path>
              </a:pathLst>
            </a:custGeom>
            <a:noFill/>
            <a:ln>
              <a:noFill/>
            </a:ln>
            <a:extLst>
              <a:ext uri="{909E8E84-426E-40DD-AFC4-6F175D3DCCD1}">
                <a14:hiddenFill xmlns:a14="http://schemas.microsoft.com/office/drawing/2010/main">
                  <a:solidFill>
                    <a:srgbClr val="000000"/>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0557" name="Line 29"/>
            <p:cNvSpPr>
              <a:spLocks noChangeShapeType="1"/>
            </p:cNvSpPr>
            <p:nvPr/>
          </p:nvSpPr>
          <p:spPr bwMode="auto">
            <a:xfrm>
              <a:off x="4539" y="2597"/>
              <a:ext cx="1" cy="334"/>
            </a:xfrm>
            <a:prstGeom prst="line">
              <a:avLst/>
            </a:prstGeom>
            <a:noFill/>
            <a:ln w="28575">
              <a:solidFill>
                <a:srgbClr val="FF0000"/>
              </a:solidFill>
              <a:round/>
              <a:headEnd type="stealth" w="med" len="lg"/>
              <a:tailEnd/>
            </a:ln>
            <a:extLst>
              <a:ext uri="{909E8E84-426E-40DD-AFC4-6F175D3DCCD1}">
                <a14:hiddenFill xmlns:a14="http://schemas.microsoft.com/office/drawing/2010/main">
                  <a:noFill/>
                </a14:hiddenFill>
              </a:ext>
            </a:extLst>
          </p:spPr>
          <p:txBody>
            <a:bodyPr/>
            <a:lstStyle/>
            <a:p>
              <a:endParaRPr lang="en-US"/>
            </a:p>
          </p:txBody>
        </p:sp>
        <p:sp>
          <p:nvSpPr>
            <p:cNvPr id="150558" name="Freeform 30"/>
            <p:cNvSpPr>
              <a:spLocks/>
            </p:cNvSpPr>
            <p:nvPr/>
          </p:nvSpPr>
          <p:spPr bwMode="auto">
            <a:xfrm>
              <a:off x="4499" y="2558"/>
              <a:ext cx="79" cy="122"/>
            </a:xfrm>
            <a:custGeom>
              <a:avLst/>
              <a:gdLst>
                <a:gd name="T0" fmla="*/ 50 w 50"/>
                <a:gd name="T1" fmla="*/ 78 h 78"/>
                <a:gd name="T2" fmla="*/ 26 w 50"/>
                <a:gd name="T3" fmla="*/ 0 h 78"/>
                <a:gd name="T4" fmla="*/ 0 w 50"/>
                <a:gd name="T5" fmla="*/ 78 h 78"/>
                <a:gd name="T6" fmla="*/ 26 w 50"/>
                <a:gd name="T7" fmla="*/ 53 h 78"/>
                <a:gd name="T8" fmla="*/ 50 w 50"/>
                <a:gd name="T9" fmla="*/ 78 h 78"/>
              </a:gdLst>
              <a:ahLst/>
              <a:cxnLst>
                <a:cxn ang="0">
                  <a:pos x="T0" y="T1"/>
                </a:cxn>
                <a:cxn ang="0">
                  <a:pos x="T2" y="T3"/>
                </a:cxn>
                <a:cxn ang="0">
                  <a:pos x="T4" y="T5"/>
                </a:cxn>
                <a:cxn ang="0">
                  <a:pos x="T6" y="T7"/>
                </a:cxn>
                <a:cxn ang="0">
                  <a:pos x="T8" y="T9"/>
                </a:cxn>
              </a:cxnLst>
              <a:rect l="0" t="0" r="r" b="b"/>
              <a:pathLst>
                <a:path w="50" h="78">
                  <a:moveTo>
                    <a:pt x="50" y="78"/>
                  </a:moveTo>
                  <a:lnTo>
                    <a:pt x="26" y="0"/>
                  </a:lnTo>
                  <a:lnTo>
                    <a:pt x="0" y="78"/>
                  </a:lnTo>
                  <a:lnTo>
                    <a:pt x="26" y="53"/>
                  </a:lnTo>
                  <a:lnTo>
                    <a:pt x="50" y="78"/>
                  </a:lnTo>
                  <a:close/>
                </a:path>
              </a:pathLst>
            </a:custGeom>
            <a:noFill/>
            <a:ln>
              <a:noFill/>
            </a:ln>
            <a:extLst>
              <a:ext uri="{909E8E84-426E-40DD-AFC4-6F175D3DCCD1}">
                <a14:hiddenFill xmlns:a14="http://schemas.microsoft.com/office/drawing/2010/main">
                  <a:solidFill>
                    <a:srgbClr val="000000"/>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0559" name="Rectangle 31"/>
            <p:cNvSpPr>
              <a:spLocks noChangeArrowheads="1"/>
            </p:cNvSpPr>
            <p:nvPr/>
          </p:nvSpPr>
          <p:spPr bwMode="auto">
            <a:xfrm>
              <a:off x="3648" y="2024"/>
              <a:ext cx="456"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50560" name="Rectangle 32"/>
            <p:cNvSpPr>
              <a:spLocks noChangeArrowheads="1"/>
            </p:cNvSpPr>
            <p:nvPr/>
          </p:nvSpPr>
          <p:spPr bwMode="auto">
            <a:xfrm>
              <a:off x="3669" y="2184"/>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FF0000"/>
                  </a:solidFill>
                  <a:latin typeface="Times New Roman" pitchFamily="18" charset="0"/>
                  <a:cs typeface="Times New Roman" pitchFamily="18" charset="0"/>
                </a:rPr>
                <a:t>x</a:t>
              </a:r>
            </a:p>
          </p:txBody>
        </p:sp>
        <p:sp>
          <p:nvSpPr>
            <p:cNvPr id="150561" name="Rectangle 33"/>
            <p:cNvSpPr>
              <a:spLocks noChangeArrowheads="1"/>
            </p:cNvSpPr>
            <p:nvPr/>
          </p:nvSpPr>
          <p:spPr bwMode="auto">
            <a:xfrm>
              <a:off x="3887" y="2118"/>
              <a:ext cx="24"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a:solidFill>
                    <a:srgbClr val="000000"/>
                  </a:solidFill>
                  <a:latin typeface="Times New Roman" pitchFamily="18" charset="0"/>
                  <a:cs typeface="Times New Roman" pitchFamily="18" charset="0"/>
                </a:rPr>
                <a:t> </a:t>
              </a:r>
              <a:endParaRPr lang="en-US">
                <a:latin typeface="Times New Roman" pitchFamily="18" charset="0"/>
                <a:cs typeface="Times New Roman" pitchFamily="18" charset="0"/>
              </a:endParaRPr>
            </a:p>
          </p:txBody>
        </p:sp>
        <p:sp>
          <p:nvSpPr>
            <p:cNvPr id="150562" name="Rectangle 34"/>
            <p:cNvSpPr>
              <a:spLocks noChangeArrowheads="1"/>
            </p:cNvSpPr>
            <p:nvPr/>
          </p:nvSpPr>
          <p:spPr bwMode="auto">
            <a:xfrm>
              <a:off x="4482" y="2679"/>
              <a:ext cx="455"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50563" name="Rectangle 35"/>
            <p:cNvSpPr>
              <a:spLocks noChangeArrowheads="1"/>
            </p:cNvSpPr>
            <p:nvPr/>
          </p:nvSpPr>
          <p:spPr bwMode="auto">
            <a:xfrm>
              <a:off x="4690" y="2859"/>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FF0000"/>
                  </a:solidFill>
                  <a:latin typeface="Times New Roman" pitchFamily="18" charset="0"/>
                  <a:cs typeface="Times New Roman" pitchFamily="18" charset="0"/>
                </a:rPr>
                <a:t>y</a:t>
              </a:r>
            </a:p>
          </p:txBody>
        </p:sp>
        <p:sp>
          <p:nvSpPr>
            <p:cNvPr id="150564" name="Rectangle 36"/>
            <p:cNvSpPr>
              <a:spLocks noChangeArrowheads="1"/>
            </p:cNvSpPr>
            <p:nvPr/>
          </p:nvSpPr>
          <p:spPr bwMode="auto">
            <a:xfrm>
              <a:off x="4719" y="2776"/>
              <a:ext cx="24"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a:solidFill>
                    <a:srgbClr val="000000"/>
                  </a:solidFill>
                  <a:latin typeface="Times New Roman" pitchFamily="18" charset="0"/>
                  <a:cs typeface="Times New Roman" pitchFamily="18" charset="0"/>
                </a:rPr>
                <a:t> </a:t>
              </a:r>
              <a:endParaRPr lang="en-US">
                <a:latin typeface="Times New Roman" pitchFamily="18" charset="0"/>
                <a:cs typeface="Times New Roman" pitchFamily="18" charset="0"/>
              </a:endParaRPr>
            </a:p>
          </p:txBody>
        </p:sp>
        <p:sp>
          <p:nvSpPr>
            <p:cNvPr id="150565" name="Rectangle 37"/>
            <p:cNvSpPr>
              <a:spLocks noChangeArrowheads="1"/>
            </p:cNvSpPr>
            <p:nvPr/>
          </p:nvSpPr>
          <p:spPr bwMode="auto">
            <a:xfrm>
              <a:off x="3743" y="1534"/>
              <a:ext cx="683" cy="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50566" name="Rectangle 38"/>
            <p:cNvSpPr>
              <a:spLocks noChangeArrowheads="1"/>
            </p:cNvSpPr>
            <p:nvPr/>
          </p:nvSpPr>
          <p:spPr bwMode="auto">
            <a:xfrm>
              <a:off x="3513" y="2025"/>
              <a:ext cx="155" cy="3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600">
                  <a:solidFill>
                    <a:srgbClr val="FF0000"/>
                  </a:solidFill>
                  <a:latin typeface="Times New Roman" pitchFamily="18" charset="0"/>
                  <a:cs typeface="Times New Roman" pitchFamily="18" charset="0"/>
                </a:rPr>
                <a:t>σ</a:t>
              </a:r>
            </a:p>
          </p:txBody>
        </p:sp>
        <p:sp>
          <p:nvSpPr>
            <p:cNvPr id="150567" name="Rectangle 39"/>
            <p:cNvSpPr>
              <a:spLocks noChangeArrowheads="1"/>
            </p:cNvSpPr>
            <p:nvPr/>
          </p:nvSpPr>
          <p:spPr bwMode="auto">
            <a:xfrm>
              <a:off x="3833" y="1714"/>
              <a:ext cx="192"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FF0000"/>
                  </a:solidFill>
                  <a:latin typeface="Times New Roman" pitchFamily="18" charset="0"/>
                  <a:cs typeface="Times New Roman" pitchFamily="18" charset="0"/>
                </a:rPr>
                <a:t>xy</a:t>
              </a:r>
            </a:p>
          </p:txBody>
        </p:sp>
        <p:sp>
          <p:nvSpPr>
            <p:cNvPr id="150568" name="Rectangle 40"/>
            <p:cNvSpPr>
              <a:spLocks noChangeArrowheads="1"/>
            </p:cNvSpPr>
            <p:nvPr/>
          </p:nvSpPr>
          <p:spPr bwMode="auto">
            <a:xfrm>
              <a:off x="4055" y="1651"/>
              <a:ext cx="2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a:solidFill>
                    <a:srgbClr val="000000"/>
                  </a:solidFill>
                  <a:latin typeface=".VnBook-Antiqua" pitchFamily="34" charset="0"/>
                  <a:cs typeface="Times New Roman" pitchFamily="18" charset="0"/>
                </a:rPr>
                <a:t> </a:t>
              </a:r>
              <a:endParaRPr lang="en-US">
                <a:latin typeface="Times New Roman" pitchFamily="18" charset="0"/>
                <a:cs typeface="Times New Roman" pitchFamily="18" charset="0"/>
              </a:endParaRPr>
            </a:p>
          </p:txBody>
        </p:sp>
        <p:sp>
          <p:nvSpPr>
            <p:cNvPr id="150569" name="Rectangle 41"/>
            <p:cNvSpPr>
              <a:spLocks noChangeArrowheads="1"/>
            </p:cNvSpPr>
            <p:nvPr/>
          </p:nvSpPr>
          <p:spPr bwMode="auto">
            <a:xfrm>
              <a:off x="3982" y="1924"/>
              <a:ext cx="24"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a:solidFill>
                    <a:srgbClr val="000000"/>
                  </a:solidFill>
                  <a:latin typeface="Times New Roman" pitchFamily="18" charset="0"/>
                  <a:cs typeface="Times New Roman" pitchFamily="18" charset="0"/>
                </a:rPr>
                <a:t> </a:t>
              </a:r>
              <a:endParaRPr lang="en-US">
                <a:latin typeface="Times New Roman" pitchFamily="18" charset="0"/>
                <a:cs typeface="Times New Roman" pitchFamily="18" charset="0"/>
              </a:endParaRPr>
            </a:p>
          </p:txBody>
        </p:sp>
        <p:sp>
          <p:nvSpPr>
            <p:cNvPr id="150570" name="Rectangle 42"/>
            <p:cNvSpPr>
              <a:spLocks noChangeArrowheads="1"/>
            </p:cNvSpPr>
            <p:nvPr/>
          </p:nvSpPr>
          <p:spPr bwMode="auto">
            <a:xfrm>
              <a:off x="4426" y="1095"/>
              <a:ext cx="614" cy="3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50571" name="Rectangle 43"/>
            <p:cNvSpPr>
              <a:spLocks noChangeArrowheads="1"/>
            </p:cNvSpPr>
            <p:nvPr/>
          </p:nvSpPr>
          <p:spPr bwMode="auto">
            <a:xfrm>
              <a:off x="4565" y="1243"/>
              <a:ext cx="12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FF0000"/>
                  </a:solidFill>
                </a:rPr>
                <a:t>4</a:t>
              </a:r>
            </a:p>
          </p:txBody>
        </p:sp>
        <p:sp>
          <p:nvSpPr>
            <p:cNvPr id="150572" name="Rectangle 44"/>
            <p:cNvSpPr>
              <a:spLocks noChangeArrowheads="1"/>
            </p:cNvSpPr>
            <p:nvPr/>
          </p:nvSpPr>
          <p:spPr bwMode="auto">
            <a:xfrm>
              <a:off x="4591" y="1147"/>
              <a:ext cx="24"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a:solidFill>
                    <a:srgbClr val="000000"/>
                  </a:solidFill>
                  <a:latin typeface="Times New Roman" pitchFamily="18" charset="0"/>
                  <a:cs typeface="Times New Roman" pitchFamily="18" charset="0"/>
                </a:rPr>
                <a:t> </a:t>
              </a:r>
              <a:endParaRPr lang="en-US">
                <a:latin typeface="Times New Roman" pitchFamily="18" charset="0"/>
                <a:cs typeface="Times New Roman" pitchFamily="18" charset="0"/>
              </a:endParaRPr>
            </a:p>
          </p:txBody>
        </p:sp>
        <p:sp>
          <p:nvSpPr>
            <p:cNvPr id="150573" name="Rectangle 45"/>
            <p:cNvSpPr>
              <a:spLocks noChangeArrowheads="1"/>
            </p:cNvSpPr>
            <p:nvPr/>
          </p:nvSpPr>
          <p:spPr bwMode="auto">
            <a:xfrm>
              <a:off x="5311" y="2097"/>
              <a:ext cx="23" cy="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a:solidFill>
                    <a:srgbClr val="000000"/>
                  </a:solidFill>
                  <a:latin typeface=".VnBook-Antiqua" pitchFamily="34" charset="0"/>
                  <a:cs typeface="Times New Roman" pitchFamily="18" charset="0"/>
                </a:rPr>
                <a:t> </a:t>
              </a:r>
              <a:endParaRPr lang="en-US">
                <a:latin typeface="Times New Roman" pitchFamily="18" charset="0"/>
                <a:cs typeface="Times New Roman" pitchFamily="18" charset="0"/>
              </a:endParaRPr>
            </a:p>
          </p:txBody>
        </p:sp>
        <p:sp>
          <p:nvSpPr>
            <p:cNvPr id="150574" name="Rectangle 46"/>
            <p:cNvSpPr>
              <a:spLocks noChangeArrowheads="1"/>
            </p:cNvSpPr>
            <p:nvPr/>
          </p:nvSpPr>
          <p:spPr bwMode="auto">
            <a:xfrm>
              <a:off x="5459" y="2383"/>
              <a:ext cx="24" cy="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a:solidFill>
                    <a:srgbClr val="000000"/>
                  </a:solidFill>
                  <a:latin typeface="Times New Roman" pitchFamily="18" charset="0"/>
                  <a:cs typeface="Times New Roman" pitchFamily="18" charset="0"/>
                </a:rPr>
                <a:t> </a:t>
              </a:r>
              <a:endParaRPr lang="en-US">
                <a:latin typeface="Times New Roman" pitchFamily="18" charset="0"/>
                <a:cs typeface="Times New Roman" pitchFamily="18" charset="0"/>
              </a:endParaRPr>
            </a:p>
          </p:txBody>
        </p:sp>
        <p:sp>
          <p:nvSpPr>
            <p:cNvPr id="150575" name="Rectangle 47"/>
            <p:cNvSpPr>
              <a:spLocks noChangeArrowheads="1"/>
            </p:cNvSpPr>
            <p:nvPr/>
          </p:nvSpPr>
          <p:spPr bwMode="auto">
            <a:xfrm>
              <a:off x="5004" y="2158"/>
              <a:ext cx="340" cy="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50576" name="Rectangle 48"/>
            <p:cNvSpPr>
              <a:spLocks noChangeArrowheads="1"/>
            </p:cNvSpPr>
            <p:nvPr/>
          </p:nvSpPr>
          <p:spPr bwMode="auto">
            <a:xfrm>
              <a:off x="5092" y="2189"/>
              <a:ext cx="12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FF0000"/>
                  </a:solidFill>
                </a:rPr>
                <a:t>6</a:t>
              </a:r>
            </a:p>
          </p:txBody>
        </p:sp>
        <p:sp>
          <p:nvSpPr>
            <p:cNvPr id="150577" name="Rectangle 49"/>
            <p:cNvSpPr>
              <a:spLocks noChangeArrowheads="1"/>
            </p:cNvSpPr>
            <p:nvPr/>
          </p:nvSpPr>
          <p:spPr bwMode="auto">
            <a:xfrm>
              <a:off x="5241" y="2462"/>
              <a:ext cx="24"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a:solidFill>
                    <a:srgbClr val="000000"/>
                  </a:solidFill>
                  <a:latin typeface="Times New Roman" pitchFamily="18" charset="0"/>
                  <a:cs typeface="Times New Roman" pitchFamily="18" charset="0"/>
                </a:rPr>
                <a:t> </a:t>
              </a:r>
              <a:endParaRPr lang="en-US">
                <a:latin typeface="Times New Roman" pitchFamily="18" charset="0"/>
                <a:cs typeface="Times New Roman" pitchFamily="18" charset="0"/>
              </a:endParaRPr>
            </a:p>
          </p:txBody>
        </p:sp>
        <p:sp>
          <p:nvSpPr>
            <p:cNvPr id="150578" name="Rectangle 50"/>
            <p:cNvSpPr>
              <a:spLocks noChangeArrowheads="1"/>
            </p:cNvSpPr>
            <p:nvPr/>
          </p:nvSpPr>
          <p:spPr bwMode="auto">
            <a:xfrm>
              <a:off x="5108" y="1844"/>
              <a:ext cx="454" cy="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50579" name="Rectangle 51"/>
            <p:cNvSpPr>
              <a:spLocks noChangeArrowheads="1"/>
            </p:cNvSpPr>
            <p:nvPr/>
          </p:nvSpPr>
          <p:spPr bwMode="auto">
            <a:xfrm>
              <a:off x="5161" y="1855"/>
              <a:ext cx="214"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FF0000"/>
                  </a:solidFill>
                </a:rPr>
                <a:t>12</a:t>
              </a:r>
            </a:p>
          </p:txBody>
        </p:sp>
        <p:sp>
          <p:nvSpPr>
            <p:cNvPr id="150580" name="Rectangle 52"/>
            <p:cNvSpPr>
              <a:spLocks noChangeArrowheads="1"/>
            </p:cNvSpPr>
            <p:nvPr/>
          </p:nvSpPr>
          <p:spPr bwMode="auto">
            <a:xfrm>
              <a:off x="5349" y="1877"/>
              <a:ext cx="2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a:solidFill>
                    <a:srgbClr val="000000"/>
                  </a:solidFill>
                  <a:latin typeface=".VnBook-Antiqua" pitchFamily="34" charset="0"/>
                  <a:cs typeface="Times New Roman" pitchFamily="18" charset="0"/>
                </a:rPr>
                <a:t> </a:t>
              </a:r>
              <a:endParaRPr lang="en-US">
                <a:latin typeface="Times New Roman" pitchFamily="18" charset="0"/>
                <a:cs typeface="Times New Roman" pitchFamily="18" charset="0"/>
              </a:endParaRPr>
            </a:p>
          </p:txBody>
        </p:sp>
        <p:sp>
          <p:nvSpPr>
            <p:cNvPr id="150581" name="Rectangle 53"/>
            <p:cNvSpPr>
              <a:spLocks noChangeArrowheads="1"/>
            </p:cNvSpPr>
            <p:nvPr/>
          </p:nvSpPr>
          <p:spPr bwMode="auto">
            <a:xfrm>
              <a:off x="5346" y="2147"/>
              <a:ext cx="23" cy="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a:solidFill>
                    <a:srgbClr val="000000"/>
                  </a:solidFill>
                  <a:latin typeface="Times New Roman" pitchFamily="18" charset="0"/>
                  <a:cs typeface="Times New Roman" pitchFamily="18" charset="0"/>
                </a:rPr>
                <a:t> </a:t>
              </a:r>
              <a:endParaRPr lang="en-US">
                <a:latin typeface="Times New Roman" pitchFamily="18" charset="0"/>
                <a:cs typeface="Times New Roman" pitchFamily="18" charset="0"/>
              </a:endParaRPr>
            </a:p>
          </p:txBody>
        </p:sp>
        <p:sp>
          <p:nvSpPr>
            <p:cNvPr id="150582" name="Rectangle 54"/>
            <p:cNvSpPr>
              <a:spLocks noChangeArrowheads="1"/>
            </p:cNvSpPr>
            <p:nvPr/>
          </p:nvSpPr>
          <p:spPr bwMode="auto">
            <a:xfrm>
              <a:off x="4554" y="2670"/>
              <a:ext cx="155" cy="3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600">
                  <a:solidFill>
                    <a:srgbClr val="FF0000"/>
                  </a:solidFill>
                  <a:latin typeface="Times New Roman" pitchFamily="18" charset="0"/>
                  <a:cs typeface="Times New Roman" pitchFamily="18" charset="0"/>
                </a:rPr>
                <a:t>σ</a:t>
              </a:r>
            </a:p>
          </p:txBody>
        </p:sp>
        <p:sp>
          <p:nvSpPr>
            <p:cNvPr id="150583" name="Text Box 55"/>
            <p:cNvSpPr txBox="1">
              <a:spLocks noChangeArrowheads="1"/>
            </p:cNvSpPr>
            <p:nvPr/>
          </p:nvSpPr>
          <p:spPr bwMode="auto">
            <a:xfrm>
              <a:off x="3683" y="1459"/>
              <a:ext cx="232"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3600">
                  <a:solidFill>
                    <a:srgbClr val="FF0000"/>
                  </a:solidFill>
                  <a:latin typeface="Times New Roman" pitchFamily="18" charset="0"/>
                  <a:cs typeface="Times New Roman" pitchFamily="18" charset="0"/>
                </a:rPr>
                <a:t>τ</a:t>
              </a:r>
            </a:p>
          </p:txBody>
        </p:sp>
        <p:sp>
          <p:nvSpPr>
            <p:cNvPr id="150584" name="Line 56"/>
            <p:cNvSpPr>
              <a:spLocks noChangeShapeType="1"/>
            </p:cNvSpPr>
            <p:nvPr/>
          </p:nvSpPr>
          <p:spPr bwMode="auto">
            <a:xfrm>
              <a:off x="3622" y="2103"/>
              <a:ext cx="392" cy="0"/>
            </a:xfrm>
            <a:prstGeom prst="line">
              <a:avLst/>
            </a:prstGeom>
            <a:noFill/>
            <a:ln w="28575">
              <a:solidFill>
                <a:srgbClr val="FF00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50530">
                                            <p:txEl>
                                              <p:pRg st="0" end="0"/>
                                            </p:txEl>
                                          </p:spTgt>
                                        </p:tgtEl>
                                        <p:attrNameLst>
                                          <p:attrName>style.visibility</p:attrName>
                                        </p:attrNameLst>
                                      </p:cBhvr>
                                      <p:to>
                                        <p:strVal val="visible"/>
                                      </p:to>
                                    </p:set>
                                    <p:animEffect transition="in" filter="checkerboard(across)">
                                      <p:cBhvr>
                                        <p:cTn id="7" dur="500"/>
                                        <p:tgtEl>
                                          <p:spTgt spid="150530">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150530">
                                            <p:txEl>
                                              <p:pRg st="1" end="1"/>
                                            </p:txEl>
                                          </p:spTgt>
                                        </p:tgtEl>
                                        <p:attrNameLst>
                                          <p:attrName>style.visibility</p:attrName>
                                        </p:attrNameLst>
                                      </p:cBhvr>
                                      <p:to>
                                        <p:strVal val="visible"/>
                                      </p:to>
                                    </p:set>
                                    <p:animEffect transition="in" filter="checkerboard(across)">
                                      <p:cBhvr>
                                        <p:cTn id="12" dur="500"/>
                                        <p:tgtEl>
                                          <p:spTgt spid="150530">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150530">
                                            <p:txEl>
                                              <p:pRg st="2" end="2"/>
                                            </p:txEl>
                                          </p:spTgt>
                                        </p:tgtEl>
                                        <p:attrNameLst>
                                          <p:attrName>style.visibility</p:attrName>
                                        </p:attrNameLst>
                                      </p:cBhvr>
                                      <p:to>
                                        <p:strVal val="visible"/>
                                      </p:to>
                                    </p:set>
                                    <p:animEffect transition="in" filter="checkerboard(across)">
                                      <p:cBhvr>
                                        <p:cTn id="17" dur="500"/>
                                        <p:tgtEl>
                                          <p:spTgt spid="150530">
                                            <p:txEl>
                                              <p:pRg st="2" end="2"/>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150541"/>
                                        </p:tgtEl>
                                        <p:attrNameLst>
                                          <p:attrName>style.visibility</p:attrName>
                                        </p:attrNameLst>
                                      </p:cBhvr>
                                      <p:to>
                                        <p:strVal val="visible"/>
                                      </p:to>
                                    </p:set>
                                    <p:animEffect transition="in" filter="wheel(4)">
                                      <p:cBhvr>
                                        <p:cTn id="22" dur="2000"/>
                                        <p:tgtEl>
                                          <p:spTgt spid="150541"/>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grpId="0" nodeType="clickEffect">
                                  <p:stCondLst>
                                    <p:cond delay="0"/>
                                  </p:stCondLst>
                                  <p:childTnLst>
                                    <p:set>
                                      <p:cBhvr>
                                        <p:cTn id="26" dur="1" fill="hold">
                                          <p:stCondLst>
                                            <p:cond delay="0"/>
                                          </p:stCondLst>
                                        </p:cTn>
                                        <p:tgtEl>
                                          <p:spTgt spid="150531"/>
                                        </p:tgtEl>
                                        <p:attrNameLst>
                                          <p:attrName>style.visibility</p:attrName>
                                        </p:attrNameLst>
                                      </p:cBhvr>
                                      <p:to>
                                        <p:strVal val="visible"/>
                                      </p:to>
                                    </p:set>
                                    <p:animEffect transition="in" filter="box(in)">
                                      <p:cBhvr>
                                        <p:cTn id="27" dur="2000"/>
                                        <p:tgtEl>
                                          <p:spTgt spid="150531"/>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150532"/>
                                        </p:tgtEl>
                                        <p:attrNameLst>
                                          <p:attrName>style.visibility</p:attrName>
                                        </p:attrNameLst>
                                      </p:cBhvr>
                                      <p:to>
                                        <p:strVal val="visible"/>
                                      </p:to>
                                    </p:set>
                                    <p:animEffect transition="in" filter="checkerboard(across)">
                                      <p:cBhvr>
                                        <p:cTn id="32" dur="2000"/>
                                        <p:tgtEl>
                                          <p:spTgt spid="150532"/>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150533"/>
                                        </p:tgtEl>
                                        <p:attrNameLst>
                                          <p:attrName>style.visibility</p:attrName>
                                        </p:attrNameLst>
                                      </p:cBhvr>
                                      <p:to>
                                        <p:strVal val="visible"/>
                                      </p:to>
                                    </p:set>
                                    <p:animEffect transition="in" filter="checkerboard(across)">
                                      <p:cBhvr>
                                        <p:cTn id="37" dur="2000"/>
                                        <p:tgtEl>
                                          <p:spTgt spid="150533"/>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grpId="0" nodeType="clickEffect">
                                  <p:stCondLst>
                                    <p:cond delay="0"/>
                                  </p:stCondLst>
                                  <p:childTnLst>
                                    <p:set>
                                      <p:cBhvr>
                                        <p:cTn id="41" dur="1" fill="hold">
                                          <p:stCondLst>
                                            <p:cond delay="0"/>
                                          </p:stCondLst>
                                        </p:cTn>
                                        <p:tgtEl>
                                          <p:spTgt spid="150534"/>
                                        </p:tgtEl>
                                        <p:attrNameLst>
                                          <p:attrName>style.visibility</p:attrName>
                                        </p:attrNameLst>
                                      </p:cBhvr>
                                      <p:to>
                                        <p:strVal val="visible"/>
                                      </p:to>
                                    </p:set>
                                    <p:animEffect transition="in" filter="checkerboard(across)">
                                      <p:cBhvr>
                                        <p:cTn id="42" dur="2000"/>
                                        <p:tgtEl>
                                          <p:spTgt spid="150534"/>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grpId="0" nodeType="clickEffect">
                                  <p:stCondLst>
                                    <p:cond delay="0"/>
                                  </p:stCondLst>
                                  <p:childTnLst>
                                    <p:set>
                                      <p:cBhvr>
                                        <p:cTn id="46" dur="1" fill="hold">
                                          <p:stCondLst>
                                            <p:cond delay="0"/>
                                          </p:stCondLst>
                                        </p:cTn>
                                        <p:tgtEl>
                                          <p:spTgt spid="150535"/>
                                        </p:tgtEl>
                                        <p:attrNameLst>
                                          <p:attrName>style.visibility</p:attrName>
                                        </p:attrNameLst>
                                      </p:cBhvr>
                                      <p:to>
                                        <p:strVal val="visible"/>
                                      </p:to>
                                    </p:set>
                                    <p:animEffect transition="in" filter="checkerboard(across)">
                                      <p:cBhvr>
                                        <p:cTn id="47" dur="2000"/>
                                        <p:tgtEl>
                                          <p:spTgt spid="150535"/>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1" presetClass="entr" presetSubtype="4" fill="hold" nodeType="clickEffect">
                                  <p:stCondLst>
                                    <p:cond delay="0"/>
                                  </p:stCondLst>
                                  <p:childTnLst>
                                    <p:set>
                                      <p:cBhvr>
                                        <p:cTn id="51" dur="1" fill="hold">
                                          <p:stCondLst>
                                            <p:cond delay="0"/>
                                          </p:stCondLst>
                                        </p:cTn>
                                        <p:tgtEl>
                                          <p:spTgt spid="150537"/>
                                        </p:tgtEl>
                                        <p:attrNameLst>
                                          <p:attrName>style.visibility</p:attrName>
                                        </p:attrNameLst>
                                      </p:cBhvr>
                                      <p:to>
                                        <p:strVal val="visible"/>
                                      </p:to>
                                    </p:set>
                                    <p:animEffect transition="in" filter="wheel(4)">
                                      <p:cBhvr>
                                        <p:cTn id="52" dur="2000"/>
                                        <p:tgtEl>
                                          <p:spTgt spid="1505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530" grpId="0" build="p" autoUpdateAnimBg="0"/>
      <p:bldP spid="150531" grpId="0" autoUpdateAnimBg="0"/>
      <p:bldP spid="150532" grpId="0" autoUpdateAnimBg="0"/>
      <p:bldP spid="150533" grpId="0" autoUpdateAnimBg="0"/>
      <p:bldP spid="150534" grpId="0" autoUpdateAnimBg="0"/>
      <p:bldP spid="150535" grpId="0" autoUpdateAnimBg="0"/>
    </p:bldLst>
  </p:timing>
</p:sld>
</file>

<file path=ppt/slides/slide100.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pSp>
        <p:nvGrpSpPr>
          <p:cNvPr id="151554" name="Group 2"/>
          <p:cNvGrpSpPr>
            <a:grpSpLocks/>
          </p:cNvGrpSpPr>
          <p:nvPr/>
        </p:nvGrpSpPr>
        <p:grpSpPr bwMode="auto">
          <a:xfrm>
            <a:off x="371475" y="600075"/>
            <a:ext cx="2219325" cy="519113"/>
            <a:chOff x="234" y="378"/>
            <a:chExt cx="1398" cy="327"/>
          </a:xfrm>
        </p:grpSpPr>
        <p:sp>
          <p:nvSpPr>
            <p:cNvPr id="151555" name="Text Box 3"/>
            <p:cNvSpPr txBox="1">
              <a:spLocks noChangeArrowheads="1"/>
            </p:cNvSpPr>
            <p:nvPr/>
          </p:nvSpPr>
          <p:spPr bwMode="auto">
            <a:xfrm>
              <a:off x="234" y="378"/>
              <a:ext cx="889"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1. (3. 4)</a:t>
              </a:r>
            </a:p>
          </p:txBody>
        </p:sp>
        <p:sp>
          <p:nvSpPr>
            <p:cNvPr id="151556" name="Line 4"/>
            <p:cNvSpPr>
              <a:spLocks noChangeShapeType="1"/>
            </p:cNvSpPr>
            <p:nvPr/>
          </p:nvSpPr>
          <p:spPr bwMode="auto">
            <a:xfrm>
              <a:off x="1296" y="577"/>
              <a:ext cx="336" cy="0"/>
            </a:xfrm>
            <a:prstGeom prst="line">
              <a:avLst/>
            </a:prstGeom>
            <a:noFill/>
            <a:ln w="9525">
              <a:solidFill>
                <a:schemeClr val="tx1"/>
              </a:solidFill>
              <a:round/>
              <a:headEnd/>
              <a:tailEnd type="stealth"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51557" name="Text Box 5"/>
          <p:cNvSpPr txBox="1">
            <a:spLocks noChangeArrowheads="1"/>
          </p:cNvSpPr>
          <p:nvPr/>
        </p:nvSpPr>
        <p:spPr bwMode="auto">
          <a:xfrm>
            <a:off x="317500" y="3717925"/>
            <a:ext cx="845502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800080"/>
                </a:solidFill>
              </a:rPr>
              <a:t>σ</a:t>
            </a:r>
            <a:r>
              <a:rPr lang="en-US" sz="2800" baseline="-30000">
                <a:solidFill>
                  <a:srgbClr val="800080"/>
                </a:solidFill>
              </a:rPr>
              <a:t>max  </a:t>
            </a:r>
            <a:r>
              <a:rPr lang="en-US" sz="2800">
                <a:solidFill>
                  <a:srgbClr val="800080"/>
                </a:solidFill>
              </a:rPr>
              <a:t>=  σ</a:t>
            </a:r>
            <a:r>
              <a:rPr lang="en-US" sz="2800" baseline="-30000">
                <a:solidFill>
                  <a:srgbClr val="800080"/>
                </a:solidFill>
              </a:rPr>
              <a:t>1</a:t>
            </a:r>
            <a:r>
              <a:rPr lang="en-US" sz="2800">
                <a:solidFill>
                  <a:srgbClr val="800080"/>
                </a:solidFill>
              </a:rPr>
              <a:t> =  14 kN/cm</a:t>
            </a:r>
            <a:r>
              <a:rPr lang="en-US" sz="2800" baseline="30000">
                <a:solidFill>
                  <a:srgbClr val="800080"/>
                </a:solidFill>
              </a:rPr>
              <a:t>2</a:t>
            </a:r>
            <a:r>
              <a:rPr lang="en-US" sz="2800">
                <a:solidFill>
                  <a:srgbClr val="800080"/>
                </a:solidFill>
              </a:rPr>
              <a:t>;  σ</a:t>
            </a:r>
            <a:r>
              <a:rPr lang="en-US" sz="2800" baseline="-30000">
                <a:solidFill>
                  <a:srgbClr val="800080"/>
                </a:solidFill>
              </a:rPr>
              <a:t>2</a:t>
            </a:r>
            <a:r>
              <a:rPr lang="en-US" sz="2800">
                <a:solidFill>
                  <a:srgbClr val="800080"/>
                </a:solidFill>
              </a:rPr>
              <a:t> =   0;  σ</a:t>
            </a:r>
            <a:r>
              <a:rPr lang="en-US" sz="2800" baseline="-30000">
                <a:solidFill>
                  <a:srgbClr val="800080"/>
                </a:solidFill>
              </a:rPr>
              <a:t>3  </a:t>
            </a:r>
            <a:r>
              <a:rPr lang="en-US" sz="2800">
                <a:solidFill>
                  <a:srgbClr val="800080"/>
                </a:solidFill>
              </a:rPr>
              <a:t>= - 6 kN/cm</a:t>
            </a:r>
            <a:r>
              <a:rPr lang="en-US" sz="2800" baseline="30000">
                <a:solidFill>
                  <a:srgbClr val="800080"/>
                </a:solidFill>
              </a:rPr>
              <a:t>2</a:t>
            </a:r>
            <a:r>
              <a:rPr lang="en-US" sz="2800">
                <a:solidFill>
                  <a:srgbClr val="800080"/>
                </a:solidFill>
              </a:rPr>
              <a:t>.</a:t>
            </a:r>
          </a:p>
        </p:txBody>
      </p:sp>
      <p:graphicFrame>
        <p:nvGraphicFramePr>
          <p:cNvPr id="151558" name="Object 6"/>
          <p:cNvGraphicFramePr>
            <a:graphicFrameLocks noChangeAspect="1"/>
          </p:cNvGraphicFramePr>
          <p:nvPr/>
        </p:nvGraphicFramePr>
        <p:xfrm>
          <a:off x="2438400" y="4216400"/>
          <a:ext cx="6172200" cy="1822450"/>
        </p:xfrm>
        <a:graphic>
          <a:graphicData uri="http://schemas.openxmlformats.org/presentationml/2006/ole">
            <mc:AlternateContent xmlns:mc="http://schemas.openxmlformats.org/markup-compatibility/2006">
              <mc:Choice xmlns:v="urn:schemas-microsoft-com:vml" Requires="v">
                <p:oleObj spid="_x0000_s151634" name="Document" r:id="rId3" imgW="2743920" imgH="851040" progId="Word.Document.8">
                  <p:embed/>
                </p:oleObj>
              </mc:Choice>
              <mc:Fallback>
                <p:oleObj name="Document" r:id="rId3" imgW="2743920" imgH="851040" progId="Word.Document.8">
                  <p:embed/>
                  <p:pic>
                    <p:nvPicPr>
                      <p:cNvPr id="0" name="Object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38400" y="4216400"/>
                        <a:ext cx="6172200" cy="1822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151559" name="Group 7"/>
          <p:cNvGrpSpPr>
            <a:grpSpLocks/>
          </p:cNvGrpSpPr>
          <p:nvPr/>
        </p:nvGrpSpPr>
        <p:grpSpPr bwMode="auto">
          <a:xfrm>
            <a:off x="381000" y="4508500"/>
            <a:ext cx="1720850" cy="519113"/>
            <a:chOff x="231" y="3407"/>
            <a:chExt cx="1084" cy="327"/>
          </a:xfrm>
        </p:grpSpPr>
        <p:sp>
          <p:nvSpPr>
            <p:cNvPr id="151560" name="Text Box 8"/>
            <p:cNvSpPr txBox="1">
              <a:spLocks noChangeArrowheads="1"/>
            </p:cNvSpPr>
            <p:nvPr/>
          </p:nvSpPr>
          <p:spPr bwMode="auto">
            <a:xfrm>
              <a:off x="231" y="3407"/>
              <a:ext cx="640"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(3. 4)</a:t>
              </a:r>
            </a:p>
          </p:txBody>
        </p:sp>
        <p:sp>
          <p:nvSpPr>
            <p:cNvPr id="151561" name="Line 9"/>
            <p:cNvSpPr>
              <a:spLocks noChangeShapeType="1"/>
            </p:cNvSpPr>
            <p:nvPr/>
          </p:nvSpPr>
          <p:spPr bwMode="auto">
            <a:xfrm>
              <a:off x="979" y="3588"/>
              <a:ext cx="336" cy="0"/>
            </a:xfrm>
            <a:prstGeom prst="line">
              <a:avLst/>
            </a:prstGeom>
            <a:noFill/>
            <a:ln w="9525">
              <a:solidFill>
                <a:schemeClr val="tx1"/>
              </a:solidFill>
              <a:round/>
              <a:headEnd/>
              <a:tailEnd type="stealth"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51562" name="AutoShape 10"/>
          <p:cNvSpPr>
            <a:spLocks noChangeAspect="1" noChangeArrowheads="1" noTextEdit="1"/>
          </p:cNvSpPr>
          <p:nvPr/>
        </p:nvSpPr>
        <p:spPr bwMode="auto">
          <a:xfrm>
            <a:off x="914400" y="685800"/>
            <a:ext cx="8686800" cy="1123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51563" name="Rectangle 11"/>
          <p:cNvSpPr>
            <a:spLocks noChangeArrowheads="1"/>
          </p:cNvSpPr>
          <p:nvPr/>
        </p:nvSpPr>
        <p:spPr bwMode="auto">
          <a:xfrm>
            <a:off x="914400" y="4003675"/>
            <a:ext cx="5715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a:solidFill>
                  <a:srgbClr val="000000"/>
                </a:solidFill>
                <a:latin typeface="Times New Roman" pitchFamily="18" charset="0"/>
              </a:rPr>
              <a:t>          </a:t>
            </a:r>
            <a:endParaRPr lang="en-US" sz="1800"/>
          </a:p>
        </p:txBody>
      </p:sp>
      <p:sp>
        <p:nvSpPr>
          <p:cNvPr id="151564" name="Rectangle 12"/>
          <p:cNvSpPr>
            <a:spLocks noChangeArrowheads="1"/>
          </p:cNvSpPr>
          <p:nvPr/>
        </p:nvSpPr>
        <p:spPr bwMode="auto">
          <a:xfrm>
            <a:off x="4049713" y="2187575"/>
            <a:ext cx="1587" cy="273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endParaRPr lang="en-US" sz="1800"/>
          </a:p>
        </p:txBody>
      </p:sp>
      <p:sp>
        <p:nvSpPr>
          <p:cNvPr id="151565" name="Rectangle 13"/>
          <p:cNvSpPr>
            <a:spLocks noChangeArrowheads="1"/>
          </p:cNvSpPr>
          <p:nvPr/>
        </p:nvSpPr>
        <p:spPr bwMode="auto">
          <a:xfrm>
            <a:off x="8442325" y="2520950"/>
            <a:ext cx="1082675" cy="536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151566" name="Group 14"/>
          <p:cNvGrpSpPr>
            <a:grpSpLocks/>
          </p:cNvGrpSpPr>
          <p:nvPr/>
        </p:nvGrpSpPr>
        <p:grpSpPr bwMode="auto">
          <a:xfrm>
            <a:off x="228600" y="1552575"/>
            <a:ext cx="8251825" cy="2058988"/>
            <a:chOff x="144" y="978"/>
            <a:chExt cx="5198" cy="1297"/>
          </a:xfrm>
        </p:grpSpPr>
        <p:sp>
          <p:nvSpPr>
            <p:cNvPr id="151567" name="Text Box 15"/>
            <p:cNvSpPr txBox="1">
              <a:spLocks noChangeArrowheads="1"/>
            </p:cNvSpPr>
            <p:nvPr/>
          </p:nvSpPr>
          <p:spPr bwMode="auto">
            <a:xfrm>
              <a:off x="3188" y="1948"/>
              <a:ext cx="105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6600"/>
                  </a:solidFill>
                </a:rPr>
                <a:t>= 4  ±  10</a:t>
              </a:r>
            </a:p>
          </p:txBody>
        </p:sp>
        <p:sp>
          <p:nvSpPr>
            <p:cNvPr id="151568" name="Text Box 16"/>
            <p:cNvSpPr txBox="1">
              <a:spLocks noChangeArrowheads="1"/>
            </p:cNvSpPr>
            <p:nvPr/>
          </p:nvSpPr>
          <p:spPr bwMode="auto">
            <a:xfrm>
              <a:off x="202" y="1597"/>
              <a:ext cx="364"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solidFill>
                    <a:srgbClr val="006600"/>
                  </a:solidFill>
                  <a:latin typeface="Times New Roman" pitchFamily="18" charset="0"/>
                  <a:cs typeface="Times New Roman" pitchFamily="18" charset="0"/>
                </a:rPr>
                <a:t>min</a:t>
              </a:r>
            </a:p>
          </p:txBody>
        </p:sp>
        <p:sp>
          <p:nvSpPr>
            <p:cNvPr id="151569" name="Rectangle 17"/>
            <p:cNvSpPr>
              <a:spLocks noChangeArrowheads="1"/>
            </p:cNvSpPr>
            <p:nvPr/>
          </p:nvSpPr>
          <p:spPr bwMode="auto">
            <a:xfrm>
              <a:off x="144" y="1319"/>
              <a:ext cx="133"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Times New Roman" pitchFamily="18" charset="0"/>
                </a:rPr>
                <a:t>σ</a:t>
              </a:r>
              <a:endParaRPr lang="en-US" sz="1800"/>
            </a:p>
          </p:txBody>
        </p:sp>
        <p:sp>
          <p:nvSpPr>
            <p:cNvPr id="151570" name="Rectangle 18"/>
            <p:cNvSpPr>
              <a:spLocks noChangeArrowheads="1"/>
            </p:cNvSpPr>
            <p:nvPr/>
          </p:nvSpPr>
          <p:spPr bwMode="auto">
            <a:xfrm>
              <a:off x="269" y="1497"/>
              <a:ext cx="275"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rPr>
                <a:t>max</a:t>
              </a:r>
              <a:endParaRPr lang="en-US" sz="2000"/>
            </a:p>
          </p:txBody>
        </p:sp>
        <p:sp>
          <p:nvSpPr>
            <p:cNvPr id="151571" name="Rectangle 19"/>
            <p:cNvSpPr>
              <a:spLocks noChangeArrowheads="1"/>
            </p:cNvSpPr>
            <p:nvPr/>
          </p:nvSpPr>
          <p:spPr bwMode="auto">
            <a:xfrm>
              <a:off x="522" y="1409"/>
              <a:ext cx="72"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a:solidFill>
                    <a:srgbClr val="000000"/>
                  </a:solidFill>
                  <a:latin typeface=".VnBook-Antiqua" pitchFamily="34" charset="0"/>
                </a:rPr>
                <a:t>  </a:t>
              </a:r>
              <a:endParaRPr lang="en-US" sz="1800"/>
            </a:p>
          </p:txBody>
        </p:sp>
        <p:sp>
          <p:nvSpPr>
            <p:cNvPr id="151572" name="Rectangle 20"/>
            <p:cNvSpPr>
              <a:spLocks noChangeArrowheads="1"/>
            </p:cNvSpPr>
            <p:nvPr/>
          </p:nvSpPr>
          <p:spPr bwMode="auto">
            <a:xfrm>
              <a:off x="598" y="1435"/>
              <a:ext cx="81"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a:solidFill>
                    <a:srgbClr val="000000"/>
                  </a:solidFill>
                  <a:latin typeface="Times New Roman" pitchFamily="18" charset="0"/>
                </a:rPr>
                <a:t>=</a:t>
              </a:r>
              <a:endParaRPr lang="en-US" sz="1800"/>
            </a:p>
          </p:txBody>
        </p:sp>
        <p:sp>
          <p:nvSpPr>
            <p:cNvPr id="151573" name="Rectangle 21"/>
            <p:cNvSpPr>
              <a:spLocks noChangeArrowheads="1"/>
            </p:cNvSpPr>
            <p:nvPr/>
          </p:nvSpPr>
          <p:spPr bwMode="auto">
            <a:xfrm>
              <a:off x="685" y="1409"/>
              <a:ext cx="108"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a:solidFill>
                    <a:srgbClr val="000000"/>
                  </a:solidFill>
                  <a:latin typeface=".VnBook-Antiqua" pitchFamily="34" charset="0"/>
                </a:rPr>
                <a:t>   </a:t>
              </a:r>
              <a:endParaRPr lang="en-US" sz="1800"/>
            </a:p>
          </p:txBody>
        </p:sp>
        <p:sp>
          <p:nvSpPr>
            <p:cNvPr id="151574" name="Line 22"/>
            <p:cNvSpPr>
              <a:spLocks noChangeShapeType="1"/>
            </p:cNvSpPr>
            <p:nvPr/>
          </p:nvSpPr>
          <p:spPr bwMode="auto">
            <a:xfrm>
              <a:off x="819" y="1545"/>
              <a:ext cx="652" cy="2"/>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1575" name="Line 23"/>
            <p:cNvSpPr>
              <a:spLocks noChangeShapeType="1"/>
            </p:cNvSpPr>
            <p:nvPr/>
          </p:nvSpPr>
          <p:spPr bwMode="auto">
            <a:xfrm>
              <a:off x="1878" y="1545"/>
              <a:ext cx="649" cy="2"/>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1576" name="Line 24"/>
            <p:cNvSpPr>
              <a:spLocks noChangeShapeType="1"/>
            </p:cNvSpPr>
            <p:nvPr/>
          </p:nvSpPr>
          <p:spPr bwMode="auto">
            <a:xfrm flipV="1">
              <a:off x="1659" y="1596"/>
              <a:ext cx="26" cy="23"/>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1577" name="Line 25"/>
            <p:cNvSpPr>
              <a:spLocks noChangeShapeType="1"/>
            </p:cNvSpPr>
            <p:nvPr/>
          </p:nvSpPr>
          <p:spPr bwMode="auto">
            <a:xfrm>
              <a:off x="1685" y="1600"/>
              <a:ext cx="38" cy="3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1578" name="Line 26"/>
            <p:cNvSpPr>
              <a:spLocks noChangeShapeType="1"/>
            </p:cNvSpPr>
            <p:nvPr/>
          </p:nvSpPr>
          <p:spPr bwMode="auto">
            <a:xfrm flipV="1">
              <a:off x="1726" y="978"/>
              <a:ext cx="45" cy="100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1579" name="Line 27"/>
            <p:cNvSpPr>
              <a:spLocks noChangeShapeType="1"/>
            </p:cNvSpPr>
            <p:nvPr/>
          </p:nvSpPr>
          <p:spPr bwMode="auto">
            <a:xfrm>
              <a:off x="1771" y="978"/>
              <a:ext cx="1401" cy="2"/>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1580" name="Rectangle 28"/>
            <p:cNvSpPr>
              <a:spLocks noChangeArrowheads="1"/>
            </p:cNvSpPr>
            <p:nvPr/>
          </p:nvSpPr>
          <p:spPr bwMode="auto">
            <a:xfrm>
              <a:off x="3013" y="1288"/>
              <a:ext cx="107"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rPr>
                <a:t>2</a:t>
              </a:r>
              <a:endParaRPr lang="en-US"/>
            </a:p>
          </p:txBody>
        </p:sp>
        <p:sp>
          <p:nvSpPr>
            <p:cNvPr id="151581" name="Rectangle 29"/>
            <p:cNvSpPr>
              <a:spLocks noChangeArrowheads="1"/>
            </p:cNvSpPr>
            <p:nvPr/>
          </p:nvSpPr>
          <p:spPr bwMode="auto">
            <a:xfrm>
              <a:off x="2636" y="982"/>
              <a:ext cx="107"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rPr>
                <a:t>2</a:t>
              </a:r>
              <a:endParaRPr lang="en-US"/>
            </a:p>
          </p:txBody>
        </p:sp>
        <p:sp>
          <p:nvSpPr>
            <p:cNvPr id="151582" name="Rectangle 30"/>
            <p:cNvSpPr>
              <a:spLocks noChangeArrowheads="1"/>
            </p:cNvSpPr>
            <p:nvPr/>
          </p:nvSpPr>
          <p:spPr bwMode="auto">
            <a:xfrm>
              <a:off x="2156" y="1586"/>
              <a:ext cx="107"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rPr>
                <a:t>2</a:t>
              </a:r>
              <a:endParaRPr lang="en-US"/>
            </a:p>
          </p:txBody>
        </p:sp>
        <p:sp>
          <p:nvSpPr>
            <p:cNvPr id="151583" name="Rectangle 31"/>
            <p:cNvSpPr>
              <a:spLocks noChangeArrowheads="1"/>
            </p:cNvSpPr>
            <p:nvPr/>
          </p:nvSpPr>
          <p:spPr bwMode="auto">
            <a:xfrm>
              <a:off x="1100" y="1586"/>
              <a:ext cx="107"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rPr>
                <a:t>2</a:t>
              </a:r>
              <a:endParaRPr lang="en-US"/>
            </a:p>
          </p:txBody>
        </p:sp>
        <p:sp>
          <p:nvSpPr>
            <p:cNvPr id="151584" name="Rectangle 32"/>
            <p:cNvSpPr>
              <a:spLocks noChangeArrowheads="1"/>
            </p:cNvSpPr>
            <p:nvPr/>
          </p:nvSpPr>
          <p:spPr bwMode="auto">
            <a:xfrm>
              <a:off x="3006" y="1478"/>
              <a:ext cx="192"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rPr>
                <a:t>xy</a:t>
              </a:r>
              <a:endParaRPr lang="en-US"/>
            </a:p>
          </p:txBody>
        </p:sp>
        <p:sp>
          <p:nvSpPr>
            <p:cNvPr id="151585" name="Rectangle 33"/>
            <p:cNvSpPr>
              <a:spLocks noChangeArrowheads="1"/>
            </p:cNvSpPr>
            <p:nvPr/>
          </p:nvSpPr>
          <p:spPr bwMode="auto">
            <a:xfrm>
              <a:off x="2428" y="1286"/>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rPr>
                <a:t>y</a:t>
              </a:r>
              <a:endParaRPr lang="en-US"/>
            </a:p>
          </p:txBody>
        </p:sp>
        <p:sp>
          <p:nvSpPr>
            <p:cNvPr id="151586" name="Rectangle 34"/>
            <p:cNvSpPr>
              <a:spLocks noChangeArrowheads="1"/>
            </p:cNvSpPr>
            <p:nvPr/>
          </p:nvSpPr>
          <p:spPr bwMode="auto">
            <a:xfrm>
              <a:off x="2019" y="1304"/>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rPr>
                <a:t>x</a:t>
              </a:r>
              <a:endParaRPr lang="en-US"/>
            </a:p>
          </p:txBody>
        </p:sp>
        <p:sp>
          <p:nvSpPr>
            <p:cNvPr id="151587" name="Rectangle 35"/>
            <p:cNvSpPr>
              <a:spLocks noChangeArrowheads="1"/>
            </p:cNvSpPr>
            <p:nvPr/>
          </p:nvSpPr>
          <p:spPr bwMode="auto">
            <a:xfrm>
              <a:off x="1372" y="1295"/>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rPr>
                <a:t>y</a:t>
              </a:r>
              <a:endParaRPr lang="en-US"/>
            </a:p>
          </p:txBody>
        </p:sp>
        <p:sp>
          <p:nvSpPr>
            <p:cNvPr id="151588" name="Rectangle 36"/>
            <p:cNvSpPr>
              <a:spLocks noChangeArrowheads="1"/>
            </p:cNvSpPr>
            <p:nvPr/>
          </p:nvSpPr>
          <p:spPr bwMode="auto">
            <a:xfrm>
              <a:off x="961" y="1304"/>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rPr>
                <a:t>x</a:t>
              </a:r>
              <a:endParaRPr lang="en-US"/>
            </a:p>
          </p:txBody>
        </p:sp>
        <p:sp>
          <p:nvSpPr>
            <p:cNvPr id="151589" name="Rectangle 37"/>
            <p:cNvSpPr>
              <a:spLocks noChangeArrowheads="1"/>
            </p:cNvSpPr>
            <p:nvPr/>
          </p:nvSpPr>
          <p:spPr bwMode="auto">
            <a:xfrm>
              <a:off x="2826" y="1307"/>
              <a:ext cx="198"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r>
                <a:rPr lang="en-US" sz="3200" i="1">
                  <a:solidFill>
                    <a:srgbClr val="000000"/>
                  </a:solidFill>
                  <a:latin typeface="Symbol" pitchFamily="18" charset="2"/>
                </a:rPr>
                <a:t>t</a:t>
              </a:r>
              <a:endParaRPr lang="en-US" sz="3200"/>
            </a:p>
          </p:txBody>
        </p:sp>
        <p:sp>
          <p:nvSpPr>
            <p:cNvPr id="151590" name="Rectangle 38"/>
            <p:cNvSpPr>
              <a:spLocks noChangeArrowheads="1"/>
            </p:cNvSpPr>
            <p:nvPr/>
          </p:nvSpPr>
          <p:spPr bwMode="auto">
            <a:xfrm>
              <a:off x="2270" y="1126"/>
              <a:ext cx="154"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i="1">
                  <a:solidFill>
                    <a:srgbClr val="000000"/>
                  </a:solidFill>
                  <a:latin typeface="Symbol" pitchFamily="18" charset="2"/>
                </a:rPr>
                <a:t>s</a:t>
              </a:r>
              <a:endParaRPr lang="en-US" sz="3200"/>
            </a:p>
          </p:txBody>
        </p:sp>
        <p:sp>
          <p:nvSpPr>
            <p:cNvPr id="151591" name="Rectangle 39"/>
            <p:cNvSpPr>
              <a:spLocks noChangeArrowheads="1"/>
            </p:cNvSpPr>
            <p:nvPr/>
          </p:nvSpPr>
          <p:spPr bwMode="auto">
            <a:xfrm>
              <a:off x="1869" y="1135"/>
              <a:ext cx="154"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i="1">
                  <a:solidFill>
                    <a:srgbClr val="000000"/>
                  </a:solidFill>
                  <a:latin typeface="Symbol" pitchFamily="18" charset="2"/>
                </a:rPr>
                <a:t>s</a:t>
              </a:r>
              <a:endParaRPr lang="en-US" sz="3200"/>
            </a:p>
          </p:txBody>
        </p:sp>
        <p:sp>
          <p:nvSpPr>
            <p:cNvPr id="151592" name="Rectangle 40"/>
            <p:cNvSpPr>
              <a:spLocks noChangeArrowheads="1"/>
            </p:cNvSpPr>
            <p:nvPr/>
          </p:nvSpPr>
          <p:spPr bwMode="auto">
            <a:xfrm>
              <a:off x="1214" y="1157"/>
              <a:ext cx="274"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r>
                <a:rPr lang="en-US" sz="3200" i="1">
                  <a:solidFill>
                    <a:srgbClr val="000000"/>
                  </a:solidFill>
                  <a:latin typeface="Symbol" pitchFamily="18" charset="2"/>
                </a:rPr>
                <a:t>s</a:t>
              </a:r>
              <a:endParaRPr lang="en-US" sz="3200"/>
            </a:p>
          </p:txBody>
        </p:sp>
        <p:sp>
          <p:nvSpPr>
            <p:cNvPr id="151593" name="Rectangle 41"/>
            <p:cNvSpPr>
              <a:spLocks noChangeArrowheads="1"/>
            </p:cNvSpPr>
            <p:nvPr/>
          </p:nvSpPr>
          <p:spPr bwMode="auto">
            <a:xfrm>
              <a:off x="810" y="1126"/>
              <a:ext cx="294"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r>
                <a:rPr lang="en-US" sz="3200" i="1">
                  <a:solidFill>
                    <a:srgbClr val="000000"/>
                  </a:solidFill>
                  <a:latin typeface="Symbol" pitchFamily="18" charset="2"/>
                </a:rPr>
                <a:t>s</a:t>
              </a:r>
              <a:endParaRPr lang="en-US" sz="3200"/>
            </a:p>
          </p:txBody>
        </p:sp>
        <p:sp>
          <p:nvSpPr>
            <p:cNvPr id="151594" name="Rectangle 42"/>
            <p:cNvSpPr>
              <a:spLocks noChangeArrowheads="1"/>
            </p:cNvSpPr>
            <p:nvPr/>
          </p:nvSpPr>
          <p:spPr bwMode="auto">
            <a:xfrm>
              <a:off x="2768" y="1307"/>
              <a:ext cx="97"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a:t>
              </a:r>
              <a:endParaRPr lang="en-US" sz="1800"/>
            </a:p>
          </p:txBody>
        </p:sp>
        <p:sp>
          <p:nvSpPr>
            <p:cNvPr id="151595" name="Rectangle 43"/>
            <p:cNvSpPr>
              <a:spLocks noChangeArrowheads="1"/>
            </p:cNvSpPr>
            <p:nvPr/>
          </p:nvSpPr>
          <p:spPr bwMode="auto">
            <a:xfrm>
              <a:off x="2551" y="1637"/>
              <a:ext cx="6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ø</a:t>
              </a:r>
              <a:endParaRPr lang="en-US" sz="1800"/>
            </a:p>
          </p:txBody>
        </p:sp>
        <p:sp>
          <p:nvSpPr>
            <p:cNvPr id="151596" name="Rectangle 44"/>
            <p:cNvSpPr>
              <a:spLocks noChangeArrowheads="1"/>
            </p:cNvSpPr>
            <p:nvPr/>
          </p:nvSpPr>
          <p:spPr bwMode="auto">
            <a:xfrm>
              <a:off x="2551" y="1087"/>
              <a:ext cx="6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ö</a:t>
              </a:r>
              <a:endParaRPr lang="en-US" sz="1800"/>
            </a:p>
          </p:txBody>
        </p:sp>
        <p:sp>
          <p:nvSpPr>
            <p:cNvPr id="151597" name="Rectangle 45"/>
            <p:cNvSpPr>
              <a:spLocks noChangeArrowheads="1"/>
            </p:cNvSpPr>
            <p:nvPr/>
          </p:nvSpPr>
          <p:spPr bwMode="auto">
            <a:xfrm>
              <a:off x="1778" y="1434"/>
              <a:ext cx="6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ç</a:t>
              </a:r>
              <a:endParaRPr lang="en-US" sz="1800"/>
            </a:p>
          </p:txBody>
        </p:sp>
        <p:sp>
          <p:nvSpPr>
            <p:cNvPr id="151598" name="Rectangle 46"/>
            <p:cNvSpPr>
              <a:spLocks noChangeArrowheads="1"/>
            </p:cNvSpPr>
            <p:nvPr/>
          </p:nvSpPr>
          <p:spPr bwMode="auto">
            <a:xfrm>
              <a:off x="1778" y="1288"/>
              <a:ext cx="6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ç</a:t>
              </a:r>
              <a:endParaRPr lang="en-US" sz="1800"/>
            </a:p>
          </p:txBody>
        </p:sp>
        <p:sp>
          <p:nvSpPr>
            <p:cNvPr id="151599" name="Rectangle 47"/>
            <p:cNvSpPr>
              <a:spLocks noChangeArrowheads="1"/>
            </p:cNvSpPr>
            <p:nvPr/>
          </p:nvSpPr>
          <p:spPr bwMode="auto">
            <a:xfrm>
              <a:off x="1778" y="1637"/>
              <a:ext cx="6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è</a:t>
              </a:r>
              <a:endParaRPr lang="en-US" sz="1800"/>
            </a:p>
          </p:txBody>
        </p:sp>
        <p:sp>
          <p:nvSpPr>
            <p:cNvPr id="151600" name="Rectangle 48"/>
            <p:cNvSpPr>
              <a:spLocks noChangeArrowheads="1"/>
            </p:cNvSpPr>
            <p:nvPr/>
          </p:nvSpPr>
          <p:spPr bwMode="auto">
            <a:xfrm>
              <a:off x="1778" y="1087"/>
              <a:ext cx="6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æ</a:t>
              </a:r>
              <a:endParaRPr lang="en-US" sz="1800"/>
            </a:p>
          </p:txBody>
        </p:sp>
        <p:sp>
          <p:nvSpPr>
            <p:cNvPr id="151601" name="Rectangle 49"/>
            <p:cNvSpPr>
              <a:spLocks noChangeArrowheads="1"/>
            </p:cNvSpPr>
            <p:nvPr/>
          </p:nvSpPr>
          <p:spPr bwMode="auto">
            <a:xfrm>
              <a:off x="2146" y="1207"/>
              <a:ext cx="64"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rPr>
                <a:t>-</a:t>
              </a:r>
              <a:endParaRPr lang="en-US"/>
            </a:p>
          </p:txBody>
        </p:sp>
        <p:sp>
          <p:nvSpPr>
            <p:cNvPr id="151602" name="Rectangle 50"/>
            <p:cNvSpPr>
              <a:spLocks noChangeArrowheads="1"/>
            </p:cNvSpPr>
            <p:nvPr/>
          </p:nvSpPr>
          <p:spPr bwMode="auto">
            <a:xfrm>
              <a:off x="1511" y="1397"/>
              <a:ext cx="97"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a:t>
              </a:r>
              <a:endParaRPr lang="en-US" sz="1800"/>
            </a:p>
          </p:txBody>
        </p:sp>
        <p:sp>
          <p:nvSpPr>
            <p:cNvPr id="151603" name="Rectangle 51"/>
            <p:cNvSpPr>
              <a:spLocks noChangeArrowheads="1"/>
            </p:cNvSpPr>
            <p:nvPr/>
          </p:nvSpPr>
          <p:spPr bwMode="auto">
            <a:xfrm>
              <a:off x="1087" y="1225"/>
              <a:ext cx="112"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rPr>
                <a:t>+</a:t>
              </a:r>
              <a:endParaRPr lang="en-US"/>
            </a:p>
          </p:txBody>
        </p:sp>
        <p:sp>
          <p:nvSpPr>
            <p:cNvPr id="151604" name="Rectangle 52"/>
            <p:cNvSpPr>
              <a:spLocks noChangeArrowheads="1"/>
            </p:cNvSpPr>
            <p:nvPr/>
          </p:nvSpPr>
          <p:spPr bwMode="auto">
            <a:xfrm>
              <a:off x="3193" y="1437"/>
              <a:ext cx="36"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a:solidFill>
                    <a:srgbClr val="000000"/>
                  </a:solidFill>
                  <a:latin typeface=".VnTime" pitchFamily="34" charset="0"/>
                </a:rPr>
                <a:t> </a:t>
              </a:r>
              <a:endParaRPr lang="en-US" sz="1800"/>
            </a:p>
          </p:txBody>
        </p:sp>
        <p:sp>
          <p:nvSpPr>
            <p:cNvPr id="151605" name="Line 53"/>
            <p:cNvSpPr>
              <a:spLocks noChangeShapeType="1"/>
            </p:cNvSpPr>
            <p:nvPr/>
          </p:nvSpPr>
          <p:spPr bwMode="auto">
            <a:xfrm>
              <a:off x="3398" y="1580"/>
              <a:ext cx="445" cy="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1606" name="Line 54"/>
            <p:cNvSpPr>
              <a:spLocks noChangeShapeType="1"/>
            </p:cNvSpPr>
            <p:nvPr/>
          </p:nvSpPr>
          <p:spPr bwMode="auto">
            <a:xfrm>
              <a:off x="4250" y="1571"/>
              <a:ext cx="444" cy="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1607" name="Line 55"/>
            <p:cNvSpPr>
              <a:spLocks noChangeShapeType="1"/>
            </p:cNvSpPr>
            <p:nvPr/>
          </p:nvSpPr>
          <p:spPr bwMode="auto">
            <a:xfrm flipV="1">
              <a:off x="4031" y="1617"/>
              <a:ext cx="26" cy="23"/>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1608" name="Line 56"/>
            <p:cNvSpPr>
              <a:spLocks noChangeShapeType="1"/>
            </p:cNvSpPr>
            <p:nvPr/>
          </p:nvSpPr>
          <p:spPr bwMode="auto">
            <a:xfrm>
              <a:off x="4057" y="1620"/>
              <a:ext cx="39" cy="34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1609" name="Line 57"/>
            <p:cNvSpPr>
              <a:spLocks noChangeShapeType="1"/>
            </p:cNvSpPr>
            <p:nvPr/>
          </p:nvSpPr>
          <p:spPr bwMode="auto">
            <a:xfrm flipV="1">
              <a:off x="4098" y="1067"/>
              <a:ext cx="45" cy="89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1610" name="Line 58"/>
            <p:cNvSpPr>
              <a:spLocks noChangeShapeType="1"/>
            </p:cNvSpPr>
            <p:nvPr/>
          </p:nvSpPr>
          <p:spPr bwMode="auto">
            <a:xfrm>
              <a:off x="4143" y="1067"/>
              <a:ext cx="1140" cy="2"/>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1611" name="Rectangle 59"/>
            <p:cNvSpPr>
              <a:spLocks noChangeArrowheads="1"/>
            </p:cNvSpPr>
            <p:nvPr/>
          </p:nvSpPr>
          <p:spPr bwMode="auto">
            <a:xfrm>
              <a:off x="5182" y="1305"/>
              <a:ext cx="107"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rPr>
                <a:t>2</a:t>
              </a:r>
              <a:endParaRPr lang="en-US"/>
            </a:p>
          </p:txBody>
        </p:sp>
        <p:sp>
          <p:nvSpPr>
            <p:cNvPr id="151612" name="Rectangle 60"/>
            <p:cNvSpPr>
              <a:spLocks noChangeArrowheads="1"/>
            </p:cNvSpPr>
            <p:nvPr/>
          </p:nvSpPr>
          <p:spPr bwMode="auto">
            <a:xfrm>
              <a:off x="4805" y="1076"/>
              <a:ext cx="107"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rPr>
                <a:t>2</a:t>
              </a:r>
              <a:endParaRPr lang="en-US"/>
            </a:p>
          </p:txBody>
        </p:sp>
        <p:sp>
          <p:nvSpPr>
            <p:cNvPr id="151613" name="Rectangle 61"/>
            <p:cNvSpPr>
              <a:spLocks noChangeArrowheads="1"/>
            </p:cNvSpPr>
            <p:nvPr/>
          </p:nvSpPr>
          <p:spPr bwMode="auto">
            <a:xfrm>
              <a:off x="5075" y="1449"/>
              <a:ext cx="107"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rPr>
                <a:t>6</a:t>
              </a:r>
              <a:endParaRPr lang="en-US"/>
            </a:p>
          </p:txBody>
        </p:sp>
        <p:sp>
          <p:nvSpPr>
            <p:cNvPr id="151614" name="Rectangle 62"/>
            <p:cNvSpPr>
              <a:spLocks noChangeArrowheads="1"/>
            </p:cNvSpPr>
            <p:nvPr/>
          </p:nvSpPr>
          <p:spPr bwMode="auto">
            <a:xfrm>
              <a:off x="4472" y="1566"/>
              <a:ext cx="107"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rPr>
                <a:t>2</a:t>
              </a:r>
              <a:endParaRPr lang="en-US"/>
            </a:p>
          </p:txBody>
        </p:sp>
        <p:sp>
          <p:nvSpPr>
            <p:cNvPr id="151615" name="Rectangle 63"/>
            <p:cNvSpPr>
              <a:spLocks noChangeArrowheads="1"/>
            </p:cNvSpPr>
            <p:nvPr/>
          </p:nvSpPr>
          <p:spPr bwMode="auto">
            <a:xfrm>
              <a:off x="4598" y="1254"/>
              <a:ext cx="107"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rPr>
                <a:t>4</a:t>
              </a:r>
              <a:endParaRPr lang="en-US"/>
            </a:p>
          </p:txBody>
        </p:sp>
        <p:sp>
          <p:nvSpPr>
            <p:cNvPr id="151616" name="Rectangle 64"/>
            <p:cNvSpPr>
              <a:spLocks noChangeArrowheads="1"/>
            </p:cNvSpPr>
            <p:nvPr/>
          </p:nvSpPr>
          <p:spPr bwMode="auto">
            <a:xfrm>
              <a:off x="4235" y="1263"/>
              <a:ext cx="214"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rPr>
                <a:t>12</a:t>
              </a:r>
              <a:endParaRPr lang="en-US"/>
            </a:p>
          </p:txBody>
        </p:sp>
        <p:sp>
          <p:nvSpPr>
            <p:cNvPr id="151617" name="Rectangle 65"/>
            <p:cNvSpPr>
              <a:spLocks noChangeArrowheads="1"/>
            </p:cNvSpPr>
            <p:nvPr/>
          </p:nvSpPr>
          <p:spPr bwMode="auto">
            <a:xfrm>
              <a:off x="3575" y="1620"/>
              <a:ext cx="107"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rPr>
                <a:t>2</a:t>
              </a:r>
              <a:endParaRPr lang="en-US"/>
            </a:p>
          </p:txBody>
        </p:sp>
        <p:sp>
          <p:nvSpPr>
            <p:cNvPr id="151618" name="Rectangle 66"/>
            <p:cNvSpPr>
              <a:spLocks noChangeArrowheads="1"/>
            </p:cNvSpPr>
            <p:nvPr/>
          </p:nvSpPr>
          <p:spPr bwMode="auto">
            <a:xfrm>
              <a:off x="3746" y="1272"/>
              <a:ext cx="107"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rPr>
                <a:t>4</a:t>
              </a:r>
              <a:endParaRPr lang="en-US"/>
            </a:p>
          </p:txBody>
        </p:sp>
        <p:sp>
          <p:nvSpPr>
            <p:cNvPr id="151619" name="Rectangle 67"/>
            <p:cNvSpPr>
              <a:spLocks noChangeArrowheads="1"/>
            </p:cNvSpPr>
            <p:nvPr/>
          </p:nvSpPr>
          <p:spPr bwMode="auto">
            <a:xfrm>
              <a:off x="3383" y="1272"/>
              <a:ext cx="214"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rPr>
                <a:t>12</a:t>
              </a:r>
              <a:endParaRPr lang="en-US"/>
            </a:p>
          </p:txBody>
        </p:sp>
        <p:sp>
          <p:nvSpPr>
            <p:cNvPr id="151620" name="Rectangle 68"/>
            <p:cNvSpPr>
              <a:spLocks noChangeArrowheads="1"/>
            </p:cNvSpPr>
            <p:nvPr/>
          </p:nvSpPr>
          <p:spPr bwMode="auto">
            <a:xfrm>
              <a:off x="4918" y="1450"/>
              <a:ext cx="112"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rPr>
                <a:t>+</a:t>
              </a:r>
              <a:endParaRPr lang="en-US"/>
            </a:p>
          </p:txBody>
        </p:sp>
        <p:sp>
          <p:nvSpPr>
            <p:cNvPr id="151621" name="Rectangle 69"/>
            <p:cNvSpPr>
              <a:spLocks noChangeArrowheads="1"/>
            </p:cNvSpPr>
            <p:nvPr/>
          </p:nvSpPr>
          <p:spPr bwMode="auto">
            <a:xfrm>
              <a:off x="4719" y="1613"/>
              <a:ext cx="69"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ø</a:t>
              </a:r>
              <a:endParaRPr lang="en-US" sz="1800"/>
            </a:p>
          </p:txBody>
        </p:sp>
        <p:sp>
          <p:nvSpPr>
            <p:cNvPr id="151622" name="Rectangle 70"/>
            <p:cNvSpPr>
              <a:spLocks noChangeArrowheads="1"/>
            </p:cNvSpPr>
            <p:nvPr/>
          </p:nvSpPr>
          <p:spPr bwMode="auto">
            <a:xfrm>
              <a:off x="4719" y="1180"/>
              <a:ext cx="6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ö</a:t>
              </a:r>
              <a:endParaRPr lang="en-US" sz="1800"/>
            </a:p>
          </p:txBody>
        </p:sp>
        <p:sp>
          <p:nvSpPr>
            <p:cNvPr id="151623" name="Rectangle 71"/>
            <p:cNvSpPr>
              <a:spLocks noChangeArrowheads="1"/>
            </p:cNvSpPr>
            <p:nvPr/>
          </p:nvSpPr>
          <p:spPr bwMode="auto">
            <a:xfrm>
              <a:off x="4150" y="1382"/>
              <a:ext cx="6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ç</a:t>
              </a:r>
              <a:endParaRPr lang="en-US" sz="1800"/>
            </a:p>
          </p:txBody>
        </p:sp>
        <p:sp>
          <p:nvSpPr>
            <p:cNvPr id="151624" name="Rectangle 72"/>
            <p:cNvSpPr>
              <a:spLocks noChangeArrowheads="1"/>
            </p:cNvSpPr>
            <p:nvPr/>
          </p:nvSpPr>
          <p:spPr bwMode="auto">
            <a:xfrm>
              <a:off x="4150" y="1613"/>
              <a:ext cx="6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è</a:t>
              </a:r>
              <a:endParaRPr lang="en-US" sz="1800"/>
            </a:p>
          </p:txBody>
        </p:sp>
        <p:sp>
          <p:nvSpPr>
            <p:cNvPr id="151625" name="Rectangle 73"/>
            <p:cNvSpPr>
              <a:spLocks noChangeArrowheads="1"/>
            </p:cNvSpPr>
            <p:nvPr/>
          </p:nvSpPr>
          <p:spPr bwMode="auto">
            <a:xfrm>
              <a:off x="4150" y="1180"/>
              <a:ext cx="6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æ</a:t>
              </a:r>
              <a:endParaRPr lang="en-US" sz="1800"/>
            </a:p>
          </p:txBody>
        </p:sp>
        <p:sp>
          <p:nvSpPr>
            <p:cNvPr id="151626" name="Rectangle 74"/>
            <p:cNvSpPr>
              <a:spLocks noChangeArrowheads="1"/>
            </p:cNvSpPr>
            <p:nvPr/>
          </p:nvSpPr>
          <p:spPr bwMode="auto">
            <a:xfrm>
              <a:off x="4459" y="1254"/>
              <a:ext cx="112"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rPr>
                <a:t>+</a:t>
              </a:r>
              <a:endParaRPr lang="en-US"/>
            </a:p>
          </p:txBody>
        </p:sp>
        <p:sp>
          <p:nvSpPr>
            <p:cNvPr id="151627" name="Rectangle 75"/>
            <p:cNvSpPr>
              <a:spLocks noChangeArrowheads="1"/>
            </p:cNvSpPr>
            <p:nvPr/>
          </p:nvSpPr>
          <p:spPr bwMode="auto">
            <a:xfrm>
              <a:off x="3883" y="1432"/>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a:t>
              </a:r>
              <a:endParaRPr lang="en-US" sz="1800"/>
            </a:p>
          </p:txBody>
        </p:sp>
        <p:sp>
          <p:nvSpPr>
            <p:cNvPr id="151628" name="Rectangle 76"/>
            <p:cNvSpPr>
              <a:spLocks noChangeArrowheads="1"/>
            </p:cNvSpPr>
            <p:nvPr/>
          </p:nvSpPr>
          <p:spPr bwMode="auto">
            <a:xfrm>
              <a:off x="3607" y="1254"/>
              <a:ext cx="64"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rPr>
                <a:t>-</a:t>
              </a:r>
              <a:endParaRPr lang="en-US"/>
            </a:p>
          </p:txBody>
        </p:sp>
        <p:sp>
          <p:nvSpPr>
            <p:cNvPr id="151629" name="Rectangle 77"/>
            <p:cNvSpPr>
              <a:spLocks noChangeArrowheads="1"/>
            </p:cNvSpPr>
            <p:nvPr/>
          </p:nvSpPr>
          <p:spPr bwMode="auto">
            <a:xfrm>
              <a:off x="3241" y="1450"/>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a:t>
              </a:r>
              <a:endParaRPr lang="en-US" sz="1800"/>
            </a:p>
          </p:txBody>
        </p:sp>
        <p:sp>
          <p:nvSpPr>
            <p:cNvPr id="151630" name="Rectangle 78"/>
            <p:cNvSpPr>
              <a:spLocks noChangeArrowheads="1"/>
            </p:cNvSpPr>
            <p:nvPr/>
          </p:nvSpPr>
          <p:spPr bwMode="auto">
            <a:xfrm>
              <a:off x="5310" y="1463"/>
              <a:ext cx="32" cy="1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600">
                  <a:solidFill>
                    <a:srgbClr val="000000"/>
                  </a:solidFill>
                  <a:latin typeface=".VnTime" pitchFamily="34" charset="0"/>
                </a:rPr>
                <a:t> </a:t>
              </a:r>
              <a:endParaRPr lang="en-US" sz="1800"/>
            </a:p>
          </p:txBody>
        </p:sp>
        <p:sp>
          <p:nvSpPr>
            <p:cNvPr id="151631" name="Rectangle 79"/>
            <p:cNvSpPr>
              <a:spLocks noChangeArrowheads="1"/>
            </p:cNvSpPr>
            <p:nvPr/>
          </p:nvSpPr>
          <p:spPr bwMode="auto">
            <a:xfrm>
              <a:off x="2592" y="1251"/>
              <a:ext cx="6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ç</a:t>
              </a:r>
              <a:endParaRPr lang="en-US" sz="1800"/>
            </a:p>
          </p:txBody>
        </p:sp>
        <p:sp>
          <p:nvSpPr>
            <p:cNvPr id="151632" name="Rectangle 80"/>
            <p:cNvSpPr>
              <a:spLocks noChangeArrowheads="1"/>
            </p:cNvSpPr>
            <p:nvPr/>
          </p:nvSpPr>
          <p:spPr bwMode="auto">
            <a:xfrm>
              <a:off x="2592" y="1440"/>
              <a:ext cx="6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ç</a:t>
              </a:r>
              <a:endParaRPr lang="en-US" sz="1800"/>
            </a:p>
          </p:txBody>
        </p:sp>
        <p:sp>
          <p:nvSpPr>
            <p:cNvPr id="151633" name="Rectangle 81"/>
            <p:cNvSpPr>
              <a:spLocks noChangeArrowheads="1"/>
            </p:cNvSpPr>
            <p:nvPr/>
          </p:nvSpPr>
          <p:spPr bwMode="auto">
            <a:xfrm>
              <a:off x="4767" y="1404"/>
              <a:ext cx="6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ç</a:t>
              </a:r>
              <a:endParaRPr lang="en-US" sz="1800"/>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151554"/>
                                        </p:tgtEl>
                                        <p:attrNameLst>
                                          <p:attrName>style.visibility</p:attrName>
                                        </p:attrNameLst>
                                      </p:cBhvr>
                                      <p:to>
                                        <p:strVal val="visible"/>
                                      </p:to>
                                    </p:set>
                                    <p:animEffect transition="in" filter="wheel(4)">
                                      <p:cBhvr>
                                        <p:cTn id="7" dur="2000"/>
                                        <p:tgtEl>
                                          <p:spTgt spid="15155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151566"/>
                                        </p:tgtEl>
                                        <p:attrNameLst>
                                          <p:attrName>style.visibility</p:attrName>
                                        </p:attrNameLst>
                                      </p:cBhvr>
                                      <p:to>
                                        <p:strVal val="visible"/>
                                      </p:to>
                                    </p:set>
                                    <p:animEffect transition="in" filter="wheel(4)">
                                      <p:cBhvr>
                                        <p:cTn id="12" dur="2000"/>
                                        <p:tgtEl>
                                          <p:spTgt spid="15156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151557"/>
                                        </p:tgtEl>
                                        <p:attrNameLst>
                                          <p:attrName>style.visibility</p:attrName>
                                        </p:attrNameLst>
                                      </p:cBhvr>
                                      <p:to>
                                        <p:strVal val="visible"/>
                                      </p:to>
                                    </p:set>
                                    <p:animEffect transition="in" filter="checkerboard(across)">
                                      <p:cBhvr>
                                        <p:cTn id="17" dur="500"/>
                                        <p:tgtEl>
                                          <p:spTgt spid="15155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nodeType="clickEffect">
                                  <p:stCondLst>
                                    <p:cond delay="0"/>
                                  </p:stCondLst>
                                  <p:childTnLst>
                                    <p:set>
                                      <p:cBhvr>
                                        <p:cTn id="21" dur="1" fill="hold">
                                          <p:stCondLst>
                                            <p:cond delay="0"/>
                                          </p:stCondLst>
                                        </p:cTn>
                                        <p:tgtEl>
                                          <p:spTgt spid="151559"/>
                                        </p:tgtEl>
                                        <p:attrNameLst>
                                          <p:attrName>style.visibility</p:attrName>
                                        </p:attrNameLst>
                                      </p:cBhvr>
                                      <p:to>
                                        <p:strVal val="visible"/>
                                      </p:to>
                                    </p:set>
                                    <p:animEffect transition="in" filter="box(in)">
                                      <p:cBhvr>
                                        <p:cTn id="22" dur="2000"/>
                                        <p:tgtEl>
                                          <p:spTgt spid="15155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 presetClass="entr" presetSubtype="4" fill="hold" nodeType="clickEffect">
                                  <p:stCondLst>
                                    <p:cond delay="0"/>
                                  </p:stCondLst>
                                  <p:childTnLst>
                                    <p:set>
                                      <p:cBhvr>
                                        <p:cTn id="26" dur="1" fill="hold">
                                          <p:stCondLst>
                                            <p:cond delay="0"/>
                                          </p:stCondLst>
                                        </p:cTn>
                                        <p:tgtEl>
                                          <p:spTgt spid="151558"/>
                                        </p:tgtEl>
                                        <p:attrNameLst>
                                          <p:attrName>style.visibility</p:attrName>
                                        </p:attrNameLst>
                                      </p:cBhvr>
                                      <p:to>
                                        <p:strVal val="visible"/>
                                      </p:to>
                                    </p:set>
                                    <p:anim calcmode="lin" valueType="num">
                                      <p:cBhvr additive="base">
                                        <p:cTn id="27" dur="3000" fill="hold"/>
                                        <p:tgtEl>
                                          <p:spTgt spid="151558"/>
                                        </p:tgtEl>
                                        <p:attrNameLst>
                                          <p:attrName>ppt_x</p:attrName>
                                        </p:attrNameLst>
                                      </p:cBhvr>
                                      <p:tavLst>
                                        <p:tav tm="0">
                                          <p:val>
                                            <p:strVal val="#ppt_x"/>
                                          </p:val>
                                        </p:tav>
                                        <p:tav tm="100000">
                                          <p:val>
                                            <p:strVal val="#ppt_x"/>
                                          </p:val>
                                        </p:tav>
                                      </p:tavLst>
                                    </p:anim>
                                    <p:anim calcmode="lin" valueType="num">
                                      <p:cBhvr additive="base">
                                        <p:cTn id="28" dur="3000" fill="hold"/>
                                        <p:tgtEl>
                                          <p:spTgt spid="15155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1557" grpId="0" autoUpdateAnimBg="0"/>
    </p:bldLst>
  </p:timing>
</p:sld>
</file>

<file path=ppt/slides/slide10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aphicFrame>
        <p:nvGraphicFramePr>
          <p:cNvPr id="152578" name="Object 2"/>
          <p:cNvGraphicFramePr>
            <a:graphicFrameLocks noChangeAspect="1"/>
          </p:cNvGraphicFramePr>
          <p:nvPr>
            <p:ph type="body" idx="1"/>
          </p:nvPr>
        </p:nvGraphicFramePr>
        <p:xfrm>
          <a:off x="1524000" y="30163"/>
          <a:ext cx="6172200" cy="1036637"/>
        </p:xfrm>
        <a:graphic>
          <a:graphicData uri="http://schemas.openxmlformats.org/presentationml/2006/ole">
            <mc:AlternateContent xmlns:mc="http://schemas.openxmlformats.org/markup-compatibility/2006">
              <mc:Choice xmlns:v="urn:schemas-microsoft-com:vml" Requires="v">
                <p:oleObj spid="_x0000_s152592" name="Document" r:id="rId3" imgW="3414960" imgH="573480" progId="Word.Document.8">
                  <p:embed/>
                </p:oleObj>
              </mc:Choice>
              <mc:Fallback>
                <p:oleObj name="Document" r:id="rId3" imgW="3414960" imgH="573480" progId="Word.Document.8">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24000" y="30163"/>
                        <a:ext cx="6172200" cy="1036637"/>
                      </a:xfrm>
                      <a:prstGeom prst="rect">
                        <a:avLst/>
                      </a:prstGeom>
                      <a:noFill/>
                      <a:extLst>
                        <a:ext uri="{909E8E84-426E-40DD-AFC4-6F175D3DCCD1}">
                          <a14:hiddenFill xmlns:a14="http://schemas.microsoft.com/office/drawing/2010/main">
                            <a:solidFill>
                              <a:schemeClr val="accent1"/>
                            </a:solidFill>
                          </a14:hiddenFill>
                        </a:ext>
                      </a:extLst>
                    </p:spPr>
                  </p:pic>
                </p:oleObj>
              </mc:Fallback>
            </mc:AlternateContent>
          </a:graphicData>
        </a:graphic>
      </p:graphicFrame>
      <p:sp>
        <p:nvSpPr>
          <p:cNvPr id="152579" name="Text Box 3"/>
          <p:cNvSpPr txBox="1">
            <a:spLocks noChangeArrowheads="1"/>
          </p:cNvSpPr>
          <p:nvPr/>
        </p:nvSpPr>
        <p:spPr bwMode="auto">
          <a:xfrm>
            <a:off x="412750" y="176213"/>
            <a:ext cx="481013"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800000"/>
                </a:solidFill>
              </a:rPr>
              <a:t>2.</a:t>
            </a:r>
          </a:p>
        </p:txBody>
      </p:sp>
      <p:graphicFrame>
        <p:nvGraphicFramePr>
          <p:cNvPr id="152580" name="Object 4"/>
          <p:cNvGraphicFramePr>
            <a:graphicFrameLocks noChangeAspect="1"/>
          </p:cNvGraphicFramePr>
          <p:nvPr/>
        </p:nvGraphicFramePr>
        <p:xfrm>
          <a:off x="2076450" y="828675"/>
          <a:ext cx="5695950" cy="833438"/>
        </p:xfrm>
        <a:graphic>
          <a:graphicData uri="http://schemas.openxmlformats.org/presentationml/2006/ole">
            <mc:AlternateContent xmlns:mc="http://schemas.openxmlformats.org/markup-compatibility/2006">
              <mc:Choice xmlns:v="urn:schemas-microsoft-com:vml" Requires="v">
                <p:oleObj spid="_x0000_s152593" name="Document" r:id="rId5" imgW="3867840" imgH="469800" progId="Word.Document.8">
                  <p:embed/>
                </p:oleObj>
              </mc:Choice>
              <mc:Fallback>
                <p:oleObj name="Document" r:id="rId5" imgW="3867840" imgH="469800" progId="Word.Document.8">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76450" y="828675"/>
                        <a:ext cx="5695950" cy="833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52581" name="Object 5"/>
          <p:cNvGraphicFramePr>
            <a:graphicFrameLocks noChangeAspect="1"/>
          </p:cNvGraphicFramePr>
          <p:nvPr/>
        </p:nvGraphicFramePr>
        <p:xfrm>
          <a:off x="1968500" y="1828800"/>
          <a:ext cx="5981700" cy="838200"/>
        </p:xfrm>
        <a:graphic>
          <a:graphicData uri="http://schemas.openxmlformats.org/presentationml/2006/ole">
            <mc:AlternateContent xmlns:mc="http://schemas.openxmlformats.org/markup-compatibility/2006">
              <mc:Choice xmlns:v="urn:schemas-microsoft-com:vml" Requires="v">
                <p:oleObj spid="_x0000_s152594" name="Document" r:id="rId7" imgW="4406073" imgH="520582" progId="Word.Document.8">
                  <p:embed/>
                </p:oleObj>
              </mc:Choice>
              <mc:Fallback>
                <p:oleObj name="Document" r:id="rId7" imgW="4406073" imgH="520582" progId="Word.Document.8">
                  <p:embed/>
                  <p:pic>
                    <p:nvPicPr>
                      <p:cNvPr id="0" name="Object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68500" y="1828800"/>
                        <a:ext cx="5981700"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52582" name="Object 6"/>
          <p:cNvGraphicFramePr>
            <a:graphicFrameLocks noChangeAspect="1"/>
          </p:cNvGraphicFramePr>
          <p:nvPr/>
        </p:nvGraphicFramePr>
        <p:xfrm>
          <a:off x="2076450" y="2563813"/>
          <a:ext cx="5848350" cy="781050"/>
        </p:xfrm>
        <a:graphic>
          <a:graphicData uri="http://schemas.openxmlformats.org/presentationml/2006/ole">
            <mc:AlternateContent xmlns:mc="http://schemas.openxmlformats.org/markup-compatibility/2006">
              <mc:Choice xmlns:v="urn:schemas-microsoft-com:vml" Requires="v">
                <p:oleObj spid="_x0000_s152595" name="Document" r:id="rId9" imgW="3810600" imgH="469800" progId="Word.Document.8">
                  <p:embed/>
                </p:oleObj>
              </mc:Choice>
              <mc:Fallback>
                <p:oleObj name="Document" r:id="rId9" imgW="3810600" imgH="469800" progId="Word.Document.8">
                  <p:embed/>
                  <p:pic>
                    <p:nvPicPr>
                      <p:cNvPr id="0" name="Object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076450" y="2563813"/>
                        <a:ext cx="5848350" cy="781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52583" name="Text Box 7"/>
          <p:cNvSpPr txBox="1">
            <a:spLocks noChangeArrowheads="1"/>
          </p:cNvSpPr>
          <p:nvPr/>
        </p:nvSpPr>
        <p:spPr bwMode="auto">
          <a:xfrm>
            <a:off x="415925" y="979488"/>
            <a:ext cx="481013"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800000"/>
                </a:solidFill>
              </a:rPr>
              <a:t>3.</a:t>
            </a:r>
          </a:p>
        </p:txBody>
      </p:sp>
      <p:graphicFrame>
        <p:nvGraphicFramePr>
          <p:cNvPr id="152584" name="Object 8"/>
          <p:cNvGraphicFramePr>
            <a:graphicFrameLocks noChangeAspect="1"/>
          </p:cNvGraphicFramePr>
          <p:nvPr/>
        </p:nvGraphicFramePr>
        <p:xfrm>
          <a:off x="2114550" y="3409950"/>
          <a:ext cx="5962650" cy="530225"/>
        </p:xfrm>
        <a:graphic>
          <a:graphicData uri="http://schemas.openxmlformats.org/presentationml/2006/ole">
            <mc:AlternateContent xmlns:mc="http://schemas.openxmlformats.org/markup-compatibility/2006">
              <mc:Choice xmlns:v="urn:schemas-microsoft-com:vml" Requires="v">
                <p:oleObj spid="_x0000_s152596" name="Document" r:id="rId11" imgW="3534480" imgH="304920" progId="Word.Document.8">
                  <p:embed/>
                </p:oleObj>
              </mc:Choice>
              <mc:Fallback>
                <p:oleObj name="Document" r:id="rId11" imgW="3534480" imgH="304920" progId="Word.Document.8">
                  <p:embed/>
                  <p:pic>
                    <p:nvPicPr>
                      <p:cNvPr id="0" name="Object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114550" y="3409950"/>
                        <a:ext cx="5962650" cy="530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52585" name="Object 9"/>
          <p:cNvGraphicFramePr>
            <a:graphicFrameLocks noChangeAspect="1"/>
          </p:cNvGraphicFramePr>
          <p:nvPr/>
        </p:nvGraphicFramePr>
        <p:xfrm>
          <a:off x="2133600" y="3981450"/>
          <a:ext cx="8458200" cy="1090613"/>
        </p:xfrm>
        <a:graphic>
          <a:graphicData uri="http://schemas.openxmlformats.org/presentationml/2006/ole">
            <mc:AlternateContent xmlns:mc="http://schemas.openxmlformats.org/markup-compatibility/2006">
              <mc:Choice xmlns:v="urn:schemas-microsoft-com:vml" Requires="v">
                <p:oleObj spid="_x0000_s152597" name="Document" r:id="rId13" imgW="5274360" imgH="599040" progId="Word.Document.8">
                  <p:embed/>
                </p:oleObj>
              </mc:Choice>
              <mc:Fallback>
                <p:oleObj name="Document" r:id="rId13" imgW="5274360" imgH="599040" progId="Word.Document.8">
                  <p:embed/>
                  <p:pic>
                    <p:nvPicPr>
                      <p:cNvPr id="0" name="Object 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133600" y="3981450"/>
                        <a:ext cx="8458200" cy="10906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52586" name="Text Box 10"/>
          <p:cNvSpPr txBox="1">
            <a:spLocks noChangeArrowheads="1"/>
          </p:cNvSpPr>
          <p:nvPr/>
        </p:nvSpPr>
        <p:spPr bwMode="auto">
          <a:xfrm>
            <a:off x="352425" y="3376613"/>
            <a:ext cx="481013"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800000"/>
                </a:solidFill>
              </a:rPr>
              <a:t>4.</a:t>
            </a:r>
          </a:p>
        </p:txBody>
      </p:sp>
      <p:graphicFrame>
        <p:nvGraphicFramePr>
          <p:cNvPr id="152587" name="Object 11"/>
          <p:cNvGraphicFramePr>
            <a:graphicFrameLocks noChangeAspect="1"/>
          </p:cNvGraphicFramePr>
          <p:nvPr/>
        </p:nvGraphicFramePr>
        <p:xfrm>
          <a:off x="1847850" y="4876800"/>
          <a:ext cx="6534150" cy="1719263"/>
        </p:xfrm>
        <a:graphic>
          <a:graphicData uri="http://schemas.openxmlformats.org/presentationml/2006/ole">
            <mc:AlternateContent xmlns:mc="http://schemas.openxmlformats.org/markup-compatibility/2006">
              <mc:Choice xmlns:v="urn:schemas-microsoft-com:vml" Requires="v">
                <p:oleObj spid="_x0000_s152598" name="Document" r:id="rId15" imgW="3759571" imgH="952900" progId="Word.Document.8">
                  <p:embed/>
                </p:oleObj>
              </mc:Choice>
              <mc:Fallback>
                <p:oleObj name="Document" r:id="rId15" imgW="3759571" imgH="952900" progId="Word.Document.8">
                  <p:embed/>
                  <p:pic>
                    <p:nvPicPr>
                      <p:cNvPr id="0" name="Object 1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847850" y="4876800"/>
                        <a:ext cx="6534150" cy="1719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152588" name="Group 12"/>
          <p:cNvGrpSpPr>
            <a:grpSpLocks/>
          </p:cNvGrpSpPr>
          <p:nvPr/>
        </p:nvGrpSpPr>
        <p:grpSpPr bwMode="auto">
          <a:xfrm>
            <a:off x="377825" y="4941888"/>
            <a:ext cx="1387475" cy="519112"/>
            <a:chOff x="134" y="3113"/>
            <a:chExt cx="874" cy="327"/>
          </a:xfrm>
        </p:grpSpPr>
        <p:sp>
          <p:nvSpPr>
            <p:cNvPr id="152589" name="Text Box 13"/>
            <p:cNvSpPr txBox="1">
              <a:spLocks noChangeArrowheads="1"/>
            </p:cNvSpPr>
            <p:nvPr/>
          </p:nvSpPr>
          <p:spPr bwMode="auto">
            <a:xfrm>
              <a:off x="134" y="3113"/>
              <a:ext cx="30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800000"/>
                  </a:solidFill>
                </a:rPr>
                <a:t>5.</a:t>
              </a:r>
            </a:p>
          </p:txBody>
        </p:sp>
        <p:sp>
          <p:nvSpPr>
            <p:cNvPr id="152590" name="Line 14"/>
            <p:cNvSpPr>
              <a:spLocks noChangeShapeType="1"/>
            </p:cNvSpPr>
            <p:nvPr/>
          </p:nvSpPr>
          <p:spPr bwMode="auto">
            <a:xfrm>
              <a:off x="624" y="3312"/>
              <a:ext cx="384" cy="0"/>
            </a:xfrm>
            <a:prstGeom prst="line">
              <a:avLst/>
            </a:prstGeom>
            <a:noFill/>
            <a:ln w="9525">
              <a:solidFill>
                <a:srgbClr val="800000"/>
              </a:solidFill>
              <a:round/>
              <a:headEnd/>
              <a:tailEnd type="stealth"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52591" name="Text Box 15"/>
          <p:cNvSpPr txBox="1">
            <a:spLocks noChangeArrowheads="1"/>
          </p:cNvSpPr>
          <p:nvPr/>
        </p:nvSpPr>
        <p:spPr bwMode="auto">
          <a:xfrm>
            <a:off x="-396875" y="61610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52579"/>
                                        </p:tgtEl>
                                        <p:attrNameLst>
                                          <p:attrName>style.visibility</p:attrName>
                                        </p:attrNameLst>
                                      </p:cBhvr>
                                      <p:to>
                                        <p:strVal val="visible"/>
                                      </p:to>
                                    </p:set>
                                    <p:animEffect transition="in" filter="blinds(horizontal)">
                                      <p:cBhvr>
                                        <p:cTn id="7" dur="2000"/>
                                        <p:tgtEl>
                                          <p:spTgt spid="15257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152578"/>
                                        </p:tgtEl>
                                        <p:attrNameLst>
                                          <p:attrName>style.visibility</p:attrName>
                                        </p:attrNameLst>
                                      </p:cBhvr>
                                      <p:to>
                                        <p:strVal val="visible"/>
                                      </p:to>
                                    </p:set>
                                    <p:animEffect transition="in" filter="box(in)">
                                      <p:cBhvr>
                                        <p:cTn id="12" dur="2000"/>
                                        <p:tgtEl>
                                          <p:spTgt spid="15257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152583"/>
                                        </p:tgtEl>
                                        <p:attrNameLst>
                                          <p:attrName>style.visibility</p:attrName>
                                        </p:attrNameLst>
                                      </p:cBhvr>
                                      <p:to>
                                        <p:strVal val="visible"/>
                                      </p:to>
                                    </p:set>
                                    <p:animEffect transition="in" filter="blinds(horizontal)">
                                      <p:cBhvr>
                                        <p:cTn id="17" dur="2000"/>
                                        <p:tgtEl>
                                          <p:spTgt spid="15258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152580"/>
                                        </p:tgtEl>
                                        <p:attrNameLst>
                                          <p:attrName>style.visibility</p:attrName>
                                        </p:attrNameLst>
                                      </p:cBhvr>
                                      <p:to>
                                        <p:strVal val="visible"/>
                                      </p:to>
                                    </p:set>
                                    <p:animEffect transition="in" filter="checkerboard(across)">
                                      <p:cBhvr>
                                        <p:cTn id="22" dur="2000"/>
                                        <p:tgtEl>
                                          <p:spTgt spid="15258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nodeType="clickEffect">
                                  <p:stCondLst>
                                    <p:cond delay="0"/>
                                  </p:stCondLst>
                                  <p:childTnLst>
                                    <p:set>
                                      <p:cBhvr>
                                        <p:cTn id="26" dur="1" fill="hold">
                                          <p:stCondLst>
                                            <p:cond delay="0"/>
                                          </p:stCondLst>
                                        </p:cTn>
                                        <p:tgtEl>
                                          <p:spTgt spid="152581"/>
                                        </p:tgtEl>
                                        <p:attrNameLst>
                                          <p:attrName>style.visibility</p:attrName>
                                        </p:attrNameLst>
                                      </p:cBhvr>
                                      <p:to>
                                        <p:strVal val="visible"/>
                                      </p:to>
                                    </p:set>
                                    <p:animEffect transition="in" filter="checkerboard(across)">
                                      <p:cBhvr>
                                        <p:cTn id="27" dur="2000"/>
                                        <p:tgtEl>
                                          <p:spTgt spid="152581"/>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4" presetClass="entr" presetSubtype="16" fill="hold" nodeType="clickEffect">
                                  <p:stCondLst>
                                    <p:cond delay="0"/>
                                  </p:stCondLst>
                                  <p:childTnLst>
                                    <p:set>
                                      <p:cBhvr>
                                        <p:cTn id="31" dur="1" fill="hold">
                                          <p:stCondLst>
                                            <p:cond delay="0"/>
                                          </p:stCondLst>
                                        </p:cTn>
                                        <p:tgtEl>
                                          <p:spTgt spid="152582"/>
                                        </p:tgtEl>
                                        <p:attrNameLst>
                                          <p:attrName>style.visibility</p:attrName>
                                        </p:attrNameLst>
                                      </p:cBhvr>
                                      <p:to>
                                        <p:strVal val="visible"/>
                                      </p:to>
                                    </p:set>
                                    <p:animEffect transition="in" filter="box(in)">
                                      <p:cBhvr>
                                        <p:cTn id="32" dur="2000"/>
                                        <p:tgtEl>
                                          <p:spTgt spid="152582"/>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3" presetClass="entr" presetSubtype="10" fill="hold" grpId="0" nodeType="clickEffect">
                                  <p:stCondLst>
                                    <p:cond delay="0"/>
                                  </p:stCondLst>
                                  <p:childTnLst>
                                    <p:set>
                                      <p:cBhvr>
                                        <p:cTn id="36" dur="1" fill="hold">
                                          <p:stCondLst>
                                            <p:cond delay="0"/>
                                          </p:stCondLst>
                                        </p:cTn>
                                        <p:tgtEl>
                                          <p:spTgt spid="152586"/>
                                        </p:tgtEl>
                                        <p:attrNameLst>
                                          <p:attrName>style.visibility</p:attrName>
                                        </p:attrNameLst>
                                      </p:cBhvr>
                                      <p:to>
                                        <p:strVal val="visible"/>
                                      </p:to>
                                    </p:set>
                                    <p:animEffect transition="in" filter="blinds(horizontal)">
                                      <p:cBhvr>
                                        <p:cTn id="37" dur="2000"/>
                                        <p:tgtEl>
                                          <p:spTgt spid="152586"/>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nodeType="clickEffect">
                                  <p:stCondLst>
                                    <p:cond delay="0"/>
                                  </p:stCondLst>
                                  <p:childTnLst>
                                    <p:set>
                                      <p:cBhvr>
                                        <p:cTn id="41" dur="1" fill="hold">
                                          <p:stCondLst>
                                            <p:cond delay="0"/>
                                          </p:stCondLst>
                                        </p:cTn>
                                        <p:tgtEl>
                                          <p:spTgt spid="152584"/>
                                        </p:tgtEl>
                                        <p:attrNameLst>
                                          <p:attrName>style.visibility</p:attrName>
                                        </p:attrNameLst>
                                      </p:cBhvr>
                                      <p:to>
                                        <p:strVal val="visible"/>
                                      </p:to>
                                    </p:set>
                                    <p:animEffect transition="in" filter="checkerboard(across)">
                                      <p:cBhvr>
                                        <p:cTn id="42" dur="2000"/>
                                        <p:tgtEl>
                                          <p:spTgt spid="152584"/>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nodeType="clickEffect">
                                  <p:stCondLst>
                                    <p:cond delay="0"/>
                                  </p:stCondLst>
                                  <p:childTnLst>
                                    <p:set>
                                      <p:cBhvr>
                                        <p:cTn id="46" dur="1" fill="hold">
                                          <p:stCondLst>
                                            <p:cond delay="0"/>
                                          </p:stCondLst>
                                        </p:cTn>
                                        <p:tgtEl>
                                          <p:spTgt spid="152585"/>
                                        </p:tgtEl>
                                        <p:attrNameLst>
                                          <p:attrName>style.visibility</p:attrName>
                                        </p:attrNameLst>
                                      </p:cBhvr>
                                      <p:to>
                                        <p:strVal val="visible"/>
                                      </p:to>
                                    </p:set>
                                    <p:animEffect transition="in" filter="checkerboard(across)">
                                      <p:cBhvr>
                                        <p:cTn id="47" dur="1000"/>
                                        <p:tgtEl>
                                          <p:spTgt spid="152585"/>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nodeType="clickEffect">
                                  <p:stCondLst>
                                    <p:cond delay="0"/>
                                  </p:stCondLst>
                                  <p:childTnLst>
                                    <p:set>
                                      <p:cBhvr>
                                        <p:cTn id="51" dur="1" fill="hold">
                                          <p:stCondLst>
                                            <p:cond delay="0"/>
                                          </p:stCondLst>
                                        </p:cTn>
                                        <p:tgtEl>
                                          <p:spTgt spid="152588"/>
                                        </p:tgtEl>
                                        <p:attrNameLst>
                                          <p:attrName>style.visibility</p:attrName>
                                        </p:attrNameLst>
                                      </p:cBhvr>
                                      <p:to>
                                        <p:strVal val="visible"/>
                                      </p:to>
                                    </p:set>
                                    <p:animEffect transition="in" filter="checkerboard(across)">
                                      <p:cBhvr>
                                        <p:cTn id="52" dur="2000"/>
                                        <p:tgtEl>
                                          <p:spTgt spid="152588"/>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2" presetClass="entr" presetSubtype="1" fill="hold" nodeType="clickEffect">
                                  <p:stCondLst>
                                    <p:cond delay="0"/>
                                  </p:stCondLst>
                                  <p:childTnLst>
                                    <p:set>
                                      <p:cBhvr>
                                        <p:cTn id="56" dur="1" fill="hold">
                                          <p:stCondLst>
                                            <p:cond delay="0"/>
                                          </p:stCondLst>
                                        </p:cTn>
                                        <p:tgtEl>
                                          <p:spTgt spid="152587"/>
                                        </p:tgtEl>
                                        <p:attrNameLst>
                                          <p:attrName>style.visibility</p:attrName>
                                        </p:attrNameLst>
                                      </p:cBhvr>
                                      <p:to>
                                        <p:strVal val="visible"/>
                                      </p:to>
                                    </p:set>
                                    <p:animEffect transition="in" filter="wipe(up)">
                                      <p:cBhvr>
                                        <p:cTn id="57" dur="2000"/>
                                        <p:tgtEl>
                                          <p:spTgt spid="1525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2579" grpId="0" autoUpdateAnimBg="0"/>
      <p:bldP spid="152583" grpId="0" autoUpdateAnimBg="0"/>
      <p:bldP spid="152586" grpId="0" autoUpdateAnimBg="0"/>
    </p:bldLst>
  </p:timing>
</p:sld>
</file>

<file path=ppt/slides/slide10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53602" name="Rectangle 2"/>
          <p:cNvSpPr>
            <a:spLocks noGrp="1" noChangeArrowheads="1"/>
          </p:cNvSpPr>
          <p:nvPr>
            <p:ph type="body" idx="1"/>
          </p:nvPr>
        </p:nvSpPr>
        <p:spPr>
          <a:xfrm>
            <a:off x="0" y="309563"/>
            <a:ext cx="7772400" cy="533400"/>
          </a:xfrm>
        </p:spPr>
        <p:txBody>
          <a:bodyPr/>
          <a:lstStyle/>
          <a:p>
            <a:r>
              <a:rPr lang="en-US" sz="2800" b="1">
                <a:solidFill>
                  <a:srgbClr val="800000"/>
                </a:solidFill>
              </a:rPr>
              <a:t>  3.7. Khái niệm về các thuyết bền.</a:t>
            </a:r>
          </a:p>
        </p:txBody>
      </p:sp>
      <p:sp>
        <p:nvSpPr>
          <p:cNvPr id="153603" name="Text Box 3"/>
          <p:cNvSpPr txBox="1">
            <a:spLocks noChangeArrowheads="1"/>
          </p:cNvSpPr>
          <p:nvPr/>
        </p:nvSpPr>
        <p:spPr bwMode="auto">
          <a:xfrm>
            <a:off x="365125" y="900113"/>
            <a:ext cx="661193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Điều kiện bền ở trạng thái ứng suất đơn:</a:t>
            </a:r>
          </a:p>
        </p:txBody>
      </p:sp>
      <p:graphicFrame>
        <p:nvGraphicFramePr>
          <p:cNvPr id="153604" name="Object 4"/>
          <p:cNvGraphicFramePr>
            <a:graphicFrameLocks noChangeAspect="1"/>
          </p:cNvGraphicFramePr>
          <p:nvPr/>
        </p:nvGraphicFramePr>
        <p:xfrm>
          <a:off x="381000" y="1447800"/>
          <a:ext cx="6451600" cy="609600"/>
        </p:xfrm>
        <a:graphic>
          <a:graphicData uri="http://schemas.openxmlformats.org/presentationml/2006/ole">
            <mc:AlternateContent xmlns:mc="http://schemas.openxmlformats.org/markup-compatibility/2006">
              <mc:Choice xmlns:v="urn:schemas-microsoft-com:vml" Requires="v">
                <p:oleObj spid="_x0000_s153611" name="Document" r:id="rId3" imgW="3226396" imgH="304784" progId="Word.Document.8">
                  <p:embed/>
                </p:oleObj>
              </mc:Choice>
              <mc:Fallback>
                <p:oleObj name="Document" r:id="rId3" imgW="3226396" imgH="304784" progId="Word.Document.8">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1000" y="1447800"/>
                        <a:ext cx="6451600" cy="609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53605" name="Text Box 5"/>
          <p:cNvSpPr txBox="1">
            <a:spLocks noChangeArrowheads="1"/>
          </p:cNvSpPr>
          <p:nvPr/>
        </p:nvSpPr>
        <p:spPr bwMode="auto">
          <a:xfrm>
            <a:off x="7267575" y="1566863"/>
            <a:ext cx="121443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(3. 17)</a:t>
            </a:r>
          </a:p>
        </p:txBody>
      </p:sp>
      <p:graphicFrame>
        <p:nvGraphicFramePr>
          <p:cNvPr id="153606" name="Object 6"/>
          <p:cNvGraphicFramePr>
            <a:graphicFrameLocks noChangeAspect="1"/>
          </p:cNvGraphicFramePr>
          <p:nvPr/>
        </p:nvGraphicFramePr>
        <p:xfrm>
          <a:off x="1371600" y="2098675"/>
          <a:ext cx="5118100" cy="1096963"/>
        </p:xfrm>
        <a:graphic>
          <a:graphicData uri="http://schemas.openxmlformats.org/presentationml/2006/ole">
            <mc:AlternateContent xmlns:mc="http://schemas.openxmlformats.org/markup-compatibility/2006">
              <mc:Choice xmlns:v="urn:schemas-microsoft-com:vml" Requires="v">
                <p:oleObj spid="_x0000_s153612" name="Document" r:id="rId5" imgW="2538222" imgH="504444" progId="Word.Document.8">
                  <p:embed/>
                </p:oleObj>
              </mc:Choice>
              <mc:Fallback>
                <p:oleObj name="Document" r:id="rId5" imgW="2538222" imgH="504444" progId="Word.Document.8">
                  <p:embed/>
                  <p:pic>
                    <p:nvPicPr>
                      <p:cNvPr id="0"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71600" y="2098675"/>
                        <a:ext cx="51181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53607" name="Text Box 7"/>
          <p:cNvSpPr txBox="1">
            <a:spLocks noChangeArrowheads="1"/>
          </p:cNvSpPr>
          <p:nvPr/>
        </p:nvSpPr>
        <p:spPr bwMode="auto">
          <a:xfrm>
            <a:off x="7315200" y="2300288"/>
            <a:ext cx="121443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(3. 18)</a:t>
            </a:r>
          </a:p>
        </p:txBody>
      </p:sp>
      <p:sp>
        <p:nvSpPr>
          <p:cNvPr id="153608" name="Text Box 8"/>
          <p:cNvSpPr txBox="1">
            <a:spLocks noChangeArrowheads="1"/>
          </p:cNvSpPr>
          <p:nvPr/>
        </p:nvSpPr>
        <p:spPr bwMode="auto">
          <a:xfrm>
            <a:off x="441325" y="3048000"/>
            <a:ext cx="7821613"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n</a:t>
            </a:r>
            <a:r>
              <a:rPr lang="en-US" sz="2800" baseline="-25000">
                <a:solidFill>
                  <a:srgbClr val="000000"/>
                </a:solidFill>
              </a:rPr>
              <a:t>B</a:t>
            </a:r>
            <a:r>
              <a:rPr lang="en-US" sz="2800">
                <a:solidFill>
                  <a:srgbClr val="000000"/>
                </a:solidFill>
              </a:rPr>
              <a:t> và n</a:t>
            </a:r>
            <a:r>
              <a:rPr lang="en-US" sz="2800" baseline="-25000">
                <a:solidFill>
                  <a:srgbClr val="000000"/>
                </a:solidFill>
              </a:rPr>
              <a:t>C</a:t>
            </a:r>
            <a:r>
              <a:rPr lang="en-US" sz="2800">
                <a:solidFill>
                  <a:srgbClr val="000000"/>
                </a:solidFill>
              </a:rPr>
              <a:t> là hệ số an toàn theo giới hạn chảy hay</a:t>
            </a:r>
          </a:p>
          <a:p>
            <a:pPr algn="l"/>
            <a:r>
              <a:rPr lang="en-US" sz="2800">
                <a:solidFill>
                  <a:srgbClr val="000000"/>
                </a:solidFill>
              </a:rPr>
              <a:t> giới hạn bền.</a:t>
            </a:r>
            <a:endParaRPr lang="en-US" sz="2800"/>
          </a:p>
        </p:txBody>
      </p:sp>
      <p:sp>
        <p:nvSpPr>
          <p:cNvPr id="153609" name="Text Box 9"/>
          <p:cNvSpPr txBox="1">
            <a:spLocks noChangeArrowheads="1"/>
          </p:cNvSpPr>
          <p:nvPr/>
        </p:nvSpPr>
        <p:spPr bwMode="auto">
          <a:xfrm>
            <a:off x="371475" y="4006850"/>
            <a:ext cx="8772525"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buFontTx/>
              <a:buChar char="•"/>
            </a:pPr>
            <a:r>
              <a:rPr lang="en-US" sz="2800">
                <a:solidFill>
                  <a:srgbClr val="000000"/>
                </a:solidFill>
              </a:rPr>
              <a:t>Vượt qua những khó khăn bằng các giả thuyết về nguyên nhân phá huỷ của vật liệu (các </a:t>
            </a:r>
            <a:r>
              <a:rPr lang="en-US" sz="2800" i="1">
                <a:solidFill>
                  <a:srgbClr val="000000"/>
                </a:solidFill>
              </a:rPr>
              <a:t>thuyết bền) </a:t>
            </a:r>
            <a:r>
              <a:rPr lang="en-US" sz="2800">
                <a:solidFill>
                  <a:srgbClr val="000000"/>
                </a:solidFill>
              </a:rPr>
              <a:t>.</a:t>
            </a:r>
            <a:endParaRPr lang="en-US" sz="2800"/>
          </a:p>
        </p:txBody>
      </p:sp>
      <p:sp>
        <p:nvSpPr>
          <p:cNvPr id="153610" name="Text Box 10"/>
          <p:cNvSpPr txBox="1">
            <a:spLocks noChangeArrowheads="1"/>
          </p:cNvSpPr>
          <p:nvPr/>
        </p:nvSpPr>
        <p:spPr bwMode="auto">
          <a:xfrm>
            <a:off x="336550" y="4932363"/>
            <a:ext cx="7986713" cy="1800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*Các yếu tố ảnh hưởng đến  độ bền của vật liệu: </a:t>
            </a:r>
          </a:p>
          <a:p>
            <a:pPr algn="l"/>
            <a:r>
              <a:rPr lang="en-US" sz="2800">
                <a:solidFill>
                  <a:srgbClr val="000000"/>
                </a:solidFill>
              </a:rPr>
              <a:t>ứng suất pháp, ứng suất  tiếp, biến dạng dài, thế </a:t>
            </a:r>
          </a:p>
          <a:p>
            <a:pPr algn="l"/>
            <a:r>
              <a:rPr lang="en-US" sz="2800">
                <a:solidFill>
                  <a:srgbClr val="000000"/>
                </a:solidFill>
              </a:rPr>
              <a:t>năng biến dạng . . . có thể được chọn  làm  tiêu </a:t>
            </a:r>
          </a:p>
          <a:p>
            <a:pPr algn="l"/>
            <a:r>
              <a:rPr lang="en-US" sz="2800">
                <a:solidFill>
                  <a:srgbClr val="000000"/>
                </a:solidFill>
              </a:rPr>
              <a:t>chí để đánh giá độ bền của vật liệu .</a:t>
            </a:r>
            <a:endParaRPr lang="en-US" sz="2800"/>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153602">
                                            <p:txEl>
                                              <p:pRg st="0" end="0"/>
                                            </p:txEl>
                                          </p:spTgt>
                                        </p:tgtEl>
                                        <p:attrNameLst>
                                          <p:attrName>style.visibility</p:attrName>
                                        </p:attrNameLst>
                                      </p:cBhvr>
                                      <p:to>
                                        <p:strVal val="visible"/>
                                      </p:to>
                                    </p:set>
                                    <p:animEffect transition="in" filter="box(in)">
                                      <p:cBhvr>
                                        <p:cTn id="7" dur="2000"/>
                                        <p:tgtEl>
                                          <p:spTgt spid="153602">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153603"/>
                                        </p:tgtEl>
                                        <p:attrNameLst>
                                          <p:attrName>style.visibility</p:attrName>
                                        </p:attrNameLst>
                                      </p:cBhvr>
                                      <p:to>
                                        <p:strVal val="visible"/>
                                      </p:to>
                                    </p:set>
                                    <p:animEffect transition="in" filter="checkerboard(across)">
                                      <p:cBhvr>
                                        <p:cTn id="12" dur="2000"/>
                                        <p:tgtEl>
                                          <p:spTgt spid="15360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nodeType="clickEffect">
                                  <p:stCondLst>
                                    <p:cond delay="0"/>
                                  </p:stCondLst>
                                  <p:childTnLst>
                                    <p:set>
                                      <p:cBhvr>
                                        <p:cTn id="16" dur="1" fill="hold">
                                          <p:stCondLst>
                                            <p:cond delay="0"/>
                                          </p:stCondLst>
                                        </p:cTn>
                                        <p:tgtEl>
                                          <p:spTgt spid="153604"/>
                                        </p:tgtEl>
                                        <p:attrNameLst>
                                          <p:attrName>style.visibility</p:attrName>
                                        </p:attrNameLst>
                                      </p:cBhvr>
                                      <p:to>
                                        <p:strVal val="visible"/>
                                      </p:to>
                                    </p:set>
                                    <p:animEffect transition="in" filter="box(in)">
                                      <p:cBhvr>
                                        <p:cTn id="17" dur="2000"/>
                                        <p:tgtEl>
                                          <p:spTgt spid="15360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153605"/>
                                        </p:tgtEl>
                                        <p:attrNameLst>
                                          <p:attrName>style.visibility</p:attrName>
                                        </p:attrNameLst>
                                      </p:cBhvr>
                                      <p:to>
                                        <p:strVal val="visible"/>
                                      </p:to>
                                    </p:set>
                                    <p:animEffect transition="in" filter="blinds(horizontal)">
                                      <p:cBhvr>
                                        <p:cTn id="22" dur="2000"/>
                                        <p:tgtEl>
                                          <p:spTgt spid="153605"/>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nodeType="clickEffect">
                                  <p:stCondLst>
                                    <p:cond delay="0"/>
                                  </p:stCondLst>
                                  <p:childTnLst>
                                    <p:set>
                                      <p:cBhvr>
                                        <p:cTn id="26" dur="1" fill="hold">
                                          <p:stCondLst>
                                            <p:cond delay="0"/>
                                          </p:stCondLst>
                                        </p:cTn>
                                        <p:tgtEl>
                                          <p:spTgt spid="153606"/>
                                        </p:tgtEl>
                                        <p:attrNameLst>
                                          <p:attrName>style.visibility</p:attrName>
                                        </p:attrNameLst>
                                      </p:cBhvr>
                                      <p:to>
                                        <p:strVal val="visible"/>
                                      </p:to>
                                    </p:set>
                                    <p:animEffect transition="in" filter="checkerboard(across)">
                                      <p:cBhvr>
                                        <p:cTn id="27" dur="2000"/>
                                        <p:tgtEl>
                                          <p:spTgt spid="153606"/>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grpId="0" nodeType="clickEffect">
                                  <p:stCondLst>
                                    <p:cond delay="0"/>
                                  </p:stCondLst>
                                  <p:childTnLst>
                                    <p:set>
                                      <p:cBhvr>
                                        <p:cTn id="31" dur="1" fill="hold">
                                          <p:stCondLst>
                                            <p:cond delay="0"/>
                                          </p:stCondLst>
                                        </p:cTn>
                                        <p:tgtEl>
                                          <p:spTgt spid="153607"/>
                                        </p:tgtEl>
                                        <p:attrNameLst>
                                          <p:attrName>style.visibility</p:attrName>
                                        </p:attrNameLst>
                                      </p:cBhvr>
                                      <p:to>
                                        <p:strVal val="visible"/>
                                      </p:to>
                                    </p:set>
                                    <p:animEffect transition="in" filter="blinds(horizontal)">
                                      <p:cBhvr>
                                        <p:cTn id="32" dur="2000"/>
                                        <p:tgtEl>
                                          <p:spTgt spid="153607"/>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153608"/>
                                        </p:tgtEl>
                                        <p:attrNameLst>
                                          <p:attrName>style.visibility</p:attrName>
                                        </p:attrNameLst>
                                      </p:cBhvr>
                                      <p:to>
                                        <p:strVal val="visible"/>
                                      </p:to>
                                    </p:set>
                                    <p:animEffect transition="in" filter="checkerboard(across)">
                                      <p:cBhvr>
                                        <p:cTn id="37" dur="2000"/>
                                        <p:tgtEl>
                                          <p:spTgt spid="153608"/>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1" fill="hold" grpId="0" nodeType="clickEffect">
                                  <p:stCondLst>
                                    <p:cond delay="0"/>
                                  </p:stCondLst>
                                  <p:childTnLst>
                                    <p:set>
                                      <p:cBhvr>
                                        <p:cTn id="41" dur="1" fill="hold">
                                          <p:stCondLst>
                                            <p:cond delay="0"/>
                                          </p:stCondLst>
                                        </p:cTn>
                                        <p:tgtEl>
                                          <p:spTgt spid="153609"/>
                                        </p:tgtEl>
                                        <p:attrNameLst>
                                          <p:attrName>style.visibility</p:attrName>
                                        </p:attrNameLst>
                                      </p:cBhvr>
                                      <p:to>
                                        <p:strVal val="visible"/>
                                      </p:to>
                                    </p:set>
                                    <p:animEffect transition="in" filter="wipe(up)">
                                      <p:cBhvr>
                                        <p:cTn id="42" dur="2000"/>
                                        <p:tgtEl>
                                          <p:spTgt spid="153609"/>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1" fill="hold" grpId="0" nodeType="clickEffect">
                                  <p:stCondLst>
                                    <p:cond delay="0"/>
                                  </p:stCondLst>
                                  <p:childTnLst>
                                    <p:set>
                                      <p:cBhvr>
                                        <p:cTn id="46" dur="1" fill="hold">
                                          <p:stCondLst>
                                            <p:cond delay="0"/>
                                          </p:stCondLst>
                                        </p:cTn>
                                        <p:tgtEl>
                                          <p:spTgt spid="153610"/>
                                        </p:tgtEl>
                                        <p:attrNameLst>
                                          <p:attrName>style.visibility</p:attrName>
                                        </p:attrNameLst>
                                      </p:cBhvr>
                                      <p:to>
                                        <p:strVal val="visible"/>
                                      </p:to>
                                    </p:set>
                                    <p:animEffect transition="in" filter="wipe(up)">
                                      <p:cBhvr>
                                        <p:cTn id="47" dur="2000"/>
                                        <p:tgtEl>
                                          <p:spTgt spid="1536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602" grpId="0" build="p" autoUpdateAnimBg="0"/>
      <p:bldP spid="153603" grpId="0" autoUpdateAnimBg="0"/>
      <p:bldP spid="153605" grpId="0" autoUpdateAnimBg="0"/>
      <p:bldP spid="153607" grpId="0" autoUpdateAnimBg="0"/>
      <p:bldP spid="153608" grpId="0" autoUpdateAnimBg="0"/>
      <p:bldP spid="153609" grpId="0" autoUpdateAnimBg="0"/>
      <p:bldP spid="153610" grpId="0" autoUpdateAnimBg="0"/>
    </p:bldLst>
  </p:timing>
</p:sld>
</file>

<file path=ppt/slides/slide10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54626" name="Text Box 2"/>
          <p:cNvSpPr txBox="1">
            <a:spLocks noChangeArrowheads="1"/>
          </p:cNvSpPr>
          <p:nvPr/>
        </p:nvSpPr>
        <p:spPr bwMode="auto">
          <a:xfrm>
            <a:off x="541338" y="990600"/>
            <a:ext cx="6232525"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800000"/>
                </a:solidFill>
              </a:rPr>
              <a:t>3.8</a:t>
            </a:r>
            <a:r>
              <a:rPr lang="en-US" sz="2800">
                <a:solidFill>
                  <a:srgbClr val="800000"/>
                </a:solidFill>
              </a:rPr>
              <a:t>. </a:t>
            </a:r>
            <a:r>
              <a:rPr lang="en-US" sz="2800" b="1">
                <a:solidFill>
                  <a:srgbClr val="800000"/>
                </a:solidFill>
              </a:rPr>
              <a:t>Thuyết ứng suất pháp lớn nhất</a:t>
            </a:r>
            <a:r>
              <a:rPr lang="en-US" sz="2800">
                <a:solidFill>
                  <a:srgbClr val="000000"/>
                </a:solidFill>
              </a:rPr>
              <a:t> </a:t>
            </a:r>
          </a:p>
          <a:p>
            <a:pPr algn="l"/>
            <a:r>
              <a:rPr lang="en-US" sz="2800">
                <a:solidFill>
                  <a:srgbClr val="000000"/>
                </a:solidFill>
              </a:rPr>
              <a:t>        (thuyết bền thứ nhất).</a:t>
            </a:r>
            <a:r>
              <a:rPr lang="en-US" sz="2800"/>
              <a:t> </a:t>
            </a:r>
          </a:p>
        </p:txBody>
      </p:sp>
      <p:sp>
        <p:nvSpPr>
          <p:cNvPr id="154627" name="Text Box 3"/>
          <p:cNvSpPr txBox="1">
            <a:spLocks noChangeArrowheads="1"/>
          </p:cNvSpPr>
          <p:nvPr/>
        </p:nvSpPr>
        <p:spPr bwMode="auto">
          <a:xfrm>
            <a:off x="236538" y="2357438"/>
            <a:ext cx="8778875" cy="1800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006600"/>
                </a:solidFill>
              </a:rPr>
              <a:t>Vật liệu ở trạng thái ứng suất phức tạp (phẳng hay</a:t>
            </a:r>
          </a:p>
          <a:p>
            <a:pPr algn="l"/>
            <a:r>
              <a:rPr lang="en-US" sz="2800" b="1">
                <a:solidFill>
                  <a:srgbClr val="006600"/>
                </a:solidFill>
              </a:rPr>
              <a:t> khối) bị phá  huỷ khi giá trị lớn nhất của ứng suất</a:t>
            </a:r>
          </a:p>
          <a:p>
            <a:pPr algn="l"/>
            <a:r>
              <a:rPr lang="en-US" sz="2800" b="1">
                <a:solidFill>
                  <a:srgbClr val="006600"/>
                </a:solidFill>
              </a:rPr>
              <a:t>pháp đạt tới giá trị giới hạn của ứng suất kéo (hay </a:t>
            </a:r>
          </a:p>
          <a:p>
            <a:pPr algn="l"/>
            <a:r>
              <a:rPr lang="en-US" sz="2800" b="1">
                <a:solidFill>
                  <a:srgbClr val="006600"/>
                </a:solidFill>
              </a:rPr>
              <a:t>nén) của phân tố ở trạng thái ứng suất đơn.</a:t>
            </a:r>
            <a:r>
              <a:rPr lang="en-US" sz="2800">
                <a:solidFill>
                  <a:srgbClr val="006600"/>
                </a:solidFill>
              </a:rPr>
              <a:t> </a:t>
            </a:r>
          </a:p>
        </p:txBody>
      </p:sp>
      <p:graphicFrame>
        <p:nvGraphicFramePr>
          <p:cNvPr id="154628" name="Object 4"/>
          <p:cNvGraphicFramePr>
            <a:graphicFrameLocks noChangeAspect="1"/>
          </p:cNvGraphicFramePr>
          <p:nvPr/>
        </p:nvGraphicFramePr>
        <p:xfrm>
          <a:off x="2286000" y="4706938"/>
          <a:ext cx="3505200" cy="1236662"/>
        </p:xfrm>
        <a:graphic>
          <a:graphicData uri="http://schemas.openxmlformats.org/presentationml/2006/ole">
            <mc:AlternateContent xmlns:mc="http://schemas.openxmlformats.org/markup-compatibility/2006">
              <mc:Choice xmlns:v="urn:schemas-microsoft-com:vml" Requires="v">
                <p:oleObj spid="_x0000_s154630" name="Document" r:id="rId3" imgW="1445514" imgH="544830" progId="Word.Document.8">
                  <p:embed/>
                </p:oleObj>
              </mc:Choice>
              <mc:Fallback>
                <p:oleObj name="Document" r:id="rId3" imgW="1445514" imgH="544830" progId="Word.Document.8">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86000" y="4706938"/>
                        <a:ext cx="3505200" cy="1236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54629" name="Text Box 5"/>
          <p:cNvSpPr txBox="1">
            <a:spLocks noChangeArrowheads="1"/>
          </p:cNvSpPr>
          <p:nvPr/>
        </p:nvSpPr>
        <p:spPr bwMode="auto">
          <a:xfrm>
            <a:off x="7537450" y="4967288"/>
            <a:ext cx="121443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(3. 19)</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54626"/>
                                        </p:tgtEl>
                                        <p:attrNameLst>
                                          <p:attrName>style.visibility</p:attrName>
                                        </p:attrNameLst>
                                      </p:cBhvr>
                                      <p:to>
                                        <p:strVal val="visible"/>
                                      </p:to>
                                    </p:set>
                                    <p:animEffect transition="in" filter="checkerboard(across)">
                                      <p:cBhvr>
                                        <p:cTn id="7" dur="2000"/>
                                        <p:tgtEl>
                                          <p:spTgt spid="15462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154627"/>
                                        </p:tgtEl>
                                        <p:attrNameLst>
                                          <p:attrName>style.visibility</p:attrName>
                                        </p:attrNameLst>
                                      </p:cBhvr>
                                      <p:to>
                                        <p:strVal val="visible"/>
                                      </p:to>
                                    </p:set>
                                    <p:animEffect transition="in" filter="wipe(up)">
                                      <p:cBhvr>
                                        <p:cTn id="12" dur="2000"/>
                                        <p:tgtEl>
                                          <p:spTgt spid="15462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nodeType="clickEffect">
                                  <p:stCondLst>
                                    <p:cond delay="0"/>
                                  </p:stCondLst>
                                  <p:childTnLst>
                                    <p:set>
                                      <p:cBhvr>
                                        <p:cTn id="16" dur="1" fill="hold">
                                          <p:stCondLst>
                                            <p:cond delay="0"/>
                                          </p:stCondLst>
                                        </p:cTn>
                                        <p:tgtEl>
                                          <p:spTgt spid="154628"/>
                                        </p:tgtEl>
                                        <p:attrNameLst>
                                          <p:attrName>style.visibility</p:attrName>
                                        </p:attrNameLst>
                                      </p:cBhvr>
                                      <p:to>
                                        <p:strVal val="visible"/>
                                      </p:to>
                                    </p:set>
                                    <p:animEffect transition="in" filter="wipe(up)">
                                      <p:cBhvr>
                                        <p:cTn id="17" dur="2000"/>
                                        <p:tgtEl>
                                          <p:spTgt spid="15462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154629"/>
                                        </p:tgtEl>
                                        <p:attrNameLst>
                                          <p:attrName>style.visibility</p:attrName>
                                        </p:attrNameLst>
                                      </p:cBhvr>
                                      <p:to>
                                        <p:strVal val="visible"/>
                                      </p:to>
                                    </p:set>
                                    <p:animEffect transition="in" filter="blinds(horizontal)">
                                      <p:cBhvr>
                                        <p:cTn id="22" dur="2000"/>
                                        <p:tgtEl>
                                          <p:spTgt spid="1546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4626" grpId="0" autoUpdateAnimBg="0"/>
      <p:bldP spid="154627" grpId="0" autoUpdateAnimBg="0"/>
      <p:bldP spid="154629" grpId="0" autoUpdateAnimBg="0"/>
    </p:bldLst>
  </p:timing>
</p:sld>
</file>

<file path=ppt/slides/slide10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55650" name="Rectangle 2"/>
          <p:cNvSpPr>
            <a:spLocks noGrp="1" noChangeArrowheads="1"/>
          </p:cNvSpPr>
          <p:nvPr>
            <p:ph type="body" idx="1"/>
          </p:nvPr>
        </p:nvSpPr>
        <p:spPr>
          <a:xfrm>
            <a:off x="330200" y="355600"/>
            <a:ext cx="9144000" cy="609600"/>
          </a:xfrm>
        </p:spPr>
        <p:txBody>
          <a:bodyPr/>
          <a:lstStyle/>
          <a:p>
            <a:pPr>
              <a:lnSpc>
                <a:spcPct val="80000"/>
              </a:lnSpc>
              <a:buFontTx/>
              <a:buNone/>
            </a:pPr>
            <a:r>
              <a:rPr lang="en-US" sz="2800" b="1">
                <a:solidFill>
                  <a:srgbClr val="990000"/>
                </a:solidFill>
              </a:rPr>
              <a:t>3. 9</a:t>
            </a:r>
            <a:r>
              <a:rPr lang="en-US" sz="2800">
                <a:solidFill>
                  <a:srgbClr val="990000"/>
                </a:solidFill>
              </a:rPr>
              <a:t>. </a:t>
            </a:r>
            <a:r>
              <a:rPr lang="en-US" sz="2800" b="1">
                <a:solidFill>
                  <a:srgbClr val="990000"/>
                </a:solidFill>
              </a:rPr>
              <a:t>Thuyết b</a:t>
            </a:r>
            <a:r>
              <a:rPr lang="en-US" sz="2800" b="1">
                <a:solidFill>
                  <a:srgbClr val="660033"/>
                </a:solidFill>
              </a:rPr>
              <a:t>ề</a:t>
            </a:r>
            <a:r>
              <a:rPr lang="en-US" sz="2800" b="1">
                <a:solidFill>
                  <a:srgbClr val="990000"/>
                </a:solidFill>
              </a:rPr>
              <a:t>n biến dạng dài tương đối lớn nhất</a:t>
            </a:r>
            <a:r>
              <a:rPr lang="en-US" sz="2800">
                <a:solidFill>
                  <a:srgbClr val="000000"/>
                </a:solidFill>
              </a:rPr>
              <a:t> (thuyết bền thứ hai). </a:t>
            </a:r>
          </a:p>
        </p:txBody>
      </p:sp>
      <p:sp>
        <p:nvSpPr>
          <p:cNvPr id="155651" name="Text Box 3"/>
          <p:cNvSpPr txBox="1">
            <a:spLocks noChangeArrowheads="1"/>
          </p:cNvSpPr>
          <p:nvPr/>
        </p:nvSpPr>
        <p:spPr bwMode="auto">
          <a:xfrm>
            <a:off x="406400" y="1158875"/>
            <a:ext cx="8477250" cy="1800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006600"/>
                </a:solidFill>
              </a:rPr>
              <a:t>Vật liệu ở trạng thái ứng suất phức tạp (phẳng, </a:t>
            </a:r>
          </a:p>
          <a:p>
            <a:pPr algn="l"/>
            <a:r>
              <a:rPr lang="en-US" sz="2800" b="1">
                <a:solidFill>
                  <a:srgbClr val="006600"/>
                </a:solidFill>
              </a:rPr>
              <a:t>khối) bị phá huỷ khi biến dạng dài tương đối lớn </a:t>
            </a:r>
          </a:p>
          <a:p>
            <a:pPr algn="l"/>
            <a:r>
              <a:rPr lang="en-US" sz="2800" b="1">
                <a:solidFill>
                  <a:srgbClr val="006600"/>
                </a:solidFill>
              </a:rPr>
              <a:t>nhất đạt tới giá trị giới hạn </a:t>
            </a:r>
            <a:r>
              <a:rPr lang="en-US" sz="2800" b="1">
                <a:solidFill>
                  <a:srgbClr val="336600"/>
                </a:solidFill>
              </a:rPr>
              <a:t>của </a:t>
            </a:r>
            <a:r>
              <a:rPr lang="en-US" sz="2800" b="1">
                <a:solidFill>
                  <a:srgbClr val="006600"/>
                </a:solidFill>
              </a:rPr>
              <a:t> biến dạng dài </a:t>
            </a:r>
          </a:p>
          <a:p>
            <a:pPr algn="l"/>
            <a:r>
              <a:rPr lang="en-US" sz="2800" b="1">
                <a:solidFill>
                  <a:srgbClr val="006600"/>
                </a:solidFill>
              </a:rPr>
              <a:t>tương đối ở trạng thái ứng suất đơn:</a:t>
            </a:r>
            <a:r>
              <a:rPr lang="en-US" sz="2800">
                <a:solidFill>
                  <a:srgbClr val="006600"/>
                </a:solidFill>
              </a:rPr>
              <a:t> </a:t>
            </a:r>
          </a:p>
        </p:txBody>
      </p:sp>
      <p:graphicFrame>
        <p:nvGraphicFramePr>
          <p:cNvPr id="155652" name="Object 4"/>
          <p:cNvGraphicFramePr>
            <a:graphicFrameLocks noChangeAspect="1"/>
          </p:cNvGraphicFramePr>
          <p:nvPr/>
        </p:nvGraphicFramePr>
        <p:xfrm>
          <a:off x="7034213" y="2335213"/>
          <a:ext cx="1714500" cy="1077912"/>
        </p:xfrm>
        <a:graphic>
          <a:graphicData uri="http://schemas.openxmlformats.org/presentationml/2006/ole">
            <mc:AlternateContent xmlns:mc="http://schemas.openxmlformats.org/markup-compatibility/2006">
              <mc:Choice xmlns:v="urn:schemas-microsoft-com:vml" Requires="v">
                <p:oleObj spid="_x0000_s155662" name="Document" r:id="rId3" imgW="768240" imgH="427320" progId="Word.Document.8">
                  <p:embed/>
                </p:oleObj>
              </mc:Choice>
              <mc:Fallback>
                <p:oleObj name="Document" r:id="rId3" imgW="768240" imgH="427320" progId="Word.Document.8">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4213" y="2335213"/>
                        <a:ext cx="1714500" cy="1077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55653" name="Text Box 5"/>
          <p:cNvSpPr txBox="1">
            <a:spLocks noChangeArrowheads="1"/>
          </p:cNvSpPr>
          <p:nvPr/>
        </p:nvSpPr>
        <p:spPr bwMode="auto">
          <a:xfrm>
            <a:off x="247650" y="2981325"/>
            <a:ext cx="472440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Ở trạng thái ứng suất khối  :</a:t>
            </a:r>
            <a:r>
              <a:rPr lang="en-US" sz="2800"/>
              <a:t> </a:t>
            </a:r>
          </a:p>
        </p:txBody>
      </p:sp>
      <p:graphicFrame>
        <p:nvGraphicFramePr>
          <p:cNvPr id="155654" name="Object 6"/>
          <p:cNvGraphicFramePr>
            <a:graphicFrameLocks noChangeAspect="1"/>
          </p:cNvGraphicFramePr>
          <p:nvPr/>
        </p:nvGraphicFramePr>
        <p:xfrm>
          <a:off x="1828800" y="3390900"/>
          <a:ext cx="5791200" cy="1490663"/>
        </p:xfrm>
        <a:graphic>
          <a:graphicData uri="http://schemas.openxmlformats.org/presentationml/2006/ole">
            <mc:AlternateContent xmlns:mc="http://schemas.openxmlformats.org/markup-compatibility/2006">
              <mc:Choice xmlns:v="urn:schemas-microsoft-com:vml" Requires="v">
                <p:oleObj spid="_x0000_s155663" name="Document" r:id="rId5" imgW="2169000" imgH="582480" progId="Word.Document.8">
                  <p:embed/>
                </p:oleObj>
              </mc:Choice>
              <mc:Fallback>
                <p:oleObj name="Document" r:id="rId5" imgW="2169000" imgH="582480" progId="Word.Document.8">
                  <p:embed/>
                  <p:pic>
                    <p:nvPicPr>
                      <p:cNvPr id="0"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828800" y="3390900"/>
                        <a:ext cx="5791200" cy="1490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55655" name="Text Box 7"/>
          <p:cNvSpPr txBox="1">
            <a:spLocks noChangeArrowheads="1"/>
          </p:cNvSpPr>
          <p:nvPr/>
        </p:nvSpPr>
        <p:spPr bwMode="auto">
          <a:xfrm>
            <a:off x="365125" y="4406900"/>
            <a:ext cx="4646613"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 Trường hợp ứng suất đơn:</a:t>
            </a:r>
            <a:r>
              <a:rPr lang="en-US" sz="2800"/>
              <a:t> </a:t>
            </a:r>
          </a:p>
        </p:txBody>
      </p:sp>
      <p:graphicFrame>
        <p:nvGraphicFramePr>
          <p:cNvPr id="155656" name="Object 8"/>
          <p:cNvGraphicFramePr>
            <a:graphicFrameLocks noChangeAspect="1"/>
          </p:cNvGraphicFramePr>
          <p:nvPr/>
        </p:nvGraphicFramePr>
        <p:xfrm>
          <a:off x="6170613" y="4095750"/>
          <a:ext cx="2039937" cy="1003300"/>
        </p:xfrm>
        <a:graphic>
          <a:graphicData uri="http://schemas.openxmlformats.org/presentationml/2006/ole">
            <mc:AlternateContent xmlns:mc="http://schemas.openxmlformats.org/markup-compatibility/2006">
              <mc:Choice xmlns:v="urn:schemas-microsoft-com:vml" Requires="v">
                <p:oleObj spid="_x0000_s155664" name="Document" r:id="rId7" imgW="629280" imgH="444600" progId="Word.Document.8">
                  <p:embed/>
                </p:oleObj>
              </mc:Choice>
              <mc:Fallback>
                <p:oleObj name="Document" r:id="rId7" imgW="629280" imgH="444600" progId="Word.Document.8">
                  <p:embed/>
                  <p:pic>
                    <p:nvPicPr>
                      <p:cNvPr id="0" name="Object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170613" y="4095750"/>
                        <a:ext cx="2039937" cy="1003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55657" name="Text Box 9"/>
          <p:cNvSpPr txBox="1">
            <a:spLocks noChangeArrowheads="1"/>
          </p:cNvSpPr>
          <p:nvPr/>
        </p:nvSpPr>
        <p:spPr bwMode="auto">
          <a:xfrm>
            <a:off x="160338" y="5900738"/>
            <a:ext cx="90233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336600"/>
                </a:solidFill>
              </a:rPr>
              <a:t>Thuyết bền thứ hai tương đối phù hợp với vật liệu giòn. </a:t>
            </a:r>
          </a:p>
        </p:txBody>
      </p:sp>
      <p:sp>
        <p:nvSpPr>
          <p:cNvPr id="155658" name="Text Box 10"/>
          <p:cNvSpPr txBox="1">
            <a:spLocks noChangeArrowheads="1"/>
          </p:cNvSpPr>
          <p:nvPr/>
        </p:nvSpPr>
        <p:spPr bwMode="auto">
          <a:xfrm>
            <a:off x="7543800" y="5233988"/>
            <a:ext cx="121443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(3. 20)</a:t>
            </a:r>
          </a:p>
        </p:txBody>
      </p:sp>
      <p:grpSp>
        <p:nvGrpSpPr>
          <p:cNvPr id="155659" name="Group 11"/>
          <p:cNvGrpSpPr>
            <a:grpSpLocks/>
          </p:cNvGrpSpPr>
          <p:nvPr/>
        </p:nvGrpSpPr>
        <p:grpSpPr bwMode="auto">
          <a:xfrm>
            <a:off x="609600" y="5029200"/>
            <a:ext cx="6877050" cy="708025"/>
            <a:chOff x="384" y="2584"/>
            <a:chExt cx="4920" cy="554"/>
          </a:xfrm>
        </p:grpSpPr>
        <p:graphicFrame>
          <p:nvGraphicFramePr>
            <p:cNvPr id="155660" name="Object 12"/>
            <p:cNvGraphicFramePr>
              <a:graphicFrameLocks noChangeAspect="1"/>
            </p:cNvGraphicFramePr>
            <p:nvPr/>
          </p:nvGraphicFramePr>
          <p:xfrm>
            <a:off x="1080" y="2584"/>
            <a:ext cx="4224" cy="554"/>
          </p:xfrm>
          <a:graphic>
            <a:graphicData uri="http://schemas.openxmlformats.org/presentationml/2006/ole">
              <mc:AlternateContent xmlns:mc="http://schemas.openxmlformats.org/markup-compatibility/2006">
                <mc:Choice xmlns:v="urn:schemas-microsoft-com:vml" Requires="v">
                  <p:oleObj spid="_x0000_s155665" name="Document" r:id="rId9" imgW="2597040" imgH="279000" progId="Word.Document.8">
                    <p:embed/>
                  </p:oleObj>
                </mc:Choice>
                <mc:Fallback>
                  <p:oleObj name="Document" r:id="rId9" imgW="2597040" imgH="279000" progId="Word.Document.8">
                    <p:embed/>
                    <p:pic>
                      <p:nvPicPr>
                        <p:cNvPr id="0" name="Object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80" y="2584"/>
                          <a:ext cx="4224" cy="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55661" name="Line 13"/>
            <p:cNvSpPr>
              <a:spLocks noChangeShapeType="1"/>
            </p:cNvSpPr>
            <p:nvPr/>
          </p:nvSpPr>
          <p:spPr bwMode="auto">
            <a:xfrm>
              <a:off x="384" y="2928"/>
              <a:ext cx="470" cy="2"/>
            </a:xfrm>
            <a:prstGeom prst="line">
              <a:avLst/>
            </a:prstGeom>
            <a:noFill/>
            <a:ln w="28575">
              <a:solidFill>
                <a:srgbClr val="0066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55650">
                                            <p:txEl>
                                              <p:pRg st="0" end="0"/>
                                            </p:txEl>
                                          </p:spTgt>
                                        </p:tgtEl>
                                        <p:attrNameLst>
                                          <p:attrName>style.visibility</p:attrName>
                                        </p:attrNameLst>
                                      </p:cBhvr>
                                      <p:to>
                                        <p:strVal val="visible"/>
                                      </p:to>
                                    </p:set>
                                    <p:animEffect transition="in" filter="checkerboard(across)">
                                      <p:cBhvr>
                                        <p:cTn id="7" dur="2000"/>
                                        <p:tgtEl>
                                          <p:spTgt spid="155650">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155651"/>
                                        </p:tgtEl>
                                        <p:attrNameLst>
                                          <p:attrName>style.visibility</p:attrName>
                                        </p:attrNameLst>
                                      </p:cBhvr>
                                      <p:to>
                                        <p:strVal val="visible"/>
                                      </p:to>
                                    </p:set>
                                    <p:animEffect transition="in" filter="wipe(up)">
                                      <p:cBhvr>
                                        <p:cTn id="12" dur="2000"/>
                                        <p:tgtEl>
                                          <p:spTgt spid="15565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nodeType="clickEffect">
                                  <p:stCondLst>
                                    <p:cond delay="0"/>
                                  </p:stCondLst>
                                  <p:childTnLst>
                                    <p:set>
                                      <p:cBhvr>
                                        <p:cTn id="16" dur="1" fill="hold">
                                          <p:stCondLst>
                                            <p:cond delay="0"/>
                                          </p:stCondLst>
                                        </p:cTn>
                                        <p:tgtEl>
                                          <p:spTgt spid="155652"/>
                                        </p:tgtEl>
                                        <p:attrNameLst>
                                          <p:attrName>style.visibility</p:attrName>
                                        </p:attrNameLst>
                                      </p:cBhvr>
                                      <p:to>
                                        <p:strVal val="visible"/>
                                      </p:to>
                                    </p:set>
                                    <p:animEffect transition="in" filter="blinds(horizontal)">
                                      <p:cBhvr>
                                        <p:cTn id="17" dur="2000"/>
                                        <p:tgtEl>
                                          <p:spTgt spid="15565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155653"/>
                                        </p:tgtEl>
                                        <p:attrNameLst>
                                          <p:attrName>style.visibility</p:attrName>
                                        </p:attrNameLst>
                                      </p:cBhvr>
                                      <p:to>
                                        <p:strVal val="visible"/>
                                      </p:to>
                                    </p:set>
                                    <p:animEffect transition="in" filter="checkerboard(across)">
                                      <p:cBhvr>
                                        <p:cTn id="22" dur="2000"/>
                                        <p:tgtEl>
                                          <p:spTgt spid="15565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nodeType="clickEffect">
                                  <p:stCondLst>
                                    <p:cond delay="0"/>
                                  </p:stCondLst>
                                  <p:childTnLst>
                                    <p:set>
                                      <p:cBhvr>
                                        <p:cTn id="26" dur="1" fill="hold">
                                          <p:stCondLst>
                                            <p:cond delay="0"/>
                                          </p:stCondLst>
                                        </p:cTn>
                                        <p:tgtEl>
                                          <p:spTgt spid="155654"/>
                                        </p:tgtEl>
                                        <p:attrNameLst>
                                          <p:attrName>style.visibility</p:attrName>
                                        </p:attrNameLst>
                                      </p:cBhvr>
                                      <p:to>
                                        <p:strVal val="visible"/>
                                      </p:to>
                                    </p:set>
                                    <p:animEffect transition="in" filter="box(in)">
                                      <p:cBhvr>
                                        <p:cTn id="27" dur="2000"/>
                                        <p:tgtEl>
                                          <p:spTgt spid="15565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155655"/>
                                        </p:tgtEl>
                                        <p:attrNameLst>
                                          <p:attrName>style.visibility</p:attrName>
                                        </p:attrNameLst>
                                      </p:cBhvr>
                                      <p:to>
                                        <p:strVal val="visible"/>
                                      </p:to>
                                    </p:set>
                                    <p:animEffect transition="in" filter="checkerboard(across)">
                                      <p:cBhvr>
                                        <p:cTn id="32" dur="2000"/>
                                        <p:tgtEl>
                                          <p:spTgt spid="155655"/>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3" presetClass="entr" presetSubtype="10" fill="hold" nodeType="clickEffect">
                                  <p:stCondLst>
                                    <p:cond delay="0"/>
                                  </p:stCondLst>
                                  <p:childTnLst>
                                    <p:set>
                                      <p:cBhvr>
                                        <p:cTn id="36" dur="1" fill="hold">
                                          <p:stCondLst>
                                            <p:cond delay="0"/>
                                          </p:stCondLst>
                                        </p:cTn>
                                        <p:tgtEl>
                                          <p:spTgt spid="155656"/>
                                        </p:tgtEl>
                                        <p:attrNameLst>
                                          <p:attrName>style.visibility</p:attrName>
                                        </p:attrNameLst>
                                      </p:cBhvr>
                                      <p:to>
                                        <p:strVal val="visible"/>
                                      </p:to>
                                    </p:set>
                                    <p:animEffect transition="in" filter="blinds(horizontal)">
                                      <p:cBhvr>
                                        <p:cTn id="37" dur="2000"/>
                                        <p:tgtEl>
                                          <p:spTgt spid="155656"/>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nodeType="clickEffect">
                                  <p:stCondLst>
                                    <p:cond delay="0"/>
                                  </p:stCondLst>
                                  <p:childTnLst>
                                    <p:set>
                                      <p:cBhvr>
                                        <p:cTn id="41" dur="1" fill="hold">
                                          <p:stCondLst>
                                            <p:cond delay="0"/>
                                          </p:stCondLst>
                                        </p:cTn>
                                        <p:tgtEl>
                                          <p:spTgt spid="155659"/>
                                        </p:tgtEl>
                                        <p:attrNameLst>
                                          <p:attrName>style.visibility</p:attrName>
                                        </p:attrNameLst>
                                      </p:cBhvr>
                                      <p:to>
                                        <p:strVal val="visible"/>
                                      </p:to>
                                    </p:set>
                                    <p:animEffect transition="in" filter="wheel(4)">
                                      <p:cBhvr>
                                        <p:cTn id="42" dur="2000"/>
                                        <p:tgtEl>
                                          <p:spTgt spid="155659"/>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3" presetClass="entr" presetSubtype="10" fill="hold" grpId="0" nodeType="clickEffect">
                                  <p:stCondLst>
                                    <p:cond delay="0"/>
                                  </p:stCondLst>
                                  <p:childTnLst>
                                    <p:set>
                                      <p:cBhvr>
                                        <p:cTn id="46" dur="1" fill="hold">
                                          <p:stCondLst>
                                            <p:cond delay="0"/>
                                          </p:stCondLst>
                                        </p:cTn>
                                        <p:tgtEl>
                                          <p:spTgt spid="155658"/>
                                        </p:tgtEl>
                                        <p:attrNameLst>
                                          <p:attrName>style.visibility</p:attrName>
                                        </p:attrNameLst>
                                      </p:cBhvr>
                                      <p:to>
                                        <p:strVal val="visible"/>
                                      </p:to>
                                    </p:set>
                                    <p:animEffect transition="in" filter="blinds(horizontal)">
                                      <p:cBhvr>
                                        <p:cTn id="47" dur="2000"/>
                                        <p:tgtEl>
                                          <p:spTgt spid="155658"/>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grpId="0" nodeType="clickEffect">
                                  <p:stCondLst>
                                    <p:cond delay="0"/>
                                  </p:stCondLst>
                                  <p:childTnLst>
                                    <p:set>
                                      <p:cBhvr>
                                        <p:cTn id="51" dur="1" fill="hold">
                                          <p:stCondLst>
                                            <p:cond delay="0"/>
                                          </p:stCondLst>
                                        </p:cTn>
                                        <p:tgtEl>
                                          <p:spTgt spid="155657"/>
                                        </p:tgtEl>
                                        <p:attrNameLst>
                                          <p:attrName>style.visibility</p:attrName>
                                        </p:attrNameLst>
                                      </p:cBhvr>
                                      <p:to>
                                        <p:strVal val="visible"/>
                                      </p:to>
                                    </p:set>
                                    <p:animEffect transition="in" filter="checkerboard(across)">
                                      <p:cBhvr>
                                        <p:cTn id="52" dur="2000"/>
                                        <p:tgtEl>
                                          <p:spTgt spid="1556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5650" grpId="0" build="p" autoUpdateAnimBg="0"/>
      <p:bldP spid="155651" grpId="0" autoUpdateAnimBg="0"/>
      <p:bldP spid="155653" grpId="0" autoUpdateAnimBg="0"/>
      <p:bldP spid="155655" grpId="0" autoUpdateAnimBg="0"/>
      <p:bldP spid="155657" grpId="0" autoUpdateAnimBg="0"/>
      <p:bldP spid="155658" grpId="0" autoUpdateAnimBg="0"/>
    </p:bldLst>
  </p:timing>
</p:sld>
</file>

<file path=ppt/slides/slide10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56674" name="Text Box 2"/>
          <p:cNvSpPr txBox="1">
            <a:spLocks noChangeArrowheads="1"/>
          </p:cNvSpPr>
          <p:nvPr/>
        </p:nvSpPr>
        <p:spPr bwMode="auto">
          <a:xfrm>
            <a:off x="339725" y="481013"/>
            <a:ext cx="6945313"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990000"/>
                </a:solidFill>
              </a:rPr>
              <a:t>3. 10. Thuyết bền ứng suất tiếp lớn nhất</a:t>
            </a:r>
          </a:p>
          <a:p>
            <a:pPr algn="l"/>
            <a:r>
              <a:rPr lang="en-US" sz="2800">
                <a:solidFill>
                  <a:srgbClr val="000000"/>
                </a:solidFill>
              </a:rPr>
              <a:t> (thuyết bền thứ ba).</a:t>
            </a:r>
            <a:r>
              <a:rPr lang="en-US" sz="2800"/>
              <a:t> </a:t>
            </a:r>
          </a:p>
        </p:txBody>
      </p:sp>
      <p:sp>
        <p:nvSpPr>
          <p:cNvPr id="156675" name="Text Box 3"/>
          <p:cNvSpPr txBox="1">
            <a:spLocks noChangeArrowheads="1"/>
          </p:cNvSpPr>
          <p:nvPr/>
        </p:nvSpPr>
        <p:spPr bwMode="auto">
          <a:xfrm>
            <a:off x="330200" y="1600200"/>
            <a:ext cx="8585200" cy="1800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b="1">
                <a:solidFill>
                  <a:srgbClr val="FFFF99"/>
                </a:solidFill>
              </a:rPr>
              <a:t> </a:t>
            </a:r>
            <a:r>
              <a:rPr lang="en-US" sz="2800" b="1">
                <a:solidFill>
                  <a:srgbClr val="006600"/>
                </a:solidFill>
              </a:rPr>
              <a:t>Vật liệu dẻo bị phá huỷ khi ứng suất tiếp lớn </a:t>
            </a:r>
          </a:p>
          <a:p>
            <a:pPr algn="l"/>
            <a:r>
              <a:rPr lang="en-US" sz="2800" b="1">
                <a:solidFill>
                  <a:srgbClr val="006600"/>
                </a:solidFill>
              </a:rPr>
              <a:t>nhất của phân tố ở trạng thái </a:t>
            </a:r>
            <a:r>
              <a:rPr lang="en-US" sz="2800" b="1">
                <a:solidFill>
                  <a:srgbClr val="336600"/>
                </a:solidFill>
              </a:rPr>
              <a:t>ứ</a:t>
            </a:r>
            <a:r>
              <a:rPr lang="en-US" sz="2800" b="1">
                <a:solidFill>
                  <a:srgbClr val="006600"/>
                </a:solidFill>
              </a:rPr>
              <a:t>ng suất phức tạp đạt tới giá trị của ứng suất tiếp nguy hiểm của phân tố ở trạng thái ứng suất đơn: </a:t>
            </a:r>
          </a:p>
        </p:txBody>
      </p:sp>
      <p:graphicFrame>
        <p:nvGraphicFramePr>
          <p:cNvPr id="156676" name="Object 4"/>
          <p:cNvGraphicFramePr>
            <a:graphicFrameLocks noChangeAspect="1"/>
          </p:cNvGraphicFramePr>
          <p:nvPr/>
        </p:nvGraphicFramePr>
        <p:xfrm>
          <a:off x="6400800" y="2967038"/>
          <a:ext cx="4495800" cy="1093787"/>
        </p:xfrm>
        <a:graphic>
          <a:graphicData uri="http://schemas.openxmlformats.org/presentationml/2006/ole">
            <mc:AlternateContent xmlns:mc="http://schemas.openxmlformats.org/markup-compatibility/2006">
              <mc:Choice xmlns:v="urn:schemas-microsoft-com:vml" Requires="v">
                <p:oleObj spid="_x0000_s156686" name="Document" r:id="rId3" imgW="1685880" imgH="399960" progId="Word.Document.8">
                  <p:embed/>
                </p:oleObj>
              </mc:Choice>
              <mc:Fallback>
                <p:oleObj name="Document" r:id="rId3" imgW="1685880" imgH="399960" progId="Word.Document.8">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00800" y="2967038"/>
                        <a:ext cx="4495800" cy="10937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156677" name="Group 5"/>
          <p:cNvGrpSpPr>
            <a:grpSpLocks/>
          </p:cNvGrpSpPr>
          <p:nvPr/>
        </p:nvGrpSpPr>
        <p:grpSpPr bwMode="auto">
          <a:xfrm>
            <a:off x="304800" y="3509963"/>
            <a:ext cx="6781800" cy="1177925"/>
            <a:chOff x="192" y="2346"/>
            <a:chExt cx="4272" cy="742"/>
          </a:xfrm>
        </p:grpSpPr>
        <p:graphicFrame>
          <p:nvGraphicFramePr>
            <p:cNvPr id="156678" name="Object 6"/>
            <p:cNvGraphicFramePr>
              <a:graphicFrameLocks noChangeAspect="1"/>
            </p:cNvGraphicFramePr>
            <p:nvPr/>
          </p:nvGraphicFramePr>
          <p:xfrm>
            <a:off x="2256" y="2346"/>
            <a:ext cx="2208" cy="742"/>
          </p:xfrm>
          <a:graphic>
            <a:graphicData uri="http://schemas.openxmlformats.org/presentationml/2006/ole">
              <mc:AlternateContent xmlns:mc="http://schemas.openxmlformats.org/markup-compatibility/2006">
                <mc:Choice xmlns:v="urn:schemas-microsoft-com:vml" Requires="v">
                  <p:oleObj spid="_x0000_s156687" name="Document" r:id="rId5" imgW="1743120" imgH="444600" progId="Word.Document.8">
                    <p:embed/>
                  </p:oleObj>
                </mc:Choice>
                <mc:Fallback>
                  <p:oleObj name="Document" r:id="rId5" imgW="1743120" imgH="444600" progId="Word.Document.8">
                    <p:embed/>
                    <p:pic>
                      <p:nvPicPr>
                        <p:cNvPr id="0"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256" y="2346"/>
                          <a:ext cx="2208" cy="7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56679" name="Text Box 7"/>
            <p:cNvSpPr txBox="1">
              <a:spLocks noChangeArrowheads="1"/>
            </p:cNvSpPr>
            <p:nvPr/>
          </p:nvSpPr>
          <p:spPr bwMode="auto">
            <a:xfrm>
              <a:off x="192" y="2592"/>
              <a:ext cx="76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t>(3. 5)</a:t>
              </a:r>
            </a:p>
          </p:txBody>
        </p:sp>
        <p:sp>
          <p:nvSpPr>
            <p:cNvPr id="156680" name="Line 8"/>
            <p:cNvSpPr>
              <a:spLocks noChangeShapeType="1"/>
            </p:cNvSpPr>
            <p:nvPr/>
          </p:nvSpPr>
          <p:spPr bwMode="auto">
            <a:xfrm>
              <a:off x="1044" y="2769"/>
              <a:ext cx="444" cy="0"/>
            </a:xfrm>
            <a:prstGeom prst="line">
              <a:avLst/>
            </a:prstGeom>
            <a:noFill/>
            <a:ln w="9525">
              <a:solidFill>
                <a:schemeClr val="tx1"/>
              </a:solidFill>
              <a:round/>
              <a:headEnd/>
              <a:tailEnd type="stealth"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aphicFrame>
        <p:nvGraphicFramePr>
          <p:cNvPr id="156681" name="Object 9"/>
          <p:cNvGraphicFramePr>
            <a:graphicFrameLocks noChangeAspect="1"/>
          </p:cNvGraphicFramePr>
          <p:nvPr/>
        </p:nvGraphicFramePr>
        <p:xfrm>
          <a:off x="3200400" y="4662488"/>
          <a:ext cx="3200400" cy="1244600"/>
        </p:xfrm>
        <a:graphic>
          <a:graphicData uri="http://schemas.openxmlformats.org/presentationml/2006/ole">
            <mc:AlternateContent xmlns:mc="http://schemas.openxmlformats.org/markup-compatibility/2006">
              <mc:Choice xmlns:v="urn:schemas-microsoft-com:vml" Requires="v">
                <p:oleObj spid="_x0000_s156688" name="Document" r:id="rId7" imgW="1247760" imgH="557640" progId="Word.Document.8">
                  <p:embed/>
                </p:oleObj>
              </mc:Choice>
              <mc:Fallback>
                <p:oleObj name="Document" r:id="rId7" imgW="1247760" imgH="557640" progId="Word.Document.8">
                  <p:embed/>
                  <p:pic>
                    <p:nvPicPr>
                      <p:cNvPr id="0" name="Object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00400" y="4662488"/>
                        <a:ext cx="3200400" cy="1244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56682" name="Text Box 10"/>
          <p:cNvSpPr txBox="1">
            <a:spLocks noChangeArrowheads="1"/>
          </p:cNvSpPr>
          <p:nvPr/>
        </p:nvSpPr>
        <p:spPr bwMode="auto">
          <a:xfrm>
            <a:off x="304800" y="4814888"/>
            <a:ext cx="10160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(2. 8)</a:t>
            </a:r>
          </a:p>
        </p:txBody>
      </p:sp>
      <p:sp>
        <p:nvSpPr>
          <p:cNvPr id="156683" name="Line 11"/>
          <p:cNvSpPr>
            <a:spLocks noChangeShapeType="1"/>
          </p:cNvSpPr>
          <p:nvPr/>
        </p:nvSpPr>
        <p:spPr bwMode="auto">
          <a:xfrm>
            <a:off x="1600200" y="5119688"/>
            <a:ext cx="703263" cy="0"/>
          </a:xfrm>
          <a:prstGeom prst="line">
            <a:avLst/>
          </a:prstGeom>
          <a:noFill/>
          <a:ln w="9525">
            <a:solidFill>
              <a:schemeClr val="tx1"/>
            </a:solidFill>
            <a:round/>
            <a:headEnd/>
            <a:tailEnd type="stealth"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aphicFrame>
        <p:nvGraphicFramePr>
          <p:cNvPr id="156684" name="Object 12"/>
          <p:cNvGraphicFramePr>
            <a:graphicFrameLocks noChangeAspect="1"/>
          </p:cNvGraphicFramePr>
          <p:nvPr/>
        </p:nvGraphicFramePr>
        <p:xfrm>
          <a:off x="990600" y="5602288"/>
          <a:ext cx="5943600" cy="660400"/>
        </p:xfrm>
        <a:graphic>
          <a:graphicData uri="http://schemas.openxmlformats.org/presentationml/2006/ole">
            <mc:AlternateContent xmlns:mc="http://schemas.openxmlformats.org/markup-compatibility/2006">
              <mc:Choice xmlns:v="urn:schemas-microsoft-com:vml" Requires="v">
                <p:oleObj spid="_x0000_s156689" name="Document" r:id="rId9" imgW="1838160" imgH="253440" progId="Word.Document.8">
                  <p:embed/>
                </p:oleObj>
              </mc:Choice>
              <mc:Fallback>
                <p:oleObj name="Document" r:id="rId9" imgW="1838160" imgH="253440" progId="Word.Document.8">
                  <p:embed/>
                  <p:pic>
                    <p:nvPicPr>
                      <p:cNvPr id="0" name="Object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90600" y="5602288"/>
                        <a:ext cx="5943600" cy="660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56685" name="Text Box 13"/>
          <p:cNvSpPr txBox="1">
            <a:spLocks noChangeArrowheads="1"/>
          </p:cNvSpPr>
          <p:nvPr/>
        </p:nvSpPr>
        <p:spPr bwMode="auto">
          <a:xfrm>
            <a:off x="7543800" y="5600700"/>
            <a:ext cx="1214438"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(3. 21)</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56674"/>
                                        </p:tgtEl>
                                        <p:attrNameLst>
                                          <p:attrName>style.visibility</p:attrName>
                                        </p:attrNameLst>
                                      </p:cBhvr>
                                      <p:to>
                                        <p:strVal val="visible"/>
                                      </p:to>
                                    </p:set>
                                    <p:animEffect transition="in" filter="checkerboard(across)">
                                      <p:cBhvr>
                                        <p:cTn id="7" dur="2000"/>
                                        <p:tgtEl>
                                          <p:spTgt spid="15667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156675"/>
                                        </p:tgtEl>
                                        <p:attrNameLst>
                                          <p:attrName>style.visibility</p:attrName>
                                        </p:attrNameLst>
                                      </p:cBhvr>
                                      <p:to>
                                        <p:strVal val="visible"/>
                                      </p:to>
                                    </p:set>
                                    <p:animEffect transition="in" filter="wipe(up)">
                                      <p:cBhvr>
                                        <p:cTn id="12" dur="2000"/>
                                        <p:tgtEl>
                                          <p:spTgt spid="15667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156676"/>
                                        </p:tgtEl>
                                        <p:attrNameLst>
                                          <p:attrName>style.visibility</p:attrName>
                                        </p:attrNameLst>
                                      </p:cBhvr>
                                      <p:to>
                                        <p:strVal val="visible"/>
                                      </p:to>
                                    </p:set>
                                    <p:animEffect transition="in" filter="wheel(4)">
                                      <p:cBhvr>
                                        <p:cTn id="17" dur="2000"/>
                                        <p:tgtEl>
                                          <p:spTgt spid="15667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156677"/>
                                        </p:tgtEl>
                                        <p:attrNameLst>
                                          <p:attrName>style.visibility</p:attrName>
                                        </p:attrNameLst>
                                      </p:cBhvr>
                                      <p:to>
                                        <p:strVal val="visible"/>
                                      </p:to>
                                    </p:set>
                                    <p:animEffect transition="in" filter="wheel(4)">
                                      <p:cBhvr>
                                        <p:cTn id="22" dur="2000"/>
                                        <p:tgtEl>
                                          <p:spTgt spid="15667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156681"/>
                                        </p:tgtEl>
                                        <p:attrNameLst>
                                          <p:attrName>style.visibility</p:attrName>
                                        </p:attrNameLst>
                                      </p:cBhvr>
                                      <p:to>
                                        <p:strVal val="visible"/>
                                      </p:to>
                                    </p:set>
                                    <p:animEffect transition="in" filter="wheel(4)">
                                      <p:cBhvr>
                                        <p:cTn id="27" dur="2000"/>
                                        <p:tgtEl>
                                          <p:spTgt spid="156681"/>
                                        </p:tgtEl>
                                      </p:cBhvr>
                                    </p:animEffect>
                                  </p:childTnLst>
                                </p:cTn>
                              </p:par>
                              <p:par>
                                <p:cTn id="28" presetID="21" presetClass="entr" presetSubtype="4" fill="hold" grpId="0" nodeType="withEffect">
                                  <p:stCondLst>
                                    <p:cond delay="0"/>
                                  </p:stCondLst>
                                  <p:childTnLst>
                                    <p:set>
                                      <p:cBhvr>
                                        <p:cTn id="29" dur="1" fill="hold">
                                          <p:stCondLst>
                                            <p:cond delay="0"/>
                                          </p:stCondLst>
                                        </p:cTn>
                                        <p:tgtEl>
                                          <p:spTgt spid="156682"/>
                                        </p:tgtEl>
                                        <p:attrNameLst>
                                          <p:attrName>style.visibility</p:attrName>
                                        </p:attrNameLst>
                                      </p:cBhvr>
                                      <p:to>
                                        <p:strVal val="visible"/>
                                      </p:to>
                                    </p:set>
                                    <p:animEffect transition="in" filter="wheel(4)">
                                      <p:cBhvr>
                                        <p:cTn id="30" dur="2000"/>
                                        <p:tgtEl>
                                          <p:spTgt spid="156682"/>
                                        </p:tgtEl>
                                      </p:cBhvr>
                                    </p:animEffect>
                                  </p:childTnLst>
                                </p:cTn>
                              </p:par>
                              <p:par>
                                <p:cTn id="31" presetID="21" presetClass="entr" presetSubtype="4" fill="hold" grpId="0" nodeType="withEffect">
                                  <p:stCondLst>
                                    <p:cond delay="0"/>
                                  </p:stCondLst>
                                  <p:childTnLst>
                                    <p:set>
                                      <p:cBhvr>
                                        <p:cTn id="32" dur="1" fill="hold">
                                          <p:stCondLst>
                                            <p:cond delay="0"/>
                                          </p:stCondLst>
                                        </p:cTn>
                                        <p:tgtEl>
                                          <p:spTgt spid="156683"/>
                                        </p:tgtEl>
                                        <p:attrNameLst>
                                          <p:attrName>style.visibility</p:attrName>
                                        </p:attrNameLst>
                                      </p:cBhvr>
                                      <p:to>
                                        <p:strVal val="visible"/>
                                      </p:to>
                                    </p:set>
                                    <p:animEffect transition="in" filter="wheel(4)">
                                      <p:cBhvr>
                                        <p:cTn id="33" dur="2000"/>
                                        <p:tgtEl>
                                          <p:spTgt spid="156683"/>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5" presetClass="entr" presetSubtype="10" fill="hold" nodeType="clickEffect">
                                  <p:stCondLst>
                                    <p:cond delay="0"/>
                                  </p:stCondLst>
                                  <p:childTnLst>
                                    <p:set>
                                      <p:cBhvr>
                                        <p:cTn id="37" dur="1" fill="hold">
                                          <p:stCondLst>
                                            <p:cond delay="0"/>
                                          </p:stCondLst>
                                        </p:cTn>
                                        <p:tgtEl>
                                          <p:spTgt spid="156684"/>
                                        </p:tgtEl>
                                        <p:attrNameLst>
                                          <p:attrName>style.visibility</p:attrName>
                                        </p:attrNameLst>
                                      </p:cBhvr>
                                      <p:to>
                                        <p:strVal val="visible"/>
                                      </p:to>
                                    </p:set>
                                    <p:animEffect transition="in" filter="checkerboard(across)">
                                      <p:cBhvr>
                                        <p:cTn id="38" dur="2000"/>
                                        <p:tgtEl>
                                          <p:spTgt spid="156684"/>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3" presetClass="entr" presetSubtype="10" fill="hold" grpId="0" nodeType="clickEffect">
                                  <p:stCondLst>
                                    <p:cond delay="0"/>
                                  </p:stCondLst>
                                  <p:childTnLst>
                                    <p:set>
                                      <p:cBhvr>
                                        <p:cTn id="42" dur="1" fill="hold">
                                          <p:stCondLst>
                                            <p:cond delay="0"/>
                                          </p:stCondLst>
                                        </p:cTn>
                                        <p:tgtEl>
                                          <p:spTgt spid="156685"/>
                                        </p:tgtEl>
                                        <p:attrNameLst>
                                          <p:attrName>style.visibility</p:attrName>
                                        </p:attrNameLst>
                                      </p:cBhvr>
                                      <p:to>
                                        <p:strVal val="visible"/>
                                      </p:to>
                                    </p:set>
                                    <p:animEffect transition="in" filter="blinds(horizontal)">
                                      <p:cBhvr>
                                        <p:cTn id="43" dur="2000"/>
                                        <p:tgtEl>
                                          <p:spTgt spid="1566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6674" grpId="0" autoUpdateAnimBg="0"/>
      <p:bldP spid="156675" grpId="0" autoUpdateAnimBg="0"/>
      <p:bldP spid="156682" grpId="0"/>
      <p:bldP spid="156683" grpId="0" animBg="1"/>
      <p:bldP spid="156685" grpId="0" autoUpdateAnimBg="0"/>
    </p:bldLst>
  </p:timing>
</p:sld>
</file>

<file path=ppt/slides/slide10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57698" name="Rectangle 2"/>
          <p:cNvSpPr>
            <a:spLocks noGrp="1" noChangeArrowheads="1"/>
          </p:cNvSpPr>
          <p:nvPr>
            <p:ph type="body" sz="half" idx="1"/>
          </p:nvPr>
        </p:nvSpPr>
        <p:spPr>
          <a:xfrm>
            <a:off x="152400" y="381000"/>
            <a:ext cx="8763000" cy="1676400"/>
          </a:xfrm>
        </p:spPr>
        <p:txBody>
          <a:bodyPr/>
          <a:lstStyle/>
          <a:p>
            <a:r>
              <a:rPr lang="en-US" sz="2800" b="1">
                <a:solidFill>
                  <a:srgbClr val="990000"/>
                </a:solidFill>
              </a:rPr>
              <a:t>3. 11. Thuyết bền thế năng biến đổi hình dáng</a:t>
            </a:r>
            <a:r>
              <a:rPr lang="en-US" sz="2400">
                <a:solidFill>
                  <a:srgbClr val="000000"/>
                </a:solidFill>
              </a:rPr>
              <a:t>                                           (thuyết bền thứ tư).</a:t>
            </a:r>
            <a:r>
              <a:rPr lang="en-US" sz="2400">
                <a:solidFill>
                  <a:schemeClr val="tx2"/>
                </a:solidFill>
              </a:rPr>
              <a:t> </a:t>
            </a:r>
          </a:p>
        </p:txBody>
      </p:sp>
      <p:graphicFrame>
        <p:nvGraphicFramePr>
          <p:cNvPr id="157699" name="Object 3"/>
          <p:cNvGraphicFramePr>
            <a:graphicFrameLocks noChangeAspect="1"/>
          </p:cNvGraphicFramePr>
          <p:nvPr>
            <p:ph sz="quarter" idx="2"/>
          </p:nvPr>
        </p:nvGraphicFramePr>
        <p:xfrm>
          <a:off x="533400" y="3581400"/>
          <a:ext cx="7162800" cy="969963"/>
        </p:xfrm>
        <a:graphic>
          <a:graphicData uri="http://schemas.openxmlformats.org/presentationml/2006/ole">
            <mc:AlternateContent xmlns:mc="http://schemas.openxmlformats.org/markup-compatibility/2006">
              <mc:Choice xmlns:v="urn:schemas-microsoft-com:vml" Requires="v">
                <p:oleObj spid="_x0000_s157711" name="Equation" r:id="rId3" imgW="2908080" imgH="393480" progId="Equation.3">
                  <p:embed/>
                </p:oleObj>
              </mc:Choice>
              <mc:Fallback>
                <p:oleObj name="Equation" r:id="rId3" imgW="2908080" imgH="39348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3400" y="3581400"/>
                        <a:ext cx="7162800" cy="9699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57700" name="Text Box 4"/>
          <p:cNvSpPr txBox="1">
            <a:spLocks noChangeArrowheads="1"/>
          </p:cNvSpPr>
          <p:nvPr/>
        </p:nvSpPr>
        <p:spPr bwMode="auto">
          <a:xfrm>
            <a:off x="317500" y="1155700"/>
            <a:ext cx="8305800"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a:solidFill>
                  <a:srgbClr val="006600"/>
                </a:solidFill>
              </a:rPr>
              <a:t>Vật liệu bị phá huỷ khi thế năng biến đổi hình dáng của phân tố ở trạng thái ứng suất phức tạp đạt tới giá trị nguy hiểm của thế năng biến đổi hình dáng của phân tố ở trạng thái ứng suất đơn:</a:t>
            </a:r>
            <a:r>
              <a:rPr lang="en-US">
                <a:solidFill>
                  <a:srgbClr val="006600"/>
                </a:solidFill>
              </a:rPr>
              <a:t> </a:t>
            </a:r>
          </a:p>
        </p:txBody>
      </p:sp>
      <p:graphicFrame>
        <p:nvGraphicFramePr>
          <p:cNvPr id="157701" name="Object 5"/>
          <p:cNvGraphicFramePr>
            <a:graphicFrameLocks noChangeAspect="1"/>
          </p:cNvGraphicFramePr>
          <p:nvPr/>
        </p:nvGraphicFramePr>
        <p:xfrm>
          <a:off x="4495800" y="2349500"/>
          <a:ext cx="2517775" cy="996950"/>
        </p:xfrm>
        <a:graphic>
          <a:graphicData uri="http://schemas.openxmlformats.org/presentationml/2006/ole">
            <mc:AlternateContent xmlns:mc="http://schemas.openxmlformats.org/markup-compatibility/2006">
              <mc:Choice xmlns:v="urn:schemas-microsoft-com:vml" Requires="v">
                <p:oleObj spid="_x0000_s157712" name="Document" r:id="rId5" imgW="1079297" imgH="426720" progId="Word.Document.8">
                  <p:embed/>
                </p:oleObj>
              </mc:Choice>
              <mc:Fallback>
                <p:oleObj name="Document" r:id="rId5" imgW="1079297" imgH="426720" progId="Word.Document.8">
                  <p:embed/>
                  <p:pic>
                    <p:nvPicPr>
                      <p:cNvPr id="0"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495800" y="2349500"/>
                        <a:ext cx="2517775" cy="996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157702" name="Group 6"/>
          <p:cNvGrpSpPr>
            <a:grpSpLocks/>
          </p:cNvGrpSpPr>
          <p:nvPr/>
        </p:nvGrpSpPr>
        <p:grpSpPr bwMode="auto">
          <a:xfrm>
            <a:off x="1219200" y="3098800"/>
            <a:ext cx="1844675" cy="519113"/>
            <a:chOff x="134" y="1791"/>
            <a:chExt cx="1162" cy="327"/>
          </a:xfrm>
        </p:grpSpPr>
        <p:sp>
          <p:nvSpPr>
            <p:cNvPr id="157703" name="Text Box 7"/>
            <p:cNvSpPr txBox="1">
              <a:spLocks noChangeArrowheads="1"/>
            </p:cNvSpPr>
            <p:nvPr/>
          </p:nvSpPr>
          <p:spPr bwMode="auto">
            <a:xfrm>
              <a:off x="134" y="1791"/>
              <a:ext cx="7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(3. 16)</a:t>
              </a:r>
            </a:p>
          </p:txBody>
        </p:sp>
        <p:sp>
          <p:nvSpPr>
            <p:cNvPr id="157704" name="Line 8"/>
            <p:cNvSpPr>
              <a:spLocks noChangeShapeType="1"/>
            </p:cNvSpPr>
            <p:nvPr/>
          </p:nvSpPr>
          <p:spPr bwMode="auto">
            <a:xfrm>
              <a:off x="1008" y="1990"/>
              <a:ext cx="288" cy="0"/>
            </a:xfrm>
            <a:prstGeom prst="line">
              <a:avLst/>
            </a:prstGeom>
            <a:noFill/>
            <a:ln w="2857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aphicFrame>
        <p:nvGraphicFramePr>
          <p:cNvPr id="157705" name="Object 9"/>
          <p:cNvGraphicFramePr>
            <a:graphicFrameLocks noChangeAspect="1"/>
          </p:cNvGraphicFramePr>
          <p:nvPr/>
        </p:nvGraphicFramePr>
        <p:xfrm>
          <a:off x="304800" y="4419600"/>
          <a:ext cx="10591800" cy="685800"/>
        </p:xfrm>
        <a:graphic>
          <a:graphicData uri="http://schemas.openxmlformats.org/presentationml/2006/ole">
            <mc:AlternateContent xmlns:mc="http://schemas.openxmlformats.org/markup-compatibility/2006">
              <mc:Choice xmlns:v="urn:schemas-microsoft-com:vml" Requires="v">
                <p:oleObj spid="_x0000_s157713" name="Document" r:id="rId7" imgW="5263400" imgH="368190" progId="Word.Document.8">
                  <p:embed/>
                </p:oleObj>
              </mc:Choice>
              <mc:Fallback>
                <p:oleObj name="Document" r:id="rId7" imgW="5263400" imgH="368190" progId="Word.Document.8">
                  <p:embed/>
                  <p:pic>
                    <p:nvPicPr>
                      <p:cNvPr id="0" name="Object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04800" y="4419600"/>
                        <a:ext cx="10591800" cy="685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57706" name="Text Box 10"/>
          <p:cNvSpPr txBox="1">
            <a:spLocks noChangeArrowheads="1"/>
          </p:cNvSpPr>
          <p:nvPr/>
        </p:nvSpPr>
        <p:spPr bwMode="auto">
          <a:xfrm>
            <a:off x="7543800" y="5029200"/>
            <a:ext cx="1214438"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6600"/>
                </a:solidFill>
              </a:rPr>
              <a:t>(3. 22)</a:t>
            </a:r>
          </a:p>
        </p:txBody>
      </p:sp>
      <p:sp>
        <p:nvSpPr>
          <p:cNvPr id="157707" name="Text Box 11"/>
          <p:cNvSpPr txBox="1">
            <a:spLocks noChangeArrowheads="1"/>
          </p:cNvSpPr>
          <p:nvPr/>
        </p:nvSpPr>
        <p:spPr bwMode="auto">
          <a:xfrm>
            <a:off x="574675" y="5464175"/>
            <a:ext cx="795972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99"/>
                </a:solidFill>
              </a:rPr>
              <a:t>   Thuyết bền này phù hợp với vật liệu dẻo và được dùng rộng rãi trong  chế tạo máy, trong xây dựng.</a:t>
            </a:r>
          </a:p>
          <a:p>
            <a:pPr algn="l"/>
            <a:endParaRPr lang="en-US">
              <a:solidFill>
                <a:srgbClr val="000099"/>
              </a:solidFill>
            </a:endParaRPr>
          </a:p>
        </p:txBody>
      </p:sp>
      <p:sp>
        <p:nvSpPr>
          <p:cNvPr id="157708" name="Text Box 12"/>
          <p:cNvSpPr txBox="1">
            <a:spLocks noChangeArrowheads="1"/>
          </p:cNvSpPr>
          <p:nvPr/>
        </p:nvSpPr>
        <p:spPr bwMode="auto">
          <a:xfrm>
            <a:off x="2498725" y="35702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sp>
        <p:nvSpPr>
          <p:cNvPr id="157709" name="Text Box 13"/>
          <p:cNvSpPr txBox="1">
            <a:spLocks noChangeArrowheads="1"/>
          </p:cNvSpPr>
          <p:nvPr/>
        </p:nvSpPr>
        <p:spPr bwMode="auto">
          <a:xfrm>
            <a:off x="2270125" y="31130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graphicFrame>
        <p:nvGraphicFramePr>
          <p:cNvPr id="157710" name="Object 14"/>
          <p:cNvGraphicFramePr>
            <a:graphicFrameLocks noChangeAspect="1"/>
          </p:cNvGraphicFramePr>
          <p:nvPr>
            <p:ph sz="quarter" idx="3"/>
          </p:nvPr>
        </p:nvGraphicFramePr>
        <p:xfrm>
          <a:off x="3505200" y="3048000"/>
          <a:ext cx="2124075" cy="774700"/>
        </p:xfrm>
        <a:graphic>
          <a:graphicData uri="http://schemas.openxmlformats.org/presentationml/2006/ole">
            <mc:AlternateContent xmlns:mc="http://schemas.openxmlformats.org/markup-compatibility/2006">
              <mc:Choice xmlns:v="urn:schemas-microsoft-com:vml" Requires="v">
                <p:oleObj spid="_x0000_s157714" name="Equation" r:id="rId9" imgW="1079280" imgH="393480" progId="Equation.3">
                  <p:embed/>
                </p:oleObj>
              </mc:Choice>
              <mc:Fallback>
                <p:oleObj name="Equation" r:id="rId9" imgW="1079280" imgH="393480" progId="Equation.3">
                  <p:embed/>
                  <p:pic>
                    <p:nvPicPr>
                      <p:cNvPr id="0" name="Object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505200" y="3048000"/>
                        <a:ext cx="2124075" cy="774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57698">
                                            <p:txEl>
                                              <p:pRg st="0" end="0"/>
                                            </p:txEl>
                                          </p:spTgt>
                                        </p:tgtEl>
                                        <p:attrNameLst>
                                          <p:attrName>style.visibility</p:attrName>
                                        </p:attrNameLst>
                                      </p:cBhvr>
                                      <p:to>
                                        <p:strVal val="visible"/>
                                      </p:to>
                                    </p:set>
                                    <p:animEffect transition="in" filter="checkerboard(across)">
                                      <p:cBhvr>
                                        <p:cTn id="7" dur="2000"/>
                                        <p:tgtEl>
                                          <p:spTgt spid="157698">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157700"/>
                                        </p:tgtEl>
                                        <p:attrNameLst>
                                          <p:attrName>style.visibility</p:attrName>
                                        </p:attrNameLst>
                                      </p:cBhvr>
                                      <p:to>
                                        <p:strVal val="visible"/>
                                      </p:to>
                                    </p:set>
                                    <p:animEffect transition="in" filter="wipe(up)">
                                      <p:cBhvr>
                                        <p:cTn id="12" dur="2000"/>
                                        <p:tgtEl>
                                          <p:spTgt spid="15770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157701"/>
                                        </p:tgtEl>
                                        <p:attrNameLst>
                                          <p:attrName>style.visibility</p:attrName>
                                        </p:attrNameLst>
                                      </p:cBhvr>
                                      <p:to>
                                        <p:strVal val="visible"/>
                                      </p:to>
                                    </p:set>
                                    <p:animEffect transition="in" filter="checkerboard(across)">
                                      <p:cBhvr>
                                        <p:cTn id="17" dur="2000"/>
                                        <p:tgtEl>
                                          <p:spTgt spid="15770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nodeType="clickEffect">
                                  <p:stCondLst>
                                    <p:cond delay="0"/>
                                  </p:stCondLst>
                                  <p:childTnLst>
                                    <p:set>
                                      <p:cBhvr>
                                        <p:cTn id="21" dur="1" fill="hold">
                                          <p:stCondLst>
                                            <p:cond delay="0"/>
                                          </p:stCondLst>
                                        </p:cTn>
                                        <p:tgtEl>
                                          <p:spTgt spid="157702"/>
                                        </p:tgtEl>
                                        <p:attrNameLst>
                                          <p:attrName>style.visibility</p:attrName>
                                        </p:attrNameLst>
                                      </p:cBhvr>
                                      <p:to>
                                        <p:strVal val="visible"/>
                                      </p:to>
                                    </p:set>
                                    <p:animEffect transition="in" filter="box(in)">
                                      <p:cBhvr>
                                        <p:cTn id="22" dur="2000"/>
                                        <p:tgtEl>
                                          <p:spTgt spid="15770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nodeType="clickEffect">
                                  <p:stCondLst>
                                    <p:cond delay="0"/>
                                  </p:stCondLst>
                                  <p:childTnLst>
                                    <p:set>
                                      <p:cBhvr>
                                        <p:cTn id="26" dur="1" fill="hold">
                                          <p:stCondLst>
                                            <p:cond delay="0"/>
                                          </p:stCondLst>
                                        </p:cTn>
                                        <p:tgtEl>
                                          <p:spTgt spid="157710"/>
                                        </p:tgtEl>
                                        <p:attrNameLst>
                                          <p:attrName>style.visibility</p:attrName>
                                        </p:attrNameLst>
                                      </p:cBhvr>
                                      <p:to>
                                        <p:strVal val="visible"/>
                                      </p:to>
                                    </p:set>
                                    <p:animEffect transition="in" filter="checkerboard(across)">
                                      <p:cBhvr>
                                        <p:cTn id="27" dur="500"/>
                                        <p:tgtEl>
                                          <p:spTgt spid="157710"/>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nodeType="clickEffect">
                                  <p:stCondLst>
                                    <p:cond delay="0"/>
                                  </p:stCondLst>
                                  <p:childTnLst>
                                    <p:set>
                                      <p:cBhvr>
                                        <p:cTn id="31" dur="1" fill="hold">
                                          <p:stCondLst>
                                            <p:cond delay="0"/>
                                          </p:stCondLst>
                                        </p:cTn>
                                        <p:tgtEl>
                                          <p:spTgt spid="157699"/>
                                        </p:tgtEl>
                                        <p:attrNameLst>
                                          <p:attrName>style.visibility</p:attrName>
                                        </p:attrNameLst>
                                      </p:cBhvr>
                                      <p:to>
                                        <p:strVal val="visible"/>
                                      </p:to>
                                    </p:set>
                                    <p:animEffect transition="in" filter="checkerboard(across)">
                                      <p:cBhvr>
                                        <p:cTn id="32" dur="500"/>
                                        <p:tgtEl>
                                          <p:spTgt spid="157699"/>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nodeType="clickEffect">
                                  <p:stCondLst>
                                    <p:cond delay="0"/>
                                  </p:stCondLst>
                                  <p:childTnLst>
                                    <p:set>
                                      <p:cBhvr>
                                        <p:cTn id="36" dur="1" fill="hold">
                                          <p:stCondLst>
                                            <p:cond delay="0"/>
                                          </p:stCondLst>
                                        </p:cTn>
                                        <p:tgtEl>
                                          <p:spTgt spid="157705"/>
                                        </p:tgtEl>
                                        <p:attrNameLst>
                                          <p:attrName>style.visibility</p:attrName>
                                        </p:attrNameLst>
                                      </p:cBhvr>
                                      <p:to>
                                        <p:strVal val="visible"/>
                                      </p:to>
                                    </p:set>
                                    <p:animEffect transition="in" filter="checkerboard(across)">
                                      <p:cBhvr>
                                        <p:cTn id="37" dur="2000"/>
                                        <p:tgtEl>
                                          <p:spTgt spid="157705"/>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3" presetClass="entr" presetSubtype="10" fill="hold" grpId="0" nodeType="clickEffect">
                                  <p:stCondLst>
                                    <p:cond delay="0"/>
                                  </p:stCondLst>
                                  <p:childTnLst>
                                    <p:set>
                                      <p:cBhvr>
                                        <p:cTn id="41" dur="1" fill="hold">
                                          <p:stCondLst>
                                            <p:cond delay="0"/>
                                          </p:stCondLst>
                                        </p:cTn>
                                        <p:tgtEl>
                                          <p:spTgt spid="157706"/>
                                        </p:tgtEl>
                                        <p:attrNameLst>
                                          <p:attrName>style.visibility</p:attrName>
                                        </p:attrNameLst>
                                      </p:cBhvr>
                                      <p:to>
                                        <p:strVal val="visible"/>
                                      </p:to>
                                    </p:set>
                                    <p:animEffect transition="in" filter="blinds(horizontal)">
                                      <p:cBhvr>
                                        <p:cTn id="42" dur="2000"/>
                                        <p:tgtEl>
                                          <p:spTgt spid="157706"/>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1" fill="hold" grpId="0" nodeType="clickEffect">
                                  <p:stCondLst>
                                    <p:cond delay="0"/>
                                  </p:stCondLst>
                                  <p:childTnLst>
                                    <p:set>
                                      <p:cBhvr>
                                        <p:cTn id="46" dur="1" fill="hold">
                                          <p:stCondLst>
                                            <p:cond delay="0"/>
                                          </p:stCondLst>
                                        </p:cTn>
                                        <p:tgtEl>
                                          <p:spTgt spid="157707"/>
                                        </p:tgtEl>
                                        <p:attrNameLst>
                                          <p:attrName>style.visibility</p:attrName>
                                        </p:attrNameLst>
                                      </p:cBhvr>
                                      <p:to>
                                        <p:strVal val="visible"/>
                                      </p:to>
                                    </p:set>
                                    <p:animEffect transition="in" filter="wipe(up)">
                                      <p:cBhvr>
                                        <p:cTn id="47" dur="2000"/>
                                        <p:tgtEl>
                                          <p:spTgt spid="1577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7698" grpId="0" build="p" autoUpdateAnimBg="0"/>
      <p:bldP spid="157700" grpId="0" autoUpdateAnimBg="0"/>
      <p:bldP spid="157706" grpId="0" autoUpdateAnimBg="0"/>
      <p:bldP spid="157707" grpId="0" autoUpdateAnimBg="0"/>
    </p:bldLst>
  </p:timing>
</p:sld>
</file>

<file path=ppt/slides/slide10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58722" name="Rectangle 2"/>
          <p:cNvSpPr>
            <a:spLocks noGrp="1" noChangeArrowheads="1"/>
          </p:cNvSpPr>
          <p:nvPr>
            <p:ph type="body" idx="1"/>
          </p:nvPr>
        </p:nvSpPr>
        <p:spPr>
          <a:xfrm>
            <a:off x="558800" y="809625"/>
            <a:ext cx="8839200" cy="685800"/>
          </a:xfrm>
        </p:spPr>
        <p:txBody>
          <a:bodyPr/>
          <a:lstStyle/>
          <a:p>
            <a:pPr algn="just">
              <a:buFontTx/>
              <a:buNone/>
            </a:pPr>
            <a:r>
              <a:rPr lang="en-US" sz="2800" b="1">
                <a:solidFill>
                  <a:srgbClr val="990000"/>
                </a:solidFill>
              </a:rPr>
              <a:t>3.11.Thuyết bền Mo</a:t>
            </a:r>
            <a:r>
              <a:rPr lang="en-US" sz="2800">
                <a:solidFill>
                  <a:srgbClr val="000000"/>
                </a:solidFill>
              </a:rPr>
              <a:t> (thuyết trạng thái ứng suất </a:t>
            </a:r>
          </a:p>
          <a:p>
            <a:pPr algn="just">
              <a:buFontTx/>
              <a:buNone/>
            </a:pPr>
            <a:r>
              <a:rPr lang="en-US" sz="2800">
                <a:solidFill>
                  <a:srgbClr val="000000"/>
                </a:solidFill>
              </a:rPr>
              <a:t>giới hạn).</a:t>
            </a:r>
          </a:p>
          <a:p>
            <a:endParaRPr lang="en-US" sz="2800"/>
          </a:p>
        </p:txBody>
      </p:sp>
      <p:sp>
        <p:nvSpPr>
          <p:cNvPr id="158723" name="Arc 3"/>
          <p:cNvSpPr>
            <a:spLocks/>
          </p:cNvSpPr>
          <p:nvPr/>
        </p:nvSpPr>
        <p:spPr bwMode="auto">
          <a:xfrm>
            <a:off x="2632075" y="2882900"/>
            <a:ext cx="2492375" cy="2489200"/>
          </a:xfrm>
          <a:custGeom>
            <a:avLst/>
            <a:gdLst>
              <a:gd name="G0" fmla="+- 21600 0 0"/>
              <a:gd name="G1" fmla="+- 21600 0 0"/>
              <a:gd name="G2" fmla="+- 21600 0 0"/>
              <a:gd name="T0" fmla="*/ 43200 w 43200"/>
              <a:gd name="T1" fmla="*/ 21600 h 43200"/>
              <a:gd name="T2" fmla="*/ 43200 w 43200"/>
              <a:gd name="T3" fmla="*/ 21600 h 43200"/>
              <a:gd name="T4" fmla="*/ 21600 w 43200"/>
              <a:gd name="T5" fmla="*/ 21600 h 43200"/>
            </a:gdLst>
            <a:ahLst/>
            <a:cxnLst>
              <a:cxn ang="0">
                <a:pos x="T0" y="T1"/>
              </a:cxn>
              <a:cxn ang="0">
                <a:pos x="T2" y="T3"/>
              </a:cxn>
              <a:cxn ang="0">
                <a:pos x="T4" y="T5"/>
              </a:cxn>
            </a:cxnLst>
            <a:rect l="0" t="0" r="r" b="b"/>
            <a:pathLst>
              <a:path w="43200" h="43200" fill="none" extrusionOk="0">
                <a:moveTo>
                  <a:pt x="43200" y="21600"/>
                </a:moveTo>
                <a:cubicBezTo>
                  <a:pt x="43200" y="33529"/>
                  <a:pt x="33529" y="43200"/>
                  <a:pt x="21600" y="43200"/>
                </a:cubicBezTo>
                <a:cubicBezTo>
                  <a:pt x="9670" y="43200"/>
                  <a:pt x="0" y="33529"/>
                  <a:pt x="0" y="21600"/>
                </a:cubicBezTo>
                <a:cubicBezTo>
                  <a:pt x="0" y="9670"/>
                  <a:pt x="9670" y="0"/>
                  <a:pt x="21600" y="0"/>
                </a:cubicBezTo>
                <a:cubicBezTo>
                  <a:pt x="33529" y="-1"/>
                  <a:pt x="43199" y="9670"/>
                  <a:pt x="43200" y="21599"/>
                </a:cubicBezTo>
              </a:path>
              <a:path w="43200" h="43200" stroke="0" extrusionOk="0">
                <a:moveTo>
                  <a:pt x="43200" y="21600"/>
                </a:moveTo>
                <a:cubicBezTo>
                  <a:pt x="43200" y="33529"/>
                  <a:pt x="33529" y="43200"/>
                  <a:pt x="21600" y="43200"/>
                </a:cubicBezTo>
                <a:cubicBezTo>
                  <a:pt x="9670" y="43200"/>
                  <a:pt x="0" y="33529"/>
                  <a:pt x="0" y="21600"/>
                </a:cubicBezTo>
                <a:cubicBezTo>
                  <a:pt x="0" y="9670"/>
                  <a:pt x="9670" y="0"/>
                  <a:pt x="21600" y="0"/>
                </a:cubicBezTo>
                <a:cubicBezTo>
                  <a:pt x="33529" y="-1"/>
                  <a:pt x="43199" y="9670"/>
                  <a:pt x="43200" y="21599"/>
                </a:cubicBezTo>
                <a:lnTo>
                  <a:pt x="21600" y="21600"/>
                </a:lnTo>
                <a:close/>
              </a:path>
            </a:pathLst>
          </a:custGeom>
          <a:noFill/>
          <a:ln w="2857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724" name="Arc 4"/>
          <p:cNvSpPr>
            <a:spLocks/>
          </p:cNvSpPr>
          <p:nvPr/>
        </p:nvSpPr>
        <p:spPr bwMode="auto">
          <a:xfrm>
            <a:off x="5130800" y="3238500"/>
            <a:ext cx="1766888" cy="1765300"/>
          </a:xfrm>
          <a:custGeom>
            <a:avLst/>
            <a:gdLst>
              <a:gd name="G0" fmla="+- 21600 0 0"/>
              <a:gd name="G1" fmla="+- 21600 0 0"/>
              <a:gd name="G2" fmla="+- 21600 0 0"/>
              <a:gd name="T0" fmla="*/ 43200 w 43200"/>
              <a:gd name="T1" fmla="*/ 21600 h 43200"/>
              <a:gd name="T2" fmla="*/ 43200 w 43200"/>
              <a:gd name="T3" fmla="*/ 21600 h 43200"/>
              <a:gd name="T4" fmla="*/ 21600 w 43200"/>
              <a:gd name="T5" fmla="*/ 21600 h 43200"/>
            </a:gdLst>
            <a:ahLst/>
            <a:cxnLst>
              <a:cxn ang="0">
                <a:pos x="T0" y="T1"/>
              </a:cxn>
              <a:cxn ang="0">
                <a:pos x="T2" y="T3"/>
              </a:cxn>
              <a:cxn ang="0">
                <a:pos x="T4" y="T5"/>
              </a:cxn>
            </a:cxnLst>
            <a:rect l="0" t="0" r="r" b="b"/>
            <a:pathLst>
              <a:path w="43200" h="43200" fill="none" extrusionOk="0">
                <a:moveTo>
                  <a:pt x="43200" y="21600"/>
                </a:moveTo>
                <a:cubicBezTo>
                  <a:pt x="43200" y="33529"/>
                  <a:pt x="33529" y="43200"/>
                  <a:pt x="21600" y="43200"/>
                </a:cubicBezTo>
                <a:cubicBezTo>
                  <a:pt x="9670" y="43200"/>
                  <a:pt x="0" y="33529"/>
                  <a:pt x="0" y="21600"/>
                </a:cubicBezTo>
                <a:cubicBezTo>
                  <a:pt x="0" y="9670"/>
                  <a:pt x="9670" y="0"/>
                  <a:pt x="21600" y="0"/>
                </a:cubicBezTo>
                <a:cubicBezTo>
                  <a:pt x="33529" y="-1"/>
                  <a:pt x="43199" y="9670"/>
                  <a:pt x="43200" y="21599"/>
                </a:cubicBezTo>
              </a:path>
              <a:path w="43200" h="43200" stroke="0" extrusionOk="0">
                <a:moveTo>
                  <a:pt x="43200" y="21600"/>
                </a:moveTo>
                <a:cubicBezTo>
                  <a:pt x="43200" y="33529"/>
                  <a:pt x="33529" y="43200"/>
                  <a:pt x="21600" y="43200"/>
                </a:cubicBezTo>
                <a:cubicBezTo>
                  <a:pt x="9670" y="43200"/>
                  <a:pt x="0" y="33529"/>
                  <a:pt x="0" y="21600"/>
                </a:cubicBezTo>
                <a:cubicBezTo>
                  <a:pt x="0" y="9670"/>
                  <a:pt x="9670" y="0"/>
                  <a:pt x="21600" y="0"/>
                </a:cubicBezTo>
                <a:cubicBezTo>
                  <a:pt x="33529" y="-1"/>
                  <a:pt x="43199" y="9670"/>
                  <a:pt x="43200" y="21599"/>
                </a:cubicBezTo>
                <a:lnTo>
                  <a:pt x="21600" y="21600"/>
                </a:lnTo>
                <a:close/>
              </a:path>
            </a:pathLst>
          </a:custGeom>
          <a:noFill/>
          <a:ln w="2857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725" name="Arc 5"/>
          <p:cNvSpPr>
            <a:spLocks/>
          </p:cNvSpPr>
          <p:nvPr/>
        </p:nvSpPr>
        <p:spPr bwMode="auto">
          <a:xfrm>
            <a:off x="4048125" y="3028950"/>
            <a:ext cx="2162175" cy="2162175"/>
          </a:xfrm>
          <a:custGeom>
            <a:avLst/>
            <a:gdLst>
              <a:gd name="G0" fmla="+- 21600 0 0"/>
              <a:gd name="G1" fmla="+- 21600 0 0"/>
              <a:gd name="G2" fmla="+- 21600 0 0"/>
              <a:gd name="T0" fmla="*/ 43199 w 43200"/>
              <a:gd name="T1" fmla="*/ 21853 h 43200"/>
              <a:gd name="T2" fmla="*/ 43200 w 43200"/>
              <a:gd name="T3" fmla="*/ 21600 h 43200"/>
              <a:gd name="T4" fmla="*/ 21600 w 43200"/>
              <a:gd name="T5" fmla="*/ 21600 h 43200"/>
            </a:gdLst>
            <a:ahLst/>
            <a:cxnLst>
              <a:cxn ang="0">
                <a:pos x="T0" y="T1"/>
              </a:cxn>
              <a:cxn ang="0">
                <a:pos x="T2" y="T3"/>
              </a:cxn>
              <a:cxn ang="0">
                <a:pos x="T4" y="T5"/>
              </a:cxn>
            </a:cxnLst>
            <a:rect l="0" t="0" r="r" b="b"/>
            <a:pathLst>
              <a:path w="43200" h="43200" fill="none" extrusionOk="0">
                <a:moveTo>
                  <a:pt x="43198" y="21852"/>
                </a:moveTo>
                <a:cubicBezTo>
                  <a:pt x="43059" y="33682"/>
                  <a:pt x="33430" y="43199"/>
                  <a:pt x="21600" y="43200"/>
                </a:cubicBezTo>
                <a:cubicBezTo>
                  <a:pt x="9670" y="43200"/>
                  <a:pt x="0" y="33529"/>
                  <a:pt x="0" y="21600"/>
                </a:cubicBezTo>
                <a:cubicBezTo>
                  <a:pt x="0" y="9670"/>
                  <a:pt x="9670" y="0"/>
                  <a:pt x="21600" y="0"/>
                </a:cubicBezTo>
                <a:cubicBezTo>
                  <a:pt x="33529" y="-1"/>
                  <a:pt x="43199" y="9670"/>
                  <a:pt x="43200" y="21599"/>
                </a:cubicBezTo>
              </a:path>
              <a:path w="43200" h="43200" stroke="0" extrusionOk="0">
                <a:moveTo>
                  <a:pt x="43198" y="21852"/>
                </a:moveTo>
                <a:cubicBezTo>
                  <a:pt x="43059" y="33682"/>
                  <a:pt x="33430" y="43199"/>
                  <a:pt x="21600" y="43200"/>
                </a:cubicBezTo>
                <a:cubicBezTo>
                  <a:pt x="9670" y="43200"/>
                  <a:pt x="0" y="33529"/>
                  <a:pt x="0" y="21600"/>
                </a:cubicBezTo>
                <a:cubicBezTo>
                  <a:pt x="0" y="9670"/>
                  <a:pt x="9670" y="0"/>
                  <a:pt x="21600" y="0"/>
                </a:cubicBezTo>
                <a:cubicBezTo>
                  <a:pt x="33529" y="-1"/>
                  <a:pt x="43199" y="9670"/>
                  <a:pt x="43200" y="21599"/>
                </a:cubicBezTo>
                <a:lnTo>
                  <a:pt x="21600" y="21600"/>
                </a:lnTo>
                <a:close/>
              </a:path>
            </a:pathLst>
          </a:custGeom>
          <a:noFill/>
          <a:ln w="2857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58726" name="Group 6"/>
          <p:cNvGrpSpPr>
            <a:grpSpLocks/>
          </p:cNvGrpSpPr>
          <p:nvPr/>
        </p:nvGrpSpPr>
        <p:grpSpPr bwMode="auto">
          <a:xfrm>
            <a:off x="754063" y="2892425"/>
            <a:ext cx="2122487" cy="773113"/>
            <a:chOff x="508" y="1822"/>
            <a:chExt cx="1337" cy="487"/>
          </a:xfrm>
        </p:grpSpPr>
        <p:sp>
          <p:nvSpPr>
            <p:cNvPr id="158727" name="Text Box 7"/>
            <p:cNvSpPr txBox="1">
              <a:spLocks noChangeArrowheads="1"/>
            </p:cNvSpPr>
            <p:nvPr/>
          </p:nvSpPr>
          <p:spPr bwMode="auto">
            <a:xfrm>
              <a:off x="508" y="1822"/>
              <a:ext cx="1337" cy="3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 </a:t>
              </a:r>
              <a:r>
                <a:rPr lang="en-US" sz="2800">
                  <a:solidFill>
                    <a:srgbClr val="006600"/>
                  </a:solidFill>
                </a:rPr>
                <a:t>nén đơn</a:t>
              </a:r>
            </a:p>
          </p:txBody>
        </p:sp>
        <p:sp>
          <p:nvSpPr>
            <p:cNvPr id="158728" name="Line 8"/>
            <p:cNvSpPr>
              <a:spLocks noChangeShapeType="1"/>
            </p:cNvSpPr>
            <p:nvPr/>
          </p:nvSpPr>
          <p:spPr bwMode="auto">
            <a:xfrm rot="4447864" flipH="1">
              <a:off x="1513" y="2094"/>
              <a:ext cx="215" cy="21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8729" name="Line 9"/>
            <p:cNvSpPr>
              <a:spLocks noChangeShapeType="1"/>
            </p:cNvSpPr>
            <p:nvPr/>
          </p:nvSpPr>
          <p:spPr bwMode="auto">
            <a:xfrm flipH="1">
              <a:off x="827" y="2124"/>
              <a:ext cx="662" cy="0"/>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58730" name="Group 10"/>
          <p:cNvGrpSpPr>
            <a:grpSpLocks/>
          </p:cNvGrpSpPr>
          <p:nvPr/>
        </p:nvGrpSpPr>
        <p:grpSpPr bwMode="auto">
          <a:xfrm>
            <a:off x="6702425" y="4676775"/>
            <a:ext cx="2328863" cy="581025"/>
            <a:chOff x="4222" y="2957"/>
            <a:chExt cx="1467" cy="366"/>
          </a:xfrm>
        </p:grpSpPr>
        <p:sp>
          <p:nvSpPr>
            <p:cNvPr id="158731" name="Text Box 11"/>
            <p:cNvSpPr txBox="1">
              <a:spLocks noChangeArrowheads="1"/>
            </p:cNvSpPr>
            <p:nvPr/>
          </p:nvSpPr>
          <p:spPr bwMode="auto">
            <a:xfrm>
              <a:off x="4351" y="3001"/>
              <a:ext cx="1338" cy="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 </a:t>
              </a:r>
              <a:r>
                <a:rPr lang="en-US" sz="2800">
                  <a:solidFill>
                    <a:srgbClr val="FF0000"/>
                  </a:solidFill>
                </a:rPr>
                <a:t>kéo đơn</a:t>
              </a:r>
            </a:p>
          </p:txBody>
        </p:sp>
        <p:sp>
          <p:nvSpPr>
            <p:cNvPr id="158732" name="Line 12"/>
            <p:cNvSpPr>
              <a:spLocks noChangeShapeType="1"/>
            </p:cNvSpPr>
            <p:nvPr/>
          </p:nvSpPr>
          <p:spPr bwMode="auto">
            <a:xfrm>
              <a:off x="4222" y="2957"/>
              <a:ext cx="323" cy="32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8733" name="Line 13"/>
            <p:cNvSpPr>
              <a:spLocks noChangeShapeType="1"/>
            </p:cNvSpPr>
            <p:nvPr/>
          </p:nvSpPr>
          <p:spPr bwMode="auto">
            <a:xfrm>
              <a:off x="4536" y="3279"/>
              <a:ext cx="76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58734" name="Group 14"/>
          <p:cNvGrpSpPr>
            <a:grpSpLocks/>
          </p:cNvGrpSpPr>
          <p:nvPr/>
        </p:nvGrpSpPr>
        <p:grpSpPr bwMode="auto">
          <a:xfrm>
            <a:off x="6667500" y="2574925"/>
            <a:ext cx="2293938" cy="803275"/>
            <a:chOff x="4159" y="1622"/>
            <a:chExt cx="1445" cy="506"/>
          </a:xfrm>
        </p:grpSpPr>
        <p:sp>
          <p:nvSpPr>
            <p:cNvPr id="158735" name="Text Box 15"/>
            <p:cNvSpPr txBox="1">
              <a:spLocks noChangeArrowheads="1"/>
            </p:cNvSpPr>
            <p:nvPr/>
          </p:nvSpPr>
          <p:spPr bwMode="auto">
            <a:xfrm>
              <a:off x="4159" y="1622"/>
              <a:ext cx="1445" cy="3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 </a:t>
              </a:r>
              <a:r>
                <a:rPr lang="en-US" sz="2800">
                  <a:solidFill>
                    <a:srgbClr val="996600"/>
                  </a:solidFill>
                </a:rPr>
                <a:t>đường bao</a:t>
              </a:r>
            </a:p>
          </p:txBody>
        </p:sp>
        <p:sp>
          <p:nvSpPr>
            <p:cNvPr id="158736" name="Line 16"/>
            <p:cNvSpPr>
              <a:spLocks noChangeShapeType="1"/>
            </p:cNvSpPr>
            <p:nvPr/>
          </p:nvSpPr>
          <p:spPr bwMode="auto">
            <a:xfrm flipV="1">
              <a:off x="4189" y="1913"/>
              <a:ext cx="323"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8737" name="Line 17"/>
            <p:cNvSpPr>
              <a:spLocks noChangeShapeType="1"/>
            </p:cNvSpPr>
            <p:nvPr/>
          </p:nvSpPr>
          <p:spPr bwMode="auto">
            <a:xfrm>
              <a:off x="4520" y="1905"/>
              <a:ext cx="80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58738" name="Group 18"/>
          <p:cNvGrpSpPr>
            <a:grpSpLocks/>
          </p:cNvGrpSpPr>
          <p:nvPr/>
        </p:nvGrpSpPr>
        <p:grpSpPr bwMode="auto">
          <a:xfrm>
            <a:off x="361950" y="4451350"/>
            <a:ext cx="3733800" cy="869950"/>
            <a:chOff x="-2304" y="2804"/>
            <a:chExt cx="2352" cy="548"/>
          </a:xfrm>
        </p:grpSpPr>
        <p:sp>
          <p:nvSpPr>
            <p:cNvPr id="158739" name="Text Box 19"/>
            <p:cNvSpPr txBox="1">
              <a:spLocks noChangeArrowheads="1"/>
            </p:cNvSpPr>
            <p:nvPr/>
          </p:nvSpPr>
          <p:spPr bwMode="auto">
            <a:xfrm>
              <a:off x="-2304" y="3029"/>
              <a:ext cx="1984" cy="3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0099"/>
                  </a:solidFill>
                </a:rPr>
                <a:t> Trượt thuần tuý</a:t>
              </a:r>
            </a:p>
          </p:txBody>
        </p:sp>
        <p:sp>
          <p:nvSpPr>
            <p:cNvPr id="158740" name="Line 20"/>
            <p:cNvSpPr>
              <a:spLocks noChangeShapeType="1"/>
            </p:cNvSpPr>
            <p:nvPr/>
          </p:nvSpPr>
          <p:spPr bwMode="auto">
            <a:xfrm flipH="1">
              <a:off x="-706" y="2804"/>
              <a:ext cx="754" cy="5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8741" name="Line 21"/>
            <p:cNvSpPr>
              <a:spLocks noChangeShapeType="1"/>
            </p:cNvSpPr>
            <p:nvPr/>
          </p:nvSpPr>
          <p:spPr bwMode="auto">
            <a:xfrm flipH="1">
              <a:off x="-2016" y="3339"/>
              <a:ext cx="13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58742" name="Group 22"/>
          <p:cNvGrpSpPr>
            <a:grpSpLocks/>
          </p:cNvGrpSpPr>
          <p:nvPr/>
        </p:nvGrpSpPr>
        <p:grpSpPr bwMode="auto">
          <a:xfrm>
            <a:off x="2586038" y="2001838"/>
            <a:ext cx="6162675" cy="3811587"/>
            <a:chOff x="1629" y="1261"/>
            <a:chExt cx="3882" cy="2401"/>
          </a:xfrm>
        </p:grpSpPr>
        <p:sp>
          <p:nvSpPr>
            <p:cNvPr id="158743" name="Text Box 23"/>
            <p:cNvSpPr txBox="1">
              <a:spLocks noChangeArrowheads="1"/>
            </p:cNvSpPr>
            <p:nvPr/>
          </p:nvSpPr>
          <p:spPr bwMode="auto">
            <a:xfrm>
              <a:off x="3190" y="1332"/>
              <a:ext cx="292"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158744" name="Line 24"/>
            <p:cNvSpPr>
              <a:spLocks noChangeShapeType="1"/>
            </p:cNvSpPr>
            <p:nvPr/>
          </p:nvSpPr>
          <p:spPr bwMode="auto">
            <a:xfrm>
              <a:off x="1629" y="2594"/>
              <a:ext cx="3653"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58745" name="Line 25"/>
            <p:cNvSpPr>
              <a:spLocks noChangeShapeType="1"/>
            </p:cNvSpPr>
            <p:nvPr/>
          </p:nvSpPr>
          <p:spPr bwMode="auto">
            <a:xfrm flipV="1">
              <a:off x="3235" y="1511"/>
              <a:ext cx="0" cy="2151"/>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58746" name="Text Box 26"/>
            <p:cNvSpPr txBox="1">
              <a:spLocks noChangeArrowheads="1"/>
            </p:cNvSpPr>
            <p:nvPr/>
          </p:nvSpPr>
          <p:spPr bwMode="auto">
            <a:xfrm>
              <a:off x="5183" y="2518"/>
              <a:ext cx="328"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158747" name="Text Box 27"/>
            <p:cNvSpPr txBox="1">
              <a:spLocks noChangeArrowheads="1"/>
            </p:cNvSpPr>
            <p:nvPr/>
          </p:nvSpPr>
          <p:spPr bwMode="auto">
            <a:xfrm>
              <a:off x="5142" y="2449"/>
              <a:ext cx="289"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4000">
                  <a:latin typeface="Times New Roman" pitchFamily="18" charset="0"/>
                  <a:cs typeface="Times New Roman" pitchFamily="18" charset="0"/>
                </a:rPr>
                <a:t>σ</a:t>
              </a:r>
            </a:p>
          </p:txBody>
        </p:sp>
        <p:sp>
          <p:nvSpPr>
            <p:cNvPr id="158748" name="Text Box 28"/>
            <p:cNvSpPr txBox="1">
              <a:spLocks noChangeArrowheads="1"/>
            </p:cNvSpPr>
            <p:nvPr/>
          </p:nvSpPr>
          <p:spPr bwMode="auto">
            <a:xfrm>
              <a:off x="3027" y="1261"/>
              <a:ext cx="245"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4000">
                  <a:latin typeface="Times New Roman" pitchFamily="18" charset="0"/>
                  <a:cs typeface="Times New Roman" pitchFamily="18" charset="0"/>
                </a:rPr>
                <a:t>τ</a:t>
              </a:r>
            </a:p>
          </p:txBody>
        </p:sp>
      </p:grpSp>
      <p:grpSp>
        <p:nvGrpSpPr>
          <p:cNvPr id="158749" name="Group 29"/>
          <p:cNvGrpSpPr>
            <a:grpSpLocks/>
          </p:cNvGrpSpPr>
          <p:nvPr/>
        </p:nvGrpSpPr>
        <p:grpSpPr bwMode="auto">
          <a:xfrm>
            <a:off x="3402013" y="2971800"/>
            <a:ext cx="4597400" cy="2305050"/>
            <a:chOff x="2143" y="1872"/>
            <a:chExt cx="2896" cy="1452"/>
          </a:xfrm>
        </p:grpSpPr>
        <p:sp>
          <p:nvSpPr>
            <p:cNvPr id="158750" name="Arc 30"/>
            <p:cNvSpPr>
              <a:spLocks/>
            </p:cNvSpPr>
            <p:nvPr/>
          </p:nvSpPr>
          <p:spPr bwMode="auto">
            <a:xfrm>
              <a:off x="3908" y="2391"/>
              <a:ext cx="1131" cy="381"/>
            </a:xfrm>
            <a:custGeom>
              <a:avLst/>
              <a:gdLst>
                <a:gd name="G0" fmla="+- 0 0 0"/>
                <a:gd name="G1" fmla="+- 13065 0 0"/>
                <a:gd name="G2" fmla="+- 21600 0 0"/>
                <a:gd name="T0" fmla="*/ 17200 w 21600"/>
                <a:gd name="T1" fmla="*/ 0 h 24482"/>
                <a:gd name="T2" fmla="*/ 18336 w 21600"/>
                <a:gd name="T3" fmla="*/ 24482 h 24482"/>
                <a:gd name="T4" fmla="*/ 0 w 21600"/>
                <a:gd name="T5" fmla="*/ 13065 h 24482"/>
              </a:gdLst>
              <a:ahLst/>
              <a:cxnLst>
                <a:cxn ang="0">
                  <a:pos x="T0" y="T1"/>
                </a:cxn>
                <a:cxn ang="0">
                  <a:pos x="T2" y="T3"/>
                </a:cxn>
                <a:cxn ang="0">
                  <a:pos x="T4" y="T5"/>
                </a:cxn>
              </a:cxnLst>
              <a:rect l="0" t="0" r="r" b="b"/>
              <a:pathLst>
                <a:path w="21600" h="24482" fill="none" extrusionOk="0">
                  <a:moveTo>
                    <a:pt x="17200" y="-1"/>
                  </a:moveTo>
                  <a:cubicBezTo>
                    <a:pt x="20054" y="3757"/>
                    <a:pt x="21600" y="8346"/>
                    <a:pt x="21600" y="13065"/>
                  </a:cubicBezTo>
                  <a:cubicBezTo>
                    <a:pt x="21600" y="17100"/>
                    <a:pt x="20469" y="21056"/>
                    <a:pt x="18336" y="24482"/>
                  </a:cubicBezTo>
                </a:path>
                <a:path w="21600" h="24482" stroke="0" extrusionOk="0">
                  <a:moveTo>
                    <a:pt x="17200" y="-1"/>
                  </a:moveTo>
                  <a:cubicBezTo>
                    <a:pt x="20054" y="3757"/>
                    <a:pt x="21600" y="8346"/>
                    <a:pt x="21600" y="13065"/>
                  </a:cubicBezTo>
                  <a:cubicBezTo>
                    <a:pt x="21600" y="17100"/>
                    <a:pt x="20469" y="21056"/>
                    <a:pt x="18336" y="24482"/>
                  </a:cubicBezTo>
                  <a:lnTo>
                    <a:pt x="0" y="13065"/>
                  </a:lnTo>
                  <a:close/>
                </a:path>
              </a:pathLst>
            </a:custGeom>
            <a:noFill/>
            <a:ln w="28575">
              <a:solidFill>
                <a:srgbClr val="99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751" name="Arc 31"/>
            <p:cNvSpPr>
              <a:spLocks/>
            </p:cNvSpPr>
            <p:nvPr/>
          </p:nvSpPr>
          <p:spPr bwMode="auto">
            <a:xfrm rot="193265">
              <a:off x="2185" y="1872"/>
              <a:ext cx="2749" cy="1452"/>
            </a:xfrm>
            <a:custGeom>
              <a:avLst/>
              <a:gdLst>
                <a:gd name="G0" fmla="+- 1100 0 0"/>
                <a:gd name="G1" fmla="+- 21600 0 0"/>
                <a:gd name="G2" fmla="+- 21600 0 0"/>
                <a:gd name="T0" fmla="*/ 0 w 17508"/>
                <a:gd name="T1" fmla="*/ 28 h 21600"/>
                <a:gd name="T2" fmla="*/ 17508 w 17508"/>
                <a:gd name="T3" fmla="*/ 7553 h 21600"/>
                <a:gd name="T4" fmla="*/ 1100 w 17508"/>
                <a:gd name="T5" fmla="*/ 21600 h 21600"/>
              </a:gdLst>
              <a:ahLst/>
              <a:cxnLst>
                <a:cxn ang="0">
                  <a:pos x="T0" y="T1"/>
                </a:cxn>
                <a:cxn ang="0">
                  <a:pos x="T2" y="T3"/>
                </a:cxn>
                <a:cxn ang="0">
                  <a:pos x="T4" y="T5"/>
                </a:cxn>
              </a:cxnLst>
              <a:rect l="0" t="0" r="r" b="b"/>
              <a:pathLst>
                <a:path w="17508" h="21600" fill="none" extrusionOk="0">
                  <a:moveTo>
                    <a:pt x="0" y="28"/>
                  </a:moveTo>
                  <a:cubicBezTo>
                    <a:pt x="366" y="9"/>
                    <a:pt x="733" y="-1"/>
                    <a:pt x="1100" y="0"/>
                  </a:cubicBezTo>
                  <a:cubicBezTo>
                    <a:pt x="7410" y="0"/>
                    <a:pt x="13404" y="2759"/>
                    <a:pt x="17508" y="7552"/>
                  </a:cubicBezTo>
                </a:path>
                <a:path w="17508" h="21600" stroke="0" extrusionOk="0">
                  <a:moveTo>
                    <a:pt x="0" y="28"/>
                  </a:moveTo>
                  <a:cubicBezTo>
                    <a:pt x="366" y="9"/>
                    <a:pt x="733" y="-1"/>
                    <a:pt x="1100" y="0"/>
                  </a:cubicBezTo>
                  <a:cubicBezTo>
                    <a:pt x="7410" y="0"/>
                    <a:pt x="13404" y="2759"/>
                    <a:pt x="17508" y="7552"/>
                  </a:cubicBezTo>
                  <a:lnTo>
                    <a:pt x="1100" y="21600"/>
                  </a:lnTo>
                  <a:close/>
                </a:path>
              </a:pathLst>
            </a:custGeom>
            <a:noFill/>
            <a:ln w="28575">
              <a:solidFill>
                <a:srgbClr val="99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752" name="Arc 32"/>
            <p:cNvSpPr>
              <a:spLocks/>
            </p:cNvSpPr>
            <p:nvPr/>
          </p:nvSpPr>
          <p:spPr bwMode="auto">
            <a:xfrm rot="21360000">
              <a:off x="2143" y="1897"/>
              <a:ext cx="2760" cy="1426"/>
            </a:xfrm>
            <a:custGeom>
              <a:avLst/>
              <a:gdLst>
                <a:gd name="G0" fmla="+- 1398 0 0"/>
                <a:gd name="G1" fmla="+- 0 0 0"/>
                <a:gd name="G2" fmla="+- 21600 0 0"/>
                <a:gd name="T0" fmla="*/ 17576 w 17576"/>
                <a:gd name="T1" fmla="*/ 14312 h 21600"/>
                <a:gd name="T2" fmla="*/ 0 w 17576"/>
                <a:gd name="T3" fmla="*/ 21555 h 21600"/>
                <a:gd name="T4" fmla="*/ 1398 w 17576"/>
                <a:gd name="T5" fmla="*/ 0 h 21600"/>
              </a:gdLst>
              <a:ahLst/>
              <a:cxnLst>
                <a:cxn ang="0">
                  <a:pos x="T0" y="T1"/>
                </a:cxn>
                <a:cxn ang="0">
                  <a:pos x="T2" y="T3"/>
                </a:cxn>
                <a:cxn ang="0">
                  <a:pos x="T4" y="T5"/>
                </a:cxn>
              </a:cxnLst>
              <a:rect l="0" t="0" r="r" b="b"/>
              <a:pathLst>
                <a:path w="17576" h="21600" fill="none" extrusionOk="0">
                  <a:moveTo>
                    <a:pt x="17575" y="14311"/>
                  </a:moveTo>
                  <a:cubicBezTo>
                    <a:pt x="13476" y="18946"/>
                    <a:pt x="7585" y="21599"/>
                    <a:pt x="1398" y="21600"/>
                  </a:cubicBezTo>
                  <a:cubicBezTo>
                    <a:pt x="931" y="21600"/>
                    <a:pt x="465" y="21584"/>
                    <a:pt x="0" y="21554"/>
                  </a:cubicBezTo>
                </a:path>
                <a:path w="17576" h="21600" stroke="0" extrusionOk="0">
                  <a:moveTo>
                    <a:pt x="17575" y="14311"/>
                  </a:moveTo>
                  <a:cubicBezTo>
                    <a:pt x="13476" y="18946"/>
                    <a:pt x="7585" y="21599"/>
                    <a:pt x="1398" y="21600"/>
                  </a:cubicBezTo>
                  <a:cubicBezTo>
                    <a:pt x="931" y="21600"/>
                    <a:pt x="465" y="21584"/>
                    <a:pt x="0" y="21554"/>
                  </a:cubicBezTo>
                  <a:lnTo>
                    <a:pt x="1398" y="0"/>
                  </a:lnTo>
                  <a:close/>
                </a:path>
              </a:pathLst>
            </a:custGeom>
            <a:noFill/>
            <a:ln w="28575">
              <a:solidFill>
                <a:srgbClr val="99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753" name="Arc 33"/>
            <p:cNvSpPr>
              <a:spLocks/>
            </p:cNvSpPr>
            <p:nvPr/>
          </p:nvSpPr>
          <p:spPr bwMode="auto">
            <a:xfrm>
              <a:off x="4177" y="2273"/>
              <a:ext cx="638" cy="636"/>
            </a:xfrm>
            <a:custGeom>
              <a:avLst/>
              <a:gdLst>
                <a:gd name="G0" fmla="+- 21600 0 0"/>
                <a:gd name="G1" fmla="+- 21600 0 0"/>
                <a:gd name="G2" fmla="+- 21600 0 0"/>
                <a:gd name="T0" fmla="*/ 43197 w 43200"/>
                <a:gd name="T1" fmla="*/ 21961 h 43200"/>
                <a:gd name="T2" fmla="*/ 43200 w 43200"/>
                <a:gd name="T3" fmla="*/ 21600 h 43200"/>
                <a:gd name="T4" fmla="*/ 21600 w 43200"/>
                <a:gd name="T5" fmla="*/ 21600 h 43200"/>
              </a:gdLst>
              <a:ahLst/>
              <a:cxnLst>
                <a:cxn ang="0">
                  <a:pos x="T0" y="T1"/>
                </a:cxn>
                <a:cxn ang="0">
                  <a:pos x="T2" y="T3"/>
                </a:cxn>
                <a:cxn ang="0">
                  <a:pos x="T4" y="T5"/>
                </a:cxn>
              </a:cxnLst>
              <a:rect l="0" t="0" r="r" b="b"/>
              <a:pathLst>
                <a:path w="43200" h="43200" fill="none" extrusionOk="0">
                  <a:moveTo>
                    <a:pt x="43196" y="21960"/>
                  </a:moveTo>
                  <a:cubicBezTo>
                    <a:pt x="42999" y="33747"/>
                    <a:pt x="33388" y="43199"/>
                    <a:pt x="21600" y="43200"/>
                  </a:cubicBezTo>
                  <a:cubicBezTo>
                    <a:pt x="9670" y="43200"/>
                    <a:pt x="0" y="33529"/>
                    <a:pt x="0" y="21600"/>
                  </a:cubicBezTo>
                  <a:cubicBezTo>
                    <a:pt x="0" y="9670"/>
                    <a:pt x="9670" y="0"/>
                    <a:pt x="21600" y="0"/>
                  </a:cubicBezTo>
                  <a:cubicBezTo>
                    <a:pt x="33529" y="-1"/>
                    <a:pt x="43199" y="9670"/>
                    <a:pt x="43200" y="21599"/>
                  </a:cubicBezTo>
                </a:path>
                <a:path w="43200" h="43200" stroke="0" extrusionOk="0">
                  <a:moveTo>
                    <a:pt x="43196" y="21960"/>
                  </a:moveTo>
                  <a:cubicBezTo>
                    <a:pt x="42999" y="33747"/>
                    <a:pt x="33388" y="43199"/>
                    <a:pt x="21600" y="43200"/>
                  </a:cubicBezTo>
                  <a:cubicBezTo>
                    <a:pt x="9670" y="43200"/>
                    <a:pt x="0" y="33529"/>
                    <a:pt x="0" y="21600"/>
                  </a:cubicBezTo>
                  <a:cubicBezTo>
                    <a:pt x="0" y="9670"/>
                    <a:pt x="9670" y="0"/>
                    <a:pt x="21600" y="0"/>
                  </a:cubicBezTo>
                  <a:cubicBezTo>
                    <a:pt x="33529" y="-1"/>
                    <a:pt x="43199" y="9670"/>
                    <a:pt x="43200" y="21599"/>
                  </a:cubicBezTo>
                  <a:lnTo>
                    <a:pt x="21600" y="2160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754" name="Text Box 34"/>
            <p:cNvSpPr txBox="1">
              <a:spLocks noChangeArrowheads="1"/>
            </p:cNvSpPr>
            <p:nvPr/>
          </p:nvSpPr>
          <p:spPr bwMode="auto">
            <a:xfrm>
              <a:off x="3030" y="2493"/>
              <a:ext cx="22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latin typeface="Times New Roman" pitchFamily="18" charset="0"/>
                  <a:cs typeface="Times New Roman" pitchFamily="18" charset="0"/>
                </a:rPr>
                <a:t>o</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58722">
                                            <p:txEl>
                                              <p:pRg st="0" end="0"/>
                                            </p:txEl>
                                          </p:spTgt>
                                        </p:tgtEl>
                                        <p:attrNameLst>
                                          <p:attrName>style.visibility</p:attrName>
                                        </p:attrNameLst>
                                      </p:cBhvr>
                                      <p:to>
                                        <p:strVal val="visible"/>
                                      </p:to>
                                    </p:set>
                                    <p:animEffect transition="in" filter="checkerboard(across)">
                                      <p:cBhvr>
                                        <p:cTn id="7" dur="500"/>
                                        <p:tgtEl>
                                          <p:spTgt spid="158722">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158722">
                                            <p:txEl>
                                              <p:pRg st="1" end="1"/>
                                            </p:txEl>
                                          </p:spTgt>
                                        </p:tgtEl>
                                        <p:attrNameLst>
                                          <p:attrName>style.visibility</p:attrName>
                                        </p:attrNameLst>
                                      </p:cBhvr>
                                      <p:to>
                                        <p:strVal val="visible"/>
                                      </p:to>
                                    </p:set>
                                    <p:animEffect transition="in" filter="checkerboard(across)">
                                      <p:cBhvr>
                                        <p:cTn id="12" dur="500"/>
                                        <p:tgtEl>
                                          <p:spTgt spid="158722">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158742"/>
                                        </p:tgtEl>
                                        <p:attrNameLst>
                                          <p:attrName>style.visibility</p:attrName>
                                        </p:attrNameLst>
                                      </p:cBhvr>
                                      <p:to>
                                        <p:strVal val="visible"/>
                                      </p:to>
                                    </p:set>
                                    <p:animEffect transition="in" filter="wheel(4)">
                                      <p:cBhvr>
                                        <p:cTn id="17" dur="2000"/>
                                        <p:tgtEl>
                                          <p:spTgt spid="15874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grpId="0" nodeType="clickEffect">
                                  <p:stCondLst>
                                    <p:cond delay="0"/>
                                  </p:stCondLst>
                                  <p:childTnLst>
                                    <p:set>
                                      <p:cBhvr>
                                        <p:cTn id="21" dur="1" fill="hold">
                                          <p:stCondLst>
                                            <p:cond delay="0"/>
                                          </p:stCondLst>
                                        </p:cTn>
                                        <p:tgtEl>
                                          <p:spTgt spid="158724"/>
                                        </p:tgtEl>
                                        <p:attrNameLst>
                                          <p:attrName>style.visibility</p:attrName>
                                        </p:attrNameLst>
                                      </p:cBhvr>
                                      <p:to>
                                        <p:strVal val="visible"/>
                                      </p:to>
                                    </p:set>
                                    <p:animEffect transition="in" filter="wheel(4)">
                                      <p:cBhvr>
                                        <p:cTn id="22" dur="2000"/>
                                        <p:tgtEl>
                                          <p:spTgt spid="158724"/>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158730"/>
                                        </p:tgtEl>
                                        <p:attrNameLst>
                                          <p:attrName>style.visibility</p:attrName>
                                        </p:attrNameLst>
                                      </p:cBhvr>
                                      <p:to>
                                        <p:strVal val="visible"/>
                                      </p:to>
                                    </p:set>
                                    <p:animEffect transition="in" filter="wheel(4)">
                                      <p:cBhvr>
                                        <p:cTn id="27" dur="2000"/>
                                        <p:tgtEl>
                                          <p:spTgt spid="158730"/>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grpId="0" nodeType="clickEffect">
                                  <p:stCondLst>
                                    <p:cond delay="0"/>
                                  </p:stCondLst>
                                  <p:childTnLst>
                                    <p:set>
                                      <p:cBhvr>
                                        <p:cTn id="31" dur="1" fill="hold">
                                          <p:stCondLst>
                                            <p:cond delay="0"/>
                                          </p:stCondLst>
                                        </p:cTn>
                                        <p:tgtEl>
                                          <p:spTgt spid="158723"/>
                                        </p:tgtEl>
                                        <p:attrNameLst>
                                          <p:attrName>style.visibility</p:attrName>
                                        </p:attrNameLst>
                                      </p:cBhvr>
                                      <p:to>
                                        <p:strVal val="visible"/>
                                      </p:to>
                                    </p:set>
                                    <p:animEffect transition="in" filter="wheel(4)">
                                      <p:cBhvr>
                                        <p:cTn id="32" dur="2000"/>
                                        <p:tgtEl>
                                          <p:spTgt spid="158723"/>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158726"/>
                                        </p:tgtEl>
                                        <p:attrNameLst>
                                          <p:attrName>style.visibility</p:attrName>
                                        </p:attrNameLst>
                                      </p:cBhvr>
                                      <p:to>
                                        <p:strVal val="visible"/>
                                      </p:to>
                                    </p:set>
                                    <p:animEffect transition="in" filter="wheel(4)">
                                      <p:cBhvr>
                                        <p:cTn id="37" dur="2000"/>
                                        <p:tgtEl>
                                          <p:spTgt spid="158726"/>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grpId="0" nodeType="clickEffect">
                                  <p:stCondLst>
                                    <p:cond delay="0"/>
                                  </p:stCondLst>
                                  <p:childTnLst>
                                    <p:set>
                                      <p:cBhvr>
                                        <p:cTn id="41" dur="1" fill="hold">
                                          <p:stCondLst>
                                            <p:cond delay="0"/>
                                          </p:stCondLst>
                                        </p:cTn>
                                        <p:tgtEl>
                                          <p:spTgt spid="158725"/>
                                        </p:tgtEl>
                                        <p:attrNameLst>
                                          <p:attrName>style.visibility</p:attrName>
                                        </p:attrNameLst>
                                      </p:cBhvr>
                                      <p:to>
                                        <p:strVal val="visible"/>
                                      </p:to>
                                    </p:set>
                                    <p:animEffect transition="in" filter="wheel(4)">
                                      <p:cBhvr>
                                        <p:cTn id="42" dur="2000"/>
                                        <p:tgtEl>
                                          <p:spTgt spid="158725"/>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nodeType="clickEffect">
                                  <p:stCondLst>
                                    <p:cond delay="0"/>
                                  </p:stCondLst>
                                  <p:childTnLst>
                                    <p:set>
                                      <p:cBhvr>
                                        <p:cTn id="46" dur="1" fill="hold">
                                          <p:stCondLst>
                                            <p:cond delay="0"/>
                                          </p:stCondLst>
                                        </p:cTn>
                                        <p:tgtEl>
                                          <p:spTgt spid="158738"/>
                                        </p:tgtEl>
                                        <p:attrNameLst>
                                          <p:attrName>style.visibility</p:attrName>
                                        </p:attrNameLst>
                                      </p:cBhvr>
                                      <p:to>
                                        <p:strVal val="visible"/>
                                      </p:to>
                                    </p:set>
                                    <p:animEffect transition="in" filter="wheel(4)">
                                      <p:cBhvr>
                                        <p:cTn id="47" dur="2000"/>
                                        <p:tgtEl>
                                          <p:spTgt spid="158738"/>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1" presetClass="entr" presetSubtype="4" fill="hold" nodeType="clickEffect">
                                  <p:stCondLst>
                                    <p:cond delay="0"/>
                                  </p:stCondLst>
                                  <p:childTnLst>
                                    <p:set>
                                      <p:cBhvr>
                                        <p:cTn id="51" dur="1" fill="hold">
                                          <p:stCondLst>
                                            <p:cond delay="0"/>
                                          </p:stCondLst>
                                        </p:cTn>
                                        <p:tgtEl>
                                          <p:spTgt spid="158749"/>
                                        </p:tgtEl>
                                        <p:attrNameLst>
                                          <p:attrName>style.visibility</p:attrName>
                                        </p:attrNameLst>
                                      </p:cBhvr>
                                      <p:to>
                                        <p:strVal val="visible"/>
                                      </p:to>
                                    </p:set>
                                    <p:animEffect transition="in" filter="wheel(4)">
                                      <p:cBhvr>
                                        <p:cTn id="52" dur="2000"/>
                                        <p:tgtEl>
                                          <p:spTgt spid="158749"/>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1" presetClass="entr" presetSubtype="4" fill="hold" nodeType="clickEffect">
                                  <p:stCondLst>
                                    <p:cond delay="0"/>
                                  </p:stCondLst>
                                  <p:childTnLst>
                                    <p:set>
                                      <p:cBhvr>
                                        <p:cTn id="56" dur="1" fill="hold">
                                          <p:stCondLst>
                                            <p:cond delay="0"/>
                                          </p:stCondLst>
                                        </p:cTn>
                                        <p:tgtEl>
                                          <p:spTgt spid="158734"/>
                                        </p:tgtEl>
                                        <p:attrNameLst>
                                          <p:attrName>style.visibility</p:attrName>
                                        </p:attrNameLst>
                                      </p:cBhvr>
                                      <p:to>
                                        <p:strVal val="visible"/>
                                      </p:to>
                                    </p:set>
                                    <p:animEffect transition="in" filter="wheel(4)">
                                      <p:cBhvr>
                                        <p:cTn id="57" dur="2000"/>
                                        <p:tgtEl>
                                          <p:spTgt spid="1587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8722" grpId="0" build="p" autoUpdateAnimBg="0"/>
      <p:bldP spid="158723" grpId="0" animBg="1"/>
      <p:bldP spid="158724" grpId="0" animBg="1"/>
      <p:bldP spid="158725" grpId="0" animBg="1"/>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746" name="Text Box 2"/>
          <p:cNvSpPr txBox="1">
            <a:spLocks noChangeArrowheads="1"/>
          </p:cNvSpPr>
          <p:nvPr/>
        </p:nvSpPr>
        <p:spPr bwMode="auto">
          <a:xfrm>
            <a:off x="3857625" y="3886200"/>
            <a:ext cx="765175" cy="83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2800"/>
          </a:p>
        </p:txBody>
      </p:sp>
      <p:sp>
        <p:nvSpPr>
          <p:cNvPr id="159747" name="Line 3"/>
          <p:cNvSpPr>
            <a:spLocks noChangeShapeType="1"/>
          </p:cNvSpPr>
          <p:nvPr/>
        </p:nvSpPr>
        <p:spPr bwMode="auto">
          <a:xfrm rot="21320646" flipV="1">
            <a:off x="6481763" y="-3200400"/>
            <a:ext cx="379412" cy="9779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9748" name="Line 4"/>
          <p:cNvSpPr>
            <a:spLocks noChangeShapeType="1"/>
          </p:cNvSpPr>
          <p:nvPr/>
        </p:nvSpPr>
        <p:spPr bwMode="auto">
          <a:xfrm rot="21320646" flipV="1">
            <a:off x="6469063" y="-2743200"/>
            <a:ext cx="376237" cy="9763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9749" name="Line 5"/>
          <p:cNvSpPr>
            <a:spLocks noChangeShapeType="1"/>
          </p:cNvSpPr>
          <p:nvPr/>
        </p:nvSpPr>
        <p:spPr bwMode="auto">
          <a:xfrm>
            <a:off x="1893888" y="2060575"/>
            <a:ext cx="0" cy="14319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9750" name="Line 6"/>
          <p:cNvSpPr>
            <a:spLocks noChangeShapeType="1"/>
          </p:cNvSpPr>
          <p:nvPr/>
        </p:nvSpPr>
        <p:spPr bwMode="auto">
          <a:xfrm>
            <a:off x="4025900" y="1962150"/>
            <a:ext cx="0" cy="15906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9751" name="Line 7"/>
          <p:cNvSpPr>
            <a:spLocks noChangeShapeType="1"/>
          </p:cNvSpPr>
          <p:nvPr/>
        </p:nvSpPr>
        <p:spPr bwMode="auto">
          <a:xfrm>
            <a:off x="762000" y="1914525"/>
            <a:ext cx="0" cy="22939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9752" name="Line 8"/>
          <p:cNvSpPr>
            <a:spLocks noChangeShapeType="1"/>
          </p:cNvSpPr>
          <p:nvPr/>
        </p:nvSpPr>
        <p:spPr bwMode="auto">
          <a:xfrm>
            <a:off x="4849813" y="1962150"/>
            <a:ext cx="0" cy="23082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159753" name="Group 9"/>
          <p:cNvGrpSpPr>
            <a:grpSpLocks/>
          </p:cNvGrpSpPr>
          <p:nvPr/>
        </p:nvGrpSpPr>
        <p:grpSpPr bwMode="auto">
          <a:xfrm>
            <a:off x="1893888" y="2938463"/>
            <a:ext cx="1471612" cy="952500"/>
            <a:chOff x="3447" y="1875"/>
            <a:chExt cx="927" cy="600"/>
          </a:xfrm>
        </p:grpSpPr>
        <p:sp>
          <p:nvSpPr>
            <p:cNvPr id="159754" name="Line 10"/>
            <p:cNvSpPr>
              <a:spLocks noChangeShapeType="1"/>
            </p:cNvSpPr>
            <p:nvPr/>
          </p:nvSpPr>
          <p:spPr bwMode="auto">
            <a:xfrm>
              <a:off x="3447" y="2202"/>
              <a:ext cx="927"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59755" name="Text Box 11"/>
            <p:cNvSpPr txBox="1">
              <a:spLocks noChangeArrowheads="1"/>
            </p:cNvSpPr>
            <p:nvPr/>
          </p:nvSpPr>
          <p:spPr bwMode="auto">
            <a:xfrm>
              <a:off x="3751" y="1875"/>
              <a:ext cx="408" cy="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3399"/>
                  </a:solidFill>
                </a:rPr>
                <a:t> σ</a:t>
              </a:r>
              <a:r>
                <a:rPr lang="en-US" sz="2800" baseline="-25000">
                  <a:solidFill>
                    <a:srgbClr val="003399"/>
                  </a:solidFill>
                </a:rPr>
                <a:t>3</a:t>
              </a:r>
              <a:endParaRPr lang="en-US" sz="2800">
                <a:solidFill>
                  <a:srgbClr val="003399"/>
                </a:solidFill>
              </a:endParaRPr>
            </a:p>
          </p:txBody>
        </p:sp>
      </p:grpSp>
      <p:grpSp>
        <p:nvGrpSpPr>
          <p:cNvPr id="159756" name="Group 12"/>
          <p:cNvGrpSpPr>
            <a:grpSpLocks/>
          </p:cNvGrpSpPr>
          <p:nvPr/>
        </p:nvGrpSpPr>
        <p:grpSpPr bwMode="auto">
          <a:xfrm>
            <a:off x="3376613" y="2936875"/>
            <a:ext cx="649287" cy="587375"/>
            <a:chOff x="4381" y="3386"/>
            <a:chExt cx="409" cy="370"/>
          </a:xfrm>
        </p:grpSpPr>
        <p:sp>
          <p:nvSpPr>
            <p:cNvPr id="159757" name="Text Box 13"/>
            <p:cNvSpPr txBox="1">
              <a:spLocks noChangeArrowheads="1"/>
            </p:cNvSpPr>
            <p:nvPr/>
          </p:nvSpPr>
          <p:spPr bwMode="auto">
            <a:xfrm>
              <a:off x="4381" y="3386"/>
              <a:ext cx="408"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3399"/>
                  </a:solidFill>
                </a:rPr>
                <a:t> σ</a:t>
              </a:r>
              <a:r>
                <a:rPr lang="en-US" sz="2800" baseline="-25000">
                  <a:solidFill>
                    <a:srgbClr val="003399"/>
                  </a:solidFill>
                </a:rPr>
                <a:t>1</a:t>
              </a:r>
              <a:endParaRPr lang="en-US" sz="2800">
                <a:solidFill>
                  <a:srgbClr val="003399"/>
                </a:solidFill>
              </a:endParaRPr>
            </a:p>
          </p:txBody>
        </p:sp>
        <p:sp>
          <p:nvSpPr>
            <p:cNvPr id="159758" name="Line 14"/>
            <p:cNvSpPr>
              <a:spLocks noChangeShapeType="1"/>
            </p:cNvSpPr>
            <p:nvPr/>
          </p:nvSpPr>
          <p:spPr bwMode="auto">
            <a:xfrm>
              <a:off x="4382" y="3714"/>
              <a:ext cx="408"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grpSp>
      <p:grpSp>
        <p:nvGrpSpPr>
          <p:cNvPr id="159759" name="Group 15"/>
          <p:cNvGrpSpPr>
            <a:grpSpLocks/>
          </p:cNvGrpSpPr>
          <p:nvPr/>
        </p:nvGrpSpPr>
        <p:grpSpPr bwMode="auto">
          <a:xfrm>
            <a:off x="3378200" y="3621088"/>
            <a:ext cx="1471613" cy="571500"/>
            <a:chOff x="3813" y="2281"/>
            <a:chExt cx="927" cy="360"/>
          </a:xfrm>
        </p:grpSpPr>
        <p:sp>
          <p:nvSpPr>
            <p:cNvPr id="159760" name="Line 16"/>
            <p:cNvSpPr>
              <a:spLocks noChangeShapeType="1"/>
            </p:cNvSpPr>
            <p:nvPr/>
          </p:nvSpPr>
          <p:spPr bwMode="auto">
            <a:xfrm>
              <a:off x="3813" y="2621"/>
              <a:ext cx="927"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59761" name="Text Box 17"/>
            <p:cNvSpPr txBox="1">
              <a:spLocks noChangeArrowheads="1"/>
            </p:cNvSpPr>
            <p:nvPr/>
          </p:nvSpPr>
          <p:spPr bwMode="auto">
            <a:xfrm>
              <a:off x="4002" y="2281"/>
              <a:ext cx="661"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336600"/>
                  </a:solidFill>
                </a:rPr>
                <a:t> [σ]</a:t>
              </a:r>
              <a:r>
                <a:rPr lang="en-US" sz="2800" baseline="-25000">
                  <a:solidFill>
                    <a:srgbClr val="336600"/>
                  </a:solidFill>
                </a:rPr>
                <a:t>k</a:t>
              </a:r>
              <a:endParaRPr lang="en-US" sz="2800">
                <a:solidFill>
                  <a:srgbClr val="336600"/>
                </a:solidFill>
              </a:endParaRPr>
            </a:p>
          </p:txBody>
        </p:sp>
      </p:grpSp>
      <p:grpSp>
        <p:nvGrpSpPr>
          <p:cNvPr id="159762" name="Group 18"/>
          <p:cNvGrpSpPr>
            <a:grpSpLocks/>
          </p:cNvGrpSpPr>
          <p:nvPr/>
        </p:nvGrpSpPr>
        <p:grpSpPr bwMode="auto">
          <a:xfrm>
            <a:off x="785813" y="3589338"/>
            <a:ext cx="2590800" cy="639762"/>
            <a:chOff x="2749" y="3754"/>
            <a:chExt cx="1632" cy="403"/>
          </a:xfrm>
        </p:grpSpPr>
        <p:sp>
          <p:nvSpPr>
            <p:cNvPr id="159763" name="Line 19"/>
            <p:cNvSpPr>
              <a:spLocks noChangeShapeType="1"/>
            </p:cNvSpPr>
            <p:nvPr/>
          </p:nvSpPr>
          <p:spPr bwMode="auto">
            <a:xfrm>
              <a:off x="2749" y="4109"/>
              <a:ext cx="1632"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59764" name="Text Box 20"/>
            <p:cNvSpPr txBox="1">
              <a:spLocks noChangeArrowheads="1"/>
            </p:cNvSpPr>
            <p:nvPr/>
          </p:nvSpPr>
          <p:spPr bwMode="auto">
            <a:xfrm>
              <a:off x="3160" y="3754"/>
              <a:ext cx="885" cy="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 -[σ]</a:t>
              </a:r>
              <a:r>
                <a:rPr lang="en-US" sz="2800" baseline="-25000">
                  <a:solidFill>
                    <a:srgbClr val="FF0000"/>
                  </a:solidFill>
                </a:rPr>
                <a:t>n</a:t>
              </a:r>
              <a:endParaRPr lang="en-US" sz="2800">
                <a:solidFill>
                  <a:srgbClr val="FF0000"/>
                </a:solidFill>
              </a:endParaRPr>
            </a:p>
          </p:txBody>
        </p:sp>
      </p:grpSp>
      <p:sp>
        <p:nvSpPr>
          <p:cNvPr id="159765" name="Text Box 21"/>
          <p:cNvSpPr txBox="1">
            <a:spLocks noChangeArrowheads="1"/>
          </p:cNvSpPr>
          <p:nvPr/>
        </p:nvSpPr>
        <p:spPr bwMode="auto">
          <a:xfrm>
            <a:off x="2735263" y="1924050"/>
            <a:ext cx="484187"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3399"/>
                </a:solidFill>
                <a:latin typeface="Times New Roman" pitchFamily="18" charset="0"/>
                <a:cs typeface="Times New Roman" pitchFamily="18" charset="0"/>
              </a:rPr>
              <a:t>F</a:t>
            </a:r>
          </a:p>
        </p:txBody>
      </p:sp>
      <p:sp>
        <p:nvSpPr>
          <p:cNvPr id="159766" name="Text Box 22"/>
          <p:cNvSpPr txBox="1">
            <a:spLocks noChangeArrowheads="1"/>
          </p:cNvSpPr>
          <p:nvPr/>
        </p:nvSpPr>
        <p:spPr bwMode="auto">
          <a:xfrm>
            <a:off x="4052888" y="1885950"/>
            <a:ext cx="727075"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336600"/>
                </a:solidFill>
              </a:rPr>
              <a:t>C</a:t>
            </a:r>
            <a:r>
              <a:rPr lang="en-US" sz="2800" baseline="-25000">
                <a:solidFill>
                  <a:srgbClr val="336600"/>
                </a:solidFill>
              </a:rPr>
              <a:t>1</a:t>
            </a:r>
            <a:endParaRPr lang="en-US" sz="2800">
              <a:solidFill>
                <a:srgbClr val="336600"/>
              </a:solidFill>
            </a:endParaRPr>
          </a:p>
        </p:txBody>
      </p:sp>
      <p:sp>
        <p:nvSpPr>
          <p:cNvPr id="159767" name="Arc 23"/>
          <p:cNvSpPr>
            <a:spLocks/>
          </p:cNvSpPr>
          <p:nvPr/>
        </p:nvSpPr>
        <p:spPr bwMode="auto">
          <a:xfrm>
            <a:off x="765175" y="685800"/>
            <a:ext cx="2590800" cy="2544763"/>
          </a:xfrm>
          <a:custGeom>
            <a:avLst/>
            <a:gdLst>
              <a:gd name="G0" fmla="+- 21600 0 0"/>
              <a:gd name="G1" fmla="+- 21600 0 0"/>
              <a:gd name="G2" fmla="+- 21600 0 0"/>
              <a:gd name="T0" fmla="*/ 43200 w 43200"/>
              <a:gd name="T1" fmla="*/ 21600 h 43200"/>
              <a:gd name="T2" fmla="*/ 43200 w 43200"/>
              <a:gd name="T3" fmla="*/ 21600 h 43200"/>
              <a:gd name="T4" fmla="*/ 21600 w 43200"/>
              <a:gd name="T5" fmla="*/ 21600 h 43200"/>
            </a:gdLst>
            <a:ahLst/>
            <a:cxnLst>
              <a:cxn ang="0">
                <a:pos x="T0" y="T1"/>
              </a:cxn>
              <a:cxn ang="0">
                <a:pos x="T2" y="T3"/>
              </a:cxn>
              <a:cxn ang="0">
                <a:pos x="T4" y="T5"/>
              </a:cxn>
            </a:cxnLst>
            <a:rect l="0" t="0" r="r" b="b"/>
            <a:pathLst>
              <a:path w="43200" h="43200" fill="none" extrusionOk="0">
                <a:moveTo>
                  <a:pt x="43200" y="21600"/>
                </a:moveTo>
                <a:cubicBezTo>
                  <a:pt x="43200" y="33529"/>
                  <a:pt x="33529" y="43200"/>
                  <a:pt x="21600" y="43200"/>
                </a:cubicBezTo>
                <a:cubicBezTo>
                  <a:pt x="9670" y="43200"/>
                  <a:pt x="0" y="33529"/>
                  <a:pt x="0" y="21600"/>
                </a:cubicBezTo>
                <a:cubicBezTo>
                  <a:pt x="0" y="9670"/>
                  <a:pt x="9670" y="0"/>
                  <a:pt x="21600" y="0"/>
                </a:cubicBezTo>
                <a:cubicBezTo>
                  <a:pt x="33529" y="-1"/>
                  <a:pt x="43199" y="9670"/>
                  <a:pt x="43200" y="21599"/>
                </a:cubicBezTo>
              </a:path>
              <a:path w="43200" h="43200" stroke="0" extrusionOk="0">
                <a:moveTo>
                  <a:pt x="43200" y="21600"/>
                </a:moveTo>
                <a:cubicBezTo>
                  <a:pt x="43200" y="33529"/>
                  <a:pt x="33529" y="43200"/>
                  <a:pt x="21600" y="43200"/>
                </a:cubicBezTo>
                <a:cubicBezTo>
                  <a:pt x="9670" y="43200"/>
                  <a:pt x="0" y="33529"/>
                  <a:pt x="0" y="21600"/>
                </a:cubicBezTo>
                <a:cubicBezTo>
                  <a:pt x="0" y="9670"/>
                  <a:pt x="9670" y="0"/>
                  <a:pt x="21600" y="0"/>
                </a:cubicBezTo>
                <a:cubicBezTo>
                  <a:pt x="33529" y="-1"/>
                  <a:pt x="43199" y="9670"/>
                  <a:pt x="43200" y="21599"/>
                </a:cubicBezTo>
                <a:lnTo>
                  <a:pt x="21600" y="21600"/>
                </a:lnTo>
                <a:close/>
              </a:path>
            </a:pathLst>
          </a:custGeom>
          <a:noFill/>
          <a:ln w="28575">
            <a:solidFill>
              <a:srgbClr val="FF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9768" name="Line 24"/>
          <p:cNvSpPr>
            <a:spLocks noChangeShapeType="1"/>
          </p:cNvSpPr>
          <p:nvPr/>
        </p:nvSpPr>
        <p:spPr bwMode="auto">
          <a:xfrm rot="21180000">
            <a:off x="1595438" y="227013"/>
            <a:ext cx="3273425" cy="1430337"/>
          </a:xfrm>
          <a:prstGeom prst="line">
            <a:avLst/>
          </a:prstGeom>
          <a:noFill/>
          <a:ln w="2857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9769" name="Arc 25"/>
          <p:cNvSpPr>
            <a:spLocks/>
          </p:cNvSpPr>
          <p:nvPr/>
        </p:nvSpPr>
        <p:spPr bwMode="auto">
          <a:xfrm>
            <a:off x="3375025" y="1220788"/>
            <a:ext cx="1468438" cy="1443037"/>
          </a:xfrm>
          <a:custGeom>
            <a:avLst/>
            <a:gdLst>
              <a:gd name="G0" fmla="+- 21600 0 0"/>
              <a:gd name="G1" fmla="+- 21600 0 0"/>
              <a:gd name="G2" fmla="+- 21600 0 0"/>
              <a:gd name="T0" fmla="*/ 43199 w 43200"/>
              <a:gd name="T1" fmla="*/ 21751 h 43200"/>
              <a:gd name="T2" fmla="*/ 43200 w 43200"/>
              <a:gd name="T3" fmla="*/ 21600 h 43200"/>
              <a:gd name="T4" fmla="*/ 21600 w 43200"/>
              <a:gd name="T5" fmla="*/ 21600 h 43200"/>
            </a:gdLst>
            <a:ahLst/>
            <a:cxnLst>
              <a:cxn ang="0">
                <a:pos x="T0" y="T1"/>
              </a:cxn>
              <a:cxn ang="0">
                <a:pos x="T2" y="T3"/>
              </a:cxn>
              <a:cxn ang="0">
                <a:pos x="T4" y="T5"/>
              </a:cxn>
            </a:cxnLst>
            <a:rect l="0" t="0" r="r" b="b"/>
            <a:pathLst>
              <a:path w="43200" h="43200" fill="none" extrusionOk="0">
                <a:moveTo>
                  <a:pt x="43199" y="21751"/>
                </a:moveTo>
                <a:cubicBezTo>
                  <a:pt x="43116" y="33621"/>
                  <a:pt x="33470" y="43199"/>
                  <a:pt x="21600" y="43200"/>
                </a:cubicBezTo>
                <a:cubicBezTo>
                  <a:pt x="9670" y="43200"/>
                  <a:pt x="0" y="33529"/>
                  <a:pt x="0" y="21600"/>
                </a:cubicBezTo>
                <a:cubicBezTo>
                  <a:pt x="0" y="9670"/>
                  <a:pt x="9670" y="0"/>
                  <a:pt x="21600" y="0"/>
                </a:cubicBezTo>
                <a:cubicBezTo>
                  <a:pt x="33529" y="-1"/>
                  <a:pt x="43199" y="9670"/>
                  <a:pt x="43200" y="21599"/>
                </a:cubicBezTo>
              </a:path>
              <a:path w="43200" h="43200" stroke="0" extrusionOk="0">
                <a:moveTo>
                  <a:pt x="43199" y="21751"/>
                </a:moveTo>
                <a:cubicBezTo>
                  <a:pt x="43116" y="33621"/>
                  <a:pt x="33470" y="43199"/>
                  <a:pt x="21600" y="43200"/>
                </a:cubicBezTo>
                <a:cubicBezTo>
                  <a:pt x="9670" y="43200"/>
                  <a:pt x="0" y="33529"/>
                  <a:pt x="0" y="21600"/>
                </a:cubicBezTo>
                <a:cubicBezTo>
                  <a:pt x="0" y="9670"/>
                  <a:pt x="9670" y="0"/>
                  <a:pt x="21600" y="0"/>
                </a:cubicBezTo>
                <a:cubicBezTo>
                  <a:pt x="33529" y="-1"/>
                  <a:pt x="43199" y="9670"/>
                  <a:pt x="43200" y="21599"/>
                </a:cubicBezTo>
                <a:lnTo>
                  <a:pt x="21600" y="21600"/>
                </a:lnTo>
                <a:close/>
              </a:path>
            </a:pathLst>
          </a:custGeom>
          <a:noFill/>
          <a:ln w="2857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9770" name="Line 26"/>
          <p:cNvSpPr>
            <a:spLocks noChangeShapeType="1"/>
          </p:cNvSpPr>
          <p:nvPr/>
        </p:nvSpPr>
        <p:spPr bwMode="auto">
          <a:xfrm rot="127151" flipV="1">
            <a:off x="2103438" y="720725"/>
            <a:ext cx="277812" cy="1222375"/>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9771" name="Line 27"/>
          <p:cNvSpPr>
            <a:spLocks noChangeShapeType="1"/>
          </p:cNvSpPr>
          <p:nvPr/>
        </p:nvSpPr>
        <p:spPr bwMode="auto">
          <a:xfrm rot="21028495" flipV="1">
            <a:off x="4030663" y="1295400"/>
            <a:ext cx="325437" cy="638175"/>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9772" name="Arc 28"/>
          <p:cNvSpPr>
            <a:spLocks/>
          </p:cNvSpPr>
          <p:nvPr/>
        </p:nvSpPr>
        <p:spPr bwMode="auto">
          <a:xfrm>
            <a:off x="1897063" y="914400"/>
            <a:ext cx="2133600" cy="2092325"/>
          </a:xfrm>
          <a:custGeom>
            <a:avLst/>
            <a:gdLst>
              <a:gd name="G0" fmla="+- 21600 0 0"/>
              <a:gd name="G1" fmla="+- 21600 0 0"/>
              <a:gd name="G2" fmla="+- 21600 0 0"/>
              <a:gd name="T0" fmla="*/ 43200 w 43200"/>
              <a:gd name="T1" fmla="*/ 21600 h 43200"/>
              <a:gd name="T2" fmla="*/ 43200 w 43200"/>
              <a:gd name="T3" fmla="*/ 21600 h 43200"/>
              <a:gd name="T4" fmla="*/ 21600 w 43200"/>
              <a:gd name="T5" fmla="*/ 21600 h 43200"/>
            </a:gdLst>
            <a:ahLst/>
            <a:cxnLst>
              <a:cxn ang="0">
                <a:pos x="T0" y="T1"/>
              </a:cxn>
              <a:cxn ang="0">
                <a:pos x="T2" y="T3"/>
              </a:cxn>
              <a:cxn ang="0">
                <a:pos x="T4" y="T5"/>
              </a:cxn>
            </a:cxnLst>
            <a:rect l="0" t="0" r="r" b="b"/>
            <a:pathLst>
              <a:path w="43200" h="43200" fill="none" extrusionOk="0">
                <a:moveTo>
                  <a:pt x="43200" y="21600"/>
                </a:moveTo>
                <a:cubicBezTo>
                  <a:pt x="43200" y="33529"/>
                  <a:pt x="33529" y="43200"/>
                  <a:pt x="21600" y="43200"/>
                </a:cubicBezTo>
                <a:cubicBezTo>
                  <a:pt x="9670" y="43200"/>
                  <a:pt x="0" y="33529"/>
                  <a:pt x="0" y="21600"/>
                </a:cubicBezTo>
                <a:cubicBezTo>
                  <a:pt x="0" y="9670"/>
                  <a:pt x="9670" y="0"/>
                  <a:pt x="21600" y="0"/>
                </a:cubicBezTo>
                <a:cubicBezTo>
                  <a:pt x="33529" y="-1"/>
                  <a:pt x="43199" y="9670"/>
                  <a:pt x="43200" y="21599"/>
                </a:cubicBezTo>
              </a:path>
              <a:path w="43200" h="43200" stroke="0" extrusionOk="0">
                <a:moveTo>
                  <a:pt x="43200" y="21600"/>
                </a:moveTo>
                <a:cubicBezTo>
                  <a:pt x="43200" y="33529"/>
                  <a:pt x="33529" y="43200"/>
                  <a:pt x="21600" y="43200"/>
                </a:cubicBezTo>
                <a:cubicBezTo>
                  <a:pt x="9670" y="43200"/>
                  <a:pt x="0" y="33529"/>
                  <a:pt x="0" y="21600"/>
                </a:cubicBezTo>
                <a:cubicBezTo>
                  <a:pt x="0" y="9670"/>
                  <a:pt x="9670" y="0"/>
                  <a:pt x="21600" y="0"/>
                </a:cubicBezTo>
                <a:cubicBezTo>
                  <a:pt x="33529" y="-1"/>
                  <a:pt x="43199" y="9670"/>
                  <a:pt x="43200" y="21599"/>
                </a:cubicBezTo>
                <a:lnTo>
                  <a:pt x="21600" y="21600"/>
                </a:lnTo>
                <a:close/>
              </a:path>
            </a:pathLst>
          </a:custGeom>
          <a:noFill/>
          <a:ln w="28575">
            <a:solidFill>
              <a:srgbClr val="0000FF"/>
            </a:solidFill>
            <a:prstDash val="dash"/>
            <a:round/>
            <a:headEnd/>
            <a:tailEnd/>
          </a:ln>
          <a:extLst>
            <a:ext uri="{909E8E84-426E-40DD-AFC4-6F175D3DCCD1}">
              <a14:hiddenFill xmlns:a14="http://schemas.microsoft.com/office/drawing/2010/main">
                <a:solidFill>
                  <a:srgbClr val="FFFFFF"/>
                </a:solidFill>
              </a14:hiddenFill>
            </a:ext>
          </a:extLst>
        </p:spPr>
        <p:txBody>
          <a:bodyPr/>
          <a:lstStyle/>
          <a:p>
            <a:pPr algn="l"/>
            <a:endParaRPr lang="en-US">
              <a:latin typeface="Times New Roman" pitchFamily="18" charset="0"/>
              <a:cs typeface="Times New Roman" pitchFamily="18" charset="0"/>
            </a:endParaRPr>
          </a:p>
        </p:txBody>
      </p:sp>
      <p:sp>
        <p:nvSpPr>
          <p:cNvPr id="159773" name="Line 29"/>
          <p:cNvSpPr>
            <a:spLocks noChangeShapeType="1"/>
          </p:cNvSpPr>
          <p:nvPr/>
        </p:nvSpPr>
        <p:spPr bwMode="auto">
          <a:xfrm flipH="1">
            <a:off x="2255838" y="1257300"/>
            <a:ext cx="2105025" cy="0"/>
          </a:xfrm>
          <a:prstGeom prst="line">
            <a:avLst/>
          </a:prstGeom>
          <a:noFill/>
          <a:ln w="9525">
            <a:solidFill>
              <a:srgbClr val="FF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9774" name="Line 30"/>
          <p:cNvSpPr>
            <a:spLocks noChangeShapeType="1"/>
          </p:cNvSpPr>
          <p:nvPr/>
        </p:nvSpPr>
        <p:spPr bwMode="auto">
          <a:xfrm rot="21320646" flipV="1">
            <a:off x="2890838" y="947738"/>
            <a:ext cx="376237" cy="976312"/>
          </a:xfrm>
          <a:prstGeom prst="line">
            <a:avLst/>
          </a:prstGeom>
          <a:noFill/>
          <a:ln w="9525">
            <a:solidFill>
              <a:srgbClr val="0033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9775" name="Text Box 31"/>
          <p:cNvSpPr txBox="1">
            <a:spLocks noChangeArrowheads="1"/>
          </p:cNvSpPr>
          <p:nvPr/>
        </p:nvSpPr>
        <p:spPr bwMode="auto">
          <a:xfrm>
            <a:off x="2160588" y="1200150"/>
            <a:ext cx="485775"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C</a:t>
            </a:r>
          </a:p>
        </p:txBody>
      </p:sp>
      <p:sp>
        <p:nvSpPr>
          <p:cNvPr id="159776" name="Text Box 32"/>
          <p:cNvSpPr txBox="1">
            <a:spLocks noChangeArrowheads="1"/>
          </p:cNvSpPr>
          <p:nvPr/>
        </p:nvSpPr>
        <p:spPr bwMode="auto">
          <a:xfrm>
            <a:off x="2252663" y="244475"/>
            <a:ext cx="484187" cy="479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B</a:t>
            </a:r>
          </a:p>
        </p:txBody>
      </p:sp>
      <p:sp>
        <p:nvSpPr>
          <p:cNvPr id="159777" name="Text Box 33"/>
          <p:cNvSpPr txBox="1">
            <a:spLocks noChangeArrowheads="1"/>
          </p:cNvSpPr>
          <p:nvPr/>
        </p:nvSpPr>
        <p:spPr bwMode="auto">
          <a:xfrm>
            <a:off x="3013075" y="474663"/>
            <a:ext cx="485775" cy="477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3399"/>
                </a:solidFill>
              </a:rPr>
              <a:t>D</a:t>
            </a:r>
          </a:p>
        </p:txBody>
      </p:sp>
      <p:sp>
        <p:nvSpPr>
          <p:cNvPr id="159778" name="Text Box 34"/>
          <p:cNvSpPr txBox="1">
            <a:spLocks noChangeArrowheads="1"/>
          </p:cNvSpPr>
          <p:nvPr/>
        </p:nvSpPr>
        <p:spPr bwMode="auto">
          <a:xfrm>
            <a:off x="4240213" y="742950"/>
            <a:ext cx="485775"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6600"/>
                </a:solidFill>
              </a:rPr>
              <a:t>A</a:t>
            </a:r>
          </a:p>
        </p:txBody>
      </p:sp>
      <p:sp>
        <p:nvSpPr>
          <p:cNvPr id="159779" name="Text Box 35"/>
          <p:cNvSpPr txBox="1">
            <a:spLocks noChangeArrowheads="1"/>
          </p:cNvSpPr>
          <p:nvPr/>
        </p:nvSpPr>
        <p:spPr bwMode="auto">
          <a:xfrm>
            <a:off x="2697163" y="1155700"/>
            <a:ext cx="484187"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E</a:t>
            </a:r>
          </a:p>
        </p:txBody>
      </p:sp>
      <p:grpSp>
        <p:nvGrpSpPr>
          <p:cNvPr id="159780" name="Group 36"/>
          <p:cNvGrpSpPr>
            <a:grpSpLocks/>
          </p:cNvGrpSpPr>
          <p:nvPr/>
        </p:nvGrpSpPr>
        <p:grpSpPr bwMode="auto">
          <a:xfrm>
            <a:off x="457200" y="0"/>
            <a:ext cx="5181600" cy="4233863"/>
            <a:chOff x="2544" y="0"/>
            <a:chExt cx="3264" cy="2667"/>
          </a:xfrm>
        </p:grpSpPr>
        <p:sp>
          <p:nvSpPr>
            <p:cNvPr id="159781" name="Line 37"/>
            <p:cNvSpPr>
              <a:spLocks noChangeShapeType="1"/>
            </p:cNvSpPr>
            <p:nvPr/>
          </p:nvSpPr>
          <p:spPr bwMode="auto">
            <a:xfrm>
              <a:off x="2544" y="1228"/>
              <a:ext cx="3104"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59782" name="Line 38"/>
            <p:cNvSpPr>
              <a:spLocks noChangeShapeType="1"/>
            </p:cNvSpPr>
            <p:nvPr/>
          </p:nvSpPr>
          <p:spPr bwMode="auto">
            <a:xfrm>
              <a:off x="3566" y="1126"/>
              <a:ext cx="0" cy="184"/>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59783" name="Line 39"/>
            <p:cNvSpPr>
              <a:spLocks noChangeShapeType="1"/>
            </p:cNvSpPr>
            <p:nvPr/>
          </p:nvSpPr>
          <p:spPr bwMode="auto">
            <a:xfrm>
              <a:off x="4849" y="1152"/>
              <a:ext cx="0" cy="158"/>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59784" name="AutoShape 40"/>
            <p:cNvSpPr>
              <a:spLocks noChangeArrowheads="1"/>
            </p:cNvSpPr>
            <p:nvPr/>
          </p:nvSpPr>
          <p:spPr bwMode="auto">
            <a:xfrm>
              <a:off x="3549" y="1218"/>
              <a:ext cx="31" cy="32"/>
            </a:xfrm>
            <a:prstGeom prst="flowChartConnector">
              <a:avLst/>
            </a:prstGeom>
            <a:solidFill>
              <a:srgbClr val="000000"/>
            </a:solidFill>
            <a:ln w="9525">
              <a:solidFill>
                <a:srgbClr val="000000"/>
              </a:solidFill>
              <a:round/>
              <a:headEnd/>
              <a:tailEnd/>
            </a:ln>
          </p:spPr>
          <p:txBody>
            <a:bodyPr/>
            <a:lstStyle/>
            <a:p>
              <a:endParaRPr lang="en-US"/>
            </a:p>
          </p:txBody>
        </p:sp>
        <p:sp>
          <p:nvSpPr>
            <p:cNvPr id="159785" name="AutoShape 41"/>
            <p:cNvSpPr>
              <a:spLocks noChangeArrowheads="1"/>
            </p:cNvSpPr>
            <p:nvPr/>
          </p:nvSpPr>
          <p:spPr bwMode="auto">
            <a:xfrm>
              <a:off x="4832" y="1218"/>
              <a:ext cx="34" cy="32"/>
            </a:xfrm>
            <a:prstGeom prst="flowChartConnector">
              <a:avLst/>
            </a:prstGeom>
            <a:solidFill>
              <a:srgbClr val="000000"/>
            </a:solidFill>
            <a:ln w="9525">
              <a:solidFill>
                <a:srgbClr val="000000"/>
              </a:solidFill>
              <a:round/>
              <a:headEnd/>
              <a:tailEnd/>
            </a:ln>
          </p:spPr>
          <p:txBody>
            <a:bodyPr/>
            <a:lstStyle/>
            <a:p>
              <a:endParaRPr lang="en-US"/>
            </a:p>
          </p:txBody>
        </p:sp>
        <p:sp>
          <p:nvSpPr>
            <p:cNvPr id="159786" name="Line 42"/>
            <p:cNvSpPr>
              <a:spLocks noChangeShapeType="1"/>
            </p:cNvSpPr>
            <p:nvPr/>
          </p:nvSpPr>
          <p:spPr bwMode="auto">
            <a:xfrm>
              <a:off x="4110" y="1151"/>
              <a:ext cx="0" cy="175"/>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59787" name="AutoShape 43"/>
            <p:cNvSpPr>
              <a:spLocks noChangeArrowheads="1"/>
            </p:cNvSpPr>
            <p:nvPr/>
          </p:nvSpPr>
          <p:spPr bwMode="auto">
            <a:xfrm>
              <a:off x="4093" y="1227"/>
              <a:ext cx="32" cy="31"/>
            </a:xfrm>
            <a:prstGeom prst="flowChartConnector">
              <a:avLst/>
            </a:prstGeom>
            <a:solidFill>
              <a:srgbClr val="000000"/>
            </a:solidFill>
            <a:ln w="9525">
              <a:solidFill>
                <a:srgbClr val="000000"/>
              </a:solidFill>
              <a:round/>
              <a:headEnd/>
              <a:tailEnd/>
            </a:ln>
          </p:spPr>
          <p:txBody>
            <a:bodyPr/>
            <a:lstStyle/>
            <a:p>
              <a:endParaRPr lang="en-US"/>
            </a:p>
          </p:txBody>
        </p:sp>
        <p:sp>
          <p:nvSpPr>
            <p:cNvPr id="159788" name="Text Box 44"/>
            <p:cNvSpPr txBox="1">
              <a:spLocks noChangeArrowheads="1"/>
            </p:cNvSpPr>
            <p:nvPr/>
          </p:nvSpPr>
          <p:spPr bwMode="auto">
            <a:xfrm>
              <a:off x="4110" y="1175"/>
              <a:ext cx="306" cy="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O</a:t>
              </a:r>
            </a:p>
          </p:txBody>
        </p:sp>
        <p:sp>
          <p:nvSpPr>
            <p:cNvPr id="159789" name="Line 45"/>
            <p:cNvSpPr>
              <a:spLocks noChangeShapeType="1"/>
            </p:cNvSpPr>
            <p:nvPr/>
          </p:nvSpPr>
          <p:spPr bwMode="auto">
            <a:xfrm flipV="1">
              <a:off x="4381" y="191"/>
              <a:ext cx="0" cy="2476"/>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59790" name="AutoShape 46"/>
            <p:cNvSpPr>
              <a:spLocks noChangeArrowheads="1"/>
            </p:cNvSpPr>
            <p:nvPr/>
          </p:nvSpPr>
          <p:spPr bwMode="auto">
            <a:xfrm>
              <a:off x="3760" y="442"/>
              <a:ext cx="32" cy="32"/>
            </a:xfrm>
            <a:prstGeom prst="flowChartConnector">
              <a:avLst/>
            </a:prstGeom>
            <a:solidFill>
              <a:srgbClr val="000000"/>
            </a:solidFill>
            <a:ln w="9525">
              <a:solidFill>
                <a:srgbClr val="000000"/>
              </a:solidFill>
              <a:round/>
              <a:headEnd/>
              <a:tailEnd/>
            </a:ln>
          </p:spPr>
          <p:txBody>
            <a:bodyPr/>
            <a:lstStyle/>
            <a:p>
              <a:endParaRPr lang="en-US"/>
            </a:p>
          </p:txBody>
        </p:sp>
        <p:sp>
          <p:nvSpPr>
            <p:cNvPr id="159791" name="AutoShape 47"/>
            <p:cNvSpPr>
              <a:spLocks noChangeArrowheads="1"/>
            </p:cNvSpPr>
            <p:nvPr/>
          </p:nvSpPr>
          <p:spPr bwMode="auto">
            <a:xfrm>
              <a:off x="4967" y="776"/>
              <a:ext cx="33" cy="32"/>
            </a:xfrm>
            <a:prstGeom prst="flowChartConnector">
              <a:avLst/>
            </a:prstGeom>
            <a:solidFill>
              <a:srgbClr val="000000"/>
            </a:solidFill>
            <a:ln w="9525">
              <a:solidFill>
                <a:srgbClr val="000000"/>
              </a:solidFill>
              <a:round/>
              <a:headEnd/>
              <a:tailEnd/>
            </a:ln>
          </p:spPr>
          <p:txBody>
            <a:bodyPr/>
            <a:lstStyle/>
            <a:p>
              <a:endParaRPr lang="en-US"/>
            </a:p>
          </p:txBody>
        </p:sp>
        <p:sp>
          <p:nvSpPr>
            <p:cNvPr id="159792" name="AutoShape 48"/>
            <p:cNvSpPr>
              <a:spLocks noChangeArrowheads="1"/>
            </p:cNvSpPr>
            <p:nvPr/>
          </p:nvSpPr>
          <p:spPr bwMode="auto">
            <a:xfrm>
              <a:off x="3666" y="776"/>
              <a:ext cx="32" cy="32"/>
            </a:xfrm>
            <a:prstGeom prst="flowChartConnector">
              <a:avLst/>
            </a:prstGeom>
            <a:solidFill>
              <a:srgbClr val="000000"/>
            </a:solidFill>
            <a:ln w="9525">
              <a:solidFill>
                <a:srgbClr val="000000"/>
              </a:solidFill>
              <a:round/>
              <a:headEnd/>
              <a:tailEnd/>
            </a:ln>
          </p:spPr>
          <p:txBody>
            <a:bodyPr/>
            <a:lstStyle/>
            <a:p>
              <a:endParaRPr lang="en-US"/>
            </a:p>
          </p:txBody>
        </p:sp>
        <p:sp>
          <p:nvSpPr>
            <p:cNvPr id="159793" name="AutoShape 49"/>
            <p:cNvSpPr>
              <a:spLocks noChangeArrowheads="1"/>
            </p:cNvSpPr>
            <p:nvPr/>
          </p:nvSpPr>
          <p:spPr bwMode="auto">
            <a:xfrm>
              <a:off x="4278" y="585"/>
              <a:ext cx="33" cy="31"/>
            </a:xfrm>
            <a:prstGeom prst="flowChartConnector">
              <a:avLst/>
            </a:prstGeom>
            <a:solidFill>
              <a:srgbClr val="000000"/>
            </a:solidFill>
            <a:ln w="9525">
              <a:solidFill>
                <a:srgbClr val="000000"/>
              </a:solidFill>
              <a:round/>
              <a:headEnd/>
              <a:tailEnd/>
            </a:ln>
          </p:spPr>
          <p:txBody>
            <a:bodyPr/>
            <a:lstStyle/>
            <a:p>
              <a:endParaRPr lang="en-US"/>
            </a:p>
          </p:txBody>
        </p:sp>
        <p:sp>
          <p:nvSpPr>
            <p:cNvPr id="159794" name="Text Box 50"/>
            <p:cNvSpPr txBox="1">
              <a:spLocks noChangeArrowheads="1"/>
            </p:cNvSpPr>
            <p:nvPr/>
          </p:nvSpPr>
          <p:spPr bwMode="auto">
            <a:xfrm>
              <a:off x="4139" y="0"/>
              <a:ext cx="306" cy="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4000">
                  <a:latin typeface="Times New Roman" pitchFamily="18" charset="0"/>
                  <a:cs typeface="Times New Roman" pitchFamily="18" charset="0"/>
                </a:rPr>
                <a:t>τ</a:t>
              </a:r>
            </a:p>
          </p:txBody>
        </p:sp>
        <p:sp>
          <p:nvSpPr>
            <p:cNvPr id="159795" name="Text Box 51"/>
            <p:cNvSpPr txBox="1">
              <a:spLocks noChangeArrowheads="1"/>
            </p:cNvSpPr>
            <p:nvPr/>
          </p:nvSpPr>
          <p:spPr bwMode="auto">
            <a:xfrm>
              <a:off x="5441" y="847"/>
              <a:ext cx="367"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l-GR" sz="4000">
                  <a:latin typeface="Times New Roman" pitchFamily="18" charset="0"/>
                  <a:cs typeface="Times New Roman" pitchFamily="18" charset="0"/>
                </a:rPr>
                <a:t>σ</a:t>
              </a:r>
            </a:p>
          </p:txBody>
        </p:sp>
      </p:grpSp>
      <p:sp>
        <p:nvSpPr>
          <p:cNvPr id="159796" name="Text Box 52"/>
          <p:cNvSpPr txBox="1">
            <a:spLocks noChangeArrowheads="1"/>
          </p:cNvSpPr>
          <p:nvPr/>
        </p:nvSpPr>
        <p:spPr bwMode="auto">
          <a:xfrm>
            <a:off x="1968500" y="1893888"/>
            <a:ext cx="639763"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FF0000"/>
                </a:solidFill>
              </a:rPr>
              <a:t>C</a:t>
            </a:r>
            <a:r>
              <a:rPr lang="en-US" sz="2800" baseline="-25000">
                <a:solidFill>
                  <a:srgbClr val="FF0000"/>
                </a:solidFill>
              </a:rPr>
              <a:t>3</a:t>
            </a:r>
          </a:p>
        </p:txBody>
      </p:sp>
      <p:sp>
        <p:nvSpPr>
          <p:cNvPr id="159797" name="Text Box 53"/>
          <p:cNvSpPr txBox="1">
            <a:spLocks noChangeArrowheads="1"/>
          </p:cNvSpPr>
          <p:nvPr/>
        </p:nvSpPr>
        <p:spPr bwMode="auto">
          <a:xfrm>
            <a:off x="1509713" y="1879600"/>
            <a:ext cx="46037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G</a:t>
            </a:r>
          </a:p>
        </p:txBody>
      </p:sp>
      <p:sp>
        <p:nvSpPr>
          <p:cNvPr id="159798" name="Text Box 54"/>
          <p:cNvSpPr txBox="1">
            <a:spLocks noChangeArrowheads="1"/>
          </p:cNvSpPr>
          <p:nvPr/>
        </p:nvSpPr>
        <p:spPr bwMode="auto">
          <a:xfrm>
            <a:off x="5638800" y="914400"/>
            <a:ext cx="3151188"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EA=FC</a:t>
            </a:r>
            <a:r>
              <a:rPr lang="en-US" sz="2800" baseline="-25000"/>
              <a:t>1</a:t>
            </a:r>
            <a:r>
              <a:rPr lang="en-US" sz="2800"/>
              <a:t>=FO+OC</a:t>
            </a:r>
            <a:r>
              <a:rPr lang="en-US" sz="2800" baseline="-25000"/>
              <a:t>1</a:t>
            </a:r>
            <a:r>
              <a:rPr lang="en-US" sz="2800"/>
              <a:t>;</a:t>
            </a:r>
          </a:p>
        </p:txBody>
      </p:sp>
      <p:sp>
        <p:nvSpPr>
          <p:cNvPr id="159799" name="Text Box 55"/>
          <p:cNvSpPr txBox="1">
            <a:spLocks noChangeArrowheads="1"/>
          </p:cNvSpPr>
          <p:nvPr/>
        </p:nvSpPr>
        <p:spPr bwMode="auto">
          <a:xfrm>
            <a:off x="5562600" y="1447800"/>
            <a:ext cx="2989263" cy="1373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FO=GO-GF;</a:t>
            </a:r>
          </a:p>
          <a:p>
            <a:pPr algn="l"/>
            <a:r>
              <a:rPr lang="en-US" sz="2800"/>
              <a:t>     =-</a:t>
            </a:r>
            <a:r>
              <a:rPr lang="ru-RU" sz="2800"/>
              <a:t>б</a:t>
            </a:r>
            <a:r>
              <a:rPr lang="en-US" sz="2800" baseline="-25000"/>
              <a:t>3</a:t>
            </a:r>
            <a:r>
              <a:rPr lang="en-US" sz="2800"/>
              <a:t>-0,5(</a:t>
            </a:r>
            <a:r>
              <a:rPr lang="ru-RU" sz="2800"/>
              <a:t>б</a:t>
            </a:r>
            <a:r>
              <a:rPr lang="en-US" sz="2800" baseline="-25000"/>
              <a:t>1</a:t>
            </a:r>
            <a:r>
              <a:rPr lang="en-US" sz="2800"/>
              <a:t>-</a:t>
            </a:r>
            <a:r>
              <a:rPr lang="ru-RU" sz="2800"/>
              <a:t>б</a:t>
            </a:r>
            <a:r>
              <a:rPr lang="en-US" sz="2800" baseline="-25000"/>
              <a:t>3</a:t>
            </a:r>
            <a:r>
              <a:rPr lang="en-US" sz="2800"/>
              <a:t>)</a:t>
            </a:r>
          </a:p>
          <a:p>
            <a:pPr algn="l"/>
            <a:r>
              <a:rPr lang="en-US" sz="2800"/>
              <a:t>     =-0,5(</a:t>
            </a:r>
            <a:r>
              <a:rPr lang="ru-RU" sz="2800"/>
              <a:t>б</a:t>
            </a:r>
            <a:r>
              <a:rPr lang="en-US" sz="2800" baseline="-25000"/>
              <a:t>1</a:t>
            </a:r>
            <a:r>
              <a:rPr lang="en-US" sz="2800"/>
              <a:t>+</a:t>
            </a:r>
            <a:r>
              <a:rPr lang="ru-RU" sz="2800"/>
              <a:t>б</a:t>
            </a:r>
            <a:r>
              <a:rPr lang="en-US" sz="2800" baseline="-25000"/>
              <a:t>3</a:t>
            </a:r>
            <a:r>
              <a:rPr lang="en-US" sz="2800"/>
              <a:t>);</a:t>
            </a:r>
            <a:endParaRPr lang="ru-RU" sz="2800"/>
          </a:p>
        </p:txBody>
      </p:sp>
      <p:sp>
        <p:nvSpPr>
          <p:cNvPr id="159800" name="Text Box 56"/>
          <p:cNvSpPr txBox="1">
            <a:spLocks noChangeArrowheads="1"/>
          </p:cNvSpPr>
          <p:nvPr/>
        </p:nvSpPr>
        <p:spPr bwMode="auto">
          <a:xfrm>
            <a:off x="5638800" y="2667000"/>
            <a:ext cx="205422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OC</a:t>
            </a:r>
            <a:r>
              <a:rPr lang="en-US" sz="2800" baseline="-25000"/>
              <a:t>1</a:t>
            </a:r>
            <a:r>
              <a:rPr lang="en-US" sz="2800"/>
              <a:t>=0,5[</a:t>
            </a:r>
            <a:r>
              <a:rPr lang="ru-RU" sz="2800"/>
              <a:t>б</a:t>
            </a:r>
            <a:r>
              <a:rPr lang="en-US" sz="2800"/>
              <a:t>].</a:t>
            </a:r>
            <a:endParaRPr lang="ru-RU" sz="2800"/>
          </a:p>
        </p:txBody>
      </p:sp>
      <p:sp>
        <p:nvSpPr>
          <p:cNvPr id="159801" name="Text Box 57"/>
          <p:cNvSpPr txBox="1">
            <a:spLocks noChangeArrowheads="1"/>
          </p:cNvSpPr>
          <p:nvPr/>
        </p:nvSpPr>
        <p:spPr bwMode="auto">
          <a:xfrm>
            <a:off x="5638800" y="3124200"/>
            <a:ext cx="2913063"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AE=0,5([</a:t>
            </a:r>
            <a:r>
              <a:rPr lang="ru-RU" sz="2800"/>
              <a:t>б</a:t>
            </a:r>
            <a:r>
              <a:rPr lang="en-US" sz="2800"/>
              <a:t>]-</a:t>
            </a:r>
            <a:r>
              <a:rPr lang="ru-RU" sz="2800"/>
              <a:t>б</a:t>
            </a:r>
            <a:r>
              <a:rPr lang="en-US" sz="2800" baseline="-25000"/>
              <a:t>1</a:t>
            </a:r>
            <a:r>
              <a:rPr lang="en-US" sz="2800"/>
              <a:t>-</a:t>
            </a:r>
            <a:r>
              <a:rPr lang="ru-RU" sz="2800"/>
              <a:t>б</a:t>
            </a:r>
            <a:r>
              <a:rPr lang="en-US" sz="2800" baseline="-25000"/>
              <a:t>3</a:t>
            </a:r>
            <a:r>
              <a:rPr lang="en-US" sz="2800"/>
              <a:t>)</a:t>
            </a:r>
            <a:endParaRPr lang="ru-RU" sz="2800"/>
          </a:p>
        </p:txBody>
      </p:sp>
      <p:sp>
        <p:nvSpPr>
          <p:cNvPr id="159802" name="Text Box 58"/>
          <p:cNvSpPr txBox="1">
            <a:spLocks noChangeArrowheads="1"/>
          </p:cNvSpPr>
          <p:nvPr/>
        </p:nvSpPr>
        <p:spPr bwMode="auto">
          <a:xfrm>
            <a:off x="517525" y="44846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graphicFrame>
        <p:nvGraphicFramePr>
          <p:cNvPr id="159803" name="Object 59"/>
          <p:cNvGraphicFramePr>
            <a:graphicFrameLocks noChangeAspect="1"/>
          </p:cNvGraphicFramePr>
          <p:nvPr>
            <p:ph sz="quarter" idx="1"/>
          </p:nvPr>
        </p:nvGraphicFramePr>
        <p:xfrm>
          <a:off x="990600" y="4419600"/>
          <a:ext cx="3124200" cy="958850"/>
        </p:xfrm>
        <a:graphic>
          <a:graphicData uri="http://schemas.openxmlformats.org/presentationml/2006/ole">
            <mc:AlternateContent xmlns:mc="http://schemas.openxmlformats.org/markup-compatibility/2006">
              <mc:Choice xmlns:v="urn:schemas-microsoft-com:vml" Requires="v">
                <p:oleObj spid="_x0000_s159809" name="Equation" r:id="rId3" imgW="1282680" imgH="393480" progId="Equation.3">
                  <p:embed/>
                </p:oleObj>
              </mc:Choice>
              <mc:Fallback>
                <p:oleObj name="Equation" r:id="rId3" imgW="1282680" imgH="393480" progId="Equation.3">
                  <p:embed/>
                  <p:pic>
                    <p:nvPicPr>
                      <p:cNvPr id="0" name="Object 5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600" y="4419600"/>
                        <a:ext cx="3124200" cy="9588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59804" name="Object 60"/>
          <p:cNvGraphicFramePr>
            <a:graphicFrameLocks noChangeAspect="1"/>
          </p:cNvGraphicFramePr>
          <p:nvPr>
            <p:ph sz="quarter" idx="2"/>
          </p:nvPr>
        </p:nvGraphicFramePr>
        <p:xfrm>
          <a:off x="4495800" y="4343400"/>
          <a:ext cx="3810000" cy="1019175"/>
        </p:xfrm>
        <a:graphic>
          <a:graphicData uri="http://schemas.openxmlformats.org/presentationml/2006/ole">
            <mc:AlternateContent xmlns:mc="http://schemas.openxmlformats.org/markup-compatibility/2006">
              <mc:Choice xmlns:v="urn:schemas-microsoft-com:vml" Requires="v">
                <p:oleObj spid="_x0000_s159810" name="Equation" r:id="rId5" imgW="1473120" imgH="393480" progId="Equation.3">
                  <p:embed/>
                </p:oleObj>
              </mc:Choice>
              <mc:Fallback>
                <p:oleObj name="Equation" r:id="rId5" imgW="1473120" imgH="393480" progId="Equation.3">
                  <p:embed/>
                  <p:pic>
                    <p:nvPicPr>
                      <p:cNvPr id="0" name="Object 6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495800" y="4343400"/>
                        <a:ext cx="3810000" cy="10191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59805" name="Object 61"/>
          <p:cNvGraphicFramePr>
            <a:graphicFrameLocks noChangeAspect="1"/>
          </p:cNvGraphicFramePr>
          <p:nvPr>
            <p:ph sz="quarter" idx="3"/>
          </p:nvPr>
        </p:nvGraphicFramePr>
        <p:xfrm>
          <a:off x="609600" y="5257800"/>
          <a:ext cx="3886200" cy="900113"/>
        </p:xfrm>
        <a:graphic>
          <a:graphicData uri="http://schemas.openxmlformats.org/presentationml/2006/ole">
            <mc:AlternateContent xmlns:mc="http://schemas.openxmlformats.org/markup-compatibility/2006">
              <mc:Choice xmlns:v="urn:schemas-microsoft-com:vml" Requires="v">
                <p:oleObj spid="_x0000_s159811" name="Equation" r:id="rId7" imgW="1701720" imgH="393480" progId="Equation.3">
                  <p:embed/>
                </p:oleObj>
              </mc:Choice>
              <mc:Fallback>
                <p:oleObj name="Equation" r:id="rId7" imgW="1701720" imgH="393480" progId="Equation.3">
                  <p:embed/>
                  <p:pic>
                    <p:nvPicPr>
                      <p:cNvPr id="0" name="Object 6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09600" y="5257800"/>
                        <a:ext cx="3886200" cy="9001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59806" name="Text Box 62"/>
          <p:cNvSpPr txBox="1">
            <a:spLocks noChangeArrowheads="1"/>
          </p:cNvSpPr>
          <p:nvPr/>
        </p:nvSpPr>
        <p:spPr bwMode="auto">
          <a:xfrm>
            <a:off x="4175125" y="44084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sp>
        <p:nvSpPr>
          <p:cNvPr id="159807" name="Text Box 63"/>
          <p:cNvSpPr txBox="1">
            <a:spLocks noChangeArrowheads="1"/>
          </p:cNvSpPr>
          <p:nvPr/>
        </p:nvSpPr>
        <p:spPr bwMode="auto">
          <a:xfrm>
            <a:off x="898525" y="53228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graphicFrame>
        <p:nvGraphicFramePr>
          <p:cNvPr id="159808" name="Object 64"/>
          <p:cNvGraphicFramePr>
            <a:graphicFrameLocks noChangeAspect="1"/>
          </p:cNvGraphicFramePr>
          <p:nvPr>
            <p:ph sz="quarter" idx="4"/>
          </p:nvPr>
        </p:nvGraphicFramePr>
        <p:xfrm>
          <a:off x="4800600" y="5257800"/>
          <a:ext cx="3429000" cy="939800"/>
        </p:xfrm>
        <a:graphic>
          <a:graphicData uri="http://schemas.openxmlformats.org/presentationml/2006/ole">
            <mc:AlternateContent xmlns:mc="http://schemas.openxmlformats.org/markup-compatibility/2006">
              <mc:Choice xmlns:v="urn:schemas-microsoft-com:vml" Requires="v">
                <p:oleObj spid="_x0000_s159812" name="Equation" r:id="rId9" imgW="1434960" imgH="393480" progId="Equation.3">
                  <p:embed/>
                </p:oleObj>
              </mc:Choice>
              <mc:Fallback>
                <p:oleObj name="Equation" r:id="rId9" imgW="1434960" imgH="393480" progId="Equation.3">
                  <p:embed/>
                  <p:pic>
                    <p:nvPicPr>
                      <p:cNvPr id="0" name="Object 6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800600" y="5257800"/>
                        <a:ext cx="3429000" cy="939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159780"/>
                                        </p:tgtEl>
                                        <p:attrNameLst>
                                          <p:attrName>style.visibility</p:attrName>
                                        </p:attrNameLst>
                                      </p:cBhvr>
                                      <p:to>
                                        <p:strVal val="visible"/>
                                      </p:to>
                                    </p:set>
                                    <p:animEffect transition="in" filter="wheel(4)">
                                      <p:cBhvr>
                                        <p:cTn id="7" dur="2000"/>
                                        <p:tgtEl>
                                          <p:spTgt spid="15978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grpId="0" nodeType="clickEffect">
                                  <p:stCondLst>
                                    <p:cond delay="0"/>
                                  </p:stCondLst>
                                  <p:childTnLst>
                                    <p:set>
                                      <p:cBhvr>
                                        <p:cTn id="11" dur="1" fill="hold">
                                          <p:stCondLst>
                                            <p:cond delay="0"/>
                                          </p:stCondLst>
                                        </p:cTn>
                                        <p:tgtEl>
                                          <p:spTgt spid="159769"/>
                                        </p:tgtEl>
                                        <p:attrNameLst>
                                          <p:attrName>style.visibility</p:attrName>
                                        </p:attrNameLst>
                                      </p:cBhvr>
                                      <p:to>
                                        <p:strVal val="visible"/>
                                      </p:to>
                                    </p:set>
                                    <p:animEffect transition="in" filter="wheel(4)">
                                      <p:cBhvr>
                                        <p:cTn id="12" dur="2000"/>
                                        <p:tgtEl>
                                          <p:spTgt spid="15976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grpId="0" nodeType="clickEffect">
                                  <p:stCondLst>
                                    <p:cond delay="0"/>
                                  </p:stCondLst>
                                  <p:childTnLst>
                                    <p:set>
                                      <p:cBhvr>
                                        <p:cTn id="16" dur="1" fill="hold">
                                          <p:stCondLst>
                                            <p:cond delay="0"/>
                                          </p:stCondLst>
                                        </p:cTn>
                                        <p:tgtEl>
                                          <p:spTgt spid="159766"/>
                                        </p:tgtEl>
                                        <p:attrNameLst>
                                          <p:attrName>style.visibility</p:attrName>
                                        </p:attrNameLst>
                                      </p:cBhvr>
                                      <p:to>
                                        <p:strVal val="visible"/>
                                      </p:to>
                                    </p:set>
                                    <p:animEffect transition="in" filter="wheel(4)">
                                      <p:cBhvr>
                                        <p:cTn id="17" dur="2000"/>
                                        <p:tgtEl>
                                          <p:spTgt spid="15976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grpId="0" nodeType="clickEffect">
                                  <p:stCondLst>
                                    <p:cond delay="0"/>
                                  </p:stCondLst>
                                  <p:childTnLst>
                                    <p:set>
                                      <p:cBhvr>
                                        <p:cTn id="21" dur="1" fill="hold">
                                          <p:stCondLst>
                                            <p:cond delay="0"/>
                                          </p:stCondLst>
                                        </p:cTn>
                                        <p:tgtEl>
                                          <p:spTgt spid="159752"/>
                                        </p:tgtEl>
                                        <p:attrNameLst>
                                          <p:attrName>style.visibility</p:attrName>
                                        </p:attrNameLst>
                                      </p:cBhvr>
                                      <p:to>
                                        <p:strVal val="visible"/>
                                      </p:to>
                                    </p:set>
                                    <p:animEffect transition="in" filter="wheel(4)">
                                      <p:cBhvr>
                                        <p:cTn id="22" dur="2000"/>
                                        <p:tgtEl>
                                          <p:spTgt spid="15975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159759"/>
                                        </p:tgtEl>
                                        <p:attrNameLst>
                                          <p:attrName>style.visibility</p:attrName>
                                        </p:attrNameLst>
                                      </p:cBhvr>
                                      <p:to>
                                        <p:strVal val="visible"/>
                                      </p:to>
                                    </p:set>
                                    <p:animEffect transition="in" filter="wheel(4)">
                                      <p:cBhvr>
                                        <p:cTn id="27" dur="2000"/>
                                        <p:tgtEl>
                                          <p:spTgt spid="15975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grpId="0" nodeType="clickEffect">
                                  <p:stCondLst>
                                    <p:cond delay="0"/>
                                  </p:stCondLst>
                                  <p:childTnLst>
                                    <p:set>
                                      <p:cBhvr>
                                        <p:cTn id="31" dur="1" fill="hold">
                                          <p:stCondLst>
                                            <p:cond delay="0"/>
                                          </p:stCondLst>
                                        </p:cTn>
                                        <p:tgtEl>
                                          <p:spTgt spid="159767"/>
                                        </p:tgtEl>
                                        <p:attrNameLst>
                                          <p:attrName>style.visibility</p:attrName>
                                        </p:attrNameLst>
                                      </p:cBhvr>
                                      <p:to>
                                        <p:strVal val="visible"/>
                                      </p:to>
                                    </p:set>
                                    <p:animEffect transition="in" filter="wheel(4)">
                                      <p:cBhvr>
                                        <p:cTn id="32" dur="2000"/>
                                        <p:tgtEl>
                                          <p:spTgt spid="159767"/>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grpId="0" nodeType="clickEffect">
                                  <p:stCondLst>
                                    <p:cond delay="0"/>
                                  </p:stCondLst>
                                  <p:childTnLst>
                                    <p:set>
                                      <p:cBhvr>
                                        <p:cTn id="36" dur="1" fill="hold">
                                          <p:stCondLst>
                                            <p:cond delay="0"/>
                                          </p:stCondLst>
                                        </p:cTn>
                                        <p:tgtEl>
                                          <p:spTgt spid="159796"/>
                                        </p:tgtEl>
                                        <p:attrNameLst>
                                          <p:attrName>style.visibility</p:attrName>
                                        </p:attrNameLst>
                                      </p:cBhvr>
                                      <p:to>
                                        <p:strVal val="visible"/>
                                      </p:to>
                                    </p:set>
                                    <p:animEffect transition="in" filter="wheel(4)">
                                      <p:cBhvr>
                                        <p:cTn id="37" dur="2000"/>
                                        <p:tgtEl>
                                          <p:spTgt spid="159796"/>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grpId="0" nodeType="clickEffect">
                                  <p:stCondLst>
                                    <p:cond delay="0"/>
                                  </p:stCondLst>
                                  <p:childTnLst>
                                    <p:set>
                                      <p:cBhvr>
                                        <p:cTn id="41" dur="1" fill="hold">
                                          <p:stCondLst>
                                            <p:cond delay="0"/>
                                          </p:stCondLst>
                                        </p:cTn>
                                        <p:tgtEl>
                                          <p:spTgt spid="159751"/>
                                        </p:tgtEl>
                                        <p:attrNameLst>
                                          <p:attrName>style.visibility</p:attrName>
                                        </p:attrNameLst>
                                      </p:cBhvr>
                                      <p:to>
                                        <p:strVal val="visible"/>
                                      </p:to>
                                    </p:set>
                                    <p:animEffect transition="in" filter="wheel(4)">
                                      <p:cBhvr>
                                        <p:cTn id="42" dur="2000"/>
                                        <p:tgtEl>
                                          <p:spTgt spid="159751"/>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nodeType="clickEffect">
                                  <p:stCondLst>
                                    <p:cond delay="0"/>
                                  </p:stCondLst>
                                  <p:childTnLst>
                                    <p:set>
                                      <p:cBhvr>
                                        <p:cTn id="46" dur="1" fill="hold">
                                          <p:stCondLst>
                                            <p:cond delay="0"/>
                                          </p:stCondLst>
                                        </p:cTn>
                                        <p:tgtEl>
                                          <p:spTgt spid="159762"/>
                                        </p:tgtEl>
                                        <p:attrNameLst>
                                          <p:attrName>style.visibility</p:attrName>
                                        </p:attrNameLst>
                                      </p:cBhvr>
                                      <p:to>
                                        <p:strVal val="visible"/>
                                      </p:to>
                                    </p:set>
                                    <p:animEffect transition="in" filter="wheel(4)">
                                      <p:cBhvr>
                                        <p:cTn id="47" dur="2000"/>
                                        <p:tgtEl>
                                          <p:spTgt spid="159762"/>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1" presetClass="entr" presetSubtype="4" fill="hold" grpId="0" nodeType="clickEffect">
                                  <p:stCondLst>
                                    <p:cond delay="0"/>
                                  </p:stCondLst>
                                  <p:childTnLst>
                                    <p:set>
                                      <p:cBhvr>
                                        <p:cTn id="51" dur="1" fill="hold">
                                          <p:stCondLst>
                                            <p:cond delay="0"/>
                                          </p:stCondLst>
                                        </p:cTn>
                                        <p:tgtEl>
                                          <p:spTgt spid="159772"/>
                                        </p:tgtEl>
                                        <p:attrNameLst>
                                          <p:attrName>style.visibility</p:attrName>
                                        </p:attrNameLst>
                                      </p:cBhvr>
                                      <p:to>
                                        <p:strVal val="visible"/>
                                      </p:to>
                                    </p:set>
                                    <p:animEffect transition="in" filter="wheel(4)">
                                      <p:cBhvr>
                                        <p:cTn id="52" dur="2000"/>
                                        <p:tgtEl>
                                          <p:spTgt spid="159772"/>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1" presetClass="entr" presetSubtype="4" fill="hold" grpId="0" nodeType="clickEffect">
                                  <p:stCondLst>
                                    <p:cond delay="0"/>
                                  </p:stCondLst>
                                  <p:childTnLst>
                                    <p:set>
                                      <p:cBhvr>
                                        <p:cTn id="56" dur="1" fill="hold">
                                          <p:stCondLst>
                                            <p:cond delay="0"/>
                                          </p:stCondLst>
                                        </p:cTn>
                                        <p:tgtEl>
                                          <p:spTgt spid="159765"/>
                                        </p:tgtEl>
                                        <p:attrNameLst>
                                          <p:attrName>style.visibility</p:attrName>
                                        </p:attrNameLst>
                                      </p:cBhvr>
                                      <p:to>
                                        <p:strVal val="visible"/>
                                      </p:to>
                                    </p:set>
                                    <p:animEffect transition="in" filter="wheel(4)">
                                      <p:cBhvr>
                                        <p:cTn id="57" dur="2000"/>
                                        <p:tgtEl>
                                          <p:spTgt spid="159765"/>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1" presetClass="entr" presetSubtype="4" fill="hold" grpId="0" nodeType="clickEffect">
                                  <p:stCondLst>
                                    <p:cond delay="0"/>
                                  </p:stCondLst>
                                  <p:childTnLst>
                                    <p:set>
                                      <p:cBhvr>
                                        <p:cTn id="61" dur="1" fill="hold">
                                          <p:stCondLst>
                                            <p:cond delay="0"/>
                                          </p:stCondLst>
                                        </p:cTn>
                                        <p:tgtEl>
                                          <p:spTgt spid="159750"/>
                                        </p:tgtEl>
                                        <p:attrNameLst>
                                          <p:attrName>style.visibility</p:attrName>
                                        </p:attrNameLst>
                                      </p:cBhvr>
                                      <p:to>
                                        <p:strVal val="visible"/>
                                      </p:to>
                                    </p:set>
                                    <p:animEffect transition="in" filter="wheel(4)">
                                      <p:cBhvr>
                                        <p:cTn id="62" dur="2000"/>
                                        <p:tgtEl>
                                          <p:spTgt spid="159750"/>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21" presetClass="entr" presetSubtype="4" fill="hold" nodeType="clickEffect">
                                  <p:stCondLst>
                                    <p:cond delay="0"/>
                                  </p:stCondLst>
                                  <p:childTnLst>
                                    <p:set>
                                      <p:cBhvr>
                                        <p:cTn id="66" dur="1" fill="hold">
                                          <p:stCondLst>
                                            <p:cond delay="0"/>
                                          </p:stCondLst>
                                        </p:cTn>
                                        <p:tgtEl>
                                          <p:spTgt spid="159756"/>
                                        </p:tgtEl>
                                        <p:attrNameLst>
                                          <p:attrName>style.visibility</p:attrName>
                                        </p:attrNameLst>
                                      </p:cBhvr>
                                      <p:to>
                                        <p:strVal val="visible"/>
                                      </p:to>
                                    </p:set>
                                    <p:animEffect transition="in" filter="wheel(4)">
                                      <p:cBhvr>
                                        <p:cTn id="67" dur="2000"/>
                                        <p:tgtEl>
                                          <p:spTgt spid="159756"/>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21" presetClass="entr" presetSubtype="4" fill="hold" grpId="0" nodeType="clickEffect">
                                  <p:stCondLst>
                                    <p:cond delay="0"/>
                                  </p:stCondLst>
                                  <p:childTnLst>
                                    <p:set>
                                      <p:cBhvr>
                                        <p:cTn id="71" dur="1" fill="hold">
                                          <p:stCondLst>
                                            <p:cond delay="0"/>
                                          </p:stCondLst>
                                        </p:cTn>
                                        <p:tgtEl>
                                          <p:spTgt spid="159797"/>
                                        </p:tgtEl>
                                        <p:attrNameLst>
                                          <p:attrName>style.visibility</p:attrName>
                                        </p:attrNameLst>
                                      </p:cBhvr>
                                      <p:to>
                                        <p:strVal val="visible"/>
                                      </p:to>
                                    </p:set>
                                    <p:animEffect transition="in" filter="wheel(4)">
                                      <p:cBhvr>
                                        <p:cTn id="72" dur="2000"/>
                                        <p:tgtEl>
                                          <p:spTgt spid="159797"/>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21" presetClass="entr" presetSubtype="4" fill="hold" grpId="0" nodeType="clickEffect">
                                  <p:stCondLst>
                                    <p:cond delay="0"/>
                                  </p:stCondLst>
                                  <p:childTnLst>
                                    <p:set>
                                      <p:cBhvr>
                                        <p:cTn id="76" dur="1" fill="hold">
                                          <p:stCondLst>
                                            <p:cond delay="0"/>
                                          </p:stCondLst>
                                        </p:cTn>
                                        <p:tgtEl>
                                          <p:spTgt spid="159749"/>
                                        </p:tgtEl>
                                        <p:attrNameLst>
                                          <p:attrName>style.visibility</p:attrName>
                                        </p:attrNameLst>
                                      </p:cBhvr>
                                      <p:to>
                                        <p:strVal val="visible"/>
                                      </p:to>
                                    </p:set>
                                    <p:animEffect transition="in" filter="wheel(4)">
                                      <p:cBhvr>
                                        <p:cTn id="77" dur="2000"/>
                                        <p:tgtEl>
                                          <p:spTgt spid="159749"/>
                                        </p:tgtEl>
                                      </p:cBhvr>
                                    </p:animEffect>
                                  </p:childTnLst>
                                </p:cTn>
                              </p:par>
                            </p:childTnLst>
                          </p:cTn>
                        </p:par>
                      </p:childTnLst>
                    </p:cTn>
                  </p:par>
                  <p:par>
                    <p:cTn id="78" fill="hold" nodeType="clickPar">
                      <p:stCondLst>
                        <p:cond delay="indefinite"/>
                      </p:stCondLst>
                      <p:childTnLst>
                        <p:par>
                          <p:cTn id="79" fill="hold" nodeType="withGroup">
                            <p:stCondLst>
                              <p:cond delay="0"/>
                            </p:stCondLst>
                            <p:childTnLst>
                              <p:par>
                                <p:cTn id="80" presetID="21" presetClass="entr" presetSubtype="4" fill="hold" nodeType="clickEffect">
                                  <p:stCondLst>
                                    <p:cond delay="0"/>
                                  </p:stCondLst>
                                  <p:childTnLst>
                                    <p:set>
                                      <p:cBhvr>
                                        <p:cTn id="81" dur="1" fill="hold">
                                          <p:stCondLst>
                                            <p:cond delay="0"/>
                                          </p:stCondLst>
                                        </p:cTn>
                                        <p:tgtEl>
                                          <p:spTgt spid="159753"/>
                                        </p:tgtEl>
                                        <p:attrNameLst>
                                          <p:attrName>style.visibility</p:attrName>
                                        </p:attrNameLst>
                                      </p:cBhvr>
                                      <p:to>
                                        <p:strVal val="visible"/>
                                      </p:to>
                                    </p:set>
                                    <p:animEffect transition="in" filter="wheel(4)">
                                      <p:cBhvr>
                                        <p:cTn id="82" dur="2000"/>
                                        <p:tgtEl>
                                          <p:spTgt spid="159753"/>
                                        </p:tgtEl>
                                      </p:cBhvr>
                                    </p:animEffect>
                                  </p:childTnLst>
                                </p:cTn>
                              </p:par>
                            </p:childTnLst>
                          </p:cTn>
                        </p:par>
                      </p:childTnLst>
                    </p:cTn>
                  </p:par>
                  <p:par>
                    <p:cTn id="83" fill="hold" nodeType="clickPar">
                      <p:stCondLst>
                        <p:cond delay="indefinite"/>
                      </p:stCondLst>
                      <p:childTnLst>
                        <p:par>
                          <p:cTn id="84" fill="hold" nodeType="withGroup">
                            <p:stCondLst>
                              <p:cond delay="0"/>
                            </p:stCondLst>
                            <p:childTnLst>
                              <p:par>
                                <p:cTn id="85" presetID="21" presetClass="entr" presetSubtype="4" fill="hold" grpId="0" nodeType="clickEffect">
                                  <p:stCondLst>
                                    <p:cond delay="0"/>
                                  </p:stCondLst>
                                  <p:childTnLst>
                                    <p:set>
                                      <p:cBhvr>
                                        <p:cTn id="86" dur="1" fill="hold">
                                          <p:stCondLst>
                                            <p:cond delay="0"/>
                                          </p:stCondLst>
                                        </p:cTn>
                                        <p:tgtEl>
                                          <p:spTgt spid="159768"/>
                                        </p:tgtEl>
                                        <p:attrNameLst>
                                          <p:attrName>style.visibility</p:attrName>
                                        </p:attrNameLst>
                                      </p:cBhvr>
                                      <p:to>
                                        <p:strVal val="visible"/>
                                      </p:to>
                                    </p:set>
                                    <p:animEffect transition="in" filter="wheel(4)">
                                      <p:cBhvr>
                                        <p:cTn id="87" dur="2000"/>
                                        <p:tgtEl>
                                          <p:spTgt spid="159768"/>
                                        </p:tgtEl>
                                      </p:cBhvr>
                                    </p:animEffect>
                                  </p:childTnLst>
                                </p:cTn>
                              </p:par>
                            </p:childTnLst>
                          </p:cTn>
                        </p:par>
                      </p:childTnLst>
                    </p:cTn>
                  </p:par>
                  <p:par>
                    <p:cTn id="88" fill="hold" nodeType="clickPar">
                      <p:stCondLst>
                        <p:cond delay="indefinite"/>
                      </p:stCondLst>
                      <p:childTnLst>
                        <p:par>
                          <p:cTn id="89" fill="hold" nodeType="withGroup">
                            <p:stCondLst>
                              <p:cond delay="0"/>
                            </p:stCondLst>
                            <p:childTnLst>
                              <p:par>
                                <p:cTn id="90" presetID="21" presetClass="entr" presetSubtype="4" fill="hold" grpId="0" nodeType="clickEffect">
                                  <p:stCondLst>
                                    <p:cond delay="0"/>
                                  </p:stCondLst>
                                  <p:childTnLst>
                                    <p:set>
                                      <p:cBhvr>
                                        <p:cTn id="91" dur="1" fill="hold">
                                          <p:stCondLst>
                                            <p:cond delay="0"/>
                                          </p:stCondLst>
                                        </p:cTn>
                                        <p:tgtEl>
                                          <p:spTgt spid="159776"/>
                                        </p:tgtEl>
                                        <p:attrNameLst>
                                          <p:attrName>style.visibility</p:attrName>
                                        </p:attrNameLst>
                                      </p:cBhvr>
                                      <p:to>
                                        <p:strVal val="visible"/>
                                      </p:to>
                                    </p:set>
                                    <p:animEffect transition="in" filter="wheel(4)">
                                      <p:cBhvr>
                                        <p:cTn id="92" dur="2000"/>
                                        <p:tgtEl>
                                          <p:spTgt spid="159776"/>
                                        </p:tgtEl>
                                      </p:cBhvr>
                                    </p:animEffect>
                                  </p:childTnLst>
                                </p:cTn>
                              </p:par>
                            </p:childTnLst>
                          </p:cTn>
                        </p:par>
                      </p:childTnLst>
                    </p:cTn>
                  </p:par>
                  <p:par>
                    <p:cTn id="93" fill="hold" nodeType="clickPar">
                      <p:stCondLst>
                        <p:cond delay="indefinite"/>
                      </p:stCondLst>
                      <p:childTnLst>
                        <p:par>
                          <p:cTn id="94" fill="hold" nodeType="withGroup">
                            <p:stCondLst>
                              <p:cond delay="0"/>
                            </p:stCondLst>
                            <p:childTnLst>
                              <p:par>
                                <p:cTn id="95" presetID="21" presetClass="entr" presetSubtype="4" fill="hold" grpId="0" nodeType="clickEffect">
                                  <p:stCondLst>
                                    <p:cond delay="0"/>
                                  </p:stCondLst>
                                  <p:childTnLst>
                                    <p:set>
                                      <p:cBhvr>
                                        <p:cTn id="96" dur="1" fill="hold">
                                          <p:stCondLst>
                                            <p:cond delay="0"/>
                                          </p:stCondLst>
                                        </p:cTn>
                                        <p:tgtEl>
                                          <p:spTgt spid="159770"/>
                                        </p:tgtEl>
                                        <p:attrNameLst>
                                          <p:attrName>style.visibility</p:attrName>
                                        </p:attrNameLst>
                                      </p:cBhvr>
                                      <p:to>
                                        <p:strVal val="visible"/>
                                      </p:to>
                                    </p:set>
                                    <p:animEffect transition="in" filter="wheel(4)">
                                      <p:cBhvr>
                                        <p:cTn id="97" dur="2000"/>
                                        <p:tgtEl>
                                          <p:spTgt spid="159770"/>
                                        </p:tgtEl>
                                      </p:cBhvr>
                                    </p:animEffect>
                                  </p:childTnLst>
                                </p:cTn>
                              </p:par>
                            </p:childTnLst>
                          </p:cTn>
                        </p:par>
                      </p:childTnLst>
                    </p:cTn>
                  </p:par>
                  <p:par>
                    <p:cTn id="98" fill="hold" nodeType="clickPar">
                      <p:stCondLst>
                        <p:cond delay="indefinite"/>
                      </p:stCondLst>
                      <p:childTnLst>
                        <p:par>
                          <p:cTn id="99" fill="hold" nodeType="withGroup">
                            <p:stCondLst>
                              <p:cond delay="0"/>
                            </p:stCondLst>
                            <p:childTnLst>
                              <p:par>
                                <p:cTn id="100" presetID="21" presetClass="entr" presetSubtype="4" fill="hold" grpId="0" nodeType="clickEffect">
                                  <p:stCondLst>
                                    <p:cond delay="0"/>
                                  </p:stCondLst>
                                  <p:childTnLst>
                                    <p:set>
                                      <p:cBhvr>
                                        <p:cTn id="101" dur="1" fill="hold">
                                          <p:stCondLst>
                                            <p:cond delay="0"/>
                                          </p:stCondLst>
                                        </p:cTn>
                                        <p:tgtEl>
                                          <p:spTgt spid="159777"/>
                                        </p:tgtEl>
                                        <p:attrNameLst>
                                          <p:attrName>style.visibility</p:attrName>
                                        </p:attrNameLst>
                                      </p:cBhvr>
                                      <p:to>
                                        <p:strVal val="visible"/>
                                      </p:to>
                                    </p:set>
                                    <p:animEffect transition="in" filter="wheel(4)">
                                      <p:cBhvr>
                                        <p:cTn id="102" dur="2000"/>
                                        <p:tgtEl>
                                          <p:spTgt spid="159777"/>
                                        </p:tgtEl>
                                      </p:cBhvr>
                                    </p:animEffect>
                                  </p:childTnLst>
                                </p:cTn>
                              </p:par>
                            </p:childTnLst>
                          </p:cTn>
                        </p:par>
                      </p:childTnLst>
                    </p:cTn>
                  </p:par>
                  <p:par>
                    <p:cTn id="103" fill="hold" nodeType="clickPar">
                      <p:stCondLst>
                        <p:cond delay="indefinite"/>
                      </p:stCondLst>
                      <p:childTnLst>
                        <p:par>
                          <p:cTn id="104" fill="hold" nodeType="withGroup">
                            <p:stCondLst>
                              <p:cond delay="0"/>
                            </p:stCondLst>
                            <p:childTnLst>
                              <p:par>
                                <p:cTn id="105" presetID="21" presetClass="entr" presetSubtype="4" fill="hold" grpId="0" nodeType="clickEffect">
                                  <p:stCondLst>
                                    <p:cond delay="0"/>
                                  </p:stCondLst>
                                  <p:childTnLst>
                                    <p:set>
                                      <p:cBhvr>
                                        <p:cTn id="106" dur="1" fill="hold">
                                          <p:stCondLst>
                                            <p:cond delay="0"/>
                                          </p:stCondLst>
                                        </p:cTn>
                                        <p:tgtEl>
                                          <p:spTgt spid="159774"/>
                                        </p:tgtEl>
                                        <p:attrNameLst>
                                          <p:attrName>style.visibility</p:attrName>
                                        </p:attrNameLst>
                                      </p:cBhvr>
                                      <p:to>
                                        <p:strVal val="visible"/>
                                      </p:to>
                                    </p:set>
                                    <p:animEffect transition="in" filter="wheel(4)">
                                      <p:cBhvr>
                                        <p:cTn id="107" dur="2000"/>
                                        <p:tgtEl>
                                          <p:spTgt spid="159774"/>
                                        </p:tgtEl>
                                      </p:cBhvr>
                                    </p:animEffect>
                                  </p:childTnLst>
                                </p:cTn>
                              </p:par>
                            </p:childTnLst>
                          </p:cTn>
                        </p:par>
                      </p:childTnLst>
                    </p:cTn>
                  </p:par>
                  <p:par>
                    <p:cTn id="108" fill="hold" nodeType="clickPar">
                      <p:stCondLst>
                        <p:cond delay="indefinite"/>
                      </p:stCondLst>
                      <p:childTnLst>
                        <p:par>
                          <p:cTn id="109" fill="hold" nodeType="withGroup">
                            <p:stCondLst>
                              <p:cond delay="0"/>
                            </p:stCondLst>
                            <p:childTnLst>
                              <p:par>
                                <p:cTn id="110" presetID="21" presetClass="entr" presetSubtype="4" fill="hold" grpId="0" nodeType="clickEffect">
                                  <p:stCondLst>
                                    <p:cond delay="0"/>
                                  </p:stCondLst>
                                  <p:childTnLst>
                                    <p:set>
                                      <p:cBhvr>
                                        <p:cTn id="111" dur="1" fill="hold">
                                          <p:stCondLst>
                                            <p:cond delay="0"/>
                                          </p:stCondLst>
                                        </p:cTn>
                                        <p:tgtEl>
                                          <p:spTgt spid="159778"/>
                                        </p:tgtEl>
                                        <p:attrNameLst>
                                          <p:attrName>style.visibility</p:attrName>
                                        </p:attrNameLst>
                                      </p:cBhvr>
                                      <p:to>
                                        <p:strVal val="visible"/>
                                      </p:to>
                                    </p:set>
                                    <p:animEffect transition="in" filter="wheel(4)">
                                      <p:cBhvr>
                                        <p:cTn id="112" dur="2000"/>
                                        <p:tgtEl>
                                          <p:spTgt spid="159778"/>
                                        </p:tgtEl>
                                      </p:cBhvr>
                                    </p:animEffect>
                                  </p:childTnLst>
                                </p:cTn>
                              </p:par>
                            </p:childTnLst>
                          </p:cTn>
                        </p:par>
                      </p:childTnLst>
                    </p:cTn>
                  </p:par>
                  <p:par>
                    <p:cTn id="113" fill="hold" nodeType="clickPar">
                      <p:stCondLst>
                        <p:cond delay="indefinite"/>
                      </p:stCondLst>
                      <p:childTnLst>
                        <p:par>
                          <p:cTn id="114" fill="hold" nodeType="withGroup">
                            <p:stCondLst>
                              <p:cond delay="0"/>
                            </p:stCondLst>
                            <p:childTnLst>
                              <p:par>
                                <p:cTn id="115" presetID="21" presetClass="entr" presetSubtype="4" fill="hold" grpId="0" nodeType="clickEffect">
                                  <p:stCondLst>
                                    <p:cond delay="0"/>
                                  </p:stCondLst>
                                  <p:childTnLst>
                                    <p:set>
                                      <p:cBhvr>
                                        <p:cTn id="116" dur="1" fill="hold">
                                          <p:stCondLst>
                                            <p:cond delay="0"/>
                                          </p:stCondLst>
                                        </p:cTn>
                                        <p:tgtEl>
                                          <p:spTgt spid="159771"/>
                                        </p:tgtEl>
                                        <p:attrNameLst>
                                          <p:attrName>style.visibility</p:attrName>
                                        </p:attrNameLst>
                                      </p:cBhvr>
                                      <p:to>
                                        <p:strVal val="visible"/>
                                      </p:to>
                                    </p:set>
                                    <p:animEffect transition="in" filter="wheel(4)">
                                      <p:cBhvr>
                                        <p:cTn id="117" dur="2000"/>
                                        <p:tgtEl>
                                          <p:spTgt spid="159771"/>
                                        </p:tgtEl>
                                      </p:cBhvr>
                                    </p:animEffect>
                                  </p:childTnLst>
                                </p:cTn>
                              </p:par>
                            </p:childTnLst>
                          </p:cTn>
                        </p:par>
                      </p:childTnLst>
                    </p:cTn>
                  </p:par>
                  <p:par>
                    <p:cTn id="118" fill="hold" nodeType="clickPar">
                      <p:stCondLst>
                        <p:cond delay="indefinite"/>
                      </p:stCondLst>
                      <p:childTnLst>
                        <p:par>
                          <p:cTn id="119" fill="hold" nodeType="withGroup">
                            <p:stCondLst>
                              <p:cond delay="0"/>
                            </p:stCondLst>
                            <p:childTnLst>
                              <p:par>
                                <p:cTn id="120" presetID="21" presetClass="entr" presetSubtype="4" fill="hold" grpId="0" nodeType="clickEffect">
                                  <p:stCondLst>
                                    <p:cond delay="0"/>
                                  </p:stCondLst>
                                  <p:childTnLst>
                                    <p:set>
                                      <p:cBhvr>
                                        <p:cTn id="121" dur="1" fill="hold">
                                          <p:stCondLst>
                                            <p:cond delay="0"/>
                                          </p:stCondLst>
                                        </p:cTn>
                                        <p:tgtEl>
                                          <p:spTgt spid="159773"/>
                                        </p:tgtEl>
                                        <p:attrNameLst>
                                          <p:attrName>style.visibility</p:attrName>
                                        </p:attrNameLst>
                                      </p:cBhvr>
                                      <p:to>
                                        <p:strVal val="visible"/>
                                      </p:to>
                                    </p:set>
                                    <p:animEffect transition="in" filter="wheel(4)">
                                      <p:cBhvr>
                                        <p:cTn id="122" dur="2000"/>
                                        <p:tgtEl>
                                          <p:spTgt spid="159773"/>
                                        </p:tgtEl>
                                      </p:cBhvr>
                                    </p:animEffect>
                                  </p:childTnLst>
                                </p:cTn>
                              </p:par>
                            </p:childTnLst>
                          </p:cTn>
                        </p:par>
                      </p:childTnLst>
                    </p:cTn>
                  </p:par>
                  <p:par>
                    <p:cTn id="123" fill="hold" nodeType="clickPar">
                      <p:stCondLst>
                        <p:cond delay="indefinite"/>
                      </p:stCondLst>
                      <p:childTnLst>
                        <p:par>
                          <p:cTn id="124" fill="hold" nodeType="withGroup">
                            <p:stCondLst>
                              <p:cond delay="0"/>
                            </p:stCondLst>
                            <p:childTnLst>
                              <p:par>
                                <p:cTn id="125" presetID="21" presetClass="entr" presetSubtype="4" fill="hold" grpId="0" nodeType="clickEffect">
                                  <p:stCondLst>
                                    <p:cond delay="0"/>
                                  </p:stCondLst>
                                  <p:childTnLst>
                                    <p:set>
                                      <p:cBhvr>
                                        <p:cTn id="126" dur="1" fill="hold">
                                          <p:stCondLst>
                                            <p:cond delay="0"/>
                                          </p:stCondLst>
                                        </p:cTn>
                                        <p:tgtEl>
                                          <p:spTgt spid="159775"/>
                                        </p:tgtEl>
                                        <p:attrNameLst>
                                          <p:attrName>style.visibility</p:attrName>
                                        </p:attrNameLst>
                                      </p:cBhvr>
                                      <p:to>
                                        <p:strVal val="visible"/>
                                      </p:to>
                                    </p:set>
                                    <p:animEffect transition="in" filter="wheel(4)">
                                      <p:cBhvr>
                                        <p:cTn id="127" dur="2000"/>
                                        <p:tgtEl>
                                          <p:spTgt spid="159775"/>
                                        </p:tgtEl>
                                      </p:cBhvr>
                                    </p:animEffect>
                                  </p:childTnLst>
                                </p:cTn>
                              </p:par>
                            </p:childTnLst>
                          </p:cTn>
                        </p:par>
                      </p:childTnLst>
                    </p:cTn>
                  </p:par>
                  <p:par>
                    <p:cTn id="128" fill="hold" nodeType="clickPar">
                      <p:stCondLst>
                        <p:cond delay="indefinite"/>
                      </p:stCondLst>
                      <p:childTnLst>
                        <p:par>
                          <p:cTn id="129" fill="hold" nodeType="withGroup">
                            <p:stCondLst>
                              <p:cond delay="0"/>
                            </p:stCondLst>
                            <p:childTnLst>
                              <p:par>
                                <p:cTn id="130" presetID="21" presetClass="entr" presetSubtype="4" fill="hold" grpId="0" nodeType="clickEffect">
                                  <p:stCondLst>
                                    <p:cond delay="0"/>
                                  </p:stCondLst>
                                  <p:childTnLst>
                                    <p:set>
                                      <p:cBhvr>
                                        <p:cTn id="131" dur="1" fill="hold">
                                          <p:stCondLst>
                                            <p:cond delay="0"/>
                                          </p:stCondLst>
                                        </p:cTn>
                                        <p:tgtEl>
                                          <p:spTgt spid="159779"/>
                                        </p:tgtEl>
                                        <p:attrNameLst>
                                          <p:attrName>style.visibility</p:attrName>
                                        </p:attrNameLst>
                                      </p:cBhvr>
                                      <p:to>
                                        <p:strVal val="visible"/>
                                      </p:to>
                                    </p:set>
                                    <p:animEffect transition="in" filter="wheel(4)">
                                      <p:cBhvr>
                                        <p:cTn id="132" dur="2000"/>
                                        <p:tgtEl>
                                          <p:spTgt spid="159779"/>
                                        </p:tgtEl>
                                      </p:cBhvr>
                                    </p:animEffect>
                                  </p:childTnLst>
                                </p:cTn>
                              </p:par>
                            </p:childTnLst>
                          </p:cTn>
                        </p:par>
                      </p:childTnLst>
                    </p:cTn>
                  </p:par>
                  <p:par>
                    <p:cTn id="133" fill="hold" nodeType="clickPar">
                      <p:stCondLst>
                        <p:cond delay="indefinite"/>
                      </p:stCondLst>
                      <p:childTnLst>
                        <p:par>
                          <p:cTn id="134" fill="hold" nodeType="withGroup">
                            <p:stCondLst>
                              <p:cond delay="0"/>
                            </p:stCondLst>
                            <p:childTnLst>
                              <p:par>
                                <p:cTn id="135" presetID="55" presetClass="entr" presetSubtype="0" fill="hold" grpId="0" nodeType="clickEffect">
                                  <p:stCondLst>
                                    <p:cond delay="0"/>
                                  </p:stCondLst>
                                  <p:childTnLst>
                                    <p:set>
                                      <p:cBhvr>
                                        <p:cTn id="136" dur="1" fill="hold">
                                          <p:stCondLst>
                                            <p:cond delay="0"/>
                                          </p:stCondLst>
                                        </p:cTn>
                                        <p:tgtEl>
                                          <p:spTgt spid="159798"/>
                                        </p:tgtEl>
                                        <p:attrNameLst>
                                          <p:attrName>style.visibility</p:attrName>
                                        </p:attrNameLst>
                                      </p:cBhvr>
                                      <p:to>
                                        <p:strVal val="visible"/>
                                      </p:to>
                                    </p:set>
                                    <p:anim calcmode="lin" valueType="num">
                                      <p:cBhvr>
                                        <p:cTn id="137" dur="2000" fill="hold"/>
                                        <p:tgtEl>
                                          <p:spTgt spid="159798"/>
                                        </p:tgtEl>
                                        <p:attrNameLst>
                                          <p:attrName>ppt_w</p:attrName>
                                        </p:attrNameLst>
                                      </p:cBhvr>
                                      <p:tavLst>
                                        <p:tav tm="0">
                                          <p:val>
                                            <p:strVal val="#ppt_w*0.70"/>
                                          </p:val>
                                        </p:tav>
                                        <p:tav tm="100000">
                                          <p:val>
                                            <p:strVal val="#ppt_w"/>
                                          </p:val>
                                        </p:tav>
                                      </p:tavLst>
                                    </p:anim>
                                    <p:anim calcmode="lin" valueType="num">
                                      <p:cBhvr>
                                        <p:cTn id="138" dur="2000" fill="hold"/>
                                        <p:tgtEl>
                                          <p:spTgt spid="159798"/>
                                        </p:tgtEl>
                                        <p:attrNameLst>
                                          <p:attrName>ppt_h</p:attrName>
                                        </p:attrNameLst>
                                      </p:cBhvr>
                                      <p:tavLst>
                                        <p:tav tm="0">
                                          <p:val>
                                            <p:strVal val="#ppt_h"/>
                                          </p:val>
                                        </p:tav>
                                        <p:tav tm="100000">
                                          <p:val>
                                            <p:strVal val="#ppt_h"/>
                                          </p:val>
                                        </p:tav>
                                      </p:tavLst>
                                    </p:anim>
                                    <p:animEffect transition="in" filter="fade">
                                      <p:cBhvr>
                                        <p:cTn id="139" dur="2000"/>
                                        <p:tgtEl>
                                          <p:spTgt spid="159798"/>
                                        </p:tgtEl>
                                      </p:cBhvr>
                                    </p:animEffect>
                                  </p:childTnLst>
                                </p:cTn>
                              </p:par>
                            </p:childTnLst>
                          </p:cTn>
                        </p:par>
                      </p:childTnLst>
                    </p:cTn>
                  </p:par>
                  <p:par>
                    <p:cTn id="140" fill="hold" nodeType="clickPar">
                      <p:stCondLst>
                        <p:cond delay="indefinite"/>
                      </p:stCondLst>
                      <p:childTnLst>
                        <p:par>
                          <p:cTn id="141" fill="hold" nodeType="withGroup">
                            <p:stCondLst>
                              <p:cond delay="0"/>
                            </p:stCondLst>
                            <p:childTnLst>
                              <p:par>
                                <p:cTn id="142" presetID="24" presetClass="entr" presetSubtype="0" fill="hold" grpId="0" nodeType="clickEffect">
                                  <p:stCondLst>
                                    <p:cond delay="0"/>
                                  </p:stCondLst>
                                  <p:childTnLst>
                                    <p:set>
                                      <p:cBhvr>
                                        <p:cTn id="143" dur="1" fill="hold">
                                          <p:stCondLst>
                                            <p:cond delay="0"/>
                                          </p:stCondLst>
                                        </p:cTn>
                                        <p:tgtEl>
                                          <p:spTgt spid="159799"/>
                                        </p:tgtEl>
                                        <p:attrNameLst>
                                          <p:attrName>style.visibility</p:attrName>
                                        </p:attrNameLst>
                                      </p:cBhvr>
                                      <p:to>
                                        <p:strVal val="visible"/>
                                      </p:to>
                                    </p:set>
                                    <p:anim to="" calcmode="lin" valueType="num">
                                      <p:cBhvr>
                                        <p:cTn id="144" dur="1" fill="hold"/>
                                        <p:tgtEl>
                                          <p:spTgt spid="159799"/>
                                        </p:tgtEl>
                                        <p:attrNameLst>
                                          <p:attrName/>
                                        </p:attrNameLst>
                                      </p:cBhvr>
                                    </p:anim>
                                  </p:childTnLst>
                                </p:cTn>
                              </p:par>
                            </p:childTnLst>
                          </p:cTn>
                        </p:par>
                      </p:childTnLst>
                    </p:cTn>
                  </p:par>
                  <p:par>
                    <p:cTn id="145" fill="hold" nodeType="clickPar">
                      <p:stCondLst>
                        <p:cond delay="indefinite"/>
                      </p:stCondLst>
                      <p:childTnLst>
                        <p:par>
                          <p:cTn id="146" fill="hold" nodeType="withGroup">
                            <p:stCondLst>
                              <p:cond delay="0"/>
                            </p:stCondLst>
                            <p:childTnLst>
                              <p:par>
                                <p:cTn id="147" presetID="55" presetClass="entr" presetSubtype="0" fill="hold" grpId="0" nodeType="clickEffect">
                                  <p:stCondLst>
                                    <p:cond delay="0"/>
                                  </p:stCondLst>
                                  <p:childTnLst>
                                    <p:set>
                                      <p:cBhvr>
                                        <p:cTn id="148" dur="1" fill="hold">
                                          <p:stCondLst>
                                            <p:cond delay="0"/>
                                          </p:stCondLst>
                                        </p:cTn>
                                        <p:tgtEl>
                                          <p:spTgt spid="159800"/>
                                        </p:tgtEl>
                                        <p:attrNameLst>
                                          <p:attrName>style.visibility</p:attrName>
                                        </p:attrNameLst>
                                      </p:cBhvr>
                                      <p:to>
                                        <p:strVal val="visible"/>
                                      </p:to>
                                    </p:set>
                                    <p:anim calcmode="lin" valueType="num">
                                      <p:cBhvr>
                                        <p:cTn id="149" dur="1000" fill="hold"/>
                                        <p:tgtEl>
                                          <p:spTgt spid="159800"/>
                                        </p:tgtEl>
                                        <p:attrNameLst>
                                          <p:attrName>ppt_w</p:attrName>
                                        </p:attrNameLst>
                                      </p:cBhvr>
                                      <p:tavLst>
                                        <p:tav tm="0">
                                          <p:val>
                                            <p:strVal val="#ppt_w*0.70"/>
                                          </p:val>
                                        </p:tav>
                                        <p:tav tm="100000">
                                          <p:val>
                                            <p:strVal val="#ppt_w"/>
                                          </p:val>
                                        </p:tav>
                                      </p:tavLst>
                                    </p:anim>
                                    <p:anim calcmode="lin" valueType="num">
                                      <p:cBhvr>
                                        <p:cTn id="150" dur="1000" fill="hold"/>
                                        <p:tgtEl>
                                          <p:spTgt spid="159800"/>
                                        </p:tgtEl>
                                        <p:attrNameLst>
                                          <p:attrName>ppt_h</p:attrName>
                                        </p:attrNameLst>
                                      </p:cBhvr>
                                      <p:tavLst>
                                        <p:tav tm="0">
                                          <p:val>
                                            <p:strVal val="#ppt_h"/>
                                          </p:val>
                                        </p:tav>
                                        <p:tav tm="100000">
                                          <p:val>
                                            <p:strVal val="#ppt_h"/>
                                          </p:val>
                                        </p:tav>
                                      </p:tavLst>
                                    </p:anim>
                                    <p:animEffect transition="in" filter="fade">
                                      <p:cBhvr>
                                        <p:cTn id="151" dur="1000"/>
                                        <p:tgtEl>
                                          <p:spTgt spid="159800"/>
                                        </p:tgtEl>
                                      </p:cBhvr>
                                    </p:animEffect>
                                  </p:childTnLst>
                                </p:cTn>
                              </p:par>
                            </p:childTnLst>
                          </p:cTn>
                        </p:par>
                      </p:childTnLst>
                    </p:cTn>
                  </p:par>
                  <p:par>
                    <p:cTn id="152" fill="hold" nodeType="clickPar">
                      <p:stCondLst>
                        <p:cond delay="indefinite"/>
                      </p:stCondLst>
                      <p:childTnLst>
                        <p:par>
                          <p:cTn id="153" fill="hold" nodeType="withGroup">
                            <p:stCondLst>
                              <p:cond delay="0"/>
                            </p:stCondLst>
                            <p:childTnLst>
                              <p:par>
                                <p:cTn id="154" presetID="21" presetClass="entr" presetSubtype="4" fill="hold" grpId="0" nodeType="clickEffect">
                                  <p:stCondLst>
                                    <p:cond delay="0"/>
                                  </p:stCondLst>
                                  <p:childTnLst>
                                    <p:set>
                                      <p:cBhvr>
                                        <p:cTn id="155" dur="1" fill="hold">
                                          <p:stCondLst>
                                            <p:cond delay="0"/>
                                          </p:stCondLst>
                                        </p:cTn>
                                        <p:tgtEl>
                                          <p:spTgt spid="159801"/>
                                        </p:tgtEl>
                                        <p:attrNameLst>
                                          <p:attrName>style.visibility</p:attrName>
                                        </p:attrNameLst>
                                      </p:cBhvr>
                                      <p:to>
                                        <p:strVal val="visible"/>
                                      </p:to>
                                    </p:set>
                                    <p:animEffect transition="in" filter="wheel(4)">
                                      <p:cBhvr>
                                        <p:cTn id="156" dur="2000"/>
                                        <p:tgtEl>
                                          <p:spTgt spid="159801"/>
                                        </p:tgtEl>
                                      </p:cBhvr>
                                    </p:animEffect>
                                  </p:childTnLst>
                                </p:cTn>
                              </p:par>
                            </p:childTnLst>
                          </p:cTn>
                        </p:par>
                      </p:childTnLst>
                    </p:cTn>
                  </p:par>
                  <p:par>
                    <p:cTn id="157" fill="hold" nodeType="clickPar">
                      <p:stCondLst>
                        <p:cond delay="indefinite"/>
                      </p:stCondLst>
                      <p:childTnLst>
                        <p:par>
                          <p:cTn id="158" fill="hold" nodeType="withGroup">
                            <p:stCondLst>
                              <p:cond delay="0"/>
                            </p:stCondLst>
                            <p:childTnLst>
                              <p:par>
                                <p:cTn id="159" presetID="5" presetClass="entr" presetSubtype="10" fill="hold" nodeType="clickEffect">
                                  <p:stCondLst>
                                    <p:cond delay="0"/>
                                  </p:stCondLst>
                                  <p:childTnLst>
                                    <p:set>
                                      <p:cBhvr>
                                        <p:cTn id="160" dur="1" fill="hold">
                                          <p:stCondLst>
                                            <p:cond delay="0"/>
                                          </p:stCondLst>
                                        </p:cTn>
                                        <p:tgtEl>
                                          <p:spTgt spid="159803"/>
                                        </p:tgtEl>
                                        <p:attrNameLst>
                                          <p:attrName>style.visibility</p:attrName>
                                        </p:attrNameLst>
                                      </p:cBhvr>
                                      <p:to>
                                        <p:strVal val="visible"/>
                                      </p:to>
                                    </p:set>
                                    <p:animEffect transition="in" filter="checkerboard(across)">
                                      <p:cBhvr>
                                        <p:cTn id="161" dur="500"/>
                                        <p:tgtEl>
                                          <p:spTgt spid="159803"/>
                                        </p:tgtEl>
                                      </p:cBhvr>
                                    </p:animEffect>
                                  </p:childTnLst>
                                </p:cTn>
                              </p:par>
                            </p:childTnLst>
                          </p:cTn>
                        </p:par>
                      </p:childTnLst>
                    </p:cTn>
                  </p:par>
                  <p:par>
                    <p:cTn id="162" fill="hold" nodeType="clickPar">
                      <p:stCondLst>
                        <p:cond delay="indefinite"/>
                      </p:stCondLst>
                      <p:childTnLst>
                        <p:par>
                          <p:cTn id="163" fill="hold" nodeType="withGroup">
                            <p:stCondLst>
                              <p:cond delay="0"/>
                            </p:stCondLst>
                            <p:childTnLst>
                              <p:par>
                                <p:cTn id="164" presetID="5" presetClass="entr" presetSubtype="10" fill="hold" nodeType="clickEffect">
                                  <p:stCondLst>
                                    <p:cond delay="0"/>
                                  </p:stCondLst>
                                  <p:childTnLst>
                                    <p:set>
                                      <p:cBhvr>
                                        <p:cTn id="165" dur="1" fill="hold">
                                          <p:stCondLst>
                                            <p:cond delay="0"/>
                                          </p:stCondLst>
                                        </p:cTn>
                                        <p:tgtEl>
                                          <p:spTgt spid="159804"/>
                                        </p:tgtEl>
                                        <p:attrNameLst>
                                          <p:attrName>style.visibility</p:attrName>
                                        </p:attrNameLst>
                                      </p:cBhvr>
                                      <p:to>
                                        <p:strVal val="visible"/>
                                      </p:to>
                                    </p:set>
                                    <p:animEffect transition="in" filter="checkerboard(across)">
                                      <p:cBhvr>
                                        <p:cTn id="166" dur="500"/>
                                        <p:tgtEl>
                                          <p:spTgt spid="159804"/>
                                        </p:tgtEl>
                                      </p:cBhvr>
                                    </p:animEffect>
                                  </p:childTnLst>
                                </p:cTn>
                              </p:par>
                            </p:childTnLst>
                          </p:cTn>
                        </p:par>
                      </p:childTnLst>
                    </p:cTn>
                  </p:par>
                  <p:par>
                    <p:cTn id="167" fill="hold" nodeType="clickPar">
                      <p:stCondLst>
                        <p:cond delay="indefinite"/>
                      </p:stCondLst>
                      <p:childTnLst>
                        <p:par>
                          <p:cTn id="168" fill="hold" nodeType="withGroup">
                            <p:stCondLst>
                              <p:cond delay="0"/>
                            </p:stCondLst>
                            <p:childTnLst>
                              <p:par>
                                <p:cTn id="169" presetID="5" presetClass="entr" presetSubtype="10" fill="hold" nodeType="clickEffect">
                                  <p:stCondLst>
                                    <p:cond delay="0"/>
                                  </p:stCondLst>
                                  <p:childTnLst>
                                    <p:set>
                                      <p:cBhvr>
                                        <p:cTn id="170" dur="1" fill="hold">
                                          <p:stCondLst>
                                            <p:cond delay="0"/>
                                          </p:stCondLst>
                                        </p:cTn>
                                        <p:tgtEl>
                                          <p:spTgt spid="159805"/>
                                        </p:tgtEl>
                                        <p:attrNameLst>
                                          <p:attrName>style.visibility</p:attrName>
                                        </p:attrNameLst>
                                      </p:cBhvr>
                                      <p:to>
                                        <p:strVal val="visible"/>
                                      </p:to>
                                    </p:set>
                                    <p:animEffect transition="in" filter="checkerboard(across)">
                                      <p:cBhvr>
                                        <p:cTn id="171" dur="500"/>
                                        <p:tgtEl>
                                          <p:spTgt spid="159805"/>
                                        </p:tgtEl>
                                      </p:cBhvr>
                                    </p:animEffect>
                                  </p:childTnLst>
                                </p:cTn>
                              </p:par>
                            </p:childTnLst>
                          </p:cTn>
                        </p:par>
                      </p:childTnLst>
                    </p:cTn>
                  </p:par>
                  <p:par>
                    <p:cTn id="172" fill="hold" nodeType="clickPar">
                      <p:stCondLst>
                        <p:cond delay="indefinite"/>
                      </p:stCondLst>
                      <p:childTnLst>
                        <p:par>
                          <p:cTn id="173" fill="hold" nodeType="withGroup">
                            <p:stCondLst>
                              <p:cond delay="0"/>
                            </p:stCondLst>
                            <p:childTnLst>
                              <p:par>
                                <p:cTn id="174" presetID="5" presetClass="entr" presetSubtype="10" fill="hold" nodeType="clickEffect">
                                  <p:stCondLst>
                                    <p:cond delay="0"/>
                                  </p:stCondLst>
                                  <p:childTnLst>
                                    <p:set>
                                      <p:cBhvr>
                                        <p:cTn id="175" dur="1" fill="hold">
                                          <p:stCondLst>
                                            <p:cond delay="0"/>
                                          </p:stCondLst>
                                        </p:cTn>
                                        <p:tgtEl>
                                          <p:spTgt spid="159808"/>
                                        </p:tgtEl>
                                        <p:attrNameLst>
                                          <p:attrName>style.visibility</p:attrName>
                                        </p:attrNameLst>
                                      </p:cBhvr>
                                      <p:to>
                                        <p:strVal val="visible"/>
                                      </p:to>
                                    </p:set>
                                    <p:animEffect transition="in" filter="checkerboard(across)">
                                      <p:cBhvr>
                                        <p:cTn id="176" dur="500"/>
                                        <p:tgtEl>
                                          <p:spTgt spid="1598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9749" grpId="0" animBg="1"/>
      <p:bldP spid="159750" grpId="0" animBg="1"/>
      <p:bldP spid="159751" grpId="0" animBg="1"/>
      <p:bldP spid="159752" grpId="0" animBg="1"/>
      <p:bldP spid="159765" grpId="0"/>
      <p:bldP spid="159766" grpId="0"/>
      <p:bldP spid="159767" grpId="0" animBg="1"/>
      <p:bldP spid="159768" grpId="0" animBg="1"/>
      <p:bldP spid="159769" grpId="0" animBg="1"/>
      <p:bldP spid="159770" grpId="0" animBg="1"/>
      <p:bldP spid="159771" grpId="0" animBg="1"/>
      <p:bldP spid="159772" grpId="0" animBg="1"/>
      <p:bldP spid="159773" grpId="0" animBg="1"/>
      <p:bldP spid="159774" grpId="0" animBg="1"/>
      <p:bldP spid="159775" grpId="0"/>
      <p:bldP spid="159776" grpId="0"/>
      <p:bldP spid="159777" grpId="0"/>
      <p:bldP spid="159778" grpId="0"/>
      <p:bldP spid="159779" grpId="0"/>
      <p:bldP spid="159796" grpId="0"/>
      <p:bldP spid="159797" grpId="0"/>
      <p:bldP spid="159798" grpId="0"/>
      <p:bldP spid="159799" grpId="0"/>
      <p:bldP spid="159800" grpId="0"/>
      <p:bldP spid="159801" grpId="0"/>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60770" name="Object 2"/>
          <p:cNvGraphicFramePr>
            <a:graphicFrameLocks noChangeAspect="1"/>
          </p:cNvGraphicFramePr>
          <p:nvPr/>
        </p:nvGraphicFramePr>
        <p:xfrm>
          <a:off x="685800" y="4648200"/>
          <a:ext cx="4419600" cy="1217613"/>
        </p:xfrm>
        <a:graphic>
          <a:graphicData uri="http://schemas.openxmlformats.org/presentationml/2006/ole">
            <mc:AlternateContent xmlns:mc="http://schemas.openxmlformats.org/markup-compatibility/2006">
              <mc:Choice xmlns:v="urn:schemas-microsoft-com:vml" Requires="v">
                <p:oleObj spid="_x0000_s160858" name="Document" r:id="rId3" imgW="2352600" imgH="514080" progId="Word.Document.8">
                  <p:embed/>
                </p:oleObj>
              </mc:Choice>
              <mc:Fallback>
                <p:oleObj name="Document" r:id="rId3" imgW="2352600" imgH="514080" progId="Word.Document.8">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5800" y="4648200"/>
                        <a:ext cx="4419600" cy="12176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60771" name="Object 3"/>
          <p:cNvGraphicFramePr>
            <a:graphicFrameLocks noChangeAspect="1"/>
          </p:cNvGraphicFramePr>
          <p:nvPr/>
        </p:nvGraphicFramePr>
        <p:xfrm>
          <a:off x="4635500" y="4800600"/>
          <a:ext cx="5270500" cy="701675"/>
        </p:xfrm>
        <a:graphic>
          <a:graphicData uri="http://schemas.openxmlformats.org/presentationml/2006/ole">
            <mc:AlternateContent xmlns:mc="http://schemas.openxmlformats.org/markup-compatibility/2006">
              <mc:Choice xmlns:v="urn:schemas-microsoft-com:vml" Requires="v">
                <p:oleObj spid="_x0000_s160859" name="Document" r:id="rId5" imgW="2200320" imgH="253440" progId="Word.Document.8">
                  <p:embed/>
                </p:oleObj>
              </mc:Choice>
              <mc:Fallback>
                <p:oleObj name="Document" r:id="rId5" imgW="2200320" imgH="253440" progId="Word.Document.8">
                  <p:embed/>
                  <p:pic>
                    <p:nvPicPr>
                      <p:cNvPr id="0" name="Object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635500" y="4800600"/>
                        <a:ext cx="52705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60772" name="Text Box 4"/>
          <p:cNvSpPr txBox="1">
            <a:spLocks noChangeArrowheads="1"/>
          </p:cNvSpPr>
          <p:nvPr/>
        </p:nvSpPr>
        <p:spPr bwMode="auto">
          <a:xfrm>
            <a:off x="7086600" y="5562600"/>
            <a:ext cx="1065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(3. 23)</a:t>
            </a:r>
          </a:p>
        </p:txBody>
      </p:sp>
      <p:grpSp>
        <p:nvGrpSpPr>
          <p:cNvPr id="160773" name="Group 5"/>
          <p:cNvGrpSpPr>
            <a:grpSpLocks/>
          </p:cNvGrpSpPr>
          <p:nvPr/>
        </p:nvGrpSpPr>
        <p:grpSpPr bwMode="auto">
          <a:xfrm>
            <a:off x="533400" y="0"/>
            <a:ext cx="5181600" cy="4267200"/>
            <a:chOff x="0" y="0"/>
            <a:chExt cx="3264" cy="2688"/>
          </a:xfrm>
        </p:grpSpPr>
        <p:sp>
          <p:nvSpPr>
            <p:cNvPr id="160774" name="Line 6"/>
            <p:cNvSpPr>
              <a:spLocks noChangeShapeType="1"/>
            </p:cNvSpPr>
            <p:nvPr/>
          </p:nvSpPr>
          <p:spPr bwMode="auto">
            <a:xfrm>
              <a:off x="0" y="1228"/>
              <a:ext cx="3104"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60775" name="Line 7"/>
            <p:cNvSpPr>
              <a:spLocks noChangeShapeType="1"/>
            </p:cNvSpPr>
            <p:nvPr/>
          </p:nvSpPr>
          <p:spPr bwMode="auto">
            <a:xfrm>
              <a:off x="1022" y="1126"/>
              <a:ext cx="0" cy="184"/>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60776" name="Line 8"/>
            <p:cNvSpPr>
              <a:spLocks noChangeShapeType="1"/>
            </p:cNvSpPr>
            <p:nvPr/>
          </p:nvSpPr>
          <p:spPr bwMode="auto">
            <a:xfrm>
              <a:off x="2305" y="1152"/>
              <a:ext cx="0" cy="158"/>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60777" name="AutoShape 9"/>
            <p:cNvSpPr>
              <a:spLocks noChangeArrowheads="1"/>
            </p:cNvSpPr>
            <p:nvPr/>
          </p:nvSpPr>
          <p:spPr bwMode="auto">
            <a:xfrm>
              <a:off x="1005" y="1218"/>
              <a:ext cx="31" cy="32"/>
            </a:xfrm>
            <a:prstGeom prst="flowChartConnector">
              <a:avLst/>
            </a:prstGeom>
            <a:solidFill>
              <a:srgbClr val="000000"/>
            </a:solidFill>
            <a:ln w="9525">
              <a:solidFill>
                <a:srgbClr val="000000"/>
              </a:solidFill>
              <a:round/>
              <a:headEnd/>
              <a:tailEnd/>
            </a:ln>
          </p:spPr>
          <p:txBody>
            <a:bodyPr/>
            <a:lstStyle/>
            <a:p>
              <a:endParaRPr lang="en-US"/>
            </a:p>
          </p:txBody>
        </p:sp>
        <p:sp>
          <p:nvSpPr>
            <p:cNvPr id="160778" name="AutoShape 10"/>
            <p:cNvSpPr>
              <a:spLocks noChangeArrowheads="1"/>
            </p:cNvSpPr>
            <p:nvPr/>
          </p:nvSpPr>
          <p:spPr bwMode="auto">
            <a:xfrm>
              <a:off x="2288" y="1218"/>
              <a:ext cx="34" cy="32"/>
            </a:xfrm>
            <a:prstGeom prst="flowChartConnector">
              <a:avLst/>
            </a:prstGeom>
            <a:solidFill>
              <a:srgbClr val="000000"/>
            </a:solidFill>
            <a:ln w="9525">
              <a:solidFill>
                <a:srgbClr val="000000"/>
              </a:solidFill>
              <a:round/>
              <a:headEnd/>
              <a:tailEnd/>
            </a:ln>
          </p:spPr>
          <p:txBody>
            <a:bodyPr/>
            <a:lstStyle/>
            <a:p>
              <a:endParaRPr lang="en-US"/>
            </a:p>
          </p:txBody>
        </p:sp>
        <p:sp>
          <p:nvSpPr>
            <p:cNvPr id="160779" name="Line 11"/>
            <p:cNvSpPr>
              <a:spLocks noChangeShapeType="1"/>
            </p:cNvSpPr>
            <p:nvPr/>
          </p:nvSpPr>
          <p:spPr bwMode="auto">
            <a:xfrm>
              <a:off x="1566" y="1151"/>
              <a:ext cx="0" cy="175"/>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60780" name="AutoShape 12"/>
            <p:cNvSpPr>
              <a:spLocks noChangeArrowheads="1"/>
            </p:cNvSpPr>
            <p:nvPr/>
          </p:nvSpPr>
          <p:spPr bwMode="auto">
            <a:xfrm>
              <a:off x="1549" y="1227"/>
              <a:ext cx="32" cy="31"/>
            </a:xfrm>
            <a:prstGeom prst="flowChartConnector">
              <a:avLst/>
            </a:prstGeom>
            <a:solidFill>
              <a:srgbClr val="000000"/>
            </a:solidFill>
            <a:ln w="9525">
              <a:solidFill>
                <a:srgbClr val="000000"/>
              </a:solidFill>
              <a:round/>
              <a:headEnd/>
              <a:tailEnd/>
            </a:ln>
          </p:spPr>
          <p:txBody>
            <a:bodyPr/>
            <a:lstStyle/>
            <a:p>
              <a:endParaRPr lang="en-US"/>
            </a:p>
          </p:txBody>
        </p:sp>
        <p:sp>
          <p:nvSpPr>
            <p:cNvPr id="160781" name="Line 13"/>
            <p:cNvSpPr>
              <a:spLocks noChangeShapeType="1"/>
            </p:cNvSpPr>
            <p:nvPr/>
          </p:nvSpPr>
          <p:spPr bwMode="auto">
            <a:xfrm>
              <a:off x="903" y="1334"/>
              <a:ext cx="0" cy="90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0782" name="Line 14"/>
            <p:cNvSpPr>
              <a:spLocks noChangeShapeType="1"/>
            </p:cNvSpPr>
            <p:nvPr/>
          </p:nvSpPr>
          <p:spPr bwMode="auto">
            <a:xfrm>
              <a:off x="2246" y="1234"/>
              <a:ext cx="0" cy="100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0783" name="Line 15"/>
            <p:cNvSpPr>
              <a:spLocks noChangeShapeType="1"/>
            </p:cNvSpPr>
            <p:nvPr/>
          </p:nvSpPr>
          <p:spPr bwMode="auto">
            <a:xfrm>
              <a:off x="903" y="2202"/>
              <a:ext cx="927"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60784" name="Line 16"/>
            <p:cNvSpPr>
              <a:spLocks noChangeShapeType="1"/>
            </p:cNvSpPr>
            <p:nvPr/>
          </p:nvSpPr>
          <p:spPr bwMode="auto">
            <a:xfrm>
              <a:off x="1838" y="2202"/>
              <a:ext cx="408"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60785" name="Line 17"/>
            <p:cNvSpPr>
              <a:spLocks noChangeShapeType="1"/>
            </p:cNvSpPr>
            <p:nvPr/>
          </p:nvSpPr>
          <p:spPr bwMode="auto">
            <a:xfrm>
              <a:off x="206" y="1326"/>
              <a:ext cx="0" cy="13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0786" name="Line 18"/>
            <p:cNvSpPr>
              <a:spLocks noChangeShapeType="1"/>
            </p:cNvSpPr>
            <p:nvPr/>
          </p:nvSpPr>
          <p:spPr bwMode="auto">
            <a:xfrm>
              <a:off x="2773" y="1234"/>
              <a:ext cx="0" cy="145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0787" name="Line 19"/>
            <p:cNvSpPr>
              <a:spLocks noChangeShapeType="1"/>
            </p:cNvSpPr>
            <p:nvPr/>
          </p:nvSpPr>
          <p:spPr bwMode="auto">
            <a:xfrm>
              <a:off x="205" y="2597"/>
              <a:ext cx="1632"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60788" name="Line 20"/>
            <p:cNvSpPr>
              <a:spLocks noChangeShapeType="1"/>
            </p:cNvSpPr>
            <p:nvPr/>
          </p:nvSpPr>
          <p:spPr bwMode="auto">
            <a:xfrm>
              <a:off x="1838" y="2597"/>
              <a:ext cx="927"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60789" name="Text Box 21"/>
            <p:cNvSpPr txBox="1">
              <a:spLocks noChangeArrowheads="1"/>
            </p:cNvSpPr>
            <p:nvPr/>
          </p:nvSpPr>
          <p:spPr bwMode="auto">
            <a:xfrm>
              <a:off x="1837" y="1889"/>
              <a:ext cx="408"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3399"/>
                  </a:solidFill>
                </a:rPr>
                <a:t> σ</a:t>
              </a:r>
              <a:r>
                <a:rPr lang="en-US" sz="2800" baseline="-25000">
                  <a:solidFill>
                    <a:srgbClr val="003399"/>
                  </a:solidFill>
                </a:rPr>
                <a:t>1</a:t>
              </a:r>
              <a:endParaRPr lang="en-US" sz="2800">
                <a:solidFill>
                  <a:srgbClr val="003399"/>
                </a:solidFill>
              </a:endParaRPr>
            </a:p>
          </p:txBody>
        </p:sp>
        <p:sp>
          <p:nvSpPr>
            <p:cNvPr id="160790" name="Text Box 22"/>
            <p:cNvSpPr txBox="1">
              <a:spLocks noChangeArrowheads="1"/>
            </p:cNvSpPr>
            <p:nvPr/>
          </p:nvSpPr>
          <p:spPr bwMode="auto">
            <a:xfrm>
              <a:off x="1207" y="1875"/>
              <a:ext cx="408" cy="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3399"/>
                  </a:solidFill>
                </a:rPr>
                <a:t> σ</a:t>
              </a:r>
              <a:r>
                <a:rPr lang="en-US" sz="2800" baseline="-25000">
                  <a:solidFill>
                    <a:srgbClr val="003399"/>
                  </a:solidFill>
                </a:rPr>
                <a:t>3</a:t>
              </a:r>
              <a:endParaRPr lang="en-US" sz="2800">
                <a:solidFill>
                  <a:srgbClr val="003399"/>
                </a:solidFill>
              </a:endParaRPr>
            </a:p>
          </p:txBody>
        </p:sp>
        <p:sp>
          <p:nvSpPr>
            <p:cNvPr id="160791" name="Text Box 23"/>
            <p:cNvSpPr txBox="1">
              <a:spLocks noChangeArrowheads="1"/>
            </p:cNvSpPr>
            <p:nvPr/>
          </p:nvSpPr>
          <p:spPr bwMode="auto">
            <a:xfrm>
              <a:off x="2027" y="2257"/>
              <a:ext cx="661"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6600"/>
                  </a:solidFill>
                </a:rPr>
                <a:t> [σ]</a:t>
              </a:r>
              <a:r>
                <a:rPr lang="en-US" sz="2800" baseline="-25000">
                  <a:solidFill>
                    <a:srgbClr val="006600"/>
                  </a:solidFill>
                </a:rPr>
                <a:t>k</a:t>
              </a:r>
              <a:endParaRPr lang="en-US" sz="2800">
                <a:solidFill>
                  <a:srgbClr val="006600"/>
                </a:solidFill>
              </a:endParaRPr>
            </a:p>
          </p:txBody>
        </p:sp>
        <p:sp>
          <p:nvSpPr>
            <p:cNvPr id="160792" name="Text Box 24"/>
            <p:cNvSpPr txBox="1">
              <a:spLocks noChangeArrowheads="1"/>
            </p:cNvSpPr>
            <p:nvPr/>
          </p:nvSpPr>
          <p:spPr bwMode="auto">
            <a:xfrm>
              <a:off x="544" y="2266"/>
              <a:ext cx="885" cy="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 -[σ]</a:t>
              </a:r>
              <a:r>
                <a:rPr lang="en-US" sz="2800" baseline="-25000">
                  <a:solidFill>
                    <a:srgbClr val="FF0000"/>
                  </a:solidFill>
                </a:rPr>
                <a:t>n</a:t>
              </a:r>
              <a:endParaRPr lang="en-US" sz="2800">
                <a:solidFill>
                  <a:srgbClr val="FF0000"/>
                </a:solidFill>
              </a:endParaRPr>
            </a:p>
          </p:txBody>
        </p:sp>
        <p:sp>
          <p:nvSpPr>
            <p:cNvPr id="160793" name="Text Box 25"/>
            <p:cNvSpPr txBox="1">
              <a:spLocks noChangeArrowheads="1"/>
            </p:cNvSpPr>
            <p:nvPr/>
          </p:nvSpPr>
          <p:spPr bwMode="auto">
            <a:xfrm>
              <a:off x="1566" y="1175"/>
              <a:ext cx="306" cy="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O</a:t>
              </a:r>
            </a:p>
          </p:txBody>
        </p:sp>
        <p:sp>
          <p:nvSpPr>
            <p:cNvPr id="160794" name="Text Box 26"/>
            <p:cNvSpPr txBox="1">
              <a:spLocks noChangeArrowheads="1"/>
            </p:cNvSpPr>
            <p:nvPr/>
          </p:nvSpPr>
          <p:spPr bwMode="auto">
            <a:xfrm>
              <a:off x="1345" y="1193"/>
              <a:ext cx="305" cy="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F</a:t>
              </a:r>
            </a:p>
          </p:txBody>
        </p:sp>
        <p:sp>
          <p:nvSpPr>
            <p:cNvPr id="160795" name="Text Box 27"/>
            <p:cNvSpPr txBox="1">
              <a:spLocks noChangeArrowheads="1"/>
            </p:cNvSpPr>
            <p:nvPr/>
          </p:nvSpPr>
          <p:spPr bwMode="auto">
            <a:xfrm>
              <a:off x="878" y="1218"/>
              <a:ext cx="482" cy="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C</a:t>
              </a:r>
              <a:r>
                <a:rPr lang="en-US" sz="2800" baseline="-25000"/>
                <a:t>3</a:t>
              </a:r>
              <a:endParaRPr lang="en-US" sz="2800"/>
            </a:p>
          </p:txBody>
        </p:sp>
        <p:sp>
          <p:nvSpPr>
            <p:cNvPr id="160796" name="Text Box 28"/>
            <p:cNvSpPr txBox="1">
              <a:spLocks noChangeArrowheads="1"/>
            </p:cNvSpPr>
            <p:nvPr/>
          </p:nvSpPr>
          <p:spPr bwMode="auto">
            <a:xfrm>
              <a:off x="2263" y="1175"/>
              <a:ext cx="458" cy="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C</a:t>
              </a:r>
              <a:r>
                <a:rPr lang="en-US" sz="2800" baseline="-25000"/>
                <a:t>1</a:t>
              </a:r>
              <a:endParaRPr lang="en-US" sz="2800"/>
            </a:p>
          </p:txBody>
        </p:sp>
        <p:sp>
          <p:nvSpPr>
            <p:cNvPr id="160797" name="Arc 29"/>
            <p:cNvSpPr>
              <a:spLocks/>
            </p:cNvSpPr>
            <p:nvPr/>
          </p:nvSpPr>
          <p:spPr bwMode="auto">
            <a:xfrm>
              <a:off x="206" y="427"/>
              <a:ext cx="1632" cy="1603"/>
            </a:xfrm>
            <a:custGeom>
              <a:avLst/>
              <a:gdLst>
                <a:gd name="G0" fmla="+- 21600 0 0"/>
                <a:gd name="G1" fmla="+- 21600 0 0"/>
                <a:gd name="G2" fmla="+- 21600 0 0"/>
                <a:gd name="T0" fmla="*/ 43200 w 43200"/>
                <a:gd name="T1" fmla="*/ 21600 h 43200"/>
                <a:gd name="T2" fmla="*/ 43200 w 43200"/>
                <a:gd name="T3" fmla="*/ 21600 h 43200"/>
                <a:gd name="T4" fmla="*/ 21600 w 43200"/>
                <a:gd name="T5" fmla="*/ 21600 h 43200"/>
              </a:gdLst>
              <a:ahLst/>
              <a:cxnLst>
                <a:cxn ang="0">
                  <a:pos x="T0" y="T1"/>
                </a:cxn>
                <a:cxn ang="0">
                  <a:pos x="T2" y="T3"/>
                </a:cxn>
                <a:cxn ang="0">
                  <a:pos x="T4" y="T5"/>
                </a:cxn>
              </a:cxnLst>
              <a:rect l="0" t="0" r="r" b="b"/>
              <a:pathLst>
                <a:path w="43200" h="43200" fill="none" extrusionOk="0">
                  <a:moveTo>
                    <a:pt x="43200" y="21600"/>
                  </a:moveTo>
                  <a:cubicBezTo>
                    <a:pt x="43200" y="33529"/>
                    <a:pt x="33529" y="43200"/>
                    <a:pt x="21600" y="43200"/>
                  </a:cubicBezTo>
                  <a:cubicBezTo>
                    <a:pt x="9670" y="43200"/>
                    <a:pt x="0" y="33529"/>
                    <a:pt x="0" y="21600"/>
                  </a:cubicBezTo>
                  <a:cubicBezTo>
                    <a:pt x="0" y="9670"/>
                    <a:pt x="9670" y="0"/>
                    <a:pt x="21600" y="0"/>
                  </a:cubicBezTo>
                  <a:cubicBezTo>
                    <a:pt x="33529" y="-1"/>
                    <a:pt x="43199" y="9670"/>
                    <a:pt x="43200" y="21599"/>
                  </a:cubicBezTo>
                </a:path>
                <a:path w="43200" h="43200" stroke="0" extrusionOk="0">
                  <a:moveTo>
                    <a:pt x="43200" y="21600"/>
                  </a:moveTo>
                  <a:cubicBezTo>
                    <a:pt x="43200" y="33529"/>
                    <a:pt x="33529" y="43200"/>
                    <a:pt x="21600" y="43200"/>
                  </a:cubicBezTo>
                  <a:cubicBezTo>
                    <a:pt x="9670" y="43200"/>
                    <a:pt x="0" y="33529"/>
                    <a:pt x="0" y="21600"/>
                  </a:cubicBezTo>
                  <a:cubicBezTo>
                    <a:pt x="0" y="9670"/>
                    <a:pt x="9670" y="0"/>
                    <a:pt x="21600" y="0"/>
                  </a:cubicBezTo>
                  <a:cubicBezTo>
                    <a:pt x="33529" y="-1"/>
                    <a:pt x="43199" y="9670"/>
                    <a:pt x="43200" y="21599"/>
                  </a:cubicBezTo>
                  <a:lnTo>
                    <a:pt x="21600" y="21600"/>
                  </a:lnTo>
                  <a:close/>
                </a:path>
              </a:pathLst>
            </a:custGeom>
            <a:noFill/>
            <a:ln w="28575">
              <a:solidFill>
                <a:srgbClr val="FF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0798" name="Line 30"/>
            <p:cNvSpPr>
              <a:spLocks noChangeShapeType="1"/>
            </p:cNvSpPr>
            <p:nvPr/>
          </p:nvSpPr>
          <p:spPr bwMode="auto">
            <a:xfrm flipV="1">
              <a:off x="1837" y="191"/>
              <a:ext cx="0" cy="2476"/>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60799" name="Line 31"/>
            <p:cNvSpPr>
              <a:spLocks noChangeShapeType="1"/>
            </p:cNvSpPr>
            <p:nvPr/>
          </p:nvSpPr>
          <p:spPr bwMode="auto">
            <a:xfrm rot="21180000">
              <a:off x="715" y="147"/>
              <a:ext cx="2062" cy="901"/>
            </a:xfrm>
            <a:prstGeom prst="line">
              <a:avLst/>
            </a:prstGeom>
            <a:noFill/>
            <a:ln w="2857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0800" name="Arc 32"/>
            <p:cNvSpPr>
              <a:spLocks/>
            </p:cNvSpPr>
            <p:nvPr/>
          </p:nvSpPr>
          <p:spPr bwMode="auto">
            <a:xfrm>
              <a:off x="1837" y="769"/>
              <a:ext cx="925" cy="909"/>
            </a:xfrm>
            <a:custGeom>
              <a:avLst/>
              <a:gdLst>
                <a:gd name="G0" fmla="+- 21600 0 0"/>
                <a:gd name="G1" fmla="+- 21600 0 0"/>
                <a:gd name="G2" fmla="+- 21600 0 0"/>
                <a:gd name="T0" fmla="*/ 43199 w 43200"/>
                <a:gd name="T1" fmla="*/ 21751 h 43200"/>
                <a:gd name="T2" fmla="*/ 43200 w 43200"/>
                <a:gd name="T3" fmla="*/ 21600 h 43200"/>
                <a:gd name="T4" fmla="*/ 21600 w 43200"/>
                <a:gd name="T5" fmla="*/ 21600 h 43200"/>
              </a:gdLst>
              <a:ahLst/>
              <a:cxnLst>
                <a:cxn ang="0">
                  <a:pos x="T0" y="T1"/>
                </a:cxn>
                <a:cxn ang="0">
                  <a:pos x="T2" y="T3"/>
                </a:cxn>
                <a:cxn ang="0">
                  <a:pos x="T4" y="T5"/>
                </a:cxn>
              </a:cxnLst>
              <a:rect l="0" t="0" r="r" b="b"/>
              <a:pathLst>
                <a:path w="43200" h="43200" fill="none" extrusionOk="0">
                  <a:moveTo>
                    <a:pt x="43199" y="21751"/>
                  </a:moveTo>
                  <a:cubicBezTo>
                    <a:pt x="43116" y="33621"/>
                    <a:pt x="33470" y="43199"/>
                    <a:pt x="21600" y="43200"/>
                  </a:cubicBezTo>
                  <a:cubicBezTo>
                    <a:pt x="9670" y="43200"/>
                    <a:pt x="0" y="33529"/>
                    <a:pt x="0" y="21600"/>
                  </a:cubicBezTo>
                  <a:cubicBezTo>
                    <a:pt x="0" y="9670"/>
                    <a:pt x="9670" y="0"/>
                    <a:pt x="21600" y="0"/>
                  </a:cubicBezTo>
                  <a:cubicBezTo>
                    <a:pt x="33529" y="-1"/>
                    <a:pt x="43199" y="9670"/>
                    <a:pt x="43200" y="21599"/>
                  </a:cubicBezTo>
                </a:path>
                <a:path w="43200" h="43200" stroke="0" extrusionOk="0">
                  <a:moveTo>
                    <a:pt x="43199" y="21751"/>
                  </a:moveTo>
                  <a:cubicBezTo>
                    <a:pt x="43116" y="33621"/>
                    <a:pt x="33470" y="43199"/>
                    <a:pt x="21600" y="43200"/>
                  </a:cubicBezTo>
                  <a:cubicBezTo>
                    <a:pt x="9670" y="43200"/>
                    <a:pt x="0" y="33529"/>
                    <a:pt x="0" y="21600"/>
                  </a:cubicBezTo>
                  <a:cubicBezTo>
                    <a:pt x="0" y="9670"/>
                    <a:pt x="9670" y="0"/>
                    <a:pt x="21600" y="0"/>
                  </a:cubicBezTo>
                  <a:cubicBezTo>
                    <a:pt x="33529" y="-1"/>
                    <a:pt x="43199" y="9670"/>
                    <a:pt x="43200" y="21599"/>
                  </a:cubicBezTo>
                  <a:lnTo>
                    <a:pt x="21600" y="21600"/>
                  </a:lnTo>
                  <a:close/>
                </a:path>
              </a:pathLst>
            </a:custGeom>
            <a:noFill/>
            <a:ln w="2857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0801" name="Line 33"/>
            <p:cNvSpPr>
              <a:spLocks noChangeShapeType="1"/>
            </p:cNvSpPr>
            <p:nvPr/>
          </p:nvSpPr>
          <p:spPr bwMode="auto">
            <a:xfrm rot="127151" flipV="1">
              <a:off x="1035" y="461"/>
              <a:ext cx="175" cy="77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0802" name="Line 34"/>
            <p:cNvSpPr>
              <a:spLocks noChangeShapeType="1"/>
            </p:cNvSpPr>
            <p:nvPr/>
          </p:nvSpPr>
          <p:spPr bwMode="auto">
            <a:xfrm rot="21028495" flipV="1">
              <a:off x="2268" y="811"/>
              <a:ext cx="205" cy="40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0803" name="Arc 35"/>
            <p:cNvSpPr>
              <a:spLocks/>
            </p:cNvSpPr>
            <p:nvPr/>
          </p:nvSpPr>
          <p:spPr bwMode="auto">
            <a:xfrm>
              <a:off x="901" y="585"/>
              <a:ext cx="1344" cy="1318"/>
            </a:xfrm>
            <a:custGeom>
              <a:avLst/>
              <a:gdLst>
                <a:gd name="G0" fmla="+- 21600 0 0"/>
                <a:gd name="G1" fmla="+- 21600 0 0"/>
                <a:gd name="G2" fmla="+- 21600 0 0"/>
                <a:gd name="T0" fmla="*/ 43200 w 43200"/>
                <a:gd name="T1" fmla="*/ 21600 h 43200"/>
                <a:gd name="T2" fmla="*/ 43200 w 43200"/>
                <a:gd name="T3" fmla="*/ 21600 h 43200"/>
                <a:gd name="T4" fmla="*/ 21600 w 43200"/>
                <a:gd name="T5" fmla="*/ 21600 h 43200"/>
              </a:gdLst>
              <a:ahLst/>
              <a:cxnLst>
                <a:cxn ang="0">
                  <a:pos x="T0" y="T1"/>
                </a:cxn>
                <a:cxn ang="0">
                  <a:pos x="T2" y="T3"/>
                </a:cxn>
                <a:cxn ang="0">
                  <a:pos x="T4" y="T5"/>
                </a:cxn>
              </a:cxnLst>
              <a:rect l="0" t="0" r="r" b="b"/>
              <a:pathLst>
                <a:path w="43200" h="43200" fill="none" extrusionOk="0">
                  <a:moveTo>
                    <a:pt x="43200" y="21600"/>
                  </a:moveTo>
                  <a:cubicBezTo>
                    <a:pt x="43200" y="33529"/>
                    <a:pt x="33529" y="43200"/>
                    <a:pt x="21600" y="43200"/>
                  </a:cubicBezTo>
                  <a:cubicBezTo>
                    <a:pt x="9670" y="43200"/>
                    <a:pt x="0" y="33529"/>
                    <a:pt x="0" y="21600"/>
                  </a:cubicBezTo>
                  <a:cubicBezTo>
                    <a:pt x="0" y="9670"/>
                    <a:pt x="9670" y="0"/>
                    <a:pt x="21600" y="0"/>
                  </a:cubicBezTo>
                  <a:cubicBezTo>
                    <a:pt x="33529" y="-1"/>
                    <a:pt x="43199" y="9670"/>
                    <a:pt x="43200" y="21599"/>
                  </a:cubicBezTo>
                </a:path>
                <a:path w="43200" h="43200" stroke="0" extrusionOk="0">
                  <a:moveTo>
                    <a:pt x="43200" y="21600"/>
                  </a:moveTo>
                  <a:cubicBezTo>
                    <a:pt x="43200" y="33529"/>
                    <a:pt x="33529" y="43200"/>
                    <a:pt x="21600" y="43200"/>
                  </a:cubicBezTo>
                  <a:cubicBezTo>
                    <a:pt x="9670" y="43200"/>
                    <a:pt x="0" y="33529"/>
                    <a:pt x="0" y="21600"/>
                  </a:cubicBezTo>
                  <a:cubicBezTo>
                    <a:pt x="0" y="9670"/>
                    <a:pt x="9670" y="0"/>
                    <a:pt x="21600" y="0"/>
                  </a:cubicBezTo>
                  <a:cubicBezTo>
                    <a:pt x="33529" y="-1"/>
                    <a:pt x="43199" y="9670"/>
                    <a:pt x="43200" y="21599"/>
                  </a:cubicBezTo>
                  <a:lnTo>
                    <a:pt x="21600" y="21600"/>
                  </a:lnTo>
                  <a:close/>
                </a:path>
              </a:pathLst>
            </a:custGeom>
            <a:noFill/>
            <a:ln w="28575">
              <a:solidFill>
                <a:srgbClr val="0000FF"/>
              </a:solidFill>
              <a:prstDash val="dash"/>
              <a:round/>
              <a:headEnd/>
              <a:tailEnd/>
            </a:ln>
            <a:extLst>
              <a:ext uri="{909E8E84-426E-40DD-AFC4-6F175D3DCCD1}">
                <a14:hiddenFill xmlns:a14="http://schemas.microsoft.com/office/drawing/2010/main">
                  <a:solidFill>
                    <a:srgbClr val="FFFFFF"/>
                  </a:solidFill>
                </a14:hiddenFill>
              </a:ext>
            </a:extLst>
          </p:spPr>
          <p:txBody>
            <a:bodyPr/>
            <a:lstStyle/>
            <a:p>
              <a:pPr algn="l"/>
              <a:endParaRPr lang="en-US">
                <a:latin typeface="Times New Roman" pitchFamily="18" charset="0"/>
                <a:cs typeface="Times New Roman" pitchFamily="18" charset="0"/>
              </a:endParaRPr>
            </a:p>
          </p:txBody>
        </p:sp>
        <p:sp>
          <p:nvSpPr>
            <p:cNvPr id="160804" name="AutoShape 36"/>
            <p:cNvSpPr>
              <a:spLocks noChangeArrowheads="1"/>
            </p:cNvSpPr>
            <p:nvPr/>
          </p:nvSpPr>
          <p:spPr bwMode="auto">
            <a:xfrm>
              <a:off x="1216" y="442"/>
              <a:ext cx="32" cy="32"/>
            </a:xfrm>
            <a:prstGeom prst="flowChartConnector">
              <a:avLst/>
            </a:prstGeom>
            <a:solidFill>
              <a:srgbClr val="000000"/>
            </a:solidFill>
            <a:ln w="9525">
              <a:solidFill>
                <a:srgbClr val="000000"/>
              </a:solidFill>
              <a:round/>
              <a:headEnd/>
              <a:tailEnd/>
            </a:ln>
          </p:spPr>
          <p:txBody>
            <a:bodyPr/>
            <a:lstStyle/>
            <a:p>
              <a:endParaRPr lang="en-US"/>
            </a:p>
          </p:txBody>
        </p:sp>
        <p:sp>
          <p:nvSpPr>
            <p:cNvPr id="160805" name="AutoShape 37"/>
            <p:cNvSpPr>
              <a:spLocks noChangeArrowheads="1"/>
            </p:cNvSpPr>
            <p:nvPr/>
          </p:nvSpPr>
          <p:spPr bwMode="auto">
            <a:xfrm>
              <a:off x="2423" y="776"/>
              <a:ext cx="33" cy="32"/>
            </a:xfrm>
            <a:prstGeom prst="flowChartConnector">
              <a:avLst/>
            </a:prstGeom>
            <a:solidFill>
              <a:srgbClr val="000000"/>
            </a:solidFill>
            <a:ln w="9525">
              <a:solidFill>
                <a:srgbClr val="000000"/>
              </a:solidFill>
              <a:round/>
              <a:headEnd/>
              <a:tailEnd/>
            </a:ln>
          </p:spPr>
          <p:txBody>
            <a:bodyPr/>
            <a:lstStyle/>
            <a:p>
              <a:endParaRPr lang="en-US"/>
            </a:p>
          </p:txBody>
        </p:sp>
        <p:sp>
          <p:nvSpPr>
            <p:cNvPr id="160806" name="Line 38"/>
            <p:cNvSpPr>
              <a:spLocks noChangeShapeType="1"/>
            </p:cNvSpPr>
            <p:nvPr/>
          </p:nvSpPr>
          <p:spPr bwMode="auto">
            <a:xfrm flipH="1">
              <a:off x="1131" y="791"/>
              <a:ext cx="1326" cy="0"/>
            </a:xfrm>
            <a:prstGeom prst="line">
              <a:avLst/>
            </a:prstGeom>
            <a:noFill/>
            <a:ln w="9525">
              <a:solidFill>
                <a:srgbClr val="FF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0807" name="AutoShape 39"/>
            <p:cNvSpPr>
              <a:spLocks noChangeArrowheads="1"/>
            </p:cNvSpPr>
            <p:nvPr/>
          </p:nvSpPr>
          <p:spPr bwMode="auto">
            <a:xfrm>
              <a:off x="1122" y="776"/>
              <a:ext cx="32" cy="32"/>
            </a:xfrm>
            <a:prstGeom prst="flowChartConnector">
              <a:avLst/>
            </a:prstGeom>
            <a:solidFill>
              <a:srgbClr val="000000"/>
            </a:solidFill>
            <a:ln w="9525">
              <a:solidFill>
                <a:srgbClr val="000000"/>
              </a:solidFill>
              <a:round/>
              <a:headEnd/>
              <a:tailEnd/>
            </a:ln>
          </p:spPr>
          <p:txBody>
            <a:bodyPr/>
            <a:lstStyle/>
            <a:p>
              <a:endParaRPr lang="en-US"/>
            </a:p>
          </p:txBody>
        </p:sp>
        <p:sp>
          <p:nvSpPr>
            <p:cNvPr id="160808" name="Line 40"/>
            <p:cNvSpPr>
              <a:spLocks noChangeShapeType="1"/>
            </p:cNvSpPr>
            <p:nvPr/>
          </p:nvSpPr>
          <p:spPr bwMode="auto">
            <a:xfrm rot="21320646" flipV="1">
              <a:off x="1539" y="600"/>
              <a:ext cx="239" cy="61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0809" name="Line 41"/>
            <p:cNvSpPr>
              <a:spLocks noChangeShapeType="1"/>
            </p:cNvSpPr>
            <p:nvPr/>
          </p:nvSpPr>
          <p:spPr bwMode="auto">
            <a:xfrm rot="21320646" flipV="1">
              <a:off x="1531" y="626"/>
              <a:ext cx="237" cy="6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0810" name="Line 42"/>
            <p:cNvSpPr>
              <a:spLocks noChangeShapeType="1"/>
            </p:cNvSpPr>
            <p:nvPr/>
          </p:nvSpPr>
          <p:spPr bwMode="auto">
            <a:xfrm rot="21320646" flipV="1">
              <a:off x="1531" y="626"/>
              <a:ext cx="237" cy="6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0811" name="AutoShape 43"/>
            <p:cNvSpPr>
              <a:spLocks noChangeArrowheads="1"/>
            </p:cNvSpPr>
            <p:nvPr/>
          </p:nvSpPr>
          <p:spPr bwMode="auto">
            <a:xfrm>
              <a:off x="1734" y="585"/>
              <a:ext cx="33" cy="31"/>
            </a:xfrm>
            <a:prstGeom prst="flowChartConnector">
              <a:avLst/>
            </a:prstGeom>
            <a:solidFill>
              <a:srgbClr val="000000"/>
            </a:solidFill>
            <a:ln w="9525">
              <a:solidFill>
                <a:srgbClr val="000000"/>
              </a:solidFill>
              <a:round/>
              <a:headEnd/>
              <a:tailEnd/>
            </a:ln>
          </p:spPr>
          <p:txBody>
            <a:bodyPr/>
            <a:lstStyle/>
            <a:p>
              <a:endParaRPr lang="en-US"/>
            </a:p>
          </p:txBody>
        </p:sp>
        <p:sp>
          <p:nvSpPr>
            <p:cNvPr id="160812" name="Text Box 44"/>
            <p:cNvSpPr txBox="1">
              <a:spLocks noChangeArrowheads="1"/>
            </p:cNvSpPr>
            <p:nvPr/>
          </p:nvSpPr>
          <p:spPr bwMode="auto">
            <a:xfrm>
              <a:off x="1595" y="0"/>
              <a:ext cx="306" cy="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4000">
                  <a:latin typeface="Times New Roman" pitchFamily="18" charset="0"/>
                  <a:cs typeface="Times New Roman" pitchFamily="18" charset="0"/>
                </a:rPr>
                <a:t>τ</a:t>
              </a:r>
            </a:p>
          </p:txBody>
        </p:sp>
        <p:sp>
          <p:nvSpPr>
            <p:cNvPr id="160813" name="Text Box 45"/>
            <p:cNvSpPr txBox="1">
              <a:spLocks noChangeArrowheads="1"/>
            </p:cNvSpPr>
            <p:nvPr/>
          </p:nvSpPr>
          <p:spPr bwMode="auto">
            <a:xfrm>
              <a:off x="1071" y="759"/>
              <a:ext cx="306" cy="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C</a:t>
              </a:r>
            </a:p>
          </p:txBody>
        </p:sp>
        <p:sp>
          <p:nvSpPr>
            <p:cNvPr id="160814" name="Text Box 46"/>
            <p:cNvSpPr txBox="1">
              <a:spLocks noChangeArrowheads="1"/>
            </p:cNvSpPr>
            <p:nvPr/>
          </p:nvSpPr>
          <p:spPr bwMode="auto">
            <a:xfrm>
              <a:off x="1129" y="152"/>
              <a:ext cx="305" cy="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B</a:t>
              </a:r>
            </a:p>
          </p:txBody>
        </p:sp>
        <p:sp>
          <p:nvSpPr>
            <p:cNvPr id="160815" name="Text Box 47"/>
            <p:cNvSpPr txBox="1">
              <a:spLocks noChangeArrowheads="1"/>
            </p:cNvSpPr>
            <p:nvPr/>
          </p:nvSpPr>
          <p:spPr bwMode="auto">
            <a:xfrm>
              <a:off x="1608" y="294"/>
              <a:ext cx="306" cy="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D</a:t>
              </a:r>
            </a:p>
          </p:txBody>
        </p:sp>
        <p:sp>
          <p:nvSpPr>
            <p:cNvPr id="160816" name="Text Box 48"/>
            <p:cNvSpPr txBox="1">
              <a:spLocks noChangeArrowheads="1"/>
            </p:cNvSpPr>
            <p:nvPr/>
          </p:nvSpPr>
          <p:spPr bwMode="auto">
            <a:xfrm>
              <a:off x="2381" y="460"/>
              <a:ext cx="306" cy="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A</a:t>
              </a:r>
            </a:p>
          </p:txBody>
        </p:sp>
        <p:sp>
          <p:nvSpPr>
            <p:cNvPr id="160817" name="Text Box 49"/>
            <p:cNvSpPr txBox="1">
              <a:spLocks noChangeArrowheads="1"/>
            </p:cNvSpPr>
            <p:nvPr/>
          </p:nvSpPr>
          <p:spPr bwMode="auto">
            <a:xfrm>
              <a:off x="1409" y="750"/>
              <a:ext cx="305" cy="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E</a:t>
              </a:r>
            </a:p>
          </p:txBody>
        </p:sp>
        <p:sp>
          <p:nvSpPr>
            <p:cNvPr id="160818" name="Text Box 50"/>
            <p:cNvSpPr txBox="1">
              <a:spLocks noChangeArrowheads="1"/>
            </p:cNvSpPr>
            <p:nvPr/>
          </p:nvSpPr>
          <p:spPr bwMode="auto">
            <a:xfrm>
              <a:off x="2897" y="847"/>
              <a:ext cx="367"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l-GR" sz="4000">
                  <a:latin typeface="Times New Roman" pitchFamily="18" charset="0"/>
                  <a:cs typeface="Times New Roman" pitchFamily="18" charset="0"/>
                </a:rPr>
                <a:t>σ</a:t>
              </a:r>
            </a:p>
          </p:txBody>
        </p:sp>
      </p:grpSp>
      <p:sp>
        <p:nvSpPr>
          <p:cNvPr id="160819" name="AutoShape 51"/>
          <p:cNvSpPr>
            <a:spLocks noChangeAspect="1" noChangeArrowheads="1" noTextEdit="1"/>
          </p:cNvSpPr>
          <p:nvPr/>
        </p:nvSpPr>
        <p:spPr bwMode="auto">
          <a:xfrm>
            <a:off x="1447800" y="4462463"/>
            <a:ext cx="3276600" cy="922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160820" name="Group 52"/>
          <p:cNvGrpSpPr>
            <a:grpSpLocks/>
          </p:cNvGrpSpPr>
          <p:nvPr/>
        </p:nvGrpSpPr>
        <p:grpSpPr bwMode="auto">
          <a:xfrm>
            <a:off x="5943600" y="1524000"/>
            <a:ext cx="2668588" cy="930275"/>
            <a:chOff x="947" y="2824"/>
            <a:chExt cx="1681" cy="586"/>
          </a:xfrm>
        </p:grpSpPr>
        <p:grpSp>
          <p:nvGrpSpPr>
            <p:cNvPr id="160821" name="Group 53"/>
            <p:cNvGrpSpPr>
              <a:grpSpLocks/>
            </p:cNvGrpSpPr>
            <p:nvPr/>
          </p:nvGrpSpPr>
          <p:grpSpPr bwMode="auto">
            <a:xfrm>
              <a:off x="947" y="2824"/>
              <a:ext cx="991" cy="586"/>
              <a:chOff x="947" y="2824"/>
              <a:chExt cx="991" cy="586"/>
            </a:xfrm>
          </p:grpSpPr>
          <p:sp>
            <p:nvSpPr>
              <p:cNvPr id="160822" name="Line 54"/>
              <p:cNvSpPr>
                <a:spLocks noChangeShapeType="1"/>
              </p:cNvSpPr>
              <p:nvPr/>
            </p:nvSpPr>
            <p:spPr bwMode="auto">
              <a:xfrm>
                <a:off x="947" y="3110"/>
                <a:ext cx="369" cy="1"/>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0823" name="Line 55"/>
              <p:cNvSpPr>
                <a:spLocks noChangeShapeType="1"/>
              </p:cNvSpPr>
              <p:nvPr/>
            </p:nvSpPr>
            <p:spPr bwMode="auto">
              <a:xfrm>
                <a:off x="1570" y="3110"/>
                <a:ext cx="368" cy="1"/>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0824" name="Rectangle 56"/>
              <p:cNvSpPr>
                <a:spLocks noChangeArrowheads="1"/>
              </p:cNvSpPr>
              <p:nvPr/>
            </p:nvSpPr>
            <p:spPr bwMode="auto">
              <a:xfrm>
                <a:off x="1610" y="3141"/>
                <a:ext cx="274"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i="1">
                    <a:solidFill>
                      <a:srgbClr val="000000"/>
                    </a:solidFill>
                    <a:latin typeface="Times New Roman" pitchFamily="18" charset="0"/>
                  </a:rPr>
                  <a:t>EA</a:t>
                </a:r>
                <a:endParaRPr lang="en-US" sz="2800"/>
              </a:p>
            </p:txBody>
          </p:sp>
          <p:sp>
            <p:nvSpPr>
              <p:cNvPr id="160825" name="Rectangle 57"/>
              <p:cNvSpPr>
                <a:spLocks noChangeArrowheads="1"/>
              </p:cNvSpPr>
              <p:nvPr/>
            </p:nvSpPr>
            <p:spPr bwMode="auto">
              <a:xfrm>
                <a:off x="1591" y="2824"/>
                <a:ext cx="299"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i="1">
                    <a:solidFill>
                      <a:srgbClr val="000000"/>
                    </a:solidFill>
                    <a:latin typeface="Times New Roman" pitchFamily="18" charset="0"/>
                  </a:rPr>
                  <a:t>DE</a:t>
                </a:r>
                <a:endParaRPr lang="en-US" sz="2800"/>
              </a:p>
            </p:txBody>
          </p:sp>
          <p:sp>
            <p:nvSpPr>
              <p:cNvPr id="160826" name="Rectangle 58"/>
              <p:cNvSpPr>
                <a:spLocks noChangeArrowheads="1"/>
              </p:cNvSpPr>
              <p:nvPr/>
            </p:nvSpPr>
            <p:spPr bwMode="auto">
              <a:xfrm>
                <a:off x="980" y="3141"/>
                <a:ext cx="286"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i="1">
                    <a:solidFill>
                      <a:srgbClr val="000000"/>
                    </a:solidFill>
                    <a:latin typeface="Times New Roman" pitchFamily="18" charset="0"/>
                  </a:rPr>
                  <a:t>CA</a:t>
                </a:r>
                <a:endParaRPr lang="en-US" sz="2800"/>
              </a:p>
            </p:txBody>
          </p:sp>
          <p:sp>
            <p:nvSpPr>
              <p:cNvPr id="160827" name="Rectangle 59"/>
              <p:cNvSpPr>
                <a:spLocks noChangeArrowheads="1"/>
              </p:cNvSpPr>
              <p:nvPr/>
            </p:nvSpPr>
            <p:spPr bwMode="auto">
              <a:xfrm>
                <a:off x="974" y="2824"/>
                <a:ext cx="286"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i="1">
                    <a:solidFill>
                      <a:srgbClr val="000000"/>
                    </a:solidFill>
                    <a:latin typeface="Times New Roman" pitchFamily="18" charset="0"/>
                  </a:rPr>
                  <a:t>BC</a:t>
                </a:r>
                <a:endParaRPr lang="en-US" sz="2800"/>
              </a:p>
            </p:txBody>
          </p:sp>
          <p:sp>
            <p:nvSpPr>
              <p:cNvPr id="160828" name="Rectangle 60"/>
              <p:cNvSpPr>
                <a:spLocks noChangeArrowheads="1"/>
              </p:cNvSpPr>
              <p:nvPr/>
            </p:nvSpPr>
            <p:spPr bwMode="auto">
              <a:xfrm>
                <a:off x="1377" y="2939"/>
                <a:ext cx="123"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Symbol" pitchFamily="18" charset="2"/>
                  </a:rPr>
                  <a:t>=</a:t>
                </a:r>
                <a:endParaRPr lang="en-US" sz="2800"/>
              </a:p>
            </p:txBody>
          </p:sp>
        </p:grpSp>
        <p:sp>
          <p:nvSpPr>
            <p:cNvPr id="160829" name="Rectangle 61"/>
            <p:cNvSpPr>
              <a:spLocks noChangeArrowheads="1"/>
            </p:cNvSpPr>
            <p:nvPr/>
          </p:nvSpPr>
          <p:spPr bwMode="auto">
            <a:xfrm>
              <a:off x="1981" y="2935"/>
              <a:ext cx="64"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a:solidFill>
                    <a:srgbClr val="000000"/>
                  </a:solidFill>
                  <a:latin typeface="Times New Roman" pitchFamily="18" charset="0"/>
                </a:rPr>
                <a:t> </a:t>
              </a:r>
              <a:endParaRPr lang="en-US" sz="2800"/>
            </a:p>
          </p:txBody>
        </p:sp>
        <p:sp>
          <p:nvSpPr>
            <p:cNvPr id="160830" name="Rectangle 62"/>
            <p:cNvSpPr>
              <a:spLocks noChangeArrowheads="1"/>
            </p:cNvSpPr>
            <p:nvPr/>
          </p:nvSpPr>
          <p:spPr bwMode="auto">
            <a:xfrm>
              <a:off x="2174" y="2935"/>
              <a:ext cx="454"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a:solidFill>
                    <a:srgbClr val="000000"/>
                  </a:solidFill>
                </a:rPr>
                <a:t>( a )</a:t>
              </a:r>
              <a:endParaRPr lang="en-US" sz="2800"/>
            </a:p>
          </p:txBody>
        </p:sp>
      </p:grpSp>
      <p:sp>
        <p:nvSpPr>
          <p:cNvPr id="160831" name="Rectangle 63"/>
          <p:cNvSpPr>
            <a:spLocks noChangeArrowheads="1"/>
          </p:cNvSpPr>
          <p:nvPr/>
        </p:nvSpPr>
        <p:spPr bwMode="auto">
          <a:xfrm>
            <a:off x="4164013" y="4616450"/>
            <a:ext cx="101600" cy="487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a:solidFill>
                  <a:srgbClr val="000000"/>
                </a:solidFill>
                <a:latin typeface=".VnBook-Antiqua" pitchFamily="34" charset="0"/>
              </a:rPr>
              <a:t> </a:t>
            </a:r>
            <a:endParaRPr lang="en-US" sz="2800"/>
          </a:p>
        </p:txBody>
      </p:sp>
      <p:sp>
        <p:nvSpPr>
          <p:cNvPr id="160832" name="Rectangle 64"/>
          <p:cNvSpPr>
            <a:spLocks noChangeArrowheads="1"/>
          </p:cNvSpPr>
          <p:nvPr/>
        </p:nvSpPr>
        <p:spPr bwMode="auto">
          <a:xfrm>
            <a:off x="4454525" y="4705350"/>
            <a:ext cx="88900" cy="427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VnTime" pitchFamily="34" charset="0"/>
              </a:rPr>
              <a:t> </a:t>
            </a:r>
            <a:endParaRPr lang="en-US" sz="2800"/>
          </a:p>
        </p:txBody>
      </p:sp>
      <p:grpSp>
        <p:nvGrpSpPr>
          <p:cNvPr id="160833" name="Group 65"/>
          <p:cNvGrpSpPr>
            <a:grpSpLocks noChangeAspect="1"/>
          </p:cNvGrpSpPr>
          <p:nvPr/>
        </p:nvGrpSpPr>
        <p:grpSpPr bwMode="auto">
          <a:xfrm>
            <a:off x="5257800" y="2438400"/>
            <a:ext cx="4953000" cy="1262063"/>
            <a:chOff x="2832" y="1541"/>
            <a:chExt cx="3120" cy="795"/>
          </a:xfrm>
        </p:grpSpPr>
        <p:sp>
          <p:nvSpPr>
            <p:cNvPr id="160834" name="AutoShape 66"/>
            <p:cNvSpPr>
              <a:spLocks noChangeAspect="1" noChangeArrowheads="1" noTextEdit="1"/>
            </p:cNvSpPr>
            <p:nvPr/>
          </p:nvSpPr>
          <p:spPr bwMode="auto">
            <a:xfrm>
              <a:off x="2832" y="1632"/>
              <a:ext cx="3120" cy="6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160835" name="Group 67"/>
            <p:cNvGrpSpPr>
              <a:grpSpLocks/>
            </p:cNvGrpSpPr>
            <p:nvPr/>
          </p:nvGrpSpPr>
          <p:grpSpPr bwMode="auto">
            <a:xfrm>
              <a:off x="2846" y="1541"/>
              <a:ext cx="2097" cy="795"/>
              <a:chOff x="2846" y="1541"/>
              <a:chExt cx="2097" cy="795"/>
            </a:xfrm>
          </p:grpSpPr>
          <p:sp>
            <p:nvSpPr>
              <p:cNvPr id="160836" name="Rectangle 68"/>
              <p:cNvSpPr>
                <a:spLocks noChangeArrowheads="1"/>
              </p:cNvSpPr>
              <p:nvPr/>
            </p:nvSpPr>
            <p:spPr bwMode="auto">
              <a:xfrm>
                <a:off x="3422" y="1541"/>
                <a:ext cx="10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4000">
                    <a:solidFill>
                      <a:srgbClr val="000000"/>
                    </a:solidFill>
                    <a:latin typeface="Symbol" pitchFamily="18" charset="2"/>
                  </a:rPr>
                  <a:t>[</a:t>
                </a:r>
                <a:endParaRPr lang="en-US" sz="2800"/>
              </a:p>
            </p:txBody>
          </p:sp>
          <p:sp>
            <p:nvSpPr>
              <p:cNvPr id="160837" name="Rectangle 69"/>
              <p:cNvSpPr>
                <a:spLocks noChangeArrowheads="1"/>
              </p:cNvSpPr>
              <p:nvPr/>
            </p:nvSpPr>
            <p:spPr bwMode="auto">
              <a:xfrm>
                <a:off x="3693" y="1541"/>
                <a:ext cx="10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4000">
                    <a:solidFill>
                      <a:srgbClr val="000000"/>
                    </a:solidFill>
                    <a:latin typeface="Symbol" pitchFamily="18" charset="2"/>
                  </a:rPr>
                  <a:t>]</a:t>
                </a:r>
                <a:endParaRPr lang="en-US" sz="2800"/>
              </a:p>
            </p:txBody>
          </p:sp>
          <p:sp>
            <p:nvSpPr>
              <p:cNvPr id="160838" name="Rectangle 70"/>
              <p:cNvSpPr>
                <a:spLocks noChangeArrowheads="1"/>
              </p:cNvSpPr>
              <p:nvPr/>
            </p:nvSpPr>
            <p:spPr bwMode="auto">
              <a:xfrm>
                <a:off x="3424" y="1887"/>
                <a:ext cx="10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4000">
                    <a:solidFill>
                      <a:srgbClr val="000000"/>
                    </a:solidFill>
                    <a:latin typeface="Symbol" pitchFamily="18" charset="2"/>
                  </a:rPr>
                  <a:t>[</a:t>
                </a:r>
                <a:endParaRPr lang="en-US" sz="2800"/>
              </a:p>
            </p:txBody>
          </p:sp>
          <p:sp>
            <p:nvSpPr>
              <p:cNvPr id="160839" name="Rectangle 71"/>
              <p:cNvSpPr>
                <a:spLocks noChangeArrowheads="1"/>
              </p:cNvSpPr>
              <p:nvPr/>
            </p:nvSpPr>
            <p:spPr bwMode="auto">
              <a:xfrm>
                <a:off x="3695" y="1887"/>
                <a:ext cx="10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4000">
                    <a:solidFill>
                      <a:srgbClr val="000000"/>
                    </a:solidFill>
                    <a:latin typeface="Symbol" pitchFamily="18" charset="2"/>
                  </a:rPr>
                  <a:t>]</a:t>
                </a:r>
                <a:endParaRPr lang="en-US" sz="2800"/>
              </a:p>
            </p:txBody>
          </p:sp>
          <p:sp>
            <p:nvSpPr>
              <p:cNvPr id="160840" name="Line 72"/>
              <p:cNvSpPr>
                <a:spLocks noChangeShapeType="1"/>
              </p:cNvSpPr>
              <p:nvPr/>
            </p:nvSpPr>
            <p:spPr bwMode="auto">
              <a:xfrm>
                <a:off x="3418" y="1966"/>
                <a:ext cx="498"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0841" name="Rectangle 73"/>
              <p:cNvSpPr>
                <a:spLocks noChangeArrowheads="1"/>
              </p:cNvSpPr>
              <p:nvPr/>
            </p:nvSpPr>
            <p:spPr bwMode="auto">
              <a:xfrm>
                <a:off x="4515" y="1700"/>
                <a:ext cx="10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4000">
                    <a:solidFill>
                      <a:srgbClr val="000000"/>
                    </a:solidFill>
                    <a:latin typeface="Symbol" pitchFamily="18" charset="2"/>
                  </a:rPr>
                  <a:t>[</a:t>
                </a:r>
                <a:endParaRPr lang="en-US" sz="2800"/>
              </a:p>
            </p:txBody>
          </p:sp>
          <p:sp>
            <p:nvSpPr>
              <p:cNvPr id="160842" name="Rectangle 74"/>
              <p:cNvSpPr>
                <a:spLocks noChangeArrowheads="1"/>
              </p:cNvSpPr>
              <p:nvPr/>
            </p:nvSpPr>
            <p:spPr bwMode="auto">
              <a:xfrm>
                <a:off x="4787" y="1700"/>
                <a:ext cx="10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4000">
                    <a:solidFill>
                      <a:srgbClr val="000000"/>
                    </a:solidFill>
                    <a:latin typeface="Symbol" pitchFamily="18" charset="2"/>
                  </a:rPr>
                  <a:t>]</a:t>
                </a:r>
                <a:endParaRPr lang="en-US" sz="2800"/>
              </a:p>
            </p:txBody>
          </p:sp>
          <p:sp>
            <p:nvSpPr>
              <p:cNvPr id="160843" name="Rectangle 75"/>
              <p:cNvSpPr>
                <a:spLocks noChangeArrowheads="1"/>
              </p:cNvSpPr>
              <p:nvPr/>
            </p:nvSpPr>
            <p:spPr bwMode="auto">
              <a:xfrm>
                <a:off x="4865" y="1938"/>
                <a:ext cx="7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Times New Roman" pitchFamily="18" charset="0"/>
                  </a:rPr>
                  <a:t>k</a:t>
                </a:r>
                <a:endParaRPr lang="en-US" sz="2800"/>
              </a:p>
            </p:txBody>
          </p:sp>
          <p:sp>
            <p:nvSpPr>
              <p:cNvPr id="160844" name="Rectangle 76"/>
              <p:cNvSpPr>
                <a:spLocks noChangeArrowheads="1"/>
              </p:cNvSpPr>
              <p:nvPr/>
            </p:nvSpPr>
            <p:spPr bwMode="auto">
              <a:xfrm>
                <a:off x="3773" y="2125"/>
                <a:ext cx="8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Times New Roman" pitchFamily="18" charset="0"/>
                  </a:rPr>
                  <a:t>n</a:t>
                </a:r>
                <a:endParaRPr lang="en-US" sz="2800"/>
              </a:p>
            </p:txBody>
          </p:sp>
          <p:sp>
            <p:nvSpPr>
              <p:cNvPr id="160845" name="Rectangle 77"/>
              <p:cNvSpPr>
                <a:spLocks noChangeArrowheads="1"/>
              </p:cNvSpPr>
              <p:nvPr/>
            </p:nvSpPr>
            <p:spPr bwMode="auto">
              <a:xfrm>
                <a:off x="3771" y="1779"/>
                <a:ext cx="7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Times New Roman" pitchFamily="18" charset="0"/>
                  </a:rPr>
                  <a:t>k</a:t>
                </a:r>
                <a:endParaRPr lang="en-US" sz="2800"/>
              </a:p>
            </p:txBody>
          </p:sp>
          <p:sp>
            <p:nvSpPr>
              <p:cNvPr id="160846" name="Rectangle 78"/>
              <p:cNvSpPr>
                <a:spLocks noChangeArrowheads="1"/>
              </p:cNvSpPr>
              <p:nvPr/>
            </p:nvSpPr>
            <p:spPr bwMode="auto">
              <a:xfrm>
                <a:off x="4573" y="1785"/>
                <a:ext cx="1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i="1">
                    <a:solidFill>
                      <a:srgbClr val="000000"/>
                    </a:solidFill>
                    <a:latin typeface="Symbol" pitchFamily="18" charset="2"/>
                  </a:rPr>
                  <a:t>s</a:t>
                </a:r>
                <a:endParaRPr lang="en-US" sz="2800"/>
              </a:p>
            </p:txBody>
          </p:sp>
          <p:sp>
            <p:nvSpPr>
              <p:cNvPr id="160847" name="Rectangle 79"/>
              <p:cNvSpPr>
                <a:spLocks noChangeArrowheads="1"/>
              </p:cNvSpPr>
              <p:nvPr/>
            </p:nvSpPr>
            <p:spPr bwMode="auto">
              <a:xfrm>
                <a:off x="3934" y="1785"/>
                <a:ext cx="1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i="1">
                    <a:solidFill>
                      <a:srgbClr val="000000"/>
                    </a:solidFill>
                    <a:latin typeface="Symbol" pitchFamily="18" charset="2"/>
                  </a:rPr>
                  <a:t>s</a:t>
                </a:r>
                <a:endParaRPr lang="en-US" sz="2800"/>
              </a:p>
            </p:txBody>
          </p:sp>
          <p:sp>
            <p:nvSpPr>
              <p:cNvPr id="160848" name="Rectangle 80"/>
              <p:cNvSpPr>
                <a:spLocks noChangeArrowheads="1"/>
              </p:cNvSpPr>
              <p:nvPr/>
            </p:nvSpPr>
            <p:spPr bwMode="auto">
              <a:xfrm>
                <a:off x="3481" y="1972"/>
                <a:ext cx="1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i="1">
                    <a:solidFill>
                      <a:srgbClr val="000000"/>
                    </a:solidFill>
                    <a:latin typeface="Symbol" pitchFamily="18" charset="2"/>
                  </a:rPr>
                  <a:t>s</a:t>
                </a:r>
                <a:endParaRPr lang="en-US" sz="2800"/>
              </a:p>
            </p:txBody>
          </p:sp>
          <p:sp>
            <p:nvSpPr>
              <p:cNvPr id="160849" name="Rectangle 81"/>
              <p:cNvSpPr>
                <a:spLocks noChangeArrowheads="1"/>
              </p:cNvSpPr>
              <p:nvPr/>
            </p:nvSpPr>
            <p:spPr bwMode="auto">
              <a:xfrm>
                <a:off x="3479" y="1626"/>
                <a:ext cx="1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i="1">
                    <a:solidFill>
                      <a:srgbClr val="000000"/>
                    </a:solidFill>
                    <a:latin typeface="Symbol" pitchFamily="18" charset="2"/>
                  </a:rPr>
                  <a:t>s</a:t>
                </a:r>
                <a:endParaRPr lang="en-US" sz="2800"/>
              </a:p>
            </p:txBody>
          </p:sp>
          <p:sp>
            <p:nvSpPr>
              <p:cNvPr id="160850" name="Rectangle 82"/>
              <p:cNvSpPr>
                <a:spLocks noChangeArrowheads="1"/>
              </p:cNvSpPr>
              <p:nvPr/>
            </p:nvSpPr>
            <p:spPr bwMode="auto">
              <a:xfrm>
                <a:off x="2846" y="1785"/>
                <a:ext cx="1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i="1">
                    <a:solidFill>
                      <a:srgbClr val="000000"/>
                    </a:solidFill>
                    <a:latin typeface="Symbol" pitchFamily="18" charset="2"/>
                  </a:rPr>
                  <a:t>s</a:t>
                </a:r>
                <a:endParaRPr lang="en-US" sz="2800"/>
              </a:p>
            </p:txBody>
          </p:sp>
          <p:sp>
            <p:nvSpPr>
              <p:cNvPr id="160851" name="Rectangle 83"/>
              <p:cNvSpPr>
                <a:spLocks noChangeArrowheads="1"/>
              </p:cNvSpPr>
              <p:nvPr/>
            </p:nvSpPr>
            <p:spPr bwMode="auto">
              <a:xfrm>
                <a:off x="4315" y="1785"/>
                <a:ext cx="1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0000"/>
                    </a:solidFill>
                    <a:latin typeface="Symbol" pitchFamily="18" charset="2"/>
                  </a:rPr>
                  <a:t>=</a:t>
                </a:r>
                <a:endParaRPr lang="en-US" sz="2800"/>
              </a:p>
            </p:txBody>
          </p:sp>
          <p:sp>
            <p:nvSpPr>
              <p:cNvPr id="160852" name="Rectangle 84"/>
              <p:cNvSpPr>
                <a:spLocks noChangeArrowheads="1"/>
              </p:cNvSpPr>
              <p:nvPr/>
            </p:nvSpPr>
            <p:spPr bwMode="auto">
              <a:xfrm>
                <a:off x="3202" y="1785"/>
                <a:ext cx="1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0000"/>
                    </a:solidFill>
                    <a:latin typeface="Symbol" pitchFamily="18" charset="2"/>
                  </a:rPr>
                  <a:t>-</a:t>
                </a:r>
                <a:endParaRPr lang="en-US" sz="2800"/>
              </a:p>
            </p:txBody>
          </p:sp>
          <p:sp>
            <p:nvSpPr>
              <p:cNvPr id="160853" name="Rectangle 85"/>
              <p:cNvSpPr>
                <a:spLocks noChangeArrowheads="1"/>
              </p:cNvSpPr>
              <p:nvPr/>
            </p:nvSpPr>
            <p:spPr bwMode="auto">
              <a:xfrm>
                <a:off x="4133" y="1933"/>
                <a:ext cx="8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3</a:t>
                </a:r>
                <a:endParaRPr lang="en-US" sz="2800"/>
              </a:p>
            </p:txBody>
          </p:sp>
          <p:sp>
            <p:nvSpPr>
              <p:cNvPr id="160854" name="Rectangle 86"/>
              <p:cNvSpPr>
                <a:spLocks noChangeArrowheads="1"/>
              </p:cNvSpPr>
              <p:nvPr/>
            </p:nvSpPr>
            <p:spPr bwMode="auto">
              <a:xfrm>
                <a:off x="3029" y="1933"/>
                <a:ext cx="8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1</a:t>
                </a:r>
                <a:endParaRPr lang="en-US" sz="2800"/>
              </a:p>
            </p:txBody>
          </p:sp>
        </p:grpSp>
        <p:sp>
          <p:nvSpPr>
            <p:cNvPr id="160855" name="Rectangle 87"/>
            <p:cNvSpPr>
              <a:spLocks noChangeArrowheads="1"/>
            </p:cNvSpPr>
            <p:nvPr/>
          </p:nvSpPr>
          <p:spPr bwMode="auto">
            <a:xfrm>
              <a:off x="5001" y="1784"/>
              <a:ext cx="1"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endParaRPr lang="en-US" sz="2800"/>
            </a:p>
          </p:txBody>
        </p:sp>
        <p:sp>
          <p:nvSpPr>
            <p:cNvPr id="160856" name="Rectangle 88"/>
            <p:cNvSpPr>
              <a:spLocks noChangeArrowheads="1"/>
            </p:cNvSpPr>
            <p:nvPr/>
          </p:nvSpPr>
          <p:spPr bwMode="auto">
            <a:xfrm>
              <a:off x="5614" y="1811"/>
              <a:ext cx="6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0000"/>
                  </a:solidFill>
                  <a:latin typeface=".VnTime" pitchFamily="34" charset="0"/>
                </a:rPr>
                <a:t> </a:t>
              </a:r>
              <a:endParaRPr lang="en-US" sz="2800"/>
            </a:p>
          </p:txBody>
        </p:sp>
      </p:grpSp>
      <p:sp>
        <p:nvSpPr>
          <p:cNvPr id="160857" name="Text Box 89"/>
          <p:cNvSpPr txBox="1">
            <a:spLocks noChangeArrowheads="1"/>
          </p:cNvSpPr>
          <p:nvPr/>
        </p:nvSpPr>
        <p:spPr bwMode="auto">
          <a:xfrm>
            <a:off x="7908925" y="3506788"/>
            <a:ext cx="817563"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 b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160773"/>
                                        </p:tgtEl>
                                        <p:attrNameLst>
                                          <p:attrName>style.visibility</p:attrName>
                                        </p:attrNameLst>
                                      </p:cBhvr>
                                      <p:to>
                                        <p:strVal val="visible"/>
                                      </p:to>
                                    </p:set>
                                    <p:animEffect transition="in" filter="wheel(4)">
                                      <p:cBhvr>
                                        <p:cTn id="7" dur="2000"/>
                                        <p:tgtEl>
                                          <p:spTgt spid="16077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160820"/>
                                        </p:tgtEl>
                                        <p:attrNameLst>
                                          <p:attrName>style.visibility</p:attrName>
                                        </p:attrNameLst>
                                      </p:cBhvr>
                                      <p:to>
                                        <p:strVal val="visible"/>
                                      </p:to>
                                    </p:set>
                                    <p:animEffect transition="in" filter="wheel(4)">
                                      <p:cBhvr>
                                        <p:cTn id="12" dur="2000"/>
                                        <p:tgtEl>
                                          <p:spTgt spid="16082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160833"/>
                                        </p:tgtEl>
                                        <p:attrNameLst>
                                          <p:attrName>style.visibility</p:attrName>
                                        </p:attrNameLst>
                                      </p:cBhvr>
                                      <p:to>
                                        <p:strVal val="visible"/>
                                      </p:to>
                                    </p:set>
                                    <p:animEffect transition="in" filter="checkerboard(across)">
                                      <p:cBhvr>
                                        <p:cTn id="17" dur="500"/>
                                        <p:tgtEl>
                                          <p:spTgt spid="16083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160857">
                                            <p:txEl>
                                              <p:pRg st="0" end="0"/>
                                            </p:txEl>
                                          </p:spTgt>
                                        </p:tgtEl>
                                        <p:attrNameLst>
                                          <p:attrName>style.visibility</p:attrName>
                                        </p:attrNameLst>
                                      </p:cBhvr>
                                      <p:to>
                                        <p:strVal val="visible"/>
                                      </p:to>
                                    </p:set>
                                    <p:animEffect transition="in" filter="checkerboard(across)">
                                      <p:cBhvr>
                                        <p:cTn id="22" dur="500"/>
                                        <p:tgtEl>
                                          <p:spTgt spid="160857">
                                            <p:txEl>
                                              <p:pRg st="0" end="0"/>
                                            </p:txEl>
                                          </p:spTgt>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160770"/>
                                        </p:tgtEl>
                                        <p:attrNameLst>
                                          <p:attrName>style.visibility</p:attrName>
                                        </p:attrNameLst>
                                      </p:cBhvr>
                                      <p:to>
                                        <p:strVal val="visible"/>
                                      </p:to>
                                    </p:set>
                                    <p:animEffect transition="in" filter="wheel(4)">
                                      <p:cBhvr>
                                        <p:cTn id="27" dur="2000"/>
                                        <p:tgtEl>
                                          <p:spTgt spid="160770"/>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nodeType="clickEffect">
                                  <p:stCondLst>
                                    <p:cond delay="0"/>
                                  </p:stCondLst>
                                  <p:childTnLst>
                                    <p:set>
                                      <p:cBhvr>
                                        <p:cTn id="31" dur="1" fill="hold">
                                          <p:stCondLst>
                                            <p:cond delay="0"/>
                                          </p:stCondLst>
                                        </p:cTn>
                                        <p:tgtEl>
                                          <p:spTgt spid="160771"/>
                                        </p:tgtEl>
                                        <p:attrNameLst>
                                          <p:attrName>style.visibility</p:attrName>
                                        </p:attrNameLst>
                                      </p:cBhvr>
                                      <p:to>
                                        <p:strVal val="visible"/>
                                      </p:to>
                                    </p:set>
                                    <p:animEffect transition="in" filter="checkerboard(across)">
                                      <p:cBhvr>
                                        <p:cTn id="32" dur="2000"/>
                                        <p:tgtEl>
                                          <p:spTgt spid="160771"/>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160772"/>
                                        </p:tgtEl>
                                        <p:attrNameLst>
                                          <p:attrName>style.visibility</p:attrName>
                                        </p:attrNameLst>
                                      </p:cBhvr>
                                      <p:to>
                                        <p:strVal val="visible"/>
                                      </p:to>
                                    </p:set>
                                    <p:animEffect transition="in" filter="checkerboard(across)">
                                      <p:cBhvr>
                                        <p:cTn id="37" dur="2000"/>
                                        <p:tgtEl>
                                          <p:spTgt spid="1607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0772" grpId="0" autoUpdateAnimBg="0"/>
    </p:bldLst>
  </p:timing>
</p:sld>
</file>

<file path=ppt/slides/slide110.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61794" name="Rectangle 2"/>
          <p:cNvSpPr>
            <a:spLocks noGrp="1" noChangeArrowheads="1"/>
          </p:cNvSpPr>
          <p:nvPr>
            <p:ph type="body" idx="1"/>
          </p:nvPr>
        </p:nvSpPr>
        <p:spPr>
          <a:xfrm>
            <a:off x="0" y="244475"/>
            <a:ext cx="9144000" cy="1143000"/>
          </a:xfrm>
          <a:noFill/>
          <a:ln/>
        </p:spPr>
        <p:txBody>
          <a:bodyPr/>
          <a:lstStyle/>
          <a:p>
            <a:pPr algn="just">
              <a:lnSpc>
                <a:spcPct val="90000"/>
              </a:lnSpc>
            </a:pPr>
            <a:r>
              <a:rPr lang="en-US" sz="2400" b="1">
                <a:solidFill>
                  <a:srgbClr val="006600"/>
                </a:solidFill>
              </a:rPr>
              <a:t>     Thí dụ 3. 4</a:t>
            </a:r>
            <a:r>
              <a:rPr lang="en-US" sz="2400">
                <a:solidFill>
                  <a:srgbClr val="000000"/>
                </a:solidFill>
              </a:rPr>
              <a:t>. T</a:t>
            </a:r>
            <a:r>
              <a:rPr lang="en-US" sz="2400"/>
              <a:t>ìm</a:t>
            </a:r>
            <a:r>
              <a:rPr lang="en-US" sz="2400">
                <a:solidFill>
                  <a:srgbClr val="000000"/>
                </a:solidFill>
              </a:rPr>
              <a:t> ph</a:t>
            </a:r>
            <a:r>
              <a:rPr lang="en-US" sz="2400"/>
              <a:t>ân tố làm bằng vật liệu dẻo ở </a:t>
            </a:r>
            <a:r>
              <a:rPr lang="en-US" sz="2400">
                <a:solidFill>
                  <a:srgbClr val="000000"/>
                </a:solidFill>
              </a:rPr>
              <a:t>trạng</a:t>
            </a:r>
          </a:p>
          <a:p>
            <a:pPr algn="just">
              <a:lnSpc>
                <a:spcPct val="90000"/>
              </a:lnSpc>
            </a:pPr>
            <a:r>
              <a:rPr lang="en-US" sz="2400">
                <a:solidFill>
                  <a:srgbClr val="000000"/>
                </a:solidFill>
              </a:rPr>
              <a:t> thái ứng suất nguy hi</a:t>
            </a:r>
            <a:r>
              <a:rPr lang="en-US" sz="2400"/>
              <a:t>ểm </a:t>
            </a:r>
            <a:r>
              <a:rPr lang="en-US" sz="2400">
                <a:solidFill>
                  <a:srgbClr val="000000"/>
                </a:solidFill>
              </a:rPr>
              <a:t>của phân t</a:t>
            </a:r>
            <a:r>
              <a:rPr lang="en-US" sz="2400"/>
              <a:t>ố (đơn vị đo kN/cm</a:t>
            </a:r>
            <a:r>
              <a:rPr lang="en-US" sz="2400" baseline="30000"/>
              <a:t>2</a:t>
            </a:r>
            <a:r>
              <a:rPr lang="en-US" sz="2400"/>
              <a:t>)</a:t>
            </a:r>
            <a:endParaRPr lang="en-US" sz="2400">
              <a:solidFill>
                <a:srgbClr val="000000"/>
              </a:solidFill>
              <a:latin typeface=".VnTime" pitchFamily="34" charset="0"/>
            </a:endParaRPr>
          </a:p>
          <a:p>
            <a:pPr>
              <a:lnSpc>
                <a:spcPct val="90000"/>
              </a:lnSpc>
            </a:pPr>
            <a:endParaRPr lang="en-US" sz="2400"/>
          </a:p>
        </p:txBody>
      </p:sp>
      <p:sp>
        <p:nvSpPr>
          <p:cNvPr id="161795" name="Text Box 3"/>
          <p:cNvSpPr txBox="1">
            <a:spLocks noChangeArrowheads="1"/>
          </p:cNvSpPr>
          <p:nvPr/>
        </p:nvSpPr>
        <p:spPr bwMode="auto">
          <a:xfrm>
            <a:off x="381000" y="3292475"/>
            <a:ext cx="8281988"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   Vật liệu dẻo chịu kéo, nén như nhau nên có thể sử  dụng thuyết bền ba để xác định ứng suất tương đương:</a:t>
            </a:r>
            <a:r>
              <a:rPr lang="en-US"/>
              <a:t> </a:t>
            </a:r>
          </a:p>
        </p:txBody>
      </p:sp>
      <p:graphicFrame>
        <p:nvGraphicFramePr>
          <p:cNvPr id="161796" name="Object 4"/>
          <p:cNvGraphicFramePr>
            <a:graphicFrameLocks noChangeAspect="1"/>
          </p:cNvGraphicFramePr>
          <p:nvPr/>
        </p:nvGraphicFramePr>
        <p:xfrm>
          <a:off x="3124200" y="3962400"/>
          <a:ext cx="1981200" cy="625475"/>
        </p:xfrm>
        <a:graphic>
          <a:graphicData uri="http://schemas.openxmlformats.org/presentationml/2006/ole">
            <mc:AlternateContent xmlns:mc="http://schemas.openxmlformats.org/markup-compatibility/2006">
              <mc:Choice xmlns:v="urn:schemas-microsoft-com:vml" Requires="v">
                <p:oleObj spid="_x0000_s161864" name="Document" r:id="rId3" imgW="981720" imgH="241200" progId="Word.Document.8">
                  <p:embed/>
                </p:oleObj>
              </mc:Choice>
              <mc:Fallback>
                <p:oleObj name="Document" r:id="rId3" imgW="981720" imgH="241200" progId="Word.Document.8">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24200" y="3962400"/>
                        <a:ext cx="1981200" cy="625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161797" name="Group 5"/>
          <p:cNvGrpSpPr>
            <a:grpSpLocks/>
          </p:cNvGrpSpPr>
          <p:nvPr/>
        </p:nvGrpSpPr>
        <p:grpSpPr bwMode="auto">
          <a:xfrm>
            <a:off x="1503363" y="5159375"/>
            <a:ext cx="5341937" cy="684213"/>
            <a:chOff x="1648" y="3232"/>
            <a:chExt cx="3365" cy="431"/>
          </a:xfrm>
        </p:grpSpPr>
        <p:graphicFrame>
          <p:nvGraphicFramePr>
            <p:cNvPr id="161798" name="Object 6"/>
            <p:cNvGraphicFramePr>
              <a:graphicFrameLocks noChangeAspect="1"/>
            </p:cNvGraphicFramePr>
            <p:nvPr/>
          </p:nvGraphicFramePr>
          <p:xfrm>
            <a:off x="1987" y="3232"/>
            <a:ext cx="3026" cy="431"/>
          </p:xfrm>
          <a:graphic>
            <a:graphicData uri="http://schemas.openxmlformats.org/presentationml/2006/ole">
              <mc:AlternateContent xmlns:mc="http://schemas.openxmlformats.org/markup-compatibility/2006">
                <mc:Choice xmlns:v="urn:schemas-microsoft-com:vml" Requires="v">
                  <p:oleObj spid="_x0000_s161865" name="Document" r:id="rId5" imgW="2201040" imgH="279360" progId="Word.Document.8">
                    <p:embed/>
                  </p:oleObj>
                </mc:Choice>
                <mc:Fallback>
                  <p:oleObj name="Document" r:id="rId5" imgW="2201040" imgH="279360" progId="Word.Document.8">
                    <p:embed/>
                    <p:pic>
                      <p:nvPicPr>
                        <p:cNvPr id="0"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87" y="3232"/>
                          <a:ext cx="3026" cy="4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61799" name="Text Box 7"/>
            <p:cNvSpPr txBox="1">
              <a:spLocks noChangeArrowheads="1"/>
            </p:cNvSpPr>
            <p:nvPr/>
          </p:nvSpPr>
          <p:spPr bwMode="auto">
            <a:xfrm>
              <a:off x="1648" y="3333"/>
              <a:ext cx="30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6600"/>
                  </a:solidFill>
                </a:rPr>
                <a:t>b/</a:t>
              </a:r>
            </a:p>
          </p:txBody>
        </p:sp>
      </p:grpSp>
      <p:grpSp>
        <p:nvGrpSpPr>
          <p:cNvPr id="161800" name="Group 8"/>
          <p:cNvGrpSpPr>
            <a:grpSpLocks/>
          </p:cNvGrpSpPr>
          <p:nvPr/>
        </p:nvGrpSpPr>
        <p:grpSpPr bwMode="auto">
          <a:xfrm>
            <a:off x="1447800" y="5837238"/>
            <a:ext cx="6324600" cy="1020762"/>
            <a:chOff x="1622" y="3626"/>
            <a:chExt cx="4042" cy="643"/>
          </a:xfrm>
        </p:grpSpPr>
        <p:graphicFrame>
          <p:nvGraphicFramePr>
            <p:cNvPr id="161801" name="Object 9"/>
            <p:cNvGraphicFramePr>
              <a:graphicFrameLocks noChangeAspect="1"/>
            </p:cNvGraphicFramePr>
            <p:nvPr/>
          </p:nvGraphicFramePr>
          <p:xfrm>
            <a:off x="1925" y="3626"/>
            <a:ext cx="3739" cy="643"/>
          </p:xfrm>
          <a:graphic>
            <a:graphicData uri="http://schemas.openxmlformats.org/presentationml/2006/ole">
              <mc:AlternateContent xmlns:mc="http://schemas.openxmlformats.org/markup-compatibility/2006">
                <mc:Choice xmlns:v="urn:schemas-microsoft-com:vml" Requires="v">
                  <p:oleObj spid="_x0000_s161866" name="Document" r:id="rId7" imgW="2039040" imgH="399960" progId="Word.Document.8">
                    <p:embed/>
                  </p:oleObj>
                </mc:Choice>
                <mc:Fallback>
                  <p:oleObj name="Document" r:id="rId7" imgW="2039040" imgH="399960" progId="Word.Document.8">
                    <p:embed/>
                    <p:pic>
                      <p:nvPicPr>
                        <p:cNvPr id="0" name="Object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25" y="3626"/>
                          <a:ext cx="3739" cy="6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61802" name="Text Box 10"/>
            <p:cNvSpPr txBox="1">
              <a:spLocks noChangeArrowheads="1"/>
            </p:cNvSpPr>
            <p:nvPr/>
          </p:nvSpPr>
          <p:spPr bwMode="auto">
            <a:xfrm>
              <a:off x="1622" y="3689"/>
              <a:ext cx="294"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00"/>
                  </a:solidFill>
                </a:rPr>
                <a:t>c/</a:t>
              </a:r>
            </a:p>
          </p:txBody>
        </p:sp>
      </p:grpSp>
      <p:grpSp>
        <p:nvGrpSpPr>
          <p:cNvPr id="161803" name="Group 11"/>
          <p:cNvGrpSpPr>
            <a:grpSpLocks/>
          </p:cNvGrpSpPr>
          <p:nvPr/>
        </p:nvGrpSpPr>
        <p:grpSpPr bwMode="auto">
          <a:xfrm>
            <a:off x="898525" y="1308100"/>
            <a:ext cx="2730500" cy="1935163"/>
            <a:chOff x="575" y="1148"/>
            <a:chExt cx="1720" cy="1219"/>
          </a:xfrm>
        </p:grpSpPr>
        <p:sp>
          <p:nvSpPr>
            <p:cNvPr id="161804" name="Text Box 12"/>
            <p:cNvSpPr txBox="1">
              <a:spLocks noChangeArrowheads="1"/>
            </p:cNvSpPr>
            <p:nvPr/>
          </p:nvSpPr>
          <p:spPr bwMode="auto">
            <a:xfrm>
              <a:off x="1659" y="1537"/>
              <a:ext cx="63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0099"/>
                  </a:solidFill>
                </a:rPr>
                <a:t>100</a:t>
              </a:r>
            </a:p>
          </p:txBody>
        </p:sp>
        <p:sp>
          <p:nvSpPr>
            <p:cNvPr id="161805" name="Rectangle 13"/>
            <p:cNvSpPr>
              <a:spLocks noChangeArrowheads="1"/>
            </p:cNvSpPr>
            <p:nvPr/>
          </p:nvSpPr>
          <p:spPr bwMode="auto">
            <a:xfrm>
              <a:off x="1024" y="1648"/>
              <a:ext cx="512" cy="494"/>
            </a:xfrm>
            <a:prstGeom prst="rect">
              <a:avLst/>
            </a:prstGeom>
            <a:solidFill>
              <a:srgbClr val="FFFFFF"/>
            </a:solidFill>
            <a:ln w="28575">
              <a:solidFill>
                <a:schemeClr val="tx1"/>
              </a:solidFill>
              <a:miter lim="800000"/>
              <a:headEnd/>
              <a:tailEnd/>
            </a:ln>
          </p:spPr>
          <p:txBody>
            <a:bodyPr/>
            <a:lstStyle/>
            <a:p>
              <a:endParaRPr lang="en-US"/>
            </a:p>
          </p:txBody>
        </p:sp>
        <p:sp>
          <p:nvSpPr>
            <p:cNvPr id="161806" name="Line 14"/>
            <p:cNvSpPr>
              <a:spLocks noChangeShapeType="1"/>
            </p:cNvSpPr>
            <p:nvPr/>
          </p:nvSpPr>
          <p:spPr bwMode="auto">
            <a:xfrm flipV="1">
              <a:off x="1020" y="1466"/>
              <a:ext cx="192" cy="18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1807" name="Line 15"/>
            <p:cNvSpPr>
              <a:spLocks noChangeShapeType="1"/>
            </p:cNvSpPr>
            <p:nvPr/>
          </p:nvSpPr>
          <p:spPr bwMode="auto">
            <a:xfrm>
              <a:off x="1208" y="1466"/>
              <a:ext cx="512" cy="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1808" name="Line 16"/>
            <p:cNvSpPr>
              <a:spLocks noChangeShapeType="1"/>
            </p:cNvSpPr>
            <p:nvPr/>
          </p:nvSpPr>
          <p:spPr bwMode="auto">
            <a:xfrm flipV="1">
              <a:off x="1524" y="1466"/>
              <a:ext cx="191" cy="18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1809" name="Line 17"/>
            <p:cNvSpPr>
              <a:spLocks noChangeShapeType="1"/>
            </p:cNvSpPr>
            <p:nvPr/>
          </p:nvSpPr>
          <p:spPr bwMode="auto">
            <a:xfrm flipV="1">
              <a:off x="1524" y="1959"/>
              <a:ext cx="191" cy="18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1810" name="Line 18"/>
            <p:cNvSpPr>
              <a:spLocks noChangeShapeType="1"/>
            </p:cNvSpPr>
            <p:nvPr/>
          </p:nvSpPr>
          <p:spPr bwMode="auto">
            <a:xfrm>
              <a:off x="1712" y="1466"/>
              <a:ext cx="1" cy="49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1811" name="Line 19"/>
            <p:cNvSpPr>
              <a:spLocks noChangeShapeType="1"/>
            </p:cNvSpPr>
            <p:nvPr/>
          </p:nvSpPr>
          <p:spPr bwMode="auto">
            <a:xfrm>
              <a:off x="1618" y="1811"/>
              <a:ext cx="311" cy="1"/>
            </a:xfrm>
            <a:prstGeom prst="line">
              <a:avLst/>
            </a:prstGeom>
            <a:noFill/>
            <a:ln w="28575">
              <a:solidFill>
                <a:srgbClr val="000099"/>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61812" name="Line 20"/>
            <p:cNvSpPr>
              <a:spLocks noChangeShapeType="1"/>
            </p:cNvSpPr>
            <p:nvPr/>
          </p:nvSpPr>
          <p:spPr bwMode="auto">
            <a:xfrm>
              <a:off x="1290" y="2142"/>
              <a:ext cx="0" cy="225"/>
            </a:xfrm>
            <a:prstGeom prst="line">
              <a:avLst/>
            </a:prstGeom>
            <a:noFill/>
            <a:ln w="28575">
              <a:solidFill>
                <a:srgbClr val="000099"/>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61813" name="Line 21"/>
            <p:cNvSpPr>
              <a:spLocks noChangeShapeType="1"/>
            </p:cNvSpPr>
            <p:nvPr/>
          </p:nvSpPr>
          <p:spPr bwMode="auto">
            <a:xfrm flipV="1">
              <a:off x="1344" y="1188"/>
              <a:ext cx="2" cy="363"/>
            </a:xfrm>
            <a:prstGeom prst="line">
              <a:avLst/>
            </a:prstGeom>
            <a:noFill/>
            <a:ln w="19050">
              <a:solidFill>
                <a:srgbClr val="000099"/>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61814" name="Line 22"/>
            <p:cNvSpPr>
              <a:spLocks noChangeShapeType="1"/>
            </p:cNvSpPr>
            <p:nvPr/>
          </p:nvSpPr>
          <p:spPr bwMode="auto">
            <a:xfrm flipH="1">
              <a:off x="741" y="1827"/>
              <a:ext cx="271" cy="1"/>
            </a:xfrm>
            <a:prstGeom prst="line">
              <a:avLst/>
            </a:prstGeom>
            <a:noFill/>
            <a:ln w="19050">
              <a:solidFill>
                <a:srgbClr val="000099"/>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61815" name="Line 23"/>
            <p:cNvSpPr>
              <a:spLocks noChangeShapeType="1"/>
            </p:cNvSpPr>
            <p:nvPr/>
          </p:nvSpPr>
          <p:spPr bwMode="auto">
            <a:xfrm flipH="1">
              <a:off x="1146" y="1897"/>
              <a:ext cx="128" cy="123"/>
            </a:xfrm>
            <a:prstGeom prst="line">
              <a:avLst/>
            </a:prstGeom>
            <a:noFill/>
            <a:ln w="19050">
              <a:solidFill>
                <a:srgbClr val="000099"/>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61816" name="Text Box 24"/>
            <p:cNvSpPr txBox="1">
              <a:spLocks noChangeArrowheads="1"/>
            </p:cNvSpPr>
            <p:nvPr/>
          </p:nvSpPr>
          <p:spPr bwMode="auto">
            <a:xfrm>
              <a:off x="1164" y="1881"/>
              <a:ext cx="45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0099"/>
                  </a:solidFill>
                </a:rPr>
                <a:t>20</a:t>
              </a:r>
            </a:p>
          </p:txBody>
        </p:sp>
        <p:sp>
          <p:nvSpPr>
            <p:cNvPr id="161817" name="Text Box 25"/>
            <p:cNvSpPr txBox="1">
              <a:spLocks noChangeArrowheads="1"/>
            </p:cNvSpPr>
            <p:nvPr/>
          </p:nvSpPr>
          <p:spPr bwMode="auto">
            <a:xfrm>
              <a:off x="1353" y="1152"/>
              <a:ext cx="480"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0099"/>
                  </a:solidFill>
                </a:rPr>
                <a:t>50</a:t>
              </a:r>
            </a:p>
          </p:txBody>
        </p:sp>
        <p:sp>
          <p:nvSpPr>
            <p:cNvPr id="161818" name="Text Box 26"/>
            <p:cNvSpPr txBox="1">
              <a:spLocks noChangeArrowheads="1"/>
            </p:cNvSpPr>
            <p:nvPr/>
          </p:nvSpPr>
          <p:spPr bwMode="auto">
            <a:xfrm>
              <a:off x="575" y="1148"/>
              <a:ext cx="27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a/</a:t>
              </a:r>
            </a:p>
          </p:txBody>
        </p:sp>
      </p:grpSp>
      <p:grpSp>
        <p:nvGrpSpPr>
          <p:cNvPr id="161819" name="Group 27"/>
          <p:cNvGrpSpPr>
            <a:grpSpLocks/>
          </p:cNvGrpSpPr>
          <p:nvPr/>
        </p:nvGrpSpPr>
        <p:grpSpPr bwMode="auto">
          <a:xfrm>
            <a:off x="3432175" y="1216025"/>
            <a:ext cx="2568575" cy="1651000"/>
            <a:chOff x="1982" y="847"/>
            <a:chExt cx="1618" cy="1040"/>
          </a:xfrm>
        </p:grpSpPr>
        <p:sp>
          <p:nvSpPr>
            <p:cNvPr id="161820" name="Text Box 28"/>
            <p:cNvSpPr txBox="1">
              <a:spLocks noChangeArrowheads="1"/>
            </p:cNvSpPr>
            <p:nvPr/>
          </p:nvSpPr>
          <p:spPr bwMode="auto">
            <a:xfrm>
              <a:off x="2352" y="984"/>
              <a:ext cx="164"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VnBook-Antiqua" pitchFamily="34" charset="0"/>
                  <a:cs typeface="Times New Roman" pitchFamily="18" charset="0"/>
                </a:rPr>
                <a:t> </a:t>
              </a:r>
              <a:endParaRPr lang="en-US">
                <a:solidFill>
                  <a:srgbClr val="000000"/>
                </a:solidFill>
                <a:latin typeface=".VnTime" pitchFamily="34" charset="0"/>
                <a:cs typeface="Times New Roman" pitchFamily="18" charset="0"/>
              </a:endParaRPr>
            </a:p>
            <a:p>
              <a:pPr algn="l"/>
              <a:endParaRPr lang="en-US">
                <a:latin typeface="Times New Roman" pitchFamily="18" charset="0"/>
                <a:cs typeface="Times New Roman" pitchFamily="18" charset="0"/>
              </a:endParaRPr>
            </a:p>
          </p:txBody>
        </p:sp>
        <p:sp>
          <p:nvSpPr>
            <p:cNvPr id="161821" name="Rectangle 29"/>
            <p:cNvSpPr>
              <a:spLocks noChangeArrowheads="1"/>
            </p:cNvSpPr>
            <p:nvPr/>
          </p:nvSpPr>
          <p:spPr bwMode="auto">
            <a:xfrm>
              <a:off x="2361" y="1393"/>
              <a:ext cx="521" cy="494"/>
            </a:xfrm>
            <a:prstGeom prst="rect">
              <a:avLst/>
            </a:prstGeom>
            <a:solidFill>
              <a:srgbClr val="FFFFFF"/>
            </a:solidFill>
            <a:ln w="28575">
              <a:solidFill>
                <a:srgbClr val="006600"/>
              </a:solidFill>
              <a:miter lim="800000"/>
              <a:headEnd/>
              <a:tailEnd/>
            </a:ln>
          </p:spPr>
          <p:txBody>
            <a:bodyPr/>
            <a:lstStyle/>
            <a:p>
              <a:endParaRPr lang="en-US"/>
            </a:p>
          </p:txBody>
        </p:sp>
        <p:sp>
          <p:nvSpPr>
            <p:cNvPr id="161822" name="Line 30"/>
            <p:cNvSpPr>
              <a:spLocks noChangeShapeType="1"/>
            </p:cNvSpPr>
            <p:nvPr/>
          </p:nvSpPr>
          <p:spPr bwMode="auto">
            <a:xfrm flipV="1">
              <a:off x="2361" y="1208"/>
              <a:ext cx="196" cy="185"/>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1823" name="Line 31"/>
            <p:cNvSpPr>
              <a:spLocks noChangeShapeType="1"/>
            </p:cNvSpPr>
            <p:nvPr/>
          </p:nvSpPr>
          <p:spPr bwMode="auto">
            <a:xfrm>
              <a:off x="2556" y="1208"/>
              <a:ext cx="521" cy="0"/>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1824" name="Line 32"/>
            <p:cNvSpPr>
              <a:spLocks noChangeShapeType="1"/>
            </p:cNvSpPr>
            <p:nvPr/>
          </p:nvSpPr>
          <p:spPr bwMode="auto">
            <a:xfrm flipV="1">
              <a:off x="2882" y="1208"/>
              <a:ext cx="195" cy="185"/>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1825" name="Line 33"/>
            <p:cNvSpPr>
              <a:spLocks noChangeShapeType="1"/>
            </p:cNvSpPr>
            <p:nvPr/>
          </p:nvSpPr>
          <p:spPr bwMode="auto">
            <a:xfrm flipV="1">
              <a:off x="2882" y="1701"/>
              <a:ext cx="195" cy="186"/>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1826" name="Line 34"/>
            <p:cNvSpPr>
              <a:spLocks noChangeShapeType="1"/>
            </p:cNvSpPr>
            <p:nvPr/>
          </p:nvSpPr>
          <p:spPr bwMode="auto">
            <a:xfrm>
              <a:off x="3077" y="1208"/>
              <a:ext cx="0" cy="493"/>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1827" name="Line 35"/>
            <p:cNvSpPr>
              <a:spLocks noChangeShapeType="1"/>
            </p:cNvSpPr>
            <p:nvPr/>
          </p:nvSpPr>
          <p:spPr bwMode="auto">
            <a:xfrm>
              <a:off x="2980" y="1562"/>
              <a:ext cx="386" cy="0"/>
            </a:xfrm>
            <a:prstGeom prst="line">
              <a:avLst/>
            </a:prstGeom>
            <a:noFill/>
            <a:ln w="28575">
              <a:solidFill>
                <a:srgbClr val="0066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61828" name="Line 36"/>
            <p:cNvSpPr>
              <a:spLocks noChangeShapeType="1"/>
            </p:cNvSpPr>
            <p:nvPr/>
          </p:nvSpPr>
          <p:spPr bwMode="auto">
            <a:xfrm flipH="1">
              <a:off x="2085" y="1584"/>
              <a:ext cx="260" cy="0"/>
            </a:xfrm>
            <a:prstGeom prst="line">
              <a:avLst/>
            </a:prstGeom>
            <a:noFill/>
            <a:ln w="28575">
              <a:solidFill>
                <a:srgbClr val="0066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61829" name="Line 37"/>
            <p:cNvSpPr>
              <a:spLocks noChangeShapeType="1"/>
            </p:cNvSpPr>
            <p:nvPr/>
          </p:nvSpPr>
          <p:spPr bwMode="auto">
            <a:xfrm flipH="1">
              <a:off x="2492" y="1630"/>
              <a:ext cx="167" cy="161"/>
            </a:xfrm>
            <a:prstGeom prst="line">
              <a:avLst/>
            </a:prstGeom>
            <a:noFill/>
            <a:ln w="28575">
              <a:solidFill>
                <a:srgbClr val="0066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161830" name="Text Box 38"/>
            <p:cNvSpPr txBox="1">
              <a:spLocks noChangeArrowheads="1"/>
            </p:cNvSpPr>
            <p:nvPr/>
          </p:nvSpPr>
          <p:spPr bwMode="auto">
            <a:xfrm>
              <a:off x="2544" y="1626"/>
              <a:ext cx="57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6600"/>
                  </a:solidFill>
                </a:rPr>
                <a:t>30</a:t>
              </a:r>
            </a:p>
          </p:txBody>
        </p:sp>
        <p:sp>
          <p:nvSpPr>
            <p:cNvPr id="161831" name="Text Box 39"/>
            <p:cNvSpPr txBox="1">
              <a:spLocks noChangeArrowheads="1"/>
            </p:cNvSpPr>
            <p:nvPr/>
          </p:nvSpPr>
          <p:spPr bwMode="auto">
            <a:xfrm>
              <a:off x="3062" y="1297"/>
              <a:ext cx="53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6600"/>
                  </a:solidFill>
                </a:rPr>
                <a:t>50</a:t>
              </a:r>
            </a:p>
          </p:txBody>
        </p:sp>
        <p:sp>
          <p:nvSpPr>
            <p:cNvPr id="161832" name="Text Box 40"/>
            <p:cNvSpPr txBox="1">
              <a:spLocks noChangeArrowheads="1"/>
            </p:cNvSpPr>
            <p:nvPr/>
          </p:nvSpPr>
          <p:spPr bwMode="auto">
            <a:xfrm>
              <a:off x="1982" y="847"/>
              <a:ext cx="27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b/</a:t>
              </a:r>
            </a:p>
          </p:txBody>
        </p:sp>
      </p:grpSp>
      <p:grpSp>
        <p:nvGrpSpPr>
          <p:cNvPr id="161833" name="Group 41"/>
          <p:cNvGrpSpPr>
            <a:grpSpLocks/>
          </p:cNvGrpSpPr>
          <p:nvPr/>
        </p:nvGrpSpPr>
        <p:grpSpPr bwMode="auto">
          <a:xfrm>
            <a:off x="6034088" y="1122363"/>
            <a:ext cx="2424112" cy="2100262"/>
            <a:chOff x="3738" y="779"/>
            <a:chExt cx="1527" cy="1323"/>
          </a:xfrm>
        </p:grpSpPr>
        <p:sp>
          <p:nvSpPr>
            <p:cNvPr id="161834" name="Rectangle 42"/>
            <p:cNvSpPr>
              <a:spLocks noChangeArrowheads="1"/>
            </p:cNvSpPr>
            <p:nvPr/>
          </p:nvSpPr>
          <p:spPr bwMode="auto">
            <a:xfrm>
              <a:off x="3990" y="1379"/>
              <a:ext cx="504" cy="494"/>
            </a:xfrm>
            <a:prstGeom prst="rect">
              <a:avLst/>
            </a:prstGeom>
            <a:solidFill>
              <a:srgbClr val="FFFFFF"/>
            </a:solidFill>
            <a:ln w="28575">
              <a:solidFill>
                <a:srgbClr val="CC0000"/>
              </a:solidFill>
              <a:miter lim="800000"/>
              <a:headEnd/>
              <a:tailEnd/>
            </a:ln>
          </p:spPr>
          <p:txBody>
            <a:bodyPr/>
            <a:lstStyle/>
            <a:p>
              <a:endParaRPr lang="en-US"/>
            </a:p>
          </p:txBody>
        </p:sp>
        <p:sp>
          <p:nvSpPr>
            <p:cNvPr id="161835" name="Line 43"/>
            <p:cNvSpPr>
              <a:spLocks noChangeShapeType="1"/>
            </p:cNvSpPr>
            <p:nvPr/>
          </p:nvSpPr>
          <p:spPr bwMode="auto">
            <a:xfrm flipV="1">
              <a:off x="3990" y="1194"/>
              <a:ext cx="189" cy="185"/>
            </a:xfrm>
            <a:prstGeom prst="line">
              <a:avLst/>
            </a:prstGeom>
            <a:noFill/>
            <a:ln w="2857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1836" name="Line 44"/>
            <p:cNvSpPr>
              <a:spLocks noChangeShapeType="1"/>
            </p:cNvSpPr>
            <p:nvPr/>
          </p:nvSpPr>
          <p:spPr bwMode="auto">
            <a:xfrm>
              <a:off x="4178" y="1194"/>
              <a:ext cx="504" cy="0"/>
            </a:xfrm>
            <a:prstGeom prst="line">
              <a:avLst/>
            </a:prstGeom>
            <a:noFill/>
            <a:ln w="2857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1837" name="Line 45"/>
            <p:cNvSpPr>
              <a:spLocks noChangeShapeType="1"/>
            </p:cNvSpPr>
            <p:nvPr/>
          </p:nvSpPr>
          <p:spPr bwMode="auto">
            <a:xfrm flipV="1">
              <a:off x="4494" y="1194"/>
              <a:ext cx="188" cy="185"/>
            </a:xfrm>
            <a:prstGeom prst="line">
              <a:avLst/>
            </a:prstGeom>
            <a:noFill/>
            <a:ln w="2857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1838" name="Line 46"/>
            <p:cNvSpPr>
              <a:spLocks noChangeShapeType="1"/>
            </p:cNvSpPr>
            <p:nvPr/>
          </p:nvSpPr>
          <p:spPr bwMode="auto">
            <a:xfrm flipV="1">
              <a:off x="4494" y="1687"/>
              <a:ext cx="188" cy="186"/>
            </a:xfrm>
            <a:prstGeom prst="line">
              <a:avLst/>
            </a:prstGeom>
            <a:noFill/>
            <a:ln w="2857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1839" name="Line 47"/>
            <p:cNvSpPr>
              <a:spLocks noChangeShapeType="1"/>
            </p:cNvSpPr>
            <p:nvPr/>
          </p:nvSpPr>
          <p:spPr bwMode="auto">
            <a:xfrm>
              <a:off x="4682" y="1194"/>
              <a:ext cx="0" cy="493"/>
            </a:xfrm>
            <a:prstGeom prst="line">
              <a:avLst/>
            </a:prstGeom>
            <a:noFill/>
            <a:ln w="2857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1840" name="Line 48"/>
            <p:cNvSpPr>
              <a:spLocks noChangeShapeType="1"/>
            </p:cNvSpPr>
            <p:nvPr/>
          </p:nvSpPr>
          <p:spPr bwMode="auto">
            <a:xfrm>
              <a:off x="4590" y="1545"/>
              <a:ext cx="397" cy="0"/>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61841" name="Line 49"/>
            <p:cNvSpPr>
              <a:spLocks noChangeShapeType="1"/>
            </p:cNvSpPr>
            <p:nvPr/>
          </p:nvSpPr>
          <p:spPr bwMode="auto">
            <a:xfrm>
              <a:off x="4310" y="1872"/>
              <a:ext cx="0" cy="230"/>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61842" name="Line 50"/>
            <p:cNvSpPr>
              <a:spLocks noChangeShapeType="1"/>
            </p:cNvSpPr>
            <p:nvPr/>
          </p:nvSpPr>
          <p:spPr bwMode="auto">
            <a:xfrm flipV="1">
              <a:off x="4320" y="856"/>
              <a:ext cx="0" cy="426"/>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61843" name="Line 51"/>
            <p:cNvSpPr>
              <a:spLocks noChangeShapeType="1"/>
            </p:cNvSpPr>
            <p:nvPr/>
          </p:nvSpPr>
          <p:spPr bwMode="auto">
            <a:xfrm flipH="1">
              <a:off x="3738" y="1564"/>
              <a:ext cx="252" cy="0"/>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61844" name="Text Box 52"/>
            <p:cNvSpPr txBox="1">
              <a:spLocks noChangeArrowheads="1"/>
            </p:cNvSpPr>
            <p:nvPr/>
          </p:nvSpPr>
          <p:spPr bwMode="auto">
            <a:xfrm>
              <a:off x="4611" y="1243"/>
              <a:ext cx="654"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100</a:t>
              </a:r>
            </a:p>
          </p:txBody>
        </p:sp>
        <p:sp>
          <p:nvSpPr>
            <p:cNvPr id="161845" name="Text Box 53"/>
            <p:cNvSpPr txBox="1">
              <a:spLocks noChangeArrowheads="1"/>
            </p:cNvSpPr>
            <p:nvPr/>
          </p:nvSpPr>
          <p:spPr bwMode="auto">
            <a:xfrm>
              <a:off x="4305" y="832"/>
              <a:ext cx="63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50</a:t>
              </a:r>
            </a:p>
          </p:txBody>
        </p:sp>
        <p:sp>
          <p:nvSpPr>
            <p:cNvPr id="161846" name="Text Box 54"/>
            <p:cNvSpPr txBox="1">
              <a:spLocks noChangeArrowheads="1"/>
            </p:cNvSpPr>
            <p:nvPr/>
          </p:nvSpPr>
          <p:spPr bwMode="auto">
            <a:xfrm>
              <a:off x="3767" y="779"/>
              <a:ext cx="290"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c/</a:t>
              </a:r>
            </a:p>
          </p:txBody>
        </p:sp>
      </p:grpSp>
      <p:sp>
        <p:nvSpPr>
          <p:cNvPr id="161847" name="Rectangle 55"/>
          <p:cNvSpPr>
            <a:spLocks noChangeArrowheads="1"/>
          </p:cNvSpPr>
          <p:nvPr/>
        </p:nvSpPr>
        <p:spPr bwMode="auto">
          <a:xfrm>
            <a:off x="2632075" y="5181600"/>
            <a:ext cx="257175" cy="411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VnBook-Antiqua" pitchFamily="34" charset="0"/>
                <a:cs typeface="Times New Roman" pitchFamily="18" charset="0"/>
              </a:rPr>
              <a:t>   </a:t>
            </a:r>
            <a:endParaRPr lang="en-US">
              <a:latin typeface="Times New Roman" pitchFamily="18" charset="0"/>
              <a:cs typeface="Times New Roman" pitchFamily="18" charset="0"/>
            </a:endParaRPr>
          </a:p>
        </p:txBody>
      </p:sp>
      <p:sp>
        <p:nvSpPr>
          <p:cNvPr id="161848" name="Rectangle 56"/>
          <p:cNvSpPr>
            <a:spLocks noChangeArrowheads="1"/>
          </p:cNvSpPr>
          <p:nvPr/>
        </p:nvSpPr>
        <p:spPr bwMode="auto">
          <a:xfrm>
            <a:off x="2843213" y="5222875"/>
            <a:ext cx="73025"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VnTime" pitchFamily="34" charset="0"/>
                <a:cs typeface="Times New Roman" pitchFamily="18" charset="0"/>
              </a:rPr>
              <a:t> </a:t>
            </a:r>
            <a:endParaRPr lang="en-US">
              <a:latin typeface="Times New Roman" pitchFamily="18" charset="0"/>
              <a:cs typeface="Times New Roman" pitchFamily="18" charset="0"/>
            </a:endParaRPr>
          </a:p>
        </p:txBody>
      </p:sp>
      <p:grpSp>
        <p:nvGrpSpPr>
          <p:cNvPr id="161849" name="Group 57"/>
          <p:cNvGrpSpPr>
            <a:grpSpLocks/>
          </p:cNvGrpSpPr>
          <p:nvPr/>
        </p:nvGrpSpPr>
        <p:grpSpPr bwMode="auto">
          <a:xfrm>
            <a:off x="1489075" y="4587875"/>
            <a:ext cx="4981575" cy="822325"/>
            <a:chOff x="1648" y="2890"/>
            <a:chExt cx="3138" cy="518"/>
          </a:xfrm>
        </p:grpSpPr>
        <p:sp>
          <p:nvSpPr>
            <p:cNvPr id="161850" name="Text Box 58"/>
            <p:cNvSpPr txBox="1">
              <a:spLocks noChangeArrowheads="1"/>
            </p:cNvSpPr>
            <p:nvPr/>
          </p:nvSpPr>
          <p:spPr bwMode="auto">
            <a:xfrm>
              <a:off x="1648" y="2937"/>
              <a:ext cx="30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99"/>
                  </a:solidFill>
                </a:rPr>
                <a:t>a/</a:t>
              </a:r>
            </a:p>
          </p:txBody>
        </p:sp>
        <p:sp>
          <p:nvSpPr>
            <p:cNvPr id="161851" name="AutoShape 59"/>
            <p:cNvSpPr>
              <a:spLocks noChangeAspect="1" noChangeArrowheads="1" noTextEdit="1"/>
            </p:cNvSpPr>
            <p:nvPr/>
          </p:nvSpPr>
          <p:spPr bwMode="auto">
            <a:xfrm>
              <a:off x="2368" y="2970"/>
              <a:ext cx="1716" cy="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1852" name="Rectangle 60"/>
            <p:cNvSpPr>
              <a:spLocks noChangeArrowheads="1"/>
            </p:cNvSpPr>
            <p:nvPr/>
          </p:nvSpPr>
          <p:spPr bwMode="auto">
            <a:xfrm>
              <a:off x="2368" y="2970"/>
              <a:ext cx="54"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VnBook-Antiqua" pitchFamily="34" charset="0"/>
                  <a:cs typeface="Times New Roman" pitchFamily="18" charset="0"/>
                </a:rPr>
                <a:t> </a:t>
              </a:r>
              <a:endParaRPr lang="en-US">
                <a:latin typeface="Times New Roman" pitchFamily="18" charset="0"/>
                <a:cs typeface="Times New Roman" pitchFamily="18" charset="0"/>
              </a:endParaRPr>
            </a:p>
          </p:txBody>
        </p:sp>
        <p:sp>
          <p:nvSpPr>
            <p:cNvPr id="161853" name="Rectangle 61"/>
            <p:cNvSpPr>
              <a:spLocks noChangeArrowheads="1"/>
            </p:cNvSpPr>
            <p:nvPr/>
          </p:nvSpPr>
          <p:spPr bwMode="auto">
            <a:xfrm>
              <a:off x="2202" y="3087"/>
              <a:ext cx="160"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99"/>
                  </a:solidFill>
                </a:rPr>
                <a:t>td</a:t>
              </a:r>
              <a:endParaRPr lang="en-US">
                <a:solidFill>
                  <a:srgbClr val="000099"/>
                </a:solidFill>
              </a:endParaRPr>
            </a:p>
          </p:txBody>
        </p:sp>
        <p:sp>
          <p:nvSpPr>
            <p:cNvPr id="161854" name="Rectangle 62"/>
            <p:cNvSpPr>
              <a:spLocks noChangeArrowheads="1"/>
            </p:cNvSpPr>
            <p:nvPr/>
          </p:nvSpPr>
          <p:spPr bwMode="auto">
            <a:xfrm>
              <a:off x="2387" y="2983"/>
              <a:ext cx="131"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99"/>
                  </a:solidFill>
                </a:rPr>
                <a:t>=</a:t>
              </a:r>
            </a:p>
          </p:txBody>
        </p:sp>
        <p:sp>
          <p:nvSpPr>
            <p:cNvPr id="161855" name="Rectangle 63"/>
            <p:cNvSpPr>
              <a:spLocks noChangeArrowheads="1"/>
            </p:cNvSpPr>
            <p:nvPr/>
          </p:nvSpPr>
          <p:spPr bwMode="auto">
            <a:xfrm>
              <a:off x="2064" y="2890"/>
              <a:ext cx="238" cy="3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r>
                <a:rPr lang="en-US" sz="3600" i="1">
                  <a:solidFill>
                    <a:srgbClr val="000099"/>
                  </a:solidFill>
                  <a:latin typeface="Symbol" pitchFamily="18" charset="2"/>
                  <a:cs typeface="Times New Roman" pitchFamily="18" charset="0"/>
                </a:rPr>
                <a:t>s</a:t>
              </a:r>
              <a:endParaRPr lang="en-US" sz="3600">
                <a:solidFill>
                  <a:srgbClr val="000099"/>
                </a:solidFill>
                <a:latin typeface="Times New Roman" pitchFamily="18" charset="0"/>
                <a:cs typeface="Times New Roman" pitchFamily="18" charset="0"/>
              </a:endParaRPr>
            </a:p>
          </p:txBody>
        </p:sp>
        <p:sp>
          <p:nvSpPr>
            <p:cNvPr id="161856" name="Rectangle 64"/>
            <p:cNvSpPr>
              <a:spLocks noChangeArrowheads="1"/>
            </p:cNvSpPr>
            <p:nvPr/>
          </p:nvSpPr>
          <p:spPr bwMode="auto">
            <a:xfrm>
              <a:off x="4180" y="2984"/>
              <a:ext cx="62"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r>
                <a:rPr lang="en-US" sz="2800">
                  <a:solidFill>
                    <a:srgbClr val="000000"/>
                  </a:solidFill>
                </a:rPr>
                <a:t>/</a:t>
              </a:r>
              <a:endParaRPr lang="en-US" sz="2800"/>
            </a:p>
          </p:txBody>
        </p:sp>
        <p:sp>
          <p:nvSpPr>
            <p:cNvPr id="161857" name="Rectangle 65"/>
            <p:cNvSpPr>
              <a:spLocks noChangeArrowheads="1"/>
            </p:cNvSpPr>
            <p:nvPr/>
          </p:nvSpPr>
          <p:spPr bwMode="auto">
            <a:xfrm>
              <a:off x="3575" y="2984"/>
              <a:ext cx="62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r>
                <a:rPr lang="en-US" sz="2800">
                  <a:solidFill>
                    <a:srgbClr val="000099"/>
                  </a:solidFill>
                </a:rPr>
                <a:t>80</a:t>
              </a:r>
            </a:p>
          </p:txBody>
        </p:sp>
        <p:sp>
          <p:nvSpPr>
            <p:cNvPr id="161858" name="Rectangle 66"/>
            <p:cNvSpPr>
              <a:spLocks noChangeArrowheads="1"/>
            </p:cNvSpPr>
            <p:nvPr/>
          </p:nvSpPr>
          <p:spPr bwMode="auto">
            <a:xfrm>
              <a:off x="3132" y="2975"/>
              <a:ext cx="250"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99"/>
                  </a:solidFill>
                </a:rPr>
                <a:t>20</a:t>
              </a:r>
            </a:p>
          </p:txBody>
        </p:sp>
        <p:sp>
          <p:nvSpPr>
            <p:cNvPr id="161859" name="Rectangle 67"/>
            <p:cNvSpPr>
              <a:spLocks noChangeArrowheads="1"/>
            </p:cNvSpPr>
            <p:nvPr/>
          </p:nvSpPr>
          <p:spPr bwMode="auto">
            <a:xfrm>
              <a:off x="2568" y="2979"/>
              <a:ext cx="627"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r>
                <a:rPr lang="en-US" sz="2800">
                  <a:solidFill>
                    <a:srgbClr val="000099"/>
                  </a:solidFill>
                </a:rPr>
                <a:t>100</a:t>
              </a:r>
            </a:p>
          </p:txBody>
        </p:sp>
        <p:sp>
          <p:nvSpPr>
            <p:cNvPr id="161860" name="Rectangle 68"/>
            <p:cNvSpPr>
              <a:spLocks noChangeArrowheads="1"/>
            </p:cNvSpPr>
            <p:nvPr/>
          </p:nvSpPr>
          <p:spPr bwMode="auto">
            <a:xfrm>
              <a:off x="3852" y="2975"/>
              <a:ext cx="274"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i="1">
                  <a:solidFill>
                    <a:srgbClr val="000099"/>
                  </a:solidFill>
                </a:rPr>
                <a:t>kN</a:t>
              </a:r>
              <a:endParaRPr lang="en-US" sz="2800">
                <a:solidFill>
                  <a:srgbClr val="000099"/>
                </a:solidFill>
              </a:endParaRPr>
            </a:p>
          </p:txBody>
        </p:sp>
        <p:sp>
          <p:nvSpPr>
            <p:cNvPr id="161861" name="Rectangle 69"/>
            <p:cNvSpPr>
              <a:spLocks noChangeArrowheads="1"/>
            </p:cNvSpPr>
            <p:nvPr/>
          </p:nvSpPr>
          <p:spPr bwMode="auto">
            <a:xfrm>
              <a:off x="3401" y="2980"/>
              <a:ext cx="131"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99"/>
                  </a:solidFill>
                </a:rPr>
                <a:t>=</a:t>
              </a:r>
            </a:p>
          </p:txBody>
        </p:sp>
        <p:sp>
          <p:nvSpPr>
            <p:cNvPr id="161862" name="Rectangle 70"/>
            <p:cNvSpPr>
              <a:spLocks noChangeArrowheads="1"/>
            </p:cNvSpPr>
            <p:nvPr/>
          </p:nvSpPr>
          <p:spPr bwMode="auto">
            <a:xfrm>
              <a:off x="2985" y="2980"/>
              <a:ext cx="6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99"/>
                  </a:solidFill>
                </a:rPr>
                <a:t>-</a:t>
              </a:r>
              <a:endParaRPr lang="en-US">
                <a:solidFill>
                  <a:srgbClr val="000099"/>
                </a:solidFill>
              </a:endParaRPr>
            </a:p>
          </p:txBody>
        </p:sp>
        <p:sp>
          <p:nvSpPr>
            <p:cNvPr id="161863" name="Text Box 71"/>
            <p:cNvSpPr txBox="1">
              <a:spLocks noChangeArrowheads="1"/>
            </p:cNvSpPr>
            <p:nvPr/>
          </p:nvSpPr>
          <p:spPr bwMode="auto">
            <a:xfrm>
              <a:off x="4224" y="2942"/>
              <a:ext cx="56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99"/>
                  </a:solidFill>
                </a:rPr>
                <a:t>cm</a:t>
              </a:r>
              <a:r>
                <a:rPr lang="en-US" sz="2800" baseline="30000">
                  <a:solidFill>
                    <a:srgbClr val="000099"/>
                  </a:solidFill>
                </a:rPr>
                <a:t>2</a:t>
              </a:r>
              <a:r>
                <a:rPr lang="en-US" sz="2800">
                  <a:solidFill>
                    <a:srgbClr val="000099"/>
                  </a:solidFill>
                </a:rPr>
                <a:t>;</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grpId="0" nodeType="clickEffect">
                                  <p:stCondLst>
                                    <p:cond delay="0"/>
                                  </p:stCondLst>
                                  <p:childTnLst>
                                    <p:set>
                                      <p:cBhvr>
                                        <p:cTn id="6" dur="1" fill="hold">
                                          <p:stCondLst>
                                            <p:cond delay="0"/>
                                          </p:stCondLst>
                                        </p:cTn>
                                        <p:tgtEl>
                                          <p:spTgt spid="161794">
                                            <p:txEl>
                                              <p:pRg st="0" end="0"/>
                                            </p:txEl>
                                          </p:spTgt>
                                        </p:tgtEl>
                                        <p:attrNameLst>
                                          <p:attrName>style.visibility</p:attrName>
                                        </p:attrNameLst>
                                      </p:cBhvr>
                                      <p:to>
                                        <p:strVal val="visible"/>
                                      </p:to>
                                    </p:set>
                                    <p:animEffect transition="in" filter="wheel(4)">
                                      <p:cBhvr>
                                        <p:cTn id="7" dur="2000"/>
                                        <p:tgtEl>
                                          <p:spTgt spid="161794">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grpId="0" nodeType="clickEffect">
                                  <p:stCondLst>
                                    <p:cond delay="0"/>
                                  </p:stCondLst>
                                  <p:childTnLst>
                                    <p:set>
                                      <p:cBhvr>
                                        <p:cTn id="11" dur="1" fill="hold">
                                          <p:stCondLst>
                                            <p:cond delay="0"/>
                                          </p:stCondLst>
                                        </p:cTn>
                                        <p:tgtEl>
                                          <p:spTgt spid="161794">
                                            <p:txEl>
                                              <p:pRg st="1" end="1"/>
                                            </p:txEl>
                                          </p:spTgt>
                                        </p:tgtEl>
                                        <p:attrNameLst>
                                          <p:attrName>style.visibility</p:attrName>
                                        </p:attrNameLst>
                                      </p:cBhvr>
                                      <p:to>
                                        <p:strVal val="visible"/>
                                      </p:to>
                                    </p:set>
                                    <p:animEffect transition="in" filter="wheel(4)">
                                      <p:cBhvr>
                                        <p:cTn id="12" dur="2000"/>
                                        <p:tgtEl>
                                          <p:spTgt spid="161794">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161803"/>
                                        </p:tgtEl>
                                        <p:attrNameLst>
                                          <p:attrName>style.visibility</p:attrName>
                                        </p:attrNameLst>
                                      </p:cBhvr>
                                      <p:to>
                                        <p:strVal val="visible"/>
                                      </p:to>
                                    </p:set>
                                    <p:animEffect transition="in" filter="wheel(4)">
                                      <p:cBhvr>
                                        <p:cTn id="17" dur="2000"/>
                                        <p:tgtEl>
                                          <p:spTgt spid="16180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161819"/>
                                        </p:tgtEl>
                                        <p:attrNameLst>
                                          <p:attrName>style.visibility</p:attrName>
                                        </p:attrNameLst>
                                      </p:cBhvr>
                                      <p:to>
                                        <p:strVal val="visible"/>
                                      </p:to>
                                    </p:set>
                                    <p:animEffect transition="in" filter="wheel(4)">
                                      <p:cBhvr>
                                        <p:cTn id="22" dur="2000"/>
                                        <p:tgtEl>
                                          <p:spTgt spid="16181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161833"/>
                                        </p:tgtEl>
                                        <p:attrNameLst>
                                          <p:attrName>style.visibility</p:attrName>
                                        </p:attrNameLst>
                                      </p:cBhvr>
                                      <p:to>
                                        <p:strVal val="visible"/>
                                      </p:to>
                                    </p:set>
                                    <p:animEffect transition="in" filter="wheel(4)">
                                      <p:cBhvr>
                                        <p:cTn id="27" dur="2000"/>
                                        <p:tgtEl>
                                          <p:spTgt spid="161833"/>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1" fill="hold" grpId="0" nodeType="clickEffect">
                                  <p:stCondLst>
                                    <p:cond delay="0"/>
                                  </p:stCondLst>
                                  <p:childTnLst>
                                    <p:set>
                                      <p:cBhvr>
                                        <p:cTn id="31" dur="1" fill="hold">
                                          <p:stCondLst>
                                            <p:cond delay="0"/>
                                          </p:stCondLst>
                                        </p:cTn>
                                        <p:tgtEl>
                                          <p:spTgt spid="161795"/>
                                        </p:tgtEl>
                                        <p:attrNameLst>
                                          <p:attrName>style.visibility</p:attrName>
                                        </p:attrNameLst>
                                      </p:cBhvr>
                                      <p:to>
                                        <p:strVal val="visible"/>
                                      </p:to>
                                    </p:set>
                                    <p:animEffect transition="in" filter="wipe(up)">
                                      <p:cBhvr>
                                        <p:cTn id="32" dur="500"/>
                                        <p:tgtEl>
                                          <p:spTgt spid="161795"/>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3" presetClass="entr" presetSubtype="10" fill="hold" nodeType="clickEffect">
                                  <p:stCondLst>
                                    <p:cond delay="0"/>
                                  </p:stCondLst>
                                  <p:childTnLst>
                                    <p:set>
                                      <p:cBhvr>
                                        <p:cTn id="36" dur="1" fill="hold">
                                          <p:stCondLst>
                                            <p:cond delay="0"/>
                                          </p:stCondLst>
                                        </p:cTn>
                                        <p:tgtEl>
                                          <p:spTgt spid="161796"/>
                                        </p:tgtEl>
                                        <p:attrNameLst>
                                          <p:attrName>style.visibility</p:attrName>
                                        </p:attrNameLst>
                                      </p:cBhvr>
                                      <p:to>
                                        <p:strVal val="visible"/>
                                      </p:to>
                                    </p:set>
                                    <p:animEffect transition="in" filter="blinds(horizontal)">
                                      <p:cBhvr>
                                        <p:cTn id="37" dur="500"/>
                                        <p:tgtEl>
                                          <p:spTgt spid="161796"/>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6" presetClass="entr" presetSubtype="16" fill="hold" nodeType="clickEffect">
                                  <p:stCondLst>
                                    <p:cond delay="0"/>
                                  </p:stCondLst>
                                  <p:childTnLst>
                                    <p:set>
                                      <p:cBhvr>
                                        <p:cTn id="41" dur="1" fill="hold">
                                          <p:stCondLst>
                                            <p:cond delay="0"/>
                                          </p:stCondLst>
                                        </p:cTn>
                                        <p:tgtEl>
                                          <p:spTgt spid="161849"/>
                                        </p:tgtEl>
                                        <p:attrNameLst>
                                          <p:attrName>style.visibility</p:attrName>
                                        </p:attrNameLst>
                                      </p:cBhvr>
                                      <p:to>
                                        <p:strVal val="visible"/>
                                      </p:to>
                                    </p:set>
                                    <p:animEffect transition="in" filter="circle(in)">
                                      <p:cBhvr>
                                        <p:cTn id="42" dur="2000"/>
                                        <p:tgtEl>
                                          <p:spTgt spid="161849"/>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nodeType="clickEffect">
                                  <p:stCondLst>
                                    <p:cond delay="0"/>
                                  </p:stCondLst>
                                  <p:childTnLst>
                                    <p:set>
                                      <p:cBhvr>
                                        <p:cTn id="46" dur="1" fill="hold">
                                          <p:stCondLst>
                                            <p:cond delay="0"/>
                                          </p:stCondLst>
                                        </p:cTn>
                                        <p:tgtEl>
                                          <p:spTgt spid="161797"/>
                                        </p:tgtEl>
                                        <p:attrNameLst>
                                          <p:attrName>style.visibility</p:attrName>
                                        </p:attrNameLst>
                                      </p:cBhvr>
                                      <p:to>
                                        <p:strVal val="visible"/>
                                      </p:to>
                                    </p:set>
                                    <p:animEffect transition="in" filter="wheel(4)">
                                      <p:cBhvr>
                                        <p:cTn id="47" dur="2000"/>
                                        <p:tgtEl>
                                          <p:spTgt spid="161797"/>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1" presetClass="entr" presetSubtype="4" fill="hold" nodeType="clickEffect">
                                  <p:stCondLst>
                                    <p:cond delay="0"/>
                                  </p:stCondLst>
                                  <p:childTnLst>
                                    <p:set>
                                      <p:cBhvr>
                                        <p:cTn id="51" dur="1" fill="hold">
                                          <p:stCondLst>
                                            <p:cond delay="0"/>
                                          </p:stCondLst>
                                        </p:cTn>
                                        <p:tgtEl>
                                          <p:spTgt spid="161800"/>
                                        </p:tgtEl>
                                        <p:attrNameLst>
                                          <p:attrName>style.visibility</p:attrName>
                                        </p:attrNameLst>
                                      </p:cBhvr>
                                      <p:to>
                                        <p:strVal val="visible"/>
                                      </p:to>
                                    </p:set>
                                    <p:animEffect transition="in" filter="wheel(4)">
                                      <p:cBhvr>
                                        <p:cTn id="52" dur="2000"/>
                                        <p:tgtEl>
                                          <p:spTgt spid="1618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1794" grpId="0" build="p"/>
      <p:bldP spid="161795" grpId="0" autoUpdateAnimBg="0"/>
    </p:bldLst>
  </p:timing>
</p:sld>
</file>

<file path=ppt/slides/slide11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62818" name="Rectangle 2"/>
          <p:cNvSpPr>
            <a:spLocks noGrp="1" noChangeArrowheads="1"/>
          </p:cNvSpPr>
          <p:nvPr>
            <p:ph type="body" sz="half" idx="1"/>
          </p:nvPr>
        </p:nvSpPr>
        <p:spPr>
          <a:xfrm>
            <a:off x="304800" y="347663"/>
            <a:ext cx="9372600" cy="1328737"/>
          </a:xfrm>
        </p:spPr>
        <p:txBody>
          <a:bodyPr/>
          <a:lstStyle/>
          <a:p>
            <a:pPr algn="just"/>
            <a:r>
              <a:rPr lang="en-US" sz="2400" b="1">
                <a:solidFill>
                  <a:srgbClr val="000000"/>
                </a:solidFill>
              </a:rPr>
              <a:t>     Thí dụ 3. 5</a:t>
            </a:r>
            <a:r>
              <a:rPr lang="en-US" sz="2400">
                <a:solidFill>
                  <a:srgbClr val="000000"/>
                </a:solidFill>
              </a:rPr>
              <a:t>. Dùng thuyết bền Mo so sánh các ứng suất </a:t>
            </a:r>
          </a:p>
          <a:p>
            <a:pPr algn="just"/>
            <a:r>
              <a:rPr lang="en-US" sz="2400">
                <a:solidFill>
                  <a:srgbClr val="000000"/>
                </a:solidFill>
              </a:rPr>
              <a:t>tương đương trong hai khối lăng trụ  làm bằng vật liệu giòn</a:t>
            </a:r>
          </a:p>
          <a:p>
            <a:pPr algn="just"/>
            <a:r>
              <a:rPr lang="en-US" sz="2400">
                <a:solidFill>
                  <a:srgbClr val="000000"/>
                </a:solidFill>
              </a:rPr>
              <a:t>ở hai trường h</a:t>
            </a:r>
            <a:r>
              <a:rPr lang="en-US" sz="2400"/>
              <a:t>ợp</a:t>
            </a:r>
            <a:endParaRPr lang="en-US" sz="2400">
              <a:solidFill>
                <a:srgbClr val="000000"/>
              </a:solidFill>
            </a:endParaRPr>
          </a:p>
          <a:p>
            <a:endParaRPr lang="en-US" sz="2400"/>
          </a:p>
        </p:txBody>
      </p:sp>
      <p:graphicFrame>
        <p:nvGraphicFramePr>
          <p:cNvPr id="162819" name="Object 3"/>
          <p:cNvGraphicFramePr>
            <a:graphicFrameLocks noChangeAspect="1"/>
          </p:cNvGraphicFramePr>
          <p:nvPr>
            <p:ph sz="quarter" idx="2"/>
          </p:nvPr>
        </p:nvGraphicFramePr>
        <p:xfrm>
          <a:off x="457200" y="4305300"/>
          <a:ext cx="3533775" cy="952500"/>
        </p:xfrm>
        <a:graphic>
          <a:graphicData uri="http://schemas.openxmlformats.org/presentationml/2006/ole">
            <mc:AlternateContent xmlns:mc="http://schemas.openxmlformats.org/markup-compatibility/2006">
              <mc:Choice xmlns:v="urn:schemas-microsoft-com:vml" Requires="v">
                <p:oleObj spid="_x0000_s162906" name="Equation" r:id="rId3" imgW="1460160" imgH="393480" progId="Equation.3">
                  <p:embed/>
                </p:oleObj>
              </mc:Choice>
              <mc:Fallback>
                <p:oleObj name="Equation" r:id="rId3" imgW="1460160" imgH="39348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7200" y="4305300"/>
                        <a:ext cx="3533775" cy="9525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62820" name="Text Box 4"/>
          <p:cNvSpPr txBox="1">
            <a:spLocks noChangeArrowheads="1"/>
          </p:cNvSpPr>
          <p:nvPr/>
        </p:nvSpPr>
        <p:spPr bwMode="auto">
          <a:xfrm>
            <a:off x="388938" y="2743200"/>
            <a:ext cx="326866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a. Các ứng suất chính:</a:t>
            </a:r>
          </a:p>
        </p:txBody>
      </p:sp>
      <p:graphicFrame>
        <p:nvGraphicFramePr>
          <p:cNvPr id="162821" name="Object 5"/>
          <p:cNvGraphicFramePr>
            <a:graphicFrameLocks noChangeAspect="1"/>
          </p:cNvGraphicFramePr>
          <p:nvPr/>
        </p:nvGraphicFramePr>
        <p:xfrm>
          <a:off x="533400" y="3009900"/>
          <a:ext cx="7620000" cy="911225"/>
        </p:xfrm>
        <a:graphic>
          <a:graphicData uri="http://schemas.openxmlformats.org/presentationml/2006/ole">
            <mc:AlternateContent xmlns:mc="http://schemas.openxmlformats.org/markup-compatibility/2006">
              <mc:Choice xmlns:v="urn:schemas-microsoft-com:vml" Requires="v">
                <p:oleObj spid="_x0000_s162907" name="Document" r:id="rId5" imgW="3493622" imgH="285889" progId="Word.Document.8">
                  <p:embed/>
                </p:oleObj>
              </mc:Choice>
              <mc:Fallback>
                <p:oleObj name="Document" r:id="rId5" imgW="3493622" imgH="285889" progId="Word.Document.8">
                  <p:embed/>
                  <p:pic>
                    <p:nvPicPr>
                      <p:cNvPr id="0"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33400" y="3009900"/>
                        <a:ext cx="7620000" cy="911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62822" name="Text Box 6"/>
          <p:cNvSpPr txBox="1">
            <a:spLocks noChangeArrowheads="1"/>
          </p:cNvSpPr>
          <p:nvPr/>
        </p:nvSpPr>
        <p:spPr bwMode="auto">
          <a:xfrm>
            <a:off x="7632700" y="3238500"/>
            <a:ext cx="817563"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336600"/>
                </a:solidFill>
              </a:rPr>
              <a:t>( a )</a:t>
            </a:r>
          </a:p>
        </p:txBody>
      </p:sp>
      <p:grpSp>
        <p:nvGrpSpPr>
          <p:cNvPr id="162823" name="Group 7"/>
          <p:cNvGrpSpPr>
            <a:grpSpLocks/>
          </p:cNvGrpSpPr>
          <p:nvPr/>
        </p:nvGrpSpPr>
        <p:grpSpPr bwMode="auto">
          <a:xfrm>
            <a:off x="5715000" y="914400"/>
            <a:ext cx="1516063" cy="2492375"/>
            <a:chOff x="3696" y="1446"/>
            <a:chExt cx="955" cy="1570"/>
          </a:xfrm>
        </p:grpSpPr>
        <p:sp>
          <p:nvSpPr>
            <p:cNvPr id="162824" name="Text Box 8"/>
            <p:cNvSpPr txBox="1">
              <a:spLocks noChangeArrowheads="1"/>
            </p:cNvSpPr>
            <p:nvPr/>
          </p:nvSpPr>
          <p:spPr bwMode="auto">
            <a:xfrm>
              <a:off x="4380" y="1446"/>
              <a:ext cx="271"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3600">
                  <a:latin typeface="Times New Roman" pitchFamily="18" charset="0"/>
                  <a:cs typeface="Times New Roman" pitchFamily="18" charset="0"/>
                </a:rPr>
                <a:t>σ</a:t>
              </a:r>
            </a:p>
          </p:txBody>
        </p:sp>
        <p:sp>
          <p:nvSpPr>
            <p:cNvPr id="162825" name="Rectangle 9"/>
            <p:cNvSpPr>
              <a:spLocks noChangeArrowheads="1"/>
            </p:cNvSpPr>
            <p:nvPr/>
          </p:nvSpPr>
          <p:spPr bwMode="auto">
            <a:xfrm>
              <a:off x="3869" y="1814"/>
              <a:ext cx="528" cy="827"/>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AF9C7D"/>
                  </a:solidFill>
                </a14:hiddenFill>
              </a:ext>
            </a:extLst>
          </p:spPr>
          <p:txBody>
            <a:bodyPr/>
            <a:lstStyle/>
            <a:p>
              <a:endParaRPr lang="en-US"/>
            </a:p>
          </p:txBody>
        </p:sp>
        <p:sp>
          <p:nvSpPr>
            <p:cNvPr id="162826" name="Line 10"/>
            <p:cNvSpPr>
              <a:spLocks noChangeShapeType="1"/>
            </p:cNvSpPr>
            <p:nvPr/>
          </p:nvSpPr>
          <p:spPr bwMode="auto">
            <a:xfrm>
              <a:off x="4128" y="1727"/>
              <a:ext cx="0" cy="1037"/>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62827" name="Line 11"/>
            <p:cNvSpPr>
              <a:spLocks noChangeShapeType="1"/>
            </p:cNvSpPr>
            <p:nvPr/>
          </p:nvSpPr>
          <p:spPr bwMode="auto">
            <a:xfrm>
              <a:off x="3869" y="1641"/>
              <a:ext cx="0" cy="173"/>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62828" name="Line 12"/>
            <p:cNvSpPr>
              <a:spLocks noChangeShapeType="1"/>
            </p:cNvSpPr>
            <p:nvPr/>
          </p:nvSpPr>
          <p:spPr bwMode="auto">
            <a:xfrm>
              <a:off x="3955" y="1641"/>
              <a:ext cx="0" cy="173"/>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62829" name="Line 13"/>
            <p:cNvSpPr>
              <a:spLocks noChangeShapeType="1"/>
            </p:cNvSpPr>
            <p:nvPr/>
          </p:nvSpPr>
          <p:spPr bwMode="auto">
            <a:xfrm>
              <a:off x="4041" y="1641"/>
              <a:ext cx="0" cy="173"/>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62830" name="Line 14"/>
            <p:cNvSpPr>
              <a:spLocks noChangeShapeType="1"/>
            </p:cNvSpPr>
            <p:nvPr/>
          </p:nvSpPr>
          <p:spPr bwMode="auto">
            <a:xfrm>
              <a:off x="4128" y="1641"/>
              <a:ext cx="0" cy="173"/>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62831" name="Line 15"/>
            <p:cNvSpPr>
              <a:spLocks noChangeShapeType="1"/>
            </p:cNvSpPr>
            <p:nvPr/>
          </p:nvSpPr>
          <p:spPr bwMode="auto">
            <a:xfrm>
              <a:off x="4214" y="1641"/>
              <a:ext cx="0" cy="173"/>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62832" name="Line 16"/>
            <p:cNvSpPr>
              <a:spLocks noChangeShapeType="1"/>
            </p:cNvSpPr>
            <p:nvPr/>
          </p:nvSpPr>
          <p:spPr bwMode="auto">
            <a:xfrm>
              <a:off x="4301" y="1641"/>
              <a:ext cx="0" cy="173"/>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62833" name="Line 17"/>
            <p:cNvSpPr>
              <a:spLocks noChangeShapeType="1"/>
            </p:cNvSpPr>
            <p:nvPr/>
          </p:nvSpPr>
          <p:spPr bwMode="auto">
            <a:xfrm>
              <a:off x="4387" y="1641"/>
              <a:ext cx="0" cy="173"/>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62834" name="Line 18"/>
            <p:cNvSpPr>
              <a:spLocks noChangeShapeType="1"/>
            </p:cNvSpPr>
            <p:nvPr/>
          </p:nvSpPr>
          <p:spPr bwMode="auto">
            <a:xfrm>
              <a:off x="3696" y="2644"/>
              <a:ext cx="86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2835" name="Line 19"/>
            <p:cNvSpPr>
              <a:spLocks noChangeShapeType="1"/>
            </p:cNvSpPr>
            <p:nvPr/>
          </p:nvSpPr>
          <p:spPr bwMode="auto">
            <a:xfrm flipH="1">
              <a:off x="3696" y="2649"/>
              <a:ext cx="86"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2836" name="Line 20"/>
            <p:cNvSpPr>
              <a:spLocks noChangeShapeType="1"/>
            </p:cNvSpPr>
            <p:nvPr/>
          </p:nvSpPr>
          <p:spPr bwMode="auto">
            <a:xfrm flipH="1">
              <a:off x="3782" y="2649"/>
              <a:ext cx="87"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2837" name="Line 21"/>
            <p:cNvSpPr>
              <a:spLocks noChangeShapeType="1"/>
            </p:cNvSpPr>
            <p:nvPr/>
          </p:nvSpPr>
          <p:spPr bwMode="auto">
            <a:xfrm flipH="1">
              <a:off x="3869" y="2649"/>
              <a:ext cx="86"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2838" name="Line 22"/>
            <p:cNvSpPr>
              <a:spLocks noChangeShapeType="1"/>
            </p:cNvSpPr>
            <p:nvPr/>
          </p:nvSpPr>
          <p:spPr bwMode="auto">
            <a:xfrm flipH="1">
              <a:off x="3955" y="2649"/>
              <a:ext cx="86"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2839" name="Line 23"/>
            <p:cNvSpPr>
              <a:spLocks noChangeShapeType="1"/>
            </p:cNvSpPr>
            <p:nvPr/>
          </p:nvSpPr>
          <p:spPr bwMode="auto">
            <a:xfrm flipH="1">
              <a:off x="4041" y="2649"/>
              <a:ext cx="87"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2840" name="Line 24"/>
            <p:cNvSpPr>
              <a:spLocks noChangeShapeType="1"/>
            </p:cNvSpPr>
            <p:nvPr/>
          </p:nvSpPr>
          <p:spPr bwMode="auto">
            <a:xfrm flipH="1">
              <a:off x="4128" y="2649"/>
              <a:ext cx="86"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2841" name="Line 25"/>
            <p:cNvSpPr>
              <a:spLocks noChangeShapeType="1"/>
            </p:cNvSpPr>
            <p:nvPr/>
          </p:nvSpPr>
          <p:spPr bwMode="auto">
            <a:xfrm flipH="1">
              <a:off x="4214" y="2649"/>
              <a:ext cx="87"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2842" name="Line 26"/>
            <p:cNvSpPr>
              <a:spLocks noChangeShapeType="1"/>
            </p:cNvSpPr>
            <p:nvPr/>
          </p:nvSpPr>
          <p:spPr bwMode="auto">
            <a:xfrm flipH="1">
              <a:off x="4301" y="2649"/>
              <a:ext cx="86"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2843" name="Line 27"/>
            <p:cNvSpPr>
              <a:spLocks noChangeShapeType="1"/>
            </p:cNvSpPr>
            <p:nvPr/>
          </p:nvSpPr>
          <p:spPr bwMode="auto">
            <a:xfrm flipH="1">
              <a:off x="4387" y="2649"/>
              <a:ext cx="86"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2844" name="Line 28"/>
            <p:cNvSpPr>
              <a:spLocks noChangeShapeType="1"/>
            </p:cNvSpPr>
            <p:nvPr/>
          </p:nvSpPr>
          <p:spPr bwMode="auto">
            <a:xfrm flipH="1">
              <a:off x="4473" y="2649"/>
              <a:ext cx="87"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2845" name="Text Box 29"/>
            <p:cNvSpPr txBox="1">
              <a:spLocks noChangeArrowheads="1"/>
            </p:cNvSpPr>
            <p:nvPr/>
          </p:nvSpPr>
          <p:spPr bwMode="auto">
            <a:xfrm>
              <a:off x="4315" y="1540"/>
              <a:ext cx="263"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162846" name="Text Box 30"/>
            <p:cNvSpPr txBox="1">
              <a:spLocks noChangeArrowheads="1"/>
            </p:cNvSpPr>
            <p:nvPr/>
          </p:nvSpPr>
          <p:spPr bwMode="auto">
            <a:xfrm>
              <a:off x="4041" y="2689"/>
              <a:ext cx="317"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lang="en-US" sz="2800"/>
                <a:t>a</a:t>
              </a:r>
            </a:p>
          </p:txBody>
        </p:sp>
      </p:grpSp>
      <p:grpSp>
        <p:nvGrpSpPr>
          <p:cNvPr id="162847" name="Group 31"/>
          <p:cNvGrpSpPr>
            <a:grpSpLocks/>
          </p:cNvGrpSpPr>
          <p:nvPr/>
        </p:nvGrpSpPr>
        <p:grpSpPr bwMode="auto">
          <a:xfrm>
            <a:off x="7315200" y="939800"/>
            <a:ext cx="1514475" cy="2516188"/>
            <a:chOff x="4693" y="1374"/>
            <a:chExt cx="954" cy="1585"/>
          </a:xfrm>
        </p:grpSpPr>
        <p:sp>
          <p:nvSpPr>
            <p:cNvPr id="162848" name="Rectangle 32"/>
            <p:cNvSpPr>
              <a:spLocks noChangeArrowheads="1"/>
            </p:cNvSpPr>
            <p:nvPr/>
          </p:nvSpPr>
          <p:spPr bwMode="auto">
            <a:xfrm>
              <a:off x="4865" y="1742"/>
              <a:ext cx="528" cy="827"/>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AF9C7D"/>
                  </a:solidFill>
                </a14:hiddenFill>
              </a:ext>
            </a:extLst>
          </p:spPr>
          <p:txBody>
            <a:bodyPr/>
            <a:lstStyle/>
            <a:p>
              <a:endParaRPr lang="en-US"/>
            </a:p>
          </p:txBody>
        </p:sp>
        <p:sp>
          <p:nvSpPr>
            <p:cNvPr id="162849" name="Line 33"/>
            <p:cNvSpPr>
              <a:spLocks noChangeShapeType="1"/>
            </p:cNvSpPr>
            <p:nvPr/>
          </p:nvSpPr>
          <p:spPr bwMode="auto">
            <a:xfrm>
              <a:off x="5125" y="1655"/>
              <a:ext cx="0" cy="1037"/>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62850" name="Line 34"/>
            <p:cNvSpPr>
              <a:spLocks noChangeShapeType="1"/>
            </p:cNvSpPr>
            <p:nvPr/>
          </p:nvSpPr>
          <p:spPr bwMode="auto">
            <a:xfrm>
              <a:off x="4865" y="1569"/>
              <a:ext cx="0" cy="173"/>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62851" name="Line 35"/>
            <p:cNvSpPr>
              <a:spLocks noChangeShapeType="1"/>
            </p:cNvSpPr>
            <p:nvPr/>
          </p:nvSpPr>
          <p:spPr bwMode="auto">
            <a:xfrm>
              <a:off x="4952" y="1569"/>
              <a:ext cx="0" cy="173"/>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62852" name="Line 36"/>
            <p:cNvSpPr>
              <a:spLocks noChangeShapeType="1"/>
            </p:cNvSpPr>
            <p:nvPr/>
          </p:nvSpPr>
          <p:spPr bwMode="auto">
            <a:xfrm>
              <a:off x="5038" y="1569"/>
              <a:ext cx="0" cy="173"/>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62853" name="Line 37"/>
            <p:cNvSpPr>
              <a:spLocks noChangeShapeType="1"/>
            </p:cNvSpPr>
            <p:nvPr/>
          </p:nvSpPr>
          <p:spPr bwMode="auto">
            <a:xfrm>
              <a:off x="5125" y="1569"/>
              <a:ext cx="0" cy="173"/>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62854" name="Line 38"/>
            <p:cNvSpPr>
              <a:spLocks noChangeShapeType="1"/>
            </p:cNvSpPr>
            <p:nvPr/>
          </p:nvSpPr>
          <p:spPr bwMode="auto">
            <a:xfrm>
              <a:off x="5211" y="1569"/>
              <a:ext cx="0" cy="173"/>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62855" name="Line 39"/>
            <p:cNvSpPr>
              <a:spLocks noChangeShapeType="1"/>
            </p:cNvSpPr>
            <p:nvPr/>
          </p:nvSpPr>
          <p:spPr bwMode="auto">
            <a:xfrm>
              <a:off x="5297" y="1569"/>
              <a:ext cx="0" cy="173"/>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62856" name="Line 40"/>
            <p:cNvSpPr>
              <a:spLocks noChangeShapeType="1"/>
            </p:cNvSpPr>
            <p:nvPr/>
          </p:nvSpPr>
          <p:spPr bwMode="auto">
            <a:xfrm>
              <a:off x="5391" y="1569"/>
              <a:ext cx="0" cy="173"/>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62857" name="Line 41"/>
            <p:cNvSpPr>
              <a:spLocks noChangeShapeType="1"/>
            </p:cNvSpPr>
            <p:nvPr/>
          </p:nvSpPr>
          <p:spPr bwMode="auto">
            <a:xfrm>
              <a:off x="4693" y="1742"/>
              <a:ext cx="17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2858" name="Line 42"/>
            <p:cNvSpPr>
              <a:spLocks noChangeShapeType="1"/>
            </p:cNvSpPr>
            <p:nvPr/>
          </p:nvSpPr>
          <p:spPr bwMode="auto">
            <a:xfrm>
              <a:off x="5384" y="1742"/>
              <a:ext cx="17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2859" name="Line 43"/>
            <p:cNvSpPr>
              <a:spLocks noChangeShapeType="1"/>
            </p:cNvSpPr>
            <p:nvPr/>
          </p:nvSpPr>
          <p:spPr bwMode="auto">
            <a:xfrm flipH="1">
              <a:off x="4779" y="1742"/>
              <a:ext cx="86"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2860" name="Line 44"/>
            <p:cNvSpPr>
              <a:spLocks noChangeShapeType="1"/>
            </p:cNvSpPr>
            <p:nvPr/>
          </p:nvSpPr>
          <p:spPr bwMode="auto">
            <a:xfrm flipH="1">
              <a:off x="4779" y="1831"/>
              <a:ext cx="86"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2861" name="Line 45"/>
            <p:cNvSpPr>
              <a:spLocks noChangeShapeType="1"/>
            </p:cNvSpPr>
            <p:nvPr/>
          </p:nvSpPr>
          <p:spPr bwMode="auto">
            <a:xfrm flipH="1">
              <a:off x="4779" y="1914"/>
              <a:ext cx="86"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2862" name="Line 46"/>
            <p:cNvSpPr>
              <a:spLocks noChangeShapeType="1"/>
            </p:cNvSpPr>
            <p:nvPr/>
          </p:nvSpPr>
          <p:spPr bwMode="auto">
            <a:xfrm flipH="1">
              <a:off x="4779" y="2001"/>
              <a:ext cx="86"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2863" name="Line 47"/>
            <p:cNvSpPr>
              <a:spLocks noChangeShapeType="1"/>
            </p:cNvSpPr>
            <p:nvPr/>
          </p:nvSpPr>
          <p:spPr bwMode="auto">
            <a:xfrm flipH="1">
              <a:off x="4779" y="2087"/>
              <a:ext cx="86"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2864" name="Line 48"/>
            <p:cNvSpPr>
              <a:spLocks noChangeShapeType="1"/>
            </p:cNvSpPr>
            <p:nvPr/>
          </p:nvSpPr>
          <p:spPr bwMode="auto">
            <a:xfrm flipH="1">
              <a:off x="4779" y="2174"/>
              <a:ext cx="86"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2865" name="Line 49"/>
            <p:cNvSpPr>
              <a:spLocks noChangeShapeType="1"/>
            </p:cNvSpPr>
            <p:nvPr/>
          </p:nvSpPr>
          <p:spPr bwMode="auto">
            <a:xfrm flipH="1">
              <a:off x="4779" y="2260"/>
              <a:ext cx="86"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2866" name="Line 50"/>
            <p:cNvSpPr>
              <a:spLocks noChangeShapeType="1"/>
            </p:cNvSpPr>
            <p:nvPr/>
          </p:nvSpPr>
          <p:spPr bwMode="auto">
            <a:xfrm flipH="1">
              <a:off x="4779" y="2346"/>
              <a:ext cx="86"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2867" name="Line 51"/>
            <p:cNvSpPr>
              <a:spLocks noChangeShapeType="1"/>
            </p:cNvSpPr>
            <p:nvPr/>
          </p:nvSpPr>
          <p:spPr bwMode="auto">
            <a:xfrm flipH="1">
              <a:off x="4779" y="2433"/>
              <a:ext cx="86"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2868" name="Line 52"/>
            <p:cNvSpPr>
              <a:spLocks noChangeShapeType="1"/>
            </p:cNvSpPr>
            <p:nvPr/>
          </p:nvSpPr>
          <p:spPr bwMode="auto">
            <a:xfrm flipH="1">
              <a:off x="4779" y="2519"/>
              <a:ext cx="86"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2869" name="Line 53"/>
            <p:cNvSpPr>
              <a:spLocks noChangeShapeType="1"/>
            </p:cNvSpPr>
            <p:nvPr/>
          </p:nvSpPr>
          <p:spPr bwMode="auto">
            <a:xfrm flipH="1">
              <a:off x="4815" y="2577"/>
              <a:ext cx="86"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2870" name="Line 54"/>
            <p:cNvSpPr>
              <a:spLocks noChangeShapeType="1"/>
            </p:cNvSpPr>
            <p:nvPr/>
          </p:nvSpPr>
          <p:spPr bwMode="auto">
            <a:xfrm flipH="1">
              <a:off x="4909" y="2570"/>
              <a:ext cx="86"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2871" name="Line 55"/>
            <p:cNvSpPr>
              <a:spLocks noChangeShapeType="1"/>
            </p:cNvSpPr>
            <p:nvPr/>
          </p:nvSpPr>
          <p:spPr bwMode="auto">
            <a:xfrm flipH="1">
              <a:off x="4995" y="2570"/>
              <a:ext cx="86"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2872" name="Line 56"/>
            <p:cNvSpPr>
              <a:spLocks noChangeShapeType="1"/>
            </p:cNvSpPr>
            <p:nvPr/>
          </p:nvSpPr>
          <p:spPr bwMode="auto">
            <a:xfrm flipH="1">
              <a:off x="5081" y="2570"/>
              <a:ext cx="87"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2873" name="Line 57"/>
            <p:cNvSpPr>
              <a:spLocks noChangeShapeType="1"/>
            </p:cNvSpPr>
            <p:nvPr/>
          </p:nvSpPr>
          <p:spPr bwMode="auto">
            <a:xfrm flipH="1">
              <a:off x="5160" y="2570"/>
              <a:ext cx="87"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2874" name="Line 58"/>
            <p:cNvSpPr>
              <a:spLocks noChangeShapeType="1"/>
            </p:cNvSpPr>
            <p:nvPr/>
          </p:nvSpPr>
          <p:spPr bwMode="auto">
            <a:xfrm flipH="1">
              <a:off x="5247" y="2570"/>
              <a:ext cx="86"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2875" name="Line 59"/>
            <p:cNvSpPr>
              <a:spLocks noChangeShapeType="1"/>
            </p:cNvSpPr>
            <p:nvPr/>
          </p:nvSpPr>
          <p:spPr bwMode="auto">
            <a:xfrm flipH="1">
              <a:off x="5326" y="2562"/>
              <a:ext cx="86"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2876" name="Line 60"/>
            <p:cNvSpPr>
              <a:spLocks noChangeShapeType="1"/>
            </p:cNvSpPr>
            <p:nvPr/>
          </p:nvSpPr>
          <p:spPr bwMode="auto">
            <a:xfrm flipH="1">
              <a:off x="5384" y="1742"/>
              <a:ext cx="86"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2877" name="Line 61"/>
            <p:cNvSpPr>
              <a:spLocks noChangeShapeType="1"/>
            </p:cNvSpPr>
            <p:nvPr/>
          </p:nvSpPr>
          <p:spPr bwMode="auto">
            <a:xfrm flipH="1">
              <a:off x="5384" y="1828"/>
              <a:ext cx="86"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2878" name="Line 62"/>
            <p:cNvSpPr>
              <a:spLocks noChangeShapeType="1"/>
            </p:cNvSpPr>
            <p:nvPr/>
          </p:nvSpPr>
          <p:spPr bwMode="auto">
            <a:xfrm flipH="1">
              <a:off x="5384" y="1914"/>
              <a:ext cx="86"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2879" name="Line 63"/>
            <p:cNvSpPr>
              <a:spLocks noChangeShapeType="1"/>
            </p:cNvSpPr>
            <p:nvPr/>
          </p:nvSpPr>
          <p:spPr bwMode="auto">
            <a:xfrm flipH="1">
              <a:off x="5384" y="2001"/>
              <a:ext cx="86"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2880" name="Line 64"/>
            <p:cNvSpPr>
              <a:spLocks noChangeShapeType="1"/>
            </p:cNvSpPr>
            <p:nvPr/>
          </p:nvSpPr>
          <p:spPr bwMode="auto">
            <a:xfrm flipH="1">
              <a:off x="5384" y="2087"/>
              <a:ext cx="86"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2881" name="Line 65"/>
            <p:cNvSpPr>
              <a:spLocks noChangeShapeType="1"/>
            </p:cNvSpPr>
            <p:nvPr/>
          </p:nvSpPr>
          <p:spPr bwMode="auto">
            <a:xfrm flipH="1">
              <a:off x="5384" y="2174"/>
              <a:ext cx="86"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2882" name="Line 66"/>
            <p:cNvSpPr>
              <a:spLocks noChangeShapeType="1"/>
            </p:cNvSpPr>
            <p:nvPr/>
          </p:nvSpPr>
          <p:spPr bwMode="auto">
            <a:xfrm flipH="1">
              <a:off x="5384" y="2260"/>
              <a:ext cx="86"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2883" name="Line 67"/>
            <p:cNvSpPr>
              <a:spLocks noChangeShapeType="1"/>
            </p:cNvSpPr>
            <p:nvPr/>
          </p:nvSpPr>
          <p:spPr bwMode="auto">
            <a:xfrm flipH="1">
              <a:off x="5384" y="2346"/>
              <a:ext cx="86"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2884" name="Line 68"/>
            <p:cNvSpPr>
              <a:spLocks noChangeShapeType="1"/>
            </p:cNvSpPr>
            <p:nvPr/>
          </p:nvSpPr>
          <p:spPr bwMode="auto">
            <a:xfrm flipH="1">
              <a:off x="5384" y="2346"/>
              <a:ext cx="86"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2885" name="Line 69"/>
            <p:cNvSpPr>
              <a:spLocks noChangeShapeType="1"/>
            </p:cNvSpPr>
            <p:nvPr/>
          </p:nvSpPr>
          <p:spPr bwMode="auto">
            <a:xfrm flipH="1">
              <a:off x="5384" y="2433"/>
              <a:ext cx="86"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2886" name="Line 70"/>
            <p:cNvSpPr>
              <a:spLocks noChangeShapeType="1"/>
            </p:cNvSpPr>
            <p:nvPr/>
          </p:nvSpPr>
          <p:spPr bwMode="auto">
            <a:xfrm flipH="1">
              <a:off x="5384" y="2512"/>
              <a:ext cx="86"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2887" name="Line 71"/>
            <p:cNvSpPr>
              <a:spLocks noChangeShapeType="1"/>
            </p:cNvSpPr>
            <p:nvPr/>
          </p:nvSpPr>
          <p:spPr bwMode="auto">
            <a:xfrm flipH="1">
              <a:off x="5391" y="2577"/>
              <a:ext cx="86"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2888" name="Text Box 72"/>
            <p:cNvSpPr txBox="1">
              <a:spLocks noChangeArrowheads="1"/>
            </p:cNvSpPr>
            <p:nvPr/>
          </p:nvSpPr>
          <p:spPr bwMode="auto">
            <a:xfrm>
              <a:off x="5326" y="1468"/>
              <a:ext cx="263"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162889" name="Text Box 73"/>
            <p:cNvSpPr txBox="1">
              <a:spLocks noChangeArrowheads="1"/>
            </p:cNvSpPr>
            <p:nvPr/>
          </p:nvSpPr>
          <p:spPr bwMode="auto">
            <a:xfrm>
              <a:off x="5376" y="1374"/>
              <a:ext cx="271"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3600">
                  <a:latin typeface="Times New Roman" pitchFamily="18" charset="0"/>
                  <a:cs typeface="Times New Roman" pitchFamily="18" charset="0"/>
                </a:rPr>
                <a:t>σ</a:t>
              </a:r>
            </a:p>
          </p:txBody>
        </p:sp>
        <p:sp>
          <p:nvSpPr>
            <p:cNvPr id="162890" name="Text Box 74"/>
            <p:cNvSpPr txBox="1">
              <a:spLocks noChangeArrowheads="1"/>
            </p:cNvSpPr>
            <p:nvPr/>
          </p:nvSpPr>
          <p:spPr bwMode="auto">
            <a:xfrm>
              <a:off x="5028" y="2632"/>
              <a:ext cx="317"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lang="en-US" sz="2800"/>
                <a:t>b</a:t>
              </a:r>
            </a:p>
          </p:txBody>
        </p:sp>
      </p:grpSp>
      <p:sp>
        <p:nvSpPr>
          <p:cNvPr id="162891" name="AutoShape 75"/>
          <p:cNvSpPr>
            <a:spLocks noChangeAspect="1" noChangeArrowheads="1" noTextEdit="1"/>
          </p:cNvSpPr>
          <p:nvPr/>
        </p:nvSpPr>
        <p:spPr bwMode="auto">
          <a:xfrm>
            <a:off x="5083175" y="4445000"/>
            <a:ext cx="1600200"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2892" name="Rectangle 76"/>
          <p:cNvSpPr>
            <a:spLocks noChangeArrowheads="1"/>
          </p:cNvSpPr>
          <p:nvPr/>
        </p:nvSpPr>
        <p:spPr bwMode="auto">
          <a:xfrm>
            <a:off x="5083175" y="4592638"/>
            <a:ext cx="177800" cy="427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VnBook-Antiqua" pitchFamily="34" charset="0"/>
              </a:rPr>
              <a:t>  </a:t>
            </a:r>
            <a:endParaRPr lang="en-US" sz="1800"/>
          </a:p>
        </p:txBody>
      </p:sp>
      <p:sp>
        <p:nvSpPr>
          <p:cNvPr id="162893" name="Text Box 77"/>
          <p:cNvSpPr txBox="1">
            <a:spLocks noChangeArrowheads="1"/>
          </p:cNvSpPr>
          <p:nvPr/>
        </p:nvSpPr>
        <p:spPr bwMode="auto">
          <a:xfrm>
            <a:off x="7640638" y="5321300"/>
            <a:ext cx="817562"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 b )</a:t>
            </a:r>
          </a:p>
        </p:txBody>
      </p:sp>
      <p:sp>
        <p:nvSpPr>
          <p:cNvPr id="162894" name="Rectangle 78"/>
          <p:cNvSpPr>
            <a:spLocks noChangeArrowheads="1"/>
          </p:cNvSpPr>
          <p:nvPr/>
        </p:nvSpPr>
        <p:spPr bwMode="auto">
          <a:xfrm>
            <a:off x="6770688" y="4449763"/>
            <a:ext cx="88900" cy="427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VnBook-Antiqua" pitchFamily="34" charset="0"/>
              </a:rPr>
              <a:t> </a:t>
            </a:r>
            <a:endParaRPr lang="en-US" sz="1800"/>
          </a:p>
        </p:txBody>
      </p:sp>
      <p:sp>
        <p:nvSpPr>
          <p:cNvPr id="162895" name="Text Box 79"/>
          <p:cNvSpPr txBox="1">
            <a:spLocks noChangeArrowheads="1"/>
          </p:cNvSpPr>
          <p:nvPr/>
        </p:nvSpPr>
        <p:spPr bwMode="auto">
          <a:xfrm>
            <a:off x="381000" y="3860800"/>
            <a:ext cx="78517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99"/>
                </a:solidFill>
              </a:rPr>
              <a:t>b.Ứng suất theo phương ngang  của lăng trụ  (σ’):</a:t>
            </a:r>
          </a:p>
        </p:txBody>
      </p:sp>
      <p:sp>
        <p:nvSpPr>
          <p:cNvPr id="162896" name="Text Box 80"/>
          <p:cNvSpPr txBox="1">
            <a:spLocks noChangeArrowheads="1"/>
          </p:cNvSpPr>
          <p:nvPr/>
        </p:nvSpPr>
        <p:spPr bwMode="auto">
          <a:xfrm>
            <a:off x="365125" y="38750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sp>
        <p:nvSpPr>
          <p:cNvPr id="162897" name="Text Box 81"/>
          <p:cNvSpPr txBox="1">
            <a:spLocks noChangeArrowheads="1"/>
          </p:cNvSpPr>
          <p:nvPr/>
        </p:nvSpPr>
        <p:spPr bwMode="auto">
          <a:xfrm>
            <a:off x="4610100" y="44084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graphicFrame>
        <p:nvGraphicFramePr>
          <p:cNvPr id="162898" name="Object 82"/>
          <p:cNvGraphicFramePr>
            <a:graphicFrameLocks noChangeAspect="1"/>
          </p:cNvGraphicFramePr>
          <p:nvPr>
            <p:ph sz="quarter" idx="3"/>
          </p:nvPr>
        </p:nvGraphicFramePr>
        <p:xfrm>
          <a:off x="3962400" y="4279900"/>
          <a:ext cx="3297238" cy="1066800"/>
        </p:xfrm>
        <a:graphic>
          <a:graphicData uri="http://schemas.openxmlformats.org/presentationml/2006/ole">
            <mc:AlternateContent xmlns:mc="http://schemas.openxmlformats.org/markup-compatibility/2006">
              <mc:Choice xmlns:v="urn:schemas-microsoft-com:vml" Requires="v">
                <p:oleObj spid="_x0000_s162908" name="Equation" r:id="rId7" imgW="1295280" imgH="419040" progId="Equation.3">
                  <p:embed/>
                </p:oleObj>
              </mc:Choice>
              <mc:Fallback>
                <p:oleObj name="Equation" r:id="rId7" imgW="1295280" imgH="419040" progId="Equation.3">
                  <p:embed/>
                  <p:pic>
                    <p:nvPicPr>
                      <p:cNvPr id="0" name="Object 8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62400" y="4279900"/>
                        <a:ext cx="3297238" cy="1066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62899" name="Text Box 83"/>
          <p:cNvSpPr txBox="1">
            <a:spLocks noChangeArrowheads="1"/>
          </p:cNvSpPr>
          <p:nvPr/>
        </p:nvSpPr>
        <p:spPr bwMode="auto">
          <a:xfrm>
            <a:off x="9639300" y="47132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graphicFrame>
        <p:nvGraphicFramePr>
          <p:cNvPr id="162900" name="Object 84"/>
          <p:cNvGraphicFramePr>
            <a:graphicFrameLocks noChangeAspect="1"/>
          </p:cNvGraphicFramePr>
          <p:nvPr/>
        </p:nvGraphicFramePr>
        <p:xfrm>
          <a:off x="7391400" y="4508500"/>
          <a:ext cx="1317625" cy="608013"/>
        </p:xfrm>
        <a:graphic>
          <a:graphicData uri="http://schemas.openxmlformats.org/presentationml/2006/ole">
            <mc:AlternateContent xmlns:mc="http://schemas.openxmlformats.org/markup-compatibility/2006">
              <mc:Choice xmlns:v="urn:schemas-microsoft-com:vml" Requires="v">
                <p:oleObj spid="_x0000_s162909" name="Equation" r:id="rId9" imgW="495000" imgH="228600" progId="Equation.3">
                  <p:embed/>
                </p:oleObj>
              </mc:Choice>
              <mc:Fallback>
                <p:oleObj name="Equation" r:id="rId9" imgW="495000" imgH="228600" progId="Equation.3">
                  <p:embed/>
                  <p:pic>
                    <p:nvPicPr>
                      <p:cNvPr id="0" name="Object 8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391400" y="4508500"/>
                        <a:ext cx="1317625" cy="6080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62901" name="Text Box 85"/>
          <p:cNvSpPr txBox="1">
            <a:spLocks noChangeArrowheads="1"/>
          </p:cNvSpPr>
          <p:nvPr/>
        </p:nvSpPr>
        <p:spPr bwMode="auto">
          <a:xfrm>
            <a:off x="669925" y="1600200"/>
            <a:ext cx="1879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a/Nén tự do;</a:t>
            </a:r>
          </a:p>
        </p:txBody>
      </p:sp>
      <p:sp>
        <p:nvSpPr>
          <p:cNvPr id="162902" name="Text Box 86"/>
          <p:cNvSpPr txBox="1">
            <a:spLocks noChangeArrowheads="1"/>
          </p:cNvSpPr>
          <p:nvPr/>
        </p:nvSpPr>
        <p:spPr bwMode="auto">
          <a:xfrm>
            <a:off x="669925" y="1981200"/>
            <a:ext cx="381317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b/Nén trong ổ cứng không </a:t>
            </a:r>
          </a:p>
          <a:p>
            <a:pPr algn="l"/>
            <a:r>
              <a:rPr lang="en-US"/>
              <a:t>cho phép nở ngang.</a:t>
            </a:r>
          </a:p>
        </p:txBody>
      </p:sp>
      <p:sp>
        <p:nvSpPr>
          <p:cNvPr id="162903" name="Text Box 87"/>
          <p:cNvSpPr txBox="1">
            <a:spLocks noChangeArrowheads="1"/>
          </p:cNvSpPr>
          <p:nvPr/>
        </p:nvSpPr>
        <p:spPr bwMode="auto">
          <a:xfrm>
            <a:off x="441325" y="64658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graphicFrame>
        <p:nvGraphicFramePr>
          <p:cNvPr id="162904" name="Object 88"/>
          <p:cNvGraphicFramePr>
            <a:graphicFrameLocks noChangeAspect="1"/>
          </p:cNvGraphicFramePr>
          <p:nvPr/>
        </p:nvGraphicFramePr>
        <p:xfrm>
          <a:off x="381000" y="5029200"/>
          <a:ext cx="4724400" cy="1050925"/>
        </p:xfrm>
        <a:graphic>
          <a:graphicData uri="http://schemas.openxmlformats.org/presentationml/2006/ole">
            <mc:AlternateContent xmlns:mc="http://schemas.openxmlformats.org/markup-compatibility/2006">
              <mc:Choice xmlns:v="urn:schemas-microsoft-com:vml" Requires="v">
                <p:oleObj spid="_x0000_s162910" name="Equation" r:id="rId11" imgW="1942920" imgH="431640" progId="Equation.3">
                  <p:embed/>
                </p:oleObj>
              </mc:Choice>
              <mc:Fallback>
                <p:oleObj name="Equation" r:id="rId11" imgW="1942920" imgH="431640" progId="Equation.3">
                  <p:embed/>
                  <p:pic>
                    <p:nvPicPr>
                      <p:cNvPr id="0" name="Object 8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81000" y="5029200"/>
                        <a:ext cx="4724400" cy="10509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62905" name="Text Box 89"/>
          <p:cNvSpPr txBox="1">
            <a:spLocks noChangeArrowheads="1"/>
          </p:cNvSpPr>
          <p:nvPr/>
        </p:nvSpPr>
        <p:spPr bwMode="auto">
          <a:xfrm>
            <a:off x="762000" y="6019800"/>
            <a:ext cx="7924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FF0000"/>
                </a:solidFill>
              </a:rPr>
              <a:t>So sánh (a) và (b) ta thấy ứng suất tương  đương giảm.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162818">
                                            <p:txEl>
                                              <p:pRg st="0" end="0"/>
                                            </p:txEl>
                                          </p:spTgt>
                                        </p:tgtEl>
                                        <p:attrNameLst>
                                          <p:attrName>style.visibility</p:attrName>
                                        </p:attrNameLst>
                                      </p:cBhvr>
                                      <p:to>
                                        <p:strVal val="visible"/>
                                      </p:to>
                                    </p:set>
                                    <p:animEffect transition="in" filter="wipe(up)">
                                      <p:cBhvr>
                                        <p:cTn id="7" dur="2000"/>
                                        <p:tgtEl>
                                          <p:spTgt spid="162818">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162818">
                                            <p:txEl>
                                              <p:pRg st="1" end="1"/>
                                            </p:txEl>
                                          </p:spTgt>
                                        </p:tgtEl>
                                        <p:attrNameLst>
                                          <p:attrName>style.visibility</p:attrName>
                                        </p:attrNameLst>
                                      </p:cBhvr>
                                      <p:to>
                                        <p:strVal val="visible"/>
                                      </p:to>
                                    </p:set>
                                    <p:animEffect transition="in" filter="wipe(up)">
                                      <p:cBhvr>
                                        <p:cTn id="12" dur="2000"/>
                                        <p:tgtEl>
                                          <p:spTgt spid="162818">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162818">
                                            <p:txEl>
                                              <p:pRg st="2" end="2"/>
                                            </p:txEl>
                                          </p:spTgt>
                                        </p:tgtEl>
                                        <p:attrNameLst>
                                          <p:attrName>style.visibility</p:attrName>
                                        </p:attrNameLst>
                                      </p:cBhvr>
                                      <p:to>
                                        <p:strVal val="visible"/>
                                      </p:to>
                                    </p:set>
                                    <p:animEffect transition="in" filter="wipe(up)">
                                      <p:cBhvr>
                                        <p:cTn id="17" dur="2000"/>
                                        <p:tgtEl>
                                          <p:spTgt spid="162818">
                                            <p:txEl>
                                              <p:pRg st="2" end="2"/>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grpId="0" nodeType="clickEffect">
                                  <p:stCondLst>
                                    <p:cond delay="0"/>
                                  </p:stCondLst>
                                  <p:childTnLst>
                                    <p:set>
                                      <p:cBhvr>
                                        <p:cTn id="21" dur="1" fill="hold">
                                          <p:stCondLst>
                                            <p:cond delay="0"/>
                                          </p:stCondLst>
                                        </p:cTn>
                                        <p:tgtEl>
                                          <p:spTgt spid="162901"/>
                                        </p:tgtEl>
                                        <p:attrNameLst>
                                          <p:attrName>style.visibility</p:attrName>
                                        </p:attrNameLst>
                                      </p:cBhvr>
                                      <p:to>
                                        <p:strVal val="visible"/>
                                      </p:to>
                                    </p:set>
                                    <p:animEffect transition="in" filter="wheel(4)">
                                      <p:cBhvr>
                                        <p:cTn id="22" dur="2000"/>
                                        <p:tgtEl>
                                          <p:spTgt spid="162901"/>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162823"/>
                                        </p:tgtEl>
                                        <p:attrNameLst>
                                          <p:attrName>style.visibility</p:attrName>
                                        </p:attrNameLst>
                                      </p:cBhvr>
                                      <p:to>
                                        <p:strVal val="visible"/>
                                      </p:to>
                                    </p:set>
                                    <p:animEffect transition="in" filter="wheel(4)">
                                      <p:cBhvr>
                                        <p:cTn id="27" dur="2000"/>
                                        <p:tgtEl>
                                          <p:spTgt spid="162823"/>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grpId="0" nodeType="clickEffect">
                                  <p:stCondLst>
                                    <p:cond delay="0"/>
                                  </p:stCondLst>
                                  <p:childTnLst>
                                    <p:set>
                                      <p:cBhvr>
                                        <p:cTn id="31" dur="1" fill="hold">
                                          <p:stCondLst>
                                            <p:cond delay="0"/>
                                          </p:stCondLst>
                                        </p:cTn>
                                        <p:tgtEl>
                                          <p:spTgt spid="162902"/>
                                        </p:tgtEl>
                                        <p:attrNameLst>
                                          <p:attrName>style.visibility</p:attrName>
                                        </p:attrNameLst>
                                      </p:cBhvr>
                                      <p:to>
                                        <p:strVal val="visible"/>
                                      </p:to>
                                    </p:set>
                                    <p:animEffect transition="in" filter="wheel(4)">
                                      <p:cBhvr>
                                        <p:cTn id="32" dur="2000"/>
                                        <p:tgtEl>
                                          <p:spTgt spid="162902"/>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162847"/>
                                        </p:tgtEl>
                                        <p:attrNameLst>
                                          <p:attrName>style.visibility</p:attrName>
                                        </p:attrNameLst>
                                      </p:cBhvr>
                                      <p:to>
                                        <p:strVal val="visible"/>
                                      </p:to>
                                    </p:set>
                                    <p:animEffect transition="in" filter="wheel(4)">
                                      <p:cBhvr>
                                        <p:cTn id="37" dur="2000"/>
                                        <p:tgtEl>
                                          <p:spTgt spid="162847"/>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4" presetClass="entr" presetSubtype="16" fill="hold" grpId="0" nodeType="clickEffect">
                                  <p:stCondLst>
                                    <p:cond delay="0"/>
                                  </p:stCondLst>
                                  <p:childTnLst>
                                    <p:set>
                                      <p:cBhvr>
                                        <p:cTn id="41" dur="1" fill="hold">
                                          <p:stCondLst>
                                            <p:cond delay="0"/>
                                          </p:stCondLst>
                                        </p:cTn>
                                        <p:tgtEl>
                                          <p:spTgt spid="162820"/>
                                        </p:tgtEl>
                                        <p:attrNameLst>
                                          <p:attrName>style.visibility</p:attrName>
                                        </p:attrNameLst>
                                      </p:cBhvr>
                                      <p:to>
                                        <p:strVal val="visible"/>
                                      </p:to>
                                    </p:set>
                                    <p:animEffect transition="in" filter="box(in)">
                                      <p:cBhvr>
                                        <p:cTn id="42" dur="2000"/>
                                        <p:tgtEl>
                                          <p:spTgt spid="162820"/>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nodeType="clickEffect">
                                  <p:stCondLst>
                                    <p:cond delay="0"/>
                                  </p:stCondLst>
                                  <p:childTnLst>
                                    <p:set>
                                      <p:cBhvr>
                                        <p:cTn id="46" dur="1" fill="hold">
                                          <p:stCondLst>
                                            <p:cond delay="0"/>
                                          </p:stCondLst>
                                        </p:cTn>
                                        <p:tgtEl>
                                          <p:spTgt spid="162821"/>
                                        </p:tgtEl>
                                        <p:attrNameLst>
                                          <p:attrName>style.visibility</p:attrName>
                                        </p:attrNameLst>
                                      </p:cBhvr>
                                      <p:to>
                                        <p:strVal val="visible"/>
                                      </p:to>
                                    </p:set>
                                    <p:animEffect transition="in" filter="wheel(4)">
                                      <p:cBhvr>
                                        <p:cTn id="47" dur="2000"/>
                                        <p:tgtEl>
                                          <p:spTgt spid="162821"/>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1" presetClass="entr" presetSubtype="4" fill="hold" grpId="0" nodeType="clickEffect">
                                  <p:stCondLst>
                                    <p:cond delay="0"/>
                                  </p:stCondLst>
                                  <p:childTnLst>
                                    <p:set>
                                      <p:cBhvr>
                                        <p:cTn id="51" dur="1" fill="hold">
                                          <p:stCondLst>
                                            <p:cond delay="0"/>
                                          </p:stCondLst>
                                        </p:cTn>
                                        <p:tgtEl>
                                          <p:spTgt spid="162822"/>
                                        </p:tgtEl>
                                        <p:attrNameLst>
                                          <p:attrName>style.visibility</p:attrName>
                                        </p:attrNameLst>
                                      </p:cBhvr>
                                      <p:to>
                                        <p:strVal val="visible"/>
                                      </p:to>
                                    </p:set>
                                    <p:animEffect transition="in" filter="wheel(4)">
                                      <p:cBhvr>
                                        <p:cTn id="52" dur="2000"/>
                                        <p:tgtEl>
                                          <p:spTgt spid="162822"/>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1" presetClass="entr" presetSubtype="4" fill="hold" grpId="0" nodeType="clickEffect">
                                  <p:stCondLst>
                                    <p:cond delay="0"/>
                                  </p:stCondLst>
                                  <p:childTnLst>
                                    <p:set>
                                      <p:cBhvr>
                                        <p:cTn id="56" dur="1" fill="hold">
                                          <p:stCondLst>
                                            <p:cond delay="0"/>
                                          </p:stCondLst>
                                        </p:cTn>
                                        <p:tgtEl>
                                          <p:spTgt spid="162895"/>
                                        </p:tgtEl>
                                        <p:attrNameLst>
                                          <p:attrName>style.visibility</p:attrName>
                                        </p:attrNameLst>
                                      </p:cBhvr>
                                      <p:to>
                                        <p:strVal val="visible"/>
                                      </p:to>
                                    </p:set>
                                    <p:animEffect transition="in" filter="wheel(4)">
                                      <p:cBhvr>
                                        <p:cTn id="57" dur="2000"/>
                                        <p:tgtEl>
                                          <p:spTgt spid="162895"/>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1" presetClass="entr" presetSubtype="4" fill="hold" nodeType="clickEffect">
                                  <p:stCondLst>
                                    <p:cond delay="0"/>
                                  </p:stCondLst>
                                  <p:childTnLst>
                                    <p:set>
                                      <p:cBhvr>
                                        <p:cTn id="61" dur="1" fill="hold">
                                          <p:stCondLst>
                                            <p:cond delay="0"/>
                                          </p:stCondLst>
                                        </p:cTn>
                                        <p:tgtEl>
                                          <p:spTgt spid="162819"/>
                                        </p:tgtEl>
                                        <p:attrNameLst>
                                          <p:attrName>style.visibility</p:attrName>
                                        </p:attrNameLst>
                                      </p:cBhvr>
                                      <p:to>
                                        <p:strVal val="visible"/>
                                      </p:to>
                                    </p:set>
                                    <p:animEffect transition="in" filter="wheel(4)">
                                      <p:cBhvr>
                                        <p:cTn id="62" dur="2000"/>
                                        <p:tgtEl>
                                          <p:spTgt spid="162819"/>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21" presetClass="entr" presetSubtype="4" fill="hold" nodeType="clickEffect">
                                  <p:stCondLst>
                                    <p:cond delay="0"/>
                                  </p:stCondLst>
                                  <p:childTnLst>
                                    <p:set>
                                      <p:cBhvr>
                                        <p:cTn id="66" dur="1" fill="hold">
                                          <p:stCondLst>
                                            <p:cond delay="0"/>
                                          </p:stCondLst>
                                        </p:cTn>
                                        <p:tgtEl>
                                          <p:spTgt spid="162898"/>
                                        </p:tgtEl>
                                        <p:attrNameLst>
                                          <p:attrName>style.visibility</p:attrName>
                                        </p:attrNameLst>
                                      </p:cBhvr>
                                      <p:to>
                                        <p:strVal val="visible"/>
                                      </p:to>
                                    </p:set>
                                    <p:animEffect transition="in" filter="wheel(4)">
                                      <p:cBhvr>
                                        <p:cTn id="67" dur="2000"/>
                                        <p:tgtEl>
                                          <p:spTgt spid="162898"/>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4" presetClass="entr" presetSubtype="16" fill="hold" nodeType="clickEffect">
                                  <p:stCondLst>
                                    <p:cond delay="0"/>
                                  </p:stCondLst>
                                  <p:childTnLst>
                                    <p:set>
                                      <p:cBhvr>
                                        <p:cTn id="71" dur="1" fill="hold">
                                          <p:stCondLst>
                                            <p:cond delay="0"/>
                                          </p:stCondLst>
                                        </p:cTn>
                                        <p:tgtEl>
                                          <p:spTgt spid="162900"/>
                                        </p:tgtEl>
                                        <p:attrNameLst>
                                          <p:attrName>style.visibility</p:attrName>
                                        </p:attrNameLst>
                                      </p:cBhvr>
                                      <p:to>
                                        <p:strVal val="visible"/>
                                      </p:to>
                                    </p:set>
                                    <p:animEffect transition="in" filter="box(in)">
                                      <p:cBhvr>
                                        <p:cTn id="72" dur="2000"/>
                                        <p:tgtEl>
                                          <p:spTgt spid="162900"/>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5" presetClass="entr" presetSubtype="10" fill="hold" nodeType="clickEffect">
                                  <p:stCondLst>
                                    <p:cond delay="0"/>
                                  </p:stCondLst>
                                  <p:childTnLst>
                                    <p:set>
                                      <p:cBhvr>
                                        <p:cTn id="76" dur="1" fill="hold">
                                          <p:stCondLst>
                                            <p:cond delay="0"/>
                                          </p:stCondLst>
                                        </p:cTn>
                                        <p:tgtEl>
                                          <p:spTgt spid="162904"/>
                                        </p:tgtEl>
                                        <p:attrNameLst>
                                          <p:attrName>style.visibility</p:attrName>
                                        </p:attrNameLst>
                                      </p:cBhvr>
                                      <p:to>
                                        <p:strVal val="visible"/>
                                      </p:to>
                                    </p:set>
                                    <p:animEffect transition="in" filter="checkerboard(across)">
                                      <p:cBhvr>
                                        <p:cTn id="77" dur="500"/>
                                        <p:tgtEl>
                                          <p:spTgt spid="162904"/>
                                        </p:tgtEl>
                                      </p:cBhvr>
                                    </p:animEffect>
                                  </p:childTnLst>
                                </p:cTn>
                              </p:par>
                            </p:childTnLst>
                          </p:cTn>
                        </p:par>
                      </p:childTnLst>
                    </p:cTn>
                  </p:par>
                  <p:par>
                    <p:cTn id="78" fill="hold" nodeType="clickPar">
                      <p:stCondLst>
                        <p:cond delay="indefinite"/>
                      </p:stCondLst>
                      <p:childTnLst>
                        <p:par>
                          <p:cTn id="79" fill="hold" nodeType="withGroup">
                            <p:stCondLst>
                              <p:cond delay="0"/>
                            </p:stCondLst>
                            <p:childTnLst>
                              <p:par>
                                <p:cTn id="80" presetID="21" presetClass="entr" presetSubtype="4" fill="hold" grpId="0" nodeType="clickEffect">
                                  <p:stCondLst>
                                    <p:cond delay="0"/>
                                  </p:stCondLst>
                                  <p:childTnLst>
                                    <p:set>
                                      <p:cBhvr>
                                        <p:cTn id="81" dur="1" fill="hold">
                                          <p:stCondLst>
                                            <p:cond delay="0"/>
                                          </p:stCondLst>
                                        </p:cTn>
                                        <p:tgtEl>
                                          <p:spTgt spid="162893"/>
                                        </p:tgtEl>
                                        <p:attrNameLst>
                                          <p:attrName>style.visibility</p:attrName>
                                        </p:attrNameLst>
                                      </p:cBhvr>
                                      <p:to>
                                        <p:strVal val="visible"/>
                                      </p:to>
                                    </p:set>
                                    <p:animEffect transition="in" filter="wheel(4)">
                                      <p:cBhvr>
                                        <p:cTn id="82" dur="2000"/>
                                        <p:tgtEl>
                                          <p:spTgt spid="162893"/>
                                        </p:tgtEl>
                                      </p:cBhvr>
                                    </p:animEffect>
                                  </p:childTnLst>
                                </p:cTn>
                              </p:par>
                            </p:childTnLst>
                          </p:cTn>
                        </p:par>
                      </p:childTnLst>
                    </p:cTn>
                  </p:par>
                  <p:par>
                    <p:cTn id="83" fill="hold" nodeType="clickPar">
                      <p:stCondLst>
                        <p:cond delay="indefinite"/>
                      </p:stCondLst>
                      <p:childTnLst>
                        <p:par>
                          <p:cTn id="84" fill="hold" nodeType="withGroup">
                            <p:stCondLst>
                              <p:cond delay="0"/>
                            </p:stCondLst>
                            <p:childTnLst>
                              <p:par>
                                <p:cTn id="85" presetID="5" presetClass="entr" presetSubtype="10" fill="hold" grpId="0" nodeType="clickEffect">
                                  <p:stCondLst>
                                    <p:cond delay="0"/>
                                  </p:stCondLst>
                                  <p:childTnLst>
                                    <p:set>
                                      <p:cBhvr>
                                        <p:cTn id="86" dur="1" fill="hold">
                                          <p:stCondLst>
                                            <p:cond delay="0"/>
                                          </p:stCondLst>
                                        </p:cTn>
                                        <p:tgtEl>
                                          <p:spTgt spid="162905"/>
                                        </p:tgtEl>
                                        <p:attrNameLst>
                                          <p:attrName>style.visibility</p:attrName>
                                        </p:attrNameLst>
                                      </p:cBhvr>
                                      <p:to>
                                        <p:strVal val="visible"/>
                                      </p:to>
                                    </p:set>
                                    <p:animEffect transition="in" filter="checkerboard(across)">
                                      <p:cBhvr>
                                        <p:cTn id="87" dur="500"/>
                                        <p:tgtEl>
                                          <p:spTgt spid="1629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2818" grpId="0" build="p" autoUpdateAnimBg="0"/>
      <p:bldP spid="162820" grpId="0"/>
      <p:bldP spid="162822" grpId="0"/>
      <p:bldP spid="162893" grpId="0"/>
      <p:bldP spid="162895" grpId="0"/>
      <p:bldP spid="162901" grpId="0"/>
      <p:bldP spid="162902" grpId="0"/>
      <p:bldP spid="162905" grpId="0" autoUpdateAnimBg="0"/>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2" name="Text Box 2"/>
          <p:cNvSpPr txBox="1">
            <a:spLocks noChangeArrowheads="1"/>
          </p:cNvSpPr>
          <p:nvPr/>
        </p:nvSpPr>
        <p:spPr bwMode="auto">
          <a:xfrm>
            <a:off x="1066800" y="215900"/>
            <a:ext cx="700087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BÀI TẬP  SỐ 4 - TRẠNG THÁI ỨNG SUẤT</a:t>
            </a:r>
          </a:p>
        </p:txBody>
      </p:sp>
      <p:sp>
        <p:nvSpPr>
          <p:cNvPr id="163843" name="Text Box 3"/>
          <p:cNvSpPr txBox="1">
            <a:spLocks noChangeArrowheads="1"/>
          </p:cNvSpPr>
          <p:nvPr/>
        </p:nvSpPr>
        <p:spPr bwMode="auto">
          <a:xfrm>
            <a:off x="822325" y="13366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grpSp>
        <p:nvGrpSpPr>
          <p:cNvPr id="163844" name="Group 4"/>
          <p:cNvGrpSpPr>
            <a:grpSpLocks/>
          </p:cNvGrpSpPr>
          <p:nvPr/>
        </p:nvGrpSpPr>
        <p:grpSpPr bwMode="auto">
          <a:xfrm>
            <a:off x="6181725" y="720725"/>
            <a:ext cx="2924175" cy="2505075"/>
            <a:chOff x="3894" y="454"/>
            <a:chExt cx="1842" cy="1578"/>
          </a:xfrm>
        </p:grpSpPr>
        <p:sp>
          <p:nvSpPr>
            <p:cNvPr id="163845" name="Text Box 5"/>
            <p:cNvSpPr txBox="1">
              <a:spLocks noChangeArrowheads="1"/>
            </p:cNvSpPr>
            <p:nvPr/>
          </p:nvSpPr>
          <p:spPr bwMode="auto">
            <a:xfrm>
              <a:off x="5064" y="1456"/>
              <a:ext cx="67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l-GR" sz="2800">
                  <a:solidFill>
                    <a:srgbClr val="000099"/>
                  </a:solidFill>
                  <a:latin typeface="Times New Roman" pitchFamily="18" charset="0"/>
                  <a:cs typeface="Times New Roman" pitchFamily="18" charset="0"/>
                </a:rPr>
                <a:t>τ</a:t>
              </a:r>
              <a:r>
                <a:rPr lang="en-US" sz="2800" baseline="-25000">
                  <a:solidFill>
                    <a:srgbClr val="000099"/>
                  </a:solidFill>
                  <a:latin typeface="Times New Roman" pitchFamily="18" charset="0"/>
                  <a:cs typeface="Times New Roman" pitchFamily="18" charset="0"/>
                </a:rPr>
                <a:t>xy</a:t>
              </a:r>
              <a:endParaRPr lang="el-GR" sz="2800" baseline="-25000">
                <a:solidFill>
                  <a:srgbClr val="000099"/>
                </a:solidFill>
                <a:latin typeface="Times New Roman" pitchFamily="18" charset="0"/>
                <a:cs typeface="Times New Roman" pitchFamily="18" charset="0"/>
              </a:endParaRPr>
            </a:p>
          </p:txBody>
        </p:sp>
        <p:sp>
          <p:nvSpPr>
            <p:cNvPr id="163846" name="Line 6"/>
            <p:cNvSpPr>
              <a:spLocks noChangeShapeType="1"/>
            </p:cNvSpPr>
            <p:nvPr/>
          </p:nvSpPr>
          <p:spPr bwMode="auto">
            <a:xfrm>
              <a:off x="4314" y="889"/>
              <a:ext cx="72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3847" name="Line 7"/>
            <p:cNvSpPr>
              <a:spLocks noChangeShapeType="1"/>
            </p:cNvSpPr>
            <p:nvPr/>
          </p:nvSpPr>
          <p:spPr bwMode="auto">
            <a:xfrm>
              <a:off x="4317" y="1564"/>
              <a:ext cx="72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3848" name="Line 8"/>
            <p:cNvSpPr>
              <a:spLocks noChangeShapeType="1"/>
            </p:cNvSpPr>
            <p:nvPr/>
          </p:nvSpPr>
          <p:spPr bwMode="auto">
            <a:xfrm>
              <a:off x="4314" y="889"/>
              <a:ext cx="0" cy="67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3849" name="Line 9"/>
            <p:cNvSpPr>
              <a:spLocks noChangeShapeType="1"/>
            </p:cNvSpPr>
            <p:nvPr/>
          </p:nvSpPr>
          <p:spPr bwMode="auto">
            <a:xfrm>
              <a:off x="5040" y="889"/>
              <a:ext cx="0" cy="67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3850" name="Line 10"/>
            <p:cNvSpPr>
              <a:spLocks noChangeShapeType="1"/>
            </p:cNvSpPr>
            <p:nvPr/>
          </p:nvSpPr>
          <p:spPr bwMode="auto">
            <a:xfrm>
              <a:off x="4794" y="889"/>
              <a:ext cx="240" cy="67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3851" name="Line 11"/>
            <p:cNvSpPr>
              <a:spLocks noChangeShapeType="1"/>
            </p:cNvSpPr>
            <p:nvPr/>
          </p:nvSpPr>
          <p:spPr bwMode="auto">
            <a:xfrm>
              <a:off x="5130" y="1012"/>
              <a:ext cx="1" cy="409"/>
            </a:xfrm>
            <a:prstGeom prst="line">
              <a:avLst/>
            </a:prstGeom>
            <a:noFill/>
            <a:ln w="28575">
              <a:solidFill>
                <a:srgbClr val="336699"/>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3852" name="Line 12"/>
            <p:cNvSpPr>
              <a:spLocks noChangeShapeType="1"/>
            </p:cNvSpPr>
            <p:nvPr/>
          </p:nvSpPr>
          <p:spPr bwMode="auto">
            <a:xfrm>
              <a:off x="4221" y="1012"/>
              <a:ext cx="0" cy="392"/>
            </a:xfrm>
            <a:prstGeom prst="line">
              <a:avLst/>
            </a:prstGeom>
            <a:noFill/>
            <a:ln w="28575">
              <a:solidFill>
                <a:srgbClr val="336699"/>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3853" name="Line 13"/>
            <p:cNvSpPr>
              <a:spLocks noChangeShapeType="1"/>
            </p:cNvSpPr>
            <p:nvPr/>
          </p:nvSpPr>
          <p:spPr bwMode="auto">
            <a:xfrm>
              <a:off x="5082" y="1225"/>
              <a:ext cx="384" cy="0"/>
            </a:xfrm>
            <a:prstGeom prst="line">
              <a:avLst/>
            </a:prstGeom>
            <a:noFill/>
            <a:ln w="28575">
              <a:solidFill>
                <a:srgbClr val="CC33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3854" name="Line 14"/>
            <p:cNvSpPr>
              <a:spLocks noChangeShapeType="1"/>
            </p:cNvSpPr>
            <p:nvPr/>
          </p:nvSpPr>
          <p:spPr bwMode="auto">
            <a:xfrm>
              <a:off x="4473" y="1684"/>
              <a:ext cx="438" cy="0"/>
            </a:xfrm>
            <a:prstGeom prst="line">
              <a:avLst/>
            </a:prstGeom>
            <a:noFill/>
            <a:ln w="28575">
              <a:solidFill>
                <a:srgbClr val="336699"/>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3855" name="Line 15"/>
            <p:cNvSpPr>
              <a:spLocks noChangeShapeType="1"/>
            </p:cNvSpPr>
            <p:nvPr/>
          </p:nvSpPr>
          <p:spPr bwMode="auto">
            <a:xfrm>
              <a:off x="3894" y="1225"/>
              <a:ext cx="384" cy="0"/>
            </a:xfrm>
            <a:prstGeom prst="line">
              <a:avLst/>
            </a:prstGeom>
            <a:noFill/>
            <a:ln w="28575">
              <a:solidFill>
                <a:srgbClr val="CC33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3856" name="Line 16"/>
            <p:cNvSpPr>
              <a:spLocks noChangeShapeType="1"/>
            </p:cNvSpPr>
            <p:nvPr/>
          </p:nvSpPr>
          <p:spPr bwMode="auto">
            <a:xfrm>
              <a:off x="4455" y="766"/>
              <a:ext cx="384" cy="0"/>
            </a:xfrm>
            <a:prstGeom prst="line">
              <a:avLst/>
            </a:prstGeom>
            <a:noFill/>
            <a:ln w="28575">
              <a:solidFill>
                <a:srgbClr val="336699"/>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3857" name="Line 17"/>
            <p:cNvSpPr>
              <a:spLocks noChangeShapeType="1"/>
            </p:cNvSpPr>
            <p:nvPr/>
          </p:nvSpPr>
          <p:spPr bwMode="auto">
            <a:xfrm>
              <a:off x="4677" y="454"/>
              <a:ext cx="1" cy="409"/>
            </a:xfrm>
            <a:prstGeom prst="line">
              <a:avLst/>
            </a:prstGeom>
            <a:noFill/>
            <a:ln w="28575">
              <a:solidFill>
                <a:srgbClr val="CC33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3858" name="Line 18"/>
            <p:cNvSpPr>
              <a:spLocks noChangeShapeType="1"/>
            </p:cNvSpPr>
            <p:nvPr/>
          </p:nvSpPr>
          <p:spPr bwMode="auto">
            <a:xfrm>
              <a:off x="4668" y="1570"/>
              <a:ext cx="0" cy="392"/>
            </a:xfrm>
            <a:prstGeom prst="line">
              <a:avLst/>
            </a:prstGeom>
            <a:noFill/>
            <a:ln w="28575">
              <a:solidFill>
                <a:srgbClr val="CC33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3859" name="Arc 19"/>
            <p:cNvSpPr>
              <a:spLocks/>
            </p:cNvSpPr>
            <p:nvPr/>
          </p:nvSpPr>
          <p:spPr bwMode="auto">
            <a:xfrm>
              <a:off x="4880" y="1075"/>
              <a:ext cx="159" cy="192"/>
            </a:xfrm>
            <a:custGeom>
              <a:avLst/>
              <a:gdLst>
                <a:gd name="G0" fmla="+- 12314 0 0"/>
                <a:gd name="G1" fmla="+- 21600 0 0"/>
                <a:gd name="G2" fmla="+- 21600 0 0"/>
                <a:gd name="T0" fmla="*/ 0 w 14282"/>
                <a:gd name="T1" fmla="*/ 3854 h 21600"/>
                <a:gd name="T2" fmla="*/ 14282 w 14282"/>
                <a:gd name="T3" fmla="*/ 90 h 21600"/>
                <a:gd name="T4" fmla="*/ 12314 w 14282"/>
                <a:gd name="T5" fmla="*/ 21600 h 21600"/>
              </a:gdLst>
              <a:ahLst/>
              <a:cxnLst>
                <a:cxn ang="0">
                  <a:pos x="T0" y="T1"/>
                </a:cxn>
                <a:cxn ang="0">
                  <a:pos x="T2" y="T3"/>
                </a:cxn>
                <a:cxn ang="0">
                  <a:pos x="T4" y="T5"/>
                </a:cxn>
              </a:cxnLst>
              <a:rect l="0" t="0" r="r" b="b"/>
              <a:pathLst>
                <a:path w="14282" h="21600" fill="none" extrusionOk="0">
                  <a:moveTo>
                    <a:pt x="-1" y="3853"/>
                  </a:moveTo>
                  <a:cubicBezTo>
                    <a:pt x="3616" y="1344"/>
                    <a:pt x="7912" y="-1"/>
                    <a:pt x="12314" y="0"/>
                  </a:cubicBezTo>
                  <a:cubicBezTo>
                    <a:pt x="12971" y="0"/>
                    <a:pt x="13627" y="29"/>
                    <a:pt x="14282" y="89"/>
                  </a:cubicBezTo>
                </a:path>
                <a:path w="14282" h="21600" stroke="0" extrusionOk="0">
                  <a:moveTo>
                    <a:pt x="-1" y="3853"/>
                  </a:moveTo>
                  <a:cubicBezTo>
                    <a:pt x="3616" y="1344"/>
                    <a:pt x="7912" y="-1"/>
                    <a:pt x="12314" y="0"/>
                  </a:cubicBezTo>
                  <a:cubicBezTo>
                    <a:pt x="12971" y="0"/>
                    <a:pt x="13627" y="29"/>
                    <a:pt x="14282" y="89"/>
                  </a:cubicBezTo>
                  <a:lnTo>
                    <a:pt x="12314" y="21600"/>
                  </a:lnTo>
                  <a:close/>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3860" name="Text Box 20"/>
            <p:cNvSpPr txBox="1">
              <a:spLocks noChangeArrowheads="1"/>
            </p:cNvSpPr>
            <p:nvPr/>
          </p:nvSpPr>
          <p:spPr bwMode="auto">
            <a:xfrm>
              <a:off x="5093" y="649"/>
              <a:ext cx="21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latin typeface="Times New Roman" pitchFamily="18" charset="0"/>
                  <a:cs typeface="Times New Roman" pitchFamily="18" charset="0"/>
                </a:rPr>
                <a:t>α</a:t>
              </a:r>
            </a:p>
          </p:txBody>
        </p:sp>
        <p:sp>
          <p:nvSpPr>
            <p:cNvPr id="163861" name="Line 21"/>
            <p:cNvSpPr>
              <a:spLocks noChangeShapeType="1"/>
            </p:cNvSpPr>
            <p:nvPr/>
          </p:nvSpPr>
          <p:spPr bwMode="auto">
            <a:xfrm flipH="1">
              <a:off x="4959" y="898"/>
              <a:ext cx="202" cy="17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3862" name="Text Box 22"/>
            <p:cNvSpPr txBox="1">
              <a:spLocks noChangeArrowheads="1"/>
            </p:cNvSpPr>
            <p:nvPr/>
          </p:nvSpPr>
          <p:spPr bwMode="auto">
            <a:xfrm>
              <a:off x="5235" y="871"/>
              <a:ext cx="330"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solidFill>
                    <a:srgbClr val="CC3300"/>
                  </a:solidFill>
                </a:rPr>
                <a:t>σ</a:t>
              </a:r>
              <a:r>
                <a:rPr lang="en-US" sz="2800" baseline="-25000">
                  <a:solidFill>
                    <a:srgbClr val="CC3300"/>
                  </a:solidFill>
                </a:rPr>
                <a:t>x</a:t>
              </a:r>
              <a:endParaRPr lang="el-GR" sz="2800" baseline="-25000">
                <a:solidFill>
                  <a:srgbClr val="CC3300"/>
                </a:solidFill>
              </a:endParaRPr>
            </a:p>
          </p:txBody>
        </p:sp>
        <p:sp>
          <p:nvSpPr>
            <p:cNvPr id="163863" name="Text Box 23"/>
            <p:cNvSpPr txBox="1">
              <a:spLocks noChangeArrowheads="1"/>
            </p:cNvSpPr>
            <p:nvPr/>
          </p:nvSpPr>
          <p:spPr bwMode="auto">
            <a:xfrm>
              <a:off x="4722" y="1705"/>
              <a:ext cx="55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CC33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l-GR" sz="2800">
                  <a:solidFill>
                    <a:srgbClr val="CC3300"/>
                  </a:solidFill>
                </a:rPr>
                <a:t>σ</a:t>
              </a:r>
              <a:r>
                <a:rPr lang="en-US" sz="2800" baseline="-25000">
                  <a:solidFill>
                    <a:srgbClr val="CC3300"/>
                  </a:solidFill>
                </a:rPr>
                <a:t>y</a:t>
              </a:r>
              <a:endParaRPr lang="el-GR" sz="2800" baseline="-25000">
                <a:solidFill>
                  <a:srgbClr val="CC3300"/>
                </a:solidFill>
              </a:endParaRPr>
            </a:p>
          </p:txBody>
        </p:sp>
      </p:grpSp>
      <p:sp>
        <p:nvSpPr>
          <p:cNvPr id="163864" name="Text Box 24"/>
          <p:cNvSpPr txBox="1">
            <a:spLocks noChangeArrowheads="1"/>
          </p:cNvSpPr>
          <p:nvPr/>
        </p:nvSpPr>
        <p:spPr bwMode="auto">
          <a:xfrm>
            <a:off x="457200" y="744538"/>
            <a:ext cx="5715000" cy="2654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336699"/>
                </a:solidFill>
              </a:rPr>
              <a:t>Xác định trị số và phương của các ứng suất chính, ứng suất pháp và ứng suất tiếp trên mặt nghiêng </a:t>
            </a:r>
            <a:r>
              <a:rPr lang="el-GR" sz="2800">
                <a:solidFill>
                  <a:srgbClr val="336699"/>
                </a:solidFill>
              </a:rPr>
              <a:t>α</a:t>
            </a:r>
            <a:r>
              <a:rPr lang="en-US" sz="2800">
                <a:solidFill>
                  <a:srgbClr val="336699"/>
                </a:solidFill>
              </a:rPr>
              <a:t> b</a:t>
            </a:r>
            <a:r>
              <a:rPr lang="el-GR" sz="2800">
                <a:solidFill>
                  <a:srgbClr val="336699"/>
                </a:solidFill>
              </a:rPr>
              <a:t>ằng</a:t>
            </a:r>
            <a:r>
              <a:rPr lang="en-US" sz="2800">
                <a:solidFill>
                  <a:srgbClr val="336699"/>
                </a:solidFill>
              </a:rPr>
              <a:t> c</a:t>
            </a:r>
            <a:r>
              <a:rPr lang="el-GR" sz="2800">
                <a:solidFill>
                  <a:srgbClr val="336699"/>
                </a:solidFill>
              </a:rPr>
              <a:t>ô</a:t>
            </a:r>
            <a:r>
              <a:rPr lang="en-US" sz="2800">
                <a:solidFill>
                  <a:srgbClr val="336699"/>
                </a:solidFill>
              </a:rPr>
              <a:t>ng th</a:t>
            </a:r>
            <a:r>
              <a:rPr lang="el-GR" sz="2800">
                <a:solidFill>
                  <a:srgbClr val="336699"/>
                </a:solidFill>
              </a:rPr>
              <a:t>ức</a:t>
            </a:r>
            <a:r>
              <a:rPr lang="en-US" sz="2800">
                <a:solidFill>
                  <a:srgbClr val="336699"/>
                </a:solidFill>
              </a:rPr>
              <a:t> gi</a:t>
            </a:r>
            <a:r>
              <a:rPr lang="el-GR" sz="2800">
                <a:solidFill>
                  <a:srgbClr val="336699"/>
                </a:solidFill>
              </a:rPr>
              <a:t>ải</a:t>
            </a:r>
            <a:r>
              <a:rPr lang="en-US" sz="2800">
                <a:solidFill>
                  <a:srgbClr val="336699"/>
                </a:solidFill>
              </a:rPr>
              <a:t> t</a:t>
            </a:r>
            <a:r>
              <a:rPr lang="el-GR" sz="2800">
                <a:solidFill>
                  <a:srgbClr val="336699"/>
                </a:solidFill>
              </a:rPr>
              <a:t>ích</a:t>
            </a:r>
            <a:r>
              <a:rPr lang="en-US" sz="2800">
                <a:solidFill>
                  <a:srgbClr val="336699"/>
                </a:solidFill>
              </a:rPr>
              <a:t> v</a:t>
            </a:r>
            <a:r>
              <a:rPr lang="el-GR" sz="2800">
                <a:solidFill>
                  <a:srgbClr val="336699"/>
                </a:solidFill>
              </a:rPr>
              <a:t>à</a:t>
            </a:r>
            <a:r>
              <a:rPr lang="en-US" sz="2800">
                <a:solidFill>
                  <a:srgbClr val="336699"/>
                </a:solidFill>
              </a:rPr>
              <a:t> b</a:t>
            </a:r>
            <a:r>
              <a:rPr lang="el-GR" sz="2800">
                <a:solidFill>
                  <a:srgbClr val="336699"/>
                </a:solidFill>
              </a:rPr>
              <a:t>ằng</a:t>
            </a:r>
            <a:r>
              <a:rPr lang="en-US" sz="2800">
                <a:solidFill>
                  <a:srgbClr val="336699"/>
                </a:solidFill>
              </a:rPr>
              <a:t> c</a:t>
            </a:r>
            <a:r>
              <a:rPr lang="el-GR" sz="2800">
                <a:solidFill>
                  <a:srgbClr val="336699"/>
                </a:solidFill>
              </a:rPr>
              <a:t>ách</a:t>
            </a:r>
            <a:r>
              <a:rPr lang="en-US" sz="2800">
                <a:solidFill>
                  <a:srgbClr val="336699"/>
                </a:solidFill>
              </a:rPr>
              <a:t> v</a:t>
            </a:r>
            <a:r>
              <a:rPr lang="el-GR" sz="2800">
                <a:solidFill>
                  <a:srgbClr val="336699"/>
                </a:solidFill>
              </a:rPr>
              <a:t>ẽ</a:t>
            </a:r>
            <a:r>
              <a:rPr lang="en-US" sz="2800">
                <a:solidFill>
                  <a:srgbClr val="336699"/>
                </a:solidFill>
              </a:rPr>
              <a:t>.</a:t>
            </a:r>
            <a:endParaRPr lang="el-GR" sz="2800">
              <a:solidFill>
                <a:srgbClr val="336699"/>
              </a:solidFill>
            </a:endParaRPr>
          </a:p>
          <a:p>
            <a:pPr algn="l"/>
            <a:endParaRPr lang="en-US" sz="2800">
              <a:solidFill>
                <a:srgbClr val="336699"/>
              </a:solidFill>
            </a:endParaRPr>
          </a:p>
        </p:txBody>
      </p:sp>
      <p:graphicFrame>
        <p:nvGraphicFramePr>
          <p:cNvPr id="163865" name="Object 25"/>
          <p:cNvGraphicFramePr>
            <a:graphicFrameLocks noChangeAspect="1"/>
          </p:cNvGraphicFramePr>
          <p:nvPr>
            <p:ph sz="quarter" idx="2"/>
          </p:nvPr>
        </p:nvGraphicFramePr>
        <p:xfrm>
          <a:off x="6088063" y="1871663"/>
          <a:ext cx="1157287" cy="2185987"/>
        </p:xfrm>
        <a:graphic>
          <a:graphicData uri="http://schemas.openxmlformats.org/presentationml/2006/ole">
            <mc:AlternateContent xmlns:mc="http://schemas.openxmlformats.org/markup-compatibility/2006">
              <mc:Choice xmlns:v="urn:schemas-microsoft-com:vml" Requires="v">
                <p:oleObj spid="_x0000_s163890" name="Equation" r:id="rId3" imgW="114120" imgH="215640" progId="Equation.3">
                  <p:embed/>
                </p:oleObj>
              </mc:Choice>
              <mc:Fallback>
                <p:oleObj name="Equation" r:id="rId3" imgW="114120" imgH="215640" progId="Equation.3">
                  <p:embed/>
                  <p:pic>
                    <p:nvPicPr>
                      <p:cNvPr id="0" name="Object 2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88063" y="1871663"/>
                        <a:ext cx="1157287" cy="21859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63866" name="Object 26"/>
          <p:cNvGraphicFramePr>
            <a:graphicFrameLocks noChangeAspect="1"/>
          </p:cNvGraphicFramePr>
          <p:nvPr>
            <p:ph sz="quarter" idx="3"/>
          </p:nvPr>
        </p:nvGraphicFramePr>
        <p:xfrm>
          <a:off x="5418138" y="4222750"/>
          <a:ext cx="3568700" cy="1243013"/>
        </p:xfrm>
        <a:graphic>
          <a:graphicData uri="http://schemas.openxmlformats.org/presentationml/2006/ole">
            <mc:AlternateContent xmlns:mc="http://schemas.openxmlformats.org/markup-compatibility/2006">
              <mc:Choice xmlns:v="urn:schemas-microsoft-com:vml" Requires="v">
                <p:oleObj spid="_x0000_s163891" name="Equation" r:id="rId5" imgW="1130040" imgH="393480" progId="Equation.3">
                  <p:embed/>
                </p:oleObj>
              </mc:Choice>
              <mc:Fallback>
                <p:oleObj name="Equation" r:id="rId5" imgW="1130040" imgH="393480" progId="Equation.3">
                  <p:embed/>
                  <p:pic>
                    <p:nvPicPr>
                      <p:cNvPr id="0" name="Object 2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418138" y="4222750"/>
                        <a:ext cx="3568700" cy="12430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63867" name="Text Box 27"/>
          <p:cNvSpPr txBox="1">
            <a:spLocks noChangeArrowheads="1"/>
          </p:cNvSpPr>
          <p:nvPr/>
        </p:nvSpPr>
        <p:spPr bwMode="auto">
          <a:xfrm>
            <a:off x="1558925" y="54260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graphicFrame>
        <p:nvGraphicFramePr>
          <p:cNvPr id="163868" name="Object 28"/>
          <p:cNvGraphicFramePr>
            <a:graphicFrameLocks noChangeAspect="1"/>
          </p:cNvGraphicFramePr>
          <p:nvPr>
            <p:ph sz="quarter" idx="4"/>
          </p:nvPr>
        </p:nvGraphicFramePr>
        <p:xfrm>
          <a:off x="560388" y="4186238"/>
          <a:ext cx="3249612" cy="1293812"/>
        </p:xfrm>
        <a:graphic>
          <a:graphicData uri="http://schemas.openxmlformats.org/presentationml/2006/ole">
            <mc:AlternateContent xmlns:mc="http://schemas.openxmlformats.org/markup-compatibility/2006">
              <mc:Choice xmlns:v="urn:schemas-microsoft-com:vml" Requires="v">
                <p:oleObj spid="_x0000_s163892" name="Equation" r:id="rId7" imgW="1180800" imgH="469800" progId="Equation.3">
                  <p:embed/>
                </p:oleObj>
              </mc:Choice>
              <mc:Fallback>
                <p:oleObj name="Equation" r:id="rId7" imgW="1180800" imgH="469800" progId="Equation.3">
                  <p:embed/>
                  <p:pic>
                    <p:nvPicPr>
                      <p:cNvPr id="0" name="Object 2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60388" y="4186238"/>
                        <a:ext cx="3249612" cy="12938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163869" name="Group 29"/>
          <p:cNvGrpSpPr>
            <a:grpSpLocks/>
          </p:cNvGrpSpPr>
          <p:nvPr/>
        </p:nvGrpSpPr>
        <p:grpSpPr bwMode="auto">
          <a:xfrm>
            <a:off x="1231900" y="3351213"/>
            <a:ext cx="6838950" cy="1631950"/>
            <a:chOff x="360" y="2586"/>
            <a:chExt cx="4308" cy="1028"/>
          </a:xfrm>
        </p:grpSpPr>
        <p:graphicFrame>
          <p:nvGraphicFramePr>
            <p:cNvPr id="163870" name="Object 30"/>
            <p:cNvGraphicFramePr>
              <a:graphicFrameLocks noChangeAspect="1"/>
            </p:cNvGraphicFramePr>
            <p:nvPr/>
          </p:nvGraphicFramePr>
          <p:xfrm>
            <a:off x="951" y="2586"/>
            <a:ext cx="3717" cy="748"/>
          </p:xfrm>
          <a:graphic>
            <a:graphicData uri="http://schemas.openxmlformats.org/presentationml/2006/ole">
              <mc:AlternateContent xmlns:mc="http://schemas.openxmlformats.org/markup-compatibility/2006">
                <mc:Choice xmlns:v="urn:schemas-microsoft-com:vml" Requires="v">
                  <p:oleObj spid="_x0000_s163893" name="Equation" r:id="rId9" imgW="2082600" imgH="419040" progId="Equation.3">
                    <p:embed/>
                  </p:oleObj>
                </mc:Choice>
                <mc:Fallback>
                  <p:oleObj name="Equation" r:id="rId9" imgW="2082600" imgH="419040" progId="Equation.3">
                    <p:embed/>
                    <p:pic>
                      <p:nvPicPr>
                        <p:cNvPr id="0" name="Object 3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51" y="2586"/>
                          <a:ext cx="3717" cy="74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163871" name="Group 31"/>
            <p:cNvGrpSpPr>
              <a:grpSpLocks/>
            </p:cNvGrpSpPr>
            <p:nvPr/>
          </p:nvGrpSpPr>
          <p:grpSpPr bwMode="auto">
            <a:xfrm>
              <a:off x="360" y="2682"/>
              <a:ext cx="727" cy="932"/>
              <a:chOff x="-45" y="2646"/>
              <a:chExt cx="727" cy="932"/>
            </a:xfrm>
          </p:grpSpPr>
          <p:sp>
            <p:nvSpPr>
              <p:cNvPr id="163872" name="Text Box 32"/>
              <p:cNvSpPr txBox="1">
                <a:spLocks noChangeArrowheads="1"/>
              </p:cNvSpPr>
              <p:nvPr/>
            </p:nvSpPr>
            <p:spPr bwMode="auto">
              <a:xfrm>
                <a:off x="422" y="3290"/>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163873" name="Text Box 33"/>
              <p:cNvSpPr txBox="1">
                <a:spLocks noChangeArrowheads="1"/>
              </p:cNvSpPr>
              <p:nvPr/>
            </p:nvSpPr>
            <p:spPr bwMode="auto">
              <a:xfrm>
                <a:off x="566" y="3029"/>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163874" name="Text Box 34"/>
              <p:cNvSpPr txBox="1">
                <a:spLocks noChangeArrowheads="1"/>
              </p:cNvSpPr>
              <p:nvPr/>
            </p:nvSpPr>
            <p:spPr bwMode="auto">
              <a:xfrm>
                <a:off x="566" y="3173"/>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grpSp>
            <p:nvGrpSpPr>
              <p:cNvPr id="163875" name="Group 35"/>
              <p:cNvGrpSpPr>
                <a:grpSpLocks/>
              </p:cNvGrpSpPr>
              <p:nvPr/>
            </p:nvGrpSpPr>
            <p:grpSpPr bwMode="auto">
              <a:xfrm>
                <a:off x="-45" y="2646"/>
                <a:ext cx="615" cy="654"/>
                <a:chOff x="-45" y="2646"/>
                <a:chExt cx="615" cy="654"/>
              </a:xfrm>
            </p:grpSpPr>
            <p:sp>
              <p:nvSpPr>
                <p:cNvPr id="163876" name="Text Box 36"/>
                <p:cNvSpPr txBox="1">
                  <a:spLocks noChangeArrowheads="1"/>
                </p:cNvSpPr>
                <p:nvPr/>
              </p:nvSpPr>
              <p:spPr bwMode="auto">
                <a:xfrm>
                  <a:off x="-45" y="2646"/>
                  <a:ext cx="288"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l-GR" sz="4400">
                      <a:latin typeface="Times New Roman" pitchFamily="18" charset="0"/>
                      <a:cs typeface="Times New Roman" pitchFamily="18" charset="0"/>
                    </a:rPr>
                    <a:t>σ</a:t>
                  </a:r>
                </a:p>
              </p:txBody>
            </p:sp>
            <p:sp>
              <p:nvSpPr>
                <p:cNvPr id="163877" name="Text Box 37"/>
                <p:cNvSpPr txBox="1">
                  <a:spLocks noChangeArrowheads="1"/>
                </p:cNvSpPr>
                <p:nvPr/>
              </p:nvSpPr>
              <p:spPr bwMode="auto">
                <a:xfrm>
                  <a:off x="422" y="2933"/>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163878" name="Text Box 38"/>
                <p:cNvSpPr txBox="1">
                  <a:spLocks noChangeArrowheads="1"/>
                </p:cNvSpPr>
                <p:nvPr/>
              </p:nvSpPr>
              <p:spPr bwMode="auto">
                <a:xfrm>
                  <a:off x="138" y="3012"/>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t>min</a:t>
                  </a:r>
                </a:p>
              </p:txBody>
            </p:sp>
          </p:grpSp>
          <p:sp>
            <p:nvSpPr>
              <p:cNvPr id="163879" name="Text Box 39"/>
              <p:cNvSpPr txBox="1">
                <a:spLocks noChangeArrowheads="1"/>
              </p:cNvSpPr>
              <p:nvPr/>
            </p:nvSpPr>
            <p:spPr bwMode="auto">
              <a:xfrm>
                <a:off x="137" y="2863"/>
                <a:ext cx="47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max</a:t>
                </a:r>
              </a:p>
            </p:txBody>
          </p:sp>
        </p:grpSp>
      </p:grpSp>
      <p:sp>
        <p:nvSpPr>
          <p:cNvPr id="163880" name="Text Box 40"/>
          <p:cNvSpPr txBox="1">
            <a:spLocks noChangeArrowheads="1"/>
          </p:cNvSpPr>
          <p:nvPr/>
        </p:nvSpPr>
        <p:spPr bwMode="auto">
          <a:xfrm>
            <a:off x="949325" y="60356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l-GR">
              <a:latin typeface="Times New Roman" pitchFamily="18" charset="0"/>
              <a:cs typeface="Times New Roman" pitchFamily="18" charset="0"/>
            </a:endParaRPr>
          </a:p>
        </p:txBody>
      </p:sp>
      <p:sp>
        <p:nvSpPr>
          <p:cNvPr id="163881" name="Text Box 41"/>
          <p:cNvSpPr txBox="1">
            <a:spLocks noChangeArrowheads="1"/>
          </p:cNvSpPr>
          <p:nvPr/>
        </p:nvSpPr>
        <p:spPr bwMode="auto">
          <a:xfrm>
            <a:off x="1101725" y="59578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163882" name="Object 42"/>
          <p:cNvGraphicFramePr>
            <a:graphicFrameLocks noChangeAspect="1"/>
          </p:cNvGraphicFramePr>
          <p:nvPr/>
        </p:nvGraphicFramePr>
        <p:xfrm>
          <a:off x="2008188" y="5842000"/>
          <a:ext cx="4711700" cy="1009650"/>
        </p:xfrm>
        <a:graphic>
          <a:graphicData uri="http://schemas.openxmlformats.org/presentationml/2006/ole">
            <mc:AlternateContent xmlns:mc="http://schemas.openxmlformats.org/markup-compatibility/2006">
              <mc:Choice xmlns:v="urn:schemas-microsoft-com:vml" Requires="v">
                <p:oleObj spid="_x0000_s163894" name="Equation" r:id="rId11" imgW="1955520" imgH="419040" progId="Equation.3">
                  <p:embed/>
                </p:oleObj>
              </mc:Choice>
              <mc:Fallback>
                <p:oleObj name="Equation" r:id="rId11" imgW="1955520" imgH="419040" progId="Equation.3">
                  <p:embed/>
                  <p:pic>
                    <p:nvPicPr>
                      <p:cNvPr id="0" name="Object 4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008188" y="5842000"/>
                        <a:ext cx="4711700" cy="10096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63883" name="Object 43"/>
          <p:cNvGraphicFramePr>
            <a:graphicFrameLocks noChangeAspect="1"/>
          </p:cNvGraphicFramePr>
          <p:nvPr/>
        </p:nvGraphicFramePr>
        <p:xfrm>
          <a:off x="4946650" y="3295650"/>
          <a:ext cx="114300" cy="215900"/>
        </p:xfrm>
        <a:graphic>
          <a:graphicData uri="http://schemas.openxmlformats.org/presentationml/2006/ole">
            <mc:AlternateContent xmlns:mc="http://schemas.openxmlformats.org/markup-compatibility/2006">
              <mc:Choice xmlns:v="urn:schemas-microsoft-com:vml" Requires="v">
                <p:oleObj spid="_x0000_s163895" name="Equation" r:id="rId13" imgW="114120" imgH="215640" progId="Equation.3">
                  <p:embed/>
                </p:oleObj>
              </mc:Choice>
              <mc:Fallback>
                <p:oleObj name="Equation" r:id="rId13" imgW="114120" imgH="215640" progId="Equation.3">
                  <p:embed/>
                  <p:pic>
                    <p:nvPicPr>
                      <p:cNvPr id="0" name="Object 4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46650" y="3295650"/>
                        <a:ext cx="114300" cy="215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63884" name="Text Box 44"/>
          <p:cNvSpPr txBox="1">
            <a:spLocks noChangeArrowheads="1"/>
          </p:cNvSpPr>
          <p:nvPr/>
        </p:nvSpPr>
        <p:spPr bwMode="auto">
          <a:xfrm>
            <a:off x="1177925" y="51196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163885" name="Object 45"/>
          <p:cNvGraphicFramePr>
            <a:graphicFrameLocks noChangeAspect="1"/>
          </p:cNvGraphicFramePr>
          <p:nvPr/>
        </p:nvGraphicFramePr>
        <p:xfrm>
          <a:off x="4946650" y="3295650"/>
          <a:ext cx="114300" cy="215900"/>
        </p:xfrm>
        <a:graphic>
          <a:graphicData uri="http://schemas.openxmlformats.org/presentationml/2006/ole">
            <mc:AlternateContent xmlns:mc="http://schemas.openxmlformats.org/markup-compatibility/2006">
              <mc:Choice xmlns:v="urn:schemas-microsoft-com:vml" Requires="v">
                <p:oleObj spid="_x0000_s163896" name="Equation" r:id="rId14" imgW="114120" imgH="215640" progId="Equation.3">
                  <p:embed/>
                </p:oleObj>
              </mc:Choice>
              <mc:Fallback>
                <p:oleObj name="Equation" r:id="rId14" imgW="114120" imgH="215640" progId="Equation.3">
                  <p:embed/>
                  <p:pic>
                    <p:nvPicPr>
                      <p:cNvPr id="0" name="Object 4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46650" y="3295650"/>
                        <a:ext cx="114300" cy="215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63886" name="Text Box 46"/>
          <p:cNvSpPr txBox="1">
            <a:spLocks noChangeArrowheads="1"/>
          </p:cNvSpPr>
          <p:nvPr/>
        </p:nvSpPr>
        <p:spPr bwMode="auto">
          <a:xfrm>
            <a:off x="1254125" y="48910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163887" name="Object 47"/>
          <p:cNvGraphicFramePr>
            <a:graphicFrameLocks noChangeAspect="1"/>
          </p:cNvGraphicFramePr>
          <p:nvPr/>
        </p:nvGraphicFramePr>
        <p:xfrm>
          <a:off x="1828800" y="5348288"/>
          <a:ext cx="5975350" cy="646112"/>
        </p:xfrm>
        <a:graphic>
          <a:graphicData uri="http://schemas.openxmlformats.org/presentationml/2006/ole">
            <mc:AlternateContent xmlns:mc="http://schemas.openxmlformats.org/markup-compatibility/2006">
              <mc:Choice xmlns:v="urn:schemas-microsoft-com:vml" Requires="v">
                <p:oleObj spid="_x0000_s163897" name="Equation" r:id="rId15" imgW="2349360" imgH="253800" progId="Equation.3">
                  <p:embed/>
                </p:oleObj>
              </mc:Choice>
              <mc:Fallback>
                <p:oleObj name="Equation" r:id="rId15" imgW="2349360" imgH="253800" progId="Equation.3">
                  <p:embed/>
                  <p:pic>
                    <p:nvPicPr>
                      <p:cNvPr id="0" name="Object 4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828800" y="5348288"/>
                        <a:ext cx="5975350" cy="6461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63888" name="Text Box 48"/>
          <p:cNvSpPr txBox="1">
            <a:spLocks noChangeArrowheads="1"/>
          </p:cNvSpPr>
          <p:nvPr/>
        </p:nvSpPr>
        <p:spPr bwMode="auto">
          <a:xfrm>
            <a:off x="531813" y="3032125"/>
            <a:ext cx="4100512"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00"/>
                </a:solidFill>
              </a:rPr>
              <a:t>1/ Phương pháp giải tích</a:t>
            </a:r>
          </a:p>
        </p:txBody>
      </p:sp>
      <p:sp>
        <p:nvSpPr>
          <p:cNvPr id="163889" name="Text Box 49"/>
          <p:cNvSpPr txBox="1">
            <a:spLocks noChangeArrowheads="1"/>
          </p:cNvSpPr>
          <p:nvPr/>
        </p:nvSpPr>
        <p:spPr bwMode="auto">
          <a:xfrm>
            <a:off x="3722688" y="4573588"/>
            <a:ext cx="17145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00"/>
                </a:solidFill>
              </a:rPr>
              <a:t>→  </a:t>
            </a:r>
            <a:r>
              <a:rPr lang="el-GR" sz="2800">
                <a:solidFill>
                  <a:srgbClr val="FF0000"/>
                </a:solidFill>
              </a:rPr>
              <a:t>α</a:t>
            </a:r>
            <a:r>
              <a:rPr lang="en-US" sz="2800" baseline="-25000">
                <a:solidFill>
                  <a:srgbClr val="FF0000"/>
                </a:solidFill>
              </a:rPr>
              <a:t>1</a:t>
            </a:r>
            <a:r>
              <a:rPr lang="en-US" sz="2800">
                <a:solidFill>
                  <a:srgbClr val="FF0000"/>
                </a:solidFill>
              </a:rPr>
              <a:t>; </a:t>
            </a:r>
            <a:r>
              <a:rPr lang="el-GR" sz="2800">
                <a:solidFill>
                  <a:srgbClr val="FF0000"/>
                </a:solidFill>
              </a:rPr>
              <a:t>α</a:t>
            </a:r>
            <a:r>
              <a:rPr lang="en-US" sz="2800" baseline="-25000">
                <a:solidFill>
                  <a:srgbClr val="FF0000"/>
                </a:solidFill>
              </a:rPr>
              <a:t>2</a:t>
            </a:r>
            <a:r>
              <a:rPr lang="en-US" sz="2800">
                <a:solidFill>
                  <a:srgbClr val="FF0000"/>
                </a:solidFill>
              </a:rPr>
              <a:t>.</a:t>
            </a:r>
            <a:endParaRPr lang="el-GR" sz="2800">
              <a:solidFill>
                <a:srgbClr val="FF0000"/>
              </a:solidFill>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1" fill="hold" grpId="0" nodeType="clickEffect">
                                  <p:stCondLst>
                                    <p:cond delay="0"/>
                                  </p:stCondLst>
                                  <p:childTnLst>
                                    <p:set>
                                      <p:cBhvr>
                                        <p:cTn id="6" dur="1" fill="hold">
                                          <p:stCondLst>
                                            <p:cond delay="0"/>
                                          </p:stCondLst>
                                        </p:cTn>
                                        <p:tgtEl>
                                          <p:spTgt spid="163842"/>
                                        </p:tgtEl>
                                        <p:attrNameLst>
                                          <p:attrName>style.visibility</p:attrName>
                                        </p:attrNameLst>
                                      </p:cBhvr>
                                      <p:to>
                                        <p:strVal val="visible"/>
                                      </p:to>
                                    </p:set>
                                    <p:anim calcmode="lin" valueType="num">
                                      <p:cBhvr additive="base">
                                        <p:cTn id="7" dur="2000" fill="hold"/>
                                        <p:tgtEl>
                                          <p:spTgt spid="163842"/>
                                        </p:tgtEl>
                                        <p:attrNameLst>
                                          <p:attrName>ppt_x</p:attrName>
                                        </p:attrNameLst>
                                      </p:cBhvr>
                                      <p:tavLst>
                                        <p:tav tm="0">
                                          <p:val>
                                            <p:strVal val="#ppt_x"/>
                                          </p:val>
                                        </p:tav>
                                        <p:tav tm="100000">
                                          <p:val>
                                            <p:strVal val="#ppt_x"/>
                                          </p:val>
                                        </p:tav>
                                      </p:tavLst>
                                    </p:anim>
                                    <p:anim calcmode="lin" valueType="num">
                                      <p:cBhvr additive="base">
                                        <p:cTn id="8" dur="2000" fill="hold"/>
                                        <p:tgtEl>
                                          <p:spTgt spid="163842"/>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163864"/>
                                        </p:tgtEl>
                                        <p:attrNameLst>
                                          <p:attrName>style.visibility</p:attrName>
                                        </p:attrNameLst>
                                      </p:cBhvr>
                                      <p:to>
                                        <p:strVal val="visible"/>
                                      </p:to>
                                    </p:set>
                                    <p:anim calcmode="lin" valueType="num">
                                      <p:cBhvr additive="base">
                                        <p:cTn id="13" dur="2000" fill="hold"/>
                                        <p:tgtEl>
                                          <p:spTgt spid="163864"/>
                                        </p:tgtEl>
                                        <p:attrNameLst>
                                          <p:attrName>ppt_x</p:attrName>
                                        </p:attrNameLst>
                                      </p:cBhvr>
                                      <p:tavLst>
                                        <p:tav tm="0">
                                          <p:val>
                                            <p:strVal val="0-#ppt_w/2"/>
                                          </p:val>
                                        </p:tav>
                                        <p:tav tm="100000">
                                          <p:val>
                                            <p:strVal val="#ppt_x"/>
                                          </p:val>
                                        </p:tav>
                                      </p:tavLst>
                                    </p:anim>
                                    <p:anim calcmode="lin" valueType="num">
                                      <p:cBhvr additive="base">
                                        <p:cTn id="14" dur="2000" fill="hold"/>
                                        <p:tgtEl>
                                          <p:spTgt spid="163864"/>
                                        </p:tgtEl>
                                        <p:attrNameLst>
                                          <p:attrName>ppt_y</p:attrName>
                                        </p:attrNameLst>
                                      </p:cBhvr>
                                      <p:tavLst>
                                        <p:tav tm="0">
                                          <p:val>
                                            <p:strVal val="#ppt_y"/>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1" presetClass="entr" presetSubtype="4" fill="hold" nodeType="clickEffect">
                                  <p:stCondLst>
                                    <p:cond delay="0"/>
                                  </p:stCondLst>
                                  <p:childTnLst>
                                    <p:set>
                                      <p:cBhvr>
                                        <p:cTn id="18" dur="1" fill="hold">
                                          <p:stCondLst>
                                            <p:cond delay="0"/>
                                          </p:stCondLst>
                                        </p:cTn>
                                        <p:tgtEl>
                                          <p:spTgt spid="163844"/>
                                        </p:tgtEl>
                                        <p:attrNameLst>
                                          <p:attrName>style.visibility</p:attrName>
                                        </p:attrNameLst>
                                      </p:cBhvr>
                                      <p:to>
                                        <p:strVal val="visible"/>
                                      </p:to>
                                    </p:set>
                                    <p:animEffect transition="in" filter="wheel(4)">
                                      <p:cBhvr>
                                        <p:cTn id="19" dur="2000"/>
                                        <p:tgtEl>
                                          <p:spTgt spid="163844"/>
                                        </p:tgtEl>
                                      </p:cBhvr>
                                    </p:animEffect>
                                  </p:childTnLst>
                                </p:cTn>
                              </p:par>
                            </p:childTnLst>
                          </p:cTn>
                        </p:par>
                      </p:childTnLst>
                    </p:cTn>
                  </p:par>
                  <p:par>
                    <p:cTn id="20" fill="hold" nodeType="clickPar">
                      <p:stCondLst>
                        <p:cond delay="indefinite"/>
                      </p:stCondLst>
                      <p:childTnLst>
                        <p:par>
                          <p:cTn id="21" fill="hold" nodeType="withGroup">
                            <p:stCondLst>
                              <p:cond delay="0"/>
                            </p:stCondLst>
                            <p:childTnLst>
                              <p:par>
                                <p:cTn id="22" presetID="4" presetClass="entr" presetSubtype="16" fill="hold" grpId="0" nodeType="clickEffect">
                                  <p:stCondLst>
                                    <p:cond delay="0"/>
                                  </p:stCondLst>
                                  <p:childTnLst>
                                    <p:set>
                                      <p:cBhvr>
                                        <p:cTn id="23" dur="1" fill="hold">
                                          <p:stCondLst>
                                            <p:cond delay="0"/>
                                          </p:stCondLst>
                                        </p:cTn>
                                        <p:tgtEl>
                                          <p:spTgt spid="163888"/>
                                        </p:tgtEl>
                                        <p:attrNameLst>
                                          <p:attrName>style.visibility</p:attrName>
                                        </p:attrNameLst>
                                      </p:cBhvr>
                                      <p:to>
                                        <p:strVal val="visible"/>
                                      </p:to>
                                    </p:set>
                                    <p:animEffect transition="in" filter="box(in)">
                                      <p:cBhvr>
                                        <p:cTn id="24" dur="2000"/>
                                        <p:tgtEl>
                                          <p:spTgt spid="163888"/>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21" presetClass="entr" presetSubtype="4" fill="hold" nodeType="clickEffect">
                                  <p:stCondLst>
                                    <p:cond delay="0"/>
                                  </p:stCondLst>
                                  <p:childTnLst>
                                    <p:set>
                                      <p:cBhvr>
                                        <p:cTn id="28" dur="1" fill="hold">
                                          <p:stCondLst>
                                            <p:cond delay="0"/>
                                          </p:stCondLst>
                                        </p:cTn>
                                        <p:tgtEl>
                                          <p:spTgt spid="163869"/>
                                        </p:tgtEl>
                                        <p:attrNameLst>
                                          <p:attrName>style.visibility</p:attrName>
                                        </p:attrNameLst>
                                      </p:cBhvr>
                                      <p:to>
                                        <p:strVal val="visible"/>
                                      </p:to>
                                    </p:set>
                                    <p:animEffect transition="in" filter="wheel(4)">
                                      <p:cBhvr>
                                        <p:cTn id="29" dur="2000"/>
                                        <p:tgtEl>
                                          <p:spTgt spid="163869"/>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21" presetClass="entr" presetSubtype="4" fill="hold" nodeType="clickEffect">
                                  <p:stCondLst>
                                    <p:cond delay="0"/>
                                  </p:stCondLst>
                                  <p:childTnLst>
                                    <p:set>
                                      <p:cBhvr>
                                        <p:cTn id="33" dur="1" fill="hold">
                                          <p:stCondLst>
                                            <p:cond delay="0"/>
                                          </p:stCondLst>
                                        </p:cTn>
                                        <p:tgtEl>
                                          <p:spTgt spid="163868"/>
                                        </p:tgtEl>
                                        <p:attrNameLst>
                                          <p:attrName>style.visibility</p:attrName>
                                        </p:attrNameLst>
                                      </p:cBhvr>
                                      <p:to>
                                        <p:strVal val="visible"/>
                                      </p:to>
                                    </p:set>
                                    <p:animEffect transition="in" filter="wheel(4)">
                                      <p:cBhvr>
                                        <p:cTn id="34" dur="2000"/>
                                        <p:tgtEl>
                                          <p:spTgt spid="163868"/>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4" presetClass="entr" presetSubtype="16" fill="hold" grpId="0" nodeType="clickEffect">
                                  <p:stCondLst>
                                    <p:cond delay="0"/>
                                  </p:stCondLst>
                                  <p:childTnLst>
                                    <p:set>
                                      <p:cBhvr>
                                        <p:cTn id="38" dur="1" fill="hold">
                                          <p:stCondLst>
                                            <p:cond delay="0"/>
                                          </p:stCondLst>
                                        </p:cTn>
                                        <p:tgtEl>
                                          <p:spTgt spid="163889"/>
                                        </p:tgtEl>
                                        <p:attrNameLst>
                                          <p:attrName>style.visibility</p:attrName>
                                        </p:attrNameLst>
                                      </p:cBhvr>
                                      <p:to>
                                        <p:strVal val="visible"/>
                                      </p:to>
                                    </p:set>
                                    <p:animEffect transition="in" filter="box(in)">
                                      <p:cBhvr>
                                        <p:cTn id="39" dur="2000"/>
                                        <p:tgtEl>
                                          <p:spTgt spid="163889"/>
                                        </p:tgtEl>
                                      </p:cBhvr>
                                    </p:animEffect>
                                  </p:childTnLst>
                                </p:cTn>
                              </p:par>
                            </p:childTnLst>
                          </p:cTn>
                        </p:par>
                      </p:childTnLst>
                    </p:cTn>
                  </p:par>
                  <p:par>
                    <p:cTn id="40" fill="hold" nodeType="clickPar">
                      <p:stCondLst>
                        <p:cond delay="indefinite"/>
                      </p:stCondLst>
                      <p:childTnLst>
                        <p:par>
                          <p:cTn id="41" fill="hold" nodeType="withGroup">
                            <p:stCondLst>
                              <p:cond delay="0"/>
                            </p:stCondLst>
                            <p:childTnLst>
                              <p:par>
                                <p:cTn id="42" presetID="21" presetClass="entr" presetSubtype="4" fill="hold" nodeType="clickEffect">
                                  <p:stCondLst>
                                    <p:cond delay="0"/>
                                  </p:stCondLst>
                                  <p:childTnLst>
                                    <p:set>
                                      <p:cBhvr>
                                        <p:cTn id="43" dur="1" fill="hold">
                                          <p:stCondLst>
                                            <p:cond delay="0"/>
                                          </p:stCondLst>
                                        </p:cTn>
                                        <p:tgtEl>
                                          <p:spTgt spid="163866"/>
                                        </p:tgtEl>
                                        <p:attrNameLst>
                                          <p:attrName>style.visibility</p:attrName>
                                        </p:attrNameLst>
                                      </p:cBhvr>
                                      <p:to>
                                        <p:strVal val="visible"/>
                                      </p:to>
                                    </p:set>
                                    <p:animEffect transition="in" filter="wheel(4)">
                                      <p:cBhvr>
                                        <p:cTn id="44" dur="2000"/>
                                        <p:tgtEl>
                                          <p:spTgt spid="163866"/>
                                        </p:tgtEl>
                                      </p:cBhvr>
                                    </p:animEffect>
                                  </p:childTnLst>
                                </p:cTn>
                              </p:par>
                            </p:childTnLst>
                          </p:cTn>
                        </p:par>
                      </p:childTnLst>
                    </p:cTn>
                  </p:par>
                  <p:par>
                    <p:cTn id="45" fill="hold" nodeType="clickPar">
                      <p:stCondLst>
                        <p:cond delay="indefinite"/>
                      </p:stCondLst>
                      <p:childTnLst>
                        <p:par>
                          <p:cTn id="46" fill="hold" nodeType="withGroup">
                            <p:stCondLst>
                              <p:cond delay="0"/>
                            </p:stCondLst>
                            <p:childTnLst>
                              <p:par>
                                <p:cTn id="47" presetID="21" presetClass="entr" presetSubtype="4" fill="hold" nodeType="clickEffect">
                                  <p:stCondLst>
                                    <p:cond delay="0"/>
                                  </p:stCondLst>
                                  <p:childTnLst>
                                    <p:set>
                                      <p:cBhvr>
                                        <p:cTn id="48" dur="1" fill="hold">
                                          <p:stCondLst>
                                            <p:cond delay="0"/>
                                          </p:stCondLst>
                                        </p:cTn>
                                        <p:tgtEl>
                                          <p:spTgt spid="163887"/>
                                        </p:tgtEl>
                                        <p:attrNameLst>
                                          <p:attrName>style.visibility</p:attrName>
                                        </p:attrNameLst>
                                      </p:cBhvr>
                                      <p:to>
                                        <p:strVal val="visible"/>
                                      </p:to>
                                    </p:set>
                                    <p:animEffect transition="in" filter="wheel(4)">
                                      <p:cBhvr>
                                        <p:cTn id="49" dur="2000"/>
                                        <p:tgtEl>
                                          <p:spTgt spid="163887"/>
                                        </p:tgtEl>
                                      </p:cBhvr>
                                    </p:animEffect>
                                  </p:childTnLst>
                                </p:cTn>
                              </p:par>
                            </p:childTnLst>
                          </p:cTn>
                        </p:par>
                      </p:childTnLst>
                    </p:cTn>
                  </p:par>
                  <p:par>
                    <p:cTn id="50" fill="hold" nodeType="clickPar">
                      <p:stCondLst>
                        <p:cond delay="indefinite"/>
                      </p:stCondLst>
                      <p:childTnLst>
                        <p:par>
                          <p:cTn id="51" fill="hold" nodeType="withGroup">
                            <p:stCondLst>
                              <p:cond delay="0"/>
                            </p:stCondLst>
                            <p:childTnLst>
                              <p:par>
                                <p:cTn id="52" presetID="21" presetClass="entr" presetSubtype="4" fill="hold" nodeType="clickEffect">
                                  <p:stCondLst>
                                    <p:cond delay="0"/>
                                  </p:stCondLst>
                                  <p:childTnLst>
                                    <p:set>
                                      <p:cBhvr>
                                        <p:cTn id="53" dur="1" fill="hold">
                                          <p:stCondLst>
                                            <p:cond delay="0"/>
                                          </p:stCondLst>
                                        </p:cTn>
                                        <p:tgtEl>
                                          <p:spTgt spid="163882"/>
                                        </p:tgtEl>
                                        <p:attrNameLst>
                                          <p:attrName>style.visibility</p:attrName>
                                        </p:attrNameLst>
                                      </p:cBhvr>
                                      <p:to>
                                        <p:strVal val="visible"/>
                                      </p:to>
                                    </p:set>
                                    <p:animEffect transition="in" filter="wheel(4)">
                                      <p:cBhvr>
                                        <p:cTn id="54" dur="2000"/>
                                        <p:tgtEl>
                                          <p:spTgt spid="1638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842" grpId="0"/>
      <p:bldP spid="163864" grpId="0"/>
      <p:bldP spid="163888" grpId="0"/>
      <p:bldP spid="163889" grpId="0"/>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866" name="Text Box 2"/>
          <p:cNvSpPr txBox="1">
            <a:spLocks noChangeArrowheads="1"/>
          </p:cNvSpPr>
          <p:nvPr/>
        </p:nvSpPr>
        <p:spPr bwMode="auto">
          <a:xfrm>
            <a:off x="898525" y="574675"/>
            <a:ext cx="16160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endParaRPr lang="el-GR" sz="3600" baseline="-25000">
              <a:latin typeface="Times New Roman" pitchFamily="18" charset="0"/>
              <a:cs typeface="Times New Roman" pitchFamily="18" charset="0"/>
            </a:endParaRPr>
          </a:p>
        </p:txBody>
      </p:sp>
      <p:graphicFrame>
        <p:nvGraphicFramePr>
          <p:cNvPr id="164867" name="Object 3"/>
          <p:cNvGraphicFramePr>
            <a:graphicFrameLocks noChangeAspect="1"/>
          </p:cNvGraphicFramePr>
          <p:nvPr>
            <p:ph sz="quarter" idx="1"/>
          </p:nvPr>
        </p:nvGraphicFramePr>
        <p:xfrm>
          <a:off x="509588" y="930275"/>
          <a:ext cx="7543800" cy="965200"/>
        </p:xfrm>
        <a:graphic>
          <a:graphicData uri="http://schemas.openxmlformats.org/presentationml/2006/ole">
            <mc:AlternateContent xmlns:mc="http://schemas.openxmlformats.org/markup-compatibility/2006">
              <mc:Choice xmlns:v="urn:schemas-microsoft-com:vml" Requires="v">
                <p:oleObj spid="_x0000_s164879" name="Equation" r:id="rId3" imgW="3073320" imgH="393480" progId="Equation.3">
                  <p:embed/>
                </p:oleObj>
              </mc:Choice>
              <mc:Fallback>
                <p:oleObj name="Equation" r:id="rId3" imgW="3073320" imgH="39348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9588" y="930275"/>
                        <a:ext cx="7543800" cy="965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64868" name="Object 4"/>
          <p:cNvGraphicFramePr>
            <a:graphicFrameLocks noChangeAspect="1"/>
          </p:cNvGraphicFramePr>
          <p:nvPr>
            <p:ph sz="quarter" idx="2"/>
          </p:nvPr>
        </p:nvGraphicFramePr>
        <p:xfrm>
          <a:off x="511175" y="1858963"/>
          <a:ext cx="7566025" cy="928687"/>
        </p:xfrm>
        <a:graphic>
          <a:graphicData uri="http://schemas.openxmlformats.org/presentationml/2006/ole">
            <mc:AlternateContent xmlns:mc="http://schemas.openxmlformats.org/markup-compatibility/2006">
              <mc:Choice xmlns:v="urn:schemas-microsoft-com:vml" Requires="v">
                <p:oleObj spid="_x0000_s164880" name="Equation" r:id="rId5" imgW="4140000" imgH="507960" progId="Equation.3">
                  <p:embed/>
                </p:oleObj>
              </mc:Choice>
              <mc:Fallback>
                <p:oleObj name="Equation" r:id="rId5" imgW="4140000" imgH="507960" progId="Equation.3">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11175" y="1858963"/>
                        <a:ext cx="7566025" cy="9286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64869" name="Object 5"/>
          <p:cNvGraphicFramePr>
            <a:graphicFrameLocks noChangeAspect="1"/>
          </p:cNvGraphicFramePr>
          <p:nvPr>
            <p:ph sz="quarter" idx="3"/>
          </p:nvPr>
        </p:nvGraphicFramePr>
        <p:xfrm>
          <a:off x="685800" y="3213100"/>
          <a:ext cx="5867400" cy="1050925"/>
        </p:xfrm>
        <a:graphic>
          <a:graphicData uri="http://schemas.openxmlformats.org/presentationml/2006/ole">
            <mc:AlternateContent xmlns:mc="http://schemas.openxmlformats.org/markup-compatibility/2006">
              <mc:Choice xmlns:v="urn:schemas-microsoft-com:vml" Requires="v">
                <p:oleObj spid="_x0000_s164881" name="Equation" r:id="rId7" imgW="2197080" imgH="393480" progId="Equation.3">
                  <p:embed/>
                </p:oleObj>
              </mc:Choice>
              <mc:Fallback>
                <p:oleObj name="Equation" r:id="rId7" imgW="2197080" imgH="393480" progId="Equation.3">
                  <p:embed/>
                  <p:pic>
                    <p:nvPicPr>
                      <p:cNvPr id="0" name="Object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85800" y="3213100"/>
                        <a:ext cx="5867400" cy="10509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64870" name="Text Box 6"/>
          <p:cNvSpPr txBox="1">
            <a:spLocks noChangeArrowheads="1"/>
          </p:cNvSpPr>
          <p:nvPr/>
        </p:nvSpPr>
        <p:spPr bwMode="auto">
          <a:xfrm>
            <a:off x="1355725" y="19446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164871" name="Text Box 7"/>
          <p:cNvSpPr txBox="1">
            <a:spLocks noChangeArrowheads="1"/>
          </p:cNvSpPr>
          <p:nvPr/>
        </p:nvSpPr>
        <p:spPr bwMode="auto">
          <a:xfrm>
            <a:off x="822325" y="34686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164872" name="Text Box 8"/>
          <p:cNvSpPr txBox="1">
            <a:spLocks noChangeArrowheads="1"/>
          </p:cNvSpPr>
          <p:nvPr/>
        </p:nvSpPr>
        <p:spPr bwMode="auto">
          <a:xfrm>
            <a:off x="762000" y="2743200"/>
            <a:ext cx="763587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l-GR" sz="2800">
                <a:solidFill>
                  <a:srgbClr val="996633"/>
                </a:solidFill>
                <a:latin typeface="Times New Roman" pitchFamily="18" charset="0"/>
                <a:cs typeface="Times New Roman" pitchFamily="18" charset="0"/>
              </a:rPr>
              <a:t>σ</a:t>
            </a:r>
            <a:r>
              <a:rPr lang="en-US" sz="2800" baseline="-25000">
                <a:solidFill>
                  <a:srgbClr val="996633"/>
                </a:solidFill>
                <a:latin typeface="Times New Roman" pitchFamily="18" charset="0"/>
                <a:cs typeface="Times New Roman" pitchFamily="18" charset="0"/>
              </a:rPr>
              <a:t>1</a:t>
            </a:r>
            <a:r>
              <a:rPr lang="en-US" sz="2800">
                <a:solidFill>
                  <a:srgbClr val="996633"/>
                </a:solidFill>
                <a:latin typeface="Times New Roman" pitchFamily="18" charset="0"/>
                <a:cs typeface="Times New Roman" pitchFamily="18" charset="0"/>
              </a:rPr>
              <a:t>=</a:t>
            </a:r>
            <a:r>
              <a:rPr lang="en-US" sz="2800">
                <a:solidFill>
                  <a:srgbClr val="996633"/>
                </a:solidFill>
              </a:rPr>
              <a:t>13,82kN/cm</a:t>
            </a:r>
            <a:r>
              <a:rPr lang="en-US" sz="2800" baseline="30000">
                <a:solidFill>
                  <a:srgbClr val="996633"/>
                </a:solidFill>
              </a:rPr>
              <a:t>2</a:t>
            </a:r>
            <a:r>
              <a:rPr lang="en-US" sz="2800">
                <a:solidFill>
                  <a:srgbClr val="996633"/>
                </a:solidFill>
              </a:rPr>
              <a:t>; </a:t>
            </a:r>
            <a:r>
              <a:rPr lang="el-GR" sz="2800">
                <a:solidFill>
                  <a:srgbClr val="996633"/>
                </a:solidFill>
                <a:latin typeface="Times New Roman" pitchFamily="18" charset="0"/>
                <a:cs typeface="Times New Roman" pitchFamily="18" charset="0"/>
              </a:rPr>
              <a:t>σ</a:t>
            </a:r>
            <a:r>
              <a:rPr lang="en-US" sz="2800" baseline="-25000">
                <a:solidFill>
                  <a:srgbClr val="996633"/>
                </a:solidFill>
              </a:rPr>
              <a:t>2</a:t>
            </a:r>
            <a:r>
              <a:rPr lang="en-US" sz="2800">
                <a:solidFill>
                  <a:srgbClr val="996633"/>
                </a:solidFill>
              </a:rPr>
              <a:t>=0; </a:t>
            </a:r>
            <a:r>
              <a:rPr lang="el-GR" sz="2800">
                <a:solidFill>
                  <a:srgbClr val="996633"/>
                </a:solidFill>
                <a:latin typeface="Times New Roman" pitchFamily="18" charset="0"/>
                <a:cs typeface="Times New Roman" pitchFamily="18" charset="0"/>
              </a:rPr>
              <a:t>σ</a:t>
            </a:r>
            <a:r>
              <a:rPr lang="en-US" sz="2800" baseline="-25000">
                <a:solidFill>
                  <a:srgbClr val="996633"/>
                </a:solidFill>
                <a:latin typeface="Times New Roman" pitchFamily="18" charset="0"/>
                <a:cs typeface="Times New Roman" pitchFamily="18" charset="0"/>
              </a:rPr>
              <a:t>3</a:t>
            </a:r>
            <a:r>
              <a:rPr lang="en-US" sz="2800">
                <a:solidFill>
                  <a:srgbClr val="996633"/>
                </a:solidFill>
                <a:latin typeface="Times New Roman" pitchFamily="18" charset="0"/>
                <a:cs typeface="Times New Roman" pitchFamily="18" charset="0"/>
              </a:rPr>
              <a:t>= </a:t>
            </a:r>
            <a:r>
              <a:rPr lang="en-US" sz="2800">
                <a:solidFill>
                  <a:srgbClr val="996633"/>
                </a:solidFill>
              </a:rPr>
              <a:t>-7,82kN/cm</a:t>
            </a:r>
            <a:r>
              <a:rPr lang="en-US" sz="2800" baseline="30000">
                <a:solidFill>
                  <a:srgbClr val="996633"/>
                </a:solidFill>
              </a:rPr>
              <a:t>2</a:t>
            </a:r>
            <a:r>
              <a:rPr lang="en-US" sz="2800">
                <a:solidFill>
                  <a:srgbClr val="996633"/>
                </a:solidFill>
              </a:rPr>
              <a:t>.</a:t>
            </a:r>
            <a:endParaRPr lang="el-GR" sz="2800">
              <a:solidFill>
                <a:srgbClr val="996633"/>
              </a:solidFill>
            </a:endParaRPr>
          </a:p>
        </p:txBody>
      </p:sp>
      <p:sp>
        <p:nvSpPr>
          <p:cNvPr id="164873" name="Text Box 9"/>
          <p:cNvSpPr txBox="1">
            <a:spLocks noChangeArrowheads="1"/>
          </p:cNvSpPr>
          <p:nvPr/>
        </p:nvSpPr>
        <p:spPr bwMode="auto">
          <a:xfrm>
            <a:off x="669925" y="45354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164874" name="Object 10"/>
          <p:cNvGraphicFramePr>
            <a:graphicFrameLocks noChangeAspect="1"/>
          </p:cNvGraphicFramePr>
          <p:nvPr>
            <p:ph sz="quarter" idx="4"/>
          </p:nvPr>
        </p:nvGraphicFramePr>
        <p:xfrm>
          <a:off x="990600" y="4127500"/>
          <a:ext cx="7316788" cy="946150"/>
        </p:xfrm>
        <a:graphic>
          <a:graphicData uri="http://schemas.openxmlformats.org/presentationml/2006/ole">
            <mc:AlternateContent xmlns:mc="http://schemas.openxmlformats.org/markup-compatibility/2006">
              <mc:Choice xmlns:v="urn:schemas-microsoft-com:vml" Requires="v">
                <p:oleObj spid="_x0000_s164882" name="Equation" r:id="rId9" imgW="3047760" imgH="393480" progId="Equation.3">
                  <p:embed/>
                </p:oleObj>
              </mc:Choice>
              <mc:Fallback>
                <p:oleObj name="Equation" r:id="rId9" imgW="3047760" imgH="393480" progId="Equation.3">
                  <p:embed/>
                  <p:pic>
                    <p:nvPicPr>
                      <p:cNvPr id="0" name="Object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90600" y="4127500"/>
                        <a:ext cx="7316788" cy="9461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64875" name="Text Box 11"/>
          <p:cNvSpPr txBox="1">
            <a:spLocks noChangeArrowheads="1"/>
          </p:cNvSpPr>
          <p:nvPr/>
        </p:nvSpPr>
        <p:spPr bwMode="auto">
          <a:xfrm>
            <a:off x="669925" y="49926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164876" name="Object 12"/>
          <p:cNvGraphicFramePr>
            <a:graphicFrameLocks noChangeAspect="1"/>
          </p:cNvGraphicFramePr>
          <p:nvPr/>
        </p:nvGraphicFramePr>
        <p:xfrm>
          <a:off x="368300" y="5008563"/>
          <a:ext cx="8686800" cy="1646237"/>
        </p:xfrm>
        <a:graphic>
          <a:graphicData uri="http://schemas.openxmlformats.org/presentationml/2006/ole">
            <mc:AlternateContent xmlns:mc="http://schemas.openxmlformats.org/markup-compatibility/2006">
              <mc:Choice xmlns:v="urn:schemas-microsoft-com:vml" Requires="v">
                <p:oleObj spid="_x0000_s164883" name="Equation" r:id="rId11" imgW="3352680" imgH="634680" progId="Equation.3">
                  <p:embed/>
                </p:oleObj>
              </mc:Choice>
              <mc:Fallback>
                <p:oleObj name="Equation" r:id="rId11" imgW="3352680" imgH="634680" progId="Equation.3">
                  <p:embed/>
                  <p:pic>
                    <p:nvPicPr>
                      <p:cNvPr id="0" name="Object 1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68300" y="5008563"/>
                        <a:ext cx="8686800" cy="16462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64877" name="Text Box 13"/>
          <p:cNvSpPr txBox="1">
            <a:spLocks noChangeArrowheads="1"/>
          </p:cNvSpPr>
          <p:nvPr/>
        </p:nvSpPr>
        <p:spPr bwMode="auto">
          <a:xfrm>
            <a:off x="974725" y="1920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164878" name="Object 14"/>
          <p:cNvGraphicFramePr>
            <a:graphicFrameLocks noChangeAspect="1"/>
          </p:cNvGraphicFramePr>
          <p:nvPr/>
        </p:nvGraphicFramePr>
        <p:xfrm>
          <a:off x="152400" y="228600"/>
          <a:ext cx="8534400" cy="609600"/>
        </p:xfrm>
        <a:graphic>
          <a:graphicData uri="http://schemas.openxmlformats.org/presentationml/2006/ole">
            <mc:AlternateContent xmlns:mc="http://schemas.openxmlformats.org/markup-compatibility/2006">
              <mc:Choice xmlns:v="urn:schemas-microsoft-com:vml" Requires="v">
                <p:oleObj spid="_x0000_s164884" name="Equation" r:id="rId13" imgW="4800600" imgH="342720" progId="Equation.3">
                  <p:embed/>
                </p:oleObj>
              </mc:Choice>
              <mc:Fallback>
                <p:oleObj name="Equation" r:id="rId13" imgW="4800600" imgH="342720" progId="Equation.3">
                  <p:embed/>
                  <p:pic>
                    <p:nvPicPr>
                      <p:cNvPr id="0" name="Object 1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52400" y="228600"/>
                        <a:ext cx="8534400" cy="609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1" fill="hold" nodeType="clickEffect">
                                  <p:stCondLst>
                                    <p:cond delay="0"/>
                                  </p:stCondLst>
                                  <p:childTnLst>
                                    <p:set>
                                      <p:cBhvr>
                                        <p:cTn id="6" dur="1" fill="hold">
                                          <p:stCondLst>
                                            <p:cond delay="0"/>
                                          </p:stCondLst>
                                        </p:cTn>
                                        <p:tgtEl>
                                          <p:spTgt spid="164878"/>
                                        </p:tgtEl>
                                        <p:attrNameLst>
                                          <p:attrName>style.visibility</p:attrName>
                                        </p:attrNameLst>
                                      </p:cBhvr>
                                      <p:to>
                                        <p:strVal val="visible"/>
                                      </p:to>
                                    </p:set>
                                    <p:anim calcmode="lin" valueType="num">
                                      <p:cBhvr additive="base">
                                        <p:cTn id="7" dur="2000" fill="hold"/>
                                        <p:tgtEl>
                                          <p:spTgt spid="164878"/>
                                        </p:tgtEl>
                                        <p:attrNameLst>
                                          <p:attrName>ppt_x</p:attrName>
                                        </p:attrNameLst>
                                      </p:cBhvr>
                                      <p:tavLst>
                                        <p:tav tm="0">
                                          <p:val>
                                            <p:strVal val="#ppt_x"/>
                                          </p:val>
                                        </p:tav>
                                        <p:tav tm="100000">
                                          <p:val>
                                            <p:strVal val="#ppt_x"/>
                                          </p:val>
                                        </p:tav>
                                      </p:tavLst>
                                    </p:anim>
                                    <p:anim calcmode="lin" valueType="num">
                                      <p:cBhvr additive="base">
                                        <p:cTn id="8" dur="2000" fill="hold"/>
                                        <p:tgtEl>
                                          <p:spTgt spid="164878"/>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1" fill="hold" nodeType="clickEffect">
                                  <p:stCondLst>
                                    <p:cond delay="0"/>
                                  </p:stCondLst>
                                  <p:childTnLst>
                                    <p:set>
                                      <p:cBhvr>
                                        <p:cTn id="12" dur="1" fill="hold">
                                          <p:stCondLst>
                                            <p:cond delay="0"/>
                                          </p:stCondLst>
                                        </p:cTn>
                                        <p:tgtEl>
                                          <p:spTgt spid="164867"/>
                                        </p:tgtEl>
                                        <p:attrNameLst>
                                          <p:attrName>style.visibility</p:attrName>
                                        </p:attrNameLst>
                                      </p:cBhvr>
                                      <p:to>
                                        <p:strVal val="visible"/>
                                      </p:to>
                                    </p:set>
                                    <p:anim calcmode="lin" valueType="num">
                                      <p:cBhvr additive="base">
                                        <p:cTn id="13" dur="2000" fill="hold"/>
                                        <p:tgtEl>
                                          <p:spTgt spid="164867"/>
                                        </p:tgtEl>
                                        <p:attrNameLst>
                                          <p:attrName>ppt_x</p:attrName>
                                        </p:attrNameLst>
                                      </p:cBhvr>
                                      <p:tavLst>
                                        <p:tav tm="0">
                                          <p:val>
                                            <p:strVal val="#ppt_x"/>
                                          </p:val>
                                        </p:tav>
                                        <p:tav tm="100000">
                                          <p:val>
                                            <p:strVal val="#ppt_x"/>
                                          </p:val>
                                        </p:tav>
                                      </p:tavLst>
                                    </p:anim>
                                    <p:anim calcmode="lin" valueType="num">
                                      <p:cBhvr additive="base">
                                        <p:cTn id="14" dur="2000" fill="hold"/>
                                        <p:tgtEl>
                                          <p:spTgt spid="164867"/>
                                        </p:tgtEl>
                                        <p:attrNameLst>
                                          <p:attrName>ppt_y</p:attrName>
                                        </p:attrNameLst>
                                      </p:cBhvr>
                                      <p:tavLst>
                                        <p:tav tm="0">
                                          <p:val>
                                            <p:strVal val="0-#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8" fill="hold" nodeType="clickEffect">
                                  <p:stCondLst>
                                    <p:cond delay="0"/>
                                  </p:stCondLst>
                                  <p:childTnLst>
                                    <p:set>
                                      <p:cBhvr>
                                        <p:cTn id="18" dur="1" fill="hold">
                                          <p:stCondLst>
                                            <p:cond delay="0"/>
                                          </p:stCondLst>
                                        </p:cTn>
                                        <p:tgtEl>
                                          <p:spTgt spid="164868"/>
                                        </p:tgtEl>
                                        <p:attrNameLst>
                                          <p:attrName>style.visibility</p:attrName>
                                        </p:attrNameLst>
                                      </p:cBhvr>
                                      <p:to>
                                        <p:strVal val="visible"/>
                                      </p:to>
                                    </p:set>
                                    <p:anim calcmode="lin" valueType="num">
                                      <p:cBhvr additive="base">
                                        <p:cTn id="19" dur="2000" fill="hold"/>
                                        <p:tgtEl>
                                          <p:spTgt spid="164868"/>
                                        </p:tgtEl>
                                        <p:attrNameLst>
                                          <p:attrName>ppt_x</p:attrName>
                                        </p:attrNameLst>
                                      </p:cBhvr>
                                      <p:tavLst>
                                        <p:tav tm="0">
                                          <p:val>
                                            <p:strVal val="0-#ppt_w/2"/>
                                          </p:val>
                                        </p:tav>
                                        <p:tav tm="100000">
                                          <p:val>
                                            <p:strVal val="#ppt_x"/>
                                          </p:val>
                                        </p:tav>
                                      </p:tavLst>
                                    </p:anim>
                                    <p:anim calcmode="lin" valueType="num">
                                      <p:cBhvr additive="base">
                                        <p:cTn id="20" dur="2000" fill="hold"/>
                                        <p:tgtEl>
                                          <p:spTgt spid="164868"/>
                                        </p:tgtEl>
                                        <p:attrNameLst>
                                          <p:attrName>ppt_y</p:attrName>
                                        </p:attrNameLst>
                                      </p:cBhvr>
                                      <p:tavLst>
                                        <p:tav tm="0">
                                          <p:val>
                                            <p:strVal val="#ppt_y"/>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4" presetClass="entr" presetSubtype="16" fill="hold" grpId="0" nodeType="clickEffect">
                                  <p:stCondLst>
                                    <p:cond delay="0"/>
                                  </p:stCondLst>
                                  <p:childTnLst>
                                    <p:set>
                                      <p:cBhvr>
                                        <p:cTn id="24" dur="1" fill="hold">
                                          <p:stCondLst>
                                            <p:cond delay="0"/>
                                          </p:stCondLst>
                                        </p:cTn>
                                        <p:tgtEl>
                                          <p:spTgt spid="164872"/>
                                        </p:tgtEl>
                                        <p:attrNameLst>
                                          <p:attrName>style.visibility</p:attrName>
                                        </p:attrNameLst>
                                      </p:cBhvr>
                                      <p:to>
                                        <p:strVal val="visible"/>
                                      </p:to>
                                    </p:set>
                                    <p:animEffect transition="in" filter="box(in)">
                                      <p:cBhvr>
                                        <p:cTn id="25" dur="2000"/>
                                        <p:tgtEl>
                                          <p:spTgt spid="164872"/>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21" presetClass="entr" presetSubtype="4" fill="hold" nodeType="clickEffect">
                                  <p:stCondLst>
                                    <p:cond delay="0"/>
                                  </p:stCondLst>
                                  <p:childTnLst>
                                    <p:set>
                                      <p:cBhvr>
                                        <p:cTn id="29" dur="1" fill="hold">
                                          <p:stCondLst>
                                            <p:cond delay="0"/>
                                          </p:stCondLst>
                                        </p:cTn>
                                        <p:tgtEl>
                                          <p:spTgt spid="164869"/>
                                        </p:tgtEl>
                                        <p:attrNameLst>
                                          <p:attrName>style.visibility</p:attrName>
                                        </p:attrNameLst>
                                      </p:cBhvr>
                                      <p:to>
                                        <p:strVal val="visible"/>
                                      </p:to>
                                    </p:set>
                                    <p:animEffect transition="in" filter="wheel(4)">
                                      <p:cBhvr>
                                        <p:cTn id="30" dur="2000"/>
                                        <p:tgtEl>
                                          <p:spTgt spid="164869"/>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8" presetClass="entr" presetSubtype="16" fill="hold" nodeType="clickEffect">
                                  <p:stCondLst>
                                    <p:cond delay="0"/>
                                  </p:stCondLst>
                                  <p:childTnLst>
                                    <p:set>
                                      <p:cBhvr>
                                        <p:cTn id="34" dur="1" fill="hold">
                                          <p:stCondLst>
                                            <p:cond delay="0"/>
                                          </p:stCondLst>
                                        </p:cTn>
                                        <p:tgtEl>
                                          <p:spTgt spid="164874"/>
                                        </p:tgtEl>
                                        <p:attrNameLst>
                                          <p:attrName>style.visibility</p:attrName>
                                        </p:attrNameLst>
                                      </p:cBhvr>
                                      <p:to>
                                        <p:strVal val="visible"/>
                                      </p:to>
                                    </p:set>
                                    <p:animEffect transition="in" filter="diamond(in)">
                                      <p:cBhvr>
                                        <p:cTn id="35" dur="2000"/>
                                        <p:tgtEl>
                                          <p:spTgt spid="164874"/>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2" presetClass="entr" presetSubtype="4" fill="hold" nodeType="clickEffect">
                                  <p:stCondLst>
                                    <p:cond delay="0"/>
                                  </p:stCondLst>
                                  <p:childTnLst>
                                    <p:set>
                                      <p:cBhvr>
                                        <p:cTn id="39" dur="1" fill="hold">
                                          <p:stCondLst>
                                            <p:cond delay="0"/>
                                          </p:stCondLst>
                                        </p:cTn>
                                        <p:tgtEl>
                                          <p:spTgt spid="164876"/>
                                        </p:tgtEl>
                                        <p:attrNameLst>
                                          <p:attrName>style.visibility</p:attrName>
                                        </p:attrNameLst>
                                      </p:cBhvr>
                                      <p:to>
                                        <p:strVal val="visible"/>
                                      </p:to>
                                    </p:set>
                                    <p:anim calcmode="lin" valueType="num">
                                      <p:cBhvr additive="base">
                                        <p:cTn id="40" dur="2000" fill="hold"/>
                                        <p:tgtEl>
                                          <p:spTgt spid="164876"/>
                                        </p:tgtEl>
                                        <p:attrNameLst>
                                          <p:attrName>ppt_x</p:attrName>
                                        </p:attrNameLst>
                                      </p:cBhvr>
                                      <p:tavLst>
                                        <p:tav tm="0">
                                          <p:val>
                                            <p:strVal val="#ppt_x"/>
                                          </p:val>
                                        </p:tav>
                                        <p:tav tm="100000">
                                          <p:val>
                                            <p:strVal val="#ppt_x"/>
                                          </p:val>
                                        </p:tav>
                                      </p:tavLst>
                                    </p:anim>
                                    <p:anim calcmode="lin" valueType="num">
                                      <p:cBhvr additive="base">
                                        <p:cTn id="41" dur="2000" fill="hold"/>
                                        <p:tgtEl>
                                          <p:spTgt spid="16487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4872" grpId="0"/>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Text Box 2"/>
          <p:cNvSpPr txBox="1">
            <a:spLocks noChangeArrowheads="1"/>
          </p:cNvSpPr>
          <p:nvPr/>
        </p:nvSpPr>
        <p:spPr bwMode="auto">
          <a:xfrm>
            <a:off x="4327525" y="50942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sp>
        <p:nvSpPr>
          <p:cNvPr id="165891" name="Text Box 3"/>
          <p:cNvSpPr txBox="1">
            <a:spLocks noChangeArrowheads="1"/>
          </p:cNvSpPr>
          <p:nvPr/>
        </p:nvSpPr>
        <p:spPr bwMode="auto">
          <a:xfrm>
            <a:off x="4403725" y="57800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sp>
        <p:nvSpPr>
          <p:cNvPr id="165892" name="Text Box 4"/>
          <p:cNvSpPr txBox="1">
            <a:spLocks noChangeArrowheads="1"/>
          </p:cNvSpPr>
          <p:nvPr/>
        </p:nvSpPr>
        <p:spPr bwMode="auto">
          <a:xfrm>
            <a:off x="1660525" y="55514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sp>
        <p:nvSpPr>
          <p:cNvPr id="165893" name="Text Box 5"/>
          <p:cNvSpPr txBox="1">
            <a:spLocks noChangeArrowheads="1"/>
          </p:cNvSpPr>
          <p:nvPr/>
        </p:nvSpPr>
        <p:spPr bwMode="auto">
          <a:xfrm>
            <a:off x="2133600" y="1219200"/>
            <a:ext cx="561657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lang="en-US" sz="2800">
                <a:solidFill>
                  <a:srgbClr val="FF0000"/>
                </a:solidFill>
              </a:rPr>
              <a:t>2. Phương pháp vẽ</a:t>
            </a:r>
          </a:p>
        </p:txBody>
      </p:sp>
      <p:grpSp>
        <p:nvGrpSpPr>
          <p:cNvPr id="165894" name="Group 6"/>
          <p:cNvGrpSpPr>
            <a:grpSpLocks/>
          </p:cNvGrpSpPr>
          <p:nvPr/>
        </p:nvGrpSpPr>
        <p:grpSpPr bwMode="auto">
          <a:xfrm>
            <a:off x="771525" y="1816100"/>
            <a:ext cx="7834313" cy="1981200"/>
            <a:chOff x="486" y="1144"/>
            <a:chExt cx="4935" cy="1248"/>
          </a:xfrm>
        </p:grpSpPr>
        <p:sp>
          <p:nvSpPr>
            <p:cNvPr id="165895" name="Text Box 7"/>
            <p:cNvSpPr txBox="1">
              <a:spLocks noChangeArrowheads="1"/>
            </p:cNvSpPr>
            <p:nvPr/>
          </p:nvSpPr>
          <p:spPr bwMode="auto">
            <a:xfrm>
              <a:off x="486" y="1144"/>
              <a:ext cx="4935" cy="12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buFontTx/>
                <a:buChar char="-"/>
              </a:pPr>
              <a:r>
                <a:rPr lang="en-US"/>
                <a:t>Chọn tỷ lệ xích, vẽ hệ toạ độ.</a:t>
              </a:r>
            </a:p>
            <a:p>
              <a:pPr algn="l">
                <a:buFontTx/>
                <a:buChar char="-"/>
              </a:pPr>
              <a:r>
                <a:rPr lang="en-US">
                  <a:solidFill>
                    <a:srgbClr val="336699"/>
                  </a:solidFill>
                </a:rPr>
                <a:t>Vẽ vòng tròn ứng suất đường kính A(</a:t>
              </a:r>
              <a:r>
                <a:rPr lang="el-GR">
                  <a:solidFill>
                    <a:srgbClr val="336699"/>
                  </a:solidFill>
                </a:rPr>
                <a:t>σ</a:t>
              </a:r>
              <a:r>
                <a:rPr lang="en-US" baseline="-25000">
                  <a:solidFill>
                    <a:srgbClr val="336699"/>
                  </a:solidFill>
                </a:rPr>
                <a:t>x</a:t>
              </a:r>
              <a:r>
                <a:rPr lang="en-US">
                  <a:solidFill>
                    <a:srgbClr val="336699"/>
                  </a:solidFill>
                </a:rPr>
                <a:t>,      ),B(</a:t>
              </a:r>
              <a:r>
                <a:rPr lang="el-GR">
                  <a:solidFill>
                    <a:srgbClr val="336699"/>
                  </a:solidFill>
                </a:rPr>
                <a:t>σ</a:t>
              </a:r>
              <a:r>
                <a:rPr lang="en-US" baseline="-25000">
                  <a:solidFill>
                    <a:srgbClr val="336699"/>
                  </a:solidFill>
                </a:rPr>
                <a:t>y</a:t>
              </a:r>
              <a:r>
                <a:rPr lang="en-US">
                  <a:solidFill>
                    <a:srgbClr val="336699"/>
                  </a:solidFill>
                </a:rPr>
                <a:t>,     ).</a:t>
              </a:r>
            </a:p>
            <a:p>
              <a:pPr algn="l"/>
              <a:r>
                <a:rPr lang="en-US">
                  <a:solidFill>
                    <a:srgbClr val="FF3399"/>
                  </a:solidFill>
                </a:rPr>
                <a:t>-T</a:t>
              </a:r>
              <a:r>
                <a:rPr lang="el-GR">
                  <a:solidFill>
                    <a:srgbClr val="FF3399"/>
                  </a:solidFill>
                </a:rPr>
                <a:t>ìm</a:t>
              </a:r>
              <a:r>
                <a:rPr lang="en-US">
                  <a:solidFill>
                    <a:srgbClr val="FF3399"/>
                  </a:solidFill>
                </a:rPr>
                <a:t> </a:t>
              </a:r>
              <a:r>
                <a:rPr lang="el-GR">
                  <a:solidFill>
                    <a:srgbClr val="FF3399"/>
                  </a:solidFill>
                </a:rPr>
                <a:t>σ</a:t>
              </a:r>
              <a:r>
                <a:rPr lang="en-US" baseline="-25000">
                  <a:solidFill>
                    <a:srgbClr val="FF3399"/>
                  </a:solidFill>
                </a:rPr>
                <a:t>m</a:t>
              </a:r>
              <a:r>
                <a:rPr lang="el-GR" baseline="-25000">
                  <a:solidFill>
                    <a:srgbClr val="FF3399"/>
                  </a:solidFill>
                </a:rPr>
                <a:t>ax</a:t>
              </a:r>
              <a:r>
                <a:rPr lang="en-US">
                  <a:solidFill>
                    <a:srgbClr val="FF3399"/>
                  </a:solidFill>
                </a:rPr>
                <a:t>(E), </a:t>
              </a:r>
              <a:r>
                <a:rPr lang="el-GR">
                  <a:solidFill>
                    <a:srgbClr val="FF3399"/>
                  </a:solidFill>
                </a:rPr>
                <a:t>σ</a:t>
              </a:r>
              <a:r>
                <a:rPr lang="en-US" baseline="-25000">
                  <a:solidFill>
                    <a:srgbClr val="FF3399"/>
                  </a:solidFill>
                </a:rPr>
                <a:t>min</a:t>
              </a:r>
              <a:r>
                <a:rPr lang="en-US">
                  <a:solidFill>
                    <a:srgbClr val="FF3399"/>
                  </a:solidFill>
                </a:rPr>
                <a:t>(D),         (G).</a:t>
              </a:r>
            </a:p>
            <a:p>
              <a:pPr algn="l"/>
              <a:r>
                <a:rPr lang="en-US">
                  <a:solidFill>
                    <a:srgbClr val="CC3300"/>
                  </a:solidFill>
                </a:rPr>
                <a:t>-T</a:t>
              </a:r>
              <a:r>
                <a:rPr lang="el-GR">
                  <a:solidFill>
                    <a:srgbClr val="CC3300"/>
                  </a:solidFill>
                </a:rPr>
                <a:t>ìm</a:t>
              </a:r>
              <a:r>
                <a:rPr lang="en-US">
                  <a:solidFill>
                    <a:srgbClr val="CC3300"/>
                  </a:solidFill>
                </a:rPr>
                <a:t> c</a:t>
              </a:r>
              <a:r>
                <a:rPr lang="el-GR">
                  <a:solidFill>
                    <a:srgbClr val="CC3300"/>
                  </a:solidFill>
                </a:rPr>
                <a:t>ực</a:t>
              </a:r>
              <a:r>
                <a:rPr lang="en-US">
                  <a:solidFill>
                    <a:srgbClr val="CC3300"/>
                  </a:solidFill>
                </a:rPr>
                <a:t> P, ph</a:t>
              </a:r>
              <a:r>
                <a:rPr lang="el-GR">
                  <a:solidFill>
                    <a:srgbClr val="CC3300"/>
                  </a:solidFill>
                </a:rPr>
                <a:t>ươ</a:t>
              </a:r>
              <a:r>
                <a:rPr lang="en-US">
                  <a:solidFill>
                    <a:srgbClr val="CC3300"/>
                  </a:solidFill>
                </a:rPr>
                <a:t>ng c</a:t>
              </a:r>
              <a:r>
                <a:rPr lang="el-GR">
                  <a:solidFill>
                    <a:srgbClr val="CC3300"/>
                  </a:solidFill>
                </a:rPr>
                <a:t>ủa</a:t>
              </a:r>
              <a:r>
                <a:rPr lang="en-US">
                  <a:solidFill>
                    <a:srgbClr val="CC3300"/>
                  </a:solidFill>
                </a:rPr>
                <a:t> </a:t>
              </a:r>
              <a:r>
                <a:rPr lang="el-GR">
                  <a:solidFill>
                    <a:srgbClr val="CC3300"/>
                  </a:solidFill>
                </a:rPr>
                <a:t>ứng</a:t>
              </a:r>
              <a:r>
                <a:rPr lang="en-US">
                  <a:solidFill>
                    <a:srgbClr val="CC3300"/>
                  </a:solidFill>
                </a:rPr>
                <a:t> su</a:t>
              </a:r>
              <a:r>
                <a:rPr lang="el-GR">
                  <a:solidFill>
                    <a:srgbClr val="CC3300"/>
                  </a:solidFill>
                </a:rPr>
                <a:t>ất</a:t>
              </a:r>
              <a:r>
                <a:rPr lang="en-US">
                  <a:solidFill>
                    <a:srgbClr val="CC3300"/>
                  </a:solidFill>
                </a:rPr>
                <a:t> ch</a:t>
              </a:r>
              <a:r>
                <a:rPr lang="el-GR">
                  <a:solidFill>
                    <a:srgbClr val="CC3300"/>
                  </a:solidFill>
                </a:rPr>
                <a:t>ính</a:t>
              </a:r>
              <a:r>
                <a:rPr lang="en-US">
                  <a:solidFill>
                    <a:srgbClr val="CC3300"/>
                  </a:solidFill>
                </a:rPr>
                <a:t>(</a:t>
              </a:r>
              <a:r>
                <a:rPr lang="el-GR">
                  <a:solidFill>
                    <a:srgbClr val="CC3300"/>
                  </a:solidFill>
                </a:rPr>
                <a:t>α</a:t>
              </a:r>
              <a:r>
                <a:rPr lang="en-US" baseline="-25000">
                  <a:solidFill>
                    <a:srgbClr val="CC3300"/>
                  </a:solidFill>
                </a:rPr>
                <a:t>11</a:t>
              </a:r>
              <a:r>
                <a:rPr lang="en-US">
                  <a:solidFill>
                    <a:srgbClr val="CC3300"/>
                  </a:solidFill>
                </a:rPr>
                <a:t>), m</a:t>
              </a:r>
              <a:r>
                <a:rPr lang="el-GR">
                  <a:solidFill>
                    <a:srgbClr val="CC3300"/>
                  </a:solidFill>
                </a:rPr>
                <a:t>ặt</a:t>
              </a:r>
              <a:r>
                <a:rPr lang="en-US">
                  <a:solidFill>
                    <a:srgbClr val="CC3300"/>
                  </a:solidFill>
                </a:rPr>
                <a:t> ch</a:t>
              </a:r>
              <a:r>
                <a:rPr lang="el-GR">
                  <a:solidFill>
                    <a:srgbClr val="CC3300"/>
                  </a:solidFill>
                </a:rPr>
                <a:t>ính</a:t>
              </a:r>
              <a:r>
                <a:rPr lang="en-US">
                  <a:solidFill>
                    <a:srgbClr val="CC3300"/>
                  </a:solidFill>
                </a:rPr>
                <a:t>.</a:t>
              </a:r>
            </a:p>
            <a:p>
              <a:pPr algn="l"/>
              <a:r>
                <a:rPr lang="en-US"/>
                <a:t>-T</a:t>
              </a:r>
              <a:r>
                <a:rPr lang="el-GR"/>
                <a:t>ìm</a:t>
              </a:r>
              <a:r>
                <a:rPr lang="en-US"/>
                <a:t> </a:t>
              </a:r>
              <a:r>
                <a:rPr lang="el-GR"/>
                <a:t>đ</a:t>
              </a:r>
              <a:r>
                <a:rPr lang="en-US"/>
                <a:t>i</a:t>
              </a:r>
              <a:r>
                <a:rPr lang="el-GR"/>
                <a:t>ểm</a:t>
              </a:r>
              <a:r>
                <a:rPr lang="en-US"/>
                <a:t> H(</a:t>
              </a:r>
              <a:r>
                <a:rPr lang="el-GR"/>
                <a:t>σ</a:t>
              </a:r>
              <a:r>
                <a:rPr lang="el-GR" baseline="-25000"/>
                <a:t>α</a:t>
              </a:r>
              <a:r>
                <a:rPr lang="en-US"/>
                <a:t> ,     ).</a:t>
              </a:r>
              <a:endParaRPr lang="el-GR"/>
            </a:p>
          </p:txBody>
        </p:sp>
        <p:graphicFrame>
          <p:nvGraphicFramePr>
            <p:cNvPr id="165896" name="Object 8"/>
            <p:cNvGraphicFramePr>
              <a:graphicFrameLocks noChangeAspect="1"/>
            </p:cNvGraphicFramePr>
            <p:nvPr/>
          </p:nvGraphicFramePr>
          <p:xfrm>
            <a:off x="4016" y="1296"/>
            <a:ext cx="364" cy="432"/>
          </p:xfrm>
          <a:graphic>
            <a:graphicData uri="http://schemas.openxmlformats.org/presentationml/2006/ole">
              <mc:AlternateContent xmlns:mc="http://schemas.openxmlformats.org/markup-compatibility/2006">
                <mc:Choice xmlns:v="urn:schemas-microsoft-com:vml" Requires="v">
                  <p:oleObj spid="_x0000_s165900" name="Equation" r:id="rId3" imgW="203040" imgH="241200" progId="Equation.3">
                    <p:embed/>
                  </p:oleObj>
                </mc:Choice>
                <mc:Fallback>
                  <p:oleObj name="Equation" r:id="rId3" imgW="203040" imgH="241200" progId="Equation.3">
                    <p:embed/>
                    <p:pic>
                      <p:nvPicPr>
                        <p:cNvPr id="0" name="Object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16" y="1296"/>
                          <a:ext cx="364" cy="4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65897" name="Object 9"/>
            <p:cNvGraphicFramePr>
              <a:graphicFrameLocks noChangeAspect="1"/>
            </p:cNvGraphicFramePr>
            <p:nvPr/>
          </p:nvGraphicFramePr>
          <p:xfrm>
            <a:off x="2448" y="1584"/>
            <a:ext cx="432" cy="353"/>
          </p:xfrm>
          <a:graphic>
            <a:graphicData uri="http://schemas.openxmlformats.org/presentationml/2006/ole">
              <mc:AlternateContent xmlns:mc="http://schemas.openxmlformats.org/markup-compatibility/2006">
                <mc:Choice xmlns:v="urn:schemas-microsoft-com:vml" Requires="v">
                  <p:oleObj spid="_x0000_s165901" name="Equation" r:id="rId5" imgW="279360" imgH="228600" progId="Equation.3">
                    <p:embed/>
                  </p:oleObj>
                </mc:Choice>
                <mc:Fallback>
                  <p:oleObj name="Equation" r:id="rId5" imgW="279360" imgH="228600" progId="Equation.3">
                    <p:embed/>
                    <p:pic>
                      <p:nvPicPr>
                        <p:cNvPr id="0" name="Object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48" y="1584"/>
                          <a:ext cx="432" cy="35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65898" name="Object 10"/>
            <p:cNvGraphicFramePr>
              <a:graphicFrameLocks noChangeAspect="1"/>
            </p:cNvGraphicFramePr>
            <p:nvPr/>
          </p:nvGraphicFramePr>
          <p:xfrm>
            <a:off x="4896" y="1320"/>
            <a:ext cx="324" cy="384"/>
          </p:xfrm>
          <a:graphic>
            <a:graphicData uri="http://schemas.openxmlformats.org/presentationml/2006/ole">
              <mc:AlternateContent xmlns:mc="http://schemas.openxmlformats.org/markup-compatibility/2006">
                <mc:Choice xmlns:v="urn:schemas-microsoft-com:vml" Requires="v">
                  <p:oleObj spid="_x0000_s165902" name="Equation" r:id="rId7" imgW="203040" imgH="241200" progId="Equation.3">
                    <p:embed/>
                  </p:oleObj>
                </mc:Choice>
                <mc:Fallback>
                  <p:oleObj name="Equation" r:id="rId7" imgW="203040" imgH="241200" progId="Equation.3">
                    <p:embed/>
                    <p:pic>
                      <p:nvPicPr>
                        <p:cNvPr id="0" name="Object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96" y="1320"/>
                          <a:ext cx="324" cy="38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65899" name="Object 11"/>
            <p:cNvGraphicFramePr>
              <a:graphicFrameLocks noChangeAspect="1"/>
            </p:cNvGraphicFramePr>
            <p:nvPr/>
          </p:nvGraphicFramePr>
          <p:xfrm>
            <a:off x="1944" y="2008"/>
            <a:ext cx="299" cy="384"/>
          </p:xfrm>
          <a:graphic>
            <a:graphicData uri="http://schemas.openxmlformats.org/presentationml/2006/ole">
              <mc:AlternateContent xmlns:mc="http://schemas.openxmlformats.org/markup-compatibility/2006">
                <mc:Choice xmlns:v="urn:schemas-microsoft-com:vml" Requires="v">
                  <p:oleObj spid="_x0000_s165903" name="Equation" r:id="rId9" imgW="177480" imgH="228600" progId="Equation.3">
                    <p:embed/>
                  </p:oleObj>
                </mc:Choice>
                <mc:Fallback>
                  <p:oleObj name="Equation" r:id="rId9" imgW="177480" imgH="228600" progId="Equation.3">
                    <p:embed/>
                    <p:pic>
                      <p:nvPicPr>
                        <p:cNvPr id="0" name="Object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944" y="2008"/>
                          <a:ext cx="299" cy="38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spTree>
  </p:cSld>
  <p:clrMapOvr>
    <a:masterClrMapping/>
  </p:clrMapOvr>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914" name="Text Box 2"/>
          <p:cNvSpPr txBox="1">
            <a:spLocks noChangeArrowheads="1"/>
          </p:cNvSpPr>
          <p:nvPr/>
        </p:nvSpPr>
        <p:spPr bwMode="auto">
          <a:xfrm>
            <a:off x="674688" y="4800600"/>
            <a:ext cx="16113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t>σ</a:t>
            </a:r>
            <a:r>
              <a:rPr lang="en-US" baseline="-25000"/>
              <a:t>max</a:t>
            </a:r>
            <a:r>
              <a:rPr lang="en-US"/>
              <a:t>=k.OE</a:t>
            </a:r>
            <a:endParaRPr lang="el-GR" baseline="30000"/>
          </a:p>
        </p:txBody>
      </p:sp>
      <p:sp>
        <p:nvSpPr>
          <p:cNvPr id="166915" name="Text Box 3"/>
          <p:cNvSpPr txBox="1">
            <a:spLocks noChangeArrowheads="1"/>
          </p:cNvSpPr>
          <p:nvPr/>
        </p:nvSpPr>
        <p:spPr bwMode="auto">
          <a:xfrm>
            <a:off x="714375" y="5257800"/>
            <a:ext cx="15716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t>σ</a:t>
            </a:r>
            <a:r>
              <a:rPr lang="en-US" baseline="-25000"/>
              <a:t>min</a:t>
            </a:r>
            <a:r>
              <a:rPr lang="en-US"/>
              <a:t>=k.OD</a:t>
            </a:r>
            <a:endParaRPr lang="el-GR" baseline="30000"/>
          </a:p>
        </p:txBody>
      </p:sp>
      <p:sp>
        <p:nvSpPr>
          <p:cNvPr id="166916" name="Text Box 4"/>
          <p:cNvSpPr txBox="1">
            <a:spLocks noChangeArrowheads="1"/>
          </p:cNvSpPr>
          <p:nvPr/>
        </p:nvSpPr>
        <p:spPr bwMode="auto">
          <a:xfrm>
            <a:off x="735013" y="5629275"/>
            <a:ext cx="15509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latin typeface="Times New Roman" pitchFamily="18" charset="0"/>
                <a:cs typeface="Times New Roman" pitchFamily="18" charset="0"/>
              </a:rPr>
              <a:t>τ</a:t>
            </a:r>
            <a:r>
              <a:rPr lang="en-US" baseline="-25000">
                <a:latin typeface="Times New Roman" pitchFamily="18" charset="0"/>
                <a:cs typeface="Times New Roman" pitchFamily="18" charset="0"/>
              </a:rPr>
              <a:t>m</a:t>
            </a:r>
            <a:r>
              <a:rPr lang="el-GR" baseline="-25000"/>
              <a:t>ax</a:t>
            </a:r>
            <a:r>
              <a:rPr lang="en-US"/>
              <a:t>=k.CG</a:t>
            </a:r>
            <a:endParaRPr lang="el-GR" baseline="30000"/>
          </a:p>
        </p:txBody>
      </p:sp>
      <p:sp>
        <p:nvSpPr>
          <p:cNvPr id="166917" name="Text Box 5"/>
          <p:cNvSpPr txBox="1">
            <a:spLocks noChangeArrowheads="1"/>
          </p:cNvSpPr>
          <p:nvPr/>
        </p:nvSpPr>
        <p:spPr bwMode="auto">
          <a:xfrm>
            <a:off x="938213" y="6146800"/>
            <a:ext cx="13096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t>σ</a:t>
            </a:r>
            <a:r>
              <a:rPr lang="el-GR" baseline="-25000"/>
              <a:t>α</a:t>
            </a:r>
            <a:r>
              <a:rPr lang="en-US"/>
              <a:t>= k.OI</a:t>
            </a:r>
            <a:endParaRPr lang="el-GR" baseline="30000"/>
          </a:p>
        </p:txBody>
      </p:sp>
      <p:sp>
        <p:nvSpPr>
          <p:cNvPr id="166918" name="Text Box 6"/>
          <p:cNvSpPr txBox="1">
            <a:spLocks noChangeArrowheads="1"/>
          </p:cNvSpPr>
          <p:nvPr/>
        </p:nvSpPr>
        <p:spPr bwMode="auto">
          <a:xfrm>
            <a:off x="2890838" y="6172200"/>
            <a:ext cx="130016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latin typeface="Times New Roman" pitchFamily="18" charset="0"/>
                <a:cs typeface="Times New Roman" pitchFamily="18" charset="0"/>
              </a:rPr>
              <a:t>τ</a:t>
            </a:r>
            <a:r>
              <a:rPr lang="el-GR" baseline="-25000">
                <a:latin typeface="Times New Roman" pitchFamily="18" charset="0"/>
                <a:cs typeface="Times New Roman" pitchFamily="18" charset="0"/>
              </a:rPr>
              <a:t>α</a:t>
            </a:r>
            <a:r>
              <a:rPr lang="en-US"/>
              <a:t>=  k.IH</a:t>
            </a:r>
            <a:endParaRPr lang="el-GR" baseline="30000"/>
          </a:p>
        </p:txBody>
      </p:sp>
      <p:sp>
        <p:nvSpPr>
          <p:cNvPr id="166919" name="Line 7"/>
          <p:cNvSpPr>
            <a:spLocks noChangeShapeType="1"/>
          </p:cNvSpPr>
          <p:nvPr/>
        </p:nvSpPr>
        <p:spPr bwMode="auto">
          <a:xfrm>
            <a:off x="4510088" y="847725"/>
            <a:ext cx="0" cy="5703888"/>
          </a:xfrm>
          <a:prstGeom prst="line">
            <a:avLst/>
          </a:prstGeom>
          <a:noFill/>
          <a:ln w="9525">
            <a:solidFill>
              <a:schemeClr val="tx1"/>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6920" name="Oval 8"/>
          <p:cNvSpPr>
            <a:spLocks noChangeArrowheads="1"/>
          </p:cNvSpPr>
          <p:nvPr/>
        </p:nvSpPr>
        <p:spPr bwMode="auto">
          <a:xfrm>
            <a:off x="2971800" y="1600200"/>
            <a:ext cx="4589463" cy="4579938"/>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6921" name="Line 9"/>
          <p:cNvSpPr>
            <a:spLocks noChangeShapeType="1"/>
          </p:cNvSpPr>
          <p:nvPr/>
        </p:nvSpPr>
        <p:spPr bwMode="auto">
          <a:xfrm>
            <a:off x="1895475" y="3881438"/>
            <a:ext cx="6983413" cy="0"/>
          </a:xfrm>
          <a:prstGeom prst="line">
            <a:avLst/>
          </a:prstGeom>
          <a:noFill/>
          <a:ln w="952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6922" name="Line 10"/>
          <p:cNvSpPr>
            <a:spLocks noChangeShapeType="1"/>
          </p:cNvSpPr>
          <p:nvPr/>
        </p:nvSpPr>
        <p:spPr bwMode="auto">
          <a:xfrm>
            <a:off x="5243513" y="1276350"/>
            <a:ext cx="0" cy="518160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6923" name="Line 11"/>
          <p:cNvSpPr>
            <a:spLocks noChangeShapeType="1"/>
          </p:cNvSpPr>
          <p:nvPr/>
        </p:nvSpPr>
        <p:spPr bwMode="auto">
          <a:xfrm>
            <a:off x="6057900" y="1711325"/>
            <a:ext cx="0" cy="21748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6924" name="Line 12"/>
          <p:cNvSpPr>
            <a:spLocks noChangeShapeType="1"/>
          </p:cNvSpPr>
          <p:nvPr/>
        </p:nvSpPr>
        <p:spPr bwMode="auto">
          <a:xfrm>
            <a:off x="3297238" y="2667000"/>
            <a:ext cx="388461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6925" name="Line 13"/>
          <p:cNvSpPr>
            <a:spLocks noChangeShapeType="1"/>
          </p:cNvSpPr>
          <p:nvPr/>
        </p:nvSpPr>
        <p:spPr bwMode="auto">
          <a:xfrm>
            <a:off x="7172325" y="2633663"/>
            <a:ext cx="0" cy="12430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6926" name="Line 14"/>
          <p:cNvSpPr>
            <a:spLocks noChangeShapeType="1"/>
          </p:cNvSpPr>
          <p:nvPr/>
        </p:nvSpPr>
        <p:spPr bwMode="auto">
          <a:xfrm>
            <a:off x="3314700" y="2667000"/>
            <a:ext cx="0" cy="24860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6927" name="Line 15"/>
          <p:cNvSpPr>
            <a:spLocks noChangeShapeType="1"/>
          </p:cNvSpPr>
          <p:nvPr/>
        </p:nvSpPr>
        <p:spPr bwMode="auto">
          <a:xfrm>
            <a:off x="3276600" y="2641600"/>
            <a:ext cx="5486400" cy="1600200"/>
          </a:xfrm>
          <a:prstGeom prst="line">
            <a:avLst/>
          </a:prstGeom>
          <a:noFill/>
          <a:ln w="952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6928" name="Line 16"/>
          <p:cNvSpPr>
            <a:spLocks noChangeShapeType="1"/>
          </p:cNvSpPr>
          <p:nvPr/>
        </p:nvSpPr>
        <p:spPr bwMode="auto">
          <a:xfrm flipH="1">
            <a:off x="2641600" y="1676400"/>
            <a:ext cx="977900" cy="3281363"/>
          </a:xfrm>
          <a:prstGeom prst="line">
            <a:avLst/>
          </a:prstGeom>
          <a:noFill/>
          <a:ln w="952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6929" name="Line 17"/>
          <p:cNvSpPr>
            <a:spLocks noChangeShapeType="1"/>
          </p:cNvSpPr>
          <p:nvPr/>
        </p:nvSpPr>
        <p:spPr bwMode="auto">
          <a:xfrm flipV="1">
            <a:off x="3314700" y="1352550"/>
            <a:ext cx="3810000" cy="131603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6930" name="Text Box 18"/>
          <p:cNvSpPr txBox="1">
            <a:spLocks noChangeArrowheads="1"/>
          </p:cNvSpPr>
          <p:nvPr/>
        </p:nvSpPr>
        <p:spPr bwMode="auto">
          <a:xfrm>
            <a:off x="2979738" y="4940300"/>
            <a:ext cx="420687"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336699"/>
                </a:solidFill>
              </a:rPr>
              <a:t>B</a:t>
            </a:r>
          </a:p>
        </p:txBody>
      </p:sp>
      <p:sp>
        <p:nvSpPr>
          <p:cNvPr id="166931" name="Text Box 19"/>
          <p:cNvSpPr txBox="1">
            <a:spLocks noChangeArrowheads="1"/>
          </p:cNvSpPr>
          <p:nvPr/>
        </p:nvSpPr>
        <p:spPr bwMode="auto">
          <a:xfrm>
            <a:off x="7156450" y="2311400"/>
            <a:ext cx="420688"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336699"/>
                </a:solidFill>
              </a:rPr>
              <a:t>A</a:t>
            </a:r>
          </a:p>
        </p:txBody>
      </p:sp>
      <p:sp>
        <p:nvSpPr>
          <p:cNvPr id="166932" name="Line 20"/>
          <p:cNvSpPr>
            <a:spLocks noChangeShapeType="1"/>
          </p:cNvSpPr>
          <p:nvPr/>
        </p:nvSpPr>
        <p:spPr bwMode="auto">
          <a:xfrm flipH="1">
            <a:off x="3324225" y="2647950"/>
            <a:ext cx="3857625" cy="2468563"/>
          </a:xfrm>
          <a:prstGeom prst="line">
            <a:avLst/>
          </a:prstGeom>
          <a:noFill/>
          <a:ln w="9525">
            <a:solidFill>
              <a:srgbClr val="33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6933" name="Text Box 21"/>
          <p:cNvSpPr txBox="1">
            <a:spLocks noChangeArrowheads="1"/>
          </p:cNvSpPr>
          <p:nvPr/>
        </p:nvSpPr>
        <p:spPr bwMode="auto">
          <a:xfrm>
            <a:off x="5172075" y="3813175"/>
            <a:ext cx="44132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C</a:t>
            </a:r>
          </a:p>
        </p:txBody>
      </p:sp>
      <p:sp>
        <p:nvSpPr>
          <p:cNvPr id="166934" name="Text Box 22"/>
          <p:cNvSpPr txBox="1">
            <a:spLocks noChangeArrowheads="1"/>
          </p:cNvSpPr>
          <p:nvPr/>
        </p:nvSpPr>
        <p:spPr bwMode="auto">
          <a:xfrm>
            <a:off x="2120900" y="3714750"/>
            <a:ext cx="79375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solidFill>
                  <a:srgbClr val="FF0000"/>
                </a:solidFill>
              </a:rPr>
              <a:t>σ</a:t>
            </a:r>
            <a:r>
              <a:rPr lang="en-US" sz="2800" baseline="-25000">
                <a:solidFill>
                  <a:srgbClr val="FF0000"/>
                </a:solidFill>
              </a:rPr>
              <a:t>min</a:t>
            </a:r>
            <a:endParaRPr lang="el-GR" sz="2800">
              <a:solidFill>
                <a:srgbClr val="FF0000"/>
              </a:solidFill>
            </a:endParaRPr>
          </a:p>
        </p:txBody>
      </p:sp>
      <p:sp>
        <p:nvSpPr>
          <p:cNvPr id="166935" name="Text Box 23"/>
          <p:cNvSpPr txBox="1">
            <a:spLocks noChangeArrowheads="1"/>
          </p:cNvSpPr>
          <p:nvPr/>
        </p:nvSpPr>
        <p:spPr bwMode="auto">
          <a:xfrm>
            <a:off x="2568575" y="3429000"/>
            <a:ext cx="44132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00"/>
                </a:solidFill>
              </a:rPr>
              <a:t>D</a:t>
            </a:r>
          </a:p>
        </p:txBody>
      </p:sp>
      <p:sp>
        <p:nvSpPr>
          <p:cNvPr id="166936" name="Text Box 24"/>
          <p:cNvSpPr txBox="1">
            <a:spLocks noChangeArrowheads="1"/>
          </p:cNvSpPr>
          <p:nvPr/>
        </p:nvSpPr>
        <p:spPr bwMode="auto">
          <a:xfrm>
            <a:off x="7446963" y="3429000"/>
            <a:ext cx="420687"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00"/>
                </a:solidFill>
              </a:rPr>
              <a:t>E</a:t>
            </a:r>
          </a:p>
        </p:txBody>
      </p:sp>
      <p:sp>
        <p:nvSpPr>
          <p:cNvPr id="166937" name="Text Box 25"/>
          <p:cNvSpPr txBox="1">
            <a:spLocks noChangeArrowheads="1"/>
          </p:cNvSpPr>
          <p:nvPr/>
        </p:nvSpPr>
        <p:spPr bwMode="auto">
          <a:xfrm>
            <a:off x="2965450" y="2343150"/>
            <a:ext cx="387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CC3300"/>
                </a:solidFill>
              </a:rPr>
              <a:t>P</a:t>
            </a:r>
          </a:p>
        </p:txBody>
      </p:sp>
      <p:sp>
        <p:nvSpPr>
          <p:cNvPr id="166938" name="Text Box 26"/>
          <p:cNvSpPr txBox="1">
            <a:spLocks noChangeArrowheads="1"/>
          </p:cNvSpPr>
          <p:nvPr/>
        </p:nvSpPr>
        <p:spPr bwMode="auto">
          <a:xfrm>
            <a:off x="5178425" y="1149350"/>
            <a:ext cx="46037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00"/>
                </a:solidFill>
              </a:rPr>
              <a:t>G</a:t>
            </a:r>
          </a:p>
        </p:txBody>
      </p:sp>
      <p:sp>
        <p:nvSpPr>
          <p:cNvPr id="166939" name="Line 27"/>
          <p:cNvSpPr>
            <a:spLocks noChangeShapeType="1"/>
          </p:cNvSpPr>
          <p:nvPr/>
        </p:nvSpPr>
        <p:spPr bwMode="auto">
          <a:xfrm>
            <a:off x="3314700" y="5114925"/>
            <a:ext cx="11890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6940" name="Text Box 28"/>
          <p:cNvSpPr txBox="1">
            <a:spLocks noChangeArrowheads="1"/>
          </p:cNvSpPr>
          <p:nvPr/>
        </p:nvSpPr>
        <p:spPr bwMode="auto">
          <a:xfrm>
            <a:off x="7007225" y="3824288"/>
            <a:ext cx="481013"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M</a:t>
            </a:r>
            <a:endParaRPr lang="el-GR" sz="2800"/>
          </a:p>
        </p:txBody>
      </p:sp>
      <p:sp>
        <p:nvSpPr>
          <p:cNvPr id="166941" name="Text Box 29"/>
          <p:cNvSpPr txBox="1">
            <a:spLocks noChangeArrowheads="1"/>
          </p:cNvSpPr>
          <p:nvPr/>
        </p:nvSpPr>
        <p:spPr bwMode="auto">
          <a:xfrm>
            <a:off x="3276600" y="3443288"/>
            <a:ext cx="44132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N</a:t>
            </a:r>
            <a:endParaRPr lang="en-US" sz="2800" baseline="-25000"/>
          </a:p>
        </p:txBody>
      </p:sp>
      <p:sp>
        <p:nvSpPr>
          <p:cNvPr id="166942" name="Text Box 30"/>
          <p:cNvSpPr txBox="1">
            <a:spLocks noChangeArrowheads="1"/>
          </p:cNvSpPr>
          <p:nvPr/>
        </p:nvSpPr>
        <p:spPr bwMode="auto">
          <a:xfrm>
            <a:off x="3810000" y="7177088"/>
            <a:ext cx="86042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solidFill>
                  <a:srgbClr val="FF0000"/>
                </a:solidFill>
              </a:rPr>
              <a:t>σ</a:t>
            </a:r>
            <a:r>
              <a:rPr lang="en-US" sz="2800" baseline="-25000">
                <a:solidFill>
                  <a:srgbClr val="FF0000"/>
                </a:solidFill>
              </a:rPr>
              <a:t>max</a:t>
            </a:r>
          </a:p>
        </p:txBody>
      </p:sp>
      <p:sp>
        <p:nvSpPr>
          <p:cNvPr id="166943" name="Text Box 31"/>
          <p:cNvSpPr txBox="1">
            <a:spLocks noChangeArrowheads="1"/>
          </p:cNvSpPr>
          <p:nvPr/>
        </p:nvSpPr>
        <p:spPr bwMode="auto">
          <a:xfrm>
            <a:off x="4132263" y="3430588"/>
            <a:ext cx="46037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O</a:t>
            </a:r>
          </a:p>
        </p:txBody>
      </p:sp>
      <p:sp>
        <p:nvSpPr>
          <p:cNvPr id="166944" name="Arc 32"/>
          <p:cNvSpPr>
            <a:spLocks/>
          </p:cNvSpPr>
          <p:nvPr/>
        </p:nvSpPr>
        <p:spPr bwMode="auto">
          <a:xfrm>
            <a:off x="4953000" y="2006600"/>
            <a:ext cx="466725" cy="649288"/>
          </a:xfrm>
          <a:custGeom>
            <a:avLst/>
            <a:gdLst>
              <a:gd name="G0" fmla="+- 0 0 0"/>
              <a:gd name="G1" fmla="+- 18416 0 0"/>
              <a:gd name="G2" fmla="+- 21600 0 0"/>
              <a:gd name="T0" fmla="*/ 11288 w 21600"/>
              <a:gd name="T1" fmla="*/ 0 h 18416"/>
              <a:gd name="T2" fmla="*/ 21600 w 21600"/>
              <a:gd name="T3" fmla="*/ 18416 h 18416"/>
              <a:gd name="T4" fmla="*/ 0 w 21600"/>
              <a:gd name="T5" fmla="*/ 18416 h 18416"/>
            </a:gdLst>
            <a:ahLst/>
            <a:cxnLst>
              <a:cxn ang="0">
                <a:pos x="T0" y="T1"/>
              </a:cxn>
              <a:cxn ang="0">
                <a:pos x="T2" y="T3"/>
              </a:cxn>
              <a:cxn ang="0">
                <a:pos x="T4" y="T5"/>
              </a:cxn>
            </a:cxnLst>
            <a:rect l="0" t="0" r="r" b="b"/>
            <a:pathLst>
              <a:path w="21600" h="18416" fill="none" extrusionOk="0">
                <a:moveTo>
                  <a:pt x="11287" y="0"/>
                </a:moveTo>
                <a:cubicBezTo>
                  <a:pt x="17694" y="3927"/>
                  <a:pt x="21600" y="10901"/>
                  <a:pt x="21600" y="18416"/>
                </a:cubicBezTo>
              </a:path>
              <a:path w="21600" h="18416" stroke="0" extrusionOk="0">
                <a:moveTo>
                  <a:pt x="11287" y="0"/>
                </a:moveTo>
                <a:cubicBezTo>
                  <a:pt x="17694" y="3927"/>
                  <a:pt x="21600" y="10901"/>
                  <a:pt x="21600" y="18416"/>
                </a:cubicBezTo>
                <a:lnTo>
                  <a:pt x="0" y="18416"/>
                </a:lnTo>
                <a:close/>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rtl="1"/>
            <a:endParaRPr lang="en-US"/>
          </a:p>
        </p:txBody>
      </p:sp>
      <p:sp>
        <p:nvSpPr>
          <p:cNvPr id="166945" name="Line 33"/>
          <p:cNvSpPr>
            <a:spLocks noChangeShapeType="1"/>
          </p:cNvSpPr>
          <p:nvPr/>
        </p:nvSpPr>
        <p:spPr bwMode="auto">
          <a:xfrm flipH="1">
            <a:off x="4524375" y="1733550"/>
            <a:ext cx="14811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6946" name="Text Box 34"/>
          <p:cNvSpPr txBox="1">
            <a:spLocks noChangeArrowheads="1"/>
          </p:cNvSpPr>
          <p:nvPr/>
        </p:nvSpPr>
        <p:spPr bwMode="auto">
          <a:xfrm>
            <a:off x="5883275" y="1219200"/>
            <a:ext cx="44132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H</a:t>
            </a:r>
          </a:p>
        </p:txBody>
      </p:sp>
      <p:sp>
        <p:nvSpPr>
          <p:cNvPr id="166947" name="Line 35"/>
          <p:cNvSpPr>
            <a:spLocks noChangeShapeType="1"/>
          </p:cNvSpPr>
          <p:nvPr/>
        </p:nvSpPr>
        <p:spPr bwMode="auto">
          <a:xfrm flipH="1">
            <a:off x="4498975" y="1589088"/>
            <a:ext cx="739775" cy="0"/>
          </a:xfrm>
          <a:prstGeom prst="line">
            <a:avLst/>
          </a:prstGeom>
          <a:noFill/>
          <a:ln w="9525">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6948" name="Text Box 36"/>
          <p:cNvSpPr txBox="1">
            <a:spLocks noChangeArrowheads="1"/>
          </p:cNvSpPr>
          <p:nvPr/>
        </p:nvSpPr>
        <p:spPr bwMode="auto">
          <a:xfrm>
            <a:off x="8201025" y="3357563"/>
            <a:ext cx="819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solidFill>
                  <a:srgbClr val="FF0000"/>
                </a:solidFill>
              </a:rPr>
              <a:t>σ</a:t>
            </a:r>
            <a:r>
              <a:rPr lang="en-US" sz="2800">
                <a:solidFill>
                  <a:srgbClr val="FF0000"/>
                </a:solidFill>
              </a:rPr>
              <a:t>(x)</a:t>
            </a:r>
            <a:endParaRPr lang="el-GR" sz="2800">
              <a:solidFill>
                <a:srgbClr val="FF0000"/>
              </a:solidFill>
            </a:endParaRPr>
          </a:p>
        </p:txBody>
      </p:sp>
      <p:sp>
        <p:nvSpPr>
          <p:cNvPr id="166949" name="Text Box 37"/>
          <p:cNvSpPr txBox="1">
            <a:spLocks noChangeArrowheads="1"/>
          </p:cNvSpPr>
          <p:nvPr/>
        </p:nvSpPr>
        <p:spPr bwMode="auto">
          <a:xfrm>
            <a:off x="3832225" y="615950"/>
            <a:ext cx="74295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solidFill>
                  <a:srgbClr val="FF0000"/>
                </a:solidFill>
                <a:latin typeface="Times New Roman" pitchFamily="18" charset="0"/>
                <a:cs typeface="Times New Roman" pitchFamily="18" charset="0"/>
              </a:rPr>
              <a:t>τ</a:t>
            </a:r>
            <a:r>
              <a:rPr lang="en-US" sz="2800">
                <a:solidFill>
                  <a:srgbClr val="FF0000"/>
                </a:solidFill>
                <a:latin typeface="Times New Roman" pitchFamily="18" charset="0"/>
                <a:cs typeface="Times New Roman" pitchFamily="18" charset="0"/>
              </a:rPr>
              <a:t>(y)</a:t>
            </a:r>
            <a:endParaRPr lang="el-GR" sz="2800">
              <a:solidFill>
                <a:srgbClr val="FF0000"/>
              </a:solidFill>
              <a:latin typeface="Times New Roman" pitchFamily="18" charset="0"/>
              <a:cs typeface="Times New Roman" pitchFamily="18" charset="0"/>
            </a:endParaRPr>
          </a:p>
        </p:txBody>
      </p:sp>
      <p:sp>
        <p:nvSpPr>
          <p:cNvPr id="166950" name="Arc 38"/>
          <p:cNvSpPr>
            <a:spLocks/>
          </p:cNvSpPr>
          <p:nvPr/>
        </p:nvSpPr>
        <p:spPr bwMode="auto">
          <a:xfrm>
            <a:off x="4306888" y="2670175"/>
            <a:ext cx="303212" cy="301625"/>
          </a:xfrm>
          <a:custGeom>
            <a:avLst/>
            <a:gdLst>
              <a:gd name="G0" fmla="+- 0 0 0"/>
              <a:gd name="G1" fmla="+- 0 0 0"/>
              <a:gd name="G2" fmla="+- 21600 0 0"/>
              <a:gd name="T0" fmla="*/ 21573 w 21573"/>
              <a:gd name="T1" fmla="*/ 1083 h 12198"/>
              <a:gd name="T2" fmla="*/ 17826 w 21573"/>
              <a:gd name="T3" fmla="*/ 12198 h 12198"/>
              <a:gd name="T4" fmla="*/ 0 w 21573"/>
              <a:gd name="T5" fmla="*/ 0 h 12198"/>
            </a:gdLst>
            <a:ahLst/>
            <a:cxnLst>
              <a:cxn ang="0">
                <a:pos x="T0" y="T1"/>
              </a:cxn>
              <a:cxn ang="0">
                <a:pos x="T2" y="T3"/>
              </a:cxn>
              <a:cxn ang="0">
                <a:pos x="T4" y="T5"/>
              </a:cxn>
            </a:cxnLst>
            <a:rect l="0" t="0" r="r" b="b"/>
            <a:pathLst>
              <a:path w="21573" h="12198" fill="none" extrusionOk="0">
                <a:moveTo>
                  <a:pt x="21572" y="1082"/>
                </a:moveTo>
                <a:cubicBezTo>
                  <a:pt x="21373" y="5062"/>
                  <a:pt x="20076" y="8909"/>
                  <a:pt x="17826" y="12198"/>
                </a:cubicBezTo>
              </a:path>
              <a:path w="21573" h="12198" stroke="0" extrusionOk="0">
                <a:moveTo>
                  <a:pt x="21572" y="1082"/>
                </a:moveTo>
                <a:cubicBezTo>
                  <a:pt x="21373" y="5062"/>
                  <a:pt x="20076" y="8909"/>
                  <a:pt x="17826" y="12198"/>
                </a:cubicBezTo>
                <a:lnTo>
                  <a:pt x="0" y="0"/>
                </a:lnTo>
                <a:close/>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6951" name="Arc 39"/>
          <p:cNvSpPr>
            <a:spLocks/>
          </p:cNvSpPr>
          <p:nvPr/>
        </p:nvSpPr>
        <p:spPr bwMode="auto">
          <a:xfrm>
            <a:off x="3314700" y="2209800"/>
            <a:ext cx="457200" cy="450850"/>
          </a:xfrm>
          <a:custGeom>
            <a:avLst/>
            <a:gdLst>
              <a:gd name="G0" fmla="+- 0 0 0"/>
              <a:gd name="G1" fmla="+- 20497 0 0"/>
              <a:gd name="G2" fmla="+- 21600 0 0"/>
              <a:gd name="T0" fmla="*/ 6815 w 21600"/>
              <a:gd name="T1" fmla="*/ 0 h 20497"/>
              <a:gd name="T2" fmla="*/ 21600 w 21600"/>
              <a:gd name="T3" fmla="*/ 20497 h 20497"/>
              <a:gd name="T4" fmla="*/ 0 w 21600"/>
              <a:gd name="T5" fmla="*/ 20497 h 20497"/>
            </a:gdLst>
            <a:ahLst/>
            <a:cxnLst>
              <a:cxn ang="0">
                <a:pos x="T0" y="T1"/>
              </a:cxn>
              <a:cxn ang="0">
                <a:pos x="T2" y="T3"/>
              </a:cxn>
              <a:cxn ang="0">
                <a:pos x="T4" y="T5"/>
              </a:cxn>
            </a:cxnLst>
            <a:rect l="0" t="0" r="r" b="b"/>
            <a:pathLst>
              <a:path w="21600" h="20497" fill="none" extrusionOk="0">
                <a:moveTo>
                  <a:pt x="6814" y="0"/>
                </a:moveTo>
                <a:cubicBezTo>
                  <a:pt x="15643" y="2935"/>
                  <a:pt x="21600" y="11193"/>
                  <a:pt x="21600" y="20497"/>
                </a:cubicBezTo>
              </a:path>
              <a:path w="21600" h="20497" stroke="0" extrusionOk="0">
                <a:moveTo>
                  <a:pt x="6814" y="0"/>
                </a:moveTo>
                <a:cubicBezTo>
                  <a:pt x="15643" y="2935"/>
                  <a:pt x="21600" y="11193"/>
                  <a:pt x="21600" y="20497"/>
                </a:cubicBezTo>
                <a:lnTo>
                  <a:pt x="0" y="20497"/>
                </a:lnTo>
                <a:close/>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6952" name="Text Box 40"/>
          <p:cNvSpPr txBox="1">
            <a:spLocks noChangeArrowheads="1"/>
          </p:cNvSpPr>
          <p:nvPr/>
        </p:nvSpPr>
        <p:spPr bwMode="auto">
          <a:xfrm>
            <a:off x="4572000" y="2590800"/>
            <a:ext cx="5857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t>α</a:t>
            </a:r>
            <a:r>
              <a:rPr lang="en-US" baseline="-25000"/>
              <a:t>11</a:t>
            </a:r>
            <a:endParaRPr lang="el-GR" baseline="-25000"/>
          </a:p>
        </p:txBody>
      </p:sp>
      <p:sp>
        <p:nvSpPr>
          <p:cNvPr id="166953" name="Text Box 41"/>
          <p:cNvSpPr txBox="1">
            <a:spLocks noChangeArrowheads="1"/>
          </p:cNvSpPr>
          <p:nvPr/>
        </p:nvSpPr>
        <p:spPr bwMode="auto">
          <a:xfrm>
            <a:off x="3657600" y="2057400"/>
            <a:ext cx="5857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t>α</a:t>
            </a:r>
            <a:r>
              <a:rPr lang="en-US" baseline="-25000"/>
              <a:t>12</a:t>
            </a:r>
            <a:endParaRPr lang="el-GR" baseline="-25000"/>
          </a:p>
        </p:txBody>
      </p:sp>
      <p:sp>
        <p:nvSpPr>
          <p:cNvPr id="166954" name="Text Box 42"/>
          <p:cNvSpPr txBox="1">
            <a:spLocks noChangeArrowheads="1"/>
          </p:cNvSpPr>
          <p:nvPr/>
        </p:nvSpPr>
        <p:spPr bwMode="auto">
          <a:xfrm>
            <a:off x="7407275" y="2971800"/>
            <a:ext cx="86042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solidFill>
                  <a:srgbClr val="FF0000"/>
                </a:solidFill>
              </a:rPr>
              <a:t>σ</a:t>
            </a:r>
            <a:r>
              <a:rPr lang="en-US" sz="2800" baseline="-25000">
                <a:solidFill>
                  <a:srgbClr val="FF0000"/>
                </a:solidFill>
              </a:rPr>
              <a:t>max</a:t>
            </a:r>
            <a:endParaRPr lang="el-GR" sz="2800" baseline="-25000">
              <a:solidFill>
                <a:srgbClr val="FF0000"/>
              </a:solidFill>
            </a:endParaRPr>
          </a:p>
        </p:txBody>
      </p:sp>
      <p:sp>
        <p:nvSpPr>
          <p:cNvPr id="166955" name="Text Box 43"/>
          <p:cNvSpPr txBox="1">
            <a:spLocks noChangeArrowheads="1"/>
          </p:cNvSpPr>
          <p:nvPr/>
        </p:nvSpPr>
        <p:spPr bwMode="auto">
          <a:xfrm>
            <a:off x="-762000" y="7620000"/>
            <a:ext cx="3365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y</a:t>
            </a:r>
          </a:p>
        </p:txBody>
      </p:sp>
      <p:sp>
        <p:nvSpPr>
          <p:cNvPr id="166956" name="Line 44"/>
          <p:cNvSpPr>
            <a:spLocks noChangeShapeType="1"/>
          </p:cNvSpPr>
          <p:nvPr/>
        </p:nvSpPr>
        <p:spPr bwMode="auto">
          <a:xfrm flipH="1">
            <a:off x="4495800" y="2667000"/>
            <a:ext cx="26670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6957" name="Line 45"/>
          <p:cNvSpPr>
            <a:spLocks noChangeShapeType="1"/>
          </p:cNvSpPr>
          <p:nvPr/>
        </p:nvSpPr>
        <p:spPr bwMode="auto">
          <a:xfrm flipV="1">
            <a:off x="3314700" y="3886200"/>
            <a:ext cx="0" cy="1219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166958" name="Group 46"/>
          <p:cNvGrpSpPr>
            <a:grpSpLocks/>
          </p:cNvGrpSpPr>
          <p:nvPr/>
        </p:nvGrpSpPr>
        <p:grpSpPr bwMode="auto">
          <a:xfrm>
            <a:off x="352425" y="304800"/>
            <a:ext cx="2924175" cy="2505075"/>
            <a:chOff x="3894" y="454"/>
            <a:chExt cx="1842" cy="1578"/>
          </a:xfrm>
        </p:grpSpPr>
        <p:sp>
          <p:nvSpPr>
            <p:cNvPr id="166959" name="Text Box 47"/>
            <p:cNvSpPr txBox="1">
              <a:spLocks noChangeArrowheads="1"/>
            </p:cNvSpPr>
            <p:nvPr/>
          </p:nvSpPr>
          <p:spPr bwMode="auto">
            <a:xfrm>
              <a:off x="5064" y="1456"/>
              <a:ext cx="67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l-GR" sz="2800">
                  <a:solidFill>
                    <a:srgbClr val="000099"/>
                  </a:solidFill>
                  <a:latin typeface="Times New Roman" pitchFamily="18" charset="0"/>
                  <a:cs typeface="Times New Roman" pitchFamily="18" charset="0"/>
                </a:rPr>
                <a:t>τ</a:t>
              </a:r>
              <a:r>
                <a:rPr lang="en-US" sz="2800" baseline="-25000">
                  <a:solidFill>
                    <a:srgbClr val="000099"/>
                  </a:solidFill>
                  <a:latin typeface="Times New Roman" pitchFamily="18" charset="0"/>
                  <a:cs typeface="Times New Roman" pitchFamily="18" charset="0"/>
                </a:rPr>
                <a:t>xy</a:t>
              </a:r>
              <a:endParaRPr lang="el-GR" sz="2800" baseline="-25000">
                <a:solidFill>
                  <a:srgbClr val="000099"/>
                </a:solidFill>
                <a:latin typeface="Times New Roman" pitchFamily="18" charset="0"/>
                <a:cs typeface="Times New Roman" pitchFamily="18" charset="0"/>
              </a:endParaRPr>
            </a:p>
          </p:txBody>
        </p:sp>
        <p:sp>
          <p:nvSpPr>
            <p:cNvPr id="166960" name="Line 48"/>
            <p:cNvSpPr>
              <a:spLocks noChangeShapeType="1"/>
            </p:cNvSpPr>
            <p:nvPr/>
          </p:nvSpPr>
          <p:spPr bwMode="auto">
            <a:xfrm>
              <a:off x="4314" y="889"/>
              <a:ext cx="72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6961" name="Line 49"/>
            <p:cNvSpPr>
              <a:spLocks noChangeShapeType="1"/>
            </p:cNvSpPr>
            <p:nvPr/>
          </p:nvSpPr>
          <p:spPr bwMode="auto">
            <a:xfrm>
              <a:off x="4317" y="1564"/>
              <a:ext cx="72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6962" name="Line 50"/>
            <p:cNvSpPr>
              <a:spLocks noChangeShapeType="1"/>
            </p:cNvSpPr>
            <p:nvPr/>
          </p:nvSpPr>
          <p:spPr bwMode="auto">
            <a:xfrm>
              <a:off x="4314" y="889"/>
              <a:ext cx="0" cy="67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6963" name="Line 51"/>
            <p:cNvSpPr>
              <a:spLocks noChangeShapeType="1"/>
            </p:cNvSpPr>
            <p:nvPr/>
          </p:nvSpPr>
          <p:spPr bwMode="auto">
            <a:xfrm>
              <a:off x="5040" y="889"/>
              <a:ext cx="0" cy="67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6964" name="Line 52"/>
            <p:cNvSpPr>
              <a:spLocks noChangeShapeType="1"/>
            </p:cNvSpPr>
            <p:nvPr/>
          </p:nvSpPr>
          <p:spPr bwMode="auto">
            <a:xfrm>
              <a:off x="4794" y="889"/>
              <a:ext cx="240" cy="67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6965" name="Line 53"/>
            <p:cNvSpPr>
              <a:spLocks noChangeShapeType="1"/>
            </p:cNvSpPr>
            <p:nvPr/>
          </p:nvSpPr>
          <p:spPr bwMode="auto">
            <a:xfrm>
              <a:off x="5130" y="1012"/>
              <a:ext cx="1" cy="409"/>
            </a:xfrm>
            <a:prstGeom prst="line">
              <a:avLst/>
            </a:prstGeom>
            <a:noFill/>
            <a:ln w="28575">
              <a:solidFill>
                <a:srgbClr val="336699"/>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6966" name="Line 54"/>
            <p:cNvSpPr>
              <a:spLocks noChangeShapeType="1"/>
            </p:cNvSpPr>
            <p:nvPr/>
          </p:nvSpPr>
          <p:spPr bwMode="auto">
            <a:xfrm>
              <a:off x="4221" y="1012"/>
              <a:ext cx="0" cy="392"/>
            </a:xfrm>
            <a:prstGeom prst="line">
              <a:avLst/>
            </a:prstGeom>
            <a:noFill/>
            <a:ln w="28575">
              <a:solidFill>
                <a:srgbClr val="336699"/>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6967" name="Line 55"/>
            <p:cNvSpPr>
              <a:spLocks noChangeShapeType="1"/>
            </p:cNvSpPr>
            <p:nvPr/>
          </p:nvSpPr>
          <p:spPr bwMode="auto">
            <a:xfrm>
              <a:off x="5082" y="1225"/>
              <a:ext cx="384" cy="0"/>
            </a:xfrm>
            <a:prstGeom prst="line">
              <a:avLst/>
            </a:prstGeom>
            <a:noFill/>
            <a:ln w="28575">
              <a:solidFill>
                <a:srgbClr val="CC33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6968" name="Line 56"/>
            <p:cNvSpPr>
              <a:spLocks noChangeShapeType="1"/>
            </p:cNvSpPr>
            <p:nvPr/>
          </p:nvSpPr>
          <p:spPr bwMode="auto">
            <a:xfrm>
              <a:off x="4473" y="1684"/>
              <a:ext cx="438" cy="0"/>
            </a:xfrm>
            <a:prstGeom prst="line">
              <a:avLst/>
            </a:prstGeom>
            <a:noFill/>
            <a:ln w="28575">
              <a:solidFill>
                <a:srgbClr val="336699"/>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6969" name="Line 57"/>
            <p:cNvSpPr>
              <a:spLocks noChangeShapeType="1"/>
            </p:cNvSpPr>
            <p:nvPr/>
          </p:nvSpPr>
          <p:spPr bwMode="auto">
            <a:xfrm>
              <a:off x="3894" y="1225"/>
              <a:ext cx="384" cy="0"/>
            </a:xfrm>
            <a:prstGeom prst="line">
              <a:avLst/>
            </a:prstGeom>
            <a:noFill/>
            <a:ln w="28575">
              <a:solidFill>
                <a:srgbClr val="CC33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6970" name="Line 58"/>
            <p:cNvSpPr>
              <a:spLocks noChangeShapeType="1"/>
            </p:cNvSpPr>
            <p:nvPr/>
          </p:nvSpPr>
          <p:spPr bwMode="auto">
            <a:xfrm>
              <a:off x="4455" y="766"/>
              <a:ext cx="384" cy="0"/>
            </a:xfrm>
            <a:prstGeom prst="line">
              <a:avLst/>
            </a:prstGeom>
            <a:noFill/>
            <a:ln w="28575">
              <a:solidFill>
                <a:srgbClr val="336699"/>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6971" name="Line 59"/>
            <p:cNvSpPr>
              <a:spLocks noChangeShapeType="1"/>
            </p:cNvSpPr>
            <p:nvPr/>
          </p:nvSpPr>
          <p:spPr bwMode="auto">
            <a:xfrm>
              <a:off x="4677" y="454"/>
              <a:ext cx="1" cy="409"/>
            </a:xfrm>
            <a:prstGeom prst="line">
              <a:avLst/>
            </a:prstGeom>
            <a:noFill/>
            <a:ln w="28575">
              <a:solidFill>
                <a:srgbClr val="CC33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6972" name="Line 60"/>
            <p:cNvSpPr>
              <a:spLocks noChangeShapeType="1"/>
            </p:cNvSpPr>
            <p:nvPr/>
          </p:nvSpPr>
          <p:spPr bwMode="auto">
            <a:xfrm>
              <a:off x="4668" y="1570"/>
              <a:ext cx="0" cy="392"/>
            </a:xfrm>
            <a:prstGeom prst="line">
              <a:avLst/>
            </a:prstGeom>
            <a:noFill/>
            <a:ln w="28575">
              <a:solidFill>
                <a:srgbClr val="CC33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6973" name="Arc 61"/>
            <p:cNvSpPr>
              <a:spLocks/>
            </p:cNvSpPr>
            <p:nvPr/>
          </p:nvSpPr>
          <p:spPr bwMode="auto">
            <a:xfrm>
              <a:off x="4880" y="1075"/>
              <a:ext cx="159" cy="192"/>
            </a:xfrm>
            <a:custGeom>
              <a:avLst/>
              <a:gdLst>
                <a:gd name="G0" fmla="+- 12314 0 0"/>
                <a:gd name="G1" fmla="+- 21600 0 0"/>
                <a:gd name="G2" fmla="+- 21600 0 0"/>
                <a:gd name="T0" fmla="*/ 0 w 14282"/>
                <a:gd name="T1" fmla="*/ 3854 h 21600"/>
                <a:gd name="T2" fmla="*/ 14282 w 14282"/>
                <a:gd name="T3" fmla="*/ 90 h 21600"/>
                <a:gd name="T4" fmla="*/ 12314 w 14282"/>
                <a:gd name="T5" fmla="*/ 21600 h 21600"/>
              </a:gdLst>
              <a:ahLst/>
              <a:cxnLst>
                <a:cxn ang="0">
                  <a:pos x="T0" y="T1"/>
                </a:cxn>
                <a:cxn ang="0">
                  <a:pos x="T2" y="T3"/>
                </a:cxn>
                <a:cxn ang="0">
                  <a:pos x="T4" y="T5"/>
                </a:cxn>
              </a:cxnLst>
              <a:rect l="0" t="0" r="r" b="b"/>
              <a:pathLst>
                <a:path w="14282" h="21600" fill="none" extrusionOk="0">
                  <a:moveTo>
                    <a:pt x="-1" y="3853"/>
                  </a:moveTo>
                  <a:cubicBezTo>
                    <a:pt x="3616" y="1344"/>
                    <a:pt x="7912" y="-1"/>
                    <a:pt x="12314" y="0"/>
                  </a:cubicBezTo>
                  <a:cubicBezTo>
                    <a:pt x="12971" y="0"/>
                    <a:pt x="13627" y="29"/>
                    <a:pt x="14282" y="89"/>
                  </a:cubicBezTo>
                </a:path>
                <a:path w="14282" h="21600" stroke="0" extrusionOk="0">
                  <a:moveTo>
                    <a:pt x="-1" y="3853"/>
                  </a:moveTo>
                  <a:cubicBezTo>
                    <a:pt x="3616" y="1344"/>
                    <a:pt x="7912" y="-1"/>
                    <a:pt x="12314" y="0"/>
                  </a:cubicBezTo>
                  <a:cubicBezTo>
                    <a:pt x="12971" y="0"/>
                    <a:pt x="13627" y="29"/>
                    <a:pt x="14282" y="89"/>
                  </a:cubicBezTo>
                  <a:lnTo>
                    <a:pt x="12314" y="21600"/>
                  </a:lnTo>
                  <a:close/>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6974" name="Text Box 62"/>
            <p:cNvSpPr txBox="1">
              <a:spLocks noChangeArrowheads="1"/>
            </p:cNvSpPr>
            <p:nvPr/>
          </p:nvSpPr>
          <p:spPr bwMode="auto">
            <a:xfrm>
              <a:off x="5093" y="649"/>
              <a:ext cx="21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latin typeface="Times New Roman" pitchFamily="18" charset="0"/>
                  <a:cs typeface="Times New Roman" pitchFamily="18" charset="0"/>
                </a:rPr>
                <a:t>α</a:t>
              </a:r>
            </a:p>
          </p:txBody>
        </p:sp>
        <p:sp>
          <p:nvSpPr>
            <p:cNvPr id="166975" name="Line 63"/>
            <p:cNvSpPr>
              <a:spLocks noChangeShapeType="1"/>
            </p:cNvSpPr>
            <p:nvPr/>
          </p:nvSpPr>
          <p:spPr bwMode="auto">
            <a:xfrm flipH="1">
              <a:off x="4959" y="898"/>
              <a:ext cx="202" cy="17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6976" name="Text Box 64"/>
            <p:cNvSpPr txBox="1">
              <a:spLocks noChangeArrowheads="1"/>
            </p:cNvSpPr>
            <p:nvPr/>
          </p:nvSpPr>
          <p:spPr bwMode="auto">
            <a:xfrm>
              <a:off x="5235" y="871"/>
              <a:ext cx="330"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solidFill>
                    <a:srgbClr val="CC3300"/>
                  </a:solidFill>
                </a:rPr>
                <a:t>σ</a:t>
              </a:r>
              <a:r>
                <a:rPr lang="en-US" sz="2800" baseline="-25000">
                  <a:solidFill>
                    <a:srgbClr val="CC3300"/>
                  </a:solidFill>
                </a:rPr>
                <a:t>x</a:t>
              </a:r>
              <a:endParaRPr lang="el-GR" sz="2800" baseline="-25000">
                <a:solidFill>
                  <a:srgbClr val="CC3300"/>
                </a:solidFill>
              </a:endParaRPr>
            </a:p>
          </p:txBody>
        </p:sp>
        <p:sp>
          <p:nvSpPr>
            <p:cNvPr id="166977" name="Text Box 65"/>
            <p:cNvSpPr txBox="1">
              <a:spLocks noChangeArrowheads="1"/>
            </p:cNvSpPr>
            <p:nvPr/>
          </p:nvSpPr>
          <p:spPr bwMode="auto">
            <a:xfrm>
              <a:off x="4722" y="1705"/>
              <a:ext cx="55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CC33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l-GR" sz="2800">
                  <a:solidFill>
                    <a:srgbClr val="CC3300"/>
                  </a:solidFill>
                </a:rPr>
                <a:t>σ</a:t>
              </a:r>
              <a:r>
                <a:rPr lang="en-US" sz="2800" baseline="-25000">
                  <a:solidFill>
                    <a:srgbClr val="CC3300"/>
                  </a:solidFill>
                </a:rPr>
                <a:t>y</a:t>
              </a:r>
              <a:endParaRPr lang="el-GR" sz="2800" baseline="-25000">
                <a:solidFill>
                  <a:srgbClr val="CC3300"/>
                </a:solidFill>
              </a:endParaRPr>
            </a:p>
          </p:txBody>
        </p:sp>
      </p:grpSp>
      <p:grpSp>
        <p:nvGrpSpPr>
          <p:cNvPr id="166978" name="Group 66"/>
          <p:cNvGrpSpPr>
            <a:grpSpLocks/>
          </p:cNvGrpSpPr>
          <p:nvPr/>
        </p:nvGrpSpPr>
        <p:grpSpPr bwMode="auto">
          <a:xfrm>
            <a:off x="7202488" y="4095750"/>
            <a:ext cx="2005012" cy="2295525"/>
            <a:chOff x="4537" y="2580"/>
            <a:chExt cx="1263" cy="1446"/>
          </a:xfrm>
        </p:grpSpPr>
        <p:sp>
          <p:nvSpPr>
            <p:cNvPr id="166979" name="Line 67"/>
            <p:cNvSpPr>
              <a:spLocks noChangeShapeType="1"/>
            </p:cNvSpPr>
            <p:nvPr/>
          </p:nvSpPr>
          <p:spPr bwMode="auto">
            <a:xfrm>
              <a:off x="5082" y="3635"/>
              <a:ext cx="536" cy="161"/>
            </a:xfrm>
            <a:prstGeom prst="line">
              <a:avLst/>
            </a:prstGeom>
            <a:noFill/>
            <a:ln w="952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6980" name="Line 68"/>
            <p:cNvSpPr>
              <a:spLocks noChangeShapeType="1"/>
            </p:cNvSpPr>
            <p:nvPr/>
          </p:nvSpPr>
          <p:spPr bwMode="auto">
            <a:xfrm flipH="1">
              <a:off x="4774" y="2709"/>
              <a:ext cx="155" cy="518"/>
            </a:xfrm>
            <a:prstGeom prst="line">
              <a:avLst/>
            </a:prstGeom>
            <a:noFill/>
            <a:ln w="952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6981" name="Line 69"/>
            <p:cNvSpPr>
              <a:spLocks noChangeShapeType="1"/>
            </p:cNvSpPr>
            <p:nvPr/>
          </p:nvSpPr>
          <p:spPr bwMode="auto">
            <a:xfrm rot="21480000" flipH="1">
              <a:off x="4950" y="3339"/>
              <a:ext cx="192" cy="576"/>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6982" name="Line 70"/>
            <p:cNvSpPr>
              <a:spLocks noChangeShapeType="1"/>
            </p:cNvSpPr>
            <p:nvPr/>
          </p:nvSpPr>
          <p:spPr bwMode="auto">
            <a:xfrm rot="16080000" flipH="1">
              <a:off x="4734" y="2964"/>
              <a:ext cx="192" cy="576"/>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6983" name="Text Box 71"/>
            <p:cNvSpPr txBox="1">
              <a:spLocks noChangeArrowheads="1"/>
            </p:cNvSpPr>
            <p:nvPr/>
          </p:nvSpPr>
          <p:spPr bwMode="auto">
            <a:xfrm>
              <a:off x="4537" y="3141"/>
              <a:ext cx="339"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solidFill>
                    <a:srgbClr val="FF0000"/>
                  </a:solidFill>
                </a:rPr>
                <a:t>σ</a:t>
              </a:r>
              <a:r>
                <a:rPr lang="en-US" sz="2800" baseline="-25000">
                  <a:solidFill>
                    <a:srgbClr val="FF0000"/>
                  </a:solidFill>
                </a:rPr>
                <a:t>3</a:t>
              </a:r>
              <a:endParaRPr lang="el-GR" sz="2800" baseline="-25000">
                <a:solidFill>
                  <a:srgbClr val="FF0000"/>
                </a:solidFill>
              </a:endParaRPr>
            </a:p>
          </p:txBody>
        </p:sp>
        <p:sp>
          <p:nvSpPr>
            <p:cNvPr id="166984" name="Text Box 72"/>
            <p:cNvSpPr txBox="1">
              <a:spLocks noChangeArrowheads="1"/>
            </p:cNvSpPr>
            <p:nvPr/>
          </p:nvSpPr>
          <p:spPr bwMode="auto">
            <a:xfrm>
              <a:off x="5397" y="3699"/>
              <a:ext cx="339"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solidFill>
                    <a:srgbClr val="FF0000"/>
                  </a:solidFill>
                </a:rPr>
                <a:t>σ</a:t>
              </a:r>
              <a:r>
                <a:rPr lang="en-US" sz="2800" baseline="-25000">
                  <a:solidFill>
                    <a:srgbClr val="FF0000"/>
                  </a:solidFill>
                </a:rPr>
                <a:t>1</a:t>
              </a:r>
              <a:endParaRPr lang="el-GR" sz="2800" baseline="-25000">
                <a:solidFill>
                  <a:srgbClr val="FF0000"/>
                </a:solidFill>
              </a:endParaRPr>
            </a:p>
          </p:txBody>
        </p:sp>
        <p:sp>
          <p:nvSpPr>
            <p:cNvPr id="166985" name="Line 73"/>
            <p:cNvSpPr>
              <a:spLocks noChangeShapeType="1"/>
            </p:cNvSpPr>
            <p:nvPr/>
          </p:nvSpPr>
          <p:spPr bwMode="auto">
            <a:xfrm>
              <a:off x="5262" y="3108"/>
              <a:ext cx="0" cy="67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6986" name="Line 74"/>
            <p:cNvSpPr>
              <a:spLocks noChangeShapeType="1"/>
            </p:cNvSpPr>
            <p:nvPr/>
          </p:nvSpPr>
          <p:spPr bwMode="auto">
            <a:xfrm flipH="1">
              <a:off x="4542" y="3111"/>
              <a:ext cx="714"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6987" name="Line 75"/>
            <p:cNvSpPr>
              <a:spLocks noChangeShapeType="1"/>
            </p:cNvSpPr>
            <p:nvPr/>
          </p:nvSpPr>
          <p:spPr bwMode="auto">
            <a:xfrm>
              <a:off x="5262" y="3456"/>
              <a:ext cx="432" cy="0"/>
            </a:xfrm>
            <a:prstGeom prst="line">
              <a:avLst/>
            </a:prstGeom>
            <a:noFill/>
            <a:ln w="952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6988" name="Text Box 76"/>
            <p:cNvSpPr txBox="1">
              <a:spLocks noChangeArrowheads="1"/>
            </p:cNvSpPr>
            <p:nvPr/>
          </p:nvSpPr>
          <p:spPr bwMode="auto">
            <a:xfrm>
              <a:off x="5407" y="3195"/>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x</a:t>
              </a:r>
            </a:p>
          </p:txBody>
        </p:sp>
        <p:sp>
          <p:nvSpPr>
            <p:cNvPr id="166989" name="Line 77"/>
            <p:cNvSpPr>
              <a:spLocks noChangeShapeType="1"/>
            </p:cNvSpPr>
            <p:nvPr/>
          </p:nvSpPr>
          <p:spPr bwMode="auto">
            <a:xfrm>
              <a:off x="4905" y="2580"/>
              <a:ext cx="0" cy="507"/>
            </a:xfrm>
            <a:prstGeom prst="line">
              <a:avLst/>
            </a:prstGeom>
            <a:noFill/>
            <a:ln w="9525">
              <a:solidFill>
                <a:schemeClr val="tx1"/>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6990" name="Arc 78"/>
            <p:cNvSpPr>
              <a:spLocks/>
            </p:cNvSpPr>
            <p:nvPr/>
          </p:nvSpPr>
          <p:spPr bwMode="auto">
            <a:xfrm>
              <a:off x="5233" y="3462"/>
              <a:ext cx="287" cy="480"/>
            </a:xfrm>
            <a:custGeom>
              <a:avLst/>
              <a:gdLst>
                <a:gd name="G0" fmla="+- 21600 0 0"/>
                <a:gd name="G1" fmla="+- 21600 0 0"/>
                <a:gd name="G2" fmla="+- 21600 0 0"/>
                <a:gd name="T0" fmla="*/ 8339 w 43200"/>
                <a:gd name="T1" fmla="*/ 4550 h 43200"/>
                <a:gd name="T2" fmla="*/ 250 w 43200"/>
                <a:gd name="T3" fmla="*/ 18324 h 43200"/>
                <a:gd name="T4" fmla="*/ 21600 w 43200"/>
                <a:gd name="T5" fmla="*/ 21600 h 43200"/>
              </a:gdLst>
              <a:ahLst/>
              <a:cxnLst>
                <a:cxn ang="0">
                  <a:pos x="T0" y="T1"/>
                </a:cxn>
                <a:cxn ang="0">
                  <a:pos x="T2" y="T3"/>
                </a:cxn>
                <a:cxn ang="0">
                  <a:pos x="T4" y="T5"/>
                </a:cxn>
              </a:cxnLst>
              <a:rect l="0" t="0" r="r" b="b"/>
              <a:pathLst>
                <a:path w="43200" h="43200" fill="none" extrusionOk="0">
                  <a:moveTo>
                    <a:pt x="8338" y="4549"/>
                  </a:moveTo>
                  <a:cubicBezTo>
                    <a:pt x="12130" y="1601"/>
                    <a:pt x="16796" y="-1"/>
                    <a:pt x="21600" y="0"/>
                  </a:cubicBezTo>
                  <a:cubicBezTo>
                    <a:pt x="33529" y="0"/>
                    <a:pt x="43200" y="9670"/>
                    <a:pt x="43200" y="21600"/>
                  </a:cubicBezTo>
                  <a:cubicBezTo>
                    <a:pt x="43200" y="33529"/>
                    <a:pt x="33529" y="43200"/>
                    <a:pt x="21600" y="43200"/>
                  </a:cubicBezTo>
                  <a:cubicBezTo>
                    <a:pt x="9670" y="43200"/>
                    <a:pt x="0" y="33529"/>
                    <a:pt x="0" y="21600"/>
                  </a:cubicBezTo>
                  <a:cubicBezTo>
                    <a:pt x="-1" y="20503"/>
                    <a:pt x="83" y="19408"/>
                    <a:pt x="249" y="18323"/>
                  </a:cubicBezTo>
                </a:path>
                <a:path w="43200" h="43200" stroke="0" extrusionOk="0">
                  <a:moveTo>
                    <a:pt x="8338" y="4549"/>
                  </a:moveTo>
                  <a:cubicBezTo>
                    <a:pt x="12130" y="1601"/>
                    <a:pt x="16796" y="-1"/>
                    <a:pt x="21600" y="0"/>
                  </a:cubicBezTo>
                  <a:cubicBezTo>
                    <a:pt x="33529" y="0"/>
                    <a:pt x="43200" y="9670"/>
                    <a:pt x="43200" y="21600"/>
                  </a:cubicBezTo>
                  <a:cubicBezTo>
                    <a:pt x="43200" y="33529"/>
                    <a:pt x="33529" y="43200"/>
                    <a:pt x="21600" y="43200"/>
                  </a:cubicBezTo>
                  <a:cubicBezTo>
                    <a:pt x="9670" y="43200"/>
                    <a:pt x="0" y="33529"/>
                    <a:pt x="0" y="21600"/>
                  </a:cubicBezTo>
                  <a:cubicBezTo>
                    <a:pt x="-1" y="20503"/>
                    <a:pt x="83" y="19408"/>
                    <a:pt x="249" y="18323"/>
                  </a:cubicBezTo>
                  <a:lnTo>
                    <a:pt x="21600" y="21600"/>
                  </a:lnTo>
                  <a:close/>
                </a:path>
              </a:pathLst>
            </a:cu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6991" name="Arc 79"/>
            <p:cNvSpPr>
              <a:spLocks/>
            </p:cNvSpPr>
            <p:nvPr/>
          </p:nvSpPr>
          <p:spPr bwMode="auto">
            <a:xfrm>
              <a:off x="4936" y="3448"/>
              <a:ext cx="528" cy="280"/>
            </a:xfrm>
            <a:custGeom>
              <a:avLst/>
              <a:gdLst>
                <a:gd name="G0" fmla="+- 0 0 0"/>
                <a:gd name="G1" fmla="+- 0 0 0"/>
                <a:gd name="G2" fmla="+- 21600 0 0"/>
                <a:gd name="T0" fmla="*/ 21593 w 21593"/>
                <a:gd name="T1" fmla="*/ 537 h 12020"/>
                <a:gd name="T2" fmla="*/ 17946 w 21593"/>
                <a:gd name="T3" fmla="*/ 12020 h 12020"/>
                <a:gd name="T4" fmla="*/ 0 w 21593"/>
                <a:gd name="T5" fmla="*/ 0 h 12020"/>
              </a:gdLst>
              <a:ahLst/>
              <a:cxnLst>
                <a:cxn ang="0">
                  <a:pos x="T0" y="T1"/>
                </a:cxn>
                <a:cxn ang="0">
                  <a:pos x="T2" y="T3"/>
                </a:cxn>
                <a:cxn ang="0">
                  <a:pos x="T4" y="T5"/>
                </a:cxn>
              </a:cxnLst>
              <a:rect l="0" t="0" r="r" b="b"/>
              <a:pathLst>
                <a:path w="21593" h="12020" fill="none" extrusionOk="0">
                  <a:moveTo>
                    <a:pt x="21593" y="537"/>
                  </a:moveTo>
                  <a:cubicBezTo>
                    <a:pt x="21491" y="4633"/>
                    <a:pt x="20226" y="8615"/>
                    <a:pt x="17946" y="12020"/>
                  </a:cubicBezTo>
                </a:path>
                <a:path w="21593" h="12020" stroke="0" extrusionOk="0">
                  <a:moveTo>
                    <a:pt x="21593" y="537"/>
                  </a:moveTo>
                  <a:cubicBezTo>
                    <a:pt x="21491" y="4633"/>
                    <a:pt x="20226" y="8615"/>
                    <a:pt x="17946" y="12020"/>
                  </a:cubicBezTo>
                  <a:lnTo>
                    <a:pt x="0" y="0"/>
                  </a:lnTo>
                  <a:close/>
                </a:path>
              </a:pathLst>
            </a:custGeom>
            <a:noFill/>
            <a:ln w="19050">
              <a:solidFill>
                <a:schemeClr val="tx1"/>
              </a:solidFill>
              <a:round/>
              <a:headEnd type="stealth" w="med" len="lg"/>
              <a:tailEnd type="stealth"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6992" name="Text Box 80"/>
            <p:cNvSpPr txBox="1">
              <a:spLocks noChangeArrowheads="1"/>
            </p:cNvSpPr>
            <p:nvPr/>
          </p:nvSpPr>
          <p:spPr bwMode="auto">
            <a:xfrm>
              <a:off x="5384" y="3440"/>
              <a:ext cx="41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t>α</a:t>
              </a:r>
              <a:r>
                <a:rPr lang="en-US" sz="2800" b="1" baseline="-25000"/>
                <a:t>11</a:t>
              </a:r>
              <a:endParaRPr lang="el-GR" sz="2800" b="1" baseline="-25000"/>
            </a:p>
          </p:txBody>
        </p:sp>
      </p:grpSp>
      <p:sp>
        <p:nvSpPr>
          <p:cNvPr id="166993" name="Text Box 81"/>
          <p:cNvSpPr txBox="1">
            <a:spLocks noChangeArrowheads="1"/>
          </p:cNvSpPr>
          <p:nvPr/>
        </p:nvSpPr>
        <p:spPr bwMode="auto">
          <a:xfrm>
            <a:off x="5375275" y="2019300"/>
            <a:ext cx="39052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t>α</a:t>
            </a:r>
          </a:p>
        </p:txBody>
      </p:sp>
      <p:sp>
        <p:nvSpPr>
          <p:cNvPr id="166994" name="Text Box 82"/>
          <p:cNvSpPr txBox="1">
            <a:spLocks noChangeArrowheads="1"/>
          </p:cNvSpPr>
          <p:nvPr/>
        </p:nvSpPr>
        <p:spPr bwMode="auto">
          <a:xfrm>
            <a:off x="6067425" y="3429000"/>
            <a:ext cx="28257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I</a:t>
            </a:r>
          </a:p>
        </p:txBody>
      </p:sp>
      <p:sp>
        <p:nvSpPr>
          <p:cNvPr id="166995" name="Text Box 83"/>
          <p:cNvSpPr txBox="1">
            <a:spLocks noChangeArrowheads="1"/>
          </p:cNvSpPr>
          <p:nvPr/>
        </p:nvSpPr>
        <p:spPr bwMode="auto">
          <a:xfrm>
            <a:off x="-854075" y="25796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sp>
        <p:nvSpPr>
          <p:cNvPr id="166996" name="Text Box 84"/>
          <p:cNvSpPr txBox="1">
            <a:spLocks noChangeArrowheads="1"/>
          </p:cNvSpPr>
          <p:nvPr/>
        </p:nvSpPr>
        <p:spPr bwMode="auto">
          <a:xfrm>
            <a:off x="5927725" y="2682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166997" name="Object 85"/>
          <p:cNvGraphicFramePr>
            <a:graphicFrameLocks noChangeAspect="1"/>
          </p:cNvGraphicFramePr>
          <p:nvPr>
            <p:ph sz="half" idx="2"/>
          </p:nvPr>
        </p:nvGraphicFramePr>
        <p:xfrm>
          <a:off x="4648200" y="228600"/>
          <a:ext cx="4038600" cy="609600"/>
        </p:xfrm>
        <a:graphic>
          <a:graphicData uri="http://schemas.openxmlformats.org/presentationml/2006/ole">
            <mc:AlternateContent xmlns:mc="http://schemas.openxmlformats.org/markup-compatibility/2006">
              <mc:Choice xmlns:v="urn:schemas-microsoft-com:vml" Requires="v">
                <p:oleObj spid="_x0000_s166999" name="Equation" r:id="rId3" imgW="1600200" imgH="241200" progId="Equation.3">
                  <p:embed/>
                </p:oleObj>
              </mc:Choice>
              <mc:Fallback>
                <p:oleObj name="Equation" r:id="rId3" imgW="1600200" imgH="241200" progId="Equation.3">
                  <p:embed/>
                  <p:pic>
                    <p:nvPicPr>
                      <p:cNvPr id="0" name="Object 8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48200" y="228600"/>
                        <a:ext cx="4038600" cy="609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66998" name="Object 86"/>
          <p:cNvGraphicFramePr>
            <a:graphicFrameLocks noChangeAspect="1"/>
          </p:cNvGraphicFramePr>
          <p:nvPr/>
        </p:nvGraphicFramePr>
        <p:xfrm>
          <a:off x="4708525" y="685800"/>
          <a:ext cx="3943350" cy="609600"/>
        </p:xfrm>
        <a:graphic>
          <a:graphicData uri="http://schemas.openxmlformats.org/presentationml/2006/ole">
            <mc:AlternateContent xmlns:mc="http://schemas.openxmlformats.org/markup-compatibility/2006">
              <mc:Choice xmlns:v="urn:schemas-microsoft-com:vml" Requires="v">
                <p:oleObj spid="_x0000_s167000" name="Equation" r:id="rId5" imgW="1562040" imgH="241200" progId="Equation.3">
                  <p:embed/>
                </p:oleObj>
              </mc:Choice>
              <mc:Fallback>
                <p:oleObj name="Equation" r:id="rId5" imgW="1562040" imgH="241200" progId="Equation.3">
                  <p:embed/>
                  <p:pic>
                    <p:nvPicPr>
                      <p:cNvPr id="0" name="Object 8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708525" y="685800"/>
                        <a:ext cx="3943350" cy="609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166958"/>
                                        </p:tgtEl>
                                        <p:attrNameLst>
                                          <p:attrName>style.visibility</p:attrName>
                                        </p:attrNameLst>
                                      </p:cBhvr>
                                      <p:to>
                                        <p:strVal val="visible"/>
                                      </p:to>
                                    </p:set>
                                    <p:animEffect transition="in" filter="wheel(4)">
                                      <p:cBhvr>
                                        <p:cTn id="7" dur="2000"/>
                                        <p:tgtEl>
                                          <p:spTgt spid="16695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4" fill="hold" nodeType="clickEffect">
                                  <p:stCondLst>
                                    <p:cond delay="0"/>
                                  </p:stCondLst>
                                  <p:childTnLst>
                                    <p:set>
                                      <p:cBhvr>
                                        <p:cTn id="11" dur="1" fill="hold">
                                          <p:stCondLst>
                                            <p:cond delay="0"/>
                                          </p:stCondLst>
                                        </p:cTn>
                                        <p:tgtEl>
                                          <p:spTgt spid="166997"/>
                                        </p:tgtEl>
                                        <p:attrNameLst>
                                          <p:attrName>style.visibility</p:attrName>
                                        </p:attrNameLst>
                                      </p:cBhvr>
                                      <p:to>
                                        <p:strVal val="visible"/>
                                      </p:to>
                                    </p:set>
                                    <p:anim calcmode="lin" valueType="num">
                                      <p:cBhvr additive="base">
                                        <p:cTn id="12" dur="500" fill="hold"/>
                                        <p:tgtEl>
                                          <p:spTgt spid="166997"/>
                                        </p:tgtEl>
                                        <p:attrNameLst>
                                          <p:attrName>ppt_x</p:attrName>
                                        </p:attrNameLst>
                                      </p:cBhvr>
                                      <p:tavLst>
                                        <p:tav tm="0">
                                          <p:val>
                                            <p:strVal val="#ppt_x"/>
                                          </p:val>
                                        </p:tav>
                                        <p:tav tm="100000">
                                          <p:val>
                                            <p:strVal val="#ppt_x"/>
                                          </p:val>
                                        </p:tav>
                                      </p:tavLst>
                                    </p:anim>
                                    <p:anim calcmode="lin" valueType="num">
                                      <p:cBhvr additive="base">
                                        <p:cTn id="13" dur="500" fill="hold"/>
                                        <p:tgtEl>
                                          <p:spTgt spid="166997"/>
                                        </p:tgtEl>
                                        <p:attrNameLst>
                                          <p:attrName>ppt_y</p:attrName>
                                        </p:attrNameLst>
                                      </p:cBhvr>
                                      <p:tavLst>
                                        <p:tav tm="0">
                                          <p:val>
                                            <p:strVal val="1+#ppt_h/2"/>
                                          </p:val>
                                        </p:tav>
                                        <p:tav tm="100000">
                                          <p:val>
                                            <p:strVal val="#ppt_y"/>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5" presetClass="entr" presetSubtype="10" fill="hold" nodeType="clickEffect">
                                  <p:stCondLst>
                                    <p:cond delay="0"/>
                                  </p:stCondLst>
                                  <p:childTnLst>
                                    <p:set>
                                      <p:cBhvr>
                                        <p:cTn id="17" dur="1" fill="hold">
                                          <p:stCondLst>
                                            <p:cond delay="0"/>
                                          </p:stCondLst>
                                        </p:cTn>
                                        <p:tgtEl>
                                          <p:spTgt spid="166998"/>
                                        </p:tgtEl>
                                        <p:attrNameLst>
                                          <p:attrName>style.visibility</p:attrName>
                                        </p:attrNameLst>
                                      </p:cBhvr>
                                      <p:to>
                                        <p:strVal val="visible"/>
                                      </p:to>
                                    </p:set>
                                    <p:animEffect transition="in" filter="checkerboard(across)">
                                      <p:cBhvr>
                                        <p:cTn id="18" dur="500"/>
                                        <p:tgtEl>
                                          <p:spTgt spid="166998"/>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4" presetClass="entr" presetSubtype="16" fill="hold" grpId="0" nodeType="clickEffect">
                                  <p:stCondLst>
                                    <p:cond delay="0"/>
                                  </p:stCondLst>
                                  <p:childTnLst>
                                    <p:set>
                                      <p:cBhvr>
                                        <p:cTn id="22" dur="1" fill="hold">
                                          <p:stCondLst>
                                            <p:cond delay="0"/>
                                          </p:stCondLst>
                                        </p:cTn>
                                        <p:tgtEl>
                                          <p:spTgt spid="166921"/>
                                        </p:tgtEl>
                                        <p:attrNameLst>
                                          <p:attrName>style.visibility</p:attrName>
                                        </p:attrNameLst>
                                      </p:cBhvr>
                                      <p:to>
                                        <p:strVal val="visible"/>
                                      </p:to>
                                    </p:set>
                                    <p:animEffect transition="in" filter="box(in)">
                                      <p:cBhvr>
                                        <p:cTn id="23" dur="500"/>
                                        <p:tgtEl>
                                          <p:spTgt spid="166921"/>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21" presetClass="entr" presetSubtype="4" fill="hold" grpId="0" nodeType="clickEffect">
                                  <p:stCondLst>
                                    <p:cond delay="0"/>
                                  </p:stCondLst>
                                  <p:childTnLst>
                                    <p:set>
                                      <p:cBhvr>
                                        <p:cTn id="27" dur="1" fill="hold">
                                          <p:stCondLst>
                                            <p:cond delay="0"/>
                                          </p:stCondLst>
                                        </p:cTn>
                                        <p:tgtEl>
                                          <p:spTgt spid="166919"/>
                                        </p:tgtEl>
                                        <p:attrNameLst>
                                          <p:attrName>style.visibility</p:attrName>
                                        </p:attrNameLst>
                                      </p:cBhvr>
                                      <p:to>
                                        <p:strVal val="visible"/>
                                      </p:to>
                                    </p:set>
                                    <p:animEffect transition="in" filter="wheel(4)">
                                      <p:cBhvr>
                                        <p:cTn id="28" dur="2000"/>
                                        <p:tgtEl>
                                          <p:spTgt spid="166919"/>
                                        </p:tgtEl>
                                      </p:cBhvr>
                                    </p:animEffect>
                                  </p:childTnLst>
                                </p:cTn>
                              </p:par>
                              <p:par>
                                <p:cTn id="29" presetID="21" presetClass="entr" presetSubtype="4" fill="hold" grpId="0" nodeType="withEffect">
                                  <p:stCondLst>
                                    <p:cond delay="0"/>
                                  </p:stCondLst>
                                  <p:childTnLst>
                                    <p:set>
                                      <p:cBhvr>
                                        <p:cTn id="30" dur="1" fill="hold">
                                          <p:stCondLst>
                                            <p:cond delay="0"/>
                                          </p:stCondLst>
                                        </p:cTn>
                                        <p:tgtEl>
                                          <p:spTgt spid="166920"/>
                                        </p:tgtEl>
                                        <p:attrNameLst>
                                          <p:attrName>style.visibility</p:attrName>
                                        </p:attrNameLst>
                                      </p:cBhvr>
                                      <p:to>
                                        <p:strVal val="visible"/>
                                      </p:to>
                                    </p:set>
                                    <p:animEffect transition="in" filter="wheel(4)">
                                      <p:cBhvr>
                                        <p:cTn id="31" dur="2000"/>
                                        <p:tgtEl>
                                          <p:spTgt spid="166920"/>
                                        </p:tgtEl>
                                      </p:cBhvr>
                                    </p:animEffect>
                                  </p:childTnLst>
                                </p:cTn>
                              </p:par>
                              <p:par>
                                <p:cTn id="32" presetID="21" presetClass="entr" presetSubtype="4" fill="hold" grpId="0" nodeType="withEffect">
                                  <p:stCondLst>
                                    <p:cond delay="0"/>
                                  </p:stCondLst>
                                  <p:childTnLst>
                                    <p:set>
                                      <p:cBhvr>
                                        <p:cTn id="33" dur="1" fill="hold">
                                          <p:stCondLst>
                                            <p:cond delay="0"/>
                                          </p:stCondLst>
                                        </p:cTn>
                                        <p:tgtEl>
                                          <p:spTgt spid="166922"/>
                                        </p:tgtEl>
                                        <p:attrNameLst>
                                          <p:attrName>style.visibility</p:attrName>
                                        </p:attrNameLst>
                                      </p:cBhvr>
                                      <p:to>
                                        <p:strVal val="visible"/>
                                      </p:to>
                                    </p:set>
                                    <p:animEffect transition="in" filter="wheel(4)">
                                      <p:cBhvr>
                                        <p:cTn id="34" dur="2000"/>
                                        <p:tgtEl>
                                          <p:spTgt spid="166922"/>
                                        </p:tgtEl>
                                      </p:cBhvr>
                                    </p:animEffect>
                                  </p:childTnLst>
                                </p:cTn>
                              </p:par>
                              <p:par>
                                <p:cTn id="35" presetID="21" presetClass="entr" presetSubtype="4" fill="hold" grpId="0" nodeType="withEffect">
                                  <p:stCondLst>
                                    <p:cond delay="0"/>
                                  </p:stCondLst>
                                  <p:childTnLst>
                                    <p:set>
                                      <p:cBhvr>
                                        <p:cTn id="36" dur="1" fill="hold">
                                          <p:stCondLst>
                                            <p:cond delay="0"/>
                                          </p:stCondLst>
                                        </p:cTn>
                                        <p:tgtEl>
                                          <p:spTgt spid="166925"/>
                                        </p:tgtEl>
                                        <p:attrNameLst>
                                          <p:attrName>style.visibility</p:attrName>
                                        </p:attrNameLst>
                                      </p:cBhvr>
                                      <p:to>
                                        <p:strVal val="visible"/>
                                      </p:to>
                                    </p:set>
                                    <p:animEffect transition="in" filter="wheel(4)">
                                      <p:cBhvr>
                                        <p:cTn id="37" dur="2000"/>
                                        <p:tgtEl>
                                          <p:spTgt spid="166925"/>
                                        </p:tgtEl>
                                      </p:cBhvr>
                                    </p:animEffect>
                                  </p:childTnLst>
                                </p:cTn>
                              </p:par>
                              <p:par>
                                <p:cTn id="38" presetID="21" presetClass="entr" presetSubtype="4" fill="hold" grpId="0" nodeType="withEffect">
                                  <p:stCondLst>
                                    <p:cond delay="0"/>
                                  </p:stCondLst>
                                  <p:childTnLst>
                                    <p:set>
                                      <p:cBhvr>
                                        <p:cTn id="39" dur="1" fill="hold">
                                          <p:stCondLst>
                                            <p:cond delay="0"/>
                                          </p:stCondLst>
                                        </p:cTn>
                                        <p:tgtEl>
                                          <p:spTgt spid="166930"/>
                                        </p:tgtEl>
                                        <p:attrNameLst>
                                          <p:attrName>style.visibility</p:attrName>
                                        </p:attrNameLst>
                                      </p:cBhvr>
                                      <p:to>
                                        <p:strVal val="visible"/>
                                      </p:to>
                                    </p:set>
                                    <p:animEffect transition="in" filter="wheel(4)">
                                      <p:cBhvr>
                                        <p:cTn id="40" dur="2000"/>
                                        <p:tgtEl>
                                          <p:spTgt spid="166930"/>
                                        </p:tgtEl>
                                      </p:cBhvr>
                                    </p:animEffect>
                                  </p:childTnLst>
                                </p:cTn>
                              </p:par>
                              <p:par>
                                <p:cTn id="41" presetID="21" presetClass="entr" presetSubtype="4" fill="hold" grpId="0" nodeType="withEffect">
                                  <p:stCondLst>
                                    <p:cond delay="0"/>
                                  </p:stCondLst>
                                  <p:childTnLst>
                                    <p:set>
                                      <p:cBhvr>
                                        <p:cTn id="42" dur="1" fill="hold">
                                          <p:stCondLst>
                                            <p:cond delay="0"/>
                                          </p:stCondLst>
                                        </p:cTn>
                                        <p:tgtEl>
                                          <p:spTgt spid="166931"/>
                                        </p:tgtEl>
                                        <p:attrNameLst>
                                          <p:attrName>style.visibility</p:attrName>
                                        </p:attrNameLst>
                                      </p:cBhvr>
                                      <p:to>
                                        <p:strVal val="visible"/>
                                      </p:to>
                                    </p:set>
                                    <p:animEffect transition="in" filter="wheel(4)">
                                      <p:cBhvr>
                                        <p:cTn id="43" dur="2000"/>
                                        <p:tgtEl>
                                          <p:spTgt spid="166931"/>
                                        </p:tgtEl>
                                      </p:cBhvr>
                                    </p:animEffect>
                                  </p:childTnLst>
                                </p:cTn>
                              </p:par>
                              <p:par>
                                <p:cTn id="44" presetID="21" presetClass="entr" presetSubtype="4" fill="hold" grpId="0" nodeType="withEffect">
                                  <p:stCondLst>
                                    <p:cond delay="0"/>
                                  </p:stCondLst>
                                  <p:childTnLst>
                                    <p:set>
                                      <p:cBhvr>
                                        <p:cTn id="45" dur="1" fill="hold">
                                          <p:stCondLst>
                                            <p:cond delay="0"/>
                                          </p:stCondLst>
                                        </p:cTn>
                                        <p:tgtEl>
                                          <p:spTgt spid="166932"/>
                                        </p:tgtEl>
                                        <p:attrNameLst>
                                          <p:attrName>style.visibility</p:attrName>
                                        </p:attrNameLst>
                                      </p:cBhvr>
                                      <p:to>
                                        <p:strVal val="visible"/>
                                      </p:to>
                                    </p:set>
                                    <p:animEffect transition="in" filter="wheel(4)">
                                      <p:cBhvr>
                                        <p:cTn id="46" dur="2000"/>
                                        <p:tgtEl>
                                          <p:spTgt spid="166932"/>
                                        </p:tgtEl>
                                      </p:cBhvr>
                                    </p:animEffect>
                                  </p:childTnLst>
                                </p:cTn>
                              </p:par>
                              <p:par>
                                <p:cTn id="47" presetID="21" presetClass="entr" presetSubtype="4" fill="hold" grpId="0" nodeType="withEffect">
                                  <p:stCondLst>
                                    <p:cond delay="0"/>
                                  </p:stCondLst>
                                  <p:childTnLst>
                                    <p:set>
                                      <p:cBhvr>
                                        <p:cTn id="48" dur="1" fill="hold">
                                          <p:stCondLst>
                                            <p:cond delay="0"/>
                                          </p:stCondLst>
                                        </p:cTn>
                                        <p:tgtEl>
                                          <p:spTgt spid="166933"/>
                                        </p:tgtEl>
                                        <p:attrNameLst>
                                          <p:attrName>style.visibility</p:attrName>
                                        </p:attrNameLst>
                                      </p:cBhvr>
                                      <p:to>
                                        <p:strVal val="visible"/>
                                      </p:to>
                                    </p:set>
                                    <p:animEffect transition="in" filter="wheel(4)">
                                      <p:cBhvr>
                                        <p:cTn id="49" dur="2000"/>
                                        <p:tgtEl>
                                          <p:spTgt spid="166933"/>
                                        </p:tgtEl>
                                      </p:cBhvr>
                                    </p:animEffect>
                                  </p:childTnLst>
                                </p:cTn>
                              </p:par>
                              <p:par>
                                <p:cTn id="50" presetID="21" presetClass="entr" presetSubtype="4" fill="hold" grpId="0" nodeType="withEffect">
                                  <p:stCondLst>
                                    <p:cond delay="0"/>
                                  </p:stCondLst>
                                  <p:childTnLst>
                                    <p:set>
                                      <p:cBhvr>
                                        <p:cTn id="51" dur="1" fill="hold">
                                          <p:stCondLst>
                                            <p:cond delay="0"/>
                                          </p:stCondLst>
                                        </p:cTn>
                                        <p:tgtEl>
                                          <p:spTgt spid="166939"/>
                                        </p:tgtEl>
                                        <p:attrNameLst>
                                          <p:attrName>style.visibility</p:attrName>
                                        </p:attrNameLst>
                                      </p:cBhvr>
                                      <p:to>
                                        <p:strVal val="visible"/>
                                      </p:to>
                                    </p:set>
                                    <p:animEffect transition="in" filter="wheel(4)">
                                      <p:cBhvr>
                                        <p:cTn id="52" dur="2000"/>
                                        <p:tgtEl>
                                          <p:spTgt spid="166939"/>
                                        </p:tgtEl>
                                      </p:cBhvr>
                                    </p:animEffect>
                                  </p:childTnLst>
                                </p:cTn>
                              </p:par>
                              <p:par>
                                <p:cTn id="53" presetID="21" presetClass="entr" presetSubtype="4" fill="hold" grpId="0" nodeType="withEffect">
                                  <p:stCondLst>
                                    <p:cond delay="0"/>
                                  </p:stCondLst>
                                  <p:childTnLst>
                                    <p:set>
                                      <p:cBhvr>
                                        <p:cTn id="54" dur="1" fill="hold">
                                          <p:stCondLst>
                                            <p:cond delay="0"/>
                                          </p:stCondLst>
                                        </p:cTn>
                                        <p:tgtEl>
                                          <p:spTgt spid="166940"/>
                                        </p:tgtEl>
                                        <p:attrNameLst>
                                          <p:attrName>style.visibility</p:attrName>
                                        </p:attrNameLst>
                                      </p:cBhvr>
                                      <p:to>
                                        <p:strVal val="visible"/>
                                      </p:to>
                                    </p:set>
                                    <p:animEffect transition="in" filter="wheel(4)">
                                      <p:cBhvr>
                                        <p:cTn id="55" dur="2000"/>
                                        <p:tgtEl>
                                          <p:spTgt spid="166940"/>
                                        </p:tgtEl>
                                      </p:cBhvr>
                                    </p:animEffect>
                                  </p:childTnLst>
                                </p:cTn>
                              </p:par>
                              <p:par>
                                <p:cTn id="56" presetID="21" presetClass="entr" presetSubtype="4" fill="hold" grpId="0" nodeType="withEffect">
                                  <p:stCondLst>
                                    <p:cond delay="0"/>
                                  </p:stCondLst>
                                  <p:childTnLst>
                                    <p:set>
                                      <p:cBhvr>
                                        <p:cTn id="57" dur="1" fill="hold">
                                          <p:stCondLst>
                                            <p:cond delay="0"/>
                                          </p:stCondLst>
                                        </p:cTn>
                                        <p:tgtEl>
                                          <p:spTgt spid="166941"/>
                                        </p:tgtEl>
                                        <p:attrNameLst>
                                          <p:attrName>style.visibility</p:attrName>
                                        </p:attrNameLst>
                                      </p:cBhvr>
                                      <p:to>
                                        <p:strVal val="visible"/>
                                      </p:to>
                                    </p:set>
                                    <p:animEffect transition="in" filter="wheel(4)">
                                      <p:cBhvr>
                                        <p:cTn id="58" dur="2000"/>
                                        <p:tgtEl>
                                          <p:spTgt spid="166941"/>
                                        </p:tgtEl>
                                      </p:cBhvr>
                                    </p:animEffect>
                                  </p:childTnLst>
                                </p:cTn>
                              </p:par>
                              <p:par>
                                <p:cTn id="59" presetID="21" presetClass="entr" presetSubtype="4" fill="hold" grpId="0" nodeType="withEffect">
                                  <p:stCondLst>
                                    <p:cond delay="0"/>
                                  </p:stCondLst>
                                  <p:childTnLst>
                                    <p:set>
                                      <p:cBhvr>
                                        <p:cTn id="60" dur="1" fill="hold">
                                          <p:stCondLst>
                                            <p:cond delay="0"/>
                                          </p:stCondLst>
                                        </p:cTn>
                                        <p:tgtEl>
                                          <p:spTgt spid="166943"/>
                                        </p:tgtEl>
                                        <p:attrNameLst>
                                          <p:attrName>style.visibility</p:attrName>
                                        </p:attrNameLst>
                                      </p:cBhvr>
                                      <p:to>
                                        <p:strVal val="visible"/>
                                      </p:to>
                                    </p:set>
                                    <p:animEffect transition="in" filter="wheel(4)">
                                      <p:cBhvr>
                                        <p:cTn id="61" dur="2000"/>
                                        <p:tgtEl>
                                          <p:spTgt spid="166943"/>
                                        </p:tgtEl>
                                      </p:cBhvr>
                                    </p:animEffect>
                                  </p:childTnLst>
                                </p:cTn>
                              </p:par>
                              <p:par>
                                <p:cTn id="62" presetID="21" presetClass="entr" presetSubtype="4" fill="hold" grpId="0" nodeType="withEffect">
                                  <p:stCondLst>
                                    <p:cond delay="0"/>
                                  </p:stCondLst>
                                  <p:childTnLst>
                                    <p:set>
                                      <p:cBhvr>
                                        <p:cTn id="63" dur="1" fill="hold">
                                          <p:stCondLst>
                                            <p:cond delay="0"/>
                                          </p:stCondLst>
                                        </p:cTn>
                                        <p:tgtEl>
                                          <p:spTgt spid="166948"/>
                                        </p:tgtEl>
                                        <p:attrNameLst>
                                          <p:attrName>style.visibility</p:attrName>
                                        </p:attrNameLst>
                                      </p:cBhvr>
                                      <p:to>
                                        <p:strVal val="visible"/>
                                      </p:to>
                                    </p:set>
                                    <p:animEffect transition="in" filter="wheel(4)">
                                      <p:cBhvr>
                                        <p:cTn id="64" dur="2000"/>
                                        <p:tgtEl>
                                          <p:spTgt spid="166948"/>
                                        </p:tgtEl>
                                      </p:cBhvr>
                                    </p:animEffect>
                                  </p:childTnLst>
                                </p:cTn>
                              </p:par>
                              <p:par>
                                <p:cTn id="65" presetID="21" presetClass="entr" presetSubtype="4" fill="hold" grpId="0" nodeType="withEffect">
                                  <p:stCondLst>
                                    <p:cond delay="0"/>
                                  </p:stCondLst>
                                  <p:childTnLst>
                                    <p:set>
                                      <p:cBhvr>
                                        <p:cTn id="66" dur="1" fill="hold">
                                          <p:stCondLst>
                                            <p:cond delay="0"/>
                                          </p:stCondLst>
                                        </p:cTn>
                                        <p:tgtEl>
                                          <p:spTgt spid="166949"/>
                                        </p:tgtEl>
                                        <p:attrNameLst>
                                          <p:attrName>style.visibility</p:attrName>
                                        </p:attrNameLst>
                                      </p:cBhvr>
                                      <p:to>
                                        <p:strVal val="visible"/>
                                      </p:to>
                                    </p:set>
                                    <p:animEffect transition="in" filter="wheel(4)">
                                      <p:cBhvr>
                                        <p:cTn id="67" dur="2000"/>
                                        <p:tgtEl>
                                          <p:spTgt spid="166949"/>
                                        </p:tgtEl>
                                      </p:cBhvr>
                                    </p:animEffect>
                                  </p:childTnLst>
                                </p:cTn>
                              </p:par>
                              <p:par>
                                <p:cTn id="68" presetID="21" presetClass="entr" presetSubtype="4" fill="hold" grpId="0" nodeType="withEffect">
                                  <p:stCondLst>
                                    <p:cond delay="0"/>
                                  </p:stCondLst>
                                  <p:childTnLst>
                                    <p:set>
                                      <p:cBhvr>
                                        <p:cTn id="69" dur="1" fill="hold">
                                          <p:stCondLst>
                                            <p:cond delay="0"/>
                                          </p:stCondLst>
                                        </p:cTn>
                                        <p:tgtEl>
                                          <p:spTgt spid="166956"/>
                                        </p:tgtEl>
                                        <p:attrNameLst>
                                          <p:attrName>style.visibility</p:attrName>
                                        </p:attrNameLst>
                                      </p:cBhvr>
                                      <p:to>
                                        <p:strVal val="visible"/>
                                      </p:to>
                                    </p:set>
                                    <p:animEffect transition="in" filter="wheel(4)">
                                      <p:cBhvr>
                                        <p:cTn id="70" dur="2000"/>
                                        <p:tgtEl>
                                          <p:spTgt spid="166956"/>
                                        </p:tgtEl>
                                      </p:cBhvr>
                                    </p:animEffect>
                                  </p:childTnLst>
                                </p:cTn>
                              </p:par>
                              <p:par>
                                <p:cTn id="71" presetID="21" presetClass="entr" presetSubtype="4" fill="hold" grpId="0" nodeType="withEffect">
                                  <p:stCondLst>
                                    <p:cond delay="0"/>
                                  </p:stCondLst>
                                  <p:childTnLst>
                                    <p:set>
                                      <p:cBhvr>
                                        <p:cTn id="72" dur="1" fill="hold">
                                          <p:stCondLst>
                                            <p:cond delay="0"/>
                                          </p:stCondLst>
                                        </p:cTn>
                                        <p:tgtEl>
                                          <p:spTgt spid="166957"/>
                                        </p:tgtEl>
                                        <p:attrNameLst>
                                          <p:attrName>style.visibility</p:attrName>
                                        </p:attrNameLst>
                                      </p:cBhvr>
                                      <p:to>
                                        <p:strVal val="visible"/>
                                      </p:to>
                                    </p:set>
                                    <p:animEffect transition="in" filter="wheel(4)">
                                      <p:cBhvr>
                                        <p:cTn id="73" dur="2000"/>
                                        <p:tgtEl>
                                          <p:spTgt spid="166957"/>
                                        </p:tgtEl>
                                      </p:cBhvr>
                                    </p:animEffect>
                                  </p:childTnLst>
                                </p:cTn>
                              </p:par>
                            </p:childTnLst>
                          </p:cTn>
                        </p:par>
                      </p:childTnLst>
                    </p:cTn>
                  </p:par>
                  <p:par>
                    <p:cTn id="74" fill="hold" nodeType="clickPar">
                      <p:stCondLst>
                        <p:cond delay="indefinite"/>
                      </p:stCondLst>
                      <p:childTnLst>
                        <p:par>
                          <p:cTn id="75" fill="hold" nodeType="withGroup">
                            <p:stCondLst>
                              <p:cond delay="0"/>
                            </p:stCondLst>
                            <p:childTnLst>
                              <p:par>
                                <p:cTn id="76" presetID="4" presetClass="entr" presetSubtype="16" fill="hold" grpId="0" nodeType="clickEffect">
                                  <p:stCondLst>
                                    <p:cond delay="0"/>
                                  </p:stCondLst>
                                  <p:childTnLst>
                                    <p:set>
                                      <p:cBhvr>
                                        <p:cTn id="77" dur="1" fill="hold">
                                          <p:stCondLst>
                                            <p:cond delay="0"/>
                                          </p:stCondLst>
                                        </p:cTn>
                                        <p:tgtEl>
                                          <p:spTgt spid="166924"/>
                                        </p:tgtEl>
                                        <p:attrNameLst>
                                          <p:attrName>style.visibility</p:attrName>
                                        </p:attrNameLst>
                                      </p:cBhvr>
                                      <p:to>
                                        <p:strVal val="visible"/>
                                      </p:to>
                                    </p:set>
                                    <p:animEffect transition="in" filter="box(in)">
                                      <p:cBhvr>
                                        <p:cTn id="78" dur="500"/>
                                        <p:tgtEl>
                                          <p:spTgt spid="166924"/>
                                        </p:tgtEl>
                                      </p:cBhvr>
                                    </p:animEffect>
                                  </p:childTnLst>
                                </p:cTn>
                              </p:par>
                            </p:childTnLst>
                          </p:cTn>
                        </p:par>
                      </p:childTnLst>
                    </p:cTn>
                  </p:par>
                  <p:par>
                    <p:cTn id="79" fill="hold" nodeType="clickPar">
                      <p:stCondLst>
                        <p:cond delay="indefinite"/>
                      </p:stCondLst>
                      <p:childTnLst>
                        <p:par>
                          <p:cTn id="80" fill="hold" nodeType="withGroup">
                            <p:stCondLst>
                              <p:cond delay="0"/>
                            </p:stCondLst>
                            <p:childTnLst>
                              <p:par>
                                <p:cTn id="81" presetID="4" presetClass="entr" presetSubtype="16" fill="hold" grpId="0" nodeType="clickEffect">
                                  <p:stCondLst>
                                    <p:cond delay="0"/>
                                  </p:stCondLst>
                                  <p:childTnLst>
                                    <p:set>
                                      <p:cBhvr>
                                        <p:cTn id="82" dur="1" fill="hold">
                                          <p:stCondLst>
                                            <p:cond delay="0"/>
                                          </p:stCondLst>
                                        </p:cTn>
                                        <p:tgtEl>
                                          <p:spTgt spid="166926"/>
                                        </p:tgtEl>
                                        <p:attrNameLst>
                                          <p:attrName>style.visibility</p:attrName>
                                        </p:attrNameLst>
                                      </p:cBhvr>
                                      <p:to>
                                        <p:strVal val="visible"/>
                                      </p:to>
                                    </p:set>
                                    <p:animEffect transition="in" filter="box(in)">
                                      <p:cBhvr>
                                        <p:cTn id="83" dur="500"/>
                                        <p:tgtEl>
                                          <p:spTgt spid="166926"/>
                                        </p:tgtEl>
                                      </p:cBhvr>
                                    </p:animEffect>
                                  </p:childTnLst>
                                </p:cTn>
                              </p:par>
                            </p:childTnLst>
                          </p:cTn>
                        </p:par>
                      </p:childTnLst>
                    </p:cTn>
                  </p:par>
                  <p:par>
                    <p:cTn id="84" fill="hold" nodeType="clickPar">
                      <p:stCondLst>
                        <p:cond delay="indefinite"/>
                      </p:stCondLst>
                      <p:childTnLst>
                        <p:par>
                          <p:cTn id="85" fill="hold" nodeType="withGroup">
                            <p:stCondLst>
                              <p:cond delay="0"/>
                            </p:stCondLst>
                            <p:childTnLst>
                              <p:par>
                                <p:cTn id="86" presetID="4" presetClass="entr" presetSubtype="16" fill="hold" grpId="0" nodeType="clickEffect">
                                  <p:stCondLst>
                                    <p:cond delay="0"/>
                                  </p:stCondLst>
                                  <p:childTnLst>
                                    <p:set>
                                      <p:cBhvr>
                                        <p:cTn id="87" dur="1" fill="hold">
                                          <p:stCondLst>
                                            <p:cond delay="0"/>
                                          </p:stCondLst>
                                        </p:cTn>
                                        <p:tgtEl>
                                          <p:spTgt spid="166937"/>
                                        </p:tgtEl>
                                        <p:attrNameLst>
                                          <p:attrName>style.visibility</p:attrName>
                                        </p:attrNameLst>
                                      </p:cBhvr>
                                      <p:to>
                                        <p:strVal val="visible"/>
                                      </p:to>
                                    </p:set>
                                    <p:animEffect transition="in" filter="box(in)">
                                      <p:cBhvr>
                                        <p:cTn id="88" dur="500"/>
                                        <p:tgtEl>
                                          <p:spTgt spid="166937"/>
                                        </p:tgtEl>
                                      </p:cBhvr>
                                    </p:animEffect>
                                  </p:childTnLst>
                                </p:cTn>
                              </p:par>
                            </p:childTnLst>
                          </p:cTn>
                        </p:par>
                      </p:childTnLst>
                    </p:cTn>
                  </p:par>
                  <p:par>
                    <p:cTn id="89" fill="hold" nodeType="clickPar">
                      <p:stCondLst>
                        <p:cond delay="indefinite"/>
                      </p:stCondLst>
                      <p:childTnLst>
                        <p:par>
                          <p:cTn id="90" fill="hold" nodeType="withGroup">
                            <p:stCondLst>
                              <p:cond delay="0"/>
                            </p:stCondLst>
                            <p:childTnLst>
                              <p:par>
                                <p:cTn id="91" presetID="4" presetClass="entr" presetSubtype="16" fill="hold" grpId="0" nodeType="clickEffect">
                                  <p:stCondLst>
                                    <p:cond delay="0"/>
                                  </p:stCondLst>
                                  <p:childTnLst>
                                    <p:set>
                                      <p:cBhvr>
                                        <p:cTn id="92" dur="1" fill="hold">
                                          <p:stCondLst>
                                            <p:cond delay="0"/>
                                          </p:stCondLst>
                                        </p:cTn>
                                        <p:tgtEl>
                                          <p:spTgt spid="166927"/>
                                        </p:tgtEl>
                                        <p:attrNameLst>
                                          <p:attrName>style.visibility</p:attrName>
                                        </p:attrNameLst>
                                      </p:cBhvr>
                                      <p:to>
                                        <p:strVal val="visible"/>
                                      </p:to>
                                    </p:set>
                                    <p:animEffect transition="in" filter="box(in)">
                                      <p:cBhvr>
                                        <p:cTn id="93" dur="500"/>
                                        <p:tgtEl>
                                          <p:spTgt spid="166927"/>
                                        </p:tgtEl>
                                      </p:cBhvr>
                                    </p:animEffect>
                                  </p:childTnLst>
                                </p:cTn>
                              </p:par>
                            </p:childTnLst>
                          </p:cTn>
                        </p:par>
                      </p:childTnLst>
                    </p:cTn>
                  </p:par>
                  <p:par>
                    <p:cTn id="94" fill="hold" nodeType="clickPar">
                      <p:stCondLst>
                        <p:cond delay="indefinite"/>
                      </p:stCondLst>
                      <p:childTnLst>
                        <p:par>
                          <p:cTn id="95" fill="hold" nodeType="withGroup">
                            <p:stCondLst>
                              <p:cond delay="0"/>
                            </p:stCondLst>
                            <p:childTnLst>
                              <p:par>
                                <p:cTn id="96" presetID="4" presetClass="entr" presetSubtype="16" fill="hold" grpId="0" nodeType="clickEffect">
                                  <p:stCondLst>
                                    <p:cond delay="0"/>
                                  </p:stCondLst>
                                  <p:childTnLst>
                                    <p:set>
                                      <p:cBhvr>
                                        <p:cTn id="97" dur="1" fill="hold">
                                          <p:stCondLst>
                                            <p:cond delay="0"/>
                                          </p:stCondLst>
                                        </p:cTn>
                                        <p:tgtEl>
                                          <p:spTgt spid="166936"/>
                                        </p:tgtEl>
                                        <p:attrNameLst>
                                          <p:attrName>style.visibility</p:attrName>
                                        </p:attrNameLst>
                                      </p:cBhvr>
                                      <p:to>
                                        <p:strVal val="visible"/>
                                      </p:to>
                                    </p:set>
                                    <p:animEffect transition="in" filter="box(in)">
                                      <p:cBhvr>
                                        <p:cTn id="98" dur="500"/>
                                        <p:tgtEl>
                                          <p:spTgt spid="166936"/>
                                        </p:tgtEl>
                                      </p:cBhvr>
                                    </p:animEffect>
                                  </p:childTnLst>
                                </p:cTn>
                              </p:par>
                            </p:childTnLst>
                          </p:cTn>
                        </p:par>
                      </p:childTnLst>
                    </p:cTn>
                  </p:par>
                  <p:par>
                    <p:cTn id="99" fill="hold" nodeType="clickPar">
                      <p:stCondLst>
                        <p:cond delay="indefinite"/>
                      </p:stCondLst>
                      <p:childTnLst>
                        <p:par>
                          <p:cTn id="100" fill="hold" nodeType="withGroup">
                            <p:stCondLst>
                              <p:cond delay="0"/>
                            </p:stCondLst>
                            <p:childTnLst>
                              <p:par>
                                <p:cTn id="101" presetID="4" presetClass="entr" presetSubtype="16" fill="hold" grpId="0" nodeType="clickEffect">
                                  <p:stCondLst>
                                    <p:cond delay="0"/>
                                  </p:stCondLst>
                                  <p:childTnLst>
                                    <p:set>
                                      <p:cBhvr>
                                        <p:cTn id="102" dur="1" fill="hold">
                                          <p:stCondLst>
                                            <p:cond delay="0"/>
                                          </p:stCondLst>
                                        </p:cTn>
                                        <p:tgtEl>
                                          <p:spTgt spid="166954"/>
                                        </p:tgtEl>
                                        <p:attrNameLst>
                                          <p:attrName>style.visibility</p:attrName>
                                        </p:attrNameLst>
                                      </p:cBhvr>
                                      <p:to>
                                        <p:strVal val="visible"/>
                                      </p:to>
                                    </p:set>
                                    <p:animEffect transition="in" filter="box(in)">
                                      <p:cBhvr>
                                        <p:cTn id="103" dur="500"/>
                                        <p:tgtEl>
                                          <p:spTgt spid="166954"/>
                                        </p:tgtEl>
                                      </p:cBhvr>
                                    </p:animEffect>
                                  </p:childTnLst>
                                </p:cTn>
                              </p:par>
                            </p:childTnLst>
                          </p:cTn>
                        </p:par>
                      </p:childTnLst>
                    </p:cTn>
                  </p:par>
                  <p:par>
                    <p:cTn id="104" fill="hold" nodeType="clickPar">
                      <p:stCondLst>
                        <p:cond delay="indefinite"/>
                      </p:stCondLst>
                      <p:childTnLst>
                        <p:par>
                          <p:cTn id="105" fill="hold" nodeType="withGroup">
                            <p:stCondLst>
                              <p:cond delay="0"/>
                            </p:stCondLst>
                            <p:childTnLst>
                              <p:par>
                                <p:cTn id="106" presetID="21" presetClass="entr" presetSubtype="4" fill="hold" grpId="0" nodeType="clickEffect">
                                  <p:stCondLst>
                                    <p:cond delay="0"/>
                                  </p:stCondLst>
                                  <p:childTnLst>
                                    <p:set>
                                      <p:cBhvr>
                                        <p:cTn id="107" dur="1" fill="hold">
                                          <p:stCondLst>
                                            <p:cond delay="0"/>
                                          </p:stCondLst>
                                        </p:cTn>
                                        <p:tgtEl>
                                          <p:spTgt spid="166914"/>
                                        </p:tgtEl>
                                        <p:attrNameLst>
                                          <p:attrName>style.visibility</p:attrName>
                                        </p:attrNameLst>
                                      </p:cBhvr>
                                      <p:to>
                                        <p:strVal val="visible"/>
                                      </p:to>
                                    </p:set>
                                    <p:animEffect transition="in" filter="wheel(4)">
                                      <p:cBhvr>
                                        <p:cTn id="108" dur="2000"/>
                                        <p:tgtEl>
                                          <p:spTgt spid="166914"/>
                                        </p:tgtEl>
                                      </p:cBhvr>
                                    </p:animEffect>
                                  </p:childTnLst>
                                </p:cTn>
                              </p:par>
                            </p:childTnLst>
                          </p:cTn>
                        </p:par>
                      </p:childTnLst>
                    </p:cTn>
                  </p:par>
                  <p:par>
                    <p:cTn id="109" fill="hold" nodeType="clickPar">
                      <p:stCondLst>
                        <p:cond delay="indefinite"/>
                      </p:stCondLst>
                      <p:childTnLst>
                        <p:par>
                          <p:cTn id="110" fill="hold" nodeType="withGroup">
                            <p:stCondLst>
                              <p:cond delay="0"/>
                            </p:stCondLst>
                            <p:childTnLst>
                              <p:par>
                                <p:cTn id="111" presetID="21" presetClass="entr" presetSubtype="4" fill="hold" grpId="0" nodeType="clickEffect">
                                  <p:stCondLst>
                                    <p:cond delay="0"/>
                                  </p:stCondLst>
                                  <p:childTnLst>
                                    <p:set>
                                      <p:cBhvr>
                                        <p:cTn id="112" dur="1" fill="hold">
                                          <p:stCondLst>
                                            <p:cond delay="0"/>
                                          </p:stCondLst>
                                        </p:cTn>
                                        <p:tgtEl>
                                          <p:spTgt spid="166928"/>
                                        </p:tgtEl>
                                        <p:attrNameLst>
                                          <p:attrName>style.visibility</p:attrName>
                                        </p:attrNameLst>
                                      </p:cBhvr>
                                      <p:to>
                                        <p:strVal val="visible"/>
                                      </p:to>
                                    </p:set>
                                    <p:animEffect transition="in" filter="wheel(4)">
                                      <p:cBhvr>
                                        <p:cTn id="113" dur="2000"/>
                                        <p:tgtEl>
                                          <p:spTgt spid="166928"/>
                                        </p:tgtEl>
                                      </p:cBhvr>
                                    </p:animEffect>
                                  </p:childTnLst>
                                </p:cTn>
                              </p:par>
                            </p:childTnLst>
                          </p:cTn>
                        </p:par>
                      </p:childTnLst>
                    </p:cTn>
                  </p:par>
                  <p:par>
                    <p:cTn id="114" fill="hold" nodeType="clickPar">
                      <p:stCondLst>
                        <p:cond delay="indefinite"/>
                      </p:stCondLst>
                      <p:childTnLst>
                        <p:par>
                          <p:cTn id="115" fill="hold" nodeType="withGroup">
                            <p:stCondLst>
                              <p:cond delay="0"/>
                            </p:stCondLst>
                            <p:childTnLst>
                              <p:par>
                                <p:cTn id="116" presetID="4" presetClass="entr" presetSubtype="16" fill="hold" grpId="0" nodeType="clickEffect">
                                  <p:stCondLst>
                                    <p:cond delay="0"/>
                                  </p:stCondLst>
                                  <p:childTnLst>
                                    <p:set>
                                      <p:cBhvr>
                                        <p:cTn id="117" dur="1" fill="hold">
                                          <p:stCondLst>
                                            <p:cond delay="0"/>
                                          </p:stCondLst>
                                        </p:cTn>
                                        <p:tgtEl>
                                          <p:spTgt spid="166935"/>
                                        </p:tgtEl>
                                        <p:attrNameLst>
                                          <p:attrName>style.visibility</p:attrName>
                                        </p:attrNameLst>
                                      </p:cBhvr>
                                      <p:to>
                                        <p:strVal val="visible"/>
                                      </p:to>
                                    </p:set>
                                    <p:animEffect transition="in" filter="box(in)">
                                      <p:cBhvr>
                                        <p:cTn id="118" dur="500"/>
                                        <p:tgtEl>
                                          <p:spTgt spid="166935"/>
                                        </p:tgtEl>
                                      </p:cBhvr>
                                    </p:animEffect>
                                  </p:childTnLst>
                                </p:cTn>
                              </p:par>
                            </p:childTnLst>
                          </p:cTn>
                        </p:par>
                      </p:childTnLst>
                    </p:cTn>
                  </p:par>
                  <p:par>
                    <p:cTn id="119" fill="hold" nodeType="clickPar">
                      <p:stCondLst>
                        <p:cond delay="indefinite"/>
                      </p:stCondLst>
                      <p:childTnLst>
                        <p:par>
                          <p:cTn id="120" fill="hold" nodeType="withGroup">
                            <p:stCondLst>
                              <p:cond delay="0"/>
                            </p:stCondLst>
                            <p:childTnLst>
                              <p:par>
                                <p:cTn id="121" presetID="4" presetClass="entr" presetSubtype="16" fill="hold" grpId="0" nodeType="clickEffect">
                                  <p:stCondLst>
                                    <p:cond delay="0"/>
                                  </p:stCondLst>
                                  <p:childTnLst>
                                    <p:set>
                                      <p:cBhvr>
                                        <p:cTn id="122" dur="1" fill="hold">
                                          <p:stCondLst>
                                            <p:cond delay="0"/>
                                          </p:stCondLst>
                                        </p:cTn>
                                        <p:tgtEl>
                                          <p:spTgt spid="166934"/>
                                        </p:tgtEl>
                                        <p:attrNameLst>
                                          <p:attrName>style.visibility</p:attrName>
                                        </p:attrNameLst>
                                      </p:cBhvr>
                                      <p:to>
                                        <p:strVal val="visible"/>
                                      </p:to>
                                    </p:set>
                                    <p:animEffect transition="in" filter="box(in)">
                                      <p:cBhvr>
                                        <p:cTn id="123" dur="500"/>
                                        <p:tgtEl>
                                          <p:spTgt spid="166934"/>
                                        </p:tgtEl>
                                      </p:cBhvr>
                                    </p:animEffect>
                                  </p:childTnLst>
                                </p:cTn>
                              </p:par>
                            </p:childTnLst>
                          </p:cTn>
                        </p:par>
                      </p:childTnLst>
                    </p:cTn>
                  </p:par>
                  <p:par>
                    <p:cTn id="124" fill="hold" nodeType="clickPar">
                      <p:stCondLst>
                        <p:cond delay="indefinite"/>
                      </p:stCondLst>
                      <p:childTnLst>
                        <p:par>
                          <p:cTn id="125" fill="hold" nodeType="withGroup">
                            <p:stCondLst>
                              <p:cond delay="0"/>
                            </p:stCondLst>
                            <p:childTnLst>
                              <p:par>
                                <p:cTn id="126" presetID="21" presetClass="entr" presetSubtype="4" fill="hold" grpId="0" nodeType="clickEffect">
                                  <p:stCondLst>
                                    <p:cond delay="0"/>
                                  </p:stCondLst>
                                  <p:childTnLst>
                                    <p:set>
                                      <p:cBhvr>
                                        <p:cTn id="127" dur="1" fill="hold">
                                          <p:stCondLst>
                                            <p:cond delay="0"/>
                                          </p:stCondLst>
                                        </p:cTn>
                                        <p:tgtEl>
                                          <p:spTgt spid="166915"/>
                                        </p:tgtEl>
                                        <p:attrNameLst>
                                          <p:attrName>style.visibility</p:attrName>
                                        </p:attrNameLst>
                                      </p:cBhvr>
                                      <p:to>
                                        <p:strVal val="visible"/>
                                      </p:to>
                                    </p:set>
                                    <p:animEffect transition="in" filter="wheel(4)">
                                      <p:cBhvr>
                                        <p:cTn id="128" dur="2000"/>
                                        <p:tgtEl>
                                          <p:spTgt spid="166915"/>
                                        </p:tgtEl>
                                      </p:cBhvr>
                                    </p:animEffect>
                                  </p:childTnLst>
                                </p:cTn>
                              </p:par>
                            </p:childTnLst>
                          </p:cTn>
                        </p:par>
                      </p:childTnLst>
                    </p:cTn>
                  </p:par>
                  <p:par>
                    <p:cTn id="129" fill="hold" nodeType="clickPar">
                      <p:stCondLst>
                        <p:cond delay="indefinite"/>
                      </p:stCondLst>
                      <p:childTnLst>
                        <p:par>
                          <p:cTn id="130" fill="hold" nodeType="withGroup">
                            <p:stCondLst>
                              <p:cond delay="0"/>
                            </p:stCondLst>
                            <p:childTnLst>
                              <p:par>
                                <p:cTn id="131" presetID="4" presetClass="entr" presetSubtype="16" fill="hold" grpId="0" nodeType="clickEffect">
                                  <p:stCondLst>
                                    <p:cond delay="0"/>
                                  </p:stCondLst>
                                  <p:childTnLst>
                                    <p:set>
                                      <p:cBhvr>
                                        <p:cTn id="132" dur="1" fill="hold">
                                          <p:stCondLst>
                                            <p:cond delay="0"/>
                                          </p:stCondLst>
                                        </p:cTn>
                                        <p:tgtEl>
                                          <p:spTgt spid="166950"/>
                                        </p:tgtEl>
                                        <p:attrNameLst>
                                          <p:attrName>style.visibility</p:attrName>
                                        </p:attrNameLst>
                                      </p:cBhvr>
                                      <p:to>
                                        <p:strVal val="visible"/>
                                      </p:to>
                                    </p:set>
                                    <p:animEffect transition="in" filter="box(in)">
                                      <p:cBhvr>
                                        <p:cTn id="133" dur="500"/>
                                        <p:tgtEl>
                                          <p:spTgt spid="166950"/>
                                        </p:tgtEl>
                                      </p:cBhvr>
                                    </p:animEffect>
                                  </p:childTnLst>
                                </p:cTn>
                              </p:par>
                            </p:childTnLst>
                          </p:cTn>
                        </p:par>
                      </p:childTnLst>
                    </p:cTn>
                  </p:par>
                  <p:par>
                    <p:cTn id="134" fill="hold" nodeType="clickPar">
                      <p:stCondLst>
                        <p:cond delay="indefinite"/>
                      </p:stCondLst>
                      <p:childTnLst>
                        <p:par>
                          <p:cTn id="135" fill="hold" nodeType="withGroup">
                            <p:stCondLst>
                              <p:cond delay="0"/>
                            </p:stCondLst>
                            <p:childTnLst>
                              <p:par>
                                <p:cTn id="136" presetID="4" presetClass="entr" presetSubtype="16" fill="hold" grpId="0" nodeType="clickEffect">
                                  <p:stCondLst>
                                    <p:cond delay="0"/>
                                  </p:stCondLst>
                                  <p:childTnLst>
                                    <p:set>
                                      <p:cBhvr>
                                        <p:cTn id="137" dur="1" fill="hold">
                                          <p:stCondLst>
                                            <p:cond delay="0"/>
                                          </p:stCondLst>
                                        </p:cTn>
                                        <p:tgtEl>
                                          <p:spTgt spid="166952"/>
                                        </p:tgtEl>
                                        <p:attrNameLst>
                                          <p:attrName>style.visibility</p:attrName>
                                        </p:attrNameLst>
                                      </p:cBhvr>
                                      <p:to>
                                        <p:strVal val="visible"/>
                                      </p:to>
                                    </p:set>
                                    <p:animEffect transition="in" filter="box(in)">
                                      <p:cBhvr>
                                        <p:cTn id="138" dur="500"/>
                                        <p:tgtEl>
                                          <p:spTgt spid="166952"/>
                                        </p:tgtEl>
                                      </p:cBhvr>
                                    </p:animEffect>
                                  </p:childTnLst>
                                </p:cTn>
                              </p:par>
                            </p:childTnLst>
                          </p:cTn>
                        </p:par>
                      </p:childTnLst>
                    </p:cTn>
                  </p:par>
                  <p:par>
                    <p:cTn id="139" fill="hold" nodeType="clickPar">
                      <p:stCondLst>
                        <p:cond delay="indefinite"/>
                      </p:stCondLst>
                      <p:childTnLst>
                        <p:par>
                          <p:cTn id="140" fill="hold" nodeType="withGroup">
                            <p:stCondLst>
                              <p:cond delay="0"/>
                            </p:stCondLst>
                            <p:childTnLst>
                              <p:par>
                                <p:cTn id="141" presetID="4" presetClass="entr" presetSubtype="16" fill="hold" grpId="0" nodeType="clickEffect">
                                  <p:stCondLst>
                                    <p:cond delay="0"/>
                                  </p:stCondLst>
                                  <p:childTnLst>
                                    <p:set>
                                      <p:cBhvr>
                                        <p:cTn id="142" dur="1" fill="hold">
                                          <p:stCondLst>
                                            <p:cond delay="0"/>
                                          </p:stCondLst>
                                        </p:cTn>
                                        <p:tgtEl>
                                          <p:spTgt spid="166951"/>
                                        </p:tgtEl>
                                        <p:attrNameLst>
                                          <p:attrName>style.visibility</p:attrName>
                                        </p:attrNameLst>
                                      </p:cBhvr>
                                      <p:to>
                                        <p:strVal val="visible"/>
                                      </p:to>
                                    </p:set>
                                    <p:animEffect transition="in" filter="box(in)">
                                      <p:cBhvr>
                                        <p:cTn id="143" dur="500"/>
                                        <p:tgtEl>
                                          <p:spTgt spid="166951"/>
                                        </p:tgtEl>
                                      </p:cBhvr>
                                    </p:animEffect>
                                  </p:childTnLst>
                                </p:cTn>
                              </p:par>
                            </p:childTnLst>
                          </p:cTn>
                        </p:par>
                      </p:childTnLst>
                    </p:cTn>
                  </p:par>
                  <p:par>
                    <p:cTn id="144" fill="hold" nodeType="clickPar">
                      <p:stCondLst>
                        <p:cond delay="indefinite"/>
                      </p:stCondLst>
                      <p:childTnLst>
                        <p:par>
                          <p:cTn id="145" fill="hold" nodeType="withGroup">
                            <p:stCondLst>
                              <p:cond delay="0"/>
                            </p:stCondLst>
                            <p:childTnLst>
                              <p:par>
                                <p:cTn id="146" presetID="5" presetClass="entr" presetSubtype="10" fill="hold" nodeType="clickEffect">
                                  <p:stCondLst>
                                    <p:cond delay="0"/>
                                  </p:stCondLst>
                                  <p:childTnLst>
                                    <p:set>
                                      <p:cBhvr>
                                        <p:cTn id="147" dur="1" fill="hold">
                                          <p:stCondLst>
                                            <p:cond delay="0"/>
                                          </p:stCondLst>
                                        </p:cTn>
                                        <p:tgtEl>
                                          <p:spTgt spid="166953">
                                            <p:txEl>
                                              <p:pRg st="0" end="0"/>
                                            </p:txEl>
                                          </p:spTgt>
                                        </p:tgtEl>
                                        <p:attrNameLst>
                                          <p:attrName>style.visibility</p:attrName>
                                        </p:attrNameLst>
                                      </p:cBhvr>
                                      <p:to>
                                        <p:strVal val="visible"/>
                                      </p:to>
                                    </p:set>
                                    <p:animEffect transition="in" filter="checkerboard(across)">
                                      <p:cBhvr>
                                        <p:cTn id="148" dur="500"/>
                                        <p:tgtEl>
                                          <p:spTgt spid="166953">
                                            <p:txEl>
                                              <p:pRg st="0" end="0"/>
                                            </p:txEl>
                                          </p:spTgt>
                                        </p:tgtEl>
                                      </p:cBhvr>
                                    </p:animEffect>
                                  </p:childTnLst>
                                </p:cTn>
                              </p:par>
                            </p:childTnLst>
                          </p:cTn>
                        </p:par>
                      </p:childTnLst>
                    </p:cTn>
                  </p:par>
                  <p:par>
                    <p:cTn id="149" fill="hold" nodeType="clickPar">
                      <p:stCondLst>
                        <p:cond delay="indefinite"/>
                      </p:stCondLst>
                      <p:childTnLst>
                        <p:par>
                          <p:cTn id="150" fill="hold" nodeType="withGroup">
                            <p:stCondLst>
                              <p:cond delay="0"/>
                            </p:stCondLst>
                            <p:childTnLst>
                              <p:par>
                                <p:cTn id="151" presetID="4" presetClass="entr" presetSubtype="16" fill="hold" grpId="0" nodeType="clickEffect">
                                  <p:stCondLst>
                                    <p:cond delay="0"/>
                                  </p:stCondLst>
                                  <p:childTnLst>
                                    <p:set>
                                      <p:cBhvr>
                                        <p:cTn id="152" dur="1" fill="hold">
                                          <p:stCondLst>
                                            <p:cond delay="0"/>
                                          </p:stCondLst>
                                        </p:cTn>
                                        <p:tgtEl>
                                          <p:spTgt spid="166938"/>
                                        </p:tgtEl>
                                        <p:attrNameLst>
                                          <p:attrName>style.visibility</p:attrName>
                                        </p:attrNameLst>
                                      </p:cBhvr>
                                      <p:to>
                                        <p:strVal val="visible"/>
                                      </p:to>
                                    </p:set>
                                    <p:animEffect transition="in" filter="box(in)">
                                      <p:cBhvr>
                                        <p:cTn id="153" dur="500"/>
                                        <p:tgtEl>
                                          <p:spTgt spid="166938"/>
                                        </p:tgtEl>
                                      </p:cBhvr>
                                    </p:animEffect>
                                  </p:childTnLst>
                                </p:cTn>
                              </p:par>
                            </p:childTnLst>
                          </p:cTn>
                        </p:par>
                      </p:childTnLst>
                    </p:cTn>
                  </p:par>
                  <p:par>
                    <p:cTn id="154" fill="hold" nodeType="clickPar">
                      <p:stCondLst>
                        <p:cond delay="indefinite"/>
                      </p:stCondLst>
                      <p:childTnLst>
                        <p:par>
                          <p:cTn id="155" fill="hold" nodeType="withGroup">
                            <p:stCondLst>
                              <p:cond delay="0"/>
                            </p:stCondLst>
                            <p:childTnLst>
                              <p:par>
                                <p:cTn id="156" presetID="4" presetClass="entr" presetSubtype="16" fill="hold" grpId="0" nodeType="clickEffect">
                                  <p:stCondLst>
                                    <p:cond delay="0"/>
                                  </p:stCondLst>
                                  <p:childTnLst>
                                    <p:set>
                                      <p:cBhvr>
                                        <p:cTn id="157" dur="1" fill="hold">
                                          <p:stCondLst>
                                            <p:cond delay="0"/>
                                          </p:stCondLst>
                                        </p:cTn>
                                        <p:tgtEl>
                                          <p:spTgt spid="166947"/>
                                        </p:tgtEl>
                                        <p:attrNameLst>
                                          <p:attrName>style.visibility</p:attrName>
                                        </p:attrNameLst>
                                      </p:cBhvr>
                                      <p:to>
                                        <p:strVal val="visible"/>
                                      </p:to>
                                    </p:set>
                                    <p:animEffect transition="in" filter="box(in)">
                                      <p:cBhvr>
                                        <p:cTn id="158" dur="500"/>
                                        <p:tgtEl>
                                          <p:spTgt spid="166947"/>
                                        </p:tgtEl>
                                      </p:cBhvr>
                                    </p:animEffect>
                                  </p:childTnLst>
                                </p:cTn>
                              </p:par>
                            </p:childTnLst>
                          </p:cTn>
                        </p:par>
                      </p:childTnLst>
                    </p:cTn>
                  </p:par>
                  <p:par>
                    <p:cTn id="159" fill="hold" nodeType="clickPar">
                      <p:stCondLst>
                        <p:cond delay="indefinite"/>
                      </p:stCondLst>
                      <p:childTnLst>
                        <p:par>
                          <p:cTn id="160" fill="hold" nodeType="withGroup">
                            <p:stCondLst>
                              <p:cond delay="0"/>
                            </p:stCondLst>
                            <p:childTnLst>
                              <p:par>
                                <p:cTn id="161" presetID="21" presetClass="entr" presetSubtype="4" fill="hold" grpId="0" nodeType="clickEffect">
                                  <p:stCondLst>
                                    <p:cond delay="0"/>
                                  </p:stCondLst>
                                  <p:childTnLst>
                                    <p:set>
                                      <p:cBhvr>
                                        <p:cTn id="162" dur="1" fill="hold">
                                          <p:stCondLst>
                                            <p:cond delay="0"/>
                                          </p:stCondLst>
                                        </p:cTn>
                                        <p:tgtEl>
                                          <p:spTgt spid="166916"/>
                                        </p:tgtEl>
                                        <p:attrNameLst>
                                          <p:attrName>style.visibility</p:attrName>
                                        </p:attrNameLst>
                                      </p:cBhvr>
                                      <p:to>
                                        <p:strVal val="visible"/>
                                      </p:to>
                                    </p:set>
                                    <p:animEffect transition="in" filter="wheel(4)">
                                      <p:cBhvr>
                                        <p:cTn id="163" dur="2000"/>
                                        <p:tgtEl>
                                          <p:spTgt spid="166916"/>
                                        </p:tgtEl>
                                      </p:cBhvr>
                                    </p:animEffect>
                                  </p:childTnLst>
                                </p:cTn>
                              </p:par>
                            </p:childTnLst>
                          </p:cTn>
                        </p:par>
                      </p:childTnLst>
                    </p:cTn>
                  </p:par>
                  <p:par>
                    <p:cTn id="164" fill="hold" nodeType="clickPar">
                      <p:stCondLst>
                        <p:cond delay="indefinite"/>
                      </p:stCondLst>
                      <p:childTnLst>
                        <p:par>
                          <p:cTn id="165" fill="hold" nodeType="withGroup">
                            <p:stCondLst>
                              <p:cond delay="0"/>
                            </p:stCondLst>
                            <p:childTnLst>
                              <p:par>
                                <p:cTn id="166" presetID="4" presetClass="entr" presetSubtype="16" fill="hold" grpId="0" nodeType="clickEffect">
                                  <p:stCondLst>
                                    <p:cond delay="0"/>
                                  </p:stCondLst>
                                  <p:childTnLst>
                                    <p:set>
                                      <p:cBhvr>
                                        <p:cTn id="167" dur="1" fill="hold">
                                          <p:stCondLst>
                                            <p:cond delay="0"/>
                                          </p:stCondLst>
                                        </p:cTn>
                                        <p:tgtEl>
                                          <p:spTgt spid="166929"/>
                                        </p:tgtEl>
                                        <p:attrNameLst>
                                          <p:attrName>style.visibility</p:attrName>
                                        </p:attrNameLst>
                                      </p:cBhvr>
                                      <p:to>
                                        <p:strVal val="visible"/>
                                      </p:to>
                                    </p:set>
                                    <p:animEffect transition="in" filter="box(in)">
                                      <p:cBhvr>
                                        <p:cTn id="168" dur="500"/>
                                        <p:tgtEl>
                                          <p:spTgt spid="166929"/>
                                        </p:tgtEl>
                                      </p:cBhvr>
                                    </p:animEffect>
                                  </p:childTnLst>
                                </p:cTn>
                              </p:par>
                            </p:childTnLst>
                          </p:cTn>
                        </p:par>
                      </p:childTnLst>
                    </p:cTn>
                  </p:par>
                  <p:par>
                    <p:cTn id="169" fill="hold" nodeType="clickPar">
                      <p:stCondLst>
                        <p:cond delay="indefinite"/>
                      </p:stCondLst>
                      <p:childTnLst>
                        <p:par>
                          <p:cTn id="170" fill="hold" nodeType="withGroup">
                            <p:stCondLst>
                              <p:cond delay="0"/>
                            </p:stCondLst>
                            <p:childTnLst>
                              <p:par>
                                <p:cTn id="171" presetID="4" presetClass="entr" presetSubtype="16" fill="hold" grpId="0" nodeType="clickEffect">
                                  <p:stCondLst>
                                    <p:cond delay="0"/>
                                  </p:stCondLst>
                                  <p:childTnLst>
                                    <p:set>
                                      <p:cBhvr>
                                        <p:cTn id="172" dur="1" fill="hold">
                                          <p:stCondLst>
                                            <p:cond delay="0"/>
                                          </p:stCondLst>
                                        </p:cTn>
                                        <p:tgtEl>
                                          <p:spTgt spid="166944"/>
                                        </p:tgtEl>
                                        <p:attrNameLst>
                                          <p:attrName>style.visibility</p:attrName>
                                        </p:attrNameLst>
                                      </p:cBhvr>
                                      <p:to>
                                        <p:strVal val="visible"/>
                                      </p:to>
                                    </p:set>
                                    <p:animEffect transition="in" filter="box(in)">
                                      <p:cBhvr>
                                        <p:cTn id="173" dur="500"/>
                                        <p:tgtEl>
                                          <p:spTgt spid="166944"/>
                                        </p:tgtEl>
                                      </p:cBhvr>
                                    </p:animEffect>
                                  </p:childTnLst>
                                </p:cTn>
                              </p:par>
                            </p:childTnLst>
                          </p:cTn>
                        </p:par>
                      </p:childTnLst>
                    </p:cTn>
                  </p:par>
                  <p:par>
                    <p:cTn id="174" fill="hold" nodeType="clickPar">
                      <p:stCondLst>
                        <p:cond delay="indefinite"/>
                      </p:stCondLst>
                      <p:childTnLst>
                        <p:par>
                          <p:cTn id="175" fill="hold" nodeType="withGroup">
                            <p:stCondLst>
                              <p:cond delay="0"/>
                            </p:stCondLst>
                            <p:childTnLst>
                              <p:par>
                                <p:cTn id="176" presetID="4" presetClass="entr" presetSubtype="16" fill="hold" nodeType="clickEffect">
                                  <p:stCondLst>
                                    <p:cond delay="0"/>
                                  </p:stCondLst>
                                  <p:childTnLst>
                                    <p:set>
                                      <p:cBhvr>
                                        <p:cTn id="177" dur="1" fill="hold">
                                          <p:stCondLst>
                                            <p:cond delay="0"/>
                                          </p:stCondLst>
                                        </p:cTn>
                                        <p:tgtEl>
                                          <p:spTgt spid="166993">
                                            <p:txEl>
                                              <p:pRg st="0" end="0"/>
                                            </p:txEl>
                                          </p:spTgt>
                                        </p:tgtEl>
                                        <p:attrNameLst>
                                          <p:attrName>style.visibility</p:attrName>
                                        </p:attrNameLst>
                                      </p:cBhvr>
                                      <p:to>
                                        <p:strVal val="visible"/>
                                      </p:to>
                                    </p:set>
                                    <p:animEffect transition="in" filter="box(in)">
                                      <p:cBhvr>
                                        <p:cTn id="178" dur="500"/>
                                        <p:tgtEl>
                                          <p:spTgt spid="166993">
                                            <p:txEl>
                                              <p:pRg st="0" end="0"/>
                                            </p:txEl>
                                          </p:spTgt>
                                        </p:tgtEl>
                                      </p:cBhvr>
                                    </p:animEffect>
                                  </p:childTnLst>
                                </p:cTn>
                              </p:par>
                            </p:childTnLst>
                          </p:cTn>
                        </p:par>
                      </p:childTnLst>
                    </p:cTn>
                  </p:par>
                  <p:par>
                    <p:cTn id="179" fill="hold" nodeType="clickPar">
                      <p:stCondLst>
                        <p:cond delay="indefinite"/>
                      </p:stCondLst>
                      <p:childTnLst>
                        <p:par>
                          <p:cTn id="180" fill="hold" nodeType="withGroup">
                            <p:stCondLst>
                              <p:cond delay="0"/>
                            </p:stCondLst>
                            <p:childTnLst>
                              <p:par>
                                <p:cTn id="181" presetID="4" presetClass="entr" presetSubtype="16" fill="hold" grpId="0" nodeType="clickEffect">
                                  <p:stCondLst>
                                    <p:cond delay="0"/>
                                  </p:stCondLst>
                                  <p:childTnLst>
                                    <p:set>
                                      <p:cBhvr>
                                        <p:cTn id="182" dur="1" fill="hold">
                                          <p:stCondLst>
                                            <p:cond delay="0"/>
                                          </p:stCondLst>
                                        </p:cTn>
                                        <p:tgtEl>
                                          <p:spTgt spid="166946"/>
                                        </p:tgtEl>
                                        <p:attrNameLst>
                                          <p:attrName>style.visibility</p:attrName>
                                        </p:attrNameLst>
                                      </p:cBhvr>
                                      <p:to>
                                        <p:strVal val="visible"/>
                                      </p:to>
                                    </p:set>
                                    <p:animEffect transition="in" filter="box(in)">
                                      <p:cBhvr>
                                        <p:cTn id="183" dur="500"/>
                                        <p:tgtEl>
                                          <p:spTgt spid="166946"/>
                                        </p:tgtEl>
                                      </p:cBhvr>
                                    </p:animEffect>
                                  </p:childTnLst>
                                </p:cTn>
                              </p:par>
                            </p:childTnLst>
                          </p:cTn>
                        </p:par>
                      </p:childTnLst>
                    </p:cTn>
                  </p:par>
                  <p:par>
                    <p:cTn id="184" fill="hold" nodeType="clickPar">
                      <p:stCondLst>
                        <p:cond delay="indefinite"/>
                      </p:stCondLst>
                      <p:childTnLst>
                        <p:par>
                          <p:cTn id="185" fill="hold" nodeType="withGroup">
                            <p:stCondLst>
                              <p:cond delay="0"/>
                            </p:stCondLst>
                            <p:childTnLst>
                              <p:par>
                                <p:cTn id="186" presetID="4" presetClass="entr" presetSubtype="16" fill="hold" grpId="0" nodeType="clickEffect">
                                  <p:stCondLst>
                                    <p:cond delay="0"/>
                                  </p:stCondLst>
                                  <p:childTnLst>
                                    <p:set>
                                      <p:cBhvr>
                                        <p:cTn id="187" dur="1" fill="hold">
                                          <p:stCondLst>
                                            <p:cond delay="0"/>
                                          </p:stCondLst>
                                        </p:cTn>
                                        <p:tgtEl>
                                          <p:spTgt spid="166923"/>
                                        </p:tgtEl>
                                        <p:attrNameLst>
                                          <p:attrName>style.visibility</p:attrName>
                                        </p:attrNameLst>
                                      </p:cBhvr>
                                      <p:to>
                                        <p:strVal val="visible"/>
                                      </p:to>
                                    </p:set>
                                    <p:animEffect transition="in" filter="box(in)">
                                      <p:cBhvr>
                                        <p:cTn id="188" dur="500"/>
                                        <p:tgtEl>
                                          <p:spTgt spid="166923"/>
                                        </p:tgtEl>
                                      </p:cBhvr>
                                    </p:animEffect>
                                  </p:childTnLst>
                                </p:cTn>
                              </p:par>
                            </p:childTnLst>
                          </p:cTn>
                        </p:par>
                      </p:childTnLst>
                    </p:cTn>
                  </p:par>
                  <p:par>
                    <p:cTn id="189" fill="hold" nodeType="clickPar">
                      <p:stCondLst>
                        <p:cond delay="indefinite"/>
                      </p:stCondLst>
                      <p:childTnLst>
                        <p:par>
                          <p:cTn id="190" fill="hold" nodeType="withGroup">
                            <p:stCondLst>
                              <p:cond delay="0"/>
                            </p:stCondLst>
                            <p:childTnLst>
                              <p:par>
                                <p:cTn id="191" presetID="5" presetClass="entr" presetSubtype="10" fill="hold" nodeType="clickEffect">
                                  <p:stCondLst>
                                    <p:cond delay="0"/>
                                  </p:stCondLst>
                                  <p:childTnLst>
                                    <p:set>
                                      <p:cBhvr>
                                        <p:cTn id="192" dur="1" fill="hold">
                                          <p:stCondLst>
                                            <p:cond delay="0"/>
                                          </p:stCondLst>
                                        </p:cTn>
                                        <p:tgtEl>
                                          <p:spTgt spid="166994">
                                            <p:txEl>
                                              <p:pRg st="0" end="0"/>
                                            </p:txEl>
                                          </p:spTgt>
                                        </p:tgtEl>
                                        <p:attrNameLst>
                                          <p:attrName>style.visibility</p:attrName>
                                        </p:attrNameLst>
                                      </p:cBhvr>
                                      <p:to>
                                        <p:strVal val="visible"/>
                                      </p:to>
                                    </p:set>
                                    <p:animEffect transition="in" filter="checkerboard(across)">
                                      <p:cBhvr>
                                        <p:cTn id="193" dur="500"/>
                                        <p:tgtEl>
                                          <p:spTgt spid="166994">
                                            <p:txEl>
                                              <p:pRg st="0" end="0"/>
                                            </p:txEl>
                                          </p:spTgt>
                                        </p:tgtEl>
                                      </p:cBhvr>
                                    </p:animEffect>
                                  </p:childTnLst>
                                </p:cTn>
                              </p:par>
                            </p:childTnLst>
                          </p:cTn>
                        </p:par>
                      </p:childTnLst>
                    </p:cTn>
                  </p:par>
                  <p:par>
                    <p:cTn id="194" fill="hold" nodeType="clickPar">
                      <p:stCondLst>
                        <p:cond delay="indefinite"/>
                      </p:stCondLst>
                      <p:childTnLst>
                        <p:par>
                          <p:cTn id="195" fill="hold" nodeType="withGroup">
                            <p:stCondLst>
                              <p:cond delay="0"/>
                            </p:stCondLst>
                            <p:childTnLst>
                              <p:par>
                                <p:cTn id="196" presetID="21" presetClass="entr" presetSubtype="4" fill="hold" grpId="0" nodeType="clickEffect">
                                  <p:stCondLst>
                                    <p:cond delay="0"/>
                                  </p:stCondLst>
                                  <p:childTnLst>
                                    <p:set>
                                      <p:cBhvr>
                                        <p:cTn id="197" dur="1" fill="hold">
                                          <p:stCondLst>
                                            <p:cond delay="0"/>
                                          </p:stCondLst>
                                        </p:cTn>
                                        <p:tgtEl>
                                          <p:spTgt spid="166917"/>
                                        </p:tgtEl>
                                        <p:attrNameLst>
                                          <p:attrName>style.visibility</p:attrName>
                                        </p:attrNameLst>
                                      </p:cBhvr>
                                      <p:to>
                                        <p:strVal val="visible"/>
                                      </p:to>
                                    </p:set>
                                    <p:animEffect transition="in" filter="wheel(4)">
                                      <p:cBhvr>
                                        <p:cTn id="198" dur="2000"/>
                                        <p:tgtEl>
                                          <p:spTgt spid="166917"/>
                                        </p:tgtEl>
                                      </p:cBhvr>
                                    </p:animEffect>
                                  </p:childTnLst>
                                </p:cTn>
                              </p:par>
                            </p:childTnLst>
                          </p:cTn>
                        </p:par>
                      </p:childTnLst>
                    </p:cTn>
                  </p:par>
                  <p:par>
                    <p:cTn id="199" fill="hold" nodeType="clickPar">
                      <p:stCondLst>
                        <p:cond delay="indefinite"/>
                      </p:stCondLst>
                      <p:childTnLst>
                        <p:par>
                          <p:cTn id="200" fill="hold" nodeType="withGroup">
                            <p:stCondLst>
                              <p:cond delay="0"/>
                            </p:stCondLst>
                            <p:childTnLst>
                              <p:par>
                                <p:cTn id="201" presetID="4" presetClass="entr" presetSubtype="16" fill="hold" grpId="0" nodeType="clickEffect">
                                  <p:stCondLst>
                                    <p:cond delay="0"/>
                                  </p:stCondLst>
                                  <p:childTnLst>
                                    <p:set>
                                      <p:cBhvr>
                                        <p:cTn id="202" dur="1" fill="hold">
                                          <p:stCondLst>
                                            <p:cond delay="0"/>
                                          </p:stCondLst>
                                        </p:cTn>
                                        <p:tgtEl>
                                          <p:spTgt spid="166945"/>
                                        </p:tgtEl>
                                        <p:attrNameLst>
                                          <p:attrName>style.visibility</p:attrName>
                                        </p:attrNameLst>
                                      </p:cBhvr>
                                      <p:to>
                                        <p:strVal val="visible"/>
                                      </p:to>
                                    </p:set>
                                    <p:animEffect transition="in" filter="box(in)">
                                      <p:cBhvr>
                                        <p:cTn id="203" dur="500"/>
                                        <p:tgtEl>
                                          <p:spTgt spid="166945"/>
                                        </p:tgtEl>
                                      </p:cBhvr>
                                    </p:animEffect>
                                  </p:childTnLst>
                                </p:cTn>
                              </p:par>
                            </p:childTnLst>
                          </p:cTn>
                        </p:par>
                      </p:childTnLst>
                    </p:cTn>
                  </p:par>
                  <p:par>
                    <p:cTn id="204" fill="hold" nodeType="clickPar">
                      <p:stCondLst>
                        <p:cond delay="indefinite"/>
                      </p:stCondLst>
                      <p:childTnLst>
                        <p:par>
                          <p:cTn id="205" fill="hold" nodeType="withGroup">
                            <p:stCondLst>
                              <p:cond delay="0"/>
                            </p:stCondLst>
                            <p:childTnLst>
                              <p:par>
                                <p:cTn id="206" presetID="21" presetClass="entr" presetSubtype="4" fill="hold" grpId="0" nodeType="clickEffect">
                                  <p:stCondLst>
                                    <p:cond delay="0"/>
                                  </p:stCondLst>
                                  <p:childTnLst>
                                    <p:set>
                                      <p:cBhvr>
                                        <p:cTn id="207" dur="1" fill="hold">
                                          <p:stCondLst>
                                            <p:cond delay="0"/>
                                          </p:stCondLst>
                                        </p:cTn>
                                        <p:tgtEl>
                                          <p:spTgt spid="166918"/>
                                        </p:tgtEl>
                                        <p:attrNameLst>
                                          <p:attrName>style.visibility</p:attrName>
                                        </p:attrNameLst>
                                      </p:cBhvr>
                                      <p:to>
                                        <p:strVal val="visible"/>
                                      </p:to>
                                    </p:set>
                                    <p:animEffect transition="in" filter="wheel(4)">
                                      <p:cBhvr>
                                        <p:cTn id="208" dur="2000"/>
                                        <p:tgtEl>
                                          <p:spTgt spid="166918"/>
                                        </p:tgtEl>
                                      </p:cBhvr>
                                    </p:animEffect>
                                  </p:childTnLst>
                                </p:cTn>
                              </p:par>
                            </p:childTnLst>
                          </p:cTn>
                        </p:par>
                      </p:childTnLst>
                    </p:cTn>
                  </p:par>
                  <p:par>
                    <p:cTn id="209" fill="hold" nodeType="clickPar">
                      <p:stCondLst>
                        <p:cond delay="indefinite"/>
                      </p:stCondLst>
                      <p:childTnLst>
                        <p:par>
                          <p:cTn id="210" fill="hold" nodeType="withGroup">
                            <p:stCondLst>
                              <p:cond delay="0"/>
                            </p:stCondLst>
                            <p:childTnLst>
                              <p:par>
                                <p:cTn id="211" presetID="22" presetClass="entr" presetSubtype="4" fill="hold" nodeType="clickEffect">
                                  <p:stCondLst>
                                    <p:cond delay="0"/>
                                  </p:stCondLst>
                                  <p:childTnLst>
                                    <p:set>
                                      <p:cBhvr>
                                        <p:cTn id="212" dur="1" fill="hold">
                                          <p:stCondLst>
                                            <p:cond delay="0"/>
                                          </p:stCondLst>
                                        </p:cTn>
                                        <p:tgtEl>
                                          <p:spTgt spid="166978"/>
                                        </p:tgtEl>
                                        <p:attrNameLst>
                                          <p:attrName>style.visibility</p:attrName>
                                        </p:attrNameLst>
                                      </p:cBhvr>
                                      <p:to>
                                        <p:strVal val="visible"/>
                                      </p:to>
                                    </p:set>
                                    <p:animEffect transition="in" filter="wipe(down)">
                                      <p:cBhvr>
                                        <p:cTn id="213" dur="2000"/>
                                        <p:tgtEl>
                                          <p:spTgt spid="166978"/>
                                        </p:tgtEl>
                                      </p:cBhvr>
                                    </p:animEffect>
                                  </p:childTnLst>
                                </p:cTn>
                              </p:par>
                            </p:childTnLst>
                          </p:cTn>
                        </p:par>
                      </p:childTnLst>
                    </p:cTn>
                  </p:par>
                  <p:par>
                    <p:cTn id="214" fill="hold" nodeType="clickPar">
                      <p:stCondLst>
                        <p:cond delay="indefinite"/>
                      </p:stCondLst>
                      <p:childTnLst>
                        <p:par>
                          <p:cTn id="215" fill="hold" nodeType="withGroup">
                            <p:stCondLst>
                              <p:cond delay="0"/>
                            </p:stCondLst>
                            <p:childTnLst>
                              <p:par>
                                <p:cTn id="216" presetID="2" presetClass="entr" presetSubtype="4" fill="hold" nodeType="clickEffect">
                                  <p:stCondLst>
                                    <p:cond delay="0"/>
                                  </p:stCondLst>
                                  <p:childTnLst>
                                    <p:set>
                                      <p:cBhvr>
                                        <p:cTn id="217" dur="1" fill="hold">
                                          <p:stCondLst>
                                            <p:cond delay="0"/>
                                          </p:stCondLst>
                                        </p:cTn>
                                        <p:tgtEl>
                                          <p:spTgt spid="166998"/>
                                        </p:tgtEl>
                                        <p:attrNameLst>
                                          <p:attrName>style.visibility</p:attrName>
                                        </p:attrNameLst>
                                      </p:cBhvr>
                                      <p:to>
                                        <p:strVal val="visible"/>
                                      </p:to>
                                    </p:set>
                                    <p:anim calcmode="lin" valueType="num">
                                      <p:cBhvr additive="base">
                                        <p:cTn id="218" dur="500" fill="hold"/>
                                        <p:tgtEl>
                                          <p:spTgt spid="166998"/>
                                        </p:tgtEl>
                                        <p:attrNameLst>
                                          <p:attrName>ppt_x</p:attrName>
                                        </p:attrNameLst>
                                      </p:cBhvr>
                                      <p:tavLst>
                                        <p:tav tm="0">
                                          <p:val>
                                            <p:strVal val="#ppt_x"/>
                                          </p:val>
                                        </p:tav>
                                        <p:tav tm="100000">
                                          <p:val>
                                            <p:strVal val="#ppt_x"/>
                                          </p:val>
                                        </p:tav>
                                      </p:tavLst>
                                    </p:anim>
                                    <p:anim calcmode="lin" valueType="num">
                                      <p:cBhvr additive="base">
                                        <p:cTn id="219" dur="500" fill="hold"/>
                                        <p:tgtEl>
                                          <p:spTgt spid="16699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6914" grpId="0"/>
      <p:bldP spid="166915" grpId="0"/>
      <p:bldP spid="166916" grpId="0"/>
      <p:bldP spid="166917" grpId="0"/>
      <p:bldP spid="166918" grpId="0"/>
      <p:bldP spid="166919" grpId="0" animBg="1"/>
      <p:bldP spid="166920" grpId="0" animBg="1"/>
      <p:bldP spid="166921" grpId="0" animBg="1"/>
      <p:bldP spid="166922" grpId="0" animBg="1"/>
      <p:bldP spid="166923" grpId="0" animBg="1"/>
      <p:bldP spid="166924" grpId="0" animBg="1"/>
      <p:bldP spid="166925" grpId="0" animBg="1"/>
      <p:bldP spid="166926" grpId="0" animBg="1"/>
      <p:bldP spid="166927" grpId="0" animBg="1"/>
      <p:bldP spid="166928" grpId="0" animBg="1"/>
      <p:bldP spid="166929" grpId="0" animBg="1"/>
      <p:bldP spid="166930" grpId="0"/>
      <p:bldP spid="166931" grpId="0"/>
      <p:bldP spid="166932" grpId="0" animBg="1"/>
      <p:bldP spid="166933" grpId="0"/>
      <p:bldP spid="166934" grpId="0"/>
      <p:bldP spid="166935" grpId="0"/>
      <p:bldP spid="166936" grpId="0"/>
      <p:bldP spid="166937" grpId="0"/>
      <p:bldP spid="166938" grpId="0"/>
      <p:bldP spid="166939" grpId="0" animBg="1"/>
      <p:bldP spid="166940" grpId="0"/>
      <p:bldP spid="166941" grpId="0"/>
      <p:bldP spid="166943" grpId="0"/>
      <p:bldP spid="166944" grpId="0" animBg="1"/>
      <p:bldP spid="166945" grpId="0" animBg="1"/>
      <p:bldP spid="166946" grpId="0"/>
      <p:bldP spid="166947" grpId="0" animBg="1"/>
      <p:bldP spid="166948" grpId="0"/>
      <p:bldP spid="166949" grpId="0"/>
      <p:bldP spid="166950" grpId="0" animBg="1"/>
      <p:bldP spid="166951" grpId="0" animBg="1"/>
      <p:bldP spid="166952" grpId="0"/>
      <p:bldP spid="166954" grpId="0"/>
      <p:bldP spid="166956" grpId="0" animBg="1"/>
      <p:bldP spid="166957" grpId="0" animBg="1"/>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938" name="Text Box 2"/>
          <p:cNvSpPr txBox="1">
            <a:spLocks noChangeArrowheads="1"/>
          </p:cNvSpPr>
          <p:nvPr/>
        </p:nvSpPr>
        <p:spPr bwMode="auto">
          <a:xfrm>
            <a:off x="814388" y="157163"/>
            <a:ext cx="7948612" cy="1122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lnSpc>
                <a:spcPct val="130000"/>
              </a:lnSpc>
            </a:pPr>
            <a:r>
              <a:rPr lang="en-US">
                <a:solidFill>
                  <a:srgbClr val="000000"/>
                </a:solidFill>
                <a:latin typeface="Times New Roman" pitchFamily="18" charset="0"/>
                <a:cs typeface="Times New Roman" pitchFamily="18" charset="0"/>
              </a:rPr>
              <a:t>                                       </a:t>
            </a:r>
            <a:endParaRPr lang="en-US" sz="2800" b="1">
              <a:solidFill>
                <a:srgbClr val="000000"/>
              </a:solidFill>
              <a:latin typeface=".VnTime" pitchFamily="34" charset="0"/>
              <a:cs typeface="Times New Roman" pitchFamily="18" charset="0"/>
            </a:endParaRPr>
          </a:p>
          <a:p>
            <a:pPr algn="l">
              <a:lnSpc>
                <a:spcPct val="130000"/>
              </a:lnSpc>
            </a:pPr>
            <a:r>
              <a:rPr lang="en-US" b="1">
                <a:solidFill>
                  <a:srgbClr val="000000"/>
                </a:solidFill>
                <a:latin typeface="Times New Roman" pitchFamily="18" charset="0"/>
                <a:cs typeface="Times New Roman" pitchFamily="18" charset="0"/>
              </a:rPr>
              <a:t> </a:t>
            </a:r>
            <a:r>
              <a:rPr lang="en-US" sz="2800" b="1">
                <a:solidFill>
                  <a:srgbClr val="CC3300"/>
                </a:solidFill>
              </a:rPr>
              <a:t>ĐẶC TRƯNG HÌNH HỌC CỦA MẶT CẮT</a:t>
            </a:r>
          </a:p>
        </p:txBody>
      </p:sp>
      <p:grpSp>
        <p:nvGrpSpPr>
          <p:cNvPr id="167939" name="Group 3"/>
          <p:cNvGrpSpPr>
            <a:grpSpLocks/>
          </p:cNvGrpSpPr>
          <p:nvPr/>
        </p:nvGrpSpPr>
        <p:grpSpPr bwMode="auto">
          <a:xfrm>
            <a:off x="3505200" y="1752600"/>
            <a:ext cx="4637088" cy="1773238"/>
            <a:chOff x="2208" y="1098"/>
            <a:chExt cx="2921" cy="1117"/>
          </a:xfrm>
        </p:grpSpPr>
        <p:sp>
          <p:nvSpPr>
            <p:cNvPr id="167940" name="Arc 4"/>
            <p:cNvSpPr>
              <a:spLocks/>
            </p:cNvSpPr>
            <p:nvPr/>
          </p:nvSpPr>
          <p:spPr bwMode="auto">
            <a:xfrm>
              <a:off x="2208" y="1494"/>
              <a:ext cx="1640" cy="721"/>
            </a:xfrm>
            <a:custGeom>
              <a:avLst/>
              <a:gdLst>
                <a:gd name="G0" fmla="+- 0 0 0"/>
                <a:gd name="G1" fmla="+- 21226 0 0"/>
                <a:gd name="G2" fmla="+- 21600 0 0"/>
                <a:gd name="T0" fmla="*/ 4001 w 15136"/>
                <a:gd name="T1" fmla="*/ 0 h 21226"/>
                <a:gd name="T2" fmla="*/ 15136 w 15136"/>
                <a:gd name="T3" fmla="*/ 5816 h 21226"/>
                <a:gd name="T4" fmla="*/ 0 w 15136"/>
                <a:gd name="T5" fmla="*/ 21226 h 21226"/>
              </a:gdLst>
              <a:ahLst/>
              <a:cxnLst>
                <a:cxn ang="0">
                  <a:pos x="T0" y="T1"/>
                </a:cxn>
                <a:cxn ang="0">
                  <a:pos x="T2" y="T3"/>
                </a:cxn>
                <a:cxn ang="0">
                  <a:pos x="T4" y="T5"/>
                </a:cxn>
              </a:cxnLst>
              <a:rect l="0" t="0" r="r" b="b"/>
              <a:pathLst>
                <a:path w="15136" h="21226" fill="none" extrusionOk="0">
                  <a:moveTo>
                    <a:pt x="4001" y="-1"/>
                  </a:moveTo>
                  <a:cubicBezTo>
                    <a:pt x="8206" y="792"/>
                    <a:pt x="12082" y="2816"/>
                    <a:pt x="15135" y="5816"/>
                  </a:cubicBezTo>
                </a:path>
                <a:path w="15136" h="21226" stroke="0" extrusionOk="0">
                  <a:moveTo>
                    <a:pt x="4001" y="-1"/>
                  </a:moveTo>
                  <a:cubicBezTo>
                    <a:pt x="8206" y="792"/>
                    <a:pt x="12082" y="2816"/>
                    <a:pt x="15135" y="5816"/>
                  </a:cubicBezTo>
                  <a:lnTo>
                    <a:pt x="0" y="21226"/>
                  </a:lnTo>
                  <a:close/>
                </a:path>
              </a:pathLst>
            </a:custGeom>
            <a:noFill/>
            <a:ln w="28575">
              <a:solidFill>
                <a:srgbClr val="99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7941" name="Line 5"/>
            <p:cNvSpPr>
              <a:spLocks noChangeShapeType="1"/>
            </p:cNvSpPr>
            <p:nvPr/>
          </p:nvSpPr>
          <p:spPr bwMode="auto">
            <a:xfrm>
              <a:off x="2637" y="1363"/>
              <a:ext cx="0" cy="28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7942" name="Line 6"/>
            <p:cNvSpPr>
              <a:spLocks noChangeShapeType="1"/>
            </p:cNvSpPr>
            <p:nvPr/>
          </p:nvSpPr>
          <p:spPr bwMode="auto">
            <a:xfrm flipH="1">
              <a:off x="2590" y="1363"/>
              <a:ext cx="35" cy="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7943" name="Line 7"/>
            <p:cNvSpPr>
              <a:spLocks noChangeShapeType="1"/>
            </p:cNvSpPr>
            <p:nvPr/>
          </p:nvSpPr>
          <p:spPr bwMode="auto">
            <a:xfrm flipH="1">
              <a:off x="2598" y="1418"/>
              <a:ext cx="35" cy="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7944" name="Line 8"/>
            <p:cNvSpPr>
              <a:spLocks noChangeShapeType="1"/>
            </p:cNvSpPr>
            <p:nvPr/>
          </p:nvSpPr>
          <p:spPr bwMode="auto">
            <a:xfrm flipH="1">
              <a:off x="2598" y="1472"/>
              <a:ext cx="35" cy="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7945" name="Line 9"/>
            <p:cNvSpPr>
              <a:spLocks noChangeShapeType="1"/>
            </p:cNvSpPr>
            <p:nvPr/>
          </p:nvSpPr>
          <p:spPr bwMode="auto">
            <a:xfrm flipH="1">
              <a:off x="2598" y="1535"/>
              <a:ext cx="35" cy="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7946" name="Line 10"/>
            <p:cNvSpPr>
              <a:spLocks noChangeShapeType="1"/>
            </p:cNvSpPr>
            <p:nvPr/>
          </p:nvSpPr>
          <p:spPr bwMode="auto">
            <a:xfrm flipH="1">
              <a:off x="2598" y="1605"/>
              <a:ext cx="35" cy="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7947" name="Line 11"/>
            <p:cNvSpPr>
              <a:spLocks noChangeShapeType="1"/>
            </p:cNvSpPr>
            <p:nvPr/>
          </p:nvSpPr>
          <p:spPr bwMode="auto">
            <a:xfrm>
              <a:off x="2637" y="1496"/>
              <a:ext cx="121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7948" name="Line 12"/>
            <p:cNvSpPr>
              <a:spLocks noChangeShapeType="1"/>
            </p:cNvSpPr>
            <p:nvPr/>
          </p:nvSpPr>
          <p:spPr bwMode="auto">
            <a:xfrm>
              <a:off x="3838" y="1216"/>
              <a:ext cx="0" cy="276"/>
            </a:xfrm>
            <a:prstGeom prst="line">
              <a:avLst/>
            </a:prstGeom>
            <a:noFill/>
            <a:ln w="19050">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67949" name="Rectangle 13"/>
            <p:cNvSpPr>
              <a:spLocks noChangeArrowheads="1"/>
            </p:cNvSpPr>
            <p:nvPr/>
          </p:nvSpPr>
          <p:spPr bwMode="auto">
            <a:xfrm>
              <a:off x="4553" y="1270"/>
              <a:ext cx="365" cy="365"/>
            </a:xfrm>
            <a:prstGeom prst="rect">
              <a:avLst/>
            </a:prstGeom>
            <a:solidFill>
              <a:srgbClr val="FFFFFF"/>
            </a:solidFill>
            <a:ln w="28575">
              <a:solidFill>
                <a:srgbClr val="996600"/>
              </a:solidFill>
              <a:miter lim="800000"/>
              <a:headEnd/>
              <a:tailEnd/>
            </a:ln>
          </p:spPr>
          <p:txBody>
            <a:bodyPr/>
            <a:lstStyle/>
            <a:p>
              <a:endParaRPr lang="en-US"/>
            </a:p>
          </p:txBody>
        </p:sp>
        <p:sp>
          <p:nvSpPr>
            <p:cNvPr id="167950" name="Line 14"/>
            <p:cNvSpPr>
              <a:spLocks noChangeShapeType="1"/>
            </p:cNvSpPr>
            <p:nvPr/>
          </p:nvSpPr>
          <p:spPr bwMode="auto">
            <a:xfrm>
              <a:off x="4740" y="1176"/>
              <a:ext cx="0" cy="562"/>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67951" name="Line 15"/>
            <p:cNvSpPr>
              <a:spLocks noChangeShapeType="1"/>
            </p:cNvSpPr>
            <p:nvPr/>
          </p:nvSpPr>
          <p:spPr bwMode="auto">
            <a:xfrm>
              <a:off x="4459" y="1457"/>
              <a:ext cx="562"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67952" name="Line 16"/>
            <p:cNvSpPr>
              <a:spLocks noChangeShapeType="1"/>
            </p:cNvSpPr>
            <p:nvPr/>
          </p:nvSpPr>
          <p:spPr bwMode="auto">
            <a:xfrm>
              <a:off x="3948" y="1488"/>
              <a:ext cx="18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7953" name="Line 17"/>
            <p:cNvSpPr>
              <a:spLocks noChangeShapeType="1"/>
            </p:cNvSpPr>
            <p:nvPr/>
          </p:nvSpPr>
          <p:spPr bwMode="auto">
            <a:xfrm>
              <a:off x="3948" y="1691"/>
              <a:ext cx="18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7954" name="Line 18"/>
            <p:cNvSpPr>
              <a:spLocks noChangeShapeType="1"/>
            </p:cNvSpPr>
            <p:nvPr/>
          </p:nvSpPr>
          <p:spPr bwMode="auto">
            <a:xfrm>
              <a:off x="4088" y="1488"/>
              <a:ext cx="0" cy="200"/>
            </a:xfrm>
            <a:prstGeom prst="line">
              <a:avLst/>
            </a:prstGeom>
            <a:noFill/>
            <a:ln w="9525">
              <a:solidFill>
                <a:srgbClr val="000000"/>
              </a:solidFill>
              <a:round/>
              <a:headEnd type="stealth" w="sm" len="sm"/>
              <a:tailEnd type="stealth" w="sm" len="sm"/>
            </a:ln>
            <a:extLst>
              <a:ext uri="{909E8E84-426E-40DD-AFC4-6F175D3DCCD1}">
                <a14:hiddenFill xmlns:a14="http://schemas.microsoft.com/office/drawing/2010/main">
                  <a:noFill/>
                </a14:hiddenFill>
              </a:ext>
            </a:extLst>
          </p:spPr>
          <p:txBody>
            <a:bodyPr/>
            <a:lstStyle/>
            <a:p>
              <a:endParaRPr lang="en-US"/>
            </a:p>
          </p:txBody>
        </p:sp>
        <p:sp>
          <p:nvSpPr>
            <p:cNvPr id="167955" name="Line 19"/>
            <p:cNvSpPr>
              <a:spLocks noChangeShapeType="1"/>
            </p:cNvSpPr>
            <p:nvPr/>
          </p:nvSpPr>
          <p:spPr bwMode="auto">
            <a:xfrm>
              <a:off x="4553" y="1644"/>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7956" name="Line 20"/>
            <p:cNvSpPr>
              <a:spLocks noChangeShapeType="1"/>
            </p:cNvSpPr>
            <p:nvPr/>
          </p:nvSpPr>
          <p:spPr bwMode="auto">
            <a:xfrm>
              <a:off x="4919" y="1644"/>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7957" name="Line 21"/>
            <p:cNvSpPr>
              <a:spLocks noChangeShapeType="1"/>
            </p:cNvSpPr>
            <p:nvPr/>
          </p:nvSpPr>
          <p:spPr bwMode="auto">
            <a:xfrm>
              <a:off x="4553" y="1808"/>
              <a:ext cx="374"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67958" name="Line 22"/>
            <p:cNvSpPr>
              <a:spLocks noChangeShapeType="1"/>
            </p:cNvSpPr>
            <p:nvPr/>
          </p:nvSpPr>
          <p:spPr bwMode="auto">
            <a:xfrm>
              <a:off x="4927" y="1270"/>
              <a:ext cx="18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7959" name="Line 23"/>
            <p:cNvSpPr>
              <a:spLocks noChangeShapeType="1"/>
            </p:cNvSpPr>
            <p:nvPr/>
          </p:nvSpPr>
          <p:spPr bwMode="auto">
            <a:xfrm>
              <a:off x="4927" y="1637"/>
              <a:ext cx="18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7960" name="Line 24"/>
            <p:cNvSpPr>
              <a:spLocks noChangeShapeType="1"/>
            </p:cNvSpPr>
            <p:nvPr/>
          </p:nvSpPr>
          <p:spPr bwMode="auto">
            <a:xfrm>
              <a:off x="5118" y="1263"/>
              <a:ext cx="0" cy="374"/>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67961" name="Line 25"/>
            <p:cNvSpPr>
              <a:spLocks noChangeShapeType="1"/>
            </p:cNvSpPr>
            <p:nvPr/>
          </p:nvSpPr>
          <p:spPr bwMode="auto">
            <a:xfrm flipH="1">
              <a:off x="4553" y="1270"/>
              <a:ext cx="93"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7962" name="Line 26"/>
            <p:cNvSpPr>
              <a:spLocks noChangeShapeType="1"/>
            </p:cNvSpPr>
            <p:nvPr/>
          </p:nvSpPr>
          <p:spPr bwMode="auto">
            <a:xfrm flipH="1">
              <a:off x="4553" y="1270"/>
              <a:ext cx="187"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7963" name="Line 27"/>
            <p:cNvSpPr>
              <a:spLocks noChangeShapeType="1"/>
            </p:cNvSpPr>
            <p:nvPr/>
          </p:nvSpPr>
          <p:spPr bwMode="auto">
            <a:xfrm flipH="1">
              <a:off x="4553" y="1270"/>
              <a:ext cx="280" cy="2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7964" name="Line 28"/>
            <p:cNvSpPr>
              <a:spLocks noChangeShapeType="1"/>
            </p:cNvSpPr>
            <p:nvPr/>
          </p:nvSpPr>
          <p:spPr bwMode="auto">
            <a:xfrm flipH="1">
              <a:off x="4553" y="1270"/>
              <a:ext cx="374" cy="37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7965" name="Line 29"/>
            <p:cNvSpPr>
              <a:spLocks noChangeShapeType="1"/>
            </p:cNvSpPr>
            <p:nvPr/>
          </p:nvSpPr>
          <p:spPr bwMode="auto">
            <a:xfrm flipH="1">
              <a:off x="4646" y="1363"/>
              <a:ext cx="268" cy="2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7966" name="Line 30"/>
            <p:cNvSpPr>
              <a:spLocks noChangeShapeType="1"/>
            </p:cNvSpPr>
            <p:nvPr/>
          </p:nvSpPr>
          <p:spPr bwMode="auto">
            <a:xfrm flipH="1">
              <a:off x="4732" y="1449"/>
              <a:ext cx="187"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7967" name="Line 31"/>
            <p:cNvSpPr>
              <a:spLocks noChangeShapeType="1"/>
            </p:cNvSpPr>
            <p:nvPr/>
          </p:nvSpPr>
          <p:spPr bwMode="auto">
            <a:xfrm flipH="1">
              <a:off x="4826" y="1535"/>
              <a:ext cx="93"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7968" name="Text Box 32"/>
            <p:cNvSpPr txBox="1">
              <a:spLocks noChangeArrowheads="1"/>
            </p:cNvSpPr>
            <p:nvPr/>
          </p:nvSpPr>
          <p:spPr bwMode="auto">
            <a:xfrm>
              <a:off x="3592" y="1098"/>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rPr>
                <a:t>P</a:t>
              </a:r>
            </a:p>
          </p:txBody>
        </p:sp>
        <p:sp>
          <p:nvSpPr>
            <p:cNvPr id="167969" name="Text Box 33"/>
            <p:cNvSpPr txBox="1">
              <a:spLocks noChangeArrowheads="1"/>
            </p:cNvSpPr>
            <p:nvPr/>
          </p:nvSpPr>
          <p:spPr bwMode="auto">
            <a:xfrm>
              <a:off x="4646" y="1550"/>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a</a:t>
              </a:r>
            </a:p>
          </p:txBody>
        </p:sp>
        <p:sp>
          <p:nvSpPr>
            <p:cNvPr id="167970" name="Text Box 34"/>
            <p:cNvSpPr txBox="1">
              <a:spLocks noChangeArrowheads="1"/>
            </p:cNvSpPr>
            <p:nvPr/>
          </p:nvSpPr>
          <p:spPr bwMode="auto">
            <a:xfrm rot="16200000">
              <a:off x="4848" y="1298"/>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a</a:t>
              </a:r>
            </a:p>
          </p:txBody>
        </p:sp>
        <p:sp>
          <p:nvSpPr>
            <p:cNvPr id="167971" name="Text Box 35"/>
            <p:cNvSpPr txBox="1">
              <a:spLocks noChangeArrowheads="1"/>
            </p:cNvSpPr>
            <p:nvPr/>
          </p:nvSpPr>
          <p:spPr bwMode="auto">
            <a:xfrm rot="16200000">
              <a:off x="3825" y="1420"/>
              <a:ext cx="281"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f</a:t>
              </a:r>
            </a:p>
          </p:txBody>
        </p:sp>
      </p:grpSp>
      <p:grpSp>
        <p:nvGrpSpPr>
          <p:cNvPr id="167972" name="Group 36"/>
          <p:cNvGrpSpPr>
            <a:grpSpLocks/>
          </p:cNvGrpSpPr>
          <p:nvPr/>
        </p:nvGrpSpPr>
        <p:grpSpPr bwMode="auto">
          <a:xfrm>
            <a:off x="3733800" y="3124200"/>
            <a:ext cx="4879975" cy="1593850"/>
            <a:chOff x="2350" y="1748"/>
            <a:chExt cx="3074" cy="1004"/>
          </a:xfrm>
        </p:grpSpPr>
        <p:sp>
          <p:nvSpPr>
            <p:cNvPr id="167973" name="Line 37"/>
            <p:cNvSpPr>
              <a:spLocks noChangeShapeType="1"/>
            </p:cNvSpPr>
            <p:nvPr/>
          </p:nvSpPr>
          <p:spPr bwMode="auto">
            <a:xfrm>
              <a:off x="2645" y="1986"/>
              <a:ext cx="0" cy="28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7974" name="Line 38"/>
            <p:cNvSpPr>
              <a:spLocks noChangeShapeType="1"/>
            </p:cNvSpPr>
            <p:nvPr/>
          </p:nvSpPr>
          <p:spPr bwMode="auto">
            <a:xfrm flipH="1">
              <a:off x="2598" y="1986"/>
              <a:ext cx="35" cy="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7975" name="Line 39"/>
            <p:cNvSpPr>
              <a:spLocks noChangeShapeType="1"/>
            </p:cNvSpPr>
            <p:nvPr/>
          </p:nvSpPr>
          <p:spPr bwMode="auto">
            <a:xfrm flipH="1">
              <a:off x="2606" y="2041"/>
              <a:ext cx="35" cy="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7976" name="Line 40"/>
            <p:cNvSpPr>
              <a:spLocks noChangeShapeType="1"/>
            </p:cNvSpPr>
            <p:nvPr/>
          </p:nvSpPr>
          <p:spPr bwMode="auto">
            <a:xfrm flipH="1">
              <a:off x="2606" y="2095"/>
              <a:ext cx="35" cy="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7977" name="Line 41"/>
            <p:cNvSpPr>
              <a:spLocks noChangeShapeType="1"/>
            </p:cNvSpPr>
            <p:nvPr/>
          </p:nvSpPr>
          <p:spPr bwMode="auto">
            <a:xfrm flipH="1">
              <a:off x="2606" y="2158"/>
              <a:ext cx="35" cy="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7978" name="Line 42"/>
            <p:cNvSpPr>
              <a:spLocks noChangeShapeType="1"/>
            </p:cNvSpPr>
            <p:nvPr/>
          </p:nvSpPr>
          <p:spPr bwMode="auto">
            <a:xfrm flipH="1">
              <a:off x="2606" y="2228"/>
              <a:ext cx="35" cy="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7979" name="Line 43"/>
            <p:cNvSpPr>
              <a:spLocks noChangeShapeType="1"/>
            </p:cNvSpPr>
            <p:nvPr/>
          </p:nvSpPr>
          <p:spPr bwMode="auto">
            <a:xfrm>
              <a:off x="2645" y="2119"/>
              <a:ext cx="121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7980" name="Line 44"/>
            <p:cNvSpPr>
              <a:spLocks noChangeShapeType="1"/>
            </p:cNvSpPr>
            <p:nvPr/>
          </p:nvSpPr>
          <p:spPr bwMode="auto">
            <a:xfrm>
              <a:off x="3846" y="1838"/>
              <a:ext cx="0" cy="276"/>
            </a:xfrm>
            <a:prstGeom prst="line">
              <a:avLst/>
            </a:prstGeom>
            <a:noFill/>
            <a:ln w="19050">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67981" name="Arc 45"/>
            <p:cNvSpPr>
              <a:spLocks/>
            </p:cNvSpPr>
            <p:nvPr/>
          </p:nvSpPr>
          <p:spPr bwMode="auto">
            <a:xfrm>
              <a:off x="2350" y="2128"/>
              <a:ext cx="1513" cy="624"/>
            </a:xfrm>
            <a:custGeom>
              <a:avLst/>
              <a:gdLst>
                <a:gd name="G0" fmla="+- 0 0 0"/>
                <a:gd name="G1" fmla="+- 21472 0 0"/>
                <a:gd name="G2" fmla="+- 21600 0 0"/>
                <a:gd name="T0" fmla="*/ 2345 w 12252"/>
                <a:gd name="T1" fmla="*/ 0 h 21472"/>
                <a:gd name="T2" fmla="*/ 12252 w 12252"/>
                <a:gd name="T3" fmla="*/ 3683 h 21472"/>
                <a:gd name="T4" fmla="*/ 0 w 12252"/>
                <a:gd name="T5" fmla="*/ 21472 h 21472"/>
              </a:gdLst>
              <a:ahLst/>
              <a:cxnLst>
                <a:cxn ang="0">
                  <a:pos x="T0" y="T1"/>
                </a:cxn>
                <a:cxn ang="0">
                  <a:pos x="T2" y="T3"/>
                </a:cxn>
                <a:cxn ang="0">
                  <a:pos x="T4" y="T5"/>
                </a:cxn>
              </a:cxnLst>
              <a:rect l="0" t="0" r="r" b="b"/>
              <a:pathLst>
                <a:path w="12252" h="21472" fill="none" extrusionOk="0">
                  <a:moveTo>
                    <a:pt x="2345" y="-1"/>
                  </a:moveTo>
                  <a:cubicBezTo>
                    <a:pt x="5901" y="388"/>
                    <a:pt x="9305" y="1653"/>
                    <a:pt x="12251" y="3683"/>
                  </a:cubicBezTo>
                </a:path>
                <a:path w="12252" h="21472" stroke="0" extrusionOk="0">
                  <a:moveTo>
                    <a:pt x="2345" y="-1"/>
                  </a:moveTo>
                  <a:cubicBezTo>
                    <a:pt x="5901" y="388"/>
                    <a:pt x="9305" y="1653"/>
                    <a:pt x="12251" y="3683"/>
                  </a:cubicBezTo>
                  <a:lnTo>
                    <a:pt x="0" y="21472"/>
                  </a:lnTo>
                  <a:close/>
                </a:path>
              </a:pathLst>
            </a:custGeom>
            <a:noFill/>
            <a:ln w="28575">
              <a:solidFill>
                <a:srgbClr val="99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7982" name="Rectangle 46"/>
            <p:cNvSpPr>
              <a:spLocks noChangeArrowheads="1"/>
            </p:cNvSpPr>
            <p:nvPr/>
          </p:nvSpPr>
          <p:spPr bwMode="auto">
            <a:xfrm>
              <a:off x="4662" y="1801"/>
              <a:ext cx="187" cy="661"/>
            </a:xfrm>
            <a:prstGeom prst="rect">
              <a:avLst/>
            </a:prstGeom>
            <a:solidFill>
              <a:srgbClr val="FFFFFF"/>
            </a:solidFill>
            <a:ln w="28575">
              <a:solidFill>
                <a:srgbClr val="996600"/>
              </a:solidFill>
              <a:miter lim="800000"/>
              <a:headEnd/>
              <a:tailEnd/>
            </a:ln>
          </p:spPr>
          <p:txBody>
            <a:bodyPr/>
            <a:lstStyle/>
            <a:p>
              <a:endParaRPr lang="en-US"/>
            </a:p>
          </p:txBody>
        </p:sp>
        <p:sp>
          <p:nvSpPr>
            <p:cNvPr id="167983" name="Line 47"/>
            <p:cNvSpPr>
              <a:spLocks noChangeShapeType="1"/>
            </p:cNvSpPr>
            <p:nvPr/>
          </p:nvSpPr>
          <p:spPr bwMode="auto">
            <a:xfrm>
              <a:off x="4755" y="1752"/>
              <a:ext cx="0" cy="749"/>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67984" name="Line 48"/>
            <p:cNvSpPr>
              <a:spLocks noChangeShapeType="1"/>
            </p:cNvSpPr>
            <p:nvPr/>
          </p:nvSpPr>
          <p:spPr bwMode="auto">
            <a:xfrm>
              <a:off x="4553" y="2126"/>
              <a:ext cx="374"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67985" name="Line 49"/>
            <p:cNvSpPr>
              <a:spLocks noChangeShapeType="1"/>
            </p:cNvSpPr>
            <p:nvPr/>
          </p:nvSpPr>
          <p:spPr bwMode="auto">
            <a:xfrm>
              <a:off x="4833" y="2462"/>
              <a:ext cx="28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7986" name="Line 50"/>
            <p:cNvSpPr>
              <a:spLocks noChangeShapeType="1"/>
            </p:cNvSpPr>
            <p:nvPr/>
          </p:nvSpPr>
          <p:spPr bwMode="auto">
            <a:xfrm>
              <a:off x="5068" y="1799"/>
              <a:ext cx="0" cy="655"/>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67987" name="Line 51"/>
            <p:cNvSpPr>
              <a:spLocks noChangeShapeType="1"/>
            </p:cNvSpPr>
            <p:nvPr/>
          </p:nvSpPr>
          <p:spPr bwMode="auto">
            <a:xfrm>
              <a:off x="4662" y="2455"/>
              <a:ext cx="0" cy="2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7988" name="Line 52"/>
            <p:cNvSpPr>
              <a:spLocks noChangeShapeType="1"/>
            </p:cNvSpPr>
            <p:nvPr/>
          </p:nvSpPr>
          <p:spPr bwMode="auto">
            <a:xfrm>
              <a:off x="4849" y="2455"/>
              <a:ext cx="0" cy="2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7989" name="Line 53"/>
            <p:cNvSpPr>
              <a:spLocks noChangeShapeType="1"/>
            </p:cNvSpPr>
            <p:nvPr/>
          </p:nvSpPr>
          <p:spPr bwMode="auto">
            <a:xfrm>
              <a:off x="3924" y="2112"/>
              <a:ext cx="22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7990" name="Line 54"/>
            <p:cNvSpPr>
              <a:spLocks noChangeShapeType="1"/>
            </p:cNvSpPr>
            <p:nvPr/>
          </p:nvSpPr>
          <p:spPr bwMode="auto">
            <a:xfrm>
              <a:off x="3932" y="2220"/>
              <a:ext cx="22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7991" name="Line 55"/>
            <p:cNvSpPr>
              <a:spLocks noChangeShapeType="1"/>
            </p:cNvSpPr>
            <p:nvPr/>
          </p:nvSpPr>
          <p:spPr bwMode="auto">
            <a:xfrm flipV="1">
              <a:off x="4119" y="2220"/>
              <a:ext cx="0" cy="123"/>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67992" name="Line 56"/>
            <p:cNvSpPr>
              <a:spLocks noChangeShapeType="1"/>
            </p:cNvSpPr>
            <p:nvPr/>
          </p:nvSpPr>
          <p:spPr bwMode="auto">
            <a:xfrm flipV="1">
              <a:off x="4119" y="2080"/>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7993" name="Line 57"/>
            <p:cNvSpPr>
              <a:spLocks noChangeShapeType="1"/>
            </p:cNvSpPr>
            <p:nvPr/>
          </p:nvSpPr>
          <p:spPr bwMode="auto">
            <a:xfrm>
              <a:off x="4119" y="1830"/>
              <a:ext cx="0" cy="277"/>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67994" name="Line 58"/>
            <p:cNvSpPr>
              <a:spLocks noChangeShapeType="1"/>
            </p:cNvSpPr>
            <p:nvPr/>
          </p:nvSpPr>
          <p:spPr bwMode="auto">
            <a:xfrm flipH="1">
              <a:off x="4662" y="1799"/>
              <a:ext cx="187" cy="17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7995" name="Line 59"/>
            <p:cNvSpPr>
              <a:spLocks noChangeShapeType="1"/>
            </p:cNvSpPr>
            <p:nvPr/>
          </p:nvSpPr>
          <p:spPr bwMode="auto">
            <a:xfrm flipH="1">
              <a:off x="4662" y="1877"/>
              <a:ext cx="187"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7996" name="Line 60"/>
            <p:cNvSpPr>
              <a:spLocks noChangeShapeType="1"/>
            </p:cNvSpPr>
            <p:nvPr/>
          </p:nvSpPr>
          <p:spPr bwMode="auto">
            <a:xfrm flipH="1">
              <a:off x="4662" y="1970"/>
              <a:ext cx="187" cy="1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7997" name="Line 61"/>
            <p:cNvSpPr>
              <a:spLocks noChangeShapeType="1"/>
            </p:cNvSpPr>
            <p:nvPr/>
          </p:nvSpPr>
          <p:spPr bwMode="auto">
            <a:xfrm flipH="1">
              <a:off x="4662" y="2064"/>
              <a:ext cx="187"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7998" name="Line 62"/>
            <p:cNvSpPr>
              <a:spLocks noChangeShapeType="1"/>
            </p:cNvSpPr>
            <p:nvPr/>
          </p:nvSpPr>
          <p:spPr bwMode="auto">
            <a:xfrm flipH="1">
              <a:off x="4662" y="2158"/>
              <a:ext cx="187"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7999" name="Line 63"/>
            <p:cNvSpPr>
              <a:spLocks noChangeShapeType="1"/>
            </p:cNvSpPr>
            <p:nvPr/>
          </p:nvSpPr>
          <p:spPr bwMode="auto">
            <a:xfrm flipH="1">
              <a:off x="4662" y="2251"/>
              <a:ext cx="187"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8000" name="Line 64"/>
            <p:cNvSpPr>
              <a:spLocks noChangeShapeType="1"/>
            </p:cNvSpPr>
            <p:nvPr/>
          </p:nvSpPr>
          <p:spPr bwMode="auto">
            <a:xfrm flipH="1">
              <a:off x="4748" y="2352"/>
              <a:ext cx="93"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8001" name="Text Box 65"/>
            <p:cNvSpPr txBox="1">
              <a:spLocks noChangeArrowheads="1"/>
            </p:cNvSpPr>
            <p:nvPr/>
          </p:nvSpPr>
          <p:spPr bwMode="auto">
            <a:xfrm>
              <a:off x="3613" y="1748"/>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rPr>
                <a:t>P</a:t>
              </a:r>
            </a:p>
          </p:txBody>
        </p:sp>
        <p:sp>
          <p:nvSpPr>
            <p:cNvPr id="168002" name="Text Box 66"/>
            <p:cNvSpPr txBox="1">
              <a:spLocks noChangeArrowheads="1"/>
            </p:cNvSpPr>
            <p:nvPr/>
          </p:nvSpPr>
          <p:spPr bwMode="auto">
            <a:xfrm>
              <a:off x="4826" y="2400"/>
              <a:ext cx="598"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0,5a</a:t>
              </a:r>
            </a:p>
          </p:txBody>
        </p:sp>
        <p:sp>
          <p:nvSpPr>
            <p:cNvPr id="168003" name="Text Box 67"/>
            <p:cNvSpPr txBox="1">
              <a:spLocks noChangeArrowheads="1"/>
            </p:cNvSpPr>
            <p:nvPr/>
          </p:nvSpPr>
          <p:spPr bwMode="auto">
            <a:xfrm rot="16200000">
              <a:off x="4690" y="1882"/>
              <a:ext cx="51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2a</a:t>
              </a:r>
            </a:p>
          </p:txBody>
        </p:sp>
        <p:sp>
          <p:nvSpPr>
            <p:cNvPr id="168004" name="Line 68"/>
            <p:cNvSpPr>
              <a:spLocks noChangeShapeType="1"/>
            </p:cNvSpPr>
            <p:nvPr/>
          </p:nvSpPr>
          <p:spPr bwMode="auto">
            <a:xfrm>
              <a:off x="4833" y="1800"/>
              <a:ext cx="28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8005" name="Line 69"/>
            <p:cNvSpPr>
              <a:spLocks noChangeShapeType="1"/>
            </p:cNvSpPr>
            <p:nvPr/>
          </p:nvSpPr>
          <p:spPr bwMode="auto">
            <a:xfrm flipH="1">
              <a:off x="4662" y="1816"/>
              <a:ext cx="83" cy="8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8006" name="Line 70"/>
            <p:cNvSpPr>
              <a:spLocks noChangeShapeType="1"/>
            </p:cNvSpPr>
            <p:nvPr/>
          </p:nvSpPr>
          <p:spPr bwMode="auto">
            <a:xfrm>
              <a:off x="4475" y="2657"/>
              <a:ext cx="187"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68007" name="Line 71"/>
            <p:cNvSpPr>
              <a:spLocks noChangeShapeType="1"/>
            </p:cNvSpPr>
            <p:nvPr/>
          </p:nvSpPr>
          <p:spPr bwMode="auto">
            <a:xfrm>
              <a:off x="4646" y="2657"/>
              <a:ext cx="28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8008" name="Line 72"/>
            <p:cNvSpPr>
              <a:spLocks noChangeShapeType="1"/>
            </p:cNvSpPr>
            <p:nvPr/>
          </p:nvSpPr>
          <p:spPr bwMode="auto">
            <a:xfrm flipH="1">
              <a:off x="4857" y="2657"/>
              <a:ext cx="524"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68009" name="Text Box 73"/>
            <p:cNvSpPr txBox="1">
              <a:spLocks noChangeArrowheads="1"/>
            </p:cNvSpPr>
            <p:nvPr/>
          </p:nvSpPr>
          <p:spPr bwMode="auto">
            <a:xfrm rot="16200000">
              <a:off x="3780" y="1860"/>
              <a:ext cx="483" cy="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f/4</a:t>
              </a:r>
            </a:p>
          </p:txBody>
        </p:sp>
      </p:grpSp>
      <p:grpSp>
        <p:nvGrpSpPr>
          <p:cNvPr id="168010" name="Group 74"/>
          <p:cNvGrpSpPr>
            <a:grpSpLocks/>
          </p:cNvGrpSpPr>
          <p:nvPr/>
        </p:nvGrpSpPr>
        <p:grpSpPr bwMode="auto">
          <a:xfrm>
            <a:off x="3810000" y="4408488"/>
            <a:ext cx="5072063" cy="2449512"/>
            <a:chOff x="2400" y="2772"/>
            <a:chExt cx="3195" cy="1543"/>
          </a:xfrm>
        </p:grpSpPr>
        <p:sp>
          <p:nvSpPr>
            <p:cNvPr id="168011" name="Text Box 75"/>
            <p:cNvSpPr txBox="1">
              <a:spLocks noChangeArrowheads="1"/>
            </p:cNvSpPr>
            <p:nvPr/>
          </p:nvSpPr>
          <p:spPr bwMode="auto">
            <a:xfrm rot="16200000">
              <a:off x="5054" y="3241"/>
              <a:ext cx="614" cy="4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0,5a</a:t>
              </a:r>
            </a:p>
          </p:txBody>
        </p:sp>
        <p:sp>
          <p:nvSpPr>
            <p:cNvPr id="168012" name="Line 76"/>
            <p:cNvSpPr>
              <a:spLocks noChangeShapeType="1"/>
            </p:cNvSpPr>
            <p:nvPr/>
          </p:nvSpPr>
          <p:spPr bwMode="auto">
            <a:xfrm>
              <a:off x="2637" y="2985"/>
              <a:ext cx="0" cy="28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8013" name="Line 77"/>
            <p:cNvSpPr>
              <a:spLocks noChangeShapeType="1"/>
            </p:cNvSpPr>
            <p:nvPr/>
          </p:nvSpPr>
          <p:spPr bwMode="auto">
            <a:xfrm flipH="1">
              <a:off x="2598" y="3039"/>
              <a:ext cx="35"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8014" name="Line 78"/>
            <p:cNvSpPr>
              <a:spLocks noChangeShapeType="1"/>
            </p:cNvSpPr>
            <p:nvPr/>
          </p:nvSpPr>
          <p:spPr bwMode="auto">
            <a:xfrm flipH="1">
              <a:off x="2598" y="3094"/>
              <a:ext cx="35" cy="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8015" name="Line 79"/>
            <p:cNvSpPr>
              <a:spLocks noChangeShapeType="1"/>
            </p:cNvSpPr>
            <p:nvPr/>
          </p:nvSpPr>
          <p:spPr bwMode="auto">
            <a:xfrm flipH="1">
              <a:off x="2598" y="3156"/>
              <a:ext cx="35"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8016" name="Line 80"/>
            <p:cNvSpPr>
              <a:spLocks noChangeShapeType="1"/>
            </p:cNvSpPr>
            <p:nvPr/>
          </p:nvSpPr>
          <p:spPr bwMode="auto">
            <a:xfrm flipH="1">
              <a:off x="2598" y="3227"/>
              <a:ext cx="35" cy="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8017" name="Line 81"/>
            <p:cNvSpPr>
              <a:spLocks noChangeShapeType="1"/>
            </p:cNvSpPr>
            <p:nvPr/>
          </p:nvSpPr>
          <p:spPr bwMode="auto">
            <a:xfrm>
              <a:off x="2637" y="3117"/>
              <a:ext cx="121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8018" name="Line 82"/>
            <p:cNvSpPr>
              <a:spLocks noChangeShapeType="1"/>
            </p:cNvSpPr>
            <p:nvPr/>
          </p:nvSpPr>
          <p:spPr bwMode="auto">
            <a:xfrm>
              <a:off x="3838" y="2891"/>
              <a:ext cx="0" cy="219"/>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68019" name="Rectangle 83"/>
            <p:cNvSpPr>
              <a:spLocks noChangeArrowheads="1"/>
            </p:cNvSpPr>
            <p:nvPr/>
          </p:nvSpPr>
          <p:spPr bwMode="auto">
            <a:xfrm>
              <a:off x="4436" y="3024"/>
              <a:ext cx="651" cy="187"/>
            </a:xfrm>
            <a:prstGeom prst="rect">
              <a:avLst/>
            </a:prstGeom>
            <a:solidFill>
              <a:srgbClr val="FFFFFF"/>
            </a:solidFill>
            <a:ln w="28575">
              <a:solidFill>
                <a:srgbClr val="996600"/>
              </a:solidFill>
              <a:miter lim="800000"/>
              <a:headEnd/>
              <a:tailEnd/>
            </a:ln>
          </p:spPr>
          <p:txBody>
            <a:bodyPr/>
            <a:lstStyle/>
            <a:p>
              <a:endParaRPr lang="en-US"/>
            </a:p>
          </p:txBody>
        </p:sp>
        <p:sp>
          <p:nvSpPr>
            <p:cNvPr id="168020" name="Line 84"/>
            <p:cNvSpPr>
              <a:spLocks noChangeShapeType="1"/>
            </p:cNvSpPr>
            <p:nvPr/>
          </p:nvSpPr>
          <p:spPr bwMode="auto">
            <a:xfrm>
              <a:off x="4272" y="3117"/>
              <a:ext cx="936"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68021" name="Line 85"/>
            <p:cNvSpPr>
              <a:spLocks noChangeShapeType="1"/>
            </p:cNvSpPr>
            <p:nvPr/>
          </p:nvSpPr>
          <p:spPr bwMode="auto">
            <a:xfrm>
              <a:off x="4763" y="3000"/>
              <a:ext cx="0" cy="281"/>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68022" name="Text Box 86"/>
            <p:cNvSpPr txBox="1">
              <a:spLocks noChangeArrowheads="1"/>
            </p:cNvSpPr>
            <p:nvPr/>
          </p:nvSpPr>
          <p:spPr bwMode="auto">
            <a:xfrm>
              <a:off x="3597" y="2772"/>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rPr>
                <a:t>P</a:t>
              </a:r>
            </a:p>
          </p:txBody>
        </p:sp>
        <p:sp>
          <p:nvSpPr>
            <p:cNvPr id="168023" name="Line 87"/>
            <p:cNvSpPr>
              <a:spLocks noChangeShapeType="1"/>
            </p:cNvSpPr>
            <p:nvPr/>
          </p:nvSpPr>
          <p:spPr bwMode="auto">
            <a:xfrm flipH="1">
              <a:off x="2590" y="2805"/>
              <a:ext cx="35" cy="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8024" name="Line 88"/>
            <p:cNvSpPr>
              <a:spLocks noChangeShapeType="1"/>
            </p:cNvSpPr>
            <p:nvPr/>
          </p:nvSpPr>
          <p:spPr bwMode="auto">
            <a:xfrm>
              <a:off x="5395" y="2879"/>
              <a:ext cx="0" cy="145"/>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68025" name="Line 89"/>
            <p:cNvSpPr>
              <a:spLocks noChangeShapeType="1"/>
            </p:cNvSpPr>
            <p:nvPr/>
          </p:nvSpPr>
          <p:spPr bwMode="auto">
            <a:xfrm>
              <a:off x="5099" y="3024"/>
              <a:ext cx="31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8026" name="Line 90"/>
            <p:cNvSpPr>
              <a:spLocks noChangeShapeType="1"/>
            </p:cNvSpPr>
            <p:nvPr/>
          </p:nvSpPr>
          <p:spPr bwMode="auto">
            <a:xfrm>
              <a:off x="5091" y="3211"/>
              <a:ext cx="31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8027" name="Line 91"/>
            <p:cNvSpPr>
              <a:spLocks noChangeShapeType="1"/>
            </p:cNvSpPr>
            <p:nvPr/>
          </p:nvSpPr>
          <p:spPr bwMode="auto">
            <a:xfrm flipV="1">
              <a:off x="5396" y="3203"/>
              <a:ext cx="0" cy="449"/>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68028" name="Line 92"/>
            <p:cNvSpPr>
              <a:spLocks noChangeShapeType="1"/>
            </p:cNvSpPr>
            <p:nvPr/>
          </p:nvSpPr>
          <p:spPr bwMode="auto">
            <a:xfrm flipV="1">
              <a:off x="5395" y="3032"/>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8029" name="Line 93"/>
            <p:cNvSpPr>
              <a:spLocks noChangeShapeType="1"/>
            </p:cNvSpPr>
            <p:nvPr/>
          </p:nvSpPr>
          <p:spPr bwMode="auto">
            <a:xfrm>
              <a:off x="4436" y="3203"/>
              <a:ext cx="0" cy="28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8030" name="Line 94"/>
            <p:cNvSpPr>
              <a:spLocks noChangeShapeType="1"/>
            </p:cNvSpPr>
            <p:nvPr/>
          </p:nvSpPr>
          <p:spPr bwMode="auto">
            <a:xfrm>
              <a:off x="5091" y="3203"/>
              <a:ext cx="0" cy="28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8031" name="Line 95"/>
            <p:cNvSpPr>
              <a:spLocks noChangeShapeType="1"/>
            </p:cNvSpPr>
            <p:nvPr/>
          </p:nvSpPr>
          <p:spPr bwMode="auto">
            <a:xfrm>
              <a:off x="4425" y="3465"/>
              <a:ext cx="656"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68032" name="Line 96"/>
            <p:cNvSpPr>
              <a:spLocks noChangeShapeType="1"/>
            </p:cNvSpPr>
            <p:nvPr/>
          </p:nvSpPr>
          <p:spPr bwMode="auto">
            <a:xfrm>
              <a:off x="3948" y="3110"/>
              <a:ext cx="22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8033" name="Line 97"/>
            <p:cNvSpPr>
              <a:spLocks noChangeShapeType="1"/>
            </p:cNvSpPr>
            <p:nvPr/>
          </p:nvSpPr>
          <p:spPr bwMode="auto">
            <a:xfrm>
              <a:off x="3948" y="3562"/>
              <a:ext cx="22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8034" name="Line 98"/>
            <p:cNvSpPr>
              <a:spLocks noChangeShapeType="1"/>
            </p:cNvSpPr>
            <p:nvPr/>
          </p:nvSpPr>
          <p:spPr bwMode="auto">
            <a:xfrm>
              <a:off x="4135" y="3110"/>
              <a:ext cx="0" cy="451"/>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68035" name="Line 99"/>
            <p:cNvSpPr>
              <a:spLocks noChangeShapeType="1"/>
            </p:cNvSpPr>
            <p:nvPr/>
          </p:nvSpPr>
          <p:spPr bwMode="auto">
            <a:xfrm flipH="1">
              <a:off x="4436" y="3032"/>
              <a:ext cx="93"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8036" name="Line 100"/>
            <p:cNvSpPr>
              <a:spLocks noChangeShapeType="1"/>
            </p:cNvSpPr>
            <p:nvPr/>
          </p:nvSpPr>
          <p:spPr bwMode="auto">
            <a:xfrm flipH="1">
              <a:off x="4436" y="3024"/>
              <a:ext cx="187"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8037" name="Line 101"/>
            <p:cNvSpPr>
              <a:spLocks noChangeShapeType="1"/>
            </p:cNvSpPr>
            <p:nvPr/>
          </p:nvSpPr>
          <p:spPr bwMode="auto">
            <a:xfrm flipH="1">
              <a:off x="4521" y="3024"/>
              <a:ext cx="188"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8038" name="Line 102"/>
            <p:cNvSpPr>
              <a:spLocks noChangeShapeType="1"/>
            </p:cNvSpPr>
            <p:nvPr/>
          </p:nvSpPr>
          <p:spPr bwMode="auto">
            <a:xfrm flipH="1">
              <a:off x="4607" y="3024"/>
              <a:ext cx="187"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8039" name="Line 103"/>
            <p:cNvSpPr>
              <a:spLocks noChangeShapeType="1"/>
            </p:cNvSpPr>
            <p:nvPr/>
          </p:nvSpPr>
          <p:spPr bwMode="auto">
            <a:xfrm flipH="1">
              <a:off x="4685" y="3032"/>
              <a:ext cx="187"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8040" name="Line 104"/>
            <p:cNvSpPr>
              <a:spLocks noChangeShapeType="1"/>
            </p:cNvSpPr>
            <p:nvPr/>
          </p:nvSpPr>
          <p:spPr bwMode="auto">
            <a:xfrm flipH="1">
              <a:off x="4779" y="3024"/>
              <a:ext cx="187"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8041" name="Line 105"/>
            <p:cNvSpPr>
              <a:spLocks noChangeShapeType="1"/>
            </p:cNvSpPr>
            <p:nvPr/>
          </p:nvSpPr>
          <p:spPr bwMode="auto">
            <a:xfrm flipH="1">
              <a:off x="4857" y="3024"/>
              <a:ext cx="187"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8042" name="Line 106"/>
            <p:cNvSpPr>
              <a:spLocks noChangeShapeType="1"/>
            </p:cNvSpPr>
            <p:nvPr/>
          </p:nvSpPr>
          <p:spPr bwMode="auto">
            <a:xfrm flipH="1">
              <a:off x="4935" y="3055"/>
              <a:ext cx="147" cy="14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8043" name="Line 107"/>
            <p:cNvSpPr>
              <a:spLocks noChangeShapeType="1"/>
            </p:cNvSpPr>
            <p:nvPr/>
          </p:nvSpPr>
          <p:spPr bwMode="auto">
            <a:xfrm flipH="1">
              <a:off x="4997" y="3117"/>
              <a:ext cx="94"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8044" name="Text Box 108"/>
            <p:cNvSpPr txBox="1">
              <a:spLocks noChangeArrowheads="1"/>
            </p:cNvSpPr>
            <p:nvPr/>
          </p:nvSpPr>
          <p:spPr bwMode="auto">
            <a:xfrm>
              <a:off x="4581" y="3198"/>
              <a:ext cx="374"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2a</a:t>
              </a:r>
            </a:p>
          </p:txBody>
        </p:sp>
        <p:sp>
          <p:nvSpPr>
            <p:cNvPr id="168045" name="Text Box 109"/>
            <p:cNvSpPr txBox="1">
              <a:spLocks noChangeArrowheads="1"/>
            </p:cNvSpPr>
            <p:nvPr/>
          </p:nvSpPr>
          <p:spPr bwMode="auto">
            <a:xfrm rot="16200000">
              <a:off x="3729" y="3090"/>
              <a:ext cx="534"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4f</a:t>
              </a:r>
            </a:p>
          </p:txBody>
        </p:sp>
        <p:sp>
          <p:nvSpPr>
            <p:cNvPr id="168046" name="Arc 110"/>
            <p:cNvSpPr>
              <a:spLocks/>
            </p:cNvSpPr>
            <p:nvPr/>
          </p:nvSpPr>
          <p:spPr bwMode="auto">
            <a:xfrm>
              <a:off x="2400" y="3119"/>
              <a:ext cx="1459" cy="1196"/>
            </a:xfrm>
            <a:custGeom>
              <a:avLst/>
              <a:gdLst>
                <a:gd name="G0" fmla="+- 0 0 0"/>
                <a:gd name="G1" fmla="+- 21415 0 0"/>
                <a:gd name="G2" fmla="+- 21600 0 0"/>
                <a:gd name="T0" fmla="*/ 2819 w 16838"/>
                <a:gd name="T1" fmla="*/ 0 h 21415"/>
                <a:gd name="T2" fmla="*/ 16838 w 16838"/>
                <a:gd name="T3" fmla="*/ 7885 h 21415"/>
                <a:gd name="T4" fmla="*/ 0 w 16838"/>
                <a:gd name="T5" fmla="*/ 21415 h 21415"/>
              </a:gdLst>
              <a:ahLst/>
              <a:cxnLst>
                <a:cxn ang="0">
                  <a:pos x="T0" y="T1"/>
                </a:cxn>
                <a:cxn ang="0">
                  <a:pos x="T2" y="T3"/>
                </a:cxn>
                <a:cxn ang="0">
                  <a:pos x="T4" y="T5"/>
                </a:cxn>
              </a:cxnLst>
              <a:rect l="0" t="0" r="r" b="b"/>
              <a:pathLst>
                <a:path w="16838" h="21415" fill="none" extrusionOk="0">
                  <a:moveTo>
                    <a:pt x="2819" y="-1"/>
                  </a:moveTo>
                  <a:cubicBezTo>
                    <a:pt x="8332" y="725"/>
                    <a:pt x="13354" y="3550"/>
                    <a:pt x="16837" y="7885"/>
                  </a:cubicBezTo>
                </a:path>
                <a:path w="16838" h="21415" stroke="0" extrusionOk="0">
                  <a:moveTo>
                    <a:pt x="2819" y="-1"/>
                  </a:moveTo>
                  <a:cubicBezTo>
                    <a:pt x="8332" y="725"/>
                    <a:pt x="13354" y="3550"/>
                    <a:pt x="16837" y="7885"/>
                  </a:cubicBezTo>
                  <a:lnTo>
                    <a:pt x="0" y="21415"/>
                  </a:lnTo>
                  <a:close/>
                </a:path>
              </a:pathLst>
            </a:custGeom>
            <a:noFill/>
            <a:ln w="28575">
              <a:solidFill>
                <a:srgbClr val="99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168047" name="Text Box 111"/>
          <p:cNvSpPr txBox="1">
            <a:spLocks noChangeArrowheads="1"/>
          </p:cNvSpPr>
          <p:nvPr/>
        </p:nvSpPr>
        <p:spPr bwMode="auto">
          <a:xfrm>
            <a:off x="288925" y="1690688"/>
            <a:ext cx="2484438"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6600"/>
                </a:solidFill>
              </a:rPr>
              <a:t>4.1. Khái niệm</a:t>
            </a:r>
            <a:r>
              <a:rPr lang="en-US">
                <a:solidFill>
                  <a:srgbClr val="006600"/>
                </a:solidFill>
              </a:rPr>
              <a:t>.  </a:t>
            </a:r>
          </a:p>
          <a:p>
            <a:pPr algn="l"/>
            <a:endParaRPr lang="en-US">
              <a:solidFill>
                <a:srgbClr val="006600"/>
              </a:solidFill>
            </a:endParaRPr>
          </a:p>
        </p:txBody>
      </p:sp>
      <p:sp>
        <p:nvSpPr>
          <p:cNvPr id="168048" name="Text Box 112"/>
          <p:cNvSpPr txBox="1">
            <a:spLocks noChangeArrowheads="1"/>
          </p:cNvSpPr>
          <p:nvPr/>
        </p:nvSpPr>
        <p:spPr bwMode="auto">
          <a:xfrm>
            <a:off x="288925" y="2489200"/>
            <a:ext cx="318452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Khả năng chịu lực v</a:t>
            </a:r>
            <a:r>
              <a:rPr lang="en-US"/>
              <a:t>à</a:t>
            </a:r>
          </a:p>
          <a:p>
            <a:pPr algn="l"/>
            <a:r>
              <a:rPr lang="en-US"/>
              <a:t>biến dạng </a:t>
            </a:r>
            <a:r>
              <a:rPr lang="en-US">
                <a:solidFill>
                  <a:srgbClr val="000000"/>
                </a:solidFill>
              </a:rPr>
              <a:t>của vật thể </a:t>
            </a:r>
          </a:p>
          <a:p>
            <a:pPr algn="l"/>
            <a:r>
              <a:rPr lang="en-US">
                <a:solidFill>
                  <a:srgbClr val="000000"/>
                </a:solidFill>
              </a:rPr>
              <a:t>phụ thuộc:</a:t>
            </a:r>
            <a:r>
              <a:rPr lang="en-US"/>
              <a:t> </a:t>
            </a:r>
          </a:p>
        </p:txBody>
      </p:sp>
      <p:sp>
        <p:nvSpPr>
          <p:cNvPr id="168049" name="Text Box 113"/>
          <p:cNvSpPr txBox="1">
            <a:spLocks noChangeArrowheads="1"/>
          </p:cNvSpPr>
          <p:nvPr/>
        </p:nvSpPr>
        <p:spPr bwMode="auto">
          <a:xfrm>
            <a:off x="304800" y="4165600"/>
            <a:ext cx="36226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i="1">
                <a:solidFill>
                  <a:srgbClr val="006600"/>
                </a:solidFill>
              </a:rPr>
              <a:t>- diện tích mặt cắt ngang</a:t>
            </a:r>
            <a:r>
              <a:rPr lang="en-US">
                <a:solidFill>
                  <a:srgbClr val="006600"/>
                </a:solidFill>
              </a:rPr>
              <a:t> </a:t>
            </a:r>
          </a:p>
        </p:txBody>
      </p:sp>
      <p:sp>
        <p:nvSpPr>
          <p:cNvPr id="168050" name="Text Box 114"/>
          <p:cNvSpPr txBox="1">
            <a:spLocks noChangeArrowheads="1"/>
          </p:cNvSpPr>
          <p:nvPr/>
        </p:nvSpPr>
        <p:spPr bwMode="auto">
          <a:xfrm>
            <a:off x="304800" y="4876800"/>
            <a:ext cx="6683375"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buFontTx/>
              <a:buChar char="-"/>
            </a:pPr>
            <a:r>
              <a:rPr lang="en-US" i="1">
                <a:solidFill>
                  <a:srgbClr val="0000CC"/>
                </a:solidFill>
              </a:rPr>
              <a:t>sự  phân bố của</a:t>
            </a:r>
          </a:p>
          <a:p>
            <a:pPr algn="l"/>
            <a:r>
              <a:rPr lang="en-US" i="1">
                <a:solidFill>
                  <a:srgbClr val="0000CC"/>
                </a:solidFill>
              </a:rPr>
              <a:t> mặt cắt so  với </a:t>
            </a:r>
          </a:p>
          <a:p>
            <a:pPr algn="l"/>
            <a:r>
              <a:rPr lang="en-US" i="1">
                <a:solidFill>
                  <a:srgbClr val="0000CC"/>
                </a:solidFill>
              </a:rPr>
              <a:t> phương  tác dụng của lực .         </a:t>
            </a:r>
            <a:r>
              <a:rPr lang="en-US" b="1" i="1">
                <a:solidFill>
                  <a:srgbClr val="0000CC"/>
                </a:solidFill>
              </a:rPr>
              <a:t>                    </a:t>
            </a:r>
            <a:r>
              <a:rPr lang="en-US" b="1">
                <a:solidFill>
                  <a:srgbClr val="0000CC"/>
                </a:solidFill>
              </a:rPr>
              <a:t>    </a:t>
            </a:r>
            <a:endParaRPr lang="en-US">
              <a:solidFill>
                <a:srgbClr val="0000CC"/>
              </a:solidFill>
            </a:endParaRPr>
          </a:p>
          <a:p>
            <a:pPr algn="l"/>
            <a:endParaRPr lang="en-US">
              <a:solidFill>
                <a:srgbClr val="0000CC"/>
              </a:solidFill>
            </a:endParaRPr>
          </a:p>
        </p:txBody>
      </p:sp>
      <p:sp>
        <p:nvSpPr>
          <p:cNvPr id="168051" name="Text Box 115"/>
          <p:cNvSpPr txBox="1">
            <a:spLocks noChangeArrowheads="1"/>
          </p:cNvSpPr>
          <p:nvPr/>
        </p:nvSpPr>
        <p:spPr bwMode="auto">
          <a:xfrm>
            <a:off x="3098800" y="217488"/>
            <a:ext cx="22352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CHƯƠNG  4</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4" presetClass="entr" presetSubtype="0" fill="hold" grpId="0" nodeType="clickEffect">
                                  <p:stCondLst>
                                    <p:cond delay="0"/>
                                  </p:stCondLst>
                                  <p:childTnLst>
                                    <p:set>
                                      <p:cBhvr>
                                        <p:cTn id="6" dur="1" fill="hold">
                                          <p:stCondLst>
                                            <p:cond delay="0"/>
                                          </p:stCondLst>
                                        </p:cTn>
                                        <p:tgtEl>
                                          <p:spTgt spid="168051"/>
                                        </p:tgtEl>
                                        <p:attrNameLst>
                                          <p:attrName>style.visibility</p:attrName>
                                        </p:attrNameLst>
                                      </p:cBhvr>
                                      <p:to>
                                        <p:strVal val="visible"/>
                                      </p:to>
                                    </p:set>
                                    <p:anim to="" calcmode="lin" valueType="num">
                                      <p:cBhvr>
                                        <p:cTn id="7" dur="1" fill="hold"/>
                                        <p:tgtEl>
                                          <p:spTgt spid="168051"/>
                                        </p:tgtEl>
                                        <p:attrNameLst>
                                          <p:attrName/>
                                        </p:attrNameLst>
                                      </p:cBhvr>
                                    </p:anim>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iterate type="lt">
                                    <p:tmPct val="100000"/>
                                  </p:iterate>
                                  <p:childTnLst>
                                    <p:set>
                                      <p:cBhvr>
                                        <p:cTn id="11" dur="1" fill="hold">
                                          <p:stCondLst>
                                            <p:cond delay="0"/>
                                          </p:stCondLst>
                                        </p:cTn>
                                        <p:tgtEl>
                                          <p:spTgt spid="167938"/>
                                        </p:tgtEl>
                                        <p:attrNameLst>
                                          <p:attrName>style.visibility</p:attrName>
                                        </p:attrNameLst>
                                      </p:cBhvr>
                                      <p:to>
                                        <p:strVal val="visible"/>
                                      </p:to>
                                    </p:set>
                                    <p:animEffect transition="in" filter="checkerboard(across)">
                                      <p:cBhvr>
                                        <p:cTn id="12" dur="500"/>
                                        <p:tgtEl>
                                          <p:spTgt spid="16793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iterate type="wd">
                                    <p:tmPct val="100000"/>
                                  </p:iterate>
                                  <p:childTnLst>
                                    <p:set>
                                      <p:cBhvr>
                                        <p:cTn id="16" dur="1" fill="hold">
                                          <p:stCondLst>
                                            <p:cond delay="0"/>
                                          </p:stCondLst>
                                        </p:cTn>
                                        <p:tgtEl>
                                          <p:spTgt spid="168047"/>
                                        </p:tgtEl>
                                        <p:attrNameLst>
                                          <p:attrName>style.visibility</p:attrName>
                                        </p:attrNameLst>
                                      </p:cBhvr>
                                      <p:to>
                                        <p:strVal val="visible"/>
                                      </p:to>
                                    </p:set>
                                    <p:animEffect transition="in" filter="checkerboard(across)">
                                      <p:cBhvr>
                                        <p:cTn id="17" dur="500"/>
                                        <p:tgtEl>
                                          <p:spTgt spid="16804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168048"/>
                                        </p:tgtEl>
                                        <p:attrNameLst>
                                          <p:attrName>style.visibility</p:attrName>
                                        </p:attrNameLst>
                                      </p:cBhvr>
                                      <p:to>
                                        <p:strVal val="visible"/>
                                      </p:to>
                                    </p:set>
                                    <p:animEffect transition="in" filter="wipe(up)">
                                      <p:cBhvr>
                                        <p:cTn id="22" dur="2000"/>
                                        <p:tgtEl>
                                          <p:spTgt spid="16804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167939"/>
                                        </p:tgtEl>
                                        <p:attrNameLst>
                                          <p:attrName>style.visibility</p:attrName>
                                        </p:attrNameLst>
                                      </p:cBhvr>
                                      <p:to>
                                        <p:strVal val="visible"/>
                                      </p:to>
                                    </p:set>
                                    <p:animEffect transition="in" filter="wheel(4)">
                                      <p:cBhvr>
                                        <p:cTn id="27" dur="2000"/>
                                        <p:tgtEl>
                                          <p:spTgt spid="16793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168049"/>
                                        </p:tgtEl>
                                        <p:attrNameLst>
                                          <p:attrName>style.visibility</p:attrName>
                                        </p:attrNameLst>
                                      </p:cBhvr>
                                      <p:to>
                                        <p:strVal val="visible"/>
                                      </p:to>
                                    </p:set>
                                    <p:animEffect transition="in" filter="checkerboard(across)">
                                      <p:cBhvr>
                                        <p:cTn id="32" dur="2000"/>
                                        <p:tgtEl>
                                          <p:spTgt spid="168049"/>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167972"/>
                                        </p:tgtEl>
                                        <p:attrNameLst>
                                          <p:attrName>style.visibility</p:attrName>
                                        </p:attrNameLst>
                                      </p:cBhvr>
                                      <p:to>
                                        <p:strVal val="visible"/>
                                      </p:to>
                                    </p:set>
                                    <p:animEffect transition="in" filter="wheel(4)">
                                      <p:cBhvr>
                                        <p:cTn id="37" dur="2000"/>
                                        <p:tgtEl>
                                          <p:spTgt spid="167972"/>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nodeType="clickEffect">
                                  <p:stCondLst>
                                    <p:cond delay="0"/>
                                  </p:stCondLst>
                                  <p:childTnLst>
                                    <p:set>
                                      <p:cBhvr>
                                        <p:cTn id="41" dur="1" fill="hold">
                                          <p:stCondLst>
                                            <p:cond delay="0"/>
                                          </p:stCondLst>
                                        </p:cTn>
                                        <p:tgtEl>
                                          <p:spTgt spid="168010"/>
                                        </p:tgtEl>
                                        <p:attrNameLst>
                                          <p:attrName>style.visibility</p:attrName>
                                        </p:attrNameLst>
                                      </p:cBhvr>
                                      <p:to>
                                        <p:strVal val="visible"/>
                                      </p:to>
                                    </p:set>
                                    <p:animEffect transition="in" filter="wheel(4)">
                                      <p:cBhvr>
                                        <p:cTn id="42" dur="2000"/>
                                        <p:tgtEl>
                                          <p:spTgt spid="168010"/>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1" fill="hold" grpId="0" nodeType="clickEffect">
                                  <p:stCondLst>
                                    <p:cond delay="0"/>
                                  </p:stCondLst>
                                  <p:childTnLst>
                                    <p:set>
                                      <p:cBhvr>
                                        <p:cTn id="46" dur="1" fill="hold">
                                          <p:stCondLst>
                                            <p:cond delay="0"/>
                                          </p:stCondLst>
                                        </p:cTn>
                                        <p:tgtEl>
                                          <p:spTgt spid="168050"/>
                                        </p:tgtEl>
                                        <p:attrNameLst>
                                          <p:attrName>style.visibility</p:attrName>
                                        </p:attrNameLst>
                                      </p:cBhvr>
                                      <p:to>
                                        <p:strVal val="visible"/>
                                      </p:to>
                                    </p:set>
                                    <p:animEffect transition="in" filter="wipe(up)">
                                      <p:cBhvr>
                                        <p:cTn id="47" dur="2000"/>
                                        <p:tgtEl>
                                          <p:spTgt spid="1680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7938" grpId="0" autoUpdateAnimBg="0"/>
      <p:bldP spid="168047" grpId="0" autoUpdateAnimBg="0"/>
      <p:bldP spid="168048" grpId="0" autoUpdateAnimBg="0"/>
      <p:bldP spid="168049" grpId="0" autoUpdateAnimBg="0"/>
      <p:bldP spid="168050" grpId="0" autoUpdateAnimBg="0"/>
      <p:bldP spid="168051" grpId="0"/>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962" name="Text Box 2"/>
          <p:cNvSpPr txBox="1">
            <a:spLocks noChangeArrowheads="1"/>
          </p:cNvSpPr>
          <p:nvPr/>
        </p:nvSpPr>
        <p:spPr bwMode="auto">
          <a:xfrm>
            <a:off x="288925" y="206375"/>
            <a:ext cx="26527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6600"/>
                </a:solidFill>
              </a:rPr>
              <a:t>4.2. Momen tĩnh</a:t>
            </a:r>
            <a:r>
              <a:rPr lang="en-US">
                <a:solidFill>
                  <a:srgbClr val="006600"/>
                </a:solidFill>
              </a:rPr>
              <a:t>. </a:t>
            </a:r>
          </a:p>
        </p:txBody>
      </p:sp>
      <p:sp>
        <p:nvSpPr>
          <p:cNvPr id="168963" name="Text Box 3"/>
          <p:cNvSpPr txBox="1">
            <a:spLocks noChangeArrowheads="1"/>
          </p:cNvSpPr>
          <p:nvPr/>
        </p:nvSpPr>
        <p:spPr bwMode="auto">
          <a:xfrm>
            <a:off x="0" y="727075"/>
            <a:ext cx="283845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 </a:t>
            </a:r>
            <a:r>
              <a:rPr lang="en-US">
                <a:solidFill>
                  <a:srgbClr val="000000"/>
                </a:solidFill>
              </a:rPr>
              <a:t>Diện tích của hình</a:t>
            </a:r>
            <a:r>
              <a:rPr lang="en-US" sz="2800">
                <a:solidFill>
                  <a:srgbClr val="000000"/>
                </a:solidFill>
              </a:rPr>
              <a:t> </a:t>
            </a:r>
          </a:p>
        </p:txBody>
      </p:sp>
      <p:graphicFrame>
        <p:nvGraphicFramePr>
          <p:cNvPr id="168964" name="Object 4"/>
          <p:cNvGraphicFramePr>
            <a:graphicFrameLocks noChangeAspect="1"/>
          </p:cNvGraphicFramePr>
          <p:nvPr/>
        </p:nvGraphicFramePr>
        <p:xfrm>
          <a:off x="3248025" y="700088"/>
          <a:ext cx="1947863" cy="1238250"/>
        </p:xfrm>
        <a:graphic>
          <a:graphicData uri="http://schemas.openxmlformats.org/presentationml/2006/ole">
            <mc:AlternateContent xmlns:mc="http://schemas.openxmlformats.org/markup-compatibility/2006">
              <mc:Choice xmlns:v="urn:schemas-microsoft-com:vml" Requires="v">
                <p:oleObj spid="_x0000_s169020" name="Document" r:id="rId3" imgW="1276200" imgH="615600" progId="Word.Document.8">
                  <p:embed/>
                </p:oleObj>
              </mc:Choice>
              <mc:Fallback>
                <p:oleObj name="Document" r:id="rId3" imgW="1276200" imgH="615600" progId="Word.Document.8">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48025" y="700088"/>
                        <a:ext cx="1947863" cy="1238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68965" name="Text Box 5"/>
          <p:cNvSpPr txBox="1">
            <a:spLocks noChangeArrowheads="1"/>
          </p:cNvSpPr>
          <p:nvPr/>
        </p:nvSpPr>
        <p:spPr bwMode="auto">
          <a:xfrm>
            <a:off x="4773613" y="763588"/>
            <a:ext cx="895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(4. 1)</a:t>
            </a:r>
          </a:p>
        </p:txBody>
      </p:sp>
      <p:sp>
        <p:nvSpPr>
          <p:cNvPr id="168966" name="Text Box 6"/>
          <p:cNvSpPr txBox="1">
            <a:spLocks noChangeArrowheads="1"/>
          </p:cNvSpPr>
          <p:nvPr/>
        </p:nvSpPr>
        <p:spPr bwMode="auto">
          <a:xfrm>
            <a:off x="76200" y="1420813"/>
            <a:ext cx="4687888"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Momen tĩnh của hình đối với các </a:t>
            </a:r>
          </a:p>
          <a:p>
            <a:pPr algn="l"/>
            <a:r>
              <a:rPr lang="en-US">
                <a:solidFill>
                  <a:srgbClr val="000000"/>
                </a:solidFill>
              </a:rPr>
              <a:t>trục x và y </a:t>
            </a:r>
          </a:p>
        </p:txBody>
      </p:sp>
      <p:graphicFrame>
        <p:nvGraphicFramePr>
          <p:cNvPr id="168967" name="Object 7"/>
          <p:cNvGraphicFramePr>
            <a:graphicFrameLocks noChangeAspect="1"/>
          </p:cNvGraphicFramePr>
          <p:nvPr/>
        </p:nvGraphicFramePr>
        <p:xfrm>
          <a:off x="2076450" y="1835150"/>
          <a:ext cx="5986463" cy="887413"/>
        </p:xfrm>
        <a:graphic>
          <a:graphicData uri="http://schemas.openxmlformats.org/presentationml/2006/ole">
            <mc:AlternateContent xmlns:mc="http://schemas.openxmlformats.org/markup-compatibility/2006">
              <mc:Choice xmlns:v="urn:schemas-microsoft-com:vml" Requires="v">
                <p:oleObj spid="_x0000_s169021" name="Document" r:id="rId5" imgW="3628949" imgH="418795" progId="Word.Document.8">
                  <p:embed/>
                </p:oleObj>
              </mc:Choice>
              <mc:Fallback>
                <p:oleObj name="Document" r:id="rId5" imgW="3628949" imgH="418795" progId="Word.Document.8">
                  <p:embed/>
                  <p:pic>
                    <p:nvPicPr>
                      <p:cNvPr id="0" name="Object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76450" y="1835150"/>
                        <a:ext cx="5986463" cy="8874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68968" name="Text Box 8"/>
          <p:cNvSpPr txBox="1">
            <a:spLocks noChangeArrowheads="1"/>
          </p:cNvSpPr>
          <p:nvPr/>
        </p:nvSpPr>
        <p:spPr bwMode="auto">
          <a:xfrm>
            <a:off x="5308600" y="1898650"/>
            <a:ext cx="895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(4. 2)</a:t>
            </a:r>
          </a:p>
        </p:txBody>
      </p:sp>
      <p:sp>
        <p:nvSpPr>
          <p:cNvPr id="168969" name="Text Box 9"/>
          <p:cNvSpPr txBox="1">
            <a:spLocks noChangeArrowheads="1"/>
          </p:cNvSpPr>
          <p:nvPr/>
        </p:nvSpPr>
        <p:spPr bwMode="auto">
          <a:xfrm>
            <a:off x="71438" y="2441575"/>
            <a:ext cx="832167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Momen tĩnh có thứ nguyên </a:t>
            </a:r>
            <a:r>
              <a:rPr lang="en-US" b="1">
                <a:solidFill>
                  <a:srgbClr val="CC3300"/>
                </a:solidFill>
              </a:rPr>
              <a:t>[chiều dài]</a:t>
            </a:r>
            <a:r>
              <a:rPr lang="en-US" b="1" baseline="30000">
                <a:solidFill>
                  <a:srgbClr val="CC3300"/>
                </a:solidFill>
              </a:rPr>
              <a:t>3</a:t>
            </a:r>
            <a:r>
              <a:rPr lang="en-US">
                <a:solidFill>
                  <a:srgbClr val="000000"/>
                </a:solidFill>
              </a:rPr>
              <a:t> </a:t>
            </a:r>
          </a:p>
          <a:p>
            <a:pPr algn="l"/>
            <a:r>
              <a:rPr lang="en-US">
                <a:solidFill>
                  <a:srgbClr val="000000"/>
                </a:solidFill>
              </a:rPr>
              <a:t>và có giá trị dương, âm hay bằng không.</a:t>
            </a:r>
            <a:r>
              <a:rPr lang="en-US"/>
              <a:t> </a:t>
            </a:r>
          </a:p>
        </p:txBody>
      </p:sp>
      <p:sp>
        <p:nvSpPr>
          <p:cNvPr id="168970" name="Text Box 10"/>
          <p:cNvSpPr txBox="1">
            <a:spLocks noChangeArrowheads="1"/>
          </p:cNvSpPr>
          <p:nvPr/>
        </p:nvSpPr>
        <p:spPr bwMode="auto">
          <a:xfrm>
            <a:off x="293688" y="3570288"/>
            <a:ext cx="26781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Định lý Varinhông </a:t>
            </a:r>
          </a:p>
        </p:txBody>
      </p:sp>
      <p:sp>
        <p:nvSpPr>
          <p:cNvPr id="168971" name="Text Box 11"/>
          <p:cNvSpPr txBox="1">
            <a:spLocks noChangeArrowheads="1"/>
          </p:cNvSpPr>
          <p:nvPr/>
        </p:nvSpPr>
        <p:spPr bwMode="auto">
          <a:xfrm>
            <a:off x="150813" y="4394200"/>
            <a:ext cx="3811587"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Trường hợp hình phẳng</a:t>
            </a:r>
          </a:p>
          <a:p>
            <a:pPr algn="l"/>
            <a:r>
              <a:rPr lang="en-US">
                <a:solidFill>
                  <a:srgbClr val="000000"/>
                </a:solidFill>
              </a:rPr>
              <a:t> được ghép từ nhiều phần </a:t>
            </a:r>
          </a:p>
        </p:txBody>
      </p:sp>
      <p:graphicFrame>
        <p:nvGraphicFramePr>
          <p:cNvPr id="168972" name="Object 12"/>
          <p:cNvGraphicFramePr>
            <a:graphicFrameLocks noChangeAspect="1"/>
          </p:cNvGraphicFramePr>
          <p:nvPr/>
        </p:nvGraphicFramePr>
        <p:xfrm>
          <a:off x="3048000" y="3200400"/>
          <a:ext cx="3962400" cy="1038225"/>
        </p:xfrm>
        <a:graphic>
          <a:graphicData uri="http://schemas.openxmlformats.org/presentationml/2006/ole">
            <mc:AlternateContent xmlns:mc="http://schemas.openxmlformats.org/markup-compatibility/2006">
              <mc:Choice xmlns:v="urn:schemas-microsoft-com:vml" Requires="v">
                <p:oleObj spid="_x0000_s169022" name="Document" r:id="rId7" imgW="2257044" imgH="475869" progId="Word.Document.8">
                  <p:embed/>
                </p:oleObj>
              </mc:Choice>
              <mc:Fallback>
                <p:oleObj name="Document" r:id="rId7" imgW="2257044" imgH="475869" progId="Word.Document.8">
                  <p:embed/>
                  <p:pic>
                    <p:nvPicPr>
                      <p:cNvPr id="0" name="Object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048000" y="3200400"/>
                        <a:ext cx="3962400" cy="1038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68973" name="Text Box 13"/>
          <p:cNvSpPr txBox="1">
            <a:spLocks noChangeArrowheads="1"/>
          </p:cNvSpPr>
          <p:nvPr/>
        </p:nvSpPr>
        <p:spPr bwMode="auto">
          <a:xfrm>
            <a:off x="5334000" y="3479800"/>
            <a:ext cx="895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(4. 3)</a:t>
            </a:r>
          </a:p>
        </p:txBody>
      </p:sp>
      <p:graphicFrame>
        <p:nvGraphicFramePr>
          <p:cNvPr id="168974" name="Object 14"/>
          <p:cNvGraphicFramePr>
            <a:graphicFrameLocks noChangeAspect="1"/>
          </p:cNvGraphicFramePr>
          <p:nvPr/>
        </p:nvGraphicFramePr>
        <p:xfrm>
          <a:off x="2886075" y="5105400"/>
          <a:ext cx="4600575" cy="942975"/>
        </p:xfrm>
        <a:graphic>
          <a:graphicData uri="http://schemas.openxmlformats.org/presentationml/2006/ole">
            <mc:AlternateContent xmlns:mc="http://schemas.openxmlformats.org/markup-compatibility/2006">
              <mc:Choice xmlns:v="urn:schemas-microsoft-com:vml" Requires="v">
                <p:oleObj spid="_x0000_s169023" name="Document" r:id="rId9" imgW="3152394" imgH="646557" progId="Word.Document.8">
                  <p:embed/>
                </p:oleObj>
              </mc:Choice>
              <mc:Fallback>
                <p:oleObj name="Document" r:id="rId9" imgW="3152394" imgH="646557" progId="Word.Document.8">
                  <p:embed/>
                  <p:pic>
                    <p:nvPicPr>
                      <p:cNvPr id="0" name="Object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86075" y="5105400"/>
                        <a:ext cx="4600575" cy="942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68975" name="Text Box 15"/>
          <p:cNvSpPr txBox="1">
            <a:spLocks noChangeArrowheads="1"/>
          </p:cNvSpPr>
          <p:nvPr/>
        </p:nvSpPr>
        <p:spPr bwMode="auto">
          <a:xfrm>
            <a:off x="7519988" y="5337175"/>
            <a:ext cx="895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(4. 4)</a:t>
            </a:r>
          </a:p>
        </p:txBody>
      </p:sp>
      <p:sp>
        <p:nvSpPr>
          <p:cNvPr id="168976" name="Text Box 16"/>
          <p:cNvSpPr txBox="1">
            <a:spLocks noChangeArrowheads="1"/>
          </p:cNvSpPr>
          <p:nvPr/>
        </p:nvSpPr>
        <p:spPr bwMode="auto">
          <a:xfrm>
            <a:off x="139700" y="5908675"/>
            <a:ext cx="761682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rPr>
              <a:t>F</a:t>
            </a:r>
            <a:r>
              <a:rPr lang="en-US" baseline="-25000">
                <a:solidFill>
                  <a:srgbClr val="0000FF"/>
                </a:solidFill>
              </a:rPr>
              <a:t>i</a:t>
            </a:r>
            <a:r>
              <a:rPr lang="en-US">
                <a:solidFill>
                  <a:srgbClr val="0000FF"/>
                </a:solidFill>
              </a:rPr>
              <a:t>, x</a:t>
            </a:r>
            <a:r>
              <a:rPr lang="en-US" baseline="-25000">
                <a:solidFill>
                  <a:srgbClr val="0000FF"/>
                </a:solidFill>
              </a:rPr>
              <a:t>ci</a:t>
            </a:r>
            <a:r>
              <a:rPr lang="en-US">
                <a:solidFill>
                  <a:srgbClr val="0000FF"/>
                </a:solidFill>
              </a:rPr>
              <a:t>, y</a:t>
            </a:r>
            <a:r>
              <a:rPr lang="en-US" baseline="-25000">
                <a:solidFill>
                  <a:srgbClr val="0000FF"/>
                </a:solidFill>
              </a:rPr>
              <a:t>ci</a:t>
            </a:r>
            <a:r>
              <a:rPr lang="en-US">
                <a:solidFill>
                  <a:srgbClr val="000000"/>
                </a:solidFill>
              </a:rPr>
              <a:t> - diện tích và toạ độ trọng tâm của từng phần </a:t>
            </a:r>
          </a:p>
          <a:p>
            <a:pPr algn="l"/>
            <a:r>
              <a:rPr lang="en-US">
                <a:solidFill>
                  <a:srgbClr val="000000"/>
                </a:solidFill>
              </a:rPr>
              <a:t>hình phẳng.</a:t>
            </a:r>
            <a:r>
              <a:rPr lang="en-US"/>
              <a:t> </a:t>
            </a:r>
          </a:p>
        </p:txBody>
      </p:sp>
      <p:grpSp>
        <p:nvGrpSpPr>
          <p:cNvPr id="168977" name="Group 17"/>
          <p:cNvGrpSpPr>
            <a:grpSpLocks/>
          </p:cNvGrpSpPr>
          <p:nvPr/>
        </p:nvGrpSpPr>
        <p:grpSpPr bwMode="auto">
          <a:xfrm>
            <a:off x="6076950" y="0"/>
            <a:ext cx="3067050" cy="2667000"/>
            <a:chOff x="3810" y="231"/>
            <a:chExt cx="1932" cy="1680"/>
          </a:xfrm>
        </p:grpSpPr>
        <p:sp>
          <p:nvSpPr>
            <p:cNvPr id="168978" name="Line 18"/>
            <p:cNvSpPr>
              <a:spLocks noChangeShapeType="1"/>
            </p:cNvSpPr>
            <p:nvPr/>
          </p:nvSpPr>
          <p:spPr bwMode="auto">
            <a:xfrm>
              <a:off x="4106" y="1643"/>
              <a:ext cx="1511"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68979" name="Line 19"/>
            <p:cNvSpPr>
              <a:spLocks noChangeShapeType="1"/>
            </p:cNvSpPr>
            <p:nvPr/>
          </p:nvSpPr>
          <p:spPr bwMode="auto">
            <a:xfrm flipV="1">
              <a:off x="4106" y="332"/>
              <a:ext cx="0" cy="1311"/>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68980" name="Freeform 20"/>
            <p:cNvSpPr>
              <a:spLocks/>
            </p:cNvSpPr>
            <p:nvPr/>
          </p:nvSpPr>
          <p:spPr bwMode="auto">
            <a:xfrm>
              <a:off x="4473" y="472"/>
              <a:ext cx="890" cy="748"/>
            </a:xfrm>
            <a:custGeom>
              <a:avLst/>
              <a:gdLst>
                <a:gd name="T0" fmla="*/ 825 w 1590"/>
                <a:gd name="T1" fmla="*/ 2 h 1336"/>
                <a:gd name="T2" fmla="*/ 480 w 1590"/>
                <a:gd name="T3" fmla="*/ 32 h 1336"/>
                <a:gd name="T4" fmla="*/ 300 w 1590"/>
                <a:gd name="T5" fmla="*/ 92 h 1336"/>
                <a:gd name="T6" fmla="*/ 165 w 1590"/>
                <a:gd name="T7" fmla="*/ 197 h 1336"/>
                <a:gd name="T8" fmla="*/ 75 w 1590"/>
                <a:gd name="T9" fmla="*/ 347 h 1336"/>
                <a:gd name="T10" fmla="*/ 30 w 1590"/>
                <a:gd name="T11" fmla="*/ 452 h 1336"/>
                <a:gd name="T12" fmla="*/ 0 w 1590"/>
                <a:gd name="T13" fmla="*/ 587 h 1336"/>
                <a:gd name="T14" fmla="*/ 15 w 1590"/>
                <a:gd name="T15" fmla="*/ 962 h 1336"/>
                <a:gd name="T16" fmla="*/ 60 w 1590"/>
                <a:gd name="T17" fmla="*/ 1067 h 1336"/>
                <a:gd name="T18" fmla="*/ 75 w 1590"/>
                <a:gd name="T19" fmla="*/ 1112 h 1336"/>
                <a:gd name="T20" fmla="*/ 480 w 1590"/>
                <a:gd name="T21" fmla="*/ 1322 h 1336"/>
                <a:gd name="T22" fmla="*/ 1125 w 1590"/>
                <a:gd name="T23" fmla="*/ 1277 h 1336"/>
                <a:gd name="T24" fmla="*/ 1230 w 1590"/>
                <a:gd name="T25" fmla="*/ 1232 h 1336"/>
                <a:gd name="T26" fmla="*/ 1335 w 1590"/>
                <a:gd name="T27" fmla="*/ 1202 h 1336"/>
                <a:gd name="T28" fmla="*/ 1425 w 1590"/>
                <a:gd name="T29" fmla="*/ 1142 h 1336"/>
                <a:gd name="T30" fmla="*/ 1545 w 1590"/>
                <a:gd name="T31" fmla="*/ 992 h 1336"/>
                <a:gd name="T32" fmla="*/ 1560 w 1590"/>
                <a:gd name="T33" fmla="*/ 932 h 1336"/>
                <a:gd name="T34" fmla="*/ 1590 w 1590"/>
                <a:gd name="T35" fmla="*/ 842 h 1336"/>
                <a:gd name="T36" fmla="*/ 1575 w 1590"/>
                <a:gd name="T37" fmla="*/ 407 h 1336"/>
                <a:gd name="T38" fmla="*/ 1545 w 1590"/>
                <a:gd name="T39" fmla="*/ 302 h 1336"/>
                <a:gd name="T40" fmla="*/ 1515 w 1590"/>
                <a:gd name="T41" fmla="*/ 212 h 1336"/>
                <a:gd name="T42" fmla="*/ 960 w 1590"/>
                <a:gd name="T43" fmla="*/ 17 h 1336"/>
                <a:gd name="T44" fmla="*/ 825 w 1590"/>
                <a:gd name="T45" fmla="*/ 2 h 1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90" h="1336">
                  <a:moveTo>
                    <a:pt x="825" y="2"/>
                  </a:moveTo>
                  <a:cubicBezTo>
                    <a:pt x="734" y="8"/>
                    <a:pt x="579" y="17"/>
                    <a:pt x="480" y="32"/>
                  </a:cubicBezTo>
                  <a:cubicBezTo>
                    <a:pt x="416" y="42"/>
                    <a:pt x="363" y="76"/>
                    <a:pt x="300" y="92"/>
                  </a:cubicBezTo>
                  <a:cubicBezTo>
                    <a:pt x="192" y="164"/>
                    <a:pt x="235" y="127"/>
                    <a:pt x="165" y="197"/>
                  </a:cubicBezTo>
                  <a:cubicBezTo>
                    <a:pt x="145" y="257"/>
                    <a:pt x="113" y="296"/>
                    <a:pt x="75" y="347"/>
                  </a:cubicBezTo>
                  <a:cubicBezTo>
                    <a:pt x="63" y="383"/>
                    <a:pt x="42" y="416"/>
                    <a:pt x="30" y="452"/>
                  </a:cubicBezTo>
                  <a:cubicBezTo>
                    <a:pt x="15" y="496"/>
                    <a:pt x="11" y="542"/>
                    <a:pt x="0" y="587"/>
                  </a:cubicBezTo>
                  <a:cubicBezTo>
                    <a:pt x="5" y="712"/>
                    <a:pt x="6" y="837"/>
                    <a:pt x="15" y="962"/>
                  </a:cubicBezTo>
                  <a:cubicBezTo>
                    <a:pt x="20" y="1034"/>
                    <a:pt x="31" y="1009"/>
                    <a:pt x="60" y="1067"/>
                  </a:cubicBezTo>
                  <a:cubicBezTo>
                    <a:pt x="67" y="1081"/>
                    <a:pt x="65" y="1100"/>
                    <a:pt x="75" y="1112"/>
                  </a:cubicBezTo>
                  <a:cubicBezTo>
                    <a:pt x="174" y="1239"/>
                    <a:pt x="331" y="1285"/>
                    <a:pt x="480" y="1322"/>
                  </a:cubicBezTo>
                  <a:cubicBezTo>
                    <a:pt x="690" y="1316"/>
                    <a:pt x="917" y="1336"/>
                    <a:pt x="1125" y="1277"/>
                  </a:cubicBezTo>
                  <a:cubicBezTo>
                    <a:pt x="1229" y="1247"/>
                    <a:pt x="1102" y="1280"/>
                    <a:pt x="1230" y="1232"/>
                  </a:cubicBezTo>
                  <a:cubicBezTo>
                    <a:pt x="1254" y="1223"/>
                    <a:pt x="1310" y="1216"/>
                    <a:pt x="1335" y="1202"/>
                  </a:cubicBezTo>
                  <a:cubicBezTo>
                    <a:pt x="1367" y="1184"/>
                    <a:pt x="1425" y="1142"/>
                    <a:pt x="1425" y="1142"/>
                  </a:cubicBezTo>
                  <a:cubicBezTo>
                    <a:pt x="1461" y="1088"/>
                    <a:pt x="1506" y="1044"/>
                    <a:pt x="1545" y="992"/>
                  </a:cubicBezTo>
                  <a:cubicBezTo>
                    <a:pt x="1550" y="972"/>
                    <a:pt x="1554" y="952"/>
                    <a:pt x="1560" y="932"/>
                  </a:cubicBezTo>
                  <a:cubicBezTo>
                    <a:pt x="1569" y="902"/>
                    <a:pt x="1590" y="842"/>
                    <a:pt x="1590" y="842"/>
                  </a:cubicBezTo>
                  <a:cubicBezTo>
                    <a:pt x="1585" y="697"/>
                    <a:pt x="1584" y="552"/>
                    <a:pt x="1575" y="407"/>
                  </a:cubicBezTo>
                  <a:cubicBezTo>
                    <a:pt x="1573" y="371"/>
                    <a:pt x="1555" y="337"/>
                    <a:pt x="1545" y="302"/>
                  </a:cubicBezTo>
                  <a:cubicBezTo>
                    <a:pt x="1536" y="272"/>
                    <a:pt x="1537" y="234"/>
                    <a:pt x="1515" y="212"/>
                  </a:cubicBezTo>
                  <a:cubicBezTo>
                    <a:pt x="1360" y="57"/>
                    <a:pt x="1167" y="41"/>
                    <a:pt x="960" y="17"/>
                  </a:cubicBezTo>
                  <a:cubicBezTo>
                    <a:pt x="812" y="0"/>
                    <a:pt x="922" y="2"/>
                    <a:pt x="825" y="2"/>
                  </a:cubicBezTo>
                  <a:close/>
                </a:path>
              </a:pathLst>
            </a:custGeom>
            <a:solidFill>
              <a:srgbClr val="FFFFFF"/>
            </a:solidFill>
            <a:ln w="28575" cmpd="sng">
              <a:solidFill>
                <a:srgbClr val="FFFFFF"/>
              </a:solidFill>
              <a:round/>
              <a:headEnd/>
              <a:tailEnd/>
            </a:ln>
          </p:spPr>
          <p:txBody>
            <a:bodyPr/>
            <a:lstStyle/>
            <a:p>
              <a:endParaRPr lang="en-US"/>
            </a:p>
          </p:txBody>
        </p:sp>
        <p:sp>
          <p:nvSpPr>
            <p:cNvPr id="168981" name="Rectangle 21"/>
            <p:cNvSpPr>
              <a:spLocks noChangeArrowheads="1"/>
            </p:cNvSpPr>
            <p:nvPr/>
          </p:nvSpPr>
          <p:spPr bwMode="auto">
            <a:xfrm>
              <a:off x="4693" y="693"/>
              <a:ext cx="89" cy="96"/>
            </a:xfrm>
            <a:prstGeom prst="rect">
              <a:avLst/>
            </a:prstGeom>
            <a:solidFill>
              <a:srgbClr val="FFFFFF"/>
            </a:solidFill>
            <a:ln w="28575">
              <a:solidFill>
                <a:srgbClr val="000000"/>
              </a:solidFill>
              <a:miter lim="800000"/>
              <a:headEnd/>
              <a:tailEnd/>
            </a:ln>
          </p:spPr>
          <p:txBody>
            <a:bodyPr/>
            <a:lstStyle/>
            <a:p>
              <a:endParaRPr lang="en-US"/>
            </a:p>
          </p:txBody>
        </p:sp>
        <p:sp>
          <p:nvSpPr>
            <p:cNvPr id="168982" name="Line 22"/>
            <p:cNvSpPr>
              <a:spLocks noChangeShapeType="1"/>
            </p:cNvSpPr>
            <p:nvPr/>
          </p:nvSpPr>
          <p:spPr bwMode="auto">
            <a:xfrm>
              <a:off x="4106" y="744"/>
              <a:ext cx="605"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168983" name="Line 23"/>
            <p:cNvSpPr>
              <a:spLocks noChangeShapeType="1"/>
            </p:cNvSpPr>
            <p:nvPr/>
          </p:nvSpPr>
          <p:spPr bwMode="auto">
            <a:xfrm>
              <a:off x="4736" y="769"/>
              <a:ext cx="0" cy="87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168984" name="AutoShape 24"/>
            <p:cNvSpPr>
              <a:spLocks noChangeArrowheads="1"/>
            </p:cNvSpPr>
            <p:nvPr/>
          </p:nvSpPr>
          <p:spPr bwMode="auto">
            <a:xfrm>
              <a:off x="4887" y="870"/>
              <a:ext cx="28" cy="28"/>
            </a:xfrm>
            <a:prstGeom prst="flowChartConnector">
              <a:avLst/>
            </a:prstGeom>
            <a:solidFill>
              <a:srgbClr val="000000"/>
            </a:solidFill>
            <a:ln w="9525">
              <a:solidFill>
                <a:srgbClr val="000000"/>
              </a:solidFill>
              <a:round/>
              <a:headEnd/>
              <a:tailEnd/>
            </a:ln>
          </p:spPr>
          <p:txBody>
            <a:bodyPr/>
            <a:lstStyle/>
            <a:p>
              <a:endParaRPr lang="en-US"/>
            </a:p>
          </p:txBody>
        </p:sp>
        <p:sp>
          <p:nvSpPr>
            <p:cNvPr id="168985" name="Line 25"/>
            <p:cNvSpPr>
              <a:spLocks noChangeShapeType="1"/>
            </p:cNvSpPr>
            <p:nvPr/>
          </p:nvSpPr>
          <p:spPr bwMode="auto">
            <a:xfrm flipH="1">
              <a:off x="4106" y="878"/>
              <a:ext cx="806"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168986" name="Line 26"/>
            <p:cNvSpPr>
              <a:spLocks noChangeShapeType="1"/>
            </p:cNvSpPr>
            <p:nvPr/>
          </p:nvSpPr>
          <p:spPr bwMode="auto">
            <a:xfrm>
              <a:off x="4912" y="878"/>
              <a:ext cx="0" cy="768"/>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168987" name="Line 27"/>
            <p:cNvSpPr>
              <a:spLocks noChangeShapeType="1"/>
            </p:cNvSpPr>
            <p:nvPr/>
          </p:nvSpPr>
          <p:spPr bwMode="auto">
            <a:xfrm flipV="1">
              <a:off x="4736" y="635"/>
              <a:ext cx="201" cy="1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8988" name="Text Box 28"/>
            <p:cNvSpPr txBox="1">
              <a:spLocks noChangeArrowheads="1"/>
            </p:cNvSpPr>
            <p:nvPr/>
          </p:nvSpPr>
          <p:spPr bwMode="auto">
            <a:xfrm>
              <a:off x="4897" y="480"/>
              <a:ext cx="403" cy="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dF</a:t>
              </a:r>
            </a:p>
          </p:txBody>
        </p:sp>
        <p:sp>
          <p:nvSpPr>
            <p:cNvPr id="168989" name="Text Box 29"/>
            <p:cNvSpPr txBox="1">
              <a:spLocks noChangeArrowheads="1"/>
            </p:cNvSpPr>
            <p:nvPr/>
          </p:nvSpPr>
          <p:spPr bwMode="auto">
            <a:xfrm>
              <a:off x="4888" y="764"/>
              <a:ext cx="302"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C</a:t>
              </a:r>
            </a:p>
          </p:txBody>
        </p:sp>
        <p:sp>
          <p:nvSpPr>
            <p:cNvPr id="168990" name="Text Box 30"/>
            <p:cNvSpPr txBox="1">
              <a:spLocks noChangeArrowheads="1"/>
            </p:cNvSpPr>
            <p:nvPr/>
          </p:nvSpPr>
          <p:spPr bwMode="auto">
            <a:xfrm>
              <a:off x="3888" y="1542"/>
              <a:ext cx="302"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O</a:t>
              </a:r>
            </a:p>
          </p:txBody>
        </p:sp>
        <p:sp>
          <p:nvSpPr>
            <p:cNvPr id="168991" name="Text Box 31"/>
            <p:cNvSpPr txBox="1">
              <a:spLocks noChangeArrowheads="1"/>
            </p:cNvSpPr>
            <p:nvPr/>
          </p:nvSpPr>
          <p:spPr bwMode="auto">
            <a:xfrm>
              <a:off x="3905" y="231"/>
              <a:ext cx="302"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y</a:t>
              </a:r>
            </a:p>
          </p:txBody>
        </p:sp>
        <p:sp>
          <p:nvSpPr>
            <p:cNvPr id="168992" name="Text Box 32"/>
            <p:cNvSpPr txBox="1">
              <a:spLocks noChangeArrowheads="1"/>
            </p:cNvSpPr>
            <p:nvPr/>
          </p:nvSpPr>
          <p:spPr bwMode="auto">
            <a:xfrm>
              <a:off x="3905" y="584"/>
              <a:ext cx="302"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y</a:t>
              </a:r>
            </a:p>
          </p:txBody>
        </p:sp>
        <p:sp>
          <p:nvSpPr>
            <p:cNvPr id="168993" name="Text Box 33"/>
            <p:cNvSpPr txBox="1">
              <a:spLocks noChangeArrowheads="1"/>
            </p:cNvSpPr>
            <p:nvPr/>
          </p:nvSpPr>
          <p:spPr bwMode="auto">
            <a:xfrm>
              <a:off x="3810" y="761"/>
              <a:ext cx="517" cy="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y</a:t>
              </a:r>
              <a:r>
                <a:rPr lang="en-US" baseline="-25000">
                  <a:latin typeface="Times New Roman" pitchFamily="18" charset="0"/>
                  <a:cs typeface="Times New Roman" pitchFamily="18" charset="0"/>
                </a:rPr>
                <a:t>C</a:t>
              </a:r>
              <a:endParaRPr lang="en-US">
                <a:latin typeface="Times New Roman" pitchFamily="18" charset="0"/>
                <a:cs typeface="Times New Roman" pitchFamily="18" charset="0"/>
              </a:endParaRPr>
            </a:p>
          </p:txBody>
        </p:sp>
        <p:sp>
          <p:nvSpPr>
            <p:cNvPr id="168994" name="Text Box 34"/>
            <p:cNvSpPr txBox="1">
              <a:spLocks noChangeArrowheads="1"/>
            </p:cNvSpPr>
            <p:nvPr/>
          </p:nvSpPr>
          <p:spPr bwMode="auto">
            <a:xfrm>
              <a:off x="4812" y="1585"/>
              <a:ext cx="420"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x</a:t>
              </a:r>
              <a:r>
                <a:rPr lang="en-US" baseline="-25000"/>
                <a:t>C</a:t>
              </a:r>
              <a:endParaRPr lang="en-US"/>
            </a:p>
          </p:txBody>
        </p:sp>
        <p:sp>
          <p:nvSpPr>
            <p:cNvPr id="168995" name="Text Box 35"/>
            <p:cNvSpPr txBox="1">
              <a:spLocks noChangeArrowheads="1"/>
            </p:cNvSpPr>
            <p:nvPr/>
          </p:nvSpPr>
          <p:spPr bwMode="auto">
            <a:xfrm>
              <a:off x="4573" y="1566"/>
              <a:ext cx="302"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x</a:t>
              </a:r>
            </a:p>
          </p:txBody>
        </p:sp>
        <p:sp>
          <p:nvSpPr>
            <p:cNvPr id="168996" name="Text Box 36"/>
            <p:cNvSpPr txBox="1">
              <a:spLocks noChangeArrowheads="1"/>
            </p:cNvSpPr>
            <p:nvPr/>
          </p:nvSpPr>
          <p:spPr bwMode="auto">
            <a:xfrm>
              <a:off x="5440" y="1601"/>
              <a:ext cx="302"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x</a:t>
              </a:r>
            </a:p>
          </p:txBody>
        </p:sp>
        <p:sp>
          <p:nvSpPr>
            <p:cNvPr id="168997" name="Text Box 37"/>
            <p:cNvSpPr txBox="1">
              <a:spLocks noChangeArrowheads="1"/>
            </p:cNvSpPr>
            <p:nvPr/>
          </p:nvSpPr>
          <p:spPr bwMode="auto">
            <a:xfrm>
              <a:off x="4283" y="1049"/>
              <a:ext cx="306" cy="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168998" name="Arc 38"/>
            <p:cNvSpPr>
              <a:spLocks/>
            </p:cNvSpPr>
            <p:nvPr/>
          </p:nvSpPr>
          <p:spPr bwMode="auto">
            <a:xfrm flipH="1">
              <a:off x="4377" y="525"/>
              <a:ext cx="768" cy="340"/>
            </a:xfrm>
            <a:custGeom>
              <a:avLst/>
              <a:gdLst>
                <a:gd name="G0" fmla="+- 0 0 0"/>
                <a:gd name="G1" fmla="+- 20657 0 0"/>
                <a:gd name="G2" fmla="+- 21600 0 0"/>
                <a:gd name="T0" fmla="*/ 6313 w 21600"/>
                <a:gd name="T1" fmla="*/ 0 h 20657"/>
                <a:gd name="T2" fmla="*/ 21600 w 21600"/>
                <a:gd name="T3" fmla="*/ 20657 h 20657"/>
                <a:gd name="T4" fmla="*/ 0 w 21600"/>
                <a:gd name="T5" fmla="*/ 20657 h 20657"/>
              </a:gdLst>
              <a:ahLst/>
              <a:cxnLst>
                <a:cxn ang="0">
                  <a:pos x="T0" y="T1"/>
                </a:cxn>
                <a:cxn ang="0">
                  <a:pos x="T2" y="T3"/>
                </a:cxn>
                <a:cxn ang="0">
                  <a:pos x="T4" y="T5"/>
                </a:cxn>
              </a:cxnLst>
              <a:rect l="0" t="0" r="r" b="b"/>
              <a:pathLst>
                <a:path w="21600" h="20657" fill="none" extrusionOk="0">
                  <a:moveTo>
                    <a:pt x="6312" y="0"/>
                  </a:moveTo>
                  <a:cubicBezTo>
                    <a:pt x="15395" y="2775"/>
                    <a:pt x="21600" y="11159"/>
                    <a:pt x="21600" y="20657"/>
                  </a:cubicBezTo>
                </a:path>
                <a:path w="21600" h="20657" stroke="0" extrusionOk="0">
                  <a:moveTo>
                    <a:pt x="6312" y="0"/>
                  </a:moveTo>
                  <a:cubicBezTo>
                    <a:pt x="15395" y="2775"/>
                    <a:pt x="21600" y="11159"/>
                    <a:pt x="21600" y="20657"/>
                  </a:cubicBezTo>
                  <a:lnTo>
                    <a:pt x="0" y="20657"/>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8999" name="Arc 39"/>
            <p:cNvSpPr>
              <a:spLocks/>
            </p:cNvSpPr>
            <p:nvPr/>
          </p:nvSpPr>
          <p:spPr bwMode="auto">
            <a:xfrm flipH="1" flipV="1">
              <a:off x="4374" y="840"/>
              <a:ext cx="480" cy="43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9000" name="Arc 40"/>
            <p:cNvSpPr>
              <a:spLocks/>
            </p:cNvSpPr>
            <p:nvPr/>
          </p:nvSpPr>
          <p:spPr bwMode="auto">
            <a:xfrm flipV="1">
              <a:off x="4842" y="888"/>
              <a:ext cx="582" cy="3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9001" name="Arc 41"/>
            <p:cNvSpPr>
              <a:spLocks/>
            </p:cNvSpPr>
            <p:nvPr/>
          </p:nvSpPr>
          <p:spPr bwMode="auto">
            <a:xfrm>
              <a:off x="4882" y="520"/>
              <a:ext cx="536" cy="389"/>
            </a:xfrm>
            <a:custGeom>
              <a:avLst/>
              <a:gdLst>
                <a:gd name="G0" fmla="+- 6875 0 0"/>
                <a:gd name="G1" fmla="+- 21600 0 0"/>
                <a:gd name="G2" fmla="+- 21600 0 0"/>
                <a:gd name="T0" fmla="*/ 0 w 28475"/>
                <a:gd name="T1" fmla="*/ 1123 h 21894"/>
                <a:gd name="T2" fmla="*/ 28473 w 28475"/>
                <a:gd name="T3" fmla="*/ 21894 h 21894"/>
                <a:gd name="T4" fmla="*/ 6875 w 28475"/>
                <a:gd name="T5" fmla="*/ 21600 h 21894"/>
              </a:gdLst>
              <a:ahLst/>
              <a:cxnLst>
                <a:cxn ang="0">
                  <a:pos x="T0" y="T1"/>
                </a:cxn>
                <a:cxn ang="0">
                  <a:pos x="T2" y="T3"/>
                </a:cxn>
                <a:cxn ang="0">
                  <a:pos x="T4" y="T5"/>
                </a:cxn>
              </a:cxnLst>
              <a:rect l="0" t="0" r="r" b="b"/>
              <a:pathLst>
                <a:path w="28475" h="21894" fill="none" extrusionOk="0">
                  <a:moveTo>
                    <a:pt x="0" y="1123"/>
                  </a:moveTo>
                  <a:cubicBezTo>
                    <a:pt x="2215" y="379"/>
                    <a:pt x="4537" y="-1"/>
                    <a:pt x="6875" y="0"/>
                  </a:cubicBezTo>
                  <a:cubicBezTo>
                    <a:pt x="18804" y="0"/>
                    <a:pt x="28475" y="9670"/>
                    <a:pt x="28475" y="21600"/>
                  </a:cubicBezTo>
                  <a:cubicBezTo>
                    <a:pt x="28475" y="21698"/>
                    <a:pt x="28474" y="21796"/>
                    <a:pt x="28472" y="21893"/>
                  </a:cubicBezTo>
                </a:path>
                <a:path w="28475" h="21894" stroke="0" extrusionOk="0">
                  <a:moveTo>
                    <a:pt x="0" y="1123"/>
                  </a:moveTo>
                  <a:cubicBezTo>
                    <a:pt x="2215" y="379"/>
                    <a:pt x="4537" y="-1"/>
                    <a:pt x="6875" y="0"/>
                  </a:cubicBezTo>
                  <a:cubicBezTo>
                    <a:pt x="18804" y="0"/>
                    <a:pt x="28475" y="9670"/>
                    <a:pt x="28475" y="21600"/>
                  </a:cubicBezTo>
                  <a:cubicBezTo>
                    <a:pt x="28475" y="21698"/>
                    <a:pt x="28474" y="21796"/>
                    <a:pt x="28472" y="21893"/>
                  </a:cubicBezTo>
                  <a:lnTo>
                    <a:pt x="6875" y="21600"/>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9002" name="Text Box 42"/>
            <p:cNvSpPr txBox="1">
              <a:spLocks noChangeArrowheads="1"/>
            </p:cNvSpPr>
            <p:nvPr/>
          </p:nvSpPr>
          <p:spPr bwMode="auto">
            <a:xfrm rot="18660000">
              <a:off x="4158" y="1041"/>
              <a:ext cx="21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b="1" i="1">
                  <a:latin typeface="Times New Roman" pitchFamily="18" charset="0"/>
                  <a:cs typeface="Times New Roman" pitchFamily="18" charset="0"/>
                </a:rPr>
                <a:t>ρ</a:t>
              </a:r>
            </a:p>
          </p:txBody>
        </p:sp>
        <p:sp>
          <p:nvSpPr>
            <p:cNvPr id="169003" name="Line 43"/>
            <p:cNvSpPr>
              <a:spLocks noChangeShapeType="1"/>
            </p:cNvSpPr>
            <p:nvPr/>
          </p:nvSpPr>
          <p:spPr bwMode="auto">
            <a:xfrm flipH="1">
              <a:off x="4119" y="741"/>
              <a:ext cx="616" cy="89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69004" name="Group 44"/>
          <p:cNvGrpSpPr>
            <a:grpSpLocks/>
          </p:cNvGrpSpPr>
          <p:nvPr/>
        </p:nvGrpSpPr>
        <p:grpSpPr bwMode="auto">
          <a:xfrm>
            <a:off x="6934200" y="3021013"/>
            <a:ext cx="925513" cy="458787"/>
            <a:chOff x="4491" y="1908"/>
            <a:chExt cx="583" cy="289"/>
          </a:xfrm>
        </p:grpSpPr>
        <p:sp>
          <p:nvSpPr>
            <p:cNvPr id="169005" name="Rectangle 45"/>
            <p:cNvSpPr>
              <a:spLocks noChangeArrowheads="1"/>
            </p:cNvSpPr>
            <p:nvPr/>
          </p:nvSpPr>
          <p:spPr bwMode="auto">
            <a:xfrm>
              <a:off x="4491" y="1908"/>
              <a:ext cx="576" cy="288"/>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9006" name="Oval 46"/>
            <p:cNvSpPr>
              <a:spLocks noChangeArrowheads="1"/>
            </p:cNvSpPr>
            <p:nvPr/>
          </p:nvSpPr>
          <p:spPr bwMode="auto">
            <a:xfrm>
              <a:off x="4752" y="2016"/>
              <a:ext cx="58" cy="58"/>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9007" name="Text Box 47"/>
            <p:cNvSpPr txBox="1">
              <a:spLocks noChangeArrowheads="1"/>
            </p:cNvSpPr>
            <p:nvPr/>
          </p:nvSpPr>
          <p:spPr bwMode="auto">
            <a:xfrm>
              <a:off x="4748" y="1909"/>
              <a:ext cx="32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C</a:t>
              </a:r>
              <a:r>
                <a:rPr lang="en-US" b="1" baseline="-25000"/>
                <a:t>1</a:t>
              </a:r>
            </a:p>
          </p:txBody>
        </p:sp>
      </p:grpSp>
      <p:grpSp>
        <p:nvGrpSpPr>
          <p:cNvPr id="169008" name="Group 48"/>
          <p:cNvGrpSpPr>
            <a:grpSpLocks/>
          </p:cNvGrpSpPr>
          <p:nvPr/>
        </p:nvGrpSpPr>
        <p:grpSpPr bwMode="auto">
          <a:xfrm>
            <a:off x="6934200" y="3505200"/>
            <a:ext cx="917575" cy="914400"/>
            <a:chOff x="4500" y="2193"/>
            <a:chExt cx="578" cy="576"/>
          </a:xfrm>
        </p:grpSpPr>
        <p:sp>
          <p:nvSpPr>
            <p:cNvPr id="169009" name="Rectangle 49"/>
            <p:cNvSpPr>
              <a:spLocks noChangeArrowheads="1"/>
            </p:cNvSpPr>
            <p:nvPr/>
          </p:nvSpPr>
          <p:spPr bwMode="auto">
            <a:xfrm>
              <a:off x="4500" y="2193"/>
              <a:ext cx="240" cy="576"/>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9010" name="Oval 50"/>
            <p:cNvSpPr>
              <a:spLocks noChangeArrowheads="1"/>
            </p:cNvSpPr>
            <p:nvPr/>
          </p:nvSpPr>
          <p:spPr bwMode="auto">
            <a:xfrm>
              <a:off x="4595" y="2448"/>
              <a:ext cx="58" cy="58"/>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9011" name="Text Box 51"/>
            <p:cNvSpPr txBox="1">
              <a:spLocks noChangeArrowheads="1"/>
            </p:cNvSpPr>
            <p:nvPr/>
          </p:nvSpPr>
          <p:spPr bwMode="auto">
            <a:xfrm>
              <a:off x="4752" y="2336"/>
              <a:ext cx="32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C</a:t>
              </a:r>
              <a:r>
                <a:rPr lang="en-US" b="1" baseline="-25000"/>
                <a:t>2</a:t>
              </a:r>
            </a:p>
          </p:txBody>
        </p:sp>
      </p:grpSp>
      <p:grpSp>
        <p:nvGrpSpPr>
          <p:cNvPr id="169012" name="Group 52"/>
          <p:cNvGrpSpPr>
            <a:grpSpLocks/>
          </p:cNvGrpSpPr>
          <p:nvPr/>
        </p:nvGrpSpPr>
        <p:grpSpPr bwMode="auto">
          <a:xfrm>
            <a:off x="6934200" y="4343400"/>
            <a:ext cx="1752600" cy="457200"/>
            <a:chOff x="4494" y="2720"/>
            <a:chExt cx="1104" cy="288"/>
          </a:xfrm>
        </p:grpSpPr>
        <p:sp>
          <p:nvSpPr>
            <p:cNvPr id="169013" name="Rectangle 53"/>
            <p:cNvSpPr>
              <a:spLocks noChangeArrowheads="1"/>
            </p:cNvSpPr>
            <p:nvPr/>
          </p:nvSpPr>
          <p:spPr bwMode="auto">
            <a:xfrm>
              <a:off x="4494" y="2772"/>
              <a:ext cx="1104" cy="192"/>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9014" name="Oval 54"/>
            <p:cNvSpPr>
              <a:spLocks noChangeArrowheads="1"/>
            </p:cNvSpPr>
            <p:nvPr/>
          </p:nvSpPr>
          <p:spPr bwMode="auto">
            <a:xfrm>
              <a:off x="4982" y="2832"/>
              <a:ext cx="58" cy="58"/>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9015" name="Text Box 55"/>
            <p:cNvSpPr txBox="1">
              <a:spLocks noChangeArrowheads="1"/>
            </p:cNvSpPr>
            <p:nvPr/>
          </p:nvSpPr>
          <p:spPr bwMode="auto">
            <a:xfrm>
              <a:off x="5040" y="2720"/>
              <a:ext cx="32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C</a:t>
              </a:r>
              <a:r>
                <a:rPr lang="en-US" b="1" baseline="-25000"/>
                <a:t>3</a:t>
              </a:r>
            </a:p>
          </p:txBody>
        </p:sp>
      </p:grpSp>
      <p:sp>
        <p:nvSpPr>
          <p:cNvPr id="169016" name="Line 56"/>
          <p:cNvSpPr>
            <a:spLocks noChangeShapeType="1"/>
          </p:cNvSpPr>
          <p:nvPr/>
        </p:nvSpPr>
        <p:spPr bwMode="auto">
          <a:xfrm>
            <a:off x="6638925" y="2819400"/>
            <a:ext cx="0" cy="2286000"/>
          </a:xfrm>
          <a:prstGeom prst="line">
            <a:avLst/>
          </a:prstGeom>
          <a:noFill/>
          <a:ln w="9525">
            <a:solidFill>
              <a:schemeClr val="tx1"/>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9017" name="Line 57"/>
          <p:cNvSpPr>
            <a:spLocks noChangeShapeType="1"/>
          </p:cNvSpPr>
          <p:nvPr/>
        </p:nvSpPr>
        <p:spPr bwMode="auto">
          <a:xfrm>
            <a:off x="6096000" y="4833938"/>
            <a:ext cx="3048000" cy="0"/>
          </a:xfrm>
          <a:prstGeom prst="line">
            <a:avLst/>
          </a:prstGeom>
          <a:noFill/>
          <a:ln w="952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9018" name="Text Box 58"/>
          <p:cNvSpPr txBox="1">
            <a:spLocks noChangeArrowheads="1"/>
          </p:cNvSpPr>
          <p:nvPr/>
        </p:nvSpPr>
        <p:spPr bwMode="auto">
          <a:xfrm>
            <a:off x="6608763" y="2725738"/>
            <a:ext cx="387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Y</a:t>
            </a:r>
          </a:p>
        </p:txBody>
      </p:sp>
      <p:sp>
        <p:nvSpPr>
          <p:cNvPr id="169019" name="Text Box 59"/>
          <p:cNvSpPr txBox="1">
            <a:spLocks noChangeArrowheads="1"/>
          </p:cNvSpPr>
          <p:nvPr/>
        </p:nvSpPr>
        <p:spPr bwMode="auto">
          <a:xfrm>
            <a:off x="8737600" y="4865688"/>
            <a:ext cx="387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X</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68962"/>
                                        </p:tgtEl>
                                        <p:attrNameLst>
                                          <p:attrName>style.visibility</p:attrName>
                                        </p:attrNameLst>
                                      </p:cBhvr>
                                      <p:to>
                                        <p:strVal val="visible"/>
                                      </p:to>
                                    </p:set>
                                    <p:animEffect transition="in" filter="checkerboard(across)">
                                      <p:cBhvr>
                                        <p:cTn id="7" dur="2000"/>
                                        <p:tgtEl>
                                          <p:spTgt spid="16896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168977"/>
                                        </p:tgtEl>
                                        <p:attrNameLst>
                                          <p:attrName>style.visibility</p:attrName>
                                        </p:attrNameLst>
                                      </p:cBhvr>
                                      <p:to>
                                        <p:strVal val="visible"/>
                                      </p:to>
                                    </p:set>
                                    <p:animEffect transition="in" filter="wheel(4)">
                                      <p:cBhvr>
                                        <p:cTn id="12" dur="2000"/>
                                        <p:tgtEl>
                                          <p:spTgt spid="16897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168963"/>
                                        </p:tgtEl>
                                        <p:attrNameLst>
                                          <p:attrName>style.visibility</p:attrName>
                                        </p:attrNameLst>
                                      </p:cBhvr>
                                      <p:to>
                                        <p:strVal val="visible"/>
                                      </p:to>
                                    </p:set>
                                    <p:animEffect transition="in" filter="checkerboard(across)">
                                      <p:cBhvr>
                                        <p:cTn id="17" dur="500"/>
                                        <p:tgtEl>
                                          <p:spTgt spid="16896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168964"/>
                                        </p:tgtEl>
                                        <p:attrNameLst>
                                          <p:attrName>style.visibility</p:attrName>
                                        </p:attrNameLst>
                                      </p:cBhvr>
                                      <p:to>
                                        <p:strVal val="visible"/>
                                      </p:to>
                                    </p:set>
                                    <p:animEffect transition="in" filter="wheel(4)">
                                      <p:cBhvr>
                                        <p:cTn id="22" dur="2000"/>
                                        <p:tgtEl>
                                          <p:spTgt spid="168964"/>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grpId="0" nodeType="clickEffect">
                                  <p:stCondLst>
                                    <p:cond delay="0"/>
                                  </p:stCondLst>
                                  <p:childTnLst>
                                    <p:set>
                                      <p:cBhvr>
                                        <p:cTn id="26" dur="1" fill="hold">
                                          <p:stCondLst>
                                            <p:cond delay="0"/>
                                          </p:stCondLst>
                                        </p:cTn>
                                        <p:tgtEl>
                                          <p:spTgt spid="168965"/>
                                        </p:tgtEl>
                                        <p:attrNameLst>
                                          <p:attrName>style.visibility</p:attrName>
                                        </p:attrNameLst>
                                      </p:cBhvr>
                                      <p:to>
                                        <p:strVal val="visible"/>
                                      </p:to>
                                    </p:set>
                                    <p:animEffect transition="in" filter="box(in)">
                                      <p:cBhvr>
                                        <p:cTn id="27" dur="500"/>
                                        <p:tgtEl>
                                          <p:spTgt spid="168965"/>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168966"/>
                                        </p:tgtEl>
                                        <p:attrNameLst>
                                          <p:attrName>style.visibility</p:attrName>
                                        </p:attrNameLst>
                                      </p:cBhvr>
                                      <p:to>
                                        <p:strVal val="visible"/>
                                      </p:to>
                                    </p:set>
                                    <p:animEffect transition="in" filter="checkerboard(across)">
                                      <p:cBhvr>
                                        <p:cTn id="32" dur="500"/>
                                        <p:tgtEl>
                                          <p:spTgt spid="168966"/>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168967"/>
                                        </p:tgtEl>
                                        <p:attrNameLst>
                                          <p:attrName>style.visibility</p:attrName>
                                        </p:attrNameLst>
                                      </p:cBhvr>
                                      <p:to>
                                        <p:strVal val="visible"/>
                                      </p:to>
                                    </p:set>
                                    <p:animEffect transition="in" filter="wheel(4)">
                                      <p:cBhvr>
                                        <p:cTn id="37" dur="2000"/>
                                        <p:tgtEl>
                                          <p:spTgt spid="168967"/>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4" presetClass="entr" presetSubtype="16" fill="hold" grpId="0" nodeType="clickEffect">
                                  <p:stCondLst>
                                    <p:cond delay="0"/>
                                  </p:stCondLst>
                                  <p:childTnLst>
                                    <p:set>
                                      <p:cBhvr>
                                        <p:cTn id="41" dur="1" fill="hold">
                                          <p:stCondLst>
                                            <p:cond delay="0"/>
                                          </p:stCondLst>
                                        </p:cTn>
                                        <p:tgtEl>
                                          <p:spTgt spid="168968">
                                            <p:txEl>
                                              <p:pRg st="0" end="0"/>
                                            </p:txEl>
                                          </p:spTgt>
                                        </p:tgtEl>
                                        <p:attrNameLst>
                                          <p:attrName>style.visibility</p:attrName>
                                        </p:attrNameLst>
                                      </p:cBhvr>
                                      <p:to>
                                        <p:strVal val="visible"/>
                                      </p:to>
                                    </p:set>
                                    <p:animEffect transition="in" filter="box(in)">
                                      <p:cBhvr>
                                        <p:cTn id="42" dur="2000"/>
                                        <p:tgtEl>
                                          <p:spTgt spid="168968">
                                            <p:txEl>
                                              <p:pRg st="0" end="0"/>
                                            </p:txEl>
                                          </p:spTgt>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1" fill="hold" grpId="0" nodeType="clickEffect">
                                  <p:stCondLst>
                                    <p:cond delay="0"/>
                                  </p:stCondLst>
                                  <p:childTnLst>
                                    <p:set>
                                      <p:cBhvr>
                                        <p:cTn id="46" dur="1" fill="hold">
                                          <p:stCondLst>
                                            <p:cond delay="0"/>
                                          </p:stCondLst>
                                        </p:cTn>
                                        <p:tgtEl>
                                          <p:spTgt spid="168969"/>
                                        </p:tgtEl>
                                        <p:attrNameLst>
                                          <p:attrName>style.visibility</p:attrName>
                                        </p:attrNameLst>
                                      </p:cBhvr>
                                      <p:to>
                                        <p:strVal val="visible"/>
                                      </p:to>
                                    </p:set>
                                    <p:animEffect transition="in" filter="wipe(up)">
                                      <p:cBhvr>
                                        <p:cTn id="47" dur="500"/>
                                        <p:tgtEl>
                                          <p:spTgt spid="168969"/>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grpId="0" nodeType="clickEffect">
                                  <p:stCondLst>
                                    <p:cond delay="0"/>
                                  </p:stCondLst>
                                  <p:childTnLst>
                                    <p:set>
                                      <p:cBhvr>
                                        <p:cTn id="51" dur="1" fill="hold">
                                          <p:stCondLst>
                                            <p:cond delay="0"/>
                                          </p:stCondLst>
                                        </p:cTn>
                                        <p:tgtEl>
                                          <p:spTgt spid="168970"/>
                                        </p:tgtEl>
                                        <p:attrNameLst>
                                          <p:attrName>style.visibility</p:attrName>
                                        </p:attrNameLst>
                                      </p:cBhvr>
                                      <p:to>
                                        <p:strVal val="visible"/>
                                      </p:to>
                                    </p:set>
                                    <p:animEffect transition="in" filter="checkerboard(across)">
                                      <p:cBhvr>
                                        <p:cTn id="52" dur="500"/>
                                        <p:tgtEl>
                                          <p:spTgt spid="168970"/>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1" presetClass="entr" presetSubtype="4" fill="hold" nodeType="clickEffect">
                                  <p:stCondLst>
                                    <p:cond delay="0"/>
                                  </p:stCondLst>
                                  <p:childTnLst>
                                    <p:set>
                                      <p:cBhvr>
                                        <p:cTn id="56" dur="1" fill="hold">
                                          <p:stCondLst>
                                            <p:cond delay="0"/>
                                          </p:stCondLst>
                                        </p:cTn>
                                        <p:tgtEl>
                                          <p:spTgt spid="168972"/>
                                        </p:tgtEl>
                                        <p:attrNameLst>
                                          <p:attrName>style.visibility</p:attrName>
                                        </p:attrNameLst>
                                      </p:cBhvr>
                                      <p:to>
                                        <p:strVal val="visible"/>
                                      </p:to>
                                    </p:set>
                                    <p:animEffect transition="in" filter="wheel(4)">
                                      <p:cBhvr>
                                        <p:cTn id="57" dur="2000"/>
                                        <p:tgtEl>
                                          <p:spTgt spid="168972"/>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4" presetClass="entr" presetSubtype="16" fill="hold" grpId="0" nodeType="clickEffect">
                                  <p:stCondLst>
                                    <p:cond delay="0"/>
                                  </p:stCondLst>
                                  <p:childTnLst>
                                    <p:set>
                                      <p:cBhvr>
                                        <p:cTn id="61" dur="1" fill="hold">
                                          <p:stCondLst>
                                            <p:cond delay="0"/>
                                          </p:stCondLst>
                                        </p:cTn>
                                        <p:tgtEl>
                                          <p:spTgt spid="168973"/>
                                        </p:tgtEl>
                                        <p:attrNameLst>
                                          <p:attrName>style.visibility</p:attrName>
                                        </p:attrNameLst>
                                      </p:cBhvr>
                                      <p:to>
                                        <p:strVal val="visible"/>
                                      </p:to>
                                    </p:set>
                                    <p:animEffect transition="in" filter="box(in)">
                                      <p:cBhvr>
                                        <p:cTn id="62" dur="2000"/>
                                        <p:tgtEl>
                                          <p:spTgt spid="168973"/>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5" presetClass="entr" presetSubtype="10" fill="hold" grpId="0" nodeType="clickEffect">
                                  <p:stCondLst>
                                    <p:cond delay="0"/>
                                  </p:stCondLst>
                                  <p:childTnLst>
                                    <p:set>
                                      <p:cBhvr>
                                        <p:cTn id="66" dur="1" fill="hold">
                                          <p:stCondLst>
                                            <p:cond delay="0"/>
                                          </p:stCondLst>
                                        </p:cTn>
                                        <p:tgtEl>
                                          <p:spTgt spid="168971"/>
                                        </p:tgtEl>
                                        <p:attrNameLst>
                                          <p:attrName>style.visibility</p:attrName>
                                        </p:attrNameLst>
                                      </p:cBhvr>
                                      <p:to>
                                        <p:strVal val="visible"/>
                                      </p:to>
                                    </p:set>
                                    <p:animEffect transition="in" filter="checkerboard(across)">
                                      <p:cBhvr>
                                        <p:cTn id="67" dur="500"/>
                                        <p:tgtEl>
                                          <p:spTgt spid="168971"/>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21" presetClass="entr" presetSubtype="4" fill="hold" nodeType="clickEffect">
                                  <p:stCondLst>
                                    <p:cond delay="0"/>
                                  </p:stCondLst>
                                  <p:childTnLst>
                                    <p:set>
                                      <p:cBhvr>
                                        <p:cTn id="71" dur="1" fill="hold">
                                          <p:stCondLst>
                                            <p:cond delay="0"/>
                                          </p:stCondLst>
                                        </p:cTn>
                                        <p:tgtEl>
                                          <p:spTgt spid="169004"/>
                                        </p:tgtEl>
                                        <p:attrNameLst>
                                          <p:attrName>style.visibility</p:attrName>
                                        </p:attrNameLst>
                                      </p:cBhvr>
                                      <p:to>
                                        <p:strVal val="visible"/>
                                      </p:to>
                                    </p:set>
                                    <p:animEffect transition="in" filter="wheel(4)">
                                      <p:cBhvr>
                                        <p:cTn id="72" dur="2000"/>
                                        <p:tgtEl>
                                          <p:spTgt spid="169004"/>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21" presetClass="entr" presetSubtype="4" fill="hold" nodeType="clickEffect">
                                  <p:stCondLst>
                                    <p:cond delay="0"/>
                                  </p:stCondLst>
                                  <p:childTnLst>
                                    <p:set>
                                      <p:cBhvr>
                                        <p:cTn id="76" dur="1" fill="hold">
                                          <p:stCondLst>
                                            <p:cond delay="0"/>
                                          </p:stCondLst>
                                        </p:cTn>
                                        <p:tgtEl>
                                          <p:spTgt spid="169008"/>
                                        </p:tgtEl>
                                        <p:attrNameLst>
                                          <p:attrName>style.visibility</p:attrName>
                                        </p:attrNameLst>
                                      </p:cBhvr>
                                      <p:to>
                                        <p:strVal val="visible"/>
                                      </p:to>
                                    </p:set>
                                    <p:animEffect transition="in" filter="wheel(4)">
                                      <p:cBhvr>
                                        <p:cTn id="77" dur="2000"/>
                                        <p:tgtEl>
                                          <p:spTgt spid="169008"/>
                                        </p:tgtEl>
                                      </p:cBhvr>
                                    </p:animEffect>
                                  </p:childTnLst>
                                </p:cTn>
                              </p:par>
                            </p:childTnLst>
                          </p:cTn>
                        </p:par>
                      </p:childTnLst>
                    </p:cTn>
                  </p:par>
                  <p:par>
                    <p:cTn id="78" fill="hold" nodeType="clickPar">
                      <p:stCondLst>
                        <p:cond delay="indefinite"/>
                      </p:stCondLst>
                      <p:childTnLst>
                        <p:par>
                          <p:cTn id="79" fill="hold" nodeType="withGroup">
                            <p:stCondLst>
                              <p:cond delay="0"/>
                            </p:stCondLst>
                            <p:childTnLst>
                              <p:par>
                                <p:cTn id="80" presetID="21" presetClass="entr" presetSubtype="4" fill="hold" nodeType="clickEffect">
                                  <p:stCondLst>
                                    <p:cond delay="0"/>
                                  </p:stCondLst>
                                  <p:childTnLst>
                                    <p:set>
                                      <p:cBhvr>
                                        <p:cTn id="81" dur="1" fill="hold">
                                          <p:stCondLst>
                                            <p:cond delay="0"/>
                                          </p:stCondLst>
                                        </p:cTn>
                                        <p:tgtEl>
                                          <p:spTgt spid="169012"/>
                                        </p:tgtEl>
                                        <p:attrNameLst>
                                          <p:attrName>style.visibility</p:attrName>
                                        </p:attrNameLst>
                                      </p:cBhvr>
                                      <p:to>
                                        <p:strVal val="visible"/>
                                      </p:to>
                                    </p:set>
                                    <p:animEffect transition="in" filter="wheel(4)">
                                      <p:cBhvr>
                                        <p:cTn id="82" dur="2000"/>
                                        <p:tgtEl>
                                          <p:spTgt spid="169012"/>
                                        </p:tgtEl>
                                      </p:cBhvr>
                                    </p:animEffect>
                                  </p:childTnLst>
                                </p:cTn>
                              </p:par>
                            </p:childTnLst>
                          </p:cTn>
                        </p:par>
                      </p:childTnLst>
                    </p:cTn>
                  </p:par>
                  <p:par>
                    <p:cTn id="83" fill="hold" nodeType="clickPar">
                      <p:stCondLst>
                        <p:cond delay="indefinite"/>
                      </p:stCondLst>
                      <p:childTnLst>
                        <p:par>
                          <p:cTn id="84" fill="hold" nodeType="withGroup">
                            <p:stCondLst>
                              <p:cond delay="0"/>
                            </p:stCondLst>
                            <p:childTnLst>
                              <p:par>
                                <p:cTn id="85" presetID="21" presetClass="entr" presetSubtype="4" fill="hold" grpId="0" nodeType="clickEffect">
                                  <p:stCondLst>
                                    <p:cond delay="0"/>
                                  </p:stCondLst>
                                  <p:childTnLst>
                                    <p:set>
                                      <p:cBhvr>
                                        <p:cTn id="86" dur="1" fill="hold">
                                          <p:stCondLst>
                                            <p:cond delay="0"/>
                                          </p:stCondLst>
                                        </p:cTn>
                                        <p:tgtEl>
                                          <p:spTgt spid="169017"/>
                                        </p:tgtEl>
                                        <p:attrNameLst>
                                          <p:attrName>style.visibility</p:attrName>
                                        </p:attrNameLst>
                                      </p:cBhvr>
                                      <p:to>
                                        <p:strVal val="visible"/>
                                      </p:to>
                                    </p:set>
                                    <p:animEffect transition="in" filter="wheel(4)">
                                      <p:cBhvr>
                                        <p:cTn id="87" dur="2000"/>
                                        <p:tgtEl>
                                          <p:spTgt spid="169017"/>
                                        </p:tgtEl>
                                      </p:cBhvr>
                                    </p:animEffect>
                                  </p:childTnLst>
                                </p:cTn>
                              </p:par>
                            </p:childTnLst>
                          </p:cTn>
                        </p:par>
                      </p:childTnLst>
                    </p:cTn>
                  </p:par>
                  <p:par>
                    <p:cTn id="88" fill="hold" nodeType="clickPar">
                      <p:stCondLst>
                        <p:cond delay="indefinite"/>
                      </p:stCondLst>
                      <p:childTnLst>
                        <p:par>
                          <p:cTn id="89" fill="hold" nodeType="withGroup">
                            <p:stCondLst>
                              <p:cond delay="0"/>
                            </p:stCondLst>
                            <p:childTnLst>
                              <p:par>
                                <p:cTn id="90" presetID="21" presetClass="entr" presetSubtype="4" fill="hold" grpId="0" nodeType="clickEffect">
                                  <p:stCondLst>
                                    <p:cond delay="0"/>
                                  </p:stCondLst>
                                  <p:childTnLst>
                                    <p:set>
                                      <p:cBhvr>
                                        <p:cTn id="91" dur="1" fill="hold">
                                          <p:stCondLst>
                                            <p:cond delay="0"/>
                                          </p:stCondLst>
                                        </p:cTn>
                                        <p:tgtEl>
                                          <p:spTgt spid="169019"/>
                                        </p:tgtEl>
                                        <p:attrNameLst>
                                          <p:attrName>style.visibility</p:attrName>
                                        </p:attrNameLst>
                                      </p:cBhvr>
                                      <p:to>
                                        <p:strVal val="visible"/>
                                      </p:to>
                                    </p:set>
                                    <p:animEffect transition="in" filter="wheel(4)">
                                      <p:cBhvr>
                                        <p:cTn id="92" dur="2000"/>
                                        <p:tgtEl>
                                          <p:spTgt spid="169019"/>
                                        </p:tgtEl>
                                      </p:cBhvr>
                                    </p:animEffect>
                                  </p:childTnLst>
                                </p:cTn>
                              </p:par>
                            </p:childTnLst>
                          </p:cTn>
                        </p:par>
                      </p:childTnLst>
                    </p:cTn>
                  </p:par>
                  <p:par>
                    <p:cTn id="93" fill="hold" nodeType="clickPar">
                      <p:stCondLst>
                        <p:cond delay="indefinite"/>
                      </p:stCondLst>
                      <p:childTnLst>
                        <p:par>
                          <p:cTn id="94" fill="hold" nodeType="withGroup">
                            <p:stCondLst>
                              <p:cond delay="0"/>
                            </p:stCondLst>
                            <p:childTnLst>
                              <p:par>
                                <p:cTn id="95" presetID="21" presetClass="entr" presetSubtype="4" fill="hold" grpId="0" nodeType="clickEffect">
                                  <p:stCondLst>
                                    <p:cond delay="0"/>
                                  </p:stCondLst>
                                  <p:childTnLst>
                                    <p:set>
                                      <p:cBhvr>
                                        <p:cTn id="96" dur="1" fill="hold">
                                          <p:stCondLst>
                                            <p:cond delay="0"/>
                                          </p:stCondLst>
                                        </p:cTn>
                                        <p:tgtEl>
                                          <p:spTgt spid="169016"/>
                                        </p:tgtEl>
                                        <p:attrNameLst>
                                          <p:attrName>style.visibility</p:attrName>
                                        </p:attrNameLst>
                                      </p:cBhvr>
                                      <p:to>
                                        <p:strVal val="visible"/>
                                      </p:to>
                                    </p:set>
                                    <p:animEffect transition="in" filter="wheel(4)">
                                      <p:cBhvr>
                                        <p:cTn id="97" dur="2000"/>
                                        <p:tgtEl>
                                          <p:spTgt spid="169016"/>
                                        </p:tgtEl>
                                      </p:cBhvr>
                                    </p:animEffect>
                                  </p:childTnLst>
                                </p:cTn>
                              </p:par>
                            </p:childTnLst>
                          </p:cTn>
                        </p:par>
                      </p:childTnLst>
                    </p:cTn>
                  </p:par>
                  <p:par>
                    <p:cTn id="98" fill="hold" nodeType="clickPar">
                      <p:stCondLst>
                        <p:cond delay="indefinite"/>
                      </p:stCondLst>
                      <p:childTnLst>
                        <p:par>
                          <p:cTn id="99" fill="hold" nodeType="withGroup">
                            <p:stCondLst>
                              <p:cond delay="0"/>
                            </p:stCondLst>
                            <p:childTnLst>
                              <p:par>
                                <p:cTn id="100" presetID="21" presetClass="entr" presetSubtype="4" fill="hold" grpId="0" nodeType="clickEffect">
                                  <p:stCondLst>
                                    <p:cond delay="0"/>
                                  </p:stCondLst>
                                  <p:childTnLst>
                                    <p:set>
                                      <p:cBhvr>
                                        <p:cTn id="101" dur="1" fill="hold">
                                          <p:stCondLst>
                                            <p:cond delay="0"/>
                                          </p:stCondLst>
                                        </p:cTn>
                                        <p:tgtEl>
                                          <p:spTgt spid="169018"/>
                                        </p:tgtEl>
                                        <p:attrNameLst>
                                          <p:attrName>style.visibility</p:attrName>
                                        </p:attrNameLst>
                                      </p:cBhvr>
                                      <p:to>
                                        <p:strVal val="visible"/>
                                      </p:to>
                                    </p:set>
                                    <p:animEffect transition="in" filter="wheel(4)">
                                      <p:cBhvr>
                                        <p:cTn id="102" dur="2000"/>
                                        <p:tgtEl>
                                          <p:spTgt spid="169018"/>
                                        </p:tgtEl>
                                      </p:cBhvr>
                                    </p:animEffect>
                                  </p:childTnLst>
                                </p:cTn>
                              </p:par>
                            </p:childTnLst>
                          </p:cTn>
                        </p:par>
                      </p:childTnLst>
                    </p:cTn>
                  </p:par>
                  <p:par>
                    <p:cTn id="103" fill="hold" nodeType="clickPar">
                      <p:stCondLst>
                        <p:cond delay="indefinite"/>
                      </p:stCondLst>
                      <p:childTnLst>
                        <p:par>
                          <p:cTn id="104" fill="hold" nodeType="withGroup">
                            <p:stCondLst>
                              <p:cond delay="0"/>
                            </p:stCondLst>
                            <p:childTnLst>
                              <p:par>
                                <p:cTn id="105" presetID="21" presetClass="entr" presetSubtype="4" fill="hold" nodeType="clickEffect">
                                  <p:stCondLst>
                                    <p:cond delay="0"/>
                                  </p:stCondLst>
                                  <p:childTnLst>
                                    <p:set>
                                      <p:cBhvr>
                                        <p:cTn id="106" dur="1" fill="hold">
                                          <p:stCondLst>
                                            <p:cond delay="0"/>
                                          </p:stCondLst>
                                        </p:cTn>
                                        <p:tgtEl>
                                          <p:spTgt spid="168974"/>
                                        </p:tgtEl>
                                        <p:attrNameLst>
                                          <p:attrName>style.visibility</p:attrName>
                                        </p:attrNameLst>
                                      </p:cBhvr>
                                      <p:to>
                                        <p:strVal val="visible"/>
                                      </p:to>
                                    </p:set>
                                    <p:animEffect transition="in" filter="wheel(4)">
                                      <p:cBhvr>
                                        <p:cTn id="107" dur="2000"/>
                                        <p:tgtEl>
                                          <p:spTgt spid="168974"/>
                                        </p:tgtEl>
                                      </p:cBhvr>
                                    </p:animEffect>
                                  </p:childTnLst>
                                </p:cTn>
                              </p:par>
                            </p:childTnLst>
                          </p:cTn>
                        </p:par>
                      </p:childTnLst>
                    </p:cTn>
                  </p:par>
                  <p:par>
                    <p:cTn id="108" fill="hold" nodeType="clickPar">
                      <p:stCondLst>
                        <p:cond delay="indefinite"/>
                      </p:stCondLst>
                      <p:childTnLst>
                        <p:par>
                          <p:cTn id="109" fill="hold" nodeType="withGroup">
                            <p:stCondLst>
                              <p:cond delay="0"/>
                            </p:stCondLst>
                            <p:childTnLst>
                              <p:par>
                                <p:cTn id="110" presetID="21" presetClass="entr" presetSubtype="4" fill="hold" grpId="0" nodeType="clickEffect">
                                  <p:stCondLst>
                                    <p:cond delay="0"/>
                                  </p:stCondLst>
                                  <p:childTnLst>
                                    <p:set>
                                      <p:cBhvr>
                                        <p:cTn id="111" dur="1" fill="hold">
                                          <p:stCondLst>
                                            <p:cond delay="0"/>
                                          </p:stCondLst>
                                        </p:cTn>
                                        <p:tgtEl>
                                          <p:spTgt spid="168975"/>
                                        </p:tgtEl>
                                        <p:attrNameLst>
                                          <p:attrName>style.visibility</p:attrName>
                                        </p:attrNameLst>
                                      </p:cBhvr>
                                      <p:to>
                                        <p:strVal val="visible"/>
                                      </p:to>
                                    </p:set>
                                    <p:animEffect transition="in" filter="wheel(4)">
                                      <p:cBhvr>
                                        <p:cTn id="112" dur="2000"/>
                                        <p:tgtEl>
                                          <p:spTgt spid="168975"/>
                                        </p:tgtEl>
                                      </p:cBhvr>
                                    </p:animEffect>
                                  </p:childTnLst>
                                </p:cTn>
                              </p:par>
                            </p:childTnLst>
                          </p:cTn>
                        </p:par>
                      </p:childTnLst>
                    </p:cTn>
                  </p:par>
                  <p:par>
                    <p:cTn id="113" fill="hold" nodeType="clickPar">
                      <p:stCondLst>
                        <p:cond delay="indefinite"/>
                      </p:stCondLst>
                      <p:childTnLst>
                        <p:par>
                          <p:cTn id="114" fill="hold" nodeType="withGroup">
                            <p:stCondLst>
                              <p:cond delay="0"/>
                            </p:stCondLst>
                            <p:childTnLst>
                              <p:par>
                                <p:cTn id="115" presetID="5" presetClass="entr" presetSubtype="10" fill="hold" grpId="0" nodeType="clickEffect">
                                  <p:stCondLst>
                                    <p:cond delay="0"/>
                                  </p:stCondLst>
                                  <p:childTnLst>
                                    <p:set>
                                      <p:cBhvr>
                                        <p:cTn id="116" dur="1" fill="hold">
                                          <p:stCondLst>
                                            <p:cond delay="0"/>
                                          </p:stCondLst>
                                        </p:cTn>
                                        <p:tgtEl>
                                          <p:spTgt spid="168976"/>
                                        </p:tgtEl>
                                        <p:attrNameLst>
                                          <p:attrName>style.visibility</p:attrName>
                                        </p:attrNameLst>
                                      </p:cBhvr>
                                      <p:to>
                                        <p:strVal val="visible"/>
                                      </p:to>
                                    </p:set>
                                    <p:animEffect transition="in" filter="checkerboard(across)">
                                      <p:cBhvr>
                                        <p:cTn id="117" dur="500"/>
                                        <p:tgtEl>
                                          <p:spTgt spid="168976"/>
                                        </p:tgtEl>
                                      </p:cBhvr>
                                    </p:animEffect>
                                  </p:childTnLst>
                                </p:cTn>
                              </p:par>
                            </p:childTnLst>
                          </p:cTn>
                        </p:par>
                      </p:childTnLst>
                    </p:cTn>
                  </p:par>
                  <p:par>
                    <p:cTn id="118" fill="hold" nodeType="clickPar">
                      <p:stCondLst>
                        <p:cond delay="indefinite"/>
                      </p:stCondLst>
                      <p:childTnLst>
                        <p:par>
                          <p:cTn id="119" fill="hold" nodeType="withGroup">
                            <p:stCondLst>
                              <p:cond delay="0"/>
                            </p:stCondLst>
                            <p:childTnLst>
                              <p:par>
                                <p:cTn id="120" presetID="4" presetClass="entr" presetSubtype="16" fill="hold" nodeType="clickEffect">
                                  <p:stCondLst>
                                    <p:cond delay="0"/>
                                  </p:stCondLst>
                                  <p:childTnLst>
                                    <p:set>
                                      <p:cBhvr>
                                        <p:cTn id="121" dur="1" fill="hold">
                                          <p:stCondLst>
                                            <p:cond delay="0"/>
                                          </p:stCondLst>
                                        </p:cTn>
                                        <p:tgtEl>
                                          <p:spTgt spid="168968">
                                            <p:txEl>
                                              <p:pRg st="0" end="0"/>
                                            </p:txEl>
                                          </p:spTgt>
                                        </p:tgtEl>
                                        <p:attrNameLst>
                                          <p:attrName>style.visibility</p:attrName>
                                        </p:attrNameLst>
                                      </p:cBhvr>
                                      <p:to>
                                        <p:strVal val="visible"/>
                                      </p:to>
                                    </p:set>
                                    <p:animEffect transition="in" filter="box(in)">
                                      <p:cBhvr>
                                        <p:cTn id="122" dur="500"/>
                                        <p:tgtEl>
                                          <p:spTgt spid="16896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8962" grpId="0" autoUpdateAnimBg="0"/>
      <p:bldP spid="168963" grpId="0" autoUpdateAnimBg="0"/>
      <p:bldP spid="168965" grpId="0"/>
      <p:bldP spid="168966" grpId="0" autoUpdateAnimBg="0"/>
      <p:bldP spid="168968" grpId="0" build="allAtOnce"/>
      <p:bldP spid="168969" grpId="0" autoUpdateAnimBg="0"/>
      <p:bldP spid="168970" grpId="0" autoUpdateAnimBg="0"/>
      <p:bldP spid="168971" grpId="0" autoUpdateAnimBg="0"/>
      <p:bldP spid="168973" grpId="0"/>
      <p:bldP spid="168975" grpId="0"/>
      <p:bldP spid="168976" grpId="0" autoUpdateAnimBg="0"/>
      <p:bldP spid="169016" grpId="0" animBg="1"/>
      <p:bldP spid="169017" grpId="0" animBg="1"/>
      <p:bldP spid="169018" grpId="0"/>
      <p:bldP spid="169019" grpId="0"/>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986" name="Text Box 2"/>
          <p:cNvSpPr txBox="1">
            <a:spLocks noChangeArrowheads="1"/>
          </p:cNvSpPr>
          <p:nvPr/>
        </p:nvSpPr>
        <p:spPr bwMode="auto">
          <a:xfrm>
            <a:off x="4595813" y="973138"/>
            <a:ext cx="1209675" cy="344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l" eaLnBrk="0" hangingPunct="0"/>
            <a:r>
              <a:rPr lang="en-US"/>
              <a:t>F = bh</a:t>
            </a:r>
          </a:p>
        </p:txBody>
      </p:sp>
      <p:sp>
        <p:nvSpPr>
          <p:cNvPr id="169987" name="Text Box 3"/>
          <p:cNvSpPr txBox="1">
            <a:spLocks noChangeArrowheads="1"/>
          </p:cNvSpPr>
          <p:nvPr/>
        </p:nvSpPr>
        <p:spPr bwMode="auto">
          <a:xfrm>
            <a:off x="5710238" y="976313"/>
            <a:ext cx="1181100" cy="344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l" eaLnBrk="0" hangingPunct="0"/>
            <a:r>
              <a:rPr lang="en-US"/>
              <a:t>y = b/2</a:t>
            </a:r>
          </a:p>
        </p:txBody>
      </p:sp>
      <p:sp>
        <p:nvSpPr>
          <p:cNvPr id="169988" name="Text Box 4"/>
          <p:cNvSpPr txBox="1">
            <a:spLocks noChangeArrowheads="1"/>
          </p:cNvSpPr>
          <p:nvPr/>
        </p:nvSpPr>
        <p:spPr bwMode="auto">
          <a:xfrm>
            <a:off x="5815013" y="2333625"/>
            <a:ext cx="1095375"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l" eaLnBrk="0" hangingPunct="0"/>
            <a:r>
              <a:rPr lang="en-US"/>
              <a:t>y = b/3</a:t>
            </a:r>
          </a:p>
        </p:txBody>
      </p:sp>
      <p:sp>
        <p:nvSpPr>
          <p:cNvPr id="169989" name="Text Box 5"/>
          <p:cNvSpPr txBox="1">
            <a:spLocks noChangeArrowheads="1"/>
          </p:cNvSpPr>
          <p:nvPr/>
        </p:nvSpPr>
        <p:spPr bwMode="auto">
          <a:xfrm>
            <a:off x="4581525" y="2347913"/>
            <a:ext cx="1266825"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l" eaLnBrk="0" hangingPunct="0"/>
            <a:r>
              <a:rPr lang="en-US"/>
              <a:t>F = bh/2</a:t>
            </a:r>
          </a:p>
        </p:txBody>
      </p:sp>
      <p:sp>
        <p:nvSpPr>
          <p:cNvPr id="169990" name="Text Box 6"/>
          <p:cNvSpPr txBox="1">
            <a:spLocks noChangeArrowheads="1"/>
          </p:cNvSpPr>
          <p:nvPr/>
        </p:nvSpPr>
        <p:spPr bwMode="auto">
          <a:xfrm>
            <a:off x="4562475" y="3829050"/>
            <a:ext cx="1266825"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l" eaLnBrk="0" hangingPunct="0"/>
            <a:r>
              <a:rPr lang="en-US"/>
              <a:t>F = bh/3</a:t>
            </a:r>
          </a:p>
        </p:txBody>
      </p:sp>
      <p:sp>
        <p:nvSpPr>
          <p:cNvPr id="169991" name="Text Box 7"/>
          <p:cNvSpPr txBox="1">
            <a:spLocks noChangeArrowheads="1"/>
          </p:cNvSpPr>
          <p:nvPr/>
        </p:nvSpPr>
        <p:spPr bwMode="auto">
          <a:xfrm>
            <a:off x="5781675" y="3829050"/>
            <a:ext cx="116205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l" eaLnBrk="0" hangingPunct="0"/>
            <a:r>
              <a:rPr lang="en-US"/>
              <a:t>y = b/4</a:t>
            </a:r>
          </a:p>
        </p:txBody>
      </p:sp>
      <p:sp>
        <p:nvSpPr>
          <p:cNvPr id="169992" name="Text Box 8"/>
          <p:cNvSpPr txBox="1">
            <a:spLocks noChangeArrowheads="1"/>
          </p:cNvSpPr>
          <p:nvPr/>
        </p:nvSpPr>
        <p:spPr bwMode="auto">
          <a:xfrm>
            <a:off x="4505325" y="5338763"/>
            <a:ext cx="1419225"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l" eaLnBrk="0" hangingPunct="0"/>
            <a:r>
              <a:rPr lang="en-US"/>
              <a:t>F = 2bh/3</a:t>
            </a:r>
          </a:p>
        </p:txBody>
      </p:sp>
      <p:sp>
        <p:nvSpPr>
          <p:cNvPr id="169993" name="Text Box 9"/>
          <p:cNvSpPr txBox="1">
            <a:spLocks noChangeArrowheads="1"/>
          </p:cNvSpPr>
          <p:nvPr/>
        </p:nvSpPr>
        <p:spPr bwMode="auto">
          <a:xfrm>
            <a:off x="5724525" y="5334000"/>
            <a:ext cx="1381125"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l" eaLnBrk="0" hangingPunct="0"/>
            <a:r>
              <a:rPr lang="en-US"/>
              <a:t>y =</a:t>
            </a:r>
          </a:p>
          <a:p>
            <a:pPr algn="l" eaLnBrk="0" hangingPunct="0"/>
            <a:r>
              <a:rPr lang="en-US"/>
              <a:t> 3b/8</a:t>
            </a:r>
          </a:p>
        </p:txBody>
      </p:sp>
      <p:sp>
        <p:nvSpPr>
          <p:cNvPr id="169994" name="Line 10"/>
          <p:cNvSpPr>
            <a:spLocks noChangeShapeType="1"/>
          </p:cNvSpPr>
          <p:nvPr/>
        </p:nvSpPr>
        <p:spPr bwMode="auto">
          <a:xfrm>
            <a:off x="2133600" y="323850"/>
            <a:ext cx="46863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9995" name="Line 11"/>
          <p:cNvSpPr>
            <a:spLocks noChangeShapeType="1"/>
          </p:cNvSpPr>
          <p:nvPr/>
        </p:nvSpPr>
        <p:spPr bwMode="auto">
          <a:xfrm>
            <a:off x="2133600" y="323850"/>
            <a:ext cx="0" cy="60102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9996" name="Line 12"/>
          <p:cNvSpPr>
            <a:spLocks noChangeShapeType="1"/>
          </p:cNvSpPr>
          <p:nvPr/>
        </p:nvSpPr>
        <p:spPr bwMode="auto">
          <a:xfrm>
            <a:off x="4419600" y="323850"/>
            <a:ext cx="0" cy="60102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9997" name="Line 13"/>
          <p:cNvSpPr>
            <a:spLocks noChangeShapeType="1"/>
          </p:cNvSpPr>
          <p:nvPr/>
        </p:nvSpPr>
        <p:spPr bwMode="auto">
          <a:xfrm>
            <a:off x="5676900" y="323850"/>
            <a:ext cx="0" cy="60102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9998" name="Line 14"/>
          <p:cNvSpPr>
            <a:spLocks noChangeShapeType="1"/>
          </p:cNvSpPr>
          <p:nvPr/>
        </p:nvSpPr>
        <p:spPr bwMode="auto">
          <a:xfrm>
            <a:off x="6819900" y="323850"/>
            <a:ext cx="0" cy="60102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9999" name="Line 15"/>
          <p:cNvSpPr>
            <a:spLocks noChangeShapeType="1"/>
          </p:cNvSpPr>
          <p:nvPr/>
        </p:nvSpPr>
        <p:spPr bwMode="auto">
          <a:xfrm>
            <a:off x="2133600" y="598488"/>
            <a:ext cx="46863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0000" name="Text Box 16"/>
          <p:cNvSpPr txBox="1">
            <a:spLocks noChangeArrowheads="1"/>
          </p:cNvSpPr>
          <p:nvPr/>
        </p:nvSpPr>
        <p:spPr bwMode="auto">
          <a:xfrm>
            <a:off x="2981325" y="247650"/>
            <a:ext cx="904875"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l" eaLnBrk="0" hangingPunct="0"/>
            <a:r>
              <a:rPr lang="en-US"/>
              <a:t>Hình</a:t>
            </a:r>
          </a:p>
        </p:txBody>
      </p:sp>
      <p:sp>
        <p:nvSpPr>
          <p:cNvPr id="170001" name="Text Box 17"/>
          <p:cNvSpPr txBox="1">
            <a:spLocks noChangeArrowheads="1"/>
          </p:cNvSpPr>
          <p:nvPr/>
        </p:nvSpPr>
        <p:spPr bwMode="auto">
          <a:xfrm>
            <a:off x="4448175" y="247650"/>
            <a:ext cx="14097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l" eaLnBrk="0" hangingPunct="0"/>
            <a:r>
              <a:rPr lang="en-US" sz="2000"/>
              <a:t>Diện tích</a:t>
            </a:r>
          </a:p>
        </p:txBody>
      </p:sp>
      <p:sp>
        <p:nvSpPr>
          <p:cNvPr id="170002" name="Text Box 18"/>
          <p:cNvSpPr txBox="1">
            <a:spLocks noChangeArrowheads="1"/>
          </p:cNvSpPr>
          <p:nvPr/>
        </p:nvSpPr>
        <p:spPr bwMode="auto">
          <a:xfrm>
            <a:off x="5557838" y="228600"/>
            <a:ext cx="13716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l" eaLnBrk="0" hangingPunct="0"/>
            <a:r>
              <a:rPr lang="en-US" sz="2000"/>
              <a:t>Trọng tâm</a:t>
            </a:r>
          </a:p>
        </p:txBody>
      </p:sp>
      <p:sp>
        <p:nvSpPr>
          <p:cNvPr id="170003" name="Line 19"/>
          <p:cNvSpPr>
            <a:spLocks noChangeShapeType="1"/>
          </p:cNvSpPr>
          <p:nvPr/>
        </p:nvSpPr>
        <p:spPr bwMode="auto">
          <a:xfrm>
            <a:off x="2895600" y="704850"/>
            <a:ext cx="102870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0004" name="Line 20"/>
          <p:cNvSpPr>
            <a:spLocks noChangeShapeType="1"/>
          </p:cNvSpPr>
          <p:nvPr/>
        </p:nvSpPr>
        <p:spPr bwMode="auto">
          <a:xfrm>
            <a:off x="2895600" y="1276350"/>
            <a:ext cx="102870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0005" name="Line 21"/>
          <p:cNvSpPr>
            <a:spLocks noChangeShapeType="1"/>
          </p:cNvSpPr>
          <p:nvPr/>
        </p:nvSpPr>
        <p:spPr bwMode="auto">
          <a:xfrm>
            <a:off x="2895600" y="704850"/>
            <a:ext cx="0" cy="57308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0006" name="Line 22"/>
          <p:cNvSpPr>
            <a:spLocks noChangeShapeType="1"/>
          </p:cNvSpPr>
          <p:nvPr/>
        </p:nvSpPr>
        <p:spPr bwMode="auto">
          <a:xfrm>
            <a:off x="3924300" y="704850"/>
            <a:ext cx="0" cy="57308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0007" name="Line 23"/>
          <p:cNvSpPr>
            <a:spLocks noChangeShapeType="1"/>
          </p:cNvSpPr>
          <p:nvPr/>
        </p:nvSpPr>
        <p:spPr bwMode="auto">
          <a:xfrm>
            <a:off x="2895600" y="1163638"/>
            <a:ext cx="0" cy="55721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0008" name="Line 24"/>
          <p:cNvSpPr>
            <a:spLocks noChangeShapeType="1"/>
          </p:cNvSpPr>
          <p:nvPr/>
        </p:nvSpPr>
        <p:spPr bwMode="auto">
          <a:xfrm>
            <a:off x="3924300" y="1163638"/>
            <a:ext cx="0" cy="55721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0009" name="Line 25"/>
          <p:cNvSpPr>
            <a:spLocks noChangeShapeType="1"/>
          </p:cNvSpPr>
          <p:nvPr/>
        </p:nvSpPr>
        <p:spPr bwMode="auto">
          <a:xfrm>
            <a:off x="2895600" y="1695450"/>
            <a:ext cx="1028700" cy="0"/>
          </a:xfrm>
          <a:prstGeom prst="line">
            <a:avLst/>
          </a:prstGeom>
          <a:noFill/>
          <a:ln w="9525">
            <a:solidFill>
              <a:schemeClr val="tx1"/>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0010" name="AutoShape 26"/>
          <p:cNvSpPr>
            <a:spLocks noChangeArrowheads="1"/>
          </p:cNvSpPr>
          <p:nvPr/>
        </p:nvSpPr>
        <p:spPr bwMode="auto">
          <a:xfrm>
            <a:off x="3390900" y="971550"/>
            <a:ext cx="36513" cy="36513"/>
          </a:xfrm>
          <a:prstGeom prst="flowChartConnector">
            <a:avLst/>
          </a:prstGeom>
          <a:solidFill>
            <a:srgbClr val="000000"/>
          </a:solidFill>
          <a:ln w="9525">
            <a:solidFill>
              <a:schemeClr val="tx1"/>
            </a:solidFill>
            <a:round/>
            <a:headEnd/>
            <a:tailEnd/>
          </a:ln>
        </p:spPr>
        <p:txBody>
          <a:bodyPr/>
          <a:lstStyle/>
          <a:p>
            <a:endParaRPr lang="en-US"/>
          </a:p>
        </p:txBody>
      </p:sp>
      <p:sp>
        <p:nvSpPr>
          <p:cNvPr id="170011" name="Line 27"/>
          <p:cNvSpPr>
            <a:spLocks noChangeShapeType="1"/>
          </p:cNvSpPr>
          <p:nvPr/>
        </p:nvSpPr>
        <p:spPr bwMode="auto">
          <a:xfrm>
            <a:off x="3409950" y="1009650"/>
            <a:ext cx="0" cy="49371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0012" name="Line 28"/>
          <p:cNvSpPr>
            <a:spLocks noChangeShapeType="1"/>
          </p:cNvSpPr>
          <p:nvPr/>
        </p:nvSpPr>
        <p:spPr bwMode="auto">
          <a:xfrm>
            <a:off x="2895600" y="1485900"/>
            <a:ext cx="514350" cy="0"/>
          </a:xfrm>
          <a:prstGeom prst="line">
            <a:avLst/>
          </a:prstGeom>
          <a:noFill/>
          <a:ln w="9525">
            <a:solidFill>
              <a:schemeClr val="tx1"/>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0013" name="Line 29"/>
          <p:cNvSpPr>
            <a:spLocks noChangeShapeType="1"/>
          </p:cNvSpPr>
          <p:nvPr/>
        </p:nvSpPr>
        <p:spPr bwMode="auto">
          <a:xfrm flipH="1">
            <a:off x="2590800" y="704850"/>
            <a:ext cx="3429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0014" name="Line 30"/>
          <p:cNvSpPr>
            <a:spLocks noChangeShapeType="1"/>
          </p:cNvSpPr>
          <p:nvPr/>
        </p:nvSpPr>
        <p:spPr bwMode="auto">
          <a:xfrm flipH="1">
            <a:off x="2562225" y="1276350"/>
            <a:ext cx="3429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0015" name="Line 31"/>
          <p:cNvSpPr>
            <a:spLocks noChangeShapeType="1"/>
          </p:cNvSpPr>
          <p:nvPr/>
        </p:nvSpPr>
        <p:spPr bwMode="auto">
          <a:xfrm>
            <a:off x="2619375" y="704850"/>
            <a:ext cx="0" cy="573088"/>
          </a:xfrm>
          <a:prstGeom prst="line">
            <a:avLst/>
          </a:prstGeom>
          <a:noFill/>
          <a:ln w="9525">
            <a:solidFill>
              <a:schemeClr val="tx1"/>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0016" name="Text Box 32"/>
          <p:cNvSpPr txBox="1">
            <a:spLocks noChangeArrowheads="1"/>
          </p:cNvSpPr>
          <p:nvPr/>
        </p:nvSpPr>
        <p:spPr bwMode="auto">
          <a:xfrm rot="16200000">
            <a:off x="2170907" y="805656"/>
            <a:ext cx="342900" cy="344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l" eaLnBrk="0" hangingPunct="0"/>
            <a:r>
              <a:rPr lang="en-US"/>
              <a:t>h</a:t>
            </a:r>
          </a:p>
        </p:txBody>
      </p:sp>
      <p:sp>
        <p:nvSpPr>
          <p:cNvPr id="170017" name="Text Box 33"/>
          <p:cNvSpPr txBox="1">
            <a:spLocks noChangeArrowheads="1"/>
          </p:cNvSpPr>
          <p:nvPr/>
        </p:nvSpPr>
        <p:spPr bwMode="auto">
          <a:xfrm>
            <a:off x="3009900" y="1100138"/>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l" eaLnBrk="0" hangingPunct="0"/>
            <a:r>
              <a:rPr lang="en-US"/>
              <a:t>y</a:t>
            </a:r>
          </a:p>
        </p:txBody>
      </p:sp>
      <p:sp>
        <p:nvSpPr>
          <p:cNvPr id="170018" name="Text Box 34"/>
          <p:cNvSpPr txBox="1">
            <a:spLocks noChangeArrowheads="1"/>
          </p:cNvSpPr>
          <p:nvPr/>
        </p:nvSpPr>
        <p:spPr bwMode="auto">
          <a:xfrm>
            <a:off x="3414713" y="1328738"/>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l" eaLnBrk="0" hangingPunct="0"/>
            <a:r>
              <a:rPr lang="en-US"/>
              <a:t>b</a:t>
            </a:r>
          </a:p>
        </p:txBody>
      </p:sp>
      <p:sp>
        <p:nvSpPr>
          <p:cNvPr id="170019" name="Line 35"/>
          <p:cNvSpPr>
            <a:spLocks noChangeShapeType="1"/>
          </p:cNvSpPr>
          <p:nvPr/>
        </p:nvSpPr>
        <p:spPr bwMode="auto">
          <a:xfrm>
            <a:off x="2914650" y="2655888"/>
            <a:ext cx="102870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0020" name="Line 36"/>
          <p:cNvSpPr>
            <a:spLocks noChangeShapeType="1"/>
          </p:cNvSpPr>
          <p:nvPr/>
        </p:nvSpPr>
        <p:spPr bwMode="auto">
          <a:xfrm>
            <a:off x="2914650" y="2085975"/>
            <a:ext cx="0" cy="57150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0021" name="Line 37"/>
          <p:cNvSpPr>
            <a:spLocks noChangeShapeType="1"/>
          </p:cNvSpPr>
          <p:nvPr/>
        </p:nvSpPr>
        <p:spPr bwMode="auto">
          <a:xfrm>
            <a:off x="2914650" y="2579688"/>
            <a:ext cx="0" cy="5588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0022" name="Line 38"/>
          <p:cNvSpPr>
            <a:spLocks noChangeShapeType="1"/>
          </p:cNvSpPr>
          <p:nvPr/>
        </p:nvSpPr>
        <p:spPr bwMode="auto">
          <a:xfrm>
            <a:off x="3943350" y="2655888"/>
            <a:ext cx="0" cy="4857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0023" name="Line 39"/>
          <p:cNvSpPr>
            <a:spLocks noChangeShapeType="1"/>
          </p:cNvSpPr>
          <p:nvPr/>
        </p:nvSpPr>
        <p:spPr bwMode="auto">
          <a:xfrm>
            <a:off x="2914650" y="3074988"/>
            <a:ext cx="1028700" cy="0"/>
          </a:xfrm>
          <a:prstGeom prst="line">
            <a:avLst/>
          </a:prstGeom>
          <a:noFill/>
          <a:ln w="9525">
            <a:solidFill>
              <a:schemeClr val="tx1"/>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70024" name="AutoShape 40"/>
          <p:cNvSpPr>
            <a:spLocks noChangeArrowheads="1"/>
          </p:cNvSpPr>
          <p:nvPr/>
        </p:nvSpPr>
        <p:spPr bwMode="auto">
          <a:xfrm>
            <a:off x="3162300" y="2438400"/>
            <a:ext cx="36513" cy="34925"/>
          </a:xfrm>
          <a:prstGeom prst="flowChartConnector">
            <a:avLst/>
          </a:prstGeom>
          <a:solidFill>
            <a:srgbClr val="000000"/>
          </a:solidFill>
          <a:ln w="9525">
            <a:solidFill>
              <a:schemeClr val="tx1"/>
            </a:solidFill>
            <a:round/>
            <a:headEnd/>
            <a:tailEnd/>
          </a:ln>
        </p:spPr>
        <p:txBody>
          <a:bodyPr/>
          <a:lstStyle/>
          <a:p>
            <a:endParaRPr lang="en-US"/>
          </a:p>
        </p:txBody>
      </p:sp>
      <p:sp>
        <p:nvSpPr>
          <p:cNvPr id="170025" name="Line 41"/>
          <p:cNvSpPr>
            <a:spLocks noChangeShapeType="1"/>
          </p:cNvSpPr>
          <p:nvPr/>
        </p:nvSpPr>
        <p:spPr bwMode="auto">
          <a:xfrm>
            <a:off x="3181350" y="2476500"/>
            <a:ext cx="0" cy="49371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0026" name="Line 42"/>
          <p:cNvSpPr>
            <a:spLocks noChangeShapeType="1"/>
          </p:cNvSpPr>
          <p:nvPr/>
        </p:nvSpPr>
        <p:spPr bwMode="auto">
          <a:xfrm>
            <a:off x="2914650" y="2905125"/>
            <a:ext cx="263525" cy="0"/>
          </a:xfrm>
          <a:prstGeom prst="line">
            <a:avLst/>
          </a:prstGeom>
          <a:noFill/>
          <a:ln w="9525">
            <a:solidFill>
              <a:schemeClr val="tx1"/>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70027" name="Line 43"/>
          <p:cNvSpPr>
            <a:spLocks noChangeShapeType="1"/>
          </p:cNvSpPr>
          <p:nvPr/>
        </p:nvSpPr>
        <p:spPr bwMode="auto">
          <a:xfrm flipH="1">
            <a:off x="2581275" y="2076450"/>
            <a:ext cx="32385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0028" name="Line 44"/>
          <p:cNvSpPr>
            <a:spLocks noChangeShapeType="1"/>
          </p:cNvSpPr>
          <p:nvPr/>
        </p:nvSpPr>
        <p:spPr bwMode="auto">
          <a:xfrm flipH="1">
            <a:off x="2581275" y="2655888"/>
            <a:ext cx="3429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0029" name="Line 45"/>
          <p:cNvSpPr>
            <a:spLocks noChangeShapeType="1"/>
          </p:cNvSpPr>
          <p:nvPr/>
        </p:nvSpPr>
        <p:spPr bwMode="auto">
          <a:xfrm>
            <a:off x="2638425" y="2076450"/>
            <a:ext cx="0" cy="582613"/>
          </a:xfrm>
          <a:prstGeom prst="line">
            <a:avLst/>
          </a:prstGeom>
          <a:noFill/>
          <a:ln w="9525">
            <a:solidFill>
              <a:schemeClr val="tx1"/>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70030" name="Text Box 46"/>
          <p:cNvSpPr txBox="1">
            <a:spLocks noChangeArrowheads="1"/>
          </p:cNvSpPr>
          <p:nvPr/>
        </p:nvSpPr>
        <p:spPr bwMode="auto">
          <a:xfrm rot="16200000">
            <a:off x="2276475" y="2185988"/>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l" eaLnBrk="0" hangingPunct="0"/>
            <a:r>
              <a:rPr lang="en-US"/>
              <a:t>h</a:t>
            </a:r>
          </a:p>
        </p:txBody>
      </p:sp>
      <p:sp>
        <p:nvSpPr>
          <p:cNvPr id="170031" name="Text Box 47"/>
          <p:cNvSpPr txBox="1">
            <a:spLocks noChangeArrowheads="1"/>
          </p:cNvSpPr>
          <p:nvPr/>
        </p:nvSpPr>
        <p:spPr bwMode="auto">
          <a:xfrm>
            <a:off x="2914650" y="2513013"/>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l" eaLnBrk="0" hangingPunct="0"/>
            <a:r>
              <a:rPr lang="en-US"/>
              <a:t>y</a:t>
            </a:r>
          </a:p>
        </p:txBody>
      </p:sp>
      <p:sp>
        <p:nvSpPr>
          <p:cNvPr id="170032" name="Text Box 48"/>
          <p:cNvSpPr txBox="1">
            <a:spLocks noChangeArrowheads="1"/>
          </p:cNvSpPr>
          <p:nvPr/>
        </p:nvSpPr>
        <p:spPr bwMode="auto">
          <a:xfrm>
            <a:off x="3462338" y="2693988"/>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l" eaLnBrk="0" hangingPunct="0"/>
            <a:r>
              <a:rPr lang="en-US"/>
              <a:t>b</a:t>
            </a:r>
          </a:p>
        </p:txBody>
      </p:sp>
      <p:sp>
        <p:nvSpPr>
          <p:cNvPr id="170033" name="Line 49"/>
          <p:cNvSpPr>
            <a:spLocks noChangeShapeType="1"/>
          </p:cNvSpPr>
          <p:nvPr/>
        </p:nvSpPr>
        <p:spPr bwMode="auto">
          <a:xfrm>
            <a:off x="2914650" y="2076450"/>
            <a:ext cx="1028700" cy="57150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0034" name="Line 50"/>
          <p:cNvSpPr>
            <a:spLocks noChangeShapeType="1"/>
          </p:cNvSpPr>
          <p:nvPr/>
        </p:nvSpPr>
        <p:spPr bwMode="auto">
          <a:xfrm>
            <a:off x="2133600" y="3295650"/>
            <a:ext cx="46863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0035" name="Line 51"/>
          <p:cNvSpPr>
            <a:spLocks noChangeShapeType="1"/>
          </p:cNvSpPr>
          <p:nvPr/>
        </p:nvSpPr>
        <p:spPr bwMode="auto">
          <a:xfrm>
            <a:off x="2914650" y="4076700"/>
            <a:ext cx="102870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0036" name="Line 52"/>
          <p:cNvSpPr>
            <a:spLocks noChangeShapeType="1"/>
          </p:cNvSpPr>
          <p:nvPr/>
        </p:nvSpPr>
        <p:spPr bwMode="auto">
          <a:xfrm>
            <a:off x="2914650" y="3505200"/>
            <a:ext cx="0" cy="57150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0037" name="Line 53"/>
          <p:cNvSpPr>
            <a:spLocks noChangeShapeType="1"/>
          </p:cNvSpPr>
          <p:nvPr/>
        </p:nvSpPr>
        <p:spPr bwMode="auto">
          <a:xfrm>
            <a:off x="2914650" y="4000500"/>
            <a:ext cx="0" cy="5588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0038" name="Line 54"/>
          <p:cNvSpPr>
            <a:spLocks noChangeShapeType="1"/>
          </p:cNvSpPr>
          <p:nvPr/>
        </p:nvSpPr>
        <p:spPr bwMode="auto">
          <a:xfrm>
            <a:off x="3943350" y="4076700"/>
            <a:ext cx="0" cy="4857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0039" name="Line 55"/>
          <p:cNvSpPr>
            <a:spLocks noChangeShapeType="1"/>
          </p:cNvSpPr>
          <p:nvPr/>
        </p:nvSpPr>
        <p:spPr bwMode="auto">
          <a:xfrm>
            <a:off x="2914650" y="4533900"/>
            <a:ext cx="1028700" cy="0"/>
          </a:xfrm>
          <a:prstGeom prst="line">
            <a:avLst/>
          </a:prstGeom>
          <a:noFill/>
          <a:ln w="9525">
            <a:solidFill>
              <a:schemeClr val="tx1"/>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0040" name="AutoShape 56"/>
          <p:cNvSpPr>
            <a:spLocks noChangeArrowheads="1"/>
          </p:cNvSpPr>
          <p:nvPr/>
        </p:nvSpPr>
        <p:spPr bwMode="auto">
          <a:xfrm>
            <a:off x="3162300" y="3943350"/>
            <a:ext cx="36513" cy="36513"/>
          </a:xfrm>
          <a:prstGeom prst="flowChartConnector">
            <a:avLst/>
          </a:prstGeom>
          <a:solidFill>
            <a:srgbClr val="000000"/>
          </a:solidFill>
          <a:ln w="9525">
            <a:solidFill>
              <a:schemeClr val="tx1"/>
            </a:solidFill>
            <a:round/>
            <a:headEnd/>
            <a:tailEnd/>
          </a:ln>
        </p:spPr>
        <p:txBody>
          <a:bodyPr/>
          <a:lstStyle/>
          <a:p>
            <a:endParaRPr lang="en-US"/>
          </a:p>
        </p:txBody>
      </p:sp>
      <p:sp>
        <p:nvSpPr>
          <p:cNvPr id="170041" name="Line 57"/>
          <p:cNvSpPr>
            <a:spLocks noChangeShapeType="1"/>
          </p:cNvSpPr>
          <p:nvPr/>
        </p:nvSpPr>
        <p:spPr bwMode="auto">
          <a:xfrm>
            <a:off x="3181350" y="3971925"/>
            <a:ext cx="0" cy="4572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0042" name="Line 58"/>
          <p:cNvSpPr>
            <a:spLocks noChangeShapeType="1"/>
          </p:cNvSpPr>
          <p:nvPr/>
        </p:nvSpPr>
        <p:spPr bwMode="auto">
          <a:xfrm>
            <a:off x="2914650" y="4381500"/>
            <a:ext cx="263525" cy="0"/>
          </a:xfrm>
          <a:prstGeom prst="line">
            <a:avLst/>
          </a:prstGeom>
          <a:noFill/>
          <a:ln w="9525">
            <a:solidFill>
              <a:schemeClr val="tx1"/>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70043" name="Line 59"/>
          <p:cNvSpPr>
            <a:spLocks noChangeShapeType="1"/>
          </p:cNvSpPr>
          <p:nvPr/>
        </p:nvSpPr>
        <p:spPr bwMode="auto">
          <a:xfrm flipH="1">
            <a:off x="2581275" y="3505200"/>
            <a:ext cx="327025"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0044" name="Line 60"/>
          <p:cNvSpPr>
            <a:spLocks noChangeShapeType="1"/>
          </p:cNvSpPr>
          <p:nvPr/>
        </p:nvSpPr>
        <p:spPr bwMode="auto">
          <a:xfrm flipH="1">
            <a:off x="2581275" y="4076700"/>
            <a:ext cx="3429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0045" name="Line 61"/>
          <p:cNvSpPr>
            <a:spLocks noChangeShapeType="1"/>
          </p:cNvSpPr>
          <p:nvPr/>
        </p:nvSpPr>
        <p:spPr bwMode="auto">
          <a:xfrm>
            <a:off x="2638425" y="3505200"/>
            <a:ext cx="0" cy="571500"/>
          </a:xfrm>
          <a:prstGeom prst="line">
            <a:avLst/>
          </a:prstGeom>
          <a:noFill/>
          <a:ln w="9525">
            <a:solidFill>
              <a:schemeClr val="tx1"/>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0046" name="Text Box 62"/>
          <p:cNvSpPr txBox="1">
            <a:spLocks noChangeArrowheads="1"/>
          </p:cNvSpPr>
          <p:nvPr/>
        </p:nvSpPr>
        <p:spPr bwMode="auto">
          <a:xfrm rot="16200000">
            <a:off x="2262188" y="3619500"/>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l" eaLnBrk="0" hangingPunct="0"/>
            <a:r>
              <a:rPr lang="en-US"/>
              <a:t>h</a:t>
            </a:r>
          </a:p>
        </p:txBody>
      </p:sp>
      <p:sp>
        <p:nvSpPr>
          <p:cNvPr id="170047" name="Text Box 63"/>
          <p:cNvSpPr txBox="1">
            <a:spLocks noChangeArrowheads="1"/>
          </p:cNvSpPr>
          <p:nvPr/>
        </p:nvSpPr>
        <p:spPr bwMode="auto">
          <a:xfrm>
            <a:off x="2933700" y="4000500"/>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l" eaLnBrk="0" hangingPunct="0"/>
            <a:r>
              <a:rPr lang="en-US"/>
              <a:t>y</a:t>
            </a:r>
          </a:p>
        </p:txBody>
      </p:sp>
      <p:sp>
        <p:nvSpPr>
          <p:cNvPr id="170048" name="Text Box 64"/>
          <p:cNvSpPr txBox="1">
            <a:spLocks noChangeArrowheads="1"/>
          </p:cNvSpPr>
          <p:nvPr/>
        </p:nvSpPr>
        <p:spPr bwMode="auto">
          <a:xfrm>
            <a:off x="3362325" y="4157663"/>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l" eaLnBrk="0" hangingPunct="0"/>
            <a:r>
              <a:rPr lang="en-US"/>
              <a:t>b</a:t>
            </a:r>
          </a:p>
        </p:txBody>
      </p:sp>
      <p:sp>
        <p:nvSpPr>
          <p:cNvPr id="170049" name="Arc 65"/>
          <p:cNvSpPr>
            <a:spLocks/>
          </p:cNvSpPr>
          <p:nvPr/>
        </p:nvSpPr>
        <p:spPr bwMode="auto">
          <a:xfrm>
            <a:off x="2914650" y="2416175"/>
            <a:ext cx="1265238" cy="1649413"/>
          </a:xfrm>
          <a:custGeom>
            <a:avLst/>
            <a:gdLst>
              <a:gd name="G0" fmla="+- 16365 0 0"/>
              <a:gd name="G1" fmla="+- 0 0 0"/>
              <a:gd name="G2" fmla="+- 21600 0 0"/>
              <a:gd name="T0" fmla="*/ 12923 w 16365"/>
              <a:gd name="T1" fmla="*/ 21324 h 21324"/>
              <a:gd name="T2" fmla="*/ 0 w 16365"/>
              <a:gd name="T3" fmla="*/ 14098 h 21324"/>
              <a:gd name="T4" fmla="*/ 16365 w 16365"/>
              <a:gd name="T5" fmla="*/ 0 h 21324"/>
            </a:gdLst>
            <a:ahLst/>
            <a:cxnLst>
              <a:cxn ang="0">
                <a:pos x="T0" y="T1"/>
              </a:cxn>
              <a:cxn ang="0">
                <a:pos x="T2" y="T3"/>
              </a:cxn>
              <a:cxn ang="0">
                <a:pos x="T4" y="T5"/>
              </a:cxn>
            </a:cxnLst>
            <a:rect l="0" t="0" r="r" b="b"/>
            <a:pathLst>
              <a:path w="16365" h="21324" fill="none" extrusionOk="0">
                <a:moveTo>
                  <a:pt x="12923" y="21323"/>
                </a:moveTo>
                <a:cubicBezTo>
                  <a:pt x="7898" y="20512"/>
                  <a:pt x="3321" y="17953"/>
                  <a:pt x="0" y="14097"/>
                </a:cubicBezTo>
              </a:path>
              <a:path w="16365" h="21324" stroke="0" extrusionOk="0">
                <a:moveTo>
                  <a:pt x="12923" y="21323"/>
                </a:moveTo>
                <a:cubicBezTo>
                  <a:pt x="7898" y="20512"/>
                  <a:pt x="3321" y="17953"/>
                  <a:pt x="0" y="14097"/>
                </a:cubicBezTo>
                <a:lnTo>
                  <a:pt x="16365" y="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0050" name="Line 66"/>
          <p:cNvSpPr>
            <a:spLocks noChangeShapeType="1"/>
          </p:cNvSpPr>
          <p:nvPr/>
        </p:nvSpPr>
        <p:spPr bwMode="auto">
          <a:xfrm>
            <a:off x="2905125" y="5619750"/>
            <a:ext cx="102870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0051" name="Line 67"/>
          <p:cNvSpPr>
            <a:spLocks noChangeShapeType="1"/>
          </p:cNvSpPr>
          <p:nvPr/>
        </p:nvSpPr>
        <p:spPr bwMode="auto">
          <a:xfrm>
            <a:off x="2905125" y="5048250"/>
            <a:ext cx="0" cy="57150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0052" name="Line 68"/>
          <p:cNvSpPr>
            <a:spLocks noChangeShapeType="1"/>
          </p:cNvSpPr>
          <p:nvPr/>
        </p:nvSpPr>
        <p:spPr bwMode="auto">
          <a:xfrm>
            <a:off x="2905125" y="5543550"/>
            <a:ext cx="0" cy="5588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0053" name="Line 69"/>
          <p:cNvSpPr>
            <a:spLocks noChangeShapeType="1"/>
          </p:cNvSpPr>
          <p:nvPr/>
        </p:nvSpPr>
        <p:spPr bwMode="auto">
          <a:xfrm>
            <a:off x="3933825" y="5619750"/>
            <a:ext cx="0" cy="4857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0054" name="Line 70"/>
          <p:cNvSpPr>
            <a:spLocks noChangeShapeType="1"/>
          </p:cNvSpPr>
          <p:nvPr/>
        </p:nvSpPr>
        <p:spPr bwMode="auto">
          <a:xfrm>
            <a:off x="2905125" y="6086475"/>
            <a:ext cx="1028700" cy="0"/>
          </a:xfrm>
          <a:prstGeom prst="line">
            <a:avLst/>
          </a:prstGeom>
          <a:noFill/>
          <a:ln w="9525">
            <a:solidFill>
              <a:schemeClr val="tx1"/>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0055" name="AutoShape 71"/>
          <p:cNvSpPr>
            <a:spLocks noChangeArrowheads="1"/>
          </p:cNvSpPr>
          <p:nvPr/>
        </p:nvSpPr>
        <p:spPr bwMode="auto">
          <a:xfrm>
            <a:off x="3295650" y="5429250"/>
            <a:ext cx="36513" cy="36513"/>
          </a:xfrm>
          <a:prstGeom prst="flowChartConnector">
            <a:avLst/>
          </a:prstGeom>
          <a:solidFill>
            <a:srgbClr val="000000"/>
          </a:solidFill>
          <a:ln w="9525">
            <a:solidFill>
              <a:schemeClr val="tx1"/>
            </a:solidFill>
            <a:round/>
            <a:headEnd/>
            <a:tailEnd/>
          </a:ln>
        </p:spPr>
        <p:txBody>
          <a:bodyPr/>
          <a:lstStyle/>
          <a:p>
            <a:endParaRPr lang="en-US"/>
          </a:p>
        </p:txBody>
      </p:sp>
      <p:sp>
        <p:nvSpPr>
          <p:cNvPr id="170056" name="Line 72"/>
          <p:cNvSpPr>
            <a:spLocks noChangeShapeType="1"/>
          </p:cNvSpPr>
          <p:nvPr/>
        </p:nvSpPr>
        <p:spPr bwMode="auto">
          <a:xfrm>
            <a:off x="3314700" y="5467350"/>
            <a:ext cx="0" cy="5286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0057" name="Line 73"/>
          <p:cNvSpPr>
            <a:spLocks noChangeShapeType="1"/>
          </p:cNvSpPr>
          <p:nvPr/>
        </p:nvSpPr>
        <p:spPr bwMode="auto">
          <a:xfrm flipH="1">
            <a:off x="2571750" y="5048250"/>
            <a:ext cx="327025"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0058" name="Line 74"/>
          <p:cNvSpPr>
            <a:spLocks noChangeShapeType="1"/>
          </p:cNvSpPr>
          <p:nvPr/>
        </p:nvSpPr>
        <p:spPr bwMode="auto">
          <a:xfrm flipH="1">
            <a:off x="2571750" y="5619750"/>
            <a:ext cx="3429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0059" name="Line 75"/>
          <p:cNvSpPr>
            <a:spLocks noChangeShapeType="1"/>
          </p:cNvSpPr>
          <p:nvPr/>
        </p:nvSpPr>
        <p:spPr bwMode="auto">
          <a:xfrm>
            <a:off x="2628900" y="5048250"/>
            <a:ext cx="0" cy="571500"/>
          </a:xfrm>
          <a:prstGeom prst="line">
            <a:avLst/>
          </a:prstGeom>
          <a:noFill/>
          <a:ln w="9525">
            <a:solidFill>
              <a:schemeClr val="tx1"/>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0060" name="Text Box 76"/>
          <p:cNvSpPr txBox="1">
            <a:spLocks noChangeArrowheads="1"/>
          </p:cNvSpPr>
          <p:nvPr/>
        </p:nvSpPr>
        <p:spPr bwMode="auto">
          <a:xfrm rot="16200000">
            <a:off x="2209800" y="5148263"/>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l" eaLnBrk="0" hangingPunct="0"/>
            <a:r>
              <a:rPr lang="en-US"/>
              <a:t>h</a:t>
            </a:r>
          </a:p>
        </p:txBody>
      </p:sp>
      <p:sp>
        <p:nvSpPr>
          <p:cNvPr id="170061" name="Text Box 77"/>
          <p:cNvSpPr txBox="1">
            <a:spLocks noChangeArrowheads="1"/>
          </p:cNvSpPr>
          <p:nvPr/>
        </p:nvSpPr>
        <p:spPr bwMode="auto">
          <a:xfrm>
            <a:off x="2971800" y="5548313"/>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l" eaLnBrk="0" hangingPunct="0"/>
            <a:r>
              <a:rPr lang="en-US"/>
              <a:t>y</a:t>
            </a:r>
          </a:p>
        </p:txBody>
      </p:sp>
      <p:sp>
        <p:nvSpPr>
          <p:cNvPr id="170062" name="Text Box 78"/>
          <p:cNvSpPr txBox="1">
            <a:spLocks noChangeArrowheads="1"/>
          </p:cNvSpPr>
          <p:nvPr/>
        </p:nvSpPr>
        <p:spPr bwMode="auto">
          <a:xfrm>
            <a:off x="3367088" y="5734050"/>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l" eaLnBrk="0" hangingPunct="0"/>
            <a:r>
              <a:rPr lang="en-US"/>
              <a:t>b</a:t>
            </a:r>
          </a:p>
        </p:txBody>
      </p:sp>
      <p:sp>
        <p:nvSpPr>
          <p:cNvPr id="170063" name="Arc 79"/>
          <p:cNvSpPr>
            <a:spLocks/>
          </p:cNvSpPr>
          <p:nvPr/>
        </p:nvSpPr>
        <p:spPr bwMode="auto">
          <a:xfrm>
            <a:off x="2867025" y="5048250"/>
            <a:ext cx="1063625" cy="1076325"/>
          </a:xfrm>
          <a:custGeom>
            <a:avLst/>
            <a:gdLst>
              <a:gd name="G0" fmla="+- 0 0 0"/>
              <a:gd name="G1" fmla="+- 21590 0 0"/>
              <a:gd name="G2" fmla="+- 21600 0 0"/>
              <a:gd name="T0" fmla="*/ 646 w 19029"/>
              <a:gd name="T1" fmla="*/ 0 h 21590"/>
              <a:gd name="T2" fmla="*/ 19029 w 19029"/>
              <a:gd name="T3" fmla="*/ 11369 h 21590"/>
              <a:gd name="T4" fmla="*/ 0 w 19029"/>
              <a:gd name="T5" fmla="*/ 21590 h 21590"/>
            </a:gdLst>
            <a:ahLst/>
            <a:cxnLst>
              <a:cxn ang="0">
                <a:pos x="T0" y="T1"/>
              </a:cxn>
              <a:cxn ang="0">
                <a:pos x="T2" y="T3"/>
              </a:cxn>
              <a:cxn ang="0">
                <a:pos x="T4" y="T5"/>
              </a:cxn>
            </a:cxnLst>
            <a:rect l="0" t="0" r="r" b="b"/>
            <a:pathLst>
              <a:path w="19029" h="21590" fill="none" extrusionOk="0">
                <a:moveTo>
                  <a:pt x="646" y="-1"/>
                </a:moveTo>
                <a:cubicBezTo>
                  <a:pt x="8365" y="230"/>
                  <a:pt x="15374" y="4565"/>
                  <a:pt x="19028" y="11369"/>
                </a:cubicBezTo>
              </a:path>
              <a:path w="19029" h="21590" stroke="0" extrusionOk="0">
                <a:moveTo>
                  <a:pt x="646" y="-1"/>
                </a:moveTo>
                <a:cubicBezTo>
                  <a:pt x="8365" y="230"/>
                  <a:pt x="15374" y="4565"/>
                  <a:pt x="19028" y="11369"/>
                </a:cubicBezTo>
                <a:lnTo>
                  <a:pt x="0" y="2159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0064" name="Line 80"/>
          <p:cNvSpPr>
            <a:spLocks noChangeShapeType="1"/>
          </p:cNvSpPr>
          <p:nvPr/>
        </p:nvSpPr>
        <p:spPr bwMode="auto">
          <a:xfrm>
            <a:off x="2133600" y="1847850"/>
            <a:ext cx="46863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0065" name="Line 81"/>
          <p:cNvSpPr>
            <a:spLocks noChangeShapeType="1"/>
          </p:cNvSpPr>
          <p:nvPr/>
        </p:nvSpPr>
        <p:spPr bwMode="auto">
          <a:xfrm>
            <a:off x="2133600" y="4819650"/>
            <a:ext cx="46863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0066" name="Line 82"/>
          <p:cNvSpPr>
            <a:spLocks noChangeShapeType="1"/>
          </p:cNvSpPr>
          <p:nvPr/>
        </p:nvSpPr>
        <p:spPr bwMode="auto">
          <a:xfrm>
            <a:off x="2143125" y="6343650"/>
            <a:ext cx="46863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0067" name="Line 83"/>
          <p:cNvSpPr>
            <a:spLocks noChangeShapeType="1"/>
          </p:cNvSpPr>
          <p:nvPr/>
        </p:nvSpPr>
        <p:spPr bwMode="auto">
          <a:xfrm>
            <a:off x="2905125" y="5934075"/>
            <a:ext cx="406400" cy="0"/>
          </a:xfrm>
          <a:prstGeom prst="line">
            <a:avLst/>
          </a:prstGeom>
          <a:noFill/>
          <a:ln w="9525">
            <a:solidFill>
              <a:schemeClr val="tx1"/>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70068" name="Text Box 84"/>
          <p:cNvSpPr txBox="1">
            <a:spLocks noChangeArrowheads="1"/>
          </p:cNvSpPr>
          <p:nvPr/>
        </p:nvSpPr>
        <p:spPr bwMode="auto">
          <a:xfrm>
            <a:off x="3362325" y="800100"/>
            <a:ext cx="342900"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l" eaLnBrk="0" hangingPunct="0"/>
            <a:r>
              <a:rPr lang="en-US"/>
              <a:t>C</a:t>
            </a:r>
          </a:p>
        </p:txBody>
      </p:sp>
      <p:sp>
        <p:nvSpPr>
          <p:cNvPr id="170069" name="Text Box 85"/>
          <p:cNvSpPr txBox="1">
            <a:spLocks noChangeArrowheads="1"/>
          </p:cNvSpPr>
          <p:nvPr/>
        </p:nvSpPr>
        <p:spPr bwMode="auto">
          <a:xfrm>
            <a:off x="3133725" y="2286000"/>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l" eaLnBrk="0" hangingPunct="0"/>
            <a:r>
              <a:rPr lang="en-US" sz="2000">
                <a:latin typeface="Times New Roman" pitchFamily="18" charset="0"/>
                <a:cs typeface="Times New Roman" pitchFamily="18" charset="0"/>
              </a:rPr>
              <a:t>C</a:t>
            </a:r>
          </a:p>
        </p:txBody>
      </p:sp>
      <p:sp>
        <p:nvSpPr>
          <p:cNvPr id="170070" name="Text Box 86"/>
          <p:cNvSpPr txBox="1">
            <a:spLocks noChangeArrowheads="1"/>
          </p:cNvSpPr>
          <p:nvPr/>
        </p:nvSpPr>
        <p:spPr bwMode="auto">
          <a:xfrm>
            <a:off x="3124200" y="3752850"/>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l" eaLnBrk="0" hangingPunct="0"/>
            <a:r>
              <a:rPr lang="en-US"/>
              <a:t>C</a:t>
            </a:r>
          </a:p>
        </p:txBody>
      </p:sp>
      <p:sp>
        <p:nvSpPr>
          <p:cNvPr id="170071" name="Text Box 87"/>
          <p:cNvSpPr txBox="1">
            <a:spLocks noChangeArrowheads="1"/>
          </p:cNvSpPr>
          <p:nvPr/>
        </p:nvSpPr>
        <p:spPr bwMode="auto">
          <a:xfrm>
            <a:off x="3276600" y="5214938"/>
            <a:ext cx="542925"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l" eaLnBrk="0" hangingPunct="0"/>
            <a:r>
              <a:rPr lang="en-US"/>
              <a:t>C</a:t>
            </a:r>
          </a:p>
        </p:txBody>
      </p:sp>
    </p:spTree>
  </p:cSld>
  <p:clrMapOvr>
    <a:masterClrMapping/>
  </p:clrMapOvr>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71010" name="Rectangle 2"/>
          <p:cNvSpPr>
            <a:spLocks noGrp="1" noChangeArrowheads="1"/>
          </p:cNvSpPr>
          <p:nvPr>
            <p:ph type="body" sz="half" idx="1"/>
          </p:nvPr>
        </p:nvSpPr>
        <p:spPr/>
        <p:txBody>
          <a:bodyPr/>
          <a:lstStyle/>
          <a:p>
            <a:r>
              <a:rPr lang="en-US" sz="2000" b="1">
                <a:solidFill>
                  <a:srgbClr val="006600"/>
                </a:solidFill>
              </a:rPr>
              <a:t>4.3. Momen quán tính</a:t>
            </a:r>
            <a:r>
              <a:rPr lang="en-US" sz="2000">
                <a:solidFill>
                  <a:srgbClr val="006600"/>
                </a:solidFill>
              </a:rPr>
              <a:t>.</a:t>
            </a:r>
            <a:r>
              <a:rPr lang="en-US" sz="2000"/>
              <a:t> </a:t>
            </a:r>
          </a:p>
        </p:txBody>
      </p:sp>
      <p:sp>
        <p:nvSpPr>
          <p:cNvPr id="171011" name="Text Box 3"/>
          <p:cNvSpPr txBox="1">
            <a:spLocks noChangeArrowheads="1"/>
          </p:cNvSpPr>
          <p:nvPr/>
        </p:nvSpPr>
        <p:spPr bwMode="auto">
          <a:xfrm>
            <a:off x="212725" y="787400"/>
            <a:ext cx="33178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Momen quán  tính trục</a:t>
            </a:r>
            <a:r>
              <a:rPr lang="en-US"/>
              <a:t> </a:t>
            </a:r>
          </a:p>
        </p:txBody>
      </p:sp>
      <p:graphicFrame>
        <p:nvGraphicFramePr>
          <p:cNvPr id="171012" name="Object 4"/>
          <p:cNvGraphicFramePr>
            <a:graphicFrameLocks noChangeAspect="1"/>
          </p:cNvGraphicFramePr>
          <p:nvPr/>
        </p:nvGraphicFramePr>
        <p:xfrm>
          <a:off x="457200" y="1295400"/>
          <a:ext cx="3276600" cy="863600"/>
        </p:xfrm>
        <a:graphic>
          <a:graphicData uri="http://schemas.openxmlformats.org/presentationml/2006/ole">
            <mc:AlternateContent xmlns:mc="http://schemas.openxmlformats.org/markup-compatibility/2006">
              <mc:Choice xmlns:v="urn:schemas-microsoft-com:vml" Requires="v">
                <p:oleObj spid="_x0000_s171056" name="Document" r:id="rId3" imgW="2403000" imgH="431640" progId="Word.Document.8">
                  <p:embed/>
                </p:oleObj>
              </mc:Choice>
              <mc:Fallback>
                <p:oleObj name="Document" r:id="rId3" imgW="2403000" imgH="431640" progId="Word.Document.8">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7200" y="1295400"/>
                        <a:ext cx="3276600" cy="863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71013" name="Text Box 5"/>
          <p:cNvSpPr txBox="1">
            <a:spLocks noChangeArrowheads="1"/>
          </p:cNvSpPr>
          <p:nvPr/>
        </p:nvSpPr>
        <p:spPr bwMode="auto">
          <a:xfrm>
            <a:off x="3683000" y="1284288"/>
            <a:ext cx="895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(4. 5)</a:t>
            </a:r>
          </a:p>
        </p:txBody>
      </p:sp>
      <p:sp>
        <p:nvSpPr>
          <p:cNvPr id="171014" name="Text Box 6"/>
          <p:cNvSpPr txBox="1">
            <a:spLocks noChangeArrowheads="1"/>
          </p:cNvSpPr>
          <p:nvPr/>
        </p:nvSpPr>
        <p:spPr bwMode="auto">
          <a:xfrm>
            <a:off x="288925" y="2008188"/>
            <a:ext cx="35385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Momen quán tính ly tâm</a:t>
            </a:r>
            <a:r>
              <a:rPr lang="en-US"/>
              <a:t> </a:t>
            </a:r>
          </a:p>
        </p:txBody>
      </p:sp>
      <p:graphicFrame>
        <p:nvGraphicFramePr>
          <p:cNvPr id="171015" name="Object 7"/>
          <p:cNvGraphicFramePr>
            <a:graphicFrameLocks noChangeAspect="1"/>
          </p:cNvGraphicFramePr>
          <p:nvPr/>
        </p:nvGraphicFramePr>
        <p:xfrm>
          <a:off x="457200" y="2336800"/>
          <a:ext cx="2743200" cy="1009650"/>
        </p:xfrm>
        <a:graphic>
          <a:graphicData uri="http://schemas.openxmlformats.org/presentationml/2006/ole">
            <mc:AlternateContent xmlns:mc="http://schemas.openxmlformats.org/markup-compatibility/2006">
              <mc:Choice xmlns:v="urn:schemas-microsoft-com:vml" Requires="v">
                <p:oleObj spid="_x0000_s171057" name="Document" r:id="rId5" imgW="1332360" imgH="431280" progId="Word.Document.8">
                  <p:embed/>
                </p:oleObj>
              </mc:Choice>
              <mc:Fallback>
                <p:oleObj name="Document" r:id="rId5" imgW="1332360" imgH="431280" progId="Word.Document.8">
                  <p:embed/>
                  <p:pic>
                    <p:nvPicPr>
                      <p:cNvPr id="0" name="Object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7200" y="2336800"/>
                        <a:ext cx="2743200" cy="10096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71016" name="Text Box 8"/>
          <p:cNvSpPr txBox="1">
            <a:spLocks noChangeArrowheads="1"/>
          </p:cNvSpPr>
          <p:nvPr/>
        </p:nvSpPr>
        <p:spPr bwMode="auto">
          <a:xfrm>
            <a:off x="3651250" y="2438400"/>
            <a:ext cx="895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(4. 6)</a:t>
            </a:r>
          </a:p>
        </p:txBody>
      </p:sp>
      <p:sp>
        <p:nvSpPr>
          <p:cNvPr id="171017" name="Text Box 9"/>
          <p:cNvSpPr txBox="1">
            <a:spLocks noChangeArrowheads="1"/>
          </p:cNvSpPr>
          <p:nvPr/>
        </p:nvSpPr>
        <p:spPr bwMode="auto">
          <a:xfrm>
            <a:off x="282575" y="3238500"/>
            <a:ext cx="372745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Momen quán tính cực đối </a:t>
            </a:r>
          </a:p>
          <a:p>
            <a:pPr algn="l"/>
            <a:r>
              <a:rPr lang="en-US">
                <a:solidFill>
                  <a:srgbClr val="000000"/>
                </a:solidFill>
              </a:rPr>
              <a:t>với một điểm (cực) O</a:t>
            </a:r>
            <a:r>
              <a:rPr lang="en-US"/>
              <a:t> :</a:t>
            </a:r>
          </a:p>
        </p:txBody>
      </p:sp>
      <p:sp>
        <p:nvSpPr>
          <p:cNvPr id="171018" name="Text Box 10"/>
          <p:cNvSpPr txBox="1">
            <a:spLocks noChangeArrowheads="1"/>
          </p:cNvSpPr>
          <p:nvPr/>
        </p:nvSpPr>
        <p:spPr bwMode="auto">
          <a:xfrm>
            <a:off x="7683500" y="3517900"/>
            <a:ext cx="895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(4. 7)</a:t>
            </a:r>
          </a:p>
        </p:txBody>
      </p:sp>
      <p:grpSp>
        <p:nvGrpSpPr>
          <p:cNvPr id="171019" name="Group 11"/>
          <p:cNvGrpSpPr>
            <a:grpSpLocks/>
          </p:cNvGrpSpPr>
          <p:nvPr/>
        </p:nvGrpSpPr>
        <p:grpSpPr bwMode="auto">
          <a:xfrm>
            <a:off x="6934200" y="458788"/>
            <a:ext cx="1243013" cy="571500"/>
            <a:chOff x="4361" y="897"/>
            <a:chExt cx="783" cy="360"/>
          </a:xfrm>
        </p:grpSpPr>
        <p:sp>
          <p:nvSpPr>
            <p:cNvPr id="171020" name="Rectangle 12"/>
            <p:cNvSpPr>
              <a:spLocks noChangeArrowheads="1"/>
            </p:cNvSpPr>
            <p:nvPr/>
          </p:nvSpPr>
          <p:spPr bwMode="auto">
            <a:xfrm>
              <a:off x="4361" y="1157"/>
              <a:ext cx="60" cy="51"/>
            </a:xfrm>
            <a:prstGeom prst="rect">
              <a:avLst/>
            </a:prstGeom>
            <a:solidFill>
              <a:srgbClr val="FFFFFF"/>
            </a:solidFill>
            <a:ln w="28575">
              <a:solidFill>
                <a:srgbClr val="000000"/>
              </a:solidFill>
              <a:miter lim="800000"/>
              <a:headEnd/>
              <a:tailEnd/>
            </a:ln>
          </p:spPr>
          <p:txBody>
            <a:bodyPr/>
            <a:lstStyle/>
            <a:p>
              <a:endParaRPr lang="en-US"/>
            </a:p>
          </p:txBody>
        </p:sp>
        <p:sp>
          <p:nvSpPr>
            <p:cNvPr id="171021" name="Line 13"/>
            <p:cNvSpPr>
              <a:spLocks noChangeShapeType="1"/>
            </p:cNvSpPr>
            <p:nvPr/>
          </p:nvSpPr>
          <p:spPr bwMode="auto">
            <a:xfrm flipV="1">
              <a:off x="4395" y="1057"/>
              <a:ext cx="268" cy="11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1022" name="Text Box 14"/>
            <p:cNvSpPr txBox="1">
              <a:spLocks noChangeArrowheads="1"/>
            </p:cNvSpPr>
            <p:nvPr/>
          </p:nvSpPr>
          <p:spPr bwMode="auto">
            <a:xfrm>
              <a:off x="4606" y="897"/>
              <a:ext cx="538"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dF</a:t>
              </a:r>
            </a:p>
          </p:txBody>
        </p:sp>
      </p:grpSp>
      <p:grpSp>
        <p:nvGrpSpPr>
          <p:cNvPr id="171023" name="Group 15"/>
          <p:cNvGrpSpPr>
            <a:grpSpLocks/>
          </p:cNvGrpSpPr>
          <p:nvPr/>
        </p:nvGrpSpPr>
        <p:grpSpPr bwMode="auto">
          <a:xfrm>
            <a:off x="5181600" y="-63500"/>
            <a:ext cx="3962400" cy="3163888"/>
            <a:chOff x="3264" y="576"/>
            <a:chExt cx="2496" cy="1993"/>
          </a:xfrm>
        </p:grpSpPr>
        <p:sp>
          <p:nvSpPr>
            <p:cNvPr id="171024" name="Line 16"/>
            <p:cNvSpPr>
              <a:spLocks noChangeShapeType="1"/>
            </p:cNvSpPr>
            <p:nvPr/>
          </p:nvSpPr>
          <p:spPr bwMode="auto">
            <a:xfrm>
              <a:off x="3555" y="2258"/>
              <a:ext cx="2014"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1025" name="Line 17"/>
            <p:cNvSpPr>
              <a:spLocks noChangeShapeType="1"/>
            </p:cNvSpPr>
            <p:nvPr/>
          </p:nvSpPr>
          <p:spPr bwMode="auto">
            <a:xfrm flipV="1">
              <a:off x="3555" y="696"/>
              <a:ext cx="0" cy="1562"/>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1026" name="Text Box 18"/>
            <p:cNvSpPr txBox="1">
              <a:spLocks noChangeArrowheads="1"/>
            </p:cNvSpPr>
            <p:nvPr/>
          </p:nvSpPr>
          <p:spPr bwMode="auto">
            <a:xfrm>
              <a:off x="3264" y="2137"/>
              <a:ext cx="403" cy="3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O</a:t>
              </a:r>
            </a:p>
          </p:txBody>
        </p:sp>
        <p:sp>
          <p:nvSpPr>
            <p:cNvPr id="171027" name="Text Box 19"/>
            <p:cNvSpPr txBox="1">
              <a:spLocks noChangeArrowheads="1"/>
            </p:cNvSpPr>
            <p:nvPr/>
          </p:nvSpPr>
          <p:spPr bwMode="auto">
            <a:xfrm>
              <a:off x="3287" y="576"/>
              <a:ext cx="402" cy="3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y</a:t>
              </a:r>
            </a:p>
          </p:txBody>
        </p:sp>
        <p:sp>
          <p:nvSpPr>
            <p:cNvPr id="171028" name="Text Box 20"/>
            <p:cNvSpPr txBox="1">
              <a:spLocks noChangeArrowheads="1"/>
            </p:cNvSpPr>
            <p:nvPr/>
          </p:nvSpPr>
          <p:spPr bwMode="auto">
            <a:xfrm>
              <a:off x="5357" y="2208"/>
              <a:ext cx="403" cy="3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x</a:t>
              </a:r>
            </a:p>
          </p:txBody>
        </p:sp>
      </p:grpSp>
      <p:grpSp>
        <p:nvGrpSpPr>
          <p:cNvPr id="171029" name="Group 21"/>
          <p:cNvGrpSpPr>
            <a:grpSpLocks/>
          </p:cNvGrpSpPr>
          <p:nvPr/>
        </p:nvGrpSpPr>
        <p:grpSpPr bwMode="auto">
          <a:xfrm>
            <a:off x="5105400" y="539750"/>
            <a:ext cx="3324225" cy="2662238"/>
            <a:chOff x="5184" y="900"/>
            <a:chExt cx="2094" cy="1677"/>
          </a:xfrm>
        </p:grpSpPr>
        <p:sp>
          <p:nvSpPr>
            <p:cNvPr id="171030" name="Line 22"/>
            <p:cNvSpPr>
              <a:spLocks noChangeShapeType="1"/>
            </p:cNvSpPr>
            <p:nvPr/>
          </p:nvSpPr>
          <p:spPr bwMode="auto">
            <a:xfrm flipH="1">
              <a:off x="5508" y="1344"/>
              <a:ext cx="1074"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171031" name="Line 23"/>
            <p:cNvSpPr>
              <a:spLocks noChangeShapeType="1"/>
            </p:cNvSpPr>
            <p:nvPr/>
          </p:nvSpPr>
          <p:spPr bwMode="auto">
            <a:xfrm>
              <a:off x="6576" y="1347"/>
              <a:ext cx="0" cy="914"/>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171032" name="Text Box 24"/>
            <p:cNvSpPr txBox="1">
              <a:spLocks noChangeArrowheads="1"/>
            </p:cNvSpPr>
            <p:nvPr/>
          </p:nvSpPr>
          <p:spPr bwMode="auto">
            <a:xfrm>
              <a:off x="5184" y="1207"/>
              <a:ext cx="402" cy="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y</a:t>
              </a:r>
              <a:r>
                <a:rPr lang="en-US" sz="2800" baseline="-25000"/>
                <a:t>C</a:t>
              </a:r>
              <a:endParaRPr lang="en-US" sz="2800"/>
            </a:p>
          </p:txBody>
        </p:sp>
        <p:sp>
          <p:nvSpPr>
            <p:cNvPr id="171033" name="Text Box 25"/>
            <p:cNvSpPr txBox="1">
              <a:spLocks noChangeArrowheads="1"/>
            </p:cNvSpPr>
            <p:nvPr/>
          </p:nvSpPr>
          <p:spPr bwMode="auto">
            <a:xfrm>
              <a:off x="6413" y="2189"/>
              <a:ext cx="403"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x</a:t>
              </a:r>
              <a:r>
                <a:rPr lang="en-US" sz="2800" baseline="-25000"/>
                <a:t>C</a:t>
              </a:r>
              <a:endParaRPr lang="en-US" sz="2800"/>
            </a:p>
          </p:txBody>
        </p:sp>
        <p:sp>
          <p:nvSpPr>
            <p:cNvPr id="171034" name="AutoShape 26"/>
            <p:cNvSpPr>
              <a:spLocks noChangeArrowheads="1"/>
            </p:cNvSpPr>
            <p:nvPr/>
          </p:nvSpPr>
          <p:spPr bwMode="auto">
            <a:xfrm>
              <a:off x="6562" y="1317"/>
              <a:ext cx="37" cy="33"/>
            </a:xfrm>
            <a:prstGeom prst="flowChartConnector">
              <a:avLst/>
            </a:prstGeom>
            <a:solidFill>
              <a:srgbClr val="000000"/>
            </a:solidFill>
            <a:ln w="9525">
              <a:solidFill>
                <a:srgbClr val="000000"/>
              </a:solidFill>
              <a:round/>
              <a:headEnd/>
              <a:tailEnd/>
            </a:ln>
          </p:spPr>
          <p:txBody>
            <a:bodyPr/>
            <a:lstStyle/>
            <a:p>
              <a:endParaRPr lang="en-US"/>
            </a:p>
          </p:txBody>
        </p:sp>
        <p:sp>
          <p:nvSpPr>
            <p:cNvPr id="171035" name="Text Box 27"/>
            <p:cNvSpPr txBox="1">
              <a:spLocks noChangeArrowheads="1"/>
            </p:cNvSpPr>
            <p:nvPr/>
          </p:nvSpPr>
          <p:spPr bwMode="auto">
            <a:xfrm>
              <a:off x="6563" y="1191"/>
              <a:ext cx="403" cy="3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C</a:t>
              </a:r>
            </a:p>
          </p:txBody>
        </p:sp>
        <p:sp>
          <p:nvSpPr>
            <p:cNvPr id="171036" name="Arc 28"/>
            <p:cNvSpPr>
              <a:spLocks/>
            </p:cNvSpPr>
            <p:nvPr/>
          </p:nvSpPr>
          <p:spPr bwMode="auto">
            <a:xfrm flipH="1">
              <a:off x="5882" y="906"/>
              <a:ext cx="1024" cy="405"/>
            </a:xfrm>
            <a:custGeom>
              <a:avLst/>
              <a:gdLst>
                <a:gd name="G0" fmla="+- 0 0 0"/>
                <a:gd name="G1" fmla="+- 20657 0 0"/>
                <a:gd name="G2" fmla="+- 21600 0 0"/>
                <a:gd name="T0" fmla="*/ 6313 w 21600"/>
                <a:gd name="T1" fmla="*/ 0 h 20657"/>
                <a:gd name="T2" fmla="*/ 21600 w 21600"/>
                <a:gd name="T3" fmla="*/ 20657 h 20657"/>
                <a:gd name="T4" fmla="*/ 0 w 21600"/>
                <a:gd name="T5" fmla="*/ 20657 h 20657"/>
              </a:gdLst>
              <a:ahLst/>
              <a:cxnLst>
                <a:cxn ang="0">
                  <a:pos x="T0" y="T1"/>
                </a:cxn>
                <a:cxn ang="0">
                  <a:pos x="T2" y="T3"/>
                </a:cxn>
                <a:cxn ang="0">
                  <a:pos x="T4" y="T5"/>
                </a:cxn>
              </a:cxnLst>
              <a:rect l="0" t="0" r="r" b="b"/>
              <a:pathLst>
                <a:path w="21600" h="20657" fill="none" extrusionOk="0">
                  <a:moveTo>
                    <a:pt x="6312" y="0"/>
                  </a:moveTo>
                  <a:cubicBezTo>
                    <a:pt x="15395" y="2775"/>
                    <a:pt x="21600" y="11159"/>
                    <a:pt x="21600" y="20657"/>
                  </a:cubicBezTo>
                </a:path>
                <a:path w="21600" h="20657" stroke="0" extrusionOk="0">
                  <a:moveTo>
                    <a:pt x="6312" y="0"/>
                  </a:moveTo>
                  <a:cubicBezTo>
                    <a:pt x="15395" y="2775"/>
                    <a:pt x="21600" y="11159"/>
                    <a:pt x="21600" y="20657"/>
                  </a:cubicBezTo>
                  <a:lnTo>
                    <a:pt x="0" y="20657"/>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1037" name="Arc 29"/>
            <p:cNvSpPr>
              <a:spLocks/>
            </p:cNvSpPr>
            <p:nvPr/>
          </p:nvSpPr>
          <p:spPr bwMode="auto">
            <a:xfrm flipH="1" flipV="1">
              <a:off x="5878" y="1281"/>
              <a:ext cx="640" cy="51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1038" name="Arc 30"/>
            <p:cNvSpPr>
              <a:spLocks/>
            </p:cNvSpPr>
            <p:nvPr/>
          </p:nvSpPr>
          <p:spPr bwMode="auto">
            <a:xfrm flipV="1">
              <a:off x="6502" y="1339"/>
              <a:ext cx="776" cy="45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1039" name="Arc 31"/>
            <p:cNvSpPr>
              <a:spLocks/>
            </p:cNvSpPr>
            <p:nvPr/>
          </p:nvSpPr>
          <p:spPr bwMode="auto">
            <a:xfrm>
              <a:off x="6555" y="900"/>
              <a:ext cx="715" cy="464"/>
            </a:xfrm>
            <a:custGeom>
              <a:avLst/>
              <a:gdLst>
                <a:gd name="G0" fmla="+- 6875 0 0"/>
                <a:gd name="G1" fmla="+- 21600 0 0"/>
                <a:gd name="G2" fmla="+- 21600 0 0"/>
                <a:gd name="T0" fmla="*/ 0 w 28475"/>
                <a:gd name="T1" fmla="*/ 1123 h 21894"/>
                <a:gd name="T2" fmla="*/ 28473 w 28475"/>
                <a:gd name="T3" fmla="*/ 21894 h 21894"/>
                <a:gd name="T4" fmla="*/ 6875 w 28475"/>
                <a:gd name="T5" fmla="*/ 21600 h 21894"/>
              </a:gdLst>
              <a:ahLst/>
              <a:cxnLst>
                <a:cxn ang="0">
                  <a:pos x="T0" y="T1"/>
                </a:cxn>
                <a:cxn ang="0">
                  <a:pos x="T2" y="T3"/>
                </a:cxn>
                <a:cxn ang="0">
                  <a:pos x="T4" y="T5"/>
                </a:cxn>
              </a:cxnLst>
              <a:rect l="0" t="0" r="r" b="b"/>
              <a:pathLst>
                <a:path w="28475" h="21894" fill="none" extrusionOk="0">
                  <a:moveTo>
                    <a:pt x="0" y="1123"/>
                  </a:moveTo>
                  <a:cubicBezTo>
                    <a:pt x="2215" y="379"/>
                    <a:pt x="4537" y="-1"/>
                    <a:pt x="6875" y="0"/>
                  </a:cubicBezTo>
                  <a:cubicBezTo>
                    <a:pt x="18804" y="0"/>
                    <a:pt x="28475" y="9670"/>
                    <a:pt x="28475" y="21600"/>
                  </a:cubicBezTo>
                  <a:cubicBezTo>
                    <a:pt x="28475" y="21698"/>
                    <a:pt x="28474" y="21796"/>
                    <a:pt x="28472" y="21893"/>
                  </a:cubicBezTo>
                </a:path>
                <a:path w="28475" h="21894" stroke="0" extrusionOk="0">
                  <a:moveTo>
                    <a:pt x="0" y="1123"/>
                  </a:moveTo>
                  <a:cubicBezTo>
                    <a:pt x="2215" y="379"/>
                    <a:pt x="4537" y="-1"/>
                    <a:pt x="6875" y="0"/>
                  </a:cubicBezTo>
                  <a:cubicBezTo>
                    <a:pt x="18804" y="0"/>
                    <a:pt x="28475" y="9670"/>
                    <a:pt x="28475" y="21600"/>
                  </a:cubicBezTo>
                  <a:cubicBezTo>
                    <a:pt x="28475" y="21698"/>
                    <a:pt x="28474" y="21796"/>
                    <a:pt x="28472" y="21893"/>
                  </a:cubicBezTo>
                  <a:lnTo>
                    <a:pt x="6875" y="21600"/>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71040" name="Group 32"/>
          <p:cNvGrpSpPr>
            <a:grpSpLocks/>
          </p:cNvGrpSpPr>
          <p:nvPr/>
        </p:nvGrpSpPr>
        <p:grpSpPr bwMode="auto">
          <a:xfrm>
            <a:off x="5218113" y="609600"/>
            <a:ext cx="2249487" cy="2554288"/>
            <a:chOff x="3287" y="-1008"/>
            <a:chExt cx="1417" cy="1609"/>
          </a:xfrm>
        </p:grpSpPr>
        <p:sp>
          <p:nvSpPr>
            <p:cNvPr id="171041" name="Text Box 33"/>
            <p:cNvSpPr txBox="1">
              <a:spLocks noChangeArrowheads="1"/>
            </p:cNvSpPr>
            <p:nvPr/>
          </p:nvSpPr>
          <p:spPr bwMode="auto">
            <a:xfrm>
              <a:off x="3287" y="-1008"/>
              <a:ext cx="402" cy="3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y</a:t>
              </a:r>
            </a:p>
          </p:txBody>
        </p:sp>
        <p:sp>
          <p:nvSpPr>
            <p:cNvPr id="171042" name="Text Box 34"/>
            <p:cNvSpPr txBox="1">
              <a:spLocks noChangeArrowheads="1"/>
            </p:cNvSpPr>
            <p:nvPr/>
          </p:nvSpPr>
          <p:spPr bwMode="auto">
            <a:xfrm>
              <a:off x="4301" y="240"/>
              <a:ext cx="403" cy="3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x</a:t>
              </a:r>
            </a:p>
          </p:txBody>
        </p:sp>
        <p:grpSp>
          <p:nvGrpSpPr>
            <p:cNvPr id="171043" name="Group 35"/>
            <p:cNvGrpSpPr>
              <a:grpSpLocks/>
            </p:cNvGrpSpPr>
            <p:nvPr/>
          </p:nvGrpSpPr>
          <p:grpSpPr bwMode="auto">
            <a:xfrm>
              <a:off x="3555" y="-816"/>
              <a:ext cx="840" cy="1070"/>
              <a:chOff x="3555" y="1183"/>
              <a:chExt cx="840" cy="1070"/>
            </a:xfrm>
          </p:grpSpPr>
          <p:sp>
            <p:nvSpPr>
              <p:cNvPr id="171044" name="Line 36"/>
              <p:cNvSpPr>
                <a:spLocks noChangeShapeType="1"/>
              </p:cNvSpPr>
              <p:nvPr/>
            </p:nvSpPr>
            <p:spPr bwMode="auto">
              <a:xfrm>
                <a:off x="3555" y="1187"/>
                <a:ext cx="806"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171045" name="Line 37"/>
              <p:cNvSpPr>
                <a:spLocks noChangeShapeType="1"/>
              </p:cNvSpPr>
              <p:nvPr/>
            </p:nvSpPr>
            <p:spPr bwMode="auto">
              <a:xfrm>
                <a:off x="4395" y="1217"/>
                <a:ext cx="0" cy="1036"/>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171046" name="Text Box 38"/>
              <p:cNvSpPr txBox="1">
                <a:spLocks noChangeArrowheads="1"/>
              </p:cNvSpPr>
              <p:nvPr/>
            </p:nvSpPr>
            <p:spPr bwMode="auto">
              <a:xfrm>
                <a:off x="3791" y="1550"/>
                <a:ext cx="408" cy="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171047" name="Text Box 39"/>
              <p:cNvSpPr txBox="1">
                <a:spLocks noChangeArrowheads="1"/>
              </p:cNvSpPr>
              <p:nvPr/>
            </p:nvSpPr>
            <p:spPr bwMode="auto">
              <a:xfrm rot="18660000">
                <a:off x="3596" y="1508"/>
                <a:ext cx="25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b="1" i="1">
                    <a:solidFill>
                      <a:srgbClr val="FF0000"/>
                    </a:solidFill>
                  </a:rPr>
                  <a:t>ρ</a:t>
                </a:r>
              </a:p>
            </p:txBody>
          </p:sp>
          <p:sp>
            <p:nvSpPr>
              <p:cNvPr id="171048" name="Line 40"/>
              <p:cNvSpPr>
                <a:spLocks noChangeShapeType="1"/>
              </p:cNvSpPr>
              <p:nvPr/>
            </p:nvSpPr>
            <p:spPr bwMode="auto">
              <a:xfrm flipH="1">
                <a:off x="3564" y="1183"/>
                <a:ext cx="829" cy="1057"/>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sp>
        <p:nvSpPr>
          <p:cNvPr id="171049" name="Text Box 41"/>
          <p:cNvSpPr txBox="1">
            <a:spLocks noChangeArrowheads="1"/>
          </p:cNvSpPr>
          <p:nvPr/>
        </p:nvSpPr>
        <p:spPr bwMode="auto">
          <a:xfrm>
            <a:off x="301625" y="3989388"/>
            <a:ext cx="53149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66"/>
                </a:solidFill>
              </a:rPr>
              <a:t>Trục trung tâm</a:t>
            </a:r>
            <a:r>
              <a:rPr lang="en-US"/>
              <a:t> - trục đi qua trọng tâm;</a:t>
            </a:r>
          </a:p>
        </p:txBody>
      </p:sp>
      <p:sp>
        <p:nvSpPr>
          <p:cNvPr id="171050" name="Text Box 42"/>
          <p:cNvSpPr txBox="1">
            <a:spLocks noChangeArrowheads="1"/>
          </p:cNvSpPr>
          <p:nvPr/>
        </p:nvSpPr>
        <p:spPr bwMode="auto">
          <a:xfrm>
            <a:off x="301625" y="4344988"/>
            <a:ext cx="62039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66"/>
                </a:solidFill>
              </a:rPr>
              <a:t>Trục chính</a:t>
            </a:r>
            <a:r>
              <a:rPr lang="en-US"/>
              <a:t> – momen quán tính ly tâm I</a:t>
            </a:r>
            <a:r>
              <a:rPr lang="en-US" baseline="-25000"/>
              <a:t>xy</a:t>
            </a:r>
            <a:r>
              <a:rPr lang="en-US"/>
              <a:t> = 0;</a:t>
            </a:r>
          </a:p>
        </p:txBody>
      </p:sp>
      <p:sp>
        <p:nvSpPr>
          <p:cNvPr id="171051" name="Text Box 43"/>
          <p:cNvSpPr txBox="1">
            <a:spLocks noChangeArrowheads="1"/>
          </p:cNvSpPr>
          <p:nvPr/>
        </p:nvSpPr>
        <p:spPr bwMode="auto">
          <a:xfrm>
            <a:off x="301625" y="5461000"/>
            <a:ext cx="5130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66"/>
                </a:solidFill>
              </a:rPr>
              <a:t>Trục đối xứng</a:t>
            </a:r>
            <a:r>
              <a:rPr lang="en-US"/>
              <a:t> - trục chính trung tâm;</a:t>
            </a:r>
          </a:p>
        </p:txBody>
      </p:sp>
      <p:sp>
        <p:nvSpPr>
          <p:cNvPr id="171052" name="Text Box 44"/>
          <p:cNvSpPr txBox="1">
            <a:spLocks noChangeArrowheads="1"/>
          </p:cNvSpPr>
          <p:nvPr/>
        </p:nvSpPr>
        <p:spPr bwMode="auto">
          <a:xfrm>
            <a:off x="339725" y="4713288"/>
            <a:ext cx="7418388"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66"/>
                </a:solidFill>
              </a:rPr>
              <a:t>Momen quán tính</a:t>
            </a:r>
            <a:r>
              <a:rPr lang="en-US"/>
              <a:t> </a:t>
            </a:r>
            <a:r>
              <a:rPr lang="en-US">
                <a:solidFill>
                  <a:srgbClr val="000066"/>
                </a:solidFill>
              </a:rPr>
              <a:t>trục</a:t>
            </a:r>
            <a:r>
              <a:rPr lang="en-US"/>
              <a:t> của hình phẳng đối với hai trục</a:t>
            </a:r>
          </a:p>
          <a:p>
            <a:pPr algn="l"/>
            <a:r>
              <a:rPr lang="en-US"/>
              <a:t>chính trung tâm </a:t>
            </a:r>
            <a:r>
              <a:rPr lang="en-US">
                <a:solidFill>
                  <a:srgbClr val="CC0000"/>
                </a:solidFill>
              </a:rPr>
              <a:t>có giá trị cực đại hay cực tiểu</a:t>
            </a:r>
          </a:p>
        </p:txBody>
      </p:sp>
      <p:sp>
        <p:nvSpPr>
          <p:cNvPr id="171053" name="Text Box 45"/>
          <p:cNvSpPr txBox="1">
            <a:spLocks noChangeArrowheads="1"/>
          </p:cNvSpPr>
          <p:nvPr/>
        </p:nvSpPr>
        <p:spPr bwMode="auto">
          <a:xfrm>
            <a:off x="314325" y="5830888"/>
            <a:ext cx="77597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66"/>
                </a:solidFill>
              </a:rPr>
              <a:t>Hình phẳng có trên hai trục đối xứng</a:t>
            </a:r>
            <a:r>
              <a:rPr lang="en-US"/>
              <a:t>: </a:t>
            </a:r>
            <a:r>
              <a:rPr lang="en-US">
                <a:solidFill>
                  <a:srgbClr val="CC0000"/>
                </a:solidFill>
              </a:rPr>
              <a:t>mọi trục trung tâm</a:t>
            </a:r>
          </a:p>
          <a:p>
            <a:pPr algn="l"/>
            <a:r>
              <a:rPr lang="en-US">
                <a:solidFill>
                  <a:srgbClr val="CC0000"/>
                </a:solidFill>
              </a:rPr>
              <a:t>đều là trục chính</a:t>
            </a:r>
          </a:p>
        </p:txBody>
      </p:sp>
      <p:sp>
        <p:nvSpPr>
          <p:cNvPr id="171054" name="Text Box 46"/>
          <p:cNvSpPr txBox="1">
            <a:spLocks noChangeArrowheads="1"/>
          </p:cNvSpPr>
          <p:nvPr/>
        </p:nvSpPr>
        <p:spPr bwMode="auto">
          <a:xfrm>
            <a:off x="7070725" y="42560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graphicFrame>
        <p:nvGraphicFramePr>
          <p:cNvPr id="171055" name="Object 47"/>
          <p:cNvGraphicFramePr>
            <a:graphicFrameLocks noChangeAspect="1"/>
          </p:cNvGraphicFramePr>
          <p:nvPr>
            <p:ph sz="half" idx="2"/>
          </p:nvPr>
        </p:nvGraphicFramePr>
        <p:xfrm>
          <a:off x="4127500" y="3378200"/>
          <a:ext cx="3190875" cy="954088"/>
        </p:xfrm>
        <a:graphic>
          <a:graphicData uri="http://schemas.openxmlformats.org/presentationml/2006/ole">
            <mc:AlternateContent xmlns:mc="http://schemas.openxmlformats.org/markup-compatibility/2006">
              <mc:Choice xmlns:v="urn:schemas-microsoft-com:vml" Requires="v">
                <p:oleObj spid="_x0000_s171058" name="Equation" r:id="rId7" imgW="1358640" imgH="406080" progId="Equation.3">
                  <p:embed/>
                </p:oleObj>
              </mc:Choice>
              <mc:Fallback>
                <p:oleObj name="Equation" r:id="rId7" imgW="1358640" imgH="406080" progId="Equation.3">
                  <p:embed/>
                  <p:pic>
                    <p:nvPicPr>
                      <p:cNvPr id="0" name="Object 4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127500" y="3378200"/>
                        <a:ext cx="3190875" cy="9540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71010">
                                            <p:txEl>
                                              <p:pRg st="0" end="0"/>
                                            </p:txEl>
                                          </p:spTgt>
                                        </p:tgtEl>
                                        <p:attrNameLst>
                                          <p:attrName>style.visibility</p:attrName>
                                        </p:attrNameLst>
                                      </p:cBhvr>
                                      <p:to>
                                        <p:strVal val="visible"/>
                                      </p:to>
                                    </p:set>
                                    <p:animEffect transition="in" filter="checkerboard(across)">
                                      <p:cBhvr>
                                        <p:cTn id="7" dur="500"/>
                                        <p:tgtEl>
                                          <p:spTgt spid="171010">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171011"/>
                                        </p:tgtEl>
                                        <p:attrNameLst>
                                          <p:attrName>style.visibility</p:attrName>
                                        </p:attrNameLst>
                                      </p:cBhvr>
                                      <p:to>
                                        <p:strVal val="visible"/>
                                      </p:to>
                                    </p:set>
                                    <p:animEffect transition="in" filter="checkerboard(across)">
                                      <p:cBhvr>
                                        <p:cTn id="12" dur="500"/>
                                        <p:tgtEl>
                                          <p:spTgt spid="17101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171023"/>
                                        </p:tgtEl>
                                        <p:attrNameLst>
                                          <p:attrName>style.visibility</p:attrName>
                                        </p:attrNameLst>
                                      </p:cBhvr>
                                      <p:to>
                                        <p:strVal val="visible"/>
                                      </p:to>
                                    </p:set>
                                    <p:animEffect transition="in" filter="wheel(4)">
                                      <p:cBhvr>
                                        <p:cTn id="17" dur="2000"/>
                                        <p:tgtEl>
                                          <p:spTgt spid="17102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171029"/>
                                        </p:tgtEl>
                                        <p:attrNameLst>
                                          <p:attrName>style.visibility</p:attrName>
                                        </p:attrNameLst>
                                      </p:cBhvr>
                                      <p:to>
                                        <p:strVal val="visible"/>
                                      </p:to>
                                    </p:set>
                                    <p:animEffect transition="in" filter="wheel(4)">
                                      <p:cBhvr>
                                        <p:cTn id="22" dur="2000"/>
                                        <p:tgtEl>
                                          <p:spTgt spid="17102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171019"/>
                                        </p:tgtEl>
                                        <p:attrNameLst>
                                          <p:attrName>style.visibility</p:attrName>
                                        </p:attrNameLst>
                                      </p:cBhvr>
                                      <p:to>
                                        <p:strVal val="visible"/>
                                      </p:to>
                                    </p:set>
                                    <p:animEffect transition="in" filter="wheel(4)">
                                      <p:cBhvr>
                                        <p:cTn id="27" dur="2000"/>
                                        <p:tgtEl>
                                          <p:spTgt spid="17101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171040"/>
                                        </p:tgtEl>
                                        <p:attrNameLst>
                                          <p:attrName>style.visibility</p:attrName>
                                        </p:attrNameLst>
                                      </p:cBhvr>
                                      <p:to>
                                        <p:strVal val="visible"/>
                                      </p:to>
                                    </p:set>
                                    <p:animEffect transition="in" filter="wheel(4)">
                                      <p:cBhvr>
                                        <p:cTn id="32" dur="2000"/>
                                        <p:tgtEl>
                                          <p:spTgt spid="171040"/>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171012"/>
                                        </p:tgtEl>
                                        <p:attrNameLst>
                                          <p:attrName>style.visibility</p:attrName>
                                        </p:attrNameLst>
                                      </p:cBhvr>
                                      <p:to>
                                        <p:strVal val="visible"/>
                                      </p:to>
                                    </p:set>
                                    <p:animEffect transition="in" filter="wheel(4)">
                                      <p:cBhvr>
                                        <p:cTn id="37" dur="2000"/>
                                        <p:tgtEl>
                                          <p:spTgt spid="171012"/>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4" presetClass="entr" presetSubtype="16" fill="hold" grpId="0" nodeType="clickEffect">
                                  <p:stCondLst>
                                    <p:cond delay="0"/>
                                  </p:stCondLst>
                                  <p:childTnLst>
                                    <p:set>
                                      <p:cBhvr>
                                        <p:cTn id="41" dur="1" fill="hold">
                                          <p:stCondLst>
                                            <p:cond delay="0"/>
                                          </p:stCondLst>
                                        </p:cTn>
                                        <p:tgtEl>
                                          <p:spTgt spid="171013"/>
                                        </p:tgtEl>
                                        <p:attrNameLst>
                                          <p:attrName>style.visibility</p:attrName>
                                        </p:attrNameLst>
                                      </p:cBhvr>
                                      <p:to>
                                        <p:strVal val="visible"/>
                                      </p:to>
                                    </p:set>
                                    <p:animEffect transition="in" filter="box(in)">
                                      <p:cBhvr>
                                        <p:cTn id="42" dur="2000"/>
                                        <p:tgtEl>
                                          <p:spTgt spid="171013"/>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grpId="0" nodeType="clickEffect">
                                  <p:stCondLst>
                                    <p:cond delay="0"/>
                                  </p:stCondLst>
                                  <p:childTnLst>
                                    <p:set>
                                      <p:cBhvr>
                                        <p:cTn id="46" dur="1" fill="hold">
                                          <p:stCondLst>
                                            <p:cond delay="0"/>
                                          </p:stCondLst>
                                        </p:cTn>
                                        <p:tgtEl>
                                          <p:spTgt spid="171014"/>
                                        </p:tgtEl>
                                        <p:attrNameLst>
                                          <p:attrName>style.visibility</p:attrName>
                                        </p:attrNameLst>
                                      </p:cBhvr>
                                      <p:to>
                                        <p:strVal val="visible"/>
                                      </p:to>
                                    </p:set>
                                    <p:animEffect transition="in" filter="checkerboard(across)">
                                      <p:cBhvr>
                                        <p:cTn id="47" dur="500"/>
                                        <p:tgtEl>
                                          <p:spTgt spid="171014"/>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1" presetClass="entr" presetSubtype="4" fill="hold" nodeType="clickEffect">
                                  <p:stCondLst>
                                    <p:cond delay="0"/>
                                  </p:stCondLst>
                                  <p:childTnLst>
                                    <p:set>
                                      <p:cBhvr>
                                        <p:cTn id="51" dur="1" fill="hold">
                                          <p:stCondLst>
                                            <p:cond delay="0"/>
                                          </p:stCondLst>
                                        </p:cTn>
                                        <p:tgtEl>
                                          <p:spTgt spid="171015"/>
                                        </p:tgtEl>
                                        <p:attrNameLst>
                                          <p:attrName>style.visibility</p:attrName>
                                        </p:attrNameLst>
                                      </p:cBhvr>
                                      <p:to>
                                        <p:strVal val="visible"/>
                                      </p:to>
                                    </p:set>
                                    <p:animEffect transition="in" filter="wheel(4)">
                                      <p:cBhvr>
                                        <p:cTn id="52" dur="2000"/>
                                        <p:tgtEl>
                                          <p:spTgt spid="171015"/>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4" presetClass="entr" presetSubtype="16" fill="hold" grpId="0" nodeType="clickEffect">
                                  <p:stCondLst>
                                    <p:cond delay="0"/>
                                  </p:stCondLst>
                                  <p:childTnLst>
                                    <p:set>
                                      <p:cBhvr>
                                        <p:cTn id="56" dur="1" fill="hold">
                                          <p:stCondLst>
                                            <p:cond delay="0"/>
                                          </p:stCondLst>
                                        </p:cTn>
                                        <p:tgtEl>
                                          <p:spTgt spid="171016"/>
                                        </p:tgtEl>
                                        <p:attrNameLst>
                                          <p:attrName>style.visibility</p:attrName>
                                        </p:attrNameLst>
                                      </p:cBhvr>
                                      <p:to>
                                        <p:strVal val="visible"/>
                                      </p:to>
                                    </p:set>
                                    <p:animEffect transition="in" filter="box(in)">
                                      <p:cBhvr>
                                        <p:cTn id="57" dur="2000"/>
                                        <p:tgtEl>
                                          <p:spTgt spid="171016"/>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5" presetClass="entr" presetSubtype="10" fill="hold" grpId="0" nodeType="clickEffect">
                                  <p:stCondLst>
                                    <p:cond delay="0"/>
                                  </p:stCondLst>
                                  <p:childTnLst>
                                    <p:set>
                                      <p:cBhvr>
                                        <p:cTn id="61" dur="1" fill="hold">
                                          <p:stCondLst>
                                            <p:cond delay="0"/>
                                          </p:stCondLst>
                                        </p:cTn>
                                        <p:tgtEl>
                                          <p:spTgt spid="171017"/>
                                        </p:tgtEl>
                                        <p:attrNameLst>
                                          <p:attrName>style.visibility</p:attrName>
                                        </p:attrNameLst>
                                      </p:cBhvr>
                                      <p:to>
                                        <p:strVal val="visible"/>
                                      </p:to>
                                    </p:set>
                                    <p:animEffect transition="in" filter="checkerboard(across)">
                                      <p:cBhvr>
                                        <p:cTn id="62" dur="500"/>
                                        <p:tgtEl>
                                          <p:spTgt spid="171017"/>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5" presetClass="entr" presetSubtype="10" fill="hold" nodeType="clickEffect">
                                  <p:stCondLst>
                                    <p:cond delay="0"/>
                                  </p:stCondLst>
                                  <p:childTnLst>
                                    <p:set>
                                      <p:cBhvr>
                                        <p:cTn id="66" dur="1" fill="hold">
                                          <p:stCondLst>
                                            <p:cond delay="0"/>
                                          </p:stCondLst>
                                        </p:cTn>
                                        <p:tgtEl>
                                          <p:spTgt spid="171055"/>
                                        </p:tgtEl>
                                        <p:attrNameLst>
                                          <p:attrName>style.visibility</p:attrName>
                                        </p:attrNameLst>
                                      </p:cBhvr>
                                      <p:to>
                                        <p:strVal val="visible"/>
                                      </p:to>
                                    </p:set>
                                    <p:animEffect transition="in" filter="checkerboard(across)">
                                      <p:cBhvr>
                                        <p:cTn id="67" dur="500"/>
                                        <p:tgtEl>
                                          <p:spTgt spid="171055"/>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4" presetClass="entr" presetSubtype="16" fill="hold" grpId="0" nodeType="clickEffect">
                                  <p:stCondLst>
                                    <p:cond delay="0"/>
                                  </p:stCondLst>
                                  <p:childTnLst>
                                    <p:set>
                                      <p:cBhvr>
                                        <p:cTn id="71" dur="1" fill="hold">
                                          <p:stCondLst>
                                            <p:cond delay="0"/>
                                          </p:stCondLst>
                                        </p:cTn>
                                        <p:tgtEl>
                                          <p:spTgt spid="171018"/>
                                        </p:tgtEl>
                                        <p:attrNameLst>
                                          <p:attrName>style.visibility</p:attrName>
                                        </p:attrNameLst>
                                      </p:cBhvr>
                                      <p:to>
                                        <p:strVal val="visible"/>
                                      </p:to>
                                    </p:set>
                                    <p:animEffect transition="in" filter="box(in)">
                                      <p:cBhvr>
                                        <p:cTn id="72" dur="2000"/>
                                        <p:tgtEl>
                                          <p:spTgt spid="171018"/>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8" presetClass="entr" presetSubtype="16" fill="hold" grpId="0" nodeType="clickEffect">
                                  <p:stCondLst>
                                    <p:cond delay="0"/>
                                  </p:stCondLst>
                                  <p:childTnLst>
                                    <p:set>
                                      <p:cBhvr>
                                        <p:cTn id="76" dur="1" fill="hold">
                                          <p:stCondLst>
                                            <p:cond delay="0"/>
                                          </p:stCondLst>
                                        </p:cTn>
                                        <p:tgtEl>
                                          <p:spTgt spid="171049"/>
                                        </p:tgtEl>
                                        <p:attrNameLst>
                                          <p:attrName>style.visibility</p:attrName>
                                        </p:attrNameLst>
                                      </p:cBhvr>
                                      <p:to>
                                        <p:strVal val="visible"/>
                                      </p:to>
                                    </p:set>
                                    <p:animEffect transition="in" filter="diamond(in)">
                                      <p:cBhvr>
                                        <p:cTn id="77" dur="2000"/>
                                        <p:tgtEl>
                                          <p:spTgt spid="171049"/>
                                        </p:tgtEl>
                                      </p:cBhvr>
                                    </p:animEffect>
                                  </p:childTnLst>
                                </p:cTn>
                              </p:par>
                            </p:childTnLst>
                          </p:cTn>
                        </p:par>
                      </p:childTnLst>
                    </p:cTn>
                  </p:par>
                  <p:par>
                    <p:cTn id="78" fill="hold" nodeType="clickPar">
                      <p:stCondLst>
                        <p:cond delay="indefinite"/>
                      </p:stCondLst>
                      <p:childTnLst>
                        <p:par>
                          <p:cTn id="79" fill="hold" nodeType="withGroup">
                            <p:stCondLst>
                              <p:cond delay="0"/>
                            </p:stCondLst>
                            <p:childTnLst>
                              <p:par>
                                <p:cTn id="80" presetID="5" presetClass="entr" presetSubtype="10" fill="hold" grpId="0" nodeType="clickEffect">
                                  <p:stCondLst>
                                    <p:cond delay="0"/>
                                  </p:stCondLst>
                                  <p:childTnLst>
                                    <p:set>
                                      <p:cBhvr>
                                        <p:cTn id="81" dur="1" fill="hold">
                                          <p:stCondLst>
                                            <p:cond delay="0"/>
                                          </p:stCondLst>
                                        </p:cTn>
                                        <p:tgtEl>
                                          <p:spTgt spid="171050"/>
                                        </p:tgtEl>
                                        <p:attrNameLst>
                                          <p:attrName>style.visibility</p:attrName>
                                        </p:attrNameLst>
                                      </p:cBhvr>
                                      <p:to>
                                        <p:strVal val="visible"/>
                                      </p:to>
                                    </p:set>
                                    <p:animEffect transition="in" filter="checkerboard(across)">
                                      <p:cBhvr>
                                        <p:cTn id="82" dur="500"/>
                                        <p:tgtEl>
                                          <p:spTgt spid="171050"/>
                                        </p:tgtEl>
                                      </p:cBhvr>
                                    </p:animEffect>
                                  </p:childTnLst>
                                </p:cTn>
                              </p:par>
                            </p:childTnLst>
                          </p:cTn>
                        </p:par>
                      </p:childTnLst>
                    </p:cTn>
                  </p:par>
                  <p:par>
                    <p:cTn id="83" fill="hold" nodeType="clickPar">
                      <p:stCondLst>
                        <p:cond delay="indefinite"/>
                      </p:stCondLst>
                      <p:childTnLst>
                        <p:par>
                          <p:cTn id="84" fill="hold" nodeType="withGroup">
                            <p:stCondLst>
                              <p:cond delay="0"/>
                            </p:stCondLst>
                            <p:childTnLst>
                              <p:par>
                                <p:cTn id="85" presetID="5" presetClass="entr" presetSubtype="10" fill="hold" grpId="0" nodeType="clickEffect">
                                  <p:stCondLst>
                                    <p:cond delay="0"/>
                                  </p:stCondLst>
                                  <p:childTnLst>
                                    <p:set>
                                      <p:cBhvr>
                                        <p:cTn id="86" dur="1" fill="hold">
                                          <p:stCondLst>
                                            <p:cond delay="0"/>
                                          </p:stCondLst>
                                        </p:cTn>
                                        <p:tgtEl>
                                          <p:spTgt spid="171052"/>
                                        </p:tgtEl>
                                        <p:attrNameLst>
                                          <p:attrName>style.visibility</p:attrName>
                                        </p:attrNameLst>
                                      </p:cBhvr>
                                      <p:to>
                                        <p:strVal val="visible"/>
                                      </p:to>
                                    </p:set>
                                    <p:animEffect transition="in" filter="checkerboard(across)">
                                      <p:cBhvr>
                                        <p:cTn id="87" dur="500"/>
                                        <p:tgtEl>
                                          <p:spTgt spid="171052"/>
                                        </p:tgtEl>
                                      </p:cBhvr>
                                    </p:animEffect>
                                  </p:childTnLst>
                                </p:cTn>
                              </p:par>
                            </p:childTnLst>
                          </p:cTn>
                        </p:par>
                      </p:childTnLst>
                    </p:cTn>
                  </p:par>
                  <p:par>
                    <p:cTn id="88" fill="hold" nodeType="clickPar">
                      <p:stCondLst>
                        <p:cond delay="indefinite"/>
                      </p:stCondLst>
                      <p:childTnLst>
                        <p:par>
                          <p:cTn id="89" fill="hold" nodeType="withGroup">
                            <p:stCondLst>
                              <p:cond delay="0"/>
                            </p:stCondLst>
                            <p:childTnLst>
                              <p:par>
                                <p:cTn id="90" presetID="21" presetClass="entr" presetSubtype="4" fill="hold" grpId="0" nodeType="clickEffect">
                                  <p:stCondLst>
                                    <p:cond delay="0"/>
                                  </p:stCondLst>
                                  <p:childTnLst>
                                    <p:set>
                                      <p:cBhvr>
                                        <p:cTn id="91" dur="1" fill="hold">
                                          <p:stCondLst>
                                            <p:cond delay="0"/>
                                          </p:stCondLst>
                                        </p:cTn>
                                        <p:tgtEl>
                                          <p:spTgt spid="171051"/>
                                        </p:tgtEl>
                                        <p:attrNameLst>
                                          <p:attrName>style.visibility</p:attrName>
                                        </p:attrNameLst>
                                      </p:cBhvr>
                                      <p:to>
                                        <p:strVal val="visible"/>
                                      </p:to>
                                    </p:set>
                                    <p:animEffect transition="in" filter="wheel(4)">
                                      <p:cBhvr>
                                        <p:cTn id="92" dur="2000"/>
                                        <p:tgtEl>
                                          <p:spTgt spid="171051"/>
                                        </p:tgtEl>
                                      </p:cBhvr>
                                    </p:animEffect>
                                  </p:childTnLst>
                                </p:cTn>
                              </p:par>
                            </p:childTnLst>
                          </p:cTn>
                        </p:par>
                      </p:childTnLst>
                    </p:cTn>
                  </p:par>
                  <p:par>
                    <p:cTn id="93" fill="hold" nodeType="clickPar">
                      <p:stCondLst>
                        <p:cond delay="indefinite"/>
                      </p:stCondLst>
                      <p:childTnLst>
                        <p:par>
                          <p:cTn id="94" fill="hold" nodeType="withGroup">
                            <p:stCondLst>
                              <p:cond delay="0"/>
                            </p:stCondLst>
                            <p:childTnLst>
                              <p:par>
                                <p:cTn id="95" presetID="21" presetClass="entr" presetSubtype="4" fill="hold" grpId="0" nodeType="clickEffect">
                                  <p:stCondLst>
                                    <p:cond delay="0"/>
                                  </p:stCondLst>
                                  <p:childTnLst>
                                    <p:set>
                                      <p:cBhvr>
                                        <p:cTn id="96" dur="1" fill="hold">
                                          <p:stCondLst>
                                            <p:cond delay="0"/>
                                          </p:stCondLst>
                                        </p:cTn>
                                        <p:tgtEl>
                                          <p:spTgt spid="171053"/>
                                        </p:tgtEl>
                                        <p:attrNameLst>
                                          <p:attrName>style.visibility</p:attrName>
                                        </p:attrNameLst>
                                      </p:cBhvr>
                                      <p:to>
                                        <p:strVal val="visible"/>
                                      </p:to>
                                    </p:set>
                                    <p:animEffect transition="in" filter="wheel(4)">
                                      <p:cBhvr>
                                        <p:cTn id="97" dur="2000"/>
                                        <p:tgtEl>
                                          <p:spTgt spid="1710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1010" grpId="0" build="p" autoUpdateAnimBg="0"/>
      <p:bldP spid="171011" grpId="0" autoUpdateAnimBg="0"/>
      <p:bldP spid="171013" grpId="0"/>
      <p:bldP spid="171014" grpId="0" autoUpdateAnimBg="0"/>
      <p:bldP spid="171016" grpId="0"/>
      <p:bldP spid="171017" grpId="0" autoUpdateAnimBg="0"/>
      <p:bldP spid="171018" grpId="0"/>
      <p:bldP spid="171049" grpId="0"/>
      <p:bldP spid="171050" grpId="0"/>
      <p:bldP spid="171051" grpId="0"/>
      <p:bldP spid="171052" grpId="0"/>
      <p:bldP spid="171053" grpId="0"/>
    </p:bldLst>
  </p:timing>
</p:sld>
</file>

<file path=ppt/slides/slide120.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72034" name="Rectangle 2"/>
          <p:cNvSpPr>
            <a:spLocks noGrp="1" noChangeArrowheads="1"/>
          </p:cNvSpPr>
          <p:nvPr>
            <p:ph type="body" sz="half" idx="1"/>
          </p:nvPr>
        </p:nvSpPr>
        <p:spPr>
          <a:xfrm>
            <a:off x="457200" y="228600"/>
            <a:ext cx="7848600" cy="1295400"/>
          </a:xfrm>
        </p:spPr>
        <p:txBody>
          <a:bodyPr/>
          <a:lstStyle/>
          <a:p>
            <a:r>
              <a:rPr lang="en-US" sz="2400" b="1">
                <a:solidFill>
                  <a:srgbClr val="CC3300"/>
                </a:solidFill>
              </a:rPr>
              <a:t>4.4. Momen quán tính của một số hình đơn giản</a:t>
            </a:r>
            <a:r>
              <a:rPr lang="en-US" sz="2400">
                <a:solidFill>
                  <a:srgbClr val="CC3300"/>
                </a:solidFill>
              </a:rPr>
              <a:t>. </a:t>
            </a:r>
          </a:p>
        </p:txBody>
      </p:sp>
      <p:graphicFrame>
        <p:nvGraphicFramePr>
          <p:cNvPr id="172035" name="Object 3"/>
          <p:cNvGraphicFramePr>
            <a:graphicFrameLocks noChangeAspect="1"/>
          </p:cNvGraphicFramePr>
          <p:nvPr>
            <p:ph sz="quarter" idx="2"/>
          </p:nvPr>
        </p:nvGraphicFramePr>
        <p:xfrm>
          <a:off x="723900" y="5613400"/>
          <a:ext cx="4152900" cy="971550"/>
        </p:xfrm>
        <a:graphic>
          <a:graphicData uri="http://schemas.openxmlformats.org/presentationml/2006/ole">
            <mc:AlternateContent xmlns:mc="http://schemas.openxmlformats.org/markup-compatibility/2006">
              <mc:Choice xmlns:v="urn:schemas-microsoft-com:vml" Requires="v">
                <p:oleObj spid="_x0000_s172129" name="Equation" r:id="rId3" imgW="1790640" imgH="419040" progId="Equation.3">
                  <p:embed/>
                </p:oleObj>
              </mc:Choice>
              <mc:Fallback>
                <p:oleObj name="Equation" r:id="rId3" imgW="1790640" imgH="41904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23900" y="5613400"/>
                        <a:ext cx="4152900" cy="9715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72036" name="Text Box 4"/>
          <p:cNvSpPr txBox="1">
            <a:spLocks noChangeArrowheads="1"/>
          </p:cNvSpPr>
          <p:nvPr/>
        </p:nvSpPr>
        <p:spPr bwMode="auto">
          <a:xfrm>
            <a:off x="19050" y="687388"/>
            <a:ext cx="3486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a:solidFill>
                  <a:srgbClr val="006600"/>
                </a:solidFill>
              </a:rPr>
              <a:t> </a:t>
            </a:r>
            <a:r>
              <a:rPr lang="en-US" b="1" i="1">
                <a:solidFill>
                  <a:srgbClr val="006600"/>
                </a:solidFill>
              </a:rPr>
              <a:t>Hình chữ nhật</a:t>
            </a:r>
            <a:r>
              <a:rPr lang="en-US">
                <a:solidFill>
                  <a:srgbClr val="000000"/>
                </a:solidFill>
              </a:rPr>
              <a:t>  </a:t>
            </a:r>
          </a:p>
        </p:txBody>
      </p:sp>
      <p:grpSp>
        <p:nvGrpSpPr>
          <p:cNvPr id="172037" name="Group 5"/>
          <p:cNvGrpSpPr>
            <a:grpSpLocks/>
          </p:cNvGrpSpPr>
          <p:nvPr/>
        </p:nvGrpSpPr>
        <p:grpSpPr bwMode="auto">
          <a:xfrm>
            <a:off x="254000" y="876300"/>
            <a:ext cx="2327275" cy="2522538"/>
            <a:chOff x="472" y="923"/>
            <a:chExt cx="1466" cy="1589"/>
          </a:xfrm>
        </p:grpSpPr>
        <p:sp>
          <p:nvSpPr>
            <p:cNvPr id="172038" name="Rectangle 6"/>
            <p:cNvSpPr>
              <a:spLocks noChangeArrowheads="1"/>
            </p:cNvSpPr>
            <p:nvPr/>
          </p:nvSpPr>
          <p:spPr bwMode="auto">
            <a:xfrm>
              <a:off x="753" y="1305"/>
              <a:ext cx="601" cy="924"/>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77BADB"/>
                  </a:solidFill>
                </a14:hiddenFill>
              </a:ext>
            </a:extLst>
          </p:spPr>
          <p:txBody>
            <a:bodyPr/>
            <a:lstStyle/>
            <a:p>
              <a:endParaRPr lang="en-US"/>
            </a:p>
          </p:txBody>
        </p:sp>
        <p:sp>
          <p:nvSpPr>
            <p:cNvPr id="172039" name="Line 7"/>
            <p:cNvSpPr>
              <a:spLocks noChangeShapeType="1"/>
            </p:cNvSpPr>
            <p:nvPr/>
          </p:nvSpPr>
          <p:spPr bwMode="auto">
            <a:xfrm>
              <a:off x="472" y="1764"/>
              <a:ext cx="1310" cy="0"/>
            </a:xfrm>
            <a:prstGeom prst="line">
              <a:avLst/>
            </a:prstGeom>
            <a:noFill/>
            <a:ln w="9525">
              <a:solidFill>
                <a:srgbClr val="000000"/>
              </a:solidFill>
              <a:prstDash val="lgDashDot"/>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2040" name="Line 8"/>
            <p:cNvSpPr>
              <a:spLocks noChangeShapeType="1"/>
            </p:cNvSpPr>
            <p:nvPr/>
          </p:nvSpPr>
          <p:spPr bwMode="auto">
            <a:xfrm flipV="1">
              <a:off x="1049" y="1048"/>
              <a:ext cx="0" cy="1284"/>
            </a:xfrm>
            <a:prstGeom prst="line">
              <a:avLst/>
            </a:prstGeom>
            <a:noFill/>
            <a:ln w="9525">
              <a:solidFill>
                <a:srgbClr val="000000"/>
              </a:solidFill>
              <a:prstDash val="lgDashDot"/>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2041" name="Text Box 9"/>
            <p:cNvSpPr txBox="1">
              <a:spLocks noChangeArrowheads="1"/>
            </p:cNvSpPr>
            <p:nvPr/>
          </p:nvSpPr>
          <p:spPr bwMode="auto">
            <a:xfrm>
              <a:off x="790" y="1702"/>
              <a:ext cx="281"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O</a:t>
              </a:r>
            </a:p>
          </p:txBody>
        </p:sp>
        <p:grpSp>
          <p:nvGrpSpPr>
            <p:cNvPr id="172042" name="Group 10"/>
            <p:cNvGrpSpPr>
              <a:grpSpLocks/>
            </p:cNvGrpSpPr>
            <p:nvPr/>
          </p:nvGrpSpPr>
          <p:grpSpPr bwMode="auto">
            <a:xfrm>
              <a:off x="1318" y="1305"/>
              <a:ext cx="316" cy="927"/>
              <a:chOff x="5068" y="1072"/>
              <a:chExt cx="316" cy="927"/>
            </a:xfrm>
          </p:grpSpPr>
          <p:sp>
            <p:nvSpPr>
              <p:cNvPr id="172043" name="Line 11"/>
              <p:cNvSpPr>
                <a:spLocks noChangeShapeType="1"/>
              </p:cNvSpPr>
              <p:nvPr/>
            </p:nvSpPr>
            <p:spPr bwMode="auto">
              <a:xfrm>
                <a:off x="5103" y="1072"/>
                <a:ext cx="28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2044" name="Line 12"/>
              <p:cNvSpPr>
                <a:spLocks noChangeShapeType="1"/>
              </p:cNvSpPr>
              <p:nvPr/>
            </p:nvSpPr>
            <p:spPr bwMode="auto">
              <a:xfrm>
                <a:off x="5103" y="1999"/>
                <a:ext cx="28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2045" name="Line 13"/>
              <p:cNvSpPr>
                <a:spLocks noChangeShapeType="1"/>
              </p:cNvSpPr>
              <p:nvPr/>
            </p:nvSpPr>
            <p:spPr bwMode="auto">
              <a:xfrm>
                <a:off x="5345" y="1072"/>
                <a:ext cx="0" cy="919"/>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2046" name="Text Box 14"/>
              <p:cNvSpPr txBox="1">
                <a:spLocks noChangeArrowheads="1"/>
              </p:cNvSpPr>
              <p:nvPr/>
            </p:nvSpPr>
            <p:spPr bwMode="auto">
              <a:xfrm rot="16200000">
                <a:off x="5068" y="1282"/>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h</a:t>
                </a:r>
              </a:p>
            </p:txBody>
          </p:sp>
        </p:grpSp>
        <p:grpSp>
          <p:nvGrpSpPr>
            <p:cNvPr id="172047" name="Group 15"/>
            <p:cNvGrpSpPr>
              <a:grpSpLocks/>
            </p:cNvGrpSpPr>
            <p:nvPr/>
          </p:nvGrpSpPr>
          <p:grpSpPr bwMode="auto">
            <a:xfrm>
              <a:off x="753" y="2213"/>
              <a:ext cx="600" cy="299"/>
              <a:chOff x="4503" y="1980"/>
              <a:chExt cx="600" cy="299"/>
            </a:xfrm>
          </p:grpSpPr>
          <p:sp>
            <p:nvSpPr>
              <p:cNvPr id="172048" name="Line 16"/>
              <p:cNvSpPr>
                <a:spLocks noChangeShapeType="1"/>
              </p:cNvSpPr>
              <p:nvPr/>
            </p:nvSpPr>
            <p:spPr bwMode="auto">
              <a:xfrm>
                <a:off x="4503" y="1999"/>
                <a:ext cx="0" cy="2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2049" name="Line 17"/>
              <p:cNvSpPr>
                <a:spLocks noChangeShapeType="1"/>
              </p:cNvSpPr>
              <p:nvPr/>
            </p:nvSpPr>
            <p:spPr bwMode="auto">
              <a:xfrm>
                <a:off x="5103" y="1999"/>
                <a:ext cx="0" cy="2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2050" name="Line 18"/>
              <p:cNvSpPr>
                <a:spLocks noChangeShapeType="1"/>
              </p:cNvSpPr>
              <p:nvPr/>
            </p:nvSpPr>
            <p:spPr bwMode="auto">
              <a:xfrm>
                <a:off x="4503" y="2241"/>
                <a:ext cx="595"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2051" name="Text Box 19"/>
              <p:cNvSpPr txBox="1">
                <a:spLocks noChangeArrowheads="1"/>
              </p:cNvSpPr>
              <p:nvPr/>
            </p:nvSpPr>
            <p:spPr bwMode="auto">
              <a:xfrm>
                <a:off x="4737" y="1980"/>
                <a:ext cx="281"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b</a:t>
                </a:r>
              </a:p>
            </p:txBody>
          </p:sp>
        </p:grpSp>
        <p:sp>
          <p:nvSpPr>
            <p:cNvPr id="172052" name="Text Box 20"/>
            <p:cNvSpPr txBox="1">
              <a:spLocks noChangeArrowheads="1"/>
            </p:cNvSpPr>
            <p:nvPr/>
          </p:nvSpPr>
          <p:spPr bwMode="auto">
            <a:xfrm>
              <a:off x="1657" y="1718"/>
              <a:ext cx="281"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x</a:t>
              </a:r>
            </a:p>
          </p:txBody>
        </p:sp>
        <p:sp>
          <p:nvSpPr>
            <p:cNvPr id="172053" name="Text Box 21"/>
            <p:cNvSpPr txBox="1">
              <a:spLocks noChangeArrowheads="1"/>
            </p:cNvSpPr>
            <p:nvPr/>
          </p:nvSpPr>
          <p:spPr bwMode="auto">
            <a:xfrm>
              <a:off x="862" y="923"/>
              <a:ext cx="280"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y</a:t>
              </a:r>
            </a:p>
          </p:txBody>
        </p:sp>
      </p:grpSp>
      <p:sp>
        <p:nvSpPr>
          <p:cNvPr id="172054" name="Text Box 22"/>
          <p:cNvSpPr txBox="1">
            <a:spLocks noChangeArrowheads="1"/>
          </p:cNvSpPr>
          <p:nvPr/>
        </p:nvSpPr>
        <p:spPr bwMode="auto">
          <a:xfrm>
            <a:off x="4760913" y="685800"/>
            <a:ext cx="30114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6600"/>
                </a:solidFill>
              </a:rPr>
              <a:t> </a:t>
            </a:r>
            <a:r>
              <a:rPr lang="en-US" b="1" i="1">
                <a:solidFill>
                  <a:srgbClr val="006600"/>
                </a:solidFill>
              </a:rPr>
              <a:t>Hình tam giác</a:t>
            </a:r>
            <a:r>
              <a:rPr lang="en-US">
                <a:solidFill>
                  <a:srgbClr val="000000"/>
                </a:solidFill>
              </a:rPr>
              <a:t>	</a:t>
            </a:r>
            <a:r>
              <a:rPr lang="en-US"/>
              <a:t> </a:t>
            </a:r>
          </a:p>
        </p:txBody>
      </p:sp>
      <p:graphicFrame>
        <p:nvGraphicFramePr>
          <p:cNvPr id="172055" name="Object 23"/>
          <p:cNvGraphicFramePr>
            <a:graphicFrameLocks noChangeAspect="1"/>
          </p:cNvGraphicFramePr>
          <p:nvPr/>
        </p:nvGraphicFramePr>
        <p:xfrm>
          <a:off x="2314575" y="1349375"/>
          <a:ext cx="3933825" cy="1774825"/>
        </p:xfrm>
        <a:graphic>
          <a:graphicData uri="http://schemas.openxmlformats.org/presentationml/2006/ole">
            <mc:AlternateContent xmlns:mc="http://schemas.openxmlformats.org/markup-compatibility/2006">
              <mc:Choice xmlns:v="urn:schemas-microsoft-com:vml" Requires="v">
                <p:oleObj spid="_x0000_s172130" name="Document" r:id="rId5" imgW="2028444" imgH="875919" progId="Word.Document.8">
                  <p:embed/>
                </p:oleObj>
              </mc:Choice>
              <mc:Fallback>
                <p:oleObj name="Document" r:id="rId5" imgW="2028444" imgH="875919" progId="Word.Document.8">
                  <p:embed/>
                  <p:pic>
                    <p:nvPicPr>
                      <p:cNvPr id="0" name="Object 2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314575" y="1349375"/>
                        <a:ext cx="3933825" cy="1774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72056" name="Text Box 24"/>
          <p:cNvSpPr txBox="1">
            <a:spLocks noChangeArrowheads="1"/>
          </p:cNvSpPr>
          <p:nvPr/>
        </p:nvSpPr>
        <p:spPr bwMode="auto">
          <a:xfrm>
            <a:off x="2921000" y="2349500"/>
            <a:ext cx="895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(4. 8)</a:t>
            </a:r>
          </a:p>
        </p:txBody>
      </p:sp>
      <p:graphicFrame>
        <p:nvGraphicFramePr>
          <p:cNvPr id="172057" name="Object 25"/>
          <p:cNvGraphicFramePr>
            <a:graphicFrameLocks noChangeAspect="1"/>
          </p:cNvGraphicFramePr>
          <p:nvPr/>
        </p:nvGraphicFramePr>
        <p:xfrm>
          <a:off x="7302500" y="1143000"/>
          <a:ext cx="2133600" cy="903288"/>
        </p:xfrm>
        <a:graphic>
          <a:graphicData uri="http://schemas.openxmlformats.org/presentationml/2006/ole">
            <mc:AlternateContent xmlns:mc="http://schemas.openxmlformats.org/markup-compatibility/2006">
              <mc:Choice xmlns:v="urn:schemas-microsoft-com:vml" Requires="v">
                <p:oleObj spid="_x0000_s172131" name="Document" r:id="rId7" imgW="1057320" imgH="482760" progId="Word.Document.8">
                  <p:embed/>
                </p:oleObj>
              </mc:Choice>
              <mc:Fallback>
                <p:oleObj name="Document" r:id="rId7" imgW="1057320" imgH="482760" progId="Word.Document.8">
                  <p:embed/>
                  <p:pic>
                    <p:nvPicPr>
                      <p:cNvPr id="0" name="Object 2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302500" y="1143000"/>
                        <a:ext cx="2133600" cy="903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72058" name="Text Box 26"/>
          <p:cNvSpPr txBox="1">
            <a:spLocks noChangeArrowheads="1"/>
          </p:cNvSpPr>
          <p:nvPr/>
        </p:nvSpPr>
        <p:spPr bwMode="auto">
          <a:xfrm>
            <a:off x="7696200" y="2286000"/>
            <a:ext cx="895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(4. 9)</a:t>
            </a:r>
          </a:p>
        </p:txBody>
      </p:sp>
      <p:grpSp>
        <p:nvGrpSpPr>
          <p:cNvPr id="172059" name="Group 27"/>
          <p:cNvGrpSpPr>
            <a:grpSpLocks/>
          </p:cNvGrpSpPr>
          <p:nvPr/>
        </p:nvGrpSpPr>
        <p:grpSpPr bwMode="auto">
          <a:xfrm>
            <a:off x="4343400" y="960438"/>
            <a:ext cx="3265488" cy="2082800"/>
            <a:chOff x="2736" y="925"/>
            <a:chExt cx="2057" cy="1312"/>
          </a:xfrm>
        </p:grpSpPr>
        <p:sp>
          <p:nvSpPr>
            <p:cNvPr id="172060" name="Line 28"/>
            <p:cNvSpPr>
              <a:spLocks noChangeShapeType="1"/>
            </p:cNvSpPr>
            <p:nvPr/>
          </p:nvSpPr>
          <p:spPr bwMode="auto">
            <a:xfrm>
              <a:off x="2938" y="1884"/>
              <a:ext cx="1773"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2061" name="Line 29"/>
            <p:cNvSpPr>
              <a:spLocks noChangeShapeType="1"/>
            </p:cNvSpPr>
            <p:nvPr/>
          </p:nvSpPr>
          <p:spPr bwMode="auto">
            <a:xfrm flipV="1">
              <a:off x="2943" y="1026"/>
              <a:ext cx="0" cy="858"/>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2062" name="Text Box 30"/>
            <p:cNvSpPr txBox="1">
              <a:spLocks noChangeArrowheads="1"/>
            </p:cNvSpPr>
            <p:nvPr/>
          </p:nvSpPr>
          <p:spPr bwMode="auto">
            <a:xfrm>
              <a:off x="4512" y="1830"/>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x</a:t>
              </a:r>
            </a:p>
          </p:txBody>
        </p:sp>
        <p:sp>
          <p:nvSpPr>
            <p:cNvPr id="172063" name="Text Box 31"/>
            <p:cNvSpPr txBox="1">
              <a:spLocks noChangeArrowheads="1"/>
            </p:cNvSpPr>
            <p:nvPr/>
          </p:nvSpPr>
          <p:spPr bwMode="auto">
            <a:xfrm>
              <a:off x="2736" y="925"/>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y</a:t>
              </a:r>
            </a:p>
          </p:txBody>
        </p:sp>
        <p:sp>
          <p:nvSpPr>
            <p:cNvPr id="172064" name="Line 32"/>
            <p:cNvSpPr>
              <a:spLocks noChangeShapeType="1"/>
            </p:cNvSpPr>
            <p:nvPr/>
          </p:nvSpPr>
          <p:spPr bwMode="auto">
            <a:xfrm>
              <a:off x="3064" y="2123"/>
              <a:ext cx="0" cy="10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2065" name="Line 33"/>
            <p:cNvSpPr>
              <a:spLocks noChangeShapeType="1"/>
            </p:cNvSpPr>
            <p:nvPr/>
          </p:nvSpPr>
          <p:spPr bwMode="auto">
            <a:xfrm>
              <a:off x="3049" y="2190"/>
              <a:ext cx="1309"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2066" name="Text Box 34"/>
            <p:cNvSpPr txBox="1">
              <a:spLocks noChangeArrowheads="1"/>
            </p:cNvSpPr>
            <p:nvPr/>
          </p:nvSpPr>
          <p:spPr bwMode="auto">
            <a:xfrm>
              <a:off x="3594" y="1900"/>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b</a:t>
              </a:r>
            </a:p>
          </p:txBody>
        </p:sp>
        <p:grpSp>
          <p:nvGrpSpPr>
            <p:cNvPr id="172067" name="Group 35"/>
            <p:cNvGrpSpPr>
              <a:grpSpLocks/>
            </p:cNvGrpSpPr>
            <p:nvPr/>
          </p:nvGrpSpPr>
          <p:grpSpPr bwMode="auto">
            <a:xfrm>
              <a:off x="4229" y="1314"/>
              <a:ext cx="304" cy="562"/>
              <a:chOff x="5262" y="3024"/>
              <a:chExt cx="304" cy="562"/>
            </a:xfrm>
          </p:grpSpPr>
          <p:sp>
            <p:nvSpPr>
              <p:cNvPr id="172068" name="Line 36"/>
              <p:cNvSpPr>
                <a:spLocks noChangeShapeType="1"/>
              </p:cNvSpPr>
              <p:nvPr/>
            </p:nvSpPr>
            <p:spPr bwMode="auto">
              <a:xfrm>
                <a:off x="5419" y="3032"/>
                <a:ext cx="14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2069" name="Line 37"/>
              <p:cNvSpPr>
                <a:spLocks noChangeShapeType="1"/>
              </p:cNvSpPr>
              <p:nvPr/>
            </p:nvSpPr>
            <p:spPr bwMode="auto">
              <a:xfrm>
                <a:off x="5528" y="3024"/>
                <a:ext cx="0" cy="562"/>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2070" name="Text Box 38"/>
              <p:cNvSpPr txBox="1">
                <a:spLocks noChangeArrowheads="1"/>
              </p:cNvSpPr>
              <p:nvPr/>
            </p:nvSpPr>
            <p:spPr bwMode="auto">
              <a:xfrm rot="16200000">
                <a:off x="5270" y="3150"/>
                <a:ext cx="265"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h</a:t>
                </a:r>
              </a:p>
            </p:txBody>
          </p:sp>
        </p:grpSp>
        <p:grpSp>
          <p:nvGrpSpPr>
            <p:cNvPr id="172071" name="Group 39"/>
            <p:cNvGrpSpPr>
              <a:grpSpLocks/>
            </p:cNvGrpSpPr>
            <p:nvPr/>
          </p:nvGrpSpPr>
          <p:grpSpPr bwMode="auto">
            <a:xfrm>
              <a:off x="3063" y="1315"/>
              <a:ext cx="1284" cy="587"/>
              <a:chOff x="3936" y="2220"/>
              <a:chExt cx="1284" cy="587"/>
            </a:xfrm>
          </p:grpSpPr>
          <p:sp>
            <p:nvSpPr>
              <p:cNvPr id="172072" name="Line 40"/>
              <p:cNvSpPr>
                <a:spLocks noChangeShapeType="1"/>
              </p:cNvSpPr>
              <p:nvPr/>
            </p:nvSpPr>
            <p:spPr bwMode="auto">
              <a:xfrm rot="240000" flipV="1">
                <a:off x="3959" y="2220"/>
                <a:ext cx="476" cy="58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2073" name="Line 41"/>
              <p:cNvSpPr>
                <a:spLocks noChangeShapeType="1"/>
              </p:cNvSpPr>
              <p:nvPr/>
            </p:nvSpPr>
            <p:spPr bwMode="auto">
              <a:xfrm rot="-74158">
                <a:off x="4457" y="2223"/>
                <a:ext cx="749" cy="56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2074" name="Line 42"/>
              <p:cNvSpPr>
                <a:spLocks noChangeShapeType="1"/>
              </p:cNvSpPr>
              <p:nvPr/>
            </p:nvSpPr>
            <p:spPr bwMode="auto">
              <a:xfrm>
                <a:off x="3936" y="2784"/>
                <a:ext cx="128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72075" name="Line 43"/>
            <p:cNvSpPr>
              <a:spLocks noChangeShapeType="1"/>
            </p:cNvSpPr>
            <p:nvPr/>
          </p:nvSpPr>
          <p:spPr bwMode="auto">
            <a:xfrm>
              <a:off x="4360" y="2128"/>
              <a:ext cx="0" cy="10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72076" name="Text Box 44"/>
          <p:cNvSpPr txBox="1">
            <a:spLocks noChangeArrowheads="1"/>
          </p:cNvSpPr>
          <p:nvPr/>
        </p:nvSpPr>
        <p:spPr bwMode="auto">
          <a:xfrm>
            <a:off x="725488" y="3455988"/>
            <a:ext cx="17891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6600"/>
                </a:solidFill>
              </a:rPr>
              <a:t> </a:t>
            </a:r>
            <a:r>
              <a:rPr lang="en-US" b="1" i="1">
                <a:solidFill>
                  <a:srgbClr val="006600"/>
                </a:solidFill>
              </a:rPr>
              <a:t>Hình tròn</a:t>
            </a:r>
            <a:r>
              <a:rPr lang="en-US" b="1">
                <a:solidFill>
                  <a:srgbClr val="006600"/>
                </a:solidFill>
              </a:rPr>
              <a:t>  </a:t>
            </a:r>
          </a:p>
        </p:txBody>
      </p:sp>
      <p:sp>
        <p:nvSpPr>
          <p:cNvPr id="172077" name="Text Box 45"/>
          <p:cNvSpPr txBox="1">
            <a:spLocks noChangeArrowheads="1"/>
          </p:cNvSpPr>
          <p:nvPr/>
        </p:nvSpPr>
        <p:spPr bwMode="auto">
          <a:xfrm>
            <a:off x="771525" y="6835775"/>
            <a:ext cx="1281113" cy="479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pSp>
        <p:nvGrpSpPr>
          <p:cNvPr id="172078" name="Group 46"/>
          <p:cNvGrpSpPr>
            <a:grpSpLocks/>
          </p:cNvGrpSpPr>
          <p:nvPr/>
        </p:nvGrpSpPr>
        <p:grpSpPr bwMode="auto">
          <a:xfrm>
            <a:off x="762000" y="3835400"/>
            <a:ext cx="1498600" cy="1789113"/>
            <a:chOff x="327" y="3000"/>
            <a:chExt cx="944" cy="1127"/>
          </a:xfrm>
        </p:grpSpPr>
        <p:sp>
          <p:nvSpPr>
            <p:cNvPr id="172079" name="Line 47"/>
            <p:cNvSpPr>
              <a:spLocks noChangeShapeType="1"/>
            </p:cNvSpPr>
            <p:nvPr/>
          </p:nvSpPr>
          <p:spPr bwMode="auto">
            <a:xfrm>
              <a:off x="327" y="3462"/>
              <a:ext cx="944"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72080" name="Line 48"/>
            <p:cNvSpPr>
              <a:spLocks noChangeShapeType="1"/>
            </p:cNvSpPr>
            <p:nvPr/>
          </p:nvSpPr>
          <p:spPr bwMode="auto">
            <a:xfrm>
              <a:off x="800" y="3000"/>
              <a:ext cx="0" cy="916"/>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72081" name="Arc 49"/>
            <p:cNvSpPr>
              <a:spLocks/>
            </p:cNvSpPr>
            <p:nvPr/>
          </p:nvSpPr>
          <p:spPr bwMode="auto">
            <a:xfrm>
              <a:off x="430" y="3101"/>
              <a:ext cx="725" cy="723"/>
            </a:xfrm>
            <a:custGeom>
              <a:avLst/>
              <a:gdLst>
                <a:gd name="G0" fmla="+- 21600 0 0"/>
                <a:gd name="G1" fmla="+- 21600 0 0"/>
                <a:gd name="G2" fmla="+- 21600 0 0"/>
                <a:gd name="T0" fmla="*/ 43194 w 43200"/>
                <a:gd name="T1" fmla="*/ 22126 h 43200"/>
                <a:gd name="T2" fmla="*/ 43200 w 43200"/>
                <a:gd name="T3" fmla="*/ 21600 h 43200"/>
                <a:gd name="T4" fmla="*/ 21600 w 43200"/>
                <a:gd name="T5" fmla="*/ 21600 h 43200"/>
              </a:gdLst>
              <a:ahLst/>
              <a:cxnLst>
                <a:cxn ang="0">
                  <a:pos x="T0" y="T1"/>
                </a:cxn>
                <a:cxn ang="0">
                  <a:pos x="T2" y="T3"/>
                </a:cxn>
                <a:cxn ang="0">
                  <a:pos x="T4" y="T5"/>
                </a:cxn>
              </a:cxnLst>
              <a:rect l="0" t="0" r="r" b="b"/>
              <a:pathLst>
                <a:path w="43200" h="43200" fill="none" extrusionOk="0">
                  <a:moveTo>
                    <a:pt x="43193" y="22125"/>
                  </a:moveTo>
                  <a:cubicBezTo>
                    <a:pt x="42908" y="33846"/>
                    <a:pt x="33324" y="43199"/>
                    <a:pt x="21600" y="43200"/>
                  </a:cubicBezTo>
                  <a:cubicBezTo>
                    <a:pt x="9670" y="43200"/>
                    <a:pt x="0" y="33529"/>
                    <a:pt x="0" y="21600"/>
                  </a:cubicBezTo>
                  <a:cubicBezTo>
                    <a:pt x="0" y="9670"/>
                    <a:pt x="9670" y="0"/>
                    <a:pt x="21600" y="0"/>
                  </a:cubicBezTo>
                  <a:cubicBezTo>
                    <a:pt x="33529" y="-1"/>
                    <a:pt x="43199" y="9670"/>
                    <a:pt x="43200" y="21599"/>
                  </a:cubicBezTo>
                </a:path>
                <a:path w="43200" h="43200" stroke="0" extrusionOk="0">
                  <a:moveTo>
                    <a:pt x="43193" y="22125"/>
                  </a:moveTo>
                  <a:cubicBezTo>
                    <a:pt x="42908" y="33846"/>
                    <a:pt x="33324" y="43199"/>
                    <a:pt x="21600" y="43200"/>
                  </a:cubicBezTo>
                  <a:cubicBezTo>
                    <a:pt x="9670" y="43200"/>
                    <a:pt x="0" y="33529"/>
                    <a:pt x="0" y="21600"/>
                  </a:cubicBezTo>
                  <a:cubicBezTo>
                    <a:pt x="0" y="9670"/>
                    <a:pt x="9670" y="0"/>
                    <a:pt x="21600" y="0"/>
                  </a:cubicBezTo>
                  <a:cubicBezTo>
                    <a:pt x="33529" y="-1"/>
                    <a:pt x="43199" y="9670"/>
                    <a:pt x="43200" y="21599"/>
                  </a:cubicBezTo>
                  <a:lnTo>
                    <a:pt x="21600" y="2160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2082" name="Line 50"/>
            <p:cNvSpPr>
              <a:spLocks noChangeShapeType="1"/>
            </p:cNvSpPr>
            <p:nvPr/>
          </p:nvSpPr>
          <p:spPr bwMode="auto">
            <a:xfrm rot="399071" flipV="1">
              <a:off x="803" y="3271"/>
              <a:ext cx="302" cy="201"/>
            </a:xfrm>
            <a:prstGeom prst="line">
              <a:avLst/>
            </a:prstGeom>
            <a:noFill/>
            <a:ln w="9525">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2083" name="Text Box 51"/>
            <p:cNvSpPr txBox="1">
              <a:spLocks noChangeArrowheads="1"/>
            </p:cNvSpPr>
            <p:nvPr/>
          </p:nvSpPr>
          <p:spPr bwMode="auto">
            <a:xfrm>
              <a:off x="557" y="3825"/>
              <a:ext cx="691" cy="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d=2r</a:t>
              </a:r>
            </a:p>
          </p:txBody>
        </p:sp>
        <p:sp>
          <p:nvSpPr>
            <p:cNvPr id="172084" name="Line 52"/>
            <p:cNvSpPr>
              <a:spLocks noChangeShapeType="1"/>
            </p:cNvSpPr>
            <p:nvPr/>
          </p:nvSpPr>
          <p:spPr bwMode="auto">
            <a:xfrm>
              <a:off x="432" y="4056"/>
              <a:ext cx="720"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2085" name="Line 53"/>
            <p:cNvSpPr>
              <a:spLocks noChangeShapeType="1"/>
            </p:cNvSpPr>
            <p:nvPr/>
          </p:nvSpPr>
          <p:spPr bwMode="auto">
            <a:xfrm>
              <a:off x="432" y="3984"/>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2086" name="Line 54"/>
            <p:cNvSpPr>
              <a:spLocks noChangeShapeType="1"/>
            </p:cNvSpPr>
            <p:nvPr/>
          </p:nvSpPr>
          <p:spPr bwMode="auto">
            <a:xfrm>
              <a:off x="1152" y="4000"/>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2087" name="Text Box 55"/>
            <p:cNvSpPr txBox="1">
              <a:spLocks noChangeArrowheads="1"/>
            </p:cNvSpPr>
            <p:nvPr/>
          </p:nvSpPr>
          <p:spPr bwMode="auto">
            <a:xfrm rot="19860000">
              <a:off x="820" y="3144"/>
              <a:ext cx="18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r</a:t>
              </a:r>
            </a:p>
          </p:txBody>
        </p:sp>
      </p:grpSp>
      <p:sp>
        <p:nvSpPr>
          <p:cNvPr id="172088" name="Text Box 56"/>
          <p:cNvSpPr txBox="1">
            <a:spLocks noChangeArrowheads="1"/>
          </p:cNvSpPr>
          <p:nvPr/>
        </p:nvSpPr>
        <p:spPr bwMode="auto">
          <a:xfrm>
            <a:off x="517525" y="44084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grpSp>
        <p:nvGrpSpPr>
          <p:cNvPr id="172089" name="Group 57"/>
          <p:cNvGrpSpPr>
            <a:grpSpLocks/>
          </p:cNvGrpSpPr>
          <p:nvPr/>
        </p:nvGrpSpPr>
        <p:grpSpPr bwMode="auto">
          <a:xfrm>
            <a:off x="2743200" y="3457575"/>
            <a:ext cx="2719388" cy="2079625"/>
            <a:chOff x="58" y="2304"/>
            <a:chExt cx="1713" cy="1310"/>
          </a:xfrm>
        </p:grpSpPr>
        <p:sp>
          <p:nvSpPr>
            <p:cNvPr id="172090" name="Line 58"/>
            <p:cNvSpPr>
              <a:spLocks noChangeShapeType="1"/>
            </p:cNvSpPr>
            <p:nvPr/>
          </p:nvSpPr>
          <p:spPr bwMode="auto">
            <a:xfrm>
              <a:off x="960" y="2304"/>
              <a:ext cx="0" cy="131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72091" name="Arc 59"/>
            <p:cNvSpPr>
              <a:spLocks/>
            </p:cNvSpPr>
            <p:nvPr/>
          </p:nvSpPr>
          <p:spPr bwMode="auto">
            <a:xfrm>
              <a:off x="448" y="2480"/>
              <a:ext cx="1010" cy="1010"/>
            </a:xfrm>
            <a:custGeom>
              <a:avLst/>
              <a:gdLst>
                <a:gd name="G0" fmla="+- 21600 0 0"/>
                <a:gd name="G1" fmla="+- 21600 0 0"/>
                <a:gd name="G2" fmla="+- 21600 0 0"/>
                <a:gd name="T0" fmla="*/ 43200 w 43200"/>
                <a:gd name="T1" fmla="*/ 21585 h 43200"/>
                <a:gd name="T2" fmla="*/ 43195 w 43200"/>
                <a:gd name="T3" fmla="*/ 21150 h 43200"/>
                <a:gd name="T4" fmla="*/ 21600 w 43200"/>
                <a:gd name="T5" fmla="*/ 21600 h 43200"/>
              </a:gdLst>
              <a:ahLst/>
              <a:cxnLst>
                <a:cxn ang="0">
                  <a:pos x="T0" y="T1"/>
                </a:cxn>
                <a:cxn ang="0">
                  <a:pos x="T2" y="T3"/>
                </a:cxn>
                <a:cxn ang="0">
                  <a:pos x="T4" y="T5"/>
                </a:cxn>
              </a:cxnLst>
              <a:rect l="0" t="0" r="r" b="b"/>
              <a:pathLst>
                <a:path w="43200" h="43200" fill="none" extrusionOk="0">
                  <a:moveTo>
                    <a:pt x="43199" y="21585"/>
                  </a:moveTo>
                  <a:cubicBezTo>
                    <a:pt x="43199" y="21590"/>
                    <a:pt x="43200" y="21595"/>
                    <a:pt x="43200" y="21600"/>
                  </a:cubicBezTo>
                  <a:cubicBezTo>
                    <a:pt x="43200" y="33529"/>
                    <a:pt x="33529" y="43200"/>
                    <a:pt x="21600" y="43200"/>
                  </a:cubicBezTo>
                  <a:cubicBezTo>
                    <a:pt x="9670" y="43200"/>
                    <a:pt x="0" y="33529"/>
                    <a:pt x="0" y="21600"/>
                  </a:cubicBezTo>
                  <a:cubicBezTo>
                    <a:pt x="0" y="9670"/>
                    <a:pt x="9670" y="0"/>
                    <a:pt x="21600" y="0"/>
                  </a:cubicBezTo>
                  <a:cubicBezTo>
                    <a:pt x="33353" y="-1"/>
                    <a:pt x="42950" y="9398"/>
                    <a:pt x="43195" y="21149"/>
                  </a:cubicBezTo>
                </a:path>
                <a:path w="43200" h="43200" stroke="0" extrusionOk="0">
                  <a:moveTo>
                    <a:pt x="43199" y="21585"/>
                  </a:moveTo>
                  <a:cubicBezTo>
                    <a:pt x="43199" y="21590"/>
                    <a:pt x="43200" y="21595"/>
                    <a:pt x="43200" y="21600"/>
                  </a:cubicBezTo>
                  <a:cubicBezTo>
                    <a:pt x="43200" y="33529"/>
                    <a:pt x="33529" y="43200"/>
                    <a:pt x="21600" y="43200"/>
                  </a:cubicBezTo>
                  <a:cubicBezTo>
                    <a:pt x="9670" y="43200"/>
                    <a:pt x="0" y="33529"/>
                    <a:pt x="0" y="21600"/>
                  </a:cubicBezTo>
                  <a:cubicBezTo>
                    <a:pt x="0" y="9670"/>
                    <a:pt x="9670" y="0"/>
                    <a:pt x="21600" y="0"/>
                  </a:cubicBezTo>
                  <a:cubicBezTo>
                    <a:pt x="33353" y="-1"/>
                    <a:pt x="42950" y="9398"/>
                    <a:pt x="43195" y="21149"/>
                  </a:cubicBezTo>
                  <a:lnTo>
                    <a:pt x="21600" y="2160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2092" name="Arc 60"/>
            <p:cNvSpPr>
              <a:spLocks/>
            </p:cNvSpPr>
            <p:nvPr/>
          </p:nvSpPr>
          <p:spPr bwMode="auto">
            <a:xfrm>
              <a:off x="624" y="2665"/>
              <a:ext cx="661" cy="660"/>
            </a:xfrm>
            <a:custGeom>
              <a:avLst/>
              <a:gdLst>
                <a:gd name="G0" fmla="+- 21600 0 0"/>
                <a:gd name="G1" fmla="+- 21600 0 0"/>
                <a:gd name="G2" fmla="+- 21600 0 0"/>
                <a:gd name="T0" fmla="*/ 43200 w 43200"/>
                <a:gd name="T1" fmla="*/ 21585 h 43200"/>
                <a:gd name="T2" fmla="*/ 43195 w 43200"/>
                <a:gd name="T3" fmla="*/ 21150 h 43200"/>
                <a:gd name="T4" fmla="*/ 21600 w 43200"/>
                <a:gd name="T5" fmla="*/ 21600 h 43200"/>
              </a:gdLst>
              <a:ahLst/>
              <a:cxnLst>
                <a:cxn ang="0">
                  <a:pos x="T0" y="T1"/>
                </a:cxn>
                <a:cxn ang="0">
                  <a:pos x="T2" y="T3"/>
                </a:cxn>
                <a:cxn ang="0">
                  <a:pos x="T4" y="T5"/>
                </a:cxn>
              </a:cxnLst>
              <a:rect l="0" t="0" r="r" b="b"/>
              <a:pathLst>
                <a:path w="43200" h="43200" fill="none" extrusionOk="0">
                  <a:moveTo>
                    <a:pt x="43199" y="21585"/>
                  </a:moveTo>
                  <a:cubicBezTo>
                    <a:pt x="43199" y="21590"/>
                    <a:pt x="43200" y="21595"/>
                    <a:pt x="43200" y="21600"/>
                  </a:cubicBezTo>
                  <a:cubicBezTo>
                    <a:pt x="43200" y="33529"/>
                    <a:pt x="33529" y="43200"/>
                    <a:pt x="21600" y="43200"/>
                  </a:cubicBezTo>
                  <a:cubicBezTo>
                    <a:pt x="9670" y="43200"/>
                    <a:pt x="0" y="33529"/>
                    <a:pt x="0" y="21600"/>
                  </a:cubicBezTo>
                  <a:cubicBezTo>
                    <a:pt x="0" y="9670"/>
                    <a:pt x="9670" y="0"/>
                    <a:pt x="21600" y="0"/>
                  </a:cubicBezTo>
                  <a:cubicBezTo>
                    <a:pt x="33353" y="-1"/>
                    <a:pt x="42950" y="9398"/>
                    <a:pt x="43195" y="21149"/>
                  </a:cubicBezTo>
                </a:path>
                <a:path w="43200" h="43200" stroke="0" extrusionOk="0">
                  <a:moveTo>
                    <a:pt x="43199" y="21585"/>
                  </a:moveTo>
                  <a:cubicBezTo>
                    <a:pt x="43199" y="21590"/>
                    <a:pt x="43200" y="21595"/>
                    <a:pt x="43200" y="21600"/>
                  </a:cubicBezTo>
                  <a:cubicBezTo>
                    <a:pt x="43200" y="33529"/>
                    <a:pt x="33529" y="43200"/>
                    <a:pt x="21600" y="43200"/>
                  </a:cubicBezTo>
                  <a:cubicBezTo>
                    <a:pt x="9670" y="43200"/>
                    <a:pt x="0" y="33529"/>
                    <a:pt x="0" y="21600"/>
                  </a:cubicBezTo>
                  <a:cubicBezTo>
                    <a:pt x="0" y="9670"/>
                    <a:pt x="9670" y="0"/>
                    <a:pt x="21600" y="0"/>
                  </a:cubicBezTo>
                  <a:cubicBezTo>
                    <a:pt x="33353" y="-1"/>
                    <a:pt x="42950" y="9398"/>
                    <a:pt x="43195" y="21149"/>
                  </a:cubicBezTo>
                  <a:lnTo>
                    <a:pt x="21600" y="2160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2093" name="Line 61"/>
            <p:cNvSpPr>
              <a:spLocks noChangeShapeType="1"/>
            </p:cNvSpPr>
            <p:nvPr/>
          </p:nvSpPr>
          <p:spPr bwMode="auto">
            <a:xfrm>
              <a:off x="322" y="2984"/>
              <a:ext cx="1310"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72094" name="Line 62"/>
            <p:cNvSpPr>
              <a:spLocks noChangeShapeType="1"/>
            </p:cNvSpPr>
            <p:nvPr/>
          </p:nvSpPr>
          <p:spPr bwMode="auto">
            <a:xfrm flipH="1">
              <a:off x="523" y="2531"/>
              <a:ext cx="202" cy="2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2095" name="Line 63"/>
            <p:cNvSpPr>
              <a:spLocks noChangeShapeType="1"/>
            </p:cNvSpPr>
            <p:nvPr/>
          </p:nvSpPr>
          <p:spPr bwMode="auto">
            <a:xfrm flipH="1">
              <a:off x="464" y="2497"/>
              <a:ext cx="404" cy="40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2096" name="Line 64"/>
            <p:cNvSpPr>
              <a:spLocks noChangeShapeType="1"/>
            </p:cNvSpPr>
            <p:nvPr/>
          </p:nvSpPr>
          <p:spPr bwMode="auto">
            <a:xfrm flipH="1">
              <a:off x="448" y="2489"/>
              <a:ext cx="542" cy="54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2097" name="Line 65"/>
            <p:cNvSpPr>
              <a:spLocks noChangeShapeType="1"/>
            </p:cNvSpPr>
            <p:nvPr/>
          </p:nvSpPr>
          <p:spPr bwMode="auto">
            <a:xfrm flipH="1">
              <a:off x="952" y="2514"/>
              <a:ext cx="143" cy="14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2098" name="Line 66"/>
            <p:cNvSpPr>
              <a:spLocks noChangeShapeType="1"/>
            </p:cNvSpPr>
            <p:nvPr/>
          </p:nvSpPr>
          <p:spPr bwMode="auto">
            <a:xfrm flipH="1">
              <a:off x="1053" y="2539"/>
              <a:ext cx="133" cy="1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2099" name="Line 67"/>
            <p:cNvSpPr>
              <a:spLocks noChangeShapeType="1"/>
            </p:cNvSpPr>
            <p:nvPr/>
          </p:nvSpPr>
          <p:spPr bwMode="auto">
            <a:xfrm flipH="1">
              <a:off x="1128" y="2581"/>
              <a:ext cx="134" cy="1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2100" name="Line 68"/>
            <p:cNvSpPr>
              <a:spLocks noChangeShapeType="1"/>
            </p:cNvSpPr>
            <p:nvPr/>
          </p:nvSpPr>
          <p:spPr bwMode="auto">
            <a:xfrm flipH="1">
              <a:off x="1195" y="2640"/>
              <a:ext cx="134" cy="1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2101" name="Line 69"/>
            <p:cNvSpPr>
              <a:spLocks noChangeShapeType="1"/>
            </p:cNvSpPr>
            <p:nvPr/>
          </p:nvSpPr>
          <p:spPr bwMode="auto">
            <a:xfrm flipH="1">
              <a:off x="1246" y="2707"/>
              <a:ext cx="133" cy="1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2102" name="Line 70"/>
            <p:cNvSpPr>
              <a:spLocks noChangeShapeType="1"/>
            </p:cNvSpPr>
            <p:nvPr/>
          </p:nvSpPr>
          <p:spPr bwMode="auto">
            <a:xfrm flipH="1">
              <a:off x="1279" y="2783"/>
              <a:ext cx="134" cy="1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2103" name="Line 71"/>
            <p:cNvSpPr>
              <a:spLocks noChangeShapeType="1"/>
            </p:cNvSpPr>
            <p:nvPr/>
          </p:nvSpPr>
          <p:spPr bwMode="auto">
            <a:xfrm flipH="1">
              <a:off x="1290" y="2867"/>
              <a:ext cx="142" cy="14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2104" name="Line 72"/>
            <p:cNvSpPr>
              <a:spLocks noChangeShapeType="1"/>
            </p:cNvSpPr>
            <p:nvPr/>
          </p:nvSpPr>
          <p:spPr bwMode="auto">
            <a:xfrm flipH="1">
              <a:off x="925" y="2959"/>
              <a:ext cx="533" cy="5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2105" name="Line 73"/>
            <p:cNvSpPr>
              <a:spLocks noChangeShapeType="1"/>
            </p:cNvSpPr>
            <p:nvPr/>
          </p:nvSpPr>
          <p:spPr bwMode="auto">
            <a:xfrm flipH="1">
              <a:off x="1044" y="3068"/>
              <a:ext cx="404" cy="40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2106" name="Line 74"/>
            <p:cNvSpPr>
              <a:spLocks noChangeShapeType="1"/>
            </p:cNvSpPr>
            <p:nvPr/>
          </p:nvSpPr>
          <p:spPr bwMode="auto">
            <a:xfrm flipH="1">
              <a:off x="1187" y="3219"/>
              <a:ext cx="202" cy="20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2107" name="Line 75"/>
            <p:cNvSpPr>
              <a:spLocks noChangeShapeType="1"/>
            </p:cNvSpPr>
            <p:nvPr/>
          </p:nvSpPr>
          <p:spPr bwMode="auto">
            <a:xfrm flipH="1">
              <a:off x="481" y="2984"/>
              <a:ext cx="143" cy="14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2108" name="Line 76"/>
            <p:cNvSpPr>
              <a:spLocks noChangeShapeType="1"/>
            </p:cNvSpPr>
            <p:nvPr/>
          </p:nvSpPr>
          <p:spPr bwMode="auto">
            <a:xfrm flipH="1">
              <a:off x="507" y="3085"/>
              <a:ext cx="133" cy="1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2109" name="Line 77"/>
            <p:cNvSpPr>
              <a:spLocks noChangeShapeType="1"/>
            </p:cNvSpPr>
            <p:nvPr/>
          </p:nvSpPr>
          <p:spPr bwMode="auto">
            <a:xfrm flipH="1">
              <a:off x="547" y="3168"/>
              <a:ext cx="127" cy="1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2110" name="Line 78"/>
            <p:cNvSpPr>
              <a:spLocks noChangeShapeType="1"/>
            </p:cNvSpPr>
            <p:nvPr/>
          </p:nvSpPr>
          <p:spPr bwMode="auto">
            <a:xfrm flipH="1">
              <a:off x="607" y="3228"/>
              <a:ext cx="127" cy="1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2111" name="Line 79"/>
            <p:cNvSpPr>
              <a:spLocks noChangeShapeType="1"/>
            </p:cNvSpPr>
            <p:nvPr/>
          </p:nvSpPr>
          <p:spPr bwMode="auto">
            <a:xfrm flipH="1">
              <a:off x="675" y="3287"/>
              <a:ext cx="127" cy="1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2112" name="Line 80"/>
            <p:cNvSpPr>
              <a:spLocks noChangeShapeType="1"/>
            </p:cNvSpPr>
            <p:nvPr/>
          </p:nvSpPr>
          <p:spPr bwMode="auto">
            <a:xfrm flipH="1">
              <a:off x="826" y="3337"/>
              <a:ext cx="133" cy="1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2113" name="Line 81"/>
            <p:cNvSpPr>
              <a:spLocks noChangeShapeType="1"/>
            </p:cNvSpPr>
            <p:nvPr/>
          </p:nvSpPr>
          <p:spPr bwMode="auto">
            <a:xfrm flipH="1">
              <a:off x="750" y="3320"/>
              <a:ext cx="127" cy="1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2114" name="Line 82"/>
            <p:cNvSpPr>
              <a:spLocks noChangeShapeType="1"/>
            </p:cNvSpPr>
            <p:nvPr/>
          </p:nvSpPr>
          <p:spPr bwMode="auto">
            <a:xfrm flipH="1">
              <a:off x="288" y="2480"/>
              <a:ext cx="67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2115" name="Line 83"/>
            <p:cNvSpPr>
              <a:spLocks noChangeShapeType="1"/>
            </p:cNvSpPr>
            <p:nvPr/>
          </p:nvSpPr>
          <p:spPr bwMode="auto">
            <a:xfrm flipH="1">
              <a:off x="288" y="3488"/>
              <a:ext cx="67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2116" name="Line 84"/>
            <p:cNvSpPr>
              <a:spLocks noChangeShapeType="1"/>
            </p:cNvSpPr>
            <p:nvPr/>
          </p:nvSpPr>
          <p:spPr bwMode="auto">
            <a:xfrm>
              <a:off x="322" y="2480"/>
              <a:ext cx="0" cy="1008"/>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2117" name="Line 85"/>
            <p:cNvSpPr>
              <a:spLocks noChangeShapeType="1"/>
            </p:cNvSpPr>
            <p:nvPr/>
          </p:nvSpPr>
          <p:spPr bwMode="auto">
            <a:xfrm>
              <a:off x="952" y="2665"/>
              <a:ext cx="80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2118" name="Line 86"/>
            <p:cNvSpPr>
              <a:spLocks noChangeShapeType="1"/>
            </p:cNvSpPr>
            <p:nvPr/>
          </p:nvSpPr>
          <p:spPr bwMode="auto">
            <a:xfrm>
              <a:off x="960" y="3328"/>
              <a:ext cx="80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2119" name="Line 87"/>
            <p:cNvSpPr>
              <a:spLocks noChangeShapeType="1"/>
            </p:cNvSpPr>
            <p:nvPr/>
          </p:nvSpPr>
          <p:spPr bwMode="auto">
            <a:xfrm>
              <a:off x="1733" y="2657"/>
              <a:ext cx="0" cy="673"/>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72120" name="Text Box 88"/>
            <p:cNvSpPr txBox="1">
              <a:spLocks noChangeArrowheads="1"/>
            </p:cNvSpPr>
            <p:nvPr/>
          </p:nvSpPr>
          <p:spPr bwMode="auto">
            <a:xfrm rot="16200000">
              <a:off x="58" y="2792"/>
              <a:ext cx="302" cy="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D</a:t>
              </a:r>
            </a:p>
          </p:txBody>
        </p:sp>
        <p:sp>
          <p:nvSpPr>
            <p:cNvPr id="172121" name="Text Box 89"/>
            <p:cNvSpPr txBox="1">
              <a:spLocks noChangeArrowheads="1"/>
            </p:cNvSpPr>
            <p:nvPr/>
          </p:nvSpPr>
          <p:spPr bwMode="auto">
            <a:xfrm rot="16200000">
              <a:off x="1469" y="2817"/>
              <a:ext cx="302" cy="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d</a:t>
              </a:r>
            </a:p>
          </p:txBody>
        </p:sp>
      </p:grpSp>
      <p:graphicFrame>
        <p:nvGraphicFramePr>
          <p:cNvPr id="172122" name="Object 90"/>
          <p:cNvGraphicFramePr>
            <a:graphicFrameLocks noChangeAspect="1"/>
          </p:cNvGraphicFramePr>
          <p:nvPr>
            <p:ph sz="quarter" idx="3"/>
          </p:nvPr>
        </p:nvGraphicFramePr>
        <p:xfrm>
          <a:off x="5638800" y="3759200"/>
          <a:ext cx="6096000" cy="947738"/>
        </p:xfrm>
        <a:graphic>
          <a:graphicData uri="http://schemas.openxmlformats.org/presentationml/2006/ole">
            <mc:AlternateContent xmlns:mc="http://schemas.openxmlformats.org/markup-compatibility/2006">
              <mc:Choice xmlns:v="urn:schemas-microsoft-com:vml" Requires="v">
                <p:oleObj spid="_x0000_s172132" name="Document" r:id="rId9" imgW="3476244" imgH="494919" progId="Word.Document.8">
                  <p:embed/>
                </p:oleObj>
              </mc:Choice>
              <mc:Fallback>
                <p:oleObj name="Document" r:id="rId9" imgW="3476244" imgH="494919" progId="Word.Document.8">
                  <p:embed/>
                  <p:pic>
                    <p:nvPicPr>
                      <p:cNvPr id="0" name="Object 9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638800" y="3759200"/>
                        <a:ext cx="6096000" cy="947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72123" name="Rectangle 91"/>
          <p:cNvSpPr>
            <a:spLocks noChangeArrowheads="1"/>
          </p:cNvSpPr>
          <p:nvPr/>
        </p:nvSpPr>
        <p:spPr bwMode="auto">
          <a:xfrm>
            <a:off x="4818063" y="3213100"/>
            <a:ext cx="253523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006600"/>
                </a:solidFill>
              </a:rPr>
              <a:t>Hình vành khăn</a:t>
            </a:r>
            <a:r>
              <a:rPr lang="en-US" b="1">
                <a:solidFill>
                  <a:srgbClr val="006600"/>
                </a:solidFill>
              </a:rPr>
              <a:t>.</a:t>
            </a:r>
          </a:p>
        </p:txBody>
      </p:sp>
      <p:sp>
        <p:nvSpPr>
          <p:cNvPr id="172124" name="Text Box 92"/>
          <p:cNvSpPr txBox="1">
            <a:spLocks noChangeArrowheads="1"/>
          </p:cNvSpPr>
          <p:nvPr/>
        </p:nvSpPr>
        <p:spPr bwMode="auto">
          <a:xfrm>
            <a:off x="6384925" y="53228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graphicFrame>
        <p:nvGraphicFramePr>
          <p:cNvPr id="172125" name="Object 93"/>
          <p:cNvGraphicFramePr>
            <a:graphicFrameLocks noChangeAspect="1"/>
          </p:cNvGraphicFramePr>
          <p:nvPr/>
        </p:nvGraphicFramePr>
        <p:xfrm>
          <a:off x="5715000" y="4660900"/>
          <a:ext cx="2971800" cy="495300"/>
        </p:xfrm>
        <a:graphic>
          <a:graphicData uri="http://schemas.openxmlformats.org/presentationml/2006/ole">
            <mc:AlternateContent xmlns:mc="http://schemas.openxmlformats.org/markup-compatibility/2006">
              <mc:Choice xmlns:v="urn:schemas-microsoft-com:vml" Requires="v">
                <p:oleObj spid="_x0000_s172133" name="Equation" r:id="rId11" imgW="1523880" imgH="253800" progId="Equation.3">
                  <p:embed/>
                </p:oleObj>
              </mc:Choice>
              <mc:Fallback>
                <p:oleObj name="Equation" r:id="rId11" imgW="1523880" imgH="253800" progId="Equation.3">
                  <p:embed/>
                  <p:pic>
                    <p:nvPicPr>
                      <p:cNvPr id="0" name="Object 9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715000" y="4660900"/>
                        <a:ext cx="2971800" cy="4953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72126" name="Text Box 94"/>
          <p:cNvSpPr txBox="1">
            <a:spLocks noChangeArrowheads="1"/>
          </p:cNvSpPr>
          <p:nvPr/>
        </p:nvSpPr>
        <p:spPr bwMode="auto">
          <a:xfrm>
            <a:off x="6308725" y="5181600"/>
            <a:ext cx="11811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t>α</a:t>
            </a:r>
            <a:r>
              <a:rPr lang="en-US"/>
              <a:t> = d/D</a:t>
            </a:r>
            <a:endParaRPr lang="el-GR"/>
          </a:p>
        </p:txBody>
      </p:sp>
      <p:sp>
        <p:nvSpPr>
          <p:cNvPr id="172127" name="Text Box 95"/>
          <p:cNvSpPr txBox="1">
            <a:spLocks noChangeArrowheads="1"/>
          </p:cNvSpPr>
          <p:nvPr/>
        </p:nvSpPr>
        <p:spPr bwMode="auto">
          <a:xfrm>
            <a:off x="5241925" y="5830888"/>
            <a:ext cx="1149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( 4.10 )</a:t>
            </a:r>
          </a:p>
        </p:txBody>
      </p:sp>
      <p:sp>
        <p:nvSpPr>
          <p:cNvPr id="172128" name="Text Box 96"/>
          <p:cNvSpPr txBox="1">
            <a:spLocks noChangeArrowheads="1"/>
          </p:cNvSpPr>
          <p:nvPr/>
        </p:nvSpPr>
        <p:spPr bwMode="auto">
          <a:xfrm>
            <a:off x="7693025" y="5208588"/>
            <a:ext cx="1149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( 4.11 )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72034">
                                            <p:txEl>
                                              <p:pRg st="0" end="0"/>
                                            </p:txEl>
                                          </p:spTgt>
                                        </p:tgtEl>
                                        <p:attrNameLst>
                                          <p:attrName>style.visibility</p:attrName>
                                        </p:attrNameLst>
                                      </p:cBhvr>
                                      <p:to>
                                        <p:strVal val="visible"/>
                                      </p:to>
                                    </p:set>
                                    <p:animEffect transition="in" filter="checkerboard(across)">
                                      <p:cBhvr>
                                        <p:cTn id="7" dur="500"/>
                                        <p:tgtEl>
                                          <p:spTgt spid="172034">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172036"/>
                                        </p:tgtEl>
                                        <p:attrNameLst>
                                          <p:attrName>style.visibility</p:attrName>
                                        </p:attrNameLst>
                                      </p:cBhvr>
                                      <p:to>
                                        <p:strVal val="visible"/>
                                      </p:to>
                                    </p:set>
                                    <p:animEffect transition="in" filter="checkerboard(across)">
                                      <p:cBhvr>
                                        <p:cTn id="12" dur="500"/>
                                        <p:tgtEl>
                                          <p:spTgt spid="17203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4" presetClass="entr" presetSubtype="0" fill="hold" nodeType="clickEffect">
                                  <p:stCondLst>
                                    <p:cond delay="0"/>
                                  </p:stCondLst>
                                  <p:childTnLst>
                                    <p:set>
                                      <p:cBhvr>
                                        <p:cTn id="16" dur="1" fill="hold">
                                          <p:stCondLst>
                                            <p:cond delay="0"/>
                                          </p:stCondLst>
                                        </p:cTn>
                                        <p:tgtEl>
                                          <p:spTgt spid="172037"/>
                                        </p:tgtEl>
                                        <p:attrNameLst>
                                          <p:attrName>style.visibility</p:attrName>
                                        </p:attrNameLst>
                                      </p:cBhvr>
                                      <p:to>
                                        <p:strVal val="visible"/>
                                      </p:to>
                                    </p:set>
                                    <p:anim to="" calcmode="lin" valueType="num">
                                      <p:cBhvr>
                                        <p:cTn id="17" dur="1" fill="hold"/>
                                        <p:tgtEl>
                                          <p:spTgt spid="172037"/>
                                        </p:tgtEl>
                                        <p:attrNameLst>
                                          <p:attrName/>
                                        </p:attrNameLst>
                                      </p:cBhvr>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172055"/>
                                        </p:tgtEl>
                                        <p:attrNameLst>
                                          <p:attrName>style.visibility</p:attrName>
                                        </p:attrNameLst>
                                      </p:cBhvr>
                                      <p:to>
                                        <p:strVal val="visible"/>
                                      </p:to>
                                    </p:set>
                                    <p:animEffect transition="in" filter="wheel(4)">
                                      <p:cBhvr>
                                        <p:cTn id="22" dur="2000"/>
                                        <p:tgtEl>
                                          <p:spTgt spid="172055"/>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grpId="0" nodeType="clickEffect">
                                  <p:stCondLst>
                                    <p:cond delay="0"/>
                                  </p:stCondLst>
                                  <p:childTnLst>
                                    <p:set>
                                      <p:cBhvr>
                                        <p:cTn id="26" dur="1" fill="hold">
                                          <p:stCondLst>
                                            <p:cond delay="0"/>
                                          </p:stCondLst>
                                        </p:cTn>
                                        <p:tgtEl>
                                          <p:spTgt spid="172056"/>
                                        </p:tgtEl>
                                        <p:attrNameLst>
                                          <p:attrName>style.visibility</p:attrName>
                                        </p:attrNameLst>
                                      </p:cBhvr>
                                      <p:to>
                                        <p:strVal val="visible"/>
                                      </p:to>
                                    </p:set>
                                    <p:animEffect transition="in" filter="box(in)">
                                      <p:cBhvr>
                                        <p:cTn id="27" dur="500"/>
                                        <p:tgtEl>
                                          <p:spTgt spid="172056"/>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172054"/>
                                        </p:tgtEl>
                                        <p:attrNameLst>
                                          <p:attrName>style.visibility</p:attrName>
                                        </p:attrNameLst>
                                      </p:cBhvr>
                                      <p:to>
                                        <p:strVal val="visible"/>
                                      </p:to>
                                    </p:set>
                                    <p:animEffect transition="in" filter="checkerboard(across)">
                                      <p:cBhvr>
                                        <p:cTn id="32" dur="500"/>
                                        <p:tgtEl>
                                          <p:spTgt spid="172054"/>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172059"/>
                                        </p:tgtEl>
                                        <p:attrNameLst>
                                          <p:attrName>style.visibility</p:attrName>
                                        </p:attrNameLst>
                                      </p:cBhvr>
                                      <p:to>
                                        <p:strVal val="visible"/>
                                      </p:to>
                                    </p:set>
                                    <p:animEffect transition="in" filter="wheel(4)">
                                      <p:cBhvr>
                                        <p:cTn id="37" dur="2000"/>
                                        <p:tgtEl>
                                          <p:spTgt spid="172059"/>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nodeType="clickEffect">
                                  <p:stCondLst>
                                    <p:cond delay="0"/>
                                  </p:stCondLst>
                                  <p:childTnLst>
                                    <p:set>
                                      <p:cBhvr>
                                        <p:cTn id="41" dur="1" fill="hold">
                                          <p:stCondLst>
                                            <p:cond delay="0"/>
                                          </p:stCondLst>
                                        </p:cTn>
                                        <p:tgtEl>
                                          <p:spTgt spid="172057"/>
                                        </p:tgtEl>
                                        <p:attrNameLst>
                                          <p:attrName>style.visibility</p:attrName>
                                        </p:attrNameLst>
                                      </p:cBhvr>
                                      <p:to>
                                        <p:strVal val="visible"/>
                                      </p:to>
                                    </p:set>
                                    <p:animEffect transition="in" filter="wheel(4)">
                                      <p:cBhvr>
                                        <p:cTn id="42" dur="2000"/>
                                        <p:tgtEl>
                                          <p:spTgt spid="172057"/>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4" presetClass="entr" presetSubtype="16" fill="hold" grpId="0" nodeType="clickEffect">
                                  <p:stCondLst>
                                    <p:cond delay="0"/>
                                  </p:stCondLst>
                                  <p:childTnLst>
                                    <p:set>
                                      <p:cBhvr>
                                        <p:cTn id="46" dur="1" fill="hold">
                                          <p:stCondLst>
                                            <p:cond delay="0"/>
                                          </p:stCondLst>
                                        </p:cTn>
                                        <p:tgtEl>
                                          <p:spTgt spid="172058"/>
                                        </p:tgtEl>
                                        <p:attrNameLst>
                                          <p:attrName>style.visibility</p:attrName>
                                        </p:attrNameLst>
                                      </p:cBhvr>
                                      <p:to>
                                        <p:strVal val="visible"/>
                                      </p:to>
                                    </p:set>
                                    <p:animEffect transition="in" filter="box(in)">
                                      <p:cBhvr>
                                        <p:cTn id="47" dur="2000"/>
                                        <p:tgtEl>
                                          <p:spTgt spid="172058"/>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grpId="0" nodeType="clickEffect">
                                  <p:stCondLst>
                                    <p:cond delay="0"/>
                                  </p:stCondLst>
                                  <p:childTnLst>
                                    <p:set>
                                      <p:cBhvr>
                                        <p:cTn id="51" dur="1" fill="hold">
                                          <p:stCondLst>
                                            <p:cond delay="0"/>
                                          </p:stCondLst>
                                        </p:cTn>
                                        <p:tgtEl>
                                          <p:spTgt spid="172076"/>
                                        </p:tgtEl>
                                        <p:attrNameLst>
                                          <p:attrName>style.visibility</p:attrName>
                                        </p:attrNameLst>
                                      </p:cBhvr>
                                      <p:to>
                                        <p:strVal val="visible"/>
                                      </p:to>
                                    </p:set>
                                    <p:animEffect transition="in" filter="checkerboard(across)">
                                      <p:cBhvr>
                                        <p:cTn id="52" dur="500"/>
                                        <p:tgtEl>
                                          <p:spTgt spid="172076"/>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1" presetClass="entr" presetSubtype="4" fill="hold" nodeType="clickEffect">
                                  <p:stCondLst>
                                    <p:cond delay="0"/>
                                  </p:stCondLst>
                                  <p:childTnLst>
                                    <p:set>
                                      <p:cBhvr>
                                        <p:cTn id="56" dur="1" fill="hold">
                                          <p:stCondLst>
                                            <p:cond delay="0"/>
                                          </p:stCondLst>
                                        </p:cTn>
                                        <p:tgtEl>
                                          <p:spTgt spid="172078"/>
                                        </p:tgtEl>
                                        <p:attrNameLst>
                                          <p:attrName>style.visibility</p:attrName>
                                        </p:attrNameLst>
                                      </p:cBhvr>
                                      <p:to>
                                        <p:strVal val="visible"/>
                                      </p:to>
                                    </p:set>
                                    <p:animEffect transition="in" filter="wheel(4)">
                                      <p:cBhvr>
                                        <p:cTn id="57" dur="2000"/>
                                        <p:tgtEl>
                                          <p:spTgt spid="172078"/>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5" presetClass="entr" presetSubtype="10" fill="hold" nodeType="clickEffect">
                                  <p:stCondLst>
                                    <p:cond delay="0"/>
                                  </p:stCondLst>
                                  <p:childTnLst>
                                    <p:set>
                                      <p:cBhvr>
                                        <p:cTn id="61" dur="1" fill="hold">
                                          <p:stCondLst>
                                            <p:cond delay="0"/>
                                          </p:stCondLst>
                                        </p:cTn>
                                        <p:tgtEl>
                                          <p:spTgt spid="172035"/>
                                        </p:tgtEl>
                                        <p:attrNameLst>
                                          <p:attrName>style.visibility</p:attrName>
                                        </p:attrNameLst>
                                      </p:cBhvr>
                                      <p:to>
                                        <p:strVal val="visible"/>
                                      </p:to>
                                    </p:set>
                                    <p:animEffect transition="in" filter="checkerboard(across)">
                                      <p:cBhvr>
                                        <p:cTn id="62" dur="500"/>
                                        <p:tgtEl>
                                          <p:spTgt spid="172035"/>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5" presetClass="entr" presetSubtype="10" fill="hold" nodeType="clickEffect">
                                  <p:stCondLst>
                                    <p:cond delay="0"/>
                                  </p:stCondLst>
                                  <p:childTnLst>
                                    <p:set>
                                      <p:cBhvr>
                                        <p:cTn id="66" dur="1" fill="hold">
                                          <p:stCondLst>
                                            <p:cond delay="0"/>
                                          </p:stCondLst>
                                        </p:cTn>
                                        <p:tgtEl>
                                          <p:spTgt spid="172127">
                                            <p:txEl>
                                              <p:pRg st="0" end="0"/>
                                            </p:txEl>
                                          </p:spTgt>
                                        </p:tgtEl>
                                        <p:attrNameLst>
                                          <p:attrName>style.visibility</p:attrName>
                                        </p:attrNameLst>
                                      </p:cBhvr>
                                      <p:to>
                                        <p:strVal val="visible"/>
                                      </p:to>
                                    </p:set>
                                    <p:animEffect transition="in" filter="checkerboard(across)">
                                      <p:cBhvr>
                                        <p:cTn id="67" dur="500"/>
                                        <p:tgtEl>
                                          <p:spTgt spid="172127">
                                            <p:txEl>
                                              <p:pRg st="0" end="0"/>
                                            </p:txEl>
                                          </p:spTgt>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21" presetClass="entr" presetSubtype="4" fill="hold" grpId="0" nodeType="clickEffect">
                                  <p:stCondLst>
                                    <p:cond delay="0"/>
                                  </p:stCondLst>
                                  <p:childTnLst>
                                    <p:set>
                                      <p:cBhvr>
                                        <p:cTn id="71" dur="1" fill="hold">
                                          <p:stCondLst>
                                            <p:cond delay="0"/>
                                          </p:stCondLst>
                                        </p:cTn>
                                        <p:tgtEl>
                                          <p:spTgt spid="172123"/>
                                        </p:tgtEl>
                                        <p:attrNameLst>
                                          <p:attrName>style.visibility</p:attrName>
                                        </p:attrNameLst>
                                      </p:cBhvr>
                                      <p:to>
                                        <p:strVal val="visible"/>
                                      </p:to>
                                    </p:set>
                                    <p:animEffect transition="in" filter="wheel(4)">
                                      <p:cBhvr>
                                        <p:cTn id="72" dur="2000"/>
                                        <p:tgtEl>
                                          <p:spTgt spid="172123"/>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24" presetClass="entr" presetSubtype="0" fill="hold" nodeType="clickEffect">
                                  <p:stCondLst>
                                    <p:cond delay="0"/>
                                  </p:stCondLst>
                                  <p:childTnLst>
                                    <p:set>
                                      <p:cBhvr>
                                        <p:cTn id="76" dur="1" fill="hold">
                                          <p:stCondLst>
                                            <p:cond delay="0"/>
                                          </p:stCondLst>
                                        </p:cTn>
                                        <p:tgtEl>
                                          <p:spTgt spid="172089"/>
                                        </p:tgtEl>
                                        <p:attrNameLst>
                                          <p:attrName>style.visibility</p:attrName>
                                        </p:attrNameLst>
                                      </p:cBhvr>
                                      <p:to>
                                        <p:strVal val="visible"/>
                                      </p:to>
                                    </p:set>
                                    <p:anim to="" calcmode="lin" valueType="num">
                                      <p:cBhvr>
                                        <p:cTn id="77" dur="1" fill="hold"/>
                                        <p:tgtEl>
                                          <p:spTgt spid="172089"/>
                                        </p:tgtEl>
                                        <p:attrNameLst>
                                          <p:attrName/>
                                        </p:attrNameLst>
                                      </p:cBhvr>
                                    </p:anim>
                                  </p:childTnLst>
                                </p:cTn>
                              </p:par>
                            </p:childTnLst>
                          </p:cTn>
                        </p:par>
                      </p:childTnLst>
                    </p:cTn>
                  </p:par>
                  <p:par>
                    <p:cTn id="78" fill="hold" nodeType="clickPar">
                      <p:stCondLst>
                        <p:cond delay="indefinite"/>
                      </p:stCondLst>
                      <p:childTnLst>
                        <p:par>
                          <p:cTn id="79" fill="hold" nodeType="withGroup">
                            <p:stCondLst>
                              <p:cond delay="0"/>
                            </p:stCondLst>
                            <p:childTnLst>
                              <p:par>
                                <p:cTn id="80" presetID="21" presetClass="entr" presetSubtype="4" fill="hold" nodeType="clickEffect">
                                  <p:stCondLst>
                                    <p:cond delay="0"/>
                                  </p:stCondLst>
                                  <p:childTnLst>
                                    <p:set>
                                      <p:cBhvr>
                                        <p:cTn id="81" dur="1" fill="hold">
                                          <p:stCondLst>
                                            <p:cond delay="0"/>
                                          </p:stCondLst>
                                        </p:cTn>
                                        <p:tgtEl>
                                          <p:spTgt spid="172122"/>
                                        </p:tgtEl>
                                        <p:attrNameLst>
                                          <p:attrName>style.visibility</p:attrName>
                                        </p:attrNameLst>
                                      </p:cBhvr>
                                      <p:to>
                                        <p:strVal val="visible"/>
                                      </p:to>
                                    </p:set>
                                    <p:animEffect transition="in" filter="wheel(4)">
                                      <p:cBhvr>
                                        <p:cTn id="82" dur="2000"/>
                                        <p:tgtEl>
                                          <p:spTgt spid="172122"/>
                                        </p:tgtEl>
                                      </p:cBhvr>
                                    </p:animEffect>
                                  </p:childTnLst>
                                </p:cTn>
                              </p:par>
                            </p:childTnLst>
                          </p:cTn>
                        </p:par>
                      </p:childTnLst>
                    </p:cTn>
                  </p:par>
                  <p:par>
                    <p:cTn id="83" fill="hold" nodeType="clickPar">
                      <p:stCondLst>
                        <p:cond delay="indefinite"/>
                      </p:stCondLst>
                      <p:childTnLst>
                        <p:par>
                          <p:cTn id="84" fill="hold" nodeType="withGroup">
                            <p:stCondLst>
                              <p:cond delay="0"/>
                            </p:stCondLst>
                            <p:childTnLst>
                              <p:par>
                                <p:cTn id="85" presetID="5" presetClass="entr" presetSubtype="10" fill="hold" nodeType="clickEffect">
                                  <p:stCondLst>
                                    <p:cond delay="0"/>
                                  </p:stCondLst>
                                  <p:childTnLst>
                                    <p:set>
                                      <p:cBhvr>
                                        <p:cTn id="86" dur="1" fill="hold">
                                          <p:stCondLst>
                                            <p:cond delay="0"/>
                                          </p:stCondLst>
                                        </p:cTn>
                                        <p:tgtEl>
                                          <p:spTgt spid="172125"/>
                                        </p:tgtEl>
                                        <p:attrNameLst>
                                          <p:attrName>style.visibility</p:attrName>
                                        </p:attrNameLst>
                                      </p:cBhvr>
                                      <p:to>
                                        <p:strVal val="visible"/>
                                      </p:to>
                                    </p:set>
                                    <p:animEffect transition="in" filter="checkerboard(across)">
                                      <p:cBhvr>
                                        <p:cTn id="87" dur="500"/>
                                        <p:tgtEl>
                                          <p:spTgt spid="172125"/>
                                        </p:tgtEl>
                                      </p:cBhvr>
                                    </p:animEffect>
                                  </p:childTnLst>
                                </p:cTn>
                              </p:par>
                            </p:childTnLst>
                          </p:cTn>
                        </p:par>
                      </p:childTnLst>
                    </p:cTn>
                  </p:par>
                  <p:par>
                    <p:cTn id="88" fill="hold" nodeType="clickPar">
                      <p:stCondLst>
                        <p:cond delay="indefinite"/>
                      </p:stCondLst>
                      <p:childTnLst>
                        <p:par>
                          <p:cTn id="89" fill="hold" nodeType="withGroup">
                            <p:stCondLst>
                              <p:cond delay="0"/>
                            </p:stCondLst>
                            <p:childTnLst>
                              <p:par>
                                <p:cTn id="90" presetID="21" presetClass="entr" presetSubtype="4" fill="hold" grpId="0" nodeType="clickEffect">
                                  <p:stCondLst>
                                    <p:cond delay="0"/>
                                  </p:stCondLst>
                                  <p:childTnLst>
                                    <p:set>
                                      <p:cBhvr>
                                        <p:cTn id="91" dur="1" fill="hold">
                                          <p:stCondLst>
                                            <p:cond delay="0"/>
                                          </p:stCondLst>
                                        </p:cTn>
                                        <p:tgtEl>
                                          <p:spTgt spid="172126"/>
                                        </p:tgtEl>
                                        <p:attrNameLst>
                                          <p:attrName>style.visibility</p:attrName>
                                        </p:attrNameLst>
                                      </p:cBhvr>
                                      <p:to>
                                        <p:strVal val="visible"/>
                                      </p:to>
                                    </p:set>
                                    <p:animEffect transition="in" filter="wheel(4)">
                                      <p:cBhvr>
                                        <p:cTn id="92" dur="2000"/>
                                        <p:tgtEl>
                                          <p:spTgt spid="172126"/>
                                        </p:tgtEl>
                                      </p:cBhvr>
                                    </p:animEffect>
                                  </p:childTnLst>
                                </p:cTn>
                              </p:par>
                            </p:childTnLst>
                          </p:cTn>
                        </p:par>
                      </p:childTnLst>
                    </p:cTn>
                  </p:par>
                  <p:par>
                    <p:cTn id="93" fill="hold" nodeType="clickPar">
                      <p:stCondLst>
                        <p:cond delay="indefinite"/>
                      </p:stCondLst>
                      <p:childTnLst>
                        <p:par>
                          <p:cTn id="94" fill="hold" nodeType="withGroup">
                            <p:stCondLst>
                              <p:cond delay="0"/>
                            </p:stCondLst>
                            <p:childTnLst>
                              <p:par>
                                <p:cTn id="95" presetID="5" presetClass="entr" presetSubtype="10" fill="hold" grpId="0" nodeType="clickEffect">
                                  <p:stCondLst>
                                    <p:cond delay="0"/>
                                  </p:stCondLst>
                                  <p:childTnLst>
                                    <p:set>
                                      <p:cBhvr>
                                        <p:cTn id="96" dur="1" fill="hold">
                                          <p:stCondLst>
                                            <p:cond delay="0"/>
                                          </p:stCondLst>
                                        </p:cTn>
                                        <p:tgtEl>
                                          <p:spTgt spid="172128"/>
                                        </p:tgtEl>
                                        <p:attrNameLst>
                                          <p:attrName>style.visibility</p:attrName>
                                        </p:attrNameLst>
                                      </p:cBhvr>
                                      <p:to>
                                        <p:strVal val="visible"/>
                                      </p:to>
                                    </p:set>
                                    <p:animEffect transition="in" filter="checkerboard(across)">
                                      <p:cBhvr>
                                        <p:cTn id="97" dur="500"/>
                                        <p:tgtEl>
                                          <p:spTgt spid="1721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2034" grpId="0" build="p" autoUpdateAnimBg="0"/>
      <p:bldP spid="172036" grpId="0" autoUpdateAnimBg="0"/>
      <p:bldP spid="172054" grpId="0" autoUpdateAnimBg="0"/>
      <p:bldP spid="172056" grpId="0"/>
      <p:bldP spid="172058" grpId="0"/>
      <p:bldP spid="172076" grpId="0" autoUpdateAnimBg="0"/>
      <p:bldP spid="172123" grpId="0"/>
      <p:bldP spid="172126" grpId="0"/>
      <p:bldP spid="172128" grpId="0"/>
    </p:bldLst>
  </p:timing>
</p:sld>
</file>

<file path=ppt/slides/slide12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73058" name="Rectangle 2"/>
          <p:cNvSpPr>
            <a:spLocks noGrp="1" noChangeArrowheads="1"/>
          </p:cNvSpPr>
          <p:nvPr>
            <p:ph type="body" sz="half" idx="1"/>
          </p:nvPr>
        </p:nvSpPr>
        <p:spPr>
          <a:xfrm>
            <a:off x="457200" y="342900"/>
            <a:ext cx="7315200" cy="990600"/>
          </a:xfrm>
        </p:spPr>
        <p:txBody>
          <a:bodyPr/>
          <a:lstStyle/>
          <a:p>
            <a:r>
              <a:rPr lang="en-US" sz="2800" b="1">
                <a:solidFill>
                  <a:srgbClr val="990000"/>
                </a:solidFill>
              </a:rPr>
              <a:t>4.5. Công thức biến đổi hệ trục toạ độ</a:t>
            </a:r>
            <a:r>
              <a:rPr lang="en-US" sz="2800">
                <a:solidFill>
                  <a:srgbClr val="990000"/>
                </a:solidFill>
              </a:rPr>
              <a:t>. </a:t>
            </a:r>
          </a:p>
        </p:txBody>
      </p:sp>
      <p:sp>
        <p:nvSpPr>
          <p:cNvPr id="173059" name="Text Box 3"/>
          <p:cNvSpPr txBox="1">
            <a:spLocks noChangeArrowheads="1"/>
          </p:cNvSpPr>
          <p:nvPr/>
        </p:nvSpPr>
        <p:spPr bwMode="auto">
          <a:xfrm>
            <a:off x="288925" y="900113"/>
            <a:ext cx="7085013"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i="1">
                <a:solidFill>
                  <a:srgbClr val="006600"/>
                </a:solidFill>
              </a:rPr>
              <a:t>4.5.1. Công thức chuyển trục song song.</a:t>
            </a:r>
          </a:p>
        </p:txBody>
      </p:sp>
      <p:graphicFrame>
        <p:nvGraphicFramePr>
          <p:cNvPr id="173060" name="Object 4"/>
          <p:cNvGraphicFramePr>
            <a:graphicFrameLocks noChangeAspect="1"/>
          </p:cNvGraphicFramePr>
          <p:nvPr/>
        </p:nvGraphicFramePr>
        <p:xfrm>
          <a:off x="533400" y="2209800"/>
          <a:ext cx="3657600" cy="709613"/>
        </p:xfrm>
        <a:graphic>
          <a:graphicData uri="http://schemas.openxmlformats.org/presentationml/2006/ole">
            <mc:AlternateContent xmlns:mc="http://schemas.openxmlformats.org/markup-compatibility/2006">
              <mc:Choice xmlns:v="urn:schemas-microsoft-com:vml" Requires="v">
                <p:oleObj spid="_x0000_s173136" name="Document" r:id="rId3" imgW="2181240" imgH="304920" progId="Word.Document.8">
                  <p:embed/>
                </p:oleObj>
              </mc:Choice>
              <mc:Fallback>
                <p:oleObj name="Document" r:id="rId3" imgW="2181240" imgH="304920" progId="Word.Document.8">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3400" y="2209800"/>
                        <a:ext cx="3657600" cy="7096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73061" name="Object 5"/>
          <p:cNvGraphicFramePr>
            <a:graphicFrameLocks noChangeAspect="1"/>
          </p:cNvGraphicFramePr>
          <p:nvPr/>
        </p:nvGraphicFramePr>
        <p:xfrm>
          <a:off x="457200" y="2971800"/>
          <a:ext cx="3810000" cy="577850"/>
        </p:xfrm>
        <a:graphic>
          <a:graphicData uri="http://schemas.openxmlformats.org/presentationml/2006/ole">
            <mc:AlternateContent xmlns:mc="http://schemas.openxmlformats.org/markup-compatibility/2006">
              <mc:Choice xmlns:v="urn:schemas-microsoft-com:vml" Requires="v">
                <p:oleObj spid="_x0000_s173137" name="Document" r:id="rId5" imgW="2058120" imgH="266760" progId="Word.Document.8">
                  <p:embed/>
                </p:oleObj>
              </mc:Choice>
              <mc:Fallback>
                <p:oleObj name="Document" r:id="rId5" imgW="2058120" imgH="266760" progId="Word.Document.8">
                  <p:embed/>
                  <p:pic>
                    <p:nvPicPr>
                      <p:cNvPr id="0"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7200" y="2971800"/>
                        <a:ext cx="3810000" cy="577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73062" name="Text Box 6"/>
          <p:cNvSpPr txBox="1">
            <a:spLocks noChangeArrowheads="1"/>
          </p:cNvSpPr>
          <p:nvPr/>
        </p:nvSpPr>
        <p:spPr bwMode="auto">
          <a:xfrm>
            <a:off x="3886200" y="2260600"/>
            <a:ext cx="1065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(4. 12)</a:t>
            </a:r>
          </a:p>
        </p:txBody>
      </p:sp>
      <p:grpSp>
        <p:nvGrpSpPr>
          <p:cNvPr id="173063" name="Group 7"/>
          <p:cNvGrpSpPr>
            <a:grpSpLocks/>
          </p:cNvGrpSpPr>
          <p:nvPr/>
        </p:nvGrpSpPr>
        <p:grpSpPr bwMode="auto">
          <a:xfrm>
            <a:off x="5181600" y="1397000"/>
            <a:ext cx="3794125" cy="2679700"/>
            <a:chOff x="3338" y="1104"/>
            <a:chExt cx="2390" cy="1688"/>
          </a:xfrm>
        </p:grpSpPr>
        <p:grpSp>
          <p:nvGrpSpPr>
            <p:cNvPr id="173064" name="Group 8"/>
            <p:cNvGrpSpPr>
              <a:grpSpLocks/>
            </p:cNvGrpSpPr>
            <p:nvPr/>
          </p:nvGrpSpPr>
          <p:grpSpPr bwMode="auto">
            <a:xfrm>
              <a:off x="3603" y="1201"/>
              <a:ext cx="2007" cy="1329"/>
              <a:chOff x="2525" y="7920"/>
              <a:chExt cx="3060" cy="2340"/>
            </a:xfrm>
          </p:grpSpPr>
          <p:sp>
            <p:nvSpPr>
              <p:cNvPr id="173065" name="Line 9"/>
              <p:cNvSpPr>
                <a:spLocks noChangeShapeType="1"/>
              </p:cNvSpPr>
              <p:nvPr/>
            </p:nvSpPr>
            <p:spPr bwMode="auto">
              <a:xfrm>
                <a:off x="2525" y="10260"/>
                <a:ext cx="3060"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3066" name="Line 10"/>
              <p:cNvSpPr>
                <a:spLocks noChangeShapeType="1"/>
              </p:cNvSpPr>
              <p:nvPr/>
            </p:nvSpPr>
            <p:spPr bwMode="auto">
              <a:xfrm flipV="1">
                <a:off x="2525" y="7920"/>
                <a:ext cx="0" cy="234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grpSp>
        <p:sp>
          <p:nvSpPr>
            <p:cNvPr id="173067" name="Line 11"/>
            <p:cNvSpPr>
              <a:spLocks noChangeShapeType="1"/>
            </p:cNvSpPr>
            <p:nvPr/>
          </p:nvSpPr>
          <p:spPr bwMode="auto">
            <a:xfrm>
              <a:off x="4783" y="1600"/>
              <a:ext cx="0" cy="919"/>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173068" name="Line 12"/>
            <p:cNvSpPr>
              <a:spLocks noChangeShapeType="1"/>
            </p:cNvSpPr>
            <p:nvPr/>
          </p:nvSpPr>
          <p:spPr bwMode="auto">
            <a:xfrm flipH="1">
              <a:off x="3603" y="1600"/>
              <a:ext cx="1180" cy="0"/>
            </a:xfrm>
            <a:prstGeom prst="line">
              <a:avLst/>
            </a:prstGeom>
            <a:noFill/>
            <a:ln w="9525">
              <a:solidFill>
                <a:srgbClr val="336699"/>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173069" name="Text Box 13"/>
            <p:cNvSpPr txBox="1">
              <a:spLocks noChangeArrowheads="1"/>
            </p:cNvSpPr>
            <p:nvPr/>
          </p:nvSpPr>
          <p:spPr bwMode="auto">
            <a:xfrm>
              <a:off x="3376" y="1725"/>
              <a:ext cx="354"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00CC"/>
                  </a:solidFill>
                </a:rPr>
                <a:t>a</a:t>
              </a:r>
            </a:p>
          </p:txBody>
        </p:sp>
        <p:sp>
          <p:nvSpPr>
            <p:cNvPr id="173070" name="Line 14"/>
            <p:cNvSpPr>
              <a:spLocks noChangeShapeType="1"/>
            </p:cNvSpPr>
            <p:nvPr/>
          </p:nvSpPr>
          <p:spPr bwMode="auto">
            <a:xfrm flipH="1">
              <a:off x="3603" y="1924"/>
              <a:ext cx="709"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173071" name="Line 15"/>
            <p:cNvSpPr>
              <a:spLocks noChangeShapeType="1"/>
            </p:cNvSpPr>
            <p:nvPr/>
          </p:nvSpPr>
          <p:spPr bwMode="auto">
            <a:xfrm>
              <a:off x="4371" y="1898"/>
              <a:ext cx="0" cy="613"/>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173072" name="Text Box 16"/>
            <p:cNvSpPr txBox="1">
              <a:spLocks noChangeArrowheads="1"/>
            </p:cNvSpPr>
            <p:nvPr/>
          </p:nvSpPr>
          <p:spPr bwMode="auto">
            <a:xfrm>
              <a:off x="4233" y="2477"/>
              <a:ext cx="354"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00CC"/>
                  </a:solidFill>
                </a:rPr>
                <a:t>b</a:t>
              </a:r>
            </a:p>
          </p:txBody>
        </p:sp>
        <p:sp>
          <p:nvSpPr>
            <p:cNvPr id="173073" name="Text Box 17"/>
            <p:cNvSpPr txBox="1">
              <a:spLocks noChangeArrowheads="1"/>
            </p:cNvSpPr>
            <p:nvPr/>
          </p:nvSpPr>
          <p:spPr bwMode="auto">
            <a:xfrm>
              <a:off x="5374" y="2485"/>
              <a:ext cx="354"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u</a:t>
              </a:r>
            </a:p>
          </p:txBody>
        </p:sp>
        <p:sp>
          <p:nvSpPr>
            <p:cNvPr id="173074" name="Text Box 18"/>
            <p:cNvSpPr txBox="1">
              <a:spLocks noChangeArrowheads="1"/>
            </p:cNvSpPr>
            <p:nvPr/>
          </p:nvSpPr>
          <p:spPr bwMode="auto">
            <a:xfrm>
              <a:off x="4666" y="2477"/>
              <a:ext cx="353"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u</a:t>
              </a:r>
            </a:p>
          </p:txBody>
        </p:sp>
        <p:sp>
          <p:nvSpPr>
            <p:cNvPr id="173075" name="Text Box 19"/>
            <p:cNvSpPr txBox="1">
              <a:spLocks noChangeArrowheads="1"/>
            </p:cNvSpPr>
            <p:nvPr/>
          </p:nvSpPr>
          <p:spPr bwMode="auto">
            <a:xfrm>
              <a:off x="3338" y="1420"/>
              <a:ext cx="354" cy="3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v</a:t>
              </a:r>
            </a:p>
          </p:txBody>
        </p:sp>
        <p:sp>
          <p:nvSpPr>
            <p:cNvPr id="173076" name="Text Box 20"/>
            <p:cNvSpPr txBox="1">
              <a:spLocks noChangeArrowheads="1"/>
            </p:cNvSpPr>
            <p:nvPr/>
          </p:nvSpPr>
          <p:spPr bwMode="auto">
            <a:xfrm>
              <a:off x="3368" y="1104"/>
              <a:ext cx="354"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v</a:t>
              </a:r>
            </a:p>
          </p:txBody>
        </p:sp>
        <p:sp>
          <p:nvSpPr>
            <p:cNvPr id="173077" name="Line 21"/>
            <p:cNvSpPr>
              <a:spLocks noChangeShapeType="1"/>
            </p:cNvSpPr>
            <p:nvPr/>
          </p:nvSpPr>
          <p:spPr bwMode="auto">
            <a:xfrm>
              <a:off x="3595" y="1930"/>
              <a:ext cx="0" cy="600"/>
            </a:xfrm>
            <a:prstGeom prst="line">
              <a:avLst/>
            </a:prstGeom>
            <a:noFill/>
            <a:ln w="9525">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3078" name="Line 22"/>
            <p:cNvSpPr>
              <a:spLocks noChangeShapeType="1"/>
            </p:cNvSpPr>
            <p:nvPr/>
          </p:nvSpPr>
          <p:spPr bwMode="auto">
            <a:xfrm>
              <a:off x="3595" y="2482"/>
              <a:ext cx="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3079" name="Line 23"/>
            <p:cNvSpPr>
              <a:spLocks noChangeShapeType="1"/>
            </p:cNvSpPr>
            <p:nvPr/>
          </p:nvSpPr>
          <p:spPr bwMode="auto">
            <a:xfrm>
              <a:off x="3595" y="2536"/>
              <a:ext cx="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3080" name="Line 24"/>
            <p:cNvSpPr>
              <a:spLocks noChangeShapeType="1"/>
            </p:cNvSpPr>
            <p:nvPr/>
          </p:nvSpPr>
          <p:spPr bwMode="auto">
            <a:xfrm>
              <a:off x="3595" y="2536"/>
              <a:ext cx="755" cy="0"/>
            </a:xfrm>
            <a:prstGeom prst="line">
              <a:avLst/>
            </a:prstGeom>
            <a:noFill/>
            <a:ln w="9525">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73081" name="Text Box 25"/>
          <p:cNvSpPr txBox="1">
            <a:spLocks noChangeArrowheads="1"/>
          </p:cNvSpPr>
          <p:nvPr/>
        </p:nvSpPr>
        <p:spPr bwMode="auto">
          <a:xfrm>
            <a:off x="288925" y="16652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sp>
        <p:nvSpPr>
          <p:cNvPr id="173082" name="Text Box 26"/>
          <p:cNvSpPr txBox="1">
            <a:spLocks noChangeArrowheads="1"/>
          </p:cNvSpPr>
          <p:nvPr/>
        </p:nvSpPr>
        <p:spPr bwMode="auto">
          <a:xfrm>
            <a:off x="288925" y="28844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graphicFrame>
        <p:nvGraphicFramePr>
          <p:cNvPr id="173083" name="Object 27"/>
          <p:cNvGraphicFramePr>
            <a:graphicFrameLocks noChangeAspect="1"/>
          </p:cNvGraphicFramePr>
          <p:nvPr/>
        </p:nvGraphicFramePr>
        <p:xfrm>
          <a:off x="457200" y="1454150"/>
          <a:ext cx="3200400" cy="690563"/>
        </p:xfrm>
        <a:graphic>
          <a:graphicData uri="http://schemas.openxmlformats.org/presentationml/2006/ole">
            <mc:AlternateContent xmlns:mc="http://schemas.openxmlformats.org/markup-compatibility/2006">
              <mc:Choice xmlns:v="urn:schemas-microsoft-com:vml" Requires="v">
                <p:oleObj spid="_x0000_s173138" name="Document" r:id="rId7" imgW="1620000" imgH="279360" progId="Word.Document.8">
                  <p:embed/>
                </p:oleObj>
              </mc:Choice>
              <mc:Fallback>
                <p:oleObj name="Document" r:id="rId7" imgW="1620000" imgH="279360" progId="Word.Document.8">
                  <p:embed/>
                  <p:pic>
                    <p:nvPicPr>
                      <p:cNvPr id="0" name="Object 2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57200" y="1454150"/>
                        <a:ext cx="3200400" cy="690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173084" name="Group 28"/>
          <p:cNvGrpSpPr>
            <a:grpSpLocks/>
          </p:cNvGrpSpPr>
          <p:nvPr/>
        </p:nvGrpSpPr>
        <p:grpSpPr bwMode="auto">
          <a:xfrm>
            <a:off x="6259513" y="1498600"/>
            <a:ext cx="2724150" cy="1774825"/>
            <a:chOff x="5136" y="1186"/>
            <a:chExt cx="1716" cy="1118"/>
          </a:xfrm>
        </p:grpSpPr>
        <p:sp>
          <p:nvSpPr>
            <p:cNvPr id="173085" name="Line 29"/>
            <p:cNvSpPr>
              <a:spLocks noChangeShapeType="1"/>
            </p:cNvSpPr>
            <p:nvPr/>
          </p:nvSpPr>
          <p:spPr bwMode="auto">
            <a:xfrm>
              <a:off x="5495" y="1964"/>
              <a:ext cx="1180"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3086" name="Line 30"/>
            <p:cNvSpPr>
              <a:spLocks noChangeShapeType="1"/>
            </p:cNvSpPr>
            <p:nvPr/>
          </p:nvSpPr>
          <p:spPr bwMode="auto">
            <a:xfrm flipV="1">
              <a:off x="5495" y="1282"/>
              <a:ext cx="0" cy="679"/>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3087" name="Rectangle 31"/>
            <p:cNvSpPr>
              <a:spLocks noChangeArrowheads="1"/>
            </p:cNvSpPr>
            <p:nvPr/>
          </p:nvSpPr>
          <p:spPr bwMode="auto">
            <a:xfrm>
              <a:off x="5868" y="1598"/>
              <a:ext cx="74" cy="64"/>
            </a:xfrm>
            <a:prstGeom prst="rect">
              <a:avLst/>
            </a:prstGeom>
            <a:solidFill>
              <a:srgbClr val="663300"/>
            </a:solidFill>
            <a:ln w="9525">
              <a:solidFill>
                <a:srgbClr val="000000"/>
              </a:solidFill>
              <a:miter lim="800000"/>
              <a:headEnd/>
              <a:tailEnd/>
            </a:ln>
          </p:spPr>
          <p:txBody>
            <a:bodyPr/>
            <a:lstStyle/>
            <a:p>
              <a:endParaRPr lang="en-US"/>
            </a:p>
          </p:txBody>
        </p:sp>
        <p:sp>
          <p:nvSpPr>
            <p:cNvPr id="173088" name="Text Box 32"/>
            <p:cNvSpPr txBox="1">
              <a:spLocks noChangeArrowheads="1"/>
            </p:cNvSpPr>
            <p:nvPr/>
          </p:nvSpPr>
          <p:spPr bwMode="auto">
            <a:xfrm>
              <a:off x="5291" y="1186"/>
              <a:ext cx="353"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t>y</a:t>
              </a:r>
            </a:p>
          </p:txBody>
        </p:sp>
        <p:sp>
          <p:nvSpPr>
            <p:cNvPr id="173089" name="Text Box 33"/>
            <p:cNvSpPr txBox="1">
              <a:spLocks noChangeArrowheads="1"/>
            </p:cNvSpPr>
            <p:nvPr/>
          </p:nvSpPr>
          <p:spPr bwMode="auto">
            <a:xfrm>
              <a:off x="5280" y="1540"/>
              <a:ext cx="354" cy="3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663300"/>
                  </a:solidFill>
                </a:rPr>
                <a:t>y</a:t>
              </a:r>
            </a:p>
          </p:txBody>
        </p:sp>
        <p:sp>
          <p:nvSpPr>
            <p:cNvPr id="173090" name="Text Box 34"/>
            <p:cNvSpPr txBox="1">
              <a:spLocks noChangeArrowheads="1"/>
            </p:cNvSpPr>
            <p:nvPr/>
          </p:nvSpPr>
          <p:spPr bwMode="auto">
            <a:xfrm>
              <a:off x="6498" y="1913"/>
              <a:ext cx="354"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x</a:t>
              </a:r>
            </a:p>
          </p:txBody>
        </p:sp>
        <p:sp>
          <p:nvSpPr>
            <p:cNvPr id="173091" name="Text Box 35"/>
            <p:cNvSpPr txBox="1">
              <a:spLocks noChangeArrowheads="1"/>
            </p:cNvSpPr>
            <p:nvPr/>
          </p:nvSpPr>
          <p:spPr bwMode="auto">
            <a:xfrm>
              <a:off x="5864" y="1711"/>
              <a:ext cx="354" cy="3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663300"/>
                  </a:solidFill>
                </a:rPr>
                <a:t>x</a:t>
              </a:r>
            </a:p>
          </p:txBody>
        </p:sp>
        <p:sp>
          <p:nvSpPr>
            <p:cNvPr id="173092" name="Text Box 36"/>
            <p:cNvSpPr txBox="1">
              <a:spLocks noChangeArrowheads="1"/>
            </p:cNvSpPr>
            <p:nvPr/>
          </p:nvSpPr>
          <p:spPr bwMode="auto">
            <a:xfrm>
              <a:off x="5232" y="1903"/>
              <a:ext cx="354"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O</a:t>
              </a:r>
            </a:p>
          </p:txBody>
        </p:sp>
        <p:sp>
          <p:nvSpPr>
            <p:cNvPr id="173093" name="Arc 37"/>
            <p:cNvSpPr>
              <a:spLocks/>
            </p:cNvSpPr>
            <p:nvPr/>
          </p:nvSpPr>
          <p:spPr bwMode="auto">
            <a:xfrm flipH="1">
              <a:off x="5136" y="1261"/>
              <a:ext cx="891" cy="600"/>
            </a:xfrm>
            <a:custGeom>
              <a:avLst/>
              <a:gdLst>
                <a:gd name="G0" fmla="+- 276 0 0"/>
                <a:gd name="G1" fmla="+- 21600 0 0"/>
                <a:gd name="G2" fmla="+- 21600 0 0"/>
                <a:gd name="T0" fmla="*/ 0 w 21876"/>
                <a:gd name="T1" fmla="*/ 2 h 21600"/>
                <a:gd name="T2" fmla="*/ 21876 w 21876"/>
                <a:gd name="T3" fmla="*/ 21600 h 21600"/>
                <a:gd name="T4" fmla="*/ 276 w 21876"/>
                <a:gd name="T5" fmla="*/ 21600 h 21600"/>
              </a:gdLst>
              <a:ahLst/>
              <a:cxnLst>
                <a:cxn ang="0">
                  <a:pos x="T0" y="T1"/>
                </a:cxn>
                <a:cxn ang="0">
                  <a:pos x="T2" y="T3"/>
                </a:cxn>
                <a:cxn ang="0">
                  <a:pos x="T4" y="T5"/>
                </a:cxn>
              </a:cxnLst>
              <a:rect l="0" t="0" r="r" b="b"/>
              <a:pathLst>
                <a:path w="21876" h="21600" fill="none" extrusionOk="0">
                  <a:moveTo>
                    <a:pt x="-1" y="1"/>
                  </a:moveTo>
                  <a:cubicBezTo>
                    <a:pt x="91" y="0"/>
                    <a:pt x="183" y="-1"/>
                    <a:pt x="276" y="0"/>
                  </a:cubicBezTo>
                  <a:cubicBezTo>
                    <a:pt x="12205" y="0"/>
                    <a:pt x="21876" y="9670"/>
                    <a:pt x="21876" y="21600"/>
                  </a:cubicBezTo>
                </a:path>
                <a:path w="21876" h="21600" stroke="0" extrusionOk="0">
                  <a:moveTo>
                    <a:pt x="-1" y="1"/>
                  </a:moveTo>
                  <a:cubicBezTo>
                    <a:pt x="91" y="0"/>
                    <a:pt x="183" y="-1"/>
                    <a:pt x="276" y="0"/>
                  </a:cubicBezTo>
                  <a:cubicBezTo>
                    <a:pt x="12205" y="0"/>
                    <a:pt x="21876" y="9670"/>
                    <a:pt x="21876" y="21600"/>
                  </a:cubicBezTo>
                  <a:lnTo>
                    <a:pt x="276" y="21600"/>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3094" name="Arc 38"/>
            <p:cNvSpPr>
              <a:spLocks/>
            </p:cNvSpPr>
            <p:nvPr/>
          </p:nvSpPr>
          <p:spPr bwMode="auto">
            <a:xfrm flipH="1" flipV="1">
              <a:off x="5136" y="1867"/>
              <a:ext cx="377" cy="43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3095" name="Arc 39"/>
            <p:cNvSpPr>
              <a:spLocks/>
            </p:cNvSpPr>
            <p:nvPr/>
          </p:nvSpPr>
          <p:spPr bwMode="auto">
            <a:xfrm flipV="1">
              <a:off x="5356" y="2022"/>
              <a:ext cx="1132" cy="282"/>
            </a:xfrm>
            <a:custGeom>
              <a:avLst/>
              <a:gdLst>
                <a:gd name="G0" fmla="+- 0 0 0"/>
                <a:gd name="G1" fmla="+- 21497 0 0"/>
                <a:gd name="G2" fmla="+- 21600 0 0"/>
                <a:gd name="T0" fmla="*/ 2103 w 21600"/>
                <a:gd name="T1" fmla="*/ 0 h 22319"/>
                <a:gd name="T2" fmla="*/ 21584 w 21600"/>
                <a:gd name="T3" fmla="*/ 22319 h 22319"/>
                <a:gd name="T4" fmla="*/ 0 w 21600"/>
                <a:gd name="T5" fmla="*/ 21497 h 22319"/>
              </a:gdLst>
              <a:ahLst/>
              <a:cxnLst>
                <a:cxn ang="0">
                  <a:pos x="T0" y="T1"/>
                </a:cxn>
                <a:cxn ang="0">
                  <a:pos x="T2" y="T3"/>
                </a:cxn>
                <a:cxn ang="0">
                  <a:pos x="T4" y="T5"/>
                </a:cxn>
              </a:cxnLst>
              <a:rect l="0" t="0" r="r" b="b"/>
              <a:pathLst>
                <a:path w="21600" h="22319" fill="none" extrusionOk="0">
                  <a:moveTo>
                    <a:pt x="2103" y="-1"/>
                  </a:moveTo>
                  <a:cubicBezTo>
                    <a:pt x="13165" y="1081"/>
                    <a:pt x="21600" y="10382"/>
                    <a:pt x="21600" y="21497"/>
                  </a:cubicBezTo>
                  <a:cubicBezTo>
                    <a:pt x="21600" y="21771"/>
                    <a:pt x="21594" y="22045"/>
                    <a:pt x="21584" y="22319"/>
                  </a:cubicBezTo>
                </a:path>
                <a:path w="21600" h="22319" stroke="0" extrusionOk="0">
                  <a:moveTo>
                    <a:pt x="2103" y="-1"/>
                  </a:moveTo>
                  <a:cubicBezTo>
                    <a:pt x="13165" y="1081"/>
                    <a:pt x="21600" y="10382"/>
                    <a:pt x="21600" y="21497"/>
                  </a:cubicBezTo>
                  <a:cubicBezTo>
                    <a:pt x="21600" y="21771"/>
                    <a:pt x="21594" y="22045"/>
                    <a:pt x="21584" y="22319"/>
                  </a:cubicBezTo>
                  <a:lnTo>
                    <a:pt x="0" y="21497"/>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3096" name="Arc 40"/>
            <p:cNvSpPr>
              <a:spLocks/>
            </p:cNvSpPr>
            <p:nvPr/>
          </p:nvSpPr>
          <p:spPr bwMode="auto">
            <a:xfrm>
              <a:off x="5973" y="1259"/>
              <a:ext cx="452" cy="272"/>
            </a:xfrm>
            <a:custGeom>
              <a:avLst/>
              <a:gdLst>
                <a:gd name="G0" fmla="+- 976 0 0"/>
                <a:gd name="G1" fmla="+- 21600 0 0"/>
                <a:gd name="G2" fmla="+- 21600 0 0"/>
                <a:gd name="T0" fmla="*/ 0 w 22221"/>
                <a:gd name="T1" fmla="*/ 22 h 21600"/>
                <a:gd name="T2" fmla="*/ 22221 w 22221"/>
                <a:gd name="T3" fmla="*/ 17699 h 21600"/>
                <a:gd name="T4" fmla="*/ 976 w 22221"/>
                <a:gd name="T5" fmla="*/ 21600 h 21600"/>
              </a:gdLst>
              <a:ahLst/>
              <a:cxnLst>
                <a:cxn ang="0">
                  <a:pos x="T0" y="T1"/>
                </a:cxn>
                <a:cxn ang="0">
                  <a:pos x="T2" y="T3"/>
                </a:cxn>
                <a:cxn ang="0">
                  <a:pos x="T4" y="T5"/>
                </a:cxn>
              </a:cxnLst>
              <a:rect l="0" t="0" r="r" b="b"/>
              <a:pathLst>
                <a:path w="22221" h="21600" fill="none" extrusionOk="0">
                  <a:moveTo>
                    <a:pt x="0" y="22"/>
                  </a:moveTo>
                  <a:cubicBezTo>
                    <a:pt x="325" y="7"/>
                    <a:pt x="650" y="-1"/>
                    <a:pt x="976" y="0"/>
                  </a:cubicBezTo>
                  <a:cubicBezTo>
                    <a:pt x="11400" y="0"/>
                    <a:pt x="20338" y="7445"/>
                    <a:pt x="22220" y="17699"/>
                  </a:cubicBezTo>
                </a:path>
                <a:path w="22221" h="21600" stroke="0" extrusionOk="0">
                  <a:moveTo>
                    <a:pt x="0" y="22"/>
                  </a:moveTo>
                  <a:cubicBezTo>
                    <a:pt x="325" y="7"/>
                    <a:pt x="650" y="-1"/>
                    <a:pt x="976" y="0"/>
                  </a:cubicBezTo>
                  <a:cubicBezTo>
                    <a:pt x="11400" y="0"/>
                    <a:pt x="20338" y="7445"/>
                    <a:pt x="22220" y="17699"/>
                  </a:cubicBezTo>
                  <a:lnTo>
                    <a:pt x="976" y="21600"/>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3097" name="Arc 41"/>
            <p:cNvSpPr>
              <a:spLocks/>
            </p:cNvSpPr>
            <p:nvPr/>
          </p:nvSpPr>
          <p:spPr bwMode="auto">
            <a:xfrm>
              <a:off x="6425" y="1486"/>
              <a:ext cx="63" cy="654"/>
            </a:xfrm>
            <a:custGeom>
              <a:avLst/>
              <a:gdLst>
                <a:gd name="G0" fmla="+- 0 0 0"/>
                <a:gd name="G1" fmla="+- 21600 0 0"/>
                <a:gd name="G2" fmla="+- 21600 0 0"/>
                <a:gd name="T0" fmla="*/ 0 w 21333"/>
                <a:gd name="T1" fmla="*/ 0 h 21600"/>
                <a:gd name="T2" fmla="*/ 21333 w 21333"/>
                <a:gd name="T3" fmla="*/ 18216 h 21600"/>
                <a:gd name="T4" fmla="*/ 0 w 21333"/>
                <a:gd name="T5" fmla="*/ 21600 h 21600"/>
              </a:gdLst>
              <a:ahLst/>
              <a:cxnLst>
                <a:cxn ang="0">
                  <a:pos x="T0" y="T1"/>
                </a:cxn>
                <a:cxn ang="0">
                  <a:pos x="T2" y="T3"/>
                </a:cxn>
                <a:cxn ang="0">
                  <a:pos x="T4" y="T5"/>
                </a:cxn>
              </a:cxnLst>
              <a:rect l="0" t="0" r="r" b="b"/>
              <a:pathLst>
                <a:path w="21333" h="21600" fill="none" extrusionOk="0">
                  <a:moveTo>
                    <a:pt x="-1" y="0"/>
                  </a:moveTo>
                  <a:cubicBezTo>
                    <a:pt x="10622" y="0"/>
                    <a:pt x="19668" y="7724"/>
                    <a:pt x="21333" y="18215"/>
                  </a:cubicBezTo>
                </a:path>
                <a:path w="21333" h="21600" stroke="0" extrusionOk="0">
                  <a:moveTo>
                    <a:pt x="-1" y="0"/>
                  </a:moveTo>
                  <a:cubicBezTo>
                    <a:pt x="10622" y="0"/>
                    <a:pt x="19668" y="7724"/>
                    <a:pt x="21333" y="18215"/>
                  </a:cubicBezTo>
                  <a:lnTo>
                    <a:pt x="0" y="21600"/>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3098" name="Text Box 42"/>
            <p:cNvSpPr txBox="1">
              <a:spLocks noChangeArrowheads="1"/>
            </p:cNvSpPr>
            <p:nvPr/>
          </p:nvSpPr>
          <p:spPr bwMode="auto">
            <a:xfrm>
              <a:off x="5930" y="1235"/>
              <a:ext cx="37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663300"/>
                  </a:solidFill>
                </a:rPr>
                <a:t>dF</a:t>
              </a:r>
            </a:p>
          </p:txBody>
        </p:sp>
        <p:sp>
          <p:nvSpPr>
            <p:cNvPr id="173099" name="Line 43"/>
            <p:cNvSpPr>
              <a:spLocks noChangeShapeType="1"/>
            </p:cNvSpPr>
            <p:nvPr/>
          </p:nvSpPr>
          <p:spPr bwMode="auto">
            <a:xfrm flipV="1">
              <a:off x="5906" y="1510"/>
              <a:ext cx="126" cy="109"/>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3100" name="Line 44"/>
            <p:cNvSpPr>
              <a:spLocks noChangeShapeType="1"/>
            </p:cNvSpPr>
            <p:nvPr/>
          </p:nvSpPr>
          <p:spPr bwMode="auto">
            <a:xfrm>
              <a:off x="5482" y="1649"/>
              <a:ext cx="0" cy="328"/>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3101" name="Line 45"/>
            <p:cNvSpPr>
              <a:spLocks noChangeShapeType="1"/>
            </p:cNvSpPr>
            <p:nvPr/>
          </p:nvSpPr>
          <p:spPr bwMode="auto">
            <a:xfrm>
              <a:off x="5490" y="1970"/>
              <a:ext cx="415" cy="0"/>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3102" name="Line 46"/>
            <p:cNvSpPr>
              <a:spLocks noChangeShapeType="1"/>
            </p:cNvSpPr>
            <p:nvPr/>
          </p:nvSpPr>
          <p:spPr bwMode="auto">
            <a:xfrm>
              <a:off x="5490" y="1620"/>
              <a:ext cx="384" cy="0"/>
            </a:xfrm>
            <a:prstGeom prst="line">
              <a:avLst/>
            </a:prstGeom>
            <a:noFill/>
            <a:ln w="9525">
              <a:solidFill>
                <a:srgbClr val="6633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3103" name="Line 47"/>
            <p:cNvSpPr>
              <a:spLocks noChangeShapeType="1"/>
            </p:cNvSpPr>
            <p:nvPr/>
          </p:nvSpPr>
          <p:spPr bwMode="auto">
            <a:xfrm flipV="1">
              <a:off x="5904" y="1632"/>
              <a:ext cx="0" cy="336"/>
            </a:xfrm>
            <a:prstGeom prst="line">
              <a:avLst/>
            </a:prstGeom>
            <a:noFill/>
            <a:ln w="9525">
              <a:solidFill>
                <a:srgbClr val="6633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73104" name="Group 48"/>
          <p:cNvGrpSpPr>
            <a:grpSpLocks/>
          </p:cNvGrpSpPr>
          <p:nvPr/>
        </p:nvGrpSpPr>
        <p:grpSpPr bwMode="auto">
          <a:xfrm>
            <a:off x="2116138" y="3484563"/>
            <a:ext cx="2209800" cy="1925637"/>
            <a:chOff x="1333" y="2195"/>
            <a:chExt cx="1392" cy="1213"/>
          </a:xfrm>
        </p:grpSpPr>
        <p:sp>
          <p:nvSpPr>
            <p:cNvPr id="173105" name="Text Box 49"/>
            <p:cNvSpPr txBox="1">
              <a:spLocks noChangeArrowheads="1"/>
            </p:cNvSpPr>
            <p:nvPr/>
          </p:nvSpPr>
          <p:spPr bwMode="auto">
            <a:xfrm>
              <a:off x="2451" y="3134"/>
              <a:ext cx="274" cy="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u</a:t>
              </a:r>
            </a:p>
          </p:txBody>
        </p:sp>
        <p:sp>
          <p:nvSpPr>
            <p:cNvPr id="173106" name="Line 50"/>
            <p:cNvSpPr>
              <a:spLocks noChangeShapeType="1"/>
            </p:cNvSpPr>
            <p:nvPr/>
          </p:nvSpPr>
          <p:spPr bwMode="auto">
            <a:xfrm>
              <a:off x="1531" y="3216"/>
              <a:ext cx="1096"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3107" name="Line 51"/>
            <p:cNvSpPr>
              <a:spLocks noChangeShapeType="1"/>
            </p:cNvSpPr>
            <p:nvPr/>
          </p:nvSpPr>
          <p:spPr bwMode="auto">
            <a:xfrm flipV="1">
              <a:off x="1531" y="2356"/>
              <a:ext cx="0" cy="86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3108" name="Line 52"/>
            <p:cNvSpPr>
              <a:spLocks noChangeShapeType="1"/>
            </p:cNvSpPr>
            <p:nvPr/>
          </p:nvSpPr>
          <p:spPr bwMode="auto">
            <a:xfrm>
              <a:off x="1896" y="2894"/>
              <a:ext cx="548" cy="0"/>
            </a:xfrm>
            <a:prstGeom prst="line">
              <a:avLst/>
            </a:prstGeom>
            <a:noFill/>
            <a:ln w="9525">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3109" name="Line 53"/>
            <p:cNvSpPr>
              <a:spLocks noChangeShapeType="1"/>
            </p:cNvSpPr>
            <p:nvPr/>
          </p:nvSpPr>
          <p:spPr bwMode="auto">
            <a:xfrm flipV="1">
              <a:off x="1896" y="2464"/>
              <a:ext cx="0" cy="430"/>
            </a:xfrm>
            <a:prstGeom prst="line">
              <a:avLst/>
            </a:prstGeom>
            <a:noFill/>
            <a:ln w="9525">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3110" name="Line 54"/>
            <p:cNvSpPr>
              <a:spLocks noChangeShapeType="1"/>
            </p:cNvSpPr>
            <p:nvPr/>
          </p:nvSpPr>
          <p:spPr bwMode="auto">
            <a:xfrm>
              <a:off x="2170" y="2894"/>
              <a:ext cx="0" cy="322"/>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3111" name="Line 55"/>
            <p:cNvSpPr>
              <a:spLocks noChangeShapeType="1"/>
            </p:cNvSpPr>
            <p:nvPr/>
          </p:nvSpPr>
          <p:spPr bwMode="auto">
            <a:xfrm>
              <a:off x="1531" y="2679"/>
              <a:ext cx="365"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3112" name="Text Box 56"/>
            <p:cNvSpPr txBox="1">
              <a:spLocks noChangeArrowheads="1"/>
            </p:cNvSpPr>
            <p:nvPr/>
          </p:nvSpPr>
          <p:spPr bwMode="auto">
            <a:xfrm>
              <a:off x="2289" y="2808"/>
              <a:ext cx="274" cy="3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x</a:t>
              </a:r>
            </a:p>
          </p:txBody>
        </p:sp>
        <p:sp>
          <p:nvSpPr>
            <p:cNvPr id="173113" name="Text Box 57"/>
            <p:cNvSpPr txBox="1">
              <a:spLocks noChangeArrowheads="1"/>
            </p:cNvSpPr>
            <p:nvPr/>
          </p:nvSpPr>
          <p:spPr bwMode="auto">
            <a:xfrm>
              <a:off x="1333" y="2195"/>
              <a:ext cx="274" cy="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v</a:t>
              </a:r>
            </a:p>
          </p:txBody>
        </p:sp>
        <p:sp>
          <p:nvSpPr>
            <p:cNvPr id="173114" name="Text Box 58"/>
            <p:cNvSpPr txBox="1">
              <a:spLocks noChangeArrowheads="1"/>
            </p:cNvSpPr>
            <p:nvPr/>
          </p:nvSpPr>
          <p:spPr bwMode="auto">
            <a:xfrm>
              <a:off x="1690" y="2226"/>
              <a:ext cx="274" cy="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y</a:t>
              </a:r>
            </a:p>
          </p:txBody>
        </p:sp>
        <p:sp>
          <p:nvSpPr>
            <p:cNvPr id="173115" name="Text Box 59"/>
            <p:cNvSpPr txBox="1">
              <a:spLocks noChangeArrowheads="1"/>
            </p:cNvSpPr>
            <p:nvPr/>
          </p:nvSpPr>
          <p:spPr bwMode="auto">
            <a:xfrm>
              <a:off x="1583" y="2405"/>
              <a:ext cx="274" cy="3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b</a:t>
              </a:r>
            </a:p>
          </p:txBody>
        </p:sp>
        <p:sp>
          <p:nvSpPr>
            <p:cNvPr id="173116" name="Text Box 60"/>
            <p:cNvSpPr txBox="1">
              <a:spLocks noChangeArrowheads="1"/>
            </p:cNvSpPr>
            <p:nvPr/>
          </p:nvSpPr>
          <p:spPr bwMode="auto">
            <a:xfrm rot="16200000">
              <a:off x="1860" y="2887"/>
              <a:ext cx="323" cy="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a</a:t>
              </a:r>
            </a:p>
          </p:txBody>
        </p:sp>
        <p:sp>
          <p:nvSpPr>
            <p:cNvPr id="173117" name="Text Box 61"/>
            <p:cNvSpPr txBox="1">
              <a:spLocks noChangeArrowheads="1"/>
            </p:cNvSpPr>
            <p:nvPr/>
          </p:nvSpPr>
          <p:spPr bwMode="auto">
            <a:xfrm>
              <a:off x="2009" y="2350"/>
              <a:ext cx="716" cy="6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99"/>
                  </a:solidFill>
                </a:rPr>
                <a:t>a&gt;0</a:t>
              </a:r>
            </a:p>
            <a:p>
              <a:pPr algn="l" eaLnBrk="0" hangingPunct="0"/>
              <a:r>
                <a:rPr lang="en-US">
                  <a:solidFill>
                    <a:srgbClr val="000099"/>
                  </a:solidFill>
                </a:rPr>
                <a:t>b&gt;0</a:t>
              </a:r>
            </a:p>
          </p:txBody>
        </p:sp>
      </p:grpSp>
      <p:grpSp>
        <p:nvGrpSpPr>
          <p:cNvPr id="173118" name="Group 62"/>
          <p:cNvGrpSpPr>
            <a:grpSpLocks/>
          </p:cNvGrpSpPr>
          <p:nvPr/>
        </p:nvGrpSpPr>
        <p:grpSpPr bwMode="auto">
          <a:xfrm>
            <a:off x="4660900" y="3568700"/>
            <a:ext cx="2257425" cy="1917700"/>
            <a:chOff x="2936" y="2248"/>
            <a:chExt cx="1422" cy="1208"/>
          </a:xfrm>
        </p:grpSpPr>
        <p:sp>
          <p:nvSpPr>
            <p:cNvPr id="173119" name="Line 63"/>
            <p:cNvSpPr>
              <a:spLocks noChangeShapeType="1"/>
            </p:cNvSpPr>
            <p:nvPr/>
          </p:nvSpPr>
          <p:spPr bwMode="auto">
            <a:xfrm>
              <a:off x="3157" y="3224"/>
              <a:ext cx="1096" cy="0"/>
            </a:xfrm>
            <a:prstGeom prst="line">
              <a:avLst/>
            </a:prstGeom>
            <a:noFill/>
            <a:ln w="9525">
              <a:solidFill>
                <a:srgbClr val="0000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3120" name="Line 64"/>
            <p:cNvSpPr>
              <a:spLocks noChangeShapeType="1"/>
            </p:cNvSpPr>
            <p:nvPr/>
          </p:nvSpPr>
          <p:spPr bwMode="auto">
            <a:xfrm flipV="1">
              <a:off x="3157" y="2364"/>
              <a:ext cx="0" cy="860"/>
            </a:xfrm>
            <a:prstGeom prst="line">
              <a:avLst/>
            </a:prstGeom>
            <a:noFill/>
            <a:ln w="9525">
              <a:solidFill>
                <a:srgbClr val="0000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3121" name="Line 65"/>
            <p:cNvSpPr>
              <a:spLocks noChangeShapeType="1"/>
            </p:cNvSpPr>
            <p:nvPr/>
          </p:nvSpPr>
          <p:spPr bwMode="auto">
            <a:xfrm>
              <a:off x="3522" y="2902"/>
              <a:ext cx="548"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3122" name="Line 66"/>
            <p:cNvSpPr>
              <a:spLocks noChangeShapeType="1"/>
            </p:cNvSpPr>
            <p:nvPr/>
          </p:nvSpPr>
          <p:spPr bwMode="auto">
            <a:xfrm flipV="1">
              <a:off x="3522" y="2472"/>
              <a:ext cx="0" cy="43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3123" name="Line 67"/>
            <p:cNvSpPr>
              <a:spLocks noChangeShapeType="1"/>
            </p:cNvSpPr>
            <p:nvPr/>
          </p:nvSpPr>
          <p:spPr bwMode="auto">
            <a:xfrm>
              <a:off x="3796" y="2902"/>
              <a:ext cx="0" cy="322"/>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3124" name="Line 68"/>
            <p:cNvSpPr>
              <a:spLocks noChangeShapeType="1"/>
            </p:cNvSpPr>
            <p:nvPr/>
          </p:nvSpPr>
          <p:spPr bwMode="auto">
            <a:xfrm>
              <a:off x="3157" y="2687"/>
              <a:ext cx="365"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3125" name="Text Box 69"/>
            <p:cNvSpPr txBox="1">
              <a:spLocks noChangeArrowheads="1"/>
            </p:cNvSpPr>
            <p:nvPr/>
          </p:nvSpPr>
          <p:spPr bwMode="auto">
            <a:xfrm>
              <a:off x="4084" y="3134"/>
              <a:ext cx="274" cy="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x</a:t>
              </a:r>
            </a:p>
          </p:txBody>
        </p:sp>
        <p:sp>
          <p:nvSpPr>
            <p:cNvPr id="173126" name="Text Box 70"/>
            <p:cNvSpPr txBox="1">
              <a:spLocks noChangeArrowheads="1"/>
            </p:cNvSpPr>
            <p:nvPr/>
          </p:nvSpPr>
          <p:spPr bwMode="auto">
            <a:xfrm>
              <a:off x="3907" y="2841"/>
              <a:ext cx="274" cy="3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u</a:t>
              </a:r>
            </a:p>
          </p:txBody>
        </p:sp>
        <p:sp>
          <p:nvSpPr>
            <p:cNvPr id="173127" name="Text Box 71"/>
            <p:cNvSpPr txBox="1">
              <a:spLocks noChangeArrowheads="1"/>
            </p:cNvSpPr>
            <p:nvPr/>
          </p:nvSpPr>
          <p:spPr bwMode="auto">
            <a:xfrm>
              <a:off x="2936" y="2248"/>
              <a:ext cx="274" cy="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y</a:t>
              </a:r>
            </a:p>
          </p:txBody>
        </p:sp>
        <p:sp>
          <p:nvSpPr>
            <p:cNvPr id="173128" name="Text Box 72"/>
            <p:cNvSpPr txBox="1">
              <a:spLocks noChangeArrowheads="1"/>
            </p:cNvSpPr>
            <p:nvPr/>
          </p:nvSpPr>
          <p:spPr bwMode="auto">
            <a:xfrm>
              <a:off x="3332" y="2266"/>
              <a:ext cx="274" cy="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v</a:t>
              </a:r>
            </a:p>
          </p:txBody>
        </p:sp>
        <p:sp>
          <p:nvSpPr>
            <p:cNvPr id="173129" name="Text Box 73"/>
            <p:cNvSpPr txBox="1">
              <a:spLocks noChangeArrowheads="1"/>
            </p:cNvSpPr>
            <p:nvPr/>
          </p:nvSpPr>
          <p:spPr bwMode="auto">
            <a:xfrm>
              <a:off x="3210" y="2382"/>
              <a:ext cx="274" cy="3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b</a:t>
              </a:r>
            </a:p>
          </p:txBody>
        </p:sp>
        <p:sp>
          <p:nvSpPr>
            <p:cNvPr id="173130" name="Text Box 74"/>
            <p:cNvSpPr txBox="1">
              <a:spLocks noChangeArrowheads="1"/>
            </p:cNvSpPr>
            <p:nvPr/>
          </p:nvSpPr>
          <p:spPr bwMode="auto">
            <a:xfrm rot="16200000">
              <a:off x="3489" y="2906"/>
              <a:ext cx="323" cy="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a</a:t>
              </a:r>
            </a:p>
          </p:txBody>
        </p:sp>
        <p:sp>
          <p:nvSpPr>
            <p:cNvPr id="173131" name="Text Box 75"/>
            <p:cNvSpPr txBox="1">
              <a:spLocks noChangeArrowheads="1"/>
            </p:cNvSpPr>
            <p:nvPr/>
          </p:nvSpPr>
          <p:spPr bwMode="auto">
            <a:xfrm>
              <a:off x="3514" y="2400"/>
              <a:ext cx="807" cy="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99"/>
                  </a:solidFill>
                </a:rPr>
                <a:t>a&lt;0</a:t>
              </a:r>
            </a:p>
            <a:p>
              <a:pPr algn="l" eaLnBrk="0" hangingPunct="0"/>
              <a:r>
                <a:rPr lang="en-US">
                  <a:solidFill>
                    <a:srgbClr val="000099"/>
                  </a:solidFill>
                </a:rPr>
                <a:t>b&lt;0</a:t>
              </a:r>
            </a:p>
          </p:txBody>
        </p:sp>
      </p:grpSp>
      <p:sp>
        <p:nvSpPr>
          <p:cNvPr id="173132" name="Text Box 76"/>
          <p:cNvSpPr txBox="1">
            <a:spLocks noChangeArrowheads="1"/>
          </p:cNvSpPr>
          <p:nvPr/>
        </p:nvSpPr>
        <p:spPr bwMode="auto">
          <a:xfrm>
            <a:off x="457200" y="5461000"/>
            <a:ext cx="67722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t>Nếu các trục x, y là trục trung tâm  S</a:t>
            </a:r>
            <a:r>
              <a:rPr lang="en-US" baseline="-25000"/>
              <a:t>x</a:t>
            </a:r>
            <a:r>
              <a:rPr lang="en-US"/>
              <a:t> = S</a:t>
            </a:r>
            <a:r>
              <a:rPr lang="en-US" baseline="-25000"/>
              <a:t>y </a:t>
            </a:r>
            <a:r>
              <a:rPr lang="en-US"/>
              <a:t>= 0</a:t>
            </a:r>
          </a:p>
        </p:txBody>
      </p:sp>
      <p:graphicFrame>
        <p:nvGraphicFramePr>
          <p:cNvPr id="173133" name="Object 77"/>
          <p:cNvGraphicFramePr>
            <a:graphicFrameLocks noChangeAspect="1"/>
          </p:cNvGraphicFramePr>
          <p:nvPr/>
        </p:nvGraphicFramePr>
        <p:xfrm>
          <a:off x="1198563" y="6024563"/>
          <a:ext cx="7315200" cy="762000"/>
        </p:xfrm>
        <a:graphic>
          <a:graphicData uri="http://schemas.openxmlformats.org/presentationml/2006/ole">
            <mc:AlternateContent xmlns:mc="http://schemas.openxmlformats.org/markup-compatibility/2006">
              <mc:Choice xmlns:v="urn:schemas-microsoft-com:vml" Requires="v">
                <p:oleObj spid="_x0000_s173139" name="Document" r:id="rId9" imgW="6715080" imgH="514080" progId="Word.Document.8">
                  <p:embed/>
                </p:oleObj>
              </mc:Choice>
              <mc:Fallback>
                <p:oleObj name="Document" r:id="rId9" imgW="6715080" imgH="514080" progId="Word.Document.8">
                  <p:embed/>
                  <p:pic>
                    <p:nvPicPr>
                      <p:cNvPr id="0" name="Object 7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198563" y="6024563"/>
                        <a:ext cx="73152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73134" name="Text Box 78"/>
          <p:cNvSpPr txBox="1">
            <a:spLocks noChangeArrowheads="1"/>
          </p:cNvSpPr>
          <p:nvPr/>
        </p:nvSpPr>
        <p:spPr bwMode="auto">
          <a:xfrm>
            <a:off x="7478713" y="6064250"/>
            <a:ext cx="10652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(4. 13)</a:t>
            </a:r>
          </a:p>
        </p:txBody>
      </p:sp>
      <p:sp>
        <p:nvSpPr>
          <p:cNvPr id="173135" name="Text Box 79"/>
          <p:cNvSpPr txBox="1">
            <a:spLocks noChangeArrowheads="1"/>
          </p:cNvSpPr>
          <p:nvPr/>
        </p:nvSpPr>
        <p:spPr bwMode="auto">
          <a:xfrm>
            <a:off x="593725" y="4083050"/>
            <a:ext cx="136842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66"/>
                </a:solidFill>
              </a:rPr>
              <a:t>u = x+b ;</a:t>
            </a:r>
          </a:p>
          <a:p>
            <a:pPr algn="l"/>
            <a:r>
              <a:rPr lang="en-US">
                <a:solidFill>
                  <a:srgbClr val="000066"/>
                </a:solidFill>
              </a:rPr>
              <a:t>v = y+a</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73058">
                                            <p:txEl>
                                              <p:pRg st="0" end="0"/>
                                            </p:txEl>
                                          </p:spTgt>
                                        </p:tgtEl>
                                        <p:attrNameLst>
                                          <p:attrName>style.visibility</p:attrName>
                                        </p:attrNameLst>
                                      </p:cBhvr>
                                      <p:to>
                                        <p:strVal val="visible"/>
                                      </p:to>
                                    </p:set>
                                    <p:animEffect transition="in" filter="checkerboard(across)">
                                      <p:cBhvr>
                                        <p:cTn id="7" dur="500"/>
                                        <p:tgtEl>
                                          <p:spTgt spid="173058">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173059"/>
                                        </p:tgtEl>
                                        <p:attrNameLst>
                                          <p:attrName>style.visibility</p:attrName>
                                        </p:attrNameLst>
                                      </p:cBhvr>
                                      <p:to>
                                        <p:strVal val="visible"/>
                                      </p:to>
                                    </p:set>
                                    <p:animEffect transition="in" filter="checkerboard(across)">
                                      <p:cBhvr>
                                        <p:cTn id="12" dur="500"/>
                                        <p:tgtEl>
                                          <p:spTgt spid="17305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173084"/>
                                        </p:tgtEl>
                                        <p:attrNameLst>
                                          <p:attrName>style.visibility</p:attrName>
                                        </p:attrNameLst>
                                      </p:cBhvr>
                                      <p:to>
                                        <p:strVal val="visible"/>
                                      </p:to>
                                    </p:set>
                                    <p:animEffect transition="in" filter="wheel(4)">
                                      <p:cBhvr>
                                        <p:cTn id="17" dur="2000"/>
                                        <p:tgtEl>
                                          <p:spTgt spid="17308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173063"/>
                                        </p:tgtEl>
                                        <p:attrNameLst>
                                          <p:attrName>style.visibility</p:attrName>
                                        </p:attrNameLst>
                                      </p:cBhvr>
                                      <p:to>
                                        <p:strVal val="visible"/>
                                      </p:to>
                                    </p:set>
                                    <p:animEffect transition="in" filter="wheel(4)">
                                      <p:cBhvr>
                                        <p:cTn id="22" dur="2000"/>
                                        <p:tgtEl>
                                          <p:spTgt spid="17306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nodeType="clickEffect">
                                  <p:stCondLst>
                                    <p:cond delay="0"/>
                                  </p:stCondLst>
                                  <p:childTnLst>
                                    <p:set>
                                      <p:cBhvr>
                                        <p:cTn id="26" dur="1" fill="hold">
                                          <p:stCondLst>
                                            <p:cond delay="0"/>
                                          </p:stCondLst>
                                        </p:cTn>
                                        <p:tgtEl>
                                          <p:spTgt spid="173083"/>
                                        </p:tgtEl>
                                        <p:attrNameLst>
                                          <p:attrName>style.visibility</p:attrName>
                                        </p:attrNameLst>
                                      </p:cBhvr>
                                      <p:to>
                                        <p:strVal val="visible"/>
                                      </p:to>
                                    </p:set>
                                    <p:animEffect transition="in" filter="box(in)">
                                      <p:cBhvr>
                                        <p:cTn id="27" dur="500"/>
                                        <p:tgtEl>
                                          <p:spTgt spid="173083"/>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nodeType="clickEffect">
                                  <p:stCondLst>
                                    <p:cond delay="0"/>
                                  </p:stCondLst>
                                  <p:childTnLst>
                                    <p:set>
                                      <p:cBhvr>
                                        <p:cTn id="31" dur="1" fill="hold">
                                          <p:stCondLst>
                                            <p:cond delay="0"/>
                                          </p:stCondLst>
                                        </p:cTn>
                                        <p:tgtEl>
                                          <p:spTgt spid="173060"/>
                                        </p:tgtEl>
                                        <p:attrNameLst>
                                          <p:attrName>style.visibility</p:attrName>
                                        </p:attrNameLst>
                                      </p:cBhvr>
                                      <p:to>
                                        <p:strVal val="visible"/>
                                      </p:to>
                                    </p:set>
                                    <p:animEffect transition="in" filter="checkerboard(across)">
                                      <p:cBhvr>
                                        <p:cTn id="32" dur="500"/>
                                        <p:tgtEl>
                                          <p:spTgt spid="173060"/>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nodeType="clickEffect">
                                  <p:stCondLst>
                                    <p:cond delay="0"/>
                                  </p:stCondLst>
                                  <p:childTnLst>
                                    <p:set>
                                      <p:cBhvr>
                                        <p:cTn id="36" dur="1" fill="hold">
                                          <p:stCondLst>
                                            <p:cond delay="0"/>
                                          </p:stCondLst>
                                        </p:cTn>
                                        <p:tgtEl>
                                          <p:spTgt spid="173061"/>
                                        </p:tgtEl>
                                        <p:attrNameLst>
                                          <p:attrName>style.visibility</p:attrName>
                                        </p:attrNameLst>
                                      </p:cBhvr>
                                      <p:to>
                                        <p:strVal val="visible"/>
                                      </p:to>
                                    </p:set>
                                    <p:animEffect transition="in" filter="checkerboard(across)">
                                      <p:cBhvr>
                                        <p:cTn id="37" dur="500"/>
                                        <p:tgtEl>
                                          <p:spTgt spid="173061"/>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grpId="0" nodeType="clickEffect">
                                  <p:stCondLst>
                                    <p:cond delay="0"/>
                                  </p:stCondLst>
                                  <p:childTnLst>
                                    <p:set>
                                      <p:cBhvr>
                                        <p:cTn id="41" dur="1" fill="hold">
                                          <p:stCondLst>
                                            <p:cond delay="0"/>
                                          </p:stCondLst>
                                        </p:cTn>
                                        <p:tgtEl>
                                          <p:spTgt spid="173062"/>
                                        </p:tgtEl>
                                        <p:attrNameLst>
                                          <p:attrName>style.visibility</p:attrName>
                                        </p:attrNameLst>
                                      </p:cBhvr>
                                      <p:to>
                                        <p:strVal val="visible"/>
                                      </p:to>
                                    </p:set>
                                    <p:animEffect transition="in" filter="checkerboard(across)">
                                      <p:cBhvr>
                                        <p:cTn id="42" dur="500"/>
                                        <p:tgtEl>
                                          <p:spTgt spid="173062"/>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4" presetClass="entr" presetSubtype="0" fill="hold" grpId="0" nodeType="clickEffect">
                                  <p:stCondLst>
                                    <p:cond delay="0"/>
                                  </p:stCondLst>
                                  <p:childTnLst>
                                    <p:set>
                                      <p:cBhvr>
                                        <p:cTn id="46" dur="1" fill="hold">
                                          <p:stCondLst>
                                            <p:cond delay="0"/>
                                          </p:stCondLst>
                                        </p:cTn>
                                        <p:tgtEl>
                                          <p:spTgt spid="173135"/>
                                        </p:tgtEl>
                                        <p:attrNameLst>
                                          <p:attrName>style.visibility</p:attrName>
                                        </p:attrNameLst>
                                      </p:cBhvr>
                                      <p:to>
                                        <p:strVal val="visible"/>
                                      </p:to>
                                    </p:set>
                                    <p:anim to="" calcmode="lin" valueType="num">
                                      <p:cBhvr>
                                        <p:cTn id="47" dur="1" fill="hold"/>
                                        <p:tgtEl>
                                          <p:spTgt spid="173135"/>
                                        </p:tgtEl>
                                        <p:attrNameLst>
                                          <p:attrName/>
                                        </p:attrNameLst>
                                      </p:cBhvr>
                                    </p:anim>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nodeType="clickEffect">
                                  <p:stCondLst>
                                    <p:cond delay="0"/>
                                  </p:stCondLst>
                                  <p:childTnLst>
                                    <p:set>
                                      <p:cBhvr>
                                        <p:cTn id="51" dur="1" fill="hold">
                                          <p:stCondLst>
                                            <p:cond delay="0"/>
                                          </p:stCondLst>
                                        </p:cTn>
                                        <p:tgtEl>
                                          <p:spTgt spid="173104"/>
                                        </p:tgtEl>
                                        <p:attrNameLst>
                                          <p:attrName>style.visibility</p:attrName>
                                        </p:attrNameLst>
                                      </p:cBhvr>
                                      <p:to>
                                        <p:strVal val="visible"/>
                                      </p:to>
                                    </p:set>
                                    <p:animEffect transition="in" filter="checkerboard(across)">
                                      <p:cBhvr>
                                        <p:cTn id="52" dur="500"/>
                                        <p:tgtEl>
                                          <p:spTgt spid="173104"/>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1" presetClass="entr" presetSubtype="4" fill="hold" nodeType="clickEffect">
                                  <p:stCondLst>
                                    <p:cond delay="0"/>
                                  </p:stCondLst>
                                  <p:childTnLst>
                                    <p:set>
                                      <p:cBhvr>
                                        <p:cTn id="56" dur="1" fill="hold">
                                          <p:stCondLst>
                                            <p:cond delay="0"/>
                                          </p:stCondLst>
                                        </p:cTn>
                                        <p:tgtEl>
                                          <p:spTgt spid="173118"/>
                                        </p:tgtEl>
                                        <p:attrNameLst>
                                          <p:attrName>style.visibility</p:attrName>
                                        </p:attrNameLst>
                                      </p:cBhvr>
                                      <p:to>
                                        <p:strVal val="visible"/>
                                      </p:to>
                                    </p:set>
                                    <p:animEffect transition="in" filter="wheel(4)">
                                      <p:cBhvr>
                                        <p:cTn id="57" dur="2000"/>
                                        <p:tgtEl>
                                          <p:spTgt spid="173118"/>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5" presetClass="entr" presetSubtype="10" fill="hold" grpId="0" nodeType="clickEffect">
                                  <p:stCondLst>
                                    <p:cond delay="0"/>
                                  </p:stCondLst>
                                  <p:childTnLst>
                                    <p:set>
                                      <p:cBhvr>
                                        <p:cTn id="61" dur="1" fill="hold">
                                          <p:stCondLst>
                                            <p:cond delay="0"/>
                                          </p:stCondLst>
                                        </p:cTn>
                                        <p:tgtEl>
                                          <p:spTgt spid="173132"/>
                                        </p:tgtEl>
                                        <p:attrNameLst>
                                          <p:attrName>style.visibility</p:attrName>
                                        </p:attrNameLst>
                                      </p:cBhvr>
                                      <p:to>
                                        <p:strVal val="visible"/>
                                      </p:to>
                                    </p:set>
                                    <p:animEffect transition="in" filter="checkerboard(across)">
                                      <p:cBhvr>
                                        <p:cTn id="62" dur="500"/>
                                        <p:tgtEl>
                                          <p:spTgt spid="173132"/>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21" presetClass="entr" presetSubtype="4" fill="hold" nodeType="clickEffect">
                                  <p:stCondLst>
                                    <p:cond delay="0"/>
                                  </p:stCondLst>
                                  <p:childTnLst>
                                    <p:set>
                                      <p:cBhvr>
                                        <p:cTn id="66" dur="1" fill="hold">
                                          <p:stCondLst>
                                            <p:cond delay="0"/>
                                          </p:stCondLst>
                                        </p:cTn>
                                        <p:tgtEl>
                                          <p:spTgt spid="173133"/>
                                        </p:tgtEl>
                                        <p:attrNameLst>
                                          <p:attrName>style.visibility</p:attrName>
                                        </p:attrNameLst>
                                      </p:cBhvr>
                                      <p:to>
                                        <p:strVal val="visible"/>
                                      </p:to>
                                    </p:set>
                                    <p:animEffect transition="in" filter="wheel(4)">
                                      <p:cBhvr>
                                        <p:cTn id="67" dur="2000"/>
                                        <p:tgtEl>
                                          <p:spTgt spid="173133"/>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4" presetClass="entr" presetSubtype="16" fill="hold" grpId="0" nodeType="clickEffect">
                                  <p:stCondLst>
                                    <p:cond delay="0"/>
                                  </p:stCondLst>
                                  <p:childTnLst>
                                    <p:set>
                                      <p:cBhvr>
                                        <p:cTn id="71" dur="1" fill="hold">
                                          <p:stCondLst>
                                            <p:cond delay="0"/>
                                          </p:stCondLst>
                                        </p:cTn>
                                        <p:tgtEl>
                                          <p:spTgt spid="173134"/>
                                        </p:tgtEl>
                                        <p:attrNameLst>
                                          <p:attrName>style.visibility</p:attrName>
                                        </p:attrNameLst>
                                      </p:cBhvr>
                                      <p:to>
                                        <p:strVal val="visible"/>
                                      </p:to>
                                    </p:set>
                                    <p:animEffect transition="in" filter="box(in)">
                                      <p:cBhvr>
                                        <p:cTn id="72" dur="2000"/>
                                        <p:tgtEl>
                                          <p:spTgt spid="1731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3058" grpId="0" build="p" autoUpdateAnimBg="0"/>
      <p:bldP spid="173059" grpId="0" autoUpdateAnimBg="0"/>
      <p:bldP spid="173062" grpId="0" autoUpdateAnimBg="0"/>
      <p:bldP spid="173132" grpId="0" autoUpdateAnimBg="0"/>
      <p:bldP spid="173134" grpId="0"/>
      <p:bldP spid="173135" grpId="0"/>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82" name="Text Box 2"/>
          <p:cNvSpPr txBox="1">
            <a:spLocks noChangeArrowheads="1"/>
          </p:cNvSpPr>
          <p:nvPr/>
        </p:nvSpPr>
        <p:spPr bwMode="auto">
          <a:xfrm>
            <a:off x="2193925" y="4672013"/>
            <a:ext cx="184150" cy="381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baseline="-25000"/>
          </a:p>
        </p:txBody>
      </p:sp>
      <p:graphicFrame>
        <p:nvGraphicFramePr>
          <p:cNvPr id="174083" name="Object 3"/>
          <p:cNvGraphicFramePr>
            <a:graphicFrameLocks noChangeAspect="1"/>
          </p:cNvGraphicFramePr>
          <p:nvPr>
            <p:ph sz="half" idx="1"/>
          </p:nvPr>
        </p:nvGraphicFramePr>
        <p:xfrm>
          <a:off x="1511300" y="3987800"/>
          <a:ext cx="5181600" cy="1063625"/>
        </p:xfrm>
        <a:graphic>
          <a:graphicData uri="http://schemas.openxmlformats.org/presentationml/2006/ole">
            <mc:AlternateContent xmlns:mc="http://schemas.openxmlformats.org/markup-compatibility/2006">
              <mc:Choice xmlns:v="urn:schemas-microsoft-com:vml" Requires="v">
                <p:oleObj spid="_x0000_s174108" name="Equation" r:id="rId3" imgW="2971800" imgH="609480" progId="Equation.3">
                  <p:embed/>
                </p:oleObj>
              </mc:Choice>
              <mc:Fallback>
                <p:oleObj name="Equation" r:id="rId3" imgW="2971800" imgH="60948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11300" y="3987800"/>
                        <a:ext cx="5181600" cy="10636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74084" name="Text Box 4"/>
          <p:cNvSpPr txBox="1">
            <a:spLocks noChangeArrowheads="1"/>
          </p:cNvSpPr>
          <p:nvPr/>
        </p:nvSpPr>
        <p:spPr bwMode="auto">
          <a:xfrm>
            <a:off x="669925" y="54752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graphicFrame>
        <p:nvGraphicFramePr>
          <p:cNvPr id="174085" name="Object 5"/>
          <p:cNvGraphicFramePr>
            <a:graphicFrameLocks noChangeAspect="1"/>
          </p:cNvGraphicFramePr>
          <p:nvPr>
            <p:ph sz="half" idx="2"/>
          </p:nvPr>
        </p:nvGraphicFramePr>
        <p:xfrm>
          <a:off x="1997075" y="5014913"/>
          <a:ext cx="3794125" cy="1052512"/>
        </p:xfrm>
        <a:graphic>
          <a:graphicData uri="http://schemas.openxmlformats.org/presentationml/2006/ole">
            <mc:AlternateContent xmlns:mc="http://schemas.openxmlformats.org/markup-compatibility/2006">
              <mc:Choice xmlns:v="urn:schemas-microsoft-com:vml" Requires="v">
                <p:oleObj spid="_x0000_s174109" name="Equation" r:id="rId5" imgW="2197080" imgH="609480" progId="Equation.3">
                  <p:embed/>
                </p:oleObj>
              </mc:Choice>
              <mc:Fallback>
                <p:oleObj name="Equation" r:id="rId5" imgW="2197080" imgH="609480" progId="Equation.3">
                  <p:embed/>
                  <p:pic>
                    <p:nvPicPr>
                      <p:cNvPr id="0"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97075" y="5014913"/>
                        <a:ext cx="3794125" cy="10525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174086" name="Group 6"/>
          <p:cNvGrpSpPr>
            <a:grpSpLocks/>
          </p:cNvGrpSpPr>
          <p:nvPr/>
        </p:nvGrpSpPr>
        <p:grpSpPr bwMode="auto">
          <a:xfrm>
            <a:off x="2005013" y="828675"/>
            <a:ext cx="6605587" cy="2743200"/>
            <a:chOff x="1038" y="387"/>
            <a:chExt cx="4161" cy="1728"/>
          </a:xfrm>
        </p:grpSpPr>
        <p:sp>
          <p:nvSpPr>
            <p:cNvPr id="174087" name="Line 7"/>
            <p:cNvSpPr>
              <a:spLocks noChangeShapeType="1"/>
            </p:cNvSpPr>
            <p:nvPr/>
          </p:nvSpPr>
          <p:spPr bwMode="auto">
            <a:xfrm flipH="1">
              <a:off x="1893" y="387"/>
              <a:ext cx="841" cy="115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4088" name="Line 8"/>
            <p:cNvSpPr>
              <a:spLocks noChangeShapeType="1"/>
            </p:cNvSpPr>
            <p:nvPr/>
          </p:nvSpPr>
          <p:spPr bwMode="auto">
            <a:xfrm>
              <a:off x="1887" y="1539"/>
              <a:ext cx="249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4089" name="Line 9"/>
            <p:cNvSpPr>
              <a:spLocks noChangeShapeType="1"/>
            </p:cNvSpPr>
            <p:nvPr/>
          </p:nvSpPr>
          <p:spPr bwMode="auto">
            <a:xfrm>
              <a:off x="2709" y="387"/>
              <a:ext cx="1680" cy="115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4090" name="Line 10"/>
            <p:cNvSpPr>
              <a:spLocks noChangeShapeType="1"/>
            </p:cNvSpPr>
            <p:nvPr/>
          </p:nvSpPr>
          <p:spPr bwMode="auto">
            <a:xfrm>
              <a:off x="1254" y="1539"/>
              <a:ext cx="3875" cy="0"/>
            </a:xfrm>
            <a:prstGeom prst="line">
              <a:avLst/>
            </a:prstGeom>
            <a:noFill/>
            <a:ln w="9525">
              <a:solidFill>
                <a:srgbClr val="000066"/>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4091" name="Line 11"/>
            <p:cNvSpPr>
              <a:spLocks noChangeShapeType="1"/>
            </p:cNvSpPr>
            <p:nvPr/>
          </p:nvSpPr>
          <p:spPr bwMode="auto">
            <a:xfrm>
              <a:off x="1287" y="390"/>
              <a:ext cx="1440" cy="0"/>
            </a:xfrm>
            <a:prstGeom prst="line">
              <a:avLst/>
            </a:prstGeom>
            <a:noFill/>
            <a:ln w="952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4092" name="Line 12"/>
            <p:cNvSpPr>
              <a:spLocks noChangeShapeType="1"/>
            </p:cNvSpPr>
            <p:nvPr/>
          </p:nvSpPr>
          <p:spPr bwMode="auto">
            <a:xfrm>
              <a:off x="1317" y="387"/>
              <a:ext cx="0" cy="1152"/>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4093" name="Text Box 13"/>
            <p:cNvSpPr txBox="1">
              <a:spLocks noChangeArrowheads="1"/>
            </p:cNvSpPr>
            <p:nvPr/>
          </p:nvSpPr>
          <p:spPr bwMode="auto">
            <a:xfrm rot="16200000">
              <a:off x="1081" y="788"/>
              <a:ext cx="24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h</a:t>
              </a:r>
            </a:p>
          </p:txBody>
        </p:sp>
        <p:sp>
          <p:nvSpPr>
            <p:cNvPr id="174094" name="Line 14"/>
            <p:cNvSpPr>
              <a:spLocks noChangeShapeType="1"/>
            </p:cNvSpPr>
            <p:nvPr/>
          </p:nvSpPr>
          <p:spPr bwMode="auto">
            <a:xfrm>
              <a:off x="1893" y="1539"/>
              <a:ext cx="0" cy="57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4095" name="Line 15"/>
            <p:cNvSpPr>
              <a:spLocks noChangeShapeType="1"/>
            </p:cNvSpPr>
            <p:nvPr/>
          </p:nvSpPr>
          <p:spPr bwMode="auto">
            <a:xfrm>
              <a:off x="4389" y="1539"/>
              <a:ext cx="0" cy="57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4096" name="Line 16"/>
            <p:cNvSpPr>
              <a:spLocks noChangeShapeType="1"/>
            </p:cNvSpPr>
            <p:nvPr/>
          </p:nvSpPr>
          <p:spPr bwMode="auto">
            <a:xfrm>
              <a:off x="1269" y="1539"/>
              <a:ext cx="3875" cy="0"/>
            </a:xfrm>
            <a:prstGeom prst="line">
              <a:avLst/>
            </a:prstGeom>
            <a:noFill/>
            <a:ln w="952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4097" name="Line 17"/>
            <p:cNvSpPr>
              <a:spLocks noChangeShapeType="1"/>
            </p:cNvSpPr>
            <p:nvPr/>
          </p:nvSpPr>
          <p:spPr bwMode="auto">
            <a:xfrm>
              <a:off x="1884" y="2073"/>
              <a:ext cx="2496"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4098" name="Text Box 18"/>
            <p:cNvSpPr txBox="1">
              <a:spLocks noChangeArrowheads="1"/>
            </p:cNvSpPr>
            <p:nvPr/>
          </p:nvSpPr>
          <p:spPr bwMode="auto">
            <a:xfrm>
              <a:off x="3083" y="1787"/>
              <a:ext cx="24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b</a:t>
              </a:r>
            </a:p>
          </p:txBody>
        </p:sp>
        <p:sp>
          <p:nvSpPr>
            <p:cNvPr id="174099" name="Line 19"/>
            <p:cNvSpPr>
              <a:spLocks noChangeShapeType="1"/>
            </p:cNvSpPr>
            <p:nvPr/>
          </p:nvSpPr>
          <p:spPr bwMode="auto">
            <a:xfrm>
              <a:off x="1572" y="1155"/>
              <a:ext cx="3564" cy="0"/>
            </a:xfrm>
            <a:prstGeom prst="line">
              <a:avLst/>
            </a:prstGeom>
            <a:noFill/>
            <a:ln w="9525">
              <a:solidFill>
                <a:srgbClr val="000066"/>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4100" name="Line 20"/>
            <p:cNvSpPr>
              <a:spLocks noChangeShapeType="1"/>
            </p:cNvSpPr>
            <p:nvPr/>
          </p:nvSpPr>
          <p:spPr bwMode="auto">
            <a:xfrm>
              <a:off x="1620" y="1155"/>
              <a:ext cx="0" cy="384"/>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4101" name="Text Box 21"/>
            <p:cNvSpPr txBox="1">
              <a:spLocks noChangeArrowheads="1"/>
            </p:cNvSpPr>
            <p:nvPr/>
          </p:nvSpPr>
          <p:spPr bwMode="auto">
            <a:xfrm rot="16200000">
              <a:off x="1303" y="1190"/>
              <a:ext cx="42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h/3</a:t>
              </a:r>
            </a:p>
          </p:txBody>
        </p:sp>
        <p:sp>
          <p:nvSpPr>
            <p:cNvPr id="174102" name="Text Box 22"/>
            <p:cNvSpPr txBox="1">
              <a:spLocks noChangeArrowheads="1"/>
            </p:cNvSpPr>
            <p:nvPr/>
          </p:nvSpPr>
          <p:spPr bwMode="auto">
            <a:xfrm>
              <a:off x="4958" y="1467"/>
              <a:ext cx="24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u</a:t>
              </a:r>
            </a:p>
          </p:txBody>
        </p:sp>
        <p:sp>
          <p:nvSpPr>
            <p:cNvPr id="174103" name="Text Box 23"/>
            <p:cNvSpPr txBox="1">
              <a:spLocks noChangeArrowheads="1"/>
            </p:cNvSpPr>
            <p:nvPr/>
          </p:nvSpPr>
          <p:spPr bwMode="auto">
            <a:xfrm>
              <a:off x="4959" y="1098"/>
              <a:ext cx="22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66"/>
                  </a:solidFill>
                </a:rPr>
                <a:t>x</a:t>
              </a:r>
            </a:p>
          </p:txBody>
        </p:sp>
        <p:sp>
          <p:nvSpPr>
            <p:cNvPr id="174104" name="Oval 24"/>
            <p:cNvSpPr>
              <a:spLocks noChangeArrowheads="1"/>
            </p:cNvSpPr>
            <p:nvPr/>
          </p:nvSpPr>
          <p:spPr bwMode="auto">
            <a:xfrm>
              <a:off x="2898" y="1128"/>
              <a:ext cx="48" cy="48"/>
            </a:xfrm>
            <a:prstGeom prst="ellipse">
              <a:avLst/>
            </a:prstGeom>
            <a:noFill/>
            <a:ln w="28575">
              <a:solidFill>
                <a:srgbClr val="000066"/>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4105" name="Text Box 25"/>
            <p:cNvSpPr txBox="1">
              <a:spLocks noChangeArrowheads="1"/>
            </p:cNvSpPr>
            <p:nvPr/>
          </p:nvSpPr>
          <p:spPr bwMode="auto">
            <a:xfrm>
              <a:off x="2786" y="1139"/>
              <a:ext cx="27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66"/>
                  </a:solidFill>
                </a:rPr>
                <a:t>C</a:t>
              </a:r>
            </a:p>
          </p:txBody>
        </p:sp>
      </p:grpSp>
      <p:sp>
        <p:nvSpPr>
          <p:cNvPr id="174106" name="Text Box 26"/>
          <p:cNvSpPr txBox="1">
            <a:spLocks noChangeArrowheads="1"/>
          </p:cNvSpPr>
          <p:nvPr/>
        </p:nvSpPr>
        <p:spPr bwMode="auto">
          <a:xfrm>
            <a:off x="927100" y="3509963"/>
            <a:ext cx="36909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66"/>
                </a:solidFill>
              </a:rPr>
              <a:t>C- trọng tâm của tam giác</a:t>
            </a:r>
          </a:p>
        </p:txBody>
      </p:sp>
      <p:sp>
        <p:nvSpPr>
          <p:cNvPr id="174107" name="Text Box 27"/>
          <p:cNvSpPr txBox="1">
            <a:spLocks noChangeArrowheads="1"/>
          </p:cNvSpPr>
          <p:nvPr/>
        </p:nvSpPr>
        <p:spPr bwMode="auto">
          <a:xfrm>
            <a:off x="593725" y="115888"/>
            <a:ext cx="16398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Thí dụ 4.1.</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grpId="0" nodeType="clickEffect">
                                  <p:stCondLst>
                                    <p:cond delay="0"/>
                                  </p:stCondLst>
                                  <p:childTnLst>
                                    <p:set>
                                      <p:cBhvr>
                                        <p:cTn id="6" dur="1" fill="hold">
                                          <p:stCondLst>
                                            <p:cond delay="0"/>
                                          </p:stCondLst>
                                        </p:cTn>
                                        <p:tgtEl>
                                          <p:spTgt spid="174107"/>
                                        </p:tgtEl>
                                        <p:attrNameLst>
                                          <p:attrName>style.visibility</p:attrName>
                                        </p:attrNameLst>
                                      </p:cBhvr>
                                      <p:to>
                                        <p:strVal val="visible"/>
                                      </p:to>
                                    </p:set>
                                    <p:animEffect transition="in" filter="wheel(4)">
                                      <p:cBhvr>
                                        <p:cTn id="7" dur="2000"/>
                                        <p:tgtEl>
                                          <p:spTgt spid="17410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4" presetClass="entr" presetSubtype="0" fill="hold" nodeType="clickEffect">
                                  <p:stCondLst>
                                    <p:cond delay="0"/>
                                  </p:stCondLst>
                                  <p:childTnLst>
                                    <p:set>
                                      <p:cBhvr>
                                        <p:cTn id="11" dur="1" fill="hold">
                                          <p:stCondLst>
                                            <p:cond delay="0"/>
                                          </p:stCondLst>
                                        </p:cTn>
                                        <p:tgtEl>
                                          <p:spTgt spid="174086"/>
                                        </p:tgtEl>
                                        <p:attrNameLst>
                                          <p:attrName>style.visibility</p:attrName>
                                        </p:attrNameLst>
                                      </p:cBhvr>
                                      <p:to>
                                        <p:strVal val="visible"/>
                                      </p:to>
                                    </p:set>
                                    <p:anim to="" calcmode="lin" valueType="num">
                                      <p:cBhvr>
                                        <p:cTn id="12" dur="1" fill="hold"/>
                                        <p:tgtEl>
                                          <p:spTgt spid="174086"/>
                                        </p:tgtEl>
                                        <p:attrNameLst>
                                          <p:attrName/>
                                        </p:attrNameLst>
                                      </p:cBhvr>
                                    </p:anim>
                                  </p:childTnLst>
                                </p:cTn>
                              </p:par>
                            </p:childTnLst>
                          </p:cTn>
                        </p:par>
                      </p:childTnLst>
                    </p:cTn>
                  </p:par>
                  <p:par>
                    <p:cTn id="13" fill="hold" nodeType="clickPar">
                      <p:stCondLst>
                        <p:cond delay="indefinite"/>
                      </p:stCondLst>
                      <p:childTnLst>
                        <p:par>
                          <p:cTn id="14" fill="hold" nodeType="withGroup">
                            <p:stCondLst>
                              <p:cond delay="0"/>
                            </p:stCondLst>
                            <p:childTnLst>
                              <p:par>
                                <p:cTn id="15" presetID="55" presetClass="entr" presetSubtype="0" fill="hold" grpId="0" nodeType="clickEffect">
                                  <p:stCondLst>
                                    <p:cond delay="0"/>
                                  </p:stCondLst>
                                  <p:childTnLst>
                                    <p:set>
                                      <p:cBhvr>
                                        <p:cTn id="16" dur="1" fill="hold">
                                          <p:stCondLst>
                                            <p:cond delay="0"/>
                                          </p:stCondLst>
                                        </p:cTn>
                                        <p:tgtEl>
                                          <p:spTgt spid="174106"/>
                                        </p:tgtEl>
                                        <p:attrNameLst>
                                          <p:attrName>style.visibility</p:attrName>
                                        </p:attrNameLst>
                                      </p:cBhvr>
                                      <p:to>
                                        <p:strVal val="visible"/>
                                      </p:to>
                                    </p:set>
                                    <p:anim calcmode="lin" valueType="num">
                                      <p:cBhvr>
                                        <p:cTn id="17" dur="2000" fill="hold"/>
                                        <p:tgtEl>
                                          <p:spTgt spid="174106"/>
                                        </p:tgtEl>
                                        <p:attrNameLst>
                                          <p:attrName>ppt_w</p:attrName>
                                        </p:attrNameLst>
                                      </p:cBhvr>
                                      <p:tavLst>
                                        <p:tav tm="0">
                                          <p:val>
                                            <p:strVal val="#ppt_w*0.70"/>
                                          </p:val>
                                        </p:tav>
                                        <p:tav tm="100000">
                                          <p:val>
                                            <p:strVal val="#ppt_w"/>
                                          </p:val>
                                        </p:tav>
                                      </p:tavLst>
                                    </p:anim>
                                    <p:anim calcmode="lin" valueType="num">
                                      <p:cBhvr>
                                        <p:cTn id="18" dur="2000" fill="hold"/>
                                        <p:tgtEl>
                                          <p:spTgt spid="174106"/>
                                        </p:tgtEl>
                                        <p:attrNameLst>
                                          <p:attrName>ppt_h</p:attrName>
                                        </p:attrNameLst>
                                      </p:cBhvr>
                                      <p:tavLst>
                                        <p:tav tm="0">
                                          <p:val>
                                            <p:strVal val="#ppt_h"/>
                                          </p:val>
                                        </p:tav>
                                        <p:tav tm="100000">
                                          <p:val>
                                            <p:strVal val="#ppt_h"/>
                                          </p:val>
                                        </p:tav>
                                      </p:tavLst>
                                    </p:anim>
                                    <p:animEffect transition="in" filter="fade">
                                      <p:cBhvr>
                                        <p:cTn id="19" dur="2000"/>
                                        <p:tgtEl>
                                          <p:spTgt spid="174106"/>
                                        </p:tgtEl>
                                      </p:cBhvr>
                                    </p:animEffect>
                                  </p:childTnLst>
                                </p:cTn>
                              </p:par>
                            </p:childTnLst>
                          </p:cTn>
                        </p:par>
                      </p:childTnLst>
                    </p:cTn>
                  </p:par>
                  <p:par>
                    <p:cTn id="20" fill="hold" nodeType="clickPar">
                      <p:stCondLst>
                        <p:cond delay="indefinite"/>
                      </p:stCondLst>
                      <p:childTnLst>
                        <p:par>
                          <p:cTn id="21" fill="hold" nodeType="withGroup">
                            <p:stCondLst>
                              <p:cond delay="0"/>
                            </p:stCondLst>
                            <p:childTnLst>
                              <p:par>
                                <p:cTn id="22" presetID="24" presetClass="entr" presetSubtype="0" fill="hold" nodeType="clickEffect">
                                  <p:stCondLst>
                                    <p:cond delay="0"/>
                                  </p:stCondLst>
                                  <p:childTnLst>
                                    <p:set>
                                      <p:cBhvr>
                                        <p:cTn id="23" dur="1" fill="hold">
                                          <p:stCondLst>
                                            <p:cond delay="0"/>
                                          </p:stCondLst>
                                        </p:cTn>
                                        <p:tgtEl>
                                          <p:spTgt spid="174083"/>
                                        </p:tgtEl>
                                        <p:attrNameLst>
                                          <p:attrName>style.visibility</p:attrName>
                                        </p:attrNameLst>
                                      </p:cBhvr>
                                      <p:to>
                                        <p:strVal val="visible"/>
                                      </p:to>
                                    </p:set>
                                    <p:anim to="" calcmode="lin" valueType="num">
                                      <p:cBhvr>
                                        <p:cTn id="24" dur="1" fill="hold"/>
                                        <p:tgtEl>
                                          <p:spTgt spid="174083"/>
                                        </p:tgtEl>
                                        <p:attrNameLst>
                                          <p:attrName/>
                                        </p:attrNameLst>
                                      </p:cBhvr>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55" presetClass="entr" presetSubtype="0" fill="hold" nodeType="clickEffect">
                                  <p:stCondLst>
                                    <p:cond delay="0"/>
                                  </p:stCondLst>
                                  <p:childTnLst>
                                    <p:set>
                                      <p:cBhvr>
                                        <p:cTn id="28" dur="1" fill="hold">
                                          <p:stCondLst>
                                            <p:cond delay="0"/>
                                          </p:stCondLst>
                                        </p:cTn>
                                        <p:tgtEl>
                                          <p:spTgt spid="174085"/>
                                        </p:tgtEl>
                                        <p:attrNameLst>
                                          <p:attrName>style.visibility</p:attrName>
                                        </p:attrNameLst>
                                      </p:cBhvr>
                                      <p:to>
                                        <p:strVal val="visible"/>
                                      </p:to>
                                    </p:set>
                                    <p:anim calcmode="lin" valueType="num">
                                      <p:cBhvr>
                                        <p:cTn id="29" dur="1000" fill="hold"/>
                                        <p:tgtEl>
                                          <p:spTgt spid="174085"/>
                                        </p:tgtEl>
                                        <p:attrNameLst>
                                          <p:attrName>ppt_w</p:attrName>
                                        </p:attrNameLst>
                                      </p:cBhvr>
                                      <p:tavLst>
                                        <p:tav tm="0">
                                          <p:val>
                                            <p:strVal val="#ppt_w*0.70"/>
                                          </p:val>
                                        </p:tav>
                                        <p:tav tm="100000">
                                          <p:val>
                                            <p:strVal val="#ppt_w"/>
                                          </p:val>
                                        </p:tav>
                                      </p:tavLst>
                                    </p:anim>
                                    <p:anim calcmode="lin" valueType="num">
                                      <p:cBhvr>
                                        <p:cTn id="30" dur="1000" fill="hold"/>
                                        <p:tgtEl>
                                          <p:spTgt spid="174085"/>
                                        </p:tgtEl>
                                        <p:attrNameLst>
                                          <p:attrName>ppt_h</p:attrName>
                                        </p:attrNameLst>
                                      </p:cBhvr>
                                      <p:tavLst>
                                        <p:tav tm="0">
                                          <p:val>
                                            <p:strVal val="#ppt_h"/>
                                          </p:val>
                                        </p:tav>
                                        <p:tav tm="100000">
                                          <p:val>
                                            <p:strVal val="#ppt_h"/>
                                          </p:val>
                                        </p:tav>
                                      </p:tavLst>
                                    </p:anim>
                                    <p:animEffect transition="in" filter="fade">
                                      <p:cBhvr>
                                        <p:cTn id="31" dur="1000"/>
                                        <p:tgtEl>
                                          <p:spTgt spid="1740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106" grpId="0"/>
      <p:bldP spid="174107" grpId="0"/>
    </p:bldLst>
  </p:timing>
</p:sld>
</file>

<file path=ppt/slides/slide12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75106" name="Rectangle 2"/>
          <p:cNvSpPr>
            <a:spLocks noGrp="1" noChangeArrowheads="1"/>
          </p:cNvSpPr>
          <p:nvPr>
            <p:ph type="body" sz="half" idx="1"/>
          </p:nvPr>
        </p:nvSpPr>
        <p:spPr>
          <a:xfrm>
            <a:off x="457200" y="304800"/>
            <a:ext cx="7467600" cy="914400"/>
          </a:xfrm>
        </p:spPr>
        <p:txBody>
          <a:bodyPr/>
          <a:lstStyle/>
          <a:p>
            <a:r>
              <a:rPr lang="en-US" sz="2400" b="1">
                <a:solidFill>
                  <a:srgbClr val="006600"/>
                </a:solidFill>
              </a:rPr>
              <a:t>4.5.2. Công thức xoay trục.</a:t>
            </a:r>
          </a:p>
        </p:txBody>
      </p:sp>
      <p:graphicFrame>
        <p:nvGraphicFramePr>
          <p:cNvPr id="175107" name="Object 3"/>
          <p:cNvGraphicFramePr>
            <a:graphicFrameLocks noChangeAspect="1"/>
          </p:cNvGraphicFramePr>
          <p:nvPr/>
        </p:nvGraphicFramePr>
        <p:xfrm>
          <a:off x="323850" y="1143000"/>
          <a:ext cx="4781550" cy="552450"/>
        </p:xfrm>
        <a:graphic>
          <a:graphicData uri="http://schemas.openxmlformats.org/presentationml/2006/ole">
            <mc:AlternateContent xmlns:mc="http://schemas.openxmlformats.org/markup-compatibility/2006">
              <mc:Choice xmlns:v="urn:schemas-microsoft-com:vml" Requires="v">
                <p:oleObj spid="_x0000_s175186" name="Document" r:id="rId3" imgW="3317400" imgH="310680" progId="Word.Document.8">
                  <p:embed/>
                </p:oleObj>
              </mc:Choice>
              <mc:Fallback>
                <p:oleObj name="Document" r:id="rId3" imgW="3317400" imgH="310680" progId="Word.Document.8">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3850" y="1143000"/>
                        <a:ext cx="4781550" cy="552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75108" name="Text Box 4"/>
          <p:cNvSpPr txBox="1">
            <a:spLocks noChangeArrowheads="1"/>
          </p:cNvSpPr>
          <p:nvPr/>
        </p:nvSpPr>
        <p:spPr bwMode="auto">
          <a:xfrm>
            <a:off x="4203700" y="1130300"/>
            <a:ext cx="1065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(4. 14)</a:t>
            </a:r>
          </a:p>
        </p:txBody>
      </p:sp>
      <p:graphicFrame>
        <p:nvGraphicFramePr>
          <p:cNvPr id="175109" name="Object 5"/>
          <p:cNvGraphicFramePr>
            <a:graphicFrameLocks noChangeAspect="1"/>
          </p:cNvGraphicFramePr>
          <p:nvPr/>
        </p:nvGraphicFramePr>
        <p:xfrm>
          <a:off x="304800" y="1879600"/>
          <a:ext cx="4953000" cy="588963"/>
        </p:xfrm>
        <a:graphic>
          <a:graphicData uri="http://schemas.openxmlformats.org/presentationml/2006/ole">
            <mc:AlternateContent xmlns:mc="http://schemas.openxmlformats.org/markup-compatibility/2006">
              <mc:Choice xmlns:v="urn:schemas-microsoft-com:vml" Requires="v">
                <p:oleObj spid="_x0000_s175187" name="Document" r:id="rId5" imgW="3324240" imgH="304920" progId="Word.Document.8">
                  <p:embed/>
                </p:oleObj>
              </mc:Choice>
              <mc:Fallback>
                <p:oleObj name="Document" r:id="rId5" imgW="3324240" imgH="304920" progId="Word.Document.8">
                  <p:embed/>
                  <p:pic>
                    <p:nvPicPr>
                      <p:cNvPr id="0"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04800" y="1879600"/>
                        <a:ext cx="4953000" cy="588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75110" name="Text Box 6"/>
          <p:cNvSpPr txBox="1">
            <a:spLocks noChangeArrowheads="1"/>
          </p:cNvSpPr>
          <p:nvPr/>
        </p:nvSpPr>
        <p:spPr bwMode="auto">
          <a:xfrm>
            <a:off x="4343400" y="1905000"/>
            <a:ext cx="1065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(4. 15)</a:t>
            </a:r>
          </a:p>
        </p:txBody>
      </p:sp>
      <p:grpSp>
        <p:nvGrpSpPr>
          <p:cNvPr id="175111" name="Group 7"/>
          <p:cNvGrpSpPr>
            <a:grpSpLocks/>
          </p:cNvGrpSpPr>
          <p:nvPr/>
        </p:nvGrpSpPr>
        <p:grpSpPr bwMode="auto">
          <a:xfrm>
            <a:off x="4859338" y="684213"/>
            <a:ext cx="4122737" cy="1774825"/>
            <a:chOff x="2941" y="-528"/>
            <a:chExt cx="2597" cy="1118"/>
          </a:xfrm>
        </p:grpSpPr>
        <p:sp>
          <p:nvSpPr>
            <p:cNvPr id="175112" name="Line 8"/>
            <p:cNvSpPr>
              <a:spLocks noChangeShapeType="1"/>
            </p:cNvSpPr>
            <p:nvPr/>
          </p:nvSpPr>
          <p:spPr bwMode="auto">
            <a:xfrm flipH="1">
              <a:off x="3510" y="-112"/>
              <a:ext cx="985" cy="415"/>
            </a:xfrm>
            <a:prstGeom prst="line">
              <a:avLst/>
            </a:prstGeom>
            <a:noFill/>
            <a:ln w="9525">
              <a:solidFill>
                <a:srgbClr val="000099"/>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175113" name="Text Box 9"/>
            <p:cNvSpPr txBox="1">
              <a:spLocks noChangeArrowheads="1"/>
            </p:cNvSpPr>
            <p:nvPr/>
          </p:nvSpPr>
          <p:spPr bwMode="auto">
            <a:xfrm>
              <a:off x="3315" y="222"/>
              <a:ext cx="369" cy="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00CC"/>
                  </a:solidFill>
                </a:rPr>
                <a:t>v</a:t>
              </a:r>
            </a:p>
          </p:txBody>
        </p:sp>
        <p:sp>
          <p:nvSpPr>
            <p:cNvPr id="175114" name="Line 10"/>
            <p:cNvSpPr>
              <a:spLocks noChangeShapeType="1"/>
            </p:cNvSpPr>
            <p:nvPr/>
          </p:nvSpPr>
          <p:spPr bwMode="auto">
            <a:xfrm>
              <a:off x="4491" y="-112"/>
              <a:ext cx="124" cy="236"/>
            </a:xfrm>
            <a:prstGeom prst="line">
              <a:avLst/>
            </a:prstGeom>
            <a:noFill/>
            <a:ln w="9525">
              <a:solidFill>
                <a:srgbClr val="000099"/>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175115" name="Text Box 11"/>
            <p:cNvSpPr txBox="1">
              <a:spLocks noChangeArrowheads="1"/>
            </p:cNvSpPr>
            <p:nvPr/>
          </p:nvSpPr>
          <p:spPr bwMode="auto">
            <a:xfrm>
              <a:off x="4545" y="25"/>
              <a:ext cx="369" cy="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0066"/>
                  </a:solidFill>
                </a:rPr>
                <a:t>u</a:t>
              </a:r>
            </a:p>
          </p:txBody>
        </p:sp>
        <p:grpSp>
          <p:nvGrpSpPr>
            <p:cNvPr id="175116" name="Group 12"/>
            <p:cNvGrpSpPr>
              <a:grpSpLocks/>
            </p:cNvGrpSpPr>
            <p:nvPr/>
          </p:nvGrpSpPr>
          <p:grpSpPr bwMode="auto">
            <a:xfrm>
              <a:off x="2941" y="-528"/>
              <a:ext cx="2597" cy="1118"/>
              <a:chOff x="-2640" y="751"/>
              <a:chExt cx="2597" cy="1118"/>
            </a:xfrm>
          </p:grpSpPr>
          <p:sp>
            <p:nvSpPr>
              <p:cNvPr id="175117" name="Text Box 13"/>
              <p:cNvSpPr txBox="1">
                <a:spLocks noChangeArrowheads="1"/>
              </p:cNvSpPr>
              <p:nvPr/>
            </p:nvSpPr>
            <p:spPr bwMode="auto">
              <a:xfrm>
                <a:off x="-412" y="1068"/>
                <a:ext cx="369" cy="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00CC"/>
                    </a:solidFill>
                  </a:rPr>
                  <a:t>u</a:t>
                </a:r>
              </a:p>
            </p:txBody>
          </p:sp>
          <p:sp>
            <p:nvSpPr>
              <p:cNvPr id="175118" name="Line 14"/>
              <p:cNvSpPr>
                <a:spLocks noChangeShapeType="1"/>
              </p:cNvSpPr>
              <p:nvPr/>
            </p:nvSpPr>
            <p:spPr bwMode="auto">
              <a:xfrm flipV="1">
                <a:off x="-1947" y="1126"/>
                <a:ext cx="1599" cy="706"/>
              </a:xfrm>
              <a:prstGeom prst="line">
                <a:avLst/>
              </a:prstGeom>
              <a:noFill/>
              <a:ln w="9525">
                <a:solidFill>
                  <a:srgbClr val="000099"/>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5119" name="Line 15"/>
              <p:cNvSpPr>
                <a:spLocks noChangeShapeType="1"/>
              </p:cNvSpPr>
              <p:nvPr/>
            </p:nvSpPr>
            <p:spPr bwMode="auto">
              <a:xfrm flipH="1" flipV="1">
                <a:off x="-2436" y="892"/>
                <a:ext cx="492" cy="941"/>
              </a:xfrm>
              <a:prstGeom prst="line">
                <a:avLst/>
              </a:prstGeom>
              <a:noFill/>
              <a:ln w="9525">
                <a:solidFill>
                  <a:srgbClr val="0000CC"/>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5120" name="Arc 16"/>
              <p:cNvSpPr>
                <a:spLocks/>
              </p:cNvSpPr>
              <p:nvPr/>
            </p:nvSpPr>
            <p:spPr bwMode="auto">
              <a:xfrm>
                <a:off x="-1888" y="1709"/>
                <a:ext cx="268" cy="126"/>
              </a:xfrm>
              <a:custGeom>
                <a:avLst/>
                <a:gdLst>
                  <a:gd name="G0" fmla="+- 0 0 0"/>
                  <a:gd name="G1" fmla="+- 10552 0 0"/>
                  <a:gd name="G2" fmla="+- 21600 0 0"/>
                  <a:gd name="T0" fmla="*/ 18847 w 21600"/>
                  <a:gd name="T1" fmla="*/ 0 h 10552"/>
                  <a:gd name="T2" fmla="*/ 21600 w 21600"/>
                  <a:gd name="T3" fmla="*/ 10552 h 10552"/>
                  <a:gd name="T4" fmla="*/ 0 w 21600"/>
                  <a:gd name="T5" fmla="*/ 10552 h 10552"/>
                </a:gdLst>
                <a:ahLst/>
                <a:cxnLst>
                  <a:cxn ang="0">
                    <a:pos x="T0" y="T1"/>
                  </a:cxn>
                  <a:cxn ang="0">
                    <a:pos x="T2" y="T3"/>
                  </a:cxn>
                  <a:cxn ang="0">
                    <a:pos x="T4" y="T5"/>
                  </a:cxn>
                </a:cxnLst>
                <a:rect l="0" t="0" r="r" b="b"/>
                <a:pathLst>
                  <a:path w="21600" h="10552" fill="none" extrusionOk="0">
                    <a:moveTo>
                      <a:pt x="18847" y="-1"/>
                    </a:moveTo>
                    <a:cubicBezTo>
                      <a:pt x="20652" y="3223"/>
                      <a:pt x="21600" y="6857"/>
                      <a:pt x="21600" y="10552"/>
                    </a:cubicBezTo>
                  </a:path>
                  <a:path w="21600" h="10552" stroke="0" extrusionOk="0">
                    <a:moveTo>
                      <a:pt x="18847" y="-1"/>
                    </a:moveTo>
                    <a:cubicBezTo>
                      <a:pt x="20652" y="3223"/>
                      <a:pt x="21600" y="6857"/>
                      <a:pt x="21600" y="10552"/>
                    </a:cubicBezTo>
                    <a:lnTo>
                      <a:pt x="0" y="10552"/>
                    </a:lnTo>
                    <a:close/>
                  </a:path>
                </a:pathLst>
              </a:custGeom>
              <a:noFill/>
              <a:ln w="9525">
                <a:solidFill>
                  <a:srgbClr val="00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121" name="Text Box 17"/>
              <p:cNvSpPr txBox="1">
                <a:spLocks noChangeArrowheads="1"/>
              </p:cNvSpPr>
              <p:nvPr/>
            </p:nvSpPr>
            <p:spPr bwMode="auto">
              <a:xfrm>
                <a:off x="-2640" y="751"/>
                <a:ext cx="369"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00CC"/>
                    </a:solidFill>
                  </a:rPr>
                  <a:t>v</a:t>
                </a:r>
              </a:p>
            </p:txBody>
          </p:sp>
          <p:sp>
            <p:nvSpPr>
              <p:cNvPr id="175122" name="Text Box 18"/>
              <p:cNvSpPr txBox="1">
                <a:spLocks noChangeArrowheads="1"/>
              </p:cNvSpPr>
              <p:nvPr/>
            </p:nvSpPr>
            <p:spPr bwMode="auto">
              <a:xfrm>
                <a:off x="-1505" y="1543"/>
                <a:ext cx="246" cy="3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solidFill>
                      <a:srgbClr val="0000CC"/>
                    </a:solidFill>
                  </a:rPr>
                  <a:t>α</a:t>
                </a:r>
              </a:p>
            </p:txBody>
          </p:sp>
        </p:grpSp>
      </p:grpSp>
      <p:grpSp>
        <p:nvGrpSpPr>
          <p:cNvPr id="175123" name="Group 19"/>
          <p:cNvGrpSpPr>
            <a:grpSpLocks/>
          </p:cNvGrpSpPr>
          <p:nvPr/>
        </p:nvGrpSpPr>
        <p:grpSpPr bwMode="auto">
          <a:xfrm>
            <a:off x="5594350" y="254000"/>
            <a:ext cx="3506788" cy="2600325"/>
            <a:chOff x="3404" y="480"/>
            <a:chExt cx="2209" cy="1638"/>
          </a:xfrm>
        </p:grpSpPr>
        <p:sp>
          <p:nvSpPr>
            <p:cNvPr id="175124" name="Line 20"/>
            <p:cNvSpPr>
              <a:spLocks noChangeShapeType="1"/>
            </p:cNvSpPr>
            <p:nvPr/>
          </p:nvSpPr>
          <p:spPr bwMode="auto">
            <a:xfrm>
              <a:off x="3634" y="1833"/>
              <a:ext cx="1846"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5125" name="Line 21"/>
            <p:cNvSpPr>
              <a:spLocks noChangeShapeType="1"/>
            </p:cNvSpPr>
            <p:nvPr/>
          </p:nvSpPr>
          <p:spPr bwMode="auto">
            <a:xfrm flipV="1">
              <a:off x="3634" y="656"/>
              <a:ext cx="0" cy="1177"/>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5126" name="Freeform 22"/>
            <p:cNvSpPr>
              <a:spLocks/>
            </p:cNvSpPr>
            <p:nvPr/>
          </p:nvSpPr>
          <p:spPr bwMode="auto">
            <a:xfrm>
              <a:off x="3814" y="675"/>
              <a:ext cx="1129" cy="737"/>
            </a:xfrm>
            <a:custGeom>
              <a:avLst/>
              <a:gdLst>
                <a:gd name="T0" fmla="*/ 1428 w 1653"/>
                <a:gd name="T1" fmla="*/ 60 h 1125"/>
                <a:gd name="T2" fmla="*/ 1338 w 1653"/>
                <a:gd name="T3" fmla="*/ 15 h 1125"/>
                <a:gd name="T4" fmla="*/ 1233 w 1653"/>
                <a:gd name="T5" fmla="*/ 0 h 1125"/>
                <a:gd name="T6" fmla="*/ 678 w 1653"/>
                <a:gd name="T7" fmla="*/ 30 h 1125"/>
                <a:gd name="T8" fmla="*/ 573 w 1653"/>
                <a:gd name="T9" fmla="*/ 60 h 1125"/>
                <a:gd name="T10" fmla="*/ 453 w 1653"/>
                <a:gd name="T11" fmla="*/ 90 h 1125"/>
                <a:gd name="T12" fmla="*/ 303 w 1653"/>
                <a:gd name="T13" fmla="*/ 180 h 1125"/>
                <a:gd name="T14" fmla="*/ 228 w 1653"/>
                <a:gd name="T15" fmla="*/ 270 h 1125"/>
                <a:gd name="T16" fmla="*/ 108 w 1653"/>
                <a:gd name="T17" fmla="*/ 450 h 1125"/>
                <a:gd name="T18" fmla="*/ 33 w 1653"/>
                <a:gd name="T19" fmla="*/ 615 h 1125"/>
                <a:gd name="T20" fmla="*/ 3 w 1653"/>
                <a:gd name="T21" fmla="*/ 705 h 1125"/>
                <a:gd name="T22" fmla="*/ 18 w 1653"/>
                <a:gd name="T23" fmla="*/ 960 h 1125"/>
                <a:gd name="T24" fmla="*/ 63 w 1653"/>
                <a:gd name="T25" fmla="*/ 990 h 1125"/>
                <a:gd name="T26" fmla="*/ 108 w 1653"/>
                <a:gd name="T27" fmla="*/ 1035 h 1125"/>
                <a:gd name="T28" fmla="*/ 153 w 1653"/>
                <a:gd name="T29" fmla="*/ 1050 h 1125"/>
                <a:gd name="T30" fmla="*/ 348 w 1653"/>
                <a:gd name="T31" fmla="*/ 1125 h 1125"/>
                <a:gd name="T32" fmla="*/ 708 w 1653"/>
                <a:gd name="T33" fmla="*/ 1110 h 1125"/>
                <a:gd name="T34" fmla="*/ 753 w 1653"/>
                <a:gd name="T35" fmla="*/ 1095 h 1125"/>
                <a:gd name="T36" fmla="*/ 1068 w 1653"/>
                <a:gd name="T37" fmla="*/ 990 h 1125"/>
                <a:gd name="T38" fmla="*/ 1368 w 1653"/>
                <a:gd name="T39" fmla="*/ 840 h 1125"/>
                <a:gd name="T40" fmla="*/ 1458 w 1653"/>
                <a:gd name="T41" fmla="*/ 750 h 1125"/>
                <a:gd name="T42" fmla="*/ 1473 w 1653"/>
                <a:gd name="T43" fmla="*/ 705 h 1125"/>
                <a:gd name="T44" fmla="*/ 1578 w 1653"/>
                <a:gd name="T45" fmla="*/ 525 h 1125"/>
                <a:gd name="T46" fmla="*/ 1638 w 1653"/>
                <a:gd name="T47" fmla="*/ 390 h 1125"/>
                <a:gd name="T48" fmla="*/ 1653 w 1653"/>
                <a:gd name="T49" fmla="*/ 345 h 1125"/>
                <a:gd name="T50" fmla="*/ 1638 w 1653"/>
                <a:gd name="T51" fmla="*/ 195 h 1125"/>
                <a:gd name="T52" fmla="*/ 1623 w 1653"/>
                <a:gd name="T53" fmla="*/ 150 h 1125"/>
                <a:gd name="T54" fmla="*/ 1533 w 1653"/>
                <a:gd name="T55" fmla="*/ 90 h 1125"/>
                <a:gd name="T56" fmla="*/ 1428 w 1653"/>
                <a:gd name="T57" fmla="*/ 60 h 1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53" h="1125">
                  <a:moveTo>
                    <a:pt x="1428" y="60"/>
                  </a:moveTo>
                  <a:cubicBezTo>
                    <a:pt x="1396" y="49"/>
                    <a:pt x="1370" y="25"/>
                    <a:pt x="1338" y="15"/>
                  </a:cubicBezTo>
                  <a:cubicBezTo>
                    <a:pt x="1304" y="5"/>
                    <a:pt x="1268" y="5"/>
                    <a:pt x="1233" y="0"/>
                  </a:cubicBezTo>
                  <a:cubicBezTo>
                    <a:pt x="1057" y="6"/>
                    <a:pt x="859" y="0"/>
                    <a:pt x="678" y="30"/>
                  </a:cubicBezTo>
                  <a:cubicBezTo>
                    <a:pt x="614" y="41"/>
                    <a:pt x="629" y="45"/>
                    <a:pt x="573" y="60"/>
                  </a:cubicBezTo>
                  <a:cubicBezTo>
                    <a:pt x="533" y="71"/>
                    <a:pt x="453" y="90"/>
                    <a:pt x="453" y="90"/>
                  </a:cubicBezTo>
                  <a:cubicBezTo>
                    <a:pt x="404" y="122"/>
                    <a:pt x="350" y="146"/>
                    <a:pt x="303" y="180"/>
                  </a:cubicBezTo>
                  <a:cubicBezTo>
                    <a:pt x="249" y="219"/>
                    <a:pt x="267" y="224"/>
                    <a:pt x="228" y="270"/>
                  </a:cubicBezTo>
                  <a:cubicBezTo>
                    <a:pt x="178" y="329"/>
                    <a:pt x="138" y="380"/>
                    <a:pt x="108" y="450"/>
                  </a:cubicBezTo>
                  <a:cubicBezTo>
                    <a:pt x="84" y="505"/>
                    <a:pt x="55" y="559"/>
                    <a:pt x="33" y="615"/>
                  </a:cubicBezTo>
                  <a:cubicBezTo>
                    <a:pt x="21" y="644"/>
                    <a:pt x="3" y="705"/>
                    <a:pt x="3" y="705"/>
                  </a:cubicBezTo>
                  <a:cubicBezTo>
                    <a:pt x="8" y="790"/>
                    <a:pt x="0" y="877"/>
                    <a:pt x="18" y="960"/>
                  </a:cubicBezTo>
                  <a:cubicBezTo>
                    <a:pt x="22" y="978"/>
                    <a:pt x="49" y="978"/>
                    <a:pt x="63" y="990"/>
                  </a:cubicBezTo>
                  <a:cubicBezTo>
                    <a:pt x="79" y="1004"/>
                    <a:pt x="90" y="1023"/>
                    <a:pt x="108" y="1035"/>
                  </a:cubicBezTo>
                  <a:cubicBezTo>
                    <a:pt x="121" y="1044"/>
                    <a:pt x="139" y="1043"/>
                    <a:pt x="153" y="1050"/>
                  </a:cubicBezTo>
                  <a:cubicBezTo>
                    <a:pt x="218" y="1082"/>
                    <a:pt x="277" y="1107"/>
                    <a:pt x="348" y="1125"/>
                  </a:cubicBezTo>
                  <a:cubicBezTo>
                    <a:pt x="468" y="1120"/>
                    <a:pt x="588" y="1119"/>
                    <a:pt x="708" y="1110"/>
                  </a:cubicBezTo>
                  <a:cubicBezTo>
                    <a:pt x="724" y="1109"/>
                    <a:pt x="738" y="1099"/>
                    <a:pt x="753" y="1095"/>
                  </a:cubicBezTo>
                  <a:cubicBezTo>
                    <a:pt x="863" y="1065"/>
                    <a:pt x="965" y="1033"/>
                    <a:pt x="1068" y="990"/>
                  </a:cubicBezTo>
                  <a:cubicBezTo>
                    <a:pt x="1172" y="947"/>
                    <a:pt x="1262" y="875"/>
                    <a:pt x="1368" y="840"/>
                  </a:cubicBezTo>
                  <a:cubicBezTo>
                    <a:pt x="1398" y="810"/>
                    <a:pt x="1428" y="780"/>
                    <a:pt x="1458" y="750"/>
                  </a:cubicBezTo>
                  <a:cubicBezTo>
                    <a:pt x="1469" y="739"/>
                    <a:pt x="1466" y="719"/>
                    <a:pt x="1473" y="705"/>
                  </a:cubicBezTo>
                  <a:cubicBezTo>
                    <a:pt x="1504" y="642"/>
                    <a:pt x="1538" y="584"/>
                    <a:pt x="1578" y="525"/>
                  </a:cubicBezTo>
                  <a:cubicBezTo>
                    <a:pt x="1626" y="454"/>
                    <a:pt x="1602" y="497"/>
                    <a:pt x="1638" y="390"/>
                  </a:cubicBezTo>
                  <a:cubicBezTo>
                    <a:pt x="1643" y="375"/>
                    <a:pt x="1653" y="345"/>
                    <a:pt x="1653" y="345"/>
                  </a:cubicBezTo>
                  <a:cubicBezTo>
                    <a:pt x="1648" y="295"/>
                    <a:pt x="1646" y="245"/>
                    <a:pt x="1638" y="195"/>
                  </a:cubicBezTo>
                  <a:cubicBezTo>
                    <a:pt x="1636" y="179"/>
                    <a:pt x="1634" y="161"/>
                    <a:pt x="1623" y="150"/>
                  </a:cubicBezTo>
                  <a:cubicBezTo>
                    <a:pt x="1598" y="125"/>
                    <a:pt x="1563" y="110"/>
                    <a:pt x="1533" y="90"/>
                  </a:cubicBezTo>
                  <a:cubicBezTo>
                    <a:pt x="1504" y="70"/>
                    <a:pt x="1460" y="28"/>
                    <a:pt x="1428" y="60"/>
                  </a:cubicBezTo>
                  <a:close/>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127" name="Rectangle 23"/>
            <p:cNvSpPr>
              <a:spLocks noChangeArrowheads="1"/>
            </p:cNvSpPr>
            <p:nvPr/>
          </p:nvSpPr>
          <p:spPr bwMode="auto">
            <a:xfrm>
              <a:off x="4496" y="1137"/>
              <a:ext cx="54" cy="52"/>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128" name="Line 24"/>
            <p:cNvSpPr>
              <a:spLocks noChangeShapeType="1"/>
            </p:cNvSpPr>
            <p:nvPr/>
          </p:nvSpPr>
          <p:spPr bwMode="auto">
            <a:xfrm>
              <a:off x="4526" y="1166"/>
              <a:ext cx="0" cy="67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5129" name="Line 25"/>
            <p:cNvSpPr>
              <a:spLocks noChangeShapeType="1"/>
            </p:cNvSpPr>
            <p:nvPr/>
          </p:nvSpPr>
          <p:spPr bwMode="auto">
            <a:xfrm flipH="1">
              <a:off x="3634" y="1156"/>
              <a:ext cx="8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5130" name="Text Box 26"/>
            <p:cNvSpPr txBox="1">
              <a:spLocks noChangeArrowheads="1"/>
            </p:cNvSpPr>
            <p:nvPr/>
          </p:nvSpPr>
          <p:spPr bwMode="auto">
            <a:xfrm>
              <a:off x="4355" y="850"/>
              <a:ext cx="492"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dF</a:t>
              </a:r>
            </a:p>
          </p:txBody>
        </p:sp>
        <p:sp>
          <p:nvSpPr>
            <p:cNvPr id="175131" name="Text Box 27"/>
            <p:cNvSpPr txBox="1">
              <a:spLocks noChangeArrowheads="1"/>
            </p:cNvSpPr>
            <p:nvPr/>
          </p:nvSpPr>
          <p:spPr bwMode="auto">
            <a:xfrm>
              <a:off x="3409" y="480"/>
              <a:ext cx="368" cy="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y</a:t>
              </a:r>
            </a:p>
          </p:txBody>
        </p:sp>
        <p:sp>
          <p:nvSpPr>
            <p:cNvPr id="175132" name="Text Box 28"/>
            <p:cNvSpPr txBox="1">
              <a:spLocks noChangeArrowheads="1"/>
            </p:cNvSpPr>
            <p:nvPr/>
          </p:nvSpPr>
          <p:spPr bwMode="auto">
            <a:xfrm>
              <a:off x="3409" y="992"/>
              <a:ext cx="36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y</a:t>
              </a:r>
            </a:p>
          </p:txBody>
        </p:sp>
        <p:sp>
          <p:nvSpPr>
            <p:cNvPr id="175133" name="Text Box 29"/>
            <p:cNvSpPr txBox="1">
              <a:spLocks noChangeArrowheads="1"/>
            </p:cNvSpPr>
            <p:nvPr/>
          </p:nvSpPr>
          <p:spPr bwMode="auto">
            <a:xfrm>
              <a:off x="4372" y="1755"/>
              <a:ext cx="370"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x</a:t>
              </a:r>
            </a:p>
          </p:txBody>
        </p:sp>
        <p:sp>
          <p:nvSpPr>
            <p:cNvPr id="175134" name="Text Box 30"/>
            <p:cNvSpPr txBox="1">
              <a:spLocks noChangeArrowheads="1"/>
            </p:cNvSpPr>
            <p:nvPr/>
          </p:nvSpPr>
          <p:spPr bwMode="auto">
            <a:xfrm>
              <a:off x="5244" y="1764"/>
              <a:ext cx="369" cy="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x</a:t>
              </a:r>
            </a:p>
          </p:txBody>
        </p:sp>
        <p:sp>
          <p:nvSpPr>
            <p:cNvPr id="175135" name="Text Box 31"/>
            <p:cNvSpPr txBox="1">
              <a:spLocks noChangeArrowheads="1"/>
            </p:cNvSpPr>
            <p:nvPr/>
          </p:nvSpPr>
          <p:spPr bwMode="auto">
            <a:xfrm>
              <a:off x="3404" y="1601"/>
              <a:ext cx="24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o</a:t>
              </a:r>
            </a:p>
          </p:txBody>
        </p:sp>
      </p:grpSp>
      <p:graphicFrame>
        <p:nvGraphicFramePr>
          <p:cNvPr id="175136" name="Object 32"/>
          <p:cNvGraphicFramePr>
            <a:graphicFrameLocks noChangeAspect="1"/>
          </p:cNvGraphicFramePr>
          <p:nvPr>
            <p:ph sz="half" idx="2"/>
          </p:nvPr>
        </p:nvGraphicFramePr>
        <p:xfrm>
          <a:off x="152400" y="2419350"/>
          <a:ext cx="6096000" cy="1012825"/>
        </p:xfrm>
        <a:graphic>
          <a:graphicData uri="http://schemas.openxmlformats.org/presentationml/2006/ole">
            <mc:AlternateContent xmlns:mc="http://schemas.openxmlformats.org/markup-compatibility/2006">
              <mc:Choice xmlns:v="urn:schemas-microsoft-com:vml" Requires="v">
                <p:oleObj spid="_x0000_s175188" name="Document" r:id="rId7" imgW="2866644" imgH="475869" progId="Word.Document.8">
                  <p:embed/>
                </p:oleObj>
              </mc:Choice>
              <mc:Fallback>
                <p:oleObj name="Document" r:id="rId7" imgW="2866644" imgH="475869" progId="Word.Document.8">
                  <p:embed/>
                  <p:pic>
                    <p:nvPicPr>
                      <p:cNvPr id="0" name="Object 3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52400" y="2419350"/>
                        <a:ext cx="6096000" cy="1012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75137" name="Text Box 33"/>
          <p:cNvSpPr txBox="1">
            <a:spLocks noChangeArrowheads="1"/>
          </p:cNvSpPr>
          <p:nvPr/>
        </p:nvSpPr>
        <p:spPr bwMode="auto">
          <a:xfrm>
            <a:off x="4383088" y="2603500"/>
            <a:ext cx="10652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(4. 16)</a:t>
            </a:r>
          </a:p>
        </p:txBody>
      </p:sp>
      <p:sp>
        <p:nvSpPr>
          <p:cNvPr id="175138" name="Rectangle 34"/>
          <p:cNvSpPr>
            <a:spLocks noChangeArrowheads="1"/>
          </p:cNvSpPr>
          <p:nvPr/>
        </p:nvSpPr>
        <p:spPr bwMode="auto">
          <a:xfrm>
            <a:off x="0" y="3225800"/>
            <a:ext cx="86868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342900" indent="-342900" algn="l">
              <a:spcBef>
                <a:spcPct val="20000"/>
              </a:spcBef>
              <a:buFontTx/>
              <a:buChar char="•"/>
            </a:pPr>
            <a:r>
              <a:rPr lang="en-US" b="1">
                <a:solidFill>
                  <a:srgbClr val="006600"/>
                </a:solidFill>
              </a:rPr>
              <a:t>4.5.3. </a:t>
            </a:r>
            <a:r>
              <a:rPr lang="en-US" b="1" i="1">
                <a:solidFill>
                  <a:srgbClr val="006600"/>
                </a:solidFill>
              </a:rPr>
              <a:t>Trục quán tính chính. Momen quán tính chính</a:t>
            </a:r>
            <a:r>
              <a:rPr lang="en-US">
                <a:solidFill>
                  <a:srgbClr val="000000"/>
                </a:solidFill>
              </a:rPr>
              <a:t>.</a:t>
            </a:r>
            <a:r>
              <a:rPr lang="en-US"/>
              <a:t> </a:t>
            </a:r>
          </a:p>
        </p:txBody>
      </p:sp>
      <p:sp>
        <p:nvSpPr>
          <p:cNvPr id="175139" name="Text Box 35"/>
          <p:cNvSpPr txBox="1">
            <a:spLocks noChangeArrowheads="1"/>
          </p:cNvSpPr>
          <p:nvPr/>
        </p:nvSpPr>
        <p:spPr bwMode="auto">
          <a:xfrm>
            <a:off x="-444500" y="3784600"/>
            <a:ext cx="50292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          Vị trí của trục quán tính chính :</a:t>
            </a:r>
            <a:r>
              <a:rPr lang="en-US"/>
              <a:t> </a:t>
            </a:r>
          </a:p>
        </p:txBody>
      </p:sp>
      <p:graphicFrame>
        <p:nvGraphicFramePr>
          <p:cNvPr id="175140" name="Object 36"/>
          <p:cNvGraphicFramePr>
            <a:graphicFrameLocks noChangeAspect="1"/>
          </p:cNvGraphicFramePr>
          <p:nvPr/>
        </p:nvGraphicFramePr>
        <p:xfrm>
          <a:off x="3124200" y="4165600"/>
          <a:ext cx="3124200" cy="1290638"/>
        </p:xfrm>
        <a:graphic>
          <a:graphicData uri="http://schemas.openxmlformats.org/presentationml/2006/ole">
            <mc:AlternateContent xmlns:mc="http://schemas.openxmlformats.org/markup-compatibility/2006">
              <mc:Choice xmlns:v="urn:schemas-microsoft-com:vml" Requires="v">
                <p:oleObj spid="_x0000_s175189" name="Document" r:id="rId9" imgW="1741320" imgH="741960" progId="Word.Document.8">
                  <p:embed/>
                </p:oleObj>
              </mc:Choice>
              <mc:Fallback>
                <p:oleObj name="Document" r:id="rId9" imgW="1741320" imgH="741960" progId="Word.Document.8">
                  <p:embed/>
                  <p:pic>
                    <p:nvPicPr>
                      <p:cNvPr id="0" name="Object 3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24200" y="4165600"/>
                        <a:ext cx="3124200" cy="1290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75141" name="Text Box 37"/>
          <p:cNvSpPr txBox="1">
            <a:spLocks noChangeArrowheads="1"/>
          </p:cNvSpPr>
          <p:nvPr/>
        </p:nvSpPr>
        <p:spPr bwMode="auto">
          <a:xfrm>
            <a:off x="7459663" y="4300538"/>
            <a:ext cx="10652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(4. 17)</a:t>
            </a:r>
          </a:p>
        </p:txBody>
      </p:sp>
      <p:sp>
        <p:nvSpPr>
          <p:cNvPr id="175142" name="Text Box 38"/>
          <p:cNvSpPr txBox="1">
            <a:spLocks noChangeArrowheads="1"/>
          </p:cNvSpPr>
          <p:nvPr/>
        </p:nvSpPr>
        <p:spPr bwMode="auto">
          <a:xfrm>
            <a:off x="7467600" y="5778500"/>
            <a:ext cx="1065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(4. 18)</a:t>
            </a:r>
          </a:p>
        </p:txBody>
      </p:sp>
      <p:grpSp>
        <p:nvGrpSpPr>
          <p:cNvPr id="175143" name="Group 39"/>
          <p:cNvGrpSpPr>
            <a:grpSpLocks/>
          </p:cNvGrpSpPr>
          <p:nvPr/>
        </p:nvGrpSpPr>
        <p:grpSpPr bwMode="auto">
          <a:xfrm>
            <a:off x="1687513" y="5489575"/>
            <a:ext cx="4243387" cy="1054100"/>
            <a:chOff x="1695" y="3058"/>
            <a:chExt cx="2673" cy="664"/>
          </a:xfrm>
        </p:grpSpPr>
        <p:sp>
          <p:nvSpPr>
            <p:cNvPr id="175144" name="Text Box 40"/>
            <p:cNvSpPr txBox="1">
              <a:spLocks noChangeArrowheads="1"/>
            </p:cNvSpPr>
            <p:nvPr/>
          </p:nvSpPr>
          <p:spPr bwMode="auto">
            <a:xfrm>
              <a:off x="1752" y="3468"/>
              <a:ext cx="316" cy="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600">
                  <a:solidFill>
                    <a:srgbClr val="0000FF"/>
                  </a:solidFill>
                  <a:latin typeface="Times New Roman" pitchFamily="18" charset="0"/>
                  <a:cs typeface="Times New Roman" pitchFamily="18" charset="0"/>
                </a:rPr>
                <a:t>min</a:t>
              </a:r>
            </a:p>
          </p:txBody>
        </p:sp>
        <p:grpSp>
          <p:nvGrpSpPr>
            <p:cNvPr id="175145" name="Group 41"/>
            <p:cNvGrpSpPr>
              <a:grpSpLocks/>
            </p:cNvGrpSpPr>
            <p:nvPr/>
          </p:nvGrpSpPr>
          <p:grpSpPr bwMode="auto">
            <a:xfrm>
              <a:off x="1695" y="3058"/>
              <a:ext cx="2673" cy="664"/>
              <a:chOff x="2682" y="610"/>
              <a:chExt cx="2673" cy="664"/>
            </a:xfrm>
          </p:grpSpPr>
          <p:sp>
            <p:nvSpPr>
              <p:cNvPr id="175146" name="Line 42"/>
              <p:cNvSpPr>
                <a:spLocks noChangeShapeType="1"/>
              </p:cNvSpPr>
              <p:nvPr/>
            </p:nvSpPr>
            <p:spPr bwMode="auto">
              <a:xfrm>
                <a:off x="3203" y="974"/>
                <a:ext cx="560" cy="1"/>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5147" name="Line 43"/>
              <p:cNvSpPr>
                <a:spLocks noChangeShapeType="1"/>
              </p:cNvSpPr>
              <p:nvPr/>
            </p:nvSpPr>
            <p:spPr bwMode="auto">
              <a:xfrm>
                <a:off x="4175" y="974"/>
                <a:ext cx="558" cy="1"/>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5148" name="Line 44"/>
              <p:cNvSpPr>
                <a:spLocks noChangeShapeType="1"/>
              </p:cNvSpPr>
              <p:nvPr/>
            </p:nvSpPr>
            <p:spPr bwMode="auto">
              <a:xfrm flipV="1">
                <a:off x="3964" y="1009"/>
                <a:ext cx="24" cy="15"/>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5149" name="Line 45"/>
              <p:cNvSpPr>
                <a:spLocks noChangeShapeType="1"/>
              </p:cNvSpPr>
              <p:nvPr/>
            </p:nvSpPr>
            <p:spPr bwMode="auto">
              <a:xfrm>
                <a:off x="3988" y="1013"/>
                <a:ext cx="36" cy="246"/>
              </a:xfrm>
              <a:prstGeom prst="line">
                <a:avLst/>
              </a:prstGeom>
              <a:noFill/>
              <a:ln w="206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5150" name="Line 46"/>
              <p:cNvSpPr>
                <a:spLocks noChangeShapeType="1"/>
              </p:cNvSpPr>
              <p:nvPr/>
            </p:nvSpPr>
            <p:spPr bwMode="auto">
              <a:xfrm flipV="1">
                <a:off x="4027" y="610"/>
                <a:ext cx="46" cy="649"/>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5151" name="Line 47"/>
              <p:cNvSpPr>
                <a:spLocks noChangeShapeType="1"/>
              </p:cNvSpPr>
              <p:nvPr/>
            </p:nvSpPr>
            <p:spPr bwMode="auto">
              <a:xfrm>
                <a:off x="4073" y="610"/>
                <a:ext cx="1282" cy="1"/>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5152" name="Rectangle 48"/>
              <p:cNvSpPr>
                <a:spLocks noChangeArrowheads="1"/>
              </p:cNvSpPr>
              <p:nvPr/>
            </p:nvSpPr>
            <p:spPr bwMode="auto">
              <a:xfrm>
                <a:off x="5214" y="806"/>
                <a:ext cx="72"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a:solidFill>
                      <a:srgbClr val="000000"/>
                    </a:solidFill>
                    <a:latin typeface="Times New Roman" pitchFamily="18" charset="0"/>
                  </a:rPr>
                  <a:t>2</a:t>
                </a:r>
                <a:endParaRPr lang="en-US" sz="2800"/>
              </a:p>
            </p:txBody>
          </p:sp>
          <p:sp>
            <p:nvSpPr>
              <p:cNvPr id="175153" name="Rectangle 49"/>
              <p:cNvSpPr>
                <a:spLocks noChangeArrowheads="1"/>
              </p:cNvSpPr>
              <p:nvPr/>
            </p:nvSpPr>
            <p:spPr bwMode="auto">
              <a:xfrm>
                <a:off x="4839" y="624"/>
                <a:ext cx="72"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a:solidFill>
                      <a:srgbClr val="000000"/>
                    </a:solidFill>
                    <a:latin typeface="Times New Roman" pitchFamily="18" charset="0"/>
                  </a:rPr>
                  <a:t>2</a:t>
                </a:r>
                <a:endParaRPr lang="en-US" sz="2800"/>
              </a:p>
            </p:txBody>
          </p:sp>
          <p:sp>
            <p:nvSpPr>
              <p:cNvPr id="175154" name="Rectangle 50"/>
              <p:cNvSpPr>
                <a:spLocks noChangeArrowheads="1"/>
              </p:cNvSpPr>
              <p:nvPr/>
            </p:nvSpPr>
            <p:spPr bwMode="auto">
              <a:xfrm>
                <a:off x="2760" y="947"/>
                <a:ext cx="248"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a:solidFill>
                      <a:srgbClr val="000000"/>
                    </a:solidFill>
                    <a:latin typeface="Times New Roman" pitchFamily="18" charset="0"/>
                  </a:rPr>
                  <a:t>max</a:t>
                </a:r>
                <a:endParaRPr lang="en-US" sz="2800"/>
              </a:p>
            </p:txBody>
          </p:sp>
          <p:sp>
            <p:nvSpPr>
              <p:cNvPr id="175155" name="Rectangle 51"/>
              <p:cNvSpPr>
                <a:spLocks noChangeArrowheads="1"/>
              </p:cNvSpPr>
              <p:nvPr/>
            </p:nvSpPr>
            <p:spPr bwMode="auto">
              <a:xfrm>
                <a:off x="4410" y="1002"/>
                <a:ext cx="10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rPr>
                  <a:t>2</a:t>
                </a:r>
                <a:endParaRPr lang="en-US" sz="2800"/>
              </a:p>
            </p:txBody>
          </p:sp>
          <p:sp>
            <p:nvSpPr>
              <p:cNvPr id="175156" name="Rectangle 52"/>
              <p:cNvSpPr>
                <a:spLocks noChangeArrowheads="1"/>
              </p:cNvSpPr>
              <p:nvPr/>
            </p:nvSpPr>
            <p:spPr bwMode="auto">
              <a:xfrm>
                <a:off x="3439" y="1002"/>
                <a:ext cx="10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rPr>
                  <a:t>2</a:t>
                </a:r>
                <a:endParaRPr lang="en-US" sz="2800"/>
              </a:p>
            </p:txBody>
          </p:sp>
          <p:sp>
            <p:nvSpPr>
              <p:cNvPr id="175157" name="Rectangle 53"/>
              <p:cNvSpPr>
                <a:spLocks noChangeArrowheads="1"/>
              </p:cNvSpPr>
              <p:nvPr/>
            </p:nvSpPr>
            <p:spPr bwMode="auto">
              <a:xfrm>
                <a:off x="5204" y="947"/>
                <a:ext cx="128"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i="1">
                    <a:solidFill>
                      <a:srgbClr val="000000"/>
                    </a:solidFill>
                    <a:latin typeface="Times New Roman" pitchFamily="18" charset="0"/>
                  </a:rPr>
                  <a:t>xy</a:t>
                </a:r>
                <a:endParaRPr lang="en-US" sz="2800"/>
              </a:p>
            </p:txBody>
          </p:sp>
          <p:sp>
            <p:nvSpPr>
              <p:cNvPr id="175158" name="Rectangle 54"/>
              <p:cNvSpPr>
                <a:spLocks noChangeArrowheads="1"/>
              </p:cNvSpPr>
              <p:nvPr/>
            </p:nvSpPr>
            <p:spPr bwMode="auto">
              <a:xfrm>
                <a:off x="4641" y="788"/>
                <a:ext cx="64"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i="1">
                    <a:solidFill>
                      <a:srgbClr val="000000"/>
                    </a:solidFill>
                    <a:latin typeface="Times New Roman" pitchFamily="18" charset="0"/>
                  </a:rPr>
                  <a:t>y</a:t>
                </a:r>
                <a:endParaRPr lang="en-US" sz="2800"/>
              </a:p>
            </p:txBody>
          </p:sp>
          <p:sp>
            <p:nvSpPr>
              <p:cNvPr id="175159" name="Rectangle 55"/>
              <p:cNvSpPr>
                <a:spLocks noChangeArrowheads="1"/>
              </p:cNvSpPr>
              <p:nvPr/>
            </p:nvSpPr>
            <p:spPr bwMode="auto">
              <a:xfrm>
                <a:off x="4276" y="788"/>
                <a:ext cx="64"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i="1">
                    <a:solidFill>
                      <a:srgbClr val="000000"/>
                    </a:solidFill>
                    <a:latin typeface="Times New Roman" pitchFamily="18" charset="0"/>
                  </a:rPr>
                  <a:t>x</a:t>
                </a:r>
                <a:endParaRPr lang="en-US" sz="2800"/>
              </a:p>
            </p:txBody>
          </p:sp>
          <p:sp>
            <p:nvSpPr>
              <p:cNvPr id="175160" name="Rectangle 56"/>
              <p:cNvSpPr>
                <a:spLocks noChangeArrowheads="1"/>
              </p:cNvSpPr>
              <p:nvPr/>
            </p:nvSpPr>
            <p:spPr bwMode="auto">
              <a:xfrm>
                <a:off x="3671" y="788"/>
                <a:ext cx="64"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i="1">
                    <a:solidFill>
                      <a:srgbClr val="000000"/>
                    </a:solidFill>
                    <a:latin typeface="Times New Roman" pitchFamily="18" charset="0"/>
                  </a:rPr>
                  <a:t>y</a:t>
                </a:r>
                <a:endParaRPr lang="en-US" sz="2800"/>
              </a:p>
            </p:txBody>
          </p:sp>
          <p:sp>
            <p:nvSpPr>
              <p:cNvPr id="175161" name="Rectangle 57"/>
              <p:cNvSpPr>
                <a:spLocks noChangeArrowheads="1"/>
              </p:cNvSpPr>
              <p:nvPr/>
            </p:nvSpPr>
            <p:spPr bwMode="auto">
              <a:xfrm>
                <a:off x="3303" y="788"/>
                <a:ext cx="64"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i="1">
                    <a:solidFill>
                      <a:srgbClr val="000000"/>
                    </a:solidFill>
                    <a:latin typeface="Times New Roman" pitchFamily="18" charset="0"/>
                  </a:rPr>
                  <a:t>x</a:t>
                </a:r>
                <a:endParaRPr lang="en-US" sz="2800"/>
              </a:p>
            </p:txBody>
          </p:sp>
          <p:sp>
            <p:nvSpPr>
              <p:cNvPr id="175162" name="Rectangle 58"/>
              <p:cNvSpPr>
                <a:spLocks noChangeArrowheads="1"/>
              </p:cNvSpPr>
              <p:nvPr/>
            </p:nvSpPr>
            <p:spPr bwMode="auto">
              <a:xfrm>
                <a:off x="5120" y="846"/>
                <a:ext cx="67"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00"/>
                    </a:solidFill>
                    <a:latin typeface="Times New Roman" pitchFamily="18" charset="0"/>
                  </a:rPr>
                  <a:t>I</a:t>
                </a:r>
                <a:endParaRPr lang="en-US" sz="2800"/>
              </a:p>
            </p:txBody>
          </p:sp>
          <p:sp>
            <p:nvSpPr>
              <p:cNvPr id="175163" name="Rectangle 59"/>
              <p:cNvSpPr>
                <a:spLocks noChangeArrowheads="1"/>
              </p:cNvSpPr>
              <p:nvPr/>
            </p:nvSpPr>
            <p:spPr bwMode="auto">
              <a:xfrm>
                <a:off x="4550" y="686"/>
                <a:ext cx="67"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00"/>
                    </a:solidFill>
                    <a:latin typeface="Times New Roman" pitchFamily="18" charset="0"/>
                  </a:rPr>
                  <a:t>I</a:t>
                </a:r>
                <a:endParaRPr lang="en-US" sz="2800"/>
              </a:p>
            </p:txBody>
          </p:sp>
          <p:sp>
            <p:nvSpPr>
              <p:cNvPr id="175164" name="Rectangle 60"/>
              <p:cNvSpPr>
                <a:spLocks noChangeArrowheads="1"/>
              </p:cNvSpPr>
              <p:nvPr/>
            </p:nvSpPr>
            <p:spPr bwMode="auto">
              <a:xfrm>
                <a:off x="4191" y="686"/>
                <a:ext cx="67"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00"/>
                    </a:solidFill>
                    <a:latin typeface="Times New Roman" pitchFamily="18" charset="0"/>
                  </a:rPr>
                  <a:t>I</a:t>
                </a:r>
                <a:endParaRPr lang="en-US" sz="2800"/>
              </a:p>
            </p:txBody>
          </p:sp>
          <p:sp>
            <p:nvSpPr>
              <p:cNvPr id="175165" name="Rectangle 61"/>
              <p:cNvSpPr>
                <a:spLocks noChangeArrowheads="1"/>
              </p:cNvSpPr>
              <p:nvPr/>
            </p:nvSpPr>
            <p:spPr bwMode="auto">
              <a:xfrm>
                <a:off x="3580" y="686"/>
                <a:ext cx="67"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00"/>
                    </a:solidFill>
                    <a:latin typeface="Times New Roman" pitchFamily="18" charset="0"/>
                  </a:rPr>
                  <a:t>I</a:t>
                </a:r>
                <a:endParaRPr lang="en-US" sz="2800"/>
              </a:p>
            </p:txBody>
          </p:sp>
          <p:sp>
            <p:nvSpPr>
              <p:cNvPr id="175166" name="Rectangle 62"/>
              <p:cNvSpPr>
                <a:spLocks noChangeArrowheads="1"/>
              </p:cNvSpPr>
              <p:nvPr/>
            </p:nvSpPr>
            <p:spPr bwMode="auto">
              <a:xfrm>
                <a:off x="3219" y="686"/>
                <a:ext cx="67"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00"/>
                    </a:solidFill>
                    <a:latin typeface="Times New Roman" pitchFamily="18" charset="0"/>
                  </a:rPr>
                  <a:t>I</a:t>
                </a:r>
                <a:endParaRPr lang="en-US" sz="2800"/>
              </a:p>
            </p:txBody>
          </p:sp>
          <p:sp>
            <p:nvSpPr>
              <p:cNvPr id="175167" name="Rectangle 63"/>
              <p:cNvSpPr>
                <a:spLocks noChangeArrowheads="1"/>
              </p:cNvSpPr>
              <p:nvPr/>
            </p:nvSpPr>
            <p:spPr bwMode="auto">
              <a:xfrm>
                <a:off x="2682" y="846"/>
                <a:ext cx="67"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00"/>
                    </a:solidFill>
                    <a:latin typeface="Times New Roman" pitchFamily="18" charset="0"/>
                  </a:rPr>
                  <a:t>I</a:t>
                </a:r>
                <a:endParaRPr lang="en-US" sz="2800"/>
              </a:p>
            </p:txBody>
          </p:sp>
          <p:sp>
            <p:nvSpPr>
              <p:cNvPr id="175168" name="Rectangle 64"/>
              <p:cNvSpPr>
                <a:spLocks noChangeArrowheads="1"/>
              </p:cNvSpPr>
              <p:nvPr/>
            </p:nvSpPr>
            <p:spPr bwMode="auto">
              <a:xfrm>
                <a:off x="4967" y="823"/>
                <a:ext cx="11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Symbol" pitchFamily="18" charset="2"/>
                  </a:rPr>
                  <a:t>+</a:t>
                </a:r>
                <a:endParaRPr lang="en-US" sz="2800"/>
              </a:p>
            </p:txBody>
          </p:sp>
          <p:sp>
            <p:nvSpPr>
              <p:cNvPr id="175169" name="Rectangle 65"/>
              <p:cNvSpPr>
                <a:spLocks noChangeArrowheads="1"/>
              </p:cNvSpPr>
              <p:nvPr/>
            </p:nvSpPr>
            <p:spPr bwMode="auto">
              <a:xfrm>
                <a:off x="4756" y="905"/>
                <a:ext cx="11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Symbol" pitchFamily="18" charset="2"/>
                  </a:rPr>
                  <a:t>÷</a:t>
                </a:r>
                <a:endParaRPr lang="en-US" sz="2800"/>
              </a:p>
            </p:txBody>
          </p:sp>
          <p:sp>
            <p:nvSpPr>
              <p:cNvPr id="175170" name="Rectangle 66"/>
              <p:cNvSpPr>
                <a:spLocks noChangeArrowheads="1"/>
              </p:cNvSpPr>
              <p:nvPr/>
            </p:nvSpPr>
            <p:spPr bwMode="auto">
              <a:xfrm>
                <a:off x="4756" y="810"/>
                <a:ext cx="11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Symbol" pitchFamily="18" charset="2"/>
                  </a:rPr>
                  <a:t>÷</a:t>
                </a:r>
                <a:endParaRPr lang="en-US" sz="2800"/>
              </a:p>
            </p:txBody>
          </p:sp>
          <p:sp>
            <p:nvSpPr>
              <p:cNvPr id="175171" name="Rectangle 67"/>
              <p:cNvSpPr>
                <a:spLocks noChangeArrowheads="1"/>
              </p:cNvSpPr>
              <p:nvPr/>
            </p:nvSpPr>
            <p:spPr bwMode="auto">
              <a:xfrm>
                <a:off x="4756" y="1034"/>
                <a:ext cx="77"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Symbol" pitchFamily="18" charset="2"/>
                  </a:rPr>
                  <a:t>ø</a:t>
                </a:r>
                <a:endParaRPr lang="en-US" sz="2800"/>
              </a:p>
            </p:txBody>
          </p:sp>
          <p:sp>
            <p:nvSpPr>
              <p:cNvPr id="175172" name="Rectangle 68"/>
              <p:cNvSpPr>
                <a:spLocks noChangeArrowheads="1"/>
              </p:cNvSpPr>
              <p:nvPr/>
            </p:nvSpPr>
            <p:spPr bwMode="auto">
              <a:xfrm>
                <a:off x="4756" y="680"/>
                <a:ext cx="77"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Symbol" pitchFamily="18" charset="2"/>
                  </a:rPr>
                  <a:t>ö</a:t>
                </a:r>
                <a:endParaRPr lang="en-US" sz="2800"/>
              </a:p>
            </p:txBody>
          </p:sp>
          <p:sp>
            <p:nvSpPr>
              <p:cNvPr id="175173" name="Rectangle 69"/>
              <p:cNvSpPr>
                <a:spLocks noChangeArrowheads="1"/>
              </p:cNvSpPr>
              <p:nvPr/>
            </p:nvSpPr>
            <p:spPr bwMode="auto">
              <a:xfrm>
                <a:off x="4078" y="905"/>
                <a:ext cx="77"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Symbol" pitchFamily="18" charset="2"/>
                  </a:rPr>
                  <a:t>ç</a:t>
                </a:r>
                <a:endParaRPr lang="en-US" sz="2800"/>
              </a:p>
            </p:txBody>
          </p:sp>
          <p:sp>
            <p:nvSpPr>
              <p:cNvPr id="175174" name="Rectangle 70"/>
              <p:cNvSpPr>
                <a:spLocks noChangeArrowheads="1"/>
              </p:cNvSpPr>
              <p:nvPr/>
            </p:nvSpPr>
            <p:spPr bwMode="auto">
              <a:xfrm>
                <a:off x="4078" y="810"/>
                <a:ext cx="77"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Symbol" pitchFamily="18" charset="2"/>
                  </a:rPr>
                  <a:t>ç</a:t>
                </a:r>
                <a:endParaRPr lang="en-US" sz="2800"/>
              </a:p>
            </p:txBody>
          </p:sp>
          <p:sp>
            <p:nvSpPr>
              <p:cNvPr id="175175" name="Rectangle 71"/>
              <p:cNvSpPr>
                <a:spLocks noChangeArrowheads="1"/>
              </p:cNvSpPr>
              <p:nvPr/>
            </p:nvSpPr>
            <p:spPr bwMode="auto">
              <a:xfrm>
                <a:off x="4078" y="1034"/>
                <a:ext cx="77"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Symbol" pitchFamily="18" charset="2"/>
                  </a:rPr>
                  <a:t>è</a:t>
                </a:r>
                <a:endParaRPr lang="en-US" sz="2800"/>
              </a:p>
            </p:txBody>
          </p:sp>
          <p:sp>
            <p:nvSpPr>
              <p:cNvPr id="175176" name="Rectangle 72"/>
              <p:cNvSpPr>
                <a:spLocks noChangeArrowheads="1"/>
              </p:cNvSpPr>
              <p:nvPr/>
            </p:nvSpPr>
            <p:spPr bwMode="auto">
              <a:xfrm>
                <a:off x="4078" y="680"/>
                <a:ext cx="77"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Symbol" pitchFamily="18" charset="2"/>
                  </a:rPr>
                  <a:t>æ</a:t>
                </a:r>
                <a:endParaRPr lang="en-US" sz="2800"/>
              </a:p>
            </p:txBody>
          </p:sp>
          <p:sp>
            <p:nvSpPr>
              <p:cNvPr id="175177" name="Rectangle 73"/>
              <p:cNvSpPr>
                <a:spLocks noChangeArrowheads="1"/>
              </p:cNvSpPr>
              <p:nvPr/>
            </p:nvSpPr>
            <p:spPr bwMode="auto">
              <a:xfrm>
                <a:off x="4400" y="663"/>
                <a:ext cx="11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Symbol" pitchFamily="18" charset="2"/>
                  </a:rPr>
                  <a:t>-</a:t>
                </a:r>
                <a:endParaRPr lang="en-US" sz="2800"/>
              </a:p>
            </p:txBody>
          </p:sp>
          <p:sp>
            <p:nvSpPr>
              <p:cNvPr id="175178" name="Rectangle 74"/>
              <p:cNvSpPr>
                <a:spLocks noChangeArrowheads="1"/>
              </p:cNvSpPr>
              <p:nvPr/>
            </p:nvSpPr>
            <p:spPr bwMode="auto">
              <a:xfrm>
                <a:off x="3810" y="823"/>
                <a:ext cx="11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Symbol" pitchFamily="18" charset="2"/>
                  </a:rPr>
                  <a:t>±</a:t>
                </a:r>
                <a:endParaRPr lang="en-US" sz="2800"/>
              </a:p>
            </p:txBody>
          </p:sp>
          <p:sp>
            <p:nvSpPr>
              <p:cNvPr id="175179" name="Rectangle 75"/>
              <p:cNvSpPr>
                <a:spLocks noChangeArrowheads="1"/>
              </p:cNvSpPr>
              <p:nvPr/>
            </p:nvSpPr>
            <p:spPr bwMode="auto">
              <a:xfrm>
                <a:off x="3427" y="663"/>
                <a:ext cx="11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Symbol" pitchFamily="18" charset="2"/>
                  </a:rPr>
                  <a:t>+</a:t>
                </a:r>
                <a:endParaRPr lang="en-US" sz="2800"/>
              </a:p>
            </p:txBody>
          </p:sp>
          <p:sp>
            <p:nvSpPr>
              <p:cNvPr id="175180" name="Rectangle 76"/>
              <p:cNvSpPr>
                <a:spLocks noChangeArrowheads="1"/>
              </p:cNvSpPr>
              <p:nvPr/>
            </p:nvSpPr>
            <p:spPr bwMode="auto">
              <a:xfrm>
                <a:off x="3056" y="823"/>
                <a:ext cx="11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Symbol" pitchFamily="18" charset="2"/>
                  </a:rPr>
                  <a:t>=</a:t>
                </a:r>
                <a:endParaRPr lang="en-US" sz="2800"/>
              </a:p>
            </p:txBody>
          </p:sp>
        </p:grpSp>
      </p:grpSp>
      <p:sp>
        <p:nvSpPr>
          <p:cNvPr id="175181" name="Rectangle 77"/>
          <p:cNvSpPr>
            <a:spLocks noChangeArrowheads="1"/>
          </p:cNvSpPr>
          <p:nvPr/>
        </p:nvSpPr>
        <p:spPr bwMode="auto">
          <a:xfrm>
            <a:off x="8548688" y="5592763"/>
            <a:ext cx="92075" cy="44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VnBook-Antiqua" pitchFamily="34" charset="0"/>
              </a:rPr>
              <a:t>.</a:t>
            </a:r>
            <a:endParaRPr lang="en-US" sz="2800"/>
          </a:p>
        </p:txBody>
      </p:sp>
      <p:sp>
        <p:nvSpPr>
          <p:cNvPr id="175182" name="Rectangle 78"/>
          <p:cNvSpPr>
            <a:spLocks noChangeArrowheads="1"/>
          </p:cNvSpPr>
          <p:nvPr/>
        </p:nvSpPr>
        <p:spPr bwMode="auto">
          <a:xfrm>
            <a:off x="8632825" y="5592763"/>
            <a:ext cx="92075" cy="44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VnBook-Antiqua" pitchFamily="34" charset="0"/>
              </a:rPr>
              <a:t> </a:t>
            </a:r>
            <a:endParaRPr lang="en-US" sz="2800"/>
          </a:p>
        </p:txBody>
      </p:sp>
      <p:sp>
        <p:nvSpPr>
          <p:cNvPr id="175183" name="Rectangle 79"/>
          <p:cNvSpPr>
            <a:spLocks noChangeArrowheads="1"/>
          </p:cNvSpPr>
          <p:nvPr/>
        </p:nvSpPr>
        <p:spPr bwMode="auto">
          <a:xfrm>
            <a:off x="8804275" y="5592763"/>
            <a:ext cx="92075" cy="44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VnBook-Antiqua" pitchFamily="34" charset="0"/>
              </a:rPr>
              <a:t> </a:t>
            </a:r>
            <a:endParaRPr lang="en-US" sz="2800"/>
          </a:p>
        </p:txBody>
      </p:sp>
      <p:sp>
        <p:nvSpPr>
          <p:cNvPr id="175184" name="Rectangle 80"/>
          <p:cNvSpPr>
            <a:spLocks noChangeArrowheads="1"/>
          </p:cNvSpPr>
          <p:nvPr/>
        </p:nvSpPr>
        <p:spPr bwMode="auto">
          <a:xfrm>
            <a:off x="9569450" y="5673725"/>
            <a:ext cx="79375"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VnTime" pitchFamily="34" charset="0"/>
              </a:rPr>
              <a:t> </a:t>
            </a:r>
            <a:endParaRPr lang="en-US" sz="2800"/>
          </a:p>
        </p:txBody>
      </p:sp>
      <p:sp>
        <p:nvSpPr>
          <p:cNvPr id="175185" name="Text Box 81"/>
          <p:cNvSpPr txBox="1">
            <a:spLocks noChangeArrowheads="1"/>
          </p:cNvSpPr>
          <p:nvPr/>
        </p:nvSpPr>
        <p:spPr bwMode="auto">
          <a:xfrm>
            <a:off x="441325" y="4979988"/>
            <a:ext cx="33877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Momen quán tính chính</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75106">
                                            <p:txEl>
                                              <p:pRg st="0" end="0"/>
                                            </p:txEl>
                                          </p:spTgt>
                                        </p:tgtEl>
                                        <p:attrNameLst>
                                          <p:attrName>style.visibility</p:attrName>
                                        </p:attrNameLst>
                                      </p:cBhvr>
                                      <p:to>
                                        <p:strVal val="visible"/>
                                      </p:to>
                                    </p:set>
                                    <p:animEffect transition="in" filter="checkerboard(across)">
                                      <p:cBhvr>
                                        <p:cTn id="7" dur="2000"/>
                                        <p:tgtEl>
                                          <p:spTgt spid="175106">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175123"/>
                                        </p:tgtEl>
                                        <p:attrNameLst>
                                          <p:attrName>style.visibility</p:attrName>
                                        </p:attrNameLst>
                                      </p:cBhvr>
                                      <p:to>
                                        <p:strVal val="visible"/>
                                      </p:to>
                                    </p:set>
                                    <p:animEffect transition="in" filter="wheel(4)">
                                      <p:cBhvr>
                                        <p:cTn id="12" dur="2000"/>
                                        <p:tgtEl>
                                          <p:spTgt spid="17512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175111"/>
                                        </p:tgtEl>
                                        <p:attrNameLst>
                                          <p:attrName>style.visibility</p:attrName>
                                        </p:attrNameLst>
                                      </p:cBhvr>
                                      <p:to>
                                        <p:strVal val="visible"/>
                                      </p:to>
                                    </p:set>
                                    <p:animEffect transition="in" filter="wheel(4)">
                                      <p:cBhvr>
                                        <p:cTn id="17" dur="2000"/>
                                        <p:tgtEl>
                                          <p:spTgt spid="17511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175107"/>
                                        </p:tgtEl>
                                        <p:attrNameLst>
                                          <p:attrName>style.visibility</p:attrName>
                                        </p:attrNameLst>
                                      </p:cBhvr>
                                      <p:to>
                                        <p:strVal val="visible"/>
                                      </p:to>
                                    </p:set>
                                    <p:animEffect transition="in" filter="wheel(4)">
                                      <p:cBhvr>
                                        <p:cTn id="22" dur="2000"/>
                                        <p:tgtEl>
                                          <p:spTgt spid="17510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grpId="0" nodeType="clickEffect">
                                  <p:stCondLst>
                                    <p:cond delay="0"/>
                                  </p:stCondLst>
                                  <p:childTnLst>
                                    <p:set>
                                      <p:cBhvr>
                                        <p:cTn id="26" dur="1" fill="hold">
                                          <p:stCondLst>
                                            <p:cond delay="0"/>
                                          </p:stCondLst>
                                        </p:cTn>
                                        <p:tgtEl>
                                          <p:spTgt spid="175108"/>
                                        </p:tgtEl>
                                        <p:attrNameLst>
                                          <p:attrName>style.visibility</p:attrName>
                                        </p:attrNameLst>
                                      </p:cBhvr>
                                      <p:to>
                                        <p:strVal val="visible"/>
                                      </p:to>
                                    </p:set>
                                    <p:animEffect transition="in" filter="box(in)">
                                      <p:cBhvr>
                                        <p:cTn id="27" dur="2000"/>
                                        <p:tgtEl>
                                          <p:spTgt spid="175108"/>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175109"/>
                                        </p:tgtEl>
                                        <p:attrNameLst>
                                          <p:attrName>style.visibility</p:attrName>
                                        </p:attrNameLst>
                                      </p:cBhvr>
                                      <p:to>
                                        <p:strVal val="visible"/>
                                      </p:to>
                                    </p:set>
                                    <p:animEffect transition="in" filter="wheel(4)">
                                      <p:cBhvr>
                                        <p:cTn id="32" dur="2000"/>
                                        <p:tgtEl>
                                          <p:spTgt spid="175109"/>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grpId="0" nodeType="clickEffect">
                                  <p:stCondLst>
                                    <p:cond delay="0"/>
                                  </p:stCondLst>
                                  <p:childTnLst>
                                    <p:set>
                                      <p:cBhvr>
                                        <p:cTn id="36" dur="1" fill="hold">
                                          <p:stCondLst>
                                            <p:cond delay="0"/>
                                          </p:stCondLst>
                                        </p:cTn>
                                        <p:tgtEl>
                                          <p:spTgt spid="175110"/>
                                        </p:tgtEl>
                                        <p:attrNameLst>
                                          <p:attrName>style.visibility</p:attrName>
                                        </p:attrNameLst>
                                      </p:cBhvr>
                                      <p:to>
                                        <p:strVal val="visible"/>
                                      </p:to>
                                    </p:set>
                                    <p:animEffect transition="in" filter="wheel(4)">
                                      <p:cBhvr>
                                        <p:cTn id="37" dur="2000"/>
                                        <p:tgtEl>
                                          <p:spTgt spid="175110"/>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nodeType="clickEffect">
                                  <p:stCondLst>
                                    <p:cond delay="0"/>
                                  </p:stCondLst>
                                  <p:childTnLst>
                                    <p:set>
                                      <p:cBhvr>
                                        <p:cTn id="41" dur="1" fill="hold">
                                          <p:stCondLst>
                                            <p:cond delay="0"/>
                                          </p:stCondLst>
                                        </p:cTn>
                                        <p:tgtEl>
                                          <p:spTgt spid="175136"/>
                                        </p:tgtEl>
                                        <p:attrNameLst>
                                          <p:attrName>style.visibility</p:attrName>
                                        </p:attrNameLst>
                                      </p:cBhvr>
                                      <p:to>
                                        <p:strVal val="visible"/>
                                      </p:to>
                                    </p:set>
                                    <p:animEffect transition="in" filter="wheel(4)">
                                      <p:cBhvr>
                                        <p:cTn id="42" dur="2000"/>
                                        <p:tgtEl>
                                          <p:spTgt spid="175136"/>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4" fill="hold" grpId="0" nodeType="clickEffect">
                                  <p:stCondLst>
                                    <p:cond delay="0"/>
                                  </p:stCondLst>
                                  <p:childTnLst>
                                    <p:set>
                                      <p:cBhvr>
                                        <p:cTn id="46" dur="1" fill="hold">
                                          <p:stCondLst>
                                            <p:cond delay="0"/>
                                          </p:stCondLst>
                                        </p:cTn>
                                        <p:tgtEl>
                                          <p:spTgt spid="175137"/>
                                        </p:tgtEl>
                                        <p:attrNameLst>
                                          <p:attrName>style.visibility</p:attrName>
                                        </p:attrNameLst>
                                      </p:cBhvr>
                                      <p:to>
                                        <p:strVal val="visible"/>
                                      </p:to>
                                    </p:set>
                                    <p:animEffect transition="in" filter="wipe(down)">
                                      <p:cBhvr>
                                        <p:cTn id="47" dur="2000"/>
                                        <p:tgtEl>
                                          <p:spTgt spid="175137"/>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grpId="0" nodeType="clickEffect">
                                  <p:stCondLst>
                                    <p:cond delay="0"/>
                                  </p:stCondLst>
                                  <p:childTnLst>
                                    <p:set>
                                      <p:cBhvr>
                                        <p:cTn id="51" dur="1" fill="hold">
                                          <p:stCondLst>
                                            <p:cond delay="0"/>
                                          </p:stCondLst>
                                        </p:cTn>
                                        <p:tgtEl>
                                          <p:spTgt spid="175138">
                                            <p:txEl>
                                              <p:pRg st="0" end="0"/>
                                            </p:txEl>
                                          </p:spTgt>
                                        </p:tgtEl>
                                        <p:attrNameLst>
                                          <p:attrName>style.visibility</p:attrName>
                                        </p:attrNameLst>
                                      </p:cBhvr>
                                      <p:to>
                                        <p:strVal val="visible"/>
                                      </p:to>
                                    </p:set>
                                    <p:animEffect transition="in" filter="checkerboard(across)">
                                      <p:cBhvr>
                                        <p:cTn id="52" dur="500"/>
                                        <p:tgtEl>
                                          <p:spTgt spid="175138">
                                            <p:txEl>
                                              <p:pRg st="0" end="0"/>
                                            </p:txEl>
                                          </p:spTgt>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4" presetClass="entr" presetSubtype="0" fill="hold" grpId="0" nodeType="clickEffect">
                                  <p:stCondLst>
                                    <p:cond delay="0"/>
                                  </p:stCondLst>
                                  <p:childTnLst>
                                    <p:set>
                                      <p:cBhvr>
                                        <p:cTn id="56" dur="1" fill="hold">
                                          <p:stCondLst>
                                            <p:cond delay="0"/>
                                          </p:stCondLst>
                                        </p:cTn>
                                        <p:tgtEl>
                                          <p:spTgt spid="175139"/>
                                        </p:tgtEl>
                                        <p:attrNameLst>
                                          <p:attrName>style.visibility</p:attrName>
                                        </p:attrNameLst>
                                      </p:cBhvr>
                                      <p:to>
                                        <p:strVal val="visible"/>
                                      </p:to>
                                    </p:set>
                                    <p:anim to="" calcmode="lin" valueType="num">
                                      <p:cBhvr>
                                        <p:cTn id="57" dur="1" fill="hold"/>
                                        <p:tgtEl>
                                          <p:spTgt spid="175139"/>
                                        </p:tgtEl>
                                        <p:attrNameLst>
                                          <p:attrName/>
                                        </p:attrNameLst>
                                      </p:cBhvr>
                                    </p:anim>
                                  </p:childTnLst>
                                </p:cTn>
                              </p:par>
                            </p:childTnLst>
                          </p:cTn>
                        </p:par>
                      </p:childTnLst>
                    </p:cTn>
                  </p:par>
                  <p:par>
                    <p:cTn id="58" fill="hold" nodeType="clickPar">
                      <p:stCondLst>
                        <p:cond delay="indefinite"/>
                      </p:stCondLst>
                      <p:childTnLst>
                        <p:par>
                          <p:cTn id="59" fill="hold" nodeType="withGroup">
                            <p:stCondLst>
                              <p:cond delay="0"/>
                            </p:stCondLst>
                            <p:childTnLst>
                              <p:par>
                                <p:cTn id="60" presetID="5" presetClass="entr" presetSubtype="10" fill="hold" nodeType="clickEffect">
                                  <p:stCondLst>
                                    <p:cond delay="0"/>
                                  </p:stCondLst>
                                  <p:childTnLst>
                                    <p:set>
                                      <p:cBhvr>
                                        <p:cTn id="61" dur="1" fill="hold">
                                          <p:stCondLst>
                                            <p:cond delay="0"/>
                                          </p:stCondLst>
                                        </p:cTn>
                                        <p:tgtEl>
                                          <p:spTgt spid="175140"/>
                                        </p:tgtEl>
                                        <p:attrNameLst>
                                          <p:attrName>style.visibility</p:attrName>
                                        </p:attrNameLst>
                                      </p:cBhvr>
                                      <p:to>
                                        <p:strVal val="visible"/>
                                      </p:to>
                                    </p:set>
                                    <p:animEffect transition="in" filter="checkerboard(across)">
                                      <p:cBhvr>
                                        <p:cTn id="62" dur="500"/>
                                        <p:tgtEl>
                                          <p:spTgt spid="175140"/>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4" presetClass="entr" presetSubtype="16" fill="hold" grpId="0" nodeType="clickEffect">
                                  <p:stCondLst>
                                    <p:cond delay="0"/>
                                  </p:stCondLst>
                                  <p:childTnLst>
                                    <p:set>
                                      <p:cBhvr>
                                        <p:cTn id="66" dur="1" fill="hold">
                                          <p:stCondLst>
                                            <p:cond delay="0"/>
                                          </p:stCondLst>
                                        </p:cTn>
                                        <p:tgtEl>
                                          <p:spTgt spid="175141"/>
                                        </p:tgtEl>
                                        <p:attrNameLst>
                                          <p:attrName>style.visibility</p:attrName>
                                        </p:attrNameLst>
                                      </p:cBhvr>
                                      <p:to>
                                        <p:strVal val="visible"/>
                                      </p:to>
                                    </p:set>
                                    <p:animEffect transition="in" filter="box(in)">
                                      <p:cBhvr>
                                        <p:cTn id="67" dur="500"/>
                                        <p:tgtEl>
                                          <p:spTgt spid="175141"/>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5" presetClass="entr" presetSubtype="10" fill="hold" grpId="0" nodeType="clickEffect">
                                  <p:stCondLst>
                                    <p:cond delay="0"/>
                                  </p:stCondLst>
                                  <p:childTnLst>
                                    <p:set>
                                      <p:cBhvr>
                                        <p:cTn id="71" dur="1" fill="hold">
                                          <p:stCondLst>
                                            <p:cond delay="0"/>
                                          </p:stCondLst>
                                        </p:cTn>
                                        <p:tgtEl>
                                          <p:spTgt spid="175185"/>
                                        </p:tgtEl>
                                        <p:attrNameLst>
                                          <p:attrName>style.visibility</p:attrName>
                                        </p:attrNameLst>
                                      </p:cBhvr>
                                      <p:to>
                                        <p:strVal val="visible"/>
                                      </p:to>
                                    </p:set>
                                    <p:animEffect transition="in" filter="checkerboard(across)">
                                      <p:cBhvr>
                                        <p:cTn id="72" dur="500"/>
                                        <p:tgtEl>
                                          <p:spTgt spid="175185"/>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21" presetClass="entr" presetSubtype="4" fill="hold" nodeType="clickEffect">
                                  <p:stCondLst>
                                    <p:cond delay="0"/>
                                  </p:stCondLst>
                                  <p:childTnLst>
                                    <p:set>
                                      <p:cBhvr>
                                        <p:cTn id="76" dur="1" fill="hold">
                                          <p:stCondLst>
                                            <p:cond delay="0"/>
                                          </p:stCondLst>
                                        </p:cTn>
                                        <p:tgtEl>
                                          <p:spTgt spid="175143"/>
                                        </p:tgtEl>
                                        <p:attrNameLst>
                                          <p:attrName>style.visibility</p:attrName>
                                        </p:attrNameLst>
                                      </p:cBhvr>
                                      <p:to>
                                        <p:strVal val="visible"/>
                                      </p:to>
                                    </p:set>
                                    <p:animEffect transition="in" filter="wheel(4)">
                                      <p:cBhvr>
                                        <p:cTn id="77" dur="2000"/>
                                        <p:tgtEl>
                                          <p:spTgt spid="175143"/>
                                        </p:tgtEl>
                                      </p:cBhvr>
                                    </p:animEffect>
                                  </p:childTnLst>
                                </p:cTn>
                              </p:par>
                            </p:childTnLst>
                          </p:cTn>
                        </p:par>
                      </p:childTnLst>
                    </p:cTn>
                  </p:par>
                  <p:par>
                    <p:cTn id="78" fill="hold" nodeType="clickPar">
                      <p:stCondLst>
                        <p:cond delay="indefinite"/>
                      </p:stCondLst>
                      <p:childTnLst>
                        <p:par>
                          <p:cTn id="79" fill="hold" nodeType="withGroup">
                            <p:stCondLst>
                              <p:cond delay="0"/>
                            </p:stCondLst>
                            <p:childTnLst>
                              <p:par>
                                <p:cTn id="80" presetID="4" presetClass="entr" presetSubtype="16" fill="hold" grpId="0" nodeType="clickEffect">
                                  <p:stCondLst>
                                    <p:cond delay="0"/>
                                  </p:stCondLst>
                                  <p:childTnLst>
                                    <p:set>
                                      <p:cBhvr>
                                        <p:cTn id="81" dur="1" fill="hold">
                                          <p:stCondLst>
                                            <p:cond delay="0"/>
                                          </p:stCondLst>
                                        </p:cTn>
                                        <p:tgtEl>
                                          <p:spTgt spid="175142"/>
                                        </p:tgtEl>
                                        <p:attrNameLst>
                                          <p:attrName>style.visibility</p:attrName>
                                        </p:attrNameLst>
                                      </p:cBhvr>
                                      <p:to>
                                        <p:strVal val="visible"/>
                                      </p:to>
                                    </p:set>
                                    <p:animEffect transition="in" filter="box(in)">
                                      <p:cBhvr>
                                        <p:cTn id="82" dur="500"/>
                                        <p:tgtEl>
                                          <p:spTgt spid="1751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5106" grpId="0" build="p" autoUpdateAnimBg="0"/>
      <p:bldP spid="175108" grpId="0"/>
      <p:bldP spid="175110" grpId="0"/>
      <p:bldP spid="175137" grpId="0"/>
      <p:bldP spid="175138" grpId="0" build="p" autoUpdateAnimBg="0"/>
      <p:bldP spid="175139" grpId="0"/>
      <p:bldP spid="175141" grpId="0"/>
      <p:bldP spid="175142" grpId="0"/>
      <p:bldP spid="175185" grpId="0"/>
    </p:bldLst>
  </p:timing>
</p:sld>
</file>

<file path=ppt/slides/slide12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76130" name="Text Box 2"/>
          <p:cNvSpPr txBox="1">
            <a:spLocks noChangeArrowheads="1"/>
          </p:cNvSpPr>
          <p:nvPr/>
        </p:nvSpPr>
        <p:spPr bwMode="auto">
          <a:xfrm>
            <a:off x="280988" y="508000"/>
            <a:ext cx="44434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6600"/>
                </a:solidFill>
              </a:rPr>
              <a:t>4.5.4.Vòng tròn Mo quán tính</a:t>
            </a:r>
            <a:r>
              <a:rPr lang="en-US"/>
              <a:t>.</a:t>
            </a:r>
          </a:p>
        </p:txBody>
      </p:sp>
      <p:sp>
        <p:nvSpPr>
          <p:cNvPr id="176131" name="Arc 3"/>
          <p:cNvSpPr>
            <a:spLocks/>
          </p:cNvSpPr>
          <p:nvPr/>
        </p:nvSpPr>
        <p:spPr bwMode="auto">
          <a:xfrm>
            <a:off x="2670175" y="2938463"/>
            <a:ext cx="2562225" cy="2560637"/>
          </a:xfrm>
          <a:custGeom>
            <a:avLst/>
            <a:gdLst>
              <a:gd name="G0" fmla="+- 21600 0 0"/>
              <a:gd name="G1" fmla="+- 21600 0 0"/>
              <a:gd name="G2" fmla="+- 21600 0 0"/>
              <a:gd name="T0" fmla="*/ 43195 w 43200"/>
              <a:gd name="T1" fmla="*/ 22085 h 43200"/>
              <a:gd name="T2" fmla="*/ 43200 w 43200"/>
              <a:gd name="T3" fmla="*/ 21600 h 43200"/>
              <a:gd name="T4" fmla="*/ 21600 w 43200"/>
              <a:gd name="T5" fmla="*/ 21600 h 43200"/>
            </a:gdLst>
            <a:ahLst/>
            <a:cxnLst>
              <a:cxn ang="0">
                <a:pos x="T0" y="T1"/>
              </a:cxn>
              <a:cxn ang="0">
                <a:pos x="T2" y="T3"/>
              </a:cxn>
              <a:cxn ang="0">
                <a:pos x="T4" y="T5"/>
              </a:cxn>
            </a:cxnLst>
            <a:rect l="0" t="0" r="r" b="b"/>
            <a:pathLst>
              <a:path w="43200" h="43200" fill="none" extrusionOk="0">
                <a:moveTo>
                  <a:pt x="43194" y="22084"/>
                </a:moveTo>
                <a:cubicBezTo>
                  <a:pt x="42930" y="33822"/>
                  <a:pt x="33340" y="43199"/>
                  <a:pt x="21600" y="43200"/>
                </a:cubicBezTo>
                <a:cubicBezTo>
                  <a:pt x="9670" y="43200"/>
                  <a:pt x="0" y="33529"/>
                  <a:pt x="0" y="21600"/>
                </a:cubicBezTo>
                <a:cubicBezTo>
                  <a:pt x="0" y="9670"/>
                  <a:pt x="9670" y="0"/>
                  <a:pt x="21600" y="0"/>
                </a:cubicBezTo>
                <a:cubicBezTo>
                  <a:pt x="33529" y="-1"/>
                  <a:pt x="43199" y="9670"/>
                  <a:pt x="43200" y="21599"/>
                </a:cubicBezTo>
              </a:path>
              <a:path w="43200" h="43200" stroke="0" extrusionOk="0">
                <a:moveTo>
                  <a:pt x="43194" y="22084"/>
                </a:moveTo>
                <a:cubicBezTo>
                  <a:pt x="42930" y="33822"/>
                  <a:pt x="33340" y="43199"/>
                  <a:pt x="21600" y="43200"/>
                </a:cubicBezTo>
                <a:cubicBezTo>
                  <a:pt x="9670" y="43200"/>
                  <a:pt x="0" y="33529"/>
                  <a:pt x="0" y="21600"/>
                </a:cubicBezTo>
                <a:cubicBezTo>
                  <a:pt x="0" y="9670"/>
                  <a:pt x="9670" y="0"/>
                  <a:pt x="21600" y="0"/>
                </a:cubicBezTo>
                <a:cubicBezTo>
                  <a:pt x="33529" y="-1"/>
                  <a:pt x="43199" y="9670"/>
                  <a:pt x="43200" y="21599"/>
                </a:cubicBezTo>
                <a:lnTo>
                  <a:pt x="21600" y="2160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6132" name="Line 4"/>
          <p:cNvSpPr>
            <a:spLocks noChangeShapeType="1"/>
          </p:cNvSpPr>
          <p:nvPr/>
        </p:nvSpPr>
        <p:spPr bwMode="auto">
          <a:xfrm>
            <a:off x="2928938" y="3484563"/>
            <a:ext cx="0" cy="1511300"/>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6133" name="Line 5"/>
          <p:cNvSpPr>
            <a:spLocks noChangeShapeType="1"/>
          </p:cNvSpPr>
          <p:nvPr/>
        </p:nvSpPr>
        <p:spPr bwMode="auto">
          <a:xfrm rot="21480000">
            <a:off x="2438400" y="3221038"/>
            <a:ext cx="4414838" cy="1604962"/>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6134" name="Line 6"/>
          <p:cNvSpPr>
            <a:spLocks noChangeShapeType="1"/>
          </p:cNvSpPr>
          <p:nvPr/>
        </p:nvSpPr>
        <p:spPr bwMode="auto">
          <a:xfrm rot="20760000" flipH="1">
            <a:off x="2266950" y="2478088"/>
            <a:ext cx="1314450" cy="1982787"/>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176135" name="Group 7"/>
          <p:cNvGrpSpPr>
            <a:grpSpLocks/>
          </p:cNvGrpSpPr>
          <p:nvPr/>
        </p:nvGrpSpPr>
        <p:grpSpPr bwMode="auto">
          <a:xfrm>
            <a:off x="3886200" y="2819400"/>
            <a:ext cx="400050" cy="2806700"/>
            <a:chOff x="5496" y="2134"/>
            <a:chExt cx="252" cy="1768"/>
          </a:xfrm>
        </p:grpSpPr>
        <p:sp>
          <p:nvSpPr>
            <p:cNvPr id="176136" name="Line 8"/>
            <p:cNvSpPr>
              <a:spLocks noChangeShapeType="1"/>
            </p:cNvSpPr>
            <p:nvPr/>
          </p:nvSpPr>
          <p:spPr bwMode="auto">
            <a:xfrm>
              <a:off x="5520" y="2134"/>
              <a:ext cx="0" cy="1768"/>
            </a:xfrm>
            <a:prstGeom prst="line">
              <a:avLst/>
            </a:prstGeom>
            <a:noFill/>
            <a:ln w="952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176137" name="Text Box 9"/>
            <p:cNvSpPr txBox="1">
              <a:spLocks noChangeArrowheads="1"/>
            </p:cNvSpPr>
            <p:nvPr/>
          </p:nvSpPr>
          <p:spPr bwMode="auto">
            <a:xfrm>
              <a:off x="5496" y="2997"/>
              <a:ext cx="252" cy="2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C</a:t>
              </a:r>
            </a:p>
          </p:txBody>
        </p:sp>
      </p:grpSp>
      <p:sp>
        <p:nvSpPr>
          <p:cNvPr id="176138" name="Text Box 10"/>
          <p:cNvSpPr txBox="1">
            <a:spLocks noChangeArrowheads="1"/>
          </p:cNvSpPr>
          <p:nvPr/>
        </p:nvSpPr>
        <p:spPr bwMode="auto">
          <a:xfrm>
            <a:off x="2636838" y="2989263"/>
            <a:ext cx="401637" cy="40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P</a:t>
            </a:r>
          </a:p>
        </p:txBody>
      </p:sp>
      <p:grpSp>
        <p:nvGrpSpPr>
          <p:cNvPr id="176139" name="Group 11"/>
          <p:cNvGrpSpPr>
            <a:grpSpLocks/>
          </p:cNvGrpSpPr>
          <p:nvPr/>
        </p:nvGrpSpPr>
        <p:grpSpPr bwMode="auto">
          <a:xfrm>
            <a:off x="1981200" y="4648200"/>
            <a:ext cx="3222625" cy="1338263"/>
            <a:chOff x="1322" y="4101"/>
            <a:chExt cx="2030" cy="843"/>
          </a:xfrm>
        </p:grpSpPr>
        <p:sp>
          <p:nvSpPr>
            <p:cNvPr id="176140" name="Line 12"/>
            <p:cNvSpPr>
              <a:spLocks noChangeShapeType="1"/>
            </p:cNvSpPr>
            <p:nvPr/>
          </p:nvSpPr>
          <p:spPr bwMode="auto">
            <a:xfrm>
              <a:off x="3352" y="4101"/>
              <a:ext cx="0" cy="84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176141" name="Group 13"/>
            <p:cNvGrpSpPr>
              <a:grpSpLocks/>
            </p:cNvGrpSpPr>
            <p:nvPr/>
          </p:nvGrpSpPr>
          <p:grpSpPr bwMode="auto">
            <a:xfrm>
              <a:off x="1322" y="4560"/>
              <a:ext cx="2028" cy="336"/>
              <a:chOff x="1322" y="3720"/>
              <a:chExt cx="2028" cy="336"/>
            </a:xfrm>
          </p:grpSpPr>
          <p:sp>
            <p:nvSpPr>
              <p:cNvPr id="176142" name="Line 14"/>
              <p:cNvSpPr>
                <a:spLocks noChangeShapeType="1"/>
              </p:cNvSpPr>
              <p:nvPr/>
            </p:nvSpPr>
            <p:spPr bwMode="auto">
              <a:xfrm>
                <a:off x="1322" y="4034"/>
                <a:ext cx="2028"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6143" name="Text Box 15"/>
              <p:cNvSpPr txBox="1">
                <a:spLocks noChangeArrowheads="1"/>
              </p:cNvSpPr>
              <p:nvPr/>
            </p:nvSpPr>
            <p:spPr bwMode="auto">
              <a:xfrm>
                <a:off x="2096" y="3720"/>
                <a:ext cx="528"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I</a:t>
                </a:r>
                <a:r>
                  <a:rPr lang="en-US" baseline="-25000">
                    <a:cs typeface="Times New Roman" pitchFamily="18" charset="0"/>
                  </a:rPr>
                  <a:t>max</a:t>
                </a:r>
                <a:endParaRPr lang="en-US">
                  <a:cs typeface="Times New Roman" pitchFamily="18" charset="0"/>
                </a:endParaRPr>
              </a:p>
            </p:txBody>
          </p:sp>
        </p:grpSp>
      </p:grpSp>
      <p:grpSp>
        <p:nvGrpSpPr>
          <p:cNvPr id="176144" name="Group 16"/>
          <p:cNvGrpSpPr>
            <a:grpSpLocks/>
          </p:cNvGrpSpPr>
          <p:nvPr/>
        </p:nvGrpSpPr>
        <p:grpSpPr bwMode="auto">
          <a:xfrm>
            <a:off x="2667000" y="2133600"/>
            <a:ext cx="5130800" cy="623888"/>
            <a:chOff x="-2160" y="1720"/>
            <a:chExt cx="3232" cy="393"/>
          </a:xfrm>
        </p:grpSpPr>
        <p:sp>
          <p:nvSpPr>
            <p:cNvPr id="176145" name="Text Box 17"/>
            <p:cNvSpPr txBox="1">
              <a:spLocks noChangeArrowheads="1"/>
            </p:cNvSpPr>
            <p:nvPr/>
          </p:nvSpPr>
          <p:spPr bwMode="auto">
            <a:xfrm>
              <a:off x="-2160" y="1720"/>
              <a:ext cx="3232" cy="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3399"/>
                  </a:solidFill>
                </a:rPr>
                <a:t>Phương trục chính ứng với I</a:t>
              </a:r>
              <a:r>
                <a:rPr lang="en-US" baseline="-25000">
                  <a:solidFill>
                    <a:srgbClr val="003399"/>
                  </a:solidFill>
                </a:rPr>
                <a:t>min</a:t>
              </a:r>
            </a:p>
          </p:txBody>
        </p:sp>
        <p:sp>
          <p:nvSpPr>
            <p:cNvPr id="176146" name="Line 18"/>
            <p:cNvSpPr>
              <a:spLocks noChangeShapeType="1"/>
            </p:cNvSpPr>
            <p:nvPr/>
          </p:nvSpPr>
          <p:spPr bwMode="auto">
            <a:xfrm flipV="1">
              <a:off x="-1819" y="2028"/>
              <a:ext cx="253" cy="85"/>
            </a:xfrm>
            <a:prstGeom prst="line">
              <a:avLst/>
            </a:prstGeom>
            <a:noFill/>
            <a:ln w="9525">
              <a:solidFill>
                <a:srgbClr val="336699"/>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76147" name="Text Box 19"/>
          <p:cNvSpPr txBox="1">
            <a:spLocks noChangeArrowheads="1"/>
          </p:cNvSpPr>
          <p:nvPr/>
        </p:nvSpPr>
        <p:spPr bwMode="auto">
          <a:xfrm>
            <a:off x="6294438" y="4140200"/>
            <a:ext cx="636587" cy="706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I</a:t>
            </a:r>
            <a:r>
              <a:rPr lang="en-US" sz="2800" baseline="-25000"/>
              <a:t>tr</a:t>
            </a:r>
            <a:endParaRPr lang="en-US" sz="2800"/>
          </a:p>
        </p:txBody>
      </p:sp>
      <p:grpSp>
        <p:nvGrpSpPr>
          <p:cNvPr id="176148" name="Group 20"/>
          <p:cNvGrpSpPr>
            <a:grpSpLocks/>
          </p:cNvGrpSpPr>
          <p:nvPr/>
        </p:nvGrpSpPr>
        <p:grpSpPr bwMode="auto">
          <a:xfrm>
            <a:off x="5562600" y="4648200"/>
            <a:ext cx="3190875" cy="1352550"/>
            <a:chOff x="3570" y="3324"/>
            <a:chExt cx="2010" cy="852"/>
          </a:xfrm>
        </p:grpSpPr>
        <p:sp>
          <p:nvSpPr>
            <p:cNvPr id="176149" name="Text Box 21"/>
            <p:cNvSpPr txBox="1">
              <a:spLocks noChangeArrowheads="1"/>
            </p:cNvSpPr>
            <p:nvPr/>
          </p:nvSpPr>
          <p:spPr bwMode="auto">
            <a:xfrm>
              <a:off x="3570" y="3509"/>
              <a:ext cx="2010" cy="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 </a:t>
              </a:r>
              <a:r>
                <a:rPr lang="en-US">
                  <a:solidFill>
                    <a:srgbClr val="CC3300"/>
                  </a:solidFill>
                  <a:cs typeface="Times New Roman" pitchFamily="18" charset="0"/>
                </a:rPr>
                <a:t>Phương trục chính ứng với   I</a:t>
              </a:r>
              <a:r>
                <a:rPr lang="en-US" baseline="-25000">
                  <a:solidFill>
                    <a:srgbClr val="CC3300"/>
                  </a:solidFill>
                  <a:cs typeface="Times New Roman" pitchFamily="18" charset="0"/>
                </a:rPr>
                <a:t>max</a:t>
              </a:r>
            </a:p>
          </p:txBody>
        </p:sp>
        <p:sp>
          <p:nvSpPr>
            <p:cNvPr id="176150" name="Line 22"/>
            <p:cNvSpPr>
              <a:spLocks noChangeShapeType="1"/>
            </p:cNvSpPr>
            <p:nvPr/>
          </p:nvSpPr>
          <p:spPr bwMode="auto">
            <a:xfrm rot="20687205" flipH="1">
              <a:off x="3863" y="3324"/>
              <a:ext cx="168" cy="17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76151" name="Group 23"/>
          <p:cNvGrpSpPr>
            <a:grpSpLocks/>
          </p:cNvGrpSpPr>
          <p:nvPr/>
        </p:nvGrpSpPr>
        <p:grpSpPr bwMode="auto">
          <a:xfrm>
            <a:off x="1600200" y="3429000"/>
            <a:ext cx="1357313" cy="1123950"/>
            <a:chOff x="-991" y="2534"/>
            <a:chExt cx="855" cy="708"/>
          </a:xfrm>
        </p:grpSpPr>
        <p:sp>
          <p:nvSpPr>
            <p:cNvPr id="176152" name="AutoShape 24"/>
            <p:cNvSpPr>
              <a:spLocks noChangeArrowheads="1"/>
            </p:cNvSpPr>
            <p:nvPr/>
          </p:nvSpPr>
          <p:spPr bwMode="auto">
            <a:xfrm>
              <a:off x="-161" y="2534"/>
              <a:ext cx="25" cy="24"/>
            </a:xfrm>
            <a:prstGeom prst="flowChartConnector">
              <a:avLst/>
            </a:prstGeom>
            <a:solidFill>
              <a:srgbClr val="000000"/>
            </a:solidFill>
            <a:ln w="9525">
              <a:solidFill>
                <a:srgbClr val="000000"/>
              </a:solidFill>
              <a:round/>
              <a:headEnd/>
              <a:tailEnd/>
            </a:ln>
          </p:spPr>
          <p:txBody>
            <a:bodyPr/>
            <a:lstStyle/>
            <a:p>
              <a:endParaRPr lang="en-US"/>
            </a:p>
          </p:txBody>
        </p:sp>
        <p:sp>
          <p:nvSpPr>
            <p:cNvPr id="176153" name="AutoShape 25"/>
            <p:cNvSpPr>
              <a:spLocks noChangeArrowheads="1"/>
            </p:cNvSpPr>
            <p:nvPr/>
          </p:nvSpPr>
          <p:spPr bwMode="auto">
            <a:xfrm>
              <a:off x="-161" y="3018"/>
              <a:ext cx="25" cy="24"/>
            </a:xfrm>
            <a:prstGeom prst="flowChartConnector">
              <a:avLst/>
            </a:prstGeom>
            <a:solidFill>
              <a:srgbClr val="000000"/>
            </a:solidFill>
            <a:ln w="9525">
              <a:solidFill>
                <a:srgbClr val="000000"/>
              </a:solidFill>
              <a:round/>
              <a:headEnd/>
              <a:tailEnd/>
            </a:ln>
          </p:spPr>
          <p:txBody>
            <a:bodyPr/>
            <a:lstStyle/>
            <a:p>
              <a:endParaRPr lang="en-US"/>
            </a:p>
          </p:txBody>
        </p:sp>
        <p:sp>
          <p:nvSpPr>
            <p:cNvPr id="176154" name="Line 26"/>
            <p:cNvSpPr>
              <a:spLocks noChangeShapeType="1"/>
            </p:cNvSpPr>
            <p:nvPr/>
          </p:nvSpPr>
          <p:spPr bwMode="auto">
            <a:xfrm>
              <a:off x="-315" y="2787"/>
              <a:ext cx="0" cy="1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6155" name="Line 27"/>
            <p:cNvSpPr>
              <a:spLocks noChangeShapeType="1"/>
            </p:cNvSpPr>
            <p:nvPr/>
          </p:nvSpPr>
          <p:spPr bwMode="auto">
            <a:xfrm>
              <a:off x="-736" y="2836"/>
              <a:ext cx="421" cy="0"/>
            </a:xfrm>
            <a:prstGeom prst="line">
              <a:avLst/>
            </a:prstGeom>
            <a:noFill/>
            <a:ln w="9525">
              <a:solidFill>
                <a:srgbClr val="000000"/>
              </a:solidFill>
              <a:round/>
              <a:headEnd type="stealth" w="sm" len="lg"/>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76156" name="Text Box 28"/>
            <p:cNvSpPr txBox="1">
              <a:spLocks noChangeArrowheads="1"/>
            </p:cNvSpPr>
            <p:nvPr/>
          </p:nvSpPr>
          <p:spPr bwMode="auto">
            <a:xfrm>
              <a:off x="-524" y="2785"/>
              <a:ext cx="253"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E</a:t>
              </a:r>
            </a:p>
          </p:txBody>
        </p:sp>
        <p:sp>
          <p:nvSpPr>
            <p:cNvPr id="176157" name="Text Box 29"/>
            <p:cNvSpPr txBox="1">
              <a:spLocks noChangeArrowheads="1"/>
            </p:cNvSpPr>
            <p:nvPr/>
          </p:nvSpPr>
          <p:spPr bwMode="auto">
            <a:xfrm>
              <a:off x="-684" y="2556"/>
              <a:ext cx="456" cy="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I</a:t>
              </a:r>
              <a:r>
                <a:rPr lang="en-US" baseline="-25000"/>
                <a:t>min</a:t>
              </a:r>
              <a:endParaRPr lang="en-US"/>
            </a:p>
          </p:txBody>
        </p:sp>
        <p:sp>
          <p:nvSpPr>
            <p:cNvPr id="176158" name="Text Box 30"/>
            <p:cNvSpPr txBox="1">
              <a:spLocks noChangeArrowheads="1"/>
            </p:cNvSpPr>
            <p:nvPr/>
          </p:nvSpPr>
          <p:spPr bwMode="auto">
            <a:xfrm>
              <a:off x="-991" y="2990"/>
              <a:ext cx="252"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O</a:t>
              </a:r>
            </a:p>
          </p:txBody>
        </p:sp>
        <p:sp>
          <p:nvSpPr>
            <p:cNvPr id="176159" name="AutoShape 31"/>
            <p:cNvSpPr>
              <a:spLocks noChangeArrowheads="1"/>
            </p:cNvSpPr>
            <p:nvPr/>
          </p:nvSpPr>
          <p:spPr bwMode="auto">
            <a:xfrm>
              <a:off x="-329" y="3018"/>
              <a:ext cx="19" cy="19"/>
            </a:xfrm>
            <a:prstGeom prst="flowChartConnector">
              <a:avLst/>
            </a:prstGeom>
            <a:solidFill>
              <a:srgbClr val="000000"/>
            </a:solidFill>
            <a:ln w="9525">
              <a:solidFill>
                <a:srgbClr val="000000"/>
              </a:solidFill>
              <a:round/>
              <a:headEnd/>
              <a:tailEnd/>
            </a:ln>
          </p:spPr>
          <p:txBody>
            <a:bodyPr/>
            <a:lstStyle/>
            <a:p>
              <a:endParaRPr lang="en-US"/>
            </a:p>
          </p:txBody>
        </p:sp>
      </p:grpSp>
      <p:sp>
        <p:nvSpPr>
          <p:cNvPr id="176160" name="Line 32"/>
          <p:cNvSpPr>
            <a:spLocks noChangeShapeType="1"/>
          </p:cNvSpPr>
          <p:nvPr/>
        </p:nvSpPr>
        <p:spPr bwMode="auto">
          <a:xfrm>
            <a:off x="1714500" y="4216400"/>
            <a:ext cx="4949825"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6161" name="AutoShape 33"/>
          <p:cNvSpPr>
            <a:spLocks noChangeArrowheads="1"/>
          </p:cNvSpPr>
          <p:nvPr/>
        </p:nvSpPr>
        <p:spPr bwMode="auto">
          <a:xfrm>
            <a:off x="3902075" y="4206875"/>
            <a:ext cx="36513" cy="38100"/>
          </a:xfrm>
          <a:prstGeom prst="flowChartConnector">
            <a:avLst/>
          </a:prstGeom>
          <a:solidFill>
            <a:srgbClr val="000000"/>
          </a:solidFill>
          <a:ln w="9525">
            <a:solidFill>
              <a:srgbClr val="000000"/>
            </a:solidFill>
            <a:round/>
            <a:headEnd/>
            <a:tailEnd/>
          </a:ln>
        </p:spPr>
        <p:txBody>
          <a:bodyPr/>
          <a:lstStyle/>
          <a:p>
            <a:endParaRPr lang="en-US"/>
          </a:p>
        </p:txBody>
      </p:sp>
      <p:sp>
        <p:nvSpPr>
          <p:cNvPr id="176162" name="Line 34"/>
          <p:cNvSpPr>
            <a:spLocks noChangeShapeType="1"/>
          </p:cNvSpPr>
          <p:nvPr/>
        </p:nvSpPr>
        <p:spPr bwMode="auto">
          <a:xfrm flipV="1">
            <a:off x="2900363" y="3462338"/>
            <a:ext cx="2046287" cy="1525587"/>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6163" name="Text Box 35"/>
          <p:cNvSpPr txBox="1">
            <a:spLocks noChangeArrowheads="1"/>
          </p:cNvSpPr>
          <p:nvPr/>
        </p:nvSpPr>
        <p:spPr bwMode="auto">
          <a:xfrm>
            <a:off x="5394325" y="4229100"/>
            <a:ext cx="401638" cy="401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D</a:t>
            </a:r>
          </a:p>
        </p:txBody>
      </p:sp>
      <p:grpSp>
        <p:nvGrpSpPr>
          <p:cNvPr id="176164" name="Group 36"/>
          <p:cNvGrpSpPr>
            <a:grpSpLocks/>
          </p:cNvGrpSpPr>
          <p:nvPr/>
        </p:nvGrpSpPr>
        <p:grpSpPr bwMode="auto">
          <a:xfrm>
            <a:off x="1600200" y="2362200"/>
            <a:ext cx="533400" cy="3529013"/>
            <a:chOff x="1008" y="1006"/>
            <a:chExt cx="336" cy="2223"/>
          </a:xfrm>
        </p:grpSpPr>
        <p:sp>
          <p:nvSpPr>
            <p:cNvPr id="176165" name="Line 37"/>
            <p:cNvSpPr>
              <a:spLocks noChangeShapeType="1"/>
            </p:cNvSpPr>
            <p:nvPr/>
          </p:nvSpPr>
          <p:spPr bwMode="auto">
            <a:xfrm flipV="1">
              <a:off x="1248" y="1081"/>
              <a:ext cx="0" cy="2148"/>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6166" name="Text Box 38"/>
            <p:cNvSpPr txBox="1">
              <a:spLocks noChangeArrowheads="1"/>
            </p:cNvSpPr>
            <p:nvPr/>
          </p:nvSpPr>
          <p:spPr bwMode="auto">
            <a:xfrm>
              <a:off x="1008" y="1006"/>
              <a:ext cx="336" cy="2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I</a:t>
              </a:r>
              <a:r>
                <a:rPr lang="en-US" baseline="-25000"/>
                <a:t>lt</a:t>
              </a:r>
              <a:endParaRPr lang="en-US"/>
            </a:p>
          </p:txBody>
        </p:sp>
      </p:grpSp>
      <p:grpSp>
        <p:nvGrpSpPr>
          <p:cNvPr id="176167" name="Group 39"/>
          <p:cNvGrpSpPr>
            <a:grpSpLocks/>
          </p:cNvGrpSpPr>
          <p:nvPr/>
        </p:nvGrpSpPr>
        <p:grpSpPr bwMode="auto">
          <a:xfrm>
            <a:off x="1447800" y="3276600"/>
            <a:ext cx="3506788" cy="547688"/>
            <a:chOff x="1488" y="1565"/>
            <a:chExt cx="2209" cy="345"/>
          </a:xfrm>
        </p:grpSpPr>
        <p:sp>
          <p:nvSpPr>
            <p:cNvPr id="176168" name="Line 40"/>
            <p:cNvSpPr>
              <a:spLocks noChangeShapeType="1"/>
            </p:cNvSpPr>
            <p:nvPr/>
          </p:nvSpPr>
          <p:spPr bwMode="auto">
            <a:xfrm flipH="1">
              <a:off x="1844" y="1680"/>
              <a:ext cx="1853" cy="0"/>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6169" name="Text Box 41"/>
            <p:cNvSpPr txBox="1">
              <a:spLocks noChangeArrowheads="1"/>
            </p:cNvSpPr>
            <p:nvPr/>
          </p:nvSpPr>
          <p:spPr bwMode="auto">
            <a:xfrm>
              <a:off x="1488" y="1565"/>
              <a:ext cx="384" cy="3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I</a:t>
              </a:r>
              <a:r>
                <a:rPr lang="en-US" baseline="-25000"/>
                <a:t>xy</a:t>
              </a:r>
              <a:endParaRPr lang="en-US"/>
            </a:p>
          </p:txBody>
        </p:sp>
      </p:grpSp>
      <p:grpSp>
        <p:nvGrpSpPr>
          <p:cNvPr id="176170" name="Group 42"/>
          <p:cNvGrpSpPr>
            <a:grpSpLocks/>
          </p:cNvGrpSpPr>
          <p:nvPr/>
        </p:nvGrpSpPr>
        <p:grpSpPr bwMode="auto">
          <a:xfrm>
            <a:off x="1371600" y="4800600"/>
            <a:ext cx="1539875" cy="463550"/>
            <a:chOff x="1464" y="2526"/>
            <a:chExt cx="970" cy="292"/>
          </a:xfrm>
        </p:grpSpPr>
        <p:sp>
          <p:nvSpPr>
            <p:cNvPr id="176171" name="Line 43"/>
            <p:cNvSpPr>
              <a:spLocks noChangeShapeType="1"/>
            </p:cNvSpPr>
            <p:nvPr/>
          </p:nvSpPr>
          <p:spPr bwMode="auto">
            <a:xfrm flipH="1">
              <a:off x="1844" y="2646"/>
              <a:ext cx="590" cy="0"/>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6172" name="Text Box 44"/>
            <p:cNvSpPr txBox="1">
              <a:spLocks noChangeArrowheads="1"/>
            </p:cNvSpPr>
            <p:nvPr/>
          </p:nvSpPr>
          <p:spPr bwMode="auto">
            <a:xfrm>
              <a:off x="1464" y="2526"/>
              <a:ext cx="408" cy="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-I</a:t>
              </a:r>
              <a:r>
                <a:rPr lang="en-US" baseline="-25000"/>
                <a:t>xy</a:t>
              </a:r>
              <a:endParaRPr lang="en-US"/>
            </a:p>
          </p:txBody>
        </p:sp>
      </p:grpSp>
      <p:sp>
        <p:nvSpPr>
          <p:cNvPr id="176173" name="Text Box 45"/>
          <p:cNvSpPr txBox="1">
            <a:spLocks noChangeArrowheads="1"/>
          </p:cNvSpPr>
          <p:nvPr/>
        </p:nvSpPr>
        <p:spPr bwMode="auto">
          <a:xfrm>
            <a:off x="5497513" y="3735388"/>
            <a:ext cx="2960687"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Phương trục x</a:t>
            </a:r>
          </a:p>
        </p:txBody>
      </p:sp>
      <p:grpSp>
        <p:nvGrpSpPr>
          <p:cNvPr id="176174" name="Group 46"/>
          <p:cNvGrpSpPr>
            <a:grpSpLocks/>
          </p:cNvGrpSpPr>
          <p:nvPr/>
        </p:nvGrpSpPr>
        <p:grpSpPr bwMode="auto">
          <a:xfrm>
            <a:off x="4724400" y="3124200"/>
            <a:ext cx="608013" cy="1562100"/>
            <a:chOff x="3592" y="1461"/>
            <a:chExt cx="383" cy="984"/>
          </a:xfrm>
        </p:grpSpPr>
        <p:sp>
          <p:nvSpPr>
            <p:cNvPr id="176175" name="AutoShape 47"/>
            <p:cNvSpPr>
              <a:spLocks noChangeArrowheads="1"/>
            </p:cNvSpPr>
            <p:nvPr/>
          </p:nvSpPr>
          <p:spPr bwMode="auto">
            <a:xfrm>
              <a:off x="3704" y="1677"/>
              <a:ext cx="25" cy="24"/>
            </a:xfrm>
            <a:prstGeom prst="flowChartConnector">
              <a:avLst/>
            </a:prstGeom>
            <a:solidFill>
              <a:srgbClr val="000000"/>
            </a:solidFill>
            <a:ln w="9525">
              <a:solidFill>
                <a:srgbClr val="000000"/>
              </a:solidFill>
              <a:round/>
              <a:headEnd/>
              <a:tailEnd/>
            </a:ln>
          </p:spPr>
          <p:txBody>
            <a:bodyPr/>
            <a:lstStyle/>
            <a:p>
              <a:endParaRPr lang="en-US"/>
            </a:p>
          </p:txBody>
        </p:sp>
        <p:sp>
          <p:nvSpPr>
            <p:cNvPr id="176176" name="Line 48"/>
            <p:cNvSpPr>
              <a:spLocks noChangeShapeType="1"/>
            </p:cNvSpPr>
            <p:nvPr/>
          </p:nvSpPr>
          <p:spPr bwMode="auto">
            <a:xfrm>
              <a:off x="3726" y="1691"/>
              <a:ext cx="0" cy="470"/>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6177" name="AutoShape 49"/>
            <p:cNvSpPr>
              <a:spLocks noChangeArrowheads="1"/>
            </p:cNvSpPr>
            <p:nvPr/>
          </p:nvSpPr>
          <p:spPr bwMode="auto">
            <a:xfrm>
              <a:off x="3711" y="2147"/>
              <a:ext cx="25" cy="24"/>
            </a:xfrm>
            <a:prstGeom prst="flowChartConnector">
              <a:avLst/>
            </a:prstGeom>
            <a:solidFill>
              <a:srgbClr val="000000"/>
            </a:solidFill>
            <a:ln w="9525">
              <a:solidFill>
                <a:srgbClr val="000000"/>
              </a:solidFill>
              <a:round/>
              <a:headEnd/>
              <a:tailEnd/>
            </a:ln>
          </p:spPr>
          <p:txBody>
            <a:bodyPr/>
            <a:lstStyle/>
            <a:p>
              <a:endParaRPr lang="en-US"/>
            </a:p>
          </p:txBody>
        </p:sp>
        <p:sp>
          <p:nvSpPr>
            <p:cNvPr id="176178" name="Text Box 50"/>
            <p:cNvSpPr txBox="1">
              <a:spLocks noChangeArrowheads="1"/>
            </p:cNvSpPr>
            <p:nvPr/>
          </p:nvSpPr>
          <p:spPr bwMode="auto">
            <a:xfrm>
              <a:off x="3722" y="1461"/>
              <a:ext cx="253" cy="2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A</a:t>
              </a:r>
            </a:p>
          </p:txBody>
        </p:sp>
        <p:sp>
          <p:nvSpPr>
            <p:cNvPr id="176179" name="Text Box 51"/>
            <p:cNvSpPr txBox="1">
              <a:spLocks noChangeArrowheads="1"/>
            </p:cNvSpPr>
            <p:nvPr/>
          </p:nvSpPr>
          <p:spPr bwMode="auto">
            <a:xfrm>
              <a:off x="3592" y="2128"/>
              <a:ext cx="281"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I</a:t>
              </a:r>
              <a:r>
                <a:rPr lang="en-US" baseline="-25000"/>
                <a:t>x</a:t>
              </a:r>
              <a:endParaRPr lang="en-US"/>
            </a:p>
          </p:txBody>
        </p:sp>
        <p:sp>
          <p:nvSpPr>
            <p:cNvPr id="176180" name="AutoShape 52"/>
            <p:cNvSpPr>
              <a:spLocks noChangeArrowheads="1"/>
            </p:cNvSpPr>
            <p:nvPr/>
          </p:nvSpPr>
          <p:spPr bwMode="auto">
            <a:xfrm>
              <a:off x="3866" y="2154"/>
              <a:ext cx="18" cy="19"/>
            </a:xfrm>
            <a:prstGeom prst="flowChartConnector">
              <a:avLst/>
            </a:prstGeom>
            <a:solidFill>
              <a:srgbClr val="000000"/>
            </a:solidFill>
            <a:ln w="9525">
              <a:solidFill>
                <a:srgbClr val="000000"/>
              </a:solidFill>
              <a:round/>
              <a:headEnd/>
              <a:tailEnd/>
            </a:ln>
          </p:spPr>
          <p:txBody>
            <a:bodyPr/>
            <a:lstStyle/>
            <a:p>
              <a:endParaRPr lang="en-US"/>
            </a:p>
          </p:txBody>
        </p:sp>
      </p:grpSp>
      <p:grpSp>
        <p:nvGrpSpPr>
          <p:cNvPr id="176181" name="Group 53"/>
          <p:cNvGrpSpPr>
            <a:grpSpLocks/>
          </p:cNvGrpSpPr>
          <p:nvPr/>
        </p:nvGrpSpPr>
        <p:grpSpPr bwMode="auto">
          <a:xfrm>
            <a:off x="2667000" y="4191000"/>
            <a:ext cx="635000" cy="1181100"/>
            <a:chOff x="2286" y="2126"/>
            <a:chExt cx="400" cy="744"/>
          </a:xfrm>
        </p:grpSpPr>
        <p:sp>
          <p:nvSpPr>
            <p:cNvPr id="176182" name="AutoShape 54"/>
            <p:cNvSpPr>
              <a:spLocks noChangeArrowheads="1"/>
            </p:cNvSpPr>
            <p:nvPr/>
          </p:nvSpPr>
          <p:spPr bwMode="auto">
            <a:xfrm>
              <a:off x="2419" y="2631"/>
              <a:ext cx="25" cy="25"/>
            </a:xfrm>
            <a:prstGeom prst="flowChartConnector">
              <a:avLst/>
            </a:prstGeom>
            <a:solidFill>
              <a:srgbClr val="000000"/>
            </a:solidFill>
            <a:ln w="9525">
              <a:solidFill>
                <a:srgbClr val="000000"/>
              </a:solidFill>
              <a:round/>
              <a:headEnd/>
              <a:tailEnd/>
            </a:ln>
          </p:spPr>
          <p:txBody>
            <a:bodyPr/>
            <a:lstStyle/>
            <a:p>
              <a:endParaRPr lang="en-US"/>
            </a:p>
          </p:txBody>
        </p:sp>
        <p:sp>
          <p:nvSpPr>
            <p:cNvPr id="176183" name="Text Box 55"/>
            <p:cNvSpPr txBox="1">
              <a:spLocks noChangeArrowheads="1"/>
            </p:cNvSpPr>
            <p:nvPr/>
          </p:nvSpPr>
          <p:spPr bwMode="auto">
            <a:xfrm>
              <a:off x="2286" y="2618"/>
              <a:ext cx="253"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B</a:t>
              </a:r>
            </a:p>
          </p:txBody>
        </p:sp>
        <p:sp>
          <p:nvSpPr>
            <p:cNvPr id="176184" name="Text Box 56"/>
            <p:cNvSpPr txBox="1">
              <a:spLocks noChangeArrowheads="1"/>
            </p:cNvSpPr>
            <p:nvPr/>
          </p:nvSpPr>
          <p:spPr bwMode="auto">
            <a:xfrm>
              <a:off x="2405" y="2126"/>
              <a:ext cx="281" cy="4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I</a:t>
              </a:r>
              <a:r>
                <a:rPr lang="en-US" baseline="-25000"/>
                <a:t>y</a:t>
              </a:r>
              <a:endParaRPr lang="en-US"/>
            </a:p>
          </p:txBody>
        </p:sp>
        <p:sp>
          <p:nvSpPr>
            <p:cNvPr id="176185" name="Line 57"/>
            <p:cNvSpPr>
              <a:spLocks noChangeShapeType="1"/>
            </p:cNvSpPr>
            <p:nvPr/>
          </p:nvSpPr>
          <p:spPr bwMode="auto">
            <a:xfrm flipV="1">
              <a:off x="2424" y="2160"/>
              <a:ext cx="0" cy="48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76186" name="Text Box 58"/>
          <p:cNvSpPr txBox="1">
            <a:spLocks noChangeArrowheads="1"/>
          </p:cNvSpPr>
          <p:nvPr/>
        </p:nvSpPr>
        <p:spPr bwMode="auto">
          <a:xfrm>
            <a:off x="5718175" y="609600"/>
            <a:ext cx="15716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Tỷ lệ xích </a:t>
            </a:r>
          </a:p>
        </p:txBody>
      </p:sp>
      <p:sp>
        <p:nvSpPr>
          <p:cNvPr id="176187" name="Text Box 59"/>
          <p:cNvSpPr txBox="1">
            <a:spLocks noChangeArrowheads="1"/>
          </p:cNvSpPr>
          <p:nvPr/>
        </p:nvSpPr>
        <p:spPr bwMode="auto">
          <a:xfrm>
            <a:off x="5140325" y="5984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graphicFrame>
        <p:nvGraphicFramePr>
          <p:cNvPr id="176188" name="Object 60"/>
          <p:cNvGraphicFramePr>
            <a:graphicFrameLocks noChangeAspect="1"/>
          </p:cNvGraphicFramePr>
          <p:nvPr>
            <p:ph/>
          </p:nvPr>
        </p:nvGraphicFramePr>
        <p:xfrm>
          <a:off x="7353300" y="228600"/>
          <a:ext cx="1460500" cy="1290638"/>
        </p:xfrm>
        <a:graphic>
          <a:graphicData uri="http://schemas.openxmlformats.org/presentationml/2006/ole">
            <mc:AlternateContent xmlns:mc="http://schemas.openxmlformats.org/markup-compatibility/2006">
              <mc:Choice xmlns:v="urn:schemas-microsoft-com:vml" Requires="v">
                <p:oleObj spid="_x0000_s176193" name="Equation" r:id="rId3" imgW="545760" imgH="482400" progId="Equation.3">
                  <p:embed/>
                </p:oleObj>
              </mc:Choice>
              <mc:Fallback>
                <p:oleObj name="Equation" r:id="rId3" imgW="545760" imgH="482400" progId="Equation.3">
                  <p:embed/>
                  <p:pic>
                    <p:nvPicPr>
                      <p:cNvPr id="0" name="Object 6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53300" y="228600"/>
                        <a:ext cx="1460500" cy="12906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76189" name="Text Box 61"/>
          <p:cNvSpPr txBox="1">
            <a:spLocks noChangeArrowheads="1"/>
          </p:cNvSpPr>
          <p:nvPr/>
        </p:nvSpPr>
        <p:spPr bwMode="auto">
          <a:xfrm>
            <a:off x="593725" y="1462088"/>
            <a:ext cx="16922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t>A(I</a:t>
            </a:r>
            <a:r>
              <a:rPr lang="en-US" baseline="-25000"/>
              <a:t>x</a:t>
            </a:r>
            <a:r>
              <a:rPr lang="en-US"/>
              <a:t>, I</a:t>
            </a:r>
            <a:r>
              <a:rPr lang="en-US" baseline="-25000"/>
              <a:t>xy</a:t>
            </a:r>
            <a:r>
              <a:rPr lang="en-US"/>
              <a:t>)</a:t>
            </a:r>
            <a:r>
              <a:rPr lang="en-US" baseline="-25000"/>
              <a:t> </a:t>
            </a:r>
          </a:p>
        </p:txBody>
      </p:sp>
      <p:sp>
        <p:nvSpPr>
          <p:cNvPr id="176190" name="Text Box 62"/>
          <p:cNvSpPr txBox="1">
            <a:spLocks noChangeArrowheads="1"/>
          </p:cNvSpPr>
          <p:nvPr/>
        </p:nvSpPr>
        <p:spPr bwMode="auto">
          <a:xfrm>
            <a:off x="2346325" y="1512888"/>
            <a:ext cx="13335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B(I</a:t>
            </a:r>
            <a:r>
              <a:rPr lang="en-US" baseline="-25000"/>
              <a:t>y</a:t>
            </a:r>
            <a:r>
              <a:rPr lang="en-US"/>
              <a:t>, -I</a:t>
            </a:r>
            <a:r>
              <a:rPr lang="en-US" baseline="-25000"/>
              <a:t>xy</a:t>
            </a:r>
            <a:r>
              <a:rPr lang="en-US"/>
              <a:t>)</a:t>
            </a:r>
          </a:p>
        </p:txBody>
      </p:sp>
      <p:sp>
        <p:nvSpPr>
          <p:cNvPr id="176191" name="Text Box 63"/>
          <p:cNvSpPr txBox="1">
            <a:spLocks noChangeArrowheads="1"/>
          </p:cNvSpPr>
          <p:nvPr/>
        </p:nvSpPr>
        <p:spPr bwMode="auto">
          <a:xfrm>
            <a:off x="4098925" y="1411288"/>
            <a:ext cx="13303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D(I</a:t>
            </a:r>
            <a:r>
              <a:rPr lang="en-US" baseline="-25000"/>
              <a:t>max</a:t>
            </a:r>
            <a:r>
              <a:rPr lang="en-US"/>
              <a:t>,0)</a:t>
            </a:r>
          </a:p>
        </p:txBody>
      </p:sp>
      <p:sp>
        <p:nvSpPr>
          <p:cNvPr id="176192" name="Text Box 64"/>
          <p:cNvSpPr txBox="1">
            <a:spLocks noChangeArrowheads="1"/>
          </p:cNvSpPr>
          <p:nvPr/>
        </p:nvSpPr>
        <p:spPr bwMode="auto">
          <a:xfrm>
            <a:off x="5699125" y="1360488"/>
            <a:ext cx="144462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E(I</a:t>
            </a:r>
            <a:r>
              <a:rPr lang="en-US" sz="2800" baseline="-25000"/>
              <a:t>min</a:t>
            </a:r>
            <a:r>
              <a:rPr lang="en-US" sz="2800"/>
              <a:t>,0)</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4" presetClass="entr" presetSubtype="0" fill="hold" grpId="0" nodeType="clickEffect">
                                  <p:stCondLst>
                                    <p:cond delay="0"/>
                                  </p:stCondLst>
                                  <p:childTnLst>
                                    <p:set>
                                      <p:cBhvr>
                                        <p:cTn id="6" dur="1" fill="hold">
                                          <p:stCondLst>
                                            <p:cond delay="0"/>
                                          </p:stCondLst>
                                        </p:cTn>
                                        <p:tgtEl>
                                          <p:spTgt spid="176130"/>
                                        </p:tgtEl>
                                        <p:attrNameLst>
                                          <p:attrName>style.visibility</p:attrName>
                                        </p:attrNameLst>
                                      </p:cBhvr>
                                      <p:to>
                                        <p:strVal val="visible"/>
                                      </p:to>
                                    </p:set>
                                    <p:anim to="" calcmode="lin" valueType="num">
                                      <p:cBhvr>
                                        <p:cTn id="7" dur="1" fill="hold"/>
                                        <p:tgtEl>
                                          <p:spTgt spid="176130"/>
                                        </p:tgtEl>
                                        <p:attrNameLst>
                                          <p:attrName/>
                                        </p:attrNameLst>
                                      </p:cBhvr>
                                    </p:anim>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grpId="0" nodeType="clickEffect">
                                  <p:stCondLst>
                                    <p:cond delay="0"/>
                                  </p:stCondLst>
                                  <p:childTnLst>
                                    <p:set>
                                      <p:cBhvr>
                                        <p:cTn id="11" dur="1" fill="hold">
                                          <p:stCondLst>
                                            <p:cond delay="0"/>
                                          </p:stCondLst>
                                        </p:cTn>
                                        <p:tgtEl>
                                          <p:spTgt spid="176186"/>
                                        </p:tgtEl>
                                        <p:attrNameLst>
                                          <p:attrName>style.visibility</p:attrName>
                                        </p:attrNameLst>
                                      </p:cBhvr>
                                      <p:to>
                                        <p:strVal val="visible"/>
                                      </p:to>
                                    </p:set>
                                    <p:animEffect transition="in" filter="wheel(4)">
                                      <p:cBhvr>
                                        <p:cTn id="12" dur="2000"/>
                                        <p:tgtEl>
                                          <p:spTgt spid="17618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176188"/>
                                        </p:tgtEl>
                                        <p:attrNameLst>
                                          <p:attrName>style.visibility</p:attrName>
                                        </p:attrNameLst>
                                      </p:cBhvr>
                                      <p:to>
                                        <p:strVal val="visible"/>
                                      </p:to>
                                    </p:set>
                                    <p:animEffect transition="in" filter="checkerboard(across)">
                                      <p:cBhvr>
                                        <p:cTn id="17" dur="500"/>
                                        <p:tgtEl>
                                          <p:spTgt spid="17618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8" presetClass="entr" presetSubtype="16" fill="hold" grpId="0" nodeType="clickEffect">
                                  <p:stCondLst>
                                    <p:cond delay="0"/>
                                  </p:stCondLst>
                                  <p:childTnLst>
                                    <p:set>
                                      <p:cBhvr>
                                        <p:cTn id="21" dur="1" fill="hold">
                                          <p:stCondLst>
                                            <p:cond delay="0"/>
                                          </p:stCondLst>
                                        </p:cTn>
                                        <p:tgtEl>
                                          <p:spTgt spid="176189"/>
                                        </p:tgtEl>
                                        <p:attrNameLst>
                                          <p:attrName>style.visibility</p:attrName>
                                        </p:attrNameLst>
                                      </p:cBhvr>
                                      <p:to>
                                        <p:strVal val="visible"/>
                                      </p:to>
                                    </p:set>
                                    <p:animEffect transition="in" filter="diamond(in)">
                                      <p:cBhvr>
                                        <p:cTn id="22" dur="2000"/>
                                        <p:tgtEl>
                                          <p:spTgt spid="17618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grpId="0" nodeType="clickEffect">
                                  <p:stCondLst>
                                    <p:cond delay="0"/>
                                  </p:stCondLst>
                                  <p:childTnLst>
                                    <p:set>
                                      <p:cBhvr>
                                        <p:cTn id="26" dur="1" fill="hold">
                                          <p:stCondLst>
                                            <p:cond delay="0"/>
                                          </p:stCondLst>
                                        </p:cTn>
                                        <p:tgtEl>
                                          <p:spTgt spid="176190"/>
                                        </p:tgtEl>
                                        <p:attrNameLst>
                                          <p:attrName>style.visibility</p:attrName>
                                        </p:attrNameLst>
                                      </p:cBhvr>
                                      <p:to>
                                        <p:strVal val="visible"/>
                                      </p:to>
                                    </p:set>
                                    <p:animEffect transition="in" filter="wheel(4)">
                                      <p:cBhvr>
                                        <p:cTn id="27" dur="2000"/>
                                        <p:tgtEl>
                                          <p:spTgt spid="176190"/>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4" presetClass="entr" presetSubtype="16" fill="hold" grpId="0" nodeType="clickEffect">
                                  <p:stCondLst>
                                    <p:cond delay="0"/>
                                  </p:stCondLst>
                                  <p:childTnLst>
                                    <p:set>
                                      <p:cBhvr>
                                        <p:cTn id="31" dur="1" fill="hold">
                                          <p:stCondLst>
                                            <p:cond delay="0"/>
                                          </p:stCondLst>
                                        </p:cTn>
                                        <p:tgtEl>
                                          <p:spTgt spid="176160"/>
                                        </p:tgtEl>
                                        <p:attrNameLst>
                                          <p:attrName>style.visibility</p:attrName>
                                        </p:attrNameLst>
                                      </p:cBhvr>
                                      <p:to>
                                        <p:strVal val="visible"/>
                                      </p:to>
                                    </p:set>
                                    <p:animEffect transition="in" filter="box(in)">
                                      <p:cBhvr>
                                        <p:cTn id="32" dur="500"/>
                                        <p:tgtEl>
                                          <p:spTgt spid="176160"/>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4" presetClass="entr" presetSubtype="16" fill="hold" grpId="0" nodeType="clickEffect">
                                  <p:stCondLst>
                                    <p:cond delay="0"/>
                                  </p:stCondLst>
                                  <p:childTnLst>
                                    <p:set>
                                      <p:cBhvr>
                                        <p:cTn id="36" dur="1" fill="hold">
                                          <p:stCondLst>
                                            <p:cond delay="0"/>
                                          </p:stCondLst>
                                        </p:cTn>
                                        <p:tgtEl>
                                          <p:spTgt spid="176173"/>
                                        </p:tgtEl>
                                        <p:attrNameLst>
                                          <p:attrName>style.visibility</p:attrName>
                                        </p:attrNameLst>
                                      </p:cBhvr>
                                      <p:to>
                                        <p:strVal val="visible"/>
                                      </p:to>
                                    </p:set>
                                    <p:animEffect transition="in" filter="box(in)">
                                      <p:cBhvr>
                                        <p:cTn id="37" dur="500"/>
                                        <p:tgtEl>
                                          <p:spTgt spid="176173"/>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4" presetClass="entr" presetSubtype="16" fill="hold" grpId="0" nodeType="clickEffect">
                                  <p:stCondLst>
                                    <p:cond delay="0"/>
                                  </p:stCondLst>
                                  <p:childTnLst>
                                    <p:set>
                                      <p:cBhvr>
                                        <p:cTn id="41" dur="1" fill="hold">
                                          <p:stCondLst>
                                            <p:cond delay="0"/>
                                          </p:stCondLst>
                                        </p:cTn>
                                        <p:tgtEl>
                                          <p:spTgt spid="176147"/>
                                        </p:tgtEl>
                                        <p:attrNameLst>
                                          <p:attrName>style.visibility</p:attrName>
                                        </p:attrNameLst>
                                      </p:cBhvr>
                                      <p:to>
                                        <p:strVal val="visible"/>
                                      </p:to>
                                    </p:set>
                                    <p:animEffect transition="in" filter="box(in)">
                                      <p:cBhvr>
                                        <p:cTn id="42" dur="500"/>
                                        <p:tgtEl>
                                          <p:spTgt spid="176147"/>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8" presetClass="entr" presetSubtype="16" fill="hold" nodeType="clickEffect">
                                  <p:stCondLst>
                                    <p:cond delay="0"/>
                                  </p:stCondLst>
                                  <p:childTnLst>
                                    <p:set>
                                      <p:cBhvr>
                                        <p:cTn id="46" dur="1" fill="hold">
                                          <p:stCondLst>
                                            <p:cond delay="0"/>
                                          </p:stCondLst>
                                        </p:cTn>
                                        <p:tgtEl>
                                          <p:spTgt spid="176164"/>
                                        </p:tgtEl>
                                        <p:attrNameLst>
                                          <p:attrName>style.visibility</p:attrName>
                                        </p:attrNameLst>
                                      </p:cBhvr>
                                      <p:to>
                                        <p:strVal val="visible"/>
                                      </p:to>
                                    </p:set>
                                    <p:animEffect transition="in" filter="diamond(in)">
                                      <p:cBhvr>
                                        <p:cTn id="47" dur="2000"/>
                                        <p:tgtEl>
                                          <p:spTgt spid="176164"/>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nodeType="clickEffect">
                                  <p:stCondLst>
                                    <p:cond delay="0"/>
                                  </p:stCondLst>
                                  <p:childTnLst>
                                    <p:set>
                                      <p:cBhvr>
                                        <p:cTn id="51" dur="1" fill="hold">
                                          <p:stCondLst>
                                            <p:cond delay="0"/>
                                          </p:stCondLst>
                                        </p:cTn>
                                        <p:tgtEl>
                                          <p:spTgt spid="176174"/>
                                        </p:tgtEl>
                                        <p:attrNameLst>
                                          <p:attrName>style.visibility</p:attrName>
                                        </p:attrNameLst>
                                      </p:cBhvr>
                                      <p:to>
                                        <p:strVal val="visible"/>
                                      </p:to>
                                    </p:set>
                                    <p:animEffect transition="in" filter="checkerboard(across)">
                                      <p:cBhvr>
                                        <p:cTn id="52" dur="500"/>
                                        <p:tgtEl>
                                          <p:spTgt spid="176174"/>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5" presetClass="entr" presetSubtype="10" fill="hold" nodeType="clickEffect">
                                  <p:stCondLst>
                                    <p:cond delay="0"/>
                                  </p:stCondLst>
                                  <p:childTnLst>
                                    <p:set>
                                      <p:cBhvr>
                                        <p:cTn id="56" dur="1" fill="hold">
                                          <p:stCondLst>
                                            <p:cond delay="0"/>
                                          </p:stCondLst>
                                        </p:cTn>
                                        <p:tgtEl>
                                          <p:spTgt spid="176167"/>
                                        </p:tgtEl>
                                        <p:attrNameLst>
                                          <p:attrName>style.visibility</p:attrName>
                                        </p:attrNameLst>
                                      </p:cBhvr>
                                      <p:to>
                                        <p:strVal val="visible"/>
                                      </p:to>
                                    </p:set>
                                    <p:animEffect transition="in" filter="checkerboard(across)">
                                      <p:cBhvr>
                                        <p:cTn id="57" dur="500"/>
                                        <p:tgtEl>
                                          <p:spTgt spid="176167"/>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1" presetClass="entr" presetSubtype="4" fill="hold" nodeType="clickEffect">
                                  <p:stCondLst>
                                    <p:cond delay="0"/>
                                  </p:stCondLst>
                                  <p:childTnLst>
                                    <p:set>
                                      <p:cBhvr>
                                        <p:cTn id="61" dur="1" fill="hold">
                                          <p:stCondLst>
                                            <p:cond delay="0"/>
                                          </p:stCondLst>
                                        </p:cTn>
                                        <p:tgtEl>
                                          <p:spTgt spid="176181"/>
                                        </p:tgtEl>
                                        <p:attrNameLst>
                                          <p:attrName>style.visibility</p:attrName>
                                        </p:attrNameLst>
                                      </p:cBhvr>
                                      <p:to>
                                        <p:strVal val="visible"/>
                                      </p:to>
                                    </p:set>
                                    <p:animEffect transition="in" filter="wheel(4)">
                                      <p:cBhvr>
                                        <p:cTn id="62" dur="2000"/>
                                        <p:tgtEl>
                                          <p:spTgt spid="176181"/>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5" presetClass="entr" presetSubtype="10" fill="hold" nodeType="clickEffect">
                                  <p:stCondLst>
                                    <p:cond delay="0"/>
                                  </p:stCondLst>
                                  <p:childTnLst>
                                    <p:set>
                                      <p:cBhvr>
                                        <p:cTn id="66" dur="1" fill="hold">
                                          <p:stCondLst>
                                            <p:cond delay="0"/>
                                          </p:stCondLst>
                                        </p:cTn>
                                        <p:tgtEl>
                                          <p:spTgt spid="176170"/>
                                        </p:tgtEl>
                                        <p:attrNameLst>
                                          <p:attrName>style.visibility</p:attrName>
                                        </p:attrNameLst>
                                      </p:cBhvr>
                                      <p:to>
                                        <p:strVal val="visible"/>
                                      </p:to>
                                    </p:set>
                                    <p:animEffect transition="in" filter="checkerboard(across)">
                                      <p:cBhvr>
                                        <p:cTn id="67" dur="500"/>
                                        <p:tgtEl>
                                          <p:spTgt spid="176170"/>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4" presetClass="entr" presetSubtype="16" fill="hold" grpId="0" nodeType="clickEffect">
                                  <p:stCondLst>
                                    <p:cond delay="0"/>
                                  </p:stCondLst>
                                  <p:childTnLst>
                                    <p:set>
                                      <p:cBhvr>
                                        <p:cTn id="71" dur="1" fill="hold">
                                          <p:stCondLst>
                                            <p:cond delay="0"/>
                                          </p:stCondLst>
                                        </p:cTn>
                                        <p:tgtEl>
                                          <p:spTgt spid="176162"/>
                                        </p:tgtEl>
                                        <p:attrNameLst>
                                          <p:attrName>style.visibility</p:attrName>
                                        </p:attrNameLst>
                                      </p:cBhvr>
                                      <p:to>
                                        <p:strVal val="visible"/>
                                      </p:to>
                                    </p:set>
                                    <p:animEffect transition="in" filter="box(in)">
                                      <p:cBhvr>
                                        <p:cTn id="72" dur="500"/>
                                        <p:tgtEl>
                                          <p:spTgt spid="176162"/>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55" presetClass="entr" presetSubtype="0" fill="hold" grpId="0" nodeType="clickEffect">
                                  <p:stCondLst>
                                    <p:cond delay="0"/>
                                  </p:stCondLst>
                                  <p:childTnLst>
                                    <p:set>
                                      <p:cBhvr>
                                        <p:cTn id="76" dur="1" fill="hold">
                                          <p:stCondLst>
                                            <p:cond delay="0"/>
                                          </p:stCondLst>
                                        </p:cTn>
                                        <p:tgtEl>
                                          <p:spTgt spid="176131"/>
                                        </p:tgtEl>
                                        <p:attrNameLst>
                                          <p:attrName>style.visibility</p:attrName>
                                        </p:attrNameLst>
                                      </p:cBhvr>
                                      <p:to>
                                        <p:strVal val="visible"/>
                                      </p:to>
                                    </p:set>
                                    <p:anim calcmode="lin" valueType="num">
                                      <p:cBhvr>
                                        <p:cTn id="77" dur="1000" fill="hold"/>
                                        <p:tgtEl>
                                          <p:spTgt spid="176131"/>
                                        </p:tgtEl>
                                        <p:attrNameLst>
                                          <p:attrName>ppt_w</p:attrName>
                                        </p:attrNameLst>
                                      </p:cBhvr>
                                      <p:tavLst>
                                        <p:tav tm="0">
                                          <p:val>
                                            <p:strVal val="#ppt_w*0.70"/>
                                          </p:val>
                                        </p:tav>
                                        <p:tav tm="100000">
                                          <p:val>
                                            <p:strVal val="#ppt_w"/>
                                          </p:val>
                                        </p:tav>
                                      </p:tavLst>
                                    </p:anim>
                                    <p:anim calcmode="lin" valueType="num">
                                      <p:cBhvr>
                                        <p:cTn id="78" dur="1000" fill="hold"/>
                                        <p:tgtEl>
                                          <p:spTgt spid="176131"/>
                                        </p:tgtEl>
                                        <p:attrNameLst>
                                          <p:attrName>ppt_h</p:attrName>
                                        </p:attrNameLst>
                                      </p:cBhvr>
                                      <p:tavLst>
                                        <p:tav tm="0">
                                          <p:val>
                                            <p:strVal val="#ppt_h"/>
                                          </p:val>
                                        </p:tav>
                                        <p:tav tm="100000">
                                          <p:val>
                                            <p:strVal val="#ppt_h"/>
                                          </p:val>
                                        </p:tav>
                                      </p:tavLst>
                                    </p:anim>
                                    <p:animEffect transition="in" filter="fade">
                                      <p:cBhvr>
                                        <p:cTn id="79" dur="1000"/>
                                        <p:tgtEl>
                                          <p:spTgt spid="176131"/>
                                        </p:tgtEl>
                                      </p:cBhvr>
                                    </p:animEffect>
                                  </p:childTnLst>
                                </p:cTn>
                              </p:par>
                            </p:childTnLst>
                          </p:cTn>
                        </p:par>
                      </p:childTnLst>
                    </p:cTn>
                  </p:par>
                  <p:par>
                    <p:cTn id="80" fill="hold" nodeType="clickPar">
                      <p:stCondLst>
                        <p:cond delay="indefinite"/>
                      </p:stCondLst>
                      <p:childTnLst>
                        <p:par>
                          <p:cTn id="81" fill="hold" nodeType="withGroup">
                            <p:stCondLst>
                              <p:cond delay="0"/>
                            </p:stCondLst>
                            <p:childTnLst>
                              <p:par>
                                <p:cTn id="82" presetID="24" presetClass="entr" presetSubtype="0" fill="hold" nodeType="clickEffect">
                                  <p:stCondLst>
                                    <p:cond delay="0"/>
                                  </p:stCondLst>
                                  <p:childTnLst>
                                    <p:set>
                                      <p:cBhvr>
                                        <p:cTn id="83" dur="1" fill="hold">
                                          <p:stCondLst>
                                            <p:cond delay="0"/>
                                          </p:stCondLst>
                                        </p:cTn>
                                        <p:tgtEl>
                                          <p:spTgt spid="176135"/>
                                        </p:tgtEl>
                                        <p:attrNameLst>
                                          <p:attrName>style.visibility</p:attrName>
                                        </p:attrNameLst>
                                      </p:cBhvr>
                                      <p:to>
                                        <p:strVal val="visible"/>
                                      </p:to>
                                    </p:set>
                                    <p:anim to="" calcmode="lin" valueType="num">
                                      <p:cBhvr>
                                        <p:cTn id="84" dur="1" fill="hold"/>
                                        <p:tgtEl>
                                          <p:spTgt spid="176135"/>
                                        </p:tgtEl>
                                        <p:attrNameLst>
                                          <p:attrName/>
                                        </p:attrNameLst>
                                      </p:cBhvr>
                                    </p:anim>
                                  </p:childTnLst>
                                </p:cTn>
                              </p:par>
                            </p:childTnLst>
                          </p:cTn>
                        </p:par>
                      </p:childTnLst>
                    </p:cTn>
                  </p:par>
                  <p:par>
                    <p:cTn id="85" fill="hold" nodeType="clickPar">
                      <p:stCondLst>
                        <p:cond delay="indefinite"/>
                      </p:stCondLst>
                      <p:childTnLst>
                        <p:par>
                          <p:cTn id="86" fill="hold" nodeType="withGroup">
                            <p:stCondLst>
                              <p:cond delay="0"/>
                            </p:stCondLst>
                            <p:childTnLst>
                              <p:par>
                                <p:cTn id="87" presetID="4" presetClass="entr" presetSubtype="16" fill="hold" grpId="0" nodeType="clickEffect">
                                  <p:stCondLst>
                                    <p:cond delay="0"/>
                                  </p:stCondLst>
                                  <p:childTnLst>
                                    <p:set>
                                      <p:cBhvr>
                                        <p:cTn id="88" dur="1" fill="hold">
                                          <p:stCondLst>
                                            <p:cond delay="0"/>
                                          </p:stCondLst>
                                        </p:cTn>
                                        <p:tgtEl>
                                          <p:spTgt spid="176163"/>
                                        </p:tgtEl>
                                        <p:attrNameLst>
                                          <p:attrName>style.visibility</p:attrName>
                                        </p:attrNameLst>
                                      </p:cBhvr>
                                      <p:to>
                                        <p:strVal val="visible"/>
                                      </p:to>
                                    </p:set>
                                    <p:animEffect transition="in" filter="box(in)">
                                      <p:cBhvr>
                                        <p:cTn id="89" dur="500"/>
                                        <p:tgtEl>
                                          <p:spTgt spid="176163"/>
                                        </p:tgtEl>
                                      </p:cBhvr>
                                    </p:animEffect>
                                  </p:childTnLst>
                                </p:cTn>
                              </p:par>
                            </p:childTnLst>
                          </p:cTn>
                        </p:par>
                      </p:childTnLst>
                    </p:cTn>
                  </p:par>
                  <p:par>
                    <p:cTn id="90" fill="hold" nodeType="clickPar">
                      <p:stCondLst>
                        <p:cond delay="indefinite"/>
                      </p:stCondLst>
                      <p:childTnLst>
                        <p:par>
                          <p:cTn id="91" fill="hold" nodeType="withGroup">
                            <p:stCondLst>
                              <p:cond delay="0"/>
                            </p:stCondLst>
                            <p:childTnLst>
                              <p:par>
                                <p:cTn id="92" presetID="4" presetClass="entr" presetSubtype="16" fill="hold" grpId="0" nodeType="clickEffect">
                                  <p:stCondLst>
                                    <p:cond delay="0"/>
                                  </p:stCondLst>
                                  <p:childTnLst>
                                    <p:set>
                                      <p:cBhvr>
                                        <p:cTn id="93" dur="1" fill="hold">
                                          <p:stCondLst>
                                            <p:cond delay="0"/>
                                          </p:stCondLst>
                                        </p:cTn>
                                        <p:tgtEl>
                                          <p:spTgt spid="176191"/>
                                        </p:tgtEl>
                                        <p:attrNameLst>
                                          <p:attrName>style.visibility</p:attrName>
                                        </p:attrNameLst>
                                      </p:cBhvr>
                                      <p:to>
                                        <p:strVal val="visible"/>
                                      </p:to>
                                    </p:set>
                                    <p:animEffect transition="in" filter="box(in)">
                                      <p:cBhvr>
                                        <p:cTn id="94" dur="500"/>
                                        <p:tgtEl>
                                          <p:spTgt spid="176191"/>
                                        </p:tgtEl>
                                      </p:cBhvr>
                                    </p:animEffect>
                                  </p:childTnLst>
                                </p:cTn>
                              </p:par>
                            </p:childTnLst>
                          </p:cTn>
                        </p:par>
                      </p:childTnLst>
                    </p:cTn>
                  </p:par>
                  <p:par>
                    <p:cTn id="95" fill="hold" nodeType="clickPar">
                      <p:stCondLst>
                        <p:cond delay="indefinite"/>
                      </p:stCondLst>
                      <p:childTnLst>
                        <p:par>
                          <p:cTn id="96" fill="hold" nodeType="withGroup">
                            <p:stCondLst>
                              <p:cond delay="0"/>
                            </p:stCondLst>
                            <p:childTnLst>
                              <p:par>
                                <p:cTn id="97" presetID="4" presetClass="entr" presetSubtype="16" fill="hold" grpId="0" nodeType="clickEffect">
                                  <p:stCondLst>
                                    <p:cond delay="0"/>
                                  </p:stCondLst>
                                  <p:childTnLst>
                                    <p:set>
                                      <p:cBhvr>
                                        <p:cTn id="98" dur="1" fill="hold">
                                          <p:stCondLst>
                                            <p:cond delay="0"/>
                                          </p:stCondLst>
                                        </p:cTn>
                                        <p:tgtEl>
                                          <p:spTgt spid="176132"/>
                                        </p:tgtEl>
                                        <p:attrNameLst>
                                          <p:attrName>style.visibility</p:attrName>
                                        </p:attrNameLst>
                                      </p:cBhvr>
                                      <p:to>
                                        <p:strVal val="visible"/>
                                      </p:to>
                                    </p:set>
                                    <p:animEffect transition="in" filter="box(in)">
                                      <p:cBhvr>
                                        <p:cTn id="99" dur="500"/>
                                        <p:tgtEl>
                                          <p:spTgt spid="176132"/>
                                        </p:tgtEl>
                                      </p:cBhvr>
                                    </p:animEffect>
                                  </p:childTnLst>
                                </p:cTn>
                              </p:par>
                            </p:childTnLst>
                          </p:cTn>
                        </p:par>
                      </p:childTnLst>
                    </p:cTn>
                  </p:par>
                  <p:par>
                    <p:cTn id="100" fill="hold" nodeType="clickPar">
                      <p:stCondLst>
                        <p:cond delay="indefinite"/>
                      </p:stCondLst>
                      <p:childTnLst>
                        <p:par>
                          <p:cTn id="101" fill="hold" nodeType="withGroup">
                            <p:stCondLst>
                              <p:cond delay="0"/>
                            </p:stCondLst>
                            <p:childTnLst>
                              <p:par>
                                <p:cTn id="102" presetID="4" presetClass="entr" presetSubtype="16" fill="hold" grpId="0" nodeType="clickEffect">
                                  <p:stCondLst>
                                    <p:cond delay="0"/>
                                  </p:stCondLst>
                                  <p:childTnLst>
                                    <p:set>
                                      <p:cBhvr>
                                        <p:cTn id="103" dur="1" fill="hold">
                                          <p:stCondLst>
                                            <p:cond delay="0"/>
                                          </p:stCondLst>
                                        </p:cTn>
                                        <p:tgtEl>
                                          <p:spTgt spid="176138"/>
                                        </p:tgtEl>
                                        <p:attrNameLst>
                                          <p:attrName>style.visibility</p:attrName>
                                        </p:attrNameLst>
                                      </p:cBhvr>
                                      <p:to>
                                        <p:strVal val="visible"/>
                                      </p:to>
                                    </p:set>
                                    <p:animEffect transition="in" filter="box(in)">
                                      <p:cBhvr>
                                        <p:cTn id="104" dur="500"/>
                                        <p:tgtEl>
                                          <p:spTgt spid="176138"/>
                                        </p:tgtEl>
                                      </p:cBhvr>
                                    </p:animEffect>
                                  </p:childTnLst>
                                </p:cTn>
                              </p:par>
                            </p:childTnLst>
                          </p:cTn>
                        </p:par>
                      </p:childTnLst>
                    </p:cTn>
                  </p:par>
                  <p:par>
                    <p:cTn id="105" fill="hold" nodeType="clickPar">
                      <p:stCondLst>
                        <p:cond delay="indefinite"/>
                      </p:stCondLst>
                      <p:childTnLst>
                        <p:par>
                          <p:cTn id="106" fill="hold" nodeType="withGroup">
                            <p:stCondLst>
                              <p:cond delay="0"/>
                            </p:stCondLst>
                            <p:childTnLst>
                              <p:par>
                                <p:cTn id="107" presetID="2" presetClass="entr" presetSubtype="4" fill="hold" nodeType="clickEffect">
                                  <p:stCondLst>
                                    <p:cond delay="0"/>
                                  </p:stCondLst>
                                  <p:childTnLst>
                                    <p:set>
                                      <p:cBhvr>
                                        <p:cTn id="108" dur="1" fill="hold">
                                          <p:stCondLst>
                                            <p:cond delay="0"/>
                                          </p:stCondLst>
                                        </p:cTn>
                                        <p:tgtEl>
                                          <p:spTgt spid="176139"/>
                                        </p:tgtEl>
                                        <p:attrNameLst>
                                          <p:attrName>style.visibility</p:attrName>
                                        </p:attrNameLst>
                                      </p:cBhvr>
                                      <p:to>
                                        <p:strVal val="visible"/>
                                      </p:to>
                                    </p:set>
                                    <p:anim calcmode="lin" valueType="num">
                                      <p:cBhvr additive="base">
                                        <p:cTn id="109" dur="2000" fill="hold"/>
                                        <p:tgtEl>
                                          <p:spTgt spid="176139"/>
                                        </p:tgtEl>
                                        <p:attrNameLst>
                                          <p:attrName>ppt_x</p:attrName>
                                        </p:attrNameLst>
                                      </p:cBhvr>
                                      <p:tavLst>
                                        <p:tav tm="0">
                                          <p:val>
                                            <p:strVal val="#ppt_x"/>
                                          </p:val>
                                        </p:tav>
                                        <p:tav tm="100000">
                                          <p:val>
                                            <p:strVal val="#ppt_x"/>
                                          </p:val>
                                        </p:tav>
                                      </p:tavLst>
                                    </p:anim>
                                    <p:anim calcmode="lin" valueType="num">
                                      <p:cBhvr additive="base">
                                        <p:cTn id="110" dur="2000" fill="hold"/>
                                        <p:tgtEl>
                                          <p:spTgt spid="176139"/>
                                        </p:tgtEl>
                                        <p:attrNameLst>
                                          <p:attrName>ppt_y</p:attrName>
                                        </p:attrNameLst>
                                      </p:cBhvr>
                                      <p:tavLst>
                                        <p:tav tm="0">
                                          <p:val>
                                            <p:strVal val="1+#ppt_h/2"/>
                                          </p:val>
                                        </p:tav>
                                        <p:tav tm="100000">
                                          <p:val>
                                            <p:strVal val="#ppt_y"/>
                                          </p:val>
                                        </p:tav>
                                      </p:tavLst>
                                    </p:anim>
                                  </p:childTnLst>
                                </p:cTn>
                              </p:par>
                            </p:childTnLst>
                          </p:cTn>
                        </p:par>
                      </p:childTnLst>
                    </p:cTn>
                  </p:par>
                  <p:par>
                    <p:cTn id="111" fill="hold" nodeType="clickPar">
                      <p:stCondLst>
                        <p:cond delay="indefinite"/>
                      </p:stCondLst>
                      <p:childTnLst>
                        <p:par>
                          <p:cTn id="112" fill="hold" nodeType="withGroup">
                            <p:stCondLst>
                              <p:cond delay="0"/>
                            </p:stCondLst>
                            <p:childTnLst>
                              <p:par>
                                <p:cTn id="113" presetID="4" presetClass="entr" presetSubtype="16" fill="hold" grpId="0" nodeType="clickEffect">
                                  <p:stCondLst>
                                    <p:cond delay="0"/>
                                  </p:stCondLst>
                                  <p:childTnLst>
                                    <p:set>
                                      <p:cBhvr>
                                        <p:cTn id="114" dur="1" fill="hold">
                                          <p:stCondLst>
                                            <p:cond delay="0"/>
                                          </p:stCondLst>
                                        </p:cTn>
                                        <p:tgtEl>
                                          <p:spTgt spid="176133"/>
                                        </p:tgtEl>
                                        <p:attrNameLst>
                                          <p:attrName>style.visibility</p:attrName>
                                        </p:attrNameLst>
                                      </p:cBhvr>
                                      <p:to>
                                        <p:strVal val="visible"/>
                                      </p:to>
                                    </p:set>
                                    <p:animEffect transition="in" filter="box(in)">
                                      <p:cBhvr>
                                        <p:cTn id="115" dur="500"/>
                                        <p:tgtEl>
                                          <p:spTgt spid="176133"/>
                                        </p:tgtEl>
                                      </p:cBhvr>
                                    </p:animEffect>
                                  </p:childTnLst>
                                </p:cTn>
                              </p:par>
                            </p:childTnLst>
                          </p:cTn>
                        </p:par>
                      </p:childTnLst>
                    </p:cTn>
                  </p:par>
                  <p:par>
                    <p:cTn id="116" fill="hold" nodeType="clickPar">
                      <p:stCondLst>
                        <p:cond delay="indefinite"/>
                      </p:stCondLst>
                      <p:childTnLst>
                        <p:par>
                          <p:cTn id="117" fill="hold" nodeType="withGroup">
                            <p:stCondLst>
                              <p:cond delay="0"/>
                            </p:stCondLst>
                            <p:childTnLst>
                              <p:par>
                                <p:cTn id="118" presetID="21" presetClass="entr" presetSubtype="4" fill="hold" nodeType="clickEffect">
                                  <p:stCondLst>
                                    <p:cond delay="0"/>
                                  </p:stCondLst>
                                  <p:childTnLst>
                                    <p:set>
                                      <p:cBhvr>
                                        <p:cTn id="119" dur="1" fill="hold">
                                          <p:stCondLst>
                                            <p:cond delay="0"/>
                                          </p:stCondLst>
                                        </p:cTn>
                                        <p:tgtEl>
                                          <p:spTgt spid="176148"/>
                                        </p:tgtEl>
                                        <p:attrNameLst>
                                          <p:attrName>style.visibility</p:attrName>
                                        </p:attrNameLst>
                                      </p:cBhvr>
                                      <p:to>
                                        <p:strVal val="visible"/>
                                      </p:to>
                                    </p:set>
                                    <p:animEffect transition="in" filter="wheel(4)">
                                      <p:cBhvr>
                                        <p:cTn id="120" dur="2000"/>
                                        <p:tgtEl>
                                          <p:spTgt spid="176148"/>
                                        </p:tgtEl>
                                      </p:cBhvr>
                                    </p:animEffect>
                                  </p:childTnLst>
                                </p:cTn>
                              </p:par>
                            </p:childTnLst>
                          </p:cTn>
                        </p:par>
                      </p:childTnLst>
                    </p:cTn>
                  </p:par>
                  <p:par>
                    <p:cTn id="121" fill="hold" nodeType="clickPar">
                      <p:stCondLst>
                        <p:cond delay="indefinite"/>
                      </p:stCondLst>
                      <p:childTnLst>
                        <p:par>
                          <p:cTn id="122" fill="hold" nodeType="withGroup">
                            <p:stCondLst>
                              <p:cond delay="0"/>
                            </p:stCondLst>
                            <p:childTnLst>
                              <p:par>
                                <p:cTn id="123" presetID="55" presetClass="entr" presetSubtype="0" fill="hold" nodeType="clickEffect">
                                  <p:stCondLst>
                                    <p:cond delay="0"/>
                                  </p:stCondLst>
                                  <p:childTnLst>
                                    <p:set>
                                      <p:cBhvr>
                                        <p:cTn id="124" dur="1" fill="hold">
                                          <p:stCondLst>
                                            <p:cond delay="0"/>
                                          </p:stCondLst>
                                        </p:cTn>
                                        <p:tgtEl>
                                          <p:spTgt spid="176151"/>
                                        </p:tgtEl>
                                        <p:attrNameLst>
                                          <p:attrName>style.visibility</p:attrName>
                                        </p:attrNameLst>
                                      </p:cBhvr>
                                      <p:to>
                                        <p:strVal val="visible"/>
                                      </p:to>
                                    </p:set>
                                    <p:anim calcmode="lin" valueType="num">
                                      <p:cBhvr>
                                        <p:cTn id="125" dur="1000" fill="hold"/>
                                        <p:tgtEl>
                                          <p:spTgt spid="176151"/>
                                        </p:tgtEl>
                                        <p:attrNameLst>
                                          <p:attrName>ppt_w</p:attrName>
                                        </p:attrNameLst>
                                      </p:cBhvr>
                                      <p:tavLst>
                                        <p:tav tm="0">
                                          <p:val>
                                            <p:strVal val="#ppt_w*0.70"/>
                                          </p:val>
                                        </p:tav>
                                        <p:tav tm="100000">
                                          <p:val>
                                            <p:strVal val="#ppt_w"/>
                                          </p:val>
                                        </p:tav>
                                      </p:tavLst>
                                    </p:anim>
                                    <p:anim calcmode="lin" valueType="num">
                                      <p:cBhvr>
                                        <p:cTn id="126" dur="1000" fill="hold"/>
                                        <p:tgtEl>
                                          <p:spTgt spid="176151"/>
                                        </p:tgtEl>
                                        <p:attrNameLst>
                                          <p:attrName>ppt_h</p:attrName>
                                        </p:attrNameLst>
                                      </p:cBhvr>
                                      <p:tavLst>
                                        <p:tav tm="0">
                                          <p:val>
                                            <p:strVal val="#ppt_h"/>
                                          </p:val>
                                        </p:tav>
                                        <p:tav tm="100000">
                                          <p:val>
                                            <p:strVal val="#ppt_h"/>
                                          </p:val>
                                        </p:tav>
                                      </p:tavLst>
                                    </p:anim>
                                    <p:animEffect transition="in" filter="fade">
                                      <p:cBhvr>
                                        <p:cTn id="127" dur="1000"/>
                                        <p:tgtEl>
                                          <p:spTgt spid="176151"/>
                                        </p:tgtEl>
                                      </p:cBhvr>
                                    </p:animEffect>
                                  </p:childTnLst>
                                </p:cTn>
                              </p:par>
                            </p:childTnLst>
                          </p:cTn>
                        </p:par>
                      </p:childTnLst>
                    </p:cTn>
                  </p:par>
                  <p:par>
                    <p:cTn id="128" fill="hold" nodeType="clickPar">
                      <p:stCondLst>
                        <p:cond delay="indefinite"/>
                      </p:stCondLst>
                      <p:childTnLst>
                        <p:par>
                          <p:cTn id="129" fill="hold" nodeType="withGroup">
                            <p:stCondLst>
                              <p:cond delay="0"/>
                            </p:stCondLst>
                            <p:childTnLst>
                              <p:par>
                                <p:cTn id="130" presetID="4" presetClass="entr" presetSubtype="16" fill="hold" nodeType="clickEffect">
                                  <p:stCondLst>
                                    <p:cond delay="0"/>
                                  </p:stCondLst>
                                  <p:childTnLst>
                                    <p:set>
                                      <p:cBhvr>
                                        <p:cTn id="131" dur="1" fill="hold">
                                          <p:stCondLst>
                                            <p:cond delay="0"/>
                                          </p:stCondLst>
                                        </p:cTn>
                                        <p:tgtEl>
                                          <p:spTgt spid="176192">
                                            <p:txEl>
                                              <p:pRg st="0" end="0"/>
                                            </p:txEl>
                                          </p:spTgt>
                                        </p:tgtEl>
                                        <p:attrNameLst>
                                          <p:attrName>style.visibility</p:attrName>
                                        </p:attrNameLst>
                                      </p:cBhvr>
                                      <p:to>
                                        <p:strVal val="visible"/>
                                      </p:to>
                                    </p:set>
                                    <p:animEffect transition="in" filter="box(in)">
                                      <p:cBhvr>
                                        <p:cTn id="132" dur="500"/>
                                        <p:tgtEl>
                                          <p:spTgt spid="176192">
                                            <p:txEl>
                                              <p:pRg st="0" end="0"/>
                                            </p:txEl>
                                          </p:spTgt>
                                        </p:tgtEl>
                                      </p:cBhvr>
                                    </p:animEffect>
                                  </p:childTnLst>
                                </p:cTn>
                              </p:par>
                            </p:childTnLst>
                          </p:cTn>
                        </p:par>
                      </p:childTnLst>
                    </p:cTn>
                  </p:par>
                  <p:par>
                    <p:cTn id="133" fill="hold" nodeType="clickPar">
                      <p:stCondLst>
                        <p:cond delay="indefinite"/>
                      </p:stCondLst>
                      <p:childTnLst>
                        <p:par>
                          <p:cTn id="134" fill="hold" nodeType="withGroup">
                            <p:stCondLst>
                              <p:cond delay="0"/>
                            </p:stCondLst>
                            <p:childTnLst>
                              <p:par>
                                <p:cTn id="135" presetID="4" presetClass="entr" presetSubtype="16" fill="hold" grpId="0" nodeType="clickEffect">
                                  <p:stCondLst>
                                    <p:cond delay="0"/>
                                  </p:stCondLst>
                                  <p:childTnLst>
                                    <p:set>
                                      <p:cBhvr>
                                        <p:cTn id="136" dur="1" fill="hold">
                                          <p:stCondLst>
                                            <p:cond delay="0"/>
                                          </p:stCondLst>
                                        </p:cTn>
                                        <p:tgtEl>
                                          <p:spTgt spid="176134"/>
                                        </p:tgtEl>
                                        <p:attrNameLst>
                                          <p:attrName>style.visibility</p:attrName>
                                        </p:attrNameLst>
                                      </p:cBhvr>
                                      <p:to>
                                        <p:strVal val="visible"/>
                                      </p:to>
                                    </p:set>
                                    <p:animEffect transition="in" filter="box(in)">
                                      <p:cBhvr>
                                        <p:cTn id="137" dur="500"/>
                                        <p:tgtEl>
                                          <p:spTgt spid="176134"/>
                                        </p:tgtEl>
                                      </p:cBhvr>
                                    </p:animEffect>
                                  </p:childTnLst>
                                </p:cTn>
                              </p:par>
                            </p:childTnLst>
                          </p:cTn>
                        </p:par>
                      </p:childTnLst>
                    </p:cTn>
                  </p:par>
                  <p:par>
                    <p:cTn id="138" fill="hold" nodeType="clickPar">
                      <p:stCondLst>
                        <p:cond delay="indefinite"/>
                      </p:stCondLst>
                      <p:childTnLst>
                        <p:par>
                          <p:cTn id="139" fill="hold" nodeType="withGroup">
                            <p:stCondLst>
                              <p:cond delay="0"/>
                            </p:stCondLst>
                            <p:childTnLst>
                              <p:par>
                                <p:cTn id="140" presetID="24" presetClass="entr" presetSubtype="0" fill="hold" nodeType="clickEffect">
                                  <p:stCondLst>
                                    <p:cond delay="0"/>
                                  </p:stCondLst>
                                  <p:childTnLst>
                                    <p:set>
                                      <p:cBhvr>
                                        <p:cTn id="141" dur="1" fill="hold">
                                          <p:stCondLst>
                                            <p:cond delay="0"/>
                                          </p:stCondLst>
                                        </p:cTn>
                                        <p:tgtEl>
                                          <p:spTgt spid="176144"/>
                                        </p:tgtEl>
                                        <p:attrNameLst>
                                          <p:attrName>style.visibility</p:attrName>
                                        </p:attrNameLst>
                                      </p:cBhvr>
                                      <p:to>
                                        <p:strVal val="visible"/>
                                      </p:to>
                                    </p:set>
                                    <p:anim to="" calcmode="lin" valueType="num">
                                      <p:cBhvr>
                                        <p:cTn id="142" dur="1" fill="hold"/>
                                        <p:tgtEl>
                                          <p:spTgt spid="176144"/>
                                        </p:tgtEl>
                                        <p:attrNameLst>
                                          <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6130" grpId="0"/>
      <p:bldP spid="176131" grpId="0" animBg="1"/>
      <p:bldP spid="176132" grpId="0" animBg="1"/>
      <p:bldP spid="176133" grpId="0" animBg="1"/>
      <p:bldP spid="176134" grpId="0" animBg="1"/>
      <p:bldP spid="176138" grpId="0"/>
      <p:bldP spid="176147" grpId="0"/>
      <p:bldP spid="176160" grpId="0" animBg="1"/>
      <p:bldP spid="176162" grpId="0" animBg="1"/>
      <p:bldP spid="176163" grpId="0"/>
      <p:bldP spid="176173" grpId="0"/>
      <p:bldP spid="176186" grpId="0"/>
      <p:bldP spid="176189" grpId="0"/>
      <p:bldP spid="176190" grpId="0"/>
      <p:bldP spid="176191" grpId="0"/>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7154" name="Text Box 2"/>
          <p:cNvSpPr txBox="1">
            <a:spLocks noChangeArrowheads="1"/>
          </p:cNvSpPr>
          <p:nvPr/>
        </p:nvSpPr>
        <p:spPr bwMode="auto">
          <a:xfrm>
            <a:off x="568325" y="3013075"/>
            <a:ext cx="6653213"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rPr>
              <a:t>Thí dụ 4.1</a:t>
            </a:r>
            <a:r>
              <a:rPr lang="en-US"/>
              <a:t>  Xác định vị trí của các trục quán tính</a:t>
            </a:r>
          </a:p>
          <a:p>
            <a:pPr algn="l"/>
            <a:r>
              <a:rPr lang="en-US"/>
              <a:t> chính trung  tâm của các hình dưới đây.</a:t>
            </a:r>
          </a:p>
        </p:txBody>
      </p:sp>
      <p:sp>
        <p:nvSpPr>
          <p:cNvPr id="177155" name="Oval 3"/>
          <p:cNvSpPr>
            <a:spLocks noChangeArrowheads="1"/>
          </p:cNvSpPr>
          <p:nvPr/>
        </p:nvSpPr>
        <p:spPr bwMode="auto">
          <a:xfrm>
            <a:off x="762000" y="4330700"/>
            <a:ext cx="1379538" cy="1371600"/>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7156" name="Rectangle 4"/>
          <p:cNvSpPr>
            <a:spLocks noChangeArrowheads="1"/>
          </p:cNvSpPr>
          <p:nvPr/>
        </p:nvSpPr>
        <p:spPr bwMode="auto">
          <a:xfrm>
            <a:off x="2890838" y="4502150"/>
            <a:ext cx="1060450" cy="1060450"/>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7157" name="AutoShape 5"/>
          <p:cNvSpPr>
            <a:spLocks noChangeArrowheads="1"/>
          </p:cNvSpPr>
          <p:nvPr/>
        </p:nvSpPr>
        <p:spPr bwMode="auto">
          <a:xfrm>
            <a:off x="4857750" y="4483100"/>
            <a:ext cx="1279525" cy="1106488"/>
          </a:xfrm>
          <a:prstGeom prst="triangle">
            <a:avLst>
              <a:gd name="adj" fmla="val 50000"/>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7158" name="AutoShape 6"/>
          <p:cNvSpPr>
            <a:spLocks noChangeArrowheads="1"/>
          </p:cNvSpPr>
          <p:nvPr/>
        </p:nvSpPr>
        <p:spPr bwMode="auto">
          <a:xfrm>
            <a:off x="6762750" y="4525963"/>
            <a:ext cx="1270000" cy="1096962"/>
          </a:xfrm>
          <a:prstGeom prst="hexagon">
            <a:avLst>
              <a:gd name="adj" fmla="val 28944"/>
              <a:gd name="vf" fmla="val 115470"/>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7159" name="Line 7"/>
          <p:cNvSpPr>
            <a:spLocks noChangeShapeType="1"/>
          </p:cNvSpPr>
          <p:nvPr/>
        </p:nvSpPr>
        <p:spPr bwMode="auto">
          <a:xfrm>
            <a:off x="490538" y="5016500"/>
            <a:ext cx="1981200"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7160" name="Line 8"/>
          <p:cNvSpPr>
            <a:spLocks noChangeShapeType="1"/>
          </p:cNvSpPr>
          <p:nvPr/>
        </p:nvSpPr>
        <p:spPr bwMode="auto">
          <a:xfrm>
            <a:off x="1462088" y="4040188"/>
            <a:ext cx="0" cy="198120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7161" name="Line 9"/>
          <p:cNvSpPr>
            <a:spLocks noChangeShapeType="1"/>
          </p:cNvSpPr>
          <p:nvPr/>
        </p:nvSpPr>
        <p:spPr bwMode="auto">
          <a:xfrm>
            <a:off x="2576513" y="5030788"/>
            <a:ext cx="1828800" cy="0"/>
          </a:xfrm>
          <a:prstGeom prst="line">
            <a:avLst/>
          </a:prstGeom>
          <a:noFill/>
          <a:ln w="9525">
            <a:solidFill>
              <a:schemeClr val="tx1"/>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7162" name="Line 10"/>
          <p:cNvSpPr>
            <a:spLocks noChangeShapeType="1"/>
          </p:cNvSpPr>
          <p:nvPr/>
        </p:nvSpPr>
        <p:spPr bwMode="auto">
          <a:xfrm>
            <a:off x="3429000" y="4178300"/>
            <a:ext cx="0" cy="1676400"/>
          </a:xfrm>
          <a:prstGeom prst="line">
            <a:avLst/>
          </a:prstGeom>
          <a:noFill/>
          <a:ln w="9525">
            <a:solidFill>
              <a:schemeClr val="tx1"/>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7163" name="Line 11"/>
          <p:cNvSpPr>
            <a:spLocks noChangeShapeType="1"/>
          </p:cNvSpPr>
          <p:nvPr/>
        </p:nvSpPr>
        <p:spPr bwMode="auto">
          <a:xfrm>
            <a:off x="4605338" y="5168900"/>
            <a:ext cx="1828800" cy="0"/>
          </a:xfrm>
          <a:prstGeom prst="line">
            <a:avLst/>
          </a:prstGeom>
          <a:noFill/>
          <a:ln w="9525">
            <a:solidFill>
              <a:schemeClr val="tx1"/>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7164" name="Line 12"/>
          <p:cNvSpPr>
            <a:spLocks noChangeShapeType="1"/>
          </p:cNvSpPr>
          <p:nvPr/>
        </p:nvSpPr>
        <p:spPr bwMode="auto">
          <a:xfrm>
            <a:off x="5500688" y="4264025"/>
            <a:ext cx="0" cy="1527175"/>
          </a:xfrm>
          <a:prstGeom prst="line">
            <a:avLst/>
          </a:prstGeom>
          <a:noFill/>
          <a:ln w="9525">
            <a:solidFill>
              <a:schemeClr val="tx1"/>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7165" name="Line 13"/>
          <p:cNvSpPr>
            <a:spLocks noChangeShapeType="1"/>
          </p:cNvSpPr>
          <p:nvPr/>
        </p:nvSpPr>
        <p:spPr bwMode="auto">
          <a:xfrm>
            <a:off x="6477000" y="5092700"/>
            <a:ext cx="1828800" cy="0"/>
          </a:xfrm>
          <a:prstGeom prst="line">
            <a:avLst/>
          </a:prstGeom>
          <a:noFill/>
          <a:ln w="9525">
            <a:solidFill>
              <a:schemeClr val="tx1"/>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7166" name="Line 14"/>
          <p:cNvSpPr>
            <a:spLocks noChangeShapeType="1"/>
          </p:cNvSpPr>
          <p:nvPr/>
        </p:nvSpPr>
        <p:spPr bwMode="auto">
          <a:xfrm>
            <a:off x="7391400" y="4254500"/>
            <a:ext cx="0" cy="1676400"/>
          </a:xfrm>
          <a:prstGeom prst="line">
            <a:avLst/>
          </a:prstGeom>
          <a:noFill/>
          <a:ln w="9525">
            <a:solidFill>
              <a:schemeClr val="tx1"/>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7167" name="Text Box 15"/>
          <p:cNvSpPr txBox="1">
            <a:spLocks noChangeArrowheads="1"/>
          </p:cNvSpPr>
          <p:nvPr/>
        </p:nvSpPr>
        <p:spPr bwMode="auto">
          <a:xfrm>
            <a:off x="862013" y="608013"/>
            <a:ext cx="37687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6600"/>
                </a:solidFill>
              </a:rPr>
              <a:t>4.5.5.Bán kính quán tính</a:t>
            </a:r>
            <a:r>
              <a:rPr lang="en-US"/>
              <a:t>.</a:t>
            </a:r>
          </a:p>
        </p:txBody>
      </p:sp>
      <p:grpSp>
        <p:nvGrpSpPr>
          <p:cNvPr id="177168" name="Group 16"/>
          <p:cNvGrpSpPr>
            <a:grpSpLocks/>
          </p:cNvGrpSpPr>
          <p:nvPr/>
        </p:nvGrpSpPr>
        <p:grpSpPr bwMode="auto">
          <a:xfrm>
            <a:off x="838200" y="1409700"/>
            <a:ext cx="8077200" cy="1117600"/>
            <a:chOff x="528" y="888"/>
            <a:chExt cx="5088" cy="704"/>
          </a:xfrm>
        </p:grpSpPr>
        <p:graphicFrame>
          <p:nvGraphicFramePr>
            <p:cNvPr id="177169" name="Object 17"/>
            <p:cNvGraphicFramePr>
              <a:graphicFrameLocks noChangeAspect="1"/>
            </p:cNvGraphicFramePr>
            <p:nvPr/>
          </p:nvGraphicFramePr>
          <p:xfrm>
            <a:off x="528" y="888"/>
            <a:ext cx="5088" cy="704"/>
          </p:xfrm>
          <a:graphic>
            <a:graphicData uri="http://schemas.openxmlformats.org/presentationml/2006/ole">
              <mc:AlternateContent xmlns:mc="http://schemas.openxmlformats.org/markup-compatibility/2006">
                <mc:Choice xmlns:v="urn:schemas-microsoft-com:vml" Requires="v">
                  <p:oleObj spid="_x0000_s177171" name="Document" r:id="rId3" imgW="5274360" imgH="520560" progId="Word.Document.8">
                    <p:embed/>
                  </p:oleObj>
                </mc:Choice>
                <mc:Fallback>
                  <p:oleObj name="Document" r:id="rId3" imgW="5274360" imgH="520560" progId="Word.Document.8">
                    <p:embed/>
                    <p:pic>
                      <p:nvPicPr>
                        <p:cNvPr id="0" name="Object 1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8" y="888"/>
                          <a:ext cx="5088" cy="7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77170" name="Text Box 18"/>
            <p:cNvSpPr txBox="1">
              <a:spLocks noChangeArrowheads="1"/>
            </p:cNvSpPr>
            <p:nvPr/>
          </p:nvSpPr>
          <p:spPr bwMode="auto">
            <a:xfrm>
              <a:off x="4085" y="1111"/>
              <a:ext cx="750"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FF"/>
                  </a:solidFill>
                </a:rPr>
                <a:t>Const</a:t>
              </a:r>
              <a:r>
                <a:rPr lang="en-US">
                  <a:latin typeface="Times New Roman" pitchFamily="18" charset="0"/>
                  <a:cs typeface="Times New Roman" pitchFamily="18" charset="0"/>
                </a:rPr>
                <a:t>.</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177167"/>
                                        </p:tgtEl>
                                        <p:attrNameLst>
                                          <p:attrName>style.visibility</p:attrName>
                                        </p:attrNameLst>
                                      </p:cBhvr>
                                      <p:to>
                                        <p:strVal val="visible"/>
                                      </p:to>
                                    </p:set>
                                    <p:animEffect transition="in" filter="box(in)">
                                      <p:cBhvr>
                                        <p:cTn id="7" dur="2000"/>
                                        <p:tgtEl>
                                          <p:spTgt spid="17716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177168"/>
                                        </p:tgtEl>
                                        <p:attrNameLst>
                                          <p:attrName>style.visibility</p:attrName>
                                        </p:attrNameLst>
                                      </p:cBhvr>
                                      <p:to>
                                        <p:strVal val="visible"/>
                                      </p:to>
                                    </p:set>
                                    <p:animEffect transition="in" filter="wheel(4)">
                                      <p:cBhvr>
                                        <p:cTn id="12" dur="2000"/>
                                        <p:tgtEl>
                                          <p:spTgt spid="17716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5" presetClass="entr" presetSubtype="0" fill="hold" grpId="0" nodeType="clickEffect">
                                  <p:stCondLst>
                                    <p:cond delay="0"/>
                                  </p:stCondLst>
                                  <p:childTnLst>
                                    <p:set>
                                      <p:cBhvr>
                                        <p:cTn id="16" dur="1" fill="hold">
                                          <p:stCondLst>
                                            <p:cond delay="0"/>
                                          </p:stCondLst>
                                        </p:cTn>
                                        <p:tgtEl>
                                          <p:spTgt spid="177154"/>
                                        </p:tgtEl>
                                        <p:attrNameLst>
                                          <p:attrName>style.visibility</p:attrName>
                                        </p:attrNameLst>
                                      </p:cBhvr>
                                      <p:to>
                                        <p:strVal val="visible"/>
                                      </p:to>
                                    </p:set>
                                    <p:anim calcmode="lin" valueType="num">
                                      <p:cBhvr>
                                        <p:cTn id="17" dur="1000" fill="hold"/>
                                        <p:tgtEl>
                                          <p:spTgt spid="177154"/>
                                        </p:tgtEl>
                                        <p:attrNameLst>
                                          <p:attrName>ppt_w</p:attrName>
                                        </p:attrNameLst>
                                      </p:cBhvr>
                                      <p:tavLst>
                                        <p:tav tm="0">
                                          <p:val>
                                            <p:strVal val="#ppt_w*0.70"/>
                                          </p:val>
                                        </p:tav>
                                        <p:tav tm="100000">
                                          <p:val>
                                            <p:strVal val="#ppt_w"/>
                                          </p:val>
                                        </p:tav>
                                      </p:tavLst>
                                    </p:anim>
                                    <p:anim calcmode="lin" valueType="num">
                                      <p:cBhvr>
                                        <p:cTn id="18" dur="1000" fill="hold"/>
                                        <p:tgtEl>
                                          <p:spTgt spid="177154"/>
                                        </p:tgtEl>
                                        <p:attrNameLst>
                                          <p:attrName>ppt_h</p:attrName>
                                        </p:attrNameLst>
                                      </p:cBhvr>
                                      <p:tavLst>
                                        <p:tav tm="0">
                                          <p:val>
                                            <p:strVal val="#ppt_h"/>
                                          </p:val>
                                        </p:tav>
                                        <p:tav tm="100000">
                                          <p:val>
                                            <p:strVal val="#ppt_h"/>
                                          </p:val>
                                        </p:tav>
                                      </p:tavLst>
                                    </p:anim>
                                    <p:animEffect transition="in" filter="fade">
                                      <p:cBhvr>
                                        <p:cTn id="19" dur="1000"/>
                                        <p:tgtEl>
                                          <p:spTgt spid="177154"/>
                                        </p:tgtEl>
                                      </p:cBhvr>
                                    </p:animEffect>
                                  </p:childTnLst>
                                </p:cTn>
                              </p:par>
                            </p:childTnLst>
                          </p:cTn>
                        </p:par>
                      </p:childTnLst>
                    </p:cTn>
                  </p:par>
                  <p:par>
                    <p:cTn id="20" fill="hold" nodeType="clickPar">
                      <p:stCondLst>
                        <p:cond delay="indefinite"/>
                      </p:stCondLst>
                      <p:childTnLst>
                        <p:par>
                          <p:cTn id="21" fill="hold" nodeType="withGroup">
                            <p:stCondLst>
                              <p:cond delay="0"/>
                            </p:stCondLst>
                            <p:childTnLst>
                              <p:par>
                                <p:cTn id="22" presetID="21" presetClass="entr" presetSubtype="4" fill="hold" grpId="0" nodeType="clickEffect">
                                  <p:stCondLst>
                                    <p:cond delay="0"/>
                                  </p:stCondLst>
                                  <p:childTnLst>
                                    <p:set>
                                      <p:cBhvr>
                                        <p:cTn id="23" dur="1" fill="hold">
                                          <p:stCondLst>
                                            <p:cond delay="0"/>
                                          </p:stCondLst>
                                        </p:cTn>
                                        <p:tgtEl>
                                          <p:spTgt spid="177155"/>
                                        </p:tgtEl>
                                        <p:attrNameLst>
                                          <p:attrName>style.visibility</p:attrName>
                                        </p:attrNameLst>
                                      </p:cBhvr>
                                      <p:to>
                                        <p:strVal val="visible"/>
                                      </p:to>
                                    </p:set>
                                    <p:animEffect transition="in" filter="wheel(4)">
                                      <p:cBhvr>
                                        <p:cTn id="24" dur="2000"/>
                                        <p:tgtEl>
                                          <p:spTgt spid="177155"/>
                                        </p:tgtEl>
                                      </p:cBhvr>
                                    </p:animEffect>
                                  </p:childTnLst>
                                </p:cTn>
                              </p:par>
                              <p:par>
                                <p:cTn id="25" presetID="21" presetClass="entr" presetSubtype="4" fill="hold" grpId="0" nodeType="withEffect">
                                  <p:stCondLst>
                                    <p:cond delay="0"/>
                                  </p:stCondLst>
                                  <p:childTnLst>
                                    <p:set>
                                      <p:cBhvr>
                                        <p:cTn id="26" dur="1" fill="hold">
                                          <p:stCondLst>
                                            <p:cond delay="0"/>
                                          </p:stCondLst>
                                        </p:cTn>
                                        <p:tgtEl>
                                          <p:spTgt spid="177159"/>
                                        </p:tgtEl>
                                        <p:attrNameLst>
                                          <p:attrName>style.visibility</p:attrName>
                                        </p:attrNameLst>
                                      </p:cBhvr>
                                      <p:to>
                                        <p:strVal val="visible"/>
                                      </p:to>
                                    </p:set>
                                    <p:animEffect transition="in" filter="wheel(4)">
                                      <p:cBhvr>
                                        <p:cTn id="27" dur="2000"/>
                                        <p:tgtEl>
                                          <p:spTgt spid="177159"/>
                                        </p:tgtEl>
                                      </p:cBhvr>
                                    </p:animEffect>
                                  </p:childTnLst>
                                </p:cTn>
                              </p:par>
                              <p:par>
                                <p:cTn id="28" presetID="21" presetClass="entr" presetSubtype="4" fill="hold" grpId="0" nodeType="withEffect">
                                  <p:stCondLst>
                                    <p:cond delay="0"/>
                                  </p:stCondLst>
                                  <p:childTnLst>
                                    <p:set>
                                      <p:cBhvr>
                                        <p:cTn id="29" dur="1" fill="hold">
                                          <p:stCondLst>
                                            <p:cond delay="0"/>
                                          </p:stCondLst>
                                        </p:cTn>
                                        <p:tgtEl>
                                          <p:spTgt spid="177160"/>
                                        </p:tgtEl>
                                        <p:attrNameLst>
                                          <p:attrName>style.visibility</p:attrName>
                                        </p:attrNameLst>
                                      </p:cBhvr>
                                      <p:to>
                                        <p:strVal val="visible"/>
                                      </p:to>
                                    </p:set>
                                    <p:animEffect transition="in" filter="wheel(4)">
                                      <p:cBhvr>
                                        <p:cTn id="30" dur="2000"/>
                                        <p:tgtEl>
                                          <p:spTgt spid="177160"/>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21" presetClass="entr" presetSubtype="4" fill="hold" grpId="0" nodeType="clickEffect">
                                  <p:stCondLst>
                                    <p:cond delay="0"/>
                                  </p:stCondLst>
                                  <p:childTnLst>
                                    <p:set>
                                      <p:cBhvr>
                                        <p:cTn id="34" dur="1" fill="hold">
                                          <p:stCondLst>
                                            <p:cond delay="0"/>
                                          </p:stCondLst>
                                        </p:cTn>
                                        <p:tgtEl>
                                          <p:spTgt spid="177156"/>
                                        </p:tgtEl>
                                        <p:attrNameLst>
                                          <p:attrName>style.visibility</p:attrName>
                                        </p:attrNameLst>
                                      </p:cBhvr>
                                      <p:to>
                                        <p:strVal val="visible"/>
                                      </p:to>
                                    </p:set>
                                    <p:animEffect transition="in" filter="wheel(4)">
                                      <p:cBhvr>
                                        <p:cTn id="35" dur="2000"/>
                                        <p:tgtEl>
                                          <p:spTgt spid="177156"/>
                                        </p:tgtEl>
                                      </p:cBhvr>
                                    </p:animEffect>
                                  </p:childTnLst>
                                </p:cTn>
                              </p:par>
                              <p:par>
                                <p:cTn id="36" presetID="21" presetClass="entr" presetSubtype="4" fill="hold" grpId="0" nodeType="withEffect">
                                  <p:stCondLst>
                                    <p:cond delay="0"/>
                                  </p:stCondLst>
                                  <p:childTnLst>
                                    <p:set>
                                      <p:cBhvr>
                                        <p:cTn id="37" dur="1" fill="hold">
                                          <p:stCondLst>
                                            <p:cond delay="0"/>
                                          </p:stCondLst>
                                        </p:cTn>
                                        <p:tgtEl>
                                          <p:spTgt spid="177161"/>
                                        </p:tgtEl>
                                        <p:attrNameLst>
                                          <p:attrName>style.visibility</p:attrName>
                                        </p:attrNameLst>
                                      </p:cBhvr>
                                      <p:to>
                                        <p:strVal val="visible"/>
                                      </p:to>
                                    </p:set>
                                    <p:animEffect transition="in" filter="wheel(4)">
                                      <p:cBhvr>
                                        <p:cTn id="38" dur="2000"/>
                                        <p:tgtEl>
                                          <p:spTgt spid="177161"/>
                                        </p:tgtEl>
                                      </p:cBhvr>
                                    </p:animEffect>
                                  </p:childTnLst>
                                </p:cTn>
                              </p:par>
                              <p:par>
                                <p:cTn id="39" presetID="21" presetClass="entr" presetSubtype="4" fill="hold" grpId="0" nodeType="withEffect">
                                  <p:stCondLst>
                                    <p:cond delay="0"/>
                                  </p:stCondLst>
                                  <p:childTnLst>
                                    <p:set>
                                      <p:cBhvr>
                                        <p:cTn id="40" dur="1" fill="hold">
                                          <p:stCondLst>
                                            <p:cond delay="0"/>
                                          </p:stCondLst>
                                        </p:cTn>
                                        <p:tgtEl>
                                          <p:spTgt spid="177162"/>
                                        </p:tgtEl>
                                        <p:attrNameLst>
                                          <p:attrName>style.visibility</p:attrName>
                                        </p:attrNameLst>
                                      </p:cBhvr>
                                      <p:to>
                                        <p:strVal val="visible"/>
                                      </p:to>
                                    </p:set>
                                    <p:animEffect transition="in" filter="wheel(4)">
                                      <p:cBhvr>
                                        <p:cTn id="41" dur="2000"/>
                                        <p:tgtEl>
                                          <p:spTgt spid="177162"/>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21" presetClass="entr" presetSubtype="4" fill="hold" grpId="0" nodeType="clickEffect">
                                  <p:stCondLst>
                                    <p:cond delay="0"/>
                                  </p:stCondLst>
                                  <p:childTnLst>
                                    <p:set>
                                      <p:cBhvr>
                                        <p:cTn id="45" dur="1" fill="hold">
                                          <p:stCondLst>
                                            <p:cond delay="0"/>
                                          </p:stCondLst>
                                        </p:cTn>
                                        <p:tgtEl>
                                          <p:spTgt spid="177157"/>
                                        </p:tgtEl>
                                        <p:attrNameLst>
                                          <p:attrName>style.visibility</p:attrName>
                                        </p:attrNameLst>
                                      </p:cBhvr>
                                      <p:to>
                                        <p:strVal val="visible"/>
                                      </p:to>
                                    </p:set>
                                    <p:animEffect transition="in" filter="wheel(4)">
                                      <p:cBhvr>
                                        <p:cTn id="46" dur="2000"/>
                                        <p:tgtEl>
                                          <p:spTgt spid="177157"/>
                                        </p:tgtEl>
                                      </p:cBhvr>
                                    </p:animEffect>
                                  </p:childTnLst>
                                </p:cTn>
                              </p:par>
                              <p:par>
                                <p:cTn id="47" presetID="21" presetClass="entr" presetSubtype="4" fill="hold" grpId="0" nodeType="withEffect">
                                  <p:stCondLst>
                                    <p:cond delay="0"/>
                                  </p:stCondLst>
                                  <p:childTnLst>
                                    <p:set>
                                      <p:cBhvr>
                                        <p:cTn id="48" dur="1" fill="hold">
                                          <p:stCondLst>
                                            <p:cond delay="0"/>
                                          </p:stCondLst>
                                        </p:cTn>
                                        <p:tgtEl>
                                          <p:spTgt spid="177163"/>
                                        </p:tgtEl>
                                        <p:attrNameLst>
                                          <p:attrName>style.visibility</p:attrName>
                                        </p:attrNameLst>
                                      </p:cBhvr>
                                      <p:to>
                                        <p:strVal val="visible"/>
                                      </p:to>
                                    </p:set>
                                    <p:animEffect transition="in" filter="wheel(4)">
                                      <p:cBhvr>
                                        <p:cTn id="49" dur="2000"/>
                                        <p:tgtEl>
                                          <p:spTgt spid="177163"/>
                                        </p:tgtEl>
                                      </p:cBhvr>
                                    </p:animEffect>
                                  </p:childTnLst>
                                </p:cTn>
                              </p:par>
                              <p:par>
                                <p:cTn id="50" presetID="21" presetClass="entr" presetSubtype="4" fill="hold" grpId="0" nodeType="withEffect">
                                  <p:stCondLst>
                                    <p:cond delay="0"/>
                                  </p:stCondLst>
                                  <p:childTnLst>
                                    <p:set>
                                      <p:cBhvr>
                                        <p:cTn id="51" dur="1" fill="hold">
                                          <p:stCondLst>
                                            <p:cond delay="0"/>
                                          </p:stCondLst>
                                        </p:cTn>
                                        <p:tgtEl>
                                          <p:spTgt spid="177164"/>
                                        </p:tgtEl>
                                        <p:attrNameLst>
                                          <p:attrName>style.visibility</p:attrName>
                                        </p:attrNameLst>
                                      </p:cBhvr>
                                      <p:to>
                                        <p:strVal val="visible"/>
                                      </p:to>
                                    </p:set>
                                    <p:animEffect transition="in" filter="wheel(4)">
                                      <p:cBhvr>
                                        <p:cTn id="52" dur="2000"/>
                                        <p:tgtEl>
                                          <p:spTgt spid="177164"/>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1" presetClass="entr" presetSubtype="4" fill="hold" grpId="0" nodeType="clickEffect">
                                  <p:stCondLst>
                                    <p:cond delay="0"/>
                                  </p:stCondLst>
                                  <p:childTnLst>
                                    <p:set>
                                      <p:cBhvr>
                                        <p:cTn id="56" dur="1" fill="hold">
                                          <p:stCondLst>
                                            <p:cond delay="0"/>
                                          </p:stCondLst>
                                        </p:cTn>
                                        <p:tgtEl>
                                          <p:spTgt spid="177158"/>
                                        </p:tgtEl>
                                        <p:attrNameLst>
                                          <p:attrName>style.visibility</p:attrName>
                                        </p:attrNameLst>
                                      </p:cBhvr>
                                      <p:to>
                                        <p:strVal val="visible"/>
                                      </p:to>
                                    </p:set>
                                    <p:animEffect transition="in" filter="wheel(4)">
                                      <p:cBhvr>
                                        <p:cTn id="57" dur="2000"/>
                                        <p:tgtEl>
                                          <p:spTgt spid="177158"/>
                                        </p:tgtEl>
                                      </p:cBhvr>
                                    </p:animEffect>
                                  </p:childTnLst>
                                </p:cTn>
                              </p:par>
                              <p:par>
                                <p:cTn id="58" presetID="21" presetClass="entr" presetSubtype="4" fill="hold" grpId="0" nodeType="withEffect">
                                  <p:stCondLst>
                                    <p:cond delay="0"/>
                                  </p:stCondLst>
                                  <p:childTnLst>
                                    <p:set>
                                      <p:cBhvr>
                                        <p:cTn id="59" dur="1" fill="hold">
                                          <p:stCondLst>
                                            <p:cond delay="0"/>
                                          </p:stCondLst>
                                        </p:cTn>
                                        <p:tgtEl>
                                          <p:spTgt spid="177165"/>
                                        </p:tgtEl>
                                        <p:attrNameLst>
                                          <p:attrName>style.visibility</p:attrName>
                                        </p:attrNameLst>
                                      </p:cBhvr>
                                      <p:to>
                                        <p:strVal val="visible"/>
                                      </p:to>
                                    </p:set>
                                    <p:animEffect transition="in" filter="wheel(4)">
                                      <p:cBhvr>
                                        <p:cTn id="60" dur="2000"/>
                                        <p:tgtEl>
                                          <p:spTgt spid="177165"/>
                                        </p:tgtEl>
                                      </p:cBhvr>
                                    </p:animEffect>
                                  </p:childTnLst>
                                </p:cTn>
                              </p:par>
                              <p:par>
                                <p:cTn id="61" presetID="21" presetClass="entr" presetSubtype="4" fill="hold" grpId="0" nodeType="withEffect">
                                  <p:stCondLst>
                                    <p:cond delay="0"/>
                                  </p:stCondLst>
                                  <p:childTnLst>
                                    <p:set>
                                      <p:cBhvr>
                                        <p:cTn id="62" dur="1" fill="hold">
                                          <p:stCondLst>
                                            <p:cond delay="0"/>
                                          </p:stCondLst>
                                        </p:cTn>
                                        <p:tgtEl>
                                          <p:spTgt spid="177166"/>
                                        </p:tgtEl>
                                        <p:attrNameLst>
                                          <p:attrName>style.visibility</p:attrName>
                                        </p:attrNameLst>
                                      </p:cBhvr>
                                      <p:to>
                                        <p:strVal val="visible"/>
                                      </p:to>
                                    </p:set>
                                    <p:animEffect transition="in" filter="wheel(4)">
                                      <p:cBhvr>
                                        <p:cTn id="63" dur="2000"/>
                                        <p:tgtEl>
                                          <p:spTgt spid="1771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7154" grpId="0"/>
      <p:bldP spid="177155" grpId="0" animBg="1"/>
      <p:bldP spid="177156" grpId="0" animBg="1"/>
      <p:bldP spid="177157" grpId="0" animBg="1"/>
      <p:bldP spid="177158" grpId="0" animBg="1"/>
      <p:bldP spid="177159" grpId="0" animBg="1"/>
      <p:bldP spid="177160" grpId="0" animBg="1"/>
      <p:bldP spid="177161" grpId="0" animBg="1"/>
      <p:bldP spid="177162" grpId="0" animBg="1"/>
      <p:bldP spid="177163" grpId="0" animBg="1"/>
      <p:bldP spid="177164" grpId="0" animBg="1"/>
      <p:bldP spid="177165" grpId="0" animBg="1"/>
      <p:bldP spid="177166" grpId="0" animBg="1"/>
      <p:bldP spid="177167" grpId="0"/>
    </p:bldLst>
  </p:timing>
</p:sld>
</file>

<file path=ppt/slides/slide12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78178" name="Rectangle 2"/>
          <p:cNvSpPr>
            <a:spLocks noGrp="1" noChangeArrowheads="1"/>
          </p:cNvSpPr>
          <p:nvPr>
            <p:ph type="body" idx="1"/>
          </p:nvPr>
        </p:nvSpPr>
        <p:spPr>
          <a:xfrm>
            <a:off x="-147638" y="152400"/>
            <a:ext cx="9144001" cy="533400"/>
          </a:xfrm>
        </p:spPr>
        <p:txBody>
          <a:bodyPr/>
          <a:lstStyle/>
          <a:p>
            <a:pPr algn="just"/>
            <a:r>
              <a:rPr lang="en-US" sz="2800" b="1">
                <a:solidFill>
                  <a:srgbClr val="009900"/>
                </a:solidFill>
              </a:rPr>
              <a:t>Thí dụ 4.2</a:t>
            </a:r>
            <a:r>
              <a:rPr lang="en-US" sz="2800">
                <a:solidFill>
                  <a:srgbClr val="000000"/>
                </a:solidFill>
              </a:rPr>
              <a:t> Xác định vị trí của các trục quán tính chính trung tâm và trị số  của các  momen quán tính chính trung tâm của hình phẳng. Kích thước của hình được đo bằng cm.</a:t>
            </a:r>
            <a:endParaRPr lang="en-US" sz="2800">
              <a:solidFill>
                <a:srgbClr val="000000"/>
              </a:solidFill>
              <a:latin typeface=".VnTime" pitchFamily="34" charset="0"/>
            </a:endParaRPr>
          </a:p>
          <a:p>
            <a:endParaRPr lang="en-US" sz="2800"/>
          </a:p>
        </p:txBody>
      </p:sp>
      <p:graphicFrame>
        <p:nvGraphicFramePr>
          <p:cNvPr id="178179" name="Object 3"/>
          <p:cNvGraphicFramePr>
            <a:graphicFrameLocks noChangeAspect="1"/>
          </p:cNvGraphicFramePr>
          <p:nvPr/>
        </p:nvGraphicFramePr>
        <p:xfrm>
          <a:off x="533400" y="4038600"/>
          <a:ext cx="6324600" cy="1711325"/>
        </p:xfrm>
        <a:graphic>
          <a:graphicData uri="http://schemas.openxmlformats.org/presentationml/2006/ole">
            <mc:AlternateContent xmlns:mc="http://schemas.openxmlformats.org/markup-compatibility/2006">
              <mc:Choice xmlns:v="urn:schemas-microsoft-com:vml" Requires="v">
                <p:oleObj spid="_x0000_s178314" name="Document" r:id="rId3" imgW="4134809" imgH="1117901" progId="Word.Document.8">
                  <p:embed/>
                </p:oleObj>
              </mc:Choice>
              <mc:Fallback>
                <p:oleObj name="Document" r:id="rId3" imgW="4134809" imgH="1117901" progId="Word.Document.8">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3400" y="4038600"/>
                        <a:ext cx="6324600" cy="1711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78180" name="Object 4"/>
          <p:cNvGraphicFramePr>
            <a:graphicFrameLocks noChangeAspect="1"/>
          </p:cNvGraphicFramePr>
          <p:nvPr/>
        </p:nvGraphicFramePr>
        <p:xfrm>
          <a:off x="90488" y="5821363"/>
          <a:ext cx="8888412" cy="777875"/>
        </p:xfrm>
        <a:graphic>
          <a:graphicData uri="http://schemas.openxmlformats.org/presentationml/2006/ole">
            <mc:AlternateContent xmlns:mc="http://schemas.openxmlformats.org/markup-compatibility/2006">
              <mc:Choice xmlns:v="urn:schemas-microsoft-com:vml" Requires="v">
                <p:oleObj spid="_x0000_s178315" name="Equation" r:id="rId5" imgW="6743520" imgH="545760" progId="Equation.3">
                  <p:embed/>
                </p:oleObj>
              </mc:Choice>
              <mc:Fallback>
                <p:oleObj name="Equation" r:id="rId5" imgW="6743520" imgH="545760" progId="Equation.3">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0488" y="5821363"/>
                        <a:ext cx="8888412" cy="777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78181" name="Line 5"/>
          <p:cNvSpPr>
            <a:spLocks noChangeShapeType="1"/>
          </p:cNvSpPr>
          <p:nvPr/>
        </p:nvSpPr>
        <p:spPr bwMode="auto">
          <a:xfrm rot="-208457">
            <a:off x="5911850" y="3575050"/>
            <a:ext cx="565150" cy="984250"/>
          </a:xfrm>
          <a:prstGeom prst="line">
            <a:avLst/>
          </a:prstGeom>
          <a:noFill/>
          <a:ln w="19050">
            <a:solidFill>
              <a:srgbClr val="FFFF99"/>
            </a:solidFill>
            <a:round/>
            <a:headEnd/>
            <a:tailEnd/>
          </a:ln>
          <a:effectLst>
            <a:outerShdw dist="35921" dir="2700000" algn="ctr" rotWithShape="0">
              <a:srgbClr val="808080"/>
            </a:outerShdw>
          </a:effectLst>
          <a:extLst>
            <a:ext uri="{909E8E84-426E-40DD-AFC4-6F175D3DCCD1}">
              <a14:hiddenFill xmlns:a14="http://schemas.microsoft.com/office/drawing/2010/main">
                <a:noFill/>
              </a14:hiddenFill>
            </a:ext>
          </a:extLst>
        </p:spPr>
        <p:txBody>
          <a:bodyPr/>
          <a:lstStyle/>
          <a:p>
            <a:endParaRPr lang="en-US"/>
          </a:p>
        </p:txBody>
      </p:sp>
      <p:grpSp>
        <p:nvGrpSpPr>
          <p:cNvPr id="178182" name="Group 6"/>
          <p:cNvGrpSpPr>
            <a:grpSpLocks/>
          </p:cNvGrpSpPr>
          <p:nvPr/>
        </p:nvGrpSpPr>
        <p:grpSpPr bwMode="auto">
          <a:xfrm>
            <a:off x="5156200" y="3149600"/>
            <a:ext cx="3429000" cy="969963"/>
            <a:chOff x="3248" y="444"/>
            <a:chExt cx="2160" cy="611"/>
          </a:xfrm>
        </p:grpSpPr>
        <p:grpSp>
          <p:nvGrpSpPr>
            <p:cNvPr id="178183" name="Group 7"/>
            <p:cNvGrpSpPr>
              <a:grpSpLocks/>
            </p:cNvGrpSpPr>
            <p:nvPr/>
          </p:nvGrpSpPr>
          <p:grpSpPr bwMode="auto">
            <a:xfrm>
              <a:off x="3248" y="444"/>
              <a:ext cx="2160" cy="300"/>
              <a:chOff x="3248" y="444"/>
              <a:chExt cx="2160" cy="300"/>
            </a:xfrm>
          </p:grpSpPr>
          <p:sp>
            <p:nvSpPr>
              <p:cNvPr id="178184" name="Line 8"/>
              <p:cNvSpPr>
                <a:spLocks noChangeShapeType="1"/>
              </p:cNvSpPr>
              <p:nvPr/>
            </p:nvSpPr>
            <p:spPr bwMode="auto">
              <a:xfrm flipH="1">
                <a:off x="3248" y="720"/>
                <a:ext cx="474" cy="0"/>
              </a:xfrm>
              <a:prstGeom prst="line">
                <a:avLst/>
              </a:prstGeom>
              <a:noFill/>
              <a:ln w="9525">
                <a:solidFill>
                  <a:srgbClr val="99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8185" name="Line 9"/>
              <p:cNvSpPr>
                <a:spLocks noChangeShapeType="1"/>
              </p:cNvSpPr>
              <p:nvPr/>
            </p:nvSpPr>
            <p:spPr bwMode="auto">
              <a:xfrm>
                <a:off x="3729" y="720"/>
                <a:ext cx="1500" cy="0"/>
              </a:xfrm>
              <a:prstGeom prst="line">
                <a:avLst/>
              </a:prstGeom>
              <a:noFill/>
              <a:ln w="9525">
                <a:solidFill>
                  <a:srgbClr val="80008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8186" name="Text Box 10"/>
              <p:cNvSpPr txBox="1">
                <a:spLocks noChangeArrowheads="1"/>
              </p:cNvSpPr>
              <p:nvPr/>
            </p:nvSpPr>
            <p:spPr bwMode="auto">
              <a:xfrm>
                <a:off x="5053" y="477"/>
                <a:ext cx="355"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800080"/>
                    </a:solidFill>
                  </a:rPr>
                  <a:t>X</a:t>
                </a:r>
                <a:r>
                  <a:rPr lang="en-US" baseline="-25000">
                    <a:solidFill>
                      <a:srgbClr val="800080"/>
                    </a:solidFill>
                  </a:rPr>
                  <a:t>1</a:t>
                </a:r>
                <a:endParaRPr lang="en-US">
                  <a:solidFill>
                    <a:srgbClr val="800080"/>
                  </a:solidFill>
                </a:endParaRPr>
              </a:p>
            </p:txBody>
          </p:sp>
          <p:sp>
            <p:nvSpPr>
              <p:cNvPr id="178187" name="Text Box 11"/>
              <p:cNvSpPr txBox="1">
                <a:spLocks noChangeArrowheads="1"/>
              </p:cNvSpPr>
              <p:nvPr/>
            </p:nvSpPr>
            <p:spPr bwMode="auto">
              <a:xfrm>
                <a:off x="3451" y="444"/>
                <a:ext cx="355"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660066"/>
                    </a:solidFill>
                  </a:rPr>
                  <a:t>C</a:t>
                </a:r>
                <a:r>
                  <a:rPr lang="en-US" baseline="-25000">
                    <a:solidFill>
                      <a:srgbClr val="660066"/>
                    </a:solidFill>
                  </a:rPr>
                  <a:t>1</a:t>
                </a:r>
                <a:endParaRPr lang="en-US">
                  <a:solidFill>
                    <a:srgbClr val="660066"/>
                  </a:solidFill>
                </a:endParaRPr>
              </a:p>
            </p:txBody>
          </p:sp>
        </p:grpSp>
        <p:sp>
          <p:nvSpPr>
            <p:cNvPr id="178188" name="Line 12"/>
            <p:cNvSpPr>
              <a:spLocks noChangeShapeType="1"/>
            </p:cNvSpPr>
            <p:nvPr/>
          </p:nvSpPr>
          <p:spPr bwMode="auto">
            <a:xfrm>
              <a:off x="4936" y="739"/>
              <a:ext cx="0" cy="316"/>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8189" name="Text Box 13"/>
            <p:cNvSpPr txBox="1">
              <a:spLocks noChangeArrowheads="1"/>
            </p:cNvSpPr>
            <p:nvPr/>
          </p:nvSpPr>
          <p:spPr bwMode="auto">
            <a:xfrm rot="16200000">
              <a:off x="4628" y="743"/>
              <a:ext cx="302"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a</a:t>
              </a:r>
              <a:r>
                <a:rPr lang="en-US" baseline="-25000"/>
                <a:t>1</a:t>
              </a:r>
              <a:endParaRPr lang="en-US"/>
            </a:p>
          </p:txBody>
        </p:sp>
      </p:grpSp>
      <p:grpSp>
        <p:nvGrpSpPr>
          <p:cNvPr id="178190" name="Group 14"/>
          <p:cNvGrpSpPr>
            <a:grpSpLocks/>
          </p:cNvGrpSpPr>
          <p:nvPr/>
        </p:nvGrpSpPr>
        <p:grpSpPr bwMode="auto">
          <a:xfrm>
            <a:off x="7791450" y="3951288"/>
            <a:ext cx="890588" cy="622300"/>
            <a:chOff x="6399" y="2489"/>
            <a:chExt cx="561" cy="392"/>
          </a:xfrm>
        </p:grpSpPr>
        <p:sp>
          <p:nvSpPr>
            <p:cNvPr id="178191" name="Line 15"/>
            <p:cNvSpPr>
              <a:spLocks noChangeShapeType="1"/>
            </p:cNvSpPr>
            <p:nvPr/>
          </p:nvSpPr>
          <p:spPr bwMode="auto">
            <a:xfrm>
              <a:off x="6682" y="2588"/>
              <a:ext cx="0" cy="266"/>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8192" name="Line 16"/>
            <p:cNvSpPr>
              <a:spLocks noChangeShapeType="1"/>
            </p:cNvSpPr>
            <p:nvPr/>
          </p:nvSpPr>
          <p:spPr bwMode="auto">
            <a:xfrm>
              <a:off x="6960" y="2581"/>
              <a:ext cx="0" cy="266"/>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8193" name="Text Box 17"/>
            <p:cNvSpPr txBox="1">
              <a:spLocks noChangeArrowheads="1"/>
            </p:cNvSpPr>
            <p:nvPr/>
          </p:nvSpPr>
          <p:spPr bwMode="auto">
            <a:xfrm rot="16200000">
              <a:off x="6373" y="2515"/>
              <a:ext cx="392" cy="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a</a:t>
              </a:r>
              <a:r>
                <a:rPr lang="en-US" baseline="-25000"/>
                <a:t>2</a:t>
              </a:r>
              <a:endParaRPr lang="en-US"/>
            </a:p>
          </p:txBody>
        </p:sp>
        <p:sp>
          <p:nvSpPr>
            <p:cNvPr id="178194" name="Text Box 18"/>
            <p:cNvSpPr txBox="1">
              <a:spLocks noChangeArrowheads="1"/>
            </p:cNvSpPr>
            <p:nvPr/>
          </p:nvSpPr>
          <p:spPr bwMode="auto">
            <a:xfrm rot="16200000">
              <a:off x="6614" y="2541"/>
              <a:ext cx="355"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6600"/>
                  </a:solidFill>
                </a:rPr>
                <a:t>y</a:t>
              </a:r>
              <a:r>
                <a:rPr lang="en-US" baseline="-25000">
                  <a:solidFill>
                    <a:srgbClr val="006600"/>
                  </a:solidFill>
                </a:rPr>
                <a:t>c</a:t>
              </a:r>
              <a:endParaRPr lang="en-US">
                <a:solidFill>
                  <a:srgbClr val="006600"/>
                </a:solidFill>
              </a:endParaRPr>
            </a:p>
          </p:txBody>
        </p:sp>
      </p:grpSp>
      <p:grpSp>
        <p:nvGrpSpPr>
          <p:cNvPr id="178195" name="Group 19"/>
          <p:cNvGrpSpPr>
            <a:grpSpLocks/>
          </p:cNvGrpSpPr>
          <p:nvPr/>
        </p:nvGrpSpPr>
        <p:grpSpPr bwMode="auto">
          <a:xfrm>
            <a:off x="5437188" y="1447800"/>
            <a:ext cx="592137" cy="3717925"/>
            <a:chOff x="1880" y="920"/>
            <a:chExt cx="373" cy="2342"/>
          </a:xfrm>
        </p:grpSpPr>
        <p:sp>
          <p:nvSpPr>
            <p:cNvPr id="178196" name="Line 20"/>
            <p:cNvSpPr>
              <a:spLocks noChangeShapeType="1"/>
            </p:cNvSpPr>
            <p:nvPr/>
          </p:nvSpPr>
          <p:spPr bwMode="auto">
            <a:xfrm>
              <a:off x="1970" y="3231"/>
              <a:ext cx="196"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8197" name="Line 21"/>
            <p:cNvSpPr>
              <a:spLocks noChangeShapeType="1"/>
            </p:cNvSpPr>
            <p:nvPr/>
          </p:nvSpPr>
          <p:spPr bwMode="auto">
            <a:xfrm>
              <a:off x="2160" y="2257"/>
              <a:ext cx="0" cy="1002"/>
            </a:xfrm>
            <a:prstGeom prst="line">
              <a:avLst/>
            </a:prstGeom>
            <a:noFill/>
            <a:ln w="9525">
              <a:solidFill>
                <a:srgbClr val="99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8198" name="Line 22"/>
            <p:cNvSpPr>
              <a:spLocks noChangeShapeType="1"/>
            </p:cNvSpPr>
            <p:nvPr/>
          </p:nvSpPr>
          <p:spPr bwMode="auto">
            <a:xfrm flipV="1">
              <a:off x="2160" y="1036"/>
              <a:ext cx="0" cy="1217"/>
            </a:xfrm>
            <a:prstGeom prst="line">
              <a:avLst/>
            </a:prstGeom>
            <a:noFill/>
            <a:ln w="9525">
              <a:solidFill>
                <a:srgbClr val="6600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8199" name="Text Box 23"/>
            <p:cNvSpPr txBox="1">
              <a:spLocks noChangeArrowheads="1"/>
            </p:cNvSpPr>
            <p:nvPr/>
          </p:nvSpPr>
          <p:spPr bwMode="auto">
            <a:xfrm>
              <a:off x="1880" y="920"/>
              <a:ext cx="356"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800080"/>
                  </a:solidFill>
                </a:rPr>
                <a:t>Y</a:t>
              </a:r>
              <a:r>
                <a:rPr lang="en-US" baseline="-25000">
                  <a:solidFill>
                    <a:srgbClr val="800080"/>
                  </a:solidFill>
                </a:rPr>
                <a:t>1</a:t>
              </a:r>
              <a:endParaRPr lang="en-US">
                <a:solidFill>
                  <a:srgbClr val="800080"/>
                </a:solidFill>
              </a:endParaRPr>
            </a:p>
          </p:txBody>
        </p:sp>
        <p:sp>
          <p:nvSpPr>
            <p:cNvPr id="178200" name="Text Box 24"/>
            <p:cNvSpPr txBox="1">
              <a:spLocks noChangeArrowheads="1"/>
            </p:cNvSpPr>
            <p:nvPr/>
          </p:nvSpPr>
          <p:spPr bwMode="auto">
            <a:xfrm>
              <a:off x="1986" y="2996"/>
              <a:ext cx="267"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1</a:t>
              </a:r>
            </a:p>
          </p:txBody>
        </p:sp>
      </p:grpSp>
      <p:sp>
        <p:nvSpPr>
          <p:cNvPr id="178201" name="Line 25"/>
          <p:cNvSpPr>
            <a:spLocks noChangeShapeType="1"/>
          </p:cNvSpPr>
          <p:nvPr/>
        </p:nvSpPr>
        <p:spPr bwMode="auto">
          <a:xfrm flipH="1">
            <a:off x="5564188" y="4214813"/>
            <a:ext cx="989012"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178202" name="Text Box 26"/>
          <p:cNvSpPr txBox="1">
            <a:spLocks noChangeArrowheads="1"/>
          </p:cNvSpPr>
          <p:nvPr/>
        </p:nvSpPr>
        <p:spPr bwMode="auto">
          <a:xfrm>
            <a:off x="8389938" y="4479925"/>
            <a:ext cx="563562" cy="485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rPr>
              <a:t>X</a:t>
            </a:r>
            <a:r>
              <a:rPr lang="en-US" baseline="-25000">
                <a:solidFill>
                  <a:srgbClr val="FF0000"/>
                </a:solidFill>
              </a:rPr>
              <a:t>2</a:t>
            </a:r>
            <a:endParaRPr lang="en-US">
              <a:solidFill>
                <a:srgbClr val="FF0000"/>
              </a:solidFill>
            </a:endParaRPr>
          </a:p>
        </p:txBody>
      </p:sp>
      <p:grpSp>
        <p:nvGrpSpPr>
          <p:cNvPr id="178203" name="Group 27"/>
          <p:cNvGrpSpPr>
            <a:grpSpLocks/>
          </p:cNvGrpSpPr>
          <p:nvPr/>
        </p:nvGrpSpPr>
        <p:grpSpPr bwMode="auto">
          <a:xfrm>
            <a:off x="5556250" y="1460500"/>
            <a:ext cx="3282950" cy="3070225"/>
            <a:chOff x="3500" y="920"/>
            <a:chExt cx="2068" cy="1934"/>
          </a:xfrm>
        </p:grpSpPr>
        <p:sp>
          <p:nvSpPr>
            <p:cNvPr id="178204" name="Line 28"/>
            <p:cNvSpPr>
              <a:spLocks noChangeShapeType="1"/>
            </p:cNvSpPr>
            <p:nvPr/>
          </p:nvSpPr>
          <p:spPr bwMode="auto">
            <a:xfrm>
              <a:off x="3500" y="2854"/>
              <a:ext cx="1776" cy="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8205" name="Line 29"/>
            <p:cNvSpPr>
              <a:spLocks noChangeShapeType="1"/>
            </p:cNvSpPr>
            <p:nvPr/>
          </p:nvSpPr>
          <p:spPr bwMode="auto">
            <a:xfrm flipV="1">
              <a:off x="4104" y="1043"/>
              <a:ext cx="0" cy="1596"/>
            </a:xfrm>
            <a:prstGeom prst="line">
              <a:avLst/>
            </a:prstGeom>
            <a:noFill/>
            <a:ln w="952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8206" name="Line 30"/>
            <p:cNvSpPr>
              <a:spLocks noChangeShapeType="1"/>
            </p:cNvSpPr>
            <p:nvPr/>
          </p:nvSpPr>
          <p:spPr bwMode="auto">
            <a:xfrm>
              <a:off x="4946" y="2852"/>
              <a:ext cx="622" cy="0"/>
            </a:xfrm>
            <a:prstGeom prst="line">
              <a:avLst/>
            </a:prstGeom>
            <a:noFill/>
            <a:ln w="9525">
              <a:solidFill>
                <a:srgbClr val="FF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78207" name="Text Box 31"/>
            <p:cNvSpPr txBox="1">
              <a:spLocks noChangeArrowheads="1"/>
            </p:cNvSpPr>
            <p:nvPr/>
          </p:nvSpPr>
          <p:spPr bwMode="auto">
            <a:xfrm>
              <a:off x="3821" y="920"/>
              <a:ext cx="355" cy="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rPr>
                <a:t>Y</a:t>
              </a:r>
              <a:r>
                <a:rPr lang="en-US" baseline="-25000">
                  <a:solidFill>
                    <a:srgbClr val="FF0000"/>
                  </a:solidFill>
                </a:rPr>
                <a:t>2</a:t>
              </a:r>
              <a:endParaRPr lang="en-US">
                <a:solidFill>
                  <a:srgbClr val="FF0000"/>
                </a:solidFill>
              </a:endParaRPr>
            </a:p>
          </p:txBody>
        </p:sp>
      </p:grpSp>
      <p:grpSp>
        <p:nvGrpSpPr>
          <p:cNvPr id="178208" name="Group 32"/>
          <p:cNvGrpSpPr>
            <a:grpSpLocks/>
          </p:cNvGrpSpPr>
          <p:nvPr/>
        </p:nvGrpSpPr>
        <p:grpSpPr bwMode="auto">
          <a:xfrm>
            <a:off x="6210300" y="1727200"/>
            <a:ext cx="561975" cy="422275"/>
            <a:chOff x="4686" y="1064"/>
            <a:chExt cx="354" cy="266"/>
          </a:xfrm>
        </p:grpSpPr>
        <p:sp>
          <p:nvSpPr>
            <p:cNvPr id="178209" name="Text Box 33"/>
            <p:cNvSpPr txBox="1">
              <a:spLocks noChangeArrowheads="1"/>
            </p:cNvSpPr>
            <p:nvPr/>
          </p:nvSpPr>
          <p:spPr bwMode="auto">
            <a:xfrm>
              <a:off x="4686" y="1064"/>
              <a:ext cx="354"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6600"/>
                  </a:solidFill>
                </a:rPr>
                <a:t>x</a:t>
              </a:r>
              <a:r>
                <a:rPr lang="en-US" baseline="-25000">
                  <a:solidFill>
                    <a:srgbClr val="006600"/>
                  </a:solidFill>
                </a:rPr>
                <a:t>c</a:t>
              </a:r>
              <a:endParaRPr lang="en-US">
                <a:solidFill>
                  <a:srgbClr val="006600"/>
                </a:solidFill>
              </a:endParaRPr>
            </a:p>
          </p:txBody>
        </p:sp>
        <p:sp>
          <p:nvSpPr>
            <p:cNvPr id="178210" name="Line 34"/>
            <p:cNvSpPr>
              <a:spLocks noChangeShapeType="1"/>
            </p:cNvSpPr>
            <p:nvPr/>
          </p:nvSpPr>
          <p:spPr bwMode="auto">
            <a:xfrm>
              <a:off x="4713" y="1330"/>
              <a:ext cx="190"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grpSp>
      <p:grpSp>
        <p:nvGrpSpPr>
          <p:cNvPr id="178211" name="Group 35"/>
          <p:cNvGrpSpPr>
            <a:grpSpLocks/>
          </p:cNvGrpSpPr>
          <p:nvPr/>
        </p:nvGrpSpPr>
        <p:grpSpPr bwMode="auto">
          <a:xfrm>
            <a:off x="5840413" y="2070100"/>
            <a:ext cx="884237" cy="434975"/>
            <a:chOff x="4995" y="1304"/>
            <a:chExt cx="557" cy="274"/>
          </a:xfrm>
        </p:grpSpPr>
        <p:sp>
          <p:nvSpPr>
            <p:cNvPr id="178212" name="Line 36"/>
            <p:cNvSpPr>
              <a:spLocks noChangeShapeType="1"/>
            </p:cNvSpPr>
            <p:nvPr/>
          </p:nvSpPr>
          <p:spPr bwMode="auto">
            <a:xfrm>
              <a:off x="5033" y="1569"/>
              <a:ext cx="211"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8213" name="Line 37"/>
            <p:cNvSpPr>
              <a:spLocks noChangeShapeType="1"/>
            </p:cNvSpPr>
            <p:nvPr/>
          </p:nvSpPr>
          <p:spPr bwMode="auto">
            <a:xfrm>
              <a:off x="5241" y="1569"/>
              <a:ext cx="190"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8214" name="Text Box 38"/>
            <p:cNvSpPr txBox="1">
              <a:spLocks noChangeArrowheads="1"/>
            </p:cNvSpPr>
            <p:nvPr/>
          </p:nvSpPr>
          <p:spPr bwMode="auto">
            <a:xfrm>
              <a:off x="4995" y="1312"/>
              <a:ext cx="355"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b</a:t>
              </a:r>
              <a:r>
                <a:rPr lang="en-US" baseline="-25000"/>
                <a:t>1</a:t>
              </a:r>
              <a:endParaRPr lang="en-US"/>
            </a:p>
          </p:txBody>
        </p:sp>
        <p:sp>
          <p:nvSpPr>
            <p:cNvPr id="178215" name="Text Box 39"/>
            <p:cNvSpPr txBox="1">
              <a:spLocks noChangeArrowheads="1"/>
            </p:cNvSpPr>
            <p:nvPr/>
          </p:nvSpPr>
          <p:spPr bwMode="auto">
            <a:xfrm>
              <a:off x="5197" y="1304"/>
              <a:ext cx="355"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b</a:t>
              </a:r>
              <a:r>
                <a:rPr lang="en-US" baseline="-25000"/>
                <a:t>2</a:t>
              </a:r>
              <a:endParaRPr lang="en-US"/>
            </a:p>
          </p:txBody>
        </p:sp>
      </p:grpSp>
      <p:sp>
        <p:nvSpPr>
          <p:cNvPr id="178216" name="AutoShape 40"/>
          <p:cNvSpPr>
            <a:spLocks noChangeArrowheads="1"/>
          </p:cNvSpPr>
          <p:nvPr/>
        </p:nvSpPr>
        <p:spPr bwMode="auto">
          <a:xfrm>
            <a:off x="8385175" y="4506913"/>
            <a:ext cx="33338" cy="33337"/>
          </a:xfrm>
          <a:prstGeom prst="flowChartConnector">
            <a:avLst/>
          </a:prstGeom>
          <a:solidFill>
            <a:srgbClr val="000000"/>
          </a:solidFill>
          <a:ln w="9525">
            <a:solidFill>
              <a:srgbClr val="000000"/>
            </a:solidFill>
            <a:round/>
            <a:headEnd/>
            <a:tailEnd/>
          </a:ln>
        </p:spPr>
        <p:txBody>
          <a:bodyPr/>
          <a:lstStyle/>
          <a:p>
            <a:endParaRPr lang="en-US"/>
          </a:p>
        </p:txBody>
      </p:sp>
      <p:grpSp>
        <p:nvGrpSpPr>
          <p:cNvPr id="178217" name="Group 41"/>
          <p:cNvGrpSpPr>
            <a:grpSpLocks/>
          </p:cNvGrpSpPr>
          <p:nvPr/>
        </p:nvGrpSpPr>
        <p:grpSpPr bwMode="auto">
          <a:xfrm>
            <a:off x="5829300" y="1487488"/>
            <a:ext cx="3171825" cy="2878137"/>
            <a:chOff x="4848" y="937"/>
            <a:chExt cx="1998" cy="1813"/>
          </a:xfrm>
        </p:grpSpPr>
        <p:sp>
          <p:nvSpPr>
            <p:cNvPr id="178218" name="Line 42"/>
            <p:cNvSpPr>
              <a:spLocks noChangeShapeType="1"/>
            </p:cNvSpPr>
            <p:nvPr/>
          </p:nvSpPr>
          <p:spPr bwMode="auto">
            <a:xfrm>
              <a:off x="5103" y="2581"/>
              <a:ext cx="1601" cy="0"/>
            </a:xfrm>
            <a:prstGeom prst="line">
              <a:avLst/>
            </a:prstGeom>
            <a:noFill/>
            <a:ln w="19050">
              <a:solidFill>
                <a:srgbClr val="0099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8219" name="Line 43"/>
            <p:cNvSpPr>
              <a:spLocks noChangeShapeType="1"/>
            </p:cNvSpPr>
            <p:nvPr/>
          </p:nvSpPr>
          <p:spPr bwMode="auto">
            <a:xfrm flipV="1">
              <a:off x="5096" y="1036"/>
              <a:ext cx="0" cy="1553"/>
            </a:xfrm>
            <a:prstGeom prst="line">
              <a:avLst/>
            </a:prstGeom>
            <a:noFill/>
            <a:ln w="19050">
              <a:solidFill>
                <a:srgbClr val="0099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8220" name="AutoShape 44"/>
            <p:cNvSpPr>
              <a:spLocks noChangeArrowheads="1"/>
            </p:cNvSpPr>
            <p:nvPr/>
          </p:nvSpPr>
          <p:spPr bwMode="auto">
            <a:xfrm>
              <a:off x="5088" y="2573"/>
              <a:ext cx="22" cy="22"/>
            </a:xfrm>
            <a:prstGeom prst="flowChartConnector">
              <a:avLst/>
            </a:prstGeom>
            <a:solidFill>
              <a:srgbClr val="000000"/>
            </a:solidFill>
            <a:ln w="9525">
              <a:solidFill>
                <a:srgbClr val="000000"/>
              </a:solidFill>
              <a:round/>
              <a:headEnd/>
              <a:tailEnd/>
            </a:ln>
          </p:spPr>
          <p:txBody>
            <a:bodyPr/>
            <a:lstStyle/>
            <a:p>
              <a:endParaRPr lang="en-US"/>
            </a:p>
          </p:txBody>
        </p:sp>
        <p:sp>
          <p:nvSpPr>
            <p:cNvPr id="178221" name="AutoShape 45"/>
            <p:cNvSpPr>
              <a:spLocks noChangeArrowheads="1"/>
            </p:cNvSpPr>
            <p:nvPr/>
          </p:nvSpPr>
          <p:spPr bwMode="auto">
            <a:xfrm>
              <a:off x="4873" y="2256"/>
              <a:ext cx="23" cy="21"/>
            </a:xfrm>
            <a:prstGeom prst="flowChartConnector">
              <a:avLst/>
            </a:prstGeom>
            <a:solidFill>
              <a:srgbClr val="000000"/>
            </a:solidFill>
            <a:ln w="9525">
              <a:solidFill>
                <a:srgbClr val="000000"/>
              </a:solidFill>
              <a:round/>
              <a:headEnd/>
              <a:tailEnd/>
            </a:ln>
          </p:spPr>
          <p:txBody>
            <a:bodyPr/>
            <a:lstStyle/>
            <a:p>
              <a:endParaRPr lang="en-US"/>
            </a:p>
          </p:txBody>
        </p:sp>
        <p:sp>
          <p:nvSpPr>
            <p:cNvPr id="178222" name="Text Box 46"/>
            <p:cNvSpPr txBox="1">
              <a:spLocks noChangeArrowheads="1"/>
            </p:cNvSpPr>
            <p:nvPr/>
          </p:nvSpPr>
          <p:spPr bwMode="auto">
            <a:xfrm>
              <a:off x="4848" y="937"/>
              <a:ext cx="355" cy="3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8000"/>
                  </a:solidFill>
                </a:rPr>
                <a:t>Y</a:t>
              </a:r>
              <a:r>
                <a:rPr lang="en-US" baseline="-25000">
                  <a:solidFill>
                    <a:srgbClr val="008000"/>
                  </a:solidFill>
                </a:rPr>
                <a:t>c</a:t>
              </a:r>
              <a:endParaRPr lang="en-US">
                <a:solidFill>
                  <a:srgbClr val="008000"/>
                </a:solidFill>
              </a:endParaRPr>
            </a:p>
          </p:txBody>
        </p:sp>
        <p:sp>
          <p:nvSpPr>
            <p:cNvPr id="178223" name="Text Box 47"/>
            <p:cNvSpPr txBox="1">
              <a:spLocks noChangeArrowheads="1"/>
            </p:cNvSpPr>
            <p:nvPr/>
          </p:nvSpPr>
          <p:spPr bwMode="auto">
            <a:xfrm>
              <a:off x="6491" y="2304"/>
              <a:ext cx="355"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8000"/>
                  </a:solidFill>
                </a:rPr>
                <a:t>X</a:t>
              </a:r>
              <a:r>
                <a:rPr lang="en-US" baseline="-25000">
                  <a:solidFill>
                    <a:srgbClr val="008000"/>
                  </a:solidFill>
                </a:rPr>
                <a:t>C</a:t>
              </a:r>
              <a:endParaRPr lang="en-US">
                <a:solidFill>
                  <a:srgbClr val="008000"/>
                </a:solidFill>
              </a:endParaRPr>
            </a:p>
          </p:txBody>
        </p:sp>
        <p:sp>
          <p:nvSpPr>
            <p:cNvPr id="178224" name="Text Box 48"/>
            <p:cNvSpPr txBox="1">
              <a:spLocks noChangeArrowheads="1"/>
            </p:cNvSpPr>
            <p:nvPr/>
          </p:nvSpPr>
          <p:spPr bwMode="auto">
            <a:xfrm>
              <a:off x="4896" y="2484"/>
              <a:ext cx="356"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006600"/>
                  </a:solidFill>
                  <a:latin typeface="Times New Roman" pitchFamily="18" charset="0"/>
                  <a:cs typeface="Times New Roman" pitchFamily="18" charset="0"/>
                </a:rPr>
                <a:t>C</a:t>
              </a:r>
            </a:p>
          </p:txBody>
        </p:sp>
        <p:sp>
          <p:nvSpPr>
            <p:cNvPr id="178225" name="Text Box 49"/>
            <p:cNvSpPr txBox="1">
              <a:spLocks noChangeArrowheads="1"/>
            </p:cNvSpPr>
            <p:nvPr/>
          </p:nvSpPr>
          <p:spPr bwMode="auto">
            <a:xfrm>
              <a:off x="5340" y="2307"/>
              <a:ext cx="270" cy="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pSp>
      <p:grpSp>
        <p:nvGrpSpPr>
          <p:cNvPr id="178226" name="Group 50"/>
          <p:cNvGrpSpPr>
            <a:grpSpLocks/>
          </p:cNvGrpSpPr>
          <p:nvPr/>
        </p:nvGrpSpPr>
        <p:grpSpPr bwMode="auto">
          <a:xfrm>
            <a:off x="6781800" y="3592513"/>
            <a:ext cx="423863" cy="620712"/>
            <a:chOff x="4269" y="2263"/>
            <a:chExt cx="267" cy="391"/>
          </a:xfrm>
        </p:grpSpPr>
        <p:sp>
          <p:nvSpPr>
            <p:cNvPr id="178227" name="Line 51"/>
            <p:cNvSpPr>
              <a:spLocks noChangeShapeType="1"/>
            </p:cNvSpPr>
            <p:nvPr/>
          </p:nvSpPr>
          <p:spPr bwMode="auto">
            <a:xfrm>
              <a:off x="4512" y="2263"/>
              <a:ext cx="0" cy="391"/>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8228" name="Text Box 52"/>
            <p:cNvSpPr txBox="1">
              <a:spLocks noChangeArrowheads="1"/>
            </p:cNvSpPr>
            <p:nvPr/>
          </p:nvSpPr>
          <p:spPr bwMode="auto">
            <a:xfrm rot="16200000">
              <a:off x="4271" y="2299"/>
              <a:ext cx="264"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2</a:t>
              </a:r>
            </a:p>
          </p:txBody>
        </p:sp>
      </p:grpSp>
      <p:grpSp>
        <p:nvGrpSpPr>
          <p:cNvPr id="178229" name="Group 53"/>
          <p:cNvGrpSpPr>
            <a:grpSpLocks/>
          </p:cNvGrpSpPr>
          <p:nvPr/>
        </p:nvGrpSpPr>
        <p:grpSpPr bwMode="auto">
          <a:xfrm>
            <a:off x="4503738" y="2347913"/>
            <a:ext cx="2998787" cy="3532187"/>
            <a:chOff x="2837" y="1479"/>
            <a:chExt cx="1889" cy="2225"/>
          </a:xfrm>
        </p:grpSpPr>
        <p:sp>
          <p:nvSpPr>
            <p:cNvPr id="178230" name="Line 54"/>
            <p:cNvSpPr>
              <a:spLocks noChangeShapeType="1"/>
            </p:cNvSpPr>
            <p:nvPr/>
          </p:nvSpPr>
          <p:spPr bwMode="auto">
            <a:xfrm>
              <a:off x="3514" y="1479"/>
              <a:ext cx="0" cy="156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8231" name="Line 55"/>
            <p:cNvSpPr>
              <a:spLocks noChangeShapeType="1"/>
            </p:cNvSpPr>
            <p:nvPr/>
          </p:nvSpPr>
          <p:spPr bwMode="auto">
            <a:xfrm>
              <a:off x="3514" y="3045"/>
              <a:ext cx="120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8232" name="Line 56"/>
            <p:cNvSpPr>
              <a:spLocks noChangeShapeType="1"/>
            </p:cNvSpPr>
            <p:nvPr/>
          </p:nvSpPr>
          <p:spPr bwMode="auto">
            <a:xfrm flipH="1">
              <a:off x="2995" y="2655"/>
              <a:ext cx="5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8233" name="Line 57"/>
            <p:cNvSpPr>
              <a:spLocks noChangeShapeType="1"/>
            </p:cNvSpPr>
            <p:nvPr/>
          </p:nvSpPr>
          <p:spPr bwMode="auto">
            <a:xfrm>
              <a:off x="4114" y="2632"/>
              <a:ext cx="0" cy="862"/>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8234" name="Line 58"/>
            <p:cNvSpPr>
              <a:spLocks noChangeShapeType="1"/>
            </p:cNvSpPr>
            <p:nvPr/>
          </p:nvSpPr>
          <p:spPr bwMode="auto">
            <a:xfrm>
              <a:off x="3506" y="2906"/>
              <a:ext cx="0" cy="79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8235" name="Line 59"/>
            <p:cNvSpPr>
              <a:spLocks noChangeShapeType="1"/>
            </p:cNvSpPr>
            <p:nvPr/>
          </p:nvSpPr>
          <p:spPr bwMode="auto">
            <a:xfrm>
              <a:off x="4721" y="2987"/>
              <a:ext cx="0" cy="70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8236" name="Line 60"/>
            <p:cNvSpPr>
              <a:spLocks noChangeShapeType="1"/>
            </p:cNvSpPr>
            <p:nvPr/>
          </p:nvSpPr>
          <p:spPr bwMode="auto">
            <a:xfrm>
              <a:off x="3514" y="3430"/>
              <a:ext cx="594"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8237" name="Line 61"/>
            <p:cNvSpPr>
              <a:spLocks noChangeShapeType="1"/>
            </p:cNvSpPr>
            <p:nvPr/>
          </p:nvSpPr>
          <p:spPr bwMode="auto">
            <a:xfrm>
              <a:off x="3514" y="3645"/>
              <a:ext cx="1212"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8238" name="Line 62"/>
            <p:cNvSpPr>
              <a:spLocks noChangeShapeType="1"/>
            </p:cNvSpPr>
            <p:nvPr/>
          </p:nvSpPr>
          <p:spPr bwMode="auto">
            <a:xfrm flipH="1">
              <a:off x="2981" y="3045"/>
              <a:ext cx="53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8239" name="Line 63"/>
            <p:cNvSpPr>
              <a:spLocks noChangeShapeType="1"/>
            </p:cNvSpPr>
            <p:nvPr/>
          </p:nvSpPr>
          <p:spPr bwMode="auto">
            <a:xfrm flipH="1">
              <a:off x="2995" y="1479"/>
              <a:ext cx="5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8240" name="Line 64"/>
            <p:cNvSpPr>
              <a:spLocks noChangeShapeType="1"/>
            </p:cNvSpPr>
            <p:nvPr/>
          </p:nvSpPr>
          <p:spPr bwMode="auto">
            <a:xfrm>
              <a:off x="3069" y="2655"/>
              <a:ext cx="0" cy="39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8241" name="Text Box 65"/>
            <p:cNvSpPr txBox="1">
              <a:spLocks noChangeArrowheads="1"/>
            </p:cNvSpPr>
            <p:nvPr/>
          </p:nvSpPr>
          <p:spPr bwMode="auto">
            <a:xfrm>
              <a:off x="4062" y="2797"/>
              <a:ext cx="355" cy="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FF0000"/>
                  </a:solidFill>
                  <a:latin typeface="Times New Roman" pitchFamily="18" charset="0"/>
                  <a:cs typeface="Times New Roman" pitchFamily="18" charset="0"/>
                </a:rPr>
                <a:t>C</a:t>
              </a:r>
              <a:r>
                <a:rPr lang="en-US" sz="2000" baseline="-25000">
                  <a:solidFill>
                    <a:srgbClr val="FF0000"/>
                  </a:solidFill>
                  <a:latin typeface="Times New Roman" pitchFamily="18" charset="0"/>
                  <a:cs typeface="Times New Roman" pitchFamily="18" charset="0"/>
                </a:rPr>
                <a:t>2</a:t>
              </a:r>
              <a:endParaRPr lang="en-US" sz="2000">
                <a:solidFill>
                  <a:srgbClr val="FF0000"/>
                </a:solidFill>
                <a:latin typeface="Times New Roman" pitchFamily="18" charset="0"/>
                <a:cs typeface="Times New Roman" pitchFamily="18" charset="0"/>
              </a:endParaRPr>
            </a:p>
          </p:txBody>
        </p:sp>
        <p:sp>
          <p:nvSpPr>
            <p:cNvPr id="178242" name="Line 66"/>
            <p:cNvSpPr>
              <a:spLocks noChangeShapeType="1"/>
            </p:cNvSpPr>
            <p:nvPr/>
          </p:nvSpPr>
          <p:spPr bwMode="auto">
            <a:xfrm flipV="1">
              <a:off x="4716" y="2655"/>
              <a:ext cx="0" cy="39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8243" name="Text Box 67"/>
            <p:cNvSpPr txBox="1">
              <a:spLocks noChangeArrowheads="1"/>
            </p:cNvSpPr>
            <p:nvPr/>
          </p:nvSpPr>
          <p:spPr bwMode="auto">
            <a:xfrm>
              <a:off x="3697" y="3213"/>
              <a:ext cx="267"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3</a:t>
              </a:r>
            </a:p>
          </p:txBody>
        </p:sp>
        <p:sp>
          <p:nvSpPr>
            <p:cNvPr id="178244" name="Text Box 68"/>
            <p:cNvSpPr txBox="1">
              <a:spLocks noChangeArrowheads="1"/>
            </p:cNvSpPr>
            <p:nvPr/>
          </p:nvSpPr>
          <p:spPr bwMode="auto">
            <a:xfrm rot="16200000">
              <a:off x="2838" y="1906"/>
              <a:ext cx="266" cy="2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6</a:t>
              </a:r>
            </a:p>
          </p:txBody>
        </p:sp>
        <p:sp>
          <p:nvSpPr>
            <p:cNvPr id="178245" name="Text Box 69"/>
            <p:cNvSpPr txBox="1">
              <a:spLocks noChangeArrowheads="1"/>
            </p:cNvSpPr>
            <p:nvPr/>
          </p:nvSpPr>
          <p:spPr bwMode="auto">
            <a:xfrm rot="16200000">
              <a:off x="2839" y="2703"/>
              <a:ext cx="266"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2</a:t>
              </a:r>
            </a:p>
          </p:txBody>
        </p:sp>
        <p:sp>
          <p:nvSpPr>
            <p:cNvPr id="178246" name="Line 70"/>
            <p:cNvSpPr>
              <a:spLocks noChangeShapeType="1"/>
            </p:cNvSpPr>
            <p:nvPr/>
          </p:nvSpPr>
          <p:spPr bwMode="auto">
            <a:xfrm flipH="1">
              <a:off x="4103" y="2655"/>
              <a:ext cx="601"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8247" name="Line 71"/>
            <p:cNvSpPr>
              <a:spLocks noChangeShapeType="1"/>
            </p:cNvSpPr>
            <p:nvPr/>
          </p:nvSpPr>
          <p:spPr bwMode="auto">
            <a:xfrm rot="67975">
              <a:off x="3495" y="1485"/>
              <a:ext cx="621" cy="116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8248" name="Line 72"/>
            <p:cNvSpPr>
              <a:spLocks noChangeShapeType="1"/>
            </p:cNvSpPr>
            <p:nvPr/>
          </p:nvSpPr>
          <p:spPr bwMode="auto">
            <a:xfrm>
              <a:off x="3060" y="1479"/>
              <a:ext cx="0" cy="1176"/>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grpSp>
          <p:nvGrpSpPr>
            <p:cNvPr id="178249" name="Group 73"/>
            <p:cNvGrpSpPr>
              <a:grpSpLocks/>
            </p:cNvGrpSpPr>
            <p:nvPr/>
          </p:nvGrpSpPr>
          <p:grpSpPr bwMode="auto">
            <a:xfrm>
              <a:off x="4245" y="2619"/>
              <a:ext cx="267" cy="265"/>
              <a:chOff x="4245" y="2619"/>
              <a:chExt cx="267" cy="265"/>
            </a:xfrm>
          </p:grpSpPr>
          <p:sp>
            <p:nvSpPr>
              <p:cNvPr id="178250" name="Line 74"/>
              <p:cNvSpPr>
                <a:spLocks noChangeShapeType="1"/>
              </p:cNvSpPr>
              <p:nvPr/>
            </p:nvSpPr>
            <p:spPr bwMode="auto">
              <a:xfrm>
                <a:off x="4512" y="2655"/>
                <a:ext cx="0" cy="195"/>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8251" name="Text Box 75"/>
              <p:cNvSpPr txBox="1">
                <a:spLocks noChangeArrowheads="1"/>
              </p:cNvSpPr>
              <p:nvPr/>
            </p:nvSpPr>
            <p:spPr bwMode="auto">
              <a:xfrm rot="16200000">
                <a:off x="4246" y="2618"/>
                <a:ext cx="265"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1</a:t>
                </a:r>
              </a:p>
            </p:txBody>
          </p:sp>
        </p:grpSp>
        <p:sp>
          <p:nvSpPr>
            <p:cNvPr id="178252" name="Text Box 76"/>
            <p:cNvSpPr txBox="1">
              <a:spLocks noChangeArrowheads="1"/>
            </p:cNvSpPr>
            <p:nvPr/>
          </p:nvSpPr>
          <p:spPr bwMode="auto">
            <a:xfrm>
              <a:off x="4022" y="3422"/>
              <a:ext cx="267"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6</a:t>
              </a:r>
            </a:p>
          </p:txBody>
        </p:sp>
      </p:grpSp>
      <p:grpSp>
        <p:nvGrpSpPr>
          <p:cNvPr id="178253" name="Group 77"/>
          <p:cNvGrpSpPr>
            <a:grpSpLocks noChangeAspect="1"/>
          </p:cNvGrpSpPr>
          <p:nvPr/>
        </p:nvGrpSpPr>
        <p:grpSpPr bwMode="auto">
          <a:xfrm>
            <a:off x="571500" y="1820863"/>
            <a:ext cx="4914900" cy="2420937"/>
            <a:chOff x="-2472" y="1147"/>
            <a:chExt cx="3096" cy="1525"/>
          </a:xfrm>
        </p:grpSpPr>
        <p:sp>
          <p:nvSpPr>
            <p:cNvPr id="178254" name="AutoShape 78"/>
            <p:cNvSpPr>
              <a:spLocks noChangeAspect="1" noChangeArrowheads="1" noTextEdit="1"/>
            </p:cNvSpPr>
            <p:nvPr/>
          </p:nvSpPr>
          <p:spPr bwMode="auto">
            <a:xfrm>
              <a:off x="-2472" y="1168"/>
              <a:ext cx="3096" cy="1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178255" name="Group 79"/>
            <p:cNvGrpSpPr>
              <a:grpSpLocks/>
            </p:cNvGrpSpPr>
            <p:nvPr/>
          </p:nvGrpSpPr>
          <p:grpSpPr bwMode="auto">
            <a:xfrm>
              <a:off x="-2450" y="1147"/>
              <a:ext cx="1776" cy="1405"/>
              <a:chOff x="-2450" y="1147"/>
              <a:chExt cx="1776" cy="1405"/>
            </a:xfrm>
          </p:grpSpPr>
          <p:sp>
            <p:nvSpPr>
              <p:cNvPr id="178256" name="Line 80"/>
              <p:cNvSpPr>
                <a:spLocks noChangeShapeType="1"/>
              </p:cNvSpPr>
              <p:nvPr/>
            </p:nvSpPr>
            <p:spPr bwMode="auto">
              <a:xfrm>
                <a:off x="-2030" y="1422"/>
                <a:ext cx="909"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8257" name="Line 81"/>
              <p:cNvSpPr>
                <a:spLocks noChangeShapeType="1"/>
              </p:cNvSpPr>
              <p:nvPr/>
            </p:nvSpPr>
            <p:spPr bwMode="auto">
              <a:xfrm>
                <a:off x="-2447" y="2001"/>
                <a:ext cx="1773"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8258" name="Rectangle 82"/>
              <p:cNvSpPr>
                <a:spLocks noChangeArrowheads="1"/>
              </p:cNvSpPr>
              <p:nvPr/>
            </p:nvSpPr>
            <p:spPr bwMode="auto">
              <a:xfrm>
                <a:off x="-1742" y="2312"/>
                <a:ext cx="233"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00"/>
                    </a:solidFill>
                    <a:latin typeface="Times New Roman" pitchFamily="18" charset="0"/>
                  </a:rPr>
                  <a:t>cm</a:t>
                </a:r>
                <a:endParaRPr lang="en-US" sz="2800" b="1" i="1"/>
              </a:p>
            </p:txBody>
          </p:sp>
          <p:sp>
            <p:nvSpPr>
              <p:cNvPr id="178259" name="Rectangle 83"/>
              <p:cNvSpPr>
                <a:spLocks noChangeArrowheads="1"/>
              </p:cNvSpPr>
              <p:nvPr/>
            </p:nvSpPr>
            <p:spPr bwMode="auto">
              <a:xfrm>
                <a:off x="-1487" y="1447"/>
                <a:ext cx="122"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00"/>
                    </a:solidFill>
                    <a:latin typeface="Times New Roman" pitchFamily="18" charset="0"/>
                  </a:rPr>
                  <a:t>F</a:t>
                </a:r>
                <a:endParaRPr lang="en-US" sz="2800" b="1" i="1"/>
              </a:p>
            </p:txBody>
          </p:sp>
          <p:sp>
            <p:nvSpPr>
              <p:cNvPr id="178260" name="Rectangle 84"/>
              <p:cNvSpPr>
                <a:spLocks noChangeArrowheads="1"/>
              </p:cNvSpPr>
              <p:nvPr/>
            </p:nvSpPr>
            <p:spPr bwMode="auto">
              <a:xfrm>
                <a:off x="-1851" y="1447"/>
                <a:ext cx="122"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00"/>
                    </a:solidFill>
                    <a:latin typeface="Times New Roman" pitchFamily="18" charset="0"/>
                  </a:rPr>
                  <a:t>F</a:t>
                </a:r>
                <a:endParaRPr lang="en-US" sz="2800" b="1" i="1"/>
              </a:p>
            </p:txBody>
          </p:sp>
          <p:sp>
            <p:nvSpPr>
              <p:cNvPr id="178261" name="Rectangle 85"/>
              <p:cNvSpPr>
                <a:spLocks noChangeArrowheads="1"/>
              </p:cNvSpPr>
              <p:nvPr/>
            </p:nvSpPr>
            <p:spPr bwMode="auto">
              <a:xfrm>
                <a:off x="-1304" y="1169"/>
                <a:ext cx="89"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00"/>
                    </a:solidFill>
                    <a:latin typeface="Times New Roman" pitchFamily="18" charset="0"/>
                  </a:rPr>
                  <a:t>x</a:t>
                </a:r>
                <a:endParaRPr lang="en-US" sz="2800" b="1" i="1"/>
              </a:p>
            </p:txBody>
          </p:sp>
          <p:sp>
            <p:nvSpPr>
              <p:cNvPr id="178262" name="Rectangle 86"/>
              <p:cNvSpPr>
                <a:spLocks noChangeArrowheads="1"/>
              </p:cNvSpPr>
              <p:nvPr/>
            </p:nvSpPr>
            <p:spPr bwMode="auto">
              <a:xfrm>
                <a:off x="-1500" y="1169"/>
                <a:ext cx="122"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00"/>
                    </a:solidFill>
                    <a:latin typeface="Times New Roman" pitchFamily="18" charset="0"/>
                  </a:rPr>
                  <a:t>F</a:t>
                </a:r>
                <a:endParaRPr lang="en-US" sz="2800" b="1" i="1"/>
              </a:p>
            </p:txBody>
          </p:sp>
          <p:sp>
            <p:nvSpPr>
              <p:cNvPr id="178263" name="Rectangle 87"/>
              <p:cNvSpPr>
                <a:spLocks noChangeArrowheads="1"/>
              </p:cNvSpPr>
              <p:nvPr/>
            </p:nvSpPr>
            <p:spPr bwMode="auto">
              <a:xfrm>
                <a:off x="-1844" y="1169"/>
                <a:ext cx="89"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00"/>
                    </a:solidFill>
                    <a:latin typeface="Times New Roman" pitchFamily="18" charset="0"/>
                  </a:rPr>
                  <a:t>x</a:t>
                </a:r>
                <a:endParaRPr lang="en-US" sz="2800" b="1" i="1"/>
              </a:p>
            </p:txBody>
          </p:sp>
          <p:sp>
            <p:nvSpPr>
              <p:cNvPr id="178264" name="Rectangle 88"/>
              <p:cNvSpPr>
                <a:spLocks noChangeArrowheads="1"/>
              </p:cNvSpPr>
              <p:nvPr/>
            </p:nvSpPr>
            <p:spPr bwMode="auto">
              <a:xfrm>
                <a:off x="-2014" y="1169"/>
                <a:ext cx="122"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00"/>
                    </a:solidFill>
                    <a:latin typeface="Times New Roman" pitchFamily="18" charset="0"/>
                  </a:rPr>
                  <a:t>F</a:t>
                </a:r>
                <a:endParaRPr lang="en-US" sz="2800" b="1" i="1"/>
              </a:p>
            </p:txBody>
          </p:sp>
          <p:sp>
            <p:nvSpPr>
              <p:cNvPr id="178265" name="Rectangle 89"/>
              <p:cNvSpPr>
                <a:spLocks noChangeArrowheads="1"/>
              </p:cNvSpPr>
              <p:nvPr/>
            </p:nvSpPr>
            <p:spPr bwMode="auto">
              <a:xfrm>
                <a:off x="-2441" y="1293"/>
                <a:ext cx="89"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00"/>
                    </a:solidFill>
                    <a:latin typeface="Times New Roman" pitchFamily="18" charset="0"/>
                  </a:rPr>
                  <a:t>x</a:t>
                </a:r>
                <a:endParaRPr lang="en-US" sz="2800" b="1" i="1"/>
              </a:p>
            </p:txBody>
          </p:sp>
          <p:sp>
            <p:nvSpPr>
              <p:cNvPr id="178266" name="Rectangle 90"/>
              <p:cNvSpPr>
                <a:spLocks noChangeArrowheads="1"/>
              </p:cNvSpPr>
              <p:nvPr/>
            </p:nvSpPr>
            <p:spPr bwMode="auto">
              <a:xfrm>
                <a:off x="-2355" y="1398"/>
                <a:ext cx="91"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i="1">
                    <a:solidFill>
                      <a:srgbClr val="000000"/>
                    </a:solidFill>
                    <a:latin typeface="Times New Roman" pitchFamily="18" charset="0"/>
                  </a:rPr>
                  <a:t>C</a:t>
                </a:r>
                <a:endParaRPr lang="en-US" sz="2800" b="1" i="1"/>
              </a:p>
            </p:txBody>
          </p:sp>
          <p:sp>
            <p:nvSpPr>
              <p:cNvPr id="178267" name="Rectangle 91"/>
              <p:cNvSpPr>
                <a:spLocks noChangeArrowheads="1"/>
              </p:cNvSpPr>
              <p:nvPr/>
            </p:nvSpPr>
            <p:spPr bwMode="auto">
              <a:xfrm>
                <a:off x="-2044" y="2311"/>
                <a:ext cx="30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rPr>
                  <a:t>857</a:t>
                </a:r>
                <a:endParaRPr lang="en-US" sz="2800" b="1" i="1"/>
              </a:p>
            </p:txBody>
          </p:sp>
          <p:sp>
            <p:nvSpPr>
              <p:cNvPr id="178268" name="Rectangle 92"/>
              <p:cNvSpPr>
                <a:spLocks noChangeArrowheads="1"/>
              </p:cNvSpPr>
              <p:nvPr/>
            </p:nvSpPr>
            <p:spPr bwMode="auto">
              <a:xfrm>
                <a:off x="-2088" y="2311"/>
                <a:ext cx="5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rPr>
                  <a:t>,</a:t>
                </a:r>
                <a:endParaRPr lang="en-US" sz="2800" b="1" i="1"/>
              </a:p>
            </p:txBody>
          </p:sp>
          <p:sp>
            <p:nvSpPr>
              <p:cNvPr id="178269" name="Rectangle 93"/>
              <p:cNvSpPr>
                <a:spLocks noChangeArrowheads="1"/>
              </p:cNvSpPr>
              <p:nvPr/>
            </p:nvSpPr>
            <p:spPr bwMode="auto">
              <a:xfrm>
                <a:off x="-2185" y="2311"/>
                <a:ext cx="10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rPr>
                  <a:t>0</a:t>
                </a:r>
                <a:endParaRPr lang="en-US" sz="2800" b="1" i="1"/>
              </a:p>
            </p:txBody>
          </p:sp>
          <p:sp>
            <p:nvSpPr>
              <p:cNvPr id="178270" name="Rectangle 94"/>
              <p:cNvSpPr>
                <a:spLocks noChangeArrowheads="1"/>
              </p:cNvSpPr>
              <p:nvPr/>
            </p:nvSpPr>
            <p:spPr bwMode="auto">
              <a:xfrm>
                <a:off x="-1102" y="2025"/>
                <a:ext cx="10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rPr>
                  <a:t>2</a:t>
                </a:r>
                <a:endParaRPr lang="en-US" sz="2800" b="1" i="1"/>
              </a:p>
            </p:txBody>
          </p:sp>
          <p:sp>
            <p:nvSpPr>
              <p:cNvPr id="178271" name="Rectangle 95"/>
              <p:cNvSpPr>
                <a:spLocks noChangeArrowheads="1"/>
              </p:cNvSpPr>
              <p:nvPr/>
            </p:nvSpPr>
            <p:spPr bwMode="auto">
              <a:xfrm>
                <a:off x="-1305" y="2025"/>
                <a:ext cx="10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rPr>
                  <a:t>6</a:t>
                </a:r>
                <a:endParaRPr lang="en-US" sz="2800" b="1" i="1"/>
              </a:p>
            </p:txBody>
          </p:sp>
          <p:sp>
            <p:nvSpPr>
              <p:cNvPr id="178272" name="Rectangle 96"/>
              <p:cNvSpPr>
                <a:spLocks noChangeArrowheads="1"/>
              </p:cNvSpPr>
              <p:nvPr/>
            </p:nvSpPr>
            <p:spPr bwMode="auto">
              <a:xfrm>
                <a:off x="-1586" y="2025"/>
                <a:ext cx="10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rPr>
                  <a:t>6</a:t>
                </a:r>
                <a:endParaRPr lang="en-US" sz="2800" b="1" i="1"/>
              </a:p>
            </p:txBody>
          </p:sp>
          <p:sp>
            <p:nvSpPr>
              <p:cNvPr id="178273" name="Rectangle 97"/>
              <p:cNvSpPr>
                <a:spLocks noChangeArrowheads="1"/>
              </p:cNvSpPr>
              <p:nvPr/>
            </p:nvSpPr>
            <p:spPr bwMode="auto">
              <a:xfrm>
                <a:off x="-1779" y="2025"/>
                <a:ext cx="10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rPr>
                  <a:t>3</a:t>
                </a:r>
                <a:endParaRPr lang="en-US" sz="2800" b="1" i="1"/>
              </a:p>
            </p:txBody>
          </p:sp>
          <p:sp>
            <p:nvSpPr>
              <p:cNvPr id="178274" name="Rectangle 98"/>
              <p:cNvSpPr>
                <a:spLocks noChangeArrowheads="1"/>
              </p:cNvSpPr>
              <p:nvPr/>
            </p:nvSpPr>
            <p:spPr bwMode="auto">
              <a:xfrm>
                <a:off x="-1973" y="2025"/>
                <a:ext cx="10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rPr>
                  <a:t>5</a:t>
                </a:r>
                <a:endParaRPr lang="en-US" sz="2800" b="1" i="1"/>
              </a:p>
            </p:txBody>
          </p:sp>
          <p:sp>
            <p:nvSpPr>
              <p:cNvPr id="178275" name="Rectangle 99"/>
              <p:cNvSpPr>
                <a:spLocks noChangeArrowheads="1"/>
              </p:cNvSpPr>
              <p:nvPr/>
            </p:nvSpPr>
            <p:spPr bwMode="auto">
              <a:xfrm>
                <a:off x="-2019" y="2025"/>
                <a:ext cx="5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rPr>
                  <a:t>,</a:t>
                </a:r>
                <a:endParaRPr lang="en-US" sz="2800" b="1" i="1"/>
              </a:p>
            </p:txBody>
          </p:sp>
          <p:sp>
            <p:nvSpPr>
              <p:cNvPr id="178276" name="Rectangle 100"/>
              <p:cNvSpPr>
                <a:spLocks noChangeArrowheads="1"/>
              </p:cNvSpPr>
              <p:nvPr/>
            </p:nvSpPr>
            <p:spPr bwMode="auto">
              <a:xfrm>
                <a:off x="-2116" y="2025"/>
                <a:ext cx="10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rPr>
                  <a:t>0</a:t>
                </a:r>
                <a:endParaRPr lang="en-US" sz="2800" b="1" i="1"/>
              </a:p>
            </p:txBody>
          </p:sp>
          <p:sp>
            <p:nvSpPr>
              <p:cNvPr id="178277" name="Rectangle 101"/>
              <p:cNvSpPr>
                <a:spLocks noChangeArrowheads="1"/>
              </p:cNvSpPr>
              <p:nvPr/>
            </p:nvSpPr>
            <p:spPr bwMode="auto">
              <a:xfrm>
                <a:off x="-777" y="1748"/>
                <a:ext cx="10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rPr>
                  <a:t>0</a:t>
                </a:r>
                <a:endParaRPr lang="en-US" sz="2800" b="1" i="1"/>
              </a:p>
            </p:txBody>
          </p:sp>
          <p:sp>
            <p:nvSpPr>
              <p:cNvPr id="178278" name="Rectangle 102"/>
              <p:cNvSpPr>
                <a:spLocks noChangeArrowheads="1"/>
              </p:cNvSpPr>
              <p:nvPr/>
            </p:nvSpPr>
            <p:spPr bwMode="auto">
              <a:xfrm>
                <a:off x="-977" y="1748"/>
                <a:ext cx="10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rPr>
                  <a:t>2</a:t>
                </a:r>
                <a:endParaRPr lang="en-US" sz="2800" b="1" i="1"/>
              </a:p>
            </p:txBody>
          </p:sp>
          <p:sp>
            <p:nvSpPr>
              <p:cNvPr id="178279" name="Rectangle 103"/>
              <p:cNvSpPr>
                <a:spLocks noChangeArrowheads="1"/>
              </p:cNvSpPr>
              <p:nvPr/>
            </p:nvSpPr>
            <p:spPr bwMode="auto">
              <a:xfrm>
                <a:off x="-1180" y="1748"/>
                <a:ext cx="10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rPr>
                  <a:t>6</a:t>
                </a:r>
                <a:endParaRPr lang="en-US" sz="2800" b="1" i="1"/>
              </a:p>
            </p:txBody>
          </p:sp>
          <p:sp>
            <p:nvSpPr>
              <p:cNvPr id="178280" name="Rectangle 104"/>
              <p:cNvSpPr>
                <a:spLocks noChangeArrowheads="1"/>
              </p:cNvSpPr>
              <p:nvPr/>
            </p:nvSpPr>
            <p:spPr bwMode="auto">
              <a:xfrm>
                <a:off x="-1430" y="1748"/>
                <a:ext cx="67"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rPr>
                  <a:t>)</a:t>
                </a:r>
                <a:endParaRPr lang="en-US" sz="2800" b="1" i="1"/>
              </a:p>
            </p:txBody>
          </p:sp>
          <p:sp>
            <p:nvSpPr>
              <p:cNvPr id="178281" name="Rectangle 105"/>
              <p:cNvSpPr>
                <a:spLocks noChangeArrowheads="1"/>
              </p:cNvSpPr>
              <p:nvPr/>
            </p:nvSpPr>
            <p:spPr bwMode="auto">
              <a:xfrm>
                <a:off x="-1529" y="1748"/>
                <a:ext cx="10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rPr>
                  <a:t>2</a:t>
                </a:r>
                <a:endParaRPr lang="en-US" sz="2800" b="1" i="1"/>
              </a:p>
            </p:txBody>
          </p:sp>
          <p:sp>
            <p:nvSpPr>
              <p:cNvPr id="178282" name="Rectangle 106"/>
              <p:cNvSpPr>
                <a:spLocks noChangeArrowheads="1"/>
              </p:cNvSpPr>
              <p:nvPr/>
            </p:nvSpPr>
            <p:spPr bwMode="auto">
              <a:xfrm>
                <a:off x="-1710" y="1748"/>
                <a:ext cx="67"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rPr>
                  <a:t>(</a:t>
                </a:r>
                <a:endParaRPr lang="en-US" sz="2800" b="1" i="1"/>
              </a:p>
            </p:txBody>
          </p:sp>
          <p:sp>
            <p:nvSpPr>
              <p:cNvPr id="178283" name="Rectangle 107"/>
              <p:cNvSpPr>
                <a:spLocks noChangeArrowheads="1"/>
              </p:cNvSpPr>
              <p:nvPr/>
            </p:nvSpPr>
            <p:spPr bwMode="auto">
              <a:xfrm>
                <a:off x="-1910" y="1748"/>
                <a:ext cx="10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rPr>
                  <a:t>6</a:t>
                </a:r>
                <a:endParaRPr lang="en-US" sz="2800" b="1" i="1"/>
              </a:p>
            </p:txBody>
          </p:sp>
          <p:sp>
            <p:nvSpPr>
              <p:cNvPr id="178284" name="Rectangle 108"/>
              <p:cNvSpPr>
                <a:spLocks noChangeArrowheads="1"/>
              </p:cNvSpPr>
              <p:nvPr/>
            </p:nvSpPr>
            <p:spPr bwMode="auto">
              <a:xfrm>
                <a:off x="-2104" y="1748"/>
                <a:ext cx="10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rPr>
                  <a:t>3</a:t>
                </a:r>
                <a:endParaRPr lang="en-US" sz="2800" b="1" i="1"/>
              </a:p>
            </p:txBody>
          </p:sp>
          <p:sp>
            <p:nvSpPr>
              <p:cNvPr id="178285" name="Rectangle 109"/>
              <p:cNvSpPr>
                <a:spLocks noChangeArrowheads="1"/>
              </p:cNvSpPr>
              <p:nvPr/>
            </p:nvSpPr>
            <p:spPr bwMode="auto">
              <a:xfrm>
                <a:off x="-2297" y="1748"/>
                <a:ext cx="10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rPr>
                  <a:t>5</a:t>
                </a:r>
                <a:endParaRPr lang="en-US" sz="2800" b="1" i="1"/>
              </a:p>
            </p:txBody>
          </p:sp>
          <p:sp>
            <p:nvSpPr>
              <p:cNvPr id="178286" name="Rectangle 110"/>
              <p:cNvSpPr>
                <a:spLocks noChangeArrowheads="1"/>
              </p:cNvSpPr>
              <p:nvPr/>
            </p:nvSpPr>
            <p:spPr bwMode="auto">
              <a:xfrm>
                <a:off x="-2344" y="1748"/>
                <a:ext cx="5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rPr>
                  <a:t>,</a:t>
                </a:r>
                <a:endParaRPr lang="en-US" sz="2800" b="1" i="1"/>
              </a:p>
            </p:txBody>
          </p:sp>
          <p:sp>
            <p:nvSpPr>
              <p:cNvPr id="178287" name="Rectangle 111"/>
              <p:cNvSpPr>
                <a:spLocks noChangeArrowheads="1"/>
              </p:cNvSpPr>
              <p:nvPr/>
            </p:nvSpPr>
            <p:spPr bwMode="auto">
              <a:xfrm>
                <a:off x="-2441" y="1748"/>
                <a:ext cx="10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rPr>
                  <a:t>0</a:t>
                </a:r>
                <a:endParaRPr lang="en-US" sz="2800" b="1" i="1"/>
              </a:p>
            </p:txBody>
          </p:sp>
          <p:sp>
            <p:nvSpPr>
              <p:cNvPr id="178288" name="Rectangle 112"/>
              <p:cNvSpPr>
                <a:spLocks noChangeArrowheads="1"/>
              </p:cNvSpPr>
              <p:nvPr/>
            </p:nvSpPr>
            <p:spPr bwMode="auto">
              <a:xfrm>
                <a:off x="-1378" y="1552"/>
                <a:ext cx="6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rPr>
                  <a:t>2</a:t>
                </a:r>
                <a:endParaRPr lang="en-US" sz="2800" b="1" i="1"/>
              </a:p>
            </p:txBody>
          </p:sp>
          <p:sp>
            <p:nvSpPr>
              <p:cNvPr id="178289" name="Rectangle 113"/>
              <p:cNvSpPr>
                <a:spLocks noChangeArrowheads="1"/>
              </p:cNvSpPr>
              <p:nvPr/>
            </p:nvSpPr>
            <p:spPr bwMode="auto">
              <a:xfrm>
                <a:off x="-1757" y="1552"/>
                <a:ext cx="6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rPr>
                  <a:t>1</a:t>
                </a:r>
                <a:endParaRPr lang="en-US" sz="2800" b="1" i="1"/>
              </a:p>
            </p:txBody>
          </p:sp>
          <p:sp>
            <p:nvSpPr>
              <p:cNvPr id="178290" name="Rectangle 114"/>
              <p:cNvSpPr>
                <a:spLocks noChangeArrowheads="1"/>
              </p:cNvSpPr>
              <p:nvPr/>
            </p:nvSpPr>
            <p:spPr bwMode="auto">
              <a:xfrm>
                <a:off x="-1214" y="1274"/>
                <a:ext cx="6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rPr>
                  <a:t>2</a:t>
                </a:r>
                <a:endParaRPr lang="en-US" sz="2800" b="1" i="1"/>
              </a:p>
            </p:txBody>
          </p:sp>
          <p:sp>
            <p:nvSpPr>
              <p:cNvPr id="178291" name="Rectangle 115"/>
              <p:cNvSpPr>
                <a:spLocks noChangeArrowheads="1"/>
              </p:cNvSpPr>
              <p:nvPr/>
            </p:nvSpPr>
            <p:spPr bwMode="auto">
              <a:xfrm>
                <a:off x="-1391" y="1274"/>
                <a:ext cx="6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rPr>
                  <a:t>2</a:t>
                </a:r>
                <a:endParaRPr lang="en-US" sz="2800" b="1" i="1"/>
              </a:p>
            </p:txBody>
          </p:sp>
          <p:sp>
            <p:nvSpPr>
              <p:cNvPr id="178292" name="Rectangle 116"/>
              <p:cNvSpPr>
                <a:spLocks noChangeArrowheads="1"/>
              </p:cNvSpPr>
              <p:nvPr/>
            </p:nvSpPr>
            <p:spPr bwMode="auto">
              <a:xfrm>
                <a:off x="-1770" y="1274"/>
                <a:ext cx="6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rPr>
                  <a:t>1</a:t>
                </a:r>
                <a:endParaRPr lang="en-US" sz="2800" b="1" i="1"/>
              </a:p>
            </p:txBody>
          </p:sp>
          <p:sp>
            <p:nvSpPr>
              <p:cNvPr id="178293" name="Rectangle 117"/>
              <p:cNvSpPr>
                <a:spLocks noChangeArrowheads="1"/>
              </p:cNvSpPr>
              <p:nvPr/>
            </p:nvSpPr>
            <p:spPr bwMode="auto">
              <a:xfrm>
                <a:off x="-1921" y="1274"/>
                <a:ext cx="6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rPr>
                  <a:t>1</a:t>
                </a:r>
                <a:endParaRPr lang="en-US" sz="2800" b="1" i="1"/>
              </a:p>
            </p:txBody>
          </p:sp>
          <p:sp>
            <p:nvSpPr>
              <p:cNvPr id="178294" name="Rectangle 118"/>
              <p:cNvSpPr>
                <a:spLocks noChangeArrowheads="1"/>
              </p:cNvSpPr>
              <p:nvPr/>
            </p:nvSpPr>
            <p:spPr bwMode="auto">
              <a:xfrm>
                <a:off x="-2294" y="2290"/>
                <a:ext cx="11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Symbol" pitchFamily="18" charset="2"/>
                  </a:rPr>
                  <a:t>-</a:t>
                </a:r>
                <a:endParaRPr lang="en-US" sz="2800" b="1" i="1"/>
              </a:p>
            </p:txBody>
          </p:sp>
          <p:sp>
            <p:nvSpPr>
              <p:cNvPr id="178295" name="Rectangle 119"/>
              <p:cNvSpPr>
                <a:spLocks noChangeArrowheads="1"/>
              </p:cNvSpPr>
              <p:nvPr/>
            </p:nvSpPr>
            <p:spPr bwMode="auto">
              <a:xfrm>
                <a:off x="-2450" y="2290"/>
                <a:ext cx="11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Symbol" pitchFamily="18" charset="2"/>
                  </a:rPr>
                  <a:t>=</a:t>
                </a:r>
                <a:endParaRPr lang="en-US" sz="2800" b="1" i="1"/>
              </a:p>
            </p:txBody>
          </p:sp>
          <p:sp>
            <p:nvSpPr>
              <p:cNvPr id="178296" name="Rectangle 120"/>
              <p:cNvSpPr>
                <a:spLocks noChangeArrowheads="1"/>
              </p:cNvSpPr>
              <p:nvPr/>
            </p:nvSpPr>
            <p:spPr bwMode="auto">
              <a:xfrm>
                <a:off x="-1180" y="2004"/>
                <a:ext cx="117"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Symbol" pitchFamily="18" charset="2"/>
                  </a:rPr>
                  <a:t>×</a:t>
                </a:r>
                <a:endParaRPr lang="en-US" sz="2800" b="1" i="1"/>
              </a:p>
            </p:txBody>
          </p:sp>
          <p:sp>
            <p:nvSpPr>
              <p:cNvPr id="178297" name="Rectangle 121"/>
              <p:cNvSpPr>
                <a:spLocks noChangeArrowheads="1"/>
              </p:cNvSpPr>
              <p:nvPr/>
            </p:nvSpPr>
            <p:spPr bwMode="auto">
              <a:xfrm>
                <a:off x="-1451" y="2004"/>
                <a:ext cx="11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Symbol" pitchFamily="18" charset="2"/>
                  </a:rPr>
                  <a:t>+</a:t>
                </a:r>
                <a:endParaRPr lang="en-US" sz="2800" b="1" i="1"/>
              </a:p>
            </p:txBody>
          </p:sp>
          <p:sp>
            <p:nvSpPr>
              <p:cNvPr id="178298" name="Rectangle 122"/>
              <p:cNvSpPr>
                <a:spLocks noChangeArrowheads="1"/>
              </p:cNvSpPr>
              <p:nvPr/>
            </p:nvSpPr>
            <p:spPr bwMode="auto">
              <a:xfrm>
                <a:off x="-1661" y="2004"/>
                <a:ext cx="117"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Symbol" pitchFamily="18" charset="2"/>
                  </a:rPr>
                  <a:t>×</a:t>
                </a:r>
                <a:endParaRPr lang="en-US" sz="2800" b="1" i="1"/>
              </a:p>
            </p:txBody>
          </p:sp>
          <p:sp>
            <p:nvSpPr>
              <p:cNvPr id="178299" name="Rectangle 123"/>
              <p:cNvSpPr>
                <a:spLocks noChangeArrowheads="1"/>
              </p:cNvSpPr>
              <p:nvPr/>
            </p:nvSpPr>
            <p:spPr bwMode="auto">
              <a:xfrm>
                <a:off x="-1851" y="2004"/>
                <a:ext cx="117"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Symbol" pitchFamily="18" charset="2"/>
                  </a:rPr>
                  <a:t>×</a:t>
                </a:r>
                <a:endParaRPr lang="en-US" sz="2800" b="1" i="1"/>
              </a:p>
            </p:txBody>
          </p:sp>
          <p:sp>
            <p:nvSpPr>
              <p:cNvPr id="178300" name="Rectangle 124"/>
              <p:cNvSpPr>
                <a:spLocks noChangeArrowheads="1"/>
              </p:cNvSpPr>
              <p:nvPr/>
            </p:nvSpPr>
            <p:spPr bwMode="auto">
              <a:xfrm>
                <a:off x="-852" y="1727"/>
                <a:ext cx="117"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Symbol" pitchFamily="18" charset="2"/>
                  </a:rPr>
                  <a:t>×</a:t>
                </a:r>
                <a:endParaRPr lang="en-US" sz="2800" b="1" i="1"/>
              </a:p>
            </p:txBody>
          </p:sp>
          <p:sp>
            <p:nvSpPr>
              <p:cNvPr id="178301" name="Rectangle 125"/>
              <p:cNvSpPr>
                <a:spLocks noChangeArrowheads="1"/>
              </p:cNvSpPr>
              <p:nvPr/>
            </p:nvSpPr>
            <p:spPr bwMode="auto">
              <a:xfrm>
                <a:off x="-1055" y="1727"/>
                <a:ext cx="117"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Symbol" pitchFamily="18" charset="2"/>
                  </a:rPr>
                  <a:t>×</a:t>
                </a:r>
                <a:endParaRPr lang="en-US" sz="2800" b="1" i="1"/>
              </a:p>
            </p:txBody>
          </p:sp>
          <p:sp>
            <p:nvSpPr>
              <p:cNvPr id="178302" name="Rectangle 126"/>
              <p:cNvSpPr>
                <a:spLocks noChangeArrowheads="1"/>
              </p:cNvSpPr>
              <p:nvPr/>
            </p:nvSpPr>
            <p:spPr bwMode="auto">
              <a:xfrm>
                <a:off x="-1327" y="1727"/>
                <a:ext cx="11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Symbol" pitchFamily="18" charset="2"/>
                  </a:rPr>
                  <a:t>+</a:t>
                </a:r>
                <a:endParaRPr lang="en-US" sz="2800" b="1" i="1"/>
              </a:p>
            </p:txBody>
          </p:sp>
          <p:sp>
            <p:nvSpPr>
              <p:cNvPr id="178303" name="Rectangle 127"/>
              <p:cNvSpPr>
                <a:spLocks noChangeArrowheads="1"/>
              </p:cNvSpPr>
              <p:nvPr/>
            </p:nvSpPr>
            <p:spPr bwMode="auto">
              <a:xfrm>
                <a:off x="-1639" y="1727"/>
                <a:ext cx="11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Symbol" pitchFamily="18" charset="2"/>
                  </a:rPr>
                  <a:t>-</a:t>
                </a:r>
                <a:endParaRPr lang="en-US" sz="2800" b="1" i="1"/>
              </a:p>
            </p:txBody>
          </p:sp>
          <p:sp>
            <p:nvSpPr>
              <p:cNvPr id="178304" name="Rectangle 128"/>
              <p:cNvSpPr>
                <a:spLocks noChangeArrowheads="1"/>
              </p:cNvSpPr>
              <p:nvPr/>
            </p:nvSpPr>
            <p:spPr bwMode="auto">
              <a:xfrm>
                <a:off x="-1785" y="1727"/>
                <a:ext cx="117"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Symbol" pitchFamily="18" charset="2"/>
                  </a:rPr>
                  <a:t>×</a:t>
                </a:r>
                <a:endParaRPr lang="en-US" sz="2800" b="1" i="1"/>
              </a:p>
            </p:txBody>
          </p:sp>
          <p:sp>
            <p:nvSpPr>
              <p:cNvPr id="178305" name="Rectangle 129"/>
              <p:cNvSpPr>
                <a:spLocks noChangeArrowheads="1"/>
              </p:cNvSpPr>
              <p:nvPr/>
            </p:nvSpPr>
            <p:spPr bwMode="auto">
              <a:xfrm>
                <a:off x="-1985" y="1727"/>
                <a:ext cx="117"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Symbol" pitchFamily="18" charset="2"/>
                  </a:rPr>
                  <a:t>×</a:t>
                </a:r>
                <a:endParaRPr lang="en-US" sz="2800" b="1" i="1"/>
              </a:p>
            </p:txBody>
          </p:sp>
          <p:sp>
            <p:nvSpPr>
              <p:cNvPr id="178306" name="Rectangle 130"/>
              <p:cNvSpPr>
                <a:spLocks noChangeArrowheads="1"/>
              </p:cNvSpPr>
              <p:nvPr/>
            </p:nvSpPr>
            <p:spPr bwMode="auto">
              <a:xfrm>
                <a:off x="-2176" y="1727"/>
                <a:ext cx="117"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Symbol" pitchFamily="18" charset="2"/>
                  </a:rPr>
                  <a:t>×</a:t>
                </a:r>
                <a:endParaRPr lang="en-US" sz="2800" b="1" i="1"/>
              </a:p>
            </p:txBody>
          </p:sp>
          <p:sp>
            <p:nvSpPr>
              <p:cNvPr id="178307" name="Rectangle 131"/>
              <p:cNvSpPr>
                <a:spLocks noChangeArrowheads="1"/>
              </p:cNvSpPr>
              <p:nvPr/>
            </p:nvSpPr>
            <p:spPr bwMode="auto">
              <a:xfrm>
                <a:off x="-1068" y="1271"/>
                <a:ext cx="11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Symbol" pitchFamily="18" charset="2"/>
                  </a:rPr>
                  <a:t>=</a:t>
                </a:r>
                <a:endParaRPr lang="en-US" sz="2800" b="1" i="1"/>
              </a:p>
            </p:txBody>
          </p:sp>
          <p:sp>
            <p:nvSpPr>
              <p:cNvPr id="178308" name="Rectangle 132"/>
              <p:cNvSpPr>
                <a:spLocks noChangeArrowheads="1"/>
              </p:cNvSpPr>
              <p:nvPr/>
            </p:nvSpPr>
            <p:spPr bwMode="auto">
              <a:xfrm>
                <a:off x="-1643" y="1425"/>
                <a:ext cx="11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Symbol" pitchFamily="18" charset="2"/>
                  </a:rPr>
                  <a:t>+</a:t>
                </a:r>
                <a:endParaRPr lang="en-US" sz="2800" b="1" i="1"/>
              </a:p>
            </p:txBody>
          </p:sp>
          <p:sp>
            <p:nvSpPr>
              <p:cNvPr id="178309" name="Rectangle 133"/>
              <p:cNvSpPr>
                <a:spLocks noChangeArrowheads="1"/>
              </p:cNvSpPr>
              <p:nvPr/>
            </p:nvSpPr>
            <p:spPr bwMode="auto">
              <a:xfrm>
                <a:off x="-1656" y="1147"/>
                <a:ext cx="11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Symbol" pitchFamily="18" charset="2"/>
                  </a:rPr>
                  <a:t>+</a:t>
                </a:r>
                <a:endParaRPr lang="en-US" sz="2800" b="1" i="1"/>
              </a:p>
            </p:txBody>
          </p:sp>
          <p:sp>
            <p:nvSpPr>
              <p:cNvPr id="178310" name="Rectangle 134"/>
              <p:cNvSpPr>
                <a:spLocks noChangeArrowheads="1"/>
              </p:cNvSpPr>
              <p:nvPr/>
            </p:nvSpPr>
            <p:spPr bwMode="auto">
              <a:xfrm>
                <a:off x="-2189" y="1271"/>
                <a:ext cx="11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Symbol" pitchFamily="18" charset="2"/>
                  </a:rPr>
                  <a:t>=</a:t>
                </a:r>
                <a:endParaRPr lang="en-US" sz="2800" b="1" i="1"/>
              </a:p>
            </p:txBody>
          </p:sp>
        </p:grpSp>
        <p:sp>
          <p:nvSpPr>
            <p:cNvPr id="178311" name="Rectangle 135"/>
            <p:cNvSpPr>
              <a:spLocks noChangeArrowheads="1"/>
            </p:cNvSpPr>
            <p:nvPr/>
          </p:nvSpPr>
          <p:spPr bwMode="auto">
            <a:xfrm>
              <a:off x="-649" y="1875"/>
              <a:ext cx="44"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VnBook-Antiqua" pitchFamily="34" charset="0"/>
                </a:rPr>
                <a:t> </a:t>
              </a:r>
              <a:endParaRPr lang="en-US" sz="2800" b="1" i="1"/>
            </a:p>
          </p:txBody>
        </p:sp>
        <p:sp>
          <p:nvSpPr>
            <p:cNvPr id="178312" name="Rectangle 136"/>
            <p:cNvSpPr>
              <a:spLocks noChangeArrowheads="1"/>
            </p:cNvSpPr>
            <p:nvPr/>
          </p:nvSpPr>
          <p:spPr bwMode="auto">
            <a:xfrm>
              <a:off x="-606" y="1875"/>
              <a:ext cx="44"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VnBook-Antiqua" pitchFamily="34" charset="0"/>
                </a:rPr>
                <a:t> </a:t>
              </a:r>
              <a:endParaRPr lang="en-US" sz="2800" b="1" i="1"/>
            </a:p>
          </p:txBody>
        </p:sp>
      </p:grpSp>
      <p:sp>
        <p:nvSpPr>
          <p:cNvPr id="178313" name="Line 137"/>
          <p:cNvSpPr>
            <a:spLocks noChangeShapeType="1"/>
          </p:cNvSpPr>
          <p:nvPr/>
        </p:nvSpPr>
        <p:spPr bwMode="auto">
          <a:xfrm>
            <a:off x="5867400" y="3594100"/>
            <a:ext cx="13716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178178">
                                            <p:txEl>
                                              <p:pRg st="0" end="0"/>
                                            </p:txEl>
                                          </p:spTgt>
                                        </p:tgtEl>
                                        <p:attrNameLst>
                                          <p:attrName>style.visibility</p:attrName>
                                        </p:attrNameLst>
                                      </p:cBhvr>
                                      <p:to>
                                        <p:strVal val="visible"/>
                                      </p:to>
                                    </p:set>
                                    <p:animEffect transition="in" filter="wipe(up)">
                                      <p:cBhvr>
                                        <p:cTn id="7" dur="500"/>
                                        <p:tgtEl>
                                          <p:spTgt spid="178178">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178229"/>
                                        </p:tgtEl>
                                        <p:attrNameLst>
                                          <p:attrName>style.visibility</p:attrName>
                                        </p:attrNameLst>
                                      </p:cBhvr>
                                      <p:to>
                                        <p:strVal val="visible"/>
                                      </p:to>
                                    </p:set>
                                    <p:animEffect transition="in" filter="wheel(4)">
                                      <p:cBhvr>
                                        <p:cTn id="12" dur="2000"/>
                                        <p:tgtEl>
                                          <p:spTgt spid="17822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grpId="0" nodeType="clickEffect">
                                  <p:stCondLst>
                                    <p:cond delay="0"/>
                                  </p:stCondLst>
                                  <p:childTnLst>
                                    <p:set>
                                      <p:cBhvr>
                                        <p:cTn id="16" dur="1" fill="hold">
                                          <p:stCondLst>
                                            <p:cond delay="0"/>
                                          </p:stCondLst>
                                        </p:cTn>
                                        <p:tgtEl>
                                          <p:spTgt spid="178201"/>
                                        </p:tgtEl>
                                        <p:attrNameLst>
                                          <p:attrName>style.visibility</p:attrName>
                                        </p:attrNameLst>
                                      </p:cBhvr>
                                      <p:to>
                                        <p:strVal val="visible"/>
                                      </p:to>
                                    </p:set>
                                    <p:animEffect transition="in" filter="box(in)">
                                      <p:cBhvr>
                                        <p:cTn id="17" dur="500"/>
                                        <p:tgtEl>
                                          <p:spTgt spid="17820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178203"/>
                                        </p:tgtEl>
                                        <p:attrNameLst>
                                          <p:attrName>style.visibility</p:attrName>
                                        </p:attrNameLst>
                                      </p:cBhvr>
                                      <p:to>
                                        <p:strVal val="visible"/>
                                      </p:to>
                                    </p:set>
                                    <p:animEffect transition="in" filter="wheel(4)">
                                      <p:cBhvr>
                                        <p:cTn id="22" dur="2000"/>
                                        <p:tgtEl>
                                          <p:spTgt spid="17820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grpId="0" nodeType="clickEffect">
                                  <p:stCondLst>
                                    <p:cond delay="0"/>
                                  </p:stCondLst>
                                  <p:childTnLst>
                                    <p:set>
                                      <p:cBhvr>
                                        <p:cTn id="26" dur="1" fill="hold">
                                          <p:stCondLst>
                                            <p:cond delay="0"/>
                                          </p:stCondLst>
                                        </p:cTn>
                                        <p:tgtEl>
                                          <p:spTgt spid="178202"/>
                                        </p:tgtEl>
                                        <p:attrNameLst>
                                          <p:attrName>style.visibility</p:attrName>
                                        </p:attrNameLst>
                                      </p:cBhvr>
                                      <p:to>
                                        <p:strVal val="visible"/>
                                      </p:to>
                                    </p:set>
                                    <p:animEffect transition="in" filter="box(in)">
                                      <p:cBhvr>
                                        <p:cTn id="27" dur="500"/>
                                        <p:tgtEl>
                                          <p:spTgt spid="178202"/>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5" presetClass="entr" presetSubtype="0" fill="hold" nodeType="clickEffect">
                                  <p:stCondLst>
                                    <p:cond delay="0"/>
                                  </p:stCondLst>
                                  <p:childTnLst>
                                    <p:set>
                                      <p:cBhvr>
                                        <p:cTn id="31" dur="1" fill="hold">
                                          <p:stCondLst>
                                            <p:cond delay="0"/>
                                          </p:stCondLst>
                                        </p:cTn>
                                        <p:tgtEl>
                                          <p:spTgt spid="178195"/>
                                        </p:tgtEl>
                                        <p:attrNameLst>
                                          <p:attrName>style.visibility</p:attrName>
                                        </p:attrNameLst>
                                      </p:cBhvr>
                                      <p:to>
                                        <p:strVal val="visible"/>
                                      </p:to>
                                    </p:set>
                                    <p:anim calcmode="lin" valueType="num">
                                      <p:cBhvr>
                                        <p:cTn id="32" dur="2000" fill="hold"/>
                                        <p:tgtEl>
                                          <p:spTgt spid="178195"/>
                                        </p:tgtEl>
                                        <p:attrNameLst>
                                          <p:attrName>ppt_w</p:attrName>
                                        </p:attrNameLst>
                                      </p:cBhvr>
                                      <p:tavLst>
                                        <p:tav tm="0">
                                          <p:val>
                                            <p:strVal val="#ppt_w*0.70"/>
                                          </p:val>
                                        </p:tav>
                                        <p:tav tm="100000">
                                          <p:val>
                                            <p:strVal val="#ppt_w"/>
                                          </p:val>
                                        </p:tav>
                                      </p:tavLst>
                                    </p:anim>
                                    <p:anim calcmode="lin" valueType="num">
                                      <p:cBhvr>
                                        <p:cTn id="33" dur="2000" fill="hold"/>
                                        <p:tgtEl>
                                          <p:spTgt spid="178195"/>
                                        </p:tgtEl>
                                        <p:attrNameLst>
                                          <p:attrName>ppt_h</p:attrName>
                                        </p:attrNameLst>
                                      </p:cBhvr>
                                      <p:tavLst>
                                        <p:tav tm="0">
                                          <p:val>
                                            <p:strVal val="#ppt_h"/>
                                          </p:val>
                                        </p:tav>
                                        <p:tav tm="100000">
                                          <p:val>
                                            <p:strVal val="#ppt_h"/>
                                          </p:val>
                                        </p:tav>
                                      </p:tavLst>
                                    </p:anim>
                                    <p:animEffect transition="in" filter="fade">
                                      <p:cBhvr>
                                        <p:cTn id="34" dur="2000"/>
                                        <p:tgtEl>
                                          <p:spTgt spid="178195"/>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4" presetClass="entr" presetSubtype="16" fill="hold" grpId="0" nodeType="clickEffect">
                                  <p:stCondLst>
                                    <p:cond delay="0"/>
                                  </p:stCondLst>
                                  <p:childTnLst>
                                    <p:set>
                                      <p:cBhvr>
                                        <p:cTn id="38" dur="1" fill="hold">
                                          <p:stCondLst>
                                            <p:cond delay="0"/>
                                          </p:stCondLst>
                                        </p:cTn>
                                        <p:tgtEl>
                                          <p:spTgt spid="178313"/>
                                        </p:tgtEl>
                                        <p:attrNameLst>
                                          <p:attrName>style.visibility</p:attrName>
                                        </p:attrNameLst>
                                      </p:cBhvr>
                                      <p:to>
                                        <p:strVal val="visible"/>
                                      </p:to>
                                    </p:set>
                                    <p:animEffect transition="in" filter="box(in)">
                                      <p:cBhvr>
                                        <p:cTn id="39" dur="500"/>
                                        <p:tgtEl>
                                          <p:spTgt spid="178313"/>
                                        </p:tgtEl>
                                      </p:cBhvr>
                                    </p:animEffect>
                                  </p:childTnLst>
                                </p:cTn>
                              </p:par>
                            </p:childTnLst>
                          </p:cTn>
                        </p:par>
                      </p:childTnLst>
                    </p:cTn>
                  </p:par>
                  <p:par>
                    <p:cTn id="40" fill="hold" nodeType="clickPar">
                      <p:stCondLst>
                        <p:cond delay="indefinite"/>
                      </p:stCondLst>
                      <p:childTnLst>
                        <p:par>
                          <p:cTn id="41" fill="hold" nodeType="withGroup">
                            <p:stCondLst>
                              <p:cond delay="0"/>
                            </p:stCondLst>
                            <p:childTnLst>
                              <p:par>
                                <p:cTn id="42" presetID="4" presetClass="entr" presetSubtype="16" fill="hold" nodeType="clickEffect">
                                  <p:stCondLst>
                                    <p:cond delay="0"/>
                                  </p:stCondLst>
                                  <p:childTnLst>
                                    <p:set>
                                      <p:cBhvr>
                                        <p:cTn id="43" dur="1" fill="hold">
                                          <p:stCondLst>
                                            <p:cond delay="0"/>
                                          </p:stCondLst>
                                        </p:cTn>
                                        <p:tgtEl>
                                          <p:spTgt spid="178226"/>
                                        </p:tgtEl>
                                        <p:attrNameLst>
                                          <p:attrName>style.visibility</p:attrName>
                                        </p:attrNameLst>
                                      </p:cBhvr>
                                      <p:to>
                                        <p:strVal val="visible"/>
                                      </p:to>
                                    </p:set>
                                    <p:animEffect transition="in" filter="box(in)">
                                      <p:cBhvr>
                                        <p:cTn id="44" dur="2000"/>
                                        <p:tgtEl>
                                          <p:spTgt spid="178226"/>
                                        </p:tgtEl>
                                      </p:cBhvr>
                                    </p:animEffect>
                                  </p:childTnLst>
                                </p:cTn>
                              </p:par>
                            </p:childTnLst>
                          </p:cTn>
                        </p:par>
                      </p:childTnLst>
                    </p:cTn>
                  </p:par>
                  <p:par>
                    <p:cTn id="45" fill="hold" nodeType="clickPar">
                      <p:stCondLst>
                        <p:cond delay="indefinite"/>
                      </p:stCondLst>
                      <p:childTnLst>
                        <p:par>
                          <p:cTn id="46" fill="hold" nodeType="withGroup">
                            <p:stCondLst>
                              <p:cond delay="0"/>
                            </p:stCondLst>
                            <p:childTnLst>
                              <p:par>
                                <p:cTn id="47" presetID="55" presetClass="entr" presetSubtype="0" fill="hold" nodeType="clickEffect">
                                  <p:stCondLst>
                                    <p:cond delay="0"/>
                                  </p:stCondLst>
                                  <p:childTnLst>
                                    <p:set>
                                      <p:cBhvr>
                                        <p:cTn id="48" dur="1" fill="hold">
                                          <p:stCondLst>
                                            <p:cond delay="0"/>
                                          </p:stCondLst>
                                        </p:cTn>
                                        <p:tgtEl>
                                          <p:spTgt spid="178182"/>
                                        </p:tgtEl>
                                        <p:attrNameLst>
                                          <p:attrName>style.visibility</p:attrName>
                                        </p:attrNameLst>
                                      </p:cBhvr>
                                      <p:to>
                                        <p:strVal val="visible"/>
                                      </p:to>
                                    </p:set>
                                    <p:anim calcmode="lin" valueType="num">
                                      <p:cBhvr>
                                        <p:cTn id="49" dur="2000" fill="hold"/>
                                        <p:tgtEl>
                                          <p:spTgt spid="178182"/>
                                        </p:tgtEl>
                                        <p:attrNameLst>
                                          <p:attrName>ppt_w</p:attrName>
                                        </p:attrNameLst>
                                      </p:cBhvr>
                                      <p:tavLst>
                                        <p:tav tm="0">
                                          <p:val>
                                            <p:strVal val="#ppt_w*0.70"/>
                                          </p:val>
                                        </p:tav>
                                        <p:tav tm="100000">
                                          <p:val>
                                            <p:strVal val="#ppt_w"/>
                                          </p:val>
                                        </p:tav>
                                      </p:tavLst>
                                    </p:anim>
                                    <p:anim calcmode="lin" valueType="num">
                                      <p:cBhvr>
                                        <p:cTn id="50" dur="2000" fill="hold"/>
                                        <p:tgtEl>
                                          <p:spTgt spid="178182"/>
                                        </p:tgtEl>
                                        <p:attrNameLst>
                                          <p:attrName>ppt_h</p:attrName>
                                        </p:attrNameLst>
                                      </p:cBhvr>
                                      <p:tavLst>
                                        <p:tav tm="0">
                                          <p:val>
                                            <p:strVal val="#ppt_h"/>
                                          </p:val>
                                        </p:tav>
                                        <p:tav tm="100000">
                                          <p:val>
                                            <p:strVal val="#ppt_h"/>
                                          </p:val>
                                        </p:tav>
                                      </p:tavLst>
                                    </p:anim>
                                    <p:animEffect transition="in" filter="fade">
                                      <p:cBhvr>
                                        <p:cTn id="51" dur="2000"/>
                                        <p:tgtEl>
                                          <p:spTgt spid="178182"/>
                                        </p:tgtEl>
                                      </p:cBhvr>
                                    </p:animEffect>
                                  </p:childTnLst>
                                </p:cTn>
                              </p:par>
                            </p:childTnLst>
                          </p:cTn>
                        </p:par>
                      </p:childTnLst>
                    </p:cTn>
                  </p:par>
                  <p:par>
                    <p:cTn id="52" fill="hold" nodeType="clickPar">
                      <p:stCondLst>
                        <p:cond delay="indefinite"/>
                      </p:stCondLst>
                      <p:childTnLst>
                        <p:par>
                          <p:cTn id="53" fill="hold" nodeType="withGroup">
                            <p:stCondLst>
                              <p:cond delay="0"/>
                            </p:stCondLst>
                            <p:childTnLst>
                              <p:par>
                                <p:cTn id="54" presetID="4" presetClass="entr" presetSubtype="16" fill="hold" grpId="0" nodeType="clickEffect">
                                  <p:stCondLst>
                                    <p:cond delay="0"/>
                                  </p:stCondLst>
                                  <p:childTnLst>
                                    <p:set>
                                      <p:cBhvr>
                                        <p:cTn id="55" dur="1" fill="hold">
                                          <p:stCondLst>
                                            <p:cond delay="0"/>
                                          </p:stCondLst>
                                        </p:cTn>
                                        <p:tgtEl>
                                          <p:spTgt spid="178181"/>
                                        </p:tgtEl>
                                        <p:attrNameLst>
                                          <p:attrName>style.visibility</p:attrName>
                                        </p:attrNameLst>
                                      </p:cBhvr>
                                      <p:to>
                                        <p:strVal val="visible"/>
                                      </p:to>
                                    </p:set>
                                    <p:animEffect transition="in" filter="box(in)">
                                      <p:cBhvr>
                                        <p:cTn id="56" dur="500"/>
                                        <p:tgtEl>
                                          <p:spTgt spid="178181"/>
                                        </p:tgtEl>
                                      </p:cBhvr>
                                    </p:animEffect>
                                  </p:childTnLst>
                                </p:cTn>
                              </p:par>
                            </p:childTnLst>
                          </p:cTn>
                        </p:par>
                      </p:childTnLst>
                    </p:cTn>
                  </p:par>
                  <p:par>
                    <p:cTn id="57" fill="hold" nodeType="clickPar">
                      <p:stCondLst>
                        <p:cond delay="indefinite"/>
                      </p:stCondLst>
                      <p:childTnLst>
                        <p:par>
                          <p:cTn id="58" fill="hold" nodeType="withGroup">
                            <p:stCondLst>
                              <p:cond delay="0"/>
                            </p:stCondLst>
                            <p:childTnLst>
                              <p:par>
                                <p:cTn id="59" presetID="21" presetClass="entr" presetSubtype="4" fill="hold" nodeType="clickEffect">
                                  <p:stCondLst>
                                    <p:cond delay="0"/>
                                  </p:stCondLst>
                                  <p:childTnLst>
                                    <p:set>
                                      <p:cBhvr>
                                        <p:cTn id="60" dur="1" fill="hold">
                                          <p:stCondLst>
                                            <p:cond delay="0"/>
                                          </p:stCondLst>
                                        </p:cTn>
                                        <p:tgtEl>
                                          <p:spTgt spid="178217"/>
                                        </p:tgtEl>
                                        <p:attrNameLst>
                                          <p:attrName>style.visibility</p:attrName>
                                        </p:attrNameLst>
                                      </p:cBhvr>
                                      <p:to>
                                        <p:strVal val="visible"/>
                                      </p:to>
                                    </p:set>
                                    <p:animEffect transition="in" filter="wheel(4)">
                                      <p:cBhvr>
                                        <p:cTn id="61" dur="2000"/>
                                        <p:tgtEl>
                                          <p:spTgt spid="178217"/>
                                        </p:tgtEl>
                                      </p:cBhvr>
                                    </p:animEffect>
                                  </p:childTnLst>
                                </p:cTn>
                              </p:par>
                            </p:childTnLst>
                          </p:cTn>
                        </p:par>
                      </p:childTnLst>
                    </p:cTn>
                  </p:par>
                  <p:par>
                    <p:cTn id="62" fill="hold" nodeType="clickPar">
                      <p:stCondLst>
                        <p:cond delay="indefinite"/>
                      </p:stCondLst>
                      <p:childTnLst>
                        <p:par>
                          <p:cTn id="63" fill="hold" nodeType="withGroup">
                            <p:stCondLst>
                              <p:cond delay="0"/>
                            </p:stCondLst>
                            <p:childTnLst>
                              <p:par>
                                <p:cTn id="64" presetID="4" presetClass="entr" presetSubtype="16" fill="hold" nodeType="clickEffect">
                                  <p:stCondLst>
                                    <p:cond delay="0"/>
                                  </p:stCondLst>
                                  <p:childTnLst>
                                    <p:set>
                                      <p:cBhvr>
                                        <p:cTn id="65" dur="1" fill="hold">
                                          <p:stCondLst>
                                            <p:cond delay="0"/>
                                          </p:stCondLst>
                                        </p:cTn>
                                        <p:tgtEl>
                                          <p:spTgt spid="178211"/>
                                        </p:tgtEl>
                                        <p:attrNameLst>
                                          <p:attrName>style.visibility</p:attrName>
                                        </p:attrNameLst>
                                      </p:cBhvr>
                                      <p:to>
                                        <p:strVal val="visible"/>
                                      </p:to>
                                    </p:set>
                                    <p:animEffect transition="in" filter="box(in)">
                                      <p:cBhvr>
                                        <p:cTn id="66" dur="500"/>
                                        <p:tgtEl>
                                          <p:spTgt spid="178211"/>
                                        </p:tgtEl>
                                      </p:cBhvr>
                                    </p:animEffect>
                                  </p:childTnLst>
                                </p:cTn>
                              </p:par>
                            </p:childTnLst>
                          </p:cTn>
                        </p:par>
                      </p:childTnLst>
                    </p:cTn>
                  </p:par>
                  <p:par>
                    <p:cTn id="67" fill="hold" nodeType="clickPar">
                      <p:stCondLst>
                        <p:cond delay="indefinite"/>
                      </p:stCondLst>
                      <p:childTnLst>
                        <p:par>
                          <p:cTn id="68" fill="hold" nodeType="withGroup">
                            <p:stCondLst>
                              <p:cond delay="0"/>
                            </p:stCondLst>
                            <p:childTnLst>
                              <p:par>
                                <p:cTn id="69" presetID="4" presetClass="entr" presetSubtype="16" fill="hold" nodeType="clickEffect">
                                  <p:stCondLst>
                                    <p:cond delay="0"/>
                                  </p:stCondLst>
                                  <p:childTnLst>
                                    <p:set>
                                      <p:cBhvr>
                                        <p:cTn id="70" dur="1" fill="hold">
                                          <p:stCondLst>
                                            <p:cond delay="0"/>
                                          </p:stCondLst>
                                        </p:cTn>
                                        <p:tgtEl>
                                          <p:spTgt spid="178208"/>
                                        </p:tgtEl>
                                        <p:attrNameLst>
                                          <p:attrName>style.visibility</p:attrName>
                                        </p:attrNameLst>
                                      </p:cBhvr>
                                      <p:to>
                                        <p:strVal val="visible"/>
                                      </p:to>
                                    </p:set>
                                    <p:animEffect transition="in" filter="box(in)">
                                      <p:cBhvr>
                                        <p:cTn id="71" dur="2000"/>
                                        <p:tgtEl>
                                          <p:spTgt spid="178208"/>
                                        </p:tgtEl>
                                      </p:cBhvr>
                                    </p:animEffect>
                                  </p:childTnLst>
                                </p:cTn>
                              </p:par>
                            </p:childTnLst>
                          </p:cTn>
                        </p:par>
                      </p:childTnLst>
                    </p:cTn>
                  </p:par>
                  <p:par>
                    <p:cTn id="72" fill="hold" nodeType="clickPar">
                      <p:stCondLst>
                        <p:cond delay="indefinite"/>
                      </p:stCondLst>
                      <p:childTnLst>
                        <p:par>
                          <p:cTn id="73" fill="hold" nodeType="withGroup">
                            <p:stCondLst>
                              <p:cond delay="0"/>
                            </p:stCondLst>
                            <p:childTnLst>
                              <p:par>
                                <p:cTn id="74" presetID="21" presetClass="entr" presetSubtype="4" fill="hold" nodeType="clickEffect">
                                  <p:stCondLst>
                                    <p:cond delay="0"/>
                                  </p:stCondLst>
                                  <p:childTnLst>
                                    <p:set>
                                      <p:cBhvr>
                                        <p:cTn id="75" dur="1" fill="hold">
                                          <p:stCondLst>
                                            <p:cond delay="0"/>
                                          </p:stCondLst>
                                        </p:cTn>
                                        <p:tgtEl>
                                          <p:spTgt spid="178190"/>
                                        </p:tgtEl>
                                        <p:attrNameLst>
                                          <p:attrName>style.visibility</p:attrName>
                                        </p:attrNameLst>
                                      </p:cBhvr>
                                      <p:to>
                                        <p:strVal val="visible"/>
                                      </p:to>
                                    </p:set>
                                    <p:animEffect transition="in" filter="wheel(4)">
                                      <p:cBhvr>
                                        <p:cTn id="76" dur="2000"/>
                                        <p:tgtEl>
                                          <p:spTgt spid="178190"/>
                                        </p:tgtEl>
                                      </p:cBhvr>
                                    </p:animEffect>
                                  </p:childTnLst>
                                </p:cTn>
                              </p:par>
                            </p:childTnLst>
                          </p:cTn>
                        </p:par>
                      </p:childTnLst>
                    </p:cTn>
                  </p:par>
                  <p:par>
                    <p:cTn id="77" fill="hold" nodeType="clickPar">
                      <p:stCondLst>
                        <p:cond delay="indefinite"/>
                      </p:stCondLst>
                      <p:childTnLst>
                        <p:par>
                          <p:cTn id="78" fill="hold" nodeType="withGroup">
                            <p:stCondLst>
                              <p:cond delay="0"/>
                            </p:stCondLst>
                            <p:childTnLst>
                              <p:par>
                                <p:cTn id="79" presetID="21" presetClass="entr" presetSubtype="4" fill="hold" nodeType="clickEffect">
                                  <p:stCondLst>
                                    <p:cond delay="0"/>
                                  </p:stCondLst>
                                  <p:childTnLst>
                                    <p:set>
                                      <p:cBhvr>
                                        <p:cTn id="80" dur="1" fill="hold">
                                          <p:stCondLst>
                                            <p:cond delay="0"/>
                                          </p:stCondLst>
                                        </p:cTn>
                                        <p:tgtEl>
                                          <p:spTgt spid="178253"/>
                                        </p:tgtEl>
                                        <p:attrNameLst>
                                          <p:attrName>style.visibility</p:attrName>
                                        </p:attrNameLst>
                                      </p:cBhvr>
                                      <p:to>
                                        <p:strVal val="visible"/>
                                      </p:to>
                                    </p:set>
                                    <p:animEffect transition="in" filter="wheel(4)">
                                      <p:cBhvr>
                                        <p:cTn id="81" dur="2000"/>
                                        <p:tgtEl>
                                          <p:spTgt spid="178253"/>
                                        </p:tgtEl>
                                      </p:cBhvr>
                                    </p:animEffect>
                                  </p:childTnLst>
                                </p:cTn>
                              </p:par>
                            </p:childTnLst>
                          </p:cTn>
                        </p:par>
                      </p:childTnLst>
                    </p:cTn>
                  </p:par>
                  <p:par>
                    <p:cTn id="82" fill="hold" nodeType="clickPar">
                      <p:stCondLst>
                        <p:cond delay="indefinite"/>
                      </p:stCondLst>
                      <p:childTnLst>
                        <p:par>
                          <p:cTn id="83" fill="hold" nodeType="withGroup">
                            <p:stCondLst>
                              <p:cond delay="0"/>
                            </p:stCondLst>
                            <p:childTnLst>
                              <p:par>
                                <p:cTn id="84" presetID="22" presetClass="entr" presetSubtype="1" fill="hold" nodeType="clickEffect">
                                  <p:stCondLst>
                                    <p:cond delay="0"/>
                                  </p:stCondLst>
                                  <p:childTnLst>
                                    <p:set>
                                      <p:cBhvr>
                                        <p:cTn id="85" dur="1" fill="hold">
                                          <p:stCondLst>
                                            <p:cond delay="0"/>
                                          </p:stCondLst>
                                        </p:cTn>
                                        <p:tgtEl>
                                          <p:spTgt spid="178179"/>
                                        </p:tgtEl>
                                        <p:attrNameLst>
                                          <p:attrName>style.visibility</p:attrName>
                                        </p:attrNameLst>
                                      </p:cBhvr>
                                      <p:to>
                                        <p:strVal val="visible"/>
                                      </p:to>
                                    </p:set>
                                    <p:animEffect transition="in" filter="wipe(up)">
                                      <p:cBhvr>
                                        <p:cTn id="86" dur="500"/>
                                        <p:tgtEl>
                                          <p:spTgt spid="178179"/>
                                        </p:tgtEl>
                                      </p:cBhvr>
                                    </p:animEffect>
                                  </p:childTnLst>
                                </p:cTn>
                              </p:par>
                            </p:childTnLst>
                          </p:cTn>
                        </p:par>
                      </p:childTnLst>
                    </p:cTn>
                  </p:par>
                  <p:par>
                    <p:cTn id="87" fill="hold" nodeType="clickPar">
                      <p:stCondLst>
                        <p:cond delay="indefinite"/>
                      </p:stCondLst>
                      <p:childTnLst>
                        <p:par>
                          <p:cTn id="88" fill="hold" nodeType="withGroup">
                            <p:stCondLst>
                              <p:cond delay="0"/>
                            </p:stCondLst>
                            <p:childTnLst>
                              <p:par>
                                <p:cTn id="89" presetID="22" presetClass="entr" presetSubtype="1" fill="hold" nodeType="clickEffect">
                                  <p:stCondLst>
                                    <p:cond delay="0"/>
                                  </p:stCondLst>
                                  <p:childTnLst>
                                    <p:set>
                                      <p:cBhvr>
                                        <p:cTn id="90" dur="1" fill="hold">
                                          <p:stCondLst>
                                            <p:cond delay="0"/>
                                          </p:stCondLst>
                                        </p:cTn>
                                        <p:tgtEl>
                                          <p:spTgt spid="178180"/>
                                        </p:tgtEl>
                                        <p:attrNameLst>
                                          <p:attrName>style.visibility</p:attrName>
                                        </p:attrNameLst>
                                      </p:cBhvr>
                                      <p:to>
                                        <p:strVal val="visible"/>
                                      </p:to>
                                    </p:set>
                                    <p:animEffect transition="in" filter="wipe(up)">
                                      <p:cBhvr>
                                        <p:cTn id="91" dur="500"/>
                                        <p:tgtEl>
                                          <p:spTgt spid="1781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8178" grpId="0" build="p" autoUpdateAnimBg="0"/>
      <p:bldP spid="178181" grpId="0" animBg="1"/>
      <p:bldP spid="178201" grpId="0" animBg="1"/>
      <p:bldP spid="178202" grpId="0"/>
      <p:bldP spid="178313" grpId="0" animBg="1"/>
    </p:bldLst>
  </p:timing>
</p:sld>
</file>

<file path=ppt/slides/slide12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aphicFrame>
        <p:nvGraphicFramePr>
          <p:cNvPr id="179202" name="Object 2"/>
          <p:cNvGraphicFramePr>
            <a:graphicFrameLocks noChangeAspect="1"/>
          </p:cNvGraphicFramePr>
          <p:nvPr/>
        </p:nvGraphicFramePr>
        <p:xfrm>
          <a:off x="379413" y="215900"/>
          <a:ext cx="3813175" cy="2393950"/>
        </p:xfrm>
        <a:graphic>
          <a:graphicData uri="http://schemas.openxmlformats.org/presentationml/2006/ole">
            <mc:AlternateContent xmlns:mc="http://schemas.openxmlformats.org/markup-compatibility/2006">
              <mc:Choice xmlns:v="urn:schemas-microsoft-com:vml" Requires="v">
                <p:oleObj spid="_x0000_s179273" name="Document" r:id="rId3" imgW="2417278" imgH="1524640" progId="Word.Document.8">
                  <p:embed/>
                </p:oleObj>
              </mc:Choice>
              <mc:Fallback>
                <p:oleObj name="Document" r:id="rId3" imgW="2417278" imgH="1524640" progId="Word.Document.8">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9413" y="215900"/>
                        <a:ext cx="3813175" cy="2393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79203" name="Object 3"/>
          <p:cNvGraphicFramePr>
            <a:graphicFrameLocks noChangeAspect="1"/>
          </p:cNvGraphicFramePr>
          <p:nvPr/>
        </p:nvGraphicFramePr>
        <p:xfrm>
          <a:off x="228600" y="2590800"/>
          <a:ext cx="4572000" cy="2770188"/>
        </p:xfrm>
        <a:graphic>
          <a:graphicData uri="http://schemas.openxmlformats.org/presentationml/2006/ole">
            <mc:AlternateContent xmlns:mc="http://schemas.openxmlformats.org/markup-compatibility/2006">
              <mc:Choice xmlns:v="urn:schemas-microsoft-com:vml" Requires="v">
                <p:oleObj spid="_x0000_s179274" name="Document" r:id="rId5" imgW="2800071" imgH="1731431" progId="Word.Document.8">
                  <p:embed/>
                </p:oleObj>
              </mc:Choice>
              <mc:Fallback>
                <p:oleObj name="Document" r:id="rId5" imgW="2800071" imgH="1731431" progId="Word.Document.8">
                  <p:embed/>
                  <p:pic>
                    <p:nvPicPr>
                      <p:cNvPr id="0" name="Object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28600" y="2590800"/>
                        <a:ext cx="4572000" cy="2770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179204" name="Group 4"/>
          <p:cNvGrpSpPr>
            <a:grpSpLocks/>
          </p:cNvGrpSpPr>
          <p:nvPr/>
        </p:nvGrpSpPr>
        <p:grpSpPr bwMode="auto">
          <a:xfrm>
            <a:off x="4324350" y="381000"/>
            <a:ext cx="4735513" cy="4419600"/>
            <a:chOff x="2688" y="240"/>
            <a:chExt cx="2983" cy="2784"/>
          </a:xfrm>
        </p:grpSpPr>
        <p:sp>
          <p:nvSpPr>
            <p:cNvPr id="179205" name="Line 5"/>
            <p:cNvSpPr>
              <a:spLocks noChangeShapeType="1"/>
            </p:cNvSpPr>
            <p:nvPr/>
          </p:nvSpPr>
          <p:spPr bwMode="auto">
            <a:xfrm>
              <a:off x="3514" y="799"/>
              <a:ext cx="0" cy="1565"/>
            </a:xfrm>
            <a:prstGeom prst="line">
              <a:avLst/>
            </a:prstGeom>
            <a:noFill/>
            <a:ln w="2857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9206" name="Line 6"/>
            <p:cNvSpPr>
              <a:spLocks noChangeShapeType="1"/>
            </p:cNvSpPr>
            <p:nvPr/>
          </p:nvSpPr>
          <p:spPr bwMode="auto">
            <a:xfrm>
              <a:off x="3514" y="2365"/>
              <a:ext cx="1208" cy="0"/>
            </a:xfrm>
            <a:prstGeom prst="line">
              <a:avLst/>
            </a:prstGeom>
            <a:noFill/>
            <a:ln w="2857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9207" name="Line 7"/>
            <p:cNvSpPr>
              <a:spLocks noChangeShapeType="1"/>
            </p:cNvSpPr>
            <p:nvPr/>
          </p:nvSpPr>
          <p:spPr bwMode="auto">
            <a:xfrm flipV="1">
              <a:off x="4721" y="1975"/>
              <a:ext cx="0" cy="390"/>
            </a:xfrm>
            <a:prstGeom prst="line">
              <a:avLst/>
            </a:prstGeom>
            <a:noFill/>
            <a:ln w="2857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9208" name="Line 8"/>
            <p:cNvSpPr>
              <a:spLocks noChangeShapeType="1"/>
            </p:cNvSpPr>
            <p:nvPr/>
          </p:nvSpPr>
          <p:spPr bwMode="auto">
            <a:xfrm flipH="1">
              <a:off x="4114" y="1975"/>
              <a:ext cx="601" cy="0"/>
            </a:xfrm>
            <a:prstGeom prst="line">
              <a:avLst/>
            </a:prstGeom>
            <a:noFill/>
            <a:ln w="2857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9209" name="Line 9"/>
            <p:cNvSpPr>
              <a:spLocks noChangeShapeType="1"/>
            </p:cNvSpPr>
            <p:nvPr/>
          </p:nvSpPr>
          <p:spPr bwMode="auto">
            <a:xfrm rot="67975">
              <a:off x="3503" y="805"/>
              <a:ext cx="621" cy="1160"/>
            </a:xfrm>
            <a:prstGeom prst="line">
              <a:avLst/>
            </a:prstGeom>
            <a:noFill/>
            <a:ln w="2857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9210" name="Line 10"/>
            <p:cNvSpPr>
              <a:spLocks noChangeShapeType="1"/>
            </p:cNvSpPr>
            <p:nvPr/>
          </p:nvSpPr>
          <p:spPr bwMode="auto">
            <a:xfrm>
              <a:off x="3248" y="2174"/>
              <a:ext cx="1776" cy="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9211" name="Line 11"/>
            <p:cNvSpPr>
              <a:spLocks noChangeShapeType="1"/>
            </p:cNvSpPr>
            <p:nvPr/>
          </p:nvSpPr>
          <p:spPr bwMode="auto">
            <a:xfrm flipH="1">
              <a:off x="3514" y="1975"/>
              <a:ext cx="623"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179212" name="Line 12"/>
            <p:cNvSpPr>
              <a:spLocks noChangeShapeType="1"/>
            </p:cNvSpPr>
            <p:nvPr/>
          </p:nvSpPr>
          <p:spPr bwMode="auto">
            <a:xfrm flipH="1">
              <a:off x="2995" y="1975"/>
              <a:ext cx="5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9213" name="Line 13"/>
            <p:cNvSpPr>
              <a:spLocks noChangeShapeType="1"/>
            </p:cNvSpPr>
            <p:nvPr/>
          </p:nvSpPr>
          <p:spPr bwMode="auto">
            <a:xfrm flipH="1">
              <a:off x="3248" y="1583"/>
              <a:ext cx="474" cy="0"/>
            </a:xfrm>
            <a:prstGeom prst="line">
              <a:avLst/>
            </a:prstGeom>
            <a:noFill/>
            <a:ln w="9525">
              <a:solidFill>
                <a:srgbClr val="99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9214" name="Line 14"/>
            <p:cNvSpPr>
              <a:spLocks noChangeShapeType="1"/>
            </p:cNvSpPr>
            <p:nvPr/>
          </p:nvSpPr>
          <p:spPr bwMode="auto">
            <a:xfrm>
              <a:off x="3312" y="1583"/>
              <a:ext cx="0" cy="391"/>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9215" name="Line 15"/>
            <p:cNvSpPr>
              <a:spLocks noChangeShapeType="1"/>
            </p:cNvSpPr>
            <p:nvPr/>
          </p:nvSpPr>
          <p:spPr bwMode="auto">
            <a:xfrm>
              <a:off x="3713" y="1593"/>
              <a:ext cx="0" cy="1002"/>
            </a:xfrm>
            <a:prstGeom prst="line">
              <a:avLst/>
            </a:prstGeom>
            <a:noFill/>
            <a:ln w="9525">
              <a:solidFill>
                <a:srgbClr val="99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9216" name="Line 16"/>
            <p:cNvSpPr>
              <a:spLocks noChangeShapeType="1"/>
            </p:cNvSpPr>
            <p:nvPr/>
          </p:nvSpPr>
          <p:spPr bwMode="auto">
            <a:xfrm>
              <a:off x="4114" y="1952"/>
              <a:ext cx="0" cy="862"/>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9217" name="Line 17"/>
            <p:cNvSpPr>
              <a:spLocks noChangeShapeType="1"/>
            </p:cNvSpPr>
            <p:nvPr/>
          </p:nvSpPr>
          <p:spPr bwMode="auto">
            <a:xfrm rot="-208457">
              <a:off x="3731" y="1572"/>
              <a:ext cx="356" cy="620"/>
            </a:xfrm>
            <a:prstGeom prst="line">
              <a:avLst/>
            </a:prstGeom>
            <a:noFill/>
            <a:ln w="19050">
              <a:solidFill>
                <a:srgbClr val="FFFF99"/>
              </a:solidFill>
              <a:round/>
              <a:headEnd/>
              <a:tailEnd/>
            </a:ln>
            <a:effectLst>
              <a:outerShdw dist="35921" dir="2700000" algn="ctr" rotWithShape="0">
                <a:srgbClr val="808080"/>
              </a:outerShdw>
            </a:effectLst>
            <a:extLst>
              <a:ext uri="{909E8E84-426E-40DD-AFC4-6F175D3DCCD1}">
                <a14:hiddenFill xmlns:a14="http://schemas.microsoft.com/office/drawing/2010/main">
                  <a:noFill/>
                </a14:hiddenFill>
              </a:ext>
            </a:extLst>
          </p:spPr>
          <p:txBody>
            <a:bodyPr/>
            <a:lstStyle/>
            <a:p>
              <a:endParaRPr lang="en-US"/>
            </a:p>
          </p:txBody>
        </p:sp>
        <p:sp>
          <p:nvSpPr>
            <p:cNvPr id="179218" name="Line 18"/>
            <p:cNvSpPr>
              <a:spLocks noChangeShapeType="1"/>
            </p:cNvSpPr>
            <p:nvPr/>
          </p:nvSpPr>
          <p:spPr bwMode="auto">
            <a:xfrm>
              <a:off x="3928" y="1901"/>
              <a:ext cx="1601" cy="0"/>
            </a:xfrm>
            <a:prstGeom prst="line">
              <a:avLst/>
            </a:prstGeom>
            <a:noFill/>
            <a:ln w="19050">
              <a:solidFill>
                <a:srgbClr val="0099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9219" name="Line 19"/>
            <p:cNvSpPr>
              <a:spLocks noChangeShapeType="1"/>
            </p:cNvSpPr>
            <p:nvPr/>
          </p:nvSpPr>
          <p:spPr bwMode="auto">
            <a:xfrm flipV="1">
              <a:off x="3921" y="356"/>
              <a:ext cx="0" cy="1553"/>
            </a:xfrm>
            <a:prstGeom prst="line">
              <a:avLst/>
            </a:prstGeom>
            <a:noFill/>
            <a:ln w="19050">
              <a:solidFill>
                <a:srgbClr val="0099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9220" name="Line 20"/>
            <p:cNvSpPr>
              <a:spLocks noChangeShapeType="1"/>
            </p:cNvSpPr>
            <p:nvPr/>
          </p:nvSpPr>
          <p:spPr bwMode="auto">
            <a:xfrm flipV="1">
              <a:off x="4114" y="363"/>
              <a:ext cx="0" cy="1596"/>
            </a:xfrm>
            <a:prstGeom prst="line">
              <a:avLst/>
            </a:prstGeom>
            <a:noFill/>
            <a:ln w="952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9221" name="Line 21"/>
            <p:cNvSpPr>
              <a:spLocks noChangeShapeType="1"/>
            </p:cNvSpPr>
            <p:nvPr/>
          </p:nvSpPr>
          <p:spPr bwMode="auto">
            <a:xfrm flipV="1">
              <a:off x="3713" y="356"/>
              <a:ext cx="0" cy="1217"/>
            </a:xfrm>
            <a:prstGeom prst="line">
              <a:avLst/>
            </a:prstGeom>
            <a:noFill/>
            <a:ln w="9525">
              <a:solidFill>
                <a:srgbClr val="6600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9222" name="Line 22"/>
            <p:cNvSpPr>
              <a:spLocks noChangeShapeType="1"/>
            </p:cNvSpPr>
            <p:nvPr/>
          </p:nvSpPr>
          <p:spPr bwMode="auto">
            <a:xfrm>
              <a:off x="3729" y="1583"/>
              <a:ext cx="1500" cy="0"/>
            </a:xfrm>
            <a:prstGeom prst="line">
              <a:avLst/>
            </a:prstGeom>
            <a:noFill/>
            <a:ln w="9525">
              <a:solidFill>
                <a:srgbClr val="80008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9223" name="Line 23"/>
            <p:cNvSpPr>
              <a:spLocks noChangeShapeType="1"/>
            </p:cNvSpPr>
            <p:nvPr/>
          </p:nvSpPr>
          <p:spPr bwMode="auto">
            <a:xfrm>
              <a:off x="4898" y="2172"/>
              <a:ext cx="622" cy="0"/>
            </a:xfrm>
            <a:prstGeom prst="line">
              <a:avLst/>
            </a:prstGeom>
            <a:noFill/>
            <a:ln w="9525">
              <a:solidFill>
                <a:srgbClr val="FF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79224" name="Line 24"/>
            <p:cNvSpPr>
              <a:spLocks noChangeShapeType="1"/>
            </p:cNvSpPr>
            <p:nvPr/>
          </p:nvSpPr>
          <p:spPr bwMode="auto">
            <a:xfrm>
              <a:off x="3312" y="1975"/>
              <a:ext cx="0" cy="195"/>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9225" name="Line 25"/>
            <p:cNvSpPr>
              <a:spLocks noChangeShapeType="1"/>
            </p:cNvSpPr>
            <p:nvPr/>
          </p:nvSpPr>
          <p:spPr bwMode="auto">
            <a:xfrm>
              <a:off x="3506" y="2226"/>
              <a:ext cx="0" cy="79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9226" name="Line 26"/>
            <p:cNvSpPr>
              <a:spLocks noChangeShapeType="1"/>
            </p:cNvSpPr>
            <p:nvPr/>
          </p:nvSpPr>
          <p:spPr bwMode="auto">
            <a:xfrm>
              <a:off x="4721" y="2307"/>
              <a:ext cx="0" cy="70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9227" name="Line 27"/>
            <p:cNvSpPr>
              <a:spLocks noChangeShapeType="1"/>
            </p:cNvSpPr>
            <p:nvPr/>
          </p:nvSpPr>
          <p:spPr bwMode="auto">
            <a:xfrm>
              <a:off x="3514" y="2551"/>
              <a:ext cx="196"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9228" name="Line 28"/>
            <p:cNvSpPr>
              <a:spLocks noChangeShapeType="1"/>
            </p:cNvSpPr>
            <p:nvPr/>
          </p:nvSpPr>
          <p:spPr bwMode="auto">
            <a:xfrm>
              <a:off x="3514" y="2750"/>
              <a:ext cx="594"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9229" name="Line 29"/>
            <p:cNvSpPr>
              <a:spLocks noChangeShapeType="1"/>
            </p:cNvSpPr>
            <p:nvPr/>
          </p:nvSpPr>
          <p:spPr bwMode="auto">
            <a:xfrm>
              <a:off x="3514" y="2965"/>
              <a:ext cx="1212"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9230" name="Line 30"/>
            <p:cNvSpPr>
              <a:spLocks noChangeShapeType="1"/>
            </p:cNvSpPr>
            <p:nvPr/>
          </p:nvSpPr>
          <p:spPr bwMode="auto">
            <a:xfrm flipH="1">
              <a:off x="2981" y="2365"/>
              <a:ext cx="53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9231" name="Line 31"/>
            <p:cNvSpPr>
              <a:spLocks noChangeShapeType="1"/>
            </p:cNvSpPr>
            <p:nvPr/>
          </p:nvSpPr>
          <p:spPr bwMode="auto">
            <a:xfrm flipH="1">
              <a:off x="2995" y="799"/>
              <a:ext cx="5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9232" name="Line 32"/>
            <p:cNvSpPr>
              <a:spLocks noChangeShapeType="1"/>
            </p:cNvSpPr>
            <p:nvPr/>
          </p:nvSpPr>
          <p:spPr bwMode="auto">
            <a:xfrm>
              <a:off x="3069" y="799"/>
              <a:ext cx="0" cy="1176"/>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9233" name="Line 33"/>
            <p:cNvSpPr>
              <a:spLocks noChangeShapeType="1"/>
            </p:cNvSpPr>
            <p:nvPr/>
          </p:nvSpPr>
          <p:spPr bwMode="auto">
            <a:xfrm>
              <a:off x="3069" y="1975"/>
              <a:ext cx="0" cy="39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9234" name="Line 34"/>
            <p:cNvSpPr>
              <a:spLocks noChangeShapeType="1"/>
            </p:cNvSpPr>
            <p:nvPr/>
          </p:nvSpPr>
          <p:spPr bwMode="auto">
            <a:xfrm>
              <a:off x="3921" y="650"/>
              <a:ext cx="190"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9235" name="Line 35"/>
            <p:cNvSpPr>
              <a:spLocks noChangeShapeType="1"/>
            </p:cNvSpPr>
            <p:nvPr/>
          </p:nvSpPr>
          <p:spPr bwMode="auto">
            <a:xfrm>
              <a:off x="3713" y="889"/>
              <a:ext cx="211"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9236" name="Line 36"/>
            <p:cNvSpPr>
              <a:spLocks noChangeShapeType="1"/>
            </p:cNvSpPr>
            <p:nvPr/>
          </p:nvSpPr>
          <p:spPr bwMode="auto">
            <a:xfrm>
              <a:off x="3921" y="889"/>
              <a:ext cx="190"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9237" name="Line 37"/>
            <p:cNvSpPr>
              <a:spLocks noChangeShapeType="1"/>
            </p:cNvSpPr>
            <p:nvPr/>
          </p:nvSpPr>
          <p:spPr bwMode="auto">
            <a:xfrm>
              <a:off x="4936" y="1583"/>
              <a:ext cx="0" cy="316"/>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9238" name="Line 38"/>
            <p:cNvSpPr>
              <a:spLocks noChangeShapeType="1"/>
            </p:cNvSpPr>
            <p:nvPr/>
          </p:nvSpPr>
          <p:spPr bwMode="auto">
            <a:xfrm>
              <a:off x="4936" y="1908"/>
              <a:ext cx="0" cy="266"/>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9239" name="Line 39"/>
            <p:cNvSpPr>
              <a:spLocks noChangeShapeType="1"/>
            </p:cNvSpPr>
            <p:nvPr/>
          </p:nvSpPr>
          <p:spPr bwMode="auto">
            <a:xfrm>
              <a:off x="5214" y="1901"/>
              <a:ext cx="0" cy="266"/>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9240" name="Line 40"/>
            <p:cNvSpPr>
              <a:spLocks noChangeShapeType="1"/>
            </p:cNvSpPr>
            <p:nvPr/>
          </p:nvSpPr>
          <p:spPr bwMode="auto">
            <a:xfrm rot="21530211" flipV="1">
              <a:off x="3902" y="736"/>
              <a:ext cx="1156" cy="1153"/>
            </a:xfrm>
            <a:prstGeom prst="line">
              <a:avLst/>
            </a:prstGeom>
            <a:noFill/>
            <a:ln w="19050">
              <a:solidFill>
                <a:srgbClr val="000099"/>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9241" name="Line 41"/>
            <p:cNvSpPr>
              <a:spLocks noChangeShapeType="1"/>
            </p:cNvSpPr>
            <p:nvPr/>
          </p:nvSpPr>
          <p:spPr bwMode="auto">
            <a:xfrm rot="-135275" flipH="1" flipV="1">
              <a:off x="2832" y="859"/>
              <a:ext cx="1067" cy="1065"/>
            </a:xfrm>
            <a:prstGeom prst="line">
              <a:avLst/>
            </a:prstGeom>
            <a:noFill/>
            <a:ln w="19050">
              <a:solidFill>
                <a:srgbClr val="000099"/>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79242" name="Arc 42"/>
            <p:cNvSpPr>
              <a:spLocks/>
            </p:cNvSpPr>
            <p:nvPr/>
          </p:nvSpPr>
          <p:spPr bwMode="auto">
            <a:xfrm>
              <a:off x="3939" y="1657"/>
              <a:ext cx="319" cy="239"/>
            </a:xfrm>
            <a:custGeom>
              <a:avLst/>
              <a:gdLst>
                <a:gd name="G0" fmla="+- 0 0 0"/>
                <a:gd name="G1" fmla="+- 16266 0 0"/>
                <a:gd name="G2" fmla="+- 21600 0 0"/>
                <a:gd name="T0" fmla="*/ 14212 w 21599"/>
                <a:gd name="T1" fmla="*/ 0 h 16266"/>
                <a:gd name="T2" fmla="*/ 21599 w 21599"/>
                <a:gd name="T3" fmla="*/ 16116 h 16266"/>
                <a:gd name="T4" fmla="*/ 0 w 21599"/>
                <a:gd name="T5" fmla="*/ 16266 h 16266"/>
              </a:gdLst>
              <a:ahLst/>
              <a:cxnLst>
                <a:cxn ang="0">
                  <a:pos x="T0" y="T1"/>
                </a:cxn>
                <a:cxn ang="0">
                  <a:pos x="T2" y="T3"/>
                </a:cxn>
                <a:cxn ang="0">
                  <a:pos x="T4" y="T5"/>
                </a:cxn>
              </a:cxnLst>
              <a:rect l="0" t="0" r="r" b="b"/>
              <a:pathLst>
                <a:path w="21599" h="16266" fill="none" extrusionOk="0">
                  <a:moveTo>
                    <a:pt x="14211" y="0"/>
                  </a:moveTo>
                  <a:cubicBezTo>
                    <a:pt x="18867" y="4067"/>
                    <a:pt x="21556" y="9934"/>
                    <a:pt x="21599" y="16115"/>
                  </a:cubicBezTo>
                </a:path>
                <a:path w="21599" h="16266" stroke="0" extrusionOk="0">
                  <a:moveTo>
                    <a:pt x="14211" y="0"/>
                  </a:moveTo>
                  <a:cubicBezTo>
                    <a:pt x="18867" y="4067"/>
                    <a:pt x="21556" y="9934"/>
                    <a:pt x="21599" y="16115"/>
                  </a:cubicBezTo>
                  <a:lnTo>
                    <a:pt x="0" y="16266"/>
                  </a:lnTo>
                  <a:close/>
                </a:path>
              </a:pathLst>
            </a:custGeom>
            <a:noFill/>
            <a:ln w="9525">
              <a:solidFill>
                <a:srgbClr val="000000"/>
              </a:solidFill>
              <a:round/>
              <a:headEnd type="stealth" w="sm" len="med"/>
              <a:tailEnd type="none"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9243" name="AutoShape 43"/>
            <p:cNvSpPr>
              <a:spLocks noChangeArrowheads="1"/>
            </p:cNvSpPr>
            <p:nvPr/>
          </p:nvSpPr>
          <p:spPr bwMode="auto">
            <a:xfrm>
              <a:off x="3913" y="1893"/>
              <a:ext cx="22" cy="22"/>
            </a:xfrm>
            <a:prstGeom prst="flowChartConnector">
              <a:avLst/>
            </a:prstGeom>
            <a:solidFill>
              <a:srgbClr val="000000"/>
            </a:solidFill>
            <a:ln w="9525">
              <a:solidFill>
                <a:srgbClr val="000000"/>
              </a:solidFill>
              <a:round/>
              <a:headEnd/>
              <a:tailEnd/>
            </a:ln>
          </p:spPr>
          <p:txBody>
            <a:bodyPr/>
            <a:lstStyle/>
            <a:p>
              <a:endParaRPr lang="en-US"/>
            </a:p>
          </p:txBody>
        </p:sp>
        <p:sp>
          <p:nvSpPr>
            <p:cNvPr id="179244" name="AutoShape 44"/>
            <p:cNvSpPr>
              <a:spLocks noChangeArrowheads="1"/>
            </p:cNvSpPr>
            <p:nvPr/>
          </p:nvSpPr>
          <p:spPr bwMode="auto">
            <a:xfrm>
              <a:off x="3698" y="1576"/>
              <a:ext cx="23" cy="21"/>
            </a:xfrm>
            <a:prstGeom prst="flowChartConnector">
              <a:avLst/>
            </a:prstGeom>
            <a:solidFill>
              <a:srgbClr val="000000"/>
            </a:solidFill>
            <a:ln w="9525">
              <a:solidFill>
                <a:srgbClr val="000000"/>
              </a:solidFill>
              <a:round/>
              <a:headEnd/>
              <a:tailEnd/>
            </a:ln>
          </p:spPr>
          <p:txBody>
            <a:bodyPr/>
            <a:lstStyle/>
            <a:p>
              <a:endParaRPr lang="en-US"/>
            </a:p>
          </p:txBody>
        </p:sp>
        <p:sp>
          <p:nvSpPr>
            <p:cNvPr id="179245" name="AutoShape 45"/>
            <p:cNvSpPr>
              <a:spLocks noChangeArrowheads="1"/>
            </p:cNvSpPr>
            <p:nvPr/>
          </p:nvSpPr>
          <p:spPr bwMode="auto">
            <a:xfrm>
              <a:off x="4107" y="2159"/>
              <a:ext cx="21" cy="21"/>
            </a:xfrm>
            <a:prstGeom prst="flowChartConnector">
              <a:avLst/>
            </a:prstGeom>
            <a:solidFill>
              <a:srgbClr val="000000"/>
            </a:solidFill>
            <a:ln w="9525">
              <a:solidFill>
                <a:srgbClr val="000000"/>
              </a:solidFill>
              <a:round/>
              <a:headEnd/>
              <a:tailEnd/>
            </a:ln>
          </p:spPr>
          <p:txBody>
            <a:bodyPr/>
            <a:lstStyle/>
            <a:p>
              <a:endParaRPr lang="en-US"/>
            </a:p>
          </p:txBody>
        </p:sp>
        <p:sp>
          <p:nvSpPr>
            <p:cNvPr id="179246" name="Text Box 46"/>
            <p:cNvSpPr txBox="1">
              <a:spLocks noChangeArrowheads="1"/>
            </p:cNvSpPr>
            <p:nvPr/>
          </p:nvSpPr>
          <p:spPr bwMode="auto">
            <a:xfrm>
              <a:off x="3433" y="240"/>
              <a:ext cx="356"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800080"/>
                  </a:solidFill>
                </a:rPr>
                <a:t>Y</a:t>
              </a:r>
              <a:r>
                <a:rPr lang="en-US" baseline="-25000">
                  <a:solidFill>
                    <a:srgbClr val="800080"/>
                  </a:solidFill>
                </a:rPr>
                <a:t>1</a:t>
              </a:r>
              <a:endParaRPr lang="en-US">
                <a:solidFill>
                  <a:srgbClr val="800080"/>
                </a:solidFill>
              </a:endParaRPr>
            </a:p>
          </p:txBody>
        </p:sp>
        <p:sp>
          <p:nvSpPr>
            <p:cNvPr id="179247" name="Text Box 47"/>
            <p:cNvSpPr txBox="1">
              <a:spLocks noChangeArrowheads="1"/>
            </p:cNvSpPr>
            <p:nvPr/>
          </p:nvSpPr>
          <p:spPr bwMode="auto">
            <a:xfrm>
              <a:off x="3673" y="257"/>
              <a:ext cx="355" cy="3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8000"/>
                  </a:solidFill>
                </a:rPr>
                <a:t>Y</a:t>
              </a:r>
              <a:r>
                <a:rPr lang="en-US" baseline="-25000">
                  <a:solidFill>
                    <a:srgbClr val="008000"/>
                  </a:solidFill>
                </a:rPr>
                <a:t>c</a:t>
              </a:r>
              <a:endParaRPr lang="en-US">
                <a:solidFill>
                  <a:srgbClr val="008000"/>
                </a:solidFill>
              </a:endParaRPr>
            </a:p>
          </p:txBody>
        </p:sp>
        <p:sp>
          <p:nvSpPr>
            <p:cNvPr id="179248" name="Text Box 48"/>
            <p:cNvSpPr txBox="1">
              <a:spLocks noChangeArrowheads="1"/>
            </p:cNvSpPr>
            <p:nvPr/>
          </p:nvSpPr>
          <p:spPr bwMode="auto">
            <a:xfrm>
              <a:off x="4056" y="240"/>
              <a:ext cx="355" cy="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rPr>
                <a:t>Y</a:t>
              </a:r>
              <a:r>
                <a:rPr lang="en-US" baseline="-25000">
                  <a:solidFill>
                    <a:srgbClr val="FF0000"/>
                  </a:solidFill>
                </a:rPr>
                <a:t>2</a:t>
              </a:r>
              <a:endParaRPr lang="en-US">
                <a:solidFill>
                  <a:srgbClr val="FF0000"/>
                </a:solidFill>
              </a:endParaRPr>
            </a:p>
          </p:txBody>
        </p:sp>
        <p:sp>
          <p:nvSpPr>
            <p:cNvPr id="179249" name="Text Box 49"/>
            <p:cNvSpPr txBox="1">
              <a:spLocks noChangeArrowheads="1"/>
            </p:cNvSpPr>
            <p:nvPr/>
          </p:nvSpPr>
          <p:spPr bwMode="auto">
            <a:xfrm>
              <a:off x="5053" y="1554"/>
              <a:ext cx="355"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800080"/>
                  </a:solidFill>
                </a:rPr>
                <a:t>X</a:t>
              </a:r>
              <a:r>
                <a:rPr lang="en-US" baseline="-25000">
                  <a:solidFill>
                    <a:srgbClr val="800080"/>
                  </a:solidFill>
                </a:rPr>
                <a:t>1</a:t>
              </a:r>
              <a:endParaRPr lang="en-US">
                <a:solidFill>
                  <a:srgbClr val="800080"/>
                </a:solidFill>
              </a:endParaRPr>
            </a:p>
          </p:txBody>
        </p:sp>
        <p:sp>
          <p:nvSpPr>
            <p:cNvPr id="179250" name="Text Box 50"/>
            <p:cNvSpPr txBox="1">
              <a:spLocks noChangeArrowheads="1"/>
            </p:cNvSpPr>
            <p:nvPr/>
          </p:nvSpPr>
          <p:spPr bwMode="auto">
            <a:xfrm>
              <a:off x="5285" y="2142"/>
              <a:ext cx="355" cy="3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rPr>
                <a:t>X</a:t>
              </a:r>
              <a:r>
                <a:rPr lang="en-US" baseline="-25000">
                  <a:solidFill>
                    <a:srgbClr val="FF0000"/>
                  </a:solidFill>
                </a:rPr>
                <a:t>2</a:t>
              </a:r>
              <a:endParaRPr lang="en-US">
                <a:solidFill>
                  <a:srgbClr val="FF0000"/>
                </a:solidFill>
              </a:endParaRPr>
            </a:p>
          </p:txBody>
        </p:sp>
        <p:sp>
          <p:nvSpPr>
            <p:cNvPr id="179251" name="Text Box 51"/>
            <p:cNvSpPr txBox="1">
              <a:spLocks noChangeArrowheads="1"/>
            </p:cNvSpPr>
            <p:nvPr/>
          </p:nvSpPr>
          <p:spPr bwMode="auto">
            <a:xfrm>
              <a:off x="5316" y="1859"/>
              <a:ext cx="355"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8000"/>
                  </a:solidFill>
                </a:rPr>
                <a:t>X</a:t>
              </a:r>
              <a:r>
                <a:rPr lang="en-US" baseline="-25000">
                  <a:solidFill>
                    <a:srgbClr val="008000"/>
                  </a:solidFill>
                </a:rPr>
                <a:t>C</a:t>
              </a:r>
              <a:endParaRPr lang="en-US">
                <a:solidFill>
                  <a:srgbClr val="008000"/>
                </a:solidFill>
              </a:endParaRPr>
            </a:p>
          </p:txBody>
        </p:sp>
        <p:sp>
          <p:nvSpPr>
            <p:cNvPr id="179252" name="Text Box 52"/>
            <p:cNvSpPr txBox="1">
              <a:spLocks noChangeArrowheads="1"/>
            </p:cNvSpPr>
            <p:nvPr/>
          </p:nvSpPr>
          <p:spPr bwMode="auto">
            <a:xfrm>
              <a:off x="3885" y="384"/>
              <a:ext cx="354"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x</a:t>
              </a:r>
              <a:r>
                <a:rPr lang="en-US" baseline="-25000"/>
                <a:t>c</a:t>
              </a:r>
              <a:endParaRPr lang="en-US"/>
            </a:p>
          </p:txBody>
        </p:sp>
        <p:sp>
          <p:nvSpPr>
            <p:cNvPr id="179253" name="Text Box 53"/>
            <p:cNvSpPr txBox="1">
              <a:spLocks noChangeArrowheads="1"/>
            </p:cNvSpPr>
            <p:nvPr/>
          </p:nvSpPr>
          <p:spPr bwMode="auto">
            <a:xfrm>
              <a:off x="3675" y="632"/>
              <a:ext cx="355"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b</a:t>
              </a:r>
              <a:r>
                <a:rPr lang="en-US" baseline="-25000"/>
                <a:t>1</a:t>
              </a:r>
              <a:endParaRPr lang="en-US"/>
            </a:p>
          </p:txBody>
        </p:sp>
        <p:sp>
          <p:nvSpPr>
            <p:cNvPr id="179254" name="Text Box 54"/>
            <p:cNvSpPr txBox="1">
              <a:spLocks noChangeArrowheads="1"/>
            </p:cNvSpPr>
            <p:nvPr/>
          </p:nvSpPr>
          <p:spPr bwMode="auto">
            <a:xfrm>
              <a:off x="3877" y="624"/>
              <a:ext cx="355"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b</a:t>
              </a:r>
              <a:r>
                <a:rPr lang="en-US" baseline="-25000"/>
                <a:t>2</a:t>
              </a:r>
              <a:endParaRPr lang="en-US"/>
            </a:p>
          </p:txBody>
        </p:sp>
        <p:sp>
          <p:nvSpPr>
            <p:cNvPr id="179255" name="Text Box 55"/>
            <p:cNvSpPr txBox="1">
              <a:spLocks noChangeArrowheads="1"/>
            </p:cNvSpPr>
            <p:nvPr/>
          </p:nvSpPr>
          <p:spPr bwMode="auto">
            <a:xfrm>
              <a:off x="4062" y="2117"/>
              <a:ext cx="355" cy="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FF0000"/>
                  </a:solidFill>
                  <a:latin typeface="Times New Roman" pitchFamily="18" charset="0"/>
                  <a:cs typeface="Times New Roman" pitchFamily="18" charset="0"/>
                </a:rPr>
                <a:t>C</a:t>
              </a:r>
              <a:r>
                <a:rPr lang="en-US" sz="2000" baseline="-25000">
                  <a:solidFill>
                    <a:srgbClr val="FF0000"/>
                  </a:solidFill>
                  <a:latin typeface="Times New Roman" pitchFamily="18" charset="0"/>
                  <a:cs typeface="Times New Roman" pitchFamily="18" charset="0"/>
                </a:rPr>
                <a:t>2</a:t>
              </a:r>
              <a:endParaRPr lang="en-US" sz="2000">
                <a:solidFill>
                  <a:srgbClr val="FF0000"/>
                </a:solidFill>
                <a:latin typeface="Times New Roman" pitchFamily="18" charset="0"/>
                <a:cs typeface="Times New Roman" pitchFamily="18" charset="0"/>
              </a:endParaRPr>
            </a:p>
          </p:txBody>
        </p:sp>
        <p:sp>
          <p:nvSpPr>
            <p:cNvPr id="179256" name="Text Box 56"/>
            <p:cNvSpPr txBox="1">
              <a:spLocks noChangeArrowheads="1"/>
            </p:cNvSpPr>
            <p:nvPr/>
          </p:nvSpPr>
          <p:spPr bwMode="auto">
            <a:xfrm>
              <a:off x="3451" y="1308"/>
              <a:ext cx="355"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660066"/>
                  </a:solidFill>
                </a:rPr>
                <a:t>C</a:t>
              </a:r>
              <a:r>
                <a:rPr lang="en-US" baseline="-25000">
                  <a:solidFill>
                    <a:srgbClr val="660066"/>
                  </a:solidFill>
                </a:rPr>
                <a:t>1</a:t>
              </a:r>
              <a:endParaRPr lang="en-US">
                <a:solidFill>
                  <a:srgbClr val="660066"/>
                </a:solidFill>
              </a:endParaRPr>
            </a:p>
          </p:txBody>
        </p:sp>
        <p:sp>
          <p:nvSpPr>
            <p:cNvPr id="179257" name="Text Box 57"/>
            <p:cNvSpPr txBox="1">
              <a:spLocks noChangeArrowheads="1"/>
            </p:cNvSpPr>
            <p:nvPr/>
          </p:nvSpPr>
          <p:spPr bwMode="auto">
            <a:xfrm>
              <a:off x="3721" y="1804"/>
              <a:ext cx="356"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0000CC"/>
                  </a:solidFill>
                  <a:latin typeface="Times New Roman" pitchFamily="18" charset="0"/>
                  <a:cs typeface="Times New Roman" pitchFamily="18" charset="0"/>
                </a:rPr>
                <a:t>C</a:t>
              </a:r>
            </a:p>
          </p:txBody>
        </p:sp>
        <p:sp>
          <p:nvSpPr>
            <p:cNvPr id="179258" name="Text Box 58"/>
            <p:cNvSpPr txBox="1">
              <a:spLocks noChangeArrowheads="1"/>
            </p:cNvSpPr>
            <p:nvPr/>
          </p:nvSpPr>
          <p:spPr bwMode="auto">
            <a:xfrm rot="16200000">
              <a:off x="4628" y="1587"/>
              <a:ext cx="302"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a</a:t>
              </a:r>
              <a:r>
                <a:rPr lang="en-US" baseline="-25000"/>
                <a:t>1</a:t>
              </a:r>
              <a:endParaRPr lang="en-US"/>
            </a:p>
          </p:txBody>
        </p:sp>
        <p:sp>
          <p:nvSpPr>
            <p:cNvPr id="179259" name="Text Box 59"/>
            <p:cNvSpPr txBox="1">
              <a:spLocks noChangeArrowheads="1"/>
            </p:cNvSpPr>
            <p:nvPr/>
          </p:nvSpPr>
          <p:spPr bwMode="auto">
            <a:xfrm rot="16200000">
              <a:off x="4627" y="1835"/>
              <a:ext cx="392" cy="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a</a:t>
              </a:r>
              <a:r>
                <a:rPr lang="en-US" baseline="-25000"/>
                <a:t>2</a:t>
              </a:r>
              <a:endParaRPr lang="en-US"/>
            </a:p>
          </p:txBody>
        </p:sp>
        <p:sp>
          <p:nvSpPr>
            <p:cNvPr id="179260" name="Text Box 60"/>
            <p:cNvSpPr txBox="1">
              <a:spLocks noChangeArrowheads="1"/>
            </p:cNvSpPr>
            <p:nvPr/>
          </p:nvSpPr>
          <p:spPr bwMode="auto">
            <a:xfrm rot="16200000">
              <a:off x="4868" y="1861"/>
              <a:ext cx="355"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y</a:t>
              </a:r>
              <a:r>
                <a:rPr lang="en-US" baseline="-25000"/>
                <a:t>c</a:t>
              </a:r>
              <a:endParaRPr lang="en-US"/>
            </a:p>
          </p:txBody>
        </p:sp>
        <p:sp>
          <p:nvSpPr>
            <p:cNvPr id="179261" name="Text Box 61"/>
            <p:cNvSpPr txBox="1">
              <a:spLocks noChangeArrowheads="1"/>
            </p:cNvSpPr>
            <p:nvPr/>
          </p:nvSpPr>
          <p:spPr bwMode="auto">
            <a:xfrm>
              <a:off x="3490" y="2316"/>
              <a:ext cx="267"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1</a:t>
              </a:r>
            </a:p>
          </p:txBody>
        </p:sp>
        <p:sp>
          <p:nvSpPr>
            <p:cNvPr id="179262" name="Text Box 62"/>
            <p:cNvSpPr txBox="1">
              <a:spLocks noChangeArrowheads="1"/>
            </p:cNvSpPr>
            <p:nvPr/>
          </p:nvSpPr>
          <p:spPr bwMode="auto">
            <a:xfrm>
              <a:off x="3697" y="2533"/>
              <a:ext cx="267"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3</a:t>
              </a:r>
            </a:p>
          </p:txBody>
        </p:sp>
        <p:sp>
          <p:nvSpPr>
            <p:cNvPr id="179263" name="Text Box 63"/>
            <p:cNvSpPr txBox="1">
              <a:spLocks noChangeArrowheads="1"/>
            </p:cNvSpPr>
            <p:nvPr/>
          </p:nvSpPr>
          <p:spPr bwMode="auto">
            <a:xfrm rot="16200000">
              <a:off x="2838" y="1226"/>
              <a:ext cx="266" cy="2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6</a:t>
              </a:r>
            </a:p>
          </p:txBody>
        </p:sp>
        <p:sp>
          <p:nvSpPr>
            <p:cNvPr id="179264" name="Text Box 64"/>
            <p:cNvSpPr txBox="1">
              <a:spLocks noChangeArrowheads="1"/>
            </p:cNvSpPr>
            <p:nvPr/>
          </p:nvSpPr>
          <p:spPr bwMode="auto">
            <a:xfrm rot="16200000">
              <a:off x="2839" y="2023"/>
              <a:ext cx="266"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2</a:t>
              </a:r>
            </a:p>
          </p:txBody>
        </p:sp>
        <p:sp>
          <p:nvSpPr>
            <p:cNvPr id="179265" name="Text Box 65"/>
            <p:cNvSpPr txBox="1">
              <a:spLocks noChangeArrowheads="1"/>
            </p:cNvSpPr>
            <p:nvPr/>
          </p:nvSpPr>
          <p:spPr bwMode="auto">
            <a:xfrm rot="16200000">
              <a:off x="3074" y="1619"/>
              <a:ext cx="264"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2</a:t>
              </a:r>
            </a:p>
          </p:txBody>
        </p:sp>
        <p:sp>
          <p:nvSpPr>
            <p:cNvPr id="179266" name="Text Box 66"/>
            <p:cNvSpPr txBox="1">
              <a:spLocks noChangeArrowheads="1"/>
            </p:cNvSpPr>
            <p:nvPr/>
          </p:nvSpPr>
          <p:spPr bwMode="auto">
            <a:xfrm rot="16200000">
              <a:off x="3079" y="1938"/>
              <a:ext cx="265"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1</a:t>
              </a:r>
            </a:p>
          </p:txBody>
        </p:sp>
        <p:sp>
          <p:nvSpPr>
            <p:cNvPr id="179267" name="Text Box 67"/>
            <p:cNvSpPr txBox="1">
              <a:spLocks noChangeArrowheads="1"/>
            </p:cNvSpPr>
            <p:nvPr/>
          </p:nvSpPr>
          <p:spPr bwMode="auto">
            <a:xfrm>
              <a:off x="4915" y="761"/>
              <a:ext cx="266"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CC"/>
                  </a:solidFill>
                </a:rPr>
                <a:t>U</a:t>
              </a:r>
            </a:p>
          </p:txBody>
        </p:sp>
        <p:sp>
          <p:nvSpPr>
            <p:cNvPr id="179268" name="Text Box 68"/>
            <p:cNvSpPr txBox="1">
              <a:spLocks noChangeArrowheads="1"/>
            </p:cNvSpPr>
            <p:nvPr/>
          </p:nvSpPr>
          <p:spPr bwMode="auto">
            <a:xfrm>
              <a:off x="2688" y="899"/>
              <a:ext cx="267"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99"/>
                  </a:solidFill>
                </a:rPr>
                <a:t>V</a:t>
              </a:r>
            </a:p>
          </p:txBody>
        </p:sp>
        <p:sp>
          <p:nvSpPr>
            <p:cNvPr id="179269" name="Text Box 69"/>
            <p:cNvSpPr txBox="1">
              <a:spLocks noChangeArrowheads="1"/>
            </p:cNvSpPr>
            <p:nvPr/>
          </p:nvSpPr>
          <p:spPr bwMode="auto">
            <a:xfrm>
              <a:off x="4165" y="1627"/>
              <a:ext cx="270" cy="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179270" name="Text Box 70"/>
            <p:cNvSpPr txBox="1">
              <a:spLocks noChangeArrowheads="1"/>
            </p:cNvSpPr>
            <p:nvPr/>
          </p:nvSpPr>
          <p:spPr bwMode="auto">
            <a:xfrm>
              <a:off x="4022" y="2742"/>
              <a:ext cx="267"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6</a:t>
              </a:r>
            </a:p>
          </p:txBody>
        </p:sp>
        <p:sp>
          <p:nvSpPr>
            <p:cNvPr id="179271" name="Text Box 71"/>
            <p:cNvSpPr txBox="1">
              <a:spLocks noChangeArrowheads="1"/>
            </p:cNvSpPr>
            <p:nvPr/>
          </p:nvSpPr>
          <p:spPr bwMode="auto">
            <a:xfrm>
              <a:off x="4220" y="1562"/>
              <a:ext cx="22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t>α</a:t>
              </a:r>
            </a:p>
          </p:txBody>
        </p:sp>
      </p:grpSp>
      <p:sp>
        <p:nvSpPr>
          <p:cNvPr id="179272" name="Rectangle 72"/>
          <p:cNvSpPr>
            <a:spLocks noGrp="1" noChangeArrowheads="1"/>
          </p:cNvSpPr>
          <p:nvPr>
            <p:ph type="body" idx="1"/>
          </p:nvPr>
        </p:nvSpPr>
        <p:spPr>
          <a:xfrm>
            <a:off x="95250" y="5334000"/>
            <a:ext cx="10820400" cy="1143000"/>
          </a:xfrm>
          <a:noFill/>
          <a:ln/>
        </p:spPr>
        <p:txBody>
          <a:bodyPr/>
          <a:lstStyle/>
          <a:p>
            <a:r>
              <a:rPr lang="en-US" sz="2400"/>
              <a:t>a</a:t>
            </a:r>
            <a:r>
              <a:rPr lang="en-US" sz="2400" baseline="-25000"/>
              <a:t>1 </a:t>
            </a:r>
            <a:r>
              <a:rPr lang="en-US" sz="2400"/>
              <a:t>= y</a:t>
            </a:r>
            <a:r>
              <a:rPr lang="en-US" sz="2400" baseline="-25000"/>
              <a:t>1</a:t>
            </a:r>
            <a:r>
              <a:rPr lang="en-US" sz="2400"/>
              <a:t> - y</a:t>
            </a:r>
            <a:r>
              <a:rPr lang="en-US" sz="2400" baseline="-25000"/>
              <a:t>C</a:t>
            </a:r>
            <a:r>
              <a:rPr lang="en-US" sz="2400"/>
              <a:t> = 3 - 1,29 = 1,71 cm;  b</a:t>
            </a:r>
            <a:r>
              <a:rPr lang="en-US" sz="2400" baseline="-25000"/>
              <a:t>1</a:t>
            </a:r>
            <a:r>
              <a:rPr lang="en-US" sz="2400"/>
              <a:t> = x</a:t>
            </a:r>
            <a:r>
              <a:rPr lang="en-US" sz="2400" baseline="-25000"/>
              <a:t>1</a:t>
            </a:r>
            <a:r>
              <a:rPr lang="en-US" sz="2400"/>
              <a:t> – x </a:t>
            </a:r>
            <a:r>
              <a:rPr lang="en-US" sz="2400" baseline="-25000"/>
              <a:t>C </a:t>
            </a:r>
            <a:r>
              <a:rPr lang="en-US" sz="2400"/>
              <a:t>= -2+0,857 = </a:t>
            </a:r>
          </a:p>
          <a:p>
            <a:r>
              <a:rPr lang="en-US" sz="2400"/>
              <a:t>-1,14 cm;	a</a:t>
            </a:r>
            <a:r>
              <a:rPr lang="en-US" sz="2400" baseline="-25000"/>
              <a:t>2</a:t>
            </a:r>
            <a:r>
              <a:rPr lang="en-US" sz="2400"/>
              <a:t> =  -y</a:t>
            </a:r>
            <a:r>
              <a:rPr lang="en-US" sz="2400" baseline="-25000"/>
              <a:t>C</a:t>
            </a:r>
            <a:r>
              <a:rPr lang="en-US" sz="2400"/>
              <a:t> =  -1,29;   b</a:t>
            </a:r>
            <a:r>
              <a:rPr lang="en-US" sz="2400" baseline="-25000"/>
              <a:t>2</a:t>
            </a:r>
            <a:r>
              <a:rPr lang="en-US" sz="2400"/>
              <a:t> = -x</a:t>
            </a:r>
            <a:r>
              <a:rPr lang="en-US" sz="2400" baseline="-25000"/>
              <a:t>C</a:t>
            </a:r>
            <a:r>
              <a:rPr lang="en-US" sz="2400"/>
              <a:t>  = 0,857 cm.</a:t>
            </a:r>
          </a:p>
          <a:p>
            <a:r>
              <a:rPr lang="en-US" sz="2400"/>
              <a:t>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4" presetClass="entr" presetSubtype="0" fill="hold" nodeType="clickEffect">
                                  <p:stCondLst>
                                    <p:cond delay="0"/>
                                  </p:stCondLst>
                                  <p:childTnLst>
                                    <p:set>
                                      <p:cBhvr>
                                        <p:cTn id="6" dur="1" fill="hold">
                                          <p:stCondLst>
                                            <p:cond delay="0"/>
                                          </p:stCondLst>
                                        </p:cTn>
                                        <p:tgtEl>
                                          <p:spTgt spid="179204"/>
                                        </p:tgtEl>
                                        <p:attrNameLst>
                                          <p:attrName>style.visibility</p:attrName>
                                        </p:attrNameLst>
                                      </p:cBhvr>
                                      <p:to>
                                        <p:strVal val="visible"/>
                                      </p:to>
                                    </p:set>
                                    <p:anim to="" calcmode="lin" valueType="num">
                                      <p:cBhvr>
                                        <p:cTn id="7" dur="1" fill="hold"/>
                                        <p:tgtEl>
                                          <p:spTgt spid="179204"/>
                                        </p:tgtEl>
                                        <p:attrNameLst>
                                          <p:attrName/>
                                        </p:attrNameLst>
                                      </p:cBhvr>
                                    </p:anim>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nodeType="clickEffect">
                                  <p:stCondLst>
                                    <p:cond delay="0"/>
                                  </p:stCondLst>
                                  <p:childTnLst>
                                    <p:set>
                                      <p:cBhvr>
                                        <p:cTn id="11" dur="1" fill="hold">
                                          <p:stCondLst>
                                            <p:cond delay="0"/>
                                          </p:stCondLst>
                                        </p:cTn>
                                        <p:tgtEl>
                                          <p:spTgt spid="179202"/>
                                        </p:tgtEl>
                                        <p:attrNameLst>
                                          <p:attrName>style.visibility</p:attrName>
                                        </p:attrNameLst>
                                      </p:cBhvr>
                                      <p:to>
                                        <p:strVal val="visible"/>
                                      </p:to>
                                    </p:set>
                                    <p:animEffect transition="in" filter="wipe(up)">
                                      <p:cBhvr>
                                        <p:cTn id="12" dur="2000"/>
                                        <p:tgtEl>
                                          <p:spTgt spid="17920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nodeType="clickEffect">
                                  <p:stCondLst>
                                    <p:cond delay="0"/>
                                  </p:stCondLst>
                                  <p:childTnLst>
                                    <p:set>
                                      <p:cBhvr>
                                        <p:cTn id="16" dur="1" fill="hold">
                                          <p:stCondLst>
                                            <p:cond delay="0"/>
                                          </p:stCondLst>
                                        </p:cTn>
                                        <p:tgtEl>
                                          <p:spTgt spid="179203"/>
                                        </p:tgtEl>
                                        <p:attrNameLst>
                                          <p:attrName>style.visibility</p:attrName>
                                        </p:attrNameLst>
                                      </p:cBhvr>
                                      <p:to>
                                        <p:strVal val="visible"/>
                                      </p:to>
                                    </p:set>
                                    <p:animEffect transition="in" filter="wipe(up)">
                                      <p:cBhvr>
                                        <p:cTn id="17" dur="2000"/>
                                        <p:tgtEl>
                                          <p:spTgt spid="17920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179272">
                                            <p:txEl>
                                              <p:pRg st="0" end="0"/>
                                            </p:txEl>
                                          </p:spTgt>
                                        </p:tgtEl>
                                        <p:attrNameLst>
                                          <p:attrName>style.visibility</p:attrName>
                                        </p:attrNameLst>
                                      </p:cBhvr>
                                      <p:to>
                                        <p:strVal val="visible"/>
                                      </p:to>
                                    </p:set>
                                    <p:animEffect transition="in" filter="wipe(up)">
                                      <p:cBhvr>
                                        <p:cTn id="22" dur="2000"/>
                                        <p:tgtEl>
                                          <p:spTgt spid="179272">
                                            <p:txEl>
                                              <p:pRg st="0" end="0"/>
                                            </p:txEl>
                                          </p:spTgt>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1" fill="hold" grpId="0" nodeType="clickEffect">
                                  <p:stCondLst>
                                    <p:cond delay="0"/>
                                  </p:stCondLst>
                                  <p:childTnLst>
                                    <p:set>
                                      <p:cBhvr>
                                        <p:cTn id="26" dur="1" fill="hold">
                                          <p:stCondLst>
                                            <p:cond delay="0"/>
                                          </p:stCondLst>
                                        </p:cTn>
                                        <p:tgtEl>
                                          <p:spTgt spid="179272">
                                            <p:txEl>
                                              <p:pRg st="1" end="1"/>
                                            </p:txEl>
                                          </p:spTgt>
                                        </p:tgtEl>
                                        <p:attrNameLst>
                                          <p:attrName>style.visibility</p:attrName>
                                        </p:attrNameLst>
                                      </p:cBhvr>
                                      <p:to>
                                        <p:strVal val="visible"/>
                                      </p:to>
                                    </p:set>
                                    <p:animEffect transition="in" filter="wipe(up)">
                                      <p:cBhvr>
                                        <p:cTn id="27" dur="2000"/>
                                        <p:tgtEl>
                                          <p:spTgt spid="179272">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9272" grpId="0" build="p" autoUpdateAnimBg="0"/>
    </p:bldLst>
  </p:timing>
</p:sld>
</file>

<file path=ppt/slides/slide12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aphicFrame>
        <p:nvGraphicFramePr>
          <p:cNvPr id="180226" name="Object 2"/>
          <p:cNvGraphicFramePr>
            <a:graphicFrameLocks noChangeAspect="1"/>
          </p:cNvGraphicFramePr>
          <p:nvPr/>
        </p:nvGraphicFramePr>
        <p:xfrm>
          <a:off x="379413" y="215900"/>
          <a:ext cx="3813175" cy="2393950"/>
        </p:xfrm>
        <a:graphic>
          <a:graphicData uri="http://schemas.openxmlformats.org/presentationml/2006/ole">
            <mc:AlternateContent xmlns:mc="http://schemas.openxmlformats.org/markup-compatibility/2006">
              <mc:Choice xmlns:v="urn:schemas-microsoft-com:vml" Requires="v">
                <p:oleObj spid="_x0000_s180309" name="Document" r:id="rId3" imgW="2417278" imgH="1524640" progId="Word.Document.8">
                  <p:embed/>
                </p:oleObj>
              </mc:Choice>
              <mc:Fallback>
                <p:oleObj name="Document" r:id="rId3" imgW="2417278" imgH="1524640" progId="Word.Document.8">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9413" y="215900"/>
                        <a:ext cx="3813175" cy="2393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80227" name="Object 3"/>
          <p:cNvGraphicFramePr>
            <a:graphicFrameLocks noChangeAspect="1"/>
          </p:cNvGraphicFramePr>
          <p:nvPr/>
        </p:nvGraphicFramePr>
        <p:xfrm>
          <a:off x="231775" y="2514600"/>
          <a:ext cx="5483225" cy="3886200"/>
        </p:xfrm>
        <a:graphic>
          <a:graphicData uri="http://schemas.openxmlformats.org/presentationml/2006/ole">
            <mc:AlternateContent xmlns:mc="http://schemas.openxmlformats.org/markup-compatibility/2006">
              <mc:Choice xmlns:v="urn:schemas-microsoft-com:vml" Requires="v">
                <p:oleObj spid="_x0000_s180310" name="Document" r:id="rId5" imgW="2095119" imgH="1731645" progId="Word.Document.8">
                  <p:embed/>
                </p:oleObj>
              </mc:Choice>
              <mc:Fallback>
                <p:oleObj name="Document" r:id="rId5" imgW="2095119" imgH="1731645" progId="Word.Document.8">
                  <p:embed/>
                  <p:pic>
                    <p:nvPicPr>
                      <p:cNvPr id="0" name="Object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31775" y="2514600"/>
                        <a:ext cx="5483225" cy="388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80228" name="Text Box 4"/>
          <p:cNvSpPr txBox="1">
            <a:spLocks noChangeArrowheads="1"/>
          </p:cNvSpPr>
          <p:nvPr/>
        </p:nvSpPr>
        <p:spPr bwMode="auto">
          <a:xfrm>
            <a:off x="5830888" y="457200"/>
            <a:ext cx="563562" cy="546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8000"/>
                </a:solidFill>
              </a:rPr>
              <a:t>Y</a:t>
            </a:r>
            <a:r>
              <a:rPr lang="en-US" baseline="-25000">
                <a:solidFill>
                  <a:srgbClr val="008000"/>
                </a:solidFill>
              </a:rPr>
              <a:t>c</a:t>
            </a:r>
            <a:endParaRPr lang="en-US">
              <a:solidFill>
                <a:srgbClr val="008000"/>
              </a:solidFill>
            </a:endParaRPr>
          </a:p>
        </p:txBody>
      </p:sp>
      <p:grpSp>
        <p:nvGrpSpPr>
          <p:cNvPr id="180229" name="Group 5"/>
          <p:cNvGrpSpPr>
            <a:grpSpLocks/>
          </p:cNvGrpSpPr>
          <p:nvPr/>
        </p:nvGrpSpPr>
        <p:grpSpPr bwMode="auto">
          <a:xfrm>
            <a:off x="6167438" y="1463675"/>
            <a:ext cx="561975" cy="441325"/>
            <a:chOff x="3885" y="372"/>
            <a:chExt cx="354" cy="278"/>
          </a:xfrm>
        </p:grpSpPr>
        <p:sp>
          <p:nvSpPr>
            <p:cNvPr id="180230" name="Line 6"/>
            <p:cNvSpPr>
              <a:spLocks noChangeShapeType="1"/>
            </p:cNvSpPr>
            <p:nvPr/>
          </p:nvSpPr>
          <p:spPr bwMode="auto">
            <a:xfrm>
              <a:off x="3921" y="650"/>
              <a:ext cx="190"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0231" name="Text Box 7"/>
            <p:cNvSpPr txBox="1">
              <a:spLocks noChangeArrowheads="1"/>
            </p:cNvSpPr>
            <p:nvPr/>
          </p:nvSpPr>
          <p:spPr bwMode="auto">
            <a:xfrm>
              <a:off x="3885" y="372"/>
              <a:ext cx="354"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x</a:t>
              </a:r>
              <a:r>
                <a:rPr lang="en-US" baseline="-25000"/>
                <a:t>c</a:t>
              </a:r>
              <a:endParaRPr lang="en-US"/>
            </a:p>
          </p:txBody>
        </p:sp>
      </p:grpSp>
      <p:grpSp>
        <p:nvGrpSpPr>
          <p:cNvPr id="180232" name="Group 8"/>
          <p:cNvGrpSpPr>
            <a:grpSpLocks/>
          </p:cNvGrpSpPr>
          <p:nvPr/>
        </p:nvGrpSpPr>
        <p:grpSpPr bwMode="auto">
          <a:xfrm>
            <a:off x="5834063" y="968375"/>
            <a:ext cx="563562" cy="442913"/>
            <a:chOff x="3675" y="610"/>
            <a:chExt cx="355" cy="279"/>
          </a:xfrm>
        </p:grpSpPr>
        <p:sp>
          <p:nvSpPr>
            <p:cNvPr id="180233" name="Line 9"/>
            <p:cNvSpPr>
              <a:spLocks noChangeShapeType="1"/>
            </p:cNvSpPr>
            <p:nvPr/>
          </p:nvSpPr>
          <p:spPr bwMode="auto">
            <a:xfrm>
              <a:off x="3713" y="889"/>
              <a:ext cx="211"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0234" name="Text Box 10"/>
            <p:cNvSpPr txBox="1">
              <a:spLocks noChangeArrowheads="1"/>
            </p:cNvSpPr>
            <p:nvPr/>
          </p:nvSpPr>
          <p:spPr bwMode="auto">
            <a:xfrm>
              <a:off x="3675" y="610"/>
              <a:ext cx="355"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b</a:t>
              </a:r>
              <a:r>
                <a:rPr lang="en-US" baseline="-25000"/>
                <a:t>1</a:t>
              </a:r>
              <a:endParaRPr lang="en-US"/>
            </a:p>
          </p:txBody>
        </p:sp>
      </p:grpSp>
      <p:sp>
        <p:nvSpPr>
          <p:cNvPr id="180235" name="Line 11"/>
          <p:cNvSpPr>
            <a:spLocks noChangeShapeType="1"/>
          </p:cNvSpPr>
          <p:nvPr/>
        </p:nvSpPr>
        <p:spPr bwMode="auto">
          <a:xfrm>
            <a:off x="5562600" y="4724400"/>
            <a:ext cx="1924050"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grpSp>
        <p:nvGrpSpPr>
          <p:cNvPr id="180236" name="Group 12"/>
          <p:cNvGrpSpPr>
            <a:grpSpLocks/>
          </p:cNvGrpSpPr>
          <p:nvPr/>
        </p:nvGrpSpPr>
        <p:grpSpPr bwMode="auto">
          <a:xfrm>
            <a:off x="5148263" y="381000"/>
            <a:ext cx="3095625" cy="3738563"/>
            <a:chOff x="5442" y="240"/>
            <a:chExt cx="1950" cy="2355"/>
          </a:xfrm>
        </p:grpSpPr>
        <p:sp>
          <p:nvSpPr>
            <p:cNvPr id="180237" name="Line 13"/>
            <p:cNvSpPr>
              <a:spLocks noChangeShapeType="1"/>
            </p:cNvSpPr>
            <p:nvPr/>
          </p:nvSpPr>
          <p:spPr bwMode="auto">
            <a:xfrm flipV="1">
              <a:off x="5904" y="356"/>
              <a:ext cx="0" cy="1217"/>
            </a:xfrm>
            <a:prstGeom prst="line">
              <a:avLst/>
            </a:prstGeom>
            <a:noFill/>
            <a:ln w="9525">
              <a:solidFill>
                <a:srgbClr val="6600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0238" name="Line 14"/>
            <p:cNvSpPr>
              <a:spLocks noChangeShapeType="1"/>
            </p:cNvSpPr>
            <p:nvPr/>
          </p:nvSpPr>
          <p:spPr bwMode="auto">
            <a:xfrm>
              <a:off x="5892" y="1583"/>
              <a:ext cx="1500" cy="0"/>
            </a:xfrm>
            <a:prstGeom prst="line">
              <a:avLst/>
            </a:prstGeom>
            <a:noFill/>
            <a:ln w="9525">
              <a:solidFill>
                <a:srgbClr val="80008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0239" name="Text Box 15"/>
            <p:cNvSpPr txBox="1">
              <a:spLocks noChangeArrowheads="1"/>
            </p:cNvSpPr>
            <p:nvPr/>
          </p:nvSpPr>
          <p:spPr bwMode="auto">
            <a:xfrm>
              <a:off x="5644" y="240"/>
              <a:ext cx="356"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800080"/>
                  </a:solidFill>
                </a:rPr>
                <a:t>Y</a:t>
              </a:r>
              <a:r>
                <a:rPr lang="en-US" baseline="-25000">
                  <a:solidFill>
                    <a:srgbClr val="800080"/>
                  </a:solidFill>
                </a:rPr>
                <a:t>1</a:t>
              </a:r>
              <a:endParaRPr lang="en-US">
                <a:solidFill>
                  <a:srgbClr val="800080"/>
                </a:solidFill>
              </a:endParaRPr>
            </a:p>
          </p:txBody>
        </p:sp>
        <p:grpSp>
          <p:nvGrpSpPr>
            <p:cNvPr id="180240" name="Group 16"/>
            <p:cNvGrpSpPr>
              <a:grpSpLocks/>
            </p:cNvGrpSpPr>
            <p:nvPr/>
          </p:nvGrpSpPr>
          <p:grpSpPr bwMode="auto">
            <a:xfrm>
              <a:off x="5442" y="1308"/>
              <a:ext cx="558" cy="289"/>
              <a:chOff x="3248" y="1308"/>
              <a:chExt cx="558" cy="289"/>
            </a:xfrm>
          </p:grpSpPr>
          <p:sp>
            <p:nvSpPr>
              <p:cNvPr id="180241" name="Line 17"/>
              <p:cNvSpPr>
                <a:spLocks noChangeShapeType="1"/>
              </p:cNvSpPr>
              <p:nvPr/>
            </p:nvSpPr>
            <p:spPr bwMode="auto">
              <a:xfrm flipH="1">
                <a:off x="3248" y="1583"/>
                <a:ext cx="474" cy="0"/>
              </a:xfrm>
              <a:prstGeom prst="line">
                <a:avLst/>
              </a:prstGeom>
              <a:noFill/>
              <a:ln w="9525">
                <a:solidFill>
                  <a:srgbClr val="99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0242" name="AutoShape 18"/>
              <p:cNvSpPr>
                <a:spLocks noChangeArrowheads="1"/>
              </p:cNvSpPr>
              <p:nvPr/>
            </p:nvSpPr>
            <p:spPr bwMode="auto">
              <a:xfrm>
                <a:off x="3698" y="1576"/>
                <a:ext cx="23" cy="21"/>
              </a:xfrm>
              <a:prstGeom prst="flowChartConnector">
                <a:avLst/>
              </a:prstGeom>
              <a:solidFill>
                <a:srgbClr val="000000"/>
              </a:solidFill>
              <a:ln w="9525">
                <a:solidFill>
                  <a:srgbClr val="000000"/>
                </a:solidFill>
                <a:round/>
                <a:headEnd/>
                <a:tailEnd/>
              </a:ln>
            </p:spPr>
            <p:txBody>
              <a:bodyPr/>
              <a:lstStyle/>
              <a:p>
                <a:endParaRPr lang="en-US"/>
              </a:p>
            </p:txBody>
          </p:sp>
          <p:sp>
            <p:nvSpPr>
              <p:cNvPr id="180243" name="Text Box 19"/>
              <p:cNvSpPr txBox="1">
                <a:spLocks noChangeArrowheads="1"/>
              </p:cNvSpPr>
              <p:nvPr/>
            </p:nvSpPr>
            <p:spPr bwMode="auto">
              <a:xfrm>
                <a:off x="3451" y="1308"/>
                <a:ext cx="355"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660066"/>
                    </a:solidFill>
                  </a:rPr>
                  <a:t>C</a:t>
                </a:r>
                <a:r>
                  <a:rPr lang="en-US" baseline="-25000">
                    <a:solidFill>
                      <a:srgbClr val="660066"/>
                    </a:solidFill>
                  </a:rPr>
                  <a:t>1</a:t>
                </a:r>
                <a:endParaRPr lang="en-US">
                  <a:solidFill>
                    <a:srgbClr val="660066"/>
                  </a:solidFill>
                </a:endParaRPr>
              </a:p>
            </p:txBody>
          </p:sp>
        </p:grpSp>
        <p:sp>
          <p:nvSpPr>
            <p:cNvPr id="180244" name="Line 20"/>
            <p:cNvSpPr>
              <a:spLocks noChangeShapeType="1"/>
            </p:cNvSpPr>
            <p:nvPr/>
          </p:nvSpPr>
          <p:spPr bwMode="auto">
            <a:xfrm>
              <a:off x="5908" y="1593"/>
              <a:ext cx="0" cy="1002"/>
            </a:xfrm>
            <a:prstGeom prst="line">
              <a:avLst/>
            </a:prstGeom>
            <a:noFill/>
            <a:ln w="9525">
              <a:solidFill>
                <a:srgbClr val="99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0245" name="Line 21"/>
            <p:cNvSpPr>
              <a:spLocks noChangeShapeType="1"/>
            </p:cNvSpPr>
            <p:nvPr/>
          </p:nvSpPr>
          <p:spPr bwMode="auto">
            <a:xfrm>
              <a:off x="5709" y="2551"/>
              <a:ext cx="196"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0246" name="Text Box 22"/>
            <p:cNvSpPr txBox="1">
              <a:spLocks noChangeArrowheads="1"/>
            </p:cNvSpPr>
            <p:nvPr/>
          </p:nvSpPr>
          <p:spPr bwMode="auto">
            <a:xfrm>
              <a:off x="5685" y="2316"/>
              <a:ext cx="267"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1</a:t>
              </a:r>
            </a:p>
          </p:txBody>
        </p:sp>
      </p:grpSp>
      <p:grpSp>
        <p:nvGrpSpPr>
          <p:cNvPr id="180247" name="Group 23"/>
          <p:cNvGrpSpPr>
            <a:grpSpLocks/>
          </p:cNvGrpSpPr>
          <p:nvPr/>
        </p:nvGrpSpPr>
        <p:grpSpPr bwMode="auto">
          <a:xfrm>
            <a:off x="4738688" y="2513013"/>
            <a:ext cx="823912" cy="985837"/>
            <a:chOff x="2995" y="1583"/>
            <a:chExt cx="519" cy="621"/>
          </a:xfrm>
        </p:grpSpPr>
        <p:sp>
          <p:nvSpPr>
            <p:cNvPr id="180248" name="Line 24"/>
            <p:cNvSpPr>
              <a:spLocks noChangeShapeType="1"/>
            </p:cNvSpPr>
            <p:nvPr/>
          </p:nvSpPr>
          <p:spPr bwMode="auto">
            <a:xfrm flipH="1">
              <a:off x="2995" y="1975"/>
              <a:ext cx="5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0249" name="Line 25"/>
            <p:cNvSpPr>
              <a:spLocks noChangeShapeType="1"/>
            </p:cNvSpPr>
            <p:nvPr/>
          </p:nvSpPr>
          <p:spPr bwMode="auto">
            <a:xfrm>
              <a:off x="3312" y="1583"/>
              <a:ext cx="0" cy="391"/>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0250" name="Line 26"/>
            <p:cNvSpPr>
              <a:spLocks noChangeShapeType="1"/>
            </p:cNvSpPr>
            <p:nvPr/>
          </p:nvSpPr>
          <p:spPr bwMode="auto">
            <a:xfrm>
              <a:off x="3312" y="1975"/>
              <a:ext cx="0" cy="195"/>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0251" name="Text Box 27"/>
            <p:cNvSpPr txBox="1">
              <a:spLocks noChangeArrowheads="1"/>
            </p:cNvSpPr>
            <p:nvPr/>
          </p:nvSpPr>
          <p:spPr bwMode="auto">
            <a:xfrm rot="16200000">
              <a:off x="3074" y="1619"/>
              <a:ext cx="264"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2</a:t>
              </a:r>
            </a:p>
          </p:txBody>
        </p:sp>
        <p:sp>
          <p:nvSpPr>
            <p:cNvPr id="180252" name="Text Box 28"/>
            <p:cNvSpPr txBox="1">
              <a:spLocks noChangeArrowheads="1"/>
            </p:cNvSpPr>
            <p:nvPr/>
          </p:nvSpPr>
          <p:spPr bwMode="auto">
            <a:xfrm rot="16200000">
              <a:off x="3079" y="1938"/>
              <a:ext cx="265"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1</a:t>
              </a:r>
            </a:p>
          </p:txBody>
        </p:sp>
      </p:grpSp>
      <p:grpSp>
        <p:nvGrpSpPr>
          <p:cNvPr id="180253" name="Group 29"/>
          <p:cNvGrpSpPr>
            <a:grpSpLocks/>
          </p:cNvGrpSpPr>
          <p:nvPr/>
        </p:nvGrpSpPr>
        <p:grpSpPr bwMode="auto">
          <a:xfrm>
            <a:off x="5133975" y="685800"/>
            <a:ext cx="3797300" cy="3649663"/>
            <a:chOff x="7112" y="448"/>
            <a:chExt cx="2392" cy="2299"/>
          </a:xfrm>
        </p:grpSpPr>
        <p:sp>
          <p:nvSpPr>
            <p:cNvPr id="180254" name="Line 30"/>
            <p:cNvSpPr>
              <a:spLocks noChangeShapeType="1"/>
            </p:cNvSpPr>
            <p:nvPr/>
          </p:nvSpPr>
          <p:spPr bwMode="auto">
            <a:xfrm>
              <a:off x="7978" y="1885"/>
              <a:ext cx="0" cy="862"/>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0255" name="Line 31"/>
            <p:cNvSpPr>
              <a:spLocks noChangeShapeType="1"/>
            </p:cNvSpPr>
            <p:nvPr/>
          </p:nvSpPr>
          <p:spPr bwMode="auto">
            <a:xfrm flipV="1">
              <a:off x="7978" y="491"/>
              <a:ext cx="0" cy="1596"/>
            </a:xfrm>
            <a:prstGeom prst="line">
              <a:avLst/>
            </a:prstGeom>
            <a:noFill/>
            <a:ln w="952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0256" name="Text Box 32"/>
            <p:cNvSpPr txBox="1">
              <a:spLocks noChangeArrowheads="1"/>
            </p:cNvSpPr>
            <p:nvPr/>
          </p:nvSpPr>
          <p:spPr bwMode="auto">
            <a:xfrm>
              <a:off x="7961" y="448"/>
              <a:ext cx="355" cy="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rPr>
                <a:t>Y</a:t>
              </a:r>
              <a:r>
                <a:rPr lang="en-US" baseline="-25000">
                  <a:solidFill>
                    <a:srgbClr val="FF0000"/>
                  </a:solidFill>
                </a:rPr>
                <a:t>2</a:t>
              </a:r>
              <a:endParaRPr lang="en-US">
                <a:solidFill>
                  <a:srgbClr val="FF0000"/>
                </a:solidFill>
              </a:endParaRPr>
            </a:p>
          </p:txBody>
        </p:sp>
        <p:sp>
          <p:nvSpPr>
            <p:cNvPr id="180257" name="Line 33"/>
            <p:cNvSpPr>
              <a:spLocks noChangeShapeType="1"/>
            </p:cNvSpPr>
            <p:nvPr/>
          </p:nvSpPr>
          <p:spPr bwMode="auto">
            <a:xfrm>
              <a:off x="7112" y="2171"/>
              <a:ext cx="1776" cy="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0258" name="Line 34"/>
            <p:cNvSpPr>
              <a:spLocks noChangeShapeType="1"/>
            </p:cNvSpPr>
            <p:nvPr/>
          </p:nvSpPr>
          <p:spPr bwMode="auto">
            <a:xfrm>
              <a:off x="8762" y="2171"/>
              <a:ext cx="622" cy="0"/>
            </a:xfrm>
            <a:prstGeom prst="line">
              <a:avLst/>
            </a:prstGeom>
            <a:noFill/>
            <a:ln w="9525">
              <a:solidFill>
                <a:srgbClr val="FF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80259" name="Text Box 35"/>
            <p:cNvSpPr txBox="1">
              <a:spLocks noChangeArrowheads="1"/>
            </p:cNvSpPr>
            <p:nvPr/>
          </p:nvSpPr>
          <p:spPr bwMode="auto">
            <a:xfrm>
              <a:off x="9149" y="1901"/>
              <a:ext cx="355" cy="3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rPr>
                <a:t>X</a:t>
              </a:r>
              <a:r>
                <a:rPr lang="en-US" baseline="-25000">
                  <a:solidFill>
                    <a:srgbClr val="FF0000"/>
                  </a:solidFill>
                </a:rPr>
                <a:t>2</a:t>
              </a:r>
              <a:endParaRPr lang="en-US">
                <a:solidFill>
                  <a:srgbClr val="FF0000"/>
                </a:solidFill>
              </a:endParaRPr>
            </a:p>
          </p:txBody>
        </p:sp>
        <p:sp>
          <p:nvSpPr>
            <p:cNvPr id="180260" name="Text Box 36"/>
            <p:cNvSpPr txBox="1">
              <a:spLocks noChangeArrowheads="1"/>
            </p:cNvSpPr>
            <p:nvPr/>
          </p:nvSpPr>
          <p:spPr bwMode="auto">
            <a:xfrm>
              <a:off x="7949" y="2127"/>
              <a:ext cx="355" cy="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FF0000"/>
                  </a:solidFill>
                  <a:latin typeface="Times New Roman" pitchFamily="18" charset="0"/>
                  <a:cs typeface="Times New Roman" pitchFamily="18" charset="0"/>
                </a:rPr>
                <a:t>C</a:t>
              </a:r>
              <a:r>
                <a:rPr lang="en-US" sz="2000" baseline="-25000">
                  <a:solidFill>
                    <a:srgbClr val="FF0000"/>
                  </a:solidFill>
                  <a:latin typeface="Times New Roman" pitchFamily="18" charset="0"/>
                  <a:cs typeface="Times New Roman" pitchFamily="18" charset="0"/>
                </a:rPr>
                <a:t>2</a:t>
              </a:r>
              <a:endParaRPr lang="en-US" sz="2000">
                <a:solidFill>
                  <a:srgbClr val="FF0000"/>
                </a:solidFill>
                <a:latin typeface="Times New Roman" pitchFamily="18" charset="0"/>
                <a:cs typeface="Times New Roman" pitchFamily="18" charset="0"/>
              </a:endParaRPr>
            </a:p>
          </p:txBody>
        </p:sp>
      </p:grpSp>
      <p:grpSp>
        <p:nvGrpSpPr>
          <p:cNvPr id="180261" name="Group 37"/>
          <p:cNvGrpSpPr>
            <a:grpSpLocks/>
          </p:cNvGrpSpPr>
          <p:nvPr/>
        </p:nvGrpSpPr>
        <p:grpSpPr bwMode="auto">
          <a:xfrm>
            <a:off x="6229350" y="1052513"/>
            <a:ext cx="1835150" cy="1931987"/>
            <a:chOff x="6572" y="672"/>
            <a:chExt cx="1156" cy="1217"/>
          </a:xfrm>
        </p:grpSpPr>
        <p:sp>
          <p:nvSpPr>
            <p:cNvPr id="180262" name="Line 38"/>
            <p:cNvSpPr>
              <a:spLocks noChangeShapeType="1"/>
            </p:cNvSpPr>
            <p:nvPr/>
          </p:nvSpPr>
          <p:spPr bwMode="auto">
            <a:xfrm rot="21530211" flipV="1">
              <a:off x="6572" y="736"/>
              <a:ext cx="1156" cy="1153"/>
            </a:xfrm>
            <a:prstGeom prst="line">
              <a:avLst/>
            </a:prstGeom>
            <a:noFill/>
            <a:ln w="19050">
              <a:solidFill>
                <a:srgbClr val="000099"/>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0263" name="Text Box 39"/>
            <p:cNvSpPr txBox="1">
              <a:spLocks noChangeArrowheads="1"/>
            </p:cNvSpPr>
            <p:nvPr/>
          </p:nvSpPr>
          <p:spPr bwMode="auto">
            <a:xfrm>
              <a:off x="7296" y="672"/>
              <a:ext cx="266"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CC"/>
                  </a:solidFill>
                </a:rPr>
                <a:t>U</a:t>
              </a:r>
            </a:p>
          </p:txBody>
        </p:sp>
      </p:grpSp>
      <p:grpSp>
        <p:nvGrpSpPr>
          <p:cNvPr id="180264" name="Group 40"/>
          <p:cNvGrpSpPr>
            <a:grpSpLocks/>
          </p:cNvGrpSpPr>
          <p:nvPr/>
        </p:nvGrpSpPr>
        <p:grpSpPr bwMode="auto">
          <a:xfrm>
            <a:off x="4257675" y="1352550"/>
            <a:ext cx="1922463" cy="1690688"/>
            <a:chOff x="2688" y="4359"/>
            <a:chExt cx="1211" cy="1065"/>
          </a:xfrm>
        </p:grpSpPr>
        <p:sp>
          <p:nvSpPr>
            <p:cNvPr id="180265" name="Line 41"/>
            <p:cNvSpPr>
              <a:spLocks noChangeShapeType="1"/>
            </p:cNvSpPr>
            <p:nvPr/>
          </p:nvSpPr>
          <p:spPr bwMode="auto">
            <a:xfrm rot="-135275" flipH="1" flipV="1">
              <a:off x="2832" y="4359"/>
              <a:ext cx="1067" cy="1065"/>
            </a:xfrm>
            <a:prstGeom prst="line">
              <a:avLst/>
            </a:prstGeom>
            <a:noFill/>
            <a:ln w="19050">
              <a:solidFill>
                <a:srgbClr val="000099"/>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0266" name="Text Box 42"/>
            <p:cNvSpPr txBox="1">
              <a:spLocks noChangeArrowheads="1"/>
            </p:cNvSpPr>
            <p:nvPr/>
          </p:nvSpPr>
          <p:spPr bwMode="auto">
            <a:xfrm>
              <a:off x="2688" y="4438"/>
              <a:ext cx="267"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99"/>
                  </a:solidFill>
                </a:rPr>
                <a:t>V</a:t>
              </a:r>
            </a:p>
          </p:txBody>
        </p:sp>
      </p:grpSp>
      <p:grpSp>
        <p:nvGrpSpPr>
          <p:cNvPr id="180267" name="Group 43"/>
          <p:cNvGrpSpPr>
            <a:grpSpLocks/>
          </p:cNvGrpSpPr>
          <p:nvPr/>
        </p:nvGrpSpPr>
        <p:grpSpPr bwMode="auto">
          <a:xfrm>
            <a:off x="5872163" y="2476500"/>
            <a:ext cx="641350" cy="984250"/>
            <a:chOff x="3721" y="1572"/>
            <a:chExt cx="404" cy="620"/>
          </a:xfrm>
        </p:grpSpPr>
        <p:sp>
          <p:nvSpPr>
            <p:cNvPr id="180268" name="Line 44"/>
            <p:cNvSpPr>
              <a:spLocks noChangeShapeType="1"/>
            </p:cNvSpPr>
            <p:nvPr/>
          </p:nvSpPr>
          <p:spPr bwMode="auto">
            <a:xfrm rot="-208457">
              <a:off x="3731" y="1572"/>
              <a:ext cx="356" cy="620"/>
            </a:xfrm>
            <a:prstGeom prst="line">
              <a:avLst/>
            </a:prstGeom>
            <a:noFill/>
            <a:ln w="19050">
              <a:solidFill>
                <a:srgbClr val="FFFF99"/>
              </a:solidFill>
              <a:round/>
              <a:headEnd/>
              <a:tailEnd/>
            </a:ln>
            <a:effectLst>
              <a:outerShdw dist="35921" dir="2700000" algn="ctr" rotWithShape="0">
                <a:srgbClr val="808080"/>
              </a:outerShdw>
            </a:effectLst>
            <a:extLst>
              <a:ext uri="{909E8E84-426E-40DD-AFC4-6F175D3DCCD1}">
                <a14:hiddenFill xmlns:a14="http://schemas.microsoft.com/office/drawing/2010/main">
                  <a:noFill/>
                </a14:hiddenFill>
              </a:ext>
            </a:extLst>
          </p:spPr>
          <p:txBody>
            <a:bodyPr/>
            <a:lstStyle/>
            <a:p>
              <a:endParaRPr lang="en-US"/>
            </a:p>
          </p:txBody>
        </p:sp>
        <p:sp>
          <p:nvSpPr>
            <p:cNvPr id="180269" name="Text Box 45"/>
            <p:cNvSpPr txBox="1">
              <a:spLocks noChangeArrowheads="1"/>
            </p:cNvSpPr>
            <p:nvPr/>
          </p:nvSpPr>
          <p:spPr bwMode="auto">
            <a:xfrm>
              <a:off x="3721" y="1804"/>
              <a:ext cx="356"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0000CC"/>
                  </a:solidFill>
                  <a:latin typeface="Times New Roman" pitchFamily="18" charset="0"/>
                  <a:cs typeface="Times New Roman" pitchFamily="18" charset="0"/>
                </a:rPr>
                <a:t>C</a:t>
              </a:r>
            </a:p>
          </p:txBody>
        </p:sp>
        <p:sp>
          <p:nvSpPr>
            <p:cNvPr id="180270" name="AutoShape 46"/>
            <p:cNvSpPr>
              <a:spLocks noChangeArrowheads="1"/>
            </p:cNvSpPr>
            <p:nvPr/>
          </p:nvSpPr>
          <p:spPr bwMode="auto">
            <a:xfrm>
              <a:off x="4104" y="2159"/>
              <a:ext cx="21" cy="21"/>
            </a:xfrm>
            <a:prstGeom prst="flowChartConnector">
              <a:avLst/>
            </a:prstGeom>
            <a:solidFill>
              <a:srgbClr val="000000"/>
            </a:solidFill>
            <a:ln w="9525">
              <a:solidFill>
                <a:srgbClr val="000000"/>
              </a:solidFill>
              <a:round/>
              <a:headEnd/>
              <a:tailEnd/>
            </a:ln>
          </p:spPr>
          <p:txBody>
            <a:bodyPr/>
            <a:lstStyle/>
            <a:p>
              <a:endParaRPr lang="en-US"/>
            </a:p>
          </p:txBody>
        </p:sp>
      </p:grpSp>
      <p:grpSp>
        <p:nvGrpSpPr>
          <p:cNvPr id="180271" name="Group 47"/>
          <p:cNvGrpSpPr>
            <a:grpSpLocks/>
          </p:cNvGrpSpPr>
          <p:nvPr/>
        </p:nvGrpSpPr>
        <p:grpSpPr bwMode="auto">
          <a:xfrm>
            <a:off x="6162675" y="579438"/>
            <a:ext cx="2847975" cy="2928937"/>
            <a:chOff x="8238" y="356"/>
            <a:chExt cx="1794" cy="1845"/>
          </a:xfrm>
        </p:grpSpPr>
        <p:sp>
          <p:nvSpPr>
            <p:cNvPr id="180272" name="Line 48"/>
            <p:cNvSpPr>
              <a:spLocks noChangeShapeType="1"/>
            </p:cNvSpPr>
            <p:nvPr/>
          </p:nvSpPr>
          <p:spPr bwMode="auto">
            <a:xfrm>
              <a:off x="8289" y="1901"/>
              <a:ext cx="1601" cy="0"/>
            </a:xfrm>
            <a:prstGeom prst="line">
              <a:avLst/>
            </a:prstGeom>
            <a:noFill/>
            <a:ln w="19050">
              <a:solidFill>
                <a:srgbClr val="0099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0273" name="Line 49"/>
            <p:cNvSpPr>
              <a:spLocks noChangeShapeType="1"/>
            </p:cNvSpPr>
            <p:nvPr/>
          </p:nvSpPr>
          <p:spPr bwMode="auto">
            <a:xfrm flipV="1">
              <a:off x="8282" y="356"/>
              <a:ext cx="0" cy="1553"/>
            </a:xfrm>
            <a:prstGeom prst="line">
              <a:avLst/>
            </a:prstGeom>
            <a:noFill/>
            <a:ln w="19050">
              <a:solidFill>
                <a:srgbClr val="0099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0274" name="Line 50"/>
            <p:cNvSpPr>
              <a:spLocks noChangeShapeType="1"/>
            </p:cNvSpPr>
            <p:nvPr/>
          </p:nvSpPr>
          <p:spPr bwMode="auto">
            <a:xfrm>
              <a:off x="8282" y="889"/>
              <a:ext cx="190"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0275" name="Line 51"/>
            <p:cNvSpPr>
              <a:spLocks noChangeShapeType="1"/>
            </p:cNvSpPr>
            <p:nvPr/>
          </p:nvSpPr>
          <p:spPr bwMode="auto">
            <a:xfrm>
              <a:off x="9297" y="1583"/>
              <a:ext cx="0" cy="316"/>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0276" name="Line 52"/>
            <p:cNvSpPr>
              <a:spLocks noChangeShapeType="1"/>
            </p:cNvSpPr>
            <p:nvPr/>
          </p:nvSpPr>
          <p:spPr bwMode="auto">
            <a:xfrm>
              <a:off x="9297" y="1908"/>
              <a:ext cx="0" cy="266"/>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0277" name="Line 53"/>
            <p:cNvSpPr>
              <a:spLocks noChangeShapeType="1"/>
            </p:cNvSpPr>
            <p:nvPr/>
          </p:nvSpPr>
          <p:spPr bwMode="auto">
            <a:xfrm>
              <a:off x="9575" y="1901"/>
              <a:ext cx="0" cy="266"/>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0278" name="Arc 54"/>
            <p:cNvSpPr>
              <a:spLocks/>
            </p:cNvSpPr>
            <p:nvPr/>
          </p:nvSpPr>
          <p:spPr bwMode="auto">
            <a:xfrm>
              <a:off x="8300" y="1657"/>
              <a:ext cx="319" cy="239"/>
            </a:xfrm>
            <a:custGeom>
              <a:avLst/>
              <a:gdLst>
                <a:gd name="G0" fmla="+- 0 0 0"/>
                <a:gd name="G1" fmla="+- 16266 0 0"/>
                <a:gd name="G2" fmla="+- 21600 0 0"/>
                <a:gd name="T0" fmla="*/ 14212 w 21599"/>
                <a:gd name="T1" fmla="*/ 0 h 16266"/>
                <a:gd name="T2" fmla="*/ 21599 w 21599"/>
                <a:gd name="T3" fmla="*/ 16116 h 16266"/>
                <a:gd name="T4" fmla="*/ 0 w 21599"/>
                <a:gd name="T5" fmla="*/ 16266 h 16266"/>
              </a:gdLst>
              <a:ahLst/>
              <a:cxnLst>
                <a:cxn ang="0">
                  <a:pos x="T0" y="T1"/>
                </a:cxn>
                <a:cxn ang="0">
                  <a:pos x="T2" y="T3"/>
                </a:cxn>
                <a:cxn ang="0">
                  <a:pos x="T4" y="T5"/>
                </a:cxn>
              </a:cxnLst>
              <a:rect l="0" t="0" r="r" b="b"/>
              <a:pathLst>
                <a:path w="21599" h="16266" fill="none" extrusionOk="0">
                  <a:moveTo>
                    <a:pt x="14211" y="0"/>
                  </a:moveTo>
                  <a:cubicBezTo>
                    <a:pt x="18867" y="4067"/>
                    <a:pt x="21556" y="9934"/>
                    <a:pt x="21599" y="16115"/>
                  </a:cubicBezTo>
                </a:path>
                <a:path w="21599" h="16266" stroke="0" extrusionOk="0">
                  <a:moveTo>
                    <a:pt x="14211" y="0"/>
                  </a:moveTo>
                  <a:cubicBezTo>
                    <a:pt x="18867" y="4067"/>
                    <a:pt x="21556" y="9934"/>
                    <a:pt x="21599" y="16115"/>
                  </a:cubicBezTo>
                  <a:lnTo>
                    <a:pt x="0" y="16266"/>
                  </a:lnTo>
                  <a:close/>
                </a:path>
              </a:pathLst>
            </a:custGeom>
            <a:noFill/>
            <a:ln w="9525">
              <a:solidFill>
                <a:srgbClr val="000000"/>
              </a:solidFill>
              <a:round/>
              <a:headEnd type="stealth" w="sm" len="med"/>
              <a:tailEnd type="none"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0279" name="AutoShape 55"/>
            <p:cNvSpPr>
              <a:spLocks noChangeArrowheads="1"/>
            </p:cNvSpPr>
            <p:nvPr/>
          </p:nvSpPr>
          <p:spPr bwMode="auto">
            <a:xfrm>
              <a:off x="8274" y="1893"/>
              <a:ext cx="22" cy="22"/>
            </a:xfrm>
            <a:prstGeom prst="flowChartConnector">
              <a:avLst/>
            </a:prstGeom>
            <a:solidFill>
              <a:srgbClr val="000000"/>
            </a:solidFill>
            <a:ln w="9525">
              <a:solidFill>
                <a:srgbClr val="000000"/>
              </a:solidFill>
              <a:round/>
              <a:headEnd/>
              <a:tailEnd/>
            </a:ln>
          </p:spPr>
          <p:txBody>
            <a:bodyPr/>
            <a:lstStyle/>
            <a:p>
              <a:endParaRPr lang="en-US"/>
            </a:p>
          </p:txBody>
        </p:sp>
        <p:sp>
          <p:nvSpPr>
            <p:cNvPr id="180280" name="Text Box 56"/>
            <p:cNvSpPr txBox="1">
              <a:spLocks noChangeArrowheads="1"/>
            </p:cNvSpPr>
            <p:nvPr/>
          </p:nvSpPr>
          <p:spPr bwMode="auto">
            <a:xfrm>
              <a:off x="9414" y="1554"/>
              <a:ext cx="355"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800080"/>
                  </a:solidFill>
                </a:rPr>
                <a:t>X</a:t>
              </a:r>
              <a:r>
                <a:rPr lang="en-US" baseline="-25000">
                  <a:solidFill>
                    <a:srgbClr val="800080"/>
                  </a:solidFill>
                </a:rPr>
                <a:t>1</a:t>
              </a:r>
              <a:endParaRPr lang="en-US">
                <a:solidFill>
                  <a:srgbClr val="800080"/>
                </a:solidFill>
              </a:endParaRPr>
            </a:p>
          </p:txBody>
        </p:sp>
        <p:sp>
          <p:nvSpPr>
            <p:cNvPr id="180281" name="Text Box 57"/>
            <p:cNvSpPr txBox="1">
              <a:spLocks noChangeArrowheads="1"/>
            </p:cNvSpPr>
            <p:nvPr/>
          </p:nvSpPr>
          <p:spPr bwMode="auto">
            <a:xfrm>
              <a:off x="9677" y="1859"/>
              <a:ext cx="355"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8000"/>
                  </a:solidFill>
                </a:rPr>
                <a:t>X</a:t>
              </a:r>
              <a:r>
                <a:rPr lang="en-US" baseline="-25000">
                  <a:solidFill>
                    <a:srgbClr val="008000"/>
                  </a:solidFill>
                </a:rPr>
                <a:t>C</a:t>
              </a:r>
              <a:endParaRPr lang="en-US">
                <a:solidFill>
                  <a:srgbClr val="008000"/>
                </a:solidFill>
              </a:endParaRPr>
            </a:p>
          </p:txBody>
        </p:sp>
        <p:sp>
          <p:nvSpPr>
            <p:cNvPr id="180282" name="Text Box 58"/>
            <p:cNvSpPr txBox="1">
              <a:spLocks noChangeArrowheads="1"/>
            </p:cNvSpPr>
            <p:nvPr/>
          </p:nvSpPr>
          <p:spPr bwMode="auto">
            <a:xfrm>
              <a:off x="8238" y="624"/>
              <a:ext cx="355"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b</a:t>
              </a:r>
              <a:r>
                <a:rPr lang="en-US" baseline="-25000"/>
                <a:t>2</a:t>
              </a:r>
              <a:endParaRPr lang="en-US"/>
            </a:p>
          </p:txBody>
        </p:sp>
        <p:sp>
          <p:nvSpPr>
            <p:cNvPr id="180283" name="Text Box 59"/>
            <p:cNvSpPr txBox="1">
              <a:spLocks noChangeArrowheads="1"/>
            </p:cNvSpPr>
            <p:nvPr/>
          </p:nvSpPr>
          <p:spPr bwMode="auto">
            <a:xfrm rot="16200000">
              <a:off x="8989" y="1587"/>
              <a:ext cx="302"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a</a:t>
              </a:r>
              <a:r>
                <a:rPr lang="en-US" baseline="-25000"/>
                <a:t>1</a:t>
              </a:r>
              <a:endParaRPr lang="en-US"/>
            </a:p>
          </p:txBody>
        </p:sp>
        <p:sp>
          <p:nvSpPr>
            <p:cNvPr id="180284" name="Text Box 60"/>
            <p:cNvSpPr txBox="1">
              <a:spLocks noChangeArrowheads="1"/>
            </p:cNvSpPr>
            <p:nvPr/>
          </p:nvSpPr>
          <p:spPr bwMode="auto">
            <a:xfrm rot="16200000">
              <a:off x="8988" y="1835"/>
              <a:ext cx="392" cy="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a</a:t>
              </a:r>
              <a:r>
                <a:rPr lang="en-US" baseline="-25000"/>
                <a:t>2</a:t>
              </a:r>
              <a:endParaRPr lang="en-US"/>
            </a:p>
          </p:txBody>
        </p:sp>
        <p:sp>
          <p:nvSpPr>
            <p:cNvPr id="180285" name="Text Box 61"/>
            <p:cNvSpPr txBox="1">
              <a:spLocks noChangeArrowheads="1"/>
            </p:cNvSpPr>
            <p:nvPr/>
          </p:nvSpPr>
          <p:spPr bwMode="auto">
            <a:xfrm rot="16200000">
              <a:off x="9217" y="1864"/>
              <a:ext cx="355"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y</a:t>
              </a:r>
              <a:r>
                <a:rPr lang="en-US" baseline="-25000"/>
                <a:t>c</a:t>
              </a:r>
              <a:endParaRPr lang="en-US"/>
            </a:p>
          </p:txBody>
        </p:sp>
        <p:sp>
          <p:nvSpPr>
            <p:cNvPr id="180286" name="Text Box 62"/>
            <p:cNvSpPr txBox="1">
              <a:spLocks noChangeArrowheads="1"/>
            </p:cNvSpPr>
            <p:nvPr/>
          </p:nvSpPr>
          <p:spPr bwMode="auto">
            <a:xfrm>
              <a:off x="8526" y="1627"/>
              <a:ext cx="270" cy="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180287" name="Text Box 63"/>
            <p:cNvSpPr txBox="1">
              <a:spLocks noChangeArrowheads="1"/>
            </p:cNvSpPr>
            <p:nvPr/>
          </p:nvSpPr>
          <p:spPr bwMode="auto">
            <a:xfrm>
              <a:off x="8581" y="1562"/>
              <a:ext cx="22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t>α</a:t>
              </a:r>
            </a:p>
          </p:txBody>
        </p:sp>
      </p:grpSp>
      <p:sp>
        <p:nvSpPr>
          <p:cNvPr id="180288" name="Rectangle 64"/>
          <p:cNvSpPr>
            <a:spLocks noGrp="1" noChangeArrowheads="1"/>
          </p:cNvSpPr>
          <p:nvPr>
            <p:ph type="body" idx="1"/>
          </p:nvPr>
        </p:nvSpPr>
        <p:spPr>
          <a:xfrm>
            <a:off x="95250" y="5334000"/>
            <a:ext cx="9353550" cy="1143000"/>
          </a:xfrm>
          <a:noFill/>
          <a:ln/>
        </p:spPr>
        <p:txBody>
          <a:bodyPr/>
          <a:lstStyle/>
          <a:p>
            <a:r>
              <a:rPr lang="en-US" sz="2400"/>
              <a:t>a</a:t>
            </a:r>
            <a:r>
              <a:rPr lang="en-US" sz="2400" baseline="-25000"/>
              <a:t>1 </a:t>
            </a:r>
            <a:r>
              <a:rPr lang="en-US" sz="2400"/>
              <a:t>= y</a:t>
            </a:r>
            <a:r>
              <a:rPr lang="en-US" sz="2400" baseline="-25000"/>
              <a:t>1</a:t>
            </a:r>
            <a:r>
              <a:rPr lang="en-US" sz="2400"/>
              <a:t> - y</a:t>
            </a:r>
            <a:r>
              <a:rPr lang="en-US" sz="2400" baseline="-25000"/>
              <a:t>C</a:t>
            </a:r>
            <a:r>
              <a:rPr lang="en-US" sz="2400"/>
              <a:t> = 3 - 1,29 = 1,71 cm;  b</a:t>
            </a:r>
            <a:r>
              <a:rPr lang="en-US" sz="2400" baseline="-25000"/>
              <a:t>1</a:t>
            </a:r>
            <a:r>
              <a:rPr lang="en-US" sz="2400"/>
              <a:t> = x</a:t>
            </a:r>
            <a:r>
              <a:rPr lang="en-US" sz="2400" baseline="-25000"/>
              <a:t>1</a:t>
            </a:r>
            <a:r>
              <a:rPr lang="en-US" sz="2400"/>
              <a:t> – x </a:t>
            </a:r>
            <a:r>
              <a:rPr lang="en-US" sz="2400" baseline="-25000"/>
              <a:t>C </a:t>
            </a:r>
            <a:r>
              <a:rPr lang="en-US" sz="2400"/>
              <a:t>= -2+0,857 = </a:t>
            </a:r>
          </a:p>
          <a:p>
            <a:r>
              <a:rPr lang="en-US" sz="2400"/>
              <a:t>-1,14 cm;	a</a:t>
            </a:r>
            <a:r>
              <a:rPr lang="en-US" sz="2400" baseline="-25000"/>
              <a:t>2</a:t>
            </a:r>
            <a:r>
              <a:rPr lang="en-US" sz="2400"/>
              <a:t> =  -y</a:t>
            </a:r>
            <a:r>
              <a:rPr lang="en-US" sz="2400" baseline="-25000"/>
              <a:t>C</a:t>
            </a:r>
            <a:r>
              <a:rPr lang="en-US" sz="2400"/>
              <a:t> =  -1,29cm;   b</a:t>
            </a:r>
            <a:r>
              <a:rPr lang="en-US" sz="2400" baseline="-25000"/>
              <a:t>2</a:t>
            </a:r>
            <a:r>
              <a:rPr lang="en-US" sz="2400"/>
              <a:t> = -x</a:t>
            </a:r>
            <a:r>
              <a:rPr lang="en-US" sz="2400" baseline="-25000"/>
              <a:t>C</a:t>
            </a:r>
            <a:r>
              <a:rPr lang="en-US" sz="2400"/>
              <a:t>  = 0,857 cm.</a:t>
            </a:r>
          </a:p>
        </p:txBody>
      </p:sp>
      <p:grpSp>
        <p:nvGrpSpPr>
          <p:cNvPr id="180289" name="Group 65"/>
          <p:cNvGrpSpPr>
            <a:grpSpLocks/>
          </p:cNvGrpSpPr>
          <p:nvPr/>
        </p:nvGrpSpPr>
        <p:grpSpPr bwMode="auto">
          <a:xfrm>
            <a:off x="4503738" y="1268413"/>
            <a:ext cx="2992437" cy="3532187"/>
            <a:chOff x="2837" y="799"/>
            <a:chExt cx="1885" cy="2225"/>
          </a:xfrm>
        </p:grpSpPr>
        <p:sp>
          <p:nvSpPr>
            <p:cNvPr id="180290" name="Line 66"/>
            <p:cNvSpPr>
              <a:spLocks noChangeShapeType="1"/>
            </p:cNvSpPr>
            <p:nvPr/>
          </p:nvSpPr>
          <p:spPr bwMode="auto">
            <a:xfrm>
              <a:off x="3514" y="799"/>
              <a:ext cx="0" cy="1565"/>
            </a:xfrm>
            <a:prstGeom prst="line">
              <a:avLst/>
            </a:prstGeom>
            <a:noFill/>
            <a:ln w="2857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0291" name="Line 67"/>
            <p:cNvSpPr>
              <a:spLocks noChangeShapeType="1"/>
            </p:cNvSpPr>
            <p:nvPr/>
          </p:nvSpPr>
          <p:spPr bwMode="auto">
            <a:xfrm>
              <a:off x="3514" y="2365"/>
              <a:ext cx="1208" cy="0"/>
            </a:xfrm>
            <a:prstGeom prst="line">
              <a:avLst/>
            </a:prstGeom>
            <a:noFill/>
            <a:ln w="2857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0292" name="Line 68"/>
            <p:cNvSpPr>
              <a:spLocks noChangeShapeType="1"/>
            </p:cNvSpPr>
            <p:nvPr/>
          </p:nvSpPr>
          <p:spPr bwMode="auto">
            <a:xfrm rot="67975">
              <a:off x="3503" y="805"/>
              <a:ext cx="621" cy="1160"/>
            </a:xfrm>
            <a:prstGeom prst="line">
              <a:avLst/>
            </a:prstGeom>
            <a:noFill/>
            <a:ln w="2857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0293" name="Line 69"/>
            <p:cNvSpPr>
              <a:spLocks noChangeShapeType="1"/>
            </p:cNvSpPr>
            <p:nvPr/>
          </p:nvSpPr>
          <p:spPr bwMode="auto">
            <a:xfrm flipH="1">
              <a:off x="3514" y="1975"/>
              <a:ext cx="623"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180294" name="Line 70"/>
            <p:cNvSpPr>
              <a:spLocks noChangeShapeType="1"/>
            </p:cNvSpPr>
            <p:nvPr/>
          </p:nvSpPr>
          <p:spPr bwMode="auto">
            <a:xfrm>
              <a:off x="3506" y="2226"/>
              <a:ext cx="0" cy="79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0295" name="Line 71"/>
            <p:cNvSpPr>
              <a:spLocks noChangeShapeType="1"/>
            </p:cNvSpPr>
            <p:nvPr/>
          </p:nvSpPr>
          <p:spPr bwMode="auto">
            <a:xfrm>
              <a:off x="4721" y="2307"/>
              <a:ext cx="0" cy="70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0296" name="Line 72"/>
            <p:cNvSpPr>
              <a:spLocks noChangeShapeType="1"/>
            </p:cNvSpPr>
            <p:nvPr/>
          </p:nvSpPr>
          <p:spPr bwMode="auto">
            <a:xfrm>
              <a:off x="3514" y="2750"/>
              <a:ext cx="594"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0297" name="Line 73"/>
            <p:cNvSpPr>
              <a:spLocks noChangeShapeType="1"/>
            </p:cNvSpPr>
            <p:nvPr/>
          </p:nvSpPr>
          <p:spPr bwMode="auto">
            <a:xfrm flipH="1">
              <a:off x="2981" y="2365"/>
              <a:ext cx="53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0298" name="Line 74"/>
            <p:cNvSpPr>
              <a:spLocks noChangeShapeType="1"/>
            </p:cNvSpPr>
            <p:nvPr/>
          </p:nvSpPr>
          <p:spPr bwMode="auto">
            <a:xfrm flipH="1">
              <a:off x="2995" y="799"/>
              <a:ext cx="5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0299" name="Line 75"/>
            <p:cNvSpPr>
              <a:spLocks noChangeShapeType="1"/>
            </p:cNvSpPr>
            <p:nvPr/>
          </p:nvSpPr>
          <p:spPr bwMode="auto">
            <a:xfrm>
              <a:off x="3069" y="799"/>
              <a:ext cx="0" cy="1176"/>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0300" name="Line 76"/>
            <p:cNvSpPr>
              <a:spLocks noChangeShapeType="1"/>
            </p:cNvSpPr>
            <p:nvPr/>
          </p:nvSpPr>
          <p:spPr bwMode="auto">
            <a:xfrm>
              <a:off x="3069" y="1975"/>
              <a:ext cx="0" cy="39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0301" name="Text Box 77"/>
            <p:cNvSpPr txBox="1">
              <a:spLocks noChangeArrowheads="1"/>
            </p:cNvSpPr>
            <p:nvPr/>
          </p:nvSpPr>
          <p:spPr bwMode="auto">
            <a:xfrm>
              <a:off x="3697" y="2533"/>
              <a:ext cx="267"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3</a:t>
              </a:r>
            </a:p>
          </p:txBody>
        </p:sp>
        <p:sp>
          <p:nvSpPr>
            <p:cNvPr id="180302" name="Text Box 78"/>
            <p:cNvSpPr txBox="1">
              <a:spLocks noChangeArrowheads="1"/>
            </p:cNvSpPr>
            <p:nvPr/>
          </p:nvSpPr>
          <p:spPr bwMode="auto">
            <a:xfrm rot="16200000">
              <a:off x="2838" y="1226"/>
              <a:ext cx="266" cy="2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6</a:t>
              </a:r>
            </a:p>
          </p:txBody>
        </p:sp>
        <p:sp>
          <p:nvSpPr>
            <p:cNvPr id="180303" name="Text Box 79"/>
            <p:cNvSpPr txBox="1">
              <a:spLocks noChangeArrowheads="1"/>
            </p:cNvSpPr>
            <p:nvPr/>
          </p:nvSpPr>
          <p:spPr bwMode="auto">
            <a:xfrm rot="16200000">
              <a:off x="2839" y="2023"/>
              <a:ext cx="266"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2</a:t>
              </a:r>
            </a:p>
          </p:txBody>
        </p:sp>
        <p:sp>
          <p:nvSpPr>
            <p:cNvPr id="180304" name="Text Box 80"/>
            <p:cNvSpPr txBox="1">
              <a:spLocks noChangeArrowheads="1"/>
            </p:cNvSpPr>
            <p:nvPr/>
          </p:nvSpPr>
          <p:spPr bwMode="auto">
            <a:xfrm>
              <a:off x="4022" y="2742"/>
              <a:ext cx="267"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6</a:t>
              </a:r>
            </a:p>
          </p:txBody>
        </p:sp>
        <p:sp>
          <p:nvSpPr>
            <p:cNvPr id="180305" name="Line 81"/>
            <p:cNvSpPr>
              <a:spLocks noChangeShapeType="1"/>
            </p:cNvSpPr>
            <p:nvPr/>
          </p:nvSpPr>
          <p:spPr bwMode="auto">
            <a:xfrm flipV="1">
              <a:off x="4718" y="1975"/>
              <a:ext cx="0" cy="390"/>
            </a:xfrm>
            <a:prstGeom prst="line">
              <a:avLst/>
            </a:prstGeom>
            <a:noFill/>
            <a:ln w="2857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0306" name="Line 82"/>
            <p:cNvSpPr>
              <a:spLocks noChangeShapeType="1"/>
            </p:cNvSpPr>
            <p:nvPr/>
          </p:nvSpPr>
          <p:spPr bwMode="auto">
            <a:xfrm flipH="1">
              <a:off x="4111" y="1975"/>
              <a:ext cx="601" cy="0"/>
            </a:xfrm>
            <a:prstGeom prst="line">
              <a:avLst/>
            </a:prstGeom>
            <a:noFill/>
            <a:ln w="2857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0307" name="Line 83"/>
            <p:cNvSpPr>
              <a:spLocks noChangeShapeType="1"/>
            </p:cNvSpPr>
            <p:nvPr/>
          </p:nvSpPr>
          <p:spPr bwMode="auto">
            <a:xfrm>
              <a:off x="4104" y="1968"/>
              <a:ext cx="0" cy="81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80308" name="Line 84"/>
            <p:cNvSpPr>
              <a:spLocks noChangeShapeType="1"/>
            </p:cNvSpPr>
            <p:nvPr/>
          </p:nvSpPr>
          <p:spPr bwMode="auto">
            <a:xfrm>
              <a:off x="2976" y="1968"/>
              <a:ext cx="24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180289"/>
                                        </p:tgtEl>
                                        <p:attrNameLst>
                                          <p:attrName>style.visibility</p:attrName>
                                        </p:attrNameLst>
                                      </p:cBhvr>
                                      <p:to>
                                        <p:strVal val="visible"/>
                                      </p:to>
                                    </p:set>
                                    <p:animEffect transition="in" filter="wheel(4)">
                                      <p:cBhvr>
                                        <p:cTn id="7" dur="2000"/>
                                        <p:tgtEl>
                                          <p:spTgt spid="18028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180235"/>
                                        </p:tgtEl>
                                        <p:attrNameLst>
                                          <p:attrName>style.visibility</p:attrName>
                                        </p:attrNameLst>
                                      </p:cBhvr>
                                      <p:to>
                                        <p:strVal val="visible"/>
                                      </p:to>
                                    </p:set>
                                    <p:animEffect transition="in" filter="box(in)">
                                      <p:cBhvr>
                                        <p:cTn id="12" dur="500"/>
                                        <p:tgtEl>
                                          <p:spTgt spid="18023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180236"/>
                                        </p:tgtEl>
                                        <p:attrNameLst>
                                          <p:attrName>style.visibility</p:attrName>
                                        </p:attrNameLst>
                                      </p:cBhvr>
                                      <p:to>
                                        <p:strVal val="visible"/>
                                      </p:to>
                                    </p:set>
                                    <p:animEffect transition="in" filter="wheel(4)">
                                      <p:cBhvr>
                                        <p:cTn id="17" dur="2000"/>
                                        <p:tgtEl>
                                          <p:spTgt spid="18023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180247"/>
                                        </p:tgtEl>
                                        <p:attrNameLst>
                                          <p:attrName>style.visibility</p:attrName>
                                        </p:attrNameLst>
                                      </p:cBhvr>
                                      <p:to>
                                        <p:strVal val="visible"/>
                                      </p:to>
                                    </p:set>
                                    <p:animEffect transition="in" filter="wheel(4)">
                                      <p:cBhvr>
                                        <p:cTn id="22" dur="2000"/>
                                        <p:tgtEl>
                                          <p:spTgt spid="18024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180253"/>
                                        </p:tgtEl>
                                        <p:attrNameLst>
                                          <p:attrName>style.visibility</p:attrName>
                                        </p:attrNameLst>
                                      </p:cBhvr>
                                      <p:to>
                                        <p:strVal val="visible"/>
                                      </p:to>
                                    </p:set>
                                    <p:animEffect transition="in" filter="wheel(4)">
                                      <p:cBhvr>
                                        <p:cTn id="27" dur="2000"/>
                                        <p:tgtEl>
                                          <p:spTgt spid="180253"/>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180267"/>
                                        </p:tgtEl>
                                        <p:attrNameLst>
                                          <p:attrName>style.visibility</p:attrName>
                                        </p:attrNameLst>
                                      </p:cBhvr>
                                      <p:to>
                                        <p:strVal val="visible"/>
                                      </p:to>
                                    </p:set>
                                    <p:animEffect transition="in" filter="wheel(4)">
                                      <p:cBhvr>
                                        <p:cTn id="32" dur="2000"/>
                                        <p:tgtEl>
                                          <p:spTgt spid="180267"/>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180271"/>
                                        </p:tgtEl>
                                        <p:attrNameLst>
                                          <p:attrName>style.visibility</p:attrName>
                                        </p:attrNameLst>
                                      </p:cBhvr>
                                      <p:to>
                                        <p:strVal val="visible"/>
                                      </p:to>
                                    </p:set>
                                    <p:animEffect transition="in" filter="wheel(4)">
                                      <p:cBhvr>
                                        <p:cTn id="37" dur="2000"/>
                                        <p:tgtEl>
                                          <p:spTgt spid="180271"/>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4" presetClass="entr" presetSubtype="16" fill="hold" nodeType="clickEffect">
                                  <p:stCondLst>
                                    <p:cond delay="0"/>
                                  </p:stCondLst>
                                  <p:childTnLst>
                                    <p:set>
                                      <p:cBhvr>
                                        <p:cTn id="41" dur="1" fill="hold">
                                          <p:stCondLst>
                                            <p:cond delay="0"/>
                                          </p:stCondLst>
                                        </p:cTn>
                                        <p:tgtEl>
                                          <p:spTgt spid="180229"/>
                                        </p:tgtEl>
                                        <p:attrNameLst>
                                          <p:attrName>style.visibility</p:attrName>
                                        </p:attrNameLst>
                                      </p:cBhvr>
                                      <p:to>
                                        <p:strVal val="visible"/>
                                      </p:to>
                                    </p:set>
                                    <p:animEffect transition="in" filter="box(in)">
                                      <p:cBhvr>
                                        <p:cTn id="42" dur="500"/>
                                        <p:tgtEl>
                                          <p:spTgt spid="180229"/>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grpId="0" nodeType="clickEffect">
                                  <p:stCondLst>
                                    <p:cond delay="0"/>
                                  </p:stCondLst>
                                  <p:childTnLst>
                                    <p:set>
                                      <p:cBhvr>
                                        <p:cTn id="46" dur="1" fill="hold">
                                          <p:stCondLst>
                                            <p:cond delay="0"/>
                                          </p:stCondLst>
                                        </p:cTn>
                                        <p:tgtEl>
                                          <p:spTgt spid="180228"/>
                                        </p:tgtEl>
                                        <p:attrNameLst>
                                          <p:attrName>style.visibility</p:attrName>
                                        </p:attrNameLst>
                                      </p:cBhvr>
                                      <p:to>
                                        <p:strVal val="visible"/>
                                      </p:to>
                                    </p:set>
                                    <p:animEffect transition="in" filter="wheel(4)">
                                      <p:cBhvr>
                                        <p:cTn id="47" dur="2000"/>
                                        <p:tgtEl>
                                          <p:spTgt spid="180228"/>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4" presetClass="entr" presetSubtype="16" fill="hold" nodeType="clickEffect">
                                  <p:stCondLst>
                                    <p:cond delay="0"/>
                                  </p:stCondLst>
                                  <p:childTnLst>
                                    <p:set>
                                      <p:cBhvr>
                                        <p:cTn id="51" dur="1" fill="hold">
                                          <p:stCondLst>
                                            <p:cond delay="0"/>
                                          </p:stCondLst>
                                        </p:cTn>
                                        <p:tgtEl>
                                          <p:spTgt spid="180232"/>
                                        </p:tgtEl>
                                        <p:attrNameLst>
                                          <p:attrName>style.visibility</p:attrName>
                                        </p:attrNameLst>
                                      </p:cBhvr>
                                      <p:to>
                                        <p:strVal val="visible"/>
                                      </p:to>
                                    </p:set>
                                    <p:animEffect transition="in" filter="box(in)">
                                      <p:cBhvr>
                                        <p:cTn id="52" dur="500"/>
                                        <p:tgtEl>
                                          <p:spTgt spid="180232"/>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4" presetClass="entr" presetSubtype="16" fill="hold" nodeType="clickEffect">
                                  <p:stCondLst>
                                    <p:cond delay="0"/>
                                  </p:stCondLst>
                                  <p:childTnLst>
                                    <p:set>
                                      <p:cBhvr>
                                        <p:cTn id="56" dur="1" fill="hold">
                                          <p:stCondLst>
                                            <p:cond delay="0"/>
                                          </p:stCondLst>
                                        </p:cTn>
                                        <p:tgtEl>
                                          <p:spTgt spid="180261"/>
                                        </p:tgtEl>
                                        <p:attrNameLst>
                                          <p:attrName>style.visibility</p:attrName>
                                        </p:attrNameLst>
                                      </p:cBhvr>
                                      <p:to>
                                        <p:strVal val="visible"/>
                                      </p:to>
                                    </p:set>
                                    <p:animEffect transition="in" filter="box(in)">
                                      <p:cBhvr>
                                        <p:cTn id="57" dur="500"/>
                                        <p:tgtEl>
                                          <p:spTgt spid="180261"/>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1" presetClass="entr" presetSubtype="4" fill="hold" nodeType="clickEffect">
                                  <p:stCondLst>
                                    <p:cond delay="0"/>
                                  </p:stCondLst>
                                  <p:childTnLst>
                                    <p:set>
                                      <p:cBhvr>
                                        <p:cTn id="61" dur="1" fill="hold">
                                          <p:stCondLst>
                                            <p:cond delay="0"/>
                                          </p:stCondLst>
                                        </p:cTn>
                                        <p:tgtEl>
                                          <p:spTgt spid="180264"/>
                                        </p:tgtEl>
                                        <p:attrNameLst>
                                          <p:attrName>style.visibility</p:attrName>
                                        </p:attrNameLst>
                                      </p:cBhvr>
                                      <p:to>
                                        <p:strVal val="visible"/>
                                      </p:to>
                                    </p:set>
                                    <p:animEffect transition="in" filter="wheel(4)">
                                      <p:cBhvr>
                                        <p:cTn id="62" dur="2000"/>
                                        <p:tgtEl>
                                          <p:spTgt spid="180264"/>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22" presetClass="entr" presetSubtype="1" fill="hold" nodeType="clickEffect">
                                  <p:stCondLst>
                                    <p:cond delay="0"/>
                                  </p:stCondLst>
                                  <p:childTnLst>
                                    <p:set>
                                      <p:cBhvr>
                                        <p:cTn id="66" dur="1" fill="hold">
                                          <p:stCondLst>
                                            <p:cond delay="0"/>
                                          </p:stCondLst>
                                        </p:cTn>
                                        <p:tgtEl>
                                          <p:spTgt spid="180226"/>
                                        </p:tgtEl>
                                        <p:attrNameLst>
                                          <p:attrName>style.visibility</p:attrName>
                                        </p:attrNameLst>
                                      </p:cBhvr>
                                      <p:to>
                                        <p:strVal val="visible"/>
                                      </p:to>
                                    </p:set>
                                    <p:animEffect transition="in" filter="wipe(up)">
                                      <p:cBhvr>
                                        <p:cTn id="67" dur="500"/>
                                        <p:tgtEl>
                                          <p:spTgt spid="180226"/>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22" presetClass="entr" presetSubtype="1" fill="hold" nodeType="clickEffect">
                                  <p:stCondLst>
                                    <p:cond delay="0"/>
                                  </p:stCondLst>
                                  <p:childTnLst>
                                    <p:set>
                                      <p:cBhvr>
                                        <p:cTn id="71" dur="1" fill="hold">
                                          <p:stCondLst>
                                            <p:cond delay="0"/>
                                          </p:stCondLst>
                                        </p:cTn>
                                        <p:tgtEl>
                                          <p:spTgt spid="180227"/>
                                        </p:tgtEl>
                                        <p:attrNameLst>
                                          <p:attrName>style.visibility</p:attrName>
                                        </p:attrNameLst>
                                      </p:cBhvr>
                                      <p:to>
                                        <p:strVal val="visible"/>
                                      </p:to>
                                    </p:set>
                                    <p:animEffect transition="in" filter="wipe(up)">
                                      <p:cBhvr>
                                        <p:cTn id="72" dur="500"/>
                                        <p:tgtEl>
                                          <p:spTgt spid="180227"/>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22" presetClass="entr" presetSubtype="1" fill="hold" grpId="0" nodeType="clickEffect">
                                  <p:stCondLst>
                                    <p:cond delay="0"/>
                                  </p:stCondLst>
                                  <p:childTnLst>
                                    <p:set>
                                      <p:cBhvr>
                                        <p:cTn id="76" dur="1" fill="hold">
                                          <p:stCondLst>
                                            <p:cond delay="0"/>
                                          </p:stCondLst>
                                        </p:cTn>
                                        <p:tgtEl>
                                          <p:spTgt spid="180288">
                                            <p:txEl>
                                              <p:pRg st="0" end="0"/>
                                            </p:txEl>
                                          </p:spTgt>
                                        </p:tgtEl>
                                        <p:attrNameLst>
                                          <p:attrName>style.visibility</p:attrName>
                                        </p:attrNameLst>
                                      </p:cBhvr>
                                      <p:to>
                                        <p:strVal val="visible"/>
                                      </p:to>
                                    </p:set>
                                    <p:animEffect transition="in" filter="wipe(up)">
                                      <p:cBhvr>
                                        <p:cTn id="77" dur="500"/>
                                        <p:tgtEl>
                                          <p:spTgt spid="180288">
                                            <p:txEl>
                                              <p:pRg st="0" end="0"/>
                                            </p:txEl>
                                          </p:spTgt>
                                        </p:tgtEl>
                                      </p:cBhvr>
                                    </p:animEffect>
                                  </p:childTnLst>
                                </p:cTn>
                              </p:par>
                            </p:childTnLst>
                          </p:cTn>
                        </p:par>
                      </p:childTnLst>
                    </p:cTn>
                  </p:par>
                  <p:par>
                    <p:cTn id="78" fill="hold" nodeType="clickPar">
                      <p:stCondLst>
                        <p:cond delay="indefinite"/>
                      </p:stCondLst>
                      <p:childTnLst>
                        <p:par>
                          <p:cTn id="79" fill="hold" nodeType="withGroup">
                            <p:stCondLst>
                              <p:cond delay="0"/>
                            </p:stCondLst>
                            <p:childTnLst>
                              <p:par>
                                <p:cTn id="80" presetID="22" presetClass="entr" presetSubtype="1" fill="hold" grpId="0" nodeType="clickEffect">
                                  <p:stCondLst>
                                    <p:cond delay="0"/>
                                  </p:stCondLst>
                                  <p:childTnLst>
                                    <p:set>
                                      <p:cBhvr>
                                        <p:cTn id="81" dur="1" fill="hold">
                                          <p:stCondLst>
                                            <p:cond delay="0"/>
                                          </p:stCondLst>
                                        </p:cTn>
                                        <p:tgtEl>
                                          <p:spTgt spid="180288">
                                            <p:txEl>
                                              <p:pRg st="1" end="1"/>
                                            </p:txEl>
                                          </p:spTgt>
                                        </p:tgtEl>
                                        <p:attrNameLst>
                                          <p:attrName>style.visibility</p:attrName>
                                        </p:attrNameLst>
                                      </p:cBhvr>
                                      <p:to>
                                        <p:strVal val="visible"/>
                                      </p:to>
                                    </p:set>
                                    <p:animEffect transition="in" filter="wipe(up)">
                                      <p:cBhvr>
                                        <p:cTn id="82" dur="500"/>
                                        <p:tgtEl>
                                          <p:spTgt spid="180288">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0228" grpId="0"/>
      <p:bldP spid="180235" grpId="0" animBg="1"/>
      <p:bldP spid="180288" grpId="0" build="p" autoUpdateAnimBg="0"/>
    </p:bldLst>
  </p:timing>
</p:sld>
</file>

<file path=ppt/slides/slide12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81250" name="Rectangle 2"/>
          <p:cNvSpPr>
            <a:spLocks noGrp="1" noChangeArrowheads="1"/>
          </p:cNvSpPr>
          <p:nvPr>
            <p:ph type="body" idx="1"/>
          </p:nvPr>
        </p:nvSpPr>
        <p:spPr>
          <a:xfrm>
            <a:off x="381000" y="285750"/>
            <a:ext cx="9144000" cy="990600"/>
          </a:xfrm>
        </p:spPr>
        <p:txBody>
          <a:bodyPr/>
          <a:lstStyle/>
          <a:p>
            <a:pPr algn="just">
              <a:buFontTx/>
              <a:buNone/>
            </a:pPr>
            <a:r>
              <a:rPr lang="en-US" sz="2400">
                <a:solidFill>
                  <a:srgbClr val="000000"/>
                </a:solidFill>
              </a:rPr>
              <a:t>a</a:t>
            </a:r>
            <a:r>
              <a:rPr lang="en-US" sz="2400" baseline="-30000">
                <a:solidFill>
                  <a:srgbClr val="000000"/>
                </a:solidFill>
              </a:rPr>
              <a:t>1</a:t>
            </a:r>
            <a:r>
              <a:rPr lang="en-US" sz="2400">
                <a:solidFill>
                  <a:srgbClr val="000000"/>
                </a:solidFill>
              </a:rPr>
              <a:t> = y</a:t>
            </a:r>
            <a:r>
              <a:rPr lang="en-US" sz="2400" baseline="-30000">
                <a:solidFill>
                  <a:srgbClr val="000000"/>
                </a:solidFill>
              </a:rPr>
              <a:t>1</a:t>
            </a:r>
            <a:r>
              <a:rPr lang="en-US" sz="2400">
                <a:solidFill>
                  <a:srgbClr val="000000"/>
                </a:solidFill>
              </a:rPr>
              <a:t> - y</a:t>
            </a:r>
            <a:r>
              <a:rPr lang="en-US" sz="2400" baseline="-25000">
                <a:solidFill>
                  <a:srgbClr val="000000"/>
                </a:solidFill>
              </a:rPr>
              <a:t>C</a:t>
            </a:r>
            <a:r>
              <a:rPr lang="en-US" sz="2400">
                <a:solidFill>
                  <a:srgbClr val="000000"/>
                </a:solidFill>
              </a:rPr>
              <a:t> = 3 - 1,29 = 1,71 cm;  b</a:t>
            </a:r>
            <a:r>
              <a:rPr lang="en-US" sz="2400" baseline="-30000">
                <a:solidFill>
                  <a:srgbClr val="000000"/>
                </a:solidFill>
              </a:rPr>
              <a:t>1</a:t>
            </a:r>
            <a:r>
              <a:rPr lang="en-US" sz="2400">
                <a:solidFill>
                  <a:srgbClr val="000000"/>
                </a:solidFill>
              </a:rPr>
              <a:t> = x</a:t>
            </a:r>
            <a:r>
              <a:rPr lang="en-US" sz="2400" baseline="-30000">
                <a:solidFill>
                  <a:srgbClr val="000000"/>
                </a:solidFill>
              </a:rPr>
              <a:t>1</a:t>
            </a:r>
            <a:r>
              <a:rPr lang="en-US" sz="2400">
                <a:solidFill>
                  <a:srgbClr val="000000"/>
                </a:solidFill>
              </a:rPr>
              <a:t> – x </a:t>
            </a:r>
            <a:r>
              <a:rPr lang="en-US" sz="2400" baseline="-25000">
                <a:solidFill>
                  <a:srgbClr val="000000"/>
                </a:solidFill>
              </a:rPr>
              <a:t>C</a:t>
            </a:r>
            <a:r>
              <a:rPr lang="en-US" sz="2400">
                <a:solidFill>
                  <a:srgbClr val="000000"/>
                </a:solidFill>
              </a:rPr>
              <a:t> = -2 + 0,857 =</a:t>
            </a:r>
          </a:p>
          <a:p>
            <a:pPr algn="just">
              <a:buFontTx/>
              <a:buNone/>
            </a:pPr>
            <a:r>
              <a:rPr lang="en-US" sz="2400">
                <a:solidFill>
                  <a:srgbClr val="000000"/>
                </a:solidFill>
              </a:rPr>
              <a:t> -1,14 cm;	a</a:t>
            </a:r>
            <a:r>
              <a:rPr lang="en-US" sz="2400" baseline="-30000">
                <a:solidFill>
                  <a:srgbClr val="000000"/>
                </a:solidFill>
              </a:rPr>
              <a:t>2</a:t>
            </a:r>
            <a:r>
              <a:rPr lang="en-US" sz="2400">
                <a:solidFill>
                  <a:srgbClr val="000000"/>
                </a:solidFill>
              </a:rPr>
              <a:t> =  -y</a:t>
            </a:r>
            <a:r>
              <a:rPr lang="en-US" sz="2400" baseline="-25000">
                <a:solidFill>
                  <a:srgbClr val="000000"/>
                </a:solidFill>
              </a:rPr>
              <a:t>C</a:t>
            </a:r>
            <a:r>
              <a:rPr lang="en-US" sz="2400">
                <a:solidFill>
                  <a:srgbClr val="000000"/>
                </a:solidFill>
              </a:rPr>
              <a:t> =  -1,29;  </a:t>
            </a:r>
            <a:r>
              <a:rPr lang="en-US" sz="2400" baseline="-30000">
                <a:solidFill>
                  <a:srgbClr val="000000"/>
                </a:solidFill>
              </a:rPr>
              <a:t> </a:t>
            </a:r>
            <a:r>
              <a:rPr lang="en-US" sz="2400">
                <a:solidFill>
                  <a:srgbClr val="000000"/>
                </a:solidFill>
              </a:rPr>
              <a:t>b</a:t>
            </a:r>
            <a:r>
              <a:rPr lang="en-US" sz="2400" baseline="-30000">
                <a:solidFill>
                  <a:srgbClr val="000000"/>
                </a:solidFill>
              </a:rPr>
              <a:t>2</a:t>
            </a:r>
            <a:r>
              <a:rPr lang="en-US" sz="2400">
                <a:solidFill>
                  <a:srgbClr val="000000"/>
                </a:solidFill>
              </a:rPr>
              <a:t> = -x</a:t>
            </a:r>
            <a:r>
              <a:rPr lang="en-US" sz="2400" baseline="-25000">
                <a:solidFill>
                  <a:srgbClr val="000000"/>
                </a:solidFill>
              </a:rPr>
              <a:t>C</a:t>
            </a:r>
            <a:r>
              <a:rPr lang="en-US" sz="2400">
                <a:solidFill>
                  <a:srgbClr val="000000"/>
                </a:solidFill>
              </a:rPr>
              <a:t>  =  0,857 cm.</a:t>
            </a:r>
            <a:endParaRPr lang="en-US" sz="2400">
              <a:solidFill>
                <a:srgbClr val="000000"/>
              </a:solidFill>
              <a:latin typeface=".VnTime" pitchFamily="34" charset="0"/>
            </a:endParaRPr>
          </a:p>
          <a:p>
            <a:pPr>
              <a:buFontTx/>
              <a:buNone/>
            </a:pPr>
            <a:r>
              <a:rPr lang="en-US" sz="2400">
                <a:solidFill>
                  <a:srgbClr val="000000"/>
                </a:solidFill>
              </a:rPr>
              <a:t> </a:t>
            </a:r>
            <a:r>
              <a:rPr lang="en-US" sz="2400">
                <a:solidFill>
                  <a:srgbClr val="000000"/>
                </a:solidFill>
                <a:latin typeface=".VnBook-Antiqua" pitchFamily="34" charset="0"/>
              </a:rPr>
              <a:t> </a:t>
            </a:r>
          </a:p>
        </p:txBody>
      </p:sp>
      <p:graphicFrame>
        <p:nvGraphicFramePr>
          <p:cNvPr id="181251" name="Object 3"/>
          <p:cNvGraphicFramePr>
            <a:graphicFrameLocks noChangeAspect="1"/>
          </p:cNvGraphicFramePr>
          <p:nvPr/>
        </p:nvGraphicFramePr>
        <p:xfrm>
          <a:off x="2133600" y="1362075"/>
          <a:ext cx="4267200" cy="803275"/>
        </p:xfrm>
        <a:graphic>
          <a:graphicData uri="http://schemas.openxmlformats.org/presentationml/2006/ole">
            <mc:AlternateContent xmlns:mc="http://schemas.openxmlformats.org/markup-compatibility/2006">
              <mc:Choice xmlns:v="urn:schemas-microsoft-com:vml" Requires="v">
                <p:oleObj spid="_x0000_s181259" name="Document" r:id="rId3" imgW="2877120" imgH="539280" progId="Word.Document.8">
                  <p:embed/>
                </p:oleObj>
              </mc:Choice>
              <mc:Fallback>
                <p:oleObj name="Document" r:id="rId3" imgW="2877120" imgH="539280" progId="Word.Document.8">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33600" y="1362075"/>
                        <a:ext cx="4267200" cy="803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81252" name="Object 4"/>
          <p:cNvGraphicFramePr>
            <a:graphicFrameLocks noChangeAspect="1"/>
          </p:cNvGraphicFramePr>
          <p:nvPr/>
        </p:nvGraphicFramePr>
        <p:xfrm>
          <a:off x="1828800" y="2114550"/>
          <a:ext cx="4572000" cy="1295400"/>
        </p:xfrm>
        <a:graphic>
          <a:graphicData uri="http://schemas.openxmlformats.org/presentationml/2006/ole">
            <mc:AlternateContent xmlns:mc="http://schemas.openxmlformats.org/markup-compatibility/2006">
              <mc:Choice xmlns:v="urn:schemas-microsoft-com:vml" Requires="v">
                <p:oleObj spid="_x0000_s181260" name="Document" r:id="rId5" imgW="2705760" imgH="851040" progId="Word.Document.8">
                  <p:embed/>
                </p:oleObj>
              </mc:Choice>
              <mc:Fallback>
                <p:oleObj name="Document" r:id="rId5" imgW="2705760" imgH="851040" progId="Word.Document.8">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828800" y="2114550"/>
                        <a:ext cx="4572000"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81253" name="Object 5"/>
          <p:cNvGraphicFramePr>
            <a:graphicFrameLocks noChangeAspect="1"/>
          </p:cNvGraphicFramePr>
          <p:nvPr/>
        </p:nvGraphicFramePr>
        <p:xfrm>
          <a:off x="1771650" y="4395788"/>
          <a:ext cx="5486400" cy="914400"/>
        </p:xfrm>
        <a:graphic>
          <a:graphicData uri="http://schemas.openxmlformats.org/presentationml/2006/ole">
            <mc:AlternateContent xmlns:mc="http://schemas.openxmlformats.org/markup-compatibility/2006">
              <mc:Choice xmlns:v="urn:schemas-microsoft-com:vml" Requires="v">
                <p:oleObj spid="_x0000_s181261" name="Document" r:id="rId7" imgW="3895560" imgH="533520" progId="Word.Document.8">
                  <p:embed/>
                </p:oleObj>
              </mc:Choice>
              <mc:Fallback>
                <p:oleObj name="Document" r:id="rId7" imgW="3895560" imgH="533520" progId="Word.Document.8">
                  <p:embed/>
                  <p:pic>
                    <p:nvPicPr>
                      <p:cNvPr id="0" name="Object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771650" y="4395788"/>
                        <a:ext cx="54864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181254" name="Group 6"/>
          <p:cNvGrpSpPr>
            <a:grpSpLocks/>
          </p:cNvGrpSpPr>
          <p:nvPr/>
        </p:nvGrpSpPr>
        <p:grpSpPr bwMode="auto">
          <a:xfrm>
            <a:off x="304800" y="3405188"/>
            <a:ext cx="7010400" cy="889000"/>
            <a:chOff x="192" y="2056"/>
            <a:chExt cx="4416" cy="560"/>
          </a:xfrm>
        </p:grpSpPr>
        <p:graphicFrame>
          <p:nvGraphicFramePr>
            <p:cNvPr id="181255" name="Object 7"/>
            <p:cNvGraphicFramePr>
              <a:graphicFrameLocks noChangeAspect="1"/>
            </p:cNvGraphicFramePr>
            <p:nvPr/>
          </p:nvGraphicFramePr>
          <p:xfrm>
            <a:off x="192" y="2056"/>
            <a:ext cx="4416" cy="560"/>
          </p:xfrm>
          <a:graphic>
            <a:graphicData uri="http://schemas.openxmlformats.org/presentationml/2006/ole">
              <mc:AlternateContent xmlns:mc="http://schemas.openxmlformats.org/markup-compatibility/2006">
                <mc:Choice xmlns:v="urn:schemas-microsoft-com:vml" Requires="v">
                  <p:oleObj spid="_x0000_s181262" name="Document" r:id="rId9" imgW="5274360" imgH="558720" progId="Word.Document.8">
                    <p:embed/>
                  </p:oleObj>
                </mc:Choice>
                <mc:Fallback>
                  <p:oleObj name="Document" r:id="rId9" imgW="5274360" imgH="558720" progId="Word.Document.8">
                    <p:embed/>
                    <p:pic>
                      <p:nvPicPr>
                        <p:cNvPr id="0" name="Object 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92" y="2056"/>
                          <a:ext cx="4416" cy="5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81256" name="Text Box 8"/>
            <p:cNvSpPr txBox="1">
              <a:spLocks noChangeArrowheads="1"/>
            </p:cNvSpPr>
            <p:nvPr/>
          </p:nvSpPr>
          <p:spPr bwMode="auto">
            <a:xfrm>
              <a:off x="984" y="2404"/>
              <a:ext cx="316" cy="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600">
                  <a:latin typeface="Times New Roman" pitchFamily="18" charset="0"/>
                  <a:cs typeface="Times New Roman" pitchFamily="18" charset="0"/>
                </a:rPr>
                <a:t>min</a:t>
              </a:r>
            </a:p>
          </p:txBody>
        </p:sp>
      </p:grpSp>
      <p:sp>
        <p:nvSpPr>
          <p:cNvPr id="181257" name="Text Box 9"/>
          <p:cNvSpPr txBox="1">
            <a:spLocks noChangeArrowheads="1"/>
          </p:cNvSpPr>
          <p:nvPr/>
        </p:nvSpPr>
        <p:spPr bwMode="auto">
          <a:xfrm>
            <a:off x="762000" y="5113338"/>
            <a:ext cx="6981825" cy="15160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lnSpc>
                <a:spcPct val="130000"/>
              </a:lnSpc>
            </a:pPr>
            <a:r>
              <a:rPr lang="en-US">
                <a:solidFill>
                  <a:srgbClr val="006600"/>
                </a:solidFill>
                <a:latin typeface="Times New Roman" pitchFamily="18" charset="0"/>
                <a:cs typeface="Times New Roman" pitchFamily="18" charset="0"/>
              </a:rPr>
              <a:t>                J</a:t>
            </a:r>
            <a:r>
              <a:rPr lang="en-US" baseline="-30000">
                <a:solidFill>
                  <a:srgbClr val="006600"/>
                </a:solidFill>
                <a:latin typeface="Times New Roman" pitchFamily="18" charset="0"/>
                <a:cs typeface="Times New Roman" pitchFamily="18" charset="0"/>
              </a:rPr>
              <a:t>max  </a:t>
            </a:r>
            <a:r>
              <a:rPr lang="en-US">
                <a:solidFill>
                  <a:srgbClr val="006600"/>
                </a:solidFill>
                <a:latin typeface="Times New Roman" pitchFamily="18" charset="0"/>
                <a:cs typeface="Times New Roman" pitchFamily="18" charset="0"/>
              </a:rPr>
              <a:t>=  100,3 cm</a:t>
            </a:r>
            <a:r>
              <a:rPr lang="en-US" baseline="30000">
                <a:solidFill>
                  <a:srgbClr val="006600"/>
                </a:solidFill>
                <a:latin typeface="Times New Roman" pitchFamily="18" charset="0"/>
                <a:cs typeface="Times New Roman" pitchFamily="18" charset="0"/>
              </a:rPr>
              <a:t>4</a:t>
            </a:r>
            <a:r>
              <a:rPr lang="en-US">
                <a:solidFill>
                  <a:srgbClr val="006600"/>
                </a:solidFill>
                <a:latin typeface="Times New Roman" pitchFamily="18" charset="0"/>
                <a:cs typeface="Times New Roman" pitchFamily="18" charset="0"/>
              </a:rPr>
              <a:t>;       J</a:t>
            </a:r>
            <a:r>
              <a:rPr lang="en-US" baseline="-30000">
                <a:solidFill>
                  <a:srgbClr val="006600"/>
                </a:solidFill>
                <a:latin typeface="Times New Roman" pitchFamily="18" charset="0"/>
                <a:cs typeface="Times New Roman" pitchFamily="18" charset="0"/>
              </a:rPr>
              <a:t>min</a:t>
            </a:r>
            <a:r>
              <a:rPr lang="en-US">
                <a:solidFill>
                  <a:srgbClr val="006600"/>
                </a:solidFill>
                <a:latin typeface="Times New Roman" pitchFamily="18" charset="0"/>
                <a:cs typeface="Times New Roman" pitchFamily="18" charset="0"/>
              </a:rPr>
              <a:t>  =  29,1 cm</a:t>
            </a:r>
            <a:r>
              <a:rPr lang="en-US" baseline="30000">
                <a:solidFill>
                  <a:srgbClr val="006600"/>
                </a:solidFill>
                <a:latin typeface="Times New Roman" pitchFamily="18" charset="0"/>
                <a:cs typeface="Times New Roman" pitchFamily="18" charset="0"/>
              </a:rPr>
              <a:t>4</a:t>
            </a:r>
            <a:r>
              <a:rPr lang="en-US">
                <a:solidFill>
                  <a:srgbClr val="006600"/>
                </a:solidFill>
                <a:latin typeface="Times New Roman" pitchFamily="18" charset="0"/>
                <a:cs typeface="Times New Roman" pitchFamily="18" charset="0"/>
              </a:rPr>
              <a:t>.</a:t>
            </a:r>
            <a:endParaRPr lang="en-US">
              <a:solidFill>
                <a:srgbClr val="006600"/>
              </a:solidFill>
              <a:latin typeface=".VnTime" pitchFamily="34" charset="0"/>
              <a:cs typeface="Times New Roman" pitchFamily="18" charset="0"/>
            </a:endParaRPr>
          </a:p>
          <a:p>
            <a:pPr algn="l">
              <a:lnSpc>
                <a:spcPct val="130000"/>
              </a:lnSpc>
            </a:pPr>
            <a:r>
              <a:rPr lang="en-US">
                <a:solidFill>
                  <a:srgbClr val="006600"/>
                </a:solidFill>
                <a:latin typeface="Times New Roman" pitchFamily="18" charset="0"/>
                <a:cs typeface="Times New Roman" pitchFamily="18" charset="0"/>
              </a:rPr>
              <a:t>                 J</a:t>
            </a:r>
            <a:r>
              <a:rPr lang="en-US" baseline="-30000">
                <a:solidFill>
                  <a:srgbClr val="006600"/>
                </a:solidFill>
                <a:latin typeface="Times New Roman" pitchFamily="18" charset="0"/>
                <a:cs typeface="Times New Roman" pitchFamily="18" charset="0"/>
              </a:rPr>
              <a:t>xc</a:t>
            </a:r>
            <a:r>
              <a:rPr lang="en-US">
                <a:solidFill>
                  <a:srgbClr val="006600"/>
                </a:solidFill>
                <a:latin typeface="Times New Roman" pitchFamily="18" charset="0"/>
                <a:cs typeface="Times New Roman" pitchFamily="18" charset="0"/>
              </a:rPr>
              <a:t> + J</a:t>
            </a:r>
            <a:r>
              <a:rPr lang="en-US" baseline="-30000">
                <a:solidFill>
                  <a:srgbClr val="006600"/>
                </a:solidFill>
                <a:latin typeface="Times New Roman" pitchFamily="18" charset="0"/>
                <a:cs typeface="Times New Roman" pitchFamily="18" charset="0"/>
              </a:rPr>
              <a:t>yc  </a:t>
            </a:r>
            <a:r>
              <a:rPr lang="en-US">
                <a:solidFill>
                  <a:srgbClr val="006600"/>
                </a:solidFill>
                <a:latin typeface="Times New Roman" pitchFamily="18" charset="0"/>
                <a:cs typeface="Times New Roman" pitchFamily="18" charset="0"/>
              </a:rPr>
              <a:t>=  J</a:t>
            </a:r>
            <a:r>
              <a:rPr lang="en-US" baseline="-30000">
                <a:solidFill>
                  <a:srgbClr val="006600"/>
                </a:solidFill>
                <a:latin typeface="Times New Roman" pitchFamily="18" charset="0"/>
                <a:cs typeface="Times New Roman" pitchFamily="18" charset="0"/>
              </a:rPr>
              <a:t>max </a:t>
            </a:r>
            <a:r>
              <a:rPr lang="en-US">
                <a:solidFill>
                  <a:srgbClr val="006600"/>
                </a:solidFill>
                <a:latin typeface="Times New Roman" pitchFamily="18" charset="0"/>
                <a:cs typeface="Times New Roman" pitchFamily="18" charset="0"/>
              </a:rPr>
              <a:t> +  J</a:t>
            </a:r>
            <a:r>
              <a:rPr lang="en-US" baseline="-30000">
                <a:solidFill>
                  <a:srgbClr val="006600"/>
                </a:solidFill>
                <a:latin typeface="Times New Roman" pitchFamily="18" charset="0"/>
                <a:cs typeface="Times New Roman" pitchFamily="18" charset="0"/>
              </a:rPr>
              <a:t>min</a:t>
            </a:r>
            <a:r>
              <a:rPr lang="en-US">
                <a:solidFill>
                  <a:srgbClr val="006600"/>
                </a:solidFill>
                <a:latin typeface="Times New Roman" pitchFamily="18" charset="0"/>
                <a:cs typeface="Times New Roman" pitchFamily="18" charset="0"/>
              </a:rPr>
              <a:t>   </a:t>
            </a:r>
            <a:endParaRPr lang="en-US">
              <a:solidFill>
                <a:srgbClr val="006600"/>
              </a:solidFill>
              <a:latin typeface=".VnTime" pitchFamily="34" charset="0"/>
              <a:cs typeface="Times New Roman" pitchFamily="18" charset="0"/>
            </a:endParaRPr>
          </a:p>
          <a:p>
            <a:pPr algn="l">
              <a:lnSpc>
                <a:spcPct val="130000"/>
              </a:lnSpc>
            </a:pPr>
            <a:r>
              <a:rPr lang="en-US">
                <a:solidFill>
                  <a:srgbClr val="006600"/>
                </a:solidFill>
                <a:latin typeface="Times New Roman" pitchFamily="18" charset="0"/>
                <a:cs typeface="Times New Roman" pitchFamily="18" charset="0"/>
              </a:rPr>
              <a:t>           68,3 + 61,1  =  100,3 + 29,1  =  129, 4 cm</a:t>
            </a:r>
            <a:r>
              <a:rPr lang="en-US" baseline="30000">
                <a:solidFill>
                  <a:srgbClr val="006600"/>
                </a:solidFill>
                <a:latin typeface="Times New Roman" pitchFamily="18" charset="0"/>
                <a:cs typeface="Times New Roman" pitchFamily="18" charset="0"/>
              </a:rPr>
              <a:t>4</a:t>
            </a:r>
            <a:endParaRPr lang="en-US">
              <a:solidFill>
                <a:srgbClr val="006600"/>
              </a:solidFill>
              <a:latin typeface="Times New Roman" pitchFamily="18" charset="0"/>
              <a:cs typeface="Times New Roman" pitchFamily="18" charset="0"/>
            </a:endParaRPr>
          </a:p>
        </p:txBody>
      </p:sp>
      <p:sp>
        <p:nvSpPr>
          <p:cNvPr id="181258" name="Text Box 10"/>
          <p:cNvSpPr txBox="1">
            <a:spLocks noChangeArrowheads="1"/>
          </p:cNvSpPr>
          <p:nvPr/>
        </p:nvSpPr>
        <p:spPr bwMode="auto">
          <a:xfrm>
            <a:off x="304800" y="1495425"/>
            <a:ext cx="12842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Kiểm tra</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181250">
                                            <p:txEl>
                                              <p:pRg st="0" end="0"/>
                                            </p:txEl>
                                          </p:spTgt>
                                        </p:tgtEl>
                                        <p:attrNameLst>
                                          <p:attrName>style.visibility</p:attrName>
                                        </p:attrNameLst>
                                      </p:cBhvr>
                                      <p:to>
                                        <p:strVal val="visible"/>
                                      </p:to>
                                    </p:set>
                                    <p:animEffect transition="in" filter="wipe(up)">
                                      <p:cBhvr>
                                        <p:cTn id="7" dur="500"/>
                                        <p:tgtEl>
                                          <p:spTgt spid="181250">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181250">
                                            <p:txEl>
                                              <p:pRg st="1" end="1"/>
                                            </p:txEl>
                                          </p:spTgt>
                                        </p:tgtEl>
                                        <p:attrNameLst>
                                          <p:attrName>style.visibility</p:attrName>
                                        </p:attrNameLst>
                                      </p:cBhvr>
                                      <p:to>
                                        <p:strVal val="visible"/>
                                      </p:to>
                                    </p:set>
                                    <p:animEffect transition="in" filter="wipe(up)">
                                      <p:cBhvr>
                                        <p:cTn id="12" dur="500"/>
                                        <p:tgtEl>
                                          <p:spTgt spid="181250">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grpId="0" nodeType="clickEffect">
                                  <p:stCondLst>
                                    <p:cond delay="0"/>
                                  </p:stCondLst>
                                  <p:childTnLst>
                                    <p:set>
                                      <p:cBhvr>
                                        <p:cTn id="16" dur="1" fill="hold">
                                          <p:stCondLst>
                                            <p:cond delay="0"/>
                                          </p:stCondLst>
                                        </p:cTn>
                                        <p:tgtEl>
                                          <p:spTgt spid="181258"/>
                                        </p:tgtEl>
                                        <p:attrNameLst>
                                          <p:attrName>style.visibility</p:attrName>
                                        </p:attrNameLst>
                                      </p:cBhvr>
                                      <p:to>
                                        <p:strVal val="visible"/>
                                      </p:to>
                                    </p:set>
                                    <p:animEffect transition="in" filter="box(in)">
                                      <p:cBhvr>
                                        <p:cTn id="17" dur="500"/>
                                        <p:tgtEl>
                                          <p:spTgt spid="18125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181251"/>
                                        </p:tgtEl>
                                        <p:attrNameLst>
                                          <p:attrName>style.visibility</p:attrName>
                                        </p:attrNameLst>
                                      </p:cBhvr>
                                      <p:to>
                                        <p:strVal val="visible"/>
                                      </p:to>
                                    </p:set>
                                    <p:animEffect transition="in" filter="checkerboard(across)">
                                      <p:cBhvr>
                                        <p:cTn id="22" dur="500"/>
                                        <p:tgtEl>
                                          <p:spTgt spid="181251"/>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1" fill="hold" nodeType="clickEffect">
                                  <p:stCondLst>
                                    <p:cond delay="0"/>
                                  </p:stCondLst>
                                  <p:childTnLst>
                                    <p:set>
                                      <p:cBhvr>
                                        <p:cTn id="26" dur="1" fill="hold">
                                          <p:stCondLst>
                                            <p:cond delay="0"/>
                                          </p:stCondLst>
                                        </p:cTn>
                                        <p:tgtEl>
                                          <p:spTgt spid="181252"/>
                                        </p:tgtEl>
                                        <p:attrNameLst>
                                          <p:attrName>style.visibility</p:attrName>
                                        </p:attrNameLst>
                                      </p:cBhvr>
                                      <p:to>
                                        <p:strVal val="visible"/>
                                      </p:to>
                                    </p:set>
                                    <p:animEffect transition="in" filter="wipe(up)">
                                      <p:cBhvr>
                                        <p:cTn id="27" dur="500"/>
                                        <p:tgtEl>
                                          <p:spTgt spid="181252"/>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nodeType="clickEffect">
                                  <p:stCondLst>
                                    <p:cond delay="0"/>
                                  </p:stCondLst>
                                  <p:childTnLst>
                                    <p:set>
                                      <p:cBhvr>
                                        <p:cTn id="31" dur="1" fill="hold">
                                          <p:stCondLst>
                                            <p:cond delay="0"/>
                                          </p:stCondLst>
                                        </p:cTn>
                                        <p:tgtEl>
                                          <p:spTgt spid="181254"/>
                                        </p:tgtEl>
                                        <p:attrNameLst>
                                          <p:attrName>style.visibility</p:attrName>
                                        </p:attrNameLst>
                                      </p:cBhvr>
                                      <p:to>
                                        <p:strVal val="visible"/>
                                      </p:to>
                                    </p:set>
                                    <p:animEffect transition="in" filter="checkerboard(across)">
                                      <p:cBhvr>
                                        <p:cTn id="32" dur="500"/>
                                        <p:tgtEl>
                                          <p:spTgt spid="181254"/>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nodeType="clickEffect">
                                  <p:stCondLst>
                                    <p:cond delay="0"/>
                                  </p:stCondLst>
                                  <p:childTnLst>
                                    <p:set>
                                      <p:cBhvr>
                                        <p:cTn id="36" dur="1" fill="hold">
                                          <p:stCondLst>
                                            <p:cond delay="0"/>
                                          </p:stCondLst>
                                        </p:cTn>
                                        <p:tgtEl>
                                          <p:spTgt spid="181253"/>
                                        </p:tgtEl>
                                        <p:attrNameLst>
                                          <p:attrName>style.visibility</p:attrName>
                                        </p:attrNameLst>
                                      </p:cBhvr>
                                      <p:to>
                                        <p:strVal val="visible"/>
                                      </p:to>
                                    </p:set>
                                    <p:animEffect transition="in" filter="checkerboard(across)">
                                      <p:cBhvr>
                                        <p:cTn id="37" dur="500"/>
                                        <p:tgtEl>
                                          <p:spTgt spid="181253"/>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1" fill="hold" grpId="0" nodeType="clickEffect">
                                  <p:stCondLst>
                                    <p:cond delay="0"/>
                                  </p:stCondLst>
                                  <p:childTnLst>
                                    <p:set>
                                      <p:cBhvr>
                                        <p:cTn id="41" dur="1" fill="hold">
                                          <p:stCondLst>
                                            <p:cond delay="0"/>
                                          </p:stCondLst>
                                        </p:cTn>
                                        <p:tgtEl>
                                          <p:spTgt spid="181257"/>
                                        </p:tgtEl>
                                        <p:attrNameLst>
                                          <p:attrName>style.visibility</p:attrName>
                                        </p:attrNameLst>
                                      </p:cBhvr>
                                      <p:to>
                                        <p:strVal val="visible"/>
                                      </p:to>
                                    </p:set>
                                    <p:animEffect transition="in" filter="wipe(up)">
                                      <p:cBhvr>
                                        <p:cTn id="42" dur="500"/>
                                        <p:tgtEl>
                                          <p:spTgt spid="1812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1250" grpId="0" build="p" autoUpdateAnimBg="0"/>
      <p:bldP spid="181257" grpId="0" autoUpdateAnimBg="0"/>
      <p:bldP spid="181258" grpId="0" autoUpdateAnimBg="0"/>
    </p:bldLst>
  </p:timing>
</p:sld>
</file>

<file path=ppt/slides/slide130.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82274" name="Rectangle 2"/>
          <p:cNvSpPr>
            <a:spLocks noGrp="1" noChangeArrowheads="1"/>
          </p:cNvSpPr>
          <p:nvPr>
            <p:ph type="body" idx="1"/>
          </p:nvPr>
        </p:nvSpPr>
        <p:spPr>
          <a:xfrm>
            <a:off x="762000" y="338138"/>
            <a:ext cx="8077200" cy="2343150"/>
          </a:xfrm>
        </p:spPr>
        <p:txBody>
          <a:bodyPr/>
          <a:lstStyle/>
          <a:p>
            <a:pPr algn="just">
              <a:lnSpc>
                <a:spcPct val="80000"/>
              </a:lnSpc>
              <a:buFontTx/>
              <a:buNone/>
            </a:pPr>
            <a:r>
              <a:rPr lang="en-US" sz="2400" b="1">
                <a:solidFill>
                  <a:srgbClr val="009900"/>
                </a:solidFill>
              </a:rPr>
              <a:t>Thí dụ 4.3</a:t>
            </a:r>
            <a:r>
              <a:rPr lang="en-US" sz="2400">
                <a:solidFill>
                  <a:srgbClr val="000000"/>
                </a:solidFill>
              </a:rPr>
              <a:t> Cho dầm ghép gồm thép hình chữ UN</a:t>
            </a:r>
            <a:r>
              <a:rPr lang="en-US" sz="2400" baseline="30000">
                <a:solidFill>
                  <a:srgbClr val="000000"/>
                </a:solidFill>
              </a:rPr>
              <a:t>0</a:t>
            </a:r>
            <a:r>
              <a:rPr lang="en-US" sz="2400">
                <a:solidFill>
                  <a:srgbClr val="000000"/>
                </a:solidFill>
              </a:rPr>
              <a:t>10</a:t>
            </a:r>
          </a:p>
          <a:p>
            <a:pPr algn="just">
              <a:lnSpc>
                <a:spcPct val="80000"/>
              </a:lnSpc>
              <a:buFontTx/>
              <a:buNone/>
            </a:pPr>
            <a:r>
              <a:rPr lang="en-US" sz="2400">
                <a:solidFill>
                  <a:srgbClr val="000000"/>
                </a:solidFill>
              </a:rPr>
              <a:t> và thép góc đều cạnh N</a:t>
            </a:r>
            <a:r>
              <a:rPr lang="en-US" sz="2400" baseline="30000">
                <a:solidFill>
                  <a:srgbClr val="000000"/>
                </a:solidFill>
              </a:rPr>
              <a:t>0</a:t>
            </a:r>
            <a:r>
              <a:rPr lang="en-US" sz="2400">
                <a:solidFill>
                  <a:srgbClr val="000000"/>
                </a:solidFill>
              </a:rPr>
              <a:t>8 .</a:t>
            </a:r>
            <a:endParaRPr lang="en-US" sz="2400">
              <a:solidFill>
                <a:srgbClr val="000000"/>
              </a:solidFill>
              <a:latin typeface=".VnTime" pitchFamily="34" charset="0"/>
            </a:endParaRPr>
          </a:p>
          <a:p>
            <a:pPr algn="just">
              <a:lnSpc>
                <a:spcPct val="80000"/>
              </a:lnSpc>
              <a:buFontTx/>
              <a:buNone/>
            </a:pPr>
            <a:r>
              <a:rPr lang="en-US" sz="2400">
                <a:solidFill>
                  <a:srgbClr val="000000"/>
                </a:solidFill>
              </a:rPr>
              <a:t>- Xác định vị trí trọng tâm hình ghép;</a:t>
            </a:r>
            <a:endParaRPr lang="en-US" sz="2400">
              <a:solidFill>
                <a:srgbClr val="000000"/>
              </a:solidFill>
              <a:latin typeface=".VnTime" pitchFamily="34" charset="0"/>
            </a:endParaRPr>
          </a:p>
          <a:p>
            <a:pPr algn="just">
              <a:lnSpc>
                <a:spcPct val="80000"/>
              </a:lnSpc>
              <a:buFontTx/>
              <a:buNone/>
            </a:pPr>
            <a:r>
              <a:rPr lang="en-US" sz="2400">
                <a:solidFill>
                  <a:srgbClr val="000000"/>
                </a:solidFill>
              </a:rPr>
              <a:t>- Xác định momen quán tính của mặt cắt đối với hai </a:t>
            </a:r>
          </a:p>
          <a:p>
            <a:pPr algn="just">
              <a:lnSpc>
                <a:spcPct val="80000"/>
              </a:lnSpc>
              <a:buFontTx/>
              <a:buNone/>
            </a:pPr>
            <a:r>
              <a:rPr lang="en-US" sz="2400">
                <a:solidFill>
                  <a:srgbClr val="000000"/>
                </a:solidFill>
              </a:rPr>
              <a:t>trục trung tâm, - Xác định vị trí của các trục quán </a:t>
            </a:r>
          </a:p>
          <a:p>
            <a:pPr algn="just">
              <a:lnSpc>
                <a:spcPct val="80000"/>
              </a:lnSpc>
              <a:buFontTx/>
              <a:buNone/>
            </a:pPr>
            <a:r>
              <a:rPr lang="en-US" sz="2400">
                <a:solidFill>
                  <a:srgbClr val="000000"/>
                </a:solidFill>
              </a:rPr>
              <a:t>tính chính trung tâm và trị số của các momen quán</a:t>
            </a:r>
          </a:p>
          <a:p>
            <a:pPr algn="just">
              <a:lnSpc>
                <a:spcPct val="80000"/>
              </a:lnSpc>
              <a:buFontTx/>
              <a:buNone/>
            </a:pPr>
            <a:r>
              <a:rPr lang="en-US" sz="2400">
                <a:solidFill>
                  <a:srgbClr val="000000"/>
                </a:solidFill>
              </a:rPr>
              <a:t> tính chính trung tâm; </a:t>
            </a:r>
            <a:endParaRPr lang="en-US" sz="2400">
              <a:solidFill>
                <a:srgbClr val="000000"/>
              </a:solidFill>
              <a:latin typeface=".VnTime" pitchFamily="34" charset="0"/>
            </a:endParaRPr>
          </a:p>
          <a:p>
            <a:pPr algn="just">
              <a:lnSpc>
                <a:spcPct val="80000"/>
              </a:lnSpc>
              <a:buFontTx/>
              <a:buNone/>
            </a:pPr>
            <a:r>
              <a:rPr lang="en-US" sz="2400">
                <a:solidFill>
                  <a:srgbClr val="000000"/>
                </a:solidFill>
              </a:rPr>
              <a:t>- Vẽ mặt cắt có ghi rõ kích </a:t>
            </a:r>
            <a:r>
              <a:rPr lang="en-US" sz="2800">
                <a:solidFill>
                  <a:srgbClr val="000000"/>
                </a:solidFill>
              </a:rPr>
              <a:t>thước</a:t>
            </a:r>
            <a:r>
              <a:rPr lang="en-US" sz="2400">
                <a:solidFill>
                  <a:srgbClr val="000000"/>
                </a:solidFill>
              </a:rPr>
              <a:t> và vị trí của các trục         </a:t>
            </a:r>
            <a:endParaRPr lang="en-US" sz="2400">
              <a:solidFill>
                <a:srgbClr val="000000"/>
              </a:solidFill>
              <a:latin typeface=".VnTime" pitchFamily="34" charset="0"/>
            </a:endParaRPr>
          </a:p>
          <a:p>
            <a:pPr>
              <a:lnSpc>
                <a:spcPct val="90000"/>
              </a:lnSpc>
              <a:buFontTx/>
              <a:buNone/>
            </a:pPr>
            <a:r>
              <a:rPr lang="en-US" sz="2400">
                <a:solidFill>
                  <a:schemeClr val="tx2"/>
                </a:solidFill>
              </a:rPr>
              <a:t> </a:t>
            </a:r>
            <a:endParaRPr lang="en-US" sz="2400"/>
          </a:p>
        </p:txBody>
      </p:sp>
      <p:graphicFrame>
        <p:nvGraphicFramePr>
          <p:cNvPr id="182275" name="Object 3"/>
          <p:cNvGraphicFramePr>
            <a:graphicFrameLocks noChangeAspect="1"/>
          </p:cNvGraphicFramePr>
          <p:nvPr/>
        </p:nvGraphicFramePr>
        <p:xfrm>
          <a:off x="1639888" y="369888"/>
          <a:ext cx="942975" cy="493712"/>
        </p:xfrm>
        <a:graphic>
          <a:graphicData uri="http://schemas.openxmlformats.org/presentationml/2006/ole">
            <mc:AlternateContent xmlns:mc="http://schemas.openxmlformats.org/markup-compatibility/2006">
              <mc:Choice xmlns:v="urn:schemas-microsoft-com:vml" Requires="v">
                <p:oleObj spid="_x0000_s182285" name="Document" r:id="rId3" imgW="534314" imgH="279197" progId="Word.Document.8">
                  <p:embed/>
                </p:oleObj>
              </mc:Choice>
              <mc:Fallback>
                <p:oleObj name="Document" r:id="rId3" imgW="534314" imgH="279197" progId="Word.Document.8">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39888" y="369888"/>
                        <a:ext cx="942975" cy="493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82276" name="Object 4"/>
          <p:cNvGraphicFramePr>
            <a:graphicFrameLocks noChangeAspect="1"/>
          </p:cNvGraphicFramePr>
          <p:nvPr/>
        </p:nvGraphicFramePr>
        <p:xfrm>
          <a:off x="6807200" y="65088"/>
          <a:ext cx="942975" cy="493712"/>
        </p:xfrm>
        <a:graphic>
          <a:graphicData uri="http://schemas.openxmlformats.org/presentationml/2006/ole">
            <mc:AlternateContent xmlns:mc="http://schemas.openxmlformats.org/markup-compatibility/2006">
              <mc:Choice xmlns:v="urn:schemas-microsoft-com:vml" Requires="v">
                <p:oleObj spid="_x0000_s182286" name="Document" r:id="rId5" imgW="534314" imgH="279197" progId="Word.Document.8">
                  <p:embed/>
                </p:oleObj>
              </mc:Choice>
              <mc:Fallback>
                <p:oleObj name="Document" r:id="rId5" imgW="534314" imgH="279197" progId="Word.Document.8">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07200" y="65088"/>
                        <a:ext cx="942975" cy="493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82277" name="Rectangle 5"/>
          <p:cNvSpPr>
            <a:spLocks noChangeArrowheads="1"/>
          </p:cNvSpPr>
          <p:nvPr/>
        </p:nvSpPr>
        <p:spPr bwMode="auto">
          <a:xfrm>
            <a:off x="2081213" y="327660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endParaRPr lang="en-US">
              <a:latin typeface="Times New Roman" pitchFamily="18" charset="0"/>
              <a:cs typeface="Times New Roman" pitchFamily="18" charset="0"/>
            </a:endParaRPr>
          </a:p>
        </p:txBody>
      </p:sp>
      <p:graphicFrame>
        <p:nvGraphicFramePr>
          <p:cNvPr id="182278" name="Object 6"/>
          <p:cNvGraphicFramePr>
            <a:graphicFrameLocks noChangeAspect="1"/>
          </p:cNvGraphicFramePr>
          <p:nvPr/>
        </p:nvGraphicFramePr>
        <p:xfrm>
          <a:off x="1295400" y="3900488"/>
          <a:ext cx="7010400" cy="1066800"/>
        </p:xfrm>
        <a:graphic>
          <a:graphicData uri="http://schemas.openxmlformats.org/presentationml/2006/ole">
            <mc:AlternateContent xmlns:mc="http://schemas.openxmlformats.org/markup-compatibility/2006">
              <mc:Choice xmlns:v="urn:schemas-microsoft-com:vml" Requires="v">
                <p:oleObj spid="_x0000_s182287" name="Equation" r:id="rId6" imgW="2476440" imgH="482400" progId="Equation.3">
                  <p:embed/>
                </p:oleObj>
              </mc:Choice>
              <mc:Fallback>
                <p:oleObj name="Equation" r:id="rId6" imgW="2476440" imgH="482400" progId="Equation.3">
                  <p:embed/>
                  <p:pic>
                    <p:nvPicPr>
                      <p:cNvPr id="0" name="Object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295400" y="3900488"/>
                        <a:ext cx="7010400" cy="10668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82279" name="Object 7"/>
          <p:cNvGraphicFramePr>
            <a:graphicFrameLocks noChangeAspect="1"/>
          </p:cNvGraphicFramePr>
          <p:nvPr/>
        </p:nvGraphicFramePr>
        <p:xfrm>
          <a:off x="4470400" y="3443288"/>
          <a:ext cx="942975" cy="493712"/>
        </p:xfrm>
        <a:graphic>
          <a:graphicData uri="http://schemas.openxmlformats.org/presentationml/2006/ole">
            <mc:AlternateContent xmlns:mc="http://schemas.openxmlformats.org/markup-compatibility/2006">
              <mc:Choice xmlns:v="urn:schemas-microsoft-com:vml" Requires="v">
                <p:oleObj spid="_x0000_s182288" name="Document" r:id="rId8" imgW="534314" imgH="279197" progId="Word.Document.8">
                  <p:embed/>
                </p:oleObj>
              </mc:Choice>
              <mc:Fallback>
                <p:oleObj name="Document" r:id="rId8" imgW="534314" imgH="279197" progId="Word.Document.8">
                  <p:embed/>
                  <p:pic>
                    <p:nvPicPr>
                      <p:cNvPr id="0" name="Object 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470400" y="3443288"/>
                        <a:ext cx="942975" cy="493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82280" name="Text Box 8"/>
          <p:cNvSpPr txBox="1">
            <a:spLocks noChangeArrowheads="1"/>
          </p:cNvSpPr>
          <p:nvPr/>
        </p:nvSpPr>
        <p:spPr bwMode="auto">
          <a:xfrm>
            <a:off x="212725" y="3941763"/>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graphicFrame>
        <p:nvGraphicFramePr>
          <p:cNvPr id="182281" name="Object 9"/>
          <p:cNvGraphicFramePr>
            <a:graphicFrameLocks noChangeAspect="1"/>
          </p:cNvGraphicFramePr>
          <p:nvPr/>
        </p:nvGraphicFramePr>
        <p:xfrm>
          <a:off x="1117600" y="5334000"/>
          <a:ext cx="6578600" cy="1706563"/>
        </p:xfrm>
        <a:graphic>
          <a:graphicData uri="http://schemas.openxmlformats.org/presentationml/2006/ole">
            <mc:AlternateContent xmlns:mc="http://schemas.openxmlformats.org/markup-compatibility/2006">
              <mc:Choice xmlns:v="urn:schemas-microsoft-com:vml" Requires="v">
                <p:oleObj spid="_x0000_s182289" name="Document" r:id="rId10" imgW="2802209" imgH="735559" progId="Word.Document.8">
                  <p:embed/>
                </p:oleObj>
              </mc:Choice>
              <mc:Fallback>
                <p:oleObj name="Document" r:id="rId10" imgW="2802209" imgH="735559" progId="Word.Document.8">
                  <p:embed/>
                  <p:pic>
                    <p:nvPicPr>
                      <p:cNvPr id="0" name="Object 9"/>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117600" y="5334000"/>
                        <a:ext cx="6578600" cy="1706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82282" name="Text Box 10"/>
          <p:cNvSpPr txBox="1">
            <a:spLocks noChangeArrowheads="1"/>
          </p:cNvSpPr>
          <p:nvPr/>
        </p:nvSpPr>
        <p:spPr bwMode="auto">
          <a:xfrm>
            <a:off x="457200" y="4891088"/>
            <a:ext cx="5776913"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t>Các kích thước của thép góc N</a:t>
            </a:r>
            <a:r>
              <a:rPr lang="en-US" sz="2800" b="1" baseline="30000"/>
              <a:t>0</a:t>
            </a:r>
            <a:r>
              <a:rPr lang="en-US" sz="2800" b="1"/>
              <a:t>8</a:t>
            </a:r>
          </a:p>
        </p:txBody>
      </p:sp>
      <p:sp>
        <p:nvSpPr>
          <p:cNvPr id="182283" name="Text Box 11"/>
          <p:cNvSpPr txBox="1">
            <a:spLocks noChangeArrowheads="1"/>
          </p:cNvSpPr>
          <p:nvPr/>
        </p:nvSpPr>
        <p:spPr bwMode="auto">
          <a:xfrm>
            <a:off x="541338" y="2570163"/>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b="1">
              <a:latin typeface="Times New Roman" pitchFamily="18" charset="0"/>
              <a:cs typeface="Times New Roman" pitchFamily="18" charset="0"/>
            </a:endParaRPr>
          </a:p>
        </p:txBody>
      </p:sp>
      <p:sp>
        <p:nvSpPr>
          <p:cNvPr id="182284" name="Text Box 12"/>
          <p:cNvSpPr txBox="1">
            <a:spLocks noChangeArrowheads="1"/>
          </p:cNvSpPr>
          <p:nvPr/>
        </p:nvSpPr>
        <p:spPr bwMode="auto">
          <a:xfrm>
            <a:off x="441325" y="3475038"/>
            <a:ext cx="6272213"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t>Các kích thước của thép chữ UN</a:t>
            </a:r>
            <a:r>
              <a:rPr lang="en-US" sz="2800" b="1" baseline="30000"/>
              <a:t>0</a:t>
            </a:r>
            <a:r>
              <a:rPr lang="en-US" sz="2800" b="1"/>
              <a:t>10</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182274">
                                            <p:txEl>
                                              <p:pRg st="0" end="0"/>
                                            </p:txEl>
                                          </p:spTgt>
                                        </p:tgtEl>
                                        <p:attrNameLst>
                                          <p:attrName>style.visibility</p:attrName>
                                        </p:attrNameLst>
                                      </p:cBhvr>
                                      <p:to>
                                        <p:strVal val="visible"/>
                                      </p:to>
                                    </p:set>
                                    <p:animEffect transition="in" filter="wipe(up)">
                                      <p:cBhvr>
                                        <p:cTn id="7" dur="500"/>
                                        <p:tgtEl>
                                          <p:spTgt spid="182274">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182274">
                                            <p:txEl>
                                              <p:pRg st="1" end="1"/>
                                            </p:txEl>
                                          </p:spTgt>
                                        </p:tgtEl>
                                        <p:attrNameLst>
                                          <p:attrName>style.visibility</p:attrName>
                                        </p:attrNameLst>
                                      </p:cBhvr>
                                      <p:to>
                                        <p:strVal val="visible"/>
                                      </p:to>
                                    </p:set>
                                    <p:animEffect transition="in" filter="wipe(up)">
                                      <p:cBhvr>
                                        <p:cTn id="12" dur="500"/>
                                        <p:tgtEl>
                                          <p:spTgt spid="182274">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182274">
                                            <p:txEl>
                                              <p:pRg st="2" end="2"/>
                                            </p:txEl>
                                          </p:spTgt>
                                        </p:tgtEl>
                                        <p:attrNameLst>
                                          <p:attrName>style.visibility</p:attrName>
                                        </p:attrNameLst>
                                      </p:cBhvr>
                                      <p:to>
                                        <p:strVal val="visible"/>
                                      </p:to>
                                    </p:set>
                                    <p:animEffect transition="in" filter="wipe(up)">
                                      <p:cBhvr>
                                        <p:cTn id="17" dur="500"/>
                                        <p:tgtEl>
                                          <p:spTgt spid="182274">
                                            <p:txEl>
                                              <p:pRg st="2" end="2"/>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182274">
                                            <p:txEl>
                                              <p:pRg st="3" end="3"/>
                                            </p:txEl>
                                          </p:spTgt>
                                        </p:tgtEl>
                                        <p:attrNameLst>
                                          <p:attrName>style.visibility</p:attrName>
                                        </p:attrNameLst>
                                      </p:cBhvr>
                                      <p:to>
                                        <p:strVal val="visible"/>
                                      </p:to>
                                    </p:set>
                                    <p:animEffect transition="in" filter="wipe(up)">
                                      <p:cBhvr>
                                        <p:cTn id="22" dur="500"/>
                                        <p:tgtEl>
                                          <p:spTgt spid="182274">
                                            <p:txEl>
                                              <p:pRg st="3" end="3"/>
                                            </p:txEl>
                                          </p:spTgt>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1" fill="hold" grpId="0" nodeType="clickEffect">
                                  <p:stCondLst>
                                    <p:cond delay="0"/>
                                  </p:stCondLst>
                                  <p:childTnLst>
                                    <p:set>
                                      <p:cBhvr>
                                        <p:cTn id="26" dur="1" fill="hold">
                                          <p:stCondLst>
                                            <p:cond delay="0"/>
                                          </p:stCondLst>
                                        </p:cTn>
                                        <p:tgtEl>
                                          <p:spTgt spid="182274">
                                            <p:txEl>
                                              <p:pRg st="4" end="4"/>
                                            </p:txEl>
                                          </p:spTgt>
                                        </p:tgtEl>
                                        <p:attrNameLst>
                                          <p:attrName>style.visibility</p:attrName>
                                        </p:attrNameLst>
                                      </p:cBhvr>
                                      <p:to>
                                        <p:strVal val="visible"/>
                                      </p:to>
                                    </p:set>
                                    <p:animEffect transition="in" filter="wipe(up)">
                                      <p:cBhvr>
                                        <p:cTn id="27" dur="500"/>
                                        <p:tgtEl>
                                          <p:spTgt spid="182274">
                                            <p:txEl>
                                              <p:pRg st="4" end="4"/>
                                            </p:txEl>
                                          </p:spTgt>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1" fill="hold" grpId="0" nodeType="clickEffect">
                                  <p:stCondLst>
                                    <p:cond delay="0"/>
                                  </p:stCondLst>
                                  <p:childTnLst>
                                    <p:set>
                                      <p:cBhvr>
                                        <p:cTn id="31" dur="1" fill="hold">
                                          <p:stCondLst>
                                            <p:cond delay="0"/>
                                          </p:stCondLst>
                                        </p:cTn>
                                        <p:tgtEl>
                                          <p:spTgt spid="182274">
                                            <p:txEl>
                                              <p:pRg st="5" end="5"/>
                                            </p:txEl>
                                          </p:spTgt>
                                        </p:tgtEl>
                                        <p:attrNameLst>
                                          <p:attrName>style.visibility</p:attrName>
                                        </p:attrNameLst>
                                      </p:cBhvr>
                                      <p:to>
                                        <p:strVal val="visible"/>
                                      </p:to>
                                    </p:set>
                                    <p:animEffect transition="in" filter="wipe(up)">
                                      <p:cBhvr>
                                        <p:cTn id="32" dur="500"/>
                                        <p:tgtEl>
                                          <p:spTgt spid="182274">
                                            <p:txEl>
                                              <p:pRg st="5" end="5"/>
                                            </p:txEl>
                                          </p:spTgt>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1" fill="hold" grpId="0" nodeType="clickEffect">
                                  <p:stCondLst>
                                    <p:cond delay="0"/>
                                  </p:stCondLst>
                                  <p:childTnLst>
                                    <p:set>
                                      <p:cBhvr>
                                        <p:cTn id="36" dur="1" fill="hold">
                                          <p:stCondLst>
                                            <p:cond delay="0"/>
                                          </p:stCondLst>
                                        </p:cTn>
                                        <p:tgtEl>
                                          <p:spTgt spid="182274">
                                            <p:txEl>
                                              <p:pRg st="6" end="6"/>
                                            </p:txEl>
                                          </p:spTgt>
                                        </p:tgtEl>
                                        <p:attrNameLst>
                                          <p:attrName>style.visibility</p:attrName>
                                        </p:attrNameLst>
                                      </p:cBhvr>
                                      <p:to>
                                        <p:strVal val="visible"/>
                                      </p:to>
                                    </p:set>
                                    <p:animEffect transition="in" filter="wipe(up)">
                                      <p:cBhvr>
                                        <p:cTn id="37" dur="500"/>
                                        <p:tgtEl>
                                          <p:spTgt spid="182274">
                                            <p:txEl>
                                              <p:pRg st="6" end="6"/>
                                            </p:txEl>
                                          </p:spTgt>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1" fill="hold" grpId="0" nodeType="clickEffect">
                                  <p:stCondLst>
                                    <p:cond delay="0"/>
                                  </p:stCondLst>
                                  <p:childTnLst>
                                    <p:set>
                                      <p:cBhvr>
                                        <p:cTn id="41" dur="1" fill="hold">
                                          <p:stCondLst>
                                            <p:cond delay="0"/>
                                          </p:stCondLst>
                                        </p:cTn>
                                        <p:tgtEl>
                                          <p:spTgt spid="182274">
                                            <p:txEl>
                                              <p:pRg st="7" end="7"/>
                                            </p:txEl>
                                          </p:spTgt>
                                        </p:tgtEl>
                                        <p:attrNameLst>
                                          <p:attrName>style.visibility</p:attrName>
                                        </p:attrNameLst>
                                      </p:cBhvr>
                                      <p:to>
                                        <p:strVal val="visible"/>
                                      </p:to>
                                    </p:set>
                                    <p:animEffect transition="in" filter="wipe(up)">
                                      <p:cBhvr>
                                        <p:cTn id="42" dur="500"/>
                                        <p:tgtEl>
                                          <p:spTgt spid="182274">
                                            <p:txEl>
                                              <p:pRg st="7" end="7"/>
                                            </p:txEl>
                                          </p:spTgt>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1" fill="hold" grpId="0" nodeType="clickEffect">
                                  <p:stCondLst>
                                    <p:cond delay="0"/>
                                  </p:stCondLst>
                                  <p:childTnLst>
                                    <p:set>
                                      <p:cBhvr>
                                        <p:cTn id="46" dur="1" fill="hold">
                                          <p:stCondLst>
                                            <p:cond delay="0"/>
                                          </p:stCondLst>
                                        </p:cTn>
                                        <p:tgtEl>
                                          <p:spTgt spid="182274">
                                            <p:txEl>
                                              <p:pRg st="8" end="8"/>
                                            </p:txEl>
                                          </p:spTgt>
                                        </p:tgtEl>
                                        <p:attrNameLst>
                                          <p:attrName>style.visibility</p:attrName>
                                        </p:attrNameLst>
                                      </p:cBhvr>
                                      <p:to>
                                        <p:strVal val="visible"/>
                                      </p:to>
                                    </p:set>
                                    <p:animEffect transition="in" filter="wipe(up)">
                                      <p:cBhvr>
                                        <p:cTn id="47" dur="500"/>
                                        <p:tgtEl>
                                          <p:spTgt spid="182274">
                                            <p:txEl>
                                              <p:pRg st="8" end="8"/>
                                            </p:txEl>
                                          </p:spTgt>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18" presetClass="entr" presetSubtype="6" fill="hold" grpId="0" nodeType="clickEffect">
                                  <p:stCondLst>
                                    <p:cond delay="0"/>
                                  </p:stCondLst>
                                  <p:childTnLst>
                                    <p:set>
                                      <p:cBhvr>
                                        <p:cTn id="51" dur="1" fill="hold">
                                          <p:stCondLst>
                                            <p:cond delay="0"/>
                                          </p:stCondLst>
                                        </p:cTn>
                                        <p:tgtEl>
                                          <p:spTgt spid="182284"/>
                                        </p:tgtEl>
                                        <p:attrNameLst>
                                          <p:attrName>style.visibility</p:attrName>
                                        </p:attrNameLst>
                                      </p:cBhvr>
                                      <p:to>
                                        <p:strVal val="visible"/>
                                      </p:to>
                                    </p:set>
                                    <p:animEffect transition="in" filter="strips(downRight)">
                                      <p:cBhvr>
                                        <p:cTn id="52" dur="3000"/>
                                        <p:tgtEl>
                                          <p:spTgt spid="182284"/>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5" presetClass="entr" presetSubtype="10" fill="hold" nodeType="clickEffect">
                                  <p:stCondLst>
                                    <p:cond delay="0"/>
                                  </p:stCondLst>
                                  <p:childTnLst>
                                    <p:set>
                                      <p:cBhvr>
                                        <p:cTn id="56" dur="1" fill="hold">
                                          <p:stCondLst>
                                            <p:cond delay="0"/>
                                          </p:stCondLst>
                                        </p:cTn>
                                        <p:tgtEl>
                                          <p:spTgt spid="182278"/>
                                        </p:tgtEl>
                                        <p:attrNameLst>
                                          <p:attrName>style.visibility</p:attrName>
                                        </p:attrNameLst>
                                      </p:cBhvr>
                                      <p:to>
                                        <p:strVal val="visible"/>
                                      </p:to>
                                    </p:set>
                                    <p:animEffect transition="in" filter="checkerboard(across)">
                                      <p:cBhvr>
                                        <p:cTn id="57" dur="500"/>
                                        <p:tgtEl>
                                          <p:spTgt spid="182278"/>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18" presetClass="entr" presetSubtype="6" fill="hold" grpId="0" nodeType="clickEffect">
                                  <p:stCondLst>
                                    <p:cond delay="0"/>
                                  </p:stCondLst>
                                  <p:childTnLst>
                                    <p:set>
                                      <p:cBhvr>
                                        <p:cTn id="61" dur="1" fill="hold">
                                          <p:stCondLst>
                                            <p:cond delay="0"/>
                                          </p:stCondLst>
                                        </p:cTn>
                                        <p:tgtEl>
                                          <p:spTgt spid="182282"/>
                                        </p:tgtEl>
                                        <p:attrNameLst>
                                          <p:attrName>style.visibility</p:attrName>
                                        </p:attrNameLst>
                                      </p:cBhvr>
                                      <p:to>
                                        <p:strVal val="visible"/>
                                      </p:to>
                                    </p:set>
                                    <p:animEffect transition="in" filter="strips(downRight)">
                                      <p:cBhvr>
                                        <p:cTn id="62" dur="3000"/>
                                        <p:tgtEl>
                                          <p:spTgt spid="182282"/>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3" presetClass="entr" presetSubtype="10" fill="hold" nodeType="clickEffect">
                                  <p:stCondLst>
                                    <p:cond delay="0"/>
                                  </p:stCondLst>
                                  <p:childTnLst>
                                    <p:set>
                                      <p:cBhvr>
                                        <p:cTn id="66" dur="1" fill="hold">
                                          <p:stCondLst>
                                            <p:cond delay="0"/>
                                          </p:stCondLst>
                                        </p:cTn>
                                        <p:tgtEl>
                                          <p:spTgt spid="182279"/>
                                        </p:tgtEl>
                                        <p:attrNameLst>
                                          <p:attrName>style.visibility</p:attrName>
                                        </p:attrNameLst>
                                      </p:cBhvr>
                                      <p:to>
                                        <p:strVal val="visible"/>
                                      </p:to>
                                    </p:set>
                                    <p:animEffect transition="in" filter="blinds(horizontal)">
                                      <p:cBhvr>
                                        <p:cTn id="67" dur="500"/>
                                        <p:tgtEl>
                                          <p:spTgt spid="182279"/>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5" presetClass="entr" presetSubtype="10" fill="hold" nodeType="clickEffect">
                                  <p:stCondLst>
                                    <p:cond delay="0"/>
                                  </p:stCondLst>
                                  <p:childTnLst>
                                    <p:set>
                                      <p:cBhvr>
                                        <p:cTn id="71" dur="1" fill="hold">
                                          <p:stCondLst>
                                            <p:cond delay="0"/>
                                          </p:stCondLst>
                                        </p:cTn>
                                        <p:tgtEl>
                                          <p:spTgt spid="182281"/>
                                        </p:tgtEl>
                                        <p:attrNameLst>
                                          <p:attrName>style.visibility</p:attrName>
                                        </p:attrNameLst>
                                      </p:cBhvr>
                                      <p:to>
                                        <p:strVal val="visible"/>
                                      </p:to>
                                    </p:set>
                                    <p:animEffect transition="in" filter="checkerboard(across)">
                                      <p:cBhvr>
                                        <p:cTn id="72" dur="500"/>
                                        <p:tgtEl>
                                          <p:spTgt spid="1822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2274" grpId="0" build="p" autoUpdateAnimBg="0"/>
      <p:bldP spid="182282" grpId="0"/>
      <p:bldP spid="182284" grpId="0"/>
    </p:bldLst>
  </p:timing>
</p:sld>
</file>

<file path=ppt/slides/slide13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aphicFrame>
        <p:nvGraphicFramePr>
          <p:cNvPr id="183298" name="Object 2"/>
          <p:cNvGraphicFramePr>
            <a:graphicFrameLocks noChangeAspect="1"/>
          </p:cNvGraphicFramePr>
          <p:nvPr/>
        </p:nvGraphicFramePr>
        <p:xfrm>
          <a:off x="1639888" y="203200"/>
          <a:ext cx="942975" cy="493713"/>
        </p:xfrm>
        <a:graphic>
          <a:graphicData uri="http://schemas.openxmlformats.org/presentationml/2006/ole">
            <mc:AlternateContent xmlns:mc="http://schemas.openxmlformats.org/markup-compatibility/2006">
              <mc:Choice xmlns:v="urn:schemas-microsoft-com:vml" Requires="v">
                <p:oleObj spid="_x0000_s183312" name="Document" r:id="rId3" imgW="534314" imgH="279197" progId="Word.Document.8">
                  <p:embed/>
                </p:oleObj>
              </mc:Choice>
              <mc:Fallback>
                <p:oleObj name="Document" r:id="rId3" imgW="534314" imgH="279197" progId="Word.Document.8">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39888" y="203200"/>
                        <a:ext cx="942975" cy="493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83299" name="Object 3"/>
          <p:cNvGraphicFramePr>
            <a:graphicFrameLocks noChangeAspect="1"/>
          </p:cNvGraphicFramePr>
          <p:nvPr/>
        </p:nvGraphicFramePr>
        <p:xfrm>
          <a:off x="6807200" y="-101600"/>
          <a:ext cx="942975" cy="493713"/>
        </p:xfrm>
        <a:graphic>
          <a:graphicData uri="http://schemas.openxmlformats.org/presentationml/2006/ole">
            <mc:AlternateContent xmlns:mc="http://schemas.openxmlformats.org/markup-compatibility/2006">
              <mc:Choice xmlns:v="urn:schemas-microsoft-com:vml" Requires="v">
                <p:oleObj spid="_x0000_s183313" name="Document" r:id="rId5" imgW="534314" imgH="279197" progId="Word.Document.8">
                  <p:embed/>
                </p:oleObj>
              </mc:Choice>
              <mc:Fallback>
                <p:oleObj name="Document" r:id="rId5" imgW="534314" imgH="279197" progId="Word.Document.8">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07200" y="-101600"/>
                        <a:ext cx="942975" cy="493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83300" name="Rectangle 4"/>
          <p:cNvSpPr>
            <a:spLocks noChangeArrowheads="1"/>
          </p:cNvSpPr>
          <p:nvPr/>
        </p:nvSpPr>
        <p:spPr bwMode="auto">
          <a:xfrm>
            <a:off x="2081213" y="327660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endParaRPr lang="en-US">
              <a:latin typeface="Times New Roman" pitchFamily="18" charset="0"/>
              <a:cs typeface="Times New Roman" pitchFamily="18" charset="0"/>
            </a:endParaRPr>
          </a:p>
        </p:txBody>
      </p:sp>
      <p:graphicFrame>
        <p:nvGraphicFramePr>
          <p:cNvPr id="183301" name="Object 5"/>
          <p:cNvGraphicFramePr>
            <a:graphicFrameLocks noChangeAspect="1"/>
          </p:cNvGraphicFramePr>
          <p:nvPr/>
        </p:nvGraphicFramePr>
        <p:xfrm>
          <a:off x="1524000" y="685800"/>
          <a:ext cx="5943600" cy="1139825"/>
        </p:xfrm>
        <a:graphic>
          <a:graphicData uri="http://schemas.openxmlformats.org/presentationml/2006/ole">
            <mc:AlternateContent xmlns:mc="http://schemas.openxmlformats.org/markup-compatibility/2006">
              <mc:Choice xmlns:v="urn:schemas-microsoft-com:vml" Requires="v">
                <p:oleObj spid="_x0000_s183314" name="Equation" r:id="rId6" imgW="3263760" imgH="736560" progId="Equation.3">
                  <p:embed/>
                </p:oleObj>
              </mc:Choice>
              <mc:Fallback>
                <p:oleObj name="Equation" r:id="rId6" imgW="3263760" imgH="736560" progId="Equation.3">
                  <p:embed/>
                  <p:pic>
                    <p:nvPicPr>
                      <p:cNvPr id="0" name="Object 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24000" y="685800"/>
                        <a:ext cx="5943600" cy="11398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83302" name="Object 6"/>
          <p:cNvGraphicFramePr>
            <a:graphicFrameLocks noChangeAspect="1"/>
          </p:cNvGraphicFramePr>
          <p:nvPr/>
        </p:nvGraphicFramePr>
        <p:xfrm>
          <a:off x="4470400" y="3048000"/>
          <a:ext cx="942975" cy="493713"/>
        </p:xfrm>
        <a:graphic>
          <a:graphicData uri="http://schemas.openxmlformats.org/presentationml/2006/ole">
            <mc:AlternateContent xmlns:mc="http://schemas.openxmlformats.org/markup-compatibility/2006">
              <mc:Choice xmlns:v="urn:schemas-microsoft-com:vml" Requires="v">
                <p:oleObj spid="_x0000_s183315" name="Document" r:id="rId8" imgW="534314" imgH="279197" progId="Word.Document.8">
                  <p:embed/>
                </p:oleObj>
              </mc:Choice>
              <mc:Fallback>
                <p:oleObj name="Document" r:id="rId8" imgW="534314" imgH="279197" progId="Word.Document.8">
                  <p:embed/>
                  <p:pic>
                    <p:nvPicPr>
                      <p:cNvPr id="0" name="Object 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470400" y="3048000"/>
                        <a:ext cx="942975" cy="493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83303" name="Text Box 7"/>
          <p:cNvSpPr txBox="1">
            <a:spLocks noChangeArrowheads="1"/>
          </p:cNvSpPr>
          <p:nvPr/>
        </p:nvSpPr>
        <p:spPr bwMode="auto">
          <a:xfrm>
            <a:off x="212725" y="35464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graphicFrame>
        <p:nvGraphicFramePr>
          <p:cNvPr id="183304" name="Object 8"/>
          <p:cNvGraphicFramePr>
            <a:graphicFrameLocks noChangeAspect="1"/>
          </p:cNvGraphicFramePr>
          <p:nvPr/>
        </p:nvGraphicFramePr>
        <p:xfrm>
          <a:off x="838200" y="2286000"/>
          <a:ext cx="7183438" cy="1163638"/>
        </p:xfrm>
        <a:graphic>
          <a:graphicData uri="http://schemas.openxmlformats.org/presentationml/2006/ole">
            <mc:AlternateContent xmlns:mc="http://schemas.openxmlformats.org/markup-compatibility/2006">
              <mc:Choice xmlns:v="urn:schemas-microsoft-com:vml" Requires="v">
                <p:oleObj spid="_x0000_s183316" name="Document" r:id="rId10" imgW="3699130" imgH="736741" progId="Word.Document.8">
                  <p:embed/>
                </p:oleObj>
              </mc:Choice>
              <mc:Fallback>
                <p:oleObj name="Document" r:id="rId10" imgW="3699130" imgH="736741" progId="Word.Document.8">
                  <p:embed/>
                  <p:pic>
                    <p:nvPicPr>
                      <p:cNvPr id="0" name="Object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8200" y="2286000"/>
                        <a:ext cx="7183438" cy="1163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83305" name="Object 9"/>
          <p:cNvGraphicFramePr>
            <a:graphicFrameLocks noChangeAspect="1"/>
          </p:cNvGraphicFramePr>
          <p:nvPr/>
        </p:nvGraphicFramePr>
        <p:xfrm>
          <a:off x="685800" y="3505200"/>
          <a:ext cx="7696200" cy="984250"/>
        </p:xfrm>
        <a:graphic>
          <a:graphicData uri="http://schemas.openxmlformats.org/presentationml/2006/ole">
            <mc:AlternateContent xmlns:mc="http://schemas.openxmlformats.org/markup-compatibility/2006">
              <mc:Choice xmlns:v="urn:schemas-microsoft-com:vml" Requires="v">
                <p:oleObj spid="_x0000_s183317" name="Equation" r:id="rId12" imgW="3632200" imgH="520700" progId="Equation.3">
                  <p:embed/>
                </p:oleObj>
              </mc:Choice>
              <mc:Fallback>
                <p:oleObj name="Equation" r:id="rId12" imgW="3632200" imgH="520700" progId="Equation.3">
                  <p:embed/>
                  <p:pic>
                    <p:nvPicPr>
                      <p:cNvPr id="0" name="Object 9"/>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685800" y="3505200"/>
                        <a:ext cx="7696200" cy="9842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83306" name="Object 10"/>
          <p:cNvGraphicFramePr>
            <a:graphicFrameLocks noChangeAspect="1"/>
          </p:cNvGraphicFramePr>
          <p:nvPr/>
        </p:nvGraphicFramePr>
        <p:xfrm>
          <a:off x="304800" y="4495800"/>
          <a:ext cx="8096250" cy="949325"/>
        </p:xfrm>
        <a:graphic>
          <a:graphicData uri="http://schemas.openxmlformats.org/presentationml/2006/ole">
            <mc:AlternateContent xmlns:mc="http://schemas.openxmlformats.org/markup-compatibility/2006">
              <mc:Choice xmlns:v="urn:schemas-microsoft-com:vml" Requires="v">
                <p:oleObj spid="_x0000_s183318" name="Document" r:id="rId14" imgW="3534480" imgH="520560" progId="Word.Document.8">
                  <p:embed/>
                </p:oleObj>
              </mc:Choice>
              <mc:Fallback>
                <p:oleObj name="Document" r:id="rId14" imgW="3534480" imgH="520560" progId="Word.Document.8">
                  <p:embed/>
                  <p:pic>
                    <p:nvPicPr>
                      <p:cNvPr id="0" name="Object 1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04800" y="4495800"/>
                        <a:ext cx="8096250" cy="949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83307" name="Text Box 11"/>
          <p:cNvSpPr txBox="1">
            <a:spLocks noChangeArrowheads="1"/>
          </p:cNvSpPr>
          <p:nvPr/>
        </p:nvSpPr>
        <p:spPr bwMode="auto">
          <a:xfrm>
            <a:off x="1047750" y="5419725"/>
            <a:ext cx="611505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0099"/>
                </a:solidFill>
                <a:latin typeface="Times New Roman" pitchFamily="18" charset="0"/>
              </a:rPr>
              <a:t>x</a:t>
            </a:r>
            <a:r>
              <a:rPr lang="en-US" sz="2800" baseline="-30000">
                <a:solidFill>
                  <a:srgbClr val="000099"/>
                </a:solidFill>
                <a:latin typeface="Times New Roman" pitchFamily="18" charset="0"/>
              </a:rPr>
              <a:t>2</a:t>
            </a:r>
            <a:r>
              <a:rPr lang="en-US" sz="2800">
                <a:solidFill>
                  <a:srgbClr val="000099"/>
                </a:solidFill>
                <a:latin typeface="Times New Roman" pitchFamily="18" charset="0"/>
              </a:rPr>
              <a:t> = z</a:t>
            </a:r>
            <a:r>
              <a:rPr lang="en-US" sz="2800" baseline="30000">
                <a:solidFill>
                  <a:srgbClr val="000099"/>
                </a:solidFill>
                <a:latin typeface="Times New Roman" pitchFamily="18" charset="0"/>
              </a:rPr>
              <a:t>I</a:t>
            </a:r>
            <a:r>
              <a:rPr lang="en-US" sz="2800">
                <a:solidFill>
                  <a:srgbClr val="000099"/>
                </a:solidFill>
                <a:latin typeface="Times New Roman" pitchFamily="18" charset="0"/>
              </a:rPr>
              <a:t> + z</a:t>
            </a:r>
            <a:r>
              <a:rPr lang="en-US" sz="2800" baseline="30000">
                <a:solidFill>
                  <a:srgbClr val="000099"/>
                </a:solidFill>
                <a:latin typeface="Times New Roman" pitchFamily="18" charset="0"/>
              </a:rPr>
              <a:t>II</a:t>
            </a:r>
            <a:r>
              <a:rPr lang="en-US" sz="2800">
                <a:solidFill>
                  <a:srgbClr val="000099"/>
                </a:solidFill>
                <a:latin typeface="Times New Roman" pitchFamily="18" charset="0"/>
              </a:rPr>
              <a:t> = 1,44 + 2,19 = 3,63 cm; </a:t>
            </a:r>
          </a:p>
        </p:txBody>
      </p:sp>
      <p:graphicFrame>
        <p:nvGraphicFramePr>
          <p:cNvPr id="183308" name="Object 12"/>
          <p:cNvGraphicFramePr>
            <a:graphicFrameLocks noChangeAspect="1"/>
          </p:cNvGraphicFramePr>
          <p:nvPr/>
        </p:nvGraphicFramePr>
        <p:xfrm>
          <a:off x="1123950" y="5826125"/>
          <a:ext cx="6419850" cy="1169988"/>
        </p:xfrm>
        <a:graphic>
          <a:graphicData uri="http://schemas.openxmlformats.org/presentationml/2006/ole">
            <mc:AlternateContent xmlns:mc="http://schemas.openxmlformats.org/markup-compatibility/2006">
              <mc:Choice xmlns:v="urn:schemas-microsoft-com:vml" Requires="v">
                <p:oleObj spid="_x0000_s183319" name="Document" r:id="rId16" imgW="3169552" imgH="590474" progId="Word.Document.8">
                  <p:embed/>
                </p:oleObj>
              </mc:Choice>
              <mc:Fallback>
                <p:oleObj name="Document" r:id="rId16" imgW="3169552" imgH="590474" progId="Word.Document.8">
                  <p:embed/>
                  <p:pic>
                    <p:nvPicPr>
                      <p:cNvPr id="0" name="Object 1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123950" y="5826125"/>
                        <a:ext cx="6419850" cy="1169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83309" name="Text Box 13"/>
          <p:cNvSpPr txBox="1">
            <a:spLocks noChangeArrowheads="1"/>
          </p:cNvSpPr>
          <p:nvPr/>
        </p:nvSpPr>
        <p:spPr bwMode="auto">
          <a:xfrm>
            <a:off x="441325" y="1752600"/>
            <a:ext cx="5776913"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t>Các kích thước của thép góc N</a:t>
            </a:r>
            <a:r>
              <a:rPr lang="en-US" sz="2800" b="1" baseline="30000"/>
              <a:t>0</a:t>
            </a:r>
            <a:r>
              <a:rPr lang="en-US" sz="2800" b="1"/>
              <a:t>8</a:t>
            </a:r>
          </a:p>
        </p:txBody>
      </p:sp>
      <p:sp>
        <p:nvSpPr>
          <p:cNvPr id="183310" name="Text Box 14"/>
          <p:cNvSpPr txBox="1">
            <a:spLocks noChangeArrowheads="1"/>
          </p:cNvSpPr>
          <p:nvPr/>
        </p:nvSpPr>
        <p:spPr bwMode="auto">
          <a:xfrm>
            <a:off x="541338" y="24034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b="1">
              <a:latin typeface="Times New Roman" pitchFamily="18" charset="0"/>
              <a:cs typeface="Times New Roman" pitchFamily="18" charset="0"/>
            </a:endParaRPr>
          </a:p>
        </p:txBody>
      </p:sp>
      <p:sp>
        <p:nvSpPr>
          <p:cNvPr id="183311" name="Text Box 15"/>
          <p:cNvSpPr txBox="1">
            <a:spLocks noChangeArrowheads="1"/>
          </p:cNvSpPr>
          <p:nvPr/>
        </p:nvSpPr>
        <p:spPr bwMode="auto">
          <a:xfrm>
            <a:off x="441325" y="176213"/>
            <a:ext cx="6272213"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t>Các kích thước của thép chữ UN</a:t>
            </a:r>
            <a:r>
              <a:rPr lang="en-US" sz="2800" b="1" baseline="30000"/>
              <a:t>0</a:t>
            </a:r>
            <a:r>
              <a:rPr lang="en-US" sz="2800" b="1"/>
              <a:t>10</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183311"/>
                                        </p:tgtEl>
                                        <p:attrNameLst>
                                          <p:attrName>style.visibility</p:attrName>
                                        </p:attrNameLst>
                                      </p:cBhvr>
                                      <p:to>
                                        <p:strVal val="visible"/>
                                      </p:to>
                                    </p:set>
                                    <p:animEffect transition="in" filter="strips(downRight)">
                                      <p:cBhvr>
                                        <p:cTn id="7" dur="3000"/>
                                        <p:tgtEl>
                                          <p:spTgt spid="18331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183301"/>
                                        </p:tgtEl>
                                        <p:attrNameLst>
                                          <p:attrName>style.visibility</p:attrName>
                                        </p:attrNameLst>
                                      </p:cBhvr>
                                      <p:to>
                                        <p:strVal val="visible"/>
                                      </p:to>
                                    </p:set>
                                    <p:animEffect transition="in" filter="checkerboard(across)">
                                      <p:cBhvr>
                                        <p:cTn id="12" dur="500"/>
                                        <p:tgtEl>
                                          <p:spTgt spid="18330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grpId="0" nodeType="clickEffect">
                                  <p:stCondLst>
                                    <p:cond delay="0"/>
                                  </p:stCondLst>
                                  <p:childTnLst>
                                    <p:set>
                                      <p:cBhvr>
                                        <p:cTn id="16" dur="1" fill="hold">
                                          <p:stCondLst>
                                            <p:cond delay="0"/>
                                          </p:stCondLst>
                                        </p:cTn>
                                        <p:tgtEl>
                                          <p:spTgt spid="183309"/>
                                        </p:tgtEl>
                                        <p:attrNameLst>
                                          <p:attrName>style.visibility</p:attrName>
                                        </p:attrNameLst>
                                      </p:cBhvr>
                                      <p:to>
                                        <p:strVal val="visible"/>
                                      </p:to>
                                    </p:set>
                                    <p:animEffect transition="in" filter="strips(downRight)">
                                      <p:cBhvr>
                                        <p:cTn id="17" dur="3000"/>
                                        <p:tgtEl>
                                          <p:spTgt spid="18330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nodeType="clickEffect">
                                  <p:stCondLst>
                                    <p:cond delay="0"/>
                                  </p:stCondLst>
                                  <p:childTnLst>
                                    <p:set>
                                      <p:cBhvr>
                                        <p:cTn id="21" dur="1" fill="hold">
                                          <p:stCondLst>
                                            <p:cond delay="0"/>
                                          </p:stCondLst>
                                        </p:cTn>
                                        <p:tgtEl>
                                          <p:spTgt spid="183302"/>
                                        </p:tgtEl>
                                        <p:attrNameLst>
                                          <p:attrName>style.visibility</p:attrName>
                                        </p:attrNameLst>
                                      </p:cBhvr>
                                      <p:to>
                                        <p:strVal val="visible"/>
                                      </p:to>
                                    </p:set>
                                    <p:animEffect transition="in" filter="blinds(horizontal)">
                                      <p:cBhvr>
                                        <p:cTn id="22" dur="500"/>
                                        <p:tgtEl>
                                          <p:spTgt spid="18330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nodeType="clickEffect">
                                  <p:stCondLst>
                                    <p:cond delay="0"/>
                                  </p:stCondLst>
                                  <p:childTnLst>
                                    <p:set>
                                      <p:cBhvr>
                                        <p:cTn id="26" dur="1" fill="hold">
                                          <p:stCondLst>
                                            <p:cond delay="0"/>
                                          </p:stCondLst>
                                        </p:cTn>
                                        <p:tgtEl>
                                          <p:spTgt spid="183304"/>
                                        </p:tgtEl>
                                        <p:attrNameLst>
                                          <p:attrName>style.visibility</p:attrName>
                                        </p:attrNameLst>
                                      </p:cBhvr>
                                      <p:to>
                                        <p:strVal val="visible"/>
                                      </p:to>
                                    </p:set>
                                    <p:animEffect transition="in" filter="checkerboard(across)">
                                      <p:cBhvr>
                                        <p:cTn id="27" dur="500"/>
                                        <p:tgtEl>
                                          <p:spTgt spid="18330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nodeType="clickEffect">
                                  <p:stCondLst>
                                    <p:cond delay="0"/>
                                  </p:stCondLst>
                                  <p:childTnLst>
                                    <p:set>
                                      <p:cBhvr>
                                        <p:cTn id="31" dur="1" fill="hold">
                                          <p:stCondLst>
                                            <p:cond delay="0"/>
                                          </p:stCondLst>
                                        </p:cTn>
                                        <p:tgtEl>
                                          <p:spTgt spid="183305"/>
                                        </p:tgtEl>
                                        <p:attrNameLst>
                                          <p:attrName>style.visibility</p:attrName>
                                        </p:attrNameLst>
                                      </p:cBhvr>
                                      <p:to>
                                        <p:strVal val="visible"/>
                                      </p:to>
                                    </p:set>
                                    <p:animEffect transition="in" filter="checkerboard(across)">
                                      <p:cBhvr>
                                        <p:cTn id="32" dur="500"/>
                                        <p:tgtEl>
                                          <p:spTgt spid="183305"/>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nodeType="clickEffect">
                                  <p:stCondLst>
                                    <p:cond delay="0"/>
                                  </p:stCondLst>
                                  <p:childTnLst>
                                    <p:set>
                                      <p:cBhvr>
                                        <p:cTn id="36" dur="1" fill="hold">
                                          <p:stCondLst>
                                            <p:cond delay="0"/>
                                          </p:stCondLst>
                                        </p:cTn>
                                        <p:tgtEl>
                                          <p:spTgt spid="183306"/>
                                        </p:tgtEl>
                                        <p:attrNameLst>
                                          <p:attrName>style.visibility</p:attrName>
                                        </p:attrNameLst>
                                      </p:cBhvr>
                                      <p:to>
                                        <p:strVal val="visible"/>
                                      </p:to>
                                    </p:set>
                                    <p:animEffect transition="in" filter="checkerboard(across)">
                                      <p:cBhvr>
                                        <p:cTn id="37" dur="500"/>
                                        <p:tgtEl>
                                          <p:spTgt spid="183306"/>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grpId="0" nodeType="clickEffect">
                                  <p:stCondLst>
                                    <p:cond delay="0"/>
                                  </p:stCondLst>
                                  <p:childTnLst>
                                    <p:set>
                                      <p:cBhvr>
                                        <p:cTn id="41" dur="1" fill="hold">
                                          <p:stCondLst>
                                            <p:cond delay="0"/>
                                          </p:stCondLst>
                                        </p:cTn>
                                        <p:tgtEl>
                                          <p:spTgt spid="183307"/>
                                        </p:tgtEl>
                                        <p:attrNameLst>
                                          <p:attrName>style.visibility</p:attrName>
                                        </p:attrNameLst>
                                      </p:cBhvr>
                                      <p:to>
                                        <p:strVal val="visible"/>
                                      </p:to>
                                    </p:set>
                                    <p:animEffect transition="in" filter="checkerboard(across)">
                                      <p:cBhvr>
                                        <p:cTn id="42" dur="500"/>
                                        <p:tgtEl>
                                          <p:spTgt spid="183307"/>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nodeType="clickEffect">
                                  <p:stCondLst>
                                    <p:cond delay="0"/>
                                  </p:stCondLst>
                                  <p:childTnLst>
                                    <p:set>
                                      <p:cBhvr>
                                        <p:cTn id="46" dur="1" fill="hold">
                                          <p:stCondLst>
                                            <p:cond delay="0"/>
                                          </p:stCondLst>
                                        </p:cTn>
                                        <p:tgtEl>
                                          <p:spTgt spid="183308"/>
                                        </p:tgtEl>
                                        <p:attrNameLst>
                                          <p:attrName>style.visibility</p:attrName>
                                        </p:attrNameLst>
                                      </p:cBhvr>
                                      <p:to>
                                        <p:strVal val="visible"/>
                                      </p:to>
                                    </p:set>
                                    <p:animEffect transition="in" filter="checkerboard(across)">
                                      <p:cBhvr>
                                        <p:cTn id="47" dur="500"/>
                                        <p:tgtEl>
                                          <p:spTgt spid="1833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3307" grpId="0" autoUpdateAnimBg="0"/>
      <p:bldP spid="183309" grpId="0"/>
      <p:bldP spid="183311" grpId="0"/>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4322" name="Group 2"/>
          <p:cNvGrpSpPr>
            <a:grpSpLocks/>
          </p:cNvGrpSpPr>
          <p:nvPr/>
        </p:nvGrpSpPr>
        <p:grpSpPr bwMode="auto">
          <a:xfrm>
            <a:off x="5500688" y="2081213"/>
            <a:ext cx="550862" cy="939800"/>
            <a:chOff x="5157" y="1104"/>
            <a:chExt cx="347" cy="592"/>
          </a:xfrm>
        </p:grpSpPr>
        <p:sp>
          <p:nvSpPr>
            <p:cNvPr id="184323" name="Line 3"/>
            <p:cNvSpPr>
              <a:spLocks noChangeShapeType="1"/>
            </p:cNvSpPr>
            <p:nvPr/>
          </p:nvSpPr>
          <p:spPr bwMode="auto">
            <a:xfrm>
              <a:off x="5504" y="1104"/>
              <a:ext cx="0" cy="592"/>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4324" name="Text Box 4"/>
            <p:cNvSpPr txBox="1">
              <a:spLocks noChangeArrowheads="1"/>
            </p:cNvSpPr>
            <p:nvPr/>
          </p:nvSpPr>
          <p:spPr bwMode="auto">
            <a:xfrm rot="16200000">
              <a:off x="5109" y="1152"/>
              <a:ext cx="432" cy="3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y</a:t>
              </a:r>
              <a:r>
                <a:rPr lang="en-US" sz="2800" baseline="-25000">
                  <a:solidFill>
                    <a:srgbClr val="FF0000"/>
                  </a:solidFill>
                </a:rPr>
                <a:t>2</a:t>
              </a:r>
              <a:endParaRPr lang="en-US" sz="2800">
                <a:solidFill>
                  <a:srgbClr val="FF0000"/>
                </a:solidFill>
              </a:endParaRPr>
            </a:p>
          </p:txBody>
        </p:sp>
      </p:grpSp>
      <p:grpSp>
        <p:nvGrpSpPr>
          <p:cNvPr id="184325" name="Group 5"/>
          <p:cNvGrpSpPr>
            <a:grpSpLocks/>
          </p:cNvGrpSpPr>
          <p:nvPr/>
        </p:nvGrpSpPr>
        <p:grpSpPr bwMode="auto">
          <a:xfrm>
            <a:off x="5005388" y="1228725"/>
            <a:ext cx="525462" cy="1830388"/>
            <a:chOff x="4629" y="576"/>
            <a:chExt cx="331" cy="1153"/>
          </a:xfrm>
        </p:grpSpPr>
        <p:sp>
          <p:nvSpPr>
            <p:cNvPr id="184326" name="Line 6"/>
            <p:cNvSpPr>
              <a:spLocks noChangeShapeType="1"/>
            </p:cNvSpPr>
            <p:nvPr/>
          </p:nvSpPr>
          <p:spPr bwMode="auto">
            <a:xfrm>
              <a:off x="4960" y="1104"/>
              <a:ext cx="0" cy="302"/>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4327" name="Line 7"/>
            <p:cNvSpPr>
              <a:spLocks noChangeShapeType="1"/>
            </p:cNvSpPr>
            <p:nvPr/>
          </p:nvSpPr>
          <p:spPr bwMode="auto">
            <a:xfrm>
              <a:off x="4960" y="1416"/>
              <a:ext cx="0" cy="295"/>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4328" name="Line 8"/>
            <p:cNvSpPr>
              <a:spLocks noChangeShapeType="1"/>
            </p:cNvSpPr>
            <p:nvPr/>
          </p:nvSpPr>
          <p:spPr bwMode="auto">
            <a:xfrm>
              <a:off x="4960" y="715"/>
              <a:ext cx="0" cy="401"/>
            </a:xfrm>
            <a:prstGeom prst="line">
              <a:avLst/>
            </a:prstGeom>
            <a:noFill/>
            <a:ln w="9525">
              <a:solidFill>
                <a:srgbClr val="000000"/>
              </a:solidFill>
              <a:round/>
              <a:headEnd type="stealth" w="med" len="lg"/>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84329" name="Text Box 9"/>
            <p:cNvSpPr txBox="1">
              <a:spLocks noChangeArrowheads="1"/>
            </p:cNvSpPr>
            <p:nvPr/>
          </p:nvSpPr>
          <p:spPr bwMode="auto">
            <a:xfrm rot="16200000">
              <a:off x="4510" y="1007"/>
              <a:ext cx="531" cy="2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a</a:t>
              </a:r>
              <a:r>
                <a:rPr lang="en-US" sz="2800" baseline="-25000"/>
                <a:t>2</a:t>
              </a:r>
              <a:endParaRPr lang="en-US" sz="2800"/>
            </a:p>
          </p:txBody>
        </p:sp>
        <p:sp>
          <p:nvSpPr>
            <p:cNvPr id="184330" name="Text Box 10"/>
            <p:cNvSpPr txBox="1">
              <a:spLocks noChangeArrowheads="1"/>
            </p:cNvSpPr>
            <p:nvPr/>
          </p:nvSpPr>
          <p:spPr bwMode="auto">
            <a:xfrm rot="16200000">
              <a:off x="4586" y="1390"/>
              <a:ext cx="385" cy="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y</a:t>
              </a:r>
              <a:r>
                <a:rPr lang="en-US" sz="2800" baseline="-25000"/>
                <a:t>c</a:t>
              </a:r>
              <a:endParaRPr lang="en-US" sz="2800"/>
            </a:p>
          </p:txBody>
        </p:sp>
        <p:sp>
          <p:nvSpPr>
            <p:cNvPr id="184331" name="Text Box 11"/>
            <p:cNvSpPr txBox="1">
              <a:spLocks noChangeArrowheads="1"/>
            </p:cNvSpPr>
            <p:nvPr/>
          </p:nvSpPr>
          <p:spPr bwMode="auto">
            <a:xfrm rot="16200000">
              <a:off x="4526" y="715"/>
              <a:ext cx="493"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z</a:t>
              </a:r>
              <a:r>
                <a:rPr lang="en-US" sz="2800" baseline="30000"/>
                <a:t>II</a:t>
              </a:r>
              <a:endParaRPr lang="en-US" sz="2800"/>
            </a:p>
          </p:txBody>
        </p:sp>
      </p:grpSp>
      <p:sp>
        <p:nvSpPr>
          <p:cNvPr id="184332" name="Line 12"/>
          <p:cNvSpPr>
            <a:spLocks noChangeShapeType="1"/>
          </p:cNvSpPr>
          <p:nvPr/>
        </p:nvSpPr>
        <p:spPr bwMode="auto">
          <a:xfrm>
            <a:off x="3405188" y="3043238"/>
            <a:ext cx="3135312" cy="0"/>
          </a:xfrm>
          <a:prstGeom prst="line">
            <a:avLst/>
          </a:prstGeom>
          <a:noFill/>
          <a:ln w="9525">
            <a:solidFill>
              <a:srgbClr val="9933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184333" name="Group 13"/>
          <p:cNvGrpSpPr>
            <a:grpSpLocks/>
          </p:cNvGrpSpPr>
          <p:nvPr/>
        </p:nvGrpSpPr>
        <p:grpSpPr bwMode="auto">
          <a:xfrm>
            <a:off x="1676400" y="1449388"/>
            <a:ext cx="2211388" cy="3257550"/>
            <a:chOff x="-768" y="913"/>
            <a:chExt cx="1393" cy="2052"/>
          </a:xfrm>
        </p:grpSpPr>
        <p:sp>
          <p:nvSpPr>
            <p:cNvPr id="184334" name="Text Box 14"/>
            <p:cNvSpPr txBox="1">
              <a:spLocks noChangeArrowheads="1"/>
            </p:cNvSpPr>
            <p:nvPr/>
          </p:nvSpPr>
          <p:spPr bwMode="auto">
            <a:xfrm rot="16200000">
              <a:off x="-817" y="1640"/>
              <a:ext cx="439" cy="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h</a:t>
              </a:r>
              <a:r>
                <a:rPr lang="en-US" sz="2800" baseline="30000"/>
                <a:t>I</a:t>
              </a:r>
              <a:endParaRPr lang="en-US" sz="2800"/>
            </a:p>
          </p:txBody>
        </p:sp>
        <p:sp>
          <p:nvSpPr>
            <p:cNvPr id="184335" name="Line 15"/>
            <p:cNvSpPr>
              <a:spLocks noChangeShapeType="1"/>
            </p:cNvSpPr>
            <p:nvPr/>
          </p:nvSpPr>
          <p:spPr bwMode="auto">
            <a:xfrm flipH="1">
              <a:off x="-167" y="2962"/>
              <a:ext cx="792"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4336" name="Arc 16"/>
            <p:cNvSpPr>
              <a:spLocks/>
            </p:cNvSpPr>
            <p:nvPr/>
          </p:nvSpPr>
          <p:spPr bwMode="auto">
            <a:xfrm>
              <a:off x="-166" y="913"/>
              <a:ext cx="139" cy="122"/>
            </a:xfrm>
            <a:custGeom>
              <a:avLst/>
              <a:gdLst>
                <a:gd name="G0" fmla="+- 21581 0 0"/>
                <a:gd name="G1" fmla="+- 0 0 0"/>
                <a:gd name="G2" fmla="+- 21600 0 0"/>
                <a:gd name="T0" fmla="*/ 24737 w 24737"/>
                <a:gd name="T1" fmla="*/ 21368 h 21600"/>
                <a:gd name="T2" fmla="*/ 0 w 24737"/>
                <a:gd name="T3" fmla="*/ 894 h 21600"/>
                <a:gd name="T4" fmla="*/ 21581 w 24737"/>
                <a:gd name="T5" fmla="*/ 0 h 21600"/>
              </a:gdLst>
              <a:ahLst/>
              <a:cxnLst>
                <a:cxn ang="0">
                  <a:pos x="T0" y="T1"/>
                </a:cxn>
                <a:cxn ang="0">
                  <a:pos x="T2" y="T3"/>
                </a:cxn>
                <a:cxn ang="0">
                  <a:pos x="T4" y="T5"/>
                </a:cxn>
              </a:cxnLst>
              <a:rect l="0" t="0" r="r" b="b"/>
              <a:pathLst>
                <a:path w="24737" h="21600" fill="none" extrusionOk="0">
                  <a:moveTo>
                    <a:pt x="24737" y="21368"/>
                  </a:moveTo>
                  <a:cubicBezTo>
                    <a:pt x="23692" y="21522"/>
                    <a:pt x="22637" y="21599"/>
                    <a:pt x="21581" y="21600"/>
                  </a:cubicBezTo>
                  <a:cubicBezTo>
                    <a:pt x="9999" y="21600"/>
                    <a:pt x="478" y="12465"/>
                    <a:pt x="-1" y="894"/>
                  </a:cubicBezTo>
                </a:path>
                <a:path w="24737" h="21600" stroke="0" extrusionOk="0">
                  <a:moveTo>
                    <a:pt x="24737" y="21368"/>
                  </a:moveTo>
                  <a:cubicBezTo>
                    <a:pt x="23692" y="21522"/>
                    <a:pt x="22637" y="21599"/>
                    <a:pt x="21581" y="21600"/>
                  </a:cubicBezTo>
                  <a:cubicBezTo>
                    <a:pt x="9999" y="21600"/>
                    <a:pt x="478" y="12465"/>
                    <a:pt x="-1" y="894"/>
                  </a:cubicBezTo>
                  <a:lnTo>
                    <a:pt x="21581" y="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4337" name="Arc 17"/>
            <p:cNvSpPr>
              <a:spLocks/>
            </p:cNvSpPr>
            <p:nvPr/>
          </p:nvSpPr>
          <p:spPr bwMode="auto">
            <a:xfrm>
              <a:off x="-171" y="2843"/>
              <a:ext cx="122" cy="122"/>
            </a:xfrm>
            <a:custGeom>
              <a:avLst/>
              <a:gdLst>
                <a:gd name="G0" fmla="+- 21519 0 0"/>
                <a:gd name="G1" fmla="+- 21600 0 0"/>
                <a:gd name="G2" fmla="+- 21600 0 0"/>
                <a:gd name="T0" fmla="*/ 0 w 21519"/>
                <a:gd name="T1" fmla="*/ 19730 h 21600"/>
                <a:gd name="T2" fmla="*/ 21382 w 21519"/>
                <a:gd name="T3" fmla="*/ 0 h 21600"/>
                <a:gd name="T4" fmla="*/ 21519 w 21519"/>
                <a:gd name="T5" fmla="*/ 21600 h 21600"/>
              </a:gdLst>
              <a:ahLst/>
              <a:cxnLst>
                <a:cxn ang="0">
                  <a:pos x="T0" y="T1"/>
                </a:cxn>
                <a:cxn ang="0">
                  <a:pos x="T2" y="T3"/>
                </a:cxn>
                <a:cxn ang="0">
                  <a:pos x="T4" y="T5"/>
                </a:cxn>
              </a:cxnLst>
              <a:rect l="0" t="0" r="r" b="b"/>
              <a:pathLst>
                <a:path w="21519" h="21600" fill="none" extrusionOk="0">
                  <a:moveTo>
                    <a:pt x="0" y="19730"/>
                  </a:moveTo>
                  <a:cubicBezTo>
                    <a:pt x="965" y="8619"/>
                    <a:pt x="10230" y="71"/>
                    <a:pt x="21382" y="0"/>
                  </a:cubicBezTo>
                </a:path>
                <a:path w="21519" h="21600" stroke="0" extrusionOk="0">
                  <a:moveTo>
                    <a:pt x="0" y="19730"/>
                  </a:moveTo>
                  <a:cubicBezTo>
                    <a:pt x="965" y="8619"/>
                    <a:pt x="10230" y="71"/>
                    <a:pt x="21382" y="0"/>
                  </a:cubicBezTo>
                  <a:lnTo>
                    <a:pt x="21519" y="2160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4338" name="Line 18"/>
            <p:cNvSpPr>
              <a:spLocks noChangeShapeType="1"/>
            </p:cNvSpPr>
            <p:nvPr/>
          </p:nvSpPr>
          <p:spPr bwMode="auto">
            <a:xfrm>
              <a:off x="-40" y="1036"/>
              <a:ext cx="417"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4339" name="Line 19"/>
            <p:cNvSpPr>
              <a:spLocks noChangeShapeType="1"/>
            </p:cNvSpPr>
            <p:nvPr/>
          </p:nvSpPr>
          <p:spPr bwMode="auto">
            <a:xfrm>
              <a:off x="-59" y="2848"/>
              <a:ext cx="417"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4340" name="AutoShape 20"/>
            <p:cNvSpPr>
              <a:spLocks noChangeArrowheads="1"/>
            </p:cNvSpPr>
            <p:nvPr/>
          </p:nvSpPr>
          <p:spPr bwMode="auto">
            <a:xfrm>
              <a:off x="313" y="1906"/>
              <a:ext cx="23" cy="23"/>
            </a:xfrm>
            <a:prstGeom prst="flowChartConnector">
              <a:avLst/>
            </a:prstGeom>
            <a:solidFill>
              <a:srgbClr val="000000"/>
            </a:solidFill>
            <a:ln w="9525">
              <a:solidFill>
                <a:srgbClr val="000000"/>
              </a:solidFill>
              <a:round/>
              <a:headEnd/>
              <a:tailEnd/>
            </a:ln>
          </p:spPr>
          <p:txBody>
            <a:bodyPr/>
            <a:lstStyle/>
            <a:p>
              <a:endParaRPr lang="en-US"/>
            </a:p>
          </p:txBody>
        </p:sp>
        <p:sp>
          <p:nvSpPr>
            <p:cNvPr id="184341" name="Line 21"/>
            <p:cNvSpPr>
              <a:spLocks noChangeShapeType="1"/>
            </p:cNvSpPr>
            <p:nvPr/>
          </p:nvSpPr>
          <p:spPr bwMode="auto">
            <a:xfrm flipH="1">
              <a:off x="-527" y="922"/>
              <a:ext cx="36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4342" name="Line 22"/>
            <p:cNvSpPr>
              <a:spLocks noChangeShapeType="1"/>
            </p:cNvSpPr>
            <p:nvPr/>
          </p:nvSpPr>
          <p:spPr bwMode="auto">
            <a:xfrm flipH="1">
              <a:off x="-527" y="2962"/>
              <a:ext cx="36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4343" name="Line 23"/>
            <p:cNvSpPr>
              <a:spLocks noChangeShapeType="1"/>
            </p:cNvSpPr>
            <p:nvPr/>
          </p:nvSpPr>
          <p:spPr bwMode="auto">
            <a:xfrm>
              <a:off x="-439" y="922"/>
              <a:ext cx="0" cy="2039"/>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4344" name="Text Box 24"/>
            <p:cNvSpPr txBox="1">
              <a:spLocks noChangeArrowheads="1"/>
            </p:cNvSpPr>
            <p:nvPr/>
          </p:nvSpPr>
          <p:spPr bwMode="auto">
            <a:xfrm>
              <a:off x="1" y="1786"/>
              <a:ext cx="432"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993300"/>
                  </a:solidFill>
                </a:rPr>
                <a:t>C</a:t>
              </a:r>
              <a:r>
                <a:rPr lang="en-US" sz="2800" baseline="-25000">
                  <a:solidFill>
                    <a:srgbClr val="993300"/>
                  </a:solidFill>
                </a:rPr>
                <a:t>1</a:t>
              </a:r>
              <a:endParaRPr lang="en-US" sz="2800">
                <a:solidFill>
                  <a:srgbClr val="993300"/>
                </a:solidFill>
              </a:endParaRPr>
            </a:p>
          </p:txBody>
        </p:sp>
        <p:sp>
          <p:nvSpPr>
            <p:cNvPr id="184345" name="Line 25"/>
            <p:cNvSpPr>
              <a:spLocks noChangeShapeType="1"/>
            </p:cNvSpPr>
            <p:nvPr/>
          </p:nvSpPr>
          <p:spPr bwMode="auto">
            <a:xfrm>
              <a:off x="-155" y="924"/>
              <a:ext cx="768"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84346" name="Line 26"/>
            <p:cNvSpPr>
              <a:spLocks noChangeShapeType="1"/>
            </p:cNvSpPr>
            <p:nvPr/>
          </p:nvSpPr>
          <p:spPr bwMode="auto">
            <a:xfrm>
              <a:off x="616" y="922"/>
              <a:ext cx="0" cy="204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4347" name="Arc 27"/>
            <p:cNvSpPr>
              <a:spLocks/>
            </p:cNvSpPr>
            <p:nvPr/>
          </p:nvSpPr>
          <p:spPr bwMode="auto">
            <a:xfrm>
              <a:off x="350" y="1031"/>
              <a:ext cx="122" cy="123"/>
            </a:xfrm>
            <a:custGeom>
              <a:avLst/>
              <a:gdLst>
                <a:gd name="G0" fmla="+- 0 0 0"/>
                <a:gd name="G1" fmla="+- 21570 0 0"/>
                <a:gd name="G2" fmla="+- 21600 0 0"/>
                <a:gd name="T0" fmla="*/ 1133 w 21597"/>
                <a:gd name="T1" fmla="*/ 0 h 21570"/>
                <a:gd name="T2" fmla="*/ 21597 w 21597"/>
                <a:gd name="T3" fmla="*/ 21198 h 21570"/>
                <a:gd name="T4" fmla="*/ 0 w 21597"/>
                <a:gd name="T5" fmla="*/ 21570 h 21570"/>
              </a:gdLst>
              <a:ahLst/>
              <a:cxnLst>
                <a:cxn ang="0">
                  <a:pos x="T0" y="T1"/>
                </a:cxn>
                <a:cxn ang="0">
                  <a:pos x="T2" y="T3"/>
                </a:cxn>
                <a:cxn ang="0">
                  <a:pos x="T4" y="T5"/>
                </a:cxn>
              </a:cxnLst>
              <a:rect l="0" t="0" r="r" b="b"/>
              <a:pathLst>
                <a:path w="21597" h="21570" fill="none" extrusionOk="0">
                  <a:moveTo>
                    <a:pt x="1133" y="-1"/>
                  </a:moveTo>
                  <a:cubicBezTo>
                    <a:pt x="12462" y="594"/>
                    <a:pt x="21401" y="9854"/>
                    <a:pt x="21596" y="21198"/>
                  </a:cubicBezTo>
                </a:path>
                <a:path w="21597" h="21570" stroke="0" extrusionOk="0">
                  <a:moveTo>
                    <a:pt x="1133" y="-1"/>
                  </a:moveTo>
                  <a:cubicBezTo>
                    <a:pt x="12462" y="594"/>
                    <a:pt x="21401" y="9854"/>
                    <a:pt x="21596" y="21198"/>
                  </a:cubicBezTo>
                  <a:lnTo>
                    <a:pt x="0" y="2157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4348" name="Line 28"/>
            <p:cNvSpPr>
              <a:spLocks noChangeShapeType="1"/>
            </p:cNvSpPr>
            <p:nvPr/>
          </p:nvSpPr>
          <p:spPr bwMode="auto">
            <a:xfrm>
              <a:off x="472" y="1138"/>
              <a:ext cx="0" cy="158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4349" name="Arc 29"/>
            <p:cNvSpPr>
              <a:spLocks/>
            </p:cNvSpPr>
            <p:nvPr/>
          </p:nvSpPr>
          <p:spPr bwMode="auto">
            <a:xfrm>
              <a:off x="345" y="2724"/>
              <a:ext cx="126" cy="123"/>
            </a:xfrm>
            <a:custGeom>
              <a:avLst/>
              <a:gdLst>
                <a:gd name="G0" fmla="+- 617 0 0"/>
                <a:gd name="G1" fmla="+- 0 0 0"/>
                <a:gd name="G2" fmla="+- 21600 0 0"/>
                <a:gd name="T0" fmla="*/ 22217 w 22217"/>
                <a:gd name="T1" fmla="*/ 0 h 21600"/>
                <a:gd name="T2" fmla="*/ 0 w 22217"/>
                <a:gd name="T3" fmla="*/ 21591 h 21600"/>
                <a:gd name="T4" fmla="*/ 617 w 22217"/>
                <a:gd name="T5" fmla="*/ 0 h 21600"/>
              </a:gdLst>
              <a:ahLst/>
              <a:cxnLst>
                <a:cxn ang="0">
                  <a:pos x="T0" y="T1"/>
                </a:cxn>
                <a:cxn ang="0">
                  <a:pos x="T2" y="T3"/>
                </a:cxn>
                <a:cxn ang="0">
                  <a:pos x="T4" y="T5"/>
                </a:cxn>
              </a:cxnLst>
              <a:rect l="0" t="0" r="r" b="b"/>
              <a:pathLst>
                <a:path w="22217" h="21600" fill="none" extrusionOk="0">
                  <a:moveTo>
                    <a:pt x="22217" y="0"/>
                  </a:moveTo>
                  <a:cubicBezTo>
                    <a:pt x="22217" y="11929"/>
                    <a:pt x="12546" y="21600"/>
                    <a:pt x="617" y="21600"/>
                  </a:cubicBezTo>
                  <a:cubicBezTo>
                    <a:pt x="411" y="21600"/>
                    <a:pt x="205" y="21597"/>
                    <a:pt x="-1" y="21591"/>
                  </a:cubicBezTo>
                </a:path>
                <a:path w="22217" h="21600" stroke="0" extrusionOk="0">
                  <a:moveTo>
                    <a:pt x="22217" y="0"/>
                  </a:moveTo>
                  <a:cubicBezTo>
                    <a:pt x="22217" y="11929"/>
                    <a:pt x="12546" y="21600"/>
                    <a:pt x="617" y="21600"/>
                  </a:cubicBezTo>
                  <a:cubicBezTo>
                    <a:pt x="411" y="21600"/>
                    <a:pt x="205" y="21597"/>
                    <a:pt x="-1" y="21591"/>
                  </a:cubicBezTo>
                  <a:lnTo>
                    <a:pt x="617" y="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84350" name="Group 30"/>
          <p:cNvGrpSpPr>
            <a:grpSpLocks/>
          </p:cNvGrpSpPr>
          <p:nvPr/>
        </p:nvGrpSpPr>
        <p:grpSpPr bwMode="auto">
          <a:xfrm>
            <a:off x="2943225" y="633413"/>
            <a:ext cx="666750" cy="5764212"/>
            <a:chOff x="4458" y="399"/>
            <a:chExt cx="420" cy="3631"/>
          </a:xfrm>
        </p:grpSpPr>
        <p:sp>
          <p:nvSpPr>
            <p:cNvPr id="184351" name="Line 31"/>
            <p:cNvSpPr>
              <a:spLocks noChangeShapeType="1"/>
            </p:cNvSpPr>
            <p:nvPr/>
          </p:nvSpPr>
          <p:spPr bwMode="auto">
            <a:xfrm>
              <a:off x="4752" y="471"/>
              <a:ext cx="0" cy="3559"/>
            </a:xfrm>
            <a:prstGeom prst="line">
              <a:avLst/>
            </a:prstGeom>
            <a:noFill/>
            <a:ln w="9525">
              <a:solidFill>
                <a:srgbClr val="9933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184352" name="Text Box 32"/>
            <p:cNvSpPr txBox="1">
              <a:spLocks noChangeArrowheads="1"/>
            </p:cNvSpPr>
            <p:nvPr/>
          </p:nvSpPr>
          <p:spPr bwMode="auto">
            <a:xfrm>
              <a:off x="4458" y="399"/>
              <a:ext cx="420"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993300"/>
                  </a:solidFill>
                </a:rPr>
                <a:t>Y</a:t>
              </a:r>
              <a:r>
                <a:rPr lang="en-US" sz="2800" baseline="-25000">
                  <a:solidFill>
                    <a:srgbClr val="993300"/>
                  </a:solidFill>
                </a:rPr>
                <a:t>1</a:t>
              </a:r>
              <a:endParaRPr lang="en-US" sz="2800">
                <a:solidFill>
                  <a:srgbClr val="993300"/>
                </a:solidFill>
              </a:endParaRPr>
            </a:p>
          </p:txBody>
        </p:sp>
      </p:grpSp>
      <p:sp>
        <p:nvSpPr>
          <p:cNvPr id="184353" name="Text Box 33"/>
          <p:cNvSpPr txBox="1">
            <a:spLocks noChangeArrowheads="1"/>
          </p:cNvSpPr>
          <p:nvPr/>
        </p:nvSpPr>
        <p:spPr bwMode="auto">
          <a:xfrm>
            <a:off x="6096000" y="2995613"/>
            <a:ext cx="6096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993300"/>
                </a:solidFill>
              </a:rPr>
              <a:t>X</a:t>
            </a:r>
            <a:r>
              <a:rPr lang="en-US" sz="2800" baseline="-25000">
                <a:solidFill>
                  <a:srgbClr val="993300"/>
                </a:solidFill>
              </a:rPr>
              <a:t>1</a:t>
            </a:r>
            <a:endParaRPr lang="en-US" sz="2800">
              <a:solidFill>
                <a:srgbClr val="993300"/>
              </a:solidFill>
            </a:endParaRPr>
          </a:p>
        </p:txBody>
      </p:sp>
      <p:grpSp>
        <p:nvGrpSpPr>
          <p:cNvPr id="184354" name="Group 34"/>
          <p:cNvGrpSpPr>
            <a:grpSpLocks/>
          </p:cNvGrpSpPr>
          <p:nvPr/>
        </p:nvGrpSpPr>
        <p:grpSpPr bwMode="auto">
          <a:xfrm>
            <a:off x="2652713" y="566738"/>
            <a:ext cx="4576762" cy="5800725"/>
            <a:chOff x="3693" y="357"/>
            <a:chExt cx="2883" cy="3654"/>
          </a:xfrm>
        </p:grpSpPr>
        <p:sp>
          <p:nvSpPr>
            <p:cNvPr id="184355" name="Text Box 35"/>
            <p:cNvSpPr txBox="1">
              <a:spLocks noChangeArrowheads="1"/>
            </p:cNvSpPr>
            <p:nvPr/>
          </p:nvSpPr>
          <p:spPr bwMode="auto">
            <a:xfrm rot="16200000">
              <a:off x="3581" y="1279"/>
              <a:ext cx="439"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b</a:t>
              </a:r>
              <a:r>
                <a:rPr lang="en-US" sz="2800" baseline="30000"/>
                <a:t>II</a:t>
              </a:r>
              <a:endParaRPr lang="en-US" sz="2800"/>
            </a:p>
          </p:txBody>
        </p:sp>
        <p:sp>
          <p:nvSpPr>
            <p:cNvPr id="184356" name="Line 36"/>
            <p:cNvSpPr>
              <a:spLocks noChangeShapeType="1"/>
            </p:cNvSpPr>
            <p:nvPr/>
          </p:nvSpPr>
          <p:spPr bwMode="auto">
            <a:xfrm>
              <a:off x="3946" y="931"/>
              <a:ext cx="0" cy="1175"/>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4357" name="Text Box 37"/>
            <p:cNvSpPr txBox="1">
              <a:spLocks noChangeArrowheads="1"/>
            </p:cNvSpPr>
            <p:nvPr/>
          </p:nvSpPr>
          <p:spPr bwMode="auto">
            <a:xfrm>
              <a:off x="6144" y="1281"/>
              <a:ext cx="43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X</a:t>
              </a:r>
              <a:r>
                <a:rPr lang="en-US" sz="2800" baseline="-25000">
                  <a:solidFill>
                    <a:srgbClr val="FF0000"/>
                  </a:solidFill>
                </a:rPr>
                <a:t>2</a:t>
              </a:r>
              <a:endParaRPr lang="en-US" sz="2800">
                <a:solidFill>
                  <a:srgbClr val="FF0000"/>
                </a:solidFill>
              </a:endParaRPr>
            </a:p>
          </p:txBody>
        </p:sp>
        <p:sp>
          <p:nvSpPr>
            <p:cNvPr id="184358" name="Line 38"/>
            <p:cNvSpPr>
              <a:spLocks noChangeShapeType="1"/>
            </p:cNvSpPr>
            <p:nvPr/>
          </p:nvSpPr>
          <p:spPr bwMode="auto">
            <a:xfrm flipH="1">
              <a:off x="3888" y="2101"/>
              <a:ext cx="58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4359" name="Line 39"/>
            <p:cNvSpPr>
              <a:spLocks noChangeShapeType="1"/>
            </p:cNvSpPr>
            <p:nvPr/>
          </p:nvSpPr>
          <p:spPr bwMode="auto">
            <a:xfrm>
              <a:off x="4892" y="1324"/>
              <a:ext cx="1543" cy="0"/>
            </a:xfrm>
            <a:prstGeom prst="line">
              <a:avLst/>
            </a:prstGeom>
            <a:noFill/>
            <a:ln w="9525">
              <a:solidFill>
                <a:srgbClr val="FF66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4360" name="Line 40"/>
            <p:cNvSpPr>
              <a:spLocks noChangeShapeType="1"/>
            </p:cNvSpPr>
            <p:nvPr/>
          </p:nvSpPr>
          <p:spPr bwMode="auto">
            <a:xfrm>
              <a:off x="4522" y="1633"/>
              <a:ext cx="1512" cy="1"/>
            </a:xfrm>
            <a:prstGeom prst="line">
              <a:avLst/>
            </a:prstGeom>
            <a:noFill/>
            <a:ln w="19050">
              <a:solidFill>
                <a:srgbClr val="008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4361" name="Text Box 41"/>
            <p:cNvSpPr txBox="1">
              <a:spLocks noChangeArrowheads="1"/>
            </p:cNvSpPr>
            <p:nvPr/>
          </p:nvSpPr>
          <p:spPr bwMode="auto">
            <a:xfrm>
              <a:off x="5793" y="1594"/>
              <a:ext cx="288"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339966"/>
                  </a:solidFill>
                </a:rPr>
                <a:t>X</a:t>
              </a:r>
            </a:p>
          </p:txBody>
        </p:sp>
        <p:grpSp>
          <p:nvGrpSpPr>
            <p:cNvPr id="184362" name="Group 42"/>
            <p:cNvGrpSpPr>
              <a:grpSpLocks/>
            </p:cNvGrpSpPr>
            <p:nvPr/>
          </p:nvGrpSpPr>
          <p:grpSpPr bwMode="auto">
            <a:xfrm>
              <a:off x="4460" y="928"/>
              <a:ext cx="1203" cy="122"/>
              <a:chOff x="3351" y="715"/>
              <a:chExt cx="1203" cy="122"/>
            </a:xfrm>
          </p:grpSpPr>
          <p:sp>
            <p:nvSpPr>
              <p:cNvPr id="184363" name="Line 43"/>
              <p:cNvSpPr>
                <a:spLocks noChangeShapeType="1"/>
              </p:cNvSpPr>
              <p:nvPr/>
            </p:nvSpPr>
            <p:spPr bwMode="auto">
              <a:xfrm>
                <a:off x="3351" y="715"/>
                <a:ext cx="1203"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4364" name="Arc 44"/>
              <p:cNvSpPr>
                <a:spLocks/>
              </p:cNvSpPr>
              <p:nvPr/>
            </p:nvSpPr>
            <p:spPr bwMode="auto">
              <a:xfrm>
                <a:off x="4416" y="715"/>
                <a:ext cx="128" cy="122"/>
              </a:xfrm>
              <a:custGeom>
                <a:avLst/>
                <a:gdLst>
                  <a:gd name="G0" fmla="+- 1068 0 0"/>
                  <a:gd name="G1" fmla="+- 0 0 0"/>
                  <a:gd name="G2" fmla="+- 21600 0 0"/>
                  <a:gd name="T0" fmla="*/ 22661 w 22661"/>
                  <a:gd name="T1" fmla="*/ 565 h 21600"/>
                  <a:gd name="T2" fmla="*/ 0 w 22661"/>
                  <a:gd name="T3" fmla="*/ 21574 h 21600"/>
                  <a:gd name="T4" fmla="*/ 1068 w 22661"/>
                  <a:gd name="T5" fmla="*/ 0 h 21600"/>
                </a:gdLst>
                <a:ahLst/>
                <a:cxnLst>
                  <a:cxn ang="0">
                    <a:pos x="T0" y="T1"/>
                  </a:cxn>
                  <a:cxn ang="0">
                    <a:pos x="T2" y="T3"/>
                  </a:cxn>
                  <a:cxn ang="0">
                    <a:pos x="T4" y="T5"/>
                  </a:cxn>
                </a:cxnLst>
                <a:rect l="0" t="0" r="r" b="b"/>
                <a:pathLst>
                  <a:path w="22661" h="21600" fill="none" extrusionOk="0">
                    <a:moveTo>
                      <a:pt x="22660" y="564"/>
                    </a:moveTo>
                    <a:cubicBezTo>
                      <a:pt x="22354" y="12270"/>
                      <a:pt x="12777" y="21599"/>
                      <a:pt x="1068" y="21600"/>
                    </a:cubicBezTo>
                    <a:cubicBezTo>
                      <a:pt x="711" y="21600"/>
                      <a:pt x="355" y="21591"/>
                      <a:pt x="0" y="21573"/>
                    </a:cubicBezTo>
                  </a:path>
                  <a:path w="22661" h="21600" stroke="0" extrusionOk="0">
                    <a:moveTo>
                      <a:pt x="22660" y="564"/>
                    </a:moveTo>
                    <a:cubicBezTo>
                      <a:pt x="22354" y="12270"/>
                      <a:pt x="12777" y="21599"/>
                      <a:pt x="1068" y="21600"/>
                    </a:cubicBezTo>
                    <a:cubicBezTo>
                      <a:pt x="711" y="21600"/>
                      <a:pt x="355" y="21591"/>
                      <a:pt x="0" y="21573"/>
                    </a:cubicBezTo>
                    <a:lnTo>
                      <a:pt x="1068" y="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4365" name="Line 45"/>
              <p:cNvSpPr>
                <a:spLocks noChangeShapeType="1"/>
              </p:cNvSpPr>
              <p:nvPr/>
            </p:nvSpPr>
            <p:spPr bwMode="auto">
              <a:xfrm>
                <a:off x="3618" y="835"/>
                <a:ext cx="841"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84366" name="Text Box 46"/>
            <p:cNvSpPr txBox="1">
              <a:spLocks noChangeArrowheads="1"/>
            </p:cNvSpPr>
            <p:nvPr/>
          </p:nvSpPr>
          <p:spPr bwMode="auto">
            <a:xfrm>
              <a:off x="4943" y="1887"/>
              <a:ext cx="384"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2800">
                <a:solidFill>
                  <a:srgbClr val="993300"/>
                </a:solidFill>
              </a:endParaRPr>
            </a:p>
          </p:txBody>
        </p:sp>
        <p:sp>
          <p:nvSpPr>
            <p:cNvPr id="184367" name="Text Box 47"/>
            <p:cNvSpPr txBox="1">
              <a:spLocks noChangeArrowheads="1"/>
            </p:cNvSpPr>
            <p:nvPr/>
          </p:nvSpPr>
          <p:spPr bwMode="auto">
            <a:xfrm>
              <a:off x="4844" y="357"/>
              <a:ext cx="480"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Y</a:t>
              </a:r>
              <a:r>
                <a:rPr lang="en-US" sz="2800" baseline="-25000">
                  <a:solidFill>
                    <a:srgbClr val="FF0000"/>
                  </a:solidFill>
                </a:rPr>
                <a:t>2</a:t>
              </a:r>
              <a:endParaRPr lang="en-US" sz="2800">
                <a:solidFill>
                  <a:srgbClr val="FF0000"/>
                </a:solidFill>
              </a:endParaRPr>
            </a:p>
          </p:txBody>
        </p:sp>
        <p:sp>
          <p:nvSpPr>
            <p:cNvPr id="184368" name="Line 48"/>
            <p:cNvSpPr>
              <a:spLocks noChangeShapeType="1"/>
            </p:cNvSpPr>
            <p:nvPr/>
          </p:nvSpPr>
          <p:spPr bwMode="auto">
            <a:xfrm>
              <a:off x="4598" y="1158"/>
              <a:ext cx="0" cy="84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4369" name="Arc 49"/>
            <p:cNvSpPr>
              <a:spLocks/>
            </p:cNvSpPr>
            <p:nvPr/>
          </p:nvSpPr>
          <p:spPr bwMode="auto">
            <a:xfrm>
              <a:off x="4594" y="1050"/>
              <a:ext cx="147" cy="135"/>
            </a:xfrm>
            <a:custGeom>
              <a:avLst/>
              <a:gdLst>
                <a:gd name="G0" fmla="+- 21600 0 0"/>
                <a:gd name="G1" fmla="+- 21600 0 0"/>
                <a:gd name="G2" fmla="+- 21600 0 0"/>
                <a:gd name="T0" fmla="*/ 101 w 26059"/>
                <a:gd name="T1" fmla="*/ 23688 h 23688"/>
                <a:gd name="T2" fmla="*/ 26059 w 26059"/>
                <a:gd name="T3" fmla="*/ 465 h 23688"/>
                <a:gd name="T4" fmla="*/ 21600 w 26059"/>
                <a:gd name="T5" fmla="*/ 21600 h 23688"/>
              </a:gdLst>
              <a:ahLst/>
              <a:cxnLst>
                <a:cxn ang="0">
                  <a:pos x="T0" y="T1"/>
                </a:cxn>
                <a:cxn ang="0">
                  <a:pos x="T2" y="T3"/>
                </a:cxn>
                <a:cxn ang="0">
                  <a:pos x="T4" y="T5"/>
                </a:cxn>
              </a:cxnLst>
              <a:rect l="0" t="0" r="r" b="b"/>
              <a:pathLst>
                <a:path w="26059" h="23688" fill="none" extrusionOk="0">
                  <a:moveTo>
                    <a:pt x="101" y="23687"/>
                  </a:moveTo>
                  <a:cubicBezTo>
                    <a:pt x="33" y="22994"/>
                    <a:pt x="0" y="22297"/>
                    <a:pt x="0" y="21600"/>
                  </a:cubicBezTo>
                  <a:cubicBezTo>
                    <a:pt x="0" y="9670"/>
                    <a:pt x="9670" y="0"/>
                    <a:pt x="21600" y="0"/>
                  </a:cubicBezTo>
                  <a:cubicBezTo>
                    <a:pt x="23098" y="-1"/>
                    <a:pt x="24592" y="155"/>
                    <a:pt x="26058" y="465"/>
                  </a:cubicBezTo>
                </a:path>
                <a:path w="26059" h="23688" stroke="0" extrusionOk="0">
                  <a:moveTo>
                    <a:pt x="101" y="23687"/>
                  </a:moveTo>
                  <a:cubicBezTo>
                    <a:pt x="33" y="22994"/>
                    <a:pt x="0" y="22297"/>
                    <a:pt x="0" y="21600"/>
                  </a:cubicBezTo>
                  <a:cubicBezTo>
                    <a:pt x="0" y="9670"/>
                    <a:pt x="9670" y="0"/>
                    <a:pt x="21600" y="0"/>
                  </a:cubicBezTo>
                  <a:cubicBezTo>
                    <a:pt x="23098" y="-1"/>
                    <a:pt x="24592" y="155"/>
                    <a:pt x="26058" y="465"/>
                  </a:cubicBezTo>
                  <a:lnTo>
                    <a:pt x="21600" y="2160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4370" name="Arc 50"/>
            <p:cNvSpPr>
              <a:spLocks/>
            </p:cNvSpPr>
            <p:nvPr/>
          </p:nvSpPr>
          <p:spPr bwMode="auto">
            <a:xfrm>
              <a:off x="4471" y="1976"/>
              <a:ext cx="126" cy="123"/>
            </a:xfrm>
            <a:custGeom>
              <a:avLst/>
              <a:gdLst>
                <a:gd name="G0" fmla="+- 617 0 0"/>
                <a:gd name="G1" fmla="+- 0 0 0"/>
                <a:gd name="G2" fmla="+- 21600 0 0"/>
                <a:gd name="T0" fmla="*/ 22217 w 22217"/>
                <a:gd name="T1" fmla="*/ 0 h 21600"/>
                <a:gd name="T2" fmla="*/ 0 w 22217"/>
                <a:gd name="T3" fmla="*/ 21591 h 21600"/>
                <a:gd name="T4" fmla="*/ 617 w 22217"/>
                <a:gd name="T5" fmla="*/ 0 h 21600"/>
              </a:gdLst>
              <a:ahLst/>
              <a:cxnLst>
                <a:cxn ang="0">
                  <a:pos x="T0" y="T1"/>
                </a:cxn>
                <a:cxn ang="0">
                  <a:pos x="T2" y="T3"/>
                </a:cxn>
                <a:cxn ang="0">
                  <a:pos x="T4" y="T5"/>
                </a:cxn>
              </a:cxnLst>
              <a:rect l="0" t="0" r="r" b="b"/>
              <a:pathLst>
                <a:path w="22217" h="21600" fill="none" extrusionOk="0">
                  <a:moveTo>
                    <a:pt x="22217" y="0"/>
                  </a:moveTo>
                  <a:cubicBezTo>
                    <a:pt x="22217" y="11929"/>
                    <a:pt x="12546" y="21600"/>
                    <a:pt x="617" y="21600"/>
                  </a:cubicBezTo>
                  <a:cubicBezTo>
                    <a:pt x="411" y="21600"/>
                    <a:pt x="205" y="21597"/>
                    <a:pt x="-1" y="21591"/>
                  </a:cubicBezTo>
                </a:path>
                <a:path w="22217" h="21600" stroke="0" extrusionOk="0">
                  <a:moveTo>
                    <a:pt x="22217" y="0"/>
                  </a:moveTo>
                  <a:cubicBezTo>
                    <a:pt x="22217" y="11929"/>
                    <a:pt x="12546" y="21600"/>
                    <a:pt x="617" y="21600"/>
                  </a:cubicBezTo>
                  <a:cubicBezTo>
                    <a:pt x="411" y="21600"/>
                    <a:pt x="205" y="21597"/>
                    <a:pt x="-1" y="21591"/>
                  </a:cubicBezTo>
                  <a:lnTo>
                    <a:pt x="617" y="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4371" name="Line 51"/>
            <p:cNvSpPr>
              <a:spLocks noChangeShapeType="1"/>
            </p:cNvSpPr>
            <p:nvPr/>
          </p:nvSpPr>
          <p:spPr bwMode="auto">
            <a:xfrm rot="16200000">
              <a:off x="3967" y="1925"/>
              <a:ext cx="2077" cy="0"/>
            </a:xfrm>
            <a:prstGeom prst="line">
              <a:avLst/>
            </a:prstGeom>
            <a:noFill/>
            <a:ln w="9525">
              <a:solidFill>
                <a:srgbClr val="FFFFCC"/>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84372" name="Line 52"/>
            <p:cNvSpPr>
              <a:spLocks noChangeShapeType="1"/>
            </p:cNvSpPr>
            <p:nvPr/>
          </p:nvSpPr>
          <p:spPr bwMode="auto">
            <a:xfrm>
              <a:off x="4898" y="527"/>
              <a:ext cx="0" cy="3484"/>
            </a:xfrm>
            <a:prstGeom prst="line">
              <a:avLst/>
            </a:prstGeom>
            <a:noFill/>
            <a:ln w="9525">
              <a:solidFill>
                <a:srgbClr val="FF66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184373" name="Line 53"/>
            <p:cNvSpPr>
              <a:spLocks noChangeShapeType="1"/>
            </p:cNvSpPr>
            <p:nvPr/>
          </p:nvSpPr>
          <p:spPr bwMode="auto">
            <a:xfrm rot="77287" flipV="1">
              <a:off x="4171" y="1330"/>
              <a:ext cx="720" cy="598"/>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4374" name="Line 54"/>
            <p:cNvSpPr>
              <a:spLocks noChangeShapeType="1"/>
            </p:cNvSpPr>
            <p:nvPr/>
          </p:nvSpPr>
          <p:spPr bwMode="auto">
            <a:xfrm>
              <a:off x="4526" y="462"/>
              <a:ext cx="0" cy="3276"/>
            </a:xfrm>
            <a:prstGeom prst="line">
              <a:avLst/>
            </a:prstGeom>
            <a:noFill/>
            <a:ln w="19050">
              <a:solidFill>
                <a:srgbClr val="008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184375" name="AutoShape 55"/>
            <p:cNvSpPr>
              <a:spLocks noChangeArrowheads="1"/>
            </p:cNvSpPr>
            <p:nvPr/>
          </p:nvSpPr>
          <p:spPr bwMode="auto">
            <a:xfrm>
              <a:off x="4514" y="1626"/>
              <a:ext cx="23" cy="23"/>
            </a:xfrm>
            <a:prstGeom prst="flowChartConnector">
              <a:avLst/>
            </a:prstGeom>
            <a:solidFill>
              <a:srgbClr val="000000"/>
            </a:solidFill>
            <a:ln w="9525">
              <a:solidFill>
                <a:srgbClr val="000000"/>
              </a:solidFill>
              <a:round/>
              <a:headEnd/>
              <a:tailEnd/>
            </a:ln>
          </p:spPr>
          <p:txBody>
            <a:bodyPr/>
            <a:lstStyle/>
            <a:p>
              <a:endParaRPr lang="en-US"/>
            </a:p>
          </p:txBody>
        </p:sp>
        <p:sp>
          <p:nvSpPr>
            <p:cNvPr id="184376" name="AutoShape 56"/>
            <p:cNvSpPr>
              <a:spLocks noChangeArrowheads="1"/>
            </p:cNvSpPr>
            <p:nvPr/>
          </p:nvSpPr>
          <p:spPr bwMode="auto">
            <a:xfrm>
              <a:off x="4886" y="1320"/>
              <a:ext cx="23" cy="23"/>
            </a:xfrm>
            <a:prstGeom prst="flowChartConnector">
              <a:avLst/>
            </a:prstGeom>
            <a:solidFill>
              <a:srgbClr val="000000"/>
            </a:solidFill>
            <a:ln w="9525">
              <a:solidFill>
                <a:srgbClr val="000000"/>
              </a:solidFill>
              <a:round/>
              <a:headEnd/>
              <a:tailEnd/>
            </a:ln>
          </p:spPr>
          <p:txBody>
            <a:bodyPr/>
            <a:lstStyle/>
            <a:p>
              <a:endParaRPr lang="en-US"/>
            </a:p>
          </p:txBody>
        </p:sp>
        <p:sp>
          <p:nvSpPr>
            <p:cNvPr id="184377" name="Line 57"/>
            <p:cNvSpPr>
              <a:spLocks noChangeShapeType="1"/>
            </p:cNvSpPr>
            <p:nvPr/>
          </p:nvSpPr>
          <p:spPr bwMode="auto">
            <a:xfrm flipV="1">
              <a:off x="4466" y="714"/>
              <a:ext cx="0" cy="21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4378" name="Line 58"/>
            <p:cNvSpPr>
              <a:spLocks noChangeShapeType="1"/>
            </p:cNvSpPr>
            <p:nvPr/>
          </p:nvSpPr>
          <p:spPr bwMode="auto">
            <a:xfrm>
              <a:off x="4161" y="756"/>
              <a:ext cx="302"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4379" name="Line 59"/>
            <p:cNvSpPr>
              <a:spLocks noChangeShapeType="1"/>
            </p:cNvSpPr>
            <p:nvPr/>
          </p:nvSpPr>
          <p:spPr bwMode="auto">
            <a:xfrm>
              <a:off x="4466" y="762"/>
              <a:ext cx="432"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4380" name="Line 60"/>
            <p:cNvSpPr>
              <a:spLocks noChangeShapeType="1"/>
            </p:cNvSpPr>
            <p:nvPr/>
          </p:nvSpPr>
          <p:spPr bwMode="auto">
            <a:xfrm>
              <a:off x="5186" y="1632"/>
              <a:ext cx="0" cy="292"/>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4381" name="Line 61"/>
            <p:cNvSpPr>
              <a:spLocks noChangeShapeType="1"/>
            </p:cNvSpPr>
            <p:nvPr/>
          </p:nvSpPr>
          <p:spPr bwMode="auto">
            <a:xfrm flipV="1">
              <a:off x="4178" y="3345"/>
              <a:ext cx="348" cy="6"/>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4382" name="Line 62"/>
            <p:cNvSpPr>
              <a:spLocks noChangeShapeType="1"/>
            </p:cNvSpPr>
            <p:nvPr/>
          </p:nvSpPr>
          <p:spPr bwMode="auto">
            <a:xfrm>
              <a:off x="4526" y="3337"/>
              <a:ext cx="367"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4383" name="Line 63"/>
            <p:cNvSpPr>
              <a:spLocks noChangeShapeType="1"/>
            </p:cNvSpPr>
            <p:nvPr/>
          </p:nvSpPr>
          <p:spPr bwMode="auto">
            <a:xfrm>
              <a:off x="4166" y="3696"/>
              <a:ext cx="360"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4384" name="Line 64"/>
            <p:cNvSpPr>
              <a:spLocks noChangeShapeType="1"/>
            </p:cNvSpPr>
            <p:nvPr/>
          </p:nvSpPr>
          <p:spPr bwMode="auto">
            <a:xfrm>
              <a:off x="4166" y="3981"/>
              <a:ext cx="735"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4385" name="Text Box 65"/>
            <p:cNvSpPr txBox="1">
              <a:spLocks noChangeArrowheads="1"/>
            </p:cNvSpPr>
            <p:nvPr/>
          </p:nvSpPr>
          <p:spPr bwMode="auto">
            <a:xfrm>
              <a:off x="4466" y="359"/>
              <a:ext cx="28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339966"/>
                  </a:solidFill>
                </a:rPr>
                <a:t>Y</a:t>
              </a:r>
            </a:p>
          </p:txBody>
        </p:sp>
        <p:sp>
          <p:nvSpPr>
            <p:cNvPr id="184386" name="Text Box 66"/>
            <p:cNvSpPr txBox="1">
              <a:spLocks noChangeArrowheads="1"/>
            </p:cNvSpPr>
            <p:nvPr/>
          </p:nvSpPr>
          <p:spPr bwMode="auto">
            <a:xfrm>
              <a:off x="4208" y="482"/>
              <a:ext cx="28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z</a:t>
              </a:r>
              <a:r>
                <a:rPr lang="en-US" sz="2800" baseline="30000"/>
                <a:t>I</a:t>
              </a:r>
              <a:endParaRPr lang="en-US" sz="2800"/>
            </a:p>
          </p:txBody>
        </p:sp>
        <p:sp>
          <p:nvSpPr>
            <p:cNvPr id="184387" name="Text Box 67"/>
            <p:cNvSpPr txBox="1">
              <a:spLocks noChangeArrowheads="1"/>
            </p:cNvSpPr>
            <p:nvPr/>
          </p:nvSpPr>
          <p:spPr bwMode="auto">
            <a:xfrm>
              <a:off x="4862" y="1038"/>
              <a:ext cx="420" cy="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C</a:t>
              </a:r>
              <a:r>
                <a:rPr lang="en-US" sz="2800" baseline="-25000">
                  <a:solidFill>
                    <a:srgbClr val="FF0000"/>
                  </a:solidFill>
                </a:rPr>
                <a:t>2</a:t>
              </a:r>
              <a:endParaRPr lang="en-US" sz="2800">
                <a:solidFill>
                  <a:srgbClr val="FF0000"/>
                </a:solidFill>
              </a:endParaRPr>
            </a:p>
          </p:txBody>
        </p:sp>
        <p:sp>
          <p:nvSpPr>
            <p:cNvPr id="184388" name="Text Box 68"/>
            <p:cNvSpPr txBox="1">
              <a:spLocks noChangeArrowheads="1"/>
            </p:cNvSpPr>
            <p:nvPr/>
          </p:nvSpPr>
          <p:spPr bwMode="auto">
            <a:xfrm>
              <a:off x="4562" y="1596"/>
              <a:ext cx="28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339966"/>
                  </a:solidFill>
                </a:rPr>
                <a:t>C</a:t>
              </a:r>
            </a:p>
          </p:txBody>
        </p:sp>
        <p:sp>
          <p:nvSpPr>
            <p:cNvPr id="184389" name="Text Box 69"/>
            <p:cNvSpPr txBox="1">
              <a:spLocks noChangeArrowheads="1"/>
            </p:cNvSpPr>
            <p:nvPr/>
          </p:nvSpPr>
          <p:spPr bwMode="auto">
            <a:xfrm rot="16200000">
              <a:off x="4766" y="1643"/>
              <a:ext cx="384"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a</a:t>
              </a:r>
              <a:r>
                <a:rPr lang="en-US" sz="2800" baseline="-25000"/>
                <a:t>1</a:t>
              </a:r>
              <a:endParaRPr lang="en-US" sz="2800"/>
            </a:p>
          </p:txBody>
        </p:sp>
        <p:sp>
          <p:nvSpPr>
            <p:cNvPr id="184390" name="Text Box 70"/>
            <p:cNvSpPr txBox="1">
              <a:spLocks noChangeArrowheads="1"/>
            </p:cNvSpPr>
            <p:nvPr/>
          </p:nvSpPr>
          <p:spPr bwMode="auto">
            <a:xfrm>
              <a:off x="4610" y="466"/>
              <a:ext cx="480"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z</a:t>
              </a:r>
              <a:r>
                <a:rPr lang="en-US" sz="2800" baseline="30000"/>
                <a:t>II</a:t>
              </a:r>
              <a:endParaRPr lang="en-US" sz="2800"/>
            </a:p>
          </p:txBody>
        </p:sp>
        <p:sp>
          <p:nvSpPr>
            <p:cNvPr id="184391" name="Text Box 71"/>
            <p:cNvSpPr txBox="1">
              <a:spLocks noChangeArrowheads="1"/>
            </p:cNvSpPr>
            <p:nvPr/>
          </p:nvSpPr>
          <p:spPr bwMode="auto">
            <a:xfrm>
              <a:off x="4194" y="3027"/>
              <a:ext cx="432"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b</a:t>
              </a:r>
              <a:r>
                <a:rPr lang="en-US" sz="2800" baseline="-25000"/>
                <a:t>1</a:t>
              </a:r>
              <a:endParaRPr lang="en-US" sz="2800"/>
            </a:p>
          </p:txBody>
        </p:sp>
        <p:sp>
          <p:nvSpPr>
            <p:cNvPr id="184392" name="Text Box 72"/>
            <p:cNvSpPr txBox="1">
              <a:spLocks noChangeArrowheads="1"/>
            </p:cNvSpPr>
            <p:nvPr/>
          </p:nvSpPr>
          <p:spPr bwMode="auto">
            <a:xfrm>
              <a:off x="4562" y="3031"/>
              <a:ext cx="480"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b</a:t>
              </a:r>
              <a:r>
                <a:rPr lang="en-US" sz="2800" baseline="-25000"/>
                <a:t>2</a:t>
              </a:r>
              <a:endParaRPr lang="en-US" sz="2800"/>
            </a:p>
          </p:txBody>
        </p:sp>
        <p:sp>
          <p:nvSpPr>
            <p:cNvPr id="184393" name="Text Box 73"/>
            <p:cNvSpPr txBox="1">
              <a:spLocks noChangeArrowheads="1"/>
            </p:cNvSpPr>
            <p:nvPr/>
          </p:nvSpPr>
          <p:spPr bwMode="auto">
            <a:xfrm>
              <a:off x="4226" y="3374"/>
              <a:ext cx="45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x</a:t>
              </a:r>
              <a:r>
                <a:rPr lang="en-US" sz="2800" baseline="-25000"/>
                <a:t>c</a:t>
              </a:r>
              <a:endParaRPr lang="en-US" sz="2800"/>
            </a:p>
          </p:txBody>
        </p:sp>
        <p:sp>
          <p:nvSpPr>
            <p:cNvPr id="184394" name="Text Box 74"/>
            <p:cNvSpPr txBox="1">
              <a:spLocks noChangeArrowheads="1"/>
            </p:cNvSpPr>
            <p:nvPr/>
          </p:nvSpPr>
          <p:spPr bwMode="auto">
            <a:xfrm>
              <a:off x="4410" y="3654"/>
              <a:ext cx="504" cy="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x</a:t>
              </a:r>
              <a:r>
                <a:rPr lang="en-US" sz="2800" baseline="-25000">
                  <a:solidFill>
                    <a:srgbClr val="FF0000"/>
                  </a:solidFill>
                </a:rPr>
                <a:t>2</a:t>
              </a:r>
              <a:endParaRPr lang="en-US" sz="2800">
                <a:solidFill>
                  <a:srgbClr val="FF0000"/>
                </a:solidFill>
              </a:endParaRPr>
            </a:p>
          </p:txBody>
        </p:sp>
        <p:sp>
          <p:nvSpPr>
            <p:cNvPr id="184395" name="Line 75"/>
            <p:cNvSpPr>
              <a:spLocks noChangeShapeType="1"/>
            </p:cNvSpPr>
            <p:nvPr/>
          </p:nvSpPr>
          <p:spPr bwMode="auto">
            <a:xfrm>
              <a:off x="4466" y="935"/>
              <a:ext cx="0" cy="11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84396" name="Line 76"/>
            <p:cNvSpPr>
              <a:spLocks noChangeShapeType="1"/>
            </p:cNvSpPr>
            <p:nvPr/>
          </p:nvSpPr>
          <p:spPr bwMode="auto">
            <a:xfrm>
              <a:off x="3912" y="924"/>
              <a:ext cx="576" cy="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184350"/>
                                        </p:tgtEl>
                                        <p:attrNameLst>
                                          <p:attrName>style.visibility</p:attrName>
                                        </p:attrNameLst>
                                      </p:cBhvr>
                                      <p:to>
                                        <p:strVal val="visible"/>
                                      </p:to>
                                    </p:set>
                                    <p:animEffect transition="in" filter="box(in)">
                                      <p:cBhvr>
                                        <p:cTn id="7" dur="2000"/>
                                        <p:tgtEl>
                                          <p:spTgt spid="18435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184332"/>
                                        </p:tgtEl>
                                        <p:attrNameLst>
                                          <p:attrName>style.visibility</p:attrName>
                                        </p:attrNameLst>
                                      </p:cBhvr>
                                      <p:to>
                                        <p:strVal val="visible"/>
                                      </p:to>
                                    </p:set>
                                    <p:animEffect transition="in" filter="box(in)">
                                      <p:cBhvr>
                                        <p:cTn id="12" dur="2000"/>
                                        <p:tgtEl>
                                          <p:spTgt spid="18433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grpId="0" nodeType="clickEffect">
                                  <p:stCondLst>
                                    <p:cond delay="0"/>
                                  </p:stCondLst>
                                  <p:childTnLst>
                                    <p:set>
                                      <p:cBhvr>
                                        <p:cTn id="16" dur="1" fill="hold">
                                          <p:stCondLst>
                                            <p:cond delay="0"/>
                                          </p:stCondLst>
                                        </p:cTn>
                                        <p:tgtEl>
                                          <p:spTgt spid="184353"/>
                                        </p:tgtEl>
                                        <p:attrNameLst>
                                          <p:attrName>style.visibility</p:attrName>
                                        </p:attrNameLst>
                                      </p:cBhvr>
                                      <p:to>
                                        <p:strVal val="visible"/>
                                      </p:to>
                                    </p:set>
                                    <p:animEffect transition="in" filter="wheel(4)">
                                      <p:cBhvr>
                                        <p:cTn id="17" dur="2000"/>
                                        <p:tgtEl>
                                          <p:spTgt spid="18435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184333"/>
                                        </p:tgtEl>
                                        <p:attrNameLst>
                                          <p:attrName>style.visibility</p:attrName>
                                        </p:attrNameLst>
                                      </p:cBhvr>
                                      <p:to>
                                        <p:strVal val="visible"/>
                                      </p:to>
                                    </p:set>
                                    <p:animEffect transition="in" filter="wheel(4)">
                                      <p:cBhvr>
                                        <p:cTn id="22" dur="2000"/>
                                        <p:tgtEl>
                                          <p:spTgt spid="18433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184354"/>
                                        </p:tgtEl>
                                        <p:attrNameLst>
                                          <p:attrName>style.visibility</p:attrName>
                                        </p:attrNameLst>
                                      </p:cBhvr>
                                      <p:to>
                                        <p:strVal val="visible"/>
                                      </p:to>
                                    </p:set>
                                    <p:animEffect transition="in" filter="wheel(4)">
                                      <p:cBhvr>
                                        <p:cTn id="27" dur="2000"/>
                                        <p:tgtEl>
                                          <p:spTgt spid="18435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4" presetClass="entr" presetSubtype="16" fill="hold" nodeType="clickEffect">
                                  <p:stCondLst>
                                    <p:cond delay="0"/>
                                  </p:stCondLst>
                                  <p:childTnLst>
                                    <p:set>
                                      <p:cBhvr>
                                        <p:cTn id="31" dur="1" fill="hold">
                                          <p:stCondLst>
                                            <p:cond delay="0"/>
                                          </p:stCondLst>
                                        </p:cTn>
                                        <p:tgtEl>
                                          <p:spTgt spid="184325"/>
                                        </p:tgtEl>
                                        <p:attrNameLst>
                                          <p:attrName>style.visibility</p:attrName>
                                        </p:attrNameLst>
                                      </p:cBhvr>
                                      <p:to>
                                        <p:strVal val="visible"/>
                                      </p:to>
                                    </p:set>
                                    <p:animEffect transition="in" filter="box(in)">
                                      <p:cBhvr>
                                        <p:cTn id="32" dur="2000"/>
                                        <p:tgtEl>
                                          <p:spTgt spid="184325"/>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4" presetClass="entr" presetSubtype="16" fill="hold" nodeType="clickEffect">
                                  <p:stCondLst>
                                    <p:cond delay="0"/>
                                  </p:stCondLst>
                                  <p:childTnLst>
                                    <p:set>
                                      <p:cBhvr>
                                        <p:cTn id="36" dur="1" fill="hold">
                                          <p:stCondLst>
                                            <p:cond delay="0"/>
                                          </p:stCondLst>
                                        </p:cTn>
                                        <p:tgtEl>
                                          <p:spTgt spid="184322"/>
                                        </p:tgtEl>
                                        <p:attrNameLst>
                                          <p:attrName>style.visibility</p:attrName>
                                        </p:attrNameLst>
                                      </p:cBhvr>
                                      <p:to>
                                        <p:strVal val="visible"/>
                                      </p:to>
                                    </p:set>
                                    <p:animEffect transition="in" filter="box(in)">
                                      <p:cBhvr>
                                        <p:cTn id="37" dur="2000"/>
                                        <p:tgtEl>
                                          <p:spTgt spid="1843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4332" grpId="0" animBg="1"/>
      <p:bldP spid="184353" grpId="0"/>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85346" name="Object 2"/>
          <p:cNvGraphicFramePr>
            <a:graphicFrameLocks noChangeAspect="1"/>
          </p:cNvGraphicFramePr>
          <p:nvPr/>
        </p:nvGraphicFramePr>
        <p:xfrm>
          <a:off x="4114800" y="190500"/>
          <a:ext cx="4851400" cy="1612900"/>
        </p:xfrm>
        <a:graphic>
          <a:graphicData uri="http://schemas.openxmlformats.org/presentationml/2006/ole">
            <mc:AlternateContent xmlns:mc="http://schemas.openxmlformats.org/markup-compatibility/2006">
              <mc:Choice xmlns:v="urn:schemas-microsoft-com:vml" Requires="v">
                <p:oleObj spid="_x0000_s185417" name="Document" r:id="rId3" imgW="3022048" imgH="1041885" progId="Word.Document.8">
                  <p:embed/>
                </p:oleObj>
              </mc:Choice>
              <mc:Fallback>
                <p:oleObj name="Document" r:id="rId3" imgW="3022048" imgH="1041885" progId="Word.Document.8">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14800" y="190500"/>
                        <a:ext cx="4851400" cy="1612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85347" name="Object 3"/>
          <p:cNvGraphicFramePr>
            <a:graphicFrameLocks noChangeAspect="1"/>
          </p:cNvGraphicFramePr>
          <p:nvPr/>
        </p:nvGraphicFramePr>
        <p:xfrm>
          <a:off x="2971800" y="3048000"/>
          <a:ext cx="5715000" cy="1533525"/>
        </p:xfrm>
        <a:graphic>
          <a:graphicData uri="http://schemas.openxmlformats.org/presentationml/2006/ole">
            <mc:AlternateContent xmlns:mc="http://schemas.openxmlformats.org/markup-compatibility/2006">
              <mc:Choice xmlns:v="urn:schemas-microsoft-com:vml" Requires="v">
                <p:oleObj spid="_x0000_s185418" name="Document" r:id="rId5" imgW="2741789" imgH="1041885" progId="Word.Document.8">
                  <p:embed/>
                </p:oleObj>
              </mc:Choice>
              <mc:Fallback>
                <p:oleObj name="Document" r:id="rId5" imgW="2741789" imgH="1041885" progId="Word.Document.8">
                  <p:embed/>
                  <p:pic>
                    <p:nvPicPr>
                      <p:cNvPr id="0" name="Object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71800" y="3048000"/>
                        <a:ext cx="5715000" cy="1533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85348" name="Object 4"/>
          <p:cNvGraphicFramePr>
            <a:graphicFrameLocks noChangeAspect="1"/>
          </p:cNvGraphicFramePr>
          <p:nvPr/>
        </p:nvGraphicFramePr>
        <p:xfrm>
          <a:off x="3200400" y="4572000"/>
          <a:ext cx="5410200" cy="1597025"/>
        </p:xfrm>
        <a:graphic>
          <a:graphicData uri="http://schemas.openxmlformats.org/presentationml/2006/ole">
            <mc:AlternateContent xmlns:mc="http://schemas.openxmlformats.org/markup-compatibility/2006">
              <mc:Choice xmlns:v="urn:schemas-microsoft-com:vml" Requires="v">
                <p:oleObj spid="_x0000_s185419" name="Document" r:id="rId7" imgW="2857274" imgH="1054494" progId="Word.Document.8">
                  <p:embed/>
                </p:oleObj>
              </mc:Choice>
              <mc:Fallback>
                <p:oleObj name="Document" r:id="rId7" imgW="2857274" imgH="1054494" progId="Word.Document.8">
                  <p:embed/>
                  <p:pic>
                    <p:nvPicPr>
                      <p:cNvPr id="0" name="Object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00400" y="4572000"/>
                        <a:ext cx="5410200" cy="1597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85349" name="Text Box 5"/>
          <p:cNvSpPr txBox="1">
            <a:spLocks noChangeArrowheads="1"/>
          </p:cNvSpPr>
          <p:nvPr/>
        </p:nvSpPr>
        <p:spPr bwMode="auto">
          <a:xfrm>
            <a:off x="3429000" y="6172200"/>
            <a:ext cx="534035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0000"/>
                </a:solidFill>
              </a:rPr>
              <a:t> </a:t>
            </a:r>
            <a:r>
              <a:rPr lang="en-US" sz="2800">
                <a:solidFill>
                  <a:srgbClr val="006600"/>
                </a:solidFill>
                <a:latin typeface="Times New Roman" pitchFamily="18" charset="0"/>
              </a:rPr>
              <a:t>trong</a:t>
            </a:r>
            <a:r>
              <a:rPr lang="en-US" sz="2800">
                <a:solidFill>
                  <a:srgbClr val="336600"/>
                </a:solidFill>
                <a:latin typeface="Times New Roman" pitchFamily="18" charset="0"/>
              </a:rPr>
              <a:t> đó </a:t>
            </a:r>
            <a:r>
              <a:rPr lang="en-US" sz="2800" b="1">
                <a:solidFill>
                  <a:srgbClr val="336600"/>
                </a:solidFill>
                <a:latin typeface="Times New Roman" pitchFamily="18" charset="0"/>
              </a:rPr>
              <a:t>a</a:t>
            </a:r>
            <a:r>
              <a:rPr lang="en-US" sz="2800" b="1" baseline="-30000">
                <a:solidFill>
                  <a:srgbClr val="336600"/>
                </a:solidFill>
                <a:latin typeface="Times New Roman" pitchFamily="18" charset="0"/>
              </a:rPr>
              <a:t>1</a:t>
            </a:r>
            <a:r>
              <a:rPr lang="en-US" sz="2800" b="1">
                <a:solidFill>
                  <a:srgbClr val="336600"/>
                </a:solidFill>
                <a:latin typeface="Times New Roman" pitchFamily="18" charset="0"/>
              </a:rPr>
              <a:t> = - y</a:t>
            </a:r>
            <a:r>
              <a:rPr lang="en-US" sz="2800" b="1" baseline="-25000">
                <a:solidFill>
                  <a:srgbClr val="336600"/>
                </a:solidFill>
                <a:latin typeface="Times New Roman" pitchFamily="18" charset="0"/>
              </a:rPr>
              <a:t>c</a:t>
            </a:r>
            <a:r>
              <a:rPr lang="en-US" sz="2800" b="1">
                <a:solidFill>
                  <a:srgbClr val="336600"/>
                </a:solidFill>
                <a:latin typeface="Times New Roman" pitchFamily="18" charset="0"/>
              </a:rPr>
              <a:t> = - 1,30 cm</a:t>
            </a:r>
            <a:r>
              <a:rPr lang="en-US" sz="2800">
                <a:solidFill>
                  <a:srgbClr val="336600"/>
                </a:solidFill>
                <a:latin typeface="Times New Roman" pitchFamily="18" charset="0"/>
              </a:rPr>
              <a:t>.</a:t>
            </a:r>
          </a:p>
        </p:txBody>
      </p:sp>
      <p:grpSp>
        <p:nvGrpSpPr>
          <p:cNvPr id="185350" name="Group 6"/>
          <p:cNvGrpSpPr>
            <a:grpSpLocks/>
          </p:cNvGrpSpPr>
          <p:nvPr/>
        </p:nvGrpSpPr>
        <p:grpSpPr bwMode="auto">
          <a:xfrm>
            <a:off x="-63500" y="228600"/>
            <a:ext cx="5549900" cy="5840413"/>
            <a:chOff x="-40" y="144"/>
            <a:chExt cx="3496" cy="3679"/>
          </a:xfrm>
        </p:grpSpPr>
        <p:sp>
          <p:nvSpPr>
            <p:cNvPr id="185351" name="Text Box 7"/>
            <p:cNvSpPr txBox="1">
              <a:spLocks noChangeArrowheads="1"/>
            </p:cNvSpPr>
            <p:nvPr/>
          </p:nvSpPr>
          <p:spPr bwMode="auto">
            <a:xfrm>
              <a:off x="3024" y="1488"/>
              <a:ext cx="384"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993300"/>
                  </a:solidFill>
                </a:rPr>
                <a:t>X</a:t>
              </a:r>
              <a:r>
                <a:rPr lang="en-US" sz="2800" baseline="-25000">
                  <a:solidFill>
                    <a:srgbClr val="993300"/>
                  </a:solidFill>
                </a:rPr>
                <a:t>1</a:t>
              </a:r>
              <a:endParaRPr lang="en-US" sz="2800">
                <a:solidFill>
                  <a:srgbClr val="993300"/>
                </a:solidFill>
              </a:endParaRPr>
            </a:p>
          </p:txBody>
        </p:sp>
        <p:sp>
          <p:nvSpPr>
            <p:cNvPr id="185352" name="Line 8"/>
            <p:cNvSpPr>
              <a:spLocks noChangeShapeType="1"/>
            </p:cNvSpPr>
            <p:nvPr/>
          </p:nvSpPr>
          <p:spPr bwMode="auto">
            <a:xfrm>
              <a:off x="1335" y="715"/>
              <a:ext cx="1203"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353" name="Line 9"/>
            <p:cNvSpPr>
              <a:spLocks noChangeShapeType="1"/>
            </p:cNvSpPr>
            <p:nvPr/>
          </p:nvSpPr>
          <p:spPr bwMode="auto">
            <a:xfrm>
              <a:off x="1344" y="715"/>
              <a:ext cx="0" cy="204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354" name="Line 10"/>
            <p:cNvSpPr>
              <a:spLocks noChangeShapeType="1"/>
            </p:cNvSpPr>
            <p:nvPr/>
          </p:nvSpPr>
          <p:spPr bwMode="auto">
            <a:xfrm flipH="1">
              <a:off x="552" y="2755"/>
              <a:ext cx="792"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355" name="Arc 11"/>
            <p:cNvSpPr>
              <a:spLocks/>
            </p:cNvSpPr>
            <p:nvPr/>
          </p:nvSpPr>
          <p:spPr bwMode="auto">
            <a:xfrm>
              <a:off x="553" y="706"/>
              <a:ext cx="139" cy="122"/>
            </a:xfrm>
            <a:custGeom>
              <a:avLst/>
              <a:gdLst>
                <a:gd name="G0" fmla="+- 21581 0 0"/>
                <a:gd name="G1" fmla="+- 0 0 0"/>
                <a:gd name="G2" fmla="+- 21600 0 0"/>
                <a:gd name="T0" fmla="*/ 24737 w 24737"/>
                <a:gd name="T1" fmla="*/ 21368 h 21600"/>
                <a:gd name="T2" fmla="*/ 0 w 24737"/>
                <a:gd name="T3" fmla="*/ 894 h 21600"/>
                <a:gd name="T4" fmla="*/ 21581 w 24737"/>
                <a:gd name="T5" fmla="*/ 0 h 21600"/>
              </a:gdLst>
              <a:ahLst/>
              <a:cxnLst>
                <a:cxn ang="0">
                  <a:pos x="T0" y="T1"/>
                </a:cxn>
                <a:cxn ang="0">
                  <a:pos x="T2" y="T3"/>
                </a:cxn>
                <a:cxn ang="0">
                  <a:pos x="T4" y="T5"/>
                </a:cxn>
              </a:cxnLst>
              <a:rect l="0" t="0" r="r" b="b"/>
              <a:pathLst>
                <a:path w="24737" h="21600" fill="none" extrusionOk="0">
                  <a:moveTo>
                    <a:pt x="24737" y="21368"/>
                  </a:moveTo>
                  <a:cubicBezTo>
                    <a:pt x="23692" y="21522"/>
                    <a:pt x="22637" y="21599"/>
                    <a:pt x="21581" y="21600"/>
                  </a:cubicBezTo>
                  <a:cubicBezTo>
                    <a:pt x="9999" y="21600"/>
                    <a:pt x="478" y="12465"/>
                    <a:pt x="-1" y="894"/>
                  </a:cubicBezTo>
                </a:path>
                <a:path w="24737" h="21600" stroke="0" extrusionOk="0">
                  <a:moveTo>
                    <a:pt x="24737" y="21368"/>
                  </a:moveTo>
                  <a:cubicBezTo>
                    <a:pt x="23692" y="21522"/>
                    <a:pt x="22637" y="21599"/>
                    <a:pt x="21581" y="21600"/>
                  </a:cubicBezTo>
                  <a:cubicBezTo>
                    <a:pt x="9999" y="21600"/>
                    <a:pt x="478" y="12465"/>
                    <a:pt x="-1" y="894"/>
                  </a:cubicBezTo>
                  <a:lnTo>
                    <a:pt x="21581" y="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5356" name="Arc 12"/>
            <p:cNvSpPr>
              <a:spLocks/>
            </p:cNvSpPr>
            <p:nvPr/>
          </p:nvSpPr>
          <p:spPr bwMode="auto">
            <a:xfrm>
              <a:off x="548" y="2636"/>
              <a:ext cx="122" cy="122"/>
            </a:xfrm>
            <a:custGeom>
              <a:avLst/>
              <a:gdLst>
                <a:gd name="G0" fmla="+- 21519 0 0"/>
                <a:gd name="G1" fmla="+- 21600 0 0"/>
                <a:gd name="G2" fmla="+- 21600 0 0"/>
                <a:gd name="T0" fmla="*/ 0 w 21519"/>
                <a:gd name="T1" fmla="*/ 19730 h 21600"/>
                <a:gd name="T2" fmla="*/ 21382 w 21519"/>
                <a:gd name="T3" fmla="*/ 0 h 21600"/>
                <a:gd name="T4" fmla="*/ 21519 w 21519"/>
                <a:gd name="T5" fmla="*/ 21600 h 21600"/>
              </a:gdLst>
              <a:ahLst/>
              <a:cxnLst>
                <a:cxn ang="0">
                  <a:pos x="T0" y="T1"/>
                </a:cxn>
                <a:cxn ang="0">
                  <a:pos x="T2" y="T3"/>
                </a:cxn>
                <a:cxn ang="0">
                  <a:pos x="T4" y="T5"/>
                </a:cxn>
              </a:cxnLst>
              <a:rect l="0" t="0" r="r" b="b"/>
              <a:pathLst>
                <a:path w="21519" h="21600" fill="none" extrusionOk="0">
                  <a:moveTo>
                    <a:pt x="0" y="19730"/>
                  </a:moveTo>
                  <a:cubicBezTo>
                    <a:pt x="965" y="8619"/>
                    <a:pt x="10230" y="71"/>
                    <a:pt x="21382" y="0"/>
                  </a:cubicBezTo>
                </a:path>
                <a:path w="21519" h="21600" stroke="0" extrusionOk="0">
                  <a:moveTo>
                    <a:pt x="0" y="19730"/>
                  </a:moveTo>
                  <a:cubicBezTo>
                    <a:pt x="965" y="8619"/>
                    <a:pt x="10230" y="71"/>
                    <a:pt x="21382" y="0"/>
                  </a:cubicBezTo>
                  <a:lnTo>
                    <a:pt x="21519" y="2160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5357" name="Line 13"/>
            <p:cNvSpPr>
              <a:spLocks noChangeShapeType="1"/>
            </p:cNvSpPr>
            <p:nvPr/>
          </p:nvSpPr>
          <p:spPr bwMode="auto">
            <a:xfrm>
              <a:off x="679" y="829"/>
              <a:ext cx="417"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358" name="Arc 14"/>
            <p:cNvSpPr>
              <a:spLocks/>
            </p:cNvSpPr>
            <p:nvPr/>
          </p:nvSpPr>
          <p:spPr bwMode="auto">
            <a:xfrm>
              <a:off x="2400" y="715"/>
              <a:ext cx="128" cy="122"/>
            </a:xfrm>
            <a:custGeom>
              <a:avLst/>
              <a:gdLst>
                <a:gd name="G0" fmla="+- 1068 0 0"/>
                <a:gd name="G1" fmla="+- 0 0 0"/>
                <a:gd name="G2" fmla="+- 21600 0 0"/>
                <a:gd name="T0" fmla="*/ 22661 w 22661"/>
                <a:gd name="T1" fmla="*/ 565 h 21600"/>
                <a:gd name="T2" fmla="*/ 0 w 22661"/>
                <a:gd name="T3" fmla="*/ 21574 h 21600"/>
                <a:gd name="T4" fmla="*/ 1068 w 22661"/>
                <a:gd name="T5" fmla="*/ 0 h 21600"/>
              </a:gdLst>
              <a:ahLst/>
              <a:cxnLst>
                <a:cxn ang="0">
                  <a:pos x="T0" y="T1"/>
                </a:cxn>
                <a:cxn ang="0">
                  <a:pos x="T2" y="T3"/>
                </a:cxn>
                <a:cxn ang="0">
                  <a:pos x="T4" y="T5"/>
                </a:cxn>
              </a:cxnLst>
              <a:rect l="0" t="0" r="r" b="b"/>
              <a:pathLst>
                <a:path w="22661" h="21600" fill="none" extrusionOk="0">
                  <a:moveTo>
                    <a:pt x="22660" y="564"/>
                  </a:moveTo>
                  <a:cubicBezTo>
                    <a:pt x="22354" y="12270"/>
                    <a:pt x="12777" y="21599"/>
                    <a:pt x="1068" y="21600"/>
                  </a:cubicBezTo>
                  <a:cubicBezTo>
                    <a:pt x="711" y="21600"/>
                    <a:pt x="355" y="21591"/>
                    <a:pt x="0" y="21573"/>
                  </a:cubicBezTo>
                </a:path>
                <a:path w="22661" h="21600" stroke="0" extrusionOk="0">
                  <a:moveTo>
                    <a:pt x="22660" y="564"/>
                  </a:moveTo>
                  <a:cubicBezTo>
                    <a:pt x="22354" y="12270"/>
                    <a:pt x="12777" y="21599"/>
                    <a:pt x="1068" y="21600"/>
                  </a:cubicBezTo>
                  <a:cubicBezTo>
                    <a:pt x="711" y="21600"/>
                    <a:pt x="355" y="21591"/>
                    <a:pt x="0" y="21573"/>
                  </a:cubicBezTo>
                  <a:lnTo>
                    <a:pt x="1068" y="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5359" name="Arc 15"/>
            <p:cNvSpPr>
              <a:spLocks/>
            </p:cNvSpPr>
            <p:nvPr/>
          </p:nvSpPr>
          <p:spPr bwMode="auto">
            <a:xfrm>
              <a:off x="1078" y="824"/>
              <a:ext cx="122" cy="123"/>
            </a:xfrm>
            <a:custGeom>
              <a:avLst/>
              <a:gdLst>
                <a:gd name="G0" fmla="+- 0 0 0"/>
                <a:gd name="G1" fmla="+- 21570 0 0"/>
                <a:gd name="G2" fmla="+- 21600 0 0"/>
                <a:gd name="T0" fmla="*/ 1133 w 21597"/>
                <a:gd name="T1" fmla="*/ 0 h 21570"/>
                <a:gd name="T2" fmla="*/ 21597 w 21597"/>
                <a:gd name="T3" fmla="*/ 21198 h 21570"/>
                <a:gd name="T4" fmla="*/ 0 w 21597"/>
                <a:gd name="T5" fmla="*/ 21570 h 21570"/>
              </a:gdLst>
              <a:ahLst/>
              <a:cxnLst>
                <a:cxn ang="0">
                  <a:pos x="T0" y="T1"/>
                </a:cxn>
                <a:cxn ang="0">
                  <a:pos x="T2" y="T3"/>
                </a:cxn>
                <a:cxn ang="0">
                  <a:pos x="T4" y="T5"/>
                </a:cxn>
              </a:cxnLst>
              <a:rect l="0" t="0" r="r" b="b"/>
              <a:pathLst>
                <a:path w="21597" h="21570" fill="none" extrusionOk="0">
                  <a:moveTo>
                    <a:pt x="1133" y="-1"/>
                  </a:moveTo>
                  <a:cubicBezTo>
                    <a:pt x="12462" y="594"/>
                    <a:pt x="21401" y="9854"/>
                    <a:pt x="21596" y="21198"/>
                  </a:cubicBezTo>
                </a:path>
                <a:path w="21597" h="21570" stroke="0" extrusionOk="0">
                  <a:moveTo>
                    <a:pt x="1133" y="-1"/>
                  </a:moveTo>
                  <a:cubicBezTo>
                    <a:pt x="12462" y="594"/>
                    <a:pt x="21401" y="9854"/>
                    <a:pt x="21596" y="21198"/>
                  </a:cubicBezTo>
                  <a:lnTo>
                    <a:pt x="0" y="2157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5360" name="Line 16"/>
            <p:cNvSpPr>
              <a:spLocks noChangeShapeType="1"/>
            </p:cNvSpPr>
            <p:nvPr/>
          </p:nvSpPr>
          <p:spPr bwMode="auto">
            <a:xfrm>
              <a:off x="1200" y="931"/>
              <a:ext cx="0" cy="158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361" name="Line 17"/>
            <p:cNvSpPr>
              <a:spLocks noChangeShapeType="1"/>
            </p:cNvSpPr>
            <p:nvPr/>
          </p:nvSpPr>
          <p:spPr bwMode="auto">
            <a:xfrm>
              <a:off x="1476" y="943"/>
              <a:ext cx="0" cy="84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362" name="Line 18"/>
            <p:cNvSpPr>
              <a:spLocks noChangeShapeType="1"/>
            </p:cNvSpPr>
            <p:nvPr/>
          </p:nvSpPr>
          <p:spPr bwMode="auto">
            <a:xfrm>
              <a:off x="1602" y="835"/>
              <a:ext cx="841"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363" name="Arc 19"/>
            <p:cNvSpPr>
              <a:spLocks/>
            </p:cNvSpPr>
            <p:nvPr/>
          </p:nvSpPr>
          <p:spPr bwMode="auto">
            <a:xfrm>
              <a:off x="1073" y="2517"/>
              <a:ext cx="126" cy="123"/>
            </a:xfrm>
            <a:custGeom>
              <a:avLst/>
              <a:gdLst>
                <a:gd name="G0" fmla="+- 617 0 0"/>
                <a:gd name="G1" fmla="+- 0 0 0"/>
                <a:gd name="G2" fmla="+- 21600 0 0"/>
                <a:gd name="T0" fmla="*/ 22217 w 22217"/>
                <a:gd name="T1" fmla="*/ 0 h 21600"/>
                <a:gd name="T2" fmla="*/ 0 w 22217"/>
                <a:gd name="T3" fmla="*/ 21591 h 21600"/>
                <a:gd name="T4" fmla="*/ 617 w 22217"/>
                <a:gd name="T5" fmla="*/ 0 h 21600"/>
              </a:gdLst>
              <a:ahLst/>
              <a:cxnLst>
                <a:cxn ang="0">
                  <a:pos x="T0" y="T1"/>
                </a:cxn>
                <a:cxn ang="0">
                  <a:pos x="T2" y="T3"/>
                </a:cxn>
                <a:cxn ang="0">
                  <a:pos x="T4" y="T5"/>
                </a:cxn>
              </a:cxnLst>
              <a:rect l="0" t="0" r="r" b="b"/>
              <a:pathLst>
                <a:path w="22217" h="21600" fill="none" extrusionOk="0">
                  <a:moveTo>
                    <a:pt x="22217" y="0"/>
                  </a:moveTo>
                  <a:cubicBezTo>
                    <a:pt x="22217" y="11929"/>
                    <a:pt x="12546" y="21600"/>
                    <a:pt x="617" y="21600"/>
                  </a:cubicBezTo>
                  <a:cubicBezTo>
                    <a:pt x="411" y="21600"/>
                    <a:pt x="205" y="21597"/>
                    <a:pt x="-1" y="21591"/>
                  </a:cubicBezTo>
                </a:path>
                <a:path w="22217" h="21600" stroke="0" extrusionOk="0">
                  <a:moveTo>
                    <a:pt x="22217" y="0"/>
                  </a:moveTo>
                  <a:cubicBezTo>
                    <a:pt x="22217" y="11929"/>
                    <a:pt x="12546" y="21600"/>
                    <a:pt x="617" y="21600"/>
                  </a:cubicBezTo>
                  <a:cubicBezTo>
                    <a:pt x="411" y="21600"/>
                    <a:pt x="205" y="21597"/>
                    <a:pt x="-1" y="21591"/>
                  </a:cubicBezTo>
                  <a:lnTo>
                    <a:pt x="617" y="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5364" name="Arc 20"/>
            <p:cNvSpPr>
              <a:spLocks/>
            </p:cNvSpPr>
            <p:nvPr/>
          </p:nvSpPr>
          <p:spPr bwMode="auto">
            <a:xfrm>
              <a:off x="1472" y="835"/>
              <a:ext cx="147" cy="135"/>
            </a:xfrm>
            <a:custGeom>
              <a:avLst/>
              <a:gdLst>
                <a:gd name="G0" fmla="+- 21600 0 0"/>
                <a:gd name="G1" fmla="+- 21600 0 0"/>
                <a:gd name="G2" fmla="+- 21600 0 0"/>
                <a:gd name="T0" fmla="*/ 101 w 26059"/>
                <a:gd name="T1" fmla="*/ 23688 h 23688"/>
                <a:gd name="T2" fmla="*/ 26059 w 26059"/>
                <a:gd name="T3" fmla="*/ 465 h 23688"/>
                <a:gd name="T4" fmla="*/ 21600 w 26059"/>
                <a:gd name="T5" fmla="*/ 21600 h 23688"/>
              </a:gdLst>
              <a:ahLst/>
              <a:cxnLst>
                <a:cxn ang="0">
                  <a:pos x="T0" y="T1"/>
                </a:cxn>
                <a:cxn ang="0">
                  <a:pos x="T2" y="T3"/>
                </a:cxn>
                <a:cxn ang="0">
                  <a:pos x="T4" y="T5"/>
                </a:cxn>
              </a:cxnLst>
              <a:rect l="0" t="0" r="r" b="b"/>
              <a:pathLst>
                <a:path w="26059" h="23688" fill="none" extrusionOk="0">
                  <a:moveTo>
                    <a:pt x="101" y="23687"/>
                  </a:moveTo>
                  <a:cubicBezTo>
                    <a:pt x="33" y="22994"/>
                    <a:pt x="0" y="22297"/>
                    <a:pt x="0" y="21600"/>
                  </a:cubicBezTo>
                  <a:cubicBezTo>
                    <a:pt x="0" y="9670"/>
                    <a:pt x="9670" y="0"/>
                    <a:pt x="21600" y="0"/>
                  </a:cubicBezTo>
                  <a:cubicBezTo>
                    <a:pt x="23098" y="-1"/>
                    <a:pt x="24592" y="155"/>
                    <a:pt x="26058" y="465"/>
                  </a:cubicBezTo>
                </a:path>
                <a:path w="26059" h="23688" stroke="0" extrusionOk="0">
                  <a:moveTo>
                    <a:pt x="101" y="23687"/>
                  </a:moveTo>
                  <a:cubicBezTo>
                    <a:pt x="33" y="22994"/>
                    <a:pt x="0" y="22297"/>
                    <a:pt x="0" y="21600"/>
                  </a:cubicBezTo>
                  <a:cubicBezTo>
                    <a:pt x="0" y="9670"/>
                    <a:pt x="9670" y="0"/>
                    <a:pt x="21600" y="0"/>
                  </a:cubicBezTo>
                  <a:cubicBezTo>
                    <a:pt x="23098" y="-1"/>
                    <a:pt x="24592" y="155"/>
                    <a:pt x="26058" y="465"/>
                  </a:cubicBezTo>
                  <a:lnTo>
                    <a:pt x="21600" y="2160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5365" name="Arc 21"/>
            <p:cNvSpPr>
              <a:spLocks/>
            </p:cNvSpPr>
            <p:nvPr/>
          </p:nvSpPr>
          <p:spPr bwMode="auto">
            <a:xfrm>
              <a:off x="1349" y="1761"/>
              <a:ext cx="126" cy="123"/>
            </a:xfrm>
            <a:custGeom>
              <a:avLst/>
              <a:gdLst>
                <a:gd name="G0" fmla="+- 617 0 0"/>
                <a:gd name="G1" fmla="+- 0 0 0"/>
                <a:gd name="G2" fmla="+- 21600 0 0"/>
                <a:gd name="T0" fmla="*/ 22217 w 22217"/>
                <a:gd name="T1" fmla="*/ 0 h 21600"/>
                <a:gd name="T2" fmla="*/ 0 w 22217"/>
                <a:gd name="T3" fmla="*/ 21591 h 21600"/>
                <a:gd name="T4" fmla="*/ 617 w 22217"/>
                <a:gd name="T5" fmla="*/ 0 h 21600"/>
              </a:gdLst>
              <a:ahLst/>
              <a:cxnLst>
                <a:cxn ang="0">
                  <a:pos x="T0" y="T1"/>
                </a:cxn>
                <a:cxn ang="0">
                  <a:pos x="T2" y="T3"/>
                </a:cxn>
                <a:cxn ang="0">
                  <a:pos x="T4" y="T5"/>
                </a:cxn>
              </a:cxnLst>
              <a:rect l="0" t="0" r="r" b="b"/>
              <a:pathLst>
                <a:path w="22217" h="21600" fill="none" extrusionOk="0">
                  <a:moveTo>
                    <a:pt x="22217" y="0"/>
                  </a:moveTo>
                  <a:cubicBezTo>
                    <a:pt x="22217" y="11929"/>
                    <a:pt x="12546" y="21600"/>
                    <a:pt x="617" y="21600"/>
                  </a:cubicBezTo>
                  <a:cubicBezTo>
                    <a:pt x="411" y="21600"/>
                    <a:pt x="205" y="21597"/>
                    <a:pt x="-1" y="21591"/>
                  </a:cubicBezTo>
                </a:path>
                <a:path w="22217" h="21600" stroke="0" extrusionOk="0">
                  <a:moveTo>
                    <a:pt x="22217" y="0"/>
                  </a:moveTo>
                  <a:cubicBezTo>
                    <a:pt x="22217" y="11929"/>
                    <a:pt x="12546" y="21600"/>
                    <a:pt x="617" y="21600"/>
                  </a:cubicBezTo>
                  <a:cubicBezTo>
                    <a:pt x="411" y="21600"/>
                    <a:pt x="205" y="21597"/>
                    <a:pt x="-1" y="21591"/>
                  </a:cubicBezTo>
                  <a:lnTo>
                    <a:pt x="617" y="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5366" name="Line 22"/>
            <p:cNvSpPr>
              <a:spLocks noChangeShapeType="1"/>
            </p:cNvSpPr>
            <p:nvPr/>
          </p:nvSpPr>
          <p:spPr bwMode="auto">
            <a:xfrm>
              <a:off x="660" y="2641"/>
              <a:ext cx="417"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367" name="Line 23"/>
            <p:cNvSpPr>
              <a:spLocks noChangeShapeType="1"/>
            </p:cNvSpPr>
            <p:nvPr/>
          </p:nvSpPr>
          <p:spPr bwMode="auto">
            <a:xfrm rot="16200000">
              <a:off x="845" y="1710"/>
              <a:ext cx="2077" cy="0"/>
            </a:xfrm>
            <a:prstGeom prst="line">
              <a:avLst/>
            </a:prstGeom>
            <a:noFill/>
            <a:ln w="9525">
              <a:solidFill>
                <a:srgbClr val="FFFFCC"/>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85368" name="Line 24"/>
            <p:cNvSpPr>
              <a:spLocks noChangeShapeType="1"/>
            </p:cNvSpPr>
            <p:nvPr/>
          </p:nvSpPr>
          <p:spPr bwMode="auto">
            <a:xfrm>
              <a:off x="1056" y="264"/>
              <a:ext cx="0" cy="3559"/>
            </a:xfrm>
            <a:prstGeom prst="line">
              <a:avLst/>
            </a:prstGeom>
            <a:noFill/>
            <a:ln w="9525">
              <a:solidFill>
                <a:srgbClr val="9933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185369" name="Line 25"/>
            <p:cNvSpPr>
              <a:spLocks noChangeShapeType="1"/>
            </p:cNvSpPr>
            <p:nvPr/>
          </p:nvSpPr>
          <p:spPr bwMode="auto">
            <a:xfrm>
              <a:off x="1776" y="312"/>
              <a:ext cx="0" cy="3484"/>
            </a:xfrm>
            <a:prstGeom prst="line">
              <a:avLst/>
            </a:prstGeom>
            <a:noFill/>
            <a:ln w="9525">
              <a:solidFill>
                <a:srgbClr val="FF66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185370" name="Line 26"/>
            <p:cNvSpPr>
              <a:spLocks noChangeShapeType="1"/>
            </p:cNvSpPr>
            <p:nvPr/>
          </p:nvSpPr>
          <p:spPr bwMode="auto">
            <a:xfrm>
              <a:off x="1560" y="1117"/>
              <a:ext cx="1543" cy="0"/>
            </a:xfrm>
            <a:prstGeom prst="line">
              <a:avLst/>
            </a:prstGeom>
            <a:noFill/>
            <a:ln w="9525">
              <a:solidFill>
                <a:srgbClr val="FF66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5371" name="Line 27"/>
            <p:cNvSpPr>
              <a:spLocks noChangeShapeType="1"/>
            </p:cNvSpPr>
            <p:nvPr/>
          </p:nvSpPr>
          <p:spPr bwMode="auto">
            <a:xfrm rot="77287" flipV="1">
              <a:off x="1049" y="1115"/>
              <a:ext cx="720" cy="598"/>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372" name="Line 28"/>
            <p:cNvSpPr>
              <a:spLocks noChangeShapeType="1"/>
            </p:cNvSpPr>
            <p:nvPr/>
          </p:nvSpPr>
          <p:spPr bwMode="auto">
            <a:xfrm>
              <a:off x="1404" y="247"/>
              <a:ext cx="0" cy="3276"/>
            </a:xfrm>
            <a:prstGeom prst="line">
              <a:avLst/>
            </a:prstGeom>
            <a:noFill/>
            <a:ln w="19050">
              <a:solidFill>
                <a:srgbClr val="008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185373" name="Line 29"/>
            <p:cNvSpPr>
              <a:spLocks noChangeShapeType="1"/>
            </p:cNvSpPr>
            <p:nvPr/>
          </p:nvSpPr>
          <p:spPr bwMode="auto">
            <a:xfrm>
              <a:off x="1028" y="1417"/>
              <a:ext cx="1512" cy="1"/>
            </a:xfrm>
            <a:prstGeom prst="line">
              <a:avLst/>
            </a:prstGeom>
            <a:noFill/>
            <a:ln w="19050">
              <a:solidFill>
                <a:srgbClr val="008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5374" name="AutoShape 30"/>
            <p:cNvSpPr>
              <a:spLocks noChangeArrowheads="1"/>
            </p:cNvSpPr>
            <p:nvPr/>
          </p:nvSpPr>
          <p:spPr bwMode="auto">
            <a:xfrm>
              <a:off x="1392" y="1411"/>
              <a:ext cx="23" cy="23"/>
            </a:xfrm>
            <a:prstGeom prst="flowChartConnector">
              <a:avLst/>
            </a:prstGeom>
            <a:solidFill>
              <a:srgbClr val="000000"/>
            </a:solidFill>
            <a:ln w="9525">
              <a:solidFill>
                <a:srgbClr val="000000"/>
              </a:solidFill>
              <a:round/>
              <a:headEnd/>
              <a:tailEnd/>
            </a:ln>
          </p:spPr>
          <p:txBody>
            <a:bodyPr/>
            <a:lstStyle/>
            <a:p>
              <a:endParaRPr lang="en-US"/>
            </a:p>
          </p:txBody>
        </p:sp>
        <p:sp>
          <p:nvSpPr>
            <p:cNvPr id="185375" name="AutoShape 31"/>
            <p:cNvSpPr>
              <a:spLocks noChangeArrowheads="1"/>
            </p:cNvSpPr>
            <p:nvPr/>
          </p:nvSpPr>
          <p:spPr bwMode="auto">
            <a:xfrm>
              <a:off x="1764" y="1105"/>
              <a:ext cx="23" cy="23"/>
            </a:xfrm>
            <a:prstGeom prst="flowChartConnector">
              <a:avLst/>
            </a:prstGeom>
            <a:solidFill>
              <a:srgbClr val="000000"/>
            </a:solidFill>
            <a:ln w="9525">
              <a:solidFill>
                <a:srgbClr val="000000"/>
              </a:solidFill>
              <a:round/>
              <a:headEnd/>
              <a:tailEnd/>
            </a:ln>
          </p:spPr>
          <p:txBody>
            <a:bodyPr/>
            <a:lstStyle/>
            <a:p>
              <a:endParaRPr lang="en-US"/>
            </a:p>
          </p:txBody>
        </p:sp>
        <p:sp>
          <p:nvSpPr>
            <p:cNvPr id="185376" name="AutoShape 32"/>
            <p:cNvSpPr>
              <a:spLocks noChangeArrowheads="1"/>
            </p:cNvSpPr>
            <p:nvPr/>
          </p:nvSpPr>
          <p:spPr bwMode="auto">
            <a:xfrm>
              <a:off x="1032" y="1699"/>
              <a:ext cx="23" cy="23"/>
            </a:xfrm>
            <a:prstGeom prst="flowChartConnector">
              <a:avLst/>
            </a:prstGeom>
            <a:solidFill>
              <a:srgbClr val="000000"/>
            </a:solidFill>
            <a:ln w="9525">
              <a:solidFill>
                <a:srgbClr val="000000"/>
              </a:solidFill>
              <a:round/>
              <a:headEnd/>
              <a:tailEnd/>
            </a:ln>
          </p:spPr>
          <p:txBody>
            <a:bodyPr/>
            <a:lstStyle/>
            <a:p>
              <a:endParaRPr lang="en-US"/>
            </a:p>
          </p:txBody>
        </p:sp>
        <p:sp>
          <p:nvSpPr>
            <p:cNvPr id="185377" name="Line 33"/>
            <p:cNvSpPr>
              <a:spLocks noChangeShapeType="1"/>
            </p:cNvSpPr>
            <p:nvPr/>
          </p:nvSpPr>
          <p:spPr bwMode="auto">
            <a:xfrm flipV="1">
              <a:off x="1344" y="499"/>
              <a:ext cx="0" cy="21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378" name="Line 34"/>
            <p:cNvSpPr>
              <a:spLocks noChangeShapeType="1"/>
            </p:cNvSpPr>
            <p:nvPr/>
          </p:nvSpPr>
          <p:spPr bwMode="auto">
            <a:xfrm>
              <a:off x="1039" y="541"/>
              <a:ext cx="302"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5379" name="Line 35"/>
            <p:cNvSpPr>
              <a:spLocks noChangeShapeType="1"/>
            </p:cNvSpPr>
            <p:nvPr/>
          </p:nvSpPr>
          <p:spPr bwMode="auto">
            <a:xfrm>
              <a:off x="1344" y="547"/>
              <a:ext cx="432"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5380" name="Line 36"/>
            <p:cNvSpPr>
              <a:spLocks noChangeShapeType="1"/>
            </p:cNvSpPr>
            <p:nvPr/>
          </p:nvSpPr>
          <p:spPr bwMode="auto">
            <a:xfrm>
              <a:off x="2368" y="1104"/>
              <a:ext cx="0" cy="302"/>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5381" name="Line 37"/>
            <p:cNvSpPr>
              <a:spLocks noChangeShapeType="1"/>
            </p:cNvSpPr>
            <p:nvPr/>
          </p:nvSpPr>
          <p:spPr bwMode="auto">
            <a:xfrm>
              <a:off x="2064" y="1417"/>
              <a:ext cx="0" cy="292"/>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5382" name="Line 38"/>
            <p:cNvSpPr>
              <a:spLocks noChangeShapeType="1"/>
            </p:cNvSpPr>
            <p:nvPr/>
          </p:nvSpPr>
          <p:spPr bwMode="auto">
            <a:xfrm>
              <a:off x="2368" y="1416"/>
              <a:ext cx="0" cy="295"/>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5383" name="Line 39"/>
            <p:cNvSpPr>
              <a:spLocks noChangeShapeType="1"/>
            </p:cNvSpPr>
            <p:nvPr/>
          </p:nvSpPr>
          <p:spPr bwMode="auto">
            <a:xfrm>
              <a:off x="2368" y="715"/>
              <a:ext cx="0" cy="401"/>
            </a:xfrm>
            <a:prstGeom prst="line">
              <a:avLst/>
            </a:prstGeom>
            <a:noFill/>
            <a:ln w="9525">
              <a:solidFill>
                <a:srgbClr val="000000"/>
              </a:solidFill>
              <a:round/>
              <a:headEnd type="stealth" w="med" len="lg"/>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85384" name="Line 40"/>
            <p:cNvSpPr>
              <a:spLocks noChangeShapeType="1"/>
            </p:cNvSpPr>
            <p:nvPr/>
          </p:nvSpPr>
          <p:spPr bwMode="auto">
            <a:xfrm>
              <a:off x="2912" y="1104"/>
              <a:ext cx="0" cy="592"/>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5385" name="Line 41"/>
            <p:cNvSpPr>
              <a:spLocks noChangeShapeType="1"/>
            </p:cNvSpPr>
            <p:nvPr/>
          </p:nvSpPr>
          <p:spPr bwMode="auto">
            <a:xfrm flipH="1">
              <a:off x="192" y="715"/>
              <a:ext cx="36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386" name="Line 42"/>
            <p:cNvSpPr>
              <a:spLocks noChangeShapeType="1"/>
            </p:cNvSpPr>
            <p:nvPr/>
          </p:nvSpPr>
          <p:spPr bwMode="auto">
            <a:xfrm flipH="1">
              <a:off x="408" y="1885"/>
              <a:ext cx="93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387" name="Line 43"/>
            <p:cNvSpPr>
              <a:spLocks noChangeShapeType="1"/>
            </p:cNvSpPr>
            <p:nvPr/>
          </p:nvSpPr>
          <p:spPr bwMode="auto">
            <a:xfrm>
              <a:off x="536" y="715"/>
              <a:ext cx="0" cy="1175"/>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85388" name="Line 44"/>
            <p:cNvSpPr>
              <a:spLocks noChangeShapeType="1"/>
            </p:cNvSpPr>
            <p:nvPr/>
          </p:nvSpPr>
          <p:spPr bwMode="auto">
            <a:xfrm flipH="1">
              <a:off x="192" y="2755"/>
              <a:ext cx="36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5389" name="Line 45"/>
            <p:cNvSpPr>
              <a:spLocks noChangeShapeType="1"/>
            </p:cNvSpPr>
            <p:nvPr/>
          </p:nvSpPr>
          <p:spPr bwMode="auto">
            <a:xfrm flipV="1">
              <a:off x="1056" y="3130"/>
              <a:ext cx="348" cy="6"/>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5390" name="Line 46"/>
            <p:cNvSpPr>
              <a:spLocks noChangeShapeType="1"/>
            </p:cNvSpPr>
            <p:nvPr/>
          </p:nvSpPr>
          <p:spPr bwMode="auto">
            <a:xfrm>
              <a:off x="1404" y="3122"/>
              <a:ext cx="367"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5391" name="Line 47"/>
            <p:cNvSpPr>
              <a:spLocks noChangeShapeType="1"/>
            </p:cNvSpPr>
            <p:nvPr/>
          </p:nvSpPr>
          <p:spPr bwMode="auto">
            <a:xfrm>
              <a:off x="1044" y="3481"/>
              <a:ext cx="360"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5392" name="Line 48"/>
            <p:cNvSpPr>
              <a:spLocks noChangeShapeType="1"/>
            </p:cNvSpPr>
            <p:nvPr/>
          </p:nvSpPr>
          <p:spPr bwMode="auto">
            <a:xfrm>
              <a:off x="1044" y="3766"/>
              <a:ext cx="735"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5393" name="Line 49"/>
            <p:cNvSpPr>
              <a:spLocks noChangeShapeType="1"/>
            </p:cNvSpPr>
            <p:nvPr/>
          </p:nvSpPr>
          <p:spPr bwMode="auto">
            <a:xfrm>
              <a:off x="280" y="715"/>
              <a:ext cx="0" cy="2039"/>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5394" name="Text Box 50"/>
            <p:cNvSpPr txBox="1">
              <a:spLocks noChangeArrowheads="1"/>
            </p:cNvSpPr>
            <p:nvPr/>
          </p:nvSpPr>
          <p:spPr bwMode="auto">
            <a:xfrm>
              <a:off x="724" y="192"/>
              <a:ext cx="420"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993300"/>
                  </a:solidFill>
                </a:rPr>
                <a:t>Y</a:t>
              </a:r>
              <a:r>
                <a:rPr lang="en-US" sz="2800" baseline="-25000">
                  <a:solidFill>
                    <a:srgbClr val="993300"/>
                  </a:solidFill>
                </a:rPr>
                <a:t>1</a:t>
              </a:r>
              <a:endParaRPr lang="en-US" sz="2800">
                <a:solidFill>
                  <a:srgbClr val="993300"/>
                </a:solidFill>
              </a:endParaRPr>
            </a:p>
          </p:txBody>
        </p:sp>
        <p:sp>
          <p:nvSpPr>
            <p:cNvPr id="185395" name="Text Box 51"/>
            <p:cNvSpPr txBox="1">
              <a:spLocks noChangeArrowheads="1"/>
            </p:cNvSpPr>
            <p:nvPr/>
          </p:nvSpPr>
          <p:spPr bwMode="auto">
            <a:xfrm>
              <a:off x="1344" y="144"/>
              <a:ext cx="28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339966"/>
                  </a:solidFill>
                </a:rPr>
                <a:t>Y</a:t>
              </a:r>
              <a:r>
                <a:rPr lang="en-US" sz="2800" baseline="-25000">
                  <a:solidFill>
                    <a:srgbClr val="339966"/>
                  </a:solidFill>
                </a:rPr>
                <a:t>c</a:t>
              </a:r>
              <a:endParaRPr lang="en-US" sz="2800">
                <a:solidFill>
                  <a:srgbClr val="339966"/>
                </a:solidFill>
              </a:endParaRPr>
            </a:p>
          </p:txBody>
        </p:sp>
        <p:sp>
          <p:nvSpPr>
            <p:cNvPr id="185396" name="Text Box 52"/>
            <p:cNvSpPr txBox="1">
              <a:spLocks noChangeArrowheads="1"/>
            </p:cNvSpPr>
            <p:nvPr/>
          </p:nvSpPr>
          <p:spPr bwMode="auto">
            <a:xfrm>
              <a:off x="1728" y="144"/>
              <a:ext cx="480"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Y</a:t>
              </a:r>
              <a:r>
                <a:rPr lang="en-US" sz="2800" baseline="-25000">
                  <a:solidFill>
                    <a:srgbClr val="FF0000"/>
                  </a:solidFill>
                </a:rPr>
                <a:t>2</a:t>
              </a:r>
              <a:endParaRPr lang="en-US" sz="2800">
                <a:solidFill>
                  <a:srgbClr val="FF0000"/>
                </a:solidFill>
              </a:endParaRPr>
            </a:p>
          </p:txBody>
        </p:sp>
        <p:sp>
          <p:nvSpPr>
            <p:cNvPr id="185397" name="Text Box 53"/>
            <p:cNvSpPr txBox="1">
              <a:spLocks noChangeArrowheads="1"/>
            </p:cNvSpPr>
            <p:nvPr/>
          </p:nvSpPr>
          <p:spPr bwMode="auto">
            <a:xfrm>
              <a:off x="1086" y="267"/>
              <a:ext cx="28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z</a:t>
              </a:r>
              <a:r>
                <a:rPr lang="en-US" sz="2800" baseline="30000"/>
                <a:t>I</a:t>
              </a:r>
              <a:endParaRPr lang="en-US" sz="2800"/>
            </a:p>
          </p:txBody>
        </p:sp>
        <p:sp>
          <p:nvSpPr>
            <p:cNvPr id="185398" name="Text Box 54"/>
            <p:cNvSpPr txBox="1">
              <a:spLocks noChangeArrowheads="1"/>
            </p:cNvSpPr>
            <p:nvPr/>
          </p:nvSpPr>
          <p:spPr bwMode="auto">
            <a:xfrm>
              <a:off x="720" y="1579"/>
              <a:ext cx="432"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993300"/>
                  </a:solidFill>
                </a:rPr>
                <a:t>C</a:t>
              </a:r>
              <a:r>
                <a:rPr lang="en-US" sz="2800" baseline="-25000">
                  <a:solidFill>
                    <a:srgbClr val="993300"/>
                  </a:solidFill>
                </a:rPr>
                <a:t>1</a:t>
              </a:r>
              <a:endParaRPr lang="en-US" sz="2800">
                <a:solidFill>
                  <a:srgbClr val="993300"/>
                </a:solidFill>
              </a:endParaRPr>
            </a:p>
          </p:txBody>
        </p:sp>
        <p:sp>
          <p:nvSpPr>
            <p:cNvPr id="185399" name="Text Box 55"/>
            <p:cNvSpPr txBox="1">
              <a:spLocks noChangeArrowheads="1"/>
            </p:cNvSpPr>
            <p:nvPr/>
          </p:nvSpPr>
          <p:spPr bwMode="auto">
            <a:xfrm>
              <a:off x="1740" y="823"/>
              <a:ext cx="420" cy="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C</a:t>
              </a:r>
              <a:r>
                <a:rPr lang="en-US" sz="2800" baseline="-25000">
                  <a:solidFill>
                    <a:srgbClr val="FF0000"/>
                  </a:solidFill>
                </a:rPr>
                <a:t>2</a:t>
              </a:r>
              <a:endParaRPr lang="en-US" sz="2800">
                <a:solidFill>
                  <a:srgbClr val="FF0000"/>
                </a:solidFill>
              </a:endParaRPr>
            </a:p>
          </p:txBody>
        </p:sp>
        <p:sp>
          <p:nvSpPr>
            <p:cNvPr id="185400" name="Text Box 56"/>
            <p:cNvSpPr txBox="1">
              <a:spLocks noChangeArrowheads="1"/>
            </p:cNvSpPr>
            <p:nvPr/>
          </p:nvSpPr>
          <p:spPr bwMode="auto">
            <a:xfrm>
              <a:off x="1440" y="1381"/>
              <a:ext cx="28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339966"/>
                  </a:solidFill>
                </a:rPr>
                <a:t>C</a:t>
              </a:r>
            </a:p>
          </p:txBody>
        </p:sp>
        <p:sp>
          <p:nvSpPr>
            <p:cNvPr id="185401" name="Text Box 57"/>
            <p:cNvSpPr txBox="1">
              <a:spLocks noChangeArrowheads="1"/>
            </p:cNvSpPr>
            <p:nvPr/>
          </p:nvSpPr>
          <p:spPr bwMode="auto">
            <a:xfrm>
              <a:off x="2416" y="1387"/>
              <a:ext cx="288"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339966"/>
                  </a:solidFill>
                </a:rPr>
                <a:t>X</a:t>
              </a:r>
              <a:r>
                <a:rPr lang="en-US" sz="2800" baseline="-25000">
                  <a:solidFill>
                    <a:srgbClr val="339966"/>
                  </a:solidFill>
                </a:rPr>
                <a:t>c</a:t>
              </a:r>
              <a:endParaRPr lang="en-US" sz="2800">
                <a:solidFill>
                  <a:srgbClr val="339966"/>
                </a:solidFill>
              </a:endParaRPr>
            </a:p>
          </p:txBody>
        </p:sp>
        <p:sp>
          <p:nvSpPr>
            <p:cNvPr id="185402" name="Text Box 58"/>
            <p:cNvSpPr txBox="1">
              <a:spLocks noChangeArrowheads="1"/>
            </p:cNvSpPr>
            <p:nvPr/>
          </p:nvSpPr>
          <p:spPr bwMode="auto">
            <a:xfrm>
              <a:off x="3024" y="1074"/>
              <a:ext cx="43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X</a:t>
              </a:r>
              <a:r>
                <a:rPr lang="en-US" sz="2800" baseline="-25000">
                  <a:solidFill>
                    <a:srgbClr val="FF0000"/>
                  </a:solidFill>
                </a:rPr>
                <a:t>2</a:t>
              </a:r>
              <a:endParaRPr lang="en-US" sz="2800">
                <a:solidFill>
                  <a:srgbClr val="FF0000"/>
                </a:solidFill>
              </a:endParaRPr>
            </a:p>
          </p:txBody>
        </p:sp>
        <p:sp>
          <p:nvSpPr>
            <p:cNvPr id="185403" name="Text Box 59"/>
            <p:cNvSpPr txBox="1">
              <a:spLocks noChangeArrowheads="1"/>
            </p:cNvSpPr>
            <p:nvPr/>
          </p:nvSpPr>
          <p:spPr bwMode="auto">
            <a:xfrm rot="16200000">
              <a:off x="1644" y="1428"/>
              <a:ext cx="384"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a</a:t>
              </a:r>
              <a:r>
                <a:rPr lang="en-US" sz="2800" baseline="-25000"/>
                <a:t>1</a:t>
              </a:r>
              <a:endParaRPr lang="en-US" sz="2800"/>
            </a:p>
          </p:txBody>
        </p:sp>
        <p:sp>
          <p:nvSpPr>
            <p:cNvPr id="185404" name="Text Box 60"/>
            <p:cNvSpPr txBox="1">
              <a:spLocks noChangeArrowheads="1"/>
            </p:cNvSpPr>
            <p:nvPr/>
          </p:nvSpPr>
          <p:spPr bwMode="auto">
            <a:xfrm rot="16200000">
              <a:off x="1918" y="1007"/>
              <a:ext cx="531" cy="2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a</a:t>
              </a:r>
              <a:r>
                <a:rPr lang="en-US" sz="2800" baseline="-25000"/>
                <a:t>2</a:t>
              </a:r>
              <a:endParaRPr lang="en-US" sz="2800"/>
            </a:p>
          </p:txBody>
        </p:sp>
        <p:sp>
          <p:nvSpPr>
            <p:cNvPr id="185405" name="Text Box 61"/>
            <p:cNvSpPr txBox="1">
              <a:spLocks noChangeArrowheads="1"/>
            </p:cNvSpPr>
            <p:nvPr/>
          </p:nvSpPr>
          <p:spPr bwMode="auto">
            <a:xfrm rot="16200000">
              <a:off x="1994" y="1390"/>
              <a:ext cx="385" cy="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y</a:t>
              </a:r>
              <a:r>
                <a:rPr lang="en-US" sz="2800" baseline="-25000"/>
                <a:t>c</a:t>
              </a:r>
              <a:endParaRPr lang="en-US" sz="2800"/>
            </a:p>
          </p:txBody>
        </p:sp>
        <p:sp>
          <p:nvSpPr>
            <p:cNvPr id="185406" name="Text Box 62"/>
            <p:cNvSpPr txBox="1">
              <a:spLocks noChangeArrowheads="1"/>
            </p:cNvSpPr>
            <p:nvPr/>
          </p:nvSpPr>
          <p:spPr bwMode="auto">
            <a:xfrm rot="16200000">
              <a:off x="2517" y="1152"/>
              <a:ext cx="432" cy="3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y</a:t>
              </a:r>
              <a:r>
                <a:rPr lang="en-US" sz="2800" baseline="-25000">
                  <a:solidFill>
                    <a:srgbClr val="FF0000"/>
                  </a:solidFill>
                </a:rPr>
                <a:t>2</a:t>
              </a:r>
              <a:endParaRPr lang="en-US" sz="2800">
                <a:solidFill>
                  <a:srgbClr val="FF0000"/>
                </a:solidFill>
              </a:endParaRPr>
            </a:p>
          </p:txBody>
        </p:sp>
        <p:sp>
          <p:nvSpPr>
            <p:cNvPr id="185407" name="Text Box 63"/>
            <p:cNvSpPr txBox="1">
              <a:spLocks noChangeArrowheads="1"/>
            </p:cNvSpPr>
            <p:nvPr/>
          </p:nvSpPr>
          <p:spPr bwMode="auto">
            <a:xfrm>
              <a:off x="1488" y="251"/>
              <a:ext cx="480"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z</a:t>
              </a:r>
              <a:r>
                <a:rPr lang="en-US" sz="2800" baseline="30000"/>
                <a:t>II</a:t>
              </a:r>
              <a:endParaRPr lang="en-US" sz="2800"/>
            </a:p>
          </p:txBody>
        </p:sp>
        <p:sp>
          <p:nvSpPr>
            <p:cNvPr id="185408" name="Text Box 64"/>
            <p:cNvSpPr txBox="1">
              <a:spLocks noChangeArrowheads="1"/>
            </p:cNvSpPr>
            <p:nvPr/>
          </p:nvSpPr>
          <p:spPr bwMode="auto">
            <a:xfrm rot="16200000">
              <a:off x="1934" y="715"/>
              <a:ext cx="493"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z</a:t>
              </a:r>
              <a:r>
                <a:rPr lang="en-US" sz="2800" baseline="30000"/>
                <a:t>II</a:t>
              </a:r>
              <a:endParaRPr lang="en-US" sz="2800"/>
            </a:p>
          </p:txBody>
        </p:sp>
        <p:sp>
          <p:nvSpPr>
            <p:cNvPr id="185409" name="Text Box 65"/>
            <p:cNvSpPr txBox="1">
              <a:spLocks noChangeArrowheads="1"/>
            </p:cNvSpPr>
            <p:nvPr/>
          </p:nvSpPr>
          <p:spPr bwMode="auto">
            <a:xfrm rot="16200000">
              <a:off x="167" y="1072"/>
              <a:ext cx="439"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b</a:t>
              </a:r>
              <a:r>
                <a:rPr lang="en-US" sz="2800" baseline="30000"/>
                <a:t>II</a:t>
              </a:r>
              <a:endParaRPr lang="en-US" sz="2800"/>
            </a:p>
          </p:txBody>
        </p:sp>
        <p:sp>
          <p:nvSpPr>
            <p:cNvPr id="185410" name="Text Box 66"/>
            <p:cNvSpPr txBox="1">
              <a:spLocks noChangeArrowheads="1"/>
            </p:cNvSpPr>
            <p:nvPr/>
          </p:nvSpPr>
          <p:spPr bwMode="auto">
            <a:xfrm rot="16200000">
              <a:off x="-89" y="1433"/>
              <a:ext cx="439" cy="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h</a:t>
              </a:r>
              <a:r>
                <a:rPr lang="en-US" sz="2800" baseline="30000"/>
                <a:t>I</a:t>
              </a:r>
              <a:endParaRPr lang="en-US" sz="2800"/>
            </a:p>
          </p:txBody>
        </p:sp>
        <p:sp>
          <p:nvSpPr>
            <p:cNvPr id="185411" name="Text Box 67"/>
            <p:cNvSpPr txBox="1">
              <a:spLocks noChangeArrowheads="1"/>
            </p:cNvSpPr>
            <p:nvPr/>
          </p:nvSpPr>
          <p:spPr bwMode="auto">
            <a:xfrm>
              <a:off x="1072" y="2812"/>
              <a:ext cx="432"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b</a:t>
              </a:r>
              <a:r>
                <a:rPr lang="en-US" sz="2800" baseline="-25000"/>
                <a:t>1</a:t>
              </a:r>
              <a:endParaRPr lang="en-US" sz="2800"/>
            </a:p>
          </p:txBody>
        </p:sp>
        <p:sp>
          <p:nvSpPr>
            <p:cNvPr id="185412" name="Text Box 68"/>
            <p:cNvSpPr txBox="1">
              <a:spLocks noChangeArrowheads="1"/>
            </p:cNvSpPr>
            <p:nvPr/>
          </p:nvSpPr>
          <p:spPr bwMode="auto">
            <a:xfrm>
              <a:off x="1440" y="2816"/>
              <a:ext cx="480"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b</a:t>
              </a:r>
              <a:r>
                <a:rPr lang="en-US" sz="2800" baseline="-25000"/>
                <a:t>2</a:t>
              </a:r>
              <a:endParaRPr lang="en-US" sz="2800"/>
            </a:p>
          </p:txBody>
        </p:sp>
        <p:sp>
          <p:nvSpPr>
            <p:cNvPr id="185413" name="Text Box 69"/>
            <p:cNvSpPr txBox="1">
              <a:spLocks noChangeArrowheads="1"/>
            </p:cNvSpPr>
            <p:nvPr/>
          </p:nvSpPr>
          <p:spPr bwMode="auto">
            <a:xfrm>
              <a:off x="1104" y="3159"/>
              <a:ext cx="45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x</a:t>
              </a:r>
              <a:r>
                <a:rPr lang="en-US" sz="2800" baseline="-25000"/>
                <a:t>c</a:t>
              </a:r>
              <a:endParaRPr lang="en-US" sz="2800"/>
            </a:p>
          </p:txBody>
        </p:sp>
        <p:sp>
          <p:nvSpPr>
            <p:cNvPr id="185414" name="Text Box 70"/>
            <p:cNvSpPr txBox="1">
              <a:spLocks noChangeArrowheads="1"/>
            </p:cNvSpPr>
            <p:nvPr/>
          </p:nvSpPr>
          <p:spPr bwMode="auto">
            <a:xfrm>
              <a:off x="1288" y="3439"/>
              <a:ext cx="504" cy="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x</a:t>
              </a:r>
              <a:r>
                <a:rPr lang="en-US" sz="2800" baseline="-25000">
                  <a:solidFill>
                    <a:srgbClr val="FF0000"/>
                  </a:solidFill>
                </a:rPr>
                <a:t>2</a:t>
              </a:r>
              <a:endParaRPr lang="en-US" sz="2800">
                <a:solidFill>
                  <a:srgbClr val="FF0000"/>
                </a:solidFill>
              </a:endParaRPr>
            </a:p>
          </p:txBody>
        </p:sp>
        <p:sp>
          <p:nvSpPr>
            <p:cNvPr id="185415" name="Line 71"/>
            <p:cNvSpPr>
              <a:spLocks noChangeShapeType="1"/>
            </p:cNvSpPr>
            <p:nvPr/>
          </p:nvSpPr>
          <p:spPr bwMode="auto">
            <a:xfrm>
              <a:off x="1056" y="1704"/>
              <a:ext cx="1975" cy="0"/>
            </a:xfrm>
            <a:prstGeom prst="line">
              <a:avLst/>
            </a:prstGeom>
            <a:noFill/>
            <a:ln w="9525">
              <a:solidFill>
                <a:srgbClr val="9933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85416" name="Line 72"/>
            <p:cNvSpPr>
              <a:spLocks noChangeShapeType="1"/>
            </p:cNvSpPr>
            <p:nvPr/>
          </p:nvSpPr>
          <p:spPr bwMode="auto">
            <a:xfrm>
              <a:off x="564" y="717"/>
              <a:ext cx="768"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185350"/>
                                        </p:tgtEl>
                                        <p:attrNameLst>
                                          <p:attrName>style.visibility</p:attrName>
                                        </p:attrNameLst>
                                      </p:cBhvr>
                                      <p:to>
                                        <p:strVal val="visible"/>
                                      </p:to>
                                    </p:set>
                                    <p:animEffect transition="in" filter="wheel(4)">
                                      <p:cBhvr>
                                        <p:cTn id="7" dur="2000"/>
                                        <p:tgtEl>
                                          <p:spTgt spid="18535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nodeType="clickEffect">
                                  <p:stCondLst>
                                    <p:cond delay="0"/>
                                  </p:stCondLst>
                                  <p:childTnLst>
                                    <p:set>
                                      <p:cBhvr>
                                        <p:cTn id="11" dur="1" fill="hold">
                                          <p:stCondLst>
                                            <p:cond delay="0"/>
                                          </p:stCondLst>
                                        </p:cTn>
                                        <p:tgtEl>
                                          <p:spTgt spid="185346"/>
                                        </p:tgtEl>
                                        <p:attrNameLst>
                                          <p:attrName>style.visibility</p:attrName>
                                        </p:attrNameLst>
                                      </p:cBhvr>
                                      <p:to>
                                        <p:strVal val="visible"/>
                                      </p:to>
                                    </p:set>
                                    <p:animEffect transition="in" filter="wipe(up)">
                                      <p:cBhvr>
                                        <p:cTn id="12" dur="500"/>
                                        <p:tgtEl>
                                          <p:spTgt spid="18534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nodeType="clickEffect">
                                  <p:stCondLst>
                                    <p:cond delay="0"/>
                                  </p:stCondLst>
                                  <p:childTnLst>
                                    <p:set>
                                      <p:cBhvr>
                                        <p:cTn id="16" dur="1" fill="hold">
                                          <p:stCondLst>
                                            <p:cond delay="0"/>
                                          </p:stCondLst>
                                        </p:cTn>
                                        <p:tgtEl>
                                          <p:spTgt spid="185347"/>
                                        </p:tgtEl>
                                        <p:attrNameLst>
                                          <p:attrName>style.visibility</p:attrName>
                                        </p:attrNameLst>
                                      </p:cBhvr>
                                      <p:to>
                                        <p:strVal val="visible"/>
                                      </p:to>
                                    </p:set>
                                    <p:animEffect transition="in" filter="wipe(up)">
                                      <p:cBhvr>
                                        <p:cTn id="17" dur="500"/>
                                        <p:tgtEl>
                                          <p:spTgt spid="18534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nodeType="clickEffect">
                                  <p:stCondLst>
                                    <p:cond delay="0"/>
                                  </p:stCondLst>
                                  <p:childTnLst>
                                    <p:set>
                                      <p:cBhvr>
                                        <p:cTn id="21" dur="1" fill="hold">
                                          <p:stCondLst>
                                            <p:cond delay="0"/>
                                          </p:stCondLst>
                                        </p:cTn>
                                        <p:tgtEl>
                                          <p:spTgt spid="185348"/>
                                        </p:tgtEl>
                                        <p:attrNameLst>
                                          <p:attrName>style.visibility</p:attrName>
                                        </p:attrNameLst>
                                      </p:cBhvr>
                                      <p:to>
                                        <p:strVal val="visible"/>
                                      </p:to>
                                    </p:set>
                                    <p:animEffect transition="in" filter="wipe(up)">
                                      <p:cBhvr>
                                        <p:cTn id="22" dur="500"/>
                                        <p:tgtEl>
                                          <p:spTgt spid="18534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185349"/>
                                        </p:tgtEl>
                                        <p:attrNameLst>
                                          <p:attrName>style.visibility</p:attrName>
                                        </p:attrNameLst>
                                      </p:cBhvr>
                                      <p:to>
                                        <p:strVal val="visible"/>
                                      </p:to>
                                    </p:set>
                                    <p:animEffect transition="in" filter="checkerboard(across)">
                                      <p:cBhvr>
                                        <p:cTn id="27" dur="500"/>
                                        <p:tgtEl>
                                          <p:spTgt spid="1853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5349" grpId="0" autoUpdateAnimBg="0"/>
    </p:bldLst>
  </p:timing>
</p:sld>
</file>

<file path=ppt/slides/slide13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86370" name="Rectangle 2"/>
          <p:cNvSpPr>
            <a:spLocks noGrp="1" noChangeArrowheads="1"/>
          </p:cNvSpPr>
          <p:nvPr>
            <p:ph type="body" idx="1"/>
          </p:nvPr>
        </p:nvSpPr>
        <p:spPr>
          <a:xfrm>
            <a:off x="0" y="236538"/>
            <a:ext cx="7772400" cy="762000"/>
          </a:xfrm>
        </p:spPr>
        <p:txBody>
          <a:bodyPr/>
          <a:lstStyle/>
          <a:p>
            <a:pPr>
              <a:buFontTx/>
              <a:buNone/>
            </a:pPr>
            <a:r>
              <a:rPr lang="en-US" sz="2800">
                <a:solidFill>
                  <a:srgbClr val="000000"/>
                </a:solidFill>
              </a:rPr>
              <a:t>	                               </a:t>
            </a:r>
            <a:r>
              <a:rPr lang="en-US" sz="2800" b="1">
                <a:solidFill>
                  <a:srgbClr val="000000"/>
                </a:solidFill>
              </a:rPr>
              <a:t>Chương 5</a:t>
            </a:r>
          </a:p>
          <a:p>
            <a:pPr>
              <a:buFontTx/>
              <a:buNone/>
            </a:pPr>
            <a:r>
              <a:rPr lang="en-US" sz="2800">
                <a:solidFill>
                  <a:srgbClr val="000000"/>
                </a:solidFill>
              </a:rPr>
              <a:t>				     </a:t>
            </a:r>
            <a:r>
              <a:rPr lang="en-US" sz="2800" b="1">
                <a:solidFill>
                  <a:srgbClr val="990000"/>
                </a:solidFill>
              </a:rPr>
              <a:t>Xoắn và cắt </a:t>
            </a:r>
          </a:p>
        </p:txBody>
      </p:sp>
      <p:sp>
        <p:nvSpPr>
          <p:cNvPr id="186371" name="Text Box 3"/>
          <p:cNvSpPr txBox="1">
            <a:spLocks noChangeArrowheads="1"/>
          </p:cNvSpPr>
          <p:nvPr/>
        </p:nvSpPr>
        <p:spPr bwMode="auto">
          <a:xfrm>
            <a:off x="212725" y="1235075"/>
            <a:ext cx="4573588"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008000"/>
                </a:solidFill>
              </a:rPr>
              <a:t>5.1. Biểu đồ momen xoắn</a:t>
            </a:r>
            <a:r>
              <a:rPr lang="en-US" sz="2800">
                <a:solidFill>
                  <a:srgbClr val="008000"/>
                </a:solidFill>
              </a:rPr>
              <a:t> </a:t>
            </a:r>
          </a:p>
        </p:txBody>
      </p:sp>
      <p:sp>
        <p:nvSpPr>
          <p:cNvPr id="186372" name="Text Box 4"/>
          <p:cNvSpPr txBox="1">
            <a:spLocks noChangeArrowheads="1"/>
          </p:cNvSpPr>
          <p:nvPr/>
        </p:nvSpPr>
        <p:spPr bwMode="auto">
          <a:xfrm>
            <a:off x="66675" y="2389188"/>
            <a:ext cx="6100763"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008000"/>
                </a:solidFill>
              </a:rPr>
              <a:t>Thí dụ 5. 1</a:t>
            </a:r>
            <a:r>
              <a:rPr lang="en-US" sz="2800">
                <a:solidFill>
                  <a:srgbClr val="000000"/>
                </a:solidFill>
              </a:rPr>
              <a:t>. Vẽ biểu  đồmomen xoắn </a:t>
            </a:r>
          </a:p>
        </p:txBody>
      </p:sp>
      <p:sp>
        <p:nvSpPr>
          <p:cNvPr id="186373" name="Text Box 5"/>
          <p:cNvSpPr txBox="1">
            <a:spLocks noChangeArrowheads="1"/>
          </p:cNvSpPr>
          <p:nvPr/>
        </p:nvSpPr>
        <p:spPr bwMode="auto">
          <a:xfrm>
            <a:off x="282575" y="3138488"/>
            <a:ext cx="3795713"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Trên đoạn AB:  M</a:t>
            </a:r>
            <a:r>
              <a:rPr lang="en-US" sz="2800" baseline="-25000">
                <a:solidFill>
                  <a:srgbClr val="000000"/>
                </a:solidFill>
              </a:rPr>
              <a:t>x</a:t>
            </a:r>
            <a:r>
              <a:rPr lang="en-US" sz="2800">
                <a:solidFill>
                  <a:srgbClr val="000000"/>
                </a:solidFill>
              </a:rPr>
              <a:t> = 0;</a:t>
            </a:r>
            <a:endParaRPr lang="en-US" sz="2800"/>
          </a:p>
        </p:txBody>
      </p:sp>
      <p:sp>
        <p:nvSpPr>
          <p:cNvPr id="186374" name="Text Box 6"/>
          <p:cNvSpPr txBox="1">
            <a:spLocks noChangeArrowheads="1"/>
          </p:cNvSpPr>
          <p:nvPr/>
        </p:nvSpPr>
        <p:spPr bwMode="auto">
          <a:xfrm>
            <a:off x="212725" y="3900488"/>
            <a:ext cx="485457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trên đoạn BC: M</a:t>
            </a:r>
            <a:r>
              <a:rPr lang="en-US" sz="2800" baseline="-25000">
                <a:solidFill>
                  <a:srgbClr val="000000"/>
                </a:solidFill>
              </a:rPr>
              <a:t>x</a:t>
            </a:r>
            <a:r>
              <a:rPr lang="en-US" sz="2800">
                <a:solidFill>
                  <a:srgbClr val="000000"/>
                </a:solidFill>
              </a:rPr>
              <a:t> = 50 kNm;	 </a:t>
            </a:r>
          </a:p>
        </p:txBody>
      </p:sp>
      <p:sp>
        <p:nvSpPr>
          <p:cNvPr id="186375" name="Text Box 7"/>
          <p:cNvSpPr txBox="1">
            <a:spLocks noChangeArrowheads="1"/>
          </p:cNvSpPr>
          <p:nvPr/>
        </p:nvSpPr>
        <p:spPr bwMode="auto">
          <a:xfrm>
            <a:off x="225425" y="4814888"/>
            <a:ext cx="4964113"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800080"/>
                </a:solidFill>
              </a:rPr>
              <a:t>trên đoạn CD: M</a:t>
            </a:r>
            <a:r>
              <a:rPr lang="en-US" sz="2800" baseline="-25000">
                <a:solidFill>
                  <a:srgbClr val="800080"/>
                </a:solidFill>
              </a:rPr>
              <a:t>x</a:t>
            </a:r>
            <a:r>
              <a:rPr lang="en-US" sz="2800">
                <a:solidFill>
                  <a:srgbClr val="800080"/>
                </a:solidFill>
              </a:rPr>
              <a:t> = - 30 kNm;</a:t>
            </a:r>
            <a:r>
              <a:rPr lang="en-US" sz="2800">
                <a:solidFill>
                  <a:srgbClr val="000000"/>
                </a:solidFill>
              </a:rPr>
              <a:t> </a:t>
            </a:r>
          </a:p>
        </p:txBody>
      </p:sp>
      <p:sp>
        <p:nvSpPr>
          <p:cNvPr id="186376" name="Text Box 8"/>
          <p:cNvSpPr txBox="1">
            <a:spLocks noChangeArrowheads="1"/>
          </p:cNvSpPr>
          <p:nvPr/>
        </p:nvSpPr>
        <p:spPr bwMode="auto">
          <a:xfrm>
            <a:off x="276225" y="5715000"/>
            <a:ext cx="4725988"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6600"/>
                </a:solidFill>
              </a:rPr>
              <a:t>trên đoạn DE : M</a:t>
            </a:r>
            <a:r>
              <a:rPr lang="en-US" sz="2800" baseline="-25000">
                <a:solidFill>
                  <a:srgbClr val="FF6600"/>
                </a:solidFill>
              </a:rPr>
              <a:t>x</a:t>
            </a:r>
            <a:r>
              <a:rPr lang="en-US" sz="2800">
                <a:solidFill>
                  <a:srgbClr val="FF6600"/>
                </a:solidFill>
              </a:rPr>
              <a:t> = 20 kNm</a:t>
            </a:r>
            <a:r>
              <a:rPr lang="en-US" sz="2800">
                <a:solidFill>
                  <a:srgbClr val="000000"/>
                </a:solidFill>
              </a:rPr>
              <a:t>.</a:t>
            </a:r>
          </a:p>
          <a:p>
            <a:pPr algn="l"/>
            <a:endParaRPr lang="en-US" sz="2800"/>
          </a:p>
        </p:txBody>
      </p:sp>
      <p:grpSp>
        <p:nvGrpSpPr>
          <p:cNvPr id="186377" name="Group 9"/>
          <p:cNvGrpSpPr>
            <a:grpSpLocks/>
          </p:cNvGrpSpPr>
          <p:nvPr/>
        </p:nvGrpSpPr>
        <p:grpSpPr bwMode="auto">
          <a:xfrm>
            <a:off x="5410200" y="1600200"/>
            <a:ext cx="3124200" cy="1376363"/>
            <a:chOff x="3408" y="1008"/>
            <a:chExt cx="1968" cy="867"/>
          </a:xfrm>
        </p:grpSpPr>
        <p:sp>
          <p:nvSpPr>
            <p:cNvPr id="186378" name="Line 10"/>
            <p:cNvSpPr>
              <a:spLocks noChangeShapeType="1"/>
            </p:cNvSpPr>
            <p:nvPr/>
          </p:nvSpPr>
          <p:spPr bwMode="auto">
            <a:xfrm>
              <a:off x="3660" y="1008"/>
              <a:ext cx="507" cy="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379" name="Oval 11"/>
            <p:cNvSpPr>
              <a:spLocks noChangeArrowheads="1"/>
            </p:cNvSpPr>
            <p:nvPr/>
          </p:nvSpPr>
          <p:spPr bwMode="auto">
            <a:xfrm>
              <a:off x="4001" y="1009"/>
              <a:ext cx="266" cy="360"/>
            </a:xfrm>
            <a:prstGeom prst="ellipse">
              <a:avLst/>
            </a:prstGeom>
            <a:solidFill>
              <a:srgbClr val="FFFFFF"/>
            </a:solidFill>
            <a:ln w="28575">
              <a:solidFill>
                <a:srgbClr val="000000"/>
              </a:solidFill>
              <a:round/>
              <a:headEnd/>
              <a:tailEnd/>
            </a:ln>
          </p:spPr>
          <p:txBody>
            <a:bodyPr/>
            <a:lstStyle/>
            <a:p>
              <a:endParaRPr lang="en-US"/>
            </a:p>
          </p:txBody>
        </p:sp>
        <p:sp>
          <p:nvSpPr>
            <p:cNvPr id="186380" name="Line 12"/>
            <p:cNvSpPr>
              <a:spLocks noChangeShapeType="1"/>
            </p:cNvSpPr>
            <p:nvPr/>
          </p:nvSpPr>
          <p:spPr bwMode="auto">
            <a:xfrm>
              <a:off x="3652" y="1369"/>
              <a:ext cx="507" cy="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381" name="Line 13"/>
            <p:cNvSpPr>
              <a:spLocks noChangeShapeType="1"/>
            </p:cNvSpPr>
            <p:nvPr/>
          </p:nvSpPr>
          <p:spPr bwMode="auto">
            <a:xfrm>
              <a:off x="3408" y="1190"/>
              <a:ext cx="994" cy="1"/>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86382" name="Freeform 14"/>
            <p:cNvSpPr>
              <a:spLocks/>
            </p:cNvSpPr>
            <p:nvPr/>
          </p:nvSpPr>
          <p:spPr bwMode="auto">
            <a:xfrm>
              <a:off x="3610" y="1008"/>
              <a:ext cx="85" cy="359"/>
            </a:xfrm>
            <a:custGeom>
              <a:avLst/>
              <a:gdLst>
                <a:gd name="T0" fmla="*/ 95 w 155"/>
                <a:gd name="T1" fmla="*/ 0 h 742"/>
                <a:gd name="T2" fmla="*/ 65 w 155"/>
                <a:gd name="T3" fmla="*/ 90 h 742"/>
                <a:gd name="T4" fmla="*/ 50 w 155"/>
                <a:gd name="T5" fmla="*/ 135 h 742"/>
                <a:gd name="T6" fmla="*/ 35 w 155"/>
                <a:gd name="T7" fmla="*/ 180 h 742"/>
                <a:gd name="T8" fmla="*/ 80 w 155"/>
                <a:gd name="T9" fmla="*/ 390 h 742"/>
                <a:gd name="T10" fmla="*/ 110 w 155"/>
                <a:gd name="T11" fmla="*/ 435 h 742"/>
                <a:gd name="T12" fmla="*/ 155 w 155"/>
                <a:gd name="T13" fmla="*/ 585 h 742"/>
                <a:gd name="T14" fmla="*/ 110 w 155"/>
                <a:gd name="T15" fmla="*/ 735 h 742"/>
                <a:gd name="T16" fmla="*/ 35 w 155"/>
                <a:gd name="T17" fmla="*/ 720 h 742"/>
                <a:gd name="T18" fmla="*/ 5 w 155"/>
                <a:gd name="T19" fmla="*/ 675 h 742"/>
                <a:gd name="T20" fmla="*/ 65 w 155"/>
                <a:gd name="T21" fmla="*/ 450 h 742"/>
                <a:gd name="T22" fmla="*/ 95 w 155"/>
                <a:gd name="T23" fmla="*/ 39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5" h="742">
                  <a:moveTo>
                    <a:pt x="95" y="0"/>
                  </a:moveTo>
                  <a:cubicBezTo>
                    <a:pt x="85" y="30"/>
                    <a:pt x="75" y="60"/>
                    <a:pt x="65" y="90"/>
                  </a:cubicBezTo>
                  <a:cubicBezTo>
                    <a:pt x="60" y="105"/>
                    <a:pt x="55" y="120"/>
                    <a:pt x="50" y="135"/>
                  </a:cubicBezTo>
                  <a:cubicBezTo>
                    <a:pt x="45" y="150"/>
                    <a:pt x="35" y="180"/>
                    <a:pt x="35" y="180"/>
                  </a:cubicBezTo>
                  <a:cubicBezTo>
                    <a:pt x="41" y="231"/>
                    <a:pt x="47" y="341"/>
                    <a:pt x="80" y="390"/>
                  </a:cubicBezTo>
                  <a:cubicBezTo>
                    <a:pt x="90" y="405"/>
                    <a:pt x="102" y="419"/>
                    <a:pt x="110" y="435"/>
                  </a:cubicBezTo>
                  <a:cubicBezTo>
                    <a:pt x="133" y="481"/>
                    <a:pt x="139" y="537"/>
                    <a:pt x="155" y="585"/>
                  </a:cubicBezTo>
                  <a:cubicBezTo>
                    <a:pt x="149" y="630"/>
                    <a:pt x="147" y="725"/>
                    <a:pt x="110" y="735"/>
                  </a:cubicBezTo>
                  <a:cubicBezTo>
                    <a:pt x="85" y="742"/>
                    <a:pt x="60" y="725"/>
                    <a:pt x="35" y="720"/>
                  </a:cubicBezTo>
                  <a:cubicBezTo>
                    <a:pt x="25" y="705"/>
                    <a:pt x="7" y="693"/>
                    <a:pt x="5" y="675"/>
                  </a:cubicBezTo>
                  <a:cubicBezTo>
                    <a:pt x="0" y="633"/>
                    <a:pt x="40" y="488"/>
                    <a:pt x="65" y="450"/>
                  </a:cubicBezTo>
                  <a:cubicBezTo>
                    <a:pt x="98" y="401"/>
                    <a:pt x="95" y="423"/>
                    <a:pt x="95" y="390"/>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6383" name="Line 15"/>
            <p:cNvSpPr>
              <a:spLocks noChangeShapeType="1"/>
            </p:cNvSpPr>
            <p:nvPr/>
          </p:nvSpPr>
          <p:spPr bwMode="auto">
            <a:xfrm rot="10800000">
              <a:off x="4704" y="1371"/>
              <a:ext cx="507" cy="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384" name="Oval 16"/>
            <p:cNvSpPr>
              <a:spLocks noChangeArrowheads="1"/>
            </p:cNvSpPr>
            <p:nvPr/>
          </p:nvSpPr>
          <p:spPr bwMode="auto">
            <a:xfrm rot="10800000">
              <a:off x="4587" y="1009"/>
              <a:ext cx="266" cy="360"/>
            </a:xfrm>
            <a:prstGeom prst="ellipse">
              <a:avLst/>
            </a:prstGeom>
            <a:solidFill>
              <a:srgbClr val="FFFFFF"/>
            </a:solidFill>
            <a:ln w="28575">
              <a:solidFill>
                <a:srgbClr val="000000"/>
              </a:solidFill>
              <a:round/>
              <a:headEnd/>
              <a:tailEnd/>
            </a:ln>
          </p:spPr>
          <p:txBody>
            <a:bodyPr/>
            <a:lstStyle/>
            <a:p>
              <a:endParaRPr lang="en-US"/>
            </a:p>
          </p:txBody>
        </p:sp>
        <p:sp>
          <p:nvSpPr>
            <p:cNvPr id="186385" name="Line 17"/>
            <p:cNvSpPr>
              <a:spLocks noChangeShapeType="1"/>
            </p:cNvSpPr>
            <p:nvPr/>
          </p:nvSpPr>
          <p:spPr bwMode="auto">
            <a:xfrm rot="10800000">
              <a:off x="4694" y="1008"/>
              <a:ext cx="516" cy="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386" name="Line 18"/>
            <p:cNvSpPr>
              <a:spLocks noChangeShapeType="1"/>
            </p:cNvSpPr>
            <p:nvPr/>
          </p:nvSpPr>
          <p:spPr bwMode="auto">
            <a:xfrm rot="10800000">
              <a:off x="4382" y="1190"/>
              <a:ext cx="994" cy="1"/>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86387" name="Freeform 19"/>
            <p:cNvSpPr>
              <a:spLocks/>
            </p:cNvSpPr>
            <p:nvPr/>
          </p:nvSpPr>
          <p:spPr bwMode="auto">
            <a:xfrm rot="10800000">
              <a:off x="5175" y="1011"/>
              <a:ext cx="86" cy="359"/>
            </a:xfrm>
            <a:custGeom>
              <a:avLst/>
              <a:gdLst>
                <a:gd name="T0" fmla="*/ 95 w 155"/>
                <a:gd name="T1" fmla="*/ 0 h 742"/>
                <a:gd name="T2" fmla="*/ 65 w 155"/>
                <a:gd name="T3" fmla="*/ 90 h 742"/>
                <a:gd name="T4" fmla="*/ 50 w 155"/>
                <a:gd name="T5" fmla="*/ 135 h 742"/>
                <a:gd name="T6" fmla="*/ 35 w 155"/>
                <a:gd name="T7" fmla="*/ 180 h 742"/>
                <a:gd name="T8" fmla="*/ 80 w 155"/>
                <a:gd name="T9" fmla="*/ 390 h 742"/>
                <a:gd name="T10" fmla="*/ 110 w 155"/>
                <a:gd name="T11" fmla="*/ 435 h 742"/>
                <a:gd name="T12" fmla="*/ 155 w 155"/>
                <a:gd name="T13" fmla="*/ 585 h 742"/>
                <a:gd name="T14" fmla="*/ 110 w 155"/>
                <a:gd name="T15" fmla="*/ 735 h 742"/>
                <a:gd name="T16" fmla="*/ 35 w 155"/>
                <a:gd name="T17" fmla="*/ 720 h 742"/>
                <a:gd name="T18" fmla="*/ 5 w 155"/>
                <a:gd name="T19" fmla="*/ 675 h 742"/>
                <a:gd name="T20" fmla="*/ 65 w 155"/>
                <a:gd name="T21" fmla="*/ 450 h 742"/>
                <a:gd name="T22" fmla="*/ 95 w 155"/>
                <a:gd name="T23" fmla="*/ 39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5" h="742">
                  <a:moveTo>
                    <a:pt x="95" y="0"/>
                  </a:moveTo>
                  <a:cubicBezTo>
                    <a:pt x="85" y="30"/>
                    <a:pt x="75" y="60"/>
                    <a:pt x="65" y="90"/>
                  </a:cubicBezTo>
                  <a:cubicBezTo>
                    <a:pt x="60" y="105"/>
                    <a:pt x="55" y="120"/>
                    <a:pt x="50" y="135"/>
                  </a:cubicBezTo>
                  <a:cubicBezTo>
                    <a:pt x="45" y="150"/>
                    <a:pt x="35" y="180"/>
                    <a:pt x="35" y="180"/>
                  </a:cubicBezTo>
                  <a:cubicBezTo>
                    <a:pt x="41" y="231"/>
                    <a:pt x="47" y="341"/>
                    <a:pt x="80" y="390"/>
                  </a:cubicBezTo>
                  <a:cubicBezTo>
                    <a:pt x="90" y="405"/>
                    <a:pt x="102" y="419"/>
                    <a:pt x="110" y="435"/>
                  </a:cubicBezTo>
                  <a:cubicBezTo>
                    <a:pt x="133" y="481"/>
                    <a:pt x="139" y="537"/>
                    <a:pt x="155" y="585"/>
                  </a:cubicBezTo>
                  <a:cubicBezTo>
                    <a:pt x="149" y="630"/>
                    <a:pt x="147" y="725"/>
                    <a:pt x="110" y="735"/>
                  </a:cubicBezTo>
                  <a:cubicBezTo>
                    <a:pt x="85" y="742"/>
                    <a:pt x="60" y="725"/>
                    <a:pt x="35" y="720"/>
                  </a:cubicBezTo>
                  <a:cubicBezTo>
                    <a:pt x="25" y="705"/>
                    <a:pt x="7" y="693"/>
                    <a:pt x="5" y="675"/>
                  </a:cubicBezTo>
                  <a:cubicBezTo>
                    <a:pt x="0" y="633"/>
                    <a:pt x="40" y="488"/>
                    <a:pt x="65" y="450"/>
                  </a:cubicBezTo>
                  <a:cubicBezTo>
                    <a:pt x="98" y="401"/>
                    <a:pt x="95" y="423"/>
                    <a:pt x="95" y="390"/>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6388" name="Arc 20"/>
            <p:cNvSpPr>
              <a:spLocks/>
            </p:cNvSpPr>
            <p:nvPr/>
          </p:nvSpPr>
          <p:spPr bwMode="auto">
            <a:xfrm>
              <a:off x="4684" y="1069"/>
              <a:ext cx="117" cy="219"/>
            </a:xfrm>
            <a:custGeom>
              <a:avLst/>
              <a:gdLst>
                <a:gd name="G0" fmla="+- 0 0 0"/>
                <a:gd name="G1" fmla="+- 20423 0 0"/>
                <a:gd name="G2" fmla="+- 21600 0 0"/>
                <a:gd name="T0" fmla="*/ 7032 w 21600"/>
                <a:gd name="T1" fmla="*/ 0 h 38050"/>
                <a:gd name="T2" fmla="*/ 12483 w 21600"/>
                <a:gd name="T3" fmla="*/ 38050 h 38050"/>
                <a:gd name="T4" fmla="*/ 0 w 21600"/>
                <a:gd name="T5" fmla="*/ 20423 h 38050"/>
              </a:gdLst>
              <a:ahLst/>
              <a:cxnLst>
                <a:cxn ang="0">
                  <a:pos x="T0" y="T1"/>
                </a:cxn>
                <a:cxn ang="0">
                  <a:pos x="T2" y="T3"/>
                </a:cxn>
                <a:cxn ang="0">
                  <a:pos x="T4" y="T5"/>
                </a:cxn>
              </a:cxnLst>
              <a:rect l="0" t="0" r="r" b="b"/>
              <a:pathLst>
                <a:path w="21600" h="38050" fill="none" extrusionOk="0">
                  <a:moveTo>
                    <a:pt x="7032" y="-1"/>
                  </a:moveTo>
                  <a:cubicBezTo>
                    <a:pt x="15748" y="3001"/>
                    <a:pt x="21600" y="11203"/>
                    <a:pt x="21600" y="20423"/>
                  </a:cubicBezTo>
                  <a:cubicBezTo>
                    <a:pt x="21600" y="27429"/>
                    <a:pt x="18201" y="34001"/>
                    <a:pt x="12483" y="38050"/>
                  </a:cubicBezTo>
                </a:path>
                <a:path w="21600" h="38050" stroke="0" extrusionOk="0">
                  <a:moveTo>
                    <a:pt x="7032" y="-1"/>
                  </a:moveTo>
                  <a:cubicBezTo>
                    <a:pt x="15748" y="3001"/>
                    <a:pt x="21600" y="11203"/>
                    <a:pt x="21600" y="20423"/>
                  </a:cubicBezTo>
                  <a:cubicBezTo>
                    <a:pt x="21600" y="27429"/>
                    <a:pt x="18201" y="34001"/>
                    <a:pt x="12483" y="38050"/>
                  </a:cubicBezTo>
                  <a:lnTo>
                    <a:pt x="0" y="20423"/>
                  </a:lnTo>
                  <a:close/>
                </a:path>
              </a:pathLst>
            </a:custGeom>
            <a:noFill/>
            <a:ln w="28575">
              <a:solidFill>
                <a:srgbClr val="FF0000"/>
              </a:solidFill>
              <a:round/>
              <a:headEnd type="none" w="sm" len="me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6389" name="Arc 21"/>
            <p:cNvSpPr>
              <a:spLocks/>
            </p:cNvSpPr>
            <p:nvPr/>
          </p:nvSpPr>
          <p:spPr bwMode="auto">
            <a:xfrm>
              <a:off x="4099" y="1064"/>
              <a:ext cx="117" cy="210"/>
            </a:xfrm>
            <a:custGeom>
              <a:avLst/>
              <a:gdLst>
                <a:gd name="G0" fmla="+- 0 0 0"/>
                <a:gd name="G1" fmla="+- 21600 0 0"/>
                <a:gd name="G2" fmla="+- 21600 0 0"/>
                <a:gd name="T0" fmla="*/ 0 w 21600"/>
                <a:gd name="T1" fmla="*/ 0 h 36635"/>
                <a:gd name="T2" fmla="*/ 15508 w 21600"/>
                <a:gd name="T3" fmla="*/ 36635 h 36635"/>
                <a:gd name="T4" fmla="*/ 0 w 21600"/>
                <a:gd name="T5" fmla="*/ 21600 h 36635"/>
              </a:gdLst>
              <a:ahLst/>
              <a:cxnLst>
                <a:cxn ang="0">
                  <a:pos x="T0" y="T1"/>
                </a:cxn>
                <a:cxn ang="0">
                  <a:pos x="T2" y="T3"/>
                </a:cxn>
                <a:cxn ang="0">
                  <a:pos x="T4" y="T5"/>
                </a:cxn>
              </a:cxnLst>
              <a:rect l="0" t="0" r="r" b="b"/>
              <a:pathLst>
                <a:path w="21600" h="36635" fill="none" extrusionOk="0">
                  <a:moveTo>
                    <a:pt x="-1" y="0"/>
                  </a:moveTo>
                  <a:cubicBezTo>
                    <a:pt x="11929" y="0"/>
                    <a:pt x="21600" y="9670"/>
                    <a:pt x="21600" y="21600"/>
                  </a:cubicBezTo>
                  <a:cubicBezTo>
                    <a:pt x="21600" y="27212"/>
                    <a:pt x="19415" y="32605"/>
                    <a:pt x="15508" y="36635"/>
                  </a:cubicBezTo>
                </a:path>
                <a:path w="21600" h="36635" stroke="0" extrusionOk="0">
                  <a:moveTo>
                    <a:pt x="-1" y="0"/>
                  </a:moveTo>
                  <a:cubicBezTo>
                    <a:pt x="11929" y="0"/>
                    <a:pt x="21600" y="9670"/>
                    <a:pt x="21600" y="21600"/>
                  </a:cubicBezTo>
                  <a:cubicBezTo>
                    <a:pt x="21600" y="27212"/>
                    <a:pt x="19415" y="32605"/>
                    <a:pt x="15508" y="36635"/>
                  </a:cubicBezTo>
                  <a:lnTo>
                    <a:pt x="0" y="21600"/>
                  </a:lnTo>
                  <a:close/>
                </a:path>
              </a:pathLst>
            </a:custGeom>
            <a:noFill/>
            <a:ln w="28575">
              <a:solidFill>
                <a:srgbClr val="FF0000"/>
              </a:solidFill>
              <a:round/>
              <a:headEnd type="none" w="sm" len="me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6390" name="Line 22"/>
            <p:cNvSpPr>
              <a:spLocks noChangeShapeType="1"/>
            </p:cNvSpPr>
            <p:nvPr/>
          </p:nvSpPr>
          <p:spPr bwMode="auto">
            <a:xfrm flipH="1">
              <a:off x="3621" y="1234"/>
              <a:ext cx="63" cy="5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391" name="Line 23"/>
            <p:cNvSpPr>
              <a:spLocks noChangeShapeType="1"/>
            </p:cNvSpPr>
            <p:nvPr/>
          </p:nvSpPr>
          <p:spPr bwMode="auto">
            <a:xfrm flipH="1">
              <a:off x="3623" y="1287"/>
              <a:ext cx="70"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392" name="Line 24"/>
            <p:cNvSpPr>
              <a:spLocks noChangeShapeType="1"/>
            </p:cNvSpPr>
            <p:nvPr/>
          </p:nvSpPr>
          <p:spPr bwMode="auto">
            <a:xfrm flipH="1">
              <a:off x="5191" y="1077"/>
              <a:ext cx="62" cy="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393" name="Line 25"/>
            <p:cNvSpPr>
              <a:spLocks noChangeShapeType="1"/>
            </p:cNvSpPr>
            <p:nvPr/>
          </p:nvSpPr>
          <p:spPr bwMode="auto">
            <a:xfrm flipH="1">
              <a:off x="5175" y="1024"/>
              <a:ext cx="69"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394" name="Text Box 26"/>
            <p:cNvSpPr txBox="1">
              <a:spLocks noChangeArrowheads="1"/>
            </p:cNvSpPr>
            <p:nvPr/>
          </p:nvSpPr>
          <p:spPr bwMode="auto">
            <a:xfrm>
              <a:off x="3696" y="1365"/>
              <a:ext cx="789" cy="3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M</a:t>
              </a:r>
              <a:r>
                <a:rPr lang="en-US" sz="2800" baseline="-25000">
                  <a:solidFill>
                    <a:srgbClr val="FF0000"/>
                  </a:solidFill>
                </a:rPr>
                <a:t>x</a:t>
              </a:r>
              <a:r>
                <a:rPr lang="en-US" sz="2800">
                  <a:solidFill>
                    <a:srgbClr val="FF0000"/>
                  </a:solidFill>
                </a:rPr>
                <a:t>&gt;0</a:t>
              </a:r>
            </a:p>
          </p:txBody>
        </p:sp>
        <p:sp>
          <p:nvSpPr>
            <p:cNvPr id="186395" name="Text Box 27"/>
            <p:cNvSpPr txBox="1">
              <a:spLocks noChangeArrowheads="1"/>
            </p:cNvSpPr>
            <p:nvPr/>
          </p:nvSpPr>
          <p:spPr bwMode="auto">
            <a:xfrm>
              <a:off x="4473" y="1365"/>
              <a:ext cx="855" cy="3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M</a:t>
              </a:r>
              <a:r>
                <a:rPr lang="en-US" sz="2800" baseline="-25000">
                  <a:solidFill>
                    <a:srgbClr val="FF0000"/>
                  </a:solidFill>
                </a:rPr>
                <a:t>x</a:t>
              </a:r>
              <a:r>
                <a:rPr lang="en-US" sz="2800">
                  <a:solidFill>
                    <a:srgbClr val="FF0000"/>
                  </a:solidFill>
                </a:rPr>
                <a:t>&gt;0</a:t>
              </a:r>
            </a:p>
          </p:txBody>
        </p:sp>
        <p:sp>
          <p:nvSpPr>
            <p:cNvPr id="186396" name="Line 28"/>
            <p:cNvSpPr>
              <a:spLocks noChangeShapeType="1"/>
            </p:cNvSpPr>
            <p:nvPr/>
          </p:nvSpPr>
          <p:spPr bwMode="auto">
            <a:xfrm>
              <a:off x="4965" y="1875"/>
              <a:ext cx="10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86397" name="Group 29"/>
          <p:cNvGrpSpPr>
            <a:grpSpLocks/>
          </p:cNvGrpSpPr>
          <p:nvPr/>
        </p:nvGrpSpPr>
        <p:grpSpPr bwMode="auto">
          <a:xfrm>
            <a:off x="4889500" y="4454525"/>
            <a:ext cx="3771900" cy="1793875"/>
            <a:chOff x="3080" y="2806"/>
            <a:chExt cx="2376" cy="1130"/>
          </a:xfrm>
        </p:grpSpPr>
        <p:sp>
          <p:nvSpPr>
            <p:cNvPr id="186398" name="Text Box 30"/>
            <p:cNvSpPr txBox="1">
              <a:spLocks noChangeArrowheads="1"/>
            </p:cNvSpPr>
            <p:nvPr/>
          </p:nvSpPr>
          <p:spPr bwMode="auto">
            <a:xfrm>
              <a:off x="3080" y="3383"/>
              <a:ext cx="1152" cy="3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993300"/>
                  </a:solidFill>
                </a:rPr>
                <a:t>M</a:t>
              </a:r>
              <a:r>
                <a:rPr lang="en-US" sz="2800" baseline="-25000">
                  <a:solidFill>
                    <a:srgbClr val="993300"/>
                  </a:solidFill>
                </a:rPr>
                <a:t>x</a:t>
              </a:r>
              <a:r>
                <a:rPr lang="en-US" sz="2800">
                  <a:solidFill>
                    <a:srgbClr val="993300"/>
                  </a:solidFill>
                </a:rPr>
                <a:t> kNm</a:t>
              </a:r>
            </a:p>
          </p:txBody>
        </p:sp>
        <p:sp>
          <p:nvSpPr>
            <p:cNvPr id="186399" name="Line 31"/>
            <p:cNvSpPr>
              <a:spLocks noChangeShapeType="1"/>
            </p:cNvSpPr>
            <p:nvPr/>
          </p:nvSpPr>
          <p:spPr bwMode="auto">
            <a:xfrm>
              <a:off x="3096" y="3392"/>
              <a:ext cx="227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00" name="Line 32"/>
            <p:cNvSpPr>
              <a:spLocks noChangeShapeType="1"/>
            </p:cNvSpPr>
            <p:nvPr/>
          </p:nvSpPr>
          <p:spPr bwMode="auto">
            <a:xfrm flipV="1">
              <a:off x="3683" y="2886"/>
              <a:ext cx="0" cy="506"/>
            </a:xfrm>
            <a:prstGeom prst="line">
              <a:avLst/>
            </a:prstGeom>
            <a:noFill/>
            <a:ln w="952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01" name="Line 33"/>
            <p:cNvSpPr>
              <a:spLocks noChangeShapeType="1"/>
            </p:cNvSpPr>
            <p:nvPr/>
          </p:nvSpPr>
          <p:spPr bwMode="auto">
            <a:xfrm>
              <a:off x="3683" y="2886"/>
              <a:ext cx="481" cy="0"/>
            </a:xfrm>
            <a:prstGeom prst="line">
              <a:avLst/>
            </a:prstGeom>
            <a:noFill/>
            <a:ln w="2857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02" name="Line 34"/>
            <p:cNvSpPr>
              <a:spLocks noChangeShapeType="1"/>
            </p:cNvSpPr>
            <p:nvPr/>
          </p:nvSpPr>
          <p:spPr bwMode="auto">
            <a:xfrm>
              <a:off x="4154" y="2886"/>
              <a:ext cx="0" cy="911"/>
            </a:xfrm>
            <a:prstGeom prst="line">
              <a:avLst/>
            </a:prstGeom>
            <a:noFill/>
            <a:ln w="952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03" name="Line 35"/>
            <p:cNvSpPr>
              <a:spLocks noChangeShapeType="1"/>
            </p:cNvSpPr>
            <p:nvPr/>
          </p:nvSpPr>
          <p:spPr bwMode="auto">
            <a:xfrm>
              <a:off x="4153" y="3804"/>
              <a:ext cx="477" cy="0"/>
            </a:xfrm>
            <a:prstGeom prst="line">
              <a:avLst/>
            </a:prstGeom>
            <a:noFill/>
            <a:ln w="2857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04" name="Line 36"/>
            <p:cNvSpPr>
              <a:spLocks noChangeShapeType="1"/>
            </p:cNvSpPr>
            <p:nvPr/>
          </p:nvSpPr>
          <p:spPr bwMode="auto">
            <a:xfrm flipV="1">
              <a:off x="4627" y="3190"/>
              <a:ext cx="0" cy="607"/>
            </a:xfrm>
            <a:prstGeom prst="line">
              <a:avLst/>
            </a:prstGeom>
            <a:noFill/>
            <a:ln w="952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05" name="Line 37"/>
            <p:cNvSpPr>
              <a:spLocks noChangeShapeType="1"/>
            </p:cNvSpPr>
            <p:nvPr/>
          </p:nvSpPr>
          <p:spPr bwMode="auto">
            <a:xfrm>
              <a:off x="4627" y="3191"/>
              <a:ext cx="444" cy="0"/>
            </a:xfrm>
            <a:prstGeom prst="line">
              <a:avLst/>
            </a:prstGeom>
            <a:noFill/>
            <a:ln w="2857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06" name="Line 38"/>
            <p:cNvSpPr>
              <a:spLocks noChangeShapeType="1"/>
            </p:cNvSpPr>
            <p:nvPr/>
          </p:nvSpPr>
          <p:spPr bwMode="auto">
            <a:xfrm>
              <a:off x="5062" y="3190"/>
              <a:ext cx="0" cy="202"/>
            </a:xfrm>
            <a:prstGeom prst="line">
              <a:avLst/>
            </a:prstGeom>
            <a:noFill/>
            <a:ln w="952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07" name="Text Box 39"/>
            <p:cNvSpPr txBox="1">
              <a:spLocks noChangeArrowheads="1"/>
            </p:cNvSpPr>
            <p:nvPr/>
          </p:nvSpPr>
          <p:spPr bwMode="auto">
            <a:xfrm>
              <a:off x="4290" y="3417"/>
              <a:ext cx="320" cy="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990000"/>
                  </a:solidFill>
                  <a:miter lim="800000"/>
                  <a:headEnd/>
                  <a:tailEnd/>
                </a14:hiddenLine>
              </a:ext>
            </a:extLst>
          </p:spPr>
          <p:txBody>
            <a:bodyPr/>
            <a:lstStyle/>
            <a:p>
              <a:pPr algn="l" eaLnBrk="0" hangingPunct="0"/>
              <a:r>
                <a:rPr lang="en-US" sz="2800">
                  <a:solidFill>
                    <a:srgbClr val="993300"/>
                  </a:solidFill>
                </a:rPr>
                <a:t>-</a:t>
              </a:r>
            </a:p>
          </p:txBody>
        </p:sp>
        <p:sp>
          <p:nvSpPr>
            <p:cNvPr id="186408" name="AutoShape 40"/>
            <p:cNvSpPr>
              <a:spLocks noChangeArrowheads="1"/>
            </p:cNvSpPr>
            <p:nvPr/>
          </p:nvSpPr>
          <p:spPr bwMode="auto">
            <a:xfrm>
              <a:off x="4334" y="3545"/>
              <a:ext cx="115" cy="115"/>
            </a:xfrm>
            <a:prstGeom prst="flowChartConnector">
              <a:avLst/>
            </a:prstGeom>
            <a:noFill/>
            <a:ln w="28575">
              <a:solidFill>
                <a:srgbClr val="99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6409" name="Text Box 41"/>
            <p:cNvSpPr txBox="1">
              <a:spLocks noChangeArrowheads="1"/>
            </p:cNvSpPr>
            <p:nvPr/>
          </p:nvSpPr>
          <p:spPr bwMode="auto">
            <a:xfrm>
              <a:off x="3804" y="2992"/>
              <a:ext cx="320" cy="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990000"/>
                  </a:solidFill>
                  <a:miter lim="800000"/>
                  <a:headEnd/>
                  <a:tailEnd/>
                </a14:hiddenLine>
              </a:ext>
            </a:extLst>
          </p:spPr>
          <p:txBody>
            <a:bodyPr/>
            <a:lstStyle/>
            <a:p>
              <a:pPr algn="l" eaLnBrk="0" hangingPunct="0"/>
              <a:r>
                <a:rPr lang="en-US" sz="2800">
                  <a:solidFill>
                    <a:srgbClr val="993300"/>
                  </a:solidFill>
                </a:rPr>
                <a:t>+</a:t>
              </a:r>
            </a:p>
          </p:txBody>
        </p:sp>
        <p:sp>
          <p:nvSpPr>
            <p:cNvPr id="186410" name="Text Box 42"/>
            <p:cNvSpPr txBox="1">
              <a:spLocks noChangeArrowheads="1"/>
            </p:cNvSpPr>
            <p:nvPr/>
          </p:nvSpPr>
          <p:spPr bwMode="auto">
            <a:xfrm>
              <a:off x="4736" y="3121"/>
              <a:ext cx="321"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990000"/>
                  </a:solidFill>
                  <a:miter lim="800000"/>
                  <a:headEnd/>
                  <a:tailEnd/>
                </a14:hiddenLine>
              </a:ext>
            </a:extLst>
          </p:spPr>
          <p:txBody>
            <a:bodyPr/>
            <a:lstStyle/>
            <a:p>
              <a:pPr algn="l" eaLnBrk="0" hangingPunct="0"/>
              <a:r>
                <a:rPr lang="en-US" sz="2800">
                  <a:solidFill>
                    <a:srgbClr val="993300"/>
                  </a:solidFill>
                </a:rPr>
                <a:t>+</a:t>
              </a:r>
            </a:p>
          </p:txBody>
        </p:sp>
        <p:sp>
          <p:nvSpPr>
            <p:cNvPr id="186411" name="AutoShape 43"/>
            <p:cNvSpPr>
              <a:spLocks noChangeArrowheads="1"/>
            </p:cNvSpPr>
            <p:nvPr/>
          </p:nvSpPr>
          <p:spPr bwMode="auto">
            <a:xfrm>
              <a:off x="4795" y="3234"/>
              <a:ext cx="115" cy="115"/>
            </a:xfrm>
            <a:prstGeom prst="flowChartConnector">
              <a:avLst/>
            </a:prstGeom>
            <a:noFill/>
            <a:ln w="28575">
              <a:solidFill>
                <a:srgbClr val="99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6412" name="AutoShape 44"/>
            <p:cNvSpPr>
              <a:spLocks noChangeArrowheads="1"/>
            </p:cNvSpPr>
            <p:nvPr/>
          </p:nvSpPr>
          <p:spPr bwMode="auto">
            <a:xfrm>
              <a:off x="3870" y="3106"/>
              <a:ext cx="115" cy="115"/>
            </a:xfrm>
            <a:prstGeom prst="flowChartConnector">
              <a:avLst/>
            </a:prstGeom>
            <a:noFill/>
            <a:ln w="28575">
              <a:solidFill>
                <a:srgbClr val="99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6413" name="Line 45"/>
            <p:cNvSpPr>
              <a:spLocks noChangeShapeType="1"/>
            </p:cNvSpPr>
            <p:nvPr/>
          </p:nvSpPr>
          <p:spPr bwMode="auto">
            <a:xfrm flipV="1">
              <a:off x="3772" y="2886"/>
              <a:ext cx="0" cy="506"/>
            </a:xfrm>
            <a:prstGeom prst="line">
              <a:avLst/>
            </a:prstGeom>
            <a:noFill/>
            <a:ln w="952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14" name="Line 46"/>
            <p:cNvSpPr>
              <a:spLocks noChangeShapeType="1"/>
            </p:cNvSpPr>
            <p:nvPr/>
          </p:nvSpPr>
          <p:spPr bwMode="auto">
            <a:xfrm flipV="1">
              <a:off x="3959" y="2886"/>
              <a:ext cx="0" cy="506"/>
            </a:xfrm>
            <a:prstGeom prst="line">
              <a:avLst/>
            </a:prstGeom>
            <a:noFill/>
            <a:ln w="952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15" name="Line 47"/>
            <p:cNvSpPr>
              <a:spLocks noChangeShapeType="1"/>
            </p:cNvSpPr>
            <p:nvPr/>
          </p:nvSpPr>
          <p:spPr bwMode="auto">
            <a:xfrm flipV="1">
              <a:off x="3861" y="2886"/>
              <a:ext cx="0" cy="506"/>
            </a:xfrm>
            <a:prstGeom prst="line">
              <a:avLst/>
            </a:prstGeom>
            <a:noFill/>
            <a:ln w="952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16" name="Line 48"/>
            <p:cNvSpPr>
              <a:spLocks noChangeShapeType="1"/>
            </p:cNvSpPr>
            <p:nvPr/>
          </p:nvSpPr>
          <p:spPr bwMode="auto">
            <a:xfrm flipV="1">
              <a:off x="4057" y="2886"/>
              <a:ext cx="0" cy="506"/>
            </a:xfrm>
            <a:prstGeom prst="line">
              <a:avLst/>
            </a:prstGeom>
            <a:noFill/>
            <a:ln w="952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17" name="Line 49"/>
            <p:cNvSpPr>
              <a:spLocks noChangeShapeType="1"/>
            </p:cNvSpPr>
            <p:nvPr/>
          </p:nvSpPr>
          <p:spPr bwMode="auto">
            <a:xfrm>
              <a:off x="4243" y="3392"/>
              <a:ext cx="0" cy="405"/>
            </a:xfrm>
            <a:prstGeom prst="line">
              <a:avLst/>
            </a:prstGeom>
            <a:noFill/>
            <a:ln w="952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18" name="Line 50"/>
            <p:cNvSpPr>
              <a:spLocks noChangeShapeType="1"/>
            </p:cNvSpPr>
            <p:nvPr/>
          </p:nvSpPr>
          <p:spPr bwMode="auto">
            <a:xfrm>
              <a:off x="4332" y="3392"/>
              <a:ext cx="0" cy="405"/>
            </a:xfrm>
            <a:prstGeom prst="line">
              <a:avLst/>
            </a:prstGeom>
            <a:noFill/>
            <a:ln w="952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19" name="Line 51"/>
            <p:cNvSpPr>
              <a:spLocks noChangeShapeType="1"/>
            </p:cNvSpPr>
            <p:nvPr/>
          </p:nvSpPr>
          <p:spPr bwMode="auto">
            <a:xfrm>
              <a:off x="4421" y="3392"/>
              <a:ext cx="0" cy="405"/>
            </a:xfrm>
            <a:prstGeom prst="line">
              <a:avLst/>
            </a:prstGeom>
            <a:noFill/>
            <a:ln w="952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20" name="Line 52"/>
            <p:cNvSpPr>
              <a:spLocks noChangeShapeType="1"/>
            </p:cNvSpPr>
            <p:nvPr/>
          </p:nvSpPr>
          <p:spPr bwMode="auto">
            <a:xfrm>
              <a:off x="4520" y="3392"/>
              <a:ext cx="0" cy="405"/>
            </a:xfrm>
            <a:prstGeom prst="line">
              <a:avLst/>
            </a:prstGeom>
            <a:noFill/>
            <a:ln w="952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21" name="Line 53"/>
            <p:cNvSpPr>
              <a:spLocks noChangeShapeType="1"/>
            </p:cNvSpPr>
            <p:nvPr/>
          </p:nvSpPr>
          <p:spPr bwMode="auto">
            <a:xfrm>
              <a:off x="4973" y="3190"/>
              <a:ext cx="0" cy="202"/>
            </a:xfrm>
            <a:prstGeom prst="line">
              <a:avLst/>
            </a:prstGeom>
            <a:noFill/>
            <a:ln w="952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22" name="Line 54"/>
            <p:cNvSpPr>
              <a:spLocks noChangeShapeType="1"/>
            </p:cNvSpPr>
            <p:nvPr/>
          </p:nvSpPr>
          <p:spPr bwMode="auto">
            <a:xfrm>
              <a:off x="4894" y="3190"/>
              <a:ext cx="0" cy="202"/>
            </a:xfrm>
            <a:prstGeom prst="line">
              <a:avLst/>
            </a:prstGeom>
            <a:noFill/>
            <a:ln w="952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23" name="Line 55"/>
            <p:cNvSpPr>
              <a:spLocks noChangeShapeType="1"/>
            </p:cNvSpPr>
            <p:nvPr/>
          </p:nvSpPr>
          <p:spPr bwMode="auto">
            <a:xfrm>
              <a:off x="4795" y="3190"/>
              <a:ext cx="0" cy="202"/>
            </a:xfrm>
            <a:prstGeom prst="line">
              <a:avLst/>
            </a:prstGeom>
            <a:noFill/>
            <a:ln w="952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24" name="Line 56"/>
            <p:cNvSpPr>
              <a:spLocks noChangeShapeType="1"/>
            </p:cNvSpPr>
            <p:nvPr/>
          </p:nvSpPr>
          <p:spPr bwMode="auto">
            <a:xfrm>
              <a:off x="4706" y="3190"/>
              <a:ext cx="0" cy="202"/>
            </a:xfrm>
            <a:prstGeom prst="line">
              <a:avLst/>
            </a:prstGeom>
            <a:noFill/>
            <a:ln w="952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25" name="Text Box 57"/>
            <p:cNvSpPr txBox="1">
              <a:spLocks noChangeArrowheads="1"/>
            </p:cNvSpPr>
            <p:nvPr/>
          </p:nvSpPr>
          <p:spPr bwMode="auto">
            <a:xfrm>
              <a:off x="3347" y="2806"/>
              <a:ext cx="428"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50</a:t>
              </a:r>
            </a:p>
          </p:txBody>
        </p:sp>
        <p:sp>
          <p:nvSpPr>
            <p:cNvPr id="186426" name="Text Box 58"/>
            <p:cNvSpPr txBox="1">
              <a:spLocks noChangeArrowheads="1"/>
            </p:cNvSpPr>
            <p:nvPr/>
          </p:nvSpPr>
          <p:spPr bwMode="auto">
            <a:xfrm>
              <a:off x="3870" y="3632"/>
              <a:ext cx="427" cy="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30</a:t>
              </a:r>
            </a:p>
          </p:txBody>
        </p:sp>
        <p:sp>
          <p:nvSpPr>
            <p:cNvPr id="186427" name="Text Box 59"/>
            <p:cNvSpPr txBox="1">
              <a:spLocks noChangeArrowheads="1"/>
            </p:cNvSpPr>
            <p:nvPr/>
          </p:nvSpPr>
          <p:spPr bwMode="auto">
            <a:xfrm>
              <a:off x="5029" y="3036"/>
              <a:ext cx="427" cy="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20</a:t>
              </a:r>
            </a:p>
          </p:txBody>
        </p:sp>
      </p:grpSp>
      <p:grpSp>
        <p:nvGrpSpPr>
          <p:cNvPr id="186428" name="Group 60"/>
          <p:cNvGrpSpPr>
            <a:grpSpLocks/>
          </p:cNvGrpSpPr>
          <p:nvPr/>
        </p:nvGrpSpPr>
        <p:grpSpPr bwMode="auto">
          <a:xfrm>
            <a:off x="4699000" y="2979738"/>
            <a:ext cx="3898900" cy="1317625"/>
            <a:chOff x="-140" y="1877"/>
            <a:chExt cx="2456" cy="830"/>
          </a:xfrm>
        </p:grpSpPr>
        <p:sp>
          <p:nvSpPr>
            <p:cNvPr id="186429" name="Line 61"/>
            <p:cNvSpPr>
              <a:spLocks noChangeShapeType="1"/>
            </p:cNvSpPr>
            <p:nvPr/>
          </p:nvSpPr>
          <p:spPr bwMode="auto">
            <a:xfrm>
              <a:off x="2209" y="2686"/>
              <a:ext cx="10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30" name="Oval 62"/>
            <p:cNvSpPr>
              <a:spLocks noChangeArrowheads="1"/>
            </p:cNvSpPr>
            <p:nvPr/>
          </p:nvSpPr>
          <p:spPr bwMode="auto">
            <a:xfrm rot="10800000">
              <a:off x="-33" y="2079"/>
              <a:ext cx="286" cy="403"/>
            </a:xfrm>
            <a:prstGeom prst="ellipse">
              <a:avLst/>
            </a:prstGeom>
            <a:solidFill>
              <a:srgbClr val="FFFFFF"/>
            </a:solidFill>
            <a:ln w="28575">
              <a:solidFill>
                <a:srgbClr val="000000"/>
              </a:solidFill>
              <a:round/>
              <a:headEnd/>
              <a:tailEnd/>
            </a:ln>
          </p:spPr>
          <p:txBody>
            <a:bodyPr/>
            <a:lstStyle/>
            <a:p>
              <a:endParaRPr lang="en-US"/>
            </a:p>
          </p:txBody>
        </p:sp>
        <p:sp>
          <p:nvSpPr>
            <p:cNvPr id="186431" name="Line 63"/>
            <p:cNvSpPr>
              <a:spLocks noChangeShapeType="1"/>
            </p:cNvSpPr>
            <p:nvPr/>
          </p:nvSpPr>
          <p:spPr bwMode="auto">
            <a:xfrm>
              <a:off x="102" y="2085"/>
              <a:ext cx="1851"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32" name="Line 64"/>
            <p:cNvSpPr>
              <a:spLocks noChangeShapeType="1"/>
            </p:cNvSpPr>
            <p:nvPr/>
          </p:nvSpPr>
          <p:spPr bwMode="auto">
            <a:xfrm>
              <a:off x="101" y="2485"/>
              <a:ext cx="1876"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33" name="Line 65"/>
            <p:cNvSpPr>
              <a:spLocks noChangeShapeType="1"/>
            </p:cNvSpPr>
            <p:nvPr/>
          </p:nvSpPr>
          <p:spPr bwMode="auto">
            <a:xfrm>
              <a:off x="-140" y="2282"/>
              <a:ext cx="2136"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86434" name="Text Box 66"/>
            <p:cNvSpPr txBox="1">
              <a:spLocks noChangeArrowheads="1"/>
            </p:cNvSpPr>
            <p:nvPr/>
          </p:nvSpPr>
          <p:spPr bwMode="auto">
            <a:xfrm>
              <a:off x="45" y="2143"/>
              <a:ext cx="320" cy="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A</a:t>
              </a:r>
            </a:p>
          </p:txBody>
        </p:sp>
        <p:sp>
          <p:nvSpPr>
            <p:cNvPr id="186435" name="Text Box 67"/>
            <p:cNvSpPr txBox="1">
              <a:spLocks noChangeArrowheads="1"/>
            </p:cNvSpPr>
            <p:nvPr/>
          </p:nvSpPr>
          <p:spPr bwMode="auto">
            <a:xfrm>
              <a:off x="550" y="2066"/>
              <a:ext cx="321" cy="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B</a:t>
              </a:r>
            </a:p>
          </p:txBody>
        </p:sp>
        <p:sp>
          <p:nvSpPr>
            <p:cNvPr id="186436" name="Text Box 68"/>
            <p:cNvSpPr txBox="1">
              <a:spLocks noChangeArrowheads="1"/>
            </p:cNvSpPr>
            <p:nvPr/>
          </p:nvSpPr>
          <p:spPr bwMode="auto">
            <a:xfrm>
              <a:off x="1016" y="2062"/>
              <a:ext cx="320"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C</a:t>
              </a:r>
            </a:p>
          </p:txBody>
        </p:sp>
        <p:sp>
          <p:nvSpPr>
            <p:cNvPr id="186437" name="Text Box 69"/>
            <p:cNvSpPr txBox="1">
              <a:spLocks noChangeArrowheads="1"/>
            </p:cNvSpPr>
            <p:nvPr/>
          </p:nvSpPr>
          <p:spPr bwMode="auto">
            <a:xfrm>
              <a:off x="1440" y="2054"/>
              <a:ext cx="321"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D</a:t>
              </a:r>
            </a:p>
          </p:txBody>
        </p:sp>
        <p:sp>
          <p:nvSpPr>
            <p:cNvPr id="186438" name="Arc 70"/>
            <p:cNvSpPr>
              <a:spLocks/>
            </p:cNvSpPr>
            <p:nvPr/>
          </p:nvSpPr>
          <p:spPr bwMode="auto">
            <a:xfrm>
              <a:off x="1942" y="2080"/>
              <a:ext cx="145" cy="407"/>
            </a:xfrm>
            <a:custGeom>
              <a:avLst/>
              <a:gdLst>
                <a:gd name="G0" fmla="+- 0 0 0"/>
                <a:gd name="G1" fmla="+- 21600 0 0"/>
                <a:gd name="G2" fmla="+- 21600 0 0"/>
                <a:gd name="T0" fmla="*/ 0 w 21600"/>
                <a:gd name="T1" fmla="*/ 0 h 43169"/>
                <a:gd name="T2" fmla="*/ 1165 w 21600"/>
                <a:gd name="T3" fmla="*/ 43169 h 43169"/>
                <a:gd name="T4" fmla="*/ 0 w 21600"/>
                <a:gd name="T5" fmla="*/ 21600 h 43169"/>
              </a:gdLst>
              <a:ahLst/>
              <a:cxnLst>
                <a:cxn ang="0">
                  <a:pos x="T0" y="T1"/>
                </a:cxn>
                <a:cxn ang="0">
                  <a:pos x="T2" y="T3"/>
                </a:cxn>
                <a:cxn ang="0">
                  <a:pos x="T4" y="T5"/>
                </a:cxn>
              </a:cxnLst>
              <a:rect l="0" t="0" r="r" b="b"/>
              <a:pathLst>
                <a:path w="21600" h="43169" fill="none" extrusionOk="0">
                  <a:moveTo>
                    <a:pt x="-1" y="0"/>
                  </a:moveTo>
                  <a:cubicBezTo>
                    <a:pt x="11929" y="0"/>
                    <a:pt x="21600" y="9670"/>
                    <a:pt x="21600" y="21600"/>
                  </a:cubicBezTo>
                  <a:cubicBezTo>
                    <a:pt x="21600" y="33076"/>
                    <a:pt x="12624" y="42549"/>
                    <a:pt x="1164" y="43168"/>
                  </a:cubicBezTo>
                </a:path>
                <a:path w="21600" h="43169" stroke="0" extrusionOk="0">
                  <a:moveTo>
                    <a:pt x="-1" y="0"/>
                  </a:moveTo>
                  <a:cubicBezTo>
                    <a:pt x="11929" y="0"/>
                    <a:pt x="21600" y="9670"/>
                    <a:pt x="21600" y="21600"/>
                  </a:cubicBezTo>
                  <a:cubicBezTo>
                    <a:pt x="21600" y="33076"/>
                    <a:pt x="12624" y="42549"/>
                    <a:pt x="1164" y="43168"/>
                  </a:cubicBezTo>
                  <a:lnTo>
                    <a:pt x="0" y="21600"/>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6439" name="Line 71"/>
            <p:cNvSpPr>
              <a:spLocks noChangeShapeType="1"/>
            </p:cNvSpPr>
            <p:nvPr/>
          </p:nvSpPr>
          <p:spPr bwMode="auto">
            <a:xfrm>
              <a:off x="1845" y="1877"/>
              <a:ext cx="0" cy="20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40" name="Line 72"/>
            <p:cNvSpPr>
              <a:spLocks noChangeShapeType="1"/>
            </p:cNvSpPr>
            <p:nvPr/>
          </p:nvSpPr>
          <p:spPr bwMode="auto">
            <a:xfrm>
              <a:off x="1845" y="1877"/>
              <a:ext cx="359" cy="27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41" name="Line 73"/>
            <p:cNvSpPr>
              <a:spLocks noChangeShapeType="1"/>
            </p:cNvSpPr>
            <p:nvPr/>
          </p:nvSpPr>
          <p:spPr bwMode="auto">
            <a:xfrm>
              <a:off x="2209" y="2139"/>
              <a:ext cx="0" cy="53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42" name="Line 74"/>
            <p:cNvSpPr>
              <a:spLocks noChangeShapeType="1"/>
            </p:cNvSpPr>
            <p:nvPr/>
          </p:nvSpPr>
          <p:spPr bwMode="auto">
            <a:xfrm rot="-502647" flipH="1" flipV="1">
              <a:off x="1939" y="2471"/>
              <a:ext cx="249" cy="23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43" name="Line 75"/>
            <p:cNvSpPr>
              <a:spLocks noChangeShapeType="1"/>
            </p:cNvSpPr>
            <p:nvPr/>
          </p:nvSpPr>
          <p:spPr bwMode="auto">
            <a:xfrm>
              <a:off x="2049" y="2029"/>
              <a:ext cx="10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44" name="Line 76"/>
            <p:cNvSpPr>
              <a:spLocks noChangeShapeType="1"/>
            </p:cNvSpPr>
            <p:nvPr/>
          </p:nvSpPr>
          <p:spPr bwMode="auto">
            <a:xfrm>
              <a:off x="1987" y="1978"/>
              <a:ext cx="10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45" name="Line 77"/>
            <p:cNvSpPr>
              <a:spLocks noChangeShapeType="1"/>
            </p:cNvSpPr>
            <p:nvPr/>
          </p:nvSpPr>
          <p:spPr bwMode="auto">
            <a:xfrm>
              <a:off x="1916" y="1928"/>
              <a:ext cx="10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46" name="Line 78"/>
            <p:cNvSpPr>
              <a:spLocks noChangeShapeType="1"/>
            </p:cNvSpPr>
            <p:nvPr/>
          </p:nvSpPr>
          <p:spPr bwMode="auto">
            <a:xfrm>
              <a:off x="2130" y="2089"/>
              <a:ext cx="10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47" name="Line 79"/>
            <p:cNvSpPr>
              <a:spLocks noChangeShapeType="1"/>
            </p:cNvSpPr>
            <p:nvPr/>
          </p:nvSpPr>
          <p:spPr bwMode="auto">
            <a:xfrm>
              <a:off x="2201" y="2139"/>
              <a:ext cx="10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48" name="Line 80"/>
            <p:cNvSpPr>
              <a:spLocks noChangeShapeType="1"/>
            </p:cNvSpPr>
            <p:nvPr/>
          </p:nvSpPr>
          <p:spPr bwMode="auto">
            <a:xfrm>
              <a:off x="2209" y="2207"/>
              <a:ext cx="10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49" name="Line 81"/>
            <p:cNvSpPr>
              <a:spLocks noChangeShapeType="1"/>
            </p:cNvSpPr>
            <p:nvPr/>
          </p:nvSpPr>
          <p:spPr bwMode="auto">
            <a:xfrm>
              <a:off x="2209" y="2282"/>
              <a:ext cx="10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50" name="Line 82"/>
            <p:cNvSpPr>
              <a:spLocks noChangeShapeType="1"/>
            </p:cNvSpPr>
            <p:nvPr/>
          </p:nvSpPr>
          <p:spPr bwMode="auto">
            <a:xfrm>
              <a:off x="2209" y="2358"/>
              <a:ext cx="10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51" name="Line 83"/>
            <p:cNvSpPr>
              <a:spLocks noChangeShapeType="1"/>
            </p:cNvSpPr>
            <p:nvPr/>
          </p:nvSpPr>
          <p:spPr bwMode="auto">
            <a:xfrm>
              <a:off x="2209" y="2434"/>
              <a:ext cx="10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52" name="Line 84"/>
            <p:cNvSpPr>
              <a:spLocks noChangeShapeType="1"/>
            </p:cNvSpPr>
            <p:nvPr/>
          </p:nvSpPr>
          <p:spPr bwMode="auto">
            <a:xfrm>
              <a:off x="2209" y="2509"/>
              <a:ext cx="10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53" name="Line 85"/>
            <p:cNvSpPr>
              <a:spLocks noChangeShapeType="1"/>
            </p:cNvSpPr>
            <p:nvPr/>
          </p:nvSpPr>
          <p:spPr bwMode="auto">
            <a:xfrm>
              <a:off x="2209" y="2594"/>
              <a:ext cx="10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54" name="Text Box 86"/>
            <p:cNvSpPr txBox="1">
              <a:spLocks noChangeArrowheads="1"/>
            </p:cNvSpPr>
            <p:nvPr/>
          </p:nvSpPr>
          <p:spPr bwMode="auto">
            <a:xfrm>
              <a:off x="1752" y="2057"/>
              <a:ext cx="320" cy="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E</a:t>
              </a:r>
            </a:p>
          </p:txBody>
        </p:sp>
        <p:sp>
          <p:nvSpPr>
            <p:cNvPr id="186455" name="Line 87"/>
            <p:cNvSpPr>
              <a:spLocks noChangeShapeType="1"/>
            </p:cNvSpPr>
            <p:nvPr/>
          </p:nvSpPr>
          <p:spPr bwMode="auto">
            <a:xfrm>
              <a:off x="98" y="2012"/>
              <a:ext cx="0" cy="594"/>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86456" name="Line 88"/>
            <p:cNvSpPr>
              <a:spLocks noChangeShapeType="1"/>
            </p:cNvSpPr>
            <p:nvPr/>
          </p:nvSpPr>
          <p:spPr bwMode="auto">
            <a:xfrm>
              <a:off x="1942" y="1918"/>
              <a:ext cx="0" cy="702"/>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86457" name="Text Box 89"/>
          <p:cNvSpPr txBox="1">
            <a:spLocks noChangeArrowheads="1"/>
          </p:cNvSpPr>
          <p:nvPr/>
        </p:nvSpPr>
        <p:spPr bwMode="auto">
          <a:xfrm>
            <a:off x="200025" y="1843088"/>
            <a:ext cx="511333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00"/>
                </a:solidFill>
              </a:rPr>
              <a:t>Chiều dương của momen xoắn</a:t>
            </a:r>
          </a:p>
        </p:txBody>
      </p:sp>
      <p:grpSp>
        <p:nvGrpSpPr>
          <p:cNvPr id="186458" name="Group 90"/>
          <p:cNvGrpSpPr>
            <a:grpSpLocks/>
          </p:cNvGrpSpPr>
          <p:nvPr/>
        </p:nvGrpSpPr>
        <p:grpSpPr bwMode="auto">
          <a:xfrm>
            <a:off x="6997700" y="2819400"/>
            <a:ext cx="1308100" cy="1606550"/>
            <a:chOff x="4408" y="1776"/>
            <a:chExt cx="824" cy="1012"/>
          </a:xfrm>
        </p:grpSpPr>
        <p:sp>
          <p:nvSpPr>
            <p:cNvPr id="186459" name="Arc 91"/>
            <p:cNvSpPr>
              <a:spLocks/>
            </p:cNvSpPr>
            <p:nvPr/>
          </p:nvSpPr>
          <p:spPr bwMode="auto">
            <a:xfrm>
              <a:off x="4555" y="2047"/>
              <a:ext cx="177" cy="386"/>
            </a:xfrm>
            <a:custGeom>
              <a:avLst/>
              <a:gdLst>
                <a:gd name="G0" fmla="+- 1602 0 0"/>
                <a:gd name="G1" fmla="+- 21600 0 0"/>
                <a:gd name="G2" fmla="+- 21600 0 0"/>
                <a:gd name="T0" fmla="*/ 0 w 23202"/>
                <a:gd name="T1" fmla="*/ 59 h 33123"/>
                <a:gd name="T2" fmla="*/ 19871 w 23202"/>
                <a:gd name="T3" fmla="*/ 33123 h 33123"/>
                <a:gd name="T4" fmla="*/ 1602 w 23202"/>
                <a:gd name="T5" fmla="*/ 21600 h 33123"/>
              </a:gdLst>
              <a:ahLst/>
              <a:cxnLst>
                <a:cxn ang="0">
                  <a:pos x="T0" y="T1"/>
                </a:cxn>
                <a:cxn ang="0">
                  <a:pos x="T2" y="T3"/>
                </a:cxn>
                <a:cxn ang="0">
                  <a:pos x="T4" y="T5"/>
                </a:cxn>
              </a:cxnLst>
              <a:rect l="0" t="0" r="r" b="b"/>
              <a:pathLst>
                <a:path w="23202" h="33123" fill="none" extrusionOk="0">
                  <a:moveTo>
                    <a:pt x="0" y="59"/>
                  </a:moveTo>
                  <a:cubicBezTo>
                    <a:pt x="533" y="19"/>
                    <a:pt x="1067" y="-1"/>
                    <a:pt x="1602" y="0"/>
                  </a:cubicBezTo>
                  <a:cubicBezTo>
                    <a:pt x="13531" y="0"/>
                    <a:pt x="23202" y="9670"/>
                    <a:pt x="23202" y="21600"/>
                  </a:cubicBezTo>
                  <a:cubicBezTo>
                    <a:pt x="23202" y="25678"/>
                    <a:pt x="22047" y="29673"/>
                    <a:pt x="19871" y="33123"/>
                  </a:cubicBezTo>
                </a:path>
                <a:path w="23202" h="33123" stroke="0" extrusionOk="0">
                  <a:moveTo>
                    <a:pt x="0" y="59"/>
                  </a:moveTo>
                  <a:cubicBezTo>
                    <a:pt x="533" y="19"/>
                    <a:pt x="1067" y="-1"/>
                    <a:pt x="1602" y="0"/>
                  </a:cubicBezTo>
                  <a:cubicBezTo>
                    <a:pt x="13531" y="0"/>
                    <a:pt x="23202" y="9670"/>
                    <a:pt x="23202" y="21600"/>
                  </a:cubicBezTo>
                  <a:cubicBezTo>
                    <a:pt x="23202" y="25678"/>
                    <a:pt x="22047" y="29673"/>
                    <a:pt x="19871" y="33123"/>
                  </a:cubicBezTo>
                  <a:lnTo>
                    <a:pt x="1602" y="21600"/>
                  </a:lnTo>
                  <a:close/>
                </a:path>
              </a:pathLst>
            </a:custGeom>
            <a:noFill/>
            <a:ln w="28575">
              <a:solidFill>
                <a:srgbClr val="CC3300"/>
              </a:solidFill>
              <a:round/>
              <a:headEnd type="none" w="med" len="lg"/>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6460" name="Text Box 92"/>
            <p:cNvSpPr txBox="1">
              <a:spLocks noChangeArrowheads="1"/>
            </p:cNvSpPr>
            <p:nvPr/>
          </p:nvSpPr>
          <p:spPr bwMode="auto">
            <a:xfrm>
              <a:off x="4408" y="2485"/>
              <a:ext cx="824"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M</a:t>
              </a:r>
              <a:r>
                <a:rPr lang="en-US" baseline="-25000">
                  <a:solidFill>
                    <a:srgbClr val="CC3300"/>
                  </a:solidFill>
                </a:rPr>
                <a:t>3</a:t>
              </a:r>
              <a:r>
                <a:rPr lang="en-US">
                  <a:solidFill>
                    <a:srgbClr val="CC3300"/>
                  </a:solidFill>
                </a:rPr>
                <a:t> = 50</a:t>
              </a:r>
            </a:p>
          </p:txBody>
        </p:sp>
        <p:sp>
          <p:nvSpPr>
            <p:cNvPr id="186461" name="Line 93"/>
            <p:cNvSpPr>
              <a:spLocks noChangeShapeType="1"/>
            </p:cNvSpPr>
            <p:nvPr/>
          </p:nvSpPr>
          <p:spPr bwMode="auto">
            <a:xfrm>
              <a:off x="4565" y="1776"/>
              <a:ext cx="0" cy="5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62" name="Line 94"/>
            <p:cNvSpPr>
              <a:spLocks noChangeShapeType="1"/>
            </p:cNvSpPr>
            <p:nvPr/>
          </p:nvSpPr>
          <p:spPr bwMode="auto">
            <a:xfrm>
              <a:off x="4568" y="2288"/>
              <a:ext cx="384" cy="3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86463" name="Group 95"/>
          <p:cNvGrpSpPr>
            <a:grpSpLocks/>
          </p:cNvGrpSpPr>
          <p:nvPr/>
        </p:nvGrpSpPr>
        <p:grpSpPr bwMode="auto">
          <a:xfrm>
            <a:off x="5992813" y="2792413"/>
            <a:ext cx="1246187" cy="1449387"/>
            <a:chOff x="3775" y="1759"/>
            <a:chExt cx="785" cy="913"/>
          </a:xfrm>
        </p:grpSpPr>
        <p:sp>
          <p:nvSpPr>
            <p:cNvPr id="186464" name="Line 96"/>
            <p:cNvSpPr>
              <a:spLocks noChangeShapeType="1"/>
            </p:cNvSpPr>
            <p:nvPr/>
          </p:nvSpPr>
          <p:spPr bwMode="auto">
            <a:xfrm>
              <a:off x="4161" y="1783"/>
              <a:ext cx="0" cy="5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65" name="Arc 97"/>
            <p:cNvSpPr>
              <a:spLocks/>
            </p:cNvSpPr>
            <p:nvPr/>
          </p:nvSpPr>
          <p:spPr bwMode="auto">
            <a:xfrm>
              <a:off x="4151" y="2029"/>
              <a:ext cx="166" cy="389"/>
            </a:xfrm>
            <a:custGeom>
              <a:avLst/>
              <a:gdLst>
                <a:gd name="G0" fmla="+- 0 0 0"/>
                <a:gd name="G1" fmla="+- 21562 0 0"/>
                <a:gd name="G2" fmla="+- 21600 0 0"/>
                <a:gd name="T0" fmla="*/ 1286 w 21600"/>
                <a:gd name="T1" fmla="*/ 0 h 33318"/>
                <a:gd name="T2" fmla="*/ 18121 w 21600"/>
                <a:gd name="T3" fmla="*/ 33318 h 33318"/>
                <a:gd name="T4" fmla="*/ 0 w 21600"/>
                <a:gd name="T5" fmla="*/ 21562 h 33318"/>
              </a:gdLst>
              <a:ahLst/>
              <a:cxnLst>
                <a:cxn ang="0">
                  <a:pos x="T0" y="T1"/>
                </a:cxn>
                <a:cxn ang="0">
                  <a:pos x="T2" y="T3"/>
                </a:cxn>
                <a:cxn ang="0">
                  <a:pos x="T4" y="T5"/>
                </a:cxn>
              </a:cxnLst>
              <a:rect l="0" t="0" r="r" b="b"/>
              <a:pathLst>
                <a:path w="21600" h="33318" fill="none" extrusionOk="0">
                  <a:moveTo>
                    <a:pt x="1285" y="0"/>
                  </a:moveTo>
                  <a:cubicBezTo>
                    <a:pt x="12695" y="680"/>
                    <a:pt x="21600" y="10132"/>
                    <a:pt x="21600" y="21562"/>
                  </a:cubicBezTo>
                  <a:cubicBezTo>
                    <a:pt x="21600" y="25734"/>
                    <a:pt x="20391" y="29817"/>
                    <a:pt x="18120" y="33317"/>
                  </a:cubicBezTo>
                </a:path>
                <a:path w="21600" h="33318" stroke="0" extrusionOk="0">
                  <a:moveTo>
                    <a:pt x="1285" y="0"/>
                  </a:moveTo>
                  <a:cubicBezTo>
                    <a:pt x="12695" y="680"/>
                    <a:pt x="21600" y="10132"/>
                    <a:pt x="21600" y="21562"/>
                  </a:cubicBezTo>
                  <a:cubicBezTo>
                    <a:pt x="21600" y="25734"/>
                    <a:pt x="20391" y="29817"/>
                    <a:pt x="18120" y="33317"/>
                  </a:cubicBezTo>
                  <a:lnTo>
                    <a:pt x="0" y="21562"/>
                  </a:lnTo>
                  <a:close/>
                </a:path>
              </a:pathLst>
            </a:custGeom>
            <a:noFill/>
            <a:ln w="28575">
              <a:solidFill>
                <a:srgbClr val="000099"/>
              </a:solidFill>
              <a:round/>
              <a:headEnd type="stealth" w="med" len="lg"/>
              <a:tailEnd type="none"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6466" name="Text Box 98"/>
            <p:cNvSpPr txBox="1">
              <a:spLocks noChangeArrowheads="1"/>
            </p:cNvSpPr>
            <p:nvPr/>
          </p:nvSpPr>
          <p:spPr bwMode="auto">
            <a:xfrm>
              <a:off x="3775" y="1759"/>
              <a:ext cx="785" cy="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99"/>
                  </a:solidFill>
                </a:rPr>
                <a:t>M</a:t>
              </a:r>
              <a:r>
                <a:rPr lang="en-US" baseline="-25000">
                  <a:solidFill>
                    <a:srgbClr val="000099"/>
                  </a:solidFill>
                </a:rPr>
                <a:t>2</a:t>
              </a:r>
              <a:r>
                <a:rPr lang="en-US">
                  <a:solidFill>
                    <a:srgbClr val="000099"/>
                  </a:solidFill>
                </a:rPr>
                <a:t> = 80</a:t>
              </a:r>
            </a:p>
          </p:txBody>
        </p:sp>
        <p:sp>
          <p:nvSpPr>
            <p:cNvPr id="186467" name="Line 99"/>
            <p:cNvSpPr>
              <a:spLocks noChangeShapeType="1"/>
            </p:cNvSpPr>
            <p:nvPr/>
          </p:nvSpPr>
          <p:spPr bwMode="auto">
            <a:xfrm>
              <a:off x="4160" y="2288"/>
              <a:ext cx="384" cy="3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86468" name="Group 100"/>
          <p:cNvGrpSpPr>
            <a:grpSpLocks/>
          </p:cNvGrpSpPr>
          <p:nvPr/>
        </p:nvGrpSpPr>
        <p:grpSpPr bwMode="auto">
          <a:xfrm>
            <a:off x="5265738" y="2816225"/>
            <a:ext cx="1363662" cy="1560513"/>
            <a:chOff x="3317" y="1774"/>
            <a:chExt cx="859" cy="983"/>
          </a:xfrm>
        </p:grpSpPr>
        <p:sp>
          <p:nvSpPr>
            <p:cNvPr id="186469" name="Line 101"/>
            <p:cNvSpPr>
              <a:spLocks noChangeShapeType="1"/>
            </p:cNvSpPr>
            <p:nvPr/>
          </p:nvSpPr>
          <p:spPr bwMode="auto">
            <a:xfrm>
              <a:off x="3687" y="1774"/>
              <a:ext cx="0" cy="5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6470" name="Arc 102"/>
            <p:cNvSpPr>
              <a:spLocks/>
            </p:cNvSpPr>
            <p:nvPr/>
          </p:nvSpPr>
          <p:spPr bwMode="auto">
            <a:xfrm>
              <a:off x="3688" y="2031"/>
              <a:ext cx="173" cy="411"/>
            </a:xfrm>
            <a:custGeom>
              <a:avLst/>
              <a:gdLst>
                <a:gd name="G0" fmla="+- 1043 0 0"/>
                <a:gd name="G1" fmla="+- 21600 0 0"/>
                <a:gd name="G2" fmla="+- 21600 0 0"/>
                <a:gd name="T0" fmla="*/ 0 w 22643"/>
                <a:gd name="T1" fmla="*/ 25 h 35280"/>
                <a:gd name="T2" fmla="*/ 17759 w 22643"/>
                <a:gd name="T3" fmla="*/ 35280 h 35280"/>
                <a:gd name="T4" fmla="*/ 1043 w 22643"/>
                <a:gd name="T5" fmla="*/ 21600 h 35280"/>
              </a:gdLst>
              <a:ahLst/>
              <a:cxnLst>
                <a:cxn ang="0">
                  <a:pos x="T0" y="T1"/>
                </a:cxn>
                <a:cxn ang="0">
                  <a:pos x="T2" y="T3"/>
                </a:cxn>
                <a:cxn ang="0">
                  <a:pos x="T4" y="T5"/>
                </a:cxn>
              </a:cxnLst>
              <a:rect l="0" t="0" r="r" b="b"/>
              <a:pathLst>
                <a:path w="22643" h="35280" fill="none" extrusionOk="0">
                  <a:moveTo>
                    <a:pt x="0" y="25"/>
                  </a:moveTo>
                  <a:cubicBezTo>
                    <a:pt x="347" y="8"/>
                    <a:pt x="695" y="-1"/>
                    <a:pt x="1043" y="0"/>
                  </a:cubicBezTo>
                  <a:cubicBezTo>
                    <a:pt x="12972" y="0"/>
                    <a:pt x="22643" y="9670"/>
                    <a:pt x="22643" y="21600"/>
                  </a:cubicBezTo>
                  <a:cubicBezTo>
                    <a:pt x="22643" y="26587"/>
                    <a:pt x="20917" y="31420"/>
                    <a:pt x="17758" y="35279"/>
                  </a:cubicBezTo>
                </a:path>
                <a:path w="22643" h="35280" stroke="0" extrusionOk="0">
                  <a:moveTo>
                    <a:pt x="0" y="25"/>
                  </a:moveTo>
                  <a:cubicBezTo>
                    <a:pt x="347" y="8"/>
                    <a:pt x="695" y="-1"/>
                    <a:pt x="1043" y="0"/>
                  </a:cubicBezTo>
                  <a:cubicBezTo>
                    <a:pt x="12972" y="0"/>
                    <a:pt x="22643" y="9670"/>
                    <a:pt x="22643" y="21600"/>
                  </a:cubicBezTo>
                  <a:cubicBezTo>
                    <a:pt x="22643" y="26587"/>
                    <a:pt x="20917" y="31420"/>
                    <a:pt x="17758" y="35279"/>
                  </a:cubicBezTo>
                  <a:lnTo>
                    <a:pt x="1043" y="21600"/>
                  </a:lnTo>
                  <a:close/>
                </a:path>
              </a:pathLst>
            </a:custGeom>
            <a:noFill/>
            <a:ln w="28575">
              <a:solidFill>
                <a:srgbClr val="CC3300"/>
              </a:solidFill>
              <a:round/>
              <a:headEnd type="none" w="med" len="lg"/>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6471" name="Text Box 103"/>
            <p:cNvSpPr txBox="1">
              <a:spLocks noChangeArrowheads="1"/>
            </p:cNvSpPr>
            <p:nvPr/>
          </p:nvSpPr>
          <p:spPr bwMode="auto">
            <a:xfrm>
              <a:off x="3317" y="2453"/>
              <a:ext cx="859" cy="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rPr>
                <a:t>M</a:t>
              </a:r>
              <a:r>
                <a:rPr lang="en-US" baseline="-25000">
                  <a:solidFill>
                    <a:srgbClr val="CC3300"/>
                  </a:solidFill>
                </a:rPr>
                <a:t>1</a:t>
              </a:r>
              <a:r>
                <a:rPr lang="en-US">
                  <a:solidFill>
                    <a:srgbClr val="CC3300"/>
                  </a:solidFill>
                </a:rPr>
                <a:t> = 50</a:t>
              </a:r>
            </a:p>
          </p:txBody>
        </p:sp>
        <p:sp>
          <p:nvSpPr>
            <p:cNvPr id="186472" name="Line 104"/>
            <p:cNvSpPr>
              <a:spLocks noChangeShapeType="1"/>
            </p:cNvSpPr>
            <p:nvPr/>
          </p:nvSpPr>
          <p:spPr bwMode="auto">
            <a:xfrm>
              <a:off x="3680" y="2288"/>
              <a:ext cx="384" cy="3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iterate type="lt">
                                    <p:tmPct val="100000"/>
                                  </p:iterate>
                                  <p:childTnLst>
                                    <p:set>
                                      <p:cBhvr>
                                        <p:cTn id="6" dur="1" fill="hold">
                                          <p:stCondLst>
                                            <p:cond delay="0"/>
                                          </p:stCondLst>
                                        </p:cTn>
                                        <p:tgtEl>
                                          <p:spTgt spid="186370">
                                            <p:txEl>
                                              <p:pRg st="0" end="0"/>
                                            </p:txEl>
                                          </p:spTgt>
                                        </p:tgtEl>
                                        <p:attrNameLst>
                                          <p:attrName>style.visibility</p:attrName>
                                        </p:attrNameLst>
                                      </p:cBhvr>
                                      <p:to>
                                        <p:strVal val="visible"/>
                                      </p:to>
                                    </p:set>
                                    <p:animEffect transition="in" filter="checkerboard(across)">
                                      <p:cBhvr>
                                        <p:cTn id="7" dur="2000"/>
                                        <p:tgtEl>
                                          <p:spTgt spid="186370">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iterate type="lt">
                                    <p:tmPct val="100000"/>
                                  </p:iterate>
                                  <p:childTnLst>
                                    <p:set>
                                      <p:cBhvr>
                                        <p:cTn id="11" dur="1" fill="hold">
                                          <p:stCondLst>
                                            <p:cond delay="0"/>
                                          </p:stCondLst>
                                        </p:cTn>
                                        <p:tgtEl>
                                          <p:spTgt spid="186370">
                                            <p:txEl>
                                              <p:pRg st="1" end="1"/>
                                            </p:txEl>
                                          </p:spTgt>
                                        </p:tgtEl>
                                        <p:attrNameLst>
                                          <p:attrName>style.visibility</p:attrName>
                                        </p:attrNameLst>
                                      </p:cBhvr>
                                      <p:to>
                                        <p:strVal val="visible"/>
                                      </p:to>
                                    </p:set>
                                    <p:animEffect transition="in" filter="checkerboard(across)">
                                      <p:cBhvr>
                                        <p:cTn id="12" dur="2000"/>
                                        <p:tgtEl>
                                          <p:spTgt spid="186370">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186371"/>
                                        </p:tgtEl>
                                        <p:attrNameLst>
                                          <p:attrName>style.visibility</p:attrName>
                                        </p:attrNameLst>
                                      </p:cBhvr>
                                      <p:to>
                                        <p:strVal val="visible"/>
                                      </p:to>
                                    </p:set>
                                    <p:animEffect transition="in" filter="checkerboard(across)">
                                      <p:cBhvr>
                                        <p:cTn id="17" dur="2000"/>
                                        <p:tgtEl>
                                          <p:spTgt spid="18637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186377"/>
                                        </p:tgtEl>
                                        <p:attrNameLst>
                                          <p:attrName>style.visibility</p:attrName>
                                        </p:attrNameLst>
                                      </p:cBhvr>
                                      <p:to>
                                        <p:strVal val="visible"/>
                                      </p:to>
                                    </p:set>
                                    <p:animEffect transition="in" filter="wheel(4)">
                                      <p:cBhvr>
                                        <p:cTn id="22" dur="2000"/>
                                        <p:tgtEl>
                                          <p:spTgt spid="18637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grpId="0" nodeType="clickEffect">
                                  <p:stCondLst>
                                    <p:cond delay="0"/>
                                  </p:stCondLst>
                                  <p:childTnLst>
                                    <p:set>
                                      <p:cBhvr>
                                        <p:cTn id="26" dur="1" fill="hold">
                                          <p:stCondLst>
                                            <p:cond delay="0"/>
                                          </p:stCondLst>
                                        </p:cTn>
                                        <p:tgtEl>
                                          <p:spTgt spid="186457"/>
                                        </p:tgtEl>
                                        <p:attrNameLst>
                                          <p:attrName>style.visibility</p:attrName>
                                        </p:attrNameLst>
                                      </p:cBhvr>
                                      <p:to>
                                        <p:strVal val="visible"/>
                                      </p:to>
                                    </p:set>
                                    <p:animEffect transition="in" filter="box(in)">
                                      <p:cBhvr>
                                        <p:cTn id="27" dur="2000"/>
                                        <p:tgtEl>
                                          <p:spTgt spid="186457"/>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186372"/>
                                        </p:tgtEl>
                                        <p:attrNameLst>
                                          <p:attrName>style.visibility</p:attrName>
                                        </p:attrNameLst>
                                      </p:cBhvr>
                                      <p:to>
                                        <p:strVal val="visible"/>
                                      </p:to>
                                    </p:set>
                                    <p:animEffect transition="in" filter="checkerboard(across)">
                                      <p:cBhvr>
                                        <p:cTn id="32" dur="2000"/>
                                        <p:tgtEl>
                                          <p:spTgt spid="186372"/>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4" presetClass="entr" presetSubtype="0" fill="hold" nodeType="clickEffect">
                                  <p:stCondLst>
                                    <p:cond delay="0"/>
                                  </p:stCondLst>
                                  <p:childTnLst>
                                    <p:set>
                                      <p:cBhvr>
                                        <p:cTn id="36" dur="1" fill="hold">
                                          <p:stCondLst>
                                            <p:cond delay="0"/>
                                          </p:stCondLst>
                                        </p:cTn>
                                        <p:tgtEl>
                                          <p:spTgt spid="186428"/>
                                        </p:tgtEl>
                                        <p:attrNameLst>
                                          <p:attrName>style.visibility</p:attrName>
                                        </p:attrNameLst>
                                      </p:cBhvr>
                                      <p:to>
                                        <p:strVal val="visible"/>
                                      </p:to>
                                    </p:set>
                                    <p:anim to="" calcmode="lin" valueType="num">
                                      <p:cBhvr>
                                        <p:cTn id="37" dur="1" fill="hold"/>
                                        <p:tgtEl>
                                          <p:spTgt spid="186428"/>
                                        </p:tgtEl>
                                        <p:attrNameLst>
                                          <p:attrName/>
                                        </p:attrNameLst>
                                      </p:cBhvr>
                                    </p:anim>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nodeType="clickEffect">
                                  <p:stCondLst>
                                    <p:cond delay="0"/>
                                  </p:stCondLst>
                                  <p:childTnLst>
                                    <p:set>
                                      <p:cBhvr>
                                        <p:cTn id="41" dur="1" fill="hold">
                                          <p:stCondLst>
                                            <p:cond delay="0"/>
                                          </p:stCondLst>
                                        </p:cTn>
                                        <p:tgtEl>
                                          <p:spTgt spid="186468"/>
                                        </p:tgtEl>
                                        <p:attrNameLst>
                                          <p:attrName>style.visibility</p:attrName>
                                        </p:attrNameLst>
                                      </p:cBhvr>
                                      <p:to>
                                        <p:strVal val="visible"/>
                                      </p:to>
                                    </p:set>
                                    <p:animEffect transition="in" filter="checkerboard(across)">
                                      <p:cBhvr>
                                        <p:cTn id="42" dur="500"/>
                                        <p:tgtEl>
                                          <p:spTgt spid="186468"/>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nodeType="clickEffect">
                                  <p:stCondLst>
                                    <p:cond delay="0"/>
                                  </p:stCondLst>
                                  <p:childTnLst>
                                    <p:set>
                                      <p:cBhvr>
                                        <p:cTn id="46" dur="1" fill="hold">
                                          <p:stCondLst>
                                            <p:cond delay="0"/>
                                          </p:stCondLst>
                                        </p:cTn>
                                        <p:tgtEl>
                                          <p:spTgt spid="186463"/>
                                        </p:tgtEl>
                                        <p:attrNameLst>
                                          <p:attrName>style.visibility</p:attrName>
                                        </p:attrNameLst>
                                      </p:cBhvr>
                                      <p:to>
                                        <p:strVal val="visible"/>
                                      </p:to>
                                    </p:set>
                                    <p:animEffect transition="in" filter="checkerboard(across)">
                                      <p:cBhvr>
                                        <p:cTn id="47" dur="500"/>
                                        <p:tgtEl>
                                          <p:spTgt spid="186463"/>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nodeType="clickEffect">
                                  <p:stCondLst>
                                    <p:cond delay="0"/>
                                  </p:stCondLst>
                                  <p:childTnLst>
                                    <p:set>
                                      <p:cBhvr>
                                        <p:cTn id="51" dur="1" fill="hold">
                                          <p:stCondLst>
                                            <p:cond delay="0"/>
                                          </p:stCondLst>
                                        </p:cTn>
                                        <p:tgtEl>
                                          <p:spTgt spid="186458"/>
                                        </p:tgtEl>
                                        <p:attrNameLst>
                                          <p:attrName>style.visibility</p:attrName>
                                        </p:attrNameLst>
                                      </p:cBhvr>
                                      <p:to>
                                        <p:strVal val="visible"/>
                                      </p:to>
                                    </p:set>
                                    <p:animEffect transition="in" filter="checkerboard(across)">
                                      <p:cBhvr>
                                        <p:cTn id="52" dur="500"/>
                                        <p:tgtEl>
                                          <p:spTgt spid="186458"/>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5" presetClass="entr" presetSubtype="10" fill="hold" grpId="0" nodeType="clickEffect">
                                  <p:stCondLst>
                                    <p:cond delay="0"/>
                                  </p:stCondLst>
                                  <p:childTnLst>
                                    <p:set>
                                      <p:cBhvr>
                                        <p:cTn id="56" dur="1" fill="hold">
                                          <p:stCondLst>
                                            <p:cond delay="0"/>
                                          </p:stCondLst>
                                        </p:cTn>
                                        <p:tgtEl>
                                          <p:spTgt spid="186373"/>
                                        </p:tgtEl>
                                        <p:attrNameLst>
                                          <p:attrName>style.visibility</p:attrName>
                                        </p:attrNameLst>
                                      </p:cBhvr>
                                      <p:to>
                                        <p:strVal val="visible"/>
                                      </p:to>
                                    </p:set>
                                    <p:animEffect transition="in" filter="checkerboard(across)">
                                      <p:cBhvr>
                                        <p:cTn id="57" dur="2000"/>
                                        <p:tgtEl>
                                          <p:spTgt spid="186373"/>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5" presetClass="entr" presetSubtype="10" fill="hold" grpId="0" nodeType="clickEffect">
                                  <p:stCondLst>
                                    <p:cond delay="0"/>
                                  </p:stCondLst>
                                  <p:childTnLst>
                                    <p:set>
                                      <p:cBhvr>
                                        <p:cTn id="61" dur="1" fill="hold">
                                          <p:stCondLst>
                                            <p:cond delay="0"/>
                                          </p:stCondLst>
                                        </p:cTn>
                                        <p:tgtEl>
                                          <p:spTgt spid="186374"/>
                                        </p:tgtEl>
                                        <p:attrNameLst>
                                          <p:attrName>style.visibility</p:attrName>
                                        </p:attrNameLst>
                                      </p:cBhvr>
                                      <p:to>
                                        <p:strVal val="visible"/>
                                      </p:to>
                                    </p:set>
                                    <p:animEffect transition="in" filter="checkerboard(across)">
                                      <p:cBhvr>
                                        <p:cTn id="62" dur="2000"/>
                                        <p:tgtEl>
                                          <p:spTgt spid="186374"/>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5" presetClass="entr" presetSubtype="10" fill="hold" grpId="0" nodeType="clickEffect">
                                  <p:stCondLst>
                                    <p:cond delay="0"/>
                                  </p:stCondLst>
                                  <p:childTnLst>
                                    <p:set>
                                      <p:cBhvr>
                                        <p:cTn id="66" dur="1" fill="hold">
                                          <p:stCondLst>
                                            <p:cond delay="0"/>
                                          </p:stCondLst>
                                        </p:cTn>
                                        <p:tgtEl>
                                          <p:spTgt spid="186375"/>
                                        </p:tgtEl>
                                        <p:attrNameLst>
                                          <p:attrName>style.visibility</p:attrName>
                                        </p:attrNameLst>
                                      </p:cBhvr>
                                      <p:to>
                                        <p:strVal val="visible"/>
                                      </p:to>
                                    </p:set>
                                    <p:animEffect transition="in" filter="checkerboard(across)">
                                      <p:cBhvr>
                                        <p:cTn id="67" dur="2000"/>
                                        <p:tgtEl>
                                          <p:spTgt spid="186375"/>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5" presetClass="entr" presetSubtype="10" fill="hold" grpId="0" nodeType="clickEffect">
                                  <p:stCondLst>
                                    <p:cond delay="0"/>
                                  </p:stCondLst>
                                  <p:childTnLst>
                                    <p:set>
                                      <p:cBhvr>
                                        <p:cTn id="71" dur="1" fill="hold">
                                          <p:stCondLst>
                                            <p:cond delay="0"/>
                                          </p:stCondLst>
                                        </p:cTn>
                                        <p:tgtEl>
                                          <p:spTgt spid="186376"/>
                                        </p:tgtEl>
                                        <p:attrNameLst>
                                          <p:attrName>style.visibility</p:attrName>
                                        </p:attrNameLst>
                                      </p:cBhvr>
                                      <p:to>
                                        <p:strVal val="visible"/>
                                      </p:to>
                                    </p:set>
                                    <p:animEffect transition="in" filter="checkerboard(across)">
                                      <p:cBhvr>
                                        <p:cTn id="72" dur="2000"/>
                                        <p:tgtEl>
                                          <p:spTgt spid="186376"/>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21" presetClass="entr" presetSubtype="4" fill="hold" nodeType="clickEffect">
                                  <p:stCondLst>
                                    <p:cond delay="0"/>
                                  </p:stCondLst>
                                  <p:childTnLst>
                                    <p:set>
                                      <p:cBhvr>
                                        <p:cTn id="76" dur="1" fill="hold">
                                          <p:stCondLst>
                                            <p:cond delay="0"/>
                                          </p:stCondLst>
                                        </p:cTn>
                                        <p:tgtEl>
                                          <p:spTgt spid="186397"/>
                                        </p:tgtEl>
                                        <p:attrNameLst>
                                          <p:attrName>style.visibility</p:attrName>
                                        </p:attrNameLst>
                                      </p:cBhvr>
                                      <p:to>
                                        <p:strVal val="visible"/>
                                      </p:to>
                                    </p:set>
                                    <p:animEffect transition="in" filter="wheel(4)">
                                      <p:cBhvr>
                                        <p:cTn id="77" dur="2000"/>
                                        <p:tgtEl>
                                          <p:spTgt spid="1863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370" grpId="0" build="p" autoUpdateAnimBg="0"/>
      <p:bldP spid="186371" grpId="0" autoUpdateAnimBg="0"/>
      <p:bldP spid="186372" grpId="0" autoUpdateAnimBg="0"/>
      <p:bldP spid="186373" grpId="0" autoUpdateAnimBg="0"/>
      <p:bldP spid="186374" grpId="0" autoUpdateAnimBg="0"/>
      <p:bldP spid="186375" grpId="0" autoUpdateAnimBg="0"/>
      <p:bldP spid="186376" grpId="0"/>
      <p:bldP spid="186457" grpId="0"/>
    </p:bldLst>
  </p:timing>
</p:sld>
</file>

<file path=ppt/slides/slide13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87394" name="Rectangle 2"/>
          <p:cNvSpPr>
            <a:spLocks noGrp="1" noChangeArrowheads="1"/>
          </p:cNvSpPr>
          <p:nvPr>
            <p:ph type="body" idx="1"/>
          </p:nvPr>
        </p:nvSpPr>
        <p:spPr>
          <a:xfrm>
            <a:off x="0" y="457200"/>
            <a:ext cx="8610600" cy="609600"/>
          </a:xfrm>
        </p:spPr>
        <p:txBody>
          <a:bodyPr/>
          <a:lstStyle/>
          <a:p>
            <a:r>
              <a:rPr lang="en-US" sz="2400" b="1"/>
              <a:t>5.2. Xoắn thanh có mặt cắt ngang hình tròn</a:t>
            </a:r>
            <a:r>
              <a:rPr lang="en-US" sz="2800" b="1"/>
              <a:t> </a:t>
            </a:r>
            <a:endParaRPr lang="en-US" sz="2800"/>
          </a:p>
          <a:p>
            <a:endParaRPr lang="en-US" sz="2400"/>
          </a:p>
        </p:txBody>
      </p:sp>
      <p:sp>
        <p:nvSpPr>
          <p:cNvPr id="187395" name="Text Box 3"/>
          <p:cNvSpPr txBox="1">
            <a:spLocks noChangeArrowheads="1"/>
          </p:cNvSpPr>
          <p:nvPr/>
        </p:nvSpPr>
        <p:spPr bwMode="auto">
          <a:xfrm>
            <a:off x="161925" y="1065213"/>
            <a:ext cx="27717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6600"/>
                </a:solidFill>
              </a:rPr>
              <a:t>5.2.1. Giả thuyết </a:t>
            </a:r>
            <a:r>
              <a:rPr lang="en-US">
                <a:solidFill>
                  <a:srgbClr val="000000"/>
                </a:solidFill>
              </a:rPr>
              <a:t>.</a:t>
            </a:r>
            <a:r>
              <a:rPr lang="en-US"/>
              <a:t> </a:t>
            </a:r>
          </a:p>
        </p:txBody>
      </p:sp>
      <p:sp>
        <p:nvSpPr>
          <p:cNvPr id="187396" name="Text Box 4"/>
          <p:cNvSpPr txBox="1">
            <a:spLocks noChangeArrowheads="1"/>
          </p:cNvSpPr>
          <p:nvPr/>
        </p:nvSpPr>
        <p:spPr bwMode="auto">
          <a:xfrm>
            <a:off x="228600" y="2911475"/>
            <a:ext cx="8208963"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marL="342900" indent="-342900" algn="l">
              <a:defRPr>
                <a:solidFill>
                  <a:schemeClr val="tx1"/>
                </a:solidFill>
                <a:latin typeface="Arial" charset="0"/>
                <a:cs typeface="Arial" charset="0"/>
              </a:defRPr>
            </a:lvl1pPr>
            <a:lvl2pPr marL="800100" indent="-342900" algn="l">
              <a:defRPr>
                <a:solidFill>
                  <a:schemeClr val="tx1"/>
                </a:solidFill>
                <a:latin typeface="Arial" charset="0"/>
                <a:cs typeface="Arial" charset="0"/>
              </a:defRPr>
            </a:lvl2pPr>
            <a:lvl3pPr marL="1257300" indent="-342900" algn="l">
              <a:defRPr>
                <a:solidFill>
                  <a:schemeClr val="tx1"/>
                </a:solidFill>
                <a:latin typeface="Arial" charset="0"/>
                <a:cs typeface="Arial" charset="0"/>
              </a:defRPr>
            </a:lvl3pPr>
            <a:lvl4pPr marL="1714500" indent="-342900" algn="l">
              <a:defRPr>
                <a:solidFill>
                  <a:schemeClr val="tx1"/>
                </a:solidFill>
                <a:latin typeface="Arial" charset="0"/>
                <a:cs typeface="Arial" charset="0"/>
              </a:defRPr>
            </a:lvl4pPr>
            <a:lvl5pPr marL="2171700" indent="-342900" algn="l">
              <a:defRPr>
                <a:solidFill>
                  <a:schemeClr val="tx1"/>
                </a:solidFill>
                <a:latin typeface="Arial" charset="0"/>
                <a:cs typeface="Arial" charset="0"/>
              </a:defRPr>
            </a:lvl5pPr>
            <a:lvl6pPr marL="2628900" indent="-342900" fontAlgn="base">
              <a:spcBef>
                <a:spcPct val="0"/>
              </a:spcBef>
              <a:spcAft>
                <a:spcPct val="0"/>
              </a:spcAft>
              <a:defRPr>
                <a:solidFill>
                  <a:schemeClr val="tx1"/>
                </a:solidFill>
                <a:latin typeface="Arial" charset="0"/>
                <a:cs typeface="Arial" charset="0"/>
              </a:defRPr>
            </a:lvl6pPr>
            <a:lvl7pPr marL="3086100" indent="-342900" fontAlgn="base">
              <a:spcBef>
                <a:spcPct val="0"/>
              </a:spcBef>
              <a:spcAft>
                <a:spcPct val="0"/>
              </a:spcAft>
              <a:defRPr>
                <a:solidFill>
                  <a:schemeClr val="tx1"/>
                </a:solidFill>
                <a:latin typeface="Arial" charset="0"/>
                <a:cs typeface="Arial" charset="0"/>
              </a:defRPr>
            </a:lvl7pPr>
            <a:lvl8pPr marL="3543300" indent="-342900" fontAlgn="base">
              <a:spcBef>
                <a:spcPct val="0"/>
              </a:spcBef>
              <a:spcAft>
                <a:spcPct val="0"/>
              </a:spcAft>
              <a:defRPr>
                <a:solidFill>
                  <a:schemeClr val="tx1"/>
                </a:solidFill>
                <a:latin typeface="Arial" charset="0"/>
                <a:cs typeface="Arial" charset="0"/>
              </a:defRPr>
            </a:lvl8pPr>
            <a:lvl9pPr marL="4000500" indent="-342900" fontAlgn="base">
              <a:spcBef>
                <a:spcPct val="0"/>
              </a:spcBef>
              <a:spcAft>
                <a:spcPct val="0"/>
              </a:spcAft>
              <a:defRPr>
                <a:solidFill>
                  <a:schemeClr val="tx1"/>
                </a:solidFill>
                <a:latin typeface="Arial" charset="0"/>
                <a:cs typeface="Arial" charset="0"/>
              </a:defRPr>
            </a:lvl9pPr>
          </a:lstStyle>
          <a:p>
            <a:pPr>
              <a:buFontTx/>
              <a:buAutoNum type="arabicPeriod"/>
            </a:pPr>
            <a:r>
              <a:rPr lang="en-US" b="1"/>
              <a:t>Đường kính và khoảng cách giữa các mặt cắt không </a:t>
            </a:r>
          </a:p>
          <a:p>
            <a:r>
              <a:rPr lang="en-US" b="1"/>
              <a:t>thay đổi</a:t>
            </a:r>
          </a:p>
        </p:txBody>
      </p:sp>
      <p:sp>
        <p:nvSpPr>
          <p:cNvPr id="187397" name="Text Box 5"/>
          <p:cNvSpPr txBox="1">
            <a:spLocks noChangeArrowheads="1"/>
          </p:cNvSpPr>
          <p:nvPr/>
        </p:nvSpPr>
        <p:spPr bwMode="auto">
          <a:xfrm>
            <a:off x="254000" y="3765550"/>
            <a:ext cx="866140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2. </a:t>
            </a:r>
            <a:r>
              <a:rPr lang="en-US" b="1">
                <a:solidFill>
                  <a:srgbClr val="663300"/>
                </a:solidFill>
              </a:rPr>
              <a:t>Các lớp vật liệu dọc trục không kéo hoặc đẩy nhau nghĩa là không có ứng suất pháp trên các mặt song song với trục thanh</a:t>
            </a:r>
            <a:r>
              <a:rPr lang="en-US">
                <a:solidFill>
                  <a:srgbClr val="663300"/>
                </a:solidFill>
              </a:rPr>
              <a:t>.</a:t>
            </a:r>
          </a:p>
        </p:txBody>
      </p:sp>
      <p:sp>
        <p:nvSpPr>
          <p:cNvPr id="187398" name="Text Box 6"/>
          <p:cNvSpPr txBox="1">
            <a:spLocks noChangeArrowheads="1"/>
          </p:cNvSpPr>
          <p:nvPr/>
        </p:nvSpPr>
        <p:spPr bwMode="auto">
          <a:xfrm>
            <a:off x="300038" y="5000625"/>
            <a:ext cx="8691562"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3. </a:t>
            </a:r>
            <a:r>
              <a:rPr lang="en-US" b="1">
                <a:solidFill>
                  <a:srgbClr val="006699"/>
                </a:solidFill>
              </a:rPr>
              <a:t>Mặt cắt thanh hình tròn vẫn phẳng và quay quanh trục thanh, bán kính mặt cắt quay quanh trục thanh nhưng </a:t>
            </a:r>
          </a:p>
          <a:p>
            <a:pPr algn="l"/>
            <a:r>
              <a:rPr lang="en-US" b="1">
                <a:solidFill>
                  <a:srgbClr val="006699"/>
                </a:solidFill>
              </a:rPr>
              <a:t>vẫn thẳng.</a:t>
            </a:r>
          </a:p>
          <a:p>
            <a:pPr algn="l"/>
            <a:endParaRPr lang="en-US" b="1">
              <a:solidFill>
                <a:srgbClr val="006699"/>
              </a:solidFill>
              <a:cs typeface="Times New Roman" pitchFamily="18" charset="0"/>
            </a:endParaRPr>
          </a:p>
        </p:txBody>
      </p:sp>
      <p:sp>
        <p:nvSpPr>
          <p:cNvPr id="187399" name="Text Box 7"/>
          <p:cNvSpPr txBox="1">
            <a:spLocks noChangeArrowheads="1"/>
          </p:cNvSpPr>
          <p:nvPr/>
        </p:nvSpPr>
        <p:spPr bwMode="auto">
          <a:xfrm>
            <a:off x="517525" y="1487488"/>
            <a:ext cx="17097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Thí nghiệm</a:t>
            </a:r>
          </a:p>
        </p:txBody>
      </p:sp>
      <p:grpSp>
        <p:nvGrpSpPr>
          <p:cNvPr id="187400" name="Group 8"/>
          <p:cNvGrpSpPr>
            <a:grpSpLocks/>
          </p:cNvGrpSpPr>
          <p:nvPr/>
        </p:nvGrpSpPr>
        <p:grpSpPr bwMode="auto">
          <a:xfrm>
            <a:off x="2184400" y="1524000"/>
            <a:ext cx="3048000" cy="1258888"/>
            <a:chOff x="1536" y="839"/>
            <a:chExt cx="1920" cy="793"/>
          </a:xfrm>
        </p:grpSpPr>
        <p:grpSp>
          <p:nvGrpSpPr>
            <p:cNvPr id="187401" name="Group 9"/>
            <p:cNvGrpSpPr>
              <a:grpSpLocks/>
            </p:cNvGrpSpPr>
            <p:nvPr/>
          </p:nvGrpSpPr>
          <p:grpSpPr bwMode="auto">
            <a:xfrm>
              <a:off x="1536" y="839"/>
              <a:ext cx="1920" cy="793"/>
              <a:chOff x="912" y="1309"/>
              <a:chExt cx="1685" cy="636"/>
            </a:xfrm>
          </p:grpSpPr>
          <p:sp>
            <p:nvSpPr>
              <p:cNvPr id="187402" name="Line 10"/>
              <p:cNvSpPr>
                <a:spLocks noChangeShapeType="1"/>
              </p:cNvSpPr>
              <p:nvPr/>
            </p:nvSpPr>
            <p:spPr bwMode="auto">
              <a:xfrm>
                <a:off x="912" y="1625"/>
                <a:ext cx="1685"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87403" name="Arc 11"/>
              <p:cNvSpPr>
                <a:spLocks/>
              </p:cNvSpPr>
              <p:nvPr/>
            </p:nvSpPr>
            <p:spPr bwMode="auto">
              <a:xfrm>
                <a:off x="1008" y="1312"/>
                <a:ext cx="380" cy="632"/>
              </a:xfrm>
              <a:custGeom>
                <a:avLst/>
                <a:gdLst>
                  <a:gd name="G0" fmla="+- 21600 0 0"/>
                  <a:gd name="G1" fmla="+- 21600 0 0"/>
                  <a:gd name="G2" fmla="+- 21600 0 0"/>
                  <a:gd name="T0" fmla="*/ 43195 w 43200"/>
                  <a:gd name="T1" fmla="*/ 22080 h 43200"/>
                  <a:gd name="T2" fmla="*/ 43200 w 43200"/>
                  <a:gd name="T3" fmla="*/ 21600 h 43200"/>
                  <a:gd name="T4" fmla="*/ 21600 w 43200"/>
                  <a:gd name="T5" fmla="*/ 21600 h 43200"/>
                </a:gdLst>
                <a:ahLst/>
                <a:cxnLst>
                  <a:cxn ang="0">
                    <a:pos x="T0" y="T1"/>
                  </a:cxn>
                  <a:cxn ang="0">
                    <a:pos x="T2" y="T3"/>
                  </a:cxn>
                  <a:cxn ang="0">
                    <a:pos x="T4" y="T5"/>
                  </a:cxn>
                </a:cxnLst>
                <a:rect l="0" t="0" r="r" b="b"/>
                <a:pathLst>
                  <a:path w="43200" h="43200" fill="none" extrusionOk="0">
                    <a:moveTo>
                      <a:pt x="43194" y="22079"/>
                    </a:moveTo>
                    <a:cubicBezTo>
                      <a:pt x="42933" y="33819"/>
                      <a:pt x="33342" y="43199"/>
                      <a:pt x="21600" y="43200"/>
                    </a:cubicBezTo>
                    <a:cubicBezTo>
                      <a:pt x="9670" y="43200"/>
                      <a:pt x="0" y="33529"/>
                      <a:pt x="0" y="21600"/>
                    </a:cubicBezTo>
                    <a:cubicBezTo>
                      <a:pt x="0" y="9670"/>
                      <a:pt x="9670" y="0"/>
                      <a:pt x="21600" y="0"/>
                    </a:cubicBezTo>
                    <a:cubicBezTo>
                      <a:pt x="33529" y="-1"/>
                      <a:pt x="43199" y="9670"/>
                      <a:pt x="43200" y="21599"/>
                    </a:cubicBezTo>
                  </a:path>
                  <a:path w="43200" h="43200" stroke="0" extrusionOk="0">
                    <a:moveTo>
                      <a:pt x="43194" y="22079"/>
                    </a:moveTo>
                    <a:cubicBezTo>
                      <a:pt x="42933" y="33819"/>
                      <a:pt x="33342" y="43199"/>
                      <a:pt x="21600" y="43200"/>
                    </a:cubicBezTo>
                    <a:cubicBezTo>
                      <a:pt x="9670" y="43200"/>
                      <a:pt x="0" y="33529"/>
                      <a:pt x="0" y="21600"/>
                    </a:cubicBezTo>
                    <a:cubicBezTo>
                      <a:pt x="0" y="9670"/>
                      <a:pt x="9670" y="0"/>
                      <a:pt x="21600" y="0"/>
                    </a:cubicBezTo>
                    <a:cubicBezTo>
                      <a:pt x="33529" y="-1"/>
                      <a:pt x="43199" y="9670"/>
                      <a:pt x="43200" y="21599"/>
                    </a:cubicBezTo>
                    <a:lnTo>
                      <a:pt x="21600" y="2160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algn="l"/>
                <a:endParaRPr lang="en-US" sz="2800" b="1"/>
              </a:p>
            </p:txBody>
          </p:sp>
          <p:sp>
            <p:nvSpPr>
              <p:cNvPr id="187404" name="Arc 12"/>
              <p:cNvSpPr>
                <a:spLocks/>
              </p:cNvSpPr>
              <p:nvPr/>
            </p:nvSpPr>
            <p:spPr bwMode="auto">
              <a:xfrm>
                <a:off x="2110" y="1309"/>
                <a:ext cx="209" cy="632"/>
              </a:xfrm>
              <a:custGeom>
                <a:avLst/>
                <a:gdLst>
                  <a:gd name="G0" fmla="+- 2126 0 0"/>
                  <a:gd name="G1" fmla="+- 21600 0 0"/>
                  <a:gd name="G2" fmla="+- 21600 0 0"/>
                  <a:gd name="T0" fmla="*/ 812 w 23726"/>
                  <a:gd name="T1" fmla="*/ 40 h 43200"/>
                  <a:gd name="T2" fmla="*/ 0 w 23726"/>
                  <a:gd name="T3" fmla="*/ 43095 h 43200"/>
                  <a:gd name="T4" fmla="*/ 2126 w 23726"/>
                  <a:gd name="T5" fmla="*/ 21600 h 43200"/>
                </a:gdLst>
                <a:ahLst/>
                <a:cxnLst>
                  <a:cxn ang="0">
                    <a:pos x="T0" y="T1"/>
                  </a:cxn>
                  <a:cxn ang="0">
                    <a:pos x="T2" y="T3"/>
                  </a:cxn>
                  <a:cxn ang="0">
                    <a:pos x="T4" y="T5"/>
                  </a:cxn>
                </a:cxnLst>
                <a:rect l="0" t="0" r="r" b="b"/>
                <a:pathLst>
                  <a:path w="23726" h="43200" fill="none" extrusionOk="0">
                    <a:moveTo>
                      <a:pt x="812" y="40"/>
                    </a:moveTo>
                    <a:cubicBezTo>
                      <a:pt x="1249" y="13"/>
                      <a:pt x="1687" y="-1"/>
                      <a:pt x="2126" y="0"/>
                    </a:cubicBezTo>
                    <a:cubicBezTo>
                      <a:pt x="14055" y="0"/>
                      <a:pt x="23726" y="9670"/>
                      <a:pt x="23726" y="21600"/>
                    </a:cubicBezTo>
                    <a:cubicBezTo>
                      <a:pt x="23726" y="33529"/>
                      <a:pt x="14055" y="43200"/>
                      <a:pt x="2126" y="43200"/>
                    </a:cubicBezTo>
                    <a:cubicBezTo>
                      <a:pt x="1416" y="43200"/>
                      <a:pt x="706" y="43164"/>
                      <a:pt x="-1" y="43095"/>
                    </a:cubicBezTo>
                  </a:path>
                  <a:path w="23726" h="43200" stroke="0" extrusionOk="0">
                    <a:moveTo>
                      <a:pt x="812" y="40"/>
                    </a:moveTo>
                    <a:cubicBezTo>
                      <a:pt x="1249" y="13"/>
                      <a:pt x="1687" y="-1"/>
                      <a:pt x="2126" y="0"/>
                    </a:cubicBezTo>
                    <a:cubicBezTo>
                      <a:pt x="14055" y="0"/>
                      <a:pt x="23726" y="9670"/>
                      <a:pt x="23726" y="21600"/>
                    </a:cubicBezTo>
                    <a:cubicBezTo>
                      <a:pt x="23726" y="33529"/>
                      <a:pt x="14055" y="43200"/>
                      <a:pt x="2126" y="43200"/>
                    </a:cubicBezTo>
                    <a:cubicBezTo>
                      <a:pt x="1416" y="43200"/>
                      <a:pt x="706" y="43164"/>
                      <a:pt x="-1" y="43095"/>
                    </a:cubicBezTo>
                    <a:lnTo>
                      <a:pt x="2126" y="2160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7405" name="Line 13"/>
              <p:cNvSpPr>
                <a:spLocks noChangeShapeType="1"/>
              </p:cNvSpPr>
              <p:nvPr/>
            </p:nvSpPr>
            <p:spPr bwMode="auto">
              <a:xfrm>
                <a:off x="1193" y="1312"/>
                <a:ext cx="93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7406" name="Line 14"/>
              <p:cNvSpPr>
                <a:spLocks noChangeShapeType="1"/>
              </p:cNvSpPr>
              <p:nvPr/>
            </p:nvSpPr>
            <p:spPr bwMode="auto">
              <a:xfrm>
                <a:off x="1193" y="1945"/>
                <a:ext cx="93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7407" name="Arc 15"/>
              <p:cNvSpPr>
                <a:spLocks/>
              </p:cNvSpPr>
              <p:nvPr/>
            </p:nvSpPr>
            <p:spPr bwMode="auto">
              <a:xfrm>
                <a:off x="1364" y="1312"/>
                <a:ext cx="209" cy="632"/>
              </a:xfrm>
              <a:custGeom>
                <a:avLst/>
                <a:gdLst>
                  <a:gd name="G0" fmla="+- 2126 0 0"/>
                  <a:gd name="G1" fmla="+- 21600 0 0"/>
                  <a:gd name="G2" fmla="+- 21600 0 0"/>
                  <a:gd name="T0" fmla="*/ 812 w 23726"/>
                  <a:gd name="T1" fmla="*/ 40 h 43200"/>
                  <a:gd name="T2" fmla="*/ 0 w 23726"/>
                  <a:gd name="T3" fmla="*/ 43095 h 43200"/>
                  <a:gd name="T4" fmla="*/ 2126 w 23726"/>
                  <a:gd name="T5" fmla="*/ 21600 h 43200"/>
                </a:gdLst>
                <a:ahLst/>
                <a:cxnLst>
                  <a:cxn ang="0">
                    <a:pos x="T0" y="T1"/>
                  </a:cxn>
                  <a:cxn ang="0">
                    <a:pos x="T2" y="T3"/>
                  </a:cxn>
                  <a:cxn ang="0">
                    <a:pos x="T4" y="T5"/>
                  </a:cxn>
                </a:cxnLst>
                <a:rect l="0" t="0" r="r" b="b"/>
                <a:pathLst>
                  <a:path w="23726" h="43200" fill="none" extrusionOk="0">
                    <a:moveTo>
                      <a:pt x="812" y="40"/>
                    </a:moveTo>
                    <a:cubicBezTo>
                      <a:pt x="1249" y="13"/>
                      <a:pt x="1687" y="-1"/>
                      <a:pt x="2126" y="0"/>
                    </a:cubicBezTo>
                    <a:cubicBezTo>
                      <a:pt x="14055" y="0"/>
                      <a:pt x="23726" y="9670"/>
                      <a:pt x="23726" y="21600"/>
                    </a:cubicBezTo>
                    <a:cubicBezTo>
                      <a:pt x="23726" y="33529"/>
                      <a:pt x="14055" y="43200"/>
                      <a:pt x="2126" y="43200"/>
                    </a:cubicBezTo>
                    <a:cubicBezTo>
                      <a:pt x="1416" y="43200"/>
                      <a:pt x="706" y="43164"/>
                      <a:pt x="-1" y="43095"/>
                    </a:cubicBezTo>
                  </a:path>
                  <a:path w="23726" h="43200" stroke="0" extrusionOk="0">
                    <a:moveTo>
                      <a:pt x="812" y="40"/>
                    </a:moveTo>
                    <a:cubicBezTo>
                      <a:pt x="1249" y="13"/>
                      <a:pt x="1687" y="-1"/>
                      <a:pt x="2126" y="0"/>
                    </a:cubicBezTo>
                    <a:cubicBezTo>
                      <a:pt x="14055" y="0"/>
                      <a:pt x="23726" y="9670"/>
                      <a:pt x="23726" y="21600"/>
                    </a:cubicBezTo>
                    <a:cubicBezTo>
                      <a:pt x="23726" y="33529"/>
                      <a:pt x="14055" y="43200"/>
                      <a:pt x="2126" y="43200"/>
                    </a:cubicBezTo>
                    <a:cubicBezTo>
                      <a:pt x="1416" y="43200"/>
                      <a:pt x="706" y="43164"/>
                      <a:pt x="-1" y="43095"/>
                    </a:cubicBezTo>
                    <a:lnTo>
                      <a:pt x="2126"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7408" name="Arc 16"/>
              <p:cNvSpPr>
                <a:spLocks/>
              </p:cNvSpPr>
              <p:nvPr/>
            </p:nvSpPr>
            <p:spPr bwMode="auto">
              <a:xfrm>
                <a:off x="1559" y="1312"/>
                <a:ext cx="209" cy="632"/>
              </a:xfrm>
              <a:custGeom>
                <a:avLst/>
                <a:gdLst>
                  <a:gd name="G0" fmla="+- 2126 0 0"/>
                  <a:gd name="G1" fmla="+- 21600 0 0"/>
                  <a:gd name="G2" fmla="+- 21600 0 0"/>
                  <a:gd name="T0" fmla="*/ 812 w 23726"/>
                  <a:gd name="T1" fmla="*/ 40 h 43200"/>
                  <a:gd name="T2" fmla="*/ 0 w 23726"/>
                  <a:gd name="T3" fmla="*/ 43095 h 43200"/>
                  <a:gd name="T4" fmla="*/ 2126 w 23726"/>
                  <a:gd name="T5" fmla="*/ 21600 h 43200"/>
                </a:gdLst>
                <a:ahLst/>
                <a:cxnLst>
                  <a:cxn ang="0">
                    <a:pos x="T0" y="T1"/>
                  </a:cxn>
                  <a:cxn ang="0">
                    <a:pos x="T2" y="T3"/>
                  </a:cxn>
                  <a:cxn ang="0">
                    <a:pos x="T4" y="T5"/>
                  </a:cxn>
                </a:cxnLst>
                <a:rect l="0" t="0" r="r" b="b"/>
                <a:pathLst>
                  <a:path w="23726" h="43200" fill="none" extrusionOk="0">
                    <a:moveTo>
                      <a:pt x="812" y="40"/>
                    </a:moveTo>
                    <a:cubicBezTo>
                      <a:pt x="1249" y="13"/>
                      <a:pt x="1687" y="-1"/>
                      <a:pt x="2126" y="0"/>
                    </a:cubicBezTo>
                    <a:cubicBezTo>
                      <a:pt x="14055" y="0"/>
                      <a:pt x="23726" y="9670"/>
                      <a:pt x="23726" y="21600"/>
                    </a:cubicBezTo>
                    <a:cubicBezTo>
                      <a:pt x="23726" y="33529"/>
                      <a:pt x="14055" y="43200"/>
                      <a:pt x="2126" y="43200"/>
                    </a:cubicBezTo>
                    <a:cubicBezTo>
                      <a:pt x="1416" y="43200"/>
                      <a:pt x="706" y="43164"/>
                      <a:pt x="-1" y="43095"/>
                    </a:cubicBezTo>
                  </a:path>
                  <a:path w="23726" h="43200" stroke="0" extrusionOk="0">
                    <a:moveTo>
                      <a:pt x="812" y="40"/>
                    </a:moveTo>
                    <a:cubicBezTo>
                      <a:pt x="1249" y="13"/>
                      <a:pt x="1687" y="-1"/>
                      <a:pt x="2126" y="0"/>
                    </a:cubicBezTo>
                    <a:cubicBezTo>
                      <a:pt x="14055" y="0"/>
                      <a:pt x="23726" y="9670"/>
                      <a:pt x="23726" y="21600"/>
                    </a:cubicBezTo>
                    <a:cubicBezTo>
                      <a:pt x="23726" y="33529"/>
                      <a:pt x="14055" y="43200"/>
                      <a:pt x="2126" y="43200"/>
                    </a:cubicBezTo>
                    <a:cubicBezTo>
                      <a:pt x="1416" y="43200"/>
                      <a:pt x="706" y="43164"/>
                      <a:pt x="-1" y="43095"/>
                    </a:cubicBezTo>
                    <a:lnTo>
                      <a:pt x="2126"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7409" name="Arc 17"/>
              <p:cNvSpPr>
                <a:spLocks/>
              </p:cNvSpPr>
              <p:nvPr/>
            </p:nvSpPr>
            <p:spPr bwMode="auto">
              <a:xfrm>
                <a:off x="1754" y="1312"/>
                <a:ext cx="209" cy="632"/>
              </a:xfrm>
              <a:custGeom>
                <a:avLst/>
                <a:gdLst>
                  <a:gd name="G0" fmla="+- 2126 0 0"/>
                  <a:gd name="G1" fmla="+- 21600 0 0"/>
                  <a:gd name="G2" fmla="+- 21600 0 0"/>
                  <a:gd name="T0" fmla="*/ 812 w 23726"/>
                  <a:gd name="T1" fmla="*/ 40 h 43200"/>
                  <a:gd name="T2" fmla="*/ 0 w 23726"/>
                  <a:gd name="T3" fmla="*/ 43095 h 43200"/>
                  <a:gd name="T4" fmla="*/ 2126 w 23726"/>
                  <a:gd name="T5" fmla="*/ 21600 h 43200"/>
                </a:gdLst>
                <a:ahLst/>
                <a:cxnLst>
                  <a:cxn ang="0">
                    <a:pos x="T0" y="T1"/>
                  </a:cxn>
                  <a:cxn ang="0">
                    <a:pos x="T2" y="T3"/>
                  </a:cxn>
                  <a:cxn ang="0">
                    <a:pos x="T4" y="T5"/>
                  </a:cxn>
                </a:cxnLst>
                <a:rect l="0" t="0" r="r" b="b"/>
                <a:pathLst>
                  <a:path w="23726" h="43200" fill="none" extrusionOk="0">
                    <a:moveTo>
                      <a:pt x="812" y="40"/>
                    </a:moveTo>
                    <a:cubicBezTo>
                      <a:pt x="1249" y="13"/>
                      <a:pt x="1687" y="-1"/>
                      <a:pt x="2126" y="0"/>
                    </a:cubicBezTo>
                    <a:cubicBezTo>
                      <a:pt x="14055" y="0"/>
                      <a:pt x="23726" y="9670"/>
                      <a:pt x="23726" y="21600"/>
                    </a:cubicBezTo>
                    <a:cubicBezTo>
                      <a:pt x="23726" y="33529"/>
                      <a:pt x="14055" y="43200"/>
                      <a:pt x="2126" y="43200"/>
                    </a:cubicBezTo>
                    <a:cubicBezTo>
                      <a:pt x="1416" y="43200"/>
                      <a:pt x="706" y="43164"/>
                      <a:pt x="-1" y="43095"/>
                    </a:cubicBezTo>
                  </a:path>
                  <a:path w="23726" h="43200" stroke="0" extrusionOk="0">
                    <a:moveTo>
                      <a:pt x="812" y="40"/>
                    </a:moveTo>
                    <a:cubicBezTo>
                      <a:pt x="1249" y="13"/>
                      <a:pt x="1687" y="-1"/>
                      <a:pt x="2126" y="0"/>
                    </a:cubicBezTo>
                    <a:cubicBezTo>
                      <a:pt x="14055" y="0"/>
                      <a:pt x="23726" y="9670"/>
                      <a:pt x="23726" y="21600"/>
                    </a:cubicBezTo>
                    <a:cubicBezTo>
                      <a:pt x="23726" y="33529"/>
                      <a:pt x="14055" y="43200"/>
                      <a:pt x="2126" y="43200"/>
                    </a:cubicBezTo>
                    <a:cubicBezTo>
                      <a:pt x="1416" y="43200"/>
                      <a:pt x="706" y="43164"/>
                      <a:pt x="-1" y="43095"/>
                    </a:cubicBezTo>
                    <a:lnTo>
                      <a:pt x="2126"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7410" name="Arc 18"/>
              <p:cNvSpPr>
                <a:spLocks/>
              </p:cNvSpPr>
              <p:nvPr/>
            </p:nvSpPr>
            <p:spPr bwMode="auto">
              <a:xfrm>
                <a:off x="1942" y="1312"/>
                <a:ext cx="208" cy="632"/>
              </a:xfrm>
              <a:custGeom>
                <a:avLst/>
                <a:gdLst>
                  <a:gd name="G0" fmla="+- 2126 0 0"/>
                  <a:gd name="G1" fmla="+- 21600 0 0"/>
                  <a:gd name="G2" fmla="+- 21600 0 0"/>
                  <a:gd name="T0" fmla="*/ 812 w 23726"/>
                  <a:gd name="T1" fmla="*/ 40 h 43200"/>
                  <a:gd name="T2" fmla="*/ 0 w 23726"/>
                  <a:gd name="T3" fmla="*/ 43095 h 43200"/>
                  <a:gd name="T4" fmla="*/ 2126 w 23726"/>
                  <a:gd name="T5" fmla="*/ 21600 h 43200"/>
                </a:gdLst>
                <a:ahLst/>
                <a:cxnLst>
                  <a:cxn ang="0">
                    <a:pos x="T0" y="T1"/>
                  </a:cxn>
                  <a:cxn ang="0">
                    <a:pos x="T2" y="T3"/>
                  </a:cxn>
                  <a:cxn ang="0">
                    <a:pos x="T4" y="T5"/>
                  </a:cxn>
                </a:cxnLst>
                <a:rect l="0" t="0" r="r" b="b"/>
                <a:pathLst>
                  <a:path w="23726" h="43200" fill="none" extrusionOk="0">
                    <a:moveTo>
                      <a:pt x="812" y="40"/>
                    </a:moveTo>
                    <a:cubicBezTo>
                      <a:pt x="1249" y="13"/>
                      <a:pt x="1687" y="-1"/>
                      <a:pt x="2126" y="0"/>
                    </a:cubicBezTo>
                    <a:cubicBezTo>
                      <a:pt x="14055" y="0"/>
                      <a:pt x="23726" y="9670"/>
                      <a:pt x="23726" y="21600"/>
                    </a:cubicBezTo>
                    <a:cubicBezTo>
                      <a:pt x="23726" y="33529"/>
                      <a:pt x="14055" y="43200"/>
                      <a:pt x="2126" y="43200"/>
                    </a:cubicBezTo>
                    <a:cubicBezTo>
                      <a:pt x="1416" y="43200"/>
                      <a:pt x="706" y="43164"/>
                      <a:pt x="-1" y="43095"/>
                    </a:cubicBezTo>
                  </a:path>
                  <a:path w="23726" h="43200" stroke="0" extrusionOk="0">
                    <a:moveTo>
                      <a:pt x="812" y="40"/>
                    </a:moveTo>
                    <a:cubicBezTo>
                      <a:pt x="1249" y="13"/>
                      <a:pt x="1687" y="-1"/>
                      <a:pt x="2126" y="0"/>
                    </a:cubicBezTo>
                    <a:cubicBezTo>
                      <a:pt x="14055" y="0"/>
                      <a:pt x="23726" y="9670"/>
                      <a:pt x="23726" y="21600"/>
                    </a:cubicBezTo>
                    <a:cubicBezTo>
                      <a:pt x="23726" y="33529"/>
                      <a:pt x="14055" y="43200"/>
                      <a:pt x="2126" y="43200"/>
                    </a:cubicBezTo>
                    <a:cubicBezTo>
                      <a:pt x="1416" y="43200"/>
                      <a:pt x="706" y="43164"/>
                      <a:pt x="-1" y="43095"/>
                    </a:cubicBezTo>
                    <a:lnTo>
                      <a:pt x="2126"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7411" name="Line 19"/>
              <p:cNvSpPr>
                <a:spLocks noChangeShapeType="1"/>
              </p:cNvSpPr>
              <p:nvPr/>
            </p:nvSpPr>
            <p:spPr bwMode="auto">
              <a:xfrm>
                <a:off x="1333" y="1406"/>
                <a:ext cx="93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7412" name="Line 20"/>
              <p:cNvSpPr>
                <a:spLocks noChangeShapeType="1"/>
              </p:cNvSpPr>
              <p:nvPr/>
            </p:nvSpPr>
            <p:spPr bwMode="auto">
              <a:xfrm>
                <a:off x="1372" y="1515"/>
                <a:ext cx="93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7413" name="Line 21"/>
              <p:cNvSpPr>
                <a:spLocks noChangeShapeType="1"/>
              </p:cNvSpPr>
              <p:nvPr/>
            </p:nvSpPr>
            <p:spPr bwMode="auto">
              <a:xfrm>
                <a:off x="1396" y="1625"/>
                <a:ext cx="93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7414" name="Line 22"/>
              <p:cNvSpPr>
                <a:spLocks noChangeShapeType="1"/>
              </p:cNvSpPr>
              <p:nvPr/>
            </p:nvSpPr>
            <p:spPr bwMode="auto">
              <a:xfrm>
                <a:off x="1380" y="1734"/>
                <a:ext cx="93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7415" name="Line 23"/>
              <p:cNvSpPr>
                <a:spLocks noChangeShapeType="1"/>
              </p:cNvSpPr>
              <p:nvPr/>
            </p:nvSpPr>
            <p:spPr bwMode="auto">
              <a:xfrm>
                <a:off x="1333" y="1852"/>
                <a:ext cx="93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87416" name="Text Box 24"/>
            <p:cNvSpPr txBox="1">
              <a:spLocks noChangeArrowheads="1"/>
            </p:cNvSpPr>
            <p:nvPr/>
          </p:nvSpPr>
          <p:spPr bwMode="auto">
            <a:xfrm>
              <a:off x="3196" y="976"/>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x</a:t>
              </a:r>
            </a:p>
          </p:txBody>
        </p:sp>
        <p:sp>
          <p:nvSpPr>
            <p:cNvPr id="187417" name="Text Box 25"/>
            <p:cNvSpPr txBox="1">
              <a:spLocks noChangeArrowheads="1"/>
            </p:cNvSpPr>
            <p:nvPr/>
          </p:nvSpPr>
          <p:spPr bwMode="auto">
            <a:xfrm>
              <a:off x="1656" y="992"/>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x</a:t>
              </a:r>
            </a:p>
          </p:txBody>
        </p:sp>
      </p:grpSp>
      <p:grpSp>
        <p:nvGrpSpPr>
          <p:cNvPr id="187418" name="Group 26"/>
          <p:cNvGrpSpPr>
            <a:grpSpLocks/>
          </p:cNvGrpSpPr>
          <p:nvPr/>
        </p:nvGrpSpPr>
        <p:grpSpPr bwMode="auto">
          <a:xfrm>
            <a:off x="5410200" y="1574800"/>
            <a:ext cx="3632200" cy="1265238"/>
            <a:chOff x="3408" y="992"/>
            <a:chExt cx="2288" cy="797"/>
          </a:xfrm>
        </p:grpSpPr>
        <p:grpSp>
          <p:nvGrpSpPr>
            <p:cNvPr id="187419" name="Group 27"/>
            <p:cNvGrpSpPr>
              <a:grpSpLocks/>
            </p:cNvGrpSpPr>
            <p:nvPr/>
          </p:nvGrpSpPr>
          <p:grpSpPr bwMode="auto">
            <a:xfrm>
              <a:off x="3435" y="992"/>
              <a:ext cx="2261" cy="797"/>
              <a:chOff x="2971" y="1309"/>
              <a:chExt cx="2069" cy="688"/>
            </a:xfrm>
          </p:grpSpPr>
          <p:sp>
            <p:nvSpPr>
              <p:cNvPr id="187420" name="Arc 28"/>
              <p:cNvSpPr>
                <a:spLocks/>
              </p:cNvSpPr>
              <p:nvPr/>
            </p:nvSpPr>
            <p:spPr bwMode="auto">
              <a:xfrm>
                <a:off x="3158" y="1312"/>
                <a:ext cx="380" cy="632"/>
              </a:xfrm>
              <a:custGeom>
                <a:avLst/>
                <a:gdLst>
                  <a:gd name="G0" fmla="+- 21600 0 0"/>
                  <a:gd name="G1" fmla="+- 21600 0 0"/>
                  <a:gd name="G2" fmla="+- 21600 0 0"/>
                  <a:gd name="T0" fmla="*/ 43195 w 43200"/>
                  <a:gd name="T1" fmla="*/ 22080 h 43200"/>
                  <a:gd name="T2" fmla="*/ 43200 w 43200"/>
                  <a:gd name="T3" fmla="*/ 21600 h 43200"/>
                  <a:gd name="T4" fmla="*/ 21600 w 43200"/>
                  <a:gd name="T5" fmla="*/ 21600 h 43200"/>
                </a:gdLst>
                <a:ahLst/>
                <a:cxnLst>
                  <a:cxn ang="0">
                    <a:pos x="T0" y="T1"/>
                  </a:cxn>
                  <a:cxn ang="0">
                    <a:pos x="T2" y="T3"/>
                  </a:cxn>
                  <a:cxn ang="0">
                    <a:pos x="T4" y="T5"/>
                  </a:cxn>
                </a:cxnLst>
                <a:rect l="0" t="0" r="r" b="b"/>
                <a:pathLst>
                  <a:path w="43200" h="43200" fill="none" extrusionOk="0">
                    <a:moveTo>
                      <a:pt x="43194" y="22079"/>
                    </a:moveTo>
                    <a:cubicBezTo>
                      <a:pt x="42933" y="33819"/>
                      <a:pt x="33342" y="43199"/>
                      <a:pt x="21600" y="43200"/>
                    </a:cubicBezTo>
                    <a:cubicBezTo>
                      <a:pt x="9670" y="43200"/>
                      <a:pt x="0" y="33529"/>
                      <a:pt x="0" y="21600"/>
                    </a:cubicBezTo>
                    <a:cubicBezTo>
                      <a:pt x="0" y="9670"/>
                      <a:pt x="9670" y="0"/>
                      <a:pt x="21600" y="0"/>
                    </a:cubicBezTo>
                    <a:cubicBezTo>
                      <a:pt x="33529" y="-1"/>
                      <a:pt x="43199" y="9670"/>
                      <a:pt x="43200" y="21599"/>
                    </a:cubicBezTo>
                  </a:path>
                  <a:path w="43200" h="43200" stroke="0" extrusionOk="0">
                    <a:moveTo>
                      <a:pt x="43194" y="22079"/>
                    </a:moveTo>
                    <a:cubicBezTo>
                      <a:pt x="42933" y="33819"/>
                      <a:pt x="33342" y="43199"/>
                      <a:pt x="21600" y="43200"/>
                    </a:cubicBezTo>
                    <a:cubicBezTo>
                      <a:pt x="9670" y="43200"/>
                      <a:pt x="0" y="33529"/>
                      <a:pt x="0" y="21600"/>
                    </a:cubicBezTo>
                    <a:cubicBezTo>
                      <a:pt x="0" y="9670"/>
                      <a:pt x="9670" y="0"/>
                      <a:pt x="21600" y="0"/>
                    </a:cubicBezTo>
                    <a:cubicBezTo>
                      <a:pt x="33529" y="-1"/>
                      <a:pt x="43199" y="9670"/>
                      <a:pt x="43200" y="21599"/>
                    </a:cubicBezTo>
                    <a:lnTo>
                      <a:pt x="21600" y="2160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7421" name="Arc 29"/>
              <p:cNvSpPr>
                <a:spLocks/>
              </p:cNvSpPr>
              <p:nvPr/>
            </p:nvSpPr>
            <p:spPr bwMode="auto">
              <a:xfrm>
                <a:off x="4263" y="1309"/>
                <a:ext cx="208" cy="632"/>
              </a:xfrm>
              <a:custGeom>
                <a:avLst/>
                <a:gdLst>
                  <a:gd name="G0" fmla="+- 2126 0 0"/>
                  <a:gd name="G1" fmla="+- 21600 0 0"/>
                  <a:gd name="G2" fmla="+- 21600 0 0"/>
                  <a:gd name="T0" fmla="*/ 812 w 23726"/>
                  <a:gd name="T1" fmla="*/ 40 h 43200"/>
                  <a:gd name="T2" fmla="*/ 0 w 23726"/>
                  <a:gd name="T3" fmla="*/ 43095 h 43200"/>
                  <a:gd name="T4" fmla="*/ 2126 w 23726"/>
                  <a:gd name="T5" fmla="*/ 21600 h 43200"/>
                </a:gdLst>
                <a:ahLst/>
                <a:cxnLst>
                  <a:cxn ang="0">
                    <a:pos x="T0" y="T1"/>
                  </a:cxn>
                  <a:cxn ang="0">
                    <a:pos x="T2" y="T3"/>
                  </a:cxn>
                  <a:cxn ang="0">
                    <a:pos x="T4" y="T5"/>
                  </a:cxn>
                </a:cxnLst>
                <a:rect l="0" t="0" r="r" b="b"/>
                <a:pathLst>
                  <a:path w="23726" h="43200" fill="none" extrusionOk="0">
                    <a:moveTo>
                      <a:pt x="812" y="40"/>
                    </a:moveTo>
                    <a:cubicBezTo>
                      <a:pt x="1249" y="13"/>
                      <a:pt x="1687" y="-1"/>
                      <a:pt x="2126" y="0"/>
                    </a:cubicBezTo>
                    <a:cubicBezTo>
                      <a:pt x="14055" y="0"/>
                      <a:pt x="23726" y="9670"/>
                      <a:pt x="23726" y="21600"/>
                    </a:cubicBezTo>
                    <a:cubicBezTo>
                      <a:pt x="23726" y="33529"/>
                      <a:pt x="14055" y="43200"/>
                      <a:pt x="2126" y="43200"/>
                    </a:cubicBezTo>
                    <a:cubicBezTo>
                      <a:pt x="1416" y="43200"/>
                      <a:pt x="706" y="43164"/>
                      <a:pt x="-1" y="43095"/>
                    </a:cubicBezTo>
                  </a:path>
                  <a:path w="23726" h="43200" stroke="0" extrusionOk="0">
                    <a:moveTo>
                      <a:pt x="812" y="40"/>
                    </a:moveTo>
                    <a:cubicBezTo>
                      <a:pt x="1249" y="13"/>
                      <a:pt x="1687" y="-1"/>
                      <a:pt x="2126" y="0"/>
                    </a:cubicBezTo>
                    <a:cubicBezTo>
                      <a:pt x="14055" y="0"/>
                      <a:pt x="23726" y="9670"/>
                      <a:pt x="23726" y="21600"/>
                    </a:cubicBezTo>
                    <a:cubicBezTo>
                      <a:pt x="23726" y="33529"/>
                      <a:pt x="14055" y="43200"/>
                      <a:pt x="2126" y="43200"/>
                    </a:cubicBezTo>
                    <a:cubicBezTo>
                      <a:pt x="1416" y="43200"/>
                      <a:pt x="706" y="43164"/>
                      <a:pt x="-1" y="43095"/>
                    </a:cubicBezTo>
                    <a:lnTo>
                      <a:pt x="2126" y="2160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7422" name="Line 30"/>
              <p:cNvSpPr>
                <a:spLocks noChangeShapeType="1"/>
              </p:cNvSpPr>
              <p:nvPr/>
            </p:nvSpPr>
            <p:spPr bwMode="auto">
              <a:xfrm>
                <a:off x="3345" y="1312"/>
                <a:ext cx="93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7423" name="Line 31"/>
              <p:cNvSpPr>
                <a:spLocks noChangeShapeType="1"/>
              </p:cNvSpPr>
              <p:nvPr/>
            </p:nvSpPr>
            <p:spPr bwMode="auto">
              <a:xfrm>
                <a:off x="3345" y="1945"/>
                <a:ext cx="93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7424" name="Arc 32"/>
              <p:cNvSpPr>
                <a:spLocks/>
              </p:cNvSpPr>
              <p:nvPr/>
            </p:nvSpPr>
            <p:spPr bwMode="auto">
              <a:xfrm>
                <a:off x="3517" y="1312"/>
                <a:ext cx="209" cy="632"/>
              </a:xfrm>
              <a:custGeom>
                <a:avLst/>
                <a:gdLst>
                  <a:gd name="G0" fmla="+- 2126 0 0"/>
                  <a:gd name="G1" fmla="+- 21600 0 0"/>
                  <a:gd name="G2" fmla="+- 21600 0 0"/>
                  <a:gd name="T0" fmla="*/ 812 w 23726"/>
                  <a:gd name="T1" fmla="*/ 40 h 43200"/>
                  <a:gd name="T2" fmla="*/ 0 w 23726"/>
                  <a:gd name="T3" fmla="*/ 43095 h 43200"/>
                  <a:gd name="T4" fmla="*/ 2126 w 23726"/>
                  <a:gd name="T5" fmla="*/ 21600 h 43200"/>
                </a:gdLst>
                <a:ahLst/>
                <a:cxnLst>
                  <a:cxn ang="0">
                    <a:pos x="T0" y="T1"/>
                  </a:cxn>
                  <a:cxn ang="0">
                    <a:pos x="T2" y="T3"/>
                  </a:cxn>
                  <a:cxn ang="0">
                    <a:pos x="T4" y="T5"/>
                  </a:cxn>
                </a:cxnLst>
                <a:rect l="0" t="0" r="r" b="b"/>
                <a:pathLst>
                  <a:path w="23726" h="43200" fill="none" extrusionOk="0">
                    <a:moveTo>
                      <a:pt x="812" y="40"/>
                    </a:moveTo>
                    <a:cubicBezTo>
                      <a:pt x="1249" y="13"/>
                      <a:pt x="1687" y="-1"/>
                      <a:pt x="2126" y="0"/>
                    </a:cubicBezTo>
                    <a:cubicBezTo>
                      <a:pt x="14055" y="0"/>
                      <a:pt x="23726" y="9670"/>
                      <a:pt x="23726" y="21600"/>
                    </a:cubicBezTo>
                    <a:cubicBezTo>
                      <a:pt x="23726" y="33529"/>
                      <a:pt x="14055" y="43200"/>
                      <a:pt x="2126" y="43200"/>
                    </a:cubicBezTo>
                    <a:cubicBezTo>
                      <a:pt x="1416" y="43200"/>
                      <a:pt x="706" y="43164"/>
                      <a:pt x="-1" y="43095"/>
                    </a:cubicBezTo>
                  </a:path>
                  <a:path w="23726" h="43200" stroke="0" extrusionOk="0">
                    <a:moveTo>
                      <a:pt x="812" y="40"/>
                    </a:moveTo>
                    <a:cubicBezTo>
                      <a:pt x="1249" y="13"/>
                      <a:pt x="1687" y="-1"/>
                      <a:pt x="2126" y="0"/>
                    </a:cubicBezTo>
                    <a:cubicBezTo>
                      <a:pt x="14055" y="0"/>
                      <a:pt x="23726" y="9670"/>
                      <a:pt x="23726" y="21600"/>
                    </a:cubicBezTo>
                    <a:cubicBezTo>
                      <a:pt x="23726" y="33529"/>
                      <a:pt x="14055" y="43200"/>
                      <a:pt x="2126" y="43200"/>
                    </a:cubicBezTo>
                    <a:cubicBezTo>
                      <a:pt x="1416" y="43200"/>
                      <a:pt x="706" y="43164"/>
                      <a:pt x="-1" y="43095"/>
                    </a:cubicBezTo>
                    <a:lnTo>
                      <a:pt x="2126"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7425" name="Arc 33"/>
              <p:cNvSpPr>
                <a:spLocks/>
              </p:cNvSpPr>
              <p:nvPr/>
            </p:nvSpPr>
            <p:spPr bwMode="auto">
              <a:xfrm>
                <a:off x="3712" y="1312"/>
                <a:ext cx="209" cy="632"/>
              </a:xfrm>
              <a:custGeom>
                <a:avLst/>
                <a:gdLst>
                  <a:gd name="G0" fmla="+- 2126 0 0"/>
                  <a:gd name="G1" fmla="+- 21600 0 0"/>
                  <a:gd name="G2" fmla="+- 21600 0 0"/>
                  <a:gd name="T0" fmla="*/ 812 w 23726"/>
                  <a:gd name="T1" fmla="*/ 40 h 43200"/>
                  <a:gd name="T2" fmla="*/ 0 w 23726"/>
                  <a:gd name="T3" fmla="*/ 43095 h 43200"/>
                  <a:gd name="T4" fmla="*/ 2126 w 23726"/>
                  <a:gd name="T5" fmla="*/ 21600 h 43200"/>
                </a:gdLst>
                <a:ahLst/>
                <a:cxnLst>
                  <a:cxn ang="0">
                    <a:pos x="T0" y="T1"/>
                  </a:cxn>
                  <a:cxn ang="0">
                    <a:pos x="T2" y="T3"/>
                  </a:cxn>
                  <a:cxn ang="0">
                    <a:pos x="T4" y="T5"/>
                  </a:cxn>
                </a:cxnLst>
                <a:rect l="0" t="0" r="r" b="b"/>
                <a:pathLst>
                  <a:path w="23726" h="43200" fill="none" extrusionOk="0">
                    <a:moveTo>
                      <a:pt x="812" y="40"/>
                    </a:moveTo>
                    <a:cubicBezTo>
                      <a:pt x="1249" y="13"/>
                      <a:pt x="1687" y="-1"/>
                      <a:pt x="2126" y="0"/>
                    </a:cubicBezTo>
                    <a:cubicBezTo>
                      <a:pt x="14055" y="0"/>
                      <a:pt x="23726" y="9670"/>
                      <a:pt x="23726" y="21600"/>
                    </a:cubicBezTo>
                    <a:cubicBezTo>
                      <a:pt x="23726" y="33529"/>
                      <a:pt x="14055" y="43200"/>
                      <a:pt x="2126" y="43200"/>
                    </a:cubicBezTo>
                    <a:cubicBezTo>
                      <a:pt x="1416" y="43200"/>
                      <a:pt x="706" y="43164"/>
                      <a:pt x="-1" y="43095"/>
                    </a:cubicBezTo>
                  </a:path>
                  <a:path w="23726" h="43200" stroke="0" extrusionOk="0">
                    <a:moveTo>
                      <a:pt x="812" y="40"/>
                    </a:moveTo>
                    <a:cubicBezTo>
                      <a:pt x="1249" y="13"/>
                      <a:pt x="1687" y="-1"/>
                      <a:pt x="2126" y="0"/>
                    </a:cubicBezTo>
                    <a:cubicBezTo>
                      <a:pt x="14055" y="0"/>
                      <a:pt x="23726" y="9670"/>
                      <a:pt x="23726" y="21600"/>
                    </a:cubicBezTo>
                    <a:cubicBezTo>
                      <a:pt x="23726" y="33529"/>
                      <a:pt x="14055" y="43200"/>
                      <a:pt x="2126" y="43200"/>
                    </a:cubicBezTo>
                    <a:cubicBezTo>
                      <a:pt x="1416" y="43200"/>
                      <a:pt x="706" y="43164"/>
                      <a:pt x="-1" y="43095"/>
                    </a:cubicBezTo>
                    <a:lnTo>
                      <a:pt x="2126"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7426" name="Arc 34"/>
              <p:cNvSpPr>
                <a:spLocks/>
              </p:cNvSpPr>
              <p:nvPr/>
            </p:nvSpPr>
            <p:spPr bwMode="auto">
              <a:xfrm>
                <a:off x="3907" y="1312"/>
                <a:ext cx="209" cy="632"/>
              </a:xfrm>
              <a:custGeom>
                <a:avLst/>
                <a:gdLst>
                  <a:gd name="G0" fmla="+- 2126 0 0"/>
                  <a:gd name="G1" fmla="+- 21600 0 0"/>
                  <a:gd name="G2" fmla="+- 21600 0 0"/>
                  <a:gd name="T0" fmla="*/ 812 w 23726"/>
                  <a:gd name="T1" fmla="*/ 40 h 43200"/>
                  <a:gd name="T2" fmla="*/ 0 w 23726"/>
                  <a:gd name="T3" fmla="*/ 43095 h 43200"/>
                  <a:gd name="T4" fmla="*/ 2126 w 23726"/>
                  <a:gd name="T5" fmla="*/ 21600 h 43200"/>
                </a:gdLst>
                <a:ahLst/>
                <a:cxnLst>
                  <a:cxn ang="0">
                    <a:pos x="T0" y="T1"/>
                  </a:cxn>
                  <a:cxn ang="0">
                    <a:pos x="T2" y="T3"/>
                  </a:cxn>
                  <a:cxn ang="0">
                    <a:pos x="T4" y="T5"/>
                  </a:cxn>
                </a:cxnLst>
                <a:rect l="0" t="0" r="r" b="b"/>
                <a:pathLst>
                  <a:path w="23726" h="43200" fill="none" extrusionOk="0">
                    <a:moveTo>
                      <a:pt x="812" y="40"/>
                    </a:moveTo>
                    <a:cubicBezTo>
                      <a:pt x="1249" y="13"/>
                      <a:pt x="1687" y="-1"/>
                      <a:pt x="2126" y="0"/>
                    </a:cubicBezTo>
                    <a:cubicBezTo>
                      <a:pt x="14055" y="0"/>
                      <a:pt x="23726" y="9670"/>
                      <a:pt x="23726" y="21600"/>
                    </a:cubicBezTo>
                    <a:cubicBezTo>
                      <a:pt x="23726" y="33529"/>
                      <a:pt x="14055" y="43200"/>
                      <a:pt x="2126" y="43200"/>
                    </a:cubicBezTo>
                    <a:cubicBezTo>
                      <a:pt x="1416" y="43200"/>
                      <a:pt x="706" y="43164"/>
                      <a:pt x="-1" y="43095"/>
                    </a:cubicBezTo>
                  </a:path>
                  <a:path w="23726" h="43200" stroke="0" extrusionOk="0">
                    <a:moveTo>
                      <a:pt x="812" y="40"/>
                    </a:moveTo>
                    <a:cubicBezTo>
                      <a:pt x="1249" y="13"/>
                      <a:pt x="1687" y="-1"/>
                      <a:pt x="2126" y="0"/>
                    </a:cubicBezTo>
                    <a:cubicBezTo>
                      <a:pt x="14055" y="0"/>
                      <a:pt x="23726" y="9670"/>
                      <a:pt x="23726" y="21600"/>
                    </a:cubicBezTo>
                    <a:cubicBezTo>
                      <a:pt x="23726" y="33529"/>
                      <a:pt x="14055" y="43200"/>
                      <a:pt x="2126" y="43200"/>
                    </a:cubicBezTo>
                    <a:cubicBezTo>
                      <a:pt x="1416" y="43200"/>
                      <a:pt x="706" y="43164"/>
                      <a:pt x="-1" y="43095"/>
                    </a:cubicBezTo>
                    <a:lnTo>
                      <a:pt x="2126"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7427" name="Arc 35"/>
              <p:cNvSpPr>
                <a:spLocks/>
              </p:cNvSpPr>
              <p:nvPr/>
            </p:nvSpPr>
            <p:spPr bwMode="auto">
              <a:xfrm>
                <a:off x="4094" y="1312"/>
                <a:ext cx="209" cy="632"/>
              </a:xfrm>
              <a:custGeom>
                <a:avLst/>
                <a:gdLst>
                  <a:gd name="G0" fmla="+- 2126 0 0"/>
                  <a:gd name="G1" fmla="+- 21600 0 0"/>
                  <a:gd name="G2" fmla="+- 21600 0 0"/>
                  <a:gd name="T0" fmla="*/ 812 w 23726"/>
                  <a:gd name="T1" fmla="*/ 40 h 43200"/>
                  <a:gd name="T2" fmla="*/ 0 w 23726"/>
                  <a:gd name="T3" fmla="*/ 43095 h 43200"/>
                  <a:gd name="T4" fmla="*/ 2126 w 23726"/>
                  <a:gd name="T5" fmla="*/ 21600 h 43200"/>
                </a:gdLst>
                <a:ahLst/>
                <a:cxnLst>
                  <a:cxn ang="0">
                    <a:pos x="T0" y="T1"/>
                  </a:cxn>
                  <a:cxn ang="0">
                    <a:pos x="T2" y="T3"/>
                  </a:cxn>
                  <a:cxn ang="0">
                    <a:pos x="T4" y="T5"/>
                  </a:cxn>
                </a:cxnLst>
                <a:rect l="0" t="0" r="r" b="b"/>
                <a:pathLst>
                  <a:path w="23726" h="43200" fill="none" extrusionOk="0">
                    <a:moveTo>
                      <a:pt x="812" y="40"/>
                    </a:moveTo>
                    <a:cubicBezTo>
                      <a:pt x="1249" y="13"/>
                      <a:pt x="1687" y="-1"/>
                      <a:pt x="2126" y="0"/>
                    </a:cubicBezTo>
                    <a:cubicBezTo>
                      <a:pt x="14055" y="0"/>
                      <a:pt x="23726" y="9670"/>
                      <a:pt x="23726" y="21600"/>
                    </a:cubicBezTo>
                    <a:cubicBezTo>
                      <a:pt x="23726" y="33529"/>
                      <a:pt x="14055" y="43200"/>
                      <a:pt x="2126" y="43200"/>
                    </a:cubicBezTo>
                    <a:cubicBezTo>
                      <a:pt x="1416" y="43200"/>
                      <a:pt x="706" y="43164"/>
                      <a:pt x="-1" y="43095"/>
                    </a:cubicBezTo>
                  </a:path>
                  <a:path w="23726" h="43200" stroke="0" extrusionOk="0">
                    <a:moveTo>
                      <a:pt x="812" y="40"/>
                    </a:moveTo>
                    <a:cubicBezTo>
                      <a:pt x="1249" y="13"/>
                      <a:pt x="1687" y="-1"/>
                      <a:pt x="2126" y="0"/>
                    </a:cubicBezTo>
                    <a:cubicBezTo>
                      <a:pt x="14055" y="0"/>
                      <a:pt x="23726" y="9670"/>
                      <a:pt x="23726" y="21600"/>
                    </a:cubicBezTo>
                    <a:cubicBezTo>
                      <a:pt x="23726" y="33529"/>
                      <a:pt x="14055" y="43200"/>
                      <a:pt x="2126" y="43200"/>
                    </a:cubicBezTo>
                    <a:cubicBezTo>
                      <a:pt x="1416" y="43200"/>
                      <a:pt x="706" y="43164"/>
                      <a:pt x="-1" y="43095"/>
                    </a:cubicBezTo>
                    <a:lnTo>
                      <a:pt x="2126"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7428" name="Line 36"/>
              <p:cNvSpPr>
                <a:spLocks noChangeShapeType="1"/>
              </p:cNvSpPr>
              <p:nvPr/>
            </p:nvSpPr>
            <p:spPr bwMode="auto">
              <a:xfrm>
                <a:off x="2971" y="1625"/>
                <a:ext cx="1685"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87429" name="Line 37"/>
              <p:cNvSpPr>
                <a:spLocks noChangeShapeType="1"/>
              </p:cNvSpPr>
              <p:nvPr/>
            </p:nvSpPr>
            <p:spPr bwMode="auto">
              <a:xfrm flipV="1">
                <a:off x="3542" y="1533"/>
                <a:ext cx="917"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7430" name="Line 38"/>
              <p:cNvSpPr>
                <a:spLocks noChangeShapeType="1"/>
              </p:cNvSpPr>
              <p:nvPr/>
            </p:nvSpPr>
            <p:spPr bwMode="auto">
              <a:xfrm flipV="1">
                <a:off x="3533" y="1414"/>
                <a:ext cx="881" cy="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7431" name="Line 39"/>
              <p:cNvSpPr>
                <a:spLocks noChangeShapeType="1"/>
              </p:cNvSpPr>
              <p:nvPr/>
            </p:nvSpPr>
            <p:spPr bwMode="auto">
              <a:xfrm flipV="1">
                <a:off x="3478" y="1312"/>
                <a:ext cx="828" cy="7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7432" name="Line 40"/>
              <p:cNvSpPr>
                <a:spLocks noChangeShapeType="1"/>
              </p:cNvSpPr>
              <p:nvPr/>
            </p:nvSpPr>
            <p:spPr bwMode="auto">
              <a:xfrm rot="20160000">
                <a:off x="3817" y="1820"/>
                <a:ext cx="575" cy="17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7433" name="Line 41"/>
              <p:cNvSpPr>
                <a:spLocks noChangeShapeType="1"/>
              </p:cNvSpPr>
              <p:nvPr/>
            </p:nvSpPr>
            <p:spPr bwMode="auto">
              <a:xfrm flipV="1">
                <a:off x="3525" y="1648"/>
                <a:ext cx="943" cy="9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7434" name="Line 42"/>
              <p:cNvSpPr>
                <a:spLocks noChangeShapeType="1"/>
              </p:cNvSpPr>
              <p:nvPr/>
            </p:nvSpPr>
            <p:spPr bwMode="auto">
              <a:xfrm flipV="1">
                <a:off x="3478" y="1758"/>
                <a:ext cx="976" cy="1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7435" name="Arc 43"/>
              <p:cNvSpPr>
                <a:spLocks/>
              </p:cNvSpPr>
              <p:nvPr/>
            </p:nvSpPr>
            <p:spPr bwMode="auto">
              <a:xfrm>
                <a:off x="4422" y="1500"/>
                <a:ext cx="127" cy="259"/>
              </a:xfrm>
              <a:custGeom>
                <a:avLst/>
                <a:gdLst>
                  <a:gd name="G0" fmla="+- 0 0 0"/>
                  <a:gd name="G1" fmla="+- 17841 0 0"/>
                  <a:gd name="G2" fmla="+- 21600 0 0"/>
                  <a:gd name="T0" fmla="*/ 12176 w 21600"/>
                  <a:gd name="T1" fmla="*/ 0 h 32084"/>
                  <a:gd name="T2" fmla="*/ 16239 w 21600"/>
                  <a:gd name="T3" fmla="*/ 32084 h 32084"/>
                  <a:gd name="T4" fmla="*/ 0 w 21600"/>
                  <a:gd name="T5" fmla="*/ 17841 h 32084"/>
                </a:gdLst>
                <a:ahLst/>
                <a:cxnLst>
                  <a:cxn ang="0">
                    <a:pos x="T0" y="T1"/>
                  </a:cxn>
                  <a:cxn ang="0">
                    <a:pos x="T2" y="T3"/>
                  </a:cxn>
                  <a:cxn ang="0">
                    <a:pos x="T4" y="T5"/>
                  </a:cxn>
                </a:cxnLst>
                <a:rect l="0" t="0" r="r" b="b"/>
                <a:pathLst>
                  <a:path w="21600" h="32084" fill="none" extrusionOk="0">
                    <a:moveTo>
                      <a:pt x="12176" y="-1"/>
                    </a:moveTo>
                    <a:cubicBezTo>
                      <a:pt x="18072" y="4024"/>
                      <a:pt x="21600" y="10702"/>
                      <a:pt x="21600" y="17841"/>
                    </a:cubicBezTo>
                    <a:cubicBezTo>
                      <a:pt x="21600" y="23081"/>
                      <a:pt x="19694" y="28143"/>
                      <a:pt x="16238" y="32083"/>
                    </a:cubicBezTo>
                  </a:path>
                  <a:path w="21600" h="32084" stroke="0" extrusionOk="0">
                    <a:moveTo>
                      <a:pt x="12176" y="-1"/>
                    </a:moveTo>
                    <a:cubicBezTo>
                      <a:pt x="18072" y="4024"/>
                      <a:pt x="21600" y="10702"/>
                      <a:pt x="21600" y="17841"/>
                    </a:cubicBezTo>
                    <a:cubicBezTo>
                      <a:pt x="21600" y="23081"/>
                      <a:pt x="19694" y="28143"/>
                      <a:pt x="16238" y="32083"/>
                    </a:cubicBezTo>
                    <a:lnTo>
                      <a:pt x="0" y="17841"/>
                    </a:lnTo>
                    <a:close/>
                  </a:path>
                </a:pathLst>
              </a:custGeom>
              <a:noFill/>
              <a:ln w="28575">
                <a:solidFill>
                  <a:srgbClr val="FF0000"/>
                </a:solidFill>
                <a:round/>
                <a:headEnd type="stealth" w="med" len="lg"/>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7436" name="Arc 44"/>
              <p:cNvSpPr>
                <a:spLocks/>
              </p:cNvSpPr>
              <p:nvPr/>
            </p:nvSpPr>
            <p:spPr bwMode="auto">
              <a:xfrm>
                <a:off x="3330" y="1500"/>
                <a:ext cx="127" cy="259"/>
              </a:xfrm>
              <a:custGeom>
                <a:avLst/>
                <a:gdLst>
                  <a:gd name="G0" fmla="+- 0 0 0"/>
                  <a:gd name="G1" fmla="+- 17841 0 0"/>
                  <a:gd name="G2" fmla="+- 21600 0 0"/>
                  <a:gd name="T0" fmla="*/ 12176 w 21600"/>
                  <a:gd name="T1" fmla="*/ 0 h 32084"/>
                  <a:gd name="T2" fmla="*/ 16239 w 21600"/>
                  <a:gd name="T3" fmla="*/ 32084 h 32084"/>
                  <a:gd name="T4" fmla="*/ 0 w 21600"/>
                  <a:gd name="T5" fmla="*/ 17841 h 32084"/>
                </a:gdLst>
                <a:ahLst/>
                <a:cxnLst>
                  <a:cxn ang="0">
                    <a:pos x="T0" y="T1"/>
                  </a:cxn>
                  <a:cxn ang="0">
                    <a:pos x="T2" y="T3"/>
                  </a:cxn>
                  <a:cxn ang="0">
                    <a:pos x="T4" y="T5"/>
                  </a:cxn>
                </a:cxnLst>
                <a:rect l="0" t="0" r="r" b="b"/>
                <a:pathLst>
                  <a:path w="21600" h="32084" fill="none" extrusionOk="0">
                    <a:moveTo>
                      <a:pt x="12176" y="-1"/>
                    </a:moveTo>
                    <a:cubicBezTo>
                      <a:pt x="18072" y="4024"/>
                      <a:pt x="21600" y="10702"/>
                      <a:pt x="21600" y="17841"/>
                    </a:cubicBezTo>
                    <a:cubicBezTo>
                      <a:pt x="21600" y="23081"/>
                      <a:pt x="19694" y="28143"/>
                      <a:pt x="16238" y="32083"/>
                    </a:cubicBezTo>
                  </a:path>
                  <a:path w="21600" h="32084" stroke="0" extrusionOk="0">
                    <a:moveTo>
                      <a:pt x="12176" y="-1"/>
                    </a:moveTo>
                    <a:cubicBezTo>
                      <a:pt x="18072" y="4024"/>
                      <a:pt x="21600" y="10702"/>
                      <a:pt x="21600" y="17841"/>
                    </a:cubicBezTo>
                    <a:cubicBezTo>
                      <a:pt x="21600" y="23081"/>
                      <a:pt x="19694" y="28143"/>
                      <a:pt x="16238" y="32083"/>
                    </a:cubicBezTo>
                    <a:lnTo>
                      <a:pt x="0" y="17841"/>
                    </a:lnTo>
                    <a:close/>
                  </a:path>
                </a:pathLst>
              </a:custGeom>
              <a:noFill/>
              <a:ln w="19050">
                <a:solidFill>
                  <a:srgbClr val="FF0000"/>
                </a:solidFill>
                <a:round/>
                <a:headEnd type="none" w="sm" len="me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7437" name="Text Box 45"/>
              <p:cNvSpPr txBox="1">
                <a:spLocks noChangeArrowheads="1"/>
              </p:cNvSpPr>
              <p:nvPr/>
            </p:nvSpPr>
            <p:spPr bwMode="auto">
              <a:xfrm>
                <a:off x="4522" y="1312"/>
                <a:ext cx="518"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M</a:t>
                </a:r>
                <a:r>
                  <a:rPr lang="en-US" sz="2800" baseline="-25000">
                    <a:solidFill>
                      <a:srgbClr val="FF0000"/>
                    </a:solidFill>
                  </a:rPr>
                  <a:t>x</a:t>
                </a:r>
                <a:endParaRPr lang="en-US" sz="2800">
                  <a:solidFill>
                    <a:srgbClr val="FF0000"/>
                  </a:solidFill>
                </a:endParaRPr>
              </a:p>
            </p:txBody>
          </p:sp>
          <p:sp>
            <p:nvSpPr>
              <p:cNvPr id="187438" name="Text Box 46"/>
              <p:cNvSpPr txBox="1">
                <a:spLocks noChangeArrowheads="1"/>
              </p:cNvSpPr>
              <p:nvPr/>
            </p:nvSpPr>
            <p:spPr bwMode="auto">
              <a:xfrm>
                <a:off x="3152" y="1594"/>
                <a:ext cx="509"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M</a:t>
                </a:r>
                <a:r>
                  <a:rPr lang="en-US" sz="2800" baseline="-25000">
                    <a:solidFill>
                      <a:srgbClr val="FF0000"/>
                    </a:solidFill>
                  </a:rPr>
                  <a:t>x</a:t>
                </a:r>
                <a:endParaRPr lang="en-US" sz="2800">
                  <a:solidFill>
                    <a:srgbClr val="FF0000"/>
                  </a:solidFill>
                </a:endParaRPr>
              </a:p>
            </p:txBody>
          </p:sp>
        </p:grpSp>
        <p:grpSp>
          <p:nvGrpSpPr>
            <p:cNvPr id="187439" name="Group 47"/>
            <p:cNvGrpSpPr>
              <a:grpSpLocks/>
            </p:cNvGrpSpPr>
            <p:nvPr/>
          </p:nvGrpSpPr>
          <p:grpSpPr bwMode="auto">
            <a:xfrm>
              <a:off x="3408" y="1296"/>
              <a:ext cx="1992" cy="313"/>
              <a:chOff x="3408" y="1296"/>
              <a:chExt cx="1992" cy="313"/>
            </a:xfrm>
          </p:grpSpPr>
          <p:sp>
            <p:nvSpPr>
              <p:cNvPr id="187440" name="Text Box 48"/>
              <p:cNvSpPr txBox="1">
                <a:spLocks noChangeArrowheads="1"/>
              </p:cNvSpPr>
              <p:nvPr/>
            </p:nvSpPr>
            <p:spPr bwMode="auto">
              <a:xfrm>
                <a:off x="5188" y="1321"/>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x</a:t>
                </a:r>
              </a:p>
            </p:txBody>
          </p:sp>
          <p:sp>
            <p:nvSpPr>
              <p:cNvPr id="187441" name="Text Box 49"/>
              <p:cNvSpPr txBox="1">
                <a:spLocks noChangeArrowheads="1"/>
              </p:cNvSpPr>
              <p:nvPr/>
            </p:nvSpPr>
            <p:spPr bwMode="auto">
              <a:xfrm>
                <a:off x="3408" y="1296"/>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x</a:t>
                </a:r>
              </a:p>
            </p:txBody>
          </p:sp>
        </p:gr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87394">
                                            <p:txEl>
                                              <p:pRg st="0" end="0"/>
                                            </p:txEl>
                                          </p:spTgt>
                                        </p:tgtEl>
                                        <p:attrNameLst>
                                          <p:attrName>style.visibility</p:attrName>
                                        </p:attrNameLst>
                                      </p:cBhvr>
                                      <p:to>
                                        <p:strVal val="visible"/>
                                      </p:to>
                                    </p:set>
                                    <p:animEffect transition="in" filter="checkerboard(across)">
                                      <p:cBhvr>
                                        <p:cTn id="7" dur="2000"/>
                                        <p:tgtEl>
                                          <p:spTgt spid="187394">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187395"/>
                                        </p:tgtEl>
                                        <p:attrNameLst>
                                          <p:attrName>style.visibility</p:attrName>
                                        </p:attrNameLst>
                                      </p:cBhvr>
                                      <p:to>
                                        <p:strVal val="visible"/>
                                      </p:to>
                                    </p:set>
                                    <p:animEffect transition="in" filter="checkerboard(across)">
                                      <p:cBhvr>
                                        <p:cTn id="12" dur="2000"/>
                                        <p:tgtEl>
                                          <p:spTgt spid="18739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grpId="0" nodeType="clickEffect">
                                  <p:stCondLst>
                                    <p:cond delay="0"/>
                                  </p:stCondLst>
                                  <p:childTnLst>
                                    <p:set>
                                      <p:cBhvr>
                                        <p:cTn id="16" dur="1" fill="hold">
                                          <p:stCondLst>
                                            <p:cond delay="0"/>
                                          </p:stCondLst>
                                        </p:cTn>
                                        <p:tgtEl>
                                          <p:spTgt spid="187399"/>
                                        </p:tgtEl>
                                        <p:attrNameLst>
                                          <p:attrName>style.visibility</p:attrName>
                                        </p:attrNameLst>
                                      </p:cBhvr>
                                      <p:to>
                                        <p:strVal val="visible"/>
                                      </p:to>
                                    </p:set>
                                    <p:animEffect transition="in" filter="box(in)">
                                      <p:cBhvr>
                                        <p:cTn id="17" dur="2000"/>
                                        <p:tgtEl>
                                          <p:spTgt spid="18739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187400"/>
                                        </p:tgtEl>
                                        <p:attrNameLst>
                                          <p:attrName>style.visibility</p:attrName>
                                        </p:attrNameLst>
                                      </p:cBhvr>
                                      <p:to>
                                        <p:strVal val="visible"/>
                                      </p:to>
                                    </p:set>
                                    <p:animEffect transition="in" filter="checkerboard(across)">
                                      <p:cBhvr>
                                        <p:cTn id="22" dur="500"/>
                                        <p:tgtEl>
                                          <p:spTgt spid="18740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 presetClass="entr" presetSubtype="2" fill="hold" nodeType="clickEffect">
                                  <p:stCondLst>
                                    <p:cond delay="0"/>
                                  </p:stCondLst>
                                  <p:childTnLst>
                                    <p:set>
                                      <p:cBhvr>
                                        <p:cTn id="26" dur="1" fill="hold">
                                          <p:stCondLst>
                                            <p:cond delay="0"/>
                                          </p:stCondLst>
                                        </p:cTn>
                                        <p:tgtEl>
                                          <p:spTgt spid="187418"/>
                                        </p:tgtEl>
                                        <p:attrNameLst>
                                          <p:attrName>style.visibility</p:attrName>
                                        </p:attrNameLst>
                                      </p:cBhvr>
                                      <p:to>
                                        <p:strVal val="visible"/>
                                      </p:to>
                                    </p:set>
                                    <p:anim calcmode="lin" valueType="num">
                                      <p:cBhvr additive="base">
                                        <p:cTn id="27" dur="500" fill="hold"/>
                                        <p:tgtEl>
                                          <p:spTgt spid="187418"/>
                                        </p:tgtEl>
                                        <p:attrNameLst>
                                          <p:attrName>ppt_x</p:attrName>
                                        </p:attrNameLst>
                                      </p:cBhvr>
                                      <p:tavLst>
                                        <p:tav tm="0">
                                          <p:val>
                                            <p:strVal val="1+#ppt_w/2"/>
                                          </p:val>
                                        </p:tav>
                                        <p:tav tm="100000">
                                          <p:val>
                                            <p:strVal val="#ppt_x"/>
                                          </p:val>
                                        </p:tav>
                                      </p:tavLst>
                                    </p:anim>
                                    <p:anim calcmode="lin" valueType="num">
                                      <p:cBhvr additive="base">
                                        <p:cTn id="28" dur="500" fill="hold"/>
                                        <p:tgtEl>
                                          <p:spTgt spid="187418"/>
                                        </p:tgtEl>
                                        <p:attrNameLst>
                                          <p:attrName>ppt_y</p:attrName>
                                        </p:attrNameLst>
                                      </p:cBhvr>
                                      <p:tavLst>
                                        <p:tav tm="0">
                                          <p:val>
                                            <p:strVal val="#ppt_y"/>
                                          </p:val>
                                        </p:tav>
                                        <p:tav tm="100000">
                                          <p:val>
                                            <p:strVal val="#ppt_y"/>
                                          </p:val>
                                        </p:tav>
                                      </p:tavLst>
                                    </p:anim>
                                  </p:childTnLst>
                                </p:cTn>
                              </p:par>
                            </p:childTnLst>
                          </p:cTn>
                        </p:par>
                      </p:childTnLst>
                    </p:cTn>
                  </p:par>
                  <p:par>
                    <p:cTn id="29" fill="hold" nodeType="clickPar">
                      <p:stCondLst>
                        <p:cond delay="indefinite"/>
                      </p:stCondLst>
                      <p:childTnLst>
                        <p:par>
                          <p:cTn id="30" fill="hold" nodeType="withGroup">
                            <p:stCondLst>
                              <p:cond delay="0"/>
                            </p:stCondLst>
                            <p:childTnLst>
                              <p:par>
                                <p:cTn id="31" presetID="5" presetClass="entr" presetSubtype="10" fill="hold" grpId="0" nodeType="clickEffect">
                                  <p:stCondLst>
                                    <p:cond delay="0"/>
                                  </p:stCondLst>
                                  <p:childTnLst>
                                    <p:set>
                                      <p:cBhvr>
                                        <p:cTn id="32" dur="1" fill="hold">
                                          <p:stCondLst>
                                            <p:cond delay="0"/>
                                          </p:stCondLst>
                                        </p:cTn>
                                        <p:tgtEl>
                                          <p:spTgt spid="187396"/>
                                        </p:tgtEl>
                                        <p:attrNameLst>
                                          <p:attrName>style.visibility</p:attrName>
                                        </p:attrNameLst>
                                      </p:cBhvr>
                                      <p:to>
                                        <p:strVal val="visible"/>
                                      </p:to>
                                    </p:set>
                                    <p:animEffect transition="in" filter="checkerboard(across)">
                                      <p:cBhvr>
                                        <p:cTn id="33" dur="2000"/>
                                        <p:tgtEl>
                                          <p:spTgt spid="187396"/>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22" presetClass="entr" presetSubtype="1" fill="hold" grpId="0" nodeType="clickEffect">
                                  <p:stCondLst>
                                    <p:cond delay="0"/>
                                  </p:stCondLst>
                                  <p:childTnLst>
                                    <p:set>
                                      <p:cBhvr>
                                        <p:cTn id="37" dur="1" fill="hold">
                                          <p:stCondLst>
                                            <p:cond delay="0"/>
                                          </p:stCondLst>
                                        </p:cTn>
                                        <p:tgtEl>
                                          <p:spTgt spid="187397"/>
                                        </p:tgtEl>
                                        <p:attrNameLst>
                                          <p:attrName>style.visibility</p:attrName>
                                        </p:attrNameLst>
                                      </p:cBhvr>
                                      <p:to>
                                        <p:strVal val="visible"/>
                                      </p:to>
                                    </p:set>
                                    <p:animEffect transition="in" filter="wipe(up)">
                                      <p:cBhvr>
                                        <p:cTn id="38" dur="2000"/>
                                        <p:tgtEl>
                                          <p:spTgt spid="187397"/>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22" presetClass="entr" presetSubtype="1" fill="hold" grpId="0" nodeType="clickEffect">
                                  <p:stCondLst>
                                    <p:cond delay="0"/>
                                  </p:stCondLst>
                                  <p:childTnLst>
                                    <p:set>
                                      <p:cBhvr>
                                        <p:cTn id="42" dur="1" fill="hold">
                                          <p:stCondLst>
                                            <p:cond delay="0"/>
                                          </p:stCondLst>
                                        </p:cTn>
                                        <p:tgtEl>
                                          <p:spTgt spid="187398"/>
                                        </p:tgtEl>
                                        <p:attrNameLst>
                                          <p:attrName>style.visibility</p:attrName>
                                        </p:attrNameLst>
                                      </p:cBhvr>
                                      <p:to>
                                        <p:strVal val="visible"/>
                                      </p:to>
                                    </p:set>
                                    <p:animEffect transition="in" filter="wipe(up)">
                                      <p:cBhvr>
                                        <p:cTn id="43" dur="2000"/>
                                        <p:tgtEl>
                                          <p:spTgt spid="1873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7394" grpId="0" build="p" autoUpdateAnimBg="0"/>
      <p:bldP spid="187395" grpId="0" autoUpdateAnimBg="0"/>
      <p:bldP spid="187396" grpId="0" autoUpdateAnimBg="0"/>
      <p:bldP spid="187397" grpId="0" autoUpdateAnimBg="0"/>
      <p:bldP spid="187398" grpId="0" autoUpdateAnimBg="0"/>
      <p:bldP spid="187399" grpId="0"/>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418" name="Text Box 2"/>
          <p:cNvSpPr txBox="1">
            <a:spLocks noChangeArrowheads="1"/>
          </p:cNvSpPr>
          <p:nvPr/>
        </p:nvSpPr>
        <p:spPr bwMode="auto">
          <a:xfrm>
            <a:off x="228600" y="1878013"/>
            <a:ext cx="839787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t>   - Sự xoắn thanh hình trụ là kết quả của biến dạng trượt do các mặt  cắt ngang quay tương đối quanh trục x.</a:t>
            </a:r>
          </a:p>
        </p:txBody>
      </p:sp>
      <p:sp>
        <p:nvSpPr>
          <p:cNvPr id="188419" name="Text Box 3"/>
          <p:cNvSpPr txBox="1">
            <a:spLocks noChangeArrowheads="1"/>
          </p:cNvSpPr>
          <p:nvPr/>
        </p:nvSpPr>
        <p:spPr bwMode="auto">
          <a:xfrm>
            <a:off x="257175" y="2792413"/>
            <a:ext cx="842962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t>   - Trong mặt cắt ngang xuất hiện ứng suất tiếp có phương </a:t>
            </a:r>
          </a:p>
          <a:p>
            <a:pPr algn="l"/>
            <a:r>
              <a:rPr lang="en-US"/>
              <a:t>vuông góc với bán kính tương ứng.</a:t>
            </a:r>
          </a:p>
        </p:txBody>
      </p:sp>
      <p:sp>
        <p:nvSpPr>
          <p:cNvPr id="188420" name="Text Box 4"/>
          <p:cNvSpPr txBox="1">
            <a:spLocks noChangeArrowheads="1"/>
          </p:cNvSpPr>
          <p:nvPr/>
        </p:nvSpPr>
        <p:spPr bwMode="auto">
          <a:xfrm>
            <a:off x="1355725" y="1308100"/>
            <a:ext cx="13033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Kết luận</a:t>
            </a:r>
          </a:p>
        </p:txBody>
      </p:sp>
      <p:sp>
        <p:nvSpPr>
          <p:cNvPr id="188421" name="Text Box 5"/>
          <p:cNvSpPr txBox="1">
            <a:spLocks noChangeArrowheads="1"/>
          </p:cNvSpPr>
          <p:nvPr/>
        </p:nvSpPr>
        <p:spPr bwMode="auto">
          <a:xfrm>
            <a:off x="381000" y="3706813"/>
            <a:ext cx="80470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  - Không có ứng suất pháp trên các mặt cắt ngang và dọc</a:t>
            </a:r>
          </a:p>
        </p:txBody>
      </p:sp>
      <p:sp>
        <p:nvSpPr>
          <p:cNvPr id="188422" name="Text Box 6"/>
          <p:cNvSpPr txBox="1">
            <a:spLocks noChangeArrowheads="1"/>
          </p:cNvSpPr>
          <p:nvPr/>
        </p:nvSpPr>
        <p:spPr bwMode="auto">
          <a:xfrm>
            <a:off x="276225" y="4267200"/>
            <a:ext cx="7143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   - Trạng thái ứng suất là trạng thái trượt thuần tuý.</a:t>
            </a:r>
          </a:p>
        </p:txBody>
      </p:sp>
    </p:spTree>
  </p:cSld>
  <p:clrMapOvr>
    <a:masterClrMapping/>
  </p:clrMapOvr>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2" name="Text Box 2"/>
          <p:cNvSpPr txBox="1">
            <a:spLocks noChangeArrowheads="1"/>
          </p:cNvSpPr>
          <p:nvPr/>
        </p:nvSpPr>
        <p:spPr bwMode="auto">
          <a:xfrm>
            <a:off x="1431925" y="4786313"/>
            <a:ext cx="184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800"/>
          </a:p>
        </p:txBody>
      </p:sp>
      <p:grpSp>
        <p:nvGrpSpPr>
          <p:cNvPr id="189443" name="Group 3"/>
          <p:cNvGrpSpPr>
            <a:grpSpLocks/>
          </p:cNvGrpSpPr>
          <p:nvPr/>
        </p:nvGrpSpPr>
        <p:grpSpPr bwMode="auto">
          <a:xfrm>
            <a:off x="5410200" y="1473200"/>
            <a:ext cx="990600" cy="814388"/>
            <a:chOff x="2767" y="1584"/>
            <a:chExt cx="545" cy="539"/>
          </a:xfrm>
        </p:grpSpPr>
        <p:sp>
          <p:nvSpPr>
            <p:cNvPr id="189444" name="Arc 4"/>
            <p:cNvSpPr>
              <a:spLocks/>
            </p:cNvSpPr>
            <p:nvPr/>
          </p:nvSpPr>
          <p:spPr bwMode="auto">
            <a:xfrm flipH="1" flipV="1">
              <a:off x="2882" y="2048"/>
              <a:ext cx="429" cy="75"/>
            </a:xfrm>
            <a:custGeom>
              <a:avLst/>
              <a:gdLst>
                <a:gd name="G0" fmla="+- 21600 0 0"/>
                <a:gd name="G1" fmla="+- 146 0 0"/>
                <a:gd name="G2" fmla="+- 21600 0 0"/>
                <a:gd name="T0" fmla="*/ 397 w 21600"/>
                <a:gd name="T1" fmla="*/ 4269 h 4269"/>
                <a:gd name="T2" fmla="*/ 0 w 21600"/>
                <a:gd name="T3" fmla="*/ 0 h 4269"/>
                <a:gd name="T4" fmla="*/ 21600 w 21600"/>
                <a:gd name="T5" fmla="*/ 146 h 4269"/>
              </a:gdLst>
              <a:ahLst/>
              <a:cxnLst>
                <a:cxn ang="0">
                  <a:pos x="T0" y="T1"/>
                </a:cxn>
                <a:cxn ang="0">
                  <a:pos x="T2" y="T3"/>
                </a:cxn>
                <a:cxn ang="0">
                  <a:pos x="T4" y="T5"/>
                </a:cxn>
              </a:cxnLst>
              <a:rect l="0" t="0" r="r" b="b"/>
              <a:pathLst>
                <a:path w="21600" h="4269" fill="none" extrusionOk="0">
                  <a:moveTo>
                    <a:pt x="397" y="4268"/>
                  </a:moveTo>
                  <a:cubicBezTo>
                    <a:pt x="132" y="2910"/>
                    <a:pt x="0" y="1529"/>
                    <a:pt x="0" y="146"/>
                  </a:cubicBezTo>
                  <a:cubicBezTo>
                    <a:pt x="-1" y="97"/>
                    <a:pt x="0" y="48"/>
                    <a:pt x="0" y="0"/>
                  </a:cubicBezTo>
                </a:path>
                <a:path w="21600" h="4269" stroke="0" extrusionOk="0">
                  <a:moveTo>
                    <a:pt x="397" y="4268"/>
                  </a:moveTo>
                  <a:cubicBezTo>
                    <a:pt x="132" y="2910"/>
                    <a:pt x="0" y="1529"/>
                    <a:pt x="0" y="146"/>
                  </a:cubicBezTo>
                  <a:cubicBezTo>
                    <a:pt x="-1" y="97"/>
                    <a:pt x="0" y="48"/>
                    <a:pt x="0" y="0"/>
                  </a:cubicBezTo>
                  <a:lnTo>
                    <a:pt x="21600" y="146"/>
                  </a:lnTo>
                  <a:close/>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9445" name="Line 5"/>
            <p:cNvSpPr>
              <a:spLocks noChangeShapeType="1"/>
            </p:cNvSpPr>
            <p:nvPr/>
          </p:nvSpPr>
          <p:spPr bwMode="auto">
            <a:xfrm>
              <a:off x="3072" y="1904"/>
              <a:ext cx="240" cy="19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89446" name="Line 6"/>
            <p:cNvSpPr>
              <a:spLocks noChangeShapeType="1"/>
            </p:cNvSpPr>
            <p:nvPr/>
          </p:nvSpPr>
          <p:spPr bwMode="auto">
            <a:xfrm>
              <a:off x="2784" y="1904"/>
              <a:ext cx="28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aphicFrame>
          <p:nvGraphicFramePr>
            <p:cNvPr id="189447" name="Object 7"/>
            <p:cNvGraphicFramePr>
              <a:graphicFrameLocks noChangeAspect="1"/>
            </p:cNvGraphicFramePr>
            <p:nvPr/>
          </p:nvGraphicFramePr>
          <p:xfrm>
            <a:off x="2767" y="1584"/>
            <a:ext cx="291" cy="368"/>
          </p:xfrm>
          <a:graphic>
            <a:graphicData uri="http://schemas.openxmlformats.org/presentationml/2006/ole">
              <mc:AlternateContent xmlns:mc="http://schemas.openxmlformats.org/markup-compatibility/2006">
                <mc:Choice xmlns:v="urn:schemas-microsoft-com:vml" Requires="v">
                  <p:oleObj spid="_x0000_s189576" name="Equation" r:id="rId3" imgW="190440" imgH="241200" progId="Equation.3">
                    <p:embed/>
                  </p:oleObj>
                </mc:Choice>
                <mc:Fallback>
                  <p:oleObj name="Equation" r:id="rId3" imgW="190440" imgH="241200" progId="Equation.3">
                    <p:embed/>
                    <p:pic>
                      <p:nvPicPr>
                        <p:cNvPr id="0" name="Object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67" y="1584"/>
                          <a:ext cx="291" cy="36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grpSp>
        <p:nvGrpSpPr>
          <p:cNvPr id="189448" name="Group 8"/>
          <p:cNvGrpSpPr>
            <a:grpSpLocks/>
          </p:cNvGrpSpPr>
          <p:nvPr/>
        </p:nvGrpSpPr>
        <p:grpSpPr bwMode="auto">
          <a:xfrm>
            <a:off x="5080000" y="1574800"/>
            <a:ext cx="2425700" cy="1143000"/>
            <a:chOff x="3168" y="2592"/>
            <a:chExt cx="1528" cy="720"/>
          </a:xfrm>
        </p:grpSpPr>
        <p:sp>
          <p:nvSpPr>
            <p:cNvPr id="189449" name="Text Box 9"/>
            <p:cNvSpPr txBox="1">
              <a:spLocks noChangeArrowheads="1"/>
            </p:cNvSpPr>
            <p:nvPr/>
          </p:nvSpPr>
          <p:spPr bwMode="auto">
            <a:xfrm>
              <a:off x="3168" y="2984"/>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a</a:t>
              </a:r>
            </a:p>
          </p:txBody>
        </p:sp>
        <p:sp>
          <p:nvSpPr>
            <p:cNvPr id="189450" name="Line 10"/>
            <p:cNvSpPr>
              <a:spLocks noChangeShapeType="1"/>
            </p:cNvSpPr>
            <p:nvPr/>
          </p:nvSpPr>
          <p:spPr bwMode="auto">
            <a:xfrm>
              <a:off x="3312" y="3048"/>
              <a:ext cx="1200" cy="0"/>
            </a:xfrm>
            <a:prstGeom prst="line">
              <a:avLst/>
            </a:prstGeom>
            <a:noFill/>
            <a:ln w="19050">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89451" name="Line 11"/>
            <p:cNvSpPr>
              <a:spLocks noChangeShapeType="1"/>
            </p:cNvSpPr>
            <p:nvPr/>
          </p:nvSpPr>
          <p:spPr bwMode="auto">
            <a:xfrm>
              <a:off x="4696" y="2592"/>
              <a:ext cx="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89452" name="Line 12"/>
            <p:cNvSpPr>
              <a:spLocks noChangeShapeType="1"/>
            </p:cNvSpPr>
            <p:nvPr/>
          </p:nvSpPr>
          <p:spPr bwMode="auto">
            <a:xfrm flipH="1">
              <a:off x="4504" y="2592"/>
              <a:ext cx="184" cy="455"/>
            </a:xfrm>
            <a:prstGeom prst="line">
              <a:avLst/>
            </a:prstGeom>
            <a:noFill/>
            <a:ln w="19050">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89453" name="Line 13"/>
            <p:cNvSpPr>
              <a:spLocks noChangeShapeType="1"/>
            </p:cNvSpPr>
            <p:nvPr/>
          </p:nvSpPr>
          <p:spPr bwMode="auto">
            <a:xfrm flipH="1">
              <a:off x="4400" y="2600"/>
              <a:ext cx="282" cy="322"/>
            </a:xfrm>
            <a:prstGeom prst="line">
              <a:avLst/>
            </a:prstGeom>
            <a:noFill/>
            <a:ln w="19050">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89454" name="Line 14"/>
            <p:cNvSpPr>
              <a:spLocks noChangeShapeType="1"/>
            </p:cNvSpPr>
            <p:nvPr/>
          </p:nvSpPr>
          <p:spPr bwMode="auto">
            <a:xfrm flipV="1">
              <a:off x="3328" y="2920"/>
              <a:ext cx="1094" cy="121"/>
            </a:xfrm>
            <a:prstGeom prst="line">
              <a:avLst/>
            </a:prstGeom>
            <a:noFill/>
            <a:ln w="19050">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89455" name="Text Box 15"/>
            <p:cNvSpPr txBox="1">
              <a:spLocks noChangeArrowheads="1"/>
            </p:cNvSpPr>
            <p:nvPr/>
          </p:nvSpPr>
          <p:spPr bwMode="auto">
            <a:xfrm>
              <a:off x="4128" y="2688"/>
              <a:ext cx="26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b’</a:t>
              </a:r>
            </a:p>
          </p:txBody>
        </p:sp>
        <p:sp>
          <p:nvSpPr>
            <p:cNvPr id="189456" name="Text Box 16"/>
            <p:cNvSpPr txBox="1">
              <a:spLocks noChangeArrowheads="1"/>
            </p:cNvSpPr>
            <p:nvPr/>
          </p:nvSpPr>
          <p:spPr bwMode="auto">
            <a:xfrm>
              <a:off x="4472" y="3024"/>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b</a:t>
              </a:r>
            </a:p>
          </p:txBody>
        </p:sp>
      </p:grpSp>
      <p:grpSp>
        <p:nvGrpSpPr>
          <p:cNvPr id="189457" name="Group 17"/>
          <p:cNvGrpSpPr>
            <a:grpSpLocks/>
          </p:cNvGrpSpPr>
          <p:nvPr/>
        </p:nvGrpSpPr>
        <p:grpSpPr bwMode="auto">
          <a:xfrm>
            <a:off x="4343400" y="152400"/>
            <a:ext cx="4495800" cy="3060700"/>
            <a:chOff x="2016" y="776"/>
            <a:chExt cx="2832" cy="1928"/>
          </a:xfrm>
        </p:grpSpPr>
        <p:sp>
          <p:nvSpPr>
            <p:cNvPr id="189458" name="Line 18"/>
            <p:cNvSpPr>
              <a:spLocks noChangeShapeType="1"/>
            </p:cNvSpPr>
            <p:nvPr/>
          </p:nvSpPr>
          <p:spPr bwMode="auto">
            <a:xfrm>
              <a:off x="2016" y="1680"/>
              <a:ext cx="2832"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89459" name="Arc 19"/>
            <p:cNvSpPr>
              <a:spLocks/>
            </p:cNvSpPr>
            <p:nvPr/>
          </p:nvSpPr>
          <p:spPr bwMode="auto">
            <a:xfrm flipH="1">
              <a:off x="3456" y="896"/>
              <a:ext cx="1036" cy="1480"/>
            </a:xfrm>
            <a:custGeom>
              <a:avLst/>
              <a:gdLst>
                <a:gd name="G0" fmla="+- 21600 0 0"/>
                <a:gd name="G1" fmla="+- 21600 0 0"/>
                <a:gd name="G2" fmla="+- 21600 0 0"/>
                <a:gd name="T0" fmla="*/ 21600 w 43200"/>
                <a:gd name="T1" fmla="*/ 0 h 43200"/>
                <a:gd name="T2" fmla="*/ 20739 w 43200"/>
                <a:gd name="T3" fmla="*/ 17 h 43200"/>
                <a:gd name="T4" fmla="*/ 21600 w 43200"/>
                <a:gd name="T5" fmla="*/ 21600 h 43200"/>
              </a:gdLst>
              <a:ahLst/>
              <a:cxnLst>
                <a:cxn ang="0">
                  <a:pos x="T0" y="T1"/>
                </a:cxn>
                <a:cxn ang="0">
                  <a:pos x="T2" y="T3"/>
                </a:cxn>
                <a:cxn ang="0">
                  <a:pos x="T4" y="T5"/>
                </a:cxn>
              </a:cxnLst>
              <a:rect l="0" t="0" r="r" b="b"/>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10005"/>
                    <a:pt x="9153" y="479"/>
                    <a:pt x="20739" y="17"/>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10005"/>
                    <a:pt x="9153" y="479"/>
                    <a:pt x="20739" y="17"/>
                  </a:cubicBezTo>
                  <a:lnTo>
                    <a:pt x="21600" y="21600"/>
                  </a:lnTo>
                  <a:close/>
                </a:path>
              </a:pathLst>
            </a:custGeom>
            <a:noFill/>
            <a:ln w="9525">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9460" name="Arc 20"/>
            <p:cNvSpPr>
              <a:spLocks/>
            </p:cNvSpPr>
            <p:nvPr/>
          </p:nvSpPr>
          <p:spPr bwMode="auto">
            <a:xfrm flipH="1">
              <a:off x="2208" y="888"/>
              <a:ext cx="534" cy="1480"/>
            </a:xfrm>
            <a:custGeom>
              <a:avLst/>
              <a:gdLst>
                <a:gd name="G0" fmla="+- 695 0 0"/>
                <a:gd name="G1" fmla="+- 21600 0 0"/>
                <a:gd name="G2" fmla="+- 21600 0 0"/>
                <a:gd name="T0" fmla="*/ 0 w 22295"/>
                <a:gd name="T1" fmla="*/ 11 h 43200"/>
                <a:gd name="T2" fmla="*/ 39 w 22295"/>
                <a:gd name="T3" fmla="*/ 43190 h 43200"/>
                <a:gd name="T4" fmla="*/ 695 w 22295"/>
                <a:gd name="T5" fmla="*/ 21600 h 43200"/>
              </a:gdLst>
              <a:ahLst/>
              <a:cxnLst>
                <a:cxn ang="0">
                  <a:pos x="T0" y="T1"/>
                </a:cxn>
                <a:cxn ang="0">
                  <a:pos x="T2" y="T3"/>
                </a:cxn>
                <a:cxn ang="0">
                  <a:pos x="T4" y="T5"/>
                </a:cxn>
              </a:cxnLst>
              <a:rect l="0" t="0" r="r" b="b"/>
              <a:pathLst>
                <a:path w="22295" h="43200" fill="none" extrusionOk="0">
                  <a:moveTo>
                    <a:pt x="0" y="11"/>
                  </a:moveTo>
                  <a:cubicBezTo>
                    <a:pt x="231" y="3"/>
                    <a:pt x="463" y="-1"/>
                    <a:pt x="695" y="0"/>
                  </a:cubicBezTo>
                  <a:cubicBezTo>
                    <a:pt x="12624" y="0"/>
                    <a:pt x="22295" y="9670"/>
                    <a:pt x="22295" y="21600"/>
                  </a:cubicBezTo>
                  <a:cubicBezTo>
                    <a:pt x="22295" y="33529"/>
                    <a:pt x="12624" y="43200"/>
                    <a:pt x="695" y="43200"/>
                  </a:cubicBezTo>
                  <a:cubicBezTo>
                    <a:pt x="476" y="43200"/>
                    <a:pt x="257" y="43196"/>
                    <a:pt x="38" y="43190"/>
                  </a:cubicBezTo>
                </a:path>
                <a:path w="22295" h="43200" stroke="0" extrusionOk="0">
                  <a:moveTo>
                    <a:pt x="0" y="11"/>
                  </a:moveTo>
                  <a:cubicBezTo>
                    <a:pt x="231" y="3"/>
                    <a:pt x="463" y="-1"/>
                    <a:pt x="695" y="0"/>
                  </a:cubicBezTo>
                  <a:cubicBezTo>
                    <a:pt x="12624" y="0"/>
                    <a:pt x="22295" y="9670"/>
                    <a:pt x="22295" y="21600"/>
                  </a:cubicBezTo>
                  <a:cubicBezTo>
                    <a:pt x="22295" y="33529"/>
                    <a:pt x="12624" y="43200"/>
                    <a:pt x="695" y="43200"/>
                  </a:cubicBezTo>
                  <a:cubicBezTo>
                    <a:pt x="476" y="43200"/>
                    <a:pt x="257" y="43196"/>
                    <a:pt x="38" y="43190"/>
                  </a:cubicBezTo>
                  <a:lnTo>
                    <a:pt x="695" y="21600"/>
                  </a:lnTo>
                  <a:close/>
                </a:path>
              </a:pathLst>
            </a:custGeom>
            <a:noFill/>
            <a:ln w="9525">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9461" name="Line 21"/>
            <p:cNvSpPr>
              <a:spLocks noChangeShapeType="1"/>
            </p:cNvSpPr>
            <p:nvPr/>
          </p:nvSpPr>
          <p:spPr bwMode="auto">
            <a:xfrm>
              <a:off x="2784" y="896"/>
              <a:ext cx="1200" cy="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89462" name="Line 22"/>
            <p:cNvSpPr>
              <a:spLocks noChangeShapeType="1"/>
            </p:cNvSpPr>
            <p:nvPr/>
          </p:nvSpPr>
          <p:spPr bwMode="auto">
            <a:xfrm>
              <a:off x="2784" y="2368"/>
              <a:ext cx="1200" cy="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89463" name="Line 23"/>
            <p:cNvSpPr>
              <a:spLocks noChangeShapeType="1"/>
            </p:cNvSpPr>
            <p:nvPr/>
          </p:nvSpPr>
          <p:spPr bwMode="auto">
            <a:xfrm>
              <a:off x="2776" y="2552"/>
              <a:ext cx="0" cy="1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89464" name="Line 24"/>
            <p:cNvSpPr>
              <a:spLocks noChangeShapeType="1"/>
            </p:cNvSpPr>
            <p:nvPr/>
          </p:nvSpPr>
          <p:spPr bwMode="auto">
            <a:xfrm>
              <a:off x="2776" y="2648"/>
              <a:ext cx="1200" cy="0"/>
            </a:xfrm>
            <a:prstGeom prst="line">
              <a:avLst/>
            </a:prstGeom>
            <a:noFill/>
            <a:ln w="12700">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89465" name="Line 25"/>
            <p:cNvSpPr>
              <a:spLocks noChangeShapeType="1"/>
            </p:cNvSpPr>
            <p:nvPr/>
          </p:nvSpPr>
          <p:spPr bwMode="auto">
            <a:xfrm>
              <a:off x="3984" y="2560"/>
              <a:ext cx="0" cy="1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89466" name="Text Box 26"/>
            <p:cNvSpPr txBox="1">
              <a:spLocks noChangeArrowheads="1"/>
            </p:cNvSpPr>
            <p:nvPr/>
          </p:nvSpPr>
          <p:spPr bwMode="auto">
            <a:xfrm>
              <a:off x="3168" y="2400"/>
              <a:ext cx="31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dx</a:t>
              </a:r>
            </a:p>
          </p:txBody>
        </p:sp>
        <p:sp>
          <p:nvSpPr>
            <p:cNvPr id="189467" name="Line 27"/>
            <p:cNvSpPr>
              <a:spLocks noChangeShapeType="1"/>
            </p:cNvSpPr>
            <p:nvPr/>
          </p:nvSpPr>
          <p:spPr bwMode="auto">
            <a:xfrm>
              <a:off x="4008" y="776"/>
              <a:ext cx="0" cy="172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89468" name="Text Box 28"/>
            <p:cNvSpPr txBox="1">
              <a:spLocks noChangeArrowheads="1"/>
            </p:cNvSpPr>
            <p:nvPr/>
          </p:nvSpPr>
          <p:spPr bwMode="auto">
            <a:xfrm>
              <a:off x="4608" y="1432"/>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x</a:t>
              </a:r>
            </a:p>
          </p:txBody>
        </p:sp>
        <p:sp>
          <p:nvSpPr>
            <p:cNvPr id="189469" name="Line 29"/>
            <p:cNvSpPr>
              <a:spLocks noChangeShapeType="1"/>
            </p:cNvSpPr>
            <p:nvPr/>
          </p:nvSpPr>
          <p:spPr bwMode="auto">
            <a:xfrm flipV="1">
              <a:off x="4000" y="1344"/>
              <a:ext cx="438" cy="340"/>
            </a:xfrm>
            <a:prstGeom prst="line">
              <a:avLst/>
            </a:prstGeom>
            <a:noFill/>
            <a:ln w="952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89470" name="Text Box 30"/>
            <p:cNvSpPr txBox="1">
              <a:spLocks noChangeArrowheads="1"/>
            </p:cNvSpPr>
            <p:nvPr/>
          </p:nvSpPr>
          <p:spPr bwMode="auto">
            <a:xfrm rot="19320000">
              <a:off x="4148" y="1232"/>
              <a:ext cx="18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r</a:t>
              </a:r>
            </a:p>
          </p:txBody>
        </p:sp>
      </p:grpSp>
      <p:grpSp>
        <p:nvGrpSpPr>
          <p:cNvPr id="189471" name="Group 31"/>
          <p:cNvGrpSpPr>
            <a:grpSpLocks/>
          </p:cNvGrpSpPr>
          <p:nvPr/>
        </p:nvGrpSpPr>
        <p:grpSpPr bwMode="auto">
          <a:xfrm>
            <a:off x="7172325" y="1752600"/>
            <a:ext cx="1666875" cy="687388"/>
            <a:chOff x="3784" y="1792"/>
            <a:chExt cx="1050" cy="433"/>
          </a:xfrm>
        </p:grpSpPr>
        <p:sp>
          <p:nvSpPr>
            <p:cNvPr id="189472" name="Arc 32"/>
            <p:cNvSpPr>
              <a:spLocks/>
            </p:cNvSpPr>
            <p:nvPr/>
          </p:nvSpPr>
          <p:spPr bwMode="auto">
            <a:xfrm flipV="1">
              <a:off x="3784" y="1792"/>
              <a:ext cx="460" cy="247"/>
            </a:xfrm>
            <a:custGeom>
              <a:avLst/>
              <a:gdLst>
                <a:gd name="G0" fmla="+- 20724 0 0"/>
                <a:gd name="G1" fmla="+- 12386 0 0"/>
                <a:gd name="G2" fmla="+- 21600 0 0"/>
                <a:gd name="T0" fmla="*/ 0 w 20724"/>
                <a:gd name="T1" fmla="*/ 6298 h 12386"/>
                <a:gd name="T2" fmla="*/ 3028 w 20724"/>
                <a:gd name="T3" fmla="*/ 0 h 12386"/>
                <a:gd name="T4" fmla="*/ 20724 w 20724"/>
                <a:gd name="T5" fmla="*/ 12386 h 12386"/>
              </a:gdLst>
              <a:ahLst/>
              <a:cxnLst>
                <a:cxn ang="0">
                  <a:pos x="T0" y="T1"/>
                </a:cxn>
                <a:cxn ang="0">
                  <a:pos x="T2" y="T3"/>
                </a:cxn>
                <a:cxn ang="0">
                  <a:pos x="T4" y="T5"/>
                </a:cxn>
              </a:cxnLst>
              <a:rect l="0" t="0" r="r" b="b"/>
              <a:pathLst>
                <a:path w="20724" h="12386" fill="none" extrusionOk="0">
                  <a:moveTo>
                    <a:pt x="-1" y="6297"/>
                  </a:moveTo>
                  <a:cubicBezTo>
                    <a:pt x="660" y="4048"/>
                    <a:pt x="1683" y="1921"/>
                    <a:pt x="3028" y="0"/>
                  </a:cubicBezTo>
                </a:path>
                <a:path w="20724" h="12386" stroke="0" extrusionOk="0">
                  <a:moveTo>
                    <a:pt x="-1" y="6297"/>
                  </a:moveTo>
                  <a:cubicBezTo>
                    <a:pt x="660" y="4048"/>
                    <a:pt x="1683" y="1921"/>
                    <a:pt x="3028" y="0"/>
                  </a:cubicBezTo>
                  <a:lnTo>
                    <a:pt x="20724" y="12386"/>
                  </a:lnTo>
                  <a:close/>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9473" name="Line 33"/>
            <p:cNvSpPr>
              <a:spLocks noChangeShapeType="1"/>
            </p:cNvSpPr>
            <p:nvPr/>
          </p:nvSpPr>
          <p:spPr bwMode="auto">
            <a:xfrm>
              <a:off x="3808" y="1968"/>
              <a:ext cx="72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89474" name="Line 34"/>
            <p:cNvSpPr>
              <a:spLocks noChangeShapeType="1"/>
            </p:cNvSpPr>
            <p:nvPr/>
          </p:nvSpPr>
          <p:spPr bwMode="auto">
            <a:xfrm>
              <a:off x="4512" y="2208"/>
              <a:ext cx="32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89475" name="Text Box 35"/>
            <p:cNvSpPr txBox="1">
              <a:spLocks noChangeArrowheads="1"/>
            </p:cNvSpPr>
            <p:nvPr/>
          </p:nvSpPr>
          <p:spPr bwMode="auto">
            <a:xfrm>
              <a:off x="4462" y="1937"/>
              <a:ext cx="34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d</a:t>
              </a:r>
              <a:r>
                <a:rPr lang="el-GR"/>
                <a:t>φ</a:t>
              </a:r>
            </a:p>
          </p:txBody>
        </p:sp>
      </p:grpSp>
      <p:sp>
        <p:nvSpPr>
          <p:cNvPr id="189476" name="Text Box 36"/>
          <p:cNvSpPr txBox="1">
            <a:spLocks noChangeArrowheads="1"/>
          </p:cNvSpPr>
          <p:nvPr/>
        </p:nvSpPr>
        <p:spPr bwMode="auto">
          <a:xfrm>
            <a:off x="822325" y="1103313"/>
            <a:ext cx="184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l-GR" sz="1800"/>
          </a:p>
        </p:txBody>
      </p:sp>
      <p:sp>
        <p:nvSpPr>
          <p:cNvPr id="189477" name="Text Box 37"/>
          <p:cNvSpPr txBox="1">
            <a:spLocks noChangeArrowheads="1"/>
          </p:cNvSpPr>
          <p:nvPr/>
        </p:nvSpPr>
        <p:spPr bwMode="auto">
          <a:xfrm>
            <a:off x="974725" y="2246313"/>
            <a:ext cx="184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800"/>
          </a:p>
        </p:txBody>
      </p:sp>
      <p:graphicFrame>
        <p:nvGraphicFramePr>
          <p:cNvPr id="189478" name="Object 38"/>
          <p:cNvGraphicFramePr>
            <a:graphicFrameLocks noChangeAspect="1"/>
          </p:cNvGraphicFramePr>
          <p:nvPr>
            <p:ph sz="quarter" idx="3"/>
          </p:nvPr>
        </p:nvGraphicFramePr>
        <p:xfrm>
          <a:off x="533400" y="457200"/>
          <a:ext cx="1905000" cy="1017588"/>
        </p:xfrm>
        <a:graphic>
          <a:graphicData uri="http://schemas.openxmlformats.org/presentationml/2006/ole">
            <mc:AlternateContent xmlns:mc="http://schemas.openxmlformats.org/markup-compatibility/2006">
              <mc:Choice xmlns:v="urn:schemas-microsoft-com:vml" Requires="v">
                <p:oleObj spid="_x0000_s189577" name="Equation" r:id="rId5" imgW="736560" imgH="393480" progId="Equation.3">
                  <p:embed/>
                </p:oleObj>
              </mc:Choice>
              <mc:Fallback>
                <p:oleObj name="Equation" r:id="rId5" imgW="736560" imgH="393480" progId="Equation.3">
                  <p:embed/>
                  <p:pic>
                    <p:nvPicPr>
                      <p:cNvPr id="0" name="Object 3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33400" y="457200"/>
                        <a:ext cx="1905000" cy="10175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89479" name="Object 39"/>
          <p:cNvGraphicFramePr>
            <a:graphicFrameLocks noChangeAspect="1"/>
          </p:cNvGraphicFramePr>
          <p:nvPr>
            <p:ph sz="quarter" idx="2"/>
          </p:nvPr>
        </p:nvGraphicFramePr>
        <p:xfrm>
          <a:off x="2527300" y="469900"/>
          <a:ext cx="1892300" cy="901700"/>
        </p:xfrm>
        <a:graphic>
          <a:graphicData uri="http://schemas.openxmlformats.org/presentationml/2006/ole">
            <mc:AlternateContent xmlns:mc="http://schemas.openxmlformats.org/markup-compatibility/2006">
              <mc:Choice xmlns:v="urn:schemas-microsoft-com:vml" Requires="v">
                <p:oleObj spid="_x0000_s189578" name="Equation" r:id="rId7" imgW="825480" imgH="393480" progId="Equation.3">
                  <p:embed/>
                </p:oleObj>
              </mc:Choice>
              <mc:Fallback>
                <p:oleObj name="Equation" r:id="rId7" imgW="825480" imgH="393480" progId="Equation.3">
                  <p:embed/>
                  <p:pic>
                    <p:nvPicPr>
                      <p:cNvPr id="0" name="Object 3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527300" y="469900"/>
                        <a:ext cx="1892300" cy="901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89480" name="Text Box 40"/>
          <p:cNvSpPr txBox="1">
            <a:spLocks noChangeArrowheads="1"/>
          </p:cNvSpPr>
          <p:nvPr/>
        </p:nvSpPr>
        <p:spPr bwMode="auto">
          <a:xfrm>
            <a:off x="1279525" y="2322513"/>
            <a:ext cx="184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800"/>
          </a:p>
        </p:txBody>
      </p:sp>
      <p:grpSp>
        <p:nvGrpSpPr>
          <p:cNvPr id="189481" name="Group 41"/>
          <p:cNvGrpSpPr>
            <a:grpSpLocks/>
          </p:cNvGrpSpPr>
          <p:nvPr/>
        </p:nvGrpSpPr>
        <p:grpSpPr bwMode="auto">
          <a:xfrm>
            <a:off x="5029200" y="711200"/>
            <a:ext cx="2971800" cy="1676400"/>
            <a:chOff x="2456" y="2544"/>
            <a:chExt cx="1872" cy="1056"/>
          </a:xfrm>
        </p:grpSpPr>
        <p:sp>
          <p:nvSpPr>
            <p:cNvPr id="189482" name="Arc 42"/>
            <p:cNvSpPr>
              <a:spLocks/>
            </p:cNvSpPr>
            <p:nvPr/>
          </p:nvSpPr>
          <p:spPr bwMode="auto">
            <a:xfrm>
              <a:off x="3656" y="2544"/>
              <a:ext cx="672" cy="1056"/>
            </a:xfrm>
            <a:custGeom>
              <a:avLst/>
              <a:gdLst>
                <a:gd name="G0" fmla="+- 21600 0 0"/>
                <a:gd name="G1" fmla="+- 21600 0 0"/>
                <a:gd name="G2" fmla="+- 21600 0 0"/>
                <a:gd name="T0" fmla="*/ 21600 w 43200"/>
                <a:gd name="T1" fmla="*/ 0 h 43200"/>
                <a:gd name="T2" fmla="*/ 21413 w 43200"/>
                <a:gd name="T3" fmla="*/ 1 h 43200"/>
                <a:gd name="T4" fmla="*/ 21600 w 43200"/>
                <a:gd name="T5" fmla="*/ 21600 h 43200"/>
              </a:gdLst>
              <a:ahLst/>
              <a:cxnLst>
                <a:cxn ang="0">
                  <a:pos x="T0" y="T1"/>
                </a:cxn>
                <a:cxn ang="0">
                  <a:pos x="T2" y="T3"/>
                </a:cxn>
                <a:cxn ang="0">
                  <a:pos x="T4" y="T5"/>
                </a:cxn>
              </a:cxnLst>
              <a:rect l="0" t="0" r="r" b="b"/>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43"/>
                    <a:pt x="9557" y="103"/>
                    <a:pt x="21412"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743"/>
                    <a:pt x="9557" y="103"/>
                    <a:pt x="21412" y="0"/>
                  </a:cubicBezTo>
                  <a:lnTo>
                    <a:pt x="21600" y="21600"/>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9483" name="Line 43"/>
            <p:cNvSpPr>
              <a:spLocks noChangeShapeType="1"/>
            </p:cNvSpPr>
            <p:nvPr/>
          </p:nvSpPr>
          <p:spPr bwMode="auto">
            <a:xfrm>
              <a:off x="2792" y="2544"/>
              <a:ext cx="1200" cy="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89484" name="Arc 44"/>
            <p:cNvSpPr>
              <a:spLocks/>
            </p:cNvSpPr>
            <p:nvPr/>
          </p:nvSpPr>
          <p:spPr bwMode="auto">
            <a:xfrm>
              <a:off x="2456" y="2544"/>
              <a:ext cx="345" cy="1056"/>
            </a:xfrm>
            <a:custGeom>
              <a:avLst/>
              <a:gdLst>
                <a:gd name="G0" fmla="+- 21600 0 0"/>
                <a:gd name="G1" fmla="+- 21599 0 0"/>
                <a:gd name="G2" fmla="+- 21600 0 0"/>
                <a:gd name="T0" fmla="*/ 22162 w 22162"/>
                <a:gd name="T1" fmla="*/ 43192 h 43199"/>
                <a:gd name="T2" fmla="*/ 21413 w 22162"/>
                <a:gd name="T3" fmla="*/ 0 h 43199"/>
                <a:gd name="T4" fmla="*/ 21600 w 22162"/>
                <a:gd name="T5" fmla="*/ 21599 h 43199"/>
              </a:gdLst>
              <a:ahLst/>
              <a:cxnLst>
                <a:cxn ang="0">
                  <a:pos x="T0" y="T1"/>
                </a:cxn>
                <a:cxn ang="0">
                  <a:pos x="T2" y="T3"/>
                </a:cxn>
                <a:cxn ang="0">
                  <a:pos x="T4" y="T5"/>
                </a:cxn>
              </a:cxnLst>
              <a:rect l="0" t="0" r="r" b="b"/>
              <a:pathLst>
                <a:path w="22162" h="43199" fill="none" extrusionOk="0">
                  <a:moveTo>
                    <a:pt x="22161" y="43191"/>
                  </a:moveTo>
                  <a:cubicBezTo>
                    <a:pt x="21974" y="43196"/>
                    <a:pt x="21787" y="43198"/>
                    <a:pt x="21600" y="43199"/>
                  </a:cubicBezTo>
                  <a:cubicBezTo>
                    <a:pt x="9670" y="43199"/>
                    <a:pt x="0" y="33528"/>
                    <a:pt x="0" y="21599"/>
                  </a:cubicBezTo>
                  <a:cubicBezTo>
                    <a:pt x="-1" y="9742"/>
                    <a:pt x="9557" y="102"/>
                    <a:pt x="21412" y="-1"/>
                  </a:cubicBezTo>
                </a:path>
                <a:path w="22162" h="43199" stroke="0" extrusionOk="0">
                  <a:moveTo>
                    <a:pt x="22161" y="43191"/>
                  </a:moveTo>
                  <a:cubicBezTo>
                    <a:pt x="21974" y="43196"/>
                    <a:pt x="21787" y="43198"/>
                    <a:pt x="21600" y="43199"/>
                  </a:cubicBezTo>
                  <a:cubicBezTo>
                    <a:pt x="9670" y="43199"/>
                    <a:pt x="0" y="33528"/>
                    <a:pt x="0" y="21599"/>
                  </a:cubicBezTo>
                  <a:cubicBezTo>
                    <a:pt x="-1" y="9742"/>
                    <a:pt x="9557" y="102"/>
                    <a:pt x="21412" y="-1"/>
                  </a:cubicBezTo>
                  <a:lnTo>
                    <a:pt x="21600" y="21599"/>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9485" name="Line 45"/>
            <p:cNvSpPr>
              <a:spLocks noChangeShapeType="1"/>
            </p:cNvSpPr>
            <p:nvPr/>
          </p:nvSpPr>
          <p:spPr bwMode="auto">
            <a:xfrm>
              <a:off x="2760" y="2544"/>
              <a:ext cx="120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89486" name="Line 46"/>
            <p:cNvSpPr>
              <a:spLocks noChangeShapeType="1"/>
            </p:cNvSpPr>
            <p:nvPr/>
          </p:nvSpPr>
          <p:spPr bwMode="auto">
            <a:xfrm>
              <a:off x="2744" y="3600"/>
              <a:ext cx="120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89487" name="Text Box 47"/>
            <p:cNvSpPr txBox="1">
              <a:spLocks noChangeArrowheads="1"/>
            </p:cNvSpPr>
            <p:nvPr/>
          </p:nvSpPr>
          <p:spPr bwMode="auto">
            <a:xfrm>
              <a:off x="3977" y="3048"/>
              <a:ext cx="26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O</a:t>
              </a:r>
            </a:p>
          </p:txBody>
        </p:sp>
        <p:sp>
          <p:nvSpPr>
            <p:cNvPr id="189488" name="Line 48"/>
            <p:cNvSpPr>
              <a:spLocks noChangeShapeType="1"/>
            </p:cNvSpPr>
            <p:nvPr/>
          </p:nvSpPr>
          <p:spPr bwMode="auto">
            <a:xfrm>
              <a:off x="3736" y="2792"/>
              <a:ext cx="265" cy="311"/>
            </a:xfrm>
            <a:prstGeom prst="line">
              <a:avLst/>
            </a:prstGeom>
            <a:noFill/>
            <a:ln w="9525">
              <a:solidFill>
                <a:schemeClr val="tx1"/>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89489" name="Text Box 49"/>
            <p:cNvSpPr txBox="1">
              <a:spLocks noChangeArrowheads="1"/>
            </p:cNvSpPr>
            <p:nvPr/>
          </p:nvSpPr>
          <p:spPr bwMode="auto">
            <a:xfrm rot="2400000">
              <a:off x="3824" y="2688"/>
              <a:ext cx="22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t>ρ</a:t>
              </a:r>
            </a:p>
          </p:txBody>
        </p:sp>
      </p:grpSp>
      <p:grpSp>
        <p:nvGrpSpPr>
          <p:cNvPr id="189490" name="Group 50"/>
          <p:cNvGrpSpPr>
            <a:grpSpLocks/>
          </p:cNvGrpSpPr>
          <p:nvPr/>
        </p:nvGrpSpPr>
        <p:grpSpPr bwMode="auto">
          <a:xfrm>
            <a:off x="6451600" y="635000"/>
            <a:ext cx="1009650" cy="917575"/>
            <a:chOff x="4022" y="2536"/>
            <a:chExt cx="636" cy="578"/>
          </a:xfrm>
        </p:grpSpPr>
        <p:sp>
          <p:nvSpPr>
            <p:cNvPr id="189491" name="Arc 51"/>
            <p:cNvSpPr>
              <a:spLocks/>
            </p:cNvSpPr>
            <p:nvPr/>
          </p:nvSpPr>
          <p:spPr bwMode="auto">
            <a:xfrm flipH="1">
              <a:off x="4272" y="2536"/>
              <a:ext cx="386" cy="578"/>
            </a:xfrm>
            <a:custGeom>
              <a:avLst/>
              <a:gdLst>
                <a:gd name="G0" fmla="+- 0 0 0"/>
                <a:gd name="G1" fmla="+- 20022 0 0"/>
                <a:gd name="G2" fmla="+- 21600 0 0"/>
                <a:gd name="T0" fmla="*/ 8105 w 21291"/>
                <a:gd name="T1" fmla="*/ 0 h 20022"/>
                <a:gd name="T2" fmla="*/ 21291 w 21291"/>
                <a:gd name="T3" fmla="*/ 16380 h 20022"/>
                <a:gd name="T4" fmla="*/ 0 w 21291"/>
                <a:gd name="T5" fmla="*/ 20022 h 20022"/>
              </a:gdLst>
              <a:ahLst/>
              <a:cxnLst>
                <a:cxn ang="0">
                  <a:pos x="T0" y="T1"/>
                </a:cxn>
                <a:cxn ang="0">
                  <a:pos x="T2" y="T3"/>
                </a:cxn>
                <a:cxn ang="0">
                  <a:pos x="T4" y="T5"/>
                </a:cxn>
              </a:cxnLst>
              <a:rect l="0" t="0" r="r" b="b"/>
              <a:pathLst>
                <a:path w="21291" h="20022" fill="none" extrusionOk="0">
                  <a:moveTo>
                    <a:pt x="8104" y="0"/>
                  </a:moveTo>
                  <a:cubicBezTo>
                    <a:pt x="15040" y="2807"/>
                    <a:pt x="20029" y="9004"/>
                    <a:pt x="21290" y="16380"/>
                  </a:cubicBezTo>
                </a:path>
                <a:path w="21291" h="20022" stroke="0" extrusionOk="0">
                  <a:moveTo>
                    <a:pt x="8104" y="0"/>
                  </a:moveTo>
                  <a:cubicBezTo>
                    <a:pt x="15040" y="2807"/>
                    <a:pt x="20029" y="9004"/>
                    <a:pt x="21290" y="16380"/>
                  </a:cubicBezTo>
                  <a:lnTo>
                    <a:pt x="0" y="20022"/>
                  </a:lnTo>
                  <a:close/>
                </a:path>
              </a:pathLst>
            </a:custGeom>
            <a:noFill/>
            <a:ln w="9525">
              <a:solidFill>
                <a:schemeClr val="tx1"/>
              </a:solidFill>
              <a:round/>
              <a:headEnd type="stealth" w="med" len="lg"/>
              <a:tailEnd type="non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9492" name="Text Box 52"/>
            <p:cNvSpPr txBox="1">
              <a:spLocks noChangeArrowheads="1"/>
            </p:cNvSpPr>
            <p:nvPr/>
          </p:nvSpPr>
          <p:spPr bwMode="auto">
            <a:xfrm>
              <a:off x="4022" y="2568"/>
              <a:ext cx="34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M</a:t>
              </a:r>
              <a:r>
                <a:rPr lang="en-US" baseline="-25000"/>
                <a:t>x</a:t>
              </a:r>
            </a:p>
          </p:txBody>
        </p:sp>
      </p:grpSp>
      <p:sp>
        <p:nvSpPr>
          <p:cNvPr id="189493" name="Text Box 53"/>
          <p:cNvSpPr txBox="1">
            <a:spLocks noChangeArrowheads="1"/>
          </p:cNvSpPr>
          <p:nvPr/>
        </p:nvSpPr>
        <p:spPr bwMode="auto">
          <a:xfrm>
            <a:off x="1889125" y="3490913"/>
            <a:ext cx="184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800"/>
          </a:p>
        </p:txBody>
      </p:sp>
      <p:graphicFrame>
        <p:nvGraphicFramePr>
          <p:cNvPr id="189494" name="Object 54"/>
          <p:cNvGraphicFramePr>
            <a:graphicFrameLocks noChangeAspect="1"/>
          </p:cNvGraphicFramePr>
          <p:nvPr>
            <p:ph sz="quarter" idx="4"/>
          </p:nvPr>
        </p:nvGraphicFramePr>
        <p:xfrm>
          <a:off x="2044700" y="1168400"/>
          <a:ext cx="1854200" cy="1138238"/>
        </p:xfrm>
        <a:graphic>
          <a:graphicData uri="http://schemas.openxmlformats.org/presentationml/2006/ole">
            <mc:AlternateContent xmlns:mc="http://schemas.openxmlformats.org/markup-compatibility/2006">
              <mc:Choice xmlns:v="urn:schemas-microsoft-com:vml" Requires="v">
                <p:oleObj spid="_x0000_s189579" name="Equation" r:id="rId9" imgW="723600" imgH="444240" progId="Equation.3">
                  <p:embed/>
                </p:oleObj>
              </mc:Choice>
              <mc:Fallback>
                <p:oleObj name="Equation" r:id="rId9" imgW="723600" imgH="444240" progId="Equation.3">
                  <p:embed/>
                  <p:pic>
                    <p:nvPicPr>
                      <p:cNvPr id="0" name="Object 5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044700" y="1168400"/>
                        <a:ext cx="1854200" cy="1138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89495" name="Text Box 55"/>
          <p:cNvSpPr txBox="1">
            <a:spLocks noChangeArrowheads="1"/>
          </p:cNvSpPr>
          <p:nvPr/>
        </p:nvSpPr>
        <p:spPr bwMode="auto">
          <a:xfrm>
            <a:off x="898525" y="3567113"/>
            <a:ext cx="184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800"/>
          </a:p>
        </p:txBody>
      </p:sp>
      <p:graphicFrame>
        <p:nvGraphicFramePr>
          <p:cNvPr id="189496" name="Object 56"/>
          <p:cNvGraphicFramePr>
            <a:graphicFrameLocks noChangeAspect="1"/>
          </p:cNvGraphicFramePr>
          <p:nvPr/>
        </p:nvGraphicFramePr>
        <p:xfrm>
          <a:off x="558800" y="1854200"/>
          <a:ext cx="3663950" cy="1243013"/>
        </p:xfrm>
        <a:graphic>
          <a:graphicData uri="http://schemas.openxmlformats.org/presentationml/2006/ole">
            <mc:AlternateContent xmlns:mc="http://schemas.openxmlformats.org/markup-compatibility/2006">
              <mc:Choice xmlns:v="urn:schemas-microsoft-com:vml" Requires="v">
                <p:oleObj spid="_x0000_s189580" name="Equation" r:id="rId11" imgW="1384200" imgH="469800" progId="Equation.3">
                  <p:embed/>
                </p:oleObj>
              </mc:Choice>
              <mc:Fallback>
                <p:oleObj name="Equation" r:id="rId11" imgW="1384200" imgH="469800" progId="Equation.3">
                  <p:embed/>
                  <p:pic>
                    <p:nvPicPr>
                      <p:cNvPr id="0" name="Object 5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58800" y="1854200"/>
                        <a:ext cx="3663950" cy="12430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89497" name="Text Box 57"/>
          <p:cNvSpPr txBox="1">
            <a:spLocks noChangeArrowheads="1"/>
          </p:cNvSpPr>
          <p:nvPr/>
        </p:nvSpPr>
        <p:spPr bwMode="auto">
          <a:xfrm>
            <a:off x="7867650" y="5257800"/>
            <a:ext cx="895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(5. 2)</a:t>
            </a:r>
          </a:p>
        </p:txBody>
      </p:sp>
      <p:sp>
        <p:nvSpPr>
          <p:cNvPr id="189498" name="Text Box 58"/>
          <p:cNvSpPr txBox="1">
            <a:spLocks noChangeArrowheads="1"/>
          </p:cNvSpPr>
          <p:nvPr/>
        </p:nvSpPr>
        <p:spPr bwMode="auto">
          <a:xfrm>
            <a:off x="5815013" y="30241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b="1"/>
          </a:p>
        </p:txBody>
      </p:sp>
      <p:grpSp>
        <p:nvGrpSpPr>
          <p:cNvPr id="189499" name="Group 59"/>
          <p:cNvGrpSpPr>
            <a:grpSpLocks/>
          </p:cNvGrpSpPr>
          <p:nvPr/>
        </p:nvGrpSpPr>
        <p:grpSpPr bwMode="auto">
          <a:xfrm>
            <a:off x="6553200" y="3352800"/>
            <a:ext cx="1919288" cy="2330450"/>
            <a:chOff x="3870" y="639"/>
            <a:chExt cx="1209" cy="1468"/>
          </a:xfrm>
        </p:grpSpPr>
        <p:sp>
          <p:nvSpPr>
            <p:cNvPr id="189500" name="Oval 60"/>
            <p:cNvSpPr>
              <a:spLocks noChangeArrowheads="1"/>
            </p:cNvSpPr>
            <p:nvPr/>
          </p:nvSpPr>
          <p:spPr bwMode="auto">
            <a:xfrm>
              <a:off x="3912" y="839"/>
              <a:ext cx="1104" cy="1104"/>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9501" name="Line 61"/>
            <p:cNvSpPr>
              <a:spLocks noChangeShapeType="1"/>
            </p:cNvSpPr>
            <p:nvPr/>
          </p:nvSpPr>
          <p:spPr bwMode="auto">
            <a:xfrm>
              <a:off x="3870" y="1399"/>
              <a:ext cx="1209"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89502" name="Line 62"/>
            <p:cNvSpPr>
              <a:spLocks noChangeShapeType="1"/>
            </p:cNvSpPr>
            <p:nvPr/>
          </p:nvSpPr>
          <p:spPr bwMode="auto">
            <a:xfrm>
              <a:off x="4480" y="639"/>
              <a:ext cx="0" cy="1468"/>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89503" name="Text Box 63"/>
            <p:cNvSpPr txBox="1">
              <a:spLocks noChangeArrowheads="1"/>
            </p:cNvSpPr>
            <p:nvPr/>
          </p:nvSpPr>
          <p:spPr bwMode="auto">
            <a:xfrm>
              <a:off x="4230" y="1335"/>
              <a:ext cx="290"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O</a:t>
              </a:r>
            </a:p>
          </p:txBody>
        </p:sp>
      </p:grpSp>
      <p:grpSp>
        <p:nvGrpSpPr>
          <p:cNvPr id="189504" name="Group 64"/>
          <p:cNvGrpSpPr>
            <a:grpSpLocks/>
          </p:cNvGrpSpPr>
          <p:nvPr/>
        </p:nvGrpSpPr>
        <p:grpSpPr bwMode="auto">
          <a:xfrm>
            <a:off x="6350000" y="3238500"/>
            <a:ext cx="1347788" cy="762000"/>
            <a:chOff x="3984" y="2256"/>
            <a:chExt cx="849" cy="480"/>
          </a:xfrm>
        </p:grpSpPr>
        <p:sp>
          <p:nvSpPr>
            <p:cNvPr id="189505" name="Arc 65"/>
            <p:cNvSpPr>
              <a:spLocks/>
            </p:cNvSpPr>
            <p:nvPr/>
          </p:nvSpPr>
          <p:spPr bwMode="auto">
            <a:xfrm>
              <a:off x="4272" y="2400"/>
              <a:ext cx="561" cy="336"/>
            </a:xfrm>
            <a:custGeom>
              <a:avLst/>
              <a:gdLst>
                <a:gd name="G0" fmla="+- 19104 0 0"/>
                <a:gd name="G1" fmla="+- 21600 0 0"/>
                <a:gd name="G2" fmla="+- 21600 0 0"/>
                <a:gd name="T0" fmla="*/ 0 w 28015"/>
                <a:gd name="T1" fmla="*/ 11521 h 21600"/>
                <a:gd name="T2" fmla="*/ 28015 w 28015"/>
                <a:gd name="T3" fmla="*/ 1924 h 21600"/>
                <a:gd name="T4" fmla="*/ 19104 w 28015"/>
                <a:gd name="T5" fmla="*/ 21600 h 21600"/>
              </a:gdLst>
              <a:ahLst/>
              <a:cxnLst>
                <a:cxn ang="0">
                  <a:pos x="T0" y="T1"/>
                </a:cxn>
                <a:cxn ang="0">
                  <a:pos x="T2" y="T3"/>
                </a:cxn>
                <a:cxn ang="0">
                  <a:pos x="T4" y="T5"/>
                </a:cxn>
              </a:cxnLst>
              <a:rect l="0" t="0" r="r" b="b"/>
              <a:pathLst>
                <a:path w="28015" h="21600" fill="none" extrusionOk="0">
                  <a:moveTo>
                    <a:pt x="-1" y="11520"/>
                  </a:moveTo>
                  <a:cubicBezTo>
                    <a:pt x="3738" y="4434"/>
                    <a:pt x="11092" y="-1"/>
                    <a:pt x="19104" y="0"/>
                  </a:cubicBezTo>
                  <a:cubicBezTo>
                    <a:pt x="22177" y="0"/>
                    <a:pt x="25215" y="655"/>
                    <a:pt x="28015" y="1923"/>
                  </a:cubicBezTo>
                </a:path>
                <a:path w="28015" h="21600" stroke="0" extrusionOk="0">
                  <a:moveTo>
                    <a:pt x="-1" y="11520"/>
                  </a:moveTo>
                  <a:cubicBezTo>
                    <a:pt x="3738" y="4434"/>
                    <a:pt x="11092" y="-1"/>
                    <a:pt x="19104" y="0"/>
                  </a:cubicBezTo>
                  <a:cubicBezTo>
                    <a:pt x="22177" y="0"/>
                    <a:pt x="25215" y="655"/>
                    <a:pt x="28015" y="1923"/>
                  </a:cubicBezTo>
                  <a:lnTo>
                    <a:pt x="19104" y="21600"/>
                  </a:lnTo>
                  <a:close/>
                </a:path>
              </a:pathLst>
            </a:custGeom>
            <a:noFill/>
            <a:ln w="28575">
              <a:solidFill>
                <a:srgbClr val="FF0000"/>
              </a:solidFill>
              <a:round/>
              <a:headEnd type="none" w="med" len="lg"/>
              <a:tailEnd type="stealth"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9506" name="Text Box 66"/>
            <p:cNvSpPr txBox="1">
              <a:spLocks noChangeArrowheads="1"/>
            </p:cNvSpPr>
            <p:nvPr/>
          </p:nvSpPr>
          <p:spPr bwMode="auto">
            <a:xfrm>
              <a:off x="3984" y="2256"/>
              <a:ext cx="30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00"/>
                  </a:solidFill>
                </a:rPr>
                <a:t>M</a:t>
              </a:r>
            </a:p>
          </p:txBody>
        </p:sp>
      </p:grpSp>
      <p:grpSp>
        <p:nvGrpSpPr>
          <p:cNvPr id="189507" name="Group 67"/>
          <p:cNvGrpSpPr>
            <a:grpSpLocks/>
          </p:cNvGrpSpPr>
          <p:nvPr/>
        </p:nvGrpSpPr>
        <p:grpSpPr bwMode="auto">
          <a:xfrm>
            <a:off x="6731000" y="3949700"/>
            <a:ext cx="762000" cy="596900"/>
            <a:chOff x="3984" y="1016"/>
            <a:chExt cx="480" cy="376"/>
          </a:xfrm>
        </p:grpSpPr>
        <p:sp>
          <p:nvSpPr>
            <p:cNvPr id="189508" name="Line 68"/>
            <p:cNvSpPr>
              <a:spLocks noChangeShapeType="1"/>
            </p:cNvSpPr>
            <p:nvPr/>
          </p:nvSpPr>
          <p:spPr bwMode="auto">
            <a:xfrm>
              <a:off x="3984" y="1104"/>
              <a:ext cx="480" cy="288"/>
            </a:xfrm>
            <a:prstGeom prst="line">
              <a:avLst/>
            </a:prstGeom>
            <a:noFill/>
            <a:ln w="9525">
              <a:solidFill>
                <a:schemeClr val="tx1"/>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89509" name="Text Box 69"/>
            <p:cNvSpPr txBox="1">
              <a:spLocks noChangeArrowheads="1"/>
            </p:cNvSpPr>
            <p:nvPr/>
          </p:nvSpPr>
          <p:spPr bwMode="auto">
            <a:xfrm rot="1800000">
              <a:off x="4196" y="1016"/>
              <a:ext cx="18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r</a:t>
              </a:r>
            </a:p>
          </p:txBody>
        </p:sp>
      </p:grpSp>
      <p:sp>
        <p:nvSpPr>
          <p:cNvPr id="189510" name="Line 70"/>
          <p:cNvSpPr>
            <a:spLocks noChangeShapeType="1"/>
          </p:cNvSpPr>
          <p:nvPr/>
        </p:nvSpPr>
        <p:spPr bwMode="auto">
          <a:xfrm flipV="1">
            <a:off x="9107488" y="5854700"/>
            <a:ext cx="36512" cy="22225"/>
          </a:xfrm>
          <a:prstGeom prst="line">
            <a:avLst/>
          </a:prstGeom>
          <a:noFill/>
          <a:ln w="9525">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89511" name="Text Box 71"/>
          <p:cNvSpPr txBox="1">
            <a:spLocks noChangeArrowheads="1"/>
          </p:cNvSpPr>
          <p:nvPr/>
        </p:nvSpPr>
        <p:spPr bwMode="auto">
          <a:xfrm>
            <a:off x="7948613" y="4125913"/>
            <a:ext cx="184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800"/>
          </a:p>
        </p:txBody>
      </p:sp>
      <p:grpSp>
        <p:nvGrpSpPr>
          <p:cNvPr id="189512" name="Group 72"/>
          <p:cNvGrpSpPr>
            <a:grpSpLocks/>
          </p:cNvGrpSpPr>
          <p:nvPr/>
        </p:nvGrpSpPr>
        <p:grpSpPr bwMode="auto">
          <a:xfrm>
            <a:off x="7315200" y="3848100"/>
            <a:ext cx="1609725" cy="1120775"/>
            <a:chOff x="4634" y="3598"/>
            <a:chExt cx="1014" cy="706"/>
          </a:xfrm>
        </p:grpSpPr>
        <p:sp>
          <p:nvSpPr>
            <p:cNvPr id="189513" name="Text Box 73"/>
            <p:cNvSpPr txBox="1">
              <a:spLocks noChangeArrowheads="1"/>
            </p:cNvSpPr>
            <p:nvPr/>
          </p:nvSpPr>
          <p:spPr bwMode="auto">
            <a:xfrm>
              <a:off x="5270" y="3681"/>
              <a:ext cx="37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99"/>
                  </a:solidFill>
                </a:rPr>
                <a:t>dF</a:t>
              </a:r>
            </a:p>
          </p:txBody>
        </p:sp>
        <p:sp>
          <p:nvSpPr>
            <p:cNvPr id="189514" name="Text Box 74"/>
            <p:cNvSpPr txBox="1">
              <a:spLocks noChangeArrowheads="1"/>
            </p:cNvSpPr>
            <p:nvPr/>
          </p:nvSpPr>
          <p:spPr bwMode="auto">
            <a:xfrm rot="18900000">
              <a:off x="4634" y="3598"/>
              <a:ext cx="34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l-GR" sz="2800"/>
                <a:t>ρ</a:t>
              </a:r>
            </a:p>
          </p:txBody>
        </p:sp>
        <p:sp>
          <p:nvSpPr>
            <p:cNvPr id="189515" name="Rectangle 75"/>
            <p:cNvSpPr>
              <a:spLocks noChangeArrowheads="1"/>
            </p:cNvSpPr>
            <p:nvPr/>
          </p:nvSpPr>
          <p:spPr bwMode="auto">
            <a:xfrm rot="15840000">
              <a:off x="4945" y="3736"/>
              <a:ext cx="144" cy="144"/>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9516" name="Line 76"/>
            <p:cNvSpPr>
              <a:spLocks noChangeShapeType="1"/>
            </p:cNvSpPr>
            <p:nvPr/>
          </p:nvSpPr>
          <p:spPr bwMode="auto">
            <a:xfrm flipV="1">
              <a:off x="4753" y="3792"/>
              <a:ext cx="288" cy="240"/>
            </a:xfrm>
            <a:prstGeom prst="line">
              <a:avLst/>
            </a:prstGeom>
            <a:noFill/>
            <a:ln w="952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89517" name="Line 77"/>
            <p:cNvSpPr>
              <a:spLocks noChangeShapeType="1"/>
            </p:cNvSpPr>
            <p:nvPr/>
          </p:nvSpPr>
          <p:spPr bwMode="auto">
            <a:xfrm>
              <a:off x="5032" y="3808"/>
              <a:ext cx="192" cy="192"/>
            </a:xfrm>
            <a:prstGeom prst="line">
              <a:avLst/>
            </a:prstGeom>
            <a:noFill/>
            <a:ln w="28575">
              <a:solidFill>
                <a:srgbClr val="FF3300"/>
              </a:solidFill>
              <a:round/>
              <a:headEnd type="none"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89518" name="Line 78"/>
            <p:cNvSpPr>
              <a:spLocks noChangeShapeType="1"/>
            </p:cNvSpPr>
            <p:nvPr/>
          </p:nvSpPr>
          <p:spPr bwMode="auto">
            <a:xfrm>
              <a:off x="5065" y="3784"/>
              <a:ext cx="236" cy="12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aphicFrame>
          <p:nvGraphicFramePr>
            <p:cNvPr id="189519" name="Object 79"/>
            <p:cNvGraphicFramePr>
              <a:graphicFrameLocks noChangeAspect="1"/>
            </p:cNvGraphicFramePr>
            <p:nvPr/>
          </p:nvGraphicFramePr>
          <p:xfrm>
            <a:off x="4976" y="3816"/>
            <a:ext cx="360" cy="488"/>
          </p:xfrm>
          <a:graphic>
            <a:graphicData uri="http://schemas.openxmlformats.org/presentationml/2006/ole">
              <mc:AlternateContent xmlns:mc="http://schemas.openxmlformats.org/markup-compatibility/2006">
                <mc:Choice xmlns:v="urn:schemas-microsoft-com:vml" Requires="v">
                  <p:oleObj spid="_x0000_s189581" name="Equation" r:id="rId13" imgW="177480" imgH="241200" progId="Equation.3">
                    <p:embed/>
                  </p:oleObj>
                </mc:Choice>
                <mc:Fallback>
                  <p:oleObj name="Equation" r:id="rId13" imgW="177480" imgH="241200" progId="Equation.3">
                    <p:embed/>
                    <p:pic>
                      <p:nvPicPr>
                        <p:cNvPr id="0" name="Object 7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976" y="3816"/>
                          <a:ext cx="360" cy="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189520" name="Rectangle 80"/>
          <p:cNvSpPr>
            <a:spLocks noChangeArrowheads="1"/>
          </p:cNvSpPr>
          <p:nvPr/>
        </p:nvSpPr>
        <p:spPr bwMode="auto">
          <a:xfrm>
            <a:off x="508000" y="2894013"/>
            <a:ext cx="2133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342900" indent="-342900" algn="l">
              <a:spcBef>
                <a:spcPct val="20000"/>
              </a:spcBef>
              <a:buFontTx/>
              <a:buChar char="•"/>
            </a:pPr>
            <a:r>
              <a:rPr lang="en-US">
                <a:solidFill>
                  <a:srgbClr val="000000"/>
                </a:solidFill>
              </a:rPr>
              <a:t>Hình</a:t>
            </a:r>
            <a:r>
              <a:rPr lang="en-US">
                <a:solidFill>
                  <a:srgbClr val="FFFFCC"/>
                </a:solidFill>
              </a:rPr>
              <a:t> </a:t>
            </a:r>
            <a:r>
              <a:rPr lang="en-US">
                <a:solidFill>
                  <a:srgbClr val="000000"/>
                </a:solidFill>
              </a:rPr>
              <a:t>tròn</a:t>
            </a:r>
            <a:r>
              <a:rPr lang="en-US">
                <a:solidFill>
                  <a:srgbClr val="FFFFCC"/>
                </a:solidFill>
              </a:rPr>
              <a:t>:</a:t>
            </a:r>
          </a:p>
        </p:txBody>
      </p:sp>
      <p:sp>
        <p:nvSpPr>
          <p:cNvPr id="189521" name="Text Box 81"/>
          <p:cNvSpPr txBox="1">
            <a:spLocks noChangeArrowheads="1"/>
          </p:cNvSpPr>
          <p:nvPr/>
        </p:nvSpPr>
        <p:spPr bwMode="auto">
          <a:xfrm>
            <a:off x="6159500" y="5262563"/>
            <a:ext cx="11811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 d/D=</a:t>
            </a:r>
            <a:r>
              <a:rPr lang="el-GR">
                <a:solidFill>
                  <a:srgbClr val="000000"/>
                </a:solidFill>
              </a:rPr>
              <a:t>α</a:t>
            </a:r>
            <a:r>
              <a:rPr lang="en-US">
                <a:solidFill>
                  <a:srgbClr val="000000"/>
                </a:solidFill>
              </a:rPr>
              <a:t>.</a:t>
            </a:r>
            <a:endParaRPr lang="en-US"/>
          </a:p>
        </p:txBody>
      </p:sp>
      <p:graphicFrame>
        <p:nvGraphicFramePr>
          <p:cNvPr id="189522" name="Object 82"/>
          <p:cNvGraphicFramePr>
            <a:graphicFrameLocks noChangeAspect="1"/>
          </p:cNvGraphicFramePr>
          <p:nvPr/>
        </p:nvGraphicFramePr>
        <p:xfrm>
          <a:off x="292100" y="5054600"/>
          <a:ext cx="4724400" cy="1039813"/>
        </p:xfrm>
        <a:graphic>
          <a:graphicData uri="http://schemas.openxmlformats.org/presentationml/2006/ole">
            <mc:AlternateContent xmlns:mc="http://schemas.openxmlformats.org/markup-compatibility/2006">
              <mc:Choice xmlns:v="urn:schemas-microsoft-com:vml" Requires="v">
                <p:oleObj spid="_x0000_s189582" name="Document" r:id="rId15" imgW="2504694" imgH="494919" progId="Word.Document.8">
                  <p:embed/>
                </p:oleObj>
              </mc:Choice>
              <mc:Fallback>
                <p:oleObj name="Document" r:id="rId15" imgW="2504694" imgH="494919" progId="Word.Document.8">
                  <p:embed/>
                  <p:pic>
                    <p:nvPicPr>
                      <p:cNvPr id="0" name="Object 8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92100" y="5054600"/>
                        <a:ext cx="4724400" cy="1039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89523" name="Object 83"/>
          <p:cNvGraphicFramePr>
            <a:graphicFrameLocks noChangeAspect="1"/>
          </p:cNvGraphicFramePr>
          <p:nvPr/>
        </p:nvGraphicFramePr>
        <p:xfrm>
          <a:off x="2438400" y="5029200"/>
          <a:ext cx="4457700" cy="857250"/>
        </p:xfrm>
        <a:graphic>
          <a:graphicData uri="http://schemas.openxmlformats.org/presentationml/2006/ole">
            <mc:AlternateContent xmlns:mc="http://schemas.openxmlformats.org/markup-compatibility/2006">
              <mc:Choice xmlns:v="urn:schemas-microsoft-com:vml" Requires="v">
                <p:oleObj spid="_x0000_s189583" name="Document" r:id="rId17" imgW="3044880" imgH="504720" progId="Word.Document.8">
                  <p:embed/>
                </p:oleObj>
              </mc:Choice>
              <mc:Fallback>
                <p:oleObj name="Document" r:id="rId17" imgW="3044880" imgH="504720" progId="Word.Document.8">
                  <p:embed/>
                  <p:pic>
                    <p:nvPicPr>
                      <p:cNvPr id="0" name="Object 8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438400" y="5029200"/>
                        <a:ext cx="4457700" cy="857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89524" name="Text Box 84"/>
          <p:cNvSpPr txBox="1">
            <a:spLocks noChangeArrowheads="1"/>
          </p:cNvSpPr>
          <p:nvPr/>
        </p:nvSpPr>
        <p:spPr bwMode="auto">
          <a:xfrm>
            <a:off x="4191000" y="2284413"/>
            <a:ext cx="895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(5. 1)</a:t>
            </a:r>
          </a:p>
        </p:txBody>
      </p:sp>
      <p:grpSp>
        <p:nvGrpSpPr>
          <p:cNvPr id="189525" name="Group 85"/>
          <p:cNvGrpSpPr>
            <a:grpSpLocks/>
          </p:cNvGrpSpPr>
          <p:nvPr/>
        </p:nvGrpSpPr>
        <p:grpSpPr bwMode="auto">
          <a:xfrm>
            <a:off x="406400" y="3059113"/>
            <a:ext cx="2649538" cy="2138362"/>
            <a:chOff x="128" y="1296"/>
            <a:chExt cx="1669" cy="1347"/>
          </a:xfrm>
        </p:grpSpPr>
        <p:sp>
          <p:nvSpPr>
            <p:cNvPr id="189526" name="Text Box 86"/>
            <p:cNvSpPr txBox="1">
              <a:spLocks noChangeArrowheads="1"/>
            </p:cNvSpPr>
            <p:nvPr/>
          </p:nvSpPr>
          <p:spPr bwMode="auto">
            <a:xfrm>
              <a:off x="182" y="1703"/>
              <a:ext cx="116"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800"/>
            </a:p>
          </p:txBody>
        </p:sp>
        <p:sp>
          <p:nvSpPr>
            <p:cNvPr id="189527" name="Arc 87"/>
            <p:cNvSpPr>
              <a:spLocks/>
            </p:cNvSpPr>
            <p:nvPr/>
          </p:nvSpPr>
          <p:spPr bwMode="auto">
            <a:xfrm>
              <a:off x="438" y="1614"/>
              <a:ext cx="938" cy="938"/>
            </a:xfrm>
            <a:custGeom>
              <a:avLst/>
              <a:gdLst>
                <a:gd name="G0" fmla="+- 21600 0 0"/>
                <a:gd name="G1" fmla="+- 21600 0 0"/>
                <a:gd name="G2" fmla="+- 21600 0 0"/>
                <a:gd name="T0" fmla="*/ 43200 w 43200"/>
                <a:gd name="T1" fmla="*/ 21630 h 43200"/>
                <a:gd name="T2" fmla="*/ 43200 w 43200"/>
                <a:gd name="T3" fmla="*/ 21600 h 43200"/>
                <a:gd name="T4" fmla="*/ 21600 w 43200"/>
                <a:gd name="T5" fmla="*/ 21600 h 43200"/>
              </a:gdLst>
              <a:ahLst/>
              <a:cxnLst>
                <a:cxn ang="0">
                  <a:pos x="T0" y="T1"/>
                </a:cxn>
                <a:cxn ang="0">
                  <a:pos x="T2" y="T3"/>
                </a:cxn>
                <a:cxn ang="0">
                  <a:pos x="T4" y="T5"/>
                </a:cxn>
              </a:cxnLst>
              <a:rect l="0" t="0" r="r" b="b"/>
              <a:pathLst>
                <a:path w="43200" h="43200" fill="none" extrusionOk="0">
                  <a:moveTo>
                    <a:pt x="43199" y="21629"/>
                  </a:moveTo>
                  <a:cubicBezTo>
                    <a:pt x="43183" y="33547"/>
                    <a:pt x="33517" y="43199"/>
                    <a:pt x="21600" y="43200"/>
                  </a:cubicBezTo>
                  <a:cubicBezTo>
                    <a:pt x="9670" y="43200"/>
                    <a:pt x="0" y="33529"/>
                    <a:pt x="0" y="21600"/>
                  </a:cubicBezTo>
                  <a:cubicBezTo>
                    <a:pt x="0" y="9670"/>
                    <a:pt x="9670" y="0"/>
                    <a:pt x="21600" y="0"/>
                  </a:cubicBezTo>
                  <a:cubicBezTo>
                    <a:pt x="33529" y="-1"/>
                    <a:pt x="43199" y="9670"/>
                    <a:pt x="43200" y="21599"/>
                  </a:cubicBezTo>
                </a:path>
                <a:path w="43200" h="43200" stroke="0" extrusionOk="0">
                  <a:moveTo>
                    <a:pt x="43199" y="21629"/>
                  </a:moveTo>
                  <a:cubicBezTo>
                    <a:pt x="43183" y="33547"/>
                    <a:pt x="33517" y="43199"/>
                    <a:pt x="21600" y="43200"/>
                  </a:cubicBezTo>
                  <a:cubicBezTo>
                    <a:pt x="9670" y="43200"/>
                    <a:pt x="0" y="33529"/>
                    <a:pt x="0" y="21600"/>
                  </a:cubicBezTo>
                  <a:cubicBezTo>
                    <a:pt x="0" y="9670"/>
                    <a:pt x="9670" y="0"/>
                    <a:pt x="21600" y="0"/>
                  </a:cubicBezTo>
                  <a:cubicBezTo>
                    <a:pt x="33529" y="-1"/>
                    <a:pt x="43199" y="9670"/>
                    <a:pt x="43200" y="21599"/>
                  </a:cubicBezTo>
                  <a:lnTo>
                    <a:pt x="21600" y="2160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9528" name="Line 88"/>
            <p:cNvSpPr>
              <a:spLocks noChangeShapeType="1"/>
            </p:cNvSpPr>
            <p:nvPr/>
          </p:nvSpPr>
          <p:spPr bwMode="auto">
            <a:xfrm>
              <a:off x="253" y="2081"/>
              <a:ext cx="1310"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89529" name="Line 89"/>
            <p:cNvSpPr>
              <a:spLocks noChangeShapeType="1"/>
            </p:cNvSpPr>
            <p:nvPr/>
          </p:nvSpPr>
          <p:spPr bwMode="auto">
            <a:xfrm>
              <a:off x="908" y="1518"/>
              <a:ext cx="0" cy="1125"/>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89530" name="Line 90"/>
            <p:cNvSpPr>
              <a:spLocks noChangeShapeType="1"/>
            </p:cNvSpPr>
            <p:nvPr/>
          </p:nvSpPr>
          <p:spPr bwMode="auto">
            <a:xfrm>
              <a:off x="908" y="2081"/>
              <a:ext cx="468" cy="281"/>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9531" name="Line 91"/>
            <p:cNvSpPr>
              <a:spLocks noChangeShapeType="1"/>
            </p:cNvSpPr>
            <p:nvPr/>
          </p:nvSpPr>
          <p:spPr bwMode="auto">
            <a:xfrm>
              <a:off x="1376" y="2081"/>
              <a:ext cx="0" cy="281"/>
            </a:xfrm>
            <a:prstGeom prst="line">
              <a:avLst/>
            </a:prstGeom>
            <a:noFill/>
            <a:ln w="19050">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89532" name="Line 92"/>
            <p:cNvSpPr>
              <a:spLocks noChangeShapeType="1"/>
            </p:cNvSpPr>
            <p:nvPr/>
          </p:nvSpPr>
          <p:spPr bwMode="auto">
            <a:xfrm>
              <a:off x="1298" y="2081"/>
              <a:ext cx="0" cy="230"/>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89533" name="Line 93"/>
            <p:cNvSpPr>
              <a:spLocks noChangeShapeType="1"/>
            </p:cNvSpPr>
            <p:nvPr/>
          </p:nvSpPr>
          <p:spPr bwMode="auto">
            <a:xfrm>
              <a:off x="1220" y="2081"/>
              <a:ext cx="0" cy="187"/>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89534" name="Line 94"/>
            <p:cNvSpPr>
              <a:spLocks noChangeShapeType="1"/>
            </p:cNvSpPr>
            <p:nvPr/>
          </p:nvSpPr>
          <p:spPr bwMode="auto">
            <a:xfrm>
              <a:off x="1134" y="2081"/>
              <a:ext cx="0" cy="133"/>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89535" name="Line 95"/>
            <p:cNvSpPr>
              <a:spLocks noChangeShapeType="1"/>
            </p:cNvSpPr>
            <p:nvPr/>
          </p:nvSpPr>
          <p:spPr bwMode="auto">
            <a:xfrm>
              <a:off x="1039" y="2089"/>
              <a:ext cx="0" cy="79"/>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89536" name="Line 96"/>
            <p:cNvSpPr>
              <a:spLocks noChangeShapeType="1"/>
            </p:cNvSpPr>
            <p:nvPr/>
          </p:nvSpPr>
          <p:spPr bwMode="auto">
            <a:xfrm rot="-8260995">
              <a:off x="595" y="1677"/>
              <a:ext cx="468" cy="281"/>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9537" name="Line 97"/>
            <p:cNvSpPr>
              <a:spLocks noChangeShapeType="1"/>
            </p:cNvSpPr>
            <p:nvPr/>
          </p:nvSpPr>
          <p:spPr bwMode="auto">
            <a:xfrm rot="-8260995">
              <a:off x="655" y="1519"/>
              <a:ext cx="0" cy="281"/>
            </a:xfrm>
            <a:prstGeom prst="line">
              <a:avLst/>
            </a:prstGeom>
            <a:noFill/>
            <a:ln w="19050">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89538" name="Line 98"/>
            <p:cNvSpPr>
              <a:spLocks noChangeShapeType="1"/>
            </p:cNvSpPr>
            <p:nvPr/>
          </p:nvSpPr>
          <p:spPr bwMode="auto">
            <a:xfrm rot="-8260995">
              <a:off x="696" y="1617"/>
              <a:ext cx="0" cy="230"/>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89539" name="Line 99"/>
            <p:cNvSpPr>
              <a:spLocks noChangeShapeType="1"/>
            </p:cNvSpPr>
            <p:nvPr/>
          </p:nvSpPr>
          <p:spPr bwMode="auto">
            <a:xfrm rot="-8260995">
              <a:off x="739" y="1706"/>
              <a:ext cx="0" cy="187"/>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89540" name="Line 100"/>
            <p:cNvSpPr>
              <a:spLocks noChangeShapeType="1"/>
            </p:cNvSpPr>
            <p:nvPr/>
          </p:nvSpPr>
          <p:spPr bwMode="auto">
            <a:xfrm rot="-8260995">
              <a:off x="785" y="1811"/>
              <a:ext cx="0" cy="133"/>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89541" name="Line 101"/>
            <p:cNvSpPr>
              <a:spLocks noChangeShapeType="1"/>
            </p:cNvSpPr>
            <p:nvPr/>
          </p:nvSpPr>
          <p:spPr bwMode="auto">
            <a:xfrm rot="-8260995">
              <a:off x="842" y="1916"/>
              <a:ext cx="0" cy="79"/>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89542" name="Line 102"/>
            <p:cNvSpPr>
              <a:spLocks noChangeShapeType="1"/>
            </p:cNvSpPr>
            <p:nvPr/>
          </p:nvSpPr>
          <p:spPr bwMode="auto">
            <a:xfrm rot="277264" flipH="1" flipV="1">
              <a:off x="545" y="1784"/>
              <a:ext cx="375" cy="2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9543" name="Line 103"/>
            <p:cNvSpPr>
              <a:spLocks noChangeShapeType="1"/>
            </p:cNvSpPr>
            <p:nvPr/>
          </p:nvSpPr>
          <p:spPr bwMode="auto">
            <a:xfrm flipV="1">
              <a:off x="534" y="1799"/>
              <a:ext cx="749" cy="563"/>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9544" name="Line 104"/>
            <p:cNvSpPr>
              <a:spLocks noChangeShapeType="1"/>
            </p:cNvSpPr>
            <p:nvPr/>
          </p:nvSpPr>
          <p:spPr bwMode="auto">
            <a:xfrm rot="21132196" flipH="1">
              <a:off x="353" y="2374"/>
              <a:ext cx="187"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9545" name="Line 105"/>
            <p:cNvSpPr>
              <a:spLocks noChangeShapeType="1"/>
            </p:cNvSpPr>
            <p:nvPr/>
          </p:nvSpPr>
          <p:spPr bwMode="auto">
            <a:xfrm>
              <a:off x="128" y="2479"/>
              <a:ext cx="22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9546" name="Text Box 106"/>
            <p:cNvSpPr txBox="1">
              <a:spLocks noChangeArrowheads="1"/>
            </p:cNvSpPr>
            <p:nvPr/>
          </p:nvSpPr>
          <p:spPr bwMode="auto">
            <a:xfrm>
              <a:off x="238" y="1296"/>
              <a:ext cx="70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3200">
                  <a:solidFill>
                    <a:srgbClr val="000099"/>
                  </a:solidFill>
                  <a:latin typeface="Times New Roman" pitchFamily="18" charset="0"/>
                  <a:cs typeface="Times New Roman" pitchFamily="18" charset="0"/>
                </a:rPr>
                <a:t>τ</a:t>
              </a:r>
              <a:r>
                <a:rPr lang="en-US" sz="3200" baseline="-25000">
                  <a:solidFill>
                    <a:srgbClr val="000099"/>
                  </a:solidFill>
                  <a:latin typeface="Times New Roman" pitchFamily="18" charset="0"/>
                  <a:cs typeface="Times New Roman" pitchFamily="18" charset="0"/>
                </a:rPr>
                <a:t>max</a:t>
              </a:r>
              <a:endParaRPr lang="en-US" sz="3200">
                <a:solidFill>
                  <a:srgbClr val="000099"/>
                </a:solidFill>
                <a:latin typeface="Times New Roman" pitchFamily="18" charset="0"/>
                <a:cs typeface="Times New Roman" pitchFamily="18" charset="0"/>
              </a:endParaRPr>
            </a:p>
          </p:txBody>
        </p:sp>
        <p:sp>
          <p:nvSpPr>
            <p:cNvPr id="189547" name="Text Box 107"/>
            <p:cNvSpPr txBox="1">
              <a:spLocks noChangeArrowheads="1"/>
            </p:cNvSpPr>
            <p:nvPr/>
          </p:nvSpPr>
          <p:spPr bwMode="auto">
            <a:xfrm>
              <a:off x="1329" y="2143"/>
              <a:ext cx="468"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0099"/>
                  </a:solidFill>
                  <a:latin typeface="Times New Roman" pitchFamily="18" charset="0"/>
                  <a:cs typeface="Times New Roman" pitchFamily="18" charset="0"/>
                </a:rPr>
                <a:t>τ</a:t>
              </a:r>
              <a:r>
                <a:rPr lang="en-US" sz="2800" baseline="-25000">
                  <a:solidFill>
                    <a:srgbClr val="000099"/>
                  </a:solidFill>
                  <a:latin typeface="Times New Roman" pitchFamily="18" charset="0"/>
                  <a:cs typeface="Times New Roman" pitchFamily="18" charset="0"/>
                </a:rPr>
                <a:t>max</a:t>
              </a:r>
              <a:endParaRPr lang="en-US" sz="2800">
                <a:solidFill>
                  <a:srgbClr val="000099"/>
                </a:solidFill>
                <a:latin typeface="Times New Roman" pitchFamily="18" charset="0"/>
                <a:cs typeface="Times New Roman" pitchFamily="18" charset="0"/>
              </a:endParaRPr>
            </a:p>
          </p:txBody>
        </p:sp>
        <p:sp>
          <p:nvSpPr>
            <p:cNvPr id="189548" name="Text Box 108"/>
            <p:cNvSpPr txBox="1">
              <a:spLocks noChangeArrowheads="1"/>
            </p:cNvSpPr>
            <p:nvPr/>
          </p:nvSpPr>
          <p:spPr bwMode="auto">
            <a:xfrm>
              <a:off x="158" y="2234"/>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D</a:t>
              </a:r>
            </a:p>
          </p:txBody>
        </p:sp>
      </p:grpSp>
      <p:grpSp>
        <p:nvGrpSpPr>
          <p:cNvPr id="189549" name="Group 109"/>
          <p:cNvGrpSpPr>
            <a:grpSpLocks/>
          </p:cNvGrpSpPr>
          <p:nvPr/>
        </p:nvGrpSpPr>
        <p:grpSpPr bwMode="auto">
          <a:xfrm>
            <a:off x="3048000" y="3335338"/>
            <a:ext cx="2705100" cy="1871662"/>
            <a:chOff x="2024" y="1464"/>
            <a:chExt cx="1704" cy="1179"/>
          </a:xfrm>
        </p:grpSpPr>
        <p:sp>
          <p:nvSpPr>
            <p:cNvPr id="189550" name="Arc 110"/>
            <p:cNvSpPr>
              <a:spLocks/>
            </p:cNvSpPr>
            <p:nvPr/>
          </p:nvSpPr>
          <p:spPr bwMode="auto">
            <a:xfrm>
              <a:off x="2313" y="1613"/>
              <a:ext cx="937" cy="938"/>
            </a:xfrm>
            <a:custGeom>
              <a:avLst/>
              <a:gdLst>
                <a:gd name="G0" fmla="+- 21600 0 0"/>
                <a:gd name="G1" fmla="+- 21600 0 0"/>
                <a:gd name="G2" fmla="+- 21600 0 0"/>
                <a:gd name="T0" fmla="*/ 43200 w 43200"/>
                <a:gd name="T1" fmla="*/ 21600 h 43200"/>
                <a:gd name="T2" fmla="*/ 43200 w 43200"/>
                <a:gd name="T3" fmla="*/ 21600 h 43200"/>
                <a:gd name="T4" fmla="*/ 21600 w 43200"/>
                <a:gd name="T5" fmla="*/ 21600 h 43200"/>
              </a:gdLst>
              <a:ahLst/>
              <a:cxnLst>
                <a:cxn ang="0">
                  <a:pos x="T0" y="T1"/>
                </a:cxn>
                <a:cxn ang="0">
                  <a:pos x="T2" y="T3"/>
                </a:cxn>
                <a:cxn ang="0">
                  <a:pos x="T4" y="T5"/>
                </a:cxn>
              </a:cxnLst>
              <a:rect l="0" t="0" r="r" b="b"/>
              <a:pathLst>
                <a:path w="43200" h="43200" fill="none" extrusionOk="0">
                  <a:moveTo>
                    <a:pt x="43200" y="21600"/>
                  </a:moveTo>
                  <a:cubicBezTo>
                    <a:pt x="43200" y="33529"/>
                    <a:pt x="33529" y="43200"/>
                    <a:pt x="21600" y="43200"/>
                  </a:cubicBezTo>
                  <a:cubicBezTo>
                    <a:pt x="9670" y="43200"/>
                    <a:pt x="0" y="33529"/>
                    <a:pt x="0" y="21600"/>
                  </a:cubicBezTo>
                  <a:cubicBezTo>
                    <a:pt x="0" y="9670"/>
                    <a:pt x="9670" y="0"/>
                    <a:pt x="21600" y="0"/>
                  </a:cubicBezTo>
                  <a:cubicBezTo>
                    <a:pt x="33529" y="-1"/>
                    <a:pt x="43199" y="9670"/>
                    <a:pt x="43200" y="21599"/>
                  </a:cubicBezTo>
                </a:path>
                <a:path w="43200" h="43200" stroke="0" extrusionOk="0">
                  <a:moveTo>
                    <a:pt x="43200" y="21600"/>
                  </a:moveTo>
                  <a:cubicBezTo>
                    <a:pt x="43200" y="33529"/>
                    <a:pt x="33529" y="43200"/>
                    <a:pt x="21600" y="43200"/>
                  </a:cubicBezTo>
                  <a:cubicBezTo>
                    <a:pt x="9670" y="43200"/>
                    <a:pt x="0" y="33529"/>
                    <a:pt x="0" y="21600"/>
                  </a:cubicBezTo>
                  <a:cubicBezTo>
                    <a:pt x="0" y="9670"/>
                    <a:pt x="9670" y="0"/>
                    <a:pt x="21600" y="0"/>
                  </a:cubicBezTo>
                  <a:cubicBezTo>
                    <a:pt x="33529" y="-1"/>
                    <a:pt x="43199" y="9670"/>
                    <a:pt x="43200" y="21599"/>
                  </a:cubicBezTo>
                  <a:lnTo>
                    <a:pt x="21600" y="2160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9551" name="Arc 111"/>
            <p:cNvSpPr>
              <a:spLocks/>
            </p:cNvSpPr>
            <p:nvPr/>
          </p:nvSpPr>
          <p:spPr bwMode="auto">
            <a:xfrm>
              <a:off x="2499" y="1807"/>
              <a:ext cx="555" cy="555"/>
            </a:xfrm>
            <a:custGeom>
              <a:avLst/>
              <a:gdLst>
                <a:gd name="G0" fmla="+- 21600 0 0"/>
                <a:gd name="G1" fmla="+- 21600 0 0"/>
                <a:gd name="G2" fmla="+- 21600 0 0"/>
                <a:gd name="T0" fmla="*/ 43200 w 43200"/>
                <a:gd name="T1" fmla="*/ 21524 h 43200"/>
                <a:gd name="T2" fmla="*/ 43193 w 43200"/>
                <a:gd name="T3" fmla="*/ 21065 h 43200"/>
                <a:gd name="T4" fmla="*/ 21600 w 43200"/>
                <a:gd name="T5" fmla="*/ 21600 h 43200"/>
              </a:gdLst>
              <a:ahLst/>
              <a:cxnLst>
                <a:cxn ang="0">
                  <a:pos x="T0" y="T1"/>
                </a:cxn>
                <a:cxn ang="0">
                  <a:pos x="T2" y="T3"/>
                </a:cxn>
                <a:cxn ang="0">
                  <a:pos x="T4" y="T5"/>
                </a:cxn>
              </a:cxnLst>
              <a:rect l="0" t="0" r="r" b="b"/>
              <a:pathLst>
                <a:path w="43200" h="43200" fill="none" extrusionOk="0">
                  <a:moveTo>
                    <a:pt x="43199" y="21524"/>
                  </a:moveTo>
                  <a:cubicBezTo>
                    <a:pt x="43199" y="21549"/>
                    <a:pt x="43200" y="21574"/>
                    <a:pt x="43200" y="21600"/>
                  </a:cubicBezTo>
                  <a:cubicBezTo>
                    <a:pt x="43200" y="33529"/>
                    <a:pt x="33529" y="43200"/>
                    <a:pt x="21600" y="43200"/>
                  </a:cubicBezTo>
                  <a:cubicBezTo>
                    <a:pt x="9670" y="43200"/>
                    <a:pt x="0" y="33529"/>
                    <a:pt x="0" y="21600"/>
                  </a:cubicBezTo>
                  <a:cubicBezTo>
                    <a:pt x="0" y="9670"/>
                    <a:pt x="9670" y="0"/>
                    <a:pt x="21600" y="0"/>
                  </a:cubicBezTo>
                  <a:cubicBezTo>
                    <a:pt x="33320" y="-1"/>
                    <a:pt x="42903" y="9347"/>
                    <a:pt x="43193" y="21064"/>
                  </a:cubicBezTo>
                </a:path>
                <a:path w="43200" h="43200" stroke="0" extrusionOk="0">
                  <a:moveTo>
                    <a:pt x="43199" y="21524"/>
                  </a:moveTo>
                  <a:cubicBezTo>
                    <a:pt x="43199" y="21549"/>
                    <a:pt x="43200" y="21574"/>
                    <a:pt x="43200" y="21600"/>
                  </a:cubicBezTo>
                  <a:cubicBezTo>
                    <a:pt x="43200" y="33529"/>
                    <a:pt x="33529" y="43200"/>
                    <a:pt x="21600" y="43200"/>
                  </a:cubicBezTo>
                  <a:cubicBezTo>
                    <a:pt x="9670" y="43200"/>
                    <a:pt x="0" y="33529"/>
                    <a:pt x="0" y="21600"/>
                  </a:cubicBezTo>
                  <a:cubicBezTo>
                    <a:pt x="0" y="9670"/>
                    <a:pt x="9670" y="0"/>
                    <a:pt x="21600" y="0"/>
                  </a:cubicBezTo>
                  <a:cubicBezTo>
                    <a:pt x="33320" y="-1"/>
                    <a:pt x="42903" y="9347"/>
                    <a:pt x="43193" y="21064"/>
                  </a:cubicBezTo>
                  <a:lnTo>
                    <a:pt x="21600" y="2160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9552" name="Line 112"/>
            <p:cNvSpPr>
              <a:spLocks noChangeShapeType="1"/>
            </p:cNvSpPr>
            <p:nvPr/>
          </p:nvSpPr>
          <p:spPr bwMode="auto">
            <a:xfrm>
              <a:off x="2780" y="1518"/>
              <a:ext cx="0" cy="1125"/>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89553" name="Line 113"/>
            <p:cNvSpPr>
              <a:spLocks noChangeShapeType="1"/>
            </p:cNvSpPr>
            <p:nvPr/>
          </p:nvSpPr>
          <p:spPr bwMode="auto">
            <a:xfrm>
              <a:off x="2125" y="2081"/>
              <a:ext cx="1311"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89554" name="Line 114"/>
            <p:cNvSpPr>
              <a:spLocks noChangeShapeType="1"/>
            </p:cNvSpPr>
            <p:nvPr/>
          </p:nvSpPr>
          <p:spPr bwMode="auto">
            <a:xfrm flipV="1">
              <a:off x="2780" y="1612"/>
              <a:ext cx="375" cy="469"/>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9555" name="Line 115"/>
            <p:cNvSpPr>
              <a:spLocks noChangeShapeType="1"/>
            </p:cNvSpPr>
            <p:nvPr/>
          </p:nvSpPr>
          <p:spPr bwMode="auto">
            <a:xfrm>
              <a:off x="2780" y="1610"/>
              <a:ext cx="375" cy="0"/>
            </a:xfrm>
            <a:prstGeom prst="line">
              <a:avLst/>
            </a:prstGeom>
            <a:noFill/>
            <a:ln w="19050">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89556" name="Line 116"/>
            <p:cNvSpPr>
              <a:spLocks noChangeShapeType="1"/>
            </p:cNvSpPr>
            <p:nvPr/>
          </p:nvSpPr>
          <p:spPr bwMode="auto">
            <a:xfrm>
              <a:off x="2780" y="1714"/>
              <a:ext cx="292" cy="0"/>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89557" name="Line 117"/>
            <p:cNvSpPr>
              <a:spLocks noChangeShapeType="1"/>
            </p:cNvSpPr>
            <p:nvPr/>
          </p:nvSpPr>
          <p:spPr bwMode="auto">
            <a:xfrm>
              <a:off x="2780" y="1667"/>
              <a:ext cx="325" cy="0"/>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89558" name="Line 118"/>
            <p:cNvSpPr>
              <a:spLocks noChangeShapeType="1"/>
            </p:cNvSpPr>
            <p:nvPr/>
          </p:nvSpPr>
          <p:spPr bwMode="auto">
            <a:xfrm>
              <a:off x="2780" y="1760"/>
              <a:ext cx="266" cy="0"/>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89559" name="Line 119"/>
            <p:cNvSpPr>
              <a:spLocks noChangeShapeType="1"/>
            </p:cNvSpPr>
            <p:nvPr/>
          </p:nvSpPr>
          <p:spPr bwMode="auto">
            <a:xfrm>
              <a:off x="2780" y="1806"/>
              <a:ext cx="219" cy="0"/>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89560" name="Line 120"/>
            <p:cNvSpPr>
              <a:spLocks noChangeShapeType="1"/>
            </p:cNvSpPr>
            <p:nvPr/>
          </p:nvSpPr>
          <p:spPr bwMode="auto">
            <a:xfrm rot="21110550" flipV="1">
              <a:off x="2502" y="1990"/>
              <a:ext cx="539" cy="177"/>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9561" name="Line 121"/>
            <p:cNvSpPr>
              <a:spLocks noChangeShapeType="1"/>
            </p:cNvSpPr>
            <p:nvPr/>
          </p:nvSpPr>
          <p:spPr bwMode="auto">
            <a:xfrm rot="21077116" flipH="1">
              <a:off x="2258" y="2226"/>
              <a:ext cx="281"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9562" name="Line 122"/>
            <p:cNvSpPr>
              <a:spLocks noChangeShapeType="1"/>
            </p:cNvSpPr>
            <p:nvPr/>
          </p:nvSpPr>
          <p:spPr bwMode="auto">
            <a:xfrm>
              <a:off x="2039" y="2346"/>
              <a:ext cx="22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9563" name="Line 123"/>
            <p:cNvSpPr>
              <a:spLocks noChangeShapeType="1"/>
            </p:cNvSpPr>
            <p:nvPr/>
          </p:nvSpPr>
          <p:spPr bwMode="auto">
            <a:xfrm>
              <a:off x="2406" y="1799"/>
              <a:ext cx="749" cy="563"/>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89564" name="Line 124"/>
            <p:cNvSpPr>
              <a:spLocks noChangeShapeType="1"/>
            </p:cNvSpPr>
            <p:nvPr/>
          </p:nvSpPr>
          <p:spPr bwMode="auto">
            <a:xfrm rot="638825">
              <a:off x="3144" y="2378"/>
              <a:ext cx="188"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9565" name="Line 125"/>
            <p:cNvSpPr>
              <a:spLocks noChangeShapeType="1"/>
            </p:cNvSpPr>
            <p:nvPr/>
          </p:nvSpPr>
          <p:spPr bwMode="auto">
            <a:xfrm>
              <a:off x="3334" y="2487"/>
              <a:ext cx="18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9566" name="Text Box 126"/>
            <p:cNvSpPr txBox="1">
              <a:spLocks noChangeArrowheads="1"/>
            </p:cNvSpPr>
            <p:nvPr/>
          </p:nvSpPr>
          <p:spPr bwMode="auto">
            <a:xfrm>
              <a:off x="3100" y="1464"/>
              <a:ext cx="628"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3200">
                  <a:solidFill>
                    <a:srgbClr val="000099"/>
                  </a:solidFill>
                  <a:latin typeface="Times New Roman" pitchFamily="18" charset="0"/>
                  <a:cs typeface="Times New Roman" pitchFamily="18" charset="0"/>
                </a:rPr>
                <a:t>τ</a:t>
              </a:r>
              <a:r>
                <a:rPr lang="en-US" sz="3200" baseline="-25000">
                  <a:solidFill>
                    <a:srgbClr val="000099"/>
                  </a:solidFill>
                  <a:latin typeface="Times New Roman" pitchFamily="18" charset="0"/>
                  <a:cs typeface="Times New Roman" pitchFamily="18" charset="0"/>
                </a:rPr>
                <a:t>max</a:t>
              </a:r>
              <a:endParaRPr lang="en-US" sz="3200">
                <a:solidFill>
                  <a:srgbClr val="000099"/>
                </a:solidFill>
                <a:latin typeface="Times New Roman" pitchFamily="18" charset="0"/>
                <a:cs typeface="Times New Roman" pitchFamily="18" charset="0"/>
              </a:endParaRPr>
            </a:p>
          </p:txBody>
        </p:sp>
        <p:sp>
          <p:nvSpPr>
            <p:cNvPr id="189567" name="Text Box 127"/>
            <p:cNvSpPr txBox="1">
              <a:spLocks noChangeArrowheads="1"/>
            </p:cNvSpPr>
            <p:nvPr/>
          </p:nvSpPr>
          <p:spPr bwMode="auto">
            <a:xfrm>
              <a:off x="3295" y="2215"/>
              <a:ext cx="281"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D</a:t>
              </a:r>
            </a:p>
          </p:txBody>
        </p:sp>
        <p:sp>
          <p:nvSpPr>
            <p:cNvPr id="189568" name="Text Box 128"/>
            <p:cNvSpPr txBox="1">
              <a:spLocks noChangeArrowheads="1"/>
            </p:cNvSpPr>
            <p:nvPr/>
          </p:nvSpPr>
          <p:spPr bwMode="auto">
            <a:xfrm>
              <a:off x="2024" y="2075"/>
              <a:ext cx="280"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d</a:t>
              </a:r>
            </a:p>
          </p:txBody>
        </p:sp>
      </p:grpSp>
      <p:sp>
        <p:nvSpPr>
          <p:cNvPr id="189569" name="Text Box 129"/>
          <p:cNvSpPr txBox="1">
            <a:spLocks noChangeArrowheads="1"/>
          </p:cNvSpPr>
          <p:nvPr/>
        </p:nvSpPr>
        <p:spPr bwMode="auto">
          <a:xfrm>
            <a:off x="3124200" y="2921000"/>
            <a:ext cx="24050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Hình vành khăn:</a:t>
            </a:r>
          </a:p>
        </p:txBody>
      </p:sp>
      <p:sp>
        <p:nvSpPr>
          <p:cNvPr id="189570" name="Text Box 130"/>
          <p:cNvSpPr txBox="1">
            <a:spLocks noChangeArrowheads="1"/>
          </p:cNvSpPr>
          <p:nvPr/>
        </p:nvSpPr>
        <p:spPr bwMode="auto">
          <a:xfrm>
            <a:off x="1465263" y="6858000"/>
            <a:ext cx="562133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Ba bài toán cơ bản của SBVL về độ bền</a:t>
            </a:r>
          </a:p>
        </p:txBody>
      </p:sp>
      <p:sp>
        <p:nvSpPr>
          <p:cNvPr id="189571" name="Text Box 131"/>
          <p:cNvSpPr txBox="1">
            <a:spLocks noChangeArrowheads="1"/>
          </p:cNvSpPr>
          <p:nvPr/>
        </p:nvSpPr>
        <p:spPr bwMode="auto">
          <a:xfrm>
            <a:off x="822325" y="115888"/>
            <a:ext cx="46450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Xác định ứng suất, điều kiện bền</a:t>
            </a:r>
          </a:p>
        </p:txBody>
      </p:sp>
      <p:sp>
        <p:nvSpPr>
          <p:cNvPr id="189572" name="Text Box 132"/>
          <p:cNvSpPr txBox="1">
            <a:spLocks noChangeArrowheads="1"/>
          </p:cNvSpPr>
          <p:nvPr/>
        </p:nvSpPr>
        <p:spPr bwMode="auto">
          <a:xfrm>
            <a:off x="746125" y="5907088"/>
            <a:ext cx="20510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Điều kiện bền</a:t>
            </a:r>
          </a:p>
        </p:txBody>
      </p:sp>
      <p:sp>
        <p:nvSpPr>
          <p:cNvPr id="189573" name="Text Box 133"/>
          <p:cNvSpPr txBox="1">
            <a:spLocks noChangeArrowheads="1"/>
          </p:cNvSpPr>
          <p:nvPr/>
        </p:nvSpPr>
        <p:spPr bwMode="auto">
          <a:xfrm>
            <a:off x="3260725" y="5980113"/>
            <a:ext cx="184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800"/>
          </a:p>
        </p:txBody>
      </p:sp>
      <p:graphicFrame>
        <p:nvGraphicFramePr>
          <p:cNvPr id="189574" name="Object 134"/>
          <p:cNvGraphicFramePr>
            <a:graphicFrameLocks noChangeAspect="1"/>
          </p:cNvGraphicFramePr>
          <p:nvPr/>
        </p:nvGraphicFramePr>
        <p:xfrm>
          <a:off x="3276600" y="5638800"/>
          <a:ext cx="2209800" cy="992188"/>
        </p:xfrm>
        <a:graphic>
          <a:graphicData uri="http://schemas.openxmlformats.org/presentationml/2006/ole">
            <mc:AlternateContent xmlns:mc="http://schemas.openxmlformats.org/markup-compatibility/2006">
              <mc:Choice xmlns:v="urn:schemas-microsoft-com:vml" Requires="v">
                <p:oleObj spid="_x0000_s189584" name="Equation" r:id="rId19" imgW="990360" imgH="444240" progId="Equation.3">
                  <p:embed/>
                </p:oleObj>
              </mc:Choice>
              <mc:Fallback>
                <p:oleObj name="Equation" r:id="rId19" imgW="990360" imgH="444240" progId="Equation.3">
                  <p:embed/>
                  <p:pic>
                    <p:nvPicPr>
                      <p:cNvPr id="0" name="Object 134"/>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276600" y="5638800"/>
                        <a:ext cx="2209800" cy="9921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89575" name="Text Box 135"/>
          <p:cNvSpPr txBox="1">
            <a:spLocks noChangeArrowheads="1"/>
          </p:cNvSpPr>
          <p:nvPr/>
        </p:nvSpPr>
        <p:spPr bwMode="auto">
          <a:xfrm>
            <a:off x="7848600" y="5791200"/>
            <a:ext cx="9794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( 5.3 )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89571"/>
                                        </p:tgtEl>
                                        <p:attrNameLst>
                                          <p:attrName>style.visibility</p:attrName>
                                        </p:attrNameLst>
                                      </p:cBhvr>
                                      <p:to>
                                        <p:strVal val="visible"/>
                                      </p:to>
                                    </p:set>
                                    <p:animEffect transition="in" filter="checkerboard(across)">
                                      <p:cBhvr>
                                        <p:cTn id="7" dur="500"/>
                                        <p:tgtEl>
                                          <p:spTgt spid="18957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189457"/>
                                        </p:tgtEl>
                                        <p:attrNameLst>
                                          <p:attrName>style.visibility</p:attrName>
                                        </p:attrNameLst>
                                      </p:cBhvr>
                                      <p:to>
                                        <p:strVal val="visible"/>
                                      </p:to>
                                    </p:set>
                                    <p:animEffect transition="in" filter="checkerboard(across)">
                                      <p:cBhvr>
                                        <p:cTn id="12" dur="500"/>
                                        <p:tgtEl>
                                          <p:spTgt spid="18945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5" presetClass="entr" presetSubtype="0" fill="hold" nodeType="clickEffect">
                                  <p:stCondLst>
                                    <p:cond delay="0"/>
                                  </p:stCondLst>
                                  <p:childTnLst>
                                    <p:set>
                                      <p:cBhvr>
                                        <p:cTn id="16" dur="1" fill="hold">
                                          <p:stCondLst>
                                            <p:cond delay="0"/>
                                          </p:stCondLst>
                                        </p:cTn>
                                        <p:tgtEl>
                                          <p:spTgt spid="189481"/>
                                        </p:tgtEl>
                                        <p:attrNameLst>
                                          <p:attrName>style.visibility</p:attrName>
                                        </p:attrNameLst>
                                      </p:cBhvr>
                                      <p:to>
                                        <p:strVal val="visible"/>
                                      </p:to>
                                    </p:set>
                                    <p:anim calcmode="lin" valueType="num">
                                      <p:cBhvr>
                                        <p:cTn id="17" dur="1000" fill="hold"/>
                                        <p:tgtEl>
                                          <p:spTgt spid="189481"/>
                                        </p:tgtEl>
                                        <p:attrNameLst>
                                          <p:attrName>ppt_w</p:attrName>
                                        </p:attrNameLst>
                                      </p:cBhvr>
                                      <p:tavLst>
                                        <p:tav tm="0">
                                          <p:val>
                                            <p:strVal val="#ppt_w*0.70"/>
                                          </p:val>
                                        </p:tav>
                                        <p:tav tm="100000">
                                          <p:val>
                                            <p:strVal val="#ppt_w"/>
                                          </p:val>
                                        </p:tav>
                                      </p:tavLst>
                                    </p:anim>
                                    <p:anim calcmode="lin" valueType="num">
                                      <p:cBhvr>
                                        <p:cTn id="18" dur="1000" fill="hold"/>
                                        <p:tgtEl>
                                          <p:spTgt spid="189481"/>
                                        </p:tgtEl>
                                        <p:attrNameLst>
                                          <p:attrName>ppt_h</p:attrName>
                                        </p:attrNameLst>
                                      </p:cBhvr>
                                      <p:tavLst>
                                        <p:tav tm="0">
                                          <p:val>
                                            <p:strVal val="#ppt_h"/>
                                          </p:val>
                                        </p:tav>
                                        <p:tav tm="100000">
                                          <p:val>
                                            <p:strVal val="#ppt_h"/>
                                          </p:val>
                                        </p:tav>
                                      </p:tavLst>
                                    </p:anim>
                                    <p:animEffect transition="in" filter="fade">
                                      <p:cBhvr>
                                        <p:cTn id="19" dur="1000"/>
                                        <p:tgtEl>
                                          <p:spTgt spid="189481"/>
                                        </p:tgtEl>
                                      </p:cBhvr>
                                    </p:animEffect>
                                  </p:childTnLst>
                                </p:cTn>
                              </p:par>
                            </p:childTnLst>
                          </p:cTn>
                        </p:par>
                      </p:childTnLst>
                    </p:cTn>
                  </p:par>
                  <p:par>
                    <p:cTn id="20" fill="hold" nodeType="clickPar">
                      <p:stCondLst>
                        <p:cond delay="indefinite"/>
                      </p:stCondLst>
                      <p:childTnLst>
                        <p:par>
                          <p:cTn id="21" fill="hold" nodeType="withGroup">
                            <p:stCondLst>
                              <p:cond delay="0"/>
                            </p:stCondLst>
                            <p:childTnLst>
                              <p:par>
                                <p:cTn id="22" presetID="5" presetClass="entr" presetSubtype="10" fill="hold" nodeType="clickEffect">
                                  <p:stCondLst>
                                    <p:cond delay="0"/>
                                  </p:stCondLst>
                                  <p:childTnLst>
                                    <p:set>
                                      <p:cBhvr>
                                        <p:cTn id="23" dur="1" fill="hold">
                                          <p:stCondLst>
                                            <p:cond delay="0"/>
                                          </p:stCondLst>
                                        </p:cTn>
                                        <p:tgtEl>
                                          <p:spTgt spid="189490"/>
                                        </p:tgtEl>
                                        <p:attrNameLst>
                                          <p:attrName>style.visibility</p:attrName>
                                        </p:attrNameLst>
                                      </p:cBhvr>
                                      <p:to>
                                        <p:strVal val="visible"/>
                                      </p:to>
                                    </p:set>
                                    <p:animEffect transition="in" filter="checkerboard(across)">
                                      <p:cBhvr>
                                        <p:cTn id="24" dur="500"/>
                                        <p:tgtEl>
                                          <p:spTgt spid="189490"/>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5" presetClass="entr" presetSubtype="10" fill="hold" nodeType="clickEffect">
                                  <p:stCondLst>
                                    <p:cond delay="0"/>
                                  </p:stCondLst>
                                  <p:childTnLst>
                                    <p:set>
                                      <p:cBhvr>
                                        <p:cTn id="28" dur="1" fill="hold">
                                          <p:stCondLst>
                                            <p:cond delay="0"/>
                                          </p:stCondLst>
                                        </p:cTn>
                                        <p:tgtEl>
                                          <p:spTgt spid="189448"/>
                                        </p:tgtEl>
                                        <p:attrNameLst>
                                          <p:attrName>style.visibility</p:attrName>
                                        </p:attrNameLst>
                                      </p:cBhvr>
                                      <p:to>
                                        <p:strVal val="visible"/>
                                      </p:to>
                                    </p:set>
                                    <p:animEffect transition="in" filter="checkerboard(across)">
                                      <p:cBhvr>
                                        <p:cTn id="29" dur="500"/>
                                        <p:tgtEl>
                                          <p:spTgt spid="189448"/>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5" presetClass="entr" presetSubtype="10" fill="hold" nodeType="clickEffect">
                                  <p:stCondLst>
                                    <p:cond delay="0"/>
                                  </p:stCondLst>
                                  <p:childTnLst>
                                    <p:set>
                                      <p:cBhvr>
                                        <p:cTn id="33" dur="1" fill="hold">
                                          <p:stCondLst>
                                            <p:cond delay="0"/>
                                          </p:stCondLst>
                                        </p:cTn>
                                        <p:tgtEl>
                                          <p:spTgt spid="189443"/>
                                        </p:tgtEl>
                                        <p:attrNameLst>
                                          <p:attrName>style.visibility</p:attrName>
                                        </p:attrNameLst>
                                      </p:cBhvr>
                                      <p:to>
                                        <p:strVal val="visible"/>
                                      </p:to>
                                    </p:set>
                                    <p:animEffect transition="in" filter="checkerboard(across)">
                                      <p:cBhvr>
                                        <p:cTn id="34" dur="500"/>
                                        <p:tgtEl>
                                          <p:spTgt spid="189443"/>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5" presetClass="entr" presetSubtype="10" fill="hold" nodeType="clickEffect">
                                  <p:stCondLst>
                                    <p:cond delay="0"/>
                                  </p:stCondLst>
                                  <p:childTnLst>
                                    <p:set>
                                      <p:cBhvr>
                                        <p:cTn id="38" dur="1" fill="hold">
                                          <p:stCondLst>
                                            <p:cond delay="0"/>
                                          </p:stCondLst>
                                        </p:cTn>
                                        <p:tgtEl>
                                          <p:spTgt spid="189471"/>
                                        </p:tgtEl>
                                        <p:attrNameLst>
                                          <p:attrName>style.visibility</p:attrName>
                                        </p:attrNameLst>
                                      </p:cBhvr>
                                      <p:to>
                                        <p:strVal val="visible"/>
                                      </p:to>
                                    </p:set>
                                    <p:animEffect transition="in" filter="checkerboard(across)">
                                      <p:cBhvr>
                                        <p:cTn id="39" dur="500"/>
                                        <p:tgtEl>
                                          <p:spTgt spid="189471"/>
                                        </p:tgtEl>
                                      </p:cBhvr>
                                    </p:animEffect>
                                  </p:childTnLst>
                                </p:cTn>
                              </p:par>
                            </p:childTnLst>
                          </p:cTn>
                        </p:par>
                      </p:childTnLst>
                    </p:cTn>
                  </p:par>
                  <p:par>
                    <p:cTn id="40" fill="hold" nodeType="clickPar">
                      <p:stCondLst>
                        <p:cond delay="indefinite"/>
                      </p:stCondLst>
                      <p:childTnLst>
                        <p:par>
                          <p:cTn id="41" fill="hold" nodeType="withGroup">
                            <p:stCondLst>
                              <p:cond delay="0"/>
                            </p:stCondLst>
                            <p:childTnLst>
                              <p:par>
                                <p:cTn id="42" presetID="5" presetClass="entr" presetSubtype="10" fill="hold" nodeType="clickEffect">
                                  <p:stCondLst>
                                    <p:cond delay="0"/>
                                  </p:stCondLst>
                                  <p:childTnLst>
                                    <p:set>
                                      <p:cBhvr>
                                        <p:cTn id="43" dur="1" fill="hold">
                                          <p:stCondLst>
                                            <p:cond delay="0"/>
                                          </p:stCondLst>
                                        </p:cTn>
                                        <p:tgtEl>
                                          <p:spTgt spid="189478"/>
                                        </p:tgtEl>
                                        <p:attrNameLst>
                                          <p:attrName>style.visibility</p:attrName>
                                        </p:attrNameLst>
                                      </p:cBhvr>
                                      <p:to>
                                        <p:strVal val="visible"/>
                                      </p:to>
                                    </p:set>
                                    <p:animEffect transition="in" filter="checkerboard(across)">
                                      <p:cBhvr>
                                        <p:cTn id="44" dur="500"/>
                                        <p:tgtEl>
                                          <p:spTgt spid="189478"/>
                                        </p:tgtEl>
                                      </p:cBhvr>
                                    </p:animEffect>
                                  </p:childTnLst>
                                </p:cTn>
                              </p:par>
                            </p:childTnLst>
                          </p:cTn>
                        </p:par>
                      </p:childTnLst>
                    </p:cTn>
                  </p:par>
                  <p:par>
                    <p:cTn id="45" fill="hold" nodeType="clickPar">
                      <p:stCondLst>
                        <p:cond delay="indefinite"/>
                      </p:stCondLst>
                      <p:childTnLst>
                        <p:par>
                          <p:cTn id="46" fill="hold" nodeType="withGroup">
                            <p:stCondLst>
                              <p:cond delay="0"/>
                            </p:stCondLst>
                            <p:childTnLst>
                              <p:par>
                                <p:cTn id="47" presetID="2" presetClass="entr" presetSubtype="12" fill="hold" nodeType="clickEffect">
                                  <p:stCondLst>
                                    <p:cond delay="0"/>
                                  </p:stCondLst>
                                  <p:childTnLst>
                                    <p:set>
                                      <p:cBhvr>
                                        <p:cTn id="48" dur="1" fill="hold">
                                          <p:stCondLst>
                                            <p:cond delay="0"/>
                                          </p:stCondLst>
                                        </p:cTn>
                                        <p:tgtEl>
                                          <p:spTgt spid="189479"/>
                                        </p:tgtEl>
                                        <p:attrNameLst>
                                          <p:attrName>style.visibility</p:attrName>
                                        </p:attrNameLst>
                                      </p:cBhvr>
                                      <p:to>
                                        <p:strVal val="visible"/>
                                      </p:to>
                                    </p:set>
                                    <p:anim calcmode="lin" valueType="num">
                                      <p:cBhvr additive="base">
                                        <p:cTn id="49" dur="500" fill="hold"/>
                                        <p:tgtEl>
                                          <p:spTgt spid="189479"/>
                                        </p:tgtEl>
                                        <p:attrNameLst>
                                          <p:attrName>ppt_x</p:attrName>
                                        </p:attrNameLst>
                                      </p:cBhvr>
                                      <p:tavLst>
                                        <p:tav tm="0">
                                          <p:val>
                                            <p:strVal val="0-#ppt_w/2"/>
                                          </p:val>
                                        </p:tav>
                                        <p:tav tm="100000">
                                          <p:val>
                                            <p:strVal val="#ppt_x"/>
                                          </p:val>
                                        </p:tav>
                                      </p:tavLst>
                                    </p:anim>
                                    <p:anim calcmode="lin" valueType="num">
                                      <p:cBhvr additive="base">
                                        <p:cTn id="50" dur="500" fill="hold"/>
                                        <p:tgtEl>
                                          <p:spTgt spid="189479"/>
                                        </p:tgtEl>
                                        <p:attrNameLst>
                                          <p:attrName>ppt_y</p:attrName>
                                        </p:attrNameLst>
                                      </p:cBhvr>
                                      <p:tavLst>
                                        <p:tav tm="0">
                                          <p:val>
                                            <p:strVal val="1+#ppt_h/2"/>
                                          </p:val>
                                        </p:tav>
                                        <p:tav tm="100000">
                                          <p:val>
                                            <p:strVal val="#ppt_y"/>
                                          </p:val>
                                        </p:tav>
                                      </p:tavLst>
                                    </p:anim>
                                  </p:childTnLst>
                                </p:cTn>
                              </p:par>
                            </p:childTnLst>
                          </p:cTn>
                        </p:par>
                      </p:childTnLst>
                    </p:cTn>
                  </p:par>
                  <p:par>
                    <p:cTn id="51" fill="hold" nodeType="clickPar">
                      <p:stCondLst>
                        <p:cond delay="indefinite"/>
                      </p:stCondLst>
                      <p:childTnLst>
                        <p:par>
                          <p:cTn id="52" fill="hold" nodeType="withGroup">
                            <p:stCondLst>
                              <p:cond delay="0"/>
                            </p:stCondLst>
                            <p:childTnLst>
                              <p:par>
                                <p:cTn id="53" presetID="5" presetClass="entr" presetSubtype="10" fill="hold" nodeType="clickEffect">
                                  <p:stCondLst>
                                    <p:cond delay="0"/>
                                  </p:stCondLst>
                                  <p:childTnLst>
                                    <p:set>
                                      <p:cBhvr>
                                        <p:cTn id="54" dur="1" fill="hold">
                                          <p:stCondLst>
                                            <p:cond delay="0"/>
                                          </p:stCondLst>
                                        </p:cTn>
                                        <p:tgtEl>
                                          <p:spTgt spid="189499"/>
                                        </p:tgtEl>
                                        <p:attrNameLst>
                                          <p:attrName>style.visibility</p:attrName>
                                        </p:attrNameLst>
                                      </p:cBhvr>
                                      <p:to>
                                        <p:strVal val="visible"/>
                                      </p:to>
                                    </p:set>
                                    <p:animEffect transition="in" filter="checkerboard(across)">
                                      <p:cBhvr>
                                        <p:cTn id="55" dur="500"/>
                                        <p:tgtEl>
                                          <p:spTgt spid="189499"/>
                                        </p:tgtEl>
                                      </p:cBhvr>
                                    </p:animEffect>
                                  </p:childTnLst>
                                </p:cTn>
                              </p:par>
                            </p:childTnLst>
                          </p:cTn>
                        </p:par>
                      </p:childTnLst>
                    </p:cTn>
                  </p:par>
                  <p:par>
                    <p:cTn id="56" fill="hold" nodeType="clickPar">
                      <p:stCondLst>
                        <p:cond delay="indefinite"/>
                      </p:stCondLst>
                      <p:childTnLst>
                        <p:par>
                          <p:cTn id="57" fill="hold" nodeType="withGroup">
                            <p:stCondLst>
                              <p:cond delay="0"/>
                            </p:stCondLst>
                            <p:childTnLst>
                              <p:par>
                                <p:cTn id="58" presetID="55" presetClass="entr" presetSubtype="0" fill="hold" nodeType="clickEffect">
                                  <p:stCondLst>
                                    <p:cond delay="0"/>
                                  </p:stCondLst>
                                  <p:childTnLst>
                                    <p:set>
                                      <p:cBhvr>
                                        <p:cTn id="59" dur="1" fill="hold">
                                          <p:stCondLst>
                                            <p:cond delay="0"/>
                                          </p:stCondLst>
                                        </p:cTn>
                                        <p:tgtEl>
                                          <p:spTgt spid="189504"/>
                                        </p:tgtEl>
                                        <p:attrNameLst>
                                          <p:attrName>style.visibility</p:attrName>
                                        </p:attrNameLst>
                                      </p:cBhvr>
                                      <p:to>
                                        <p:strVal val="visible"/>
                                      </p:to>
                                    </p:set>
                                    <p:anim calcmode="lin" valueType="num">
                                      <p:cBhvr>
                                        <p:cTn id="60" dur="1000" fill="hold"/>
                                        <p:tgtEl>
                                          <p:spTgt spid="189504"/>
                                        </p:tgtEl>
                                        <p:attrNameLst>
                                          <p:attrName>ppt_w</p:attrName>
                                        </p:attrNameLst>
                                      </p:cBhvr>
                                      <p:tavLst>
                                        <p:tav tm="0">
                                          <p:val>
                                            <p:strVal val="#ppt_w*0.70"/>
                                          </p:val>
                                        </p:tav>
                                        <p:tav tm="100000">
                                          <p:val>
                                            <p:strVal val="#ppt_w"/>
                                          </p:val>
                                        </p:tav>
                                      </p:tavLst>
                                    </p:anim>
                                    <p:anim calcmode="lin" valueType="num">
                                      <p:cBhvr>
                                        <p:cTn id="61" dur="1000" fill="hold"/>
                                        <p:tgtEl>
                                          <p:spTgt spid="189504"/>
                                        </p:tgtEl>
                                        <p:attrNameLst>
                                          <p:attrName>ppt_h</p:attrName>
                                        </p:attrNameLst>
                                      </p:cBhvr>
                                      <p:tavLst>
                                        <p:tav tm="0">
                                          <p:val>
                                            <p:strVal val="#ppt_h"/>
                                          </p:val>
                                        </p:tav>
                                        <p:tav tm="100000">
                                          <p:val>
                                            <p:strVal val="#ppt_h"/>
                                          </p:val>
                                        </p:tav>
                                      </p:tavLst>
                                    </p:anim>
                                    <p:animEffect transition="in" filter="fade">
                                      <p:cBhvr>
                                        <p:cTn id="62" dur="1000"/>
                                        <p:tgtEl>
                                          <p:spTgt spid="189504"/>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5" presetClass="entr" presetSubtype="10" fill="hold" nodeType="clickEffect">
                                  <p:stCondLst>
                                    <p:cond delay="0"/>
                                  </p:stCondLst>
                                  <p:childTnLst>
                                    <p:set>
                                      <p:cBhvr>
                                        <p:cTn id="66" dur="1" fill="hold">
                                          <p:stCondLst>
                                            <p:cond delay="0"/>
                                          </p:stCondLst>
                                        </p:cTn>
                                        <p:tgtEl>
                                          <p:spTgt spid="189507"/>
                                        </p:tgtEl>
                                        <p:attrNameLst>
                                          <p:attrName>style.visibility</p:attrName>
                                        </p:attrNameLst>
                                      </p:cBhvr>
                                      <p:to>
                                        <p:strVal val="visible"/>
                                      </p:to>
                                    </p:set>
                                    <p:animEffect transition="in" filter="checkerboard(across)">
                                      <p:cBhvr>
                                        <p:cTn id="67" dur="500"/>
                                        <p:tgtEl>
                                          <p:spTgt spid="189507"/>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5" presetClass="entr" presetSubtype="10" fill="hold" nodeType="clickEffect">
                                  <p:stCondLst>
                                    <p:cond delay="0"/>
                                  </p:stCondLst>
                                  <p:childTnLst>
                                    <p:set>
                                      <p:cBhvr>
                                        <p:cTn id="71" dur="1" fill="hold">
                                          <p:stCondLst>
                                            <p:cond delay="0"/>
                                          </p:stCondLst>
                                        </p:cTn>
                                        <p:tgtEl>
                                          <p:spTgt spid="189512"/>
                                        </p:tgtEl>
                                        <p:attrNameLst>
                                          <p:attrName>style.visibility</p:attrName>
                                        </p:attrNameLst>
                                      </p:cBhvr>
                                      <p:to>
                                        <p:strVal val="visible"/>
                                      </p:to>
                                    </p:set>
                                    <p:animEffect transition="in" filter="checkerboard(across)">
                                      <p:cBhvr>
                                        <p:cTn id="72" dur="500"/>
                                        <p:tgtEl>
                                          <p:spTgt spid="189512"/>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55" presetClass="entr" presetSubtype="0" fill="hold" nodeType="clickEffect">
                                  <p:stCondLst>
                                    <p:cond delay="0"/>
                                  </p:stCondLst>
                                  <p:childTnLst>
                                    <p:set>
                                      <p:cBhvr>
                                        <p:cTn id="76" dur="1" fill="hold">
                                          <p:stCondLst>
                                            <p:cond delay="0"/>
                                          </p:stCondLst>
                                        </p:cTn>
                                        <p:tgtEl>
                                          <p:spTgt spid="189494"/>
                                        </p:tgtEl>
                                        <p:attrNameLst>
                                          <p:attrName>style.visibility</p:attrName>
                                        </p:attrNameLst>
                                      </p:cBhvr>
                                      <p:to>
                                        <p:strVal val="visible"/>
                                      </p:to>
                                    </p:set>
                                    <p:anim calcmode="lin" valueType="num">
                                      <p:cBhvr>
                                        <p:cTn id="77" dur="1000" fill="hold"/>
                                        <p:tgtEl>
                                          <p:spTgt spid="189494"/>
                                        </p:tgtEl>
                                        <p:attrNameLst>
                                          <p:attrName>ppt_w</p:attrName>
                                        </p:attrNameLst>
                                      </p:cBhvr>
                                      <p:tavLst>
                                        <p:tav tm="0">
                                          <p:val>
                                            <p:strVal val="#ppt_w*0.70"/>
                                          </p:val>
                                        </p:tav>
                                        <p:tav tm="100000">
                                          <p:val>
                                            <p:strVal val="#ppt_w"/>
                                          </p:val>
                                        </p:tav>
                                      </p:tavLst>
                                    </p:anim>
                                    <p:anim calcmode="lin" valueType="num">
                                      <p:cBhvr>
                                        <p:cTn id="78" dur="1000" fill="hold"/>
                                        <p:tgtEl>
                                          <p:spTgt spid="189494"/>
                                        </p:tgtEl>
                                        <p:attrNameLst>
                                          <p:attrName>ppt_h</p:attrName>
                                        </p:attrNameLst>
                                      </p:cBhvr>
                                      <p:tavLst>
                                        <p:tav tm="0">
                                          <p:val>
                                            <p:strVal val="#ppt_h"/>
                                          </p:val>
                                        </p:tav>
                                        <p:tav tm="100000">
                                          <p:val>
                                            <p:strVal val="#ppt_h"/>
                                          </p:val>
                                        </p:tav>
                                      </p:tavLst>
                                    </p:anim>
                                    <p:animEffect transition="in" filter="fade">
                                      <p:cBhvr>
                                        <p:cTn id="79" dur="1000"/>
                                        <p:tgtEl>
                                          <p:spTgt spid="189494"/>
                                        </p:tgtEl>
                                      </p:cBhvr>
                                    </p:animEffect>
                                  </p:childTnLst>
                                </p:cTn>
                              </p:par>
                            </p:childTnLst>
                          </p:cTn>
                        </p:par>
                      </p:childTnLst>
                    </p:cTn>
                  </p:par>
                  <p:par>
                    <p:cTn id="80" fill="hold" nodeType="clickPar">
                      <p:stCondLst>
                        <p:cond delay="indefinite"/>
                      </p:stCondLst>
                      <p:childTnLst>
                        <p:par>
                          <p:cTn id="81" fill="hold" nodeType="withGroup">
                            <p:stCondLst>
                              <p:cond delay="0"/>
                            </p:stCondLst>
                            <p:childTnLst>
                              <p:par>
                                <p:cTn id="82" presetID="5" presetClass="entr" presetSubtype="10" fill="hold" nodeType="clickEffect">
                                  <p:stCondLst>
                                    <p:cond delay="0"/>
                                  </p:stCondLst>
                                  <p:childTnLst>
                                    <p:set>
                                      <p:cBhvr>
                                        <p:cTn id="83" dur="1" fill="hold">
                                          <p:stCondLst>
                                            <p:cond delay="0"/>
                                          </p:stCondLst>
                                        </p:cTn>
                                        <p:tgtEl>
                                          <p:spTgt spid="189496"/>
                                        </p:tgtEl>
                                        <p:attrNameLst>
                                          <p:attrName>style.visibility</p:attrName>
                                        </p:attrNameLst>
                                      </p:cBhvr>
                                      <p:to>
                                        <p:strVal val="visible"/>
                                      </p:to>
                                    </p:set>
                                    <p:animEffect transition="in" filter="checkerboard(across)">
                                      <p:cBhvr>
                                        <p:cTn id="84" dur="500"/>
                                        <p:tgtEl>
                                          <p:spTgt spid="189496"/>
                                        </p:tgtEl>
                                      </p:cBhvr>
                                    </p:animEffect>
                                  </p:childTnLst>
                                </p:cTn>
                              </p:par>
                            </p:childTnLst>
                          </p:cTn>
                        </p:par>
                      </p:childTnLst>
                    </p:cTn>
                  </p:par>
                  <p:par>
                    <p:cTn id="85" fill="hold" nodeType="clickPar">
                      <p:stCondLst>
                        <p:cond delay="indefinite"/>
                      </p:stCondLst>
                      <p:childTnLst>
                        <p:par>
                          <p:cTn id="86" fill="hold" nodeType="withGroup">
                            <p:stCondLst>
                              <p:cond delay="0"/>
                            </p:stCondLst>
                            <p:childTnLst>
                              <p:par>
                                <p:cTn id="87" presetID="5" presetClass="entr" presetSubtype="10" fill="hold" grpId="0" nodeType="clickEffect">
                                  <p:stCondLst>
                                    <p:cond delay="0"/>
                                  </p:stCondLst>
                                  <p:childTnLst>
                                    <p:set>
                                      <p:cBhvr>
                                        <p:cTn id="88" dur="1" fill="hold">
                                          <p:stCondLst>
                                            <p:cond delay="0"/>
                                          </p:stCondLst>
                                        </p:cTn>
                                        <p:tgtEl>
                                          <p:spTgt spid="189524"/>
                                        </p:tgtEl>
                                        <p:attrNameLst>
                                          <p:attrName>style.visibility</p:attrName>
                                        </p:attrNameLst>
                                      </p:cBhvr>
                                      <p:to>
                                        <p:strVal val="visible"/>
                                      </p:to>
                                    </p:set>
                                    <p:animEffect transition="in" filter="checkerboard(across)">
                                      <p:cBhvr>
                                        <p:cTn id="89" dur="500"/>
                                        <p:tgtEl>
                                          <p:spTgt spid="189524"/>
                                        </p:tgtEl>
                                      </p:cBhvr>
                                    </p:animEffect>
                                  </p:childTnLst>
                                </p:cTn>
                              </p:par>
                            </p:childTnLst>
                          </p:cTn>
                        </p:par>
                      </p:childTnLst>
                    </p:cTn>
                  </p:par>
                  <p:par>
                    <p:cTn id="90" fill="hold" nodeType="clickPar">
                      <p:stCondLst>
                        <p:cond delay="indefinite"/>
                      </p:stCondLst>
                      <p:childTnLst>
                        <p:par>
                          <p:cTn id="91" fill="hold" nodeType="withGroup">
                            <p:stCondLst>
                              <p:cond delay="0"/>
                            </p:stCondLst>
                            <p:childTnLst>
                              <p:par>
                                <p:cTn id="92" presetID="3" presetClass="entr" presetSubtype="10" fill="hold" grpId="0" nodeType="clickEffect">
                                  <p:stCondLst>
                                    <p:cond delay="0"/>
                                  </p:stCondLst>
                                  <p:childTnLst>
                                    <p:set>
                                      <p:cBhvr>
                                        <p:cTn id="93" dur="1" fill="hold">
                                          <p:stCondLst>
                                            <p:cond delay="0"/>
                                          </p:stCondLst>
                                        </p:cTn>
                                        <p:tgtEl>
                                          <p:spTgt spid="189520">
                                            <p:txEl>
                                              <p:pRg st="0" end="0"/>
                                            </p:txEl>
                                          </p:spTgt>
                                        </p:tgtEl>
                                        <p:attrNameLst>
                                          <p:attrName>style.visibility</p:attrName>
                                        </p:attrNameLst>
                                      </p:cBhvr>
                                      <p:to>
                                        <p:strVal val="visible"/>
                                      </p:to>
                                    </p:set>
                                    <p:animEffect transition="in" filter="blinds(horizontal)">
                                      <p:cBhvr>
                                        <p:cTn id="94" dur="500"/>
                                        <p:tgtEl>
                                          <p:spTgt spid="189520">
                                            <p:txEl>
                                              <p:pRg st="0" end="0"/>
                                            </p:txEl>
                                          </p:spTgt>
                                        </p:tgtEl>
                                      </p:cBhvr>
                                    </p:animEffect>
                                  </p:childTnLst>
                                </p:cTn>
                              </p:par>
                            </p:childTnLst>
                          </p:cTn>
                        </p:par>
                      </p:childTnLst>
                    </p:cTn>
                  </p:par>
                  <p:par>
                    <p:cTn id="95" fill="hold" nodeType="clickPar">
                      <p:stCondLst>
                        <p:cond delay="indefinite"/>
                      </p:stCondLst>
                      <p:childTnLst>
                        <p:par>
                          <p:cTn id="96" fill="hold" nodeType="withGroup">
                            <p:stCondLst>
                              <p:cond delay="0"/>
                            </p:stCondLst>
                            <p:childTnLst>
                              <p:par>
                                <p:cTn id="97" presetID="5" presetClass="entr" presetSubtype="10" fill="hold" nodeType="clickEffect">
                                  <p:stCondLst>
                                    <p:cond delay="0"/>
                                  </p:stCondLst>
                                  <p:childTnLst>
                                    <p:set>
                                      <p:cBhvr>
                                        <p:cTn id="98" dur="1" fill="hold">
                                          <p:stCondLst>
                                            <p:cond delay="0"/>
                                          </p:stCondLst>
                                        </p:cTn>
                                        <p:tgtEl>
                                          <p:spTgt spid="189525"/>
                                        </p:tgtEl>
                                        <p:attrNameLst>
                                          <p:attrName>style.visibility</p:attrName>
                                        </p:attrNameLst>
                                      </p:cBhvr>
                                      <p:to>
                                        <p:strVal val="visible"/>
                                      </p:to>
                                    </p:set>
                                    <p:animEffect transition="in" filter="checkerboard(across)">
                                      <p:cBhvr>
                                        <p:cTn id="99" dur="500"/>
                                        <p:tgtEl>
                                          <p:spTgt spid="189525"/>
                                        </p:tgtEl>
                                      </p:cBhvr>
                                    </p:animEffect>
                                  </p:childTnLst>
                                </p:cTn>
                              </p:par>
                            </p:childTnLst>
                          </p:cTn>
                        </p:par>
                      </p:childTnLst>
                    </p:cTn>
                  </p:par>
                  <p:par>
                    <p:cTn id="100" fill="hold" nodeType="clickPar">
                      <p:stCondLst>
                        <p:cond delay="indefinite"/>
                      </p:stCondLst>
                      <p:childTnLst>
                        <p:par>
                          <p:cTn id="101" fill="hold" nodeType="withGroup">
                            <p:stCondLst>
                              <p:cond delay="0"/>
                            </p:stCondLst>
                            <p:childTnLst>
                              <p:par>
                                <p:cTn id="102" presetID="5" presetClass="entr" presetSubtype="10" fill="hold" nodeType="clickEffect">
                                  <p:stCondLst>
                                    <p:cond delay="0"/>
                                  </p:stCondLst>
                                  <p:childTnLst>
                                    <p:set>
                                      <p:cBhvr>
                                        <p:cTn id="103" dur="1" fill="hold">
                                          <p:stCondLst>
                                            <p:cond delay="0"/>
                                          </p:stCondLst>
                                        </p:cTn>
                                        <p:tgtEl>
                                          <p:spTgt spid="189522"/>
                                        </p:tgtEl>
                                        <p:attrNameLst>
                                          <p:attrName>style.visibility</p:attrName>
                                        </p:attrNameLst>
                                      </p:cBhvr>
                                      <p:to>
                                        <p:strVal val="visible"/>
                                      </p:to>
                                    </p:set>
                                    <p:animEffect transition="in" filter="checkerboard(across)">
                                      <p:cBhvr>
                                        <p:cTn id="104" dur="500"/>
                                        <p:tgtEl>
                                          <p:spTgt spid="189522"/>
                                        </p:tgtEl>
                                      </p:cBhvr>
                                    </p:animEffect>
                                  </p:childTnLst>
                                </p:cTn>
                              </p:par>
                            </p:childTnLst>
                          </p:cTn>
                        </p:par>
                      </p:childTnLst>
                    </p:cTn>
                  </p:par>
                  <p:par>
                    <p:cTn id="105" fill="hold" nodeType="clickPar">
                      <p:stCondLst>
                        <p:cond delay="indefinite"/>
                      </p:stCondLst>
                      <p:childTnLst>
                        <p:par>
                          <p:cTn id="106" fill="hold" nodeType="withGroup">
                            <p:stCondLst>
                              <p:cond delay="0"/>
                            </p:stCondLst>
                            <p:childTnLst>
                              <p:par>
                                <p:cTn id="107" presetID="3" presetClass="entr" presetSubtype="10" fill="hold" grpId="0" nodeType="clickEffect">
                                  <p:stCondLst>
                                    <p:cond delay="0"/>
                                  </p:stCondLst>
                                  <p:childTnLst>
                                    <p:set>
                                      <p:cBhvr>
                                        <p:cTn id="108" dur="1" fill="hold">
                                          <p:stCondLst>
                                            <p:cond delay="0"/>
                                          </p:stCondLst>
                                        </p:cTn>
                                        <p:tgtEl>
                                          <p:spTgt spid="189569"/>
                                        </p:tgtEl>
                                        <p:attrNameLst>
                                          <p:attrName>style.visibility</p:attrName>
                                        </p:attrNameLst>
                                      </p:cBhvr>
                                      <p:to>
                                        <p:strVal val="visible"/>
                                      </p:to>
                                    </p:set>
                                    <p:animEffect transition="in" filter="blinds(horizontal)">
                                      <p:cBhvr>
                                        <p:cTn id="109" dur="500"/>
                                        <p:tgtEl>
                                          <p:spTgt spid="189569"/>
                                        </p:tgtEl>
                                      </p:cBhvr>
                                    </p:animEffect>
                                  </p:childTnLst>
                                </p:cTn>
                              </p:par>
                            </p:childTnLst>
                          </p:cTn>
                        </p:par>
                      </p:childTnLst>
                    </p:cTn>
                  </p:par>
                  <p:par>
                    <p:cTn id="110" fill="hold" nodeType="clickPar">
                      <p:stCondLst>
                        <p:cond delay="indefinite"/>
                      </p:stCondLst>
                      <p:childTnLst>
                        <p:par>
                          <p:cTn id="111" fill="hold" nodeType="withGroup">
                            <p:stCondLst>
                              <p:cond delay="0"/>
                            </p:stCondLst>
                            <p:childTnLst>
                              <p:par>
                                <p:cTn id="112" presetID="24" presetClass="entr" presetSubtype="0" fill="hold" nodeType="clickEffect">
                                  <p:stCondLst>
                                    <p:cond delay="0"/>
                                  </p:stCondLst>
                                  <p:childTnLst>
                                    <p:set>
                                      <p:cBhvr>
                                        <p:cTn id="113" dur="1" fill="hold">
                                          <p:stCondLst>
                                            <p:cond delay="0"/>
                                          </p:stCondLst>
                                        </p:cTn>
                                        <p:tgtEl>
                                          <p:spTgt spid="189549"/>
                                        </p:tgtEl>
                                        <p:attrNameLst>
                                          <p:attrName>style.visibility</p:attrName>
                                        </p:attrNameLst>
                                      </p:cBhvr>
                                      <p:to>
                                        <p:strVal val="visible"/>
                                      </p:to>
                                    </p:set>
                                    <p:anim to="" calcmode="lin" valueType="num">
                                      <p:cBhvr>
                                        <p:cTn id="114" dur="1" fill="hold"/>
                                        <p:tgtEl>
                                          <p:spTgt spid="189549"/>
                                        </p:tgtEl>
                                        <p:attrNameLst>
                                          <p:attrName/>
                                        </p:attrNameLst>
                                      </p:cBhvr>
                                    </p:anim>
                                  </p:childTnLst>
                                </p:cTn>
                              </p:par>
                            </p:childTnLst>
                          </p:cTn>
                        </p:par>
                      </p:childTnLst>
                    </p:cTn>
                  </p:par>
                  <p:par>
                    <p:cTn id="115" fill="hold" nodeType="clickPar">
                      <p:stCondLst>
                        <p:cond delay="indefinite"/>
                      </p:stCondLst>
                      <p:childTnLst>
                        <p:par>
                          <p:cTn id="116" fill="hold" nodeType="withGroup">
                            <p:stCondLst>
                              <p:cond delay="0"/>
                            </p:stCondLst>
                            <p:childTnLst>
                              <p:par>
                                <p:cTn id="117" presetID="21" presetClass="entr" presetSubtype="4" fill="hold" nodeType="clickEffect">
                                  <p:stCondLst>
                                    <p:cond delay="0"/>
                                  </p:stCondLst>
                                  <p:childTnLst>
                                    <p:set>
                                      <p:cBhvr>
                                        <p:cTn id="118" dur="1" fill="hold">
                                          <p:stCondLst>
                                            <p:cond delay="0"/>
                                          </p:stCondLst>
                                        </p:cTn>
                                        <p:tgtEl>
                                          <p:spTgt spid="189523"/>
                                        </p:tgtEl>
                                        <p:attrNameLst>
                                          <p:attrName>style.visibility</p:attrName>
                                        </p:attrNameLst>
                                      </p:cBhvr>
                                      <p:to>
                                        <p:strVal val="visible"/>
                                      </p:to>
                                    </p:set>
                                    <p:animEffect transition="in" filter="wheel(4)">
                                      <p:cBhvr>
                                        <p:cTn id="119" dur="2000"/>
                                        <p:tgtEl>
                                          <p:spTgt spid="189523"/>
                                        </p:tgtEl>
                                      </p:cBhvr>
                                    </p:animEffect>
                                  </p:childTnLst>
                                </p:cTn>
                              </p:par>
                            </p:childTnLst>
                          </p:cTn>
                        </p:par>
                      </p:childTnLst>
                    </p:cTn>
                  </p:par>
                  <p:par>
                    <p:cTn id="120" fill="hold" nodeType="clickPar">
                      <p:stCondLst>
                        <p:cond delay="indefinite"/>
                      </p:stCondLst>
                      <p:childTnLst>
                        <p:par>
                          <p:cTn id="121" fill="hold" nodeType="withGroup">
                            <p:stCondLst>
                              <p:cond delay="0"/>
                            </p:stCondLst>
                            <p:childTnLst>
                              <p:par>
                                <p:cTn id="122" presetID="4" presetClass="entr" presetSubtype="16" fill="hold" grpId="0" nodeType="clickEffect">
                                  <p:stCondLst>
                                    <p:cond delay="0"/>
                                  </p:stCondLst>
                                  <p:childTnLst>
                                    <p:set>
                                      <p:cBhvr>
                                        <p:cTn id="123" dur="1" fill="hold">
                                          <p:stCondLst>
                                            <p:cond delay="0"/>
                                          </p:stCondLst>
                                        </p:cTn>
                                        <p:tgtEl>
                                          <p:spTgt spid="189521"/>
                                        </p:tgtEl>
                                        <p:attrNameLst>
                                          <p:attrName>style.visibility</p:attrName>
                                        </p:attrNameLst>
                                      </p:cBhvr>
                                      <p:to>
                                        <p:strVal val="visible"/>
                                      </p:to>
                                    </p:set>
                                    <p:animEffect transition="in" filter="box(in)">
                                      <p:cBhvr>
                                        <p:cTn id="124" dur="500"/>
                                        <p:tgtEl>
                                          <p:spTgt spid="189521"/>
                                        </p:tgtEl>
                                      </p:cBhvr>
                                    </p:animEffect>
                                  </p:childTnLst>
                                </p:cTn>
                              </p:par>
                            </p:childTnLst>
                          </p:cTn>
                        </p:par>
                      </p:childTnLst>
                    </p:cTn>
                  </p:par>
                  <p:par>
                    <p:cTn id="125" fill="hold" nodeType="clickPar">
                      <p:stCondLst>
                        <p:cond delay="indefinite"/>
                      </p:stCondLst>
                      <p:childTnLst>
                        <p:par>
                          <p:cTn id="126" fill="hold" nodeType="withGroup">
                            <p:stCondLst>
                              <p:cond delay="0"/>
                            </p:stCondLst>
                            <p:childTnLst>
                              <p:par>
                                <p:cTn id="127" presetID="18" presetClass="entr" presetSubtype="12" fill="hold" grpId="0" nodeType="clickEffect">
                                  <p:stCondLst>
                                    <p:cond delay="0"/>
                                  </p:stCondLst>
                                  <p:childTnLst>
                                    <p:set>
                                      <p:cBhvr>
                                        <p:cTn id="128" dur="1" fill="hold">
                                          <p:stCondLst>
                                            <p:cond delay="0"/>
                                          </p:stCondLst>
                                        </p:cTn>
                                        <p:tgtEl>
                                          <p:spTgt spid="189497"/>
                                        </p:tgtEl>
                                        <p:attrNameLst>
                                          <p:attrName>style.visibility</p:attrName>
                                        </p:attrNameLst>
                                      </p:cBhvr>
                                      <p:to>
                                        <p:strVal val="visible"/>
                                      </p:to>
                                    </p:set>
                                    <p:animEffect transition="in" filter="strips(downLeft)">
                                      <p:cBhvr>
                                        <p:cTn id="129" dur="3000"/>
                                        <p:tgtEl>
                                          <p:spTgt spid="189497"/>
                                        </p:tgtEl>
                                      </p:cBhvr>
                                    </p:animEffect>
                                  </p:childTnLst>
                                </p:cTn>
                              </p:par>
                            </p:childTnLst>
                          </p:cTn>
                        </p:par>
                      </p:childTnLst>
                    </p:cTn>
                  </p:par>
                  <p:par>
                    <p:cTn id="130" fill="hold" nodeType="clickPar">
                      <p:stCondLst>
                        <p:cond delay="indefinite"/>
                      </p:stCondLst>
                      <p:childTnLst>
                        <p:par>
                          <p:cTn id="131" fill="hold" nodeType="withGroup">
                            <p:stCondLst>
                              <p:cond delay="0"/>
                            </p:stCondLst>
                            <p:childTnLst>
                              <p:par>
                                <p:cTn id="132" presetID="5" presetClass="entr" presetSubtype="10" fill="hold" grpId="0" nodeType="clickEffect">
                                  <p:stCondLst>
                                    <p:cond delay="0"/>
                                  </p:stCondLst>
                                  <p:childTnLst>
                                    <p:set>
                                      <p:cBhvr>
                                        <p:cTn id="133" dur="1" fill="hold">
                                          <p:stCondLst>
                                            <p:cond delay="0"/>
                                          </p:stCondLst>
                                        </p:cTn>
                                        <p:tgtEl>
                                          <p:spTgt spid="189570"/>
                                        </p:tgtEl>
                                        <p:attrNameLst>
                                          <p:attrName>style.visibility</p:attrName>
                                        </p:attrNameLst>
                                      </p:cBhvr>
                                      <p:to>
                                        <p:strVal val="visible"/>
                                      </p:to>
                                    </p:set>
                                    <p:animEffect transition="in" filter="checkerboard(across)">
                                      <p:cBhvr>
                                        <p:cTn id="134" dur="500"/>
                                        <p:tgtEl>
                                          <p:spTgt spid="189570"/>
                                        </p:tgtEl>
                                      </p:cBhvr>
                                    </p:animEffect>
                                  </p:childTnLst>
                                </p:cTn>
                              </p:par>
                            </p:childTnLst>
                          </p:cTn>
                        </p:par>
                      </p:childTnLst>
                    </p:cTn>
                  </p:par>
                  <p:par>
                    <p:cTn id="135" fill="hold" nodeType="clickPar">
                      <p:stCondLst>
                        <p:cond delay="indefinite"/>
                      </p:stCondLst>
                      <p:childTnLst>
                        <p:par>
                          <p:cTn id="136" fill="hold" nodeType="withGroup">
                            <p:stCondLst>
                              <p:cond delay="0"/>
                            </p:stCondLst>
                            <p:childTnLst>
                              <p:par>
                                <p:cTn id="137" presetID="5" presetClass="entr" presetSubtype="10" fill="hold" nodeType="clickEffect">
                                  <p:stCondLst>
                                    <p:cond delay="0"/>
                                  </p:stCondLst>
                                  <p:childTnLst>
                                    <p:set>
                                      <p:cBhvr>
                                        <p:cTn id="138" dur="1" fill="hold">
                                          <p:stCondLst>
                                            <p:cond delay="0"/>
                                          </p:stCondLst>
                                        </p:cTn>
                                        <p:tgtEl>
                                          <p:spTgt spid="189572">
                                            <p:txEl>
                                              <p:pRg st="0" end="0"/>
                                            </p:txEl>
                                          </p:spTgt>
                                        </p:tgtEl>
                                        <p:attrNameLst>
                                          <p:attrName>style.visibility</p:attrName>
                                        </p:attrNameLst>
                                      </p:cBhvr>
                                      <p:to>
                                        <p:strVal val="visible"/>
                                      </p:to>
                                    </p:set>
                                    <p:animEffect transition="in" filter="checkerboard(across)">
                                      <p:cBhvr>
                                        <p:cTn id="139" dur="500"/>
                                        <p:tgtEl>
                                          <p:spTgt spid="189572">
                                            <p:txEl>
                                              <p:pRg st="0" end="0"/>
                                            </p:txEl>
                                          </p:spTgt>
                                        </p:tgtEl>
                                      </p:cBhvr>
                                    </p:animEffect>
                                  </p:childTnLst>
                                </p:cTn>
                              </p:par>
                            </p:childTnLst>
                          </p:cTn>
                        </p:par>
                      </p:childTnLst>
                    </p:cTn>
                  </p:par>
                  <p:par>
                    <p:cTn id="140" fill="hold" nodeType="clickPar">
                      <p:stCondLst>
                        <p:cond delay="indefinite"/>
                      </p:stCondLst>
                      <p:childTnLst>
                        <p:par>
                          <p:cTn id="141" fill="hold" nodeType="withGroup">
                            <p:stCondLst>
                              <p:cond delay="0"/>
                            </p:stCondLst>
                            <p:childTnLst>
                              <p:par>
                                <p:cTn id="142" presetID="5" presetClass="entr" presetSubtype="10" fill="hold" nodeType="clickEffect">
                                  <p:stCondLst>
                                    <p:cond delay="0"/>
                                  </p:stCondLst>
                                  <p:childTnLst>
                                    <p:set>
                                      <p:cBhvr>
                                        <p:cTn id="143" dur="1" fill="hold">
                                          <p:stCondLst>
                                            <p:cond delay="0"/>
                                          </p:stCondLst>
                                        </p:cTn>
                                        <p:tgtEl>
                                          <p:spTgt spid="189574"/>
                                        </p:tgtEl>
                                        <p:attrNameLst>
                                          <p:attrName>style.visibility</p:attrName>
                                        </p:attrNameLst>
                                      </p:cBhvr>
                                      <p:to>
                                        <p:strVal val="visible"/>
                                      </p:to>
                                    </p:set>
                                    <p:animEffect transition="in" filter="checkerboard(across)">
                                      <p:cBhvr>
                                        <p:cTn id="144" dur="500"/>
                                        <p:tgtEl>
                                          <p:spTgt spid="189574"/>
                                        </p:tgtEl>
                                      </p:cBhvr>
                                    </p:animEffect>
                                  </p:childTnLst>
                                </p:cTn>
                              </p:par>
                            </p:childTnLst>
                          </p:cTn>
                        </p:par>
                      </p:childTnLst>
                    </p:cTn>
                  </p:par>
                  <p:par>
                    <p:cTn id="145" fill="hold" nodeType="clickPar">
                      <p:stCondLst>
                        <p:cond delay="indefinite"/>
                      </p:stCondLst>
                      <p:childTnLst>
                        <p:par>
                          <p:cTn id="146" fill="hold" nodeType="withGroup">
                            <p:stCondLst>
                              <p:cond delay="0"/>
                            </p:stCondLst>
                            <p:childTnLst>
                              <p:par>
                                <p:cTn id="147" presetID="5" presetClass="entr" presetSubtype="10" fill="hold" grpId="0" nodeType="clickEffect">
                                  <p:stCondLst>
                                    <p:cond delay="0"/>
                                  </p:stCondLst>
                                  <p:childTnLst>
                                    <p:set>
                                      <p:cBhvr>
                                        <p:cTn id="148" dur="1" fill="hold">
                                          <p:stCondLst>
                                            <p:cond delay="0"/>
                                          </p:stCondLst>
                                        </p:cTn>
                                        <p:tgtEl>
                                          <p:spTgt spid="189575"/>
                                        </p:tgtEl>
                                        <p:attrNameLst>
                                          <p:attrName>style.visibility</p:attrName>
                                        </p:attrNameLst>
                                      </p:cBhvr>
                                      <p:to>
                                        <p:strVal val="visible"/>
                                      </p:to>
                                    </p:set>
                                    <p:animEffect transition="in" filter="checkerboard(across)">
                                      <p:cBhvr>
                                        <p:cTn id="149" dur="500"/>
                                        <p:tgtEl>
                                          <p:spTgt spid="1895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9497" grpId="0"/>
      <p:bldP spid="189520" grpId="0" build="p" autoUpdateAnimBg="0"/>
      <p:bldP spid="189521" grpId="0" autoUpdateAnimBg="0"/>
      <p:bldP spid="189524" grpId="0"/>
      <p:bldP spid="189569" grpId="0" autoUpdateAnimBg="0"/>
      <p:bldP spid="189570" grpId="0"/>
      <p:bldP spid="189571" grpId="0"/>
      <p:bldP spid="189575" grpId="0"/>
    </p:bldLst>
  </p:timing>
</p:sld>
</file>

<file path=ppt/slides/slide13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90466" name="Rectangle 2"/>
          <p:cNvSpPr>
            <a:spLocks noGrp="1" noChangeArrowheads="1"/>
          </p:cNvSpPr>
          <p:nvPr>
            <p:ph type="body" sz="half" idx="1"/>
          </p:nvPr>
        </p:nvSpPr>
        <p:spPr>
          <a:xfrm>
            <a:off x="457200" y="152400"/>
            <a:ext cx="6858000" cy="1066800"/>
          </a:xfrm>
        </p:spPr>
        <p:txBody>
          <a:bodyPr/>
          <a:lstStyle/>
          <a:p>
            <a:pPr algn="just">
              <a:buFontTx/>
              <a:buNone/>
            </a:pPr>
            <a:r>
              <a:rPr lang="en-US" sz="2800" b="1">
                <a:solidFill>
                  <a:srgbClr val="990000"/>
                </a:solidFill>
              </a:rPr>
              <a:t>5.3. Biến dạng của thanh chịu xoắn.</a:t>
            </a:r>
          </a:p>
          <a:p>
            <a:endParaRPr lang="en-US" sz="2800">
              <a:solidFill>
                <a:srgbClr val="990000"/>
              </a:solidFill>
            </a:endParaRPr>
          </a:p>
        </p:txBody>
      </p:sp>
      <p:pic>
        <p:nvPicPr>
          <p:cNvPr id="190467" name="Picture 3"/>
          <p:cNvPicPr>
            <a:picLocks noChangeAspect="1" noChangeArrowheads="1"/>
          </p:cNvPicPr>
          <p:nvPr>
            <p:ph sz="quarter" idx="2"/>
          </p:nvPr>
        </p:nvPicPr>
        <p:blipFill>
          <a:blip r:embed="rId3">
            <a:grayscl/>
            <a:biLevel thresh="50000"/>
            <a:extLst>
              <a:ext uri="{28A0092B-C50C-407E-A947-70E740481C1C}">
                <a14:useLocalDpi xmlns:a14="http://schemas.microsoft.com/office/drawing/2010/main" val="0"/>
              </a:ext>
            </a:extLst>
          </a:blip>
          <a:srcRect/>
          <a:stretch>
            <a:fillRect/>
          </a:stretch>
        </p:blipFill>
        <p:spPr>
          <a:xfrm>
            <a:off x="5754688" y="3886200"/>
            <a:ext cx="3084512" cy="2185988"/>
          </a:xfrm>
          <a:noFill/>
          <a:ln/>
        </p:spPr>
      </p:pic>
      <p:graphicFrame>
        <p:nvGraphicFramePr>
          <p:cNvPr id="190468" name="Object 4"/>
          <p:cNvGraphicFramePr>
            <a:graphicFrameLocks noChangeAspect="1"/>
          </p:cNvGraphicFramePr>
          <p:nvPr/>
        </p:nvGraphicFramePr>
        <p:xfrm>
          <a:off x="-241300" y="723900"/>
          <a:ext cx="5372100" cy="823913"/>
        </p:xfrm>
        <a:graphic>
          <a:graphicData uri="http://schemas.openxmlformats.org/presentationml/2006/ole">
            <mc:AlternateContent xmlns:mc="http://schemas.openxmlformats.org/markup-compatibility/2006">
              <mc:Choice xmlns:v="urn:schemas-microsoft-com:vml" Requires="v">
                <p:oleObj spid="_x0000_s190510" name="Document" r:id="rId4" imgW="3367659" imgH="520065" progId="Word.Document.8">
                  <p:embed/>
                </p:oleObj>
              </mc:Choice>
              <mc:Fallback>
                <p:oleObj name="Document" r:id="rId4" imgW="3367659" imgH="520065" progId="Word.Document.8">
                  <p:embed/>
                  <p:pic>
                    <p:nvPicPr>
                      <p:cNvPr id="0" name="Object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41300" y="723900"/>
                        <a:ext cx="53721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90469" name="Text Box 5"/>
          <p:cNvSpPr txBox="1">
            <a:spLocks noChangeArrowheads="1"/>
          </p:cNvSpPr>
          <p:nvPr/>
        </p:nvSpPr>
        <p:spPr bwMode="auto">
          <a:xfrm>
            <a:off x="2286000" y="847725"/>
            <a:ext cx="895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(5. 6)</a:t>
            </a:r>
          </a:p>
        </p:txBody>
      </p:sp>
      <p:graphicFrame>
        <p:nvGraphicFramePr>
          <p:cNvPr id="190470" name="Object 6"/>
          <p:cNvGraphicFramePr>
            <a:graphicFrameLocks noChangeAspect="1"/>
          </p:cNvGraphicFramePr>
          <p:nvPr/>
        </p:nvGraphicFramePr>
        <p:xfrm>
          <a:off x="838200" y="1905000"/>
          <a:ext cx="2590800" cy="863600"/>
        </p:xfrm>
        <a:graphic>
          <a:graphicData uri="http://schemas.openxmlformats.org/presentationml/2006/ole">
            <mc:AlternateContent xmlns:mc="http://schemas.openxmlformats.org/markup-compatibility/2006">
              <mc:Choice xmlns:v="urn:schemas-microsoft-com:vml" Requires="v">
                <p:oleObj spid="_x0000_s190511" name="Document" r:id="rId6" imgW="1644120" imgH="543600" progId="Word.Document.8">
                  <p:embed/>
                </p:oleObj>
              </mc:Choice>
              <mc:Fallback>
                <p:oleObj name="Document" r:id="rId6" imgW="1644120" imgH="543600" progId="Word.Document.8">
                  <p:embed/>
                  <p:pic>
                    <p:nvPicPr>
                      <p:cNvPr id="0" name="Object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38200" y="1905000"/>
                        <a:ext cx="2590800" cy="863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90471" name="Text Box 7"/>
          <p:cNvSpPr txBox="1">
            <a:spLocks noChangeArrowheads="1"/>
          </p:cNvSpPr>
          <p:nvPr/>
        </p:nvSpPr>
        <p:spPr bwMode="auto">
          <a:xfrm>
            <a:off x="3219450" y="2044700"/>
            <a:ext cx="895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(5. 7)</a:t>
            </a:r>
          </a:p>
        </p:txBody>
      </p:sp>
      <p:graphicFrame>
        <p:nvGraphicFramePr>
          <p:cNvPr id="190472" name="Object 8"/>
          <p:cNvGraphicFramePr>
            <a:graphicFrameLocks noChangeAspect="1"/>
          </p:cNvGraphicFramePr>
          <p:nvPr/>
        </p:nvGraphicFramePr>
        <p:xfrm>
          <a:off x="4152900" y="2609850"/>
          <a:ext cx="2273300" cy="963613"/>
        </p:xfrm>
        <a:graphic>
          <a:graphicData uri="http://schemas.openxmlformats.org/presentationml/2006/ole">
            <mc:AlternateContent xmlns:mc="http://schemas.openxmlformats.org/markup-compatibility/2006">
              <mc:Choice xmlns:v="urn:schemas-microsoft-com:vml" Requires="v">
                <p:oleObj spid="_x0000_s190512" name="Document" r:id="rId8" imgW="1305000" imgH="520560" progId="Word.Document.8">
                  <p:embed/>
                </p:oleObj>
              </mc:Choice>
              <mc:Fallback>
                <p:oleObj name="Document" r:id="rId8" imgW="1305000" imgH="520560" progId="Word.Document.8">
                  <p:embed/>
                  <p:pic>
                    <p:nvPicPr>
                      <p:cNvPr id="0" name="Object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152900" y="2609850"/>
                        <a:ext cx="2273300" cy="9636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90473" name="Text Box 9"/>
          <p:cNvSpPr txBox="1">
            <a:spLocks noChangeArrowheads="1"/>
          </p:cNvSpPr>
          <p:nvPr/>
        </p:nvSpPr>
        <p:spPr bwMode="auto">
          <a:xfrm>
            <a:off x="290513" y="2819400"/>
            <a:ext cx="30622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Góc xoắn tương đối. </a:t>
            </a:r>
            <a:endParaRPr lang="en-US" b="1" i="1">
              <a:solidFill>
                <a:srgbClr val="006600"/>
              </a:solidFill>
            </a:endParaRPr>
          </a:p>
        </p:txBody>
      </p:sp>
      <p:graphicFrame>
        <p:nvGraphicFramePr>
          <p:cNvPr id="190474" name="Object 10"/>
          <p:cNvGraphicFramePr>
            <a:graphicFrameLocks noChangeAspect="1"/>
          </p:cNvGraphicFramePr>
          <p:nvPr/>
        </p:nvGraphicFramePr>
        <p:xfrm>
          <a:off x="4876800" y="1905000"/>
          <a:ext cx="2209800" cy="947738"/>
        </p:xfrm>
        <a:graphic>
          <a:graphicData uri="http://schemas.openxmlformats.org/presentationml/2006/ole">
            <mc:AlternateContent xmlns:mc="http://schemas.openxmlformats.org/markup-compatibility/2006">
              <mc:Choice xmlns:v="urn:schemas-microsoft-com:vml" Requires="v">
                <p:oleObj spid="_x0000_s190513" name="Document" r:id="rId10" imgW="1410480" imgH="543600" progId="Word.Document.8">
                  <p:embed/>
                </p:oleObj>
              </mc:Choice>
              <mc:Fallback>
                <p:oleObj name="Document" r:id="rId10" imgW="1410480" imgH="543600" progId="Word.Document.8">
                  <p:embed/>
                  <p:pic>
                    <p:nvPicPr>
                      <p:cNvPr id="0" name="Object 1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876800" y="1905000"/>
                        <a:ext cx="2209800" cy="947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90475" name="Text Box 11"/>
          <p:cNvSpPr txBox="1">
            <a:spLocks noChangeArrowheads="1"/>
          </p:cNvSpPr>
          <p:nvPr/>
        </p:nvSpPr>
        <p:spPr bwMode="auto">
          <a:xfrm>
            <a:off x="7562850" y="1981200"/>
            <a:ext cx="895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(5. 8)</a:t>
            </a:r>
          </a:p>
        </p:txBody>
      </p:sp>
      <p:sp>
        <p:nvSpPr>
          <p:cNvPr id="190476" name="Text Box 12"/>
          <p:cNvSpPr txBox="1">
            <a:spLocks noChangeArrowheads="1"/>
          </p:cNvSpPr>
          <p:nvPr/>
        </p:nvSpPr>
        <p:spPr bwMode="auto">
          <a:xfrm>
            <a:off x="365125" y="1411288"/>
            <a:ext cx="22383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Điều kiện cứng</a:t>
            </a:r>
          </a:p>
        </p:txBody>
      </p:sp>
      <p:sp>
        <p:nvSpPr>
          <p:cNvPr id="190477" name="Text Box 13"/>
          <p:cNvSpPr txBox="1">
            <a:spLocks noChangeArrowheads="1"/>
          </p:cNvSpPr>
          <p:nvPr/>
        </p:nvSpPr>
        <p:spPr bwMode="auto">
          <a:xfrm>
            <a:off x="390525" y="6248400"/>
            <a:ext cx="58086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Ba bài toán cơ bản của SBVL về độ cứng</a:t>
            </a:r>
          </a:p>
        </p:txBody>
      </p:sp>
      <p:graphicFrame>
        <p:nvGraphicFramePr>
          <p:cNvPr id="190478" name="Object 14"/>
          <p:cNvGraphicFramePr>
            <a:graphicFrameLocks noChangeAspect="1"/>
          </p:cNvGraphicFramePr>
          <p:nvPr>
            <p:ph sz="quarter" idx="3"/>
          </p:nvPr>
        </p:nvGraphicFramePr>
        <p:xfrm>
          <a:off x="304800" y="3971925"/>
          <a:ext cx="2362200" cy="803275"/>
        </p:xfrm>
        <a:graphic>
          <a:graphicData uri="http://schemas.openxmlformats.org/presentationml/2006/ole">
            <mc:AlternateContent xmlns:mc="http://schemas.openxmlformats.org/markup-compatibility/2006">
              <mc:Choice xmlns:v="urn:schemas-microsoft-com:vml" Requires="v">
                <p:oleObj spid="_x0000_s190514" name="Document" r:id="rId12" imgW="1457280" imgH="495360" progId="Word.Document.8">
                  <p:embed/>
                </p:oleObj>
              </mc:Choice>
              <mc:Fallback>
                <p:oleObj name="Document" r:id="rId12" imgW="1457280" imgH="495360" progId="Word.Document.8">
                  <p:embed/>
                  <p:pic>
                    <p:nvPicPr>
                      <p:cNvPr id="0" name="Object 14"/>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04800" y="3971925"/>
                        <a:ext cx="2362200" cy="803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90479" name="Text Box 15"/>
          <p:cNvSpPr txBox="1">
            <a:spLocks noChangeArrowheads="1"/>
          </p:cNvSpPr>
          <p:nvPr/>
        </p:nvSpPr>
        <p:spPr bwMode="auto">
          <a:xfrm>
            <a:off x="473075" y="3367088"/>
            <a:ext cx="682942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t> 5.4. Xoắn thanh có mặt cắt không tròn </a:t>
            </a:r>
          </a:p>
        </p:txBody>
      </p:sp>
      <p:sp>
        <p:nvSpPr>
          <p:cNvPr id="190480" name="AutoShape 16"/>
          <p:cNvSpPr>
            <a:spLocks noChangeAspect="1" noChangeArrowheads="1" noTextEdit="1"/>
          </p:cNvSpPr>
          <p:nvPr/>
        </p:nvSpPr>
        <p:spPr bwMode="auto">
          <a:xfrm>
            <a:off x="2514600" y="4224338"/>
            <a:ext cx="2590800" cy="588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190481" name="Group 17"/>
          <p:cNvGrpSpPr>
            <a:grpSpLocks/>
          </p:cNvGrpSpPr>
          <p:nvPr/>
        </p:nvGrpSpPr>
        <p:grpSpPr bwMode="auto">
          <a:xfrm>
            <a:off x="3140075" y="4051300"/>
            <a:ext cx="2232025" cy="711200"/>
            <a:chOff x="3072" y="2524"/>
            <a:chExt cx="1406" cy="448"/>
          </a:xfrm>
        </p:grpSpPr>
        <p:sp>
          <p:nvSpPr>
            <p:cNvPr id="190482" name="Rectangle 18"/>
            <p:cNvSpPr>
              <a:spLocks noChangeArrowheads="1"/>
            </p:cNvSpPr>
            <p:nvPr/>
          </p:nvSpPr>
          <p:spPr bwMode="auto">
            <a:xfrm>
              <a:off x="4184" y="2532"/>
              <a:ext cx="72"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a:solidFill>
                    <a:srgbClr val="000000"/>
                  </a:solidFill>
                  <a:latin typeface="Times New Roman" pitchFamily="18" charset="0"/>
                  <a:cs typeface="Times New Roman" pitchFamily="18" charset="0"/>
                </a:rPr>
                <a:t>3</a:t>
              </a:r>
              <a:endParaRPr lang="en-US" b="1">
                <a:latin typeface="Times New Roman" pitchFamily="18" charset="0"/>
                <a:cs typeface="Times New Roman" pitchFamily="18" charset="0"/>
              </a:endParaRPr>
            </a:p>
          </p:txBody>
        </p:sp>
        <p:sp>
          <p:nvSpPr>
            <p:cNvPr id="190483" name="Rectangle 19"/>
            <p:cNvSpPr>
              <a:spLocks noChangeArrowheads="1"/>
            </p:cNvSpPr>
            <p:nvPr/>
          </p:nvSpPr>
          <p:spPr bwMode="auto">
            <a:xfrm>
              <a:off x="4010" y="2554"/>
              <a:ext cx="101"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00"/>
                  </a:solidFill>
                  <a:latin typeface="Times New Roman" pitchFamily="18" charset="0"/>
                  <a:cs typeface="Times New Roman" pitchFamily="18" charset="0"/>
                </a:rPr>
                <a:t>b</a:t>
              </a:r>
              <a:endParaRPr lang="en-US" b="1">
                <a:latin typeface="Times New Roman" pitchFamily="18" charset="0"/>
                <a:cs typeface="Times New Roman" pitchFamily="18" charset="0"/>
              </a:endParaRPr>
            </a:p>
          </p:txBody>
        </p:sp>
        <p:sp>
          <p:nvSpPr>
            <p:cNvPr id="190484" name="Rectangle 20"/>
            <p:cNvSpPr>
              <a:spLocks noChangeArrowheads="1"/>
            </p:cNvSpPr>
            <p:nvPr/>
          </p:nvSpPr>
          <p:spPr bwMode="auto">
            <a:xfrm>
              <a:off x="3072" y="2554"/>
              <a:ext cx="167"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00"/>
                  </a:solidFill>
                  <a:latin typeface="Times New Roman" pitchFamily="18" charset="0"/>
                  <a:cs typeface="Times New Roman" pitchFamily="18" charset="0"/>
                </a:rPr>
                <a:t>W</a:t>
              </a:r>
              <a:endParaRPr lang="en-US" b="1">
                <a:latin typeface="Times New Roman" pitchFamily="18" charset="0"/>
                <a:cs typeface="Times New Roman" pitchFamily="18" charset="0"/>
              </a:endParaRPr>
            </a:p>
          </p:txBody>
        </p:sp>
        <p:sp>
          <p:nvSpPr>
            <p:cNvPr id="190485" name="Rectangle 21"/>
            <p:cNvSpPr>
              <a:spLocks noChangeArrowheads="1"/>
            </p:cNvSpPr>
            <p:nvPr/>
          </p:nvSpPr>
          <p:spPr bwMode="auto">
            <a:xfrm>
              <a:off x="3346" y="2689"/>
              <a:ext cx="64"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i="1">
                  <a:solidFill>
                    <a:srgbClr val="000000"/>
                  </a:solidFill>
                  <a:latin typeface="Times New Roman" pitchFamily="18" charset="0"/>
                  <a:cs typeface="Times New Roman" pitchFamily="18" charset="0"/>
                </a:rPr>
                <a:t>x</a:t>
              </a:r>
              <a:endParaRPr lang="en-US" b="1">
                <a:latin typeface="Times New Roman" pitchFamily="18" charset="0"/>
                <a:cs typeface="Times New Roman" pitchFamily="18" charset="0"/>
              </a:endParaRPr>
            </a:p>
          </p:txBody>
        </p:sp>
        <p:sp>
          <p:nvSpPr>
            <p:cNvPr id="190486" name="Rectangle 22"/>
            <p:cNvSpPr>
              <a:spLocks noChangeArrowheads="1"/>
            </p:cNvSpPr>
            <p:nvPr/>
          </p:nvSpPr>
          <p:spPr bwMode="auto">
            <a:xfrm>
              <a:off x="3825" y="2524"/>
              <a:ext cx="111" cy="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00"/>
                  </a:solidFill>
                  <a:latin typeface="Symbol" pitchFamily="18" charset="2"/>
                  <a:cs typeface="Times New Roman" pitchFamily="18" charset="0"/>
                </a:rPr>
                <a:t>b</a:t>
              </a:r>
              <a:endParaRPr lang="en-US" b="1">
                <a:latin typeface="Times New Roman" pitchFamily="18" charset="0"/>
                <a:cs typeface="Times New Roman" pitchFamily="18" charset="0"/>
              </a:endParaRPr>
            </a:p>
          </p:txBody>
        </p:sp>
        <p:sp>
          <p:nvSpPr>
            <p:cNvPr id="190487" name="Rectangle 23"/>
            <p:cNvSpPr>
              <a:spLocks noChangeArrowheads="1"/>
            </p:cNvSpPr>
            <p:nvPr/>
          </p:nvSpPr>
          <p:spPr bwMode="auto">
            <a:xfrm>
              <a:off x="3566" y="2524"/>
              <a:ext cx="109" cy="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Symbol" pitchFamily="18" charset="2"/>
                  <a:cs typeface="Times New Roman" pitchFamily="18" charset="0"/>
                </a:rPr>
                <a:t>=</a:t>
              </a:r>
              <a:endParaRPr lang="en-US" b="1">
                <a:latin typeface="Times New Roman" pitchFamily="18" charset="0"/>
                <a:cs typeface="Times New Roman" pitchFamily="18" charset="0"/>
              </a:endParaRPr>
            </a:p>
          </p:txBody>
        </p:sp>
        <p:sp>
          <p:nvSpPr>
            <p:cNvPr id="190488" name="Rectangle 24"/>
            <p:cNvSpPr>
              <a:spLocks noChangeArrowheads="1"/>
            </p:cNvSpPr>
            <p:nvPr/>
          </p:nvSpPr>
          <p:spPr bwMode="auto">
            <a:xfrm>
              <a:off x="4316" y="2753"/>
              <a:ext cx="80" cy="1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VnBook-Antiqua" pitchFamily="34" charset="0"/>
                  <a:cs typeface="Times New Roman" pitchFamily="18" charset="0"/>
                </a:rPr>
                <a:t>  </a:t>
              </a:r>
              <a:endParaRPr lang="en-US" b="1">
                <a:latin typeface="Times New Roman" pitchFamily="18" charset="0"/>
                <a:cs typeface="Times New Roman" pitchFamily="18" charset="0"/>
              </a:endParaRPr>
            </a:p>
          </p:txBody>
        </p:sp>
        <p:sp>
          <p:nvSpPr>
            <p:cNvPr id="190489" name="Rectangle 25"/>
            <p:cNvSpPr>
              <a:spLocks noChangeArrowheads="1"/>
            </p:cNvSpPr>
            <p:nvPr/>
          </p:nvSpPr>
          <p:spPr bwMode="auto">
            <a:xfrm>
              <a:off x="4442" y="2798"/>
              <a:ext cx="36"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a:solidFill>
                    <a:srgbClr val="000000"/>
                  </a:solidFill>
                  <a:latin typeface=".VnTime" pitchFamily="34" charset="0"/>
                  <a:cs typeface="Times New Roman" pitchFamily="18" charset="0"/>
                </a:rPr>
                <a:t> </a:t>
              </a:r>
              <a:endParaRPr lang="en-US" b="1">
                <a:latin typeface="Times New Roman" pitchFamily="18" charset="0"/>
                <a:cs typeface="Times New Roman" pitchFamily="18" charset="0"/>
              </a:endParaRPr>
            </a:p>
          </p:txBody>
        </p:sp>
      </p:grpSp>
      <p:grpSp>
        <p:nvGrpSpPr>
          <p:cNvPr id="190490" name="Group 26"/>
          <p:cNvGrpSpPr>
            <a:grpSpLocks noChangeAspect="1"/>
          </p:cNvGrpSpPr>
          <p:nvPr/>
        </p:nvGrpSpPr>
        <p:grpSpPr bwMode="auto">
          <a:xfrm>
            <a:off x="762000" y="4470400"/>
            <a:ext cx="2789238" cy="925513"/>
            <a:chOff x="3789" y="43"/>
            <a:chExt cx="1609" cy="390"/>
          </a:xfrm>
        </p:grpSpPr>
        <p:sp>
          <p:nvSpPr>
            <p:cNvPr id="190491" name="AutoShape 27"/>
            <p:cNvSpPr>
              <a:spLocks noChangeAspect="1" noChangeArrowheads="1" noTextEdit="1"/>
            </p:cNvSpPr>
            <p:nvPr/>
          </p:nvSpPr>
          <p:spPr bwMode="auto">
            <a:xfrm>
              <a:off x="3789" y="43"/>
              <a:ext cx="1299" cy="3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190492" name="Group 28"/>
            <p:cNvGrpSpPr>
              <a:grpSpLocks/>
            </p:cNvGrpSpPr>
            <p:nvPr/>
          </p:nvGrpSpPr>
          <p:grpSpPr bwMode="auto">
            <a:xfrm>
              <a:off x="3793" y="78"/>
              <a:ext cx="594" cy="294"/>
              <a:chOff x="3793" y="78"/>
              <a:chExt cx="594" cy="294"/>
            </a:xfrm>
          </p:grpSpPr>
          <p:sp>
            <p:nvSpPr>
              <p:cNvPr id="190493" name="Rectangle 29"/>
              <p:cNvSpPr>
                <a:spLocks noChangeArrowheads="1"/>
              </p:cNvSpPr>
              <p:nvPr/>
            </p:nvSpPr>
            <p:spPr bwMode="auto">
              <a:xfrm>
                <a:off x="4194" y="78"/>
                <a:ext cx="193" cy="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100" i="1">
                    <a:solidFill>
                      <a:srgbClr val="000000"/>
                    </a:solidFill>
                    <a:latin typeface="Symbol" pitchFamily="18" charset="2"/>
                    <a:cs typeface="Times New Roman" pitchFamily="18" charset="0"/>
                  </a:rPr>
                  <a:t>gt</a:t>
                </a:r>
                <a:endParaRPr lang="en-US" b="1">
                  <a:latin typeface="Times New Roman" pitchFamily="18" charset="0"/>
                  <a:cs typeface="Times New Roman" pitchFamily="18" charset="0"/>
                </a:endParaRPr>
              </a:p>
            </p:txBody>
          </p:sp>
          <p:sp>
            <p:nvSpPr>
              <p:cNvPr id="190494" name="Rectangle 30"/>
              <p:cNvSpPr>
                <a:spLocks noChangeArrowheads="1"/>
              </p:cNvSpPr>
              <p:nvPr/>
            </p:nvSpPr>
            <p:spPr bwMode="auto">
              <a:xfrm>
                <a:off x="3793" y="78"/>
                <a:ext cx="100" cy="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100" i="1">
                    <a:solidFill>
                      <a:srgbClr val="000000"/>
                    </a:solidFill>
                    <a:latin typeface="Symbol" pitchFamily="18" charset="2"/>
                    <a:cs typeface="Times New Roman" pitchFamily="18" charset="0"/>
                  </a:rPr>
                  <a:t>t</a:t>
                </a:r>
                <a:endParaRPr lang="en-US" b="1">
                  <a:latin typeface="Times New Roman" pitchFamily="18" charset="0"/>
                  <a:cs typeface="Times New Roman" pitchFamily="18" charset="0"/>
                </a:endParaRPr>
              </a:p>
            </p:txBody>
          </p:sp>
          <p:sp>
            <p:nvSpPr>
              <p:cNvPr id="190495" name="Rectangle 31"/>
              <p:cNvSpPr>
                <a:spLocks noChangeArrowheads="1"/>
              </p:cNvSpPr>
              <p:nvPr/>
            </p:nvSpPr>
            <p:spPr bwMode="auto">
              <a:xfrm>
                <a:off x="4037" y="78"/>
                <a:ext cx="125" cy="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100">
                    <a:solidFill>
                      <a:srgbClr val="000000"/>
                    </a:solidFill>
                    <a:latin typeface="Symbol" pitchFamily="18" charset="2"/>
                    <a:cs typeface="Times New Roman" pitchFamily="18" charset="0"/>
                  </a:rPr>
                  <a:t>=</a:t>
                </a:r>
                <a:endParaRPr lang="en-US" b="1">
                  <a:latin typeface="Times New Roman" pitchFamily="18" charset="0"/>
                  <a:cs typeface="Times New Roman" pitchFamily="18" charset="0"/>
                </a:endParaRPr>
              </a:p>
            </p:txBody>
          </p:sp>
          <p:sp>
            <p:nvSpPr>
              <p:cNvPr id="190496" name="Rectangle 32"/>
              <p:cNvSpPr>
                <a:spLocks noChangeArrowheads="1"/>
              </p:cNvSpPr>
              <p:nvPr/>
            </p:nvSpPr>
            <p:spPr bwMode="auto">
              <a:xfrm>
                <a:off x="3900" y="231"/>
                <a:ext cx="81" cy="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cs typeface="Times New Roman" pitchFamily="18" charset="0"/>
                  </a:rPr>
                  <a:t>1</a:t>
                </a:r>
                <a:endParaRPr lang="en-US" b="1">
                  <a:latin typeface="Times New Roman" pitchFamily="18" charset="0"/>
                  <a:cs typeface="Times New Roman" pitchFamily="18" charset="0"/>
                </a:endParaRPr>
              </a:p>
            </p:txBody>
          </p:sp>
        </p:grpSp>
        <p:sp>
          <p:nvSpPr>
            <p:cNvPr id="190497" name="Rectangle 33"/>
            <p:cNvSpPr>
              <a:spLocks noChangeArrowheads="1"/>
            </p:cNvSpPr>
            <p:nvPr/>
          </p:nvSpPr>
          <p:spPr bwMode="auto">
            <a:xfrm>
              <a:off x="4443" y="211"/>
              <a:ext cx="292" cy="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VnBook-Antiqua" pitchFamily="34" charset="0"/>
                  <a:cs typeface="Times New Roman" pitchFamily="18" charset="0"/>
                </a:rPr>
                <a:t>max</a:t>
              </a:r>
              <a:endParaRPr lang="en-US" b="1">
                <a:latin typeface="Times New Roman" pitchFamily="18" charset="0"/>
                <a:cs typeface="Times New Roman" pitchFamily="18" charset="0"/>
              </a:endParaRPr>
            </a:p>
          </p:txBody>
        </p:sp>
        <p:sp>
          <p:nvSpPr>
            <p:cNvPr id="190498" name="Rectangle 34"/>
            <p:cNvSpPr>
              <a:spLocks noChangeArrowheads="1"/>
            </p:cNvSpPr>
            <p:nvPr/>
          </p:nvSpPr>
          <p:spPr bwMode="auto">
            <a:xfrm>
              <a:off x="4725" y="43"/>
              <a:ext cx="641" cy="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500">
                  <a:solidFill>
                    <a:srgbClr val="000000"/>
                  </a:solidFill>
                  <a:latin typeface=".VnBook-Antiqua" pitchFamily="34" charset="0"/>
                  <a:cs typeface="Times New Roman" pitchFamily="18" charset="0"/>
                </a:rPr>
                <a:t> .        </a:t>
              </a:r>
              <a:endParaRPr lang="en-US" b="1">
                <a:latin typeface="Times New Roman" pitchFamily="18" charset="0"/>
                <a:cs typeface="Times New Roman" pitchFamily="18" charset="0"/>
              </a:endParaRPr>
            </a:p>
          </p:txBody>
        </p:sp>
        <p:sp>
          <p:nvSpPr>
            <p:cNvPr id="190499" name="Rectangle 35"/>
            <p:cNvSpPr>
              <a:spLocks noChangeArrowheads="1"/>
            </p:cNvSpPr>
            <p:nvPr/>
          </p:nvSpPr>
          <p:spPr bwMode="auto">
            <a:xfrm>
              <a:off x="5342" y="105"/>
              <a:ext cx="56" cy="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100">
                  <a:solidFill>
                    <a:srgbClr val="000000"/>
                  </a:solidFill>
                  <a:latin typeface=".VnTime" pitchFamily="34" charset="0"/>
                  <a:cs typeface="Times New Roman" pitchFamily="18" charset="0"/>
                </a:rPr>
                <a:t> </a:t>
              </a:r>
              <a:endParaRPr lang="en-US" b="1">
                <a:latin typeface="Times New Roman" pitchFamily="18" charset="0"/>
                <a:cs typeface="Times New Roman" pitchFamily="18" charset="0"/>
              </a:endParaRPr>
            </a:p>
          </p:txBody>
        </p:sp>
      </p:grpSp>
      <p:graphicFrame>
        <p:nvGraphicFramePr>
          <p:cNvPr id="190500" name="Object 36"/>
          <p:cNvGraphicFramePr>
            <a:graphicFrameLocks noChangeAspect="1"/>
          </p:cNvGraphicFramePr>
          <p:nvPr/>
        </p:nvGraphicFramePr>
        <p:xfrm>
          <a:off x="533400" y="5367338"/>
          <a:ext cx="1219200" cy="828675"/>
        </p:xfrm>
        <a:graphic>
          <a:graphicData uri="http://schemas.openxmlformats.org/presentationml/2006/ole">
            <mc:AlternateContent xmlns:mc="http://schemas.openxmlformats.org/markup-compatibility/2006">
              <mc:Choice xmlns:v="urn:schemas-microsoft-com:vml" Requires="v">
                <p:oleObj spid="_x0000_s190515" name="Equation" r:id="rId14" imgW="634680" imgH="431640" progId="Equation.3">
                  <p:embed/>
                </p:oleObj>
              </mc:Choice>
              <mc:Fallback>
                <p:oleObj name="Equation" r:id="rId14" imgW="634680" imgH="431640" progId="Equation.3">
                  <p:embed/>
                  <p:pic>
                    <p:nvPicPr>
                      <p:cNvPr id="0" name="Object 3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33400" y="5367338"/>
                        <a:ext cx="1219200" cy="828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90501" name="Object 37"/>
          <p:cNvGraphicFramePr>
            <a:graphicFrameLocks noChangeAspect="1"/>
          </p:cNvGraphicFramePr>
          <p:nvPr/>
        </p:nvGraphicFramePr>
        <p:xfrm>
          <a:off x="3276600" y="5384800"/>
          <a:ext cx="1295400" cy="566738"/>
        </p:xfrm>
        <a:graphic>
          <a:graphicData uri="http://schemas.openxmlformats.org/presentationml/2006/ole">
            <mc:AlternateContent xmlns:mc="http://schemas.openxmlformats.org/markup-compatibility/2006">
              <mc:Choice xmlns:v="urn:schemas-microsoft-com:vml" Requires="v">
                <p:oleObj spid="_x0000_s190516" name="Equation" r:id="rId16" imgW="609480" imgH="266400" progId="Equation.3">
                  <p:embed/>
                </p:oleObj>
              </mc:Choice>
              <mc:Fallback>
                <p:oleObj name="Equation" r:id="rId16" imgW="609480" imgH="266400" progId="Equation.3">
                  <p:embed/>
                  <p:pic>
                    <p:nvPicPr>
                      <p:cNvPr id="0" name="Object 3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276600" y="5384800"/>
                        <a:ext cx="1295400" cy="5667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90502" name="Text Box 38"/>
          <p:cNvSpPr txBox="1">
            <a:spLocks noChangeArrowheads="1"/>
          </p:cNvSpPr>
          <p:nvPr/>
        </p:nvSpPr>
        <p:spPr bwMode="auto">
          <a:xfrm>
            <a:off x="2066925" y="4090988"/>
            <a:ext cx="9810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(5.10)</a:t>
            </a:r>
          </a:p>
        </p:txBody>
      </p:sp>
      <p:sp>
        <p:nvSpPr>
          <p:cNvPr id="190503" name="Text Box 39"/>
          <p:cNvSpPr txBox="1">
            <a:spLocks noChangeArrowheads="1"/>
          </p:cNvSpPr>
          <p:nvPr/>
        </p:nvSpPr>
        <p:spPr bwMode="auto">
          <a:xfrm>
            <a:off x="5089525" y="4052888"/>
            <a:ext cx="9810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(5.11)</a:t>
            </a:r>
          </a:p>
        </p:txBody>
      </p:sp>
      <p:sp>
        <p:nvSpPr>
          <p:cNvPr id="190504" name="Text Box 40"/>
          <p:cNvSpPr txBox="1">
            <a:spLocks noChangeArrowheads="1"/>
          </p:cNvSpPr>
          <p:nvPr/>
        </p:nvSpPr>
        <p:spPr bwMode="auto">
          <a:xfrm>
            <a:off x="2613025" y="4598988"/>
            <a:ext cx="9810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(5.12)</a:t>
            </a:r>
          </a:p>
        </p:txBody>
      </p:sp>
      <p:sp>
        <p:nvSpPr>
          <p:cNvPr id="190505" name="Text Box 41"/>
          <p:cNvSpPr txBox="1">
            <a:spLocks noChangeArrowheads="1"/>
          </p:cNvSpPr>
          <p:nvPr/>
        </p:nvSpPr>
        <p:spPr bwMode="auto">
          <a:xfrm>
            <a:off x="2041525" y="5526088"/>
            <a:ext cx="9810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(5.13)</a:t>
            </a:r>
          </a:p>
        </p:txBody>
      </p:sp>
      <p:sp>
        <p:nvSpPr>
          <p:cNvPr id="190506" name="Text Box 42"/>
          <p:cNvSpPr txBox="1">
            <a:spLocks noChangeArrowheads="1"/>
          </p:cNvSpPr>
          <p:nvPr/>
        </p:nvSpPr>
        <p:spPr bwMode="auto">
          <a:xfrm>
            <a:off x="4708525" y="5462588"/>
            <a:ext cx="9810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(5.14)</a:t>
            </a:r>
          </a:p>
        </p:txBody>
      </p:sp>
      <p:sp>
        <p:nvSpPr>
          <p:cNvPr id="190507" name="Text Box 43"/>
          <p:cNvSpPr txBox="1">
            <a:spLocks noChangeArrowheads="1"/>
          </p:cNvSpPr>
          <p:nvPr/>
        </p:nvSpPr>
        <p:spPr bwMode="auto">
          <a:xfrm>
            <a:off x="3222625" y="649288"/>
            <a:ext cx="50371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G – modun trượt của vật liệu (N/m</a:t>
            </a:r>
            <a:r>
              <a:rPr lang="en-US" baseline="30000"/>
              <a:t>2</a:t>
            </a:r>
            <a:r>
              <a:rPr lang="en-US"/>
              <a:t>)</a:t>
            </a:r>
          </a:p>
        </p:txBody>
      </p:sp>
      <p:sp>
        <p:nvSpPr>
          <p:cNvPr id="190508" name="Text Box 44"/>
          <p:cNvSpPr txBox="1">
            <a:spLocks noChangeArrowheads="1"/>
          </p:cNvSpPr>
          <p:nvPr/>
        </p:nvSpPr>
        <p:spPr bwMode="auto">
          <a:xfrm>
            <a:off x="3311525" y="1106488"/>
            <a:ext cx="54721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I</a:t>
            </a:r>
            <a:r>
              <a:rPr lang="en-US" baseline="-25000"/>
              <a:t>p</a:t>
            </a:r>
            <a:r>
              <a:rPr lang="en-US"/>
              <a:t>≈0,1D</a:t>
            </a:r>
            <a:r>
              <a:rPr lang="en-US" baseline="30000"/>
              <a:t>4</a:t>
            </a:r>
            <a:r>
              <a:rPr lang="en-US"/>
              <a:t>- momen q.t. cực của hình tròn</a:t>
            </a:r>
          </a:p>
        </p:txBody>
      </p:sp>
      <p:sp>
        <p:nvSpPr>
          <p:cNvPr id="190509" name="Text Box 45"/>
          <p:cNvSpPr txBox="1">
            <a:spLocks noChangeArrowheads="1"/>
          </p:cNvSpPr>
          <p:nvPr/>
        </p:nvSpPr>
        <p:spPr bwMode="auto">
          <a:xfrm>
            <a:off x="7451725" y="2706688"/>
            <a:ext cx="9794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( 5.9 )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90466">
                                            <p:txEl>
                                              <p:pRg st="0" end="0"/>
                                            </p:txEl>
                                          </p:spTgt>
                                        </p:tgtEl>
                                        <p:attrNameLst>
                                          <p:attrName>style.visibility</p:attrName>
                                        </p:attrNameLst>
                                      </p:cBhvr>
                                      <p:to>
                                        <p:strVal val="visible"/>
                                      </p:to>
                                    </p:set>
                                    <p:animEffect transition="in" filter="checkerboard(across)">
                                      <p:cBhvr>
                                        <p:cTn id="7" dur="2000"/>
                                        <p:tgtEl>
                                          <p:spTgt spid="190466">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190468"/>
                                        </p:tgtEl>
                                        <p:attrNameLst>
                                          <p:attrName>style.visibility</p:attrName>
                                        </p:attrNameLst>
                                      </p:cBhvr>
                                      <p:to>
                                        <p:strVal val="visible"/>
                                      </p:to>
                                    </p:set>
                                    <p:animEffect transition="in" filter="wheel(4)">
                                      <p:cBhvr>
                                        <p:cTn id="12" dur="2000"/>
                                        <p:tgtEl>
                                          <p:spTgt spid="19046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grpId="0" nodeType="clickEffect">
                                  <p:stCondLst>
                                    <p:cond delay="0"/>
                                  </p:stCondLst>
                                  <p:childTnLst>
                                    <p:set>
                                      <p:cBhvr>
                                        <p:cTn id="16" dur="1" fill="hold">
                                          <p:stCondLst>
                                            <p:cond delay="0"/>
                                          </p:stCondLst>
                                        </p:cTn>
                                        <p:tgtEl>
                                          <p:spTgt spid="190469"/>
                                        </p:tgtEl>
                                        <p:attrNameLst>
                                          <p:attrName>style.visibility</p:attrName>
                                        </p:attrNameLst>
                                      </p:cBhvr>
                                      <p:to>
                                        <p:strVal val="visible"/>
                                      </p:to>
                                    </p:set>
                                    <p:animEffect transition="in" filter="box(in)">
                                      <p:cBhvr>
                                        <p:cTn id="17" dur="2000"/>
                                        <p:tgtEl>
                                          <p:spTgt spid="19046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190507"/>
                                        </p:tgtEl>
                                        <p:attrNameLst>
                                          <p:attrName>style.visibility</p:attrName>
                                        </p:attrNameLst>
                                      </p:cBhvr>
                                      <p:to>
                                        <p:strVal val="visible"/>
                                      </p:to>
                                    </p:set>
                                    <p:animEffect transition="in" filter="checkerboard(across)">
                                      <p:cBhvr>
                                        <p:cTn id="22" dur="500"/>
                                        <p:tgtEl>
                                          <p:spTgt spid="19050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8" presetClass="entr" presetSubtype="16" fill="hold" grpId="0" nodeType="clickEffect">
                                  <p:stCondLst>
                                    <p:cond delay="0"/>
                                  </p:stCondLst>
                                  <p:childTnLst>
                                    <p:set>
                                      <p:cBhvr>
                                        <p:cTn id="26" dur="1" fill="hold">
                                          <p:stCondLst>
                                            <p:cond delay="0"/>
                                          </p:stCondLst>
                                        </p:cTn>
                                        <p:tgtEl>
                                          <p:spTgt spid="190508"/>
                                        </p:tgtEl>
                                        <p:attrNameLst>
                                          <p:attrName>style.visibility</p:attrName>
                                        </p:attrNameLst>
                                      </p:cBhvr>
                                      <p:to>
                                        <p:strVal val="visible"/>
                                      </p:to>
                                    </p:set>
                                    <p:animEffect transition="in" filter="diamond(in)">
                                      <p:cBhvr>
                                        <p:cTn id="27" dur="2000"/>
                                        <p:tgtEl>
                                          <p:spTgt spid="190508"/>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190476"/>
                                        </p:tgtEl>
                                        <p:attrNameLst>
                                          <p:attrName>style.visibility</p:attrName>
                                        </p:attrNameLst>
                                      </p:cBhvr>
                                      <p:to>
                                        <p:strVal val="visible"/>
                                      </p:to>
                                    </p:set>
                                    <p:animEffect transition="in" filter="checkerboard(across)">
                                      <p:cBhvr>
                                        <p:cTn id="32" dur="500"/>
                                        <p:tgtEl>
                                          <p:spTgt spid="190476"/>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190470"/>
                                        </p:tgtEl>
                                        <p:attrNameLst>
                                          <p:attrName>style.visibility</p:attrName>
                                        </p:attrNameLst>
                                      </p:cBhvr>
                                      <p:to>
                                        <p:strVal val="visible"/>
                                      </p:to>
                                    </p:set>
                                    <p:animEffect transition="in" filter="wheel(4)">
                                      <p:cBhvr>
                                        <p:cTn id="37" dur="2000"/>
                                        <p:tgtEl>
                                          <p:spTgt spid="190470"/>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grpId="0" nodeType="clickEffect">
                                  <p:stCondLst>
                                    <p:cond delay="0"/>
                                  </p:stCondLst>
                                  <p:childTnLst>
                                    <p:set>
                                      <p:cBhvr>
                                        <p:cTn id="41" dur="1" fill="hold">
                                          <p:stCondLst>
                                            <p:cond delay="0"/>
                                          </p:stCondLst>
                                        </p:cTn>
                                        <p:tgtEl>
                                          <p:spTgt spid="190471"/>
                                        </p:tgtEl>
                                        <p:attrNameLst>
                                          <p:attrName>style.visibility</p:attrName>
                                        </p:attrNameLst>
                                      </p:cBhvr>
                                      <p:to>
                                        <p:strVal val="visible"/>
                                      </p:to>
                                    </p:set>
                                    <p:animEffect transition="in" filter="wheel(4)">
                                      <p:cBhvr>
                                        <p:cTn id="42" dur="2000"/>
                                        <p:tgtEl>
                                          <p:spTgt spid="190471"/>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nodeType="clickEffect">
                                  <p:stCondLst>
                                    <p:cond delay="0"/>
                                  </p:stCondLst>
                                  <p:childTnLst>
                                    <p:set>
                                      <p:cBhvr>
                                        <p:cTn id="46" dur="1" fill="hold">
                                          <p:stCondLst>
                                            <p:cond delay="0"/>
                                          </p:stCondLst>
                                        </p:cTn>
                                        <p:tgtEl>
                                          <p:spTgt spid="190474"/>
                                        </p:tgtEl>
                                        <p:attrNameLst>
                                          <p:attrName>style.visibility</p:attrName>
                                        </p:attrNameLst>
                                      </p:cBhvr>
                                      <p:to>
                                        <p:strVal val="visible"/>
                                      </p:to>
                                    </p:set>
                                    <p:animEffect transition="in" filter="wheel(4)">
                                      <p:cBhvr>
                                        <p:cTn id="47" dur="2000"/>
                                        <p:tgtEl>
                                          <p:spTgt spid="190474"/>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4" presetClass="entr" presetSubtype="16" fill="hold" grpId="0" nodeType="clickEffect">
                                  <p:stCondLst>
                                    <p:cond delay="0"/>
                                  </p:stCondLst>
                                  <p:childTnLst>
                                    <p:set>
                                      <p:cBhvr>
                                        <p:cTn id="51" dur="1" fill="hold">
                                          <p:stCondLst>
                                            <p:cond delay="0"/>
                                          </p:stCondLst>
                                        </p:cTn>
                                        <p:tgtEl>
                                          <p:spTgt spid="190475"/>
                                        </p:tgtEl>
                                        <p:attrNameLst>
                                          <p:attrName>style.visibility</p:attrName>
                                        </p:attrNameLst>
                                      </p:cBhvr>
                                      <p:to>
                                        <p:strVal val="visible"/>
                                      </p:to>
                                    </p:set>
                                    <p:animEffect transition="in" filter="box(in)">
                                      <p:cBhvr>
                                        <p:cTn id="52" dur="2000"/>
                                        <p:tgtEl>
                                          <p:spTgt spid="190475"/>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5" presetClass="entr" presetSubtype="10" fill="hold" grpId="0" nodeType="clickEffect">
                                  <p:stCondLst>
                                    <p:cond delay="0"/>
                                  </p:stCondLst>
                                  <p:childTnLst>
                                    <p:set>
                                      <p:cBhvr>
                                        <p:cTn id="56" dur="1" fill="hold">
                                          <p:stCondLst>
                                            <p:cond delay="0"/>
                                          </p:stCondLst>
                                        </p:cTn>
                                        <p:tgtEl>
                                          <p:spTgt spid="190473"/>
                                        </p:tgtEl>
                                        <p:attrNameLst>
                                          <p:attrName>style.visibility</p:attrName>
                                        </p:attrNameLst>
                                      </p:cBhvr>
                                      <p:to>
                                        <p:strVal val="visible"/>
                                      </p:to>
                                    </p:set>
                                    <p:animEffect transition="in" filter="checkerboard(across)">
                                      <p:cBhvr>
                                        <p:cTn id="57" dur="2000"/>
                                        <p:tgtEl>
                                          <p:spTgt spid="190473"/>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3" presetClass="entr" presetSubtype="10" fill="hold" nodeType="clickEffect">
                                  <p:stCondLst>
                                    <p:cond delay="0"/>
                                  </p:stCondLst>
                                  <p:childTnLst>
                                    <p:set>
                                      <p:cBhvr>
                                        <p:cTn id="61" dur="1" fill="hold">
                                          <p:stCondLst>
                                            <p:cond delay="0"/>
                                          </p:stCondLst>
                                        </p:cTn>
                                        <p:tgtEl>
                                          <p:spTgt spid="190472"/>
                                        </p:tgtEl>
                                        <p:attrNameLst>
                                          <p:attrName>style.visibility</p:attrName>
                                        </p:attrNameLst>
                                      </p:cBhvr>
                                      <p:to>
                                        <p:strVal val="visible"/>
                                      </p:to>
                                    </p:set>
                                    <p:animEffect transition="in" filter="blinds(horizontal)">
                                      <p:cBhvr>
                                        <p:cTn id="62" dur="2000"/>
                                        <p:tgtEl>
                                          <p:spTgt spid="190472"/>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5" presetClass="entr" presetSubtype="10" fill="hold" grpId="0" nodeType="clickEffect">
                                  <p:stCondLst>
                                    <p:cond delay="0"/>
                                  </p:stCondLst>
                                  <p:childTnLst>
                                    <p:set>
                                      <p:cBhvr>
                                        <p:cTn id="66" dur="1" fill="hold">
                                          <p:stCondLst>
                                            <p:cond delay="0"/>
                                          </p:stCondLst>
                                        </p:cTn>
                                        <p:tgtEl>
                                          <p:spTgt spid="190509"/>
                                        </p:tgtEl>
                                        <p:attrNameLst>
                                          <p:attrName>style.visibility</p:attrName>
                                        </p:attrNameLst>
                                      </p:cBhvr>
                                      <p:to>
                                        <p:strVal val="visible"/>
                                      </p:to>
                                    </p:set>
                                    <p:animEffect transition="in" filter="checkerboard(across)">
                                      <p:cBhvr>
                                        <p:cTn id="67" dur="500"/>
                                        <p:tgtEl>
                                          <p:spTgt spid="190509"/>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4" presetClass="entr" presetSubtype="16" fill="hold" grpId="0" nodeType="clickEffect">
                                  <p:stCondLst>
                                    <p:cond delay="0"/>
                                  </p:stCondLst>
                                  <p:childTnLst>
                                    <p:set>
                                      <p:cBhvr>
                                        <p:cTn id="71" dur="1" fill="hold">
                                          <p:stCondLst>
                                            <p:cond delay="0"/>
                                          </p:stCondLst>
                                        </p:cTn>
                                        <p:tgtEl>
                                          <p:spTgt spid="190479"/>
                                        </p:tgtEl>
                                        <p:attrNameLst>
                                          <p:attrName>style.visibility</p:attrName>
                                        </p:attrNameLst>
                                      </p:cBhvr>
                                      <p:to>
                                        <p:strVal val="visible"/>
                                      </p:to>
                                    </p:set>
                                    <p:animEffect transition="in" filter="box(in)">
                                      <p:cBhvr>
                                        <p:cTn id="72" dur="500"/>
                                        <p:tgtEl>
                                          <p:spTgt spid="190479"/>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4" presetClass="entr" presetSubtype="16" fill="hold" nodeType="clickEffect">
                                  <p:stCondLst>
                                    <p:cond delay="0"/>
                                  </p:stCondLst>
                                  <p:childTnLst>
                                    <p:set>
                                      <p:cBhvr>
                                        <p:cTn id="76" dur="1" fill="hold">
                                          <p:stCondLst>
                                            <p:cond delay="0"/>
                                          </p:stCondLst>
                                        </p:cTn>
                                        <p:tgtEl>
                                          <p:spTgt spid="190467"/>
                                        </p:tgtEl>
                                        <p:attrNameLst>
                                          <p:attrName>style.visibility</p:attrName>
                                        </p:attrNameLst>
                                      </p:cBhvr>
                                      <p:to>
                                        <p:strVal val="visible"/>
                                      </p:to>
                                    </p:set>
                                    <p:animEffect transition="in" filter="box(in)">
                                      <p:cBhvr>
                                        <p:cTn id="77" dur="2000"/>
                                        <p:tgtEl>
                                          <p:spTgt spid="190467"/>
                                        </p:tgtEl>
                                      </p:cBhvr>
                                    </p:animEffect>
                                  </p:childTnLst>
                                </p:cTn>
                              </p:par>
                            </p:childTnLst>
                          </p:cTn>
                        </p:par>
                      </p:childTnLst>
                    </p:cTn>
                  </p:par>
                  <p:par>
                    <p:cTn id="78" fill="hold" nodeType="clickPar">
                      <p:stCondLst>
                        <p:cond delay="indefinite"/>
                      </p:stCondLst>
                      <p:childTnLst>
                        <p:par>
                          <p:cTn id="79" fill="hold" nodeType="withGroup">
                            <p:stCondLst>
                              <p:cond delay="0"/>
                            </p:stCondLst>
                            <p:childTnLst>
                              <p:par>
                                <p:cTn id="80" presetID="18" presetClass="entr" presetSubtype="6" fill="hold" nodeType="clickEffect">
                                  <p:stCondLst>
                                    <p:cond delay="0"/>
                                  </p:stCondLst>
                                  <p:childTnLst>
                                    <p:set>
                                      <p:cBhvr>
                                        <p:cTn id="81" dur="1" fill="hold">
                                          <p:stCondLst>
                                            <p:cond delay="0"/>
                                          </p:stCondLst>
                                        </p:cTn>
                                        <p:tgtEl>
                                          <p:spTgt spid="190478"/>
                                        </p:tgtEl>
                                        <p:attrNameLst>
                                          <p:attrName>style.visibility</p:attrName>
                                        </p:attrNameLst>
                                      </p:cBhvr>
                                      <p:to>
                                        <p:strVal val="visible"/>
                                      </p:to>
                                    </p:set>
                                    <p:animEffect transition="in" filter="strips(downRight)">
                                      <p:cBhvr>
                                        <p:cTn id="82" dur="2000"/>
                                        <p:tgtEl>
                                          <p:spTgt spid="190478"/>
                                        </p:tgtEl>
                                      </p:cBhvr>
                                    </p:animEffect>
                                  </p:childTnLst>
                                </p:cTn>
                              </p:par>
                            </p:childTnLst>
                          </p:cTn>
                        </p:par>
                      </p:childTnLst>
                    </p:cTn>
                  </p:par>
                  <p:par>
                    <p:cTn id="83" fill="hold" nodeType="clickPar">
                      <p:stCondLst>
                        <p:cond delay="indefinite"/>
                      </p:stCondLst>
                      <p:childTnLst>
                        <p:par>
                          <p:cTn id="84" fill="hold" nodeType="withGroup">
                            <p:stCondLst>
                              <p:cond delay="0"/>
                            </p:stCondLst>
                            <p:childTnLst>
                              <p:par>
                                <p:cTn id="85" presetID="8" presetClass="entr" presetSubtype="16" fill="hold" grpId="0" nodeType="clickEffect">
                                  <p:stCondLst>
                                    <p:cond delay="0"/>
                                  </p:stCondLst>
                                  <p:childTnLst>
                                    <p:set>
                                      <p:cBhvr>
                                        <p:cTn id="86" dur="1" fill="hold">
                                          <p:stCondLst>
                                            <p:cond delay="0"/>
                                          </p:stCondLst>
                                        </p:cTn>
                                        <p:tgtEl>
                                          <p:spTgt spid="190502"/>
                                        </p:tgtEl>
                                        <p:attrNameLst>
                                          <p:attrName>style.visibility</p:attrName>
                                        </p:attrNameLst>
                                      </p:cBhvr>
                                      <p:to>
                                        <p:strVal val="visible"/>
                                      </p:to>
                                    </p:set>
                                    <p:animEffect transition="in" filter="diamond(in)">
                                      <p:cBhvr>
                                        <p:cTn id="87" dur="2000"/>
                                        <p:tgtEl>
                                          <p:spTgt spid="190502"/>
                                        </p:tgtEl>
                                      </p:cBhvr>
                                    </p:animEffect>
                                  </p:childTnLst>
                                </p:cTn>
                              </p:par>
                            </p:childTnLst>
                          </p:cTn>
                        </p:par>
                      </p:childTnLst>
                    </p:cTn>
                  </p:par>
                  <p:par>
                    <p:cTn id="88" fill="hold" nodeType="clickPar">
                      <p:stCondLst>
                        <p:cond delay="indefinite"/>
                      </p:stCondLst>
                      <p:childTnLst>
                        <p:par>
                          <p:cTn id="89" fill="hold" nodeType="withGroup">
                            <p:stCondLst>
                              <p:cond delay="0"/>
                            </p:stCondLst>
                            <p:childTnLst>
                              <p:par>
                                <p:cTn id="90" presetID="21" presetClass="entr" presetSubtype="4" fill="hold" nodeType="clickEffect">
                                  <p:stCondLst>
                                    <p:cond delay="0"/>
                                  </p:stCondLst>
                                  <p:childTnLst>
                                    <p:set>
                                      <p:cBhvr>
                                        <p:cTn id="91" dur="1" fill="hold">
                                          <p:stCondLst>
                                            <p:cond delay="0"/>
                                          </p:stCondLst>
                                        </p:cTn>
                                        <p:tgtEl>
                                          <p:spTgt spid="190481"/>
                                        </p:tgtEl>
                                        <p:attrNameLst>
                                          <p:attrName>style.visibility</p:attrName>
                                        </p:attrNameLst>
                                      </p:cBhvr>
                                      <p:to>
                                        <p:strVal val="visible"/>
                                      </p:to>
                                    </p:set>
                                    <p:animEffect transition="in" filter="wheel(4)">
                                      <p:cBhvr>
                                        <p:cTn id="92" dur="2000"/>
                                        <p:tgtEl>
                                          <p:spTgt spid="190481"/>
                                        </p:tgtEl>
                                      </p:cBhvr>
                                    </p:animEffect>
                                  </p:childTnLst>
                                </p:cTn>
                              </p:par>
                            </p:childTnLst>
                          </p:cTn>
                        </p:par>
                      </p:childTnLst>
                    </p:cTn>
                  </p:par>
                  <p:par>
                    <p:cTn id="93" fill="hold" nodeType="clickPar">
                      <p:stCondLst>
                        <p:cond delay="indefinite"/>
                      </p:stCondLst>
                      <p:childTnLst>
                        <p:par>
                          <p:cTn id="94" fill="hold" nodeType="withGroup">
                            <p:stCondLst>
                              <p:cond delay="0"/>
                            </p:stCondLst>
                            <p:childTnLst>
                              <p:par>
                                <p:cTn id="95" presetID="5" presetClass="entr" presetSubtype="10" fill="hold" grpId="0" nodeType="clickEffect">
                                  <p:stCondLst>
                                    <p:cond delay="0"/>
                                  </p:stCondLst>
                                  <p:childTnLst>
                                    <p:set>
                                      <p:cBhvr>
                                        <p:cTn id="96" dur="1" fill="hold">
                                          <p:stCondLst>
                                            <p:cond delay="0"/>
                                          </p:stCondLst>
                                        </p:cTn>
                                        <p:tgtEl>
                                          <p:spTgt spid="190503"/>
                                        </p:tgtEl>
                                        <p:attrNameLst>
                                          <p:attrName>style.visibility</p:attrName>
                                        </p:attrNameLst>
                                      </p:cBhvr>
                                      <p:to>
                                        <p:strVal val="visible"/>
                                      </p:to>
                                    </p:set>
                                    <p:animEffect transition="in" filter="checkerboard(across)">
                                      <p:cBhvr>
                                        <p:cTn id="97" dur="500"/>
                                        <p:tgtEl>
                                          <p:spTgt spid="190503"/>
                                        </p:tgtEl>
                                      </p:cBhvr>
                                    </p:animEffect>
                                  </p:childTnLst>
                                </p:cTn>
                              </p:par>
                            </p:childTnLst>
                          </p:cTn>
                        </p:par>
                      </p:childTnLst>
                    </p:cTn>
                  </p:par>
                  <p:par>
                    <p:cTn id="98" fill="hold" nodeType="clickPar">
                      <p:stCondLst>
                        <p:cond delay="indefinite"/>
                      </p:stCondLst>
                      <p:childTnLst>
                        <p:par>
                          <p:cTn id="99" fill="hold" nodeType="withGroup">
                            <p:stCondLst>
                              <p:cond delay="0"/>
                            </p:stCondLst>
                            <p:childTnLst>
                              <p:par>
                                <p:cTn id="100" presetID="21" presetClass="entr" presetSubtype="4" fill="hold" nodeType="clickEffect">
                                  <p:stCondLst>
                                    <p:cond delay="0"/>
                                  </p:stCondLst>
                                  <p:childTnLst>
                                    <p:set>
                                      <p:cBhvr>
                                        <p:cTn id="101" dur="1" fill="hold">
                                          <p:stCondLst>
                                            <p:cond delay="0"/>
                                          </p:stCondLst>
                                        </p:cTn>
                                        <p:tgtEl>
                                          <p:spTgt spid="190490"/>
                                        </p:tgtEl>
                                        <p:attrNameLst>
                                          <p:attrName>style.visibility</p:attrName>
                                        </p:attrNameLst>
                                      </p:cBhvr>
                                      <p:to>
                                        <p:strVal val="visible"/>
                                      </p:to>
                                    </p:set>
                                    <p:animEffect transition="in" filter="wheel(4)">
                                      <p:cBhvr>
                                        <p:cTn id="102" dur="2000"/>
                                        <p:tgtEl>
                                          <p:spTgt spid="190490"/>
                                        </p:tgtEl>
                                      </p:cBhvr>
                                    </p:animEffect>
                                  </p:childTnLst>
                                </p:cTn>
                              </p:par>
                            </p:childTnLst>
                          </p:cTn>
                        </p:par>
                      </p:childTnLst>
                    </p:cTn>
                  </p:par>
                  <p:par>
                    <p:cTn id="103" fill="hold" nodeType="clickPar">
                      <p:stCondLst>
                        <p:cond delay="indefinite"/>
                      </p:stCondLst>
                      <p:childTnLst>
                        <p:par>
                          <p:cTn id="104" fill="hold" nodeType="withGroup">
                            <p:stCondLst>
                              <p:cond delay="0"/>
                            </p:stCondLst>
                            <p:childTnLst>
                              <p:par>
                                <p:cTn id="105" presetID="21" presetClass="entr" presetSubtype="4" fill="hold" grpId="0" nodeType="clickEffect">
                                  <p:stCondLst>
                                    <p:cond delay="0"/>
                                  </p:stCondLst>
                                  <p:childTnLst>
                                    <p:set>
                                      <p:cBhvr>
                                        <p:cTn id="106" dur="1" fill="hold">
                                          <p:stCondLst>
                                            <p:cond delay="0"/>
                                          </p:stCondLst>
                                        </p:cTn>
                                        <p:tgtEl>
                                          <p:spTgt spid="190504"/>
                                        </p:tgtEl>
                                        <p:attrNameLst>
                                          <p:attrName>style.visibility</p:attrName>
                                        </p:attrNameLst>
                                      </p:cBhvr>
                                      <p:to>
                                        <p:strVal val="visible"/>
                                      </p:to>
                                    </p:set>
                                    <p:animEffect transition="in" filter="wheel(4)">
                                      <p:cBhvr>
                                        <p:cTn id="107" dur="2000"/>
                                        <p:tgtEl>
                                          <p:spTgt spid="190504"/>
                                        </p:tgtEl>
                                      </p:cBhvr>
                                    </p:animEffect>
                                  </p:childTnLst>
                                </p:cTn>
                              </p:par>
                            </p:childTnLst>
                          </p:cTn>
                        </p:par>
                      </p:childTnLst>
                    </p:cTn>
                  </p:par>
                  <p:par>
                    <p:cTn id="108" fill="hold" nodeType="clickPar">
                      <p:stCondLst>
                        <p:cond delay="indefinite"/>
                      </p:stCondLst>
                      <p:childTnLst>
                        <p:par>
                          <p:cTn id="109" fill="hold" nodeType="withGroup">
                            <p:stCondLst>
                              <p:cond delay="0"/>
                            </p:stCondLst>
                            <p:childTnLst>
                              <p:par>
                                <p:cTn id="110" presetID="4" presetClass="entr" presetSubtype="16" fill="hold" nodeType="clickEffect">
                                  <p:stCondLst>
                                    <p:cond delay="0"/>
                                  </p:stCondLst>
                                  <p:childTnLst>
                                    <p:set>
                                      <p:cBhvr>
                                        <p:cTn id="111" dur="1" fill="hold">
                                          <p:stCondLst>
                                            <p:cond delay="0"/>
                                          </p:stCondLst>
                                        </p:cTn>
                                        <p:tgtEl>
                                          <p:spTgt spid="190500"/>
                                        </p:tgtEl>
                                        <p:attrNameLst>
                                          <p:attrName>style.visibility</p:attrName>
                                        </p:attrNameLst>
                                      </p:cBhvr>
                                      <p:to>
                                        <p:strVal val="visible"/>
                                      </p:to>
                                    </p:set>
                                    <p:animEffect transition="in" filter="box(in)">
                                      <p:cBhvr>
                                        <p:cTn id="112" dur="2000"/>
                                        <p:tgtEl>
                                          <p:spTgt spid="190500"/>
                                        </p:tgtEl>
                                      </p:cBhvr>
                                    </p:animEffect>
                                  </p:childTnLst>
                                </p:cTn>
                              </p:par>
                            </p:childTnLst>
                          </p:cTn>
                        </p:par>
                      </p:childTnLst>
                    </p:cTn>
                  </p:par>
                  <p:par>
                    <p:cTn id="113" fill="hold" nodeType="clickPar">
                      <p:stCondLst>
                        <p:cond delay="indefinite"/>
                      </p:stCondLst>
                      <p:childTnLst>
                        <p:par>
                          <p:cTn id="114" fill="hold" nodeType="withGroup">
                            <p:stCondLst>
                              <p:cond delay="0"/>
                            </p:stCondLst>
                            <p:childTnLst>
                              <p:par>
                                <p:cTn id="115" presetID="5" presetClass="entr" presetSubtype="10" fill="hold" grpId="0" nodeType="clickEffect">
                                  <p:stCondLst>
                                    <p:cond delay="0"/>
                                  </p:stCondLst>
                                  <p:childTnLst>
                                    <p:set>
                                      <p:cBhvr>
                                        <p:cTn id="116" dur="1" fill="hold">
                                          <p:stCondLst>
                                            <p:cond delay="0"/>
                                          </p:stCondLst>
                                        </p:cTn>
                                        <p:tgtEl>
                                          <p:spTgt spid="190505"/>
                                        </p:tgtEl>
                                        <p:attrNameLst>
                                          <p:attrName>style.visibility</p:attrName>
                                        </p:attrNameLst>
                                      </p:cBhvr>
                                      <p:to>
                                        <p:strVal val="visible"/>
                                      </p:to>
                                    </p:set>
                                    <p:animEffect transition="in" filter="checkerboard(across)">
                                      <p:cBhvr>
                                        <p:cTn id="117" dur="500"/>
                                        <p:tgtEl>
                                          <p:spTgt spid="190505"/>
                                        </p:tgtEl>
                                      </p:cBhvr>
                                    </p:animEffect>
                                  </p:childTnLst>
                                </p:cTn>
                              </p:par>
                            </p:childTnLst>
                          </p:cTn>
                        </p:par>
                      </p:childTnLst>
                    </p:cTn>
                  </p:par>
                  <p:par>
                    <p:cTn id="118" fill="hold" nodeType="clickPar">
                      <p:stCondLst>
                        <p:cond delay="indefinite"/>
                      </p:stCondLst>
                      <p:childTnLst>
                        <p:par>
                          <p:cTn id="119" fill="hold" nodeType="withGroup">
                            <p:stCondLst>
                              <p:cond delay="0"/>
                            </p:stCondLst>
                            <p:childTnLst>
                              <p:par>
                                <p:cTn id="120" presetID="21" presetClass="entr" presetSubtype="4" fill="hold" nodeType="clickEffect">
                                  <p:stCondLst>
                                    <p:cond delay="0"/>
                                  </p:stCondLst>
                                  <p:childTnLst>
                                    <p:set>
                                      <p:cBhvr>
                                        <p:cTn id="121" dur="1" fill="hold">
                                          <p:stCondLst>
                                            <p:cond delay="0"/>
                                          </p:stCondLst>
                                        </p:cTn>
                                        <p:tgtEl>
                                          <p:spTgt spid="190501"/>
                                        </p:tgtEl>
                                        <p:attrNameLst>
                                          <p:attrName>style.visibility</p:attrName>
                                        </p:attrNameLst>
                                      </p:cBhvr>
                                      <p:to>
                                        <p:strVal val="visible"/>
                                      </p:to>
                                    </p:set>
                                    <p:animEffect transition="in" filter="wheel(4)">
                                      <p:cBhvr>
                                        <p:cTn id="122" dur="2000"/>
                                        <p:tgtEl>
                                          <p:spTgt spid="190501"/>
                                        </p:tgtEl>
                                      </p:cBhvr>
                                    </p:animEffect>
                                  </p:childTnLst>
                                </p:cTn>
                              </p:par>
                            </p:childTnLst>
                          </p:cTn>
                        </p:par>
                      </p:childTnLst>
                    </p:cTn>
                  </p:par>
                  <p:par>
                    <p:cTn id="123" fill="hold" nodeType="clickPar">
                      <p:stCondLst>
                        <p:cond delay="indefinite"/>
                      </p:stCondLst>
                      <p:childTnLst>
                        <p:par>
                          <p:cTn id="124" fill="hold" nodeType="withGroup">
                            <p:stCondLst>
                              <p:cond delay="0"/>
                            </p:stCondLst>
                            <p:childTnLst>
                              <p:par>
                                <p:cTn id="125" presetID="21" presetClass="entr" presetSubtype="4" fill="hold" grpId="0" nodeType="clickEffect">
                                  <p:stCondLst>
                                    <p:cond delay="0"/>
                                  </p:stCondLst>
                                  <p:childTnLst>
                                    <p:set>
                                      <p:cBhvr>
                                        <p:cTn id="126" dur="1" fill="hold">
                                          <p:stCondLst>
                                            <p:cond delay="0"/>
                                          </p:stCondLst>
                                        </p:cTn>
                                        <p:tgtEl>
                                          <p:spTgt spid="190506"/>
                                        </p:tgtEl>
                                        <p:attrNameLst>
                                          <p:attrName>style.visibility</p:attrName>
                                        </p:attrNameLst>
                                      </p:cBhvr>
                                      <p:to>
                                        <p:strVal val="visible"/>
                                      </p:to>
                                    </p:set>
                                    <p:animEffect transition="in" filter="wheel(4)">
                                      <p:cBhvr>
                                        <p:cTn id="127" dur="2000"/>
                                        <p:tgtEl>
                                          <p:spTgt spid="190506"/>
                                        </p:tgtEl>
                                      </p:cBhvr>
                                    </p:animEffect>
                                  </p:childTnLst>
                                </p:cTn>
                              </p:par>
                            </p:childTnLst>
                          </p:cTn>
                        </p:par>
                      </p:childTnLst>
                    </p:cTn>
                  </p:par>
                  <p:par>
                    <p:cTn id="128" fill="hold" nodeType="clickPar">
                      <p:stCondLst>
                        <p:cond delay="indefinite"/>
                      </p:stCondLst>
                      <p:childTnLst>
                        <p:par>
                          <p:cTn id="129" fill="hold" nodeType="withGroup">
                            <p:stCondLst>
                              <p:cond delay="0"/>
                            </p:stCondLst>
                            <p:childTnLst>
                              <p:par>
                                <p:cTn id="130" presetID="5" presetClass="entr" presetSubtype="10" fill="hold" grpId="0" nodeType="clickEffect">
                                  <p:stCondLst>
                                    <p:cond delay="0"/>
                                  </p:stCondLst>
                                  <p:childTnLst>
                                    <p:set>
                                      <p:cBhvr>
                                        <p:cTn id="131" dur="1" fill="hold">
                                          <p:stCondLst>
                                            <p:cond delay="0"/>
                                          </p:stCondLst>
                                        </p:cTn>
                                        <p:tgtEl>
                                          <p:spTgt spid="190477"/>
                                        </p:tgtEl>
                                        <p:attrNameLst>
                                          <p:attrName>style.visibility</p:attrName>
                                        </p:attrNameLst>
                                      </p:cBhvr>
                                      <p:to>
                                        <p:strVal val="visible"/>
                                      </p:to>
                                    </p:set>
                                    <p:animEffect transition="in" filter="checkerboard(across)">
                                      <p:cBhvr>
                                        <p:cTn id="132" dur="500"/>
                                        <p:tgtEl>
                                          <p:spTgt spid="1904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0466" grpId="0" build="p" autoUpdateAnimBg="0"/>
      <p:bldP spid="190469" grpId="0"/>
      <p:bldP spid="190471" grpId="0"/>
      <p:bldP spid="190473" grpId="0" autoUpdateAnimBg="0"/>
      <p:bldP spid="190475" grpId="0"/>
      <p:bldP spid="190476" grpId="0"/>
      <p:bldP spid="190477" grpId="0"/>
      <p:bldP spid="190479" grpId="0"/>
      <p:bldP spid="190502" grpId="0"/>
      <p:bldP spid="190503" grpId="0"/>
      <p:bldP spid="190504" grpId="0"/>
      <p:bldP spid="190505" grpId="0"/>
      <p:bldP spid="190506" grpId="0"/>
      <p:bldP spid="190507" grpId="0"/>
      <p:bldP spid="190508" grpId="0"/>
      <p:bldP spid="190509" grpId="0"/>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1490" name="Group 2"/>
          <p:cNvGrpSpPr>
            <a:grpSpLocks/>
          </p:cNvGrpSpPr>
          <p:nvPr/>
        </p:nvGrpSpPr>
        <p:grpSpPr bwMode="auto">
          <a:xfrm>
            <a:off x="563563" y="381000"/>
            <a:ext cx="7970837" cy="6253163"/>
            <a:chOff x="355" y="240"/>
            <a:chExt cx="5021" cy="3939"/>
          </a:xfrm>
        </p:grpSpPr>
        <p:sp>
          <p:nvSpPr>
            <p:cNvPr id="191491" name="Line 3"/>
            <p:cNvSpPr>
              <a:spLocks noChangeShapeType="1"/>
            </p:cNvSpPr>
            <p:nvPr/>
          </p:nvSpPr>
          <p:spPr bwMode="auto">
            <a:xfrm>
              <a:off x="448" y="275"/>
              <a:ext cx="484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492" name="Line 4"/>
            <p:cNvSpPr>
              <a:spLocks noChangeShapeType="1"/>
            </p:cNvSpPr>
            <p:nvPr/>
          </p:nvSpPr>
          <p:spPr bwMode="auto">
            <a:xfrm>
              <a:off x="432" y="275"/>
              <a:ext cx="0" cy="389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493" name="Line 5"/>
            <p:cNvSpPr>
              <a:spLocks noChangeShapeType="1"/>
            </p:cNvSpPr>
            <p:nvPr/>
          </p:nvSpPr>
          <p:spPr bwMode="auto">
            <a:xfrm>
              <a:off x="2952" y="288"/>
              <a:ext cx="0" cy="387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494" name="Line 6"/>
            <p:cNvSpPr>
              <a:spLocks noChangeShapeType="1"/>
            </p:cNvSpPr>
            <p:nvPr/>
          </p:nvSpPr>
          <p:spPr bwMode="auto">
            <a:xfrm>
              <a:off x="1623" y="275"/>
              <a:ext cx="0" cy="390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495" name="Line 7"/>
            <p:cNvSpPr>
              <a:spLocks noChangeShapeType="1"/>
            </p:cNvSpPr>
            <p:nvPr/>
          </p:nvSpPr>
          <p:spPr bwMode="auto">
            <a:xfrm>
              <a:off x="4165" y="275"/>
              <a:ext cx="0" cy="38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496" name="Text Box 8"/>
            <p:cNvSpPr txBox="1">
              <a:spLocks noChangeArrowheads="1"/>
            </p:cNvSpPr>
            <p:nvPr/>
          </p:nvSpPr>
          <p:spPr bwMode="auto">
            <a:xfrm>
              <a:off x="768" y="354"/>
              <a:ext cx="778"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Mặt cắt</a:t>
              </a:r>
            </a:p>
          </p:txBody>
        </p:sp>
        <p:sp>
          <p:nvSpPr>
            <p:cNvPr id="191497" name="Text Box 9"/>
            <p:cNvSpPr txBox="1">
              <a:spLocks noChangeArrowheads="1"/>
            </p:cNvSpPr>
            <p:nvPr/>
          </p:nvSpPr>
          <p:spPr bwMode="auto">
            <a:xfrm>
              <a:off x="1874" y="330"/>
              <a:ext cx="918"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W</a:t>
              </a:r>
              <a:r>
                <a:rPr lang="en-US" baseline="-25000"/>
                <a:t>x</a:t>
              </a:r>
              <a:r>
                <a:rPr lang="en-US"/>
                <a:t> cm</a:t>
              </a:r>
              <a:r>
                <a:rPr lang="en-US" baseline="30000"/>
                <a:t>3</a:t>
              </a:r>
              <a:endParaRPr lang="en-US"/>
            </a:p>
          </p:txBody>
        </p:sp>
        <p:sp>
          <p:nvSpPr>
            <p:cNvPr id="191498" name="Text Box 10"/>
            <p:cNvSpPr txBox="1">
              <a:spLocks noChangeArrowheads="1"/>
            </p:cNvSpPr>
            <p:nvPr/>
          </p:nvSpPr>
          <p:spPr bwMode="auto">
            <a:xfrm>
              <a:off x="2964" y="240"/>
              <a:ext cx="1361" cy="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t> Điểm có ứng suấttiếp cực đại</a:t>
              </a:r>
            </a:p>
          </p:txBody>
        </p:sp>
        <p:sp>
          <p:nvSpPr>
            <p:cNvPr id="191499" name="Text Box 11"/>
            <p:cNvSpPr txBox="1">
              <a:spLocks noChangeArrowheads="1"/>
            </p:cNvSpPr>
            <p:nvPr/>
          </p:nvSpPr>
          <p:spPr bwMode="auto">
            <a:xfrm>
              <a:off x="4416" y="336"/>
              <a:ext cx="680"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J</a:t>
              </a:r>
              <a:r>
                <a:rPr lang="en-US" baseline="-25000"/>
                <a:t>x</a:t>
              </a:r>
              <a:r>
                <a:rPr lang="en-US"/>
                <a:t> cm</a:t>
              </a:r>
              <a:r>
                <a:rPr lang="en-US" baseline="30000"/>
                <a:t>4</a:t>
              </a:r>
              <a:endParaRPr lang="en-US"/>
            </a:p>
            <a:p>
              <a:pPr algn="l" eaLnBrk="0" hangingPunct="0"/>
              <a:r>
                <a:rPr lang="en-US"/>
                <a:t>     </a:t>
              </a:r>
            </a:p>
          </p:txBody>
        </p:sp>
        <p:sp>
          <p:nvSpPr>
            <p:cNvPr id="191500" name="Line 12"/>
            <p:cNvSpPr>
              <a:spLocks noChangeShapeType="1"/>
            </p:cNvSpPr>
            <p:nvPr/>
          </p:nvSpPr>
          <p:spPr bwMode="auto">
            <a:xfrm>
              <a:off x="5307" y="275"/>
              <a:ext cx="0" cy="38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01" name="Oval 13"/>
            <p:cNvSpPr>
              <a:spLocks noChangeArrowheads="1"/>
            </p:cNvSpPr>
            <p:nvPr/>
          </p:nvSpPr>
          <p:spPr bwMode="auto">
            <a:xfrm>
              <a:off x="861" y="1064"/>
              <a:ext cx="589" cy="300"/>
            </a:xfrm>
            <a:prstGeom prst="ellipse">
              <a:avLst/>
            </a:prstGeom>
            <a:solidFill>
              <a:srgbClr val="FFFFFF"/>
            </a:solidFill>
            <a:ln w="28575">
              <a:solidFill>
                <a:srgbClr val="000000"/>
              </a:solidFill>
              <a:round/>
              <a:headEnd/>
              <a:tailEnd/>
            </a:ln>
          </p:spPr>
          <p:txBody>
            <a:bodyPr/>
            <a:lstStyle/>
            <a:p>
              <a:endParaRPr lang="en-US"/>
            </a:p>
          </p:txBody>
        </p:sp>
        <p:sp>
          <p:nvSpPr>
            <p:cNvPr id="191502" name="Line 14"/>
            <p:cNvSpPr>
              <a:spLocks noChangeShapeType="1"/>
            </p:cNvSpPr>
            <p:nvPr/>
          </p:nvSpPr>
          <p:spPr bwMode="auto">
            <a:xfrm>
              <a:off x="764" y="1215"/>
              <a:ext cx="778"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91503" name="Line 15"/>
            <p:cNvSpPr>
              <a:spLocks noChangeShapeType="1"/>
            </p:cNvSpPr>
            <p:nvPr/>
          </p:nvSpPr>
          <p:spPr bwMode="auto">
            <a:xfrm flipV="1">
              <a:off x="1153" y="981"/>
              <a:ext cx="0" cy="454"/>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91504" name="Line 16"/>
            <p:cNvSpPr>
              <a:spLocks noChangeShapeType="1"/>
            </p:cNvSpPr>
            <p:nvPr/>
          </p:nvSpPr>
          <p:spPr bwMode="auto">
            <a:xfrm>
              <a:off x="853" y="1238"/>
              <a:ext cx="0" cy="3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05" name="Line 17"/>
            <p:cNvSpPr>
              <a:spLocks noChangeShapeType="1"/>
            </p:cNvSpPr>
            <p:nvPr/>
          </p:nvSpPr>
          <p:spPr bwMode="auto">
            <a:xfrm>
              <a:off x="861" y="1599"/>
              <a:ext cx="584"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91506" name="Line 18"/>
            <p:cNvSpPr>
              <a:spLocks noChangeShapeType="1"/>
            </p:cNvSpPr>
            <p:nvPr/>
          </p:nvSpPr>
          <p:spPr bwMode="auto">
            <a:xfrm flipH="1">
              <a:off x="667" y="1064"/>
              <a:ext cx="48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07" name="Line 19"/>
            <p:cNvSpPr>
              <a:spLocks noChangeShapeType="1"/>
            </p:cNvSpPr>
            <p:nvPr/>
          </p:nvSpPr>
          <p:spPr bwMode="auto">
            <a:xfrm flipH="1">
              <a:off x="667" y="1367"/>
              <a:ext cx="48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08" name="Line 20"/>
            <p:cNvSpPr>
              <a:spLocks noChangeShapeType="1"/>
            </p:cNvSpPr>
            <p:nvPr/>
          </p:nvSpPr>
          <p:spPr bwMode="auto">
            <a:xfrm>
              <a:off x="706" y="1064"/>
              <a:ext cx="0" cy="295"/>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91509" name="Line 21"/>
            <p:cNvSpPr>
              <a:spLocks noChangeShapeType="1"/>
            </p:cNvSpPr>
            <p:nvPr/>
          </p:nvSpPr>
          <p:spPr bwMode="auto">
            <a:xfrm flipH="1">
              <a:off x="910" y="1072"/>
              <a:ext cx="230" cy="21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10" name="Line 22"/>
            <p:cNvSpPr>
              <a:spLocks noChangeShapeType="1"/>
            </p:cNvSpPr>
            <p:nvPr/>
          </p:nvSpPr>
          <p:spPr bwMode="auto">
            <a:xfrm flipH="1">
              <a:off x="878" y="1072"/>
              <a:ext cx="194" cy="18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11" name="Line 23"/>
            <p:cNvSpPr>
              <a:spLocks noChangeShapeType="1"/>
            </p:cNvSpPr>
            <p:nvPr/>
          </p:nvSpPr>
          <p:spPr bwMode="auto">
            <a:xfrm flipH="1">
              <a:off x="861" y="1087"/>
              <a:ext cx="135"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12" name="Line 24"/>
            <p:cNvSpPr>
              <a:spLocks noChangeShapeType="1"/>
            </p:cNvSpPr>
            <p:nvPr/>
          </p:nvSpPr>
          <p:spPr bwMode="auto">
            <a:xfrm flipH="1">
              <a:off x="949" y="1072"/>
              <a:ext cx="260" cy="24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13" name="Line 25"/>
            <p:cNvSpPr>
              <a:spLocks noChangeShapeType="1"/>
            </p:cNvSpPr>
            <p:nvPr/>
          </p:nvSpPr>
          <p:spPr bwMode="auto">
            <a:xfrm flipH="1">
              <a:off x="1007" y="1087"/>
              <a:ext cx="261" cy="24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14" name="Line 26"/>
            <p:cNvSpPr>
              <a:spLocks noChangeShapeType="1"/>
            </p:cNvSpPr>
            <p:nvPr/>
          </p:nvSpPr>
          <p:spPr bwMode="auto">
            <a:xfrm flipH="1">
              <a:off x="1064" y="1102"/>
              <a:ext cx="260" cy="24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15" name="Line 27"/>
            <p:cNvSpPr>
              <a:spLocks noChangeShapeType="1"/>
            </p:cNvSpPr>
            <p:nvPr/>
          </p:nvSpPr>
          <p:spPr bwMode="auto">
            <a:xfrm flipH="1">
              <a:off x="1113" y="1125"/>
              <a:ext cx="260" cy="24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16" name="Line 28"/>
            <p:cNvSpPr>
              <a:spLocks noChangeShapeType="1"/>
            </p:cNvSpPr>
            <p:nvPr/>
          </p:nvSpPr>
          <p:spPr bwMode="auto">
            <a:xfrm flipH="1">
              <a:off x="1184" y="1149"/>
              <a:ext cx="227" cy="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17" name="Line 29"/>
            <p:cNvSpPr>
              <a:spLocks noChangeShapeType="1"/>
            </p:cNvSpPr>
            <p:nvPr/>
          </p:nvSpPr>
          <p:spPr bwMode="auto">
            <a:xfrm flipH="1">
              <a:off x="1250" y="1178"/>
              <a:ext cx="195" cy="18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18" name="Line 30"/>
            <p:cNvSpPr>
              <a:spLocks noChangeShapeType="1"/>
            </p:cNvSpPr>
            <p:nvPr/>
          </p:nvSpPr>
          <p:spPr bwMode="auto">
            <a:xfrm flipH="1">
              <a:off x="1348" y="1231"/>
              <a:ext cx="97"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19" name="Text Box 31"/>
            <p:cNvSpPr txBox="1">
              <a:spLocks noChangeArrowheads="1"/>
            </p:cNvSpPr>
            <p:nvPr/>
          </p:nvSpPr>
          <p:spPr bwMode="auto">
            <a:xfrm>
              <a:off x="1817" y="600"/>
              <a:ext cx="728" cy="9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a:p>
          </p:txBody>
        </p:sp>
        <p:sp>
          <p:nvSpPr>
            <p:cNvPr id="191520" name="Text Box 32"/>
            <p:cNvSpPr txBox="1">
              <a:spLocks noChangeArrowheads="1"/>
            </p:cNvSpPr>
            <p:nvPr/>
          </p:nvSpPr>
          <p:spPr bwMode="auto">
            <a:xfrm>
              <a:off x="4085" y="872"/>
              <a:ext cx="1049" cy="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a:p>
          </p:txBody>
        </p:sp>
        <p:sp>
          <p:nvSpPr>
            <p:cNvPr id="191521" name="Text Box 33"/>
            <p:cNvSpPr txBox="1">
              <a:spLocks noChangeArrowheads="1"/>
            </p:cNvSpPr>
            <p:nvPr/>
          </p:nvSpPr>
          <p:spPr bwMode="auto">
            <a:xfrm>
              <a:off x="1048" y="1376"/>
              <a:ext cx="29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h</a:t>
              </a:r>
            </a:p>
          </p:txBody>
        </p:sp>
        <p:sp>
          <p:nvSpPr>
            <p:cNvPr id="191522" name="Text Box 34"/>
            <p:cNvSpPr txBox="1">
              <a:spLocks noChangeArrowheads="1"/>
            </p:cNvSpPr>
            <p:nvPr/>
          </p:nvSpPr>
          <p:spPr bwMode="auto">
            <a:xfrm rot="16200000">
              <a:off x="457" y="1018"/>
              <a:ext cx="291"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b</a:t>
              </a:r>
            </a:p>
          </p:txBody>
        </p:sp>
        <p:sp>
          <p:nvSpPr>
            <p:cNvPr id="191523" name="Oval 35"/>
            <p:cNvSpPr>
              <a:spLocks noChangeArrowheads="1"/>
            </p:cNvSpPr>
            <p:nvPr/>
          </p:nvSpPr>
          <p:spPr bwMode="auto">
            <a:xfrm>
              <a:off x="732" y="2804"/>
              <a:ext cx="594" cy="298"/>
            </a:xfrm>
            <a:prstGeom prst="ellipse">
              <a:avLst/>
            </a:prstGeom>
            <a:solidFill>
              <a:srgbClr val="FFFFFF"/>
            </a:solidFill>
            <a:ln w="28575">
              <a:solidFill>
                <a:srgbClr val="000000"/>
              </a:solidFill>
              <a:round/>
              <a:headEnd/>
              <a:tailEnd/>
            </a:ln>
          </p:spPr>
          <p:txBody>
            <a:bodyPr/>
            <a:lstStyle/>
            <a:p>
              <a:endParaRPr lang="en-US"/>
            </a:p>
          </p:txBody>
        </p:sp>
        <p:sp>
          <p:nvSpPr>
            <p:cNvPr id="191524" name="Oval 36"/>
            <p:cNvSpPr>
              <a:spLocks noChangeArrowheads="1"/>
            </p:cNvSpPr>
            <p:nvPr/>
          </p:nvSpPr>
          <p:spPr bwMode="auto">
            <a:xfrm>
              <a:off x="813" y="2865"/>
              <a:ext cx="441" cy="183"/>
            </a:xfrm>
            <a:prstGeom prst="ellipse">
              <a:avLst/>
            </a:prstGeom>
            <a:solidFill>
              <a:srgbClr val="FFFFFF"/>
            </a:solidFill>
            <a:ln w="28575">
              <a:solidFill>
                <a:srgbClr val="000000"/>
              </a:solidFill>
              <a:round/>
              <a:headEnd/>
              <a:tailEnd/>
            </a:ln>
          </p:spPr>
          <p:txBody>
            <a:bodyPr/>
            <a:lstStyle/>
            <a:p>
              <a:endParaRPr lang="en-US"/>
            </a:p>
          </p:txBody>
        </p:sp>
        <p:sp>
          <p:nvSpPr>
            <p:cNvPr id="191525" name="Line 37"/>
            <p:cNvSpPr>
              <a:spLocks noChangeShapeType="1"/>
            </p:cNvSpPr>
            <p:nvPr/>
          </p:nvSpPr>
          <p:spPr bwMode="auto">
            <a:xfrm>
              <a:off x="692" y="2955"/>
              <a:ext cx="686"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91526" name="Line 38"/>
            <p:cNvSpPr>
              <a:spLocks noChangeShapeType="1"/>
            </p:cNvSpPr>
            <p:nvPr/>
          </p:nvSpPr>
          <p:spPr bwMode="auto">
            <a:xfrm>
              <a:off x="1032" y="2736"/>
              <a:ext cx="0" cy="454"/>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91527" name="Line 39"/>
            <p:cNvSpPr>
              <a:spLocks noChangeShapeType="1"/>
            </p:cNvSpPr>
            <p:nvPr/>
          </p:nvSpPr>
          <p:spPr bwMode="auto">
            <a:xfrm flipH="1">
              <a:off x="749" y="2834"/>
              <a:ext cx="97" cy="9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28" name="Line 40"/>
            <p:cNvSpPr>
              <a:spLocks noChangeShapeType="1"/>
            </p:cNvSpPr>
            <p:nvPr/>
          </p:nvSpPr>
          <p:spPr bwMode="auto">
            <a:xfrm flipH="1">
              <a:off x="749" y="2827"/>
              <a:ext cx="171" cy="16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29" name="Line 41"/>
            <p:cNvSpPr>
              <a:spLocks noChangeShapeType="1"/>
            </p:cNvSpPr>
            <p:nvPr/>
          </p:nvSpPr>
          <p:spPr bwMode="auto">
            <a:xfrm flipH="1">
              <a:off x="902" y="2804"/>
              <a:ext cx="98" cy="9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30" name="Line 42"/>
            <p:cNvSpPr>
              <a:spLocks noChangeShapeType="1"/>
            </p:cNvSpPr>
            <p:nvPr/>
          </p:nvSpPr>
          <p:spPr bwMode="auto">
            <a:xfrm flipH="1">
              <a:off x="781" y="2978"/>
              <a:ext cx="36" cy="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31" name="Line 43"/>
            <p:cNvSpPr>
              <a:spLocks noChangeShapeType="1"/>
            </p:cNvSpPr>
            <p:nvPr/>
          </p:nvSpPr>
          <p:spPr bwMode="auto">
            <a:xfrm flipH="1">
              <a:off x="977" y="2812"/>
              <a:ext cx="67"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32" name="Line 44"/>
            <p:cNvSpPr>
              <a:spLocks noChangeShapeType="1"/>
            </p:cNvSpPr>
            <p:nvPr/>
          </p:nvSpPr>
          <p:spPr bwMode="auto">
            <a:xfrm flipH="1">
              <a:off x="821" y="3008"/>
              <a:ext cx="37" cy="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33" name="Line 45"/>
            <p:cNvSpPr>
              <a:spLocks noChangeShapeType="1"/>
            </p:cNvSpPr>
            <p:nvPr/>
          </p:nvSpPr>
          <p:spPr bwMode="auto">
            <a:xfrm flipH="1">
              <a:off x="1048" y="2812"/>
              <a:ext cx="68"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34" name="Line 46"/>
            <p:cNvSpPr>
              <a:spLocks noChangeShapeType="1"/>
            </p:cNvSpPr>
            <p:nvPr/>
          </p:nvSpPr>
          <p:spPr bwMode="auto">
            <a:xfrm flipH="1">
              <a:off x="870" y="3031"/>
              <a:ext cx="36" cy="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35" name="Line 47"/>
            <p:cNvSpPr>
              <a:spLocks noChangeShapeType="1"/>
            </p:cNvSpPr>
            <p:nvPr/>
          </p:nvSpPr>
          <p:spPr bwMode="auto">
            <a:xfrm flipH="1">
              <a:off x="1113" y="2819"/>
              <a:ext cx="68"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36" name="Line 48"/>
            <p:cNvSpPr>
              <a:spLocks noChangeShapeType="1"/>
            </p:cNvSpPr>
            <p:nvPr/>
          </p:nvSpPr>
          <p:spPr bwMode="auto">
            <a:xfrm flipH="1">
              <a:off x="919" y="3054"/>
              <a:ext cx="36" cy="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37" name="Line 49"/>
            <p:cNvSpPr>
              <a:spLocks noChangeShapeType="1"/>
            </p:cNvSpPr>
            <p:nvPr/>
          </p:nvSpPr>
          <p:spPr bwMode="auto">
            <a:xfrm flipH="1">
              <a:off x="1186" y="2842"/>
              <a:ext cx="36" cy="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38" name="Line 50"/>
            <p:cNvSpPr>
              <a:spLocks noChangeShapeType="1"/>
            </p:cNvSpPr>
            <p:nvPr/>
          </p:nvSpPr>
          <p:spPr bwMode="auto">
            <a:xfrm flipH="1">
              <a:off x="992" y="3054"/>
              <a:ext cx="36" cy="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39" name="Line 51"/>
            <p:cNvSpPr>
              <a:spLocks noChangeShapeType="1"/>
            </p:cNvSpPr>
            <p:nvPr/>
          </p:nvSpPr>
          <p:spPr bwMode="auto">
            <a:xfrm flipH="1">
              <a:off x="1226" y="2872"/>
              <a:ext cx="37" cy="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40" name="Line 52"/>
            <p:cNvSpPr>
              <a:spLocks noChangeShapeType="1"/>
            </p:cNvSpPr>
            <p:nvPr/>
          </p:nvSpPr>
          <p:spPr bwMode="auto">
            <a:xfrm flipH="1">
              <a:off x="1064" y="3046"/>
              <a:ext cx="37" cy="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41" name="Line 53"/>
            <p:cNvSpPr>
              <a:spLocks noChangeShapeType="1"/>
            </p:cNvSpPr>
            <p:nvPr/>
          </p:nvSpPr>
          <p:spPr bwMode="auto">
            <a:xfrm flipH="1">
              <a:off x="1267" y="2902"/>
              <a:ext cx="36" cy="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42" name="Line 54"/>
            <p:cNvSpPr>
              <a:spLocks noChangeShapeType="1"/>
            </p:cNvSpPr>
            <p:nvPr/>
          </p:nvSpPr>
          <p:spPr bwMode="auto">
            <a:xfrm flipH="1">
              <a:off x="1137" y="3039"/>
              <a:ext cx="37" cy="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43" name="Line 55"/>
            <p:cNvSpPr>
              <a:spLocks noChangeShapeType="1"/>
            </p:cNvSpPr>
            <p:nvPr/>
          </p:nvSpPr>
          <p:spPr bwMode="auto">
            <a:xfrm flipH="1">
              <a:off x="1235" y="2955"/>
              <a:ext cx="97" cy="9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44" name="Line 56"/>
            <p:cNvSpPr>
              <a:spLocks noChangeShapeType="1"/>
            </p:cNvSpPr>
            <p:nvPr/>
          </p:nvSpPr>
          <p:spPr bwMode="auto">
            <a:xfrm>
              <a:off x="813" y="2987"/>
              <a:ext cx="0" cy="34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45" name="Line 57"/>
            <p:cNvSpPr>
              <a:spLocks noChangeShapeType="1"/>
            </p:cNvSpPr>
            <p:nvPr/>
          </p:nvSpPr>
          <p:spPr bwMode="auto">
            <a:xfrm>
              <a:off x="1251" y="2980"/>
              <a:ext cx="0" cy="34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46" name="Line 58"/>
            <p:cNvSpPr>
              <a:spLocks noChangeShapeType="1"/>
            </p:cNvSpPr>
            <p:nvPr/>
          </p:nvSpPr>
          <p:spPr bwMode="auto">
            <a:xfrm>
              <a:off x="1332" y="2955"/>
              <a:ext cx="0" cy="55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47" name="Line 59"/>
            <p:cNvSpPr>
              <a:spLocks noChangeShapeType="1"/>
            </p:cNvSpPr>
            <p:nvPr/>
          </p:nvSpPr>
          <p:spPr bwMode="auto">
            <a:xfrm>
              <a:off x="732" y="2979"/>
              <a:ext cx="0" cy="5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48" name="Line 60"/>
            <p:cNvSpPr>
              <a:spLocks noChangeShapeType="1"/>
            </p:cNvSpPr>
            <p:nvPr/>
          </p:nvSpPr>
          <p:spPr bwMode="auto">
            <a:xfrm flipH="1">
              <a:off x="546" y="2804"/>
              <a:ext cx="48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49" name="Line 61"/>
            <p:cNvSpPr>
              <a:spLocks noChangeShapeType="1"/>
            </p:cNvSpPr>
            <p:nvPr/>
          </p:nvSpPr>
          <p:spPr bwMode="auto">
            <a:xfrm flipH="1">
              <a:off x="554" y="3099"/>
              <a:ext cx="48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50" name="Line 62"/>
            <p:cNvSpPr>
              <a:spLocks noChangeShapeType="1"/>
            </p:cNvSpPr>
            <p:nvPr/>
          </p:nvSpPr>
          <p:spPr bwMode="auto">
            <a:xfrm>
              <a:off x="1104" y="2865"/>
              <a:ext cx="48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51" name="Line 63"/>
            <p:cNvSpPr>
              <a:spLocks noChangeShapeType="1"/>
            </p:cNvSpPr>
            <p:nvPr/>
          </p:nvSpPr>
          <p:spPr bwMode="auto">
            <a:xfrm>
              <a:off x="1096" y="3046"/>
              <a:ext cx="48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52" name="Line 64"/>
            <p:cNvSpPr>
              <a:spLocks noChangeShapeType="1"/>
            </p:cNvSpPr>
            <p:nvPr/>
          </p:nvSpPr>
          <p:spPr bwMode="auto">
            <a:xfrm>
              <a:off x="816" y="3312"/>
              <a:ext cx="425" cy="2"/>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91553" name="Line 65"/>
            <p:cNvSpPr>
              <a:spLocks noChangeShapeType="1"/>
            </p:cNvSpPr>
            <p:nvPr/>
          </p:nvSpPr>
          <p:spPr bwMode="auto">
            <a:xfrm>
              <a:off x="720" y="3488"/>
              <a:ext cx="597"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91554" name="Line 66"/>
            <p:cNvSpPr>
              <a:spLocks noChangeShapeType="1"/>
            </p:cNvSpPr>
            <p:nvPr/>
          </p:nvSpPr>
          <p:spPr bwMode="auto">
            <a:xfrm>
              <a:off x="587" y="2797"/>
              <a:ext cx="0" cy="30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91555" name="Line 67"/>
            <p:cNvSpPr>
              <a:spLocks noChangeShapeType="1"/>
            </p:cNvSpPr>
            <p:nvPr/>
          </p:nvSpPr>
          <p:spPr bwMode="auto">
            <a:xfrm>
              <a:off x="1568" y="2872"/>
              <a:ext cx="0" cy="187"/>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91556" name="Text Box 68"/>
            <p:cNvSpPr txBox="1">
              <a:spLocks noChangeArrowheads="1"/>
            </p:cNvSpPr>
            <p:nvPr/>
          </p:nvSpPr>
          <p:spPr bwMode="auto">
            <a:xfrm rot="16200000">
              <a:off x="1310" y="2781"/>
              <a:ext cx="292"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b</a:t>
              </a:r>
            </a:p>
          </p:txBody>
        </p:sp>
        <p:sp>
          <p:nvSpPr>
            <p:cNvPr id="191557" name="Text Box 69"/>
            <p:cNvSpPr txBox="1">
              <a:spLocks noChangeArrowheads="1"/>
            </p:cNvSpPr>
            <p:nvPr/>
          </p:nvSpPr>
          <p:spPr bwMode="auto">
            <a:xfrm rot="16200000">
              <a:off x="345" y="2780"/>
              <a:ext cx="29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B</a:t>
              </a:r>
            </a:p>
          </p:txBody>
        </p:sp>
        <p:sp>
          <p:nvSpPr>
            <p:cNvPr id="191558" name="Text Box 70"/>
            <p:cNvSpPr txBox="1">
              <a:spLocks noChangeArrowheads="1"/>
            </p:cNvSpPr>
            <p:nvPr/>
          </p:nvSpPr>
          <p:spPr bwMode="auto">
            <a:xfrm>
              <a:off x="905" y="3266"/>
              <a:ext cx="291"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H</a:t>
              </a:r>
            </a:p>
          </p:txBody>
        </p:sp>
        <p:sp>
          <p:nvSpPr>
            <p:cNvPr id="191559" name="Text Box 71"/>
            <p:cNvSpPr txBox="1">
              <a:spLocks noChangeArrowheads="1"/>
            </p:cNvSpPr>
            <p:nvPr/>
          </p:nvSpPr>
          <p:spPr bwMode="auto">
            <a:xfrm>
              <a:off x="903" y="3078"/>
              <a:ext cx="29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h</a:t>
              </a:r>
            </a:p>
          </p:txBody>
        </p:sp>
        <p:sp>
          <p:nvSpPr>
            <p:cNvPr id="191560" name="Text Box 72"/>
            <p:cNvSpPr txBox="1">
              <a:spLocks noChangeArrowheads="1"/>
            </p:cNvSpPr>
            <p:nvPr/>
          </p:nvSpPr>
          <p:spPr bwMode="auto">
            <a:xfrm>
              <a:off x="1558" y="1477"/>
              <a:ext cx="1235" cy="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a:p>
          </p:txBody>
        </p:sp>
        <p:sp>
          <p:nvSpPr>
            <p:cNvPr id="191561" name="Line 73"/>
            <p:cNvSpPr>
              <a:spLocks noChangeShapeType="1"/>
            </p:cNvSpPr>
            <p:nvPr/>
          </p:nvSpPr>
          <p:spPr bwMode="auto">
            <a:xfrm>
              <a:off x="456" y="638"/>
              <a:ext cx="484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62" name="Line 74"/>
            <p:cNvSpPr>
              <a:spLocks noChangeShapeType="1"/>
            </p:cNvSpPr>
            <p:nvPr/>
          </p:nvSpPr>
          <p:spPr bwMode="auto">
            <a:xfrm>
              <a:off x="432" y="2304"/>
              <a:ext cx="484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63" name="Line 75"/>
            <p:cNvSpPr>
              <a:spLocks noChangeShapeType="1"/>
            </p:cNvSpPr>
            <p:nvPr/>
          </p:nvSpPr>
          <p:spPr bwMode="auto">
            <a:xfrm>
              <a:off x="448" y="4164"/>
              <a:ext cx="484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aphicFrame>
          <p:nvGraphicFramePr>
            <p:cNvPr id="191564" name="Object 76"/>
            <p:cNvGraphicFramePr>
              <a:graphicFrameLocks noChangeAspect="1"/>
            </p:cNvGraphicFramePr>
            <p:nvPr/>
          </p:nvGraphicFramePr>
          <p:xfrm>
            <a:off x="1824" y="852"/>
            <a:ext cx="664" cy="1144"/>
          </p:xfrm>
          <a:graphic>
            <a:graphicData uri="http://schemas.openxmlformats.org/presentationml/2006/ole">
              <mc:AlternateContent xmlns:mc="http://schemas.openxmlformats.org/markup-compatibility/2006">
                <mc:Choice xmlns:v="urn:schemas-microsoft-com:vml" Requires="v">
                  <p:oleObj spid="_x0000_s191593" name="Equation" r:id="rId3" imgW="1054080" imgH="1815840" progId="Equation.3">
                    <p:embed/>
                  </p:oleObj>
                </mc:Choice>
                <mc:Fallback>
                  <p:oleObj name="Equation" r:id="rId3" imgW="1054080" imgH="1815840" progId="Equation.3">
                    <p:embed/>
                    <p:pic>
                      <p:nvPicPr>
                        <p:cNvPr id="0" name="Object 7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24" y="852"/>
                          <a:ext cx="664" cy="11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91565" name="Object 77"/>
            <p:cNvGraphicFramePr>
              <a:graphicFrameLocks noChangeAspect="1"/>
            </p:cNvGraphicFramePr>
            <p:nvPr/>
          </p:nvGraphicFramePr>
          <p:xfrm>
            <a:off x="3120" y="912"/>
            <a:ext cx="2172" cy="1152"/>
          </p:xfrm>
          <a:graphic>
            <a:graphicData uri="http://schemas.openxmlformats.org/presentationml/2006/ole">
              <mc:AlternateContent xmlns:mc="http://schemas.openxmlformats.org/markup-compatibility/2006">
                <mc:Choice xmlns:v="urn:schemas-microsoft-com:vml" Requires="v">
                  <p:oleObj spid="_x0000_s191594" name="Document" r:id="rId5" imgW="2495520" imgH="1094760" progId="Word.Document.8">
                    <p:embed/>
                  </p:oleObj>
                </mc:Choice>
                <mc:Fallback>
                  <p:oleObj name="Document" r:id="rId5" imgW="2495520" imgH="1094760" progId="Word.Document.8">
                    <p:embed/>
                    <p:pic>
                      <p:nvPicPr>
                        <p:cNvPr id="0" name="Object 7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20" y="912"/>
                          <a:ext cx="2172" cy="11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91566" name="Object 78"/>
            <p:cNvGraphicFramePr>
              <a:graphicFrameLocks noChangeAspect="1"/>
            </p:cNvGraphicFramePr>
            <p:nvPr/>
          </p:nvGraphicFramePr>
          <p:xfrm>
            <a:off x="4176" y="1097"/>
            <a:ext cx="1104" cy="423"/>
          </p:xfrm>
          <a:graphic>
            <a:graphicData uri="http://schemas.openxmlformats.org/presentationml/2006/ole">
              <mc:AlternateContent xmlns:mc="http://schemas.openxmlformats.org/markup-compatibility/2006">
                <mc:Choice xmlns:v="urn:schemas-microsoft-com:vml" Requires="v">
                  <p:oleObj spid="_x0000_s191595" name="Equation" r:id="rId7" imgW="1523880" imgH="583920" progId="Equation.3">
                    <p:embed/>
                  </p:oleObj>
                </mc:Choice>
                <mc:Fallback>
                  <p:oleObj name="Equation" r:id="rId7" imgW="1523880" imgH="583920" progId="Equation.3">
                    <p:embed/>
                    <p:pic>
                      <p:nvPicPr>
                        <p:cNvPr id="0" name="Object 7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176" y="1097"/>
                          <a:ext cx="1104" cy="4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91567" name="Object 79"/>
            <p:cNvGraphicFramePr>
              <a:graphicFrameLocks noChangeAspect="1"/>
            </p:cNvGraphicFramePr>
            <p:nvPr/>
          </p:nvGraphicFramePr>
          <p:xfrm>
            <a:off x="1692" y="2412"/>
            <a:ext cx="1208" cy="1528"/>
          </p:xfrm>
          <a:graphic>
            <a:graphicData uri="http://schemas.openxmlformats.org/presentationml/2006/ole">
              <mc:AlternateContent xmlns:mc="http://schemas.openxmlformats.org/markup-compatibility/2006">
                <mc:Choice xmlns:v="urn:schemas-microsoft-com:vml" Requires="v">
                  <p:oleObj spid="_x0000_s191596" name="Equation" r:id="rId9" imgW="1917360" imgH="2425680" progId="Equation.3">
                    <p:embed/>
                  </p:oleObj>
                </mc:Choice>
                <mc:Fallback>
                  <p:oleObj name="Equation" r:id="rId9" imgW="1917360" imgH="2425680" progId="Equation.3">
                    <p:embed/>
                    <p:pic>
                      <p:nvPicPr>
                        <p:cNvPr id="0" name="Object 7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692" y="2412"/>
                          <a:ext cx="1208" cy="15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91568" name="Object 80"/>
            <p:cNvGraphicFramePr>
              <a:graphicFrameLocks noChangeAspect="1"/>
            </p:cNvGraphicFramePr>
            <p:nvPr/>
          </p:nvGraphicFramePr>
          <p:xfrm>
            <a:off x="4176" y="2921"/>
            <a:ext cx="1104" cy="719"/>
          </p:xfrm>
          <a:graphic>
            <a:graphicData uri="http://schemas.openxmlformats.org/presentationml/2006/ole">
              <mc:AlternateContent xmlns:mc="http://schemas.openxmlformats.org/markup-compatibility/2006">
                <mc:Choice xmlns:v="urn:schemas-microsoft-com:vml" Requires="v">
                  <p:oleObj spid="_x0000_s191597" name="Equation" r:id="rId11" imgW="1854000" imgH="1206360" progId="Equation.3">
                    <p:embed/>
                  </p:oleObj>
                </mc:Choice>
                <mc:Fallback>
                  <p:oleObj name="Equation" r:id="rId11" imgW="1854000" imgH="1206360" progId="Equation.3">
                    <p:embed/>
                    <p:pic>
                      <p:nvPicPr>
                        <p:cNvPr id="0" name="Object 8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176" y="2921"/>
                          <a:ext cx="1104" cy="7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91569" name="Line 81"/>
            <p:cNvSpPr>
              <a:spLocks noChangeShapeType="1"/>
            </p:cNvSpPr>
            <p:nvPr/>
          </p:nvSpPr>
          <p:spPr bwMode="auto">
            <a:xfrm>
              <a:off x="1448" y="1208"/>
              <a:ext cx="0" cy="3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70" name="AutoShape 82"/>
            <p:cNvSpPr>
              <a:spLocks noChangeAspect="1" noChangeArrowheads="1" noTextEdit="1"/>
            </p:cNvSpPr>
            <p:nvPr/>
          </p:nvSpPr>
          <p:spPr bwMode="auto">
            <a:xfrm>
              <a:off x="3204" y="2640"/>
              <a:ext cx="2172" cy="1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91571" name="Rectangle 83"/>
            <p:cNvSpPr>
              <a:spLocks noChangeArrowheads="1"/>
            </p:cNvSpPr>
            <p:nvPr/>
          </p:nvSpPr>
          <p:spPr bwMode="auto">
            <a:xfrm>
              <a:off x="3168" y="2640"/>
              <a:ext cx="900"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r>
                <a:rPr lang="en-US" sz="1800" i="1">
                  <a:latin typeface="Times New Roman" pitchFamily="18" charset="0"/>
                  <a:cs typeface="Times New Roman" pitchFamily="18" charset="0"/>
                </a:rPr>
                <a:t>Đầu trục ngắn</a:t>
              </a:r>
            </a:p>
          </p:txBody>
        </p:sp>
        <p:sp>
          <p:nvSpPr>
            <p:cNvPr id="191572" name="Rectangle 84"/>
            <p:cNvSpPr>
              <a:spLocks noChangeArrowheads="1"/>
            </p:cNvSpPr>
            <p:nvPr/>
          </p:nvSpPr>
          <p:spPr bwMode="auto">
            <a:xfrm>
              <a:off x="3912" y="2640"/>
              <a:ext cx="76"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000000"/>
                  </a:solidFill>
                  <a:latin typeface=".VnTime" pitchFamily="34" charset="0"/>
                </a:rPr>
                <a:t>  </a:t>
              </a:r>
              <a:endParaRPr lang="en-US" b="1"/>
            </a:p>
          </p:txBody>
        </p:sp>
        <p:sp>
          <p:nvSpPr>
            <p:cNvPr id="191573" name="Rectangle 85"/>
            <p:cNvSpPr>
              <a:spLocks noChangeArrowheads="1"/>
            </p:cNvSpPr>
            <p:nvPr/>
          </p:nvSpPr>
          <p:spPr bwMode="auto">
            <a:xfrm>
              <a:off x="3973" y="2640"/>
              <a:ext cx="38"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000000"/>
                  </a:solidFill>
                  <a:latin typeface=".VnTime" pitchFamily="34" charset="0"/>
                </a:rPr>
                <a:t> </a:t>
              </a:r>
              <a:endParaRPr lang="en-US" b="1"/>
            </a:p>
          </p:txBody>
        </p:sp>
        <p:sp>
          <p:nvSpPr>
            <p:cNvPr id="191574" name="Line 86"/>
            <p:cNvSpPr>
              <a:spLocks noChangeShapeType="1"/>
            </p:cNvSpPr>
            <p:nvPr/>
          </p:nvSpPr>
          <p:spPr bwMode="auto">
            <a:xfrm>
              <a:off x="3578" y="3012"/>
              <a:ext cx="201"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75" name="Rectangle 87"/>
            <p:cNvSpPr>
              <a:spLocks noChangeArrowheads="1"/>
            </p:cNvSpPr>
            <p:nvPr/>
          </p:nvSpPr>
          <p:spPr bwMode="auto">
            <a:xfrm>
              <a:off x="3698" y="3105"/>
              <a:ext cx="46"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300" i="1">
                  <a:solidFill>
                    <a:srgbClr val="000000"/>
                  </a:solidFill>
                  <a:latin typeface="Times New Roman" pitchFamily="18" charset="0"/>
                </a:rPr>
                <a:t>x</a:t>
              </a:r>
              <a:endParaRPr lang="en-US" b="1"/>
            </a:p>
          </p:txBody>
        </p:sp>
        <p:sp>
          <p:nvSpPr>
            <p:cNvPr id="191576" name="Rectangle 88"/>
            <p:cNvSpPr>
              <a:spLocks noChangeArrowheads="1"/>
            </p:cNvSpPr>
            <p:nvPr/>
          </p:nvSpPr>
          <p:spPr bwMode="auto">
            <a:xfrm>
              <a:off x="3714" y="2890"/>
              <a:ext cx="46"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300" i="1">
                  <a:solidFill>
                    <a:srgbClr val="000000"/>
                  </a:solidFill>
                  <a:latin typeface="Times New Roman" pitchFamily="18" charset="0"/>
                </a:rPr>
                <a:t>x</a:t>
              </a:r>
              <a:endParaRPr lang="en-US" b="1"/>
            </a:p>
          </p:txBody>
        </p:sp>
        <p:sp>
          <p:nvSpPr>
            <p:cNvPr id="191577" name="Rectangle 89"/>
            <p:cNvSpPr>
              <a:spLocks noChangeArrowheads="1"/>
            </p:cNvSpPr>
            <p:nvPr/>
          </p:nvSpPr>
          <p:spPr bwMode="auto">
            <a:xfrm>
              <a:off x="3591" y="3033"/>
              <a:ext cx="120"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i="1">
                  <a:solidFill>
                    <a:srgbClr val="000000"/>
                  </a:solidFill>
                  <a:latin typeface="Times New Roman" pitchFamily="18" charset="0"/>
                </a:rPr>
                <a:t>W</a:t>
              </a:r>
              <a:endParaRPr lang="en-US" b="1"/>
            </a:p>
          </p:txBody>
        </p:sp>
        <p:sp>
          <p:nvSpPr>
            <p:cNvPr id="191578" name="Rectangle 90"/>
            <p:cNvSpPr>
              <a:spLocks noChangeArrowheads="1"/>
            </p:cNvSpPr>
            <p:nvPr/>
          </p:nvSpPr>
          <p:spPr bwMode="auto">
            <a:xfrm>
              <a:off x="3589" y="2818"/>
              <a:ext cx="120"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i="1">
                  <a:solidFill>
                    <a:srgbClr val="000000"/>
                  </a:solidFill>
                  <a:latin typeface="Times New Roman" pitchFamily="18" charset="0"/>
                </a:rPr>
                <a:t>M</a:t>
              </a:r>
              <a:endParaRPr lang="en-US" b="1"/>
            </a:p>
          </p:txBody>
        </p:sp>
        <p:sp>
          <p:nvSpPr>
            <p:cNvPr id="191579" name="Rectangle 91"/>
            <p:cNvSpPr>
              <a:spLocks noChangeArrowheads="1"/>
            </p:cNvSpPr>
            <p:nvPr/>
          </p:nvSpPr>
          <p:spPr bwMode="auto">
            <a:xfrm>
              <a:off x="3482" y="2901"/>
              <a:ext cx="7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a:solidFill>
                    <a:srgbClr val="000000"/>
                  </a:solidFill>
                  <a:latin typeface="Symbol" pitchFamily="18" charset="2"/>
                </a:rPr>
                <a:t>=</a:t>
              </a:r>
              <a:endParaRPr lang="en-US" b="1"/>
            </a:p>
          </p:txBody>
        </p:sp>
        <p:sp>
          <p:nvSpPr>
            <p:cNvPr id="191580" name="Rectangle 92"/>
            <p:cNvSpPr>
              <a:spLocks noChangeArrowheads="1"/>
            </p:cNvSpPr>
            <p:nvPr/>
          </p:nvSpPr>
          <p:spPr bwMode="auto">
            <a:xfrm>
              <a:off x="3283" y="2990"/>
              <a:ext cx="179"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300">
                  <a:solidFill>
                    <a:srgbClr val="000000"/>
                  </a:solidFill>
                  <a:latin typeface="Times New Roman" pitchFamily="18" charset="0"/>
                </a:rPr>
                <a:t>max</a:t>
              </a:r>
              <a:endParaRPr lang="en-US" b="1"/>
            </a:p>
          </p:txBody>
        </p:sp>
        <p:sp>
          <p:nvSpPr>
            <p:cNvPr id="191581" name="Rectangle 93"/>
            <p:cNvSpPr>
              <a:spLocks noChangeArrowheads="1"/>
            </p:cNvSpPr>
            <p:nvPr/>
          </p:nvSpPr>
          <p:spPr bwMode="auto">
            <a:xfrm>
              <a:off x="3211" y="2901"/>
              <a:ext cx="63"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i="1">
                  <a:solidFill>
                    <a:srgbClr val="000000"/>
                  </a:solidFill>
                  <a:latin typeface="Symbol" pitchFamily="18" charset="2"/>
                </a:rPr>
                <a:t>t</a:t>
              </a:r>
              <a:endParaRPr lang="en-US" b="1"/>
            </a:p>
          </p:txBody>
        </p:sp>
        <p:sp>
          <p:nvSpPr>
            <p:cNvPr id="191582" name="Rectangle 94"/>
            <p:cNvSpPr>
              <a:spLocks noChangeArrowheads="1"/>
            </p:cNvSpPr>
            <p:nvPr/>
          </p:nvSpPr>
          <p:spPr bwMode="auto">
            <a:xfrm>
              <a:off x="3801" y="2916"/>
              <a:ext cx="38"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000000"/>
                  </a:solidFill>
                  <a:latin typeface=".VnTime" pitchFamily="34" charset="0"/>
                </a:rPr>
                <a:t> </a:t>
              </a:r>
              <a:endParaRPr lang="en-US" b="1"/>
            </a:p>
          </p:txBody>
        </p:sp>
        <p:sp>
          <p:nvSpPr>
            <p:cNvPr id="191583" name="Rectangle 95"/>
            <p:cNvSpPr>
              <a:spLocks noChangeArrowheads="1"/>
            </p:cNvSpPr>
            <p:nvPr/>
          </p:nvSpPr>
          <p:spPr bwMode="auto">
            <a:xfrm>
              <a:off x="3204" y="3235"/>
              <a:ext cx="704"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i="1">
                  <a:latin typeface="Times New Roman" pitchFamily="18" charset="0"/>
                  <a:cs typeface="Times New Roman" pitchFamily="18" charset="0"/>
                </a:rPr>
                <a:t>đâ</a:t>
              </a:r>
              <a:r>
                <a:rPr lang="en-US" sz="1800" i="1">
                  <a:solidFill>
                    <a:srgbClr val="000000"/>
                  </a:solidFill>
                  <a:latin typeface="Times New Roman" pitchFamily="18" charset="0"/>
                  <a:cs typeface="Times New Roman" pitchFamily="18" charset="0"/>
                </a:rPr>
                <a:t>u truc dai</a:t>
              </a:r>
            </a:p>
          </p:txBody>
        </p:sp>
        <p:sp>
          <p:nvSpPr>
            <p:cNvPr id="191584" name="Rectangle 96"/>
            <p:cNvSpPr>
              <a:spLocks noChangeArrowheads="1"/>
            </p:cNvSpPr>
            <p:nvPr/>
          </p:nvSpPr>
          <p:spPr bwMode="auto">
            <a:xfrm>
              <a:off x="3829" y="3235"/>
              <a:ext cx="76"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000000"/>
                  </a:solidFill>
                  <a:latin typeface=".VnTime" pitchFamily="34" charset="0"/>
                </a:rPr>
                <a:t>  </a:t>
              </a:r>
              <a:endParaRPr lang="en-US" b="1"/>
            </a:p>
          </p:txBody>
        </p:sp>
        <p:sp>
          <p:nvSpPr>
            <p:cNvPr id="191585" name="Rectangle 97"/>
            <p:cNvSpPr>
              <a:spLocks noChangeArrowheads="1"/>
            </p:cNvSpPr>
            <p:nvPr/>
          </p:nvSpPr>
          <p:spPr bwMode="auto">
            <a:xfrm>
              <a:off x="3890" y="3235"/>
              <a:ext cx="38"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000000"/>
                  </a:solidFill>
                  <a:latin typeface=".VnTime" pitchFamily="34" charset="0"/>
                </a:rPr>
                <a:t> </a:t>
              </a:r>
              <a:endParaRPr lang="en-US" b="1"/>
            </a:p>
          </p:txBody>
        </p:sp>
        <p:sp>
          <p:nvSpPr>
            <p:cNvPr id="191586" name="Line 98"/>
            <p:cNvSpPr>
              <a:spLocks noChangeShapeType="1"/>
            </p:cNvSpPr>
            <p:nvPr/>
          </p:nvSpPr>
          <p:spPr bwMode="auto">
            <a:xfrm>
              <a:off x="3404" y="3609"/>
              <a:ext cx="247"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1587" name="Rectangle 99"/>
            <p:cNvSpPr>
              <a:spLocks noChangeArrowheads="1"/>
            </p:cNvSpPr>
            <p:nvPr/>
          </p:nvSpPr>
          <p:spPr bwMode="auto">
            <a:xfrm>
              <a:off x="3498" y="3630"/>
              <a:ext cx="72"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i="1">
                  <a:solidFill>
                    <a:srgbClr val="000000"/>
                  </a:solidFill>
                  <a:latin typeface="Times New Roman" pitchFamily="18" charset="0"/>
                </a:rPr>
                <a:t>n</a:t>
              </a:r>
              <a:endParaRPr lang="en-US" b="1"/>
            </a:p>
          </p:txBody>
        </p:sp>
        <p:sp>
          <p:nvSpPr>
            <p:cNvPr id="191588" name="Rectangle 100"/>
            <p:cNvSpPr>
              <a:spLocks noChangeArrowheads="1"/>
            </p:cNvSpPr>
            <p:nvPr/>
          </p:nvSpPr>
          <p:spPr bwMode="auto">
            <a:xfrm>
              <a:off x="3473" y="3487"/>
              <a:ext cx="179"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300">
                  <a:solidFill>
                    <a:srgbClr val="000000"/>
                  </a:solidFill>
                  <a:latin typeface="Times New Roman" pitchFamily="18" charset="0"/>
                </a:rPr>
                <a:t>max</a:t>
              </a:r>
              <a:endParaRPr lang="en-US" b="1"/>
            </a:p>
          </p:txBody>
        </p:sp>
        <p:sp>
          <p:nvSpPr>
            <p:cNvPr id="191589" name="Rectangle 101"/>
            <p:cNvSpPr>
              <a:spLocks noChangeArrowheads="1"/>
            </p:cNvSpPr>
            <p:nvPr/>
          </p:nvSpPr>
          <p:spPr bwMode="auto">
            <a:xfrm>
              <a:off x="3400" y="3397"/>
              <a:ext cx="63"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i="1">
                  <a:solidFill>
                    <a:srgbClr val="000000"/>
                  </a:solidFill>
                  <a:latin typeface="Symbol" pitchFamily="18" charset="2"/>
                </a:rPr>
                <a:t>t</a:t>
              </a:r>
              <a:endParaRPr lang="en-US" b="1"/>
            </a:p>
          </p:txBody>
        </p:sp>
        <p:sp>
          <p:nvSpPr>
            <p:cNvPr id="191590" name="Rectangle 102"/>
            <p:cNvSpPr>
              <a:spLocks noChangeArrowheads="1"/>
            </p:cNvSpPr>
            <p:nvPr/>
          </p:nvSpPr>
          <p:spPr bwMode="auto">
            <a:xfrm>
              <a:off x="3211" y="3498"/>
              <a:ext cx="63"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i="1">
                  <a:solidFill>
                    <a:srgbClr val="000000"/>
                  </a:solidFill>
                  <a:latin typeface="Symbol" pitchFamily="18" charset="2"/>
                </a:rPr>
                <a:t>t</a:t>
              </a:r>
              <a:endParaRPr lang="en-US" b="1"/>
            </a:p>
          </p:txBody>
        </p:sp>
        <p:sp>
          <p:nvSpPr>
            <p:cNvPr id="191591" name="Rectangle 103"/>
            <p:cNvSpPr>
              <a:spLocks noChangeArrowheads="1"/>
            </p:cNvSpPr>
            <p:nvPr/>
          </p:nvSpPr>
          <p:spPr bwMode="auto">
            <a:xfrm>
              <a:off x="3309" y="3498"/>
              <a:ext cx="7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a:solidFill>
                    <a:srgbClr val="000000"/>
                  </a:solidFill>
                  <a:latin typeface="Symbol" pitchFamily="18" charset="2"/>
                </a:rPr>
                <a:t>=</a:t>
              </a:r>
              <a:endParaRPr lang="en-US" b="1"/>
            </a:p>
          </p:txBody>
        </p:sp>
        <p:sp>
          <p:nvSpPr>
            <p:cNvPr id="191592" name="Rectangle 104"/>
            <p:cNvSpPr>
              <a:spLocks noChangeArrowheads="1"/>
            </p:cNvSpPr>
            <p:nvPr/>
          </p:nvSpPr>
          <p:spPr bwMode="auto">
            <a:xfrm>
              <a:off x="3679" y="3514"/>
              <a:ext cx="38"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000000"/>
                  </a:solidFill>
                  <a:latin typeface=".VnTime" pitchFamily="34" charset="0"/>
                </a:rPr>
                <a:t> </a:t>
              </a:r>
              <a:endParaRPr lang="en-US" b="1"/>
            </a:p>
          </p:txBody>
        </p:sp>
      </p:grpSp>
    </p:spTree>
  </p:cSld>
  <p:clrMapOvr>
    <a:masterClrMapping/>
  </p:clrMapOvr>
  <p:timing>
    <p:tnLst>
      <p:par>
        <p:cTn id="1" dur="indefinite" restart="never" nodeType="tmRoot"/>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2514" name="Group 2"/>
          <p:cNvGrpSpPr>
            <a:grpSpLocks/>
          </p:cNvGrpSpPr>
          <p:nvPr/>
        </p:nvGrpSpPr>
        <p:grpSpPr bwMode="auto">
          <a:xfrm>
            <a:off x="404813" y="304800"/>
            <a:ext cx="8474075" cy="6192838"/>
            <a:chOff x="255" y="192"/>
            <a:chExt cx="5338" cy="3901"/>
          </a:xfrm>
        </p:grpSpPr>
        <p:sp>
          <p:nvSpPr>
            <p:cNvPr id="192515" name="Line 3"/>
            <p:cNvSpPr>
              <a:spLocks noChangeShapeType="1"/>
            </p:cNvSpPr>
            <p:nvPr/>
          </p:nvSpPr>
          <p:spPr bwMode="auto">
            <a:xfrm>
              <a:off x="282" y="198"/>
              <a:ext cx="527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2516" name="Line 4"/>
            <p:cNvSpPr>
              <a:spLocks noChangeShapeType="1"/>
            </p:cNvSpPr>
            <p:nvPr/>
          </p:nvSpPr>
          <p:spPr bwMode="auto">
            <a:xfrm>
              <a:off x="264" y="198"/>
              <a:ext cx="0" cy="38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2517" name="Line 5"/>
            <p:cNvSpPr>
              <a:spLocks noChangeShapeType="1"/>
            </p:cNvSpPr>
            <p:nvPr/>
          </p:nvSpPr>
          <p:spPr bwMode="auto">
            <a:xfrm>
              <a:off x="2793" y="198"/>
              <a:ext cx="0" cy="389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2518" name="Line 6"/>
            <p:cNvSpPr>
              <a:spLocks noChangeShapeType="1"/>
            </p:cNvSpPr>
            <p:nvPr/>
          </p:nvSpPr>
          <p:spPr bwMode="auto">
            <a:xfrm>
              <a:off x="1587" y="198"/>
              <a:ext cx="0" cy="38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2519" name="Line 7"/>
            <p:cNvSpPr>
              <a:spLocks noChangeShapeType="1"/>
            </p:cNvSpPr>
            <p:nvPr/>
          </p:nvSpPr>
          <p:spPr bwMode="auto">
            <a:xfrm>
              <a:off x="4341" y="198"/>
              <a:ext cx="0" cy="389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2520" name="Text Box 8"/>
            <p:cNvSpPr txBox="1">
              <a:spLocks noChangeArrowheads="1"/>
            </p:cNvSpPr>
            <p:nvPr/>
          </p:nvSpPr>
          <p:spPr bwMode="auto">
            <a:xfrm>
              <a:off x="528" y="240"/>
              <a:ext cx="864"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200">
                  <a:latin typeface="Times New Roman" pitchFamily="18" charset="0"/>
                  <a:cs typeface="Times New Roman" pitchFamily="18" charset="0"/>
                </a:rPr>
                <a:t> </a:t>
              </a:r>
            </a:p>
          </p:txBody>
        </p:sp>
        <p:sp>
          <p:nvSpPr>
            <p:cNvPr id="192521" name="Text Box 9"/>
            <p:cNvSpPr txBox="1">
              <a:spLocks noChangeArrowheads="1"/>
            </p:cNvSpPr>
            <p:nvPr/>
          </p:nvSpPr>
          <p:spPr bwMode="auto">
            <a:xfrm>
              <a:off x="1872" y="252"/>
              <a:ext cx="864"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W</a:t>
              </a:r>
              <a:r>
                <a:rPr lang="en-US" sz="1800" baseline="-25000">
                  <a:latin typeface="Times New Roman" pitchFamily="18" charset="0"/>
                  <a:cs typeface="Times New Roman" pitchFamily="18" charset="0"/>
                </a:rPr>
                <a:t>x</a:t>
              </a:r>
              <a:r>
                <a:rPr lang="en-US" sz="1800">
                  <a:latin typeface="Times New Roman" pitchFamily="18" charset="0"/>
                  <a:cs typeface="Times New Roman" pitchFamily="18" charset="0"/>
                </a:rPr>
                <a:t>   cm</a:t>
              </a:r>
              <a:r>
                <a:rPr lang="en-US" sz="1800" baseline="30000">
                  <a:latin typeface="Times New Roman" pitchFamily="18" charset="0"/>
                  <a:cs typeface="Times New Roman" pitchFamily="18" charset="0"/>
                </a:rPr>
                <a:t>3</a:t>
              </a:r>
              <a:endParaRPr lang="en-US" sz="1800">
                <a:latin typeface="Times New Roman" pitchFamily="18" charset="0"/>
                <a:cs typeface="Times New Roman" pitchFamily="18" charset="0"/>
              </a:endParaRPr>
            </a:p>
          </p:txBody>
        </p:sp>
        <p:sp>
          <p:nvSpPr>
            <p:cNvPr id="192522" name="Text Box 10"/>
            <p:cNvSpPr txBox="1">
              <a:spLocks noChangeArrowheads="1"/>
            </p:cNvSpPr>
            <p:nvPr/>
          </p:nvSpPr>
          <p:spPr bwMode="auto">
            <a:xfrm>
              <a:off x="3027" y="192"/>
              <a:ext cx="1512"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 Điểm có ứng suất </a:t>
              </a:r>
            </a:p>
            <a:p>
              <a:pPr algn="l" eaLnBrk="0" hangingPunct="0"/>
              <a:r>
                <a:rPr lang="en-US" sz="1800">
                  <a:latin typeface="Times New Roman" pitchFamily="18" charset="0"/>
                  <a:cs typeface="Times New Roman" pitchFamily="18" charset="0"/>
                </a:rPr>
                <a:t>      tiếp cực đại</a:t>
              </a:r>
            </a:p>
          </p:txBody>
        </p:sp>
        <p:sp>
          <p:nvSpPr>
            <p:cNvPr id="192523" name="Text Box 11"/>
            <p:cNvSpPr txBox="1">
              <a:spLocks noChangeArrowheads="1"/>
            </p:cNvSpPr>
            <p:nvPr/>
          </p:nvSpPr>
          <p:spPr bwMode="auto">
            <a:xfrm>
              <a:off x="4656" y="240"/>
              <a:ext cx="75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J</a:t>
              </a:r>
              <a:r>
                <a:rPr lang="en-US" sz="1800" baseline="-25000">
                  <a:latin typeface="Times New Roman" pitchFamily="18" charset="0"/>
                  <a:cs typeface="Times New Roman" pitchFamily="18" charset="0"/>
                </a:rPr>
                <a:t>x</a:t>
              </a:r>
              <a:r>
                <a:rPr lang="en-US" sz="1800">
                  <a:latin typeface="Times New Roman" pitchFamily="18" charset="0"/>
                  <a:cs typeface="Times New Roman" pitchFamily="18" charset="0"/>
                </a:rPr>
                <a:t>  cm</a:t>
              </a:r>
              <a:r>
                <a:rPr lang="en-US" sz="1800" baseline="30000">
                  <a:latin typeface="Times New Roman" pitchFamily="18" charset="0"/>
                  <a:cs typeface="Times New Roman" pitchFamily="18" charset="0"/>
                </a:rPr>
                <a:t>4</a:t>
              </a:r>
              <a:endParaRPr lang="en-US" sz="1800">
                <a:latin typeface="Times New Roman" pitchFamily="18" charset="0"/>
                <a:cs typeface="Times New Roman" pitchFamily="18" charset="0"/>
              </a:endParaRPr>
            </a:p>
            <a:p>
              <a:pPr algn="l" eaLnBrk="0" hangingPunct="0"/>
              <a:r>
                <a:rPr lang="en-US" sz="1200">
                  <a:latin typeface="Times New Roman" pitchFamily="18" charset="0"/>
                  <a:cs typeface="Times New Roman" pitchFamily="18" charset="0"/>
                </a:rPr>
                <a:t>     </a:t>
              </a:r>
            </a:p>
          </p:txBody>
        </p:sp>
        <p:sp>
          <p:nvSpPr>
            <p:cNvPr id="192524" name="Line 12"/>
            <p:cNvSpPr>
              <a:spLocks noChangeShapeType="1"/>
            </p:cNvSpPr>
            <p:nvPr/>
          </p:nvSpPr>
          <p:spPr bwMode="auto">
            <a:xfrm>
              <a:off x="5574" y="198"/>
              <a:ext cx="0" cy="389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2525" name="Text Box 13"/>
            <p:cNvSpPr txBox="1">
              <a:spLocks noChangeArrowheads="1"/>
            </p:cNvSpPr>
            <p:nvPr/>
          </p:nvSpPr>
          <p:spPr bwMode="auto">
            <a:xfrm>
              <a:off x="1803" y="456"/>
              <a:ext cx="808" cy="7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000">
                <a:latin typeface="Times New Roman" pitchFamily="18" charset="0"/>
                <a:cs typeface="Times New Roman" pitchFamily="18" charset="0"/>
              </a:endParaRPr>
            </a:p>
          </p:txBody>
        </p:sp>
        <p:sp>
          <p:nvSpPr>
            <p:cNvPr id="192526" name="Text Box 14"/>
            <p:cNvSpPr txBox="1">
              <a:spLocks noChangeArrowheads="1"/>
            </p:cNvSpPr>
            <p:nvPr/>
          </p:nvSpPr>
          <p:spPr bwMode="auto">
            <a:xfrm>
              <a:off x="1515" y="1152"/>
              <a:ext cx="1372" cy="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192527" name="Line 15"/>
            <p:cNvSpPr>
              <a:spLocks noChangeShapeType="1"/>
            </p:cNvSpPr>
            <p:nvPr/>
          </p:nvSpPr>
          <p:spPr bwMode="auto">
            <a:xfrm>
              <a:off x="282" y="552"/>
              <a:ext cx="527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2528" name="Text Box 16"/>
            <p:cNvSpPr txBox="1">
              <a:spLocks noChangeArrowheads="1"/>
            </p:cNvSpPr>
            <p:nvPr/>
          </p:nvSpPr>
          <p:spPr bwMode="auto">
            <a:xfrm rot="16200000">
              <a:off x="201" y="705"/>
              <a:ext cx="324"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b</a:t>
              </a:r>
            </a:p>
          </p:txBody>
        </p:sp>
        <p:sp>
          <p:nvSpPr>
            <p:cNvPr id="192529" name="Text Box 17"/>
            <p:cNvSpPr txBox="1">
              <a:spLocks noChangeArrowheads="1"/>
            </p:cNvSpPr>
            <p:nvPr/>
          </p:nvSpPr>
          <p:spPr bwMode="auto">
            <a:xfrm>
              <a:off x="1803" y="558"/>
              <a:ext cx="808" cy="4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192530" name="Rectangle 18"/>
            <p:cNvSpPr>
              <a:spLocks noChangeArrowheads="1"/>
            </p:cNvSpPr>
            <p:nvPr/>
          </p:nvSpPr>
          <p:spPr bwMode="auto">
            <a:xfrm>
              <a:off x="666" y="780"/>
              <a:ext cx="732" cy="263"/>
            </a:xfrm>
            <a:prstGeom prst="rect">
              <a:avLst/>
            </a:prstGeom>
            <a:solidFill>
              <a:srgbClr val="FFFFFF"/>
            </a:solidFill>
            <a:ln w="28575">
              <a:solidFill>
                <a:srgbClr val="000000"/>
              </a:solidFill>
              <a:miter lim="800000"/>
              <a:headEnd/>
              <a:tailEnd/>
            </a:ln>
          </p:spPr>
          <p:txBody>
            <a:bodyPr/>
            <a:lstStyle/>
            <a:p>
              <a:endParaRPr lang="en-US"/>
            </a:p>
          </p:txBody>
        </p:sp>
        <p:sp>
          <p:nvSpPr>
            <p:cNvPr id="192531" name="Line 19"/>
            <p:cNvSpPr>
              <a:spLocks noChangeShapeType="1"/>
            </p:cNvSpPr>
            <p:nvPr/>
          </p:nvSpPr>
          <p:spPr bwMode="auto">
            <a:xfrm>
              <a:off x="566" y="908"/>
              <a:ext cx="952"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92532" name="Line 20"/>
            <p:cNvSpPr>
              <a:spLocks noChangeShapeType="1"/>
            </p:cNvSpPr>
            <p:nvPr/>
          </p:nvSpPr>
          <p:spPr bwMode="auto">
            <a:xfrm>
              <a:off x="1031" y="716"/>
              <a:ext cx="0" cy="384"/>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92533" name="Line 21"/>
            <p:cNvSpPr>
              <a:spLocks noChangeShapeType="1"/>
            </p:cNvSpPr>
            <p:nvPr/>
          </p:nvSpPr>
          <p:spPr bwMode="auto">
            <a:xfrm flipH="1">
              <a:off x="668" y="780"/>
              <a:ext cx="136"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2534" name="Line 22"/>
            <p:cNvSpPr>
              <a:spLocks noChangeShapeType="1"/>
            </p:cNvSpPr>
            <p:nvPr/>
          </p:nvSpPr>
          <p:spPr bwMode="auto">
            <a:xfrm flipH="1">
              <a:off x="668" y="780"/>
              <a:ext cx="5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2535" name="Line 23"/>
            <p:cNvSpPr>
              <a:spLocks noChangeShapeType="1"/>
            </p:cNvSpPr>
            <p:nvPr/>
          </p:nvSpPr>
          <p:spPr bwMode="auto">
            <a:xfrm flipH="1">
              <a:off x="666" y="780"/>
              <a:ext cx="231" cy="1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2536" name="Line 24"/>
            <p:cNvSpPr>
              <a:spLocks noChangeShapeType="1"/>
            </p:cNvSpPr>
            <p:nvPr/>
          </p:nvSpPr>
          <p:spPr bwMode="auto">
            <a:xfrm flipH="1">
              <a:off x="668" y="788"/>
              <a:ext cx="317" cy="22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2537" name="Line 25"/>
            <p:cNvSpPr>
              <a:spLocks noChangeShapeType="1"/>
            </p:cNvSpPr>
            <p:nvPr/>
          </p:nvSpPr>
          <p:spPr bwMode="auto">
            <a:xfrm flipH="1">
              <a:off x="736" y="780"/>
              <a:ext cx="364" cy="25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2538" name="Line 26"/>
            <p:cNvSpPr>
              <a:spLocks noChangeShapeType="1"/>
            </p:cNvSpPr>
            <p:nvPr/>
          </p:nvSpPr>
          <p:spPr bwMode="auto">
            <a:xfrm flipH="1">
              <a:off x="827" y="788"/>
              <a:ext cx="364" cy="25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2539" name="Line 27"/>
            <p:cNvSpPr>
              <a:spLocks noChangeShapeType="1"/>
            </p:cNvSpPr>
            <p:nvPr/>
          </p:nvSpPr>
          <p:spPr bwMode="auto">
            <a:xfrm flipH="1">
              <a:off x="940" y="780"/>
              <a:ext cx="364" cy="25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2540" name="Line 28"/>
            <p:cNvSpPr>
              <a:spLocks noChangeShapeType="1"/>
            </p:cNvSpPr>
            <p:nvPr/>
          </p:nvSpPr>
          <p:spPr bwMode="auto">
            <a:xfrm flipH="1">
              <a:off x="1042" y="780"/>
              <a:ext cx="364" cy="25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2541" name="Line 29"/>
            <p:cNvSpPr>
              <a:spLocks noChangeShapeType="1"/>
            </p:cNvSpPr>
            <p:nvPr/>
          </p:nvSpPr>
          <p:spPr bwMode="auto">
            <a:xfrm flipH="1">
              <a:off x="1121" y="860"/>
              <a:ext cx="266"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2542" name="Line 30"/>
            <p:cNvSpPr>
              <a:spLocks noChangeShapeType="1"/>
            </p:cNvSpPr>
            <p:nvPr/>
          </p:nvSpPr>
          <p:spPr bwMode="auto">
            <a:xfrm flipH="1">
              <a:off x="1221" y="908"/>
              <a:ext cx="180" cy="1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2543" name="Line 31"/>
            <p:cNvSpPr>
              <a:spLocks noChangeShapeType="1"/>
            </p:cNvSpPr>
            <p:nvPr/>
          </p:nvSpPr>
          <p:spPr bwMode="auto">
            <a:xfrm flipH="1">
              <a:off x="1303" y="972"/>
              <a:ext cx="94"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2544" name="Line 32"/>
            <p:cNvSpPr>
              <a:spLocks noChangeShapeType="1"/>
            </p:cNvSpPr>
            <p:nvPr/>
          </p:nvSpPr>
          <p:spPr bwMode="auto">
            <a:xfrm flipH="1">
              <a:off x="396" y="772"/>
              <a:ext cx="2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2545" name="Line 33"/>
            <p:cNvSpPr>
              <a:spLocks noChangeShapeType="1"/>
            </p:cNvSpPr>
            <p:nvPr/>
          </p:nvSpPr>
          <p:spPr bwMode="auto">
            <a:xfrm flipH="1">
              <a:off x="396" y="1044"/>
              <a:ext cx="2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2546" name="Line 34"/>
            <p:cNvSpPr>
              <a:spLocks noChangeShapeType="1"/>
            </p:cNvSpPr>
            <p:nvPr/>
          </p:nvSpPr>
          <p:spPr bwMode="auto">
            <a:xfrm>
              <a:off x="668" y="1028"/>
              <a:ext cx="0" cy="1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2547" name="Line 35"/>
            <p:cNvSpPr>
              <a:spLocks noChangeShapeType="1"/>
            </p:cNvSpPr>
            <p:nvPr/>
          </p:nvSpPr>
          <p:spPr bwMode="auto">
            <a:xfrm>
              <a:off x="1393" y="1036"/>
              <a:ext cx="0" cy="1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2548" name="Line 36"/>
            <p:cNvSpPr>
              <a:spLocks noChangeShapeType="1"/>
            </p:cNvSpPr>
            <p:nvPr/>
          </p:nvSpPr>
          <p:spPr bwMode="auto">
            <a:xfrm>
              <a:off x="441" y="764"/>
              <a:ext cx="0" cy="288"/>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92549" name="Line 37"/>
            <p:cNvSpPr>
              <a:spLocks noChangeShapeType="1"/>
            </p:cNvSpPr>
            <p:nvPr/>
          </p:nvSpPr>
          <p:spPr bwMode="auto">
            <a:xfrm>
              <a:off x="668" y="1204"/>
              <a:ext cx="723"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92550" name="Text Box 38"/>
            <p:cNvSpPr txBox="1">
              <a:spLocks noChangeArrowheads="1"/>
            </p:cNvSpPr>
            <p:nvPr/>
          </p:nvSpPr>
          <p:spPr bwMode="auto">
            <a:xfrm>
              <a:off x="940" y="1024"/>
              <a:ext cx="40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h</a:t>
              </a:r>
            </a:p>
          </p:txBody>
        </p:sp>
        <p:sp>
          <p:nvSpPr>
            <p:cNvPr id="192551" name="Text Box 39"/>
            <p:cNvSpPr txBox="1">
              <a:spLocks noChangeArrowheads="1"/>
            </p:cNvSpPr>
            <p:nvPr/>
          </p:nvSpPr>
          <p:spPr bwMode="auto">
            <a:xfrm>
              <a:off x="960" y="576"/>
              <a:ext cx="40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A</a:t>
              </a:r>
            </a:p>
          </p:txBody>
        </p:sp>
        <p:sp>
          <p:nvSpPr>
            <p:cNvPr id="192552" name="Text Box 40"/>
            <p:cNvSpPr txBox="1">
              <a:spLocks noChangeArrowheads="1"/>
            </p:cNvSpPr>
            <p:nvPr/>
          </p:nvSpPr>
          <p:spPr bwMode="auto">
            <a:xfrm>
              <a:off x="1362" y="720"/>
              <a:ext cx="324"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800">
                <a:latin typeface="Times New Roman" pitchFamily="18" charset="0"/>
                <a:cs typeface="Times New Roman" pitchFamily="18" charset="0"/>
              </a:endParaRPr>
            </a:p>
          </p:txBody>
        </p:sp>
        <p:sp>
          <p:nvSpPr>
            <p:cNvPr id="192553" name="Text Box 41"/>
            <p:cNvSpPr txBox="1">
              <a:spLocks noChangeArrowheads="1"/>
            </p:cNvSpPr>
            <p:nvPr/>
          </p:nvSpPr>
          <p:spPr bwMode="auto">
            <a:xfrm>
              <a:off x="2964" y="528"/>
              <a:ext cx="1096" cy="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192554" name="Text Box 42"/>
            <p:cNvSpPr txBox="1">
              <a:spLocks noChangeArrowheads="1"/>
            </p:cNvSpPr>
            <p:nvPr/>
          </p:nvSpPr>
          <p:spPr bwMode="auto">
            <a:xfrm>
              <a:off x="4557" y="660"/>
              <a:ext cx="700" cy="2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192555" name="Rectangle 43"/>
            <p:cNvSpPr>
              <a:spLocks noChangeArrowheads="1"/>
            </p:cNvSpPr>
            <p:nvPr/>
          </p:nvSpPr>
          <p:spPr bwMode="auto">
            <a:xfrm>
              <a:off x="678" y="2904"/>
              <a:ext cx="657" cy="245"/>
            </a:xfrm>
            <a:prstGeom prst="rect">
              <a:avLst/>
            </a:prstGeom>
            <a:solidFill>
              <a:srgbClr val="FFFFFF"/>
            </a:solidFill>
            <a:ln w="28575">
              <a:solidFill>
                <a:srgbClr val="000000"/>
              </a:solidFill>
              <a:miter lim="800000"/>
              <a:headEnd/>
              <a:tailEnd/>
            </a:ln>
          </p:spPr>
          <p:txBody>
            <a:bodyPr/>
            <a:lstStyle/>
            <a:p>
              <a:endParaRPr lang="en-US"/>
            </a:p>
          </p:txBody>
        </p:sp>
        <p:sp>
          <p:nvSpPr>
            <p:cNvPr id="192556" name="Rectangle 44"/>
            <p:cNvSpPr>
              <a:spLocks noChangeArrowheads="1"/>
            </p:cNvSpPr>
            <p:nvPr/>
          </p:nvSpPr>
          <p:spPr bwMode="auto">
            <a:xfrm>
              <a:off x="750" y="2952"/>
              <a:ext cx="513" cy="152"/>
            </a:xfrm>
            <a:prstGeom prst="rect">
              <a:avLst/>
            </a:prstGeom>
            <a:solidFill>
              <a:srgbClr val="FFFFFF"/>
            </a:solidFill>
            <a:ln w="28575">
              <a:solidFill>
                <a:srgbClr val="000000"/>
              </a:solidFill>
              <a:miter lim="800000"/>
              <a:headEnd/>
              <a:tailEnd/>
            </a:ln>
          </p:spPr>
          <p:txBody>
            <a:bodyPr/>
            <a:lstStyle/>
            <a:p>
              <a:endParaRPr lang="en-US"/>
            </a:p>
          </p:txBody>
        </p:sp>
        <p:sp>
          <p:nvSpPr>
            <p:cNvPr id="192557" name="Rectangle 45"/>
            <p:cNvSpPr>
              <a:spLocks noChangeArrowheads="1"/>
            </p:cNvSpPr>
            <p:nvPr/>
          </p:nvSpPr>
          <p:spPr bwMode="auto">
            <a:xfrm>
              <a:off x="714" y="2928"/>
              <a:ext cx="582" cy="197"/>
            </a:xfrm>
            <a:prstGeom prst="rect">
              <a:avLst/>
            </a:prstGeom>
            <a:noFill/>
            <a:ln w="9525">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2558" name="Line 46"/>
            <p:cNvSpPr>
              <a:spLocks noChangeShapeType="1"/>
            </p:cNvSpPr>
            <p:nvPr/>
          </p:nvSpPr>
          <p:spPr bwMode="auto">
            <a:xfrm>
              <a:off x="681" y="3150"/>
              <a:ext cx="0" cy="2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2559" name="Line 47"/>
            <p:cNvSpPr>
              <a:spLocks noChangeShapeType="1"/>
            </p:cNvSpPr>
            <p:nvPr/>
          </p:nvSpPr>
          <p:spPr bwMode="auto">
            <a:xfrm>
              <a:off x="1338" y="3150"/>
              <a:ext cx="0" cy="2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2560" name="Line 48"/>
            <p:cNvSpPr>
              <a:spLocks noChangeShapeType="1"/>
            </p:cNvSpPr>
            <p:nvPr/>
          </p:nvSpPr>
          <p:spPr bwMode="auto">
            <a:xfrm>
              <a:off x="675" y="3366"/>
              <a:ext cx="648"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92561" name="Line 49"/>
            <p:cNvSpPr>
              <a:spLocks noChangeShapeType="1"/>
            </p:cNvSpPr>
            <p:nvPr/>
          </p:nvSpPr>
          <p:spPr bwMode="auto">
            <a:xfrm flipH="1">
              <a:off x="480" y="2898"/>
              <a:ext cx="21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2562" name="Line 50"/>
            <p:cNvSpPr>
              <a:spLocks noChangeShapeType="1"/>
            </p:cNvSpPr>
            <p:nvPr/>
          </p:nvSpPr>
          <p:spPr bwMode="auto">
            <a:xfrm flipH="1">
              <a:off x="471" y="3144"/>
              <a:ext cx="21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2563" name="Line 51"/>
            <p:cNvSpPr>
              <a:spLocks noChangeShapeType="1"/>
            </p:cNvSpPr>
            <p:nvPr/>
          </p:nvSpPr>
          <p:spPr bwMode="auto">
            <a:xfrm>
              <a:off x="516" y="2898"/>
              <a:ext cx="0" cy="238"/>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92564" name="Line 52"/>
            <p:cNvSpPr>
              <a:spLocks noChangeShapeType="1"/>
            </p:cNvSpPr>
            <p:nvPr/>
          </p:nvSpPr>
          <p:spPr bwMode="auto">
            <a:xfrm flipV="1">
              <a:off x="1128" y="2952"/>
              <a:ext cx="0" cy="95"/>
            </a:xfrm>
            <a:prstGeom prst="line">
              <a:avLst/>
            </a:prstGeom>
            <a:noFill/>
            <a:ln w="9525">
              <a:solidFill>
                <a:srgbClr val="00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192565" name="Line 53"/>
            <p:cNvSpPr>
              <a:spLocks noChangeShapeType="1"/>
            </p:cNvSpPr>
            <p:nvPr/>
          </p:nvSpPr>
          <p:spPr bwMode="auto">
            <a:xfrm>
              <a:off x="1128" y="2778"/>
              <a:ext cx="0" cy="122"/>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92566" name="Text Box 54"/>
            <p:cNvSpPr txBox="1">
              <a:spLocks noChangeArrowheads="1"/>
            </p:cNvSpPr>
            <p:nvPr/>
          </p:nvSpPr>
          <p:spPr bwMode="auto">
            <a:xfrm>
              <a:off x="1776" y="2886"/>
              <a:ext cx="864"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W</a:t>
              </a:r>
              <a:r>
                <a:rPr lang="en-US" sz="1800" baseline="-25000">
                  <a:latin typeface="Times New Roman" pitchFamily="18" charset="0"/>
                  <a:cs typeface="Times New Roman" pitchFamily="18" charset="0"/>
                </a:rPr>
                <a:t>x</a:t>
              </a:r>
              <a:r>
                <a:rPr lang="en-US" sz="1800">
                  <a:latin typeface="Times New Roman" pitchFamily="18" charset="0"/>
                  <a:cs typeface="Times New Roman" pitchFamily="18" charset="0"/>
                </a:rPr>
                <a:t>=2BH δ</a:t>
              </a:r>
            </a:p>
          </p:txBody>
        </p:sp>
        <p:sp>
          <p:nvSpPr>
            <p:cNvPr id="192567" name="Text Box 55"/>
            <p:cNvSpPr txBox="1">
              <a:spLocks noChangeArrowheads="1"/>
            </p:cNvSpPr>
            <p:nvPr/>
          </p:nvSpPr>
          <p:spPr bwMode="auto">
            <a:xfrm>
              <a:off x="1668" y="3192"/>
              <a:ext cx="324"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100">
                <a:latin typeface="Times New Roman" pitchFamily="18" charset="0"/>
                <a:cs typeface="Times New Roman" pitchFamily="18" charset="0"/>
              </a:endParaRPr>
            </a:p>
          </p:txBody>
        </p:sp>
        <p:sp>
          <p:nvSpPr>
            <p:cNvPr id="192568" name="Text Box 56"/>
            <p:cNvSpPr txBox="1">
              <a:spLocks noChangeArrowheads="1"/>
            </p:cNvSpPr>
            <p:nvPr/>
          </p:nvSpPr>
          <p:spPr bwMode="auto">
            <a:xfrm rot="16200000">
              <a:off x="273" y="2835"/>
              <a:ext cx="324"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B</a:t>
              </a:r>
            </a:p>
          </p:txBody>
        </p:sp>
        <p:sp>
          <p:nvSpPr>
            <p:cNvPr id="192569" name="Text Box 57"/>
            <p:cNvSpPr txBox="1">
              <a:spLocks noChangeArrowheads="1"/>
            </p:cNvSpPr>
            <p:nvPr/>
          </p:nvSpPr>
          <p:spPr bwMode="auto">
            <a:xfrm>
              <a:off x="2856" y="2784"/>
              <a:ext cx="1512" cy="5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100">
                  <a:latin typeface="Times New Roman" pitchFamily="18" charset="0"/>
                  <a:cs typeface="Times New Roman" pitchFamily="18" charset="0"/>
                </a:rPr>
                <a:t> </a:t>
              </a:r>
              <a:r>
                <a:rPr lang="en-US" sz="1800">
                  <a:latin typeface="Times New Roman" pitchFamily="18" charset="0"/>
                  <a:cs typeface="Times New Roman" pitchFamily="18" charset="0"/>
                </a:rPr>
                <a:t>Trung điểm cạnh dài bên ngoài</a:t>
              </a:r>
              <a:endParaRPr lang="en-US" sz="1100">
                <a:latin typeface="Times New Roman" pitchFamily="18" charset="0"/>
                <a:cs typeface="Times New Roman" pitchFamily="18" charset="0"/>
              </a:endParaRPr>
            </a:p>
            <a:p>
              <a:pPr algn="l" eaLnBrk="0" hangingPunct="0"/>
              <a:r>
                <a:rPr lang="en-US" sz="1100">
                  <a:latin typeface="Times New Roman" pitchFamily="18" charset="0"/>
                  <a:cs typeface="Times New Roman" pitchFamily="18" charset="0"/>
                </a:rPr>
                <a:t>      </a:t>
              </a:r>
            </a:p>
          </p:txBody>
        </p:sp>
        <p:sp>
          <p:nvSpPr>
            <p:cNvPr id="192570" name="Text Box 58"/>
            <p:cNvSpPr txBox="1">
              <a:spLocks noChangeArrowheads="1"/>
            </p:cNvSpPr>
            <p:nvPr/>
          </p:nvSpPr>
          <p:spPr bwMode="auto">
            <a:xfrm>
              <a:off x="885" y="3168"/>
              <a:ext cx="324"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H</a:t>
              </a:r>
              <a:r>
                <a:rPr lang="en-US" sz="1100">
                  <a:latin typeface="Times New Roman" pitchFamily="18" charset="0"/>
                  <a:cs typeface="Times New Roman" pitchFamily="18" charset="0"/>
                </a:rPr>
                <a:t> </a:t>
              </a:r>
            </a:p>
          </p:txBody>
        </p:sp>
        <p:sp>
          <p:nvSpPr>
            <p:cNvPr id="192571" name="Line 59"/>
            <p:cNvSpPr>
              <a:spLocks noChangeShapeType="1"/>
            </p:cNvSpPr>
            <p:nvPr/>
          </p:nvSpPr>
          <p:spPr bwMode="auto">
            <a:xfrm>
              <a:off x="315" y="1560"/>
              <a:ext cx="527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2572" name="Line 60"/>
            <p:cNvSpPr>
              <a:spLocks noChangeShapeType="1"/>
            </p:cNvSpPr>
            <p:nvPr/>
          </p:nvSpPr>
          <p:spPr bwMode="auto">
            <a:xfrm>
              <a:off x="315" y="1578"/>
              <a:ext cx="527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2573" name="Line 61"/>
            <p:cNvSpPr>
              <a:spLocks noChangeShapeType="1"/>
            </p:cNvSpPr>
            <p:nvPr/>
          </p:nvSpPr>
          <p:spPr bwMode="auto">
            <a:xfrm>
              <a:off x="297" y="1830"/>
              <a:ext cx="527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2574" name="Line 62"/>
            <p:cNvSpPr>
              <a:spLocks noChangeShapeType="1"/>
            </p:cNvSpPr>
            <p:nvPr/>
          </p:nvSpPr>
          <p:spPr bwMode="auto">
            <a:xfrm>
              <a:off x="297" y="2091"/>
              <a:ext cx="527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2575" name="Line 63"/>
            <p:cNvSpPr>
              <a:spLocks noChangeShapeType="1"/>
            </p:cNvSpPr>
            <p:nvPr/>
          </p:nvSpPr>
          <p:spPr bwMode="auto">
            <a:xfrm>
              <a:off x="288" y="2352"/>
              <a:ext cx="527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2576" name="Line 64"/>
            <p:cNvSpPr>
              <a:spLocks noChangeShapeType="1"/>
            </p:cNvSpPr>
            <p:nvPr/>
          </p:nvSpPr>
          <p:spPr bwMode="auto">
            <a:xfrm>
              <a:off x="297" y="2622"/>
              <a:ext cx="527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2577" name="Text Box 65"/>
            <p:cNvSpPr txBox="1">
              <a:spLocks noChangeArrowheads="1"/>
            </p:cNvSpPr>
            <p:nvPr/>
          </p:nvSpPr>
          <p:spPr bwMode="auto">
            <a:xfrm>
              <a:off x="495" y="1560"/>
              <a:ext cx="324"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n</a:t>
              </a:r>
            </a:p>
          </p:txBody>
        </p:sp>
        <p:sp>
          <p:nvSpPr>
            <p:cNvPr id="192578" name="Text Box 66"/>
            <p:cNvSpPr txBox="1">
              <a:spLocks noChangeArrowheads="1"/>
            </p:cNvSpPr>
            <p:nvPr/>
          </p:nvSpPr>
          <p:spPr bwMode="auto">
            <a:xfrm>
              <a:off x="495" y="1839"/>
              <a:ext cx="316"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800">
                <a:latin typeface="Times New Roman" pitchFamily="18" charset="0"/>
                <a:cs typeface="Times New Roman" pitchFamily="18" charset="0"/>
              </a:endParaRPr>
            </a:p>
          </p:txBody>
        </p:sp>
        <p:sp>
          <p:nvSpPr>
            <p:cNvPr id="192579" name="Text Box 67"/>
            <p:cNvSpPr txBox="1">
              <a:spLocks noChangeArrowheads="1"/>
            </p:cNvSpPr>
            <p:nvPr/>
          </p:nvSpPr>
          <p:spPr bwMode="auto">
            <a:xfrm>
              <a:off x="495" y="2100"/>
              <a:ext cx="304" cy="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800">
                <a:latin typeface="Times New Roman" pitchFamily="18" charset="0"/>
                <a:cs typeface="Times New Roman" pitchFamily="18" charset="0"/>
              </a:endParaRPr>
            </a:p>
          </p:txBody>
        </p:sp>
        <p:sp>
          <p:nvSpPr>
            <p:cNvPr id="192580" name="Text Box 68"/>
            <p:cNvSpPr txBox="1">
              <a:spLocks noChangeArrowheads="1"/>
            </p:cNvSpPr>
            <p:nvPr/>
          </p:nvSpPr>
          <p:spPr bwMode="auto">
            <a:xfrm>
              <a:off x="495" y="2352"/>
              <a:ext cx="292" cy="2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800">
                <a:latin typeface="Times New Roman" pitchFamily="18" charset="0"/>
                <a:cs typeface="Times New Roman" pitchFamily="18" charset="0"/>
              </a:endParaRPr>
            </a:p>
          </p:txBody>
        </p:sp>
        <p:sp>
          <p:nvSpPr>
            <p:cNvPr id="192581" name="Line 69"/>
            <p:cNvSpPr>
              <a:spLocks noChangeShapeType="1"/>
            </p:cNvSpPr>
            <p:nvPr/>
          </p:nvSpPr>
          <p:spPr bwMode="auto">
            <a:xfrm>
              <a:off x="925" y="1578"/>
              <a:ext cx="0" cy="104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2582" name="Line 70"/>
            <p:cNvSpPr>
              <a:spLocks noChangeShapeType="1"/>
            </p:cNvSpPr>
            <p:nvPr/>
          </p:nvSpPr>
          <p:spPr bwMode="auto">
            <a:xfrm>
              <a:off x="2187" y="1560"/>
              <a:ext cx="0" cy="104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2583" name="Line 71"/>
            <p:cNvSpPr>
              <a:spLocks noChangeShapeType="1"/>
            </p:cNvSpPr>
            <p:nvPr/>
          </p:nvSpPr>
          <p:spPr bwMode="auto">
            <a:xfrm>
              <a:off x="3312" y="1569"/>
              <a:ext cx="0" cy="104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2584" name="Line 72"/>
            <p:cNvSpPr>
              <a:spLocks noChangeShapeType="1"/>
            </p:cNvSpPr>
            <p:nvPr/>
          </p:nvSpPr>
          <p:spPr bwMode="auto">
            <a:xfrm>
              <a:off x="4977" y="1569"/>
              <a:ext cx="0" cy="104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2585" name="Text Box 73"/>
            <p:cNvSpPr txBox="1">
              <a:spLocks noChangeArrowheads="1"/>
            </p:cNvSpPr>
            <p:nvPr/>
          </p:nvSpPr>
          <p:spPr bwMode="auto">
            <a:xfrm>
              <a:off x="1017" y="1830"/>
              <a:ext cx="540"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0,208</a:t>
              </a:r>
            </a:p>
          </p:txBody>
        </p:sp>
        <p:sp>
          <p:nvSpPr>
            <p:cNvPr id="192586" name="Text Box 74"/>
            <p:cNvSpPr txBox="1">
              <a:spLocks noChangeArrowheads="1"/>
            </p:cNvSpPr>
            <p:nvPr/>
          </p:nvSpPr>
          <p:spPr bwMode="auto">
            <a:xfrm>
              <a:off x="999" y="2100"/>
              <a:ext cx="540"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0,1404</a:t>
              </a:r>
            </a:p>
          </p:txBody>
        </p:sp>
        <p:sp>
          <p:nvSpPr>
            <p:cNvPr id="192587" name="Text Box 75"/>
            <p:cNvSpPr txBox="1">
              <a:spLocks noChangeArrowheads="1"/>
            </p:cNvSpPr>
            <p:nvPr/>
          </p:nvSpPr>
          <p:spPr bwMode="auto">
            <a:xfrm>
              <a:off x="990" y="2352"/>
              <a:ext cx="540"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1,0</a:t>
              </a:r>
            </a:p>
          </p:txBody>
        </p:sp>
        <p:sp>
          <p:nvSpPr>
            <p:cNvPr id="192588" name="Text Box 76"/>
            <p:cNvSpPr txBox="1">
              <a:spLocks noChangeArrowheads="1"/>
            </p:cNvSpPr>
            <p:nvPr/>
          </p:nvSpPr>
          <p:spPr bwMode="auto">
            <a:xfrm>
              <a:off x="1125" y="1587"/>
              <a:ext cx="342"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1</a:t>
              </a:r>
            </a:p>
          </p:txBody>
        </p:sp>
        <p:sp>
          <p:nvSpPr>
            <p:cNvPr id="192589" name="Text Box 77"/>
            <p:cNvSpPr txBox="1">
              <a:spLocks noChangeArrowheads="1"/>
            </p:cNvSpPr>
            <p:nvPr/>
          </p:nvSpPr>
          <p:spPr bwMode="auto">
            <a:xfrm>
              <a:off x="1719" y="1596"/>
              <a:ext cx="396"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1,5</a:t>
              </a:r>
            </a:p>
          </p:txBody>
        </p:sp>
        <p:sp>
          <p:nvSpPr>
            <p:cNvPr id="192590" name="Text Box 78"/>
            <p:cNvSpPr txBox="1">
              <a:spLocks noChangeArrowheads="1"/>
            </p:cNvSpPr>
            <p:nvPr/>
          </p:nvSpPr>
          <p:spPr bwMode="auto">
            <a:xfrm>
              <a:off x="2340" y="1596"/>
              <a:ext cx="315"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2</a:t>
              </a:r>
            </a:p>
          </p:txBody>
        </p:sp>
        <p:sp>
          <p:nvSpPr>
            <p:cNvPr id="192591" name="Text Box 79"/>
            <p:cNvSpPr txBox="1">
              <a:spLocks noChangeArrowheads="1"/>
            </p:cNvSpPr>
            <p:nvPr/>
          </p:nvSpPr>
          <p:spPr bwMode="auto">
            <a:xfrm>
              <a:off x="2907" y="1605"/>
              <a:ext cx="315"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3</a:t>
              </a:r>
            </a:p>
          </p:txBody>
        </p:sp>
        <p:sp>
          <p:nvSpPr>
            <p:cNvPr id="192592" name="Line 80"/>
            <p:cNvSpPr>
              <a:spLocks noChangeShapeType="1"/>
            </p:cNvSpPr>
            <p:nvPr/>
          </p:nvSpPr>
          <p:spPr bwMode="auto">
            <a:xfrm>
              <a:off x="3843" y="1578"/>
              <a:ext cx="0" cy="104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2593" name="Text Box 81"/>
            <p:cNvSpPr txBox="1">
              <a:spLocks noChangeArrowheads="1"/>
            </p:cNvSpPr>
            <p:nvPr/>
          </p:nvSpPr>
          <p:spPr bwMode="auto">
            <a:xfrm>
              <a:off x="3447" y="1605"/>
              <a:ext cx="315"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4</a:t>
              </a:r>
            </a:p>
          </p:txBody>
        </p:sp>
        <p:sp>
          <p:nvSpPr>
            <p:cNvPr id="192594" name="Text Box 82"/>
            <p:cNvSpPr txBox="1">
              <a:spLocks noChangeArrowheads="1"/>
            </p:cNvSpPr>
            <p:nvPr/>
          </p:nvSpPr>
          <p:spPr bwMode="auto">
            <a:xfrm>
              <a:off x="3951" y="1596"/>
              <a:ext cx="315"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6</a:t>
              </a:r>
            </a:p>
          </p:txBody>
        </p:sp>
        <p:sp>
          <p:nvSpPr>
            <p:cNvPr id="192595" name="Text Box 83"/>
            <p:cNvSpPr txBox="1">
              <a:spLocks noChangeArrowheads="1"/>
            </p:cNvSpPr>
            <p:nvPr/>
          </p:nvSpPr>
          <p:spPr bwMode="auto">
            <a:xfrm>
              <a:off x="4491" y="1596"/>
              <a:ext cx="315"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8</a:t>
              </a:r>
            </a:p>
          </p:txBody>
        </p:sp>
        <p:sp>
          <p:nvSpPr>
            <p:cNvPr id="192596" name="Text Box 84"/>
            <p:cNvSpPr txBox="1">
              <a:spLocks noChangeArrowheads="1"/>
            </p:cNvSpPr>
            <p:nvPr/>
          </p:nvSpPr>
          <p:spPr bwMode="auto">
            <a:xfrm>
              <a:off x="5076" y="1596"/>
              <a:ext cx="315"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10</a:t>
              </a:r>
            </a:p>
          </p:txBody>
        </p:sp>
        <p:sp>
          <p:nvSpPr>
            <p:cNvPr id="192597" name="Text Box 85"/>
            <p:cNvSpPr txBox="1">
              <a:spLocks noChangeArrowheads="1"/>
            </p:cNvSpPr>
            <p:nvPr/>
          </p:nvSpPr>
          <p:spPr bwMode="auto">
            <a:xfrm>
              <a:off x="1638" y="1839"/>
              <a:ext cx="540"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0,346</a:t>
              </a:r>
            </a:p>
          </p:txBody>
        </p:sp>
        <p:sp>
          <p:nvSpPr>
            <p:cNvPr id="192598" name="Text Box 86"/>
            <p:cNvSpPr txBox="1">
              <a:spLocks noChangeArrowheads="1"/>
            </p:cNvSpPr>
            <p:nvPr/>
          </p:nvSpPr>
          <p:spPr bwMode="auto">
            <a:xfrm>
              <a:off x="1629" y="2100"/>
              <a:ext cx="540"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0,2936</a:t>
              </a:r>
            </a:p>
          </p:txBody>
        </p:sp>
        <p:sp>
          <p:nvSpPr>
            <p:cNvPr id="192599" name="Text Box 87"/>
            <p:cNvSpPr txBox="1">
              <a:spLocks noChangeArrowheads="1"/>
            </p:cNvSpPr>
            <p:nvPr/>
          </p:nvSpPr>
          <p:spPr bwMode="auto">
            <a:xfrm>
              <a:off x="1620" y="2352"/>
              <a:ext cx="540"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0,8588</a:t>
              </a:r>
            </a:p>
          </p:txBody>
        </p:sp>
        <p:sp>
          <p:nvSpPr>
            <p:cNvPr id="192600" name="Text Box 88"/>
            <p:cNvSpPr txBox="1">
              <a:spLocks noChangeArrowheads="1"/>
            </p:cNvSpPr>
            <p:nvPr/>
          </p:nvSpPr>
          <p:spPr bwMode="auto">
            <a:xfrm>
              <a:off x="2223" y="1839"/>
              <a:ext cx="540"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0,493</a:t>
              </a:r>
            </a:p>
          </p:txBody>
        </p:sp>
        <p:sp>
          <p:nvSpPr>
            <p:cNvPr id="192601" name="Text Box 89"/>
            <p:cNvSpPr txBox="1">
              <a:spLocks noChangeArrowheads="1"/>
            </p:cNvSpPr>
            <p:nvPr/>
          </p:nvSpPr>
          <p:spPr bwMode="auto">
            <a:xfrm>
              <a:off x="2214" y="2100"/>
              <a:ext cx="540"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0,4572</a:t>
              </a:r>
            </a:p>
          </p:txBody>
        </p:sp>
        <p:sp>
          <p:nvSpPr>
            <p:cNvPr id="192602" name="Text Box 90"/>
            <p:cNvSpPr txBox="1">
              <a:spLocks noChangeArrowheads="1"/>
            </p:cNvSpPr>
            <p:nvPr/>
          </p:nvSpPr>
          <p:spPr bwMode="auto">
            <a:xfrm>
              <a:off x="2214" y="2361"/>
              <a:ext cx="540"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0,7952</a:t>
              </a:r>
            </a:p>
          </p:txBody>
        </p:sp>
        <p:sp>
          <p:nvSpPr>
            <p:cNvPr id="192603" name="Text Box 91"/>
            <p:cNvSpPr txBox="1">
              <a:spLocks noChangeArrowheads="1"/>
            </p:cNvSpPr>
            <p:nvPr/>
          </p:nvSpPr>
          <p:spPr bwMode="auto">
            <a:xfrm>
              <a:off x="2808" y="1839"/>
              <a:ext cx="540"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0,801</a:t>
              </a:r>
            </a:p>
          </p:txBody>
        </p:sp>
        <p:sp>
          <p:nvSpPr>
            <p:cNvPr id="192604" name="Text Box 92"/>
            <p:cNvSpPr txBox="1">
              <a:spLocks noChangeArrowheads="1"/>
            </p:cNvSpPr>
            <p:nvPr/>
          </p:nvSpPr>
          <p:spPr bwMode="auto">
            <a:xfrm>
              <a:off x="2799" y="2100"/>
              <a:ext cx="540"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0,7899</a:t>
              </a:r>
            </a:p>
          </p:txBody>
        </p:sp>
        <p:sp>
          <p:nvSpPr>
            <p:cNvPr id="192605" name="Text Box 93"/>
            <p:cNvSpPr txBox="1">
              <a:spLocks noChangeArrowheads="1"/>
            </p:cNvSpPr>
            <p:nvPr/>
          </p:nvSpPr>
          <p:spPr bwMode="auto">
            <a:xfrm>
              <a:off x="2799" y="2352"/>
              <a:ext cx="540"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0,7533</a:t>
              </a:r>
            </a:p>
          </p:txBody>
        </p:sp>
        <p:sp>
          <p:nvSpPr>
            <p:cNvPr id="192606" name="Text Box 94"/>
            <p:cNvSpPr txBox="1">
              <a:spLocks noChangeArrowheads="1"/>
            </p:cNvSpPr>
            <p:nvPr/>
          </p:nvSpPr>
          <p:spPr bwMode="auto">
            <a:xfrm>
              <a:off x="3294" y="1839"/>
              <a:ext cx="540"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1,150</a:t>
              </a:r>
            </a:p>
          </p:txBody>
        </p:sp>
        <p:sp>
          <p:nvSpPr>
            <p:cNvPr id="192607" name="Text Box 95"/>
            <p:cNvSpPr txBox="1">
              <a:spLocks noChangeArrowheads="1"/>
            </p:cNvSpPr>
            <p:nvPr/>
          </p:nvSpPr>
          <p:spPr bwMode="auto">
            <a:xfrm>
              <a:off x="3303" y="2100"/>
              <a:ext cx="540"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1,1232</a:t>
              </a:r>
            </a:p>
          </p:txBody>
        </p:sp>
        <p:sp>
          <p:nvSpPr>
            <p:cNvPr id="192608" name="Text Box 96"/>
            <p:cNvSpPr txBox="1">
              <a:spLocks noChangeArrowheads="1"/>
            </p:cNvSpPr>
            <p:nvPr/>
          </p:nvSpPr>
          <p:spPr bwMode="auto">
            <a:xfrm>
              <a:off x="3303" y="2352"/>
              <a:ext cx="540"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0,7447</a:t>
              </a:r>
            </a:p>
          </p:txBody>
        </p:sp>
        <p:sp>
          <p:nvSpPr>
            <p:cNvPr id="192609" name="Text Box 97"/>
            <p:cNvSpPr txBox="1">
              <a:spLocks noChangeArrowheads="1"/>
            </p:cNvSpPr>
            <p:nvPr/>
          </p:nvSpPr>
          <p:spPr bwMode="auto">
            <a:xfrm>
              <a:off x="3834" y="1848"/>
              <a:ext cx="540"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1,789</a:t>
              </a:r>
            </a:p>
          </p:txBody>
        </p:sp>
        <p:sp>
          <p:nvSpPr>
            <p:cNvPr id="192610" name="Text Box 98"/>
            <p:cNvSpPr txBox="1">
              <a:spLocks noChangeArrowheads="1"/>
            </p:cNvSpPr>
            <p:nvPr/>
          </p:nvSpPr>
          <p:spPr bwMode="auto">
            <a:xfrm>
              <a:off x="3843" y="2100"/>
              <a:ext cx="540"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1,789</a:t>
              </a:r>
            </a:p>
          </p:txBody>
        </p:sp>
        <p:sp>
          <p:nvSpPr>
            <p:cNvPr id="192611" name="Text Box 99"/>
            <p:cNvSpPr txBox="1">
              <a:spLocks noChangeArrowheads="1"/>
            </p:cNvSpPr>
            <p:nvPr/>
          </p:nvSpPr>
          <p:spPr bwMode="auto">
            <a:xfrm>
              <a:off x="3834" y="2361"/>
              <a:ext cx="540"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0,7426</a:t>
              </a:r>
            </a:p>
          </p:txBody>
        </p:sp>
        <p:sp>
          <p:nvSpPr>
            <p:cNvPr id="192612" name="Text Box 100"/>
            <p:cNvSpPr txBox="1">
              <a:spLocks noChangeArrowheads="1"/>
            </p:cNvSpPr>
            <p:nvPr/>
          </p:nvSpPr>
          <p:spPr bwMode="auto">
            <a:xfrm>
              <a:off x="4401" y="1839"/>
              <a:ext cx="540"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2,456</a:t>
              </a:r>
            </a:p>
          </p:txBody>
        </p:sp>
        <p:sp>
          <p:nvSpPr>
            <p:cNvPr id="192613" name="Text Box 101"/>
            <p:cNvSpPr txBox="1">
              <a:spLocks noChangeArrowheads="1"/>
            </p:cNvSpPr>
            <p:nvPr/>
          </p:nvSpPr>
          <p:spPr bwMode="auto">
            <a:xfrm>
              <a:off x="4392" y="2100"/>
              <a:ext cx="540"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2,456</a:t>
              </a:r>
            </a:p>
          </p:txBody>
        </p:sp>
        <p:sp>
          <p:nvSpPr>
            <p:cNvPr id="192614" name="Text Box 102"/>
            <p:cNvSpPr txBox="1">
              <a:spLocks noChangeArrowheads="1"/>
            </p:cNvSpPr>
            <p:nvPr/>
          </p:nvSpPr>
          <p:spPr bwMode="auto">
            <a:xfrm>
              <a:off x="4383" y="2352"/>
              <a:ext cx="540"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0,7425</a:t>
              </a:r>
            </a:p>
          </p:txBody>
        </p:sp>
        <p:sp>
          <p:nvSpPr>
            <p:cNvPr id="192615" name="Text Box 103"/>
            <p:cNvSpPr txBox="1">
              <a:spLocks noChangeArrowheads="1"/>
            </p:cNvSpPr>
            <p:nvPr/>
          </p:nvSpPr>
          <p:spPr bwMode="auto">
            <a:xfrm>
              <a:off x="5004" y="1830"/>
              <a:ext cx="540"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3,123</a:t>
              </a:r>
            </a:p>
          </p:txBody>
        </p:sp>
        <p:sp>
          <p:nvSpPr>
            <p:cNvPr id="192616" name="Text Box 104"/>
            <p:cNvSpPr txBox="1">
              <a:spLocks noChangeArrowheads="1"/>
            </p:cNvSpPr>
            <p:nvPr/>
          </p:nvSpPr>
          <p:spPr bwMode="auto">
            <a:xfrm>
              <a:off x="5013" y="2091"/>
              <a:ext cx="540"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3,123</a:t>
              </a:r>
            </a:p>
          </p:txBody>
        </p:sp>
        <p:sp>
          <p:nvSpPr>
            <p:cNvPr id="192617" name="Text Box 105"/>
            <p:cNvSpPr txBox="1">
              <a:spLocks noChangeArrowheads="1"/>
            </p:cNvSpPr>
            <p:nvPr/>
          </p:nvSpPr>
          <p:spPr bwMode="auto">
            <a:xfrm>
              <a:off x="5022" y="2361"/>
              <a:ext cx="540"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0,7425</a:t>
              </a:r>
            </a:p>
          </p:txBody>
        </p:sp>
        <p:sp>
          <p:nvSpPr>
            <p:cNvPr id="192618" name="Line 106"/>
            <p:cNvSpPr>
              <a:spLocks noChangeShapeType="1"/>
            </p:cNvSpPr>
            <p:nvPr/>
          </p:nvSpPr>
          <p:spPr bwMode="auto">
            <a:xfrm>
              <a:off x="297" y="2604"/>
              <a:ext cx="527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2619" name="Text Box 107"/>
            <p:cNvSpPr txBox="1">
              <a:spLocks noChangeArrowheads="1"/>
            </p:cNvSpPr>
            <p:nvPr/>
          </p:nvSpPr>
          <p:spPr bwMode="auto">
            <a:xfrm rot="16200000">
              <a:off x="976" y="2615"/>
              <a:ext cx="273"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δ</a:t>
              </a:r>
            </a:p>
          </p:txBody>
        </p:sp>
        <p:sp>
          <p:nvSpPr>
            <p:cNvPr id="192620" name="Text Box 108"/>
            <p:cNvSpPr txBox="1">
              <a:spLocks noChangeArrowheads="1"/>
            </p:cNvSpPr>
            <p:nvPr/>
          </p:nvSpPr>
          <p:spPr bwMode="auto">
            <a:xfrm>
              <a:off x="4383" y="1983"/>
              <a:ext cx="972" cy="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 </a:t>
              </a:r>
            </a:p>
          </p:txBody>
        </p:sp>
        <p:sp>
          <p:nvSpPr>
            <p:cNvPr id="192621" name="Line 109"/>
            <p:cNvSpPr>
              <a:spLocks noChangeShapeType="1"/>
            </p:cNvSpPr>
            <p:nvPr/>
          </p:nvSpPr>
          <p:spPr bwMode="auto">
            <a:xfrm>
              <a:off x="276" y="4092"/>
              <a:ext cx="527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2622" name="Line 110"/>
            <p:cNvSpPr>
              <a:spLocks noChangeShapeType="1"/>
            </p:cNvSpPr>
            <p:nvPr/>
          </p:nvSpPr>
          <p:spPr bwMode="auto">
            <a:xfrm>
              <a:off x="588" y="3030"/>
              <a:ext cx="864"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92623" name="Line 111"/>
            <p:cNvSpPr>
              <a:spLocks noChangeShapeType="1"/>
            </p:cNvSpPr>
            <p:nvPr/>
          </p:nvSpPr>
          <p:spPr bwMode="auto">
            <a:xfrm>
              <a:off x="996" y="2832"/>
              <a:ext cx="0" cy="36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graphicFrame>
          <p:nvGraphicFramePr>
            <p:cNvPr id="192624" name="Object 112"/>
            <p:cNvGraphicFramePr>
              <a:graphicFrameLocks noChangeAspect="1"/>
            </p:cNvGraphicFramePr>
            <p:nvPr/>
          </p:nvGraphicFramePr>
          <p:xfrm>
            <a:off x="1872" y="720"/>
            <a:ext cx="640" cy="584"/>
          </p:xfrm>
          <a:graphic>
            <a:graphicData uri="http://schemas.openxmlformats.org/presentationml/2006/ole">
              <mc:AlternateContent xmlns:mc="http://schemas.openxmlformats.org/markup-compatibility/2006">
                <mc:Choice xmlns:v="urn:schemas-microsoft-com:vml" Requires="v">
                  <p:oleObj spid="_x0000_s192651" name="Equation" r:id="rId3" imgW="1015920" imgH="927000" progId="Equation.3">
                    <p:embed/>
                  </p:oleObj>
                </mc:Choice>
                <mc:Fallback>
                  <p:oleObj name="Equation" r:id="rId3" imgW="1015920" imgH="927000" progId="Equation.3">
                    <p:embed/>
                    <p:pic>
                      <p:nvPicPr>
                        <p:cNvPr id="0" name="Object 11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72" y="720"/>
                          <a:ext cx="640" cy="5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92625" name="Text Box 113"/>
            <p:cNvSpPr txBox="1">
              <a:spLocks noChangeArrowheads="1"/>
            </p:cNvSpPr>
            <p:nvPr/>
          </p:nvSpPr>
          <p:spPr bwMode="auto">
            <a:xfrm>
              <a:off x="624" y="240"/>
              <a:ext cx="552"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a:latin typeface="Times New Roman" pitchFamily="18" charset="0"/>
                  <a:cs typeface="Times New Roman" pitchFamily="18" charset="0"/>
                </a:rPr>
                <a:t>Mặt cắt</a:t>
              </a:r>
            </a:p>
          </p:txBody>
        </p:sp>
        <p:graphicFrame>
          <p:nvGraphicFramePr>
            <p:cNvPr id="192626" name="Object 114"/>
            <p:cNvGraphicFramePr>
              <a:graphicFrameLocks noChangeAspect="1"/>
            </p:cNvGraphicFramePr>
            <p:nvPr/>
          </p:nvGraphicFramePr>
          <p:xfrm>
            <a:off x="4704" y="864"/>
            <a:ext cx="528" cy="200"/>
          </p:xfrm>
          <a:graphic>
            <a:graphicData uri="http://schemas.openxmlformats.org/presentationml/2006/ole">
              <mc:AlternateContent xmlns:mc="http://schemas.openxmlformats.org/markup-compatibility/2006">
                <mc:Choice xmlns:v="urn:schemas-microsoft-com:vml" Requires="v">
                  <p:oleObj spid="_x0000_s192652" name="Equation" r:id="rId5" imgW="838080" imgH="317160" progId="Equation.3">
                    <p:embed/>
                  </p:oleObj>
                </mc:Choice>
                <mc:Fallback>
                  <p:oleObj name="Equation" r:id="rId5" imgW="838080" imgH="317160" progId="Equation.3">
                    <p:embed/>
                    <p:pic>
                      <p:nvPicPr>
                        <p:cNvPr id="0" name="Object 11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704" y="864"/>
                          <a:ext cx="528" cy="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92627" name="Text Box 115"/>
            <p:cNvSpPr txBox="1">
              <a:spLocks noChangeArrowheads="1"/>
            </p:cNvSpPr>
            <p:nvPr/>
          </p:nvSpPr>
          <p:spPr bwMode="auto">
            <a:xfrm>
              <a:off x="470" y="1814"/>
              <a:ext cx="21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β</a:t>
              </a:r>
            </a:p>
          </p:txBody>
        </p:sp>
        <p:sp>
          <p:nvSpPr>
            <p:cNvPr id="192628" name="Text Box 116"/>
            <p:cNvSpPr txBox="1">
              <a:spLocks noChangeArrowheads="1"/>
            </p:cNvSpPr>
            <p:nvPr/>
          </p:nvSpPr>
          <p:spPr bwMode="auto">
            <a:xfrm>
              <a:off x="458" y="2066"/>
              <a:ext cx="21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α</a:t>
              </a:r>
            </a:p>
          </p:txBody>
        </p:sp>
        <p:sp>
          <p:nvSpPr>
            <p:cNvPr id="192629" name="Text Box 117"/>
            <p:cNvSpPr txBox="1">
              <a:spLocks noChangeArrowheads="1"/>
            </p:cNvSpPr>
            <p:nvPr/>
          </p:nvSpPr>
          <p:spPr bwMode="auto">
            <a:xfrm>
              <a:off x="470" y="2318"/>
              <a:ext cx="20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γ</a:t>
              </a:r>
            </a:p>
          </p:txBody>
        </p:sp>
        <p:graphicFrame>
          <p:nvGraphicFramePr>
            <p:cNvPr id="192630" name="Object 118"/>
            <p:cNvGraphicFramePr>
              <a:graphicFrameLocks noChangeAspect="1"/>
            </p:cNvGraphicFramePr>
            <p:nvPr/>
          </p:nvGraphicFramePr>
          <p:xfrm>
            <a:off x="3216" y="3264"/>
            <a:ext cx="640" cy="384"/>
          </p:xfrm>
          <a:graphic>
            <a:graphicData uri="http://schemas.openxmlformats.org/presentationml/2006/ole">
              <mc:AlternateContent xmlns:mc="http://schemas.openxmlformats.org/markup-compatibility/2006">
                <mc:Choice xmlns:v="urn:schemas-microsoft-com:vml" Requires="v">
                  <p:oleObj spid="_x0000_s192653" name="Equation" r:id="rId7" imgW="1015920" imgH="609480" progId="Equation.3">
                    <p:embed/>
                  </p:oleObj>
                </mc:Choice>
                <mc:Fallback>
                  <p:oleObj name="Equation" r:id="rId7" imgW="1015920" imgH="609480" progId="Equation.3">
                    <p:embed/>
                    <p:pic>
                      <p:nvPicPr>
                        <p:cNvPr id="0" name="Object 11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16" y="3264"/>
                          <a:ext cx="640" cy="3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92631" name="Object 119"/>
            <p:cNvGraphicFramePr>
              <a:graphicFrameLocks noChangeAspect="1"/>
            </p:cNvGraphicFramePr>
            <p:nvPr/>
          </p:nvGraphicFramePr>
          <p:xfrm>
            <a:off x="4560" y="3072"/>
            <a:ext cx="832" cy="360"/>
          </p:xfrm>
          <a:graphic>
            <a:graphicData uri="http://schemas.openxmlformats.org/presentationml/2006/ole">
              <mc:AlternateContent xmlns:mc="http://schemas.openxmlformats.org/markup-compatibility/2006">
                <mc:Choice xmlns:v="urn:schemas-microsoft-com:vml" Requires="v">
                  <p:oleObj spid="_x0000_s192654" name="Equation" r:id="rId9" imgW="1320480" imgH="571320" progId="Equation.3">
                    <p:embed/>
                  </p:oleObj>
                </mc:Choice>
                <mc:Fallback>
                  <p:oleObj name="Equation" r:id="rId9" imgW="1320480" imgH="571320" progId="Equation.3">
                    <p:embed/>
                    <p:pic>
                      <p:nvPicPr>
                        <p:cNvPr id="0" name="Object 11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560" y="3072"/>
                          <a:ext cx="832" cy="3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192632" name="Group 120"/>
            <p:cNvGrpSpPr>
              <a:grpSpLocks noChangeAspect="1"/>
            </p:cNvGrpSpPr>
            <p:nvPr/>
          </p:nvGrpSpPr>
          <p:grpSpPr bwMode="auto">
            <a:xfrm>
              <a:off x="3070" y="671"/>
              <a:ext cx="914" cy="625"/>
              <a:chOff x="3070" y="671"/>
              <a:chExt cx="914" cy="625"/>
            </a:xfrm>
          </p:grpSpPr>
          <p:sp>
            <p:nvSpPr>
              <p:cNvPr id="192633" name="AutoShape 121"/>
              <p:cNvSpPr>
                <a:spLocks noChangeAspect="1" noChangeArrowheads="1" noTextEdit="1"/>
              </p:cNvSpPr>
              <p:nvPr/>
            </p:nvSpPr>
            <p:spPr bwMode="auto">
              <a:xfrm>
                <a:off x="3072" y="672"/>
                <a:ext cx="912" cy="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92634" name="Line 122"/>
              <p:cNvSpPr>
                <a:spLocks noChangeShapeType="1"/>
              </p:cNvSpPr>
              <p:nvPr/>
            </p:nvSpPr>
            <p:spPr bwMode="auto">
              <a:xfrm>
                <a:off x="3755" y="852"/>
                <a:ext cx="209" cy="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2635" name="Rectangle 123"/>
              <p:cNvSpPr>
                <a:spLocks noChangeArrowheads="1"/>
              </p:cNvSpPr>
              <p:nvPr/>
            </p:nvSpPr>
            <p:spPr bwMode="auto">
              <a:xfrm>
                <a:off x="3487" y="1169"/>
                <a:ext cx="204" cy="1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a:solidFill>
                      <a:srgbClr val="000000"/>
                    </a:solidFill>
                    <a:latin typeface="Times New Roman" pitchFamily="18" charset="0"/>
                  </a:rPr>
                  <a:t>max</a:t>
                </a:r>
                <a:endParaRPr lang="en-US"/>
              </a:p>
            </p:txBody>
          </p:sp>
          <p:sp>
            <p:nvSpPr>
              <p:cNvPr id="192636" name="Rectangle 124"/>
              <p:cNvSpPr>
                <a:spLocks noChangeArrowheads="1"/>
              </p:cNvSpPr>
              <p:nvPr/>
            </p:nvSpPr>
            <p:spPr bwMode="auto">
              <a:xfrm>
                <a:off x="3424" y="838"/>
                <a:ext cx="204" cy="1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a:solidFill>
                      <a:srgbClr val="000000"/>
                    </a:solidFill>
                    <a:latin typeface="Times New Roman" pitchFamily="18" charset="0"/>
                  </a:rPr>
                  <a:t>max</a:t>
                </a:r>
                <a:endParaRPr lang="en-US"/>
              </a:p>
            </p:txBody>
          </p:sp>
          <p:sp>
            <p:nvSpPr>
              <p:cNvPr id="192637" name="Rectangle 125"/>
              <p:cNvSpPr>
                <a:spLocks noChangeArrowheads="1"/>
              </p:cNvSpPr>
              <p:nvPr/>
            </p:nvSpPr>
            <p:spPr bwMode="auto">
              <a:xfrm>
                <a:off x="3350" y="1074"/>
                <a:ext cx="209" cy="2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i="1">
                    <a:solidFill>
                      <a:srgbClr val="000000"/>
                    </a:solidFill>
                    <a:latin typeface="Symbol" pitchFamily="18" charset="2"/>
                  </a:rPr>
                  <a:t>gt</a:t>
                </a:r>
                <a:endParaRPr lang="en-US"/>
              </a:p>
            </p:txBody>
          </p:sp>
          <p:sp>
            <p:nvSpPr>
              <p:cNvPr id="192638" name="Rectangle 126"/>
              <p:cNvSpPr>
                <a:spLocks noChangeArrowheads="1"/>
              </p:cNvSpPr>
              <p:nvPr/>
            </p:nvSpPr>
            <p:spPr bwMode="auto">
              <a:xfrm>
                <a:off x="3070" y="1074"/>
                <a:ext cx="150" cy="2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i="1">
                    <a:solidFill>
                      <a:srgbClr val="000000"/>
                    </a:solidFill>
                    <a:latin typeface="Symbol" pitchFamily="18" charset="2"/>
                  </a:rPr>
                  <a:t>t</a:t>
                </a:r>
                <a:endParaRPr lang="en-US"/>
              </a:p>
            </p:txBody>
          </p:sp>
          <p:sp>
            <p:nvSpPr>
              <p:cNvPr id="192639" name="Rectangle 127"/>
              <p:cNvSpPr>
                <a:spLocks noChangeArrowheads="1"/>
              </p:cNvSpPr>
              <p:nvPr/>
            </p:nvSpPr>
            <p:spPr bwMode="auto">
              <a:xfrm>
                <a:off x="3345" y="743"/>
                <a:ext cx="150" cy="2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i="1">
                    <a:solidFill>
                      <a:srgbClr val="000000"/>
                    </a:solidFill>
                    <a:latin typeface="Symbol" pitchFamily="18" charset="2"/>
                  </a:rPr>
                  <a:t>t</a:t>
                </a:r>
                <a:endParaRPr lang="en-US"/>
              </a:p>
            </p:txBody>
          </p:sp>
          <p:sp>
            <p:nvSpPr>
              <p:cNvPr id="192640" name="Rectangle 128"/>
              <p:cNvSpPr>
                <a:spLocks noChangeArrowheads="1"/>
              </p:cNvSpPr>
              <p:nvPr/>
            </p:nvSpPr>
            <p:spPr bwMode="auto">
              <a:xfrm>
                <a:off x="3070" y="743"/>
                <a:ext cx="150" cy="2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i="1">
                    <a:solidFill>
                      <a:srgbClr val="000000"/>
                    </a:solidFill>
                    <a:latin typeface="Symbol" pitchFamily="18" charset="2"/>
                  </a:rPr>
                  <a:t>t</a:t>
                </a:r>
                <a:endParaRPr lang="en-US"/>
              </a:p>
            </p:txBody>
          </p:sp>
          <p:sp>
            <p:nvSpPr>
              <p:cNvPr id="192641" name="Rectangle 129"/>
              <p:cNvSpPr>
                <a:spLocks noChangeArrowheads="1"/>
              </p:cNvSpPr>
              <p:nvPr/>
            </p:nvSpPr>
            <p:spPr bwMode="auto">
              <a:xfrm>
                <a:off x="3242" y="1074"/>
                <a:ext cx="166" cy="2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a:solidFill>
                      <a:srgbClr val="000000"/>
                    </a:solidFill>
                    <a:latin typeface="Symbol" pitchFamily="18" charset="2"/>
                  </a:rPr>
                  <a:t>=</a:t>
                </a:r>
                <a:endParaRPr lang="en-US"/>
              </a:p>
            </p:txBody>
          </p:sp>
          <p:sp>
            <p:nvSpPr>
              <p:cNvPr id="192642" name="Rectangle 130"/>
              <p:cNvSpPr>
                <a:spLocks noChangeArrowheads="1"/>
              </p:cNvSpPr>
              <p:nvPr/>
            </p:nvSpPr>
            <p:spPr bwMode="auto">
              <a:xfrm>
                <a:off x="3639" y="743"/>
                <a:ext cx="166" cy="2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a:solidFill>
                      <a:srgbClr val="000000"/>
                    </a:solidFill>
                    <a:latin typeface="Symbol" pitchFamily="18" charset="2"/>
                  </a:rPr>
                  <a:t>=</a:t>
                </a:r>
                <a:endParaRPr lang="en-US"/>
              </a:p>
            </p:txBody>
          </p:sp>
          <p:sp>
            <p:nvSpPr>
              <p:cNvPr id="192643" name="Rectangle 131"/>
              <p:cNvSpPr>
                <a:spLocks noChangeArrowheads="1"/>
              </p:cNvSpPr>
              <p:nvPr/>
            </p:nvSpPr>
            <p:spPr bwMode="auto">
              <a:xfrm>
                <a:off x="3247" y="743"/>
                <a:ext cx="166" cy="2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a:solidFill>
                      <a:srgbClr val="000000"/>
                    </a:solidFill>
                    <a:latin typeface="Symbol" pitchFamily="18" charset="2"/>
                  </a:rPr>
                  <a:t>=</a:t>
                </a:r>
                <a:endParaRPr lang="en-US"/>
              </a:p>
            </p:txBody>
          </p:sp>
          <p:sp>
            <p:nvSpPr>
              <p:cNvPr id="192644" name="Rectangle 132"/>
              <p:cNvSpPr>
                <a:spLocks noChangeArrowheads="1"/>
              </p:cNvSpPr>
              <p:nvPr/>
            </p:nvSpPr>
            <p:spPr bwMode="auto">
              <a:xfrm>
                <a:off x="3146" y="1169"/>
                <a:ext cx="59"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i="1">
                    <a:solidFill>
                      <a:srgbClr val="000000"/>
                    </a:solidFill>
                    <a:latin typeface="Times New Roman" pitchFamily="18" charset="0"/>
                  </a:rPr>
                  <a:t>B</a:t>
                </a:r>
                <a:endParaRPr lang="en-US"/>
              </a:p>
            </p:txBody>
          </p:sp>
          <p:sp>
            <p:nvSpPr>
              <p:cNvPr id="192645" name="Rectangle 133"/>
              <p:cNvSpPr>
                <a:spLocks noChangeArrowheads="1"/>
              </p:cNvSpPr>
              <p:nvPr/>
            </p:nvSpPr>
            <p:spPr bwMode="auto">
              <a:xfrm>
                <a:off x="3885" y="949"/>
                <a:ext cx="81" cy="1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i="1">
                    <a:solidFill>
                      <a:srgbClr val="000000"/>
                    </a:solidFill>
                    <a:latin typeface="Times New Roman" pitchFamily="18" charset="0"/>
                  </a:rPr>
                  <a:t>x</a:t>
                </a:r>
                <a:endParaRPr lang="en-US"/>
              </a:p>
            </p:txBody>
          </p:sp>
          <p:sp>
            <p:nvSpPr>
              <p:cNvPr id="192646" name="Rectangle 134"/>
              <p:cNvSpPr>
                <a:spLocks noChangeArrowheads="1"/>
              </p:cNvSpPr>
              <p:nvPr/>
            </p:nvSpPr>
            <p:spPr bwMode="auto">
              <a:xfrm>
                <a:off x="3903" y="749"/>
                <a:ext cx="81" cy="1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i="1">
                    <a:solidFill>
                      <a:srgbClr val="000000"/>
                    </a:solidFill>
                    <a:latin typeface="Times New Roman" pitchFamily="18" charset="0"/>
                  </a:rPr>
                  <a:t>x</a:t>
                </a:r>
                <a:endParaRPr lang="en-US"/>
              </a:p>
            </p:txBody>
          </p:sp>
          <p:sp>
            <p:nvSpPr>
              <p:cNvPr id="192647" name="Rectangle 135"/>
              <p:cNvSpPr>
                <a:spLocks noChangeArrowheads="1"/>
              </p:cNvSpPr>
              <p:nvPr/>
            </p:nvSpPr>
            <p:spPr bwMode="auto">
              <a:xfrm>
                <a:off x="3149" y="838"/>
                <a:ext cx="59"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i="1">
                    <a:solidFill>
                      <a:srgbClr val="000000"/>
                    </a:solidFill>
                    <a:latin typeface="Times New Roman" pitchFamily="18" charset="0"/>
                  </a:rPr>
                  <a:t>A</a:t>
                </a:r>
                <a:endParaRPr lang="en-US"/>
              </a:p>
            </p:txBody>
          </p:sp>
          <p:sp>
            <p:nvSpPr>
              <p:cNvPr id="192648" name="Rectangle 136"/>
              <p:cNvSpPr>
                <a:spLocks noChangeArrowheads="1"/>
              </p:cNvSpPr>
              <p:nvPr/>
            </p:nvSpPr>
            <p:spPr bwMode="auto">
              <a:xfrm>
                <a:off x="3765" y="871"/>
                <a:ext cx="178"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i="1">
                    <a:solidFill>
                      <a:srgbClr val="000000"/>
                    </a:solidFill>
                    <a:latin typeface="Times New Roman" pitchFamily="18" charset="0"/>
                  </a:rPr>
                  <a:t>W</a:t>
                </a:r>
                <a:endParaRPr lang="en-US"/>
              </a:p>
            </p:txBody>
          </p:sp>
          <p:sp>
            <p:nvSpPr>
              <p:cNvPr id="192649" name="Rectangle 137"/>
              <p:cNvSpPr>
                <a:spLocks noChangeArrowheads="1"/>
              </p:cNvSpPr>
              <p:nvPr/>
            </p:nvSpPr>
            <p:spPr bwMode="auto">
              <a:xfrm>
                <a:off x="3763" y="671"/>
                <a:ext cx="178"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i="1">
                    <a:solidFill>
                      <a:srgbClr val="000000"/>
                    </a:solidFill>
                    <a:latin typeface="Times New Roman" pitchFamily="18" charset="0"/>
                  </a:rPr>
                  <a:t>M</a:t>
                </a:r>
                <a:endParaRPr lang="en-US"/>
              </a:p>
            </p:txBody>
          </p:sp>
        </p:grpSp>
        <p:sp>
          <p:nvSpPr>
            <p:cNvPr id="192650" name="Text Box 138"/>
            <p:cNvSpPr txBox="1">
              <a:spLocks noChangeArrowheads="1"/>
            </p:cNvSpPr>
            <p:nvPr/>
          </p:nvSpPr>
          <p:spPr bwMode="auto">
            <a:xfrm>
              <a:off x="1365" y="729"/>
              <a:ext cx="201" cy="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600"/>
                <a:t>B</a:t>
              </a:r>
            </a:p>
          </p:txBody>
        </p:sp>
      </p:grpSp>
    </p:spTree>
  </p:cSld>
  <p:clrMapOvr>
    <a:masterClrMapping/>
  </p:clrMapOvr>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3538" name="Group 2"/>
          <p:cNvGrpSpPr>
            <a:grpSpLocks/>
          </p:cNvGrpSpPr>
          <p:nvPr/>
        </p:nvGrpSpPr>
        <p:grpSpPr bwMode="auto">
          <a:xfrm>
            <a:off x="1081088" y="0"/>
            <a:ext cx="7237412" cy="6402388"/>
            <a:chOff x="681" y="0"/>
            <a:chExt cx="4559" cy="4033"/>
          </a:xfrm>
        </p:grpSpPr>
        <p:sp>
          <p:nvSpPr>
            <p:cNvPr id="193539" name="Text Box 3"/>
            <p:cNvSpPr txBox="1">
              <a:spLocks noChangeArrowheads="1"/>
            </p:cNvSpPr>
            <p:nvPr/>
          </p:nvSpPr>
          <p:spPr bwMode="auto">
            <a:xfrm>
              <a:off x="1544" y="3122"/>
              <a:ext cx="207" cy="2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100">
                <a:latin typeface="Times New Roman" pitchFamily="18" charset="0"/>
                <a:cs typeface="Times New Roman" pitchFamily="18" charset="0"/>
              </a:endParaRPr>
            </a:p>
          </p:txBody>
        </p:sp>
        <p:sp>
          <p:nvSpPr>
            <p:cNvPr id="193540" name="Line 4"/>
            <p:cNvSpPr>
              <a:spLocks noChangeShapeType="1"/>
            </p:cNvSpPr>
            <p:nvPr/>
          </p:nvSpPr>
          <p:spPr bwMode="auto">
            <a:xfrm>
              <a:off x="696" y="16"/>
              <a:ext cx="449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3541" name="Line 5"/>
            <p:cNvSpPr>
              <a:spLocks noChangeShapeType="1"/>
            </p:cNvSpPr>
            <p:nvPr/>
          </p:nvSpPr>
          <p:spPr bwMode="auto">
            <a:xfrm>
              <a:off x="681" y="16"/>
              <a:ext cx="0" cy="4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3542" name="Line 6"/>
            <p:cNvSpPr>
              <a:spLocks noChangeShapeType="1"/>
            </p:cNvSpPr>
            <p:nvPr/>
          </p:nvSpPr>
          <p:spPr bwMode="auto">
            <a:xfrm>
              <a:off x="2842" y="16"/>
              <a:ext cx="0" cy="401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3543" name="Line 7"/>
            <p:cNvSpPr>
              <a:spLocks noChangeShapeType="1"/>
            </p:cNvSpPr>
            <p:nvPr/>
          </p:nvSpPr>
          <p:spPr bwMode="auto">
            <a:xfrm>
              <a:off x="1784" y="16"/>
              <a:ext cx="0" cy="400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3544" name="Line 8"/>
            <p:cNvSpPr>
              <a:spLocks noChangeShapeType="1"/>
            </p:cNvSpPr>
            <p:nvPr/>
          </p:nvSpPr>
          <p:spPr bwMode="auto">
            <a:xfrm>
              <a:off x="4152" y="16"/>
              <a:ext cx="0" cy="4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3545" name="Text Box 9"/>
            <p:cNvSpPr txBox="1">
              <a:spLocks noChangeArrowheads="1"/>
            </p:cNvSpPr>
            <p:nvPr/>
          </p:nvSpPr>
          <p:spPr bwMode="auto">
            <a:xfrm>
              <a:off x="961" y="138"/>
              <a:ext cx="735"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200">
                  <a:latin typeface="Times New Roman" pitchFamily="18" charset="0"/>
                  <a:cs typeface="Times New Roman" pitchFamily="18" charset="0"/>
                </a:rPr>
                <a:t> </a:t>
              </a:r>
              <a:r>
                <a:rPr lang="en-US" sz="1800">
                  <a:latin typeface="Times New Roman" pitchFamily="18" charset="0"/>
                  <a:cs typeface="Times New Roman" pitchFamily="18" charset="0"/>
                </a:rPr>
                <a:t>Mặt cắt</a:t>
              </a:r>
            </a:p>
          </p:txBody>
        </p:sp>
        <p:sp>
          <p:nvSpPr>
            <p:cNvPr id="193546" name="Text Box 10"/>
            <p:cNvSpPr txBox="1">
              <a:spLocks noChangeArrowheads="1"/>
            </p:cNvSpPr>
            <p:nvPr/>
          </p:nvSpPr>
          <p:spPr bwMode="auto">
            <a:xfrm>
              <a:off x="2014" y="138"/>
              <a:ext cx="737"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W</a:t>
              </a:r>
              <a:r>
                <a:rPr lang="en-US" sz="1800" baseline="-25000">
                  <a:latin typeface="Times New Roman" pitchFamily="18" charset="0"/>
                  <a:cs typeface="Times New Roman" pitchFamily="18" charset="0"/>
                </a:rPr>
                <a:t>x</a:t>
              </a:r>
              <a:r>
                <a:rPr lang="en-US" sz="1800">
                  <a:latin typeface="Times New Roman" pitchFamily="18" charset="0"/>
                  <a:cs typeface="Times New Roman" pitchFamily="18" charset="0"/>
                </a:rPr>
                <a:t>   cm</a:t>
              </a:r>
              <a:r>
                <a:rPr lang="en-US" sz="1800" baseline="30000">
                  <a:latin typeface="Times New Roman" pitchFamily="18" charset="0"/>
                  <a:cs typeface="Times New Roman" pitchFamily="18" charset="0"/>
                </a:rPr>
                <a:t>3</a:t>
              </a:r>
              <a:endParaRPr lang="en-US" sz="1800">
                <a:latin typeface="Times New Roman" pitchFamily="18" charset="0"/>
                <a:cs typeface="Times New Roman" pitchFamily="18" charset="0"/>
              </a:endParaRPr>
            </a:p>
          </p:txBody>
        </p:sp>
        <p:sp>
          <p:nvSpPr>
            <p:cNvPr id="193547" name="Text Box 11"/>
            <p:cNvSpPr txBox="1">
              <a:spLocks noChangeArrowheads="1"/>
            </p:cNvSpPr>
            <p:nvPr/>
          </p:nvSpPr>
          <p:spPr bwMode="auto">
            <a:xfrm>
              <a:off x="2937" y="60"/>
              <a:ext cx="1287" cy="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200">
                  <a:latin typeface="Times New Roman" pitchFamily="18" charset="0"/>
                  <a:cs typeface="Times New Roman" pitchFamily="18" charset="0"/>
                </a:rPr>
                <a:t> </a:t>
              </a:r>
              <a:r>
                <a:rPr lang="en-US" sz="1800">
                  <a:latin typeface="Times New Roman" pitchFamily="18" charset="0"/>
                  <a:cs typeface="Times New Roman" pitchFamily="18" charset="0"/>
                </a:rPr>
                <a:t>Điểm có ứng suất         tiếp cực đại</a:t>
              </a:r>
            </a:p>
          </p:txBody>
        </p:sp>
        <p:sp>
          <p:nvSpPr>
            <p:cNvPr id="193548" name="Text Box 12"/>
            <p:cNvSpPr txBox="1">
              <a:spLocks noChangeArrowheads="1"/>
            </p:cNvSpPr>
            <p:nvPr/>
          </p:nvSpPr>
          <p:spPr bwMode="auto">
            <a:xfrm>
              <a:off x="4428" y="102"/>
              <a:ext cx="643"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J</a:t>
              </a:r>
              <a:r>
                <a:rPr lang="en-US" sz="1800" baseline="-25000">
                  <a:latin typeface="Times New Roman" pitchFamily="18" charset="0"/>
                  <a:cs typeface="Times New Roman" pitchFamily="18" charset="0"/>
                </a:rPr>
                <a:t>x</a:t>
              </a:r>
              <a:r>
                <a:rPr lang="en-US" sz="1800">
                  <a:latin typeface="Times New Roman" pitchFamily="18" charset="0"/>
                  <a:cs typeface="Times New Roman" pitchFamily="18" charset="0"/>
                </a:rPr>
                <a:t>  cm</a:t>
              </a:r>
              <a:r>
                <a:rPr lang="en-US" sz="1800" baseline="30000">
                  <a:latin typeface="Times New Roman" pitchFamily="18" charset="0"/>
                  <a:cs typeface="Times New Roman" pitchFamily="18" charset="0"/>
                </a:rPr>
                <a:t>4</a:t>
              </a:r>
              <a:endParaRPr lang="en-US" sz="1800">
                <a:latin typeface="Times New Roman" pitchFamily="18" charset="0"/>
                <a:cs typeface="Times New Roman" pitchFamily="18" charset="0"/>
              </a:endParaRPr>
            </a:p>
            <a:p>
              <a:pPr algn="l" eaLnBrk="0" hangingPunct="0"/>
              <a:r>
                <a:rPr lang="en-US" sz="1200">
                  <a:latin typeface="Times New Roman" pitchFamily="18" charset="0"/>
                  <a:cs typeface="Times New Roman" pitchFamily="18" charset="0"/>
                </a:rPr>
                <a:t>     </a:t>
              </a:r>
            </a:p>
          </p:txBody>
        </p:sp>
        <p:sp>
          <p:nvSpPr>
            <p:cNvPr id="193549" name="Line 13"/>
            <p:cNvSpPr>
              <a:spLocks noChangeShapeType="1"/>
            </p:cNvSpPr>
            <p:nvPr/>
          </p:nvSpPr>
          <p:spPr bwMode="auto">
            <a:xfrm>
              <a:off x="5202" y="0"/>
              <a:ext cx="0" cy="402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3550" name="Text Box 14"/>
            <p:cNvSpPr txBox="1">
              <a:spLocks noChangeArrowheads="1"/>
            </p:cNvSpPr>
            <p:nvPr/>
          </p:nvSpPr>
          <p:spPr bwMode="auto">
            <a:xfrm>
              <a:off x="1746" y="1147"/>
              <a:ext cx="1169" cy="1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193551" name="Line 15"/>
            <p:cNvSpPr>
              <a:spLocks noChangeShapeType="1"/>
            </p:cNvSpPr>
            <p:nvPr/>
          </p:nvSpPr>
          <p:spPr bwMode="auto">
            <a:xfrm>
              <a:off x="681" y="471"/>
              <a:ext cx="449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3552" name="Freeform 16"/>
            <p:cNvSpPr>
              <a:spLocks/>
            </p:cNvSpPr>
            <p:nvPr/>
          </p:nvSpPr>
          <p:spPr bwMode="auto">
            <a:xfrm>
              <a:off x="972" y="1251"/>
              <a:ext cx="560" cy="502"/>
            </a:xfrm>
            <a:custGeom>
              <a:avLst/>
              <a:gdLst>
                <a:gd name="T0" fmla="*/ 521 w 1097"/>
                <a:gd name="T1" fmla="*/ 23 h 1058"/>
                <a:gd name="T2" fmla="*/ 251 w 1097"/>
                <a:gd name="T3" fmla="*/ 68 h 1058"/>
                <a:gd name="T4" fmla="*/ 161 w 1097"/>
                <a:gd name="T5" fmla="*/ 128 h 1058"/>
                <a:gd name="T6" fmla="*/ 116 w 1097"/>
                <a:gd name="T7" fmla="*/ 158 h 1058"/>
                <a:gd name="T8" fmla="*/ 41 w 1097"/>
                <a:gd name="T9" fmla="*/ 308 h 1058"/>
                <a:gd name="T10" fmla="*/ 26 w 1097"/>
                <a:gd name="T11" fmla="*/ 803 h 1058"/>
                <a:gd name="T12" fmla="*/ 56 w 1097"/>
                <a:gd name="T13" fmla="*/ 848 h 1058"/>
                <a:gd name="T14" fmla="*/ 146 w 1097"/>
                <a:gd name="T15" fmla="*/ 938 h 1058"/>
                <a:gd name="T16" fmla="*/ 401 w 1097"/>
                <a:gd name="T17" fmla="*/ 1058 h 1058"/>
                <a:gd name="T18" fmla="*/ 761 w 1097"/>
                <a:gd name="T19" fmla="*/ 1043 h 1058"/>
                <a:gd name="T20" fmla="*/ 896 w 1097"/>
                <a:gd name="T21" fmla="*/ 983 h 1058"/>
                <a:gd name="T22" fmla="*/ 971 w 1097"/>
                <a:gd name="T23" fmla="*/ 893 h 1058"/>
                <a:gd name="T24" fmla="*/ 986 w 1097"/>
                <a:gd name="T25" fmla="*/ 848 h 1058"/>
                <a:gd name="T26" fmla="*/ 1061 w 1097"/>
                <a:gd name="T27" fmla="*/ 713 h 1058"/>
                <a:gd name="T28" fmla="*/ 1091 w 1097"/>
                <a:gd name="T29" fmla="*/ 608 h 1058"/>
                <a:gd name="T30" fmla="*/ 1046 w 1097"/>
                <a:gd name="T31" fmla="*/ 263 h 1058"/>
                <a:gd name="T32" fmla="*/ 971 w 1097"/>
                <a:gd name="T33" fmla="*/ 173 h 1058"/>
                <a:gd name="T34" fmla="*/ 911 w 1097"/>
                <a:gd name="T35" fmla="*/ 83 h 1058"/>
                <a:gd name="T36" fmla="*/ 521 w 1097"/>
                <a:gd name="T37" fmla="*/ 23 h 1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97" h="1058">
                  <a:moveTo>
                    <a:pt x="521" y="23"/>
                  </a:moveTo>
                  <a:cubicBezTo>
                    <a:pt x="427" y="33"/>
                    <a:pt x="342" y="45"/>
                    <a:pt x="251" y="68"/>
                  </a:cubicBezTo>
                  <a:cubicBezTo>
                    <a:pt x="221" y="88"/>
                    <a:pt x="191" y="108"/>
                    <a:pt x="161" y="128"/>
                  </a:cubicBezTo>
                  <a:cubicBezTo>
                    <a:pt x="146" y="138"/>
                    <a:pt x="116" y="158"/>
                    <a:pt x="116" y="158"/>
                  </a:cubicBezTo>
                  <a:cubicBezTo>
                    <a:pt x="83" y="208"/>
                    <a:pt x="74" y="258"/>
                    <a:pt x="41" y="308"/>
                  </a:cubicBezTo>
                  <a:cubicBezTo>
                    <a:pt x="15" y="490"/>
                    <a:pt x="0" y="601"/>
                    <a:pt x="26" y="803"/>
                  </a:cubicBezTo>
                  <a:cubicBezTo>
                    <a:pt x="28" y="821"/>
                    <a:pt x="44" y="835"/>
                    <a:pt x="56" y="848"/>
                  </a:cubicBezTo>
                  <a:cubicBezTo>
                    <a:pt x="84" y="880"/>
                    <a:pt x="111" y="914"/>
                    <a:pt x="146" y="938"/>
                  </a:cubicBezTo>
                  <a:cubicBezTo>
                    <a:pt x="230" y="994"/>
                    <a:pt x="302" y="1038"/>
                    <a:pt x="401" y="1058"/>
                  </a:cubicBezTo>
                  <a:cubicBezTo>
                    <a:pt x="521" y="1053"/>
                    <a:pt x="641" y="1052"/>
                    <a:pt x="761" y="1043"/>
                  </a:cubicBezTo>
                  <a:cubicBezTo>
                    <a:pt x="809" y="1039"/>
                    <a:pt x="851" y="998"/>
                    <a:pt x="896" y="983"/>
                  </a:cubicBezTo>
                  <a:cubicBezTo>
                    <a:pt x="901" y="976"/>
                    <a:pt x="970" y="894"/>
                    <a:pt x="971" y="893"/>
                  </a:cubicBezTo>
                  <a:cubicBezTo>
                    <a:pt x="980" y="880"/>
                    <a:pt x="979" y="862"/>
                    <a:pt x="986" y="848"/>
                  </a:cubicBezTo>
                  <a:cubicBezTo>
                    <a:pt x="1009" y="803"/>
                    <a:pt x="1033" y="755"/>
                    <a:pt x="1061" y="713"/>
                  </a:cubicBezTo>
                  <a:cubicBezTo>
                    <a:pt x="1070" y="678"/>
                    <a:pt x="1091" y="644"/>
                    <a:pt x="1091" y="608"/>
                  </a:cubicBezTo>
                  <a:cubicBezTo>
                    <a:pt x="1091" y="372"/>
                    <a:pt x="1097" y="415"/>
                    <a:pt x="1046" y="263"/>
                  </a:cubicBezTo>
                  <a:cubicBezTo>
                    <a:pt x="1033" y="223"/>
                    <a:pt x="995" y="204"/>
                    <a:pt x="971" y="173"/>
                  </a:cubicBezTo>
                  <a:cubicBezTo>
                    <a:pt x="949" y="145"/>
                    <a:pt x="945" y="94"/>
                    <a:pt x="911" y="83"/>
                  </a:cubicBezTo>
                  <a:cubicBezTo>
                    <a:pt x="762" y="33"/>
                    <a:pt x="681" y="0"/>
                    <a:pt x="521" y="23"/>
                  </a:cubicBezTo>
                  <a:close/>
                </a:path>
              </a:pathLst>
            </a:custGeom>
            <a:solidFill>
              <a:srgbClr val="FFFFFF"/>
            </a:solidFill>
            <a:ln w="28575" cmpd="sng">
              <a:solidFill>
                <a:srgbClr val="000000"/>
              </a:solidFill>
              <a:round/>
              <a:headEnd/>
              <a:tailEnd/>
            </a:ln>
          </p:spPr>
          <p:txBody>
            <a:bodyPr/>
            <a:lstStyle/>
            <a:p>
              <a:endParaRPr lang="en-US"/>
            </a:p>
          </p:txBody>
        </p:sp>
        <p:sp>
          <p:nvSpPr>
            <p:cNvPr id="193553" name="Freeform 17"/>
            <p:cNvSpPr>
              <a:spLocks/>
            </p:cNvSpPr>
            <p:nvPr/>
          </p:nvSpPr>
          <p:spPr bwMode="auto">
            <a:xfrm>
              <a:off x="1033" y="1305"/>
              <a:ext cx="444" cy="394"/>
            </a:xfrm>
            <a:custGeom>
              <a:avLst/>
              <a:gdLst>
                <a:gd name="T0" fmla="*/ 521 w 1097"/>
                <a:gd name="T1" fmla="*/ 23 h 1058"/>
                <a:gd name="T2" fmla="*/ 251 w 1097"/>
                <a:gd name="T3" fmla="*/ 68 h 1058"/>
                <a:gd name="T4" fmla="*/ 161 w 1097"/>
                <a:gd name="T5" fmla="*/ 128 h 1058"/>
                <a:gd name="T6" fmla="*/ 116 w 1097"/>
                <a:gd name="T7" fmla="*/ 158 h 1058"/>
                <a:gd name="T8" fmla="*/ 41 w 1097"/>
                <a:gd name="T9" fmla="*/ 308 h 1058"/>
                <a:gd name="T10" fmla="*/ 26 w 1097"/>
                <a:gd name="T11" fmla="*/ 803 h 1058"/>
                <a:gd name="T12" fmla="*/ 56 w 1097"/>
                <a:gd name="T13" fmla="*/ 848 h 1058"/>
                <a:gd name="T14" fmla="*/ 146 w 1097"/>
                <a:gd name="T15" fmla="*/ 938 h 1058"/>
                <a:gd name="T16" fmla="*/ 401 w 1097"/>
                <a:gd name="T17" fmla="*/ 1058 h 1058"/>
                <a:gd name="T18" fmla="*/ 761 w 1097"/>
                <a:gd name="T19" fmla="*/ 1043 h 1058"/>
                <a:gd name="T20" fmla="*/ 896 w 1097"/>
                <a:gd name="T21" fmla="*/ 983 h 1058"/>
                <a:gd name="T22" fmla="*/ 971 w 1097"/>
                <a:gd name="T23" fmla="*/ 893 h 1058"/>
                <a:gd name="T24" fmla="*/ 986 w 1097"/>
                <a:gd name="T25" fmla="*/ 848 h 1058"/>
                <a:gd name="T26" fmla="*/ 1061 w 1097"/>
                <a:gd name="T27" fmla="*/ 713 h 1058"/>
                <a:gd name="T28" fmla="*/ 1091 w 1097"/>
                <a:gd name="T29" fmla="*/ 608 h 1058"/>
                <a:gd name="T30" fmla="*/ 1046 w 1097"/>
                <a:gd name="T31" fmla="*/ 263 h 1058"/>
                <a:gd name="T32" fmla="*/ 971 w 1097"/>
                <a:gd name="T33" fmla="*/ 173 h 1058"/>
                <a:gd name="T34" fmla="*/ 911 w 1097"/>
                <a:gd name="T35" fmla="*/ 83 h 1058"/>
                <a:gd name="T36" fmla="*/ 521 w 1097"/>
                <a:gd name="T37" fmla="*/ 23 h 1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97" h="1058">
                  <a:moveTo>
                    <a:pt x="521" y="23"/>
                  </a:moveTo>
                  <a:cubicBezTo>
                    <a:pt x="427" y="33"/>
                    <a:pt x="342" y="45"/>
                    <a:pt x="251" y="68"/>
                  </a:cubicBezTo>
                  <a:cubicBezTo>
                    <a:pt x="221" y="88"/>
                    <a:pt x="191" y="108"/>
                    <a:pt x="161" y="128"/>
                  </a:cubicBezTo>
                  <a:cubicBezTo>
                    <a:pt x="146" y="138"/>
                    <a:pt x="116" y="158"/>
                    <a:pt x="116" y="158"/>
                  </a:cubicBezTo>
                  <a:cubicBezTo>
                    <a:pt x="83" y="208"/>
                    <a:pt x="74" y="258"/>
                    <a:pt x="41" y="308"/>
                  </a:cubicBezTo>
                  <a:cubicBezTo>
                    <a:pt x="15" y="490"/>
                    <a:pt x="0" y="601"/>
                    <a:pt x="26" y="803"/>
                  </a:cubicBezTo>
                  <a:cubicBezTo>
                    <a:pt x="28" y="821"/>
                    <a:pt x="44" y="835"/>
                    <a:pt x="56" y="848"/>
                  </a:cubicBezTo>
                  <a:cubicBezTo>
                    <a:pt x="84" y="880"/>
                    <a:pt x="111" y="914"/>
                    <a:pt x="146" y="938"/>
                  </a:cubicBezTo>
                  <a:cubicBezTo>
                    <a:pt x="230" y="994"/>
                    <a:pt x="302" y="1038"/>
                    <a:pt x="401" y="1058"/>
                  </a:cubicBezTo>
                  <a:cubicBezTo>
                    <a:pt x="521" y="1053"/>
                    <a:pt x="641" y="1052"/>
                    <a:pt x="761" y="1043"/>
                  </a:cubicBezTo>
                  <a:cubicBezTo>
                    <a:pt x="809" y="1039"/>
                    <a:pt x="851" y="998"/>
                    <a:pt x="896" y="983"/>
                  </a:cubicBezTo>
                  <a:cubicBezTo>
                    <a:pt x="901" y="976"/>
                    <a:pt x="970" y="894"/>
                    <a:pt x="971" y="893"/>
                  </a:cubicBezTo>
                  <a:cubicBezTo>
                    <a:pt x="980" y="880"/>
                    <a:pt x="979" y="862"/>
                    <a:pt x="986" y="848"/>
                  </a:cubicBezTo>
                  <a:cubicBezTo>
                    <a:pt x="1009" y="803"/>
                    <a:pt x="1033" y="755"/>
                    <a:pt x="1061" y="713"/>
                  </a:cubicBezTo>
                  <a:cubicBezTo>
                    <a:pt x="1070" y="678"/>
                    <a:pt x="1091" y="644"/>
                    <a:pt x="1091" y="608"/>
                  </a:cubicBezTo>
                  <a:cubicBezTo>
                    <a:pt x="1091" y="372"/>
                    <a:pt x="1097" y="415"/>
                    <a:pt x="1046" y="263"/>
                  </a:cubicBezTo>
                  <a:cubicBezTo>
                    <a:pt x="1033" y="223"/>
                    <a:pt x="995" y="204"/>
                    <a:pt x="971" y="173"/>
                  </a:cubicBezTo>
                  <a:cubicBezTo>
                    <a:pt x="949" y="145"/>
                    <a:pt x="945" y="94"/>
                    <a:pt x="911" y="83"/>
                  </a:cubicBezTo>
                  <a:cubicBezTo>
                    <a:pt x="762" y="33"/>
                    <a:pt x="681" y="0"/>
                    <a:pt x="521" y="23"/>
                  </a:cubicBezTo>
                  <a:close/>
                </a:path>
              </a:pathLst>
            </a:custGeom>
            <a:solidFill>
              <a:srgbClr val="FFFFFF"/>
            </a:solidFill>
            <a:ln w="28575" cmpd="sng">
              <a:solidFill>
                <a:srgbClr val="000000"/>
              </a:solidFill>
              <a:round/>
              <a:headEnd/>
              <a:tailEnd/>
            </a:ln>
          </p:spPr>
          <p:txBody>
            <a:bodyPr/>
            <a:lstStyle/>
            <a:p>
              <a:endParaRPr lang="en-US"/>
            </a:p>
          </p:txBody>
        </p:sp>
        <p:sp>
          <p:nvSpPr>
            <p:cNvPr id="193554" name="Freeform 18"/>
            <p:cNvSpPr>
              <a:spLocks/>
            </p:cNvSpPr>
            <p:nvPr/>
          </p:nvSpPr>
          <p:spPr bwMode="auto">
            <a:xfrm>
              <a:off x="1003" y="1276"/>
              <a:ext cx="501" cy="448"/>
            </a:xfrm>
            <a:custGeom>
              <a:avLst/>
              <a:gdLst>
                <a:gd name="T0" fmla="*/ 521 w 1097"/>
                <a:gd name="T1" fmla="*/ 23 h 1058"/>
                <a:gd name="T2" fmla="*/ 251 w 1097"/>
                <a:gd name="T3" fmla="*/ 68 h 1058"/>
                <a:gd name="T4" fmla="*/ 161 w 1097"/>
                <a:gd name="T5" fmla="*/ 128 h 1058"/>
                <a:gd name="T6" fmla="*/ 116 w 1097"/>
                <a:gd name="T7" fmla="*/ 158 h 1058"/>
                <a:gd name="T8" fmla="*/ 41 w 1097"/>
                <a:gd name="T9" fmla="*/ 308 h 1058"/>
                <a:gd name="T10" fmla="*/ 26 w 1097"/>
                <a:gd name="T11" fmla="*/ 803 h 1058"/>
                <a:gd name="T12" fmla="*/ 56 w 1097"/>
                <a:gd name="T13" fmla="*/ 848 h 1058"/>
                <a:gd name="T14" fmla="*/ 146 w 1097"/>
                <a:gd name="T15" fmla="*/ 938 h 1058"/>
                <a:gd name="T16" fmla="*/ 401 w 1097"/>
                <a:gd name="T17" fmla="*/ 1058 h 1058"/>
                <a:gd name="T18" fmla="*/ 761 w 1097"/>
                <a:gd name="T19" fmla="*/ 1043 h 1058"/>
                <a:gd name="T20" fmla="*/ 896 w 1097"/>
                <a:gd name="T21" fmla="*/ 983 h 1058"/>
                <a:gd name="T22" fmla="*/ 971 w 1097"/>
                <a:gd name="T23" fmla="*/ 893 h 1058"/>
                <a:gd name="T24" fmla="*/ 986 w 1097"/>
                <a:gd name="T25" fmla="*/ 848 h 1058"/>
                <a:gd name="T26" fmla="*/ 1061 w 1097"/>
                <a:gd name="T27" fmla="*/ 713 h 1058"/>
                <a:gd name="T28" fmla="*/ 1091 w 1097"/>
                <a:gd name="T29" fmla="*/ 608 h 1058"/>
                <a:gd name="T30" fmla="*/ 1046 w 1097"/>
                <a:gd name="T31" fmla="*/ 263 h 1058"/>
                <a:gd name="T32" fmla="*/ 971 w 1097"/>
                <a:gd name="T33" fmla="*/ 173 h 1058"/>
                <a:gd name="T34" fmla="*/ 911 w 1097"/>
                <a:gd name="T35" fmla="*/ 83 h 1058"/>
                <a:gd name="T36" fmla="*/ 521 w 1097"/>
                <a:gd name="T37" fmla="*/ 23 h 1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97" h="1058">
                  <a:moveTo>
                    <a:pt x="521" y="23"/>
                  </a:moveTo>
                  <a:cubicBezTo>
                    <a:pt x="427" y="33"/>
                    <a:pt x="342" y="45"/>
                    <a:pt x="251" y="68"/>
                  </a:cubicBezTo>
                  <a:cubicBezTo>
                    <a:pt x="221" y="88"/>
                    <a:pt x="191" y="108"/>
                    <a:pt x="161" y="128"/>
                  </a:cubicBezTo>
                  <a:cubicBezTo>
                    <a:pt x="146" y="138"/>
                    <a:pt x="116" y="158"/>
                    <a:pt x="116" y="158"/>
                  </a:cubicBezTo>
                  <a:cubicBezTo>
                    <a:pt x="83" y="208"/>
                    <a:pt x="74" y="258"/>
                    <a:pt x="41" y="308"/>
                  </a:cubicBezTo>
                  <a:cubicBezTo>
                    <a:pt x="15" y="490"/>
                    <a:pt x="0" y="601"/>
                    <a:pt x="26" y="803"/>
                  </a:cubicBezTo>
                  <a:cubicBezTo>
                    <a:pt x="28" y="821"/>
                    <a:pt x="44" y="835"/>
                    <a:pt x="56" y="848"/>
                  </a:cubicBezTo>
                  <a:cubicBezTo>
                    <a:pt x="84" y="880"/>
                    <a:pt x="111" y="914"/>
                    <a:pt x="146" y="938"/>
                  </a:cubicBezTo>
                  <a:cubicBezTo>
                    <a:pt x="230" y="994"/>
                    <a:pt x="302" y="1038"/>
                    <a:pt x="401" y="1058"/>
                  </a:cubicBezTo>
                  <a:cubicBezTo>
                    <a:pt x="521" y="1053"/>
                    <a:pt x="641" y="1052"/>
                    <a:pt x="761" y="1043"/>
                  </a:cubicBezTo>
                  <a:cubicBezTo>
                    <a:pt x="809" y="1039"/>
                    <a:pt x="851" y="998"/>
                    <a:pt x="896" y="983"/>
                  </a:cubicBezTo>
                  <a:cubicBezTo>
                    <a:pt x="901" y="976"/>
                    <a:pt x="970" y="894"/>
                    <a:pt x="971" y="893"/>
                  </a:cubicBezTo>
                  <a:cubicBezTo>
                    <a:pt x="980" y="880"/>
                    <a:pt x="979" y="862"/>
                    <a:pt x="986" y="848"/>
                  </a:cubicBezTo>
                  <a:cubicBezTo>
                    <a:pt x="1009" y="803"/>
                    <a:pt x="1033" y="755"/>
                    <a:pt x="1061" y="713"/>
                  </a:cubicBezTo>
                  <a:cubicBezTo>
                    <a:pt x="1070" y="678"/>
                    <a:pt x="1091" y="644"/>
                    <a:pt x="1091" y="608"/>
                  </a:cubicBezTo>
                  <a:cubicBezTo>
                    <a:pt x="1091" y="372"/>
                    <a:pt x="1097" y="415"/>
                    <a:pt x="1046" y="263"/>
                  </a:cubicBezTo>
                  <a:cubicBezTo>
                    <a:pt x="1033" y="223"/>
                    <a:pt x="995" y="204"/>
                    <a:pt x="971" y="173"/>
                  </a:cubicBezTo>
                  <a:cubicBezTo>
                    <a:pt x="949" y="145"/>
                    <a:pt x="945" y="94"/>
                    <a:pt x="911" y="83"/>
                  </a:cubicBezTo>
                  <a:cubicBezTo>
                    <a:pt x="762" y="33"/>
                    <a:pt x="681" y="0"/>
                    <a:pt x="521" y="23"/>
                  </a:cubicBezTo>
                  <a:close/>
                </a:path>
              </a:pathLst>
            </a:custGeom>
            <a:noFill/>
            <a:ln w="9525" cap="flat">
              <a:solidFill>
                <a:srgbClr val="000000"/>
              </a:solidFill>
              <a:prstDash val="lgDash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3555" name="Line 19"/>
            <p:cNvSpPr>
              <a:spLocks noChangeShapeType="1"/>
            </p:cNvSpPr>
            <p:nvPr/>
          </p:nvSpPr>
          <p:spPr bwMode="auto">
            <a:xfrm>
              <a:off x="941" y="1511"/>
              <a:ext cx="644"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93556" name="Line 20"/>
            <p:cNvSpPr>
              <a:spLocks noChangeShapeType="1"/>
            </p:cNvSpPr>
            <p:nvPr/>
          </p:nvSpPr>
          <p:spPr bwMode="auto">
            <a:xfrm>
              <a:off x="1256" y="1212"/>
              <a:ext cx="0" cy="598"/>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93557" name="Line 21"/>
            <p:cNvSpPr>
              <a:spLocks noChangeShapeType="1"/>
            </p:cNvSpPr>
            <p:nvPr/>
          </p:nvSpPr>
          <p:spPr bwMode="auto">
            <a:xfrm flipV="1">
              <a:off x="1216" y="1745"/>
              <a:ext cx="1" cy="161"/>
            </a:xfrm>
            <a:prstGeom prst="line">
              <a:avLst/>
            </a:prstGeom>
            <a:noFill/>
            <a:ln w="9525">
              <a:solidFill>
                <a:srgbClr val="00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193558" name="Line 22"/>
            <p:cNvSpPr>
              <a:spLocks noChangeShapeType="1"/>
            </p:cNvSpPr>
            <p:nvPr/>
          </p:nvSpPr>
          <p:spPr bwMode="auto">
            <a:xfrm>
              <a:off x="1207" y="1583"/>
              <a:ext cx="0" cy="109"/>
            </a:xfrm>
            <a:prstGeom prst="line">
              <a:avLst/>
            </a:prstGeom>
            <a:noFill/>
            <a:ln w="9525">
              <a:solidFill>
                <a:srgbClr val="00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193559" name="Text Box 23"/>
            <p:cNvSpPr txBox="1">
              <a:spLocks noChangeArrowheads="1"/>
            </p:cNvSpPr>
            <p:nvPr/>
          </p:nvSpPr>
          <p:spPr bwMode="auto">
            <a:xfrm rot="16200000">
              <a:off x="1020" y="1669"/>
              <a:ext cx="276"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δ</a:t>
              </a:r>
            </a:p>
          </p:txBody>
        </p:sp>
        <p:sp>
          <p:nvSpPr>
            <p:cNvPr id="193560" name="Text Box 24"/>
            <p:cNvSpPr txBox="1">
              <a:spLocks noChangeArrowheads="1"/>
            </p:cNvSpPr>
            <p:nvPr/>
          </p:nvSpPr>
          <p:spPr bwMode="auto">
            <a:xfrm>
              <a:off x="1881" y="876"/>
              <a:ext cx="919" cy="6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W</a:t>
              </a:r>
              <a:r>
                <a:rPr lang="en-US" sz="1800" baseline="-25000">
                  <a:latin typeface="Times New Roman" pitchFamily="18" charset="0"/>
                  <a:cs typeface="Times New Roman" pitchFamily="18" charset="0"/>
                </a:rPr>
                <a:t>x</a:t>
              </a:r>
              <a:r>
                <a:rPr lang="en-US" sz="1800">
                  <a:latin typeface="Times New Roman" pitchFamily="18" charset="0"/>
                  <a:cs typeface="Times New Roman" pitchFamily="18" charset="0"/>
                </a:rPr>
                <a:t>=2F δ</a:t>
              </a:r>
            </a:p>
            <a:p>
              <a:pPr algn="l" eaLnBrk="0" hangingPunct="0"/>
              <a:r>
                <a:rPr lang="en-US" sz="1800">
                  <a:latin typeface="Times New Roman" pitchFamily="18" charset="0"/>
                  <a:cs typeface="Times New Roman" pitchFamily="18" charset="0"/>
                </a:rPr>
                <a:t>F –  diện tích nằm trong đường trung bình</a:t>
              </a:r>
            </a:p>
          </p:txBody>
        </p:sp>
        <p:sp>
          <p:nvSpPr>
            <p:cNvPr id="193561" name="Text Box 25"/>
            <p:cNvSpPr txBox="1">
              <a:spLocks noChangeArrowheads="1"/>
            </p:cNvSpPr>
            <p:nvPr/>
          </p:nvSpPr>
          <p:spPr bwMode="auto">
            <a:xfrm>
              <a:off x="2889" y="876"/>
              <a:ext cx="1287" cy="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100">
                  <a:latin typeface="Times New Roman" pitchFamily="18" charset="0"/>
                  <a:cs typeface="Times New Roman" pitchFamily="18" charset="0"/>
                </a:rPr>
                <a:t> </a:t>
              </a:r>
              <a:r>
                <a:rPr lang="en-US" sz="1800">
                  <a:latin typeface="Times New Roman" pitchFamily="18" charset="0"/>
                  <a:cs typeface="Times New Roman" pitchFamily="18" charset="0"/>
                </a:rPr>
                <a:t>Điểm ở trên chu vi ngoài gần tâm nhất</a:t>
              </a:r>
              <a:endParaRPr lang="en-US" sz="1100">
                <a:latin typeface="Times New Roman" pitchFamily="18" charset="0"/>
                <a:cs typeface="Times New Roman" pitchFamily="18" charset="0"/>
              </a:endParaRPr>
            </a:p>
            <a:p>
              <a:pPr algn="l" eaLnBrk="0" hangingPunct="0"/>
              <a:endParaRPr lang="en-US" sz="1100">
                <a:latin typeface="Times New Roman" pitchFamily="18" charset="0"/>
                <a:cs typeface="Times New Roman" pitchFamily="18" charset="0"/>
              </a:endParaRPr>
            </a:p>
            <a:p>
              <a:pPr algn="l" eaLnBrk="0" hangingPunct="0"/>
              <a:r>
                <a:rPr lang="en-US" sz="1100">
                  <a:latin typeface="Times New Roman" pitchFamily="18" charset="0"/>
                  <a:cs typeface="Times New Roman" pitchFamily="18" charset="0"/>
                </a:rPr>
                <a:t>      </a:t>
              </a:r>
            </a:p>
          </p:txBody>
        </p:sp>
        <p:sp>
          <p:nvSpPr>
            <p:cNvPr id="193562" name="Text Box 26"/>
            <p:cNvSpPr txBox="1">
              <a:spLocks noChangeArrowheads="1"/>
            </p:cNvSpPr>
            <p:nvPr/>
          </p:nvSpPr>
          <p:spPr bwMode="auto">
            <a:xfrm>
              <a:off x="4137" y="1119"/>
              <a:ext cx="1103" cy="6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100">
                  <a:latin typeface="Times New Roman" pitchFamily="18" charset="0"/>
                  <a:cs typeface="Times New Roman" pitchFamily="18" charset="0"/>
                </a:rPr>
                <a:t> </a:t>
              </a:r>
            </a:p>
            <a:p>
              <a:pPr algn="l" eaLnBrk="0" hangingPunct="0"/>
              <a:r>
                <a:rPr lang="en-US" sz="1800">
                  <a:latin typeface="Times New Roman" pitchFamily="18" charset="0"/>
                  <a:cs typeface="Times New Roman" pitchFamily="18" charset="0"/>
                </a:rPr>
                <a:t>F và l – diện tích và chiều dài của đường trung bình</a:t>
              </a:r>
            </a:p>
          </p:txBody>
        </p:sp>
        <p:sp>
          <p:nvSpPr>
            <p:cNvPr id="193563" name="Line 27"/>
            <p:cNvSpPr>
              <a:spLocks noChangeShapeType="1"/>
            </p:cNvSpPr>
            <p:nvPr/>
          </p:nvSpPr>
          <p:spPr bwMode="auto">
            <a:xfrm>
              <a:off x="693" y="2225"/>
              <a:ext cx="449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3564" name="Line 28"/>
            <p:cNvSpPr>
              <a:spLocks noChangeShapeType="1"/>
            </p:cNvSpPr>
            <p:nvPr/>
          </p:nvSpPr>
          <p:spPr bwMode="auto">
            <a:xfrm>
              <a:off x="689" y="4033"/>
              <a:ext cx="449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3565" name="Line 29"/>
            <p:cNvSpPr>
              <a:spLocks noChangeShapeType="1"/>
            </p:cNvSpPr>
            <p:nvPr/>
          </p:nvSpPr>
          <p:spPr bwMode="auto">
            <a:xfrm flipV="1">
              <a:off x="1005" y="2999"/>
              <a:ext cx="368" cy="17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3566" name="Line 30"/>
            <p:cNvSpPr>
              <a:spLocks noChangeShapeType="1"/>
            </p:cNvSpPr>
            <p:nvPr/>
          </p:nvSpPr>
          <p:spPr bwMode="auto">
            <a:xfrm rot="3472990" flipV="1">
              <a:off x="1002" y="3174"/>
              <a:ext cx="345" cy="1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3567" name="Line 31"/>
            <p:cNvSpPr>
              <a:spLocks noChangeShapeType="1"/>
            </p:cNvSpPr>
            <p:nvPr/>
          </p:nvSpPr>
          <p:spPr bwMode="auto">
            <a:xfrm rot="7153465" flipV="1">
              <a:off x="1192" y="3090"/>
              <a:ext cx="341" cy="18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3568" name="Line 32"/>
            <p:cNvSpPr>
              <a:spLocks noChangeShapeType="1"/>
            </p:cNvSpPr>
            <p:nvPr/>
          </p:nvSpPr>
          <p:spPr bwMode="auto">
            <a:xfrm>
              <a:off x="997" y="2828"/>
              <a:ext cx="0" cy="34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3569" name="Line 33"/>
            <p:cNvSpPr>
              <a:spLocks noChangeShapeType="1"/>
            </p:cNvSpPr>
            <p:nvPr/>
          </p:nvSpPr>
          <p:spPr bwMode="auto">
            <a:xfrm>
              <a:off x="1373" y="2821"/>
              <a:ext cx="0" cy="17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3570" name="Line 34"/>
            <p:cNvSpPr>
              <a:spLocks noChangeShapeType="1"/>
            </p:cNvSpPr>
            <p:nvPr/>
          </p:nvSpPr>
          <p:spPr bwMode="auto">
            <a:xfrm>
              <a:off x="997" y="2842"/>
              <a:ext cx="378"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93571" name="Line 35"/>
            <p:cNvSpPr>
              <a:spLocks noChangeShapeType="1"/>
            </p:cNvSpPr>
            <p:nvPr/>
          </p:nvSpPr>
          <p:spPr bwMode="auto">
            <a:xfrm rot="648029">
              <a:off x="1291" y="2872"/>
              <a:ext cx="92" cy="11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3572" name="Line 36"/>
            <p:cNvSpPr>
              <a:spLocks noChangeShapeType="1"/>
            </p:cNvSpPr>
            <p:nvPr/>
          </p:nvSpPr>
          <p:spPr bwMode="auto">
            <a:xfrm rot="648029">
              <a:off x="913" y="3042"/>
              <a:ext cx="92" cy="11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3573" name="Line 37"/>
            <p:cNvSpPr>
              <a:spLocks noChangeShapeType="1"/>
            </p:cNvSpPr>
            <p:nvPr/>
          </p:nvSpPr>
          <p:spPr bwMode="auto">
            <a:xfrm flipV="1">
              <a:off x="944" y="2899"/>
              <a:ext cx="367" cy="171"/>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93574" name="Line 38"/>
            <p:cNvSpPr>
              <a:spLocks noChangeShapeType="1"/>
            </p:cNvSpPr>
            <p:nvPr/>
          </p:nvSpPr>
          <p:spPr bwMode="auto">
            <a:xfrm>
              <a:off x="1380" y="2999"/>
              <a:ext cx="18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3575" name="Line 39"/>
            <p:cNvSpPr>
              <a:spLocks noChangeShapeType="1"/>
            </p:cNvSpPr>
            <p:nvPr/>
          </p:nvSpPr>
          <p:spPr bwMode="auto">
            <a:xfrm>
              <a:off x="1365" y="3376"/>
              <a:ext cx="18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3576" name="Line 40"/>
            <p:cNvSpPr>
              <a:spLocks noChangeShapeType="1"/>
            </p:cNvSpPr>
            <p:nvPr/>
          </p:nvSpPr>
          <p:spPr bwMode="auto">
            <a:xfrm rot="139706">
              <a:off x="1539" y="2998"/>
              <a:ext cx="0" cy="373"/>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93577" name="Line 41"/>
            <p:cNvSpPr>
              <a:spLocks noChangeShapeType="1"/>
            </p:cNvSpPr>
            <p:nvPr/>
          </p:nvSpPr>
          <p:spPr bwMode="auto">
            <a:xfrm rot="406164" flipH="1">
              <a:off x="911" y="3149"/>
              <a:ext cx="91" cy="17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3578" name="Line 42"/>
            <p:cNvSpPr>
              <a:spLocks noChangeShapeType="1"/>
            </p:cNvSpPr>
            <p:nvPr/>
          </p:nvSpPr>
          <p:spPr bwMode="auto">
            <a:xfrm rot="406164" flipH="1">
              <a:off x="1251" y="3368"/>
              <a:ext cx="91" cy="17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3579" name="Line 43"/>
            <p:cNvSpPr>
              <a:spLocks noChangeShapeType="1"/>
            </p:cNvSpPr>
            <p:nvPr/>
          </p:nvSpPr>
          <p:spPr bwMode="auto">
            <a:xfrm rot="3472990" flipV="1">
              <a:off x="913" y="3303"/>
              <a:ext cx="344" cy="19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193580" name="Line 44"/>
            <p:cNvSpPr>
              <a:spLocks noChangeShapeType="1"/>
            </p:cNvSpPr>
            <p:nvPr/>
          </p:nvSpPr>
          <p:spPr bwMode="auto">
            <a:xfrm flipH="1">
              <a:off x="1051" y="3105"/>
              <a:ext cx="92"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3581" name="Line 45"/>
            <p:cNvSpPr>
              <a:spLocks noChangeShapeType="1"/>
            </p:cNvSpPr>
            <p:nvPr/>
          </p:nvSpPr>
          <p:spPr bwMode="auto">
            <a:xfrm flipH="1">
              <a:off x="1089" y="3048"/>
              <a:ext cx="184" cy="17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3582" name="Line 46"/>
            <p:cNvSpPr>
              <a:spLocks noChangeShapeType="1"/>
            </p:cNvSpPr>
            <p:nvPr/>
          </p:nvSpPr>
          <p:spPr bwMode="auto">
            <a:xfrm flipH="1">
              <a:off x="1128" y="3027"/>
              <a:ext cx="240" cy="2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3583" name="Line 47"/>
            <p:cNvSpPr>
              <a:spLocks noChangeShapeType="1"/>
            </p:cNvSpPr>
            <p:nvPr/>
          </p:nvSpPr>
          <p:spPr bwMode="auto">
            <a:xfrm flipH="1">
              <a:off x="1189" y="3098"/>
              <a:ext cx="184" cy="17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3584" name="Line 48"/>
            <p:cNvSpPr>
              <a:spLocks noChangeShapeType="1"/>
            </p:cNvSpPr>
            <p:nvPr/>
          </p:nvSpPr>
          <p:spPr bwMode="auto">
            <a:xfrm flipH="1">
              <a:off x="1228" y="3174"/>
              <a:ext cx="135" cy="1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3585" name="Line 49"/>
            <p:cNvSpPr>
              <a:spLocks noChangeShapeType="1"/>
            </p:cNvSpPr>
            <p:nvPr/>
          </p:nvSpPr>
          <p:spPr bwMode="auto">
            <a:xfrm flipH="1">
              <a:off x="1281" y="3240"/>
              <a:ext cx="82" cy="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3586" name="Line 50"/>
            <p:cNvSpPr>
              <a:spLocks noChangeShapeType="1"/>
            </p:cNvSpPr>
            <p:nvPr/>
          </p:nvSpPr>
          <p:spPr bwMode="auto">
            <a:xfrm flipH="1">
              <a:off x="1319" y="3311"/>
              <a:ext cx="44" cy="4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3587" name="Text Box 51"/>
            <p:cNvSpPr txBox="1">
              <a:spLocks noChangeArrowheads="1"/>
            </p:cNvSpPr>
            <p:nvPr/>
          </p:nvSpPr>
          <p:spPr bwMode="auto">
            <a:xfrm rot="2340000">
              <a:off x="1013" y="3264"/>
              <a:ext cx="275"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b</a:t>
              </a:r>
            </a:p>
          </p:txBody>
        </p:sp>
        <p:sp>
          <p:nvSpPr>
            <p:cNvPr id="193588" name="Text Box 52"/>
            <p:cNvSpPr txBox="1">
              <a:spLocks noChangeArrowheads="1"/>
            </p:cNvSpPr>
            <p:nvPr/>
          </p:nvSpPr>
          <p:spPr bwMode="auto">
            <a:xfrm rot="19920000">
              <a:off x="1023" y="2763"/>
              <a:ext cx="276"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b</a:t>
              </a:r>
            </a:p>
          </p:txBody>
        </p:sp>
        <p:sp>
          <p:nvSpPr>
            <p:cNvPr id="193589" name="Text Box 53"/>
            <p:cNvSpPr txBox="1">
              <a:spLocks noChangeArrowheads="1"/>
            </p:cNvSpPr>
            <p:nvPr/>
          </p:nvSpPr>
          <p:spPr bwMode="auto">
            <a:xfrm rot="16200000">
              <a:off x="1344" y="2999"/>
              <a:ext cx="276"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b</a:t>
              </a:r>
            </a:p>
          </p:txBody>
        </p:sp>
        <p:sp>
          <p:nvSpPr>
            <p:cNvPr id="193590" name="Text Box 54"/>
            <p:cNvSpPr txBox="1">
              <a:spLocks noChangeArrowheads="1"/>
            </p:cNvSpPr>
            <p:nvPr/>
          </p:nvSpPr>
          <p:spPr bwMode="auto">
            <a:xfrm>
              <a:off x="1065" y="2652"/>
              <a:ext cx="276"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h</a:t>
              </a:r>
            </a:p>
          </p:txBody>
        </p:sp>
        <p:sp>
          <p:nvSpPr>
            <p:cNvPr id="193591" name="Text Box 55"/>
            <p:cNvSpPr txBox="1">
              <a:spLocks noChangeArrowheads="1"/>
            </p:cNvSpPr>
            <p:nvPr/>
          </p:nvSpPr>
          <p:spPr bwMode="auto">
            <a:xfrm>
              <a:off x="1914" y="3134"/>
              <a:ext cx="790" cy="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193592" name="Text Box 56"/>
            <p:cNvSpPr txBox="1">
              <a:spLocks noChangeArrowheads="1"/>
            </p:cNvSpPr>
            <p:nvPr/>
          </p:nvSpPr>
          <p:spPr bwMode="auto">
            <a:xfrm>
              <a:off x="3033" y="2556"/>
              <a:ext cx="920" cy="7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solidFill>
                    <a:srgbClr val="000000"/>
                  </a:solidFill>
                  <a:latin typeface=".VnTime" pitchFamily="34" charset="0"/>
                  <a:cs typeface="Times New Roman" pitchFamily="18" charset="0"/>
                </a:rPr>
                <a:t>Trung ®iÓm cña c¸c c¹nh</a:t>
              </a:r>
            </a:p>
            <a:p>
              <a:pPr algn="l" eaLnBrk="0" hangingPunct="0"/>
              <a:endParaRPr lang="en-US" sz="1800">
                <a:latin typeface=".VnTime" pitchFamily="34" charset="0"/>
                <a:cs typeface="Times New Roman" pitchFamily="18" charset="0"/>
              </a:endParaRPr>
            </a:p>
            <a:p>
              <a:pPr algn="l" eaLnBrk="0" hangingPunct="0"/>
              <a:endParaRPr lang="en-US" sz="1100">
                <a:latin typeface=".VnTime" pitchFamily="34" charset="0"/>
                <a:cs typeface="Times New Roman" pitchFamily="18" charset="0"/>
              </a:endParaRPr>
            </a:p>
          </p:txBody>
        </p:sp>
        <p:graphicFrame>
          <p:nvGraphicFramePr>
            <p:cNvPr id="193593" name="Object 57"/>
            <p:cNvGraphicFramePr>
              <a:graphicFrameLocks noChangeAspect="1"/>
            </p:cNvGraphicFramePr>
            <p:nvPr/>
          </p:nvGraphicFramePr>
          <p:xfrm>
            <a:off x="3177" y="1452"/>
            <a:ext cx="640" cy="384"/>
          </p:xfrm>
          <a:graphic>
            <a:graphicData uri="http://schemas.openxmlformats.org/presentationml/2006/ole">
              <mc:AlternateContent xmlns:mc="http://schemas.openxmlformats.org/markup-compatibility/2006">
                <mc:Choice xmlns:v="urn:schemas-microsoft-com:vml" Requires="v">
                  <p:oleObj spid="_x0000_s193598" name="Equation" r:id="rId3" imgW="1015920" imgH="609480" progId="Equation.3">
                    <p:embed/>
                  </p:oleObj>
                </mc:Choice>
                <mc:Fallback>
                  <p:oleObj name="Equation" r:id="rId3" imgW="1015920" imgH="609480" progId="Equation.3">
                    <p:embed/>
                    <p:pic>
                      <p:nvPicPr>
                        <p:cNvPr id="0" name="Object 5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77" y="1452"/>
                          <a:ext cx="640" cy="3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93594" name="Object 58"/>
            <p:cNvGraphicFramePr>
              <a:graphicFrameLocks noChangeAspect="1"/>
            </p:cNvGraphicFramePr>
            <p:nvPr/>
          </p:nvGraphicFramePr>
          <p:xfrm>
            <a:off x="4281" y="732"/>
            <a:ext cx="664" cy="368"/>
          </p:xfrm>
          <a:graphic>
            <a:graphicData uri="http://schemas.openxmlformats.org/presentationml/2006/ole">
              <mc:AlternateContent xmlns:mc="http://schemas.openxmlformats.org/markup-compatibility/2006">
                <mc:Choice xmlns:v="urn:schemas-microsoft-com:vml" Requires="v">
                  <p:oleObj spid="_x0000_s193599" name="Equation" r:id="rId5" imgW="1054080" imgH="583920" progId="Equation.3">
                    <p:embed/>
                  </p:oleObj>
                </mc:Choice>
                <mc:Fallback>
                  <p:oleObj name="Equation" r:id="rId5" imgW="1054080" imgH="583920" progId="Equation.3">
                    <p:embed/>
                    <p:pic>
                      <p:nvPicPr>
                        <p:cNvPr id="0" name="Object 5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281" y="732"/>
                          <a:ext cx="664" cy="3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93595" name="Object 59"/>
            <p:cNvGraphicFramePr>
              <a:graphicFrameLocks noChangeAspect="1"/>
            </p:cNvGraphicFramePr>
            <p:nvPr/>
          </p:nvGraphicFramePr>
          <p:xfrm>
            <a:off x="1929" y="2748"/>
            <a:ext cx="768" cy="648"/>
          </p:xfrm>
          <a:graphic>
            <a:graphicData uri="http://schemas.openxmlformats.org/presentationml/2006/ole">
              <mc:AlternateContent xmlns:mc="http://schemas.openxmlformats.org/markup-compatibility/2006">
                <mc:Choice xmlns:v="urn:schemas-microsoft-com:vml" Requires="v">
                  <p:oleObj spid="_x0000_s193600" name="Equation" r:id="rId7" imgW="1218960" imgH="1028520" progId="Equation.3">
                    <p:embed/>
                  </p:oleObj>
                </mc:Choice>
                <mc:Fallback>
                  <p:oleObj name="Equation" r:id="rId7" imgW="1218960" imgH="1028520" progId="Equation.3">
                    <p:embed/>
                    <p:pic>
                      <p:nvPicPr>
                        <p:cNvPr id="0" name="Object 5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29" y="2748"/>
                          <a:ext cx="768" cy="6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93596" name="Object 60"/>
            <p:cNvGraphicFramePr>
              <a:graphicFrameLocks noChangeAspect="1"/>
            </p:cNvGraphicFramePr>
            <p:nvPr/>
          </p:nvGraphicFramePr>
          <p:xfrm>
            <a:off x="3129" y="3036"/>
            <a:ext cx="640" cy="384"/>
          </p:xfrm>
          <a:graphic>
            <a:graphicData uri="http://schemas.openxmlformats.org/presentationml/2006/ole">
              <mc:AlternateContent xmlns:mc="http://schemas.openxmlformats.org/markup-compatibility/2006">
                <mc:Choice xmlns:v="urn:schemas-microsoft-com:vml" Requires="v">
                  <p:oleObj spid="_x0000_s193601" name="Equation" r:id="rId9" imgW="1015920" imgH="609480" progId="Equation.3">
                    <p:embed/>
                  </p:oleObj>
                </mc:Choice>
                <mc:Fallback>
                  <p:oleObj name="Equation" r:id="rId9" imgW="1015920" imgH="609480" progId="Equation.3">
                    <p:embed/>
                    <p:pic>
                      <p:nvPicPr>
                        <p:cNvPr id="0" name="Object 6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29" y="3036"/>
                          <a:ext cx="640" cy="3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93597" name="Object 61"/>
            <p:cNvGraphicFramePr>
              <a:graphicFrameLocks noChangeAspect="1"/>
            </p:cNvGraphicFramePr>
            <p:nvPr/>
          </p:nvGraphicFramePr>
          <p:xfrm>
            <a:off x="4281" y="2640"/>
            <a:ext cx="712" cy="808"/>
          </p:xfrm>
          <a:graphic>
            <a:graphicData uri="http://schemas.openxmlformats.org/presentationml/2006/ole">
              <mc:AlternateContent xmlns:mc="http://schemas.openxmlformats.org/markup-compatibility/2006">
                <mc:Choice xmlns:v="urn:schemas-microsoft-com:vml" Requires="v">
                  <p:oleObj spid="_x0000_s193602" name="Equation" r:id="rId11" imgW="1130040" imgH="1282680" progId="Equation.3">
                    <p:embed/>
                  </p:oleObj>
                </mc:Choice>
                <mc:Fallback>
                  <p:oleObj name="Equation" r:id="rId11" imgW="1130040" imgH="1282680" progId="Equation.3">
                    <p:embed/>
                    <p:pic>
                      <p:nvPicPr>
                        <p:cNvPr id="0" name="Object 6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81" y="2640"/>
                          <a:ext cx="712" cy="8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Tree>
  </p:cSld>
  <p:clrMapOvr>
    <a:masterClrMapping/>
  </p:clrMapOvr>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94562" name="Text Box 2"/>
          <p:cNvSpPr txBox="1">
            <a:spLocks noChangeArrowheads="1"/>
          </p:cNvSpPr>
          <p:nvPr/>
        </p:nvSpPr>
        <p:spPr bwMode="auto">
          <a:xfrm>
            <a:off x="671513" y="481013"/>
            <a:ext cx="7253287"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5.5. Các dạng phá huỷ của thanh chịu xoắn. </a:t>
            </a:r>
          </a:p>
        </p:txBody>
      </p:sp>
      <p:grpSp>
        <p:nvGrpSpPr>
          <p:cNvPr id="194563" name="Group 3"/>
          <p:cNvGrpSpPr>
            <a:grpSpLocks/>
          </p:cNvGrpSpPr>
          <p:nvPr/>
        </p:nvGrpSpPr>
        <p:grpSpPr bwMode="auto">
          <a:xfrm>
            <a:off x="595313" y="4695825"/>
            <a:ext cx="2514600" cy="1314450"/>
            <a:chOff x="672" y="2640"/>
            <a:chExt cx="1584" cy="828"/>
          </a:xfrm>
        </p:grpSpPr>
        <p:sp>
          <p:nvSpPr>
            <p:cNvPr id="194564" name="Arc 4"/>
            <p:cNvSpPr>
              <a:spLocks/>
            </p:cNvSpPr>
            <p:nvPr/>
          </p:nvSpPr>
          <p:spPr bwMode="auto">
            <a:xfrm>
              <a:off x="723" y="2808"/>
              <a:ext cx="259" cy="432"/>
            </a:xfrm>
            <a:custGeom>
              <a:avLst/>
              <a:gdLst>
                <a:gd name="G0" fmla="+- 21600 0 0"/>
                <a:gd name="G1" fmla="+- 21600 0 0"/>
                <a:gd name="G2" fmla="+- 21600 0 0"/>
                <a:gd name="T0" fmla="*/ 43167 w 43200"/>
                <a:gd name="T1" fmla="*/ 22798 h 43200"/>
                <a:gd name="T2" fmla="*/ 43181 w 43200"/>
                <a:gd name="T3" fmla="*/ 22503 h 43200"/>
                <a:gd name="T4" fmla="*/ 21600 w 43200"/>
                <a:gd name="T5" fmla="*/ 21600 h 43200"/>
              </a:gdLst>
              <a:ahLst/>
              <a:cxnLst>
                <a:cxn ang="0">
                  <a:pos x="T0" y="T1"/>
                </a:cxn>
                <a:cxn ang="0">
                  <a:pos x="T2" y="T3"/>
                </a:cxn>
                <a:cxn ang="0">
                  <a:pos x="T4" y="T5"/>
                </a:cxn>
              </a:cxnLst>
              <a:rect l="0" t="0" r="r" b="b"/>
              <a:pathLst>
                <a:path w="43200" h="43200" fill="none" extrusionOk="0">
                  <a:moveTo>
                    <a:pt x="43166" y="22797"/>
                  </a:moveTo>
                  <a:cubicBezTo>
                    <a:pt x="42530" y="34244"/>
                    <a:pt x="33063" y="43199"/>
                    <a:pt x="21600" y="43200"/>
                  </a:cubicBezTo>
                  <a:cubicBezTo>
                    <a:pt x="9670" y="43200"/>
                    <a:pt x="0" y="33529"/>
                    <a:pt x="0" y="21600"/>
                  </a:cubicBezTo>
                  <a:cubicBezTo>
                    <a:pt x="0" y="9670"/>
                    <a:pt x="9670" y="0"/>
                    <a:pt x="21600" y="0"/>
                  </a:cubicBezTo>
                  <a:cubicBezTo>
                    <a:pt x="33529" y="0"/>
                    <a:pt x="43200" y="9670"/>
                    <a:pt x="43200" y="21600"/>
                  </a:cubicBezTo>
                  <a:cubicBezTo>
                    <a:pt x="43200" y="21901"/>
                    <a:pt x="43193" y="22202"/>
                    <a:pt x="43181" y="22503"/>
                  </a:cubicBezTo>
                </a:path>
                <a:path w="43200" h="43200" stroke="0" extrusionOk="0">
                  <a:moveTo>
                    <a:pt x="43166" y="22797"/>
                  </a:moveTo>
                  <a:cubicBezTo>
                    <a:pt x="42530" y="34244"/>
                    <a:pt x="33063" y="43199"/>
                    <a:pt x="21600" y="43200"/>
                  </a:cubicBezTo>
                  <a:cubicBezTo>
                    <a:pt x="9670" y="43200"/>
                    <a:pt x="0" y="33529"/>
                    <a:pt x="0" y="21600"/>
                  </a:cubicBezTo>
                  <a:cubicBezTo>
                    <a:pt x="0" y="9670"/>
                    <a:pt x="9670" y="0"/>
                    <a:pt x="21600" y="0"/>
                  </a:cubicBezTo>
                  <a:cubicBezTo>
                    <a:pt x="33529" y="0"/>
                    <a:pt x="43200" y="9670"/>
                    <a:pt x="43200" y="21600"/>
                  </a:cubicBezTo>
                  <a:cubicBezTo>
                    <a:pt x="43200" y="21901"/>
                    <a:pt x="43193" y="22202"/>
                    <a:pt x="43181" y="22503"/>
                  </a:cubicBezTo>
                  <a:lnTo>
                    <a:pt x="21600" y="21600"/>
                  </a:lnTo>
                  <a:close/>
                </a:path>
              </a:pathLst>
            </a:custGeom>
            <a:noFill/>
            <a:ln w="28575">
              <a:solidFill>
                <a:srgbClr val="006699"/>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4565" name="Arc 5"/>
            <p:cNvSpPr>
              <a:spLocks/>
            </p:cNvSpPr>
            <p:nvPr/>
          </p:nvSpPr>
          <p:spPr bwMode="auto">
            <a:xfrm>
              <a:off x="1113" y="2809"/>
              <a:ext cx="130" cy="432"/>
            </a:xfrm>
            <a:custGeom>
              <a:avLst/>
              <a:gdLst>
                <a:gd name="G0" fmla="+- 0 0 0"/>
                <a:gd name="G1" fmla="+- 21579 0 0"/>
                <a:gd name="G2" fmla="+- 21600 0 0"/>
                <a:gd name="T0" fmla="*/ 947 w 21600"/>
                <a:gd name="T1" fmla="*/ 0 h 43172"/>
                <a:gd name="T2" fmla="*/ 556 w 21600"/>
                <a:gd name="T3" fmla="*/ 43172 h 43172"/>
                <a:gd name="T4" fmla="*/ 0 w 21600"/>
                <a:gd name="T5" fmla="*/ 21579 h 43172"/>
              </a:gdLst>
              <a:ahLst/>
              <a:cxnLst>
                <a:cxn ang="0">
                  <a:pos x="T0" y="T1"/>
                </a:cxn>
                <a:cxn ang="0">
                  <a:pos x="T2" y="T3"/>
                </a:cxn>
                <a:cxn ang="0">
                  <a:pos x="T4" y="T5"/>
                </a:cxn>
              </a:cxnLst>
              <a:rect l="0" t="0" r="r" b="b"/>
              <a:pathLst>
                <a:path w="21600" h="43172" fill="none" extrusionOk="0">
                  <a:moveTo>
                    <a:pt x="947" y="-1"/>
                  </a:moveTo>
                  <a:cubicBezTo>
                    <a:pt x="12496" y="506"/>
                    <a:pt x="21600" y="10017"/>
                    <a:pt x="21600" y="21579"/>
                  </a:cubicBezTo>
                  <a:cubicBezTo>
                    <a:pt x="21600" y="33291"/>
                    <a:pt x="12264" y="42870"/>
                    <a:pt x="555" y="43171"/>
                  </a:cubicBezTo>
                </a:path>
                <a:path w="21600" h="43172" stroke="0" extrusionOk="0">
                  <a:moveTo>
                    <a:pt x="947" y="-1"/>
                  </a:moveTo>
                  <a:cubicBezTo>
                    <a:pt x="12496" y="506"/>
                    <a:pt x="21600" y="10017"/>
                    <a:pt x="21600" y="21579"/>
                  </a:cubicBezTo>
                  <a:cubicBezTo>
                    <a:pt x="21600" y="33291"/>
                    <a:pt x="12264" y="42870"/>
                    <a:pt x="555" y="43171"/>
                  </a:cubicBezTo>
                  <a:lnTo>
                    <a:pt x="0" y="21579"/>
                  </a:lnTo>
                  <a:close/>
                </a:path>
              </a:pathLst>
            </a:custGeom>
            <a:noFill/>
            <a:ln w="19050">
              <a:solidFill>
                <a:srgbClr val="006699"/>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4566" name="Line 6"/>
            <p:cNvSpPr>
              <a:spLocks noChangeShapeType="1"/>
            </p:cNvSpPr>
            <p:nvPr/>
          </p:nvSpPr>
          <p:spPr bwMode="auto">
            <a:xfrm>
              <a:off x="859" y="2807"/>
              <a:ext cx="259" cy="0"/>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567" name="Line 7"/>
            <p:cNvSpPr>
              <a:spLocks noChangeShapeType="1"/>
            </p:cNvSpPr>
            <p:nvPr/>
          </p:nvSpPr>
          <p:spPr bwMode="auto">
            <a:xfrm>
              <a:off x="874" y="3240"/>
              <a:ext cx="259" cy="0"/>
            </a:xfrm>
            <a:prstGeom prst="line">
              <a:avLst/>
            </a:prstGeom>
            <a:noFill/>
            <a:ln w="19050">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568" name="Line 8"/>
            <p:cNvSpPr>
              <a:spLocks noChangeShapeType="1"/>
            </p:cNvSpPr>
            <p:nvPr/>
          </p:nvSpPr>
          <p:spPr bwMode="auto">
            <a:xfrm>
              <a:off x="672" y="3024"/>
              <a:ext cx="173" cy="0"/>
            </a:xfrm>
            <a:prstGeom prst="line">
              <a:avLst/>
            </a:prstGeom>
            <a:noFill/>
            <a:ln w="9525">
              <a:solidFill>
                <a:srgbClr val="006699"/>
              </a:solidFill>
              <a:prstDash val="lgDashDotDot"/>
              <a:round/>
              <a:headEnd/>
              <a:tailEnd/>
            </a:ln>
            <a:extLst>
              <a:ext uri="{909E8E84-426E-40DD-AFC4-6F175D3DCCD1}">
                <a14:hiddenFill xmlns:a14="http://schemas.microsoft.com/office/drawing/2010/main">
                  <a:noFill/>
                </a14:hiddenFill>
              </a:ext>
            </a:extLst>
          </p:spPr>
          <p:txBody>
            <a:bodyPr/>
            <a:lstStyle/>
            <a:p>
              <a:endParaRPr lang="en-US"/>
            </a:p>
          </p:txBody>
        </p:sp>
        <p:sp>
          <p:nvSpPr>
            <p:cNvPr id="194569" name="Line 9"/>
            <p:cNvSpPr>
              <a:spLocks noChangeShapeType="1"/>
            </p:cNvSpPr>
            <p:nvPr/>
          </p:nvSpPr>
          <p:spPr bwMode="auto">
            <a:xfrm>
              <a:off x="1255" y="3024"/>
              <a:ext cx="86" cy="0"/>
            </a:xfrm>
            <a:prstGeom prst="line">
              <a:avLst/>
            </a:prstGeom>
            <a:noFill/>
            <a:ln w="9525">
              <a:solidFill>
                <a:srgbClr val="006699"/>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94570" name="Line 10"/>
            <p:cNvSpPr>
              <a:spLocks noChangeShapeType="1"/>
            </p:cNvSpPr>
            <p:nvPr/>
          </p:nvSpPr>
          <p:spPr bwMode="auto">
            <a:xfrm>
              <a:off x="859" y="2807"/>
              <a:ext cx="259" cy="0"/>
            </a:xfrm>
            <a:prstGeom prst="line">
              <a:avLst/>
            </a:prstGeom>
            <a:noFill/>
            <a:ln w="19050">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571" name="Line 11"/>
            <p:cNvSpPr>
              <a:spLocks noChangeShapeType="1"/>
            </p:cNvSpPr>
            <p:nvPr/>
          </p:nvSpPr>
          <p:spPr bwMode="auto">
            <a:xfrm>
              <a:off x="902" y="2829"/>
              <a:ext cx="259" cy="0"/>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572" name="Line 12"/>
            <p:cNvSpPr>
              <a:spLocks noChangeShapeType="1"/>
            </p:cNvSpPr>
            <p:nvPr/>
          </p:nvSpPr>
          <p:spPr bwMode="auto">
            <a:xfrm>
              <a:off x="931" y="2858"/>
              <a:ext cx="259" cy="0"/>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573" name="Line 13"/>
            <p:cNvSpPr>
              <a:spLocks noChangeShapeType="1"/>
            </p:cNvSpPr>
            <p:nvPr/>
          </p:nvSpPr>
          <p:spPr bwMode="auto">
            <a:xfrm>
              <a:off x="960" y="2908"/>
              <a:ext cx="259" cy="0"/>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574" name="Line 14"/>
            <p:cNvSpPr>
              <a:spLocks noChangeShapeType="1"/>
            </p:cNvSpPr>
            <p:nvPr/>
          </p:nvSpPr>
          <p:spPr bwMode="auto">
            <a:xfrm>
              <a:off x="981" y="2980"/>
              <a:ext cx="260" cy="0"/>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575" name="Line 15"/>
            <p:cNvSpPr>
              <a:spLocks noChangeShapeType="1"/>
            </p:cNvSpPr>
            <p:nvPr/>
          </p:nvSpPr>
          <p:spPr bwMode="auto">
            <a:xfrm>
              <a:off x="981" y="3067"/>
              <a:ext cx="260" cy="0"/>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576" name="Line 16"/>
            <p:cNvSpPr>
              <a:spLocks noChangeShapeType="1"/>
            </p:cNvSpPr>
            <p:nvPr/>
          </p:nvSpPr>
          <p:spPr bwMode="auto">
            <a:xfrm>
              <a:off x="967" y="3132"/>
              <a:ext cx="259" cy="0"/>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577" name="Line 17"/>
            <p:cNvSpPr>
              <a:spLocks noChangeShapeType="1"/>
            </p:cNvSpPr>
            <p:nvPr/>
          </p:nvSpPr>
          <p:spPr bwMode="auto">
            <a:xfrm>
              <a:off x="946" y="3175"/>
              <a:ext cx="259" cy="0"/>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578" name="Line 18"/>
            <p:cNvSpPr>
              <a:spLocks noChangeShapeType="1"/>
            </p:cNvSpPr>
            <p:nvPr/>
          </p:nvSpPr>
          <p:spPr bwMode="auto">
            <a:xfrm>
              <a:off x="924" y="3204"/>
              <a:ext cx="259" cy="0"/>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579" name="Line 19"/>
            <p:cNvSpPr>
              <a:spLocks noChangeShapeType="1"/>
            </p:cNvSpPr>
            <p:nvPr/>
          </p:nvSpPr>
          <p:spPr bwMode="auto">
            <a:xfrm>
              <a:off x="910" y="3225"/>
              <a:ext cx="259" cy="0"/>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580" name="Arc 20"/>
            <p:cNvSpPr>
              <a:spLocks/>
            </p:cNvSpPr>
            <p:nvPr/>
          </p:nvSpPr>
          <p:spPr bwMode="auto">
            <a:xfrm>
              <a:off x="1291" y="2808"/>
              <a:ext cx="260" cy="432"/>
            </a:xfrm>
            <a:custGeom>
              <a:avLst/>
              <a:gdLst>
                <a:gd name="G0" fmla="+- 21600 0 0"/>
                <a:gd name="G1" fmla="+- 21600 0 0"/>
                <a:gd name="G2" fmla="+- 21600 0 0"/>
                <a:gd name="T0" fmla="*/ 43167 w 43200"/>
                <a:gd name="T1" fmla="*/ 22798 h 43200"/>
                <a:gd name="T2" fmla="*/ 43181 w 43200"/>
                <a:gd name="T3" fmla="*/ 22503 h 43200"/>
                <a:gd name="T4" fmla="*/ 21600 w 43200"/>
                <a:gd name="T5" fmla="*/ 21600 h 43200"/>
              </a:gdLst>
              <a:ahLst/>
              <a:cxnLst>
                <a:cxn ang="0">
                  <a:pos x="T0" y="T1"/>
                </a:cxn>
                <a:cxn ang="0">
                  <a:pos x="T2" y="T3"/>
                </a:cxn>
                <a:cxn ang="0">
                  <a:pos x="T4" y="T5"/>
                </a:cxn>
              </a:cxnLst>
              <a:rect l="0" t="0" r="r" b="b"/>
              <a:pathLst>
                <a:path w="43200" h="43200" fill="none" extrusionOk="0">
                  <a:moveTo>
                    <a:pt x="43166" y="22797"/>
                  </a:moveTo>
                  <a:cubicBezTo>
                    <a:pt x="42530" y="34244"/>
                    <a:pt x="33063" y="43199"/>
                    <a:pt x="21600" y="43200"/>
                  </a:cubicBezTo>
                  <a:cubicBezTo>
                    <a:pt x="9670" y="43200"/>
                    <a:pt x="0" y="33529"/>
                    <a:pt x="0" y="21600"/>
                  </a:cubicBezTo>
                  <a:cubicBezTo>
                    <a:pt x="0" y="9670"/>
                    <a:pt x="9670" y="0"/>
                    <a:pt x="21600" y="0"/>
                  </a:cubicBezTo>
                  <a:cubicBezTo>
                    <a:pt x="33529" y="0"/>
                    <a:pt x="43200" y="9670"/>
                    <a:pt x="43200" y="21600"/>
                  </a:cubicBezTo>
                  <a:cubicBezTo>
                    <a:pt x="43200" y="21901"/>
                    <a:pt x="43193" y="22202"/>
                    <a:pt x="43181" y="22503"/>
                  </a:cubicBezTo>
                </a:path>
                <a:path w="43200" h="43200" stroke="0" extrusionOk="0">
                  <a:moveTo>
                    <a:pt x="43166" y="22797"/>
                  </a:moveTo>
                  <a:cubicBezTo>
                    <a:pt x="42530" y="34244"/>
                    <a:pt x="33063" y="43199"/>
                    <a:pt x="21600" y="43200"/>
                  </a:cubicBezTo>
                  <a:cubicBezTo>
                    <a:pt x="9670" y="43200"/>
                    <a:pt x="0" y="33529"/>
                    <a:pt x="0" y="21600"/>
                  </a:cubicBezTo>
                  <a:cubicBezTo>
                    <a:pt x="0" y="9670"/>
                    <a:pt x="9670" y="0"/>
                    <a:pt x="21600" y="0"/>
                  </a:cubicBezTo>
                  <a:cubicBezTo>
                    <a:pt x="33529" y="0"/>
                    <a:pt x="43200" y="9670"/>
                    <a:pt x="43200" y="21600"/>
                  </a:cubicBezTo>
                  <a:cubicBezTo>
                    <a:pt x="43200" y="21901"/>
                    <a:pt x="43193" y="22202"/>
                    <a:pt x="43181" y="22503"/>
                  </a:cubicBezTo>
                  <a:lnTo>
                    <a:pt x="21600" y="21600"/>
                  </a:lnTo>
                  <a:close/>
                </a:path>
              </a:pathLst>
            </a:custGeom>
            <a:noFill/>
            <a:ln w="28575">
              <a:solidFill>
                <a:srgbClr val="006699"/>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4581" name="Arc 21"/>
            <p:cNvSpPr>
              <a:spLocks/>
            </p:cNvSpPr>
            <p:nvPr/>
          </p:nvSpPr>
          <p:spPr bwMode="auto">
            <a:xfrm>
              <a:off x="1682" y="2809"/>
              <a:ext cx="130" cy="432"/>
            </a:xfrm>
            <a:custGeom>
              <a:avLst/>
              <a:gdLst>
                <a:gd name="G0" fmla="+- 0 0 0"/>
                <a:gd name="G1" fmla="+- 21579 0 0"/>
                <a:gd name="G2" fmla="+- 21600 0 0"/>
                <a:gd name="T0" fmla="*/ 947 w 21600"/>
                <a:gd name="T1" fmla="*/ 0 h 43172"/>
                <a:gd name="T2" fmla="*/ 556 w 21600"/>
                <a:gd name="T3" fmla="*/ 43172 h 43172"/>
                <a:gd name="T4" fmla="*/ 0 w 21600"/>
                <a:gd name="T5" fmla="*/ 21579 h 43172"/>
              </a:gdLst>
              <a:ahLst/>
              <a:cxnLst>
                <a:cxn ang="0">
                  <a:pos x="T0" y="T1"/>
                </a:cxn>
                <a:cxn ang="0">
                  <a:pos x="T2" y="T3"/>
                </a:cxn>
                <a:cxn ang="0">
                  <a:pos x="T4" y="T5"/>
                </a:cxn>
              </a:cxnLst>
              <a:rect l="0" t="0" r="r" b="b"/>
              <a:pathLst>
                <a:path w="21600" h="43172" fill="none" extrusionOk="0">
                  <a:moveTo>
                    <a:pt x="947" y="-1"/>
                  </a:moveTo>
                  <a:cubicBezTo>
                    <a:pt x="12496" y="506"/>
                    <a:pt x="21600" y="10017"/>
                    <a:pt x="21600" y="21579"/>
                  </a:cubicBezTo>
                  <a:cubicBezTo>
                    <a:pt x="21600" y="33291"/>
                    <a:pt x="12264" y="42870"/>
                    <a:pt x="555" y="43171"/>
                  </a:cubicBezTo>
                </a:path>
                <a:path w="21600" h="43172" stroke="0" extrusionOk="0">
                  <a:moveTo>
                    <a:pt x="947" y="-1"/>
                  </a:moveTo>
                  <a:cubicBezTo>
                    <a:pt x="12496" y="506"/>
                    <a:pt x="21600" y="10017"/>
                    <a:pt x="21600" y="21579"/>
                  </a:cubicBezTo>
                  <a:cubicBezTo>
                    <a:pt x="21600" y="33291"/>
                    <a:pt x="12264" y="42870"/>
                    <a:pt x="555" y="43171"/>
                  </a:cubicBezTo>
                  <a:lnTo>
                    <a:pt x="0" y="21579"/>
                  </a:lnTo>
                  <a:close/>
                </a:path>
              </a:pathLst>
            </a:custGeom>
            <a:noFill/>
            <a:ln w="28575">
              <a:solidFill>
                <a:srgbClr val="006699"/>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4582" name="Line 22"/>
            <p:cNvSpPr>
              <a:spLocks noChangeShapeType="1"/>
            </p:cNvSpPr>
            <p:nvPr/>
          </p:nvSpPr>
          <p:spPr bwMode="auto">
            <a:xfrm>
              <a:off x="1428" y="2807"/>
              <a:ext cx="259" cy="0"/>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583" name="Line 23"/>
            <p:cNvSpPr>
              <a:spLocks noChangeShapeType="1"/>
            </p:cNvSpPr>
            <p:nvPr/>
          </p:nvSpPr>
          <p:spPr bwMode="auto">
            <a:xfrm>
              <a:off x="1442" y="3240"/>
              <a:ext cx="259" cy="0"/>
            </a:xfrm>
            <a:prstGeom prst="line">
              <a:avLst/>
            </a:prstGeom>
            <a:noFill/>
            <a:ln w="19050">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584" name="Line 24"/>
            <p:cNvSpPr>
              <a:spLocks noChangeShapeType="1"/>
            </p:cNvSpPr>
            <p:nvPr/>
          </p:nvSpPr>
          <p:spPr bwMode="auto">
            <a:xfrm>
              <a:off x="1241" y="3024"/>
              <a:ext cx="172" cy="0"/>
            </a:xfrm>
            <a:prstGeom prst="line">
              <a:avLst/>
            </a:prstGeom>
            <a:noFill/>
            <a:ln w="9525">
              <a:solidFill>
                <a:srgbClr val="006699"/>
              </a:solidFill>
              <a:prstDash val="lgDashDotDot"/>
              <a:round/>
              <a:headEnd/>
              <a:tailEnd/>
            </a:ln>
            <a:extLst>
              <a:ext uri="{909E8E84-426E-40DD-AFC4-6F175D3DCCD1}">
                <a14:hiddenFill xmlns:a14="http://schemas.microsoft.com/office/drawing/2010/main">
                  <a:noFill/>
                </a14:hiddenFill>
              </a:ext>
            </a:extLst>
          </p:spPr>
          <p:txBody>
            <a:bodyPr/>
            <a:lstStyle/>
            <a:p>
              <a:endParaRPr lang="en-US"/>
            </a:p>
          </p:txBody>
        </p:sp>
        <p:sp>
          <p:nvSpPr>
            <p:cNvPr id="194585" name="Line 25"/>
            <p:cNvSpPr>
              <a:spLocks noChangeShapeType="1"/>
            </p:cNvSpPr>
            <p:nvPr/>
          </p:nvSpPr>
          <p:spPr bwMode="auto">
            <a:xfrm>
              <a:off x="1824" y="3024"/>
              <a:ext cx="86" cy="0"/>
            </a:xfrm>
            <a:prstGeom prst="line">
              <a:avLst/>
            </a:prstGeom>
            <a:noFill/>
            <a:ln w="9525">
              <a:solidFill>
                <a:srgbClr val="006699"/>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94586" name="Line 26"/>
            <p:cNvSpPr>
              <a:spLocks noChangeShapeType="1"/>
            </p:cNvSpPr>
            <p:nvPr/>
          </p:nvSpPr>
          <p:spPr bwMode="auto">
            <a:xfrm>
              <a:off x="1428" y="2807"/>
              <a:ext cx="259" cy="0"/>
            </a:xfrm>
            <a:prstGeom prst="line">
              <a:avLst/>
            </a:prstGeom>
            <a:noFill/>
            <a:ln w="19050">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587" name="Line 27"/>
            <p:cNvSpPr>
              <a:spLocks noChangeShapeType="1"/>
            </p:cNvSpPr>
            <p:nvPr/>
          </p:nvSpPr>
          <p:spPr bwMode="auto">
            <a:xfrm>
              <a:off x="1471" y="2829"/>
              <a:ext cx="259" cy="0"/>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588" name="Line 28"/>
            <p:cNvSpPr>
              <a:spLocks noChangeShapeType="1"/>
            </p:cNvSpPr>
            <p:nvPr/>
          </p:nvSpPr>
          <p:spPr bwMode="auto">
            <a:xfrm>
              <a:off x="1500" y="2858"/>
              <a:ext cx="259" cy="0"/>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589" name="Line 29"/>
            <p:cNvSpPr>
              <a:spLocks noChangeShapeType="1"/>
            </p:cNvSpPr>
            <p:nvPr/>
          </p:nvSpPr>
          <p:spPr bwMode="auto">
            <a:xfrm>
              <a:off x="1529" y="2908"/>
              <a:ext cx="259" cy="0"/>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590" name="Line 30"/>
            <p:cNvSpPr>
              <a:spLocks noChangeShapeType="1"/>
            </p:cNvSpPr>
            <p:nvPr/>
          </p:nvSpPr>
          <p:spPr bwMode="auto">
            <a:xfrm>
              <a:off x="1550" y="2980"/>
              <a:ext cx="259" cy="0"/>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591" name="Line 31"/>
            <p:cNvSpPr>
              <a:spLocks noChangeShapeType="1"/>
            </p:cNvSpPr>
            <p:nvPr/>
          </p:nvSpPr>
          <p:spPr bwMode="auto">
            <a:xfrm>
              <a:off x="1550" y="3067"/>
              <a:ext cx="259" cy="0"/>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592" name="Line 32"/>
            <p:cNvSpPr>
              <a:spLocks noChangeShapeType="1"/>
            </p:cNvSpPr>
            <p:nvPr/>
          </p:nvSpPr>
          <p:spPr bwMode="auto">
            <a:xfrm>
              <a:off x="1536" y="3132"/>
              <a:ext cx="259" cy="0"/>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593" name="Line 33"/>
            <p:cNvSpPr>
              <a:spLocks noChangeShapeType="1"/>
            </p:cNvSpPr>
            <p:nvPr/>
          </p:nvSpPr>
          <p:spPr bwMode="auto">
            <a:xfrm>
              <a:off x="1514" y="3175"/>
              <a:ext cx="259" cy="0"/>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594" name="Line 34"/>
            <p:cNvSpPr>
              <a:spLocks noChangeShapeType="1"/>
            </p:cNvSpPr>
            <p:nvPr/>
          </p:nvSpPr>
          <p:spPr bwMode="auto">
            <a:xfrm>
              <a:off x="1493" y="3204"/>
              <a:ext cx="259" cy="0"/>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595" name="Line 35"/>
            <p:cNvSpPr>
              <a:spLocks noChangeShapeType="1"/>
            </p:cNvSpPr>
            <p:nvPr/>
          </p:nvSpPr>
          <p:spPr bwMode="auto">
            <a:xfrm>
              <a:off x="1478" y="3225"/>
              <a:ext cx="259" cy="0"/>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596" name="Line 36"/>
            <p:cNvSpPr>
              <a:spLocks noChangeShapeType="1"/>
            </p:cNvSpPr>
            <p:nvPr/>
          </p:nvSpPr>
          <p:spPr bwMode="auto">
            <a:xfrm flipH="1">
              <a:off x="1320" y="2815"/>
              <a:ext cx="86" cy="86"/>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597" name="Line 37"/>
            <p:cNvSpPr>
              <a:spLocks noChangeShapeType="1"/>
            </p:cNvSpPr>
            <p:nvPr/>
          </p:nvSpPr>
          <p:spPr bwMode="auto">
            <a:xfrm flipH="1">
              <a:off x="1291" y="2829"/>
              <a:ext cx="173" cy="173"/>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598" name="Line 38"/>
            <p:cNvSpPr>
              <a:spLocks noChangeShapeType="1"/>
            </p:cNvSpPr>
            <p:nvPr/>
          </p:nvSpPr>
          <p:spPr bwMode="auto">
            <a:xfrm flipH="1">
              <a:off x="1298" y="2865"/>
              <a:ext cx="202" cy="202"/>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599" name="Line 39"/>
            <p:cNvSpPr>
              <a:spLocks noChangeShapeType="1"/>
            </p:cNvSpPr>
            <p:nvPr/>
          </p:nvSpPr>
          <p:spPr bwMode="auto">
            <a:xfrm flipH="1">
              <a:off x="1320" y="2923"/>
              <a:ext cx="201" cy="202"/>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600" name="Line 40"/>
            <p:cNvSpPr>
              <a:spLocks noChangeShapeType="1"/>
            </p:cNvSpPr>
            <p:nvPr/>
          </p:nvSpPr>
          <p:spPr bwMode="auto">
            <a:xfrm flipH="1">
              <a:off x="1341" y="2980"/>
              <a:ext cx="202" cy="202"/>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601" name="Line 41"/>
            <p:cNvSpPr>
              <a:spLocks noChangeShapeType="1"/>
            </p:cNvSpPr>
            <p:nvPr/>
          </p:nvSpPr>
          <p:spPr bwMode="auto">
            <a:xfrm flipH="1">
              <a:off x="1370" y="3052"/>
              <a:ext cx="173" cy="173"/>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602" name="Line 42"/>
            <p:cNvSpPr>
              <a:spLocks noChangeShapeType="1"/>
            </p:cNvSpPr>
            <p:nvPr/>
          </p:nvSpPr>
          <p:spPr bwMode="auto">
            <a:xfrm flipH="1">
              <a:off x="1442" y="3139"/>
              <a:ext cx="87" cy="86"/>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603" name="Arc 43"/>
            <p:cNvSpPr>
              <a:spLocks/>
            </p:cNvSpPr>
            <p:nvPr/>
          </p:nvSpPr>
          <p:spPr bwMode="auto">
            <a:xfrm>
              <a:off x="809" y="2930"/>
              <a:ext cx="130" cy="250"/>
            </a:xfrm>
            <a:custGeom>
              <a:avLst/>
              <a:gdLst>
                <a:gd name="G0" fmla="+- 0 0 0"/>
                <a:gd name="G1" fmla="+- 13760 0 0"/>
                <a:gd name="G2" fmla="+- 21600 0 0"/>
                <a:gd name="T0" fmla="*/ 16650 w 21600"/>
                <a:gd name="T1" fmla="*/ 0 h 31194"/>
                <a:gd name="T2" fmla="*/ 12752 w 21600"/>
                <a:gd name="T3" fmla="*/ 31194 h 31194"/>
                <a:gd name="T4" fmla="*/ 0 w 21600"/>
                <a:gd name="T5" fmla="*/ 13760 h 31194"/>
              </a:gdLst>
              <a:ahLst/>
              <a:cxnLst>
                <a:cxn ang="0">
                  <a:pos x="T0" y="T1"/>
                </a:cxn>
                <a:cxn ang="0">
                  <a:pos x="T2" y="T3"/>
                </a:cxn>
                <a:cxn ang="0">
                  <a:pos x="T4" y="T5"/>
                </a:cxn>
              </a:cxnLst>
              <a:rect l="0" t="0" r="r" b="b"/>
              <a:pathLst>
                <a:path w="21600" h="31194" fill="none" extrusionOk="0">
                  <a:moveTo>
                    <a:pt x="16649" y="0"/>
                  </a:moveTo>
                  <a:cubicBezTo>
                    <a:pt x="19849" y="3871"/>
                    <a:pt x="21600" y="8737"/>
                    <a:pt x="21600" y="13760"/>
                  </a:cubicBezTo>
                  <a:cubicBezTo>
                    <a:pt x="21600" y="20649"/>
                    <a:pt x="18313" y="27126"/>
                    <a:pt x="12752" y="31194"/>
                  </a:cubicBezTo>
                </a:path>
                <a:path w="21600" h="31194" stroke="0" extrusionOk="0">
                  <a:moveTo>
                    <a:pt x="16649" y="0"/>
                  </a:moveTo>
                  <a:cubicBezTo>
                    <a:pt x="19849" y="3871"/>
                    <a:pt x="21600" y="8737"/>
                    <a:pt x="21600" y="13760"/>
                  </a:cubicBezTo>
                  <a:cubicBezTo>
                    <a:pt x="21600" y="20649"/>
                    <a:pt x="18313" y="27126"/>
                    <a:pt x="12752" y="31194"/>
                  </a:cubicBezTo>
                  <a:lnTo>
                    <a:pt x="0" y="13760"/>
                  </a:lnTo>
                  <a:close/>
                </a:path>
              </a:pathLst>
            </a:custGeom>
            <a:noFill/>
            <a:ln w="28575">
              <a:solidFill>
                <a:srgbClr val="006699"/>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4604" name="Arc 44"/>
            <p:cNvSpPr>
              <a:spLocks/>
            </p:cNvSpPr>
            <p:nvPr/>
          </p:nvSpPr>
          <p:spPr bwMode="auto">
            <a:xfrm>
              <a:off x="1716" y="2894"/>
              <a:ext cx="151" cy="261"/>
            </a:xfrm>
            <a:custGeom>
              <a:avLst/>
              <a:gdLst>
                <a:gd name="G0" fmla="+- 0 0 0"/>
                <a:gd name="G1" fmla="+- 13752 0 0"/>
                <a:gd name="G2" fmla="+- 21600 0 0"/>
                <a:gd name="T0" fmla="*/ 16656 w 21600"/>
                <a:gd name="T1" fmla="*/ 0 h 27667"/>
                <a:gd name="T2" fmla="*/ 16521 w 21600"/>
                <a:gd name="T3" fmla="*/ 27667 h 27667"/>
                <a:gd name="T4" fmla="*/ 0 w 21600"/>
                <a:gd name="T5" fmla="*/ 13752 h 27667"/>
              </a:gdLst>
              <a:ahLst/>
              <a:cxnLst>
                <a:cxn ang="0">
                  <a:pos x="T0" y="T1"/>
                </a:cxn>
                <a:cxn ang="0">
                  <a:pos x="T2" y="T3"/>
                </a:cxn>
                <a:cxn ang="0">
                  <a:pos x="T4" y="T5"/>
                </a:cxn>
              </a:cxnLst>
              <a:rect l="0" t="0" r="r" b="b"/>
              <a:pathLst>
                <a:path w="21600" h="27667" fill="none" extrusionOk="0">
                  <a:moveTo>
                    <a:pt x="16656" y="-1"/>
                  </a:moveTo>
                  <a:cubicBezTo>
                    <a:pt x="19852" y="3870"/>
                    <a:pt x="21600" y="8732"/>
                    <a:pt x="21600" y="13752"/>
                  </a:cubicBezTo>
                  <a:cubicBezTo>
                    <a:pt x="21600" y="18843"/>
                    <a:pt x="19801" y="23772"/>
                    <a:pt x="16520" y="27666"/>
                  </a:cubicBezTo>
                </a:path>
                <a:path w="21600" h="27667" stroke="0" extrusionOk="0">
                  <a:moveTo>
                    <a:pt x="16656" y="-1"/>
                  </a:moveTo>
                  <a:cubicBezTo>
                    <a:pt x="19852" y="3870"/>
                    <a:pt x="21600" y="8732"/>
                    <a:pt x="21600" y="13752"/>
                  </a:cubicBezTo>
                  <a:cubicBezTo>
                    <a:pt x="21600" y="18843"/>
                    <a:pt x="19801" y="23772"/>
                    <a:pt x="16520" y="27666"/>
                  </a:cubicBezTo>
                  <a:lnTo>
                    <a:pt x="0" y="13752"/>
                  </a:lnTo>
                  <a:close/>
                </a:path>
              </a:pathLst>
            </a:custGeom>
            <a:noFill/>
            <a:ln w="28575">
              <a:solidFill>
                <a:srgbClr val="006699"/>
              </a:solidFill>
              <a:round/>
              <a:headEnd type="stealth" w="med" len="lg"/>
              <a:tailEnd type="none"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4605" name="Text Box 45"/>
            <p:cNvSpPr txBox="1">
              <a:spLocks noChangeArrowheads="1"/>
            </p:cNvSpPr>
            <p:nvPr/>
          </p:nvSpPr>
          <p:spPr bwMode="auto">
            <a:xfrm>
              <a:off x="768" y="3208"/>
              <a:ext cx="480"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3366CC"/>
                  </a:solidFill>
                </a:rPr>
                <a:t>M</a:t>
              </a:r>
              <a:r>
                <a:rPr lang="en-US" sz="2800" baseline="-25000">
                  <a:solidFill>
                    <a:srgbClr val="3366CC"/>
                  </a:solidFill>
                </a:rPr>
                <a:t>x</a:t>
              </a:r>
              <a:endParaRPr lang="en-US" sz="2800">
                <a:solidFill>
                  <a:srgbClr val="3366CC"/>
                </a:solidFill>
              </a:endParaRPr>
            </a:p>
          </p:txBody>
        </p:sp>
        <p:sp>
          <p:nvSpPr>
            <p:cNvPr id="194606" name="Text Box 46"/>
            <p:cNvSpPr txBox="1">
              <a:spLocks noChangeArrowheads="1"/>
            </p:cNvSpPr>
            <p:nvPr/>
          </p:nvSpPr>
          <p:spPr bwMode="auto">
            <a:xfrm>
              <a:off x="1728" y="2640"/>
              <a:ext cx="528" cy="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366CC"/>
                  </a:solidFill>
                  <a:miter lim="800000"/>
                  <a:headEnd/>
                  <a:tailEnd/>
                </a14:hiddenLine>
              </a:ext>
            </a:extLst>
          </p:spPr>
          <p:txBody>
            <a:bodyPr/>
            <a:lstStyle/>
            <a:p>
              <a:pPr algn="l" eaLnBrk="0" hangingPunct="0"/>
              <a:r>
                <a:rPr lang="en-US" sz="2800">
                  <a:solidFill>
                    <a:srgbClr val="3366CC"/>
                  </a:solidFill>
                </a:rPr>
                <a:t>M</a:t>
              </a:r>
              <a:r>
                <a:rPr lang="en-US" sz="2800" baseline="-25000">
                  <a:solidFill>
                    <a:srgbClr val="3366CC"/>
                  </a:solidFill>
                </a:rPr>
                <a:t>x</a:t>
              </a:r>
              <a:endParaRPr lang="en-US" sz="2800">
                <a:solidFill>
                  <a:srgbClr val="3366CC"/>
                </a:solidFill>
              </a:endParaRPr>
            </a:p>
          </p:txBody>
        </p:sp>
      </p:grpSp>
      <p:grpSp>
        <p:nvGrpSpPr>
          <p:cNvPr id="194607" name="Group 47"/>
          <p:cNvGrpSpPr>
            <a:grpSpLocks/>
          </p:cNvGrpSpPr>
          <p:nvPr/>
        </p:nvGrpSpPr>
        <p:grpSpPr bwMode="auto">
          <a:xfrm>
            <a:off x="6510338" y="4611688"/>
            <a:ext cx="2122487" cy="1555750"/>
            <a:chOff x="4128" y="2608"/>
            <a:chExt cx="1337" cy="980"/>
          </a:xfrm>
        </p:grpSpPr>
        <p:sp>
          <p:nvSpPr>
            <p:cNvPr id="194608" name="Arc 48"/>
            <p:cNvSpPr>
              <a:spLocks/>
            </p:cNvSpPr>
            <p:nvPr/>
          </p:nvSpPr>
          <p:spPr bwMode="auto">
            <a:xfrm>
              <a:off x="4185" y="2899"/>
              <a:ext cx="260" cy="432"/>
            </a:xfrm>
            <a:custGeom>
              <a:avLst/>
              <a:gdLst>
                <a:gd name="G0" fmla="+- 21600 0 0"/>
                <a:gd name="G1" fmla="+- 21600 0 0"/>
                <a:gd name="G2" fmla="+- 21600 0 0"/>
                <a:gd name="T0" fmla="*/ 43198 w 43200"/>
                <a:gd name="T1" fmla="*/ 21915 h 43200"/>
                <a:gd name="T2" fmla="*/ 43200 w 43200"/>
                <a:gd name="T3" fmla="*/ 21600 h 43200"/>
                <a:gd name="T4" fmla="*/ 21600 w 43200"/>
                <a:gd name="T5" fmla="*/ 21600 h 43200"/>
              </a:gdLst>
              <a:ahLst/>
              <a:cxnLst>
                <a:cxn ang="0">
                  <a:pos x="T0" y="T1"/>
                </a:cxn>
                <a:cxn ang="0">
                  <a:pos x="T2" y="T3"/>
                </a:cxn>
                <a:cxn ang="0">
                  <a:pos x="T4" y="T5"/>
                </a:cxn>
              </a:cxnLst>
              <a:rect l="0" t="0" r="r" b="b"/>
              <a:pathLst>
                <a:path w="43200" h="43200" fill="none" extrusionOk="0">
                  <a:moveTo>
                    <a:pt x="43197" y="21914"/>
                  </a:moveTo>
                  <a:cubicBezTo>
                    <a:pt x="43025" y="33720"/>
                    <a:pt x="33406" y="43199"/>
                    <a:pt x="21600" y="43200"/>
                  </a:cubicBezTo>
                  <a:cubicBezTo>
                    <a:pt x="9670" y="43200"/>
                    <a:pt x="0" y="33529"/>
                    <a:pt x="0" y="21600"/>
                  </a:cubicBezTo>
                  <a:cubicBezTo>
                    <a:pt x="0" y="9670"/>
                    <a:pt x="9670" y="0"/>
                    <a:pt x="21600" y="0"/>
                  </a:cubicBezTo>
                  <a:cubicBezTo>
                    <a:pt x="33529" y="-1"/>
                    <a:pt x="43199" y="9670"/>
                    <a:pt x="43200" y="21599"/>
                  </a:cubicBezTo>
                </a:path>
                <a:path w="43200" h="43200" stroke="0" extrusionOk="0">
                  <a:moveTo>
                    <a:pt x="43197" y="21914"/>
                  </a:moveTo>
                  <a:cubicBezTo>
                    <a:pt x="43025" y="33720"/>
                    <a:pt x="33406" y="43199"/>
                    <a:pt x="21600" y="43200"/>
                  </a:cubicBezTo>
                  <a:cubicBezTo>
                    <a:pt x="9670" y="43200"/>
                    <a:pt x="0" y="33529"/>
                    <a:pt x="0" y="21600"/>
                  </a:cubicBezTo>
                  <a:cubicBezTo>
                    <a:pt x="0" y="9670"/>
                    <a:pt x="9670" y="0"/>
                    <a:pt x="21600" y="0"/>
                  </a:cubicBezTo>
                  <a:cubicBezTo>
                    <a:pt x="33529" y="-1"/>
                    <a:pt x="43199" y="9670"/>
                    <a:pt x="43200" y="21599"/>
                  </a:cubicBezTo>
                  <a:lnTo>
                    <a:pt x="21600" y="21600"/>
                  </a:lnTo>
                  <a:close/>
                </a:path>
              </a:pathLst>
            </a:custGeom>
            <a:noFill/>
            <a:ln w="2857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4609" name="Arc 49"/>
            <p:cNvSpPr>
              <a:spLocks/>
            </p:cNvSpPr>
            <p:nvPr/>
          </p:nvSpPr>
          <p:spPr bwMode="auto">
            <a:xfrm>
              <a:off x="5093" y="2902"/>
              <a:ext cx="130" cy="429"/>
            </a:xfrm>
            <a:custGeom>
              <a:avLst/>
              <a:gdLst>
                <a:gd name="G0" fmla="+- 0 0 0"/>
                <a:gd name="G1" fmla="+- 21393 0 0"/>
                <a:gd name="G2" fmla="+- 21600 0 0"/>
                <a:gd name="T0" fmla="*/ 2982 w 21600"/>
                <a:gd name="T1" fmla="*/ 0 h 42993"/>
                <a:gd name="T2" fmla="*/ 77 w 21600"/>
                <a:gd name="T3" fmla="*/ 42993 h 42993"/>
                <a:gd name="T4" fmla="*/ 0 w 21600"/>
                <a:gd name="T5" fmla="*/ 21393 h 42993"/>
              </a:gdLst>
              <a:ahLst/>
              <a:cxnLst>
                <a:cxn ang="0">
                  <a:pos x="T0" y="T1"/>
                </a:cxn>
                <a:cxn ang="0">
                  <a:pos x="T2" y="T3"/>
                </a:cxn>
                <a:cxn ang="0">
                  <a:pos x="T4" y="T5"/>
                </a:cxn>
              </a:cxnLst>
              <a:rect l="0" t="0" r="r" b="b"/>
              <a:pathLst>
                <a:path w="21600" h="42993" fill="none" extrusionOk="0">
                  <a:moveTo>
                    <a:pt x="2982" y="-1"/>
                  </a:moveTo>
                  <a:cubicBezTo>
                    <a:pt x="13655" y="1487"/>
                    <a:pt x="21600" y="10615"/>
                    <a:pt x="21600" y="21393"/>
                  </a:cubicBezTo>
                  <a:cubicBezTo>
                    <a:pt x="21600" y="33292"/>
                    <a:pt x="11976" y="42950"/>
                    <a:pt x="76" y="42992"/>
                  </a:cubicBezTo>
                </a:path>
                <a:path w="21600" h="42993" stroke="0" extrusionOk="0">
                  <a:moveTo>
                    <a:pt x="2982" y="-1"/>
                  </a:moveTo>
                  <a:cubicBezTo>
                    <a:pt x="13655" y="1487"/>
                    <a:pt x="21600" y="10615"/>
                    <a:pt x="21600" y="21393"/>
                  </a:cubicBezTo>
                  <a:cubicBezTo>
                    <a:pt x="21600" y="33292"/>
                    <a:pt x="11976" y="42950"/>
                    <a:pt x="76" y="42992"/>
                  </a:cubicBezTo>
                  <a:lnTo>
                    <a:pt x="0" y="21393"/>
                  </a:lnTo>
                  <a:close/>
                </a:path>
              </a:pathLst>
            </a:custGeom>
            <a:noFill/>
            <a:ln w="2857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4610" name="Line 50"/>
            <p:cNvSpPr>
              <a:spLocks noChangeShapeType="1"/>
            </p:cNvSpPr>
            <p:nvPr/>
          </p:nvSpPr>
          <p:spPr bwMode="auto">
            <a:xfrm>
              <a:off x="4329" y="2901"/>
              <a:ext cx="784" cy="0"/>
            </a:xfrm>
            <a:prstGeom prst="line">
              <a:avLst/>
            </a:prstGeom>
            <a:noFill/>
            <a:ln w="28575">
              <a:solidFill>
                <a:srgbClr val="996633"/>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611" name="Line 51"/>
            <p:cNvSpPr>
              <a:spLocks noChangeShapeType="1"/>
            </p:cNvSpPr>
            <p:nvPr/>
          </p:nvSpPr>
          <p:spPr bwMode="auto">
            <a:xfrm>
              <a:off x="4329" y="3332"/>
              <a:ext cx="784"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612" name="Freeform 52"/>
            <p:cNvSpPr>
              <a:spLocks/>
            </p:cNvSpPr>
            <p:nvPr/>
          </p:nvSpPr>
          <p:spPr bwMode="auto">
            <a:xfrm>
              <a:off x="4660" y="3159"/>
              <a:ext cx="584" cy="84"/>
            </a:xfrm>
            <a:custGeom>
              <a:avLst/>
              <a:gdLst>
                <a:gd name="T0" fmla="*/ 0 w 1216"/>
                <a:gd name="T1" fmla="*/ 175 h 175"/>
                <a:gd name="T2" fmla="*/ 570 w 1216"/>
                <a:gd name="T3" fmla="*/ 115 h 175"/>
                <a:gd name="T4" fmla="*/ 1095 w 1216"/>
                <a:gd name="T5" fmla="*/ 40 h 175"/>
                <a:gd name="T6" fmla="*/ 1080 w 1216"/>
                <a:gd name="T7" fmla="*/ 85 h 175"/>
                <a:gd name="T8" fmla="*/ 585 w 1216"/>
                <a:gd name="T9" fmla="*/ 130 h 175"/>
                <a:gd name="T10" fmla="*/ 405 w 1216"/>
                <a:gd name="T11" fmla="*/ 145 h 175"/>
              </a:gdLst>
              <a:ahLst/>
              <a:cxnLst>
                <a:cxn ang="0">
                  <a:pos x="T0" y="T1"/>
                </a:cxn>
                <a:cxn ang="0">
                  <a:pos x="T2" y="T3"/>
                </a:cxn>
                <a:cxn ang="0">
                  <a:pos x="T4" y="T5"/>
                </a:cxn>
                <a:cxn ang="0">
                  <a:pos x="T6" y="T7"/>
                </a:cxn>
                <a:cxn ang="0">
                  <a:pos x="T8" y="T9"/>
                </a:cxn>
                <a:cxn ang="0">
                  <a:pos x="T10" y="T11"/>
                </a:cxn>
              </a:cxnLst>
              <a:rect l="0" t="0" r="r" b="b"/>
              <a:pathLst>
                <a:path w="1216" h="175">
                  <a:moveTo>
                    <a:pt x="0" y="175"/>
                  </a:moveTo>
                  <a:cubicBezTo>
                    <a:pt x="185" y="129"/>
                    <a:pt x="381" y="132"/>
                    <a:pt x="570" y="115"/>
                  </a:cubicBezTo>
                  <a:cubicBezTo>
                    <a:pt x="742" y="72"/>
                    <a:pt x="919" y="62"/>
                    <a:pt x="1095" y="40"/>
                  </a:cubicBezTo>
                  <a:cubicBezTo>
                    <a:pt x="1216" y="0"/>
                    <a:pt x="1115" y="79"/>
                    <a:pt x="1080" y="85"/>
                  </a:cubicBezTo>
                  <a:cubicBezTo>
                    <a:pt x="917" y="112"/>
                    <a:pt x="749" y="120"/>
                    <a:pt x="585" y="130"/>
                  </a:cubicBezTo>
                  <a:cubicBezTo>
                    <a:pt x="497" y="159"/>
                    <a:pt x="556" y="145"/>
                    <a:pt x="405" y="145"/>
                  </a:cubicBezTo>
                </a:path>
              </a:pathLst>
            </a:custGeom>
            <a:solidFill>
              <a:srgbClr val="000000"/>
            </a:solidFill>
            <a:ln w="9525">
              <a:solidFill>
                <a:srgbClr val="663300"/>
              </a:solidFill>
              <a:round/>
              <a:headEnd/>
              <a:tailEnd/>
            </a:ln>
          </p:spPr>
          <p:txBody>
            <a:bodyPr/>
            <a:lstStyle/>
            <a:p>
              <a:endParaRPr lang="en-US"/>
            </a:p>
          </p:txBody>
        </p:sp>
        <p:sp>
          <p:nvSpPr>
            <p:cNvPr id="194613" name="Freeform 53"/>
            <p:cNvSpPr>
              <a:spLocks/>
            </p:cNvSpPr>
            <p:nvPr/>
          </p:nvSpPr>
          <p:spPr bwMode="auto">
            <a:xfrm>
              <a:off x="4440" y="3103"/>
              <a:ext cx="255" cy="27"/>
            </a:xfrm>
            <a:custGeom>
              <a:avLst/>
              <a:gdLst>
                <a:gd name="T0" fmla="*/ 4 w 531"/>
                <a:gd name="T1" fmla="*/ 72 h 108"/>
                <a:gd name="T2" fmla="*/ 64 w 531"/>
                <a:gd name="T3" fmla="*/ 87 h 108"/>
                <a:gd name="T4" fmla="*/ 499 w 531"/>
                <a:gd name="T5" fmla="*/ 102 h 108"/>
                <a:gd name="T6" fmla="*/ 409 w 531"/>
                <a:gd name="T7" fmla="*/ 72 h 108"/>
                <a:gd name="T8" fmla="*/ 214 w 531"/>
                <a:gd name="T9" fmla="*/ 42 h 108"/>
                <a:gd name="T10" fmla="*/ 109 w 531"/>
                <a:gd name="T11" fmla="*/ 27 h 108"/>
                <a:gd name="T12" fmla="*/ 19 w 531"/>
                <a:gd name="T13" fmla="*/ 12 h 108"/>
                <a:gd name="T14" fmla="*/ 4 w 531"/>
                <a:gd name="T15" fmla="*/ 72 h 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1" h="108">
                  <a:moveTo>
                    <a:pt x="4" y="72"/>
                  </a:moveTo>
                  <a:cubicBezTo>
                    <a:pt x="24" y="77"/>
                    <a:pt x="43" y="86"/>
                    <a:pt x="64" y="87"/>
                  </a:cubicBezTo>
                  <a:cubicBezTo>
                    <a:pt x="209" y="96"/>
                    <a:pt x="354" y="108"/>
                    <a:pt x="499" y="102"/>
                  </a:cubicBezTo>
                  <a:cubicBezTo>
                    <a:pt x="531" y="101"/>
                    <a:pt x="439" y="82"/>
                    <a:pt x="409" y="72"/>
                  </a:cubicBezTo>
                  <a:cubicBezTo>
                    <a:pt x="312" y="40"/>
                    <a:pt x="393" y="63"/>
                    <a:pt x="214" y="42"/>
                  </a:cubicBezTo>
                  <a:cubicBezTo>
                    <a:pt x="179" y="38"/>
                    <a:pt x="144" y="32"/>
                    <a:pt x="109" y="27"/>
                  </a:cubicBezTo>
                  <a:cubicBezTo>
                    <a:pt x="79" y="22"/>
                    <a:pt x="47" y="0"/>
                    <a:pt x="19" y="12"/>
                  </a:cubicBezTo>
                  <a:cubicBezTo>
                    <a:pt x="0" y="20"/>
                    <a:pt x="9" y="52"/>
                    <a:pt x="4" y="72"/>
                  </a:cubicBezTo>
                  <a:close/>
                </a:path>
              </a:pathLst>
            </a:custGeom>
            <a:solidFill>
              <a:srgbClr val="000000"/>
            </a:solidFill>
            <a:ln w="9525">
              <a:solidFill>
                <a:srgbClr val="663300"/>
              </a:solidFill>
              <a:round/>
              <a:headEnd/>
              <a:tailEnd/>
            </a:ln>
          </p:spPr>
          <p:txBody>
            <a:bodyPr/>
            <a:lstStyle/>
            <a:p>
              <a:endParaRPr lang="en-US"/>
            </a:p>
          </p:txBody>
        </p:sp>
        <p:sp>
          <p:nvSpPr>
            <p:cNvPr id="194614" name="Freeform 54"/>
            <p:cNvSpPr>
              <a:spLocks/>
            </p:cNvSpPr>
            <p:nvPr/>
          </p:nvSpPr>
          <p:spPr bwMode="auto">
            <a:xfrm>
              <a:off x="4924" y="3274"/>
              <a:ext cx="259" cy="51"/>
            </a:xfrm>
            <a:custGeom>
              <a:avLst/>
              <a:gdLst>
                <a:gd name="T0" fmla="*/ 525 w 539"/>
                <a:gd name="T1" fmla="*/ 0 h 105"/>
                <a:gd name="T2" fmla="*/ 180 w 539"/>
                <a:gd name="T3" fmla="*/ 90 h 105"/>
                <a:gd name="T4" fmla="*/ 45 w 539"/>
                <a:gd name="T5" fmla="*/ 105 h 105"/>
                <a:gd name="T6" fmla="*/ 225 w 539"/>
                <a:gd name="T7" fmla="*/ 90 h 105"/>
                <a:gd name="T8" fmla="*/ 480 w 539"/>
                <a:gd name="T9" fmla="*/ 30 h 105"/>
                <a:gd name="T10" fmla="*/ 525 w 539"/>
                <a:gd name="T11" fmla="*/ 45 h 105"/>
                <a:gd name="T12" fmla="*/ 420 w 539"/>
                <a:gd name="T13" fmla="*/ 60 h 105"/>
                <a:gd name="T14" fmla="*/ 285 w 539"/>
                <a:gd name="T15" fmla="*/ 75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9" h="105">
                  <a:moveTo>
                    <a:pt x="525" y="0"/>
                  </a:moveTo>
                  <a:cubicBezTo>
                    <a:pt x="409" y="39"/>
                    <a:pt x="302" y="73"/>
                    <a:pt x="180" y="90"/>
                  </a:cubicBezTo>
                  <a:cubicBezTo>
                    <a:pt x="135" y="96"/>
                    <a:pt x="0" y="105"/>
                    <a:pt x="45" y="105"/>
                  </a:cubicBezTo>
                  <a:cubicBezTo>
                    <a:pt x="105" y="105"/>
                    <a:pt x="165" y="95"/>
                    <a:pt x="225" y="90"/>
                  </a:cubicBezTo>
                  <a:cubicBezTo>
                    <a:pt x="311" y="61"/>
                    <a:pt x="391" y="48"/>
                    <a:pt x="480" y="30"/>
                  </a:cubicBezTo>
                  <a:cubicBezTo>
                    <a:pt x="495" y="35"/>
                    <a:pt x="539" y="38"/>
                    <a:pt x="525" y="45"/>
                  </a:cubicBezTo>
                  <a:cubicBezTo>
                    <a:pt x="493" y="61"/>
                    <a:pt x="455" y="56"/>
                    <a:pt x="420" y="60"/>
                  </a:cubicBezTo>
                  <a:cubicBezTo>
                    <a:pt x="375" y="66"/>
                    <a:pt x="285" y="75"/>
                    <a:pt x="285" y="75"/>
                  </a:cubicBezTo>
                </a:path>
              </a:pathLst>
            </a:custGeom>
            <a:noFill/>
            <a:ln w="952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4615" name="Freeform 55"/>
            <p:cNvSpPr>
              <a:spLocks/>
            </p:cNvSpPr>
            <p:nvPr/>
          </p:nvSpPr>
          <p:spPr bwMode="auto">
            <a:xfrm>
              <a:off x="4478" y="2978"/>
              <a:ext cx="43" cy="8"/>
            </a:xfrm>
            <a:custGeom>
              <a:avLst/>
              <a:gdLst>
                <a:gd name="T0" fmla="*/ 0 w 90"/>
                <a:gd name="T1" fmla="*/ 17 h 17"/>
                <a:gd name="T2" fmla="*/ 90 w 90"/>
                <a:gd name="T3" fmla="*/ 2 h 17"/>
              </a:gdLst>
              <a:ahLst/>
              <a:cxnLst>
                <a:cxn ang="0">
                  <a:pos x="T0" y="T1"/>
                </a:cxn>
                <a:cxn ang="0">
                  <a:pos x="T2" y="T3"/>
                </a:cxn>
              </a:cxnLst>
              <a:rect l="0" t="0" r="r" b="b"/>
              <a:pathLst>
                <a:path w="90" h="17">
                  <a:moveTo>
                    <a:pt x="0" y="17"/>
                  </a:moveTo>
                  <a:cubicBezTo>
                    <a:pt x="70" y="0"/>
                    <a:pt x="39" y="2"/>
                    <a:pt x="90" y="2"/>
                  </a:cubicBezTo>
                </a:path>
              </a:pathLst>
            </a:custGeom>
            <a:noFill/>
            <a:ln w="952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4616" name="Freeform 56"/>
            <p:cNvSpPr>
              <a:spLocks/>
            </p:cNvSpPr>
            <p:nvPr/>
          </p:nvSpPr>
          <p:spPr bwMode="auto">
            <a:xfrm>
              <a:off x="4615" y="2979"/>
              <a:ext cx="446" cy="24"/>
            </a:xfrm>
            <a:custGeom>
              <a:avLst/>
              <a:gdLst>
                <a:gd name="T0" fmla="*/ 0 w 930"/>
                <a:gd name="T1" fmla="*/ 15 h 51"/>
                <a:gd name="T2" fmla="*/ 540 w 930"/>
                <a:gd name="T3" fmla="*/ 0 h 51"/>
                <a:gd name="T4" fmla="*/ 930 w 930"/>
                <a:gd name="T5" fmla="*/ 15 h 51"/>
              </a:gdLst>
              <a:ahLst/>
              <a:cxnLst>
                <a:cxn ang="0">
                  <a:pos x="T0" y="T1"/>
                </a:cxn>
                <a:cxn ang="0">
                  <a:pos x="T2" y="T3"/>
                </a:cxn>
                <a:cxn ang="0">
                  <a:pos x="T4" y="T5"/>
                </a:cxn>
              </a:cxnLst>
              <a:rect l="0" t="0" r="r" b="b"/>
              <a:pathLst>
                <a:path w="930" h="51">
                  <a:moveTo>
                    <a:pt x="0" y="15"/>
                  </a:moveTo>
                  <a:cubicBezTo>
                    <a:pt x="179" y="51"/>
                    <a:pt x="361" y="22"/>
                    <a:pt x="540" y="0"/>
                  </a:cubicBezTo>
                  <a:cubicBezTo>
                    <a:pt x="860" y="17"/>
                    <a:pt x="730" y="15"/>
                    <a:pt x="930" y="15"/>
                  </a:cubicBezTo>
                </a:path>
              </a:pathLst>
            </a:custGeom>
            <a:noFill/>
            <a:ln w="9525" cap="flat">
              <a:solidFill>
                <a:srgbClr val="663300"/>
              </a:solidFill>
              <a:prstDash val="lgDash"/>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4617" name="Freeform 57"/>
            <p:cNvSpPr>
              <a:spLocks/>
            </p:cNvSpPr>
            <p:nvPr/>
          </p:nvSpPr>
          <p:spPr bwMode="auto">
            <a:xfrm>
              <a:off x="4514" y="3086"/>
              <a:ext cx="626" cy="20"/>
            </a:xfrm>
            <a:custGeom>
              <a:avLst/>
              <a:gdLst>
                <a:gd name="T0" fmla="*/ 0 w 1305"/>
                <a:gd name="T1" fmla="*/ 1 h 40"/>
                <a:gd name="T2" fmla="*/ 1170 w 1305"/>
                <a:gd name="T3" fmla="*/ 16 h 40"/>
                <a:gd name="T4" fmla="*/ 1305 w 1305"/>
                <a:gd name="T5" fmla="*/ 1 h 40"/>
              </a:gdLst>
              <a:ahLst/>
              <a:cxnLst>
                <a:cxn ang="0">
                  <a:pos x="T0" y="T1"/>
                </a:cxn>
                <a:cxn ang="0">
                  <a:pos x="T2" y="T3"/>
                </a:cxn>
                <a:cxn ang="0">
                  <a:pos x="T4" y="T5"/>
                </a:cxn>
              </a:cxnLst>
              <a:rect l="0" t="0" r="r" b="b"/>
              <a:pathLst>
                <a:path w="1305" h="40">
                  <a:moveTo>
                    <a:pt x="0" y="1"/>
                  </a:moveTo>
                  <a:cubicBezTo>
                    <a:pt x="390" y="40"/>
                    <a:pt x="779" y="31"/>
                    <a:pt x="1170" y="16"/>
                  </a:cubicBezTo>
                  <a:cubicBezTo>
                    <a:pt x="1295" y="0"/>
                    <a:pt x="1250" y="1"/>
                    <a:pt x="1305" y="1"/>
                  </a:cubicBezTo>
                </a:path>
              </a:pathLst>
            </a:custGeom>
            <a:noFill/>
            <a:ln w="9525" cap="flat">
              <a:solidFill>
                <a:srgbClr val="663300"/>
              </a:solidFill>
              <a:prstDash val="lgDash"/>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4618" name="Freeform 58"/>
            <p:cNvSpPr>
              <a:spLocks/>
            </p:cNvSpPr>
            <p:nvPr/>
          </p:nvSpPr>
          <p:spPr bwMode="auto">
            <a:xfrm>
              <a:off x="4435" y="2921"/>
              <a:ext cx="684" cy="41"/>
            </a:xfrm>
            <a:custGeom>
              <a:avLst/>
              <a:gdLst>
                <a:gd name="T0" fmla="*/ 0 w 1425"/>
                <a:gd name="T1" fmla="*/ 30 h 85"/>
                <a:gd name="T2" fmla="*/ 525 w 1425"/>
                <a:gd name="T3" fmla="*/ 0 h 85"/>
                <a:gd name="T4" fmla="*/ 915 w 1425"/>
                <a:gd name="T5" fmla="*/ 30 h 85"/>
                <a:gd name="T6" fmla="*/ 1425 w 1425"/>
                <a:gd name="T7" fmla="*/ 45 h 85"/>
              </a:gdLst>
              <a:ahLst/>
              <a:cxnLst>
                <a:cxn ang="0">
                  <a:pos x="T0" y="T1"/>
                </a:cxn>
                <a:cxn ang="0">
                  <a:pos x="T2" y="T3"/>
                </a:cxn>
                <a:cxn ang="0">
                  <a:pos x="T4" y="T5"/>
                </a:cxn>
                <a:cxn ang="0">
                  <a:pos x="T6" y="T7"/>
                </a:cxn>
              </a:cxnLst>
              <a:rect l="0" t="0" r="r" b="b"/>
              <a:pathLst>
                <a:path w="1425" h="85">
                  <a:moveTo>
                    <a:pt x="0" y="30"/>
                  </a:moveTo>
                  <a:cubicBezTo>
                    <a:pt x="165" y="85"/>
                    <a:pt x="354" y="24"/>
                    <a:pt x="525" y="0"/>
                  </a:cubicBezTo>
                  <a:cubicBezTo>
                    <a:pt x="655" y="7"/>
                    <a:pt x="785" y="24"/>
                    <a:pt x="915" y="30"/>
                  </a:cubicBezTo>
                  <a:cubicBezTo>
                    <a:pt x="1085" y="38"/>
                    <a:pt x="1425" y="45"/>
                    <a:pt x="1425" y="45"/>
                  </a:cubicBezTo>
                </a:path>
              </a:pathLst>
            </a:custGeom>
            <a:noFill/>
            <a:ln w="9525" cap="flat">
              <a:solidFill>
                <a:srgbClr val="663300"/>
              </a:solidFill>
              <a:prstDash val="lgDash"/>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4619" name="Freeform 59"/>
            <p:cNvSpPr>
              <a:spLocks/>
            </p:cNvSpPr>
            <p:nvPr/>
          </p:nvSpPr>
          <p:spPr bwMode="auto">
            <a:xfrm>
              <a:off x="4500" y="3044"/>
              <a:ext cx="655" cy="14"/>
            </a:xfrm>
            <a:custGeom>
              <a:avLst/>
              <a:gdLst>
                <a:gd name="T0" fmla="*/ 0 w 1365"/>
                <a:gd name="T1" fmla="*/ 0 h 30"/>
                <a:gd name="T2" fmla="*/ 570 w 1365"/>
                <a:gd name="T3" fmla="*/ 30 h 30"/>
                <a:gd name="T4" fmla="*/ 1365 w 1365"/>
                <a:gd name="T5" fmla="*/ 15 h 30"/>
              </a:gdLst>
              <a:ahLst/>
              <a:cxnLst>
                <a:cxn ang="0">
                  <a:pos x="T0" y="T1"/>
                </a:cxn>
                <a:cxn ang="0">
                  <a:pos x="T2" y="T3"/>
                </a:cxn>
                <a:cxn ang="0">
                  <a:pos x="T4" y="T5"/>
                </a:cxn>
              </a:cxnLst>
              <a:rect l="0" t="0" r="r" b="b"/>
              <a:pathLst>
                <a:path w="1365" h="30">
                  <a:moveTo>
                    <a:pt x="0" y="0"/>
                  </a:moveTo>
                  <a:cubicBezTo>
                    <a:pt x="190" y="7"/>
                    <a:pt x="380" y="30"/>
                    <a:pt x="570" y="30"/>
                  </a:cubicBezTo>
                  <a:cubicBezTo>
                    <a:pt x="835" y="30"/>
                    <a:pt x="1100" y="15"/>
                    <a:pt x="1365" y="15"/>
                  </a:cubicBezTo>
                </a:path>
              </a:pathLst>
            </a:custGeom>
            <a:noFill/>
            <a:ln w="9525" cap="flat">
              <a:solidFill>
                <a:srgbClr val="663300"/>
              </a:solidFill>
              <a:prstDash val="lgDash"/>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4620" name="Freeform 60"/>
            <p:cNvSpPr>
              <a:spLocks/>
            </p:cNvSpPr>
            <p:nvPr/>
          </p:nvSpPr>
          <p:spPr bwMode="auto">
            <a:xfrm>
              <a:off x="4514" y="3180"/>
              <a:ext cx="245" cy="15"/>
            </a:xfrm>
            <a:custGeom>
              <a:avLst/>
              <a:gdLst>
                <a:gd name="T0" fmla="*/ 0 w 510"/>
                <a:gd name="T1" fmla="*/ 0 h 30"/>
                <a:gd name="T2" fmla="*/ 510 w 510"/>
                <a:gd name="T3" fmla="*/ 30 h 30"/>
              </a:gdLst>
              <a:ahLst/>
              <a:cxnLst>
                <a:cxn ang="0">
                  <a:pos x="T0" y="T1"/>
                </a:cxn>
                <a:cxn ang="0">
                  <a:pos x="T2" y="T3"/>
                </a:cxn>
              </a:cxnLst>
              <a:rect l="0" t="0" r="r" b="b"/>
              <a:pathLst>
                <a:path w="510" h="30">
                  <a:moveTo>
                    <a:pt x="0" y="0"/>
                  </a:moveTo>
                  <a:cubicBezTo>
                    <a:pt x="170" y="28"/>
                    <a:pt x="338" y="30"/>
                    <a:pt x="510" y="30"/>
                  </a:cubicBezTo>
                </a:path>
              </a:pathLst>
            </a:custGeom>
            <a:noFill/>
            <a:ln w="9525" cap="flat">
              <a:solidFill>
                <a:srgbClr val="663300"/>
              </a:solidFill>
              <a:prstDash val="lgDash"/>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4621" name="Freeform 61"/>
            <p:cNvSpPr>
              <a:spLocks/>
            </p:cNvSpPr>
            <p:nvPr/>
          </p:nvSpPr>
          <p:spPr bwMode="auto">
            <a:xfrm>
              <a:off x="4485" y="3260"/>
              <a:ext cx="569" cy="19"/>
            </a:xfrm>
            <a:custGeom>
              <a:avLst/>
              <a:gdLst>
                <a:gd name="T0" fmla="*/ 0 w 1185"/>
                <a:gd name="T1" fmla="*/ 15 h 40"/>
                <a:gd name="T2" fmla="*/ 1185 w 1185"/>
                <a:gd name="T3" fmla="*/ 0 h 40"/>
              </a:gdLst>
              <a:ahLst/>
              <a:cxnLst>
                <a:cxn ang="0">
                  <a:pos x="T0" y="T1"/>
                </a:cxn>
                <a:cxn ang="0">
                  <a:pos x="T2" y="T3"/>
                </a:cxn>
              </a:cxnLst>
              <a:rect l="0" t="0" r="r" b="b"/>
              <a:pathLst>
                <a:path w="1185" h="40">
                  <a:moveTo>
                    <a:pt x="0" y="15"/>
                  </a:moveTo>
                  <a:cubicBezTo>
                    <a:pt x="397" y="40"/>
                    <a:pt x="790" y="0"/>
                    <a:pt x="1185" y="0"/>
                  </a:cubicBezTo>
                </a:path>
              </a:pathLst>
            </a:custGeom>
            <a:noFill/>
            <a:ln w="9525" cap="flat">
              <a:solidFill>
                <a:srgbClr val="663300"/>
              </a:solidFill>
              <a:prstDash val="lgDash"/>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4622" name="Freeform 62"/>
            <p:cNvSpPr>
              <a:spLocks/>
            </p:cNvSpPr>
            <p:nvPr/>
          </p:nvSpPr>
          <p:spPr bwMode="auto">
            <a:xfrm>
              <a:off x="4831" y="3152"/>
              <a:ext cx="316" cy="0"/>
            </a:xfrm>
            <a:custGeom>
              <a:avLst/>
              <a:gdLst>
                <a:gd name="T0" fmla="*/ 0 w 660"/>
                <a:gd name="T1" fmla="*/ 0 h 1"/>
                <a:gd name="T2" fmla="*/ 660 w 660"/>
                <a:gd name="T3" fmla="*/ 0 h 1"/>
              </a:gdLst>
              <a:ahLst/>
              <a:cxnLst>
                <a:cxn ang="0">
                  <a:pos x="T0" y="T1"/>
                </a:cxn>
                <a:cxn ang="0">
                  <a:pos x="T2" y="T3"/>
                </a:cxn>
              </a:cxnLst>
              <a:rect l="0" t="0" r="r" b="b"/>
              <a:pathLst>
                <a:path w="660" h="1">
                  <a:moveTo>
                    <a:pt x="0" y="0"/>
                  </a:moveTo>
                  <a:cubicBezTo>
                    <a:pt x="220" y="0"/>
                    <a:pt x="440" y="0"/>
                    <a:pt x="660" y="0"/>
                  </a:cubicBezTo>
                </a:path>
              </a:pathLst>
            </a:custGeom>
            <a:noFill/>
            <a:ln w="9525" cap="flat">
              <a:solidFill>
                <a:srgbClr val="663300"/>
              </a:solidFill>
              <a:prstDash val="lgDash"/>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4623" name="Line 63"/>
            <p:cNvSpPr>
              <a:spLocks noChangeShapeType="1"/>
            </p:cNvSpPr>
            <p:nvPr/>
          </p:nvSpPr>
          <p:spPr bwMode="auto">
            <a:xfrm>
              <a:off x="4128" y="3116"/>
              <a:ext cx="172" cy="0"/>
            </a:xfrm>
            <a:prstGeom prst="line">
              <a:avLst/>
            </a:prstGeom>
            <a:noFill/>
            <a:ln w="9525">
              <a:solidFill>
                <a:srgbClr val="6633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94624" name="Line 64"/>
            <p:cNvSpPr>
              <a:spLocks noChangeShapeType="1"/>
            </p:cNvSpPr>
            <p:nvPr/>
          </p:nvSpPr>
          <p:spPr bwMode="auto">
            <a:xfrm>
              <a:off x="5222" y="3116"/>
              <a:ext cx="172" cy="0"/>
            </a:xfrm>
            <a:prstGeom prst="line">
              <a:avLst/>
            </a:prstGeom>
            <a:noFill/>
            <a:ln w="9525">
              <a:solidFill>
                <a:srgbClr val="996633"/>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94625" name="Arc 65"/>
            <p:cNvSpPr>
              <a:spLocks/>
            </p:cNvSpPr>
            <p:nvPr/>
          </p:nvSpPr>
          <p:spPr bwMode="auto">
            <a:xfrm>
              <a:off x="5128" y="2972"/>
              <a:ext cx="152" cy="261"/>
            </a:xfrm>
            <a:custGeom>
              <a:avLst/>
              <a:gdLst>
                <a:gd name="G0" fmla="+- 0 0 0"/>
                <a:gd name="G1" fmla="+- 13752 0 0"/>
                <a:gd name="G2" fmla="+- 21600 0 0"/>
                <a:gd name="T0" fmla="*/ 16656 w 21600"/>
                <a:gd name="T1" fmla="*/ 0 h 27667"/>
                <a:gd name="T2" fmla="*/ 16521 w 21600"/>
                <a:gd name="T3" fmla="*/ 27667 h 27667"/>
                <a:gd name="T4" fmla="*/ 0 w 21600"/>
                <a:gd name="T5" fmla="*/ 13752 h 27667"/>
              </a:gdLst>
              <a:ahLst/>
              <a:cxnLst>
                <a:cxn ang="0">
                  <a:pos x="T0" y="T1"/>
                </a:cxn>
                <a:cxn ang="0">
                  <a:pos x="T2" y="T3"/>
                </a:cxn>
                <a:cxn ang="0">
                  <a:pos x="T4" y="T5"/>
                </a:cxn>
              </a:cxnLst>
              <a:rect l="0" t="0" r="r" b="b"/>
              <a:pathLst>
                <a:path w="21600" h="27667" fill="none" extrusionOk="0">
                  <a:moveTo>
                    <a:pt x="16656" y="-1"/>
                  </a:moveTo>
                  <a:cubicBezTo>
                    <a:pt x="19852" y="3870"/>
                    <a:pt x="21600" y="8732"/>
                    <a:pt x="21600" y="13752"/>
                  </a:cubicBezTo>
                  <a:cubicBezTo>
                    <a:pt x="21600" y="18843"/>
                    <a:pt x="19801" y="23772"/>
                    <a:pt x="16520" y="27666"/>
                  </a:cubicBezTo>
                </a:path>
                <a:path w="21600" h="27667" stroke="0" extrusionOk="0">
                  <a:moveTo>
                    <a:pt x="16656" y="-1"/>
                  </a:moveTo>
                  <a:cubicBezTo>
                    <a:pt x="19852" y="3870"/>
                    <a:pt x="21600" y="8732"/>
                    <a:pt x="21600" y="13752"/>
                  </a:cubicBezTo>
                  <a:cubicBezTo>
                    <a:pt x="21600" y="18843"/>
                    <a:pt x="19801" y="23772"/>
                    <a:pt x="16520" y="27666"/>
                  </a:cubicBezTo>
                  <a:lnTo>
                    <a:pt x="0" y="13752"/>
                  </a:lnTo>
                  <a:close/>
                </a:path>
              </a:pathLst>
            </a:custGeom>
            <a:noFill/>
            <a:ln w="28575">
              <a:solidFill>
                <a:srgbClr val="663300"/>
              </a:solidFill>
              <a:round/>
              <a:headEnd type="stealth" w="med" len="lg"/>
              <a:tailEnd type="none"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4626" name="Arc 66"/>
            <p:cNvSpPr>
              <a:spLocks/>
            </p:cNvSpPr>
            <p:nvPr/>
          </p:nvSpPr>
          <p:spPr bwMode="auto">
            <a:xfrm>
              <a:off x="4264" y="3015"/>
              <a:ext cx="130" cy="250"/>
            </a:xfrm>
            <a:custGeom>
              <a:avLst/>
              <a:gdLst>
                <a:gd name="G0" fmla="+- 0 0 0"/>
                <a:gd name="G1" fmla="+- 13760 0 0"/>
                <a:gd name="G2" fmla="+- 21600 0 0"/>
                <a:gd name="T0" fmla="*/ 16650 w 21600"/>
                <a:gd name="T1" fmla="*/ 0 h 31194"/>
                <a:gd name="T2" fmla="*/ 12752 w 21600"/>
                <a:gd name="T3" fmla="*/ 31194 h 31194"/>
                <a:gd name="T4" fmla="*/ 0 w 21600"/>
                <a:gd name="T5" fmla="*/ 13760 h 31194"/>
              </a:gdLst>
              <a:ahLst/>
              <a:cxnLst>
                <a:cxn ang="0">
                  <a:pos x="T0" y="T1"/>
                </a:cxn>
                <a:cxn ang="0">
                  <a:pos x="T2" y="T3"/>
                </a:cxn>
                <a:cxn ang="0">
                  <a:pos x="T4" y="T5"/>
                </a:cxn>
              </a:cxnLst>
              <a:rect l="0" t="0" r="r" b="b"/>
              <a:pathLst>
                <a:path w="21600" h="31194" fill="none" extrusionOk="0">
                  <a:moveTo>
                    <a:pt x="16649" y="0"/>
                  </a:moveTo>
                  <a:cubicBezTo>
                    <a:pt x="19849" y="3871"/>
                    <a:pt x="21600" y="8737"/>
                    <a:pt x="21600" y="13760"/>
                  </a:cubicBezTo>
                  <a:cubicBezTo>
                    <a:pt x="21600" y="20649"/>
                    <a:pt x="18313" y="27126"/>
                    <a:pt x="12752" y="31194"/>
                  </a:cubicBezTo>
                </a:path>
                <a:path w="21600" h="31194" stroke="0" extrusionOk="0">
                  <a:moveTo>
                    <a:pt x="16649" y="0"/>
                  </a:moveTo>
                  <a:cubicBezTo>
                    <a:pt x="19849" y="3871"/>
                    <a:pt x="21600" y="8737"/>
                    <a:pt x="21600" y="13760"/>
                  </a:cubicBezTo>
                  <a:cubicBezTo>
                    <a:pt x="21600" y="20649"/>
                    <a:pt x="18313" y="27126"/>
                    <a:pt x="12752" y="31194"/>
                  </a:cubicBezTo>
                  <a:lnTo>
                    <a:pt x="0" y="13760"/>
                  </a:lnTo>
                  <a:close/>
                </a:path>
              </a:pathLst>
            </a:custGeom>
            <a:noFill/>
            <a:ln w="28575">
              <a:solidFill>
                <a:srgbClr val="663300"/>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4627" name="Text Box 67"/>
            <p:cNvSpPr txBox="1">
              <a:spLocks noChangeArrowheads="1"/>
            </p:cNvSpPr>
            <p:nvPr/>
          </p:nvSpPr>
          <p:spPr bwMode="auto">
            <a:xfrm>
              <a:off x="4165" y="3300"/>
              <a:ext cx="539"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663300"/>
                  </a:solidFill>
                </a:rPr>
                <a:t>M</a:t>
              </a:r>
              <a:r>
                <a:rPr lang="en-US" sz="2800" baseline="-25000">
                  <a:solidFill>
                    <a:srgbClr val="663300"/>
                  </a:solidFill>
                </a:rPr>
                <a:t>x</a:t>
              </a:r>
              <a:endParaRPr lang="en-US" sz="2800">
                <a:solidFill>
                  <a:srgbClr val="663300"/>
                </a:solidFill>
              </a:endParaRPr>
            </a:p>
          </p:txBody>
        </p:sp>
        <p:sp>
          <p:nvSpPr>
            <p:cNvPr id="194628" name="Text Box 68"/>
            <p:cNvSpPr txBox="1">
              <a:spLocks noChangeArrowheads="1"/>
            </p:cNvSpPr>
            <p:nvPr/>
          </p:nvSpPr>
          <p:spPr bwMode="auto">
            <a:xfrm>
              <a:off x="4992" y="2608"/>
              <a:ext cx="473" cy="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663300"/>
                  </a:solidFill>
                </a:rPr>
                <a:t>M</a:t>
              </a:r>
              <a:r>
                <a:rPr lang="en-US" sz="2800" baseline="-25000">
                  <a:solidFill>
                    <a:srgbClr val="663300"/>
                  </a:solidFill>
                </a:rPr>
                <a:t>x</a:t>
              </a:r>
              <a:endParaRPr lang="en-US" sz="2800">
                <a:solidFill>
                  <a:srgbClr val="663300"/>
                </a:solidFill>
              </a:endParaRPr>
            </a:p>
          </p:txBody>
        </p:sp>
      </p:grpSp>
      <p:grpSp>
        <p:nvGrpSpPr>
          <p:cNvPr id="194629" name="Group 69"/>
          <p:cNvGrpSpPr>
            <a:grpSpLocks/>
          </p:cNvGrpSpPr>
          <p:nvPr/>
        </p:nvGrpSpPr>
        <p:grpSpPr bwMode="auto">
          <a:xfrm>
            <a:off x="5105400" y="1190625"/>
            <a:ext cx="3810000" cy="1828800"/>
            <a:chOff x="3407" y="984"/>
            <a:chExt cx="2113" cy="1001"/>
          </a:xfrm>
        </p:grpSpPr>
        <p:sp>
          <p:nvSpPr>
            <p:cNvPr id="194630" name="Arc 70"/>
            <p:cNvSpPr>
              <a:spLocks/>
            </p:cNvSpPr>
            <p:nvPr/>
          </p:nvSpPr>
          <p:spPr bwMode="auto">
            <a:xfrm>
              <a:off x="4371" y="1008"/>
              <a:ext cx="673" cy="766"/>
            </a:xfrm>
            <a:custGeom>
              <a:avLst/>
              <a:gdLst>
                <a:gd name="G0" fmla="+- 19979 0 0"/>
                <a:gd name="G1" fmla="+- 21600 0 0"/>
                <a:gd name="G2" fmla="+- 21600 0 0"/>
                <a:gd name="T0" fmla="*/ 0 w 21688"/>
                <a:gd name="T1" fmla="*/ 13390 h 21600"/>
                <a:gd name="T2" fmla="*/ 21688 w 21688"/>
                <a:gd name="T3" fmla="*/ 68 h 21600"/>
                <a:gd name="T4" fmla="*/ 19979 w 21688"/>
                <a:gd name="T5" fmla="*/ 21600 h 21600"/>
              </a:gdLst>
              <a:ahLst/>
              <a:cxnLst>
                <a:cxn ang="0">
                  <a:pos x="T0" y="T1"/>
                </a:cxn>
                <a:cxn ang="0">
                  <a:pos x="T2" y="T3"/>
                </a:cxn>
                <a:cxn ang="0">
                  <a:pos x="T4" y="T5"/>
                </a:cxn>
              </a:cxnLst>
              <a:rect l="0" t="0" r="r" b="b"/>
              <a:pathLst>
                <a:path w="21688" h="21600" fill="none" extrusionOk="0">
                  <a:moveTo>
                    <a:pt x="0" y="13390"/>
                  </a:moveTo>
                  <a:cubicBezTo>
                    <a:pt x="3329" y="5288"/>
                    <a:pt x="11220" y="-1"/>
                    <a:pt x="19979" y="0"/>
                  </a:cubicBezTo>
                  <a:cubicBezTo>
                    <a:pt x="20549" y="0"/>
                    <a:pt x="21119" y="22"/>
                    <a:pt x="21688" y="67"/>
                  </a:cubicBezTo>
                </a:path>
                <a:path w="21688" h="21600" stroke="0" extrusionOk="0">
                  <a:moveTo>
                    <a:pt x="0" y="13390"/>
                  </a:moveTo>
                  <a:cubicBezTo>
                    <a:pt x="3329" y="5288"/>
                    <a:pt x="11220" y="-1"/>
                    <a:pt x="19979" y="0"/>
                  </a:cubicBezTo>
                  <a:cubicBezTo>
                    <a:pt x="20549" y="0"/>
                    <a:pt x="21119" y="22"/>
                    <a:pt x="21688" y="67"/>
                  </a:cubicBezTo>
                  <a:lnTo>
                    <a:pt x="19979"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4631" name="Arc 71"/>
            <p:cNvSpPr>
              <a:spLocks/>
            </p:cNvSpPr>
            <p:nvPr/>
          </p:nvSpPr>
          <p:spPr bwMode="auto">
            <a:xfrm>
              <a:off x="3775" y="1071"/>
              <a:ext cx="618" cy="710"/>
            </a:xfrm>
            <a:custGeom>
              <a:avLst/>
              <a:gdLst>
                <a:gd name="G0" fmla="+- 19979 0 0"/>
                <a:gd name="G1" fmla="+- 20011 0 0"/>
                <a:gd name="G2" fmla="+- 21600 0 0"/>
                <a:gd name="T0" fmla="*/ 0 w 19979"/>
                <a:gd name="T1" fmla="*/ 11801 h 20011"/>
                <a:gd name="T2" fmla="*/ 11848 w 19979"/>
                <a:gd name="T3" fmla="*/ 0 h 20011"/>
                <a:gd name="T4" fmla="*/ 19979 w 19979"/>
                <a:gd name="T5" fmla="*/ 20011 h 20011"/>
              </a:gdLst>
              <a:ahLst/>
              <a:cxnLst>
                <a:cxn ang="0">
                  <a:pos x="T0" y="T1"/>
                </a:cxn>
                <a:cxn ang="0">
                  <a:pos x="T2" y="T3"/>
                </a:cxn>
                <a:cxn ang="0">
                  <a:pos x="T4" y="T5"/>
                </a:cxn>
              </a:cxnLst>
              <a:rect l="0" t="0" r="r" b="b"/>
              <a:pathLst>
                <a:path w="19979" h="20011" fill="none" extrusionOk="0">
                  <a:moveTo>
                    <a:pt x="0" y="11801"/>
                  </a:moveTo>
                  <a:cubicBezTo>
                    <a:pt x="2204" y="6436"/>
                    <a:pt x="6474" y="2183"/>
                    <a:pt x="11847" y="-1"/>
                  </a:cubicBezTo>
                </a:path>
                <a:path w="19979" h="20011" stroke="0" extrusionOk="0">
                  <a:moveTo>
                    <a:pt x="0" y="11801"/>
                  </a:moveTo>
                  <a:cubicBezTo>
                    <a:pt x="2204" y="6436"/>
                    <a:pt x="6474" y="2183"/>
                    <a:pt x="11847" y="-1"/>
                  </a:cubicBezTo>
                  <a:lnTo>
                    <a:pt x="19979" y="20011"/>
                  </a:lnTo>
                  <a:close/>
                </a:path>
              </a:pathLst>
            </a:custGeom>
            <a:noFill/>
            <a:ln w="2857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4632" name="Arc 72"/>
            <p:cNvSpPr>
              <a:spLocks/>
            </p:cNvSpPr>
            <p:nvPr/>
          </p:nvSpPr>
          <p:spPr bwMode="auto">
            <a:xfrm>
              <a:off x="4371" y="1075"/>
              <a:ext cx="619" cy="700"/>
            </a:xfrm>
            <a:custGeom>
              <a:avLst/>
              <a:gdLst>
                <a:gd name="G0" fmla="+- 19979 0 0"/>
                <a:gd name="G1" fmla="+- 19749 0 0"/>
                <a:gd name="G2" fmla="+- 21600 0 0"/>
                <a:gd name="T0" fmla="*/ 0 w 19979"/>
                <a:gd name="T1" fmla="*/ 11539 h 19749"/>
                <a:gd name="T2" fmla="*/ 11230 w 19979"/>
                <a:gd name="T3" fmla="*/ 0 h 19749"/>
                <a:gd name="T4" fmla="*/ 19979 w 19979"/>
                <a:gd name="T5" fmla="*/ 19749 h 19749"/>
              </a:gdLst>
              <a:ahLst/>
              <a:cxnLst>
                <a:cxn ang="0">
                  <a:pos x="T0" y="T1"/>
                </a:cxn>
                <a:cxn ang="0">
                  <a:pos x="T2" y="T3"/>
                </a:cxn>
                <a:cxn ang="0">
                  <a:pos x="T4" y="T5"/>
                </a:cxn>
              </a:cxnLst>
              <a:rect l="0" t="0" r="r" b="b"/>
              <a:pathLst>
                <a:path w="19979" h="19749" fill="none" extrusionOk="0">
                  <a:moveTo>
                    <a:pt x="0" y="11539"/>
                  </a:moveTo>
                  <a:cubicBezTo>
                    <a:pt x="2116" y="6389"/>
                    <a:pt x="6139" y="2255"/>
                    <a:pt x="11230" y="0"/>
                  </a:cubicBezTo>
                </a:path>
                <a:path w="19979" h="19749" stroke="0" extrusionOk="0">
                  <a:moveTo>
                    <a:pt x="0" y="11539"/>
                  </a:moveTo>
                  <a:cubicBezTo>
                    <a:pt x="2116" y="6389"/>
                    <a:pt x="6139" y="2255"/>
                    <a:pt x="11230" y="0"/>
                  </a:cubicBezTo>
                  <a:lnTo>
                    <a:pt x="19979" y="19749"/>
                  </a:lnTo>
                  <a:close/>
                </a:path>
              </a:pathLst>
            </a:custGeom>
            <a:noFill/>
            <a:ln w="2857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4633" name="Line 73"/>
            <p:cNvSpPr>
              <a:spLocks noChangeShapeType="1"/>
            </p:cNvSpPr>
            <p:nvPr/>
          </p:nvSpPr>
          <p:spPr bwMode="auto">
            <a:xfrm>
              <a:off x="4128" y="1075"/>
              <a:ext cx="591" cy="0"/>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634" name="Line 74"/>
            <p:cNvSpPr>
              <a:spLocks noChangeShapeType="1"/>
            </p:cNvSpPr>
            <p:nvPr/>
          </p:nvSpPr>
          <p:spPr bwMode="auto">
            <a:xfrm>
              <a:off x="3771" y="1489"/>
              <a:ext cx="618" cy="0"/>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635" name="Line 75"/>
            <p:cNvSpPr>
              <a:spLocks noChangeShapeType="1"/>
            </p:cNvSpPr>
            <p:nvPr/>
          </p:nvSpPr>
          <p:spPr bwMode="auto">
            <a:xfrm>
              <a:off x="4071" y="1873"/>
              <a:ext cx="1235" cy="0"/>
            </a:xfrm>
            <a:prstGeom prst="line">
              <a:avLst/>
            </a:prstGeom>
            <a:noFill/>
            <a:ln w="9525">
              <a:solidFill>
                <a:srgbClr val="000000"/>
              </a:solidFill>
              <a:prstDash val="lgDashDotDot"/>
              <a:round/>
              <a:headEnd/>
              <a:tailEnd/>
            </a:ln>
            <a:extLst>
              <a:ext uri="{909E8E84-426E-40DD-AFC4-6F175D3DCCD1}">
                <a14:hiddenFill xmlns:a14="http://schemas.microsoft.com/office/drawing/2010/main">
                  <a:noFill/>
                </a14:hiddenFill>
              </a:ext>
            </a:extLst>
          </p:spPr>
          <p:txBody>
            <a:bodyPr/>
            <a:lstStyle/>
            <a:p>
              <a:endParaRPr lang="en-US"/>
            </a:p>
          </p:txBody>
        </p:sp>
        <p:sp>
          <p:nvSpPr>
            <p:cNvPr id="194636" name="Line 76"/>
            <p:cNvSpPr>
              <a:spLocks noChangeShapeType="1"/>
            </p:cNvSpPr>
            <p:nvPr/>
          </p:nvSpPr>
          <p:spPr bwMode="auto">
            <a:xfrm rot="306497">
              <a:off x="4676" y="1087"/>
              <a:ext cx="514" cy="76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637" name="Line 77"/>
            <p:cNvSpPr>
              <a:spLocks noChangeShapeType="1"/>
            </p:cNvSpPr>
            <p:nvPr/>
          </p:nvSpPr>
          <p:spPr bwMode="auto">
            <a:xfrm rot="-29881">
              <a:off x="4389" y="1485"/>
              <a:ext cx="752" cy="38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638" name="Line 78"/>
            <p:cNvSpPr>
              <a:spLocks noChangeShapeType="1"/>
            </p:cNvSpPr>
            <p:nvPr/>
          </p:nvSpPr>
          <p:spPr bwMode="auto">
            <a:xfrm rot="-29881">
              <a:off x="3788" y="1489"/>
              <a:ext cx="752" cy="38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639" name="Line 79"/>
            <p:cNvSpPr>
              <a:spLocks noChangeShapeType="1"/>
            </p:cNvSpPr>
            <p:nvPr/>
          </p:nvSpPr>
          <p:spPr bwMode="auto">
            <a:xfrm rot="21360000" flipH="1" flipV="1">
              <a:off x="5026" y="1008"/>
              <a:ext cx="102" cy="862"/>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94640" name="Arc 80"/>
            <p:cNvSpPr>
              <a:spLocks/>
            </p:cNvSpPr>
            <p:nvPr/>
          </p:nvSpPr>
          <p:spPr bwMode="auto">
            <a:xfrm>
              <a:off x="4538" y="1219"/>
              <a:ext cx="448" cy="553"/>
            </a:xfrm>
            <a:custGeom>
              <a:avLst/>
              <a:gdLst>
                <a:gd name="G0" fmla="+- 20334 0 0"/>
                <a:gd name="G1" fmla="+- 19896 0 0"/>
                <a:gd name="G2" fmla="+- 21600 0 0"/>
                <a:gd name="T0" fmla="*/ 0 w 20334"/>
                <a:gd name="T1" fmla="*/ 12609 h 19896"/>
                <a:gd name="T2" fmla="*/ 11925 w 20334"/>
                <a:gd name="T3" fmla="*/ 0 h 19896"/>
                <a:gd name="T4" fmla="*/ 20334 w 20334"/>
                <a:gd name="T5" fmla="*/ 19896 h 19896"/>
              </a:gdLst>
              <a:ahLst/>
              <a:cxnLst>
                <a:cxn ang="0">
                  <a:pos x="T0" y="T1"/>
                </a:cxn>
                <a:cxn ang="0">
                  <a:pos x="T2" y="T3"/>
                </a:cxn>
                <a:cxn ang="0">
                  <a:pos x="T4" y="T5"/>
                </a:cxn>
              </a:cxnLst>
              <a:rect l="0" t="0" r="r" b="b"/>
              <a:pathLst>
                <a:path w="20334" h="19896" fill="none" extrusionOk="0">
                  <a:moveTo>
                    <a:pt x="0" y="12609"/>
                  </a:moveTo>
                  <a:cubicBezTo>
                    <a:pt x="2037" y="6923"/>
                    <a:pt x="6362" y="2351"/>
                    <a:pt x="11925" y="0"/>
                  </a:cubicBezTo>
                </a:path>
                <a:path w="20334" h="19896" stroke="0" extrusionOk="0">
                  <a:moveTo>
                    <a:pt x="0" y="12609"/>
                  </a:moveTo>
                  <a:cubicBezTo>
                    <a:pt x="2037" y="6923"/>
                    <a:pt x="6362" y="2351"/>
                    <a:pt x="11925" y="0"/>
                  </a:cubicBezTo>
                  <a:lnTo>
                    <a:pt x="20334" y="19896"/>
                  </a:lnTo>
                  <a:close/>
                </a:path>
              </a:pathLst>
            </a:custGeom>
            <a:noFill/>
            <a:ln w="2857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4641" name="Line 81"/>
            <p:cNvSpPr>
              <a:spLocks noChangeShapeType="1"/>
            </p:cNvSpPr>
            <p:nvPr/>
          </p:nvSpPr>
          <p:spPr bwMode="auto">
            <a:xfrm flipH="1">
              <a:off x="3959" y="1569"/>
              <a:ext cx="581" cy="0"/>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642" name="Line 82"/>
            <p:cNvSpPr>
              <a:spLocks noChangeShapeType="1"/>
            </p:cNvSpPr>
            <p:nvPr/>
          </p:nvSpPr>
          <p:spPr bwMode="auto">
            <a:xfrm rot="242840">
              <a:off x="3774" y="1499"/>
              <a:ext cx="175" cy="67"/>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643" name="Line 83"/>
            <p:cNvSpPr>
              <a:spLocks noChangeShapeType="1"/>
            </p:cNvSpPr>
            <p:nvPr/>
          </p:nvSpPr>
          <p:spPr bwMode="auto">
            <a:xfrm rot="242840">
              <a:off x="4371" y="1489"/>
              <a:ext cx="175" cy="67"/>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644" name="Line 84"/>
            <p:cNvSpPr>
              <a:spLocks noChangeShapeType="1"/>
            </p:cNvSpPr>
            <p:nvPr/>
          </p:nvSpPr>
          <p:spPr bwMode="auto">
            <a:xfrm rot="21360000">
              <a:off x="4722" y="1075"/>
              <a:ext cx="66" cy="150"/>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645" name="Line 85"/>
            <p:cNvSpPr>
              <a:spLocks noChangeShapeType="1"/>
            </p:cNvSpPr>
            <p:nvPr/>
          </p:nvSpPr>
          <p:spPr bwMode="auto">
            <a:xfrm>
              <a:off x="3565" y="1489"/>
              <a:ext cx="20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646" name="Line 86"/>
            <p:cNvSpPr>
              <a:spLocks noChangeShapeType="1"/>
            </p:cNvSpPr>
            <p:nvPr/>
          </p:nvSpPr>
          <p:spPr bwMode="auto">
            <a:xfrm flipH="1">
              <a:off x="3712" y="1569"/>
              <a:ext cx="23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647" name="Line 87"/>
            <p:cNvSpPr>
              <a:spLocks noChangeShapeType="1"/>
            </p:cNvSpPr>
            <p:nvPr/>
          </p:nvSpPr>
          <p:spPr bwMode="auto">
            <a:xfrm rot="105948">
              <a:off x="3407" y="1405"/>
              <a:ext cx="590" cy="2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648" name="Line 88"/>
            <p:cNvSpPr>
              <a:spLocks noChangeShapeType="1"/>
            </p:cNvSpPr>
            <p:nvPr/>
          </p:nvSpPr>
          <p:spPr bwMode="auto">
            <a:xfrm rot="120000" flipH="1" flipV="1">
              <a:off x="3763" y="1561"/>
              <a:ext cx="206" cy="96"/>
            </a:xfrm>
            <a:prstGeom prst="line">
              <a:avLst/>
            </a:prstGeom>
            <a:noFill/>
            <a:ln w="6350">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94649" name="Line 89"/>
            <p:cNvSpPr>
              <a:spLocks noChangeShapeType="1"/>
            </p:cNvSpPr>
            <p:nvPr/>
          </p:nvSpPr>
          <p:spPr bwMode="auto">
            <a:xfrm rot="120000" flipH="1" flipV="1">
              <a:off x="3412" y="1402"/>
              <a:ext cx="205" cy="96"/>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194650" name="Line 90"/>
            <p:cNvSpPr>
              <a:spLocks noChangeShapeType="1"/>
            </p:cNvSpPr>
            <p:nvPr/>
          </p:nvSpPr>
          <p:spPr bwMode="auto">
            <a:xfrm>
              <a:off x="3420" y="1394"/>
              <a:ext cx="30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651" name="Line 91"/>
            <p:cNvSpPr>
              <a:spLocks noChangeShapeType="1"/>
            </p:cNvSpPr>
            <p:nvPr/>
          </p:nvSpPr>
          <p:spPr bwMode="auto">
            <a:xfrm flipH="1">
              <a:off x="4002" y="1529"/>
              <a:ext cx="310" cy="0"/>
            </a:xfrm>
            <a:prstGeom prst="line">
              <a:avLst/>
            </a:prstGeom>
            <a:noFill/>
            <a:ln w="952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94652" name="Line 92"/>
            <p:cNvSpPr>
              <a:spLocks noChangeShapeType="1"/>
            </p:cNvSpPr>
            <p:nvPr/>
          </p:nvSpPr>
          <p:spPr bwMode="auto">
            <a:xfrm rot="21416121" flipV="1">
              <a:off x="4493" y="1198"/>
              <a:ext cx="175" cy="226"/>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94653" name="Text Box 93"/>
            <p:cNvSpPr txBox="1">
              <a:spLocks noChangeArrowheads="1"/>
            </p:cNvSpPr>
            <p:nvPr/>
          </p:nvSpPr>
          <p:spPr bwMode="auto">
            <a:xfrm>
              <a:off x="4028" y="1443"/>
              <a:ext cx="584" cy="2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latin typeface="Times New Roman" pitchFamily="18" charset="0"/>
                  <a:cs typeface="Times New Roman" pitchFamily="18" charset="0"/>
                </a:rPr>
                <a:t>τ</a:t>
              </a:r>
              <a:r>
                <a:rPr lang="en-US" sz="2800" baseline="-25000">
                  <a:solidFill>
                    <a:srgbClr val="FF0000"/>
                  </a:solidFill>
                  <a:latin typeface="Times New Roman" pitchFamily="18" charset="0"/>
                  <a:cs typeface="Times New Roman" pitchFamily="18" charset="0"/>
                </a:rPr>
                <a:t>max</a:t>
              </a:r>
              <a:endParaRPr lang="en-US" sz="2800">
                <a:solidFill>
                  <a:srgbClr val="FF0000"/>
                </a:solidFill>
                <a:latin typeface="Times New Roman" pitchFamily="18" charset="0"/>
                <a:cs typeface="Times New Roman" pitchFamily="18" charset="0"/>
              </a:endParaRPr>
            </a:p>
          </p:txBody>
        </p:sp>
        <p:sp>
          <p:nvSpPr>
            <p:cNvPr id="194654" name="Text Box 94"/>
            <p:cNvSpPr txBox="1">
              <a:spLocks noChangeArrowheads="1"/>
            </p:cNvSpPr>
            <p:nvPr/>
          </p:nvSpPr>
          <p:spPr bwMode="auto">
            <a:xfrm rot="18900000">
              <a:off x="4122" y="984"/>
              <a:ext cx="584" cy="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latin typeface="Times New Roman" pitchFamily="18" charset="0"/>
                  <a:cs typeface="Times New Roman" pitchFamily="18" charset="0"/>
                </a:rPr>
                <a:t>τ</a:t>
              </a:r>
              <a:r>
                <a:rPr lang="en-US" sz="2800" baseline="-25000">
                  <a:solidFill>
                    <a:srgbClr val="FF0000"/>
                  </a:solidFill>
                  <a:latin typeface="Times New Roman" pitchFamily="18" charset="0"/>
                  <a:cs typeface="Times New Roman" pitchFamily="18" charset="0"/>
                </a:rPr>
                <a:t>max</a:t>
              </a:r>
              <a:endParaRPr lang="en-US" sz="2800">
                <a:solidFill>
                  <a:srgbClr val="FF0000"/>
                </a:solidFill>
                <a:latin typeface="Times New Roman" pitchFamily="18" charset="0"/>
                <a:cs typeface="Times New Roman" pitchFamily="18" charset="0"/>
              </a:endParaRPr>
            </a:p>
          </p:txBody>
        </p:sp>
        <p:sp>
          <p:nvSpPr>
            <p:cNvPr id="194655" name="Text Box 95"/>
            <p:cNvSpPr txBox="1">
              <a:spLocks noChangeArrowheads="1"/>
            </p:cNvSpPr>
            <p:nvPr/>
          </p:nvSpPr>
          <p:spPr bwMode="auto">
            <a:xfrm>
              <a:off x="5212" y="1681"/>
              <a:ext cx="308" cy="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3200"/>
                <a:t>x</a:t>
              </a:r>
            </a:p>
          </p:txBody>
        </p:sp>
        <p:sp>
          <p:nvSpPr>
            <p:cNvPr id="194656" name="Text Box 96"/>
            <p:cNvSpPr txBox="1">
              <a:spLocks noChangeArrowheads="1"/>
            </p:cNvSpPr>
            <p:nvPr/>
          </p:nvSpPr>
          <p:spPr bwMode="auto">
            <a:xfrm>
              <a:off x="3865" y="1698"/>
              <a:ext cx="310" cy="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x</a:t>
              </a:r>
            </a:p>
          </p:txBody>
        </p:sp>
        <p:sp>
          <p:nvSpPr>
            <p:cNvPr id="194657" name="Text Box 97"/>
            <p:cNvSpPr txBox="1">
              <a:spLocks noChangeArrowheads="1"/>
            </p:cNvSpPr>
            <p:nvPr/>
          </p:nvSpPr>
          <p:spPr bwMode="auto">
            <a:xfrm>
              <a:off x="3408" y="1125"/>
              <a:ext cx="4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dr</a:t>
              </a:r>
            </a:p>
          </p:txBody>
        </p:sp>
        <p:sp>
          <p:nvSpPr>
            <p:cNvPr id="194658" name="Text Box 98"/>
            <p:cNvSpPr txBox="1">
              <a:spLocks noChangeArrowheads="1"/>
            </p:cNvSpPr>
            <p:nvPr/>
          </p:nvSpPr>
          <p:spPr bwMode="auto">
            <a:xfrm>
              <a:off x="5006" y="1202"/>
              <a:ext cx="412" cy="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R</a:t>
              </a:r>
            </a:p>
          </p:txBody>
        </p:sp>
      </p:grpSp>
      <p:grpSp>
        <p:nvGrpSpPr>
          <p:cNvPr id="194659" name="Group 99"/>
          <p:cNvGrpSpPr>
            <a:grpSpLocks/>
          </p:cNvGrpSpPr>
          <p:nvPr/>
        </p:nvGrpSpPr>
        <p:grpSpPr bwMode="auto">
          <a:xfrm>
            <a:off x="223838" y="1447800"/>
            <a:ext cx="4724400" cy="2209800"/>
            <a:chOff x="96" y="912"/>
            <a:chExt cx="2976" cy="1392"/>
          </a:xfrm>
        </p:grpSpPr>
        <p:sp>
          <p:nvSpPr>
            <p:cNvPr id="194660" name="Arc 100"/>
            <p:cNvSpPr>
              <a:spLocks/>
            </p:cNvSpPr>
            <p:nvPr/>
          </p:nvSpPr>
          <p:spPr bwMode="auto">
            <a:xfrm>
              <a:off x="1908" y="1030"/>
              <a:ext cx="761" cy="1274"/>
            </a:xfrm>
            <a:custGeom>
              <a:avLst/>
              <a:gdLst>
                <a:gd name="G0" fmla="+- 21600 0 0"/>
                <a:gd name="G1" fmla="+- 21600 0 0"/>
                <a:gd name="G2" fmla="+- 21600 0 0"/>
                <a:gd name="T0" fmla="*/ 43184 w 43200"/>
                <a:gd name="T1" fmla="*/ 20775 h 43200"/>
                <a:gd name="T2" fmla="*/ 43178 w 43200"/>
                <a:gd name="T3" fmla="*/ 20619 h 43200"/>
                <a:gd name="T4" fmla="*/ 21600 w 43200"/>
                <a:gd name="T5" fmla="*/ 21600 h 43200"/>
              </a:gdLst>
              <a:ahLst/>
              <a:cxnLst>
                <a:cxn ang="0">
                  <a:pos x="T0" y="T1"/>
                </a:cxn>
                <a:cxn ang="0">
                  <a:pos x="T2" y="T3"/>
                </a:cxn>
                <a:cxn ang="0">
                  <a:pos x="T4" y="T5"/>
                </a:cxn>
              </a:cxnLst>
              <a:rect l="0" t="0" r="r" b="b"/>
              <a:pathLst>
                <a:path w="43200" h="43200" fill="none" extrusionOk="0">
                  <a:moveTo>
                    <a:pt x="43184" y="20774"/>
                  </a:moveTo>
                  <a:cubicBezTo>
                    <a:pt x="43194" y="21049"/>
                    <a:pt x="43200" y="21324"/>
                    <a:pt x="43200" y="21600"/>
                  </a:cubicBezTo>
                  <a:cubicBezTo>
                    <a:pt x="43200" y="33529"/>
                    <a:pt x="33529" y="43200"/>
                    <a:pt x="21600" y="43200"/>
                  </a:cubicBezTo>
                  <a:cubicBezTo>
                    <a:pt x="9670" y="43200"/>
                    <a:pt x="0" y="33529"/>
                    <a:pt x="0" y="21600"/>
                  </a:cubicBezTo>
                  <a:cubicBezTo>
                    <a:pt x="0" y="9670"/>
                    <a:pt x="9670" y="0"/>
                    <a:pt x="21600" y="0"/>
                  </a:cubicBezTo>
                  <a:cubicBezTo>
                    <a:pt x="33147" y="-1"/>
                    <a:pt x="42653" y="9083"/>
                    <a:pt x="43177" y="20619"/>
                  </a:cubicBezTo>
                </a:path>
                <a:path w="43200" h="43200" stroke="0" extrusionOk="0">
                  <a:moveTo>
                    <a:pt x="43184" y="20774"/>
                  </a:moveTo>
                  <a:cubicBezTo>
                    <a:pt x="43194" y="21049"/>
                    <a:pt x="43200" y="21324"/>
                    <a:pt x="43200" y="21600"/>
                  </a:cubicBezTo>
                  <a:cubicBezTo>
                    <a:pt x="43200" y="33529"/>
                    <a:pt x="33529" y="43200"/>
                    <a:pt x="21600" y="43200"/>
                  </a:cubicBezTo>
                  <a:cubicBezTo>
                    <a:pt x="9670" y="43200"/>
                    <a:pt x="0" y="33529"/>
                    <a:pt x="0" y="21600"/>
                  </a:cubicBezTo>
                  <a:cubicBezTo>
                    <a:pt x="0" y="9670"/>
                    <a:pt x="9670" y="0"/>
                    <a:pt x="21600" y="0"/>
                  </a:cubicBezTo>
                  <a:cubicBezTo>
                    <a:pt x="33147" y="-1"/>
                    <a:pt x="42653" y="9083"/>
                    <a:pt x="43177" y="20619"/>
                  </a:cubicBezTo>
                  <a:lnTo>
                    <a:pt x="21600" y="2160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4661" name="Arc 101"/>
            <p:cNvSpPr>
              <a:spLocks/>
            </p:cNvSpPr>
            <p:nvPr/>
          </p:nvSpPr>
          <p:spPr bwMode="auto">
            <a:xfrm>
              <a:off x="611" y="1029"/>
              <a:ext cx="390" cy="1274"/>
            </a:xfrm>
            <a:custGeom>
              <a:avLst/>
              <a:gdLst>
                <a:gd name="G0" fmla="+- 21600 0 0"/>
                <a:gd name="G1" fmla="+- 21600 0 0"/>
                <a:gd name="G2" fmla="+- 21600 0 0"/>
                <a:gd name="T0" fmla="*/ 22159 w 22159"/>
                <a:gd name="T1" fmla="*/ 43193 h 43200"/>
                <a:gd name="T2" fmla="*/ 21617 w 22159"/>
                <a:gd name="T3" fmla="*/ 0 h 43200"/>
                <a:gd name="T4" fmla="*/ 21600 w 22159"/>
                <a:gd name="T5" fmla="*/ 21600 h 43200"/>
              </a:gdLst>
              <a:ahLst/>
              <a:cxnLst>
                <a:cxn ang="0">
                  <a:pos x="T0" y="T1"/>
                </a:cxn>
                <a:cxn ang="0">
                  <a:pos x="T2" y="T3"/>
                </a:cxn>
                <a:cxn ang="0">
                  <a:pos x="T4" y="T5"/>
                </a:cxn>
              </a:cxnLst>
              <a:rect l="0" t="0" r="r" b="b"/>
              <a:pathLst>
                <a:path w="22159" h="43200" fill="none" extrusionOk="0">
                  <a:moveTo>
                    <a:pt x="22158" y="43192"/>
                  </a:moveTo>
                  <a:cubicBezTo>
                    <a:pt x="21972" y="43197"/>
                    <a:pt x="21786" y="43199"/>
                    <a:pt x="21600" y="43200"/>
                  </a:cubicBezTo>
                  <a:cubicBezTo>
                    <a:pt x="9670" y="43200"/>
                    <a:pt x="0" y="33529"/>
                    <a:pt x="0" y="21600"/>
                  </a:cubicBezTo>
                  <a:cubicBezTo>
                    <a:pt x="0" y="9670"/>
                    <a:pt x="9670" y="0"/>
                    <a:pt x="21600" y="0"/>
                  </a:cubicBezTo>
                  <a:cubicBezTo>
                    <a:pt x="21605" y="-1"/>
                    <a:pt x="21611" y="0"/>
                    <a:pt x="21616" y="0"/>
                  </a:cubicBezTo>
                </a:path>
                <a:path w="22159" h="43200" stroke="0" extrusionOk="0">
                  <a:moveTo>
                    <a:pt x="22158" y="43192"/>
                  </a:moveTo>
                  <a:cubicBezTo>
                    <a:pt x="21972" y="43197"/>
                    <a:pt x="21786" y="43199"/>
                    <a:pt x="21600" y="43200"/>
                  </a:cubicBezTo>
                  <a:cubicBezTo>
                    <a:pt x="9670" y="43200"/>
                    <a:pt x="0" y="33529"/>
                    <a:pt x="0" y="21600"/>
                  </a:cubicBezTo>
                  <a:cubicBezTo>
                    <a:pt x="0" y="9670"/>
                    <a:pt x="9670" y="0"/>
                    <a:pt x="21600" y="0"/>
                  </a:cubicBezTo>
                  <a:cubicBezTo>
                    <a:pt x="21605" y="-1"/>
                    <a:pt x="21611" y="0"/>
                    <a:pt x="21616" y="0"/>
                  </a:cubicBezTo>
                  <a:lnTo>
                    <a:pt x="21600" y="2160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4662" name="Line 102"/>
            <p:cNvSpPr>
              <a:spLocks noChangeShapeType="1"/>
            </p:cNvSpPr>
            <p:nvPr/>
          </p:nvSpPr>
          <p:spPr bwMode="auto">
            <a:xfrm>
              <a:off x="998" y="2304"/>
              <a:ext cx="130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663" name="Line 103"/>
            <p:cNvSpPr>
              <a:spLocks noChangeShapeType="1"/>
            </p:cNvSpPr>
            <p:nvPr/>
          </p:nvSpPr>
          <p:spPr bwMode="auto">
            <a:xfrm>
              <a:off x="946" y="1036"/>
              <a:ext cx="1363"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664" name="Line 104"/>
            <p:cNvSpPr>
              <a:spLocks noChangeShapeType="1"/>
            </p:cNvSpPr>
            <p:nvPr/>
          </p:nvSpPr>
          <p:spPr bwMode="auto">
            <a:xfrm>
              <a:off x="285" y="1666"/>
              <a:ext cx="325" cy="0"/>
            </a:xfrm>
            <a:prstGeom prst="line">
              <a:avLst/>
            </a:prstGeom>
            <a:noFill/>
            <a:ln w="9525">
              <a:solidFill>
                <a:schemeClr val="tx1"/>
              </a:solidFill>
              <a:prstDash val="lgDashDotDot"/>
              <a:round/>
              <a:headEnd/>
              <a:tailEnd/>
            </a:ln>
            <a:extLst>
              <a:ext uri="{909E8E84-426E-40DD-AFC4-6F175D3DCCD1}">
                <a14:hiddenFill xmlns:a14="http://schemas.microsoft.com/office/drawing/2010/main">
                  <a:noFill/>
                </a14:hiddenFill>
              </a:ext>
            </a:extLst>
          </p:spPr>
          <p:txBody>
            <a:bodyPr/>
            <a:lstStyle/>
            <a:p>
              <a:endParaRPr lang="en-US"/>
            </a:p>
          </p:txBody>
        </p:sp>
        <p:sp>
          <p:nvSpPr>
            <p:cNvPr id="194665" name="Line 105"/>
            <p:cNvSpPr>
              <a:spLocks noChangeShapeType="1"/>
            </p:cNvSpPr>
            <p:nvPr/>
          </p:nvSpPr>
          <p:spPr bwMode="auto">
            <a:xfrm>
              <a:off x="2297" y="1695"/>
              <a:ext cx="540" cy="0"/>
            </a:xfrm>
            <a:prstGeom prst="line">
              <a:avLst/>
            </a:prstGeom>
            <a:noFill/>
            <a:ln w="9525">
              <a:solidFill>
                <a:schemeClr val="tx1"/>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94666" name="Arc 106"/>
            <p:cNvSpPr>
              <a:spLocks/>
            </p:cNvSpPr>
            <p:nvPr/>
          </p:nvSpPr>
          <p:spPr bwMode="auto">
            <a:xfrm>
              <a:off x="1405" y="1189"/>
              <a:ext cx="344" cy="478"/>
            </a:xfrm>
            <a:custGeom>
              <a:avLst/>
              <a:gdLst>
                <a:gd name="G0" fmla="+- 19607 0 0"/>
                <a:gd name="G1" fmla="+- 16228 0 0"/>
                <a:gd name="G2" fmla="+- 21600 0 0"/>
                <a:gd name="T0" fmla="*/ 0 w 19607"/>
                <a:gd name="T1" fmla="*/ 7165 h 16228"/>
                <a:gd name="T2" fmla="*/ 5352 w 19607"/>
                <a:gd name="T3" fmla="*/ 0 h 16228"/>
                <a:gd name="T4" fmla="*/ 19607 w 19607"/>
                <a:gd name="T5" fmla="*/ 16228 h 16228"/>
              </a:gdLst>
              <a:ahLst/>
              <a:cxnLst>
                <a:cxn ang="0">
                  <a:pos x="T0" y="T1"/>
                </a:cxn>
                <a:cxn ang="0">
                  <a:pos x="T2" y="T3"/>
                </a:cxn>
                <a:cxn ang="0">
                  <a:pos x="T4" y="T5"/>
                </a:cxn>
              </a:cxnLst>
              <a:rect l="0" t="0" r="r" b="b"/>
              <a:pathLst>
                <a:path w="19607" h="16228" fill="none" extrusionOk="0">
                  <a:moveTo>
                    <a:pt x="0" y="7165"/>
                  </a:moveTo>
                  <a:cubicBezTo>
                    <a:pt x="1264" y="4429"/>
                    <a:pt x="3087" y="1988"/>
                    <a:pt x="5351" y="-1"/>
                  </a:cubicBezTo>
                </a:path>
                <a:path w="19607" h="16228" stroke="0" extrusionOk="0">
                  <a:moveTo>
                    <a:pt x="0" y="7165"/>
                  </a:moveTo>
                  <a:cubicBezTo>
                    <a:pt x="1264" y="4429"/>
                    <a:pt x="3087" y="1988"/>
                    <a:pt x="5351" y="-1"/>
                  </a:cubicBezTo>
                  <a:lnTo>
                    <a:pt x="19607" y="16228"/>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4667" name="Arc 107"/>
            <p:cNvSpPr>
              <a:spLocks/>
            </p:cNvSpPr>
            <p:nvPr/>
          </p:nvSpPr>
          <p:spPr bwMode="auto">
            <a:xfrm>
              <a:off x="1630" y="1190"/>
              <a:ext cx="345" cy="470"/>
            </a:xfrm>
            <a:custGeom>
              <a:avLst/>
              <a:gdLst>
                <a:gd name="G0" fmla="+- 19607 0 0"/>
                <a:gd name="G1" fmla="+- 15932 0 0"/>
                <a:gd name="G2" fmla="+- 21600 0 0"/>
                <a:gd name="T0" fmla="*/ 0 w 19607"/>
                <a:gd name="T1" fmla="*/ 6869 h 15932"/>
                <a:gd name="T2" fmla="*/ 5021 w 19607"/>
                <a:gd name="T3" fmla="*/ 0 h 15932"/>
                <a:gd name="T4" fmla="*/ 19607 w 19607"/>
                <a:gd name="T5" fmla="*/ 15932 h 15932"/>
              </a:gdLst>
              <a:ahLst/>
              <a:cxnLst>
                <a:cxn ang="0">
                  <a:pos x="T0" y="T1"/>
                </a:cxn>
                <a:cxn ang="0">
                  <a:pos x="T2" y="T3"/>
                </a:cxn>
                <a:cxn ang="0">
                  <a:pos x="T4" y="T5"/>
                </a:cxn>
              </a:cxnLst>
              <a:rect l="0" t="0" r="r" b="b"/>
              <a:pathLst>
                <a:path w="19607" h="15932" fill="none" extrusionOk="0">
                  <a:moveTo>
                    <a:pt x="0" y="6869"/>
                  </a:moveTo>
                  <a:cubicBezTo>
                    <a:pt x="1201" y="4269"/>
                    <a:pt x="2908" y="1934"/>
                    <a:pt x="5021" y="0"/>
                  </a:cubicBezTo>
                </a:path>
                <a:path w="19607" h="15932" stroke="0" extrusionOk="0">
                  <a:moveTo>
                    <a:pt x="0" y="6869"/>
                  </a:moveTo>
                  <a:cubicBezTo>
                    <a:pt x="1201" y="4269"/>
                    <a:pt x="2908" y="1934"/>
                    <a:pt x="5021" y="0"/>
                  </a:cubicBezTo>
                  <a:lnTo>
                    <a:pt x="19607" y="15932"/>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4668" name="Line 108"/>
            <p:cNvSpPr>
              <a:spLocks noChangeShapeType="1"/>
            </p:cNvSpPr>
            <p:nvPr/>
          </p:nvSpPr>
          <p:spPr bwMode="auto">
            <a:xfrm>
              <a:off x="1505" y="1190"/>
              <a:ext cx="21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669" name="Line 109"/>
            <p:cNvSpPr>
              <a:spLocks noChangeShapeType="1"/>
            </p:cNvSpPr>
            <p:nvPr/>
          </p:nvSpPr>
          <p:spPr bwMode="auto">
            <a:xfrm>
              <a:off x="1521" y="1144"/>
              <a:ext cx="217" cy="0"/>
            </a:xfrm>
            <a:prstGeom prst="line">
              <a:avLst/>
            </a:prstGeom>
            <a:noFill/>
            <a:ln w="28575">
              <a:solidFill>
                <a:srgbClr val="000099"/>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94670" name="Line 110"/>
            <p:cNvSpPr>
              <a:spLocks noChangeShapeType="1"/>
            </p:cNvSpPr>
            <p:nvPr/>
          </p:nvSpPr>
          <p:spPr bwMode="auto">
            <a:xfrm rot="120000" flipH="1">
              <a:off x="1349" y="1163"/>
              <a:ext cx="109" cy="233"/>
            </a:xfrm>
            <a:prstGeom prst="line">
              <a:avLst/>
            </a:prstGeom>
            <a:noFill/>
            <a:ln w="28575">
              <a:solidFill>
                <a:srgbClr val="000099"/>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94671" name="Line 111"/>
            <p:cNvSpPr>
              <a:spLocks noChangeShapeType="1"/>
            </p:cNvSpPr>
            <p:nvPr/>
          </p:nvSpPr>
          <p:spPr bwMode="auto">
            <a:xfrm rot="120000" flipH="1">
              <a:off x="1666" y="1163"/>
              <a:ext cx="107" cy="233"/>
            </a:xfrm>
            <a:prstGeom prst="line">
              <a:avLst/>
            </a:prstGeom>
            <a:noFill/>
            <a:ln w="28575">
              <a:solidFill>
                <a:srgbClr val="000099"/>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194672" name="Text Box 112"/>
            <p:cNvSpPr txBox="1">
              <a:spLocks noChangeArrowheads="1"/>
            </p:cNvSpPr>
            <p:nvPr/>
          </p:nvSpPr>
          <p:spPr bwMode="auto">
            <a:xfrm>
              <a:off x="1666" y="912"/>
              <a:ext cx="757" cy="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l" eaLnBrk="0" hangingPunct="0"/>
              <a:r>
                <a:rPr lang="en-US" sz="3200">
                  <a:solidFill>
                    <a:srgbClr val="000099"/>
                  </a:solidFill>
                  <a:latin typeface="Times New Roman" pitchFamily="18" charset="0"/>
                  <a:cs typeface="Times New Roman" pitchFamily="18" charset="0"/>
                </a:rPr>
                <a:t>τ</a:t>
              </a:r>
              <a:r>
                <a:rPr lang="en-US" sz="3200" baseline="-25000">
                  <a:solidFill>
                    <a:srgbClr val="000099"/>
                  </a:solidFill>
                  <a:latin typeface="Times New Roman" pitchFamily="18" charset="0"/>
                  <a:cs typeface="Times New Roman" pitchFamily="18" charset="0"/>
                </a:rPr>
                <a:t>max</a:t>
              </a:r>
              <a:endParaRPr lang="en-US" sz="3200">
                <a:solidFill>
                  <a:srgbClr val="000099"/>
                </a:solidFill>
                <a:latin typeface="Times New Roman" pitchFamily="18" charset="0"/>
                <a:cs typeface="Times New Roman" pitchFamily="18" charset="0"/>
              </a:endParaRPr>
            </a:p>
          </p:txBody>
        </p:sp>
        <p:sp>
          <p:nvSpPr>
            <p:cNvPr id="194673" name="Text Box 113"/>
            <p:cNvSpPr txBox="1">
              <a:spLocks noChangeArrowheads="1"/>
            </p:cNvSpPr>
            <p:nvPr/>
          </p:nvSpPr>
          <p:spPr bwMode="auto">
            <a:xfrm>
              <a:off x="1321" y="1287"/>
              <a:ext cx="614" cy="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l" eaLnBrk="0" hangingPunct="0"/>
              <a:r>
                <a:rPr lang="en-US" sz="3200">
                  <a:solidFill>
                    <a:srgbClr val="000099"/>
                  </a:solidFill>
                  <a:latin typeface="Times New Roman" pitchFamily="18" charset="0"/>
                  <a:cs typeface="Times New Roman" pitchFamily="18" charset="0"/>
                </a:rPr>
                <a:t>τ</a:t>
              </a:r>
              <a:r>
                <a:rPr lang="en-US" sz="3200" baseline="-25000">
                  <a:solidFill>
                    <a:srgbClr val="000099"/>
                  </a:solidFill>
                  <a:latin typeface="Times New Roman" pitchFamily="18" charset="0"/>
                  <a:cs typeface="Times New Roman" pitchFamily="18" charset="0"/>
                </a:rPr>
                <a:t>max</a:t>
              </a:r>
              <a:endParaRPr lang="en-US" sz="3200">
                <a:solidFill>
                  <a:srgbClr val="000099"/>
                </a:solidFill>
                <a:latin typeface="Times New Roman" pitchFamily="18" charset="0"/>
                <a:cs typeface="Times New Roman" pitchFamily="18" charset="0"/>
              </a:endParaRPr>
            </a:p>
          </p:txBody>
        </p:sp>
        <p:sp>
          <p:nvSpPr>
            <p:cNvPr id="194674" name="Line 114"/>
            <p:cNvSpPr>
              <a:spLocks noChangeShapeType="1"/>
            </p:cNvSpPr>
            <p:nvPr/>
          </p:nvSpPr>
          <p:spPr bwMode="auto">
            <a:xfrm>
              <a:off x="1409" y="1396"/>
              <a:ext cx="217"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675" name="Line 115"/>
            <p:cNvSpPr>
              <a:spLocks noChangeShapeType="1"/>
            </p:cNvSpPr>
            <p:nvPr/>
          </p:nvSpPr>
          <p:spPr bwMode="auto">
            <a:xfrm>
              <a:off x="1409" y="1435"/>
              <a:ext cx="217" cy="0"/>
            </a:xfrm>
            <a:prstGeom prst="line">
              <a:avLst/>
            </a:prstGeom>
            <a:noFill/>
            <a:ln w="28575">
              <a:solidFill>
                <a:srgbClr val="000099"/>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194676" name="Arc 116"/>
            <p:cNvSpPr>
              <a:spLocks/>
            </p:cNvSpPr>
            <p:nvPr/>
          </p:nvSpPr>
          <p:spPr bwMode="auto">
            <a:xfrm>
              <a:off x="493" y="1105"/>
              <a:ext cx="309" cy="524"/>
            </a:xfrm>
            <a:custGeom>
              <a:avLst/>
              <a:gdLst>
                <a:gd name="G0" fmla="+- 21600 0 0"/>
                <a:gd name="G1" fmla="+- 19166 0 0"/>
                <a:gd name="G2" fmla="+- 21600 0 0"/>
                <a:gd name="T0" fmla="*/ 655 w 21600"/>
                <a:gd name="T1" fmla="*/ 24445 h 24445"/>
                <a:gd name="T2" fmla="*/ 11640 w 21600"/>
                <a:gd name="T3" fmla="*/ 0 h 24445"/>
                <a:gd name="T4" fmla="*/ 21600 w 21600"/>
                <a:gd name="T5" fmla="*/ 19166 h 24445"/>
              </a:gdLst>
              <a:ahLst/>
              <a:cxnLst>
                <a:cxn ang="0">
                  <a:pos x="T0" y="T1"/>
                </a:cxn>
                <a:cxn ang="0">
                  <a:pos x="T2" y="T3"/>
                </a:cxn>
                <a:cxn ang="0">
                  <a:pos x="T4" y="T5"/>
                </a:cxn>
              </a:cxnLst>
              <a:rect l="0" t="0" r="r" b="b"/>
              <a:pathLst>
                <a:path w="21600" h="24445" fill="none" extrusionOk="0">
                  <a:moveTo>
                    <a:pt x="655" y="24444"/>
                  </a:moveTo>
                  <a:cubicBezTo>
                    <a:pt x="220" y="22719"/>
                    <a:pt x="0" y="20945"/>
                    <a:pt x="0" y="19166"/>
                  </a:cubicBezTo>
                  <a:cubicBezTo>
                    <a:pt x="-1" y="11105"/>
                    <a:pt x="4487" y="3716"/>
                    <a:pt x="11639" y="-1"/>
                  </a:cubicBezTo>
                </a:path>
                <a:path w="21600" h="24445" stroke="0" extrusionOk="0">
                  <a:moveTo>
                    <a:pt x="655" y="24444"/>
                  </a:moveTo>
                  <a:cubicBezTo>
                    <a:pt x="220" y="22719"/>
                    <a:pt x="0" y="20945"/>
                    <a:pt x="0" y="19166"/>
                  </a:cubicBezTo>
                  <a:cubicBezTo>
                    <a:pt x="-1" y="11105"/>
                    <a:pt x="4487" y="3716"/>
                    <a:pt x="11639" y="-1"/>
                  </a:cubicBezTo>
                  <a:lnTo>
                    <a:pt x="21600" y="19166"/>
                  </a:lnTo>
                  <a:close/>
                </a:path>
              </a:pathLst>
            </a:custGeom>
            <a:noFill/>
            <a:ln w="28575">
              <a:solidFill>
                <a:srgbClr val="FF0000"/>
              </a:solidFill>
              <a:round/>
              <a:headEnd type="stealth" w="med" len="lg"/>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4677" name="Text Box 117"/>
            <p:cNvSpPr txBox="1">
              <a:spLocks noChangeArrowheads="1"/>
            </p:cNvSpPr>
            <p:nvPr/>
          </p:nvSpPr>
          <p:spPr bwMode="auto">
            <a:xfrm>
              <a:off x="96" y="1492"/>
              <a:ext cx="324" cy="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l" eaLnBrk="0" hangingPunct="0"/>
              <a:r>
                <a:rPr lang="en-US" sz="2800"/>
                <a:t>x</a:t>
              </a:r>
            </a:p>
          </p:txBody>
        </p:sp>
        <p:sp>
          <p:nvSpPr>
            <p:cNvPr id="194678" name="Text Box 118"/>
            <p:cNvSpPr txBox="1">
              <a:spLocks noChangeArrowheads="1"/>
            </p:cNvSpPr>
            <p:nvPr/>
          </p:nvSpPr>
          <p:spPr bwMode="auto">
            <a:xfrm>
              <a:off x="2748" y="1530"/>
              <a:ext cx="324" cy="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l" eaLnBrk="0" hangingPunct="0"/>
              <a:r>
                <a:rPr lang="en-US" sz="2800"/>
                <a:t>x</a:t>
              </a:r>
            </a:p>
          </p:txBody>
        </p:sp>
        <p:sp>
          <p:nvSpPr>
            <p:cNvPr id="194679" name="Text Box 119"/>
            <p:cNvSpPr txBox="1">
              <a:spLocks noChangeArrowheads="1"/>
            </p:cNvSpPr>
            <p:nvPr/>
          </p:nvSpPr>
          <p:spPr bwMode="auto">
            <a:xfrm>
              <a:off x="285" y="1608"/>
              <a:ext cx="542" cy="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l" eaLnBrk="0" hangingPunct="0"/>
              <a:r>
                <a:rPr lang="en-US" sz="2800">
                  <a:solidFill>
                    <a:srgbClr val="FF0000"/>
                  </a:solidFill>
                </a:rPr>
                <a:t>M</a:t>
              </a:r>
              <a:r>
                <a:rPr lang="en-US" sz="2800" baseline="-25000">
                  <a:solidFill>
                    <a:srgbClr val="FF0000"/>
                  </a:solidFill>
                </a:rPr>
                <a:t>x</a:t>
              </a:r>
              <a:endParaRPr lang="en-US" sz="2800">
                <a:solidFill>
                  <a:srgbClr val="FF0000"/>
                </a:solidFill>
              </a:endParaRPr>
            </a:p>
          </p:txBody>
        </p:sp>
        <p:sp>
          <p:nvSpPr>
            <p:cNvPr id="194680" name="Arc 120"/>
            <p:cNvSpPr>
              <a:spLocks/>
            </p:cNvSpPr>
            <p:nvPr/>
          </p:nvSpPr>
          <p:spPr bwMode="auto">
            <a:xfrm>
              <a:off x="2125" y="1260"/>
              <a:ext cx="309" cy="524"/>
            </a:xfrm>
            <a:custGeom>
              <a:avLst/>
              <a:gdLst>
                <a:gd name="G0" fmla="+- 21600 0 0"/>
                <a:gd name="G1" fmla="+- 19166 0 0"/>
                <a:gd name="G2" fmla="+- 21600 0 0"/>
                <a:gd name="T0" fmla="*/ 655 w 21600"/>
                <a:gd name="T1" fmla="*/ 24445 h 24445"/>
                <a:gd name="T2" fmla="*/ 11640 w 21600"/>
                <a:gd name="T3" fmla="*/ 0 h 24445"/>
                <a:gd name="T4" fmla="*/ 21600 w 21600"/>
                <a:gd name="T5" fmla="*/ 19166 h 24445"/>
              </a:gdLst>
              <a:ahLst/>
              <a:cxnLst>
                <a:cxn ang="0">
                  <a:pos x="T0" y="T1"/>
                </a:cxn>
                <a:cxn ang="0">
                  <a:pos x="T2" y="T3"/>
                </a:cxn>
                <a:cxn ang="0">
                  <a:pos x="T4" y="T5"/>
                </a:cxn>
              </a:cxnLst>
              <a:rect l="0" t="0" r="r" b="b"/>
              <a:pathLst>
                <a:path w="21600" h="24445" fill="none" extrusionOk="0">
                  <a:moveTo>
                    <a:pt x="655" y="24444"/>
                  </a:moveTo>
                  <a:cubicBezTo>
                    <a:pt x="220" y="22719"/>
                    <a:pt x="0" y="20945"/>
                    <a:pt x="0" y="19166"/>
                  </a:cubicBezTo>
                  <a:cubicBezTo>
                    <a:pt x="-1" y="11105"/>
                    <a:pt x="4487" y="3716"/>
                    <a:pt x="11639" y="-1"/>
                  </a:cubicBezTo>
                </a:path>
                <a:path w="21600" h="24445" stroke="0" extrusionOk="0">
                  <a:moveTo>
                    <a:pt x="655" y="24444"/>
                  </a:moveTo>
                  <a:cubicBezTo>
                    <a:pt x="220" y="22719"/>
                    <a:pt x="0" y="20945"/>
                    <a:pt x="0" y="19166"/>
                  </a:cubicBezTo>
                  <a:cubicBezTo>
                    <a:pt x="-1" y="11105"/>
                    <a:pt x="4487" y="3716"/>
                    <a:pt x="11639" y="-1"/>
                  </a:cubicBezTo>
                  <a:lnTo>
                    <a:pt x="21600" y="19166"/>
                  </a:lnTo>
                  <a:close/>
                </a:path>
              </a:pathLst>
            </a:custGeom>
            <a:noFill/>
            <a:ln w="28575">
              <a:solidFill>
                <a:srgbClr val="FF0000"/>
              </a:solidFill>
              <a:round/>
              <a:headEnd type="none" w="sm" len="me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4681" name="Text Box 121"/>
            <p:cNvSpPr txBox="1">
              <a:spLocks noChangeArrowheads="1"/>
            </p:cNvSpPr>
            <p:nvPr/>
          </p:nvSpPr>
          <p:spPr bwMode="auto">
            <a:xfrm>
              <a:off x="2234" y="1096"/>
              <a:ext cx="541" cy="4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l" eaLnBrk="0" hangingPunct="0"/>
              <a:r>
                <a:rPr lang="en-US" sz="2800">
                  <a:solidFill>
                    <a:srgbClr val="FF0000"/>
                  </a:solidFill>
                </a:rPr>
                <a:t>M</a:t>
              </a:r>
              <a:r>
                <a:rPr lang="en-US" sz="2800" baseline="-25000">
                  <a:solidFill>
                    <a:srgbClr val="FF0000"/>
                  </a:solidFill>
                </a:rPr>
                <a:t>x</a:t>
              </a:r>
              <a:endParaRPr lang="en-US" sz="2800">
                <a:solidFill>
                  <a:srgbClr val="FF0000"/>
                </a:solidFill>
              </a:endParaRPr>
            </a:p>
          </p:txBody>
        </p:sp>
      </p:grpSp>
      <p:sp>
        <p:nvSpPr>
          <p:cNvPr id="194682" name="Text Box 122"/>
          <p:cNvSpPr txBox="1">
            <a:spLocks noChangeArrowheads="1"/>
          </p:cNvSpPr>
          <p:nvPr/>
        </p:nvSpPr>
        <p:spPr bwMode="auto">
          <a:xfrm>
            <a:off x="441325" y="6103938"/>
            <a:ext cx="245903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Vật liệu:  dẻo  </a:t>
            </a:r>
          </a:p>
        </p:txBody>
      </p:sp>
      <p:grpSp>
        <p:nvGrpSpPr>
          <p:cNvPr id="194683" name="Group 123"/>
          <p:cNvGrpSpPr>
            <a:grpSpLocks/>
          </p:cNvGrpSpPr>
          <p:nvPr/>
        </p:nvGrpSpPr>
        <p:grpSpPr bwMode="auto">
          <a:xfrm>
            <a:off x="3495675" y="4783138"/>
            <a:ext cx="2800350" cy="1389062"/>
            <a:chOff x="2364" y="2725"/>
            <a:chExt cx="1764" cy="875"/>
          </a:xfrm>
        </p:grpSpPr>
        <p:sp>
          <p:nvSpPr>
            <p:cNvPr id="194684" name="Text Box 124"/>
            <p:cNvSpPr txBox="1">
              <a:spLocks noChangeArrowheads="1"/>
            </p:cNvSpPr>
            <p:nvPr/>
          </p:nvSpPr>
          <p:spPr bwMode="auto">
            <a:xfrm>
              <a:off x="3605" y="2725"/>
              <a:ext cx="523" cy="3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3366CC"/>
                  </a:solidFill>
                </a:rPr>
                <a:t>M</a:t>
              </a:r>
              <a:r>
                <a:rPr lang="en-US" sz="2800" baseline="-25000">
                  <a:solidFill>
                    <a:srgbClr val="3366CC"/>
                  </a:solidFill>
                </a:rPr>
                <a:t>x</a:t>
              </a:r>
              <a:endParaRPr lang="en-US" sz="2800">
                <a:solidFill>
                  <a:srgbClr val="3366CC"/>
                </a:solidFill>
              </a:endParaRPr>
            </a:p>
          </p:txBody>
        </p:sp>
        <p:sp>
          <p:nvSpPr>
            <p:cNvPr id="194685" name="Line 125"/>
            <p:cNvSpPr>
              <a:spLocks noChangeShapeType="1"/>
            </p:cNvSpPr>
            <p:nvPr/>
          </p:nvSpPr>
          <p:spPr bwMode="auto">
            <a:xfrm>
              <a:off x="2364" y="3103"/>
              <a:ext cx="173" cy="0"/>
            </a:xfrm>
            <a:prstGeom prst="line">
              <a:avLst/>
            </a:prstGeom>
            <a:noFill/>
            <a:ln w="9525">
              <a:solidFill>
                <a:srgbClr val="006699"/>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94686" name="Arc 126"/>
            <p:cNvSpPr>
              <a:spLocks/>
            </p:cNvSpPr>
            <p:nvPr/>
          </p:nvSpPr>
          <p:spPr bwMode="auto">
            <a:xfrm>
              <a:off x="2420" y="2879"/>
              <a:ext cx="260" cy="432"/>
            </a:xfrm>
            <a:custGeom>
              <a:avLst/>
              <a:gdLst>
                <a:gd name="G0" fmla="+- 21600 0 0"/>
                <a:gd name="G1" fmla="+- 21600 0 0"/>
                <a:gd name="G2" fmla="+- 21600 0 0"/>
                <a:gd name="T0" fmla="*/ 43198 w 43200"/>
                <a:gd name="T1" fmla="*/ 21915 h 43200"/>
                <a:gd name="T2" fmla="*/ 43200 w 43200"/>
                <a:gd name="T3" fmla="*/ 21600 h 43200"/>
                <a:gd name="T4" fmla="*/ 21600 w 43200"/>
                <a:gd name="T5" fmla="*/ 21600 h 43200"/>
              </a:gdLst>
              <a:ahLst/>
              <a:cxnLst>
                <a:cxn ang="0">
                  <a:pos x="T0" y="T1"/>
                </a:cxn>
                <a:cxn ang="0">
                  <a:pos x="T2" y="T3"/>
                </a:cxn>
                <a:cxn ang="0">
                  <a:pos x="T4" y="T5"/>
                </a:cxn>
              </a:cxnLst>
              <a:rect l="0" t="0" r="r" b="b"/>
              <a:pathLst>
                <a:path w="43200" h="43200" fill="none" extrusionOk="0">
                  <a:moveTo>
                    <a:pt x="43197" y="21914"/>
                  </a:moveTo>
                  <a:cubicBezTo>
                    <a:pt x="43025" y="33720"/>
                    <a:pt x="33406" y="43199"/>
                    <a:pt x="21600" y="43200"/>
                  </a:cubicBezTo>
                  <a:cubicBezTo>
                    <a:pt x="9670" y="43200"/>
                    <a:pt x="0" y="33529"/>
                    <a:pt x="0" y="21600"/>
                  </a:cubicBezTo>
                  <a:cubicBezTo>
                    <a:pt x="0" y="9670"/>
                    <a:pt x="9670" y="0"/>
                    <a:pt x="21600" y="0"/>
                  </a:cubicBezTo>
                  <a:cubicBezTo>
                    <a:pt x="33529" y="-1"/>
                    <a:pt x="43199" y="9670"/>
                    <a:pt x="43200" y="21599"/>
                  </a:cubicBezTo>
                </a:path>
                <a:path w="43200" h="43200" stroke="0" extrusionOk="0">
                  <a:moveTo>
                    <a:pt x="43197" y="21914"/>
                  </a:moveTo>
                  <a:cubicBezTo>
                    <a:pt x="43025" y="33720"/>
                    <a:pt x="33406" y="43199"/>
                    <a:pt x="21600" y="43200"/>
                  </a:cubicBezTo>
                  <a:cubicBezTo>
                    <a:pt x="9670" y="43200"/>
                    <a:pt x="0" y="33529"/>
                    <a:pt x="0" y="21600"/>
                  </a:cubicBezTo>
                  <a:cubicBezTo>
                    <a:pt x="0" y="9670"/>
                    <a:pt x="9670" y="0"/>
                    <a:pt x="21600" y="0"/>
                  </a:cubicBezTo>
                  <a:cubicBezTo>
                    <a:pt x="33529" y="-1"/>
                    <a:pt x="43199" y="9670"/>
                    <a:pt x="43200" y="21599"/>
                  </a:cubicBezTo>
                  <a:lnTo>
                    <a:pt x="21600" y="21600"/>
                  </a:lnTo>
                  <a:close/>
                </a:path>
              </a:pathLst>
            </a:custGeom>
            <a:noFill/>
            <a:ln w="28575">
              <a:solidFill>
                <a:srgbClr val="006699"/>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4687" name="Line 127"/>
            <p:cNvSpPr>
              <a:spLocks noChangeShapeType="1"/>
            </p:cNvSpPr>
            <p:nvPr/>
          </p:nvSpPr>
          <p:spPr bwMode="auto">
            <a:xfrm>
              <a:off x="2549" y="2880"/>
              <a:ext cx="204" cy="0"/>
            </a:xfrm>
            <a:prstGeom prst="line">
              <a:avLst/>
            </a:prstGeom>
            <a:noFill/>
            <a:ln w="2857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688" name="Line 128"/>
            <p:cNvSpPr>
              <a:spLocks noChangeShapeType="1"/>
            </p:cNvSpPr>
            <p:nvPr/>
          </p:nvSpPr>
          <p:spPr bwMode="auto">
            <a:xfrm>
              <a:off x="2571" y="3312"/>
              <a:ext cx="481" cy="0"/>
            </a:xfrm>
            <a:prstGeom prst="line">
              <a:avLst/>
            </a:prstGeom>
            <a:noFill/>
            <a:ln w="2857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689" name="Line 129"/>
            <p:cNvSpPr>
              <a:spLocks noChangeShapeType="1"/>
            </p:cNvSpPr>
            <p:nvPr/>
          </p:nvSpPr>
          <p:spPr bwMode="auto">
            <a:xfrm>
              <a:off x="2592" y="2901"/>
              <a:ext cx="173" cy="0"/>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690" name="Line 130"/>
            <p:cNvSpPr>
              <a:spLocks noChangeShapeType="1"/>
            </p:cNvSpPr>
            <p:nvPr/>
          </p:nvSpPr>
          <p:spPr bwMode="auto">
            <a:xfrm>
              <a:off x="2621" y="2923"/>
              <a:ext cx="173" cy="0"/>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691" name="Line 131"/>
            <p:cNvSpPr>
              <a:spLocks noChangeShapeType="1"/>
            </p:cNvSpPr>
            <p:nvPr/>
          </p:nvSpPr>
          <p:spPr bwMode="auto">
            <a:xfrm>
              <a:off x="2650" y="2973"/>
              <a:ext cx="202" cy="0"/>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692" name="Line 132"/>
            <p:cNvSpPr>
              <a:spLocks noChangeShapeType="1"/>
            </p:cNvSpPr>
            <p:nvPr/>
          </p:nvSpPr>
          <p:spPr bwMode="auto">
            <a:xfrm>
              <a:off x="2679" y="3052"/>
              <a:ext cx="201" cy="0"/>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693" name="Line 133"/>
            <p:cNvSpPr>
              <a:spLocks noChangeShapeType="1"/>
            </p:cNvSpPr>
            <p:nvPr/>
          </p:nvSpPr>
          <p:spPr bwMode="auto">
            <a:xfrm>
              <a:off x="2679" y="3139"/>
              <a:ext cx="228" cy="0"/>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694" name="Line 134"/>
            <p:cNvSpPr>
              <a:spLocks noChangeShapeType="1"/>
            </p:cNvSpPr>
            <p:nvPr/>
          </p:nvSpPr>
          <p:spPr bwMode="auto">
            <a:xfrm>
              <a:off x="2657" y="3218"/>
              <a:ext cx="286" cy="0"/>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695" name="Line 135"/>
            <p:cNvSpPr>
              <a:spLocks noChangeShapeType="1"/>
            </p:cNvSpPr>
            <p:nvPr/>
          </p:nvSpPr>
          <p:spPr bwMode="auto">
            <a:xfrm>
              <a:off x="2636" y="3261"/>
              <a:ext cx="318" cy="0"/>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696" name="Line 136"/>
            <p:cNvSpPr>
              <a:spLocks noChangeShapeType="1"/>
            </p:cNvSpPr>
            <p:nvPr/>
          </p:nvSpPr>
          <p:spPr bwMode="auto">
            <a:xfrm>
              <a:off x="2600" y="3290"/>
              <a:ext cx="410" cy="0"/>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697" name="Line 137"/>
            <p:cNvSpPr>
              <a:spLocks noChangeShapeType="1"/>
            </p:cNvSpPr>
            <p:nvPr/>
          </p:nvSpPr>
          <p:spPr bwMode="auto">
            <a:xfrm>
              <a:off x="2967" y="3225"/>
              <a:ext cx="86" cy="87"/>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698" name="Line 138"/>
            <p:cNvSpPr>
              <a:spLocks noChangeShapeType="1"/>
            </p:cNvSpPr>
            <p:nvPr/>
          </p:nvSpPr>
          <p:spPr bwMode="auto">
            <a:xfrm>
              <a:off x="2895" y="3103"/>
              <a:ext cx="201" cy="202"/>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699" name="Line 139"/>
            <p:cNvSpPr>
              <a:spLocks noChangeShapeType="1"/>
            </p:cNvSpPr>
            <p:nvPr/>
          </p:nvSpPr>
          <p:spPr bwMode="auto">
            <a:xfrm>
              <a:off x="2895" y="3052"/>
              <a:ext cx="209" cy="210"/>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700" name="Line 140"/>
            <p:cNvSpPr>
              <a:spLocks noChangeShapeType="1"/>
            </p:cNvSpPr>
            <p:nvPr/>
          </p:nvSpPr>
          <p:spPr bwMode="auto">
            <a:xfrm>
              <a:off x="2981" y="3096"/>
              <a:ext cx="87" cy="86"/>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701" name="Arc 141"/>
            <p:cNvSpPr>
              <a:spLocks/>
            </p:cNvSpPr>
            <p:nvPr/>
          </p:nvSpPr>
          <p:spPr bwMode="auto">
            <a:xfrm rot="10800000">
              <a:off x="3491" y="2880"/>
              <a:ext cx="145" cy="431"/>
            </a:xfrm>
            <a:custGeom>
              <a:avLst/>
              <a:gdLst>
                <a:gd name="G0" fmla="+- 21600 0 0"/>
                <a:gd name="G1" fmla="+- 21600 0 0"/>
                <a:gd name="G2" fmla="+- 21600 0 0"/>
                <a:gd name="T0" fmla="*/ 22696 w 23965"/>
                <a:gd name="T1" fmla="*/ 43172 h 43200"/>
                <a:gd name="T2" fmla="*/ 23965 w 23965"/>
                <a:gd name="T3" fmla="*/ 130 h 43200"/>
                <a:gd name="T4" fmla="*/ 21600 w 23965"/>
                <a:gd name="T5" fmla="*/ 21600 h 43200"/>
              </a:gdLst>
              <a:ahLst/>
              <a:cxnLst>
                <a:cxn ang="0">
                  <a:pos x="T0" y="T1"/>
                </a:cxn>
                <a:cxn ang="0">
                  <a:pos x="T2" y="T3"/>
                </a:cxn>
                <a:cxn ang="0">
                  <a:pos x="T4" y="T5"/>
                </a:cxn>
              </a:cxnLst>
              <a:rect l="0" t="0" r="r" b="b"/>
              <a:pathLst>
                <a:path w="23965" h="43200" fill="none" extrusionOk="0">
                  <a:moveTo>
                    <a:pt x="22696" y="43172"/>
                  </a:moveTo>
                  <a:cubicBezTo>
                    <a:pt x="22330" y="43190"/>
                    <a:pt x="21965" y="43199"/>
                    <a:pt x="21600" y="43200"/>
                  </a:cubicBezTo>
                  <a:cubicBezTo>
                    <a:pt x="9670" y="43200"/>
                    <a:pt x="0" y="33529"/>
                    <a:pt x="0" y="21600"/>
                  </a:cubicBezTo>
                  <a:cubicBezTo>
                    <a:pt x="0" y="9670"/>
                    <a:pt x="9670" y="0"/>
                    <a:pt x="21600" y="0"/>
                  </a:cubicBezTo>
                  <a:cubicBezTo>
                    <a:pt x="22390" y="-1"/>
                    <a:pt x="23179" y="43"/>
                    <a:pt x="23965" y="129"/>
                  </a:cubicBezTo>
                </a:path>
                <a:path w="23965" h="43200" stroke="0" extrusionOk="0">
                  <a:moveTo>
                    <a:pt x="22696" y="43172"/>
                  </a:moveTo>
                  <a:cubicBezTo>
                    <a:pt x="22330" y="43190"/>
                    <a:pt x="21965" y="43199"/>
                    <a:pt x="21600" y="43200"/>
                  </a:cubicBezTo>
                  <a:cubicBezTo>
                    <a:pt x="9670" y="43200"/>
                    <a:pt x="0" y="33529"/>
                    <a:pt x="0" y="21600"/>
                  </a:cubicBezTo>
                  <a:cubicBezTo>
                    <a:pt x="0" y="9670"/>
                    <a:pt x="9670" y="0"/>
                    <a:pt x="21600" y="0"/>
                  </a:cubicBezTo>
                  <a:cubicBezTo>
                    <a:pt x="22390" y="-1"/>
                    <a:pt x="23179" y="43"/>
                    <a:pt x="23965" y="129"/>
                  </a:cubicBezTo>
                  <a:lnTo>
                    <a:pt x="21600" y="21600"/>
                  </a:lnTo>
                  <a:close/>
                </a:path>
              </a:pathLst>
            </a:custGeom>
            <a:noFill/>
            <a:ln w="28575">
              <a:solidFill>
                <a:srgbClr val="006699"/>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4702" name="Line 142"/>
            <p:cNvSpPr>
              <a:spLocks noChangeShapeType="1"/>
            </p:cNvSpPr>
            <p:nvPr/>
          </p:nvSpPr>
          <p:spPr bwMode="auto">
            <a:xfrm rot="10800000">
              <a:off x="3317" y="3310"/>
              <a:ext cx="203" cy="0"/>
            </a:xfrm>
            <a:prstGeom prst="line">
              <a:avLst/>
            </a:prstGeom>
            <a:noFill/>
            <a:ln w="2857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703" name="Line 143"/>
            <p:cNvSpPr>
              <a:spLocks noChangeShapeType="1"/>
            </p:cNvSpPr>
            <p:nvPr/>
          </p:nvSpPr>
          <p:spPr bwMode="auto">
            <a:xfrm rot="10800000">
              <a:off x="2980" y="2885"/>
              <a:ext cx="525" cy="0"/>
            </a:xfrm>
            <a:prstGeom prst="line">
              <a:avLst/>
            </a:prstGeom>
            <a:noFill/>
            <a:ln w="2857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704" name="Line 144"/>
            <p:cNvSpPr>
              <a:spLocks noChangeShapeType="1"/>
            </p:cNvSpPr>
            <p:nvPr/>
          </p:nvSpPr>
          <p:spPr bwMode="auto">
            <a:xfrm rot="10800000">
              <a:off x="3288" y="3282"/>
              <a:ext cx="283" cy="0"/>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705" name="Line 145"/>
            <p:cNvSpPr>
              <a:spLocks noChangeShapeType="1"/>
            </p:cNvSpPr>
            <p:nvPr/>
          </p:nvSpPr>
          <p:spPr bwMode="auto">
            <a:xfrm rot="10800000">
              <a:off x="3264" y="3260"/>
              <a:ext cx="310" cy="0"/>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706" name="Line 146"/>
            <p:cNvSpPr>
              <a:spLocks noChangeShapeType="1"/>
            </p:cNvSpPr>
            <p:nvPr/>
          </p:nvSpPr>
          <p:spPr bwMode="auto">
            <a:xfrm rot="10800000">
              <a:off x="3222" y="3219"/>
              <a:ext cx="392" cy="0"/>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707" name="Line 147"/>
            <p:cNvSpPr>
              <a:spLocks noChangeShapeType="1"/>
            </p:cNvSpPr>
            <p:nvPr/>
          </p:nvSpPr>
          <p:spPr bwMode="auto">
            <a:xfrm rot="10800000">
              <a:off x="3208" y="3138"/>
              <a:ext cx="392" cy="0"/>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708" name="Line 148"/>
            <p:cNvSpPr>
              <a:spLocks noChangeShapeType="1"/>
            </p:cNvSpPr>
            <p:nvPr/>
          </p:nvSpPr>
          <p:spPr bwMode="auto">
            <a:xfrm rot="10800000">
              <a:off x="3187" y="3051"/>
              <a:ext cx="419" cy="0"/>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709" name="Line 149"/>
            <p:cNvSpPr>
              <a:spLocks noChangeShapeType="1"/>
            </p:cNvSpPr>
            <p:nvPr/>
          </p:nvSpPr>
          <p:spPr bwMode="auto">
            <a:xfrm rot="10800000">
              <a:off x="3143" y="2972"/>
              <a:ext cx="449" cy="0"/>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710" name="Line 150"/>
            <p:cNvSpPr>
              <a:spLocks noChangeShapeType="1"/>
            </p:cNvSpPr>
            <p:nvPr/>
          </p:nvSpPr>
          <p:spPr bwMode="auto">
            <a:xfrm rot="10800000">
              <a:off x="3095" y="2930"/>
              <a:ext cx="482" cy="0"/>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711" name="Line 151"/>
            <p:cNvSpPr>
              <a:spLocks noChangeShapeType="1"/>
            </p:cNvSpPr>
            <p:nvPr/>
          </p:nvSpPr>
          <p:spPr bwMode="auto">
            <a:xfrm rot="10800000">
              <a:off x="3084" y="2900"/>
              <a:ext cx="465" cy="0"/>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712" name="Line 152"/>
            <p:cNvSpPr>
              <a:spLocks noChangeShapeType="1"/>
            </p:cNvSpPr>
            <p:nvPr/>
          </p:nvSpPr>
          <p:spPr bwMode="auto">
            <a:xfrm rot="10800000">
              <a:off x="3017" y="2879"/>
              <a:ext cx="87" cy="86"/>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713" name="Line 153"/>
            <p:cNvSpPr>
              <a:spLocks noChangeShapeType="1"/>
            </p:cNvSpPr>
            <p:nvPr/>
          </p:nvSpPr>
          <p:spPr bwMode="auto">
            <a:xfrm rot="10800000">
              <a:off x="2974" y="2886"/>
              <a:ext cx="201" cy="202"/>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714" name="Line 154"/>
            <p:cNvSpPr>
              <a:spLocks noChangeShapeType="1"/>
            </p:cNvSpPr>
            <p:nvPr/>
          </p:nvSpPr>
          <p:spPr bwMode="auto">
            <a:xfrm rot="10800000">
              <a:off x="2949" y="2920"/>
              <a:ext cx="210" cy="210"/>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715" name="Line 155"/>
            <p:cNvSpPr>
              <a:spLocks noChangeShapeType="1"/>
            </p:cNvSpPr>
            <p:nvPr/>
          </p:nvSpPr>
          <p:spPr bwMode="auto">
            <a:xfrm rot="10800000">
              <a:off x="2996" y="3016"/>
              <a:ext cx="86" cy="87"/>
            </a:xfrm>
            <a:prstGeom prst="line">
              <a:avLst/>
            </a:prstGeom>
            <a:noFill/>
            <a:ln w="952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716" name="Freeform 156"/>
            <p:cNvSpPr>
              <a:spLocks/>
            </p:cNvSpPr>
            <p:nvPr/>
          </p:nvSpPr>
          <p:spPr bwMode="auto">
            <a:xfrm>
              <a:off x="2706" y="2879"/>
              <a:ext cx="413" cy="433"/>
            </a:xfrm>
            <a:custGeom>
              <a:avLst/>
              <a:gdLst>
                <a:gd name="T0" fmla="*/ 0 w 861"/>
                <a:gd name="T1" fmla="*/ 0 h 825"/>
                <a:gd name="T2" fmla="*/ 90 w 861"/>
                <a:gd name="T3" fmla="*/ 30 h 825"/>
                <a:gd name="T4" fmla="*/ 180 w 861"/>
                <a:gd name="T5" fmla="*/ 75 h 825"/>
                <a:gd name="T6" fmla="*/ 300 w 861"/>
                <a:gd name="T7" fmla="*/ 255 h 825"/>
                <a:gd name="T8" fmla="*/ 345 w 861"/>
                <a:gd name="T9" fmla="*/ 345 h 825"/>
                <a:gd name="T10" fmla="*/ 360 w 861"/>
                <a:gd name="T11" fmla="*/ 390 h 825"/>
                <a:gd name="T12" fmla="*/ 420 w 861"/>
                <a:gd name="T13" fmla="*/ 480 h 825"/>
                <a:gd name="T14" fmla="*/ 450 w 861"/>
                <a:gd name="T15" fmla="*/ 570 h 825"/>
                <a:gd name="T16" fmla="*/ 480 w 861"/>
                <a:gd name="T17" fmla="*/ 615 h 825"/>
                <a:gd name="T18" fmla="*/ 510 w 861"/>
                <a:gd name="T19" fmla="*/ 705 h 825"/>
                <a:gd name="T20" fmla="*/ 690 w 861"/>
                <a:gd name="T21" fmla="*/ 825 h 825"/>
                <a:gd name="T22" fmla="*/ 810 w 861"/>
                <a:gd name="T23" fmla="*/ 810 h 825"/>
                <a:gd name="T24" fmla="*/ 825 w 861"/>
                <a:gd name="T25" fmla="*/ 705 h 825"/>
                <a:gd name="T26" fmla="*/ 690 w 861"/>
                <a:gd name="T27" fmla="*/ 480 h 825"/>
                <a:gd name="T28" fmla="*/ 540 w 861"/>
                <a:gd name="T29" fmla="*/ 375 h 825"/>
                <a:gd name="T30" fmla="*/ 450 w 861"/>
                <a:gd name="T31" fmla="*/ 345 h 825"/>
                <a:gd name="T32" fmla="*/ 420 w 861"/>
                <a:gd name="T33" fmla="*/ 300 h 825"/>
                <a:gd name="T34" fmla="*/ 300 w 861"/>
                <a:gd name="T35" fmla="*/ 240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61" h="825">
                  <a:moveTo>
                    <a:pt x="0" y="0"/>
                  </a:moveTo>
                  <a:cubicBezTo>
                    <a:pt x="30" y="10"/>
                    <a:pt x="60" y="20"/>
                    <a:pt x="90" y="30"/>
                  </a:cubicBezTo>
                  <a:cubicBezTo>
                    <a:pt x="94" y="31"/>
                    <a:pt x="167" y="71"/>
                    <a:pt x="180" y="75"/>
                  </a:cubicBezTo>
                  <a:cubicBezTo>
                    <a:pt x="221" y="136"/>
                    <a:pt x="250" y="205"/>
                    <a:pt x="300" y="255"/>
                  </a:cubicBezTo>
                  <a:cubicBezTo>
                    <a:pt x="338" y="368"/>
                    <a:pt x="287" y="229"/>
                    <a:pt x="345" y="345"/>
                  </a:cubicBezTo>
                  <a:cubicBezTo>
                    <a:pt x="352" y="359"/>
                    <a:pt x="352" y="376"/>
                    <a:pt x="360" y="390"/>
                  </a:cubicBezTo>
                  <a:cubicBezTo>
                    <a:pt x="378" y="422"/>
                    <a:pt x="409" y="446"/>
                    <a:pt x="420" y="480"/>
                  </a:cubicBezTo>
                  <a:cubicBezTo>
                    <a:pt x="430" y="510"/>
                    <a:pt x="432" y="544"/>
                    <a:pt x="450" y="570"/>
                  </a:cubicBezTo>
                  <a:cubicBezTo>
                    <a:pt x="460" y="585"/>
                    <a:pt x="473" y="599"/>
                    <a:pt x="480" y="615"/>
                  </a:cubicBezTo>
                  <a:cubicBezTo>
                    <a:pt x="493" y="644"/>
                    <a:pt x="492" y="679"/>
                    <a:pt x="510" y="705"/>
                  </a:cubicBezTo>
                  <a:cubicBezTo>
                    <a:pt x="557" y="776"/>
                    <a:pt x="612" y="805"/>
                    <a:pt x="690" y="825"/>
                  </a:cubicBezTo>
                  <a:cubicBezTo>
                    <a:pt x="730" y="820"/>
                    <a:pt x="773" y="825"/>
                    <a:pt x="810" y="810"/>
                  </a:cubicBezTo>
                  <a:cubicBezTo>
                    <a:pt x="861" y="790"/>
                    <a:pt x="833" y="735"/>
                    <a:pt x="825" y="705"/>
                  </a:cubicBezTo>
                  <a:cubicBezTo>
                    <a:pt x="801" y="622"/>
                    <a:pt x="738" y="552"/>
                    <a:pt x="690" y="480"/>
                  </a:cubicBezTo>
                  <a:cubicBezTo>
                    <a:pt x="660" y="435"/>
                    <a:pt x="589" y="397"/>
                    <a:pt x="540" y="375"/>
                  </a:cubicBezTo>
                  <a:cubicBezTo>
                    <a:pt x="511" y="362"/>
                    <a:pt x="450" y="345"/>
                    <a:pt x="450" y="345"/>
                  </a:cubicBezTo>
                  <a:cubicBezTo>
                    <a:pt x="440" y="330"/>
                    <a:pt x="435" y="310"/>
                    <a:pt x="420" y="300"/>
                  </a:cubicBezTo>
                  <a:cubicBezTo>
                    <a:pt x="236" y="185"/>
                    <a:pt x="388" y="328"/>
                    <a:pt x="300" y="240"/>
                  </a:cubicBezTo>
                </a:path>
              </a:pathLst>
            </a:custGeom>
            <a:noFill/>
            <a:ln w="19050" cmpd="sng">
              <a:solidFill>
                <a:srgbClr val="006699"/>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4717" name="Freeform 157"/>
            <p:cNvSpPr>
              <a:spLocks/>
            </p:cNvSpPr>
            <p:nvPr/>
          </p:nvSpPr>
          <p:spPr bwMode="auto">
            <a:xfrm rot="10665364">
              <a:off x="2937" y="2874"/>
              <a:ext cx="414" cy="446"/>
            </a:xfrm>
            <a:custGeom>
              <a:avLst/>
              <a:gdLst>
                <a:gd name="T0" fmla="*/ 0 w 861"/>
                <a:gd name="T1" fmla="*/ 0 h 825"/>
                <a:gd name="T2" fmla="*/ 90 w 861"/>
                <a:gd name="T3" fmla="*/ 30 h 825"/>
                <a:gd name="T4" fmla="*/ 180 w 861"/>
                <a:gd name="T5" fmla="*/ 75 h 825"/>
                <a:gd name="T6" fmla="*/ 300 w 861"/>
                <a:gd name="T7" fmla="*/ 255 h 825"/>
                <a:gd name="T8" fmla="*/ 345 w 861"/>
                <a:gd name="T9" fmla="*/ 345 h 825"/>
                <a:gd name="T10" fmla="*/ 360 w 861"/>
                <a:gd name="T11" fmla="*/ 390 h 825"/>
                <a:gd name="T12" fmla="*/ 420 w 861"/>
                <a:gd name="T13" fmla="*/ 480 h 825"/>
                <a:gd name="T14" fmla="*/ 450 w 861"/>
                <a:gd name="T15" fmla="*/ 570 h 825"/>
                <a:gd name="T16" fmla="*/ 480 w 861"/>
                <a:gd name="T17" fmla="*/ 615 h 825"/>
                <a:gd name="T18" fmla="*/ 510 w 861"/>
                <a:gd name="T19" fmla="*/ 705 h 825"/>
                <a:gd name="T20" fmla="*/ 690 w 861"/>
                <a:gd name="T21" fmla="*/ 825 h 825"/>
                <a:gd name="T22" fmla="*/ 810 w 861"/>
                <a:gd name="T23" fmla="*/ 810 h 825"/>
                <a:gd name="T24" fmla="*/ 825 w 861"/>
                <a:gd name="T25" fmla="*/ 705 h 825"/>
                <a:gd name="T26" fmla="*/ 690 w 861"/>
                <a:gd name="T27" fmla="*/ 480 h 825"/>
                <a:gd name="T28" fmla="*/ 540 w 861"/>
                <a:gd name="T29" fmla="*/ 375 h 825"/>
                <a:gd name="T30" fmla="*/ 450 w 861"/>
                <a:gd name="T31" fmla="*/ 345 h 825"/>
                <a:gd name="T32" fmla="*/ 420 w 861"/>
                <a:gd name="T33" fmla="*/ 300 h 825"/>
                <a:gd name="T34" fmla="*/ 300 w 861"/>
                <a:gd name="T35" fmla="*/ 240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61" h="825">
                  <a:moveTo>
                    <a:pt x="0" y="0"/>
                  </a:moveTo>
                  <a:cubicBezTo>
                    <a:pt x="30" y="10"/>
                    <a:pt x="60" y="20"/>
                    <a:pt x="90" y="30"/>
                  </a:cubicBezTo>
                  <a:cubicBezTo>
                    <a:pt x="94" y="31"/>
                    <a:pt x="167" y="71"/>
                    <a:pt x="180" y="75"/>
                  </a:cubicBezTo>
                  <a:cubicBezTo>
                    <a:pt x="221" y="136"/>
                    <a:pt x="250" y="205"/>
                    <a:pt x="300" y="255"/>
                  </a:cubicBezTo>
                  <a:cubicBezTo>
                    <a:pt x="338" y="368"/>
                    <a:pt x="287" y="229"/>
                    <a:pt x="345" y="345"/>
                  </a:cubicBezTo>
                  <a:cubicBezTo>
                    <a:pt x="352" y="359"/>
                    <a:pt x="352" y="376"/>
                    <a:pt x="360" y="390"/>
                  </a:cubicBezTo>
                  <a:cubicBezTo>
                    <a:pt x="378" y="422"/>
                    <a:pt x="409" y="446"/>
                    <a:pt x="420" y="480"/>
                  </a:cubicBezTo>
                  <a:cubicBezTo>
                    <a:pt x="430" y="510"/>
                    <a:pt x="432" y="544"/>
                    <a:pt x="450" y="570"/>
                  </a:cubicBezTo>
                  <a:cubicBezTo>
                    <a:pt x="460" y="585"/>
                    <a:pt x="473" y="599"/>
                    <a:pt x="480" y="615"/>
                  </a:cubicBezTo>
                  <a:cubicBezTo>
                    <a:pt x="493" y="644"/>
                    <a:pt x="492" y="679"/>
                    <a:pt x="510" y="705"/>
                  </a:cubicBezTo>
                  <a:cubicBezTo>
                    <a:pt x="557" y="776"/>
                    <a:pt x="612" y="805"/>
                    <a:pt x="690" y="825"/>
                  </a:cubicBezTo>
                  <a:cubicBezTo>
                    <a:pt x="730" y="820"/>
                    <a:pt x="773" y="825"/>
                    <a:pt x="810" y="810"/>
                  </a:cubicBezTo>
                  <a:cubicBezTo>
                    <a:pt x="861" y="790"/>
                    <a:pt x="833" y="735"/>
                    <a:pt x="825" y="705"/>
                  </a:cubicBezTo>
                  <a:cubicBezTo>
                    <a:pt x="801" y="622"/>
                    <a:pt x="738" y="552"/>
                    <a:pt x="690" y="480"/>
                  </a:cubicBezTo>
                  <a:cubicBezTo>
                    <a:pt x="660" y="435"/>
                    <a:pt x="589" y="397"/>
                    <a:pt x="540" y="375"/>
                  </a:cubicBezTo>
                  <a:cubicBezTo>
                    <a:pt x="511" y="362"/>
                    <a:pt x="450" y="345"/>
                    <a:pt x="450" y="345"/>
                  </a:cubicBezTo>
                  <a:cubicBezTo>
                    <a:pt x="440" y="330"/>
                    <a:pt x="435" y="310"/>
                    <a:pt x="420" y="300"/>
                  </a:cubicBezTo>
                  <a:cubicBezTo>
                    <a:pt x="236" y="185"/>
                    <a:pt x="388" y="328"/>
                    <a:pt x="300" y="240"/>
                  </a:cubicBezTo>
                </a:path>
              </a:pathLst>
            </a:custGeom>
            <a:noFill/>
            <a:ln w="19050" cmpd="sng">
              <a:solidFill>
                <a:srgbClr val="006699"/>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4718" name="Line 158"/>
            <p:cNvSpPr>
              <a:spLocks noChangeShapeType="1"/>
            </p:cNvSpPr>
            <p:nvPr/>
          </p:nvSpPr>
          <p:spPr bwMode="auto">
            <a:xfrm>
              <a:off x="3629" y="3096"/>
              <a:ext cx="86" cy="0"/>
            </a:xfrm>
            <a:prstGeom prst="line">
              <a:avLst/>
            </a:prstGeom>
            <a:noFill/>
            <a:ln w="9525">
              <a:solidFill>
                <a:srgbClr val="006699"/>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94719" name="Arc 159"/>
            <p:cNvSpPr>
              <a:spLocks/>
            </p:cNvSpPr>
            <p:nvPr/>
          </p:nvSpPr>
          <p:spPr bwMode="auto">
            <a:xfrm>
              <a:off x="2809" y="3139"/>
              <a:ext cx="174" cy="164"/>
            </a:xfrm>
            <a:custGeom>
              <a:avLst/>
              <a:gdLst>
                <a:gd name="G0" fmla="+- 21600 0 0"/>
                <a:gd name="G1" fmla="+- 19006 0 0"/>
                <a:gd name="G2" fmla="+- 21600 0 0"/>
                <a:gd name="T0" fmla="*/ 40 w 21600"/>
                <a:gd name="T1" fmla="*/ 20328 h 20328"/>
                <a:gd name="T2" fmla="*/ 11336 w 21600"/>
                <a:gd name="T3" fmla="*/ 0 h 20328"/>
                <a:gd name="T4" fmla="*/ 21600 w 21600"/>
                <a:gd name="T5" fmla="*/ 19006 h 20328"/>
              </a:gdLst>
              <a:ahLst/>
              <a:cxnLst>
                <a:cxn ang="0">
                  <a:pos x="T0" y="T1"/>
                </a:cxn>
                <a:cxn ang="0">
                  <a:pos x="T2" y="T3"/>
                </a:cxn>
                <a:cxn ang="0">
                  <a:pos x="T4" y="T5"/>
                </a:cxn>
              </a:cxnLst>
              <a:rect l="0" t="0" r="r" b="b"/>
              <a:pathLst>
                <a:path w="21600" h="20328" fill="none" extrusionOk="0">
                  <a:moveTo>
                    <a:pt x="40" y="20327"/>
                  </a:moveTo>
                  <a:cubicBezTo>
                    <a:pt x="13" y="19887"/>
                    <a:pt x="0" y="19446"/>
                    <a:pt x="0" y="19006"/>
                  </a:cubicBezTo>
                  <a:cubicBezTo>
                    <a:pt x="-1" y="11069"/>
                    <a:pt x="4352" y="3771"/>
                    <a:pt x="11336" y="0"/>
                  </a:cubicBezTo>
                </a:path>
                <a:path w="21600" h="20328" stroke="0" extrusionOk="0">
                  <a:moveTo>
                    <a:pt x="40" y="20327"/>
                  </a:moveTo>
                  <a:cubicBezTo>
                    <a:pt x="13" y="19887"/>
                    <a:pt x="0" y="19446"/>
                    <a:pt x="0" y="19006"/>
                  </a:cubicBezTo>
                  <a:cubicBezTo>
                    <a:pt x="-1" y="11069"/>
                    <a:pt x="4352" y="3771"/>
                    <a:pt x="11336" y="0"/>
                  </a:cubicBezTo>
                  <a:lnTo>
                    <a:pt x="21600" y="19006"/>
                  </a:lnTo>
                  <a:close/>
                </a:path>
              </a:pathLst>
            </a:custGeom>
            <a:noFill/>
            <a:ln w="9525">
              <a:solidFill>
                <a:srgbClr val="006699"/>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4720" name="Line 160"/>
            <p:cNvSpPr>
              <a:spLocks noChangeShapeType="1"/>
            </p:cNvSpPr>
            <p:nvPr/>
          </p:nvSpPr>
          <p:spPr bwMode="auto">
            <a:xfrm>
              <a:off x="2820" y="3230"/>
              <a:ext cx="173" cy="3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721" name="Line 161"/>
            <p:cNvSpPr>
              <a:spLocks noChangeShapeType="1"/>
            </p:cNvSpPr>
            <p:nvPr/>
          </p:nvSpPr>
          <p:spPr bwMode="auto">
            <a:xfrm>
              <a:off x="2993" y="3568"/>
              <a:ext cx="17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722" name="Arc 162"/>
            <p:cNvSpPr>
              <a:spLocks/>
            </p:cNvSpPr>
            <p:nvPr/>
          </p:nvSpPr>
          <p:spPr bwMode="auto">
            <a:xfrm>
              <a:off x="2499" y="2995"/>
              <a:ext cx="130" cy="250"/>
            </a:xfrm>
            <a:custGeom>
              <a:avLst/>
              <a:gdLst>
                <a:gd name="G0" fmla="+- 0 0 0"/>
                <a:gd name="G1" fmla="+- 13760 0 0"/>
                <a:gd name="G2" fmla="+- 21600 0 0"/>
                <a:gd name="T0" fmla="*/ 16650 w 21600"/>
                <a:gd name="T1" fmla="*/ 0 h 31194"/>
                <a:gd name="T2" fmla="*/ 12752 w 21600"/>
                <a:gd name="T3" fmla="*/ 31194 h 31194"/>
                <a:gd name="T4" fmla="*/ 0 w 21600"/>
                <a:gd name="T5" fmla="*/ 13760 h 31194"/>
              </a:gdLst>
              <a:ahLst/>
              <a:cxnLst>
                <a:cxn ang="0">
                  <a:pos x="T0" y="T1"/>
                </a:cxn>
                <a:cxn ang="0">
                  <a:pos x="T2" y="T3"/>
                </a:cxn>
                <a:cxn ang="0">
                  <a:pos x="T4" y="T5"/>
                </a:cxn>
              </a:cxnLst>
              <a:rect l="0" t="0" r="r" b="b"/>
              <a:pathLst>
                <a:path w="21600" h="31194" fill="none" extrusionOk="0">
                  <a:moveTo>
                    <a:pt x="16649" y="0"/>
                  </a:moveTo>
                  <a:cubicBezTo>
                    <a:pt x="19849" y="3871"/>
                    <a:pt x="21600" y="8737"/>
                    <a:pt x="21600" y="13760"/>
                  </a:cubicBezTo>
                  <a:cubicBezTo>
                    <a:pt x="21600" y="20649"/>
                    <a:pt x="18313" y="27126"/>
                    <a:pt x="12752" y="31194"/>
                  </a:cubicBezTo>
                </a:path>
                <a:path w="21600" h="31194" stroke="0" extrusionOk="0">
                  <a:moveTo>
                    <a:pt x="16649" y="0"/>
                  </a:moveTo>
                  <a:cubicBezTo>
                    <a:pt x="19849" y="3871"/>
                    <a:pt x="21600" y="8737"/>
                    <a:pt x="21600" y="13760"/>
                  </a:cubicBezTo>
                  <a:cubicBezTo>
                    <a:pt x="21600" y="20649"/>
                    <a:pt x="18313" y="27126"/>
                    <a:pt x="12752" y="31194"/>
                  </a:cubicBezTo>
                  <a:lnTo>
                    <a:pt x="0" y="13760"/>
                  </a:lnTo>
                  <a:close/>
                </a:path>
              </a:pathLst>
            </a:custGeom>
            <a:noFill/>
            <a:ln w="28575">
              <a:solidFill>
                <a:srgbClr val="006699"/>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4723" name="Arc 163"/>
            <p:cNvSpPr>
              <a:spLocks/>
            </p:cNvSpPr>
            <p:nvPr/>
          </p:nvSpPr>
          <p:spPr bwMode="auto">
            <a:xfrm>
              <a:off x="3535" y="2952"/>
              <a:ext cx="152" cy="261"/>
            </a:xfrm>
            <a:custGeom>
              <a:avLst/>
              <a:gdLst>
                <a:gd name="G0" fmla="+- 0 0 0"/>
                <a:gd name="G1" fmla="+- 13752 0 0"/>
                <a:gd name="G2" fmla="+- 21600 0 0"/>
                <a:gd name="T0" fmla="*/ 16656 w 21600"/>
                <a:gd name="T1" fmla="*/ 0 h 27667"/>
                <a:gd name="T2" fmla="*/ 16521 w 21600"/>
                <a:gd name="T3" fmla="*/ 27667 h 27667"/>
                <a:gd name="T4" fmla="*/ 0 w 21600"/>
                <a:gd name="T5" fmla="*/ 13752 h 27667"/>
              </a:gdLst>
              <a:ahLst/>
              <a:cxnLst>
                <a:cxn ang="0">
                  <a:pos x="T0" y="T1"/>
                </a:cxn>
                <a:cxn ang="0">
                  <a:pos x="T2" y="T3"/>
                </a:cxn>
                <a:cxn ang="0">
                  <a:pos x="T4" y="T5"/>
                </a:cxn>
              </a:cxnLst>
              <a:rect l="0" t="0" r="r" b="b"/>
              <a:pathLst>
                <a:path w="21600" h="27667" fill="none" extrusionOk="0">
                  <a:moveTo>
                    <a:pt x="16656" y="-1"/>
                  </a:moveTo>
                  <a:cubicBezTo>
                    <a:pt x="19852" y="3870"/>
                    <a:pt x="21600" y="8732"/>
                    <a:pt x="21600" y="13752"/>
                  </a:cubicBezTo>
                  <a:cubicBezTo>
                    <a:pt x="21600" y="18843"/>
                    <a:pt x="19801" y="23772"/>
                    <a:pt x="16520" y="27666"/>
                  </a:cubicBezTo>
                </a:path>
                <a:path w="21600" h="27667" stroke="0" extrusionOk="0">
                  <a:moveTo>
                    <a:pt x="16656" y="-1"/>
                  </a:moveTo>
                  <a:cubicBezTo>
                    <a:pt x="19852" y="3870"/>
                    <a:pt x="21600" y="8732"/>
                    <a:pt x="21600" y="13752"/>
                  </a:cubicBezTo>
                  <a:cubicBezTo>
                    <a:pt x="21600" y="18843"/>
                    <a:pt x="19801" y="23772"/>
                    <a:pt x="16520" y="27666"/>
                  </a:cubicBezTo>
                  <a:lnTo>
                    <a:pt x="0" y="13752"/>
                  </a:lnTo>
                  <a:close/>
                </a:path>
              </a:pathLst>
            </a:custGeom>
            <a:noFill/>
            <a:ln w="28575">
              <a:solidFill>
                <a:srgbClr val="006699"/>
              </a:solidFill>
              <a:round/>
              <a:headEnd type="stealth" w="med" len="lg"/>
              <a:tailEnd type="none"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4724" name="Text Box 164"/>
            <p:cNvSpPr txBox="1">
              <a:spLocks noChangeArrowheads="1"/>
            </p:cNvSpPr>
            <p:nvPr/>
          </p:nvSpPr>
          <p:spPr bwMode="auto">
            <a:xfrm>
              <a:off x="2441" y="3261"/>
              <a:ext cx="487"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3366CC"/>
                  </a:solidFill>
                </a:rPr>
                <a:t>M</a:t>
              </a:r>
              <a:r>
                <a:rPr lang="en-US" sz="2800" baseline="-25000">
                  <a:solidFill>
                    <a:srgbClr val="3366CC"/>
                  </a:solidFill>
                </a:rPr>
                <a:t>x</a:t>
              </a:r>
              <a:endParaRPr lang="en-US" sz="2800">
                <a:solidFill>
                  <a:srgbClr val="3366CC"/>
                </a:solidFill>
              </a:endParaRPr>
            </a:p>
          </p:txBody>
        </p:sp>
        <p:sp>
          <p:nvSpPr>
            <p:cNvPr id="194725" name="Text Box 165"/>
            <p:cNvSpPr txBox="1">
              <a:spLocks noChangeArrowheads="1"/>
            </p:cNvSpPr>
            <p:nvPr/>
          </p:nvSpPr>
          <p:spPr bwMode="auto">
            <a:xfrm>
              <a:off x="2952" y="3341"/>
              <a:ext cx="431"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45</a:t>
              </a:r>
              <a:r>
                <a:rPr lang="en-US" baseline="30000"/>
                <a:t>O</a:t>
              </a:r>
              <a:endParaRPr lang="en-US"/>
            </a:p>
          </p:txBody>
        </p:sp>
      </p:grpSp>
      <p:sp>
        <p:nvSpPr>
          <p:cNvPr id="194726" name="Text Box 166"/>
          <p:cNvSpPr txBox="1">
            <a:spLocks noChangeArrowheads="1"/>
          </p:cNvSpPr>
          <p:nvPr/>
        </p:nvSpPr>
        <p:spPr bwMode="auto">
          <a:xfrm>
            <a:off x="4175125" y="6122988"/>
            <a:ext cx="85883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giòn</a:t>
            </a:r>
          </a:p>
        </p:txBody>
      </p:sp>
      <p:sp>
        <p:nvSpPr>
          <p:cNvPr id="194727" name="Text Box 167"/>
          <p:cNvSpPr txBox="1">
            <a:spLocks noChangeArrowheads="1"/>
          </p:cNvSpPr>
          <p:nvPr/>
        </p:nvSpPr>
        <p:spPr bwMode="auto">
          <a:xfrm>
            <a:off x="7223125" y="6149975"/>
            <a:ext cx="58102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gỗ</a:t>
            </a:r>
          </a:p>
        </p:txBody>
      </p:sp>
      <p:sp>
        <p:nvSpPr>
          <p:cNvPr id="194728" name="Text Box 168"/>
          <p:cNvSpPr txBox="1">
            <a:spLocks noChangeArrowheads="1"/>
          </p:cNvSpPr>
          <p:nvPr/>
        </p:nvSpPr>
        <p:spPr bwMode="auto">
          <a:xfrm>
            <a:off x="1127125" y="41036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grpSp>
        <p:nvGrpSpPr>
          <p:cNvPr id="194729" name="Group 169"/>
          <p:cNvGrpSpPr>
            <a:grpSpLocks/>
          </p:cNvGrpSpPr>
          <p:nvPr/>
        </p:nvGrpSpPr>
        <p:grpSpPr bwMode="auto">
          <a:xfrm>
            <a:off x="1336675" y="1871663"/>
            <a:ext cx="1273175" cy="1647825"/>
            <a:chOff x="-1279" y="1179"/>
            <a:chExt cx="802" cy="1038"/>
          </a:xfrm>
        </p:grpSpPr>
        <p:sp>
          <p:nvSpPr>
            <p:cNvPr id="194730" name="Line 170"/>
            <p:cNvSpPr>
              <a:spLocks noChangeShapeType="1"/>
            </p:cNvSpPr>
            <p:nvPr/>
          </p:nvSpPr>
          <p:spPr bwMode="auto">
            <a:xfrm flipH="1">
              <a:off x="-1200" y="1584"/>
              <a:ext cx="161" cy="16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731" name="Line 171"/>
            <p:cNvSpPr>
              <a:spLocks noChangeShapeType="1"/>
            </p:cNvSpPr>
            <p:nvPr/>
          </p:nvSpPr>
          <p:spPr bwMode="auto">
            <a:xfrm>
              <a:off x="-1198" y="1744"/>
              <a:ext cx="143" cy="1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732" name="Line 172"/>
            <p:cNvSpPr>
              <a:spLocks noChangeShapeType="1"/>
            </p:cNvSpPr>
            <p:nvPr/>
          </p:nvSpPr>
          <p:spPr bwMode="auto">
            <a:xfrm>
              <a:off x="-1270" y="1511"/>
              <a:ext cx="149" cy="160"/>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94733" name="Line 173"/>
            <p:cNvSpPr>
              <a:spLocks noChangeShapeType="1"/>
            </p:cNvSpPr>
            <p:nvPr/>
          </p:nvSpPr>
          <p:spPr bwMode="auto">
            <a:xfrm>
              <a:off x="-954" y="1820"/>
              <a:ext cx="148" cy="162"/>
            </a:xfrm>
            <a:prstGeom prst="line">
              <a:avLst/>
            </a:prstGeom>
            <a:noFill/>
            <a:ln w="28575">
              <a:solidFill>
                <a:srgbClr val="FF00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194734" name="Line 174"/>
            <p:cNvSpPr>
              <a:spLocks noChangeShapeType="1"/>
            </p:cNvSpPr>
            <p:nvPr/>
          </p:nvSpPr>
          <p:spPr bwMode="auto">
            <a:xfrm rot="180000" flipV="1">
              <a:off x="-954" y="1500"/>
              <a:ext cx="148" cy="161"/>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94735" name="Line 175"/>
            <p:cNvSpPr>
              <a:spLocks noChangeShapeType="1"/>
            </p:cNvSpPr>
            <p:nvPr/>
          </p:nvSpPr>
          <p:spPr bwMode="auto">
            <a:xfrm rot="240000" flipV="1">
              <a:off x="-1279" y="1811"/>
              <a:ext cx="149" cy="162"/>
            </a:xfrm>
            <a:prstGeom prst="line">
              <a:avLst/>
            </a:prstGeom>
            <a:noFill/>
            <a:ln w="28575">
              <a:solidFill>
                <a:srgbClr val="FF00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194736" name="Text Box 176"/>
            <p:cNvSpPr txBox="1">
              <a:spLocks noChangeArrowheads="1"/>
            </p:cNvSpPr>
            <p:nvPr/>
          </p:nvSpPr>
          <p:spPr bwMode="auto">
            <a:xfrm>
              <a:off x="-1117" y="1179"/>
              <a:ext cx="365" cy="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194737" name="Text Box 177"/>
            <p:cNvSpPr txBox="1">
              <a:spLocks noChangeArrowheads="1"/>
            </p:cNvSpPr>
            <p:nvPr/>
          </p:nvSpPr>
          <p:spPr bwMode="auto">
            <a:xfrm>
              <a:off x="-1036" y="1878"/>
              <a:ext cx="378" cy="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194738" name="Text Box 178"/>
            <p:cNvSpPr txBox="1">
              <a:spLocks noChangeArrowheads="1"/>
            </p:cNvSpPr>
            <p:nvPr/>
          </p:nvSpPr>
          <p:spPr bwMode="auto">
            <a:xfrm>
              <a:off x="-960" y="1225"/>
              <a:ext cx="48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FF0000"/>
                  </a:solidFill>
                </a:rPr>
                <a:t>σ</a:t>
              </a:r>
              <a:r>
                <a:rPr lang="en-US" sz="2800" baseline="-25000">
                  <a:solidFill>
                    <a:srgbClr val="FF0000"/>
                  </a:solidFill>
                </a:rPr>
                <a:t>1</a:t>
              </a:r>
            </a:p>
          </p:txBody>
        </p:sp>
        <p:sp>
          <p:nvSpPr>
            <p:cNvPr id="194739" name="Text Box 179"/>
            <p:cNvSpPr txBox="1">
              <a:spLocks noChangeArrowheads="1"/>
            </p:cNvSpPr>
            <p:nvPr/>
          </p:nvSpPr>
          <p:spPr bwMode="auto">
            <a:xfrm>
              <a:off x="-1077" y="1848"/>
              <a:ext cx="587"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FF0000"/>
                  </a:solidFill>
                </a:rPr>
                <a:t>σ</a:t>
              </a:r>
              <a:r>
                <a:rPr lang="en-US" sz="2800" baseline="-25000">
                  <a:solidFill>
                    <a:srgbClr val="FF0000"/>
                  </a:solidFill>
                </a:rPr>
                <a:t>3</a:t>
              </a:r>
            </a:p>
          </p:txBody>
        </p:sp>
        <p:sp>
          <p:nvSpPr>
            <p:cNvPr id="194740" name="Line 180"/>
            <p:cNvSpPr>
              <a:spLocks noChangeShapeType="1"/>
            </p:cNvSpPr>
            <p:nvPr/>
          </p:nvSpPr>
          <p:spPr bwMode="auto">
            <a:xfrm>
              <a:off x="-1038" y="1593"/>
              <a:ext cx="143" cy="13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741" name="Line 181"/>
            <p:cNvSpPr>
              <a:spLocks noChangeShapeType="1"/>
            </p:cNvSpPr>
            <p:nvPr/>
          </p:nvSpPr>
          <p:spPr bwMode="auto">
            <a:xfrm flipH="1">
              <a:off x="-1047" y="1737"/>
              <a:ext cx="161" cy="16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94742" name="Group 182"/>
          <p:cNvGrpSpPr>
            <a:grpSpLocks/>
          </p:cNvGrpSpPr>
          <p:nvPr/>
        </p:nvGrpSpPr>
        <p:grpSpPr bwMode="auto">
          <a:xfrm>
            <a:off x="4133850" y="2462213"/>
            <a:ext cx="3021013" cy="2436812"/>
            <a:chOff x="2604" y="1551"/>
            <a:chExt cx="1903" cy="1535"/>
          </a:xfrm>
        </p:grpSpPr>
        <p:sp>
          <p:nvSpPr>
            <p:cNvPr id="194743" name="Oval 183"/>
            <p:cNvSpPr>
              <a:spLocks noChangeArrowheads="1"/>
            </p:cNvSpPr>
            <p:nvPr/>
          </p:nvSpPr>
          <p:spPr bwMode="auto">
            <a:xfrm>
              <a:off x="3030" y="1893"/>
              <a:ext cx="921" cy="916"/>
            </a:xfrm>
            <a:prstGeom prst="ellipse">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4744" name="Line 184"/>
            <p:cNvSpPr>
              <a:spLocks noChangeShapeType="1"/>
            </p:cNvSpPr>
            <p:nvPr/>
          </p:nvSpPr>
          <p:spPr bwMode="auto">
            <a:xfrm>
              <a:off x="2604" y="2358"/>
              <a:ext cx="1776" cy="0"/>
            </a:xfrm>
            <a:prstGeom prst="line">
              <a:avLst/>
            </a:prstGeom>
            <a:noFill/>
            <a:ln w="952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4745" name="Line 185"/>
            <p:cNvSpPr>
              <a:spLocks noChangeShapeType="1"/>
            </p:cNvSpPr>
            <p:nvPr/>
          </p:nvSpPr>
          <p:spPr bwMode="auto">
            <a:xfrm flipH="1">
              <a:off x="3495" y="1599"/>
              <a:ext cx="0" cy="1296"/>
            </a:xfrm>
            <a:prstGeom prst="line">
              <a:avLst/>
            </a:prstGeom>
            <a:noFill/>
            <a:ln w="9525">
              <a:solidFill>
                <a:schemeClr val="tx1"/>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4746" name="Text Box 186"/>
            <p:cNvSpPr txBox="1">
              <a:spLocks noChangeArrowheads="1"/>
            </p:cNvSpPr>
            <p:nvPr/>
          </p:nvSpPr>
          <p:spPr bwMode="auto">
            <a:xfrm>
              <a:off x="4169" y="2067"/>
              <a:ext cx="244"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ru-RU" sz="2800"/>
                <a:t>б</a:t>
              </a:r>
            </a:p>
          </p:txBody>
        </p:sp>
        <p:graphicFrame>
          <p:nvGraphicFramePr>
            <p:cNvPr id="194747" name="Object 187"/>
            <p:cNvGraphicFramePr>
              <a:graphicFrameLocks noChangeAspect="1"/>
            </p:cNvGraphicFramePr>
            <p:nvPr/>
          </p:nvGraphicFramePr>
          <p:xfrm>
            <a:off x="3256" y="1551"/>
            <a:ext cx="203" cy="240"/>
          </p:xfrm>
          <a:graphic>
            <a:graphicData uri="http://schemas.openxmlformats.org/presentationml/2006/ole">
              <mc:AlternateContent xmlns:mc="http://schemas.openxmlformats.org/markup-compatibility/2006">
                <mc:Choice xmlns:v="urn:schemas-microsoft-com:vml" Requires="v">
                  <p:oleObj spid="_x0000_s194760" name="Equation" r:id="rId3" imgW="139680" imgH="164880" progId="Equation.3">
                    <p:embed/>
                  </p:oleObj>
                </mc:Choice>
                <mc:Fallback>
                  <p:oleObj name="Equation" r:id="rId3" imgW="139680" imgH="164880" progId="Equation.3">
                    <p:embed/>
                    <p:pic>
                      <p:nvPicPr>
                        <p:cNvPr id="0" name="Object 18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56" y="1551"/>
                          <a:ext cx="203" cy="24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94748" name="Text Box 188"/>
            <p:cNvSpPr txBox="1">
              <a:spLocks noChangeArrowheads="1"/>
            </p:cNvSpPr>
            <p:nvPr/>
          </p:nvSpPr>
          <p:spPr bwMode="auto">
            <a:xfrm>
              <a:off x="3173" y="2744"/>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P</a:t>
              </a:r>
            </a:p>
          </p:txBody>
        </p:sp>
        <p:sp>
          <p:nvSpPr>
            <p:cNvPr id="194749" name="Line 189"/>
            <p:cNvSpPr>
              <a:spLocks noChangeShapeType="1"/>
            </p:cNvSpPr>
            <p:nvPr/>
          </p:nvSpPr>
          <p:spPr bwMode="auto">
            <a:xfrm>
              <a:off x="3495" y="2784"/>
              <a:ext cx="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4750" name="Line 190"/>
            <p:cNvSpPr>
              <a:spLocks noChangeShapeType="1"/>
            </p:cNvSpPr>
            <p:nvPr/>
          </p:nvSpPr>
          <p:spPr bwMode="auto">
            <a:xfrm flipV="1">
              <a:off x="3486" y="2244"/>
              <a:ext cx="576" cy="57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4751" name="Text Box 191"/>
            <p:cNvSpPr txBox="1">
              <a:spLocks noChangeArrowheads="1"/>
            </p:cNvSpPr>
            <p:nvPr/>
          </p:nvSpPr>
          <p:spPr bwMode="auto">
            <a:xfrm>
              <a:off x="3975" y="2352"/>
              <a:ext cx="53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ru-RU" sz="2800"/>
                <a:t>б</a:t>
              </a:r>
              <a:r>
                <a:rPr lang="en-US" sz="2800" baseline="-25000"/>
                <a:t>max</a:t>
              </a:r>
              <a:endParaRPr lang="ru-RU" sz="2800" baseline="-25000"/>
            </a:p>
          </p:txBody>
        </p:sp>
        <p:sp>
          <p:nvSpPr>
            <p:cNvPr id="194752" name="Line 192"/>
            <p:cNvSpPr>
              <a:spLocks noChangeShapeType="1"/>
            </p:cNvSpPr>
            <p:nvPr/>
          </p:nvSpPr>
          <p:spPr bwMode="auto">
            <a:xfrm flipH="1" flipV="1">
              <a:off x="2727" y="2052"/>
              <a:ext cx="768" cy="76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4753" name="Text Box 193"/>
            <p:cNvSpPr txBox="1">
              <a:spLocks noChangeArrowheads="1"/>
            </p:cNvSpPr>
            <p:nvPr/>
          </p:nvSpPr>
          <p:spPr bwMode="auto">
            <a:xfrm>
              <a:off x="2607" y="2325"/>
              <a:ext cx="490"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ru-RU" sz="2800"/>
                <a:t>б</a:t>
              </a:r>
              <a:r>
                <a:rPr lang="en-US" sz="2800" baseline="-25000"/>
                <a:t>min</a:t>
              </a:r>
              <a:endParaRPr lang="ru-RU" sz="2800" baseline="-25000"/>
            </a:p>
          </p:txBody>
        </p:sp>
        <p:sp>
          <p:nvSpPr>
            <p:cNvPr id="194754" name="Text Box 194"/>
            <p:cNvSpPr txBox="1">
              <a:spLocks noChangeArrowheads="1"/>
            </p:cNvSpPr>
            <p:nvPr/>
          </p:nvSpPr>
          <p:spPr bwMode="auto">
            <a:xfrm>
              <a:off x="3252" y="2079"/>
              <a:ext cx="290"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O</a:t>
              </a:r>
            </a:p>
          </p:txBody>
        </p:sp>
        <p:sp>
          <p:nvSpPr>
            <p:cNvPr id="194755" name="Text Box 195"/>
            <p:cNvSpPr txBox="1">
              <a:spLocks noChangeArrowheads="1"/>
            </p:cNvSpPr>
            <p:nvPr/>
          </p:nvSpPr>
          <p:spPr bwMode="auto">
            <a:xfrm>
              <a:off x="3303" y="2759"/>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A</a:t>
              </a:r>
            </a:p>
          </p:txBody>
        </p:sp>
        <p:sp>
          <p:nvSpPr>
            <p:cNvPr id="194756" name="Text Box 196"/>
            <p:cNvSpPr txBox="1">
              <a:spLocks noChangeArrowheads="1"/>
            </p:cNvSpPr>
            <p:nvPr/>
          </p:nvSpPr>
          <p:spPr bwMode="auto">
            <a:xfrm>
              <a:off x="3456" y="1632"/>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B</a:t>
              </a:r>
            </a:p>
          </p:txBody>
        </p:sp>
        <p:grpSp>
          <p:nvGrpSpPr>
            <p:cNvPr id="194757" name="Group 197"/>
            <p:cNvGrpSpPr>
              <a:grpSpLocks/>
            </p:cNvGrpSpPr>
            <p:nvPr/>
          </p:nvGrpSpPr>
          <p:grpSpPr bwMode="auto">
            <a:xfrm>
              <a:off x="3498" y="2796"/>
              <a:ext cx="484" cy="288"/>
              <a:chOff x="4704" y="2688"/>
              <a:chExt cx="484" cy="288"/>
            </a:xfrm>
          </p:grpSpPr>
          <p:graphicFrame>
            <p:nvGraphicFramePr>
              <p:cNvPr id="194758" name="Object 198"/>
              <p:cNvGraphicFramePr>
                <a:graphicFrameLocks noChangeAspect="1"/>
              </p:cNvGraphicFramePr>
              <p:nvPr/>
            </p:nvGraphicFramePr>
            <p:xfrm>
              <a:off x="4704" y="2688"/>
              <a:ext cx="203" cy="240"/>
            </p:xfrm>
            <a:graphic>
              <a:graphicData uri="http://schemas.openxmlformats.org/presentationml/2006/ole">
                <mc:AlternateContent xmlns:mc="http://schemas.openxmlformats.org/markup-compatibility/2006">
                  <mc:Choice xmlns:v="urn:schemas-microsoft-com:vml" Requires="v">
                    <p:oleObj spid="_x0000_s194761" name="Equation" r:id="rId5" imgW="139680" imgH="164880" progId="Equation.3">
                      <p:embed/>
                    </p:oleObj>
                  </mc:Choice>
                  <mc:Fallback>
                    <p:oleObj name="Equation" r:id="rId5" imgW="139680" imgH="164880" progId="Equation.3">
                      <p:embed/>
                      <p:pic>
                        <p:nvPicPr>
                          <p:cNvPr id="0" name="Object 19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04" y="2688"/>
                            <a:ext cx="203" cy="24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94759" name="Text Box 199"/>
              <p:cNvSpPr txBox="1">
                <a:spLocks noChangeArrowheads="1"/>
              </p:cNvSpPr>
              <p:nvPr/>
            </p:nvSpPr>
            <p:spPr bwMode="auto">
              <a:xfrm>
                <a:off x="4784" y="2736"/>
                <a:ext cx="404" cy="2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aseline="-25000"/>
                  <a:t>max</a:t>
                </a:r>
              </a:p>
            </p:txBody>
          </p:sp>
        </p:gr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94562"/>
                                        </p:tgtEl>
                                        <p:attrNameLst>
                                          <p:attrName>style.visibility</p:attrName>
                                        </p:attrNameLst>
                                      </p:cBhvr>
                                      <p:to>
                                        <p:strVal val="visible"/>
                                      </p:to>
                                    </p:set>
                                    <p:animEffect transition="in" filter="checkerboard(across)">
                                      <p:cBhvr>
                                        <p:cTn id="7" dur="2000"/>
                                        <p:tgtEl>
                                          <p:spTgt spid="19456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194659"/>
                                        </p:tgtEl>
                                        <p:attrNameLst>
                                          <p:attrName>style.visibility</p:attrName>
                                        </p:attrNameLst>
                                      </p:cBhvr>
                                      <p:to>
                                        <p:strVal val="visible"/>
                                      </p:to>
                                    </p:set>
                                    <p:animEffect transition="in" filter="wheel(4)">
                                      <p:cBhvr>
                                        <p:cTn id="12" dur="2000"/>
                                        <p:tgtEl>
                                          <p:spTgt spid="19465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194629"/>
                                        </p:tgtEl>
                                        <p:attrNameLst>
                                          <p:attrName>style.visibility</p:attrName>
                                        </p:attrNameLst>
                                      </p:cBhvr>
                                      <p:to>
                                        <p:strVal val="visible"/>
                                      </p:to>
                                    </p:set>
                                    <p:animEffect transition="in" filter="wheel(4)">
                                      <p:cBhvr>
                                        <p:cTn id="17" dur="2000"/>
                                        <p:tgtEl>
                                          <p:spTgt spid="19462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194742"/>
                                        </p:tgtEl>
                                        <p:attrNameLst>
                                          <p:attrName>style.visibility</p:attrName>
                                        </p:attrNameLst>
                                      </p:cBhvr>
                                      <p:to>
                                        <p:strVal val="visible"/>
                                      </p:to>
                                    </p:set>
                                    <p:animEffect transition="in" filter="wheel(4)">
                                      <p:cBhvr>
                                        <p:cTn id="22" dur="2000"/>
                                        <p:tgtEl>
                                          <p:spTgt spid="19474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4" presetClass="entr" presetSubtype="0" fill="hold" nodeType="clickEffect">
                                  <p:stCondLst>
                                    <p:cond delay="0"/>
                                  </p:stCondLst>
                                  <p:childTnLst>
                                    <p:set>
                                      <p:cBhvr>
                                        <p:cTn id="26" dur="1" fill="hold">
                                          <p:stCondLst>
                                            <p:cond delay="0"/>
                                          </p:stCondLst>
                                        </p:cTn>
                                        <p:tgtEl>
                                          <p:spTgt spid="194729"/>
                                        </p:tgtEl>
                                        <p:attrNameLst>
                                          <p:attrName>style.visibility</p:attrName>
                                        </p:attrNameLst>
                                      </p:cBhvr>
                                      <p:to>
                                        <p:strVal val="visible"/>
                                      </p:to>
                                    </p:set>
                                    <p:anim to="" calcmode="lin" valueType="num">
                                      <p:cBhvr>
                                        <p:cTn id="27" dur="1" fill="hold"/>
                                        <p:tgtEl>
                                          <p:spTgt spid="194729"/>
                                        </p:tgtEl>
                                        <p:attrNameLst>
                                          <p:attrName/>
                                        </p:attrNameLst>
                                      </p:cBhvr>
                                    </p:anim>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194563"/>
                                        </p:tgtEl>
                                        <p:attrNameLst>
                                          <p:attrName>style.visibility</p:attrName>
                                        </p:attrNameLst>
                                      </p:cBhvr>
                                      <p:to>
                                        <p:strVal val="visible"/>
                                      </p:to>
                                    </p:set>
                                    <p:animEffect transition="in" filter="wheel(4)">
                                      <p:cBhvr>
                                        <p:cTn id="32" dur="2000"/>
                                        <p:tgtEl>
                                          <p:spTgt spid="194563"/>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4" presetClass="entr" presetSubtype="16" fill="hold" grpId="0" nodeType="clickEffect">
                                  <p:stCondLst>
                                    <p:cond delay="0"/>
                                  </p:stCondLst>
                                  <p:childTnLst>
                                    <p:set>
                                      <p:cBhvr>
                                        <p:cTn id="36" dur="1" fill="hold">
                                          <p:stCondLst>
                                            <p:cond delay="0"/>
                                          </p:stCondLst>
                                        </p:cTn>
                                        <p:tgtEl>
                                          <p:spTgt spid="194682"/>
                                        </p:tgtEl>
                                        <p:attrNameLst>
                                          <p:attrName>style.visibility</p:attrName>
                                        </p:attrNameLst>
                                      </p:cBhvr>
                                      <p:to>
                                        <p:strVal val="visible"/>
                                      </p:to>
                                    </p:set>
                                    <p:animEffect transition="in" filter="box(in)">
                                      <p:cBhvr>
                                        <p:cTn id="37" dur="2000"/>
                                        <p:tgtEl>
                                          <p:spTgt spid="194682"/>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nodeType="clickEffect">
                                  <p:stCondLst>
                                    <p:cond delay="0"/>
                                  </p:stCondLst>
                                  <p:childTnLst>
                                    <p:set>
                                      <p:cBhvr>
                                        <p:cTn id="41" dur="1" fill="hold">
                                          <p:stCondLst>
                                            <p:cond delay="0"/>
                                          </p:stCondLst>
                                        </p:cTn>
                                        <p:tgtEl>
                                          <p:spTgt spid="194683"/>
                                        </p:tgtEl>
                                        <p:attrNameLst>
                                          <p:attrName>style.visibility</p:attrName>
                                        </p:attrNameLst>
                                      </p:cBhvr>
                                      <p:to>
                                        <p:strVal val="visible"/>
                                      </p:to>
                                    </p:set>
                                    <p:animEffect transition="in" filter="wheel(4)">
                                      <p:cBhvr>
                                        <p:cTn id="42" dur="2000"/>
                                        <p:tgtEl>
                                          <p:spTgt spid="194683"/>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4" presetClass="entr" presetSubtype="16" fill="hold" grpId="0" nodeType="clickEffect">
                                  <p:stCondLst>
                                    <p:cond delay="0"/>
                                  </p:stCondLst>
                                  <p:childTnLst>
                                    <p:set>
                                      <p:cBhvr>
                                        <p:cTn id="46" dur="1" fill="hold">
                                          <p:stCondLst>
                                            <p:cond delay="0"/>
                                          </p:stCondLst>
                                        </p:cTn>
                                        <p:tgtEl>
                                          <p:spTgt spid="194726"/>
                                        </p:tgtEl>
                                        <p:attrNameLst>
                                          <p:attrName>style.visibility</p:attrName>
                                        </p:attrNameLst>
                                      </p:cBhvr>
                                      <p:to>
                                        <p:strVal val="visible"/>
                                      </p:to>
                                    </p:set>
                                    <p:animEffect transition="in" filter="box(in)">
                                      <p:cBhvr>
                                        <p:cTn id="47" dur="2000"/>
                                        <p:tgtEl>
                                          <p:spTgt spid="194726"/>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1" presetClass="entr" presetSubtype="4" fill="hold" nodeType="clickEffect">
                                  <p:stCondLst>
                                    <p:cond delay="0"/>
                                  </p:stCondLst>
                                  <p:childTnLst>
                                    <p:set>
                                      <p:cBhvr>
                                        <p:cTn id="51" dur="1" fill="hold">
                                          <p:stCondLst>
                                            <p:cond delay="0"/>
                                          </p:stCondLst>
                                        </p:cTn>
                                        <p:tgtEl>
                                          <p:spTgt spid="194607"/>
                                        </p:tgtEl>
                                        <p:attrNameLst>
                                          <p:attrName>style.visibility</p:attrName>
                                        </p:attrNameLst>
                                      </p:cBhvr>
                                      <p:to>
                                        <p:strVal val="visible"/>
                                      </p:to>
                                    </p:set>
                                    <p:animEffect transition="in" filter="wheel(4)">
                                      <p:cBhvr>
                                        <p:cTn id="52" dur="2000"/>
                                        <p:tgtEl>
                                          <p:spTgt spid="194607"/>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4" presetClass="entr" presetSubtype="16" fill="hold" grpId="0" nodeType="clickEffect">
                                  <p:stCondLst>
                                    <p:cond delay="0"/>
                                  </p:stCondLst>
                                  <p:childTnLst>
                                    <p:set>
                                      <p:cBhvr>
                                        <p:cTn id="56" dur="1" fill="hold">
                                          <p:stCondLst>
                                            <p:cond delay="0"/>
                                          </p:stCondLst>
                                        </p:cTn>
                                        <p:tgtEl>
                                          <p:spTgt spid="194727"/>
                                        </p:tgtEl>
                                        <p:attrNameLst>
                                          <p:attrName>style.visibility</p:attrName>
                                        </p:attrNameLst>
                                      </p:cBhvr>
                                      <p:to>
                                        <p:strVal val="visible"/>
                                      </p:to>
                                    </p:set>
                                    <p:animEffect transition="in" filter="box(in)">
                                      <p:cBhvr>
                                        <p:cTn id="57" dur="2000"/>
                                        <p:tgtEl>
                                          <p:spTgt spid="1947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562" grpId="0" autoUpdateAnimBg="0"/>
      <p:bldP spid="194682" grpId="0"/>
      <p:bldP spid="194726" grpId="0"/>
      <p:bldP spid="194727" grpId="0"/>
    </p:bldLst>
  </p:timing>
</p:sld>
</file>

<file path=ppt/slides/slide14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95586" name="Rectangle 2"/>
          <p:cNvSpPr>
            <a:spLocks noGrp="1" noChangeArrowheads="1"/>
          </p:cNvSpPr>
          <p:nvPr>
            <p:ph type="body" idx="1"/>
          </p:nvPr>
        </p:nvSpPr>
        <p:spPr>
          <a:xfrm>
            <a:off x="381000" y="228600"/>
            <a:ext cx="9601200" cy="533400"/>
          </a:xfrm>
        </p:spPr>
        <p:txBody>
          <a:bodyPr/>
          <a:lstStyle/>
          <a:p>
            <a:pPr>
              <a:buFontTx/>
              <a:buNone/>
            </a:pPr>
            <a:r>
              <a:rPr lang="en-US" sz="2400" b="1">
                <a:solidFill>
                  <a:srgbClr val="006600"/>
                </a:solidFill>
              </a:rPr>
              <a:t>Thí dụ 5.2</a:t>
            </a:r>
            <a:r>
              <a:rPr lang="en-US" sz="2400">
                <a:solidFill>
                  <a:srgbClr val="006600"/>
                </a:solidFill>
              </a:rPr>
              <a:t>.</a:t>
            </a:r>
            <a:r>
              <a:rPr lang="en-US" sz="2400">
                <a:solidFill>
                  <a:srgbClr val="000000"/>
                </a:solidFill>
              </a:rPr>
              <a:t> Một trục thép có mặt cắt ngang hình tròn  chịu tác </a:t>
            </a:r>
          </a:p>
          <a:p>
            <a:pPr>
              <a:buFontTx/>
              <a:buNone/>
            </a:pPr>
            <a:r>
              <a:rPr lang="en-US" sz="2400">
                <a:solidFill>
                  <a:srgbClr val="000000"/>
                </a:solidFill>
              </a:rPr>
              <a:t>dụng của các momen xoắn M</a:t>
            </a:r>
            <a:r>
              <a:rPr lang="en-US" sz="2400" baseline="-30000">
                <a:solidFill>
                  <a:srgbClr val="000000"/>
                </a:solidFill>
              </a:rPr>
              <a:t>1</a:t>
            </a:r>
            <a:r>
              <a:rPr lang="en-US" sz="2400">
                <a:solidFill>
                  <a:srgbClr val="000000"/>
                </a:solidFill>
              </a:rPr>
              <a:t> = 1800 Nm, M</a:t>
            </a:r>
            <a:r>
              <a:rPr lang="en-US" sz="2400" baseline="-30000">
                <a:solidFill>
                  <a:srgbClr val="000000"/>
                </a:solidFill>
              </a:rPr>
              <a:t>2</a:t>
            </a:r>
            <a:r>
              <a:rPr lang="en-US" sz="2400">
                <a:solidFill>
                  <a:srgbClr val="000000"/>
                </a:solidFill>
              </a:rPr>
              <a:t> = 1400 Nm,	 </a:t>
            </a:r>
          </a:p>
          <a:p>
            <a:pPr>
              <a:buFontTx/>
              <a:buNone/>
            </a:pPr>
            <a:r>
              <a:rPr lang="en-US" sz="2400">
                <a:solidFill>
                  <a:srgbClr val="000000"/>
                </a:solidFill>
              </a:rPr>
              <a:t>M</a:t>
            </a:r>
            <a:r>
              <a:rPr lang="en-US" sz="2400" baseline="-30000">
                <a:solidFill>
                  <a:srgbClr val="000000"/>
                </a:solidFill>
              </a:rPr>
              <a:t>3</a:t>
            </a:r>
            <a:r>
              <a:rPr lang="en-US" sz="2400">
                <a:solidFill>
                  <a:srgbClr val="000000"/>
                </a:solidFill>
              </a:rPr>
              <a:t> = 2000 Nm và M</a:t>
            </a:r>
            <a:r>
              <a:rPr lang="en-US" sz="2400" baseline="-25000">
                <a:solidFill>
                  <a:srgbClr val="000000"/>
                </a:solidFill>
              </a:rPr>
              <a:t>x</a:t>
            </a:r>
            <a:r>
              <a:rPr lang="en-US" sz="2400">
                <a:solidFill>
                  <a:srgbClr val="000000"/>
                </a:solidFill>
              </a:rPr>
              <a:t>.</a:t>
            </a:r>
            <a:r>
              <a:rPr lang="en-US" sz="2400">
                <a:solidFill>
                  <a:schemeClr val="tx2"/>
                </a:solidFill>
              </a:rPr>
              <a:t> </a:t>
            </a:r>
          </a:p>
        </p:txBody>
      </p:sp>
      <p:sp>
        <p:nvSpPr>
          <p:cNvPr id="195587" name="Text Box 3"/>
          <p:cNvSpPr txBox="1">
            <a:spLocks noChangeArrowheads="1"/>
          </p:cNvSpPr>
          <p:nvPr/>
        </p:nvSpPr>
        <p:spPr bwMode="auto">
          <a:xfrm>
            <a:off x="304800" y="1600200"/>
            <a:ext cx="2808288"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 </a:t>
            </a:r>
            <a:r>
              <a:rPr lang="en-US"/>
              <a:t>1.Xác định M</a:t>
            </a:r>
            <a:r>
              <a:rPr lang="en-US" baseline="-25000"/>
              <a:t>x</a:t>
            </a:r>
            <a:r>
              <a:rPr lang="en-US"/>
              <a:t>  khi </a:t>
            </a:r>
          </a:p>
          <a:p>
            <a:pPr algn="l"/>
            <a:r>
              <a:rPr lang="en-US"/>
              <a:t>góc  quay của mặt </a:t>
            </a:r>
          </a:p>
          <a:p>
            <a:pPr algn="l"/>
            <a:r>
              <a:rPr lang="en-US"/>
              <a:t>cắt ở đầu bên phải </a:t>
            </a:r>
          </a:p>
          <a:p>
            <a:pPr algn="l"/>
            <a:r>
              <a:rPr lang="en-US"/>
              <a:t>trục bằng không. </a:t>
            </a:r>
          </a:p>
        </p:txBody>
      </p:sp>
      <p:sp>
        <p:nvSpPr>
          <p:cNvPr id="195588" name="Text Box 4"/>
          <p:cNvSpPr txBox="1">
            <a:spLocks noChangeArrowheads="1"/>
          </p:cNvSpPr>
          <p:nvPr/>
        </p:nvSpPr>
        <p:spPr bwMode="auto">
          <a:xfrm>
            <a:off x="304800" y="3451225"/>
            <a:ext cx="81534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6600"/>
                </a:solidFill>
              </a:rPr>
              <a:t>2. Vẽ biểu đồ momen </a:t>
            </a:r>
          </a:p>
          <a:p>
            <a:pPr algn="l"/>
            <a:r>
              <a:rPr lang="en-US">
                <a:solidFill>
                  <a:srgbClr val="006600"/>
                </a:solidFill>
              </a:rPr>
              <a:t>xoắn  với giá trị tìm được của M</a:t>
            </a:r>
            <a:r>
              <a:rPr lang="en-US" baseline="-25000">
                <a:solidFill>
                  <a:srgbClr val="006600"/>
                </a:solidFill>
              </a:rPr>
              <a:t>x </a:t>
            </a:r>
            <a:r>
              <a:rPr lang="en-US">
                <a:solidFill>
                  <a:srgbClr val="006600"/>
                </a:solidFill>
              </a:rPr>
              <a:t>.</a:t>
            </a:r>
          </a:p>
        </p:txBody>
      </p:sp>
      <p:sp>
        <p:nvSpPr>
          <p:cNvPr id="195589" name="Text Box 5"/>
          <p:cNvSpPr txBox="1">
            <a:spLocks noChangeArrowheads="1"/>
          </p:cNvSpPr>
          <p:nvPr/>
        </p:nvSpPr>
        <p:spPr bwMode="auto">
          <a:xfrm>
            <a:off x="277813" y="5486400"/>
            <a:ext cx="33035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A50021"/>
                </a:solidFill>
              </a:rPr>
              <a:t>4</a:t>
            </a:r>
            <a:r>
              <a:rPr lang="en-US">
                <a:solidFill>
                  <a:srgbClr val="000000"/>
                </a:solidFill>
              </a:rPr>
              <a:t>.</a:t>
            </a:r>
            <a:r>
              <a:rPr lang="en-US">
                <a:solidFill>
                  <a:srgbClr val="990000"/>
                </a:solidFill>
              </a:rPr>
              <a:t>Vẽ biểu đồ góc xoắn</a:t>
            </a:r>
            <a:r>
              <a:rPr lang="en-US">
                <a:solidFill>
                  <a:srgbClr val="000000"/>
                </a:solidFill>
              </a:rPr>
              <a:t>.</a:t>
            </a:r>
            <a:endParaRPr lang="en-US"/>
          </a:p>
        </p:txBody>
      </p:sp>
      <p:sp>
        <p:nvSpPr>
          <p:cNvPr id="195590" name="Text Box 6"/>
          <p:cNvSpPr txBox="1">
            <a:spLocks noChangeArrowheads="1"/>
          </p:cNvSpPr>
          <p:nvPr/>
        </p:nvSpPr>
        <p:spPr bwMode="auto">
          <a:xfrm>
            <a:off x="304800" y="5867400"/>
            <a:ext cx="86868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6600CC"/>
                </a:solidFill>
              </a:rPr>
              <a:t>5.Tìm góc xoắn tương  đối lớn nhất. Biết mođun trượt của thép là 8.10</a:t>
            </a:r>
            <a:r>
              <a:rPr lang="en-US" baseline="30000">
                <a:solidFill>
                  <a:srgbClr val="6600CC"/>
                </a:solidFill>
              </a:rPr>
              <a:t>10</a:t>
            </a:r>
            <a:r>
              <a:rPr lang="en-US">
                <a:solidFill>
                  <a:srgbClr val="6600CC"/>
                </a:solidFill>
              </a:rPr>
              <a:t> N/m</a:t>
            </a:r>
            <a:r>
              <a:rPr lang="en-US" baseline="30000">
                <a:solidFill>
                  <a:srgbClr val="6600CC"/>
                </a:solidFill>
              </a:rPr>
              <a:t>2</a:t>
            </a:r>
            <a:r>
              <a:rPr lang="en-US">
                <a:solidFill>
                  <a:srgbClr val="6600CC"/>
                </a:solidFill>
              </a:rPr>
              <a:t>.</a:t>
            </a:r>
            <a:r>
              <a:rPr lang="en-US"/>
              <a:t> </a:t>
            </a:r>
          </a:p>
        </p:txBody>
      </p:sp>
      <p:grpSp>
        <p:nvGrpSpPr>
          <p:cNvPr id="195591" name="Group 7"/>
          <p:cNvGrpSpPr>
            <a:grpSpLocks/>
          </p:cNvGrpSpPr>
          <p:nvPr/>
        </p:nvGrpSpPr>
        <p:grpSpPr bwMode="auto">
          <a:xfrm>
            <a:off x="3543300" y="1524000"/>
            <a:ext cx="5473700" cy="1981200"/>
            <a:chOff x="2208" y="1008"/>
            <a:chExt cx="3448" cy="1248"/>
          </a:xfrm>
        </p:grpSpPr>
        <p:sp>
          <p:nvSpPr>
            <p:cNvPr id="195592" name="Rectangle 8"/>
            <p:cNvSpPr>
              <a:spLocks noChangeArrowheads="1"/>
            </p:cNvSpPr>
            <p:nvPr/>
          </p:nvSpPr>
          <p:spPr bwMode="auto">
            <a:xfrm>
              <a:off x="2396" y="1391"/>
              <a:ext cx="3048" cy="340"/>
            </a:xfrm>
            <a:prstGeom prst="rect">
              <a:avLst/>
            </a:prstGeom>
            <a:solidFill>
              <a:srgbClr val="FFFFFF"/>
            </a:solidFill>
            <a:ln w="28575">
              <a:solidFill>
                <a:srgbClr val="006600"/>
              </a:solidFill>
              <a:miter lim="800000"/>
              <a:headEnd/>
              <a:tailEnd/>
            </a:ln>
          </p:spPr>
          <p:txBody>
            <a:bodyPr/>
            <a:lstStyle/>
            <a:p>
              <a:endParaRPr lang="en-US"/>
            </a:p>
          </p:txBody>
        </p:sp>
        <p:sp>
          <p:nvSpPr>
            <p:cNvPr id="195593" name="Line 9"/>
            <p:cNvSpPr>
              <a:spLocks noChangeShapeType="1"/>
            </p:cNvSpPr>
            <p:nvPr/>
          </p:nvSpPr>
          <p:spPr bwMode="auto">
            <a:xfrm>
              <a:off x="2396" y="1299"/>
              <a:ext cx="0" cy="51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5594" name="Line 10"/>
            <p:cNvSpPr>
              <a:spLocks noChangeShapeType="1"/>
            </p:cNvSpPr>
            <p:nvPr/>
          </p:nvSpPr>
          <p:spPr bwMode="auto">
            <a:xfrm flipH="1">
              <a:off x="2315" y="1299"/>
              <a:ext cx="81" cy="8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5595" name="Line 11"/>
            <p:cNvSpPr>
              <a:spLocks noChangeShapeType="1"/>
            </p:cNvSpPr>
            <p:nvPr/>
          </p:nvSpPr>
          <p:spPr bwMode="auto">
            <a:xfrm flipH="1">
              <a:off x="2315" y="1384"/>
              <a:ext cx="81" cy="8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5596" name="Line 12"/>
            <p:cNvSpPr>
              <a:spLocks noChangeShapeType="1"/>
            </p:cNvSpPr>
            <p:nvPr/>
          </p:nvSpPr>
          <p:spPr bwMode="auto">
            <a:xfrm flipH="1">
              <a:off x="2315" y="1469"/>
              <a:ext cx="81" cy="8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5597" name="Line 13"/>
            <p:cNvSpPr>
              <a:spLocks noChangeShapeType="1"/>
            </p:cNvSpPr>
            <p:nvPr/>
          </p:nvSpPr>
          <p:spPr bwMode="auto">
            <a:xfrm flipH="1">
              <a:off x="2315" y="1554"/>
              <a:ext cx="81" cy="8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5598" name="Line 14"/>
            <p:cNvSpPr>
              <a:spLocks noChangeShapeType="1"/>
            </p:cNvSpPr>
            <p:nvPr/>
          </p:nvSpPr>
          <p:spPr bwMode="auto">
            <a:xfrm flipH="1">
              <a:off x="2315" y="1639"/>
              <a:ext cx="81" cy="8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5599" name="Line 15"/>
            <p:cNvSpPr>
              <a:spLocks noChangeShapeType="1"/>
            </p:cNvSpPr>
            <p:nvPr/>
          </p:nvSpPr>
          <p:spPr bwMode="auto">
            <a:xfrm flipH="1">
              <a:off x="2315" y="1724"/>
              <a:ext cx="81" cy="8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5600" name="Line 16"/>
            <p:cNvSpPr>
              <a:spLocks noChangeShapeType="1"/>
            </p:cNvSpPr>
            <p:nvPr/>
          </p:nvSpPr>
          <p:spPr bwMode="auto">
            <a:xfrm>
              <a:off x="2268" y="1554"/>
              <a:ext cx="3298"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95601" name="Line 17"/>
            <p:cNvSpPr>
              <a:spLocks noChangeShapeType="1"/>
            </p:cNvSpPr>
            <p:nvPr/>
          </p:nvSpPr>
          <p:spPr bwMode="auto">
            <a:xfrm>
              <a:off x="3424" y="1313"/>
              <a:ext cx="0" cy="9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5602" name="Line 18"/>
            <p:cNvSpPr>
              <a:spLocks noChangeShapeType="1"/>
            </p:cNvSpPr>
            <p:nvPr/>
          </p:nvSpPr>
          <p:spPr bwMode="auto">
            <a:xfrm>
              <a:off x="4244" y="1334"/>
              <a:ext cx="0" cy="91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5603" name="Line 19"/>
            <p:cNvSpPr>
              <a:spLocks noChangeShapeType="1"/>
            </p:cNvSpPr>
            <p:nvPr/>
          </p:nvSpPr>
          <p:spPr bwMode="auto">
            <a:xfrm>
              <a:off x="2799" y="1320"/>
              <a:ext cx="0" cy="91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5604" name="Line 20"/>
            <p:cNvSpPr>
              <a:spLocks noChangeShapeType="1"/>
            </p:cNvSpPr>
            <p:nvPr/>
          </p:nvSpPr>
          <p:spPr bwMode="auto">
            <a:xfrm flipH="1">
              <a:off x="2719" y="1554"/>
              <a:ext cx="80" cy="85"/>
            </a:xfrm>
            <a:prstGeom prst="line">
              <a:avLst/>
            </a:prstGeom>
            <a:noFill/>
            <a:ln w="9525">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5605" name="Line 21"/>
            <p:cNvSpPr>
              <a:spLocks noChangeShapeType="1"/>
            </p:cNvSpPr>
            <p:nvPr/>
          </p:nvSpPr>
          <p:spPr bwMode="auto">
            <a:xfrm flipH="1">
              <a:off x="3344" y="1554"/>
              <a:ext cx="80" cy="85"/>
            </a:xfrm>
            <a:prstGeom prst="line">
              <a:avLst/>
            </a:prstGeom>
            <a:noFill/>
            <a:ln w="9525">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5606" name="Line 22"/>
            <p:cNvSpPr>
              <a:spLocks noChangeShapeType="1"/>
            </p:cNvSpPr>
            <p:nvPr/>
          </p:nvSpPr>
          <p:spPr bwMode="auto">
            <a:xfrm flipH="1" flipV="1">
              <a:off x="4170" y="1469"/>
              <a:ext cx="81" cy="85"/>
            </a:xfrm>
            <a:prstGeom prst="line">
              <a:avLst/>
            </a:prstGeom>
            <a:noFill/>
            <a:ln w="9525">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5607" name="Line 23"/>
            <p:cNvSpPr>
              <a:spLocks noChangeShapeType="1"/>
            </p:cNvSpPr>
            <p:nvPr/>
          </p:nvSpPr>
          <p:spPr bwMode="auto">
            <a:xfrm flipH="1">
              <a:off x="5360" y="1554"/>
              <a:ext cx="81" cy="85"/>
            </a:xfrm>
            <a:prstGeom prst="line">
              <a:avLst/>
            </a:prstGeom>
            <a:noFill/>
            <a:ln w="9525">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5608" name="Line 24"/>
            <p:cNvSpPr>
              <a:spLocks noChangeShapeType="1"/>
            </p:cNvSpPr>
            <p:nvPr/>
          </p:nvSpPr>
          <p:spPr bwMode="auto">
            <a:xfrm>
              <a:off x="5448" y="1611"/>
              <a:ext cx="0" cy="64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5609" name="Line 25"/>
            <p:cNvSpPr>
              <a:spLocks noChangeShapeType="1"/>
            </p:cNvSpPr>
            <p:nvPr/>
          </p:nvSpPr>
          <p:spPr bwMode="auto">
            <a:xfrm>
              <a:off x="2389" y="1533"/>
              <a:ext cx="0" cy="69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5610" name="Line 26"/>
            <p:cNvSpPr>
              <a:spLocks noChangeShapeType="1"/>
            </p:cNvSpPr>
            <p:nvPr/>
          </p:nvSpPr>
          <p:spPr bwMode="auto">
            <a:xfrm>
              <a:off x="2389" y="2199"/>
              <a:ext cx="403"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95611" name="Line 27"/>
            <p:cNvSpPr>
              <a:spLocks noChangeShapeType="1"/>
            </p:cNvSpPr>
            <p:nvPr/>
          </p:nvSpPr>
          <p:spPr bwMode="auto">
            <a:xfrm>
              <a:off x="2799" y="2199"/>
              <a:ext cx="623"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95612" name="Line 28"/>
            <p:cNvSpPr>
              <a:spLocks noChangeShapeType="1"/>
            </p:cNvSpPr>
            <p:nvPr/>
          </p:nvSpPr>
          <p:spPr bwMode="auto">
            <a:xfrm>
              <a:off x="4251" y="2199"/>
              <a:ext cx="1194"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95613" name="Arc 29"/>
            <p:cNvSpPr>
              <a:spLocks/>
            </p:cNvSpPr>
            <p:nvPr/>
          </p:nvSpPr>
          <p:spPr bwMode="auto">
            <a:xfrm>
              <a:off x="4090" y="1469"/>
              <a:ext cx="282" cy="391"/>
            </a:xfrm>
            <a:custGeom>
              <a:avLst/>
              <a:gdLst>
                <a:gd name="G0" fmla="+- 21600 0 0"/>
                <a:gd name="G1" fmla="+- 14323 0 0"/>
                <a:gd name="G2" fmla="+- 21600 0 0"/>
                <a:gd name="T0" fmla="*/ 2755 w 21600"/>
                <a:gd name="T1" fmla="*/ 24880 h 24880"/>
                <a:gd name="T2" fmla="*/ 5432 w 21600"/>
                <a:gd name="T3" fmla="*/ 0 h 24880"/>
                <a:gd name="T4" fmla="*/ 21600 w 21600"/>
                <a:gd name="T5" fmla="*/ 14323 h 24880"/>
              </a:gdLst>
              <a:ahLst/>
              <a:cxnLst>
                <a:cxn ang="0">
                  <a:pos x="T0" y="T1"/>
                </a:cxn>
                <a:cxn ang="0">
                  <a:pos x="T2" y="T3"/>
                </a:cxn>
                <a:cxn ang="0">
                  <a:pos x="T4" y="T5"/>
                </a:cxn>
              </a:cxnLst>
              <a:rect l="0" t="0" r="r" b="b"/>
              <a:pathLst>
                <a:path w="21600" h="24880" fill="none" extrusionOk="0">
                  <a:moveTo>
                    <a:pt x="2755" y="24879"/>
                  </a:moveTo>
                  <a:cubicBezTo>
                    <a:pt x="948" y="21654"/>
                    <a:pt x="0" y="18019"/>
                    <a:pt x="0" y="14323"/>
                  </a:cubicBezTo>
                  <a:cubicBezTo>
                    <a:pt x="-1" y="9045"/>
                    <a:pt x="1932" y="3950"/>
                    <a:pt x="5431" y="-1"/>
                  </a:cubicBezTo>
                </a:path>
                <a:path w="21600" h="24880" stroke="0" extrusionOk="0">
                  <a:moveTo>
                    <a:pt x="2755" y="24879"/>
                  </a:moveTo>
                  <a:cubicBezTo>
                    <a:pt x="948" y="21654"/>
                    <a:pt x="0" y="18019"/>
                    <a:pt x="0" y="14323"/>
                  </a:cubicBezTo>
                  <a:cubicBezTo>
                    <a:pt x="-1" y="9045"/>
                    <a:pt x="1932" y="3950"/>
                    <a:pt x="5431" y="-1"/>
                  </a:cubicBezTo>
                  <a:lnTo>
                    <a:pt x="21600" y="14323"/>
                  </a:lnTo>
                  <a:close/>
                </a:path>
              </a:pathLst>
            </a:custGeom>
            <a:noFill/>
            <a:ln w="28575">
              <a:solidFill>
                <a:srgbClr val="A50021"/>
              </a:solidFill>
              <a:round/>
              <a:headEnd type="stealth" w="med" len="lg"/>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5614" name="Arc 30"/>
            <p:cNvSpPr>
              <a:spLocks/>
            </p:cNvSpPr>
            <p:nvPr/>
          </p:nvSpPr>
          <p:spPr bwMode="auto">
            <a:xfrm>
              <a:off x="3297" y="1249"/>
              <a:ext cx="282" cy="391"/>
            </a:xfrm>
            <a:custGeom>
              <a:avLst/>
              <a:gdLst>
                <a:gd name="G0" fmla="+- 21600 0 0"/>
                <a:gd name="G1" fmla="+- 14323 0 0"/>
                <a:gd name="G2" fmla="+- 21600 0 0"/>
                <a:gd name="T0" fmla="*/ 2755 w 21600"/>
                <a:gd name="T1" fmla="*/ 24880 h 24880"/>
                <a:gd name="T2" fmla="*/ 5432 w 21600"/>
                <a:gd name="T3" fmla="*/ 0 h 24880"/>
                <a:gd name="T4" fmla="*/ 21600 w 21600"/>
                <a:gd name="T5" fmla="*/ 14323 h 24880"/>
              </a:gdLst>
              <a:ahLst/>
              <a:cxnLst>
                <a:cxn ang="0">
                  <a:pos x="T0" y="T1"/>
                </a:cxn>
                <a:cxn ang="0">
                  <a:pos x="T2" y="T3"/>
                </a:cxn>
                <a:cxn ang="0">
                  <a:pos x="T4" y="T5"/>
                </a:cxn>
              </a:cxnLst>
              <a:rect l="0" t="0" r="r" b="b"/>
              <a:pathLst>
                <a:path w="21600" h="24880" fill="none" extrusionOk="0">
                  <a:moveTo>
                    <a:pt x="2755" y="24879"/>
                  </a:moveTo>
                  <a:cubicBezTo>
                    <a:pt x="948" y="21654"/>
                    <a:pt x="0" y="18019"/>
                    <a:pt x="0" y="14323"/>
                  </a:cubicBezTo>
                  <a:cubicBezTo>
                    <a:pt x="-1" y="9045"/>
                    <a:pt x="1932" y="3950"/>
                    <a:pt x="5431" y="-1"/>
                  </a:cubicBezTo>
                </a:path>
                <a:path w="21600" h="24880" stroke="0" extrusionOk="0">
                  <a:moveTo>
                    <a:pt x="2755" y="24879"/>
                  </a:moveTo>
                  <a:cubicBezTo>
                    <a:pt x="948" y="21654"/>
                    <a:pt x="0" y="18019"/>
                    <a:pt x="0" y="14323"/>
                  </a:cubicBezTo>
                  <a:cubicBezTo>
                    <a:pt x="-1" y="9045"/>
                    <a:pt x="1932" y="3950"/>
                    <a:pt x="5431" y="-1"/>
                  </a:cubicBezTo>
                  <a:lnTo>
                    <a:pt x="21600" y="14323"/>
                  </a:lnTo>
                  <a:close/>
                </a:path>
              </a:pathLst>
            </a:custGeom>
            <a:noFill/>
            <a:ln w="28575">
              <a:solidFill>
                <a:srgbClr val="A50021"/>
              </a:solidFill>
              <a:round/>
              <a:headEnd type="none" w="sm" len="med"/>
              <a:tailEnd type="stealth" w="med" len="lg"/>
            </a:ln>
            <a:extLst>
              <a:ext uri="{909E8E84-426E-40DD-AFC4-6F175D3DCCD1}">
                <a14:hiddenFill xmlns:a14="http://schemas.microsoft.com/office/drawing/2010/main">
                  <a:solidFill>
                    <a:srgbClr val="FFFFFF"/>
                  </a:solidFill>
                </a14:hiddenFill>
              </a:ext>
            </a:extLst>
          </p:spPr>
          <p:txBody>
            <a:bodyPr/>
            <a:lstStyle/>
            <a:p>
              <a:pPr algn="l"/>
              <a:endParaRPr lang="en-US" sz="2800" b="1">
                <a:solidFill>
                  <a:srgbClr val="A50021"/>
                </a:solidFill>
              </a:endParaRPr>
            </a:p>
          </p:txBody>
        </p:sp>
        <p:sp>
          <p:nvSpPr>
            <p:cNvPr id="195615" name="Arc 31"/>
            <p:cNvSpPr>
              <a:spLocks/>
            </p:cNvSpPr>
            <p:nvPr/>
          </p:nvSpPr>
          <p:spPr bwMode="auto">
            <a:xfrm>
              <a:off x="2671" y="1249"/>
              <a:ext cx="283" cy="391"/>
            </a:xfrm>
            <a:custGeom>
              <a:avLst/>
              <a:gdLst>
                <a:gd name="G0" fmla="+- 21600 0 0"/>
                <a:gd name="G1" fmla="+- 14323 0 0"/>
                <a:gd name="G2" fmla="+- 21600 0 0"/>
                <a:gd name="T0" fmla="*/ 2755 w 21600"/>
                <a:gd name="T1" fmla="*/ 24880 h 24880"/>
                <a:gd name="T2" fmla="*/ 5432 w 21600"/>
                <a:gd name="T3" fmla="*/ 0 h 24880"/>
                <a:gd name="T4" fmla="*/ 21600 w 21600"/>
                <a:gd name="T5" fmla="*/ 14323 h 24880"/>
              </a:gdLst>
              <a:ahLst/>
              <a:cxnLst>
                <a:cxn ang="0">
                  <a:pos x="T0" y="T1"/>
                </a:cxn>
                <a:cxn ang="0">
                  <a:pos x="T2" y="T3"/>
                </a:cxn>
                <a:cxn ang="0">
                  <a:pos x="T4" y="T5"/>
                </a:cxn>
              </a:cxnLst>
              <a:rect l="0" t="0" r="r" b="b"/>
              <a:pathLst>
                <a:path w="21600" h="24880" fill="none" extrusionOk="0">
                  <a:moveTo>
                    <a:pt x="2755" y="24879"/>
                  </a:moveTo>
                  <a:cubicBezTo>
                    <a:pt x="948" y="21654"/>
                    <a:pt x="0" y="18019"/>
                    <a:pt x="0" y="14323"/>
                  </a:cubicBezTo>
                  <a:cubicBezTo>
                    <a:pt x="-1" y="9045"/>
                    <a:pt x="1932" y="3950"/>
                    <a:pt x="5431" y="-1"/>
                  </a:cubicBezTo>
                </a:path>
                <a:path w="21600" h="24880" stroke="0" extrusionOk="0">
                  <a:moveTo>
                    <a:pt x="2755" y="24879"/>
                  </a:moveTo>
                  <a:cubicBezTo>
                    <a:pt x="948" y="21654"/>
                    <a:pt x="0" y="18019"/>
                    <a:pt x="0" y="14323"/>
                  </a:cubicBezTo>
                  <a:cubicBezTo>
                    <a:pt x="-1" y="9045"/>
                    <a:pt x="1932" y="3950"/>
                    <a:pt x="5431" y="-1"/>
                  </a:cubicBezTo>
                  <a:lnTo>
                    <a:pt x="21600" y="14323"/>
                  </a:lnTo>
                  <a:close/>
                </a:path>
              </a:pathLst>
            </a:custGeom>
            <a:noFill/>
            <a:ln w="28575">
              <a:solidFill>
                <a:srgbClr val="A50021"/>
              </a:solidFill>
              <a:round/>
              <a:headEnd type="none" w="sm" len="me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5616" name="Arc 32"/>
            <p:cNvSpPr>
              <a:spLocks/>
            </p:cNvSpPr>
            <p:nvPr/>
          </p:nvSpPr>
          <p:spPr bwMode="auto">
            <a:xfrm>
              <a:off x="5313" y="1242"/>
              <a:ext cx="283" cy="391"/>
            </a:xfrm>
            <a:custGeom>
              <a:avLst/>
              <a:gdLst>
                <a:gd name="G0" fmla="+- 21600 0 0"/>
                <a:gd name="G1" fmla="+- 14323 0 0"/>
                <a:gd name="G2" fmla="+- 21600 0 0"/>
                <a:gd name="T0" fmla="*/ 2755 w 21600"/>
                <a:gd name="T1" fmla="*/ 24880 h 24880"/>
                <a:gd name="T2" fmla="*/ 5432 w 21600"/>
                <a:gd name="T3" fmla="*/ 0 h 24880"/>
                <a:gd name="T4" fmla="*/ 21600 w 21600"/>
                <a:gd name="T5" fmla="*/ 14323 h 24880"/>
              </a:gdLst>
              <a:ahLst/>
              <a:cxnLst>
                <a:cxn ang="0">
                  <a:pos x="T0" y="T1"/>
                </a:cxn>
                <a:cxn ang="0">
                  <a:pos x="T2" y="T3"/>
                </a:cxn>
                <a:cxn ang="0">
                  <a:pos x="T4" y="T5"/>
                </a:cxn>
              </a:cxnLst>
              <a:rect l="0" t="0" r="r" b="b"/>
              <a:pathLst>
                <a:path w="21600" h="24880" fill="none" extrusionOk="0">
                  <a:moveTo>
                    <a:pt x="2755" y="24879"/>
                  </a:moveTo>
                  <a:cubicBezTo>
                    <a:pt x="948" y="21654"/>
                    <a:pt x="0" y="18019"/>
                    <a:pt x="0" y="14323"/>
                  </a:cubicBezTo>
                  <a:cubicBezTo>
                    <a:pt x="-1" y="9045"/>
                    <a:pt x="1932" y="3950"/>
                    <a:pt x="5431" y="-1"/>
                  </a:cubicBezTo>
                </a:path>
                <a:path w="21600" h="24880" stroke="0" extrusionOk="0">
                  <a:moveTo>
                    <a:pt x="2755" y="24879"/>
                  </a:moveTo>
                  <a:cubicBezTo>
                    <a:pt x="948" y="21654"/>
                    <a:pt x="0" y="18019"/>
                    <a:pt x="0" y="14323"/>
                  </a:cubicBezTo>
                  <a:cubicBezTo>
                    <a:pt x="-1" y="9045"/>
                    <a:pt x="1932" y="3950"/>
                    <a:pt x="5431" y="-1"/>
                  </a:cubicBezTo>
                  <a:lnTo>
                    <a:pt x="21600" y="14323"/>
                  </a:lnTo>
                  <a:close/>
                </a:path>
              </a:pathLst>
            </a:custGeom>
            <a:noFill/>
            <a:ln w="28575">
              <a:solidFill>
                <a:srgbClr val="A50021"/>
              </a:solidFill>
              <a:round/>
              <a:headEnd type="none" w="sm" len="me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5617" name="Text Box 33"/>
            <p:cNvSpPr txBox="1">
              <a:spLocks noChangeArrowheads="1"/>
            </p:cNvSpPr>
            <p:nvPr/>
          </p:nvSpPr>
          <p:spPr bwMode="auto">
            <a:xfrm>
              <a:off x="2208" y="1022"/>
              <a:ext cx="1200"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A50021"/>
                  </a:solidFill>
                </a:rPr>
                <a:t>M</a:t>
              </a:r>
              <a:r>
                <a:rPr lang="en-US" baseline="-25000">
                  <a:solidFill>
                    <a:srgbClr val="A50021"/>
                  </a:solidFill>
                </a:rPr>
                <a:t>1</a:t>
              </a:r>
              <a:r>
                <a:rPr lang="en-US">
                  <a:solidFill>
                    <a:srgbClr val="A50021"/>
                  </a:solidFill>
                </a:rPr>
                <a:t>=1800Nm</a:t>
              </a:r>
            </a:p>
          </p:txBody>
        </p:sp>
        <p:sp>
          <p:nvSpPr>
            <p:cNvPr id="195618" name="Text Box 34"/>
            <p:cNvSpPr txBox="1">
              <a:spLocks noChangeArrowheads="1"/>
            </p:cNvSpPr>
            <p:nvPr/>
          </p:nvSpPr>
          <p:spPr bwMode="auto">
            <a:xfrm>
              <a:off x="3360" y="1041"/>
              <a:ext cx="1232"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A50021"/>
                  </a:solidFill>
                </a:rPr>
                <a:t>M</a:t>
              </a:r>
              <a:r>
                <a:rPr lang="en-US" baseline="-25000">
                  <a:solidFill>
                    <a:srgbClr val="A50021"/>
                  </a:solidFill>
                </a:rPr>
                <a:t>2</a:t>
              </a:r>
              <a:r>
                <a:rPr lang="en-US">
                  <a:solidFill>
                    <a:srgbClr val="A50021"/>
                  </a:solidFill>
                </a:rPr>
                <a:t>=1400Nm</a:t>
              </a:r>
            </a:p>
          </p:txBody>
        </p:sp>
        <p:sp>
          <p:nvSpPr>
            <p:cNvPr id="195619" name="Text Box 35"/>
            <p:cNvSpPr txBox="1">
              <a:spLocks noChangeArrowheads="1"/>
            </p:cNvSpPr>
            <p:nvPr/>
          </p:nvSpPr>
          <p:spPr bwMode="auto">
            <a:xfrm>
              <a:off x="4076" y="1703"/>
              <a:ext cx="1196"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A50021"/>
                  </a:solidFill>
                </a:rPr>
                <a:t>M</a:t>
              </a:r>
              <a:r>
                <a:rPr lang="en-US" baseline="-25000">
                  <a:solidFill>
                    <a:srgbClr val="A50021"/>
                  </a:solidFill>
                </a:rPr>
                <a:t>3</a:t>
              </a:r>
              <a:r>
                <a:rPr lang="en-US">
                  <a:solidFill>
                    <a:srgbClr val="A50021"/>
                  </a:solidFill>
                </a:rPr>
                <a:t>=2000Nm</a:t>
              </a:r>
            </a:p>
          </p:txBody>
        </p:sp>
        <p:sp>
          <p:nvSpPr>
            <p:cNvPr id="195620" name="Text Box 36"/>
            <p:cNvSpPr txBox="1">
              <a:spLocks noChangeArrowheads="1"/>
            </p:cNvSpPr>
            <p:nvPr/>
          </p:nvSpPr>
          <p:spPr bwMode="auto">
            <a:xfrm>
              <a:off x="5239" y="1008"/>
              <a:ext cx="417"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A50021"/>
                  </a:solidFill>
                </a:rPr>
                <a:t>M</a:t>
              </a:r>
              <a:r>
                <a:rPr lang="en-US" baseline="-25000">
                  <a:solidFill>
                    <a:srgbClr val="A50021"/>
                  </a:solidFill>
                </a:rPr>
                <a:t>x</a:t>
              </a:r>
              <a:endParaRPr lang="en-US">
                <a:solidFill>
                  <a:srgbClr val="A50021"/>
                </a:solidFill>
              </a:endParaRPr>
            </a:p>
          </p:txBody>
        </p:sp>
        <p:sp>
          <p:nvSpPr>
            <p:cNvPr id="195621" name="Text Box 37"/>
            <p:cNvSpPr txBox="1">
              <a:spLocks noChangeArrowheads="1"/>
            </p:cNvSpPr>
            <p:nvPr/>
          </p:nvSpPr>
          <p:spPr bwMode="auto">
            <a:xfrm>
              <a:off x="2349" y="1682"/>
              <a:ext cx="242"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A</a:t>
              </a:r>
            </a:p>
          </p:txBody>
        </p:sp>
        <p:sp>
          <p:nvSpPr>
            <p:cNvPr id="195622" name="Text Box 38"/>
            <p:cNvSpPr txBox="1">
              <a:spLocks noChangeArrowheads="1"/>
            </p:cNvSpPr>
            <p:nvPr/>
          </p:nvSpPr>
          <p:spPr bwMode="auto">
            <a:xfrm>
              <a:off x="2752" y="1696"/>
              <a:ext cx="242"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B</a:t>
              </a:r>
            </a:p>
          </p:txBody>
        </p:sp>
        <p:sp>
          <p:nvSpPr>
            <p:cNvPr id="195623" name="Text Box 39"/>
            <p:cNvSpPr txBox="1">
              <a:spLocks noChangeArrowheads="1"/>
            </p:cNvSpPr>
            <p:nvPr/>
          </p:nvSpPr>
          <p:spPr bwMode="auto">
            <a:xfrm>
              <a:off x="3384" y="1689"/>
              <a:ext cx="242"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C</a:t>
              </a:r>
            </a:p>
          </p:txBody>
        </p:sp>
        <p:sp>
          <p:nvSpPr>
            <p:cNvPr id="195624" name="Text Box 40"/>
            <p:cNvSpPr txBox="1">
              <a:spLocks noChangeArrowheads="1"/>
            </p:cNvSpPr>
            <p:nvPr/>
          </p:nvSpPr>
          <p:spPr bwMode="auto">
            <a:xfrm>
              <a:off x="4204" y="1497"/>
              <a:ext cx="242"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D</a:t>
              </a:r>
            </a:p>
          </p:txBody>
        </p:sp>
        <p:sp>
          <p:nvSpPr>
            <p:cNvPr id="195625" name="Text Box 41"/>
            <p:cNvSpPr txBox="1">
              <a:spLocks noChangeArrowheads="1"/>
            </p:cNvSpPr>
            <p:nvPr/>
          </p:nvSpPr>
          <p:spPr bwMode="auto">
            <a:xfrm>
              <a:off x="5266" y="1689"/>
              <a:ext cx="242"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E</a:t>
              </a:r>
            </a:p>
          </p:txBody>
        </p:sp>
        <p:sp>
          <p:nvSpPr>
            <p:cNvPr id="195626" name="Text Box 42"/>
            <p:cNvSpPr txBox="1">
              <a:spLocks noChangeArrowheads="1"/>
            </p:cNvSpPr>
            <p:nvPr/>
          </p:nvSpPr>
          <p:spPr bwMode="auto">
            <a:xfrm>
              <a:off x="2376" y="1951"/>
              <a:ext cx="484"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2m</a:t>
              </a:r>
            </a:p>
          </p:txBody>
        </p:sp>
        <p:sp>
          <p:nvSpPr>
            <p:cNvPr id="195627" name="Text Box 43"/>
            <p:cNvSpPr txBox="1">
              <a:spLocks noChangeArrowheads="1"/>
            </p:cNvSpPr>
            <p:nvPr/>
          </p:nvSpPr>
          <p:spPr bwMode="auto">
            <a:xfrm>
              <a:off x="2913" y="1951"/>
              <a:ext cx="437"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3m</a:t>
              </a:r>
            </a:p>
          </p:txBody>
        </p:sp>
        <p:sp>
          <p:nvSpPr>
            <p:cNvPr id="195628" name="Text Box 44"/>
            <p:cNvSpPr txBox="1">
              <a:spLocks noChangeArrowheads="1"/>
            </p:cNvSpPr>
            <p:nvPr/>
          </p:nvSpPr>
          <p:spPr bwMode="auto">
            <a:xfrm>
              <a:off x="3613" y="1951"/>
              <a:ext cx="403"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4m</a:t>
              </a:r>
            </a:p>
          </p:txBody>
        </p:sp>
        <p:sp>
          <p:nvSpPr>
            <p:cNvPr id="195629" name="Text Box 45"/>
            <p:cNvSpPr txBox="1">
              <a:spLocks noChangeArrowheads="1"/>
            </p:cNvSpPr>
            <p:nvPr/>
          </p:nvSpPr>
          <p:spPr bwMode="auto">
            <a:xfrm>
              <a:off x="4695" y="1958"/>
              <a:ext cx="477"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6m</a:t>
              </a:r>
            </a:p>
          </p:txBody>
        </p:sp>
        <p:sp>
          <p:nvSpPr>
            <p:cNvPr id="195630" name="Line 46"/>
            <p:cNvSpPr>
              <a:spLocks noChangeShapeType="1"/>
            </p:cNvSpPr>
            <p:nvPr/>
          </p:nvSpPr>
          <p:spPr bwMode="auto">
            <a:xfrm>
              <a:off x="3424" y="2199"/>
              <a:ext cx="816"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grpSp>
      <p:grpSp>
        <p:nvGrpSpPr>
          <p:cNvPr id="195631" name="Group 47"/>
          <p:cNvGrpSpPr>
            <a:grpSpLocks/>
          </p:cNvGrpSpPr>
          <p:nvPr/>
        </p:nvGrpSpPr>
        <p:grpSpPr bwMode="auto">
          <a:xfrm>
            <a:off x="250825" y="4362450"/>
            <a:ext cx="8588375" cy="1219200"/>
            <a:chOff x="158" y="2748"/>
            <a:chExt cx="5410" cy="768"/>
          </a:xfrm>
        </p:grpSpPr>
        <p:sp>
          <p:nvSpPr>
            <p:cNvPr id="195632" name="Text Box 48"/>
            <p:cNvSpPr txBox="1">
              <a:spLocks noChangeArrowheads="1"/>
            </p:cNvSpPr>
            <p:nvPr/>
          </p:nvSpPr>
          <p:spPr bwMode="auto">
            <a:xfrm>
              <a:off x="158" y="2768"/>
              <a:ext cx="5410" cy="7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FF"/>
                  </a:solidFill>
                </a:rPr>
                <a:t>3.Vật liệu có ứng suất cho phép                              Xác định </a:t>
              </a:r>
            </a:p>
            <a:p>
              <a:pPr algn="l"/>
              <a:r>
                <a:rPr lang="en-US">
                  <a:solidFill>
                    <a:srgbClr val="0000FF"/>
                  </a:solidFill>
                </a:rPr>
                <a:t>đường kính của trục theo độ bền(lấy tròn theo giá trị gần nhất 30, 35, 40, 45, 50, 60,70, 80, 90, 100, 200 mm.)</a:t>
              </a:r>
              <a:r>
                <a:rPr lang="en-US">
                  <a:solidFill>
                    <a:srgbClr val="000000"/>
                  </a:solidFill>
                </a:rPr>
                <a:t>	</a:t>
              </a:r>
              <a:endParaRPr lang="en-US"/>
            </a:p>
          </p:txBody>
        </p:sp>
        <p:graphicFrame>
          <p:nvGraphicFramePr>
            <p:cNvPr id="195633" name="Object 49"/>
            <p:cNvGraphicFramePr>
              <a:graphicFrameLocks noChangeAspect="1"/>
            </p:cNvGraphicFramePr>
            <p:nvPr/>
          </p:nvGraphicFramePr>
          <p:xfrm>
            <a:off x="2992" y="2760"/>
            <a:ext cx="1764" cy="285"/>
          </p:xfrm>
          <a:graphic>
            <a:graphicData uri="http://schemas.openxmlformats.org/presentationml/2006/ole">
              <mc:AlternateContent xmlns:mc="http://schemas.openxmlformats.org/markup-compatibility/2006">
                <mc:Choice xmlns:v="urn:schemas-microsoft-com:vml" Requires="v">
                  <p:oleObj spid="_x0000_s195637" name="Document" r:id="rId3" imgW="1628640" imgH="266760" progId="Word.Document.8">
                    <p:embed/>
                  </p:oleObj>
                </mc:Choice>
                <mc:Fallback>
                  <p:oleObj name="Document" r:id="rId3" imgW="1628640" imgH="266760" progId="Word.Document.8">
                    <p:embed/>
                    <p:pic>
                      <p:nvPicPr>
                        <p:cNvPr id="0" name="Object 4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92" y="2760"/>
                          <a:ext cx="1764" cy="2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95634" name="Text Box 50"/>
            <p:cNvSpPr txBox="1">
              <a:spLocks noChangeArrowheads="1"/>
            </p:cNvSpPr>
            <p:nvPr/>
          </p:nvSpPr>
          <p:spPr bwMode="auto">
            <a:xfrm>
              <a:off x="4061" y="2748"/>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solidFill>
                  <a:srgbClr val="006600"/>
                </a:solidFill>
                <a:latin typeface="Times New Roman" pitchFamily="18" charset="0"/>
                <a:cs typeface="Times New Roman" pitchFamily="18" charset="0"/>
              </a:endParaRPr>
            </a:p>
          </p:txBody>
        </p:sp>
      </p:grpSp>
      <p:sp>
        <p:nvSpPr>
          <p:cNvPr id="195635" name="Rectangle 51"/>
          <p:cNvSpPr>
            <a:spLocks noChangeArrowheads="1"/>
          </p:cNvSpPr>
          <p:nvPr/>
        </p:nvSpPr>
        <p:spPr bwMode="auto">
          <a:xfrm>
            <a:off x="5105400" y="5735638"/>
            <a:ext cx="98425"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100">
                <a:solidFill>
                  <a:srgbClr val="000000"/>
                </a:solidFill>
                <a:latin typeface=".VnBook-Antiqua" pitchFamily="34" charset="0"/>
                <a:cs typeface="Times New Roman" pitchFamily="18" charset="0"/>
              </a:rPr>
              <a:t> </a:t>
            </a:r>
            <a:endParaRPr lang="en-US" b="1">
              <a:latin typeface="Times New Roman" pitchFamily="18" charset="0"/>
              <a:cs typeface="Times New Roman" pitchFamily="18" charset="0"/>
            </a:endParaRPr>
          </a:p>
        </p:txBody>
      </p:sp>
      <p:sp>
        <p:nvSpPr>
          <p:cNvPr id="195636" name="Rectangle 52"/>
          <p:cNvSpPr>
            <a:spLocks noChangeArrowheads="1"/>
          </p:cNvSpPr>
          <p:nvPr/>
        </p:nvSpPr>
        <p:spPr bwMode="auto">
          <a:xfrm>
            <a:off x="5951538" y="5821363"/>
            <a:ext cx="85725" cy="411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VnTime" pitchFamily="34" charset="0"/>
                <a:cs typeface="Times New Roman" pitchFamily="18" charset="0"/>
              </a:rPr>
              <a:t> </a:t>
            </a:r>
            <a:endParaRPr lang="en-US" b="1">
              <a:latin typeface="Times New Roman" pitchFamily="18" charset="0"/>
              <a:cs typeface="Times New Roman"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95586">
                                            <p:txEl>
                                              <p:pRg st="0" end="0"/>
                                            </p:txEl>
                                          </p:spTgt>
                                        </p:tgtEl>
                                        <p:attrNameLst>
                                          <p:attrName>style.visibility</p:attrName>
                                        </p:attrNameLst>
                                      </p:cBhvr>
                                      <p:to>
                                        <p:strVal val="visible"/>
                                      </p:to>
                                    </p:set>
                                    <p:animEffect transition="in" filter="checkerboard(across)">
                                      <p:cBhvr>
                                        <p:cTn id="7" dur="2000"/>
                                        <p:tgtEl>
                                          <p:spTgt spid="195586">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195586">
                                            <p:txEl>
                                              <p:pRg st="1" end="1"/>
                                            </p:txEl>
                                          </p:spTgt>
                                        </p:tgtEl>
                                        <p:attrNameLst>
                                          <p:attrName>style.visibility</p:attrName>
                                        </p:attrNameLst>
                                      </p:cBhvr>
                                      <p:to>
                                        <p:strVal val="visible"/>
                                      </p:to>
                                    </p:set>
                                    <p:animEffect transition="in" filter="checkerboard(across)">
                                      <p:cBhvr>
                                        <p:cTn id="12" dur="2000"/>
                                        <p:tgtEl>
                                          <p:spTgt spid="195586">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195586">
                                            <p:txEl>
                                              <p:pRg st="2" end="2"/>
                                            </p:txEl>
                                          </p:spTgt>
                                        </p:tgtEl>
                                        <p:attrNameLst>
                                          <p:attrName>style.visibility</p:attrName>
                                        </p:attrNameLst>
                                      </p:cBhvr>
                                      <p:to>
                                        <p:strVal val="visible"/>
                                      </p:to>
                                    </p:set>
                                    <p:animEffect transition="in" filter="checkerboard(across)">
                                      <p:cBhvr>
                                        <p:cTn id="17" dur="2000"/>
                                        <p:tgtEl>
                                          <p:spTgt spid="195586">
                                            <p:txEl>
                                              <p:pRg st="2" end="2"/>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195591"/>
                                        </p:tgtEl>
                                        <p:attrNameLst>
                                          <p:attrName>style.visibility</p:attrName>
                                        </p:attrNameLst>
                                      </p:cBhvr>
                                      <p:to>
                                        <p:strVal val="visible"/>
                                      </p:to>
                                    </p:set>
                                    <p:animEffect transition="in" filter="wheel(4)">
                                      <p:cBhvr>
                                        <p:cTn id="22" dur="2000"/>
                                        <p:tgtEl>
                                          <p:spTgt spid="195591"/>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195587"/>
                                        </p:tgtEl>
                                        <p:attrNameLst>
                                          <p:attrName>style.visibility</p:attrName>
                                        </p:attrNameLst>
                                      </p:cBhvr>
                                      <p:to>
                                        <p:strVal val="visible"/>
                                      </p:to>
                                    </p:set>
                                    <p:animEffect transition="in" filter="checkerboard(across)">
                                      <p:cBhvr>
                                        <p:cTn id="27" dur="2000"/>
                                        <p:tgtEl>
                                          <p:spTgt spid="195587"/>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195588"/>
                                        </p:tgtEl>
                                        <p:attrNameLst>
                                          <p:attrName>style.visibility</p:attrName>
                                        </p:attrNameLst>
                                      </p:cBhvr>
                                      <p:to>
                                        <p:strVal val="visible"/>
                                      </p:to>
                                    </p:set>
                                    <p:animEffect transition="in" filter="checkerboard(across)">
                                      <p:cBhvr>
                                        <p:cTn id="32" dur="2000"/>
                                        <p:tgtEl>
                                          <p:spTgt spid="195588"/>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3" presetClass="entr" presetSubtype="10" fill="hold" nodeType="clickEffect">
                                  <p:stCondLst>
                                    <p:cond delay="0"/>
                                  </p:stCondLst>
                                  <p:childTnLst>
                                    <p:set>
                                      <p:cBhvr>
                                        <p:cTn id="36" dur="1" fill="hold">
                                          <p:stCondLst>
                                            <p:cond delay="0"/>
                                          </p:stCondLst>
                                        </p:cTn>
                                        <p:tgtEl>
                                          <p:spTgt spid="195631"/>
                                        </p:tgtEl>
                                        <p:attrNameLst>
                                          <p:attrName>style.visibility</p:attrName>
                                        </p:attrNameLst>
                                      </p:cBhvr>
                                      <p:to>
                                        <p:strVal val="visible"/>
                                      </p:to>
                                    </p:set>
                                    <p:animEffect transition="in" filter="blinds(horizontal)">
                                      <p:cBhvr>
                                        <p:cTn id="37" dur="500"/>
                                        <p:tgtEl>
                                          <p:spTgt spid="195631"/>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grpId="0" nodeType="clickEffect">
                                  <p:stCondLst>
                                    <p:cond delay="0"/>
                                  </p:stCondLst>
                                  <p:childTnLst>
                                    <p:set>
                                      <p:cBhvr>
                                        <p:cTn id="41" dur="1" fill="hold">
                                          <p:stCondLst>
                                            <p:cond delay="0"/>
                                          </p:stCondLst>
                                        </p:cTn>
                                        <p:tgtEl>
                                          <p:spTgt spid="195589"/>
                                        </p:tgtEl>
                                        <p:attrNameLst>
                                          <p:attrName>style.visibility</p:attrName>
                                        </p:attrNameLst>
                                      </p:cBhvr>
                                      <p:to>
                                        <p:strVal val="visible"/>
                                      </p:to>
                                    </p:set>
                                    <p:animEffect transition="in" filter="checkerboard(across)">
                                      <p:cBhvr>
                                        <p:cTn id="42" dur="2000"/>
                                        <p:tgtEl>
                                          <p:spTgt spid="195589"/>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1" fill="hold" grpId="0" nodeType="clickEffect">
                                  <p:stCondLst>
                                    <p:cond delay="0"/>
                                  </p:stCondLst>
                                  <p:childTnLst>
                                    <p:set>
                                      <p:cBhvr>
                                        <p:cTn id="46" dur="1" fill="hold">
                                          <p:stCondLst>
                                            <p:cond delay="0"/>
                                          </p:stCondLst>
                                        </p:cTn>
                                        <p:tgtEl>
                                          <p:spTgt spid="195590"/>
                                        </p:tgtEl>
                                        <p:attrNameLst>
                                          <p:attrName>style.visibility</p:attrName>
                                        </p:attrNameLst>
                                      </p:cBhvr>
                                      <p:to>
                                        <p:strVal val="visible"/>
                                      </p:to>
                                    </p:set>
                                    <p:animEffect transition="in" filter="wipe(up)">
                                      <p:cBhvr>
                                        <p:cTn id="47" dur="2000"/>
                                        <p:tgtEl>
                                          <p:spTgt spid="1955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5586" grpId="0" build="p" autoUpdateAnimBg="0"/>
      <p:bldP spid="195587" grpId="0" autoUpdateAnimBg="0"/>
      <p:bldP spid="195588" grpId="0" autoUpdateAnimBg="0"/>
      <p:bldP spid="195589" grpId="0" autoUpdateAnimBg="0"/>
      <p:bldP spid="195590" grpId="0" autoUpdateAnimBg="0"/>
    </p:bldLst>
  </p:timing>
</p:sld>
</file>

<file path=ppt/slides/slide14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pSp>
        <p:nvGrpSpPr>
          <p:cNvPr id="196610" name="Group 2"/>
          <p:cNvGrpSpPr>
            <a:grpSpLocks/>
          </p:cNvGrpSpPr>
          <p:nvPr/>
        </p:nvGrpSpPr>
        <p:grpSpPr bwMode="auto">
          <a:xfrm>
            <a:off x="1447800" y="161925"/>
            <a:ext cx="6424613" cy="2286000"/>
            <a:chOff x="1569" y="336"/>
            <a:chExt cx="4047" cy="1440"/>
          </a:xfrm>
        </p:grpSpPr>
        <p:sp>
          <p:nvSpPr>
            <p:cNvPr id="196611" name="Rectangle 3"/>
            <p:cNvSpPr>
              <a:spLocks noChangeArrowheads="1"/>
            </p:cNvSpPr>
            <p:nvPr/>
          </p:nvSpPr>
          <p:spPr bwMode="auto">
            <a:xfrm>
              <a:off x="1943" y="778"/>
              <a:ext cx="3434" cy="393"/>
            </a:xfrm>
            <a:prstGeom prst="rect">
              <a:avLst/>
            </a:prstGeom>
            <a:solidFill>
              <a:srgbClr val="FFFFFF"/>
            </a:solidFill>
            <a:ln w="28575">
              <a:solidFill>
                <a:srgbClr val="006600"/>
              </a:solidFill>
              <a:miter lim="800000"/>
              <a:headEnd/>
              <a:tailEnd/>
            </a:ln>
          </p:spPr>
          <p:txBody>
            <a:bodyPr/>
            <a:lstStyle/>
            <a:p>
              <a:endParaRPr lang="en-US"/>
            </a:p>
          </p:txBody>
        </p:sp>
        <p:sp>
          <p:nvSpPr>
            <p:cNvPr id="196612" name="Line 4"/>
            <p:cNvSpPr>
              <a:spLocks noChangeShapeType="1"/>
            </p:cNvSpPr>
            <p:nvPr/>
          </p:nvSpPr>
          <p:spPr bwMode="auto">
            <a:xfrm>
              <a:off x="1943" y="671"/>
              <a:ext cx="0" cy="59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6613" name="Line 5"/>
            <p:cNvSpPr>
              <a:spLocks noChangeShapeType="1"/>
            </p:cNvSpPr>
            <p:nvPr/>
          </p:nvSpPr>
          <p:spPr bwMode="auto">
            <a:xfrm flipH="1">
              <a:off x="1852" y="671"/>
              <a:ext cx="91" cy="9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6614" name="Line 6"/>
            <p:cNvSpPr>
              <a:spLocks noChangeShapeType="1"/>
            </p:cNvSpPr>
            <p:nvPr/>
          </p:nvSpPr>
          <p:spPr bwMode="auto">
            <a:xfrm flipH="1">
              <a:off x="1852" y="770"/>
              <a:ext cx="91" cy="9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6615" name="Line 7"/>
            <p:cNvSpPr>
              <a:spLocks noChangeShapeType="1"/>
            </p:cNvSpPr>
            <p:nvPr/>
          </p:nvSpPr>
          <p:spPr bwMode="auto">
            <a:xfrm flipH="1">
              <a:off x="1852" y="868"/>
              <a:ext cx="91" cy="9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6616" name="Line 8"/>
            <p:cNvSpPr>
              <a:spLocks noChangeShapeType="1"/>
            </p:cNvSpPr>
            <p:nvPr/>
          </p:nvSpPr>
          <p:spPr bwMode="auto">
            <a:xfrm flipH="1">
              <a:off x="1852" y="966"/>
              <a:ext cx="91" cy="9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6617" name="Line 9"/>
            <p:cNvSpPr>
              <a:spLocks noChangeShapeType="1"/>
            </p:cNvSpPr>
            <p:nvPr/>
          </p:nvSpPr>
          <p:spPr bwMode="auto">
            <a:xfrm flipH="1">
              <a:off x="1852" y="1064"/>
              <a:ext cx="91" cy="9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6618" name="Line 10"/>
            <p:cNvSpPr>
              <a:spLocks noChangeShapeType="1"/>
            </p:cNvSpPr>
            <p:nvPr/>
          </p:nvSpPr>
          <p:spPr bwMode="auto">
            <a:xfrm flipH="1">
              <a:off x="1852" y="1162"/>
              <a:ext cx="91" cy="9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6619" name="Line 11"/>
            <p:cNvSpPr>
              <a:spLocks noChangeShapeType="1"/>
            </p:cNvSpPr>
            <p:nvPr/>
          </p:nvSpPr>
          <p:spPr bwMode="auto">
            <a:xfrm>
              <a:off x="1799" y="966"/>
              <a:ext cx="3716"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96620" name="Line 12"/>
            <p:cNvSpPr>
              <a:spLocks noChangeShapeType="1"/>
            </p:cNvSpPr>
            <p:nvPr/>
          </p:nvSpPr>
          <p:spPr bwMode="auto">
            <a:xfrm>
              <a:off x="3101" y="688"/>
              <a:ext cx="0" cy="105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6621" name="Line 13"/>
            <p:cNvSpPr>
              <a:spLocks noChangeShapeType="1"/>
            </p:cNvSpPr>
            <p:nvPr/>
          </p:nvSpPr>
          <p:spPr bwMode="auto">
            <a:xfrm>
              <a:off x="4025" y="712"/>
              <a:ext cx="0" cy="105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6622" name="Line 14"/>
            <p:cNvSpPr>
              <a:spLocks noChangeShapeType="1"/>
            </p:cNvSpPr>
            <p:nvPr/>
          </p:nvSpPr>
          <p:spPr bwMode="auto">
            <a:xfrm>
              <a:off x="2397" y="696"/>
              <a:ext cx="0" cy="105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6623" name="Line 15"/>
            <p:cNvSpPr>
              <a:spLocks noChangeShapeType="1"/>
            </p:cNvSpPr>
            <p:nvPr/>
          </p:nvSpPr>
          <p:spPr bwMode="auto">
            <a:xfrm flipH="1">
              <a:off x="2306" y="966"/>
              <a:ext cx="91" cy="9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6624" name="Line 16"/>
            <p:cNvSpPr>
              <a:spLocks noChangeShapeType="1"/>
            </p:cNvSpPr>
            <p:nvPr/>
          </p:nvSpPr>
          <p:spPr bwMode="auto">
            <a:xfrm flipH="1">
              <a:off x="3011" y="966"/>
              <a:ext cx="90" cy="9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6625" name="Line 17"/>
            <p:cNvSpPr>
              <a:spLocks noChangeShapeType="1"/>
            </p:cNvSpPr>
            <p:nvPr/>
          </p:nvSpPr>
          <p:spPr bwMode="auto">
            <a:xfrm flipH="1" flipV="1">
              <a:off x="3942" y="868"/>
              <a:ext cx="91" cy="9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6626" name="Line 18"/>
            <p:cNvSpPr>
              <a:spLocks noChangeShapeType="1"/>
            </p:cNvSpPr>
            <p:nvPr/>
          </p:nvSpPr>
          <p:spPr bwMode="auto">
            <a:xfrm flipH="1">
              <a:off x="5283" y="966"/>
              <a:ext cx="91" cy="9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6627" name="Line 19"/>
            <p:cNvSpPr>
              <a:spLocks noChangeShapeType="1"/>
            </p:cNvSpPr>
            <p:nvPr/>
          </p:nvSpPr>
          <p:spPr bwMode="auto">
            <a:xfrm>
              <a:off x="5381" y="1031"/>
              <a:ext cx="0" cy="74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6628" name="Line 20"/>
            <p:cNvSpPr>
              <a:spLocks noChangeShapeType="1"/>
            </p:cNvSpPr>
            <p:nvPr/>
          </p:nvSpPr>
          <p:spPr bwMode="auto">
            <a:xfrm>
              <a:off x="1935" y="941"/>
              <a:ext cx="0" cy="8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6629" name="Line 21"/>
            <p:cNvSpPr>
              <a:spLocks noChangeShapeType="1"/>
            </p:cNvSpPr>
            <p:nvPr/>
          </p:nvSpPr>
          <p:spPr bwMode="auto">
            <a:xfrm>
              <a:off x="1935" y="1711"/>
              <a:ext cx="454"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96630" name="Line 22"/>
            <p:cNvSpPr>
              <a:spLocks noChangeShapeType="1"/>
            </p:cNvSpPr>
            <p:nvPr/>
          </p:nvSpPr>
          <p:spPr bwMode="auto">
            <a:xfrm>
              <a:off x="2397" y="1711"/>
              <a:ext cx="702"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96631" name="Line 23"/>
            <p:cNvSpPr>
              <a:spLocks noChangeShapeType="1"/>
            </p:cNvSpPr>
            <p:nvPr/>
          </p:nvSpPr>
          <p:spPr bwMode="auto">
            <a:xfrm>
              <a:off x="4033" y="1711"/>
              <a:ext cx="1346"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96632" name="Arc 24"/>
            <p:cNvSpPr>
              <a:spLocks/>
            </p:cNvSpPr>
            <p:nvPr/>
          </p:nvSpPr>
          <p:spPr bwMode="auto">
            <a:xfrm>
              <a:off x="3851" y="868"/>
              <a:ext cx="318" cy="451"/>
            </a:xfrm>
            <a:custGeom>
              <a:avLst/>
              <a:gdLst>
                <a:gd name="G0" fmla="+- 21600 0 0"/>
                <a:gd name="G1" fmla="+- 14323 0 0"/>
                <a:gd name="G2" fmla="+- 21600 0 0"/>
                <a:gd name="T0" fmla="*/ 2755 w 21600"/>
                <a:gd name="T1" fmla="*/ 24880 h 24880"/>
                <a:gd name="T2" fmla="*/ 5432 w 21600"/>
                <a:gd name="T3" fmla="*/ 0 h 24880"/>
                <a:gd name="T4" fmla="*/ 21600 w 21600"/>
                <a:gd name="T5" fmla="*/ 14323 h 24880"/>
              </a:gdLst>
              <a:ahLst/>
              <a:cxnLst>
                <a:cxn ang="0">
                  <a:pos x="T0" y="T1"/>
                </a:cxn>
                <a:cxn ang="0">
                  <a:pos x="T2" y="T3"/>
                </a:cxn>
                <a:cxn ang="0">
                  <a:pos x="T4" y="T5"/>
                </a:cxn>
              </a:cxnLst>
              <a:rect l="0" t="0" r="r" b="b"/>
              <a:pathLst>
                <a:path w="21600" h="24880" fill="none" extrusionOk="0">
                  <a:moveTo>
                    <a:pt x="2755" y="24879"/>
                  </a:moveTo>
                  <a:cubicBezTo>
                    <a:pt x="948" y="21654"/>
                    <a:pt x="0" y="18019"/>
                    <a:pt x="0" y="14323"/>
                  </a:cubicBezTo>
                  <a:cubicBezTo>
                    <a:pt x="-1" y="9045"/>
                    <a:pt x="1932" y="3950"/>
                    <a:pt x="5431" y="-1"/>
                  </a:cubicBezTo>
                </a:path>
                <a:path w="21600" h="24880" stroke="0" extrusionOk="0">
                  <a:moveTo>
                    <a:pt x="2755" y="24879"/>
                  </a:moveTo>
                  <a:cubicBezTo>
                    <a:pt x="948" y="21654"/>
                    <a:pt x="0" y="18019"/>
                    <a:pt x="0" y="14323"/>
                  </a:cubicBezTo>
                  <a:cubicBezTo>
                    <a:pt x="-1" y="9045"/>
                    <a:pt x="1932" y="3950"/>
                    <a:pt x="5431" y="-1"/>
                  </a:cubicBezTo>
                  <a:lnTo>
                    <a:pt x="21600" y="14323"/>
                  </a:lnTo>
                  <a:close/>
                </a:path>
              </a:pathLst>
            </a:custGeom>
            <a:noFill/>
            <a:ln w="9525">
              <a:solidFill>
                <a:srgbClr val="000000"/>
              </a:solidFill>
              <a:round/>
              <a:headEnd type="stealth" w="med" len="lg"/>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6633" name="Arc 25"/>
            <p:cNvSpPr>
              <a:spLocks/>
            </p:cNvSpPr>
            <p:nvPr/>
          </p:nvSpPr>
          <p:spPr bwMode="auto">
            <a:xfrm>
              <a:off x="2958" y="614"/>
              <a:ext cx="318" cy="452"/>
            </a:xfrm>
            <a:custGeom>
              <a:avLst/>
              <a:gdLst>
                <a:gd name="G0" fmla="+- 21600 0 0"/>
                <a:gd name="G1" fmla="+- 14323 0 0"/>
                <a:gd name="G2" fmla="+- 21600 0 0"/>
                <a:gd name="T0" fmla="*/ 2755 w 21600"/>
                <a:gd name="T1" fmla="*/ 24880 h 24880"/>
                <a:gd name="T2" fmla="*/ 5432 w 21600"/>
                <a:gd name="T3" fmla="*/ 0 h 24880"/>
                <a:gd name="T4" fmla="*/ 21600 w 21600"/>
                <a:gd name="T5" fmla="*/ 14323 h 24880"/>
              </a:gdLst>
              <a:ahLst/>
              <a:cxnLst>
                <a:cxn ang="0">
                  <a:pos x="T0" y="T1"/>
                </a:cxn>
                <a:cxn ang="0">
                  <a:pos x="T2" y="T3"/>
                </a:cxn>
                <a:cxn ang="0">
                  <a:pos x="T4" y="T5"/>
                </a:cxn>
              </a:cxnLst>
              <a:rect l="0" t="0" r="r" b="b"/>
              <a:pathLst>
                <a:path w="21600" h="24880" fill="none" extrusionOk="0">
                  <a:moveTo>
                    <a:pt x="2755" y="24879"/>
                  </a:moveTo>
                  <a:cubicBezTo>
                    <a:pt x="948" y="21654"/>
                    <a:pt x="0" y="18019"/>
                    <a:pt x="0" y="14323"/>
                  </a:cubicBezTo>
                  <a:cubicBezTo>
                    <a:pt x="-1" y="9045"/>
                    <a:pt x="1932" y="3950"/>
                    <a:pt x="5431" y="-1"/>
                  </a:cubicBezTo>
                </a:path>
                <a:path w="21600" h="24880" stroke="0" extrusionOk="0">
                  <a:moveTo>
                    <a:pt x="2755" y="24879"/>
                  </a:moveTo>
                  <a:cubicBezTo>
                    <a:pt x="948" y="21654"/>
                    <a:pt x="0" y="18019"/>
                    <a:pt x="0" y="14323"/>
                  </a:cubicBezTo>
                  <a:cubicBezTo>
                    <a:pt x="-1" y="9045"/>
                    <a:pt x="1932" y="3950"/>
                    <a:pt x="5431" y="-1"/>
                  </a:cubicBezTo>
                  <a:lnTo>
                    <a:pt x="21600" y="14323"/>
                  </a:lnTo>
                  <a:close/>
                </a:path>
              </a:pathLst>
            </a:custGeom>
            <a:noFill/>
            <a:ln w="9525">
              <a:solidFill>
                <a:srgbClr val="000000"/>
              </a:solidFill>
              <a:round/>
              <a:headEnd type="none" w="sm" len="me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6634" name="Arc 26"/>
            <p:cNvSpPr>
              <a:spLocks/>
            </p:cNvSpPr>
            <p:nvPr/>
          </p:nvSpPr>
          <p:spPr bwMode="auto">
            <a:xfrm>
              <a:off x="2253" y="614"/>
              <a:ext cx="318" cy="452"/>
            </a:xfrm>
            <a:custGeom>
              <a:avLst/>
              <a:gdLst>
                <a:gd name="G0" fmla="+- 21600 0 0"/>
                <a:gd name="G1" fmla="+- 14323 0 0"/>
                <a:gd name="G2" fmla="+- 21600 0 0"/>
                <a:gd name="T0" fmla="*/ 2755 w 21600"/>
                <a:gd name="T1" fmla="*/ 24880 h 24880"/>
                <a:gd name="T2" fmla="*/ 5432 w 21600"/>
                <a:gd name="T3" fmla="*/ 0 h 24880"/>
                <a:gd name="T4" fmla="*/ 21600 w 21600"/>
                <a:gd name="T5" fmla="*/ 14323 h 24880"/>
              </a:gdLst>
              <a:ahLst/>
              <a:cxnLst>
                <a:cxn ang="0">
                  <a:pos x="T0" y="T1"/>
                </a:cxn>
                <a:cxn ang="0">
                  <a:pos x="T2" y="T3"/>
                </a:cxn>
                <a:cxn ang="0">
                  <a:pos x="T4" y="T5"/>
                </a:cxn>
              </a:cxnLst>
              <a:rect l="0" t="0" r="r" b="b"/>
              <a:pathLst>
                <a:path w="21600" h="24880" fill="none" extrusionOk="0">
                  <a:moveTo>
                    <a:pt x="2755" y="24879"/>
                  </a:moveTo>
                  <a:cubicBezTo>
                    <a:pt x="948" y="21654"/>
                    <a:pt x="0" y="18019"/>
                    <a:pt x="0" y="14323"/>
                  </a:cubicBezTo>
                  <a:cubicBezTo>
                    <a:pt x="-1" y="9045"/>
                    <a:pt x="1932" y="3950"/>
                    <a:pt x="5431" y="-1"/>
                  </a:cubicBezTo>
                </a:path>
                <a:path w="21600" h="24880" stroke="0" extrusionOk="0">
                  <a:moveTo>
                    <a:pt x="2755" y="24879"/>
                  </a:moveTo>
                  <a:cubicBezTo>
                    <a:pt x="948" y="21654"/>
                    <a:pt x="0" y="18019"/>
                    <a:pt x="0" y="14323"/>
                  </a:cubicBezTo>
                  <a:cubicBezTo>
                    <a:pt x="-1" y="9045"/>
                    <a:pt x="1932" y="3950"/>
                    <a:pt x="5431" y="-1"/>
                  </a:cubicBezTo>
                  <a:lnTo>
                    <a:pt x="21600" y="14323"/>
                  </a:lnTo>
                  <a:close/>
                </a:path>
              </a:pathLst>
            </a:custGeom>
            <a:noFill/>
            <a:ln w="9525">
              <a:solidFill>
                <a:srgbClr val="000000"/>
              </a:solidFill>
              <a:round/>
              <a:headEnd type="none" w="sm" len="me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6635" name="Arc 27"/>
            <p:cNvSpPr>
              <a:spLocks/>
            </p:cNvSpPr>
            <p:nvPr/>
          </p:nvSpPr>
          <p:spPr bwMode="auto">
            <a:xfrm>
              <a:off x="5230" y="606"/>
              <a:ext cx="318" cy="451"/>
            </a:xfrm>
            <a:custGeom>
              <a:avLst/>
              <a:gdLst>
                <a:gd name="G0" fmla="+- 21600 0 0"/>
                <a:gd name="G1" fmla="+- 14323 0 0"/>
                <a:gd name="G2" fmla="+- 21600 0 0"/>
                <a:gd name="T0" fmla="*/ 2755 w 21600"/>
                <a:gd name="T1" fmla="*/ 24880 h 24880"/>
                <a:gd name="T2" fmla="*/ 5432 w 21600"/>
                <a:gd name="T3" fmla="*/ 0 h 24880"/>
                <a:gd name="T4" fmla="*/ 21600 w 21600"/>
                <a:gd name="T5" fmla="*/ 14323 h 24880"/>
              </a:gdLst>
              <a:ahLst/>
              <a:cxnLst>
                <a:cxn ang="0">
                  <a:pos x="T0" y="T1"/>
                </a:cxn>
                <a:cxn ang="0">
                  <a:pos x="T2" y="T3"/>
                </a:cxn>
                <a:cxn ang="0">
                  <a:pos x="T4" y="T5"/>
                </a:cxn>
              </a:cxnLst>
              <a:rect l="0" t="0" r="r" b="b"/>
              <a:pathLst>
                <a:path w="21600" h="24880" fill="none" extrusionOk="0">
                  <a:moveTo>
                    <a:pt x="2755" y="24879"/>
                  </a:moveTo>
                  <a:cubicBezTo>
                    <a:pt x="948" y="21654"/>
                    <a:pt x="0" y="18019"/>
                    <a:pt x="0" y="14323"/>
                  </a:cubicBezTo>
                  <a:cubicBezTo>
                    <a:pt x="-1" y="9045"/>
                    <a:pt x="1932" y="3950"/>
                    <a:pt x="5431" y="-1"/>
                  </a:cubicBezTo>
                </a:path>
                <a:path w="21600" h="24880" stroke="0" extrusionOk="0">
                  <a:moveTo>
                    <a:pt x="2755" y="24879"/>
                  </a:moveTo>
                  <a:cubicBezTo>
                    <a:pt x="948" y="21654"/>
                    <a:pt x="0" y="18019"/>
                    <a:pt x="0" y="14323"/>
                  </a:cubicBezTo>
                  <a:cubicBezTo>
                    <a:pt x="-1" y="9045"/>
                    <a:pt x="1932" y="3950"/>
                    <a:pt x="5431" y="-1"/>
                  </a:cubicBezTo>
                  <a:lnTo>
                    <a:pt x="21600" y="14323"/>
                  </a:lnTo>
                  <a:close/>
                </a:path>
              </a:pathLst>
            </a:custGeom>
            <a:noFill/>
            <a:ln w="9525">
              <a:solidFill>
                <a:srgbClr val="000000"/>
              </a:solidFill>
              <a:round/>
              <a:headEnd type="none" w="sm" len="me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6636" name="Text Box 28"/>
            <p:cNvSpPr txBox="1">
              <a:spLocks noChangeArrowheads="1"/>
            </p:cNvSpPr>
            <p:nvPr/>
          </p:nvSpPr>
          <p:spPr bwMode="auto">
            <a:xfrm>
              <a:off x="1569" y="352"/>
              <a:ext cx="1359" cy="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M</a:t>
              </a:r>
              <a:r>
                <a:rPr lang="en-US" sz="2800" baseline="-25000">
                  <a:latin typeface="Times New Roman" pitchFamily="18" charset="0"/>
                  <a:cs typeface="Times New Roman" pitchFamily="18" charset="0"/>
                </a:rPr>
                <a:t>1</a:t>
              </a:r>
              <a:r>
                <a:rPr lang="en-US" sz="2800">
                  <a:latin typeface="Times New Roman" pitchFamily="18" charset="0"/>
                  <a:cs typeface="Times New Roman" pitchFamily="18" charset="0"/>
                </a:rPr>
                <a:t>=1800Nm</a:t>
              </a:r>
            </a:p>
          </p:txBody>
        </p:sp>
        <p:sp>
          <p:nvSpPr>
            <p:cNvPr id="196637" name="Text Box 29"/>
            <p:cNvSpPr txBox="1">
              <a:spLocks noChangeArrowheads="1"/>
            </p:cNvSpPr>
            <p:nvPr/>
          </p:nvSpPr>
          <p:spPr bwMode="auto">
            <a:xfrm>
              <a:off x="2893" y="352"/>
              <a:ext cx="1523" cy="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M</a:t>
              </a:r>
              <a:r>
                <a:rPr lang="en-US" sz="2800" baseline="-25000">
                  <a:latin typeface="Times New Roman" pitchFamily="18" charset="0"/>
                  <a:cs typeface="Times New Roman" pitchFamily="18" charset="0"/>
                </a:rPr>
                <a:t>2</a:t>
              </a:r>
              <a:r>
                <a:rPr lang="en-US" sz="2800">
                  <a:latin typeface="Times New Roman" pitchFamily="18" charset="0"/>
                  <a:cs typeface="Times New Roman" pitchFamily="18" charset="0"/>
                </a:rPr>
                <a:t>=1400Nm</a:t>
              </a:r>
            </a:p>
          </p:txBody>
        </p:sp>
        <p:sp>
          <p:nvSpPr>
            <p:cNvPr id="196638" name="Text Box 30"/>
            <p:cNvSpPr txBox="1">
              <a:spLocks noChangeArrowheads="1"/>
            </p:cNvSpPr>
            <p:nvPr/>
          </p:nvSpPr>
          <p:spPr bwMode="auto">
            <a:xfrm>
              <a:off x="3836" y="1138"/>
              <a:ext cx="1492" cy="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M</a:t>
              </a:r>
              <a:r>
                <a:rPr lang="en-US" sz="2800" baseline="-25000">
                  <a:latin typeface="Times New Roman" pitchFamily="18" charset="0"/>
                  <a:cs typeface="Times New Roman" pitchFamily="18" charset="0"/>
                </a:rPr>
                <a:t>3</a:t>
              </a:r>
              <a:r>
                <a:rPr lang="en-US" sz="2800">
                  <a:latin typeface="Times New Roman" pitchFamily="18" charset="0"/>
                  <a:cs typeface="Times New Roman" pitchFamily="18" charset="0"/>
                </a:rPr>
                <a:t>=2000Nm</a:t>
              </a:r>
            </a:p>
          </p:txBody>
        </p:sp>
        <p:sp>
          <p:nvSpPr>
            <p:cNvPr id="196639" name="Text Box 31"/>
            <p:cNvSpPr txBox="1">
              <a:spLocks noChangeArrowheads="1"/>
            </p:cNvSpPr>
            <p:nvPr/>
          </p:nvSpPr>
          <p:spPr bwMode="auto">
            <a:xfrm>
              <a:off x="5146" y="336"/>
              <a:ext cx="470" cy="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M</a:t>
              </a:r>
              <a:r>
                <a:rPr lang="en-US" sz="2800" baseline="-25000">
                  <a:latin typeface="Times New Roman" pitchFamily="18" charset="0"/>
                  <a:cs typeface="Times New Roman" pitchFamily="18" charset="0"/>
                </a:rPr>
                <a:t>x</a:t>
              </a:r>
              <a:endParaRPr lang="en-US" sz="2800">
                <a:latin typeface="Times New Roman" pitchFamily="18" charset="0"/>
                <a:cs typeface="Times New Roman" pitchFamily="18" charset="0"/>
              </a:endParaRPr>
            </a:p>
          </p:txBody>
        </p:sp>
        <p:sp>
          <p:nvSpPr>
            <p:cNvPr id="196640" name="Text Box 32"/>
            <p:cNvSpPr txBox="1">
              <a:spLocks noChangeArrowheads="1"/>
            </p:cNvSpPr>
            <p:nvPr/>
          </p:nvSpPr>
          <p:spPr bwMode="auto">
            <a:xfrm>
              <a:off x="1890" y="1113"/>
              <a:ext cx="272" cy="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A</a:t>
              </a:r>
            </a:p>
          </p:txBody>
        </p:sp>
        <p:sp>
          <p:nvSpPr>
            <p:cNvPr id="196641" name="Text Box 33"/>
            <p:cNvSpPr txBox="1">
              <a:spLocks noChangeArrowheads="1"/>
            </p:cNvSpPr>
            <p:nvPr/>
          </p:nvSpPr>
          <p:spPr bwMode="auto">
            <a:xfrm>
              <a:off x="2344" y="1130"/>
              <a:ext cx="273" cy="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B</a:t>
              </a:r>
            </a:p>
          </p:txBody>
        </p:sp>
        <p:sp>
          <p:nvSpPr>
            <p:cNvPr id="196642" name="Text Box 34"/>
            <p:cNvSpPr txBox="1">
              <a:spLocks noChangeArrowheads="1"/>
            </p:cNvSpPr>
            <p:nvPr/>
          </p:nvSpPr>
          <p:spPr bwMode="auto">
            <a:xfrm>
              <a:off x="3056" y="1121"/>
              <a:ext cx="273" cy="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C</a:t>
              </a:r>
            </a:p>
          </p:txBody>
        </p:sp>
        <p:sp>
          <p:nvSpPr>
            <p:cNvPr id="196643" name="Text Box 35"/>
            <p:cNvSpPr txBox="1">
              <a:spLocks noChangeArrowheads="1"/>
            </p:cNvSpPr>
            <p:nvPr/>
          </p:nvSpPr>
          <p:spPr bwMode="auto">
            <a:xfrm>
              <a:off x="3980" y="901"/>
              <a:ext cx="273" cy="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D</a:t>
              </a:r>
            </a:p>
          </p:txBody>
        </p:sp>
        <p:sp>
          <p:nvSpPr>
            <p:cNvPr id="196644" name="Text Box 36"/>
            <p:cNvSpPr txBox="1">
              <a:spLocks noChangeArrowheads="1"/>
            </p:cNvSpPr>
            <p:nvPr/>
          </p:nvSpPr>
          <p:spPr bwMode="auto">
            <a:xfrm>
              <a:off x="5177" y="1121"/>
              <a:ext cx="272" cy="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E</a:t>
              </a:r>
            </a:p>
          </p:txBody>
        </p:sp>
        <p:sp>
          <p:nvSpPr>
            <p:cNvPr id="196645" name="Text Box 37"/>
            <p:cNvSpPr txBox="1">
              <a:spLocks noChangeArrowheads="1"/>
            </p:cNvSpPr>
            <p:nvPr/>
          </p:nvSpPr>
          <p:spPr bwMode="auto">
            <a:xfrm>
              <a:off x="1929" y="1397"/>
              <a:ext cx="545" cy="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3200">
                  <a:latin typeface="Times New Roman" pitchFamily="18" charset="0"/>
                  <a:cs typeface="Times New Roman" pitchFamily="18" charset="0"/>
                </a:rPr>
                <a:t>2m</a:t>
              </a:r>
            </a:p>
          </p:txBody>
        </p:sp>
        <p:sp>
          <p:nvSpPr>
            <p:cNvPr id="196646" name="Text Box 38"/>
            <p:cNvSpPr txBox="1">
              <a:spLocks noChangeArrowheads="1"/>
            </p:cNvSpPr>
            <p:nvPr/>
          </p:nvSpPr>
          <p:spPr bwMode="auto">
            <a:xfrm>
              <a:off x="2526" y="1424"/>
              <a:ext cx="492" cy="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3m</a:t>
              </a:r>
            </a:p>
          </p:txBody>
        </p:sp>
        <p:sp>
          <p:nvSpPr>
            <p:cNvPr id="196647" name="Text Box 39"/>
            <p:cNvSpPr txBox="1">
              <a:spLocks noChangeArrowheads="1"/>
            </p:cNvSpPr>
            <p:nvPr/>
          </p:nvSpPr>
          <p:spPr bwMode="auto">
            <a:xfrm>
              <a:off x="3314" y="1424"/>
              <a:ext cx="454" cy="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4m</a:t>
              </a:r>
            </a:p>
          </p:txBody>
        </p:sp>
        <p:sp>
          <p:nvSpPr>
            <p:cNvPr id="196648" name="Text Box 40"/>
            <p:cNvSpPr txBox="1">
              <a:spLocks noChangeArrowheads="1"/>
            </p:cNvSpPr>
            <p:nvPr/>
          </p:nvSpPr>
          <p:spPr bwMode="auto">
            <a:xfrm>
              <a:off x="4506" y="1432"/>
              <a:ext cx="538" cy="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6m</a:t>
              </a:r>
            </a:p>
          </p:txBody>
        </p:sp>
        <p:sp>
          <p:nvSpPr>
            <p:cNvPr id="196649" name="Line 41"/>
            <p:cNvSpPr>
              <a:spLocks noChangeShapeType="1"/>
            </p:cNvSpPr>
            <p:nvPr/>
          </p:nvSpPr>
          <p:spPr bwMode="auto">
            <a:xfrm>
              <a:off x="3101" y="1711"/>
              <a:ext cx="919"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grpSp>
      <p:graphicFrame>
        <p:nvGraphicFramePr>
          <p:cNvPr id="196650" name="Object 42"/>
          <p:cNvGraphicFramePr>
            <a:graphicFrameLocks noChangeAspect="1"/>
          </p:cNvGraphicFramePr>
          <p:nvPr/>
        </p:nvGraphicFramePr>
        <p:xfrm>
          <a:off x="2362200" y="4495800"/>
          <a:ext cx="3890963" cy="1081088"/>
        </p:xfrm>
        <a:graphic>
          <a:graphicData uri="http://schemas.openxmlformats.org/presentationml/2006/ole">
            <mc:AlternateContent xmlns:mc="http://schemas.openxmlformats.org/markup-compatibility/2006">
              <mc:Choice xmlns:v="urn:schemas-microsoft-com:vml" Requires="v">
                <p:oleObj spid="_x0000_s196709" name="Document" r:id="rId3" imgW="1924560" imgH="520560" progId="Word.Document.8">
                  <p:embed/>
                </p:oleObj>
              </mc:Choice>
              <mc:Fallback>
                <p:oleObj name="Document" r:id="rId3" imgW="1924560" imgH="520560" progId="Word.Document.8">
                  <p:embed/>
                  <p:pic>
                    <p:nvPicPr>
                      <p:cNvPr id="0" name="Object 4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62200" y="4495800"/>
                        <a:ext cx="3890963" cy="10810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96651" name="Object 43"/>
          <p:cNvGraphicFramePr>
            <a:graphicFrameLocks noChangeAspect="1"/>
          </p:cNvGraphicFramePr>
          <p:nvPr/>
        </p:nvGraphicFramePr>
        <p:xfrm>
          <a:off x="1219200" y="2590800"/>
          <a:ext cx="7543800" cy="644525"/>
        </p:xfrm>
        <a:graphic>
          <a:graphicData uri="http://schemas.openxmlformats.org/presentationml/2006/ole">
            <mc:AlternateContent xmlns:mc="http://schemas.openxmlformats.org/markup-compatibility/2006">
              <mc:Choice xmlns:v="urn:schemas-microsoft-com:vml" Requires="v">
                <p:oleObj spid="_x0000_s196710" name="Document" r:id="rId5" imgW="3417072" imgH="279205" progId="Word.Document.8">
                  <p:embed/>
                </p:oleObj>
              </mc:Choice>
              <mc:Fallback>
                <p:oleObj name="Document" r:id="rId5" imgW="3417072" imgH="279205" progId="Word.Document.8">
                  <p:embed/>
                  <p:pic>
                    <p:nvPicPr>
                      <p:cNvPr id="0" name="Object 4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19200" y="2590800"/>
                        <a:ext cx="7543800" cy="644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96652" name="Text Box 44"/>
          <p:cNvSpPr txBox="1">
            <a:spLocks noChangeArrowheads="1"/>
          </p:cNvSpPr>
          <p:nvPr/>
        </p:nvSpPr>
        <p:spPr bwMode="auto">
          <a:xfrm>
            <a:off x="6384925" y="426720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solidFill>
                <a:srgbClr val="006600"/>
              </a:solidFill>
              <a:latin typeface="Times New Roman" pitchFamily="18" charset="0"/>
              <a:cs typeface="Times New Roman" pitchFamily="18" charset="0"/>
            </a:endParaRPr>
          </a:p>
        </p:txBody>
      </p:sp>
      <p:graphicFrame>
        <p:nvGraphicFramePr>
          <p:cNvPr id="196653" name="Object 45"/>
          <p:cNvGraphicFramePr>
            <a:graphicFrameLocks noChangeAspect="1"/>
          </p:cNvGraphicFramePr>
          <p:nvPr/>
        </p:nvGraphicFramePr>
        <p:xfrm>
          <a:off x="1600200" y="5654675"/>
          <a:ext cx="6629400" cy="1203325"/>
        </p:xfrm>
        <a:graphic>
          <a:graphicData uri="http://schemas.openxmlformats.org/presentationml/2006/ole">
            <mc:AlternateContent xmlns:mc="http://schemas.openxmlformats.org/markup-compatibility/2006">
              <mc:Choice xmlns:v="urn:schemas-microsoft-com:vml" Requires="v">
                <p:oleObj spid="_x0000_s196711" name="Document" r:id="rId7" imgW="3267000" imgH="590400" progId="Word.Document.8">
                  <p:embed/>
                </p:oleObj>
              </mc:Choice>
              <mc:Fallback>
                <p:oleObj name="Document" r:id="rId7" imgW="3267000" imgH="590400" progId="Word.Document.8">
                  <p:embed/>
                  <p:pic>
                    <p:nvPicPr>
                      <p:cNvPr id="0" name="Object 4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00200" y="5654675"/>
                        <a:ext cx="6629400" cy="1203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96654" name="Text Box 46"/>
          <p:cNvSpPr txBox="1">
            <a:spLocks noChangeArrowheads="1"/>
          </p:cNvSpPr>
          <p:nvPr/>
        </p:nvSpPr>
        <p:spPr bwMode="auto">
          <a:xfrm>
            <a:off x="381000" y="2743200"/>
            <a:ext cx="4206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a:t>
            </a:r>
          </a:p>
        </p:txBody>
      </p:sp>
      <p:sp>
        <p:nvSpPr>
          <p:cNvPr id="196655" name="Rectangle 47"/>
          <p:cNvSpPr>
            <a:spLocks noChangeArrowheads="1"/>
          </p:cNvSpPr>
          <p:nvPr/>
        </p:nvSpPr>
        <p:spPr bwMode="auto">
          <a:xfrm>
            <a:off x="5105400" y="5735638"/>
            <a:ext cx="98425"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100">
                <a:solidFill>
                  <a:srgbClr val="000000"/>
                </a:solidFill>
                <a:latin typeface=".VnBook-Antiqua" pitchFamily="34" charset="0"/>
                <a:cs typeface="Times New Roman" pitchFamily="18" charset="0"/>
              </a:rPr>
              <a:t> </a:t>
            </a:r>
            <a:endParaRPr lang="en-US" b="1">
              <a:latin typeface="Times New Roman" pitchFamily="18" charset="0"/>
              <a:cs typeface="Times New Roman" pitchFamily="18" charset="0"/>
            </a:endParaRPr>
          </a:p>
        </p:txBody>
      </p:sp>
      <p:sp>
        <p:nvSpPr>
          <p:cNvPr id="196656" name="Rectangle 48"/>
          <p:cNvSpPr>
            <a:spLocks noChangeArrowheads="1"/>
          </p:cNvSpPr>
          <p:nvPr/>
        </p:nvSpPr>
        <p:spPr bwMode="auto">
          <a:xfrm>
            <a:off x="5951538" y="5821363"/>
            <a:ext cx="85725" cy="411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VnTime" pitchFamily="34" charset="0"/>
                <a:cs typeface="Times New Roman" pitchFamily="18" charset="0"/>
              </a:rPr>
              <a:t> </a:t>
            </a:r>
            <a:endParaRPr lang="en-US" b="1">
              <a:latin typeface="Times New Roman" pitchFamily="18" charset="0"/>
              <a:cs typeface="Times New Roman" pitchFamily="18" charset="0"/>
            </a:endParaRPr>
          </a:p>
        </p:txBody>
      </p:sp>
      <p:grpSp>
        <p:nvGrpSpPr>
          <p:cNvPr id="196657" name="Group 49"/>
          <p:cNvGrpSpPr>
            <a:grpSpLocks/>
          </p:cNvGrpSpPr>
          <p:nvPr/>
        </p:nvGrpSpPr>
        <p:grpSpPr bwMode="auto">
          <a:xfrm>
            <a:off x="304800" y="3429000"/>
            <a:ext cx="8147050" cy="990600"/>
            <a:chOff x="197" y="2967"/>
            <a:chExt cx="5253" cy="709"/>
          </a:xfrm>
        </p:grpSpPr>
        <p:grpSp>
          <p:nvGrpSpPr>
            <p:cNvPr id="196658" name="Group 50"/>
            <p:cNvGrpSpPr>
              <a:grpSpLocks/>
            </p:cNvGrpSpPr>
            <p:nvPr/>
          </p:nvGrpSpPr>
          <p:grpSpPr bwMode="auto">
            <a:xfrm>
              <a:off x="3264" y="2967"/>
              <a:ext cx="2186" cy="641"/>
              <a:chOff x="3264" y="2976"/>
              <a:chExt cx="2186" cy="641"/>
            </a:xfrm>
          </p:grpSpPr>
          <p:sp>
            <p:nvSpPr>
              <p:cNvPr id="196659" name="Line 51"/>
              <p:cNvSpPr>
                <a:spLocks noChangeShapeType="1"/>
              </p:cNvSpPr>
              <p:nvPr/>
            </p:nvSpPr>
            <p:spPr bwMode="auto">
              <a:xfrm>
                <a:off x="4083" y="3273"/>
                <a:ext cx="1285" cy="1"/>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6660" name="Rectangle 52"/>
              <p:cNvSpPr>
                <a:spLocks noChangeArrowheads="1"/>
              </p:cNvSpPr>
              <p:nvPr/>
            </p:nvSpPr>
            <p:spPr bwMode="auto">
              <a:xfrm>
                <a:off x="5389" y="3135"/>
                <a:ext cx="61" cy="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Times New Roman" pitchFamily="18" charset="0"/>
                    <a:cs typeface="Times New Roman" pitchFamily="18" charset="0"/>
                  </a:rPr>
                  <a:t>;</a:t>
                </a:r>
                <a:endParaRPr lang="en-US" b="1">
                  <a:latin typeface="Times New Roman" pitchFamily="18" charset="0"/>
                  <a:cs typeface="Times New Roman" pitchFamily="18" charset="0"/>
                </a:endParaRPr>
              </a:p>
            </p:txBody>
          </p:sp>
          <p:sp>
            <p:nvSpPr>
              <p:cNvPr id="196661" name="Rectangle 53"/>
              <p:cNvSpPr>
                <a:spLocks noChangeArrowheads="1"/>
              </p:cNvSpPr>
              <p:nvPr/>
            </p:nvSpPr>
            <p:spPr bwMode="auto">
              <a:xfrm>
                <a:off x="5292" y="3000"/>
                <a:ext cx="74" cy="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Times New Roman" pitchFamily="18" charset="0"/>
                    <a:cs typeface="Times New Roman" pitchFamily="18" charset="0"/>
                  </a:rPr>
                  <a:t>)</a:t>
                </a:r>
                <a:endParaRPr lang="en-US" b="1">
                  <a:latin typeface="Times New Roman" pitchFamily="18" charset="0"/>
                  <a:cs typeface="Times New Roman" pitchFamily="18" charset="0"/>
                </a:endParaRPr>
              </a:p>
            </p:txBody>
          </p:sp>
          <p:sp>
            <p:nvSpPr>
              <p:cNvPr id="196662" name="Rectangle 54"/>
              <p:cNvSpPr>
                <a:spLocks noChangeArrowheads="1"/>
              </p:cNvSpPr>
              <p:nvPr/>
            </p:nvSpPr>
            <p:spPr bwMode="auto">
              <a:xfrm>
                <a:off x="5188" y="3000"/>
                <a:ext cx="111" cy="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Times New Roman" pitchFamily="18" charset="0"/>
                    <a:cs typeface="Times New Roman" pitchFamily="18" charset="0"/>
                  </a:rPr>
                  <a:t>4</a:t>
                </a:r>
                <a:endParaRPr lang="en-US" b="1">
                  <a:latin typeface="Times New Roman" pitchFamily="18" charset="0"/>
                  <a:cs typeface="Times New Roman" pitchFamily="18" charset="0"/>
                </a:endParaRPr>
              </a:p>
            </p:txBody>
          </p:sp>
          <p:sp>
            <p:nvSpPr>
              <p:cNvPr id="196663" name="Rectangle 55"/>
              <p:cNvSpPr>
                <a:spLocks noChangeArrowheads="1"/>
              </p:cNvSpPr>
              <p:nvPr/>
            </p:nvSpPr>
            <p:spPr bwMode="auto">
              <a:xfrm>
                <a:off x="4886" y="3000"/>
                <a:ext cx="111" cy="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Times New Roman" pitchFamily="18" charset="0"/>
                    <a:cs typeface="Times New Roman" pitchFamily="18" charset="0"/>
                  </a:rPr>
                  <a:t>3</a:t>
                </a:r>
                <a:endParaRPr lang="en-US" b="1">
                  <a:latin typeface="Times New Roman" pitchFamily="18" charset="0"/>
                  <a:cs typeface="Times New Roman" pitchFamily="18" charset="0"/>
                </a:endParaRPr>
              </a:p>
            </p:txBody>
          </p:sp>
          <p:sp>
            <p:nvSpPr>
              <p:cNvPr id="196664" name="Rectangle 56"/>
              <p:cNvSpPr>
                <a:spLocks noChangeArrowheads="1"/>
              </p:cNvSpPr>
              <p:nvPr/>
            </p:nvSpPr>
            <p:spPr bwMode="auto">
              <a:xfrm>
                <a:off x="4583" y="3000"/>
                <a:ext cx="111" cy="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Times New Roman" pitchFamily="18" charset="0"/>
                    <a:cs typeface="Times New Roman" pitchFamily="18" charset="0"/>
                  </a:rPr>
                  <a:t>2</a:t>
                </a:r>
                <a:endParaRPr lang="en-US" b="1">
                  <a:latin typeface="Times New Roman" pitchFamily="18" charset="0"/>
                  <a:cs typeface="Times New Roman" pitchFamily="18" charset="0"/>
                </a:endParaRPr>
              </a:p>
            </p:txBody>
          </p:sp>
          <p:sp>
            <p:nvSpPr>
              <p:cNvPr id="196665" name="Rectangle 57"/>
              <p:cNvSpPr>
                <a:spLocks noChangeArrowheads="1"/>
              </p:cNvSpPr>
              <p:nvPr/>
            </p:nvSpPr>
            <p:spPr bwMode="auto">
              <a:xfrm>
                <a:off x="4510" y="3000"/>
                <a:ext cx="73" cy="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Times New Roman" pitchFamily="18" charset="0"/>
                    <a:cs typeface="Times New Roman" pitchFamily="18" charset="0"/>
                  </a:rPr>
                  <a:t>(</a:t>
                </a:r>
                <a:endParaRPr lang="en-US" b="1">
                  <a:latin typeface="Times New Roman" pitchFamily="18" charset="0"/>
                  <a:cs typeface="Times New Roman" pitchFamily="18" charset="0"/>
                </a:endParaRPr>
              </a:p>
            </p:txBody>
          </p:sp>
          <p:sp>
            <p:nvSpPr>
              <p:cNvPr id="196666" name="Rectangle 58"/>
              <p:cNvSpPr>
                <a:spLocks noChangeArrowheads="1"/>
              </p:cNvSpPr>
              <p:nvPr/>
            </p:nvSpPr>
            <p:spPr bwMode="auto">
              <a:xfrm>
                <a:off x="4094" y="3000"/>
                <a:ext cx="442" cy="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Times New Roman" pitchFamily="18" charset="0"/>
                    <a:cs typeface="Times New Roman" pitchFamily="18" charset="0"/>
                  </a:rPr>
                  <a:t>2000</a:t>
                </a:r>
                <a:endParaRPr lang="en-US" b="1">
                  <a:latin typeface="Times New Roman" pitchFamily="18" charset="0"/>
                  <a:cs typeface="Times New Roman" pitchFamily="18" charset="0"/>
                </a:endParaRPr>
              </a:p>
            </p:txBody>
          </p:sp>
          <p:sp>
            <p:nvSpPr>
              <p:cNvPr id="196667" name="Rectangle 59"/>
              <p:cNvSpPr>
                <a:spLocks noChangeArrowheads="1"/>
              </p:cNvSpPr>
              <p:nvPr/>
            </p:nvSpPr>
            <p:spPr bwMode="auto">
              <a:xfrm>
                <a:off x="3505" y="3243"/>
                <a:ext cx="431" cy="1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r>
                  <a:rPr lang="en-US" sz="1900" baseline="-25000">
                    <a:solidFill>
                      <a:srgbClr val="000000"/>
                    </a:solidFill>
                    <a:latin typeface="Times New Roman" pitchFamily="18" charset="0"/>
                    <a:cs typeface="Times New Roman" pitchFamily="18" charset="0"/>
                  </a:rPr>
                  <a:t>3</a:t>
                </a:r>
              </a:p>
            </p:txBody>
          </p:sp>
          <p:sp>
            <p:nvSpPr>
              <p:cNvPr id="196668" name="Rectangle 60"/>
              <p:cNvSpPr>
                <a:spLocks noChangeArrowheads="1"/>
              </p:cNvSpPr>
              <p:nvPr/>
            </p:nvSpPr>
            <p:spPr bwMode="auto">
              <a:xfrm>
                <a:off x="4801" y="3411"/>
                <a:ext cx="78" cy="2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i="1">
                    <a:solidFill>
                      <a:srgbClr val="000000"/>
                    </a:solidFill>
                    <a:latin typeface="Times New Roman" pitchFamily="18" charset="0"/>
                    <a:cs typeface="Times New Roman" pitchFamily="18" charset="0"/>
                  </a:rPr>
                  <a:t>p</a:t>
                </a:r>
                <a:endParaRPr lang="en-US" b="1">
                  <a:latin typeface="Times New Roman" pitchFamily="18" charset="0"/>
                  <a:cs typeface="Times New Roman" pitchFamily="18" charset="0"/>
                </a:endParaRPr>
              </a:p>
            </p:txBody>
          </p:sp>
          <p:sp>
            <p:nvSpPr>
              <p:cNvPr id="196669" name="Rectangle 61"/>
              <p:cNvSpPr>
                <a:spLocks noChangeArrowheads="1"/>
              </p:cNvSpPr>
              <p:nvPr/>
            </p:nvSpPr>
            <p:spPr bwMode="auto">
              <a:xfrm>
                <a:off x="3405" y="3243"/>
                <a:ext cx="279" cy="2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i="1">
                    <a:solidFill>
                      <a:srgbClr val="000000"/>
                    </a:solidFill>
                    <a:latin typeface="Times New Roman" pitchFamily="18" charset="0"/>
                    <a:cs typeface="Times New Roman" pitchFamily="18" charset="0"/>
                  </a:rPr>
                  <a:t>EM</a:t>
                </a:r>
                <a:r>
                  <a:rPr lang="en-US" sz="1900" i="1" baseline="-25000">
                    <a:solidFill>
                      <a:srgbClr val="000000"/>
                    </a:solidFill>
                    <a:latin typeface="Times New Roman" pitchFamily="18" charset="0"/>
                    <a:cs typeface="Times New Roman" pitchFamily="18" charset="0"/>
                  </a:rPr>
                  <a:t>3</a:t>
                </a:r>
              </a:p>
            </p:txBody>
          </p:sp>
          <p:sp>
            <p:nvSpPr>
              <p:cNvPr id="196670" name="Rectangle 62"/>
              <p:cNvSpPr>
                <a:spLocks noChangeArrowheads="1"/>
              </p:cNvSpPr>
              <p:nvPr/>
            </p:nvSpPr>
            <p:spPr bwMode="auto">
              <a:xfrm>
                <a:off x="4546" y="3302"/>
                <a:ext cx="234" cy="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i="1">
                    <a:solidFill>
                      <a:srgbClr val="000000"/>
                    </a:solidFill>
                    <a:latin typeface="Times New Roman" pitchFamily="18" charset="0"/>
                    <a:cs typeface="Times New Roman" pitchFamily="18" charset="0"/>
                  </a:rPr>
                  <a:t>GI</a:t>
                </a:r>
                <a:endParaRPr lang="en-US" b="1">
                  <a:latin typeface="Times New Roman" pitchFamily="18" charset="0"/>
                  <a:cs typeface="Times New Roman" pitchFamily="18" charset="0"/>
                </a:endParaRPr>
              </a:p>
            </p:txBody>
          </p:sp>
          <p:sp>
            <p:nvSpPr>
              <p:cNvPr id="196671" name="Rectangle 63"/>
              <p:cNvSpPr>
                <a:spLocks noChangeArrowheads="1"/>
              </p:cNvSpPr>
              <p:nvPr/>
            </p:nvSpPr>
            <p:spPr bwMode="auto">
              <a:xfrm>
                <a:off x="5026" y="2976"/>
                <a:ext cx="122" cy="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Symbol" pitchFamily="18" charset="2"/>
                    <a:cs typeface="Times New Roman" pitchFamily="18" charset="0"/>
                  </a:rPr>
                  <a:t>+</a:t>
                </a:r>
                <a:endParaRPr lang="en-US" b="1">
                  <a:latin typeface="Times New Roman" pitchFamily="18" charset="0"/>
                  <a:cs typeface="Times New Roman" pitchFamily="18" charset="0"/>
                </a:endParaRPr>
              </a:p>
            </p:txBody>
          </p:sp>
          <p:sp>
            <p:nvSpPr>
              <p:cNvPr id="196672" name="Rectangle 64"/>
              <p:cNvSpPr>
                <a:spLocks noChangeArrowheads="1"/>
              </p:cNvSpPr>
              <p:nvPr/>
            </p:nvSpPr>
            <p:spPr bwMode="auto">
              <a:xfrm>
                <a:off x="4730" y="2976"/>
                <a:ext cx="121" cy="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Symbol" pitchFamily="18" charset="2"/>
                    <a:cs typeface="Times New Roman" pitchFamily="18" charset="0"/>
                  </a:rPr>
                  <a:t>+</a:t>
                </a:r>
                <a:endParaRPr lang="en-US" b="1">
                  <a:latin typeface="Times New Roman" pitchFamily="18" charset="0"/>
                  <a:cs typeface="Times New Roman" pitchFamily="18" charset="0"/>
                </a:endParaRPr>
              </a:p>
            </p:txBody>
          </p:sp>
          <p:sp>
            <p:nvSpPr>
              <p:cNvPr id="196673" name="Rectangle 65"/>
              <p:cNvSpPr>
                <a:spLocks noChangeArrowheads="1"/>
              </p:cNvSpPr>
              <p:nvPr/>
            </p:nvSpPr>
            <p:spPr bwMode="auto">
              <a:xfrm>
                <a:off x="3942" y="3111"/>
                <a:ext cx="121" cy="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Symbol" pitchFamily="18" charset="2"/>
                    <a:cs typeface="Times New Roman" pitchFamily="18" charset="0"/>
                  </a:rPr>
                  <a:t>-</a:t>
                </a:r>
                <a:endParaRPr lang="en-US" b="1">
                  <a:latin typeface="Times New Roman" pitchFamily="18" charset="0"/>
                  <a:cs typeface="Times New Roman" pitchFamily="18" charset="0"/>
                </a:endParaRPr>
              </a:p>
            </p:txBody>
          </p:sp>
          <p:sp>
            <p:nvSpPr>
              <p:cNvPr id="196674" name="Rectangle 66"/>
              <p:cNvSpPr>
                <a:spLocks noChangeArrowheads="1"/>
              </p:cNvSpPr>
              <p:nvPr/>
            </p:nvSpPr>
            <p:spPr bwMode="auto">
              <a:xfrm>
                <a:off x="3783" y="3111"/>
                <a:ext cx="122" cy="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Symbol" pitchFamily="18" charset="2"/>
                    <a:cs typeface="Times New Roman" pitchFamily="18" charset="0"/>
                  </a:rPr>
                  <a:t>=</a:t>
                </a:r>
                <a:endParaRPr lang="en-US" b="1">
                  <a:latin typeface="Times New Roman" pitchFamily="18" charset="0"/>
                  <a:cs typeface="Times New Roman" pitchFamily="18" charset="0"/>
                </a:endParaRPr>
              </a:p>
            </p:txBody>
          </p:sp>
          <p:sp>
            <p:nvSpPr>
              <p:cNvPr id="196675" name="Rectangle 67"/>
              <p:cNvSpPr>
                <a:spLocks noChangeArrowheads="1"/>
              </p:cNvSpPr>
              <p:nvPr/>
            </p:nvSpPr>
            <p:spPr bwMode="auto">
              <a:xfrm>
                <a:off x="3264" y="3111"/>
                <a:ext cx="133" cy="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i="1">
                    <a:solidFill>
                      <a:srgbClr val="000000"/>
                    </a:solidFill>
                    <a:latin typeface="Symbol" pitchFamily="18" charset="2"/>
                    <a:cs typeface="Times New Roman" pitchFamily="18" charset="0"/>
                  </a:rPr>
                  <a:t>j</a:t>
                </a:r>
                <a:endParaRPr lang="en-US" b="1">
                  <a:latin typeface="Times New Roman" pitchFamily="18" charset="0"/>
                  <a:cs typeface="Times New Roman" pitchFamily="18" charset="0"/>
                </a:endParaRPr>
              </a:p>
            </p:txBody>
          </p:sp>
        </p:grpSp>
        <p:grpSp>
          <p:nvGrpSpPr>
            <p:cNvPr id="196676" name="Group 68"/>
            <p:cNvGrpSpPr>
              <a:grpSpLocks noChangeAspect="1"/>
            </p:cNvGrpSpPr>
            <p:nvPr/>
          </p:nvGrpSpPr>
          <p:grpSpPr bwMode="auto">
            <a:xfrm>
              <a:off x="197" y="3008"/>
              <a:ext cx="1270" cy="592"/>
              <a:chOff x="197" y="3026"/>
              <a:chExt cx="1270" cy="592"/>
            </a:xfrm>
          </p:grpSpPr>
          <p:sp>
            <p:nvSpPr>
              <p:cNvPr id="196677" name="AutoShape 69"/>
              <p:cNvSpPr>
                <a:spLocks noChangeAspect="1" noChangeArrowheads="1" noTextEdit="1"/>
              </p:cNvSpPr>
              <p:nvPr/>
            </p:nvSpPr>
            <p:spPr bwMode="auto">
              <a:xfrm>
                <a:off x="197" y="3026"/>
                <a:ext cx="1270" cy="5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96678" name="Line 70"/>
              <p:cNvSpPr>
                <a:spLocks noChangeShapeType="1"/>
              </p:cNvSpPr>
              <p:nvPr/>
            </p:nvSpPr>
            <p:spPr bwMode="auto">
              <a:xfrm>
                <a:off x="738" y="3297"/>
                <a:ext cx="631" cy="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6679" name="Rectangle 71"/>
              <p:cNvSpPr>
                <a:spLocks noChangeArrowheads="1"/>
              </p:cNvSpPr>
              <p:nvPr/>
            </p:nvSpPr>
            <p:spPr bwMode="auto">
              <a:xfrm>
                <a:off x="1392" y="3166"/>
                <a:ext cx="58"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cs typeface="Times New Roman" pitchFamily="18" charset="0"/>
                  </a:rPr>
                  <a:t>;</a:t>
                </a:r>
                <a:endParaRPr lang="en-US" b="1" i="1">
                  <a:latin typeface="Times New Roman" pitchFamily="18" charset="0"/>
                  <a:cs typeface="Times New Roman" pitchFamily="18" charset="0"/>
                </a:endParaRPr>
              </a:p>
            </p:txBody>
          </p:sp>
          <p:sp>
            <p:nvSpPr>
              <p:cNvPr id="196680" name="Rectangle 72"/>
              <p:cNvSpPr>
                <a:spLocks noChangeArrowheads="1"/>
              </p:cNvSpPr>
              <p:nvPr/>
            </p:nvSpPr>
            <p:spPr bwMode="auto">
              <a:xfrm>
                <a:off x="1272" y="3038"/>
                <a:ext cx="102"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cs typeface="Times New Roman" pitchFamily="18" charset="0"/>
                  </a:rPr>
                  <a:t>0</a:t>
                </a:r>
                <a:endParaRPr lang="en-US" b="1" i="1">
                  <a:latin typeface="Times New Roman" pitchFamily="18" charset="0"/>
                  <a:cs typeface="Times New Roman" pitchFamily="18" charset="0"/>
                </a:endParaRPr>
              </a:p>
            </p:txBody>
          </p:sp>
          <p:sp>
            <p:nvSpPr>
              <p:cNvPr id="196681" name="Rectangle 73"/>
              <p:cNvSpPr>
                <a:spLocks noChangeArrowheads="1"/>
              </p:cNvSpPr>
              <p:nvPr/>
            </p:nvSpPr>
            <p:spPr bwMode="auto">
              <a:xfrm>
                <a:off x="1227" y="3038"/>
                <a:ext cx="51"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cs typeface="Times New Roman" pitchFamily="18" charset="0"/>
                  </a:rPr>
                  <a:t>,</a:t>
                </a:r>
                <a:endParaRPr lang="en-US" b="1" i="1">
                  <a:latin typeface="Times New Roman" pitchFamily="18" charset="0"/>
                  <a:cs typeface="Times New Roman" pitchFamily="18" charset="0"/>
                </a:endParaRPr>
              </a:p>
            </p:txBody>
          </p:sp>
          <p:sp>
            <p:nvSpPr>
              <p:cNvPr id="196682" name="Rectangle 74"/>
              <p:cNvSpPr>
                <a:spLocks noChangeArrowheads="1"/>
              </p:cNvSpPr>
              <p:nvPr/>
            </p:nvSpPr>
            <p:spPr bwMode="auto">
              <a:xfrm>
                <a:off x="1138" y="3038"/>
                <a:ext cx="103"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cs typeface="Times New Roman" pitchFamily="18" charset="0"/>
                  </a:rPr>
                  <a:t>2</a:t>
                </a:r>
                <a:endParaRPr lang="en-US" b="1" i="1">
                  <a:latin typeface="Times New Roman" pitchFamily="18" charset="0"/>
                  <a:cs typeface="Times New Roman" pitchFamily="18" charset="0"/>
                </a:endParaRPr>
              </a:p>
            </p:txBody>
          </p:sp>
          <p:sp>
            <p:nvSpPr>
              <p:cNvPr id="196683" name="Rectangle 75"/>
              <p:cNvSpPr>
                <a:spLocks noChangeArrowheads="1"/>
              </p:cNvSpPr>
              <p:nvPr/>
            </p:nvSpPr>
            <p:spPr bwMode="auto">
              <a:xfrm>
                <a:off x="1093" y="3038"/>
                <a:ext cx="52"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cs typeface="Times New Roman" pitchFamily="18" charset="0"/>
                  </a:rPr>
                  <a:t>.</a:t>
                </a:r>
                <a:endParaRPr lang="en-US" b="1" i="1">
                  <a:latin typeface="Times New Roman" pitchFamily="18" charset="0"/>
                  <a:cs typeface="Times New Roman" pitchFamily="18" charset="0"/>
                </a:endParaRPr>
              </a:p>
            </p:txBody>
          </p:sp>
          <p:sp>
            <p:nvSpPr>
              <p:cNvPr id="196684" name="Rectangle 76"/>
              <p:cNvSpPr>
                <a:spLocks noChangeArrowheads="1"/>
              </p:cNvSpPr>
              <p:nvPr/>
            </p:nvSpPr>
            <p:spPr bwMode="auto">
              <a:xfrm>
                <a:off x="730" y="3038"/>
                <a:ext cx="410"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cs typeface="Times New Roman" pitchFamily="18" charset="0"/>
                  </a:rPr>
                  <a:t>1800</a:t>
                </a:r>
                <a:endParaRPr lang="en-US" b="1" i="1">
                  <a:latin typeface="Times New Roman" pitchFamily="18" charset="0"/>
                  <a:cs typeface="Times New Roman" pitchFamily="18" charset="0"/>
                </a:endParaRPr>
              </a:p>
            </p:txBody>
          </p:sp>
          <p:sp>
            <p:nvSpPr>
              <p:cNvPr id="196685" name="Rectangle 77"/>
              <p:cNvSpPr>
                <a:spLocks noChangeArrowheads="1"/>
              </p:cNvSpPr>
              <p:nvPr/>
            </p:nvSpPr>
            <p:spPr bwMode="auto">
              <a:xfrm>
                <a:off x="489" y="3353"/>
                <a:ext cx="45" cy="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100">
                    <a:solidFill>
                      <a:srgbClr val="000000"/>
                    </a:solidFill>
                    <a:latin typeface="Times New Roman" pitchFamily="18" charset="0"/>
                    <a:cs typeface="Times New Roman" pitchFamily="18" charset="0"/>
                  </a:rPr>
                  <a:t>1</a:t>
                </a:r>
                <a:endParaRPr lang="en-US" b="1" i="1">
                  <a:latin typeface="Times New Roman" pitchFamily="18" charset="0"/>
                  <a:cs typeface="Times New Roman" pitchFamily="18" charset="0"/>
                </a:endParaRPr>
              </a:p>
            </p:txBody>
          </p:sp>
          <p:sp>
            <p:nvSpPr>
              <p:cNvPr id="196686" name="Rectangle 78"/>
              <p:cNvSpPr>
                <a:spLocks noChangeArrowheads="1"/>
              </p:cNvSpPr>
              <p:nvPr/>
            </p:nvSpPr>
            <p:spPr bwMode="auto">
              <a:xfrm>
                <a:off x="1124" y="3451"/>
                <a:ext cx="62" cy="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500" i="1">
                    <a:solidFill>
                      <a:srgbClr val="000000"/>
                    </a:solidFill>
                    <a:latin typeface="Times New Roman" pitchFamily="18" charset="0"/>
                    <a:cs typeface="Times New Roman" pitchFamily="18" charset="0"/>
                  </a:rPr>
                  <a:t>p</a:t>
                </a:r>
                <a:endParaRPr lang="en-US" b="1" i="1">
                  <a:latin typeface="Times New Roman" pitchFamily="18" charset="0"/>
                  <a:cs typeface="Times New Roman" pitchFamily="18" charset="0"/>
                </a:endParaRPr>
              </a:p>
            </p:txBody>
          </p:sp>
          <p:sp>
            <p:nvSpPr>
              <p:cNvPr id="196687" name="Rectangle 79"/>
              <p:cNvSpPr>
                <a:spLocks noChangeArrowheads="1"/>
              </p:cNvSpPr>
              <p:nvPr/>
            </p:nvSpPr>
            <p:spPr bwMode="auto">
              <a:xfrm>
                <a:off x="331" y="3292"/>
                <a:ext cx="177" cy="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500" i="1">
                    <a:solidFill>
                      <a:srgbClr val="000000"/>
                    </a:solidFill>
                    <a:latin typeface="Times New Roman" pitchFamily="18" charset="0"/>
                    <a:cs typeface="Times New Roman" pitchFamily="18" charset="0"/>
                  </a:rPr>
                  <a:t>EM</a:t>
                </a:r>
                <a:endParaRPr lang="en-US" b="1" i="1">
                  <a:latin typeface="Times New Roman" pitchFamily="18" charset="0"/>
                  <a:cs typeface="Times New Roman" pitchFamily="18" charset="0"/>
                </a:endParaRPr>
              </a:p>
            </p:txBody>
          </p:sp>
          <p:sp>
            <p:nvSpPr>
              <p:cNvPr id="196688" name="Rectangle 80"/>
              <p:cNvSpPr>
                <a:spLocks noChangeArrowheads="1"/>
              </p:cNvSpPr>
              <p:nvPr/>
            </p:nvSpPr>
            <p:spPr bwMode="auto">
              <a:xfrm>
                <a:off x="907" y="3325"/>
                <a:ext cx="216"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00"/>
                    </a:solidFill>
                    <a:latin typeface="Times New Roman" pitchFamily="18" charset="0"/>
                    <a:cs typeface="Times New Roman" pitchFamily="18" charset="0"/>
                  </a:rPr>
                  <a:t>GI</a:t>
                </a:r>
                <a:endParaRPr lang="en-US" b="1" i="1">
                  <a:latin typeface="Times New Roman" pitchFamily="18" charset="0"/>
                  <a:cs typeface="Times New Roman" pitchFamily="18" charset="0"/>
                </a:endParaRPr>
              </a:p>
            </p:txBody>
          </p:sp>
          <p:sp>
            <p:nvSpPr>
              <p:cNvPr id="196689" name="Rectangle 81"/>
              <p:cNvSpPr>
                <a:spLocks noChangeArrowheads="1"/>
              </p:cNvSpPr>
              <p:nvPr/>
            </p:nvSpPr>
            <p:spPr bwMode="auto">
              <a:xfrm>
                <a:off x="593" y="3143"/>
                <a:ext cx="113"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Symbol" pitchFamily="18" charset="2"/>
                    <a:cs typeface="Times New Roman" pitchFamily="18" charset="0"/>
                  </a:rPr>
                  <a:t>=</a:t>
                </a:r>
                <a:endParaRPr lang="en-US" b="1" i="1">
                  <a:latin typeface="Times New Roman" pitchFamily="18" charset="0"/>
                  <a:cs typeface="Times New Roman" pitchFamily="18" charset="0"/>
                </a:endParaRPr>
              </a:p>
            </p:txBody>
          </p:sp>
          <p:sp>
            <p:nvSpPr>
              <p:cNvPr id="196690" name="Rectangle 82"/>
              <p:cNvSpPr>
                <a:spLocks noChangeArrowheads="1"/>
              </p:cNvSpPr>
              <p:nvPr/>
            </p:nvSpPr>
            <p:spPr bwMode="auto">
              <a:xfrm>
                <a:off x="210" y="3143"/>
                <a:ext cx="124"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00"/>
                    </a:solidFill>
                    <a:latin typeface="Symbol" pitchFamily="18" charset="2"/>
                    <a:cs typeface="Times New Roman" pitchFamily="18" charset="0"/>
                  </a:rPr>
                  <a:t>j</a:t>
                </a:r>
                <a:endParaRPr lang="en-US" b="1" i="1">
                  <a:latin typeface="Times New Roman" pitchFamily="18" charset="0"/>
                  <a:cs typeface="Times New Roman" pitchFamily="18" charset="0"/>
                </a:endParaRPr>
              </a:p>
            </p:txBody>
          </p:sp>
        </p:grpSp>
        <p:grpSp>
          <p:nvGrpSpPr>
            <p:cNvPr id="196691" name="Group 83"/>
            <p:cNvGrpSpPr>
              <a:grpSpLocks noChangeAspect="1"/>
            </p:cNvGrpSpPr>
            <p:nvPr/>
          </p:nvGrpSpPr>
          <p:grpSpPr bwMode="auto">
            <a:xfrm>
              <a:off x="1536" y="3029"/>
              <a:ext cx="1722" cy="647"/>
              <a:chOff x="1536" y="3047"/>
              <a:chExt cx="1722" cy="647"/>
            </a:xfrm>
          </p:grpSpPr>
          <p:sp>
            <p:nvSpPr>
              <p:cNvPr id="196692" name="AutoShape 84"/>
              <p:cNvSpPr>
                <a:spLocks noChangeAspect="1" noChangeArrowheads="1" noTextEdit="1"/>
              </p:cNvSpPr>
              <p:nvPr/>
            </p:nvSpPr>
            <p:spPr bwMode="auto">
              <a:xfrm>
                <a:off x="1536" y="3057"/>
                <a:ext cx="1659" cy="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196693" name="Group 85"/>
              <p:cNvGrpSpPr>
                <a:grpSpLocks/>
              </p:cNvGrpSpPr>
              <p:nvPr/>
            </p:nvGrpSpPr>
            <p:grpSpPr bwMode="auto">
              <a:xfrm>
                <a:off x="1551" y="3047"/>
                <a:ext cx="1621" cy="555"/>
                <a:chOff x="1551" y="3047"/>
                <a:chExt cx="1621" cy="555"/>
              </a:xfrm>
            </p:grpSpPr>
            <p:sp>
              <p:nvSpPr>
                <p:cNvPr id="196694" name="Line 86"/>
                <p:cNvSpPr>
                  <a:spLocks noChangeShapeType="1"/>
                </p:cNvSpPr>
                <p:nvPr/>
              </p:nvSpPr>
              <p:spPr bwMode="auto">
                <a:xfrm>
                  <a:off x="2164" y="3308"/>
                  <a:ext cx="928" cy="1"/>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6695" name="Rectangle 87"/>
                <p:cNvSpPr>
                  <a:spLocks noChangeArrowheads="1"/>
                </p:cNvSpPr>
                <p:nvPr/>
              </p:nvSpPr>
              <p:spPr bwMode="auto">
                <a:xfrm>
                  <a:off x="3118" y="3187"/>
                  <a:ext cx="54" cy="2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a:t>
                  </a:r>
                  <a:endParaRPr lang="en-US" b="1" i="1">
                    <a:latin typeface="Times New Roman" pitchFamily="18" charset="0"/>
                    <a:cs typeface="Times New Roman" pitchFamily="18" charset="0"/>
                  </a:endParaRPr>
                </a:p>
              </p:txBody>
            </p:sp>
            <p:sp>
              <p:nvSpPr>
                <p:cNvPr id="196696" name="Rectangle 88"/>
                <p:cNvSpPr>
                  <a:spLocks noChangeArrowheads="1"/>
                </p:cNvSpPr>
                <p:nvPr/>
              </p:nvSpPr>
              <p:spPr bwMode="auto">
                <a:xfrm>
                  <a:off x="3014" y="3067"/>
                  <a:ext cx="66" cy="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a:t>
                  </a:r>
                  <a:endParaRPr lang="en-US" b="1" i="1">
                    <a:latin typeface="Times New Roman" pitchFamily="18" charset="0"/>
                    <a:cs typeface="Times New Roman" pitchFamily="18" charset="0"/>
                  </a:endParaRPr>
                </a:p>
              </p:txBody>
            </p:sp>
            <p:sp>
              <p:nvSpPr>
                <p:cNvPr id="196697" name="Rectangle 89"/>
                <p:cNvSpPr>
                  <a:spLocks noChangeArrowheads="1"/>
                </p:cNvSpPr>
                <p:nvPr/>
              </p:nvSpPr>
              <p:spPr bwMode="auto">
                <a:xfrm>
                  <a:off x="2918" y="3067"/>
                  <a:ext cx="98" cy="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3</a:t>
                  </a:r>
                  <a:endParaRPr lang="en-US" b="1" i="1">
                    <a:latin typeface="Times New Roman" pitchFamily="18" charset="0"/>
                    <a:cs typeface="Times New Roman" pitchFamily="18" charset="0"/>
                  </a:endParaRPr>
                </a:p>
              </p:txBody>
            </p:sp>
            <p:sp>
              <p:nvSpPr>
                <p:cNvPr id="196698" name="Rectangle 90"/>
                <p:cNvSpPr>
                  <a:spLocks noChangeArrowheads="1"/>
                </p:cNvSpPr>
                <p:nvPr/>
              </p:nvSpPr>
              <p:spPr bwMode="auto">
                <a:xfrm>
                  <a:off x="2639" y="3067"/>
                  <a:ext cx="98" cy="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2</a:t>
                  </a:r>
                  <a:endParaRPr lang="en-US" b="1" i="1">
                    <a:latin typeface="Times New Roman" pitchFamily="18" charset="0"/>
                    <a:cs typeface="Times New Roman" pitchFamily="18" charset="0"/>
                  </a:endParaRPr>
                </a:p>
              </p:txBody>
            </p:sp>
            <p:sp>
              <p:nvSpPr>
                <p:cNvPr id="196699" name="Rectangle 91"/>
                <p:cNvSpPr>
                  <a:spLocks noChangeArrowheads="1"/>
                </p:cNvSpPr>
                <p:nvPr/>
              </p:nvSpPr>
              <p:spPr bwMode="auto">
                <a:xfrm>
                  <a:off x="2565" y="3067"/>
                  <a:ext cx="65" cy="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a:t>
                  </a:r>
                  <a:endParaRPr lang="en-US" b="1" i="1">
                    <a:latin typeface="Times New Roman" pitchFamily="18" charset="0"/>
                    <a:cs typeface="Times New Roman" pitchFamily="18" charset="0"/>
                  </a:endParaRPr>
                </a:p>
              </p:txBody>
            </p:sp>
            <p:sp>
              <p:nvSpPr>
                <p:cNvPr id="196700" name="Rectangle 92"/>
                <p:cNvSpPr>
                  <a:spLocks noChangeArrowheads="1"/>
                </p:cNvSpPr>
                <p:nvPr/>
              </p:nvSpPr>
              <p:spPr bwMode="auto">
                <a:xfrm>
                  <a:off x="2155" y="3067"/>
                  <a:ext cx="393" cy="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1400</a:t>
                  </a:r>
                  <a:endParaRPr lang="en-US" b="1" i="1">
                    <a:latin typeface="Times New Roman" pitchFamily="18" charset="0"/>
                    <a:cs typeface="Times New Roman" pitchFamily="18" charset="0"/>
                  </a:endParaRPr>
                </a:p>
              </p:txBody>
            </p:sp>
            <p:sp>
              <p:nvSpPr>
                <p:cNvPr id="196701" name="Rectangle 93"/>
                <p:cNvSpPr>
                  <a:spLocks noChangeArrowheads="1"/>
                </p:cNvSpPr>
                <p:nvPr/>
              </p:nvSpPr>
              <p:spPr bwMode="auto">
                <a:xfrm>
                  <a:off x="1875" y="3359"/>
                  <a:ext cx="41" cy="1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000">
                      <a:solidFill>
                        <a:srgbClr val="000000"/>
                      </a:solidFill>
                      <a:latin typeface="Times New Roman" pitchFamily="18" charset="0"/>
                      <a:cs typeface="Times New Roman" pitchFamily="18" charset="0"/>
                    </a:rPr>
                    <a:t>2</a:t>
                  </a:r>
                  <a:endParaRPr lang="en-US" b="1" i="1">
                    <a:latin typeface="Times New Roman" pitchFamily="18" charset="0"/>
                    <a:cs typeface="Times New Roman" pitchFamily="18" charset="0"/>
                  </a:endParaRPr>
                </a:p>
              </p:txBody>
            </p:sp>
            <p:sp>
              <p:nvSpPr>
                <p:cNvPr id="196702" name="Rectangle 94"/>
                <p:cNvSpPr>
                  <a:spLocks noChangeArrowheads="1"/>
                </p:cNvSpPr>
                <p:nvPr/>
              </p:nvSpPr>
              <p:spPr bwMode="auto">
                <a:xfrm>
                  <a:off x="2708" y="3450"/>
                  <a:ext cx="57" cy="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i="1">
                      <a:solidFill>
                        <a:srgbClr val="000000"/>
                      </a:solidFill>
                      <a:latin typeface="Times New Roman" pitchFamily="18" charset="0"/>
                      <a:cs typeface="Times New Roman" pitchFamily="18" charset="0"/>
                    </a:rPr>
                    <a:t>p</a:t>
                  </a:r>
                  <a:endParaRPr lang="en-US" b="1" i="1">
                    <a:latin typeface="Times New Roman" pitchFamily="18" charset="0"/>
                    <a:cs typeface="Times New Roman" pitchFamily="18" charset="0"/>
                  </a:endParaRPr>
                </a:p>
              </p:txBody>
            </p:sp>
            <p:sp>
              <p:nvSpPr>
                <p:cNvPr id="196703" name="Rectangle 95"/>
                <p:cNvSpPr>
                  <a:spLocks noChangeArrowheads="1"/>
                </p:cNvSpPr>
                <p:nvPr/>
              </p:nvSpPr>
              <p:spPr bwMode="auto">
                <a:xfrm>
                  <a:off x="1687" y="3304"/>
                  <a:ext cx="165" cy="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i="1">
                      <a:solidFill>
                        <a:srgbClr val="000000"/>
                      </a:solidFill>
                      <a:latin typeface="Times New Roman" pitchFamily="18" charset="0"/>
                      <a:cs typeface="Times New Roman" pitchFamily="18" charset="0"/>
                    </a:rPr>
                    <a:t>EM</a:t>
                  </a:r>
                  <a:endParaRPr lang="en-US" b="1" i="1">
                    <a:latin typeface="Times New Roman" pitchFamily="18" charset="0"/>
                    <a:cs typeface="Times New Roman" pitchFamily="18" charset="0"/>
                  </a:endParaRPr>
                </a:p>
              </p:txBody>
            </p:sp>
            <p:sp>
              <p:nvSpPr>
                <p:cNvPr id="196704" name="Rectangle 96"/>
                <p:cNvSpPr>
                  <a:spLocks noChangeArrowheads="1"/>
                </p:cNvSpPr>
                <p:nvPr/>
              </p:nvSpPr>
              <p:spPr bwMode="auto">
                <a:xfrm>
                  <a:off x="2462" y="3333"/>
                  <a:ext cx="208" cy="2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Times New Roman" pitchFamily="18" charset="0"/>
                      <a:cs typeface="Times New Roman" pitchFamily="18" charset="0"/>
                    </a:rPr>
                    <a:t>GI</a:t>
                  </a:r>
                  <a:endParaRPr lang="en-US" b="1" i="1">
                    <a:latin typeface="Times New Roman" pitchFamily="18" charset="0"/>
                    <a:cs typeface="Times New Roman" pitchFamily="18" charset="0"/>
                  </a:endParaRPr>
                </a:p>
              </p:txBody>
            </p:sp>
            <p:sp>
              <p:nvSpPr>
                <p:cNvPr id="196705" name="Rectangle 97"/>
                <p:cNvSpPr>
                  <a:spLocks noChangeArrowheads="1"/>
                </p:cNvSpPr>
                <p:nvPr/>
              </p:nvSpPr>
              <p:spPr bwMode="auto">
                <a:xfrm>
                  <a:off x="2774" y="3047"/>
                  <a:ext cx="107" cy="2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cs typeface="Times New Roman" pitchFamily="18" charset="0"/>
                    </a:rPr>
                    <a:t>+</a:t>
                  </a:r>
                  <a:endParaRPr lang="en-US" b="1" i="1">
                    <a:latin typeface="Times New Roman" pitchFamily="18" charset="0"/>
                    <a:cs typeface="Times New Roman" pitchFamily="18" charset="0"/>
                  </a:endParaRPr>
                </a:p>
              </p:txBody>
            </p:sp>
            <p:sp>
              <p:nvSpPr>
                <p:cNvPr id="196706" name="Rectangle 98"/>
                <p:cNvSpPr>
                  <a:spLocks noChangeArrowheads="1"/>
                </p:cNvSpPr>
                <p:nvPr/>
              </p:nvSpPr>
              <p:spPr bwMode="auto">
                <a:xfrm>
                  <a:off x="2000" y="3166"/>
                  <a:ext cx="107" cy="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cs typeface="Times New Roman" pitchFamily="18" charset="0"/>
                    </a:rPr>
                    <a:t>=</a:t>
                  </a:r>
                  <a:endParaRPr lang="en-US" b="1" i="1">
                    <a:latin typeface="Times New Roman" pitchFamily="18" charset="0"/>
                    <a:cs typeface="Times New Roman" pitchFamily="18" charset="0"/>
                  </a:endParaRPr>
                </a:p>
              </p:txBody>
            </p:sp>
            <p:sp>
              <p:nvSpPr>
                <p:cNvPr id="196707" name="Rectangle 99"/>
                <p:cNvSpPr>
                  <a:spLocks noChangeArrowheads="1"/>
                </p:cNvSpPr>
                <p:nvPr/>
              </p:nvSpPr>
              <p:spPr bwMode="auto">
                <a:xfrm>
                  <a:off x="1551" y="3166"/>
                  <a:ext cx="117" cy="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r>
                    <a:rPr lang="en-US" i="1">
                      <a:solidFill>
                        <a:srgbClr val="000000"/>
                      </a:solidFill>
                      <a:latin typeface="Symbol" pitchFamily="18" charset="2"/>
                      <a:cs typeface="Times New Roman" pitchFamily="18" charset="0"/>
                    </a:rPr>
                    <a:t>j</a:t>
                  </a:r>
                  <a:endParaRPr lang="en-US" b="1" i="1">
                    <a:latin typeface="Times New Roman" pitchFamily="18" charset="0"/>
                    <a:cs typeface="Times New Roman" pitchFamily="18" charset="0"/>
                  </a:endParaRPr>
                </a:p>
              </p:txBody>
            </p:sp>
          </p:grpSp>
          <p:sp>
            <p:nvSpPr>
              <p:cNvPr id="196708" name="Rectangle 100"/>
              <p:cNvSpPr>
                <a:spLocks noChangeArrowheads="1"/>
              </p:cNvSpPr>
              <p:nvPr/>
            </p:nvSpPr>
            <p:spPr bwMode="auto">
              <a:xfrm>
                <a:off x="3211" y="3197"/>
                <a:ext cx="47" cy="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 </a:t>
                </a:r>
                <a:endParaRPr lang="en-US" b="1" i="1">
                  <a:latin typeface="Times New Roman" pitchFamily="18" charset="0"/>
                  <a:cs typeface="Times New Roman" pitchFamily="18" charset="0"/>
                </a:endParaRPr>
              </a:p>
            </p:txBody>
          </p:sp>
        </p:gr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4" presetClass="entr" presetSubtype="0" fill="hold" nodeType="clickEffect">
                                  <p:stCondLst>
                                    <p:cond delay="0"/>
                                  </p:stCondLst>
                                  <p:childTnLst>
                                    <p:set>
                                      <p:cBhvr>
                                        <p:cTn id="6" dur="1" fill="hold">
                                          <p:stCondLst>
                                            <p:cond delay="0"/>
                                          </p:stCondLst>
                                        </p:cTn>
                                        <p:tgtEl>
                                          <p:spTgt spid="196610"/>
                                        </p:tgtEl>
                                        <p:attrNameLst>
                                          <p:attrName>style.visibility</p:attrName>
                                        </p:attrNameLst>
                                      </p:cBhvr>
                                      <p:to>
                                        <p:strVal val="visible"/>
                                      </p:to>
                                    </p:set>
                                    <p:anim to="" calcmode="lin" valueType="num">
                                      <p:cBhvr>
                                        <p:cTn id="7" dur="1" fill="hold"/>
                                        <p:tgtEl>
                                          <p:spTgt spid="196610"/>
                                        </p:tgtEl>
                                        <p:attrNameLst>
                                          <p:attrName/>
                                        </p:attrNameLst>
                                      </p:cBhvr>
                                    </p:anim>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196654"/>
                                        </p:tgtEl>
                                        <p:attrNameLst>
                                          <p:attrName>style.visibility</p:attrName>
                                        </p:attrNameLst>
                                      </p:cBhvr>
                                      <p:to>
                                        <p:strVal val="visible"/>
                                      </p:to>
                                    </p:set>
                                    <p:animEffect transition="in" filter="blinds(horizontal)">
                                      <p:cBhvr>
                                        <p:cTn id="12" dur="2000"/>
                                        <p:tgtEl>
                                          <p:spTgt spid="19665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nodeType="clickEffect">
                                  <p:stCondLst>
                                    <p:cond delay="0"/>
                                  </p:stCondLst>
                                  <p:childTnLst>
                                    <p:set>
                                      <p:cBhvr>
                                        <p:cTn id="16" dur="1" fill="hold">
                                          <p:stCondLst>
                                            <p:cond delay="0"/>
                                          </p:stCondLst>
                                        </p:cTn>
                                        <p:tgtEl>
                                          <p:spTgt spid="196651"/>
                                        </p:tgtEl>
                                        <p:attrNameLst>
                                          <p:attrName>style.visibility</p:attrName>
                                        </p:attrNameLst>
                                      </p:cBhvr>
                                      <p:to>
                                        <p:strVal val="visible"/>
                                      </p:to>
                                    </p:set>
                                    <p:animEffect transition="in" filter="strips(downRight)">
                                      <p:cBhvr>
                                        <p:cTn id="17" dur="2000"/>
                                        <p:tgtEl>
                                          <p:spTgt spid="19665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 presetClass="entr" presetSubtype="8" fill="hold" nodeType="clickEffect">
                                  <p:stCondLst>
                                    <p:cond delay="0"/>
                                  </p:stCondLst>
                                  <p:childTnLst>
                                    <p:set>
                                      <p:cBhvr>
                                        <p:cTn id="21" dur="1" fill="hold">
                                          <p:stCondLst>
                                            <p:cond delay="0"/>
                                          </p:stCondLst>
                                        </p:cTn>
                                        <p:tgtEl>
                                          <p:spTgt spid="196657"/>
                                        </p:tgtEl>
                                        <p:attrNameLst>
                                          <p:attrName>style.visibility</p:attrName>
                                        </p:attrNameLst>
                                      </p:cBhvr>
                                      <p:to>
                                        <p:strVal val="visible"/>
                                      </p:to>
                                    </p:set>
                                    <p:anim calcmode="lin" valueType="num">
                                      <p:cBhvr additive="base">
                                        <p:cTn id="22" dur="2000" fill="hold"/>
                                        <p:tgtEl>
                                          <p:spTgt spid="196657"/>
                                        </p:tgtEl>
                                        <p:attrNameLst>
                                          <p:attrName>ppt_x</p:attrName>
                                        </p:attrNameLst>
                                      </p:cBhvr>
                                      <p:tavLst>
                                        <p:tav tm="0">
                                          <p:val>
                                            <p:strVal val="0-#ppt_w/2"/>
                                          </p:val>
                                        </p:tav>
                                        <p:tav tm="100000">
                                          <p:val>
                                            <p:strVal val="#ppt_x"/>
                                          </p:val>
                                        </p:tav>
                                      </p:tavLst>
                                    </p:anim>
                                    <p:anim calcmode="lin" valueType="num">
                                      <p:cBhvr additive="base">
                                        <p:cTn id="23" dur="2000" fill="hold"/>
                                        <p:tgtEl>
                                          <p:spTgt spid="196657"/>
                                        </p:tgtEl>
                                        <p:attrNameLst>
                                          <p:attrName>ppt_y</p:attrName>
                                        </p:attrNameLst>
                                      </p:cBhvr>
                                      <p:tavLst>
                                        <p:tav tm="0">
                                          <p:val>
                                            <p:strVal val="#ppt_y"/>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3" presetClass="entr" presetSubtype="10" fill="hold" nodeType="clickEffect">
                                  <p:stCondLst>
                                    <p:cond delay="0"/>
                                  </p:stCondLst>
                                  <p:childTnLst>
                                    <p:set>
                                      <p:cBhvr>
                                        <p:cTn id="27" dur="1" fill="hold">
                                          <p:stCondLst>
                                            <p:cond delay="0"/>
                                          </p:stCondLst>
                                        </p:cTn>
                                        <p:tgtEl>
                                          <p:spTgt spid="196650"/>
                                        </p:tgtEl>
                                        <p:attrNameLst>
                                          <p:attrName>style.visibility</p:attrName>
                                        </p:attrNameLst>
                                      </p:cBhvr>
                                      <p:to>
                                        <p:strVal val="visible"/>
                                      </p:to>
                                    </p:set>
                                    <p:animEffect transition="in" filter="blinds(horizontal)">
                                      <p:cBhvr>
                                        <p:cTn id="28" dur="2000"/>
                                        <p:tgtEl>
                                          <p:spTgt spid="196650"/>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5" presetClass="entr" presetSubtype="10" fill="hold" nodeType="clickEffect">
                                  <p:stCondLst>
                                    <p:cond delay="0"/>
                                  </p:stCondLst>
                                  <p:childTnLst>
                                    <p:set>
                                      <p:cBhvr>
                                        <p:cTn id="32" dur="1" fill="hold">
                                          <p:stCondLst>
                                            <p:cond delay="0"/>
                                          </p:stCondLst>
                                        </p:cTn>
                                        <p:tgtEl>
                                          <p:spTgt spid="196653"/>
                                        </p:tgtEl>
                                        <p:attrNameLst>
                                          <p:attrName>style.visibility</p:attrName>
                                        </p:attrNameLst>
                                      </p:cBhvr>
                                      <p:to>
                                        <p:strVal val="visible"/>
                                      </p:to>
                                    </p:set>
                                    <p:animEffect transition="in" filter="checkerboard(across)">
                                      <p:cBhvr>
                                        <p:cTn id="33" dur="2000"/>
                                        <p:tgtEl>
                                          <p:spTgt spid="1966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54" grpId="0" autoUpdateAnimBg="0"/>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634" name="Text Box 2"/>
          <p:cNvSpPr txBox="1">
            <a:spLocks noChangeArrowheads="1"/>
          </p:cNvSpPr>
          <p:nvPr/>
        </p:nvSpPr>
        <p:spPr bwMode="auto">
          <a:xfrm>
            <a:off x="254000" y="334963"/>
            <a:ext cx="247332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2/ Đoạn DE:</a:t>
            </a:r>
          </a:p>
          <a:p>
            <a:pPr algn="l"/>
            <a:r>
              <a:rPr lang="en-US">
                <a:solidFill>
                  <a:srgbClr val="000000"/>
                </a:solidFill>
              </a:rPr>
              <a:t>M</a:t>
            </a:r>
            <a:r>
              <a:rPr lang="en-US" baseline="-30000">
                <a:solidFill>
                  <a:srgbClr val="000000"/>
                </a:solidFill>
              </a:rPr>
              <a:t>4</a:t>
            </a:r>
            <a:r>
              <a:rPr lang="en-US">
                <a:solidFill>
                  <a:srgbClr val="000000"/>
                </a:solidFill>
              </a:rPr>
              <a:t> = </a:t>
            </a:r>
            <a:r>
              <a:rPr lang="en-US">
                <a:solidFill>
                  <a:srgbClr val="990000"/>
                </a:solidFill>
              </a:rPr>
              <a:t>493,33</a:t>
            </a:r>
            <a:r>
              <a:rPr lang="en-US">
                <a:solidFill>
                  <a:srgbClr val="000000"/>
                </a:solidFill>
              </a:rPr>
              <a:t> </a:t>
            </a:r>
            <a:r>
              <a:rPr lang="en-US">
                <a:solidFill>
                  <a:srgbClr val="A50021"/>
                </a:solidFill>
              </a:rPr>
              <a:t>Nm</a:t>
            </a:r>
            <a:r>
              <a:rPr lang="en-US">
                <a:solidFill>
                  <a:srgbClr val="000000"/>
                </a:solidFill>
              </a:rPr>
              <a:t>;</a:t>
            </a:r>
            <a:endParaRPr lang="en-US"/>
          </a:p>
        </p:txBody>
      </p:sp>
      <p:sp>
        <p:nvSpPr>
          <p:cNvPr id="197635" name="Text Box 3"/>
          <p:cNvSpPr txBox="1">
            <a:spLocks noChangeArrowheads="1"/>
          </p:cNvSpPr>
          <p:nvPr/>
        </p:nvSpPr>
        <p:spPr bwMode="auto">
          <a:xfrm>
            <a:off x="152400" y="1143000"/>
            <a:ext cx="42672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 Đoạn CD: M</a:t>
            </a:r>
            <a:r>
              <a:rPr lang="en-US" baseline="-30000">
                <a:solidFill>
                  <a:srgbClr val="000000"/>
                </a:solidFill>
              </a:rPr>
              <a:t>3</a:t>
            </a:r>
            <a:r>
              <a:rPr lang="en-US">
                <a:solidFill>
                  <a:srgbClr val="000000"/>
                </a:solidFill>
              </a:rPr>
              <a:t> = 493,33</a:t>
            </a:r>
          </a:p>
          <a:p>
            <a:pPr algn="l"/>
            <a:r>
              <a:rPr lang="en-US">
                <a:solidFill>
                  <a:srgbClr val="000000"/>
                </a:solidFill>
              </a:rPr>
              <a:t> – 2000 =</a:t>
            </a:r>
            <a:r>
              <a:rPr lang="en-US">
                <a:solidFill>
                  <a:srgbClr val="993300"/>
                </a:solidFill>
              </a:rPr>
              <a:t> -</a:t>
            </a:r>
            <a:r>
              <a:rPr lang="en-US">
                <a:solidFill>
                  <a:srgbClr val="990000"/>
                </a:solidFill>
              </a:rPr>
              <a:t>1506,67</a:t>
            </a:r>
            <a:r>
              <a:rPr lang="en-US">
                <a:solidFill>
                  <a:srgbClr val="000000"/>
                </a:solidFill>
              </a:rPr>
              <a:t> </a:t>
            </a:r>
            <a:r>
              <a:rPr lang="en-US">
                <a:solidFill>
                  <a:srgbClr val="A50021"/>
                </a:solidFill>
              </a:rPr>
              <a:t>Nm;</a:t>
            </a:r>
          </a:p>
        </p:txBody>
      </p:sp>
      <p:sp>
        <p:nvSpPr>
          <p:cNvPr id="197636" name="Text Box 4"/>
          <p:cNvSpPr txBox="1">
            <a:spLocks noChangeArrowheads="1"/>
          </p:cNvSpPr>
          <p:nvPr/>
        </p:nvSpPr>
        <p:spPr bwMode="auto">
          <a:xfrm>
            <a:off x="228600" y="1905000"/>
            <a:ext cx="327660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Đoạn BC:M</a:t>
            </a:r>
            <a:r>
              <a:rPr lang="en-US" baseline="-30000">
                <a:solidFill>
                  <a:srgbClr val="000000"/>
                </a:solidFill>
              </a:rPr>
              <a:t>2</a:t>
            </a:r>
            <a:r>
              <a:rPr lang="en-US">
                <a:solidFill>
                  <a:srgbClr val="000000"/>
                </a:solidFill>
              </a:rPr>
              <a:t> = 493,33 </a:t>
            </a:r>
          </a:p>
          <a:p>
            <a:pPr algn="l">
              <a:buFontTx/>
              <a:buChar char="-"/>
            </a:pPr>
            <a:r>
              <a:rPr lang="en-US">
                <a:solidFill>
                  <a:srgbClr val="000000"/>
                </a:solidFill>
              </a:rPr>
              <a:t>2000 + 1400 = </a:t>
            </a:r>
          </a:p>
          <a:p>
            <a:pPr algn="l"/>
            <a:r>
              <a:rPr lang="en-US">
                <a:solidFill>
                  <a:srgbClr val="990000"/>
                </a:solidFill>
              </a:rPr>
              <a:t>-106, 67</a:t>
            </a:r>
            <a:r>
              <a:rPr lang="en-US">
                <a:solidFill>
                  <a:srgbClr val="000000"/>
                </a:solidFill>
              </a:rPr>
              <a:t> </a:t>
            </a:r>
            <a:r>
              <a:rPr lang="en-US">
                <a:solidFill>
                  <a:srgbClr val="A50021"/>
                </a:solidFill>
              </a:rPr>
              <a:t>Nm;</a:t>
            </a:r>
          </a:p>
        </p:txBody>
      </p:sp>
      <p:sp>
        <p:nvSpPr>
          <p:cNvPr id="197637" name="Text Box 5"/>
          <p:cNvSpPr txBox="1">
            <a:spLocks noChangeArrowheads="1"/>
          </p:cNvSpPr>
          <p:nvPr/>
        </p:nvSpPr>
        <p:spPr bwMode="auto">
          <a:xfrm>
            <a:off x="212725" y="3098800"/>
            <a:ext cx="3292475"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 Đoạn AB:M</a:t>
            </a:r>
            <a:r>
              <a:rPr lang="en-US" baseline="-30000">
                <a:solidFill>
                  <a:srgbClr val="000000"/>
                </a:solidFill>
              </a:rPr>
              <a:t>1</a:t>
            </a:r>
            <a:r>
              <a:rPr lang="en-US">
                <a:solidFill>
                  <a:srgbClr val="000000"/>
                </a:solidFill>
              </a:rPr>
              <a:t> = 493,33 </a:t>
            </a:r>
          </a:p>
          <a:p>
            <a:pPr algn="l">
              <a:buFontTx/>
              <a:buChar char="-"/>
            </a:pPr>
            <a:r>
              <a:rPr lang="en-US">
                <a:solidFill>
                  <a:srgbClr val="000000"/>
                </a:solidFill>
              </a:rPr>
              <a:t>2000 + 1400 + 1800 </a:t>
            </a:r>
          </a:p>
          <a:p>
            <a:pPr algn="l"/>
            <a:r>
              <a:rPr lang="en-US">
                <a:solidFill>
                  <a:srgbClr val="000000"/>
                </a:solidFill>
              </a:rPr>
              <a:t>= </a:t>
            </a:r>
            <a:r>
              <a:rPr lang="en-US">
                <a:solidFill>
                  <a:srgbClr val="990000"/>
                </a:solidFill>
              </a:rPr>
              <a:t>1693,33</a:t>
            </a:r>
            <a:r>
              <a:rPr lang="en-US">
                <a:solidFill>
                  <a:srgbClr val="000000"/>
                </a:solidFill>
              </a:rPr>
              <a:t> </a:t>
            </a:r>
            <a:r>
              <a:rPr lang="en-US">
                <a:solidFill>
                  <a:srgbClr val="A50021"/>
                </a:solidFill>
              </a:rPr>
              <a:t>Nm</a:t>
            </a:r>
            <a:r>
              <a:rPr lang="en-US">
                <a:solidFill>
                  <a:srgbClr val="000000"/>
                </a:solidFill>
              </a:rPr>
              <a:t>.</a:t>
            </a:r>
          </a:p>
          <a:p>
            <a:pPr algn="l"/>
            <a:endParaRPr lang="en-US"/>
          </a:p>
        </p:txBody>
      </p:sp>
      <p:sp>
        <p:nvSpPr>
          <p:cNvPr id="197638" name="Text Box 6"/>
          <p:cNvSpPr txBox="1">
            <a:spLocks noChangeArrowheads="1"/>
          </p:cNvSpPr>
          <p:nvPr/>
        </p:nvSpPr>
        <p:spPr bwMode="auto">
          <a:xfrm>
            <a:off x="209550" y="4216400"/>
            <a:ext cx="352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3/</a:t>
            </a:r>
            <a:r>
              <a:rPr lang="en-US">
                <a:solidFill>
                  <a:srgbClr val="990000"/>
                </a:solidFill>
              </a:rPr>
              <a:t>M</a:t>
            </a:r>
            <a:r>
              <a:rPr lang="en-US" baseline="-30000">
                <a:solidFill>
                  <a:srgbClr val="990000"/>
                </a:solidFill>
              </a:rPr>
              <a:t>xmax</a:t>
            </a:r>
            <a:r>
              <a:rPr lang="en-US">
                <a:solidFill>
                  <a:srgbClr val="990000"/>
                </a:solidFill>
              </a:rPr>
              <a:t> = 1693,33 Nm, </a:t>
            </a:r>
          </a:p>
        </p:txBody>
      </p:sp>
      <p:graphicFrame>
        <p:nvGraphicFramePr>
          <p:cNvPr id="197639" name="Object 7"/>
          <p:cNvGraphicFramePr>
            <a:graphicFrameLocks noChangeAspect="1"/>
          </p:cNvGraphicFramePr>
          <p:nvPr/>
        </p:nvGraphicFramePr>
        <p:xfrm>
          <a:off x="1066800" y="4648200"/>
          <a:ext cx="3238500" cy="1047750"/>
        </p:xfrm>
        <a:graphic>
          <a:graphicData uri="http://schemas.openxmlformats.org/presentationml/2006/ole">
            <mc:AlternateContent xmlns:mc="http://schemas.openxmlformats.org/markup-compatibility/2006">
              <mc:Choice xmlns:v="urn:schemas-microsoft-com:vml" Requires="v">
                <p:oleObj spid="_x0000_s197741" name="Document" r:id="rId3" imgW="1952640" imgH="520560" progId="Word.Document.8">
                  <p:embed/>
                </p:oleObj>
              </mc:Choice>
              <mc:Fallback>
                <p:oleObj name="Document" r:id="rId3" imgW="1952640" imgH="520560" progId="Word.Document.8">
                  <p:embed/>
                  <p:pic>
                    <p:nvPicPr>
                      <p:cNvPr id="0" name="Object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66800" y="4648200"/>
                        <a:ext cx="3238500" cy="1047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197640" name="Group 8"/>
          <p:cNvGrpSpPr>
            <a:grpSpLocks/>
          </p:cNvGrpSpPr>
          <p:nvPr/>
        </p:nvGrpSpPr>
        <p:grpSpPr bwMode="auto">
          <a:xfrm>
            <a:off x="3810000" y="2624138"/>
            <a:ext cx="4970463" cy="2219325"/>
            <a:chOff x="2320" y="1653"/>
            <a:chExt cx="3211" cy="1398"/>
          </a:xfrm>
        </p:grpSpPr>
        <p:sp>
          <p:nvSpPr>
            <p:cNvPr id="197641" name="Line 9"/>
            <p:cNvSpPr>
              <a:spLocks noChangeShapeType="1"/>
            </p:cNvSpPr>
            <p:nvPr/>
          </p:nvSpPr>
          <p:spPr bwMode="auto">
            <a:xfrm>
              <a:off x="2523" y="2133"/>
              <a:ext cx="3008" cy="0"/>
            </a:xfrm>
            <a:prstGeom prst="line">
              <a:avLst/>
            </a:prstGeom>
            <a:noFill/>
            <a:ln w="9525">
              <a:solidFill>
                <a:srgbClr val="996633"/>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642" name="Line 10"/>
            <p:cNvSpPr>
              <a:spLocks noChangeShapeType="1"/>
            </p:cNvSpPr>
            <p:nvPr/>
          </p:nvSpPr>
          <p:spPr bwMode="auto">
            <a:xfrm>
              <a:off x="2523" y="2140"/>
              <a:ext cx="0" cy="50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643" name="Line 11"/>
            <p:cNvSpPr>
              <a:spLocks noChangeShapeType="1"/>
            </p:cNvSpPr>
            <p:nvPr/>
          </p:nvSpPr>
          <p:spPr bwMode="auto">
            <a:xfrm>
              <a:off x="2912" y="1973"/>
              <a:ext cx="0" cy="669"/>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644" name="Line 12"/>
            <p:cNvSpPr>
              <a:spLocks noChangeShapeType="1"/>
            </p:cNvSpPr>
            <p:nvPr/>
          </p:nvSpPr>
          <p:spPr bwMode="auto">
            <a:xfrm>
              <a:off x="3532" y="1721"/>
              <a:ext cx="0" cy="41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645" name="Line 13"/>
            <p:cNvSpPr>
              <a:spLocks noChangeShapeType="1"/>
            </p:cNvSpPr>
            <p:nvPr/>
          </p:nvSpPr>
          <p:spPr bwMode="auto">
            <a:xfrm>
              <a:off x="2912" y="1973"/>
              <a:ext cx="621" cy="0"/>
            </a:xfrm>
            <a:prstGeom prst="line">
              <a:avLst/>
            </a:prstGeom>
            <a:noFill/>
            <a:ln w="2857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646" name="Line 14"/>
            <p:cNvSpPr>
              <a:spLocks noChangeShapeType="1"/>
            </p:cNvSpPr>
            <p:nvPr/>
          </p:nvSpPr>
          <p:spPr bwMode="auto">
            <a:xfrm>
              <a:off x="4343" y="1723"/>
              <a:ext cx="0" cy="668"/>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647" name="Line 15"/>
            <p:cNvSpPr>
              <a:spLocks noChangeShapeType="1"/>
            </p:cNvSpPr>
            <p:nvPr/>
          </p:nvSpPr>
          <p:spPr bwMode="auto">
            <a:xfrm>
              <a:off x="3532" y="1723"/>
              <a:ext cx="810" cy="0"/>
            </a:xfrm>
            <a:prstGeom prst="line">
              <a:avLst/>
            </a:prstGeom>
            <a:noFill/>
            <a:ln w="2857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648" name="Line 16"/>
            <p:cNvSpPr>
              <a:spLocks noChangeShapeType="1"/>
            </p:cNvSpPr>
            <p:nvPr/>
          </p:nvSpPr>
          <p:spPr bwMode="auto">
            <a:xfrm>
              <a:off x="4343" y="2391"/>
              <a:ext cx="1187" cy="0"/>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649" name="Line 17"/>
            <p:cNvSpPr>
              <a:spLocks noChangeShapeType="1"/>
            </p:cNvSpPr>
            <p:nvPr/>
          </p:nvSpPr>
          <p:spPr bwMode="auto">
            <a:xfrm>
              <a:off x="5530" y="2140"/>
              <a:ext cx="0" cy="25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650" name="Text Box 18"/>
            <p:cNvSpPr txBox="1">
              <a:spLocks noChangeArrowheads="1"/>
            </p:cNvSpPr>
            <p:nvPr/>
          </p:nvSpPr>
          <p:spPr bwMode="auto">
            <a:xfrm>
              <a:off x="3130" y="1909"/>
              <a:ext cx="237" cy="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CC0000"/>
                  </a:solidFill>
                  <a:miter lim="800000"/>
                  <a:headEnd/>
                  <a:tailEnd/>
                </a14:hiddenLine>
              </a:ext>
            </a:extLst>
          </p:spPr>
          <p:txBody>
            <a:bodyPr/>
            <a:lstStyle/>
            <a:p>
              <a:pPr algn="l" eaLnBrk="0" hangingPunct="0"/>
              <a:r>
                <a:rPr lang="en-US" sz="2000">
                  <a:solidFill>
                    <a:srgbClr val="993300"/>
                  </a:solidFill>
                </a:rPr>
                <a:t>-</a:t>
              </a:r>
            </a:p>
          </p:txBody>
        </p:sp>
        <p:sp>
          <p:nvSpPr>
            <p:cNvPr id="197651" name="Text Box 19"/>
            <p:cNvSpPr txBox="1">
              <a:spLocks noChangeArrowheads="1"/>
            </p:cNvSpPr>
            <p:nvPr/>
          </p:nvSpPr>
          <p:spPr bwMode="auto">
            <a:xfrm>
              <a:off x="3842" y="1786"/>
              <a:ext cx="237" cy="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CC0000"/>
                  </a:solidFill>
                  <a:miter lim="800000"/>
                  <a:headEnd/>
                  <a:tailEnd/>
                </a14:hiddenLine>
              </a:ext>
            </a:extLst>
          </p:spPr>
          <p:txBody>
            <a:bodyPr/>
            <a:lstStyle/>
            <a:p>
              <a:pPr algn="l" eaLnBrk="0" hangingPunct="0"/>
              <a:r>
                <a:rPr lang="en-US" sz="2000">
                  <a:solidFill>
                    <a:srgbClr val="993300"/>
                  </a:solidFill>
                </a:rPr>
                <a:t>-</a:t>
              </a:r>
            </a:p>
          </p:txBody>
        </p:sp>
        <p:sp>
          <p:nvSpPr>
            <p:cNvPr id="197652" name="Text Box 20"/>
            <p:cNvSpPr txBox="1">
              <a:spLocks noChangeArrowheads="1"/>
            </p:cNvSpPr>
            <p:nvPr/>
          </p:nvSpPr>
          <p:spPr bwMode="auto">
            <a:xfrm>
              <a:off x="2622" y="2294"/>
              <a:ext cx="237"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CC0000"/>
                  </a:solidFill>
                  <a:miter lim="800000"/>
                  <a:headEnd/>
                  <a:tailEnd/>
                </a14:hiddenLine>
              </a:ext>
            </a:extLst>
          </p:spPr>
          <p:txBody>
            <a:bodyPr/>
            <a:lstStyle/>
            <a:p>
              <a:pPr algn="l" eaLnBrk="0" hangingPunct="0"/>
              <a:r>
                <a:rPr lang="en-US" sz="2000">
                  <a:solidFill>
                    <a:srgbClr val="993300"/>
                  </a:solidFill>
                </a:rPr>
                <a:t>+</a:t>
              </a:r>
            </a:p>
          </p:txBody>
        </p:sp>
        <p:sp>
          <p:nvSpPr>
            <p:cNvPr id="197653" name="Text Box 21"/>
            <p:cNvSpPr txBox="1">
              <a:spLocks noChangeArrowheads="1"/>
            </p:cNvSpPr>
            <p:nvPr/>
          </p:nvSpPr>
          <p:spPr bwMode="auto">
            <a:xfrm>
              <a:off x="4826" y="2134"/>
              <a:ext cx="237" cy="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CC0000"/>
                  </a:solidFill>
                  <a:miter lim="800000"/>
                  <a:headEnd/>
                  <a:tailEnd/>
                </a14:hiddenLine>
              </a:ext>
            </a:extLst>
          </p:spPr>
          <p:txBody>
            <a:bodyPr/>
            <a:lstStyle/>
            <a:p>
              <a:pPr algn="l" eaLnBrk="0" hangingPunct="0"/>
              <a:r>
                <a:rPr lang="en-US" sz="2000">
                  <a:solidFill>
                    <a:srgbClr val="993300"/>
                  </a:solidFill>
                </a:rPr>
                <a:t>+</a:t>
              </a:r>
            </a:p>
          </p:txBody>
        </p:sp>
        <p:sp>
          <p:nvSpPr>
            <p:cNvPr id="197654" name="AutoShape 22"/>
            <p:cNvSpPr>
              <a:spLocks noChangeArrowheads="1"/>
            </p:cNvSpPr>
            <p:nvPr/>
          </p:nvSpPr>
          <p:spPr bwMode="auto">
            <a:xfrm>
              <a:off x="3149" y="1984"/>
              <a:ext cx="127" cy="127"/>
            </a:xfrm>
            <a:prstGeom prst="flowChartConnector">
              <a:avLst/>
            </a:prstGeom>
            <a:noFill/>
            <a:ln w="28575">
              <a:solidFill>
                <a:srgbClr val="CC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7655" name="AutoShape 23"/>
            <p:cNvSpPr>
              <a:spLocks noChangeArrowheads="1"/>
            </p:cNvSpPr>
            <p:nvPr/>
          </p:nvSpPr>
          <p:spPr bwMode="auto">
            <a:xfrm>
              <a:off x="2666" y="2358"/>
              <a:ext cx="127" cy="127"/>
            </a:xfrm>
            <a:prstGeom prst="flowChartConnector">
              <a:avLst/>
            </a:prstGeom>
            <a:noFill/>
            <a:ln w="28575">
              <a:solidFill>
                <a:srgbClr val="CC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7656" name="AutoShape 24"/>
            <p:cNvSpPr>
              <a:spLocks noChangeArrowheads="1"/>
            </p:cNvSpPr>
            <p:nvPr/>
          </p:nvSpPr>
          <p:spPr bwMode="auto">
            <a:xfrm>
              <a:off x="3870" y="1861"/>
              <a:ext cx="127" cy="127"/>
            </a:xfrm>
            <a:prstGeom prst="flowChartConnector">
              <a:avLst/>
            </a:prstGeom>
            <a:noFill/>
            <a:ln w="28575">
              <a:solidFill>
                <a:srgbClr val="CC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7657" name="AutoShape 25"/>
            <p:cNvSpPr>
              <a:spLocks noChangeArrowheads="1"/>
            </p:cNvSpPr>
            <p:nvPr/>
          </p:nvSpPr>
          <p:spPr bwMode="auto">
            <a:xfrm>
              <a:off x="4870" y="2199"/>
              <a:ext cx="127" cy="127"/>
            </a:xfrm>
            <a:prstGeom prst="flowChartConnector">
              <a:avLst/>
            </a:prstGeom>
            <a:noFill/>
            <a:ln w="28575">
              <a:solidFill>
                <a:srgbClr val="CC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7658" name="Line 26"/>
            <p:cNvSpPr>
              <a:spLocks noChangeShapeType="1"/>
            </p:cNvSpPr>
            <p:nvPr/>
          </p:nvSpPr>
          <p:spPr bwMode="auto">
            <a:xfrm>
              <a:off x="2602" y="2140"/>
              <a:ext cx="0" cy="50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659" name="Line 27"/>
            <p:cNvSpPr>
              <a:spLocks noChangeShapeType="1"/>
            </p:cNvSpPr>
            <p:nvPr/>
          </p:nvSpPr>
          <p:spPr bwMode="auto">
            <a:xfrm>
              <a:off x="2675" y="2140"/>
              <a:ext cx="0" cy="50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660" name="Line 28"/>
            <p:cNvSpPr>
              <a:spLocks noChangeShapeType="1"/>
            </p:cNvSpPr>
            <p:nvPr/>
          </p:nvSpPr>
          <p:spPr bwMode="auto">
            <a:xfrm>
              <a:off x="2754" y="2140"/>
              <a:ext cx="0" cy="50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661" name="Line 29"/>
            <p:cNvSpPr>
              <a:spLocks noChangeShapeType="1"/>
            </p:cNvSpPr>
            <p:nvPr/>
          </p:nvSpPr>
          <p:spPr bwMode="auto">
            <a:xfrm>
              <a:off x="2833" y="2140"/>
              <a:ext cx="0" cy="50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662" name="Line 30"/>
            <p:cNvSpPr>
              <a:spLocks noChangeShapeType="1"/>
            </p:cNvSpPr>
            <p:nvPr/>
          </p:nvSpPr>
          <p:spPr bwMode="auto">
            <a:xfrm>
              <a:off x="2998" y="1973"/>
              <a:ext cx="0" cy="1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663" name="Line 31"/>
            <p:cNvSpPr>
              <a:spLocks noChangeShapeType="1"/>
            </p:cNvSpPr>
            <p:nvPr/>
          </p:nvSpPr>
          <p:spPr bwMode="auto">
            <a:xfrm>
              <a:off x="3082" y="1973"/>
              <a:ext cx="0" cy="1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664" name="Line 32"/>
            <p:cNvSpPr>
              <a:spLocks noChangeShapeType="1"/>
            </p:cNvSpPr>
            <p:nvPr/>
          </p:nvSpPr>
          <p:spPr bwMode="auto">
            <a:xfrm>
              <a:off x="3169" y="1973"/>
              <a:ext cx="0" cy="1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665" name="Line 33"/>
            <p:cNvSpPr>
              <a:spLocks noChangeShapeType="1"/>
            </p:cNvSpPr>
            <p:nvPr/>
          </p:nvSpPr>
          <p:spPr bwMode="auto">
            <a:xfrm>
              <a:off x="3255" y="1973"/>
              <a:ext cx="0" cy="1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666" name="Line 34"/>
            <p:cNvSpPr>
              <a:spLocks noChangeShapeType="1"/>
            </p:cNvSpPr>
            <p:nvPr/>
          </p:nvSpPr>
          <p:spPr bwMode="auto">
            <a:xfrm>
              <a:off x="3341" y="1973"/>
              <a:ext cx="0" cy="1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667" name="Line 35"/>
            <p:cNvSpPr>
              <a:spLocks noChangeShapeType="1"/>
            </p:cNvSpPr>
            <p:nvPr/>
          </p:nvSpPr>
          <p:spPr bwMode="auto">
            <a:xfrm>
              <a:off x="3433" y="1973"/>
              <a:ext cx="0" cy="1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668" name="Line 36"/>
            <p:cNvSpPr>
              <a:spLocks noChangeShapeType="1"/>
            </p:cNvSpPr>
            <p:nvPr/>
          </p:nvSpPr>
          <p:spPr bwMode="auto">
            <a:xfrm>
              <a:off x="3624" y="1723"/>
              <a:ext cx="0" cy="409"/>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669" name="Line 37"/>
            <p:cNvSpPr>
              <a:spLocks noChangeShapeType="1"/>
            </p:cNvSpPr>
            <p:nvPr/>
          </p:nvSpPr>
          <p:spPr bwMode="auto">
            <a:xfrm>
              <a:off x="3717" y="1723"/>
              <a:ext cx="0" cy="409"/>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670" name="Line 38"/>
            <p:cNvSpPr>
              <a:spLocks noChangeShapeType="1"/>
            </p:cNvSpPr>
            <p:nvPr/>
          </p:nvSpPr>
          <p:spPr bwMode="auto">
            <a:xfrm>
              <a:off x="3802" y="1723"/>
              <a:ext cx="0" cy="409"/>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671" name="Line 39"/>
            <p:cNvSpPr>
              <a:spLocks noChangeShapeType="1"/>
            </p:cNvSpPr>
            <p:nvPr/>
          </p:nvSpPr>
          <p:spPr bwMode="auto">
            <a:xfrm>
              <a:off x="3888" y="1723"/>
              <a:ext cx="0" cy="409"/>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672" name="Line 40"/>
            <p:cNvSpPr>
              <a:spLocks noChangeShapeType="1"/>
            </p:cNvSpPr>
            <p:nvPr/>
          </p:nvSpPr>
          <p:spPr bwMode="auto">
            <a:xfrm>
              <a:off x="3974" y="1723"/>
              <a:ext cx="0" cy="409"/>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673" name="Line 41"/>
            <p:cNvSpPr>
              <a:spLocks noChangeShapeType="1"/>
            </p:cNvSpPr>
            <p:nvPr/>
          </p:nvSpPr>
          <p:spPr bwMode="auto">
            <a:xfrm>
              <a:off x="4066" y="1723"/>
              <a:ext cx="0" cy="409"/>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674" name="Line 42"/>
            <p:cNvSpPr>
              <a:spLocks noChangeShapeType="1"/>
            </p:cNvSpPr>
            <p:nvPr/>
          </p:nvSpPr>
          <p:spPr bwMode="auto">
            <a:xfrm>
              <a:off x="4152" y="1723"/>
              <a:ext cx="0" cy="409"/>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675" name="Line 43"/>
            <p:cNvSpPr>
              <a:spLocks noChangeShapeType="1"/>
            </p:cNvSpPr>
            <p:nvPr/>
          </p:nvSpPr>
          <p:spPr bwMode="auto">
            <a:xfrm>
              <a:off x="4244" y="1723"/>
              <a:ext cx="0" cy="409"/>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676" name="Line 44"/>
            <p:cNvSpPr>
              <a:spLocks noChangeShapeType="1"/>
            </p:cNvSpPr>
            <p:nvPr/>
          </p:nvSpPr>
          <p:spPr bwMode="auto">
            <a:xfrm>
              <a:off x="4422" y="2140"/>
              <a:ext cx="0" cy="25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677" name="Line 45"/>
            <p:cNvSpPr>
              <a:spLocks noChangeShapeType="1"/>
            </p:cNvSpPr>
            <p:nvPr/>
          </p:nvSpPr>
          <p:spPr bwMode="auto">
            <a:xfrm>
              <a:off x="4501" y="2140"/>
              <a:ext cx="0" cy="25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678" name="Line 46"/>
            <p:cNvSpPr>
              <a:spLocks noChangeShapeType="1"/>
            </p:cNvSpPr>
            <p:nvPr/>
          </p:nvSpPr>
          <p:spPr bwMode="auto">
            <a:xfrm>
              <a:off x="4580" y="2140"/>
              <a:ext cx="0" cy="25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679" name="Line 47"/>
            <p:cNvSpPr>
              <a:spLocks noChangeShapeType="1"/>
            </p:cNvSpPr>
            <p:nvPr/>
          </p:nvSpPr>
          <p:spPr bwMode="auto">
            <a:xfrm>
              <a:off x="4659" y="2140"/>
              <a:ext cx="0" cy="25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680" name="Line 48"/>
            <p:cNvSpPr>
              <a:spLocks noChangeShapeType="1"/>
            </p:cNvSpPr>
            <p:nvPr/>
          </p:nvSpPr>
          <p:spPr bwMode="auto">
            <a:xfrm>
              <a:off x="4739" y="2140"/>
              <a:ext cx="0" cy="25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681" name="Line 49"/>
            <p:cNvSpPr>
              <a:spLocks noChangeShapeType="1"/>
            </p:cNvSpPr>
            <p:nvPr/>
          </p:nvSpPr>
          <p:spPr bwMode="auto">
            <a:xfrm>
              <a:off x="4818" y="2140"/>
              <a:ext cx="0" cy="25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682" name="Line 50"/>
            <p:cNvSpPr>
              <a:spLocks noChangeShapeType="1"/>
            </p:cNvSpPr>
            <p:nvPr/>
          </p:nvSpPr>
          <p:spPr bwMode="auto">
            <a:xfrm>
              <a:off x="4897" y="2140"/>
              <a:ext cx="0" cy="25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683" name="Line 51"/>
            <p:cNvSpPr>
              <a:spLocks noChangeShapeType="1"/>
            </p:cNvSpPr>
            <p:nvPr/>
          </p:nvSpPr>
          <p:spPr bwMode="auto">
            <a:xfrm>
              <a:off x="4976" y="2140"/>
              <a:ext cx="0" cy="25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684" name="Line 52"/>
            <p:cNvSpPr>
              <a:spLocks noChangeShapeType="1"/>
            </p:cNvSpPr>
            <p:nvPr/>
          </p:nvSpPr>
          <p:spPr bwMode="auto">
            <a:xfrm>
              <a:off x="5055" y="2140"/>
              <a:ext cx="0" cy="25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685" name="Line 53"/>
            <p:cNvSpPr>
              <a:spLocks noChangeShapeType="1"/>
            </p:cNvSpPr>
            <p:nvPr/>
          </p:nvSpPr>
          <p:spPr bwMode="auto">
            <a:xfrm>
              <a:off x="5134" y="2140"/>
              <a:ext cx="0" cy="25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686" name="Line 54"/>
            <p:cNvSpPr>
              <a:spLocks noChangeShapeType="1"/>
            </p:cNvSpPr>
            <p:nvPr/>
          </p:nvSpPr>
          <p:spPr bwMode="auto">
            <a:xfrm>
              <a:off x="5213" y="2140"/>
              <a:ext cx="0" cy="25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687" name="Line 55"/>
            <p:cNvSpPr>
              <a:spLocks noChangeShapeType="1"/>
            </p:cNvSpPr>
            <p:nvPr/>
          </p:nvSpPr>
          <p:spPr bwMode="auto">
            <a:xfrm>
              <a:off x="5292" y="2140"/>
              <a:ext cx="0" cy="25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688" name="Line 56"/>
            <p:cNvSpPr>
              <a:spLocks noChangeShapeType="1"/>
            </p:cNvSpPr>
            <p:nvPr/>
          </p:nvSpPr>
          <p:spPr bwMode="auto">
            <a:xfrm>
              <a:off x="5372" y="2140"/>
              <a:ext cx="0" cy="25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689" name="Line 57"/>
            <p:cNvSpPr>
              <a:spLocks noChangeShapeType="1"/>
            </p:cNvSpPr>
            <p:nvPr/>
          </p:nvSpPr>
          <p:spPr bwMode="auto">
            <a:xfrm>
              <a:off x="5451" y="2140"/>
              <a:ext cx="0" cy="25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690" name="Line 58"/>
            <p:cNvSpPr>
              <a:spLocks noChangeShapeType="1"/>
            </p:cNvSpPr>
            <p:nvPr/>
          </p:nvSpPr>
          <p:spPr bwMode="auto">
            <a:xfrm>
              <a:off x="2523" y="2140"/>
              <a:ext cx="0" cy="669"/>
            </a:xfrm>
            <a:prstGeom prst="line">
              <a:avLst/>
            </a:prstGeom>
            <a:noFill/>
            <a:ln w="9525">
              <a:solidFill>
                <a:srgbClr val="A5002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97691" name="Text Box 59"/>
            <p:cNvSpPr txBox="1">
              <a:spLocks noChangeArrowheads="1"/>
            </p:cNvSpPr>
            <p:nvPr/>
          </p:nvSpPr>
          <p:spPr bwMode="auto">
            <a:xfrm>
              <a:off x="2853" y="2411"/>
              <a:ext cx="75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CC0000"/>
                  </a:solidFill>
                  <a:miter lim="800000"/>
                  <a:headEnd/>
                  <a:tailEnd/>
                </a14:hiddenLine>
              </a:ext>
            </a:extLst>
          </p:spPr>
          <p:txBody>
            <a:bodyPr/>
            <a:lstStyle/>
            <a:p>
              <a:pPr algn="l" eaLnBrk="0" hangingPunct="0"/>
              <a:r>
                <a:rPr lang="en-US">
                  <a:solidFill>
                    <a:srgbClr val="A50021"/>
                  </a:solidFill>
                  <a:latin typeface="Times New Roman" pitchFamily="18" charset="0"/>
                  <a:cs typeface="Times New Roman" pitchFamily="18" charset="0"/>
                </a:rPr>
                <a:t>1693,33</a:t>
              </a:r>
            </a:p>
          </p:txBody>
        </p:sp>
        <p:sp>
          <p:nvSpPr>
            <p:cNvPr id="197692" name="Text Box 60"/>
            <p:cNvSpPr txBox="1">
              <a:spLocks noChangeArrowheads="1"/>
            </p:cNvSpPr>
            <p:nvPr/>
          </p:nvSpPr>
          <p:spPr bwMode="auto">
            <a:xfrm>
              <a:off x="2885" y="1696"/>
              <a:ext cx="1035" cy="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A50021"/>
                  </a:solidFill>
                  <a:latin typeface="Times New Roman" pitchFamily="18" charset="0"/>
                  <a:cs typeface="Times New Roman" pitchFamily="18" charset="0"/>
                </a:rPr>
                <a:t>-106,67</a:t>
              </a:r>
            </a:p>
          </p:txBody>
        </p:sp>
        <p:sp>
          <p:nvSpPr>
            <p:cNvPr id="197693" name="Text Box 61"/>
            <p:cNvSpPr txBox="1">
              <a:spLocks noChangeArrowheads="1"/>
            </p:cNvSpPr>
            <p:nvPr/>
          </p:nvSpPr>
          <p:spPr bwMode="auto">
            <a:xfrm>
              <a:off x="4303" y="1653"/>
              <a:ext cx="1025" cy="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CC0000"/>
                  </a:solidFill>
                  <a:miter lim="800000"/>
                  <a:headEnd/>
                  <a:tailEnd/>
                </a14:hiddenLine>
              </a:ext>
            </a:extLst>
          </p:spPr>
          <p:txBody>
            <a:bodyPr/>
            <a:lstStyle/>
            <a:p>
              <a:pPr algn="l" eaLnBrk="0" hangingPunct="0"/>
              <a:r>
                <a:rPr lang="en-US">
                  <a:solidFill>
                    <a:srgbClr val="A50021"/>
                  </a:solidFill>
                  <a:latin typeface="Times New Roman" pitchFamily="18" charset="0"/>
                  <a:cs typeface="Times New Roman" pitchFamily="18" charset="0"/>
                </a:rPr>
                <a:t>-1506,67</a:t>
              </a:r>
            </a:p>
          </p:txBody>
        </p:sp>
        <p:sp>
          <p:nvSpPr>
            <p:cNvPr id="197694" name="Text Box 62"/>
            <p:cNvSpPr txBox="1">
              <a:spLocks noChangeArrowheads="1"/>
            </p:cNvSpPr>
            <p:nvPr/>
          </p:nvSpPr>
          <p:spPr bwMode="auto">
            <a:xfrm>
              <a:off x="4656" y="2370"/>
              <a:ext cx="768" cy="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A50021"/>
                  </a:solidFill>
                  <a:latin typeface="Times New Roman" pitchFamily="18" charset="0"/>
                  <a:cs typeface="Times New Roman" pitchFamily="18" charset="0"/>
                </a:rPr>
                <a:t>493,33</a:t>
              </a:r>
            </a:p>
          </p:txBody>
        </p:sp>
        <p:sp>
          <p:nvSpPr>
            <p:cNvPr id="197695" name="Line 63"/>
            <p:cNvSpPr>
              <a:spLocks noChangeShapeType="1"/>
            </p:cNvSpPr>
            <p:nvPr/>
          </p:nvSpPr>
          <p:spPr bwMode="auto">
            <a:xfrm>
              <a:off x="2523" y="2649"/>
              <a:ext cx="396" cy="0"/>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696" name="Text Box 64"/>
            <p:cNvSpPr txBox="1">
              <a:spLocks noChangeArrowheads="1"/>
            </p:cNvSpPr>
            <p:nvPr/>
          </p:nvSpPr>
          <p:spPr bwMode="auto">
            <a:xfrm>
              <a:off x="2320" y="2763"/>
              <a:ext cx="78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A50021"/>
                  </a:solidFill>
                </a:rPr>
                <a:t>M</a:t>
              </a:r>
              <a:r>
                <a:rPr lang="en-US" baseline="-25000">
                  <a:solidFill>
                    <a:srgbClr val="A50021"/>
                  </a:solidFill>
                </a:rPr>
                <a:t>x</a:t>
              </a:r>
              <a:r>
                <a:rPr lang="en-US">
                  <a:solidFill>
                    <a:srgbClr val="A50021"/>
                  </a:solidFill>
                </a:rPr>
                <a:t>(Nm)</a:t>
              </a:r>
            </a:p>
          </p:txBody>
        </p:sp>
        <p:sp>
          <p:nvSpPr>
            <p:cNvPr id="197697" name="Text Box 65"/>
            <p:cNvSpPr txBox="1">
              <a:spLocks noChangeArrowheads="1"/>
            </p:cNvSpPr>
            <p:nvPr/>
          </p:nvSpPr>
          <p:spPr bwMode="auto">
            <a:xfrm>
              <a:off x="2736" y="1655"/>
              <a:ext cx="216" cy="21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800">
                <a:latin typeface="Times New Roman" pitchFamily="18" charset="0"/>
                <a:cs typeface="Times New Roman" pitchFamily="18" charset="0"/>
              </a:endParaRPr>
            </a:p>
          </p:txBody>
        </p:sp>
      </p:grpSp>
      <p:graphicFrame>
        <p:nvGraphicFramePr>
          <p:cNvPr id="197698" name="Object 66"/>
          <p:cNvGraphicFramePr>
            <a:graphicFrameLocks noChangeAspect="1"/>
          </p:cNvGraphicFramePr>
          <p:nvPr/>
        </p:nvGraphicFramePr>
        <p:xfrm>
          <a:off x="5638800" y="4738688"/>
          <a:ext cx="1719263" cy="946150"/>
        </p:xfrm>
        <a:graphic>
          <a:graphicData uri="http://schemas.openxmlformats.org/presentationml/2006/ole">
            <mc:AlternateContent xmlns:mc="http://schemas.openxmlformats.org/markup-compatibility/2006">
              <mc:Choice xmlns:v="urn:schemas-microsoft-com:vml" Requires="v">
                <p:oleObj spid="_x0000_s197742" name="Document" r:id="rId5" imgW="829440" imgH="495360" progId="Word.Document.8">
                  <p:embed/>
                </p:oleObj>
              </mc:Choice>
              <mc:Fallback>
                <p:oleObj name="Document" r:id="rId5" imgW="829440" imgH="495360" progId="Word.Document.8">
                  <p:embed/>
                  <p:pic>
                    <p:nvPicPr>
                      <p:cNvPr id="0" name="Object 6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638800" y="4738688"/>
                        <a:ext cx="1719263"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97699" name="Text Box 67"/>
          <p:cNvSpPr txBox="1">
            <a:spLocks noChangeArrowheads="1"/>
          </p:cNvSpPr>
          <p:nvPr/>
        </p:nvSpPr>
        <p:spPr bwMode="auto">
          <a:xfrm>
            <a:off x="4572000" y="4953000"/>
            <a:ext cx="674688"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6600"/>
                </a:solidFill>
              </a:rPr>
              <a:t>với</a:t>
            </a:r>
          </a:p>
        </p:txBody>
      </p:sp>
      <p:graphicFrame>
        <p:nvGraphicFramePr>
          <p:cNvPr id="197700" name="Object 68"/>
          <p:cNvGraphicFramePr>
            <a:graphicFrameLocks noChangeAspect="1"/>
          </p:cNvGraphicFramePr>
          <p:nvPr/>
        </p:nvGraphicFramePr>
        <p:xfrm>
          <a:off x="838200" y="5638800"/>
          <a:ext cx="9220200" cy="965200"/>
        </p:xfrm>
        <a:graphic>
          <a:graphicData uri="http://schemas.openxmlformats.org/presentationml/2006/ole">
            <mc:AlternateContent xmlns:mc="http://schemas.openxmlformats.org/markup-compatibility/2006">
              <mc:Choice xmlns:v="urn:schemas-microsoft-com:vml" Requires="v">
                <p:oleObj spid="_x0000_s197743" name="Document" r:id="rId7" imgW="5267160" imgH="546120" progId="Word.Document.8">
                  <p:embed/>
                </p:oleObj>
              </mc:Choice>
              <mc:Fallback>
                <p:oleObj name="Document" r:id="rId7" imgW="5267160" imgH="546120" progId="Word.Document.8">
                  <p:embed/>
                  <p:pic>
                    <p:nvPicPr>
                      <p:cNvPr id="0" name="Object 6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38200" y="5638800"/>
                        <a:ext cx="9220200" cy="965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197701" name="Group 69"/>
          <p:cNvGrpSpPr>
            <a:grpSpLocks/>
          </p:cNvGrpSpPr>
          <p:nvPr/>
        </p:nvGrpSpPr>
        <p:grpSpPr bwMode="auto">
          <a:xfrm>
            <a:off x="3810000" y="469900"/>
            <a:ext cx="5321300" cy="1981200"/>
            <a:chOff x="2304" y="296"/>
            <a:chExt cx="3448" cy="1248"/>
          </a:xfrm>
        </p:grpSpPr>
        <p:sp>
          <p:nvSpPr>
            <p:cNvPr id="197702" name="Rectangle 70"/>
            <p:cNvSpPr>
              <a:spLocks noChangeArrowheads="1"/>
            </p:cNvSpPr>
            <p:nvPr/>
          </p:nvSpPr>
          <p:spPr bwMode="auto">
            <a:xfrm>
              <a:off x="2492" y="679"/>
              <a:ext cx="3048" cy="340"/>
            </a:xfrm>
            <a:prstGeom prst="rect">
              <a:avLst/>
            </a:prstGeom>
            <a:solidFill>
              <a:srgbClr val="FFFFFF"/>
            </a:solidFill>
            <a:ln w="28575">
              <a:solidFill>
                <a:schemeClr val="tx1"/>
              </a:solidFill>
              <a:miter lim="800000"/>
              <a:headEnd/>
              <a:tailEnd/>
            </a:ln>
          </p:spPr>
          <p:txBody>
            <a:bodyPr/>
            <a:lstStyle/>
            <a:p>
              <a:endParaRPr lang="en-US"/>
            </a:p>
          </p:txBody>
        </p:sp>
        <p:sp>
          <p:nvSpPr>
            <p:cNvPr id="197703" name="Line 71"/>
            <p:cNvSpPr>
              <a:spLocks noChangeShapeType="1"/>
            </p:cNvSpPr>
            <p:nvPr/>
          </p:nvSpPr>
          <p:spPr bwMode="auto">
            <a:xfrm>
              <a:off x="2492" y="587"/>
              <a:ext cx="0" cy="51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704" name="Line 72"/>
            <p:cNvSpPr>
              <a:spLocks noChangeShapeType="1"/>
            </p:cNvSpPr>
            <p:nvPr/>
          </p:nvSpPr>
          <p:spPr bwMode="auto">
            <a:xfrm flipH="1">
              <a:off x="2411" y="587"/>
              <a:ext cx="81" cy="8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705" name="Line 73"/>
            <p:cNvSpPr>
              <a:spLocks noChangeShapeType="1"/>
            </p:cNvSpPr>
            <p:nvPr/>
          </p:nvSpPr>
          <p:spPr bwMode="auto">
            <a:xfrm flipH="1">
              <a:off x="2411" y="672"/>
              <a:ext cx="81" cy="8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706" name="Line 74"/>
            <p:cNvSpPr>
              <a:spLocks noChangeShapeType="1"/>
            </p:cNvSpPr>
            <p:nvPr/>
          </p:nvSpPr>
          <p:spPr bwMode="auto">
            <a:xfrm flipH="1">
              <a:off x="2411" y="757"/>
              <a:ext cx="81" cy="8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707" name="Line 75"/>
            <p:cNvSpPr>
              <a:spLocks noChangeShapeType="1"/>
            </p:cNvSpPr>
            <p:nvPr/>
          </p:nvSpPr>
          <p:spPr bwMode="auto">
            <a:xfrm flipH="1">
              <a:off x="2411" y="842"/>
              <a:ext cx="81" cy="8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708" name="Line 76"/>
            <p:cNvSpPr>
              <a:spLocks noChangeShapeType="1"/>
            </p:cNvSpPr>
            <p:nvPr/>
          </p:nvSpPr>
          <p:spPr bwMode="auto">
            <a:xfrm flipH="1">
              <a:off x="2411" y="927"/>
              <a:ext cx="81" cy="8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709" name="Line 77"/>
            <p:cNvSpPr>
              <a:spLocks noChangeShapeType="1"/>
            </p:cNvSpPr>
            <p:nvPr/>
          </p:nvSpPr>
          <p:spPr bwMode="auto">
            <a:xfrm flipH="1">
              <a:off x="2411" y="1012"/>
              <a:ext cx="81" cy="8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710" name="Line 78"/>
            <p:cNvSpPr>
              <a:spLocks noChangeShapeType="1"/>
            </p:cNvSpPr>
            <p:nvPr/>
          </p:nvSpPr>
          <p:spPr bwMode="auto">
            <a:xfrm>
              <a:off x="2364" y="842"/>
              <a:ext cx="3298"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97711" name="Line 79"/>
            <p:cNvSpPr>
              <a:spLocks noChangeShapeType="1"/>
            </p:cNvSpPr>
            <p:nvPr/>
          </p:nvSpPr>
          <p:spPr bwMode="auto">
            <a:xfrm>
              <a:off x="3520" y="601"/>
              <a:ext cx="0" cy="9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712" name="Line 80"/>
            <p:cNvSpPr>
              <a:spLocks noChangeShapeType="1"/>
            </p:cNvSpPr>
            <p:nvPr/>
          </p:nvSpPr>
          <p:spPr bwMode="auto">
            <a:xfrm>
              <a:off x="4340" y="622"/>
              <a:ext cx="0" cy="91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713" name="Line 81"/>
            <p:cNvSpPr>
              <a:spLocks noChangeShapeType="1"/>
            </p:cNvSpPr>
            <p:nvPr/>
          </p:nvSpPr>
          <p:spPr bwMode="auto">
            <a:xfrm>
              <a:off x="2895" y="608"/>
              <a:ext cx="0" cy="91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714" name="Line 82"/>
            <p:cNvSpPr>
              <a:spLocks noChangeShapeType="1"/>
            </p:cNvSpPr>
            <p:nvPr/>
          </p:nvSpPr>
          <p:spPr bwMode="auto">
            <a:xfrm flipH="1">
              <a:off x="2815" y="842"/>
              <a:ext cx="80" cy="85"/>
            </a:xfrm>
            <a:prstGeom prst="line">
              <a:avLst/>
            </a:prstGeom>
            <a:noFill/>
            <a:ln w="9525">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715" name="Line 83"/>
            <p:cNvSpPr>
              <a:spLocks noChangeShapeType="1"/>
            </p:cNvSpPr>
            <p:nvPr/>
          </p:nvSpPr>
          <p:spPr bwMode="auto">
            <a:xfrm flipH="1">
              <a:off x="3440" y="842"/>
              <a:ext cx="80" cy="85"/>
            </a:xfrm>
            <a:prstGeom prst="line">
              <a:avLst/>
            </a:prstGeom>
            <a:noFill/>
            <a:ln w="9525">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716" name="Line 84"/>
            <p:cNvSpPr>
              <a:spLocks noChangeShapeType="1"/>
            </p:cNvSpPr>
            <p:nvPr/>
          </p:nvSpPr>
          <p:spPr bwMode="auto">
            <a:xfrm flipH="1" flipV="1">
              <a:off x="4266" y="757"/>
              <a:ext cx="81" cy="85"/>
            </a:xfrm>
            <a:prstGeom prst="line">
              <a:avLst/>
            </a:prstGeom>
            <a:noFill/>
            <a:ln w="9525">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717" name="Line 85"/>
            <p:cNvSpPr>
              <a:spLocks noChangeShapeType="1"/>
            </p:cNvSpPr>
            <p:nvPr/>
          </p:nvSpPr>
          <p:spPr bwMode="auto">
            <a:xfrm flipH="1">
              <a:off x="5456" y="842"/>
              <a:ext cx="81" cy="85"/>
            </a:xfrm>
            <a:prstGeom prst="line">
              <a:avLst/>
            </a:prstGeom>
            <a:noFill/>
            <a:ln w="9525">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718" name="Line 86"/>
            <p:cNvSpPr>
              <a:spLocks noChangeShapeType="1"/>
            </p:cNvSpPr>
            <p:nvPr/>
          </p:nvSpPr>
          <p:spPr bwMode="auto">
            <a:xfrm>
              <a:off x="5544" y="899"/>
              <a:ext cx="0" cy="64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719" name="Line 87"/>
            <p:cNvSpPr>
              <a:spLocks noChangeShapeType="1"/>
            </p:cNvSpPr>
            <p:nvPr/>
          </p:nvSpPr>
          <p:spPr bwMode="auto">
            <a:xfrm>
              <a:off x="2485" y="821"/>
              <a:ext cx="0" cy="69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7720" name="Line 88"/>
            <p:cNvSpPr>
              <a:spLocks noChangeShapeType="1"/>
            </p:cNvSpPr>
            <p:nvPr/>
          </p:nvSpPr>
          <p:spPr bwMode="auto">
            <a:xfrm>
              <a:off x="2485" y="1487"/>
              <a:ext cx="403"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97721" name="Line 89"/>
            <p:cNvSpPr>
              <a:spLocks noChangeShapeType="1"/>
            </p:cNvSpPr>
            <p:nvPr/>
          </p:nvSpPr>
          <p:spPr bwMode="auto">
            <a:xfrm>
              <a:off x="2895" y="1487"/>
              <a:ext cx="623"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97722" name="Line 90"/>
            <p:cNvSpPr>
              <a:spLocks noChangeShapeType="1"/>
            </p:cNvSpPr>
            <p:nvPr/>
          </p:nvSpPr>
          <p:spPr bwMode="auto">
            <a:xfrm>
              <a:off x="4347" y="1487"/>
              <a:ext cx="1194"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97723" name="Arc 91"/>
            <p:cNvSpPr>
              <a:spLocks/>
            </p:cNvSpPr>
            <p:nvPr/>
          </p:nvSpPr>
          <p:spPr bwMode="auto">
            <a:xfrm>
              <a:off x="4186" y="757"/>
              <a:ext cx="282" cy="391"/>
            </a:xfrm>
            <a:custGeom>
              <a:avLst/>
              <a:gdLst>
                <a:gd name="G0" fmla="+- 21600 0 0"/>
                <a:gd name="G1" fmla="+- 14323 0 0"/>
                <a:gd name="G2" fmla="+- 21600 0 0"/>
                <a:gd name="T0" fmla="*/ 2755 w 21600"/>
                <a:gd name="T1" fmla="*/ 24880 h 24880"/>
                <a:gd name="T2" fmla="*/ 5432 w 21600"/>
                <a:gd name="T3" fmla="*/ 0 h 24880"/>
                <a:gd name="T4" fmla="*/ 21600 w 21600"/>
                <a:gd name="T5" fmla="*/ 14323 h 24880"/>
              </a:gdLst>
              <a:ahLst/>
              <a:cxnLst>
                <a:cxn ang="0">
                  <a:pos x="T0" y="T1"/>
                </a:cxn>
                <a:cxn ang="0">
                  <a:pos x="T2" y="T3"/>
                </a:cxn>
                <a:cxn ang="0">
                  <a:pos x="T4" y="T5"/>
                </a:cxn>
              </a:cxnLst>
              <a:rect l="0" t="0" r="r" b="b"/>
              <a:pathLst>
                <a:path w="21600" h="24880" fill="none" extrusionOk="0">
                  <a:moveTo>
                    <a:pt x="2755" y="24879"/>
                  </a:moveTo>
                  <a:cubicBezTo>
                    <a:pt x="948" y="21654"/>
                    <a:pt x="0" y="18019"/>
                    <a:pt x="0" y="14323"/>
                  </a:cubicBezTo>
                  <a:cubicBezTo>
                    <a:pt x="-1" y="9045"/>
                    <a:pt x="1932" y="3950"/>
                    <a:pt x="5431" y="-1"/>
                  </a:cubicBezTo>
                </a:path>
                <a:path w="21600" h="24880" stroke="0" extrusionOk="0">
                  <a:moveTo>
                    <a:pt x="2755" y="24879"/>
                  </a:moveTo>
                  <a:cubicBezTo>
                    <a:pt x="948" y="21654"/>
                    <a:pt x="0" y="18019"/>
                    <a:pt x="0" y="14323"/>
                  </a:cubicBezTo>
                  <a:cubicBezTo>
                    <a:pt x="-1" y="9045"/>
                    <a:pt x="1932" y="3950"/>
                    <a:pt x="5431" y="-1"/>
                  </a:cubicBezTo>
                  <a:lnTo>
                    <a:pt x="21600" y="14323"/>
                  </a:lnTo>
                  <a:close/>
                </a:path>
              </a:pathLst>
            </a:custGeom>
            <a:noFill/>
            <a:ln w="28575">
              <a:solidFill>
                <a:srgbClr val="A50021"/>
              </a:solidFill>
              <a:round/>
              <a:headEnd type="stealth" w="med" len="lg"/>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7724" name="Arc 92"/>
            <p:cNvSpPr>
              <a:spLocks/>
            </p:cNvSpPr>
            <p:nvPr/>
          </p:nvSpPr>
          <p:spPr bwMode="auto">
            <a:xfrm>
              <a:off x="3393" y="537"/>
              <a:ext cx="282" cy="391"/>
            </a:xfrm>
            <a:custGeom>
              <a:avLst/>
              <a:gdLst>
                <a:gd name="G0" fmla="+- 21600 0 0"/>
                <a:gd name="G1" fmla="+- 14323 0 0"/>
                <a:gd name="G2" fmla="+- 21600 0 0"/>
                <a:gd name="T0" fmla="*/ 2755 w 21600"/>
                <a:gd name="T1" fmla="*/ 24880 h 24880"/>
                <a:gd name="T2" fmla="*/ 5432 w 21600"/>
                <a:gd name="T3" fmla="*/ 0 h 24880"/>
                <a:gd name="T4" fmla="*/ 21600 w 21600"/>
                <a:gd name="T5" fmla="*/ 14323 h 24880"/>
              </a:gdLst>
              <a:ahLst/>
              <a:cxnLst>
                <a:cxn ang="0">
                  <a:pos x="T0" y="T1"/>
                </a:cxn>
                <a:cxn ang="0">
                  <a:pos x="T2" y="T3"/>
                </a:cxn>
                <a:cxn ang="0">
                  <a:pos x="T4" y="T5"/>
                </a:cxn>
              </a:cxnLst>
              <a:rect l="0" t="0" r="r" b="b"/>
              <a:pathLst>
                <a:path w="21600" h="24880" fill="none" extrusionOk="0">
                  <a:moveTo>
                    <a:pt x="2755" y="24879"/>
                  </a:moveTo>
                  <a:cubicBezTo>
                    <a:pt x="948" y="21654"/>
                    <a:pt x="0" y="18019"/>
                    <a:pt x="0" y="14323"/>
                  </a:cubicBezTo>
                  <a:cubicBezTo>
                    <a:pt x="-1" y="9045"/>
                    <a:pt x="1932" y="3950"/>
                    <a:pt x="5431" y="-1"/>
                  </a:cubicBezTo>
                </a:path>
                <a:path w="21600" h="24880" stroke="0" extrusionOk="0">
                  <a:moveTo>
                    <a:pt x="2755" y="24879"/>
                  </a:moveTo>
                  <a:cubicBezTo>
                    <a:pt x="948" y="21654"/>
                    <a:pt x="0" y="18019"/>
                    <a:pt x="0" y="14323"/>
                  </a:cubicBezTo>
                  <a:cubicBezTo>
                    <a:pt x="-1" y="9045"/>
                    <a:pt x="1932" y="3950"/>
                    <a:pt x="5431" y="-1"/>
                  </a:cubicBezTo>
                  <a:lnTo>
                    <a:pt x="21600" y="14323"/>
                  </a:lnTo>
                  <a:close/>
                </a:path>
              </a:pathLst>
            </a:custGeom>
            <a:noFill/>
            <a:ln w="28575">
              <a:solidFill>
                <a:srgbClr val="A50021"/>
              </a:solidFill>
              <a:round/>
              <a:headEnd type="none" w="sm" len="med"/>
              <a:tailEnd type="stealth" w="med" len="lg"/>
            </a:ln>
            <a:extLst>
              <a:ext uri="{909E8E84-426E-40DD-AFC4-6F175D3DCCD1}">
                <a14:hiddenFill xmlns:a14="http://schemas.microsoft.com/office/drawing/2010/main">
                  <a:solidFill>
                    <a:srgbClr val="FFFFFF"/>
                  </a:solidFill>
                </a14:hiddenFill>
              </a:ext>
            </a:extLst>
          </p:spPr>
          <p:txBody>
            <a:bodyPr/>
            <a:lstStyle/>
            <a:p>
              <a:pPr algn="l"/>
              <a:endParaRPr lang="en-US" sz="2800" b="1">
                <a:solidFill>
                  <a:srgbClr val="A50021"/>
                </a:solidFill>
              </a:endParaRPr>
            </a:p>
          </p:txBody>
        </p:sp>
        <p:sp>
          <p:nvSpPr>
            <p:cNvPr id="197725" name="Arc 93"/>
            <p:cNvSpPr>
              <a:spLocks/>
            </p:cNvSpPr>
            <p:nvPr/>
          </p:nvSpPr>
          <p:spPr bwMode="auto">
            <a:xfrm>
              <a:off x="2767" y="537"/>
              <a:ext cx="283" cy="391"/>
            </a:xfrm>
            <a:custGeom>
              <a:avLst/>
              <a:gdLst>
                <a:gd name="G0" fmla="+- 21600 0 0"/>
                <a:gd name="G1" fmla="+- 14323 0 0"/>
                <a:gd name="G2" fmla="+- 21600 0 0"/>
                <a:gd name="T0" fmla="*/ 2755 w 21600"/>
                <a:gd name="T1" fmla="*/ 24880 h 24880"/>
                <a:gd name="T2" fmla="*/ 5432 w 21600"/>
                <a:gd name="T3" fmla="*/ 0 h 24880"/>
                <a:gd name="T4" fmla="*/ 21600 w 21600"/>
                <a:gd name="T5" fmla="*/ 14323 h 24880"/>
              </a:gdLst>
              <a:ahLst/>
              <a:cxnLst>
                <a:cxn ang="0">
                  <a:pos x="T0" y="T1"/>
                </a:cxn>
                <a:cxn ang="0">
                  <a:pos x="T2" y="T3"/>
                </a:cxn>
                <a:cxn ang="0">
                  <a:pos x="T4" y="T5"/>
                </a:cxn>
              </a:cxnLst>
              <a:rect l="0" t="0" r="r" b="b"/>
              <a:pathLst>
                <a:path w="21600" h="24880" fill="none" extrusionOk="0">
                  <a:moveTo>
                    <a:pt x="2755" y="24879"/>
                  </a:moveTo>
                  <a:cubicBezTo>
                    <a:pt x="948" y="21654"/>
                    <a:pt x="0" y="18019"/>
                    <a:pt x="0" y="14323"/>
                  </a:cubicBezTo>
                  <a:cubicBezTo>
                    <a:pt x="-1" y="9045"/>
                    <a:pt x="1932" y="3950"/>
                    <a:pt x="5431" y="-1"/>
                  </a:cubicBezTo>
                </a:path>
                <a:path w="21600" h="24880" stroke="0" extrusionOk="0">
                  <a:moveTo>
                    <a:pt x="2755" y="24879"/>
                  </a:moveTo>
                  <a:cubicBezTo>
                    <a:pt x="948" y="21654"/>
                    <a:pt x="0" y="18019"/>
                    <a:pt x="0" y="14323"/>
                  </a:cubicBezTo>
                  <a:cubicBezTo>
                    <a:pt x="-1" y="9045"/>
                    <a:pt x="1932" y="3950"/>
                    <a:pt x="5431" y="-1"/>
                  </a:cubicBezTo>
                  <a:lnTo>
                    <a:pt x="21600" y="14323"/>
                  </a:lnTo>
                  <a:close/>
                </a:path>
              </a:pathLst>
            </a:custGeom>
            <a:noFill/>
            <a:ln w="28575">
              <a:solidFill>
                <a:srgbClr val="A50021"/>
              </a:solidFill>
              <a:round/>
              <a:headEnd type="none" w="sm" len="me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7726" name="Arc 94"/>
            <p:cNvSpPr>
              <a:spLocks/>
            </p:cNvSpPr>
            <p:nvPr/>
          </p:nvSpPr>
          <p:spPr bwMode="auto">
            <a:xfrm>
              <a:off x="5409" y="530"/>
              <a:ext cx="283" cy="391"/>
            </a:xfrm>
            <a:custGeom>
              <a:avLst/>
              <a:gdLst>
                <a:gd name="G0" fmla="+- 21600 0 0"/>
                <a:gd name="G1" fmla="+- 14323 0 0"/>
                <a:gd name="G2" fmla="+- 21600 0 0"/>
                <a:gd name="T0" fmla="*/ 2755 w 21600"/>
                <a:gd name="T1" fmla="*/ 24880 h 24880"/>
                <a:gd name="T2" fmla="*/ 5432 w 21600"/>
                <a:gd name="T3" fmla="*/ 0 h 24880"/>
                <a:gd name="T4" fmla="*/ 21600 w 21600"/>
                <a:gd name="T5" fmla="*/ 14323 h 24880"/>
              </a:gdLst>
              <a:ahLst/>
              <a:cxnLst>
                <a:cxn ang="0">
                  <a:pos x="T0" y="T1"/>
                </a:cxn>
                <a:cxn ang="0">
                  <a:pos x="T2" y="T3"/>
                </a:cxn>
                <a:cxn ang="0">
                  <a:pos x="T4" y="T5"/>
                </a:cxn>
              </a:cxnLst>
              <a:rect l="0" t="0" r="r" b="b"/>
              <a:pathLst>
                <a:path w="21600" h="24880" fill="none" extrusionOk="0">
                  <a:moveTo>
                    <a:pt x="2755" y="24879"/>
                  </a:moveTo>
                  <a:cubicBezTo>
                    <a:pt x="948" y="21654"/>
                    <a:pt x="0" y="18019"/>
                    <a:pt x="0" y="14323"/>
                  </a:cubicBezTo>
                  <a:cubicBezTo>
                    <a:pt x="-1" y="9045"/>
                    <a:pt x="1932" y="3950"/>
                    <a:pt x="5431" y="-1"/>
                  </a:cubicBezTo>
                </a:path>
                <a:path w="21600" h="24880" stroke="0" extrusionOk="0">
                  <a:moveTo>
                    <a:pt x="2755" y="24879"/>
                  </a:moveTo>
                  <a:cubicBezTo>
                    <a:pt x="948" y="21654"/>
                    <a:pt x="0" y="18019"/>
                    <a:pt x="0" y="14323"/>
                  </a:cubicBezTo>
                  <a:cubicBezTo>
                    <a:pt x="-1" y="9045"/>
                    <a:pt x="1932" y="3950"/>
                    <a:pt x="5431" y="-1"/>
                  </a:cubicBezTo>
                  <a:lnTo>
                    <a:pt x="21600" y="14323"/>
                  </a:lnTo>
                  <a:close/>
                </a:path>
              </a:pathLst>
            </a:custGeom>
            <a:noFill/>
            <a:ln w="28575">
              <a:solidFill>
                <a:srgbClr val="A50021"/>
              </a:solidFill>
              <a:round/>
              <a:headEnd type="none" w="sm" len="me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7727" name="Text Box 95"/>
            <p:cNvSpPr txBox="1">
              <a:spLocks noChangeArrowheads="1"/>
            </p:cNvSpPr>
            <p:nvPr/>
          </p:nvSpPr>
          <p:spPr bwMode="auto">
            <a:xfrm>
              <a:off x="2304" y="310"/>
              <a:ext cx="1200"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A50021"/>
                  </a:solidFill>
                </a:rPr>
                <a:t>M</a:t>
              </a:r>
              <a:r>
                <a:rPr lang="en-US" baseline="-25000">
                  <a:solidFill>
                    <a:srgbClr val="A50021"/>
                  </a:solidFill>
                </a:rPr>
                <a:t>1</a:t>
              </a:r>
              <a:r>
                <a:rPr lang="en-US">
                  <a:solidFill>
                    <a:srgbClr val="A50021"/>
                  </a:solidFill>
                </a:rPr>
                <a:t>=1800Nm</a:t>
              </a:r>
            </a:p>
          </p:txBody>
        </p:sp>
        <p:sp>
          <p:nvSpPr>
            <p:cNvPr id="197728" name="Text Box 96"/>
            <p:cNvSpPr txBox="1">
              <a:spLocks noChangeArrowheads="1"/>
            </p:cNvSpPr>
            <p:nvPr/>
          </p:nvSpPr>
          <p:spPr bwMode="auto">
            <a:xfrm>
              <a:off x="3456" y="329"/>
              <a:ext cx="1232"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A50021"/>
                  </a:solidFill>
                </a:rPr>
                <a:t>M</a:t>
              </a:r>
              <a:r>
                <a:rPr lang="en-US" baseline="-25000">
                  <a:solidFill>
                    <a:srgbClr val="A50021"/>
                  </a:solidFill>
                </a:rPr>
                <a:t>2</a:t>
              </a:r>
              <a:r>
                <a:rPr lang="en-US">
                  <a:solidFill>
                    <a:srgbClr val="A50021"/>
                  </a:solidFill>
                </a:rPr>
                <a:t>=1400Nm</a:t>
              </a:r>
            </a:p>
          </p:txBody>
        </p:sp>
        <p:sp>
          <p:nvSpPr>
            <p:cNvPr id="197729" name="Text Box 97"/>
            <p:cNvSpPr txBox="1">
              <a:spLocks noChangeArrowheads="1"/>
            </p:cNvSpPr>
            <p:nvPr/>
          </p:nvSpPr>
          <p:spPr bwMode="auto">
            <a:xfrm>
              <a:off x="4172" y="991"/>
              <a:ext cx="1196"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A50021"/>
                  </a:solidFill>
                </a:rPr>
                <a:t>M</a:t>
              </a:r>
              <a:r>
                <a:rPr lang="en-US" baseline="-25000">
                  <a:solidFill>
                    <a:srgbClr val="A50021"/>
                  </a:solidFill>
                </a:rPr>
                <a:t>3</a:t>
              </a:r>
              <a:r>
                <a:rPr lang="en-US">
                  <a:solidFill>
                    <a:srgbClr val="A50021"/>
                  </a:solidFill>
                </a:rPr>
                <a:t>=2000Nm</a:t>
              </a:r>
            </a:p>
          </p:txBody>
        </p:sp>
        <p:sp>
          <p:nvSpPr>
            <p:cNvPr id="197730" name="Text Box 98"/>
            <p:cNvSpPr txBox="1">
              <a:spLocks noChangeArrowheads="1"/>
            </p:cNvSpPr>
            <p:nvPr/>
          </p:nvSpPr>
          <p:spPr bwMode="auto">
            <a:xfrm>
              <a:off x="5335" y="296"/>
              <a:ext cx="417"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A50021"/>
                  </a:solidFill>
                </a:rPr>
                <a:t>M</a:t>
              </a:r>
              <a:r>
                <a:rPr lang="en-US" baseline="-25000">
                  <a:solidFill>
                    <a:srgbClr val="A50021"/>
                  </a:solidFill>
                </a:rPr>
                <a:t>x</a:t>
              </a:r>
              <a:endParaRPr lang="en-US">
                <a:solidFill>
                  <a:srgbClr val="A50021"/>
                </a:solidFill>
              </a:endParaRPr>
            </a:p>
          </p:txBody>
        </p:sp>
        <p:sp>
          <p:nvSpPr>
            <p:cNvPr id="197731" name="Text Box 99"/>
            <p:cNvSpPr txBox="1">
              <a:spLocks noChangeArrowheads="1"/>
            </p:cNvSpPr>
            <p:nvPr/>
          </p:nvSpPr>
          <p:spPr bwMode="auto">
            <a:xfrm>
              <a:off x="2445" y="970"/>
              <a:ext cx="242"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A</a:t>
              </a:r>
            </a:p>
          </p:txBody>
        </p:sp>
        <p:sp>
          <p:nvSpPr>
            <p:cNvPr id="197732" name="Text Box 100"/>
            <p:cNvSpPr txBox="1">
              <a:spLocks noChangeArrowheads="1"/>
            </p:cNvSpPr>
            <p:nvPr/>
          </p:nvSpPr>
          <p:spPr bwMode="auto">
            <a:xfrm>
              <a:off x="2848" y="984"/>
              <a:ext cx="242"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B</a:t>
              </a:r>
            </a:p>
          </p:txBody>
        </p:sp>
        <p:sp>
          <p:nvSpPr>
            <p:cNvPr id="197733" name="Text Box 101"/>
            <p:cNvSpPr txBox="1">
              <a:spLocks noChangeArrowheads="1"/>
            </p:cNvSpPr>
            <p:nvPr/>
          </p:nvSpPr>
          <p:spPr bwMode="auto">
            <a:xfrm>
              <a:off x="3480" y="977"/>
              <a:ext cx="242"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C</a:t>
              </a:r>
            </a:p>
          </p:txBody>
        </p:sp>
        <p:sp>
          <p:nvSpPr>
            <p:cNvPr id="197734" name="Text Box 102"/>
            <p:cNvSpPr txBox="1">
              <a:spLocks noChangeArrowheads="1"/>
            </p:cNvSpPr>
            <p:nvPr/>
          </p:nvSpPr>
          <p:spPr bwMode="auto">
            <a:xfrm>
              <a:off x="4300" y="785"/>
              <a:ext cx="242"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D</a:t>
              </a:r>
            </a:p>
          </p:txBody>
        </p:sp>
        <p:sp>
          <p:nvSpPr>
            <p:cNvPr id="197735" name="Text Box 103"/>
            <p:cNvSpPr txBox="1">
              <a:spLocks noChangeArrowheads="1"/>
            </p:cNvSpPr>
            <p:nvPr/>
          </p:nvSpPr>
          <p:spPr bwMode="auto">
            <a:xfrm>
              <a:off x="5362" y="977"/>
              <a:ext cx="242"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E</a:t>
              </a:r>
            </a:p>
          </p:txBody>
        </p:sp>
        <p:sp>
          <p:nvSpPr>
            <p:cNvPr id="197736" name="Text Box 104"/>
            <p:cNvSpPr txBox="1">
              <a:spLocks noChangeArrowheads="1"/>
            </p:cNvSpPr>
            <p:nvPr/>
          </p:nvSpPr>
          <p:spPr bwMode="auto">
            <a:xfrm>
              <a:off x="2472" y="1239"/>
              <a:ext cx="484"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2m</a:t>
              </a:r>
            </a:p>
          </p:txBody>
        </p:sp>
        <p:sp>
          <p:nvSpPr>
            <p:cNvPr id="197737" name="Text Box 105"/>
            <p:cNvSpPr txBox="1">
              <a:spLocks noChangeArrowheads="1"/>
            </p:cNvSpPr>
            <p:nvPr/>
          </p:nvSpPr>
          <p:spPr bwMode="auto">
            <a:xfrm>
              <a:off x="3009" y="1239"/>
              <a:ext cx="437"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3m</a:t>
              </a:r>
            </a:p>
          </p:txBody>
        </p:sp>
        <p:sp>
          <p:nvSpPr>
            <p:cNvPr id="197738" name="Text Box 106"/>
            <p:cNvSpPr txBox="1">
              <a:spLocks noChangeArrowheads="1"/>
            </p:cNvSpPr>
            <p:nvPr/>
          </p:nvSpPr>
          <p:spPr bwMode="auto">
            <a:xfrm>
              <a:off x="3709" y="1239"/>
              <a:ext cx="403"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4m</a:t>
              </a:r>
            </a:p>
          </p:txBody>
        </p:sp>
        <p:sp>
          <p:nvSpPr>
            <p:cNvPr id="197739" name="Text Box 107"/>
            <p:cNvSpPr txBox="1">
              <a:spLocks noChangeArrowheads="1"/>
            </p:cNvSpPr>
            <p:nvPr/>
          </p:nvSpPr>
          <p:spPr bwMode="auto">
            <a:xfrm>
              <a:off x="4791" y="1246"/>
              <a:ext cx="477"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6m</a:t>
              </a:r>
            </a:p>
          </p:txBody>
        </p:sp>
        <p:sp>
          <p:nvSpPr>
            <p:cNvPr id="197740" name="Line 108"/>
            <p:cNvSpPr>
              <a:spLocks noChangeShapeType="1"/>
            </p:cNvSpPr>
            <p:nvPr/>
          </p:nvSpPr>
          <p:spPr bwMode="auto">
            <a:xfrm>
              <a:off x="3520" y="1487"/>
              <a:ext cx="816"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197701"/>
                                        </p:tgtEl>
                                        <p:attrNameLst>
                                          <p:attrName>style.visibility</p:attrName>
                                        </p:attrNameLst>
                                      </p:cBhvr>
                                      <p:to>
                                        <p:strVal val="visible"/>
                                      </p:to>
                                    </p:set>
                                    <p:animEffect transition="in" filter="wheel(4)">
                                      <p:cBhvr>
                                        <p:cTn id="7" dur="2000"/>
                                        <p:tgtEl>
                                          <p:spTgt spid="19770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197634"/>
                                        </p:tgtEl>
                                        <p:attrNameLst>
                                          <p:attrName>style.visibility</p:attrName>
                                        </p:attrNameLst>
                                      </p:cBhvr>
                                      <p:to>
                                        <p:strVal val="visible"/>
                                      </p:to>
                                    </p:set>
                                    <p:animEffect transition="in" filter="checkerboard(across)">
                                      <p:cBhvr>
                                        <p:cTn id="12" dur="2000"/>
                                        <p:tgtEl>
                                          <p:spTgt spid="19763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nodeType="clickEffect">
                                  <p:stCondLst>
                                    <p:cond delay="0"/>
                                  </p:stCondLst>
                                  <p:childTnLst>
                                    <p:set>
                                      <p:cBhvr>
                                        <p:cTn id="16" dur="1" fill="hold">
                                          <p:stCondLst>
                                            <p:cond delay="0"/>
                                          </p:stCondLst>
                                        </p:cTn>
                                        <p:tgtEl>
                                          <p:spTgt spid="197635"/>
                                        </p:tgtEl>
                                        <p:attrNameLst>
                                          <p:attrName>style.visibility</p:attrName>
                                        </p:attrNameLst>
                                      </p:cBhvr>
                                      <p:to>
                                        <p:strVal val="visible"/>
                                      </p:to>
                                    </p:set>
                                    <p:animEffect transition="in" filter="wipe(up)">
                                      <p:cBhvr>
                                        <p:cTn id="17" dur="2000"/>
                                        <p:tgtEl>
                                          <p:spTgt spid="19763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nodeType="clickEffect">
                                  <p:stCondLst>
                                    <p:cond delay="0"/>
                                  </p:stCondLst>
                                  <p:childTnLst>
                                    <p:set>
                                      <p:cBhvr>
                                        <p:cTn id="21" dur="1" fill="hold">
                                          <p:stCondLst>
                                            <p:cond delay="0"/>
                                          </p:stCondLst>
                                        </p:cTn>
                                        <p:tgtEl>
                                          <p:spTgt spid="197636"/>
                                        </p:tgtEl>
                                        <p:attrNameLst>
                                          <p:attrName>style.visibility</p:attrName>
                                        </p:attrNameLst>
                                      </p:cBhvr>
                                      <p:to>
                                        <p:strVal val="visible"/>
                                      </p:to>
                                    </p:set>
                                    <p:animEffect transition="in" filter="wipe(up)">
                                      <p:cBhvr>
                                        <p:cTn id="22" dur="2000"/>
                                        <p:tgtEl>
                                          <p:spTgt spid="19763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1" fill="hold" grpId="0" nodeType="clickEffect">
                                  <p:stCondLst>
                                    <p:cond delay="0"/>
                                  </p:stCondLst>
                                  <p:childTnLst>
                                    <p:set>
                                      <p:cBhvr>
                                        <p:cTn id="26" dur="1" fill="hold">
                                          <p:stCondLst>
                                            <p:cond delay="0"/>
                                          </p:stCondLst>
                                        </p:cTn>
                                        <p:tgtEl>
                                          <p:spTgt spid="197637"/>
                                        </p:tgtEl>
                                        <p:attrNameLst>
                                          <p:attrName>style.visibility</p:attrName>
                                        </p:attrNameLst>
                                      </p:cBhvr>
                                      <p:to>
                                        <p:strVal val="visible"/>
                                      </p:to>
                                    </p:set>
                                    <p:animEffect transition="in" filter="wipe(up)">
                                      <p:cBhvr>
                                        <p:cTn id="27" dur="2000"/>
                                        <p:tgtEl>
                                          <p:spTgt spid="197637"/>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197640"/>
                                        </p:tgtEl>
                                        <p:attrNameLst>
                                          <p:attrName>style.visibility</p:attrName>
                                        </p:attrNameLst>
                                      </p:cBhvr>
                                      <p:to>
                                        <p:strVal val="visible"/>
                                      </p:to>
                                    </p:set>
                                    <p:animEffect transition="in" filter="wheel(4)">
                                      <p:cBhvr>
                                        <p:cTn id="32" dur="2000"/>
                                        <p:tgtEl>
                                          <p:spTgt spid="197640"/>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197638"/>
                                        </p:tgtEl>
                                        <p:attrNameLst>
                                          <p:attrName>style.visibility</p:attrName>
                                        </p:attrNameLst>
                                      </p:cBhvr>
                                      <p:to>
                                        <p:strVal val="visible"/>
                                      </p:to>
                                    </p:set>
                                    <p:animEffect transition="in" filter="checkerboard(across)">
                                      <p:cBhvr>
                                        <p:cTn id="37" dur="2000"/>
                                        <p:tgtEl>
                                          <p:spTgt spid="197638"/>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3" presetClass="entr" presetSubtype="10" fill="hold" nodeType="clickEffect">
                                  <p:stCondLst>
                                    <p:cond delay="0"/>
                                  </p:stCondLst>
                                  <p:childTnLst>
                                    <p:set>
                                      <p:cBhvr>
                                        <p:cTn id="41" dur="1" fill="hold">
                                          <p:stCondLst>
                                            <p:cond delay="0"/>
                                          </p:stCondLst>
                                        </p:cTn>
                                        <p:tgtEl>
                                          <p:spTgt spid="197639"/>
                                        </p:tgtEl>
                                        <p:attrNameLst>
                                          <p:attrName>style.visibility</p:attrName>
                                        </p:attrNameLst>
                                      </p:cBhvr>
                                      <p:to>
                                        <p:strVal val="visible"/>
                                      </p:to>
                                    </p:set>
                                    <p:animEffect transition="in" filter="blinds(horizontal)">
                                      <p:cBhvr>
                                        <p:cTn id="42" dur="2000"/>
                                        <p:tgtEl>
                                          <p:spTgt spid="197639"/>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18" presetClass="entr" presetSubtype="12" fill="hold" grpId="0" nodeType="clickEffect">
                                  <p:stCondLst>
                                    <p:cond delay="0"/>
                                  </p:stCondLst>
                                  <p:childTnLst>
                                    <p:set>
                                      <p:cBhvr>
                                        <p:cTn id="46" dur="1" fill="hold">
                                          <p:stCondLst>
                                            <p:cond delay="0"/>
                                          </p:stCondLst>
                                        </p:cTn>
                                        <p:tgtEl>
                                          <p:spTgt spid="197699"/>
                                        </p:tgtEl>
                                        <p:attrNameLst>
                                          <p:attrName>style.visibility</p:attrName>
                                        </p:attrNameLst>
                                      </p:cBhvr>
                                      <p:to>
                                        <p:strVal val="visible"/>
                                      </p:to>
                                    </p:set>
                                    <p:animEffect transition="in" filter="strips(downLeft)">
                                      <p:cBhvr>
                                        <p:cTn id="47" dur="2000"/>
                                        <p:tgtEl>
                                          <p:spTgt spid="197699"/>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18" presetClass="entr" presetSubtype="6" fill="hold" nodeType="clickEffect">
                                  <p:stCondLst>
                                    <p:cond delay="0"/>
                                  </p:stCondLst>
                                  <p:childTnLst>
                                    <p:set>
                                      <p:cBhvr>
                                        <p:cTn id="51" dur="1" fill="hold">
                                          <p:stCondLst>
                                            <p:cond delay="0"/>
                                          </p:stCondLst>
                                        </p:cTn>
                                        <p:tgtEl>
                                          <p:spTgt spid="197698"/>
                                        </p:tgtEl>
                                        <p:attrNameLst>
                                          <p:attrName>style.visibility</p:attrName>
                                        </p:attrNameLst>
                                      </p:cBhvr>
                                      <p:to>
                                        <p:strVal val="visible"/>
                                      </p:to>
                                    </p:set>
                                    <p:animEffect transition="in" filter="strips(downRight)">
                                      <p:cBhvr>
                                        <p:cTn id="52" dur="2000"/>
                                        <p:tgtEl>
                                          <p:spTgt spid="197698"/>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2" presetClass="entr" presetSubtype="1" fill="hold" nodeType="clickEffect">
                                  <p:stCondLst>
                                    <p:cond delay="0"/>
                                  </p:stCondLst>
                                  <p:childTnLst>
                                    <p:set>
                                      <p:cBhvr>
                                        <p:cTn id="56" dur="1" fill="hold">
                                          <p:stCondLst>
                                            <p:cond delay="0"/>
                                          </p:stCondLst>
                                        </p:cTn>
                                        <p:tgtEl>
                                          <p:spTgt spid="197700"/>
                                        </p:tgtEl>
                                        <p:attrNameLst>
                                          <p:attrName>style.visibility</p:attrName>
                                        </p:attrNameLst>
                                      </p:cBhvr>
                                      <p:to>
                                        <p:strVal val="visible"/>
                                      </p:to>
                                    </p:set>
                                    <p:animEffect transition="in" filter="wipe(up)">
                                      <p:cBhvr>
                                        <p:cTn id="57" dur="2000"/>
                                        <p:tgtEl>
                                          <p:spTgt spid="1977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7637" grpId="0" autoUpdateAnimBg="0"/>
      <p:bldP spid="197638" grpId="0" autoUpdateAnimBg="0"/>
      <p:bldP spid="197699" grpId="0"/>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98658" name="Object 2"/>
          <p:cNvGraphicFramePr>
            <a:graphicFrameLocks noChangeAspect="1"/>
          </p:cNvGraphicFramePr>
          <p:nvPr/>
        </p:nvGraphicFramePr>
        <p:xfrm>
          <a:off x="304800" y="1717675"/>
          <a:ext cx="4419600" cy="1330325"/>
        </p:xfrm>
        <a:graphic>
          <a:graphicData uri="http://schemas.openxmlformats.org/presentationml/2006/ole">
            <mc:AlternateContent xmlns:mc="http://schemas.openxmlformats.org/markup-compatibility/2006">
              <mc:Choice xmlns:v="urn:schemas-microsoft-com:vml" Requires="v">
                <p:oleObj spid="_x0000_s198880" name="Document" r:id="rId3" imgW="2779924" imgH="838336" progId="Word.Document.8">
                  <p:embed/>
                </p:oleObj>
              </mc:Choice>
              <mc:Fallback>
                <p:oleObj name="Document" r:id="rId3" imgW="2779924" imgH="838336" progId="Word.Document.8">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4800" y="1717675"/>
                        <a:ext cx="4419600" cy="1330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98659" name="Object 3"/>
          <p:cNvGraphicFramePr>
            <a:graphicFrameLocks noChangeAspect="1"/>
          </p:cNvGraphicFramePr>
          <p:nvPr/>
        </p:nvGraphicFramePr>
        <p:xfrm>
          <a:off x="42863" y="2932113"/>
          <a:ext cx="4441825" cy="1393825"/>
        </p:xfrm>
        <a:graphic>
          <a:graphicData uri="http://schemas.openxmlformats.org/presentationml/2006/ole">
            <mc:AlternateContent xmlns:mc="http://schemas.openxmlformats.org/markup-compatibility/2006">
              <mc:Choice xmlns:v="urn:schemas-microsoft-com:vml" Requires="v">
                <p:oleObj spid="_x0000_s198881" name="Document" r:id="rId5" imgW="2579174" imgH="817440" progId="Word.Document.8">
                  <p:embed/>
                </p:oleObj>
              </mc:Choice>
              <mc:Fallback>
                <p:oleObj name="Document" r:id="rId5" imgW="2579174" imgH="817440" progId="Word.Document.8">
                  <p:embed/>
                  <p:pic>
                    <p:nvPicPr>
                      <p:cNvPr id="0" name="Object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2863" y="2932113"/>
                        <a:ext cx="4441825" cy="1393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98660" name="Object 4"/>
          <p:cNvGraphicFramePr>
            <a:graphicFrameLocks noChangeAspect="1"/>
          </p:cNvGraphicFramePr>
          <p:nvPr/>
        </p:nvGraphicFramePr>
        <p:xfrm>
          <a:off x="228600" y="3810000"/>
          <a:ext cx="6519863" cy="1358900"/>
        </p:xfrm>
        <a:graphic>
          <a:graphicData uri="http://schemas.openxmlformats.org/presentationml/2006/ole">
            <mc:AlternateContent xmlns:mc="http://schemas.openxmlformats.org/markup-compatibility/2006">
              <mc:Choice xmlns:v="urn:schemas-microsoft-com:vml" Requires="v">
                <p:oleObj spid="_x0000_s198882" name="Document" r:id="rId7" imgW="3759571" imgH="722330" progId="Word.Document.8">
                  <p:embed/>
                </p:oleObj>
              </mc:Choice>
              <mc:Fallback>
                <p:oleObj name="Document" r:id="rId7" imgW="3759571" imgH="722330" progId="Word.Document.8">
                  <p:embed/>
                  <p:pic>
                    <p:nvPicPr>
                      <p:cNvPr id="0" name="Object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28600" y="3810000"/>
                        <a:ext cx="6519863" cy="1358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98661" name="Object 5"/>
          <p:cNvGraphicFramePr>
            <a:graphicFrameLocks noChangeAspect="1"/>
          </p:cNvGraphicFramePr>
          <p:nvPr/>
        </p:nvGraphicFramePr>
        <p:xfrm>
          <a:off x="152400" y="4686300"/>
          <a:ext cx="5486400" cy="914400"/>
        </p:xfrm>
        <a:graphic>
          <a:graphicData uri="http://schemas.openxmlformats.org/presentationml/2006/ole">
            <mc:AlternateContent xmlns:mc="http://schemas.openxmlformats.org/markup-compatibility/2006">
              <mc:Choice xmlns:v="urn:schemas-microsoft-com:vml" Requires="v">
                <p:oleObj spid="_x0000_s198883" name="Document" r:id="rId9" imgW="2941100" imgH="495364" progId="Word.Document.8">
                  <p:embed/>
                </p:oleObj>
              </mc:Choice>
              <mc:Fallback>
                <p:oleObj name="Document" r:id="rId9" imgW="2941100" imgH="495364" progId="Word.Document.8">
                  <p:embed/>
                  <p:pic>
                    <p:nvPicPr>
                      <p:cNvPr id="0" name="Object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52400" y="4686300"/>
                        <a:ext cx="54864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98662" name="Object 6"/>
          <p:cNvGraphicFramePr>
            <a:graphicFrameLocks noChangeAspect="1"/>
          </p:cNvGraphicFramePr>
          <p:nvPr/>
        </p:nvGraphicFramePr>
        <p:xfrm>
          <a:off x="381000" y="5410200"/>
          <a:ext cx="9334500" cy="558800"/>
        </p:xfrm>
        <a:graphic>
          <a:graphicData uri="http://schemas.openxmlformats.org/presentationml/2006/ole">
            <mc:AlternateContent xmlns:mc="http://schemas.openxmlformats.org/markup-compatibility/2006">
              <mc:Choice xmlns:v="urn:schemas-microsoft-com:vml" Requires="v">
                <p:oleObj spid="_x0000_s198884" name="Document" r:id="rId11" imgW="5263400" imgH="316673" progId="Word.Document.8">
                  <p:embed/>
                </p:oleObj>
              </mc:Choice>
              <mc:Fallback>
                <p:oleObj name="Document" r:id="rId11" imgW="5263400" imgH="316673" progId="Word.Document.8">
                  <p:embed/>
                  <p:pic>
                    <p:nvPicPr>
                      <p:cNvPr id="0" name="Object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81000" y="5410200"/>
                        <a:ext cx="9334500" cy="55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98663" name="Object 7"/>
          <p:cNvGraphicFramePr>
            <a:graphicFrameLocks noChangeAspect="1"/>
          </p:cNvGraphicFramePr>
          <p:nvPr/>
        </p:nvGraphicFramePr>
        <p:xfrm>
          <a:off x="685800" y="5943600"/>
          <a:ext cx="2781300" cy="1176338"/>
        </p:xfrm>
        <a:graphic>
          <a:graphicData uri="http://schemas.openxmlformats.org/presentationml/2006/ole">
            <mc:AlternateContent xmlns:mc="http://schemas.openxmlformats.org/markup-compatibility/2006">
              <mc:Choice xmlns:v="urn:schemas-microsoft-com:vml" Requires="v">
                <p:oleObj spid="_x0000_s198885" name="Document" r:id="rId13" imgW="1433160" imgH="603360" progId="Word.Document.8">
                  <p:embed/>
                </p:oleObj>
              </mc:Choice>
              <mc:Fallback>
                <p:oleObj name="Document" r:id="rId13" imgW="1433160" imgH="603360" progId="Word.Document.8">
                  <p:embed/>
                  <p:pic>
                    <p:nvPicPr>
                      <p:cNvPr id="0" name="Object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85800" y="5943600"/>
                        <a:ext cx="2781300" cy="1176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98664" name="AutoShape 8"/>
          <p:cNvSpPr>
            <a:spLocks noChangeAspect="1" noChangeArrowheads="1" noTextEdit="1"/>
          </p:cNvSpPr>
          <p:nvPr/>
        </p:nvSpPr>
        <p:spPr bwMode="auto">
          <a:xfrm>
            <a:off x="0" y="152400"/>
            <a:ext cx="5572125" cy="1212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198665" name="Group 9"/>
          <p:cNvGrpSpPr>
            <a:grpSpLocks/>
          </p:cNvGrpSpPr>
          <p:nvPr/>
        </p:nvGrpSpPr>
        <p:grpSpPr bwMode="auto">
          <a:xfrm>
            <a:off x="-9525" y="158750"/>
            <a:ext cx="3862388" cy="1606550"/>
            <a:chOff x="-6" y="100"/>
            <a:chExt cx="2433" cy="1012"/>
          </a:xfrm>
        </p:grpSpPr>
        <p:sp>
          <p:nvSpPr>
            <p:cNvPr id="198666" name="Rectangle 10"/>
            <p:cNvSpPr>
              <a:spLocks noChangeArrowheads="1"/>
            </p:cNvSpPr>
            <p:nvPr/>
          </p:nvSpPr>
          <p:spPr bwMode="auto">
            <a:xfrm>
              <a:off x="-6" y="100"/>
              <a:ext cx="54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VnBook-Antiqua" pitchFamily="34" charset="0"/>
                </a:rPr>
                <a:t>  4/    </a:t>
              </a:r>
              <a:endParaRPr lang="en-US" b="1"/>
            </a:p>
          </p:txBody>
        </p:sp>
        <p:grpSp>
          <p:nvGrpSpPr>
            <p:cNvPr id="198667" name="Group 11"/>
            <p:cNvGrpSpPr>
              <a:grpSpLocks/>
            </p:cNvGrpSpPr>
            <p:nvPr/>
          </p:nvGrpSpPr>
          <p:grpSpPr bwMode="auto">
            <a:xfrm>
              <a:off x="549" y="126"/>
              <a:ext cx="500" cy="267"/>
              <a:chOff x="549" y="126"/>
              <a:chExt cx="500" cy="267"/>
            </a:xfrm>
          </p:grpSpPr>
          <p:sp>
            <p:nvSpPr>
              <p:cNvPr id="198668" name="Rectangle 12"/>
              <p:cNvSpPr>
                <a:spLocks noChangeArrowheads="1"/>
              </p:cNvSpPr>
              <p:nvPr/>
            </p:nvSpPr>
            <p:spPr bwMode="auto">
              <a:xfrm>
                <a:off x="957" y="147"/>
                <a:ext cx="9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rPr>
                  <a:t>0</a:t>
                </a:r>
                <a:endParaRPr lang="en-US" b="1"/>
              </a:p>
            </p:txBody>
          </p:sp>
          <p:sp>
            <p:nvSpPr>
              <p:cNvPr id="198669" name="Rectangle 13"/>
              <p:cNvSpPr>
                <a:spLocks noChangeArrowheads="1"/>
              </p:cNvSpPr>
              <p:nvPr/>
            </p:nvSpPr>
            <p:spPr bwMode="auto">
              <a:xfrm>
                <a:off x="818" y="126"/>
                <a:ext cx="10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Symbol" pitchFamily="18" charset="2"/>
                  </a:rPr>
                  <a:t>=</a:t>
                </a:r>
                <a:endParaRPr lang="en-US" b="1"/>
              </a:p>
            </p:txBody>
          </p:sp>
          <p:sp>
            <p:nvSpPr>
              <p:cNvPr id="198670" name="Rectangle 14"/>
              <p:cNvSpPr>
                <a:spLocks noChangeArrowheads="1"/>
              </p:cNvSpPr>
              <p:nvPr/>
            </p:nvSpPr>
            <p:spPr bwMode="auto">
              <a:xfrm>
                <a:off x="681" y="239"/>
                <a:ext cx="78"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600" i="1">
                    <a:solidFill>
                      <a:srgbClr val="000000"/>
                    </a:solidFill>
                    <a:latin typeface="Times New Roman" pitchFamily="18" charset="0"/>
                  </a:rPr>
                  <a:t>A</a:t>
                </a:r>
                <a:endParaRPr lang="en-US" b="1"/>
              </a:p>
            </p:txBody>
          </p:sp>
          <p:sp>
            <p:nvSpPr>
              <p:cNvPr id="198671" name="Rectangle 15"/>
              <p:cNvSpPr>
                <a:spLocks noChangeArrowheads="1"/>
              </p:cNvSpPr>
              <p:nvPr/>
            </p:nvSpPr>
            <p:spPr bwMode="auto">
              <a:xfrm>
                <a:off x="549" y="126"/>
                <a:ext cx="11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i="1">
                    <a:solidFill>
                      <a:srgbClr val="000000"/>
                    </a:solidFill>
                    <a:latin typeface="Symbol" pitchFamily="18" charset="2"/>
                  </a:rPr>
                  <a:t>j</a:t>
                </a:r>
                <a:endParaRPr lang="en-US" b="1"/>
              </a:p>
            </p:txBody>
          </p:sp>
        </p:grpSp>
        <p:sp>
          <p:nvSpPr>
            <p:cNvPr id="198672" name="Rectangle 16"/>
            <p:cNvSpPr>
              <a:spLocks noChangeArrowheads="1"/>
            </p:cNvSpPr>
            <p:nvPr/>
          </p:nvSpPr>
          <p:spPr bwMode="auto">
            <a:xfrm>
              <a:off x="1079" y="100"/>
              <a:ext cx="10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VnBook-Antiqua" pitchFamily="34" charset="0"/>
                </a:rPr>
                <a:t>. </a:t>
              </a:r>
              <a:endParaRPr lang="en-US" b="1"/>
            </a:p>
          </p:txBody>
        </p:sp>
        <p:sp>
          <p:nvSpPr>
            <p:cNvPr id="198673" name="Rectangle 17"/>
            <p:cNvSpPr>
              <a:spLocks noChangeArrowheads="1"/>
            </p:cNvSpPr>
            <p:nvPr/>
          </p:nvSpPr>
          <p:spPr bwMode="auto">
            <a:xfrm>
              <a:off x="1183" y="100"/>
              <a:ext cx="5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VnBook-Antiqua" pitchFamily="34" charset="0"/>
                </a:rPr>
                <a:t> </a:t>
              </a:r>
              <a:endParaRPr lang="en-US" b="1"/>
            </a:p>
          </p:txBody>
        </p:sp>
        <p:sp>
          <p:nvSpPr>
            <p:cNvPr id="198674" name="Line 18"/>
            <p:cNvSpPr>
              <a:spLocks noChangeShapeType="1"/>
            </p:cNvSpPr>
            <p:nvPr/>
          </p:nvSpPr>
          <p:spPr bwMode="auto">
            <a:xfrm>
              <a:off x="1003" y="666"/>
              <a:ext cx="193" cy="1"/>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675" name="Rectangle 19"/>
            <p:cNvSpPr>
              <a:spLocks noChangeArrowheads="1"/>
            </p:cNvSpPr>
            <p:nvPr/>
          </p:nvSpPr>
          <p:spPr bwMode="auto">
            <a:xfrm>
              <a:off x="1192" y="885"/>
              <a:ext cx="6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rPr>
                <a:t>3</a:t>
              </a:r>
              <a:endParaRPr lang="en-US" b="1"/>
            </a:p>
          </p:txBody>
        </p:sp>
        <p:sp>
          <p:nvSpPr>
            <p:cNvPr id="198676" name="Rectangle 20"/>
            <p:cNvSpPr>
              <a:spLocks noChangeArrowheads="1"/>
            </p:cNvSpPr>
            <p:nvPr/>
          </p:nvSpPr>
          <p:spPr bwMode="auto">
            <a:xfrm>
              <a:off x="1740" y="511"/>
              <a:ext cx="6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rPr>
                <a:t>8</a:t>
              </a:r>
              <a:endParaRPr lang="en-US" b="1"/>
            </a:p>
          </p:txBody>
        </p:sp>
        <p:sp>
          <p:nvSpPr>
            <p:cNvPr id="198677" name="Rectangle 21"/>
            <p:cNvSpPr>
              <a:spLocks noChangeArrowheads="1"/>
            </p:cNvSpPr>
            <p:nvPr/>
          </p:nvSpPr>
          <p:spPr bwMode="auto">
            <a:xfrm>
              <a:off x="1358" y="511"/>
              <a:ext cx="6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rPr>
                <a:t>4</a:t>
              </a:r>
              <a:endParaRPr lang="en-US" b="1"/>
            </a:p>
          </p:txBody>
        </p:sp>
        <p:sp>
          <p:nvSpPr>
            <p:cNvPr id="198678" name="Rectangle 22"/>
            <p:cNvSpPr>
              <a:spLocks noChangeArrowheads="1"/>
            </p:cNvSpPr>
            <p:nvPr/>
          </p:nvSpPr>
          <p:spPr bwMode="auto">
            <a:xfrm>
              <a:off x="815" y="511"/>
              <a:ext cx="136"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rPr>
                <a:t>10</a:t>
              </a:r>
              <a:endParaRPr lang="en-US" b="1"/>
            </a:p>
          </p:txBody>
        </p:sp>
        <p:sp>
          <p:nvSpPr>
            <p:cNvPr id="198679" name="Rectangle 23"/>
            <p:cNvSpPr>
              <a:spLocks noChangeArrowheads="1"/>
            </p:cNvSpPr>
            <p:nvPr/>
          </p:nvSpPr>
          <p:spPr bwMode="auto">
            <a:xfrm>
              <a:off x="1000" y="891"/>
              <a:ext cx="184"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rPr>
                <a:t>10</a:t>
              </a:r>
              <a:endParaRPr lang="en-US" b="1"/>
            </a:p>
          </p:txBody>
        </p:sp>
        <p:sp>
          <p:nvSpPr>
            <p:cNvPr id="198680" name="Rectangle 24"/>
            <p:cNvSpPr>
              <a:spLocks noChangeArrowheads="1"/>
            </p:cNvSpPr>
            <p:nvPr/>
          </p:nvSpPr>
          <p:spPr bwMode="auto">
            <a:xfrm>
              <a:off x="2381" y="548"/>
              <a:ext cx="46"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rPr>
                <a:t>.</a:t>
              </a:r>
              <a:endParaRPr lang="en-US" b="1"/>
            </a:p>
          </p:txBody>
        </p:sp>
        <p:sp>
          <p:nvSpPr>
            <p:cNvPr id="198681" name="Rectangle 25"/>
            <p:cNvSpPr>
              <a:spLocks noChangeArrowheads="1"/>
            </p:cNvSpPr>
            <p:nvPr/>
          </p:nvSpPr>
          <p:spPr bwMode="auto">
            <a:xfrm>
              <a:off x="920" y="883"/>
              <a:ext cx="9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rPr>
                <a:t>7</a:t>
              </a:r>
              <a:endParaRPr lang="en-US" b="1"/>
            </a:p>
          </p:txBody>
        </p:sp>
        <p:sp>
          <p:nvSpPr>
            <p:cNvPr id="198682" name="Rectangle 26"/>
            <p:cNvSpPr>
              <a:spLocks noChangeArrowheads="1"/>
            </p:cNvSpPr>
            <p:nvPr/>
          </p:nvSpPr>
          <p:spPr bwMode="auto">
            <a:xfrm>
              <a:off x="880" y="884"/>
              <a:ext cx="46"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rPr>
                <a:t>,</a:t>
              </a:r>
              <a:endParaRPr lang="en-US" b="1"/>
            </a:p>
          </p:txBody>
        </p:sp>
        <p:sp>
          <p:nvSpPr>
            <p:cNvPr id="198683" name="Rectangle 27"/>
            <p:cNvSpPr>
              <a:spLocks noChangeArrowheads="1"/>
            </p:cNvSpPr>
            <p:nvPr/>
          </p:nvSpPr>
          <p:spPr bwMode="auto">
            <a:xfrm>
              <a:off x="624" y="883"/>
              <a:ext cx="276"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rPr>
                <a:t>101</a:t>
              </a:r>
              <a:endParaRPr lang="en-US" b="1"/>
            </a:p>
          </p:txBody>
        </p:sp>
        <p:sp>
          <p:nvSpPr>
            <p:cNvPr id="198684" name="Rectangle 28"/>
            <p:cNvSpPr>
              <a:spLocks noChangeArrowheads="1"/>
            </p:cNvSpPr>
            <p:nvPr/>
          </p:nvSpPr>
          <p:spPr bwMode="auto">
            <a:xfrm>
              <a:off x="1469" y="548"/>
              <a:ext cx="184"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rPr>
                <a:t>10</a:t>
              </a:r>
              <a:endParaRPr lang="en-US" b="1"/>
            </a:p>
          </p:txBody>
        </p:sp>
        <p:sp>
          <p:nvSpPr>
            <p:cNvPr id="198685" name="Rectangle 29"/>
            <p:cNvSpPr>
              <a:spLocks noChangeArrowheads="1"/>
            </p:cNvSpPr>
            <p:nvPr/>
          </p:nvSpPr>
          <p:spPr bwMode="auto">
            <a:xfrm>
              <a:off x="1423" y="548"/>
              <a:ext cx="46"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rPr>
                <a:t>.</a:t>
              </a:r>
              <a:endParaRPr lang="en-US" b="1"/>
            </a:p>
          </p:txBody>
        </p:sp>
        <p:sp>
          <p:nvSpPr>
            <p:cNvPr id="198686" name="Rectangle 30"/>
            <p:cNvSpPr>
              <a:spLocks noChangeArrowheads="1"/>
            </p:cNvSpPr>
            <p:nvPr/>
          </p:nvSpPr>
          <p:spPr bwMode="auto">
            <a:xfrm>
              <a:off x="1257" y="548"/>
              <a:ext cx="9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rPr>
                <a:t>6</a:t>
              </a:r>
              <a:endParaRPr lang="en-US" b="1"/>
            </a:p>
          </p:txBody>
        </p:sp>
        <p:sp>
          <p:nvSpPr>
            <p:cNvPr id="198687" name="Rectangle 31"/>
            <p:cNvSpPr>
              <a:spLocks noChangeArrowheads="1"/>
            </p:cNvSpPr>
            <p:nvPr/>
          </p:nvSpPr>
          <p:spPr bwMode="auto">
            <a:xfrm>
              <a:off x="1211" y="548"/>
              <a:ext cx="46"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rPr>
                <a:t>.</a:t>
              </a:r>
              <a:endParaRPr lang="en-US" b="1"/>
            </a:p>
          </p:txBody>
        </p:sp>
        <p:sp>
          <p:nvSpPr>
            <p:cNvPr id="198688" name="Rectangle 32"/>
            <p:cNvSpPr>
              <a:spLocks noChangeArrowheads="1"/>
            </p:cNvSpPr>
            <p:nvPr/>
          </p:nvSpPr>
          <p:spPr bwMode="auto">
            <a:xfrm>
              <a:off x="1008" y="691"/>
              <a:ext cx="184"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rPr>
                <a:t>32</a:t>
              </a:r>
              <a:endParaRPr lang="en-US" b="1"/>
            </a:p>
          </p:txBody>
        </p:sp>
        <p:sp>
          <p:nvSpPr>
            <p:cNvPr id="198689" name="Rectangle 33"/>
            <p:cNvSpPr>
              <a:spLocks noChangeArrowheads="1"/>
            </p:cNvSpPr>
            <p:nvPr/>
          </p:nvSpPr>
          <p:spPr bwMode="auto">
            <a:xfrm>
              <a:off x="945" y="548"/>
              <a:ext cx="46"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rPr>
                <a:t>.</a:t>
              </a:r>
              <a:endParaRPr lang="en-US" b="1"/>
            </a:p>
          </p:txBody>
        </p:sp>
        <p:sp>
          <p:nvSpPr>
            <p:cNvPr id="198690" name="Rectangle 34"/>
            <p:cNvSpPr>
              <a:spLocks noChangeArrowheads="1"/>
            </p:cNvSpPr>
            <p:nvPr/>
          </p:nvSpPr>
          <p:spPr bwMode="auto">
            <a:xfrm>
              <a:off x="636" y="548"/>
              <a:ext cx="184"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rPr>
                <a:t>10</a:t>
              </a:r>
              <a:endParaRPr lang="en-US" b="1"/>
            </a:p>
          </p:txBody>
        </p:sp>
        <p:sp>
          <p:nvSpPr>
            <p:cNvPr id="198691" name="Rectangle 35"/>
            <p:cNvSpPr>
              <a:spLocks noChangeArrowheads="1"/>
            </p:cNvSpPr>
            <p:nvPr/>
          </p:nvSpPr>
          <p:spPr bwMode="auto">
            <a:xfrm>
              <a:off x="590" y="548"/>
              <a:ext cx="46"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rPr>
                <a:t>.</a:t>
              </a:r>
              <a:endParaRPr lang="en-US" b="1"/>
            </a:p>
          </p:txBody>
        </p:sp>
        <p:sp>
          <p:nvSpPr>
            <p:cNvPr id="198692" name="Rectangle 36"/>
            <p:cNvSpPr>
              <a:spLocks noChangeArrowheads="1"/>
            </p:cNvSpPr>
            <p:nvPr/>
          </p:nvSpPr>
          <p:spPr bwMode="auto">
            <a:xfrm>
              <a:off x="499" y="548"/>
              <a:ext cx="9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rPr>
                <a:t>8</a:t>
              </a:r>
              <a:endParaRPr lang="en-US" b="1"/>
            </a:p>
          </p:txBody>
        </p:sp>
        <p:sp>
          <p:nvSpPr>
            <p:cNvPr id="198693" name="Rectangle 37"/>
            <p:cNvSpPr>
              <a:spLocks noChangeArrowheads="1"/>
            </p:cNvSpPr>
            <p:nvPr/>
          </p:nvSpPr>
          <p:spPr bwMode="auto">
            <a:xfrm>
              <a:off x="1296" y="883"/>
              <a:ext cx="256"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i="1">
                  <a:solidFill>
                    <a:srgbClr val="000000"/>
                  </a:solidFill>
                  <a:latin typeface="Times New Roman" pitchFamily="18" charset="0"/>
                </a:rPr>
                <a:t>Nm</a:t>
              </a:r>
              <a:endParaRPr lang="en-US" b="1"/>
            </a:p>
          </p:txBody>
        </p:sp>
        <p:sp>
          <p:nvSpPr>
            <p:cNvPr id="198694" name="Rectangle 38"/>
            <p:cNvSpPr>
              <a:spLocks noChangeArrowheads="1"/>
            </p:cNvSpPr>
            <p:nvPr/>
          </p:nvSpPr>
          <p:spPr bwMode="auto">
            <a:xfrm>
              <a:off x="12" y="548"/>
              <a:ext cx="194"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i="1">
                  <a:solidFill>
                    <a:srgbClr val="000000"/>
                  </a:solidFill>
                  <a:latin typeface="Times New Roman" pitchFamily="18" charset="0"/>
                </a:rPr>
                <a:t>GI</a:t>
              </a:r>
              <a:endParaRPr lang="en-US" b="1"/>
            </a:p>
          </p:txBody>
        </p:sp>
        <p:sp>
          <p:nvSpPr>
            <p:cNvPr id="198695" name="Rectangle 39"/>
            <p:cNvSpPr>
              <a:spLocks noChangeArrowheads="1"/>
            </p:cNvSpPr>
            <p:nvPr/>
          </p:nvSpPr>
          <p:spPr bwMode="auto">
            <a:xfrm>
              <a:off x="237" y="640"/>
              <a:ext cx="6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i="1">
                  <a:solidFill>
                    <a:srgbClr val="000000"/>
                  </a:solidFill>
                  <a:latin typeface="Times New Roman" pitchFamily="18" charset="0"/>
                </a:rPr>
                <a:t>p</a:t>
              </a:r>
              <a:endParaRPr lang="en-US" b="1"/>
            </a:p>
          </p:txBody>
        </p:sp>
        <p:sp>
          <p:nvSpPr>
            <p:cNvPr id="198696" name="Rectangle 40"/>
            <p:cNvSpPr>
              <a:spLocks noChangeArrowheads="1"/>
            </p:cNvSpPr>
            <p:nvPr/>
          </p:nvSpPr>
          <p:spPr bwMode="auto">
            <a:xfrm>
              <a:off x="336" y="864"/>
              <a:ext cx="10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Symbol" pitchFamily="18" charset="2"/>
                </a:rPr>
                <a:t>=</a:t>
              </a:r>
              <a:endParaRPr lang="en-US" b="1"/>
            </a:p>
          </p:txBody>
        </p:sp>
        <p:sp>
          <p:nvSpPr>
            <p:cNvPr id="198697" name="Rectangle 41"/>
            <p:cNvSpPr>
              <a:spLocks noChangeArrowheads="1"/>
            </p:cNvSpPr>
            <p:nvPr/>
          </p:nvSpPr>
          <p:spPr bwMode="auto">
            <a:xfrm>
              <a:off x="366" y="527"/>
              <a:ext cx="10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Symbol" pitchFamily="18" charset="2"/>
                </a:rPr>
                <a:t>=</a:t>
              </a:r>
              <a:endParaRPr lang="en-US" b="1"/>
            </a:p>
          </p:txBody>
        </p:sp>
        <p:sp>
          <p:nvSpPr>
            <p:cNvPr id="198698" name="Rectangle 42"/>
            <p:cNvSpPr>
              <a:spLocks noChangeArrowheads="1"/>
            </p:cNvSpPr>
            <p:nvPr/>
          </p:nvSpPr>
          <p:spPr bwMode="auto">
            <a:xfrm>
              <a:off x="1661" y="497"/>
              <a:ext cx="75"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Symbol" pitchFamily="18" charset="2"/>
                </a:rPr>
                <a:t>-</a:t>
              </a:r>
              <a:endParaRPr lang="en-US" b="1"/>
            </a:p>
          </p:txBody>
        </p:sp>
        <p:sp>
          <p:nvSpPr>
            <p:cNvPr id="198699" name="Rectangle 43"/>
            <p:cNvSpPr>
              <a:spLocks noChangeArrowheads="1"/>
            </p:cNvSpPr>
            <p:nvPr/>
          </p:nvSpPr>
          <p:spPr bwMode="auto">
            <a:xfrm>
              <a:off x="1032" y="412"/>
              <a:ext cx="10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i="1">
                  <a:solidFill>
                    <a:srgbClr val="000000"/>
                  </a:solidFill>
                  <a:latin typeface="Symbol" pitchFamily="18" charset="2"/>
                </a:rPr>
                <a:t>p</a:t>
              </a:r>
              <a:endParaRPr lang="en-US" b="1"/>
            </a:p>
          </p:txBody>
        </p:sp>
      </p:grpSp>
      <p:sp>
        <p:nvSpPr>
          <p:cNvPr id="198700" name="Rectangle 44"/>
          <p:cNvSpPr>
            <a:spLocks noChangeArrowheads="1"/>
          </p:cNvSpPr>
          <p:nvPr/>
        </p:nvSpPr>
        <p:spPr bwMode="auto">
          <a:xfrm>
            <a:off x="5029200" y="815975"/>
            <a:ext cx="73025"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VnTime" pitchFamily="34" charset="0"/>
              </a:rPr>
              <a:t> </a:t>
            </a:r>
            <a:endParaRPr lang="en-US" b="1"/>
          </a:p>
        </p:txBody>
      </p:sp>
      <p:grpSp>
        <p:nvGrpSpPr>
          <p:cNvPr id="198701" name="Group 45"/>
          <p:cNvGrpSpPr>
            <a:grpSpLocks/>
          </p:cNvGrpSpPr>
          <p:nvPr/>
        </p:nvGrpSpPr>
        <p:grpSpPr bwMode="auto">
          <a:xfrm>
            <a:off x="3822700" y="76200"/>
            <a:ext cx="5473700" cy="1981200"/>
            <a:chOff x="2304" y="296"/>
            <a:chExt cx="3448" cy="1248"/>
          </a:xfrm>
        </p:grpSpPr>
        <p:sp>
          <p:nvSpPr>
            <p:cNvPr id="198702" name="Rectangle 46"/>
            <p:cNvSpPr>
              <a:spLocks noChangeArrowheads="1"/>
            </p:cNvSpPr>
            <p:nvPr/>
          </p:nvSpPr>
          <p:spPr bwMode="auto">
            <a:xfrm>
              <a:off x="2492" y="679"/>
              <a:ext cx="3048" cy="340"/>
            </a:xfrm>
            <a:prstGeom prst="rect">
              <a:avLst/>
            </a:prstGeom>
            <a:solidFill>
              <a:srgbClr val="FFFFFF"/>
            </a:solidFill>
            <a:ln w="28575">
              <a:solidFill>
                <a:schemeClr val="tx1"/>
              </a:solidFill>
              <a:miter lim="800000"/>
              <a:headEnd/>
              <a:tailEnd/>
            </a:ln>
          </p:spPr>
          <p:txBody>
            <a:bodyPr/>
            <a:lstStyle/>
            <a:p>
              <a:endParaRPr lang="en-US"/>
            </a:p>
          </p:txBody>
        </p:sp>
        <p:sp>
          <p:nvSpPr>
            <p:cNvPr id="198703" name="Line 47"/>
            <p:cNvSpPr>
              <a:spLocks noChangeShapeType="1"/>
            </p:cNvSpPr>
            <p:nvPr/>
          </p:nvSpPr>
          <p:spPr bwMode="auto">
            <a:xfrm>
              <a:off x="2492" y="587"/>
              <a:ext cx="0" cy="51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04" name="Line 48"/>
            <p:cNvSpPr>
              <a:spLocks noChangeShapeType="1"/>
            </p:cNvSpPr>
            <p:nvPr/>
          </p:nvSpPr>
          <p:spPr bwMode="auto">
            <a:xfrm flipH="1">
              <a:off x="2411" y="587"/>
              <a:ext cx="81" cy="8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05" name="Line 49"/>
            <p:cNvSpPr>
              <a:spLocks noChangeShapeType="1"/>
            </p:cNvSpPr>
            <p:nvPr/>
          </p:nvSpPr>
          <p:spPr bwMode="auto">
            <a:xfrm flipH="1">
              <a:off x="2411" y="672"/>
              <a:ext cx="81" cy="8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06" name="Line 50"/>
            <p:cNvSpPr>
              <a:spLocks noChangeShapeType="1"/>
            </p:cNvSpPr>
            <p:nvPr/>
          </p:nvSpPr>
          <p:spPr bwMode="auto">
            <a:xfrm flipH="1">
              <a:off x="2411" y="757"/>
              <a:ext cx="81" cy="8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07" name="Line 51"/>
            <p:cNvSpPr>
              <a:spLocks noChangeShapeType="1"/>
            </p:cNvSpPr>
            <p:nvPr/>
          </p:nvSpPr>
          <p:spPr bwMode="auto">
            <a:xfrm flipH="1">
              <a:off x="2411" y="842"/>
              <a:ext cx="81" cy="8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08" name="Line 52"/>
            <p:cNvSpPr>
              <a:spLocks noChangeShapeType="1"/>
            </p:cNvSpPr>
            <p:nvPr/>
          </p:nvSpPr>
          <p:spPr bwMode="auto">
            <a:xfrm flipH="1">
              <a:off x="2411" y="927"/>
              <a:ext cx="81" cy="8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09" name="Line 53"/>
            <p:cNvSpPr>
              <a:spLocks noChangeShapeType="1"/>
            </p:cNvSpPr>
            <p:nvPr/>
          </p:nvSpPr>
          <p:spPr bwMode="auto">
            <a:xfrm flipH="1">
              <a:off x="2411" y="1012"/>
              <a:ext cx="81" cy="8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10" name="Line 54"/>
            <p:cNvSpPr>
              <a:spLocks noChangeShapeType="1"/>
            </p:cNvSpPr>
            <p:nvPr/>
          </p:nvSpPr>
          <p:spPr bwMode="auto">
            <a:xfrm>
              <a:off x="2364" y="842"/>
              <a:ext cx="3298"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98711" name="Line 55"/>
            <p:cNvSpPr>
              <a:spLocks noChangeShapeType="1"/>
            </p:cNvSpPr>
            <p:nvPr/>
          </p:nvSpPr>
          <p:spPr bwMode="auto">
            <a:xfrm>
              <a:off x="3520" y="601"/>
              <a:ext cx="0" cy="9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12" name="Line 56"/>
            <p:cNvSpPr>
              <a:spLocks noChangeShapeType="1"/>
            </p:cNvSpPr>
            <p:nvPr/>
          </p:nvSpPr>
          <p:spPr bwMode="auto">
            <a:xfrm>
              <a:off x="4340" y="622"/>
              <a:ext cx="0" cy="91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13" name="Line 57"/>
            <p:cNvSpPr>
              <a:spLocks noChangeShapeType="1"/>
            </p:cNvSpPr>
            <p:nvPr/>
          </p:nvSpPr>
          <p:spPr bwMode="auto">
            <a:xfrm>
              <a:off x="2895" y="608"/>
              <a:ext cx="0" cy="91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14" name="Line 58"/>
            <p:cNvSpPr>
              <a:spLocks noChangeShapeType="1"/>
            </p:cNvSpPr>
            <p:nvPr/>
          </p:nvSpPr>
          <p:spPr bwMode="auto">
            <a:xfrm flipH="1">
              <a:off x="2815" y="842"/>
              <a:ext cx="80" cy="85"/>
            </a:xfrm>
            <a:prstGeom prst="line">
              <a:avLst/>
            </a:prstGeom>
            <a:noFill/>
            <a:ln w="9525">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15" name="Line 59"/>
            <p:cNvSpPr>
              <a:spLocks noChangeShapeType="1"/>
            </p:cNvSpPr>
            <p:nvPr/>
          </p:nvSpPr>
          <p:spPr bwMode="auto">
            <a:xfrm flipH="1">
              <a:off x="3440" y="842"/>
              <a:ext cx="80" cy="85"/>
            </a:xfrm>
            <a:prstGeom prst="line">
              <a:avLst/>
            </a:prstGeom>
            <a:noFill/>
            <a:ln w="9525">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16" name="Line 60"/>
            <p:cNvSpPr>
              <a:spLocks noChangeShapeType="1"/>
            </p:cNvSpPr>
            <p:nvPr/>
          </p:nvSpPr>
          <p:spPr bwMode="auto">
            <a:xfrm flipH="1" flipV="1">
              <a:off x="4266" y="757"/>
              <a:ext cx="81" cy="85"/>
            </a:xfrm>
            <a:prstGeom prst="line">
              <a:avLst/>
            </a:prstGeom>
            <a:noFill/>
            <a:ln w="9525">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17" name="Line 61"/>
            <p:cNvSpPr>
              <a:spLocks noChangeShapeType="1"/>
            </p:cNvSpPr>
            <p:nvPr/>
          </p:nvSpPr>
          <p:spPr bwMode="auto">
            <a:xfrm flipH="1">
              <a:off x="5456" y="842"/>
              <a:ext cx="81" cy="85"/>
            </a:xfrm>
            <a:prstGeom prst="line">
              <a:avLst/>
            </a:prstGeom>
            <a:noFill/>
            <a:ln w="9525">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18" name="Line 62"/>
            <p:cNvSpPr>
              <a:spLocks noChangeShapeType="1"/>
            </p:cNvSpPr>
            <p:nvPr/>
          </p:nvSpPr>
          <p:spPr bwMode="auto">
            <a:xfrm>
              <a:off x="5544" y="899"/>
              <a:ext cx="0" cy="64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19" name="Line 63"/>
            <p:cNvSpPr>
              <a:spLocks noChangeShapeType="1"/>
            </p:cNvSpPr>
            <p:nvPr/>
          </p:nvSpPr>
          <p:spPr bwMode="auto">
            <a:xfrm>
              <a:off x="2485" y="821"/>
              <a:ext cx="0" cy="69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20" name="Line 64"/>
            <p:cNvSpPr>
              <a:spLocks noChangeShapeType="1"/>
            </p:cNvSpPr>
            <p:nvPr/>
          </p:nvSpPr>
          <p:spPr bwMode="auto">
            <a:xfrm>
              <a:off x="2485" y="1487"/>
              <a:ext cx="403"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98721" name="Line 65"/>
            <p:cNvSpPr>
              <a:spLocks noChangeShapeType="1"/>
            </p:cNvSpPr>
            <p:nvPr/>
          </p:nvSpPr>
          <p:spPr bwMode="auto">
            <a:xfrm>
              <a:off x="2895" y="1487"/>
              <a:ext cx="623"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98722" name="Line 66"/>
            <p:cNvSpPr>
              <a:spLocks noChangeShapeType="1"/>
            </p:cNvSpPr>
            <p:nvPr/>
          </p:nvSpPr>
          <p:spPr bwMode="auto">
            <a:xfrm>
              <a:off x="4347" y="1487"/>
              <a:ext cx="1194"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98723" name="Arc 67"/>
            <p:cNvSpPr>
              <a:spLocks/>
            </p:cNvSpPr>
            <p:nvPr/>
          </p:nvSpPr>
          <p:spPr bwMode="auto">
            <a:xfrm>
              <a:off x="4186" y="757"/>
              <a:ext cx="282" cy="391"/>
            </a:xfrm>
            <a:custGeom>
              <a:avLst/>
              <a:gdLst>
                <a:gd name="G0" fmla="+- 21600 0 0"/>
                <a:gd name="G1" fmla="+- 14323 0 0"/>
                <a:gd name="G2" fmla="+- 21600 0 0"/>
                <a:gd name="T0" fmla="*/ 2755 w 21600"/>
                <a:gd name="T1" fmla="*/ 24880 h 24880"/>
                <a:gd name="T2" fmla="*/ 5432 w 21600"/>
                <a:gd name="T3" fmla="*/ 0 h 24880"/>
                <a:gd name="T4" fmla="*/ 21600 w 21600"/>
                <a:gd name="T5" fmla="*/ 14323 h 24880"/>
              </a:gdLst>
              <a:ahLst/>
              <a:cxnLst>
                <a:cxn ang="0">
                  <a:pos x="T0" y="T1"/>
                </a:cxn>
                <a:cxn ang="0">
                  <a:pos x="T2" y="T3"/>
                </a:cxn>
                <a:cxn ang="0">
                  <a:pos x="T4" y="T5"/>
                </a:cxn>
              </a:cxnLst>
              <a:rect l="0" t="0" r="r" b="b"/>
              <a:pathLst>
                <a:path w="21600" h="24880" fill="none" extrusionOk="0">
                  <a:moveTo>
                    <a:pt x="2755" y="24879"/>
                  </a:moveTo>
                  <a:cubicBezTo>
                    <a:pt x="948" y="21654"/>
                    <a:pt x="0" y="18019"/>
                    <a:pt x="0" y="14323"/>
                  </a:cubicBezTo>
                  <a:cubicBezTo>
                    <a:pt x="-1" y="9045"/>
                    <a:pt x="1932" y="3950"/>
                    <a:pt x="5431" y="-1"/>
                  </a:cubicBezTo>
                </a:path>
                <a:path w="21600" h="24880" stroke="0" extrusionOk="0">
                  <a:moveTo>
                    <a:pt x="2755" y="24879"/>
                  </a:moveTo>
                  <a:cubicBezTo>
                    <a:pt x="948" y="21654"/>
                    <a:pt x="0" y="18019"/>
                    <a:pt x="0" y="14323"/>
                  </a:cubicBezTo>
                  <a:cubicBezTo>
                    <a:pt x="-1" y="9045"/>
                    <a:pt x="1932" y="3950"/>
                    <a:pt x="5431" y="-1"/>
                  </a:cubicBezTo>
                  <a:lnTo>
                    <a:pt x="21600" y="14323"/>
                  </a:lnTo>
                  <a:close/>
                </a:path>
              </a:pathLst>
            </a:custGeom>
            <a:noFill/>
            <a:ln w="28575">
              <a:solidFill>
                <a:srgbClr val="A50021"/>
              </a:solidFill>
              <a:round/>
              <a:headEnd type="stealth" w="med" len="lg"/>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8724" name="Arc 68"/>
            <p:cNvSpPr>
              <a:spLocks/>
            </p:cNvSpPr>
            <p:nvPr/>
          </p:nvSpPr>
          <p:spPr bwMode="auto">
            <a:xfrm>
              <a:off x="3393" y="537"/>
              <a:ext cx="282" cy="391"/>
            </a:xfrm>
            <a:custGeom>
              <a:avLst/>
              <a:gdLst>
                <a:gd name="G0" fmla="+- 21600 0 0"/>
                <a:gd name="G1" fmla="+- 14323 0 0"/>
                <a:gd name="G2" fmla="+- 21600 0 0"/>
                <a:gd name="T0" fmla="*/ 2755 w 21600"/>
                <a:gd name="T1" fmla="*/ 24880 h 24880"/>
                <a:gd name="T2" fmla="*/ 5432 w 21600"/>
                <a:gd name="T3" fmla="*/ 0 h 24880"/>
                <a:gd name="T4" fmla="*/ 21600 w 21600"/>
                <a:gd name="T5" fmla="*/ 14323 h 24880"/>
              </a:gdLst>
              <a:ahLst/>
              <a:cxnLst>
                <a:cxn ang="0">
                  <a:pos x="T0" y="T1"/>
                </a:cxn>
                <a:cxn ang="0">
                  <a:pos x="T2" y="T3"/>
                </a:cxn>
                <a:cxn ang="0">
                  <a:pos x="T4" y="T5"/>
                </a:cxn>
              </a:cxnLst>
              <a:rect l="0" t="0" r="r" b="b"/>
              <a:pathLst>
                <a:path w="21600" h="24880" fill="none" extrusionOk="0">
                  <a:moveTo>
                    <a:pt x="2755" y="24879"/>
                  </a:moveTo>
                  <a:cubicBezTo>
                    <a:pt x="948" y="21654"/>
                    <a:pt x="0" y="18019"/>
                    <a:pt x="0" y="14323"/>
                  </a:cubicBezTo>
                  <a:cubicBezTo>
                    <a:pt x="-1" y="9045"/>
                    <a:pt x="1932" y="3950"/>
                    <a:pt x="5431" y="-1"/>
                  </a:cubicBezTo>
                </a:path>
                <a:path w="21600" h="24880" stroke="0" extrusionOk="0">
                  <a:moveTo>
                    <a:pt x="2755" y="24879"/>
                  </a:moveTo>
                  <a:cubicBezTo>
                    <a:pt x="948" y="21654"/>
                    <a:pt x="0" y="18019"/>
                    <a:pt x="0" y="14323"/>
                  </a:cubicBezTo>
                  <a:cubicBezTo>
                    <a:pt x="-1" y="9045"/>
                    <a:pt x="1932" y="3950"/>
                    <a:pt x="5431" y="-1"/>
                  </a:cubicBezTo>
                  <a:lnTo>
                    <a:pt x="21600" y="14323"/>
                  </a:lnTo>
                  <a:close/>
                </a:path>
              </a:pathLst>
            </a:custGeom>
            <a:noFill/>
            <a:ln w="28575">
              <a:solidFill>
                <a:srgbClr val="A50021"/>
              </a:solidFill>
              <a:round/>
              <a:headEnd type="none" w="sm" len="med"/>
              <a:tailEnd type="stealth" w="med" len="lg"/>
            </a:ln>
            <a:extLst>
              <a:ext uri="{909E8E84-426E-40DD-AFC4-6F175D3DCCD1}">
                <a14:hiddenFill xmlns:a14="http://schemas.microsoft.com/office/drawing/2010/main">
                  <a:solidFill>
                    <a:srgbClr val="FFFFFF"/>
                  </a:solidFill>
                </a14:hiddenFill>
              </a:ext>
            </a:extLst>
          </p:spPr>
          <p:txBody>
            <a:bodyPr/>
            <a:lstStyle/>
            <a:p>
              <a:pPr algn="l"/>
              <a:endParaRPr lang="en-US" sz="2800" b="1">
                <a:solidFill>
                  <a:srgbClr val="A50021"/>
                </a:solidFill>
              </a:endParaRPr>
            </a:p>
          </p:txBody>
        </p:sp>
        <p:sp>
          <p:nvSpPr>
            <p:cNvPr id="198725" name="Arc 69"/>
            <p:cNvSpPr>
              <a:spLocks/>
            </p:cNvSpPr>
            <p:nvPr/>
          </p:nvSpPr>
          <p:spPr bwMode="auto">
            <a:xfrm>
              <a:off x="2767" y="537"/>
              <a:ext cx="283" cy="391"/>
            </a:xfrm>
            <a:custGeom>
              <a:avLst/>
              <a:gdLst>
                <a:gd name="G0" fmla="+- 21600 0 0"/>
                <a:gd name="G1" fmla="+- 14323 0 0"/>
                <a:gd name="G2" fmla="+- 21600 0 0"/>
                <a:gd name="T0" fmla="*/ 2755 w 21600"/>
                <a:gd name="T1" fmla="*/ 24880 h 24880"/>
                <a:gd name="T2" fmla="*/ 5432 w 21600"/>
                <a:gd name="T3" fmla="*/ 0 h 24880"/>
                <a:gd name="T4" fmla="*/ 21600 w 21600"/>
                <a:gd name="T5" fmla="*/ 14323 h 24880"/>
              </a:gdLst>
              <a:ahLst/>
              <a:cxnLst>
                <a:cxn ang="0">
                  <a:pos x="T0" y="T1"/>
                </a:cxn>
                <a:cxn ang="0">
                  <a:pos x="T2" y="T3"/>
                </a:cxn>
                <a:cxn ang="0">
                  <a:pos x="T4" y="T5"/>
                </a:cxn>
              </a:cxnLst>
              <a:rect l="0" t="0" r="r" b="b"/>
              <a:pathLst>
                <a:path w="21600" h="24880" fill="none" extrusionOk="0">
                  <a:moveTo>
                    <a:pt x="2755" y="24879"/>
                  </a:moveTo>
                  <a:cubicBezTo>
                    <a:pt x="948" y="21654"/>
                    <a:pt x="0" y="18019"/>
                    <a:pt x="0" y="14323"/>
                  </a:cubicBezTo>
                  <a:cubicBezTo>
                    <a:pt x="-1" y="9045"/>
                    <a:pt x="1932" y="3950"/>
                    <a:pt x="5431" y="-1"/>
                  </a:cubicBezTo>
                </a:path>
                <a:path w="21600" h="24880" stroke="0" extrusionOk="0">
                  <a:moveTo>
                    <a:pt x="2755" y="24879"/>
                  </a:moveTo>
                  <a:cubicBezTo>
                    <a:pt x="948" y="21654"/>
                    <a:pt x="0" y="18019"/>
                    <a:pt x="0" y="14323"/>
                  </a:cubicBezTo>
                  <a:cubicBezTo>
                    <a:pt x="-1" y="9045"/>
                    <a:pt x="1932" y="3950"/>
                    <a:pt x="5431" y="-1"/>
                  </a:cubicBezTo>
                  <a:lnTo>
                    <a:pt x="21600" y="14323"/>
                  </a:lnTo>
                  <a:close/>
                </a:path>
              </a:pathLst>
            </a:custGeom>
            <a:noFill/>
            <a:ln w="28575">
              <a:solidFill>
                <a:srgbClr val="A50021"/>
              </a:solidFill>
              <a:round/>
              <a:headEnd type="none" w="sm" len="me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8726" name="Arc 70"/>
            <p:cNvSpPr>
              <a:spLocks/>
            </p:cNvSpPr>
            <p:nvPr/>
          </p:nvSpPr>
          <p:spPr bwMode="auto">
            <a:xfrm>
              <a:off x="5409" y="530"/>
              <a:ext cx="283" cy="391"/>
            </a:xfrm>
            <a:custGeom>
              <a:avLst/>
              <a:gdLst>
                <a:gd name="G0" fmla="+- 21600 0 0"/>
                <a:gd name="G1" fmla="+- 14323 0 0"/>
                <a:gd name="G2" fmla="+- 21600 0 0"/>
                <a:gd name="T0" fmla="*/ 2755 w 21600"/>
                <a:gd name="T1" fmla="*/ 24880 h 24880"/>
                <a:gd name="T2" fmla="*/ 5432 w 21600"/>
                <a:gd name="T3" fmla="*/ 0 h 24880"/>
                <a:gd name="T4" fmla="*/ 21600 w 21600"/>
                <a:gd name="T5" fmla="*/ 14323 h 24880"/>
              </a:gdLst>
              <a:ahLst/>
              <a:cxnLst>
                <a:cxn ang="0">
                  <a:pos x="T0" y="T1"/>
                </a:cxn>
                <a:cxn ang="0">
                  <a:pos x="T2" y="T3"/>
                </a:cxn>
                <a:cxn ang="0">
                  <a:pos x="T4" y="T5"/>
                </a:cxn>
              </a:cxnLst>
              <a:rect l="0" t="0" r="r" b="b"/>
              <a:pathLst>
                <a:path w="21600" h="24880" fill="none" extrusionOk="0">
                  <a:moveTo>
                    <a:pt x="2755" y="24879"/>
                  </a:moveTo>
                  <a:cubicBezTo>
                    <a:pt x="948" y="21654"/>
                    <a:pt x="0" y="18019"/>
                    <a:pt x="0" y="14323"/>
                  </a:cubicBezTo>
                  <a:cubicBezTo>
                    <a:pt x="-1" y="9045"/>
                    <a:pt x="1932" y="3950"/>
                    <a:pt x="5431" y="-1"/>
                  </a:cubicBezTo>
                </a:path>
                <a:path w="21600" h="24880" stroke="0" extrusionOk="0">
                  <a:moveTo>
                    <a:pt x="2755" y="24879"/>
                  </a:moveTo>
                  <a:cubicBezTo>
                    <a:pt x="948" y="21654"/>
                    <a:pt x="0" y="18019"/>
                    <a:pt x="0" y="14323"/>
                  </a:cubicBezTo>
                  <a:cubicBezTo>
                    <a:pt x="-1" y="9045"/>
                    <a:pt x="1932" y="3950"/>
                    <a:pt x="5431" y="-1"/>
                  </a:cubicBezTo>
                  <a:lnTo>
                    <a:pt x="21600" y="14323"/>
                  </a:lnTo>
                  <a:close/>
                </a:path>
              </a:pathLst>
            </a:custGeom>
            <a:noFill/>
            <a:ln w="28575">
              <a:solidFill>
                <a:srgbClr val="A50021"/>
              </a:solidFill>
              <a:round/>
              <a:headEnd type="none" w="sm" len="me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8727" name="Text Box 71"/>
            <p:cNvSpPr txBox="1">
              <a:spLocks noChangeArrowheads="1"/>
            </p:cNvSpPr>
            <p:nvPr/>
          </p:nvSpPr>
          <p:spPr bwMode="auto">
            <a:xfrm>
              <a:off x="2304" y="310"/>
              <a:ext cx="1200"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A50021"/>
                  </a:solidFill>
                </a:rPr>
                <a:t>M</a:t>
              </a:r>
              <a:r>
                <a:rPr lang="en-US" baseline="-25000">
                  <a:solidFill>
                    <a:srgbClr val="A50021"/>
                  </a:solidFill>
                </a:rPr>
                <a:t>1</a:t>
              </a:r>
              <a:r>
                <a:rPr lang="en-US">
                  <a:solidFill>
                    <a:srgbClr val="A50021"/>
                  </a:solidFill>
                </a:rPr>
                <a:t>=1800Nm</a:t>
              </a:r>
            </a:p>
          </p:txBody>
        </p:sp>
        <p:sp>
          <p:nvSpPr>
            <p:cNvPr id="198728" name="Text Box 72"/>
            <p:cNvSpPr txBox="1">
              <a:spLocks noChangeArrowheads="1"/>
            </p:cNvSpPr>
            <p:nvPr/>
          </p:nvSpPr>
          <p:spPr bwMode="auto">
            <a:xfrm>
              <a:off x="3456" y="329"/>
              <a:ext cx="1232"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A50021"/>
                  </a:solidFill>
                </a:rPr>
                <a:t>M</a:t>
              </a:r>
              <a:r>
                <a:rPr lang="en-US" baseline="-25000">
                  <a:solidFill>
                    <a:srgbClr val="A50021"/>
                  </a:solidFill>
                </a:rPr>
                <a:t>2</a:t>
              </a:r>
              <a:r>
                <a:rPr lang="en-US">
                  <a:solidFill>
                    <a:srgbClr val="A50021"/>
                  </a:solidFill>
                </a:rPr>
                <a:t>=1400Nm</a:t>
              </a:r>
            </a:p>
          </p:txBody>
        </p:sp>
        <p:sp>
          <p:nvSpPr>
            <p:cNvPr id="198729" name="Text Box 73"/>
            <p:cNvSpPr txBox="1">
              <a:spLocks noChangeArrowheads="1"/>
            </p:cNvSpPr>
            <p:nvPr/>
          </p:nvSpPr>
          <p:spPr bwMode="auto">
            <a:xfrm>
              <a:off x="4172" y="991"/>
              <a:ext cx="1196"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A50021"/>
                  </a:solidFill>
                </a:rPr>
                <a:t>M</a:t>
              </a:r>
              <a:r>
                <a:rPr lang="en-US" baseline="-25000">
                  <a:solidFill>
                    <a:srgbClr val="A50021"/>
                  </a:solidFill>
                </a:rPr>
                <a:t>3</a:t>
              </a:r>
              <a:r>
                <a:rPr lang="en-US">
                  <a:solidFill>
                    <a:srgbClr val="A50021"/>
                  </a:solidFill>
                </a:rPr>
                <a:t>=2000Nm</a:t>
              </a:r>
            </a:p>
          </p:txBody>
        </p:sp>
        <p:sp>
          <p:nvSpPr>
            <p:cNvPr id="198730" name="Text Box 74"/>
            <p:cNvSpPr txBox="1">
              <a:spLocks noChangeArrowheads="1"/>
            </p:cNvSpPr>
            <p:nvPr/>
          </p:nvSpPr>
          <p:spPr bwMode="auto">
            <a:xfrm>
              <a:off x="5335" y="296"/>
              <a:ext cx="417"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A50021"/>
                  </a:solidFill>
                </a:rPr>
                <a:t>M</a:t>
              </a:r>
              <a:r>
                <a:rPr lang="en-US" baseline="-25000">
                  <a:solidFill>
                    <a:srgbClr val="A50021"/>
                  </a:solidFill>
                </a:rPr>
                <a:t>x</a:t>
              </a:r>
              <a:endParaRPr lang="en-US">
                <a:solidFill>
                  <a:srgbClr val="A50021"/>
                </a:solidFill>
              </a:endParaRPr>
            </a:p>
          </p:txBody>
        </p:sp>
        <p:sp>
          <p:nvSpPr>
            <p:cNvPr id="198731" name="Text Box 75"/>
            <p:cNvSpPr txBox="1">
              <a:spLocks noChangeArrowheads="1"/>
            </p:cNvSpPr>
            <p:nvPr/>
          </p:nvSpPr>
          <p:spPr bwMode="auto">
            <a:xfrm>
              <a:off x="2445" y="970"/>
              <a:ext cx="242"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A</a:t>
              </a:r>
            </a:p>
          </p:txBody>
        </p:sp>
        <p:sp>
          <p:nvSpPr>
            <p:cNvPr id="198732" name="Text Box 76"/>
            <p:cNvSpPr txBox="1">
              <a:spLocks noChangeArrowheads="1"/>
            </p:cNvSpPr>
            <p:nvPr/>
          </p:nvSpPr>
          <p:spPr bwMode="auto">
            <a:xfrm>
              <a:off x="2848" y="984"/>
              <a:ext cx="242"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B</a:t>
              </a:r>
            </a:p>
          </p:txBody>
        </p:sp>
        <p:sp>
          <p:nvSpPr>
            <p:cNvPr id="198733" name="Text Box 77"/>
            <p:cNvSpPr txBox="1">
              <a:spLocks noChangeArrowheads="1"/>
            </p:cNvSpPr>
            <p:nvPr/>
          </p:nvSpPr>
          <p:spPr bwMode="auto">
            <a:xfrm>
              <a:off x="3480" y="977"/>
              <a:ext cx="242"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C</a:t>
              </a:r>
            </a:p>
          </p:txBody>
        </p:sp>
        <p:sp>
          <p:nvSpPr>
            <p:cNvPr id="198734" name="Text Box 78"/>
            <p:cNvSpPr txBox="1">
              <a:spLocks noChangeArrowheads="1"/>
            </p:cNvSpPr>
            <p:nvPr/>
          </p:nvSpPr>
          <p:spPr bwMode="auto">
            <a:xfrm>
              <a:off x="4300" y="785"/>
              <a:ext cx="242"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D</a:t>
              </a:r>
            </a:p>
          </p:txBody>
        </p:sp>
        <p:sp>
          <p:nvSpPr>
            <p:cNvPr id="198735" name="Text Box 79"/>
            <p:cNvSpPr txBox="1">
              <a:spLocks noChangeArrowheads="1"/>
            </p:cNvSpPr>
            <p:nvPr/>
          </p:nvSpPr>
          <p:spPr bwMode="auto">
            <a:xfrm>
              <a:off x="5362" y="977"/>
              <a:ext cx="242"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E</a:t>
              </a:r>
            </a:p>
          </p:txBody>
        </p:sp>
        <p:sp>
          <p:nvSpPr>
            <p:cNvPr id="198736" name="Text Box 80"/>
            <p:cNvSpPr txBox="1">
              <a:spLocks noChangeArrowheads="1"/>
            </p:cNvSpPr>
            <p:nvPr/>
          </p:nvSpPr>
          <p:spPr bwMode="auto">
            <a:xfrm>
              <a:off x="2472" y="1239"/>
              <a:ext cx="484"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2m</a:t>
              </a:r>
            </a:p>
          </p:txBody>
        </p:sp>
        <p:sp>
          <p:nvSpPr>
            <p:cNvPr id="198737" name="Text Box 81"/>
            <p:cNvSpPr txBox="1">
              <a:spLocks noChangeArrowheads="1"/>
            </p:cNvSpPr>
            <p:nvPr/>
          </p:nvSpPr>
          <p:spPr bwMode="auto">
            <a:xfrm>
              <a:off x="3009" y="1239"/>
              <a:ext cx="437"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3m</a:t>
              </a:r>
            </a:p>
          </p:txBody>
        </p:sp>
        <p:sp>
          <p:nvSpPr>
            <p:cNvPr id="198738" name="Text Box 82"/>
            <p:cNvSpPr txBox="1">
              <a:spLocks noChangeArrowheads="1"/>
            </p:cNvSpPr>
            <p:nvPr/>
          </p:nvSpPr>
          <p:spPr bwMode="auto">
            <a:xfrm>
              <a:off x="3709" y="1239"/>
              <a:ext cx="403"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4m</a:t>
              </a:r>
            </a:p>
          </p:txBody>
        </p:sp>
        <p:sp>
          <p:nvSpPr>
            <p:cNvPr id="198739" name="Text Box 83"/>
            <p:cNvSpPr txBox="1">
              <a:spLocks noChangeArrowheads="1"/>
            </p:cNvSpPr>
            <p:nvPr/>
          </p:nvSpPr>
          <p:spPr bwMode="auto">
            <a:xfrm>
              <a:off x="4791" y="1246"/>
              <a:ext cx="477"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6m</a:t>
              </a:r>
            </a:p>
          </p:txBody>
        </p:sp>
        <p:sp>
          <p:nvSpPr>
            <p:cNvPr id="198740" name="Line 84"/>
            <p:cNvSpPr>
              <a:spLocks noChangeShapeType="1"/>
            </p:cNvSpPr>
            <p:nvPr/>
          </p:nvSpPr>
          <p:spPr bwMode="auto">
            <a:xfrm>
              <a:off x="3520" y="1487"/>
              <a:ext cx="816"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grpSp>
      <p:grpSp>
        <p:nvGrpSpPr>
          <p:cNvPr id="198741" name="Group 85"/>
          <p:cNvGrpSpPr>
            <a:grpSpLocks/>
          </p:cNvGrpSpPr>
          <p:nvPr/>
        </p:nvGrpSpPr>
        <p:grpSpPr bwMode="auto">
          <a:xfrm>
            <a:off x="3638550" y="2060575"/>
            <a:ext cx="5314950" cy="1835150"/>
            <a:chOff x="2292" y="1298"/>
            <a:chExt cx="3348" cy="1156"/>
          </a:xfrm>
        </p:grpSpPr>
        <p:sp>
          <p:nvSpPr>
            <p:cNvPr id="198742" name="Text Box 86"/>
            <p:cNvSpPr txBox="1">
              <a:spLocks noChangeArrowheads="1"/>
            </p:cNvSpPr>
            <p:nvPr/>
          </p:nvSpPr>
          <p:spPr bwMode="auto">
            <a:xfrm>
              <a:off x="2292" y="1512"/>
              <a:ext cx="76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A50021"/>
                  </a:solidFill>
                </a:rPr>
                <a:t>M</a:t>
              </a:r>
              <a:r>
                <a:rPr lang="en-US" baseline="-25000">
                  <a:solidFill>
                    <a:srgbClr val="A50021"/>
                  </a:solidFill>
                </a:rPr>
                <a:t>x</a:t>
              </a:r>
              <a:r>
                <a:rPr lang="en-US">
                  <a:solidFill>
                    <a:srgbClr val="A50021"/>
                  </a:solidFill>
                </a:rPr>
                <a:t>(Nm)</a:t>
              </a:r>
            </a:p>
          </p:txBody>
        </p:sp>
        <p:sp>
          <p:nvSpPr>
            <p:cNvPr id="198743" name="Line 87"/>
            <p:cNvSpPr>
              <a:spLocks noChangeShapeType="1"/>
            </p:cNvSpPr>
            <p:nvPr/>
          </p:nvSpPr>
          <p:spPr bwMode="auto">
            <a:xfrm>
              <a:off x="2632" y="1778"/>
              <a:ext cx="3008" cy="0"/>
            </a:xfrm>
            <a:prstGeom prst="line">
              <a:avLst/>
            </a:prstGeom>
            <a:noFill/>
            <a:ln w="9525">
              <a:solidFill>
                <a:srgbClr val="996633"/>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44" name="Line 88"/>
            <p:cNvSpPr>
              <a:spLocks noChangeShapeType="1"/>
            </p:cNvSpPr>
            <p:nvPr/>
          </p:nvSpPr>
          <p:spPr bwMode="auto">
            <a:xfrm>
              <a:off x="2632" y="1785"/>
              <a:ext cx="0" cy="50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45" name="Line 89"/>
            <p:cNvSpPr>
              <a:spLocks noChangeShapeType="1"/>
            </p:cNvSpPr>
            <p:nvPr/>
          </p:nvSpPr>
          <p:spPr bwMode="auto">
            <a:xfrm>
              <a:off x="3021" y="1618"/>
              <a:ext cx="0" cy="669"/>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46" name="Line 90"/>
            <p:cNvSpPr>
              <a:spLocks noChangeShapeType="1"/>
            </p:cNvSpPr>
            <p:nvPr/>
          </p:nvSpPr>
          <p:spPr bwMode="auto">
            <a:xfrm>
              <a:off x="3641" y="1366"/>
              <a:ext cx="0" cy="41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47" name="Line 91"/>
            <p:cNvSpPr>
              <a:spLocks noChangeShapeType="1"/>
            </p:cNvSpPr>
            <p:nvPr/>
          </p:nvSpPr>
          <p:spPr bwMode="auto">
            <a:xfrm>
              <a:off x="3021" y="1618"/>
              <a:ext cx="621" cy="0"/>
            </a:xfrm>
            <a:prstGeom prst="line">
              <a:avLst/>
            </a:prstGeom>
            <a:noFill/>
            <a:ln w="2857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48" name="Line 92"/>
            <p:cNvSpPr>
              <a:spLocks noChangeShapeType="1"/>
            </p:cNvSpPr>
            <p:nvPr/>
          </p:nvSpPr>
          <p:spPr bwMode="auto">
            <a:xfrm>
              <a:off x="4452" y="1368"/>
              <a:ext cx="0" cy="668"/>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49" name="Line 93"/>
            <p:cNvSpPr>
              <a:spLocks noChangeShapeType="1"/>
            </p:cNvSpPr>
            <p:nvPr/>
          </p:nvSpPr>
          <p:spPr bwMode="auto">
            <a:xfrm>
              <a:off x="3641" y="1368"/>
              <a:ext cx="810" cy="0"/>
            </a:xfrm>
            <a:prstGeom prst="line">
              <a:avLst/>
            </a:prstGeom>
            <a:noFill/>
            <a:ln w="2857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50" name="Line 94"/>
            <p:cNvSpPr>
              <a:spLocks noChangeShapeType="1"/>
            </p:cNvSpPr>
            <p:nvPr/>
          </p:nvSpPr>
          <p:spPr bwMode="auto">
            <a:xfrm>
              <a:off x="4452" y="2036"/>
              <a:ext cx="1187" cy="0"/>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51" name="Line 95"/>
            <p:cNvSpPr>
              <a:spLocks noChangeShapeType="1"/>
            </p:cNvSpPr>
            <p:nvPr/>
          </p:nvSpPr>
          <p:spPr bwMode="auto">
            <a:xfrm>
              <a:off x="5639" y="1785"/>
              <a:ext cx="0" cy="25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52" name="Text Box 96"/>
            <p:cNvSpPr txBox="1">
              <a:spLocks noChangeArrowheads="1"/>
            </p:cNvSpPr>
            <p:nvPr/>
          </p:nvSpPr>
          <p:spPr bwMode="auto">
            <a:xfrm>
              <a:off x="3239" y="1590"/>
              <a:ext cx="237" cy="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CC0000"/>
                  </a:solidFill>
                  <a:miter lim="800000"/>
                  <a:headEnd/>
                  <a:tailEnd/>
                </a14:hiddenLine>
              </a:ext>
            </a:extLst>
          </p:spPr>
          <p:txBody>
            <a:bodyPr/>
            <a:lstStyle/>
            <a:p>
              <a:pPr algn="l" eaLnBrk="0" hangingPunct="0"/>
              <a:r>
                <a:rPr lang="en-US" sz="1200">
                  <a:latin typeface="Times New Roman" pitchFamily="18" charset="0"/>
                  <a:cs typeface="Times New Roman" pitchFamily="18" charset="0"/>
                </a:rPr>
                <a:t>-</a:t>
              </a:r>
            </a:p>
          </p:txBody>
        </p:sp>
        <p:sp>
          <p:nvSpPr>
            <p:cNvPr id="198753" name="Text Box 97"/>
            <p:cNvSpPr txBox="1">
              <a:spLocks noChangeArrowheads="1"/>
            </p:cNvSpPr>
            <p:nvPr/>
          </p:nvSpPr>
          <p:spPr bwMode="auto">
            <a:xfrm>
              <a:off x="3951" y="1458"/>
              <a:ext cx="237" cy="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CC0000"/>
                  </a:solidFill>
                  <a:miter lim="800000"/>
                  <a:headEnd/>
                  <a:tailEnd/>
                </a14:hiddenLine>
              </a:ext>
            </a:extLst>
          </p:spPr>
          <p:txBody>
            <a:bodyPr/>
            <a:lstStyle/>
            <a:p>
              <a:pPr algn="l" eaLnBrk="0" hangingPunct="0"/>
              <a:r>
                <a:rPr lang="en-US" sz="1200">
                  <a:latin typeface="Times New Roman" pitchFamily="18" charset="0"/>
                  <a:cs typeface="Times New Roman" pitchFamily="18" charset="0"/>
                </a:rPr>
                <a:t>-</a:t>
              </a:r>
            </a:p>
          </p:txBody>
        </p:sp>
        <p:sp>
          <p:nvSpPr>
            <p:cNvPr id="198754" name="Text Box 98"/>
            <p:cNvSpPr txBox="1">
              <a:spLocks noChangeArrowheads="1"/>
            </p:cNvSpPr>
            <p:nvPr/>
          </p:nvSpPr>
          <p:spPr bwMode="auto">
            <a:xfrm>
              <a:off x="2731" y="1939"/>
              <a:ext cx="237"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CC0000"/>
                  </a:solidFill>
                  <a:miter lim="800000"/>
                  <a:headEnd/>
                  <a:tailEnd/>
                </a14:hiddenLine>
              </a:ext>
            </a:extLst>
          </p:spPr>
          <p:txBody>
            <a:bodyPr/>
            <a:lstStyle/>
            <a:p>
              <a:pPr algn="l" eaLnBrk="0" hangingPunct="0"/>
              <a:r>
                <a:rPr lang="en-US" sz="1000">
                  <a:latin typeface="Times New Roman" pitchFamily="18" charset="0"/>
                  <a:cs typeface="Times New Roman" pitchFamily="18" charset="0"/>
                </a:rPr>
                <a:t>+</a:t>
              </a:r>
            </a:p>
          </p:txBody>
        </p:sp>
        <p:sp>
          <p:nvSpPr>
            <p:cNvPr id="198755" name="Text Box 99"/>
            <p:cNvSpPr txBox="1">
              <a:spLocks noChangeArrowheads="1"/>
            </p:cNvSpPr>
            <p:nvPr/>
          </p:nvSpPr>
          <p:spPr bwMode="auto">
            <a:xfrm>
              <a:off x="4953" y="1806"/>
              <a:ext cx="237" cy="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CC0000"/>
                  </a:solidFill>
                  <a:miter lim="800000"/>
                  <a:headEnd/>
                  <a:tailEnd/>
                </a14:hiddenLine>
              </a:ext>
            </a:extLst>
          </p:spPr>
          <p:txBody>
            <a:bodyPr/>
            <a:lstStyle/>
            <a:p>
              <a:pPr algn="l" eaLnBrk="0" hangingPunct="0"/>
              <a:r>
                <a:rPr lang="en-US" sz="1000">
                  <a:latin typeface="Times New Roman" pitchFamily="18" charset="0"/>
                  <a:cs typeface="Times New Roman" pitchFamily="18" charset="0"/>
                </a:rPr>
                <a:t>+</a:t>
              </a:r>
            </a:p>
          </p:txBody>
        </p:sp>
        <p:sp>
          <p:nvSpPr>
            <p:cNvPr id="198756" name="AutoShape 100"/>
            <p:cNvSpPr>
              <a:spLocks noChangeArrowheads="1"/>
            </p:cNvSpPr>
            <p:nvPr/>
          </p:nvSpPr>
          <p:spPr bwMode="auto">
            <a:xfrm>
              <a:off x="3285" y="1674"/>
              <a:ext cx="67" cy="71"/>
            </a:xfrm>
            <a:prstGeom prst="flowChartConnector">
              <a:avLst/>
            </a:prstGeom>
            <a:noFill/>
            <a:ln w="9525">
              <a:solidFill>
                <a:srgbClr val="CC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8757" name="AutoShape 101"/>
            <p:cNvSpPr>
              <a:spLocks noChangeArrowheads="1"/>
            </p:cNvSpPr>
            <p:nvPr/>
          </p:nvSpPr>
          <p:spPr bwMode="auto">
            <a:xfrm>
              <a:off x="2784" y="1994"/>
              <a:ext cx="67" cy="71"/>
            </a:xfrm>
            <a:prstGeom prst="flowChartConnector">
              <a:avLst/>
            </a:prstGeom>
            <a:noFill/>
            <a:ln w="9525">
              <a:solidFill>
                <a:srgbClr val="CC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8758" name="AutoShape 102"/>
            <p:cNvSpPr>
              <a:spLocks noChangeArrowheads="1"/>
            </p:cNvSpPr>
            <p:nvPr/>
          </p:nvSpPr>
          <p:spPr bwMode="auto">
            <a:xfrm>
              <a:off x="3997" y="1542"/>
              <a:ext cx="67" cy="70"/>
            </a:xfrm>
            <a:prstGeom prst="flowChartConnector">
              <a:avLst/>
            </a:prstGeom>
            <a:noFill/>
            <a:ln w="9525">
              <a:solidFill>
                <a:srgbClr val="CC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8759" name="AutoShape 103"/>
            <p:cNvSpPr>
              <a:spLocks noChangeArrowheads="1"/>
            </p:cNvSpPr>
            <p:nvPr/>
          </p:nvSpPr>
          <p:spPr bwMode="auto">
            <a:xfrm>
              <a:off x="5006" y="1862"/>
              <a:ext cx="67" cy="71"/>
            </a:xfrm>
            <a:prstGeom prst="flowChartConnector">
              <a:avLst/>
            </a:prstGeom>
            <a:noFill/>
            <a:ln w="9525">
              <a:solidFill>
                <a:srgbClr val="CC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8760" name="Line 104"/>
            <p:cNvSpPr>
              <a:spLocks noChangeShapeType="1"/>
            </p:cNvSpPr>
            <p:nvPr/>
          </p:nvSpPr>
          <p:spPr bwMode="auto">
            <a:xfrm>
              <a:off x="2711" y="1785"/>
              <a:ext cx="0" cy="50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61" name="Line 105"/>
            <p:cNvSpPr>
              <a:spLocks noChangeShapeType="1"/>
            </p:cNvSpPr>
            <p:nvPr/>
          </p:nvSpPr>
          <p:spPr bwMode="auto">
            <a:xfrm>
              <a:off x="2784" y="1785"/>
              <a:ext cx="0" cy="50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62" name="Line 106"/>
            <p:cNvSpPr>
              <a:spLocks noChangeShapeType="1"/>
            </p:cNvSpPr>
            <p:nvPr/>
          </p:nvSpPr>
          <p:spPr bwMode="auto">
            <a:xfrm>
              <a:off x="2863" y="1785"/>
              <a:ext cx="0" cy="50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63" name="Line 107"/>
            <p:cNvSpPr>
              <a:spLocks noChangeShapeType="1"/>
            </p:cNvSpPr>
            <p:nvPr/>
          </p:nvSpPr>
          <p:spPr bwMode="auto">
            <a:xfrm>
              <a:off x="2942" y="1785"/>
              <a:ext cx="0" cy="50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64" name="Line 108"/>
            <p:cNvSpPr>
              <a:spLocks noChangeShapeType="1"/>
            </p:cNvSpPr>
            <p:nvPr/>
          </p:nvSpPr>
          <p:spPr bwMode="auto">
            <a:xfrm>
              <a:off x="3107" y="1618"/>
              <a:ext cx="0" cy="1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65" name="Line 109"/>
            <p:cNvSpPr>
              <a:spLocks noChangeShapeType="1"/>
            </p:cNvSpPr>
            <p:nvPr/>
          </p:nvSpPr>
          <p:spPr bwMode="auto">
            <a:xfrm>
              <a:off x="3191" y="1618"/>
              <a:ext cx="0" cy="1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66" name="Line 110"/>
            <p:cNvSpPr>
              <a:spLocks noChangeShapeType="1"/>
            </p:cNvSpPr>
            <p:nvPr/>
          </p:nvSpPr>
          <p:spPr bwMode="auto">
            <a:xfrm>
              <a:off x="3278" y="1618"/>
              <a:ext cx="0" cy="1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67" name="Line 111"/>
            <p:cNvSpPr>
              <a:spLocks noChangeShapeType="1"/>
            </p:cNvSpPr>
            <p:nvPr/>
          </p:nvSpPr>
          <p:spPr bwMode="auto">
            <a:xfrm>
              <a:off x="3364" y="1618"/>
              <a:ext cx="0" cy="1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68" name="Line 112"/>
            <p:cNvSpPr>
              <a:spLocks noChangeShapeType="1"/>
            </p:cNvSpPr>
            <p:nvPr/>
          </p:nvSpPr>
          <p:spPr bwMode="auto">
            <a:xfrm>
              <a:off x="3450" y="1618"/>
              <a:ext cx="0" cy="1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69" name="Line 113"/>
            <p:cNvSpPr>
              <a:spLocks noChangeShapeType="1"/>
            </p:cNvSpPr>
            <p:nvPr/>
          </p:nvSpPr>
          <p:spPr bwMode="auto">
            <a:xfrm>
              <a:off x="3542" y="1618"/>
              <a:ext cx="0" cy="1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70" name="Line 114"/>
            <p:cNvSpPr>
              <a:spLocks noChangeShapeType="1"/>
            </p:cNvSpPr>
            <p:nvPr/>
          </p:nvSpPr>
          <p:spPr bwMode="auto">
            <a:xfrm>
              <a:off x="3733" y="1368"/>
              <a:ext cx="0" cy="409"/>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71" name="Line 115"/>
            <p:cNvSpPr>
              <a:spLocks noChangeShapeType="1"/>
            </p:cNvSpPr>
            <p:nvPr/>
          </p:nvSpPr>
          <p:spPr bwMode="auto">
            <a:xfrm>
              <a:off x="3826" y="1368"/>
              <a:ext cx="0" cy="409"/>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72" name="Line 116"/>
            <p:cNvSpPr>
              <a:spLocks noChangeShapeType="1"/>
            </p:cNvSpPr>
            <p:nvPr/>
          </p:nvSpPr>
          <p:spPr bwMode="auto">
            <a:xfrm>
              <a:off x="3911" y="1368"/>
              <a:ext cx="0" cy="409"/>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73" name="Line 117"/>
            <p:cNvSpPr>
              <a:spLocks noChangeShapeType="1"/>
            </p:cNvSpPr>
            <p:nvPr/>
          </p:nvSpPr>
          <p:spPr bwMode="auto">
            <a:xfrm>
              <a:off x="3997" y="1368"/>
              <a:ext cx="0" cy="409"/>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74" name="Line 118"/>
            <p:cNvSpPr>
              <a:spLocks noChangeShapeType="1"/>
            </p:cNvSpPr>
            <p:nvPr/>
          </p:nvSpPr>
          <p:spPr bwMode="auto">
            <a:xfrm>
              <a:off x="4083" y="1368"/>
              <a:ext cx="0" cy="409"/>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75" name="Line 119"/>
            <p:cNvSpPr>
              <a:spLocks noChangeShapeType="1"/>
            </p:cNvSpPr>
            <p:nvPr/>
          </p:nvSpPr>
          <p:spPr bwMode="auto">
            <a:xfrm>
              <a:off x="4175" y="1368"/>
              <a:ext cx="0" cy="409"/>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76" name="Line 120"/>
            <p:cNvSpPr>
              <a:spLocks noChangeShapeType="1"/>
            </p:cNvSpPr>
            <p:nvPr/>
          </p:nvSpPr>
          <p:spPr bwMode="auto">
            <a:xfrm>
              <a:off x="4261" y="1368"/>
              <a:ext cx="0" cy="409"/>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77" name="Line 121"/>
            <p:cNvSpPr>
              <a:spLocks noChangeShapeType="1"/>
            </p:cNvSpPr>
            <p:nvPr/>
          </p:nvSpPr>
          <p:spPr bwMode="auto">
            <a:xfrm>
              <a:off x="4353" y="1368"/>
              <a:ext cx="0" cy="409"/>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78" name="Line 122"/>
            <p:cNvSpPr>
              <a:spLocks noChangeShapeType="1"/>
            </p:cNvSpPr>
            <p:nvPr/>
          </p:nvSpPr>
          <p:spPr bwMode="auto">
            <a:xfrm>
              <a:off x="4531" y="1785"/>
              <a:ext cx="0" cy="25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79" name="Line 123"/>
            <p:cNvSpPr>
              <a:spLocks noChangeShapeType="1"/>
            </p:cNvSpPr>
            <p:nvPr/>
          </p:nvSpPr>
          <p:spPr bwMode="auto">
            <a:xfrm>
              <a:off x="4610" y="1785"/>
              <a:ext cx="0" cy="25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80" name="Line 124"/>
            <p:cNvSpPr>
              <a:spLocks noChangeShapeType="1"/>
            </p:cNvSpPr>
            <p:nvPr/>
          </p:nvSpPr>
          <p:spPr bwMode="auto">
            <a:xfrm>
              <a:off x="4689" y="1785"/>
              <a:ext cx="0" cy="25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81" name="Line 125"/>
            <p:cNvSpPr>
              <a:spLocks noChangeShapeType="1"/>
            </p:cNvSpPr>
            <p:nvPr/>
          </p:nvSpPr>
          <p:spPr bwMode="auto">
            <a:xfrm>
              <a:off x="4768" y="1785"/>
              <a:ext cx="0" cy="25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82" name="Line 126"/>
            <p:cNvSpPr>
              <a:spLocks noChangeShapeType="1"/>
            </p:cNvSpPr>
            <p:nvPr/>
          </p:nvSpPr>
          <p:spPr bwMode="auto">
            <a:xfrm>
              <a:off x="4848" y="1785"/>
              <a:ext cx="0" cy="25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83" name="Line 127"/>
            <p:cNvSpPr>
              <a:spLocks noChangeShapeType="1"/>
            </p:cNvSpPr>
            <p:nvPr/>
          </p:nvSpPr>
          <p:spPr bwMode="auto">
            <a:xfrm>
              <a:off x="4927" y="1785"/>
              <a:ext cx="0" cy="25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84" name="Line 128"/>
            <p:cNvSpPr>
              <a:spLocks noChangeShapeType="1"/>
            </p:cNvSpPr>
            <p:nvPr/>
          </p:nvSpPr>
          <p:spPr bwMode="auto">
            <a:xfrm>
              <a:off x="5006" y="1785"/>
              <a:ext cx="0" cy="25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85" name="Line 129"/>
            <p:cNvSpPr>
              <a:spLocks noChangeShapeType="1"/>
            </p:cNvSpPr>
            <p:nvPr/>
          </p:nvSpPr>
          <p:spPr bwMode="auto">
            <a:xfrm>
              <a:off x="5085" y="1785"/>
              <a:ext cx="0" cy="25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86" name="Line 130"/>
            <p:cNvSpPr>
              <a:spLocks noChangeShapeType="1"/>
            </p:cNvSpPr>
            <p:nvPr/>
          </p:nvSpPr>
          <p:spPr bwMode="auto">
            <a:xfrm>
              <a:off x="5164" y="1785"/>
              <a:ext cx="0" cy="25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87" name="Line 131"/>
            <p:cNvSpPr>
              <a:spLocks noChangeShapeType="1"/>
            </p:cNvSpPr>
            <p:nvPr/>
          </p:nvSpPr>
          <p:spPr bwMode="auto">
            <a:xfrm>
              <a:off x="5243" y="1785"/>
              <a:ext cx="0" cy="25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88" name="Line 132"/>
            <p:cNvSpPr>
              <a:spLocks noChangeShapeType="1"/>
            </p:cNvSpPr>
            <p:nvPr/>
          </p:nvSpPr>
          <p:spPr bwMode="auto">
            <a:xfrm>
              <a:off x="5322" y="1785"/>
              <a:ext cx="0" cy="25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89" name="Line 133"/>
            <p:cNvSpPr>
              <a:spLocks noChangeShapeType="1"/>
            </p:cNvSpPr>
            <p:nvPr/>
          </p:nvSpPr>
          <p:spPr bwMode="auto">
            <a:xfrm>
              <a:off x="5401" y="1785"/>
              <a:ext cx="0" cy="25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90" name="Line 134"/>
            <p:cNvSpPr>
              <a:spLocks noChangeShapeType="1"/>
            </p:cNvSpPr>
            <p:nvPr/>
          </p:nvSpPr>
          <p:spPr bwMode="auto">
            <a:xfrm>
              <a:off x="5481" y="1785"/>
              <a:ext cx="0" cy="25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91" name="Line 135"/>
            <p:cNvSpPr>
              <a:spLocks noChangeShapeType="1"/>
            </p:cNvSpPr>
            <p:nvPr/>
          </p:nvSpPr>
          <p:spPr bwMode="auto">
            <a:xfrm>
              <a:off x="5560" y="1785"/>
              <a:ext cx="0" cy="25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792" name="Line 136"/>
            <p:cNvSpPr>
              <a:spLocks noChangeShapeType="1"/>
            </p:cNvSpPr>
            <p:nvPr/>
          </p:nvSpPr>
          <p:spPr bwMode="auto">
            <a:xfrm>
              <a:off x="2632" y="1785"/>
              <a:ext cx="0" cy="669"/>
            </a:xfrm>
            <a:prstGeom prst="line">
              <a:avLst/>
            </a:prstGeom>
            <a:noFill/>
            <a:ln w="9525">
              <a:solidFill>
                <a:srgbClr val="A5002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98793" name="Text Box 137"/>
            <p:cNvSpPr txBox="1">
              <a:spLocks noChangeArrowheads="1"/>
            </p:cNvSpPr>
            <p:nvPr/>
          </p:nvSpPr>
          <p:spPr bwMode="auto">
            <a:xfrm>
              <a:off x="2962" y="2056"/>
              <a:ext cx="75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CC0000"/>
                  </a:solidFill>
                  <a:miter lim="800000"/>
                  <a:headEnd/>
                  <a:tailEnd/>
                </a14:hiddenLine>
              </a:ext>
            </a:extLst>
          </p:spPr>
          <p:txBody>
            <a:bodyPr/>
            <a:lstStyle/>
            <a:p>
              <a:pPr algn="l" eaLnBrk="0" hangingPunct="0"/>
              <a:r>
                <a:rPr lang="en-US">
                  <a:solidFill>
                    <a:srgbClr val="A50021"/>
                  </a:solidFill>
                  <a:latin typeface="Times New Roman" pitchFamily="18" charset="0"/>
                  <a:cs typeface="Times New Roman" pitchFamily="18" charset="0"/>
                </a:rPr>
                <a:t>1693,33</a:t>
              </a:r>
            </a:p>
          </p:txBody>
        </p:sp>
        <p:sp>
          <p:nvSpPr>
            <p:cNvPr id="198794" name="Text Box 138"/>
            <p:cNvSpPr txBox="1">
              <a:spLocks noChangeArrowheads="1"/>
            </p:cNvSpPr>
            <p:nvPr/>
          </p:nvSpPr>
          <p:spPr bwMode="auto">
            <a:xfrm>
              <a:off x="2994" y="1341"/>
              <a:ext cx="1035" cy="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A50021"/>
                  </a:solidFill>
                  <a:latin typeface="Times New Roman" pitchFamily="18" charset="0"/>
                  <a:cs typeface="Times New Roman" pitchFamily="18" charset="0"/>
                </a:rPr>
                <a:t>106,67</a:t>
              </a:r>
            </a:p>
          </p:txBody>
        </p:sp>
        <p:sp>
          <p:nvSpPr>
            <p:cNvPr id="198795" name="Text Box 139"/>
            <p:cNvSpPr txBox="1">
              <a:spLocks noChangeArrowheads="1"/>
            </p:cNvSpPr>
            <p:nvPr/>
          </p:nvSpPr>
          <p:spPr bwMode="auto">
            <a:xfrm>
              <a:off x="4412" y="1298"/>
              <a:ext cx="785" cy="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CC0000"/>
                  </a:solidFill>
                  <a:miter lim="800000"/>
                  <a:headEnd/>
                  <a:tailEnd/>
                </a14:hiddenLine>
              </a:ext>
            </a:extLst>
          </p:spPr>
          <p:txBody>
            <a:bodyPr/>
            <a:lstStyle/>
            <a:p>
              <a:pPr algn="l" eaLnBrk="0" hangingPunct="0"/>
              <a:r>
                <a:rPr lang="en-US">
                  <a:solidFill>
                    <a:srgbClr val="A50021"/>
                  </a:solidFill>
                  <a:latin typeface="Times New Roman" pitchFamily="18" charset="0"/>
                  <a:cs typeface="Times New Roman" pitchFamily="18" charset="0"/>
                </a:rPr>
                <a:t>1506,67</a:t>
              </a:r>
            </a:p>
          </p:txBody>
        </p:sp>
        <p:sp>
          <p:nvSpPr>
            <p:cNvPr id="198796" name="Text Box 140"/>
            <p:cNvSpPr txBox="1">
              <a:spLocks noChangeArrowheads="1"/>
            </p:cNvSpPr>
            <p:nvPr/>
          </p:nvSpPr>
          <p:spPr bwMode="auto">
            <a:xfrm>
              <a:off x="4765" y="2015"/>
              <a:ext cx="768" cy="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A50021"/>
                  </a:solidFill>
                  <a:latin typeface="Times New Roman" pitchFamily="18" charset="0"/>
                  <a:cs typeface="Times New Roman" pitchFamily="18" charset="0"/>
                </a:rPr>
                <a:t>493,33</a:t>
              </a:r>
            </a:p>
          </p:txBody>
        </p:sp>
        <p:sp>
          <p:nvSpPr>
            <p:cNvPr id="198797" name="Text Box 141"/>
            <p:cNvSpPr txBox="1">
              <a:spLocks noChangeArrowheads="1"/>
            </p:cNvSpPr>
            <p:nvPr/>
          </p:nvSpPr>
          <p:spPr bwMode="auto">
            <a:xfrm>
              <a:off x="2845" y="1300"/>
              <a:ext cx="216" cy="21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800">
                <a:latin typeface="Times New Roman" pitchFamily="18" charset="0"/>
                <a:cs typeface="Times New Roman" pitchFamily="18" charset="0"/>
              </a:endParaRPr>
            </a:p>
          </p:txBody>
        </p:sp>
        <p:sp>
          <p:nvSpPr>
            <p:cNvPr id="198798" name="Line 142"/>
            <p:cNvSpPr>
              <a:spLocks noChangeShapeType="1"/>
            </p:cNvSpPr>
            <p:nvPr/>
          </p:nvSpPr>
          <p:spPr bwMode="auto">
            <a:xfrm>
              <a:off x="2632" y="2278"/>
              <a:ext cx="396" cy="0"/>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98799" name="Group 143"/>
          <p:cNvGrpSpPr>
            <a:grpSpLocks/>
          </p:cNvGrpSpPr>
          <p:nvPr/>
        </p:nvGrpSpPr>
        <p:grpSpPr bwMode="auto">
          <a:xfrm>
            <a:off x="4017963" y="3810000"/>
            <a:ext cx="4897437" cy="1292225"/>
            <a:chOff x="2675" y="2400"/>
            <a:chExt cx="3085" cy="814"/>
          </a:xfrm>
        </p:grpSpPr>
        <p:sp>
          <p:nvSpPr>
            <p:cNvPr id="198800" name="Text Box 144"/>
            <p:cNvSpPr txBox="1">
              <a:spLocks noChangeArrowheads="1"/>
            </p:cNvSpPr>
            <p:nvPr/>
          </p:nvSpPr>
          <p:spPr bwMode="auto">
            <a:xfrm>
              <a:off x="2906" y="2962"/>
              <a:ext cx="855" cy="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99"/>
                  </a:solidFill>
                </a:rPr>
                <a:t>0,0333</a:t>
              </a:r>
            </a:p>
          </p:txBody>
        </p:sp>
        <p:sp>
          <p:nvSpPr>
            <p:cNvPr id="198801" name="Line 145"/>
            <p:cNvSpPr>
              <a:spLocks noChangeShapeType="1"/>
            </p:cNvSpPr>
            <p:nvPr/>
          </p:nvSpPr>
          <p:spPr bwMode="auto">
            <a:xfrm>
              <a:off x="2777" y="2697"/>
              <a:ext cx="2968" cy="0"/>
            </a:xfrm>
            <a:prstGeom prst="line">
              <a:avLst/>
            </a:prstGeom>
            <a:noFill/>
            <a:ln w="9525">
              <a:solidFill>
                <a:srgbClr val="996633"/>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802" name="Line 146"/>
            <p:cNvSpPr>
              <a:spLocks noChangeShapeType="1"/>
            </p:cNvSpPr>
            <p:nvPr/>
          </p:nvSpPr>
          <p:spPr bwMode="auto">
            <a:xfrm>
              <a:off x="3168" y="2697"/>
              <a:ext cx="0" cy="32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803" name="Line 147"/>
            <p:cNvSpPr>
              <a:spLocks noChangeShapeType="1"/>
            </p:cNvSpPr>
            <p:nvPr/>
          </p:nvSpPr>
          <p:spPr bwMode="auto">
            <a:xfrm>
              <a:off x="2777" y="2697"/>
              <a:ext cx="391" cy="320"/>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804" name="Line 148"/>
            <p:cNvSpPr>
              <a:spLocks noChangeShapeType="1"/>
            </p:cNvSpPr>
            <p:nvPr/>
          </p:nvSpPr>
          <p:spPr bwMode="auto">
            <a:xfrm>
              <a:off x="3779" y="2697"/>
              <a:ext cx="0" cy="23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805" name="Line 149"/>
            <p:cNvSpPr>
              <a:spLocks noChangeShapeType="1"/>
            </p:cNvSpPr>
            <p:nvPr/>
          </p:nvSpPr>
          <p:spPr bwMode="auto">
            <a:xfrm flipV="1">
              <a:off x="3153" y="2926"/>
              <a:ext cx="679" cy="81"/>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806" name="Line 150"/>
            <p:cNvSpPr>
              <a:spLocks noChangeShapeType="1"/>
            </p:cNvSpPr>
            <p:nvPr/>
          </p:nvSpPr>
          <p:spPr bwMode="auto">
            <a:xfrm flipV="1">
              <a:off x="4569" y="2478"/>
              <a:ext cx="0" cy="219"/>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807" name="Line 151"/>
            <p:cNvSpPr>
              <a:spLocks noChangeShapeType="1"/>
            </p:cNvSpPr>
            <p:nvPr/>
          </p:nvSpPr>
          <p:spPr bwMode="auto">
            <a:xfrm flipV="1">
              <a:off x="3832" y="2439"/>
              <a:ext cx="806" cy="488"/>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808" name="Line 152"/>
            <p:cNvSpPr>
              <a:spLocks noChangeShapeType="1"/>
            </p:cNvSpPr>
            <p:nvPr/>
          </p:nvSpPr>
          <p:spPr bwMode="auto">
            <a:xfrm>
              <a:off x="4637" y="2431"/>
              <a:ext cx="1123" cy="265"/>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809" name="Line 153"/>
            <p:cNvSpPr>
              <a:spLocks noChangeShapeType="1"/>
            </p:cNvSpPr>
            <p:nvPr/>
          </p:nvSpPr>
          <p:spPr bwMode="auto">
            <a:xfrm>
              <a:off x="2855" y="2697"/>
              <a:ext cx="0" cy="68"/>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810" name="Line 154"/>
            <p:cNvSpPr>
              <a:spLocks noChangeShapeType="1"/>
            </p:cNvSpPr>
            <p:nvPr/>
          </p:nvSpPr>
          <p:spPr bwMode="auto">
            <a:xfrm>
              <a:off x="2933" y="2697"/>
              <a:ext cx="0" cy="118"/>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811" name="Line 155"/>
            <p:cNvSpPr>
              <a:spLocks noChangeShapeType="1"/>
            </p:cNvSpPr>
            <p:nvPr/>
          </p:nvSpPr>
          <p:spPr bwMode="auto">
            <a:xfrm>
              <a:off x="3010" y="2697"/>
              <a:ext cx="0" cy="186"/>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812" name="Line 156"/>
            <p:cNvSpPr>
              <a:spLocks noChangeShapeType="1"/>
            </p:cNvSpPr>
            <p:nvPr/>
          </p:nvSpPr>
          <p:spPr bwMode="auto">
            <a:xfrm>
              <a:off x="3090" y="2697"/>
              <a:ext cx="0" cy="244"/>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813" name="Line 157"/>
            <p:cNvSpPr>
              <a:spLocks noChangeShapeType="1"/>
            </p:cNvSpPr>
            <p:nvPr/>
          </p:nvSpPr>
          <p:spPr bwMode="auto">
            <a:xfrm>
              <a:off x="3246" y="2697"/>
              <a:ext cx="0" cy="295"/>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814" name="Line 158"/>
            <p:cNvSpPr>
              <a:spLocks noChangeShapeType="1"/>
            </p:cNvSpPr>
            <p:nvPr/>
          </p:nvSpPr>
          <p:spPr bwMode="auto">
            <a:xfrm>
              <a:off x="3323" y="2697"/>
              <a:ext cx="0" cy="264"/>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815" name="Line 159"/>
            <p:cNvSpPr>
              <a:spLocks noChangeShapeType="1"/>
            </p:cNvSpPr>
            <p:nvPr/>
          </p:nvSpPr>
          <p:spPr bwMode="auto">
            <a:xfrm>
              <a:off x="3402" y="2697"/>
              <a:ext cx="0" cy="276"/>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816" name="Line 160"/>
            <p:cNvSpPr>
              <a:spLocks noChangeShapeType="1"/>
            </p:cNvSpPr>
            <p:nvPr/>
          </p:nvSpPr>
          <p:spPr bwMode="auto">
            <a:xfrm>
              <a:off x="3480" y="2697"/>
              <a:ext cx="0" cy="271"/>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817" name="Line 161"/>
            <p:cNvSpPr>
              <a:spLocks noChangeShapeType="1"/>
            </p:cNvSpPr>
            <p:nvPr/>
          </p:nvSpPr>
          <p:spPr bwMode="auto">
            <a:xfrm>
              <a:off x="3558" y="2697"/>
              <a:ext cx="0" cy="259"/>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818" name="Line 162"/>
            <p:cNvSpPr>
              <a:spLocks noChangeShapeType="1"/>
            </p:cNvSpPr>
            <p:nvPr/>
          </p:nvSpPr>
          <p:spPr bwMode="auto">
            <a:xfrm>
              <a:off x="3636" y="2697"/>
              <a:ext cx="0" cy="259"/>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819" name="Line 163"/>
            <p:cNvSpPr>
              <a:spLocks noChangeShapeType="1"/>
            </p:cNvSpPr>
            <p:nvPr/>
          </p:nvSpPr>
          <p:spPr bwMode="auto">
            <a:xfrm>
              <a:off x="3706" y="2705"/>
              <a:ext cx="0" cy="236"/>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820" name="Line 164"/>
            <p:cNvSpPr>
              <a:spLocks noChangeShapeType="1"/>
            </p:cNvSpPr>
            <p:nvPr/>
          </p:nvSpPr>
          <p:spPr bwMode="auto">
            <a:xfrm>
              <a:off x="3845" y="2697"/>
              <a:ext cx="0" cy="23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821" name="Line 165"/>
            <p:cNvSpPr>
              <a:spLocks noChangeShapeType="1"/>
            </p:cNvSpPr>
            <p:nvPr/>
          </p:nvSpPr>
          <p:spPr bwMode="auto">
            <a:xfrm>
              <a:off x="4105" y="2694"/>
              <a:ext cx="0" cy="55"/>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822" name="Line 166"/>
            <p:cNvSpPr>
              <a:spLocks noChangeShapeType="1"/>
            </p:cNvSpPr>
            <p:nvPr/>
          </p:nvSpPr>
          <p:spPr bwMode="auto">
            <a:xfrm>
              <a:off x="3910" y="2697"/>
              <a:ext cx="0" cy="184"/>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823" name="Line 167"/>
            <p:cNvSpPr>
              <a:spLocks noChangeShapeType="1"/>
            </p:cNvSpPr>
            <p:nvPr/>
          </p:nvSpPr>
          <p:spPr bwMode="auto">
            <a:xfrm>
              <a:off x="4487" y="2522"/>
              <a:ext cx="0" cy="173"/>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824" name="Line 168"/>
            <p:cNvSpPr>
              <a:spLocks noChangeShapeType="1"/>
            </p:cNvSpPr>
            <p:nvPr/>
          </p:nvSpPr>
          <p:spPr bwMode="auto">
            <a:xfrm>
              <a:off x="4409" y="2566"/>
              <a:ext cx="0" cy="132"/>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825" name="Line 169"/>
            <p:cNvSpPr>
              <a:spLocks noChangeShapeType="1"/>
            </p:cNvSpPr>
            <p:nvPr/>
          </p:nvSpPr>
          <p:spPr bwMode="auto">
            <a:xfrm>
              <a:off x="4349" y="2606"/>
              <a:ext cx="0" cy="92"/>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826" name="Line 170"/>
            <p:cNvSpPr>
              <a:spLocks noChangeShapeType="1"/>
            </p:cNvSpPr>
            <p:nvPr/>
          </p:nvSpPr>
          <p:spPr bwMode="auto">
            <a:xfrm>
              <a:off x="4295" y="2640"/>
              <a:ext cx="0" cy="58"/>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827" name="Line 171"/>
            <p:cNvSpPr>
              <a:spLocks noChangeShapeType="1"/>
            </p:cNvSpPr>
            <p:nvPr/>
          </p:nvSpPr>
          <p:spPr bwMode="auto">
            <a:xfrm>
              <a:off x="4644" y="2450"/>
              <a:ext cx="0" cy="242"/>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828" name="Line 172"/>
            <p:cNvSpPr>
              <a:spLocks noChangeShapeType="1"/>
            </p:cNvSpPr>
            <p:nvPr/>
          </p:nvSpPr>
          <p:spPr bwMode="auto">
            <a:xfrm>
              <a:off x="4962" y="2501"/>
              <a:ext cx="0" cy="202"/>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829" name="Line 173"/>
            <p:cNvSpPr>
              <a:spLocks noChangeShapeType="1"/>
            </p:cNvSpPr>
            <p:nvPr/>
          </p:nvSpPr>
          <p:spPr bwMode="auto">
            <a:xfrm>
              <a:off x="4728" y="2450"/>
              <a:ext cx="0" cy="248"/>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830" name="Line 174"/>
            <p:cNvSpPr>
              <a:spLocks noChangeShapeType="1"/>
            </p:cNvSpPr>
            <p:nvPr/>
          </p:nvSpPr>
          <p:spPr bwMode="auto">
            <a:xfrm>
              <a:off x="4806" y="2463"/>
              <a:ext cx="0" cy="242"/>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831" name="Line 175"/>
            <p:cNvSpPr>
              <a:spLocks noChangeShapeType="1"/>
            </p:cNvSpPr>
            <p:nvPr/>
          </p:nvSpPr>
          <p:spPr bwMode="auto">
            <a:xfrm>
              <a:off x="4884" y="2482"/>
              <a:ext cx="0" cy="215"/>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832" name="Line 176"/>
            <p:cNvSpPr>
              <a:spLocks noChangeShapeType="1"/>
            </p:cNvSpPr>
            <p:nvPr/>
          </p:nvSpPr>
          <p:spPr bwMode="auto">
            <a:xfrm>
              <a:off x="5034" y="2541"/>
              <a:ext cx="0" cy="15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833" name="Line 177"/>
            <p:cNvSpPr>
              <a:spLocks noChangeShapeType="1"/>
            </p:cNvSpPr>
            <p:nvPr/>
          </p:nvSpPr>
          <p:spPr bwMode="auto">
            <a:xfrm>
              <a:off x="5120" y="2536"/>
              <a:ext cx="0" cy="161"/>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834" name="Line 178"/>
            <p:cNvSpPr>
              <a:spLocks noChangeShapeType="1"/>
            </p:cNvSpPr>
            <p:nvPr/>
          </p:nvSpPr>
          <p:spPr bwMode="auto">
            <a:xfrm>
              <a:off x="5198" y="2550"/>
              <a:ext cx="0" cy="144"/>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835" name="Line 179"/>
            <p:cNvSpPr>
              <a:spLocks noChangeShapeType="1"/>
            </p:cNvSpPr>
            <p:nvPr/>
          </p:nvSpPr>
          <p:spPr bwMode="auto">
            <a:xfrm>
              <a:off x="5276" y="2563"/>
              <a:ext cx="0" cy="132"/>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836" name="Line 180"/>
            <p:cNvSpPr>
              <a:spLocks noChangeShapeType="1"/>
            </p:cNvSpPr>
            <p:nvPr/>
          </p:nvSpPr>
          <p:spPr bwMode="auto">
            <a:xfrm>
              <a:off x="5354" y="2589"/>
              <a:ext cx="0" cy="106"/>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837" name="Line 181"/>
            <p:cNvSpPr>
              <a:spLocks noChangeShapeType="1"/>
            </p:cNvSpPr>
            <p:nvPr/>
          </p:nvSpPr>
          <p:spPr bwMode="auto">
            <a:xfrm>
              <a:off x="5433" y="2616"/>
              <a:ext cx="0" cy="81"/>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838" name="Line 182"/>
            <p:cNvSpPr>
              <a:spLocks noChangeShapeType="1"/>
            </p:cNvSpPr>
            <p:nvPr/>
          </p:nvSpPr>
          <p:spPr bwMode="auto">
            <a:xfrm>
              <a:off x="5511" y="2636"/>
              <a:ext cx="0" cy="56"/>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839" name="Line 183"/>
            <p:cNvSpPr>
              <a:spLocks noChangeShapeType="1"/>
            </p:cNvSpPr>
            <p:nvPr/>
          </p:nvSpPr>
          <p:spPr bwMode="auto">
            <a:xfrm>
              <a:off x="5589" y="2663"/>
              <a:ext cx="0" cy="3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840" name="Line 184"/>
            <p:cNvSpPr>
              <a:spLocks noChangeShapeType="1"/>
            </p:cNvSpPr>
            <p:nvPr/>
          </p:nvSpPr>
          <p:spPr bwMode="auto">
            <a:xfrm>
              <a:off x="2777" y="2697"/>
              <a:ext cx="0" cy="356"/>
            </a:xfrm>
            <a:prstGeom prst="line">
              <a:avLst/>
            </a:prstGeom>
            <a:noFill/>
            <a:ln w="9525">
              <a:solidFill>
                <a:srgbClr val="000099"/>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98841" name="Text Box 185"/>
            <p:cNvSpPr txBox="1">
              <a:spLocks noChangeArrowheads="1"/>
            </p:cNvSpPr>
            <p:nvPr/>
          </p:nvSpPr>
          <p:spPr bwMode="auto">
            <a:xfrm>
              <a:off x="3633" y="2973"/>
              <a:ext cx="768" cy="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FF"/>
                  </a:solidFill>
                  <a:miter lim="800000"/>
                  <a:headEnd/>
                  <a:tailEnd/>
                </a14:hiddenLine>
              </a:ext>
            </a:extLst>
          </p:spPr>
          <p:txBody>
            <a:bodyPr/>
            <a:lstStyle/>
            <a:p>
              <a:pPr algn="l" eaLnBrk="0" hangingPunct="0"/>
              <a:r>
                <a:rPr lang="en-US">
                  <a:solidFill>
                    <a:srgbClr val="000099"/>
                  </a:solidFill>
                </a:rPr>
                <a:t>0,0302</a:t>
              </a:r>
            </a:p>
          </p:txBody>
        </p:sp>
        <p:sp>
          <p:nvSpPr>
            <p:cNvPr id="198842" name="Text Box 186"/>
            <p:cNvSpPr txBox="1">
              <a:spLocks noChangeArrowheads="1"/>
            </p:cNvSpPr>
            <p:nvPr/>
          </p:nvSpPr>
          <p:spPr bwMode="auto">
            <a:xfrm>
              <a:off x="4359" y="2730"/>
              <a:ext cx="921"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FF"/>
                  </a:solidFill>
                  <a:miter lim="800000"/>
                  <a:headEnd/>
                  <a:tailEnd/>
                </a14:hiddenLine>
              </a:ext>
            </a:extLst>
          </p:spPr>
          <p:txBody>
            <a:bodyPr/>
            <a:lstStyle/>
            <a:p>
              <a:pPr algn="l" eaLnBrk="0" hangingPunct="0"/>
              <a:r>
                <a:rPr lang="en-US">
                  <a:solidFill>
                    <a:srgbClr val="000099"/>
                  </a:solidFill>
                </a:rPr>
                <a:t>-0,0291</a:t>
              </a:r>
            </a:p>
          </p:txBody>
        </p:sp>
        <p:sp>
          <p:nvSpPr>
            <p:cNvPr id="198843" name="Text Box 187"/>
            <p:cNvSpPr txBox="1">
              <a:spLocks noChangeArrowheads="1"/>
            </p:cNvSpPr>
            <p:nvPr/>
          </p:nvSpPr>
          <p:spPr bwMode="auto">
            <a:xfrm>
              <a:off x="2675" y="2400"/>
              <a:ext cx="60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latin typeface="Times New Roman" pitchFamily="18" charset="0"/>
                  <a:cs typeface="Times New Roman" pitchFamily="18" charset="0"/>
                </a:rPr>
                <a:t>φ(rad)</a:t>
              </a:r>
            </a:p>
          </p:txBody>
        </p:sp>
        <p:sp>
          <p:nvSpPr>
            <p:cNvPr id="198844" name="Line 188"/>
            <p:cNvSpPr>
              <a:spLocks noChangeShapeType="1"/>
            </p:cNvSpPr>
            <p:nvPr/>
          </p:nvSpPr>
          <p:spPr bwMode="auto">
            <a:xfrm>
              <a:off x="3969" y="2702"/>
              <a:ext cx="0" cy="144"/>
            </a:xfrm>
            <a:prstGeom prst="line">
              <a:avLst/>
            </a:prstGeom>
            <a:noFill/>
            <a:ln w="9525">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845" name="Line 189"/>
            <p:cNvSpPr>
              <a:spLocks noChangeShapeType="1"/>
            </p:cNvSpPr>
            <p:nvPr/>
          </p:nvSpPr>
          <p:spPr bwMode="auto">
            <a:xfrm>
              <a:off x="4033" y="2694"/>
              <a:ext cx="0" cy="109"/>
            </a:xfrm>
            <a:prstGeom prst="line">
              <a:avLst/>
            </a:prstGeom>
            <a:noFill/>
            <a:ln w="9525">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98846" name="Group 190"/>
          <p:cNvGrpSpPr>
            <a:grpSpLocks/>
          </p:cNvGrpSpPr>
          <p:nvPr/>
        </p:nvGrpSpPr>
        <p:grpSpPr bwMode="auto">
          <a:xfrm>
            <a:off x="2093913" y="5791200"/>
            <a:ext cx="7050087" cy="1600200"/>
            <a:chOff x="1319" y="3648"/>
            <a:chExt cx="4441" cy="1008"/>
          </a:xfrm>
        </p:grpSpPr>
        <p:sp>
          <p:nvSpPr>
            <p:cNvPr id="198847" name="Text Box 191"/>
            <p:cNvSpPr txBox="1">
              <a:spLocks noChangeArrowheads="1"/>
            </p:cNvSpPr>
            <p:nvPr/>
          </p:nvSpPr>
          <p:spPr bwMode="auto">
            <a:xfrm>
              <a:off x="1319" y="3764"/>
              <a:ext cx="30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99"/>
                  </a:solidFill>
                </a:rPr>
                <a:t>5/</a:t>
              </a:r>
            </a:p>
          </p:txBody>
        </p:sp>
        <p:sp>
          <p:nvSpPr>
            <p:cNvPr id="198848" name="AutoShape 192"/>
            <p:cNvSpPr>
              <a:spLocks noChangeAspect="1" noChangeArrowheads="1" noTextEdit="1"/>
            </p:cNvSpPr>
            <p:nvPr/>
          </p:nvSpPr>
          <p:spPr bwMode="auto">
            <a:xfrm>
              <a:off x="1532" y="3648"/>
              <a:ext cx="4228" cy="10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98849" name="Rectangle 193"/>
            <p:cNvSpPr>
              <a:spLocks noChangeArrowheads="1"/>
            </p:cNvSpPr>
            <p:nvPr/>
          </p:nvSpPr>
          <p:spPr bwMode="auto">
            <a:xfrm>
              <a:off x="1532" y="3816"/>
              <a:ext cx="162"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VnBook-Antiqua" pitchFamily="34" charset="0"/>
                </a:rPr>
                <a:t>   </a:t>
              </a:r>
              <a:endParaRPr lang="en-US" b="1"/>
            </a:p>
          </p:txBody>
        </p:sp>
        <p:grpSp>
          <p:nvGrpSpPr>
            <p:cNvPr id="198850" name="Group 194"/>
            <p:cNvGrpSpPr>
              <a:grpSpLocks/>
            </p:cNvGrpSpPr>
            <p:nvPr/>
          </p:nvGrpSpPr>
          <p:grpSpPr bwMode="auto">
            <a:xfrm>
              <a:off x="1704" y="3700"/>
              <a:ext cx="3689" cy="599"/>
              <a:chOff x="1704" y="3700"/>
              <a:chExt cx="3689" cy="599"/>
            </a:xfrm>
          </p:grpSpPr>
          <p:sp>
            <p:nvSpPr>
              <p:cNvPr id="198851" name="Line 195"/>
              <p:cNvSpPr>
                <a:spLocks noChangeShapeType="1"/>
              </p:cNvSpPr>
              <p:nvPr/>
            </p:nvSpPr>
            <p:spPr bwMode="auto">
              <a:xfrm>
                <a:off x="2346" y="3978"/>
                <a:ext cx="635" cy="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852" name="Line 196"/>
              <p:cNvSpPr>
                <a:spLocks noChangeShapeType="1"/>
              </p:cNvSpPr>
              <p:nvPr/>
            </p:nvSpPr>
            <p:spPr bwMode="auto">
              <a:xfrm>
                <a:off x="3206" y="3978"/>
                <a:ext cx="841" cy="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853" name="Line 197"/>
              <p:cNvSpPr>
                <a:spLocks noChangeShapeType="1"/>
              </p:cNvSpPr>
              <p:nvPr/>
            </p:nvSpPr>
            <p:spPr bwMode="auto">
              <a:xfrm flipH="1">
                <a:off x="5098" y="3809"/>
                <a:ext cx="243" cy="3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8854" name="Rectangle 198"/>
              <p:cNvSpPr>
                <a:spLocks noChangeArrowheads="1"/>
              </p:cNvSpPr>
              <p:nvPr/>
            </p:nvSpPr>
            <p:spPr bwMode="auto">
              <a:xfrm>
                <a:off x="5237" y="3950"/>
                <a:ext cx="156"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i="1">
                    <a:solidFill>
                      <a:srgbClr val="000000"/>
                    </a:solidFill>
                    <a:latin typeface="Times New Roman" pitchFamily="18" charset="0"/>
                  </a:rPr>
                  <a:t>m</a:t>
                </a:r>
                <a:endParaRPr lang="en-US" b="1"/>
              </a:p>
            </p:txBody>
          </p:sp>
          <p:sp>
            <p:nvSpPr>
              <p:cNvPr id="198855" name="Rectangle 199"/>
              <p:cNvSpPr>
                <a:spLocks noChangeArrowheads="1"/>
              </p:cNvSpPr>
              <p:nvPr/>
            </p:nvSpPr>
            <p:spPr bwMode="auto">
              <a:xfrm>
                <a:off x="4882" y="3782"/>
                <a:ext cx="300"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i="1">
                    <a:solidFill>
                      <a:srgbClr val="000000"/>
                    </a:solidFill>
                    <a:latin typeface="Times New Roman" pitchFamily="18" charset="0"/>
                  </a:rPr>
                  <a:t>rad</a:t>
                </a:r>
                <a:endParaRPr lang="en-US" b="1"/>
              </a:p>
            </p:txBody>
          </p:sp>
          <p:sp>
            <p:nvSpPr>
              <p:cNvPr id="198856" name="Rectangle 200"/>
              <p:cNvSpPr>
                <a:spLocks noChangeArrowheads="1"/>
              </p:cNvSpPr>
              <p:nvPr/>
            </p:nvSpPr>
            <p:spPr bwMode="auto">
              <a:xfrm>
                <a:off x="2476" y="4007"/>
                <a:ext cx="228"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i="1">
                    <a:solidFill>
                      <a:srgbClr val="000000"/>
                    </a:solidFill>
                    <a:latin typeface="Times New Roman" pitchFamily="18" charset="0"/>
                  </a:rPr>
                  <a:t>GI</a:t>
                </a:r>
                <a:endParaRPr lang="en-US" b="1"/>
              </a:p>
            </p:txBody>
          </p:sp>
          <p:sp>
            <p:nvSpPr>
              <p:cNvPr id="198857" name="Rectangle 201"/>
              <p:cNvSpPr>
                <a:spLocks noChangeArrowheads="1"/>
              </p:cNvSpPr>
              <p:nvPr/>
            </p:nvSpPr>
            <p:spPr bwMode="auto">
              <a:xfrm>
                <a:off x="2362" y="3700"/>
                <a:ext cx="180"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i="1">
                    <a:solidFill>
                      <a:srgbClr val="000000"/>
                    </a:solidFill>
                    <a:latin typeface="Times New Roman" pitchFamily="18" charset="0"/>
                  </a:rPr>
                  <a:t>M</a:t>
                </a:r>
                <a:endParaRPr lang="en-US" b="1"/>
              </a:p>
            </p:txBody>
          </p:sp>
          <p:sp>
            <p:nvSpPr>
              <p:cNvPr id="198858" name="Rectangle 202"/>
              <p:cNvSpPr>
                <a:spLocks noChangeArrowheads="1"/>
              </p:cNvSpPr>
              <p:nvPr/>
            </p:nvSpPr>
            <p:spPr bwMode="auto">
              <a:xfrm>
                <a:off x="2743" y="4117"/>
                <a:ext cx="76"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i="1">
                    <a:solidFill>
                      <a:srgbClr val="000000"/>
                    </a:solidFill>
                    <a:latin typeface="Times New Roman" pitchFamily="18" charset="0"/>
                  </a:rPr>
                  <a:t>p</a:t>
                </a:r>
                <a:endParaRPr lang="en-US" b="1"/>
              </a:p>
            </p:txBody>
          </p:sp>
          <p:sp>
            <p:nvSpPr>
              <p:cNvPr id="198859" name="Rectangle 203"/>
              <p:cNvSpPr>
                <a:spLocks noChangeArrowheads="1"/>
              </p:cNvSpPr>
              <p:nvPr/>
            </p:nvSpPr>
            <p:spPr bwMode="auto">
              <a:xfrm>
                <a:off x="2579" y="3810"/>
                <a:ext cx="67"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i="1">
                    <a:solidFill>
                      <a:srgbClr val="000000"/>
                    </a:solidFill>
                    <a:latin typeface="Times New Roman" pitchFamily="18" charset="0"/>
                  </a:rPr>
                  <a:t>x</a:t>
                </a:r>
                <a:endParaRPr lang="en-US" b="1"/>
              </a:p>
            </p:txBody>
          </p:sp>
          <p:sp>
            <p:nvSpPr>
              <p:cNvPr id="198860" name="Rectangle 204"/>
              <p:cNvSpPr>
                <a:spLocks noChangeArrowheads="1"/>
              </p:cNvSpPr>
              <p:nvPr/>
            </p:nvSpPr>
            <p:spPr bwMode="auto">
              <a:xfrm>
                <a:off x="4425" y="3839"/>
                <a:ext cx="432"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Times New Roman" pitchFamily="18" charset="0"/>
                  </a:rPr>
                  <a:t>0166</a:t>
                </a:r>
                <a:endParaRPr lang="en-US" b="1"/>
              </a:p>
            </p:txBody>
          </p:sp>
          <p:sp>
            <p:nvSpPr>
              <p:cNvPr id="198861" name="Rectangle 205"/>
              <p:cNvSpPr>
                <a:spLocks noChangeArrowheads="1"/>
              </p:cNvSpPr>
              <p:nvPr/>
            </p:nvSpPr>
            <p:spPr bwMode="auto">
              <a:xfrm>
                <a:off x="4371" y="3839"/>
                <a:ext cx="54"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Times New Roman" pitchFamily="18" charset="0"/>
                  </a:rPr>
                  <a:t>,</a:t>
                </a:r>
                <a:endParaRPr lang="en-US" b="1"/>
              </a:p>
            </p:txBody>
          </p:sp>
          <p:sp>
            <p:nvSpPr>
              <p:cNvPr id="198862" name="Rectangle 206"/>
              <p:cNvSpPr>
                <a:spLocks noChangeArrowheads="1"/>
              </p:cNvSpPr>
              <p:nvPr/>
            </p:nvSpPr>
            <p:spPr bwMode="auto">
              <a:xfrm>
                <a:off x="4265" y="3839"/>
                <a:ext cx="108"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Times New Roman" pitchFamily="18" charset="0"/>
                  </a:rPr>
                  <a:t>0</a:t>
                </a:r>
                <a:endParaRPr lang="en-US" b="1"/>
              </a:p>
            </p:txBody>
          </p:sp>
          <p:sp>
            <p:nvSpPr>
              <p:cNvPr id="198863" name="Rectangle 207"/>
              <p:cNvSpPr>
                <a:spLocks noChangeArrowheads="1"/>
              </p:cNvSpPr>
              <p:nvPr/>
            </p:nvSpPr>
            <p:spPr bwMode="auto">
              <a:xfrm>
                <a:off x="3719" y="4029"/>
                <a:ext cx="216"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Times New Roman" pitchFamily="18" charset="0"/>
                  </a:rPr>
                  <a:t>10</a:t>
                </a:r>
                <a:endParaRPr lang="en-US" b="1"/>
              </a:p>
            </p:txBody>
          </p:sp>
          <p:sp>
            <p:nvSpPr>
              <p:cNvPr id="198864" name="Rectangle 208"/>
              <p:cNvSpPr>
                <a:spLocks noChangeArrowheads="1"/>
              </p:cNvSpPr>
              <p:nvPr/>
            </p:nvSpPr>
            <p:spPr bwMode="auto">
              <a:xfrm>
                <a:off x="3664" y="4029"/>
                <a:ext cx="54"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Times New Roman" pitchFamily="18" charset="0"/>
                  </a:rPr>
                  <a:t>.</a:t>
                </a:r>
                <a:endParaRPr lang="en-US" b="1"/>
              </a:p>
            </p:txBody>
          </p:sp>
          <p:sp>
            <p:nvSpPr>
              <p:cNvPr id="198865" name="Rectangle 209"/>
              <p:cNvSpPr>
                <a:spLocks noChangeArrowheads="1"/>
              </p:cNvSpPr>
              <p:nvPr/>
            </p:nvSpPr>
            <p:spPr bwMode="auto">
              <a:xfrm>
                <a:off x="3555" y="4029"/>
                <a:ext cx="108"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Times New Roman" pitchFamily="18" charset="0"/>
                  </a:rPr>
                  <a:t>7</a:t>
                </a:r>
                <a:endParaRPr lang="en-US" b="1"/>
              </a:p>
            </p:txBody>
          </p:sp>
          <p:sp>
            <p:nvSpPr>
              <p:cNvPr id="198866" name="Rectangle 210"/>
              <p:cNvSpPr>
                <a:spLocks noChangeArrowheads="1"/>
              </p:cNvSpPr>
              <p:nvPr/>
            </p:nvSpPr>
            <p:spPr bwMode="auto">
              <a:xfrm>
                <a:off x="3501" y="4029"/>
                <a:ext cx="54"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Times New Roman" pitchFamily="18" charset="0"/>
                  </a:rPr>
                  <a:t>,</a:t>
                </a:r>
                <a:endParaRPr lang="en-US" b="1"/>
              </a:p>
            </p:txBody>
          </p:sp>
          <p:sp>
            <p:nvSpPr>
              <p:cNvPr id="198867" name="Rectangle 211"/>
              <p:cNvSpPr>
                <a:spLocks noChangeArrowheads="1"/>
              </p:cNvSpPr>
              <p:nvPr/>
            </p:nvSpPr>
            <p:spPr bwMode="auto">
              <a:xfrm>
                <a:off x="3195" y="4029"/>
                <a:ext cx="324"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Times New Roman" pitchFamily="18" charset="0"/>
                  </a:rPr>
                  <a:t>101</a:t>
                </a:r>
                <a:endParaRPr lang="en-US" b="1"/>
              </a:p>
            </p:txBody>
          </p:sp>
          <p:sp>
            <p:nvSpPr>
              <p:cNvPr id="198868" name="Rectangle 212"/>
              <p:cNvSpPr>
                <a:spLocks noChangeArrowheads="1"/>
              </p:cNvSpPr>
              <p:nvPr/>
            </p:nvSpPr>
            <p:spPr bwMode="auto">
              <a:xfrm>
                <a:off x="3751" y="3704"/>
                <a:ext cx="216"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Times New Roman" pitchFamily="18" charset="0"/>
                  </a:rPr>
                  <a:t>33</a:t>
                </a:r>
                <a:endParaRPr lang="en-US" b="1"/>
              </a:p>
            </p:txBody>
          </p:sp>
          <p:sp>
            <p:nvSpPr>
              <p:cNvPr id="198869" name="Rectangle 213"/>
              <p:cNvSpPr>
                <a:spLocks noChangeArrowheads="1"/>
              </p:cNvSpPr>
              <p:nvPr/>
            </p:nvSpPr>
            <p:spPr bwMode="auto">
              <a:xfrm>
                <a:off x="3700" y="3704"/>
                <a:ext cx="54"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Times New Roman" pitchFamily="18" charset="0"/>
                  </a:rPr>
                  <a:t>,</a:t>
                </a:r>
                <a:endParaRPr lang="en-US" b="1"/>
              </a:p>
            </p:txBody>
          </p:sp>
          <p:sp>
            <p:nvSpPr>
              <p:cNvPr id="198870" name="Rectangle 214"/>
              <p:cNvSpPr>
                <a:spLocks noChangeArrowheads="1"/>
              </p:cNvSpPr>
              <p:nvPr/>
            </p:nvSpPr>
            <p:spPr bwMode="auto">
              <a:xfrm>
                <a:off x="3274" y="3704"/>
                <a:ext cx="432"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Times New Roman" pitchFamily="18" charset="0"/>
                  </a:rPr>
                  <a:t>1693</a:t>
                </a:r>
                <a:endParaRPr lang="en-US" b="1"/>
              </a:p>
            </p:txBody>
          </p:sp>
          <p:sp>
            <p:nvSpPr>
              <p:cNvPr id="198871" name="Rectangle 215"/>
              <p:cNvSpPr>
                <a:spLocks noChangeArrowheads="1"/>
              </p:cNvSpPr>
              <p:nvPr/>
            </p:nvSpPr>
            <p:spPr bwMode="auto">
              <a:xfrm>
                <a:off x="3942" y="3988"/>
                <a:ext cx="76"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000000"/>
                    </a:solidFill>
                    <a:latin typeface="Times New Roman" pitchFamily="18" charset="0"/>
                  </a:rPr>
                  <a:t>3</a:t>
                </a:r>
                <a:endParaRPr lang="en-US" b="1"/>
              </a:p>
            </p:txBody>
          </p:sp>
          <p:sp>
            <p:nvSpPr>
              <p:cNvPr id="198872" name="Rectangle 216"/>
              <p:cNvSpPr>
                <a:spLocks noChangeArrowheads="1"/>
              </p:cNvSpPr>
              <p:nvPr/>
            </p:nvSpPr>
            <p:spPr bwMode="auto">
              <a:xfrm>
                <a:off x="2677" y="3810"/>
                <a:ext cx="261"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000000"/>
                    </a:solidFill>
                    <a:latin typeface="Times New Roman" pitchFamily="18" charset="0"/>
                  </a:rPr>
                  <a:t>max</a:t>
                </a:r>
                <a:endParaRPr lang="en-US" b="1"/>
              </a:p>
            </p:txBody>
          </p:sp>
          <p:sp>
            <p:nvSpPr>
              <p:cNvPr id="198873" name="Rectangle 217"/>
              <p:cNvSpPr>
                <a:spLocks noChangeArrowheads="1"/>
              </p:cNvSpPr>
              <p:nvPr/>
            </p:nvSpPr>
            <p:spPr bwMode="auto">
              <a:xfrm>
                <a:off x="1832" y="3949"/>
                <a:ext cx="261"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000000"/>
                    </a:solidFill>
                    <a:latin typeface="Times New Roman" pitchFamily="18" charset="0"/>
                  </a:rPr>
                  <a:t>max</a:t>
                </a:r>
                <a:endParaRPr lang="en-US" b="1"/>
              </a:p>
            </p:txBody>
          </p:sp>
          <p:sp>
            <p:nvSpPr>
              <p:cNvPr id="198874" name="Rectangle 218"/>
              <p:cNvSpPr>
                <a:spLocks noChangeArrowheads="1"/>
              </p:cNvSpPr>
              <p:nvPr/>
            </p:nvSpPr>
            <p:spPr bwMode="auto">
              <a:xfrm>
                <a:off x="4102" y="3815"/>
                <a:ext cx="11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Symbol" pitchFamily="18" charset="2"/>
                  </a:rPr>
                  <a:t>=</a:t>
                </a:r>
                <a:endParaRPr lang="en-US" b="1"/>
              </a:p>
            </p:txBody>
          </p:sp>
          <p:sp>
            <p:nvSpPr>
              <p:cNvPr id="198875" name="Rectangle 219"/>
              <p:cNvSpPr>
                <a:spLocks noChangeArrowheads="1"/>
              </p:cNvSpPr>
              <p:nvPr/>
            </p:nvSpPr>
            <p:spPr bwMode="auto">
              <a:xfrm>
                <a:off x="3036" y="3815"/>
                <a:ext cx="11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Symbol" pitchFamily="18" charset="2"/>
                  </a:rPr>
                  <a:t>=</a:t>
                </a:r>
                <a:endParaRPr lang="en-US" b="1"/>
              </a:p>
            </p:txBody>
          </p:sp>
          <p:sp>
            <p:nvSpPr>
              <p:cNvPr id="198876" name="Rectangle 220"/>
              <p:cNvSpPr>
                <a:spLocks noChangeArrowheads="1"/>
              </p:cNvSpPr>
              <p:nvPr/>
            </p:nvSpPr>
            <p:spPr bwMode="auto">
              <a:xfrm>
                <a:off x="2175" y="3815"/>
                <a:ext cx="11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Symbol" pitchFamily="18" charset="2"/>
                  </a:rPr>
                  <a:t>=</a:t>
                </a:r>
                <a:endParaRPr lang="en-US" b="1"/>
              </a:p>
            </p:txBody>
          </p:sp>
          <p:sp>
            <p:nvSpPr>
              <p:cNvPr id="198877" name="Rectangle 221"/>
              <p:cNvSpPr>
                <a:spLocks noChangeArrowheads="1"/>
              </p:cNvSpPr>
              <p:nvPr/>
            </p:nvSpPr>
            <p:spPr bwMode="auto">
              <a:xfrm>
                <a:off x="1704" y="3815"/>
                <a:ext cx="113"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i="1">
                    <a:solidFill>
                      <a:srgbClr val="000000"/>
                    </a:solidFill>
                    <a:latin typeface="Symbol" pitchFamily="18" charset="2"/>
                  </a:rPr>
                  <a:t>q</a:t>
                </a:r>
                <a:endParaRPr lang="en-US" b="1"/>
              </a:p>
            </p:txBody>
          </p:sp>
        </p:grpSp>
        <p:sp>
          <p:nvSpPr>
            <p:cNvPr id="198878" name="Rectangle 222"/>
            <p:cNvSpPr>
              <a:spLocks noChangeArrowheads="1"/>
            </p:cNvSpPr>
            <p:nvPr/>
          </p:nvSpPr>
          <p:spPr bwMode="auto">
            <a:xfrm>
              <a:off x="5429" y="3816"/>
              <a:ext cx="54"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VnBook-Antiqua" pitchFamily="34" charset="0"/>
                </a:rPr>
                <a:t>.</a:t>
              </a:r>
              <a:endParaRPr lang="en-US" b="1"/>
            </a:p>
          </p:txBody>
        </p:sp>
        <p:sp>
          <p:nvSpPr>
            <p:cNvPr id="198879" name="Rectangle 223"/>
            <p:cNvSpPr>
              <a:spLocks noChangeArrowheads="1"/>
            </p:cNvSpPr>
            <p:nvPr/>
          </p:nvSpPr>
          <p:spPr bwMode="auto">
            <a:xfrm>
              <a:off x="5483" y="3816"/>
              <a:ext cx="54"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VnBook-Antiqua" pitchFamily="34" charset="0"/>
                </a:rPr>
                <a:t> </a:t>
              </a:r>
              <a:endParaRPr lang="en-US" b="1"/>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198701"/>
                                        </p:tgtEl>
                                        <p:attrNameLst>
                                          <p:attrName>style.visibility</p:attrName>
                                        </p:attrNameLst>
                                      </p:cBhvr>
                                      <p:to>
                                        <p:strVal val="visible"/>
                                      </p:to>
                                    </p:set>
                                    <p:animEffect transition="in" filter="wheel(4)">
                                      <p:cBhvr>
                                        <p:cTn id="7" dur="2000"/>
                                        <p:tgtEl>
                                          <p:spTgt spid="19870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198741"/>
                                        </p:tgtEl>
                                        <p:attrNameLst>
                                          <p:attrName>style.visibility</p:attrName>
                                        </p:attrNameLst>
                                      </p:cBhvr>
                                      <p:to>
                                        <p:strVal val="visible"/>
                                      </p:to>
                                    </p:set>
                                    <p:animEffect transition="in" filter="wheel(4)">
                                      <p:cBhvr>
                                        <p:cTn id="12" dur="2000"/>
                                        <p:tgtEl>
                                          <p:spTgt spid="19874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198665"/>
                                        </p:tgtEl>
                                        <p:attrNameLst>
                                          <p:attrName>style.visibility</p:attrName>
                                        </p:attrNameLst>
                                      </p:cBhvr>
                                      <p:to>
                                        <p:strVal val="visible"/>
                                      </p:to>
                                    </p:set>
                                    <p:animEffect transition="in" filter="wheel(4)">
                                      <p:cBhvr>
                                        <p:cTn id="17" dur="2000"/>
                                        <p:tgtEl>
                                          <p:spTgt spid="19866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198658"/>
                                        </p:tgtEl>
                                        <p:attrNameLst>
                                          <p:attrName>style.visibility</p:attrName>
                                        </p:attrNameLst>
                                      </p:cBhvr>
                                      <p:to>
                                        <p:strVal val="visible"/>
                                      </p:to>
                                    </p:set>
                                    <p:animEffect transition="in" filter="checkerboard(across)">
                                      <p:cBhvr>
                                        <p:cTn id="22" dur="500"/>
                                        <p:tgtEl>
                                          <p:spTgt spid="19865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nodeType="clickEffect">
                                  <p:stCondLst>
                                    <p:cond delay="0"/>
                                  </p:stCondLst>
                                  <p:childTnLst>
                                    <p:set>
                                      <p:cBhvr>
                                        <p:cTn id="26" dur="1" fill="hold">
                                          <p:stCondLst>
                                            <p:cond delay="0"/>
                                          </p:stCondLst>
                                        </p:cTn>
                                        <p:tgtEl>
                                          <p:spTgt spid="198659"/>
                                        </p:tgtEl>
                                        <p:attrNameLst>
                                          <p:attrName>style.visibility</p:attrName>
                                        </p:attrNameLst>
                                      </p:cBhvr>
                                      <p:to>
                                        <p:strVal val="visible"/>
                                      </p:to>
                                    </p:set>
                                    <p:animEffect transition="in" filter="checkerboard(across)">
                                      <p:cBhvr>
                                        <p:cTn id="27" dur="500"/>
                                        <p:tgtEl>
                                          <p:spTgt spid="19865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1" fill="hold" nodeType="clickEffect">
                                  <p:stCondLst>
                                    <p:cond delay="0"/>
                                  </p:stCondLst>
                                  <p:childTnLst>
                                    <p:set>
                                      <p:cBhvr>
                                        <p:cTn id="31" dur="1" fill="hold">
                                          <p:stCondLst>
                                            <p:cond delay="0"/>
                                          </p:stCondLst>
                                        </p:cTn>
                                        <p:tgtEl>
                                          <p:spTgt spid="198660"/>
                                        </p:tgtEl>
                                        <p:attrNameLst>
                                          <p:attrName>style.visibility</p:attrName>
                                        </p:attrNameLst>
                                      </p:cBhvr>
                                      <p:to>
                                        <p:strVal val="visible"/>
                                      </p:to>
                                    </p:set>
                                    <p:animEffect transition="in" filter="wipe(up)">
                                      <p:cBhvr>
                                        <p:cTn id="32" dur="500"/>
                                        <p:tgtEl>
                                          <p:spTgt spid="198660"/>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1" fill="hold" nodeType="clickEffect">
                                  <p:stCondLst>
                                    <p:cond delay="0"/>
                                  </p:stCondLst>
                                  <p:childTnLst>
                                    <p:set>
                                      <p:cBhvr>
                                        <p:cTn id="36" dur="1" fill="hold">
                                          <p:stCondLst>
                                            <p:cond delay="0"/>
                                          </p:stCondLst>
                                        </p:cTn>
                                        <p:tgtEl>
                                          <p:spTgt spid="198661"/>
                                        </p:tgtEl>
                                        <p:attrNameLst>
                                          <p:attrName>style.visibility</p:attrName>
                                        </p:attrNameLst>
                                      </p:cBhvr>
                                      <p:to>
                                        <p:strVal val="visible"/>
                                      </p:to>
                                    </p:set>
                                    <p:animEffect transition="in" filter="wipe(up)">
                                      <p:cBhvr>
                                        <p:cTn id="37" dur="500"/>
                                        <p:tgtEl>
                                          <p:spTgt spid="198661"/>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nodeType="clickEffect">
                                  <p:stCondLst>
                                    <p:cond delay="0"/>
                                  </p:stCondLst>
                                  <p:childTnLst>
                                    <p:set>
                                      <p:cBhvr>
                                        <p:cTn id="41" dur="1" fill="hold">
                                          <p:stCondLst>
                                            <p:cond delay="0"/>
                                          </p:stCondLst>
                                        </p:cTn>
                                        <p:tgtEl>
                                          <p:spTgt spid="198662"/>
                                        </p:tgtEl>
                                        <p:attrNameLst>
                                          <p:attrName>style.visibility</p:attrName>
                                        </p:attrNameLst>
                                      </p:cBhvr>
                                      <p:to>
                                        <p:strVal val="visible"/>
                                      </p:to>
                                    </p:set>
                                    <p:animEffect transition="in" filter="checkerboard(across)">
                                      <p:cBhvr>
                                        <p:cTn id="42" dur="500"/>
                                        <p:tgtEl>
                                          <p:spTgt spid="198662"/>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3" presetClass="entr" presetSubtype="10" fill="hold" nodeType="clickEffect">
                                  <p:stCondLst>
                                    <p:cond delay="0"/>
                                  </p:stCondLst>
                                  <p:childTnLst>
                                    <p:set>
                                      <p:cBhvr>
                                        <p:cTn id="46" dur="1" fill="hold">
                                          <p:stCondLst>
                                            <p:cond delay="0"/>
                                          </p:stCondLst>
                                        </p:cTn>
                                        <p:tgtEl>
                                          <p:spTgt spid="198663"/>
                                        </p:tgtEl>
                                        <p:attrNameLst>
                                          <p:attrName>style.visibility</p:attrName>
                                        </p:attrNameLst>
                                      </p:cBhvr>
                                      <p:to>
                                        <p:strVal val="visible"/>
                                      </p:to>
                                    </p:set>
                                    <p:animEffect transition="in" filter="blinds(horizontal)">
                                      <p:cBhvr>
                                        <p:cTn id="47" dur="500"/>
                                        <p:tgtEl>
                                          <p:spTgt spid="198663"/>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1" presetClass="entr" presetSubtype="4" fill="hold" nodeType="clickEffect">
                                  <p:stCondLst>
                                    <p:cond delay="0"/>
                                  </p:stCondLst>
                                  <p:childTnLst>
                                    <p:set>
                                      <p:cBhvr>
                                        <p:cTn id="51" dur="1" fill="hold">
                                          <p:stCondLst>
                                            <p:cond delay="0"/>
                                          </p:stCondLst>
                                        </p:cTn>
                                        <p:tgtEl>
                                          <p:spTgt spid="198799"/>
                                        </p:tgtEl>
                                        <p:attrNameLst>
                                          <p:attrName>style.visibility</p:attrName>
                                        </p:attrNameLst>
                                      </p:cBhvr>
                                      <p:to>
                                        <p:strVal val="visible"/>
                                      </p:to>
                                    </p:set>
                                    <p:animEffect transition="in" filter="wheel(4)">
                                      <p:cBhvr>
                                        <p:cTn id="52" dur="2000"/>
                                        <p:tgtEl>
                                          <p:spTgt spid="198799"/>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1" presetClass="entr" presetSubtype="4" fill="hold" nodeType="clickEffect">
                                  <p:stCondLst>
                                    <p:cond delay="0"/>
                                  </p:stCondLst>
                                  <p:childTnLst>
                                    <p:set>
                                      <p:cBhvr>
                                        <p:cTn id="56" dur="1" fill="hold">
                                          <p:stCondLst>
                                            <p:cond delay="0"/>
                                          </p:stCondLst>
                                        </p:cTn>
                                        <p:tgtEl>
                                          <p:spTgt spid="198846"/>
                                        </p:tgtEl>
                                        <p:attrNameLst>
                                          <p:attrName>style.visibility</p:attrName>
                                        </p:attrNameLst>
                                      </p:cBhvr>
                                      <p:to>
                                        <p:strVal val="visible"/>
                                      </p:to>
                                    </p:set>
                                    <p:animEffect transition="in" filter="wheel(4)">
                                      <p:cBhvr>
                                        <p:cTn id="57" dur="2000"/>
                                        <p:tgtEl>
                                          <p:spTgt spid="1988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aphicFrame>
        <p:nvGraphicFramePr>
          <p:cNvPr id="199682" name="Object 2"/>
          <p:cNvGraphicFramePr>
            <a:graphicFrameLocks noChangeAspect="1"/>
          </p:cNvGraphicFramePr>
          <p:nvPr>
            <p:ph sz="quarter" idx="2"/>
          </p:nvPr>
        </p:nvGraphicFramePr>
        <p:xfrm>
          <a:off x="2768600" y="5318125"/>
          <a:ext cx="1790700" cy="804863"/>
        </p:xfrm>
        <a:graphic>
          <a:graphicData uri="http://schemas.openxmlformats.org/presentationml/2006/ole">
            <mc:AlternateContent xmlns:mc="http://schemas.openxmlformats.org/markup-compatibility/2006">
              <mc:Choice xmlns:v="urn:schemas-microsoft-com:vml" Requires="v">
                <p:oleObj spid="_x0000_s199891" name="Equation" r:id="rId3" imgW="876240" imgH="393480" progId="Equation.3">
                  <p:embed/>
                </p:oleObj>
              </mc:Choice>
              <mc:Fallback>
                <p:oleObj name="Equation" r:id="rId3" imgW="876240" imgH="393480" progId="Equation.3">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68600" y="5318125"/>
                        <a:ext cx="1790700" cy="8048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99683" name="Object 3"/>
          <p:cNvGraphicFramePr>
            <a:graphicFrameLocks noChangeAspect="1"/>
          </p:cNvGraphicFramePr>
          <p:nvPr/>
        </p:nvGraphicFramePr>
        <p:xfrm>
          <a:off x="241300" y="685800"/>
          <a:ext cx="825500" cy="698500"/>
        </p:xfrm>
        <a:graphic>
          <a:graphicData uri="http://schemas.openxmlformats.org/presentationml/2006/ole">
            <mc:AlternateContent xmlns:mc="http://schemas.openxmlformats.org/markup-compatibility/2006">
              <mc:Choice xmlns:v="urn:schemas-microsoft-com:vml" Requires="v">
                <p:oleObj spid="_x0000_s199892" name="Equation" r:id="rId5" imgW="583920" imgH="545760" progId="Equation.3">
                  <p:embed/>
                </p:oleObj>
              </mc:Choice>
              <mc:Fallback>
                <p:oleObj name="Equation" r:id="rId5" imgW="583920" imgH="545760" progId="Equation.3">
                  <p:embed/>
                  <p:pic>
                    <p:nvPicPr>
                      <p:cNvPr id="0" name="Object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1300" y="685800"/>
                        <a:ext cx="825500" cy="698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99684" name="Text Box 4"/>
          <p:cNvSpPr txBox="1">
            <a:spLocks noChangeArrowheads="1"/>
          </p:cNvSpPr>
          <p:nvPr/>
        </p:nvSpPr>
        <p:spPr bwMode="auto">
          <a:xfrm>
            <a:off x="990600" y="838200"/>
            <a:ext cx="7334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latin typeface="Times New Roman" pitchFamily="18" charset="0"/>
                <a:cs typeface="Times New Roman" pitchFamily="18" charset="0"/>
              </a:rPr>
              <a:t>(5. 1)</a:t>
            </a:r>
          </a:p>
        </p:txBody>
      </p:sp>
      <p:graphicFrame>
        <p:nvGraphicFramePr>
          <p:cNvPr id="199685" name="Object 5"/>
          <p:cNvGraphicFramePr>
            <a:graphicFrameLocks noChangeAspect="1"/>
          </p:cNvGraphicFramePr>
          <p:nvPr/>
        </p:nvGraphicFramePr>
        <p:xfrm>
          <a:off x="1778000" y="711200"/>
          <a:ext cx="1295400" cy="647700"/>
        </p:xfrm>
        <a:graphic>
          <a:graphicData uri="http://schemas.openxmlformats.org/presentationml/2006/ole">
            <mc:AlternateContent xmlns:mc="http://schemas.openxmlformats.org/markup-compatibility/2006">
              <mc:Choice xmlns:v="urn:schemas-microsoft-com:vml" Requires="v">
                <p:oleObj spid="_x0000_s199893" name="Equation" r:id="rId7" imgW="1041120" imgH="545760" progId="Equation.3">
                  <p:embed/>
                </p:oleObj>
              </mc:Choice>
              <mc:Fallback>
                <p:oleObj name="Equation" r:id="rId7" imgW="1041120" imgH="545760" progId="Equation.3">
                  <p:embed/>
                  <p:pic>
                    <p:nvPicPr>
                      <p:cNvPr id="0" name="Object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778000" y="711200"/>
                        <a:ext cx="1295400" cy="647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99686" name="Text Box 6"/>
          <p:cNvSpPr txBox="1">
            <a:spLocks noChangeArrowheads="1"/>
          </p:cNvSpPr>
          <p:nvPr/>
        </p:nvSpPr>
        <p:spPr bwMode="auto">
          <a:xfrm>
            <a:off x="3073400" y="820738"/>
            <a:ext cx="9159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cs typeface="Times New Roman" pitchFamily="18" charset="0"/>
              </a:rPr>
              <a:t>(5. 15)</a:t>
            </a:r>
          </a:p>
        </p:txBody>
      </p:sp>
      <p:sp>
        <p:nvSpPr>
          <p:cNvPr id="199687" name="Text Box 7"/>
          <p:cNvSpPr txBox="1">
            <a:spLocks noChangeArrowheads="1"/>
          </p:cNvSpPr>
          <p:nvPr/>
        </p:nvSpPr>
        <p:spPr bwMode="auto">
          <a:xfrm>
            <a:off x="212725" y="1290638"/>
            <a:ext cx="3624263" cy="100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solidFill>
                  <a:srgbClr val="000000"/>
                </a:solidFill>
              </a:rPr>
              <a:t>Mỗi đinh chịu cắt theo hai mặt </a:t>
            </a:r>
          </a:p>
          <a:p>
            <a:pPr algn="l"/>
            <a:r>
              <a:rPr lang="en-US" sz="2000">
                <a:solidFill>
                  <a:srgbClr val="000000"/>
                </a:solidFill>
              </a:rPr>
              <a:t>a - a và b – b.</a:t>
            </a:r>
          </a:p>
          <a:p>
            <a:pPr algn="l"/>
            <a:r>
              <a:rPr lang="en-US" sz="2000">
                <a:solidFill>
                  <a:srgbClr val="000000"/>
                </a:solidFill>
              </a:rPr>
              <a:t>Tổng diện tích chịu cắt : </a:t>
            </a:r>
          </a:p>
        </p:txBody>
      </p:sp>
      <p:graphicFrame>
        <p:nvGraphicFramePr>
          <p:cNvPr id="199688" name="Object 8"/>
          <p:cNvGraphicFramePr>
            <a:graphicFrameLocks noChangeAspect="1"/>
          </p:cNvGraphicFramePr>
          <p:nvPr/>
        </p:nvGraphicFramePr>
        <p:xfrm>
          <a:off x="3136900" y="1743075"/>
          <a:ext cx="1409700" cy="631825"/>
        </p:xfrm>
        <a:graphic>
          <a:graphicData uri="http://schemas.openxmlformats.org/presentationml/2006/ole">
            <mc:AlternateContent xmlns:mc="http://schemas.openxmlformats.org/markup-compatibility/2006">
              <mc:Choice xmlns:v="urn:schemas-microsoft-com:vml" Requires="v">
                <p:oleObj spid="_x0000_s199894" name="Equation" r:id="rId9" imgW="1028520" imgH="571320" progId="Equation.3">
                  <p:embed/>
                </p:oleObj>
              </mc:Choice>
              <mc:Fallback>
                <p:oleObj name="Equation" r:id="rId9" imgW="1028520" imgH="571320" progId="Equation.3">
                  <p:embed/>
                  <p:pic>
                    <p:nvPicPr>
                      <p:cNvPr id="0" name="Object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36900" y="1743075"/>
                        <a:ext cx="1409700" cy="631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99689" name="Text Box 9"/>
          <p:cNvSpPr txBox="1">
            <a:spLocks noChangeArrowheads="1"/>
          </p:cNvSpPr>
          <p:nvPr/>
        </p:nvSpPr>
        <p:spPr bwMode="auto">
          <a:xfrm>
            <a:off x="212725" y="2270125"/>
            <a:ext cx="2998788" cy="100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b="1">
                <a:solidFill>
                  <a:srgbClr val="0000FF"/>
                </a:solidFill>
              </a:rPr>
              <a:t>n</a:t>
            </a:r>
            <a:r>
              <a:rPr lang="en-US" sz="2000"/>
              <a:t> - số đinh tán; </a:t>
            </a:r>
            <a:r>
              <a:rPr lang="en-US" sz="2000" b="1">
                <a:solidFill>
                  <a:srgbClr val="0000FF"/>
                </a:solidFill>
              </a:rPr>
              <a:t>i</a:t>
            </a:r>
            <a:r>
              <a:rPr lang="en-US" sz="2000"/>
              <a:t> - số mặt</a:t>
            </a:r>
          </a:p>
          <a:p>
            <a:pPr algn="l"/>
            <a:r>
              <a:rPr lang="en-US" sz="2000"/>
              <a:t> chịu cắt của m</a:t>
            </a:r>
            <a:r>
              <a:rPr lang="en-US" sz="1800"/>
              <a:t>ột </a:t>
            </a:r>
            <a:r>
              <a:rPr lang="en-US" sz="2000"/>
              <a:t>đinh;</a:t>
            </a:r>
          </a:p>
          <a:p>
            <a:pPr algn="l"/>
            <a:r>
              <a:rPr lang="en-US" sz="2000" b="1">
                <a:solidFill>
                  <a:srgbClr val="0000FF"/>
                </a:solidFill>
              </a:rPr>
              <a:t>d </a:t>
            </a:r>
            <a:r>
              <a:rPr lang="en-US" sz="2000"/>
              <a:t>- đường kính đinh tán.</a:t>
            </a:r>
          </a:p>
        </p:txBody>
      </p:sp>
      <p:sp>
        <p:nvSpPr>
          <p:cNvPr id="199690" name="Text Box 10"/>
          <p:cNvSpPr txBox="1">
            <a:spLocks noChangeArrowheads="1"/>
          </p:cNvSpPr>
          <p:nvPr/>
        </p:nvSpPr>
        <p:spPr bwMode="auto">
          <a:xfrm>
            <a:off x="161925" y="3260725"/>
            <a:ext cx="3205163"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solidFill>
                  <a:srgbClr val="000000"/>
                </a:solidFill>
              </a:rPr>
              <a:t>(n = 4; i = m - 1 = 3 - 1 = 2)</a:t>
            </a:r>
          </a:p>
          <a:p>
            <a:pPr algn="l"/>
            <a:endParaRPr lang="en-US" sz="2000"/>
          </a:p>
        </p:txBody>
      </p:sp>
      <p:sp>
        <p:nvSpPr>
          <p:cNvPr id="199691" name="Text Box 11"/>
          <p:cNvSpPr txBox="1">
            <a:spLocks noChangeArrowheads="1"/>
          </p:cNvSpPr>
          <p:nvPr/>
        </p:nvSpPr>
        <p:spPr bwMode="auto">
          <a:xfrm>
            <a:off x="288925" y="3565525"/>
            <a:ext cx="22193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solidFill>
                  <a:srgbClr val="0000FF"/>
                </a:solidFill>
              </a:rPr>
              <a:t>m</a:t>
            </a:r>
            <a:r>
              <a:rPr lang="en-US" sz="2000"/>
              <a:t> - số tấm nối; </a:t>
            </a:r>
          </a:p>
          <a:p>
            <a:pPr algn="l"/>
            <a:r>
              <a:rPr lang="en-US" sz="2000"/>
              <a:t>tổng lực cắt </a:t>
            </a:r>
            <a:r>
              <a:rPr lang="en-US" sz="2000">
                <a:solidFill>
                  <a:srgbClr val="0000FF"/>
                </a:solidFill>
              </a:rPr>
              <a:t>Q = T</a:t>
            </a:r>
          </a:p>
        </p:txBody>
      </p:sp>
      <p:graphicFrame>
        <p:nvGraphicFramePr>
          <p:cNvPr id="199692" name="Object 12"/>
          <p:cNvGraphicFramePr>
            <a:graphicFrameLocks noChangeAspect="1"/>
          </p:cNvGraphicFramePr>
          <p:nvPr/>
        </p:nvGraphicFramePr>
        <p:xfrm>
          <a:off x="2667000" y="4191000"/>
          <a:ext cx="3657600" cy="1244600"/>
        </p:xfrm>
        <a:graphic>
          <a:graphicData uri="http://schemas.openxmlformats.org/presentationml/2006/ole">
            <mc:AlternateContent xmlns:mc="http://schemas.openxmlformats.org/markup-compatibility/2006">
              <mc:Choice xmlns:v="urn:schemas-microsoft-com:vml" Requires="v">
                <p:oleObj spid="_x0000_s199895" name="Equation" r:id="rId11" imgW="1726920" imgH="596880" progId="Equation.3">
                  <p:embed/>
                </p:oleObj>
              </mc:Choice>
              <mc:Fallback>
                <p:oleObj name="Equation" r:id="rId11" imgW="1726920" imgH="596880" progId="Equation.3">
                  <p:embed/>
                  <p:pic>
                    <p:nvPicPr>
                      <p:cNvPr id="0" name="Object 1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667000" y="4191000"/>
                        <a:ext cx="3657600" cy="1244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99693" name="Text Box 13"/>
          <p:cNvSpPr txBox="1">
            <a:spLocks noChangeArrowheads="1"/>
          </p:cNvSpPr>
          <p:nvPr/>
        </p:nvSpPr>
        <p:spPr bwMode="auto">
          <a:xfrm>
            <a:off x="288925" y="4343400"/>
            <a:ext cx="2216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Điều kiện bền cắt:</a:t>
            </a:r>
          </a:p>
        </p:txBody>
      </p:sp>
      <p:grpSp>
        <p:nvGrpSpPr>
          <p:cNvPr id="199694" name="Group 14"/>
          <p:cNvGrpSpPr>
            <a:grpSpLocks/>
          </p:cNvGrpSpPr>
          <p:nvPr/>
        </p:nvGrpSpPr>
        <p:grpSpPr bwMode="auto">
          <a:xfrm>
            <a:off x="7312025" y="2616200"/>
            <a:ext cx="381000" cy="517525"/>
            <a:chOff x="4102" y="167"/>
            <a:chExt cx="240" cy="326"/>
          </a:xfrm>
        </p:grpSpPr>
        <p:sp>
          <p:nvSpPr>
            <p:cNvPr id="199695" name="Line 15"/>
            <p:cNvSpPr>
              <a:spLocks noChangeShapeType="1"/>
            </p:cNvSpPr>
            <p:nvPr/>
          </p:nvSpPr>
          <p:spPr bwMode="auto">
            <a:xfrm>
              <a:off x="4144" y="176"/>
              <a:ext cx="0" cy="317"/>
            </a:xfrm>
            <a:prstGeom prst="line">
              <a:avLst/>
            </a:prstGeom>
            <a:noFill/>
            <a:ln w="28575">
              <a:solidFill>
                <a:srgbClr val="A5002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696" name="Text Box 16"/>
            <p:cNvSpPr txBox="1">
              <a:spLocks noChangeArrowheads="1"/>
            </p:cNvSpPr>
            <p:nvPr/>
          </p:nvSpPr>
          <p:spPr bwMode="auto">
            <a:xfrm>
              <a:off x="4102" y="167"/>
              <a:ext cx="24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solidFill>
                    <a:srgbClr val="FF0000"/>
                  </a:solidFill>
                </a:rPr>
                <a:t>Q</a:t>
              </a:r>
            </a:p>
          </p:txBody>
        </p:sp>
      </p:grpSp>
      <p:grpSp>
        <p:nvGrpSpPr>
          <p:cNvPr id="199697" name="Group 17"/>
          <p:cNvGrpSpPr>
            <a:grpSpLocks/>
          </p:cNvGrpSpPr>
          <p:nvPr/>
        </p:nvGrpSpPr>
        <p:grpSpPr bwMode="auto">
          <a:xfrm>
            <a:off x="6883400" y="3708400"/>
            <a:ext cx="419100" cy="571500"/>
            <a:chOff x="3848" y="792"/>
            <a:chExt cx="264" cy="360"/>
          </a:xfrm>
        </p:grpSpPr>
        <p:sp>
          <p:nvSpPr>
            <p:cNvPr id="199698" name="Line 18"/>
            <p:cNvSpPr>
              <a:spLocks noChangeShapeType="1"/>
            </p:cNvSpPr>
            <p:nvPr/>
          </p:nvSpPr>
          <p:spPr bwMode="auto">
            <a:xfrm>
              <a:off x="4112" y="792"/>
              <a:ext cx="0" cy="336"/>
            </a:xfrm>
            <a:prstGeom prst="line">
              <a:avLst/>
            </a:prstGeom>
            <a:noFill/>
            <a:ln w="28575">
              <a:solidFill>
                <a:srgbClr val="A50021"/>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699" name="Text Box 19"/>
            <p:cNvSpPr txBox="1">
              <a:spLocks noChangeArrowheads="1"/>
            </p:cNvSpPr>
            <p:nvPr/>
          </p:nvSpPr>
          <p:spPr bwMode="auto">
            <a:xfrm>
              <a:off x="3848" y="902"/>
              <a:ext cx="24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solidFill>
                    <a:srgbClr val="FF0000"/>
                  </a:solidFill>
                </a:rPr>
                <a:t>Q</a:t>
              </a:r>
            </a:p>
          </p:txBody>
        </p:sp>
      </p:grpSp>
      <p:grpSp>
        <p:nvGrpSpPr>
          <p:cNvPr id="199700" name="Group 20"/>
          <p:cNvGrpSpPr>
            <a:grpSpLocks/>
          </p:cNvGrpSpPr>
          <p:nvPr/>
        </p:nvGrpSpPr>
        <p:grpSpPr bwMode="auto">
          <a:xfrm>
            <a:off x="8229600" y="2667000"/>
            <a:ext cx="838200" cy="1219200"/>
            <a:chOff x="4704" y="168"/>
            <a:chExt cx="528" cy="768"/>
          </a:xfrm>
        </p:grpSpPr>
        <p:sp>
          <p:nvSpPr>
            <p:cNvPr id="199701" name="Line 21"/>
            <p:cNvSpPr>
              <a:spLocks noChangeShapeType="1"/>
            </p:cNvSpPr>
            <p:nvPr/>
          </p:nvSpPr>
          <p:spPr bwMode="auto">
            <a:xfrm>
              <a:off x="4800" y="360"/>
              <a:ext cx="0" cy="43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02" name="Line 22"/>
            <p:cNvSpPr>
              <a:spLocks noChangeShapeType="1"/>
            </p:cNvSpPr>
            <p:nvPr/>
          </p:nvSpPr>
          <p:spPr bwMode="auto">
            <a:xfrm>
              <a:off x="5136" y="360"/>
              <a:ext cx="0" cy="43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03" name="Line 23"/>
            <p:cNvSpPr>
              <a:spLocks noChangeShapeType="1"/>
            </p:cNvSpPr>
            <p:nvPr/>
          </p:nvSpPr>
          <p:spPr bwMode="auto">
            <a:xfrm>
              <a:off x="4800" y="360"/>
              <a:ext cx="33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04" name="Line 24"/>
            <p:cNvSpPr>
              <a:spLocks noChangeShapeType="1"/>
            </p:cNvSpPr>
            <p:nvPr/>
          </p:nvSpPr>
          <p:spPr bwMode="auto">
            <a:xfrm>
              <a:off x="4800" y="792"/>
              <a:ext cx="33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05" name="Line 25"/>
            <p:cNvSpPr>
              <a:spLocks noChangeShapeType="1"/>
            </p:cNvSpPr>
            <p:nvPr/>
          </p:nvSpPr>
          <p:spPr bwMode="auto">
            <a:xfrm>
              <a:off x="4960" y="168"/>
              <a:ext cx="0" cy="768"/>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06" name="Line 26"/>
            <p:cNvSpPr>
              <a:spLocks noChangeShapeType="1"/>
            </p:cNvSpPr>
            <p:nvPr/>
          </p:nvSpPr>
          <p:spPr bwMode="auto">
            <a:xfrm>
              <a:off x="4704" y="576"/>
              <a:ext cx="528"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07" name="Line 27"/>
            <p:cNvSpPr>
              <a:spLocks noChangeShapeType="1"/>
            </p:cNvSpPr>
            <p:nvPr/>
          </p:nvSpPr>
          <p:spPr bwMode="auto">
            <a:xfrm>
              <a:off x="5040" y="608"/>
              <a:ext cx="0" cy="144"/>
            </a:xfrm>
            <a:prstGeom prst="line">
              <a:avLst/>
            </a:prstGeom>
            <a:noFill/>
            <a:ln w="28575">
              <a:solidFill>
                <a:srgbClr val="A5002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08" name="Line 28"/>
            <p:cNvSpPr>
              <a:spLocks noChangeShapeType="1"/>
            </p:cNvSpPr>
            <p:nvPr/>
          </p:nvSpPr>
          <p:spPr bwMode="auto">
            <a:xfrm>
              <a:off x="4888" y="392"/>
              <a:ext cx="0" cy="144"/>
            </a:xfrm>
            <a:prstGeom prst="line">
              <a:avLst/>
            </a:prstGeom>
            <a:noFill/>
            <a:ln w="28575">
              <a:solidFill>
                <a:srgbClr val="A5002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09" name="Line 29"/>
            <p:cNvSpPr>
              <a:spLocks noChangeShapeType="1"/>
            </p:cNvSpPr>
            <p:nvPr/>
          </p:nvSpPr>
          <p:spPr bwMode="auto">
            <a:xfrm>
              <a:off x="4888" y="608"/>
              <a:ext cx="0" cy="144"/>
            </a:xfrm>
            <a:prstGeom prst="line">
              <a:avLst/>
            </a:prstGeom>
            <a:noFill/>
            <a:ln w="28575">
              <a:solidFill>
                <a:srgbClr val="A5002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10" name="Line 30"/>
            <p:cNvSpPr>
              <a:spLocks noChangeShapeType="1"/>
            </p:cNvSpPr>
            <p:nvPr/>
          </p:nvSpPr>
          <p:spPr bwMode="auto">
            <a:xfrm>
              <a:off x="5040" y="400"/>
              <a:ext cx="0" cy="144"/>
            </a:xfrm>
            <a:prstGeom prst="line">
              <a:avLst/>
            </a:prstGeom>
            <a:noFill/>
            <a:ln w="28575">
              <a:solidFill>
                <a:srgbClr val="A5002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99711" name="Group 31"/>
          <p:cNvGrpSpPr>
            <a:grpSpLocks/>
          </p:cNvGrpSpPr>
          <p:nvPr/>
        </p:nvGrpSpPr>
        <p:grpSpPr bwMode="auto">
          <a:xfrm>
            <a:off x="7302500" y="3149600"/>
            <a:ext cx="928688" cy="711200"/>
            <a:chOff x="4128" y="1224"/>
            <a:chExt cx="585" cy="448"/>
          </a:xfrm>
        </p:grpSpPr>
        <p:sp>
          <p:nvSpPr>
            <p:cNvPr id="199712" name="Line 32"/>
            <p:cNvSpPr>
              <a:spLocks noChangeShapeType="1"/>
            </p:cNvSpPr>
            <p:nvPr/>
          </p:nvSpPr>
          <p:spPr bwMode="auto">
            <a:xfrm>
              <a:off x="4160" y="1672"/>
              <a:ext cx="553" cy="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13" name="Line 33"/>
            <p:cNvSpPr>
              <a:spLocks noChangeShapeType="1"/>
            </p:cNvSpPr>
            <p:nvPr/>
          </p:nvSpPr>
          <p:spPr bwMode="auto">
            <a:xfrm>
              <a:off x="4168" y="1232"/>
              <a:ext cx="0" cy="432"/>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14" name="Line 34"/>
            <p:cNvSpPr>
              <a:spLocks noChangeShapeType="1"/>
            </p:cNvSpPr>
            <p:nvPr/>
          </p:nvSpPr>
          <p:spPr bwMode="auto">
            <a:xfrm>
              <a:off x="4128" y="1448"/>
              <a:ext cx="528" cy="0"/>
            </a:xfrm>
            <a:prstGeom prst="line">
              <a:avLst/>
            </a:prstGeom>
            <a:noFill/>
            <a:ln w="9525">
              <a:solidFill>
                <a:srgbClr val="FF0000"/>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cxnSp>
          <p:nvCxnSpPr>
            <p:cNvPr id="199715" name="AutoShape 35"/>
            <p:cNvCxnSpPr>
              <a:cxnSpLocks noChangeShapeType="1"/>
            </p:cNvCxnSpPr>
            <p:nvPr/>
          </p:nvCxnSpPr>
          <p:spPr bwMode="auto">
            <a:xfrm rot="16200000" flipH="1">
              <a:off x="4408" y="1384"/>
              <a:ext cx="432" cy="144"/>
            </a:xfrm>
            <a:prstGeom prst="curvedConnector3">
              <a:avLst>
                <a:gd name="adj1" fmla="val 50000"/>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99716" name="Line 36"/>
            <p:cNvSpPr>
              <a:spLocks noChangeShapeType="1"/>
            </p:cNvSpPr>
            <p:nvPr/>
          </p:nvSpPr>
          <p:spPr bwMode="auto">
            <a:xfrm>
              <a:off x="4160" y="1224"/>
              <a:ext cx="384" cy="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99717" name="Group 37"/>
          <p:cNvGrpSpPr>
            <a:grpSpLocks/>
          </p:cNvGrpSpPr>
          <p:nvPr/>
        </p:nvGrpSpPr>
        <p:grpSpPr bwMode="auto">
          <a:xfrm>
            <a:off x="6477000" y="3009900"/>
            <a:ext cx="1716088" cy="698500"/>
            <a:chOff x="2624" y="336"/>
            <a:chExt cx="1081" cy="440"/>
          </a:xfrm>
        </p:grpSpPr>
        <p:sp>
          <p:nvSpPr>
            <p:cNvPr id="199718" name="Line 38"/>
            <p:cNvSpPr>
              <a:spLocks noChangeShapeType="1"/>
            </p:cNvSpPr>
            <p:nvPr/>
          </p:nvSpPr>
          <p:spPr bwMode="auto">
            <a:xfrm>
              <a:off x="2624" y="336"/>
              <a:ext cx="53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19" name="Line 39"/>
            <p:cNvSpPr>
              <a:spLocks noChangeShapeType="1"/>
            </p:cNvSpPr>
            <p:nvPr/>
          </p:nvSpPr>
          <p:spPr bwMode="auto">
            <a:xfrm>
              <a:off x="2768" y="768"/>
              <a:ext cx="384"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20" name="Line 40"/>
            <p:cNvSpPr>
              <a:spLocks noChangeShapeType="1"/>
            </p:cNvSpPr>
            <p:nvPr/>
          </p:nvSpPr>
          <p:spPr bwMode="auto">
            <a:xfrm>
              <a:off x="2672" y="552"/>
              <a:ext cx="528"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cxnSp>
          <p:nvCxnSpPr>
            <p:cNvPr id="199721" name="AutoShape 41"/>
            <p:cNvCxnSpPr>
              <a:cxnSpLocks noChangeShapeType="1"/>
            </p:cNvCxnSpPr>
            <p:nvPr/>
          </p:nvCxnSpPr>
          <p:spPr bwMode="auto">
            <a:xfrm rot="16200000" flipH="1">
              <a:off x="2488" y="472"/>
              <a:ext cx="432" cy="160"/>
            </a:xfrm>
            <a:prstGeom prst="curvedConnector3">
              <a:avLst>
                <a:gd name="adj1" fmla="val 50000"/>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99722" name="Line 42"/>
            <p:cNvSpPr>
              <a:spLocks noChangeShapeType="1"/>
            </p:cNvSpPr>
            <p:nvPr/>
          </p:nvSpPr>
          <p:spPr bwMode="auto">
            <a:xfrm>
              <a:off x="3152" y="336"/>
              <a:ext cx="384" cy="0"/>
            </a:xfrm>
            <a:prstGeom prst="line">
              <a:avLst/>
            </a:prstGeom>
            <a:noFill/>
            <a:ln w="2857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23" name="Line 43"/>
            <p:cNvSpPr>
              <a:spLocks noChangeShapeType="1"/>
            </p:cNvSpPr>
            <p:nvPr/>
          </p:nvSpPr>
          <p:spPr bwMode="auto">
            <a:xfrm>
              <a:off x="3152" y="776"/>
              <a:ext cx="553" cy="0"/>
            </a:xfrm>
            <a:prstGeom prst="line">
              <a:avLst/>
            </a:prstGeom>
            <a:noFill/>
            <a:ln w="2857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24" name="Line 44"/>
            <p:cNvSpPr>
              <a:spLocks noChangeShapeType="1"/>
            </p:cNvSpPr>
            <p:nvPr/>
          </p:nvSpPr>
          <p:spPr bwMode="auto">
            <a:xfrm>
              <a:off x="3168" y="336"/>
              <a:ext cx="0" cy="432"/>
            </a:xfrm>
            <a:prstGeom prst="line">
              <a:avLst/>
            </a:prstGeom>
            <a:noFill/>
            <a:ln w="28575">
              <a:solidFill>
                <a:srgbClr val="003366"/>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cxnSp>
          <p:nvCxnSpPr>
            <p:cNvPr id="199725" name="AutoShape 45"/>
            <p:cNvCxnSpPr>
              <a:cxnSpLocks noChangeShapeType="1"/>
            </p:cNvCxnSpPr>
            <p:nvPr/>
          </p:nvCxnSpPr>
          <p:spPr bwMode="auto">
            <a:xfrm rot="16200000" flipH="1">
              <a:off x="3400" y="488"/>
              <a:ext cx="432" cy="144"/>
            </a:xfrm>
            <a:prstGeom prst="curvedConnector3">
              <a:avLst>
                <a:gd name="adj1" fmla="val 50000"/>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99726" name="Line 46"/>
            <p:cNvSpPr>
              <a:spLocks noChangeShapeType="1"/>
            </p:cNvSpPr>
            <p:nvPr/>
          </p:nvSpPr>
          <p:spPr bwMode="auto">
            <a:xfrm>
              <a:off x="3152" y="552"/>
              <a:ext cx="528"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99727" name="Group 47"/>
          <p:cNvGrpSpPr>
            <a:grpSpLocks/>
          </p:cNvGrpSpPr>
          <p:nvPr/>
        </p:nvGrpSpPr>
        <p:grpSpPr bwMode="auto">
          <a:xfrm>
            <a:off x="7302500" y="762000"/>
            <a:ext cx="835025" cy="1447800"/>
            <a:chOff x="2584" y="1968"/>
            <a:chExt cx="526" cy="912"/>
          </a:xfrm>
        </p:grpSpPr>
        <p:sp>
          <p:nvSpPr>
            <p:cNvPr id="199728" name="Arc 48"/>
            <p:cNvSpPr>
              <a:spLocks/>
            </p:cNvSpPr>
            <p:nvPr/>
          </p:nvSpPr>
          <p:spPr bwMode="auto">
            <a:xfrm flipV="1">
              <a:off x="2591" y="2065"/>
              <a:ext cx="508" cy="162"/>
            </a:xfrm>
            <a:custGeom>
              <a:avLst/>
              <a:gdLst>
                <a:gd name="G0" fmla="+- 21600 0 0"/>
                <a:gd name="G1" fmla="+- 1349 0 0"/>
                <a:gd name="G2" fmla="+- 21600 0 0"/>
                <a:gd name="T0" fmla="*/ 43158 w 43200"/>
                <a:gd name="T1" fmla="*/ 0 h 22949"/>
                <a:gd name="T2" fmla="*/ 1 w 43200"/>
                <a:gd name="T3" fmla="*/ 1117 h 22949"/>
                <a:gd name="T4" fmla="*/ 21600 w 43200"/>
                <a:gd name="T5" fmla="*/ 1349 h 22949"/>
              </a:gdLst>
              <a:ahLst/>
              <a:cxnLst>
                <a:cxn ang="0">
                  <a:pos x="T0" y="T1"/>
                </a:cxn>
                <a:cxn ang="0">
                  <a:pos x="T2" y="T3"/>
                </a:cxn>
                <a:cxn ang="0">
                  <a:pos x="T4" y="T5"/>
                </a:cxn>
              </a:cxnLst>
              <a:rect l="0" t="0" r="r" b="b"/>
              <a:pathLst>
                <a:path w="43200" h="22949" fill="none" extrusionOk="0">
                  <a:moveTo>
                    <a:pt x="43157" y="0"/>
                  </a:moveTo>
                  <a:cubicBezTo>
                    <a:pt x="43185" y="449"/>
                    <a:pt x="43200" y="899"/>
                    <a:pt x="43200" y="1349"/>
                  </a:cubicBezTo>
                  <a:cubicBezTo>
                    <a:pt x="43200" y="13278"/>
                    <a:pt x="33529" y="22949"/>
                    <a:pt x="21600" y="22949"/>
                  </a:cubicBezTo>
                  <a:cubicBezTo>
                    <a:pt x="9670" y="22949"/>
                    <a:pt x="0" y="13278"/>
                    <a:pt x="0" y="1349"/>
                  </a:cubicBezTo>
                  <a:cubicBezTo>
                    <a:pt x="-1" y="1271"/>
                    <a:pt x="0" y="1194"/>
                    <a:pt x="1" y="1117"/>
                  </a:cubicBezTo>
                </a:path>
                <a:path w="43200" h="22949" stroke="0" extrusionOk="0">
                  <a:moveTo>
                    <a:pt x="43157" y="0"/>
                  </a:moveTo>
                  <a:cubicBezTo>
                    <a:pt x="43185" y="449"/>
                    <a:pt x="43200" y="899"/>
                    <a:pt x="43200" y="1349"/>
                  </a:cubicBezTo>
                  <a:cubicBezTo>
                    <a:pt x="43200" y="13278"/>
                    <a:pt x="33529" y="22949"/>
                    <a:pt x="21600" y="22949"/>
                  </a:cubicBezTo>
                  <a:cubicBezTo>
                    <a:pt x="9670" y="22949"/>
                    <a:pt x="0" y="13278"/>
                    <a:pt x="0" y="1349"/>
                  </a:cubicBezTo>
                  <a:cubicBezTo>
                    <a:pt x="-1" y="1271"/>
                    <a:pt x="0" y="1194"/>
                    <a:pt x="1" y="1117"/>
                  </a:cubicBezTo>
                  <a:lnTo>
                    <a:pt x="21600" y="1349"/>
                  </a:lnTo>
                  <a:close/>
                </a:path>
              </a:pathLst>
            </a:custGeom>
            <a:noFill/>
            <a:ln w="28575">
              <a:solidFill>
                <a:srgbClr val="FFCC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9729" name="Arc 49"/>
            <p:cNvSpPr>
              <a:spLocks/>
            </p:cNvSpPr>
            <p:nvPr/>
          </p:nvSpPr>
          <p:spPr bwMode="auto">
            <a:xfrm flipV="1">
              <a:off x="2591" y="2651"/>
              <a:ext cx="508" cy="152"/>
            </a:xfrm>
            <a:custGeom>
              <a:avLst/>
              <a:gdLst>
                <a:gd name="G0" fmla="+- 21598 0 0"/>
                <a:gd name="G1" fmla="+- 21600 0 0"/>
                <a:gd name="G2" fmla="+- 21600 0 0"/>
                <a:gd name="T0" fmla="*/ 0 w 43179"/>
                <a:gd name="T1" fmla="*/ 21318 h 21600"/>
                <a:gd name="T2" fmla="*/ 43179 w 43179"/>
                <a:gd name="T3" fmla="*/ 20701 h 21600"/>
                <a:gd name="T4" fmla="*/ 21598 w 43179"/>
                <a:gd name="T5" fmla="*/ 21600 h 21600"/>
              </a:gdLst>
              <a:ahLst/>
              <a:cxnLst>
                <a:cxn ang="0">
                  <a:pos x="T0" y="T1"/>
                </a:cxn>
                <a:cxn ang="0">
                  <a:pos x="T2" y="T3"/>
                </a:cxn>
                <a:cxn ang="0">
                  <a:pos x="T4" y="T5"/>
                </a:cxn>
              </a:cxnLst>
              <a:rect l="0" t="0" r="r" b="b"/>
              <a:pathLst>
                <a:path w="43179" h="21600" fill="none" extrusionOk="0">
                  <a:moveTo>
                    <a:pt x="-1" y="21317"/>
                  </a:moveTo>
                  <a:cubicBezTo>
                    <a:pt x="154" y="9499"/>
                    <a:pt x="9778" y="-1"/>
                    <a:pt x="21598" y="0"/>
                  </a:cubicBezTo>
                  <a:cubicBezTo>
                    <a:pt x="33177" y="0"/>
                    <a:pt x="42697" y="9131"/>
                    <a:pt x="43179" y="20700"/>
                  </a:cubicBezTo>
                </a:path>
                <a:path w="43179" h="21600" stroke="0" extrusionOk="0">
                  <a:moveTo>
                    <a:pt x="-1" y="21317"/>
                  </a:moveTo>
                  <a:cubicBezTo>
                    <a:pt x="154" y="9499"/>
                    <a:pt x="9778" y="-1"/>
                    <a:pt x="21598" y="0"/>
                  </a:cubicBezTo>
                  <a:cubicBezTo>
                    <a:pt x="33177" y="0"/>
                    <a:pt x="42697" y="9131"/>
                    <a:pt x="43179" y="20700"/>
                  </a:cubicBezTo>
                  <a:lnTo>
                    <a:pt x="21598" y="21600"/>
                  </a:lnTo>
                  <a:close/>
                </a:path>
              </a:pathLst>
            </a:custGeom>
            <a:noFill/>
            <a:ln w="28575">
              <a:solidFill>
                <a:srgbClr val="FFCC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9730" name="Line 50"/>
            <p:cNvSpPr>
              <a:spLocks noChangeShapeType="1"/>
            </p:cNvSpPr>
            <p:nvPr/>
          </p:nvSpPr>
          <p:spPr bwMode="auto">
            <a:xfrm>
              <a:off x="2584" y="2648"/>
              <a:ext cx="518" cy="0"/>
            </a:xfrm>
            <a:prstGeom prst="line">
              <a:avLst/>
            </a:prstGeom>
            <a:noFill/>
            <a:ln w="28575">
              <a:solidFill>
                <a:srgbClr val="FFCC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31" name="Line 51"/>
            <p:cNvSpPr>
              <a:spLocks noChangeShapeType="1"/>
            </p:cNvSpPr>
            <p:nvPr/>
          </p:nvSpPr>
          <p:spPr bwMode="auto">
            <a:xfrm>
              <a:off x="2592" y="2224"/>
              <a:ext cx="518" cy="0"/>
            </a:xfrm>
            <a:prstGeom prst="line">
              <a:avLst/>
            </a:prstGeom>
            <a:noFill/>
            <a:ln w="28575">
              <a:solidFill>
                <a:srgbClr val="FFCC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32" name="Line 52"/>
            <p:cNvSpPr>
              <a:spLocks noChangeShapeType="1"/>
            </p:cNvSpPr>
            <p:nvPr/>
          </p:nvSpPr>
          <p:spPr bwMode="auto">
            <a:xfrm>
              <a:off x="2680" y="2224"/>
              <a:ext cx="0" cy="432"/>
            </a:xfrm>
            <a:prstGeom prst="line">
              <a:avLst/>
            </a:prstGeom>
            <a:noFill/>
            <a:ln w="28575">
              <a:solidFill>
                <a:srgbClr val="FFCC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33" name="Line 53"/>
            <p:cNvSpPr>
              <a:spLocks noChangeShapeType="1"/>
            </p:cNvSpPr>
            <p:nvPr/>
          </p:nvSpPr>
          <p:spPr bwMode="auto">
            <a:xfrm>
              <a:off x="3000" y="2224"/>
              <a:ext cx="0" cy="432"/>
            </a:xfrm>
            <a:prstGeom prst="line">
              <a:avLst/>
            </a:prstGeom>
            <a:noFill/>
            <a:ln w="28575">
              <a:solidFill>
                <a:srgbClr val="FFCC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34" name="Line 54"/>
            <p:cNvSpPr>
              <a:spLocks noChangeShapeType="1"/>
            </p:cNvSpPr>
            <p:nvPr/>
          </p:nvSpPr>
          <p:spPr bwMode="auto">
            <a:xfrm>
              <a:off x="2840" y="1968"/>
              <a:ext cx="0" cy="912"/>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99735" name="Group 55"/>
          <p:cNvGrpSpPr>
            <a:grpSpLocks/>
          </p:cNvGrpSpPr>
          <p:nvPr/>
        </p:nvGrpSpPr>
        <p:grpSpPr bwMode="auto">
          <a:xfrm>
            <a:off x="6705600" y="1179513"/>
            <a:ext cx="901700" cy="366712"/>
            <a:chOff x="2120" y="2231"/>
            <a:chExt cx="568" cy="231"/>
          </a:xfrm>
        </p:grpSpPr>
        <p:sp>
          <p:nvSpPr>
            <p:cNvPr id="199736" name="Line 56"/>
            <p:cNvSpPr>
              <a:spLocks noChangeShapeType="1"/>
            </p:cNvSpPr>
            <p:nvPr/>
          </p:nvSpPr>
          <p:spPr bwMode="auto">
            <a:xfrm>
              <a:off x="2392" y="2344"/>
              <a:ext cx="288" cy="0"/>
            </a:xfrm>
            <a:prstGeom prst="line">
              <a:avLst/>
            </a:prstGeom>
            <a:noFill/>
            <a:ln w="28575">
              <a:solidFill>
                <a:srgbClr val="003399"/>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37" name="Line 57"/>
            <p:cNvSpPr>
              <a:spLocks noChangeShapeType="1"/>
            </p:cNvSpPr>
            <p:nvPr/>
          </p:nvSpPr>
          <p:spPr bwMode="auto">
            <a:xfrm>
              <a:off x="2400" y="2272"/>
              <a:ext cx="288" cy="0"/>
            </a:xfrm>
            <a:prstGeom prst="line">
              <a:avLst/>
            </a:prstGeom>
            <a:noFill/>
            <a:ln w="28575">
              <a:solidFill>
                <a:srgbClr val="003399"/>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38" name="Line 58"/>
            <p:cNvSpPr>
              <a:spLocks noChangeShapeType="1"/>
            </p:cNvSpPr>
            <p:nvPr/>
          </p:nvSpPr>
          <p:spPr bwMode="auto">
            <a:xfrm>
              <a:off x="2400" y="2416"/>
              <a:ext cx="288" cy="0"/>
            </a:xfrm>
            <a:prstGeom prst="line">
              <a:avLst/>
            </a:prstGeom>
            <a:noFill/>
            <a:ln w="28575">
              <a:solidFill>
                <a:srgbClr val="003399"/>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39" name="AutoShape 59"/>
            <p:cNvSpPr>
              <a:spLocks/>
            </p:cNvSpPr>
            <p:nvPr/>
          </p:nvSpPr>
          <p:spPr bwMode="auto">
            <a:xfrm>
              <a:off x="2304" y="2240"/>
              <a:ext cx="48" cy="192"/>
            </a:xfrm>
            <a:prstGeom prst="leftBrace">
              <a:avLst>
                <a:gd name="adj1" fmla="val 33333"/>
                <a:gd name="adj2" fmla="val 50000"/>
              </a:avLst>
            </a:prstGeom>
            <a:noFill/>
            <a:ln w="9525">
              <a:solidFill>
                <a:srgbClr val="0033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9740" name="Text Box 60"/>
            <p:cNvSpPr txBox="1">
              <a:spLocks noChangeArrowheads="1"/>
            </p:cNvSpPr>
            <p:nvPr/>
          </p:nvSpPr>
          <p:spPr bwMode="auto">
            <a:xfrm>
              <a:off x="2120" y="2231"/>
              <a:ext cx="228"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a:solidFill>
                    <a:srgbClr val="003399"/>
                  </a:solidFill>
                </a:rPr>
                <a:t>Q</a:t>
              </a:r>
            </a:p>
          </p:txBody>
        </p:sp>
      </p:grpSp>
      <p:grpSp>
        <p:nvGrpSpPr>
          <p:cNvPr id="199741" name="Group 61"/>
          <p:cNvGrpSpPr>
            <a:grpSpLocks/>
          </p:cNvGrpSpPr>
          <p:nvPr/>
        </p:nvGrpSpPr>
        <p:grpSpPr bwMode="auto">
          <a:xfrm>
            <a:off x="7835900" y="1497013"/>
            <a:ext cx="930275" cy="366712"/>
            <a:chOff x="3000" y="2407"/>
            <a:chExt cx="586" cy="231"/>
          </a:xfrm>
        </p:grpSpPr>
        <p:sp>
          <p:nvSpPr>
            <p:cNvPr id="199742" name="Line 62"/>
            <p:cNvSpPr>
              <a:spLocks noChangeShapeType="1"/>
            </p:cNvSpPr>
            <p:nvPr/>
          </p:nvSpPr>
          <p:spPr bwMode="auto">
            <a:xfrm>
              <a:off x="3000" y="2528"/>
              <a:ext cx="288" cy="0"/>
            </a:xfrm>
            <a:prstGeom prst="line">
              <a:avLst/>
            </a:prstGeom>
            <a:noFill/>
            <a:ln w="28575">
              <a:solidFill>
                <a:srgbClr val="003399"/>
              </a:solidFill>
              <a:round/>
              <a:headEnd type="stealth"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43" name="Line 63"/>
            <p:cNvSpPr>
              <a:spLocks noChangeShapeType="1"/>
            </p:cNvSpPr>
            <p:nvPr/>
          </p:nvSpPr>
          <p:spPr bwMode="auto">
            <a:xfrm>
              <a:off x="3008" y="2456"/>
              <a:ext cx="288" cy="0"/>
            </a:xfrm>
            <a:prstGeom prst="line">
              <a:avLst/>
            </a:prstGeom>
            <a:noFill/>
            <a:ln w="28575">
              <a:solidFill>
                <a:srgbClr val="003399"/>
              </a:solidFill>
              <a:round/>
              <a:headEnd type="stealth"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44" name="Line 64"/>
            <p:cNvSpPr>
              <a:spLocks noChangeShapeType="1"/>
            </p:cNvSpPr>
            <p:nvPr/>
          </p:nvSpPr>
          <p:spPr bwMode="auto">
            <a:xfrm>
              <a:off x="3008" y="2600"/>
              <a:ext cx="288" cy="0"/>
            </a:xfrm>
            <a:prstGeom prst="line">
              <a:avLst/>
            </a:prstGeom>
            <a:noFill/>
            <a:ln w="28575">
              <a:solidFill>
                <a:srgbClr val="003399"/>
              </a:solidFill>
              <a:round/>
              <a:headEnd type="stealth"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45" name="AutoShape 65"/>
            <p:cNvSpPr>
              <a:spLocks/>
            </p:cNvSpPr>
            <p:nvPr/>
          </p:nvSpPr>
          <p:spPr bwMode="auto">
            <a:xfrm>
              <a:off x="3352" y="2440"/>
              <a:ext cx="48" cy="192"/>
            </a:xfrm>
            <a:prstGeom prst="rightBrace">
              <a:avLst>
                <a:gd name="adj1" fmla="val 33333"/>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9746" name="Text Box 66"/>
            <p:cNvSpPr txBox="1">
              <a:spLocks noChangeArrowheads="1"/>
            </p:cNvSpPr>
            <p:nvPr/>
          </p:nvSpPr>
          <p:spPr bwMode="auto">
            <a:xfrm>
              <a:off x="3358" y="2407"/>
              <a:ext cx="228"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a:t>Q</a:t>
              </a:r>
            </a:p>
          </p:txBody>
        </p:sp>
      </p:grpSp>
      <p:grpSp>
        <p:nvGrpSpPr>
          <p:cNvPr id="199747" name="Group 67"/>
          <p:cNvGrpSpPr>
            <a:grpSpLocks/>
          </p:cNvGrpSpPr>
          <p:nvPr/>
        </p:nvGrpSpPr>
        <p:grpSpPr bwMode="auto">
          <a:xfrm>
            <a:off x="7202488" y="1358900"/>
            <a:ext cx="822325" cy="914400"/>
            <a:chOff x="3057" y="2160"/>
            <a:chExt cx="518" cy="576"/>
          </a:xfrm>
        </p:grpSpPr>
        <p:grpSp>
          <p:nvGrpSpPr>
            <p:cNvPr id="199748" name="Group 68"/>
            <p:cNvGrpSpPr>
              <a:grpSpLocks/>
            </p:cNvGrpSpPr>
            <p:nvPr/>
          </p:nvGrpSpPr>
          <p:grpSpPr bwMode="auto">
            <a:xfrm>
              <a:off x="3057" y="2240"/>
              <a:ext cx="518" cy="368"/>
              <a:chOff x="2585" y="3384"/>
              <a:chExt cx="518" cy="368"/>
            </a:xfrm>
          </p:grpSpPr>
          <p:sp>
            <p:nvSpPr>
              <p:cNvPr id="199749" name="Arc 69"/>
              <p:cNvSpPr>
                <a:spLocks/>
              </p:cNvSpPr>
              <p:nvPr/>
            </p:nvSpPr>
            <p:spPr bwMode="auto">
              <a:xfrm flipV="1">
                <a:off x="2592" y="3600"/>
                <a:ext cx="508" cy="152"/>
              </a:xfrm>
              <a:custGeom>
                <a:avLst/>
                <a:gdLst>
                  <a:gd name="G0" fmla="+- 21598 0 0"/>
                  <a:gd name="G1" fmla="+- 21600 0 0"/>
                  <a:gd name="G2" fmla="+- 21600 0 0"/>
                  <a:gd name="T0" fmla="*/ 0 w 43179"/>
                  <a:gd name="T1" fmla="*/ 21318 h 21600"/>
                  <a:gd name="T2" fmla="*/ 43179 w 43179"/>
                  <a:gd name="T3" fmla="*/ 20701 h 21600"/>
                  <a:gd name="T4" fmla="*/ 21598 w 43179"/>
                  <a:gd name="T5" fmla="*/ 21600 h 21600"/>
                </a:gdLst>
                <a:ahLst/>
                <a:cxnLst>
                  <a:cxn ang="0">
                    <a:pos x="T0" y="T1"/>
                  </a:cxn>
                  <a:cxn ang="0">
                    <a:pos x="T2" y="T3"/>
                  </a:cxn>
                  <a:cxn ang="0">
                    <a:pos x="T4" y="T5"/>
                  </a:cxn>
                </a:cxnLst>
                <a:rect l="0" t="0" r="r" b="b"/>
                <a:pathLst>
                  <a:path w="43179" h="21600" fill="none" extrusionOk="0">
                    <a:moveTo>
                      <a:pt x="-1" y="21317"/>
                    </a:moveTo>
                    <a:cubicBezTo>
                      <a:pt x="154" y="9499"/>
                      <a:pt x="9778" y="-1"/>
                      <a:pt x="21598" y="0"/>
                    </a:cubicBezTo>
                    <a:cubicBezTo>
                      <a:pt x="33177" y="0"/>
                      <a:pt x="42697" y="9131"/>
                      <a:pt x="43179" y="20700"/>
                    </a:cubicBezTo>
                  </a:path>
                  <a:path w="43179" h="21600" stroke="0" extrusionOk="0">
                    <a:moveTo>
                      <a:pt x="-1" y="21317"/>
                    </a:moveTo>
                    <a:cubicBezTo>
                      <a:pt x="154" y="9499"/>
                      <a:pt x="9778" y="-1"/>
                      <a:pt x="21598" y="0"/>
                    </a:cubicBezTo>
                    <a:cubicBezTo>
                      <a:pt x="33177" y="0"/>
                      <a:pt x="42697" y="9131"/>
                      <a:pt x="43179" y="20700"/>
                    </a:cubicBezTo>
                    <a:lnTo>
                      <a:pt x="21598" y="21600"/>
                    </a:lnTo>
                    <a:close/>
                  </a:path>
                </a:pathLst>
              </a:custGeom>
              <a:noFill/>
              <a:ln w="28575">
                <a:solidFill>
                  <a:srgbClr val="0066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9750" name="Line 70"/>
              <p:cNvSpPr>
                <a:spLocks noChangeShapeType="1"/>
              </p:cNvSpPr>
              <p:nvPr/>
            </p:nvSpPr>
            <p:spPr bwMode="auto">
              <a:xfrm>
                <a:off x="2585" y="3597"/>
                <a:ext cx="518" cy="0"/>
              </a:xfrm>
              <a:prstGeom prst="line">
                <a:avLst/>
              </a:prstGeom>
              <a:noFill/>
              <a:ln w="28575">
                <a:solidFill>
                  <a:srgbClr val="00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51" name="Line 71"/>
              <p:cNvSpPr>
                <a:spLocks noChangeShapeType="1"/>
              </p:cNvSpPr>
              <p:nvPr/>
            </p:nvSpPr>
            <p:spPr bwMode="auto">
              <a:xfrm>
                <a:off x="2688" y="3392"/>
                <a:ext cx="317" cy="0"/>
              </a:xfrm>
              <a:prstGeom prst="line">
                <a:avLst/>
              </a:prstGeom>
              <a:noFill/>
              <a:ln w="28575">
                <a:solidFill>
                  <a:srgbClr val="00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52" name="Line 72"/>
              <p:cNvSpPr>
                <a:spLocks noChangeShapeType="1"/>
              </p:cNvSpPr>
              <p:nvPr/>
            </p:nvSpPr>
            <p:spPr bwMode="auto">
              <a:xfrm>
                <a:off x="3000" y="3392"/>
                <a:ext cx="0" cy="202"/>
              </a:xfrm>
              <a:prstGeom prst="line">
                <a:avLst/>
              </a:prstGeom>
              <a:noFill/>
              <a:ln w="28575">
                <a:solidFill>
                  <a:srgbClr val="00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53" name="Line 73"/>
              <p:cNvSpPr>
                <a:spLocks noChangeShapeType="1"/>
              </p:cNvSpPr>
              <p:nvPr/>
            </p:nvSpPr>
            <p:spPr bwMode="auto">
              <a:xfrm>
                <a:off x="2688" y="3384"/>
                <a:ext cx="0" cy="204"/>
              </a:xfrm>
              <a:prstGeom prst="line">
                <a:avLst/>
              </a:prstGeom>
              <a:noFill/>
              <a:ln w="28575">
                <a:solidFill>
                  <a:srgbClr val="00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99754" name="Line 74"/>
            <p:cNvSpPr>
              <a:spLocks noChangeShapeType="1"/>
            </p:cNvSpPr>
            <p:nvPr/>
          </p:nvSpPr>
          <p:spPr bwMode="auto">
            <a:xfrm>
              <a:off x="3320" y="2160"/>
              <a:ext cx="0" cy="576"/>
            </a:xfrm>
            <a:prstGeom prst="line">
              <a:avLst/>
            </a:prstGeom>
            <a:noFill/>
            <a:ln w="9525">
              <a:solidFill>
                <a:srgbClr val="006600"/>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99755" name="Group 75"/>
          <p:cNvGrpSpPr>
            <a:grpSpLocks/>
          </p:cNvGrpSpPr>
          <p:nvPr/>
        </p:nvGrpSpPr>
        <p:grpSpPr bwMode="auto">
          <a:xfrm>
            <a:off x="7429500" y="812800"/>
            <a:ext cx="822325" cy="838200"/>
            <a:chOff x="2584" y="2928"/>
            <a:chExt cx="518" cy="528"/>
          </a:xfrm>
        </p:grpSpPr>
        <p:sp>
          <p:nvSpPr>
            <p:cNvPr id="199756" name="Arc 76"/>
            <p:cNvSpPr>
              <a:spLocks/>
            </p:cNvSpPr>
            <p:nvPr/>
          </p:nvSpPr>
          <p:spPr bwMode="auto">
            <a:xfrm flipV="1">
              <a:off x="2592" y="3014"/>
              <a:ext cx="508" cy="162"/>
            </a:xfrm>
            <a:custGeom>
              <a:avLst/>
              <a:gdLst>
                <a:gd name="G0" fmla="+- 21600 0 0"/>
                <a:gd name="G1" fmla="+- 1349 0 0"/>
                <a:gd name="G2" fmla="+- 21600 0 0"/>
                <a:gd name="T0" fmla="*/ 43158 w 43200"/>
                <a:gd name="T1" fmla="*/ 0 h 22949"/>
                <a:gd name="T2" fmla="*/ 1 w 43200"/>
                <a:gd name="T3" fmla="*/ 1117 h 22949"/>
                <a:gd name="T4" fmla="*/ 21600 w 43200"/>
                <a:gd name="T5" fmla="*/ 1349 h 22949"/>
              </a:gdLst>
              <a:ahLst/>
              <a:cxnLst>
                <a:cxn ang="0">
                  <a:pos x="T0" y="T1"/>
                </a:cxn>
                <a:cxn ang="0">
                  <a:pos x="T2" y="T3"/>
                </a:cxn>
                <a:cxn ang="0">
                  <a:pos x="T4" y="T5"/>
                </a:cxn>
              </a:cxnLst>
              <a:rect l="0" t="0" r="r" b="b"/>
              <a:pathLst>
                <a:path w="43200" h="22949" fill="none" extrusionOk="0">
                  <a:moveTo>
                    <a:pt x="43157" y="0"/>
                  </a:moveTo>
                  <a:cubicBezTo>
                    <a:pt x="43185" y="449"/>
                    <a:pt x="43200" y="899"/>
                    <a:pt x="43200" y="1349"/>
                  </a:cubicBezTo>
                  <a:cubicBezTo>
                    <a:pt x="43200" y="13278"/>
                    <a:pt x="33529" y="22949"/>
                    <a:pt x="21600" y="22949"/>
                  </a:cubicBezTo>
                  <a:cubicBezTo>
                    <a:pt x="9670" y="22949"/>
                    <a:pt x="0" y="13278"/>
                    <a:pt x="0" y="1349"/>
                  </a:cubicBezTo>
                  <a:cubicBezTo>
                    <a:pt x="-1" y="1271"/>
                    <a:pt x="0" y="1194"/>
                    <a:pt x="1" y="1117"/>
                  </a:cubicBezTo>
                </a:path>
                <a:path w="43200" h="22949" stroke="0" extrusionOk="0">
                  <a:moveTo>
                    <a:pt x="43157" y="0"/>
                  </a:moveTo>
                  <a:cubicBezTo>
                    <a:pt x="43185" y="449"/>
                    <a:pt x="43200" y="899"/>
                    <a:pt x="43200" y="1349"/>
                  </a:cubicBezTo>
                  <a:cubicBezTo>
                    <a:pt x="43200" y="13278"/>
                    <a:pt x="33529" y="22949"/>
                    <a:pt x="21600" y="22949"/>
                  </a:cubicBezTo>
                  <a:cubicBezTo>
                    <a:pt x="9670" y="22949"/>
                    <a:pt x="0" y="13278"/>
                    <a:pt x="0" y="1349"/>
                  </a:cubicBezTo>
                  <a:cubicBezTo>
                    <a:pt x="-1" y="1271"/>
                    <a:pt x="0" y="1194"/>
                    <a:pt x="1" y="1117"/>
                  </a:cubicBezTo>
                  <a:lnTo>
                    <a:pt x="21600" y="1349"/>
                  </a:lnTo>
                  <a:close/>
                </a:path>
              </a:pathLst>
            </a:custGeom>
            <a:noFill/>
            <a:ln w="28575">
              <a:solidFill>
                <a:srgbClr val="0066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9757" name="Line 77"/>
            <p:cNvSpPr>
              <a:spLocks noChangeShapeType="1"/>
            </p:cNvSpPr>
            <p:nvPr/>
          </p:nvSpPr>
          <p:spPr bwMode="auto">
            <a:xfrm>
              <a:off x="2584" y="3168"/>
              <a:ext cx="518" cy="0"/>
            </a:xfrm>
            <a:prstGeom prst="line">
              <a:avLst/>
            </a:prstGeom>
            <a:noFill/>
            <a:ln w="28575">
              <a:solidFill>
                <a:srgbClr val="00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58" name="Line 78"/>
            <p:cNvSpPr>
              <a:spLocks noChangeShapeType="1"/>
            </p:cNvSpPr>
            <p:nvPr/>
          </p:nvSpPr>
          <p:spPr bwMode="auto">
            <a:xfrm>
              <a:off x="2672" y="3360"/>
              <a:ext cx="317" cy="0"/>
            </a:xfrm>
            <a:prstGeom prst="line">
              <a:avLst/>
            </a:prstGeom>
            <a:noFill/>
            <a:ln w="28575">
              <a:solidFill>
                <a:srgbClr val="00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59" name="Line 79"/>
            <p:cNvSpPr>
              <a:spLocks noChangeShapeType="1"/>
            </p:cNvSpPr>
            <p:nvPr/>
          </p:nvSpPr>
          <p:spPr bwMode="auto">
            <a:xfrm>
              <a:off x="2992" y="3160"/>
              <a:ext cx="0" cy="202"/>
            </a:xfrm>
            <a:prstGeom prst="line">
              <a:avLst/>
            </a:prstGeom>
            <a:noFill/>
            <a:ln w="28575">
              <a:solidFill>
                <a:srgbClr val="00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60" name="Line 80"/>
            <p:cNvSpPr>
              <a:spLocks noChangeShapeType="1"/>
            </p:cNvSpPr>
            <p:nvPr/>
          </p:nvSpPr>
          <p:spPr bwMode="auto">
            <a:xfrm>
              <a:off x="2688" y="3168"/>
              <a:ext cx="0" cy="202"/>
            </a:xfrm>
            <a:prstGeom prst="line">
              <a:avLst/>
            </a:prstGeom>
            <a:noFill/>
            <a:ln w="28575">
              <a:solidFill>
                <a:srgbClr val="00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61" name="Line 81"/>
            <p:cNvSpPr>
              <a:spLocks noChangeShapeType="1"/>
            </p:cNvSpPr>
            <p:nvPr/>
          </p:nvSpPr>
          <p:spPr bwMode="auto">
            <a:xfrm>
              <a:off x="2840" y="2928"/>
              <a:ext cx="0" cy="528"/>
            </a:xfrm>
            <a:prstGeom prst="line">
              <a:avLst/>
            </a:prstGeom>
            <a:noFill/>
            <a:ln w="9525">
              <a:solidFill>
                <a:srgbClr val="006600"/>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99762" name="Group 82"/>
          <p:cNvGrpSpPr>
            <a:grpSpLocks/>
          </p:cNvGrpSpPr>
          <p:nvPr/>
        </p:nvGrpSpPr>
        <p:grpSpPr bwMode="auto">
          <a:xfrm>
            <a:off x="6823075" y="4927600"/>
            <a:ext cx="1231900" cy="1401763"/>
            <a:chOff x="3832" y="2392"/>
            <a:chExt cx="776" cy="883"/>
          </a:xfrm>
        </p:grpSpPr>
        <p:sp>
          <p:nvSpPr>
            <p:cNvPr id="199763" name="Arc 83"/>
            <p:cNvSpPr>
              <a:spLocks/>
            </p:cNvSpPr>
            <p:nvPr/>
          </p:nvSpPr>
          <p:spPr bwMode="auto">
            <a:xfrm flipH="1">
              <a:off x="3841" y="2392"/>
              <a:ext cx="766" cy="447"/>
            </a:xfrm>
            <a:custGeom>
              <a:avLst/>
              <a:gdLst>
                <a:gd name="G0" fmla="+- 10849 0 0"/>
                <a:gd name="G1" fmla="+- 21600 0 0"/>
                <a:gd name="G2" fmla="+- 21600 0 0"/>
                <a:gd name="T0" fmla="*/ 0 w 32449"/>
                <a:gd name="T1" fmla="*/ 2922 h 33544"/>
                <a:gd name="T2" fmla="*/ 28846 w 32449"/>
                <a:gd name="T3" fmla="*/ 33544 h 33544"/>
                <a:gd name="T4" fmla="*/ 10849 w 32449"/>
                <a:gd name="T5" fmla="*/ 21600 h 33544"/>
              </a:gdLst>
              <a:ahLst/>
              <a:cxnLst>
                <a:cxn ang="0">
                  <a:pos x="T0" y="T1"/>
                </a:cxn>
                <a:cxn ang="0">
                  <a:pos x="T2" y="T3"/>
                </a:cxn>
                <a:cxn ang="0">
                  <a:pos x="T4" y="T5"/>
                </a:cxn>
              </a:cxnLst>
              <a:rect l="0" t="0" r="r" b="b"/>
              <a:pathLst>
                <a:path w="32449" h="33544" fill="none" extrusionOk="0">
                  <a:moveTo>
                    <a:pt x="0" y="2922"/>
                  </a:moveTo>
                  <a:cubicBezTo>
                    <a:pt x="3295" y="1008"/>
                    <a:pt x="7038" y="-1"/>
                    <a:pt x="10849" y="0"/>
                  </a:cubicBezTo>
                  <a:cubicBezTo>
                    <a:pt x="22778" y="0"/>
                    <a:pt x="32449" y="9670"/>
                    <a:pt x="32449" y="21600"/>
                  </a:cubicBezTo>
                  <a:cubicBezTo>
                    <a:pt x="32449" y="25849"/>
                    <a:pt x="31195" y="30003"/>
                    <a:pt x="28846" y="33544"/>
                  </a:cubicBezTo>
                </a:path>
                <a:path w="32449" h="33544" stroke="0" extrusionOk="0">
                  <a:moveTo>
                    <a:pt x="0" y="2922"/>
                  </a:moveTo>
                  <a:cubicBezTo>
                    <a:pt x="3295" y="1008"/>
                    <a:pt x="7038" y="-1"/>
                    <a:pt x="10849" y="0"/>
                  </a:cubicBezTo>
                  <a:cubicBezTo>
                    <a:pt x="22778" y="0"/>
                    <a:pt x="32449" y="9670"/>
                    <a:pt x="32449" y="21600"/>
                  </a:cubicBezTo>
                  <a:cubicBezTo>
                    <a:pt x="32449" y="25849"/>
                    <a:pt x="31195" y="30003"/>
                    <a:pt x="28846" y="33544"/>
                  </a:cubicBezTo>
                  <a:lnTo>
                    <a:pt x="10849" y="21600"/>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9764" name="Line 84"/>
            <p:cNvSpPr>
              <a:spLocks noChangeShapeType="1"/>
            </p:cNvSpPr>
            <p:nvPr/>
          </p:nvSpPr>
          <p:spPr bwMode="auto">
            <a:xfrm flipH="1">
              <a:off x="3928" y="2440"/>
              <a:ext cx="679" cy="403"/>
            </a:xfrm>
            <a:prstGeom prst="line">
              <a:avLst/>
            </a:prstGeom>
            <a:noFill/>
            <a:ln w="28575">
              <a:solidFill>
                <a:srgbClr val="00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65" name="Line 85"/>
            <p:cNvSpPr>
              <a:spLocks noChangeShapeType="1"/>
            </p:cNvSpPr>
            <p:nvPr/>
          </p:nvSpPr>
          <p:spPr bwMode="auto">
            <a:xfrm flipH="1">
              <a:off x="3920" y="2872"/>
              <a:ext cx="679" cy="403"/>
            </a:xfrm>
            <a:prstGeom prst="line">
              <a:avLst/>
            </a:prstGeom>
            <a:noFill/>
            <a:ln w="28575">
              <a:solidFill>
                <a:srgbClr val="00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66" name="Line 86"/>
            <p:cNvSpPr>
              <a:spLocks noChangeShapeType="1"/>
            </p:cNvSpPr>
            <p:nvPr/>
          </p:nvSpPr>
          <p:spPr bwMode="auto">
            <a:xfrm>
              <a:off x="3936" y="2832"/>
              <a:ext cx="0" cy="420"/>
            </a:xfrm>
            <a:prstGeom prst="line">
              <a:avLst/>
            </a:prstGeom>
            <a:noFill/>
            <a:ln w="28575">
              <a:solidFill>
                <a:srgbClr val="00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67" name="Arc 87"/>
            <p:cNvSpPr>
              <a:spLocks/>
            </p:cNvSpPr>
            <p:nvPr/>
          </p:nvSpPr>
          <p:spPr bwMode="auto">
            <a:xfrm flipH="1">
              <a:off x="3847" y="3078"/>
              <a:ext cx="510" cy="193"/>
            </a:xfrm>
            <a:custGeom>
              <a:avLst/>
              <a:gdLst>
                <a:gd name="G0" fmla="+- 0 0 0"/>
                <a:gd name="G1" fmla="+- 2545 0 0"/>
                <a:gd name="G2" fmla="+- 21600 0 0"/>
                <a:gd name="T0" fmla="*/ 21450 w 21600"/>
                <a:gd name="T1" fmla="*/ 0 h 14489"/>
                <a:gd name="T2" fmla="*/ 17997 w 21600"/>
                <a:gd name="T3" fmla="*/ 14489 h 14489"/>
                <a:gd name="T4" fmla="*/ 0 w 21600"/>
                <a:gd name="T5" fmla="*/ 2545 h 14489"/>
              </a:gdLst>
              <a:ahLst/>
              <a:cxnLst>
                <a:cxn ang="0">
                  <a:pos x="T0" y="T1"/>
                </a:cxn>
                <a:cxn ang="0">
                  <a:pos x="T2" y="T3"/>
                </a:cxn>
                <a:cxn ang="0">
                  <a:pos x="T4" y="T5"/>
                </a:cxn>
              </a:cxnLst>
              <a:rect l="0" t="0" r="r" b="b"/>
              <a:pathLst>
                <a:path w="21600" h="14489" fill="none" extrusionOk="0">
                  <a:moveTo>
                    <a:pt x="21449" y="0"/>
                  </a:moveTo>
                  <a:cubicBezTo>
                    <a:pt x="21549" y="844"/>
                    <a:pt x="21600" y="1694"/>
                    <a:pt x="21600" y="2545"/>
                  </a:cubicBezTo>
                  <a:cubicBezTo>
                    <a:pt x="21600" y="6794"/>
                    <a:pt x="20346" y="10948"/>
                    <a:pt x="17997" y="14489"/>
                  </a:cubicBezTo>
                </a:path>
                <a:path w="21600" h="14489" stroke="0" extrusionOk="0">
                  <a:moveTo>
                    <a:pt x="21449" y="0"/>
                  </a:moveTo>
                  <a:cubicBezTo>
                    <a:pt x="21549" y="844"/>
                    <a:pt x="21600" y="1694"/>
                    <a:pt x="21600" y="2545"/>
                  </a:cubicBezTo>
                  <a:cubicBezTo>
                    <a:pt x="21600" y="6794"/>
                    <a:pt x="20346" y="10948"/>
                    <a:pt x="17997" y="14489"/>
                  </a:cubicBezTo>
                  <a:lnTo>
                    <a:pt x="0" y="2545"/>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9768" name="Arc 88"/>
            <p:cNvSpPr>
              <a:spLocks/>
            </p:cNvSpPr>
            <p:nvPr/>
          </p:nvSpPr>
          <p:spPr bwMode="auto">
            <a:xfrm flipH="1">
              <a:off x="3832" y="2815"/>
              <a:ext cx="765" cy="288"/>
            </a:xfrm>
            <a:custGeom>
              <a:avLst/>
              <a:gdLst>
                <a:gd name="G0" fmla="+- 10849 0 0"/>
                <a:gd name="G1" fmla="+- 21600 0 0"/>
                <a:gd name="G2" fmla="+- 21600 0 0"/>
                <a:gd name="T0" fmla="*/ 0 w 32376"/>
                <a:gd name="T1" fmla="*/ 2922 h 21600"/>
                <a:gd name="T2" fmla="*/ 32376 w 32376"/>
                <a:gd name="T3" fmla="*/ 19824 h 21600"/>
                <a:gd name="T4" fmla="*/ 10849 w 32376"/>
                <a:gd name="T5" fmla="*/ 21600 h 21600"/>
              </a:gdLst>
              <a:ahLst/>
              <a:cxnLst>
                <a:cxn ang="0">
                  <a:pos x="T0" y="T1"/>
                </a:cxn>
                <a:cxn ang="0">
                  <a:pos x="T2" y="T3"/>
                </a:cxn>
                <a:cxn ang="0">
                  <a:pos x="T4" y="T5"/>
                </a:cxn>
              </a:cxnLst>
              <a:rect l="0" t="0" r="r" b="b"/>
              <a:pathLst>
                <a:path w="32376" h="21600" fill="none" extrusionOk="0">
                  <a:moveTo>
                    <a:pt x="0" y="2922"/>
                  </a:moveTo>
                  <a:cubicBezTo>
                    <a:pt x="3295" y="1008"/>
                    <a:pt x="7038" y="-1"/>
                    <a:pt x="10849" y="0"/>
                  </a:cubicBezTo>
                  <a:cubicBezTo>
                    <a:pt x="22089" y="0"/>
                    <a:pt x="31451" y="8621"/>
                    <a:pt x="32375" y="19824"/>
                  </a:cubicBezTo>
                </a:path>
                <a:path w="32376" h="21600" stroke="0" extrusionOk="0">
                  <a:moveTo>
                    <a:pt x="0" y="2922"/>
                  </a:moveTo>
                  <a:cubicBezTo>
                    <a:pt x="3295" y="1008"/>
                    <a:pt x="7038" y="-1"/>
                    <a:pt x="10849" y="0"/>
                  </a:cubicBezTo>
                  <a:cubicBezTo>
                    <a:pt x="22089" y="0"/>
                    <a:pt x="31451" y="8621"/>
                    <a:pt x="32375" y="19824"/>
                  </a:cubicBezTo>
                  <a:lnTo>
                    <a:pt x="10849" y="21600"/>
                  </a:lnTo>
                  <a:close/>
                </a:path>
              </a:pathLst>
            </a:custGeom>
            <a:noFill/>
            <a:ln w="19050">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9769" name="Line 89"/>
            <p:cNvSpPr>
              <a:spLocks noChangeShapeType="1"/>
            </p:cNvSpPr>
            <p:nvPr/>
          </p:nvSpPr>
          <p:spPr bwMode="auto">
            <a:xfrm>
              <a:off x="3840" y="2696"/>
              <a:ext cx="0" cy="42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70" name="Line 90"/>
            <p:cNvSpPr>
              <a:spLocks noChangeShapeType="1"/>
            </p:cNvSpPr>
            <p:nvPr/>
          </p:nvSpPr>
          <p:spPr bwMode="auto">
            <a:xfrm>
              <a:off x="4608" y="2440"/>
              <a:ext cx="0" cy="426"/>
            </a:xfrm>
            <a:prstGeom prst="line">
              <a:avLst/>
            </a:prstGeom>
            <a:noFill/>
            <a:ln w="28575">
              <a:solidFill>
                <a:srgbClr val="00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199771" name="Group 91"/>
          <p:cNvGrpSpPr>
            <a:grpSpLocks/>
          </p:cNvGrpSpPr>
          <p:nvPr/>
        </p:nvGrpSpPr>
        <p:grpSpPr bwMode="auto">
          <a:xfrm>
            <a:off x="7124700" y="4737100"/>
            <a:ext cx="1901825" cy="1562100"/>
            <a:chOff x="4728" y="2264"/>
            <a:chExt cx="1198" cy="984"/>
          </a:xfrm>
        </p:grpSpPr>
        <p:sp>
          <p:nvSpPr>
            <p:cNvPr id="199772" name="Line 92"/>
            <p:cNvSpPr>
              <a:spLocks noChangeShapeType="1"/>
            </p:cNvSpPr>
            <p:nvPr/>
          </p:nvSpPr>
          <p:spPr bwMode="auto">
            <a:xfrm>
              <a:off x="5176" y="2688"/>
              <a:ext cx="336" cy="0"/>
            </a:xfrm>
            <a:prstGeom prst="line">
              <a:avLst/>
            </a:prstGeom>
            <a:noFill/>
            <a:ln w="28575">
              <a:solidFill>
                <a:srgbClr val="FF00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73" name="Line 93"/>
            <p:cNvSpPr>
              <a:spLocks noChangeShapeType="1"/>
            </p:cNvSpPr>
            <p:nvPr/>
          </p:nvSpPr>
          <p:spPr bwMode="auto">
            <a:xfrm>
              <a:off x="5176" y="2544"/>
              <a:ext cx="336" cy="0"/>
            </a:xfrm>
            <a:prstGeom prst="line">
              <a:avLst/>
            </a:prstGeom>
            <a:noFill/>
            <a:ln w="28575">
              <a:solidFill>
                <a:srgbClr val="FF00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74" name="Line 94"/>
            <p:cNvSpPr>
              <a:spLocks noChangeShapeType="1"/>
            </p:cNvSpPr>
            <p:nvPr/>
          </p:nvSpPr>
          <p:spPr bwMode="auto">
            <a:xfrm>
              <a:off x="5176" y="2840"/>
              <a:ext cx="336" cy="0"/>
            </a:xfrm>
            <a:prstGeom prst="line">
              <a:avLst/>
            </a:prstGeom>
            <a:noFill/>
            <a:ln w="28575">
              <a:solidFill>
                <a:srgbClr val="FF00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75" name="Line 95"/>
            <p:cNvSpPr>
              <a:spLocks noChangeShapeType="1"/>
            </p:cNvSpPr>
            <p:nvPr/>
          </p:nvSpPr>
          <p:spPr bwMode="auto">
            <a:xfrm>
              <a:off x="4728" y="2992"/>
              <a:ext cx="336" cy="0"/>
            </a:xfrm>
            <a:prstGeom prst="line">
              <a:avLst/>
            </a:prstGeom>
            <a:noFill/>
            <a:ln w="28575">
              <a:solidFill>
                <a:srgbClr val="FF00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76" name="Line 96"/>
            <p:cNvSpPr>
              <a:spLocks noChangeShapeType="1"/>
            </p:cNvSpPr>
            <p:nvPr/>
          </p:nvSpPr>
          <p:spPr bwMode="auto">
            <a:xfrm>
              <a:off x="4728" y="2848"/>
              <a:ext cx="336" cy="0"/>
            </a:xfrm>
            <a:prstGeom prst="line">
              <a:avLst/>
            </a:prstGeom>
            <a:noFill/>
            <a:ln w="28575">
              <a:solidFill>
                <a:srgbClr val="FF00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77" name="Line 97"/>
            <p:cNvSpPr>
              <a:spLocks noChangeShapeType="1"/>
            </p:cNvSpPr>
            <p:nvPr/>
          </p:nvSpPr>
          <p:spPr bwMode="auto">
            <a:xfrm>
              <a:off x="4728" y="3144"/>
              <a:ext cx="336" cy="0"/>
            </a:xfrm>
            <a:prstGeom prst="line">
              <a:avLst/>
            </a:prstGeom>
            <a:noFill/>
            <a:ln w="28575">
              <a:solidFill>
                <a:srgbClr val="FF00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78" name="Line 98"/>
            <p:cNvSpPr>
              <a:spLocks noChangeShapeType="1"/>
            </p:cNvSpPr>
            <p:nvPr/>
          </p:nvSpPr>
          <p:spPr bwMode="auto">
            <a:xfrm>
              <a:off x="4992" y="2808"/>
              <a:ext cx="336" cy="0"/>
            </a:xfrm>
            <a:prstGeom prst="line">
              <a:avLst/>
            </a:prstGeom>
            <a:noFill/>
            <a:ln w="28575">
              <a:solidFill>
                <a:srgbClr val="FF00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79" name="Line 99"/>
            <p:cNvSpPr>
              <a:spLocks noChangeShapeType="1"/>
            </p:cNvSpPr>
            <p:nvPr/>
          </p:nvSpPr>
          <p:spPr bwMode="auto">
            <a:xfrm>
              <a:off x="4992" y="2664"/>
              <a:ext cx="336" cy="0"/>
            </a:xfrm>
            <a:prstGeom prst="line">
              <a:avLst/>
            </a:prstGeom>
            <a:noFill/>
            <a:ln w="28575">
              <a:solidFill>
                <a:srgbClr val="FF00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80" name="Line 100"/>
            <p:cNvSpPr>
              <a:spLocks noChangeShapeType="1"/>
            </p:cNvSpPr>
            <p:nvPr/>
          </p:nvSpPr>
          <p:spPr bwMode="auto">
            <a:xfrm>
              <a:off x="4992" y="2960"/>
              <a:ext cx="336" cy="0"/>
            </a:xfrm>
            <a:prstGeom prst="line">
              <a:avLst/>
            </a:prstGeom>
            <a:noFill/>
            <a:ln w="28575">
              <a:solidFill>
                <a:srgbClr val="FF00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781" name="Text Box 101"/>
            <p:cNvSpPr txBox="1">
              <a:spLocks noChangeArrowheads="1"/>
            </p:cNvSpPr>
            <p:nvPr/>
          </p:nvSpPr>
          <p:spPr bwMode="auto">
            <a:xfrm>
              <a:off x="5270" y="2264"/>
              <a:ext cx="30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solidFill>
                    <a:srgbClr val="FF0000"/>
                  </a:solidFill>
                </a:rPr>
                <a:t>σ</a:t>
              </a:r>
              <a:r>
                <a:rPr lang="en-US" baseline="-25000">
                  <a:solidFill>
                    <a:srgbClr val="FF0000"/>
                  </a:solidFill>
                </a:rPr>
                <a:t>d</a:t>
              </a:r>
              <a:endParaRPr lang="el-GR" baseline="-25000">
                <a:solidFill>
                  <a:srgbClr val="FF0000"/>
                </a:solidFill>
              </a:endParaRPr>
            </a:p>
          </p:txBody>
        </p:sp>
        <p:sp>
          <p:nvSpPr>
            <p:cNvPr id="199782" name="AutoShape 102"/>
            <p:cNvSpPr>
              <a:spLocks/>
            </p:cNvSpPr>
            <p:nvPr/>
          </p:nvSpPr>
          <p:spPr bwMode="auto">
            <a:xfrm>
              <a:off x="5624" y="2480"/>
              <a:ext cx="48" cy="768"/>
            </a:xfrm>
            <a:prstGeom prst="rightBrace">
              <a:avLst>
                <a:gd name="adj1" fmla="val 133333"/>
                <a:gd name="adj2" fmla="val 50000"/>
              </a:avLst>
            </a:prstGeom>
            <a:noFill/>
            <a:ln w="952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9783" name="Text Box 103"/>
            <p:cNvSpPr txBox="1">
              <a:spLocks noChangeArrowheads="1"/>
            </p:cNvSpPr>
            <p:nvPr/>
          </p:nvSpPr>
          <p:spPr bwMode="auto">
            <a:xfrm>
              <a:off x="5622" y="2705"/>
              <a:ext cx="30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rPr>
                <a:t>T</a:t>
              </a:r>
              <a:r>
                <a:rPr lang="en-US" baseline="-25000">
                  <a:solidFill>
                    <a:srgbClr val="FF0000"/>
                  </a:solidFill>
                </a:rPr>
                <a:t>1</a:t>
              </a:r>
            </a:p>
          </p:txBody>
        </p:sp>
      </p:grpSp>
      <p:sp>
        <p:nvSpPr>
          <p:cNvPr id="199784" name="Text Box 104"/>
          <p:cNvSpPr txBox="1">
            <a:spLocks noChangeArrowheads="1"/>
          </p:cNvSpPr>
          <p:nvPr/>
        </p:nvSpPr>
        <p:spPr bwMode="auto">
          <a:xfrm>
            <a:off x="746125" y="4760913"/>
            <a:ext cx="184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800"/>
          </a:p>
        </p:txBody>
      </p:sp>
      <p:grpSp>
        <p:nvGrpSpPr>
          <p:cNvPr id="199785" name="Group 105"/>
          <p:cNvGrpSpPr>
            <a:grpSpLocks/>
          </p:cNvGrpSpPr>
          <p:nvPr/>
        </p:nvGrpSpPr>
        <p:grpSpPr bwMode="auto">
          <a:xfrm>
            <a:off x="4635500" y="558800"/>
            <a:ext cx="2222500" cy="3035300"/>
            <a:chOff x="2920" y="112"/>
            <a:chExt cx="1400" cy="1912"/>
          </a:xfrm>
        </p:grpSpPr>
        <p:sp>
          <p:nvSpPr>
            <p:cNvPr id="199786" name="Text Box 106"/>
            <p:cNvSpPr txBox="1">
              <a:spLocks noChangeArrowheads="1"/>
            </p:cNvSpPr>
            <p:nvPr/>
          </p:nvSpPr>
          <p:spPr bwMode="auto">
            <a:xfrm>
              <a:off x="3362" y="1560"/>
              <a:ext cx="116"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800" b="1" i="1">
                <a:latin typeface="Times New Roman" pitchFamily="18" charset="0"/>
                <a:cs typeface="Times New Roman" pitchFamily="18" charset="0"/>
              </a:endParaRPr>
            </a:p>
          </p:txBody>
        </p:sp>
        <p:sp>
          <p:nvSpPr>
            <p:cNvPr id="199787" name="Line 107"/>
            <p:cNvSpPr>
              <a:spLocks noChangeShapeType="1"/>
            </p:cNvSpPr>
            <p:nvPr/>
          </p:nvSpPr>
          <p:spPr bwMode="auto">
            <a:xfrm>
              <a:off x="3183" y="1946"/>
              <a:ext cx="759"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9788" name="Freeform 108"/>
            <p:cNvSpPr>
              <a:spLocks/>
            </p:cNvSpPr>
            <p:nvPr/>
          </p:nvSpPr>
          <p:spPr bwMode="auto">
            <a:xfrm>
              <a:off x="3166" y="1169"/>
              <a:ext cx="21" cy="777"/>
            </a:xfrm>
            <a:custGeom>
              <a:avLst/>
              <a:gdLst>
                <a:gd name="T0" fmla="*/ 60 w 60"/>
                <a:gd name="T1" fmla="*/ 0 h 1800"/>
                <a:gd name="T2" fmla="*/ 0 w 60"/>
                <a:gd name="T3" fmla="*/ 150 h 1800"/>
                <a:gd name="T4" fmla="*/ 0 w 60"/>
                <a:gd name="T5" fmla="*/ 1095 h 1800"/>
                <a:gd name="T6" fmla="*/ 15 w 60"/>
                <a:gd name="T7" fmla="*/ 1350 h 1800"/>
                <a:gd name="T8" fmla="*/ 45 w 60"/>
                <a:gd name="T9" fmla="*/ 1440 h 1800"/>
                <a:gd name="T10" fmla="*/ 60 w 60"/>
                <a:gd name="T11" fmla="*/ 1485 h 1800"/>
                <a:gd name="T12" fmla="*/ 30 w 60"/>
                <a:gd name="T13" fmla="*/ 1800 h 1800"/>
              </a:gdLst>
              <a:ahLst/>
              <a:cxnLst>
                <a:cxn ang="0">
                  <a:pos x="T0" y="T1"/>
                </a:cxn>
                <a:cxn ang="0">
                  <a:pos x="T2" y="T3"/>
                </a:cxn>
                <a:cxn ang="0">
                  <a:pos x="T4" y="T5"/>
                </a:cxn>
                <a:cxn ang="0">
                  <a:pos x="T6" y="T7"/>
                </a:cxn>
                <a:cxn ang="0">
                  <a:pos x="T8" y="T9"/>
                </a:cxn>
                <a:cxn ang="0">
                  <a:pos x="T10" y="T11"/>
                </a:cxn>
                <a:cxn ang="0">
                  <a:pos x="T12" y="T13"/>
                </a:cxn>
              </a:cxnLst>
              <a:rect l="0" t="0" r="r" b="b"/>
              <a:pathLst>
                <a:path w="60" h="1800">
                  <a:moveTo>
                    <a:pt x="60" y="0"/>
                  </a:moveTo>
                  <a:cubicBezTo>
                    <a:pt x="27" y="49"/>
                    <a:pt x="18" y="95"/>
                    <a:pt x="0" y="150"/>
                  </a:cubicBezTo>
                  <a:cubicBezTo>
                    <a:pt x="40" y="630"/>
                    <a:pt x="0" y="76"/>
                    <a:pt x="0" y="1095"/>
                  </a:cubicBezTo>
                  <a:cubicBezTo>
                    <a:pt x="0" y="1180"/>
                    <a:pt x="4" y="1266"/>
                    <a:pt x="15" y="1350"/>
                  </a:cubicBezTo>
                  <a:cubicBezTo>
                    <a:pt x="19" y="1381"/>
                    <a:pt x="35" y="1410"/>
                    <a:pt x="45" y="1440"/>
                  </a:cubicBezTo>
                  <a:cubicBezTo>
                    <a:pt x="50" y="1455"/>
                    <a:pt x="60" y="1485"/>
                    <a:pt x="60" y="1485"/>
                  </a:cubicBezTo>
                  <a:cubicBezTo>
                    <a:pt x="47" y="1590"/>
                    <a:pt x="30" y="1694"/>
                    <a:pt x="30" y="1800"/>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9789" name="Freeform 109"/>
            <p:cNvSpPr>
              <a:spLocks/>
            </p:cNvSpPr>
            <p:nvPr/>
          </p:nvSpPr>
          <p:spPr bwMode="auto">
            <a:xfrm>
              <a:off x="3915" y="1169"/>
              <a:ext cx="51" cy="771"/>
            </a:xfrm>
            <a:custGeom>
              <a:avLst/>
              <a:gdLst>
                <a:gd name="T0" fmla="*/ 54 w 144"/>
                <a:gd name="T1" fmla="*/ 0 h 1785"/>
                <a:gd name="T2" fmla="*/ 84 w 144"/>
                <a:gd name="T3" fmla="*/ 90 h 1785"/>
                <a:gd name="T4" fmla="*/ 99 w 144"/>
                <a:gd name="T5" fmla="*/ 135 h 1785"/>
                <a:gd name="T6" fmla="*/ 144 w 144"/>
                <a:gd name="T7" fmla="*/ 225 h 1785"/>
                <a:gd name="T8" fmla="*/ 129 w 144"/>
                <a:gd name="T9" fmla="*/ 690 h 1785"/>
                <a:gd name="T10" fmla="*/ 114 w 144"/>
                <a:gd name="T11" fmla="*/ 765 h 1785"/>
                <a:gd name="T12" fmla="*/ 69 w 144"/>
                <a:gd name="T13" fmla="*/ 990 h 1785"/>
                <a:gd name="T14" fmla="*/ 39 w 144"/>
                <a:gd name="T15" fmla="*/ 1080 h 1785"/>
                <a:gd name="T16" fmla="*/ 39 w 144"/>
                <a:gd name="T17" fmla="*/ 1710 h 1785"/>
                <a:gd name="T18" fmla="*/ 54 w 144"/>
                <a:gd name="T19" fmla="*/ 1785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4" h="1785">
                  <a:moveTo>
                    <a:pt x="54" y="0"/>
                  </a:moveTo>
                  <a:cubicBezTo>
                    <a:pt x="64" y="30"/>
                    <a:pt x="74" y="60"/>
                    <a:pt x="84" y="90"/>
                  </a:cubicBezTo>
                  <a:cubicBezTo>
                    <a:pt x="89" y="105"/>
                    <a:pt x="94" y="120"/>
                    <a:pt x="99" y="135"/>
                  </a:cubicBezTo>
                  <a:cubicBezTo>
                    <a:pt x="102" y="143"/>
                    <a:pt x="139" y="210"/>
                    <a:pt x="144" y="225"/>
                  </a:cubicBezTo>
                  <a:cubicBezTo>
                    <a:pt x="139" y="380"/>
                    <a:pt x="138" y="535"/>
                    <a:pt x="129" y="690"/>
                  </a:cubicBezTo>
                  <a:cubicBezTo>
                    <a:pt x="128" y="715"/>
                    <a:pt x="118" y="740"/>
                    <a:pt x="114" y="765"/>
                  </a:cubicBezTo>
                  <a:cubicBezTo>
                    <a:pt x="101" y="847"/>
                    <a:pt x="92" y="912"/>
                    <a:pt x="69" y="990"/>
                  </a:cubicBezTo>
                  <a:cubicBezTo>
                    <a:pt x="60" y="1020"/>
                    <a:pt x="39" y="1080"/>
                    <a:pt x="39" y="1080"/>
                  </a:cubicBezTo>
                  <a:cubicBezTo>
                    <a:pt x="60" y="1378"/>
                    <a:pt x="64" y="1324"/>
                    <a:pt x="39" y="1710"/>
                  </a:cubicBezTo>
                  <a:cubicBezTo>
                    <a:pt x="34" y="1783"/>
                    <a:pt x="0" y="1731"/>
                    <a:pt x="54" y="1785"/>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9790" name="Line 110"/>
            <p:cNvSpPr>
              <a:spLocks noChangeShapeType="1"/>
            </p:cNvSpPr>
            <p:nvPr/>
          </p:nvSpPr>
          <p:spPr bwMode="auto">
            <a:xfrm>
              <a:off x="3410" y="1169"/>
              <a:ext cx="0" cy="77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9791" name="Line 111"/>
            <p:cNvSpPr>
              <a:spLocks noChangeShapeType="1"/>
            </p:cNvSpPr>
            <p:nvPr/>
          </p:nvSpPr>
          <p:spPr bwMode="auto">
            <a:xfrm>
              <a:off x="3831" y="1169"/>
              <a:ext cx="0" cy="777"/>
            </a:xfrm>
            <a:prstGeom prst="line">
              <a:avLst/>
            </a:prstGeom>
            <a:noFill/>
            <a:ln w="1905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199792" name="Line 112"/>
            <p:cNvSpPr>
              <a:spLocks noChangeShapeType="1"/>
            </p:cNvSpPr>
            <p:nvPr/>
          </p:nvSpPr>
          <p:spPr bwMode="auto">
            <a:xfrm>
              <a:off x="3620" y="1091"/>
              <a:ext cx="0" cy="933"/>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99793" name="Line 113"/>
            <p:cNvSpPr>
              <a:spLocks noChangeShapeType="1"/>
            </p:cNvSpPr>
            <p:nvPr/>
          </p:nvSpPr>
          <p:spPr bwMode="auto">
            <a:xfrm>
              <a:off x="3562" y="1298"/>
              <a:ext cx="127"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99794" name="Line 114"/>
            <p:cNvSpPr>
              <a:spLocks noChangeShapeType="1"/>
            </p:cNvSpPr>
            <p:nvPr/>
          </p:nvSpPr>
          <p:spPr bwMode="auto">
            <a:xfrm>
              <a:off x="3562" y="1480"/>
              <a:ext cx="127"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99795" name="Line 115"/>
            <p:cNvSpPr>
              <a:spLocks noChangeShapeType="1"/>
            </p:cNvSpPr>
            <p:nvPr/>
          </p:nvSpPr>
          <p:spPr bwMode="auto">
            <a:xfrm>
              <a:off x="3562" y="1655"/>
              <a:ext cx="127"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99796" name="Line 116"/>
            <p:cNvSpPr>
              <a:spLocks noChangeShapeType="1"/>
            </p:cNvSpPr>
            <p:nvPr/>
          </p:nvSpPr>
          <p:spPr bwMode="auto">
            <a:xfrm>
              <a:off x="3562" y="1823"/>
              <a:ext cx="127"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99797" name="Line 117"/>
            <p:cNvSpPr>
              <a:spLocks noChangeShapeType="1"/>
            </p:cNvSpPr>
            <p:nvPr/>
          </p:nvSpPr>
          <p:spPr bwMode="auto">
            <a:xfrm flipH="1">
              <a:off x="2978" y="1558"/>
              <a:ext cx="267" cy="0"/>
            </a:xfrm>
            <a:prstGeom prst="line">
              <a:avLst/>
            </a:prstGeom>
            <a:noFill/>
            <a:ln w="28575">
              <a:solidFill>
                <a:schemeClr val="accent2"/>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99798" name="Line 118"/>
            <p:cNvSpPr>
              <a:spLocks noChangeShapeType="1"/>
            </p:cNvSpPr>
            <p:nvPr/>
          </p:nvSpPr>
          <p:spPr bwMode="auto">
            <a:xfrm>
              <a:off x="3876" y="1552"/>
              <a:ext cx="239" cy="0"/>
            </a:xfrm>
            <a:prstGeom prst="line">
              <a:avLst/>
            </a:prstGeom>
            <a:noFill/>
            <a:ln w="28575">
              <a:solidFill>
                <a:schemeClr val="accent2"/>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99799" name="Text Box 119"/>
            <p:cNvSpPr txBox="1">
              <a:spLocks noChangeArrowheads="1"/>
            </p:cNvSpPr>
            <p:nvPr/>
          </p:nvSpPr>
          <p:spPr bwMode="auto">
            <a:xfrm>
              <a:off x="2936" y="1324"/>
              <a:ext cx="337" cy="2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000099"/>
                  </a:solidFill>
                </a:rPr>
                <a:t>T</a:t>
              </a:r>
            </a:p>
          </p:txBody>
        </p:sp>
        <p:sp>
          <p:nvSpPr>
            <p:cNvPr id="199800" name="Text Box 120"/>
            <p:cNvSpPr txBox="1">
              <a:spLocks noChangeArrowheads="1"/>
            </p:cNvSpPr>
            <p:nvPr/>
          </p:nvSpPr>
          <p:spPr bwMode="auto">
            <a:xfrm>
              <a:off x="3955" y="1321"/>
              <a:ext cx="337"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000099"/>
                  </a:solidFill>
                </a:rPr>
                <a:t>T</a:t>
              </a:r>
            </a:p>
          </p:txBody>
        </p:sp>
        <p:sp>
          <p:nvSpPr>
            <p:cNvPr id="199801" name="Text Box 121"/>
            <p:cNvSpPr txBox="1">
              <a:spLocks noChangeArrowheads="1"/>
            </p:cNvSpPr>
            <p:nvPr/>
          </p:nvSpPr>
          <p:spPr bwMode="auto">
            <a:xfrm>
              <a:off x="3511" y="112"/>
              <a:ext cx="270" cy="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t>d</a:t>
              </a:r>
            </a:p>
          </p:txBody>
        </p:sp>
        <p:sp>
          <p:nvSpPr>
            <p:cNvPr id="199802" name="Rectangle 122"/>
            <p:cNvSpPr>
              <a:spLocks noChangeArrowheads="1"/>
            </p:cNvSpPr>
            <p:nvPr/>
          </p:nvSpPr>
          <p:spPr bwMode="auto">
            <a:xfrm>
              <a:off x="3562" y="487"/>
              <a:ext cx="127" cy="467"/>
            </a:xfrm>
            <a:prstGeom prst="rect">
              <a:avLst/>
            </a:prstGeom>
            <a:solidFill>
              <a:srgbClr val="FFFFFF"/>
            </a:solidFill>
            <a:ln w="28575">
              <a:solidFill>
                <a:schemeClr val="tx1"/>
              </a:solidFill>
              <a:miter lim="800000"/>
              <a:headEnd/>
              <a:tailEnd/>
            </a:ln>
          </p:spPr>
          <p:txBody>
            <a:bodyPr/>
            <a:lstStyle/>
            <a:p>
              <a:endParaRPr lang="en-US"/>
            </a:p>
          </p:txBody>
        </p:sp>
        <p:sp>
          <p:nvSpPr>
            <p:cNvPr id="199803" name="Line 123"/>
            <p:cNvSpPr>
              <a:spLocks noChangeShapeType="1"/>
            </p:cNvSpPr>
            <p:nvPr/>
          </p:nvSpPr>
          <p:spPr bwMode="auto">
            <a:xfrm>
              <a:off x="3436" y="487"/>
              <a:ext cx="50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9804" name="Line 124"/>
            <p:cNvSpPr>
              <a:spLocks noChangeShapeType="1"/>
            </p:cNvSpPr>
            <p:nvPr/>
          </p:nvSpPr>
          <p:spPr bwMode="auto">
            <a:xfrm>
              <a:off x="3183" y="636"/>
              <a:ext cx="379"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9805" name="Line 125"/>
            <p:cNvSpPr>
              <a:spLocks noChangeShapeType="1"/>
            </p:cNvSpPr>
            <p:nvPr/>
          </p:nvSpPr>
          <p:spPr bwMode="auto">
            <a:xfrm>
              <a:off x="3689" y="636"/>
              <a:ext cx="249"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9806" name="Line 126"/>
            <p:cNvSpPr>
              <a:spLocks noChangeShapeType="1"/>
            </p:cNvSpPr>
            <p:nvPr/>
          </p:nvSpPr>
          <p:spPr bwMode="auto">
            <a:xfrm>
              <a:off x="3183" y="824"/>
              <a:ext cx="379"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9807" name="Line 127"/>
            <p:cNvSpPr>
              <a:spLocks noChangeShapeType="1"/>
            </p:cNvSpPr>
            <p:nvPr/>
          </p:nvSpPr>
          <p:spPr bwMode="auto">
            <a:xfrm>
              <a:off x="3689" y="824"/>
              <a:ext cx="249"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9808" name="Line 128"/>
            <p:cNvSpPr>
              <a:spLocks noChangeShapeType="1"/>
            </p:cNvSpPr>
            <p:nvPr/>
          </p:nvSpPr>
          <p:spPr bwMode="auto">
            <a:xfrm>
              <a:off x="3436" y="954"/>
              <a:ext cx="50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9809" name="Line 129"/>
            <p:cNvSpPr>
              <a:spLocks noChangeShapeType="1"/>
            </p:cNvSpPr>
            <p:nvPr/>
          </p:nvSpPr>
          <p:spPr bwMode="auto">
            <a:xfrm flipH="1">
              <a:off x="3378" y="481"/>
              <a:ext cx="63" cy="15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9810" name="Line 130"/>
            <p:cNvSpPr>
              <a:spLocks noChangeShapeType="1"/>
            </p:cNvSpPr>
            <p:nvPr/>
          </p:nvSpPr>
          <p:spPr bwMode="auto">
            <a:xfrm>
              <a:off x="3383" y="818"/>
              <a:ext cx="48" cy="13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9811" name="Line 131"/>
            <p:cNvSpPr>
              <a:spLocks noChangeShapeType="1"/>
            </p:cNvSpPr>
            <p:nvPr/>
          </p:nvSpPr>
          <p:spPr bwMode="auto">
            <a:xfrm>
              <a:off x="3858" y="636"/>
              <a:ext cx="0" cy="18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9812" name="Line 132"/>
            <p:cNvSpPr>
              <a:spLocks noChangeShapeType="1"/>
            </p:cNvSpPr>
            <p:nvPr/>
          </p:nvSpPr>
          <p:spPr bwMode="auto">
            <a:xfrm>
              <a:off x="3620" y="332"/>
              <a:ext cx="0" cy="777"/>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199813" name="Arc 133"/>
            <p:cNvSpPr>
              <a:spLocks/>
            </p:cNvSpPr>
            <p:nvPr/>
          </p:nvSpPr>
          <p:spPr bwMode="auto">
            <a:xfrm>
              <a:off x="3506" y="379"/>
              <a:ext cx="224" cy="144"/>
            </a:xfrm>
            <a:custGeom>
              <a:avLst/>
              <a:gdLst>
                <a:gd name="G0" fmla="+- 20557 0 0"/>
                <a:gd name="G1" fmla="+- 21600 0 0"/>
                <a:gd name="G2" fmla="+- 21600 0 0"/>
                <a:gd name="T0" fmla="*/ 0 w 41164"/>
                <a:gd name="T1" fmla="*/ 14968 h 21600"/>
                <a:gd name="T2" fmla="*/ 41164 w 41164"/>
                <a:gd name="T3" fmla="*/ 15125 h 21600"/>
                <a:gd name="T4" fmla="*/ 20557 w 41164"/>
                <a:gd name="T5" fmla="*/ 21600 h 21600"/>
              </a:gdLst>
              <a:ahLst/>
              <a:cxnLst>
                <a:cxn ang="0">
                  <a:pos x="T0" y="T1"/>
                </a:cxn>
                <a:cxn ang="0">
                  <a:pos x="T2" y="T3"/>
                </a:cxn>
                <a:cxn ang="0">
                  <a:pos x="T4" y="T5"/>
                </a:cxn>
              </a:cxnLst>
              <a:rect l="0" t="0" r="r" b="b"/>
              <a:pathLst>
                <a:path w="41164" h="21600" fill="none" extrusionOk="0">
                  <a:moveTo>
                    <a:pt x="0" y="14968"/>
                  </a:moveTo>
                  <a:cubicBezTo>
                    <a:pt x="2878" y="6046"/>
                    <a:pt x="11182" y="-1"/>
                    <a:pt x="20557" y="0"/>
                  </a:cubicBezTo>
                  <a:cubicBezTo>
                    <a:pt x="29992" y="0"/>
                    <a:pt x="38335" y="6123"/>
                    <a:pt x="41163" y="15125"/>
                  </a:cubicBezTo>
                </a:path>
                <a:path w="41164" h="21600" stroke="0" extrusionOk="0">
                  <a:moveTo>
                    <a:pt x="0" y="14968"/>
                  </a:moveTo>
                  <a:cubicBezTo>
                    <a:pt x="2878" y="6046"/>
                    <a:pt x="11182" y="-1"/>
                    <a:pt x="20557" y="0"/>
                  </a:cubicBezTo>
                  <a:cubicBezTo>
                    <a:pt x="29992" y="0"/>
                    <a:pt x="38335" y="6123"/>
                    <a:pt x="41163" y="15125"/>
                  </a:cubicBezTo>
                  <a:lnTo>
                    <a:pt x="20557" y="2160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algn="l"/>
              <a:endParaRPr lang="en-US">
                <a:latin typeface="Times New Roman" pitchFamily="18" charset="0"/>
                <a:cs typeface="Times New Roman" pitchFamily="18" charset="0"/>
              </a:endParaRPr>
            </a:p>
          </p:txBody>
        </p:sp>
        <p:sp>
          <p:nvSpPr>
            <p:cNvPr id="199814" name="Arc 134"/>
            <p:cNvSpPr>
              <a:spLocks/>
            </p:cNvSpPr>
            <p:nvPr/>
          </p:nvSpPr>
          <p:spPr bwMode="auto">
            <a:xfrm>
              <a:off x="3504" y="913"/>
              <a:ext cx="229" cy="144"/>
            </a:xfrm>
            <a:custGeom>
              <a:avLst/>
              <a:gdLst>
                <a:gd name="G0" fmla="+- 21066 0 0"/>
                <a:gd name="G1" fmla="+- 0 0 0"/>
                <a:gd name="G2" fmla="+- 21600 0 0"/>
                <a:gd name="T0" fmla="*/ 42009 w 42009"/>
                <a:gd name="T1" fmla="*/ 5288 h 21600"/>
                <a:gd name="T2" fmla="*/ 0 w 42009"/>
                <a:gd name="T3" fmla="*/ 4774 h 21600"/>
                <a:gd name="T4" fmla="*/ 21066 w 42009"/>
                <a:gd name="T5" fmla="*/ 0 h 21600"/>
              </a:gdLst>
              <a:ahLst/>
              <a:cxnLst>
                <a:cxn ang="0">
                  <a:pos x="T0" y="T1"/>
                </a:cxn>
                <a:cxn ang="0">
                  <a:pos x="T2" y="T3"/>
                </a:cxn>
                <a:cxn ang="0">
                  <a:pos x="T4" y="T5"/>
                </a:cxn>
              </a:cxnLst>
              <a:rect l="0" t="0" r="r" b="b"/>
              <a:pathLst>
                <a:path w="42009" h="21600" fill="none" extrusionOk="0">
                  <a:moveTo>
                    <a:pt x="42008" y="5287"/>
                  </a:moveTo>
                  <a:cubicBezTo>
                    <a:pt x="39586" y="14879"/>
                    <a:pt x="30958" y="21599"/>
                    <a:pt x="21066" y="21600"/>
                  </a:cubicBezTo>
                  <a:cubicBezTo>
                    <a:pt x="10975" y="21600"/>
                    <a:pt x="2230" y="14614"/>
                    <a:pt x="0" y="4773"/>
                  </a:cubicBezTo>
                </a:path>
                <a:path w="42009" h="21600" stroke="0" extrusionOk="0">
                  <a:moveTo>
                    <a:pt x="42008" y="5287"/>
                  </a:moveTo>
                  <a:cubicBezTo>
                    <a:pt x="39586" y="14879"/>
                    <a:pt x="30958" y="21599"/>
                    <a:pt x="21066" y="21600"/>
                  </a:cubicBezTo>
                  <a:cubicBezTo>
                    <a:pt x="10975" y="21600"/>
                    <a:pt x="2230" y="14614"/>
                    <a:pt x="0" y="4773"/>
                  </a:cubicBezTo>
                  <a:lnTo>
                    <a:pt x="21066" y="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9815" name="Freeform 135"/>
            <p:cNvSpPr>
              <a:spLocks/>
            </p:cNvSpPr>
            <p:nvPr/>
          </p:nvSpPr>
          <p:spPr bwMode="auto">
            <a:xfrm>
              <a:off x="3919" y="481"/>
              <a:ext cx="21" cy="155"/>
            </a:xfrm>
            <a:custGeom>
              <a:avLst/>
              <a:gdLst>
                <a:gd name="T0" fmla="*/ 60 w 60"/>
                <a:gd name="T1" fmla="*/ 0 h 360"/>
                <a:gd name="T2" fmla="*/ 45 w 60"/>
                <a:gd name="T3" fmla="*/ 105 h 360"/>
                <a:gd name="T4" fmla="*/ 0 w 60"/>
                <a:gd name="T5" fmla="*/ 195 h 360"/>
                <a:gd name="T6" fmla="*/ 45 w 60"/>
                <a:gd name="T7" fmla="*/ 360 h 360"/>
              </a:gdLst>
              <a:ahLst/>
              <a:cxnLst>
                <a:cxn ang="0">
                  <a:pos x="T0" y="T1"/>
                </a:cxn>
                <a:cxn ang="0">
                  <a:pos x="T2" y="T3"/>
                </a:cxn>
                <a:cxn ang="0">
                  <a:pos x="T4" y="T5"/>
                </a:cxn>
                <a:cxn ang="0">
                  <a:pos x="T6" y="T7"/>
                </a:cxn>
              </a:cxnLst>
              <a:rect l="0" t="0" r="r" b="b"/>
              <a:pathLst>
                <a:path w="60" h="360">
                  <a:moveTo>
                    <a:pt x="60" y="0"/>
                  </a:moveTo>
                  <a:cubicBezTo>
                    <a:pt x="55" y="35"/>
                    <a:pt x="55" y="71"/>
                    <a:pt x="45" y="105"/>
                  </a:cubicBezTo>
                  <a:cubicBezTo>
                    <a:pt x="35" y="137"/>
                    <a:pt x="11" y="163"/>
                    <a:pt x="0" y="195"/>
                  </a:cubicBezTo>
                  <a:cubicBezTo>
                    <a:pt x="7" y="245"/>
                    <a:pt x="5" y="320"/>
                    <a:pt x="45" y="360"/>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9816" name="Freeform 136"/>
            <p:cNvSpPr>
              <a:spLocks/>
            </p:cNvSpPr>
            <p:nvPr/>
          </p:nvSpPr>
          <p:spPr bwMode="auto">
            <a:xfrm>
              <a:off x="3935" y="818"/>
              <a:ext cx="5" cy="136"/>
            </a:xfrm>
            <a:custGeom>
              <a:avLst/>
              <a:gdLst>
                <a:gd name="T0" fmla="*/ 0 w 15"/>
                <a:gd name="T1" fmla="*/ 0 h 315"/>
                <a:gd name="T2" fmla="*/ 15 w 15"/>
                <a:gd name="T3" fmla="*/ 75 h 315"/>
                <a:gd name="T4" fmla="*/ 0 w 15"/>
                <a:gd name="T5" fmla="*/ 315 h 315"/>
              </a:gdLst>
              <a:ahLst/>
              <a:cxnLst>
                <a:cxn ang="0">
                  <a:pos x="T0" y="T1"/>
                </a:cxn>
                <a:cxn ang="0">
                  <a:pos x="T2" y="T3"/>
                </a:cxn>
                <a:cxn ang="0">
                  <a:pos x="T4" y="T5"/>
                </a:cxn>
              </a:cxnLst>
              <a:rect l="0" t="0" r="r" b="b"/>
              <a:pathLst>
                <a:path w="15" h="315">
                  <a:moveTo>
                    <a:pt x="0" y="0"/>
                  </a:moveTo>
                  <a:cubicBezTo>
                    <a:pt x="5" y="25"/>
                    <a:pt x="15" y="50"/>
                    <a:pt x="15" y="75"/>
                  </a:cubicBezTo>
                  <a:cubicBezTo>
                    <a:pt x="15" y="155"/>
                    <a:pt x="0" y="315"/>
                    <a:pt x="0" y="315"/>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9817" name="Line 137"/>
            <p:cNvSpPr>
              <a:spLocks noChangeShapeType="1"/>
            </p:cNvSpPr>
            <p:nvPr/>
          </p:nvSpPr>
          <p:spPr bwMode="auto">
            <a:xfrm>
              <a:off x="3862" y="565"/>
              <a:ext cx="190" cy="0"/>
            </a:xfrm>
            <a:prstGeom prst="line">
              <a:avLst/>
            </a:prstGeom>
            <a:noFill/>
            <a:ln w="28575">
              <a:solidFill>
                <a:schemeClr val="accent2"/>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99818" name="Line 138"/>
            <p:cNvSpPr>
              <a:spLocks noChangeShapeType="1"/>
            </p:cNvSpPr>
            <p:nvPr/>
          </p:nvSpPr>
          <p:spPr bwMode="auto">
            <a:xfrm>
              <a:off x="3873" y="896"/>
              <a:ext cx="189" cy="0"/>
            </a:xfrm>
            <a:prstGeom prst="line">
              <a:avLst/>
            </a:prstGeom>
            <a:noFill/>
            <a:ln w="28575">
              <a:solidFill>
                <a:schemeClr val="accent2"/>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99819" name="Line 139"/>
            <p:cNvSpPr>
              <a:spLocks noChangeShapeType="1"/>
            </p:cNvSpPr>
            <p:nvPr/>
          </p:nvSpPr>
          <p:spPr bwMode="auto">
            <a:xfrm>
              <a:off x="3557" y="306"/>
              <a:ext cx="0" cy="20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9820" name="Line 140"/>
            <p:cNvSpPr>
              <a:spLocks noChangeShapeType="1"/>
            </p:cNvSpPr>
            <p:nvPr/>
          </p:nvSpPr>
          <p:spPr bwMode="auto">
            <a:xfrm>
              <a:off x="3689" y="306"/>
              <a:ext cx="0" cy="20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9821" name="Line 141"/>
            <p:cNvSpPr>
              <a:spLocks noChangeShapeType="1"/>
            </p:cNvSpPr>
            <p:nvPr/>
          </p:nvSpPr>
          <p:spPr bwMode="auto">
            <a:xfrm>
              <a:off x="3552" y="332"/>
              <a:ext cx="134"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99822" name="Line 142"/>
            <p:cNvSpPr>
              <a:spLocks noChangeShapeType="1"/>
            </p:cNvSpPr>
            <p:nvPr/>
          </p:nvSpPr>
          <p:spPr bwMode="auto">
            <a:xfrm>
              <a:off x="3183" y="1169"/>
              <a:ext cx="759"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199823" name="Group 143"/>
            <p:cNvGrpSpPr>
              <a:grpSpLocks/>
            </p:cNvGrpSpPr>
            <p:nvPr/>
          </p:nvGrpSpPr>
          <p:grpSpPr bwMode="auto">
            <a:xfrm>
              <a:off x="2972" y="480"/>
              <a:ext cx="442" cy="344"/>
              <a:chOff x="4176" y="320"/>
              <a:chExt cx="442" cy="344"/>
            </a:xfrm>
          </p:grpSpPr>
          <p:sp>
            <p:nvSpPr>
              <p:cNvPr id="199824" name="Freeform 144"/>
              <p:cNvSpPr>
                <a:spLocks/>
              </p:cNvSpPr>
              <p:nvPr/>
            </p:nvSpPr>
            <p:spPr bwMode="auto">
              <a:xfrm>
                <a:off x="4368" y="470"/>
                <a:ext cx="20" cy="194"/>
              </a:xfrm>
              <a:custGeom>
                <a:avLst/>
                <a:gdLst>
                  <a:gd name="T0" fmla="*/ 25 w 58"/>
                  <a:gd name="T1" fmla="*/ 0 h 450"/>
                  <a:gd name="T2" fmla="*/ 55 w 58"/>
                  <a:gd name="T3" fmla="*/ 90 h 450"/>
                  <a:gd name="T4" fmla="*/ 10 w 58"/>
                  <a:gd name="T5" fmla="*/ 330 h 450"/>
                  <a:gd name="T6" fmla="*/ 40 w 58"/>
                  <a:gd name="T7" fmla="*/ 450 h 450"/>
                </a:gdLst>
                <a:ahLst/>
                <a:cxnLst>
                  <a:cxn ang="0">
                    <a:pos x="T0" y="T1"/>
                  </a:cxn>
                  <a:cxn ang="0">
                    <a:pos x="T2" y="T3"/>
                  </a:cxn>
                  <a:cxn ang="0">
                    <a:pos x="T4" y="T5"/>
                  </a:cxn>
                  <a:cxn ang="0">
                    <a:pos x="T6" y="T7"/>
                  </a:cxn>
                </a:cxnLst>
                <a:rect l="0" t="0" r="r" b="b"/>
                <a:pathLst>
                  <a:path w="58" h="450">
                    <a:moveTo>
                      <a:pt x="25" y="0"/>
                    </a:moveTo>
                    <a:cubicBezTo>
                      <a:pt x="35" y="30"/>
                      <a:pt x="58" y="59"/>
                      <a:pt x="55" y="90"/>
                    </a:cubicBezTo>
                    <a:cubicBezTo>
                      <a:pt x="45" y="184"/>
                      <a:pt x="32" y="243"/>
                      <a:pt x="10" y="330"/>
                    </a:cubicBezTo>
                    <a:cubicBezTo>
                      <a:pt x="26" y="442"/>
                      <a:pt x="0" y="410"/>
                      <a:pt x="40" y="450"/>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9825" name="Line 145"/>
              <p:cNvSpPr>
                <a:spLocks noChangeShapeType="1"/>
              </p:cNvSpPr>
              <p:nvPr/>
            </p:nvSpPr>
            <p:spPr bwMode="auto">
              <a:xfrm flipH="1">
                <a:off x="4176" y="566"/>
                <a:ext cx="255" cy="0"/>
              </a:xfrm>
              <a:prstGeom prst="line">
                <a:avLst/>
              </a:prstGeom>
              <a:noFill/>
              <a:ln w="28575">
                <a:solidFill>
                  <a:schemeClr val="accent2"/>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99826" name="Text Box 146"/>
              <p:cNvSpPr txBox="1">
                <a:spLocks noChangeArrowheads="1"/>
              </p:cNvSpPr>
              <p:nvPr/>
            </p:nvSpPr>
            <p:spPr bwMode="auto">
              <a:xfrm>
                <a:off x="4176" y="320"/>
                <a:ext cx="442" cy="2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000099"/>
                    </a:solidFill>
                  </a:rPr>
                  <a:t>T</a:t>
                </a:r>
              </a:p>
            </p:txBody>
          </p:sp>
        </p:grpSp>
        <p:sp>
          <p:nvSpPr>
            <p:cNvPr id="199827" name="Text Box 147"/>
            <p:cNvSpPr txBox="1">
              <a:spLocks noChangeArrowheads="1"/>
            </p:cNvSpPr>
            <p:nvPr/>
          </p:nvSpPr>
          <p:spPr bwMode="auto">
            <a:xfrm>
              <a:off x="3446" y="449"/>
              <a:ext cx="190" cy="2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0000"/>
                  </a:solidFill>
                </a:rPr>
                <a:t>a</a:t>
              </a:r>
            </a:p>
          </p:txBody>
        </p:sp>
        <p:sp>
          <p:nvSpPr>
            <p:cNvPr id="199828" name="Text Box 148"/>
            <p:cNvSpPr txBox="1">
              <a:spLocks noChangeArrowheads="1"/>
            </p:cNvSpPr>
            <p:nvPr/>
          </p:nvSpPr>
          <p:spPr bwMode="auto">
            <a:xfrm>
              <a:off x="3942" y="715"/>
              <a:ext cx="378" cy="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000099"/>
                  </a:solidFill>
                </a:rPr>
                <a:t>T/2</a:t>
              </a:r>
            </a:p>
          </p:txBody>
        </p:sp>
        <p:sp>
          <p:nvSpPr>
            <p:cNvPr id="199829" name="Text Box 149"/>
            <p:cNvSpPr txBox="1">
              <a:spLocks noChangeArrowheads="1"/>
            </p:cNvSpPr>
            <p:nvPr/>
          </p:nvSpPr>
          <p:spPr bwMode="auto">
            <a:xfrm>
              <a:off x="3661" y="458"/>
              <a:ext cx="19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0000"/>
                  </a:solidFill>
                </a:rPr>
                <a:t>a</a:t>
              </a:r>
            </a:p>
          </p:txBody>
        </p:sp>
        <p:sp>
          <p:nvSpPr>
            <p:cNvPr id="199830" name="Text Box 150"/>
            <p:cNvSpPr txBox="1">
              <a:spLocks noChangeArrowheads="1"/>
            </p:cNvSpPr>
            <p:nvPr/>
          </p:nvSpPr>
          <p:spPr bwMode="auto">
            <a:xfrm>
              <a:off x="3445" y="643"/>
              <a:ext cx="190" cy="2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0000"/>
                  </a:solidFill>
                </a:rPr>
                <a:t>b</a:t>
              </a:r>
            </a:p>
          </p:txBody>
        </p:sp>
        <p:sp>
          <p:nvSpPr>
            <p:cNvPr id="199831" name="Text Box 151"/>
            <p:cNvSpPr txBox="1">
              <a:spLocks noChangeArrowheads="1"/>
            </p:cNvSpPr>
            <p:nvPr/>
          </p:nvSpPr>
          <p:spPr bwMode="auto">
            <a:xfrm>
              <a:off x="3657" y="643"/>
              <a:ext cx="189" cy="2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0000"/>
                  </a:solidFill>
                </a:rPr>
                <a:t>b</a:t>
              </a:r>
            </a:p>
          </p:txBody>
        </p:sp>
        <p:sp>
          <p:nvSpPr>
            <p:cNvPr id="199832" name="Text Box 152"/>
            <p:cNvSpPr txBox="1">
              <a:spLocks noChangeArrowheads="1"/>
            </p:cNvSpPr>
            <p:nvPr/>
          </p:nvSpPr>
          <p:spPr bwMode="auto">
            <a:xfrm>
              <a:off x="3917" y="320"/>
              <a:ext cx="403"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000099"/>
                  </a:solidFill>
                </a:rPr>
                <a:t>T/2</a:t>
              </a:r>
            </a:p>
          </p:txBody>
        </p:sp>
        <p:sp>
          <p:nvSpPr>
            <p:cNvPr id="199833" name="Freeform 153"/>
            <p:cNvSpPr>
              <a:spLocks/>
            </p:cNvSpPr>
            <p:nvPr/>
          </p:nvSpPr>
          <p:spPr bwMode="auto">
            <a:xfrm>
              <a:off x="3798" y="487"/>
              <a:ext cx="19" cy="149"/>
            </a:xfrm>
            <a:custGeom>
              <a:avLst/>
              <a:gdLst>
                <a:gd name="T0" fmla="*/ 0 w 55"/>
                <a:gd name="T1" fmla="*/ 0 h 345"/>
                <a:gd name="T2" fmla="*/ 0 w 55"/>
                <a:gd name="T3" fmla="*/ 240 h 345"/>
                <a:gd name="T4" fmla="*/ 15 w 55"/>
                <a:gd name="T5" fmla="*/ 345 h 345"/>
              </a:gdLst>
              <a:ahLst/>
              <a:cxnLst>
                <a:cxn ang="0">
                  <a:pos x="T0" y="T1"/>
                </a:cxn>
                <a:cxn ang="0">
                  <a:pos x="T2" y="T3"/>
                </a:cxn>
                <a:cxn ang="0">
                  <a:pos x="T4" y="T5"/>
                </a:cxn>
              </a:cxnLst>
              <a:rect l="0" t="0" r="r" b="b"/>
              <a:pathLst>
                <a:path w="55" h="345">
                  <a:moveTo>
                    <a:pt x="0" y="0"/>
                  </a:moveTo>
                  <a:cubicBezTo>
                    <a:pt x="55" y="83"/>
                    <a:pt x="30" y="150"/>
                    <a:pt x="0" y="240"/>
                  </a:cubicBezTo>
                  <a:cubicBezTo>
                    <a:pt x="16" y="335"/>
                    <a:pt x="15" y="300"/>
                    <a:pt x="15" y="345"/>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9834" name="Freeform 154"/>
            <p:cNvSpPr>
              <a:spLocks/>
            </p:cNvSpPr>
            <p:nvPr/>
          </p:nvSpPr>
          <p:spPr bwMode="auto">
            <a:xfrm>
              <a:off x="3448" y="630"/>
              <a:ext cx="28" cy="188"/>
            </a:xfrm>
            <a:custGeom>
              <a:avLst/>
              <a:gdLst>
                <a:gd name="T0" fmla="*/ 82 w 82"/>
                <a:gd name="T1" fmla="*/ 0 h 435"/>
                <a:gd name="T2" fmla="*/ 37 w 82"/>
                <a:gd name="T3" fmla="*/ 210 h 435"/>
                <a:gd name="T4" fmla="*/ 22 w 82"/>
                <a:gd name="T5" fmla="*/ 360 h 435"/>
                <a:gd name="T6" fmla="*/ 37 w 82"/>
                <a:gd name="T7" fmla="*/ 435 h 435"/>
              </a:gdLst>
              <a:ahLst/>
              <a:cxnLst>
                <a:cxn ang="0">
                  <a:pos x="T0" y="T1"/>
                </a:cxn>
                <a:cxn ang="0">
                  <a:pos x="T2" y="T3"/>
                </a:cxn>
                <a:cxn ang="0">
                  <a:pos x="T4" y="T5"/>
                </a:cxn>
                <a:cxn ang="0">
                  <a:pos x="T6" y="T7"/>
                </a:cxn>
              </a:cxnLst>
              <a:rect l="0" t="0" r="r" b="b"/>
              <a:pathLst>
                <a:path w="82" h="435">
                  <a:moveTo>
                    <a:pt x="82" y="0"/>
                  </a:moveTo>
                  <a:cubicBezTo>
                    <a:pt x="0" y="124"/>
                    <a:pt x="18" y="54"/>
                    <a:pt x="37" y="210"/>
                  </a:cubicBezTo>
                  <a:cubicBezTo>
                    <a:pt x="32" y="260"/>
                    <a:pt x="22" y="310"/>
                    <a:pt x="22" y="360"/>
                  </a:cubicBezTo>
                  <a:cubicBezTo>
                    <a:pt x="22" y="385"/>
                    <a:pt x="37" y="435"/>
                    <a:pt x="37" y="435"/>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9835" name="Freeform 155"/>
            <p:cNvSpPr>
              <a:spLocks/>
            </p:cNvSpPr>
            <p:nvPr/>
          </p:nvSpPr>
          <p:spPr bwMode="auto">
            <a:xfrm>
              <a:off x="3771" y="818"/>
              <a:ext cx="21" cy="129"/>
            </a:xfrm>
            <a:custGeom>
              <a:avLst/>
              <a:gdLst>
                <a:gd name="T0" fmla="*/ 0 w 60"/>
                <a:gd name="T1" fmla="*/ 0 h 300"/>
                <a:gd name="T2" fmla="*/ 60 w 60"/>
                <a:gd name="T3" fmla="*/ 150 h 300"/>
                <a:gd name="T4" fmla="*/ 45 w 60"/>
                <a:gd name="T5" fmla="*/ 255 h 300"/>
                <a:gd name="T6" fmla="*/ 30 w 60"/>
                <a:gd name="T7" fmla="*/ 300 h 300"/>
              </a:gdLst>
              <a:ahLst/>
              <a:cxnLst>
                <a:cxn ang="0">
                  <a:pos x="T0" y="T1"/>
                </a:cxn>
                <a:cxn ang="0">
                  <a:pos x="T2" y="T3"/>
                </a:cxn>
                <a:cxn ang="0">
                  <a:pos x="T4" y="T5"/>
                </a:cxn>
                <a:cxn ang="0">
                  <a:pos x="T6" y="T7"/>
                </a:cxn>
              </a:cxnLst>
              <a:rect l="0" t="0" r="r" b="b"/>
              <a:pathLst>
                <a:path w="60" h="300">
                  <a:moveTo>
                    <a:pt x="0" y="0"/>
                  </a:moveTo>
                  <a:cubicBezTo>
                    <a:pt x="15" y="60"/>
                    <a:pt x="26" y="99"/>
                    <a:pt x="60" y="150"/>
                  </a:cubicBezTo>
                  <a:cubicBezTo>
                    <a:pt x="55" y="185"/>
                    <a:pt x="52" y="220"/>
                    <a:pt x="45" y="255"/>
                  </a:cubicBezTo>
                  <a:cubicBezTo>
                    <a:pt x="42" y="271"/>
                    <a:pt x="30" y="300"/>
                    <a:pt x="30" y="300"/>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9836" name="Line 156"/>
            <p:cNvSpPr>
              <a:spLocks noChangeShapeType="1"/>
            </p:cNvSpPr>
            <p:nvPr/>
          </p:nvSpPr>
          <p:spPr bwMode="auto">
            <a:xfrm flipH="1">
              <a:off x="3373" y="487"/>
              <a:ext cx="126" cy="1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9837" name="Line 157"/>
            <p:cNvSpPr>
              <a:spLocks noChangeShapeType="1"/>
            </p:cNvSpPr>
            <p:nvPr/>
          </p:nvSpPr>
          <p:spPr bwMode="auto">
            <a:xfrm flipH="1">
              <a:off x="3415" y="487"/>
              <a:ext cx="126" cy="1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9838" name="Line 158"/>
            <p:cNvSpPr>
              <a:spLocks noChangeShapeType="1"/>
            </p:cNvSpPr>
            <p:nvPr/>
          </p:nvSpPr>
          <p:spPr bwMode="auto">
            <a:xfrm flipH="1">
              <a:off x="3467" y="520"/>
              <a:ext cx="84" cy="10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9839" name="Line 159"/>
            <p:cNvSpPr>
              <a:spLocks noChangeShapeType="1"/>
            </p:cNvSpPr>
            <p:nvPr/>
          </p:nvSpPr>
          <p:spPr bwMode="auto">
            <a:xfrm flipH="1">
              <a:off x="3515" y="585"/>
              <a:ext cx="44" cy="5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9840" name="Line 160"/>
            <p:cNvSpPr>
              <a:spLocks noChangeShapeType="1"/>
            </p:cNvSpPr>
            <p:nvPr/>
          </p:nvSpPr>
          <p:spPr bwMode="auto">
            <a:xfrm flipH="1">
              <a:off x="3689" y="487"/>
              <a:ext cx="63" cy="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9841" name="Line 161"/>
            <p:cNvSpPr>
              <a:spLocks noChangeShapeType="1"/>
            </p:cNvSpPr>
            <p:nvPr/>
          </p:nvSpPr>
          <p:spPr bwMode="auto">
            <a:xfrm flipH="1">
              <a:off x="3683" y="481"/>
              <a:ext cx="116" cy="14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9842" name="Line 162"/>
            <p:cNvSpPr>
              <a:spLocks noChangeShapeType="1"/>
            </p:cNvSpPr>
            <p:nvPr/>
          </p:nvSpPr>
          <p:spPr bwMode="auto">
            <a:xfrm flipH="1">
              <a:off x="3715" y="527"/>
              <a:ext cx="84" cy="10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9843" name="Line 163"/>
            <p:cNvSpPr>
              <a:spLocks noChangeShapeType="1"/>
            </p:cNvSpPr>
            <p:nvPr/>
          </p:nvSpPr>
          <p:spPr bwMode="auto">
            <a:xfrm flipH="1">
              <a:off x="3747" y="565"/>
              <a:ext cx="63" cy="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9844" name="Line 164"/>
            <p:cNvSpPr>
              <a:spLocks noChangeShapeType="1"/>
            </p:cNvSpPr>
            <p:nvPr/>
          </p:nvSpPr>
          <p:spPr bwMode="auto">
            <a:xfrm>
              <a:off x="3810" y="636"/>
              <a:ext cx="44" cy="5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9845" name="Line 165"/>
            <p:cNvSpPr>
              <a:spLocks noChangeShapeType="1"/>
            </p:cNvSpPr>
            <p:nvPr/>
          </p:nvSpPr>
          <p:spPr bwMode="auto">
            <a:xfrm>
              <a:off x="3768" y="636"/>
              <a:ext cx="87"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9846" name="Line 166"/>
            <p:cNvSpPr>
              <a:spLocks noChangeShapeType="1"/>
            </p:cNvSpPr>
            <p:nvPr/>
          </p:nvSpPr>
          <p:spPr bwMode="auto">
            <a:xfrm>
              <a:off x="3721" y="636"/>
              <a:ext cx="127" cy="15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9847" name="Line 167"/>
            <p:cNvSpPr>
              <a:spLocks noChangeShapeType="1"/>
            </p:cNvSpPr>
            <p:nvPr/>
          </p:nvSpPr>
          <p:spPr bwMode="auto">
            <a:xfrm>
              <a:off x="3689" y="650"/>
              <a:ext cx="126" cy="15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9848" name="Line 168"/>
            <p:cNvSpPr>
              <a:spLocks noChangeShapeType="1"/>
            </p:cNvSpPr>
            <p:nvPr/>
          </p:nvSpPr>
          <p:spPr bwMode="auto">
            <a:xfrm>
              <a:off x="3689" y="703"/>
              <a:ext cx="83" cy="10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9849" name="Line 169"/>
            <p:cNvSpPr>
              <a:spLocks noChangeShapeType="1"/>
            </p:cNvSpPr>
            <p:nvPr/>
          </p:nvSpPr>
          <p:spPr bwMode="auto">
            <a:xfrm>
              <a:off x="3689" y="753"/>
              <a:ext cx="63" cy="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9850" name="Line 170"/>
            <p:cNvSpPr>
              <a:spLocks noChangeShapeType="1"/>
            </p:cNvSpPr>
            <p:nvPr/>
          </p:nvSpPr>
          <p:spPr bwMode="auto">
            <a:xfrm>
              <a:off x="3499" y="643"/>
              <a:ext cx="63" cy="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9851" name="Line 171"/>
            <p:cNvSpPr>
              <a:spLocks noChangeShapeType="1"/>
            </p:cNvSpPr>
            <p:nvPr/>
          </p:nvSpPr>
          <p:spPr bwMode="auto">
            <a:xfrm>
              <a:off x="3473" y="663"/>
              <a:ext cx="83" cy="10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9852" name="Line 172"/>
            <p:cNvSpPr>
              <a:spLocks noChangeShapeType="1"/>
            </p:cNvSpPr>
            <p:nvPr/>
          </p:nvSpPr>
          <p:spPr bwMode="auto">
            <a:xfrm>
              <a:off x="3462" y="701"/>
              <a:ext cx="84" cy="10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9853" name="Line 173"/>
            <p:cNvSpPr>
              <a:spLocks noChangeShapeType="1"/>
            </p:cNvSpPr>
            <p:nvPr/>
          </p:nvSpPr>
          <p:spPr bwMode="auto">
            <a:xfrm>
              <a:off x="3457" y="753"/>
              <a:ext cx="59" cy="7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9854" name="Line 174"/>
            <p:cNvSpPr>
              <a:spLocks noChangeShapeType="1"/>
            </p:cNvSpPr>
            <p:nvPr/>
          </p:nvSpPr>
          <p:spPr bwMode="auto">
            <a:xfrm flipH="1">
              <a:off x="3499" y="876"/>
              <a:ext cx="63" cy="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9855" name="Line 175"/>
            <p:cNvSpPr>
              <a:spLocks noChangeShapeType="1"/>
            </p:cNvSpPr>
            <p:nvPr/>
          </p:nvSpPr>
          <p:spPr bwMode="auto">
            <a:xfrm flipH="1">
              <a:off x="3462" y="838"/>
              <a:ext cx="88"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9856" name="Line 176"/>
            <p:cNvSpPr>
              <a:spLocks noChangeShapeType="1"/>
            </p:cNvSpPr>
            <p:nvPr/>
          </p:nvSpPr>
          <p:spPr bwMode="auto">
            <a:xfrm flipH="1">
              <a:off x="3431" y="824"/>
              <a:ext cx="88"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9857" name="Line 177"/>
            <p:cNvSpPr>
              <a:spLocks noChangeShapeType="1"/>
            </p:cNvSpPr>
            <p:nvPr/>
          </p:nvSpPr>
          <p:spPr bwMode="auto">
            <a:xfrm flipH="1">
              <a:off x="3415" y="824"/>
              <a:ext cx="63" cy="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9858" name="Line 178"/>
            <p:cNvSpPr>
              <a:spLocks noChangeShapeType="1"/>
            </p:cNvSpPr>
            <p:nvPr/>
          </p:nvSpPr>
          <p:spPr bwMode="auto">
            <a:xfrm flipH="1">
              <a:off x="3410" y="824"/>
              <a:ext cx="24" cy="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9859" name="Line 179"/>
            <p:cNvSpPr>
              <a:spLocks noChangeShapeType="1"/>
            </p:cNvSpPr>
            <p:nvPr/>
          </p:nvSpPr>
          <p:spPr bwMode="auto">
            <a:xfrm flipH="1">
              <a:off x="3695" y="838"/>
              <a:ext cx="24" cy="2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9860" name="Line 180"/>
            <p:cNvSpPr>
              <a:spLocks noChangeShapeType="1"/>
            </p:cNvSpPr>
            <p:nvPr/>
          </p:nvSpPr>
          <p:spPr bwMode="auto">
            <a:xfrm flipH="1">
              <a:off x="3694" y="838"/>
              <a:ext cx="63" cy="7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9861" name="Line 181"/>
            <p:cNvSpPr>
              <a:spLocks noChangeShapeType="1"/>
            </p:cNvSpPr>
            <p:nvPr/>
          </p:nvSpPr>
          <p:spPr bwMode="auto">
            <a:xfrm flipH="1">
              <a:off x="3700" y="851"/>
              <a:ext cx="82" cy="10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9862" name="Line 182"/>
            <p:cNvSpPr>
              <a:spLocks noChangeShapeType="1"/>
            </p:cNvSpPr>
            <p:nvPr/>
          </p:nvSpPr>
          <p:spPr bwMode="auto">
            <a:xfrm flipH="1">
              <a:off x="3752" y="909"/>
              <a:ext cx="23" cy="2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9863" name="Line 183"/>
            <p:cNvSpPr>
              <a:spLocks noChangeShapeType="1"/>
            </p:cNvSpPr>
            <p:nvPr/>
          </p:nvSpPr>
          <p:spPr bwMode="auto">
            <a:xfrm>
              <a:off x="3556" y="631"/>
              <a:ext cx="135" cy="0"/>
            </a:xfrm>
            <a:prstGeom prst="line">
              <a:avLst/>
            </a:prstGeom>
            <a:noFill/>
            <a:ln w="9525">
              <a:solidFill>
                <a:srgbClr val="A5002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864" name="Line 184"/>
            <p:cNvSpPr>
              <a:spLocks noChangeShapeType="1"/>
            </p:cNvSpPr>
            <p:nvPr/>
          </p:nvSpPr>
          <p:spPr bwMode="auto">
            <a:xfrm>
              <a:off x="3545" y="816"/>
              <a:ext cx="135" cy="0"/>
            </a:xfrm>
            <a:prstGeom prst="line">
              <a:avLst/>
            </a:prstGeom>
            <a:noFill/>
            <a:ln w="9525">
              <a:solidFill>
                <a:srgbClr val="A5002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199865" name="Group 185"/>
            <p:cNvGrpSpPr>
              <a:grpSpLocks/>
            </p:cNvGrpSpPr>
            <p:nvPr/>
          </p:nvGrpSpPr>
          <p:grpSpPr bwMode="auto">
            <a:xfrm>
              <a:off x="2920" y="224"/>
              <a:ext cx="290" cy="745"/>
              <a:chOff x="4550" y="71"/>
              <a:chExt cx="290" cy="745"/>
            </a:xfrm>
          </p:grpSpPr>
          <p:sp>
            <p:nvSpPr>
              <p:cNvPr id="199866" name="Line 186"/>
              <p:cNvSpPr>
                <a:spLocks noChangeShapeType="1"/>
              </p:cNvSpPr>
              <p:nvPr/>
            </p:nvSpPr>
            <p:spPr bwMode="auto">
              <a:xfrm>
                <a:off x="4840" y="336"/>
                <a:ext cx="0" cy="144"/>
              </a:xfrm>
              <a:prstGeom prst="line">
                <a:avLst/>
              </a:prstGeom>
              <a:noFill/>
              <a:ln w="952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867" name="Line 187"/>
              <p:cNvSpPr>
                <a:spLocks noChangeShapeType="1"/>
              </p:cNvSpPr>
              <p:nvPr/>
            </p:nvSpPr>
            <p:spPr bwMode="auto">
              <a:xfrm>
                <a:off x="4840" y="672"/>
                <a:ext cx="0" cy="144"/>
              </a:xfrm>
              <a:prstGeom prst="line">
                <a:avLst/>
              </a:prstGeom>
              <a:noFill/>
              <a:ln w="9525">
                <a:solidFill>
                  <a:schemeClr val="tx1"/>
                </a:solidFill>
                <a:round/>
                <a:headEnd type="stealth"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868" name="Line 188"/>
              <p:cNvSpPr>
                <a:spLocks noChangeShapeType="1"/>
              </p:cNvSpPr>
              <p:nvPr/>
            </p:nvSpPr>
            <p:spPr bwMode="auto">
              <a:xfrm>
                <a:off x="4840" y="432"/>
                <a:ext cx="0" cy="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869" name="Line 189"/>
              <p:cNvSpPr>
                <a:spLocks noChangeShapeType="1"/>
              </p:cNvSpPr>
              <p:nvPr/>
            </p:nvSpPr>
            <p:spPr bwMode="auto">
              <a:xfrm>
                <a:off x="4696" y="288"/>
                <a:ext cx="144"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870" name="Line 190"/>
              <p:cNvSpPr>
                <a:spLocks noChangeShapeType="1"/>
              </p:cNvSpPr>
              <p:nvPr/>
            </p:nvSpPr>
            <p:spPr bwMode="auto">
              <a:xfrm>
                <a:off x="4552" y="288"/>
                <a:ext cx="1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871" name="Text Box 191"/>
              <p:cNvSpPr txBox="1">
                <a:spLocks noChangeArrowheads="1"/>
              </p:cNvSpPr>
              <p:nvPr/>
            </p:nvSpPr>
            <p:spPr bwMode="auto">
              <a:xfrm>
                <a:off x="4550" y="71"/>
                <a:ext cx="16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t</a:t>
                </a:r>
              </a:p>
            </p:txBody>
          </p:sp>
        </p:grpSp>
      </p:grpSp>
      <p:sp>
        <p:nvSpPr>
          <p:cNvPr id="199872" name="Text Box 192"/>
          <p:cNvSpPr txBox="1">
            <a:spLocks noChangeArrowheads="1"/>
          </p:cNvSpPr>
          <p:nvPr/>
        </p:nvSpPr>
        <p:spPr bwMode="auto">
          <a:xfrm>
            <a:off x="1127125" y="4684713"/>
            <a:ext cx="184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800"/>
          </a:p>
        </p:txBody>
      </p:sp>
      <p:sp>
        <p:nvSpPr>
          <p:cNvPr id="199873" name="Text Box 193"/>
          <p:cNvSpPr txBox="1">
            <a:spLocks noChangeArrowheads="1"/>
          </p:cNvSpPr>
          <p:nvPr/>
        </p:nvSpPr>
        <p:spPr bwMode="auto">
          <a:xfrm>
            <a:off x="228600" y="6243638"/>
            <a:ext cx="23368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Điều kiện bền d</a:t>
            </a:r>
            <a:r>
              <a:rPr lang="en-US" sz="1800"/>
              <a:t>ập </a:t>
            </a:r>
            <a:r>
              <a:rPr lang="en-US" sz="2000"/>
              <a:t>:</a:t>
            </a:r>
          </a:p>
        </p:txBody>
      </p:sp>
      <p:sp>
        <p:nvSpPr>
          <p:cNvPr id="199874" name="Text Box 194"/>
          <p:cNvSpPr txBox="1">
            <a:spLocks noChangeArrowheads="1"/>
          </p:cNvSpPr>
          <p:nvPr/>
        </p:nvSpPr>
        <p:spPr bwMode="auto">
          <a:xfrm>
            <a:off x="898525" y="5784850"/>
            <a:ext cx="1841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800"/>
          </a:p>
        </p:txBody>
      </p:sp>
      <p:graphicFrame>
        <p:nvGraphicFramePr>
          <p:cNvPr id="199875" name="Object 195"/>
          <p:cNvGraphicFramePr>
            <a:graphicFrameLocks noChangeAspect="1"/>
          </p:cNvGraphicFramePr>
          <p:nvPr>
            <p:ph sz="quarter" idx="3"/>
          </p:nvPr>
        </p:nvGraphicFramePr>
        <p:xfrm>
          <a:off x="2801938" y="6040438"/>
          <a:ext cx="2024062" cy="774700"/>
        </p:xfrm>
        <a:graphic>
          <a:graphicData uri="http://schemas.openxmlformats.org/presentationml/2006/ole">
            <mc:AlternateContent xmlns:mc="http://schemas.openxmlformats.org/markup-compatibility/2006">
              <mc:Choice xmlns:v="urn:schemas-microsoft-com:vml" Requires="v">
                <p:oleObj spid="_x0000_s199896" name="Equation" r:id="rId13" imgW="1028520" imgH="393480" progId="Equation.3">
                  <p:embed/>
                </p:oleObj>
              </mc:Choice>
              <mc:Fallback>
                <p:oleObj name="Equation" r:id="rId13" imgW="1028520" imgH="393480" progId="Equation.3">
                  <p:embed/>
                  <p:pic>
                    <p:nvPicPr>
                      <p:cNvPr id="0" name="Object 19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801938" y="6040438"/>
                        <a:ext cx="2024062" cy="774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99876" name="Text Box 196"/>
          <p:cNvSpPr txBox="1">
            <a:spLocks noChangeArrowheads="1"/>
          </p:cNvSpPr>
          <p:nvPr/>
        </p:nvSpPr>
        <p:spPr bwMode="auto">
          <a:xfrm>
            <a:off x="288925" y="5583238"/>
            <a:ext cx="17272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Ứng suất dập</a:t>
            </a:r>
          </a:p>
        </p:txBody>
      </p:sp>
      <p:sp>
        <p:nvSpPr>
          <p:cNvPr id="199877" name="Text Box 197"/>
          <p:cNvSpPr txBox="1">
            <a:spLocks noChangeArrowheads="1"/>
          </p:cNvSpPr>
          <p:nvPr/>
        </p:nvSpPr>
        <p:spPr bwMode="auto">
          <a:xfrm>
            <a:off x="1160463" y="153988"/>
            <a:ext cx="56800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t>5.6.Tính toán quy ước theo cắt và dập</a:t>
            </a:r>
          </a:p>
        </p:txBody>
      </p:sp>
      <p:sp>
        <p:nvSpPr>
          <p:cNvPr id="199878" name="Text Box 198"/>
          <p:cNvSpPr txBox="1">
            <a:spLocks noChangeArrowheads="1"/>
          </p:cNvSpPr>
          <p:nvPr/>
        </p:nvSpPr>
        <p:spPr bwMode="auto">
          <a:xfrm>
            <a:off x="6553200" y="4430713"/>
            <a:ext cx="9858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( 5.16 )</a:t>
            </a:r>
          </a:p>
        </p:txBody>
      </p:sp>
      <p:sp>
        <p:nvSpPr>
          <p:cNvPr id="199879" name="Text Box 199"/>
          <p:cNvSpPr txBox="1">
            <a:spLocks noChangeArrowheads="1"/>
          </p:cNvSpPr>
          <p:nvPr/>
        </p:nvSpPr>
        <p:spPr bwMode="auto">
          <a:xfrm>
            <a:off x="4826000" y="5519738"/>
            <a:ext cx="9858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( 5.17 )</a:t>
            </a:r>
          </a:p>
        </p:txBody>
      </p:sp>
      <p:sp>
        <p:nvSpPr>
          <p:cNvPr id="199880" name="Text Box 200"/>
          <p:cNvSpPr txBox="1">
            <a:spLocks noChangeArrowheads="1"/>
          </p:cNvSpPr>
          <p:nvPr/>
        </p:nvSpPr>
        <p:spPr bwMode="auto">
          <a:xfrm>
            <a:off x="4826000" y="6205538"/>
            <a:ext cx="9858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( 5.18 )</a:t>
            </a:r>
          </a:p>
        </p:txBody>
      </p:sp>
      <p:grpSp>
        <p:nvGrpSpPr>
          <p:cNvPr id="199881" name="Group 201"/>
          <p:cNvGrpSpPr>
            <a:grpSpLocks/>
          </p:cNvGrpSpPr>
          <p:nvPr/>
        </p:nvGrpSpPr>
        <p:grpSpPr bwMode="auto">
          <a:xfrm>
            <a:off x="6962775" y="6057900"/>
            <a:ext cx="1079500" cy="800100"/>
            <a:chOff x="4658" y="3816"/>
            <a:chExt cx="680" cy="504"/>
          </a:xfrm>
        </p:grpSpPr>
        <p:sp>
          <p:nvSpPr>
            <p:cNvPr id="199882" name="Line 202"/>
            <p:cNvSpPr>
              <a:spLocks noChangeShapeType="1"/>
            </p:cNvSpPr>
            <p:nvPr/>
          </p:nvSpPr>
          <p:spPr bwMode="auto">
            <a:xfrm flipV="1">
              <a:off x="4666" y="3872"/>
              <a:ext cx="672" cy="384"/>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883" name="Line 203"/>
            <p:cNvSpPr>
              <a:spLocks noChangeShapeType="1"/>
            </p:cNvSpPr>
            <p:nvPr/>
          </p:nvSpPr>
          <p:spPr bwMode="auto">
            <a:xfrm>
              <a:off x="4658" y="4176"/>
              <a:ext cx="0" cy="1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884" name="Line 204"/>
            <p:cNvSpPr>
              <a:spLocks noChangeShapeType="1"/>
            </p:cNvSpPr>
            <p:nvPr/>
          </p:nvSpPr>
          <p:spPr bwMode="auto">
            <a:xfrm>
              <a:off x="5330" y="3816"/>
              <a:ext cx="0" cy="1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885" name="Text Box 205"/>
            <p:cNvSpPr txBox="1">
              <a:spLocks noChangeArrowheads="1"/>
            </p:cNvSpPr>
            <p:nvPr/>
          </p:nvSpPr>
          <p:spPr bwMode="auto">
            <a:xfrm rot="19680000">
              <a:off x="4870" y="3863"/>
              <a:ext cx="205"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d</a:t>
              </a:r>
            </a:p>
          </p:txBody>
        </p:sp>
      </p:grpSp>
      <p:grpSp>
        <p:nvGrpSpPr>
          <p:cNvPr id="199886" name="Group 206"/>
          <p:cNvGrpSpPr>
            <a:grpSpLocks/>
          </p:cNvGrpSpPr>
          <p:nvPr/>
        </p:nvGrpSpPr>
        <p:grpSpPr bwMode="auto">
          <a:xfrm>
            <a:off x="6148388" y="5595938"/>
            <a:ext cx="430212" cy="685800"/>
            <a:chOff x="4145" y="3552"/>
            <a:chExt cx="271" cy="432"/>
          </a:xfrm>
        </p:grpSpPr>
        <p:sp>
          <p:nvSpPr>
            <p:cNvPr id="199887" name="Line 207"/>
            <p:cNvSpPr>
              <a:spLocks noChangeShapeType="1"/>
            </p:cNvSpPr>
            <p:nvPr/>
          </p:nvSpPr>
          <p:spPr bwMode="auto">
            <a:xfrm>
              <a:off x="4320" y="3552"/>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888" name="Line 208"/>
            <p:cNvSpPr>
              <a:spLocks noChangeShapeType="1"/>
            </p:cNvSpPr>
            <p:nvPr/>
          </p:nvSpPr>
          <p:spPr bwMode="auto">
            <a:xfrm>
              <a:off x="4368" y="3552"/>
              <a:ext cx="0" cy="432"/>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889" name="Line 209"/>
            <p:cNvSpPr>
              <a:spLocks noChangeShapeType="1"/>
            </p:cNvSpPr>
            <p:nvPr/>
          </p:nvSpPr>
          <p:spPr bwMode="auto">
            <a:xfrm>
              <a:off x="4320" y="3984"/>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9890" name="Text Box 210"/>
            <p:cNvSpPr txBox="1">
              <a:spLocks noChangeArrowheads="1"/>
            </p:cNvSpPr>
            <p:nvPr/>
          </p:nvSpPr>
          <p:spPr bwMode="auto">
            <a:xfrm rot="16200000">
              <a:off x="4190" y="3639"/>
              <a:ext cx="16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t</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4" presetClass="entr" presetSubtype="0" fill="hold" grpId="0" nodeType="clickEffect">
                                  <p:stCondLst>
                                    <p:cond delay="0"/>
                                  </p:stCondLst>
                                  <p:childTnLst>
                                    <p:set>
                                      <p:cBhvr>
                                        <p:cTn id="6" dur="1" fill="hold">
                                          <p:stCondLst>
                                            <p:cond delay="0"/>
                                          </p:stCondLst>
                                        </p:cTn>
                                        <p:tgtEl>
                                          <p:spTgt spid="199877"/>
                                        </p:tgtEl>
                                        <p:attrNameLst>
                                          <p:attrName>style.visibility</p:attrName>
                                        </p:attrNameLst>
                                      </p:cBhvr>
                                      <p:to>
                                        <p:strVal val="visible"/>
                                      </p:to>
                                    </p:set>
                                    <p:anim to="" calcmode="lin" valueType="num">
                                      <p:cBhvr>
                                        <p:cTn id="7" dur="1" fill="hold"/>
                                        <p:tgtEl>
                                          <p:spTgt spid="199877"/>
                                        </p:tgtEl>
                                        <p:attrNameLst>
                                          <p:attrName/>
                                        </p:attrNameLst>
                                      </p:cBhvr>
                                    </p:anim>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199785"/>
                                        </p:tgtEl>
                                        <p:attrNameLst>
                                          <p:attrName>style.visibility</p:attrName>
                                        </p:attrNameLst>
                                      </p:cBhvr>
                                      <p:to>
                                        <p:strVal val="visible"/>
                                      </p:to>
                                    </p:set>
                                    <p:animEffect transition="in" filter="wheel(4)">
                                      <p:cBhvr>
                                        <p:cTn id="12" dur="2000"/>
                                        <p:tgtEl>
                                          <p:spTgt spid="19978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199727"/>
                                        </p:tgtEl>
                                        <p:attrNameLst>
                                          <p:attrName>style.visibility</p:attrName>
                                        </p:attrNameLst>
                                      </p:cBhvr>
                                      <p:to>
                                        <p:strVal val="visible"/>
                                      </p:to>
                                    </p:set>
                                    <p:animEffect transition="in" filter="checkerboard(across)">
                                      <p:cBhvr>
                                        <p:cTn id="17" dur="500"/>
                                        <p:tgtEl>
                                          <p:spTgt spid="19972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 presetClass="entr" presetSubtype="8" fill="hold" nodeType="clickEffect">
                                  <p:stCondLst>
                                    <p:cond delay="0"/>
                                  </p:stCondLst>
                                  <p:childTnLst>
                                    <p:set>
                                      <p:cBhvr>
                                        <p:cTn id="21" dur="1" fill="hold">
                                          <p:stCondLst>
                                            <p:cond delay="0"/>
                                          </p:stCondLst>
                                        </p:cTn>
                                        <p:tgtEl>
                                          <p:spTgt spid="199735"/>
                                        </p:tgtEl>
                                        <p:attrNameLst>
                                          <p:attrName>style.visibility</p:attrName>
                                        </p:attrNameLst>
                                      </p:cBhvr>
                                      <p:to>
                                        <p:strVal val="visible"/>
                                      </p:to>
                                    </p:set>
                                    <p:anim calcmode="lin" valueType="num">
                                      <p:cBhvr additive="base">
                                        <p:cTn id="22" dur="500" fill="hold"/>
                                        <p:tgtEl>
                                          <p:spTgt spid="199735"/>
                                        </p:tgtEl>
                                        <p:attrNameLst>
                                          <p:attrName>ppt_x</p:attrName>
                                        </p:attrNameLst>
                                      </p:cBhvr>
                                      <p:tavLst>
                                        <p:tav tm="0">
                                          <p:val>
                                            <p:strVal val="0-#ppt_w/2"/>
                                          </p:val>
                                        </p:tav>
                                        <p:tav tm="100000">
                                          <p:val>
                                            <p:strVal val="#ppt_x"/>
                                          </p:val>
                                        </p:tav>
                                      </p:tavLst>
                                    </p:anim>
                                    <p:anim calcmode="lin" valueType="num">
                                      <p:cBhvr additive="base">
                                        <p:cTn id="23" dur="500" fill="hold"/>
                                        <p:tgtEl>
                                          <p:spTgt spid="199735"/>
                                        </p:tgtEl>
                                        <p:attrNameLst>
                                          <p:attrName>ppt_y</p:attrName>
                                        </p:attrNameLst>
                                      </p:cBhvr>
                                      <p:tavLst>
                                        <p:tav tm="0">
                                          <p:val>
                                            <p:strVal val="#ppt_y"/>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5" presetClass="entr" presetSubtype="10" fill="hold" nodeType="clickEffect">
                                  <p:stCondLst>
                                    <p:cond delay="0"/>
                                  </p:stCondLst>
                                  <p:childTnLst>
                                    <p:set>
                                      <p:cBhvr>
                                        <p:cTn id="27" dur="1" fill="hold">
                                          <p:stCondLst>
                                            <p:cond delay="0"/>
                                          </p:stCondLst>
                                        </p:cTn>
                                        <p:tgtEl>
                                          <p:spTgt spid="199755"/>
                                        </p:tgtEl>
                                        <p:attrNameLst>
                                          <p:attrName>style.visibility</p:attrName>
                                        </p:attrNameLst>
                                      </p:cBhvr>
                                      <p:to>
                                        <p:strVal val="visible"/>
                                      </p:to>
                                    </p:set>
                                    <p:animEffect transition="in" filter="checkerboard(across)">
                                      <p:cBhvr>
                                        <p:cTn id="28" dur="500"/>
                                        <p:tgtEl>
                                          <p:spTgt spid="199755"/>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8" presetClass="entr" presetSubtype="16" fill="hold" nodeType="clickEffect">
                                  <p:stCondLst>
                                    <p:cond delay="0"/>
                                  </p:stCondLst>
                                  <p:childTnLst>
                                    <p:set>
                                      <p:cBhvr>
                                        <p:cTn id="32" dur="1" fill="hold">
                                          <p:stCondLst>
                                            <p:cond delay="0"/>
                                          </p:stCondLst>
                                        </p:cTn>
                                        <p:tgtEl>
                                          <p:spTgt spid="199747"/>
                                        </p:tgtEl>
                                        <p:attrNameLst>
                                          <p:attrName>style.visibility</p:attrName>
                                        </p:attrNameLst>
                                      </p:cBhvr>
                                      <p:to>
                                        <p:strVal val="visible"/>
                                      </p:to>
                                    </p:set>
                                    <p:animEffect transition="in" filter="diamond(in)">
                                      <p:cBhvr>
                                        <p:cTn id="33" dur="2000"/>
                                        <p:tgtEl>
                                          <p:spTgt spid="199747"/>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5" presetClass="entr" presetSubtype="10" fill="hold" nodeType="clickEffect">
                                  <p:stCondLst>
                                    <p:cond delay="0"/>
                                  </p:stCondLst>
                                  <p:childTnLst>
                                    <p:set>
                                      <p:cBhvr>
                                        <p:cTn id="37" dur="1" fill="hold">
                                          <p:stCondLst>
                                            <p:cond delay="0"/>
                                          </p:stCondLst>
                                        </p:cTn>
                                        <p:tgtEl>
                                          <p:spTgt spid="199741"/>
                                        </p:tgtEl>
                                        <p:attrNameLst>
                                          <p:attrName>style.visibility</p:attrName>
                                        </p:attrNameLst>
                                      </p:cBhvr>
                                      <p:to>
                                        <p:strVal val="visible"/>
                                      </p:to>
                                    </p:set>
                                    <p:animEffect transition="in" filter="checkerboard(across)">
                                      <p:cBhvr>
                                        <p:cTn id="38" dur="500"/>
                                        <p:tgtEl>
                                          <p:spTgt spid="199741"/>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8" presetClass="entr" presetSubtype="16" fill="hold" nodeType="clickEffect">
                                  <p:stCondLst>
                                    <p:cond delay="0"/>
                                  </p:stCondLst>
                                  <p:childTnLst>
                                    <p:set>
                                      <p:cBhvr>
                                        <p:cTn id="42" dur="1" fill="hold">
                                          <p:stCondLst>
                                            <p:cond delay="0"/>
                                          </p:stCondLst>
                                        </p:cTn>
                                        <p:tgtEl>
                                          <p:spTgt spid="199717"/>
                                        </p:tgtEl>
                                        <p:attrNameLst>
                                          <p:attrName>style.visibility</p:attrName>
                                        </p:attrNameLst>
                                      </p:cBhvr>
                                      <p:to>
                                        <p:strVal val="visible"/>
                                      </p:to>
                                    </p:set>
                                    <p:animEffect transition="in" filter="diamond(in)">
                                      <p:cBhvr>
                                        <p:cTn id="43" dur="2000"/>
                                        <p:tgtEl>
                                          <p:spTgt spid="199717"/>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5" presetClass="entr" presetSubtype="10" fill="hold" nodeType="clickEffect">
                                  <p:stCondLst>
                                    <p:cond delay="0"/>
                                  </p:stCondLst>
                                  <p:childTnLst>
                                    <p:set>
                                      <p:cBhvr>
                                        <p:cTn id="47" dur="1" fill="hold">
                                          <p:stCondLst>
                                            <p:cond delay="0"/>
                                          </p:stCondLst>
                                        </p:cTn>
                                        <p:tgtEl>
                                          <p:spTgt spid="199697"/>
                                        </p:tgtEl>
                                        <p:attrNameLst>
                                          <p:attrName>style.visibility</p:attrName>
                                        </p:attrNameLst>
                                      </p:cBhvr>
                                      <p:to>
                                        <p:strVal val="visible"/>
                                      </p:to>
                                    </p:set>
                                    <p:animEffect transition="in" filter="checkerboard(across)">
                                      <p:cBhvr>
                                        <p:cTn id="48" dur="500"/>
                                        <p:tgtEl>
                                          <p:spTgt spid="199697"/>
                                        </p:tgtEl>
                                      </p:cBhvr>
                                    </p:animEffect>
                                  </p:childTnLst>
                                </p:cTn>
                              </p:par>
                            </p:childTnLst>
                          </p:cTn>
                        </p:par>
                      </p:childTnLst>
                    </p:cTn>
                  </p:par>
                  <p:par>
                    <p:cTn id="49" fill="hold" nodeType="clickPar">
                      <p:stCondLst>
                        <p:cond delay="indefinite"/>
                      </p:stCondLst>
                      <p:childTnLst>
                        <p:par>
                          <p:cTn id="50" fill="hold" nodeType="withGroup">
                            <p:stCondLst>
                              <p:cond delay="0"/>
                            </p:stCondLst>
                            <p:childTnLst>
                              <p:par>
                                <p:cTn id="51" presetID="2" presetClass="entr" presetSubtype="1" fill="hold" nodeType="clickEffect">
                                  <p:stCondLst>
                                    <p:cond delay="0"/>
                                  </p:stCondLst>
                                  <p:childTnLst>
                                    <p:set>
                                      <p:cBhvr>
                                        <p:cTn id="52" dur="1" fill="hold">
                                          <p:stCondLst>
                                            <p:cond delay="0"/>
                                          </p:stCondLst>
                                        </p:cTn>
                                        <p:tgtEl>
                                          <p:spTgt spid="199694"/>
                                        </p:tgtEl>
                                        <p:attrNameLst>
                                          <p:attrName>style.visibility</p:attrName>
                                        </p:attrNameLst>
                                      </p:cBhvr>
                                      <p:to>
                                        <p:strVal val="visible"/>
                                      </p:to>
                                    </p:set>
                                    <p:anim calcmode="lin" valueType="num">
                                      <p:cBhvr additive="base">
                                        <p:cTn id="53" dur="5000" fill="hold"/>
                                        <p:tgtEl>
                                          <p:spTgt spid="199694"/>
                                        </p:tgtEl>
                                        <p:attrNameLst>
                                          <p:attrName>ppt_x</p:attrName>
                                        </p:attrNameLst>
                                      </p:cBhvr>
                                      <p:tavLst>
                                        <p:tav tm="0">
                                          <p:val>
                                            <p:strVal val="#ppt_x"/>
                                          </p:val>
                                        </p:tav>
                                        <p:tav tm="100000">
                                          <p:val>
                                            <p:strVal val="#ppt_x"/>
                                          </p:val>
                                        </p:tav>
                                      </p:tavLst>
                                    </p:anim>
                                    <p:anim calcmode="lin" valueType="num">
                                      <p:cBhvr additive="base">
                                        <p:cTn id="54" dur="5000" fill="hold"/>
                                        <p:tgtEl>
                                          <p:spTgt spid="199694"/>
                                        </p:tgtEl>
                                        <p:attrNameLst>
                                          <p:attrName>ppt_y</p:attrName>
                                        </p:attrNameLst>
                                      </p:cBhvr>
                                      <p:tavLst>
                                        <p:tav tm="0">
                                          <p:val>
                                            <p:strVal val="0-#ppt_h/2"/>
                                          </p:val>
                                        </p:tav>
                                        <p:tav tm="100000">
                                          <p:val>
                                            <p:strVal val="#ppt_y"/>
                                          </p:val>
                                        </p:tav>
                                      </p:tavLst>
                                    </p:anim>
                                  </p:childTnLst>
                                </p:cTn>
                              </p:par>
                            </p:childTnLst>
                          </p:cTn>
                        </p:par>
                      </p:childTnLst>
                    </p:cTn>
                  </p:par>
                  <p:par>
                    <p:cTn id="55" fill="hold" nodeType="clickPar">
                      <p:stCondLst>
                        <p:cond delay="indefinite"/>
                      </p:stCondLst>
                      <p:childTnLst>
                        <p:par>
                          <p:cTn id="56" fill="hold" nodeType="withGroup">
                            <p:stCondLst>
                              <p:cond delay="0"/>
                            </p:stCondLst>
                            <p:childTnLst>
                              <p:par>
                                <p:cTn id="57" presetID="4" presetClass="entr" presetSubtype="16" fill="hold" nodeType="clickEffect">
                                  <p:stCondLst>
                                    <p:cond delay="0"/>
                                  </p:stCondLst>
                                  <p:childTnLst>
                                    <p:set>
                                      <p:cBhvr>
                                        <p:cTn id="58" dur="1" fill="hold">
                                          <p:stCondLst>
                                            <p:cond delay="0"/>
                                          </p:stCondLst>
                                        </p:cTn>
                                        <p:tgtEl>
                                          <p:spTgt spid="199711"/>
                                        </p:tgtEl>
                                        <p:attrNameLst>
                                          <p:attrName>style.visibility</p:attrName>
                                        </p:attrNameLst>
                                      </p:cBhvr>
                                      <p:to>
                                        <p:strVal val="visible"/>
                                      </p:to>
                                    </p:set>
                                    <p:animEffect transition="in" filter="box(in)">
                                      <p:cBhvr>
                                        <p:cTn id="59" dur="3000"/>
                                        <p:tgtEl>
                                          <p:spTgt spid="199711"/>
                                        </p:tgtEl>
                                      </p:cBhvr>
                                    </p:animEffect>
                                  </p:childTnLst>
                                </p:cTn>
                              </p:par>
                            </p:childTnLst>
                          </p:cTn>
                        </p:par>
                      </p:childTnLst>
                    </p:cTn>
                  </p:par>
                  <p:par>
                    <p:cTn id="60" fill="hold" nodeType="clickPar">
                      <p:stCondLst>
                        <p:cond delay="indefinite"/>
                      </p:stCondLst>
                      <p:childTnLst>
                        <p:par>
                          <p:cTn id="61" fill="hold" nodeType="withGroup">
                            <p:stCondLst>
                              <p:cond delay="0"/>
                            </p:stCondLst>
                            <p:childTnLst>
                              <p:par>
                                <p:cTn id="62" presetID="8" presetClass="entr" presetSubtype="16" fill="hold" nodeType="clickEffect">
                                  <p:stCondLst>
                                    <p:cond delay="0"/>
                                  </p:stCondLst>
                                  <p:childTnLst>
                                    <p:set>
                                      <p:cBhvr>
                                        <p:cTn id="63" dur="1" fill="hold">
                                          <p:stCondLst>
                                            <p:cond delay="0"/>
                                          </p:stCondLst>
                                        </p:cTn>
                                        <p:tgtEl>
                                          <p:spTgt spid="199700"/>
                                        </p:tgtEl>
                                        <p:attrNameLst>
                                          <p:attrName>style.visibility</p:attrName>
                                        </p:attrNameLst>
                                      </p:cBhvr>
                                      <p:to>
                                        <p:strVal val="visible"/>
                                      </p:to>
                                    </p:set>
                                    <p:animEffect transition="in" filter="diamond(in)">
                                      <p:cBhvr>
                                        <p:cTn id="64" dur="2000"/>
                                        <p:tgtEl>
                                          <p:spTgt spid="199700"/>
                                        </p:tgtEl>
                                      </p:cBhvr>
                                    </p:animEffect>
                                  </p:childTnLst>
                                </p:cTn>
                              </p:par>
                            </p:childTnLst>
                          </p:cTn>
                        </p:par>
                      </p:childTnLst>
                    </p:cTn>
                  </p:par>
                  <p:par>
                    <p:cTn id="65" fill="hold" nodeType="clickPar">
                      <p:stCondLst>
                        <p:cond delay="indefinite"/>
                      </p:stCondLst>
                      <p:childTnLst>
                        <p:par>
                          <p:cTn id="66" fill="hold" nodeType="withGroup">
                            <p:stCondLst>
                              <p:cond delay="0"/>
                            </p:stCondLst>
                            <p:childTnLst>
                              <p:par>
                                <p:cTn id="67" presetID="4" presetClass="entr" presetSubtype="16" fill="hold" nodeType="clickEffect">
                                  <p:stCondLst>
                                    <p:cond delay="0"/>
                                  </p:stCondLst>
                                  <p:childTnLst>
                                    <p:set>
                                      <p:cBhvr>
                                        <p:cTn id="68" dur="1" fill="hold">
                                          <p:stCondLst>
                                            <p:cond delay="0"/>
                                          </p:stCondLst>
                                        </p:cTn>
                                        <p:tgtEl>
                                          <p:spTgt spid="199683"/>
                                        </p:tgtEl>
                                        <p:attrNameLst>
                                          <p:attrName>style.visibility</p:attrName>
                                        </p:attrNameLst>
                                      </p:cBhvr>
                                      <p:to>
                                        <p:strVal val="visible"/>
                                      </p:to>
                                    </p:set>
                                    <p:animEffect transition="in" filter="box(in)">
                                      <p:cBhvr>
                                        <p:cTn id="69" dur="2000"/>
                                        <p:tgtEl>
                                          <p:spTgt spid="199683"/>
                                        </p:tgtEl>
                                      </p:cBhvr>
                                    </p:animEffect>
                                  </p:childTnLst>
                                </p:cTn>
                              </p:par>
                            </p:childTnLst>
                          </p:cTn>
                        </p:par>
                      </p:childTnLst>
                    </p:cTn>
                  </p:par>
                  <p:par>
                    <p:cTn id="70" fill="hold" nodeType="clickPar">
                      <p:stCondLst>
                        <p:cond delay="indefinite"/>
                      </p:stCondLst>
                      <p:childTnLst>
                        <p:par>
                          <p:cTn id="71" fill="hold" nodeType="withGroup">
                            <p:stCondLst>
                              <p:cond delay="0"/>
                            </p:stCondLst>
                            <p:childTnLst>
                              <p:par>
                                <p:cTn id="72" presetID="4" presetClass="entr" presetSubtype="16" fill="hold" grpId="0" nodeType="clickEffect">
                                  <p:stCondLst>
                                    <p:cond delay="0"/>
                                  </p:stCondLst>
                                  <p:childTnLst>
                                    <p:set>
                                      <p:cBhvr>
                                        <p:cTn id="73" dur="1" fill="hold">
                                          <p:stCondLst>
                                            <p:cond delay="0"/>
                                          </p:stCondLst>
                                        </p:cTn>
                                        <p:tgtEl>
                                          <p:spTgt spid="199684"/>
                                        </p:tgtEl>
                                        <p:attrNameLst>
                                          <p:attrName>style.visibility</p:attrName>
                                        </p:attrNameLst>
                                      </p:cBhvr>
                                      <p:to>
                                        <p:strVal val="visible"/>
                                      </p:to>
                                    </p:set>
                                    <p:animEffect transition="in" filter="box(in)">
                                      <p:cBhvr>
                                        <p:cTn id="74" dur="2000"/>
                                        <p:tgtEl>
                                          <p:spTgt spid="199684"/>
                                        </p:tgtEl>
                                      </p:cBhvr>
                                    </p:animEffect>
                                  </p:childTnLst>
                                </p:cTn>
                              </p:par>
                            </p:childTnLst>
                          </p:cTn>
                        </p:par>
                      </p:childTnLst>
                    </p:cTn>
                  </p:par>
                  <p:par>
                    <p:cTn id="75" fill="hold" nodeType="clickPar">
                      <p:stCondLst>
                        <p:cond delay="indefinite"/>
                      </p:stCondLst>
                      <p:childTnLst>
                        <p:par>
                          <p:cTn id="76" fill="hold" nodeType="withGroup">
                            <p:stCondLst>
                              <p:cond delay="0"/>
                            </p:stCondLst>
                            <p:childTnLst>
                              <p:par>
                                <p:cTn id="77" presetID="21" presetClass="entr" presetSubtype="4" fill="hold" nodeType="clickEffect">
                                  <p:stCondLst>
                                    <p:cond delay="0"/>
                                  </p:stCondLst>
                                  <p:childTnLst>
                                    <p:set>
                                      <p:cBhvr>
                                        <p:cTn id="78" dur="1" fill="hold">
                                          <p:stCondLst>
                                            <p:cond delay="0"/>
                                          </p:stCondLst>
                                        </p:cTn>
                                        <p:tgtEl>
                                          <p:spTgt spid="199685"/>
                                        </p:tgtEl>
                                        <p:attrNameLst>
                                          <p:attrName>style.visibility</p:attrName>
                                        </p:attrNameLst>
                                      </p:cBhvr>
                                      <p:to>
                                        <p:strVal val="visible"/>
                                      </p:to>
                                    </p:set>
                                    <p:animEffect transition="in" filter="wheel(4)">
                                      <p:cBhvr>
                                        <p:cTn id="79" dur="2000"/>
                                        <p:tgtEl>
                                          <p:spTgt spid="199685"/>
                                        </p:tgtEl>
                                      </p:cBhvr>
                                    </p:animEffect>
                                  </p:childTnLst>
                                </p:cTn>
                              </p:par>
                            </p:childTnLst>
                          </p:cTn>
                        </p:par>
                      </p:childTnLst>
                    </p:cTn>
                  </p:par>
                  <p:par>
                    <p:cTn id="80" fill="hold" nodeType="clickPar">
                      <p:stCondLst>
                        <p:cond delay="indefinite"/>
                      </p:stCondLst>
                      <p:childTnLst>
                        <p:par>
                          <p:cTn id="81" fill="hold" nodeType="withGroup">
                            <p:stCondLst>
                              <p:cond delay="0"/>
                            </p:stCondLst>
                            <p:childTnLst>
                              <p:par>
                                <p:cTn id="82" presetID="4" presetClass="entr" presetSubtype="16" fill="hold" grpId="0" nodeType="clickEffect">
                                  <p:stCondLst>
                                    <p:cond delay="0"/>
                                  </p:stCondLst>
                                  <p:childTnLst>
                                    <p:set>
                                      <p:cBhvr>
                                        <p:cTn id="83" dur="1" fill="hold">
                                          <p:stCondLst>
                                            <p:cond delay="0"/>
                                          </p:stCondLst>
                                        </p:cTn>
                                        <p:tgtEl>
                                          <p:spTgt spid="199686"/>
                                        </p:tgtEl>
                                        <p:attrNameLst>
                                          <p:attrName>style.visibility</p:attrName>
                                        </p:attrNameLst>
                                      </p:cBhvr>
                                      <p:to>
                                        <p:strVal val="visible"/>
                                      </p:to>
                                    </p:set>
                                    <p:animEffect transition="in" filter="box(in)">
                                      <p:cBhvr>
                                        <p:cTn id="84" dur="2000"/>
                                        <p:tgtEl>
                                          <p:spTgt spid="199686"/>
                                        </p:tgtEl>
                                      </p:cBhvr>
                                    </p:animEffect>
                                  </p:childTnLst>
                                </p:cTn>
                              </p:par>
                            </p:childTnLst>
                          </p:cTn>
                        </p:par>
                      </p:childTnLst>
                    </p:cTn>
                  </p:par>
                  <p:par>
                    <p:cTn id="85" fill="hold" nodeType="clickPar">
                      <p:stCondLst>
                        <p:cond delay="indefinite"/>
                      </p:stCondLst>
                      <p:childTnLst>
                        <p:par>
                          <p:cTn id="86" fill="hold" nodeType="withGroup">
                            <p:stCondLst>
                              <p:cond delay="0"/>
                            </p:stCondLst>
                            <p:childTnLst>
                              <p:par>
                                <p:cTn id="87" presetID="22" presetClass="entr" presetSubtype="1" fill="hold" grpId="0" nodeType="clickEffect">
                                  <p:stCondLst>
                                    <p:cond delay="0"/>
                                  </p:stCondLst>
                                  <p:childTnLst>
                                    <p:set>
                                      <p:cBhvr>
                                        <p:cTn id="88" dur="1" fill="hold">
                                          <p:stCondLst>
                                            <p:cond delay="0"/>
                                          </p:stCondLst>
                                        </p:cTn>
                                        <p:tgtEl>
                                          <p:spTgt spid="199687"/>
                                        </p:tgtEl>
                                        <p:attrNameLst>
                                          <p:attrName>style.visibility</p:attrName>
                                        </p:attrNameLst>
                                      </p:cBhvr>
                                      <p:to>
                                        <p:strVal val="visible"/>
                                      </p:to>
                                    </p:set>
                                    <p:animEffect transition="in" filter="wipe(up)">
                                      <p:cBhvr>
                                        <p:cTn id="89" dur="500"/>
                                        <p:tgtEl>
                                          <p:spTgt spid="199687"/>
                                        </p:tgtEl>
                                      </p:cBhvr>
                                    </p:animEffect>
                                  </p:childTnLst>
                                </p:cTn>
                              </p:par>
                            </p:childTnLst>
                          </p:cTn>
                        </p:par>
                      </p:childTnLst>
                    </p:cTn>
                  </p:par>
                  <p:par>
                    <p:cTn id="90" fill="hold" nodeType="clickPar">
                      <p:stCondLst>
                        <p:cond delay="indefinite"/>
                      </p:stCondLst>
                      <p:childTnLst>
                        <p:par>
                          <p:cTn id="91" fill="hold" nodeType="withGroup">
                            <p:stCondLst>
                              <p:cond delay="0"/>
                            </p:stCondLst>
                            <p:childTnLst>
                              <p:par>
                                <p:cTn id="92" presetID="3" presetClass="entr" presetSubtype="10" fill="hold" nodeType="clickEffect">
                                  <p:stCondLst>
                                    <p:cond delay="0"/>
                                  </p:stCondLst>
                                  <p:childTnLst>
                                    <p:set>
                                      <p:cBhvr>
                                        <p:cTn id="93" dur="1" fill="hold">
                                          <p:stCondLst>
                                            <p:cond delay="0"/>
                                          </p:stCondLst>
                                        </p:cTn>
                                        <p:tgtEl>
                                          <p:spTgt spid="199688"/>
                                        </p:tgtEl>
                                        <p:attrNameLst>
                                          <p:attrName>style.visibility</p:attrName>
                                        </p:attrNameLst>
                                      </p:cBhvr>
                                      <p:to>
                                        <p:strVal val="visible"/>
                                      </p:to>
                                    </p:set>
                                    <p:animEffect transition="in" filter="blinds(horizontal)">
                                      <p:cBhvr>
                                        <p:cTn id="94" dur="500"/>
                                        <p:tgtEl>
                                          <p:spTgt spid="199688"/>
                                        </p:tgtEl>
                                      </p:cBhvr>
                                    </p:animEffect>
                                  </p:childTnLst>
                                </p:cTn>
                              </p:par>
                            </p:childTnLst>
                          </p:cTn>
                        </p:par>
                      </p:childTnLst>
                    </p:cTn>
                  </p:par>
                  <p:par>
                    <p:cTn id="95" fill="hold" nodeType="clickPar">
                      <p:stCondLst>
                        <p:cond delay="indefinite"/>
                      </p:stCondLst>
                      <p:childTnLst>
                        <p:par>
                          <p:cTn id="96" fill="hold" nodeType="withGroup">
                            <p:stCondLst>
                              <p:cond delay="0"/>
                            </p:stCondLst>
                            <p:childTnLst>
                              <p:par>
                                <p:cTn id="97" presetID="22" presetClass="entr" presetSubtype="1" fill="hold" grpId="0" nodeType="clickEffect">
                                  <p:stCondLst>
                                    <p:cond delay="0"/>
                                  </p:stCondLst>
                                  <p:childTnLst>
                                    <p:set>
                                      <p:cBhvr>
                                        <p:cTn id="98" dur="1" fill="hold">
                                          <p:stCondLst>
                                            <p:cond delay="0"/>
                                          </p:stCondLst>
                                        </p:cTn>
                                        <p:tgtEl>
                                          <p:spTgt spid="199689"/>
                                        </p:tgtEl>
                                        <p:attrNameLst>
                                          <p:attrName>style.visibility</p:attrName>
                                        </p:attrNameLst>
                                      </p:cBhvr>
                                      <p:to>
                                        <p:strVal val="visible"/>
                                      </p:to>
                                    </p:set>
                                    <p:animEffect transition="in" filter="wipe(up)">
                                      <p:cBhvr>
                                        <p:cTn id="99" dur="500"/>
                                        <p:tgtEl>
                                          <p:spTgt spid="199689"/>
                                        </p:tgtEl>
                                      </p:cBhvr>
                                    </p:animEffect>
                                  </p:childTnLst>
                                </p:cTn>
                              </p:par>
                            </p:childTnLst>
                          </p:cTn>
                        </p:par>
                      </p:childTnLst>
                    </p:cTn>
                  </p:par>
                  <p:par>
                    <p:cTn id="100" fill="hold" nodeType="clickPar">
                      <p:stCondLst>
                        <p:cond delay="indefinite"/>
                      </p:stCondLst>
                      <p:childTnLst>
                        <p:par>
                          <p:cTn id="101" fill="hold" nodeType="withGroup">
                            <p:stCondLst>
                              <p:cond delay="0"/>
                            </p:stCondLst>
                            <p:childTnLst>
                              <p:par>
                                <p:cTn id="102" presetID="5" presetClass="entr" presetSubtype="10" fill="hold" grpId="0" nodeType="clickEffect">
                                  <p:stCondLst>
                                    <p:cond delay="0"/>
                                  </p:stCondLst>
                                  <p:childTnLst>
                                    <p:set>
                                      <p:cBhvr>
                                        <p:cTn id="103" dur="1" fill="hold">
                                          <p:stCondLst>
                                            <p:cond delay="0"/>
                                          </p:stCondLst>
                                        </p:cTn>
                                        <p:tgtEl>
                                          <p:spTgt spid="199690"/>
                                        </p:tgtEl>
                                        <p:attrNameLst>
                                          <p:attrName>style.visibility</p:attrName>
                                        </p:attrNameLst>
                                      </p:cBhvr>
                                      <p:to>
                                        <p:strVal val="visible"/>
                                      </p:to>
                                    </p:set>
                                    <p:animEffect transition="in" filter="checkerboard(across)">
                                      <p:cBhvr>
                                        <p:cTn id="104" dur="500"/>
                                        <p:tgtEl>
                                          <p:spTgt spid="199690"/>
                                        </p:tgtEl>
                                      </p:cBhvr>
                                    </p:animEffect>
                                  </p:childTnLst>
                                </p:cTn>
                              </p:par>
                            </p:childTnLst>
                          </p:cTn>
                        </p:par>
                      </p:childTnLst>
                    </p:cTn>
                  </p:par>
                  <p:par>
                    <p:cTn id="105" fill="hold" nodeType="clickPar">
                      <p:stCondLst>
                        <p:cond delay="indefinite"/>
                      </p:stCondLst>
                      <p:childTnLst>
                        <p:par>
                          <p:cTn id="106" fill="hold" nodeType="withGroup">
                            <p:stCondLst>
                              <p:cond delay="0"/>
                            </p:stCondLst>
                            <p:childTnLst>
                              <p:par>
                                <p:cTn id="107" presetID="5" presetClass="entr" presetSubtype="10" fill="hold" grpId="0" nodeType="clickEffect">
                                  <p:stCondLst>
                                    <p:cond delay="0"/>
                                  </p:stCondLst>
                                  <p:childTnLst>
                                    <p:set>
                                      <p:cBhvr>
                                        <p:cTn id="108" dur="1" fill="hold">
                                          <p:stCondLst>
                                            <p:cond delay="0"/>
                                          </p:stCondLst>
                                        </p:cTn>
                                        <p:tgtEl>
                                          <p:spTgt spid="199691"/>
                                        </p:tgtEl>
                                        <p:attrNameLst>
                                          <p:attrName>style.visibility</p:attrName>
                                        </p:attrNameLst>
                                      </p:cBhvr>
                                      <p:to>
                                        <p:strVal val="visible"/>
                                      </p:to>
                                    </p:set>
                                    <p:animEffect transition="in" filter="checkerboard(across)">
                                      <p:cBhvr>
                                        <p:cTn id="109" dur="500"/>
                                        <p:tgtEl>
                                          <p:spTgt spid="199691"/>
                                        </p:tgtEl>
                                      </p:cBhvr>
                                    </p:animEffect>
                                  </p:childTnLst>
                                </p:cTn>
                              </p:par>
                            </p:childTnLst>
                          </p:cTn>
                        </p:par>
                      </p:childTnLst>
                    </p:cTn>
                  </p:par>
                  <p:par>
                    <p:cTn id="110" fill="hold" nodeType="clickPar">
                      <p:stCondLst>
                        <p:cond delay="indefinite"/>
                      </p:stCondLst>
                      <p:childTnLst>
                        <p:par>
                          <p:cTn id="111" fill="hold" nodeType="withGroup">
                            <p:stCondLst>
                              <p:cond delay="0"/>
                            </p:stCondLst>
                            <p:childTnLst>
                              <p:par>
                                <p:cTn id="112" presetID="5" presetClass="entr" presetSubtype="10" fill="hold" grpId="0" nodeType="clickEffect">
                                  <p:stCondLst>
                                    <p:cond delay="0"/>
                                  </p:stCondLst>
                                  <p:childTnLst>
                                    <p:set>
                                      <p:cBhvr>
                                        <p:cTn id="113" dur="1" fill="hold">
                                          <p:stCondLst>
                                            <p:cond delay="0"/>
                                          </p:stCondLst>
                                        </p:cTn>
                                        <p:tgtEl>
                                          <p:spTgt spid="199693"/>
                                        </p:tgtEl>
                                        <p:attrNameLst>
                                          <p:attrName>style.visibility</p:attrName>
                                        </p:attrNameLst>
                                      </p:cBhvr>
                                      <p:to>
                                        <p:strVal val="visible"/>
                                      </p:to>
                                    </p:set>
                                    <p:animEffect transition="in" filter="checkerboard(across)">
                                      <p:cBhvr>
                                        <p:cTn id="114" dur="500"/>
                                        <p:tgtEl>
                                          <p:spTgt spid="199693"/>
                                        </p:tgtEl>
                                      </p:cBhvr>
                                    </p:animEffect>
                                  </p:childTnLst>
                                </p:cTn>
                              </p:par>
                            </p:childTnLst>
                          </p:cTn>
                        </p:par>
                      </p:childTnLst>
                    </p:cTn>
                  </p:par>
                  <p:par>
                    <p:cTn id="115" fill="hold" nodeType="clickPar">
                      <p:stCondLst>
                        <p:cond delay="indefinite"/>
                      </p:stCondLst>
                      <p:childTnLst>
                        <p:par>
                          <p:cTn id="116" fill="hold" nodeType="withGroup">
                            <p:stCondLst>
                              <p:cond delay="0"/>
                            </p:stCondLst>
                            <p:childTnLst>
                              <p:par>
                                <p:cTn id="117" presetID="22" presetClass="entr" presetSubtype="1" fill="hold" nodeType="clickEffect">
                                  <p:stCondLst>
                                    <p:cond delay="0"/>
                                  </p:stCondLst>
                                  <p:childTnLst>
                                    <p:set>
                                      <p:cBhvr>
                                        <p:cTn id="118" dur="1" fill="hold">
                                          <p:stCondLst>
                                            <p:cond delay="0"/>
                                          </p:stCondLst>
                                        </p:cTn>
                                        <p:tgtEl>
                                          <p:spTgt spid="199692"/>
                                        </p:tgtEl>
                                        <p:attrNameLst>
                                          <p:attrName>style.visibility</p:attrName>
                                        </p:attrNameLst>
                                      </p:cBhvr>
                                      <p:to>
                                        <p:strVal val="visible"/>
                                      </p:to>
                                    </p:set>
                                    <p:animEffect transition="in" filter="wipe(up)">
                                      <p:cBhvr>
                                        <p:cTn id="119" dur="500"/>
                                        <p:tgtEl>
                                          <p:spTgt spid="199692"/>
                                        </p:tgtEl>
                                      </p:cBhvr>
                                    </p:animEffect>
                                  </p:childTnLst>
                                </p:cTn>
                              </p:par>
                            </p:childTnLst>
                          </p:cTn>
                        </p:par>
                      </p:childTnLst>
                    </p:cTn>
                  </p:par>
                  <p:par>
                    <p:cTn id="120" fill="hold" nodeType="clickPar">
                      <p:stCondLst>
                        <p:cond delay="indefinite"/>
                      </p:stCondLst>
                      <p:childTnLst>
                        <p:par>
                          <p:cTn id="121" fill="hold" nodeType="withGroup">
                            <p:stCondLst>
                              <p:cond delay="0"/>
                            </p:stCondLst>
                            <p:childTnLst>
                              <p:par>
                                <p:cTn id="122" presetID="2" presetClass="entr" presetSubtype="2" fill="hold" grpId="0" nodeType="clickEffect">
                                  <p:stCondLst>
                                    <p:cond delay="0"/>
                                  </p:stCondLst>
                                  <p:childTnLst>
                                    <p:set>
                                      <p:cBhvr>
                                        <p:cTn id="123" dur="1" fill="hold">
                                          <p:stCondLst>
                                            <p:cond delay="0"/>
                                          </p:stCondLst>
                                        </p:cTn>
                                        <p:tgtEl>
                                          <p:spTgt spid="199878"/>
                                        </p:tgtEl>
                                        <p:attrNameLst>
                                          <p:attrName>style.visibility</p:attrName>
                                        </p:attrNameLst>
                                      </p:cBhvr>
                                      <p:to>
                                        <p:strVal val="visible"/>
                                      </p:to>
                                    </p:set>
                                    <p:anim calcmode="lin" valueType="num">
                                      <p:cBhvr additive="base">
                                        <p:cTn id="124" dur="2000" fill="hold"/>
                                        <p:tgtEl>
                                          <p:spTgt spid="199878"/>
                                        </p:tgtEl>
                                        <p:attrNameLst>
                                          <p:attrName>ppt_x</p:attrName>
                                        </p:attrNameLst>
                                      </p:cBhvr>
                                      <p:tavLst>
                                        <p:tav tm="0">
                                          <p:val>
                                            <p:strVal val="1+#ppt_w/2"/>
                                          </p:val>
                                        </p:tav>
                                        <p:tav tm="100000">
                                          <p:val>
                                            <p:strVal val="#ppt_x"/>
                                          </p:val>
                                        </p:tav>
                                      </p:tavLst>
                                    </p:anim>
                                    <p:anim calcmode="lin" valueType="num">
                                      <p:cBhvr additive="base">
                                        <p:cTn id="125" dur="2000" fill="hold"/>
                                        <p:tgtEl>
                                          <p:spTgt spid="199878"/>
                                        </p:tgtEl>
                                        <p:attrNameLst>
                                          <p:attrName>ppt_y</p:attrName>
                                        </p:attrNameLst>
                                      </p:cBhvr>
                                      <p:tavLst>
                                        <p:tav tm="0">
                                          <p:val>
                                            <p:strVal val="#ppt_y"/>
                                          </p:val>
                                        </p:tav>
                                        <p:tav tm="100000">
                                          <p:val>
                                            <p:strVal val="#ppt_y"/>
                                          </p:val>
                                        </p:tav>
                                      </p:tavLst>
                                    </p:anim>
                                  </p:childTnLst>
                                </p:cTn>
                              </p:par>
                            </p:childTnLst>
                          </p:cTn>
                        </p:par>
                      </p:childTnLst>
                    </p:cTn>
                  </p:par>
                  <p:par>
                    <p:cTn id="126" fill="hold" nodeType="clickPar">
                      <p:stCondLst>
                        <p:cond delay="indefinite"/>
                      </p:stCondLst>
                      <p:childTnLst>
                        <p:par>
                          <p:cTn id="127" fill="hold" nodeType="withGroup">
                            <p:stCondLst>
                              <p:cond delay="0"/>
                            </p:stCondLst>
                            <p:childTnLst>
                              <p:par>
                                <p:cTn id="128" presetID="24" presetClass="entr" presetSubtype="0" fill="hold" grpId="0" nodeType="clickEffect">
                                  <p:stCondLst>
                                    <p:cond delay="0"/>
                                  </p:stCondLst>
                                  <p:childTnLst>
                                    <p:set>
                                      <p:cBhvr>
                                        <p:cTn id="129" dur="1" fill="hold">
                                          <p:stCondLst>
                                            <p:cond delay="0"/>
                                          </p:stCondLst>
                                        </p:cTn>
                                        <p:tgtEl>
                                          <p:spTgt spid="199876"/>
                                        </p:tgtEl>
                                        <p:attrNameLst>
                                          <p:attrName>style.visibility</p:attrName>
                                        </p:attrNameLst>
                                      </p:cBhvr>
                                      <p:to>
                                        <p:strVal val="visible"/>
                                      </p:to>
                                    </p:set>
                                    <p:anim to="" calcmode="lin" valueType="num">
                                      <p:cBhvr>
                                        <p:cTn id="130" dur="1" fill="hold"/>
                                        <p:tgtEl>
                                          <p:spTgt spid="199876"/>
                                        </p:tgtEl>
                                        <p:attrNameLst>
                                          <p:attrName/>
                                        </p:attrNameLst>
                                      </p:cBhvr>
                                    </p:anim>
                                  </p:childTnLst>
                                </p:cTn>
                              </p:par>
                            </p:childTnLst>
                          </p:cTn>
                        </p:par>
                      </p:childTnLst>
                    </p:cTn>
                  </p:par>
                  <p:par>
                    <p:cTn id="131" fill="hold" nodeType="clickPar">
                      <p:stCondLst>
                        <p:cond delay="indefinite"/>
                      </p:stCondLst>
                      <p:childTnLst>
                        <p:par>
                          <p:cTn id="132" fill="hold" nodeType="withGroup">
                            <p:stCondLst>
                              <p:cond delay="0"/>
                            </p:stCondLst>
                            <p:childTnLst>
                              <p:par>
                                <p:cTn id="133" presetID="21" presetClass="entr" presetSubtype="4" fill="hold" nodeType="clickEffect">
                                  <p:stCondLst>
                                    <p:cond delay="0"/>
                                  </p:stCondLst>
                                  <p:childTnLst>
                                    <p:set>
                                      <p:cBhvr>
                                        <p:cTn id="134" dur="1" fill="hold">
                                          <p:stCondLst>
                                            <p:cond delay="0"/>
                                          </p:stCondLst>
                                        </p:cTn>
                                        <p:tgtEl>
                                          <p:spTgt spid="199762"/>
                                        </p:tgtEl>
                                        <p:attrNameLst>
                                          <p:attrName>style.visibility</p:attrName>
                                        </p:attrNameLst>
                                      </p:cBhvr>
                                      <p:to>
                                        <p:strVal val="visible"/>
                                      </p:to>
                                    </p:set>
                                    <p:animEffect transition="in" filter="wheel(4)">
                                      <p:cBhvr>
                                        <p:cTn id="135" dur="2000"/>
                                        <p:tgtEl>
                                          <p:spTgt spid="199762"/>
                                        </p:tgtEl>
                                      </p:cBhvr>
                                    </p:animEffect>
                                  </p:childTnLst>
                                </p:cTn>
                              </p:par>
                            </p:childTnLst>
                          </p:cTn>
                        </p:par>
                      </p:childTnLst>
                    </p:cTn>
                  </p:par>
                  <p:par>
                    <p:cTn id="136" fill="hold" nodeType="clickPar">
                      <p:stCondLst>
                        <p:cond delay="indefinite"/>
                      </p:stCondLst>
                      <p:childTnLst>
                        <p:par>
                          <p:cTn id="137" fill="hold" nodeType="withGroup">
                            <p:stCondLst>
                              <p:cond delay="0"/>
                            </p:stCondLst>
                            <p:childTnLst>
                              <p:par>
                                <p:cTn id="138" presetID="24" presetClass="entr" presetSubtype="0" fill="hold" nodeType="clickEffect">
                                  <p:stCondLst>
                                    <p:cond delay="0"/>
                                  </p:stCondLst>
                                  <p:childTnLst>
                                    <p:set>
                                      <p:cBhvr>
                                        <p:cTn id="139" dur="1" fill="hold">
                                          <p:stCondLst>
                                            <p:cond delay="0"/>
                                          </p:stCondLst>
                                        </p:cTn>
                                        <p:tgtEl>
                                          <p:spTgt spid="199771"/>
                                        </p:tgtEl>
                                        <p:attrNameLst>
                                          <p:attrName>style.visibility</p:attrName>
                                        </p:attrNameLst>
                                      </p:cBhvr>
                                      <p:to>
                                        <p:strVal val="visible"/>
                                      </p:to>
                                    </p:set>
                                    <p:anim to="" calcmode="lin" valueType="num">
                                      <p:cBhvr>
                                        <p:cTn id="140" dur="1" fill="hold"/>
                                        <p:tgtEl>
                                          <p:spTgt spid="199771"/>
                                        </p:tgtEl>
                                        <p:attrNameLst>
                                          <p:attrName/>
                                        </p:attrNameLst>
                                      </p:cBhvr>
                                    </p:anim>
                                  </p:childTnLst>
                                </p:cTn>
                              </p:par>
                            </p:childTnLst>
                          </p:cTn>
                        </p:par>
                      </p:childTnLst>
                    </p:cTn>
                  </p:par>
                  <p:par>
                    <p:cTn id="141" fill="hold" nodeType="clickPar">
                      <p:stCondLst>
                        <p:cond delay="indefinite"/>
                      </p:stCondLst>
                      <p:childTnLst>
                        <p:par>
                          <p:cTn id="142" fill="hold" nodeType="withGroup">
                            <p:stCondLst>
                              <p:cond delay="0"/>
                            </p:stCondLst>
                            <p:childTnLst>
                              <p:par>
                                <p:cTn id="143" presetID="24" presetClass="entr" presetSubtype="0" fill="hold" nodeType="clickEffect">
                                  <p:stCondLst>
                                    <p:cond delay="0"/>
                                  </p:stCondLst>
                                  <p:childTnLst>
                                    <p:set>
                                      <p:cBhvr>
                                        <p:cTn id="144" dur="1" fill="hold">
                                          <p:stCondLst>
                                            <p:cond delay="0"/>
                                          </p:stCondLst>
                                        </p:cTn>
                                        <p:tgtEl>
                                          <p:spTgt spid="199682"/>
                                        </p:tgtEl>
                                        <p:attrNameLst>
                                          <p:attrName>style.visibility</p:attrName>
                                        </p:attrNameLst>
                                      </p:cBhvr>
                                      <p:to>
                                        <p:strVal val="visible"/>
                                      </p:to>
                                    </p:set>
                                    <p:anim to="" calcmode="lin" valueType="num">
                                      <p:cBhvr>
                                        <p:cTn id="145" dur="1" fill="hold"/>
                                        <p:tgtEl>
                                          <p:spTgt spid="199682"/>
                                        </p:tgtEl>
                                        <p:attrNameLst>
                                          <p:attrName/>
                                        </p:attrNameLst>
                                      </p:cBhvr>
                                    </p:anim>
                                  </p:childTnLst>
                                </p:cTn>
                              </p:par>
                            </p:childTnLst>
                          </p:cTn>
                        </p:par>
                      </p:childTnLst>
                    </p:cTn>
                  </p:par>
                  <p:par>
                    <p:cTn id="146" fill="hold" nodeType="clickPar">
                      <p:stCondLst>
                        <p:cond delay="indefinite"/>
                      </p:stCondLst>
                      <p:childTnLst>
                        <p:par>
                          <p:cTn id="147" fill="hold" nodeType="withGroup">
                            <p:stCondLst>
                              <p:cond delay="0"/>
                            </p:stCondLst>
                            <p:childTnLst>
                              <p:par>
                                <p:cTn id="148" presetID="2" presetClass="entr" presetSubtype="2" fill="hold" grpId="0" nodeType="clickEffect">
                                  <p:stCondLst>
                                    <p:cond delay="0"/>
                                  </p:stCondLst>
                                  <p:childTnLst>
                                    <p:set>
                                      <p:cBhvr>
                                        <p:cTn id="149" dur="1" fill="hold">
                                          <p:stCondLst>
                                            <p:cond delay="0"/>
                                          </p:stCondLst>
                                        </p:cTn>
                                        <p:tgtEl>
                                          <p:spTgt spid="199879"/>
                                        </p:tgtEl>
                                        <p:attrNameLst>
                                          <p:attrName>style.visibility</p:attrName>
                                        </p:attrNameLst>
                                      </p:cBhvr>
                                      <p:to>
                                        <p:strVal val="visible"/>
                                      </p:to>
                                    </p:set>
                                    <p:anim calcmode="lin" valueType="num">
                                      <p:cBhvr additive="base">
                                        <p:cTn id="150" dur="2000" fill="hold"/>
                                        <p:tgtEl>
                                          <p:spTgt spid="199879"/>
                                        </p:tgtEl>
                                        <p:attrNameLst>
                                          <p:attrName>ppt_x</p:attrName>
                                        </p:attrNameLst>
                                      </p:cBhvr>
                                      <p:tavLst>
                                        <p:tav tm="0">
                                          <p:val>
                                            <p:strVal val="1+#ppt_w/2"/>
                                          </p:val>
                                        </p:tav>
                                        <p:tav tm="100000">
                                          <p:val>
                                            <p:strVal val="#ppt_x"/>
                                          </p:val>
                                        </p:tav>
                                      </p:tavLst>
                                    </p:anim>
                                    <p:anim calcmode="lin" valueType="num">
                                      <p:cBhvr additive="base">
                                        <p:cTn id="151" dur="2000" fill="hold"/>
                                        <p:tgtEl>
                                          <p:spTgt spid="199879"/>
                                        </p:tgtEl>
                                        <p:attrNameLst>
                                          <p:attrName>ppt_y</p:attrName>
                                        </p:attrNameLst>
                                      </p:cBhvr>
                                      <p:tavLst>
                                        <p:tav tm="0">
                                          <p:val>
                                            <p:strVal val="#ppt_y"/>
                                          </p:val>
                                        </p:tav>
                                        <p:tav tm="100000">
                                          <p:val>
                                            <p:strVal val="#ppt_y"/>
                                          </p:val>
                                        </p:tav>
                                      </p:tavLst>
                                    </p:anim>
                                  </p:childTnLst>
                                </p:cTn>
                              </p:par>
                            </p:childTnLst>
                          </p:cTn>
                        </p:par>
                      </p:childTnLst>
                    </p:cTn>
                  </p:par>
                  <p:par>
                    <p:cTn id="152" fill="hold" nodeType="clickPar">
                      <p:stCondLst>
                        <p:cond delay="indefinite"/>
                      </p:stCondLst>
                      <p:childTnLst>
                        <p:par>
                          <p:cTn id="153" fill="hold" nodeType="withGroup">
                            <p:stCondLst>
                              <p:cond delay="0"/>
                            </p:stCondLst>
                            <p:childTnLst>
                              <p:par>
                                <p:cTn id="154" presetID="21" presetClass="entr" presetSubtype="4" fill="hold" nodeType="clickEffect">
                                  <p:stCondLst>
                                    <p:cond delay="0"/>
                                  </p:stCondLst>
                                  <p:childTnLst>
                                    <p:set>
                                      <p:cBhvr>
                                        <p:cTn id="155" dur="1" fill="hold">
                                          <p:stCondLst>
                                            <p:cond delay="0"/>
                                          </p:stCondLst>
                                        </p:cTn>
                                        <p:tgtEl>
                                          <p:spTgt spid="199881"/>
                                        </p:tgtEl>
                                        <p:attrNameLst>
                                          <p:attrName>style.visibility</p:attrName>
                                        </p:attrNameLst>
                                      </p:cBhvr>
                                      <p:to>
                                        <p:strVal val="visible"/>
                                      </p:to>
                                    </p:set>
                                    <p:animEffect transition="in" filter="wheel(4)">
                                      <p:cBhvr>
                                        <p:cTn id="156" dur="2000"/>
                                        <p:tgtEl>
                                          <p:spTgt spid="199881"/>
                                        </p:tgtEl>
                                      </p:cBhvr>
                                    </p:animEffect>
                                  </p:childTnLst>
                                </p:cTn>
                              </p:par>
                            </p:childTnLst>
                          </p:cTn>
                        </p:par>
                      </p:childTnLst>
                    </p:cTn>
                  </p:par>
                  <p:par>
                    <p:cTn id="157" fill="hold" nodeType="clickPar">
                      <p:stCondLst>
                        <p:cond delay="indefinite"/>
                      </p:stCondLst>
                      <p:childTnLst>
                        <p:par>
                          <p:cTn id="158" fill="hold" nodeType="withGroup">
                            <p:stCondLst>
                              <p:cond delay="0"/>
                            </p:stCondLst>
                            <p:childTnLst>
                              <p:par>
                                <p:cTn id="159" presetID="21" presetClass="entr" presetSubtype="4" fill="hold" nodeType="clickEffect">
                                  <p:stCondLst>
                                    <p:cond delay="0"/>
                                  </p:stCondLst>
                                  <p:childTnLst>
                                    <p:set>
                                      <p:cBhvr>
                                        <p:cTn id="160" dur="1" fill="hold">
                                          <p:stCondLst>
                                            <p:cond delay="0"/>
                                          </p:stCondLst>
                                        </p:cTn>
                                        <p:tgtEl>
                                          <p:spTgt spid="199886"/>
                                        </p:tgtEl>
                                        <p:attrNameLst>
                                          <p:attrName>style.visibility</p:attrName>
                                        </p:attrNameLst>
                                      </p:cBhvr>
                                      <p:to>
                                        <p:strVal val="visible"/>
                                      </p:to>
                                    </p:set>
                                    <p:animEffect transition="in" filter="wheel(4)">
                                      <p:cBhvr>
                                        <p:cTn id="161" dur="2000"/>
                                        <p:tgtEl>
                                          <p:spTgt spid="199886"/>
                                        </p:tgtEl>
                                      </p:cBhvr>
                                    </p:animEffect>
                                  </p:childTnLst>
                                </p:cTn>
                              </p:par>
                            </p:childTnLst>
                          </p:cTn>
                        </p:par>
                      </p:childTnLst>
                    </p:cTn>
                  </p:par>
                  <p:par>
                    <p:cTn id="162" fill="hold" nodeType="clickPar">
                      <p:stCondLst>
                        <p:cond delay="indefinite"/>
                      </p:stCondLst>
                      <p:childTnLst>
                        <p:par>
                          <p:cTn id="163" fill="hold" nodeType="withGroup">
                            <p:stCondLst>
                              <p:cond delay="0"/>
                            </p:stCondLst>
                            <p:childTnLst>
                              <p:par>
                                <p:cTn id="164" presetID="5" presetClass="entr" presetSubtype="10" fill="hold" grpId="0" nodeType="clickEffect">
                                  <p:stCondLst>
                                    <p:cond delay="0"/>
                                  </p:stCondLst>
                                  <p:childTnLst>
                                    <p:set>
                                      <p:cBhvr>
                                        <p:cTn id="165" dur="1" fill="hold">
                                          <p:stCondLst>
                                            <p:cond delay="0"/>
                                          </p:stCondLst>
                                        </p:cTn>
                                        <p:tgtEl>
                                          <p:spTgt spid="199873"/>
                                        </p:tgtEl>
                                        <p:attrNameLst>
                                          <p:attrName>style.visibility</p:attrName>
                                        </p:attrNameLst>
                                      </p:cBhvr>
                                      <p:to>
                                        <p:strVal val="visible"/>
                                      </p:to>
                                    </p:set>
                                    <p:animEffect transition="in" filter="checkerboard(across)">
                                      <p:cBhvr>
                                        <p:cTn id="166" dur="500"/>
                                        <p:tgtEl>
                                          <p:spTgt spid="199873"/>
                                        </p:tgtEl>
                                      </p:cBhvr>
                                    </p:animEffect>
                                  </p:childTnLst>
                                </p:cTn>
                              </p:par>
                            </p:childTnLst>
                          </p:cTn>
                        </p:par>
                      </p:childTnLst>
                    </p:cTn>
                  </p:par>
                  <p:par>
                    <p:cTn id="167" fill="hold" nodeType="clickPar">
                      <p:stCondLst>
                        <p:cond delay="indefinite"/>
                      </p:stCondLst>
                      <p:childTnLst>
                        <p:par>
                          <p:cTn id="168" fill="hold" nodeType="withGroup">
                            <p:stCondLst>
                              <p:cond delay="0"/>
                            </p:stCondLst>
                            <p:childTnLst>
                              <p:par>
                                <p:cTn id="169" presetID="21" presetClass="entr" presetSubtype="4" fill="hold" nodeType="clickEffect">
                                  <p:stCondLst>
                                    <p:cond delay="0"/>
                                  </p:stCondLst>
                                  <p:childTnLst>
                                    <p:set>
                                      <p:cBhvr>
                                        <p:cTn id="170" dur="1" fill="hold">
                                          <p:stCondLst>
                                            <p:cond delay="0"/>
                                          </p:stCondLst>
                                        </p:cTn>
                                        <p:tgtEl>
                                          <p:spTgt spid="199875"/>
                                        </p:tgtEl>
                                        <p:attrNameLst>
                                          <p:attrName>style.visibility</p:attrName>
                                        </p:attrNameLst>
                                      </p:cBhvr>
                                      <p:to>
                                        <p:strVal val="visible"/>
                                      </p:to>
                                    </p:set>
                                    <p:animEffect transition="in" filter="wheel(4)">
                                      <p:cBhvr>
                                        <p:cTn id="171" dur="2000"/>
                                        <p:tgtEl>
                                          <p:spTgt spid="199875"/>
                                        </p:tgtEl>
                                      </p:cBhvr>
                                    </p:animEffect>
                                  </p:childTnLst>
                                </p:cTn>
                              </p:par>
                            </p:childTnLst>
                          </p:cTn>
                        </p:par>
                      </p:childTnLst>
                    </p:cTn>
                  </p:par>
                  <p:par>
                    <p:cTn id="172" fill="hold" nodeType="clickPar">
                      <p:stCondLst>
                        <p:cond delay="indefinite"/>
                      </p:stCondLst>
                      <p:childTnLst>
                        <p:par>
                          <p:cTn id="173" fill="hold" nodeType="withGroup">
                            <p:stCondLst>
                              <p:cond delay="0"/>
                            </p:stCondLst>
                            <p:childTnLst>
                              <p:par>
                                <p:cTn id="174" presetID="2" presetClass="entr" presetSubtype="2" fill="hold" grpId="0" nodeType="clickEffect">
                                  <p:stCondLst>
                                    <p:cond delay="0"/>
                                  </p:stCondLst>
                                  <p:childTnLst>
                                    <p:set>
                                      <p:cBhvr>
                                        <p:cTn id="175" dur="1" fill="hold">
                                          <p:stCondLst>
                                            <p:cond delay="0"/>
                                          </p:stCondLst>
                                        </p:cTn>
                                        <p:tgtEl>
                                          <p:spTgt spid="199880"/>
                                        </p:tgtEl>
                                        <p:attrNameLst>
                                          <p:attrName>style.visibility</p:attrName>
                                        </p:attrNameLst>
                                      </p:cBhvr>
                                      <p:to>
                                        <p:strVal val="visible"/>
                                      </p:to>
                                    </p:set>
                                    <p:anim calcmode="lin" valueType="num">
                                      <p:cBhvr additive="base">
                                        <p:cTn id="176" dur="2000" fill="hold"/>
                                        <p:tgtEl>
                                          <p:spTgt spid="199880"/>
                                        </p:tgtEl>
                                        <p:attrNameLst>
                                          <p:attrName>ppt_x</p:attrName>
                                        </p:attrNameLst>
                                      </p:cBhvr>
                                      <p:tavLst>
                                        <p:tav tm="0">
                                          <p:val>
                                            <p:strVal val="1+#ppt_w/2"/>
                                          </p:val>
                                        </p:tav>
                                        <p:tav tm="100000">
                                          <p:val>
                                            <p:strVal val="#ppt_x"/>
                                          </p:val>
                                        </p:tav>
                                      </p:tavLst>
                                    </p:anim>
                                    <p:anim calcmode="lin" valueType="num">
                                      <p:cBhvr additive="base">
                                        <p:cTn id="177" dur="2000" fill="hold"/>
                                        <p:tgtEl>
                                          <p:spTgt spid="19988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9684" grpId="0"/>
      <p:bldP spid="199686" grpId="0"/>
      <p:bldP spid="199687" grpId="0" autoUpdateAnimBg="0"/>
      <p:bldP spid="199689" grpId="0" autoUpdateAnimBg="0"/>
      <p:bldP spid="199690" grpId="0" autoUpdateAnimBg="0"/>
      <p:bldP spid="199691" grpId="0" autoUpdateAnimBg="0"/>
      <p:bldP spid="199693" grpId="0" autoUpdateAnimBg="0"/>
      <p:bldP spid="199873" grpId="0" autoUpdateAnimBg="0"/>
      <p:bldP spid="199876" grpId="0"/>
      <p:bldP spid="199877" grpId="0"/>
      <p:bldP spid="199878" grpId="0"/>
      <p:bldP spid="199879" grpId="0"/>
      <p:bldP spid="199880" grpId="0"/>
    </p:bldLst>
  </p:timing>
</p:sld>
</file>

<file path=ppt/slides/slide14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00706" name="Rectangle 2"/>
          <p:cNvSpPr>
            <a:spLocks noGrp="1" noChangeArrowheads="1"/>
          </p:cNvSpPr>
          <p:nvPr>
            <p:ph type="body" idx="1"/>
          </p:nvPr>
        </p:nvSpPr>
        <p:spPr>
          <a:xfrm>
            <a:off x="0" y="0"/>
            <a:ext cx="9144000" cy="609600"/>
          </a:xfrm>
        </p:spPr>
        <p:txBody>
          <a:bodyPr/>
          <a:lstStyle/>
          <a:p>
            <a:r>
              <a:rPr lang="en-US" sz="2400" b="1">
                <a:solidFill>
                  <a:srgbClr val="990000"/>
                </a:solidFill>
              </a:rPr>
              <a:t>5. 6. Tính toán gần đúng lò xo xoắn ốc hình trụ.</a:t>
            </a:r>
          </a:p>
        </p:txBody>
      </p:sp>
      <p:grpSp>
        <p:nvGrpSpPr>
          <p:cNvPr id="200707" name="Group 3"/>
          <p:cNvGrpSpPr>
            <a:grpSpLocks/>
          </p:cNvGrpSpPr>
          <p:nvPr/>
        </p:nvGrpSpPr>
        <p:grpSpPr bwMode="auto">
          <a:xfrm>
            <a:off x="6324600" y="342900"/>
            <a:ext cx="2581275" cy="3187700"/>
            <a:chOff x="3984" y="216"/>
            <a:chExt cx="1626" cy="2008"/>
          </a:xfrm>
        </p:grpSpPr>
        <p:grpSp>
          <p:nvGrpSpPr>
            <p:cNvPr id="200708" name="Group 4"/>
            <p:cNvGrpSpPr>
              <a:grpSpLocks/>
            </p:cNvGrpSpPr>
            <p:nvPr/>
          </p:nvGrpSpPr>
          <p:grpSpPr bwMode="auto">
            <a:xfrm>
              <a:off x="3985" y="612"/>
              <a:ext cx="690" cy="180"/>
              <a:chOff x="6667" y="11160"/>
              <a:chExt cx="1727" cy="452"/>
            </a:xfrm>
          </p:grpSpPr>
          <p:sp>
            <p:nvSpPr>
              <p:cNvPr id="200709" name="Arc 5"/>
              <p:cNvSpPr>
                <a:spLocks/>
              </p:cNvSpPr>
              <p:nvPr/>
            </p:nvSpPr>
            <p:spPr bwMode="auto">
              <a:xfrm>
                <a:off x="6667" y="11162"/>
                <a:ext cx="189" cy="268"/>
              </a:xfrm>
              <a:custGeom>
                <a:avLst/>
                <a:gdLst>
                  <a:gd name="G0" fmla="+- 21600 0 0"/>
                  <a:gd name="G1" fmla="+- 21600 0 0"/>
                  <a:gd name="G2" fmla="+- 21600 0 0"/>
                  <a:gd name="T0" fmla="*/ 16526 w 30036"/>
                  <a:gd name="T1" fmla="*/ 42596 h 42596"/>
                  <a:gd name="T2" fmla="*/ 30036 w 30036"/>
                  <a:gd name="T3" fmla="*/ 1716 h 42596"/>
                  <a:gd name="T4" fmla="*/ 21600 w 30036"/>
                  <a:gd name="T5" fmla="*/ 21600 h 42596"/>
                </a:gdLst>
                <a:ahLst/>
                <a:cxnLst>
                  <a:cxn ang="0">
                    <a:pos x="T0" y="T1"/>
                  </a:cxn>
                  <a:cxn ang="0">
                    <a:pos x="T2" y="T3"/>
                  </a:cxn>
                  <a:cxn ang="0">
                    <a:pos x="T4" y="T5"/>
                  </a:cxn>
                </a:cxnLst>
                <a:rect l="0" t="0" r="r" b="b"/>
                <a:pathLst>
                  <a:path w="30036" h="42596" fill="none" extrusionOk="0">
                    <a:moveTo>
                      <a:pt x="16526" y="42595"/>
                    </a:moveTo>
                    <a:cubicBezTo>
                      <a:pt x="6830" y="40252"/>
                      <a:pt x="0" y="31574"/>
                      <a:pt x="0" y="21600"/>
                    </a:cubicBezTo>
                    <a:cubicBezTo>
                      <a:pt x="0" y="9670"/>
                      <a:pt x="9670" y="0"/>
                      <a:pt x="21600" y="0"/>
                    </a:cubicBezTo>
                    <a:cubicBezTo>
                      <a:pt x="24498" y="-1"/>
                      <a:pt x="27367" y="583"/>
                      <a:pt x="30036" y="1715"/>
                    </a:cubicBezTo>
                  </a:path>
                  <a:path w="30036" h="42596" stroke="0" extrusionOk="0">
                    <a:moveTo>
                      <a:pt x="16526" y="42595"/>
                    </a:moveTo>
                    <a:cubicBezTo>
                      <a:pt x="6830" y="40252"/>
                      <a:pt x="0" y="31574"/>
                      <a:pt x="0" y="21600"/>
                    </a:cubicBezTo>
                    <a:cubicBezTo>
                      <a:pt x="0" y="9670"/>
                      <a:pt x="9670" y="0"/>
                      <a:pt x="21600" y="0"/>
                    </a:cubicBezTo>
                    <a:cubicBezTo>
                      <a:pt x="24498" y="-1"/>
                      <a:pt x="27367" y="583"/>
                      <a:pt x="30036" y="1715"/>
                    </a:cubicBezTo>
                    <a:lnTo>
                      <a:pt x="21600" y="2160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0710" name="Arc 6"/>
              <p:cNvSpPr>
                <a:spLocks/>
              </p:cNvSpPr>
              <p:nvPr/>
            </p:nvSpPr>
            <p:spPr bwMode="auto">
              <a:xfrm>
                <a:off x="8220" y="11343"/>
                <a:ext cx="174" cy="269"/>
              </a:xfrm>
              <a:custGeom>
                <a:avLst/>
                <a:gdLst>
                  <a:gd name="G0" fmla="+- 6060 0 0"/>
                  <a:gd name="G1" fmla="+- 21155 0 0"/>
                  <a:gd name="G2" fmla="+- 21600 0 0"/>
                  <a:gd name="T0" fmla="*/ 10422 w 27660"/>
                  <a:gd name="T1" fmla="*/ 0 h 42755"/>
                  <a:gd name="T2" fmla="*/ 0 w 27660"/>
                  <a:gd name="T3" fmla="*/ 41887 h 42755"/>
                  <a:gd name="T4" fmla="*/ 6060 w 27660"/>
                  <a:gd name="T5" fmla="*/ 21155 h 42755"/>
                </a:gdLst>
                <a:ahLst/>
                <a:cxnLst>
                  <a:cxn ang="0">
                    <a:pos x="T0" y="T1"/>
                  </a:cxn>
                  <a:cxn ang="0">
                    <a:pos x="T2" y="T3"/>
                  </a:cxn>
                  <a:cxn ang="0">
                    <a:pos x="T4" y="T5"/>
                  </a:cxn>
                </a:cxnLst>
                <a:rect l="0" t="0" r="r" b="b"/>
                <a:pathLst>
                  <a:path w="27660" h="42755" fill="none" extrusionOk="0">
                    <a:moveTo>
                      <a:pt x="10421" y="0"/>
                    </a:moveTo>
                    <a:cubicBezTo>
                      <a:pt x="20458" y="2069"/>
                      <a:pt x="27660" y="10906"/>
                      <a:pt x="27660" y="21155"/>
                    </a:cubicBezTo>
                    <a:cubicBezTo>
                      <a:pt x="27660" y="33084"/>
                      <a:pt x="17989" y="42755"/>
                      <a:pt x="6060" y="42755"/>
                    </a:cubicBezTo>
                    <a:cubicBezTo>
                      <a:pt x="4009" y="42755"/>
                      <a:pt x="1968" y="42462"/>
                      <a:pt x="-1" y="41887"/>
                    </a:cubicBezTo>
                  </a:path>
                  <a:path w="27660" h="42755" stroke="0" extrusionOk="0">
                    <a:moveTo>
                      <a:pt x="10421" y="0"/>
                    </a:moveTo>
                    <a:cubicBezTo>
                      <a:pt x="20458" y="2069"/>
                      <a:pt x="27660" y="10906"/>
                      <a:pt x="27660" y="21155"/>
                    </a:cubicBezTo>
                    <a:cubicBezTo>
                      <a:pt x="27660" y="33084"/>
                      <a:pt x="17989" y="42755"/>
                      <a:pt x="6060" y="42755"/>
                    </a:cubicBezTo>
                    <a:cubicBezTo>
                      <a:pt x="4009" y="42755"/>
                      <a:pt x="1968" y="42462"/>
                      <a:pt x="-1" y="41887"/>
                    </a:cubicBezTo>
                    <a:lnTo>
                      <a:pt x="6060" y="21155"/>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0711" name="Line 7"/>
              <p:cNvSpPr>
                <a:spLocks noChangeShapeType="1"/>
              </p:cNvSpPr>
              <p:nvPr/>
            </p:nvSpPr>
            <p:spPr bwMode="auto">
              <a:xfrm>
                <a:off x="6845" y="11160"/>
                <a:ext cx="1440" cy="1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0712" name="Line 8"/>
              <p:cNvSpPr>
                <a:spLocks noChangeShapeType="1"/>
              </p:cNvSpPr>
              <p:nvPr/>
            </p:nvSpPr>
            <p:spPr bwMode="auto">
              <a:xfrm>
                <a:off x="6785" y="11430"/>
                <a:ext cx="1440" cy="1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00713" name="Group 9"/>
            <p:cNvGrpSpPr>
              <a:grpSpLocks/>
            </p:cNvGrpSpPr>
            <p:nvPr/>
          </p:nvGrpSpPr>
          <p:grpSpPr bwMode="auto">
            <a:xfrm>
              <a:off x="3984" y="828"/>
              <a:ext cx="690" cy="180"/>
              <a:chOff x="6667" y="11160"/>
              <a:chExt cx="1727" cy="452"/>
            </a:xfrm>
          </p:grpSpPr>
          <p:sp>
            <p:nvSpPr>
              <p:cNvPr id="200714" name="Arc 10"/>
              <p:cNvSpPr>
                <a:spLocks/>
              </p:cNvSpPr>
              <p:nvPr/>
            </p:nvSpPr>
            <p:spPr bwMode="auto">
              <a:xfrm>
                <a:off x="6667" y="11162"/>
                <a:ext cx="189" cy="268"/>
              </a:xfrm>
              <a:custGeom>
                <a:avLst/>
                <a:gdLst>
                  <a:gd name="G0" fmla="+- 21600 0 0"/>
                  <a:gd name="G1" fmla="+- 21600 0 0"/>
                  <a:gd name="G2" fmla="+- 21600 0 0"/>
                  <a:gd name="T0" fmla="*/ 16526 w 30036"/>
                  <a:gd name="T1" fmla="*/ 42596 h 42596"/>
                  <a:gd name="T2" fmla="*/ 30036 w 30036"/>
                  <a:gd name="T3" fmla="*/ 1716 h 42596"/>
                  <a:gd name="T4" fmla="*/ 21600 w 30036"/>
                  <a:gd name="T5" fmla="*/ 21600 h 42596"/>
                </a:gdLst>
                <a:ahLst/>
                <a:cxnLst>
                  <a:cxn ang="0">
                    <a:pos x="T0" y="T1"/>
                  </a:cxn>
                  <a:cxn ang="0">
                    <a:pos x="T2" y="T3"/>
                  </a:cxn>
                  <a:cxn ang="0">
                    <a:pos x="T4" y="T5"/>
                  </a:cxn>
                </a:cxnLst>
                <a:rect l="0" t="0" r="r" b="b"/>
                <a:pathLst>
                  <a:path w="30036" h="42596" fill="none" extrusionOk="0">
                    <a:moveTo>
                      <a:pt x="16526" y="42595"/>
                    </a:moveTo>
                    <a:cubicBezTo>
                      <a:pt x="6830" y="40252"/>
                      <a:pt x="0" y="31574"/>
                      <a:pt x="0" y="21600"/>
                    </a:cubicBezTo>
                    <a:cubicBezTo>
                      <a:pt x="0" y="9670"/>
                      <a:pt x="9670" y="0"/>
                      <a:pt x="21600" y="0"/>
                    </a:cubicBezTo>
                    <a:cubicBezTo>
                      <a:pt x="24498" y="-1"/>
                      <a:pt x="27367" y="583"/>
                      <a:pt x="30036" y="1715"/>
                    </a:cubicBezTo>
                  </a:path>
                  <a:path w="30036" h="42596" stroke="0" extrusionOk="0">
                    <a:moveTo>
                      <a:pt x="16526" y="42595"/>
                    </a:moveTo>
                    <a:cubicBezTo>
                      <a:pt x="6830" y="40252"/>
                      <a:pt x="0" y="31574"/>
                      <a:pt x="0" y="21600"/>
                    </a:cubicBezTo>
                    <a:cubicBezTo>
                      <a:pt x="0" y="9670"/>
                      <a:pt x="9670" y="0"/>
                      <a:pt x="21600" y="0"/>
                    </a:cubicBezTo>
                    <a:cubicBezTo>
                      <a:pt x="24498" y="-1"/>
                      <a:pt x="27367" y="583"/>
                      <a:pt x="30036" y="1715"/>
                    </a:cubicBezTo>
                    <a:lnTo>
                      <a:pt x="21600" y="2160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0715" name="Arc 11"/>
              <p:cNvSpPr>
                <a:spLocks/>
              </p:cNvSpPr>
              <p:nvPr/>
            </p:nvSpPr>
            <p:spPr bwMode="auto">
              <a:xfrm>
                <a:off x="8220" y="11343"/>
                <a:ext cx="174" cy="269"/>
              </a:xfrm>
              <a:custGeom>
                <a:avLst/>
                <a:gdLst>
                  <a:gd name="G0" fmla="+- 6060 0 0"/>
                  <a:gd name="G1" fmla="+- 21155 0 0"/>
                  <a:gd name="G2" fmla="+- 21600 0 0"/>
                  <a:gd name="T0" fmla="*/ 10422 w 27660"/>
                  <a:gd name="T1" fmla="*/ 0 h 42755"/>
                  <a:gd name="T2" fmla="*/ 0 w 27660"/>
                  <a:gd name="T3" fmla="*/ 41887 h 42755"/>
                  <a:gd name="T4" fmla="*/ 6060 w 27660"/>
                  <a:gd name="T5" fmla="*/ 21155 h 42755"/>
                </a:gdLst>
                <a:ahLst/>
                <a:cxnLst>
                  <a:cxn ang="0">
                    <a:pos x="T0" y="T1"/>
                  </a:cxn>
                  <a:cxn ang="0">
                    <a:pos x="T2" y="T3"/>
                  </a:cxn>
                  <a:cxn ang="0">
                    <a:pos x="T4" y="T5"/>
                  </a:cxn>
                </a:cxnLst>
                <a:rect l="0" t="0" r="r" b="b"/>
                <a:pathLst>
                  <a:path w="27660" h="42755" fill="none" extrusionOk="0">
                    <a:moveTo>
                      <a:pt x="10421" y="0"/>
                    </a:moveTo>
                    <a:cubicBezTo>
                      <a:pt x="20458" y="2069"/>
                      <a:pt x="27660" y="10906"/>
                      <a:pt x="27660" y="21155"/>
                    </a:cubicBezTo>
                    <a:cubicBezTo>
                      <a:pt x="27660" y="33084"/>
                      <a:pt x="17989" y="42755"/>
                      <a:pt x="6060" y="42755"/>
                    </a:cubicBezTo>
                    <a:cubicBezTo>
                      <a:pt x="4009" y="42755"/>
                      <a:pt x="1968" y="42462"/>
                      <a:pt x="-1" y="41887"/>
                    </a:cubicBezTo>
                  </a:path>
                  <a:path w="27660" h="42755" stroke="0" extrusionOk="0">
                    <a:moveTo>
                      <a:pt x="10421" y="0"/>
                    </a:moveTo>
                    <a:cubicBezTo>
                      <a:pt x="20458" y="2069"/>
                      <a:pt x="27660" y="10906"/>
                      <a:pt x="27660" y="21155"/>
                    </a:cubicBezTo>
                    <a:cubicBezTo>
                      <a:pt x="27660" y="33084"/>
                      <a:pt x="17989" y="42755"/>
                      <a:pt x="6060" y="42755"/>
                    </a:cubicBezTo>
                    <a:cubicBezTo>
                      <a:pt x="4009" y="42755"/>
                      <a:pt x="1968" y="42462"/>
                      <a:pt x="-1" y="41887"/>
                    </a:cubicBezTo>
                    <a:lnTo>
                      <a:pt x="6060" y="21155"/>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0716" name="Line 12"/>
              <p:cNvSpPr>
                <a:spLocks noChangeShapeType="1"/>
              </p:cNvSpPr>
              <p:nvPr/>
            </p:nvSpPr>
            <p:spPr bwMode="auto">
              <a:xfrm>
                <a:off x="6845" y="11160"/>
                <a:ext cx="1440" cy="1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0717" name="Line 13"/>
              <p:cNvSpPr>
                <a:spLocks noChangeShapeType="1"/>
              </p:cNvSpPr>
              <p:nvPr/>
            </p:nvSpPr>
            <p:spPr bwMode="auto">
              <a:xfrm>
                <a:off x="6785" y="11430"/>
                <a:ext cx="1440" cy="1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00718" name="Line 14"/>
            <p:cNvSpPr>
              <a:spLocks noChangeShapeType="1"/>
            </p:cNvSpPr>
            <p:nvPr/>
          </p:nvSpPr>
          <p:spPr bwMode="auto">
            <a:xfrm>
              <a:off x="4332" y="509"/>
              <a:ext cx="0" cy="1429"/>
            </a:xfrm>
            <a:prstGeom prst="line">
              <a:avLst/>
            </a:prstGeom>
            <a:noFill/>
            <a:ln w="12700">
              <a:solidFill>
                <a:schemeClr val="tx1"/>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00719" name="Group 15"/>
            <p:cNvGrpSpPr>
              <a:grpSpLocks/>
            </p:cNvGrpSpPr>
            <p:nvPr/>
          </p:nvGrpSpPr>
          <p:grpSpPr bwMode="auto">
            <a:xfrm>
              <a:off x="3984" y="1044"/>
              <a:ext cx="690" cy="180"/>
              <a:chOff x="6667" y="11160"/>
              <a:chExt cx="1727" cy="452"/>
            </a:xfrm>
          </p:grpSpPr>
          <p:sp>
            <p:nvSpPr>
              <p:cNvPr id="200720" name="Arc 16"/>
              <p:cNvSpPr>
                <a:spLocks/>
              </p:cNvSpPr>
              <p:nvPr/>
            </p:nvSpPr>
            <p:spPr bwMode="auto">
              <a:xfrm>
                <a:off x="6667" y="11162"/>
                <a:ext cx="189" cy="268"/>
              </a:xfrm>
              <a:custGeom>
                <a:avLst/>
                <a:gdLst>
                  <a:gd name="G0" fmla="+- 21600 0 0"/>
                  <a:gd name="G1" fmla="+- 21600 0 0"/>
                  <a:gd name="G2" fmla="+- 21600 0 0"/>
                  <a:gd name="T0" fmla="*/ 16526 w 30036"/>
                  <a:gd name="T1" fmla="*/ 42596 h 42596"/>
                  <a:gd name="T2" fmla="*/ 30036 w 30036"/>
                  <a:gd name="T3" fmla="*/ 1716 h 42596"/>
                  <a:gd name="T4" fmla="*/ 21600 w 30036"/>
                  <a:gd name="T5" fmla="*/ 21600 h 42596"/>
                </a:gdLst>
                <a:ahLst/>
                <a:cxnLst>
                  <a:cxn ang="0">
                    <a:pos x="T0" y="T1"/>
                  </a:cxn>
                  <a:cxn ang="0">
                    <a:pos x="T2" y="T3"/>
                  </a:cxn>
                  <a:cxn ang="0">
                    <a:pos x="T4" y="T5"/>
                  </a:cxn>
                </a:cxnLst>
                <a:rect l="0" t="0" r="r" b="b"/>
                <a:pathLst>
                  <a:path w="30036" h="42596" fill="none" extrusionOk="0">
                    <a:moveTo>
                      <a:pt x="16526" y="42595"/>
                    </a:moveTo>
                    <a:cubicBezTo>
                      <a:pt x="6830" y="40252"/>
                      <a:pt x="0" y="31574"/>
                      <a:pt x="0" y="21600"/>
                    </a:cubicBezTo>
                    <a:cubicBezTo>
                      <a:pt x="0" y="9670"/>
                      <a:pt x="9670" y="0"/>
                      <a:pt x="21600" y="0"/>
                    </a:cubicBezTo>
                    <a:cubicBezTo>
                      <a:pt x="24498" y="-1"/>
                      <a:pt x="27367" y="583"/>
                      <a:pt x="30036" y="1715"/>
                    </a:cubicBezTo>
                  </a:path>
                  <a:path w="30036" h="42596" stroke="0" extrusionOk="0">
                    <a:moveTo>
                      <a:pt x="16526" y="42595"/>
                    </a:moveTo>
                    <a:cubicBezTo>
                      <a:pt x="6830" y="40252"/>
                      <a:pt x="0" y="31574"/>
                      <a:pt x="0" y="21600"/>
                    </a:cubicBezTo>
                    <a:cubicBezTo>
                      <a:pt x="0" y="9670"/>
                      <a:pt x="9670" y="0"/>
                      <a:pt x="21600" y="0"/>
                    </a:cubicBezTo>
                    <a:cubicBezTo>
                      <a:pt x="24498" y="-1"/>
                      <a:pt x="27367" y="583"/>
                      <a:pt x="30036" y="1715"/>
                    </a:cubicBezTo>
                    <a:lnTo>
                      <a:pt x="21600" y="2160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0721" name="Arc 17"/>
              <p:cNvSpPr>
                <a:spLocks/>
              </p:cNvSpPr>
              <p:nvPr/>
            </p:nvSpPr>
            <p:spPr bwMode="auto">
              <a:xfrm>
                <a:off x="8220" y="11343"/>
                <a:ext cx="174" cy="269"/>
              </a:xfrm>
              <a:custGeom>
                <a:avLst/>
                <a:gdLst>
                  <a:gd name="G0" fmla="+- 6060 0 0"/>
                  <a:gd name="G1" fmla="+- 21155 0 0"/>
                  <a:gd name="G2" fmla="+- 21600 0 0"/>
                  <a:gd name="T0" fmla="*/ 10422 w 27660"/>
                  <a:gd name="T1" fmla="*/ 0 h 42755"/>
                  <a:gd name="T2" fmla="*/ 0 w 27660"/>
                  <a:gd name="T3" fmla="*/ 41887 h 42755"/>
                  <a:gd name="T4" fmla="*/ 6060 w 27660"/>
                  <a:gd name="T5" fmla="*/ 21155 h 42755"/>
                </a:gdLst>
                <a:ahLst/>
                <a:cxnLst>
                  <a:cxn ang="0">
                    <a:pos x="T0" y="T1"/>
                  </a:cxn>
                  <a:cxn ang="0">
                    <a:pos x="T2" y="T3"/>
                  </a:cxn>
                  <a:cxn ang="0">
                    <a:pos x="T4" y="T5"/>
                  </a:cxn>
                </a:cxnLst>
                <a:rect l="0" t="0" r="r" b="b"/>
                <a:pathLst>
                  <a:path w="27660" h="42755" fill="none" extrusionOk="0">
                    <a:moveTo>
                      <a:pt x="10421" y="0"/>
                    </a:moveTo>
                    <a:cubicBezTo>
                      <a:pt x="20458" y="2069"/>
                      <a:pt x="27660" y="10906"/>
                      <a:pt x="27660" y="21155"/>
                    </a:cubicBezTo>
                    <a:cubicBezTo>
                      <a:pt x="27660" y="33084"/>
                      <a:pt x="17989" y="42755"/>
                      <a:pt x="6060" y="42755"/>
                    </a:cubicBezTo>
                    <a:cubicBezTo>
                      <a:pt x="4009" y="42755"/>
                      <a:pt x="1968" y="42462"/>
                      <a:pt x="-1" y="41887"/>
                    </a:cubicBezTo>
                  </a:path>
                  <a:path w="27660" h="42755" stroke="0" extrusionOk="0">
                    <a:moveTo>
                      <a:pt x="10421" y="0"/>
                    </a:moveTo>
                    <a:cubicBezTo>
                      <a:pt x="20458" y="2069"/>
                      <a:pt x="27660" y="10906"/>
                      <a:pt x="27660" y="21155"/>
                    </a:cubicBezTo>
                    <a:cubicBezTo>
                      <a:pt x="27660" y="33084"/>
                      <a:pt x="17989" y="42755"/>
                      <a:pt x="6060" y="42755"/>
                    </a:cubicBezTo>
                    <a:cubicBezTo>
                      <a:pt x="4009" y="42755"/>
                      <a:pt x="1968" y="42462"/>
                      <a:pt x="-1" y="41887"/>
                    </a:cubicBezTo>
                    <a:lnTo>
                      <a:pt x="6060" y="21155"/>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0722" name="Line 18"/>
              <p:cNvSpPr>
                <a:spLocks noChangeShapeType="1"/>
              </p:cNvSpPr>
              <p:nvPr/>
            </p:nvSpPr>
            <p:spPr bwMode="auto">
              <a:xfrm>
                <a:off x="6845" y="11160"/>
                <a:ext cx="1440" cy="1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0723" name="Line 19"/>
              <p:cNvSpPr>
                <a:spLocks noChangeShapeType="1"/>
              </p:cNvSpPr>
              <p:nvPr/>
            </p:nvSpPr>
            <p:spPr bwMode="auto">
              <a:xfrm>
                <a:off x="6785" y="11430"/>
                <a:ext cx="1440" cy="1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00724" name="Group 20"/>
            <p:cNvGrpSpPr>
              <a:grpSpLocks/>
            </p:cNvGrpSpPr>
            <p:nvPr/>
          </p:nvGrpSpPr>
          <p:grpSpPr bwMode="auto">
            <a:xfrm>
              <a:off x="3984" y="1259"/>
              <a:ext cx="690" cy="181"/>
              <a:chOff x="6667" y="11160"/>
              <a:chExt cx="1727" cy="452"/>
            </a:xfrm>
          </p:grpSpPr>
          <p:sp>
            <p:nvSpPr>
              <p:cNvPr id="200725" name="Arc 21"/>
              <p:cNvSpPr>
                <a:spLocks/>
              </p:cNvSpPr>
              <p:nvPr/>
            </p:nvSpPr>
            <p:spPr bwMode="auto">
              <a:xfrm>
                <a:off x="6667" y="11162"/>
                <a:ext cx="189" cy="268"/>
              </a:xfrm>
              <a:custGeom>
                <a:avLst/>
                <a:gdLst>
                  <a:gd name="G0" fmla="+- 21600 0 0"/>
                  <a:gd name="G1" fmla="+- 21600 0 0"/>
                  <a:gd name="G2" fmla="+- 21600 0 0"/>
                  <a:gd name="T0" fmla="*/ 16526 w 30036"/>
                  <a:gd name="T1" fmla="*/ 42596 h 42596"/>
                  <a:gd name="T2" fmla="*/ 30036 w 30036"/>
                  <a:gd name="T3" fmla="*/ 1716 h 42596"/>
                  <a:gd name="T4" fmla="*/ 21600 w 30036"/>
                  <a:gd name="T5" fmla="*/ 21600 h 42596"/>
                </a:gdLst>
                <a:ahLst/>
                <a:cxnLst>
                  <a:cxn ang="0">
                    <a:pos x="T0" y="T1"/>
                  </a:cxn>
                  <a:cxn ang="0">
                    <a:pos x="T2" y="T3"/>
                  </a:cxn>
                  <a:cxn ang="0">
                    <a:pos x="T4" y="T5"/>
                  </a:cxn>
                </a:cxnLst>
                <a:rect l="0" t="0" r="r" b="b"/>
                <a:pathLst>
                  <a:path w="30036" h="42596" fill="none" extrusionOk="0">
                    <a:moveTo>
                      <a:pt x="16526" y="42595"/>
                    </a:moveTo>
                    <a:cubicBezTo>
                      <a:pt x="6830" y="40252"/>
                      <a:pt x="0" y="31574"/>
                      <a:pt x="0" y="21600"/>
                    </a:cubicBezTo>
                    <a:cubicBezTo>
                      <a:pt x="0" y="9670"/>
                      <a:pt x="9670" y="0"/>
                      <a:pt x="21600" y="0"/>
                    </a:cubicBezTo>
                    <a:cubicBezTo>
                      <a:pt x="24498" y="-1"/>
                      <a:pt x="27367" y="583"/>
                      <a:pt x="30036" y="1715"/>
                    </a:cubicBezTo>
                  </a:path>
                  <a:path w="30036" h="42596" stroke="0" extrusionOk="0">
                    <a:moveTo>
                      <a:pt x="16526" y="42595"/>
                    </a:moveTo>
                    <a:cubicBezTo>
                      <a:pt x="6830" y="40252"/>
                      <a:pt x="0" y="31574"/>
                      <a:pt x="0" y="21600"/>
                    </a:cubicBezTo>
                    <a:cubicBezTo>
                      <a:pt x="0" y="9670"/>
                      <a:pt x="9670" y="0"/>
                      <a:pt x="21600" y="0"/>
                    </a:cubicBezTo>
                    <a:cubicBezTo>
                      <a:pt x="24498" y="-1"/>
                      <a:pt x="27367" y="583"/>
                      <a:pt x="30036" y="1715"/>
                    </a:cubicBezTo>
                    <a:lnTo>
                      <a:pt x="21600" y="21600"/>
                    </a:lnTo>
                    <a:close/>
                  </a:path>
                </a:pathLst>
              </a:custGeom>
              <a:noFill/>
              <a:ln w="12700">
                <a:solidFill>
                  <a:schemeClr val="tx1"/>
                </a:solidFill>
                <a:prstDash val="dash"/>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0726" name="Arc 22"/>
              <p:cNvSpPr>
                <a:spLocks/>
              </p:cNvSpPr>
              <p:nvPr/>
            </p:nvSpPr>
            <p:spPr bwMode="auto">
              <a:xfrm>
                <a:off x="8220" y="11343"/>
                <a:ext cx="174" cy="269"/>
              </a:xfrm>
              <a:custGeom>
                <a:avLst/>
                <a:gdLst>
                  <a:gd name="G0" fmla="+- 6060 0 0"/>
                  <a:gd name="G1" fmla="+- 21155 0 0"/>
                  <a:gd name="G2" fmla="+- 21600 0 0"/>
                  <a:gd name="T0" fmla="*/ 10422 w 27660"/>
                  <a:gd name="T1" fmla="*/ 0 h 42755"/>
                  <a:gd name="T2" fmla="*/ 0 w 27660"/>
                  <a:gd name="T3" fmla="*/ 41887 h 42755"/>
                  <a:gd name="T4" fmla="*/ 6060 w 27660"/>
                  <a:gd name="T5" fmla="*/ 21155 h 42755"/>
                </a:gdLst>
                <a:ahLst/>
                <a:cxnLst>
                  <a:cxn ang="0">
                    <a:pos x="T0" y="T1"/>
                  </a:cxn>
                  <a:cxn ang="0">
                    <a:pos x="T2" y="T3"/>
                  </a:cxn>
                  <a:cxn ang="0">
                    <a:pos x="T4" y="T5"/>
                  </a:cxn>
                </a:cxnLst>
                <a:rect l="0" t="0" r="r" b="b"/>
                <a:pathLst>
                  <a:path w="27660" h="42755" fill="none" extrusionOk="0">
                    <a:moveTo>
                      <a:pt x="10421" y="0"/>
                    </a:moveTo>
                    <a:cubicBezTo>
                      <a:pt x="20458" y="2069"/>
                      <a:pt x="27660" y="10906"/>
                      <a:pt x="27660" y="21155"/>
                    </a:cubicBezTo>
                    <a:cubicBezTo>
                      <a:pt x="27660" y="33084"/>
                      <a:pt x="17989" y="42755"/>
                      <a:pt x="6060" y="42755"/>
                    </a:cubicBezTo>
                    <a:cubicBezTo>
                      <a:pt x="4009" y="42755"/>
                      <a:pt x="1968" y="42462"/>
                      <a:pt x="-1" y="41887"/>
                    </a:cubicBezTo>
                  </a:path>
                  <a:path w="27660" h="42755" stroke="0" extrusionOk="0">
                    <a:moveTo>
                      <a:pt x="10421" y="0"/>
                    </a:moveTo>
                    <a:cubicBezTo>
                      <a:pt x="20458" y="2069"/>
                      <a:pt x="27660" y="10906"/>
                      <a:pt x="27660" y="21155"/>
                    </a:cubicBezTo>
                    <a:cubicBezTo>
                      <a:pt x="27660" y="33084"/>
                      <a:pt x="17989" y="42755"/>
                      <a:pt x="6060" y="42755"/>
                    </a:cubicBezTo>
                    <a:cubicBezTo>
                      <a:pt x="4009" y="42755"/>
                      <a:pt x="1968" y="42462"/>
                      <a:pt x="-1" y="41887"/>
                    </a:cubicBezTo>
                    <a:lnTo>
                      <a:pt x="6060" y="21155"/>
                    </a:lnTo>
                    <a:close/>
                  </a:path>
                </a:pathLst>
              </a:custGeom>
              <a:noFill/>
              <a:ln w="12700">
                <a:solidFill>
                  <a:schemeClr val="tx1"/>
                </a:solidFill>
                <a:prstDash val="dash"/>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0727" name="Line 23"/>
              <p:cNvSpPr>
                <a:spLocks noChangeShapeType="1"/>
              </p:cNvSpPr>
              <p:nvPr/>
            </p:nvSpPr>
            <p:spPr bwMode="auto">
              <a:xfrm>
                <a:off x="6845" y="11160"/>
                <a:ext cx="1440" cy="180"/>
              </a:xfrm>
              <a:prstGeom prst="line">
                <a:avLst/>
              </a:prstGeom>
              <a:noFill/>
              <a:ln w="1270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00728" name="Line 24"/>
              <p:cNvSpPr>
                <a:spLocks noChangeShapeType="1"/>
              </p:cNvSpPr>
              <p:nvPr/>
            </p:nvSpPr>
            <p:spPr bwMode="auto">
              <a:xfrm>
                <a:off x="6785" y="11430"/>
                <a:ext cx="1440" cy="180"/>
              </a:xfrm>
              <a:prstGeom prst="line">
                <a:avLst/>
              </a:prstGeom>
              <a:noFill/>
              <a:ln w="1270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00729" name="Group 25"/>
            <p:cNvGrpSpPr>
              <a:grpSpLocks/>
            </p:cNvGrpSpPr>
            <p:nvPr/>
          </p:nvGrpSpPr>
          <p:grpSpPr bwMode="auto">
            <a:xfrm>
              <a:off x="3984" y="1475"/>
              <a:ext cx="690" cy="181"/>
              <a:chOff x="6667" y="11160"/>
              <a:chExt cx="1727" cy="452"/>
            </a:xfrm>
          </p:grpSpPr>
          <p:sp>
            <p:nvSpPr>
              <p:cNvPr id="200730" name="Arc 26"/>
              <p:cNvSpPr>
                <a:spLocks/>
              </p:cNvSpPr>
              <p:nvPr/>
            </p:nvSpPr>
            <p:spPr bwMode="auto">
              <a:xfrm>
                <a:off x="6667" y="11162"/>
                <a:ext cx="189" cy="268"/>
              </a:xfrm>
              <a:custGeom>
                <a:avLst/>
                <a:gdLst>
                  <a:gd name="G0" fmla="+- 21600 0 0"/>
                  <a:gd name="G1" fmla="+- 21600 0 0"/>
                  <a:gd name="G2" fmla="+- 21600 0 0"/>
                  <a:gd name="T0" fmla="*/ 16526 w 30036"/>
                  <a:gd name="T1" fmla="*/ 42596 h 42596"/>
                  <a:gd name="T2" fmla="*/ 30036 w 30036"/>
                  <a:gd name="T3" fmla="*/ 1716 h 42596"/>
                  <a:gd name="T4" fmla="*/ 21600 w 30036"/>
                  <a:gd name="T5" fmla="*/ 21600 h 42596"/>
                </a:gdLst>
                <a:ahLst/>
                <a:cxnLst>
                  <a:cxn ang="0">
                    <a:pos x="T0" y="T1"/>
                  </a:cxn>
                  <a:cxn ang="0">
                    <a:pos x="T2" y="T3"/>
                  </a:cxn>
                  <a:cxn ang="0">
                    <a:pos x="T4" y="T5"/>
                  </a:cxn>
                </a:cxnLst>
                <a:rect l="0" t="0" r="r" b="b"/>
                <a:pathLst>
                  <a:path w="30036" h="42596" fill="none" extrusionOk="0">
                    <a:moveTo>
                      <a:pt x="16526" y="42595"/>
                    </a:moveTo>
                    <a:cubicBezTo>
                      <a:pt x="6830" y="40252"/>
                      <a:pt x="0" y="31574"/>
                      <a:pt x="0" y="21600"/>
                    </a:cubicBezTo>
                    <a:cubicBezTo>
                      <a:pt x="0" y="9670"/>
                      <a:pt x="9670" y="0"/>
                      <a:pt x="21600" y="0"/>
                    </a:cubicBezTo>
                    <a:cubicBezTo>
                      <a:pt x="24498" y="-1"/>
                      <a:pt x="27367" y="583"/>
                      <a:pt x="30036" y="1715"/>
                    </a:cubicBezTo>
                  </a:path>
                  <a:path w="30036" h="42596" stroke="0" extrusionOk="0">
                    <a:moveTo>
                      <a:pt x="16526" y="42595"/>
                    </a:moveTo>
                    <a:cubicBezTo>
                      <a:pt x="6830" y="40252"/>
                      <a:pt x="0" y="31574"/>
                      <a:pt x="0" y="21600"/>
                    </a:cubicBezTo>
                    <a:cubicBezTo>
                      <a:pt x="0" y="9670"/>
                      <a:pt x="9670" y="0"/>
                      <a:pt x="21600" y="0"/>
                    </a:cubicBezTo>
                    <a:cubicBezTo>
                      <a:pt x="24498" y="-1"/>
                      <a:pt x="27367" y="583"/>
                      <a:pt x="30036" y="1715"/>
                    </a:cubicBezTo>
                    <a:lnTo>
                      <a:pt x="21600" y="2160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0731" name="Arc 27"/>
              <p:cNvSpPr>
                <a:spLocks/>
              </p:cNvSpPr>
              <p:nvPr/>
            </p:nvSpPr>
            <p:spPr bwMode="auto">
              <a:xfrm>
                <a:off x="8220" y="11343"/>
                <a:ext cx="174" cy="269"/>
              </a:xfrm>
              <a:custGeom>
                <a:avLst/>
                <a:gdLst>
                  <a:gd name="G0" fmla="+- 6060 0 0"/>
                  <a:gd name="G1" fmla="+- 21155 0 0"/>
                  <a:gd name="G2" fmla="+- 21600 0 0"/>
                  <a:gd name="T0" fmla="*/ 10422 w 27660"/>
                  <a:gd name="T1" fmla="*/ 0 h 42755"/>
                  <a:gd name="T2" fmla="*/ 0 w 27660"/>
                  <a:gd name="T3" fmla="*/ 41887 h 42755"/>
                  <a:gd name="T4" fmla="*/ 6060 w 27660"/>
                  <a:gd name="T5" fmla="*/ 21155 h 42755"/>
                </a:gdLst>
                <a:ahLst/>
                <a:cxnLst>
                  <a:cxn ang="0">
                    <a:pos x="T0" y="T1"/>
                  </a:cxn>
                  <a:cxn ang="0">
                    <a:pos x="T2" y="T3"/>
                  </a:cxn>
                  <a:cxn ang="0">
                    <a:pos x="T4" y="T5"/>
                  </a:cxn>
                </a:cxnLst>
                <a:rect l="0" t="0" r="r" b="b"/>
                <a:pathLst>
                  <a:path w="27660" h="42755" fill="none" extrusionOk="0">
                    <a:moveTo>
                      <a:pt x="10421" y="0"/>
                    </a:moveTo>
                    <a:cubicBezTo>
                      <a:pt x="20458" y="2069"/>
                      <a:pt x="27660" y="10906"/>
                      <a:pt x="27660" y="21155"/>
                    </a:cubicBezTo>
                    <a:cubicBezTo>
                      <a:pt x="27660" y="33084"/>
                      <a:pt x="17989" y="42755"/>
                      <a:pt x="6060" y="42755"/>
                    </a:cubicBezTo>
                    <a:cubicBezTo>
                      <a:pt x="4009" y="42755"/>
                      <a:pt x="1968" y="42462"/>
                      <a:pt x="-1" y="41887"/>
                    </a:cubicBezTo>
                  </a:path>
                  <a:path w="27660" h="42755" stroke="0" extrusionOk="0">
                    <a:moveTo>
                      <a:pt x="10421" y="0"/>
                    </a:moveTo>
                    <a:cubicBezTo>
                      <a:pt x="20458" y="2069"/>
                      <a:pt x="27660" y="10906"/>
                      <a:pt x="27660" y="21155"/>
                    </a:cubicBezTo>
                    <a:cubicBezTo>
                      <a:pt x="27660" y="33084"/>
                      <a:pt x="17989" y="42755"/>
                      <a:pt x="6060" y="42755"/>
                    </a:cubicBezTo>
                    <a:cubicBezTo>
                      <a:pt x="4009" y="42755"/>
                      <a:pt x="1968" y="42462"/>
                      <a:pt x="-1" y="41887"/>
                    </a:cubicBezTo>
                    <a:lnTo>
                      <a:pt x="6060" y="21155"/>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0732" name="Line 28"/>
              <p:cNvSpPr>
                <a:spLocks noChangeShapeType="1"/>
              </p:cNvSpPr>
              <p:nvPr/>
            </p:nvSpPr>
            <p:spPr bwMode="auto">
              <a:xfrm>
                <a:off x="6845" y="11160"/>
                <a:ext cx="1440" cy="1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0733" name="Line 29"/>
              <p:cNvSpPr>
                <a:spLocks noChangeShapeType="1"/>
              </p:cNvSpPr>
              <p:nvPr/>
            </p:nvSpPr>
            <p:spPr bwMode="auto">
              <a:xfrm>
                <a:off x="6785" y="11430"/>
                <a:ext cx="1440" cy="1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00734" name="Group 30"/>
            <p:cNvGrpSpPr>
              <a:grpSpLocks/>
            </p:cNvGrpSpPr>
            <p:nvPr/>
          </p:nvGrpSpPr>
          <p:grpSpPr bwMode="auto">
            <a:xfrm>
              <a:off x="3984" y="1692"/>
              <a:ext cx="690" cy="180"/>
              <a:chOff x="6667" y="11160"/>
              <a:chExt cx="1727" cy="452"/>
            </a:xfrm>
          </p:grpSpPr>
          <p:sp>
            <p:nvSpPr>
              <p:cNvPr id="200735" name="Arc 31"/>
              <p:cNvSpPr>
                <a:spLocks/>
              </p:cNvSpPr>
              <p:nvPr/>
            </p:nvSpPr>
            <p:spPr bwMode="auto">
              <a:xfrm>
                <a:off x="6667" y="11162"/>
                <a:ext cx="189" cy="268"/>
              </a:xfrm>
              <a:custGeom>
                <a:avLst/>
                <a:gdLst>
                  <a:gd name="G0" fmla="+- 21600 0 0"/>
                  <a:gd name="G1" fmla="+- 21600 0 0"/>
                  <a:gd name="G2" fmla="+- 21600 0 0"/>
                  <a:gd name="T0" fmla="*/ 16526 w 30036"/>
                  <a:gd name="T1" fmla="*/ 42596 h 42596"/>
                  <a:gd name="T2" fmla="*/ 30036 w 30036"/>
                  <a:gd name="T3" fmla="*/ 1716 h 42596"/>
                  <a:gd name="T4" fmla="*/ 21600 w 30036"/>
                  <a:gd name="T5" fmla="*/ 21600 h 42596"/>
                </a:gdLst>
                <a:ahLst/>
                <a:cxnLst>
                  <a:cxn ang="0">
                    <a:pos x="T0" y="T1"/>
                  </a:cxn>
                  <a:cxn ang="0">
                    <a:pos x="T2" y="T3"/>
                  </a:cxn>
                  <a:cxn ang="0">
                    <a:pos x="T4" y="T5"/>
                  </a:cxn>
                </a:cxnLst>
                <a:rect l="0" t="0" r="r" b="b"/>
                <a:pathLst>
                  <a:path w="30036" h="42596" fill="none" extrusionOk="0">
                    <a:moveTo>
                      <a:pt x="16526" y="42595"/>
                    </a:moveTo>
                    <a:cubicBezTo>
                      <a:pt x="6830" y="40252"/>
                      <a:pt x="0" y="31574"/>
                      <a:pt x="0" y="21600"/>
                    </a:cubicBezTo>
                    <a:cubicBezTo>
                      <a:pt x="0" y="9670"/>
                      <a:pt x="9670" y="0"/>
                      <a:pt x="21600" y="0"/>
                    </a:cubicBezTo>
                    <a:cubicBezTo>
                      <a:pt x="24498" y="-1"/>
                      <a:pt x="27367" y="583"/>
                      <a:pt x="30036" y="1715"/>
                    </a:cubicBezTo>
                  </a:path>
                  <a:path w="30036" h="42596" stroke="0" extrusionOk="0">
                    <a:moveTo>
                      <a:pt x="16526" y="42595"/>
                    </a:moveTo>
                    <a:cubicBezTo>
                      <a:pt x="6830" y="40252"/>
                      <a:pt x="0" y="31574"/>
                      <a:pt x="0" y="21600"/>
                    </a:cubicBezTo>
                    <a:cubicBezTo>
                      <a:pt x="0" y="9670"/>
                      <a:pt x="9670" y="0"/>
                      <a:pt x="21600" y="0"/>
                    </a:cubicBezTo>
                    <a:cubicBezTo>
                      <a:pt x="24498" y="-1"/>
                      <a:pt x="27367" y="583"/>
                      <a:pt x="30036" y="1715"/>
                    </a:cubicBezTo>
                    <a:lnTo>
                      <a:pt x="21600" y="2160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0736" name="Arc 32"/>
              <p:cNvSpPr>
                <a:spLocks/>
              </p:cNvSpPr>
              <p:nvPr/>
            </p:nvSpPr>
            <p:spPr bwMode="auto">
              <a:xfrm>
                <a:off x="8220" y="11343"/>
                <a:ext cx="174" cy="269"/>
              </a:xfrm>
              <a:custGeom>
                <a:avLst/>
                <a:gdLst>
                  <a:gd name="G0" fmla="+- 6060 0 0"/>
                  <a:gd name="G1" fmla="+- 21155 0 0"/>
                  <a:gd name="G2" fmla="+- 21600 0 0"/>
                  <a:gd name="T0" fmla="*/ 10422 w 27660"/>
                  <a:gd name="T1" fmla="*/ 0 h 42755"/>
                  <a:gd name="T2" fmla="*/ 0 w 27660"/>
                  <a:gd name="T3" fmla="*/ 41887 h 42755"/>
                  <a:gd name="T4" fmla="*/ 6060 w 27660"/>
                  <a:gd name="T5" fmla="*/ 21155 h 42755"/>
                </a:gdLst>
                <a:ahLst/>
                <a:cxnLst>
                  <a:cxn ang="0">
                    <a:pos x="T0" y="T1"/>
                  </a:cxn>
                  <a:cxn ang="0">
                    <a:pos x="T2" y="T3"/>
                  </a:cxn>
                  <a:cxn ang="0">
                    <a:pos x="T4" y="T5"/>
                  </a:cxn>
                </a:cxnLst>
                <a:rect l="0" t="0" r="r" b="b"/>
                <a:pathLst>
                  <a:path w="27660" h="42755" fill="none" extrusionOk="0">
                    <a:moveTo>
                      <a:pt x="10421" y="0"/>
                    </a:moveTo>
                    <a:cubicBezTo>
                      <a:pt x="20458" y="2069"/>
                      <a:pt x="27660" y="10906"/>
                      <a:pt x="27660" y="21155"/>
                    </a:cubicBezTo>
                    <a:cubicBezTo>
                      <a:pt x="27660" y="33084"/>
                      <a:pt x="17989" y="42755"/>
                      <a:pt x="6060" y="42755"/>
                    </a:cubicBezTo>
                    <a:cubicBezTo>
                      <a:pt x="4009" y="42755"/>
                      <a:pt x="1968" y="42462"/>
                      <a:pt x="-1" y="41887"/>
                    </a:cubicBezTo>
                  </a:path>
                  <a:path w="27660" h="42755" stroke="0" extrusionOk="0">
                    <a:moveTo>
                      <a:pt x="10421" y="0"/>
                    </a:moveTo>
                    <a:cubicBezTo>
                      <a:pt x="20458" y="2069"/>
                      <a:pt x="27660" y="10906"/>
                      <a:pt x="27660" y="21155"/>
                    </a:cubicBezTo>
                    <a:cubicBezTo>
                      <a:pt x="27660" y="33084"/>
                      <a:pt x="17989" y="42755"/>
                      <a:pt x="6060" y="42755"/>
                    </a:cubicBezTo>
                    <a:cubicBezTo>
                      <a:pt x="4009" y="42755"/>
                      <a:pt x="1968" y="42462"/>
                      <a:pt x="-1" y="41887"/>
                    </a:cubicBezTo>
                    <a:lnTo>
                      <a:pt x="6060" y="21155"/>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0737" name="Line 33"/>
              <p:cNvSpPr>
                <a:spLocks noChangeShapeType="1"/>
              </p:cNvSpPr>
              <p:nvPr/>
            </p:nvSpPr>
            <p:spPr bwMode="auto">
              <a:xfrm>
                <a:off x="6845" y="11160"/>
                <a:ext cx="1440" cy="1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0738" name="Line 34"/>
              <p:cNvSpPr>
                <a:spLocks noChangeShapeType="1"/>
              </p:cNvSpPr>
              <p:nvPr/>
            </p:nvSpPr>
            <p:spPr bwMode="auto">
              <a:xfrm>
                <a:off x="6785" y="11430"/>
                <a:ext cx="1440" cy="1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00739" name="Line 35"/>
            <p:cNvSpPr>
              <a:spLocks noChangeShapeType="1"/>
            </p:cNvSpPr>
            <p:nvPr/>
          </p:nvSpPr>
          <p:spPr bwMode="auto">
            <a:xfrm rot="180000" flipV="1">
              <a:off x="4033" y="755"/>
              <a:ext cx="294" cy="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0740" name="Line 36"/>
            <p:cNvSpPr>
              <a:spLocks noChangeShapeType="1"/>
            </p:cNvSpPr>
            <p:nvPr/>
          </p:nvSpPr>
          <p:spPr bwMode="auto">
            <a:xfrm rot="147226" flipV="1">
              <a:off x="4332" y="792"/>
              <a:ext cx="294" cy="7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0741" name="Line 37"/>
            <p:cNvSpPr>
              <a:spLocks noChangeShapeType="1"/>
            </p:cNvSpPr>
            <p:nvPr/>
          </p:nvSpPr>
          <p:spPr bwMode="auto">
            <a:xfrm rot="147226" flipV="1">
              <a:off x="4038" y="972"/>
              <a:ext cx="295" cy="7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0742" name="Line 38"/>
            <p:cNvSpPr>
              <a:spLocks noChangeShapeType="1"/>
            </p:cNvSpPr>
            <p:nvPr/>
          </p:nvSpPr>
          <p:spPr bwMode="auto">
            <a:xfrm rot="147226" flipV="1">
              <a:off x="4338" y="1008"/>
              <a:ext cx="294" cy="7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0743" name="Line 39"/>
            <p:cNvSpPr>
              <a:spLocks noChangeShapeType="1"/>
            </p:cNvSpPr>
            <p:nvPr/>
          </p:nvSpPr>
          <p:spPr bwMode="auto">
            <a:xfrm rot="147226" flipV="1">
              <a:off x="4056" y="1188"/>
              <a:ext cx="295" cy="74"/>
            </a:xfrm>
            <a:prstGeom prst="line">
              <a:avLst/>
            </a:prstGeom>
            <a:noFill/>
            <a:ln w="1270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00744" name="Line 40"/>
            <p:cNvSpPr>
              <a:spLocks noChangeShapeType="1"/>
            </p:cNvSpPr>
            <p:nvPr/>
          </p:nvSpPr>
          <p:spPr bwMode="auto">
            <a:xfrm rot="147226" flipV="1">
              <a:off x="4332" y="1224"/>
              <a:ext cx="294" cy="74"/>
            </a:xfrm>
            <a:prstGeom prst="line">
              <a:avLst/>
            </a:prstGeom>
            <a:noFill/>
            <a:ln w="1270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00745" name="Line 41"/>
            <p:cNvSpPr>
              <a:spLocks noChangeShapeType="1"/>
            </p:cNvSpPr>
            <p:nvPr/>
          </p:nvSpPr>
          <p:spPr bwMode="auto">
            <a:xfrm rot="147226" flipV="1">
              <a:off x="4032" y="1403"/>
              <a:ext cx="295" cy="75"/>
            </a:xfrm>
            <a:prstGeom prst="line">
              <a:avLst/>
            </a:prstGeom>
            <a:noFill/>
            <a:ln w="1270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00746" name="Line 42"/>
            <p:cNvSpPr>
              <a:spLocks noChangeShapeType="1"/>
            </p:cNvSpPr>
            <p:nvPr/>
          </p:nvSpPr>
          <p:spPr bwMode="auto">
            <a:xfrm rot="147226" flipV="1">
              <a:off x="4332" y="1433"/>
              <a:ext cx="294" cy="75"/>
            </a:xfrm>
            <a:prstGeom prst="line">
              <a:avLst/>
            </a:prstGeom>
            <a:noFill/>
            <a:ln w="12700">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00747" name="Line 43"/>
            <p:cNvSpPr>
              <a:spLocks noChangeShapeType="1"/>
            </p:cNvSpPr>
            <p:nvPr/>
          </p:nvSpPr>
          <p:spPr bwMode="auto">
            <a:xfrm rot="147226" flipV="1">
              <a:off x="4038" y="1625"/>
              <a:ext cx="295" cy="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0748" name="Line 44"/>
            <p:cNvSpPr>
              <a:spLocks noChangeShapeType="1"/>
            </p:cNvSpPr>
            <p:nvPr/>
          </p:nvSpPr>
          <p:spPr bwMode="auto">
            <a:xfrm rot="147226" flipV="1">
              <a:off x="4332" y="1655"/>
              <a:ext cx="294" cy="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0749" name="Line 45"/>
            <p:cNvSpPr>
              <a:spLocks noChangeShapeType="1"/>
            </p:cNvSpPr>
            <p:nvPr/>
          </p:nvSpPr>
          <p:spPr bwMode="auto">
            <a:xfrm>
              <a:off x="4392" y="510"/>
              <a:ext cx="0" cy="1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0750" name="Line 46"/>
            <p:cNvSpPr>
              <a:spLocks noChangeShapeType="1"/>
            </p:cNvSpPr>
            <p:nvPr/>
          </p:nvSpPr>
          <p:spPr bwMode="auto">
            <a:xfrm flipH="1">
              <a:off x="4266" y="516"/>
              <a:ext cx="122"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0751" name="Line 47"/>
            <p:cNvSpPr>
              <a:spLocks noChangeShapeType="1"/>
            </p:cNvSpPr>
            <p:nvPr/>
          </p:nvSpPr>
          <p:spPr bwMode="auto">
            <a:xfrm>
              <a:off x="4266" y="510"/>
              <a:ext cx="0" cy="10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0752" name="Line 48"/>
            <p:cNvSpPr>
              <a:spLocks noChangeShapeType="1"/>
            </p:cNvSpPr>
            <p:nvPr/>
          </p:nvSpPr>
          <p:spPr bwMode="auto">
            <a:xfrm flipH="1">
              <a:off x="4056" y="611"/>
              <a:ext cx="213"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0753" name="Line 49"/>
            <p:cNvSpPr>
              <a:spLocks noChangeShapeType="1"/>
            </p:cNvSpPr>
            <p:nvPr/>
          </p:nvSpPr>
          <p:spPr bwMode="auto">
            <a:xfrm>
              <a:off x="4272" y="1836"/>
              <a:ext cx="0" cy="1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0754" name="Line 50"/>
            <p:cNvSpPr>
              <a:spLocks noChangeShapeType="1"/>
            </p:cNvSpPr>
            <p:nvPr/>
          </p:nvSpPr>
          <p:spPr bwMode="auto">
            <a:xfrm flipH="1">
              <a:off x="4272" y="1974"/>
              <a:ext cx="122"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0755" name="Line 51"/>
            <p:cNvSpPr>
              <a:spLocks noChangeShapeType="1"/>
            </p:cNvSpPr>
            <p:nvPr/>
          </p:nvSpPr>
          <p:spPr bwMode="auto">
            <a:xfrm>
              <a:off x="4398" y="1865"/>
              <a:ext cx="0" cy="11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0756" name="Line 52"/>
            <p:cNvSpPr>
              <a:spLocks noChangeShapeType="1"/>
            </p:cNvSpPr>
            <p:nvPr/>
          </p:nvSpPr>
          <p:spPr bwMode="auto">
            <a:xfrm flipH="1">
              <a:off x="4398" y="1872"/>
              <a:ext cx="22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0757" name="Line 53"/>
            <p:cNvSpPr>
              <a:spLocks noChangeShapeType="1"/>
            </p:cNvSpPr>
            <p:nvPr/>
          </p:nvSpPr>
          <p:spPr bwMode="auto">
            <a:xfrm flipV="1">
              <a:off x="4324" y="294"/>
              <a:ext cx="0" cy="216"/>
            </a:xfrm>
            <a:prstGeom prst="line">
              <a:avLst/>
            </a:prstGeom>
            <a:noFill/>
            <a:ln w="28575">
              <a:solidFill>
                <a:schemeClr val="accent2"/>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00758" name="Line 54"/>
            <p:cNvSpPr>
              <a:spLocks noChangeShapeType="1"/>
            </p:cNvSpPr>
            <p:nvPr/>
          </p:nvSpPr>
          <p:spPr bwMode="auto">
            <a:xfrm>
              <a:off x="4332" y="1970"/>
              <a:ext cx="0" cy="216"/>
            </a:xfrm>
            <a:prstGeom prst="line">
              <a:avLst/>
            </a:prstGeom>
            <a:noFill/>
            <a:ln w="28575">
              <a:solidFill>
                <a:schemeClr val="accent2"/>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grpSp>
          <p:nvGrpSpPr>
            <p:cNvPr id="200759" name="Group 55"/>
            <p:cNvGrpSpPr>
              <a:grpSpLocks/>
            </p:cNvGrpSpPr>
            <p:nvPr/>
          </p:nvGrpSpPr>
          <p:grpSpPr bwMode="auto">
            <a:xfrm>
              <a:off x="4920" y="714"/>
              <a:ext cx="690" cy="181"/>
              <a:chOff x="6667" y="11160"/>
              <a:chExt cx="1727" cy="452"/>
            </a:xfrm>
          </p:grpSpPr>
          <p:sp>
            <p:nvSpPr>
              <p:cNvPr id="200760" name="Arc 56"/>
              <p:cNvSpPr>
                <a:spLocks/>
              </p:cNvSpPr>
              <p:nvPr/>
            </p:nvSpPr>
            <p:spPr bwMode="auto">
              <a:xfrm>
                <a:off x="6667" y="11162"/>
                <a:ext cx="189" cy="268"/>
              </a:xfrm>
              <a:custGeom>
                <a:avLst/>
                <a:gdLst>
                  <a:gd name="G0" fmla="+- 21600 0 0"/>
                  <a:gd name="G1" fmla="+- 21600 0 0"/>
                  <a:gd name="G2" fmla="+- 21600 0 0"/>
                  <a:gd name="T0" fmla="*/ 16526 w 30036"/>
                  <a:gd name="T1" fmla="*/ 42596 h 42596"/>
                  <a:gd name="T2" fmla="*/ 30036 w 30036"/>
                  <a:gd name="T3" fmla="*/ 1716 h 42596"/>
                  <a:gd name="T4" fmla="*/ 21600 w 30036"/>
                  <a:gd name="T5" fmla="*/ 21600 h 42596"/>
                </a:gdLst>
                <a:ahLst/>
                <a:cxnLst>
                  <a:cxn ang="0">
                    <a:pos x="T0" y="T1"/>
                  </a:cxn>
                  <a:cxn ang="0">
                    <a:pos x="T2" y="T3"/>
                  </a:cxn>
                  <a:cxn ang="0">
                    <a:pos x="T4" y="T5"/>
                  </a:cxn>
                </a:cxnLst>
                <a:rect l="0" t="0" r="r" b="b"/>
                <a:pathLst>
                  <a:path w="30036" h="42596" fill="none" extrusionOk="0">
                    <a:moveTo>
                      <a:pt x="16526" y="42595"/>
                    </a:moveTo>
                    <a:cubicBezTo>
                      <a:pt x="6830" y="40252"/>
                      <a:pt x="0" y="31574"/>
                      <a:pt x="0" y="21600"/>
                    </a:cubicBezTo>
                    <a:cubicBezTo>
                      <a:pt x="0" y="9670"/>
                      <a:pt x="9670" y="0"/>
                      <a:pt x="21600" y="0"/>
                    </a:cubicBezTo>
                    <a:cubicBezTo>
                      <a:pt x="24498" y="-1"/>
                      <a:pt x="27367" y="583"/>
                      <a:pt x="30036" y="1715"/>
                    </a:cubicBezTo>
                  </a:path>
                  <a:path w="30036" h="42596" stroke="0" extrusionOk="0">
                    <a:moveTo>
                      <a:pt x="16526" y="42595"/>
                    </a:moveTo>
                    <a:cubicBezTo>
                      <a:pt x="6830" y="40252"/>
                      <a:pt x="0" y="31574"/>
                      <a:pt x="0" y="21600"/>
                    </a:cubicBezTo>
                    <a:cubicBezTo>
                      <a:pt x="0" y="9670"/>
                      <a:pt x="9670" y="0"/>
                      <a:pt x="21600" y="0"/>
                    </a:cubicBezTo>
                    <a:cubicBezTo>
                      <a:pt x="24498" y="-1"/>
                      <a:pt x="27367" y="583"/>
                      <a:pt x="30036" y="1715"/>
                    </a:cubicBezTo>
                    <a:lnTo>
                      <a:pt x="21600" y="2160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0761" name="Arc 57"/>
              <p:cNvSpPr>
                <a:spLocks/>
              </p:cNvSpPr>
              <p:nvPr/>
            </p:nvSpPr>
            <p:spPr bwMode="auto">
              <a:xfrm>
                <a:off x="8220" y="11343"/>
                <a:ext cx="174" cy="269"/>
              </a:xfrm>
              <a:custGeom>
                <a:avLst/>
                <a:gdLst>
                  <a:gd name="G0" fmla="+- 6060 0 0"/>
                  <a:gd name="G1" fmla="+- 21155 0 0"/>
                  <a:gd name="G2" fmla="+- 21600 0 0"/>
                  <a:gd name="T0" fmla="*/ 10422 w 27660"/>
                  <a:gd name="T1" fmla="*/ 0 h 42755"/>
                  <a:gd name="T2" fmla="*/ 0 w 27660"/>
                  <a:gd name="T3" fmla="*/ 41887 h 42755"/>
                  <a:gd name="T4" fmla="*/ 6060 w 27660"/>
                  <a:gd name="T5" fmla="*/ 21155 h 42755"/>
                </a:gdLst>
                <a:ahLst/>
                <a:cxnLst>
                  <a:cxn ang="0">
                    <a:pos x="T0" y="T1"/>
                  </a:cxn>
                  <a:cxn ang="0">
                    <a:pos x="T2" y="T3"/>
                  </a:cxn>
                  <a:cxn ang="0">
                    <a:pos x="T4" y="T5"/>
                  </a:cxn>
                </a:cxnLst>
                <a:rect l="0" t="0" r="r" b="b"/>
                <a:pathLst>
                  <a:path w="27660" h="42755" fill="none" extrusionOk="0">
                    <a:moveTo>
                      <a:pt x="10421" y="0"/>
                    </a:moveTo>
                    <a:cubicBezTo>
                      <a:pt x="20458" y="2069"/>
                      <a:pt x="27660" y="10906"/>
                      <a:pt x="27660" y="21155"/>
                    </a:cubicBezTo>
                    <a:cubicBezTo>
                      <a:pt x="27660" y="33084"/>
                      <a:pt x="17989" y="42755"/>
                      <a:pt x="6060" y="42755"/>
                    </a:cubicBezTo>
                    <a:cubicBezTo>
                      <a:pt x="4009" y="42755"/>
                      <a:pt x="1968" y="42462"/>
                      <a:pt x="-1" y="41887"/>
                    </a:cubicBezTo>
                  </a:path>
                  <a:path w="27660" h="42755" stroke="0" extrusionOk="0">
                    <a:moveTo>
                      <a:pt x="10421" y="0"/>
                    </a:moveTo>
                    <a:cubicBezTo>
                      <a:pt x="20458" y="2069"/>
                      <a:pt x="27660" y="10906"/>
                      <a:pt x="27660" y="21155"/>
                    </a:cubicBezTo>
                    <a:cubicBezTo>
                      <a:pt x="27660" y="33084"/>
                      <a:pt x="17989" y="42755"/>
                      <a:pt x="6060" y="42755"/>
                    </a:cubicBezTo>
                    <a:cubicBezTo>
                      <a:pt x="4009" y="42755"/>
                      <a:pt x="1968" y="42462"/>
                      <a:pt x="-1" y="41887"/>
                    </a:cubicBezTo>
                    <a:lnTo>
                      <a:pt x="6060" y="21155"/>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0762" name="Line 58"/>
              <p:cNvSpPr>
                <a:spLocks noChangeShapeType="1"/>
              </p:cNvSpPr>
              <p:nvPr/>
            </p:nvSpPr>
            <p:spPr bwMode="auto">
              <a:xfrm>
                <a:off x="6845" y="11160"/>
                <a:ext cx="1440" cy="1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0763" name="Line 59"/>
              <p:cNvSpPr>
                <a:spLocks noChangeShapeType="1"/>
              </p:cNvSpPr>
              <p:nvPr/>
            </p:nvSpPr>
            <p:spPr bwMode="auto">
              <a:xfrm>
                <a:off x="6785" y="11430"/>
                <a:ext cx="1440" cy="1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00764" name="Line 60"/>
            <p:cNvSpPr>
              <a:spLocks noChangeShapeType="1"/>
            </p:cNvSpPr>
            <p:nvPr/>
          </p:nvSpPr>
          <p:spPr bwMode="auto">
            <a:xfrm rot="147226" flipV="1">
              <a:off x="5279" y="882"/>
              <a:ext cx="295" cy="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0765" name="Line 61"/>
            <p:cNvSpPr>
              <a:spLocks noChangeShapeType="1"/>
            </p:cNvSpPr>
            <p:nvPr/>
          </p:nvSpPr>
          <p:spPr bwMode="auto">
            <a:xfrm rot="147226" flipV="1">
              <a:off x="4938" y="852"/>
              <a:ext cx="294" cy="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0766" name="Line 62"/>
            <p:cNvSpPr>
              <a:spLocks noChangeShapeType="1"/>
            </p:cNvSpPr>
            <p:nvPr/>
          </p:nvSpPr>
          <p:spPr bwMode="auto">
            <a:xfrm rot="21540000" flipH="1">
              <a:off x="4974" y="942"/>
              <a:ext cx="359" cy="7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0767" name="AutoShape 63"/>
            <p:cNvSpPr>
              <a:spLocks noChangeArrowheads="1"/>
            </p:cNvSpPr>
            <p:nvPr/>
          </p:nvSpPr>
          <p:spPr bwMode="auto">
            <a:xfrm>
              <a:off x="4920" y="912"/>
              <a:ext cx="106" cy="106"/>
            </a:xfrm>
            <a:prstGeom prst="flowChartConnector">
              <a:avLst/>
            </a:prstGeom>
            <a:solidFill>
              <a:srgbClr val="FFFFFF"/>
            </a:solidFill>
            <a:ln w="28575">
              <a:solidFill>
                <a:schemeClr val="tx1"/>
              </a:solidFill>
              <a:round/>
              <a:headEnd/>
              <a:tailEnd/>
            </a:ln>
          </p:spPr>
          <p:txBody>
            <a:bodyPr/>
            <a:lstStyle/>
            <a:p>
              <a:endParaRPr lang="en-US"/>
            </a:p>
          </p:txBody>
        </p:sp>
        <p:sp>
          <p:nvSpPr>
            <p:cNvPr id="200768" name="Line 64"/>
            <p:cNvSpPr>
              <a:spLocks noChangeShapeType="1"/>
            </p:cNvSpPr>
            <p:nvPr/>
          </p:nvSpPr>
          <p:spPr bwMode="auto">
            <a:xfrm>
              <a:off x="4974" y="852"/>
              <a:ext cx="0" cy="216"/>
            </a:xfrm>
            <a:prstGeom prst="line">
              <a:avLst/>
            </a:prstGeom>
            <a:noFill/>
            <a:ln w="9525">
              <a:solidFill>
                <a:srgbClr val="9900FF"/>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00769" name="Line 65"/>
            <p:cNvSpPr>
              <a:spLocks noChangeShapeType="1"/>
            </p:cNvSpPr>
            <p:nvPr/>
          </p:nvSpPr>
          <p:spPr bwMode="auto">
            <a:xfrm>
              <a:off x="4848" y="966"/>
              <a:ext cx="287" cy="0"/>
            </a:xfrm>
            <a:prstGeom prst="line">
              <a:avLst/>
            </a:prstGeom>
            <a:noFill/>
            <a:ln w="9525">
              <a:solidFill>
                <a:schemeClr val="tx1"/>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00770" name="Line 66"/>
            <p:cNvSpPr>
              <a:spLocks noChangeShapeType="1"/>
            </p:cNvSpPr>
            <p:nvPr/>
          </p:nvSpPr>
          <p:spPr bwMode="auto">
            <a:xfrm>
              <a:off x="5261" y="450"/>
              <a:ext cx="0" cy="720"/>
            </a:xfrm>
            <a:prstGeom prst="line">
              <a:avLst/>
            </a:prstGeom>
            <a:noFill/>
            <a:ln w="9525">
              <a:solidFill>
                <a:schemeClr val="tx1"/>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00771" name="Line 67"/>
            <p:cNvSpPr>
              <a:spLocks noChangeShapeType="1"/>
            </p:cNvSpPr>
            <p:nvPr/>
          </p:nvSpPr>
          <p:spPr bwMode="auto">
            <a:xfrm>
              <a:off x="5321" y="612"/>
              <a:ext cx="0" cy="1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0772" name="Line 68"/>
            <p:cNvSpPr>
              <a:spLocks noChangeShapeType="1"/>
            </p:cNvSpPr>
            <p:nvPr/>
          </p:nvSpPr>
          <p:spPr bwMode="auto">
            <a:xfrm>
              <a:off x="5201" y="618"/>
              <a:ext cx="0" cy="10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0773" name="Line 69"/>
            <p:cNvSpPr>
              <a:spLocks noChangeShapeType="1"/>
            </p:cNvSpPr>
            <p:nvPr/>
          </p:nvSpPr>
          <p:spPr bwMode="auto">
            <a:xfrm flipH="1">
              <a:off x="5195" y="618"/>
              <a:ext cx="123"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0774" name="Line 70"/>
            <p:cNvSpPr>
              <a:spLocks noChangeShapeType="1"/>
            </p:cNvSpPr>
            <p:nvPr/>
          </p:nvSpPr>
          <p:spPr bwMode="auto">
            <a:xfrm flipH="1">
              <a:off x="4986" y="720"/>
              <a:ext cx="2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0775" name="Line 71"/>
            <p:cNvSpPr>
              <a:spLocks noChangeShapeType="1"/>
            </p:cNvSpPr>
            <p:nvPr/>
          </p:nvSpPr>
          <p:spPr bwMode="auto">
            <a:xfrm flipV="1">
              <a:off x="5261" y="394"/>
              <a:ext cx="0" cy="216"/>
            </a:xfrm>
            <a:prstGeom prst="line">
              <a:avLst/>
            </a:prstGeom>
            <a:noFill/>
            <a:ln w="28575">
              <a:solidFill>
                <a:srgbClr val="000099"/>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00776" name="Line 72"/>
            <p:cNvSpPr>
              <a:spLocks noChangeShapeType="1"/>
            </p:cNvSpPr>
            <p:nvPr/>
          </p:nvSpPr>
          <p:spPr bwMode="auto">
            <a:xfrm flipH="1">
              <a:off x="4938" y="930"/>
              <a:ext cx="71"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0777" name="Line 73"/>
            <p:cNvSpPr>
              <a:spLocks noChangeShapeType="1"/>
            </p:cNvSpPr>
            <p:nvPr/>
          </p:nvSpPr>
          <p:spPr bwMode="auto">
            <a:xfrm flipH="1">
              <a:off x="4926" y="924"/>
              <a:ext cx="50" cy="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0778" name="Line 74"/>
            <p:cNvSpPr>
              <a:spLocks noChangeShapeType="1"/>
            </p:cNvSpPr>
            <p:nvPr/>
          </p:nvSpPr>
          <p:spPr bwMode="auto">
            <a:xfrm flipH="1">
              <a:off x="4968" y="960"/>
              <a:ext cx="49" cy="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0779" name="Line 75"/>
            <p:cNvSpPr>
              <a:spLocks noChangeShapeType="1"/>
            </p:cNvSpPr>
            <p:nvPr/>
          </p:nvSpPr>
          <p:spPr bwMode="auto">
            <a:xfrm>
              <a:off x="4966" y="954"/>
              <a:ext cx="0" cy="225"/>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00780" name="Line 76"/>
            <p:cNvSpPr>
              <a:spLocks noChangeShapeType="1"/>
            </p:cNvSpPr>
            <p:nvPr/>
          </p:nvSpPr>
          <p:spPr bwMode="auto">
            <a:xfrm>
              <a:off x="4920" y="954"/>
              <a:ext cx="0" cy="42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0781" name="Line 77"/>
            <p:cNvSpPr>
              <a:spLocks noChangeShapeType="1"/>
            </p:cNvSpPr>
            <p:nvPr/>
          </p:nvSpPr>
          <p:spPr bwMode="auto">
            <a:xfrm>
              <a:off x="5027" y="954"/>
              <a:ext cx="0" cy="42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0782" name="Line 78"/>
            <p:cNvSpPr>
              <a:spLocks noChangeShapeType="1"/>
            </p:cNvSpPr>
            <p:nvPr/>
          </p:nvSpPr>
          <p:spPr bwMode="auto">
            <a:xfrm>
              <a:off x="4776" y="1350"/>
              <a:ext cx="144" cy="0"/>
            </a:xfrm>
            <a:prstGeom prst="line">
              <a:avLst/>
            </a:prstGeom>
            <a:noFill/>
            <a:ln w="9525">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00783" name="Line 79"/>
            <p:cNvSpPr>
              <a:spLocks noChangeShapeType="1"/>
            </p:cNvSpPr>
            <p:nvPr/>
          </p:nvSpPr>
          <p:spPr bwMode="auto">
            <a:xfrm>
              <a:off x="4920" y="1350"/>
              <a:ext cx="14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0784" name="Line 80"/>
            <p:cNvSpPr>
              <a:spLocks noChangeShapeType="1"/>
            </p:cNvSpPr>
            <p:nvPr/>
          </p:nvSpPr>
          <p:spPr bwMode="auto">
            <a:xfrm flipH="1">
              <a:off x="5027" y="1350"/>
              <a:ext cx="144" cy="0"/>
            </a:xfrm>
            <a:prstGeom prst="line">
              <a:avLst/>
            </a:prstGeom>
            <a:noFill/>
            <a:ln w="9525">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00785" name="Line 81"/>
            <p:cNvSpPr>
              <a:spLocks noChangeShapeType="1"/>
            </p:cNvSpPr>
            <p:nvPr/>
          </p:nvSpPr>
          <p:spPr bwMode="auto">
            <a:xfrm>
              <a:off x="4974" y="1170"/>
              <a:ext cx="0" cy="432"/>
            </a:xfrm>
            <a:prstGeom prst="line">
              <a:avLst/>
            </a:prstGeom>
            <a:noFill/>
            <a:ln w="9525">
              <a:solidFill>
                <a:schemeClr val="tx1"/>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00786" name="Line 82"/>
            <p:cNvSpPr>
              <a:spLocks noChangeShapeType="1"/>
            </p:cNvSpPr>
            <p:nvPr/>
          </p:nvSpPr>
          <p:spPr bwMode="auto">
            <a:xfrm>
              <a:off x="5549" y="738"/>
              <a:ext cx="0" cy="864"/>
            </a:xfrm>
            <a:prstGeom prst="line">
              <a:avLst/>
            </a:prstGeom>
            <a:noFill/>
            <a:ln w="9525">
              <a:solidFill>
                <a:schemeClr val="tx1"/>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00787" name="Line 83"/>
            <p:cNvSpPr>
              <a:spLocks noChangeShapeType="1"/>
            </p:cNvSpPr>
            <p:nvPr/>
          </p:nvSpPr>
          <p:spPr bwMode="auto">
            <a:xfrm>
              <a:off x="4974" y="1562"/>
              <a:ext cx="575" cy="0"/>
            </a:xfrm>
            <a:prstGeom prst="line">
              <a:avLst/>
            </a:prstGeom>
            <a:noFill/>
            <a:ln w="9525">
              <a:solidFill>
                <a:schemeClr val="tx1"/>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00788" name="Arc 84"/>
            <p:cNvSpPr>
              <a:spLocks/>
            </p:cNvSpPr>
            <p:nvPr/>
          </p:nvSpPr>
          <p:spPr bwMode="auto">
            <a:xfrm>
              <a:off x="4837" y="865"/>
              <a:ext cx="111" cy="188"/>
            </a:xfrm>
            <a:custGeom>
              <a:avLst/>
              <a:gdLst>
                <a:gd name="G0" fmla="+- 21600 0 0"/>
                <a:gd name="G1" fmla="+- 20686 0 0"/>
                <a:gd name="G2" fmla="+- 21600 0 0"/>
                <a:gd name="T0" fmla="*/ 6966 w 21600"/>
                <a:gd name="T1" fmla="*/ 36574 h 36574"/>
                <a:gd name="T2" fmla="*/ 15383 w 21600"/>
                <a:gd name="T3" fmla="*/ 0 h 36574"/>
                <a:gd name="T4" fmla="*/ 21600 w 21600"/>
                <a:gd name="T5" fmla="*/ 20686 h 36574"/>
              </a:gdLst>
              <a:ahLst/>
              <a:cxnLst>
                <a:cxn ang="0">
                  <a:pos x="T0" y="T1"/>
                </a:cxn>
                <a:cxn ang="0">
                  <a:pos x="T2" y="T3"/>
                </a:cxn>
                <a:cxn ang="0">
                  <a:pos x="T4" y="T5"/>
                </a:cxn>
              </a:cxnLst>
              <a:rect l="0" t="0" r="r" b="b"/>
              <a:pathLst>
                <a:path w="21600" h="36574" fill="none" extrusionOk="0">
                  <a:moveTo>
                    <a:pt x="6966" y="36573"/>
                  </a:moveTo>
                  <a:cubicBezTo>
                    <a:pt x="2526" y="32483"/>
                    <a:pt x="0" y="26722"/>
                    <a:pt x="0" y="20686"/>
                  </a:cubicBezTo>
                  <a:cubicBezTo>
                    <a:pt x="-1" y="11151"/>
                    <a:pt x="6251" y="2744"/>
                    <a:pt x="15383" y="0"/>
                  </a:cubicBezTo>
                </a:path>
                <a:path w="21600" h="36574" stroke="0" extrusionOk="0">
                  <a:moveTo>
                    <a:pt x="6966" y="36573"/>
                  </a:moveTo>
                  <a:cubicBezTo>
                    <a:pt x="2526" y="32483"/>
                    <a:pt x="0" y="26722"/>
                    <a:pt x="0" y="20686"/>
                  </a:cubicBezTo>
                  <a:cubicBezTo>
                    <a:pt x="-1" y="11151"/>
                    <a:pt x="6251" y="2744"/>
                    <a:pt x="15383" y="0"/>
                  </a:cubicBezTo>
                  <a:lnTo>
                    <a:pt x="21600" y="20686"/>
                  </a:lnTo>
                  <a:close/>
                </a:path>
              </a:pathLst>
            </a:custGeom>
            <a:noFill/>
            <a:ln w="28575">
              <a:solidFill>
                <a:srgbClr val="CC3300"/>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pPr algn="l"/>
              <a:endParaRPr lang="en-US">
                <a:solidFill>
                  <a:srgbClr val="0000FF"/>
                </a:solidFill>
                <a:latin typeface="Times New Roman" pitchFamily="18" charset="0"/>
                <a:cs typeface="Times New Roman" pitchFamily="18" charset="0"/>
              </a:endParaRPr>
            </a:p>
          </p:txBody>
        </p:sp>
        <p:sp>
          <p:nvSpPr>
            <p:cNvPr id="200789" name="Text Box 85"/>
            <p:cNvSpPr txBox="1">
              <a:spLocks noChangeArrowheads="1"/>
            </p:cNvSpPr>
            <p:nvPr/>
          </p:nvSpPr>
          <p:spPr bwMode="auto">
            <a:xfrm>
              <a:off x="4320" y="216"/>
              <a:ext cx="33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9900FF"/>
                  </a:solidFill>
                  <a:miter lim="800000"/>
                  <a:headEnd/>
                  <a:tailEnd/>
                </a14:hiddenLine>
              </a:ext>
            </a:extLst>
          </p:spPr>
          <p:txBody>
            <a:bodyPr/>
            <a:lstStyle/>
            <a:p>
              <a:pPr algn="l" eaLnBrk="0" hangingPunct="0"/>
              <a:r>
                <a:rPr lang="en-US" sz="2800">
                  <a:solidFill>
                    <a:srgbClr val="000099"/>
                  </a:solidFill>
                </a:rPr>
                <a:t>P</a:t>
              </a:r>
            </a:p>
          </p:txBody>
        </p:sp>
        <p:sp>
          <p:nvSpPr>
            <p:cNvPr id="200790" name="Text Box 86"/>
            <p:cNvSpPr txBox="1">
              <a:spLocks noChangeArrowheads="1"/>
            </p:cNvSpPr>
            <p:nvPr/>
          </p:nvSpPr>
          <p:spPr bwMode="auto">
            <a:xfrm>
              <a:off x="5237" y="318"/>
              <a:ext cx="283"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9900FF"/>
                  </a:solidFill>
                  <a:miter lim="800000"/>
                  <a:headEnd/>
                  <a:tailEnd/>
                </a14:hiddenLine>
              </a:ext>
            </a:extLst>
          </p:spPr>
          <p:txBody>
            <a:bodyPr/>
            <a:lstStyle/>
            <a:p>
              <a:pPr algn="l" eaLnBrk="0" hangingPunct="0"/>
              <a:r>
                <a:rPr lang="en-US" sz="2800">
                  <a:solidFill>
                    <a:srgbClr val="000099"/>
                  </a:solidFill>
                </a:rPr>
                <a:t>P</a:t>
              </a:r>
            </a:p>
          </p:txBody>
        </p:sp>
        <p:sp>
          <p:nvSpPr>
            <p:cNvPr id="200791" name="Text Box 87"/>
            <p:cNvSpPr txBox="1">
              <a:spLocks noChangeArrowheads="1"/>
            </p:cNvSpPr>
            <p:nvPr/>
          </p:nvSpPr>
          <p:spPr bwMode="auto">
            <a:xfrm>
              <a:off x="4312" y="1948"/>
              <a:ext cx="336"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9900FF"/>
                  </a:solidFill>
                  <a:miter lim="800000"/>
                  <a:headEnd/>
                  <a:tailEnd/>
                </a14:hiddenLine>
              </a:ext>
            </a:extLst>
          </p:spPr>
          <p:txBody>
            <a:bodyPr/>
            <a:lstStyle/>
            <a:p>
              <a:pPr algn="l" eaLnBrk="0" hangingPunct="0"/>
              <a:r>
                <a:rPr lang="en-US" sz="2800">
                  <a:solidFill>
                    <a:srgbClr val="000099"/>
                  </a:solidFill>
                </a:rPr>
                <a:t>P</a:t>
              </a:r>
            </a:p>
          </p:txBody>
        </p:sp>
        <p:sp>
          <p:nvSpPr>
            <p:cNvPr id="200792" name="Text Box 88"/>
            <p:cNvSpPr txBox="1">
              <a:spLocks noChangeArrowheads="1"/>
            </p:cNvSpPr>
            <p:nvPr/>
          </p:nvSpPr>
          <p:spPr bwMode="auto">
            <a:xfrm>
              <a:off x="4968" y="954"/>
              <a:ext cx="215"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9900FF"/>
                  </a:solidFill>
                  <a:miter lim="800000"/>
                  <a:headEnd/>
                  <a:tailEnd/>
                </a14:hiddenLine>
              </a:ext>
            </a:extLst>
          </p:spPr>
          <p:txBody>
            <a:bodyPr/>
            <a:lstStyle/>
            <a:p>
              <a:pPr algn="l" eaLnBrk="0" hangingPunct="0"/>
              <a:r>
                <a:rPr lang="en-US">
                  <a:solidFill>
                    <a:srgbClr val="CC3300"/>
                  </a:solidFill>
                </a:rPr>
                <a:t>Q</a:t>
              </a:r>
            </a:p>
          </p:txBody>
        </p:sp>
        <p:sp>
          <p:nvSpPr>
            <p:cNvPr id="200793" name="Text Box 89"/>
            <p:cNvSpPr txBox="1">
              <a:spLocks noChangeArrowheads="1"/>
            </p:cNvSpPr>
            <p:nvPr/>
          </p:nvSpPr>
          <p:spPr bwMode="auto">
            <a:xfrm>
              <a:off x="5136" y="1332"/>
              <a:ext cx="28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9900FF"/>
                  </a:solidFill>
                  <a:miter lim="800000"/>
                  <a:headEnd/>
                  <a:tailEnd/>
                </a14:hiddenLine>
              </a:ext>
            </a:extLst>
          </p:spPr>
          <p:txBody>
            <a:bodyPr/>
            <a:lstStyle/>
            <a:p>
              <a:pPr algn="l" eaLnBrk="0" hangingPunct="0"/>
              <a:r>
                <a:rPr lang="en-US"/>
                <a:t>D</a:t>
              </a:r>
            </a:p>
          </p:txBody>
        </p:sp>
        <p:sp>
          <p:nvSpPr>
            <p:cNvPr id="200794" name="Text Box 90"/>
            <p:cNvSpPr txBox="1">
              <a:spLocks noChangeArrowheads="1"/>
            </p:cNvSpPr>
            <p:nvPr/>
          </p:nvSpPr>
          <p:spPr bwMode="auto">
            <a:xfrm>
              <a:off x="5010" y="1120"/>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9900FF"/>
                  </a:solidFill>
                  <a:miter lim="800000"/>
                  <a:headEnd/>
                  <a:tailEnd/>
                </a14:hiddenLine>
              </a:ext>
            </a:extLst>
          </p:spPr>
          <p:txBody>
            <a:bodyPr/>
            <a:lstStyle/>
            <a:p>
              <a:pPr algn="l" eaLnBrk="0" hangingPunct="0"/>
              <a:r>
                <a:rPr lang="en-US"/>
                <a:t>d</a:t>
              </a:r>
            </a:p>
          </p:txBody>
        </p:sp>
        <p:sp>
          <p:nvSpPr>
            <p:cNvPr id="200795" name="Text Box 91"/>
            <p:cNvSpPr txBox="1">
              <a:spLocks noChangeArrowheads="1"/>
            </p:cNvSpPr>
            <p:nvPr/>
          </p:nvSpPr>
          <p:spPr bwMode="auto">
            <a:xfrm>
              <a:off x="4704" y="648"/>
              <a:ext cx="300"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9900FF"/>
                  </a:solidFill>
                  <a:miter lim="800000"/>
                  <a:headEnd/>
                  <a:tailEnd/>
                </a14:hiddenLine>
              </a:ext>
            </a:extLst>
          </p:spPr>
          <p:txBody>
            <a:bodyPr/>
            <a:lstStyle/>
            <a:p>
              <a:pPr algn="l" eaLnBrk="0" hangingPunct="0"/>
              <a:r>
                <a:rPr lang="en-US">
                  <a:solidFill>
                    <a:srgbClr val="CC3300"/>
                  </a:solidFill>
                </a:rPr>
                <a:t>M</a:t>
              </a:r>
            </a:p>
          </p:txBody>
        </p:sp>
      </p:grpSp>
      <p:graphicFrame>
        <p:nvGraphicFramePr>
          <p:cNvPr id="200796" name="Object 92"/>
          <p:cNvGraphicFramePr>
            <a:graphicFrameLocks noChangeAspect="1"/>
          </p:cNvGraphicFramePr>
          <p:nvPr/>
        </p:nvGraphicFramePr>
        <p:xfrm>
          <a:off x="304800" y="381000"/>
          <a:ext cx="7162800" cy="941388"/>
        </p:xfrm>
        <a:graphic>
          <a:graphicData uri="http://schemas.openxmlformats.org/presentationml/2006/ole">
            <mc:AlternateContent xmlns:mc="http://schemas.openxmlformats.org/markup-compatibility/2006">
              <mc:Choice xmlns:v="urn:schemas-microsoft-com:vml" Requires="v">
                <p:oleObj spid="_x0000_s200852" name="Document" r:id="rId3" imgW="4609719" imgH="494919" progId="Word.Document.8">
                  <p:embed/>
                </p:oleObj>
              </mc:Choice>
              <mc:Fallback>
                <p:oleObj name="Document" r:id="rId3" imgW="4609719" imgH="494919" progId="Word.Document.8">
                  <p:embed/>
                  <p:pic>
                    <p:nvPicPr>
                      <p:cNvPr id="0" name="Object 9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4800" y="381000"/>
                        <a:ext cx="7162800" cy="941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00797" name="Text Box 93"/>
          <p:cNvSpPr txBox="1">
            <a:spLocks noChangeArrowheads="1"/>
          </p:cNvSpPr>
          <p:nvPr/>
        </p:nvSpPr>
        <p:spPr bwMode="auto">
          <a:xfrm>
            <a:off x="365125" y="1106488"/>
            <a:ext cx="3587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d - đường kính dây lò xo.</a:t>
            </a:r>
          </a:p>
        </p:txBody>
      </p:sp>
      <p:graphicFrame>
        <p:nvGraphicFramePr>
          <p:cNvPr id="200798" name="Object 94"/>
          <p:cNvGraphicFramePr>
            <a:graphicFrameLocks noChangeAspect="1"/>
          </p:cNvGraphicFramePr>
          <p:nvPr/>
        </p:nvGraphicFramePr>
        <p:xfrm>
          <a:off x="330200" y="1538288"/>
          <a:ext cx="5181600" cy="1141412"/>
        </p:xfrm>
        <a:graphic>
          <a:graphicData uri="http://schemas.openxmlformats.org/presentationml/2006/ole">
            <mc:AlternateContent xmlns:mc="http://schemas.openxmlformats.org/markup-compatibility/2006">
              <mc:Choice xmlns:v="urn:schemas-microsoft-com:vml" Requires="v">
                <p:oleObj spid="_x0000_s200853" name="Document" r:id="rId5" imgW="3171960" imgH="649800" progId="Word.Document.8">
                  <p:embed/>
                </p:oleObj>
              </mc:Choice>
              <mc:Fallback>
                <p:oleObj name="Document" r:id="rId5" imgW="3171960" imgH="649800" progId="Word.Document.8">
                  <p:embed/>
                  <p:pic>
                    <p:nvPicPr>
                      <p:cNvPr id="0" name="Object 9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0200" y="1538288"/>
                        <a:ext cx="5181600" cy="11414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00799" name="Object 95"/>
          <p:cNvGraphicFramePr>
            <a:graphicFrameLocks noChangeAspect="1"/>
          </p:cNvGraphicFramePr>
          <p:nvPr/>
        </p:nvGraphicFramePr>
        <p:xfrm>
          <a:off x="-1143000" y="2743200"/>
          <a:ext cx="7467600" cy="1020763"/>
        </p:xfrm>
        <a:graphic>
          <a:graphicData uri="http://schemas.openxmlformats.org/presentationml/2006/ole">
            <mc:AlternateContent xmlns:mc="http://schemas.openxmlformats.org/markup-compatibility/2006">
              <mc:Choice xmlns:v="urn:schemas-microsoft-com:vml" Requires="v">
                <p:oleObj spid="_x0000_s200854" name="Document" r:id="rId7" imgW="5274360" imgH="599040" progId="Word.Document.8">
                  <p:embed/>
                </p:oleObj>
              </mc:Choice>
              <mc:Fallback>
                <p:oleObj name="Document" r:id="rId7" imgW="5274360" imgH="599040" progId="Word.Document.8">
                  <p:embed/>
                  <p:pic>
                    <p:nvPicPr>
                      <p:cNvPr id="0" name="Object 9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143000" y="2743200"/>
                        <a:ext cx="7467600" cy="10207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00800" name="Text Box 96"/>
          <p:cNvSpPr txBox="1">
            <a:spLocks noChangeArrowheads="1"/>
          </p:cNvSpPr>
          <p:nvPr/>
        </p:nvSpPr>
        <p:spPr bwMode="auto">
          <a:xfrm>
            <a:off x="288925" y="2332038"/>
            <a:ext cx="46148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Ứng suất tiếp tổng cộng cực đại:</a:t>
            </a:r>
          </a:p>
        </p:txBody>
      </p:sp>
      <p:grpSp>
        <p:nvGrpSpPr>
          <p:cNvPr id="200801" name="Group 97"/>
          <p:cNvGrpSpPr>
            <a:grpSpLocks/>
          </p:cNvGrpSpPr>
          <p:nvPr/>
        </p:nvGrpSpPr>
        <p:grpSpPr bwMode="auto">
          <a:xfrm>
            <a:off x="368300" y="3476625"/>
            <a:ext cx="4953000" cy="701675"/>
            <a:chOff x="232" y="2190"/>
            <a:chExt cx="3120" cy="442"/>
          </a:xfrm>
        </p:grpSpPr>
        <p:graphicFrame>
          <p:nvGraphicFramePr>
            <p:cNvPr id="200802" name="Object 98"/>
            <p:cNvGraphicFramePr>
              <a:graphicFrameLocks noChangeAspect="1"/>
            </p:cNvGraphicFramePr>
            <p:nvPr/>
          </p:nvGraphicFramePr>
          <p:xfrm>
            <a:off x="232" y="2190"/>
            <a:ext cx="1120" cy="442"/>
          </p:xfrm>
          <a:graphic>
            <a:graphicData uri="http://schemas.openxmlformats.org/presentationml/2006/ole">
              <mc:AlternateContent xmlns:mc="http://schemas.openxmlformats.org/markup-compatibility/2006">
                <mc:Choice xmlns:v="urn:schemas-microsoft-com:vml" Requires="v">
                  <p:oleObj spid="_x0000_s200855" name="Equation" r:id="rId9" imgW="1320480" imgH="558720" progId="Equation.3">
                    <p:embed/>
                  </p:oleObj>
                </mc:Choice>
                <mc:Fallback>
                  <p:oleObj name="Equation" r:id="rId9" imgW="1320480" imgH="558720" progId="Equation.3">
                    <p:embed/>
                    <p:pic>
                      <p:nvPicPr>
                        <p:cNvPr id="0" name="Object 9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32" y="2190"/>
                          <a:ext cx="1120"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00803" name="Text Box 99"/>
            <p:cNvSpPr txBox="1">
              <a:spLocks noChangeArrowheads="1"/>
            </p:cNvSpPr>
            <p:nvPr/>
          </p:nvSpPr>
          <p:spPr bwMode="auto">
            <a:xfrm>
              <a:off x="1390" y="2257"/>
              <a:ext cx="196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thường có thể bỏ qua</a:t>
              </a:r>
            </a:p>
          </p:txBody>
        </p:sp>
      </p:grpSp>
      <p:grpSp>
        <p:nvGrpSpPr>
          <p:cNvPr id="200804" name="Group 100"/>
          <p:cNvGrpSpPr>
            <a:grpSpLocks/>
          </p:cNvGrpSpPr>
          <p:nvPr/>
        </p:nvGrpSpPr>
        <p:grpSpPr bwMode="auto">
          <a:xfrm>
            <a:off x="381000" y="4038600"/>
            <a:ext cx="4757738" cy="906463"/>
            <a:chOff x="240" y="2544"/>
            <a:chExt cx="2997" cy="571"/>
          </a:xfrm>
        </p:grpSpPr>
        <p:sp>
          <p:nvSpPr>
            <p:cNvPr id="200805" name="Line 101"/>
            <p:cNvSpPr>
              <a:spLocks noChangeShapeType="1"/>
            </p:cNvSpPr>
            <p:nvPr/>
          </p:nvSpPr>
          <p:spPr bwMode="auto">
            <a:xfrm>
              <a:off x="240" y="2904"/>
              <a:ext cx="225" cy="0"/>
            </a:xfrm>
            <a:prstGeom prst="line">
              <a:avLst/>
            </a:prstGeom>
            <a:noFill/>
            <a:ln w="2857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aphicFrame>
          <p:nvGraphicFramePr>
            <p:cNvPr id="200806" name="Object 102"/>
            <p:cNvGraphicFramePr>
              <a:graphicFrameLocks noChangeAspect="1"/>
            </p:cNvGraphicFramePr>
            <p:nvPr/>
          </p:nvGraphicFramePr>
          <p:xfrm>
            <a:off x="672" y="2544"/>
            <a:ext cx="2400" cy="571"/>
          </p:xfrm>
          <a:graphic>
            <a:graphicData uri="http://schemas.openxmlformats.org/presentationml/2006/ole">
              <mc:AlternateContent xmlns:mc="http://schemas.openxmlformats.org/markup-compatibility/2006">
                <mc:Choice xmlns:v="urn:schemas-microsoft-com:vml" Requires="v">
                  <p:oleObj spid="_x0000_s200856" name="Document" r:id="rId11" imgW="1933560" imgH="475920" progId="Word.Document.8">
                    <p:embed/>
                  </p:oleObj>
                </mc:Choice>
                <mc:Fallback>
                  <p:oleObj name="Document" r:id="rId11" imgW="1933560" imgH="475920" progId="Word.Document.8">
                    <p:embed/>
                    <p:pic>
                      <p:nvPicPr>
                        <p:cNvPr id="0" name="Object 10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72" y="2544"/>
                          <a:ext cx="2400" cy="5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00807" name="Text Box 103"/>
            <p:cNvSpPr txBox="1">
              <a:spLocks noChangeArrowheads="1"/>
            </p:cNvSpPr>
            <p:nvPr/>
          </p:nvSpPr>
          <p:spPr bwMode="auto">
            <a:xfrm>
              <a:off x="2566" y="2689"/>
              <a:ext cx="67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(5. 19)</a:t>
              </a:r>
            </a:p>
          </p:txBody>
        </p:sp>
      </p:grpSp>
      <p:sp>
        <p:nvSpPr>
          <p:cNvPr id="200808" name="Text Box 104"/>
          <p:cNvSpPr txBox="1">
            <a:spLocks noChangeArrowheads="1"/>
          </p:cNvSpPr>
          <p:nvPr/>
        </p:nvSpPr>
        <p:spPr bwMode="auto">
          <a:xfrm>
            <a:off x="212725" y="4994275"/>
            <a:ext cx="14827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66"/>
                </a:solidFill>
              </a:rPr>
              <a:t>A</a:t>
            </a:r>
            <a:r>
              <a:rPr lang="en-US" baseline="-30000">
                <a:solidFill>
                  <a:srgbClr val="000066"/>
                </a:solidFill>
              </a:rPr>
              <a:t>ng</a:t>
            </a:r>
            <a:r>
              <a:rPr lang="en-US">
                <a:solidFill>
                  <a:srgbClr val="000066"/>
                </a:solidFill>
              </a:rPr>
              <a:t>  =  A</a:t>
            </a:r>
            <a:r>
              <a:rPr lang="en-US" baseline="-30000">
                <a:solidFill>
                  <a:srgbClr val="000066"/>
                </a:solidFill>
              </a:rPr>
              <a:t>n</a:t>
            </a:r>
            <a:r>
              <a:rPr lang="en-US">
                <a:solidFill>
                  <a:srgbClr val="000066"/>
                </a:solidFill>
              </a:rPr>
              <a:t> </a:t>
            </a:r>
          </a:p>
        </p:txBody>
      </p:sp>
      <p:graphicFrame>
        <p:nvGraphicFramePr>
          <p:cNvPr id="200809" name="Object 105"/>
          <p:cNvGraphicFramePr>
            <a:graphicFrameLocks noChangeAspect="1"/>
          </p:cNvGraphicFramePr>
          <p:nvPr/>
        </p:nvGraphicFramePr>
        <p:xfrm>
          <a:off x="2286000" y="4846638"/>
          <a:ext cx="5105400" cy="1135062"/>
        </p:xfrm>
        <a:graphic>
          <a:graphicData uri="http://schemas.openxmlformats.org/presentationml/2006/ole">
            <mc:AlternateContent xmlns:mc="http://schemas.openxmlformats.org/markup-compatibility/2006">
              <mc:Choice xmlns:v="urn:schemas-microsoft-com:vml" Requires="v">
                <p:oleObj spid="_x0000_s200857" name="Document" r:id="rId13" imgW="3571920" imgH="687960" progId="Word.Document.8">
                  <p:embed/>
                </p:oleObj>
              </mc:Choice>
              <mc:Fallback>
                <p:oleObj name="Document" r:id="rId13" imgW="3571920" imgH="687960" progId="Word.Document.8">
                  <p:embed/>
                  <p:pic>
                    <p:nvPicPr>
                      <p:cNvPr id="0" name="Object 10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286000" y="4846638"/>
                        <a:ext cx="5105400" cy="11350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200810" name="Group 106"/>
          <p:cNvGrpSpPr>
            <a:grpSpLocks/>
          </p:cNvGrpSpPr>
          <p:nvPr/>
        </p:nvGrpSpPr>
        <p:grpSpPr bwMode="auto">
          <a:xfrm>
            <a:off x="212725" y="5713413"/>
            <a:ext cx="3686175" cy="457200"/>
            <a:chOff x="134" y="3599"/>
            <a:chExt cx="2322" cy="288"/>
          </a:xfrm>
        </p:grpSpPr>
        <p:graphicFrame>
          <p:nvGraphicFramePr>
            <p:cNvPr id="200811" name="Object 107"/>
            <p:cNvGraphicFramePr>
              <a:graphicFrameLocks noChangeAspect="1"/>
            </p:cNvGraphicFramePr>
            <p:nvPr/>
          </p:nvGraphicFramePr>
          <p:xfrm>
            <a:off x="1449" y="3611"/>
            <a:ext cx="1007" cy="255"/>
          </p:xfrm>
          <a:graphic>
            <a:graphicData uri="http://schemas.openxmlformats.org/presentationml/2006/ole">
              <mc:AlternateContent xmlns:mc="http://schemas.openxmlformats.org/markup-compatibility/2006">
                <mc:Choice xmlns:v="urn:schemas-microsoft-com:vml" Requires="v">
                  <p:oleObj spid="_x0000_s200858" name="Equation" r:id="rId15" imgW="799920" imgH="266400" progId="Equation.3">
                    <p:embed/>
                  </p:oleObj>
                </mc:Choice>
                <mc:Fallback>
                  <p:oleObj name="Equation" r:id="rId15" imgW="799920" imgH="266400" progId="Equation.3">
                    <p:embed/>
                    <p:pic>
                      <p:nvPicPr>
                        <p:cNvPr id="0" name="Object 10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449" y="3611"/>
                          <a:ext cx="1007" cy="2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00812" name="Text Box 108"/>
            <p:cNvSpPr txBox="1">
              <a:spLocks noChangeArrowheads="1"/>
            </p:cNvSpPr>
            <p:nvPr/>
          </p:nvSpPr>
          <p:spPr bwMode="auto">
            <a:xfrm>
              <a:off x="134" y="3599"/>
              <a:ext cx="121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lấy gần đúng</a:t>
              </a:r>
            </a:p>
          </p:txBody>
        </p:sp>
      </p:grpSp>
      <p:sp>
        <p:nvSpPr>
          <p:cNvPr id="200813" name="Text Box 109"/>
          <p:cNvSpPr txBox="1">
            <a:spLocks noChangeArrowheads="1"/>
          </p:cNvSpPr>
          <p:nvPr/>
        </p:nvSpPr>
        <p:spPr bwMode="auto">
          <a:xfrm>
            <a:off x="4564063" y="5675313"/>
            <a:ext cx="435133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n - số vòng tính toán của lò xo.</a:t>
            </a:r>
          </a:p>
        </p:txBody>
      </p:sp>
      <p:sp>
        <p:nvSpPr>
          <p:cNvPr id="200814" name="Text Box 110"/>
          <p:cNvSpPr txBox="1">
            <a:spLocks noChangeArrowheads="1"/>
          </p:cNvSpPr>
          <p:nvPr/>
        </p:nvSpPr>
        <p:spPr bwMode="auto">
          <a:xfrm>
            <a:off x="228600" y="6265863"/>
            <a:ext cx="30622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D - đường kính lò xo.</a:t>
            </a:r>
          </a:p>
        </p:txBody>
      </p:sp>
      <p:grpSp>
        <p:nvGrpSpPr>
          <p:cNvPr id="200815" name="Group 111"/>
          <p:cNvGrpSpPr>
            <a:grpSpLocks/>
          </p:cNvGrpSpPr>
          <p:nvPr/>
        </p:nvGrpSpPr>
        <p:grpSpPr bwMode="auto">
          <a:xfrm>
            <a:off x="3200400" y="5989638"/>
            <a:ext cx="5257800" cy="830262"/>
            <a:chOff x="2016" y="3773"/>
            <a:chExt cx="3312" cy="523"/>
          </a:xfrm>
        </p:grpSpPr>
        <p:graphicFrame>
          <p:nvGraphicFramePr>
            <p:cNvPr id="200816" name="Object 112"/>
            <p:cNvGraphicFramePr>
              <a:graphicFrameLocks noChangeAspect="1"/>
            </p:cNvGraphicFramePr>
            <p:nvPr/>
          </p:nvGraphicFramePr>
          <p:xfrm>
            <a:off x="2016" y="3820"/>
            <a:ext cx="816" cy="476"/>
          </p:xfrm>
          <a:graphic>
            <a:graphicData uri="http://schemas.openxmlformats.org/presentationml/2006/ole">
              <mc:AlternateContent xmlns:mc="http://schemas.openxmlformats.org/markup-compatibility/2006">
                <mc:Choice xmlns:v="urn:schemas-microsoft-com:vml" Requires="v">
                  <p:oleObj spid="_x0000_s200859" name="Equation" r:id="rId17" imgW="939600" imgH="545760" progId="Equation.3">
                    <p:embed/>
                  </p:oleObj>
                </mc:Choice>
                <mc:Fallback>
                  <p:oleObj name="Equation" r:id="rId17" imgW="939600" imgH="545760" progId="Equation.3">
                    <p:embed/>
                    <p:pic>
                      <p:nvPicPr>
                        <p:cNvPr id="0" name="Object 11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016" y="3820"/>
                          <a:ext cx="816" cy="4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00817" name="Object 113"/>
            <p:cNvGraphicFramePr>
              <a:graphicFrameLocks noChangeAspect="1"/>
            </p:cNvGraphicFramePr>
            <p:nvPr/>
          </p:nvGraphicFramePr>
          <p:xfrm>
            <a:off x="3453" y="3773"/>
            <a:ext cx="1875" cy="523"/>
          </p:xfrm>
          <a:graphic>
            <a:graphicData uri="http://schemas.openxmlformats.org/presentationml/2006/ole">
              <mc:AlternateContent xmlns:mc="http://schemas.openxmlformats.org/markup-compatibility/2006">
                <mc:Choice xmlns:v="urn:schemas-microsoft-com:vml" Requires="v">
                  <p:oleObj spid="_x0000_s200860" name="Equation" r:id="rId19" imgW="1841400" imgH="583920" progId="Equation.3">
                    <p:embed/>
                  </p:oleObj>
                </mc:Choice>
                <mc:Fallback>
                  <p:oleObj name="Equation" r:id="rId19" imgW="1841400" imgH="583920" progId="Equation.3">
                    <p:embed/>
                    <p:pic>
                      <p:nvPicPr>
                        <p:cNvPr id="0" name="Object 11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453" y="3773"/>
                          <a:ext cx="1875" cy="5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00818" name="Line 114"/>
            <p:cNvSpPr>
              <a:spLocks noChangeShapeType="1"/>
            </p:cNvSpPr>
            <p:nvPr/>
          </p:nvSpPr>
          <p:spPr bwMode="auto">
            <a:xfrm>
              <a:off x="2997" y="4053"/>
              <a:ext cx="347" cy="0"/>
            </a:xfrm>
            <a:prstGeom prst="line">
              <a:avLst/>
            </a:prstGeom>
            <a:noFill/>
            <a:ln w="2857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200819" name="Group 115"/>
          <p:cNvGrpSpPr>
            <a:grpSpLocks/>
          </p:cNvGrpSpPr>
          <p:nvPr/>
        </p:nvGrpSpPr>
        <p:grpSpPr bwMode="auto">
          <a:xfrm>
            <a:off x="5816600" y="3581400"/>
            <a:ext cx="3340100" cy="1338263"/>
            <a:chOff x="3664" y="2256"/>
            <a:chExt cx="2104" cy="843"/>
          </a:xfrm>
        </p:grpSpPr>
        <p:sp>
          <p:nvSpPr>
            <p:cNvPr id="200820" name="Oval 116"/>
            <p:cNvSpPr>
              <a:spLocks noChangeArrowheads="1"/>
            </p:cNvSpPr>
            <p:nvPr/>
          </p:nvSpPr>
          <p:spPr bwMode="auto">
            <a:xfrm>
              <a:off x="4100" y="2352"/>
              <a:ext cx="661" cy="661"/>
            </a:xfrm>
            <a:prstGeom prst="ellipse">
              <a:avLst/>
            </a:prstGeom>
            <a:solidFill>
              <a:srgbClr val="FFFFFF"/>
            </a:solidFill>
            <a:ln w="28575">
              <a:solidFill>
                <a:schemeClr val="tx1"/>
              </a:solidFill>
              <a:round/>
              <a:headEnd/>
              <a:tailEnd/>
            </a:ln>
          </p:spPr>
          <p:txBody>
            <a:bodyPr/>
            <a:lstStyle/>
            <a:p>
              <a:endParaRPr lang="en-US"/>
            </a:p>
          </p:txBody>
        </p:sp>
        <p:sp>
          <p:nvSpPr>
            <p:cNvPr id="200821" name="Oval 117"/>
            <p:cNvSpPr>
              <a:spLocks noChangeArrowheads="1"/>
            </p:cNvSpPr>
            <p:nvPr/>
          </p:nvSpPr>
          <p:spPr bwMode="auto">
            <a:xfrm>
              <a:off x="4972" y="2350"/>
              <a:ext cx="661" cy="661"/>
            </a:xfrm>
            <a:prstGeom prst="ellipse">
              <a:avLst/>
            </a:prstGeom>
            <a:solidFill>
              <a:srgbClr val="FFFFFF"/>
            </a:solidFill>
            <a:ln w="28575">
              <a:solidFill>
                <a:srgbClr val="000000"/>
              </a:solidFill>
              <a:round/>
              <a:headEnd/>
              <a:tailEnd/>
            </a:ln>
          </p:spPr>
          <p:txBody>
            <a:bodyPr/>
            <a:lstStyle/>
            <a:p>
              <a:endParaRPr lang="en-US"/>
            </a:p>
          </p:txBody>
        </p:sp>
        <p:sp>
          <p:nvSpPr>
            <p:cNvPr id="200822" name="Line 118"/>
            <p:cNvSpPr>
              <a:spLocks noChangeShapeType="1"/>
            </p:cNvSpPr>
            <p:nvPr/>
          </p:nvSpPr>
          <p:spPr bwMode="auto">
            <a:xfrm>
              <a:off x="4430" y="2256"/>
              <a:ext cx="0" cy="843"/>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00823" name="Line 119"/>
            <p:cNvSpPr>
              <a:spLocks noChangeShapeType="1"/>
            </p:cNvSpPr>
            <p:nvPr/>
          </p:nvSpPr>
          <p:spPr bwMode="auto">
            <a:xfrm>
              <a:off x="4011" y="2685"/>
              <a:ext cx="843"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00824" name="Line 120"/>
            <p:cNvSpPr>
              <a:spLocks noChangeShapeType="1"/>
            </p:cNvSpPr>
            <p:nvPr/>
          </p:nvSpPr>
          <p:spPr bwMode="auto">
            <a:xfrm>
              <a:off x="4925" y="2678"/>
              <a:ext cx="843"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00825" name="Line 121"/>
            <p:cNvSpPr>
              <a:spLocks noChangeShapeType="1"/>
            </p:cNvSpPr>
            <p:nvPr/>
          </p:nvSpPr>
          <p:spPr bwMode="auto">
            <a:xfrm>
              <a:off x="5307" y="2256"/>
              <a:ext cx="0" cy="843"/>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00826" name="Line 122"/>
            <p:cNvSpPr>
              <a:spLocks noChangeShapeType="1"/>
            </p:cNvSpPr>
            <p:nvPr/>
          </p:nvSpPr>
          <p:spPr bwMode="auto">
            <a:xfrm flipV="1">
              <a:off x="4086" y="2404"/>
              <a:ext cx="0" cy="277"/>
            </a:xfrm>
            <a:prstGeom prst="line">
              <a:avLst/>
            </a:prstGeom>
            <a:noFill/>
            <a:ln w="9525">
              <a:solidFill>
                <a:schemeClr val="accent2"/>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00827" name="Line 123"/>
            <p:cNvSpPr>
              <a:spLocks noChangeShapeType="1"/>
            </p:cNvSpPr>
            <p:nvPr/>
          </p:nvSpPr>
          <p:spPr bwMode="auto">
            <a:xfrm>
              <a:off x="4758" y="2685"/>
              <a:ext cx="0" cy="277"/>
            </a:xfrm>
            <a:prstGeom prst="line">
              <a:avLst/>
            </a:prstGeom>
            <a:noFill/>
            <a:ln w="9525">
              <a:solidFill>
                <a:schemeClr val="accent2"/>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00828" name="Line 124"/>
            <p:cNvSpPr>
              <a:spLocks noChangeShapeType="1"/>
            </p:cNvSpPr>
            <p:nvPr/>
          </p:nvSpPr>
          <p:spPr bwMode="auto">
            <a:xfrm rot="176364">
              <a:off x="4069" y="2426"/>
              <a:ext cx="697" cy="507"/>
            </a:xfrm>
            <a:prstGeom prst="line">
              <a:avLst/>
            </a:prstGeom>
            <a:noFill/>
            <a:ln w="2857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0829" name="Line 125"/>
            <p:cNvSpPr>
              <a:spLocks noChangeShapeType="1"/>
            </p:cNvSpPr>
            <p:nvPr/>
          </p:nvSpPr>
          <p:spPr bwMode="auto">
            <a:xfrm flipV="1">
              <a:off x="4175" y="2475"/>
              <a:ext cx="0" cy="212"/>
            </a:xfrm>
            <a:prstGeom prst="line">
              <a:avLst/>
            </a:prstGeom>
            <a:noFill/>
            <a:ln w="9525">
              <a:solidFill>
                <a:schemeClr val="accent2"/>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00830" name="Line 126"/>
            <p:cNvSpPr>
              <a:spLocks noChangeShapeType="1"/>
            </p:cNvSpPr>
            <p:nvPr/>
          </p:nvSpPr>
          <p:spPr bwMode="auto">
            <a:xfrm flipV="1">
              <a:off x="4245" y="2529"/>
              <a:ext cx="0" cy="159"/>
            </a:xfrm>
            <a:prstGeom prst="line">
              <a:avLst/>
            </a:prstGeom>
            <a:noFill/>
            <a:ln w="9525">
              <a:solidFill>
                <a:schemeClr val="accent2"/>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00831" name="Line 127"/>
            <p:cNvSpPr>
              <a:spLocks noChangeShapeType="1"/>
            </p:cNvSpPr>
            <p:nvPr/>
          </p:nvSpPr>
          <p:spPr bwMode="auto">
            <a:xfrm flipV="1">
              <a:off x="4317" y="2592"/>
              <a:ext cx="0" cy="93"/>
            </a:xfrm>
            <a:prstGeom prst="line">
              <a:avLst/>
            </a:prstGeom>
            <a:noFill/>
            <a:ln w="9525">
              <a:solidFill>
                <a:schemeClr val="accent2"/>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00832" name="Line 128"/>
            <p:cNvSpPr>
              <a:spLocks noChangeShapeType="1"/>
            </p:cNvSpPr>
            <p:nvPr/>
          </p:nvSpPr>
          <p:spPr bwMode="auto">
            <a:xfrm>
              <a:off x="4689" y="2685"/>
              <a:ext cx="0" cy="228"/>
            </a:xfrm>
            <a:prstGeom prst="line">
              <a:avLst/>
            </a:prstGeom>
            <a:noFill/>
            <a:ln w="9525">
              <a:solidFill>
                <a:schemeClr val="accent2"/>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00833" name="Line 129"/>
            <p:cNvSpPr>
              <a:spLocks noChangeShapeType="1"/>
            </p:cNvSpPr>
            <p:nvPr/>
          </p:nvSpPr>
          <p:spPr bwMode="auto">
            <a:xfrm>
              <a:off x="4608" y="2688"/>
              <a:ext cx="0" cy="159"/>
            </a:xfrm>
            <a:prstGeom prst="line">
              <a:avLst/>
            </a:prstGeom>
            <a:noFill/>
            <a:ln w="9525">
              <a:solidFill>
                <a:schemeClr val="accent2"/>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00834" name="Line 130"/>
            <p:cNvSpPr>
              <a:spLocks noChangeShapeType="1"/>
            </p:cNvSpPr>
            <p:nvPr/>
          </p:nvSpPr>
          <p:spPr bwMode="auto">
            <a:xfrm>
              <a:off x="4542" y="2685"/>
              <a:ext cx="0" cy="94"/>
            </a:xfrm>
            <a:prstGeom prst="line">
              <a:avLst/>
            </a:prstGeom>
            <a:noFill/>
            <a:ln w="9525">
              <a:solidFill>
                <a:schemeClr val="accent2"/>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00835" name="Line 131"/>
            <p:cNvSpPr>
              <a:spLocks noChangeShapeType="1"/>
            </p:cNvSpPr>
            <p:nvPr/>
          </p:nvSpPr>
          <p:spPr bwMode="auto">
            <a:xfrm>
              <a:off x="5307" y="2521"/>
              <a:ext cx="0" cy="277"/>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00836" name="Line 132"/>
            <p:cNvSpPr>
              <a:spLocks noChangeShapeType="1"/>
            </p:cNvSpPr>
            <p:nvPr/>
          </p:nvSpPr>
          <p:spPr bwMode="auto">
            <a:xfrm>
              <a:off x="5198" y="2678"/>
              <a:ext cx="0" cy="158"/>
            </a:xfrm>
            <a:prstGeom prst="line">
              <a:avLst/>
            </a:prstGeom>
            <a:noFill/>
            <a:ln w="9525">
              <a:solidFill>
                <a:schemeClr val="accent2"/>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00837" name="Line 133"/>
            <p:cNvSpPr>
              <a:spLocks noChangeShapeType="1"/>
            </p:cNvSpPr>
            <p:nvPr/>
          </p:nvSpPr>
          <p:spPr bwMode="auto">
            <a:xfrm>
              <a:off x="5089" y="2678"/>
              <a:ext cx="0" cy="158"/>
            </a:xfrm>
            <a:prstGeom prst="line">
              <a:avLst/>
            </a:prstGeom>
            <a:noFill/>
            <a:ln w="9525">
              <a:solidFill>
                <a:schemeClr val="accent2"/>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00838" name="Line 134"/>
            <p:cNvSpPr>
              <a:spLocks noChangeShapeType="1"/>
            </p:cNvSpPr>
            <p:nvPr/>
          </p:nvSpPr>
          <p:spPr bwMode="auto">
            <a:xfrm>
              <a:off x="4972" y="2678"/>
              <a:ext cx="0" cy="158"/>
            </a:xfrm>
            <a:prstGeom prst="line">
              <a:avLst/>
            </a:prstGeom>
            <a:noFill/>
            <a:ln w="9525">
              <a:solidFill>
                <a:schemeClr val="accent2"/>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00839" name="Line 135"/>
            <p:cNvSpPr>
              <a:spLocks noChangeShapeType="1"/>
            </p:cNvSpPr>
            <p:nvPr/>
          </p:nvSpPr>
          <p:spPr bwMode="auto">
            <a:xfrm>
              <a:off x="5635" y="2678"/>
              <a:ext cx="0" cy="158"/>
            </a:xfrm>
            <a:prstGeom prst="line">
              <a:avLst/>
            </a:prstGeom>
            <a:noFill/>
            <a:ln w="9525">
              <a:solidFill>
                <a:schemeClr val="accent2"/>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00840" name="Line 136"/>
            <p:cNvSpPr>
              <a:spLocks noChangeShapeType="1"/>
            </p:cNvSpPr>
            <p:nvPr/>
          </p:nvSpPr>
          <p:spPr bwMode="auto">
            <a:xfrm>
              <a:off x="5526" y="2670"/>
              <a:ext cx="0" cy="158"/>
            </a:xfrm>
            <a:prstGeom prst="line">
              <a:avLst/>
            </a:prstGeom>
            <a:noFill/>
            <a:ln w="9525">
              <a:solidFill>
                <a:schemeClr val="accent2"/>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00841" name="Line 137"/>
            <p:cNvSpPr>
              <a:spLocks noChangeShapeType="1"/>
            </p:cNvSpPr>
            <p:nvPr/>
          </p:nvSpPr>
          <p:spPr bwMode="auto">
            <a:xfrm>
              <a:off x="5417" y="2678"/>
              <a:ext cx="0" cy="158"/>
            </a:xfrm>
            <a:prstGeom prst="line">
              <a:avLst/>
            </a:prstGeom>
            <a:noFill/>
            <a:ln w="9525">
              <a:solidFill>
                <a:schemeClr val="accent2"/>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00842" name="Line 138"/>
            <p:cNvSpPr>
              <a:spLocks noChangeShapeType="1"/>
            </p:cNvSpPr>
            <p:nvPr/>
          </p:nvSpPr>
          <p:spPr bwMode="auto">
            <a:xfrm>
              <a:off x="5214" y="2912"/>
              <a:ext cx="0" cy="158"/>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00843" name="Line 139"/>
            <p:cNvSpPr>
              <a:spLocks noChangeShapeType="1"/>
            </p:cNvSpPr>
            <p:nvPr/>
          </p:nvSpPr>
          <p:spPr bwMode="auto">
            <a:xfrm>
              <a:off x="5307" y="2912"/>
              <a:ext cx="0" cy="158"/>
            </a:xfrm>
            <a:prstGeom prst="line">
              <a:avLst/>
            </a:prstGeom>
            <a:noFill/>
            <a:ln w="9525">
              <a:solidFill>
                <a:schemeClr val="accent2"/>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00844" name="Line 140"/>
            <p:cNvSpPr>
              <a:spLocks noChangeShapeType="1"/>
            </p:cNvSpPr>
            <p:nvPr/>
          </p:nvSpPr>
          <p:spPr bwMode="auto">
            <a:xfrm>
              <a:off x="5417" y="2904"/>
              <a:ext cx="0" cy="159"/>
            </a:xfrm>
            <a:prstGeom prst="line">
              <a:avLst/>
            </a:prstGeom>
            <a:noFill/>
            <a:ln w="9525">
              <a:solidFill>
                <a:schemeClr val="accent2"/>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00845" name="Line 141"/>
            <p:cNvSpPr>
              <a:spLocks noChangeShapeType="1"/>
            </p:cNvSpPr>
            <p:nvPr/>
          </p:nvSpPr>
          <p:spPr bwMode="auto">
            <a:xfrm>
              <a:off x="5362" y="2443"/>
              <a:ext cx="0" cy="159"/>
            </a:xfrm>
            <a:prstGeom prst="line">
              <a:avLst/>
            </a:prstGeom>
            <a:noFill/>
            <a:ln w="9525">
              <a:solidFill>
                <a:schemeClr val="accent2"/>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00846" name="Line 142"/>
            <p:cNvSpPr>
              <a:spLocks noChangeShapeType="1"/>
            </p:cNvSpPr>
            <p:nvPr/>
          </p:nvSpPr>
          <p:spPr bwMode="auto">
            <a:xfrm>
              <a:off x="5253" y="2443"/>
              <a:ext cx="0" cy="159"/>
            </a:xfrm>
            <a:prstGeom prst="line">
              <a:avLst/>
            </a:prstGeom>
            <a:noFill/>
            <a:ln w="9525">
              <a:solidFill>
                <a:schemeClr val="accent2"/>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00847" name="Line 143"/>
            <p:cNvSpPr>
              <a:spLocks noChangeShapeType="1"/>
            </p:cNvSpPr>
            <p:nvPr/>
          </p:nvSpPr>
          <p:spPr bwMode="auto">
            <a:xfrm>
              <a:off x="5143" y="2443"/>
              <a:ext cx="0" cy="159"/>
            </a:xfrm>
            <a:prstGeom prst="line">
              <a:avLst/>
            </a:prstGeom>
            <a:noFill/>
            <a:ln w="9525">
              <a:solidFill>
                <a:schemeClr val="accent2"/>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00848" name="Line 144"/>
            <p:cNvSpPr>
              <a:spLocks noChangeShapeType="1"/>
            </p:cNvSpPr>
            <p:nvPr/>
          </p:nvSpPr>
          <p:spPr bwMode="auto">
            <a:xfrm>
              <a:off x="5463" y="2443"/>
              <a:ext cx="0" cy="159"/>
            </a:xfrm>
            <a:prstGeom prst="line">
              <a:avLst/>
            </a:prstGeom>
            <a:noFill/>
            <a:ln w="9525">
              <a:solidFill>
                <a:schemeClr val="accent2"/>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00849" name="Arc 145"/>
            <p:cNvSpPr>
              <a:spLocks/>
            </p:cNvSpPr>
            <p:nvPr/>
          </p:nvSpPr>
          <p:spPr bwMode="auto">
            <a:xfrm>
              <a:off x="4003" y="2540"/>
              <a:ext cx="352" cy="381"/>
            </a:xfrm>
            <a:custGeom>
              <a:avLst/>
              <a:gdLst>
                <a:gd name="G0" fmla="+- 21600 0 0"/>
                <a:gd name="G1" fmla="+- 9003 0 0"/>
                <a:gd name="G2" fmla="+- 21600 0 0"/>
                <a:gd name="T0" fmla="*/ 5562 w 21600"/>
                <a:gd name="T1" fmla="*/ 23472 h 23472"/>
                <a:gd name="T2" fmla="*/ 1966 w 21600"/>
                <a:gd name="T3" fmla="*/ 0 h 23472"/>
                <a:gd name="T4" fmla="*/ 21600 w 21600"/>
                <a:gd name="T5" fmla="*/ 9003 h 23472"/>
              </a:gdLst>
              <a:ahLst/>
              <a:cxnLst>
                <a:cxn ang="0">
                  <a:pos x="T0" y="T1"/>
                </a:cxn>
                <a:cxn ang="0">
                  <a:pos x="T2" y="T3"/>
                </a:cxn>
                <a:cxn ang="0">
                  <a:pos x="T4" y="T5"/>
                </a:cxn>
              </a:cxnLst>
              <a:rect l="0" t="0" r="r" b="b"/>
              <a:pathLst>
                <a:path w="21600" h="23472" fill="none" extrusionOk="0">
                  <a:moveTo>
                    <a:pt x="5562" y="23471"/>
                  </a:moveTo>
                  <a:cubicBezTo>
                    <a:pt x="1981" y="19503"/>
                    <a:pt x="0" y="14348"/>
                    <a:pt x="0" y="9003"/>
                  </a:cubicBezTo>
                  <a:cubicBezTo>
                    <a:pt x="-1" y="5895"/>
                    <a:pt x="670" y="2824"/>
                    <a:pt x="1965" y="-1"/>
                  </a:cubicBezTo>
                </a:path>
                <a:path w="21600" h="23472" stroke="0" extrusionOk="0">
                  <a:moveTo>
                    <a:pt x="5562" y="23471"/>
                  </a:moveTo>
                  <a:cubicBezTo>
                    <a:pt x="1981" y="19503"/>
                    <a:pt x="0" y="14348"/>
                    <a:pt x="0" y="9003"/>
                  </a:cubicBezTo>
                  <a:cubicBezTo>
                    <a:pt x="-1" y="5895"/>
                    <a:pt x="670" y="2824"/>
                    <a:pt x="1965" y="-1"/>
                  </a:cubicBezTo>
                  <a:lnTo>
                    <a:pt x="21600" y="9003"/>
                  </a:lnTo>
                  <a:close/>
                </a:path>
              </a:pathLst>
            </a:custGeom>
            <a:noFill/>
            <a:ln w="28575">
              <a:solidFill>
                <a:srgbClr val="993300"/>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0850" name="Text Box 146"/>
            <p:cNvSpPr txBox="1">
              <a:spLocks noChangeArrowheads="1"/>
            </p:cNvSpPr>
            <p:nvPr/>
          </p:nvSpPr>
          <p:spPr bwMode="auto">
            <a:xfrm>
              <a:off x="3664" y="2417"/>
              <a:ext cx="510" cy="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M</a:t>
              </a:r>
              <a:r>
                <a:rPr lang="en-US" sz="2800" baseline="-25000">
                  <a:solidFill>
                    <a:srgbClr val="CC3300"/>
                  </a:solidFill>
                </a:rPr>
                <a:t>x</a:t>
              </a:r>
              <a:endParaRPr lang="en-US" sz="2800">
                <a:solidFill>
                  <a:srgbClr val="CC3300"/>
                </a:solidFill>
              </a:endParaRPr>
            </a:p>
          </p:txBody>
        </p:sp>
        <p:sp>
          <p:nvSpPr>
            <p:cNvPr id="200851" name="Text Box 147"/>
            <p:cNvSpPr txBox="1">
              <a:spLocks noChangeArrowheads="1"/>
            </p:cNvSpPr>
            <p:nvPr/>
          </p:nvSpPr>
          <p:spPr bwMode="auto">
            <a:xfrm>
              <a:off x="5245" y="2652"/>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Q  </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00706">
                                            <p:txEl>
                                              <p:pRg st="0" end="0"/>
                                            </p:txEl>
                                          </p:spTgt>
                                        </p:tgtEl>
                                        <p:attrNameLst>
                                          <p:attrName>style.visibility</p:attrName>
                                        </p:attrNameLst>
                                      </p:cBhvr>
                                      <p:to>
                                        <p:strVal val="visible"/>
                                      </p:to>
                                    </p:set>
                                    <p:animEffect transition="in" filter="checkerboard(across)">
                                      <p:cBhvr>
                                        <p:cTn id="7" dur="500"/>
                                        <p:tgtEl>
                                          <p:spTgt spid="200706">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200707"/>
                                        </p:tgtEl>
                                        <p:attrNameLst>
                                          <p:attrName>style.visibility</p:attrName>
                                        </p:attrNameLst>
                                      </p:cBhvr>
                                      <p:to>
                                        <p:strVal val="visible"/>
                                      </p:to>
                                    </p:set>
                                    <p:animEffect transition="in" filter="wheel(4)">
                                      <p:cBhvr>
                                        <p:cTn id="12" dur="2000"/>
                                        <p:tgtEl>
                                          <p:spTgt spid="20070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200796"/>
                                        </p:tgtEl>
                                        <p:attrNameLst>
                                          <p:attrName>style.visibility</p:attrName>
                                        </p:attrNameLst>
                                      </p:cBhvr>
                                      <p:to>
                                        <p:strVal val="visible"/>
                                      </p:to>
                                    </p:set>
                                    <p:animEffect transition="in" filter="checkerboard(across)">
                                      <p:cBhvr>
                                        <p:cTn id="17" dur="500"/>
                                        <p:tgtEl>
                                          <p:spTgt spid="20079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200797"/>
                                        </p:tgtEl>
                                        <p:attrNameLst>
                                          <p:attrName>style.visibility</p:attrName>
                                        </p:attrNameLst>
                                      </p:cBhvr>
                                      <p:to>
                                        <p:strVal val="visible"/>
                                      </p:to>
                                    </p:set>
                                    <p:animEffect transition="in" filter="checkerboard(across)">
                                      <p:cBhvr>
                                        <p:cTn id="22" dur="500"/>
                                        <p:tgtEl>
                                          <p:spTgt spid="20079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200819"/>
                                        </p:tgtEl>
                                        <p:attrNameLst>
                                          <p:attrName>style.visibility</p:attrName>
                                        </p:attrNameLst>
                                      </p:cBhvr>
                                      <p:to>
                                        <p:strVal val="visible"/>
                                      </p:to>
                                    </p:set>
                                    <p:animEffect transition="in" filter="wheel(4)">
                                      <p:cBhvr>
                                        <p:cTn id="27" dur="2000"/>
                                        <p:tgtEl>
                                          <p:spTgt spid="20081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nodeType="clickEffect">
                                  <p:stCondLst>
                                    <p:cond delay="0"/>
                                  </p:stCondLst>
                                  <p:childTnLst>
                                    <p:set>
                                      <p:cBhvr>
                                        <p:cTn id="31" dur="1" fill="hold">
                                          <p:stCondLst>
                                            <p:cond delay="0"/>
                                          </p:stCondLst>
                                        </p:cTn>
                                        <p:tgtEl>
                                          <p:spTgt spid="200798"/>
                                        </p:tgtEl>
                                        <p:attrNameLst>
                                          <p:attrName>style.visibility</p:attrName>
                                        </p:attrNameLst>
                                      </p:cBhvr>
                                      <p:to>
                                        <p:strVal val="visible"/>
                                      </p:to>
                                    </p:set>
                                    <p:animEffect transition="in" filter="checkerboard(across)">
                                      <p:cBhvr>
                                        <p:cTn id="32" dur="500"/>
                                        <p:tgtEl>
                                          <p:spTgt spid="200798"/>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200800"/>
                                        </p:tgtEl>
                                        <p:attrNameLst>
                                          <p:attrName>style.visibility</p:attrName>
                                        </p:attrNameLst>
                                      </p:cBhvr>
                                      <p:to>
                                        <p:strVal val="visible"/>
                                      </p:to>
                                    </p:set>
                                    <p:animEffect transition="in" filter="checkerboard(across)">
                                      <p:cBhvr>
                                        <p:cTn id="37" dur="500"/>
                                        <p:tgtEl>
                                          <p:spTgt spid="200800"/>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nodeType="clickEffect">
                                  <p:stCondLst>
                                    <p:cond delay="0"/>
                                  </p:stCondLst>
                                  <p:childTnLst>
                                    <p:set>
                                      <p:cBhvr>
                                        <p:cTn id="41" dur="1" fill="hold">
                                          <p:stCondLst>
                                            <p:cond delay="0"/>
                                          </p:stCondLst>
                                        </p:cTn>
                                        <p:tgtEl>
                                          <p:spTgt spid="200799"/>
                                        </p:tgtEl>
                                        <p:attrNameLst>
                                          <p:attrName>style.visibility</p:attrName>
                                        </p:attrNameLst>
                                      </p:cBhvr>
                                      <p:to>
                                        <p:strVal val="visible"/>
                                      </p:to>
                                    </p:set>
                                    <p:animEffect transition="in" filter="checkerboard(across)">
                                      <p:cBhvr>
                                        <p:cTn id="42" dur="500"/>
                                        <p:tgtEl>
                                          <p:spTgt spid="200799"/>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4" presetClass="entr" presetSubtype="16" fill="hold" nodeType="clickEffect">
                                  <p:stCondLst>
                                    <p:cond delay="0"/>
                                  </p:stCondLst>
                                  <p:childTnLst>
                                    <p:set>
                                      <p:cBhvr>
                                        <p:cTn id="46" dur="1" fill="hold">
                                          <p:stCondLst>
                                            <p:cond delay="0"/>
                                          </p:stCondLst>
                                        </p:cTn>
                                        <p:tgtEl>
                                          <p:spTgt spid="200801"/>
                                        </p:tgtEl>
                                        <p:attrNameLst>
                                          <p:attrName>style.visibility</p:attrName>
                                        </p:attrNameLst>
                                      </p:cBhvr>
                                      <p:to>
                                        <p:strVal val="visible"/>
                                      </p:to>
                                    </p:set>
                                    <p:animEffect transition="in" filter="box(in)">
                                      <p:cBhvr>
                                        <p:cTn id="47" dur="2000"/>
                                        <p:tgtEl>
                                          <p:spTgt spid="200801"/>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1" presetClass="entr" presetSubtype="4" fill="hold" nodeType="clickEffect">
                                  <p:stCondLst>
                                    <p:cond delay="0"/>
                                  </p:stCondLst>
                                  <p:childTnLst>
                                    <p:set>
                                      <p:cBhvr>
                                        <p:cTn id="51" dur="1" fill="hold">
                                          <p:stCondLst>
                                            <p:cond delay="0"/>
                                          </p:stCondLst>
                                        </p:cTn>
                                        <p:tgtEl>
                                          <p:spTgt spid="200804"/>
                                        </p:tgtEl>
                                        <p:attrNameLst>
                                          <p:attrName>style.visibility</p:attrName>
                                        </p:attrNameLst>
                                      </p:cBhvr>
                                      <p:to>
                                        <p:strVal val="visible"/>
                                      </p:to>
                                    </p:set>
                                    <p:animEffect transition="in" filter="wheel(4)">
                                      <p:cBhvr>
                                        <p:cTn id="52" dur="2000"/>
                                        <p:tgtEl>
                                          <p:spTgt spid="200804"/>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4" presetClass="entr" presetSubtype="16" fill="hold" grpId="0" nodeType="clickEffect">
                                  <p:stCondLst>
                                    <p:cond delay="0"/>
                                  </p:stCondLst>
                                  <p:childTnLst>
                                    <p:set>
                                      <p:cBhvr>
                                        <p:cTn id="56" dur="1" fill="hold">
                                          <p:stCondLst>
                                            <p:cond delay="0"/>
                                          </p:stCondLst>
                                        </p:cTn>
                                        <p:tgtEl>
                                          <p:spTgt spid="200808"/>
                                        </p:tgtEl>
                                        <p:attrNameLst>
                                          <p:attrName>style.visibility</p:attrName>
                                        </p:attrNameLst>
                                      </p:cBhvr>
                                      <p:to>
                                        <p:strVal val="visible"/>
                                      </p:to>
                                    </p:set>
                                    <p:animEffect transition="in" filter="box(in)">
                                      <p:cBhvr>
                                        <p:cTn id="57" dur="2000"/>
                                        <p:tgtEl>
                                          <p:spTgt spid="200808"/>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1" presetClass="entr" presetSubtype="4" fill="hold" nodeType="clickEffect">
                                  <p:stCondLst>
                                    <p:cond delay="0"/>
                                  </p:stCondLst>
                                  <p:childTnLst>
                                    <p:set>
                                      <p:cBhvr>
                                        <p:cTn id="61" dur="1" fill="hold">
                                          <p:stCondLst>
                                            <p:cond delay="0"/>
                                          </p:stCondLst>
                                        </p:cTn>
                                        <p:tgtEl>
                                          <p:spTgt spid="200809"/>
                                        </p:tgtEl>
                                        <p:attrNameLst>
                                          <p:attrName>style.visibility</p:attrName>
                                        </p:attrNameLst>
                                      </p:cBhvr>
                                      <p:to>
                                        <p:strVal val="visible"/>
                                      </p:to>
                                    </p:set>
                                    <p:animEffect transition="in" filter="wheel(4)">
                                      <p:cBhvr>
                                        <p:cTn id="62" dur="2000"/>
                                        <p:tgtEl>
                                          <p:spTgt spid="200809"/>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21" presetClass="entr" presetSubtype="4" fill="hold" nodeType="clickEffect">
                                  <p:stCondLst>
                                    <p:cond delay="0"/>
                                  </p:stCondLst>
                                  <p:childTnLst>
                                    <p:set>
                                      <p:cBhvr>
                                        <p:cTn id="66" dur="1" fill="hold">
                                          <p:stCondLst>
                                            <p:cond delay="0"/>
                                          </p:stCondLst>
                                        </p:cTn>
                                        <p:tgtEl>
                                          <p:spTgt spid="200810"/>
                                        </p:tgtEl>
                                        <p:attrNameLst>
                                          <p:attrName>style.visibility</p:attrName>
                                        </p:attrNameLst>
                                      </p:cBhvr>
                                      <p:to>
                                        <p:strVal val="visible"/>
                                      </p:to>
                                    </p:set>
                                    <p:animEffect transition="in" filter="wheel(4)">
                                      <p:cBhvr>
                                        <p:cTn id="67" dur="2000"/>
                                        <p:tgtEl>
                                          <p:spTgt spid="200810"/>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4" presetClass="entr" presetSubtype="16" fill="hold" grpId="0" nodeType="clickEffect">
                                  <p:stCondLst>
                                    <p:cond delay="0"/>
                                  </p:stCondLst>
                                  <p:childTnLst>
                                    <p:set>
                                      <p:cBhvr>
                                        <p:cTn id="71" dur="1" fill="hold">
                                          <p:stCondLst>
                                            <p:cond delay="0"/>
                                          </p:stCondLst>
                                        </p:cTn>
                                        <p:tgtEl>
                                          <p:spTgt spid="200813"/>
                                        </p:tgtEl>
                                        <p:attrNameLst>
                                          <p:attrName>style.visibility</p:attrName>
                                        </p:attrNameLst>
                                      </p:cBhvr>
                                      <p:to>
                                        <p:strVal val="visible"/>
                                      </p:to>
                                    </p:set>
                                    <p:animEffect transition="in" filter="box(in)">
                                      <p:cBhvr>
                                        <p:cTn id="72" dur="2000"/>
                                        <p:tgtEl>
                                          <p:spTgt spid="200813"/>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5" presetClass="entr" presetSubtype="10" fill="hold" grpId="0" nodeType="clickEffect">
                                  <p:stCondLst>
                                    <p:cond delay="0"/>
                                  </p:stCondLst>
                                  <p:childTnLst>
                                    <p:set>
                                      <p:cBhvr>
                                        <p:cTn id="76" dur="1" fill="hold">
                                          <p:stCondLst>
                                            <p:cond delay="0"/>
                                          </p:stCondLst>
                                        </p:cTn>
                                        <p:tgtEl>
                                          <p:spTgt spid="200814"/>
                                        </p:tgtEl>
                                        <p:attrNameLst>
                                          <p:attrName>style.visibility</p:attrName>
                                        </p:attrNameLst>
                                      </p:cBhvr>
                                      <p:to>
                                        <p:strVal val="visible"/>
                                      </p:to>
                                    </p:set>
                                    <p:animEffect transition="in" filter="checkerboard(across)">
                                      <p:cBhvr>
                                        <p:cTn id="77" dur="500"/>
                                        <p:tgtEl>
                                          <p:spTgt spid="200814"/>
                                        </p:tgtEl>
                                      </p:cBhvr>
                                    </p:animEffect>
                                  </p:childTnLst>
                                </p:cTn>
                              </p:par>
                            </p:childTnLst>
                          </p:cTn>
                        </p:par>
                      </p:childTnLst>
                    </p:cTn>
                  </p:par>
                  <p:par>
                    <p:cTn id="78" fill="hold" nodeType="clickPar">
                      <p:stCondLst>
                        <p:cond delay="indefinite"/>
                      </p:stCondLst>
                      <p:childTnLst>
                        <p:par>
                          <p:cTn id="79" fill="hold" nodeType="withGroup">
                            <p:stCondLst>
                              <p:cond delay="0"/>
                            </p:stCondLst>
                            <p:childTnLst>
                              <p:par>
                                <p:cTn id="80" presetID="21" presetClass="entr" presetSubtype="4" fill="hold" nodeType="clickEffect">
                                  <p:stCondLst>
                                    <p:cond delay="0"/>
                                  </p:stCondLst>
                                  <p:childTnLst>
                                    <p:set>
                                      <p:cBhvr>
                                        <p:cTn id="81" dur="1" fill="hold">
                                          <p:stCondLst>
                                            <p:cond delay="0"/>
                                          </p:stCondLst>
                                        </p:cTn>
                                        <p:tgtEl>
                                          <p:spTgt spid="200815"/>
                                        </p:tgtEl>
                                        <p:attrNameLst>
                                          <p:attrName>style.visibility</p:attrName>
                                        </p:attrNameLst>
                                      </p:cBhvr>
                                      <p:to>
                                        <p:strVal val="visible"/>
                                      </p:to>
                                    </p:set>
                                    <p:animEffect transition="in" filter="wheel(4)">
                                      <p:cBhvr>
                                        <p:cTn id="82" dur="2000"/>
                                        <p:tgtEl>
                                          <p:spTgt spid="2008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0706" grpId="0" build="p" autoUpdateAnimBg="0"/>
      <p:bldP spid="200797" grpId="0" autoUpdateAnimBg="0"/>
      <p:bldP spid="200800" grpId="0" autoUpdateAnimBg="0"/>
      <p:bldP spid="200808" grpId="0"/>
      <p:bldP spid="200813" grpId="0"/>
      <p:bldP spid="200814" grpId="0" autoUpdateAnimBg="0"/>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1730" name="Object 2"/>
          <p:cNvGraphicFramePr>
            <a:graphicFrameLocks noChangeAspect="1"/>
          </p:cNvGraphicFramePr>
          <p:nvPr>
            <p:ph type="body" idx="1"/>
          </p:nvPr>
        </p:nvGraphicFramePr>
        <p:xfrm>
          <a:off x="3810000" y="698500"/>
          <a:ext cx="1828800" cy="1000125"/>
        </p:xfrm>
        <a:graphic>
          <a:graphicData uri="http://schemas.openxmlformats.org/presentationml/2006/ole">
            <mc:AlternateContent xmlns:mc="http://schemas.openxmlformats.org/markup-compatibility/2006">
              <mc:Choice xmlns:v="urn:schemas-microsoft-com:vml" Requires="v">
                <p:oleObj spid="_x0000_s201742" name="Equation" r:id="rId3" imgW="1066680" imgH="583920" progId="Equation.3">
                  <p:embed/>
                </p:oleObj>
              </mc:Choice>
              <mc:Fallback>
                <p:oleObj name="Equation" r:id="rId3" imgW="1066680" imgH="583920" progId="Equation.3">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10000" y="698500"/>
                        <a:ext cx="1828800" cy="1000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01731" name="Text Box 3"/>
          <p:cNvSpPr txBox="1">
            <a:spLocks noChangeArrowheads="1"/>
          </p:cNvSpPr>
          <p:nvPr/>
        </p:nvSpPr>
        <p:spPr bwMode="auto">
          <a:xfrm>
            <a:off x="365125" y="509588"/>
            <a:ext cx="29479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Biến dạng của lò xo:</a:t>
            </a:r>
          </a:p>
        </p:txBody>
      </p:sp>
      <p:sp>
        <p:nvSpPr>
          <p:cNvPr id="201732" name="Text Box 4"/>
          <p:cNvSpPr txBox="1">
            <a:spLocks noChangeArrowheads="1"/>
          </p:cNvSpPr>
          <p:nvPr/>
        </p:nvSpPr>
        <p:spPr bwMode="auto">
          <a:xfrm>
            <a:off x="314325" y="2986088"/>
            <a:ext cx="7137400"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Khi tính toán những lò xo có vị trí quan trọng người</a:t>
            </a:r>
          </a:p>
          <a:p>
            <a:pPr algn="l"/>
            <a:r>
              <a:rPr lang="en-US">
                <a:solidFill>
                  <a:srgbClr val="000000"/>
                </a:solidFill>
              </a:rPr>
              <a:t> ta đưa thêm hệ số hiệu chỉnh vào công thức xác </a:t>
            </a:r>
          </a:p>
          <a:p>
            <a:pPr algn="l"/>
            <a:r>
              <a:rPr lang="en-US">
                <a:solidFill>
                  <a:srgbClr val="000000"/>
                </a:solidFill>
              </a:rPr>
              <a:t>định ứng suất tiếp cực đại.  Khi đó điều kiện bền có</a:t>
            </a:r>
          </a:p>
          <a:p>
            <a:pPr algn="l"/>
            <a:r>
              <a:rPr lang="en-US">
                <a:solidFill>
                  <a:srgbClr val="000000"/>
                </a:solidFill>
              </a:rPr>
              <a:t>dạng:</a:t>
            </a:r>
            <a:endParaRPr lang="en-US"/>
          </a:p>
        </p:txBody>
      </p:sp>
      <p:graphicFrame>
        <p:nvGraphicFramePr>
          <p:cNvPr id="201733" name="Object 5"/>
          <p:cNvGraphicFramePr>
            <a:graphicFrameLocks noChangeAspect="1"/>
          </p:cNvGraphicFramePr>
          <p:nvPr/>
        </p:nvGraphicFramePr>
        <p:xfrm>
          <a:off x="3162300" y="1993900"/>
          <a:ext cx="2971800" cy="990600"/>
        </p:xfrm>
        <a:graphic>
          <a:graphicData uri="http://schemas.openxmlformats.org/presentationml/2006/ole">
            <mc:AlternateContent xmlns:mc="http://schemas.openxmlformats.org/markup-compatibility/2006">
              <mc:Choice xmlns:v="urn:schemas-microsoft-com:vml" Requires="v">
                <p:oleObj spid="_x0000_s201743" name="Equation" r:id="rId5" imgW="1549080" imgH="583920" progId="Equation.3">
                  <p:embed/>
                </p:oleObj>
              </mc:Choice>
              <mc:Fallback>
                <p:oleObj name="Equation" r:id="rId5" imgW="1549080" imgH="583920" progId="Equation.3">
                  <p:embed/>
                  <p:pic>
                    <p:nvPicPr>
                      <p:cNvPr id="0"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62300" y="1993900"/>
                        <a:ext cx="2971800" cy="990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01734" name="Text Box 6"/>
          <p:cNvSpPr txBox="1">
            <a:spLocks noChangeArrowheads="1"/>
          </p:cNvSpPr>
          <p:nvPr/>
        </p:nvSpPr>
        <p:spPr bwMode="auto">
          <a:xfrm>
            <a:off x="365125" y="1570038"/>
            <a:ext cx="36274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Điều kiện cứng của lò xo:</a:t>
            </a:r>
          </a:p>
        </p:txBody>
      </p:sp>
      <p:sp>
        <p:nvSpPr>
          <p:cNvPr id="201735" name="Text Box 7"/>
          <p:cNvSpPr txBox="1">
            <a:spLocks noChangeArrowheads="1"/>
          </p:cNvSpPr>
          <p:nvPr/>
        </p:nvSpPr>
        <p:spPr bwMode="auto">
          <a:xfrm>
            <a:off x="7362825" y="2338388"/>
            <a:ext cx="1065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(5. 20)</a:t>
            </a:r>
          </a:p>
        </p:txBody>
      </p:sp>
      <p:graphicFrame>
        <p:nvGraphicFramePr>
          <p:cNvPr id="201736" name="Object 8"/>
          <p:cNvGraphicFramePr>
            <a:graphicFrameLocks noChangeAspect="1"/>
          </p:cNvGraphicFramePr>
          <p:nvPr/>
        </p:nvGraphicFramePr>
        <p:xfrm>
          <a:off x="2590800" y="4699000"/>
          <a:ext cx="2895600" cy="965200"/>
        </p:xfrm>
        <a:graphic>
          <a:graphicData uri="http://schemas.openxmlformats.org/presentationml/2006/ole">
            <mc:AlternateContent xmlns:mc="http://schemas.openxmlformats.org/markup-compatibility/2006">
              <mc:Choice xmlns:v="urn:schemas-microsoft-com:vml" Requires="v">
                <p:oleObj spid="_x0000_s201744" name="Equation" r:id="rId7" imgW="1066680" imgH="558720" progId="Equation.3">
                  <p:embed/>
                </p:oleObj>
              </mc:Choice>
              <mc:Fallback>
                <p:oleObj name="Equation" r:id="rId7" imgW="1066680" imgH="558720" progId="Equation.3">
                  <p:embed/>
                  <p:pic>
                    <p:nvPicPr>
                      <p:cNvPr id="0" name="Object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590800" y="4699000"/>
                        <a:ext cx="2895600" cy="965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01737" name="Text Box 9"/>
          <p:cNvSpPr txBox="1">
            <a:spLocks noChangeArrowheads="1"/>
          </p:cNvSpPr>
          <p:nvPr/>
        </p:nvSpPr>
        <p:spPr bwMode="auto">
          <a:xfrm>
            <a:off x="7416800" y="4938713"/>
            <a:ext cx="1065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(5. 21)</a:t>
            </a:r>
          </a:p>
        </p:txBody>
      </p:sp>
      <p:grpSp>
        <p:nvGrpSpPr>
          <p:cNvPr id="201738" name="Group 10"/>
          <p:cNvGrpSpPr>
            <a:grpSpLocks/>
          </p:cNvGrpSpPr>
          <p:nvPr/>
        </p:nvGrpSpPr>
        <p:grpSpPr bwMode="auto">
          <a:xfrm>
            <a:off x="1752600" y="5575300"/>
            <a:ext cx="5181600" cy="990600"/>
            <a:chOff x="1104" y="2928"/>
            <a:chExt cx="3264" cy="624"/>
          </a:xfrm>
        </p:grpSpPr>
        <p:graphicFrame>
          <p:nvGraphicFramePr>
            <p:cNvPr id="201739" name="Object 11"/>
            <p:cNvGraphicFramePr>
              <a:graphicFrameLocks noChangeAspect="1"/>
            </p:cNvGraphicFramePr>
            <p:nvPr/>
          </p:nvGraphicFramePr>
          <p:xfrm>
            <a:off x="1104" y="2943"/>
            <a:ext cx="1832" cy="609"/>
          </p:xfrm>
          <a:graphic>
            <a:graphicData uri="http://schemas.openxmlformats.org/presentationml/2006/ole">
              <mc:AlternateContent xmlns:mc="http://schemas.openxmlformats.org/markup-compatibility/2006">
                <mc:Choice xmlns:v="urn:schemas-microsoft-com:vml" Requires="v">
                  <p:oleObj spid="_x0000_s201745" name="Equation" r:id="rId9" imgW="1726920" imgH="558720" progId="Equation.3">
                    <p:embed/>
                  </p:oleObj>
                </mc:Choice>
                <mc:Fallback>
                  <p:oleObj name="Equation" r:id="rId9" imgW="1726920" imgH="558720" progId="Equation.3">
                    <p:embed/>
                    <p:pic>
                      <p:nvPicPr>
                        <p:cNvPr id="0" name="Object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104" y="2943"/>
                          <a:ext cx="1832" cy="6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01740" name="Text Box 12"/>
            <p:cNvSpPr txBox="1">
              <a:spLocks noChangeArrowheads="1"/>
            </p:cNvSpPr>
            <p:nvPr/>
          </p:nvSpPr>
          <p:spPr bwMode="auto">
            <a:xfrm>
              <a:off x="3096" y="3036"/>
              <a:ext cx="38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với</a:t>
              </a:r>
            </a:p>
          </p:txBody>
        </p:sp>
        <p:graphicFrame>
          <p:nvGraphicFramePr>
            <p:cNvPr id="201741" name="Object 13"/>
            <p:cNvGraphicFramePr>
              <a:graphicFrameLocks noChangeAspect="1"/>
            </p:cNvGraphicFramePr>
            <p:nvPr/>
          </p:nvGraphicFramePr>
          <p:xfrm>
            <a:off x="3681" y="2928"/>
            <a:ext cx="687" cy="609"/>
          </p:xfrm>
          <a:graphic>
            <a:graphicData uri="http://schemas.openxmlformats.org/presentationml/2006/ole">
              <mc:AlternateContent xmlns:mc="http://schemas.openxmlformats.org/markup-compatibility/2006">
                <mc:Choice xmlns:v="urn:schemas-microsoft-com:vml" Requires="v">
                  <p:oleObj spid="_x0000_s201746" name="Equation" r:id="rId11" imgW="583920" imgH="558720" progId="Equation.3">
                    <p:embed/>
                  </p:oleObj>
                </mc:Choice>
                <mc:Fallback>
                  <p:oleObj name="Equation" r:id="rId11" imgW="583920" imgH="558720" progId="Equation.3">
                    <p:embed/>
                    <p:pic>
                      <p:nvPicPr>
                        <p:cNvPr id="0" name="Object 1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681" y="2928"/>
                          <a:ext cx="687" cy="6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201731"/>
                                        </p:tgtEl>
                                        <p:attrNameLst>
                                          <p:attrName>style.visibility</p:attrName>
                                        </p:attrNameLst>
                                      </p:cBhvr>
                                      <p:to>
                                        <p:strVal val="visible"/>
                                      </p:to>
                                    </p:set>
                                    <p:animEffect transition="in" filter="box(in)">
                                      <p:cBhvr>
                                        <p:cTn id="7" dur="2000"/>
                                        <p:tgtEl>
                                          <p:spTgt spid="20173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201730"/>
                                        </p:tgtEl>
                                        <p:attrNameLst>
                                          <p:attrName>style.visibility</p:attrName>
                                        </p:attrNameLst>
                                      </p:cBhvr>
                                      <p:to>
                                        <p:strVal val="visible"/>
                                      </p:to>
                                    </p:set>
                                    <p:animEffect transition="in" filter="wheel(4)">
                                      <p:cBhvr>
                                        <p:cTn id="12" dur="2000"/>
                                        <p:tgtEl>
                                          <p:spTgt spid="20173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grpId="0" nodeType="clickEffect">
                                  <p:stCondLst>
                                    <p:cond delay="0"/>
                                  </p:stCondLst>
                                  <p:childTnLst>
                                    <p:set>
                                      <p:cBhvr>
                                        <p:cTn id="16" dur="1" fill="hold">
                                          <p:stCondLst>
                                            <p:cond delay="0"/>
                                          </p:stCondLst>
                                        </p:cTn>
                                        <p:tgtEl>
                                          <p:spTgt spid="201734"/>
                                        </p:tgtEl>
                                        <p:attrNameLst>
                                          <p:attrName>style.visibility</p:attrName>
                                        </p:attrNameLst>
                                      </p:cBhvr>
                                      <p:to>
                                        <p:strVal val="visible"/>
                                      </p:to>
                                    </p:set>
                                    <p:animEffect transition="in" filter="box(in)">
                                      <p:cBhvr>
                                        <p:cTn id="17" dur="2000"/>
                                        <p:tgtEl>
                                          <p:spTgt spid="20173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4" presetClass="entr" presetSubtype="0" fill="hold" nodeType="clickEffect">
                                  <p:stCondLst>
                                    <p:cond delay="0"/>
                                  </p:stCondLst>
                                  <p:childTnLst>
                                    <p:set>
                                      <p:cBhvr>
                                        <p:cTn id="21" dur="1" fill="hold">
                                          <p:stCondLst>
                                            <p:cond delay="0"/>
                                          </p:stCondLst>
                                        </p:cTn>
                                        <p:tgtEl>
                                          <p:spTgt spid="201733"/>
                                        </p:tgtEl>
                                        <p:attrNameLst>
                                          <p:attrName>style.visibility</p:attrName>
                                        </p:attrNameLst>
                                      </p:cBhvr>
                                      <p:to>
                                        <p:strVal val="visible"/>
                                      </p:to>
                                    </p:set>
                                    <p:anim to="" calcmode="lin" valueType="num">
                                      <p:cBhvr>
                                        <p:cTn id="22" dur="1" fill="hold"/>
                                        <p:tgtEl>
                                          <p:spTgt spid="201733"/>
                                        </p:tgtEl>
                                        <p:attrNameLst>
                                          <p:attrName/>
                                        </p:attrNameLst>
                                      </p:cBhvr>
                                    </p:anim>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grpId="0" nodeType="clickEffect">
                                  <p:stCondLst>
                                    <p:cond delay="0"/>
                                  </p:stCondLst>
                                  <p:childTnLst>
                                    <p:set>
                                      <p:cBhvr>
                                        <p:cTn id="26" dur="1" fill="hold">
                                          <p:stCondLst>
                                            <p:cond delay="0"/>
                                          </p:stCondLst>
                                        </p:cTn>
                                        <p:tgtEl>
                                          <p:spTgt spid="201735"/>
                                        </p:tgtEl>
                                        <p:attrNameLst>
                                          <p:attrName>style.visibility</p:attrName>
                                        </p:attrNameLst>
                                      </p:cBhvr>
                                      <p:to>
                                        <p:strVal val="visible"/>
                                      </p:to>
                                    </p:set>
                                    <p:animEffect transition="in" filter="box(in)">
                                      <p:cBhvr>
                                        <p:cTn id="27" dur="2000"/>
                                        <p:tgtEl>
                                          <p:spTgt spid="201735"/>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grpId="0" nodeType="clickEffect">
                                  <p:stCondLst>
                                    <p:cond delay="0"/>
                                  </p:stCondLst>
                                  <p:childTnLst>
                                    <p:set>
                                      <p:cBhvr>
                                        <p:cTn id="31" dur="1" fill="hold">
                                          <p:stCondLst>
                                            <p:cond delay="0"/>
                                          </p:stCondLst>
                                        </p:cTn>
                                        <p:tgtEl>
                                          <p:spTgt spid="201732"/>
                                        </p:tgtEl>
                                        <p:attrNameLst>
                                          <p:attrName>style.visibility</p:attrName>
                                        </p:attrNameLst>
                                      </p:cBhvr>
                                      <p:to>
                                        <p:strVal val="visible"/>
                                      </p:to>
                                    </p:set>
                                    <p:animEffect transition="in" filter="wheel(4)">
                                      <p:cBhvr>
                                        <p:cTn id="32" dur="2000"/>
                                        <p:tgtEl>
                                          <p:spTgt spid="201732"/>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201736"/>
                                        </p:tgtEl>
                                        <p:attrNameLst>
                                          <p:attrName>style.visibility</p:attrName>
                                        </p:attrNameLst>
                                      </p:cBhvr>
                                      <p:to>
                                        <p:strVal val="visible"/>
                                      </p:to>
                                    </p:set>
                                    <p:animEffect transition="in" filter="wheel(4)">
                                      <p:cBhvr>
                                        <p:cTn id="37" dur="2000"/>
                                        <p:tgtEl>
                                          <p:spTgt spid="201736"/>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4" presetClass="entr" presetSubtype="16" fill="hold" grpId="0" nodeType="clickEffect">
                                  <p:stCondLst>
                                    <p:cond delay="0"/>
                                  </p:stCondLst>
                                  <p:childTnLst>
                                    <p:set>
                                      <p:cBhvr>
                                        <p:cTn id="41" dur="1" fill="hold">
                                          <p:stCondLst>
                                            <p:cond delay="0"/>
                                          </p:stCondLst>
                                        </p:cTn>
                                        <p:tgtEl>
                                          <p:spTgt spid="201737"/>
                                        </p:tgtEl>
                                        <p:attrNameLst>
                                          <p:attrName>style.visibility</p:attrName>
                                        </p:attrNameLst>
                                      </p:cBhvr>
                                      <p:to>
                                        <p:strVal val="visible"/>
                                      </p:to>
                                    </p:set>
                                    <p:animEffect transition="in" filter="box(in)">
                                      <p:cBhvr>
                                        <p:cTn id="42" dur="2000"/>
                                        <p:tgtEl>
                                          <p:spTgt spid="201737"/>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nodeType="clickEffect">
                                  <p:stCondLst>
                                    <p:cond delay="0"/>
                                  </p:stCondLst>
                                  <p:childTnLst>
                                    <p:set>
                                      <p:cBhvr>
                                        <p:cTn id="46" dur="1" fill="hold">
                                          <p:stCondLst>
                                            <p:cond delay="0"/>
                                          </p:stCondLst>
                                        </p:cTn>
                                        <p:tgtEl>
                                          <p:spTgt spid="201738"/>
                                        </p:tgtEl>
                                        <p:attrNameLst>
                                          <p:attrName>style.visibility</p:attrName>
                                        </p:attrNameLst>
                                      </p:cBhvr>
                                      <p:to>
                                        <p:strVal val="visible"/>
                                      </p:to>
                                    </p:set>
                                    <p:animEffect transition="in" filter="wheel(4)">
                                      <p:cBhvr>
                                        <p:cTn id="47" dur="2000"/>
                                        <p:tgtEl>
                                          <p:spTgt spid="2017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1731" grpId="0"/>
      <p:bldP spid="201732" grpId="0"/>
      <p:bldP spid="201734" grpId="0"/>
      <p:bldP spid="201735" grpId="0"/>
      <p:bldP spid="201737" grpId="0"/>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2754" name="Object 2"/>
          <p:cNvGraphicFramePr>
            <a:graphicFrameLocks noChangeAspect="1"/>
          </p:cNvGraphicFramePr>
          <p:nvPr>
            <p:ph sz="quarter" idx="2"/>
          </p:nvPr>
        </p:nvGraphicFramePr>
        <p:xfrm>
          <a:off x="1524000" y="4953000"/>
          <a:ext cx="6172200" cy="912813"/>
        </p:xfrm>
        <a:graphic>
          <a:graphicData uri="http://schemas.openxmlformats.org/presentationml/2006/ole">
            <mc:AlternateContent xmlns:mc="http://schemas.openxmlformats.org/markup-compatibility/2006">
              <mc:Choice xmlns:v="urn:schemas-microsoft-com:vml" Requires="v">
                <p:oleObj spid="_x0000_s202768" name="Equation" r:id="rId3" imgW="2831760" imgH="419040" progId="Equation.3">
                  <p:embed/>
                </p:oleObj>
              </mc:Choice>
              <mc:Fallback>
                <p:oleObj name="Equation" r:id="rId3" imgW="2831760" imgH="419040" progId="Equation.3">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24000" y="4953000"/>
                        <a:ext cx="6172200" cy="9128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02755" name="Object 3"/>
          <p:cNvGraphicFramePr>
            <a:graphicFrameLocks noChangeAspect="1"/>
          </p:cNvGraphicFramePr>
          <p:nvPr>
            <p:ph sz="quarter" idx="3"/>
          </p:nvPr>
        </p:nvGraphicFramePr>
        <p:xfrm>
          <a:off x="3962400" y="4114800"/>
          <a:ext cx="1825625" cy="971550"/>
        </p:xfrm>
        <a:graphic>
          <a:graphicData uri="http://schemas.openxmlformats.org/presentationml/2006/ole">
            <mc:AlternateContent xmlns:mc="http://schemas.openxmlformats.org/markup-compatibility/2006">
              <mc:Choice xmlns:v="urn:schemas-microsoft-com:vml" Requires="v">
                <p:oleObj spid="_x0000_s202769" name="Equation" r:id="rId5" imgW="787320" imgH="419040" progId="Equation.3">
                  <p:embed/>
                </p:oleObj>
              </mc:Choice>
              <mc:Fallback>
                <p:oleObj name="Equation" r:id="rId5" imgW="787320" imgH="419040" progId="Equation.3">
                  <p:embed/>
                  <p:pic>
                    <p:nvPicPr>
                      <p:cNvPr id="0" name="Object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62400" y="4114800"/>
                        <a:ext cx="1825625" cy="9715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02756" name="Text Box 4"/>
          <p:cNvSpPr txBox="1">
            <a:spLocks noChangeArrowheads="1"/>
          </p:cNvSpPr>
          <p:nvPr/>
        </p:nvSpPr>
        <p:spPr bwMode="auto">
          <a:xfrm>
            <a:off x="4533900" y="3568700"/>
            <a:ext cx="299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rPr>
              <a:t>= 60300w = 60,3 kw.</a:t>
            </a:r>
          </a:p>
        </p:txBody>
      </p:sp>
      <p:sp>
        <p:nvSpPr>
          <p:cNvPr id="202757" name="Text Box 5"/>
          <p:cNvSpPr txBox="1">
            <a:spLocks noChangeArrowheads="1"/>
          </p:cNvSpPr>
          <p:nvPr/>
        </p:nvSpPr>
        <p:spPr bwMode="auto">
          <a:xfrm>
            <a:off x="990600" y="4343400"/>
            <a:ext cx="268922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66"/>
                </a:solidFill>
              </a:rPr>
              <a:t>2.       </a:t>
            </a:r>
            <a:r>
              <a:rPr lang="en-US" sz="2800" i="1">
                <a:solidFill>
                  <a:srgbClr val="0000FF"/>
                </a:solidFill>
                <a:latin typeface="Times New Roman" pitchFamily="18" charset="0"/>
              </a:rPr>
              <a:t>N = M</a:t>
            </a:r>
            <a:r>
              <a:rPr lang="el-GR" sz="2800" i="1">
                <a:solidFill>
                  <a:srgbClr val="0000FF"/>
                </a:solidFill>
                <a:latin typeface="Times New Roman" pitchFamily="18" charset="0"/>
              </a:rPr>
              <a:t>ω</a:t>
            </a:r>
            <a:r>
              <a:rPr lang="en-US" sz="2800" b="1" i="1">
                <a:solidFill>
                  <a:srgbClr val="0000FF"/>
                </a:solidFill>
                <a:latin typeface="Times New Roman" pitchFamily="18" charset="0"/>
              </a:rPr>
              <a:t> =</a:t>
            </a:r>
            <a:endParaRPr lang="el-GR" sz="2800" b="1" i="1">
              <a:solidFill>
                <a:srgbClr val="0000FF"/>
              </a:solidFill>
              <a:latin typeface="Times New Roman" pitchFamily="18" charset="0"/>
            </a:endParaRPr>
          </a:p>
        </p:txBody>
      </p:sp>
      <p:sp>
        <p:nvSpPr>
          <p:cNvPr id="202758" name="Text Box 6"/>
          <p:cNvSpPr txBox="1">
            <a:spLocks noChangeArrowheads="1"/>
          </p:cNvSpPr>
          <p:nvPr/>
        </p:nvSpPr>
        <p:spPr bwMode="auto">
          <a:xfrm>
            <a:off x="2270125" y="46116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202759" name="Text Box 7"/>
          <p:cNvSpPr txBox="1">
            <a:spLocks noChangeArrowheads="1"/>
          </p:cNvSpPr>
          <p:nvPr/>
        </p:nvSpPr>
        <p:spPr bwMode="auto">
          <a:xfrm>
            <a:off x="2193925" y="46116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202760" name="Text Box 8"/>
          <p:cNvSpPr txBox="1">
            <a:spLocks noChangeArrowheads="1"/>
          </p:cNvSpPr>
          <p:nvPr/>
        </p:nvSpPr>
        <p:spPr bwMode="auto">
          <a:xfrm>
            <a:off x="2895600" y="5943600"/>
            <a:ext cx="286702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CC3300"/>
                </a:solidFill>
              </a:rPr>
              <a:t>Chọn  N = </a:t>
            </a:r>
            <a:r>
              <a:rPr lang="en-US" sz="2800">
                <a:solidFill>
                  <a:srgbClr val="CC3300"/>
                </a:solidFill>
              </a:rPr>
              <a:t>32,2</a:t>
            </a:r>
            <a:r>
              <a:rPr lang="en-US">
                <a:solidFill>
                  <a:srgbClr val="CC3300"/>
                </a:solidFill>
              </a:rPr>
              <a:t> kW</a:t>
            </a:r>
          </a:p>
        </p:txBody>
      </p:sp>
      <p:sp>
        <p:nvSpPr>
          <p:cNvPr id="202761" name="Text Box 9"/>
          <p:cNvSpPr txBox="1">
            <a:spLocks noChangeArrowheads="1"/>
          </p:cNvSpPr>
          <p:nvPr/>
        </p:nvSpPr>
        <p:spPr bwMode="auto">
          <a:xfrm>
            <a:off x="593725" y="446088"/>
            <a:ext cx="16033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t>Thí dụ 5.3</a:t>
            </a:r>
          </a:p>
        </p:txBody>
      </p:sp>
      <p:sp>
        <p:nvSpPr>
          <p:cNvPr id="202762" name="Text Box 10"/>
          <p:cNvSpPr txBox="1">
            <a:spLocks noChangeArrowheads="1"/>
          </p:cNvSpPr>
          <p:nvPr/>
        </p:nvSpPr>
        <p:spPr bwMode="auto">
          <a:xfrm>
            <a:off x="212725" y="44846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grpSp>
        <p:nvGrpSpPr>
          <p:cNvPr id="202763" name="Group 11"/>
          <p:cNvGrpSpPr>
            <a:grpSpLocks/>
          </p:cNvGrpSpPr>
          <p:nvPr/>
        </p:nvGrpSpPr>
        <p:grpSpPr bwMode="auto">
          <a:xfrm>
            <a:off x="304800" y="838200"/>
            <a:ext cx="8839200" cy="1917700"/>
            <a:chOff x="192" y="528"/>
            <a:chExt cx="5568" cy="1208"/>
          </a:xfrm>
        </p:grpSpPr>
        <p:sp>
          <p:nvSpPr>
            <p:cNvPr id="202764" name="Text Box 12"/>
            <p:cNvSpPr txBox="1">
              <a:spLocks noChangeArrowheads="1"/>
            </p:cNvSpPr>
            <p:nvPr/>
          </p:nvSpPr>
          <p:spPr bwMode="auto">
            <a:xfrm>
              <a:off x="192" y="528"/>
              <a:ext cx="5568" cy="12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t>Một trục có đường kính d = 4 cm, quay với vận tốc </a:t>
              </a:r>
              <a:r>
                <a:rPr lang="el-GR"/>
                <a:t>ω</a:t>
              </a:r>
              <a:r>
                <a:rPr lang="en-US"/>
                <a:t> = 80 rad.Vật liệu làm trục có modun trượt G = 8.10</a:t>
              </a:r>
              <a:r>
                <a:rPr lang="en-US" baseline="30000"/>
                <a:t>4</a:t>
              </a:r>
              <a:r>
                <a:rPr lang="en-US"/>
                <a:t> MN/m</a:t>
              </a:r>
              <a:r>
                <a:rPr lang="en-US" baseline="30000"/>
                <a:t>2</a:t>
              </a:r>
              <a:r>
                <a:rPr lang="en-US"/>
                <a:t>; ứng suất cho phép      =60 MN/m</a:t>
              </a:r>
              <a:r>
                <a:rPr lang="en-US" baseline="30000"/>
                <a:t>2</a:t>
              </a:r>
              <a:r>
                <a:rPr lang="en-US"/>
                <a:t>. Góc xoắn cho phép [</a:t>
              </a:r>
              <a:r>
                <a:rPr lang="el-GR"/>
                <a:t>φ</a:t>
              </a:r>
              <a:r>
                <a:rPr lang="en-US"/>
                <a:t>] = 2.10</a:t>
              </a:r>
              <a:r>
                <a:rPr lang="en-US" baseline="30000"/>
                <a:t>-2</a:t>
              </a:r>
              <a:r>
                <a:rPr lang="en-US"/>
                <a:t>rad/m. Xác định công suất truyền qua trục theo điều kiện bền và điều kiện cứng.</a:t>
              </a:r>
              <a:endParaRPr lang="el-GR"/>
            </a:p>
          </p:txBody>
        </p:sp>
        <p:graphicFrame>
          <p:nvGraphicFramePr>
            <p:cNvPr id="202765" name="Object 13"/>
            <p:cNvGraphicFramePr>
              <a:graphicFrameLocks noChangeAspect="1"/>
            </p:cNvGraphicFramePr>
            <p:nvPr/>
          </p:nvGraphicFramePr>
          <p:xfrm>
            <a:off x="1045" y="960"/>
            <a:ext cx="275" cy="303"/>
          </p:xfrm>
          <a:graphic>
            <a:graphicData uri="http://schemas.openxmlformats.org/presentationml/2006/ole">
              <mc:AlternateContent xmlns:mc="http://schemas.openxmlformats.org/markup-compatibility/2006">
                <mc:Choice xmlns:v="urn:schemas-microsoft-com:vml" Requires="v">
                  <p:oleObj spid="_x0000_s202770" name="Equation" r:id="rId7" imgW="241200" imgH="266400" progId="Equation.3">
                    <p:embed/>
                  </p:oleObj>
                </mc:Choice>
                <mc:Fallback>
                  <p:oleObj name="Equation" r:id="rId7" imgW="241200" imgH="266400" progId="Equation.3">
                    <p:embed/>
                    <p:pic>
                      <p:nvPicPr>
                        <p:cNvPr id="0" name="Object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45" y="960"/>
                          <a:ext cx="275" cy="30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sp>
        <p:nvSpPr>
          <p:cNvPr id="202766" name="Text Box 14"/>
          <p:cNvSpPr txBox="1">
            <a:spLocks noChangeArrowheads="1"/>
          </p:cNvSpPr>
          <p:nvPr/>
        </p:nvSpPr>
        <p:spPr bwMode="auto">
          <a:xfrm>
            <a:off x="838200" y="2794000"/>
            <a:ext cx="7747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663300"/>
                </a:solidFill>
              </a:rPr>
              <a:t>1.    </a:t>
            </a:r>
          </a:p>
          <a:p>
            <a:pPr algn="l"/>
            <a:endParaRPr lang="el-GR">
              <a:solidFill>
                <a:srgbClr val="663300"/>
              </a:solidFill>
            </a:endParaRPr>
          </a:p>
        </p:txBody>
      </p:sp>
      <p:graphicFrame>
        <p:nvGraphicFramePr>
          <p:cNvPr id="202767" name="Object 15"/>
          <p:cNvGraphicFramePr>
            <a:graphicFrameLocks noChangeAspect="1"/>
          </p:cNvGraphicFramePr>
          <p:nvPr/>
        </p:nvGraphicFramePr>
        <p:xfrm>
          <a:off x="1981200" y="2590800"/>
          <a:ext cx="5562600" cy="936625"/>
        </p:xfrm>
        <a:graphic>
          <a:graphicData uri="http://schemas.openxmlformats.org/presentationml/2006/ole">
            <mc:AlternateContent xmlns:mc="http://schemas.openxmlformats.org/markup-compatibility/2006">
              <mc:Choice xmlns:v="urn:schemas-microsoft-com:vml" Requires="v">
                <p:oleObj spid="_x0000_s202771" name="Equation" r:id="rId9" imgW="2565360" imgH="431640" progId="Equation.3">
                  <p:embed/>
                </p:oleObj>
              </mc:Choice>
              <mc:Fallback>
                <p:oleObj name="Equation" r:id="rId9" imgW="2565360" imgH="431640" progId="Equation.3">
                  <p:embed/>
                  <p:pic>
                    <p:nvPicPr>
                      <p:cNvPr id="0" name="Object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981200" y="2590800"/>
                        <a:ext cx="5562600" cy="9366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202761"/>
                                        </p:tgtEl>
                                        <p:attrNameLst>
                                          <p:attrName>style.visibility</p:attrName>
                                        </p:attrNameLst>
                                      </p:cBhvr>
                                      <p:to>
                                        <p:strVal val="visible"/>
                                      </p:to>
                                    </p:set>
                                    <p:animEffect transition="in" filter="box(in)">
                                      <p:cBhvr>
                                        <p:cTn id="7" dur="2000"/>
                                        <p:tgtEl>
                                          <p:spTgt spid="20276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202763"/>
                                        </p:tgtEl>
                                        <p:attrNameLst>
                                          <p:attrName>style.visibility</p:attrName>
                                        </p:attrNameLst>
                                      </p:cBhvr>
                                      <p:to>
                                        <p:strVal val="visible"/>
                                      </p:to>
                                    </p:set>
                                    <p:animEffect transition="in" filter="checkerboard(across)">
                                      <p:cBhvr>
                                        <p:cTn id="12" dur="500"/>
                                        <p:tgtEl>
                                          <p:spTgt spid="20276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202766"/>
                                        </p:tgtEl>
                                        <p:attrNameLst>
                                          <p:attrName>style.visibility</p:attrName>
                                        </p:attrNameLst>
                                      </p:cBhvr>
                                      <p:to>
                                        <p:strVal val="visible"/>
                                      </p:to>
                                    </p:set>
                                    <p:animEffect transition="in" filter="blinds(horizontal)">
                                      <p:cBhvr>
                                        <p:cTn id="17" dur="500"/>
                                        <p:tgtEl>
                                          <p:spTgt spid="202766"/>
                                        </p:tgtEl>
                                      </p:cBhvr>
                                    </p:animEffect>
                                  </p:childTnLst>
                                </p:cTn>
                              </p:par>
                              <p:par>
                                <p:cTn id="18" presetID="3" presetClass="entr" presetSubtype="10" fill="hold" nodeType="withEffect">
                                  <p:stCondLst>
                                    <p:cond delay="0"/>
                                  </p:stCondLst>
                                  <p:childTnLst>
                                    <p:set>
                                      <p:cBhvr>
                                        <p:cTn id="19" dur="1" fill="hold">
                                          <p:stCondLst>
                                            <p:cond delay="0"/>
                                          </p:stCondLst>
                                        </p:cTn>
                                        <p:tgtEl>
                                          <p:spTgt spid="202767"/>
                                        </p:tgtEl>
                                        <p:attrNameLst>
                                          <p:attrName>style.visibility</p:attrName>
                                        </p:attrNameLst>
                                      </p:cBhvr>
                                      <p:to>
                                        <p:strVal val="visible"/>
                                      </p:to>
                                    </p:set>
                                    <p:animEffect transition="in" filter="blinds(horizontal)">
                                      <p:cBhvr>
                                        <p:cTn id="20" dur="500"/>
                                        <p:tgtEl>
                                          <p:spTgt spid="202767"/>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4" presetClass="entr" presetSubtype="16" fill="hold" grpId="0" nodeType="clickEffect">
                                  <p:stCondLst>
                                    <p:cond delay="0"/>
                                  </p:stCondLst>
                                  <p:childTnLst>
                                    <p:set>
                                      <p:cBhvr>
                                        <p:cTn id="24" dur="1" fill="hold">
                                          <p:stCondLst>
                                            <p:cond delay="0"/>
                                          </p:stCondLst>
                                        </p:cTn>
                                        <p:tgtEl>
                                          <p:spTgt spid="202756"/>
                                        </p:tgtEl>
                                        <p:attrNameLst>
                                          <p:attrName>style.visibility</p:attrName>
                                        </p:attrNameLst>
                                      </p:cBhvr>
                                      <p:to>
                                        <p:strVal val="visible"/>
                                      </p:to>
                                    </p:set>
                                    <p:animEffect transition="in" filter="box(in)">
                                      <p:cBhvr>
                                        <p:cTn id="25" dur="2000"/>
                                        <p:tgtEl>
                                          <p:spTgt spid="202756"/>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4" presetClass="entr" presetSubtype="16" fill="hold" grpId="0" nodeType="clickEffect">
                                  <p:stCondLst>
                                    <p:cond delay="0"/>
                                  </p:stCondLst>
                                  <p:childTnLst>
                                    <p:set>
                                      <p:cBhvr>
                                        <p:cTn id="29" dur="1" fill="hold">
                                          <p:stCondLst>
                                            <p:cond delay="0"/>
                                          </p:stCondLst>
                                        </p:cTn>
                                        <p:tgtEl>
                                          <p:spTgt spid="202757"/>
                                        </p:tgtEl>
                                        <p:attrNameLst>
                                          <p:attrName>style.visibility</p:attrName>
                                        </p:attrNameLst>
                                      </p:cBhvr>
                                      <p:to>
                                        <p:strVal val="visible"/>
                                      </p:to>
                                    </p:set>
                                    <p:animEffect transition="in" filter="box(in)">
                                      <p:cBhvr>
                                        <p:cTn id="30" dur="2000"/>
                                        <p:tgtEl>
                                          <p:spTgt spid="202757"/>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21" presetClass="entr" presetSubtype="4" fill="hold" nodeType="clickEffect">
                                  <p:stCondLst>
                                    <p:cond delay="0"/>
                                  </p:stCondLst>
                                  <p:childTnLst>
                                    <p:set>
                                      <p:cBhvr>
                                        <p:cTn id="34" dur="1" fill="hold">
                                          <p:stCondLst>
                                            <p:cond delay="0"/>
                                          </p:stCondLst>
                                        </p:cTn>
                                        <p:tgtEl>
                                          <p:spTgt spid="202755"/>
                                        </p:tgtEl>
                                        <p:attrNameLst>
                                          <p:attrName>style.visibility</p:attrName>
                                        </p:attrNameLst>
                                      </p:cBhvr>
                                      <p:to>
                                        <p:strVal val="visible"/>
                                      </p:to>
                                    </p:set>
                                    <p:animEffect transition="in" filter="wheel(4)">
                                      <p:cBhvr>
                                        <p:cTn id="35" dur="2000"/>
                                        <p:tgtEl>
                                          <p:spTgt spid="202755"/>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21" presetClass="entr" presetSubtype="4" fill="hold" nodeType="clickEffect">
                                  <p:stCondLst>
                                    <p:cond delay="0"/>
                                  </p:stCondLst>
                                  <p:childTnLst>
                                    <p:set>
                                      <p:cBhvr>
                                        <p:cTn id="39" dur="1" fill="hold">
                                          <p:stCondLst>
                                            <p:cond delay="0"/>
                                          </p:stCondLst>
                                        </p:cTn>
                                        <p:tgtEl>
                                          <p:spTgt spid="202754"/>
                                        </p:tgtEl>
                                        <p:attrNameLst>
                                          <p:attrName>style.visibility</p:attrName>
                                        </p:attrNameLst>
                                      </p:cBhvr>
                                      <p:to>
                                        <p:strVal val="visible"/>
                                      </p:to>
                                    </p:set>
                                    <p:animEffect transition="in" filter="wheel(4)">
                                      <p:cBhvr>
                                        <p:cTn id="40" dur="2000"/>
                                        <p:tgtEl>
                                          <p:spTgt spid="202754"/>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24" presetClass="entr" presetSubtype="0" fill="hold" grpId="0" nodeType="clickEffect">
                                  <p:stCondLst>
                                    <p:cond delay="0"/>
                                  </p:stCondLst>
                                  <p:childTnLst>
                                    <p:set>
                                      <p:cBhvr>
                                        <p:cTn id="44" dur="1" fill="hold">
                                          <p:stCondLst>
                                            <p:cond delay="0"/>
                                          </p:stCondLst>
                                        </p:cTn>
                                        <p:tgtEl>
                                          <p:spTgt spid="202760"/>
                                        </p:tgtEl>
                                        <p:attrNameLst>
                                          <p:attrName>style.visibility</p:attrName>
                                        </p:attrNameLst>
                                      </p:cBhvr>
                                      <p:to>
                                        <p:strVal val="visible"/>
                                      </p:to>
                                    </p:set>
                                    <p:anim to="" calcmode="lin" valueType="num">
                                      <p:cBhvr>
                                        <p:cTn id="45" dur="1" fill="hold"/>
                                        <p:tgtEl>
                                          <p:spTgt spid="202760"/>
                                        </p:tgtEl>
                                        <p:attrNameLst>
                                          <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2756" grpId="0"/>
      <p:bldP spid="202757" grpId="0"/>
      <p:bldP spid="202760" grpId="0"/>
      <p:bldP spid="202761" grpId="0"/>
      <p:bldP spid="202766" grpId="0"/>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Text Box 2"/>
          <p:cNvSpPr txBox="1">
            <a:spLocks noChangeArrowheads="1"/>
          </p:cNvSpPr>
          <p:nvPr/>
        </p:nvSpPr>
        <p:spPr bwMode="auto">
          <a:xfrm>
            <a:off x="579438" y="444500"/>
            <a:ext cx="8335962" cy="2647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t>Thí dụ 5.4. Một trục gồm ba đoạn: AC và DB có mặt cắt ngang hình vuông cạnh d = 4 cm và CD có mặt cắt ngang hình tròn đường kính d, Chiều dài của các đoạn trục l</a:t>
            </a:r>
            <a:r>
              <a:rPr lang="en-US" baseline="-25000"/>
              <a:t>1</a:t>
            </a:r>
            <a:r>
              <a:rPr lang="en-US"/>
              <a:t>=l</a:t>
            </a:r>
            <a:r>
              <a:rPr lang="en-US" baseline="-25000"/>
              <a:t>2</a:t>
            </a:r>
            <a:r>
              <a:rPr lang="en-US"/>
              <a:t>=40cm, l</a:t>
            </a:r>
            <a:r>
              <a:rPr lang="en-US" baseline="-25000"/>
              <a:t>3</a:t>
            </a:r>
            <a:r>
              <a:rPr lang="en-US"/>
              <a:t>=60cm. Trục chịu tác dụng của các  momen M</a:t>
            </a:r>
            <a:r>
              <a:rPr lang="en-US" baseline="-25000"/>
              <a:t>c</a:t>
            </a:r>
            <a:r>
              <a:rPr lang="en-US"/>
              <a:t>=80kNcm và M</a:t>
            </a:r>
            <a:r>
              <a:rPr lang="en-US" baseline="-25000"/>
              <a:t>d</a:t>
            </a:r>
            <a:r>
              <a:rPr lang="en-US"/>
              <a:t>=40kNcm. Modun trượt của vật liệu G = 8.10</a:t>
            </a:r>
            <a:r>
              <a:rPr lang="en-US" baseline="30000"/>
              <a:t>3</a:t>
            </a:r>
            <a:r>
              <a:rPr lang="en-US"/>
              <a:t>kN/cm</a:t>
            </a:r>
            <a:r>
              <a:rPr lang="en-US" baseline="30000"/>
              <a:t>2</a:t>
            </a:r>
            <a:r>
              <a:rPr lang="en-US"/>
              <a:t>.Vẽ biểu đồ momen xoắn; xác định ứng suất trong các đoạn trục. Xác định góc xoắn </a:t>
            </a:r>
            <a:r>
              <a:rPr lang="el-GR"/>
              <a:t>φ</a:t>
            </a:r>
            <a:r>
              <a:rPr lang="en-US" baseline="-25000"/>
              <a:t>AC</a:t>
            </a:r>
            <a:endParaRPr lang="el-GR" baseline="-25000"/>
          </a:p>
        </p:txBody>
      </p:sp>
      <p:grpSp>
        <p:nvGrpSpPr>
          <p:cNvPr id="203779" name="Group 3"/>
          <p:cNvGrpSpPr>
            <a:grpSpLocks/>
          </p:cNvGrpSpPr>
          <p:nvPr/>
        </p:nvGrpSpPr>
        <p:grpSpPr bwMode="auto">
          <a:xfrm>
            <a:off x="400050" y="3851275"/>
            <a:ext cx="8120063" cy="2428875"/>
            <a:chOff x="252" y="2426"/>
            <a:chExt cx="5115" cy="1530"/>
          </a:xfrm>
        </p:grpSpPr>
        <p:sp>
          <p:nvSpPr>
            <p:cNvPr id="203780" name="Line 4"/>
            <p:cNvSpPr>
              <a:spLocks noChangeShapeType="1"/>
            </p:cNvSpPr>
            <p:nvPr/>
          </p:nvSpPr>
          <p:spPr bwMode="auto">
            <a:xfrm>
              <a:off x="777" y="2929"/>
              <a:ext cx="432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781" name="Line 5"/>
            <p:cNvSpPr>
              <a:spLocks noChangeShapeType="1"/>
            </p:cNvSpPr>
            <p:nvPr/>
          </p:nvSpPr>
          <p:spPr bwMode="auto">
            <a:xfrm>
              <a:off x="777" y="2929"/>
              <a:ext cx="432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782" name="Line 6"/>
            <p:cNvSpPr>
              <a:spLocks noChangeShapeType="1"/>
            </p:cNvSpPr>
            <p:nvPr/>
          </p:nvSpPr>
          <p:spPr bwMode="auto">
            <a:xfrm>
              <a:off x="780" y="3457"/>
              <a:ext cx="432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783" name="Line 7"/>
            <p:cNvSpPr>
              <a:spLocks noChangeShapeType="1"/>
            </p:cNvSpPr>
            <p:nvPr/>
          </p:nvSpPr>
          <p:spPr bwMode="auto">
            <a:xfrm>
              <a:off x="777" y="2737"/>
              <a:ext cx="0" cy="91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784" name="Line 8"/>
            <p:cNvSpPr>
              <a:spLocks noChangeShapeType="1"/>
            </p:cNvSpPr>
            <p:nvPr/>
          </p:nvSpPr>
          <p:spPr bwMode="auto">
            <a:xfrm>
              <a:off x="5097" y="2749"/>
              <a:ext cx="0" cy="91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785" name="Line 9"/>
            <p:cNvSpPr>
              <a:spLocks noChangeShapeType="1"/>
            </p:cNvSpPr>
            <p:nvPr/>
          </p:nvSpPr>
          <p:spPr bwMode="auto">
            <a:xfrm>
              <a:off x="519" y="3199"/>
              <a:ext cx="4848"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786" name="Line 10"/>
            <p:cNvSpPr>
              <a:spLocks noChangeShapeType="1"/>
            </p:cNvSpPr>
            <p:nvPr/>
          </p:nvSpPr>
          <p:spPr bwMode="auto">
            <a:xfrm flipH="1">
              <a:off x="681" y="2737"/>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787" name="Line 11"/>
            <p:cNvSpPr>
              <a:spLocks noChangeShapeType="1"/>
            </p:cNvSpPr>
            <p:nvPr/>
          </p:nvSpPr>
          <p:spPr bwMode="auto">
            <a:xfrm flipH="1">
              <a:off x="681" y="2737"/>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788" name="Line 12"/>
            <p:cNvSpPr>
              <a:spLocks noChangeShapeType="1"/>
            </p:cNvSpPr>
            <p:nvPr/>
          </p:nvSpPr>
          <p:spPr bwMode="auto">
            <a:xfrm flipH="1">
              <a:off x="681" y="2833"/>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789" name="Line 13"/>
            <p:cNvSpPr>
              <a:spLocks noChangeShapeType="1"/>
            </p:cNvSpPr>
            <p:nvPr/>
          </p:nvSpPr>
          <p:spPr bwMode="auto">
            <a:xfrm flipH="1">
              <a:off x="681" y="2929"/>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790" name="Line 14"/>
            <p:cNvSpPr>
              <a:spLocks noChangeShapeType="1"/>
            </p:cNvSpPr>
            <p:nvPr/>
          </p:nvSpPr>
          <p:spPr bwMode="auto">
            <a:xfrm flipH="1">
              <a:off x="681" y="3025"/>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791" name="Line 15"/>
            <p:cNvSpPr>
              <a:spLocks noChangeShapeType="1"/>
            </p:cNvSpPr>
            <p:nvPr/>
          </p:nvSpPr>
          <p:spPr bwMode="auto">
            <a:xfrm flipH="1">
              <a:off x="681" y="3121"/>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792" name="Line 16"/>
            <p:cNvSpPr>
              <a:spLocks noChangeShapeType="1"/>
            </p:cNvSpPr>
            <p:nvPr/>
          </p:nvSpPr>
          <p:spPr bwMode="auto">
            <a:xfrm flipH="1">
              <a:off x="681" y="3217"/>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793" name="Line 17"/>
            <p:cNvSpPr>
              <a:spLocks noChangeShapeType="1"/>
            </p:cNvSpPr>
            <p:nvPr/>
          </p:nvSpPr>
          <p:spPr bwMode="auto">
            <a:xfrm flipH="1">
              <a:off x="681" y="3313"/>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794" name="Line 18"/>
            <p:cNvSpPr>
              <a:spLocks noChangeShapeType="1"/>
            </p:cNvSpPr>
            <p:nvPr/>
          </p:nvSpPr>
          <p:spPr bwMode="auto">
            <a:xfrm flipH="1">
              <a:off x="681" y="3313"/>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795" name="Line 19"/>
            <p:cNvSpPr>
              <a:spLocks noChangeShapeType="1"/>
            </p:cNvSpPr>
            <p:nvPr/>
          </p:nvSpPr>
          <p:spPr bwMode="auto">
            <a:xfrm flipH="1">
              <a:off x="681" y="3409"/>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796" name="Line 20"/>
            <p:cNvSpPr>
              <a:spLocks noChangeShapeType="1"/>
            </p:cNvSpPr>
            <p:nvPr/>
          </p:nvSpPr>
          <p:spPr bwMode="auto">
            <a:xfrm flipH="1">
              <a:off x="681" y="3505"/>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797" name="Line 21"/>
            <p:cNvSpPr>
              <a:spLocks noChangeShapeType="1"/>
            </p:cNvSpPr>
            <p:nvPr/>
          </p:nvSpPr>
          <p:spPr bwMode="auto">
            <a:xfrm flipH="1">
              <a:off x="681" y="2737"/>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798" name="Line 22"/>
            <p:cNvSpPr>
              <a:spLocks noChangeShapeType="1"/>
            </p:cNvSpPr>
            <p:nvPr/>
          </p:nvSpPr>
          <p:spPr bwMode="auto">
            <a:xfrm flipH="1">
              <a:off x="681" y="2737"/>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799" name="Line 23"/>
            <p:cNvSpPr>
              <a:spLocks noChangeShapeType="1"/>
            </p:cNvSpPr>
            <p:nvPr/>
          </p:nvSpPr>
          <p:spPr bwMode="auto">
            <a:xfrm flipH="1">
              <a:off x="5097" y="2737"/>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800" name="Line 24"/>
            <p:cNvSpPr>
              <a:spLocks noChangeShapeType="1"/>
            </p:cNvSpPr>
            <p:nvPr/>
          </p:nvSpPr>
          <p:spPr bwMode="auto">
            <a:xfrm flipH="1">
              <a:off x="5106" y="2923"/>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801" name="Line 25"/>
            <p:cNvSpPr>
              <a:spLocks noChangeShapeType="1"/>
            </p:cNvSpPr>
            <p:nvPr/>
          </p:nvSpPr>
          <p:spPr bwMode="auto">
            <a:xfrm flipH="1">
              <a:off x="5097" y="2836"/>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802" name="Line 26"/>
            <p:cNvSpPr>
              <a:spLocks noChangeShapeType="1"/>
            </p:cNvSpPr>
            <p:nvPr/>
          </p:nvSpPr>
          <p:spPr bwMode="auto">
            <a:xfrm flipH="1">
              <a:off x="5097" y="3466"/>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803" name="Line 27"/>
            <p:cNvSpPr>
              <a:spLocks noChangeShapeType="1"/>
            </p:cNvSpPr>
            <p:nvPr/>
          </p:nvSpPr>
          <p:spPr bwMode="auto">
            <a:xfrm flipH="1">
              <a:off x="5103" y="3013"/>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804" name="Line 28"/>
            <p:cNvSpPr>
              <a:spLocks noChangeShapeType="1"/>
            </p:cNvSpPr>
            <p:nvPr/>
          </p:nvSpPr>
          <p:spPr bwMode="auto">
            <a:xfrm flipH="1">
              <a:off x="5097" y="3115"/>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805" name="Line 29"/>
            <p:cNvSpPr>
              <a:spLocks noChangeShapeType="1"/>
            </p:cNvSpPr>
            <p:nvPr/>
          </p:nvSpPr>
          <p:spPr bwMode="auto">
            <a:xfrm flipH="1">
              <a:off x="5097" y="3211"/>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806" name="Line 30"/>
            <p:cNvSpPr>
              <a:spLocks noChangeShapeType="1"/>
            </p:cNvSpPr>
            <p:nvPr/>
          </p:nvSpPr>
          <p:spPr bwMode="auto">
            <a:xfrm flipH="1">
              <a:off x="5097" y="3559"/>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807" name="Line 31"/>
            <p:cNvSpPr>
              <a:spLocks noChangeShapeType="1"/>
            </p:cNvSpPr>
            <p:nvPr/>
          </p:nvSpPr>
          <p:spPr bwMode="auto">
            <a:xfrm flipH="1">
              <a:off x="5097" y="3298"/>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808" name="Line 32"/>
            <p:cNvSpPr>
              <a:spLocks noChangeShapeType="1"/>
            </p:cNvSpPr>
            <p:nvPr/>
          </p:nvSpPr>
          <p:spPr bwMode="auto">
            <a:xfrm flipH="1">
              <a:off x="5097" y="3379"/>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809" name="Line 33"/>
            <p:cNvSpPr>
              <a:spLocks noChangeShapeType="1"/>
            </p:cNvSpPr>
            <p:nvPr/>
          </p:nvSpPr>
          <p:spPr bwMode="auto">
            <a:xfrm>
              <a:off x="2067" y="2704"/>
              <a:ext cx="0" cy="97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810" name="Line 34"/>
            <p:cNvSpPr>
              <a:spLocks noChangeShapeType="1"/>
            </p:cNvSpPr>
            <p:nvPr/>
          </p:nvSpPr>
          <p:spPr bwMode="auto">
            <a:xfrm flipV="1">
              <a:off x="1716" y="3688"/>
              <a:ext cx="345" cy="248"/>
            </a:xfrm>
            <a:prstGeom prst="line">
              <a:avLst/>
            </a:prstGeom>
            <a:noFill/>
            <a:ln w="28575">
              <a:solidFill>
                <a:srgbClr val="CC00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811" name="Line 35"/>
            <p:cNvSpPr>
              <a:spLocks noChangeShapeType="1"/>
            </p:cNvSpPr>
            <p:nvPr/>
          </p:nvSpPr>
          <p:spPr bwMode="auto">
            <a:xfrm>
              <a:off x="3369" y="2503"/>
              <a:ext cx="0" cy="136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812" name="Line 36"/>
            <p:cNvSpPr>
              <a:spLocks noChangeShapeType="1"/>
            </p:cNvSpPr>
            <p:nvPr/>
          </p:nvSpPr>
          <p:spPr bwMode="auto">
            <a:xfrm flipV="1">
              <a:off x="2064" y="2467"/>
              <a:ext cx="384" cy="230"/>
            </a:xfrm>
            <a:prstGeom prst="line">
              <a:avLst/>
            </a:prstGeom>
            <a:noFill/>
            <a:ln w="28575">
              <a:solidFill>
                <a:srgbClr val="CC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813" name="Line 37"/>
            <p:cNvSpPr>
              <a:spLocks noChangeShapeType="1"/>
            </p:cNvSpPr>
            <p:nvPr/>
          </p:nvSpPr>
          <p:spPr bwMode="auto">
            <a:xfrm flipV="1">
              <a:off x="3369" y="3637"/>
              <a:ext cx="384" cy="230"/>
            </a:xfrm>
            <a:prstGeom prst="line">
              <a:avLst/>
            </a:prstGeom>
            <a:noFill/>
            <a:ln w="28575">
              <a:solidFill>
                <a:srgbClr val="CC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814" name="Line 38"/>
            <p:cNvSpPr>
              <a:spLocks noChangeShapeType="1"/>
            </p:cNvSpPr>
            <p:nvPr/>
          </p:nvSpPr>
          <p:spPr bwMode="auto">
            <a:xfrm flipV="1">
              <a:off x="3024" y="2512"/>
              <a:ext cx="345" cy="248"/>
            </a:xfrm>
            <a:prstGeom prst="line">
              <a:avLst/>
            </a:prstGeom>
            <a:noFill/>
            <a:ln w="28575">
              <a:solidFill>
                <a:srgbClr val="CC00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815" name="Text Box 39"/>
            <p:cNvSpPr txBox="1">
              <a:spLocks noChangeArrowheads="1"/>
            </p:cNvSpPr>
            <p:nvPr/>
          </p:nvSpPr>
          <p:spPr bwMode="auto">
            <a:xfrm>
              <a:off x="3643" y="3629"/>
              <a:ext cx="38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CC0000"/>
                  </a:solidFill>
                </a:rPr>
                <a:t>M</a:t>
              </a:r>
              <a:r>
                <a:rPr lang="en-US" sz="2800" baseline="-25000">
                  <a:solidFill>
                    <a:srgbClr val="CC0000"/>
                  </a:solidFill>
                </a:rPr>
                <a:t>d</a:t>
              </a:r>
            </a:p>
          </p:txBody>
        </p:sp>
        <p:sp>
          <p:nvSpPr>
            <p:cNvPr id="203816" name="Text Box 40"/>
            <p:cNvSpPr txBox="1">
              <a:spLocks noChangeArrowheads="1"/>
            </p:cNvSpPr>
            <p:nvPr/>
          </p:nvSpPr>
          <p:spPr bwMode="auto">
            <a:xfrm>
              <a:off x="1460" y="3565"/>
              <a:ext cx="379"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CC0000"/>
                  </a:solidFill>
                </a:rPr>
                <a:t>M</a:t>
              </a:r>
              <a:r>
                <a:rPr lang="en-US" sz="2800" baseline="-25000">
                  <a:solidFill>
                    <a:srgbClr val="CC0000"/>
                  </a:solidFill>
                </a:rPr>
                <a:t>c</a:t>
              </a:r>
            </a:p>
          </p:txBody>
        </p:sp>
        <p:sp>
          <p:nvSpPr>
            <p:cNvPr id="203817" name="Text Box 41"/>
            <p:cNvSpPr txBox="1">
              <a:spLocks noChangeArrowheads="1"/>
            </p:cNvSpPr>
            <p:nvPr/>
          </p:nvSpPr>
          <p:spPr bwMode="auto">
            <a:xfrm>
              <a:off x="3141" y="3401"/>
              <a:ext cx="27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D</a:t>
              </a:r>
            </a:p>
          </p:txBody>
        </p:sp>
        <p:sp>
          <p:nvSpPr>
            <p:cNvPr id="203818" name="Text Box 42"/>
            <p:cNvSpPr txBox="1">
              <a:spLocks noChangeArrowheads="1"/>
            </p:cNvSpPr>
            <p:nvPr/>
          </p:nvSpPr>
          <p:spPr bwMode="auto">
            <a:xfrm>
              <a:off x="2022" y="3401"/>
              <a:ext cx="27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C</a:t>
              </a:r>
            </a:p>
          </p:txBody>
        </p:sp>
        <p:sp>
          <p:nvSpPr>
            <p:cNvPr id="203819" name="Text Box 43"/>
            <p:cNvSpPr txBox="1">
              <a:spLocks noChangeArrowheads="1"/>
            </p:cNvSpPr>
            <p:nvPr/>
          </p:nvSpPr>
          <p:spPr bwMode="auto">
            <a:xfrm>
              <a:off x="4881" y="3401"/>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B</a:t>
              </a:r>
            </a:p>
          </p:txBody>
        </p:sp>
        <p:sp>
          <p:nvSpPr>
            <p:cNvPr id="203820" name="Text Box 44"/>
            <p:cNvSpPr txBox="1">
              <a:spLocks noChangeArrowheads="1"/>
            </p:cNvSpPr>
            <p:nvPr/>
          </p:nvSpPr>
          <p:spPr bwMode="auto">
            <a:xfrm>
              <a:off x="760" y="3403"/>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A</a:t>
              </a:r>
            </a:p>
          </p:txBody>
        </p:sp>
        <p:sp>
          <p:nvSpPr>
            <p:cNvPr id="203821" name="Line 45"/>
            <p:cNvSpPr>
              <a:spLocks noChangeShapeType="1"/>
            </p:cNvSpPr>
            <p:nvPr/>
          </p:nvSpPr>
          <p:spPr bwMode="auto">
            <a:xfrm>
              <a:off x="777" y="2785"/>
              <a:ext cx="1255"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822" name="Line 46"/>
            <p:cNvSpPr>
              <a:spLocks noChangeShapeType="1"/>
            </p:cNvSpPr>
            <p:nvPr/>
          </p:nvSpPr>
          <p:spPr bwMode="auto">
            <a:xfrm>
              <a:off x="777" y="2785"/>
              <a:ext cx="1255"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823" name="Line 47"/>
            <p:cNvSpPr>
              <a:spLocks noChangeShapeType="1"/>
            </p:cNvSpPr>
            <p:nvPr/>
          </p:nvSpPr>
          <p:spPr bwMode="auto">
            <a:xfrm>
              <a:off x="777" y="2785"/>
              <a:ext cx="1278"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824" name="Line 48"/>
            <p:cNvSpPr>
              <a:spLocks noChangeShapeType="1"/>
            </p:cNvSpPr>
            <p:nvPr/>
          </p:nvSpPr>
          <p:spPr bwMode="auto">
            <a:xfrm>
              <a:off x="2073" y="2785"/>
              <a:ext cx="1296"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825" name="Line 49"/>
            <p:cNvSpPr>
              <a:spLocks noChangeShapeType="1"/>
            </p:cNvSpPr>
            <p:nvPr/>
          </p:nvSpPr>
          <p:spPr bwMode="auto">
            <a:xfrm>
              <a:off x="3369" y="2785"/>
              <a:ext cx="1728"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826" name="Text Box 50"/>
            <p:cNvSpPr txBox="1">
              <a:spLocks noChangeArrowheads="1"/>
            </p:cNvSpPr>
            <p:nvPr/>
          </p:nvSpPr>
          <p:spPr bwMode="auto">
            <a:xfrm>
              <a:off x="2569" y="2426"/>
              <a:ext cx="25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l</a:t>
              </a:r>
              <a:r>
                <a:rPr lang="en-US" sz="2800" baseline="-25000"/>
                <a:t>2</a:t>
              </a:r>
            </a:p>
          </p:txBody>
        </p:sp>
        <p:sp>
          <p:nvSpPr>
            <p:cNvPr id="203827" name="Text Box 51"/>
            <p:cNvSpPr txBox="1">
              <a:spLocks noChangeArrowheads="1"/>
            </p:cNvSpPr>
            <p:nvPr/>
          </p:nvSpPr>
          <p:spPr bwMode="auto">
            <a:xfrm>
              <a:off x="4099" y="2442"/>
              <a:ext cx="25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l</a:t>
              </a:r>
              <a:r>
                <a:rPr lang="en-US" sz="2800" baseline="-25000"/>
                <a:t>3</a:t>
              </a:r>
            </a:p>
          </p:txBody>
        </p:sp>
        <p:sp>
          <p:nvSpPr>
            <p:cNvPr id="203828" name="Text Box 52"/>
            <p:cNvSpPr txBox="1">
              <a:spLocks noChangeArrowheads="1"/>
            </p:cNvSpPr>
            <p:nvPr/>
          </p:nvSpPr>
          <p:spPr bwMode="auto">
            <a:xfrm>
              <a:off x="1305" y="2439"/>
              <a:ext cx="25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l</a:t>
              </a:r>
              <a:r>
                <a:rPr lang="en-US" sz="2800" baseline="-25000"/>
                <a:t>1</a:t>
              </a:r>
            </a:p>
          </p:txBody>
        </p:sp>
        <p:sp>
          <p:nvSpPr>
            <p:cNvPr id="203829" name="Arc 53"/>
            <p:cNvSpPr>
              <a:spLocks/>
            </p:cNvSpPr>
            <p:nvPr/>
          </p:nvSpPr>
          <p:spPr bwMode="auto">
            <a:xfrm flipH="1">
              <a:off x="489" y="2664"/>
              <a:ext cx="336" cy="1029"/>
            </a:xfrm>
            <a:custGeom>
              <a:avLst/>
              <a:gdLst>
                <a:gd name="G0" fmla="+- 0 0 0"/>
                <a:gd name="G1" fmla="+- 17142 0 0"/>
                <a:gd name="G2" fmla="+- 21600 0 0"/>
                <a:gd name="T0" fmla="*/ 13142 w 21600"/>
                <a:gd name="T1" fmla="*/ 0 h 35569"/>
                <a:gd name="T2" fmla="*/ 11269 w 21600"/>
                <a:gd name="T3" fmla="*/ 35569 h 35569"/>
                <a:gd name="T4" fmla="*/ 0 w 21600"/>
                <a:gd name="T5" fmla="*/ 17142 h 35569"/>
              </a:gdLst>
              <a:ahLst/>
              <a:cxnLst>
                <a:cxn ang="0">
                  <a:pos x="T0" y="T1"/>
                </a:cxn>
                <a:cxn ang="0">
                  <a:pos x="T2" y="T3"/>
                </a:cxn>
                <a:cxn ang="0">
                  <a:pos x="T4" y="T5"/>
                </a:cxn>
              </a:cxnLst>
              <a:rect l="0" t="0" r="r" b="b"/>
              <a:pathLst>
                <a:path w="21600" h="35569" fill="none" extrusionOk="0">
                  <a:moveTo>
                    <a:pt x="13141" y="0"/>
                  </a:moveTo>
                  <a:cubicBezTo>
                    <a:pt x="18473" y="4087"/>
                    <a:pt x="21600" y="10423"/>
                    <a:pt x="21600" y="17142"/>
                  </a:cubicBezTo>
                  <a:cubicBezTo>
                    <a:pt x="21600" y="24664"/>
                    <a:pt x="17686" y="31644"/>
                    <a:pt x="11269" y="35569"/>
                  </a:cubicBezTo>
                </a:path>
                <a:path w="21600" h="35569" stroke="0" extrusionOk="0">
                  <a:moveTo>
                    <a:pt x="13141" y="0"/>
                  </a:moveTo>
                  <a:cubicBezTo>
                    <a:pt x="18473" y="4087"/>
                    <a:pt x="21600" y="10423"/>
                    <a:pt x="21600" y="17142"/>
                  </a:cubicBezTo>
                  <a:cubicBezTo>
                    <a:pt x="21600" y="24664"/>
                    <a:pt x="17686" y="31644"/>
                    <a:pt x="11269" y="35569"/>
                  </a:cubicBezTo>
                  <a:lnTo>
                    <a:pt x="0" y="17142"/>
                  </a:lnTo>
                  <a:close/>
                </a:path>
              </a:pathLst>
            </a:custGeom>
            <a:noFill/>
            <a:ln w="28575">
              <a:solidFill>
                <a:srgbClr val="000066"/>
              </a:solidFill>
              <a:round/>
              <a:headEnd/>
              <a:tailEnd type="stealth"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3830" name="Text Box 54"/>
            <p:cNvSpPr txBox="1">
              <a:spLocks noChangeArrowheads="1"/>
            </p:cNvSpPr>
            <p:nvPr/>
          </p:nvSpPr>
          <p:spPr bwMode="auto">
            <a:xfrm>
              <a:off x="252" y="3425"/>
              <a:ext cx="404"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CC"/>
                  </a:solidFill>
                </a:rPr>
                <a:t>M</a:t>
              </a:r>
              <a:r>
                <a:rPr lang="en-US" sz="2800" baseline="-25000">
                  <a:solidFill>
                    <a:srgbClr val="0000CC"/>
                  </a:solidFill>
                </a:rPr>
                <a:t>A</a:t>
              </a:r>
            </a:p>
          </p:txBody>
        </p:sp>
        <p:sp>
          <p:nvSpPr>
            <p:cNvPr id="203831" name="Line 55"/>
            <p:cNvSpPr>
              <a:spLocks noChangeShapeType="1"/>
            </p:cNvSpPr>
            <p:nvPr/>
          </p:nvSpPr>
          <p:spPr bwMode="auto">
            <a:xfrm>
              <a:off x="1209" y="2689"/>
              <a:ext cx="0" cy="1008"/>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832" name="Line 56"/>
            <p:cNvSpPr>
              <a:spLocks noChangeShapeType="1"/>
            </p:cNvSpPr>
            <p:nvPr/>
          </p:nvSpPr>
          <p:spPr bwMode="auto">
            <a:xfrm>
              <a:off x="1209" y="2689"/>
              <a:ext cx="0" cy="1008"/>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833" name="Line 57"/>
            <p:cNvSpPr>
              <a:spLocks noChangeShapeType="1"/>
            </p:cNvSpPr>
            <p:nvPr/>
          </p:nvSpPr>
          <p:spPr bwMode="auto">
            <a:xfrm>
              <a:off x="2889" y="2611"/>
              <a:ext cx="0" cy="1129"/>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834" name="Line 58"/>
            <p:cNvSpPr>
              <a:spLocks noChangeShapeType="1"/>
            </p:cNvSpPr>
            <p:nvPr/>
          </p:nvSpPr>
          <p:spPr bwMode="auto">
            <a:xfrm>
              <a:off x="4425" y="2620"/>
              <a:ext cx="0" cy="1077"/>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3835" name="Text Box 59"/>
            <p:cNvSpPr txBox="1">
              <a:spLocks noChangeArrowheads="1"/>
            </p:cNvSpPr>
            <p:nvPr/>
          </p:nvSpPr>
          <p:spPr bwMode="auto">
            <a:xfrm>
              <a:off x="1034" y="2497"/>
              <a:ext cx="24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1</a:t>
              </a:r>
            </a:p>
          </p:txBody>
        </p:sp>
        <p:sp>
          <p:nvSpPr>
            <p:cNvPr id="203836" name="Text Box 60"/>
            <p:cNvSpPr txBox="1">
              <a:spLocks noChangeArrowheads="1"/>
            </p:cNvSpPr>
            <p:nvPr/>
          </p:nvSpPr>
          <p:spPr bwMode="auto">
            <a:xfrm>
              <a:off x="1034" y="3467"/>
              <a:ext cx="24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1</a:t>
              </a:r>
            </a:p>
          </p:txBody>
        </p:sp>
        <p:sp>
          <p:nvSpPr>
            <p:cNvPr id="203837" name="Text Box 61"/>
            <p:cNvSpPr txBox="1">
              <a:spLocks noChangeArrowheads="1"/>
            </p:cNvSpPr>
            <p:nvPr/>
          </p:nvSpPr>
          <p:spPr bwMode="auto">
            <a:xfrm>
              <a:off x="4401" y="2510"/>
              <a:ext cx="24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3</a:t>
              </a:r>
            </a:p>
          </p:txBody>
        </p:sp>
        <p:sp>
          <p:nvSpPr>
            <p:cNvPr id="203838" name="Text Box 62"/>
            <p:cNvSpPr txBox="1">
              <a:spLocks noChangeArrowheads="1"/>
            </p:cNvSpPr>
            <p:nvPr/>
          </p:nvSpPr>
          <p:spPr bwMode="auto">
            <a:xfrm>
              <a:off x="2840" y="3473"/>
              <a:ext cx="24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2</a:t>
              </a:r>
            </a:p>
          </p:txBody>
        </p:sp>
        <p:sp>
          <p:nvSpPr>
            <p:cNvPr id="203839" name="Text Box 63"/>
            <p:cNvSpPr txBox="1">
              <a:spLocks noChangeArrowheads="1"/>
            </p:cNvSpPr>
            <p:nvPr/>
          </p:nvSpPr>
          <p:spPr bwMode="auto">
            <a:xfrm>
              <a:off x="2838" y="2514"/>
              <a:ext cx="24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2</a:t>
              </a:r>
            </a:p>
          </p:txBody>
        </p:sp>
        <p:sp>
          <p:nvSpPr>
            <p:cNvPr id="203840" name="Text Box 64"/>
            <p:cNvSpPr txBox="1">
              <a:spLocks noChangeArrowheads="1"/>
            </p:cNvSpPr>
            <p:nvPr/>
          </p:nvSpPr>
          <p:spPr bwMode="auto">
            <a:xfrm>
              <a:off x="4383" y="3464"/>
              <a:ext cx="24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3</a:t>
              </a:r>
            </a:p>
          </p:txBody>
        </p:sp>
        <p:sp>
          <p:nvSpPr>
            <p:cNvPr id="203841" name="Text Box 65"/>
            <p:cNvSpPr txBox="1">
              <a:spLocks noChangeArrowheads="1"/>
            </p:cNvSpPr>
            <p:nvPr/>
          </p:nvSpPr>
          <p:spPr bwMode="auto">
            <a:xfrm>
              <a:off x="1814" y="3097"/>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203778"/>
                                        </p:tgtEl>
                                        <p:attrNameLst>
                                          <p:attrName>style.visibility</p:attrName>
                                        </p:attrNameLst>
                                      </p:cBhvr>
                                      <p:to>
                                        <p:strVal val="visible"/>
                                      </p:to>
                                    </p:set>
                                    <p:anim calcmode="lin" valueType="num">
                                      <p:cBhvr additive="base">
                                        <p:cTn id="7" dur="2000" fill="hold"/>
                                        <p:tgtEl>
                                          <p:spTgt spid="203778"/>
                                        </p:tgtEl>
                                        <p:attrNameLst>
                                          <p:attrName>ppt_x</p:attrName>
                                        </p:attrNameLst>
                                      </p:cBhvr>
                                      <p:tavLst>
                                        <p:tav tm="0">
                                          <p:val>
                                            <p:strVal val="0-#ppt_w/2"/>
                                          </p:val>
                                        </p:tav>
                                        <p:tav tm="100000">
                                          <p:val>
                                            <p:strVal val="#ppt_x"/>
                                          </p:val>
                                        </p:tav>
                                      </p:tavLst>
                                    </p:anim>
                                    <p:anim calcmode="lin" valueType="num">
                                      <p:cBhvr additive="base">
                                        <p:cTn id="8" dur="2000" fill="hold"/>
                                        <p:tgtEl>
                                          <p:spTgt spid="203778"/>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1" presetClass="entr" presetSubtype="4" fill="hold" nodeType="clickEffect">
                                  <p:stCondLst>
                                    <p:cond delay="0"/>
                                  </p:stCondLst>
                                  <p:childTnLst>
                                    <p:set>
                                      <p:cBhvr>
                                        <p:cTn id="12" dur="1" fill="hold">
                                          <p:stCondLst>
                                            <p:cond delay="0"/>
                                          </p:stCondLst>
                                        </p:cTn>
                                        <p:tgtEl>
                                          <p:spTgt spid="203779"/>
                                        </p:tgtEl>
                                        <p:attrNameLst>
                                          <p:attrName>style.visibility</p:attrName>
                                        </p:attrNameLst>
                                      </p:cBhvr>
                                      <p:to>
                                        <p:strVal val="visible"/>
                                      </p:to>
                                    </p:set>
                                    <p:animEffect transition="in" filter="wheel(4)">
                                      <p:cBhvr>
                                        <p:cTn id="13" dur="2000"/>
                                        <p:tgtEl>
                                          <p:spTgt spid="2037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3778" grpId="0"/>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2" name="Text Box 2"/>
          <p:cNvSpPr txBox="1">
            <a:spLocks noChangeArrowheads="1"/>
          </p:cNvSpPr>
          <p:nvPr/>
        </p:nvSpPr>
        <p:spPr bwMode="auto">
          <a:xfrm>
            <a:off x="4113213" y="2409825"/>
            <a:ext cx="1447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663300"/>
                </a:solidFill>
              </a:rPr>
              <a:t>M</a:t>
            </a:r>
            <a:r>
              <a:rPr lang="en-US" baseline="-25000">
                <a:solidFill>
                  <a:srgbClr val="663300"/>
                </a:solidFill>
              </a:rPr>
              <a:t>1</a:t>
            </a:r>
            <a:r>
              <a:rPr lang="en-US">
                <a:solidFill>
                  <a:srgbClr val="663300"/>
                </a:solidFill>
              </a:rPr>
              <a:t>=M</a:t>
            </a:r>
            <a:r>
              <a:rPr lang="en-US" baseline="-25000">
                <a:solidFill>
                  <a:srgbClr val="663300"/>
                </a:solidFill>
              </a:rPr>
              <a:t>A       </a:t>
            </a:r>
          </a:p>
        </p:txBody>
      </p:sp>
      <p:sp>
        <p:nvSpPr>
          <p:cNvPr id="204803" name="Text Box 3"/>
          <p:cNvSpPr txBox="1">
            <a:spLocks noChangeArrowheads="1"/>
          </p:cNvSpPr>
          <p:nvPr/>
        </p:nvSpPr>
        <p:spPr bwMode="auto">
          <a:xfrm>
            <a:off x="4133850" y="2960688"/>
            <a:ext cx="1574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663300"/>
                </a:solidFill>
              </a:rPr>
              <a:t>M</a:t>
            </a:r>
            <a:r>
              <a:rPr lang="en-US" baseline="-25000">
                <a:solidFill>
                  <a:srgbClr val="663300"/>
                </a:solidFill>
              </a:rPr>
              <a:t>2</a:t>
            </a:r>
            <a:r>
              <a:rPr lang="en-US">
                <a:solidFill>
                  <a:srgbClr val="663300"/>
                </a:solidFill>
              </a:rPr>
              <a:t>=M</a:t>
            </a:r>
            <a:r>
              <a:rPr lang="en-US" baseline="-25000">
                <a:solidFill>
                  <a:srgbClr val="663300"/>
                </a:solidFill>
              </a:rPr>
              <a:t>A</a:t>
            </a:r>
            <a:r>
              <a:rPr lang="en-US">
                <a:solidFill>
                  <a:srgbClr val="663300"/>
                </a:solidFill>
              </a:rPr>
              <a:t>-M</a:t>
            </a:r>
            <a:r>
              <a:rPr lang="en-US" baseline="-25000">
                <a:solidFill>
                  <a:srgbClr val="663300"/>
                </a:solidFill>
              </a:rPr>
              <a:t>c</a:t>
            </a:r>
          </a:p>
        </p:txBody>
      </p:sp>
      <p:sp>
        <p:nvSpPr>
          <p:cNvPr id="204804" name="Text Box 4"/>
          <p:cNvSpPr txBox="1">
            <a:spLocks noChangeArrowheads="1"/>
          </p:cNvSpPr>
          <p:nvPr/>
        </p:nvSpPr>
        <p:spPr bwMode="auto">
          <a:xfrm>
            <a:off x="4114800" y="3454400"/>
            <a:ext cx="22034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663300"/>
                </a:solidFill>
              </a:rPr>
              <a:t>M</a:t>
            </a:r>
            <a:r>
              <a:rPr lang="en-US" baseline="-25000">
                <a:solidFill>
                  <a:srgbClr val="663300"/>
                </a:solidFill>
              </a:rPr>
              <a:t>3</a:t>
            </a:r>
            <a:r>
              <a:rPr lang="en-US">
                <a:solidFill>
                  <a:srgbClr val="663300"/>
                </a:solidFill>
              </a:rPr>
              <a:t>=M</a:t>
            </a:r>
            <a:r>
              <a:rPr lang="en-US" baseline="-25000">
                <a:solidFill>
                  <a:srgbClr val="663300"/>
                </a:solidFill>
              </a:rPr>
              <a:t>A</a:t>
            </a:r>
            <a:r>
              <a:rPr lang="en-US">
                <a:solidFill>
                  <a:srgbClr val="663300"/>
                </a:solidFill>
              </a:rPr>
              <a:t>-M</a:t>
            </a:r>
            <a:r>
              <a:rPr lang="en-US" baseline="-25000">
                <a:solidFill>
                  <a:srgbClr val="663300"/>
                </a:solidFill>
              </a:rPr>
              <a:t>c</a:t>
            </a:r>
            <a:r>
              <a:rPr lang="en-US">
                <a:solidFill>
                  <a:srgbClr val="663300"/>
                </a:solidFill>
              </a:rPr>
              <a:t>+M</a:t>
            </a:r>
            <a:r>
              <a:rPr lang="en-US" baseline="-25000">
                <a:solidFill>
                  <a:srgbClr val="663300"/>
                </a:solidFill>
              </a:rPr>
              <a:t>d</a:t>
            </a:r>
            <a:r>
              <a:rPr lang="en-US">
                <a:solidFill>
                  <a:srgbClr val="663300"/>
                </a:solidFill>
              </a:rPr>
              <a:t>;</a:t>
            </a:r>
          </a:p>
        </p:txBody>
      </p:sp>
      <p:sp>
        <p:nvSpPr>
          <p:cNvPr id="204805" name="Text Box 5"/>
          <p:cNvSpPr txBox="1">
            <a:spLocks noChangeArrowheads="1"/>
          </p:cNvSpPr>
          <p:nvPr/>
        </p:nvSpPr>
        <p:spPr bwMode="auto">
          <a:xfrm>
            <a:off x="2895600" y="487680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204806" name="Object 6"/>
          <p:cNvGraphicFramePr>
            <a:graphicFrameLocks noChangeAspect="1"/>
          </p:cNvGraphicFramePr>
          <p:nvPr>
            <p:ph sz="half" idx="1"/>
          </p:nvPr>
        </p:nvGraphicFramePr>
        <p:xfrm>
          <a:off x="279400" y="4227513"/>
          <a:ext cx="6019800" cy="954087"/>
        </p:xfrm>
        <a:graphic>
          <a:graphicData uri="http://schemas.openxmlformats.org/presentationml/2006/ole">
            <mc:AlternateContent xmlns:mc="http://schemas.openxmlformats.org/markup-compatibility/2006">
              <mc:Choice xmlns:v="urn:schemas-microsoft-com:vml" Requires="v">
                <p:oleObj spid="_x0000_s204884" name="Equation" r:id="rId3" imgW="2806560" imgH="444240" progId="Equation.3">
                  <p:embed/>
                </p:oleObj>
              </mc:Choice>
              <mc:Fallback>
                <p:oleObj name="Equation" r:id="rId3" imgW="2806560" imgH="444240" progId="Equation.3">
                  <p:embed/>
                  <p:pic>
                    <p:nvPicPr>
                      <p:cNvPr id="0" name="Object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9400" y="4227513"/>
                        <a:ext cx="6019800" cy="954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04807" name="Text Box 7"/>
          <p:cNvSpPr txBox="1">
            <a:spLocks noChangeArrowheads="1"/>
          </p:cNvSpPr>
          <p:nvPr/>
        </p:nvSpPr>
        <p:spPr bwMode="auto">
          <a:xfrm>
            <a:off x="139700" y="5094288"/>
            <a:ext cx="6604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CC"/>
                </a:solidFill>
              </a:rPr>
              <a:t>M</a:t>
            </a:r>
            <a:r>
              <a:rPr lang="en-US" baseline="-25000">
                <a:solidFill>
                  <a:srgbClr val="0000CC"/>
                </a:solidFill>
              </a:rPr>
              <a:t>A</a:t>
            </a:r>
            <a:r>
              <a:rPr lang="en-US">
                <a:solidFill>
                  <a:srgbClr val="0000CC"/>
                </a:solidFill>
              </a:rPr>
              <a:t>=M</a:t>
            </a:r>
            <a:r>
              <a:rPr lang="en-US" baseline="-25000">
                <a:solidFill>
                  <a:srgbClr val="0000CC"/>
                </a:solidFill>
              </a:rPr>
              <a:t>1</a:t>
            </a:r>
            <a:r>
              <a:rPr lang="en-US">
                <a:solidFill>
                  <a:srgbClr val="0000CC"/>
                </a:solidFill>
              </a:rPr>
              <a:t>=44,1kNcm,M</a:t>
            </a:r>
            <a:r>
              <a:rPr lang="en-US" baseline="-25000">
                <a:solidFill>
                  <a:srgbClr val="0000CC"/>
                </a:solidFill>
              </a:rPr>
              <a:t>2</a:t>
            </a:r>
            <a:r>
              <a:rPr lang="en-US">
                <a:solidFill>
                  <a:srgbClr val="0000CC"/>
                </a:solidFill>
              </a:rPr>
              <a:t>=-35,9kNcm;M</a:t>
            </a:r>
            <a:r>
              <a:rPr lang="en-US" baseline="-25000">
                <a:solidFill>
                  <a:srgbClr val="0000CC"/>
                </a:solidFill>
              </a:rPr>
              <a:t>3</a:t>
            </a:r>
            <a:r>
              <a:rPr lang="en-US">
                <a:solidFill>
                  <a:srgbClr val="0000CC"/>
                </a:solidFill>
              </a:rPr>
              <a:t>=4,1kNcm</a:t>
            </a:r>
          </a:p>
        </p:txBody>
      </p:sp>
      <p:sp>
        <p:nvSpPr>
          <p:cNvPr id="204808" name="Text Box 8"/>
          <p:cNvSpPr txBox="1">
            <a:spLocks noChangeArrowheads="1"/>
          </p:cNvSpPr>
          <p:nvPr/>
        </p:nvSpPr>
        <p:spPr bwMode="auto">
          <a:xfrm>
            <a:off x="2346325" y="56022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204809" name="Text Box 9"/>
          <p:cNvSpPr txBox="1">
            <a:spLocks noChangeArrowheads="1"/>
          </p:cNvSpPr>
          <p:nvPr/>
        </p:nvSpPr>
        <p:spPr bwMode="auto">
          <a:xfrm>
            <a:off x="4937125" y="47894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b="1" i="1"/>
          </a:p>
        </p:txBody>
      </p:sp>
      <p:graphicFrame>
        <p:nvGraphicFramePr>
          <p:cNvPr id="204810" name="Object 10"/>
          <p:cNvGraphicFramePr>
            <a:graphicFrameLocks noChangeAspect="1"/>
          </p:cNvGraphicFramePr>
          <p:nvPr>
            <p:ph sz="quarter" idx="3"/>
          </p:nvPr>
        </p:nvGraphicFramePr>
        <p:xfrm>
          <a:off x="641350" y="5570538"/>
          <a:ext cx="5421313" cy="857250"/>
        </p:xfrm>
        <a:graphic>
          <a:graphicData uri="http://schemas.openxmlformats.org/presentationml/2006/ole">
            <mc:AlternateContent xmlns:mc="http://schemas.openxmlformats.org/markup-compatibility/2006">
              <mc:Choice xmlns:v="urn:schemas-microsoft-com:vml" Requires="v">
                <p:oleObj spid="_x0000_s204885" name="Equation" r:id="rId5" imgW="2730240" imgH="431640" progId="Equation.3">
                  <p:embed/>
                </p:oleObj>
              </mc:Choice>
              <mc:Fallback>
                <p:oleObj name="Equation" r:id="rId5" imgW="2730240" imgH="431640" progId="Equation.3">
                  <p:embed/>
                  <p:pic>
                    <p:nvPicPr>
                      <p:cNvPr id="0" name="Object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41350" y="5570538"/>
                        <a:ext cx="5421313" cy="8572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204811" name="Group 11"/>
          <p:cNvGrpSpPr>
            <a:grpSpLocks/>
          </p:cNvGrpSpPr>
          <p:nvPr/>
        </p:nvGrpSpPr>
        <p:grpSpPr bwMode="auto">
          <a:xfrm>
            <a:off x="400050" y="196850"/>
            <a:ext cx="8120063" cy="2395538"/>
            <a:chOff x="252" y="124"/>
            <a:chExt cx="5115" cy="1509"/>
          </a:xfrm>
        </p:grpSpPr>
        <p:sp>
          <p:nvSpPr>
            <p:cNvPr id="204812" name="Line 12"/>
            <p:cNvSpPr>
              <a:spLocks noChangeShapeType="1"/>
            </p:cNvSpPr>
            <p:nvPr/>
          </p:nvSpPr>
          <p:spPr bwMode="auto">
            <a:xfrm>
              <a:off x="777" y="598"/>
              <a:ext cx="432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13" name="Line 13"/>
            <p:cNvSpPr>
              <a:spLocks noChangeShapeType="1"/>
            </p:cNvSpPr>
            <p:nvPr/>
          </p:nvSpPr>
          <p:spPr bwMode="auto">
            <a:xfrm>
              <a:off x="777" y="598"/>
              <a:ext cx="432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14" name="Line 14"/>
            <p:cNvSpPr>
              <a:spLocks noChangeShapeType="1"/>
            </p:cNvSpPr>
            <p:nvPr/>
          </p:nvSpPr>
          <p:spPr bwMode="auto">
            <a:xfrm>
              <a:off x="780" y="1126"/>
              <a:ext cx="432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15" name="Line 15"/>
            <p:cNvSpPr>
              <a:spLocks noChangeShapeType="1"/>
            </p:cNvSpPr>
            <p:nvPr/>
          </p:nvSpPr>
          <p:spPr bwMode="auto">
            <a:xfrm>
              <a:off x="777" y="406"/>
              <a:ext cx="0" cy="91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16" name="Line 16"/>
            <p:cNvSpPr>
              <a:spLocks noChangeShapeType="1"/>
            </p:cNvSpPr>
            <p:nvPr/>
          </p:nvSpPr>
          <p:spPr bwMode="auto">
            <a:xfrm>
              <a:off x="5097" y="418"/>
              <a:ext cx="0" cy="91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17" name="Line 17"/>
            <p:cNvSpPr>
              <a:spLocks noChangeShapeType="1"/>
            </p:cNvSpPr>
            <p:nvPr/>
          </p:nvSpPr>
          <p:spPr bwMode="auto">
            <a:xfrm>
              <a:off x="519" y="868"/>
              <a:ext cx="4848"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18" name="Line 18"/>
            <p:cNvSpPr>
              <a:spLocks noChangeShapeType="1"/>
            </p:cNvSpPr>
            <p:nvPr/>
          </p:nvSpPr>
          <p:spPr bwMode="auto">
            <a:xfrm flipH="1">
              <a:off x="681" y="406"/>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19" name="Line 19"/>
            <p:cNvSpPr>
              <a:spLocks noChangeShapeType="1"/>
            </p:cNvSpPr>
            <p:nvPr/>
          </p:nvSpPr>
          <p:spPr bwMode="auto">
            <a:xfrm flipH="1">
              <a:off x="681" y="406"/>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20" name="Line 20"/>
            <p:cNvSpPr>
              <a:spLocks noChangeShapeType="1"/>
            </p:cNvSpPr>
            <p:nvPr/>
          </p:nvSpPr>
          <p:spPr bwMode="auto">
            <a:xfrm flipH="1">
              <a:off x="681" y="502"/>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21" name="Line 21"/>
            <p:cNvSpPr>
              <a:spLocks noChangeShapeType="1"/>
            </p:cNvSpPr>
            <p:nvPr/>
          </p:nvSpPr>
          <p:spPr bwMode="auto">
            <a:xfrm flipH="1">
              <a:off x="681" y="598"/>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22" name="Line 22"/>
            <p:cNvSpPr>
              <a:spLocks noChangeShapeType="1"/>
            </p:cNvSpPr>
            <p:nvPr/>
          </p:nvSpPr>
          <p:spPr bwMode="auto">
            <a:xfrm flipH="1">
              <a:off x="681" y="694"/>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23" name="Line 23"/>
            <p:cNvSpPr>
              <a:spLocks noChangeShapeType="1"/>
            </p:cNvSpPr>
            <p:nvPr/>
          </p:nvSpPr>
          <p:spPr bwMode="auto">
            <a:xfrm flipH="1">
              <a:off x="681" y="790"/>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24" name="Line 24"/>
            <p:cNvSpPr>
              <a:spLocks noChangeShapeType="1"/>
            </p:cNvSpPr>
            <p:nvPr/>
          </p:nvSpPr>
          <p:spPr bwMode="auto">
            <a:xfrm flipH="1">
              <a:off x="681" y="886"/>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25" name="Line 25"/>
            <p:cNvSpPr>
              <a:spLocks noChangeShapeType="1"/>
            </p:cNvSpPr>
            <p:nvPr/>
          </p:nvSpPr>
          <p:spPr bwMode="auto">
            <a:xfrm flipH="1">
              <a:off x="681" y="982"/>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26" name="Line 26"/>
            <p:cNvSpPr>
              <a:spLocks noChangeShapeType="1"/>
            </p:cNvSpPr>
            <p:nvPr/>
          </p:nvSpPr>
          <p:spPr bwMode="auto">
            <a:xfrm flipH="1">
              <a:off x="681" y="982"/>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27" name="Line 27"/>
            <p:cNvSpPr>
              <a:spLocks noChangeShapeType="1"/>
            </p:cNvSpPr>
            <p:nvPr/>
          </p:nvSpPr>
          <p:spPr bwMode="auto">
            <a:xfrm flipH="1">
              <a:off x="681" y="1078"/>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28" name="Line 28"/>
            <p:cNvSpPr>
              <a:spLocks noChangeShapeType="1"/>
            </p:cNvSpPr>
            <p:nvPr/>
          </p:nvSpPr>
          <p:spPr bwMode="auto">
            <a:xfrm flipH="1">
              <a:off x="681" y="1174"/>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29" name="Line 29"/>
            <p:cNvSpPr>
              <a:spLocks noChangeShapeType="1"/>
            </p:cNvSpPr>
            <p:nvPr/>
          </p:nvSpPr>
          <p:spPr bwMode="auto">
            <a:xfrm flipH="1">
              <a:off x="681" y="406"/>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30" name="Line 30"/>
            <p:cNvSpPr>
              <a:spLocks noChangeShapeType="1"/>
            </p:cNvSpPr>
            <p:nvPr/>
          </p:nvSpPr>
          <p:spPr bwMode="auto">
            <a:xfrm flipH="1">
              <a:off x="681" y="406"/>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31" name="Line 31"/>
            <p:cNvSpPr>
              <a:spLocks noChangeShapeType="1"/>
            </p:cNvSpPr>
            <p:nvPr/>
          </p:nvSpPr>
          <p:spPr bwMode="auto">
            <a:xfrm flipH="1">
              <a:off x="5097" y="406"/>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32" name="Line 32"/>
            <p:cNvSpPr>
              <a:spLocks noChangeShapeType="1"/>
            </p:cNvSpPr>
            <p:nvPr/>
          </p:nvSpPr>
          <p:spPr bwMode="auto">
            <a:xfrm flipH="1">
              <a:off x="5106" y="592"/>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33" name="Line 33"/>
            <p:cNvSpPr>
              <a:spLocks noChangeShapeType="1"/>
            </p:cNvSpPr>
            <p:nvPr/>
          </p:nvSpPr>
          <p:spPr bwMode="auto">
            <a:xfrm flipH="1">
              <a:off x="5097" y="505"/>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34" name="Line 34"/>
            <p:cNvSpPr>
              <a:spLocks noChangeShapeType="1"/>
            </p:cNvSpPr>
            <p:nvPr/>
          </p:nvSpPr>
          <p:spPr bwMode="auto">
            <a:xfrm flipH="1">
              <a:off x="5097" y="1135"/>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35" name="Line 35"/>
            <p:cNvSpPr>
              <a:spLocks noChangeShapeType="1"/>
            </p:cNvSpPr>
            <p:nvPr/>
          </p:nvSpPr>
          <p:spPr bwMode="auto">
            <a:xfrm flipH="1">
              <a:off x="5103" y="682"/>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36" name="Line 36"/>
            <p:cNvSpPr>
              <a:spLocks noChangeShapeType="1"/>
            </p:cNvSpPr>
            <p:nvPr/>
          </p:nvSpPr>
          <p:spPr bwMode="auto">
            <a:xfrm flipH="1">
              <a:off x="5097" y="784"/>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37" name="Line 37"/>
            <p:cNvSpPr>
              <a:spLocks noChangeShapeType="1"/>
            </p:cNvSpPr>
            <p:nvPr/>
          </p:nvSpPr>
          <p:spPr bwMode="auto">
            <a:xfrm flipH="1">
              <a:off x="5097" y="880"/>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38" name="Line 38"/>
            <p:cNvSpPr>
              <a:spLocks noChangeShapeType="1"/>
            </p:cNvSpPr>
            <p:nvPr/>
          </p:nvSpPr>
          <p:spPr bwMode="auto">
            <a:xfrm flipH="1">
              <a:off x="5097" y="1228"/>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39" name="Line 39"/>
            <p:cNvSpPr>
              <a:spLocks noChangeShapeType="1"/>
            </p:cNvSpPr>
            <p:nvPr/>
          </p:nvSpPr>
          <p:spPr bwMode="auto">
            <a:xfrm flipH="1">
              <a:off x="5097" y="967"/>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40" name="Line 40"/>
            <p:cNvSpPr>
              <a:spLocks noChangeShapeType="1"/>
            </p:cNvSpPr>
            <p:nvPr/>
          </p:nvSpPr>
          <p:spPr bwMode="auto">
            <a:xfrm flipH="1">
              <a:off x="5097" y="1048"/>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41" name="Line 41"/>
            <p:cNvSpPr>
              <a:spLocks noChangeShapeType="1"/>
            </p:cNvSpPr>
            <p:nvPr/>
          </p:nvSpPr>
          <p:spPr bwMode="auto">
            <a:xfrm>
              <a:off x="2067" y="373"/>
              <a:ext cx="0" cy="97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42" name="Line 42"/>
            <p:cNvSpPr>
              <a:spLocks noChangeShapeType="1"/>
            </p:cNvSpPr>
            <p:nvPr/>
          </p:nvSpPr>
          <p:spPr bwMode="auto">
            <a:xfrm flipV="1">
              <a:off x="1716" y="1357"/>
              <a:ext cx="345" cy="248"/>
            </a:xfrm>
            <a:prstGeom prst="line">
              <a:avLst/>
            </a:prstGeom>
            <a:noFill/>
            <a:ln w="28575">
              <a:solidFill>
                <a:srgbClr val="CC00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43" name="Line 43"/>
            <p:cNvSpPr>
              <a:spLocks noChangeShapeType="1"/>
            </p:cNvSpPr>
            <p:nvPr/>
          </p:nvSpPr>
          <p:spPr bwMode="auto">
            <a:xfrm>
              <a:off x="3369" y="172"/>
              <a:ext cx="0" cy="136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44" name="Line 44"/>
            <p:cNvSpPr>
              <a:spLocks noChangeShapeType="1"/>
            </p:cNvSpPr>
            <p:nvPr/>
          </p:nvSpPr>
          <p:spPr bwMode="auto">
            <a:xfrm flipV="1">
              <a:off x="2064" y="136"/>
              <a:ext cx="384" cy="230"/>
            </a:xfrm>
            <a:prstGeom prst="line">
              <a:avLst/>
            </a:prstGeom>
            <a:noFill/>
            <a:ln w="28575">
              <a:solidFill>
                <a:srgbClr val="CC33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45" name="Line 45"/>
            <p:cNvSpPr>
              <a:spLocks noChangeShapeType="1"/>
            </p:cNvSpPr>
            <p:nvPr/>
          </p:nvSpPr>
          <p:spPr bwMode="auto">
            <a:xfrm flipV="1">
              <a:off x="3369" y="1306"/>
              <a:ext cx="384" cy="230"/>
            </a:xfrm>
            <a:prstGeom prst="line">
              <a:avLst/>
            </a:prstGeom>
            <a:noFill/>
            <a:ln w="28575">
              <a:solidFill>
                <a:srgbClr val="CC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46" name="Line 46"/>
            <p:cNvSpPr>
              <a:spLocks noChangeShapeType="1"/>
            </p:cNvSpPr>
            <p:nvPr/>
          </p:nvSpPr>
          <p:spPr bwMode="auto">
            <a:xfrm flipV="1">
              <a:off x="3024" y="181"/>
              <a:ext cx="345" cy="248"/>
            </a:xfrm>
            <a:prstGeom prst="line">
              <a:avLst/>
            </a:prstGeom>
            <a:noFill/>
            <a:ln w="28575">
              <a:solidFill>
                <a:srgbClr val="CC00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47" name="Text Box 47"/>
            <p:cNvSpPr txBox="1">
              <a:spLocks noChangeArrowheads="1"/>
            </p:cNvSpPr>
            <p:nvPr/>
          </p:nvSpPr>
          <p:spPr bwMode="auto">
            <a:xfrm>
              <a:off x="3619" y="1306"/>
              <a:ext cx="38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CC3300"/>
                  </a:solidFill>
                </a:rPr>
                <a:t>M</a:t>
              </a:r>
              <a:r>
                <a:rPr lang="en-US" sz="2800" baseline="-25000">
                  <a:solidFill>
                    <a:srgbClr val="CC3300"/>
                  </a:solidFill>
                </a:rPr>
                <a:t>d</a:t>
              </a:r>
            </a:p>
          </p:txBody>
        </p:sp>
        <p:sp>
          <p:nvSpPr>
            <p:cNvPr id="204848" name="Text Box 48"/>
            <p:cNvSpPr txBox="1">
              <a:spLocks noChangeArrowheads="1"/>
            </p:cNvSpPr>
            <p:nvPr/>
          </p:nvSpPr>
          <p:spPr bwMode="auto">
            <a:xfrm>
              <a:off x="1492" y="1202"/>
              <a:ext cx="379"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CC3300"/>
                  </a:solidFill>
                </a:rPr>
                <a:t>M</a:t>
              </a:r>
              <a:r>
                <a:rPr lang="en-US" sz="2800" baseline="-25000">
                  <a:solidFill>
                    <a:srgbClr val="CC3300"/>
                  </a:solidFill>
                </a:rPr>
                <a:t>c</a:t>
              </a:r>
            </a:p>
          </p:txBody>
        </p:sp>
        <p:sp>
          <p:nvSpPr>
            <p:cNvPr id="204849" name="Text Box 49"/>
            <p:cNvSpPr txBox="1">
              <a:spLocks noChangeArrowheads="1"/>
            </p:cNvSpPr>
            <p:nvPr/>
          </p:nvSpPr>
          <p:spPr bwMode="auto">
            <a:xfrm>
              <a:off x="3141" y="1070"/>
              <a:ext cx="27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D</a:t>
              </a:r>
            </a:p>
          </p:txBody>
        </p:sp>
        <p:sp>
          <p:nvSpPr>
            <p:cNvPr id="204850" name="Text Box 50"/>
            <p:cNvSpPr txBox="1">
              <a:spLocks noChangeArrowheads="1"/>
            </p:cNvSpPr>
            <p:nvPr/>
          </p:nvSpPr>
          <p:spPr bwMode="auto">
            <a:xfrm>
              <a:off x="2022" y="1078"/>
              <a:ext cx="27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C</a:t>
              </a:r>
            </a:p>
          </p:txBody>
        </p:sp>
        <p:sp>
          <p:nvSpPr>
            <p:cNvPr id="204851" name="Text Box 51"/>
            <p:cNvSpPr txBox="1">
              <a:spLocks noChangeArrowheads="1"/>
            </p:cNvSpPr>
            <p:nvPr/>
          </p:nvSpPr>
          <p:spPr bwMode="auto">
            <a:xfrm>
              <a:off x="4873" y="1070"/>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B</a:t>
              </a:r>
            </a:p>
          </p:txBody>
        </p:sp>
        <p:sp>
          <p:nvSpPr>
            <p:cNvPr id="204852" name="Text Box 52"/>
            <p:cNvSpPr txBox="1">
              <a:spLocks noChangeArrowheads="1"/>
            </p:cNvSpPr>
            <p:nvPr/>
          </p:nvSpPr>
          <p:spPr bwMode="auto">
            <a:xfrm>
              <a:off x="776" y="1064"/>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A</a:t>
              </a:r>
            </a:p>
          </p:txBody>
        </p:sp>
        <p:sp>
          <p:nvSpPr>
            <p:cNvPr id="204853" name="Line 53"/>
            <p:cNvSpPr>
              <a:spLocks noChangeShapeType="1"/>
            </p:cNvSpPr>
            <p:nvPr/>
          </p:nvSpPr>
          <p:spPr bwMode="auto">
            <a:xfrm>
              <a:off x="777" y="454"/>
              <a:ext cx="1255"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54" name="Line 54"/>
            <p:cNvSpPr>
              <a:spLocks noChangeShapeType="1"/>
            </p:cNvSpPr>
            <p:nvPr/>
          </p:nvSpPr>
          <p:spPr bwMode="auto">
            <a:xfrm>
              <a:off x="777" y="454"/>
              <a:ext cx="1255"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55" name="Line 55"/>
            <p:cNvSpPr>
              <a:spLocks noChangeShapeType="1"/>
            </p:cNvSpPr>
            <p:nvPr/>
          </p:nvSpPr>
          <p:spPr bwMode="auto">
            <a:xfrm>
              <a:off x="777" y="454"/>
              <a:ext cx="1278"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56" name="Line 56"/>
            <p:cNvSpPr>
              <a:spLocks noChangeShapeType="1"/>
            </p:cNvSpPr>
            <p:nvPr/>
          </p:nvSpPr>
          <p:spPr bwMode="auto">
            <a:xfrm>
              <a:off x="2073" y="454"/>
              <a:ext cx="1296"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57" name="Line 57"/>
            <p:cNvSpPr>
              <a:spLocks noChangeShapeType="1"/>
            </p:cNvSpPr>
            <p:nvPr/>
          </p:nvSpPr>
          <p:spPr bwMode="auto">
            <a:xfrm>
              <a:off x="3369" y="454"/>
              <a:ext cx="1728"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58" name="Text Box 58"/>
            <p:cNvSpPr txBox="1">
              <a:spLocks noChangeArrowheads="1"/>
            </p:cNvSpPr>
            <p:nvPr/>
          </p:nvSpPr>
          <p:spPr bwMode="auto">
            <a:xfrm>
              <a:off x="2553" y="127"/>
              <a:ext cx="25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l</a:t>
              </a:r>
              <a:r>
                <a:rPr lang="en-US" sz="2800" baseline="-25000"/>
                <a:t>2</a:t>
              </a:r>
            </a:p>
          </p:txBody>
        </p:sp>
        <p:sp>
          <p:nvSpPr>
            <p:cNvPr id="204859" name="Text Box 59"/>
            <p:cNvSpPr txBox="1">
              <a:spLocks noChangeArrowheads="1"/>
            </p:cNvSpPr>
            <p:nvPr/>
          </p:nvSpPr>
          <p:spPr bwMode="auto">
            <a:xfrm>
              <a:off x="4099" y="127"/>
              <a:ext cx="25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l</a:t>
              </a:r>
              <a:r>
                <a:rPr lang="en-US" sz="2800" baseline="-25000"/>
                <a:t>3</a:t>
              </a:r>
            </a:p>
          </p:txBody>
        </p:sp>
        <p:sp>
          <p:nvSpPr>
            <p:cNvPr id="204860" name="Text Box 60"/>
            <p:cNvSpPr txBox="1">
              <a:spLocks noChangeArrowheads="1"/>
            </p:cNvSpPr>
            <p:nvPr/>
          </p:nvSpPr>
          <p:spPr bwMode="auto">
            <a:xfrm>
              <a:off x="1305" y="124"/>
              <a:ext cx="25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l</a:t>
              </a:r>
              <a:r>
                <a:rPr lang="en-US" sz="2800" baseline="-25000"/>
                <a:t>1</a:t>
              </a:r>
            </a:p>
          </p:txBody>
        </p:sp>
        <p:sp>
          <p:nvSpPr>
            <p:cNvPr id="204861" name="Arc 61"/>
            <p:cNvSpPr>
              <a:spLocks/>
            </p:cNvSpPr>
            <p:nvPr/>
          </p:nvSpPr>
          <p:spPr bwMode="auto">
            <a:xfrm flipH="1">
              <a:off x="489" y="333"/>
              <a:ext cx="336" cy="1029"/>
            </a:xfrm>
            <a:custGeom>
              <a:avLst/>
              <a:gdLst>
                <a:gd name="G0" fmla="+- 0 0 0"/>
                <a:gd name="G1" fmla="+- 17142 0 0"/>
                <a:gd name="G2" fmla="+- 21600 0 0"/>
                <a:gd name="T0" fmla="*/ 13142 w 21600"/>
                <a:gd name="T1" fmla="*/ 0 h 35569"/>
                <a:gd name="T2" fmla="*/ 11269 w 21600"/>
                <a:gd name="T3" fmla="*/ 35569 h 35569"/>
                <a:gd name="T4" fmla="*/ 0 w 21600"/>
                <a:gd name="T5" fmla="*/ 17142 h 35569"/>
              </a:gdLst>
              <a:ahLst/>
              <a:cxnLst>
                <a:cxn ang="0">
                  <a:pos x="T0" y="T1"/>
                </a:cxn>
                <a:cxn ang="0">
                  <a:pos x="T2" y="T3"/>
                </a:cxn>
                <a:cxn ang="0">
                  <a:pos x="T4" y="T5"/>
                </a:cxn>
              </a:cxnLst>
              <a:rect l="0" t="0" r="r" b="b"/>
              <a:pathLst>
                <a:path w="21600" h="35569" fill="none" extrusionOk="0">
                  <a:moveTo>
                    <a:pt x="13141" y="0"/>
                  </a:moveTo>
                  <a:cubicBezTo>
                    <a:pt x="18473" y="4087"/>
                    <a:pt x="21600" y="10423"/>
                    <a:pt x="21600" y="17142"/>
                  </a:cubicBezTo>
                  <a:cubicBezTo>
                    <a:pt x="21600" y="24664"/>
                    <a:pt x="17686" y="31644"/>
                    <a:pt x="11269" y="35569"/>
                  </a:cubicBezTo>
                </a:path>
                <a:path w="21600" h="35569" stroke="0" extrusionOk="0">
                  <a:moveTo>
                    <a:pt x="13141" y="0"/>
                  </a:moveTo>
                  <a:cubicBezTo>
                    <a:pt x="18473" y="4087"/>
                    <a:pt x="21600" y="10423"/>
                    <a:pt x="21600" y="17142"/>
                  </a:cubicBezTo>
                  <a:cubicBezTo>
                    <a:pt x="21600" y="24664"/>
                    <a:pt x="17686" y="31644"/>
                    <a:pt x="11269" y="35569"/>
                  </a:cubicBezTo>
                  <a:lnTo>
                    <a:pt x="0" y="17142"/>
                  </a:lnTo>
                  <a:close/>
                </a:path>
              </a:pathLst>
            </a:custGeom>
            <a:noFill/>
            <a:ln w="28575">
              <a:solidFill>
                <a:srgbClr val="0000CC"/>
              </a:solidFill>
              <a:round/>
              <a:headEnd/>
              <a:tailEnd type="stealth"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4862" name="Text Box 62"/>
            <p:cNvSpPr txBox="1">
              <a:spLocks noChangeArrowheads="1"/>
            </p:cNvSpPr>
            <p:nvPr/>
          </p:nvSpPr>
          <p:spPr bwMode="auto">
            <a:xfrm>
              <a:off x="252" y="1094"/>
              <a:ext cx="404"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CC"/>
                  </a:solidFill>
                </a:rPr>
                <a:t>M</a:t>
              </a:r>
              <a:r>
                <a:rPr lang="en-US" sz="2800" baseline="-25000">
                  <a:solidFill>
                    <a:srgbClr val="0000CC"/>
                  </a:solidFill>
                </a:rPr>
                <a:t>A</a:t>
              </a:r>
            </a:p>
          </p:txBody>
        </p:sp>
        <p:sp>
          <p:nvSpPr>
            <p:cNvPr id="204863" name="Line 63"/>
            <p:cNvSpPr>
              <a:spLocks noChangeShapeType="1"/>
            </p:cNvSpPr>
            <p:nvPr/>
          </p:nvSpPr>
          <p:spPr bwMode="auto">
            <a:xfrm>
              <a:off x="1209" y="358"/>
              <a:ext cx="0" cy="1008"/>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64" name="Line 64"/>
            <p:cNvSpPr>
              <a:spLocks noChangeShapeType="1"/>
            </p:cNvSpPr>
            <p:nvPr/>
          </p:nvSpPr>
          <p:spPr bwMode="auto">
            <a:xfrm>
              <a:off x="1209" y="358"/>
              <a:ext cx="0" cy="1008"/>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65" name="Line 65"/>
            <p:cNvSpPr>
              <a:spLocks noChangeShapeType="1"/>
            </p:cNvSpPr>
            <p:nvPr/>
          </p:nvSpPr>
          <p:spPr bwMode="auto">
            <a:xfrm>
              <a:off x="2889" y="280"/>
              <a:ext cx="0" cy="1129"/>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66" name="Line 66"/>
            <p:cNvSpPr>
              <a:spLocks noChangeShapeType="1"/>
            </p:cNvSpPr>
            <p:nvPr/>
          </p:nvSpPr>
          <p:spPr bwMode="auto">
            <a:xfrm>
              <a:off x="4425" y="289"/>
              <a:ext cx="0" cy="1077"/>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4867" name="Text Box 67"/>
            <p:cNvSpPr txBox="1">
              <a:spLocks noChangeArrowheads="1"/>
            </p:cNvSpPr>
            <p:nvPr/>
          </p:nvSpPr>
          <p:spPr bwMode="auto">
            <a:xfrm>
              <a:off x="1034" y="182"/>
              <a:ext cx="24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1</a:t>
              </a:r>
            </a:p>
          </p:txBody>
        </p:sp>
        <p:sp>
          <p:nvSpPr>
            <p:cNvPr id="204868" name="Text Box 68"/>
            <p:cNvSpPr txBox="1">
              <a:spLocks noChangeArrowheads="1"/>
            </p:cNvSpPr>
            <p:nvPr/>
          </p:nvSpPr>
          <p:spPr bwMode="auto">
            <a:xfrm>
              <a:off x="1034" y="1136"/>
              <a:ext cx="24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1</a:t>
              </a:r>
            </a:p>
          </p:txBody>
        </p:sp>
        <p:sp>
          <p:nvSpPr>
            <p:cNvPr id="204869" name="Text Box 69"/>
            <p:cNvSpPr txBox="1">
              <a:spLocks noChangeArrowheads="1"/>
            </p:cNvSpPr>
            <p:nvPr/>
          </p:nvSpPr>
          <p:spPr bwMode="auto">
            <a:xfrm>
              <a:off x="4401" y="179"/>
              <a:ext cx="24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3</a:t>
              </a:r>
            </a:p>
          </p:txBody>
        </p:sp>
        <p:sp>
          <p:nvSpPr>
            <p:cNvPr id="204870" name="Text Box 70"/>
            <p:cNvSpPr txBox="1">
              <a:spLocks noChangeArrowheads="1"/>
            </p:cNvSpPr>
            <p:nvPr/>
          </p:nvSpPr>
          <p:spPr bwMode="auto">
            <a:xfrm>
              <a:off x="2840" y="1142"/>
              <a:ext cx="24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2</a:t>
              </a:r>
            </a:p>
          </p:txBody>
        </p:sp>
        <p:sp>
          <p:nvSpPr>
            <p:cNvPr id="204871" name="Text Box 71"/>
            <p:cNvSpPr txBox="1">
              <a:spLocks noChangeArrowheads="1"/>
            </p:cNvSpPr>
            <p:nvPr/>
          </p:nvSpPr>
          <p:spPr bwMode="auto">
            <a:xfrm>
              <a:off x="2838" y="127"/>
              <a:ext cx="24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2</a:t>
              </a:r>
            </a:p>
          </p:txBody>
        </p:sp>
        <p:sp>
          <p:nvSpPr>
            <p:cNvPr id="204872" name="Text Box 72"/>
            <p:cNvSpPr txBox="1">
              <a:spLocks noChangeArrowheads="1"/>
            </p:cNvSpPr>
            <p:nvPr/>
          </p:nvSpPr>
          <p:spPr bwMode="auto">
            <a:xfrm>
              <a:off x="4383" y="1133"/>
              <a:ext cx="24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3</a:t>
              </a:r>
            </a:p>
          </p:txBody>
        </p:sp>
        <p:sp>
          <p:nvSpPr>
            <p:cNvPr id="204873" name="Arc 73"/>
            <p:cNvSpPr>
              <a:spLocks/>
            </p:cNvSpPr>
            <p:nvPr/>
          </p:nvSpPr>
          <p:spPr bwMode="auto">
            <a:xfrm flipH="1">
              <a:off x="4864" y="312"/>
              <a:ext cx="253" cy="1213"/>
            </a:xfrm>
            <a:custGeom>
              <a:avLst/>
              <a:gdLst>
                <a:gd name="G0" fmla="+- 0 0 0"/>
                <a:gd name="G1" fmla="+- 20980 0 0"/>
                <a:gd name="G2" fmla="+- 21600 0 0"/>
                <a:gd name="T0" fmla="*/ 5137 w 21600"/>
                <a:gd name="T1" fmla="*/ 0 h 40023"/>
                <a:gd name="T2" fmla="*/ 10194 w 21600"/>
                <a:gd name="T3" fmla="*/ 40023 h 40023"/>
                <a:gd name="T4" fmla="*/ 0 w 21600"/>
                <a:gd name="T5" fmla="*/ 20980 h 40023"/>
              </a:gdLst>
              <a:ahLst/>
              <a:cxnLst>
                <a:cxn ang="0">
                  <a:pos x="T0" y="T1"/>
                </a:cxn>
                <a:cxn ang="0">
                  <a:pos x="T2" y="T3"/>
                </a:cxn>
                <a:cxn ang="0">
                  <a:pos x="T4" y="T5"/>
                </a:cxn>
              </a:cxnLst>
              <a:rect l="0" t="0" r="r" b="b"/>
              <a:pathLst>
                <a:path w="21600" h="40023" fill="none" extrusionOk="0">
                  <a:moveTo>
                    <a:pt x="5137" y="-1"/>
                  </a:moveTo>
                  <a:cubicBezTo>
                    <a:pt x="14802" y="2366"/>
                    <a:pt x="21600" y="11029"/>
                    <a:pt x="21600" y="20980"/>
                  </a:cubicBezTo>
                  <a:cubicBezTo>
                    <a:pt x="21600" y="28945"/>
                    <a:pt x="17216" y="36263"/>
                    <a:pt x="10194" y="40023"/>
                  </a:cubicBezTo>
                </a:path>
                <a:path w="21600" h="40023" stroke="0" extrusionOk="0">
                  <a:moveTo>
                    <a:pt x="5137" y="-1"/>
                  </a:moveTo>
                  <a:cubicBezTo>
                    <a:pt x="14802" y="2366"/>
                    <a:pt x="21600" y="11029"/>
                    <a:pt x="21600" y="20980"/>
                  </a:cubicBezTo>
                  <a:cubicBezTo>
                    <a:pt x="21600" y="28945"/>
                    <a:pt x="17216" y="36263"/>
                    <a:pt x="10194" y="40023"/>
                  </a:cubicBezTo>
                  <a:lnTo>
                    <a:pt x="0" y="20980"/>
                  </a:lnTo>
                  <a:close/>
                </a:path>
              </a:pathLst>
            </a:custGeom>
            <a:noFill/>
            <a:ln w="28575">
              <a:solidFill>
                <a:srgbClr val="000066"/>
              </a:solidFill>
              <a:round/>
              <a:headEnd/>
              <a:tailEnd type="stealth"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4874" name="Text Box 74"/>
            <p:cNvSpPr txBox="1">
              <a:spLocks noChangeArrowheads="1"/>
            </p:cNvSpPr>
            <p:nvPr/>
          </p:nvSpPr>
          <p:spPr bwMode="auto">
            <a:xfrm>
              <a:off x="4958" y="1281"/>
              <a:ext cx="404"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99"/>
                  </a:solidFill>
                </a:rPr>
                <a:t>M</a:t>
              </a:r>
              <a:r>
                <a:rPr lang="en-US" sz="2800" baseline="-25000">
                  <a:solidFill>
                    <a:srgbClr val="000099"/>
                  </a:solidFill>
                </a:rPr>
                <a:t>B</a:t>
              </a:r>
            </a:p>
          </p:txBody>
        </p:sp>
      </p:grpSp>
      <p:sp>
        <p:nvSpPr>
          <p:cNvPr id="204875" name="Text Box 75"/>
          <p:cNvSpPr txBox="1">
            <a:spLocks noChangeArrowheads="1"/>
          </p:cNvSpPr>
          <p:nvPr/>
        </p:nvSpPr>
        <p:spPr bwMode="auto">
          <a:xfrm>
            <a:off x="76200" y="2757488"/>
            <a:ext cx="355917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M</a:t>
            </a:r>
            <a:r>
              <a:rPr lang="en-US" sz="2800" baseline="-25000"/>
              <a:t>A</a:t>
            </a:r>
            <a:r>
              <a:rPr lang="en-US" sz="2800"/>
              <a:t> + M</a:t>
            </a:r>
            <a:r>
              <a:rPr lang="en-US" sz="2800" baseline="-25000"/>
              <a:t>B</a:t>
            </a:r>
            <a:r>
              <a:rPr lang="en-US" sz="2800"/>
              <a:t> –M</a:t>
            </a:r>
            <a:r>
              <a:rPr lang="en-US" sz="2800" baseline="-25000"/>
              <a:t>c</a:t>
            </a:r>
            <a:r>
              <a:rPr lang="en-US" sz="2800"/>
              <a:t>+M</a:t>
            </a:r>
            <a:r>
              <a:rPr lang="en-US" sz="2800" baseline="-25000"/>
              <a:t>d</a:t>
            </a:r>
            <a:r>
              <a:rPr lang="en-US" sz="2800"/>
              <a:t>= 0 ;</a:t>
            </a:r>
          </a:p>
        </p:txBody>
      </p:sp>
      <p:sp>
        <p:nvSpPr>
          <p:cNvPr id="204876" name="Text Box 76"/>
          <p:cNvSpPr txBox="1">
            <a:spLocks noChangeArrowheads="1"/>
          </p:cNvSpPr>
          <p:nvPr/>
        </p:nvSpPr>
        <p:spPr bwMode="auto">
          <a:xfrm>
            <a:off x="152400" y="3479800"/>
            <a:ext cx="3740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t>φ</a:t>
            </a:r>
            <a:r>
              <a:rPr lang="en-US" baseline="-25000"/>
              <a:t>AB</a:t>
            </a:r>
            <a:r>
              <a:rPr lang="en-US"/>
              <a:t> = 0 = </a:t>
            </a:r>
            <a:r>
              <a:rPr lang="el-GR"/>
              <a:t>φ</a:t>
            </a:r>
            <a:r>
              <a:rPr lang="en-US" baseline="-25000"/>
              <a:t>AC</a:t>
            </a:r>
            <a:r>
              <a:rPr lang="en-US"/>
              <a:t> + </a:t>
            </a:r>
            <a:r>
              <a:rPr lang="el-GR"/>
              <a:t>φ</a:t>
            </a:r>
            <a:r>
              <a:rPr lang="en-US" baseline="-25000"/>
              <a:t>CD</a:t>
            </a:r>
            <a:r>
              <a:rPr lang="en-US"/>
              <a:t> + </a:t>
            </a:r>
            <a:r>
              <a:rPr lang="el-GR"/>
              <a:t>φ</a:t>
            </a:r>
            <a:r>
              <a:rPr lang="en-US" baseline="-25000"/>
              <a:t>DB</a:t>
            </a:r>
            <a:r>
              <a:rPr lang="en-US"/>
              <a:t>;</a:t>
            </a:r>
            <a:endParaRPr lang="el-GR"/>
          </a:p>
        </p:txBody>
      </p:sp>
      <p:sp>
        <p:nvSpPr>
          <p:cNvPr id="204877" name="Text Box 77"/>
          <p:cNvSpPr txBox="1">
            <a:spLocks noChangeArrowheads="1"/>
          </p:cNvSpPr>
          <p:nvPr/>
        </p:nvSpPr>
        <p:spPr bwMode="auto">
          <a:xfrm>
            <a:off x="7197725" y="2782888"/>
            <a:ext cx="14176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J</a:t>
            </a:r>
            <a:r>
              <a:rPr lang="en-US" baseline="-25000"/>
              <a:t>p</a:t>
            </a:r>
            <a:r>
              <a:rPr lang="en-US"/>
              <a:t>=0,1d</a:t>
            </a:r>
            <a:r>
              <a:rPr lang="en-US" baseline="30000"/>
              <a:t>4</a:t>
            </a:r>
            <a:r>
              <a:rPr lang="en-US"/>
              <a:t>;</a:t>
            </a:r>
          </a:p>
        </p:txBody>
      </p:sp>
      <p:sp>
        <p:nvSpPr>
          <p:cNvPr id="204878" name="Text Box 78"/>
          <p:cNvSpPr txBox="1">
            <a:spLocks noChangeArrowheads="1"/>
          </p:cNvSpPr>
          <p:nvPr/>
        </p:nvSpPr>
        <p:spPr bwMode="auto">
          <a:xfrm>
            <a:off x="7239000" y="3263900"/>
            <a:ext cx="11588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J</a:t>
            </a:r>
            <a:r>
              <a:rPr lang="en-US" baseline="-25000"/>
              <a:t>x</a:t>
            </a:r>
            <a:r>
              <a:rPr lang="en-US"/>
              <a:t>=</a:t>
            </a:r>
            <a:r>
              <a:rPr lang="el-GR"/>
              <a:t>α</a:t>
            </a:r>
            <a:r>
              <a:rPr lang="en-US"/>
              <a:t>d</a:t>
            </a:r>
            <a:r>
              <a:rPr lang="en-US" baseline="30000"/>
              <a:t>4</a:t>
            </a:r>
            <a:r>
              <a:rPr lang="en-US"/>
              <a:t>;</a:t>
            </a:r>
          </a:p>
        </p:txBody>
      </p:sp>
      <p:sp>
        <p:nvSpPr>
          <p:cNvPr id="204879" name="Text Box 79"/>
          <p:cNvSpPr txBox="1">
            <a:spLocks noChangeArrowheads="1"/>
          </p:cNvSpPr>
          <p:nvPr/>
        </p:nvSpPr>
        <p:spPr bwMode="auto">
          <a:xfrm>
            <a:off x="7138988" y="3770313"/>
            <a:ext cx="131921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W</a:t>
            </a:r>
            <a:r>
              <a:rPr lang="en-US" sz="2000" baseline="-25000"/>
              <a:t>p</a:t>
            </a:r>
            <a:r>
              <a:rPr lang="en-US" sz="2000"/>
              <a:t>=0,2d</a:t>
            </a:r>
            <a:r>
              <a:rPr lang="en-US" sz="2000" baseline="30000"/>
              <a:t>3</a:t>
            </a:r>
            <a:r>
              <a:rPr lang="en-US" sz="2000"/>
              <a:t>;</a:t>
            </a:r>
          </a:p>
        </p:txBody>
      </p:sp>
      <p:sp>
        <p:nvSpPr>
          <p:cNvPr id="204880" name="Text Box 80"/>
          <p:cNvSpPr txBox="1">
            <a:spLocks noChangeArrowheads="1"/>
          </p:cNvSpPr>
          <p:nvPr/>
        </p:nvSpPr>
        <p:spPr bwMode="auto">
          <a:xfrm>
            <a:off x="7150100" y="4305300"/>
            <a:ext cx="110331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W</a:t>
            </a:r>
            <a:r>
              <a:rPr lang="en-US" sz="2000" baseline="-25000"/>
              <a:t>x</a:t>
            </a:r>
            <a:r>
              <a:rPr lang="en-US" sz="2000"/>
              <a:t>=</a:t>
            </a:r>
            <a:r>
              <a:rPr lang="el-GR" sz="2000"/>
              <a:t>β</a:t>
            </a:r>
            <a:r>
              <a:rPr lang="en-US" sz="2000"/>
              <a:t>d</a:t>
            </a:r>
            <a:r>
              <a:rPr lang="en-US" sz="2000" baseline="30000"/>
              <a:t>3</a:t>
            </a:r>
            <a:r>
              <a:rPr lang="en-US" sz="2000"/>
              <a:t>;</a:t>
            </a:r>
          </a:p>
        </p:txBody>
      </p:sp>
      <p:sp>
        <p:nvSpPr>
          <p:cNvPr id="204881" name="Text Box 81"/>
          <p:cNvSpPr txBox="1">
            <a:spLocks noChangeArrowheads="1"/>
          </p:cNvSpPr>
          <p:nvPr/>
        </p:nvSpPr>
        <p:spPr bwMode="auto">
          <a:xfrm>
            <a:off x="7210425" y="4827588"/>
            <a:ext cx="8699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n = 1</a:t>
            </a:r>
          </a:p>
        </p:txBody>
      </p:sp>
      <p:sp>
        <p:nvSpPr>
          <p:cNvPr id="204882" name="Text Box 82"/>
          <p:cNvSpPr txBox="1">
            <a:spLocks noChangeArrowheads="1"/>
          </p:cNvSpPr>
          <p:nvPr/>
        </p:nvSpPr>
        <p:spPr bwMode="auto">
          <a:xfrm>
            <a:off x="7223125" y="5360988"/>
            <a:ext cx="16398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t>α</a:t>
            </a:r>
            <a:r>
              <a:rPr lang="en-US"/>
              <a:t> = 0,1404</a:t>
            </a:r>
            <a:endParaRPr lang="el-GR"/>
          </a:p>
        </p:txBody>
      </p:sp>
      <p:sp>
        <p:nvSpPr>
          <p:cNvPr id="204883" name="Text Box 83"/>
          <p:cNvSpPr txBox="1">
            <a:spLocks noChangeArrowheads="1"/>
          </p:cNvSpPr>
          <p:nvPr/>
        </p:nvSpPr>
        <p:spPr bwMode="auto">
          <a:xfrm>
            <a:off x="7239000" y="5918200"/>
            <a:ext cx="14684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t>β</a:t>
            </a:r>
            <a:r>
              <a:rPr lang="en-US"/>
              <a:t> = 0,208</a:t>
            </a:r>
            <a:endParaRPr lang="el-G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204811"/>
                                        </p:tgtEl>
                                        <p:attrNameLst>
                                          <p:attrName>style.visibility</p:attrName>
                                        </p:attrNameLst>
                                      </p:cBhvr>
                                      <p:to>
                                        <p:strVal val="visible"/>
                                      </p:to>
                                    </p:set>
                                    <p:animEffect transition="in" filter="wheel(4)">
                                      <p:cBhvr>
                                        <p:cTn id="7" dur="2000"/>
                                        <p:tgtEl>
                                          <p:spTgt spid="20481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grpId="0" nodeType="clickEffect">
                                  <p:stCondLst>
                                    <p:cond delay="0"/>
                                  </p:stCondLst>
                                  <p:childTnLst>
                                    <p:set>
                                      <p:cBhvr>
                                        <p:cTn id="11" dur="1" fill="hold">
                                          <p:stCondLst>
                                            <p:cond delay="0"/>
                                          </p:stCondLst>
                                        </p:cTn>
                                        <p:tgtEl>
                                          <p:spTgt spid="204875"/>
                                        </p:tgtEl>
                                        <p:attrNameLst>
                                          <p:attrName>style.visibility</p:attrName>
                                        </p:attrNameLst>
                                      </p:cBhvr>
                                      <p:to>
                                        <p:strVal val="visible"/>
                                      </p:to>
                                    </p:set>
                                    <p:animEffect transition="in" filter="wheel(4)">
                                      <p:cBhvr>
                                        <p:cTn id="12" dur="2000"/>
                                        <p:tgtEl>
                                          <p:spTgt spid="20487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grpId="0" nodeType="clickEffect">
                                  <p:stCondLst>
                                    <p:cond delay="0"/>
                                  </p:stCondLst>
                                  <p:childTnLst>
                                    <p:set>
                                      <p:cBhvr>
                                        <p:cTn id="16" dur="1" fill="hold">
                                          <p:stCondLst>
                                            <p:cond delay="0"/>
                                          </p:stCondLst>
                                        </p:cTn>
                                        <p:tgtEl>
                                          <p:spTgt spid="204876"/>
                                        </p:tgtEl>
                                        <p:attrNameLst>
                                          <p:attrName>style.visibility</p:attrName>
                                        </p:attrNameLst>
                                      </p:cBhvr>
                                      <p:to>
                                        <p:strVal val="visible"/>
                                      </p:to>
                                    </p:set>
                                    <p:animEffect transition="in" filter="wheel(4)">
                                      <p:cBhvr>
                                        <p:cTn id="17" dur="2000"/>
                                        <p:tgtEl>
                                          <p:spTgt spid="20487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 presetClass="entr" presetSubtype="8" fill="hold" grpId="0" nodeType="clickEffect">
                                  <p:stCondLst>
                                    <p:cond delay="0"/>
                                  </p:stCondLst>
                                  <p:childTnLst>
                                    <p:set>
                                      <p:cBhvr>
                                        <p:cTn id="21" dur="1" fill="hold">
                                          <p:stCondLst>
                                            <p:cond delay="0"/>
                                          </p:stCondLst>
                                        </p:cTn>
                                        <p:tgtEl>
                                          <p:spTgt spid="204802"/>
                                        </p:tgtEl>
                                        <p:attrNameLst>
                                          <p:attrName>style.visibility</p:attrName>
                                        </p:attrNameLst>
                                      </p:cBhvr>
                                      <p:to>
                                        <p:strVal val="visible"/>
                                      </p:to>
                                    </p:set>
                                    <p:anim calcmode="lin" valueType="num">
                                      <p:cBhvr additive="base">
                                        <p:cTn id="22" dur="2000" fill="hold"/>
                                        <p:tgtEl>
                                          <p:spTgt spid="204802"/>
                                        </p:tgtEl>
                                        <p:attrNameLst>
                                          <p:attrName>ppt_x</p:attrName>
                                        </p:attrNameLst>
                                      </p:cBhvr>
                                      <p:tavLst>
                                        <p:tav tm="0">
                                          <p:val>
                                            <p:strVal val="0-#ppt_w/2"/>
                                          </p:val>
                                        </p:tav>
                                        <p:tav tm="100000">
                                          <p:val>
                                            <p:strVal val="#ppt_x"/>
                                          </p:val>
                                        </p:tav>
                                      </p:tavLst>
                                    </p:anim>
                                    <p:anim calcmode="lin" valueType="num">
                                      <p:cBhvr additive="base">
                                        <p:cTn id="23" dur="2000" fill="hold"/>
                                        <p:tgtEl>
                                          <p:spTgt spid="204802"/>
                                        </p:tgtEl>
                                        <p:attrNameLst>
                                          <p:attrName>ppt_y</p:attrName>
                                        </p:attrNameLst>
                                      </p:cBhvr>
                                      <p:tavLst>
                                        <p:tav tm="0">
                                          <p:val>
                                            <p:strVal val="#ppt_y"/>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2" presetClass="entr" presetSubtype="8" fill="hold" grpId="0" nodeType="clickEffect">
                                  <p:stCondLst>
                                    <p:cond delay="0"/>
                                  </p:stCondLst>
                                  <p:childTnLst>
                                    <p:set>
                                      <p:cBhvr>
                                        <p:cTn id="27" dur="1" fill="hold">
                                          <p:stCondLst>
                                            <p:cond delay="0"/>
                                          </p:stCondLst>
                                        </p:cTn>
                                        <p:tgtEl>
                                          <p:spTgt spid="204803"/>
                                        </p:tgtEl>
                                        <p:attrNameLst>
                                          <p:attrName>style.visibility</p:attrName>
                                        </p:attrNameLst>
                                      </p:cBhvr>
                                      <p:to>
                                        <p:strVal val="visible"/>
                                      </p:to>
                                    </p:set>
                                    <p:anim calcmode="lin" valueType="num">
                                      <p:cBhvr additive="base">
                                        <p:cTn id="28" dur="2000" fill="hold"/>
                                        <p:tgtEl>
                                          <p:spTgt spid="204803"/>
                                        </p:tgtEl>
                                        <p:attrNameLst>
                                          <p:attrName>ppt_x</p:attrName>
                                        </p:attrNameLst>
                                      </p:cBhvr>
                                      <p:tavLst>
                                        <p:tav tm="0">
                                          <p:val>
                                            <p:strVal val="0-#ppt_w/2"/>
                                          </p:val>
                                        </p:tav>
                                        <p:tav tm="100000">
                                          <p:val>
                                            <p:strVal val="#ppt_x"/>
                                          </p:val>
                                        </p:tav>
                                      </p:tavLst>
                                    </p:anim>
                                    <p:anim calcmode="lin" valueType="num">
                                      <p:cBhvr additive="base">
                                        <p:cTn id="29" dur="2000" fill="hold"/>
                                        <p:tgtEl>
                                          <p:spTgt spid="204803"/>
                                        </p:tgtEl>
                                        <p:attrNameLst>
                                          <p:attrName>ppt_y</p:attrName>
                                        </p:attrNameLst>
                                      </p:cBhvr>
                                      <p:tavLst>
                                        <p:tav tm="0">
                                          <p:val>
                                            <p:strVal val="#ppt_y"/>
                                          </p:val>
                                        </p:tav>
                                        <p:tav tm="100000">
                                          <p:val>
                                            <p:strVal val="#ppt_y"/>
                                          </p:val>
                                        </p:tav>
                                      </p:tavLst>
                                    </p:anim>
                                  </p:childTnLst>
                                </p:cTn>
                              </p:par>
                            </p:childTnLst>
                          </p:cTn>
                        </p:par>
                      </p:childTnLst>
                    </p:cTn>
                  </p:par>
                  <p:par>
                    <p:cTn id="30" fill="hold" nodeType="clickPar">
                      <p:stCondLst>
                        <p:cond delay="indefinite"/>
                      </p:stCondLst>
                      <p:childTnLst>
                        <p:par>
                          <p:cTn id="31" fill="hold" nodeType="withGroup">
                            <p:stCondLst>
                              <p:cond delay="0"/>
                            </p:stCondLst>
                            <p:childTnLst>
                              <p:par>
                                <p:cTn id="32" presetID="4" presetClass="entr" presetSubtype="16" fill="hold" grpId="0" nodeType="clickEffect">
                                  <p:stCondLst>
                                    <p:cond delay="0"/>
                                  </p:stCondLst>
                                  <p:childTnLst>
                                    <p:set>
                                      <p:cBhvr>
                                        <p:cTn id="33" dur="1" fill="hold">
                                          <p:stCondLst>
                                            <p:cond delay="0"/>
                                          </p:stCondLst>
                                        </p:cTn>
                                        <p:tgtEl>
                                          <p:spTgt spid="204804"/>
                                        </p:tgtEl>
                                        <p:attrNameLst>
                                          <p:attrName>style.visibility</p:attrName>
                                        </p:attrNameLst>
                                      </p:cBhvr>
                                      <p:to>
                                        <p:strVal val="visible"/>
                                      </p:to>
                                    </p:set>
                                    <p:animEffect transition="in" filter="box(in)">
                                      <p:cBhvr>
                                        <p:cTn id="34" dur="2000"/>
                                        <p:tgtEl>
                                          <p:spTgt spid="204804"/>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4" presetClass="entr" presetSubtype="16" fill="hold" nodeType="clickEffect">
                                  <p:stCondLst>
                                    <p:cond delay="0"/>
                                  </p:stCondLst>
                                  <p:childTnLst>
                                    <p:set>
                                      <p:cBhvr>
                                        <p:cTn id="38" dur="1" fill="hold">
                                          <p:stCondLst>
                                            <p:cond delay="0"/>
                                          </p:stCondLst>
                                        </p:cTn>
                                        <p:tgtEl>
                                          <p:spTgt spid="204806"/>
                                        </p:tgtEl>
                                        <p:attrNameLst>
                                          <p:attrName>style.visibility</p:attrName>
                                        </p:attrNameLst>
                                      </p:cBhvr>
                                      <p:to>
                                        <p:strVal val="visible"/>
                                      </p:to>
                                    </p:set>
                                    <p:animEffect transition="in" filter="box(in)">
                                      <p:cBhvr>
                                        <p:cTn id="39" dur="2000"/>
                                        <p:tgtEl>
                                          <p:spTgt spid="204806"/>
                                        </p:tgtEl>
                                      </p:cBhvr>
                                    </p:animEffect>
                                  </p:childTnLst>
                                </p:cTn>
                              </p:par>
                            </p:childTnLst>
                          </p:cTn>
                        </p:par>
                      </p:childTnLst>
                    </p:cTn>
                  </p:par>
                  <p:par>
                    <p:cTn id="40" fill="hold" nodeType="clickPar">
                      <p:stCondLst>
                        <p:cond delay="indefinite"/>
                      </p:stCondLst>
                      <p:childTnLst>
                        <p:par>
                          <p:cTn id="41" fill="hold" nodeType="withGroup">
                            <p:stCondLst>
                              <p:cond delay="0"/>
                            </p:stCondLst>
                            <p:childTnLst>
                              <p:par>
                                <p:cTn id="42" presetID="2" presetClass="entr" presetSubtype="4" fill="hold" nodeType="clickEffect">
                                  <p:stCondLst>
                                    <p:cond delay="0"/>
                                  </p:stCondLst>
                                  <p:childTnLst>
                                    <p:set>
                                      <p:cBhvr>
                                        <p:cTn id="43" dur="1" fill="hold">
                                          <p:stCondLst>
                                            <p:cond delay="0"/>
                                          </p:stCondLst>
                                        </p:cTn>
                                        <p:tgtEl>
                                          <p:spTgt spid="204877">
                                            <p:txEl>
                                              <p:pRg st="0" end="0"/>
                                            </p:txEl>
                                          </p:spTgt>
                                        </p:tgtEl>
                                        <p:attrNameLst>
                                          <p:attrName>style.visibility</p:attrName>
                                        </p:attrNameLst>
                                      </p:cBhvr>
                                      <p:to>
                                        <p:strVal val="visible"/>
                                      </p:to>
                                    </p:set>
                                    <p:anim calcmode="lin" valueType="num">
                                      <p:cBhvr additive="base">
                                        <p:cTn id="44" dur="500" fill="hold"/>
                                        <p:tgtEl>
                                          <p:spTgt spid="204877">
                                            <p:txEl>
                                              <p:pRg st="0" end="0"/>
                                            </p:txEl>
                                          </p:spTgt>
                                        </p:tgtEl>
                                        <p:attrNameLst>
                                          <p:attrName>ppt_x</p:attrName>
                                        </p:attrNameLst>
                                      </p:cBhvr>
                                      <p:tavLst>
                                        <p:tav tm="0">
                                          <p:val>
                                            <p:strVal val="#ppt_x"/>
                                          </p:val>
                                        </p:tav>
                                        <p:tav tm="100000">
                                          <p:val>
                                            <p:strVal val="#ppt_x"/>
                                          </p:val>
                                        </p:tav>
                                      </p:tavLst>
                                    </p:anim>
                                    <p:anim calcmode="lin" valueType="num">
                                      <p:cBhvr additive="base">
                                        <p:cTn id="45" dur="500" fill="hold"/>
                                        <p:tgtEl>
                                          <p:spTgt spid="204877">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46" fill="hold" nodeType="clickPar">
                      <p:stCondLst>
                        <p:cond delay="indefinite"/>
                      </p:stCondLst>
                      <p:childTnLst>
                        <p:par>
                          <p:cTn id="47" fill="hold" nodeType="withGroup">
                            <p:stCondLst>
                              <p:cond delay="0"/>
                            </p:stCondLst>
                            <p:childTnLst>
                              <p:par>
                                <p:cTn id="48" presetID="8" presetClass="entr" presetSubtype="16" fill="hold" grpId="0" nodeType="clickEffect">
                                  <p:stCondLst>
                                    <p:cond delay="0"/>
                                  </p:stCondLst>
                                  <p:childTnLst>
                                    <p:set>
                                      <p:cBhvr>
                                        <p:cTn id="49" dur="1" fill="hold">
                                          <p:stCondLst>
                                            <p:cond delay="0"/>
                                          </p:stCondLst>
                                        </p:cTn>
                                        <p:tgtEl>
                                          <p:spTgt spid="204878"/>
                                        </p:tgtEl>
                                        <p:attrNameLst>
                                          <p:attrName>style.visibility</p:attrName>
                                        </p:attrNameLst>
                                      </p:cBhvr>
                                      <p:to>
                                        <p:strVal val="visible"/>
                                      </p:to>
                                    </p:set>
                                    <p:animEffect transition="in" filter="diamond(in)">
                                      <p:cBhvr>
                                        <p:cTn id="50" dur="2000"/>
                                        <p:tgtEl>
                                          <p:spTgt spid="204878"/>
                                        </p:tgtEl>
                                      </p:cBhvr>
                                    </p:animEffect>
                                  </p:childTnLst>
                                </p:cTn>
                              </p:par>
                            </p:childTnLst>
                          </p:cTn>
                        </p:par>
                      </p:childTnLst>
                    </p:cTn>
                  </p:par>
                  <p:par>
                    <p:cTn id="51" fill="hold" nodeType="clickPar">
                      <p:stCondLst>
                        <p:cond delay="indefinite"/>
                      </p:stCondLst>
                      <p:childTnLst>
                        <p:par>
                          <p:cTn id="52" fill="hold" nodeType="withGroup">
                            <p:stCondLst>
                              <p:cond delay="0"/>
                            </p:stCondLst>
                            <p:childTnLst>
                              <p:par>
                                <p:cTn id="53" presetID="5" presetClass="entr" presetSubtype="10" fill="hold" grpId="0" nodeType="clickEffect">
                                  <p:stCondLst>
                                    <p:cond delay="0"/>
                                  </p:stCondLst>
                                  <p:childTnLst>
                                    <p:set>
                                      <p:cBhvr>
                                        <p:cTn id="54" dur="1" fill="hold">
                                          <p:stCondLst>
                                            <p:cond delay="0"/>
                                          </p:stCondLst>
                                        </p:cTn>
                                        <p:tgtEl>
                                          <p:spTgt spid="204879"/>
                                        </p:tgtEl>
                                        <p:attrNameLst>
                                          <p:attrName>style.visibility</p:attrName>
                                        </p:attrNameLst>
                                      </p:cBhvr>
                                      <p:to>
                                        <p:strVal val="visible"/>
                                      </p:to>
                                    </p:set>
                                    <p:animEffect transition="in" filter="checkerboard(across)">
                                      <p:cBhvr>
                                        <p:cTn id="55" dur="500"/>
                                        <p:tgtEl>
                                          <p:spTgt spid="204879"/>
                                        </p:tgtEl>
                                      </p:cBhvr>
                                    </p:animEffect>
                                  </p:childTnLst>
                                </p:cTn>
                              </p:par>
                            </p:childTnLst>
                          </p:cTn>
                        </p:par>
                      </p:childTnLst>
                    </p:cTn>
                  </p:par>
                  <p:par>
                    <p:cTn id="56" fill="hold" nodeType="clickPar">
                      <p:stCondLst>
                        <p:cond delay="indefinite"/>
                      </p:stCondLst>
                      <p:childTnLst>
                        <p:par>
                          <p:cTn id="57" fill="hold" nodeType="withGroup">
                            <p:stCondLst>
                              <p:cond delay="0"/>
                            </p:stCondLst>
                            <p:childTnLst>
                              <p:par>
                                <p:cTn id="58" presetID="8" presetClass="entr" presetSubtype="16" fill="hold" grpId="0" nodeType="clickEffect">
                                  <p:stCondLst>
                                    <p:cond delay="0"/>
                                  </p:stCondLst>
                                  <p:childTnLst>
                                    <p:set>
                                      <p:cBhvr>
                                        <p:cTn id="59" dur="1" fill="hold">
                                          <p:stCondLst>
                                            <p:cond delay="0"/>
                                          </p:stCondLst>
                                        </p:cTn>
                                        <p:tgtEl>
                                          <p:spTgt spid="204880"/>
                                        </p:tgtEl>
                                        <p:attrNameLst>
                                          <p:attrName>style.visibility</p:attrName>
                                        </p:attrNameLst>
                                      </p:cBhvr>
                                      <p:to>
                                        <p:strVal val="visible"/>
                                      </p:to>
                                    </p:set>
                                    <p:animEffect transition="in" filter="diamond(in)">
                                      <p:cBhvr>
                                        <p:cTn id="60" dur="2000"/>
                                        <p:tgtEl>
                                          <p:spTgt spid="204880"/>
                                        </p:tgtEl>
                                      </p:cBhvr>
                                    </p:animEffect>
                                  </p:childTnLst>
                                </p:cTn>
                              </p:par>
                            </p:childTnLst>
                          </p:cTn>
                        </p:par>
                      </p:childTnLst>
                    </p:cTn>
                  </p:par>
                  <p:par>
                    <p:cTn id="61" fill="hold" nodeType="clickPar">
                      <p:stCondLst>
                        <p:cond delay="indefinite"/>
                      </p:stCondLst>
                      <p:childTnLst>
                        <p:par>
                          <p:cTn id="62" fill="hold" nodeType="withGroup">
                            <p:stCondLst>
                              <p:cond delay="0"/>
                            </p:stCondLst>
                            <p:childTnLst>
                              <p:par>
                                <p:cTn id="63" presetID="21" presetClass="entr" presetSubtype="4" fill="hold" grpId="0" nodeType="clickEffect">
                                  <p:stCondLst>
                                    <p:cond delay="0"/>
                                  </p:stCondLst>
                                  <p:childTnLst>
                                    <p:set>
                                      <p:cBhvr>
                                        <p:cTn id="64" dur="1" fill="hold">
                                          <p:stCondLst>
                                            <p:cond delay="0"/>
                                          </p:stCondLst>
                                        </p:cTn>
                                        <p:tgtEl>
                                          <p:spTgt spid="204881"/>
                                        </p:tgtEl>
                                        <p:attrNameLst>
                                          <p:attrName>style.visibility</p:attrName>
                                        </p:attrNameLst>
                                      </p:cBhvr>
                                      <p:to>
                                        <p:strVal val="visible"/>
                                      </p:to>
                                    </p:set>
                                    <p:animEffect transition="in" filter="wheel(4)">
                                      <p:cBhvr>
                                        <p:cTn id="65" dur="2000"/>
                                        <p:tgtEl>
                                          <p:spTgt spid="204881"/>
                                        </p:tgtEl>
                                      </p:cBhvr>
                                    </p:animEffect>
                                  </p:childTnLst>
                                </p:cTn>
                              </p:par>
                            </p:childTnLst>
                          </p:cTn>
                        </p:par>
                      </p:childTnLst>
                    </p:cTn>
                  </p:par>
                  <p:par>
                    <p:cTn id="66" fill="hold" nodeType="clickPar">
                      <p:stCondLst>
                        <p:cond delay="indefinite"/>
                      </p:stCondLst>
                      <p:childTnLst>
                        <p:par>
                          <p:cTn id="67" fill="hold" nodeType="withGroup">
                            <p:stCondLst>
                              <p:cond delay="0"/>
                            </p:stCondLst>
                            <p:childTnLst>
                              <p:par>
                                <p:cTn id="68" presetID="5" presetClass="entr" presetSubtype="10" fill="hold" grpId="0" nodeType="clickEffect">
                                  <p:stCondLst>
                                    <p:cond delay="0"/>
                                  </p:stCondLst>
                                  <p:childTnLst>
                                    <p:set>
                                      <p:cBhvr>
                                        <p:cTn id="69" dur="1" fill="hold">
                                          <p:stCondLst>
                                            <p:cond delay="0"/>
                                          </p:stCondLst>
                                        </p:cTn>
                                        <p:tgtEl>
                                          <p:spTgt spid="204882"/>
                                        </p:tgtEl>
                                        <p:attrNameLst>
                                          <p:attrName>style.visibility</p:attrName>
                                        </p:attrNameLst>
                                      </p:cBhvr>
                                      <p:to>
                                        <p:strVal val="visible"/>
                                      </p:to>
                                    </p:set>
                                    <p:animEffect transition="in" filter="checkerboard(across)">
                                      <p:cBhvr>
                                        <p:cTn id="70" dur="500"/>
                                        <p:tgtEl>
                                          <p:spTgt spid="204882"/>
                                        </p:tgtEl>
                                      </p:cBhvr>
                                    </p:animEffect>
                                  </p:childTnLst>
                                </p:cTn>
                              </p:par>
                            </p:childTnLst>
                          </p:cTn>
                        </p:par>
                      </p:childTnLst>
                    </p:cTn>
                  </p:par>
                  <p:par>
                    <p:cTn id="71" fill="hold" nodeType="clickPar">
                      <p:stCondLst>
                        <p:cond delay="indefinite"/>
                      </p:stCondLst>
                      <p:childTnLst>
                        <p:par>
                          <p:cTn id="72" fill="hold" nodeType="withGroup">
                            <p:stCondLst>
                              <p:cond delay="0"/>
                            </p:stCondLst>
                            <p:childTnLst>
                              <p:par>
                                <p:cTn id="73" presetID="21" presetClass="entr" presetSubtype="4" fill="hold" grpId="0" nodeType="clickEffect">
                                  <p:stCondLst>
                                    <p:cond delay="0"/>
                                  </p:stCondLst>
                                  <p:childTnLst>
                                    <p:set>
                                      <p:cBhvr>
                                        <p:cTn id="74" dur="1" fill="hold">
                                          <p:stCondLst>
                                            <p:cond delay="0"/>
                                          </p:stCondLst>
                                        </p:cTn>
                                        <p:tgtEl>
                                          <p:spTgt spid="204883"/>
                                        </p:tgtEl>
                                        <p:attrNameLst>
                                          <p:attrName>style.visibility</p:attrName>
                                        </p:attrNameLst>
                                      </p:cBhvr>
                                      <p:to>
                                        <p:strVal val="visible"/>
                                      </p:to>
                                    </p:set>
                                    <p:animEffect transition="in" filter="wheel(4)">
                                      <p:cBhvr>
                                        <p:cTn id="75" dur="2000"/>
                                        <p:tgtEl>
                                          <p:spTgt spid="204883"/>
                                        </p:tgtEl>
                                      </p:cBhvr>
                                    </p:animEffect>
                                  </p:childTnLst>
                                </p:cTn>
                              </p:par>
                            </p:childTnLst>
                          </p:cTn>
                        </p:par>
                      </p:childTnLst>
                    </p:cTn>
                  </p:par>
                  <p:par>
                    <p:cTn id="76" fill="hold" nodeType="clickPar">
                      <p:stCondLst>
                        <p:cond delay="indefinite"/>
                      </p:stCondLst>
                      <p:childTnLst>
                        <p:par>
                          <p:cTn id="77" fill="hold" nodeType="withGroup">
                            <p:stCondLst>
                              <p:cond delay="0"/>
                            </p:stCondLst>
                            <p:childTnLst>
                              <p:par>
                                <p:cTn id="78" presetID="2" presetClass="entr" presetSubtype="2" fill="hold" grpId="0" nodeType="clickEffect">
                                  <p:stCondLst>
                                    <p:cond delay="0"/>
                                  </p:stCondLst>
                                  <p:childTnLst>
                                    <p:set>
                                      <p:cBhvr>
                                        <p:cTn id="79" dur="1" fill="hold">
                                          <p:stCondLst>
                                            <p:cond delay="0"/>
                                          </p:stCondLst>
                                        </p:cTn>
                                        <p:tgtEl>
                                          <p:spTgt spid="204807"/>
                                        </p:tgtEl>
                                        <p:attrNameLst>
                                          <p:attrName>style.visibility</p:attrName>
                                        </p:attrNameLst>
                                      </p:cBhvr>
                                      <p:to>
                                        <p:strVal val="visible"/>
                                      </p:to>
                                    </p:set>
                                    <p:anim calcmode="lin" valueType="num">
                                      <p:cBhvr additive="base">
                                        <p:cTn id="80" dur="2000" fill="hold"/>
                                        <p:tgtEl>
                                          <p:spTgt spid="204807"/>
                                        </p:tgtEl>
                                        <p:attrNameLst>
                                          <p:attrName>ppt_x</p:attrName>
                                        </p:attrNameLst>
                                      </p:cBhvr>
                                      <p:tavLst>
                                        <p:tav tm="0">
                                          <p:val>
                                            <p:strVal val="1+#ppt_w/2"/>
                                          </p:val>
                                        </p:tav>
                                        <p:tav tm="100000">
                                          <p:val>
                                            <p:strVal val="#ppt_x"/>
                                          </p:val>
                                        </p:tav>
                                      </p:tavLst>
                                    </p:anim>
                                    <p:anim calcmode="lin" valueType="num">
                                      <p:cBhvr additive="base">
                                        <p:cTn id="81" dur="2000" fill="hold"/>
                                        <p:tgtEl>
                                          <p:spTgt spid="204807"/>
                                        </p:tgtEl>
                                        <p:attrNameLst>
                                          <p:attrName>ppt_y</p:attrName>
                                        </p:attrNameLst>
                                      </p:cBhvr>
                                      <p:tavLst>
                                        <p:tav tm="0">
                                          <p:val>
                                            <p:strVal val="#ppt_y"/>
                                          </p:val>
                                        </p:tav>
                                        <p:tav tm="100000">
                                          <p:val>
                                            <p:strVal val="#ppt_y"/>
                                          </p:val>
                                        </p:tav>
                                      </p:tavLst>
                                    </p:anim>
                                  </p:childTnLst>
                                </p:cTn>
                              </p:par>
                            </p:childTnLst>
                          </p:cTn>
                        </p:par>
                      </p:childTnLst>
                    </p:cTn>
                  </p:par>
                  <p:par>
                    <p:cTn id="82" fill="hold" nodeType="clickPar">
                      <p:stCondLst>
                        <p:cond delay="indefinite"/>
                      </p:stCondLst>
                      <p:childTnLst>
                        <p:par>
                          <p:cTn id="83" fill="hold" nodeType="withGroup">
                            <p:stCondLst>
                              <p:cond delay="0"/>
                            </p:stCondLst>
                            <p:childTnLst>
                              <p:par>
                                <p:cTn id="84" presetID="21" presetClass="entr" presetSubtype="4" fill="hold" nodeType="clickEffect">
                                  <p:stCondLst>
                                    <p:cond delay="0"/>
                                  </p:stCondLst>
                                  <p:childTnLst>
                                    <p:set>
                                      <p:cBhvr>
                                        <p:cTn id="85" dur="1" fill="hold">
                                          <p:stCondLst>
                                            <p:cond delay="0"/>
                                          </p:stCondLst>
                                        </p:cTn>
                                        <p:tgtEl>
                                          <p:spTgt spid="204810"/>
                                        </p:tgtEl>
                                        <p:attrNameLst>
                                          <p:attrName>style.visibility</p:attrName>
                                        </p:attrNameLst>
                                      </p:cBhvr>
                                      <p:to>
                                        <p:strVal val="visible"/>
                                      </p:to>
                                    </p:set>
                                    <p:animEffect transition="in" filter="wheel(4)">
                                      <p:cBhvr>
                                        <p:cTn id="86" dur="2000"/>
                                        <p:tgtEl>
                                          <p:spTgt spid="2048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4802" grpId="0"/>
      <p:bldP spid="204803" grpId="0"/>
      <p:bldP spid="204804" grpId="0"/>
      <p:bldP spid="204807" grpId="0"/>
      <p:bldP spid="204875" grpId="0"/>
      <p:bldP spid="204876" grpId="0"/>
      <p:bldP spid="204878" grpId="0"/>
      <p:bldP spid="204879" grpId="0"/>
      <p:bldP spid="204880" grpId="0"/>
      <p:bldP spid="204881" grpId="0"/>
      <p:bldP spid="204882" grpId="0"/>
      <p:bldP spid="204883" grpId="0"/>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5826" name="Group 2"/>
          <p:cNvGrpSpPr>
            <a:grpSpLocks/>
          </p:cNvGrpSpPr>
          <p:nvPr/>
        </p:nvGrpSpPr>
        <p:grpSpPr bwMode="auto">
          <a:xfrm>
            <a:off x="381000" y="609600"/>
            <a:ext cx="8120063" cy="2517775"/>
            <a:chOff x="252" y="375"/>
            <a:chExt cx="5115" cy="1586"/>
          </a:xfrm>
        </p:grpSpPr>
        <p:sp>
          <p:nvSpPr>
            <p:cNvPr id="205827" name="Line 3"/>
            <p:cNvSpPr>
              <a:spLocks noChangeShapeType="1"/>
            </p:cNvSpPr>
            <p:nvPr/>
          </p:nvSpPr>
          <p:spPr bwMode="auto">
            <a:xfrm>
              <a:off x="777" y="878"/>
              <a:ext cx="432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28" name="Line 4"/>
            <p:cNvSpPr>
              <a:spLocks noChangeShapeType="1"/>
            </p:cNvSpPr>
            <p:nvPr/>
          </p:nvSpPr>
          <p:spPr bwMode="auto">
            <a:xfrm>
              <a:off x="777" y="878"/>
              <a:ext cx="432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29" name="Line 5"/>
            <p:cNvSpPr>
              <a:spLocks noChangeShapeType="1"/>
            </p:cNvSpPr>
            <p:nvPr/>
          </p:nvSpPr>
          <p:spPr bwMode="auto">
            <a:xfrm>
              <a:off x="780" y="1406"/>
              <a:ext cx="432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30" name="Line 6"/>
            <p:cNvSpPr>
              <a:spLocks noChangeShapeType="1"/>
            </p:cNvSpPr>
            <p:nvPr/>
          </p:nvSpPr>
          <p:spPr bwMode="auto">
            <a:xfrm>
              <a:off x="777" y="686"/>
              <a:ext cx="0" cy="91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31" name="Line 7"/>
            <p:cNvSpPr>
              <a:spLocks noChangeShapeType="1"/>
            </p:cNvSpPr>
            <p:nvPr/>
          </p:nvSpPr>
          <p:spPr bwMode="auto">
            <a:xfrm>
              <a:off x="5097" y="698"/>
              <a:ext cx="0" cy="91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32" name="Line 8"/>
            <p:cNvSpPr>
              <a:spLocks noChangeShapeType="1"/>
            </p:cNvSpPr>
            <p:nvPr/>
          </p:nvSpPr>
          <p:spPr bwMode="auto">
            <a:xfrm>
              <a:off x="519" y="1148"/>
              <a:ext cx="4848"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33" name="Line 9"/>
            <p:cNvSpPr>
              <a:spLocks noChangeShapeType="1"/>
            </p:cNvSpPr>
            <p:nvPr/>
          </p:nvSpPr>
          <p:spPr bwMode="auto">
            <a:xfrm flipH="1">
              <a:off x="681" y="686"/>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34" name="Line 10"/>
            <p:cNvSpPr>
              <a:spLocks noChangeShapeType="1"/>
            </p:cNvSpPr>
            <p:nvPr/>
          </p:nvSpPr>
          <p:spPr bwMode="auto">
            <a:xfrm flipH="1">
              <a:off x="681" y="686"/>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35" name="Line 11"/>
            <p:cNvSpPr>
              <a:spLocks noChangeShapeType="1"/>
            </p:cNvSpPr>
            <p:nvPr/>
          </p:nvSpPr>
          <p:spPr bwMode="auto">
            <a:xfrm flipH="1">
              <a:off x="681" y="782"/>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36" name="Line 12"/>
            <p:cNvSpPr>
              <a:spLocks noChangeShapeType="1"/>
            </p:cNvSpPr>
            <p:nvPr/>
          </p:nvSpPr>
          <p:spPr bwMode="auto">
            <a:xfrm flipH="1">
              <a:off x="681" y="878"/>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37" name="Line 13"/>
            <p:cNvSpPr>
              <a:spLocks noChangeShapeType="1"/>
            </p:cNvSpPr>
            <p:nvPr/>
          </p:nvSpPr>
          <p:spPr bwMode="auto">
            <a:xfrm flipH="1">
              <a:off x="681" y="974"/>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38" name="Line 14"/>
            <p:cNvSpPr>
              <a:spLocks noChangeShapeType="1"/>
            </p:cNvSpPr>
            <p:nvPr/>
          </p:nvSpPr>
          <p:spPr bwMode="auto">
            <a:xfrm flipH="1">
              <a:off x="681" y="1070"/>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39" name="Line 15"/>
            <p:cNvSpPr>
              <a:spLocks noChangeShapeType="1"/>
            </p:cNvSpPr>
            <p:nvPr/>
          </p:nvSpPr>
          <p:spPr bwMode="auto">
            <a:xfrm flipH="1">
              <a:off x="681" y="1166"/>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40" name="Line 16"/>
            <p:cNvSpPr>
              <a:spLocks noChangeShapeType="1"/>
            </p:cNvSpPr>
            <p:nvPr/>
          </p:nvSpPr>
          <p:spPr bwMode="auto">
            <a:xfrm flipH="1">
              <a:off x="681" y="1262"/>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41" name="Line 17"/>
            <p:cNvSpPr>
              <a:spLocks noChangeShapeType="1"/>
            </p:cNvSpPr>
            <p:nvPr/>
          </p:nvSpPr>
          <p:spPr bwMode="auto">
            <a:xfrm flipH="1">
              <a:off x="681" y="1262"/>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42" name="Line 18"/>
            <p:cNvSpPr>
              <a:spLocks noChangeShapeType="1"/>
            </p:cNvSpPr>
            <p:nvPr/>
          </p:nvSpPr>
          <p:spPr bwMode="auto">
            <a:xfrm flipH="1">
              <a:off x="681" y="1358"/>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43" name="Line 19"/>
            <p:cNvSpPr>
              <a:spLocks noChangeShapeType="1"/>
            </p:cNvSpPr>
            <p:nvPr/>
          </p:nvSpPr>
          <p:spPr bwMode="auto">
            <a:xfrm flipH="1">
              <a:off x="681" y="1454"/>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44" name="Line 20"/>
            <p:cNvSpPr>
              <a:spLocks noChangeShapeType="1"/>
            </p:cNvSpPr>
            <p:nvPr/>
          </p:nvSpPr>
          <p:spPr bwMode="auto">
            <a:xfrm flipH="1">
              <a:off x="681" y="686"/>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45" name="Line 21"/>
            <p:cNvSpPr>
              <a:spLocks noChangeShapeType="1"/>
            </p:cNvSpPr>
            <p:nvPr/>
          </p:nvSpPr>
          <p:spPr bwMode="auto">
            <a:xfrm flipH="1">
              <a:off x="681" y="686"/>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46" name="Line 22"/>
            <p:cNvSpPr>
              <a:spLocks noChangeShapeType="1"/>
            </p:cNvSpPr>
            <p:nvPr/>
          </p:nvSpPr>
          <p:spPr bwMode="auto">
            <a:xfrm flipH="1">
              <a:off x="5097" y="686"/>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47" name="Line 23"/>
            <p:cNvSpPr>
              <a:spLocks noChangeShapeType="1"/>
            </p:cNvSpPr>
            <p:nvPr/>
          </p:nvSpPr>
          <p:spPr bwMode="auto">
            <a:xfrm flipH="1">
              <a:off x="5106" y="872"/>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48" name="Line 24"/>
            <p:cNvSpPr>
              <a:spLocks noChangeShapeType="1"/>
            </p:cNvSpPr>
            <p:nvPr/>
          </p:nvSpPr>
          <p:spPr bwMode="auto">
            <a:xfrm flipH="1">
              <a:off x="5097" y="785"/>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49" name="Line 25"/>
            <p:cNvSpPr>
              <a:spLocks noChangeShapeType="1"/>
            </p:cNvSpPr>
            <p:nvPr/>
          </p:nvSpPr>
          <p:spPr bwMode="auto">
            <a:xfrm flipH="1">
              <a:off x="5097" y="1415"/>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50" name="Line 26"/>
            <p:cNvSpPr>
              <a:spLocks noChangeShapeType="1"/>
            </p:cNvSpPr>
            <p:nvPr/>
          </p:nvSpPr>
          <p:spPr bwMode="auto">
            <a:xfrm flipH="1">
              <a:off x="5103" y="962"/>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51" name="Line 27"/>
            <p:cNvSpPr>
              <a:spLocks noChangeShapeType="1"/>
            </p:cNvSpPr>
            <p:nvPr/>
          </p:nvSpPr>
          <p:spPr bwMode="auto">
            <a:xfrm flipH="1">
              <a:off x="5097" y="1064"/>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52" name="Line 28"/>
            <p:cNvSpPr>
              <a:spLocks noChangeShapeType="1"/>
            </p:cNvSpPr>
            <p:nvPr/>
          </p:nvSpPr>
          <p:spPr bwMode="auto">
            <a:xfrm flipH="1">
              <a:off x="5097" y="1160"/>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53" name="Line 29"/>
            <p:cNvSpPr>
              <a:spLocks noChangeShapeType="1"/>
            </p:cNvSpPr>
            <p:nvPr/>
          </p:nvSpPr>
          <p:spPr bwMode="auto">
            <a:xfrm flipH="1">
              <a:off x="5097" y="1508"/>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54" name="Line 30"/>
            <p:cNvSpPr>
              <a:spLocks noChangeShapeType="1"/>
            </p:cNvSpPr>
            <p:nvPr/>
          </p:nvSpPr>
          <p:spPr bwMode="auto">
            <a:xfrm flipH="1">
              <a:off x="5097" y="1247"/>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55" name="Line 31"/>
            <p:cNvSpPr>
              <a:spLocks noChangeShapeType="1"/>
            </p:cNvSpPr>
            <p:nvPr/>
          </p:nvSpPr>
          <p:spPr bwMode="auto">
            <a:xfrm flipH="1">
              <a:off x="5097" y="1328"/>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56" name="Line 32"/>
            <p:cNvSpPr>
              <a:spLocks noChangeShapeType="1"/>
            </p:cNvSpPr>
            <p:nvPr/>
          </p:nvSpPr>
          <p:spPr bwMode="auto">
            <a:xfrm>
              <a:off x="2067" y="653"/>
              <a:ext cx="0" cy="97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57" name="Line 33"/>
            <p:cNvSpPr>
              <a:spLocks noChangeShapeType="1"/>
            </p:cNvSpPr>
            <p:nvPr/>
          </p:nvSpPr>
          <p:spPr bwMode="auto">
            <a:xfrm flipV="1">
              <a:off x="1716" y="1637"/>
              <a:ext cx="345" cy="248"/>
            </a:xfrm>
            <a:prstGeom prst="line">
              <a:avLst/>
            </a:prstGeom>
            <a:noFill/>
            <a:ln w="28575">
              <a:solidFill>
                <a:srgbClr val="CC00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58" name="Line 34"/>
            <p:cNvSpPr>
              <a:spLocks noChangeShapeType="1"/>
            </p:cNvSpPr>
            <p:nvPr/>
          </p:nvSpPr>
          <p:spPr bwMode="auto">
            <a:xfrm>
              <a:off x="3369" y="452"/>
              <a:ext cx="0" cy="136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59" name="Line 35"/>
            <p:cNvSpPr>
              <a:spLocks noChangeShapeType="1"/>
            </p:cNvSpPr>
            <p:nvPr/>
          </p:nvSpPr>
          <p:spPr bwMode="auto">
            <a:xfrm flipV="1">
              <a:off x="2064" y="416"/>
              <a:ext cx="384" cy="230"/>
            </a:xfrm>
            <a:prstGeom prst="line">
              <a:avLst/>
            </a:prstGeom>
            <a:noFill/>
            <a:ln w="28575">
              <a:solidFill>
                <a:srgbClr val="CC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60" name="Line 36"/>
            <p:cNvSpPr>
              <a:spLocks noChangeShapeType="1"/>
            </p:cNvSpPr>
            <p:nvPr/>
          </p:nvSpPr>
          <p:spPr bwMode="auto">
            <a:xfrm flipV="1">
              <a:off x="3369" y="1586"/>
              <a:ext cx="384" cy="230"/>
            </a:xfrm>
            <a:prstGeom prst="line">
              <a:avLst/>
            </a:prstGeom>
            <a:noFill/>
            <a:ln w="28575">
              <a:solidFill>
                <a:srgbClr val="CC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61" name="Line 37"/>
            <p:cNvSpPr>
              <a:spLocks noChangeShapeType="1"/>
            </p:cNvSpPr>
            <p:nvPr/>
          </p:nvSpPr>
          <p:spPr bwMode="auto">
            <a:xfrm flipV="1">
              <a:off x="3024" y="461"/>
              <a:ext cx="345" cy="248"/>
            </a:xfrm>
            <a:prstGeom prst="line">
              <a:avLst/>
            </a:prstGeom>
            <a:noFill/>
            <a:ln w="28575">
              <a:solidFill>
                <a:srgbClr val="CC00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62" name="Text Box 38"/>
            <p:cNvSpPr txBox="1">
              <a:spLocks noChangeArrowheads="1"/>
            </p:cNvSpPr>
            <p:nvPr/>
          </p:nvSpPr>
          <p:spPr bwMode="auto">
            <a:xfrm>
              <a:off x="3544" y="1664"/>
              <a:ext cx="118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CC0000"/>
                  </a:solidFill>
                </a:rPr>
                <a:t>M</a:t>
              </a:r>
              <a:r>
                <a:rPr lang="en-US" baseline="-25000">
                  <a:solidFill>
                    <a:srgbClr val="CC0000"/>
                  </a:solidFill>
                </a:rPr>
                <a:t>D</a:t>
              </a:r>
              <a:r>
                <a:rPr lang="en-US">
                  <a:solidFill>
                    <a:srgbClr val="CC0000"/>
                  </a:solidFill>
                </a:rPr>
                <a:t>=40kNcm</a:t>
              </a:r>
              <a:endParaRPr lang="en-US" baseline="-25000">
                <a:solidFill>
                  <a:srgbClr val="CC0000"/>
                </a:solidFill>
              </a:endParaRPr>
            </a:p>
          </p:txBody>
        </p:sp>
        <p:sp>
          <p:nvSpPr>
            <p:cNvPr id="205863" name="Text Box 39"/>
            <p:cNvSpPr txBox="1">
              <a:spLocks noChangeArrowheads="1"/>
            </p:cNvSpPr>
            <p:nvPr/>
          </p:nvSpPr>
          <p:spPr bwMode="auto">
            <a:xfrm>
              <a:off x="1925" y="1673"/>
              <a:ext cx="118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CC0000"/>
                  </a:solidFill>
                </a:rPr>
                <a:t>M</a:t>
              </a:r>
              <a:r>
                <a:rPr lang="en-US" baseline="-25000">
                  <a:solidFill>
                    <a:srgbClr val="CC0000"/>
                  </a:solidFill>
                </a:rPr>
                <a:t>C</a:t>
              </a:r>
              <a:r>
                <a:rPr lang="en-US">
                  <a:solidFill>
                    <a:srgbClr val="CC0000"/>
                  </a:solidFill>
                </a:rPr>
                <a:t>=80kNcm</a:t>
              </a:r>
              <a:endParaRPr lang="en-US" baseline="-25000">
                <a:solidFill>
                  <a:srgbClr val="CC0000"/>
                </a:solidFill>
              </a:endParaRPr>
            </a:p>
          </p:txBody>
        </p:sp>
        <p:sp>
          <p:nvSpPr>
            <p:cNvPr id="205864" name="Text Box 40"/>
            <p:cNvSpPr txBox="1">
              <a:spLocks noChangeArrowheads="1"/>
            </p:cNvSpPr>
            <p:nvPr/>
          </p:nvSpPr>
          <p:spPr bwMode="auto">
            <a:xfrm>
              <a:off x="3141" y="1382"/>
              <a:ext cx="25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D</a:t>
              </a:r>
            </a:p>
          </p:txBody>
        </p:sp>
        <p:sp>
          <p:nvSpPr>
            <p:cNvPr id="205865" name="Text Box 41"/>
            <p:cNvSpPr txBox="1">
              <a:spLocks noChangeArrowheads="1"/>
            </p:cNvSpPr>
            <p:nvPr/>
          </p:nvSpPr>
          <p:spPr bwMode="auto">
            <a:xfrm>
              <a:off x="2022" y="1382"/>
              <a:ext cx="25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C</a:t>
              </a:r>
            </a:p>
          </p:txBody>
        </p:sp>
        <p:sp>
          <p:nvSpPr>
            <p:cNvPr id="205866" name="Text Box 42"/>
            <p:cNvSpPr txBox="1">
              <a:spLocks noChangeArrowheads="1"/>
            </p:cNvSpPr>
            <p:nvPr/>
          </p:nvSpPr>
          <p:spPr bwMode="auto">
            <a:xfrm>
              <a:off x="4881" y="1382"/>
              <a:ext cx="2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B</a:t>
              </a:r>
            </a:p>
          </p:txBody>
        </p:sp>
        <p:sp>
          <p:nvSpPr>
            <p:cNvPr id="205867" name="Text Box 43"/>
            <p:cNvSpPr txBox="1">
              <a:spLocks noChangeArrowheads="1"/>
            </p:cNvSpPr>
            <p:nvPr/>
          </p:nvSpPr>
          <p:spPr bwMode="auto">
            <a:xfrm>
              <a:off x="760" y="1384"/>
              <a:ext cx="2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A</a:t>
              </a:r>
            </a:p>
          </p:txBody>
        </p:sp>
        <p:sp>
          <p:nvSpPr>
            <p:cNvPr id="205868" name="Line 44"/>
            <p:cNvSpPr>
              <a:spLocks noChangeShapeType="1"/>
            </p:cNvSpPr>
            <p:nvPr/>
          </p:nvSpPr>
          <p:spPr bwMode="auto">
            <a:xfrm>
              <a:off x="777" y="734"/>
              <a:ext cx="1255"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69" name="Line 45"/>
            <p:cNvSpPr>
              <a:spLocks noChangeShapeType="1"/>
            </p:cNvSpPr>
            <p:nvPr/>
          </p:nvSpPr>
          <p:spPr bwMode="auto">
            <a:xfrm>
              <a:off x="777" y="734"/>
              <a:ext cx="1255"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70" name="Line 46"/>
            <p:cNvSpPr>
              <a:spLocks noChangeShapeType="1"/>
            </p:cNvSpPr>
            <p:nvPr/>
          </p:nvSpPr>
          <p:spPr bwMode="auto">
            <a:xfrm>
              <a:off x="777" y="734"/>
              <a:ext cx="1278"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71" name="Line 47"/>
            <p:cNvSpPr>
              <a:spLocks noChangeShapeType="1"/>
            </p:cNvSpPr>
            <p:nvPr/>
          </p:nvSpPr>
          <p:spPr bwMode="auto">
            <a:xfrm>
              <a:off x="2073" y="734"/>
              <a:ext cx="1296"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72" name="Line 48"/>
            <p:cNvSpPr>
              <a:spLocks noChangeShapeType="1"/>
            </p:cNvSpPr>
            <p:nvPr/>
          </p:nvSpPr>
          <p:spPr bwMode="auto">
            <a:xfrm>
              <a:off x="3369" y="734"/>
              <a:ext cx="1728"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73" name="Text Box 49"/>
            <p:cNvSpPr txBox="1">
              <a:spLocks noChangeArrowheads="1"/>
            </p:cNvSpPr>
            <p:nvPr/>
          </p:nvSpPr>
          <p:spPr bwMode="auto">
            <a:xfrm>
              <a:off x="2569" y="375"/>
              <a:ext cx="25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l</a:t>
              </a:r>
              <a:r>
                <a:rPr lang="en-US" sz="2800" baseline="-25000"/>
                <a:t>2</a:t>
              </a:r>
            </a:p>
          </p:txBody>
        </p:sp>
        <p:sp>
          <p:nvSpPr>
            <p:cNvPr id="205874" name="Text Box 50"/>
            <p:cNvSpPr txBox="1">
              <a:spLocks noChangeArrowheads="1"/>
            </p:cNvSpPr>
            <p:nvPr/>
          </p:nvSpPr>
          <p:spPr bwMode="auto">
            <a:xfrm>
              <a:off x="4099" y="391"/>
              <a:ext cx="25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l</a:t>
              </a:r>
              <a:r>
                <a:rPr lang="en-US" sz="2800" baseline="-25000"/>
                <a:t>3</a:t>
              </a:r>
            </a:p>
          </p:txBody>
        </p:sp>
        <p:sp>
          <p:nvSpPr>
            <p:cNvPr id="205875" name="Text Box 51"/>
            <p:cNvSpPr txBox="1">
              <a:spLocks noChangeArrowheads="1"/>
            </p:cNvSpPr>
            <p:nvPr/>
          </p:nvSpPr>
          <p:spPr bwMode="auto">
            <a:xfrm>
              <a:off x="1305" y="388"/>
              <a:ext cx="25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l</a:t>
              </a:r>
              <a:r>
                <a:rPr lang="en-US" sz="2800" baseline="-25000"/>
                <a:t>1</a:t>
              </a:r>
            </a:p>
          </p:txBody>
        </p:sp>
        <p:sp>
          <p:nvSpPr>
            <p:cNvPr id="205876" name="Arc 52"/>
            <p:cNvSpPr>
              <a:spLocks/>
            </p:cNvSpPr>
            <p:nvPr/>
          </p:nvSpPr>
          <p:spPr bwMode="auto">
            <a:xfrm flipH="1">
              <a:off x="489" y="613"/>
              <a:ext cx="336" cy="1029"/>
            </a:xfrm>
            <a:custGeom>
              <a:avLst/>
              <a:gdLst>
                <a:gd name="G0" fmla="+- 0 0 0"/>
                <a:gd name="G1" fmla="+- 17142 0 0"/>
                <a:gd name="G2" fmla="+- 21600 0 0"/>
                <a:gd name="T0" fmla="*/ 13142 w 21600"/>
                <a:gd name="T1" fmla="*/ 0 h 35569"/>
                <a:gd name="T2" fmla="*/ 11269 w 21600"/>
                <a:gd name="T3" fmla="*/ 35569 h 35569"/>
                <a:gd name="T4" fmla="*/ 0 w 21600"/>
                <a:gd name="T5" fmla="*/ 17142 h 35569"/>
              </a:gdLst>
              <a:ahLst/>
              <a:cxnLst>
                <a:cxn ang="0">
                  <a:pos x="T0" y="T1"/>
                </a:cxn>
                <a:cxn ang="0">
                  <a:pos x="T2" y="T3"/>
                </a:cxn>
                <a:cxn ang="0">
                  <a:pos x="T4" y="T5"/>
                </a:cxn>
              </a:cxnLst>
              <a:rect l="0" t="0" r="r" b="b"/>
              <a:pathLst>
                <a:path w="21600" h="35569" fill="none" extrusionOk="0">
                  <a:moveTo>
                    <a:pt x="13141" y="0"/>
                  </a:moveTo>
                  <a:cubicBezTo>
                    <a:pt x="18473" y="4087"/>
                    <a:pt x="21600" y="10423"/>
                    <a:pt x="21600" y="17142"/>
                  </a:cubicBezTo>
                  <a:cubicBezTo>
                    <a:pt x="21600" y="24664"/>
                    <a:pt x="17686" y="31644"/>
                    <a:pt x="11269" y="35569"/>
                  </a:cubicBezTo>
                </a:path>
                <a:path w="21600" h="35569" stroke="0" extrusionOk="0">
                  <a:moveTo>
                    <a:pt x="13141" y="0"/>
                  </a:moveTo>
                  <a:cubicBezTo>
                    <a:pt x="18473" y="4087"/>
                    <a:pt x="21600" y="10423"/>
                    <a:pt x="21600" y="17142"/>
                  </a:cubicBezTo>
                  <a:cubicBezTo>
                    <a:pt x="21600" y="24664"/>
                    <a:pt x="17686" y="31644"/>
                    <a:pt x="11269" y="35569"/>
                  </a:cubicBezTo>
                  <a:lnTo>
                    <a:pt x="0" y="17142"/>
                  </a:lnTo>
                  <a:close/>
                </a:path>
              </a:pathLst>
            </a:custGeom>
            <a:noFill/>
            <a:ln w="28575">
              <a:solidFill>
                <a:srgbClr val="000066"/>
              </a:solidFill>
              <a:round/>
              <a:headEnd/>
              <a:tailEnd type="stealth"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5877" name="Text Box 53"/>
            <p:cNvSpPr txBox="1">
              <a:spLocks noChangeArrowheads="1"/>
            </p:cNvSpPr>
            <p:nvPr/>
          </p:nvSpPr>
          <p:spPr bwMode="auto">
            <a:xfrm>
              <a:off x="252" y="1406"/>
              <a:ext cx="36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CC"/>
                  </a:solidFill>
                </a:rPr>
                <a:t>M</a:t>
              </a:r>
              <a:r>
                <a:rPr lang="en-US" baseline="-25000">
                  <a:solidFill>
                    <a:srgbClr val="0000CC"/>
                  </a:solidFill>
                </a:rPr>
                <a:t>A</a:t>
              </a:r>
            </a:p>
          </p:txBody>
        </p:sp>
        <p:sp>
          <p:nvSpPr>
            <p:cNvPr id="205878" name="Line 54"/>
            <p:cNvSpPr>
              <a:spLocks noChangeShapeType="1"/>
            </p:cNvSpPr>
            <p:nvPr/>
          </p:nvSpPr>
          <p:spPr bwMode="auto">
            <a:xfrm>
              <a:off x="1209" y="638"/>
              <a:ext cx="0" cy="1008"/>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79" name="Line 55"/>
            <p:cNvSpPr>
              <a:spLocks noChangeShapeType="1"/>
            </p:cNvSpPr>
            <p:nvPr/>
          </p:nvSpPr>
          <p:spPr bwMode="auto">
            <a:xfrm>
              <a:off x="1209" y="638"/>
              <a:ext cx="0" cy="1008"/>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80" name="Line 56"/>
            <p:cNvSpPr>
              <a:spLocks noChangeShapeType="1"/>
            </p:cNvSpPr>
            <p:nvPr/>
          </p:nvSpPr>
          <p:spPr bwMode="auto">
            <a:xfrm>
              <a:off x="2889" y="560"/>
              <a:ext cx="0" cy="1129"/>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81" name="Line 57"/>
            <p:cNvSpPr>
              <a:spLocks noChangeShapeType="1"/>
            </p:cNvSpPr>
            <p:nvPr/>
          </p:nvSpPr>
          <p:spPr bwMode="auto">
            <a:xfrm>
              <a:off x="4425" y="569"/>
              <a:ext cx="0" cy="1077"/>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82" name="Text Box 58"/>
            <p:cNvSpPr txBox="1">
              <a:spLocks noChangeArrowheads="1"/>
            </p:cNvSpPr>
            <p:nvPr/>
          </p:nvSpPr>
          <p:spPr bwMode="auto">
            <a:xfrm>
              <a:off x="1034" y="478"/>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1</a:t>
              </a:r>
            </a:p>
          </p:txBody>
        </p:sp>
        <p:sp>
          <p:nvSpPr>
            <p:cNvPr id="205883" name="Text Box 59"/>
            <p:cNvSpPr txBox="1">
              <a:spLocks noChangeArrowheads="1"/>
            </p:cNvSpPr>
            <p:nvPr/>
          </p:nvSpPr>
          <p:spPr bwMode="auto">
            <a:xfrm>
              <a:off x="1034" y="1448"/>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1</a:t>
              </a:r>
            </a:p>
          </p:txBody>
        </p:sp>
        <p:sp>
          <p:nvSpPr>
            <p:cNvPr id="205884" name="Text Box 60"/>
            <p:cNvSpPr txBox="1">
              <a:spLocks noChangeArrowheads="1"/>
            </p:cNvSpPr>
            <p:nvPr/>
          </p:nvSpPr>
          <p:spPr bwMode="auto">
            <a:xfrm>
              <a:off x="4401" y="491"/>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3</a:t>
              </a:r>
            </a:p>
          </p:txBody>
        </p:sp>
        <p:sp>
          <p:nvSpPr>
            <p:cNvPr id="205885" name="Text Box 61"/>
            <p:cNvSpPr txBox="1">
              <a:spLocks noChangeArrowheads="1"/>
            </p:cNvSpPr>
            <p:nvPr/>
          </p:nvSpPr>
          <p:spPr bwMode="auto">
            <a:xfrm>
              <a:off x="2840" y="1454"/>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2</a:t>
              </a:r>
            </a:p>
          </p:txBody>
        </p:sp>
        <p:sp>
          <p:nvSpPr>
            <p:cNvPr id="205886" name="Text Box 62"/>
            <p:cNvSpPr txBox="1">
              <a:spLocks noChangeArrowheads="1"/>
            </p:cNvSpPr>
            <p:nvPr/>
          </p:nvSpPr>
          <p:spPr bwMode="auto">
            <a:xfrm>
              <a:off x="2838" y="495"/>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2</a:t>
              </a:r>
            </a:p>
          </p:txBody>
        </p:sp>
        <p:sp>
          <p:nvSpPr>
            <p:cNvPr id="205887" name="Text Box 63"/>
            <p:cNvSpPr txBox="1">
              <a:spLocks noChangeArrowheads="1"/>
            </p:cNvSpPr>
            <p:nvPr/>
          </p:nvSpPr>
          <p:spPr bwMode="auto">
            <a:xfrm>
              <a:off x="4383" y="1445"/>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3</a:t>
              </a:r>
            </a:p>
          </p:txBody>
        </p:sp>
        <p:sp>
          <p:nvSpPr>
            <p:cNvPr id="205888" name="Text Box 64"/>
            <p:cNvSpPr txBox="1">
              <a:spLocks noChangeArrowheads="1"/>
            </p:cNvSpPr>
            <p:nvPr/>
          </p:nvSpPr>
          <p:spPr bwMode="auto">
            <a:xfrm>
              <a:off x="1814" y="1046"/>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pSp>
      <p:sp>
        <p:nvSpPr>
          <p:cNvPr id="205889" name="Text Box 65"/>
          <p:cNvSpPr txBox="1">
            <a:spLocks noChangeArrowheads="1"/>
          </p:cNvSpPr>
          <p:nvPr/>
        </p:nvSpPr>
        <p:spPr bwMode="auto">
          <a:xfrm>
            <a:off x="522288" y="279400"/>
            <a:ext cx="682466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M</a:t>
            </a:r>
            <a:r>
              <a:rPr lang="en-US" baseline="-25000"/>
              <a:t>1</a:t>
            </a:r>
            <a:r>
              <a:rPr lang="en-US"/>
              <a:t> = 44,1kNcm;  M</a:t>
            </a:r>
            <a:r>
              <a:rPr lang="en-US" baseline="-25000"/>
              <a:t>2 </a:t>
            </a:r>
            <a:r>
              <a:rPr lang="en-US"/>
              <a:t>= -35,9kNcm;  M</a:t>
            </a:r>
            <a:r>
              <a:rPr lang="en-US" baseline="-25000"/>
              <a:t>3 </a:t>
            </a:r>
            <a:r>
              <a:rPr lang="en-US"/>
              <a:t>= 4,1kNcm</a:t>
            </a:r>
          </a:p>
        </p:txBody>
      </p:sp>
      <p:graphicFrame>
        <p:nvGraphicFramePr>
          <p:cNvPr id="205890" name="Object 66"/>
          <p:cNvGraphicFramePr>
            <a:graphicFrameLocks noChangeAspect="1"/>
          </p:cNvGraphicFramePr>
          <p:nvPr>
            <p:ph sz="half" idx="1"/>
          </p:nvPr>
        </p:nvGraphicFramePr>
        <p:xfrm>
          <a:off x="838200" y="4343400"/>
          <a:ext cx="4462463" cy="1044575"/>
        </p:xfrm>
        <a:graphic>
          <a:graphicData uri="http://schemas.openxmlformats.org/presentationml/2006/ole">
            <mc:AlternateContent xmlns:mc="http://schemas.openxmlformats.org/markup-compatibility/2006">
              <mc:Choice xmlns:v="urn:schemas-microsoft-com:vml" Requires="v">
                <p:oleObj spid="_x0000_s205956" name="Equation" r:id="rId3" imgW="2387520" imgH="558720" progId="Equation.3">
                  <p:embed/>
                </p:oleObj>
              </mc:Choice>
              <mc:Fallback>
                <p:oleObj name="Equation" r:id="rId3" imgW="2387520" imgH="558720" progId="Equation.3">
                  <p:embed/>
                  <p:pic>
                    <p:nvPicPr>
                      <p:cNvPr id="0" name="Object 6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8200" y="4343400"/>
                        <a:ext cx="4462463" cy="10445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05891" name="Object 67"/>
          <p:cNvGraphicFramePr>
            <a:graphicFrameLocks noChangeAspect="1"/>
          </p:cNvGraphicFramePr>
          <p:nvPr>
            <p:ph sz="quarter" idx="2"/>
          </p:nvPr>
        </p:nvGraphicFramePr>
        <p:xfrm>
          <a:off x="4648200" y="4978400"/>
          <a:ext cx="3886200" cy="965200"/>
        </p:xfrm>
        <a:graphic>
          <a:graphicData uri="http://schemas.openxmlformats.org/presentationml/2006/ole">
            <mc:AlternateContent xmlns:mc="http://schemas.openxmlformats.org/markup-compatibility/2006">
              <mc:Choice xmlns:v="urn:schemas-microsoft-com:vml" Requires="v">
                <p:oleObj spid="_x0000_s205957" name="Equation" r:id="rId5" imgW="1688760" imgH="419040" progId="Equation.3">
                  <p:embed/>
                </p:oleObj>
              </mc:Choice>
              <mc:Fallback>
                <p:oleObj name="Equation" r:id="rId5" imgW="1688760" imgH="419040" progId="Equation.3">
                  <p:embed/>
                  <p:pic>
                    <p:nvPicPr>
                      <p:cNvPr id="0" name="Object 6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648200" y="4978400"/>
                        <a:ext cx="3886200" cy="965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05892" name="Text Box 68"/>
          <p:cNvSpPr txBox="1">
            <a:spLocks noChangeArrowheads="1"/>
          </p:cNvSpPr>
          <p:nvPr/>
        </p:nvSpPr>
        <p:spPr bwMode="auto">
          <a:xfrm>
            <a:off x="1508125" y="52466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sp>
        <p:nvSpPr>
          <p:cNvPr id="205893" name="Text Box 69"/>
          <p:cNvSpPr txBox="1">
            <a:spLocks noChangeArrowheads="1"/>
          </p:cNvSpPr>
          <p:nvPr/>
        </p:nvSpPr>
        <p:spPr bwMode="auto">
          <a:xfrm>
            <a:off x="441325" y="60848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graphicFrame>
        <p:nvGraphicFramePr>
          <p:cNvPr id="205894" name="Object 70"/>
          <p:cNvGraphicFramePr>
            <a:graphicFrameLocks noChangeAspect="1"/>
          </p:cNvGraphicFramePr>
          <p:nvPr>
            <p:ph sz="quarter" idx="3"/>
          </p:nvPr>
        </p:nvGraphicFramePr>
        <p:xfrm>
          <a:off x="914400" y="5613400"/>
          <a:ext cx="4038600" cy="939800"/>
        </p:xfrm>
        <a:graphic>
          <a:graphicData uri="http://schemas.openxmlformats.org/presentationml/2006/ole">
            <mc:AlternateContent xmlns:mc="http://schemas.openxmlformats.org/markup-compatibility/2006">
              <mc:Choice xmlns:v="urn:schemas-microsoft-com:vml" Requires="v">
                <p:oleObj spid="_x0000_s205958" name="Equation" r:id="rId7" imgW="2400120" imgH="558720" progId="Equation.3">
                  <p:embed/>
                </p:oleObj>
              </mc:Choice>
              <mc:Fallback>
                <p:oleObj name="Equation" r:id="rId7" imgW="2400120" imgH="558720" progId="Equation.3">
                  <p:embed/>
                  <p:pic>
                    <p:nvPicPr>
                      <p:cNvPr id="0" name="Object 7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14400" y="5613400"/>
                        <a:ext cx="4038600" cy="939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205895" name="Group 71"/>
          <p:cNvGrpSpPr>
            <a:grpSpLocks/>
          </p:cNvGrpSpPr>
          <p:nvPr/>
        </p:nvGrpSpPr>
        <p:grpSpPr bwMode="auto">
          <a:xfrm>
            <a:off x="609600" y="2743200"/>
            <a:ext cx="7848600" cy="1801813"/>
            <a:chOff x="384" y="1942"/>
            <a:chExt cx="4944" cy="1135"/>
          </a:xfrm>
        </p:grpSpPr>
        <p:sp>
          <p:nvSpPr>
            <p:cNvPr id="205896" name="Text Box 72"/>
            <p:cNvSpPr txBox="1">
              <a:spLocks noChangeArrowheads="1"/>
            </p:cNvSpPr>
            <p:nvPr/>
          </p:nvSpPr>
          <p:spPr bwMode="auto">
            <a:xfrm>
              <a:off x="470" y="2750"/>
              <a:ext cx="11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p>
          </p:txBody>
        </p:sp>
        <p:sp>
          <p:nvSpPr>
            <p:cNvPr id="205897" name="Line 73"/>
            <p:cNvSpPr>
              <a:spLocks noChangeShapeType="1"/>
            </p:cNvSpPr>
            <p:nvPr/>
          </p:nvSpPr>
          <p:spPr bwMode="auto">
            <a:xfrm>
              <a:off x="384" y="2619"/>
              <a:ext cx="49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98" name="Line 74"/>
            <p:cNvSpPr>
              <a:spLocks noChangeShapeType="1"/>
            </p:cNvSpPr>
            <p:nvPr/>
          </p:nvSpPr>
          <p:spPr bwMode="auto">
            <a:xfrm>
              <a:off x="777" y="2202"/>
              <a:ext cx="0" cy="41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899" name="Line 75"/>
            <p:cNvSpPr>
              <a:spLocks noChangeShapeType="1"/>
            </p:cNvSpPr>
            <p:nvPr/>
          </p:nvSpPr>
          <p:spPr bwMode="auto">
            <a:xfrm>
              <a:off x="2058" y="2217"/>
              <a:ext cx="0" cy="720"/>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00" name="Line 76"/>
            <p:cNvSpPr>
              <a:spLocks noChangeShapeType="1"/>
            </p:cNvSpPr>
            <p:nvPr/>
          </p:nvSpPr>
          <p:spPr bwMode="auto">
            <a:xfrm>
              <a:off x="768" y="2202"/>
              <a:ext cx="1296" cy="0"/>
            </a:xfrm>
            <a:prstGeom prst="line">
              <a:avLst/>
            </a:prstGeom>
            <a:noFill/>
            <a:ln w="2857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01" name="Line 77"/>
            <p:cNvSpPr>
              <a:spLocks noChangeShapeType="1"/>
            </p:cNvSpPr>
            <p:nvPr/>
          </p:nvSpPr>
          <p:spPr bwMode="auto">
            <a:xfrm>
              <a:off x="2064" y="2949"/>
              <a:ext cx="1296" cy="0"/>
            </a:xfrm>
            <a:prstGeom prst="line">
              <a:avLst/>
            </a:prstGeom>
            <a:noFill/>
            <a:ln w="2857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02" name="Line 78"/>
            <p:cNvSpPr>
              <a:spLocks noChangeShapeType="1"/>
            </p:cNvSpPr>
            <p:nvPr/>
          </p:nvSpPr>
          <p:spPr bwMode="auto">
            <a:xfrm>
              <a:off x="3360" y="2517"/>
              <a:ext cx="0" cy="43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03" name="Line 79"/>
            <p:cNvSpPr>
              <a:spLocks noChangeShapeType="1"/>
            </p:cNvSpPr>
            <p:nvPr/>
          </p:nvSpPr>
          <p:spPr bwMode="auto">
            <a:xfrm>
              <a:off x="3351" y="2517"/>
              <a:ext cx="1728" cy="0"/>
            </a:xfrm>
            <a:prstGeom prst="line">
              <a:avLst/>
            </a:prstGeom>
            <a:noFill/>
            <a:ln w="2857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04" name="Line 80"/>
            <p:cNvSpPr>
              <a:spLocks noChangeShapeType="1"/>
            </p:cNvSpPr>
            <p:nvPr/>
          </p:nvSpPr>
          <p:spPr bwMode="auto">
            <a:xfrm>
              <a:off x="5088" y="2517"/>
              <a:ext cx="0" cy="96"/>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05" name="Line 81"/>
            <p:cNvSpPr>
              <a:spLocks noChangeShapeType="1"/>
            </p:cNvSpPr>
            <p:nvPr/>
          </p:nvSpPr>
          <p:spPr bwMode="auto">
            <a:xfrm>
              <a:off x="768" y="1989"/>
              <a:ext cx="0" cy="624"/>
            </a:xfrm>
            <a:prstGeom prst="line">
              <a:avLst/>
            </a:prstGeom>
            <a:noFill/>
            <a:ln w="9525">
              <a:solidFill>
                <a:schemeClr val="accent2"/>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06" name="Oval 82"/>
            <p:cNvSpPr>
              <a:spLocks noChangeArrowheads="1"/>
            </p:cNvSpPr>
            <p:nvPr/>
          </p:nvSpPr>
          <p:spPr bwMode="auto">
            <a:xfrm>
              <a:off x="1257" y="2316"/>
              <a:ext cx="190" cy="192"/>
            </a:xfrm>
            <a:prstGeom prst="ellipse">
              <a:avLst/>
            </a:prstGeom>
            <a:noFill/>
            <a:ln w="28575">
              <a:solidFill>
                <a:schemeClr val="accent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5907" name="Oval 83"/>
            <p:cNvSpPr>
              <a:spLocks noChangeArrowheads="1"/>
            </p:cNvSpPr>
            <p:nvPr/>
          </p:nvSpPr>
          <p:spPr bwMode="auto">
            <a:xfrm>
              <a:off x="2601" y="2691"/>
              <a:ext cx="190" cy="192"/>
            </a:xfrm>
            <a:prstGeom prst="ellipse">
              <a:avLst/>
            </a:prstGeom>
            <a:noFill/>
            <a:ln w="28575">
              <a:solidFill>
                <a:schemeClr val="accent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5908" name="Line 84"/>
            <p:cNvSpPr>
              <a:spLocks noChangeShapeType="1"/>
            </p:cNvSpPr>
            <p:nvPr/>
          </p:nvSpPr>
          <p:spPr bwMode="auto">
            <a:xfrm>
              <a:off x="3456" y="2517"/>
              <a:ext cx="0" cy="96"/>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09" name="Line 85"/>
            <p:cNvSpPr>
              <a:spLocks noChangeShapeType="1"/>
            </p:cNvSpPr>
            <p:nvPr/>
          </p:nvSpPr>
          <p:spPr bwMode="auto">
            <a:xfrm>
              <a:off x="3552" y="2517"/>
              <a:ext cx="0" cy="96"/>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10" name="Line 86"/>
            <p:cNvSpPr>
              <a:spLocks noChangeShapeType="1"/>
            </p:cNvSpPr>
            <p:nvPr/>
          </p:nvSpPr>
          <p:spPr bwMode="auto">
            <a:xfrm>
              <a:off x="3648" y="2517"/>
              <a:ext cx="0" cy="96"/>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11" name="Line 87"/>
            <p:cNvSpPr>
              <a:spLocks noChangeShapeType="1"/>
            </p:cNvSpPr>
            <p:nvPr/>
          </p:nvSpPr>
          <p:spPr bwMode="auto">
            <a:xfrm>
              <a:off x="3744" y="2517"/>
              <a:ext cx="0" cy="96"/>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12" name="Line 88"/>
            <p:cNvSpPr>
              <a:spLocks noChangeShapeType="1"/>
            </p:cNvSpPr>
            <p:nvPr/>
          </p:nvSpPr>
          <p:spPr bwMode="auto">
            <a:xfrm>
              <a:off x="3840" y="2517"/>
              <a:ext cx="0" cy="96"/>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13" name="Line 89"/>
            <p:cNvSpPr>
              <a:spLocks noChangeShapeType="1"/>
            </p:cNvSpPr>
            <p:nvPr/>
          </p:nvSpPr>
          <p:spPr bwMode="auto">
            <a:xfrm>
              <a:off x="3936" y="2517"/>
              <a:ext cx="0" cy="96"/>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14" name="Line 90"/>
            <p:cNvSpPr>
              <a:spLocks noChangeShapeType="1"/>
            </p:cNvSpPr>
            <p:nvPr/>
          </p:nvSpPr>
          <p:spPr bwMode="auto">
            <a:xfrm>
              <a:off x="4032" y="2517"/>
              <a:ext cx="0" cy="96"/>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15" name="Line 91"/>
            <p:cNvSpPr>
              <a:spLocks noChangeShapeType="1"/>
            </p:cNvSpPr>
            <p:nvPr/>
          </p:nvSpPr>
          <p:spPr bwMode="auto">
            <a:xfrm>
              <a:off x="4128" y="2517"/>
              <a:ext cx="0" cy="96"/>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16" name="Line 92"/>
            <p:cNvSpPr>
              <a:spLocks noChangeShapeType="1"/>
            </p:cNvSpPr>
            <p:nvPr/>
          </p:nvSpPr>
          <p:spPr bwMode="auto">
            <a:xfrm>
              <a:off x="4224" y="2517"/>
              <a:ext cx="0" cy="96"/>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17" name="Line 93"/>
            <p:cNvSpPr>
              <a:spLocks noChangeShapeType="1"/>
            </p:cNvSpPr>
            <p:nvPr/>
          </p:nvSpPr>
          <p:spPr bwMode="auto">
            <a:xfrm>
              <a:off x="4320" y="2517"/>
              <a:ext cx="0" cy="96"/>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18" name="Line 94"/>
            <p:cNvSpPr>
              <a:spLocks noChangeShapeType="1"/>
            </p:cNvSpPr>
            <p:nvPr/>
          </p:nvSpPr>
          <p:spPr bwMode="auto">
            <a:xfrm>
              <a:off x="4416" y="2517"/>
              <a:ext cx="0" cy="96"/>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19" name="Line 95"/>
            <p:cNvSpPr>
              <a:spLocks noChangeShapeType="1"/>
            </p:cNvSpPr>
            <p:nvPr/>
          </p:nvSpPr>
          <p:spPr bwMode="auto">
            <a:xfrm>
              <a:off x="4512" y="2517"/>
              <a:ext cx="0" cy="96"/>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20" name="Line 96"/>
            <p:cNvSpPr>
              <a:spLocks noChangeShapeType="1"/>
            </p:cNvSpPr>
            <p:nvPr/>
          </p:nvSpPr>
          <p:spPr bwMode="auto">
            <a:xfrm>
              <a:off x="4608" y="2517"/>
              <a:ext cx="0" cy="96"/>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21" name="Line 97"/>
            <p:cNvSpPr>
              <a:spLocks noChangeShapeType="1"/>
            </p:cNvSpPr>
            <p:nvPr/>
          </p:nvSpPr>
          <p:spPr bwMode="auto">
            <a:xfrm>
              <a:off x="4704" y="2517"/>
              <a:ext cx="0" cy="96"/>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22" name="Line 98"/>
            <p:cNvSpPr>
              <a:spLocks noChangeShapeType="1"/>
            </p:cNvSpPr>
            <p:nvPr/>
          </p:nvSpPr>
          <p:spPr bwMode="auto">
            <a:xfrm>
              <a:off x="4800" y="2517"/>
              <a:ext cx="0" cy="96"/>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23" name="Line 99"/>
            <p:cNvSpPr>
              <a:spLocks noChangeShapeType="1"/>
            </p:cNvSpPr>
            <p:nvPr/>
          </p:nvSpPr>
          <p:spPr bwMode="auto">
            <a:xfrm>
              <a:off x="4896" y="2517"/>
              <a:ext cx="0" cy="96"/>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24" name="Line 100"/>
            <p:cNvSpPr>
              <a:spLocks noChangeShapeType="1"/>
            </p:cNvSpPr>
            <p:nvPr/>
          </p:nvSpPr>
          <p:spPr bwMode="auto">
            <a:xfrm>
              <a:off x="4992" y="2514"/>
              <a:ext cx="0" cy="96"/>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25" name="Text Box 101"/>
            <p:cNvSpPr txBox="1">
              <a:spLocks noChangeArrowheads="1"/>
            </p:cNvSpPr>
            <p:nvPr/>
          </p:nvSpPr>
          <p:spPr bwMode="auto">
            <a:xfrm>
              <a:off x="2602" y="2603"/>
              <a:ext cx="19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99"/>
                  </a:solidFill>
                </a:rPr>
                <a:t>-</a:t>
              </a:r>
            </a:p>
          </p:txBody>
        </p:sp>
        <p:sp>
          <p:nvSpPr>
            <p:cNvPr id="205926" name="Text Box 102"/>
            <p:cNvSpPr txBox="1">
              <a:spLocks noChangeArrowheads="1"/>
            </p:cNvSpPr>
            <p:nvPr/>
          </p:nvSpPr>
          <p:spPr bwMode="auto">
            <a:xfrm>
              <a:off x="1221" y="2250"/>
              <a:ext cx="247"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99"/>
                  </a:solidFill>
                </a:rPr>
                <a:t>+</a:t>
              </a:r>
            </a:p>
          </p:txBody>
        </p:sp>
        <p:sp>
          <p:nvSpPr>
            <p:cNvPr id="205927" name="Oval 103"/>
            <p:cNvSpPr>
              <a:spLocks noChangeArrowheads="1"/>
            </p:cNvSpPr>
            <p:nvPr/>
          </p:nvSpPr>
          <p:spPr bwMode="auto">
            <a:xfrm>
              <a:off x="4163" y="2277"/>
              <a:ext cx="190" cy="192"/>
            </a:xfrm>
            <a:prstGeom prst="ellipse">
              <a:avLst/>
            </a:prstGeom>
            <a:noFill/>
            <a:ln w="28575">
              <a:solidFill>
                <a:schemeClr val="accent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5928" name="Text Box 104"/>
            <p:cNvSpPr txBox="1">
              <a:spLocks noChangeArrowheads="1"/>
            </p:cNvSpPr>
            <p:nvPr/>
          </p:nvSpPr>
          <p:spPr bwMode="auto">
            <a:xfrm>
              <a:off x="4133" y="2211"/>
              <a:ext cx="247"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99"/>
                  </a:solidFill>
                </a:rPr>
                <a:t>+</a:t>
              </a:r>
            </a:p>
          </p:txBody>
        </p:sp>
        <p:sp>
          <p:nvSpPr>
            <p:cNvPr id="205929" name="Line 105"/>
            <p:cNvSpPr>
              <a:spLocks noChangeShapeType="1"/>
            </p:cNvSpPr>
            <p:nvPr/>
          </p:nvSpPr>
          <p:spPr bwMode="auto">
            <a:xfrm>
              <a:off x="882" y="2199"/>
              <a:ext cx="0" cy="415"/>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30" name="Line 106"/>
            <p:cNvSpPr>
              <a:spLocks noChangeShapeType="1"/>
            </p:cNvSpPr>
            <p:nvPr/>
          </p:nvSpPr>
          <p:spPr bwMode="auto">
            <a:xfrm>
              <a:off x="999" y="2202"/>
              <a:ext cx="0" cy="415"/>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31" name="Line 107"/>
            <p:cNvSpPr>
              <a:spLocks noChangeShapeType="1"/>
            </p:cNvSpPr>
            <p:nvPr/>
          </p:nvSpPr>
          <p:spPr bwMode="auto">
            <a:xfrm>
              <a:off x="1122" y="2202"/>
              <a:ext cx="0" cy="415"/>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32" name="Line 108"/>
            <p:cNvSpPr>
              <a:spLocks noChangeShapeType="1"/>
            </p:cNvSpPr>
            <p:nvPr/>
          </p:nvSpPr>
          <p:spPr bwMode="auto">
            <a:xfrm>
              <a:off x="1227" y="2202"/>
              <a:ext cx="0" cy="415"/>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33" name="Line 109"/>
            <p:cNvSpPr>
              <a:spLocks noChangeShapeType="1"/>
            </p:cNvSpPr>
            <p:nvPr/>
          </p:nvSpPr>
          <p:spPr bwMode="auto">
            <a:xfrm>
              <a:off x="1362" y="2199"/>
              <a:ext cx="0" cy="121"/>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34" name="Line 110"/>
            <p:cNvSpPr>
              <a:spLocks noChangeShapeType="1"/>
            </p:cNvSpPr>
            <p:nvPr/>
          </p:nvSpPr>
          <p:spPr bwMode="auto">
            <a:xfrm>
              <a:off x="1362" y="2496"/>
              <a:ext cx="0" cy="121"/>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35" name="Line 111"/>
            <p:cNvSpPr>
              <a:spLocks noChangeShapeType="1"/>
            </p:cNvSpPr>
            <p:nvPr/>
          </p:nvSpPr>
          <p:spPr bwMode="auto">
            <a:xfrm>
              <a:off x="2646" y="2853"/>
              <a:ext cx="0" cy="98"/>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36" name="Line 112"/>
            <p:cNvSpPr>
              <a:spLocks noChangeShapeType="1"/>
            </p:cNvSpPr>
            <p:nvPr/>
          </p:nvSpPr>
          <p:spPr bwMode="auto">
            <a:xfrm>
              <a:off x="2658" y="2613"/>
              <a:ext cx="0" cy="104"/>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37" name="Line 113"/>
            <p:cNvSpPr>
              <a:spLocks noChangeShapeType="1"/>
            </p:cNvSpPr>
            <p:nvPr/>
          </p:nvSpPr>
          <p:spPr bwMode="auto">
            <a:xfrm>
              <a:off x="2754" y="2613"/>
              <a:ext cx="0" cy="104"/>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38" name="Line 114"/>
            <p:cNvSpPr>
              <a:spLocks noChangeShapeType="1"/>
            </p:cNvSpPr>
            <p:nvPr/>
          </p:nvSpPr>
          <p:spPr bwMode="auto">
            <a:xfrm>
              <a:off x="2757" y="2834"/>
              <a:ext cx="0" cy="121"/>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39" name="Line 115"/>
            <p:cNvSpPr>
              <a:spLocks noChangeShapeType="1"/>
            </p:cNvSpPr>
            <p:nvPr/>
          </p:nvSpPr>
          <p:spPr bwMode="auto">
            <a:xfrm>
              <a:off x="1467" y="2202"/>
              <a:ext cx="0" cy="415"/>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40" name="Line 116"/>
            <p:cNvSpPr>
              <a:spLocks noChangeShapeType="1"/>
            </p:cNvSpPr>
            <p:nvPr/>
          </p:nvSpPr>
          <p:spPr bwMode="auto">
            <a:xfrm>
              <a:off x="1581" y="2202"/>
              <a:ext cx="0" cy="415"/>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41" name="Line 117"/>
            <p:cNvSpPr>
              <a:spLocks noChangeShapeType="1"/>
            </p:cNvSpPr>
            <p:nvPr/>
          </p:nvSpPr>
          <p:spPr bwMode="auto">
            <a:xfrm>
              <a:off x="1692" y="2202"/>
              <a:ext cx="0" cy="415"/>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42" name="Line 118"/>
            <p:cNvSpPr>
              <a:spLocks noChangeShapeType="1"/>
            </p:cNvSpPr>
            <p:nvPr/>
          </p:nvSpPr>
          <p:spPr bwMode="auto">
            <a:xfrm>
              <a:off x="1812" y="2202"/>
              <a:ext cx="0" cy="415"/>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43" name="Line 119"/>
            <p:cNvSpPr>
              <a:spLocks noChangeShapeType="1"/>
            </p:cNvSpPr>
            <p:nvPr/>
          </p:nvSpPr>
          <p:spPr bwMode="auto">
            <a:xfrm>
              <a:off x="1947" y="2202"/>
              <a:ext cx="0" cy="415"/>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44" name="Line 120"/>
            <p:cNvSpPr>
              <a:spLocks noChangeShapeType="1"/>
            </p:cNvSpPr>
            <p:nvPr/>
          </p:nvSpPr>
          <p:spPr bwMode="auto">
            <a:xfrm>
              <a:off x="2187" y="2613"/>
              <a:ext cx="0" cy="336"/>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45" name="Line 121"/>
            <p:cNvSpPr>
              <a:spLocks noChangeShapeType="1"/>
            </p:cNvSpPr>
            <p:nvPr/>
          </p:nvSpPr>
          <p:spPr bwMode="auto">
            <a:xfrm>
              <a:off x="2310" y="2616"/>
              <a:ext cx="0" cy="336"/>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46" name="Line 122"/>
            <p:cNvSpPr>
              <a:spLocks noChangeShapeType="1"/>
            </p:cNvSpPr>
            <p:nvPr/>
          </p:nvSpPr>
          <p:spPr bwMode="auto">
            <a:xfrm>
              <a:off x="2427" y="2613"/>
              <a:ext cx="0" cy="336"/>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47" name="Line 123"/>
            <p:cNvSpPr>
              <a:spLocks noChangeShapeType="1"/>
            </p:cNvSpPr>
            <p:nvPr/>
          </p:nvSpPr>
          <p:spPr bwMode="auto">
            <a:xfrm>
              <a:off x="2541" y="2613"/>
              <a:ext cx="0" cy="336"/>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48" name="Line 124"/>
            <p:cNvSpPr>
              <a:spLocks noChangeShapeType="1"/>
            </p:cNvSpPr>
            <p:nvPr/>
          </p:nvSpPr>
          <p:spPr bwMode="auto">
            <a:xfrm>
              <a:off x="2868" y="2613"/>
              <a:ext cx="0" cy="336"/>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49" name="Line 125"/>
            <p:cNvSpPr>
              <a:spLocks noChangeShapeType="1"/>
            </p:cNvSpPr>
            <p:nvPr/>
          </p:nvSpPr>
          <p:spPr bwMode="auto">
            <a:xfrm>
              <a:off x="2994" y="2613"/>
              <a:ext cx="0" cy="336"/>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50" name="Line 126"/>
            <p:cNvSpPr>
              <a:spLocks noChangeShapeType="1"/>
            </p:cNvSpPr>
            <p:nvPr/>
          </p:nvSpPr>
          <p:spPr bwMode="auto">
            <a:xfrm>
              <a:off x="3117" y="2613"/>
              <a:ext cx="0" cy="336"/>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51" name="Line 127"/>
            <p:cNvSpPr>
              <a:spLocks noChangeShapeType="1"/>
            </p:cNvSpPr>
            <p:nvPr/>
          </p:nvSpPr>
          <p:spPr bwMode="auto">
            <a:xfrm>
              <a:off x="3243" y="2613"/>
              <a:ext cx="0" cy="336"/>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5952" name="Text Box 128"/>
            <p:cNvSpPr txBox="1">
              <a:spLocks noChangeArrowheads="1"/>
            </p:cNvSpPr>
            <p:nvPr/>
          </p:nvSpPr>
          <p:spPr bwMode="auto">
            <a:xfrm>
              <a:off x="720" y="1942"/>
              <a:ext cx="89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M(kNcm)</a:t>
              </a:r>
            </a:p>
          </p:txBody>
        </p:sp>
        <p:sp>
          <p:nvSpPr>
            <p:cNvPr id="205953" name="Text Box 129"/>
            <p:cNvSpPr txBox="1">
              <a:spLocks noChangeArrowheads="1"/>
            </p:cNvSpPr>
            <p:nvPr/>
          </p:nvSpPr>
          <p:spPr bwMode="auto">
            <a:xfrm>
              <a:off x="2030" y="2155"/>
              <a:ext cx="49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44,1</a:t>
              </a:r>
            </a:p>
          </p:txBody>
        </p:sp>
        <p:sp>
          <p:nvSpPr>
            <p:cNvPr id="205954" name="Text Box 130"/>
            <p:cNvSpPr txBox="1">
              <a:spLocks noChangeArrowheads="1"/>
            </p:cNvSpPr>
            <p:nvPr/>
          </p:nvSpPr>
          <p:spPr bwMode="auto">
            <a:xfrm>
              <a:off x="3344" y="2716"/>
              <a:ext cx="55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-35,9</a:t>
              </a:r>
            </a:p>
          </p:txBody>
        </p:sp>
        <p:sp>
          <p:nvSpPr>
            <p:cNvPr id="205955" name="Text Box 131"/>
            <p:cNvSpPr txBox="1">
              <a:spLocks noChangeArrowheads="1"/>
            </p:cNvSpPr>
            <p:nvPr/>
          </p:nvSpPr>
          <p:spPr bwMode="auto">
            <a:xfrm>
              <a:off x="2990" y="2353"/>
              <a:ext cx="38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4,1</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grpId="0" nodeType="clickEffect">
                                  <p:stCondLst>
                                    <p:cond delay="0"/>
                                  </p:stCondLst>
                                  <p:childTnLst>
                                    <p:set>
                                      <p:cBhvr>
                                        <p:cTn id="6" dur="1" fill="hold">
                                          <p:stCondLst>
                                            <p:cond delay="0"/>
                                          </p:stCondLst>
                                        </p:cTn>
                                        <p:tgtEl>
                                          <p:spTgt spid="205889"/>
                                        </p:tgtEl>
                                        <p:attrNameLst>
                                          <p:attrName>style.visibility</p:attrName>
                                        </p:attrNameLst>
                                      </p:cBhvr>
                                      <p:to>
                                        <p:strVal val="visible"/>
                                      </p:to>
                                    </p:set>
                                    <p:animEffect transition="in" filter="wheel(4)">
                                      <p:cBhvr>
                                        <p:cTn id="7" dur="2000"/>
                                        <p:tgtEl>
                                          <p:spTgt spid="20588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4" presetClass="entr" presetSubtype="0" fill="hold" nodeType="clickEffect">
                                  <p:stCondLst>
                                    <p:cond delay="0"/>
                                  </p:stCondLst>
                                  <p:childTnLst>
                                    <p:set>
                                      <p:cBhvr>
                                        <p:cTn id="11" dur="1" fill="hold">
                                          <p:stCondLst>
                                            <p:cond delay="0"/>
                                          </p:stCondLst>
                                        </p:cTn>
                                        <p:tgtEl>
                                          <p:spTgt spid="205826"/>
                                        </p:tgtEl>
                                        <p:attrNameLst>
                                          <p:attrName>style.visibility</p:attrName>
                                        </p:attrNameLst>
                                      </p:cBhvr>
                                      <p:to>
                                        <p:strVal val="visible"/>
                                      </p:to>
                                    </p:set>
                                    <p:anim to="" calcmode="lin" valueType="num">
                                      <p:cBhvr>
                                        <p:cTn id="12" dur="1" fill="hold"/>
                                        <p:tgtEl>
                                          <p:spTgt spid="205826"/>
                                        </p:tgtEl>
                                        <p:attrNameLst>
                                          <p:attrName/>
                                        </p:attrNameLst>
                                      </p:cBhvr>
                                    </p:anim>
                                  </p:childTnLst>
                                </p:cTn>
                              </p:par>
                            </p:childTnLst>
                          </p:cTn>
                        </p:par>
                      </p:childTnLst>
                    </p:cTn>
                  </p:par>
                  <p:par>
                    <p:cTn id="13" fill="hold" nodeType="clickPar">
                      <p:stCondLst>
                        <p:cond delay="indefinite"/>
                      </p:stCondLst>
                      <p:childTnLst>
                        <p:par>
                          <p:cTn id="14" fill="hold" nodeType="withGroup">
                            <p:stCondLst>
                              <p:cond delay="0"/>
                            </p:stCondLst>
                            <p:childTnLst>
                              <p:par>
                                <p:cTn id="15" presetID="24" presetClass="entr" presetSubtype="0" fill="hold" nodeType="clickEffect">
                                  <p:stCondLst>
                                    <p:cond delay="0"/>
                                  </p:stCondLst>
                                  <p:childTnLst>
                                    <p:set>
                                      <p:cBhvr>
                                        <p:cTn id="16" dur="1" fill="hold">
                                          <p:stCondLst>
                                            <p:cond delay="0"/>
                                          </p:stCondLst>
                                        </p:cTn>
                                        <p:tgtEl>
                                          <p:spTgt spid="205895"/>
                                        </p:tgtEl>
                                        <p:attrNameLst>
                                          <p:attrName>style.visibility</p:attrName>
                                        </p:attrNameLst>
                                      </p:cBhvr>
                                      <p:to>
                                        <p:strVal val="visible"/>
                                      </p:to>
                                    </p:set>
                                    <p:anim to="" calcmode="lin" valueType="num">
                                      <p:cBhvr>
                                        <p:cTn id="17" dur="1" fill="hold"/>
                                        <p:tgtEl>
                                          <p:spTgt spid="205895"/>
                                        </p:tgtEl>
                                        <p:attrNameLst>
                                          <p:attrName/>
                                        </p:attrNameLst>
                                      </p:cBhvr>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205890"/>
                                        </p:tgtEl>
                                        <p:attrNameLst>
                                          <p:attrName>style.visibility</p:attrName>
                                        </p:attrNameLst>
                                      </p:cBhvr>
                                      <p:to>
                                        <p:strVal val="visible"/>
                                      </p:to>
                                    </p:set>
                                    <p:animEffect transition="in" filter="wheel(4)">
                                      <p:cBhvr>
                                        <p:cTn id="22" dur="2000"/>
                                        <p:tgtEl>
                                          <p:spTgt spid="20589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205891"/>
                                        </p:tgtEl>
                                        <p:attrNameLst>
                                          <p:attrName>style.visibility</p:attrName>
                                        </p:attrNameLst>
                                      </p:cBhvr>
                                      <p:to>
                                        <p:strVal val="visible"/>
                                      </p:to>
                                    </p:set>
                                    <p:animEffect transition="in" filter="wheel(4)">
                                      <p:cBhvr>
                                        <p:cTn id="27" dur="2000"/>
                                        <p:tgtEl>
                                          <p:spTgt spid="205891"/>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205894"/>
                                        </p:tgtEl>
                                        <p:attrNameLst>
                                          <p:attrName>style.visibility</p:attrName>
                                        </p:attrNameLst>
                                      </p:cBhvr>
                                      <p:to>
                                        <p:strVal val="visible"/>
                                      </p:to>
                                    </p:set>
                                    <p:animEffect transition="in" filter="wheel(4)">
                                      <p:cBhvr>
                                        <p:cTn id="32" dur="2000"/>
                                        <p:tgtEl>
                                          <p:spTgt spid="2058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5889" grpId="0"/>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850" name="Text Box 2"/>
          <p:cNvSpPr txBox="1">
            <a:spLocks noChangeArrowheads="1"/>
          </p:cNvSpPr>
          <p:nvPr/>
        </p:nvSpPr>
        <p:spPr bwMode="auto">
          <a:xfrm>
            <a:off x="628650" y="5715000"/>
            <a:ext cx="574357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Thanh chủ yếu chịu uốn được gọi là dầm</a:t>
            </a:r>
          </a:p>
          <a:p>
            <a:pPr algn="l"/>
            <a:endParaRPr lang="en-US">
              <a:cs typeface="Times New Roman" pitchFamily="18" charset="0"/>
            </a:endParaRPr>
          </a:p>
        </p:txBody>
      </p:sp>
      <p:sp>
        <p:nvSpPr>
          <p:cNvPr id="206851" name="Text Box 3"/>
          <p:cNvSpPr txBox="1">
            <a:spLocks noChangeArrowheads="1"/>
          </p:cNvSpPr>
          <p:nvPr/>
        </p:nvSpPr>
        <p:spPr bwMode="auto">
          <a:xfrm>
            <a:off x="1068388" y="1752600"/>
            <a:ext cx="6018212"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solidFill>
                  <a:srgbClr val="0000FF"/>
                </a:solidFill>
                <a:cs typeface="Times New Roman" pitchFamily="18" charset="0"/>
              </a:rPr>
              <a:t> </a:t>
            </a:r>
            <a:r>
              <a:rPr lang="en-US" sz="2800">
                <a:solidFill>
                  <a:srgbClr val="0000FF"/>
                </a:solidFill>
              </a:rPr>
              <a:t>Khái niệm và định nghĩa định nghiã :</a:t>
            </a:r>
          </a:p>
          <a:p>
            <a:pPr algn="l"/>
            <a:endParaRPr lang="en-US" sz="2000">
              <a:solidFill>
                <a:srgbClr val="0000FF"/>
              </a:solidFill>
              <a:cs typeface="Times New Roman" pitchFamily="18" charset="0"/>
            </a:endParaRPr>
          </a:p>
        </p:txBody>
      </p:sp>
      <p:sp>
        <p:nvSpPr>
          <p:cNvPr id="206852" name="Text Box 4"/>
          <p:cNvSpPr txBox="1">
            <a:spLocks noChangeArrowheads="1"/>
          </p:cNvSpPr>
          <p:nvPr/>
        </p:nvSpPr>
        <p:spPr bwMode="auto">
          <a:xfrm>
            <a:off x="344488" y="2357438"/>
            <a:ext cx="8518525"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t>   Mặt phẳng quán tính chính trung tâm: mặt phẳng tạo nên bởi trục của thanh thẳng ( thanh có trục là đường thẳng ) và một trục quán tính chính trung tâm của mặt cắt ngang</a:t>
            </a:r>
          </a:p>
          <a:p>
            <a:pPr algn="l"/>
            <a:endParaRPr lang="en-US">
              <a:cs typeface="Times New Roman" pitchFamily="18" charset="0"/>
            </a:endParaRPr>
          </a:p>
        </p:txBody>
      </p:sp>
      <p:sp>
        <p:nvSpPr>
          <p:cNvPr id="206853" name="Text Box 5"/>
          <p:cNvSpPr txBox="1">
            <a:spLocks noChangeArrowheads="1"/>
          </p:cNvSpPr>
          <p:nvPr/>
        </p:nvSpPr>
        <p:spPr bwMode="auto">
          <a:xfrm>
            <a:off x="365125" y="3368675"/>
            <a:ext cx="8321675" cy="2282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99"/>
                </a:solidFill>
              </a:rPr>
              <a:t>   Khi tải trọng nằm trong mặt phẳng quán tính chính trung tâm và vuông góc với trục thanh,  nội lực trong mặt cắt ngang có hai thành phần ( momen uốn và lực cắt ngang ), trục thanh sẽ bị uốn cong nhưng vẫn là đường cong phẳng nằm trong mặt phẳng quán tính chính trung tâm, biến dạng </a:t>
            </a:r>
          </a:p>
          <a:p>
            <a:pPr algn="l"/>
            <a:r>
              <a:rPr lang="en-US">
                <a:solidFill>
                  <a:srgbClr val="000099"/>
                </a:solidFill>
              </a:rPr>
              <a:t>của thanh là uốn ngang phẳng. </a:t>
            </a:r>
          </a:p>
        </p:txBody>
      </p:sp>
      <p:sp>
        <p:nvSpPr>
          <p:cNvPr id="206854" name="Rectangle 6"/>
          <p:cNvSpPr>
            <a:spLocks noChangeArrowheads="1"/>
          </p:cNvSpPr>
          <p:nvPr/>
        </p:nvSpPr>
        <p:spPr bwMode="auto">
          <a:xfrm>
            <a:off x="228600" y="409575"/>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107763" dir="2700000" algn="ctr" rotWithShape="0">
                    <a:schemeClr val="bg2"/>
                  </a:outerShdw>
                </a:effectLst>
              </a14:hiddenEffects>
            </a:ext>
          </a:extLst>
        </p:spPr>
        <p:txBody>
          <a:bodyPr/>
          <a:lstStyle/>
          <a:p>
            <a:pPr marL="342900" indent="-342900" algn="l">
              <a:spcBef>
                <a:spcPct val="20000"/>
              </a:spcBef>
            </a:pPr>
            <a:r>
              <a:rPr lang="en-US" sz="2800">
                <a:solidFill>
                  <a:srgbClr val="000000"/>
                </a:solidFill>
              </a:rPr>
              <a:t>                                 </a:t>
            </a:r>
            <a:r>
              <a:rPr lang="en-US" sz="2800" b="1">
                <a:solidFill>
                  <a:srgbClr val="000000"/>
                </a:solidFill>
              </a:rPr>
              <a:t>Chương 6</a:t>
            </a:r>
          </a:p>
          <a:p>
            <a:pPr marL="342900" indent="-342900" algn="l">
              <a:spcBef>
                <a:spcPct val="20000"/>
              </a:spcBef>
            </a:pPr>
            <a:r>
              <a:rPr lang="en-US" sz="2800">
                <a:solidFill>
                  <a:srgbClr val="000000"/>
                </a:solidFill>
              </a:rPr>
              <a:t>		  	     </a:t>
            </a:r>
            <a:r>
              <a:rPr lang="en-US" sz="3200" b="1">
                <a:solidFill>
                  <a:srgbClr val="990000"/>
                </a:solidFill>
              </a:rPr>
              <a:t>Uốn ngang phẳng</a:t>
            </a:r>
            <a:r>
              <a:rPr lang="en-US" sz="2800">
                <a:solidFill>
                  <a:schemeClr val="tx2"/>
                </a:solidFill>
              </a:rPr>
              <a:t>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206851"/>
                                        </p:tgtEl>
                                        <p:attrNameLst>
                                          <p:attrName>style.visibility</p:attrName>
                                        </p:attrNameLst>
                                      </p:cBhvr>
                                      <p:to>
                                        <p:strVal val="visible"/>
                                      </p:to>
                                    </p:set>
                                    <p:animEffect transition="in" filter="blinds(horizontal)">
                                      <p:cBhvr>
                                        <p:cTn id="7" dur="500"/>
                                        <p:tgtEl>
                                          <p:spTgt spid="20685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206852"/>
                                        </p:tgtEl>
                                        <p:attrNameLst>
                                          <p:attrName>style.visibility</p:attrName>
                                        </p:attrNameLst>
                                      </p:cBhvr>
                                      <p:to>
                                        <p:strVal val="visible"/>
                                      </p:to>
                                    </p:set>
                                    <p:animEffect transition="in" filter="blinds(horizontal)">
                                      <p:cBhvr>
                                        <p:cTn id="12" dur="500"/>
                                        <p:tgtEl>
                                          <p:spTgt spid="20685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206850"/>
                                        </p:tgtEl>
                                        <p:attrNameLst>
                                          <p:attrName>style.visibility</p:attrName>
                                        </p:attrNameLst>
                                      </p:cBhvr>
                                      <p:to>
                                        <p:strVal val="visible"/>
                                      </p:to>
                                    </p:set>
                                    <p:animEffect transition="in" filter="blinds(horizontal)">
                                      <p:cBhvr>
                                        <p:cTn id="17" dur="500"/>
                                        <p:tgtEl>
                                          <p:spTgt spid="20685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iterate type="lt">
                                    <p:tmPct val="100000"/>
                                  </p:iterate>
                                  <p:childTnLst>
                                    <p:set>
                                      <p:cBhvr>
                                        <p:cTn id="21" dur="1" fill="hold">
                                          <p:stCondLst>
                                            <p:cond delay="0"/>
                                          </p:stCondLst>
                                        </p:cTn>
                                        <p:tgtEl>
                                          <p:spTgt spid="206854">
                                            <p:txEl>
                                              <p:pRg st="0" end="0"/>
                                            </p:txEl>
                                          </p:spTgt>
                                        </p:tgtEl>
                                        <p:attrNameLst>
                                          <p:attrName>style.visibility</p:attrName>
                                        </p:attrNameLst>
                                      </p:cBhvr>
                                      <p:to>
                                        <p:strVal val="visible"/>
                                      </p:to>
                                    </p:set>
                                    <p:animEffect transition="in" filter="checkerboard(across)">
                                      <p:cBhvr>
                                        <p:cTn id="22" dur="75"/>
                                        <p:tgtEl>
                                          <p:spTgt spid="206854">
                                            <p:txEl>
                                              <p:pRg st="0" end="0"/>
                                            </p:txEl>
                                          </p:spTgt>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iterate type="lt">
                                    <p:tmPct val="100000"/>
                                  </p:iterate>
                                  <p:childTnLst>
                                    <p:set>
                                      <p:cBhvr>
                                        <p:cTn id="26" dur="1" fill="hold">
                                          <p:stCondLst>
                                            <p:cond delay="0"/>
                                          </p:stCondLst>
                                        </p:cTn>
                                        <p:tgtEl>
                                          <p:spTgt spid="206854">
                                            <p:txEl>
                                              <p:pRg st="1" end="1"/>
                                            </p:txEl>
                                          </p:spTgt>
                                        </p:tgtEl>
                                        <p:attrNameLst>
                                          <p:attrName>style.visibility</p:attrName>
                                        </p:attrNameLst>
                                      </p:cBhvr>
                                      <p:to>
                                        <p:strVal val="visible"/>
                                      </p:to>
                                    </p:set>
                                    <p:animEffect transition="in" filter="checkerboard(across)">
                                      <p:cBhvr>
                                        <p:cTn id="27" dur="2000"/>
                                        <p:tgtEl>
                                          <p:spTgt spid="206854">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6850" grpId="0"/>
      <p:bldP spid="206851" grpId="0"/>
      <p:bldP spid="206852" grpId="0"/>
      <p:bldP spid="206854" grpId="0" build="p" autoUpdateAnimBg="0"/>
    </p:bldLst>
  </p:timing>
</p:sld>
</file>

<file path=ppt/slides/slide15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07874" name="Text Box 2"/>
          <p:cNvSpPr txBox="1">
            <a:spLocks noChangeArrowheads="1"/>
          </p:cNvSpPr>
          <p:nvPr/>
        </p:nvSpPr>
        <p:spPr bwMode="auto">
          <a:xfrm>
            <a:off x="517525" y="946150"/>
            <a:ext cx="832167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99"/>
                </a:solidFill>
              </a:rPr>
              <a:t>   Khi nội lực trong mặt cắt ngang  chỉ có một thành phần momen uốn thanh chịu uốn thuần túy.</a:t>
            </a:r>
          </a:p>
          <a:p>
            <a:pPr algn="l"/>
            <a:endParaRPr lang="en-US">
              <a:solidFill>
                <a:srgbClr val="000099"/>
              </a:solidFill>
            </a:endParaRPr>
          </a:p>
        </p:txBody>
      </p:sp>
      <p:grpSp>
        <p:nvGrpSpPr>
          <p:cNvPr id="207875" name="Group 3"/>
          <p:cNvGrpSpPr>
            <a:grpSpLocks/>
          </p:cNvGrpSpPr>
          <p:nvPr/>
        </p:nvGrpSpPr>
        <p:grpSpPr bwMode="auto">
          <a:xfrm>
            <a:off x="1165225" y="2133600"/>
            <a:ext cx="4679950" cy="1470025"/>
            <a:chOff x="734" y="1422"/>
            <a:chExt cx="2948" cy="926"/>
          </a:xfrm>
        </p:grpSpPr>
        <p:sp>
          <p:nvSpPr>
            <p:cNvPr id="207876" name="Text Box 4"/>
            <p:cNvSpPr txBox="1">
              <a:spLocks noChangeArrowheads="1"/>
            </p:cNvSpPr>
            <p:nvPr/>
          </p:nvSpPr>
          <p:spPr bwMode="auto">
            <a:xfrm>
              <a:off x="2924" y="1740"/>
              <a:ext cx="274"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t>B</a:t>
              </a:r>
            </a:p>
          </p:txBody>
        </p:sp>
        <p:sp>
          <p:nvSpPr>
            <p:cNvPr id="207877" name="Text Box 5"/>
            <p:cNvSpPr txBox="1">
              <a:spLocks noChangeArrowheads="1"/>
            </p:cNvSpPr>
            <p:nvPr/>
          </p:nvSpPr>
          <p:spPr bwMode="auto">
            <a:xfrm>
              <a:off x="933" y="1422"/>
              <a:ext cx="274"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P</a:t>
              </a:r>
            </a:p>
          </p:txBody>
        </p:sp>
        <p:grpSp>
          <p:nvGrpSpPr>
            <p:cNvPr id="207878" name="Group 6"/>
            <p:cNvGrpSpPr>
              <a:grpSpLocks/>
            </p:cNvGrpSpPr>
            <p:nvPr/>
          </p:nvGrpSpPr>
          <p:grpSpPr bwMode="auto">
            <a:xfrm>
              <a:off x="2834" y="1955"/>
              <a:ext cx="244" cy="210"/>
              <a:chOff x="6125" y="7785"/>
              <a:chExt cx="480" cy="428"/>
            </a:xfrm>
          </p:grpSpPr>
          <p:sp>
            <p:nvSpPr>
              <p:cNvPr id="207879" name="Line 7"/>
              <p:cNvSpPr>
                <a:spLocks noChangeShapeType="1"/>
              </p:cNvSpPr>
              <p:nvPr/>
            </p:nvSpPr>
            <p:spPr bwMode="auto">
              <a:xfrm rot="19804223" flipH="1">
                <a:off x="6309" y="7874"/>
                <a:ext cx="125" cy="249"/>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7880" name="AutoShape 8"/>
              <p:cNvSpPr>
                <a:spLocks noChangeArrowheads="1"/>
              </p:cNvSpPr>
              <p:nvPr/>
            </p:nvSpPr>
            <p:spPr bwMode="auto">
              <a:xfrm>
                <a:off x="6320" y="7785"/>
                <a:ext cx="79" cy="79"/>
              </a:xfrm>
              <a:prstGeom prst="flowChartConnector">
                <a:avLst/>
              </a:prstGeom>
              <a:solidFill>
                <a:srgbClr val="FFFFFF"/>
              </a:solidFill>
              <a:ln w="28575">
                <a:solidFill>
                  <a:srgbClr val="000000"/>
                </a:solidFill>
                <a:round/>
                <a:headEnd/>
                <a:tailEnd/>
              </a:ln>
            </p:spPr>
            <p:txBody>
              <a:bodyPr/>
              <a:lstStyle/>
              <a:p>
                <a:endParaRPr lang="en-US"/>
              </a:p>
            </p:txBody>
          </p:sp>
          <p:sp>
            <p:nvSpPr>
              <p:cNvPr id="207881" name="AutoShape 9"/>
              <p:cNvSpPr>
                <a:spLocks noChangeArrowheads="1"/>
              </p:cNvSpPr>
              <p:nvPr/>
            </p:nvSpPr>
            <p:spPr bwMode="auto">
              <a:xfrm>
                <a:off x="6335" y="8100"/>
                <a:ext cx="79" cy="79"/>
              </a:xfrm>
              <a:prstGeom prst="flowChartConnector">
                <a:avLst/>
              </a:prstGeom>
              <a:solidFill>
                <a:srgbClr val="FFFFFF"/>
              </a:solidFill>
              <a:ln w="28575">
                <a:solidFill>
                  <a:srgbClr val="000000"/>
                </a:solidFill>
                <a:round/>
                <a:headEnd/>
                <a:tailEnd/>
              </a:ln>
            </p:spPr>
            <p:txBody>
              <a:bodyPr/>
              <a:lstStyle/>
              <a:p>
                <a:endParaRPr lang="en-US"/>
              </a:p>
            </p:txBody>
          </p:sp>
          <p:sp>
            <p:nvSpPr>
              <p:cNvPr id="207882" name="Line 10"/>
              <p:cNvSpPr>
                <a:spLocks noChangeShapeType="1"/>
              </p:cNvSpPr>
              <p:nvPr/>
            </p:nvSpPr>
            <p:spPr bwMode="auto">
              <a:xfrm>
                <a:off x="6155" y="8145"/>
                <a:ext cx="18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7883" name="Line 11"/>
              <p:cNvSpPr>
                <a:spLocks noChangeShapeType="1"/>
              </p:cNvSpPr>
              <p:nvPr/>
            </p:nvSpPr>
            <p:spPr bwMode="auto">
              <a:xfrm>
                <a:off x="6425" y="8145"/>
                <a:ext cx="18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7884" name="Line 12"/>
              <p:cNvSpPr>
                <a:spLocks noChangeShapeType="1"/>
              </p:cNvSpPr>
              <p:nvPr/>
            </p:nvSpPr>
            <p:spPr bwMode="auto">
              <a:xfrm flipH="1">
                <a:off x="6125" y="813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7885" name="Line 13"/>
              <p:cNvSpPr>
                <a:spLocks noChangeShapeType="1"/>
              </p:cNvSpPr>
              <p:nvPr/>
            </p:nvSpPr>
            <p:spPr bwMode="auto">
              <a:xfrm flipH="1">
                <a:off x="6230" y="8145"/>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7886" name="Line 14"/>
              <p:cNvSpPr>
                <a:spLocks noChangeShapeType="1"/>
              </p:cNvSpPr>
              <p:nvPr/>
            </p:nvSpPr>
            <p:spPr bwMode="auto">
              <a:xfrm flipH="1">
                <a:off x="6350" y="8145"/>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7887" name="Line 15"/>
              <p:cNvSpPr>
                <a:spLocks noChangeShapeType="1"/>
              </p:cNvSpPr>
              <p:nvPr/>
            </p:nvSpPr>
            <p:spPr bwMode="auto">
              <a:xfrm flipH="1">
                <a:off x="6440" y="8145"/>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7888" name="Line 16"/>
              <p:cNvSpPr>
                <a:spLocks noChangeShapeType="1"/>
              </p:cNvSpPr>
              <p:nvPr/>
            </p:nvSpPr>
            <p:spPr bwMode="auto">
              <a:xfrm flipH="1">
                <a:off x="6530" y="8145"/>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07889" name="Line 17"/>
            <p:cNvSpPr>
              <a:spLocks noChangeShapeType="1"/>
            </p:cNvSpPr>
            <p:nvPr/>
          </p:nvSpPr>
          <p:spPr bwMode="auto">
            <a:xfrm>
              <a:off x="930" y="1959"/>
              <a:ext cx="247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7890" name="Line 18"/>
            <p:cNvSpPr>
              <a:spLocks noChangeShapeType="1"/>
            </p:cNvSpPr>
            <p:nvPr/>
          </p:nvSpPr>
          <p:spPr bwMode="auto">
            <a:xfrm>
              <a:off x="942" y="1662"/>
              <a:ext cx="0" cy="302"/>
            </a:xfrm>
            <a:prstGeom prst="line">
              <a:avLst/>
            </a:prstGeom>
            <a:noFill/>
            <a:ln w="19050">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07891" name="Line 19"/>
            <p:cNvSpPr>
              <a:spLocks noChangeShapeType="1"/>
            </p:cNvSpPr>
            <p:nvPr/>
          </p:nvSpPr>
          <p:spPr bwMode="auto">
            <a:xfrm>
              <a:off x="1361" y="2084"/>
              <a:ext cx="0" cy="24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7892" name="Line 20"/>
            <p:cNvSpPr>
              <a:spLocks noChangeShapeType="1"/>
            </p:cNvSpPr>
            <p:nvPr/>
          </p:nvSpPr>
          <p:spPr bwMode="auto">
            <a:xfrm>
              <a:off x="2963" y="2172"/>
              <a:ext cx="0" cy="1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7893" name="Line 21"/>
            <p:cNvSpPr>
              <a:spLocks noChangeShapeType="1"/>
            </p:cNvSpPr>
            <p:nvPr/>
          </p:nvSpPr>
          <p:spPr bwMode="auto">
            <a:xfrm>
              <a:off x="1360" y="2300"/>
              <a:ext cx="1578"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grpSp>
          <p:nvGrpSpPr>
            <p:cNvPr id="207894" name="Group 22"/>
            <p:cNvGrpSpPr>
              <a:grpSpLocks/>
            </p:cNvGrpSpPr>
            <p:nvPr/>
          </p:nvGrpSpPr>
          <p:grpSpPr bwMode="auto">
            <a:xfrm>
              <a:off x="1357" y="1679"/>
              <a:ext cx="797" cy="176"/>
              <a:chOff x="495" y="513"/>
              <a:chExt cx="797" cy="176"/>
            </a:xfrm>
          </p:grpSpPr>
          <p:sp>
            <p:nvSpPr>
              <p:cNvPr id="207895" name="Line 23"/>
              <p:cNvSpPr>
                <a:spLocks noChangeShapeType="1"/>
              </p:cNvSpPr>
              <p:nvPr/>
            </p:nvSpPr>
            <p:spPr bwMode="auto">
              <a:xfrm>
                <a:off x="495" y="513"/>
                <a:ext cx="0" cy="1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7896" name="Line 24"/>
              <p:cNvSpPr>
                <a:spLocks noChangeShapeType="1"/>
              </p:cNvSpPr>
              <p:nvPr/>
            </p:nvSpPr>
            <p:spPr bwMode="auto">
              <a:xfrm>
                <a:off x="495" y="545"/>
                <a:ext cx="797"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grpSp>
        <p:sp>
          <p:nvSpPr>
            <p:cNvPr id="207897" name="Text Box 25"/>
            <p:cNvSpPr txBox="1">
              <a:spLocks noChangeArrowheads="1"/>
            </p:cNvSpPr>
            <p:nvPr/>
          </p:nvSpPr>
          <p:spPr bwMode="auto">
            <a:xfrm>
              <a:off x="1137" y="1741"/>
              <a:ext cx="275"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t>A</a:t>
              </a:r>
            </a:p>
          </p:txBody>
        </p:sp>
        <p:sp>
          <p:nvSpPr>
            <p:cNvPr id="207898" name="Text Box 26"/>
            <p:cNvSpPr txBox="1">
              <a:spLocks noChangeArrowheads="1"/>
            </p:cNvSpPr>
            <p:nvPr/>
          </p:nvSpPr>
          <p:spPr bwMode="auto">
            <a:xfrm>
              <a:off x="734" y="1736"/>
              <a:ext cx="274"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t>C</a:t>
              </a:r>
            </a:p>
          </p:txBody>
        </p:sp>
        <p:sp>
          <p:nvSpPr>
            <p:cNvPr id="207899" name="Text Box 27"/>
            <p:cNvSpPr txBox="1">
              <a:spLocks noChangeArrowheads="1"/>
            </p:cNvSpPr>
            <p:nvPr/>
          </p:nvSpPr>
          <p:spPr bwMode="auto">
            <a:xfrm>
              <a:off x="2098" y="2065"/>
              <a:ext cx="158"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t>l</a:t>
              </a:r>
            </a:p>
          </p:txBody>
        </p:sp>
        <p:sp>
          <p:nvSpPr>
            <p:cNvPr id="207900" name="Text Box 28"/>
            <p:cNvSpPr txBox="1">
              <a:spLocks noChangeArrowheads="1"/>
            </p:cNvSpPr>
            <p:nvPr/>
          </p:nvSpPr>
          <p:spPr bwMode="auto">
            <a:xfrm>
              <a:off x="1666" y="1498"/>
              <a:ext cx="308"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t>a</a:t>
              </a:r>
            </a:p>
          </p:txBody>
        </p:sp>
        <p:sp>
          <p:nvSpPr>
            <p:cNvPr id="207901" name="Line 29"/>
            <p:cNvSpPr>
              <a:spLocks noChangeShapeType="1"/>
            </p:cNvSpPr>
            <p:nvPr/>
          </p:nvSpPr>
          <p:spPr bwMode="auto">
            <a:xfrm>
              <a:off x="2158" y="1712"/>
              <a:ext cx="797"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07902" name="Text Box 30"/>
            <p:cNvSpPr txBox="1">
              <a:spLocks noChangeArrowheads="1"/>
            </p:cNvSpPr>
            <p:nvPr/>
          </p:nvSpPr>
          <p:spPr bwMode="auto">
            <a:xfrm>
              <a:off x="2470" y="1488"/>
              <a:ext cx="308"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t>b</a:t>
              </a:r>
            </a:p>
          </p:txBody>
        </p:sp>
        <p:sp>
          <p:nvSpPr>
            <p:cNvPr id="207903" name="Line 31"/>
            <p:cNvSpPr>
              <a:spLocks noChangeShapeType="1"/>
            </p:cNvSpPr>
            <p:nvPr/>
          </p:nvSpPr>
          <p:spPr bwMode="auto">
            <a:xfrm>
              <a:off x="2958" y="1672"/>
              <a:ext cx="0" cy="1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07904" name="Group 32"/>
            <p:cNvGrpSpPr>
              <a:grpSpLocks/>
            </p:cNvGrpSpPr>
            <p:nvPr/>
          </p:nvGrpSpPr>
          <p:grpSpPr bwMode="auto">
            <a:xfrm>
              <a:off x="1246" y="1958"/>
              <a:ext cx="245" cy="194"/>
              <a:chOff x="373" y="792"/>
              <a:chExt cx="245" cy="194"/>
            </a:xfrm>
          </p:grpSpPr>
          <p:sp>
            <p:nvSpPr>
              <p:cNvPr id="207905" name="AutoShape 33"/>
              <p:cNvSpPr>
                <a:spLocks noChangeArrowheads="1"/>
              </p:cNvSpPr>
              <p:nvPr/>
            </p:nvSpPr>
            <p:spPr bwMode="auto">
              <a:xfrm>
                <a:off x="472" y="792"/>
                <a:ext cx="41" cy="39"/>
              </a:xfrm>
              <a:prstGeom prst="flowChartConnector">
                <a:avLst/>
              </a:prstGeom>
              <a:solidFill>
                <a:srgbClr val="FFFFFF"/>
              </a:solidFill>
              <a:ln w="28575">
                <a:solidFill>
                  <a:srgbClr val="000000"/>
                </a:solidFill>
                <a:round/>
                <a:headEnd/>
                <a:tailEnd/>
              </a:ln>
            </p:spPr>
            <p:txBody>
              <a:bodyPr/>
              <a:lstStyle/>
              <a:p>
                <a:endParaRPr lang="en-US"/>
              </a:p>
            </p:txBody>
          </p:sp>
          <p:sp>
            <p:nvSpPr>
              <p:cNvPr id="207906" name="Line 34"/>
              <p:cNvSpPr>
                <a:spLocks noChangeShapeType="1"/>
              </p:cNvSpPr>
              <p:nvPr/>
            </p:nvSpPr>
            <p:spPr bwMode="auto">
              <a:xfrm flipH="1">
                <a:off x="419" y="828"/>
                <a:ext cx="63" cy="12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7907" name="Line 35"/>
              <p:cNvSpPr>
                <a:spLocks noChangeShapeType="1"/>
              </p:cNvSpPr>
              <p:nvPr/>
            </p:nvSpPr>
            <p:spPr bwMode="auto">
              <a:xfrm rot="18334847" flipH="1">
                <a:off x="499" y="826"/>
                <a:ext cx="61" cy="12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7908" name="Line 36"/>
              <p:cNvSpPr>
                <a:spLocks noChangeShapeType="1"/>
              </p:cNvSpPr>
              <p:nvPr/>
            </p:nvSpPr>
            <p:spPr bwMode="auto">
              <a:xfrm>
                <a:off x="373" y="953"/>
                <a:ext cx="24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7909" name="Line 37"/>
              <p:cNvSpPr>
                <a:spLocks noChangeShapeType="1"/>
              </p:cNvSpPr>
              <p:nvPr/>
            </p:nvSpPr>
            <p:spPr bwMode="auto">
              <a:xfrm flipH="1">
                <a:off x="426" y="953"/>
                <a:ext cx="34" cy="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7910" name="Line 38"/>
              <p:cNvSpPr>
                <a:spLocks noChangeShapeType="1"/>
              </p:cNvSpPr>
              <p:nvPr/>
            </p:nvSpPr>
            <p:spPr bwMode="auto">
              <a:xfrm flipH="1">
                <a:off x="381" y="953"/>
                <a:ext cx="34" cy="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7911" name="Line 39"/>
              <p:cNvSpPr>
                <a:spLocks noChangeShapeType="1"/>
              </p:cNvSpPr>
              <p:nvPr/>
            </p:nvSpPr>
            <p:spPr bwMode="auto">
              <a:xfrm>
                <a:off x="480" y="955"/>
                <a:ext cx="34" cy="1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7912" name="Line 40"/>
              <p:cNvSpPr>
                <a:spLocks noChangeShapeType="1"/>
              </p:cNvSpPr>
              <p:nvPr/>
            </p:nvSpPr>
            <p:spPr bwMode="auto">
              <a:xfrm flipH="1">
                <a:off x="525" y="946"/>
                <a:ext cx="34" cy="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7913" name="Line 41"/>
              <p:cNvSpPr>
                <a:spLocks noChangeShapeType="1"/>
              </p:cNvSpPr>
              <p:nvPr/>
            </p:nvSpPr>
            <p:spPr bwMode="auto">
              <a:xfrm flipH="1">
                <a:off x="571" y="946"/>
                <a:ext cx="34" cy="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7914" name="Line 42"/>
              <p:cNvSpPr>
                <a:spLocks noChangeShapeType="1"/>
              </p:cNvSpPr>
              <p:nvPr/>
            </p:nvSpPr>
            <p:spPr bwMode="auto">
              <a:xfrm flipH="1">
                <a:off x="496" y="938"/>
                <a:ext cx="34" cy="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07915" name="Text Box 43"/>
            <p:cNvSpPr txBox="1">
              <a:spLocks noChangeArrowheads="1"/>
            </p:cNvSpPr>
            <p:nvPr/>
          </p:nvSpPr>
          <p:spPr bwMode="auto">
            <a:xfrm>
              <a:off x="3360" y="1422"/>
              <a:ext cx="274"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P</a:t>
              </a:r>
            </a:p>
          </p:txBody>
        </p:sp>
        <p:sp>
          <p:nvSpPr>
            <p:cNvPr id="207916" name="Line 44"/>
            <p:cNvSpPr>
              <a:spLocks noChangeShapeType="1"/>
            </p:cNvSpPr>
            <p:nvPr/>
          </p:nvSpPr>
          <p:spPr bwMode="auto">
            <a:xfrm>
              <a:off x="3405" y="1662"/>
              <a:ext cx="0" cy="302"/>
            </a:xfrm>
            <a:prstGeom prst="line">
              <a:avLst/>
            </a:prstGeom>
            <a:noFill/>
            <a:ln w="19050">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07917" name="Text Box 45"/>
            <p:cNvSpPr txBox="1">
              <a:spLocks noChangeArrowheads="1"/>
            </p:cNvSpPr>
            <p:nvPr/>
          </p:nvSpPr>
          <p:spPr bwMode="auto">
            <a:xfrm>
              <a:off x="3408" y="1728"/>
              <a:ext cx="274"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t>D</a:t>
              </a:r>
            </a:p>
          </p:txBody>
        </p:sp>
        <p:sp>
          <p:nvSpPr>
            <p:cNvPr id="207918" name="Line 46"/>
            <p:cNvSpPr>
              <a:spLocks noChangeShapeType="1"/>
            </p:cNvSpPr>
            <p:nvPr/>
          </p:nvSpPr>
          <p:spPr bwMode="auto">
            <a:xfrm>
              <a:off x="915" y="2091"/>
              <a:ext cx="0" cy="24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7919" name="Line 47"/>
            <p:cNvSpPr>
              <a:spLocks noChangeShapeType="1"/>
            </p:cNvSpPr>
            <p:nvPr/>
          </p:nvSpPr>
          <p:spPr bwMode="auto">
            <a:xfrm>
              <a:off x="3408" y="2082"/>
              <a:ext cx="0" cy="24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7920" name="Line 48"/>
            <p:cNvSpPr>
              <a:spLocks noChangeShapeType="1"/>
            </p:cNvSpPr>
            <p:nvPr/>
          </p:nvSpPr>
          <p:spPr bwMode="auto">
            <a:xfrm>
              <a:off x="915" y="2292"/>
              <a:ext cx="432"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921" name="Line 49"/>
            <p:cNvSpPr>
              <a:spLocks noChangeShapeType="1"/>
            </p:cNvSpPr>
            <p:nvPr/>
          </p:nvSpPr>
          <p:spPr bwMode="auto">
            <a:xfrm>
              <a:off x="2967" y="2295"/>
              <a:ext cx="432"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922" name="Text Box 50"/>
            <p:cNvSpPr txBox="1">
              <a:spLocks noChangeArrowheads="1"/>
            </p:cNvSpPr>
            <p:nvPr/>
          </p:nvSpPr>
          <p:spPr bwMode="auto">
            <a:xfrm>
              <a:off x="1047" y="2082"/>
              <a:ext cx="288"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t>a</a:t>
              </a:r>
            </a:p>
          </p:txBody>
        </p:sp>
        <p:sp>
          <p:nvSpPr>
            <p:cNvPr id="207923" name="Text Box 51"/>
            <p:cNvSpPr txBox="1">
              <a:spLocks noChangeArrowheads="1"/>
            </p:cNvSpPr>
            <p:nvPr/>
          </p:nvSpPr>
          <p:spPr bwMode="auto">
            <a:xfrm>
              <a:off x="3072" y="2073"/>
              <a:ext cx="288"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t>a</a:t>
              </a:r>
            </a:p>
          </p:txBody>
        </p:sp>
      </p:grpSp>
      <p:grpSp>
        <p:nvGrpSpPr>
          <p:cNvPr id="207924" name="Group 52"/>
          <p:cNvGrpSpPr>
            <a:grpSpLocks/>
          </p:cNvGrpSpPr>
          <p:nvPr/>
        </p:nvGrpSpPr>
        <p:grpSpPr bwMode="auto">
          <a:xfrm>
            <a:off x="1447800" y="5127625"/>
            <a:ext cx="4114800" cy="625475"/>
            <a:chOff x="912" y="2870"/>
            <a:chExt cx="2592" cy="394"/>
          </a:xfrm>
        </p:grpSpPr>
        <p:sp>
          <p:nvSpPr>
            <p:cNvPr id="207925" name="Line 53"/>
            <p:cNvSpPr>
              <a:spLocks noChangeShapeType="1"/>
            </p:cNvSpPr>
            <p:nvPr/>
          </p:nvSpPr>
          <p:spPr bwMode="auto">
            <a:xfrm>
              <a:off x="912" y="3264"/>
              <a:ext cx="24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926" name="Line 54"/>
            <p:cNvSpPr>
              <a:spLocks noChangeShapeType="1"/>
            </p:cNvSpPr>
            <p:nvPr/>
          </p:nvSpPr>
          <p:spPr bwMode="auto">
            <a:xfrm>
              <a:off x="1344" y="2928"/>
              <a:ext cx="0" cy="3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927" name="Line 55"/>
            <p:cNvSpPr>
              <a:spLocks noChangeShapeType="1"/>
            </p:cNvSpPr>
            <p:nvPr/>
          </p:nvSpPr>
          <p:spPr bwMode="auto">
            <a:xfrm>
              <a:off x="1362" y="2931"/>
              <a:ext cx="1601"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928" name="Line 56"/>
            <p:cNvSpPr>
              <a:spLocks noChangeShapeType="1"/>
            </p:cNvSpPr>
            <p:nvPr/>
          </p:nvSpPr>
          <p:spPr bwMode="auto">
            <a:xfrm>
              <a:off x="1440" y="2928"/>
              <a:ext cx="0" cy="3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929" name="Line 57"/>
            <p:cNvSpPr>
              <a:spLocks noChangeShapeType="1"/>
            </p:cNvSpPr>
            <p:nvPr/>
          </p:nvSpPr>
          <p:spPr bwMode="auto">
            <a:xfrm>
              <a:off x="1536" y="2928"/>
              <a:ext cx="0" cy="3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930" name="Line 58"/>
            <p:cNvSpPr>
              <a:spLocks noChangeShapeType="1"/>
            </p:cNvSpPr>
            <p:nvPr/>
          </p:nvSpPr>
          <p:spPr bwMode="auto">
            <a:xfrm>
              <a:off x="1632" y="2928"/>
              <a:ext cx="0" cy="3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931" name="Line 59"/>
            <p:cNvSpPr>
              <a:spLocks noChangeShapeType="1"/>
            </p:cNvSpPr>
            <p:nvPr/>
          </p:nvSpPr>
          <p:spPr bwMode="auto">
            <a:xfrm>
              <a:off x="1728" y="2928"/>
              <a:ext cx="0" cy="3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932" name="Line 60"/>
            <p:cNvSpPr>
              <a:spLocks noChangeShapeType="1"/>
            </p:cNvSpPr>
            <p:nvPr/>
          </p:nvSpPr>
          <p:spPr bwMode="auto">
            <a:xfrm>
              <a:off x="1824" y="2928"/>
              <a:ext cx="0" cy="3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933" name="Line 61"/>
            <p:cNvSpPr>
              <a:spLocks noChangeShapeType="1"/>
            </p:cNvSpPr>
            <p:nvPr/>
          </p:nvSpPr>
          <p:spPr bwMode="auto">
            <a:xfrm>
              <a:off x="1920" y="2928"/>
              <a:ext cx="0" cy="3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934" name="Line 62"/>
            <p:cNvSpPr>
              <a:spLocks noChangeShapeType="1"/>
            </p:cNvSpPr>
            <p:nvPr/>
          </p:nvSpPr>
          <p:spPr bwMode="auto">
            <a:xfrm>
              <a:off x="2016" y="2928"/>
              <a:ext cx="0" cy="3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935" name="Line 63"/>
            <p:cNvSpPr>
              <a:spLocks noChangeShapeType="1"/>
            </p:cNvSpPr>
            <p:nvPr/>
          </p:nvSpPr>
          <p:spPr bwMode="auto">
            <a:xfrm>
              <a:off x="2100" y="2928"/>
              <a:ext cx="0" cy="3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936" name="Line 64"/>
            <p:cNvSpPr>
              <a:spLocks noChangeShapeType="1"/>
            </p:cNvSpPr>
            <p:nvPr/>
          </p:nvSpPr>
          <p:spPr bwMode="auto">
            <a:xfrm>
              <a:off x="2196" y="2928"/>
              <a:ext cx="0" cy="3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937" name="Line 65"/>
            <p:cNvSpPr>
              <a:spLocks noChangeShapeType="1"/>
            </p:cNvSpPr>
            <p:nvPr/>
          </p:nvSpPr>
          <p:spPr bwMode="auto">
            <a:xfrm>
              <a:off x="2292" y="2928"/>
              <a:ext cx="0" cy="3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938" name="Line 66"/>
            <p:cNvSpPr>
              <a:spLocks noChangeShapeType="1"/>
            </p:cNvSpPr>
            <p:nvPr/>
          </p:nvSpPr>
          <p:spPr bwMode="auto">
            <a:xfrm>
              <a:off x="2388" y="2928"/>
              <a:ext cx="0" cy="3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939" name="Line 67"/>
            <p:cNvSpPr>
              <a:spLocks noChangeShapeType="1"/>
            </p:cNvSpPr>
            <p:nvPr/>
          </p:nvSpPr>
          <p:spPr bwMode="auto">
            <a:xfrm>
              <a:off x="2484" y="2928"/>
              <a:ext cx="0" cy="3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940" name="Line 68"/>
            <p:cNvSpPr>
              <a:spLocks noChangeShapeType="1"/>
            </p:cNvSpPr>
            <p:nvPr/>
          </p:nvSpPr>
          <p:spPr bwMode="auto">
            <a:xfrm>
              <a:off x="2580" y="2928"/>
              <a:ext cx="0" cy="3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941" name="Line 69"/>
            <p:cNvSpPr>
              <a:spLocks noChangeShapeType="1"/>
            </p:cNvSpPr>
            <p:nvPr/>
          </p:nvSpPr>
          <p:spPr bwMode="auto">
            <a:xfrm>
              <a:off x="2676" y="2928"/>
              <a:ext cx="0" cy="3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942" name="Line 70"/>
            <p:cNvSpPr>
              <a:spLocks noChangeShapeType="1"/>
            </p:cNvSpPr>
            <p:nvPr/>
          </p:nvSpPr>
          <p:spPr bwMode="auto">
            <a:xfrm>
              <a:off x="2772" y="2928"/>
              <a:ext cx="0" cy="3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943" name="Line 71"/>
            <p:cNvSpPr>
              <a:spLocks noChangeShapeType="1"/>
            </p:cNvSpPr>
            <p:nvPr/>
          </p:nvSpPr>
          <p:spPr bwMode="auto">
            <a:xfrm>
              <a:off x="2871" y="2928"/>
              <a:ext cx="0" cy="3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944" name="Line 72"/>
            <p:cNvSpPr>
              <a:spLocks noChangeShapeType="1"/>
            </p:cNvSpPr>
            <p:nvPr/>
          </p:nvSpPr>
          <p:spPr bwMode="auto">
            <a:xfrm>
              <a:off x="2967" y="2928"/>
              <a:ext cx="0" cy="3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945" name="Line 73"/>
            <p:cNvSpPr>
              <a:spLocks noChangeShapeType="1"/>
            </p:cNvSpPr>
            <p:nvPr/>
          </p:nvSpPr>
          <p:spPr bwMode="auto">
            <a:xfrm flipH="1">
              <a:off x="912" y="2928"/>
              <a:ext cx="432" cy="33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946" name="Line 74"/>
            <p:cNvSpPr>
              <a:spLocks noChangeShapeType="1"/>
            </p:cNvSpPr>
            <p:nvPr/>
          </p:nvSpPr>
          <p:spPr bwMode="auto">
            <a:xfrm>
              <a:off x="1248" y="3024"/>
              <a:ext cx="0" cy="23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947" name="Line 75"/>
            <p:cNvSpPr>
              <a:spLocks noChangeShapeType="1"/>
            </p:cNvSpPr>
            <p:nvPr/>
          </p:nvSpPr>
          <p:spPr bwMode="auto">
            <a:xfrm>
              <a:off x="3063" y="3021"/>
              <a:ext cx="0" cy="23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948" name="Line 76"/>
            <p:cNvSpPr>
              <a:spLocks noChangeShapeType="1"/>
            </p:cNvSpPr>
            <p:nvPr/>
          </p:nvSpPr>
          <p:spPr bwMode="auto">
            <a:xfrm>
              <a:off x="2967" y="2928"/>
              <a:ext cx="432" cy="33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949" name="Line 77"/>
            <p:cNvSpPr>
              <a:spLocks noChangeShapeType="1"/>
            </p:cNvSpPr>
            <p:nvPr/>
          </p:nvSpPr>
          <p:spPr bwMode="auto">
            <a:xfrm>
              <a:off x="1152" y="3075"/>
              <a:ext cx="0"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950" name="Line 78"/>
            <p:cNvSpPr>
              <a:spLocks noChangeShapeType="1"/>
            </p:cNvSpPr>
            <p:nvPr/>
          </p:nvSpPr>
          <p:spPr bwMode="auto">
            <a:xfrm>
              <a:off x="3159" y="3072"/>
              <a:ext cx="0"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951" name="Line 79"/>
            <p:cNvSpPr>
              <a:spLocks noChangeShapeType="1"/>
            </p:cNvSpPr>
            <p:nvPr/>
          </p:nvSpPr>
          <p:spPr bwMode="auto">
            <a:xfrm>
              <a:off x="1056" y="3141"/>
              <a:ext cx="0" cy="10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952" name="Line 80"/>
            <p:cNvSpPr>
              <a:spLocks noChangeShapeType="1"/>
            </p:cNvSpPr>
            <p:nvPr/>
          </p:nvSpPr>
          <p:spPr bwMode="auto">
            <a:xfrm>
              <a:off x="3252" y="3138"/>
              <a:ext cx="0" cy="10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953" name="Text Box 81"/>
            <p:cNvSpPr txBox="1">
              <a:spLocks noChangeArrowheads="1"/>
            </p:cNvSpPr>
            <p:nvPr/>
          </p:nvSpPr>
          <p:spPr bwMode="auto">
            <a:xfrm>
              <a:off x="3192" y="2870"/>
              <a:ext cx="312"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cs typeface="Times New Roman" pitchFamily="18" charset="0"/>
                </a:rPr>
                <a:t>Pa</a:t>
              </a:r>
            </a:p>
          </p:txBody>
        </p:sp>
      </p:grpSp>
      <p:grpSp>
        <p:nvGrpSpPr>
          <p:cNvPr id="207954" name="Group 82"/>
          <p:cNvGrpSpPr>
            <a:grpSpLocks/>
          </p:cNvGrpSpPr>
          <p:nvPr/>
        </p:nvGrpSpPr>
        <p:grpSpPr bwMode="auto">
          <a:xfrm>
            <a:off x="974725" y="4121150"/>
            <a:ext cx="4768850" cy="777875"/>
            <a:chOff x="614" y="2455"/>
            <a:chExt cx="3004" cy="490"/>
          </a:xfrm>
        </p:grpSpPr>
        <p:sp>
          <p:nvSpPr>
            <p:cNvPr id="207955" name="Line 83"/>
            <p:cNvSpPr>
              <a:spLocks noChangeShapeType="1"/>
            </p:cNvSpPr>
            <p:nvPr/>
          </p:nvSpPr>
          <p:spPr bwMode="auto">
            <a:xfrm>
              <a:off x="912" y="2688"/>
              <a:ext cx="24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956" name="Line 84"/>
            <p:cNvSpPr>
              <a:spLocks noChangeShapeType="1"/>
            </p:cNvSpPr>
            <p:nvPr/>
          </p:nvSpPr>
          <p:spPr bwMode="auto">
            <a:xfrm>
              <a:off x="912" y="2880"/>
              <a:ext cx="43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957" name="Line 85"/>
            <p:cNvSpPr>
              <a:spLocks noChangeShapeType="1"/>
            </p:cNvSpPr>
            <p:nvPr/>
          </p:nvSpPr>
          <p:spPr bwMode="auto">
            <a:xfrm>
              <a:off x="2973" y="2496"/>
              <a:ext cx="43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958" name="Line 86"/>
            <p:cNvSpPr>
              <a:spLocks noChangeShapeType="1"/>
            </p:cNvSpPr>
            <p:nvPr/>
          </p:nvSpPr>
          <p:spPr bwMode="auto">
            <a:xfrm>
              <a:off x="3072" y="2496"/>
              <a:ext cx="0" cy="19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959" name="Line 87"/>
            <p:cNvSpPr>
              <a:spLocks noChangeShapeType="1"/>
            </p:cNvSpPr>
            <p:nvPr/>
          </p:nvSpPr>
          <p:spPr bwMode="auto">
            <a:xfrm>
              <a:off x="2967" y="2496"/>
              <a:ext cx="0" cy="19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960" name="Line 88"/>
            <p:cNvSpPr>
              <a:spLocks noChangeShapeType="1"/>
            </p:cNvSpPr>
            <p:nvPr/>
          </p:nvSpPr>
          <p:spPr bwMode="auto">
            <a:xfrm>
              <a:off x="3291" y="2496"/>
              <a:ext cx="0" cy="19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961" name="Line 89"/>
            <p:cNvSpPr>
              <a:spLocks noChangeShapeType="1"/>
            </p:cNvSpPr>
            <p:nvPr/>
          </p:nvSpPr>
          <p:spPr bwMode="auto">
            <a:xfrm>
              <a:off x="3177" y="2496"/>
              <a:ext cx="0" cy="19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962" name="Line 90"/>
            <p:cNvSpPr>
              <a:spLocks noChangeShapeType="1"/>
            </p:cNvSpPr>
            <p:nvPr/>
          </p:nvSpPr>
          <p:spPr bwMode="auto">
            <a:xfrm>
              <a:off x="3396" y="2496"/>
              <a:ext cx="0" cy="19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963" name="Line 91"/>
            <p:cNvSpPr>
              <a:spLocks noChangeShapeType="1"/>
            </p:cNvSpPr>
            <p:nvPr/>
          </p:nvSpPr>
          <p:spPr bwMode="auto">
            <a:xfrm>
              <a:off x="1011" y="2694"/>
              <a:ext cx="0" cy="19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964" name="Line 92"/>
            <p:cNvSpPr>
              <a:spLocks noChangeShapeType="1"/>
            </p:cNvSpPr>
            <p:nvPr/>
          </p:nvSpPr>
          <p:spPr bwMode="auto">
            <a:xfrm>
              <a:off x="906" y="2694"/>
              <a:ext cx="0" cy="19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965" name="Line 93"/>
            <p:cNvSpPr>
              <a:spLocks noChangeShapeType="1"/>
            </p:cNvSpPr>
            <p:nvPr/>
          </p:nvSpPr>
          <p:spPr bwMode="auto">
            <a:xfrm>
              <a:off x="1230" y="2694"/>
              <a:ext cx="0" cy="19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966" name="Line 94"/>
            <p:cNvSpPr>
              <a:spLocks noChangeShapeType="1"/>
            </p:cNvSpPr>
            <p:nvPr/>
          </p:nvSpPr>
          <p:spPr bwMode="auto">
            <a:xfrm>
              <a:off x="1116" y="2694"/>
              <a:ext cx="0" cy="19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967" name="Line 95"/>
            <p:cNvSpPr>
              <a:spLocks noChangeShapeType="1"/>
            </p:cNvSpPr>
            <p:nvPr/>
          </p:nvSpPr>
          <p:spPr bwMode="auto">
            <a:xfrm>
              <a:off x="1335" y="2694"/>
              <a:ext cx="0" cy="19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968" name="Text Box 96"/>
            <p:cNvSpPr txBox="1">
              <a:spLocks noChangeArrowheads="1"/>
            </p:cNvSpPr>
            <p:nvPr/>
          </p:nvSpPr>
          <p:spPr bwMode="auto">
            <a:xfrm>
              <a:off x="614" y="2695"/>
              <a:ext cx="27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cs typeface="Times New Roman" pitchFamily="18" charset="0"/>
                </a:rPr>
                <a:t>-P</a:t>
              </a:r>
            </a:p>
          </p:txBody>
        </p:sp>
        <p:sp>
          <p:nvSpPr>
            <p:cNvPr id="207969" name="Text Box 97"/>
            <p:cNvSpPr txBox="1">
              <a:spLocks noChangeArrowheads="1"/>
            </p:cNvSpPr>
            <p:nvPr/>
          </p:nvSpPr>
          <p:spPr bwMode="auto">
            <a:xfrm>
              <a:off x="3395" y="2455"/>
              <a:ext cx="223"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cs typeface="Times New Roman" pitchFamily="18" charset="0"/>
                </a:rPr>
                <a:t>P</a:t>
              </a:r>
            </a:p>
          </p:txBody>
        </p:sp>
      </p:grpSp>
      <p:sp>
        <p:nvSpPr>
          <p:cNvPr id="207970" name="Text Box 98"/>
          <p:cNvSpPr txBox="1">
            <a:spLocks noChangeArrowheads="1"/>
          </p:cNvSpPr>
          <p:nvPr/>
        </p:nvSpPr>
        <p:spPr bwMode="auto">
          <a:xfrm>
            <a:off x="5867400" y="3086100"/>
            <a:ext cx="267652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Các đoạn dầm CA</a:t>
            </a:r>
          </a:p>
          <a:p>
            <a:pPr algn="l"/>
            <a:r>
              <a:rPr lang="en-US">
                <a:solidFill>
                  <a:srgbClr val="000099"/>
                </a:solidFill>
              </a:rPr>
              <a:t>và BD chịu uốn </a:t>
            </a:r>
          </a:p>
          <a:p>
            <a:pPr algn="l"/>
            <a:r>
              <a:rPr lang="en-US">
                <a:solidFill>
                  <a:srgbClr val="000099"/>
                </a:solidFill>
              </a:rPr>
              <a:t>ngang</a:t>
            </a:r>
          </a:p>
        </p:txBody>
      </p:sp>
      <p:sp>
        <p:nvSpPr>
          <p:cNvPr id="207971" name="Text Box 99"/>
          <p:cNvSpPr txBox="1">
            <a:spLocks noChangeArrowheads="1"/>
          </p:cNvSpPr>
          <p:nvPr/>
        </p:nvSpPr>
        <p:spPr bwMode="auto">
          <a:xfrm>
            <a:off x="5927725" y="4481513"/>
            <a:ext cx="272732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Đoạn dầm AB chịu</a:t>
            </a:r>
          </a:p>
          <a:p>
            <a:pPr algn="l"/>
            <a:r>
              <a:rPr lang="en-US">
                <a:solidFill>
                  <a:srgbClr val="000099"/>
                </a:solidFill>
              </a:rPr>
              <a:t>uốn thuần túy</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207875"/>
                                        </p:tgtEl>
                                        <p:attrNameLst>
                                          <p:attrName>style.visibility</p:attrName>
                                        </p:attrNameLst>
                                      </p:cBhvr>
                                      <p:to>
                                        <p:strVal val="visible"/>
                                      </p:to>
                                    </p:set>
                                    <p:animEffect transition="in" filter="checkerboard(across)">
                                      <p:cBhvr>
                                        <p:cTn id="7" dur="500"/>
                                        <p:tgtEl>
                                          <p:spTgt spid="20787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8" presetClass="entr" presetSubtype="16" fill="hold" nodeType="clickEffect">
                                  <p:stCondLst>
                                    <p:cond delay="0"/>
                                  </p:stCondLst>
                                  <p:childTnLst>
                                    <p:set>
                                      <p:cBhvr>
                                        <p:cTn id="11" dur="1" fill="hold">
                                          <p:stCondLst>
                                            <p:cond delay="0"/>
                                          </p:stCondLst>
                                        </p:cTn>
                                        <p:tgtEl>
                                          <p:spTgt spid="207954"/>
                                        </p:tgtEl>
                                        <p:attrNameLst>
                                          <p:attrName>style.visibility</p:attrName>
                                        </p:attrNameLst>
                                      </p:cBhvr>
                                      <p:to>
                                        <p:strVal val="visible"/>
                                      </p:to>
                                    </p:set>
                                    <p:animEffect transition="in" filter="diamond(in)">
                                      <p:cBhvr>
                                        <p:cTn id="12" dur="2000"/>
                                        <p:tgtEl>
                                          <p:spTgt spid="20795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207924"/>
                                        </p:tgtEl>
                                        <p:attrNameLst>
                                          <p:attrName>style.visibility</p:attrName>
                                        </p:attrNameLst>
                                      </p:cBhvr>
                                      <p:to>
                                        <p:strVal val="visible"/>
                                      </p:to>
                                    </p:set>
                                    <p:animEffect transition="in" filter="checkerboard(across)">
                                      <p:cBhvr>
                                        <p:cTn id="17" dur="500"/>
                                        <p:tgtEl>
                                          <p:spTgt spid="2079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8898" name="Group 2"/>
          <p:cNvGrpSpPr>
            <a:grpSpLocks/>
          </p:cNvGrpSpPr>
          <p:nvPr/>
        </p:nvGrpSpPr>
        <p:grpSpPr bwMode="auto">
          <a:xfrm>
            <a:off x="5492750" y="1219200"/>
            <a:ext cx="3498850" cy="2438400"/>
            <a:chOff x="2880" y="3792"/>
            <a:chExt cx="2204" cy="1536"/>
          </a:xfrm>
        </p:grpSpPr>
        <p:grpSp>
          <p:nvGrpSpPr>
            <p:cNvPr id="208899" name="Group 3"/>
            <p:cNvGrpSpPr>
              <a:grpSpLocks/>
            </p:cNvGrpSpPr>
            <p:nvPr/>
          </p:nvGrpSpPr>
          <p:grpSpPr bwMode="auto">
            <a:xfrm>
              <a:off x="2880" y="3792"/>
              <a:ext cx="2204" cy="1536"/>
              <a:chOff x="3556" y="384"/>
              <a:chExt cx="2204" cy="1536"/>
            </a:xfrm>
          </p:grpSpPr>
          <p:sp>
            <p:nvSpPr>
              <p:cNvPr id="208900" name="Line 4"/>
              <p:cNvSpPr>
                <a:spLocks noChangeShapeType="1"/>
              </p:cNvSpPr>
              <p:nvPr/>
            </p:nvSpPr>
            <p:spPr bwMode="auto">
              <a:xfrm>
                <a:off x="5190" y="953"/>
                <a:ext cx="0" cy="967"/>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01" name="Rectangle 5"/>
              <p:cNvSpPr>
                <a:spLocks noChangeArrowheads="1"/>
              </p:cNvSpPr>
              <p:nvPr/>
            </p:nvSpPr>
            <p:spPr bwMode="auto">
              <a:xfrm>
                <a:off x="4998" y="1239"/>
                <a:ext cx="384" cy="480"/>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8902" name="Line 6"/>
              <p:cNvSpPr>
                <a:spLocks noChangeShapeType="1"/>
              </p:cNvSpPr>
              <p:nvPr/>
            </p:nvSpPr>
            <p:spPr bwMode="auto">
              <a:xfrm rot="600000" flipH="1" flipV="1">
                <a:off x="3939" y="765"/>
                <a:ext cx="1104" cy="384"/>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03" name="Line 7"/>
              <p:cNvSpPr>
                <a:spLocks noChangeShapeType="1"/>
              </p:cNvSpPr>
              <p:nvPr/>
            </p:nvSpPr>
            <p:spPr bwMode="auto">
              <a:xfrm rot="600000" flipH="1" flipV="1">
                <a:off x="4320" y="765"/>
                <a:ext cx="1104" cy="384"/>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04" name="Line 8"/>
              <p:cNvSpPr>
                <a:spLocks noChangeShapeType="1"/>
              </p:cNvSpPr>
              <p:nvPr/>
            </p:nvSpPr>
            <p:spPr bwMode="auto">
              <a:xfrm rot="600000" flipH="1" flipV="1">
                <a:off x="3936" y="1242"/>
                <a:ext cx="1104" cy="384"/>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05" name="Line 9"/>
              <p:cNvSpPr>
                <a:spLocks noChangeShapeType="1"/>
              </p:cNvSpPr>
              <p:nvPr/>
            </p:nvSpPr>
            <p:spPr bwMode="auto">
              <a:xfrm rot="600000" flipH="1" flipV="1">
                <a:off x="4311" y="1232"/>
                <a:ext cx="1104" cy="384"/>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06" name="Line 10"/>
              <p:cNvSpPr>
                <a:spLocks noChangeShapeType="1"/>
              </p:cNvSpPr>
              <p:nvPr/>
            </p:nvSpPr>
            <p:spPr bwMode="auto">
              <a:xfrm>
                <a:off x="3967" y="663"/>
                <a:ext cx="38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07" name="Line 11"/>
              <p:cNvSpPr>
                <a:spLocks noChangeShapeType="1"/>
              </p:cNvSpPr>
              <p:nvPr/>
            </p:nvSpPr>
            <p:spPr bwMode="auto">
              <a:xfrm>
                <a:off x="3967" y="663"/>
                <a:ext cx="0" cy="48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08" name="Line 12"/>
              <p:cNvSpPr>
                <a:spLocks noChangeShapeType="1"/>
              </p:cNvSpPr>
              <p:nvPr/>
            </p:nvSpPr>
            <p:spPr bwMode="auto">
              <a:xfrm>
                <a:off x="4351" y="663"/>
                <a:ext cx="0" cy="48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09" name="Line 13"/>
              <p:cNvSpPr>
                <a:spLocks noChangeShapeType="1"/>
              </p:cNvSpPr>
              <p:nvPr/>
            </p:nvSpPr>
            <p:spPr bwMode="auto">
              <a:xfrm>
                <a:off x="3967" y="1134"/>
                <a:ext cx="386" cy="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10" name="Line 14"/>
              <p:cNvSpPr>
                <a:spLocks noChangeShapeType="1"/>
              </p:cNvSpPr>
              <p:nvPr/>
            </p:nvSpPr>
            <p:spPr bwMode="auto">
              <a:xfrm>
                <a:off x="4758" y="1496"/>
                <a:ext cx="816"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11" name="Line 15"/>
              <p:cNvSpPr>
                <a:spLocks noChangeShapeType="1"/>
              </p:cNvSpPr>
              <p:nvPr/>
            </p:nvSpPr>
            <p:spPr bwMode="auto">
              <a:xfrm flipH="1">
                <a:off x="3696" y="1287"/>
                <a:ext cx="528"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12" name="Line 16"/>
              <p:cNvSpPr>
                <a:spLocks noChangeShapeType="1"/>
              </p:cNvSpPr>
              <p:nvPr/>
            </p:nvSpPr>
            <p:spPr bwMode="auto">
              <a:xfrm flipV="1">
                <a:off x="3702" y="471"/>
                <a:ext cx="0" cy="81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13" name="Line 17"/>
              <p:cNvSpPr>
                <a:spLocks noChangeShapeType="1"/>
              </p:cNvSpPr>
              <p:nvPr/>
            </p:nvSpPr>
            <p:spPr bwMode="auto">
              <a:xfrm>
                <a:off x="3702" y="471"/>
                <a:ext cx="91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14" name="Line 18"/>
              <p:cNvSpPr>
                <a:spLocks noChangeShapeType="1"/>
              </p:cNvSpPr>
              <p:nvPr/>
            </p:nvSpPr>
            <p:spPr bwMode="auto">
              <a:xfrm>
                <a:off x="4614" y="471"/>
                <a:ext cx="0" cy="33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15" name="Line 19"/>
              <p:cNvSpPr>
                <a:spLocks noChangeShapeType="1"/>
              </p:cNvSpPr>
              <p:nvPr/>
            </p:nvSpPr>
            <p:spPr bwMode="auto">
              <a:xfrm rot="300000" flipH="1" flipV="1">
                <a:off x="3568" y="399"/>
                <a:ext cx="132" cy="6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16" name="Line 20"/>
              <p:cNvSpPr>
                <a:spLocks noChangeShapeType="1"/>
              </p:cNvSpPr>
              <p:nvPr/>
            </p:nvSpPr>
            <p:spPr bwMode="auto">
              <a:xfrm rot="300000" flipH="1" flipV="1">
                <a:off x="3556" y="513"/>
                <a:ext cx="132" cy="6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17" name="Line 21"/>
              <p:cNvSpPr>
                <a:spLocks noChangeShapeType="1"/>
              </p:cNvSpPr>
              <p:nvPr/>
            </p:nvSpPr>
            <p:spPr bwMode="auto">
              <a:xfrm rot="300000" flipH="1" flipV="1">
                <a:off x="3556" y="639"/>
                <a:ext cx="132" cy="6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18" name="Line 22"/>
              <p:cNvSpPr>
                <a:spLocks noChangeShapeType="1"/>
              </p:cNvSpPr>
              <p:nvPr/>
            </p:nvSpPr>
            <p:spPr bwMode="auto">
              <a:xfrm rot="300000" flipH="1" flipV="1">
                <a:off x="3556" y="783"/>
                <a:ext cx="132" cy="6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19" name="Line 23"/>
              <p:cNvSpPr>
                <a:spLocks noChangeShapeType="1"/>
              </p:cNvSpPr>
              <p:nvPr/>
            </p:nvSpPr>
            <p:spPr bwMode="auto">
              <a:xfrm rot="300000" flipH="1" flipV="1">
                <a:off x="3556" y="927"/>
                <a:ext cx="132" cy="6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20" name="Line 24"/>
              <p:cNvSpPr>
                <a:spLocks noChangeShapeType="1"/>
              </p:cNvSpPr>
              <p:nvPr/>
            </p:nvSpPr>
            <p:spPr bwMode="auto">
              <a:xfrm rot="300000" flipH="1" flipV="1">
                <a:off x="3556" y="1071"/>
                <a:ext cx="132" cy="6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21" name="Line 25"/>
              <p:cNvSpPr>
                <a:spLocks noChangeShapeType="1"/>
              </p:cNvSpPr>
              <p:nvPr/>
            </p:nvSpPr>
            <p:spPr bwMode="auto">
              <a:xfrm rot="300000" flipH="1" flipV="1">
                <a:off x="3565" y="1206"/>
                <a:ext cx="132" cy="6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22" name="Line 26"/>
              <p:cNvSpPr>
                <a:spLocks noChangeShapeType="1"/>
              </p:cNvSpPr>
              <p:nvPr/>
            </p:nvSpPr>
            <p:spPr bwMode="auto">
              <a:xfrm rot="300000" flipH="1" flipV="1">
                <a:off x="3702" y="384"/>
                <a:ext cx="132" cy="6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23" name="Line 27"/>
              <p:cNvSpPr>
                <a:spLocks noChangeShapeType="1"/>
              </p:cNvSpPr>
              <p:nvPr/>
            </p:nvSpPr>
            <p:spPr bwMode="auto">
              <a:xfrm rot="300000" flipH="1" flipV="1">
                <a:off x="3837" y="384"/>
                <a:ext cx="132" cy="6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24" name="Line 28"/>
              <p:cNvSpPr>
                <a:spLocks noChangeShapeType="1"/>
              </p:cNvSpPr>
              <p:nvPr/>
            </p:nvSpPr>
            <p:spPr bwMode="auto">
              <a:xfrm rot="300000" flipH="1" flipV="1">
                <a:off x="3963" y="384"/>
                <a:ext cx="132" cy="6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25" name="Line 29"/>
              <p:cNvSpPr>
                <a:spLocks noChangeShapeType="1"/>
              </p:cNvSpPr>
              <p:nvPr/>
            </p:nvSpPr>
            <p:spPr bwMode="auto">
              <a:xfrm rot="300000" flipH="1" flipV="1">
                <a:off x="4098" y="384"/>
                <a:ext cx="132" cy="6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26" name="Line 30"/>
              <p:cNvSpPr>
                <a:spLocks noChangeShapeType="1"/>
              </p:cNvSpPr>
              <p:nvPr/>
            </p:nvSpPr>
            <p:spPr bwMode="auto">
              <a:xfrm rot="300000" flipH="1" flipV="1">
                <a:off x="4224" y="384"/>
                <a:ext cx="132" cy="6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27" name="Line 31"/>
              <p:cNvSpPr>
                <a:spLocks noChangeShapeType="1"/>
              </p:cNvSpPr>
              <p:nvPr/>
            </p:nvSpPr>
            <p:spPr bwMode="auto">
              <a:xfrm rot="300000" flipH="1" flipV="1">
                <a:off x="4356" y="384"/>
                <a:ext cx="132" cy="6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28" name="Line 32"/>
              <p:cNvSpPr>
                <a:spLocks noChangeShapeType="1"/>
              </p:cNvSpPr>
              <p:nvPr/>
            </p:nvSpPr>
            <p:spPr bwMode="auto">
              <a:xfrm rot="300000" flipH="1" flipV="1">
                <a:off x="4470" y="384"/>
                <a:ext cx="132" cy="6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29" name="Line 33"/>
              <p:cNvSpPr>
                <a:spLocks noChangeShapeType="1"/>
              </p:cNvSpPr>
              <p:nvPr/>
            </p:nvSpPr>
            <p:spPr bwMode="auto">
              <a:xfrm>
                <a:off x="4164" y="567"/>
                <a:ext cx="0" cy="624"/>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30" name="Line 34"/>
              <p:cNvSpPr>
                <a:spLocks noChangeShapeType="1"/>
              </p:cNvSpPr>
              <p:nvPr/>
            </p:nvSpPr>
            <p:spPr bwMode="auto">
              <a:xfrm>
                <a:off x="3894" y="911"/>
                <a:ext cx="480"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31" name="Line 35"/>
              <p:cNvSpPr>
                <a:spLocks noChangeShapeType="1"/>
              </p:cNvSpPr>
              <p:nvPr/>
            </p:nvSpPr>
            <p:spPr bwMode="auto">
              <a:xfrm>
                <a:off x="4152" y="904"/>
                <a:ext cx="1440" cy="816"/>
              </a:xfrm>
              <a:prstGeom prst="line">
                <a:avLst/>
              </a:prstGeom>
              <a:noFill/>
              <a:ln w="9525">
                <a:solidFill>
                  <a:schemeClr val="tx1"/>
                </a:solidFill>
                <a:prstDash val="lgDashDot"/>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32" name="Text Box 36"/>
              <p:cNvSpPr txBox="1">
                <a:spLocks noChangeArrowheads="1"/>
              </p:cNvSpPr>
              <p:nvPr/>
            </p:nvSpPr>
            <p:spPr bwMode="auto">
              <a:xfrm>
                <a:off x="5564" y="1582"/>
                <a:ext cx="19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x</a:t>
                </a:r>
              </a:p>
            </p:txBody>
          </p:sp>
          <p:sp>
            <p:nvSpPr>
              <p:cNvPr id="208933" name="Text Box 37"/>
              <p:cNvSpPr txBox="1">
                <a:spLocks noChangeArrowheads="1"/>
              </p:cNvSpPr>
              <p:nvPr/>
            </p:nvSpPr>
            <p:spPr bwMode="auto">
              <a:xfrm>
                <a:off x="5516" y="1342"/>
                <a:ext cx="19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z</a:t>
                </a:r>
              </a:p>
            </p:txBody>
          </p:sp>
          <p:sp>
            <p:nvSpPr>
              <p:cNvPr id="208934" name="Text Box 38"/>
              <p:cNvSpPr txBox="1">
                <a:spLocks noChangeArrowheads="1"/>
              </p:cNvSpPr>
              <p:nvPr/>
            </p:nvSpPr>
            <p:spPr bwMode="auto">
              <a:xfrm>
                <a:off x="4991" y="1270"/>
                <a:ext cx="241"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000"/>
                  <a:t>O</a:t>
                </a:r>
              </a:p>
            </p:txBody>
          </p:sp>
          <p:sp>
            <p:nvSpPr>
              <p:cNvPr id="208935" name="Line 39"/>
              <p:cNvSpPr>
                <a:spLocks noChangeShapeType="1"/>
              </p:cNvSpPr>
              <p:nvPr/>
            </p:nvSpPr>
            <p:spPr bwMode="auto">
              <a:xfrm rot="600000" flipH="1" flipV="1">
                <a:off x="3936" y="1248"/>
                <a:ext cx="1104" cy="384"/>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08936" name="Text Box 40"/>
            <p:cNvSpPr txBox="1">
              <a:spLocks noChangeArrowheads="1"/>
            </p:cNvSpPr>
            <p:nvPr/>
          </p:nvSpPr>
          <p:spPr bwMode="auto">
            <a:xfrm>
              <a:off x="4502" y="4135"/>
              <a:ext cx="19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cs typeface="Times New Roman" pitchFamily="18" charset="0"/>
                </a:rPr>
                <a:t>y</a:t>
              </a:r>
            </a:p>
          </p:txBody>
        </p:sp>
      </p:grpSp>
      <p:grpSp>
        <p:nvGrpSpPr>
          <p:cNvPr id="208937" name="Group 41"/>
          <p:cNvGrpSpPr>
            <a:grpSpLocks/>
          </p:cNvGrpSpPr>
          <p:nvPr/>
        </p:nvGrpSpPr>
        <p:grpSpPr bwMode="auto">
          <a:xfrm>
            <a:off x="6470650" y="1652588"/>
            <a:ext cx="1619250" cy="1652587"/>
            <a:chOff x="3552" y="1584"/>
            <a:chExt cx="1020" cy="1041"/>
          </a:xfrm>
        </p:grpSpPr>
        <p:sp>
          <p:nvSpPr>
            <p:cNvPr id="208938" name="Line 42"/>
            <p:cNvSpPr>
              <a:spLocks noChangeShapeType="1"/>
            </p:cNvSpPr>
            <p:nvPr/>
          </p:nvSpPr>
          <p:spPr bwMode="auto">
            <a:xfrm rot="21540000" flipH="1" flipV="1">
              <a:off x="3552" y="1584"/>
              <a:ext cx="1008" cy="576"/>
            </a:xfrm>
            <a:prstGeom prst="line">
              <a:avLst/>
            </a:prstGeom>
            <a:noFill/>
            <a:ln w="9525">
              <a:solidFill>
                <a:srgbClr val="FF0000"/>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39" name="Line 43"/>
            <p:cNvSpPr>
              <a:spLocks noChangeShapeType="1"/>
            </p:cNvSpPr>
            <p:nvPr/>
          </p:nvSpPr>
          <p:spPr bwMode="auto">
            <a:xfrm rot="21540000" flipH="1" flipV="1">
              <a:off x="3556" y="2049"/>
              <a:ext cx="1008" cy="576"/>
            </a:xfrm>
            <a:prstGeom prst="line">
              <a:avLst/>
            </a:prstGeom>
            <a:noFill/>
            <a:ln w="9525">
              <a:solidFill>
                <a:srgbClr val="FF0000"/>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40" name="Line 44"/>
            <p:cNvSpPr>
              <a:spLocks noChangeShapeType="1"/>
            </p:cNvSpPr>
            <p:nvPr/>
          </p:nvSpPr>
          <p:spPr bwMode="auto">
            <a:xfrm>
              <a:off x="3556" y="1585"/>
              <a:ext cx="0" cy="480"/>
            </a:xfrm>
            <a:prstGeom prst="line">
              <a:avLst/>
            </a:prstGeom>
            <a:noFill/>
            <a:ln w="19050">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41" name="Line 45"/>
            <p:cNvSpPr>
              <a:spLocks noChangeShapeType="1"/>
            </p:cNvSpPr>
            <p:nvPr/>
          </p:nvSpPr>
          <p:spPr bwMode="auto">
            <a:xfrm>
              <a:off x="4572" y="2145"/>
              <a:ext cx="0" cy="480"/>
            </a:xfrm>
            <a:prstGeom prst="line">
              <a:avLst/>
            </a:prstGeom>
            <a:noFill/>
            <a:ln w="19050">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42" name="Line 46"/>
            <p:cNvSpPr>
              <a:spLocks noChangeShapeType="1"/>
            </p:cNvSpPr>
            <p:nvPr/>
          </p:nvSpPr>
          <p:spPr bwMode="auto">
            <a:xfrm>
              <a:off x="3660" y="1641"/>
              <a:ext cx="0" cy="480"/>
            </a:xfrm>
            <a:prstGeom prst="line">
              <a:avLst/>
            </a:prstGeom>
            <a:noFill/>
            <a:ln w="19050">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43" name="Line 47"/>
            <p:cNvSpPr>
              <a:spLocks noChangeShapeType="1"/>
            </p:cNvSpPr>
            <p:nvPr/>
          </p:nvSpPr>
          <p:spPr bwMode="auto">
            <a:xfrm>
              <a:off x="3804" y="1737"/>
              <a:ext cx="0" cy="480"/>
            </a:xfrm>
            <a:prstGeom prst="line">
              <a:avLst/>
            </a:prstGeom>
            <a:noFill/>
            <a:ln w="19050">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44" name="Line 48"/>
            <p:cNvSpPr>
              <a:spLocks noChangeShapeType="1"/>
            </p:cNvSpPr>
            <p:nvPr/>
          </p:nvSpPr>
          <p:spPr bwMode="auto">
            <a:xfrm>
              <a:off x="3948" y="1801"/>
              <a:ext cx="0" cy="480"/>
            </a:xfrm>
            <a:prstGeom prst="line">
              <a:avLst/>
            </a:prstGeom>
            <a:noFill/>
            <a:ln w="19050">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45" name="Line 49"/>
            <p:cNvSpPr>
              <a:spLocks noChangeShapeType="1"/>
            </p:cNvSpPr>
            <p:nvPr/>
          </p:nvSpPr>
          <p:spPr bwMode="auto">
            <a:xfrm>
              <a:off x="4092" y="1881"/>
              <a:ext cx="0" cy="480"/>
            </a:xfrm>
            <a:prstGeom prst="line">
              <a:avLst/>
            </a:prstGeom>
            <a:noFill/>
            <a:ln w="19050">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46" name="Line 50"/>
            <p:cNvSpPr>
              <a:spLocks noChangeShapeType="1"/>
            </p:cNvSpPr>
            <p:nvPr/>
          </p:nvSpPr>
          <p:spPr bwMode="auto">
            <a:xfrm>
              <a:off x="4236" y="1961"/>
              <a:ext cx="0" cy="480"/>
            </a:xfrm>
            <a:prstGeom prst="line">
              <a:avLst/>
            </a:prstGeom>
            <a:noFill/>
            <a:ln w="19050">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47" name="Line 51"/>
            <p:cNvSpPr>
              <a:spLocks noChangeShapeType="1"/>
            </p:cNvSpPr>
            <p:nvPr/>
          </p:nvSpPr>
          <p:spPr bwMode="auto">
            <a:xfrm>
              <a:off x="4412" y="2057"/>
              <a:ext cx="0" cy="480"/>
            </a:xfrm>
            <a:prstGeom prst="line">
              <a:avLst/>
            </a:prstGeom>
            <a:noFill/>
            <a:ln w="19050">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48" name="Line 52"/>
            <p:cNvSpPr>
              <a:spLocks noChangeShapeType="1"/>
            </p:cNvSpPr>
            <p:nvPr/>
          </p:nvSpPr>
          <p:spPr bwMode="auto">
            <a:xfrm>
              <a:off x="3728" y="1680"/>
              <a:ext cx="0" cy="480"/>
            </a:xfrm>
            <a:prstGeom prst="line">
              <a:avLst/>
            </a:prstGeom>
            <a:noFill/>
            <a:ln w="19050">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49" name="Line 53"/>
            <p:cNvSpPr>
              <a:spLocks noChangeShapeType="1"/>
            </p:cNvSpPr>
            <p:nvPr/>
          </p:nvSpPr>
          <p:spPr bwMode="auto">
            <a:xfrm>
              <a:off x="3600" y="1608"/>
              <a:ext cx="0" cy="480"/>
            </a:xfrm>
            <a:prstGeom prst="line">
              <a:avLst/>
            </a:prstGeom>
            <a:noFill/>
            <a:ln w="19050">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50" name="Line 54"/>
            <p:cNvSpPr>
              <a:spLocks noChangeShapeType="1"/>
            </p:cNvSpPr>
            <p:nvPr/>
          </p:nvSpPr>
          <p:spPr bwMode="auto">
            <a:xfrm>
              <a:off x="3872" y="1760"/>
              <a:ext cx="0" cy="480"/>
            </a:xfrm>
            <a:prstGeom prst="line">
              <a:avLst/>
            </a:prstGeom>
            <a:noFill/>
            <a:ln w="19050">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51" name="Line 55"/>
            <p:cNvSpPr>
              <a:spLocks noChangeShapeType="1"/>
            </p:cNvSpPr>
            <p:nvPr/>
          </p:nvSpPr>
          <p:spPr bwMode="auto">
            <a:xfrm>
              <a:off x="4016" y="1832"/>
              <a:ext cx="0" cy="480"/>
            </a:xfrm>
            <a:prstGeom prst="line">
              <a:avLst/>
            </a:prstGeom>
            <a:noFill/>
            <a:ln w="19050">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52" name="Line 56"/>
            <p:cNvSpPr>
              <a:spLocks noChangeShapeType="1"/>
            </p:cNvSpPr>
            <p:nvPr/>
          </p:nvSpPr>
          <p:spPr bwMode="auto">
            <a:xfrm>
              <a:off x="4160" y="1920"/>
              <a:ext cx="0" cy="480"/>
            </a:xfrm>
            <a:prstGeom prst="line">
              <a:avLst/>
            </a:prstGeom>
            <a:noFill/>
            <a:ln w="19050">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53" name="Line 57"/>
            <p:cNvSpPr>
              <a:spLocks noChangeShapeType="1"/>
            </p:cNvSpPr>
            <p:nvPr/>
          </p:nvSpPr>
          <p:spPr bwMode="auto">
            <a:xfrm>
              <a:off x="4320" y="2016"/>
              <a:ext cx="0" cy="480"/>
            </a:xfrm>
            <a:prstGeom prst="line">
              <a:avLst/>
            </a:prstGeom>
            <a:noFill/>
            <a:ln w="19050">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54" name="Line 58"/>
            <p:cNvSpPr>
              <a:spLocks noChangeShapeType="1"/>
            </p:cNvSpPr>
            <p:nvPr/>
          </p:nvSpPr>
          <p:spPr bwMode="auto">
            <a:xfrm>
              <a:off x="4488" y="2096"/>
              <a:ext cx="0" cy="480"/>
            </a:xfrm>
            <a:prstGeom prst="line">
              <a:avLst/>
            </a:prstGeom>
            <a:noFill/>
            <a:ln w="19050">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208955" name="Group 59"/>
          <p:cNvGrpSpPr>
            <a:grpSpLocks/>
          </p:cNvGrpSpPr>
          <p:nvPr/>
        </p:nvGrpSpPr>
        <p:grpSpPr bwMode="auto">
          <a:xfrm>
            <a:off x="6069013" y="2062163"/>
            <a:ext cx="2349500" cy="927100"/>
            <a:chOff x="3448" y="1920"/>
            <a:chExt cx="1480" cy="584"/>
          </a:xfrm>
        </p:grpSpPr>
        <p:sp>
          <p:nvSpPr>
            <p:cNvPr id="208956" name="Line 60"/>
            <p:cNvSpPr>
              <a:spLocks noChangeShapeType="1"/>
            </p:cNvSpPr>
            <p:nvPr/>
          </p:nvSpPr>
          <p:spPr bwMode="auto">
            <a:xfrm>
              <a:off x="3616" y="1992"/>
              <a:ext cx="386" cy="0"/>
            </a:xfrm>
            <a:prstGeom prst="line">
              <a:avLst/>
            </a:prstGeom>
            <a:noFill/>
            <a:ln w="1905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57" name="Line 61"/>
            <p:cNvSpPr>
              <a:spLocks noChangeShapeType="1"/>
            </p:cNvSpPr>
            <p:nvPr/>
          </p:nvSpPr>
          <p:spPr bwMode="auto">
            <a:xfrm>
              <a:off x="3480" y="1920"/>
              <a:ext cx="386" cy="0"/>
            </a:xfrm>
            <a:prstGeom prst="line">
              <a:avLst/>
            </a:prstGeom>
            <a:noFill/>
            <a:ln w="1905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58" name="Line 62"/>
            <p:cNvSpPr>
              <a:spLocks noChangeShapeType="1"/>
            </p:cNvSpPr>
            <p:nvPr/>
          </p:nvSpPr>
          <p:spPr bwMode="auto">
            <a:xfrm>
              <a:off x="4512" y="2504"/>
              <a:ext cx="386" cy="0"/>
            </a:xfrm>
            <a:prstGeom prst="line">
              <a:avLst/>
            </a:prstGeom>
            <a:noFill/>
            <a:ln w="1905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59" name="Line 63"/>
            <p:cNvSpPr>
              <a:spLocks noChangeShapeType="1"/>
            </p:cNvSpPr>
            <p:nvPr/>
          </p:nvSpPr>
          <p:spPr bwMode="auto">
            <a:xfrm rot="600000" flipH="1" flipV="1">
              <a:off x="3824" y="2016"/>
              <a:ext cx="1104" cy="384"/>
            </a:xfrm>
            <a:prstGeom prst="line">
              <a:avLst/>
            </a:prstGeom>
            <a:noFill/>
            <a:ln w="9525">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60" name="Line 64"/>
            <p:cNvSpPr>
              <a:spLocks noChangeShapeType="1"/>
            </p:cNvSpPr>
            <p:nvPr/>
          </p:nvSpPr>
          <p:spPr bwMode="auto">
            <a:xfrm rot="600000" flipH="1" flipV="1">
              <a:off x="3448" y="2008"/>
              <a:ext cx="1104" cy="384"/>
            </a:xfrm>
            <a:prstGeom prst="line">
              <a:avLst/>
            </a:prstGeom>
            <a:noFill/>
            <a:ln w="9525">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61" name="Line 65"/>
            <p:cNvSpPr>
              <a:spLocks noChangeShapeType="1"/>
            </p:cNvSpPr>
            <p:nvPr/>
          </p:nvSpPr>
          <p:spPr bwMode="auto">
            <a:xfrm>
              <a:off x="3720" y="2056"/>
              <a:ext cx="386" cy="0"/>
            </a:xfrm>
            <a:prstGeom prst="line">
              <a:avLst/>
            </a:prstGeom>
            <a:noFill/>
            <a:ln w="1905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62" name="Line 66"/>
            <p:cNvSpPr>
              <a:spLocks noChangeShapeType="1"/>
            </p:cNvSpPr>
            <p:nvPr/>
          </p:nvSpPr>
          <p:spPr bwMode="auto">
            <a:xfrm>
              <a:off x="3904" y="2144"/>
              <a:ext cx="374" cy="1"/>
            </a:xfrm>
            <a:prstGeom prst="line">
              <a:avLst/>
            </a:prstGeom>
            <a:noFill/>
            <a:ln w="1905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63" name="Line 67"/>
            <p:cNvSpPr>
              <a:spLocks noChangeShapeType="1"/>
            </p:cNvSpPr>
            <p:nvPr/>
          </p:nvSpPr>
          <p:spPr bwMode="auto">
            <a:xfrm>
              <a:off x="4032" y="2224"/>
              <a:ext cx="374" cy="1"/>
            </a:xfrm>
            <a:prstGeom prst="line">
              <a:avLst/>
            </a:prstGeom>
            <a:noFill/>
            <a:ln w="1905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64" name="Line 68"/>
            <p:cNvSpPr>
              <a:spLocks noChangeShapeType="1"/>
            </p:cNvSpPr>
            <p:nvPr/>
          </p:nvSpPr>
          <p:spPr bwMode="auto">
            <a:xfrm>
              <a:off x="4192" y="2304"/>
              <a:ext cx="374" cy="1"/>
            </a:xfrm>
            <a:prstGeom prst="line">
              <a:avLst/>
            </a:prstGeom>
            <a:noFill/>
            <a:ln w="1905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65" name="Line 69"/>
            <p:cNvSpPr>
              <a:spLocks noChangeShapeType="1"/>
            </p:cNvSpPr>
            <p:nvPr/>
          </p:nvSpPr>
          <p:spPr bwMode="auto">
            <a:xfrm>
              <a:off x="4360" y="2400"/>
              <a:ext cx="374" cy="1"/>
            </a:xfrm>
            <a:prstGeom prst="line">
              <a:avLst/>
            </a:prstGeom>
            <a:noFill/>
            <a:ln w="1905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66" name="Line 70"/>
            <p:cNvSpPr>
              <a:spLocks noChangeShapeType="1"/>
            </p:cNvSpPr>
            <p:nvPr/>
          </p:nvSpPr>
          <p:spPr bwMode="auto">
            <a:xfrm>
              <a:off x="3544" y="1952"/>
              <a:ext cx="386" cy="0"/>
            </a:xfrm>
            <a:prstGeom prst="line">
              <a:avLst/>
            </a:prstGeom>
            <a:noFill/>
            <a:ln w="1905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67" name="Line 71"/>
            <p:cNvSpPr>
              <a:spLocks noChangeShapeType="1"/>
            </p:cNvSpPr>
            <p:nvPr/>
          </p:nvSpPr>
          <p:spPr bwMode="auto">
            <a:xfrm>
              <a:off x="3656" y="2024"/>
              <a:ext cx="386" cy="0"/>
            </a:xfrm>
            <a:prstGeom prst="line">
              <a:avLst/>
            </a:prstGeom>
            <a:noFill/>
            <a:ln w="1905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68" name="Line 72"/>
            <p:cNvSpPr>
              <a:spLocks noChangeShapeType="1"/>
            </p:cNvSpPr>
            <p:nvPr/>
          </p:nvSpPr>
          <p:spPr bwMode="auto">
            <a:xfrm>
              <a:off x="3808" y="2096"/>
              <a:ext cx="386" cy="0"/>
            </a:xfrm>
            <a:prstGeom prst="line">
              <a:avLst/>
            </a:prstGeom>
            <a:noFill/>
            <a:ln w="1905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69" name="Line 73"/>
            <p:cNvSpPr>
              <a:spLocks noChangeShapeType="1"/>
            </p:cNvSpPr>
            <p:nvPr/>
          </p:nvSpPr>
          <p:spPr bwMode="auto">
            <a:xfrm>
              <a:off x="3960" y="2184"/>
              <a:ext cx="374" cy="1"/>
            </a:xfrm>
            <a:prstGeom prst="line">
              <a:avLst/>
            </a:prstGeom>
            <a:noFill/>
            <a:ln w="1905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70" name="Line 74"/>
            <p:cNvSpPr>
              <a:spLocks noChangeShapeType="1"/>
            </p:cNvSpPr>
            <p:nvPr/>
          </p:nvSpPr>
          <p:spPr bwMode="auto">
            <a:xfrm>
              <a:off x="4104" y="2264"/>
              <a:ext cx="374" cy="1"/>
            </a:xfrm>
            <a:prstGeom prst="line">
              <a:avLst/>
            </a:prstGeom>
            <a:noFill/>
            <a:ln w="1905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71" name="Line 75"/>
            <p:cNvSpPr>
              <a:spLocks noChangeShapeType="1"/>
            </p:cNvSpPr>
            <p:nvPr/>
          </p:nvSpPr>
          <p:spPr bwMode="auto">
            <a:xfrm>
              <a:off x="4264" y="2352"/>
              <a:ext cx="374" cy="1"/>
            </a:xfrm>
            <a:prstGeom prst="line">
              <a:avLst/>
            </a:prstGeom>
            <a:noFill/>
            <a:ln w="1905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72" name="Line 76"/>
            <p:cNvSpPr>
              <a:spLocks noChangeShapeType="1"/>
            </p:cNvSpPr>
            <p:nvPr/>
          </p:nvSpPr>
          <p:spPr bwMode="auto">
            <a:xfrm>
              <a:off x="4432" y="2448"/>
              <a:ext cx="374" cy="1"/>
            </a:xfrm>
            <a:prstGeom prst="line">
              <a:avLst/>
            </a:prstGeom>
            <a:noFill/>
            <a:ln w="19050">
              <a:solidFill>
                <a:srgbClr val="0000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208973" name="Group 77"/>
          <p:cNvGrpSpPr>
            <a:grpSpLocks/>
          </p:cNvGrpSpPr>
          <p:nvPr/>
        </p:nvGrpSpPr>
        <p:grpSpPr bwMode="auto">
          <a:xfrm>
            <a:off x="5707063" y="3881438"/>
            <a:ext cx="2674937" cy="2185987"/>
            <a:chOff x="3595" y="2526"/>
            <a:chExt cx="1685" cy="1377"/>
          </a:xfrm>
        </p:grpSpPr>
        <p:sp>
          <p:nvSpPr>
            <p:cNvPr id="208974" name="Line 78"/>
            <p:cNvSpPr>
              <a:spLocks noChangeShapeType="1"/>
            </p:cNvSpPr>
            <p:nvPr/>
          </p:nvSpPr>
          <p:spPr bwMode="auto">
            <a:xfrm>
              <a:off x="4974" y="3054"/>
              <a:ext cx="0" cy="825"/>
            </a:xfrm>
            <a:prstGeom prst="line">
              <a:avLst/>
            </a:prstGeom>
            <a:noFill/>
            <a:ln w="9525">
              <a:solidFill>
                <a:srgbClr val="FF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75" name="Line 79"/>
            <p:cNvSpPr>
              <a:spLocks noChangeShapeType="1"/>
            </p:cNvSpPr>
            <p:nvPr/>
          </p:nvSpPr>
          <p:spPr bwMode="auto">
            <a:xfrm>
              <a:off x="4974" y="3729"/>
              <a:ext cx="0" cy="167"/>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76" name="Line 80"/>
            <p:cNvSpPr>
              <a:spLocks noChangeShapeType="1"/>
            </p:cNvSpPr>
            <p:nvPr/>
          </p:nvSpPr>
          <p:spPr bwMode="auto">
            <a:xfrm>
              <a:off x="4671" y="3903"/>
              <a:ext cx="306" cy="0"/>
            </a:xfrm>
            <a:prstGeom prst="line">
              <a:avLst/>
            </a:prstGeom>
            <a:noFill/>
            <a:ln w="38100">
              <a:solidFill>
                <a:srgbClr val="FF0000"/>
              </a:solidFill>
              <a:round/>
              <a:headEnd type="stealth"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208977" name="Group 81"/>
            <p:cNvGrpSpPr>
              <a:grpSpLocks/>
            </p:cNvGrpSpPr>
            <p:nvPr/>
          </p:nvGrpSpPr>
          <p:grpSpPr bwMode="auto">
            <a:xfrm>
              <a:off x="3595" y="2526"/>
              <a:ext cx="1685" cy="591"/>
              <a:chOff x="3595" y="2526"/>
              <a:chExt cx="1685" cy="591"/>
            </a:xfrm>
          </p:grpSpPr>
          <p:sp>
            <p:nvSpPr>
              <p:cNvPr id="208978" name="Line 82"/>
              <p:cNvSpPr>
                <a:spLocks noChangeShapeType="1"/>
              </p:cNvSpPr>
              <p:nvPr/>
            </p:nvSpPr>
            <p:spPr bwMode="auto">
              <a:xfrm>
                <a:off x="3863" y="2632"/>
                <a:ext cx="0" cy="480"/>
              </a:xfrm>
              <a:prstGeom prst="line">
                <a:avLst/>
              </a:prstGeom>
              <a:noFill/>
              <a:ln w="2857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79" name="Text Box 83"/>
              <p:cNvSpPr txBox="1">
                <a:spLocks noChangeArrowheads="1"/>
              </p:cNvSpPr>
              <p:nvPr/>
            </p:nvSpPr>
            <p:spPr bwMode="auto">
              <a:xfrm>
                <a:off x="3595" y="2562"/>
                <a:ext cx="290"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00"/>
                    </a:solidFill>
                  </a:rPr>
                  <a:t>Q</a:t>
                </a:r>
              </a:p>
            </p:txBody>
          </p:sp>
          <p:sp>
            <p:nvSpPr>
              <p:cNvPr id="208980" name="Line 84"/>
              <p:cNvSpPr>
                <a:spLocks noChangeShapeType="1"/>
              </p:cNvSpPr>
              <p:nvPr/>
            </p:nvSpPr>
            <p:spPr bwMode="auto">
              <a:xfrm>
                <a:off x="4974" y="2812"/>
                <a:ext cx="0" cy="26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81" name="Line 85"/>
              <p:cNvSpPr>
                <a:spLocks noChangeShapeType="1"/>
              </p:cNvSpPr>
              <p:nvPr/>
            </p:nvSpPr>
            <p:spPr bwMode="auto">
              <a:xfrm>
                <a:off x="4974" y="2805"/>
                <a:ext cx="306" cy="0"/>
              </a:xfrm>
              <a:prstGeom prst="line">
                <a:avLst/>
              </a:prstGeom>
              <a:noFill/>
              <a:ln w="38100">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82" name="Text Box 86"/>
              <p:cNvSpPr txBox="1">
                <a:spLocks noChangeArrowheads="1"/>
              </p:cNvSpPr>
              <p:nvPr/>
            </p:nvSpPr>
            <p:spPr bwMode="auto">
              <a:xfrm>
                <a:off x="4863" y="2526"/>
                <a:ext cx="30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00"/>
                    </a:solidFill>
                  </a:rPr>
                  <a:t>M</a:t>
                </a:r>
              </a:p>
            </p:txBody>
          </p:sp>
          <p:grpSp>
            <p:nvGrpSpPr>
              <p:cNvPr id="208983" name="Group 87"/>
              <p:cNvGrpSpPr>
                <a:grpSpLocks/>
              </p:cNvGrpSpPr>
              <p:nvPr/>
            </p:nvGrpSpPr>
            <p:grpSpPr bwMode="auto">
              <a:xfrm>
                <a:off x="3979" y="2541"/>
                <a:ext cx="737" cy="576"/>
                <a:chOff x="-915" y="2448"/>
                <a:chExt cx="737" cy="576"/>
              </a:xfrm>
            </p:grpSpPr>
            <p:sp>
              <p:nvSpPr>
                <p:cNvPr id="208984" name="Line 88"/>
                <p:cNvSpPr>
                  <a:spLocks noChangeShapeType="1"/>
                </p:cNvSpPr>
                <p:nvPr/>
              </p:nvSpPr>
              <p:spPr bwMode="auto">
                <a:xfrm>
                  <a:off x="-897" y="2758"/>
                  <a:ext cx="0" cy="240"/>
                </a:xfrm>
                <a:prstGeom prst="line">
                  <a:avLst/>
                </a:prstGeom>
                <a:noFill/>
                <a:ln w="2857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85" name="Line 89"/>
                <p:cNvSpPr>
                  <a:spLocks noChangeShapeType="1"/>
                </p:cNvSpPr>
                <p:nvPr/>
              </p:nvSpPr>
              <p:spPr bwMode="auto">
                <a:xfrm>
                  <a:off x="-801" y="2758"/>
                  <a:ext cx="0" cy="240"/>
                </a:xfrm>
                <a:prstGeom prst="line">
                  <a:avLst/>
                </a:prstGeom>
                <a:noFill/>
                <a:ln w="2857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86" name="Line 90"/>
                <p:cNvSpPr>
                  <a:spLocks noChangeShapeType="1"/>
                </p:cNvSpPr>
                <p:nvPr/>
              </p:nvSpPr>
              <p:spPr bwMode="auto">
                <a:xfrm>
                  <a:off x="-705" y="2758"/>
                  <a:ext cx="0" cy="240"/>
                </a:xfrm>
                <a:prstGeom prst="line">
                  <a:avLst/>
                </a:prstGeom>
                <a:noFill/>
                <a:ln w="2857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87" name="Line 91"/>
                <p:cNvSpPr>
                  <a:spLocks noChangeShapeType="1"/>
                </p:cNvSpPr>
                <p:nvPr/>
              </p:nvSpPr>
              <p:spPr bwMode="auto">
                <a:xfrm>
                  <a:off x="-606" y="2767"/>
                  <a:ext cx="0" cy="240"/>
                </a:xfrm>
                <a:prstGeom prst="line">
                  <a:avLst/>
                </a:prstGeom>
                <a:noFill/>
                <a:ln w="2857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88" name="Line 92"/>
                <p:cNvSpPr>
                  <a:spLocks noChangeShapeType="1"/>
                </p:cNvSpPr>
                <p:nvPr/>
              </p:nvSpPr>
              <p:spPr bwMode="auto">
                <a:xfrm>
                  <a:off x="-501" y="2770"/>
                  <a:ext cx="0" cy="240"/>
                </a:xfrm>
                <a:prstGeom prst="line">
                  <a:avLst/>
                </a:prstGeom>
                <a:noFill/>
                <a:ln w="2857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89" name="Line 93"/>
                <p:cNvSpPr>
                  <a:spLocks noChangeShapeType="1"/>
                </p:cNvSpPr>
                <p:nvPr/>
              </p:nvSpPr>
              <p:spPr bwMode="auto">
                <a:xfrm>
                  <a:off x="-396" y="2776"/>
                  <a:ext cx="0" cy="240"/>
                </a:xfrm>
                <a:prstGeom prst="line">
                  <a:avLst/>
                </a:prstGeom>
                <a:noFill/>
                <a:ln w="2857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90" name="Line 94"/>
                <p:cNvSpPr>
                  <a:spLocks noChangeShapeType="1"/>
                </p:cNvSpPr>
                <p:nvPr/>
              </p:nvSpPr>
              <p:spPr bwMode="auto">
                <a:xfrm>
                  <a:off x="-300" y="2776"/>
                  <a:ext cx="0" cy="240"/>
                </a:xfrm>
                <a:prstGeom prst="line">
                  <a:avLst/>
                </a:prstGeom>
                <a:noFill/>
                <a:ln w="2857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91" name="Line 95"/>
                <p:cNvSpPr>
                  <a:spLocks noChangeShapeType="1"/>
                </p:cNvSpPr>
                <p:nvPr/>
              </p:nvSpPr>
              <p:spPr bwMode="auto">
                <a:xfrm>
                  <a:off x="-915" y="2767"/>
                  <a:ext cx="737" cy="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92" name="Text Box 96"/>
                <p:cNvSpPr txBox="1">
                  <a:spLocks noChangeArrowheads="1"/>
                </p:cNvSpPr>
                <p:nvPr/>
              </p:nvSpPr>
              <p:spPr bwMode="auto">
                <a:xfrm>
                  <a:off x="-523" y="2448"/>
                  <a:ext cx="24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00"/>
                      </a:solidFill>
                    </a:rPr>
                    <a:t>q</a:t>
                  </a:r>
                </a:p>
              </p:txBody>
            </p:sp>
            <p:sp>
              <p:nvSpPr>
                <p:cNvPr id="208993" name="Line 97"/>
                <p:cNvSpPr>
                  <a:spLocks noChangeShapeType="1"/>
                </p:cNvSpPr>
                <p:nvPr/>
              </p:nvSpPr>
              <p:spPr bwMode="auto">
                <a:xfrm>
                  <a:off x="-192" y="2784"/>
                  <a:ext cx="0" cy="240"/>
                </a:xfrm>
                <a:prstGeom prst="line">
                  <a:avLst/>
                </a:prstGeom>
                <a:noFill/>
                <a:ln w="2857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grpSp>
      <p:grpSp>
        <p:nvGrpSpPr>
          <p:cNvPr id="208994" name="Group 98"/>
          <p:cNvGrpSpPr>
            <a:grpSpLocks/>
          </p:cNvGrpSpPr>
          <p:nvPr/>
        </p:nvGrpSpPr>
        <p:grpSpPr bwMode="auto">
          <a:xfrm>
            <a:off x="4986338" y="4087813"/>
            <a:ext cx="4181475" cy="1789112"/>
            <a:chOff x="480" y="2665"/>
            <a:chExt cx="2634" cy="1127"/>
          </a:xfrm>
        </p:grpSpPr>
        <p:sp>
          <p:nvSpPr>
            <p:cNvPr id="208995" name="Rectangle 99"/>
            <p:cNvSpPr>
              <a:spLocks noChangeArrowheads="1"/>
            </p:cNvSpPr>
            <p:nvPr/>
          </p:nvSpPr>
          <p:spPr bwMode="auto">
            <a:xfrm>
              <a:off x="753" y="3221"/>
              <a:ext cx="1732" cy="498"/>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8996" name="Line 100"/>
            <p:cNvSpPr>
              <a:spLocks noChangeShapeType="1"/>
            </p:cNvSpPr>
            <p:nvPr/>
          </p:nvSpPr>
          <p:spPr bwMode="auto">
            <a:xfrm>
              <a:off x="1036" y="2990"/>
              <a:ext cx="173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97" name="Line 101"/>
            <p:cNvSpPr>
              <a:spLocks noChangeShapeType="1"/>
            </p:cNvSpPr>
            <p:nvPr/>
          </p:nvSpPr>
          <p:spPr bwMode="auto">
            <a:xfrm flipV="1">
              <a:off x="761" y="2990"/>
              <a:ext cx="271" cy="221"/>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98" name="Line 102"/>
            <p:cNvSpPr>
              <a:spLocks noChangeShapeType="1"/>
            </p:cNvSpPr>
            <p:nvPr/>
          </p:nvSpPr>
          <p:spPr bwMode="auto">
            <a:xfrm flipV="1">
              <a:off x="2487" y="2993"/>
              <a:ext cx="271" cy="221"/>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999" name="Line 103"/>
            <p:cNvSpPr>
              <a:spLocks noChangeShapeType="1"/>
            </p:cNvSpPr>
            <p:nvPr/>
          </p:nvSpPr>
          <p:spPr bwMode="auto">
            <a:xfrm flipV="1">
              <a:off x="2489" y="3491"/>
              <a:ext cx="271" cy="221"/>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00" name="Line 104"/>
            <p:cNvSpPr>
              <a:spLocks noChangeShapeType="1"/>
            </p:cNvSpPr>
            <p:nvPr/>
          </p:nvSpPr>
          <p:spPr bwMode="auto">
            <a:xfrm>
              <a:off x="2761" y="2988"/>
              <a:ext cx="0" cy="49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01" name="Line 105"/>
            <p:cNvSpPr>
              <a:spLocks noChangeShapeType="1"/>
            </p:cNvSpPr>
            <p:nvPr/>
          </p:nvSpPr>
          <p:spPr bwMode="auto">
            <a:xfrm>
              <a:off x="893" y="3372"/>
              <a:ext cx="1733" cy="0"/>
            </a:xfrm>
            <a:prstGeom prst="line">
              <a:avLst/>
            </a:prstGeom>
            <a:noFill/>
            <a:ln w="3810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02" name="Line 106"/>
            <p:cNvSpPr>
              <a:spLocks noChangeShapeType="1"/>
            </p:cNvSpPr>
            <p:nvPr/>
          </p:nvSpPr>
          <p:spPr bwMode="auto">
            <a:xfrm>
              <a:off x="1041" y="3492"/>
              <a:ext cx="1716" cy="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03" name="Line 107"/>
            <p:cNvSpPr>
              <a:spLocks noChangeShapeType="1"/>
            </p:cNvSpPr>
            <p:nvPr/>
          </p:nvSpPr>
          <p:spPr bwMode="auto">
            <a:xfrm>
              <a:off x="1026" y="2994"/>
              <a:ext cx="0" cy="48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04" name="Line 108"/>
            <p:cNvSpPr>
              <a:spLocks noChangeShapeType="1"/>
            </p:cNvSpPr>
            <p:nvPr/>
          </p:nvSpPr>
          <p:spPr bwMode="auto">
            <a:xfrm rot="180000" flipH="1">
              <a:off x="768" y="3474"/>
              <a:ext cx="240" cy="24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05" name="Line 109"/>
            <p:cNvSpPr>
              <a:spLocks noChangeShapeType="1"/>
            </p:cNvSpPr>
            <p:nvPr/>
          </p:nvSpPr>
          <p:spPr bwMode="auto">
            <a:xfrm flipV="1">
              <a:off x="2418" y="3198"/>
              <a:ext cx="432" cy="336"/>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06" name="Line 110"/>
            <p:cNvSpPr>
              <a:spLocks noChangeShapeType="1"/>
            </p:cNvSpPr>
            <p:nvPr/>
          </p:nvSpPr>
          <p:spPr bwMode="auto">
            <a:xfrm>
              <a:off x="2628" y="2832"/>
              <a:ext cx="0" cy="960"/>
            </a:xfrm>
            <a:prstGeom prst="line">
              <a:avLst/>
            </a:prstGeom>
            <a:noFill/>
            <a:ln w="19050">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07" name="Line 111"/>
            <p:cNvSpPr>
              <a:spLocks noChangeShapeType="1"/>
            </p:cNvSpPr>
            <p:nvPr/>
          </p:nvSpPr>
          <p:spPr bwMode="auto">
            <a:xfrm>
              <a:off x="480" y="3369"/>
              <a:ext cx="2544"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08" name="Text Box 112"/>
            <p:cNvSpPr txBox="1">
              <a:spLocks noChangeArrowheads="1"/>
            </p:cNvSpPr>
            <p:nvPr/>
          </p:nvSpPr>
          <p:spPr bwMode="auto">
            <a:xfrm>
              <a:off x="2774" y="2983"/>
              <a:ext cx="19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cs typeface="Times New Roman" pitchFamily="18" charset="0"/>
                </a:rPr>
                <a:t>z</a:t>
              </a:r>
            </a:p>
          </p:txBody>
        </p:sp>
        <p:sp>
          <p:nvSpPr>
            <p:cNvPr id="209009" name="Text Box 113"/>
            <p:cNvSpPr txBox="1">
              <a:spLocks noChangeArrowheads="1"/>
            </p:cNvSpPr>
            <p:nvPr/>
          </p:nvSpPr>
          <p:spPr bwMode="auto">
            <a:xfrm>
              <a:off x="2918" y="3319"/>
              <a:ext cx="19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cs typeface="Times New Roman" pitchFamily="18" charset="0"/>
                </a:rPr>
                <a:t>x</a:t>
              </a:r>
            </a:p>
          </p:txBody>
        </p:sp>
        <p:sp>
          <p:nvSpPr>
            <p:cNvPr id="209010" name="Text Box 114"/>
            <p:cNvSpPr txBox="1">
              <a:spLocks noChangeArrowheads="1"/>
            </p:cNvSpPr>
            <p:nvPr/>
          </p:nvSpPr>
          <p:spPr bwMode="auto">
            <a:xfrm>
              <a:off x="2612" y="2665"/>
              <a:ext cx="19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cs typeface="Times New Roman" pitchFamily="18" charset="0"/>
                </a:rPr>
                <a:t>y</a:t>
              </a:r>
            </a:p>
          </p:txBody>
        </p:sp>
      </p:grpSp>
      <p:grpSp>
        <p:nvGrpSpPr>
          <p:cNvPr id="209011" name="Group 115"/>
          <p:cNvGrpSpPr>
            <a:grpSpLocks/>
          </p:cNvGrpSpPr>
          <p:nvPr/>
        </p:nvGrpSpPr>
        <p:grpSpPr bwMode="auto">
          <a:xfrm>
            <a:off x="5621338" y="3467100"/>
            <a:ext cx="2760662" cy="3124200"/>
            <a:chOff x="882" y="2271"/>
            <a:chExt cx="1739" cy="1968"/>
          </a:xfrm>
        </p:grpSpPr>
        <p:grpSp>
          <p:nvGrpSpPr>
            <p:cNvPr id="209012" name="Group 116"/>
            <p:cNvGrpSpPr>
              <a:grpSpLocks/>
            </p:cNvGrpSpPr>
            <p:nvPr/>
          </p:nvGrpSpPr>
          <p:grpSpPr bwMode="auto">
            <a:xfrm>
              <a:off x="882" y="2271"/>
              <a:ext cx="1739" cy="1968"/>
              <a:chOff x="3696" y="2064"/>
              <a:chExt cx="1776" cy="1968"/>
            </a:xfrm>
          </p:grpSpPr>
          <p:sp>
            <p:nvSpPr>
              <p:cNvPr id="209013" name="Line 117"/>
              <p:cNvSpPr>
                <a:spLocks noChangeShapeType="1"/>
              </p:cNvSpPr>
              <p:nvPr/>
            </p:nvSpPr>
            <p:spPr bwMode="auto">
              <a:xfrm>
                <a:off x="3707" y="2247"/>
                <a:ext cx="0" cy="630"/>
              </a:xfrm>
              <a:prstGeom prst="line">
                <a:avLst/>
              </a:prstGeom>
              <a:noFill/>
              <a:ln w="28575">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14" name="Line 118"/>
              <p:cNvSpPr>
                <a:spLocks noChangeShapeType="1"/>
              </p:cNvSpPr>
              <p:nvPr/>
            </p:nvSpPr>
            <p:spPr bwMode="auto">
              <a:xfrm>
                <a:off x="3697" y="2901"/>
                <a:ext cx="1772" cy="0"/>
              </a:xfrm>
              <a:prstGeom prst="line">
                <a:avLst/>
              </a:prstGeom>
              <a:noFill/>
              <a:ln w="1905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15" name="Line 119"/>
              <p:cNvSpPr>
                <a:spLocks noChangeShapeType="1"/>
              </p:cNvSpPr>
              <p:nvPr/>
            </p:nvSpPr>
            <p:spPr bwMode="auto">
              <a:xfrm>
                <a:off x="3710" y="3617"/>
                <a:ext cx="0" cy="367"/>
              </a:xfrm>
              <a:prstGeom prst="line">
                <a:avLst/>
              </a:prstGeom>
              <a:noFill/>
              <a:ln w="28575">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16" name="Line 120"/>
              <p:cNvSpPr>
                <a:spLocks noChangeShapeType="1"/>
              </p:cNvSpPr>
              <p:nvPr/>
            </p:nvSpPr>
            <p:spPr bwMode="auto">
              <a:xfrm>
                <a:off x="5472" y="2247"/>
                <a:ext cx="0" cy="630"/>
              </a:xfrm>
              <a:prstGeom prst="line">
                <a:avLst/>
              </a:prstGeom>
              <a:noFill/>
              <a:ln w="28575">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17" name="Line 121"/>
              <p:cNvSpPr>
                <a:spLocks noChangeShapeType="1"/>
              </p:cNvSpPr>
              <p:nvPr/>
            </p:nvSpPr>
            <p:spPr bwMode="auto">
              <a:xfrm>
                <a:off x="3711" y="2885"/>
                <a:ext cx="0" cy="735"/>
              </a:xfrm>
              <a:prstGeom prst="line">
                <a:avLst/>
              </a:prstGeom>
              <a:noFill/>
              <a:ln w="28575">
                <a:solidFill>
                  <a:srgbClr val="0000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18" name="Line 122"/>
              <p:cNvSpPr>
                <a:spLocks noChangeShapeType="1"/>
              </p:cNvSpPr>
              <p:nvPr/>
            </p:nvSpPr>
            <p:spPr bwMode="auto">
              <a:xfrm>
                <a:off x="5472" y="2882"/>
                <a:ext cx="0" cy="1035"/>
              </a:xfrm>
              <a:prstGeom prst="line">
                <a:avLst/>
              </a:prstGeom>
              <a:noFill/>
              <a:ln w="28575">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19" name="Freeform 123"/>
              <p:cNvSpPr>
                <a:spLocks/>
              </p:cNvSpPr>
              <p:nvPr/>
            </p:nvSpPr>
            <p:spPr bwMode="auto">
              <a:xfrm>
                <a:off x="3696" y="2064"/>
                <a:ext cx="1774" cy="221"/>
              </a:xfrm>
              <a:custGeom>
                <a:avLst/>
                <a:gdLst>
                  <a:gd name="T0" fmla="*/ 21 w 3075"/>
                  <a:gd name="T1" fmla="*/ 274 h 317"/>
                  <a:gd name="T2" fmla="*/ 49 w 3075"/>
                  <a:gd name="T3" fmla="*/ 220 h 317"/>
                  <a:gd name="T4" fmla="*/ 350 w 3075"/>
                  <a:gd name="T5" fmla="*/ 128 h 317"/>
                  <a:gd name="T6" fmla="*/ 488 w 3075"/>
                  <a:gd name="T7" fmla="*/ 73 h 317"/>
                  <a:gd name="T8" fmla="*/ 606 w 3075"/>
                  <a:gd name="T9" fmla="*/ 0 h 317"/>
                  <a:gd name="T10" fmla="*/ 670 w 3075"/>
                  <a:gd name="T11" fmla="*/ 9 h 317"/>
                  <a:gd name="T12" fmla="*/ 780 w 3075"/>
                  <a:gd name="T13" fmla="*/ 110 h 317"/>
                  <a:gd name="T14" fmla="*/ 1054 w 3075"/>
                  <a:gd name="T15" fmla="*/ 119 h 317"/>
                  <a:gd name="T16" fmla="*/ 1118 w 3075"/>
                  <a:gd name="T17" fmla="*/ 110 h 317"/>
                  <a:gd name="T18" fmla="*/ 1475 w 3075"/>
                  <a:gd name="T19" fmla="*/ 128 h 317"/>
                  <a:gd name="T20" fmla="*/ 1502 w 3075"/>
                  <a:gd name="T21" fmla="*/ 146 h 317"/>
                  <a:gd name="T22" fmla="*/ 1521 w 3075"/>
                  <a:gd name="T23" fmla="*/ 165 h 317"/>
                  <a:gd name="T24" fmla="*/ 1548 w 3075"/>
                  <a:gd name="T25" fmla="*/ 156 h 317"/>
                  <a:gd name="T26" fmla="*/ 1612 w 3075"/>
                  <a:gd name="T27" fmla="*/ 146 h 317"/>
                  <a:gd name="T28" fmla="*/ 1868 w 3075"/>
                  <a:gd name="T29" fmla="*/ 92 h 317"/>
                  <a:gd name="T30" fmla="*/ 1905 w 3075"/>
                  <a:gd name="T31" fmla="*/ 82 h 317"/>
                  <a:gd name="T32" fmla="*/ 1960 w 3075"/>
                  <a:gd name="T33" fmla="*/ 64 h 317"/>
                  <a:gd name="T34" fmla="*/ 2088 w 3075"/>
                  <a:gd name="T35" fmla="*/ 73 h 317"/>
                  <a:gd name="T36" fmla="*/ 2115 w 3075"/>
                  <a:gd name="T37" fmla="*/ 82 h 317"/>
                  <a:gd name="T38" fmla="*/ 2152 w 3075"/>
                  <a:gd name="T39" fmla="*/ 128 h 317"/>
                  <a:gd name="T40" fmla="*/ 2170 w 3075"/>
                  <a:gd name="T41" fmla="*/ 156 h 317"/>
                  <a:gd name="T42" fmla="*/ 2206 w 3075"/>
                  <a:gd name="T43" fmla="*/ 146 h 317"/>
                  <a:gd name="T44" fmla="*/ 2243 w 3075"/>
                  <a:gd name="T45" fmla="*/ 137 h 317"/>
                  <a:gd name="T46" fmla="*/ 2325 w 3075"/>
                  <a:gd name="T47" fmla="*/ 92 h 317"/>
                  <a:gd name="T48" fmla="*/ 2389 w 3075"/>
                  <a:gd name="T49" fmla="*/ 119 h 317"/>
                  <a:gd name="T50" fmla="*/ 2453 w 3075"/>
                  <a:gd name="T51" fmla="*/ 174 h 317"/>
                  <a:gd name="T52" fmla="*/ 2526 w 3075"/>
                  <a:gd name="T53" fmla="*/ 183 h 317"/>
                  <a:gd name="T54" fmla="*/ 2545 w 3075"/>
                  <a:gd name="T55" fmla="*/ 201 h 317"/>
                  <a:gd name="T56" fmla="*/ 2627 w 3075"/>
                  <a:gd name="T57" fmla="*/ 156 h 317"/>
                  <a:gd name="T58" fmla="*/ 2654 w 3075"/>
                  <a:gd name="T59" fmla="*/ 137 h 317"/>
                  <a:gd name="T60" fmla="*/ 2673 w 3075"/>
                  <a:gd name="T61" fmla="*/ 119 h 317"/>
                  <a:gd name="T62" fmla="*/ 2682 w 3075"/>
                  <a:gd name="T63" fmla="*/ 146 h 317"/>
                  <a:gd name="T64" fmla="*/ 2691 w 3075"/>
                  <a:gd name="T65" fmla="*/ 210 h 317"/>
                  <a:gd name="T66" fmla="*/ 2728 w 3075"/>
                  <a:gd name="T67" fmla="*/ 201 h 317"/>
                  <a:gd name="T68" fmla="*/ 2947 w 3075"/>
                  <a:gd name="T69" fmla="*/ 210 h 317"/>
                  <a:gd name="T70" fmla="*/ 3029 w 3075"/>
                  <a:gd name="T71" fmla="*/ 265 h 317"/>
                  <a:gd name="T72" fmla="*/ 3075 w 3075"/>
                  <a:gd name="T73" fmla="*/ 265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075" h="317">
                    <a:moveTo>
                      <a:pt x="21" y="274"/>
                    </a:moveTo>
                    <a:cubicBezTo>
                      <a:pt x="88" y="179"/>
                      <a:pt x="0" y="310"/>
                      <a:pt x="49" y="220"/>
                    </a:cubicBezTo>
                    <a:cubicBezTo>
                      <a:pt x="119" y="93"/>
                      <a:pt x="182" y="135"/>
                      <a:pt x="350" y="128"/>
                    </a:cubicBezTo>
                    <a:cubicBezTo>
                      <a:pt x="399" y="112"/>
                      <a:pt x="440" y="89"/>
                      <a:pt x="488" y="73"/>
                    </a:cubicBezTo>
                    <a:cubicBezTo>
                      <a:pt x="526" y="45"/>
                      <a:pt x="561" y="15"/>
                      <a:pt x="606" y="0"/>
                    </a:cubicBezTo>
                    <a:cubicBezTo>
                      <a:pt x="627" y="3"/>
                      <a:pt x="650" y="2"/>
                      <a:pt x="670" y="9"/>
                    </a:cubicBezTo>
                    <a:cubicBezTo>
                      <a:pt x="720" y="26"/>
                      <a:pt x="713" y="106"/>
                      <a:pt x="780" y="110"/>
                    </a:cubicBezTo>
                    <a:cubicBezTo>
                      <a:pt x="871" y="115"/>
                      <a:pt x="963" y="116"/>
                      <a:pt x="1054" y="119"/>
                    </a:cubicBezTo>
                    <a:cubicBezTo>
                      <a:pt x="1146" y="148"/>
                      <a:pt x="1004" y="110"/>
                      <a:pt x="1118" y="110"/>
                    </a:cubicBezTo>
                    <a:cubicBezTo>
                      <a:pt x="1237" y="110"/>
                      <a:pt x="1356" y="122"/>
                      <a:pt x="1475" y="128"/>
                    </a:cubicBezTo>
                    <a:cubicBezTo>
                      <a:pt x="1484" y="134"/>
                      <a:pt x="1494" y="139"/>
                      <a:pt x="1502" y="146"/>
                    </a:cubicBezTo>
                    <a:cubicBezTo>
                      <a:pt x="1509" y="152"/>
                      <a:pt x="1512" y="163"/>
                      <a:pt x="1521" y="165"/>
                    </a:cubicBezTo>
                    <a:cubicBezTo>
                      <a:pt x="1530" y="167"/>
                      <a:pt x="1539" y="158"/>
                      <a:pt x="1548" y="156"/>
                    </a:cubicBezTo>
                    <a:cubicBezTo>
                      <a:pt x="1569" y="152"/>
                      <a:pt x="1591" y="149"/>
                      <a:pt x="1612" y="146"/>
                    </a:cubicBezTo>
                    <a:cubicBezTo>
                      <a:pt x="1694" y="120"/>
                      <a:pt x="1783" y="103"/>
                      <a:pt x="1868" y="92"/>
                    </a:cubicBezTo>
                    <a:cubicBezTo>
                      <a:pt x="1880" y="89"/>
                      <a:pt x="1893" y="86"/>
                      <a:pt x="1905" y="82"/>
                    </a:cubicBezTo>
                    <a:cubicBezTo>
                      <a:pt x="1923" y="76"/>
                      <a:pt x="1960" y="64"/>
                      <a:pt x="1960" y="64"/>
                    </a:cubicBezTo>
                    <a:cubicBezTo>
                      <a:pt x="2003" y="67"/>
                      <a:pt x="2046" y="68"/>
                      <a:pt x="2088" y="73"/>
                    </a:cubicBezTo>
                    <a:cubicBezTo>
                      <a:pt x="2097" y="74"/>
                      <a:pt x="2108" y="75"/>
                      <a:pt x="2115" y="82"/>
                    </a:cubicBezTo>
                    <a:cubicBezTo>
                      <a:pt x="2194" y="164"/>
                      <a:pt x="2040" y="56"/>
                      <a:pt x="2152" y="128"/>
                    </a:cubicBezTo>
                    <a:cubicBezTo>
                      <a:pt x="2158" y="137"/>
                      <a:pt x="2159" y="152"/>
                      <a:pt x="2170" y="156"/>
                    </a:cubicBezTo>
                    <a:cubicBezTo>
                      <a:pt x="2182" y="160"/>
                      <a:pt x="2194" y="149"/>
                      <a:pt x="2206" y="146"/>
                    </a:cubicBezTo>
                    <a:cubicBezTo>
                      <a:pt x="2218" y="143"/>
                      <a:pt x="2231" y="140"/>
                      <a:pt x="2243" y="137"/>
                    </a:cubicBezTo>
                    <a:cubicBezTo>
                      <a:pt x="2306" y="96"/>
                      <a:pt x="2277" y="108"/>
                      <a:pt x="2325" y="92"/>
                    </a:cubicBezTo>
                    <a:cubicBezTo>
                      <a:pt x="2351" y="100"/>
                      <a:pt x="2365" y="103"/>
                      <a:pt x="2389" y="119"/>
                    </a:cubicBezTo>
                    <a:cubicBezTo>
                      <a:pt x="2412" y="134"/>
                      <a:pt x="2425" y="166"/>
                      <a:pt x="2453" y="174"/>
                    </a:cubicBezTo>
                    <a:cubicBezTo>
                      <a:pt x="2477" y="180"/>
                      <a:pt x="2502" y="180"/>
                      <a:pt x="2526" y="183"/>
                    </a:cubicBezTo>
                    <a:cubicBezTo>
                      <a:pt x="2532" y="189"/>
                      <a:pt x="2537" y="203"/>
                      <a:pt x="2545" y="201"/>
                    </a:cubicBezTo>
                    <a:cubicBezTo>
                      <a:pt x="2575" y="194"/>
                      <a:pt x="2597" y="166"/>
                      <a:pt x="2627" y="156"/>
                    </a:cubicBezTo>
                    <a:cubicBezTo>
                      <a:pt x="2636" y="150"/>
                      <a:pt x="2645" y="144"/>
                      <a:pt x="2654" y="137"/>
                    </a:cubicBezTo>
                    <a:cubicBezTo>
                      <a:pt x="2661" y="132"/>
                      <a:pt x="2665" y="116"/>
                      <a:pt x="2673" y="119"/>
                    </a:cubicBezTo>
                    <a:cubicBezTo>
                      <a:pt x="2682" y="122"/>
                      <a:pt x="2679" y="137"/>
                      <a:pt x="2682" y="146"/>
                    </a:cubicBezTo>
                    <a:cubicBezTo>
                      <a:pt x="2685" y="167"/>
                      <a:pt x="2677" y="193"/>
                      <a:pt x="2691" y="210"/>
                    </a:cubicBezTo>
                    <a:cubicBezTo>
                      <a:pt x="2699" y="220"/>
                      <a:pt x="2715" y="201"/>
                      <a:pt x="2728" y="201"/>
                    </a:cubicBezTo>
                    <a:cubicBezTo>
                      <a:pt x="2801" y="201"/>
                      <a:pt x="2874" y="207"/>
                      <a:pt x="2947" y="210"/>
                    </a:cubicBezTo>
                    <a:cubicBezTo>
                      <a:pt x="2962" y="256"/>
                      <a:pt x="2983" y="256"/>
                      <a:pt x="3029" y="265"/>
                    </a:cubicBezTo>
                    <a:cubicBezTo>
                      <a:pt x="3046" y="317"/>
                      <a:pt x="3038" y="284"/>
                      <a:pt x="3075" y="265"/>
                    </a:cubicBezTo>
                  </a:path>
                </a:pathLst>
              </a:custGeom>
              <a:noFill/>
              <a:ln w="9525">
                <a:solidFill>
                  <a:srgbClr val="0000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20" name="Freeform 124"/>
              <p:cNvSpPr>
                <a:spLocks/>
              </p:cNvSpPr>
              <p:nvPr/>
            </p:nvSpPr>
            <p:spPr bwMode="auto">
              <a:xfrm>
                <a:off x="3713" y="3879"/>
                <a:ext cx="1757" cy="153"/>
              </a:xfrm>
              <a:custGeom>
                <a:avLst/>
                <a:gdLst>
                  <a:gd name="T0" fmla="*/ 0 w 3045"/>
                  <a:gd name="T1" fmla="*/ 137 h 221"/>
                  <a:gd name="T2" fmla="*/ 18 w 3045"/>
                  <a:gd name="T3" fmla="*/ 110 h 221"/>
                  <a:gd name="T4" fmla="*/ 55 w 3045"/>
                  <a:gd name="T5" fmla="*/ 183 h 221"/>
                  <a:gd name="T6" fmla="*/ 210 w 3045"/>
                  <a:gd name="T7" fmla="*/ 64 h 221"/>
                  <a:gd name="T8" fmla="*/ 284 w 3045"/>
                  <a:gd name="T9" fmla="*/ 9 h 221"/>
                  <a:gd name="T10" fmla="*/ 302 w 3045"/>
                  <a:gd name="T11" fmla="*/ 46 h 221"/>
                  <a:gd name="T12" fmla="*/ 311 w 3045"/>
                  <a:gd name="T13" fmla="*/ 82 h 221"/>
                  <a:gd name="T14" fmla="*/ 357 w 3045"/>
                  <a:gd name="T15" fmla="*/ 64 h 221"/>
                  <a:gd name="T16" fmla="*/ 457 w 3045"/>
                  <a:gd name="T17" fmla="*/ 46 h 221"/>
                  <a:gd name="T18" fmla="*/ 549 w 3045"/>
                  <a:gd name="T19" fmla="*/ 64 h 221"/>
                  <a:gd name="T20" fmla="*/ 585 w 3045"/>
                  <a:gd name="T21" fmla="*/ 55 h 221"/>
                  <a:gd name="T22" fmla="*/ 732 w 3045"/>
                  <a:gd name="T23" fmla="*/ 27 h 221"/>
                  <a:gd name="T24" fmla="*/ 759 w 3045"/>
                  <a:gd name="T25" fmla="*/ 46 h 221"/>
                  <a:gd name="T26" fmla="*/ 786 w 3045"/>
                  <a:gd name="T27" fmla="*/ 55 h 221"/>
                  <a:gd name="T28" fmla="*/ 823 w 3045"/>
                  <a:gd name="T29" fmla="*/ 110 h 221"/>
                  <a:gd name="T30" fmla="*/ 1061 w 3045"/>
                  <a:gd name="T31" fmla="*/ 0 h 221"/>
                  <a:gd name="T32" fmla="*/ 1198 w 3045"/>
                  <a:gd name="T33" fmla="*/ 9 h 221"/>
                  <a:gd name="T34" fmla="*/ 1326 w 3045"/>
                  <a:gd name="T35" fmla="*/ 137 h 221"/>
                  <a:gd name="T36" fmla="*/ 1390 w 3045"/>
                  <a:gd name="T37" fmla="*/ 164 h 221"/>
                  <a:gd name="T38" fmla="*/ 1600 w 3045"/>
                  <a:gd name="T39" fmla="*/ 210 h 221"/>
                  <a:gd name="T40" fmla="*/ 2103 w 3045"/>
                  <a:gd name="T41" fmla="*/ 183 h 221"/>
                  <a:gd name="T42" fmla="*/ 2441 w 3045"/>
                  <a:gd name="T43" fmla="*/ 137 h 221"/>
                  <a:gd name="T44" fmla="*/ 2551 w 3045"/>
                  <a:gd name="T45" fmla="*/ 73 h 221"/>
                  <a:gd name="T46" fmla="*/ 2716 w 3045"/>
                  <a:gd name="T47" fmla="*/ 64 h 221"/>
                  <a:gd name="T48" fmla="*/ 2917 w 3045"/>
                  <a:gd name="T49" fmla="*/ 46 h 221"/>
                  <a:gd name="T50" fmla="*/ 3045 w 3045"/>
                  <a:gd name="T51" fmla="*/ 3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45" h="221">
                    <a:moveTo>
                      <a:pt x="0" y="137"/>
                    </a:moveTo>
                    <a:cubicBezTo>
                      <a:pt x="6" y="128"/>
                      <a:pt x="7" y="113"/>
                      <a:pt x="18" y="110"/>
                    </a:cubicBezTo>
                    <a:cubicBezTo>
                      <a:pt x="45" y="104"/>
                      <a:pt x="55" y="183"/>
                      <a:pt x="55" y="183"/>
                    </a:cubicBezTo>
                    <a:cubicBezTo>
                      <a:pt x="103" y="135"/>
                      <a:pt x="154" y="101"/>
                      <a:pt x="210" y="64"/>
                    </a:cubicBezTo>
                    <a:cubicBezTo>
                      <a:pt x="236" y="47"/>
                      <a:pt x="284" y="9"/>
                      <a:pt x="284" y="9"/>
                    </a:cubicBezTo>
                    <a:cubicBezTo>
                      <a:pt x="290" y="21"/>
                      <a:pt x="297" y="33"/>
                      <a:pt x="302" y="46"/>
                    </a:cubicBezTo>
                    <a:cubicBezTo>
                      <a:pt x="306" y="58"/>
                      <a:pt x="299" y="78"/>
                      <a:pt x="311" y="82"/>
                    </a:cubicBezTo>
                    <a:cubicBezTo>
                      <a:pt x="327" y="87"/>
                      <a:pt x="342" y="70"/>
                      <a:pt x="357" y="64"/>
                    </a:cubicBezTo>
                    <a:cubicBezTo>
                      <a:pt x="391" y="11"/>
                      <a:pt x="405" y="27"/>
                      <a:pt x="457" y="46"/>
                    </a:cubicBezTo>
                    <a:cubicBezTo>
                      <a:pt x="524" y="111"/>
                      <a:pt x="478" y="95"/>
                      <a:pt x="549" y="64"/>
                    </a:cubicBezTo>
                    <a:cubicBezTo>
                      <a:pt x="560" y="59"/>
                      <a:pt x="573" y="58"/>
                      <a:pt x="585" y="55"/>
                    </a:cubicBezTo>
                    <a:cubicBezTo>
                      <a:pt x="645" y="14"/>
                      <a:pt x="651" y="18"/>
                      <a:pt x="732" y="27"/>
                    </a:cubicBezTo>
                    <a:cubicBezTo>
                      <a:pt x="741" y="33"/>
                      <a:pt x="749" y="41"/>
                      <a:pt x="759" y="46"/>
                    </a:cubicBezTo>
                    <a:cubicBezTo>
                      <a:pt x="767" y="50"/>
                      <a:pt x="779" y="48"/>
                      <a:pt x="786" y="55"/>
                    </a:cubicBezTo>
                    <a:cubicBezTo>
                      <a:pt x="802" y="71"/>
                      <a:pt x="823" y="110"/>
                      <a:pt x="823" y="110"/>
                    </a:cubicBezTo>
                    <a:cubicBezTo>
                      <a:pt x="909" y="87"/>
                      <a:pt x="976" y="21"/>
                      <a:pt x="1061" y="0"/>
                    </a:cubicBezTo>
                    <a:cubicBezTo>
                      <a:pt x="1107" y="3"/>
                      <a:pt x="1153" y="0"/>
                      <a:pt x="1198" y="9"/>
                    </a:cubicBezTo>
                    <a:cubicBezTo>
                      <a:pt x="1262" y="22"/>
                      <a:pt x="1283" y="101"/>
                      <a:pt x="1326" y="137"/>
                    </a:cubicBezTo>
                    <a:cubicBezTo>
                      <a:pt x="1342" y="150"/>
                      <a:pt x="1371" y="158"/>
                      <a:pt x="1390" y="164"/>
                    </a:cubicBezTo>
                    <a:cubicBezTo>
                      <a:pt x="1483" y="141"/>
                      <a:pt x="1547" y="131"/>
                      <a:pt x="1600" y="210"/>
                    </a:cubicBezTo>
                    <a:cubicBezTo>
                      <a:pt x="1762" y="202"/>
                      <a:pt x="1948" y="221"/>
                      <a:pt x="2103" y="183"/>
                    </a:cubicBezTo>
                    <a:cubicBezTo>
                      <a:pt x="2190" y="122"/>
                      <a:pt x="2362" y="140"/>
                      <a:pt x="2441" y="137"/>
                    </a:cubicBezTo>
                    <a:cubicBezTo>
                      <a:pt x="2483" y="124"/>
                      <a:pt x="2505" y="77"/>
                      <a:pt x="2551" y="73"/>
                    </a:cubicBezTo>
                    <a:cubicBezTo>
                      <a:pt x="2606" y="68"/>
                      <a:pt x="2661" y="67"/>
                      <a:pt x="2716" y="64"/>
                    </a:cubicBezTo>
                    <a:cubicBezTo>
                      <a:pt x="2826" y="27"/>
                      <a:pt x="2667" y="30"/>
                      <a:pt x="2917" y="46"/>
                    </a:cubicBezTo>
                    <a:cubicBezTo>
                      <a:pt x="3026" y="35"/>
                      <a:pt x="2984" y="36"/>
                      <a:pt x="3045" y="36"/>
                    </a:cubicBezTo>
                  </a:path>
                </a:pathLst>
              </a:custGeom>
              <a:noFill/>
              <a:ln w="9525">
                <a:solidFill>
                  <a:srgbClr val="0000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21" name="Text Box 125"/>
              <p:cNvSpPr txBox="1">
                <a:spLocks noChangeArrowheads="1"/>
              </p:cNvSpPr>
              <p:nvPr/>
            </p:nvSpPr>
            <p:spPr bwMode="auto">
              <a:xfrm>
                <a:off x="3712" y="2133"/>
                <a:ext cx="27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i="1">
                    <a:solidFill>
                      <a:srgbClr val="000099"/>
                    </a:solidFill>
                  </a:rPr>
                  <a:t>P</a:t>
                </a:r>
              </a:p>
            </p:txBody>
          </p:sp>
          <p:sp>
            <p:nvSpPr>
              <p:cNvPr id="209022" name="Freeform 126"/>
              <p:cNvSpPr>
                <a:spLocks/>
              </p:cNvSpPr>
              <p:nvPr/>
            </p:nvSpPr>
            <p:spPr bwMode="auto">
              <a:xfrm>
                <a:off x="3724" y="2112"/>
                <a:ext cx="284" cy="340"/>
              </a:xfrm>
              <a:custGeom>
                <a:avLst/>
                <a:gdLst>
                  <a:gd name="T0" fmla="*/ 0 w 288"/>
                  <a:gd name="T1" fmla="*/ 421 h 421"/>
                  <a:gd name="T2" fmla="*/ 110 w 288"/>
                  <a:gd name="T3" fmla="*/ 375 h 421"/>
                  <a:gd name="T4" fmla="*/ 192 w 288"/>
                  <a:gd name="T5" fmla="*/ 293 h 421"/>
                  <a:gd name="T6" fmla="*/ 247 w 288"/>
                  <a:gd name="T7" fmla="*/ 275 h 421"/>
                  <a:gd name="T8" fmla="*/ 284 w 288"/>
                  <a:gd name="T9" fmla="*/ 0 h 421"/>
                </a:gdLst>
                <a:ahLst/>
                <a:cxnLst>
                  <a:cxn ang="0">
                    <a:pos x="T0" y="T1"/>
                  </a:cxn>
                  <a:cxn ang="0">
                    <a:pos x="T2" y="T3"/>
                  </a:cxn>
                  <a:cxn ang="0">
                    <a:pos x="T4" y="T5"/>
                  </a:cxn>
                  <a:cxn ang="0">
                    <a:pos x="T6" y="T7"/>
                  </a:cxn>
                  <a:cxn ang="0">
                    <a:pos x="T8" y="T9"/>
                  </a:cxn>
                </a:cxnLst>
                <a:rect l="0" t="0" r="r" b="b"/>
                <a:pathLst>
                  <a:path w="288" h="421">
                    <a:moveTo>
                      <a:pt x="0" y="421"/>
                    </a:moveTo>
                    <a:cubicBezTo>
                      <a:pt x="21" y="363"/>
                      <a:pt x="59" y="392"/>
                      <a:pt x="110" y="375"/>
                    </a:cubicBezTo>
                    <a:cubicBezTo>
                      <a:pt x="123" y="337"/>
                      <a:pt x="150" y="307"/>
                      <a:pt x="192" y="293"/>
                    </a:cubicBezTo>
                    <a:cubicBezTo>
                      <a:pt x="210" y="287"/>
                      <a:pt x="247" y="275"/>
                      <a:pt x="247" y="275"/>
                    </a:cubicBezTo>
                    <a:cubicBezTo>
                      <a:pt x="288" y="148"/>
                      <a:pt x="284" y="162"/>
                      <a:pt x="284" y="0"/>
                    </a:cubicBezTo>
                  </a:path>
                </a:pathLst>
              </a:custGeom>
              <a:noFill/>
              <a:ln w="9525">
                <a:solidFill>
                  <a:srgbClr val="0000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09023" name="Line 127"/>
            <p:cNvSpPr>
              <a:spLocks noChangeShapeType="1"/>
            </p:cNvSpPr>
            <p:nvPr/>
          </p:nvSpPr>
          <p:spPr bwMode="auto">
            <a:xfrm>
              <a:off x="912" y="3600"/>
              <a:ext cx="1680" cy="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209024" name="Group 128"/>
          <p:cNvGrpSpPr>
            <a:grpSpLocks/>
          </p:cNvGrpSpPr>
          <p:nvPr/>
        </p:nvGrpSpPr>
        <p:grpSpPr bwMode="auto">
          <a:xfrm>
            <a:off x="819150" y="3943350"/>
            <a:ext cx="3219450" cy="2097088"/>
            <a:chOff x="3621" y="2196"/>
            <a:chExt cx="2028" cy="1321"/>
          </a:xfrm>
        </p:grpSpPr>
        <p:grpSp>
          <p:nvGrpSpPr>
            <p:cNvPr id="209025" name="Group 129"/>
            <p:cNvGrpSpPr>
              <a:grpSpLocks/>
            </p:cNvGrpSpPr>
            <p:nvPr/>
          </p:nvGrpSpPr>
          <p:grpSpPr bwMode="auto">
            <a:xfrm>
              <a:off x="5345" y="2701"/>
              <a:ext cx="304" cy="750"/>
              <a:chOff x="4407" y="3015"/>
              <a:chExt cx="288" cy="750"/>
            </a:xfrm>
          </p:grpSpPr>
          <p:sp>
            <p:nvSpPr>
              <p:cNvPr id="209026" name="Line 130"/>
              <p:cNvSpPr>
                <a:spLocks noChangeShapeType="1"/>
              </p:cNvSpPr>
              <p:nvPr/>
            </p:nvSpPr>
            <p:spPr bwMode="auto">
              <a:xfrm flipV="1">
                <a:off x="4416" y="3024"/>
                <a:ext cx="271" cy="219"/>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27" name="Line 131"/>
              <p:cNvSpPr>
                <a:spLocks noChangeShapeType="1"/>
              </p:cNvSpPr>
              <p:nvPr/>
            </p:nvSpPr>
            <p:spPr bwMode="auto">
              <a:xfrm flipV="1">
                <a:off x="4419" y="3546"/>
                <a:ext cx="271" cy="219"/>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28" name="Line 132"/>
              <p:cNvSpPr>
                <a:spLocks noChangeShapeType="1"/>
              </p:cNvSpPr>
              <p:nvPr/>
            </p:nvSpPr>
            <p:spPr bwMode="auto">
              <a:xfrm>
                <a:off x="4695" y="3015"/>
                <a:ext cx="0" cy="52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29" name="Line 133"/>
              <p:cNvSpPr>
                <a:spLocks noChangeShapeType="1"/>
              </p:cNvSpPr>
              <p:nvPr/>
            </p:nvSpPr>
            <p:spPr bwMode="auto">
              <a:xfrm>
                <a:off x="4407" y="3237"/>
                <a:ext cx="0" cy="52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209030" name="Group 134"/>
            <p:cNvGrpSpPr>
              <a:grpSpLocks/>
            </p:cNvGrpSpPr>
            <p:nvPr/>
          </p:nvGrpSpPr>
          <p:grpSpPr bwMode="auto">
            <a:xfrm>
              <a:off x="3621" y="2701"/>
              <a:ext cx="304" cy="750"/>
              <a:chOff x="4407" y="3015"/>
              <a:chExt cx="288" cy="750"/>
            </a:xfrm>
          </p:grpSpPr>
          <p:sp>
            <p:nvSpPr>
              <p:cNvPr id="209031" name="Line 135"/>
              <p:cNvSpPr>
                <a:spLocks noChangeShapeType="1"/>
              </p:cNvSpPr>
              <p:nvPr/>
            </p:nvSpPr>
            <p:spPr bwMode="auto">
              <a:xfrm flipV="1">
                <a:off x="4416" y="3024"/>
                <a:ext cx="271" cy="219"/>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32" name="Line 136"/>
              <p:cNvSpPr>
                <a:spLocks noChangeShapeType="1"/>
              </p:cNvSpPr>
              <p:nvPr/>
            </p:nvSpPr>
            <p:spPr bwMode="auto">
              <a:xfrm flipV="1">
                <a:off x="4419" y="3546"/>
                <a:ext cx="271" cy="219"/>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33" name="Line 137"/>
              <p:cNvSpPr>
                <a:spLocks noChangeShapeType="1"/>
              </p:cNvSpPr>
              <p:nvPr/>
            </p:nvSpPr>
            <p:spPr bwMode="auto">
              <a:xfrm>
                <a:off x="4695" y="3015"/>
                <a:ext cx="0" cy="52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34" name="Line 138"/>
              <p:cNvSpPr>
                <a:spLocks noChangeShapeType="1"/>
              </p:cNvSpPr>
              <p:nvPr/>
            </p:nvSpPr>
            <p:spPr bwMode="auto">
              <a:xfrm>
                <a:off x="4407" y="3237"/>
                <a:ext cx="0" cy="52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09035" name="Arc 139"/>
            <p:cNvSpPr>
              <a:spLocks/>
            </p:cNvSpPr>
            <p:nvPr/>
          </p:nvSpPr>
          <p:spPr bwMode="auto">
            <a:xfrm>
              <a:off x="3901" y="2196"/>
              <a:ext cx="1732" cy="576"/>
            </a:xfrm>
            <a:custGeom>
              <a:avLst/>
              <a:gdLst>
                <a:gd name="G0" fmla="+- 10370 0 0"/>
                <a:gd name="G1" fmla="+- 0 0 0"/>
                <a:gd name="G2" fmla="+- 21600 0 0"/>
                <a:gd name="T0" fmla="*/ 20503 w 20503"/>
                <a:gd name="T1" fmla="*/ 19076 h 21600"/>
                <a:gd name="T2" fmla="*/ 0 w 20503"/>
                <a:gd name="T3" fmla="*/ 18948 h 21600"/>
                <a:gd name="T4" fmla="*/ 10370 w 20503"/>
                <a:gd name="T5" fmla="*/ 0 h 21600"/>
              </a:gdLst>
              <a:ahLst/>
              <a:cxnLst>
                <a:cxn ang="0">
                  <a:pos x="T0" y="T1"/>
                </a:cxn>
                <a:cxn ang="0">
                  <a:pos x="T2" y="T3"/>
                </a:cxn>
                <a:cxn ang="0">
                  <a:pos x="T4" y="T5"/>
                </a:cxn>
              </a:cxnLst>
              <a:rect l="0" t="0" r="r" b="b"/>
              <a:pathLst>
                <a:path w="20503" h="21600" fill="none" extrusionOk="0">
                  <a:moveTo>
                    <a:pt x="20502" y="19075"/>
                  </a:moveTo>
                  <a:cubicBezTo>
                    <a:pt x="17382" y="20733"/>
                    <a:pt x="13903" y="21599"/>
                    <a:pt x="10370" y="21600"/>
                  </a:cubicBezTo>
                  <a:cubicBezTo>
                    <a:pt x="6745" y="21600"/>
                    <a:pt x="3179" y="20687"/>
                    <a:pt x="0" y="18947"/>
                  </a:cubicBezTo>
                </a:path>
                <a:path w="20503" h="21600" stroke="0" extrusionOk="0">
                  <a:moveTo>
                    <a:pt x="20502" y="19075"/>
                  </a:moveTo>
                  <a:cubicBezTo>
                    <a:pt x="17382" y="20733"/>
                    <a:pt x="13903" y="21599"/>
                    <a:pt x="10370" y="21600"/>
                  </a:cubicBezTo>
                  <a:cubicBezTo>
                    <a:pt x="6745" y="21600"/>
                    <a:pt x="3179" y="20687"/>
                    <a:pt x="0" y="18947"/>
                  </a:cubicBezTo>
                  <a:lnTo>
                    <a:pt x="10370" y="0"/>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9036" name="Arc 140"/>
            <p:cNvSpPr>
              <a:spLocks/>
            </p:cNvSpPr>
            <p:nvPr/>
          </p:nvSpPr>
          <p:spPr bwMode="auto">
            <a:xfrm>
              <a:off x="3627" y="2434"/>
              <a:ext cx="1733" cy="576"/>
            </a:xfrm>
            <a:custGeom>
              <a:avLst/>
              <a:gdLst>
                <a:gd name="G0" fmla="+- 10370 0 0"/>
                <a:gd name="G1" fmla="+- 0 0 0"/>
                <a:gd name="G2" fmla="+- 21600 0 0"/>
                <a:gd name="T0" fmla="*/ 20503 w 20503"/>
                <a:gd name="T1" fmla="*/ 19076 h 21600"/>
                <a:gd name="T2" fmla="*/ 0 w 20503"/>
                <a:gd name="T3" fmla="*/ 18948 h 21600"/>
                <a:gd name="T4" fmla="*/ 10370 w 20503"/>
                <a:gd name="T5" fmla="*/ 0 h 21600"/>
              </a:gdLst>
              <a:ahLst/>
              <a:cxnLst>
                <a:cxn ang="0">
                  <a:pos x="T0" y="T1"/>
                </a:cxn>
                <a:cxn ang="0">
                  <a:pos x="T2" y="T3"/>
                </a:cxn>
                <a:cxn ang="0">
                  <a:pos x="T4" y="T5"/>
                </a:cxn>
              </a:cxnLst>
              <a:rect l="0" t="0" r="r" b="b"/>
              <a:pathLst>
                <a:path w="20503" h="21600" fill="none" extrusionOk="0">
                  <a:moveTo>
                    <a:pt x="20502" y="19075"/>
                  </a:moveTo>
                  <a:cubicBezTo>
                    <a:pt x="17382" y="20733"/>
                    <a:pt x="13903" y="21599"/>
                    <a:pt x="10370" y="21600"/>
                  </a:cubicBezTo>
                  <a:cubicBezTo>
                    <a:pt x="6745" y="21600"/>
                    <a:pt x="3179" y="20687"/>
                    <a:pt x="0" y="18947"/>
                  </a:cubicBezTo>
                </a:path>
                <a:path w="20503" h="21600" stroke="0" extrusionOk="0">
                  <a:moveTo>
                    <a:pt x="20502" y="19075"/>
                  </a:moveTo>
                  <a:cubicBezTo>
                    <a:pt x="17382" y="20733"/>
                    <a:pt x="13903" y="21599"/>
                    <a:pt x="10370" y="21600"/>
                  </a:cubicBezTo>
                  <a:cubicBezTo>
                    <a:pt x="6745" y="21600"/>
                    <a:pt x="3179" y="20687"/>
                    <a:pt x="0" y="18947"/>
                  </a:cubicBezTo>
                  <a:lnTo>
                    <a:pt x="10370" y="0"/>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9037" name="Arc 141"/>
            <p:cNvSpPr>
              <a:spLocks/>
            </p:cNvSpPr>
            <p:nvPr/>
          </p:nvSpPr>
          <p:spPr bwMode="auto">
            <a:xfrm>
              <a:off x="3621" y="2941"/>
              <a:ext cx="1732" cy="576"/>
            </a:xfrm>
            <a:custGeom>
              <a:avLst/>
              <a:gdLst>
                <a:gd name="G0" fmla="+- 10370 0 0"/>
                <a:gd name="G1" fmla="+- 0 0 0"/>
                <a:gd name="G2" fmla="+- 21600 0 0"/>
                <a:gd name="T0" fmla="*/ 20503 w 20503"/>
                <a:gd name="T1" fmla="*/ 19076 h 21600"/>
                <a:gd name="T2" fmla="*/ 0 w 20503"/>
                <a:gd name="T3" fmla="*/ 18948 h 21600"/>
                <a:gd name="T4" fmla="*/ 10370 w 20503"/>
                <a:gd name="T5" fmla="*/ 0 h 21600"/>
              </a:gdLst>
              <a:ahLst/>
              <a:cxnLst>
                <a:cxn ang="0">
                  <a:pos x="T0" y="T1"/>
                </a:cxn>
                <a:cxn ang="0">
                  <a:pos x="T2" y="T3"/>
                </a:cxn>
                <a:cxn ang="0">
                  <a:pos x="T4" y="T5"/>
                </a:cxn>
              </a:cxnLst>
              <a:rect l="0" t="0" r="r" b="b"/>
              <a:pathLst>
                <a:path w="20503" h="21600" fill="none" extrusionOk="0">
                  <a:moveTo>
                    <a:pt x="20502" y="19075"/>
                  </a:moveTo>
                  <a:cubicBezTo>
                    <a:pt x="17382" y="20733"/>
                    <a:pt x="13903" y="21599"/>
                    <a:pt x="10370" y="21600"/>
                  </a:cubicBezTo>
                  <a:cubicBezTo>
                    <a:pt x="6745" y="21600"/>
                    <a:pt x="3179" y="20687"/>
                    <a:pt x="0" y="18947"/>
                  </a:cubicBezTo>
                </a:path>
                <a:path w="20503" h="21600" stroke="0" extrusionOk="0">
                  <a:moveTo>
                    <a:pt x="20502" y="19075"/>
                  </a:moveTo>
                  <a:cubicBezTo>
                    <a:pt x="17382" y="20733"/>
                    <a:pt x="13903" y="21599"/>
                    <a:pt x="10370" y="21600"/>
                  </a:cubicBezTo>
                  <a:cubicBezTo>
                    <a:pt x="6745" y="21600"/>
                    <a:pt x="3179" y="20687"/>
                    <a:pt x="0" y="18947"/>
                  </a:cubicBezTo>
                  <a:lnTo>
                    <a:pt x="10370" y="0"/>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9038" name="Arc 142"/>
            <p:cNvSpPr>
              <a:spLocks/>
            </p:cNvSpPr>
            <p:nvPr/>
          </p:nvSpPr>
          <p:spPr bwMode="auto">
            <a:xfrm>
              <a:off x="3913" y="2719"/>
              <a:ext cx="1732" cy="576"/>
            </a:xfrm>
            <a:custGeom>
              <a:avLst/>
              <a:gdLst>
                <a:gd name="G0" fmla="+- 10370 0 0"/>
                <a:gd name="G1" fmla="+- 0 0 0"/>
                <a:gd name="G2" fmla="+- 21600 0 0"/>
                <a:gd name="T0" fmla="*/ 20503 w 20503"/>
                <a:gd name="T1" fmla="*/ 19076 h 21600"/>
                <a:gd name="T2" fmla="*/ 0 w 20503"/>
                <a:gd name="T3" fmla="*/ 18948 h 21600"/>
                <a:gd name="T4" fmla="*/ 10370 w 20503"/>
                <a:gd name="T5" fmla="*/ 0 h 21600"/>
              </a:gdLst>
              <a:ahLst/>
              <a:cxnLst>
                <a:cxn ang="0">
                  <a:pos x="T0" y="T1"/>
                </a:cxn>
                <a:cxn ang="0">
                  <a:pos x="T2" y="T3"/>
                </a:cxn>
                <a:cxn ang="0">
                  <a:pos x="T4" y="T5"/>
                </a:cxn>
              </a:cxnLst>
              <a:rect l="0" t="0" r="r" b="b"/>
              <a:pathLst>
                <a:path w="20503" h="21600" fill="none" extrusionOk="0">
                  <a:moveTo>
                    <a:pt x="20502" y="19075"/>
                  </a:moveTo>
                  <a:cubicBezTo>
                    <a:pt x="17382" y="20733"/>
                    <a:pt x="13903" y="21599"/>
                    <a:pt x="10370" y="21600"/>
                  </a:cubicBezTo>
                  <a:cubicBezTo>
                    <a:pt x="6745" y="21600"/>
                    <a:pt x="3179" y="20687"/>
                    <a:pt x="0" y="18947"/>
                  </a:cubicBezTo>
                </a:path>
                <a:path w="20503" h="21600" stroke="0" extrusionOk="0">
                  <a:moveTo>
                    <a:pt x="20502" y="19075"/>
                  </a:moveTo>
                  <a:cubicBezTo>
                    <a:pt x="17382" y="20733"/>
                    <a:pt x="13903" y="21599"/>
                    <a:pt x="10370" y="21600"/>
                  </a:cubicBezTo>
                  <a:cubicBezTo>
                    <a:pt x="6745" y="21600"/>
                    <a:pt x="3179" y="20687"/>
                    <a:pt x="0" y="18947"/>
                  </a:cubicBezTo>
                  <a:lnTo>
                    <a:pt x="10370" y="0"/>
                  </a:lnTo>
                  <a:close/>
                </a:path>
              </a:pathLst>
            </a:custGeom>
            <a:noFill/>
            <a:ln w="19050">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9039" name="Line 143"/>
            <p:cNvSpPr>
              <a:spLocks noChangeShapeType="1"/>
            </p:cNvSpPr>
            <p:nvPr/>
          </p:nvSpPr>
          <p:spPr bwMode="auto">
            <a:xfrm>
              <a:off x="5497" y="2557"/>
              <a:ext cx="0" cy="96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209040" name="Group 144"/>
          <p:cNvGrpSpPr>
            <a:grpSpLocks/>
          </p:cNvGrpSpPr>
          <p:nvPr/>
        </p:nvGrpSpPr>
        <p:grpSpPr bwMode="auto">
          <a:xfrm>
            <a:off x="1014413" y="3733800"/>
            <a:ext cx="2760662" cy="2738438"/>
            <a:chOff x="3744" y="2064"/>
            <a:chExt cx="1739" cy="1725"/>
          </a:xfrm>
        </p:grpSpPr>
        <p:sp>
          <p:nvSpPr>
            <p:cNvPr id="209041" name="Line 145"/>
            <p:cNvSpPr>
              <a:spLocks noChangeShapeType="1"/>
            </p:cNvSpPr>
            <p:nvPr/>
          </p:nvSpPr>
          <p:spPr bwMode="auto">
            <a:xfrm>
              <a:off x="3755" y="2247"/>
              <a:ext cx="0" cy="530"/>
            </a:xfrm>
            <a:prstGeom prst="line">
              <a:avLst/>
            </a:prstGeom>
            <a:noFill/>
            <a:ln w="28575">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42" name="Line 146"/>
            <p:cNvSpPr>
              <a:spLocks noChangeShapeType="1"/>
            </p:cNvSpPr>
            <p:nvPr/>
          </p:nvSpPr>
          <p:spPr bwMode="auto">
            <a:xfrm>
              <a:off x="3758" y="3410"/>
              <a:ext cx="0" cy="294"/>
            </a:xfrm>
            <a:prstGeom prst="line">
              <a:avLst/>
            </a:prstGeom>
            <a:noFill/>
            <a:ln w="28575">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43" name="Line 147"/>
            <p:cNvSpPr>
              <a:spLocks noChangeShapeType="1"/>
            </p:cNvSpPr>
            <p:nvPr/>
          </p:nvSpPr>
          <p:spPr bwMode="auto">
            <a:xfrm>
              <a:off x="5483" y="2247"/>
              <a:ext cx="0" cy="630"/>
            </a:xfrm>
            <a:prstGeom prst="line">
              <a:avLst/>
            </a:prstGeom>
            <a:noFill/>
            <a:ln w="28575">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44" name="Line 148"/>
            <p:cNvSpPr>
              <a:spLocks noChangeShapeType="1"/>
            </p:cNvSpPr>
            <p:nvPr/>
          </p:nvSpPr>
          <p:spPr bwMode="auto">
            <a:xfrm>
              <a:off x="3759" y="2777"/>
              <a:ext cx="0" cy="735"/>
            </a:xfrm>
            <a:prstGeom prst="line">
              <a:avLst/>
            </a:prstGeom>
            <a:noFill/>
            <a:ln w="38100">
              <a:solidFill>
                <a:srgbClr val="0000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45" name="Line 149"/>
            <p:cNvSpPr>
              <a:spLocks noChangeShapeType="1"/>
            </p:cNvSpPr>
            <p:nvPr/>
          </p:nvSpPr>
          <p:spPr bwMode="auto">
            <a:xfrm>
              <a:off x="5483" y="2621"/>
              <a:ext cx="0" cy="1035"/>
            </a:xfrm>
            <a:prstGeom prst="line">
              <a:avLst/>
            </a:prstGeom>
            <a:noFill/>
            <a:ln w="28575">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46" name="Freeform 150"/>
            <p:cNvSpPr>
              <a:spLocks/>
            </p:cNvSpPr>
            <p:nvPr/>
          </p:nvSpPr>
          <p:spPr bwMode="auto">
            <a:xfrm>
              <a:off x="3744" y="2064"/>
              <a:ext cx="1737" cy="221"/>
            </a:xfrm>
            <a:custGeom>
              <a:avLst/>
              <a:gdLst>
                <a:gd name="T0" fmla="*/ 21 w 3075"/>
                <a:gd name="T1" fmla="*/ 274 h 317"/>
                <a:gd name="T2" fmla="*/ 49 w 3075"/>
                <a:gd name="T3" fmla="*/ 220 h 317"/>
                <a:gd name="T4" fmla="*/ 350 w 3075"/>
                <a:gd name="T5" fmla="*/ 128 h 317"/>
                <a:gd name="T6" fmla="*/ 488 w 3075"/>
                <a:gd name="T7" fmla="*/ 73 h 317"/>
                <a:gd name="T8" fmla="*/ 606 w 3075"/>
                <a:gd name="T9" fmla="*/ 0 h 317"/>
                <a:gd name="T10" fmla="*/ 670 w 3075"/>
                <a:gd name="T11" fmla="*/ 9 h 317"/>
                <a:gd name="T12" fmla="*/ 780 w 3075"/>
                <a:gd name="T13" fmla="*/ 110 h 317"/>
                <a:gd name="T14" fmla="*/ 1054 w 3075"/>
                <a:gd name="T15" fmla="*/ 119 h 317"/>
                <a:gd name="T16" fmla="*/ 1118 w 3075"/>
                <a:gd name="T17" fmla="*/ 110 h 317"/>
                <a:gd name="T18" fmla="*/ 1475 w 3075"/>
                <a:gd name="T19" fmla="*/ 128 h 317"/>
                <a:gd name="T20" fmla="*/ 1502 w 3075"/>
                <a:gd name="T21" fmla="*/ 146 h 317"/>
                <a:gd name="T22" fmla="*/ 1521 w 3075"/>
                <a:gd name="T23" fmla="*/ 165 h 317"/>
                <a:gd name="T24" fmla="*/ 1548 w 3075"/>
                <a:gd name="T25" fmla="*/ 156 h 317"/>
                <a:gd name="T26" fmla="*/ 1612 w 3075"/>
                <a:gd name="T27" fmla="*/ 146 h 317"/>
                <a:gd name="T28" fmla="*/ 1868 w 3075"/>
                <a:gd name="T29" fmla="*/ 92 h 317"/>
                <a:gd name="T30" fmla="*/ 1905 w 3075"/>
                <a:gd name="T31" fmla="*/ 82 h 317"/>
                <a:gd name="T32" fmla="*/ 1960 w 3075"/>
                <a:gd name="T33" fmla="*/ 64 h 317"/>
                <a:gd name="T34" fmla="*/ 2088 w 3075"/>
                <a:gd name="T35" fmla="*/ 73 h 317"/>
                <a:gd name="T36" fmla="*/ 2115 w 3075"/>
                <a:gd name="T37" fmla="*/ 82 h 317"/>
                <a:gd name="T38" fmla="*/ 2152 w 3075"/>
                <a:gd name="T39" fmla="*/ 128 h 317"/>
                <a:gd name="T40" fmla="*/ 2170 w 3075"/>
                <a:gd name="T41" fmla="*/ 156 h 317"/>
                <a:gd name="T42" fmla="*/ 2206 w 3075"/>
                <a:gd name="T43" fmla="*/ 146 h 317"/>
                <a:gd name="T44" fmla="*/ 2243 w 3075"/>
                <a:gd name="T45" fmla="*/ 137 h 317"/>
                <a:gd name="T46" fmla="*/ 2325 w 3075"/>
                <a:gd name="T47" fmla="*/ 92 h 317"/>
                <a:gd name="T48" fmla="*/ 2389 w 3075"/>
                <a:gd name="T49" fmla="*/ 119 h 317"/>
                <a:gd name="T50" fmla="*/ 2453 w 3075"/>
                <a:gd name="T51" fmla="*/ 174 h 317"/>
                <a:gd name="T52" fmla="*/ 2526 w 3075"/>
                <a:gd name="T53" fmla="*/ 183 h 317"/>
                <a:gd name="T54" fmla="*/ 2545 w 3075"/>
                <a:gd name="T55" fmla="*/ 201 h 317"/>
                <a:gd name="T56" fmla="*/ 2627 w 3075"/>
                <a:gd name="T57" fmla="*/ 156 h 317"/>
                <a:gd name="T58" fmla="*/ 2654 w 3075"/>
                <a:gd name="T59" fmla="*/ 137 h 317"/>
                <a:gd name="T60" fmla="*/ 2673 w 3075"/>
                <a:gd name="T61" fmla="*/ 119 h 317"/>
                <a:gd name="T62" fmla="*/ 2682 w 3075"/>
                <a:gd name="T63" fmla="*/ 146 h 317"/>
                <a:gd name="T64" fmla="*/ 2691 w 3075"/>
                <a:gd name="T65" fmla="*/ 210 h 317"/>
                <a:gd name="T66" fmla="*/ 2728 w 3075"/>
                <a:gd name="T67" fmla="*/ 201 h 317"/>
                <a:gd name="T68" fmla="*/ 2947 w 3075"/>
                <a:gd name="T69" fmla="*/ 210 h 317"/>
                <a:gd name="T70" fmla="*/ 3029 w 3075"/>
                <a:gd name="T71" fmla="*/ 265 h 317"/>
                <a:gd name="T72" fmla="*/ 3075 w 3075"/>
                <a:gd name="T73" fmla="*/ 265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075" h="317">
                  <a:moveTo>
                    <a:pt x="21" y="274"/>
                  </a:moveTo>
                  <a:cubicBezTo>
                    <a:pt x="88" y="179"/>
                    <a:pt x="0" y="310"/>
                    <a:pt x="49" y="220"/>
                  </a:cubicBezTo>
                  <a:cubicBezTo>
                    <a:pt x="119" y="93"/>
                    <a:pt x="182" y="135"/>
                    <a:pt x="350" y="128"/>
                  </a:cubicBezTo>
                  <a:cubicBezTo>
                    <a:pt x="399" y="112"/>
                    <a:pt x="440" y="89"/>
                    <a:pt x="488" y="73"/>
                  </a:cubicBezTo>
                  <a:cubicBezTo>
                    <a:pt x="526" y="45"/>
                    <a:pt x="561" y="15"/>
                    <a:pt x="606" y="0"/>
                  </a:cubicBezTo>
                  <a:cubicBezTo>
                    <a:pt x="627" y="3"/>
                    <a:pt x="650" y="2"/>
                    <a:pt x="670" y="9"/>
                  </a:cubicBezTo>
                  <a:cubicBezTo>
                    <a:pt x="720" y="26"/>
                    <a:pt x="713" y="106"/>
                    <a:pt x="780" y="110"/>
                  </a:cubicBezTo>
                  <a:cubicBezTo>
                    <a:pt x="871" y="115"/>
                    <a:pt x="963" y="116"/>
                    <a:pt x="1054" y="119"/>
                  </a:cubicBezTo>
                  <a:cubicBezTo>
                    <a:pt x="1146" y="148"/>
                    <a:pt x="1004" y="110"/>
                    <a:pt x="1118" y="110"/>
                  </a:cubicBezTo>
                  <a:cubicBezTo>
                    <a:pt x="1237" y="110"/>
                    <a:pt x="1356" y="122"/>
                    <a:pt x="1475" y="128"/>
                  </a:cubicBezTo>
                  <a:cubicBezTo>
                    <a:pt x="1484" y="134"/>
                    <a:pt x="1494" y="139"/>
                    <a:pt x="1502" y="146"/>
                  </a:cubicBezTo>
                  <a:cubicBezTo>
                    <a:pt x="1509" y="152"/>
                    <a:pt x="1512" y="163"/>
                    <a:pt x="1521" y="165"/>
                  </a:cubicBezTo>
                  <a:cubicBezTo>
                    <a:pt x="1530" y="167"/>
                    <a:pt x="1539" y="158"/>
                    <a:pt x="1548" y="156"/>
                  </a:cubicBezTo>
                  <a:cubicBezTo>
                    <a:pt x="1569" y="152"/>
                    <a:pt x="1591" y="149"/>
                    <a:pt x="1612" y="146"/>
                  </a:cubicBezTo>
                  <a:cubicBezTo>
                    <a:pt x="1694" y="120"/>
                    <a:pt x="1783" y="103"/>
                    <a:pt x="1868" y="92"/>
                  </a:cubicBezTo>
                  <a:cubicBezTo>
                    <a:pt x="1880" y="89"/>
                    <a:pt x="1893" y="86"/>
                    <a:pt x="1905" y="82"/>
                  </a:cubicBezTo>
                  <a:cubicBezTo>
                    <a:pt x="1923" y="76"/>
                    <a:pt x="1960" y="64"/>
                    <a:pt x="1960" y="64"/>
                  </a:cubicBezTo>
                  <a:cubicBezTo>
                    <a:pt x="2003" y="67"/>
                    <a:pt x="2046" y="68"/>
                    <a:pt x="2088" y="73"/>
                  </a:cubicBezTo>
                  <a:cubicBezTo>
                    <a:pt x="2097" y="74"/>
                    <a:pt x="2108" y="75"/>
                    <a:pt x="2115" y="82"/>
                  </a:cubicBezTo>
                  <a:cubicBezTo>
                    <a:pt x="2194" y="164"/>
                    <a:pt x="2040" y="56"/>
                    <a:pt x="2152" y="128"/>
                  </a:cubicBezTo>
                  <a:cubicBezTo>
                    <a:pt x="2158" y="137"/>
                    <a:pt x="2159" y="152"/>
                    <a:pt x="2170" y="156"/>
                  </a:cubicBezTo>
                  <a:cubicBezTo>
                    <a:pt x="2182" y="160"/>
                    <a:pt x="2194" y="149"/>
                    <a:pt x="2206" y="146"/>
                  </a:cubicBezTo>
                  <a:cubicBezTo>
                    <a:pt x="2218" y="143"/>
                    <a:pt x="2231" y="140"/>
                    <a:pt x="2243" y="137"/>
                  </a:cubicBezTo>
                  <a:cubicBezTo>
                    <a:pt x="2306" y="96"/>
                    <a:pt x="2277" y="108"/>
                    <a:pt x="2325" y="92"/>
                  </a:cubicBezTo>
                  <a:cubicBezTo>
                    <a:pt x="2351" y="100"/>
                    <a:pt x="2365" y="103"/>
                    <a:pt x="2389" y="119"/>
                  </a:cubicBezTo>
                  <a:cubicBezTo>
                    <a:pt x="2412" y="134"/>
                    <a:pt x="2425" y="166"/>
                    <a:pt x="2453" y="174"/>
                  </a:cubicBezTo>
                  <a:cubicBezTo>
                    <a:pt x="2477" y="180"/>
                    <a:pt x="2502" y="180"/>
                    <a:pt x="2526" y="183"/>
                  </a:cubicBezTo>
                  <a:cubicBezTo>
                    <a:pt x="2532" y="189"/>
                    <a:pt x="2537" y="203"/>
                    <a:pt x="2545" y="201"/>
                  </a:cubicBezTo>
                  <a:cubicBezTo>
                    <a:pt x="2575" y="194"/>
                    <a:pt x="2597" y="166"/>
                    <a:pt x="2627" y="156"/>
                  </a:cubicBezTo>
                  <a:cubicBezTo>
                    <a:pt x="2636" y="150"/>
                    <a:pt x="2645" y="144"/>
                    <a:pt x="2654" y="137"/>
                  </a:cubicBezTo>
                  <a:cubicBezTo>
                    <a:pt x="2661" y="132"/>
                    <a:pt x="2665" y="116"/>
                    <a:pt x="2673" y="119"/>
                  </a:cubicBezTo>
                  <a:cubicBezTo>
                    <a:pt x="2682" y="122"/>
                    <a:pt x="2679" y="137"/>
                    <a:pt x="2682" y="146"/>
                  </a:cubicBezTo>
                  <a:cubicBezTo>
                    <a:pt x="2685" y="167"/>
                    <a:pt x="2677" y="193"/>
                    <a:pt x="2691" y="210"/>
                  </a:cubicBezTo>
                  <a:cubicBezTo>
                    <a:pt x="2699" y="220"/>
                    <a:pt x="2715" y="201"/>
                    <a:pt x="2728" y="201"/>
                  </a:cubicBezTo>
                  <a:cubicBezTo>
                    <a:pt x="2801" y="201"/>
                    <a:pt x="2874" y="207"/>
                    <a:pt x="2947" y="210"/>
                  </a:cubicBezTo>
                  <a:cubicBezTo>
                    <a:pt x="2962" y="256"/>
                    <a:pt x="2983" y="256"/>
                    <a:pt x="3029" y="265"/>
                  </a:cubicBezTo>
                  <a:cubicBezTo>
                    <a:pt x="3046" y="317"/>
                    <a:pt x="3038" y="284"/>
                    <a:pt x="3075" y="265"/>
                  </a:cubicBezTo>
                </a:path>
              </a:pathLst>
            </a:custGeom>
            <a:noFill/>
            <a:ln w="9525">
              <a:solidFill>
                <a:srgbClr val="0000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47" name="Freeform 151"/>
            <p:cNvSpPr>
              <a:spLocks/>
            </p:cNvSpPr>
            <p:nvPr/>
          </p:nvSpPr>
          <p:spPr bwMode="auto">
            <a:xfrm>
              <a:off x="3761" y="3636"/>
              <a:ext cx="1720" cy="153"/>
            </a:xfrm>
            <a:custGeom>
              <a:avLst/>
              <a:gdLst>
                <a:gd name="T0" fmla="*/ 0 w 3045"/>
                <a:gd name="T1" fmla="*/ 137 h 221"/>
                <a:gd name="T2" fmla="*/ 18 w 3045"/>
                <a:gd name="T3" fmla="*/ 110 h 221"/>
                <a:gd name="T4" fmla="*/ 55 w 3045"/>
                <a:gd name="T5" fmla="*/ 183 h 221"/>
                <a:gd name="T6" fmla="*/ 210 w 3045"/>
                <a:gd name="T7" fmla="*/ 64 h 221"/>
                <a:gd name="T8" fmla="*/ 284 w 3045"/>
                <a:gd name="T9" fmla="*/ 9 h 221"/>
                <a:gd name="T10" fmla="*/ 302 w 3045"/>
                <a:gd name="T11" fmla="*/ 46 h 221"/>
                <a:gd name="T12" fmla="*/ 311 w 3045"/>
                <a:gd name="T13" fmla="*/ 82 h 221"/>
                <a:gd name="T14" fmla="*/ 357 w 3045"/>
                <a:gd name="T15" fmla="*/ 64 h 221"/>
                <a:gd name="T16" fmla="*/ 457 w 3045"/>
                <a:gd name="T17" fmla="*/ 46 h 221"/>
                <a:gd name="T18" fmla="*/ 549 w 3045"/>
                <a:gd name="T19" fmla="*/ 64 h 221"/>
                <a:gd name="T20" fmla="*/ 585 w 3045"/>
                <a:gd name="T21" fmla="*/ 55 h 221"/>
                <a:gd name="T22" fmla="*/ 732 w 3045"/>
                <a:gd name="T23" fmla="*/ 27 h 221"/>
                <a:gd name="T24" fmla="*/ 759 w 3045"/>
                <a:gd name="T25" fmla="*/ 46 h 221"/>
                <a:gd name="T26" fmla="*/ 786 w 3045"/>
                <a:gd name="T27" fmla="*/ 55 h 221"/>
                <a:gd name="T28" fmla="*/ 823 w 3045"/>
                <a:gd name="T29" fmla="*/ 110 h 221"/>
                <a:gd name="T30" fmla="*/ 1061 w 3045"/>
                <a:gd name="T31" fmla="*/ 0 h 221"/>
                <a:gd name="T32" fmla="*/ 1198 w 3045"/>
                <a:gd name="T33" fmla="*/ 9 h 221"/>
                <a:gd name="T34" fmla="*/ 1326 w 3045"/>
                <a:gd name="T35" fmla="*/ 137 h 221"/>
                <a:gd name="T36" fmla="*/ 1390 w 3045"/>
                <a:gd name="T37" fmla="*/ 164 h 221"/>
                <a:gd name="T38" fmla="*/ 1600 w 3045"/>
                <a:gd name="T39" fmla="*/ 210 h 221"/>
                <a:gd name="T40" fmla="*/ 2103 w 3045"/>
                <a:gd name="T41" fmla="*/ 183 h 221"/>
                <a:gd name="T42" fmla="*/ 2441 w 3045"/>
                <a:gd name="T43" fmla="*/ 137 h 221"/>
                <a:gd name="T44" fmla="*/ 2551 w 3045"/>
                <a:gd name="T45" fmla="*/ 73 h 221"/>
                <a:gd name="T46" fmla="*/ 2716 w 3045"/>
                <a:gd name="T47" fmla="*/ 64 h 221"/>
                <a:gd name="T48" fmla="*/ 2917 w 3045"/>
                <a:gd name="T49" fmla="*/ 46 h 221"/>
                <a:gd name="T50" fmla="*/ 3045 w 3045"/>
                <a:gd name="T51" fmla="*/ 3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45" h="221">
                  <a:moveTo>
                    <a:pt x="0" y="137"/>
                  </a:moveTo>
                  <a:cubicBezTo>
                    <a:pt x="6" y="128"/>
                    <a:pt x="7" y="113"/>
                    <a:pt x="18" y="110"/>
                  </a:cubicBezTo>
                  <a:cubicBezTo>
                    <a:pt x="45" y="104"/>
                    <a:pt x="55" y="183"/>
                    <a:pt x="55" y="183"/>
                  </a:cubicBezTo>
                  <a:cubicBezTo>
                    <a:pt x="103" y="135"/>
                    <a:pt x="154" y="101"/>
                    <a:pt x="210" y="64"/>
                  </a:cubicBezTo>
                  <a:cubicBezTo>
                    <a:pt x="236" y="47"/>
                    <a:pt x="284" y="9"/>
                    <a:pt x="284" y="9"/>
                  </a:cubicBezTo>
                  <a:cubicBezTo>
                    <a:pt x="290" y="21"/>
                    <a:pt x="297" y="33"/>
                    <a:pt x="302" y="46"/>
                  </a:cubicBezTo>
                  <a:cubicBezTo>
                    <a:pt x="306" y="58"/>
                    <a:pt x="299" y="78"/>
                    <a:pt x="311" y="82"/>
                  </a:cubicBezTo>
                  <a:cubicBezTo>
                    <a:pt x="327" y="87"/>
                    <a:pt x="342" y="70"/>
                    <a:pt x="357" y="64"/>
                  </a:cubicBezTo>
                  <a:cubicBezTo>
                    <a:pt x="391" y="11"/>
                    <a:pt x="405" y="27"/>
                    <a:pt x="457" y="46"/>
                  </a:cubicBezTo>
                  <a:cubicBezTo>
                    <a:pt x="524" y="111"/>
                    <a:pt x="478" y="95"/>
                    <a:pt x="549" y="64"/>
                  </a:cubicBezTo>
                  <a:cubicBezTo>
                    <a:pt x="560" y="59"/>
                    <a:pt x="573" y="58"/>
                    <a:pt x="585" y="55"/>
                  </a:cubicBezTo>
                  <a:cubicBezTo>
                    <a:pt x="645" y="14"/>
                    <a:pt x="651" y="18"/>
                    <a:pt x="732" y="27"/>
                  </a:cubicBezTo>
                  <a:cubicBezTo>
                    <a:pt x="741" y="33"/>
                    <a:pt x="749" y="41"/>
                    <a:pt x="759" y="46"/>
                  </a:cubicBezTo>
                  <a:cubicBezTo>
                    <a:pt x="767" y="50"/>
                    <a:pt x="779" y="48"/>
                    <a:pt x="786" y="55"/>
                  </a:cubicBezTo>
                  <a:cubicBezTo>
                    <a:pt x="802" y="71"/>
                    <a:pt x="823" y="110"/>
                    <a:pt x="823" y="110"/>
                  </a:cubicBezTo>
                  <a:cubicBezTo>
                    <a:pt x="909" y="87"/>
                    <a:pt x="976" y="21"/>
                    <a:pt x="1061" y="0"/>
                  </a:cubicBezTo>
                  <a:cubicBezTo>
                    <a:pt x="1107" y="3"/>
                    <a:pt x="1153" y="0"/>
                    <a:pt x="1198" y="9"/>
                  </a:cubicBezTo>
                  <a:cubicBezTo>
                    <a:pt x="1262" y="22"/>
                    <a:pt x="1283" y="101"/>
                    <a:pt x="1326" y="137"/>
                  </a:cubicBezTo>
                  <a:cubicBezTo>
                    <a:pt x="1342" y="150"/>
                    <a:pt x="1371" y="158"/>
                    <a:pt x="1390" y="164"/>
                  </a:cubicBezTo>
                  <a:cubicBezTo>
                    <a:pt x="1483" y="141"/>
                    <a:pt x="1547" y="131"/>
                    <a:pt x="1600" y="210"/>
                  </a:cubicBezTo>
                  <a:cubicBezTo>
                    <a:pt x="1762" y="202"/>
                    <a:pt x="1948" y="221"/>
                    <a:pt x="2103" y="183"/>
                  </a:cubicBezTo>
                  <a:cubicBezTo>
                    <a:pt x="2190" y="122"/>
                    <a:pt x="2362" y="140"/>
                    <a:pt x="2441" y="137"/>
                  </a:cubicBezTo>
                  <a:cubicBezTo>
                    <a:pt x="2483" y="124"/>
                    <a:pt x="2505" y="77"/>
                    <a:pt x="2551" y="73"/>
                  </a:cubicBezTo>
                  <a:cubicBezTo>
                    <a:pt x="2606" y="68"/>
                    <a:pt x="2661" y="67"/>
                    <a:pt x="2716" y="64"/>
                  </a:cubicBezTo>
                  <a:cubicBezTo>
                    <a:pt x="2826" y="27"/>
                    <a:pt x="2667" y="30"/>
                    <a:pt x="2917" y="46"/>
                  </a:cubicBezTo>
                  <a:cubicBezTo>
                    <a:pt x="3026" y="35"/>
                    <a:pt x="2984" y="36"/>
                    <a:pt x="3045" y="36"/>
                  </a:cubicBezTo>
                </a:path>
              </a:pathLst>
            </a:custGeom>
            <a:noFill/>
            <a:ln w="9525">
              <a:solidFill>
                <a:srgbClr val="0000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48" name="Text Box 152"/>
            <p:cNvSpPr txBox="1">
              <a:spLocks noChangeArrowheads="1"/>
            </p:cNvSpPr>
            <p:nvPr/>
          </p:nvSpPr>
          <p:spPr bwMode="auto">
            <a:xfrm>
              <a:off x="3760" y="2169"/>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i="1">
                  <a:solidFill>
                    <a:srgbClr val="000099"/>
                  </a:solidFill>
                </a:rPr>
                <a:t>P</a:t>
              </a:r>
            </a:p>
          </p:txBody>
        </p:sp>
        <p:sp>
          <p:nvSpPr>
            <p:cNvPr id="209049" name="Freeform 153"/>
            <p:cNvSpPr>
              <a:spLocks/>
            </p:cNvSpPr>
            <p:nvPr/>
          </p:nvSpPr>
          <p:spPr bwMode="auto">
            <a:xfrm>
              <a:off x="3771" y="2175"/>
              <a:ext cx="279" cy="340"/>
            </a:xfrm>
            <a:custGeom>
              <a:avLst/>
              <a:gdLst>
                <a:gd name="T0" fmla="*/ 0 w 288"/>
                <a:gd name="T1" fmla="*/ 421 h 421"/>
                <a:gd name="T2" fmla="*/ 110 w 288"/>
                <a:gd name="T3" fmla="*/ 375 h 421"/>
                <a:gd name="T4" fmla="*/ 192 w 288"/>
                <a:gd name="T5" fmla="*/ 293 h 421"/>
                <a:gd name="T6" fmla="*/ 247 w 288"/>
                <a:gd name="T7" fmla="*/ 275 h 421"/>
                <a:gd name="T8" fmla="*/ 284 w 288"/>
                <a:gd name="T9" fmla="*/ 0 h 421"/>
              </a:gdLst>
              <a:ahLst/>
              <a:cxnLst>
                <a:cxn ang="0">
                  <a:pos x="T0" y="T1"/>
                </a:cxn>
                <a:cxn ang="0">
                  <a:pos x="T2" y="T3"/>
                </a:cxn>
                <a:cxn ang="0">
                  <a:pos x="T4" y="T5"/>
                </a:cxn>
                <a:cxn ang="0">
                  <a:pos x="T6" y="T7"/>
                </a:cxn>
                <a:cxn ang="0">
                  <a:pos x="T8" y="T9"/>
                </a:cxn>
              </a:cxnLst>
              <a:rect l="0" t="0" r="r" b="b"/>
              <a:pathLst>
                <a:path w="288" h="421">
                  <a:moveTo>
                    <a:pt x="0" y="421"/>
                  </a:moveTo>
                  <a:cubicBezTo>
                    <a:pt x="21" y="363"/>
                    <a:pt x="59" y="392"/>
                    <a:pt x="110" y="375"/>
                  </a:cubicBezTo>
                  <a:cubicBezTo>
                    <a:pt x="123" y="337"/>
                    <a:pt x="150" y="307"/>
                    <a:pt x="192" y="293"/>
                  </a:cubicBezTo>
                  <a:cubicBezTo>
                    <a:pt x="210" y="287"/>
                    <a:pt x="247" y="275"/>
                    <a:pt x="247" y="275"/>
                  </a:cubicBezTo>
                  <a:cubicBezTo>
                    <a:pt x="288" y="148"/>
                    <a:pt x="284" y="162"/>
                    <a:pt x="284" y="0"/>
                  </a:cubicBezTo>
                </a:path>
              </a:pathLst>
            </a:custGeom>
            <a:noFill/>
            <a:ln w="9525">
              <a:solidFill>
                <a:srgbClr val="0000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209050" name="Group 154"/>
          <p:cNvGrpSpPr>
            <a:grpSpLocks/>
          </p:cNvGrpSpPr>
          <p:nvPr/>
        </p:nvGrpSpPr>
        <p:grpSpPr bwMode="auto">
          <a:xfrm>
            <a:off x="1014413" y="4162425"/>
            <a:ext cx="2751137" cy="1704975"/>
            <a:chOff x="3744" y="2208"/>
            <a:chExt cx="1733" cy="1074"/>
          </a:xfrm>
        </p:grpSpPr>
        <p:sp>
          <p:nvSpPr>
            <p:cNvPr id="209051" name="Line 155"/>
            <p:cNvSpPr>
              <a:spLocks noChangeShapeType="1"/>
            </p:cNvSpPr>
            <p:nvPr/>
          </p:nvSpPr>
          <p:spPr bwMode="auto">
            <a:xfrm flipV="1">
              <a:off x="4917" y="2770"/>
              <a:ext cx="507" cy="384"/>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52" name="Arc 156"/>
            <p:cNvSpPr>
              <a:spLocks/>
            </p:cNvSpPr>
            <p:nvPr/>
          </p:nvSpPr>
          <p:spPr bwMode="auto">
            <a:xfrm>
              <a:off x="3744" y="2208"/>
              <a:ext cx="1733" cy="576"/>
            </a:xfrm>
            <a:custGeom>
              <a:avLst/>
              <a:gdLst>
                <a:gd name="G0" fmla="+- 10370 0 0"/>
                <a:gd name="G1" fmla="+- 0 0 0"/>
                <a:gd name="G2" fmla="+- 21600 0 0"/>
                <a:gd name="T0" fmla="*/ 20503 w 20503"/>
                <a:gd name="T1" fmla="*/ 19076 h 21600"/>
                <a:gd name="T2" fmla="*/ 0 w 20503"/>
                <a:gd name="T3" fmla="*/ 18948 h 21600"/>
                <a:gd name="T4" fmla="*/ 10370 w 20503"/>
                <a:gd name="T5" fmla="*/ 0 h 21600"/>
              </a:gdLst>
              <a:ahLst/>
              <a:cxnLst>
                <a:cxn ang="0">
                  <a:pos x="T0" y="T1"/>
                </a:cxn>
                <a:cxn ang="0">
                  <a:pos x="T2" y="T3"/>
                </a:cxn>
                <a:cxn ang="0">
                  <a:pos x="T4" y="T5"/>
                </a:cxn>
              </a:cxnLst>
              <a:rect l="0" t="0" r="r" b="b"/>
              <a:pathLst>
                <a:path w="20503" h="21600" fill="none" extrusionOk="0">
                  <a:moveTo>
                    <a:pt x="20502" y="19075"/>
                  </a:moveTo>
                  <a:cubicBezTo>
                    <a:pt x="17382" y="20733"/>
                    <a:pt x="13903" y="21599"/>
                    <a:pt x="10370" y="21600"/>
                  </a:cubicBezTo>
                  <a:cubicBezTo>
                    <a:pt x="6745" y="21600"/>
                    <a:pt x="3179" y="20687"/>
                    <a:pt x="0" y="18947"/>
                  </a:cubicBezTo>
                </a:path>
                <a:path w="20503" h="21600" stroke="0" extrusionOk="0">
                  <a:moveTo>
                    <a:pt x="20502" y="19075"/>
                  </a:moveTo>
                  <a:cubicBezTo>
                    <a:pt x="17382" y="20733"/>
                    <a:pt x="13903" y="21599"/>
                    <a:pt x="10370" y="21600"/>
                  </a:cubicBezTo>
                  <a:cubicBezTo>
                    <a:pt x="6745" y="21600"/>
                    <a:pt x="3179" y="20687"/>
                    <a:pt x="0" y="18947"/>
                  </a:cubicBezTo>
                  <a:lnTo>
                    <a:pt x="10370" y="0"/>
                  </a:lnTo>
                  <a:close/>
                </a:path>
              </a:pathLst>
            </a:custGeom>
            <a:noFill/>
            <a:ln w="1905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9053" name="Arc 157"/>
            <p:cNvSpPr>
              <a:spLocks/>
            </p:cNvSpPr>
            <p:nvPr/>
          </p:nvSpPr>
          <p:spPr bwMode="auto">
            <a:xfrm>
              <a:off x="3744" y="2706"/>
              <a:ext cx="1732" cy="576"/>
            </a:xfrm>
            <a:custGeom>
              <a:avLst/>
              <a:gdLst>
                <a:gd name="G0" fmla="+- 10370 0 0"/>
                <a:gd name="G1" fmla="+- 0 0 0"/>
                <a:gd name="G2" fmla="+- 21600 0 0"/>
                <a:gd name="T0" fmla="*/ 20503 w 20503"/>
                <a:gd name="T1" fmla="*/ 19076 h 21600"/>
                <a:gd name="T2" fmla="*/ 0 w 20503"/>
                <a:gd name="T3" fmla="*/ 18948 h 21600"/>
                <a:gd name="T4" fmla="*/ 10370 w 20503"/>
                <a:gd name="T5" fmla="*/ 0 h 21600"/>
              </a:gdLst>
              <a:ahLst/>
              <a:cxnLst>
                <a:cxn ang="0">
                  <a:pos x="T0" y="T1"/>
                </a:cxn>
                <a:cxn ang="0">
                  <a:pos x="T2" y="T3"/>
                </a:cxn>
                <a:cxn ang="0">
                  <a:pos x="T4" y="T5"/>
                </a:cxn>
              </a:cxnLst>
              <a:rect l="0" t="0" r="r" b="b"/>
              <a:pathLst>
                <a:path w="20503" h="21600" fill="none" extrusionOk="0">
                  <a:moveTo>
                    <a:pt x="20502" y="19075"/>
                  </a:moveTo>
                  <a:cubicBezTo>
                    <a:pt x="17382" y="20733"/>
                    <a:pt x="13903" y="21599"/>
                    <a:pt x="10370" y="21600"/>
                  </a:cubicBezTo>
                  <a:cubicBezTo>
                    <a:pt x="6745" y="21600"/>
                    <a:pt x="3179" y="20687"/>
                    <a:pt x="0" y="18947"/>
                  </a:cubicBezTo>
                </a:path>
                <a:path w="20503" h="21600" stroke="0" extrusionOk="0">
                  <a:moveTo>
                    <a:pt x="20502" y="19075"/>
                  </a:moveTo>
                  <a:cubicBezTo>
                    <a:pt x="17382" y="20733"/>
                    <a:pt x="13903" y="21599"/>
                    <a:pt x="10370" y="21600"/>
                  </a:cubicBezTo>
                  <a:cubicBezTo>
                    <a:pt x="6745" y="21600"/>
                    <a:pt x="3179" y="20687"/>
                    <a:pt x="0" y="18947"/>
                  </a:cubicBezTo>
                  <a:lnTo>
                    <a:pt x="10370" y="0"/>
                  </a:lnTo>
                  <a:close/>
                </a:path>
              </a:pathLst>
            </a:custGeom>
            <a:noFill/>
            <a:ln w="19050">
              <a:solidFill>
                <a:srgbClr val="FF0000"/>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9054" name="Arc 158"/>
            <p:cNvSpPr>
              <a:spLocks/>
            </p:cNvSpPr>
            <p:nvPr/>
          </p:nvSpPr>
          <p:spPr bwMode="auto">
            <a:xfrm>
              <a:off x="3744" y="2460"/>
              <a:ext cx="1733" cy="576"/>
            </a:xfrm>
            <a:custGeom>
              <a:avLst/>
              <a:gdLst>
                <a:gd name="G0" fmla="+- 10370 0 0"/>
                <a:gd name="G1" fmla="+- 0 0 0"/>
                <a:gd name="G2" fmla="+- 21600 0 0"/>
                <a:gd name="T0" fmla="*/ 20503 w 20503"/>
                <a:gd name="T1" fmla="*/ 19076 h 21600"/>
                <a:gd name="T2" fmla="*/ 0 w 20503"/>
                <a:gd name="T3" fmla="*/ 18948 h 21600"/>
                <a:gd name="T4" fmla="*/ 10370 w 20503"/>
                <a:gd name="T5" fmla="*/ 0 h 21600"/>
              </a:gdLst>
              <a:ahLst/>
              <a:cxnLst>
                <a:cxn ang="0">
                  <a:pos x="T0" y="T1"/>
                </a:cxn>
                <a:cxn ang="0">
                  <a:pos x="T2" y="T3"/>
                </a:cxn>
                <a:cxn ang="0">
                  <a:pos x="T4" y="T5"/>
                </a:cxn>
              </a:cxnLst>
              <a:rect l="0" t="0" r="r" b="b"/>
              <a:pathLst>
                <a:path w="20503" h="21600" fill="none" extrusionOk="0">
                  <a:moveTo>
                    <a:pt x="20502" y="19075"/>
                  </a:moveTo>
                  <a:cubicBezTo>
                    <a:pt x="17382" y="20733"/>
                    <a:pt x="13903" y="21599"/>
                    <a:pt x="10370" y="21600"/>
                  </a:cubicBezTo>
                  <a:cubicBezTo>
                    <a:pt x="6745" y="21600"/>
                    <a:pt x="3179" y="20687"/>
                    <a:pt x="0" y="18947"/>
                  </a:cubicBezTo>
                </a:path>
                <a:path w="20503" h="21600" stroke="0" extrusionOk="0">
                  <a:moveTo>
                    <a:pt x="20502" y="19075"/>
                  </a:moveTo>
                  <a:cubicBezTo>
                    <a:pt x="17382" y="20733"/>
                    <a:pt x="13903" y="21599"/>
                    <a:pt x="10370" y="21600"/>
                  </a:cubicBezTo>
                  <a:cubicBezTo>
                    <a:pt x="6745" y="21600"/>
                    <a:pt x="3179" y="20687"/>
                    <a:pt x="0" y="18947"/>
                  </a:cubicBezTo>
                  <a:lnTo>
                    <a:pt x="10370" y="0"/>
                  </a:lnTo>
                  <a:close/>
                </a:path>
              </a:pathLst>
            </a:custGeom>
            <a:noFill/>
            <a:ln w="3810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9055" name="Line 159"/>
            <p:cNvSpPr>
              <a:spLocks noChangeShapeType="1"/>
            </p:cNvSpPr>
            <p:nvPr/>
          </p:nvSpPr>
          <p:spPr bwMode="auto">
            <a:xfrm>
              <a:off x="3888" y="2736"/>
              <a:ext cx="0" cy="480"/>
            </a:xfrm>
            <a:prstGeom prst="line">
              <a:avLst/>
            </a:prstGeom>
            <a:noFill/>
            <a:ln w="12700">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56" name="Line 160"/>
            <p:cNvSpPr>
              <a:spLocks noChangeShapeType="1"/>
            </p:cNvSpPr>
            <p:nvPr/>
          </p:nvSpPr>
          <p:spPr bwMode="auto">
            <a:xfrm>
              <a:off x="4032" y="2754"/>
              <a:ext cx="0" cy="480"/>
            </a:xfrm>
            <a:prstGeom prst="line">
              <a:avLst/>
            </a:prstGeom>
            <a:noFill/>
            <a:ln w="12700">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57" name="Line 161"/>
            <p:cNvSpPr>
              <a:spLocks noChangeShapeType="1"/>
            </p:cNvSpPr>
            <p:nvPr/>
          </p:nvSpPr>
          <p:spPr bwMode="auto">
            <a:xfrm>
              <a:off x="4176" y="2784"/>
              <a:ext cx="0" cy="480"/>
            </a:xfrm>
            <a:prstGeom prst="line">
              <a:avLst/>
            </a:prstGeom>
            <a:noFill/>
            <a:ln w="12700">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58" name="Line 162"/>
            <p:cNvSpPr>
              <a:spLocks noChangeShapeType="1"/>
            </p:cNvSpPr>
            <p:nvPr/>
          </p:nvSpPr>
          <p:spPr bwMode="auto">
            <a:xfrm>
              <a:off x="4332" y="2775"/>
              <a:ext cx="0" cy="480"/>
            </a:xfrm>
            <a:prstGeom prst="line">
              <a:avLst/>
            </a:prstGeom>
            <a:noFill/>
            <a:ln w="12700">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59" name="Line 163"/>
            <p:cNvSpPr>
              <a:spLocks noChangeShapeType="1"/>
            </p:cNvSpPr>
            <p:nvPr/>
          </p:nvSpPr>
          <p:spPr bwMode="auto">
            <a:xfrm>
              <a:off x="4494" y="2784"/>
              <a:ext cx="0" cy="480"/>
            </a:xfrm>
            <a:prstGeom prst="line">
              <a:avLst/>
            </a:prstGeom>
            <a:noFill/>
            <a:ln w="12700">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60" name="Line 164"/>
            <p:cNvSpPr>
              <a:spLocks noChangeShapeType="1"/>
            </p:cNvSpPr>
            <p:nvPr/>
          </p:nvSpPr>
          <p:spPr bwMode="auto">
            <a:xfrm>
              <a:off x="4656" y="2784"/>
              <a:ext cx="0" cy="480"/>
            </a:xfrm>
            <a:prstGeom prst="line">
              <a:avLst/>
            </a:prstGeom>
            <a:noFill/>
            <a:ln w="12700">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61" name="Line 165"/>
            <p:cNvSpPr>
              <a:spLocks noChangeShapeType="1"/>
            </p:cNvSpPr>
            <p:nvPr/>
          </p:nvSpPr>
          <p:spPr bwMode="auto">
            <a:xfrm>
              <a:off x="4818" y="2784"/>
              <a:ext cx="0" cy="480"/>
            </a:xfrm>
            <a:prstGeom prst="line">
              <a:avLst/>
            </a:prstGeom>
            <a:noFill/>
            <a:ln w="12700">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62" name="Line 166"/>
            <p:cNvSpPr>
              <a:spLocks noChangeShapeType="1"/>
            </p:cNvSpPr>
            <p:nvPr/>
          </p:nvSpPr>
          <p:spPr bwMode="auto">
            <a:xfrm>
              <a:off x="4989" y="2784"/>
              <a:ext cx="0" cy="480"/>
            </a:xfrm>
            <a:prstGeom prst="line">
              <a:avLst/>
            </a:prstGeom>
            <a:noFill/>
            <a:ln w="12700">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63" name="Line 167"/>
            <p:cNvSpPr>
              <a:spLocks noChangeShapeType="1"/>
            </p:cNvSpPr>
            <p:nvPr/>
          </p:nvSpPr>
          <p:spPr bwMode="auto">
            <a:xfrm>
              <a:off x="5136" y="2766"/>
              <a:ext cx="0" cy="480"/>
            </a:xfrm>
            <a:prstGeom prst="line">
              <a:avLst/>
            </a:prstGeom>
            <a:noFill/>
            <a:ln w="12700">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64" name="Line 168"/>
            <p:cNvSpPr>
              <a:spLocks noChangeShapeType="1"/>
            </p:cNvSpPr>
            <p:nvPr/>
          </p:nvSpPr>
          <p:spPr bwMode="auto">
            <a:xfrm>
              <a:off x="5319" y="2745"/>
              <a:ext cx="0" cy="480"/>
            </a:xfrm>
            <a:prstGeom prst="line">
              <a:avLst/>
            </a:prstGeom>
            <a:noFill/>
            <a:ln w="12700">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209065" name="Group 169"/>
          <p:cNvGrpSpPr>
            <a:grpSpLocks/>
          </p:cNvGrpSpPr>
          <p:nvPr/>
        </p:nvGrpSpPr>
        <p:grpSpPr bwMode="auto">
          <a:xfrm>
            <a:off x="5624513" y="4767263"/>
            <a:ext cx="2757487" cy="838200"/>
            <a:chOff x="3543" y="3120"/>
            <a:chExt cx="1737" cy="528"/>
          </a:xfrm>
        </p:grpSpPr>
        <p:sp>
          <p:nvSpPr>
            <p:cNvPr id="209066" name="Line 170"/>
            <p:cNvSpPr>
              <a:spLocks noChangeShapeType="1"/>
            </p:cNvSpPr>
            <p:nvPr/>
          </p:nvSpPr>
          <p:spPr bwMode="auto">
            <a:xfrm>
              <a:off x="3543" y="3129"/>
              <a:ext cx="1728" cy="0"/>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67" name="Line 171"/>
            <p:cNvSpPr>
              <a:spLocks noChangeShapeType="1"/>
            </p:cNvSpPr>
            <p:nvPr/>
          </p:nvSpPr>
          <p:spPr bwMode="auto">
            <a:xfrm>
              <a:off x="3573" y="3120"/>
              <a:ext cx="0" cy="480"/>
            </a:xfrm>
            <a:prstGeom prst="line">
              <a:avLst/>
            </a:prstGeom>
            <a:noFill/>
            <a:ln w="9525">
              <a:solidFill>
                <a:srgbClr val="FF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68" name="Line 172"/>
            <p:cNvSpPr>
              <a:spLocks noChangeShapeType="1"/>
            </p:cNvSpPr>
            <p:nvPr/>
          </p:nvSpPr>
          <p:spPr bwMode="auto">
            <a:xfrm>
              <a:off x="5259" y="3120"/>
              <a:ext cx="0" cy="480"/>
            </a:xfrm>
            <a:prstGeom prst="line">
              <a:avLst/>
            </a:prstGeom>
            <a:noFill/>
            <a:ln w="9525">
              <a:solidFill>
                <a:srgbClr val="FF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69" name="Line 173"/>
            <p:cNvSpPr>
              <a:spLocks noChangeShapeType="1"/>
            </p:cNvSpPr>
            <p:nvPr/>
          </p:nvSpPr>
          <p:spPr bwMode="auto">
            <a:xfrm>
              <a:off x="3744" y="3120"/>
              <a:ext cx="0" cy="480"/>
            </a:xfrm>
            <a:prstGeom prst="line">
              <a:avLst/>
            </a:prstGeom>
            <a:noFill/>
            <a:ln w="9525">
              <a:solidFill>
                <a:srgbClr val="FF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70" name="Line 174"/>
            <p:cNvSpPr>
              <a:spLocks noChangeShapeType="1"/>
            </p:cNvSpPr>
            <p:nvPr/>
          </p:nvSpPr>
          <p:spPr bwMode="auto">
            <a:xfrm>
              <a:off x="3927" y="3126"/>
              <a:ext cx="0" cy="480"/>
            </a:xfrm>
            <a:prstGeom prst="line">
              <a:avLst/>
            </a:prstGeom>
            <a:noFill/>
            <a:ln w="9525">
              <a:solidFill>
                <a:srgbClr val="FF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71" name="Line 175"/>
            <p:cNvSpPr>
              <a:spLocks noChangeShapeType="1"/>
            </p:cNvSpPr>
            <p:nvPr/>
          </p:nvSpPr>
          <p:spPr bwMode="auto">
            <a:xfrm>
              <a:off x="4098" y="3126"/>
              <a:ext cx="0" cy="480"/>
            </a:xfrm>
            <a:prstGeom prst="line">
              <a:avLst/>
            </a:prstGeom>
            <a:noFill/>
            <a:ln w="9525">
              <a:solidFill>
                <a:srgbClr val="FF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72" name="Line 176"/>
            <p:cNvSpPr>
              <a:spLocks noChangeShapeType="1"/>
            </p:cNvSpPr>
            <p:nvPr/>
          </p:nvSpPr>
          <p:spPr bwMode="auto">
            <a:xfrm>
              <a:off x="4266" y="3126"/>
              <a:ext cx="0" cy="480"/>
            </a:xfrm>
            <a:prstGeom prst="line">
              <a:avLst/>
            </a:prstGeom>
            <a:noFill/>
            <a:ln w="9525">
              <a:solidFill>
                <a:srgbClr val="FF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73" name="Line 177"/>
            <p:cNvSpPr>
              <a:spLocks noChangeShapeType="1"/>
            </p:cNvSpPr>
            <p:nvPr/>
          </p:nvSpPr>
          <p:spPr bwMode="auto">
            <a:xfrm>
              <a:off x="4437" y="3126"/>
              <a:ext cx="0" cy="480"/>
            </a:xfrm>
            <a:prstGeom prst="line">
              <a:avLst/>
            </a:prstGeom>
            <a:noFill/>
            <a:ln w="9525">
              <a:solidFill>
                <a:srgbClr val="FF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74" name="Line 178"/>
            <p:cNvSpPr>
              <a:spLocks noChangeShapeType="1"/>
            </p:cNvSpPr>
            <p:nvPr/>
          </p:nvSpPr>
          <p:spPr bwMode="auto">
            <a:xfrm>
              <a:off x="4620" y="3132"/>
              <a:ext cx="0" cy="480"/>
            </a:xfrm>
            <a:prstGeom prst="line">
              <a:avLst/>
            </a:prstGeom>
            <a:noFill/>
            <a:ln w="9525">
              <a:solidFill>
                <a:srgbClr val="FF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75" name="Line 179"/>
            <p:cNvSpPr>
              <a:spLocks noChangeShapeType="1"/>
            </p:cNvSpPr>
            <p:nvPr/>
          </p:nvSpPr>
          <p:spPr bwMode="auto">
            <a:xfrm>
              <a:off x="4791" y="3132"/>
              <a:ext cx="0" cy="480"/>
            </a:xfrm>
            <a:prstGeom prst="line">
              <a:avLst/>
            </a:prstGeom>
            <a:noFill/>
            <a:ln w="9525">
              <a:solidFill>
                <a:srgbClr val="FF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76" name="Line 180"/>
            <p:cNvSpPr>
              <a:spLocks noChangeShapeType="1"/>
            </p:cNvSpPr>
            <p:nvPr/>
          </p:nvSpPr>
          <p:spPr bwMode="auto">
            <a:xfrm>
              <a:off x="3552" y="3648"/>
              <a:ext cx="1728" cy="0"/>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77" name="Line 181"/>
            <p:cNvSpPr>
              <a:spLocks noChangeShapeType="1"/>
            </p:cNvSpPr>
            <p:nvPr/>
          </p:nvSpPr>
          <p:spPr bwMode="auto">
            <a:xfrm>
              <a:off x="4620" y="3159"/>
              <a:ext cx="0" cy="480"/>
            </a:xfrm>
            <a:prstGeom prst="line">
              <a:avLst/>
            </a:prstGeom>
            <a:noFill/>
            <a:ln w="9525">
              <a:solidFill>
                <a:srgbClr val="FF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78" name="Line 182"/>
            <p:cNvSpPr>
              <a:spLocks noChangeShapeType="1"/>
            </p:cNvSpPr>
            <p:nvPr/>
          </p:nvSpPr>
          <p:spPr bwMode="auto">
            <a:xfrm>
              <a:off x="4791" y="3159"/>
              <a:ext cx="0" cy="480"/>
            </a:xfrm>
            <a:prstGeom prst="line">
              <a:avLst/>
            </a:prstGeom>
            <a:noFill/>
            <a:ln w="9525">
              <a:solidFill>
                <a:srgbClr val="FF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079" name="Line 183"/>
            <p:cNvSpPr>
              <a:spLocks noChangeShapeType="1"/>
            </p:cNvSpPr>
            <p:nvPr/>
          </p:nvSpPr>
          <p:spPr bwMode="auto">
            <a:xfrm>
              <a:off x="5127" y="3141"/>
              <a:ext cx="0" cy="480"/>
            </a:xfrm>
            <a:prstGeom prst="line">
              <a:avLst/>
            </a:prstGeom>
            <a:noFill/>
            <a:ln w="9525">
              <a:solidFill>
                <a:srgbClr val="FF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09080" name="Text Box 184"/>
          <p:cNvSpPr txBox="1">
            <a:spLocks noChangeArrowheads="1"/>
          </p:cNvSpPr>
          <p:nvPr/>
        </p:nvSpPr>
        <p:spPr bwMode="auto">
          <a:xfrm>
            <a:off x="212725" y="420688"/>
            <a:ext cx="8213725" cy="337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   Mặt cắt ngang của các dầm thường gặp có trục đối xứng.</a:t>
            </a:r>
          </a:p>
          <a:p>
            <a:pPr algn="l"/>
            <a:r>
              <a:rPr lang="en-US">
                <a:solidFill>
                  <a:srgbClr val="000099"/>
                </a:solidFill>
              </a:rPr>
              <a:t>Trục dầm và trục đối xứng của các</a:t>
            </a:r>
          </a:p>
          <a:p>
            <a:pPr algn="l"/>
            <a:r>
              <a:rPr lang="en-US">
                <a:solidFill>
                  <a:srgbClr val="000099"/>
                </a:solidFill>
              </a:rPr>
              <a:t>mặt cắt ngang tạo thành mặt phẳng</a:t>
            </a:r>
          </a:p>
          <a:p>
            <a:pPr algn="l"/>
            <a:r>
              <a:rPr lang="en-US">
                <a:solidFill>
                  <a:srgbClr val="000099"/>
                </a:solidFill>
              </a:rPr>
              <a:t>đối xứng và là mặt phẳng quán tính</a:t>
            </a:r>
          </a:p>
          <a:p>
            <a:pPr algn="l"/>
            <a:r>
              <a:rPr lang="en-US">
                <a:solidFill>
                  <a:srgbClr val="000099"/>
                </a:solidFill>
              </a:rPr>
              <a:t>chính trung tâm của dầm. Nếu tải</a:t>
            </a:r>
          </a:p>
          <a:p>
            <a:pPr algn="l"/>
            <a:r>
              <a:rPr lang="en-US">
                <a:solidFill>
                  <a:srgbClr val="000099"/>
                </a:solidFill>
              </a:rPr>
              <a:t>trọng nằm trong mặt phẳng đối xứng </a:t>
            </a:r>
          </a:p>
          <a:p>
            <a:pPr algn="l"/>
            <a:r>
              <a:rPr lang="en-US">
                <a:solidFill>
                  <a:srgbClr val="000099"/>
                </a:solidFill>
              </a:rPr>
              <a:t>và vuông góc với trục dầm sẽ gây ra</a:t>
            </a:r>
          </a:p>
          <a:p>
            <a:pPr algn="l"/>
            <a:r>
              <a:rPr lang="en-US">
                <a:solidFill>
                  <a:srgbClr val="000099"/>
                </a:solidFill>
              </a:rPr>
              <a:t>biến dạng uốn ngang phẳng.</a:t>
            </a:r>
          </a:p>
          <a:p>
            <a:pPr algn="l"/>
            <a:endParaRPr lang="en-US">
              <a:solidFill>
                <a:srgbClr val="000099"/>
              </a:solidFill>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09080"/>
                                        </p:tgtEl>
                                        <p:attrNameLst>
                                          <p:attrName>style.visibility</p:attrName>
                                        </p:attrNameLst>
                                      </p:cBhvr>
                                      <p:to>
                                        <p:strVal val="visible"/>
                                      </p:to>
                                    </p:set>
                                    <p:animEffect transition="in" filter="checkerboard(across)">
                                      <p:cBhvr>
                                        <p:cTn id="7" dur="500"/>
                                        <p:tgtEl>
                                          <p:spTgt spid="20908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208898"/>
                                        </p:tgtEl>
                                        <p:attrNameLst>
                                          <p:attrName>style.visibility</p:attrName>
                                        </p:attrNameLst>
                                      </p:cBhvr>
                                      <p:to>
                                        <p:strVal val="visible"/>
                                      </p:to>
                                    </p:set>
                                    <p:animEffect transition="in" filter="blinds(horizontal)">
                                      <p:cBhvr>
                                        <p:cTn id="12" dur="500"/>
                                        <p:tgtEl>
                                          <p:spTgt spid="20889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 presetClass="entr" presetSubtype="4" fill="hold" nodeType="clickEffect">
                                  <p:stCondLst>
                                    <p:cond delay="0"/>
                                  </p:stCondLst>
                                  <p:childTnLst>
                                    <p:set>
                                      <p:cBhvr>
                                        <p:cTn id="16" dur="1" fill="hold">
                                          <p:stCondLst>
                                            <p:cond delay="0"/>
                                          </p:stCondLst>
                                        </p:cTn>
                                        <p:tgtEl>
                                          <p:spTgt spid="208937"/>
                                        </p:tgtEl>
                                        <p:attrNameLst>
                                          <p:attrName>style.visibility</p:attrName>
                                        </p:attrNameLst>
                                      </p:cBhvr>
                                      <p:to>
                                        <p:strVal val="visible"/>
                                      </p:to>
                                    </p:set>
                                    <p:anim calcmode="lin" valueType="num">
                                      <p:cBhvr additive="base">
                                        <p:cTn id="17" dur="2000" fill="hold"/>
                                        <p:tgtEl>
                                          <p:spTgt spid="208937"/>
                                        </p:tgtEl>
                                        <p:attrNameLst>
                                          <p:attrName>ppt_x</p:attrName>
                                        </p:attrNameLst>
                                      </p:cBhvr>
                                      <p:tavLst>
                                        <p:tav tm="0">
                                          <p:val>
                                            <p:strVal val="#ppt_x"/>
                                          </p:val>
                                        </p:tav>
                                        <p:tav tm="100000">
                                          <p:val>
                                            <p:strVal val="#ppt_x"/>
                                          </p:val>
                                        </p:tav>
                                      </p:tavLst>
                                    </p:anim>
                                    <p:anim calcmode="lin" valueType="num">
                                      <p:cBhvr additive="base">
                                        <p:cTn id="18" dur="2000" fill="hold"/>
                                        <p:tgtEl>
                                          <p:spTgt spid="208937"/>
                                        </p:tgtEl>
                                        <p:attrNameLst>
                                          <p:attrName>ppt_y</p:attrName>
                                        </p:attrNameLst>
                                      </p:cBhvr>
                                      <p:tavLst>
                                        <p:tav tm="0">
                                          <p:val>
                                            <p:strVal val="1+#ppt_h/2"/>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 presetClass="exit" presetSubtype="4" fill="hold" nodeType="clickEffect">
                                  <p:stCondLst>
                                    <p:cond delay="0"/>
                                  </p:stCondLst>
                                  <p:childTnLst>
                                    <p:anim calcmode="lin" valueType="num">
                                      <p:cBhvr additive="base">
                                        <p:cTn id="22" dur="2000"/>
                                        <p:tgtEl>
                                          <p:spTgt spid="208937"/>
                                        </p:tgtEl>
                                        <p:attrNameLst>
                                          <p:attrName>ppt_x</p:attrName>
                                        </p:attrNameLst>
                                      </p:cBhvr>
                                      <p:tavLst>
                                        <p:tav tm="0">
                                          <p:val>
                                            <p:strVal val="ppt_x"/>
                                          </p:val>
                                        </p:tav>
                                        <p:tav tm="100000">
                                          <p:val>
                                            <p:strVal val="ppt_x"/>
                                          </p:val>
                                        </p:tav>
                                      </p:tavLst>
                                    </p:anim>
                                    <p:anim calcmode="lin" valueType="num">
                                      <p:cBhvr additive="base">
                                        <p:cTn id="23" dur="2000"/>
                                        <p:tgtEl>
                                          <p:spTgt spid="208937"/>
                                        </p:tgtEl>
                                        <p:attrNameLst>
                                          <p:attrName>ppt_y</p:attrName>
                                        </p:attrNameLst>
                                      </p:cBhvr>
                                      <p:tavLst>
                                        <p:tav tm="0">
                                          <p:val>
                                            <p:strVal val="ppt_y"/>
                                          </p:val>
                                        </p:tav>
                                        <p:tav tm="100000">
                                          <p:val>
                                            <p:strVal val="1+ppt_h/2"/>
                                          </p:val>
                                        </p:tav>
                                      </p:tavLst>
                                    </p:anim>
                                    <p:set>
                                      <p:cBhvr>
                                        <p:cTn id="24" dur="1" fill="hold">
                                          <p:stCondLst>
                                            <p:cond delay="1999"/>
                                          </p:stCondLst>
                                        </p:cTn>
                                        <p:tgtEl>
                                          <p:spTgt spid="208937"/>
                                        </p:tgtEl>
                                        <p:attrNameLst>
                                          <p:attrName>style.visibility</p:attrName>
                                        </p:attrNameLst>
                                      </p:cBhvr>
                                      <p:to>
                                        <p:strVal val="hidden"/>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2" presetClass="entr" presetSubtype="8" fill="hold" nodeType="clickEffect">
                                  <p:stCondLst>
                                    <p:cond delay="0"/>
                                  </p:stCondLst>
                                  <p:childTnLst>
                                    <p:set>
                                      <p:cBhvr>
                                        <p:cTn id="28" dur="1" fill="hold">
                                          <p:stCondLst>
                                            <p:cond delay="0"/>
                                          </p:stCondLst>
                                        </p:cTn>
                                        <p:tgtEl>
                                          <p:spTgt spid="208955"/>
                                        </p:tgtEl>
                                        <p:attrNameLst>
                                          <p:attrName>style.visibility</p:attrName>
                                        </p:attrNameLst>
                                      </p:cBhvr>
                                      <p:to>
                                        <p:strVal val="visible"/>
                                      </p:to>
                                    </p:set>
                                    <p:anim calcmode="lin" valueType="num">
                                      <p:cBhvr additive="base">
                                        <p:cTn id="29" dur="2000" fill="hold"/>
                                        <p:tgtEl>
                                          <p:spTgt spid="208955"/>
                                        </p:tgtEl>
                                        <p:attrNameLst>
                                          <p:attrName>ppt_x</p:attrName>
                                        </p:attrNameLst>
                                      </p:cBhvr>
                                      <p:tavLst>
                                        <p:tav tm="0">
                                          <p:val>
                                            <p:strVal val="0-#ppt_w/2"/>
                                          </p:val>
                                        </p:tav>
                                        <p:tav tm="100000">
                                          <p:val>
                                            <p:strVal val="#ppt_x"/>
                                          </p:val>
                                        </p:tav>
                                      </p:tavLst>
                                    </p:anim>
                                    <p:anim calcmode="lin" valueType="num">
                                      <p:cBhvr additive="base">
                                        <p:cTn id="30" dur="2000" fill="hold"/>
                                        <p:tgtEl>
                                          <p:spTgt spid="208955"/>
                                        </p:tgtEl>
                                        <p:attrNameLst>
                                          <p:attrName>ppt_y</p:attrName>
                                        </p:attrNameLst>
                                      </p:cBhvr>
                                      <p:tavLst>
                                        <p:tav tm="0">
                                          <p:val>
                                            <p:strVal val="#ppt_y"/>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3" presetClass="entr" presetSubtype="10" fill="hold" nodeType="clickEffect">
                                  <p:stCondLst>
                                    <p:cond delay="0"/>
                                  </p:stCondLst>
                                  <p:childTnLst>
                                    <p:set>
                                      <p:cBhvr>
                                        <p:cTn id="34" dur="1" fill="hold">
                                          <p:stCondLst>
                                            <p:cond delay="0"/>
                                          </p:stCondLst>
                                        </p:cTn>
                                        <p:tgtEl>
                                          <p:spTgt spid="209011"/>
                                        </p:tgtEl>
                                        <p:attrNameLst>
                                          <p:attrName>style.visibility</p:attrName>
                                        </p:attrNameLst>
                                      </p:cBhvr>
                                      <p:to>
                                        <p:strVal val="visible"/>
                                      </p:to>
                                    </p:set>
                                    <p:animEffect transition="in" filter="blinds(horizontal)">
                                      <p:cBhvr>
                                        <p:cTn id="35" dur="500"/>
                                        <p:tgtEl>
                                          <p:spTgt spid="209011"/>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3" presetClass="entr" presetSubtype="10" fill="hold" nodeType="clickEffect">
                                  <p:stCondLst>
                                    <p:cond delay="0"/>
                                  </p:stCondLst>
                                  <p:childTnLst>
                                    <p:set>
                                      <p:cBhvr>
                                        <p:cTn id="39" dur="1" fill="hold">
                                          <p:stCondLst>
                                            <p:cond delay="0"/>
                                          </p:stCondLst>
                                        </p:cTn>
                                        <p:tgtEl>
                                          <p:spTgt spid="208994"/>
                                        </p:tgtEl>
                                        <p:attrNameLst>
                                          <p:attrName>style.visibility</p:attrName>
                                        </p:attrNameLst>
                                      </p:cBhvr>
                                      <p:to>
                                        <p:strVal val="visible"/>
                                      </p:to>
                                    </p:set>
                                    <p:animEffect transition="in" filter="blinds(horizontal)">
                                      <p:cBhvr>
                                        <p:cTn id="40" dur="500"/>
                                        <p:tgtEl>
                                          <p:spTgt spid="208994"/>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5" presetClass="entr" presetSubtype="10" fill="hold" nodeType="clickEffect">
                                  <p:stCondLst>
                                    <p:cond delay="0"/>
                                  </p:stCondLst>
                                  <p:childTnLst>
                                    <p:set>
                                      <p:cBhvr>
                                        <p:cTn id="44" dur="1" fill="hold">
                                          <p:stCondLst>
                                            <p:cond delay="0"/>
                                          </p:stCondLst>
                                        </p:cTn>
                                        <p:tgtEl>
                                          <p:spTgt spid="209065"/>
                                        </p:tgtEl>
                                        <p:attrNameLst>
                                          <p:attrName>style.visibility</p:attrName>
                                        </p:attrNameLst>
                                      </p:cBhvr>
                                      <p:to>
                                        <p:strVal val="visible"/>
                                      </p:to>
                                    </p:set>
                                    <p:animEffect transition="in" filter="checkerboard(across)">
                                      <p:cBhvr>
                                        <p:cTn id="45" dur="500"/>
                                        <p:tgtEl>
                                          <p:spTgt spid="209065"/>
                                        </p:tgtEl>
                                      </p:cBhvr>
                                    </p:animEffect>
                                  </p:childTnLst>
                                </p:cTn>
                              </p:par>
                            </p:childTnLst>
                          </p:cTn>
                        </p:par>
                      </p:childTnLst>
                    </p:cTn>
                  </p:par>
                  <p:par>
                    <p:cTn id="46" fill="hold" nodeType="clickPar">
                      <p:stCondLst>
                        <p:cond delay="indefinite"/>
                      </p:stCondLst>
                      <p:childTnLst>
                        <p:par>
                          <p:cTn id="47" fill="hold" nodeType="withGroup">
                            <p:stCondLst>
                              <p:cond delay="0"/>
                            </p:stCondLst>
                            <p:childTnLst>
                              <p:par>
                                <p:cTn id="48" presetID="8" presetClass="entr" presetSubtype="16" fill="hold" nodeType="clickEffect">
                                  <p:stCondLst>
                                    <p:cond delay="0"/>
                                  </p:stCondLst>
                                  <p:childTnLst>
                                    <p:set>
                                      <p:cBhvr>
                                        <p:cTn id="49" dur="1" fill="hold">
                                          <p:stCondLst>
                                            <p:cond delay="0"/>
                                          </p:stCondLst>
                                        </p:cTn>
                                        <p:tgtEl>
                                          <p:spTgt spid="208973"/>
                                        </p:tgtEl>
                                        <p:attrNameLst>
                                          <p:attrName>style.visibility</p:attrName>
                                        </p:attrNameLst>
                                      </p:cBhvr>
                                      <p:to>
                                        <p:strVal val="visible"/>
                                      </p:to>
                                    </p:set>
                                    <p:animEffect transition="in" filter="diamond(in)">
                                      <p:cBhvr>
                                        <p:cTn id="50" dur="2000"/>
                                        <p:tgtEl>
                                          <p:spTgt spid="208973"/>
                                        </p:tgtEl>
                                      </p:cBhvr>
                                    </p:animEffect>
                                  </p:childTnLst>
                                </p:cTn>
                              </p:par>
                            </p:childTnLst>
                          </p:cTn>
                        </p:par>
                      </p:childTnLst>
                    </p:cTn>
                  </p:par>
                  <p:par>
                    <p:cTn id="51" fill="hold" nodeType="clickPar">
                      <p:stCondLst>
                        <p:cond delay="indefinite"/>
                      </p:stCondLst>
                      <p:childTnLst>
                        <p:par>
                          <p:cTn id="52" fill="hold" nodeType="withGroup">
                            <p:stCondLst>
                              <p:cond delay="0"/>
                            </p:stCondLst>
                            <p:childTnLst>
                              <p:par>
                                <p:cTn id="53" presetID="5" presetClass="entr" presetSubtype="10" fill="hold" nodeType="clickEffect">
                                  <p:stCondLst>
                                    <p:cond delay="0"/>
                                  </p:stCondLst>
                                  <p:childTnLst>
                                    <p:set>
                                      <p:cBhvr>
                                        <p:cTn id="54" dur="1" fill="hold">
                                          <p:stCondLst>
                                            <p:cond delay="0"/>
                                          </p:stCondLst>
                                        </p:cTn>
                                        <p:tgtEl>
                                          <p:spTgt spid="209040"/>
                                        </p:tgtEl>
                                        <p:attrNameLst>
                                          <p:attrName>style.visibility</p:attrName>
                                        </p:attrNameLst>
                                      </p:cBhvr>
                                      <p:to>
                                        <p:strVal val="visible"/>
                                      </p:to>
                                    </p:set>
                                    <p:animEffect transition="in" filter="checkerboard(across)">
                                      <p:cBhvr>
                                        <p:cTn id="55" dur="500"/>
                                        <p:tgtEl>
                                          <p:spTgt spid="209040"/>
                                        </p:tgtEl>
                                      </p:cBhvr>
                                    </p:animEffect>
                                  </p:childTnLst>
                                </p:cTn>
                              </p:par>
                            </p:childTnLst>
                          </p:cTn>
                        </p:par>
                      </p:childTnLst>
                    </p:cTn>
                  </p:par>
                  <p:par>
                    <p:cTn id="56" fill="hold" nodeType="clickPar">
                      <p:stCondLst>
                        <p:cond delay="indefinite"/>
                      </p:stCondLst>
                      <p:childTnLst>
                        <p:par>
                          <p:cTn id="57" fill="hold" nodeType="withGroup">
                            <p:stCondLst>
                              <p:cond delay="0"/>
                            </p:stCondLst>
                            <p:childTnLst>
                              <p:par>
                                <p:cTn id="58" presetID="5" presetClass="entr" presetSubtype="10" fill="hold" nodeType="clickEffect">
                                  <p:stCondLst>
                                    <p:cond delay="0"/>
                                  </p:stCondLst>
                                  <p:childTnLst>
                                    <p:set>
                                      <p:cBhvr>
                                        <p:cTn id="59" dur="1" fill="hold">
                                          <p:stCondLst>
                                            <p:cond delay="0"/>
                                          </p:stCondLst>
                                        </p:cTn>
                                        <p:tgtEl>
                                          <p:spTgt spid="209024"/>
                                        </p:tgtEl>
                                        <p:attrNameLst>
                                          <p:attrName>style.visibility</p:attrName>
                                        </p:attrNameLst>
                                      </p:cBhvr>
                                      <p:to>
                                        <p:strVal val="visible"/>
                                      </p:to>
                                    </p:set>
                                    <p:animEffect transition="in" filter="checkerboard(across)">
                                      <p:cBhvr>
                                        <p:cTn id="60" dur="500"/>
                                        <p:tgtEl>
                                          <p:spTgt spid="209024"/>
                                        </p:tgtEl>
                                      </p:cBhvr>
                                    </p:animEffect>
                                  </p:childTnLst>
                                </p:cTn>
                              </p:par>
                            </p:childTnLst>
                          </p:cTn>
                        </p:par>
                      </p:childTnLst>
                    </p:cTn>
                  </p:par>
                  <p:par>
                    <p:cTn id="61" fill="hold" nodeType="clickPar">
                      <p:stCondLst>
                        <p:cond delay="indefinite"/>
                      </p:stCondLst>
                      <p:childTnLst>
                        <p:par>
                          <p:cTn id="62" fill="hold" nodeType="withGroup">
                            <p:stCondLst>
                              <p:cond delay="0"/>
                            </p:stCondLst>
                            <p:childTnLst>
                              <p:par>
                                <p:cTn id="63" presetID="5" presetClass="entr" presetSubtype="10" fill="hold" nodeType="clickEffect">
                                  <p:stCondLst>
                                    <p:cond delay="0"/>
                                  </p:stCondLst>
                                  <p:childTnLst>
                                    <p:set>
                                      <p:cBhvr>
                                        <p:cTn id="64" dur="1" fill="hold">
                                          <p:stCondLst>
                                            <p:cond delay="0"/>
                                          </p:stCondLst>
                                        </p:cTn>
                                        <p:tgtEl>
                                          <p:spTgt spid="209050"/>
                                        </p:tgtEl>
                                        <p:attrNameLst>
                                          <p:attrName>style.visibility</p:attrName>
                                        </p:attrNameLst>
                                      </p:cBhvr>
                                      <p:to>
                                        <p:strVal val="visible"/>
                                      </p:to>
                                    </p:set>
                                    <p:animEffect transition="in" filter="checkerboard(across)">
                                      <p:cBhvr>
                                        <p:cTn id="65" dur="500"/>
                                        <p:tgtEl>
                                          <p:spTgt spid="2090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9080" grpId="0"/>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2" name="Text Box 2"/>
          <p:cNvSpPr txBox="1">
            <a:spLocks noChangeArrowheads="1"/>
          </p:cNvSpPr>
          <p:nvPr/>
        </p:nvSpPr>
        <p:spPr bwMode="auto">
          <a:xfrm>
            <a:off x="381000" y="1392238"/>
            <a:ext cx="853440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   1. Trục dầm là một đường thẳng, mặt cắt ngang có trục đối xứng. Dầm có mặt phẳng đối xứng do trục dầm và trục đối xứng của mặt cắt ngang  tạo ra.</a:t>
            </a:r>
            <a:endParaRPr lang="en-US"/>
          </a:p>
        </p:txBody>
      </p:sp>
      <p:sp>
        <p:nvSpPr>
          <p:cNvPr id="209923" name="Text Box 3"/>
          <p:cNvSpPr txBox="1">
            <a:spLocks noChangeArrowheads="1"/>
          </p:cNvSpPr>
          <p:nvPr/>
        </p:nvSpPr>
        <p:spPr bwMode="auto">
          <a:xfrm>
            <a:off x="231775" y="2570163"/>
            <a:ext cx="875982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6600"/>
                </a:solidFill>
              </a:rPr>
              <a:t>     2. Ngoại lực (lực tập trung hay lực phân bố) nằm  trong </a:t>
            </a:r>
          </a:p>
          <a:p>
            <a:pPr algn="l"/>
            <a:r>
              <a:rPr lang="en-US">
                <a:solidFill>
                  <a:srgbClr val="006600"/>
                </a:solidFill>
              </a:rPr>
              <a:t>  mặt phẳng đối xứng và vuông góc với trục dầm, các momen  </a:t>
            </a:r>
          </a:p>
          <a:p>
            <a:pPr algn="l"/>
            <a:r>
              <a:rPr lang="en-US">
                <a:solidFill>
                  <a:srgbClr val="006600"/>
                </a:solidFill>
              </a:rPr>
              <a:t>  tác dụng trong mặt phẳng đối xứng của dầm.</a:t>
            </a:r>
          </a:p>
        </p:txBody>
      </p:sp>
      <p:sp>
        <p:nvSpPr>
          <p:cNvPr id="209924" name="Text Box 4"/>
          <p:cNvSpPr txBox="1">
            <a:spLocks noChangeArrowheads="1"/>
          </p:cNvSpPr>
          <p:nvPr/>
        </p:nvSpPr>
        <p:spPr bwMode="auto">
          <a:xfrm>
            <a:off x="327025" y="3876675"/>
            <a:ext cx="8626475"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99"/>
                </a:solidFill>
              </a:rPr>
              <a:t>    3.Chỉ tính đến những ứng suất trong mặt cắt ngang của </a:t>
            </a:r>
          </a:p>
          <a:p>
            <a:pPr algn="l"/>
            <a:r>
              <a:rPr lang="en-US">
                <a:solidFill>
                  <a:srgbClr val="000099"/>
                </a:solidFill>
              </a:rPr>
              <a:t>dầm, ứng suất pháp giữa các thớ dọc có giá trị không đáng kể và được  bỏ qua. Sơ đồ tính của dầm là đoạn thẳng trùng với trục dầm chịu tác dụng của ngoại lực.</a:t>
            </a:r>
          </a:p>
        </p:txBody>
      </p:sp>
      <p:sp>
        <p:nvSpPr>
          <p:cNvPr id="209925" name="Text Box 5"/>
          <p:cNvSpPr txBox="1">
            <a:spLocks noChangeArrowheads="1"/>
          </p:cNvSpPr>
          <p:nvPr/>
        </p:nvSpPr>
        <p:spPr bwMode="auto">
          <a:xfrm>
            <a:off x="641350" y="5486400"/>
            <a:ext cx="62499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663300"/>
                </a:solidFill>
              </a:rPr>
              <a:t>4.Tải trọng tác dụng lên dầm là tải trọng tĩnh.</a:t>
            </a:r>
          </a:p>
        </p:txBody>
      </p:sp>
      <p:sp>
        <p:nvSpPr>
          <p:cNvPr id="209926" name="Text Box 6"/>
          <p:cNvSpPr txBox="1">
            <a:spLocks noChangeArrowheads="1"/>
          </p:cNvSpPr>
          <p:nvPr/>
        </p:nvSpPr>
        <p:spPr bwMode="auto">
          <a:xfrm>
            <a:off x="427038" y="192088"/>
            <a:ext cx="830897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  Trong chương này ứng suất và biến dạng của dầm chịu</a:t>
            </a:r>
          </a:p>
          <a:p>
            <a:pPr algn="l"/>
            <a:r>
              <a:rPr lang="en-US">
                <a:solidFill>
                  <a:srgbClr val="000099"/>
                </a:solidFill>
              </a:rPr>
              <a:t>biến dạng uốn ngang phẳng được xác định dựa trên những </a:t>
            </a:r>
          </a:p>
          <a:p>
            <a:pPr algn="l"/>
            <a:r>
              <a:rPr lang="en-US">
                <a:solidFill>
                  <a:srgbClr val="000099"/>
                </a:solidFill>
              </a:rPr>
              <a:t>điều kiện sau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09926"/>
                                        </p:tgtEl>
                                        <p:attrNameLst>
                                          <p:attrName>style.visibility</p:attrName>
                                        </p:attrNameLst>
                                      </p:cBhvr>
                                      <p:to>
                                        <p:strVal val="visible"/>
                                      </p:to>
                                    </p:set>
                                    <p:animEffect transition="in" filter="checkerboard(across)">
                                      <p:cBhvr>
                                        <p:cTn id="7" dur="500"/>
                                        <p:tgtEl>
                                          <p:spTgt spid="20992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209922"/>
                                        </p:tgtEl>
                                        <p:attrNameLst>
                                          <p:attrName>style.visibility</p:attrName>
                                        </p:attrNameLst>
                                      </p:cBhvr>
                                      <p:to>
                                        <p:strVal val="visible"/>
                                      </p:to>
                                    </p:set>
                                    <p:animEffect transition="in" filter="wipe(up)">
                                      <p:cBhvr>
                                        <p:cTn id="12" dur="2000"/>
                                        <p:tgtEl>
                                          <p:spTgt spid="20992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209923"/>
                                        </p:tgtEl>
                                        <p:attrNameLst>
                                          <p:attrName>style.visibility</p:attrName>
                                        </p:attrNameLst>
                                      </p:cBhvr>
                                      <p:to>
                                        <p:strVal val="visible"/>
                                      </p:to>
                                    </p:set>
                                    <p:animEffect transition="in" filter="wipe(up)">
                                      <p:cBhvr>
                                        <p:cTn id="17" dur="2000"/>
                                        <p:tgtEl>
                                          <p:spTgt spid="20992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209924"/>
                                        </p:tgtEl>
                                        <p:attrNameLst>
                                          <p:attrName>style.visibility</p:attrName>
                                        </p:attrNameLst>
                                      </p:cBhvr>
                                      <p:to>
                                        <p:strVal val="visible"/>
                                      </p:to>
                                    </p:set>
                                    <p:animEffect transition="in" filter="wipe(up)">
                                      <p:cBhvr>
                                        <p:cTn id="22" dur="2000"/>
                                        <p:tgtEl>
                                          <p:spTgt spid="209924"/>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209925"/>
                                        </p:tgtEl>
                                        <p:attrNameLst>
                                          <p:attrName>style.visibility</p:attrName>
                                        </p:attrNameLst>
                                      </p:cBhvr>
                                      <p:to>
                                        <p:strVal val="visible"/>
                                      </p:to>
                                    </p:set>
                                    <p:animEffect transition="in" filter="checkerboard(across)">
                                      <p:cBhvr>
                                        <p:cTn id="27" dur="2000"/>
                                        <p:tgtEl>
                                          <p:spTgt spid="2099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9922" grpId="0" autoUpdateAnimBg="0"/>
      <p:bldP spid="209923" grpId="0" autoUpdateAnimBg="0"/>
      <p:bldP spid="209924" grpId="0" autoUpdateAnimBg="0"/>
      <p:bldP spid="209925" grpId="0" autoUpdateAnimBg="0"/>
      <p:bldP spid="209926" grpId="0"/>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946" name="Text Box 2"/>
          <p:cNvSpPr txBox="1">
            <a:spLocks noChangeArrowheads="1"/>
          </p:cNvSpPr>
          <p:nvPr/>
        </p:nvSpPr>
        <p:spPr bwMode="auto">
          <a:xfrm>
            <a:off x="355600" y="1143000"/>
            <a:ext cx="83312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a:t>   </a:t>
            </a:r>
            <a:r>
              <a:rPr lang="en-US"/>
              <a:t>Lực cắt ngang Q</a:t>
            </a:r>
            <a:r>
              <a:rPr lang="en-US" baseline="-25000"/>
              <a:t>y</a:t>
            </a:r>
            <a:r>
              <a:rPr lang="en-US"/>
              <a:t> và momen uốn M</a:t>
            </a:r>
            <a:r>
              <a:rPr lang="en-US" baseline="-25000"/>
              <a:t>z</a:t>
            </a:r>
            <a:r>
              <a:rPr lang="en-US"/>
              <a:t> tại một mặt cắt ngang bất kỳ được xác định bằng phương pháp mặt cắt:</a:t>
            </a:r>
          </a:p>
        </p:txBody>
      </p:sp>
      <p:sp>
        <p:nvSpPr>
          <p:cNvPr id="210947" name="Text Box 3"/>
          <p:cNvSpPr txBox="1">
            <a:spLocks noChangeArrowheads="1"/>
          </p:cNvSpPr>
          <p:nvPr/>
        </p:nvSpPr>
        <p:spPr bwMode="auto">
          <a:xfrm>
            <a:off x="669925" y="2057400"/>
            <a:ext cx="220662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i="1">
                <a:solidFill>
                  <a:srgbClr val="0000FF"/>
                </a:solidFill>
                <a:latin typeface="Times New Roman" pitchFamily="18" charset="0"/>
              </a:rPr>
              <a:t>Q</a:t>
            </a:r>
            <a:r>
              <a:rPr lang="en-US" sz="2800" b="1" i="1" baseline="-25000">
                <a:solidFill>
                  <a:srgbClr val="0000FF"/>
                </a:solidFill>
                <a:latin typeface="Times New Roman" pitchFamily="18" charset="0"/>
              </a:rPr>
              <a:t>y</a:t>
            </a:r>
            <a:r>
              <a:rPr lang="en-US" sz="2800" b="1" i="1">
                <a:solidFill>
                  <a:srgbClr val="0000FF"/>
                </a:solidFill>
                <a:latin typeface="Times New Roman" pitchFamily="18" charset="0"/>
              </a:rPr>
              <a:t>(x)</a:t>
            </a:r>
            <a:r>
              <a:rPr lang="en-US" sz="2800" b="1" i="1">
                <a:latin typeface="Times New Roman" pitchFamily="18" charset="0"/>
              </a:rPr>
              <a:t> = </a:t>
            </a:r>
            <a:r>
              <a:rPr lang="el-GR" sz="2800" b="1" i="1">
                <a:latin typeface="Times New Roman" pitchFamily="18" charset="0"/>
                <a:cs typeface="Times New Roman" pitchFamily="18" charset="0"/>
              </a:rPr>
              <a:t>Σ</a:t>
            </a:r>
            <a:r>
              <a:rPr lang="en-US" sz="2800" b="1" i="1">
                <a:latin typeface="Times New Roman" pitchFamily="18" charset="0"/>
                <a:cs typeface="Times New Roman" pitchFamily="18" charset="0"/>
              </a:rPr>
              <a:t> </a:t>
            </a:r>
            <a:r>
              <a:rPr lang="en-US" sz="2800" b="1" i="1">
                <a:solidFill>
                  <a:srgbClr val="FF0000"/>
                </a:solidFill>
                <a:latin typeface="Times New Roman" pitchFamily="18" charset="0"/>
                <a:cs typeface="Times New Roman" pitchFamily="18" charset="0"/>
              </a:rPr>
              <a:t>P</a:t>
            </a:r>
            <a:r>
              <a:rPr lang="en-US" sz="2800" b="1" i="1" baseline="-25000">
                <a:solidFill>
                  <a:srgbClr val="FF0000"/>
                </a:solidFill>
                <a:latin typeface="Times New Roman" pitchFamily="18" charset="0"/>
                <a:cs typeface="Times New Roman" pitchFamily="18" charset="0"/>
              </a:rPr>
              <a:t>i(y)</a:t>
            </a:r>
            <a:endParaRPr lang="el-GR" sz="2800" b="1" i="1" baseline="-25000">
              <a:solidFill>
                <a:srgbClr val="FF0000"/>
              </a:solidFill>
              <a:latin typeface="Times New Roman" pitchFamily="18" charset="0"/>
              <a:cs typeface="Times New Roman" pitchFamily="18" charset="0"/>
            </a:endParaRPr>
          </a:p>
        </p:txBody>
      </p:sp>
      <p:sp>
        <p:nvSpPr>
          <p:cNvPr id="210948" name="Text Box 4"/>
          <p:cNvSpPr txBox="1">
            <a:spLocks noChangeArrowheads="1"/>
          </p:cNvSpPr>
          <p:nvPr/>
        </p:nvSpPr>
        <p:spPr bwMode="auto">
          <a:xfrm>
            <a:off x="685800" y="2819400"/>
            <a:ext cx="255905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i="1">
                <a:solidFill>
                  <a:srgbClr val="0000FF"/>
                </a:solidFill>
                <a:latin typeface="Times New Roman" pitchFamily="18" charset="0"/>
              </a:rPr>
              <a:t>M</a:t>
            </a:r>
            <a:r>
              <a:rPr lang="en-US" sz="2800" b="1" i="1" baseline="-25000">
                <a:solidFill>
                  <a:srgbClr val="0000FF"/>
                </a:solidFill>
                <a:latin typeface="Times New Roman" pitchFamily="18" charset="0"/>
              </a:rPr>
              <a:t>z</a:t>
            </a:r>
            <a:r>
              <a:rPr lang="en-US" sz="2800" b="1" i="1">
                <a:solidFill>
                  <a:srgbClr val="0000FF"/>
                </a:solidFill>
                <a:latin typeface="Times New Roman" pitchFamily="18" charset="0"/>
              </a:rPr>
              <a:t>(x)</a:t>
            </a:r>
            <a:r>
              <a:rPr lang="en-US" sz="2800" b="1" i="1">
                <a:latin typeface="Times New Roman" pitchFamily="18" charset="0"/>
              </a:rPr>
              <a:t> = </a:t>
            </a:r>
            <a:r>
              <a:rPr lang="el-GR" sz="2800" b="1" i="1">
                <a:latin typeface="Times New Roman" pitchFamily="18" charset="0"/>
                <a:cs typeface="Times New Roman" pitchFamily="18" charset="0"/>
              </a:rPr>
              <a:t>Σ</a:t>
            </a:r>
            <a:r>
              <a:rPr lang="en-US" sz="2800" b="1" i="1">
                <a:latin typeface="Times New Roman" pitchFamily="18" charset="0"/>
                <a:cs typeface="Times New Roman" pitchFamily="18" charset="0"/>
              </a:rPr>
              <a:t> </a:t>
            </a:r>
            <a:r>
              <a:rPr lang="en-US" sz="2800" b="1" i="1">
                <a:solidFill>
                  <a:srgbClr val="FF0000"/>
                </a:solidFill>
                <a:latin typeface="Times New Roman" pitchFamily="18" charset="0"/>
                <a:cs typeface="Times New Roman" pitchFamily="18" charset="0"/>
              </a:rPr>
              <a:t>m(P</a:t>
            </a:r>
            <a:r>
              <a:rPr lang="en-US" sz="2800" b="1" i="1" baseline="-25000">
                <a:solidFill>
                  <a:srgbClr val="FF0000"/>
                </a:solidFill>
                <a:latin typeface="Times New Roman" pitchFamily="18" charset="0"/>
                <a:cs typeface="Times New Roman" pitchFamily="18" charset="0"/>
              </a:rPr>
              <a:t>i </a:t>
            </a:r>
            <a:r>
              <a:rPr lang="en-US" sz="2800" b="1" i="1">
                <a:solidFill>
                  <a:srgbClr val="FF0000"/>
                </a:solidFill>
                <a:latin typeface="Times New Roman" pitchFamily="18" charset="0"/>
                <a:cs typeface="Times New Roman" pitchFamily="18" charset="0"/>
              </a:rPr>
              <a:t>)</a:t>
            </a:r>
            <a:endParaRPr lang="el-GR" sz="2800" b="1" i="1">
              <a:solidFill>
                <a:srgbClr val="FF0000"/>
              </a:solidFill>
              <a:latin typeface="Times New Roman" pitchFamily="18" charset="0"/>
              <a:cs typeface="Times New Roman" pitchFamily="18" charset="0"/>
            </a:endParaRPr>
          </a:p>
        </p:txBody>
      </p:sp>
      <p:grpSp>
        <p:nvGrpSpPr>
          <p:cNvPr id="210949" name="Group 5"/>
          <p:cNvGrpSpPr>
            <a:grpSpLocks/>
          </p:cNvGrpSpPr>
          <p:nvPr/>
        </p:nvGrpSpPr>
        <p:grpSpPr bwMode="auto">
          <a:xfrm>
            <a:off x="304800" y="3686175"/>
            <a:ext cx="8839200" cy="1219200"/>
            <a:chOff x="192" y="2592"/>
            <a:chExt cx="5568" cy="768"/>
          </a:xfrm>
        </p:grpSpPr>
        <p:sp>
          <p:nvSpPr>
            <p:cNvPr id="210950" name="Text Box 6"/>
            <p:cNvSpPr txBox="1">
              <a:spLocks noChangeArrowheads="1"/>
            </p:cNvSpPr>
            <p:nvPr/>
          </p:nvSpPr>
          <p:spPr bwMode="auto">
            <a:xfrm>
              <a:off x="192" y="2592"/>
              <a:ext cx="92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l-GR" sz="2800" b="1" i="1">
                  <a:latin typeface="Times New Roman" pitchFamily="18" charset="0"/>
                </a:rPr>
                <a:t>Σ</a:t>
              </a:r>
              <a:r>
                <a:rPr lang="en-US" sz="2800" b="1" i="1">
                  <a:latin typeface="Times New Roman" pitchFamily="18" charset="0"/>
                </a:rPr>
                <a:t> </a:t>
              </a:r>
              <a:r>
                <a:rPr lang="en-US" sz="2800" b="1" i="1">
                  <a:solidFill>
                    <a:srgbClr val="FF0000"/>
                  </a:solidFill>
                  <a:latin typeface="Times New Roman" pitchFamily="18" charset="0"/>
                </a:rPr>
                <a:t>P</a:t>
              </a:r>
              <a:r>
                <a:rPr lang="en-US" sz="2800" b="1" i="1" baseline="-25000">
                  <a:solidFill>
                    <a:srgbClr val="FF0000"/>
                  </a:solidFill>
                  <a:latin typeface="Times New Roman" pitchFamily="18" charset="0"/>
                </a:rPr>
                <a:t>i(y)</a:t>
              </a:r>
              <a:r>
                <a:rPr lang="en-US" sz="2800" b="1" i="1">
                  <a:solidFill>
                    <a:srgbClr val="FF0000"/>
                  </a:solidFill>
                  <a:latin typeface="Times New Roman" pitchFamily="18" charset="0"/>
                </a:rPr>
                <a:t> </a:t>
              </a:r>
              <a:r>
                <a:rPr lang="en-US" sz="2800" b="1" i="1">
                  <a:latin typeface="Times New Roman" pitchFamily="18" charset="0"/>
                </a:rPr>
                <a:t>-</a:t>
              </a:r>
            </a:p>
          </p:txBody>
        </p:sp>
        <p:sp>
          <p:nvSpPr>
            <p:cNvPr id="210951" name="Text Box 7"/>
            <p:cNvSpPr txBox="1">
              <a:spLocks noChangeArrowheads="1"/>
            </p:cNvSpPr>
            <p:nvPr/>
          </p:nvSpPr>
          <p:spPr bwMode="auto">
            <a:xfrm>
              <a:off x="192" y="2612"/>
              <a:ext cx="5568" cy="7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t>             Tổng đại số hình chiếu tất cả ngoại lực (tập trung,   phân bố) tác dụng trên phần dầm ở một bên mặt cắt lên </a:t>
              </a:r>
            </a:p>
            <a:p>
              <a:pPr algn="l"/>
              <a:r>
                <a:rPr lang="en-US"/>
                <a:t>trục y</a:t>
              </a:r>
            </a:p>
          </p:txBody>
        </p:sp>
      </p:grpSp>
      <p:grpSp>
        <p:nvGrpSpPr>
          <p:cNvPr id="210952" name="Group 8"/>
          <p:cNvGrpSpPr>
            <a:grpSpLocks/>
          </p:cNvGrpSpPr>
          <p:nvPr/>
        </p:nvGrpSpPr>
        <p:grpSpPr bwMode="auto">
          <a:xfrm>
            <a:off x="288925" y="4867275"/>
            <a:ext cx="9083675" cy="1276350"/>
            <a:chOff x="182" y="3372"/>
            <a:chExt cx="5722" cy="804"/>
          </a:xfrm>
        </p:grpSpPr>
        <p:sp>
          <p:nvSpPr>
            <p:cNvPr id="210953" name="Text Box 9"/>
            <p:cNvSpPr txBox="1">
              <a:spLocks noChangeArrowheads="1"/>
            </p:cNvSpPr>
            <p:nvPr/>
          </p:nvSpPr>
          <p:spPr bwMode="auto">
            <a:xfrm>
              <a:off x="182" y="3372"/>
              <a:ext cx="103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b="1" i="1">
                  <a:latin typeface="Times New Roman" pitchFamily="18" charset="0"/>
                </a:rPr>
                <a:t>Σ</a:t>
              </a:r>
              <a:r>
                <a:rPr lang="en-US" sz="2800" b="1" i="1">
                  <a:latin typeface="Times New Roman" pitchFamily="18" charset="0"/>
                </a:rPr>
                <a:t> </a:t>
              </a:r>
              <a:r>
                <a:rPr lang="en-US" sz="2800" b="1" i="1">
                  <a:solidFill>
                    <a:srgbClr val="FF0000"/>
                  </a:solidFill>
                  <a:latin typeface="Times New Roman" pitchFamily="18" charset="0"/>
                </a:rPr>
                <a:t>m(P</a:t>
              </a:r>
              <a:r>
                <a:rPr lang="en-US" sz="2800" b="1" i="1" baseline="-25000">
                  <a:solidFill>
                    <a:srgbClr val="FF0000"/>
                  </a:solidFill>
                  <a:latin typeface="Times New Roman" pitchFamily="18" charset="0"/>
                </a:rPr>
                <a:t>i </a:t>
              </a:r>
              <a:r>
                <a:rPr lang="en-US" sz="2800" b="1" i="1">
                  <a:solidFill>
                    <a:srgbClr val="FF0000"/>
                  </a:solidFill>
                  <a:latin typeface="Times New Roman" pitchFamily="18" charset="0"/>
                </a:rPr>
                <a:t>) -</a:t>
              </a:r>
              <a:r>
                <a:rPr lang="en-US" sz="2800">
                  <a:solidFill>
                    <a:srgbClr val="FF0000"/>
                  </a:solidFill>
                </a:rPr>
                <a:t> </a:t>
              </a:r>
              <a:endParaRPr lang="en-US" sz="2800"/>
            </a:p>
          </p:txBody>
        </p:sp>
        <p:sp>
          <p:nvSpPr>
            <p:cNvPr id="210954" name="Text Box 10"/>
            <p:cNvSpPr txBox="1">
              <a:spLocks noChangeArrowheads="1"/>
            </p:cNvSpPr>
            <p:nvPr/>
          </p:nvSpPr>
          <p:spPr bwMode="auto">
            <a:xfrm>
              <a:off x="363" y="3428"/>
              <a:ext cx="5541" cy="7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t>             Tổng đại số momen của  tất cả các ngoại lực (tập trung, phân bố, momen tập trung) tác dụng trên phần dầm</a:t>
              </a:r>
            </a:p>
            <a:p>
              <a:pPr algn="l"/>
              <a:r>
                <a:rPr lang="en-US"/>
                <a:t>ở một bên mặt cắt  </a:t>
              </a:r>
              <a:r>
                <a:rPr lang="en-US">
                  <a:solidFill>
                    <a:srgbClr val="0000FF"/>
                  </a:solidFill>
                </a:rPr>
                <a:t>đối với trọng</a:t>
              </a:r>
              <a:r>
                <a:rPr lang="en-US"/>
                <a:t> </a:t>
              </a:r>
              <a:r>
                <a:rPr lang="en-US">
                  <a:solidFill>
                    <a:srgbClr val="0000FF"/>
                  </a:solidFill>
                </a:rPr>
                <a:t>tâm  của mặt cắt</a:t>
              </a:r>
            </a:p>
          </p:txBody>
        </p:sp>
      </p:grpSp>
      <p:sp>
        <p:nvSpPr>
          <p:cNvPr id="210955" name="Text Box 11"/>
          <p:cNvSpPr txBox="1">
            <a:spLocks noChangeArrowheads="1"/>
          </p:cNvSpPr>
          <p:nvPr/>
        </p:nvSpPr>
        <p:spPr bwMode="auto">
          <a:xfrm>
            <a:off x="1163638" y="547688"/>
            <a:ext cx="4322762"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 Nội lực và biểu đồ nội lực</a:t>
            </a:r>
          </a:p>
        </p:txBody>
      </p:sp>
      <p:grpSp>
        <p:nvGrpSpPr>
          <p:cNvPr id="210956" name="Group 12"/>
          <p:cNvGrpSpPr>
            <a:grpSpLocks/>
          </p:cNvGrpSpPr>
          <p:nvPr/>
        </p:nvGrpSpPr>
        <p:grpSpPr bwMode="auto">
          <a:xfrm>
            <a:off x="5029200" y="1928813"/>
            <a:ext cx="3817938" cy="1725612"/>
            <a:chOff x="3155" y="2023"/>
            <a:chExt cx="2405" cy="1087"/>
          </a:xfrm>
        </p:grpSpPr>
        <p:grpSp>
          <p:nvGrpSpPr>
            <p:cNvPr id="210957" name="Group 13"/>
            <p:cNvGrpSpPr>
              <a:grpSpLocks/>
            </p:cNvGrpSpPr>
            <p:nvPr/>
          </p:nvGrpSpPr>
          <p:grpSpPr bwMode="auto">
            <a:xfrm>
              <a:off x="3155" y="2102"/>
              <a:ext cx="2214" cy="1008"/>
              <a:chOff x="3331" y="1968"/>
              <a:chExt cx="2214" cy="1008"/>
            </a:xfrm>
          </p:grpSpPr>
          <p:sp>
            <p:nvSpPr>
              <p:cNvPr id="210958" name="Text Box 14"/>
              <p:cNvSpPr txBox="1">
                <a:spLocks noChangeArrowheads="1"/>
              </p:cNvSpPr>
              <p:nvPr/>
            </p:nvSpPr>
            <p:spPr bwMode="auto">
              <a:xfrm>
                <a:off x="5271" y="2233"/>
                <a:ext cx="274"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t>B</a:t>
                </a:r>
              </a:p>
            </p:txBody>
          </p:sp>
          <p:sp>
            <p:nvSpPr>
              <p:cNvPr id="210959" name="Text Box 15"/>
              <p:cNvSpPr txBox="1">
                <a:spLocks noChangeArrowheads="1"/>
              </p:cNvSpPr>
              <p:nvPr/>
            </p:nvSpPr>
            <p:spPr bwMode="auto">
              <a:xfrm>
                <a:off x="4190" y="1968"/>
                <a:ext cx="274"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FF0000"/>
                    </a:solidFill>
                  </a:rPr>
                  <a:t>P</a:t>
                </a:r>
              </a:p>
            </p:txBody>
          </p:sp>
          <p:sp>
            <p:nvSpPr>
              <p:cNvPr id="210960" name="AutoShape 16"/>
              <p:cNvSpPr>
                <a:spLocks noChangeArrowheads="1"/>
              </p:cNvSpPr>
              <p:nvPr/>
            </p:nvSpPr>
            <p:spPr bwMode="auto">
              <a:xfrm>
                <a:off x="3528" y="2429"/>
                <a:ext cx="41" cy="39"/>
              </a:xfrm>
              <a:prstGeom prst="flowChartConnector">
                <a:avLst/>
              </a:prstGeom>
              <a:solidFill>
                <a:srgbClr val="FFFFFF"/>
              </a:solidFill>
              <a:ln w="9525">
                <a:solidFill>
                  <a:srgbClr val="000000"/>
                </a:solidFill>
                <a:round/>
                <a:headEnd/>
                <a:tailEnd/>
              </a:ln>
            </p:spPr>
            <p:txBody>
              <a:bodyPr/>
              <a:lstStyle/>
              <a:p>
                <a:endParaRPr lang="en-US"/>
              </a:p>
            </p:txBody>
          </p:sp>
          <p:sp>
            <p:nvSpPr>
              <p:cNvPr id="210961" name="Line 17"/>
              <p:cNvSpPr>
                <a:spLocks noChangeShapeType="1"/>
              </p:cNvSpPr>
              <p:nvPr/>
            </p:nvSpPr>
            <p:spPr bwMode="auto">
              <a:xfrm flipH="1">
                <a:off x="3475" y="2465"/>
                <a:ext cx="63" cy="12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62" name="Line 18"/>
              <p:cNvSpPr>
                <a:spLocks noChangeShapeType="1"/>
              </p:cNvSpPr>
              <p:nvPr/>
            </p:nvSpPr>
            <p:spPr bwMode="auto">
              <a:xfrm rot="18334847" flipH="1">
                <a:off x="3555" y="2463"/>
                <a:ext cx="61" cy="12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63" name="Line 19"/>
              <p:cNvSpPr>
                <a:spLocks noChangeShapeType="1"/>
              </p:cNvSpPr>
              <p:nvPr/>
            </p:nvSpPr>
            <p:spPr bwMode="auto">
              <a:xfrm>
                <a:off x="3429" y="2590"/>
                <a:ext cx="24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64" name="Line 20"/>
              <p:cNvSpPr>
                <a:spLocks noChangeShapeType="1"/>
              </p:cNvSpPr>
              <p:nvPr/>
            </p:nvSpPr>
            <p:spPr bwMode="auto">
              <a:xfrm flipH="1">
                <a:off x="3482" y="2590"/>
                <a:ext cx="34" cy="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65" name="Line 21"/>
              <p:cNvSpPr>
                <a:spLocks noChangeShapeType="1"/>
              </p:cNvSpPr>
              <p:nvPr/>
            </p:nvSpPr>
            <p:spPr bwMode="auto">
              <a:xfrm flipH="1">
                <a:off x="3437" y="2590"/>
                <a:ext cx="34" cy="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66" name="Line 22"/>
              <p:cNvSpPr>
                <a:spLocks noChangeShapeType="1"/>
              </p:cNvSpPr>
              <p:nvPr/>
            </p:nvSpPr>
            <p:spPr bwMode="auto">
              <a:xfrm flipH="1">
                <a:off x="3536" y="2583"/>
                <a:ext cx="34" cy="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67" name="Line 23"/>
              <p:cNvSpPr>
                <a:spLocks noChangeShapeType="1"/>
              </p:cNvSpPr>
              <p:nvPr/>
            </p:nvSpPr>
            <p:spPr bwMode="auto">
              <a:xfrm flipH="1">
                <a:off x="3581" y="2583"/>
                <a:ext cx="34" cy="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68" name="Line 24"/>
              <p:cNvSpPr>
                <a:spLocks noChangeShapeType="1"/>
              </p:cNvSpPr>
              <p:nvPr/>
            </p:nvSpPr>
            <p:spPr bwMode="auto">
              <a:xfrm flipH="1">
                <a:off x="3627" y="2583"/>
                <a:ext cx="34" cy="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10969" name="Group 25"/>
              <p:cNvGrpSpPr>
                <a:grpSpLocks/>
              </p:cNvGrpSpPr>
              <p:nvPr/>
            </p:nvGrpSpPr>
            <p:grpSpPr bwMode="auto">
              <a:xfrm>
                <a:off x="5181" y="2430"/>
                <a:ext cx="244" cy="210"/>
                <a:chOff x="6125" y="7785"/>
                <a:chExt cx="480" cy="428"/>
              </a:xfrm>
            </p:grpSpPr>
            <p:sp>
              <p:nvSpPr>
                <p:cNvPr id="210970" name="Line 26"/>
                <p:cNvSpPr>
                  <a:spLocks noChangeShapeType="1"/>
                </p:cNvSpPr>
                <p:nvPr/>
              </p:nvSpPr>
              <p:spPr bwMode="auto">
                <a:xfrm rot="19804223" flipH="1">
                  <a:off x="6309" y="7874"/>
                  <a:ext cx="125" cy="249"/>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71" name="AutoShape 27"/>
                <p:cNvSpPr>
                  <a:spLocks noChangeArrowheads="1"/>
                </p:cNvSpPr>
                <p:nvPr/>
              </p:nvSpPr>
              <p:spPr bwMode="auto">
                <a:xfrm>
                  <a:off x="6320" y="7785"/>
                  <a:ext cx="79" cy="79"/>
                </a:xfrm>
                <a:prstGeom prst="flowChartConnector">
                  <a:avLst/>
                </a:prstGeom>
                <a:solidFill>
                  <a:srgbClr val="FFFFFF"/>
                </a:solidFill>
                <a:ln w="9525">
                  <a:solidFill>
                    <a:srgbClr val="000000"/>
                  </a:solidFill>
                  <a:round/>
                  <a:headEnd/>
                  <a:tailEnd/>
                </a:ln>
              </p:spPr>
              <p:txBody>
                <a:bodyPr/>
                <a:lstStyle/>
                <a:p>
                  <a:endParaRPr lang="en-US"/>
                </a:p>
              </p:txBody>
            </p:sp>
            <p:sp>
              <p:nvSpPr>
                <p:cNvPr id="210972" name="AutoShape 28"/>
                <p:cNvSpPr>
                  <a:spLocks noChangeArrowheads="1"/>
                </p:cNvSpPr>
                <p:nvPr/>
              </p:nvSpPr>
              <p:spPr bwMode="auto">
                <a:xfrm>
                  <a:off x="6335" y="8100"/>
                  <a:ext cx="79" cy="79"/>
                </a:xfrm>
                <a:prstGeom prst="flowChartConnector">
                  <a:avLst/>
                </a:prstGeom>
                <a:solidFill>
                  <a:srgbClr val="FFFFFF"/>
                </a:solidFill>
                <a:ln w="9525">
                  <a:solidFill>
                    <a:srgbClr val="000000"/>
                  </a:solidFill>
                  <a:round/>
                  <a:headEnd/>
                  <a:tailEnd/>
                </a:ln>
              </p:spPr>
              <p:txBody>
                <a:bodyPr/>
                <a:lstStyle/>
                <a:p>
                  <a:endParaRPr lang="en-US"/>
                </a:p>
              </p:txBody>
            </p:sp>
            <p:sp>
              <p:nvSpPr>
                <p:cNvPr id="210973" name="Line 29"/>
                <p:cNvSpPr>
                  <a:spLocks noChangeShapeType="1"/>
                </p:cNvSpPr>
                <p:nvPr/>
              </p:nvSpPr>
              <p:spPr bwMode="auto">
                <a:xfrm>
                  <a:off x="6155" y="8145"/>
                  <a:ext cx="18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74" name="Line 30"/>
                <p:cNvSpPr>
                  <a:spLocks noChangeShapeType="1"/>
                </p:cNvSpPr>
                <p:nvPr/>
              </p:nvSpPr>
              <p:spPr bwMode="auto">
                <a:xfrm>
                  <a:off x="6425" y="8145"/>
                  <a:ext cx="18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75" name="Line 31"/>
                <p:cNvSpPr>
                  <a:spLocks noChangeShapeType="1"/>
                </p:cNvSpPr>
                <p:nvPr/>
              </p:nvSpPr>
              <p:spPr bwMode="auto">
                <a:xfrm flipH="1">
                  <a:off x="6125" y="813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76" name="Line 32"/>
                <p:cNvSpPr>
                  <a:spLocks noChangeShapeType="1"/>
                </p:cNvSpPr>
                <p:nvPr/>
              </p:nvSpPr>
              <p:spPr bwMode="auto">
                <a:xfrm flipH="1">
                  <a:off x="6230" y="8145"/>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77" name="Line 33"/>
                <p:cNvSpPr>
                  <a:spLocks noChangeShapeType="1"/>
                </p:cNvSpPr>
                <p:nvPr/>
              </p:nvSpPr>
              <p:spPr bwMode="auto">
                <a:xfrm flipH="1">
                  <a:off x="6350" y="8145"/>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78" name="Line 34"/>
                <p:cNvSpPr>
                  <a:spLocks noChangeShapeType="1"/>
                </p:cNvSpPr>
                <p:nvPr/>
              </p:nvSpPr>
              <p:spPr bwMode="auto">
                <a:xfrm flipH="1">
                  <a:off x="6440" y="8145"/>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79" name="Line 35"/>
                <p:cNvSpPr>
                  <a:spLocks noChangeShapeType="1"/>
                </p:cNvSpPr>
                <p:nvPr/>
              </p:nvSpPr>
              <p:spPr bwMode="auto">
                <a:xfrm flipH="1">
                  <a:off x="6530" y="8145"/>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10980" name="Line 36"/>
              <p:cNvSpPr>
                <a:spLocks noChangeShapeType="1"/>
              </p:cNvSpPr>
              <p:nvPr/>
            </p:nvSpPr>
            <p:spPr bwMode="auto">
              <a:xfrm>
                <a:off x="3574" y="2443"/>
                <a:ext cx="1727"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81" name="Line 37"/>
              <p:cNvSpPr>
                <a:spLocks noChangeShapeType="1"/>
              </p:cNvSpPr>
              <p:nvPr/>
            </p:nvSpPr>
            <p:spPr bwMode="auto">
              <a:xfrm>
                <a:off x="4235" y="2128"/>
                <a:ext cx="0" cy="302"/>
              </a:xfrm>
              <a:prstGeom prst="line">
                <a:avLst/>
              </a:prstGeom>
              <a:noFill/>
              <a:ln w="19050">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10982" name="Line 38"/>
              <p:cNvSpPr>
                <a:spLocks noChangeShapeType="1"/>
              </p:cNvSpPr>
              <p:nvPr/>
            </p:nvSpPr>
            <p:spPr bwMode="auto">
              <a:xfrm>
                <a:off x="3528" y="2762"/>
                <a:ext cx="0" cy="1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83" name="Line 39"/>
              <p:cNvSpPr>
                <a:spLocks noChangeShapeType="1"/>
              </p:cNvSpPr>
              <p:nvPr/>
            </p:nvSpPr>
            <p:spPr bwMode="auto">
              <a:xfrm>
                <a:off x="3528" y="2909"/>
                <a:ext cx="1342"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10984" name="Text Box 40"/>
              <p:cNvSpPr txBox="1">
                <a:spLocks noChangeArrowheads="1"/>
              </p:cNvSpPr>
              <p:nvPr/>
            </p:nvSpPr>
            <p:spPr bwMode="auto">
              <a:xfrm>
                <a:off x="3331" y="2243"/>
                <a:ext cx="275"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t>A</a:t>
                </a:r>
              </a:p>
            </p:txBody>
          </p:sp>
          <p:sp>
            <p:nvSpPr>
              <p:cNvPr id="210985" name="Text Box 41"/>
              <p:cNvSpPr txBox="1">
                <a:spLocks noChangeArrowheads="1"/>
              </p:cNvSpPr>
              <p:nvPr/>
            </p:nvSpPr>
            <p:spPr bwMode="auto">
              <a:xfrm>
                <a:off x="4094" y="2707"/>
                <a:ext cx="244"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i="1"/>
                  <a:t>x</a:t>
                </a:r>
              </a:p>
            </p:txBody>
          </p:sp>
          <p:sp>
            <p:nvSpPr>
              <p:cNvPr id="210986" name="Line 42"/>
              <p:cNvSpPr>
                <a:spLocks noChangeShapeType="1"/>
              </p:cNvSpPr>
              <p:nvPr/>
            </p:nvSpPr>
            <p:spPr bwMode="auto">
              <a:xfrm>
                <a:off x="3675" y="2256"/>
                <a:ext cx="0" cy="192"/>
              </a:xfrm>
              <a:prstGeom prst="line">
                <a:avLst/>
              </a:prstGeom>
              <a:noFill/>
              <a:ln w="19050">
                <a:solidFill>
                  <a:srgbClr val="FF0000"/>
                </a:solidFill>
                <a:round/>
                <a:headEn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0987" name="Line 43"/>
              <p:cNvSpPr>
                <a:spLocks noChangeShapeType="1"/>
              </p:cNvSpPr>
              <p:nvPr/>
            </p:nvSpPr>
            <p:spPr bwMode="auto">
              <a:xfrm>
                <a:off x="3741" y="2256"/>
                <a:ext cx="0" cy="192"/>
              </a:xfrm>
              <a:prstGeom prst="line">
                <a:avLst/>
              </a:prstGeom>
              <a:noFill/>
              <a:ln w="19050">
                <a:solidFill>
                  <a:srgbClr val="FF0000"/>
                </a:solidFill>
                <a:round/>
                <a:headEn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0988" name="Line 44"/>
              <p:cNvSpPr>
                <a:spLocks noChangeShapeType="1"/>
              </p:cNvSpPr>
              <p:nvPr/>
            </p:nvSpPr>
            <p:spPr bwMode="auto">
              <a:xfrm>
                <a:off x="3819" y="2256"/>
                <a:ext cx="0" cy="192"/>
              </a:xfrm>
              <a:prstGeom prst="line">
                <a:avLst/>
              </a:prstGeom>
              <a:noFill/>
              <a:ln w="19050">
                <a:solidFill>
                  <a:srgbClr val="FF0000"/>
                </a:solidFill>
                <a:round/>
                <a:headEn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0989" name="Line 45"/>
              <p:cNvSpPr>
                <a:spLocks noChangeShapeType="1"/>
              </p:cNvSpPr>
              <p:nvPr/>
            </p:nvSpPr>
            <p:spPr bwMode="auto">
              <a:xfrm>
                <a:off x="3894" y="2256"/>
                <a:ext cx="0" cy="192"/>
              </a:xfrm>
              <a:prstGeom prst="line">
                <a:avLst/>
              </a:prstGeom>
              <a:noFill/>
              <a:ln w="19050">
                <a:solidFill>
                  <a:srgbClr val="FF0000"/>
                </a:solidFill>
                <a:round/>
                <a:headEn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0990" name="Line 46"/>
              <p:cNvSpPr>
                <a:spLocks noChangeShapeType="1"/>
              </p:cNvSpPr>
              <p:nvPr/>
            </p:nvSpPr>
            <p:spPr bwMode="auto">
              <a:xfrm>
                <a:off x="3966" y="2256"/>
                <a:ext cx="0" cy="192"/>
              </a:xfrm>
              <a:prstGeom prst="line">
                <a:avLst/>
              </a:prstGeom>
              <a:noFill/>
              <a:ln w="19050">
                <a:solidFill>
                  <a:srgbClr val="FF0000"/>
                </a:solidFill>
                <a:round/>
                <a:headEn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0991" name="Line 47"/>
              <p:cNvSpPr>
                <a:spLocks noChangeShapeType="1"/>
              </p:cNvSpPr>
              <p:nvPr/>
            </p:nvSpPr>
            <p:spPr bwMode="auto">
              <a:xfrm>
                <a:off x="4032" y="2256"/>
                <a:ext cx="0" cy="192"/>
              </a:xfrm>
              <a:prstGeom prst="line">
                <a:avLst/>
              </a:prstGeom>
              <a:noFill/>
              <a:ln w="19050">
                <a:solidFill>
                  <a:srgbClr val="FF0000"/>
                </a:solidFill>
                <a:round/>
                <a:headEn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0992" name="Line 48"/>
              <p:cNvSpPr>
                <a:spLocks noChangeShapeType="1"/>
              </p:cNvSpPr>
              <p:nvPr/>
            </p:nvSpPr>
            <p:spPr bwMode="auto">
              <a:xfrm>
                <a:off x="3657" y="2256"/>
                <a:ext cx="384" cy="0"/>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0993" name="Text Box 49"/>
              <p:cNvSpPr txBox="1">
                <a:spLocks noChangeArrowheads="1"/>
              </p:cNvSpPr>
              <p:nvPr/>
            </p:nvSpPr>
            <p:spPr bwMode="auto">
              <a:xfrm>
                <a:off x="3782" y="2023"/>
                <a:ext cx="205"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solidFill>
                      <a:srgbClr val="FF0000"/>
                    </a:solidFill>
                  </a:rPr>
                  <a:t>q</a:t>
                </a:r>
              </a:p>
            </p:txBody>
          </p:sp>
          <p:sp>
            <p:nvSpPr>
              <p:cNvPr id="210994" name="Line 50"/>
              <p:cNvSpPr>
                <a:spLocks noChangeShapeType="1"/>
              </p:cNvSpPr>
              <p:nvPr/>
            </p:nvSpPr>
            <p:spPr bwMode="auto">
              <a:xfrm>
                <a:off x="4512" y="2208"/>
                <a:ext cx="0" cy="432"/>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0995" name="Line 51"/>
              <p:cNvSpPr>
                <a:spLocks noChangeShapeType="1"/>
              </p:cNvSpPr>
              <p:nvPr/>
            </p:nvSpPr>
            <p:spPr bwMode="auto">
              <a:xfrm flipH="1">
                <a:off x="4368" y="2208"/>
                <a:ext cx="144" cy="0"/>
              </a:xfrm>
              <a:prstGeom prst="line">
                <a:avLst/>
              </a:prstGeom>
              <a:noFill/>
              <a:ln w="19050">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0996" name="Line 52"/>
              <p:cNvSpPr>
                <a:spLocks noChangeShapeType="1"/>
              </p:cNvSpPr>
              <p:nvPr/>
            </p:nvSpPr>
            <p:spPr bwMode="auto">
              <a:xfrm flipH="1">
                <a:off x="4503" y="2640"/>
                <a:ext cx="144" cy="0"/>
              </a:xfrm>
              <a:prstGeom prst="line">
                <a:avLst/>
              </a:prstGeom>
              <a:noFill/>
              <a:ln w="19050">
                <a:solidFill>
                  <a:srgbClr val="FF0000"/>
                </a:solidFill>
                <a:round/>
                <a:headEnd type="stealth"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0997" name="Text Box 53"/>
              <p:cNvSpPr txBox="1">
                <a:spLocks noChangeArrowheads="1"/>
              </p:cNvSpPr>
              <p:nvPr/>
            </p:nvSpPr>
            <p:spPr bwMode="auto">
              <a:xfrm>
                <a:off x="4292" y="2473"/>
                <a:ext cx="249"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solidFill>
                      <a:srgbClr val="FF0000"/>
                    </a:solidFill>
                  </a:rPr>
                  <a:t>M</a:t>
                </a:r>
              </a:p>
            </p:txBody>
          </p:sp>
          <p:sp>
            <p:nvSpPr>
              <p:cNvPr id="210998" name="Line 54"/>
              <p:cNvSpPr>
                <a:spLocks noChangeShapeType="1"/>
              </p:cNvSpPr>
              <p:nvPr/>
            </p:nvSpPr>
            <p:spPr bwMode="auto">
              <a:xfrm>
                <a:off x="4857" y="2208"/>
                <a:ext cx="0" cy="768"/>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10999" name="Line 55"/>
            <p:cNvSpPr>
              <a:spLocks noChangeShapeType="1"/>
            </p:cNvSpPr>
            <p:nvPr/>
          </p:nvSpPr>
          <p:spPr bwMode="auto">
            <a:xfrm>
              <a:off x="3352" y="2136"/>
              <a:ext cx="0" cy="432"/>
            </a:xfrm>
            <a:prstGeom prst="line">
              <a:avLst/>
            </a:prstGeom>
            <a:noFill/>
            <a:ln w="9525">
              <a:solidFill>
                <a:schemeClr val="tx1"/>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1000" name="Text Box 56"/>
            <p:cNvSpPr txBox="1">
              <a:spLocks noChangeArrowheads="1"/>
            </p:cNvSpPr>
            <p:nvPr/>
          </p:nvSpPr>
          <p:spPr bwMode="auto">
            <a:xfrm>
              <a:off x="3350" y="2023"/>
              <a:ext cx="19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cs typeface="Times New Roman" pitchFamily="18" charset="0"/>
                </a:rPr>
                <a:t>y</a:t>
              </a:r>
            </a:p>
          </p:txBody>
        </p:sp>
        <p:sp>
          <p:nvSpPr>
            <p:cNvPr id="211001" name="Line 57"/>
            <p:cNvSpPr>
              <a:spLocks noChangeShapeType="1"/>
            </p:cNvSpPr>
            <p:nvPr/>
          </p:nvSpPr>
          <p:spPr bwMode="auto">
            <a:xfrm>
              <a:off x="5128" y="2584"/>
              <a:ext cx="432" cy="0"/>
            </a:xfrm>
            <a:prstGeom prst="line">
              <a:avLst/>
            </a:prstGeom>
            <a:noFill/>
            <a:ln w="952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10955"/>
                                        </p:tgtEl>
                                        <p:attrNameLst>
                                          <p:attrName>style.visibility</p:attrName>
                                        </p:attrNameLst>
                                      </p:cBhvr>
                                      <p:to>
                                        <p:strVal val="visible"/>
                                      </p:to>
                                    </p:set>
                                    <p:animEffect transition="in" filter="wipe(left)">
                                      <p:cBhvr>
                                        <p:cTn id="7" dur="3000"/>
                                        <p:tgtEl>
                                          <p:spTgt spid="21095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210946"/>
                                        </p:tgtEl>
                                        <p:attrNameLst>
                                          <p:attrName>style.visibility</p:attrName>
                                        </p:attrNameLst>
                                      </p:cBhvr>
                                      <p:to>
                                        <p:strVal val="visible"/>
                                      </p:to>
                                    </p:set>
                                    <p:animEffect transition="in" filter="wipe(up)">
                                      <p:cBhvr>
                                        <p:cTn id="12" dur="3000"/>
                                        <p:tgtEl>
                                          <p:spTgt spid="21094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8" presetClass="entr" presetSubtype="16" fill="hold" nodeType="clickEffect">
                                  <p:stCondLst>
                                    <p:cond delay="0"/>
                                  </p:stCondLst>
                                  <p:childTnLst>
                                    <p:set>
                                      <p:cBhvr>
                                        <p:cTn id="16" dur="1" fill="hold">
                                          <p:stCondLst>
                                            <p:cond delay="0"/>
                                          </p:stCondLst>
                                        </p:cTn>
                                        <p:tgtEl>
                                          <p:spTgt spid="210956"/>
                                        </p:tgtEl>
                                        <p:attrNameLst>
                                          <p:attrName>style.visibility</p:attrName>
                                        </p:attrNameLst>
                                      </p:cBhvr>
                                      <p:to>
                                        <p:strVal val="visible"/>
                                      </p:to>
                                    </p:set>
                                    <p:animEffect transition="in" filter="diamond(in)">
                                      <p:cBhvr>
                                        <p:cTn id="17" dur="2000"/>
                                        <p:tgtEl>
                                          <p:spTgt spid="21095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210947"/>
                                        </p:tgtEl>
                                        <p:attrNameLst>
                                          <p:attrName>style.visibility</p:attrName>
                                        </p:attrNameLst>
                                      </p:cBhvr>
                                      <p:to>
                                        <p:strVal val="visible"/>
                                      </p:to>
                                    </p:set>
                                    <p:animEffect transition="in" filter="blinds(horizontal)">
                                      <p:cBhvr>
                                        <p:cTn id="22" dur="500"/>
                                        <p:tgtEl>
                                          <p:spTgt spid="21094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grpId="0" nodeType="clickEffect">
                                  <p:stCondLst>
                                    <p:cond delay="0"/>
                                  </p:stCondLst>
                                  <p:childTnLst>
                                    <p:set>
                                      <p:cBhvr>
                                        <p:cTn id="26" dur="1" fill="hold">
                                          <p:stCondLst>
                                            <p:cond delay="0"/>
                                          </p:stCondLst>
                                        </p:cTn>
                                        <p:tgtEl>
                                          <p:spTgt spid="210948"/>
                                        </p:tgtEl>
                                        <p:attrNameLst>
                                          <p:attrName>style.visibility</p:attrName>
                                        </p:attrNameLst>
                                      </p:cBhvr>
                                      <p:to>
                                        <p:strVal val="visible"/>
                                      </p:to>
                                    </p:set>
                                    <p:animEffect transition="in" filter="blinds(horizontal)">
                                      <p:cBhvr>
                                        <p:cTn id="27" dur="500"/>
                                        <p:tgtEl>
                                          <p:spTgt spid="2109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0946" grpId="0"/>
      <p:bldP spid="210947" grpId="0"/>
      <p:bldP spid="210948" grpId="0"/>
      <p:bldP spid="210955" grpId="0"/>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8" name="Text Box 2"/>
          <p:cNvSpPr txBox="1">
            <a:spLocks noChangeArrowheads="1"/>
          </p:cNvSpPr>
          <p:nvPr/>
        </p:nvSpPr>
        <p:spPr bwMode="auto">
          <a:xfrm>
            <a:off x="7761288" y="1027113"/>
            <a:ext cx="184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800"/>
          </a:p>
        </p:txBody>
      </p:sp>
      <p:sp>
        <p:nvSpPr>
          <p:cNvPr id="214019" name="Text Box 3"/>
          <p:cNvSpPr txBox="1">
            <a:spLocks noChangeArrowheads="1"/>
          </p:cNvSpPr>
          <p:nvPr/>
        </p:nvSpPr>
        <p:spPr bwMode="auto">
          <a:xfrm>
            <a:off x="3960813" y="2246313"/>
            <a:ext cx="184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800"/>
          </a:p>
        </p:txBody>
      </p:sp>
      <p:sp>
        <p:nvSpPr>
          <p:cNvPr id="214020" name="Rectangle 4"/>
          <p:cNvSpPr>
            <a:spLocks noChangeArrowheads="1"/>
          </p:cNvSpPr>
          <p:nvPr/>
        </p:nvSpPr>
        <p:spPr bwMode="auto">
          <a:xfrm>
            <a:off x="6121400" y="698500"/>
            <a:ext cx="2641600" cy="838200"/>
          </a:xfrm>
          <a:prstGeom prst="rect">
            <a:avLst/>
          </a:prstGeom>
          <a:solidFill>
            <a:srgbClr val="FFFFFF"/>
          </a:solidFill>
          <a:ln w="28575">
            <a:solidFill>
              <a:schemeClr val="tx1"/>
            </a:solidFill>
            <a:miter lim="800000"/>
            <a:headEnd/>
            <a:tailEnd/>
          </a:ln>
        </p:spPr>
        <p:txBody>
          <a:bodyPr/>
          <a:lstStyle/>
          <a:p>
            <a:pPr algn="l"/>
            <a:endParaRPr lang="en-US">
              <a:latin typeface="Times New Roman" pitchFamily="18" charset="0"/>
              <a:cs typeface="Times New Roman" pitchFamily="18" charset="0"/>
            </a:endParaRPr>
          </a:p>
        </p:txBody>
      </p:sp>
      <p:sp>
        <p:nvSpPr>
          <p:cNvPr id="214021" name="Line 5"/>
          <p:cNvSpPr>
            <a:spLocks noChangeShapeType="1"/>
          </p:cNvSpPr>
          <p:nvPr/>
        </p:nvSpPr>
        <p:spPr bwMode="auto">
          <a:xfrm>
            <a:off x="5810250" y="1130300"/>
            <a:ext cx="3028950" cy="1588"/>
          </a:xfrm>
          <a:prstGeom prst="line">
            <a:avLst/>
          </a:prstGeom>
          <a:noFill/>
          <a:ln w="9525">
            <a:solidFill>
              <a:schemeClr val="tx1"/>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14022" name="Group 6"/>
          <p:cNvGrpSpPr>
            <a:grpSpLocks/>
          </p:cNvGrpSpPr>
          <p:nvPr/>
        </p:nvGrpSpPr>
        <p:grpSpPr bwMode="auto">
          <a:xfrm>
            <a:off x="6681788" y="838200"/>
            <a:ext cx="1471612" cy="542925"/>
            <a:chOff x="3941" y="1869"/>
            <a:chExt cx="1096" cy="467"/>
          </a:xfrm>
        </p:grpSpPr>
        <p:sp>
          <p:nvSpPr>
            <p:cNvPr id="214023" name="Line 7"/>
            <p:cNvSpPr>
              <a:spLocks noChangeShapeType="1"/>
            </p:cNvSpPr>
            <p:nvPr/>
          </p:nvSpPr>
          <p:spPr bwMode="auto">
            <a:xfrm>
              <a:off x="3958" y="2112"/>
              <a:ext cx="10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4024" name="Line 8"/>
            <p:cNvSpPr>
              <a:spLocks noChangeShapeType="1"/>
            </p:cNvSpPr>
            <p:nvPr/>
          </p:nvSpPr>
          <p:spPr bwMode="auto">
            <a:xfrm>
              <a:off x="3941" y="1930"/>
              <a:ext cx="10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4025" name="Line 9"/>
            <p:cNvSpPr>
              <a:spLocks noChangeShapeType="1"/>
            </p:cNvSpPr>
            <p:nvPr/>
          </p:nvSpPr>
          <p:spPr bwMode="auto">
            <a:xfrm>
              <a:off x="3958" y="2280"/>
              <a:ext cx="107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4026" name="Line 10"/>
            <p:cNvSpPr>
              <a:spLocks noChangeShapeType="1"/>
            </p:cNvSpPr>
            <p:nvPr/>
          </p:nvSpPr>
          <p:spPr bwMode="auto">
            <a:xfrm>
              <a:off x="3999" y="1888"/>
              <a:ext cx="0" cy="4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4027" name="Line 11"/>
            <p:cNvSpPr>
              <a:spLocks noChangeShapeType="1"/>
            </p:cNvSpPr>
            <p:nvPr/>
          </p:nvSpPr>
          <p:spPr bwMode="auto">
            <a:xfrm>
              <a:off x="4158" y="1879"/>
              <a:ext cx="0" cy="4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4028" name="Line 12"/>
            <p:cNvSpPr>
              <a:spLocks noChangeShapeType="1"/>
            </p:cNvSpPr>
            <p:nvPr/>
          </p:nvSpPr>
          <p:spPr bwMode="auto">
            <a:xfrm>
              <a:off x="4334" y="1879"/>
              <a:ext cx="0" cy="4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4029" name="Line 13"/>
            <p:cNvSpPr>
              <a:spLocks noChangeShapeType="1"/>
            </p:cNvSpPr>
            <p:nvPr/>
          </p:nvSpPr>
          <p:spPr bwMode="auto">
            <a:xfrm>
              <a:off x="4485" y="1879"/>
              <a:ext cx="0" cy="4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4030" name="Line 14"/>
            <p:cNvSpPr>
              <a:spLocks noChangeShapeType="1"/>
            </p:cNvSpPr>
            <p:nvPr/>
          </p:nvSpPr>
          <p:spPr bwMode="auto">
            <a:xfrm>
              <a:off x="4657" y="1869"/>
              <a:ext cx="0" cy="4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4031" name="Line 15"/>
            <p:cNvSpPr>
              <a:spLocks noChangeShapeType="1"/>
            </p:cNvSpPr>
            <p:nvPr/>
          </p:nvSpPr>
          <p:spPr bwMode="auto">
            <a:xfrm>
              <a:off x="4812" y="1879"/>
              <a:ext cx="0" cy="4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4032" name="Line 16"/>
            <p:cNvSpPr>
              <a:spLocks noChangeShapeType="1"/>
            </p:cNvSpPr>
            <p:nvPr/>
          </p:nvSpPr>
          <p:spPr bwMode="auto">
            <a:xfrm>
              <a:off x="4979" y="1879"/>
              <a:ext cx="0" cy="44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14033" name="Group 17"/>
          <p:cNvGrpSpPr>
            <a:grpSpLocks/>
          </p:cNvGrpSpPr>
          <p:nvPr/>
        </p:nvGrpSpPr>
        <p:grpSpPr bwMode="auto">
          <a:xfrm>
            <a:off x="6496050" y="1587500"/>
            <a:ext cx="1827213" cy="1285875"/>
            <a:chOff x="3793" y="2763"/>
            <a:chExt cx="1439" cy="957"/>
          </a:xfrm>
        </p:grpSpPr>
        <p:sp>
          <p:nvSpPr>
            <p:cNvPr id="214034" name="Arc 18"/>
            <p:cNvSpPr>
              <a:spLocks/>
            </p:cNvSpPr>
            <p:nvPr/>
          </p:nvSpPr>
          <p:spPr bwMode="auto">
            <a:xfrm>
              <a:off x="3822" y="2763"/>
              <a:ext cx="1341" cy="615"/>
            </a:xfrm>
            <a:custGeom>
              <a:avLst/>
              <a:gdLst>
                <a:gd name="G0" fmla="+- 8939 0 0"/>
                <a:gd name="G1" fmla="+- 0 0 0"/>
                <a:gd name="G2" fmla="+- 21600 0 0"/>
                <a:gd name="T0" fmla="*/ 16356 w 16356"/>
                <a:gd name="T1" fmla="*/ 20287 h 21600"/>
                <a:gd name="T2" fmla="*/ 0 w 16356"/>
                <a:gd name="T3" fmla="*/ 19664 h 21600"/>
                <a:gd name="T4" fmla="*/ 8939 w 16356"/>
                <a:gd name="T5" fmla="*/ 0 h 21600"/>
              </a:gdLst>
              <a:ahLst/>
              <a:cxnLst>
                <a:cxn ang="0">
                  <a:pos x="T0" y="T1"/>
                </a:cxn>
                <a:cxn ang="0">
                  <a:pos x="T2" y="T3"/>
                </a:cxn>
                <a:cxn ang="0">
                  <a:pos x="T4" y="T5"/>
                </a:cxn>
              </a:cxnLst>
              <a:rect l="0" t="0" r="r" b="b"/>
              <a:pathLst>
                <a:path w="16356" h="21600" fill="none" extrusionOk="0">
                  <a:moveTo>
                    <a:pt x="16355" y="20286"/>
                  </a:moveTo>
                  <a:cubicBezTo>
                    <a:pt x="13979" y="21155"/>
                    <a:pt x="11469" y="21599"/>
                    <a:pt x="8939" y="21600"/>
                  </a:cubicBezTo>
                  <a:cubicBezTo>
                    <a:pt x="5855" y="21600"/>
                    <a:pt x="2807" y="20939"/>
                    <a:pt x="0" y="19663"/>
                  </a:cubicBezTo>
                </a:path>
                <a:path w="16356" h="21600" stroke="0" extrusionOk="0">
                  <a:moveTo>
                    <a:pt x="16355" y="20286"/>
                  </a:moveTo>
                  <a:cubicBezTo>
                    <a:pt x="13979" y="21155"/>
                    <a:pt x="11469" y="21599"/>
                    <a:pt x="8939" y="21600"/>
                  </a:cubicBezTo>
                  <a:cubicBezTo>
                    <a:pt x="5855" y="21600"/>
                    <a:pt x="2807" y="20939"/>
                    <a:pt x="0" y="19663"/>
                  </a:cubicBezTo>
                  <a:lnTo>
                    <a:pt x="8939" y="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4035" name="Arc 19"/>
            <p:cNvSpPr>
              <a:spLocks/>
            </p:cNvSpPr>
            <p:nvPr/>
          </p:nvSpPr>
          <p:spPr bwMode="auto">
            <a:xfrm>
              <a:off x="3793" y="3053"/>
              <a:ext cx="1439" cy="615"/>
            </a:xfrm>
            <a:custGeom>
              <a:avLst/>
              <a:gdLst>
                <a:gd name="G0" fmla="+- 9775 0 0"/>
                <a:gd name="G1" fmla="+- 0 0 0"/>
                <a:gd name="G2" fmla="+- 21600 0 0"/>
                <a:gd name="T0" fmla="*/ 17548 w 17548"/>
                <a:gd name="T1" fmla="*/ 20153 h 21600"/>
                <a:gd name="T2" fmla="*/ 0 w 17548"/>
                <a:gd name="T3" fmla="*/ 19261 h 21600"/>
                <a:gd name="T4" fmla="*/ 9775 w 17548"/>
                <a:gd name="T5" fmla="*/ 0 h 21600"/>
              </a:gdLst>
              <a:ahLst/>
              <a:cxnLst>
                <a:cxn ang="0">
                  <a:pos x="T0" y="T1"/>
                </a:cxn>
                <a:cxn ang="0">
                  <a:pos x="T2" y="T3"/>
                </a:cxn>
                <a:cxn ang="0">
                  <a:pos x="T4" y="T5"/>
                </a:cxn>
              </a:cxnLst>
              <a:rect l="0" t="0" r="r" b="b"/>
              <a:pathLst>
                <a:path w="17548" h="21600" fill="none" extrusionOk="0">
                  <a:moveTo>
                    <a:pt x="17547" y="20152"/>
                  </a:moveTo>
                  <a:cubicBezTo>
                    <a:pt x="15068" y="21109"/>
                    <a:pt x="12432" y="21599"/>
                    <a:pt x="9775" y="21600"/>
                  </a:cubicBezTo>
                  <a:cubicBezTo>
                    <a:pt x="6378" y="21600"/>
                    <a:pt x="3028" y="20798"/>
                    <a:pt x="-1" y="19261"/>
                  </a:cubicBezTo>
                </a:path>
                <a:path w="17548" h="21600" stroke="0" extrusionOk="0">
                  <a:moveTo>
                    <a:pt x="17547" y="20152"/>
                  </a:moveTo>
                  <a:cubicBezTo>
                    <a:pt x="15068" y="21109"/>
                    <a:pt x="12432" y="21599"/>
                    <a:pt x="9775" y="21600"/>
                  </a:cubicBezTo>
                  <a:cubicBezTo>
                    <a:pt x="6378" y="21600"/>
                    <a:pt x="3028" y="20798"/>
                    <a:pt x="-1" y="19261"/>
                  </a:cubicBezTo>
                  <a:lnTo>
                    <a:pt x="9775" y="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4036" name="Arc 20"/>
            <p:cNvSpPr>
              <a:spLocks/>
            </p:cNvSpPr>
            <p:nvPr/>
          </p:nvSpPr>
          <p:spPr bwMode="auto">
            <a:xfrm>
              <a:off x="3886" y="2908"/>
              <a:ext cx="1298" cy="615"/>
            </a:xfrm>
            <a:custGeom>
              <a:avLst/>
              <a:gdLst>
                <a:gd name="G0" fmla="+- 8939 0 0"/>
                <a:gd name="G1" fmla="+- 0 0 0"/>
                <a:gd name="G2" fmla="+- 21600 0 0"/>
                <a:gd name="T0" fmla="*/ 15836 w 15836"/>
                <a:gd name="T1" fmla="*/ 20469 h 21600"/>
                <a:gd name="T2" fmla="*/ 0 w 15836"/>
                <a:gd name="T3" fmla="*/ 19664 h 21600"/>
                <a:gd name="T4" fmla="*/ 8939 w 15836"/>
                <a:gd name="T5" fmla="*/ 0 h 21600"/>
              </a:gdLst>
              <a:ahLst/>
              <a:cxnLst>
                <a:cxn ang="0">
                  <a:pos x="T0" y="T1"/>
                </a:cxn>
                <a:cxn ang="0">
                  <a:pos x="T2" y="T3"/>
                </a:cxn>
                <a:cxn ang="0">
                  <a:pos x="T4" y="T5"/>
                </a:cxn>
              </a:cxnLst>
              <a:rect l="0" t="0" r="r" b="b"/>
              <a:pathLst>
                <a:path w="15836" h="21600" fill="none" extrusionOk="0">
                  <a:moveTo>
                    <a:pt x="15836" y="20469"/>
                  </a:moveTo>
                  <a:cubicBezTo>
                    <a:pt x="13613" y="21218"/>
                    <a:pt x="11284" y="21599"/>
                    <a:pt x="8939" y="21600"/>
                  </a:cubicBezTo>
                  <a:cubicBezTo>
                    <a:pt x="5855" y="21600"/>
                    <a:pt x="2807" y="20939"/>
                    <a:pt x="0" y="19663"/>
                  </a:cubicBezTo>
                </a:path>
                <a:path w="15836" h="21600" stroke="0" extrusionOk="0">
                  <a:moveTo>
                    <a:pt x="15836" y="20469"/>
                  </a:moveTo>
                  <a:cubicBezTo>
                    <a:pt x="13613" y="21218"/>
                    <a:pt x="11284" y="21599"/>
                    <a:pt x="8939" y="21600"/>
                  </a:cubicBezTo>
                  <a:cubicBezTo>
                    <a:pt x="5855" y="21600"/>
                    <a:pt x="2807" y="20939"/>
                    <a:pt x="0" y="19663"/>
                  </a:cubicBezTo>
                  <a:lnTo>
                    <a:pt x="8939" y="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4037" name="Line 21"/>
            <p:cNvSpPr>
              <a:spLocks noChangeShapeType="1"/>
            </p:cNvSpPr>
            <p:nvPr/>
          </p:nvSpPr>
          <p:spPr bwMode="auto">
            <a:xfrm>
              <a:off x="4459" y="3309"/>
              <a:ext cx="0" cy="41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4038" name="Line 22"/>
            <p:cNvSpPr>
              <a:spLocks noChangeShapeType="1"/>
            </p:cNvSpPr>
            <p:nvPr/>
          </p:nvSpPr>
          <p:spPr bwMode="auto">
            <a:xfrm rot="191062">
              <a:off x="4302" y="3309"/>
              <a:ext cx="0" cy="41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4039" name="Line 23"/>
            <p:cNvSpPr>
              <a:spLocks noChangeShapeType="1"/>
            </p:cNvSpPr>
            <p:nvPr/>
          </p:nvSpPr>
          <p:spPr bwMode="auto">
            <a:xfrm rot="373572">
              <a:off x="4151" y="3308"/>
              <a:ext cx="1" cy="41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4040" name="Line 24"/>
            <p:cNvSpPr>
              <a:spLocks noChangeShapeType="1"/>
            </p:cNvSpPr>
            <p:nvPr/>
          </p:nvSpPr>
          <p:spPr bwMode="auto">
            <a:xfrm rot="497013">
              <a:off x="3990" y="3309"/>
              <a:ext cx="1" cy="40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4041" name="Line 25"/>
            <p:cNvSpPr>
              <a:spLocks noChangeShapeType="1"/>
            </p:cNvSpPr>
            <p:nvPr/>
          </p:nvSpPr>
          <p:spPr bwMode="auto">
            <a:xfrm rot="-24159">
              <a:off x="4604" y="3309"/>
              <a:ext cx="0" cy="40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4042" name="Line 26"/>
            <p:cNvSpPr>
              <a:spLocks noChangeShapeType="1"/>
            </p:cNvSpPr>
            <p:nvPr/>
          </p:nvSpPr>
          <p:spPr bwMode="auto">
            <a:xfrm rot="-282734">
              <a:off x="4762" y="3308"/>
              <a:ext cx="0" cy="41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4043" name="Line 27"/>
            <p:cNvSpPr>
              <a:spLocks noChangeShapeType="1"/>
            </p:cNvSpPr>
            <p:nvPr/>
          </p:nvSpPr>
          <p:spPr bwMode="auto">
            <a:xfrm rot="-391965">
              <a:off x="4925" y="3311"/>
              <a:ext cx="0" cy="40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4044" name="Line 28"/>
            <p:cNvSpPr>
              <a:spLocks noChangeShapeType="1"/>
            </p:cNvSpPr>
            <p:nvPr/>
          </p:nvSpPr>
          <p:spPr bwMode="auto">
            <a:xfrm rot="260736">
              <a:off x="5048" y="3306"/>
              <a:ext cx="96" cy="40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14045" name="Group 29"/>
          <p:cNvGrpSpPr>
            <a:grpSpLocks/>
          </p:cNvGrpSpPr>
          <p:nvPr/>
        </p:nvGrpSpPr>
        <p:grpSpPr bwMode="auto">
          <a:xfrm>
            <a:off x="6757988" y="2528888"/>
            <a:ext cx="1852612" cy="3490912"/>
            <a:chOff x="2160" y="464"/>
            <a:chExt cx="1167" cy="2199"/>
          </a:xfrm>
        </p:grpSpPr>
        <p:grpSp>
          <p:nvGrpSpPr>
            <p:cNvPr id="214046" name="Group 30"/>
            <p:cNvGrpSpPr>
              <a:grpSpLocks/>
            </p:cNvGrpSpPr>
            <p:nvPr/>
          </p:nvGrpSpPr>
          <p:grpSpPr bwMode="auto">
            <a:xfrm>
              <a:off x="2160" y="624"/>
              <a:ext cx="879" cy="2039"/>
              <a:chOff x="3651" y="1449"/>
              <a:chExt cx="879" cy="2039"/>
            </a:xfrm>
          </p:grpSpPr>
          <p:sp>
            <p:nvSpPr>
              <p:cNvPr id="214047" name="Arc 31"/>
              <p:cNvSpPr>
                <a:spLocks/>
              </p:cNvSpPr>
              <p:nvPr/>
            </p:nvSpPr>
            <p:spPr bwMode="auto">
              <a:xfrm>
                <a:off x="3814" y="1449"/>
                <a:ext cx="548" cy="1386"/>
              </a:xfrm>
              <a:custGeom>
                <a:avLst/>
                <a:gdLst>
                  <a:gd name="G0" fmla="+- 3537 0 0"/>
                  <a:gd name="G1" fmla="+- 0 0 0"/>
                  <a:gd name="G2" fmla="+- 21600 0 0"/>
                  <a:gd name="T0" fmla="*/ 7650 w 7650"/>
                  <a:gd name="T1" fmla="*/ 21205 h 21600"/>
                  <a:gd name="T2" fmla="*/ 0 w 7650"/>
                  <a:gd name="T3" fmla="*/ 21309 h 21600"/>
                  <a:gd name="T4" fmla="*/ 3537 w 7650"/>
                  <a:gd name="T5" fmla="*/ 0 h 21600"/>
                </a:gdLst>
                <a:ahLst/>
                <a:cxnLst>
                  <a:cxn ang="0">
                    <a:pos x="T0" y="T1"/>
                  </a:cxn>
                  <a:cxn ang="0">
                    <a:pos x="T2" y="T3"/>
                  </a:cxn>
                  <a:cxn ang="0">
                    <a:pos x="T4" y="T5"/>
                  </a:cxn>
                </a:cxnLst>
                <a:rect l="0" t="0" r="r" b="b"/>
                <a:pathLst>
                  <a:path w="7650" h="21600" fill="none" extrusionOk="0">
                    <a:moveTo>
                      <a:pt x="7649" y="21204"/>
                    </a:moveTo>
                    <a:cubicBezTo>
                      <a:pt x="6294" y="21467"/>
                      <a:pt x="4917" y="21599"/>
                      <a:pt x="3537" y="21600"/>
                    </a:cubicBezTo>
                    <a:cubicBezTo>
                      <a:pt x="2352" y="21600"/>
                      <a:pt x="1169" y="21502"/>
                      <a:pt x="0" y="21308"/>
                    </a:cubicBezTo>
                  </a:path>
                  <a:path w="7650" h="21600" stroke="0" extrusionOk="0">
                    <a:moveTo>
                      <a:pt x="7649" y="21204"/>
                    </a:moveTo>
                    <a:cubicBezTo>
                      <a:pt x="6294" y="21467"/>
                      <a:pt x="4917" y="21599"/>
                      <a:pt x="3537" y="21600"/>
                    </a:cubicBezTo>
                    <a:cubicBezTo>
                      <a:pt x="2352" y="21600"/>
                      <a:pt x="1169" y="21502"/>
                      <a:pt x="0" y="21308"/>
                    </a:cubicBezTo>
                    <a:lnTo>
                      <a:pt x="3537" y="0"/>
                    </a:lnTo>
                    <a:close/>
                  </a:path>
                </a:pathLst>
              </a:custGeom>
              <a:noFill/>
              <a:ln w="2857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4048" name="Arc 32"/>
              <p:cNvSpPr>
                <a:spLocks/>
              </p:cNvSpPr>
              <p:nvPr/>
            </p:nvSpPr>
            <p:spPr bwMode="auto">
              <a:xfrm>
                <a:off x="3651" y="1486"/>
                <a:ext cx="879" cy="2002"/>
              </a:xfrm>
              <a:custGeom>
                <a:avLst/>
                <a:gdLst>
                  <a:gd name="G0" fmla="+- 4242 0 0"/>
                  <a:gd name="G1" fmla="+- 0 0 0"/>
                  <a:gd name="G2" fmla="+- 21600 0 0"/>
                  <a:gd name="T0" fmla="*/ 8512 w 8512"/>
                  <a:gd name="T1" fmla="*/ 21174 h 21600"/>
                  <a:gd name="T2" fmla="*/ 0 w 8512"/>
                  <a:gd name="T3" fmla="*/ 21179 h 21600"/>
                  <a:gd name="T4" fmla="*/ 4242 w 8512"/>
                  <a:gd name="T5" fmla="*/ 0 h 21600"/>
                </a:gdLst>
                <a:ahLst/>
                <a:cxnLst>
                  <a:cxn ang="0">
                    <a:pos x="T0" y="T1"/>
                  </a:cxn>
                  <a:cxn ang="0">
                    <a:pos x="T2" y="T3"/>
                  </a:cxn>
                  <a:cxn ang="0">
                    <a:pos x="T4" y="T5"/>
                  </a:cxn>
                </a:cxnLst>
                <a:rect l="0" t="0" r="r" b="b"/>
                <a:pathLst>
                  <a:path w="8512" h="21600" fill="none" extrusionOk="0">
                    <a:moveTo>
                      <a:pt x="8511" y="21173"/>
                    </a:moveTo>
                    <a:cubicBezTo>
                      <a:pt x="7106" y="21457"/>
                      <a:pt x="5675" y="21599"/>
                      <a:pt x="4242" y="21600"/>
                    </a:cubicBezTo>
                    <a:cubicBezTo>
                      <a:pt x="2817" y="21600"/>
                      <a:pt x="1396" y="21459"/>
                      <a:pt x="-1" y="21179"/>
                    </a:cubicBezTo>
                  </a:path>
                  <a:path w="8512" h="21600" stroke="0" extrusionOk="0">
                    <a:moveTo>
                      <a:pt x="8511" y="21173"/>
                    </a:moveTo>
                    <a:cubicBezTo>
                      <a:pt x="7106" y="21457"/>
                      <a:pt x="5675" y="21599"/>
                      <a:pt x="4242" y="21600"/>
                    </a:cubicBezTo>
                    <a:cubicBezTo>
                      <a:pt x="2817" y="21600"/>
                      <a:pt x="1396" y="21459"/>
                      <a:pt x="-1" y="21179"/>
                    </a:cubicBezTo>
                    <a:lnTo>
                      <a:pt x="4242" y="0"/>
                    </a:lnTo>
                    <a:close/>
                  </a:path>
                </a:pathLst>
              </a:custGeom>
              <a:noFill/>
              <a:ln w="2857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4049" name="Line 33"/>
              <p:cNvSpPr>
                <a:spLocks noChangeShapeType="1"/>
              </p:cNvSpPr>
              <p:nvPr/>
            </p:nvSpPr>
            <p:spPr bwMode="auto">
              <a:xfrm flipH="1">
                <a:off x="3661" y="2826"/>
                <a:ext cx="150" cy="619"/>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4050" name="Line 34"/>
              <p:cNvSpPr>
                <a:spLocks noChangeShapeType="1"/>
              </p:cNvSpPr>
              <p:nvPr/>
            </p:nvSpPr>
            <p:spPr bwMode="auto">
              <a:xfrm>
                <a:off x="4373" y="2808"/>
                <a:ext cx="141" cy="630"/>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4051" name="Arc 35"/>
              <p:cNvSpPr>
                <a:spLocks/>
              </p:cNvSpPr>
              <p:nvPr/>
            </p:nvSpPr>
            <p:spPr bwMode="auto">
              <a:xfrm>
                <a:off x="3702" y="1496"/>
                <a:ext cx="767" cy="1862"/>
              </a:xfrm>
              <a:custGeom>
                <a:avLst/>
                <a:gdLst>
                  <a:gd name="G0" fmla="+- 4120 0 0"/>
                  <a:gd name="G1" fmla="+- 0 0 0"/>
                  <a:gd name="G2" fmla="+- 21600 0 0"/>
                  <a:gd name="T0" fmla="*/ 7994 w 7994"/>
                  <a:gd name="T1" fmla="*/ 21250 h 21600"/>
                  <a:gd name="T2" fmla="*/ 0 w 7994"/>
                  <a:gd name="T3" fmla="*/ 21203 h 21600"/>
                  <a:gd name="T4" fmla="*/ 4120 w 7994"/>
                  <a:gd name="T5" fmla="*/ 0 h 21600"/>
                </a:gdLst>
                <a:ahLst/>
                <a:cxnLst>
                  <a:cxn ang="0">
                    <a:pos x="T0" y="T1"/>
                  </a:cxn>
                  <a:cxn ang="0">
                    <a:pos x="T2" y="T3"/>
                  </a:cxn>
                  <a:cxn ang="0">
                    <a:pos x="T4" y="T5"/>
                  </a:cxn>
                </a:cxnLst>
                <a:rect l="0" t="0" r="r" b="b"/>
                <a:pathLst>
                  <a:path w="7994" h="21600" fill="none" extrusionOk="0">
                    <a:moveTo>
                      <a:pt x="7993" y="21249"/>
                    </a:moveTo>
                    <a:cubicBezTo>
                      <a:pt x="6715" y="21482"/>
                      <a:pt x="5419" y="21599"/>
                      <a:pt x="4120" y="21600"/>
                    </a:cubicBezTo>
                    <a:cubicBezTo>
                      <a:pt x="2737" y="21600"/>
                      <a:pt x="1357" y="21467"/>
                      <a:pt x="-1" y="21203"/>
                    </a:cubicBezTo>
                  </a:path>
                  <a:path w="7994" h="21600" stroke="0" extrusionOk="0">
                    <a:moveTo>
                      <a:pt x="7993" y="21249"/>
                    </a:moveTo>
                    <a:cubicBezTo>
                      <a:pt x="6715" y="21482"/>
                      <a:pt x="5419" y="21599"/>
                      <a:pt x="4120" y="21600"/>
                    </a:cubicBezTo>
                    <a:cubicBezTo>
                      <a:pt x="2737" y="21600"/>
                      <a:pt x="1357" y="21467"/>
                      <a:pt x="-1" y="21203"/>
                    </a:cubicBezTo>
                    <a:lnTo>
                      <a:pt x="4120" y="0"/>
                    </a:lnTo>
                    <a:close/>
                  </a:path>
                </a:pathLst>
              </a:custGeom>
              <a:noFill/>
              <a:ln w="28575">
                <a:solidFill>
                  <a:srgbClr val="003399"/>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214052" name="Group 36"/>
            <p:cNvGrpSpPr>
              <a:grpSpLocks/>
            </p:cNvGrpSpPr>
            <p:nvPr/>
          </p:nvGrpSpPr>
          <p:grpSpPr bwMode="auto">
            <a:xfrm>
              <a:off x="2448" y="536"/>
              <a:ext cx="879" cy="2039"/>
              <a:chOff x="3651" y="1449"/>
              <a:chExt cx="879" cy="2039"/>
            </a:xfrm>
          </p:grpSpPr>
          <p:sp>
            <p:nvSpPr>
              <p:cNvPr id="214053" name="Arc 37"/>
              <p:cNvSpPr>
                <a:spLocks/>
              </p:cNvSpPr>
              <p:nvPr/>
            </p:nvSpPr>
            <p:spPr bwMode="auto">
              <a:xfrm>
                <a:off x="3814" y="1449"/>
                <a:ext cx="548" cy="1386"/>
              </a:xfrm>
              <a:custGeom>
                <a:avLst/>
                <a:gdLst>
                  <a:gd name="G0" fmla="+- 3537 0 0"/>
                  <a:gd name="G1" fmla="+- 0 0 0"/>
                  <a:gd name="G2" fmla="+- 21600 0 0"/>
                  <a:gd name="T0" fmla="*/ 7650 w 7650"/>
                  <a:gd name="T1" fmla="*/ 21205 h 21600"/>
                  <a:gd name="T2" fmla="*/ 0 w 7650"/>
                  <a:gd name="T3" fmla="*/ 21309 h 21600"/>
                  <a:gd name="T4" fmla="*/ 3537 w 7650"/>
                  <a:gd name="T5" fmla="*/ 0 h 21600"/>
                </a:gdLst>
                <a:ahLst/>
                <a:cxnLst>
                  <a:cxn ang="0">
                    <a:pos x="T0" y="T1"/>
                  </a:cxn>
                  <a:cxn ang="0">
                    <a:pos x="T2" y="T3"/>
                  </a:cxn>
                  <a:cxn ang="0">
                    <a:pos x="T4" y="T5"/>
                  </a:cxn>
                </a:cxnLst>
                <a:rect l="0" t="0" r="r" b="b"/>
                <a:pathLst>
                  <a:path w="7650" h="21600" fill="none" extrusionOk="0">
                    <a:moveTo>
                      <a:pt x="7649" y="21204"/>
                    </a:moveTo>
                    <a:cubicBezTo>
                      <a:pt x="6294" y="21467"/>
                      <a:pt x="4917" y="21599"/>
                      <a:pt x="3537" y="21600"/>
                    </a:cubicBezTo>
                    <a:cubicBezTo>
                      <a:pt x="2352" y="21600"/>
                      <a:pt x="1169" y="21502"/>
                      <a:pt x="0" y="21308"/>
                    </a:cubicBezTo>
                  </a:path>
                  <a:path w="7650" h="21600" stroke="0" extrusionOk="0">
                    <a:moveTo>
                      <a:pt x="7649" y="21204"/>
                    </a:moveTo>
                    <a:cubicBezTo>
                      <a:pt x="6294" y="21467"/>
                      <a:pt x="4917" y="21599"/>
                      <a:pt x="3537" y="21600"/>
                    </a:cubicBezTo>
                    <a:cubicBezTo>
                      <a:pt x="2352" y="21600"/>
                      <a:pt x="1169" y="21502"/>
                      <a:pt x="0" y="21308"/>
                    </a:cubicBezTo>
                    <a:lnTo>
                      <a:pt x="3537" y="0"/>
                    </a:lnTo>
                    <a:close/>
                  </a:path>
                </a:pathLst>
              </a:custGeom>
              <a:noFill/>
              <a:ln w="2857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4054" name="Arc 38"/>
              <p:cNvSpPr>
                <a:spLocks/>
              </p:cNvSpPr>
              <p:nvPr/>
            </p:nvSpPr>
            <p:spPr bwMode="auto">
              <a:xfrm>
                <a:off x="3651" y="1486"/>
                <a:ext cx="879" cy="2002"/>
              </a:xfrm>
              <a:custGeom>
                <a:avLst/>
                <a:gdLst>
                  <a:gd name="G0" fmla="+- 4242 0 0"/>
                  <a:gd name="G1" fmla="+- 0 0 0"/>
                  <a:gd name="G2" fmla="+- 21600 0 0"/>
                  <a:gd name="T0" fmla="*/ 8512 w 8512"/>
                  <a:gd name="T1" fmla="*/ 21174 h 21600"/>
                  <a:gd name="T2" fmla="*/ 0 w 8512"/>
                  <a:gd name="T3" fmla="*/ 21179 h 21600"/>
                  <a:gd name="T4" fmla="*/ 4242 w 8512"/>
                  <a:gd name="T5" fmla="*/ 0 h 21600"/>
                </a:gdLst>
                <a:ahLst/>
                <a:cxnLst>
                  <a:cxn ang="0">
                    <a:pos x="T0" y="T1"/>
                  </a:cxn>
                  <a:cxn ang="0">
                    <a:pos x="T2" y="T3"/>
                  </a:cxn>
                  <a:cxn ang="0">
                    <a:pos x="T4" y="T5"/>
                  </a:cxn>
                </a:cxnLst>
                <a:rect l="0" t="0" r="r" b="b"/>
                <a:pathLst>
                  <a:path w="8512" h="21600" fill="none" extrusionOk="0">
                    <a:moveTo>
                      <a:pt x="8511" y="21173"/>
                    </a:moveTo>
                    <a:cubicBezTo>
                      <a:pt x="7106" y="21457"/>
                      <a:pt x="5675" y="21599"/>
                      <a:pt x="4242" y="21600"/>
                    </a:cubicBezTo>
                    <a:cubicBezTo>
                      <a:pt x="2817" y="21600"/>
                      <a:pt x="1396" y="21459"/>
                      <a:pt x="-1" y="21179"/>
                    </a:cubicBezTo>
                  </a:path>
                  <a:path w="8512" h="21600" stroke="0" extrusionOk="0">
                    <a:moveTo>
                      <a:pt x="8511" y="21173"/>
                    </a:moveTo>
                    <a:cubicBezTo>
                      <a:pt x="7106" y="21457"/>
                      <a:pt x="5675" y="21599"/>
                      <a:pt x="4242" y="21600"/>
                    </a:cubicBezTo>
                    <a:cubicBezTo>
                      <a:pt x="2817" y="21600"/>
                      <a:pt x="1396" y="21459"/>
                      <a:pt x="-1" y="21179"/>
                    </a:cubicBezTo>
                    <a:lnTo>
                      <a:pt x="4242" y="0"/>
                    </a:lnTo>
                    <a:close/>
                  </a:path>
                </a:pathLst>
              </a:custGeom>
              <a:noFill/>
              <a:ln w="2857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4055" name="Line 39"/>
              <p:cNvSpPr>
                <a:spLocks noChangeShapeType="1"/>
              </p:cNvSpPr>
              <p:nvPr/>
            </p:nvSpPr>
            <p:spPr bwMode="auto">
              <a:xfrm flipH="1">
                <a:off x="3661" y="2826"/>
                <a:ext cx="150" cy="619"/>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4056" name="Line 40"/>
              <p:cNvSpPr>
                <a:spLocks noChangeShapeType="1"/>
              </p:cNvSpPr>
              <p:nvPr/>
            </p:nvSpPr>
            <p:spPr bwMode="auto">
              <a:xfrm>
                <a:off x="4373" y="2808"/>
                <a:ext cx="141" cy="630"/>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4057" name="Arc 41"/>
              <p:cNvSpPr>
                <a:spLocks/>
              </p:cNvSpPr>
              <p:nvPr/>
            </p:nvSpPr>
            <p:spPr bwMode="auto">
              <a:xfrm>
                <a:off x="3702" y="1496"/>
                <a:ext cx="767" cy="1862"/>
              </a:xfrm>
              <a:custGeom>
                <a:avLst/>
                <a:gdLst>
                  <a:gd name="G0" fmla="+- 4120 0 0"/>
                  <a:gd name="G1" fmla="+- 0 0 0"/>
                  <a:gd name="G2" fmla="+- 21600 0 0"/>
                  <a:gd name="T0" fmla="*/ 7994 w 7994"/>
                  <a:gd name="T1" fmla="*/ 21250 h 21600"/>
                  <a:gd name="T2" fmla="*/ 0 w 7994"/>
                  <a:gd name="T3" fmla="*/ 21203 h 21600"/>
                  <a:gd name="T4" fmla="*/ 4120 w 7994"/>
                  <a:gd name="T5" fmla="*/ 0 h 21600"/>
                </a:gdLst>
                <a:ahLst/>
                <a:cxnLst>
                  <a:cxn ang="0">
                    <a:pos x="T0" y="T1"/>
                  </a:cxn>
                  <a:cxn ang="0">
                    <a:pos x="T2" y="T3"/>
                  </a:cxn>
                  <a:cxn ang="0">
                    <a:pos x="T4" y="T5"/>
                  </a:cxn>
                </a:cxnLst>
                <a:rect l="0" t="0" r="r" b="b"/>
                <a:pathLst>
                  <a:path w="7994" h="21600" fill="none" extrusionOk="0">
                    <a:moveTo>
                      <a:pt x="7993" y="21249"/>
                    </a:moveTo>
                    <a:cubicBezTo>
                      <a:pt x="6715" y="21482"/>
                      <a:pt x="5419" y="21599"/>
                      <a:pt x="4120" y="21600"/>
                    </a:cubicBezTo>
                    <a:cubicBezTo>
                      <a:pt x="2737" y="21600"/>
                      <a:pt x="1357" y="21467"/>
                      <a:pt x="-1" y="21203"/>
                    </a:cubicBezTo>
                  </a:path>
                  <a:path w="7994" h="21600" stroke="0" extrusionOk="0">
                    <a:moveTo>
                      <a:pt x="7993" y="21249"/>
                    </a:moveTo>
                    <a:cubicBezTo>
                      <a:pt x="6715" y="21482"/>
                      <a:pt x="5419" y="21599"/>
                      <a:pt x="4120" y="21600"/>
                    </a:cubicBezTo>
                    <a:cubicBezTo>
                      <a:pt x="2737" y="21600"/>
                      <a:pt x="1357" y="21467"/>
                      <a:pt x="-1" y="21203"/>
                    </a:cubicBezTo>
                    <a:lnTo>
                      <a:pt x="4120" y="0"/>
                    </a:lnTo>
                    <a:close/>
                  </a:path>
                </a:pathLst>
              </a:custGeom>
              <a:noFill/>
              <a:ln w="28575">
                <a:solidFill>
                  <a:srgbClr val="003399"/>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214058" name="Line 42"/>
            <p:cNvSpPr>
              <a:spLocks noChangeShapeType="1"/>
            </p:cNvSpPr>
            <p:nvPr/>
          </p:nvSpPr>
          <p:spPr bwMode="auto">
            <a:xfrm flipV="1">
              <a:off x="2320" y="1896"/>
              <a:ext cx="288" cy="96"/>
            </a:xfrm>
            <a:prstGeom prst="line">
              <a:avLst/>
            </a:prstGeom>
            <a:noFill/>
            <a:ln w="2857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4059" name="Line 43"/>
            <p:cNvSpPr>
              <a:spLocks noChangeShapeType="1"/>
            </p:cNvSpPr>
            <p:nvPr/>
          </p:nvSpPr>
          <p:spPr bwMode="auto">
            <a:xfrm flipV="1">
              <a:off x="2880" y="1888"/>
              <a:ext cx="288" cy="96"/>
            </a:xfrm>
            <a:prstGeom prst="line">
              <a:avLst/>
            </a:prstGeom>
            <a:noFill/>
            <a:ln w="2857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4060" name="Line 44"/>
            <p:cNvSpPr>
              <a:spLocks noChangeShapeType="1"/>
            </p:cNvSpPr>
            <p:nvPr/>
          </p:nvSpPr>
          <p:spPr bwMode="auto">
            <a:xfrm flipV="1">
              <a:off x="3032" y="2536"/>
              <a:ext cx="288" cy="96"/>
            </a:xfrm>
            <a:prstGeom prst="line">
              <a:avLst/>
            </a:prstGeom>
            <a:noFill/>
            <a:ln w="2857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4061" name="Line 45"/>
            <p:cNvSpPr>
              <a:spLocks noChangeShapeType="1"/>
            </p:cNvSpPr>
            <p:nvPr/>
          </p:nvSpPr>
          <p:spPr bwMode="auto">
            <a:xfrm flipV="1">
              <a:off x="2992" y="2400"/>
              <a:ext cx="288" cy="96"/>
            </a:xfrm>
            <a:prstGeom prst="line">
              <a:avLst/>
            </a:prstGeom>
            <a:noFill/>
            <a:ln w="2857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4062" name="Line 46"/>
            <p:cNvSpPr>
              <a:spLocks noChangeShapeType="1"/>
            </p:cNvSpPr>
            <p:nvPr/>
          </p:nvSpPr>
          <p:spPr bwMode="auto">
            <a:xfrm flipV="1">
              <a:off x="2176" y="2536"/>
              <a:ext cx="288" cy="96"/>
            </a:xfrm>
            <a:prstGeom prst="line">
              <a:avLst/>
            </a:prstGeom>
            <a:noFill/>
            <a:ln w="2857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4063" name="Line 47"/>
            <p:cNvSpPr>
              <a:spLocks noChangeShapeType="1"/>
            </p:cNvSpPr>
            <p:nvPr/>
          </p:nvSpPr>
          <p:spPr bwMode="auto">
            <a:xfrm flipV="1">
              <a:off x="2216" y="2408"/>
              <a:ext cx="288" cy="96"/>
            </a:xfrm>
            <a:prstGeom prst="line">
              <a:avLst/>
            </a:prstGeom>
            <a:noFill/>
            <a:ln w="2857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4064" name="Line 48"/>
            <p:cNvSpPr>
              <a:spLocks noChangeShapeType="1"/>
            </p:cNvSpPr>
            <p:nvPr/>
          </p:nvSpPr>
          <p:spPr bwMode="auto">
            <a:xfrm flipV="1">
              <a:off x="2944" y="2216"/>
              <a:ext cx="288" cy="96"/>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4065" name="Arc 49"/>
            <p:cNvSpPr>
              <a:spLocks/>
            </p:cNvSpPr>
            <p:nvPr/>
          </p:nvSpPr>
          <p:spPr bwMode="auto">
            <a:xfrm>
              <a:off x="2248" y="560"/>
              <a:ext cx="712" cy="1777"/>
            </a:xfrm>
            <a:custGeom>
              <a:avLst/>
              <a:gdLst>
                <a:gd name="G0" fmla="+- 4300 0 0"/>
                <a:gd name="G1" fmla="+- 0 0 0"/>
                <a:gd name="G2" fmla="+- 21600 0 0"/>
                <a:gd name="T0" fmla="*/ 7772 w 7772"/>
                <a:gd name="T1" fmla="*/ 21319 h 21600"/>
                <a:gd name="T2" fmla="*/ 0 w 7772"/>
                <a:gd name="T3" fmla="*/ 21168 h 21600"/>
                <a:gd name="T4" fmla="*/ 4300 w 7772"/>
                <a:gd name="T5" fmla="*/ 0 h 21600"/>
              </a:gdLst>
              <a:ahLst/>
              <a:cxnLst>
                <a:cxn ang="0">
                  <a:pos x="T0" y="T1"/>
                </a:cxn>
                <a:cxn ang="0">
                  <a:pos x="T2" y="T3"/>
                </a:cxn>
                <a:cxn ang="0">
                  <a:pos x="T4" y="T5"/>
                </a:cxn>
              </a:cxnLst>
              <a:rect l="0" t="0" r="r" b="b"/>
              <a:pathLst>
                <a:path w="7772" h="21600" fill="none" extrusionOk="0">
                  <a:moveTo>
                    <a:pt x="7772" y="21319"/>
                  </a:moveTo>
                  <a:cubicBezTo>
                    <a:pt x="6624" y="21506"/>
                    <a:pt x="5463" y="21599"/>
                    <a:pt x="4300" y="21600"/>
                  </a:cubicBezTo>
                  <a:cubicBezTo>
                    <a:pt x="2855" y="21600"/>
                    <a:pt x="1415" y="21455"/>
                    <a:pt x="0" y="21167"/>
                  </a:cubicBezTo>
                </a:path>
                <a:path w="7772" h="21600" stroke="0" extrusionOk="0">
                  <a:moveTo>
                    <a:pt x="7772" y="21319"/>
                  </a:moveTo>
                  <a:cubicBezTo>
                    <a:pt x="6624" y="21506"/>
                    <a:pt x="5463" y="21599"/>
                    <a:pt x="4300" y="21600"/>
                  </a:cubicBezTo>
                  <a:cubicBezTo>
                    <a:pt x="2855" y="21600"/>
                    <a:pt x="1415" y="21455"/>
                    <a:pt x="0" y="21167"/>
                  </a:cubicBezTo>
                  <a:lnTo>
                    <a:pt x="4300" y="0"/>
                  </a:lnTo>
                  <a:close/>
                </a:path>
              </a:pathLst>
            </a:cu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4066" name="Line 50"/>
            <p:cNvSpPr>
              <a:spLocks noChangeShapeType="1"/>
            </p:cNvSpPr>
            <p:nvPr/>
          </p:nvSpPr>
          <p:spPr bwMode="auto">
            <a:xfrm flipV="1">
              <a:off x="2248" y="2208"/>
              <a:ext cx="288" cy="96"/>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4067" name="Arc 51"/>
            <p:cNvSpPr>
              <a:spLocks/>
            </p:cNvSpPr>
            <p:nvPr/>
          </p:nvSpPr>
          <p:spPr bwMode="auto">
            <a:xfrm>
              <a:off x="2528" y="464"/>
              <a:ext cx="712" cy="1777"/>
            </a:xfrm>
            <a:custGeom>
              <a:avLst/>
              <a:gdLst>
                <a:gd name="G0" fmla="+- 4300 0 0"/>
                <a:gd name="G1" fmla="+- 0 0 0"/>
                <a:gd name="G2" fmla="+- 21600 0 0"/>
                <a:gd name="T0" fmla="*/ 7772 w 7772"/>
                <a:gd name="T1" fmla="*/ 21319 h 21600"/>
                <a:gd name="T2" fmla="*/ 0 w 7772"/>
                <a:gd name="T3" fmla="*/ 21168 h 21600"/>
                <a:gd name="T4" fmla="*/ 4300 w 7772"/>
                <a:gd name="T5" fmla="*/ 0 h 21600"/>
              </a:gdLst>
              <a:ahLst/>
              <a:cxnLst>
                <a:cxn ang="0">
                  <a:pos x="T0" y="T1"/>
                </a:cxn>
                <a:cxn ang="0">
                  <a:pos x="T2" y="T3"/>
                </a:cxn>
                <a:cxn ang="0">
                  <a:pos x="T4" y="T5"/>
                </a:cxn>
              </a:cxnLst>
              <a:rect l="0" t="0" r="r" b="b"/>
              <a:pathLst>
                <a:path w="7772" h="21600" fill="none" extrusionOk="0">
                  <a:moveTo>
                    <a:pt x="7772" y="21319"/>
                  </a:moveTo>
                  <a:cubicBezTo>
                    <a:pt x="6624" y="21506"/>
                    <a:pt x="5463" y="21599"/>
                    <a:pt x="4300" y="21600"/>
                  </a:cubicBezTo>
                  <a:cubicBezTo>
                    <a:pt x="2855" y="21600"/>
                    <a:pt x="1415" y="21455"/>
                    <a:pt x="0" y="21167"/>
                  </a:cubicBezTo>
                </a:path>
                <a:path w="7772" h="21600" stroke="0" extrusionOk="0">
                  <a:moveTo>
                    <a:pt x="7772" y="21319"/>
                  </a:moveTo>
                  <a:cubicBezTo>
                    <a:pt x="6624" y="21506"/>
                    <a:pt x="5463" y="21599"/>
                    <a:pt x="4300" y="21600"/>
                  </a:cubicBezTo>
                  <a:cubicBezTo>
                    <a:pt x="2855" y="21600"/>
                    <a:pt x="1415" y="21455"/>
                    <a:pt x="0" y="21167"/>
                  </a:cubicBezTo>
                  <a:lnTo>
                    <a:pt x="4300" y="0"/>
                  </a:lnTo>
                  <a:close/>
                </a:path>
              </a:pathLst>
            </a:cu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4068" name="Group 52"/>
          <p:cNvGrpSpPr>
            <a:grpSpLocks/>
          </p:cNvGrpSpPr>
          <p:nvPr/>
        </p:nvGrpSpPr>
        <p:grpSpPr bwMode="auto">
          <a:xfrm>
            <a:off x="6781800" y="3200400"/>
            <a:ext cx="1662113" cy="1219200"/>
            <a:chOff x="4512" y="2288"/>
            <a:chExt cx="1047" cy="768"/>
          </a:xfrm>
        </p:grpSpPr>
        <p:sp>
          <p:nvSpPr>
            <p:cNvPr id="214069" name="Rectangle 53"/>
            <p:cNvSpPr>
              <a:spLocks noChangeArrowheads="1"/>
            </p:cNvSpPr>
            <p:nvPr/>
          </p:nvSpPr>
          <p:spPr bwMode="auto">
            <a:xfrm>
              <a:off x="4512" y="2400"/>
              <a:ext cx="743" cy="656"/>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4070" name="Rectangle 54"/>
            <p:cNvSpPr>
              <a:spLocks noChangeArrowheads="1"/>
            </p:cNvSpPr>
            <p:nvPr/>
          </p:nvSpPr>
          <p:spPr bwMode="auto">
            <a:xfrm>
              <a:off x="4816" y="2288"/>
              <a:ext cx="743" cy="656"/>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4071" name="Line 55"/>
            <p:cNvSpPr>
              <a:spLocks noChangeShapeType="1"/>
            </p:cNvSpPr>
            <p:nvPr/>
          </p:nvSpPr>
          <p:spPr bwMode="auto">
            <a:xfrm flipV="1">
              <a:off x="4512" y="2296"/>
              <a:ext cx="288" cy="9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4072" name="Line 56"/>
            <p:cNvSpPr>
              <a:spLocks noChangeShapeType="1"/>
            </p:cNvSpPr>
            <p:nvPr/>
          </p:nvSpPr>
          <p:spPr bwMode="auto">
            <a:xfrm flipV="1">
              <a:off x="4520" y="2944"/>
              <a:ext cx="288" cy="9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4073" name="Line 57"/>
            <p:cNvSpPr>
              <a:spLocks noChangeShapeType="1"/>
            </p:cNvSpPr>
            <p:nvPr/>
          </p:nvSpPr>
          <p:spPr bwMode="auto">
            <a:xfrm flipV="1">
              <a:off x="5256" y="2952"/>
              <a:ext cx="288" cy="9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4074" name="Line 58"/>
            <p:cNvSpPr>
              <a:spLocks noChangeShapeType="1"/>
            </p:cNvSpPr>
            <p:nvPr/>
          </p:nvSpPr>
          <p:spPr bwMode="auto">
            <a:xfrm flipV="1">
              <a:off x="5256" y="2304"/>
              <a:ext cx="288" cy="9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4075" name="Line 59"/>
            <p:cNvSpPr>
              <a:spLocks noChangeShapeType="1"/>
            </p:cNvSpPr>
            <p:nvPr/>
          </p:nvSpPr>
          <p:spPr bwMode="auto">
            <a:xfrm>
              <a:off x="4520" y="2720"/>
              <a:ext cx="720" cy="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4076" name="Line 60"/>
            <p:cNvSpPr>
              <a:spLocks noChangeShapeType="1"/>
            </p:cNvSpPr>
            <p:nvPr/>
          </p:nvSpPr>
          <p:spPr bwMode="auto">
            <a:xfrm flipV="1">
              <a:off x="4512" y="2608"/>
              <a:ext cx="288" cy="96"/>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4077" name="Line 61"/>
            <p:cNvSpPr>
              <a:spLocks noChangeShapeType="1"/>
            </p:cNvSpPr>
            <p:nvPr/>
          </p:nvSpPr>
          <p:spPr bwMode="auto">
            <a:xfrm flipV="1">
              <a:off x="5264" y="2632"/>
              <a:ext cx="288" cy="96"/>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4078" name="Line 62"/>
            <p:cNvSpPr>
              <a:spLocks noChangeShapeType="1"/>
            </p:cNvSpPr>
            <p:nvPr/>
          </p:nvSpPr>
          <p:spPr bwMode="auto">
            <a:xfrm>
              <a:off x="4816" y="2616"/>
              <a:ext cx="720" cy="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4079" name="Line 63"/>
            <p:cNvSpPr>
              <a:spLocks noChangeShapeType="1"/>
            </p:cNvSpPr>
            <p:nvPr/>
          </p:nvSpPr>
          <p:spPr bwMode="auto">
            <a:xfrm flipV="1">
              <a:off x="5248" y="2824"/>
              <a:ext cx="288" cy="96"/>
            </a:xfrm>
            <a:prstGeom prst="line">
              <a:avLst/>
            </a:prstGeom>
            <a:noFill/>
            <a:ln w="2857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4080" name="Line 64"/>
            <p:cNvSpPr>
              <a:spLocks noChangeShapeType="1"/>
            </p:cNvSpPr>
            <p:nvPr/>
          </p:nvSpPr>
          <p:spPr bwMode="auto">
            <a:xfrm flipV="1">
              <a:off x="4512" y="2800"/>
              <a:ext cx="288" cy="96"/>
            </a:xfrm>
            <a:prstGeom prst="line">
              <a:avLst/>
            </a:prstGeom>
            <a:noFill/>
            <a:ln w="2857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4081" name="Line 65"/>
            <p:cNvSpPr>
              <a:spLocks noChangeShapeType="1"/>
            </p:cNvSpPr>
            <p:nvPr/>
          </p:nvSpPr>
          <p:spPr bwMode="auto">
            <a:xfrm>
              <a:off x="4512" y="2912"/>
              <a:ext cx="720" cy="0"/>
            </a:xfrm>
            <a:prstGeom prst="line">
              <a:avLst/>
            </a:prstGeom>
            <a:noFill/>
            <a:ln w="2857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4082" name="Line 66"/>
            <p:cNvSpPr>
              <a:spLocks noChangeShapeType="1"/>
            </p:cNvSpPr>
            <p:nvPr/>
          </p:nvSpPr>
          <p:spPr bwMode="auto">
            <a:xfrm>
              <a:off x="4824" y="2800"/>
              <a:ext cx="720" cy="0"/>
            </a:xfrm>
            <a:prstGeom prst="line">
              <a:avLst/>
            </a:prstGeom>
            <a:noFill/>
            <a:ln w="2857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14083" name="Line 67"/>
          <p:cNvSpPr>
            <a:spLocks noChangeShapeType="1"/>
          </p:cNvSpPr>
          <p:nvPr/>
        </p:nvSpPr>
        <p:spPr bwMode="auto">
          <a:xfrm>
            <a:off x="6115050" y="1143000"/>
            <a:ext cx="2590800" cy="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214084" name="Group 68"/>
          <p:cNvGrpSpPr>
            <a:grpSpLocks/>
          </p:cNvGrpSpPr>
          <p:nvPr/>
        </p:nvGrpSpPr>
        <p:grpSpPr bwMode="auto">
          <a:xfrm>
            <a:off x="5913438" y="685800"/>
            <a:ext cx="3087687" cy="2379663"/>
            <a:chOff x="2183" y="2156"/>
            <a:chExt cx="1945" cy="1499"/>
          </a:xfrm>
        </p:grpSpPr>
        <p:sp>
          <p:nvSpPr>
            <p:cNvPr id="214085" name="Line 69"/>
            <p:cNvSpPr>
              <a:spLocks noChangeShapeType="1"/>
            </p:cNvSpPr>
            <p:nvPr/>
          </p:nvSpPr>
          <p:spPr bwMode="auto">
            <a:xfrm rot="467620">
              <a:off x="3848" y="3044"/>
              <a:ext cx="184" cy="53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4086" name="Arc 70"/>
            <p:cNvSpPr>
              <a:spLocks/>
            </p:cNvSpPr>
            <p:nvPr/>
          </p:nvSpPr>
          <p:spPr bwMode="auto">
            <a:xfrm>
              <a:off x="2208" y="2900"/>
              <a:ext cx="613" cy="654"/>
            </a:xfrm>
            <a:custGeom>
              <a:avLst/>
              <a:gdLst>
                <a:gd name="G0" fmla="+- 21600 0 0"/>
                <a:gd name="G1" fmla="+- 16340 0 0"/>
                <a:gd name="G2" fmla="+- 21600 0 0"/>
                <a:gd name="T0" fmla="*/ 374 w 21600"/>
                <a:gd name="T1" fmla="*/ 20340 h 20340"/>
                <a:gd name="T2" fmla="*/ 7473 w 21600"/>
                <a:gd name="T3" fmla="*/ 0 h 20340"/>
                <a:gd name="T4" fmla="*/ 21600 w 21600"/>
                <a:gd name="T5" fmla="*/ 16340 h 20340"/>
              </a:gdLst>
              <a:ahLst/>
              <a:cxnLst>
                <a:cxn ang="0">
                  <a:pos x="T0" y="T1"/>
                </a:cxn>
                <a:cxn ang="0">
                  <a:pos x="T2" y="T3"/>
                </a:cxn>
                <a:cxn ang="0">
                  <a:pos x="T4" y="T5"/>
                </a:cxn>
              </a:cxnLst>
              <a:rect l="0" t="0" r="r" b="b"/>
              <a:pathLst>
                <a:path w="21600" h="20340" fill="none" extrusionOk="0">
                  <a:moveTo>
                    <a:pt x="373" y="20340"/>
                  </a:moveTo>
                  <a:cubicBezTo>
                    <a:pt x="125" y="19021"/>
                    <a:pt x="0" y="17682"/>
                    <a:pt x="0" y="16340"/>
                  </a:cubicBezTo>
                  <a:cubicBezTo>
                    <a:pt x="-1" y="10066"/>
                    <a:pt x="2727" y="4103"/>
                    <a:pt x="7473" y="0"/>
                  </a:cubicBezTo>
                </a:path>
                <a:path w="21600" h="20340" stroke="0" extrusionOk="0">
                  <a:moveTo>
                    <a:pt x="373" y="20340"/>
                  </a:moveTo>
                  <a:cubicBezTo>
                    <a:pt x="125" y="19021"/>
                    <a:pt x="0" y="17682"/>
                    <a:pt x="0" y="16340"/>
                  </a:cubicBezTo>
                  <a:cubicBezTo>
                    <a:pt x="-1" y="10066"/>
                    <a:pt x="2727" y="4103"/>
                    <a:pt x="7473" y="0"/>
                  </a:cubicBezTo>
                  <a:lnTo>
                    <a:pt x="21600" y="16340"/>
                  </a:lnTo>
                  <a:close/>
                </a:path>
              </a:pathLst>
            </a:custGeom>
            <a:noFill/>
            <a:ln w="28575">
              <a:solidFill>
                <a:srgbClr val="FF0000"/>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4087" name="Arc 71"/>
            <p:cNvSpPr>
              <a:spLocks/>
            </p:cNvSpPr>
            <p:nvPr/>
          </p:nvSpPr>
          <p:spPr bwMode="auto">
            <a:xfrm>
              <a:off x="3515" y="2954"/>
              <a:ext cx="613" cy="672"/>
            </a:xfrm>
            <a:custGeom>
              <a:avLst/>
              <a:gdLst>
                <a:gd name="G0" fmla="+- 0 0 0"/>
                <a:gd name="G1" fmla="+- 16302 0 0"/>
                <a:gd name="G2" fmla="+- 21600 0 0"/>
                <a:gd name="T0" fmla="*/ 14171 w 21600"/>
                <a:gd name="T1" fmla="*/ 0 h 20919"/>
                <a:gd name="T2" fmla="*/ 21101 w 21600"/>
                <a:gd name="T3" fmla="*/ 20919 h 20919"/>
                <a:gd name="T4" fmla="*/ 0 w 21600"/>
                <a:gd name="T5" fmla="*/ 16302 h 20919"/>
              </a:gdLst>
              <a:ahLst/>
              <a:cxnLst>
                <a:cxn ang="0">
                  <a:pos x="T0" y="T1"/>
                </a:cxn>
                <a:cxn ang="0">
                  <a:pos x="T2" y="T3"/>
                </a:cxn>
                <a:cxn ang="0">
                  <a:pos x="T4" y="T5"/>
                </a:cxn>
              </a:cxnLst>
              <a:rect l="0" t="0" r="r" b="b"/>
              <a:pathLst>
                <a:path w="21600" h="20919" fill="none" extrusionOk="0">
                  <a:moveTo>
                    <a:pt x="14170" y="0"/>
                  </a:moveTo>
                  <a:cubicBezTo>
                    <a:pt x="18890" y="4102"/>
                    <a:pt x="21600" y="10048"/>
                    <a:pt x="21600" y="16302"/>
                  </a:cubicBezTo>
                  <a:cubicBezTo>
                    <a:pt x="21600" y="17854"/>
                    <a:pt x="21432" y="19402"/>
                    <a:pt x="21100" y="20918"/>
                  </a:cubicBezTo>
                </a:path>
                <a:path w="21600" h="20919" stroke="0" extrusionOk="0">
                  <a:moveTo>
                    <a:pt x="14170" y="0"/>
                  </a:moveTo>
                  <a:cubicBezTo>
                    <a:pt x="18890" y="4102"/>
                    <a:pt x="21600" y="10048"/>
                    <a:pt x="21600" y="16302"/>
                  </a:cubicBezTo>
                  <a:cubicBezTo>
                    <a:pt x="21600" y="17854"/>
                    <a:pt x="21432" y="19402"/>
                    <a:pt x="21100" y="20918"/>
                  </a:cubicBezTo>
                  <a:lnTo>
                    <a:pt x="0" y="16302"/>
                  </a:lnTo>
                  <a:close/>
                </a:path>
              </a:pathLst>
            </a:custGeom>
            <a:noFill/>
            <a:ln w="28575">
              <a:solidFill>
                <a:srgbClr val="FF0000"/>
              </a:solidFill>
              <a:round/>
              <a:headEnd type="stealth" w="med" len="lg"/>
              <a:tailEnd type="none"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4088" name="Text Box 72"/>
            <p:cNvSpPr txBox="1">
              <a:spLocks noChangeArrowheads="1"/>
            </p:cNvSpPr>
            <p:nvPr/>
          </p:nvSpPr>
          <p:spPr bwMode="auto">
            <a:xfrm>
              <a:off x="2386" y="2704"/>
              <a:ext cx="364"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M</a:t>
              </a:r>
            </a:p>
          </p:txBody>
        </p:sp>
        <p:sp>
          <p:nvSpPr>
            <p:cNvPr id="214089" name="Text Box 73"/>
            <p:cNvSpPr txBox="1">
              <a:spLocks noChangeArrowheads="1"/>
            </p:cNvSpPr>
            <p:nvPr/>
          </p:nvSpPr>
          <p:spPr bwMode="auto">
            <a:xfrm>
              <a:off x="3654" y="2737"/>
              <a:ext cx="410"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M</a:t>
              </a:r>
            </a:p>
          </p:txBody>
        </p:sp>
        <p:sp>
          <p:nvSpPr>
            <p:cNvPr id="214090" name="Arc 74"/>
            <p:cNvSpPr>
              <a:spLocks/>
            </p:cNvSpPr>
            <p:nvPr/>
          </p:nvSpPr>
          <p:spPr bwMode="auto">
            <a:xfrm flipV="1">
              <a:off x="2303" y="2828"/>
              <a:ext cx="1690" cy="827"/>
            </a:xfrm>
            <a:custGeom>
              <a:avLst/>
              <a:gdLst>
                <a:gd name="G0" fmla="+- 8842 0 0"/>
                <a:gd name="G1" fmla="+- 21600 0 0"/>
                <a:gd name="G2" fmla="+- 21600 0 0"/>
                <a:gd name="T0" fmla="*/ 0 w 17273"/>
                <a:gd name="T1" fmla="*/ 1893 h 21600"/>
                <a:gd name="T2" fmla="*/ 17273 w 17273"/>
                <a:gd name="T3" fmla="*/ 1713 h 21600"/>
                <a:gd name="T4" fmla="*/ 8842 w 17273"/>
                <a:gd name="T5" fmla="*/ 21600 h 21600"/>
              </a:gdLst>
              <a:ahLst/>
              <a:cxnLst>
                <a:cxn ang="0">
                  <a:pos x="T0" y="T1"/>
                </a:cxn>
                <a:cxn ang="0">
                  <a:pos x="T2" y="T3"/>
                </a:cxn>
                <a:cxn ang="0">
                  <a:pos x="T4" y="T5"/>
                </a:cxn>
              </a:cxnLst>
              <a:rect l="0" t="0" r="r" b="b"/>
              <a:pathLst>
                <a:path w="17273" h="21600" fill="none" extrusionOk="0">
                  <a:moveTo>
                    <a:pt x="-1" y="1892"/>
                  </a:moveTo>
                  <a:cubicBezTo>
                    <a:pt x="2780" y="645"/>
                    <a:pt x="5794" y="-1"/>
                    <a:pt x="8842" y="0"/>
                  </a:cubicBezTo>
                  <a:cubicBezTo>
                    <a:pt x="11738" y="0"/>
                    <a:pt x="14605" y="582"/>
                    <a:pt x="17272" y="1713"/>
                  </a:cubicBezTo>
                </a:path>
                <a:path w="17273" h="21600" stroke="0" extrusionOk="0">
                  <a:moveTo>
                    <a:pt x="-1" y="1892"/>
                  </a:moveTo>
                  <a:cubicBezTo>
                    <a:pt x="2780" y="645"/>
                    <a:pt x="5794" y="-1"/>
                    <a:pt x="8842" y="0"/>
                  </a:cubicBezTo>
                  <a:cubicBezTo>
                    <a:pt x="11738" y="0"/>
                    <a:pt x="14605" y="582"/>
                    <a:pt x="17272" y="1713"/>
                  </a:cubicBezTo>
                  <a:lnTo>
                    <a:pt x="8842" y="21600"/>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4091" name="Line 75"/>
            <p:cNvSpPr>
              <a:spLocks noChangeShapeType="1"/>
            </p:cNvSpPr>
            <p:nvPr/>
          </p:nvSpPr>
          <p:spPr bwMode="auto">
            <a:xfrm flipH="1">
              <a:off x="2310" y="3029"/>
              <a:ext cx="125" cy="54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4092" name="Arc 76"/>
            <p:cNvSpPr>
              <a:spLocks/>
            </p:cNvSpPr>
            <p:nvPr/>
          </p:nvSpPr>
          <p:spPr bwMode="auto">
            <a:xfrm flipV="1">
              <a:off x="2183" y="2459"/>
              <a:ext cx="1925" cy="916"/>
            </a:xfrm>
            <a:custGeom>
              <a:avLst/>
              <a:gdLst>
                <a:gd name="G0" fmla="+- 10171 0 0"/>
                <a:gd name="G1" fmla="+- 21600 0 0"/>
                <a:gd name="G2" fmla="+- 21600 0 0"/>
                <a:gd name="T0" fmla="*/ 0 w 19681"/>
                <a:gd name="T1" fmla="*/ 2545 h 21600"/>
                <a:gd name="T2" fmla="*/ 19681 w 19681"/>
                <a:gd name="T3" fmla="*/ 2206 h 21600"/>
                <a:gd name="T4" fmla="*/ 10171 w 19681"/>
                <a:gd name="T5" fmla="*/ 21600 h 21600"/>
              </a:gdLst>
              <a:ahLst/>
              <a:cxnLst>
                <a:cxn ang="0">
                  <a:pos x="T0" y="T1"/>
                </a:cxn>
                <a:cxn ang="0">
                  <a:pos x="T2" y="T3"/>
                </a:cxn>
                <a:cxn ang="0">
                  <a:pos x="T4" y="T5"/>
                </a:cxn>
              </a:cxnLst>
              <a:rect l="0" t="0" r="r" b="b"/>
              <a:pathLst>
                <a:path w="19681" h="21600" fill="none" extrusionOk="0">
                  <a:moveTo>
                    <a:pt x="-1" y="2544"/>
                  </a:moveTo>
                  <a:cubicBezTo>
                    <a:pt x="3129" y="873"/>
                    <a:pt x="6623" y="-1"/>
                    <a:pt x="10171" y="0"/>
                  </a:cubicBezTo>
                  <a:cubicBezTo>
                    <a:pt x="13467" y="0"/>
                    <a:pt x="16720" y="754"/>
                    <a:pt x="19680" y="2206"/>
                  </a:cubicBezTo>
                </a:path>
                <a:path w="19681" h="21600" stroke="0" extrusionOk="0">
                  <a:moveTo>
                    <a:pt x="-1" y="2544"/>
                  </a:moveTo>
                  <a:cubicBezTo>
                    <a:pt x="3129" y="873"/>
                    <a:pt x="6623" y="-1"/>
                    <a:pt x="10171" y="0"/>
                  </a:cubicBezTo>
                  <a:cubicBezTo>
                    <a:pt x="13467" y="0"/>
                    <a:pt x="16720" y="754"/>
                    <a:pt x="19680" y="2206"/>
                  </a:cubicBezTo>
                  <a:lnTo>
                    <a:pt x="10171" y="21600"/>
                  </a:lnTo>
                  <a:close/>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4093" name="Arc 77"/>
            <p:cNvSpPr>
              <a:spLocks/>
            </p:cNvSpPr>
            <p:nvPr/>
          </p:nvSpPr>
          <p:spPr bwMode="auto">
            <a:xfrm flipV="1">
              <a:off x="2435" y="2156"/>
              <a:ext cx="1468" cy="932"/>
            </a:xfrm>
            <a:custGeom>
              <a:avLst/>
              <a:gdLst>
                <a:gd name="G0" fmla="+- 7750 0 0"/>
                <a:gd name="G1" fmla="+- 21600 0 0"/>
                <a:gd name="G2" fmla="+- 21600 0 0"/>
                <a:gd name="T0" fmla="*/ 0 w 15089"/>
                <a:gd name="T1" fmla="*/ 1438 h 21600"/>
                <a:gd name="T2" fmla="*/ 15089 w 15089"/>
                <a:gd name="T3" fmla="*/ 1285 h 21600"/>
                <a:gd name="T4" fmla="*/ 7750 w 15089"/>
                <a:gd name="T5" fmla="*/ 21600 h 21600"/>
              </a:gdLst>
              <a:ahLst/>
              <a:cxnLst>
                <a:cxn ang="0">
                  <a:pos x="T0" y="T1"/>
                </a:cxn>
                <a:cxn ang="0">
                  <a:pos x="T2" y="T3"/>
                </a:cxn>
                <a:cxn ang="0">
                  <a:pos x="T4" y="T5"/>
                </a:cxn>
              </a:cxnLst>
              <a:rect l="0" t="0" r="r" b="b"/>
              <a:pathLst>
                <a:path w="15089" h="21600" fill="none" extrusionOk="0">
                  <a:moveTo>
                    <a:pt x="0" y="1438"/>
                  </a:moveTo>
                  <a:cubicBezTo>
                    <a:pt x="2473" y="487"/>
                    <a:pt x="5100" y="-1"/>
                    <a:pt x="7750" y="0"/>
                  </a:cubicBezTo>
                  <a:cubicBezTo>
                    <a:pt x="10252" y="0"/>
                    <a:pt x="12735" y="434"/>
                    <a:pt x="15088" y="1285"/>
                  </a:cubicBezTo>
                </a:path>
                <a:path w="15089" h="21600" stroke="0" extrusionOk="0">
                  <a:moveTo>
                    <a:pt x="0" y="1438"/>
                  </a:moveTo>
                  <a:cubicBezTo>
                    <a:pt x="2473" y="487"/>
                    <a:pt x="5100" y="-1"/>
                    <a:pt x="7750" y="0"/>
                  </a:cubicBezTo>
                  <a:cubicBezTo>
                    <a:pt x="10252" y="0"/>
                    <a:pt x="12735" y="434"/>
                    <a:pt x="15088" y="1285"/>
                  </a:cubicBezTo>
                  <a:lnTo>
                    <a:pt x="7750" y="21600"/>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4094" name="Arc 78"/>
            <p:cNvSpPr>
              <a:spLocks/>
            </p:cNvSpPr>
            <p:nvPr/>
          </p:nvSpPr>
          <p:spPr bwMode="auto">
            <a:xfrm flipV="1">
              <a:off x="2351" y="2458"/>
              <a:ext cx="1589" cy="916"/>
            </a:xfrm>
            <a:custGeom>
              <a:avLst/>
              <a:gdLst>
                <a:gd name="G0" fmla="+- 8367 0 0"/>
                <a:gd name="G1" fmla="+- 21600 0 0"/>
                <a:gd name="G2" fmla="+- 21600 0 0"/>
                <a:gd name="T0" fmla="*/ 0 w 16234"/>
                <a:gd name="T1" fmla="*/ 1686 h 21600"/>
                <a:gd name="T2" fmla="*/ 16234 w 16234"/>
                <a:gd name="T3" fmla="*/ 1484 h 21600"/>
                <a:gd name="T4" fmla="*/ 8367 w 16234"/>
                <a:gd name="T5" fmla="*/ 21600 h 21600"/>
              </a:gdLst>
              <a:ahLst/>
              <a:cxnLst>
                <a:cxn ang="0">
                  <a:pos x="T0" y="T1"/>
                </a:cxn>
                <a:cxn ang="0">
                  <a:pos x="T2" y="T3"/>
                </a:cxn>
                <a:cxn ang="0">
                  <a:pos x="T4" y="T5"/>
                </a:cxn>
              </a:cxnLst>
              <a:rect l="0" t="0" r="r" b="b"/>
              <a:pathLst>
                <a:path w="16234" h="21600" fill="none" extrusionOk="0">
                  <a:moveTo>
                    <a:pt x="0" y="1686"/>
                  </a:moveTo>
                  <a:cubicBezTo>
                    <a:pt x="2649" y="573"/>
                    <a:pt x="5493" y="-1"/>
                    <a:pt x="8367" y="0"/>
                  </a:cubicBezTo>
                  <a:cubicBezTo>
                    <a:pt x="11058" y="0"/>
                    <a:pt x="13727" y="503"/>
                    <a:pt x="16234" y="1483"/>
                  </a:cubicBezTo>
                </a:path>
                <a:path w="16234" h="21600" stroke="0" extrusionOk="0">
                  <a:moveTo>
                    <a:pt x="0" y="1686"/>
                  </a:moveTo>
                  <a:cubicBezTo>
                    <a:pt x="2649" y="573"/>
                    <a:pt x="5493" y="-1"/>
                    <a:pt x="8367" y="0"/>
                  </a:cubicBezTo>
                  <a:cubicBezTo>
                    <a:pt x="11058" y="0"/>
                    <a:pt x="13727" y="503"/>
                    <a:pt x="16234" y="1483"/>
                  </a:cubicBezTo>
                  <a:lnTo>
                    <a:pt x="8367" y="21600"/>
                  </a:lnTo>
                  <a:close/>
                </a:path>
              </a:pathLst>
            </a:cu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14095" name="Text Box 79"/>
          <p:cNvSpPr txBox="1">
            <a:spLocks noChangeArrowheads="1"/>
          </p:cNvSpPr>
          <p:nvPr/>
        </p:nvSpPr>
        <p:spPr bwMode="auto">
          <a:xfrm>
            <a:off x="498475" y="381000"/>
            <a:ext cx="5140325"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0099"/>
                </a:solidFill>
              </a:rPr>
              <a:t>Giả thuyết tính toán dầm </a:t>
            </a:r>
            <a:r>
              <a:rPr lang="en-US">
                <a:solidFill>
                  <a:srgbClr val="000099"/>
                </a:solidFill>
              </a:rPr>
              <a:t>chịu</a:t>
            </a:r>
            <a:r>
              <a:rPr lang="en-US" sz="2800">
                <a:solidFill>
                  <a:srgbClr val="000099"/>
                </a:solidFill>
              </a:rPr>
              <a:t> </a:t>
            </a:r>
          </a:p>
          <a:p>
            <a:pPr algn="l"/>
            <a:r>
              <a:rPr lang="en-US" sz="2800">
                <a:solidFill>
                  <a:srgbClr val="000099"/>
                </a:solidFill>
              </a:rPr>
              <a:t>            uốn thuần túy</a:t>
            </a:r>
          </a:p>
        </p:txBody>
      </p:sp>
      <p:sp>
        <p:nvSpPr>
          <p:cNvPr id="214096" name="Text Box 80"/>
          <p:cNvSpPr txBox="1">
            <a:spLocks noChangeArrowheads="1"/>
          </p:cNvSpPr>
          <p:nvPr/>
        </p:nvSpPr>
        <p:spPr bwMode="auto">
          <a:xfrm>
            <a:off x="381000" y="1400175"/>
            <a:ext cx="5715000" cy="1917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99"/>
                </a:solidFill>
              </a:rPr>
              <a:t>  1. Giả thuyết mặt cắt phẳng : Mặt cắt </a:t>
            </a:r>
          </a:p>
          <a:p>
            <a:pPr algn="l"/>
            <a:r>
              <a:rPr lang="en-US">
                <a:solidFill>
                  <a:srgbClr val="000099"/>
                </a:solidFill>
              </a:rPr>
              <a:t>ngang phẳng và vuông góc với trục </a:t>
            </a:r>
          </a:p>
          <a:p>
            <a:pPr algn="l"/>
            <a:r>
              <a:rPr lang="en-US">
                <a:solidFill>
                  <a:srgbClr val="000099"/>
                </a:solidFill>
              </a:rPr>
              <a:t>dầm sẽ di chuyển nhưng vẫn phẳng </a:t>
            </a:r>
          </a:p>
          <a:p>
            <a:pPr algn="l"/>
            <a:r>
              <a:rPr lang="en-US">
                <a:solidFill>
                  <a:srgbClr val="000099"/>
                </a:solidFill>
              </a:rPr>
              <a:t>và  vuông góc với trục dàm đã bị uốn </a:t>
            </a:r>
          </a:p>
          <a:p>
            <a:pPr algn="l"/>
            <a:r>
              <a:rPr lang="en-US">
                <a:solidFill>
                  <a:srgbClr val="000099"/>
                </a:solidFill>
              </a:rPr>
              <a:t>cong khi biến dạng.</a:t>
            </a:r>
          </a:p>
        </p:txBody>
      </p:sp>
      <p:sp>
        <p:nvSpPr>
          <p:cNvPr id="214097" name="Text Box 81"/>
          <p:cNvSpPr txBox="1">
            <a:spLocks noChangeArrowheads="1"/>
          </p:cNvSpPr>
          <p:nvPr/>
        </p:nvSpPr>
        <p:spPr bwMode="auto">
          <a:xfrm>
            <a:off x="407988" y="3429000"/>
            <a:ext cx="6683375" cy="3013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99"/>
                </a:solidFill>
              </a:rPr>
              <a:t>   2. Giả thuyết về các thớ dọc : Trong quá </a:t>
            </a:r>
          </a:p>
          <a:p>
            <a:pPr algn="l"/>
            <a:r>
              <a:rPr lang="en-US">
                <a:solidFill>
                  <a:srgbClr val="000099"/>
                </a:solidFill>
              </a:rPr>
              <a:t>trình biến dạng Các thớ dọc không kéo, ép </a:t>
            </a:r>
          </a:p>
          <a:p>
            <a:pPr algn="l"/>
            <a:r>
              <a:rPr lang="en-US">
                <a:solidFill>
                  <a:srgbClr val="000099"/>
                </a:solidFill>
              </a:rPr>
              <a:t>lẫn nhau. Chiều dài của các thớ dọc thay </a:t>
            </a:r>
          </a:p>
          <a:p>
            <a:pPr algn="l"/>
            <a:r>
              <a:rPr lang="en-US">
                <a:solidFill>
                  <a:srgbClr val="000099"/>
                </a:solidFill>
              </a:rPr>
              <a:t>đổi dần dần từ co ngắn chuyển thành bị kéo</a:t>
            </a:r>
          </a:p>
          <a:p>
            <a:pPr algn="l"/>
            <a:r>
              <a:rPr lang="en-US">
                <a:solidFill>
                  <a:srgbClr val="000099"/>
                </a:solidFill>
              </a:rPr>
              <a:t>dài và tồn tại một lớp thớ dọc không thay</a:t>
            </a:r>
          </a:p>
          <a:p>
            <a:pPr algn="l"/>
            <a:r>
              <a:rPr lang="en-US">
                <a:solidFill>
                  <a:srgbClr val="000099"/>
                </a:solidFill>
              </a:rPr>
              <a:t>đổi chiều dài gọi là lớp trung hòa. Giao</a:t>
            </a:r>
          </a:p>
          <a:p>
            <a:pPr algn="l"/>
            <a:r>
              <a:rPr lang="en-US">
                <a:solidFill>
                  <a:srgbClr val="000099"/>
                </a:solidFill>
              </a:rPr>
              <a:t>tuyến của lớp trung hòa và mặt cắt ngang </a:t>
            </a:r>
          </a:p>
          <a:p>
            <a:pPr algn="l"/>
            <a:r>
              <a:rPr lang="en-US">
                <a:solidFill>
                  <a:srgbClr val="000099"/>
                </a:solidFill>
              </a:rPr>
              <a:t>Gọi là đường ( trục )trung hòa.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214021"/>
                                        </p:tgtEl>
                                        <p:attrNameLst>
                                          <p:attrName>style.visibility</p:attrName>
                                        </p:attrNameLst>
                                      </p:cBhvr>
                                      <p:to>
                                        <p:strVal val="visible"/>
                                      </p:to>
                                    </p:set>
                                    <p:animEffect transition="in" filter="box(in)">
                                      <p:cBhvr>
                                        <p:cTn id="7" dur="500"/>
                                        <p:tgtEl>
                                          <p:spTgt spid="21402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grpId="0" nodeType="clickEffect">
                                  <p:stCondLst>
                                    <p:cond delay="0"/>
                                  </p:stCondLst>
                                  <p:childTnLst>
                                    <p:set>
                                      <p:cBhvr>
                                        <p:cTn id="11" dur="1" fill="hold">
                                          <p:stCondLst>
                                            <p:cond delay="0"/>
                                          </p:stCondLst>
                                        </p:cTn>
                                        <p:tgtEl>
                                          <p:spTgt spid="214020"/>
                                        </p:tgtEl>
                                        <p:attrNameLst>
                                          <p:attrName>style.visibility</p:attrName>
                                        </p:attrNameLst>
                                      </p:cBhvr>
                                      <p:to>
                                        <p:strVal val="visible"/>
                                      </p:to>
                                    </p:set>
                                    <p:animEffect transition="in" filter="wheel(4)">
                                      <p:cBhvr>
                                        <p:cTn id="12" dur="2000"/>
                                        <p:tgtEl>
                                          <p:spTgt spid="21402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4" presetClass="entr" presetSubtype="0" fill="hold" nodeType="clickEffect">
                                  <p:stCondLst>
                                    <p:cond delay="0"/>
                                  </p:stCondLst>
                                  <p:childTnLst>
                                    <p:set>
                                      <p:cBhvr>
                                        <p:cTn id="16" dur="1" fill="hold">
                                          <p:stCondLst>
                                            <p:cond delay="0"/>
                                          </p:stCondLst>
                                        </p:cTn>
                                        <p:tgtEl>
                                          <p:spTgt spid="214022"/>
                                        </p:tgtEl>
                                        <p:attrNameLst>
                                          <p:attrName>style.visibility</p:attrName>
                                        </p:attrNameLst>
                                      </p:cBhvr>
                                      <p:to>
                                        <p:strVal val="visible"/>
                                      </p:to>
                                    </p:set>
                                    <p:anim to="" calcmode="lin" valueType="num">
                                      <p:cBhvr>
                                        <p:cTn id="17" dur="1" fill="hold"/>
                                        <p:tgtEl>
                                          <p:spTgt spid="214022"/>
                                        </p:tgtEl>
                                        <p:attrNameLst>
                                          <p:attrName/>
                                        </p:attrNameLst>
                                      </p:cBhvr>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214084"/>
                                        </p:tgtEl>
                                        <p:attrNameLst>
                                          <p:attrName>style.visibility</p:attrName>
                                        </p:attrNameLst>
                                      </p:cBhvr>
                                      <p:to>
                                        <p:strVal val="visible"/>
                                      </p:to>
                                    </p:set>
                                    <p:animEffect transition="in" filter="wheel(4)">
                                      <p:cBhvr>
                                        <p:cTn id="22" dur="2000"/>
                                        <p:tgtEl>
                                          <p:spTgt spid="214084"/>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4" presetClass="entr" presetSubtype="0" fill="hold" nodeType="clickEffect">
                                  <p:stCondLst>
                                    <p:cond delay="0"/>
                                  </p:stCondLst>
                                  <p:childTnLst>
                                    <p:set>
                                      <p:cBhvr>
                                        <p:cTn id="26" dur="1" fill="hold">
                                          <p:stCondLst>
                                            <p:cond delay="0"/>
                                          </p:stCondLst>
                                        </p:cTn>
                                        <p:tgtEl>
                                          <p:spTgt spid="214033"/>
                                        </p:tgtEl>
                                        <p:attrNameLst>
                                          <p:attrName>style.visibility</p:attrName>
                                        </p:attrNameLst>
                                      </p:cBhvr>
                                      <p:to>
                                        <p:strVal val="visible"/>
                                      </p:to>
                                    </p:set>
                                    <p:anim to="" calcmode="lin" valueType="num">
                                      <p:cBhvr>
                                        <p:cTn id="27" dur="1" fill="hold"/>
                                        <p:tgtEl>
                                          <p:spTgt spid="214033"/>
                                        </p:tgtEl>
                                        <p:attrNameLst>
                                          <p:attrName/>
                                        </p:attrNameLst>
                                      </p:cBhvr>
                                    </p:anim>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grpId="0" nodeType="clickEffect">
                                  <p:stCondLst>
                                    <p:cond delay="0"/>
                                  </p:stCondLst>
                                  <p:childTnLst>
                                    <p:set>
                                      <p:cBhvr>
                                        <p:cTn id="31" dur="1" fill="hold">
                                          <p:stCondLst>
                                            <p:cond delay="0"/>
                                          </p:stCondLst>
                                        </p:cTn>
                                        <p:tgtEl>
                                          <p:spTgt spid="214083"/>
                                        </p:tgtEl>
                                        <p:attrNameLst>
                                          <p:attrName>style.visibility</p:attrName>
                                        </p:attrNameLst>
                                      </p:cBhvr>
                                      <p:to>
                                        <p:strVal val="visible"/>
                                      </p:to>
                                    </p:set>
                                    <p:animEffect transition="in" filter="wheel(4)">
                                      <p:cBhvr>
                                        <p:cTn id="32" dur="2000"/>
                                        <p:tgtEl>
                                          <p:spTgt spid="214083"/>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4" presetClass="entr" presetSubtype="0" fill="hold" nodeType="clickEffect">
                                  <p:stCondLst>
                                    <p:cond delay="0"/>
                                  </p:stCondLst>
                                  <p:childTnLst>
                                    <p:set>
                                      <p:cBhvr>
                                        <p:cTn id="36" dur="1" fill="hold">
                                          <p:stCondLst>
                                            <p:cond delay="0"/>
                                          </p:stCondLst>
                                        </p:cTn>
                                        <p:tgtEl>
                                          <p:spTgt spid="214068"/>
                                        </p:tgtEl>
                                        <p:attrNameLst>
                                          <p:attrName>style.visibility</p:attrName>
                                        </p:attrNameLst>
                                      </p:cBhvr>
                                      <p:to>
                                        <p:strVal val="visible"/>
                                      </p:to>
                                    </p:set>
                                    <p:anim to="" calcmode="lin" valueType="num">
                                      <p:cBhvr>
                                        <p:cTn id="37" dur="1" fill="hold"/>
                                        <p:tgtEl>
                                          <p:spTgt spid="214068"/>
                                        </p:tgtEl>
                                        <p:attrNameLst>
                                          <p:attrName/>
                                        </p:attrNameLst>
                                      </p:cBhvr>
                                    </p:anim>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nodeType="clickEffect">
                                  <p:stCondLst>
                                    <p:cond delay="0"/>
                                  </p:stCondLst>
                                  <p:childTnLst>
                                    <p:set>
                                      <p:cBhvr>
                                        <p:cTn id="41" dur="1" fill="hold">
                                          <p:stCondLst>
                                            <p:cond delay="0"/>
                                          </p:stCondLst>
                                        </p:cTn>
                                        <p:tgtEl>
                                          <p:spTgt spid="214045"/>
                                        </p:tgtEl>
                                        <p:attrNameLst>
                                          <p:attrName>style.visibility</p:attrName>
                                        </p:attrNameLst>
                                      </p:cBhvr>
                                      <p:to>
                                        <p:strVal val="visible"/>
                                      </p:to>
                                    </p:set>
                                    <p:animEffect transition="in" filter="wheel(4)">
                                      <p:cBhvr>
                                        <p:cTn id="42" dur="2000"/>
                                        <p:tgtEl>
                                          <p:spTgt spid="214045"/>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grpId="0" nodeType="clickEffect">
                                  <p:stCondLst>
                                    <p:cond delay="0"/>
                                  </p:stCondLst>
                                  <p:childTnLst>
                                    <p:set>
                                      <p:cBhvr>
                                        <p:cTn id="46" dur="1" fill="hold">
                                          <p:stCondLst>
                                            <p:cond delay="0"/>
                                          </p:stCondLst>
                                        </p:cTn>
                                        <p:tgtEl>
                                          <p:spTgt spid="214095"/>
                                        </p:tgtEl>
                                        <p:attrNameLst>
                                          <p:attrName>style.visibility</p:attrName>
                                        </p:attrNameLst>
                                      </p:cBhvr>
                                      <p:to>
                                        <p:strVal val="visible"/>
                                      </p:to>
                                    </p:set>
                                    <p:animEffect transition="in" filter="checkerboard(across)">
                                      <p:cBhvr>
                                        <p:cTn id="47" dur="500"/>
                                        <p:tgtEl>
                                          <p:spTgt spid="214095"/>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8" presetClass="entr" presetSubtype="16" fill="hold" grpId="0" nodeType="clickEffect">
                                  <p:stCondLst>
                                    <p:cond delay="0"/>
                                  </p:stCondLst>
                                  <p:childTnLst>
                                    <p:set>
                                      <p:cBhvr>
                                        <p:cTn id="51" dur="1" fill="hold">
                                          <p:stCondLst>
                                            <p:cond delay="0"/>
                                          </p:stCondLst>
                                        </p:cTn>
                                        <p:tgtEl>
                                          <p:spTgt spid="214096"/>
                                        </p:tgtEl>
                                        <p:attrNameLst>
                                          <p:attrName>style.visibility</p:attrName>
                                        </p:attrNameLst>
                                      </p:cBhvr>
                                      <p:to>
                                        <p:strVal val="visible"/>
                                      </p:to>
                                    </p:set>
                                    <p:animEffect transition="in" filter="diamond(in)">
                                      <p:cBhvr>
                                        <p:cTn id="52" dur="2000"/>
                                        <p:tgtEl>
                                          <p:spTgt spid="214096"/>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5" presetClass="entr" presetSubtype="10" fill="hold" grpId="0" nodeType="clickEffect">
                                  <p:stCondLst>
                                    <p:cond delay="0"/>
                                  </p:stCondLst>
                                  <p:childTnLst>
                                    <p:set>
                                      <p:cBhvr>
                                        <p:cTn id="56" dur="1" fill="hold">
                                          <p:stCondLst>
                                            <p:cond delay="0"/>
                                          </p:stCondLst>
                                        </p:cTn>
                                        <p:tgtEl>
                                          <p:spTgt spid="214097"/>
                                        </p:tgtEl>
                                        <p:attrNameLst>
                                          <p:attrName>style.visibility</p:attrName>
                                        </p:attrNameLst>
                                      </p:cBhvr>
                                      <p:to>
                                        <p:strVal val="visible"/>
                                      </p:to>
                                    </p:set>
                                    <p:animEffect transition="in" filter="checkerboard(across)">
                                      <p:cBhvr>
                                        <p:cTn id="57" dur="500"/>
                                        <p:tgtEl>
                                          <p:spTgt spid="2140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4020" grpId="0" animBg="1"/>
      <p:bldP spid="214021" grpId="0" animBg="1"/>
      <p:bldP spid="214083" grpId="0" animBg="1"/>
      <p:bldP spid="214095" grpId="0"/>
      <p:bldP spid="214096" grpId="0"/>
      <p:bldP spid="214097" grpId="0"/>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5042" name="Group 2"/>
          <p:cNvGrpSpPr>
            <a:grpSpLocks/>
          </p:cNvGrpSpPr>
          <p:nvPr/>
        </p:nvGrpSpPr>
        <p:grpSpPr bwMode="auto">
          <a:xfrm>
            <a:off x="5953125" y="533400"/>
            <a:ext cx="3005138" cy="3352800"/>
            <a:chOff x="3750" y="336"/>
            <a:chExt cx="1893" cy="2112"/>
          </a:xfrm>
        </p:grpSpPr>
        <p:sp>
          <p:nvSpPr>
            <p:cNvPr id="215043" name="Line 3"/>
            <p:cNvSpPr>
              <a:spLocks noChangeShapeType="1"/>
            </p:cNvSpPr>
            <p:nvPr/>
          </p:nvSpPr>
          <p:spPr bwMode="auto">
            <a:xfrm>
              <a:off x="4936" y="336"/>
              <a:ext cx="0" cy="428"/>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15044" name="Text Box 4"/>
            <p:cNvSpPr txBox="1">
              <a:spLocks noChangeArrowheads="1"/>
            </p:cNvSpPr>
            <p:nvPr/>
          </p:nvSpPr>
          <p:spPr bwMode="auto">
            <a:xfrm>
              <a:off x="5237" y="665"/>
              <a:ext cx="323" cy="3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t>dφ</a:t>
              </a:r>
            </a:p>
          </p:txBody>
        </p:sp>
        <p:sp>
          <p:nvSpPr>
            <p:cNvPr id="215045" name="Text Box 5"/>
            <p:cNvSpPr txBox="1">
              <a:spLocks noChangeArrowheads="1"/>
            </p:cNvSpPr>
            <p:nvPr/>
          </p:nvSpPr>
          <p:spPr bwMode="auto">
            <a:xfrm>
              <a:off x="3803" y="2078"/>
              <a:ext cx="281" cy="28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800">
                <a:latin typeface="Times New Roman" pitchFamily="18" charset="0"/>
                <a:cs typeface="Times New Roman" pitchFamily="18" charset="0"/>
              </a:endParaRPr>
            </a:p>
          </p:txBody>
        </p:sp>
        <p:sp>
          <p:nvSpPr>
            <p:cNvPr id="215046" name="Line 6"/>
            <p:cNvSpPr>
              <a:spLocks noChangeShapeType="1"/>
            </p:cNvSpPr>
            <p:nvPr/>
          </p:nvSpPr>
          <p:spPr bwMode="auto">
            <a:xfrm>
              <a:off x="4721" y="521"/>
              <a:ext cx="450"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15047" name="Line 7"/>
            <p:cNvSpPr>
              <a:spLocks noChangeShapeType="1"/>
            </p:cNvSpPr>
            <p:nvPr/>
          </p:nvSpPr>
          <p:spPr bwMode="auto">
            <a:xfrm rot="13032" flipH="1">
              <a:off x="4514" y="472"/>
              <a:ext cx="438" cy="19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048" name="Line 8"/>
            <p:cNvSpPr>
              <a:spLocks noChangeShapeType="1"/>
            </p:cNvSpPr>
            <p:nvPr/>
          </p:nvSpPr>
          <p:spPr bwMode="auto">
            <a:xfrm rot="20100000" flipH="1">
              <a:off x="4911" y="395"/>
              <a:ext cx="449" cy="20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049" name="Arc 9"/>
            <p:cNvSpPr>
              <a:spLocks/>
            </p:cNvSpPr>
            <p:nvPr/>
          </p:nvSpPr>
          <p:spPr bwMode="auto">
            <a:xfrm>
              <a:off x="3858" y="506"/>
              <a:ext cx="1553" cy="1822"/>
            </a:xfrm>
            <a:custGeom>
              <a:avLst/>
              <a:gdLst>
                <a:gd name="G0" fmla="+- 11568 0 0"/>
                <a:gd name="G1" fmla="+- 0 0 0"/>
                <a:gd name="G2" fmla="+- 21600 0 0"/>
                <a:gd name="T0" fmla="*/ 16541 w 16541"/>
                <a:gd name="T1" fmla="*/ 21020 h 21600"/>
                <a:gd name="T2" fmla="*/ 0 w 16541"/>
                <a:gd name="T3" fmla="*/ 18241 h 21600"/>
                <a:gd name="T4" fmla="*/ 11568 w 16541"/>
                <a:gd name="T5" fmla="*/ 0 h 21600"/>
              </a:gdLst>
              <a:ahLst/>
              <a:cxnLst>
                <a:cxn ang="0">
                  <a:pos x="T0" y="T1"/>
                </a:cxn>
                <a:cxn ang="0">
                  <a:pos x="T2" y="T3"/>
                </a:cxn>
                <a:cxn ang="0">
                  <a:pos x="T4" y="T5"/>
                </a:cxn>
              </a:cxnLst>
              <a:rect l="0" t="0" r="r" b="b"/>
              <a:pathLst>
                <a:path w="16541" h="21600" fill="none" extrusionOk="0">
                  <a:moveTo>
                    <a:pt x="16540" y="21019"/>
                  </a:moveTo>
                  <a:cubicBezTo>
                    <a:pt x="14911" y="21405"/>
                    <a:pt x="13242" y="21599"/>
                    <a:pt x="11568" y="21600"/>
                  </a:cubicBezTo>
                  <a:cubicBezTo>
                    <a:pt x="7471" y="21600"/>
                    <a:pt x="3459" y="20435"/>
                    <a:pt x="-1" y="18241"/>
                  </a:cubicBezTo>
                </a:path>
                <a:path w="16541" h="21600" stroke="0" extrusionOk="0">
                  <a:moveTo>
                    <a:pt x="16540" y="21019"/>
                  </a:moveTo>
                  <a:cubicBezTo>
                    <a:pt x="14911" y="21405"/>
                    <a:pt x="13242" y="21599"/>
                    <a:pt x="11568" y="21600"/>
                  </a:cubicBezTo>
                  <a:cubicBezTo>
                    <a:pt x="7471" y="21600"/>
                    <a:pt x="3459" y="20435"/>
                    <a:pt x="-1" y="18241"/>
                  </a:cubicBezTo>
                  <a:lnTo>
                    <a:pt x="11568" y="0"/>
                  </a:lnTo>
                  <a:close/>
                </a:path>
              </a:pathLst>
            </a:cu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5050" name="Line 10"/>
            <p:cNvSpPr>
              <a:spLocks noChangeShapeType="1"/>
            </p:cNvSpPr>
            <p:nvPr/>
          </p:nvSpPr>
          <p:spPr bwMode="auto">
            <a:xfrm flipH="1">
              <a:off x="3997" y="521"/>
              <a:ext cx="939" cy="1426"/>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15051" name="Line 11"/>
            <p:cNvSpPr>
              <a:spLocks noChangeShapeType="1"/>
            </p:cNvSpPr>
            <p:nvPr/>
          </p:nvSpPr>
          <p:spPr bwMode="auto">
            <a:xfrm rot="300000" flipH="1">
              <a:off x="3838" y="1952"/>
              <a:ext cx="141" cy="25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052" name="Line 12"/>
            <p:cNvSpPr>
              <a:spLocks noChangeShapeType="1"/>
            </p:cNvSpPr>
            <p:nvPr/>
          </p:nvSpPr>
          <p:spPr bwMode="auto">
            <a:xfrm rot="320994" flipV="1">
              <a:off x="3750" y="2080"/>
              <a:ext cx="139" cy="252"/>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15053" name="Arc 13"/>
            <p:cNvSpPr>
              <a:spLocks/>
            </p:cNvSpPr>
            <p:nvPr/>
          </p:nvSpPr>
          <p:spPr bwMode="auto">
            <a:xfrm>
              <a:off x="4787" y="531"/>
              <a:ext cx="306" cy="651"/>
            </a:xfrm>
            <a:custGeom>
              <a:avLst/>
              <a:gdLst>
                <a:gd name="G0" fmla="+- 4987 0 0"/>
                <a:gd name="G1" fmla="+- 0 0 0"/>
                <a:gd name="G2" fmla="+- 21600 0 0"/>
                <a:gd name="T0" fmla="*/ 9156 w 9156"/>
                <a:gd name="T1" fmla="*/ 21194 h 21600"/>
                <a:gd name="T2" fmla="*/ 0 w 9156"/>
                <a:gd name="T3" fmla="*/ 21017 h 21600"/>
                <a:gd name="T4" fmla="*/ 4987 w 9156"/>
                <a:gd name="T5" fmla="*/ 0 h 21600"/>
              </a:gdLst>
              <a:ahLst/>
              <a:cxnLst>
                <a:cxn ang="0">
                  <a:pos x="T0" y="T1"/>
                </a:cxn>
                <a:cxn ang="0">
                  <a:pos x="T2" y="T3"/>
                </a:cxn>
                <a:cxn ang="0">
                  <a:pos x="T4" y="T5"/>
                </a:cxn>
              </a:cxnLst>
              <a:rect l="0" t="0" r="r" b="b"/>
              <a:pathLst>
                <a:path w="9156" h="21600" fill="none" extrusionOk="0">
                  <a:moveTo>
                    <a:pt x="9155" y="21193"/>
                  </a:moveTo>
                  <a:cubicBezTo>
                    <a:pt x="7782" y="21463"/>
                    <a:pt x="6386" y="21599"/>
                    <a:pt x="4987" y="21600"/>
                  </a:cubicBezTo>
                  <a:cubicBezTo>
                    <a:pt x="3307" y="21600"/>
                    <a:pt x="1634" y="21404"/>
                    <a:pt x="0" y="21016"/>
                  </a:cubicBezTo>
                </a:path>
                <a:path w="9156" h="21600" stroke="0" extrusionOk="0">
                  <a:moveTo>
                    <a:pt x="9155" y="21193"/>
                  </a:moveTo>
                  <a:cubicBezTo>
                    <a:pt x="7782" y="21463"/>
                    <a:pt x="6386" y="21599"/>
                    <a:pt x="4987" y="21600"/>
                  </a:cubicBezTo>
                  <a:cubicBezTo>
                    <a:pt x="3307" y="21600"/>
                    <a:pt x="1634" y="21404"/>
                    <a:pt x="0" y="21016"/>
                  </a:cubicBezTo>
                  <a:lnTo>
                    <a:pt x="4987" y="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5054" name="Line 14"/>
            <p:cNvSpPr>
              <a:spLocks noChangeShapeType="1"/>
            </p:cNvSpPr>
            <p:nvPr/>
          </p:nvSpPr>
          <p:spPr bwMode="auto">
            <a:xfrm flipV="1">
              <a:off x="4930" y="930"/>
              <a:ext cx="280" cy="25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055" name="Line 15"/>
            <p:cNvSpPr>
              <a:spLocks noChangeShapeType="1"/>
            </p:cNvSpPr>
            <p:nvPr/>
          </p:nvSpPr>
          <p:spPr bwMode="auto">
            <a:xfrm>
              <a:off x="5222" y="919"/>
              <a:ext cx="42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056" name="Text Box 16"/>
            <p:cNvSpPr txBox="1">
              <a:spLocks noChangeArrowheads="1"/>
            </p:cNvSpPr>
            <p:nvPr/>
          </p:nvSpPr>
          <p:spPr bwMode="auto">
            <a:xfrm rot="18540000">
              <a:off x="3781" y="1738"/>
              <a:ext cx="379" cy="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t>y</a:t>
              </a:r>
            </a:p>
          </p:txBody>
        </p:sp>
        <p:sp>
          <p:nvSpPr>
            <p:cNvPr id="215057" name="Text Box 17"/>
            <p:cNvSpPr txBox="1">
              <a:spLocks noChangeArrowheads="1"/>
            </p:cNvSpPr>
            <p:nvPr/>
          </p:nvSpPr>
          <p:spPr bwMode="auto">
            <a:xfrm rot="18180000">
              <a:off x="4261" y="980"/>
              <a:ext cx="379" cy="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t>ρ</a:t>
              </a:r>
            </a:p>
          </p:txBody>
        </p:sp>
        <p:sp>
          <p:nvSpPr>
            <p:cNvPr id="215058" name="Arc 18"/>
            <p:cNvSpPr>
              <a:spLocks/>
            </p:cNvSpPr>
            <p:nvPr/>
          </p:nvSpPr>
          <p:spPr bwMode="auto">
            <a:xfrm>
              <a:off x="3936" y="456"/>
              <a:ext cx="1541" cy="1699"/>
            </a:xfrm>
            <a:custGeom>
              <a:avLst/>
              <a:gdLst>
                <a:gd name="G0" fmla="+- 11423 0 0"/>
                <a:gd name="G1" fmla="+- 0 0 0"/>
                <a:gd name="G2" fmla="+- 21600 0 0"/>
                <a:gd name="T0" fmla="*/ 16814 w 16814"/>
                <a:gd name="T1" fmla="*/ 20916 h 21600"/>
                <a:gd name="T2" fmla="*/ 0 w 16814"/>
                <a:gd name="T3" fmla="*/ 18332 h 21600"/>
                <a:gd name="T4" fmla="*/ 11423 w 16814"/>
                <a:gd name="T5" fmla="*/ 0 h 21600"/>
              </a:gdLst>
              <a:ahLst/>
              <a:cxnLst>
                <a:cxn ang="0">
                  <a:pos x="T0" y="T1"/>
                </a:cxn>
                <a:cxn ang="0">
                  <a:pos x="T2" y="T3"/>
                </a:cxn>
                <a:cxn ang="0">
                  <a:pos x="T4" y="T5"/>
                </a:cxn>
              </a:cxnLst>
              <a:rect l="0" t="0" r="r" b="b"/>
              <a:pathLst>
                <a:path w="16814" h="21600" fill="none" extrusionOk="0">
                  <a:moveTo>
                    <a:pt x="16814" y="20916"/>
                  </a:moveTo>
                  <a:cubicBezTo>
                    <a:pt x="15053" y="21370"/>
                    <a:pt x="13241" y="21599"/>
                    <a:pt x="11423" y="21600"/>
                  </a:cubicBezTo>
                  <a:cubicBezTo>
                    <a:pt x="7384" y="21600"/>
                    <a:pt x="3427" y="20467"/>
                    <a:pt x="-1" y="18332"/>
                  </a:cubicBezTo>
                </a:path>
                <a:path w="16814" h="21600" stroke="0" extrusionOk="0">
                  <a:moveTo>
                    <a:pt x="16814" y="20916"/>
                  </a:moveTo>
                  <a:cubicBezTo>
                    <a:pt x="15053" y="21370"/>
                    <a:pt x="13241" y="21599"/>
                    <a:pt x="11423" y="21600"/>
                  </a:cubicBezTo>
                  <a:cubicBezTo>
                    <a:pt x="7384" y="21600"/>
                    <a:pt x="3427" y="20467"/>
                    <a:pt x="-1" y="18332"/>
                  </a:cubicBezTo>
                  <a:lnTo>
                    <a:pt x="11423" y="0"/>
                  </a:lnTo>
                  <a:close/>
                </a:path>
              </a:pathLst>
            </a:custGeom>
            <a:noFill/>
            <a:ln w="9525">
              <a:solidFill>
                <a:schemeClr val="tx1"/>
              </a:solidFill>
              <a:prstDash val="lgDash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5059" name="Text Box 19"/>
            <p:cNvSpPr txBox="1">
              <a:spLocks noChangeArrowheads="1"/>
            </p:cNvSpPr>
            <p:nvPr/>
          </p:nvSpPr>
          <p:spPr bwMode="auto">
            <a:xfrm>
              <a:off x="3822" y="1544"/>
              <a:ext cx="116" cy="3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lnSpc>
                  <a:spcPct val="125000"/>
                </a:lnSpc>
              </a:pPr>
              <a:endParaRPr lang="en-US">
                <a:solidFill>
                  <a:srgbClr val="000000"/>
                </a:solidFill>
                <a:latin typeface=".VnBook-Antiqua" pitchFamily="34" charset="0"/>
                <a:cs typeface="Times New Roman" pitchFamily="18" charset="0"/>
              </a:endParaRPr>
            </a:p>
          </p:txBody>
        </p:sp>
        <p:sp>
          <p:nvSpPr>
            <p:cNvPr id="215060" name="Text Box 20"/>
            <p:cNvSpPr txBox="1">
              <a:spLocks noChangeArrowheads="1"/>
            </p:cNvSpPr>
            <p:nvPr/>
          </p:nvSpPr>
          <p:spPr bwMode="auto">
            <a:xfrm>
              <a:off x="3928" y="1846"/>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grpSp>
      <p:grpSp>
        <p:nvGrpSpPr>
          <p:cNvPr id="215061" name="Group 21"/>
          <p:cNvGrpSpPr>
            <a:grpSpLocks/>
          </p:cNvGrpSpPr>
          <p:nvPr/>
        </p:nvGrpSpPr>
        <p:grpSpPr bwMode="auto">
          <a:xfrm>
            <a:off x="7150100" y="609600"/>
            <a:ext cx="1395413" cy="3314700"/>
            <a:chOff x="4504" y="671"/>
            <a:chExt cx="879" cy="2088"/>
          </a:xfrm>
        </p:grpSpPr>
        <p:grpSp>
          <p:nvGrpSpPr>
            <p:cNvPr id="215062" name="Group 22"/>
            <p:cNvGrpSpPr>
              <a:grpSpLocks/>
            </p:cNvGrpSpPr>
            <p:nvPr/>
          </p:nvGrpSpPr>
          <p:grpSpPr bwMode="auto">
            <a:xfrm>
              <a:off x="4504" y="720"/>
              <a:ext cx="879" cy="2039"/>
              <a:chOff x="3651" y="1449"/>
              <a:chExt cx="879" cy="2039"/>
            </a:xfrm>
          </p:grpSpPr>
          <p:sp>
            <p:nvSpPr>
              <p:cNvPr id="215063" name="Arc 23"/>
              <p:cNvSpPr>
                <a:spLocks/>
              </p:cNvSpPr>
              <p:nvPr/>
            </p:nvSpPr>
            <p:spPr bwMode="auto">
              <a:xfrm>
                <a:off x="3814" y="1449"/>
                <a:ext cx="548" cy="1386"/>
              </a:xfrm>
              <a:custGeom>
                <a:avLst/>
                <a:gdLst>
                  <a:gd name="G0" fmla="+- 3537 0 0"/>
                  <a:gd name="G1" fmla="+- 0 0 0"/>
                  <a:gd name="G2" fmla="+- 21600 0 0"/>
                  <a:gd name="T0" fmla="*/ 7650 w 7650"/>
                  <a:gd name="T1" fmla="*/ 21205 h 21600"/>
                  <a:gd name="T2" fmla="*/ 0 w 7650"/>
                  <a:gd name="T3" fmla="*/ 21309 h 21600"/>
                  <a:gd name="T4" fmla="*/ 3537 w 7650"/>
                  <a:gd name="T5" fmla="*/ 0 h 21600"/>
                </a:gdLst>
                <a:ahLst/>
                <a:cxnLst>
                  <a:cxn ang="0">
                    <a:pos x="T0" y="T1"/>
                  </a:cxn>
                  <a:cxn ang="0">
                    <a:pos x="T2" y="T3"/>
                  </a:cxn>
                  <a:cxn ang="0">
                    <a:pos x="T4" y="T5"/>
                  </a:cxn>
                </a:cxnLst>
                <a:rect l="0" t="0" r="r" b="b"/>
                <a:pathLst>
                  <a:path w="7650" h="21600" fill="none" extrusionOk="0">
                    <a:moveTo>
                      <a:pt x="7649" y="21204"/>
                    </a:moveTo>
                    <a:cubicBezTo>
                      <a:pt x="6294" y="21467"/>
                      <a:pt x="4917" y="21599"/>
                      <a:pt x="3537" y="21600"/>
                    </a:cubicBezTo>
                    <a:cubicBezTo>
                      <a:pt x="2352" y="21600"/>
                      <a:pt x="1169" y="21502"/>
                      <a:pt x="0" y="21308"/>
                    </a:cubicBezTo>
                  </a:path>
                  <a:path w="7650" h="21600" stroke="0" extrusionOk="0">
                    <a:moveTo>
                      <a:pt x="7649" y="21204"/>
                    </a:moveTo>
                    <a:cubicBezTo>
                      <a:pt x="6294" y="21467"/>
                      <a:pt x="4917" y="21599"/>
                      <a:pt x="3537" y="21600"/>
                    </a:cubicBezTo>
                    <a:cubicBezTo>
                      <a:pt x="2352" y="21600"/>
                      <a:pt x="1169" y="21502"/>
                      <a:pt x="0" y="21308"/>
                    </a:cubicBezTo>
                    <a:lnTo>
                      <a:pt x="3537" y="0"/>
                    </a:lnTo>
                    <a:close/>
                  </a:path>
                </a:pathLst>
              </a:custGeom>
              <a:noFill/>
              <a:ln w="2857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5064" name="Arc 24"/>
              <p:cNvSpPr>
                <a:spLocks/>
              </p:cNvSpPr>
              <p:nvPr/>
            </p:nvSpPr>
            <p:spPr bwMode="auto">
              <a:xfrm>
                <a:off x="3651" y="1486"/>
                <a:ext cx="879" cy="2002"/>
              </a:xfrm>
              <a:custGeom>
                <a:avLst/>
                <a:gdLst>
                  <a:gd name="G0" fmla="+- 4242 0 0"/>
                  <a:gd name="G1" fmla="+- 0 0 0"/>
                  <a:gd name="G2" fmla="+- 21600 0 0"/>
                  <a:gd name="T0" fmla="*/ 8512 w 8512"/>
                  <a:gd name="T1" fmla="*/ 21174 h 21600"/>
                  <a:gd name="T2" fmla="*/ 0 w 8512"/>
                  <a:gd name="T3" fmla="*/ 21179 h 21600"/>
                  <a:gd name="T4" fmla="*/ 4242 w 8512"/>
                  <a:gd name="T5" fmla="*/ 0 h 21600"/>
                </a:gdLst>
                <a:ahLst/>
                <a:cxnLst>
                  <a:cxn ang="0">
                    <a:pos x="T0" y="T1"/>
                  </a:cxn>
                  <a:cxn ang="0">
                    <a:pos x="T2" y="T3"/>
                  </a:cxn>
                  <a:cxn ang="0">
                    <a:pos x="T4" y="T5"/>
                  </a:cxn>
                </a:cxnLst>
                <a:rect l="0" t="0" r="r" b="b"/>
                <a:pathLst>
                  <a:path w="8512" h="21600" fill="none" extrusionOk="0">
                    <a:moveTo>
                      <a:pt x="8511" y="21173"/>
                    </a:moveTo>
                    <a:cubicBezTo>
                      <a:pt x="7106" y="21457"/>
                      <a:pt x="5675" y="21599"/>
                      <a:pt x="4242" y="21600"/>
                    </a:cubicBezTo>
                    <a:cubicBezTo>
                      <a:pt x="2817" y="21600"/>
                      <a:pt x="1396" y="21459"/>
                      <a:pt x="-1" y="21179"/>
                    </a:cubicBezTo>
                  </a:path>
                  <a:path w="8512" h="21600" stroke="0" extrusionOk="0">
                    <a:moveTo>
                      <a:pt x="8511" y="21173"/>
                    </a:moveTo>
                    <a:cubicBezTo>
                      <a:pt x="7106" y="21457"/>
                      <a:pt x="5675" y="21599"/>
                      <a:pt x="4242" y="21600"/>
                    </a:cubicBezTo>
                    <a:cubicBezTo>
                      <a:pt x="2817" y="21600"/>
                      <a:pt x="1396" y="21459"/>
                      <a:pt x="-1" y="21179"/>
                    </a:cubicBezTo>
                    <a:lnTo>
                      <a:pt x="4242" y="0"/>
                    </a:lnTo>
                    <a:close/>
                  </a:path>
                </a:pathLst>
              </a:custGeom>
              <a:noFill/>
              <a:ln w="2857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5065" name="Line 25"/>
              <p:cNvSpPr>
                <a:spLocks noChangeShapeType="1"/>
              </p:cNvSpPr>
              <p:nvPr/>
            </p:nvSpPr>
            <p:spPr bwMode="auto">
              <a:xfrm flipH="1">
                <a:off x="3661" y="2826"/>
                <a:ext cx="150" cy="619"/>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066" name="Line 26"/>
              <p:cNvSpPr>
                <a:spLocks noChangeShapeType="1"/>
              </p:cNvSpPr>
              <p:nvPr/>
            </p:nvSpPr>
            <p:spPr bwMode="auto">
              <a:xfrm>
                <a:off x="4373" y="2808"/>
                <a:ext cx="141" cy="630"/>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067" name="Arc 27"/>
              <p:cNvSpPr>
                <a:spLocks/>
              </p:cNvSpPr>
              <p:nvPr/>
            </p:nvSpPr>
            <p:spPr bwMode="auto">
              <a:xfrm>
                <a:off x="3702" y="1496"/>
                <a:ext cx="767" cy="1862"/>
              </a:xfrm>
              <a:custGeom>
                <a:avLst/>
                <a:gdLst>
                  <a:gd name="G0" fmla="+- 4120 0 0"/>
                  <a:gd name="G1" fmla="+- 0 0 0"/>
                  <a:gd name="G2" fmla="+- 21600 0 0"/>
                  <a:gd name="T0" fmla="*/ 7994 w 7994"/>
                  <a:gd name="T1" fmla="*/ 21250 h 21600"/>
                  <a:gd name="T2" fmla="*/ 0 w 7994"/>
                  <a:gd name="T3" fmla="*/ 21203 h 21600"/>
                  <a:gd name="T4" fmla="*/ 4120 w 7994"/>
                  <a:gd name="T5" fmla="*/ 0 h 21600"/>
                </a:gdLst>
                <a:ahLst/>
                <a:cxnLst>
                  <a:cxn ang="0">
                    <a:pos x="T0" y="T1"/>
                  </a:cxn>
                  <a:cxn ang="0">
                    <a:pos x="T2" y="T3"/>
                  </a:cxn>
                  <a:cxn ang="0">
                    <a:pos x="T4" y="T5"/>
                  </a:cxn>
                </a:cxnLst>
                <a:rect l="0" t="0" r="r" b="b"/>
                <a:pathLst>
                  <a:path w="7994" h="21600" fill="none" extrusionOk="0">
                    <a:moveTo>
                      <a:pt x="7993" y="21249"/>
                    </a:moveTo>
                    <a:cubicBezTo>
                      <a:pt x="6715" y="21482"/>
                      <a:pt x="5419" y="21599"/>
                      <a:pt x="4120" y="21600"/>
                    </a:cubicBezTo>
                    <a:cubicBezTo>
                      <a:pt x="2737" y="21600"/>
                      <a:pt x="1357" y="21467"/>
                      <a:pt x="-1" y="21203"/>
                    </a:cubicBezTo>
                  </a:path>
                  <a:path w="7994" h="21600" stroke="0" extrusionOk="0">
                    <a:moveTo>
                      <a:pt x="7993" y="21249"/>
                    </a:moveTo>
                    <a:cubicBezTo>
                      <a:pt x="6715" y="21482"/>
                      <a:pt x="5419" y="21599"/>
                      <a:pt x="4120" y="21600"/>
                    </a:cubicBezTo>
                    <a:cubicBezTo>
                      <a:pt x="2737" y="21600"/>
                      <a:pt x="1357" y="21467"/>
                      <a:pt x="-1" y="21203"/>
                    </a:cubicBezTo>
                    <a:lnTo>
                      <a:pt x="4120" y="0"/>
                    </a:lnTo>
                    <a:close/>
                  </a:path>
                </a:pathLst>
              </a:custGeom>
              <a:noFill/>
              <a:ln w="28575">
                <a:solidFill>
                  <a:srgbClr val="003399"/>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215068" name="Arc 28"/>
            <p:cNvSpPr>
              <a:spLocks/>
            </p:cNvSpPr>
            <p:nvPr/>
          </p:nvSpPr>
          <p:spPr bwMode="auto">
            <a:xfrm>
              <a:off x="4585" y="671"/>
              <a:ext cx="712" cy="1777"/>
            </a:xfrm>
            <a:custGeom>
              <a:avLst/>
              <a:gdLst>
                <a:gd name="G0" fmla="+- 4300 0 0"/>
                <a:gd name="G1" fmla="+- 0 0 0"/>
                <a:gd name="G2" fmla="+- 21600 0 0"/>
                <a:gd name="T0" fmla="*/ 7772 w 7772"/>
                <a:gd name="T1" fmla="*/ 21319 h 21600"/>
                <a:gd name="T2" fmla="*/ 0 w 7772"/>
                <a:gd name="T3" fmla="*/ 21168 h 21600"/>
                <a:gd name="T4" fmla="*/ 4300 w 7772"/>
                <a:gd name="T5" fmla="*/ 0 h 21600"/>
              </a:gdLst>
              <a:ahLst/>
              <a:cxnLst>
                <a:cxn ang="0">
                  <a:pos x="T0" y="T1"/>
                </a:cxn>
                <a:cxn ang="0">
                  <a:pos x="T2" y="T3"/>
                </a:cxn>
                <a:cxn ang="0">
                  <a:pos x="T4" y="T5"/>
                </a:cxn>
              </a:cxnLst>
              <a:rect l="0" t="0" r="r" b="b"/>
              <a:pathLst>
                <a:path w="7772" h="21600" fill="none" extrusionOk="0">
                  <a:moveTo>
                    <a:pt x="7772" y="21319"/>
                  </a:moveTo>
                  <a:cubicBezTo>
                    <a:pt x="6624" y="21506"/>
                    <a:pt x="5463" y="21599"/>
                    <a:pt x="4300" y="21600"/>
                  </a:cubicBezTo>
                  <a:cubicBezTo>
                    <a:pt x="2855" y="21600"/>
                    <a:pt x="1415" y="21455"/>
                    <a:pt x="0" y="21167"/>
                  </a:cubicBezTo>
                </a:path>
                <a:path w="7772" h="21600" stroke="0" extrusionOk="0">
                  <a:moveTo>
                    <a:pt x="7772" y="21319"/>
                  </a:moveTo>
                  <a:cubicBezTo>
                    <a:pt x="6624" y="21506"/>
                    <a:pt x="5463" y="21599"/>
                    <a:pt x="4300" y="21600"/>
                  </a:cubicBezTo>
                  <a:cubicBezTo>
                    <a:pt x="2855" y="21600"/>
                    <a:pt x="1415" y="21455"/>
                    <a:pt x="0" y="21167"/>
                  </a:cubicBezTo>
                  <a:lnTo>
                    <a:pt x="4300" y="0"/>
                  </a:lnTo>
                  <a:close/>
                </a:path>
              </a:pathLst>
            </a:cu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5069" name="Group 29"/>
          <p:cNvGrpSpPr>
            <a:grpSpLocks/>
          </p:cNvGrpSpPr>
          <p:nvPr/>
        </p:nvGrpSpPr>
        <p:grpSpPr bwMode="auto">
          <a:xfrm>
            <a:off x="6972300" y="2538413"/>
            <a:ext cx="2171700" cy="2109787"/>
            <a:chOff x="3053" y="2623"/>
            <a:chExt cx="1405" cy="1329"/>
          </a:xfrm>
        </p:grpSpPr>
        <p:sp>
          <p:nvSpPr>
            <p:cNvPr id="215070" name="Rectangle 30"/>
            <p:cNvSpPr>
              <a:spLocks noChangeArrowheads="1"/>
            </p:cNvSpPr>
            <p:nvPr/>
          </p:nvSpPr>
          <p:spPr bwMode="auto">
            <a:xfrm>
              <a:off x="3259" y="2827"/>
              <a:ext cx="743" cy="656"/>
            </a:xfrm>
            <a:prstGeom prst="rect">
              <a:avLst/>
            </a:prstGeom>
            <a:noFill/>
            <a:ln w="28575">
              <a:solidFill>
                <a:schemeClr val="tx1"/>
              </a:solidFill>
              <a:prstDash val="dash"/>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5071" name="Line 31"/>
            <p:cNvSpPr>
              <a:spLocks noChangeShapeType="1"/>
            </p:cNvSpPr>
            <p:nvPr/>
          </p:nvSpPr>
          <p:spPr bwMode="auto">
            <a:xfrm>
              <a:off x="4002" y="3443"/>
              <a:ext cx="0" cy="3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072" name="Line 32"/>
            <p:cNvSpPr>
              <a:spLocks noChangeShapeType="1"/>
            </p:cNvSpPr>
            <p:nvPr/>
          </p:nvSpPr>
          <p:spPr bwMode="auto">
            <a:xfrm>
              <a:off x="3265" y="3456"/>
              <a:ext cx="0" cy="3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073" name="Line 33"/>
            <p:cNvSpPr>
              <a:spLocks noChangeShapeType="1"/>
            </p:cNvSpPr>
            <p:nvPr/>
          </p:nvSpPr>
          <p:spPr bwMode="auto">
            <a:xfrm>
              <a:off x="3256" y="3780"/>
              <a:ext cx="754"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15074" name="Text Box 34"/>
            <p:cNvSpPr txBox="1">
              <a:spLocks noChangeArrowheads="1"/>
            </p:cNvSpPr>
            <p:nvPr/>
          </p:nvSpPr>
          <p:spPr bwMode="auto">
            <a:xfrm>
              <a:off x="3053" y="2942"/>
              <a:ext cx="421" cy="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t>O</a:t>
              </a:r>
            </a:p>
          </p:txBody>
        </p:sp>
        <p:sp>
          <p:nvSpPr>
            <p:cNvPr id="215075" name="Text Box 35"/>
            <p:cNvSpPr txBox="1">
              <a:spLocks noChangeArrowheads="1"/>
            </p:cNvSpPr>
            <p:nvPr/>
          </p:nvSpPr>
          <p:spPr bwMode="auto">
            <a:xfrm>
              <a:off x="3977" y="2920"/>
              <a:ext cx="361" cy="3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t>O’</a:t>
              </a:r>
            </a:p>
          </p:txBody>
        </p:sp>
        <p:sp>
          <p:nvSpPr>
            <p:cNvPr id="215076" name="Text Box 36"/>
            <p:cNvSpPr txBox="1">
              <a:spLocks noChangeArrowheads="1"/>
            </p:cNvSpPr>
            <p:nvPr/>
          </p:nvSpPr>
          <p:spPr bwMode="auto">
            <a:xfrm>
              <a:off x="3066" y="2654"/>
              <a:ext cx="421" cy="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t>1</a:t>
              </a:r>
            </a:p>
          </p:txBody>
        </p:sp>
        <p:sp>
          <p:nvSpPr>
            <p:cNvPr id="215077" name="Text Box 37"/>
            <p:cNvSpPr txBox="1">
              <a:spLocks noChangeArrowheads="1"/>
            </p:cNvSpPr>
            <p:nvPr/>
          </p:nvSpPr>
          <p:spPr bwMode="auto">
            <a:xfrm>
              <a:off x="4013" y="2623"/>
              <a:ext cx="421" cy="3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t>2</a:t>
              </a:r>
            </a:p>
          </p:txBody>
        </p:sp>
        <p:sp>
          <p:nvSpPr>
            <p:cNvPr id="215078" name="Text Box 38"/>
            <p:cNvSpPr txBox="1">
              <a:spLocks noChangeArrowheads="1"/>
            </p:cNvSpPr>
            <p:nvPr/>
          </p:nvSpPr>
          <p:spPr bwMode="auto">
            <a:xfrm>
              <a:off x="4038" y="3334"/>
              <a:ext cx="420" cy="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t>2</a:t>
              </a:r>
            </a:p>
          </p:txBody>
        </p:sp>
        <p:sp>
          <p:nvSpPr>
            <p:cNvPr id="215079" name="Text Box 39"/>
            <p:cNvSpPr txBox="1">
              <a:spLocks noChangeArrowheads="1"/>
            </p:cNvSpPr>
            <p:nvPr/>
          </p:nvSpPr>
          <p:spPr bwMode="auto">
            <a:xfrm>
              <a:off x="3484" y="3573"/>
              <a:ext cx="382" cy="3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t>dx</a:t>
              </a:r>
            </a:p>
          </p:txBody>
        </p:sp>
        <p:sp>
          <p:nvSpPr>
            <p:cNvPr id="215080" name="Text Box 40"/>
            <p:cNvSpPr txBox="1">
              <a:spLocks noChangeArrowheads="1"/>
            </p:cNvSpPr>
            <p:nvPr/>
          </p:nvSpPr>
          <p:spPr bwMode="auto">
            <a:xfrm>
              <a:off x="3065" y="3328"/>
              <a:ext cx="211"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1</a:t>
              </a:r>
            </a:p>
          </p:txBody>
        </p:sp>
        <p:sp>
          <p:nvSpPr>
            <p:cNvPr id="215081" name="Line 41"/>
            <p:cNvSpPr>
              <a:spLocks noChangeShapeType="1"/>
            </p:cNvSpPr>
            <p:nvPr/>
          </p:nvSpPr>
          <p:spPr bwMode="auto">
            <a:xfrm>
              <a:off x="3264" y="3152"/>
              <a:ext cx="720" cy="0"/>
            </a:xfrm>
            <a:prstGeom prst="line">
              <a:avLst/>
            </a:prstGeom>
            <a:noFill/>
            <a:ln w="28575">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082" name="Line 42"/>
            <p:cNvSpPr>
              <a:spLocks noChangeShapeType="1"/>
            </p:cNvSpPr>
            <p:nvPr/>
          </p:nvSpPr>
          <p:spPr bwMode="auto">
            <a:xfrm>
              <a:off x="3264" y="3328"/>
              <a:ext cx="720" cy="0"/>
            </a:xfrm>
            <a:prstGeom prst="line">
              <a:avLst/>
            </a:prstGeom>
            <a:noFill/>
            <a:ln w="2857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215083" name="Group 43"/>
          <p:cNvGrpSpPr>
            <a:grpSpLocks/>
          </p:cNvGrpSpPr>
          <p:nvPr/>
        </p:nvGrpSpPr>
        <p:grpSpPr bwMode="auto">
          <a:xfrm>
            <a:off x="3505200" y="-900113"/>
            <a:ext cx="1852613" cy="3490913"/>
            <a:chOff x="2160" y="464"/>
            <a:chExt cx="1167" cy="2199"/>
          </a:xfrm>
        </p:grpSpPr>
        <p:grpSp>
          <p:nvGrpSpPr>
            <p:cNvPr id="215084" name="Group 44"/>
            <p:cNvGrpSpPr>
              <a:grpSpLocks/>
            </p:cNvGrpSpPr>
            <p:nvPr/>
          </p:nvGrpSpPr>
          <p:grpSpPr bwMode="auto">
            <a:xfrm>
              <a:off x="2160" y="624"/>
              <a:ext cx="879" cy="2039"/>
              <a:chOff x="3651" y="1449"/>
              <a:chExt cx="879" cy="2039"/>
            </a:xfrm>
          </p:grpSpPr>
          <p:sp>
            <p:nvSpPr>
              <p:cNvPr id="215085" name="Arc 45"/>
              <p:cNvSpPr>
                <a:spLocks/>
              </p:cNvSpPr>
              <p:nvPr/>
            </p:nvSpPr>
            <p:spPr bwMode="auto">
              <a:xfrm>
                <a:off x="3814" y="1449"/>
                <a:ext cx="548" cy="1386"/>
              </a:xfrm>
              <a:custGeom>
                <a:avLst/>
                <a:gdLst>
                  <a:gd name="G0" fmla="+- 3537 0 0"/>
                  <a:gd name="G1" fmla="+- 0 0 0"/>
                  <a:gd name="G2" fmla="+- 21600 0 0"/>
                  <a:gd name="T0" fmla="*/ 7650 w 7650"/>
                  <a:gd name="T1" fmla="*/ 21205 h 21600"/>
                  <a:gd name="T2" fmla="*/ 0 w 7650"/>
                  <a:gd name="T3" fmla="*/ 21309 h 21600"/>
                  <a:gd name="T4" fmla="*/ 3537 w 7650"/>
                  <a:gd name="T5" fmla="*/ 0 h 21600"/>
                </a:gdLst>
                <a:ahLst/>
                <a:cxnLst>
                  <a:cxn ang="0">
                    <a:pos x="T0" y="T1"/>
                  </a:cxn>
                  <a:cxn ang="0">
                    <a:pos x="T2" y="T3"/>
                  </a:cxn>
                  <a:cxn ang="0">
                    <a:pos x="T4" y="T5"/>
                  </a:cxn>
                </a:cxnLst>
                <a:rect l="0" t="0" r="r" b="b"/>
                <a:pathLst>
                  <a:path w="7650" h="21600" fill="none" extrusionOk="0">
                    <a:moveTo>
                      <a:pt x="7649" y="21204"/>
                    </a:moveTo>
                    <a:cubicBezTo>
                      <a:pt x="6294" y="21467"/>
                      <a:pt x="4917" y="21599"/>
                      <a:pt x="3537" y="21600"/>
                    </a:cubicBezTo>
                    <a:cubicBezTo>
                      <a:pt x="2352" y="21600"/>
                      <a:pt x="1169" y="21502"/>
                      <a:pt x="0" y="21308"/>
                    </a:cubicBezTo>
                  </a:path>
                  <a:path w="7650" h="21600" stroke="0" extrusionOk="0">
                    <a:moveTo>
                      <a:pt x="7649" y="21204"/>
                    </a:moveTo>
                    <a:cubicBezTo>
                      <a:pt x="6294" y="21467"/>
                      <a:pt x="4917" y="21599"/>
                      <a:pt x="3537" y="21600"/>
                    </a:cubicBezTo>
                    <a:cubicBezTo>
                      <a:pt x="2352" y="21600"/>
                      <a:pt x="1169" y="21502"/>
                      <a:pt x="0" y="21308"/>
                    </a:cubicBezTo>
                    <a:lnTo>
                      <a:pt x="3537" y="0"/>
                    </a:lnTo>
                    <a:close/>
                  </a:path>
                </a:pathLst>
              </a:custGeom>
              <a:noFill/>
              <a:ln w="2857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5086" name="Arc 46"/>
              <p:cNvSpPr>
                <a:spLocks/>
              </p:cNvSpPr>
              <p:nvPr/>
            </p:nvSpPr>
            <p:spPr bwMode="auto">
              <a:xfrm>
                <a:off x="3651" y="1486"/>
                <a:ext cx="879" cy="2002"/>
              </a:xfrm>
              <a:custGeom>
                <a:avLst/>
                <a:gdLst>
                  <a:gd name="G0" fmla="+- 4242 0 0"/>
                  <a:gd name="G1" fmla="+- 0 0 0"/>
                  <a:gd name="G2" fmla="+- 21600 0 0"/>
                  <a:gd name="T0" fmla="*/ 8512 w 8512"/>
                  <a:gd name="T1" fmla="*/ 21174 h 21600"/>
                  <a:gd name="T2" fmla="*/ 0 w 8512"/>
                  <a:gd name="T3" fmla="*/ 21179 h 21600"/>
                  <a:gd name="T4" fmla="*/ 4242 w 8512"/>
                  <a:gd name="T5" fmla="*/ 0 h 21600"/>
                </a:gdLst>
                <a:ahLst/>
                <a:cxnLst>
                  <a:cxn ang="0">
                    <a:pos x="T0" y="T1"/>
                  </a:cxn>
                  <a:cxn ang="0">
                    <a:pos x="T2" y="T3"/>
                  </a:cxn>
                  <a:cxn ang="0">
                    <a:pos x="T4" y="T5"/>
                  </a:cxn>
                </a:cxnLst>
                <a:rect l="0" t="0" r="r" b="b"/>
                <a:pathLst>
                  <a:path w="8512" h="21600" fill="none" extrusionOk="0">
                    <a:moveTo>
                      <a:pt x="8511" y="21173"/>
                    </a:moveTo>
                    <a:cubicBezTo>
                      <a:pt x="7106" y="21457"/>
                      <a:pt x="5675" y="21599"/>
                      <a:pt x="4242" y="21600"/>
                    </a:cubicBezTo>
                    <a:cubicBezTo>
                      <a:pt x="2817" y="21600"/>
                      <a:pt x="1396" y="21459"/>
                      <a:pt x="-1" y="21179"/>
                    </a:cubicBezTo>
                  </a:path>
                  <a:path w="8512" h="21600" stroke="0" extrusionOk="0">
                    <a:moveTo>
                      <a:pt x="8511" y="21173"/>
                    </a:moveTo>
                    <a:cubicBezTo>
                      <a:pt x="7106" y="21457"/>
                      <a:pt x="5675" y="21599"/>
                      <a:pt x="4242" y="21600"/>
                    </a:cubicBezTo>
                    <a:cubicBezTo>
                      <a:pt x="2817" y="21600"/>
                      <a:pt x="1396" y="21459"/>
                      <a:pt x="-1" y="21179"/>
                    </a:cubicBezTo>
                    <a:lnTo>
                      <a:pt x="4242" y="0"/>
                    </a:lnTo>
                    <a:close/>
                  </a:path>
                </a:pathLst>
              </a:custGeom>
              <a:noFill/>
              <a:ln w="2857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5087" name="Line 47"/>
              <p:cNvSpPr>
                <a:spLocks noChangeShapeType="1"/>
              </p:cNvSpPr>
              <p:nvPr/>
            </p:nvSpPr>
            <p:spPr bwMode="auto">
              <a:xfrm flipH="1">
                <a:off x="3661" y="2826"/>
                <a:ext cx="150" cy="619"/>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088" name="Line 48"/>
              <p:cNvSpPr>
                <a:spLocks noChangeShapeType="1"/>
              </p:cNvSpPr>
              <p:nvPr/>
            </p:nvSpPr>
            <p:spPr bwMode="auto">
              <a:xfrm>
                <a:off x="4373" y="2808"/>
                <a:ext cx="141" cy="630"/>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089" name="Arc 49"/>
              <p:cNvSpPr>
                <a:spLocks/>
              </p:cNvSpPr>
              <p:nvPr/>
            </p:nvSpPr>
            <p:spPr bwMode="auto">
              <a:xfrm>
                <a:off x="3702" y="1496"/>
                <a:ext cx="767" cy="1862"/>
              </a:xfrm>
              <a:custGeom>
                <a:avLst/>
                <a:gdLst>
                  <a:gd name="G0" fmla="+- 4120 0 0"/>
                  <a:gd name="G1" fmla="+- 0 0 0"/>
                  <a:gd name="G2" fmla="+- 21600 0 0"/>
                  <a:gd name="T0" fmla="*/ 7994 w 7994"/>
                  <a:gd name="T1" fmla="*/ 21250 h 21600"/>
                  <a:gd name="T2" fmla="*/ 0 w 7994"/>
                  <a:gd name="T3" fmla="*/ 21203 h 21600"/>
                  <a:gd name="T4" fmla="*/ 4120 w 7994"/>
                  <a:gd name="T5" fmla="*/ 0 h 21600"/>
                </a:gdLst>
                <a:ahLst/>
                <a:cxnLst>
                  <a:cxn ang="0">
                    <a:pos x="T0" y="T1"/>
                  </a:cxn>
                  <a:cxn ang="0">
                    <a:pos x="T2" y="T3"/>
                  </a:cxn>
                  <a:cxn ang="0">
                    <a:pos x="T4" y="T5"/>
                  </a:cxn>
                </a:cxnLst>
                <a:rect l="0" t="0" r="r" b="b"/>
                <a:pathLst>
                  <a:path w="7994" h="21600" fill="none" extrusionOk="0">
                    <a:moveTo>
                      <a:pt x="7993" y="21249"/>
                    </a:moveTo>
                    <a:cubicBezTo>
                      <a:pt x="6715" y="21482"/>
                      <a:pt x="5419" y="21599"/>
                      <a:pt x="4120" y="21600"/>
                    </a:cubicBezTo>
                    <a:cubicBezTo>
                      <a:pt x="2737" y="21600"/>
                      <a:pt x="1357" y="21467"/>
                      <a:pt x="-1" y="21203"/>
                    </a:cubicBezTo>
                  </a:path>
                  <a:path w="7994" h="21600" stroke="0" extrusionOk="0">
                    <a:moveTo>
                      <a:pt x="7993" y="21249"/>
                    </a:moveTo>
                    <a:cubicBezTo>
                      <a:pt x="6715" y="21482"/>
                      <a:pt x="5419" y="21599"/>
                      <a:pt x="4120" y="21600"/>
                    </a:cubicBezTo>
                    <a:cubicBezTo>
                      <a:pt x="2737" y="21600"/>
                      <a:pt x="1357" y="21467"/>
                      <a:pt x="-1" y="21203"/>
                    </a:cubicBezTo>
                    <a:lnTo>
                      <a:pt x="4120" y="0"/>
                    </a:lnTo>
                    <a:close/>
                  </a:path>
                </a:pathLst>
              </a:custGeom>
              <a:noFill/>
              <a:ln w="28575">
                <a:solidFill>
                  <a:srgbClr val="003399"/>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215090" name="Group 50"/>
            <p:cNvGrpSpPr>
              <a:grpSpLocks/>
            </p:cNvGrpSpPr>
            <p:nvPr/>
          </p:nvGrpSpPr>
          <p:grpSpPr bwMode="auto">
            <a:xfrm>
              <a:off x="2448" y="536"/>
              <a:ext cx="879" cy="2039"/>
              <a:chOff x="3651" y="1449"/>
              <a:chExt cx="879" cy="2039"/>
            </a:xfrm>
          </p:grpSpPr>
          <p:sp>
            <p:nvSpPr>
              <p:cNvPr id="215091" name="Arc 51"/>
              <p:cNvSpPr>
                <a:spLocks/>
              </p:cNvSpPr>
              <p:nvPr/>
            </p:nvSpPr>
            <p:spPr bwMode="auto">
              <a:xfrm>
                <a:off x="3814" y="1449"/>
                <a:ext cx="548" cy="1386"/>
              </a:xfrm>
              <a:custGeom>
                <a:avLst/>
                <a:gdLst>
                  <a:gd name="G0" fmla="+- 3537 0 0"/>
                  <a:gd name="G1" fmla="+- 0 0 0"/>
                  <a:gd name="G2" fmla="+- 21600 0 0"/>
                  <a:gd name="T0" fmla="*/ 7650 w 7650"/>
                  <a:gd name="T1" fmla="*/ 21205 h 21600"/>
                  <a:gd name="T2" fmla="*/ 0 w 7650"/>
                  <a:gd name="T3" fmla="*/ 21309 h 21600"/>
                  <a:gd name="T4" fmla="*/ 3537 w 7650"/>
                  <a:gd name="T5" fmla="*/ 0 h 21600"/>
                </a:gdLst>
                <a:ahLst/>
                <a:cxnLst>
                  <a:cxn ang="0">
                    <a:pos x="T0" y="T1"/>
                  </a:cxn>
                  <a:cxn ang="0">
                    <a:pos x="T2" y="T3"/>
                  </a:cxn>
                  <a:cxn ang="0">
                    <a:pos x="T4" y="T5"/>
                  </a:cxn>
                </a:cxnLst>
                <a:rect l="0" t="0" r="r" b="b"/>
                <a:pathLst>
                  <a:path w="7650" h="21600" fill="none" extrusionOk="0">
                    <a:moveTo>
                      <a:pt x="7649" y="21204"/>
                    </a:moveTo>
                    <a:cubicBezTo>
                      <a:pt x="6294" y="21467"/>
                      <a:pt x="4917" y="21599"/>
                      <a:pt x="3537" y="21600"/>
                    </a:cubicBezTo>
                    <a:cubicBezTo>
                      <a:pt x="2352" y="21600"/>
                      <a:pt x="1169" y="21502"/>
                      <a:pt x="0" y="21308"/>
                    </a:cubicBezTo>
                  </a:path>
                  <a:path w="7650" h="21600" stroke="0" extrusionOk="0">
                    <a:moveTo>
                      <a:pt x="7649" y="21204"/>
                    </a:moveTo>
                    <a:cubicBezTo>
                      <a:pt x="6294" y="21467"/>
                      <a:pt x="4917" y="21599"/>
                      <a:pt x="3537" y="21600"/>
                    </a:cubicBezTo>
                    <a:cubicBezTo>
                      <a:pt x="2352" y="21600"/>
                      <a:pt x="1169" y="21502"/>
                      <a:pt x="0" y="21308"/>
                    </a:cubicBezTo>
                    <a:lnTo>
                      <a:pt x="3537" y="0"/>
                    </a:lnTo>
                    <a:close/>
                  </a:path>
                </a:pathLst>
              </a:custGeom>
              <a:noFill/>
              <a:ln w="2857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5092" name="Arc 52"/>
              <p:cNvSpPr>
                <a:spLocks/>
              </p:cNvSpPr>
              <p:nvPr/>
            </p:nvSpPr>
            <p:spPr bwMode="auto">
              <a:xfrm>
                <a:off x="3651" y="1486"/>
                <a:ext cx="879" cy="2002"/>
              </a:xfrm>
              <a:custGeom>
                <a:avLst/>
                <a:gdLst>
                  <a:gd name="G0" fmla="+- 4242 0 0"/>
                  <a:gd name="G1" fmla="+- 0 0 0"/>
                  <a:gd name="G2" fmla="+- 21600 0 0"/>
                  <a:gd name="T0" fmla="*/ 8512 w 8512"/>
                  <a:gd name="T1" fmla="*/ 21174 h 21600"/>
                  <a:gd name="T2" fmla="*/ 0 w 8512"/>
                  <a:gd name="T3" fmla="*/ 21179 h 21600"/>
                  <a:gd name="T4" fmla="*/ 4242 w 8512"/>
                  <a:gd name="T5" fmla="*/ 0 h 21600"/>
                </a:gdLst>
                <a:ahLst/>
                <a:cxnLst>
                  <a:cxn ang="0">
                    <a:pos x="T0" y="T1"/>
                  </a:cxn>
                  <a:cxn ang="0">
                    <a:pos x="T2" y="T3"/>
                  </a:cxn>
                  <a:cxn ang="0">
                    <a:pos x="T4" y="T5"/>
                  </a:cxn>
                </a:cxnLst>
                <a:rect l="0" t="0" r="r" b="b"/>
                <a:pathLst>
                  <a:path w="8512" h="21600" fill="none" extrusionOk="0">
                    <a:moveTo>
                      <a:pt x="8511" y="21173"/>
                    </a:moveTo>
                    <a:cubicBezTo>
                      <a:pt x="7106" y="21457"/>
                      <a:pt x="5675" y="21599"/>
                      <a:pt x="4242" y="21600"/>
                    </a:cubicBezTo>
                    <a:cubicBezTo>
                      <a:pt x="2817" y="21600"/>
                      <a:pt x="1396" y="21459"/>
                      <a:pt x="-1" y="21179"/>
                    </a:cubicBezTo>
                  </a:path>
                  <a:path w="8512" h="21600" stroke="0" extrusionOk="0">
                    <a:moveTo>
                      <a:pt x="8511" y="21173"/>
                    </a:moveTo>
                    <a:cubicBezTo>
                      <a:pt x="7106" y="21457"/>
                      <a:pt x="5675" y="21599"/>
                      <a:pt x="4242" y="21600"/>
                    </a:cubicBezTo>
                    <a:cubicBezTo>
                      <a:pt x="2817" y="21600"/>
                      <a:pt x="1396" y="21459"/>
                      <a:pt x="-1" y="21179"/>
                    </a:cubicBezTo>
                    <a:lnTo>
                      <a:pt x="4242" y="0"/>
                    </a:lnTo>
                    <a:close/>
                  </a:path>
                </a:pathLst>
              </a:custGeom>
              <a:noFill/>
              <a:ln w="2857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5093" name="Line 53"/>
              <p:cNvSpPr>
                <a:spLocks noChangeShapeType="1"/>
              </p:cNvSpPr>
              <p:nvPr/>
            </p:nvSpPr>
            <p:spPr bwMode="auto">
              <a:xfrm flipH="1">
                <a:off x="3661" y="2826"/>
                <a:ext cx="150" cy="619"/>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094" name="Line 54"/>
              <p:cNvSpPr>
                <a:spLocks noChangeShapeType="1"/>
              </p:cNvSpPr>
              <p:nvPr/>
            </p:nvSpPr>
            <p:spPr bwMode="auto">
              <a:xfrm>
                <a:off x="4373" y="2808"/>
                <a:ext cx="141" cy="630"/>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095" name="Arc 55"/>
              <p:cNvSpPr>
                <a:spLocks/>
              </p:cNvSpPr>
              <p:nvPr/>
            </p:nvSpPr>
            <p:spPr bwMode="auto">
              <a:xfrm>
                <a:off x="3702" y="1496"/>
                <a:ext cx="767" cy="1862"/>
              </a:xfrm>
              <a:custGeom>
                <a:avLst/>
                <a:gdLst>
                  <a:gd name="G0" fmla="+- 4120 0 0"/>
                  <a:gd name="G1" fmla="+- 0 0 0"/>
                  <a:gd name="G2" fmla="+- 21600 0 0"/>
                  <a:gd name="T0" fmla="*/ 7994 w 7994"/>
                  <a:gd name="T1" fmla="*/ 21250 h 21600"/>
                  <a:gd name="T2" fmla="*/ 0 w 7994"/>
                  <a:gd name="T3" fmla="*/ 21203 h 21600"/>
                  <a:gd name="T4" fmla="*/ 4120 w 7994"/>
                  <a:gd name="T5" fmla="*/ 0 h 21600"/>
                </a:gdLst>
                <a:ahLst/>
                <a:cxnLst>
                  <a:cxn ang="0">
                    <a:pos x="T0" y="T1"/>
                  </a:cxn>
                  <a:cxn ang="0">
                    <a:pos x="T2" y="T3"/>
                  </a:cxn>
                  <a:cxn ang="0">
                    <a:pos x="T4" y="T5"/>
                  </a:cxn>
                </a:cxnLst>
                <a:rect l="0" t="0" r="r" b="b"/>
                <a:pathLst>
                  <a:path w="7994" h="21600" fill="none" extrusionOk="0">
                    <a:moveTo>
                      <a:pt x="7993" y="21249"/>
                    </a:moveTo>
                    <a:cubicBezTo>
                      <a:pt x="6715" y="21482"/>
                      <a:pt x="5419" y="21599"/>
                      <a:pt x="4120" y="21600"/>
                    </a:cubicBezTo>
                    <a:cubicBezTo>
                      <a:pt x="2737" y="21600"/>
                      <a:pt x="1357" y="21467"/>
                      <a:pt x="-1" y="21203"/>
                    </a:cubicBezTo>
                  </a:path>
                  <a:path w="7994" h="21600" stroke="0" extrusionOk="0">
                    <a:moveTo>
                      <a:pt x="7993" y="21249"/>
                    </a:moveTo>
                    <a:cubicBezTo>
                      <a:pt x="6715" y="21482"/>
                      <a:pt x="5419" y="21599"/>
                      <a:pt x="4120" y="21600"/>
                    </a:cubicBezTo>
                    <a:cubicBezTo>
                      <a:pt x="2737" y="21600"/>
                      <a:pt x="1357" y="21467"/>
                      <a:pt x="-1" y="21203"/>
                    </a:cubicBezTo>
                    <a:lnTo>
                      <a:pt x="4120" y="0"/>
                    </a:lnTo>
                    <a:close/>
                  </a:path>
                </a:pathLst>
              </a:custGeom>
              <a:noFill/>
              <a:ln w="28575">
                <a:solidFill>
                  <a:srgbClr val="003399"/>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215096" name="Line 56"/>
            <p:cNvSpPr>
              <a:spLocks noChangeShapeType="1"/>
            </p:cNvSpPr>
            <p:nvPr/>
          </p:nvSpPr>
          <p:spPr bwMode="auto">
            <a:xfrm flipV="1">
              <a:off x="2320" y="1896"/>
              <a:ext cx="288" cy="96"/>
            </a:xfrm>
            <a:prstGeom prst="line">
              <a:avLst/>
            </a:prstGeom>
            <a:noFill/>
            <a:ln w="2857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097" name="Line 57"/>
            <p:cNvSpPr>
              <a:spLocks noChangeShapeType="1"/>
            </p:cNvSpPr>
            <p:nvPr/>
          </p:nvSpPr>
          <p:spPr bwMode="auto">
            <a:xfrm flipV="1">
              <a:off x="2880" y="1888"/>
              <a:ext cx="288" cy="96"/>
            </a:xfrm>
            <a:prstGeom prst="line">
              <a:avLst/>
            </a:prstGeom>
            <a:noFill/>
            <a:ln w="2857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098" name="Line 58"/>
            <p:cNvSpPr>
              <a:spLocks noChangeShapeType="1"/>
            </p:cNvSpPr>
            <p:nvPr/>
          </p:nvSpPr>
          <p:spPr bwMode="auto">
            <a:xfrm flipV="1">
              <a:off x="3032" y="2536"/>
              <a:ext cx="288" cy="96"/>
            </a:xfrm>
            <a:prstGeom prst="line">
              <a:avLst/>
            </a:prstGeom>
            <a:noFill/>
            <a:ln w="2857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099" name="Line 59"/>
            <p:cNvSpPr>
              <a:spLocks noChangeShapeType="1"/>
            </p:cNvSpPr>
            <p:nvPr/>
          </p:nvSpPr>
          <p:spPr bwMode="auto">
            <a:xfrm flipV="1">
              <a:off x="2992" y="2400"/>
              <a:ext cx="288" cy="96"/>
            </a:xfrm>
            <a:prstGeom prst="line">
              <a:avLst/>
            </a:prstGeom>
            <a:noFill/>
            <a:ln w="2857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100" name="Line 60"/>
            <p:cNvSpPr>
              <a:spLocks noChangeShapeType="1"/>
            </p:cNvSpPr>
            <p:nvPr/>
          </p:nvSpPr>
          <p:spPr bwMode="auto">
            <a:xfrm flipV="1">
              <a:off x="2176" y="2536"/>
              <a:ext cx="288" cy="96"/>
            </a:xfrm>
            <a:prstGeom prst="line">
              <a:avLst/>
            </a:prstGeom>
            <a:noFill/>
            <a:ln w="2857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101" name="Line 61"/>
            <p:cNvSpPr>
              <a:spLocks noChangeShapeType="1"/>
            </p:cNvSpPr>
            <p:nvPr/>
          </p:nvSpPr>
          <p:spPr bwMode="auto">
            <a:xfrm flipV="1">
              <a:off x="2216" y="2408"/>
              <a:ext cx="288" cy="96"/>
            </a:xfrm>
            <a:prstGeom prst="line">
              <a:avLst/>
            </a:prstGeom>
            <a:noFill/>
            <a:ln w="2857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102" name="Line 62"/>
            <p:cNvSpPr>
              <a:spLocks noChangeShapeType="1"/>
            </p:cNvSpPr>
            <p:nvPr/>
          </p:nvSpPr>
          <p:spPr bwMode="auto">
            <a:xfrm flipV="1">
              <a:off x="2944" y="2216"/>
              <a:ext cx="288" cy="96"/>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103" name="Arc 63"/>
            <p:cNvSpPr>
              <a:spLocks/>
            </p:cNvSpPr>
            <p:nvPr/>
          </p:nvSpPr>
          <p:spPr bwMode="auto">
            <a:xfrm>
              <a:off x="2248" y="560"/>
              <a:ext cx="712" cy="1777"/>
            </a:xfrm>
            <a:custGeom>
              <a:avLst/>
              <a:gdLst>
                <a:gd name="G0" fmla="+- 4300 0 0"/>
                <a:gd name="G1" fmla="+- 0 0 0"/>
                <a:gd name="G2" fmla="+- 21600 0 0"/>
                <a:gd name="T0" fmla="*/ 7772 w 7772"/>
                <a:gd name="T1" fmla="*/ 21319 h 21600"/>
                <a:gd name="T2" fmla="*/ 0 w 7772"/>
                <a:gd name="T3" fmla="*/ 21168 h 21600"/>
                <a:gd name="T4" fmla="*/ 4300 w 7772"/>
                <a:gd name="T5" fmla="*/ 0 h 21600"/>
              </a:gdLst>
              <a:ahLst/>
              <a:cxnLst>
                <a:cxn ang="0">
                  <a:pos x="T0" y="T1"/>
                </a:cxn>
                <a:cxn ang="0">
                  <a:pos x="T2" y="T3"/>
                </a:cxn>
                <a:cxn ang="0">
                  <a:pos x="T4" y="T5"/>
                </a:cxn>
              </a:cxnLst>
              <a:rect l="0" t="0" r="r" b="b"/>
              <a:pathLst>
                <a:path w="7772" h="21600" fill="none" extrusionOk="0">
                  <a:moveTo>
                    <a:pt x="7772" y="21319"/>
                  </a:moveTo>
                  <a:cubicBezTo>
                    <a:pt x="6624" y="21506"/>
                    <a:pt x="5463" y="21599"/>
                    <a:pt x="4300" y="21600"/>
                  </a:cubicBezTo>
                  <a:cubicBezTo>
                    <a:pt x="2855" y="21600"/>
                    <a:pt x="1415" y="21455"/>
                    <a:pt x="0" y="21167"/>
                  </a:cubicBezTo>
                </a:path>
                <a:path w="7772" h="21600" stroke="0" extrusionOk="0">
                  <a:moveTo>
                    <a:pt x="7772" y="21319"/>
                  </a:moveTo>
                  <a:cubicBezTo>
                    <a:pt x="6624" y="21506"/>
                    <a:pt x="5463" y="21599"/>
                    <a:pt x="4300" y="21600"/>
                  </a:cubicBezTo>
                  <a:cubicBezTo>
                    <a:pt x="2855" y="21600"/>
                    <a:pt x="1415" y="21455"/>
                    <a:pt x="0" y="21167"/>
                  </a:cubicBezTo>
                  <a:lnTo>
                    <a:pt x="4300" y="0"/>
                  </a:lnTo>
                  <a:close/>
                </a:path>
              </a:pathLst>
            </a:cu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5104" name="Line 64"/>
            <p:cNvSpPr>
              <a:spLocks noChangeShapeType="1"/>
            </p:cNvSpPr>
            <p:nvPr/>
          </p:nvSpPr>
          <p:spPr bwMode="auto">
            <a:xfrm flipV="1">
              <a:off x="2248" y="2208"/>
              <a:ext cx="288" cy="96"/>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105" name="Arc 65"/>
            <p:cNvSpPr>
              <a:spLocks/>
            </p:cNvSpPr>
            <p:nvPr/>
          </p:nvSpPr>
          <p:spPr bwMode="auto">
            <a:xfrm>
              <a:off x="2528" y="464"/>
              <a:ext cx="712" cy="1777"/>
            </a:xfrm>
            <a:custGeom>
              <a:avLst/>
              <a:gdLst>
                <a:gd name="G0" fmla="+- 4300 0 0"/>
                <a:gd name="G1" fmla="+- 0 0 0"/>
                <a:gd name="G2" fmla="+- 21600 0 0"/>
                <a:gd name="T0" fmla="*/ 7772 w 7772"/>
                <a:gd name="T1" fmla="*/ 21319 h 21600"/>
                <a:gd name="T2" fmla="*/ 0 w 7772"/>
                <a:gd name="T3" fmla="*/ 21168 h 21600"/>
                <a:gd name="T4" fmla="*/ 4300 w 7772"/>
                <a:gd name="T5" fmla="*/ 0 h 21600"/>
              </a:gdLst>
              <a:ahLst/>
              <a:cxnLst>
                <a:cxn ang="0">
                  <a:pos x="T0" y="T1"/>
                </a:cxn>
                <a:cxn ang="0">
                  <a:pos x="T2" y="T3"/>
                </a:cxn>
                <a:cxn ang="0">
                  <a:pos x="T4" y="T5"/>
                </a:cxn>
              </a:cxnLst>
              <a:rect l="0" t="0" r="r" b="b"/>
              <a:pathLst>
                <a:path w="7772" h="21600" fill="none" extrusionOk="0">
                  <a:moveTo>
                    <a:pt x="7772" y="21319"/>
                  </a:moveTo>
                  <a:cubicBezTo>
                    <a:pt x="6624" y="21506"/>
                    <a:pt x="5463" y="21599"/>
                    <a:pt x="4300" y="21600"/>
                  </a:cubicBezTo>
                  <a:cubicBezTo>
                    <a:pt x="2855" y="21600"/>
                    <a:pt x="1415" y="21455"/>
                    <a:pt x="0" y="21167"/>
                  </a:cubicBezTo>
                </a:path>
                <a:path w="7772" h="21600" stroke="0" extrusionOk="0">
                  <a:moveTo>
                    <a:pt x="7772" y="21319"/>
                  </a:moveTo>
                  <a:cubicBezTo>
                    <a:pt x="6624" y="21506"/>
                    <a:pt x="5463" y="21599"/>
                    <a:pt x="4300" y="21600"/>
                  </a:cubicBezTo>
                  <a:cubicBezTo>
                    <a:pt x="2855" y="21600"/>
                    <a:pt x="1415" y="21455"/>
                    <a:pt x="0" y="21167"/>
                  </a:cubicBezTo>
                  <a:lnTo>
                    <a:pt x="4300" y="0"/>
                  </a:lnTo>
                  <a:close/>
                </a:path>
              </a:pathLst>
            </a:cu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5106" name="Group 66"/>
          <p:cNvGrpSpPr>
            <a:grpSpLocks/>
          </p:cNvGrpSpPr>
          <p:nvPr/>
        </p:nvGrpSpPr>
        <p:grpSpPr bwMode="auto">
          <a:xfrm>
            <a:off x="1371600" y="1447800"/>
            <a:ext cx="1662113" cy="1219200"/>
            <a:chOff x="4512" y="2288"/>
            <a:chExt cx="1047" cy="768"/>
          </a:xfrm>
        </p:grpSpPr>
        <p:sp>
          <p:nvSpPr>
            <p:cNvPr id="215107" name="Rectangle 67"/>
            <p:cNvSpPr>
              <a:spLocks noChangeArrowheads="1"/>
            </p:cNvSpPr>
            <p:nvPr/>
          </p:nvSpPr>
          <p:spPr bwMode="auto">
            <a:xfrm>
              <a:off x="4512" y="2400"/>
              <a:ext cx="743" cy="656"/>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5108" name="Rectangle 68"/>
            <p:cNvSpPr>
              <a:spLocks noChangeArrowheads="1"/>
            </p:cNvSpPr>
            <p:nvPr/>
          </p:nvSpPr>
          <p:spPr bwMode="auto">
            <a:xfrm>
              <a:off x="4816" y="2288"/>
              <a:ext cx="743" cy="656"/>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5109" name="Line 69"/>
            <p:cNvSpPr>
              <a:spLocks noChangeShapeType="1"/>
            </p:cNvSpPr>
            <p:nvPr/>
          </p:nvSpPr>
          <p:spPr bwMode="auto">
            <a:xfrm flipV="1">
              <a:off x="4512" y="2296"/>
              <a:ext cx="288" cy="9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110" name="Line 70"/>
            <p:cNvSpPr>
              <a:spLocks noChangeShapeType="1"/>
            </p:cNvSpPr>
            <p:nvPr/>
          </p:nvSpPr>
          <p:spPr bwMode="auto">
            <a:xfrm flipV="1">
              <a:off x="4520" y="2944"/>
              <a:ext cx="288" cy="9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111" name="Line 71"/>
            <p:cNvSpPr>
              <a:spLocks noChangeShapeType="1"/>
            </p:cNvSpPr>
            <p:nvPr/>
          </p:nvSpPr>
          <p:spPr bwMode="auto">
            <a:xfrm flipV="1">
              <a:off x="5256" y="2952"/>
              <a:ext cx="288" cy="9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112" name="Line 72"/>
            <p:cNvSpPr>
              <a:spLocks noChangeShapeType="1"/>
            </p:cNvSpPr>
            <p:nvPr/>
          </p:nvSpPr>
          <p:spPr bwMode="auto">
            <a:xfrm flipV="1">
              <a:off x="5256" y="2304"/>
              <a:ext cx="288" cy="9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113" name="Line 73"/>
            <p:cNvSpPr>
              <a:spLocks noChangeShapeType="1"/>
            </p:cNvSpPr>
            <p:nvPr/>
          </p:nvSpPr>
          <p:spPr bwMode="auto">
            <a:xfrm>
              <a:off x="4520" y="2720"/>
              <a:ext cx="720" cy="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114" name="Line 74"/>
            <p:cNvSpPr>
              <a:spLocks noChangeShapeType="1"/>
            </p:cNvSpPr>
            <p:nvPr/>
          </p:nvSpPr>
          <p:spPr bwMode="auto">
            <a:xfrm flipV="1">
              <a:off x="4512" y="2608"/>
              <a:ext cx="288" cy="96"/>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115" name="Line 75"/>
            <p:cNvSpPr>
              <a:spLocks noChangeShapeType="1"/>
            </p:cNvSpPr>
            <p:nvPr/>
          </p:nvSpPr>
          <p:spPr bwMode="auto">
            <a:xfrm flipV="1">
              <a:off x="5264" y="2632"/>
              <a:ext cx="288" cy="96"/>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116" name="Line 76"/>
            <p:cNvSpPr>
              <a:spLocks noChangeShapeType="1"/>
            </p:cNvSpPr>
            <p:nvPr/>
          </p:nvSpPr>
          <p:spPr bwMode="auto">
            <a:xfrm>
              <a:off x="4816" y="2616"/>
              <a:ext cx="720" cy="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117" name="Line 77"/>
            <p:cNvSpPr>
              <a:spLocks noChangeShapeType="1"/>
            </p:cNvSpPr>
            <p:nvPr/>
          </p:nvSpPr>
          <p:spPr bwMode="auto">
            <a:xfrm flipV="1">
              <a:off x="5248" y="2824"/>
              <a:ext cx="288" cy="96"/>
            </a:xfrm>
            <a:prstGeom prst="line">
              <a:avLst/>
            </a:prstGeom>
            <a:noFill/>
            <a:ln w="2857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118" name="Line 78"/>
            <p:cNvSpPr>
              <a:spLocks noChangeShapeType="1"/>
            </p:cNvSpPr>
            <p:nvPr/>
          </p:nvSpPr>
          <p:spPr bwMode="auto">
            <a:xfrm flipV="1">
              <a:off x="4512" y="2800"/>
              <a:ext cx="288" cy="96"/>
            </a:xfrm>
            <a:prstGeom prst="line">
              <a:avLst/>
            </a:prstGeom>
            <a:noFill/>
            <a:ln w="2857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119" name="Line 79"/>
            <p:cNvSpPr>
              <a:spLocks noChangeShapeType="1"/>
            </p:cNvSpPr>
            <p:nvPr/>
          </p:nvSpPr>
          <p:spPr bwMode="auto">
            <a:xfrm>
              <a:off x="4512" y="2912"/>
              <a:ext cx="720" cy="0"/>
            </a:xfrm>
            <a:prstGeom prst="line">
              <a:avLst/>
            </a:prstGeom>
            <a:noFill/>
            <a:ln w="2857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120" name="Line 80"/>
            <p:cNvSpPr>
              <a:spLocks noChangeShapeType="1"/>
            </p:cNvSpPr>
            <p:nvPr/>
          </p:nvSpPr>
          <p:spPr bwMode="auto">
            <a:xfrm>
              <a:off x="4824" y="2800"/>
              <a:ext cx="720" cy="0"/>
            </a:xfrm>
            <a:prstGeom prst="line">
              <a:avLst/>
            </a:prstGeom>
            <a:noFill/>
            <a:ln w="2857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15121" name="Text Box 81"/>
          <p:cNvSpPr txBox="1">
            <a:spLocks noChangeArrowheads="1"/>
          </p:cNvSpPr>
          <p:nvPr/>
        </p:nvSpPr>
        <p:spPr bwMode="auto">
          <a:xfrm>
            <a:off x="822325" y="322103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i="1">
              <a:solidFill>
                <a:srgbClr val="000099"/>
              </a:solidFill>
            </a:endParaRPr>
          </a:p>
        </p:txBody>
      </p:sp>
      <p:graphicFrame>
        <p:nvGraphicFramePr>
          <p:cNvPr id="215122" name="Object 82"/>
          <p:cNvGraphicFramePr>
            <a:graphicFrameLocks noChangeAspect="1"/>
          </p:cNvGraphicFramePr>
          <p:nvPr/>
        </p:nvGraphicFramePr>
        <p:xfrm>
          <a:off x="609600" y="2960688"/>
          <a:ext cx="1797050" cy="1077912"/>
        </p:xfrm>
        <a:graphic>
          <a:graphicData uri="http://schemas.openxmlformats.org/presentationml/2006/ole">
            <mc:AlternateContent xmlns:mc="http://schemas.openxmlformats.org/markup-compatibility/2006">
              <mc:Choice xmlns:v="urn:schemas-microsoft-com:vml" Requires="v">
                <p:oleObj spid="_x0000_s215167" name="Equation" r:id="rId3" imgW="698400" imgH="419040" progId="Equation.3">
                  <p:embed/>
                </p:oleObj>
              </mc:Choice>
              <mc:Fallback>
                <p:oleObj name="Equation" r:id="rId3" imgW="698400" imgH="419040" progId="Equation.3">
                  <p:embed/>
                  <p:pic>
                    <p:nvPicPr>
                      <p:cNvPr id="0" name="Object 8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9600" y="2960688"/>
                        <a:ext cx="1797050" cy="10779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15123" name="Text Box 83"/>
          <p:cNvSpPr txBox="1">
            <a:spLocks noChangeArrowheads="1"/>
          </p:cNvSpPr>
          <p:nvPr/>
        </p:nvSpPr>
        <p:spPr bwMode="auto">
          <a:xfrm>
            <a:off x="2651125" y="306863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i="1">
              <a:solidFill>
                <a:srgbClr val="000099"/>
              </a:solidFill>
            </a:endParaRPr>
          </a:p>
        </p:txBody>
      </p:sp>
      <p:graphicFrame>
        <p:nvGraphicFramePr>
          <p:cNvPr id="215124" name="Object 84"/>
          <p:cNvGraphicFramePr>
            <a:graphicFrameLocks noChangeAspect="1"/>
          </p:cNvGraphicFramePr>
          <p:nvPr/>
        </p:nvGraphicFramePr>
        <p:xfrm>
          <a:off x="2667000" y="2884488"/>
          <a:ext cx="2133600" cy="1066800"/>
        </p:xfrm>
        <a:graphic>
          <a:graphicData uri="http://schemas.openxmlformats.org/presentationml/2006/ole">
            <mc:AlternateContent xmlns:mc="http://schemas.openxmlformats.org/markup-compatibility/2006">
              <mc:Choice xmlns:v="urn:schemas-microsoft-com:vml" Requires="v">
                <p:oleObj spid="_x0000_s215168" name="Equation" r:id="rId5" imgW="838080" imgH="419040" progId="Equation.3">
                  <p:embed/>
                </p:oleObj>
              </mc:Choice>
              <mc:Fallback>
                <p:oleObj name="Equation" r:id="rId5" imgW="838080" imgH="419040" progId="Equation.3">
                  <p:embed/>
                  <p:pic>
                    <p:nvPicPr>
                      <p:cNvPr id="0" name="Object 8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667000" y="2884488"/>
                        <a:ext cx="2133600" cy="1066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15125" name="Text Box 85"/>
          <p:cNvSpPr txBox="1">
            <a:spLocks noChangeArrowheads="1"/>
          </p:cNvSpPr>
          <p:nvPr/>
        </p:nvSpPr>
        <p:spPr bwMode="auto">
          <a:xfrm>
            <a:off x="2967038" y="6643688"/>
            <a:ext cx="184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800"/>
          </a:p>
        </p:txBody>
      </p:sp>
      <p:graphicFrame>
        <p:nvGraphicFramePr>
          <p:cNvPr id="215126" name="Object 86"/>
          <p:cNvGraphicFramePr>
            <a:graphicFrameLocks noChangeAspect="1"/>
          </p:cNvGraphicFramePr>
          <p:nvPr/>
        </p:nvGraphicFramePr>
        <p:xfrm>
          <a:off x="712788" y="4800600"/>
          <a:ext cx="1905000" cy="1076325"/>
        </p:xfrm>
        <a:graphic>
          <a:graphicData uri="http://schemas.openxmlformats.org/presentationml/2006/ole">
            <mc:AlternateContent xmlns:mc="http://schemas.openxmlformats.org/markup-compatibility/2006">
              <mc:Choice xmlns:v="urn:schemas-microsoft-com:vml" Requires="v">
                <p:oleObj spid="_x0000_s215169" name="Equation" r:id="rId7" imgW="736560" imgH="431640" progId="Equation.3">
                  <p:embed/>
                </p:oleObj>
              </mc:Choice>
              <mc:Fallback>
                <p:oleObj name="Equation" r:id="rId7" imgW="736560" imgH="431640" progId="Equation.3">
                  <p:embed/>
                  <p:pic>
                    <p:nvPicPr>
                      <p:cNvPr id="0" name="Object 8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2788" y="4800600"/>
                        <a:ext cx="1905000" cy="10763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215127" name="Group 87"/>
          <p:cNvGrpSpPr>
            <a:grpSpLocks/>
          </p:cNvGrpSpPr>
          <p:nvPr/>
        </p:nvGrpSpPr>
        <p:grpSpPr bwMode="auto">
          <a:xfrm>
            <a:off x="3824288" y="4257675"/>
            <a:ext cx="2057400" cy="2312988"/>
            <a:chOff x="2472" y="240"/>
            <a:chExt cx="1296" cy="1457"/>
          </a:xfrm>
        </p:grpSpPr>
        <p:sp>
          <p:nvSpPr>
            <p:cNvPr id="215128" name="Line 88"/>
            <p:cNvSpPr>
              <a:spLocks noChangeShapeType="1"/>
            </p:cNvSpPr>
            <p:nvPr/>
          </p:nvSpPr>
          <p:spPr bwMode="auto">
            <a:xfrm>
              <a:off x="3061" y="1064"/>
              <a:ext cx="1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129" name="Line 89"/>
            <p:cNvSpPr>
              <a:spLocks noChangeShapeType="1"/>
            </p:cNvSpPr>
            <p:nvPr/>
          </p:nvSpPr>
          <p:spPr bwMode="auto">
            <a:xfrm>
              <a:off x="3184" y="768"/>
              <a:ext cx="0" cy="288"/>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130" name="Text Box 90"/>
            <p:cNvSpPr txBox="1">
              <a:spLocks noChangeArrowheads="1"/>
            </p:cNvSpPr>
            <p:nvPr/>
          </p:nvSpPr>
          <p:spPr bwMode="auto">
            <a:xfrm rot="16200000">
              <a:off x="2973" y="798"/>
              <a:ext cx="188"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a:t>y</a:t>
              </a:r>
            </a:p>
          </p:txBody>
        </p:sp>
        <p:grpSp>
          <p:nvGrpSpPr>
            <p:cNvPr id="215131" name="Group 91"/>
            <p:cNvGrpSpPr>
              <a:grpSpLocks/>
            </p:cNvGrpSpPr>
            <p:nvPr/>
          </p:nvGrpSpPr>
          <p:grpSpPr bwMode="auto">
            <a:xfrm>
              <a:off x="2472" y="240"/>
              <a:ext cx="1296" cy="1457"/>
              <a:chOff x="288" y="2397"/>
              <a:chExt cx="1296" cy="1457"/>
            </a:xfrm>
          </p:grpSpPr>
          <p:sp>
            <p:nvSpPr>
              <p:cNvPr id="215132" name="Rectangle 92"/>
              <p:cNvSpPr>
                <a:spLocks noChangeArrowheads="1"/>
              </p:cNvSpPr>
              <p:nvPr/>
            </p:nvSpPr>
            <p:spPr bwMode="auto">
              <a:xfrm>
                <a:off x="816" y="2509"/>
                <a:ext cx="503" cy="841"/>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alpha val="99001"/>
                      </a:srgbClr>
                    </a:solidFill>
                  </a14:hiddenFill>
                </a:ext>
              </a:extLst>
            </p:spPr>
            <p:txBody>
              <a:bodyPr/>
              <a:lstStyle/>
              <a:p>
                <a:endParaRPr lang="en-US"/>
              </a:p>
            </p:txBody>
          </p:sp>
          <p:sp>
            <p:nvSpPr>
              <p:cNvPr id="215133" name="Line 93"/>
              <p:cNvSpPr>
                <a:spLocks noChangeShapeType="1"/>
              </p:cNvSpPr>
              <p:nvPr/>
            </p:nvSpPr>
            <p:spPr bwMode="auto">
              <a:xfrm>
                <a:off x="1069" y="2397"/>
                <a:ext cx="0" cy="1376"/>
              </a:xfrm>
              <a:prstGeom prst="line">
                <a:avLst/>
              </a:prstGeom>
              <a:noFill/>
              <a:ln w="9525">
                <a:solidFill>
                  <a:srgbClr val="000000"/>
                </a:solidFill>
                <a:prstDash val="lgDashDot"/>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15134" name="Line 94"/>
              <p:cNvSpPr>
                <a:spLocks noChangeShapeType="1"/>
              </p:cNvSpPr>
              <p:nvPr/>
            </p:nvSpPr>
            <p:spPr bwMode="auto">
              <a:xfrm>
                <a:off x="717" y="2931"/>
                <a:ext cx="705"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15135" name="Line 95"/>
              <p:cNvSpPr>
                <a:spLocks noChangeShapeType="1"/>
              </p:cNvSpPr>
              <p:nvPr/>
            </p:nvSpPr>
            <p:spPr bwMode="auto">
              <a:xfrm>
                <a:off x="514" y="2507"/>
                <a:ext cx="30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136" name="Line 96"/>
              <p:cNvSpPr>
                <a:spLocks noChangeShapeType="1"/>
              </p:cNvSpPr>
              <p:nvPr/>
            </p:nvSpPr>
            <p:spPr bwMode="auto">
              <a:xfrm>
                <a:off x="565" y="2509"/>
                <a:ext cx="0" cy="841"/>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15137" name="Line 97"/>
              <p:cNvSpPr>
                <a:spLocks noChangeShapeType="1"/>
              </p:cNvSpPr>
              <p:nvPr/>
            </p:nvSpPr>
            <p:spPr bwMode="auto">
              <a:xfrm>
                <a:off x="817" y="3350"/>
                <a:ext cx="0" cy="31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138" name="Line 98"/>
              <p:cNvSpPr>
                <a:spLocks noChangeShapeType="1"/>
              </p:cNvSpPr>
              <p:nvPr/>
            </p:nvSpPr>
            <p:spPr bwMode="auto">
              <a:xfrm>
                <a:off x="1322" y="3350"/>
                <a:ext cx="0" cy="31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139" name="Line 99"/>
              <p:cNvSpPr>
                <a:spLocks noChangeShapeType="1"/>
              </p:cNvSpPr>
              <p:nvPr/>
            </p:nvSpPr>
            <p:spPr bwMode="auto">
              <a:xfrm>
                <a:off x="817" y="3638"/>
                <a:ext cx="505"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15140" name="Text Box 100"/>
              <p:cNvSpPr txBox="1">
                <a:spLocks noChangeArrowheads="1"/>
              </p:cNvSpPr>
              <p:nvPr/>
            </p:nvSpPr>
            <p:spPr bwMode="auto">
              <a:xfrm>
                <a:off x="1079" y="3411"/>
                <a:ext cx="408" cy="3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t>b</a:t>
                </a:r>
              </a:p>
            </p:txBody>
          </p:sp>
          <p:sp>
            <p:nvSpPr>
              <p:cNvPr id="215141" name="Text Box 101"/>
              <p:cNvSpPr txBox="1">
                <a:spLocks noChangeArrowheads="1"/>
              </p:cNvSpPr>
              <p:nvPr/>
            </p:nvSpPr>
            <p:spPr bwMode="auto">
              <a:xfrm rot="16200000">
                <a:off x="282" y="2733"/>
                <a:ext cx="313" cy="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t>h</a:t>
                </a:r>
              </a:p>
            </p:txBody>
          </p:sp>
          <p:sp>
            <p:nvSpPr>
              <p:cNvPr id="215142" name="Text Box 102"/>
              <p:cNvSpPr txBox="1">
                <a:spLocks noChangeArrowheads="1"/>
              </p:cNvSpPr>
              <p:nvPr/>
            </p:nvSpPr>
            <p:spPr bwMode="auto">
              <a:xfrm>
                <a:off x="1282" y="2694"/>
                <a:ext cx="302" cy="3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z</a:t>
                </a:r>
              </a:p>
            </p:txBody>
          </p:sp>
          <p:sp>
            <p:nvSpPr>
              <p:cNvPr id="215143" name="Text Box 103"/>
              <p:cNvSpPr txBox="1">
                <a:spLocks noChangeArrowheads="1"/>
              </p:cNvSpPr>
              <p:nvPr/>
            </p:nvSpPr>
            <p:spPr bwMode="auto">
              <a:xfrm>
                <a:off x="902" y="3623"/>
                <a:ext cx="188"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a:t>y</a:t>
                </a:r>
              </a:p>
            </p:txBody>
          </p:sp>
          <p:sp>
            <p:nvSpPr>
              <p:cNvPr id="215144" name="Line 104"/>
              <p:cNvSpPr>
                <a:spLocks noChangeShapeType="1"/>
              </p:cNvSpPr>
              <p:nvPr/>
            </p:nvSpPr>
            <p:spPr bwMode="auto">
              <a:xfrm>
                <a:off x="512" y="3344"/>
                <a:ext cx="30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215145" name="Text Box 105"/>
          <p:cNvSpPr txBox="1">
            <a:spLocks noChangeArrowheads="1"/>
          </p:cNvSpPr>
          <p:nvPr/>
        </p:nvSpPr>
        <p:spPr bwMode="auto">
          <a:xfrm>
            <a:off x="8350250" y="58324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b="1" i="1"/>
          </a:p>
        </p:txBody>
      </p:sp>
      <p:grpSp>
        <p:nvGrpSpPr>
          <p:cNvPr id="215146" name="Group 106"/>
          <p:cNvGrpSpPr>
            <a:grpSpLocks/>
          </p:cNvGrpSpPr>
          <p:nvPr/>
        </p:nvGrpSpPr>
        <p:grpSpPr bwMode="auto">
          <a:xfrm>
            <a:off x="5775325" y="3871913"/>
            <a:ext cx="1966913" cy="2447925"/>
            <a:chOff x="4406" y="42"/>
            <a:chExt cx="1239" cy="1542"/>
          </a:xfrm>
        </p:grpSpPr>
        <p:sp>
          <p:nvSpPr>
            <p:cNvPr id="215147" name="Text Box 107"/>
            <p:cNvSpPr txBox="1">
              <a:spLocks noChangeArrowheads="1"/>
            </p:cNvSpPr>
            <p:nvPr/>
          </p:nvSpPr>
          <p:spPr bwMode="auto">
            <a:xfrm>
              <a:off x="4406" y="568"/>
              <a:ext cx="116"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800"/>
            </a:p>
          </p:txBody>
        </p:sp>
        <p:sp>
          <p:nvSpPr>
            <p:cNvPr id="215148" name="Line 108"/>
            <p:cNvSpPr>
              <a:spLocks noChangeShapeType="1"/>
            </p:cNvSpPr>
            <p:nvPr/>
          </p:nvSpPr>
          <p:spPr bwMode="auto">
            <a:xfrm>
              <a:off x="4879" y="389"/>
              <a:ext cx="0" cy="865"/>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149" name="Line 109"/>
            <p:cNvSpPr>
              <a:spLocks noChangeShapeType="1"/>
            </p:cNvSpPr>
            <p:nvPr/>
          </p:nvSpPr>
          <p:spPr bwMode="auto">
            <a:xfrm flipH="1">
              <a:off x="4557" y="397"/>
              <a:ext cx="618" cy="861"/>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150" name="Text Box 110"/>
            <p:cNvSpPr txBox="1">
              <a:spLocks noChangeArrowheads="1"/>
            </p:cNvSpPr>
            <p:nvPr/>
          </p:nvSpPr>
          <p:spPr bwMode="auto">
            <a:xfrm>
              <a:off x="4656" y="1016"/>
              <a:ext cx="20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CC3300"/>
                  </a:solidFill>
                  <a:miter lim="800000"/>
                  <a:headEnd/>
                  <a:tailEnd/>
                </a14:hiddenLine>
              </a:ext>
            </a:extLst>
          </p:spPr>
          <p:txBody>
            <a:bodyPr/>
            <a:lstStyle/>
            <a:p>
              <a:pPr algn="l" eaLnBrk="0" hangingPunct="0"/>
              <a:r>
                <a:rPr lang="en-US">
                  <a:solidFill>
                    <a:srgbClr val="FF0000"/>
                  </a:solidFill>
                </a:rPr>
                <a:t>+</a:t>
              </a:r>
            </a:p>
          </p:txBody>
        </p:sp>
        <p:sp>
          <p:nvSpPr>
            <p:cNvPr id="215151" name="AutoShape 111"/>
            <p:cNvSpPr>
              <a:spLocks noChangeArrowheads="1"/>
            </p:cNvSpPr>
            <p:nvPr/>
          </p:nvSpPr>
          <p:spPr bwMode="auto">
            <a:xfrm>
              <a:off x="4876" y="397"/>
              <a:ext cx="170" cy="139"/>
            </a:xfrm>
            <a:prstGeom prst="flowChartConnector">
              <a:avLst/>
            </a:prstGeom>
            <a:noFill/>
            <a:ln w="28575">
              <a:solidFill>
                <a:srgbClr val="CC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5152" name="AutoShape 112"/>
            <p:cNvSpPr>
              <a:spLocks noChangeArrowheads="1"/>
            </p:cNvSpPr>
            <p:nvPr/>
          </p:nvSpPr>
          <p:spPr bwMode="auto">
            <a:xfrm>
              <a:off x="4684" y="1091"/>
              <a:ext cx="170" cy="133"/>
            </a:xfrm>
            <a:prstGeom prst="flowChartConnector">
              <a:avLst/>
            </a:prstGeom>
            <a:noFill/>
            <a:ln w="2857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5153" name="Line 113"/>
            <p:cNvSpPr>
              <a:spLocks noChangeShapeType="1"/>
            </p:cNvSpPr>
            <p:nvPr/>
          </p:nvSpPr>
          <p:spPr bwMode="auto">
            <a:xfrm>
              <a:off x="4981" y="532"/>
              <a:ext cx="26" cy="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154" name="Line 114"/>
            <p:cNvSpPr>
              <a:spLocks noChangeShapeType="1"/>
            </p:cNvSpPr>
            <p:nvPr/>
          </p:nvSpPr>
          <p:spPr bwMode="auto">
            <a:xfrm>
              <a:off x="4884" y="532"/>
              <a:ext cx="26" cy="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155" name="Line 115"/>
            <p:cNvSpPr>
              <a:spLocks noChangeShapeType="1"/>
            </p:cNvSpPr>
            <p:nvPr/>
          </p:nvSpPr>
          <p:spPr bwMode="auto">
            <a:xfrm>
              <a:off x="4753" y="1101"/>
              <a:ext cx="27" cy="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156" name="Line 116"/>
            <p:cNvSpPr>
              <a:spLocks noChangeShapeType="1"/>
            </p:cNvSpPr>
            <p:nvPr/>
          </p:nvSpPr>
          <p:spPr bwMode="auto">
            <a:xfrm>
              <a:off x="4845" y="1101"/>
              <a:ext cx="25" cy="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157" name="Line 117"/>
            <p:cNvSpPr>
              <a:spLocks noChangeShapeType="1"/>
            </p:cNvSpPr>
            <p:nvPr/>
          </p:nvSpPr>
          <p:spPr bwMode="auto">
            <a:xfrm>
              <a:off x="4702" y="1032"/>
              <a:ext cx="177" cy="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158" name="Line 118"/>
            <p:cNvSpPr>
              <a:spLocks noChangeShapeType="1"/>
            </p:cNvSpPr>
            <p:nvPr/>
          </p:nvSpPr>
          <p:spPr bwMode="auto">
            <a:xfrm>
              <a:off x="4879" y="612"/>
              <a:ext cx="136" cy="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159" name="Line 119"/>
            <p:cNvSpPr>
              <a:spLocks noChangeShapeType="1"/>
            </p:cNvSpPr>
            <p:nvPr/>
          </p:nvSpPr>
          <p:spPr bwMode="auto">
            <a:xfrm>
              <a:off x="4879" y="683"/>
              <a:ext cx="68" cy="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160" name="Line 120"/>
            <p:cNvSpPr>
              <a:spLocks noChangeShapeType="1"/>
            </p:cNvSpPr>
            <p:nvPr/>
          </p:nvSpPr>
          <p:spPr bwMode="auto">
            <a:xfrm>
              <a:off x="4818" y="941"/>
              <a:ext cx="60" cy="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161" name="Text Box 121"/>
            <p:cNvSpPr txBox="1">
              <a:spLocks noChangeArrowheads="1"/>
            </p:cNvSpPr>
            <p:nvPr/>
          </p:nvSpPr>
          <p:spPr bwMode="auto">
            <a:xfrm>
              <a:off x="4505" y="1200"/>
              <a:ext cx="79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σ</a:t>
              </a:r>
              <a:r>
                <a:rPr lang="en-US" sz="2800" baseline="-25000">
                  <a:solidFill>
                    <a:srgbClr val="FF0000"/>
                  </a:solidFill>
                </a:rPr>
                <a:t>max</a:t>
              </a:r>
              <a:endParaRPr lang="en-US" sz="2800">
                <a:solidFill>
                  <a:srgbClr val="FF0000"/>
                </a:solidFill>
              </a:endParaRPr>
            </a:p>
          </p:txBody>
        </p:sp>
        <p:sp>
          <p:nvSpPr>
            <p:cNvPr id="215162" name="Text Box 122"/>
            <p:cNvSpPr txBox="1">
              <a:spLocks noChangeArrowheads="1"/>
            </p:cNvSpPr>
            <p:nvPr/>
          </p:nvSpPr>
          <p:spPr bwMode="auto">
            <a:xfrm>
              <a:off x="4729" y="42"/>
              <a:ext cx="916" cy="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σ</a:t>
              </a:r>
              <a:r>
                <a:rPr lang="en-US" sz="2800" baseline="-25000">
                  <a:solidFill>
                    <a:srgbClr val="FF0000"/>
                  </a:solidFill>
                </a:rPr>
                <a:t>min</a:t>
              </a:r>
              <a:endParaRPr lang="en-US" sz="2800">
                <a:solidFill>
                  <a:srgbClr val="FF0000"/>
                </a:solidFill>
              </a:endParaRPr>
            </a:p>
          </p:txBody>
        </p:sp>
        <p:sp>
          <p:nvSpPr>
            <p:cNvPr id="215163" name="Text Box 123"/>
            <p:cNvSpPr txBox="1">
              <a:spLocks noChangeArrowheads="1"/>
            </p:cNvSpPr>
            <p:nvPr/>
          </p:nvSpPr>
          <p:spPr bwMode="auto">
            <a:xfrm>
              <a:off x="4863" y="266"/>
              <a:ext cx="20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CC33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FF0000"/>
                  </a:solidFill>
                  <a:latin typeface="Times New Roman" pitchFamily="18" charset="0"/>
                  <a:cs typeface="Times New Roman" pitchFamily="18" charset="0"/>
                </a:rPr>
                <a:t>-</a:t>
              </a:r>
            </a:p>
          </p:txBody>
        </p:sp>
        <p:sp>
          <p:nvSpPr>
            <p:cNvPr id="215164" name="Line 124"/>
            <p:cNvSpPr>
              <a:spLocks noChangeShapeType="1"/>
            </p:cNvSpPr>
            <p:nvPr/>
          </p:nvSpPr>
          <p:spPr bwMode="auto">
            <a:xfrm>
              <a:off x="4871" y="388"/>
              <a:ext cx="314" cy="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165" name="Line 125"/>
            <p:cNvSpPr>
              <a:spLocks noChangeShapeType="1"/>
            </p:cNvSpPr>
            <p:nvPr/>
          </p:nvSpPr>
          <p:spPr bwMode="auto">
            <a:xfrm>
              <a:off x="4557" y="1264"/>
              <a:ext cx="314" cy="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166" name="Text Box 126"/>
            <p:cNvSpPr txBox="1">
              <a:spLocks noChangeArrowheads="1"/>
            </p:cNvSpPr>
            <p:nvPr/>
          </p:nvSpPr>
          <p:spPr bwMode="auto">
            <a:xfrm>
              <a:off x="5215" y="599"/>
              <a:ext cx="116"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800"/>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4" presetClass="entr" presetSubtype="0" fill="hold" nodeType="clickEffect">
                                  <p:stCondLst>
                                    <p:cond delay="0"/>
                                  </p:stCondLst>
                                  <p:childTnLst>
                                    <p:set>
                                      <p:cBhvr>
                                        <p:cTn id="6" dur="1" fill="hold">
                                          <p:stCondLst>
                                            <p:cond delay="0"/>
                                          </p:stCondLst>
                                        </p:cTn>
                                        <p:tgtEl>
                                          <p:spTgt spid="215106"/>
                                        </p:tgtEl>
                                        <p:attrNameLst>
                                          <p:attrName>style.visibility</p:attrName>
                                        </p:attrNameLst>
                                      </p:cBhvr>
                                      <p:to>
                                        <p:strVal val="visible"/>
                                      </p:to>
                                    </p:set>
                                    <p:anim to="" calcmode="lin" valueType="num">
                                      <p:cBhvr>
                                        <p:cTn id="7" dur="1" fill="hold"/>
                                        <p:tgtEl>
                                          <p:spTgt spid="215106"/>
                                        </p:tgtEl>
                                        <p:attrNameLst>
                                          <p:attrName/>
                                        </p:attrNameLst>
                                      </p:cBhvr>
                                    </p:anim>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215083"/>
                                        </p:tgtEl>
                                        <p:attrNameLst>
                                          <p:attrName>style.visibility</p:attrName>
                                        </p:attrNameLst>
                                      </p:cBhvr>
                                      <p:to>
                                        <p:strVal val="visible"/>
                                      </p:to>
                                    </p:set>
                                    <p:animEffect transition="in" filter="wheel(4)">
                                      <p:cBhvr>
                                        <p:cTn id="12" dur="2000"/>
                                        <p:tgtEl>
                                          <p:spTgt spid="21508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8" presetClass="entr" presetSubtype="16" fill="hold" nodeType="clickEffect">
                                  <p:stCondLst>
                                    <p:cond delay="0"/>
                                  </p:stCondLst>
                                  <p:childTnLst>
                                    <p:set>
                                      <p:cBhvr>
                                        <p:cTn id="16" dur="1" fill="hold">
                                          <p:stCondLst>
                                            <p:cond delay="0"/>
                                          </p:stCondLst>
                                        </p:cTn>
                                        <p:tgtEl>
                                          <p:spTgt spid="215069"/>
                                        </p:tgtEl>
                                        <p:attrNameLst>
                                          <p:attrName>style.visibility</p:attrName>
                                        </p:attrNameLst>
                                      </p:cBhvr>
                                      <p:to>
                                        <p:strVal val="visible"/>
                                      </p:to>
                                    </p:set>
                                    <p:animEffect transition="in" filter="diamond(in)">
                                      <p:cBhvr>
                                        <p:cTn id="17" dur="2000"/>
                                        <p:tgtEl>
                                          <p:spTgt spid="21506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8" presetClass="entr" presetSubtype="16" fill="hold" nodeType="clickEffect">
                                  <p:stCondLst>
                                    <p:cond delay="0"/>
                                  </p:stCondLst>
                                  <p:childTnLst>
                                    <p:set>
                                      <p:cBhvr>
                                        <p:cTn id="21" dur="1" fill="hold">
                                          <p:stCondLst>
                                            <p:cond delay="0"/>
                                          </p:stCondLst>
                                        </p:cTn>
                                        <p:tgtEl>
                                          <p:spTgt spid="215061"/>
                                        </p:tgtEl>
                                        <p:attrNameLst>
                                          <p:attrName>style.visibility</p:attrName>
                                        </p:attrNameLst>
                                      </p:cBhvr>
                                      <p:to>
                                        <p:strVal val="visible"/>
                                      </p:to>
                                    </p:set>
                                    <p:animEffect transition="in" filter="diamond(in)">
                                      <p:cBhvr>
                                        <p:cTn id="22" dur="2000"/>
                                        <p:tgtEl>
                                          <p:spTgt spid="215061"/>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4" presetClass="entr" presetSubtype="0" fill="hold" nodeType="clickEffect">
                                  <p:stCondLst>
                                    <p:cond delay="0"/>
                                  </p:stCondLst>
                                  <p:childTnLst>
                                    <p:set>
                                      <p:cBhvr>
                                        <p:cTn id="26" dur="1" fill="hold">
                                          <p:stCondLst>
                                            <p:cond delay="0"/>
                                          </p:stCondLst>
                                        </p:cTn>
                                        <p:tgtEl>
                                          <p:spTgt spid="215042"/>
                                        </p:tgtEl>
                                        <p:attrNameLst>
                                          <p:attrName>style.visibility</p:attrName>
                                        </p:attrNameLst>
                                      </p:cBhvr>
                                      <p:to>
                                        <p:strVal val="visible"/>
                                      </p:to>
                                    </p:set>
                                    <p:anim to="" calcmode="lin" valueType="num">
                                      <p:cBhvr>
                                        <p:cTn id="27" dur="1" fill="hold"/>
                                        <p:tgtEl>
                                          <p:spTgt spid="215042"/>
                                        </p:tgtEl>
                                        <p:attrNameLst>
                                          <p:attrName/>
                                        </p:attrNameLst>
                                      </p:cBhvr>
                                    </p:anim>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nodeType="clickEffect">
                                  <p:stCondLst>
                                    <p:cond delay="0"/>
                                  </p:stCondLst>
                                  <p:childTnLst>
                                    <p:set>
                                      <p:cBhvr>
                                        <p:cTn id="31" dur="1" fill="hold">
                                          <p:stCondLst>
                                            <p:cond delay="0"/>
                                          </p:stCondLst>
                                        </p:cTn>
                                        <p:tgtEl>
                                          <p:spTgt spid="215122"/>
                                        </p:tgtEl>
                                        <p:attrNameLst>
                                          <p:attrName>style.visibility</p:attrName>
                                        </p:attrNameLst>
                                      </p:cBhvr>
                                      <p:to>
                                        <p:strVal val="visible"/>
                                      </p:to>
                                    </p:set>
                                    <p:animEffect transition="in" filter="checkerboard(across)">
                                      <p:cBhvr>
                                        <p:cTn id="32" dur="500"/>
                                        <p:tgtEl>
                                          <p:spTgt spid="215122"/>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nodeType="clickEffect">
                                  <p:stCondLst>
                                    <p:cond delay="0"/>
                                  </p:stCondLst>
                                  <p:childTnLst>
                                    <p:set>
                                      <p:cBhvr>
                                        <p:cTn id="36" dur="1" fill="hold">
                                          <p:stCondLst>
                                            <p:cond delay="0"/>
                                          </p:stCondLst>
                                        </p:cTn>
                                        <p:tgtEl>
                                          <p:spTgt spid="215124"/>
                                        </p:tgtEl>
                                        <p:attrNameLst>
                                          <p:attrName>style.visibility</p:attrName>
                                        </p:attrNameLst>
                                      </p:cBhvr>
                                      <p:to>
                                        <p:strVal val="visible"/>
                                      </p:to>
                                    </p:set>
                                    <p:animEffect transition="in" filter="checkerboard(across)">
                                      <p:cBhvr>
                                        <p:cTn id="37" dur="500"/>
                                        <p:tgtEl>
                                          <p:spTgt spid="215124"/>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 presetClass="entr" presetSubtype="4" fill="hold" nodeType="clickEffect">
                                  <p:stCondLst>
                                    <p:cond delay="0"/>
                                  </p:stCondLst>
                                  <p:childTnLst>
                                    <p:set>
                                      <p:cBhvr>
                                        <p:cTn id="41" dur="1" fill="hold">
                                          <p:stCondLst>
                                            <p:cond delay="0"/>
                                          </p:stCondLst>
                                        </p:cTn>
                                        <p:tgtEl>
                                          <p:spTgt spid="215126"/>
                                        </p:tgtEl>
                                        <p:attrNameLst>
                                          <p:attrName>style.visibility</p:attrName>
                                        </p:attrNameLst>
                                      </p:cBhvr>
                                      <p:to>
                                        <p:strVal val="visible"/>
                                      </p:to>
                                    </p:set>
                                    <p:anim calcmode="lin" valueType="num">
                                      <p:cBhvr additive="base">
                                        <p:cTn id="42" dur="500" fill="hold"/>
                                        <p:tgtEl>
                                          <p:spTgt spid="215126"/>
                                        </p:tgtEl>
                                        <p:attrNameLst>
                                          <p:attrName>ppt_x</p:attrName>
                                        </p:attrNameLst>
                                      </p:cBhvr>
                                      <p:tavLst>
                                        <p:tav tm="0">
                                          <p:val>
                                            <p:strVal val="#ppt_x"/>
                                          </p:val>
                                        </p:tav>
                                        <p:tav tm="100000">
                                          <p:val>
                                            <p:strVal val="#ppt_x"/>
                                          </p:val>
                                        </p:tav>
                                      </p:tavLst>
                                    </p:anim>
                                    <p:anim calcmode="lin" valueType="num">
                                      <p:cBhvr additive="base">
                                        <p:cTn id="43" dur="500" fill="hold"/>
                                        <p:tgtEl>
                                          <p:spTgt spid="215126"/>
                                        </p:tgtEl>
                                        <p:attrNameLst>
                                          <p:attrName>ppt_y</p:attrName>
                                        </p:attrNameLst>
                                      </p:cBhvr>
                                      <p:tavLst>
                                        <p:tav tm="0">
                                          <p:val>
                                            <p:strVal val="1+#ppt_h/2"/>
                                          </p:val>
                                        </p:tav>
                                        <p:tav tm="100000">
                                          <p:val>
                                            <p:strVal val="#ppt_y"/>
                                          </p:val>
                                        </p:tav>
                                      </p:tavLst>
                                    </p:anim>
                                  </p:childTnLst>
                                </p:cTn>
                              </p:par>
                            </p:childTnLst>
                          </p:cTn>
                        </p:par>
                      </p:childTnLst>
                    </p:cTn>
                  </p:par>
                  <p:par>
                    <p:cTn id="44" fill="hold" nodeType="clickPar">
                      <p:stCondLst>
                        <p:cond delay="indefinite"/>
                      </p:stCondLst>
                      <p:childTnLst>
                        <p:par>
                          <p:cTn id="45" fill="hold" nodeType="withGroup">
                            <p:stCondLst>
                              <p:cond delay="0"/>
                            </p:stCondLst>
                            <p:childTnLst>
                              <p:par>
                                <p:cTn id="46" presetID="5" presetClass="entr" presetSubtype="10" fill="hold" nodeType="clickEffect">
                                  <p:stCondLst>
                                    <p:cond delay="0"/>
                                  </p:stCondLst>
                                  <p:childTnLst>
                                    <p:set>
                                      <p:cBhvr>
                                        <p:cTn id="47" dur="1" fill="hold">
                                          <p:stCondLst>
                                            <p:cond delay="0"/>
                                          </p:stCondLst>
                                        </p:cTn>
                                        <p:tgtEl>
                                          <p:spTgt spid="215127"/>
                                        </p:tgtEl>
                                        <p:attrNameLst>
                                          <p:attrName>style.visibility</p:attrName>
                                        </p:attrNameLst>
                                      </p:cBhvr>
                                      <p:to>
                                        <p:strVal val="visible"/>
                                      </p:to>
                                    </p:set>
                                    <p:animEffect transition="in" filter="checkerboard(across)">
                                      <p:cBhvr>
                                        <p:cTn id="48" dur="500"/>
                                        <p:tgtEl>
                                          <p:spTgt spid="215127"/>
                                        </p:tgtEl>
                                      </p:cBhvr>
                                    </p:animEffect>
                                  </p:childTnLst>
                                </p:cTn>
                              </p:par>
                            </p:childTnLst>
                          </p:cTn>
                        </p:par>
                      </p:childTnLst>
                    </p:cTn>
                  </p:par>
                  <p:par>
                    <p:cTn id="49" fill="hold" nodeType="clickPar">
                      <p:stCondLst>
                        <p:cond delay="indefinite"/>
                      </p:stCondLst>
                      <p:childTnLst>
                        <p:par>
                          <p:cTn id="50" fill="hold" nodeType="withGroup">
                            <p:stCondLst>
                              <p:cond delay="0"/>
                            </p:stCondLst>
                            <p:childTnLst>
                              <p:par>
                                <p:cTn id="51" presetID="2" presetClass="entr" presetSubtype="3" fill="hold" nodeType="clickEffect">
                                  <p:stCondLst>
                                    <p:cond delay="0"/>
                                  </p:stCondLst>
                                  <p:childTnLst>
                                    <p:set>
                                      <p:cBhvr>
                                        <p:cTn id="52" dur="1" fill="hold">
                                          <p:stCondLst>
                                            <p:cond delay="0"/>
                                          </p:stCondLst>
                                        </p:cTn>
                                        <p:tgtEl>
                                          <p:spTgt spid="215146"/>
                                        </p:tgtEl>
                                        <p:attrNameLst>
                                          <p:attrName>style.visibility</p:attrName>
                                        </p:attrNameLst>
                                      </p:cBhvr>
                                      <p:to>
                                        <p:strVal val="visible"/>
                                      </p:to>
                                    </p:set>
                                    <p:anim calcmode="lin" valueType="num">
                                      <p:cBhvr additive="base">
                                        <p:cTn id="53" dur="500" fill="hold"/>
                                        <p:tgtEl>
                                          <p:spTgt spid="215146"/>
                                        </p:tgtEl>
                                        <p:attrNameLst>
                                          <p:attrName>ppt_x</p:attrName>
                                        </p:attrNameLst>
                                      </p:cBhvr>
                                      <p:tavLst>
                                        <p:tav tm="0">
                                          <p:val>
                                            <p:strVal val="1+#ppt_w/2"/>
                                          </p:val>
                                        </p:tav>
                                        <p:tav tm="100000">
                                          <p:val>
                                            <p:strVal val="#ppt_x"/>
                                          </p:val>
                                        </p:tav>
                                      </p:tavLst>
                                    </p:anim>
                                    <p:anim calcmode="lin" valueType="num">
                                      <p:cBhvr additive="base">
                                        <p:cTn id="54" dur="500" fill="hold"/>
                                        <p:tgtEl>
                                          <p:spTgt spid="215146"/>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6066" name="Group 2"/>
          <p:cNvGrpSpPr>
            <a:grpSpLocks/>
          </p:cNvGrpSpPr>
          <p:nvPr/>
        </p:nvGrpSpPr>
        <p:grpSpPr bwMode="auto">
          <a:xfrm>
            <a:off x="6315075" y="1871663"/>
            <a:ext cx="1428750" cy="1966912"/>
            <a:chOff x="1020" y="2697"/>
            <a:chExt cx="900" cy="1239"/>
          </a:xfrm>
        </p:grpSpPr>
        <p:sp>
          <p:nvSpPr>
            <p:cNvPr id="216067" name="Line 3"/>
            <p:cNvSpPr>
              <a:spLocks noChangeShapeType="1"/>
            </p:cNvSpPr>
            <p:nvPr/>
          </p:nvSpPr>
          <p:spPr bwMode="auto">
            <a:xfrm>
              <a:off x="1728" y="3220"/>
              <a:ext cx="0" cy="1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6068" name="Line 4"/>
            <p:cNvSpPr>
              <a:spLocks noChangeShapeType="1"/>
            </p:cNvSpPr>
            <p:nvPr/>
          </p:nvSpPr>
          <p:spPr bwMode="auto">
            <a:xfrm>
              <a:off x="1824" y="3172"/>
              <a:ext cx="0" cy="1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6069" name="Line 5"/>
            <p:cNvSpPr>
              <a:spLocks noChangeShapeType="1"/>
            </p:cNvSpPr>
            <p:nvPr/>
          </p:nvSpPr>
          <p:spPr bwMode="auto">
            <a:xfrm flipV="1">
              <a:off x="1734" y="3330"/>
              <a:ext cx="92" cy="4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6070" name="Line 6"/>
            <p:cNvSpPr>
              <a:spLocks noChangeShapeType="1"/>
            </p:cNvSpPr>
            <p:nvPr/>
          </p:nvSpPr>
          <p:spPr bwMode="auto">
            <a:xfrm flipV="1">
              <a:off x="1728" y="3172"/>
              <a:ext cx="92" cy="4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6071" name="Line 7"/>
            <p:cNvSpPr>
              <a:spLocks noChangeShapeType="1"/>
            </p:cNvSpPr>
            <p:nvPr/>
          </p:nvSpPr>
          <p:spPr bwMode="auto">
            <a:xfrm flipV="1">
              <a:off x="1776" y="3199"/>
              <a:ext cx="144" cy="69"/>
            </a:xfrm>
            <a:prstGeom prst="line">
              <a:avLst/>
            </a:prstGeom>
            <a:noFill/>
            <a:ln w="28575">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6072" name="Line 8"/>
            <p:cNvSpPr>
              <a:spLocks noChangeShapeType="1"/>
            </p:cNvSpPr>
            <p:nvPr/>
          </p:nvSpPr>
          <p:spPr bwMode="auto">
            <a:xfrm flipH="1">
              <a:off x="1776" y="3214"/>
              <a:ext cx="96" cy="48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6073" name="Text Box 9"/>
            <p:cNvSpPr txBox="1">
              <a:spLocks noChangeArrowheads="1"/>
            </p:cNvSpPr>
            <p:nvPr/>
          </p:nvSpPr>
          <p:spPr bwMode="auto">
            <a:xfrm>
              <a:off x="1664" y="3609"/>
              <a:ext cx="22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i="1">
                  <a:solidFill>
                    <a:srgbClr val="000099"/>
                  </a:solidFill>
                </a:rPr>
                <a:t>z</a:t>
              </a:r>
            </a:p>
          </p:txBody>
        </p:sp>
        <p:sp>
          <p:nvSpPr>
            <p:cNvPr id="216074" name="Line 10"/>
            <p:cNvSpPr>
              <a:spLocks noChangeShapeType="1"/>
            </p:cNvSpPr>
            <p:nvPr/>
          </p:nvSpPr>
          <p:spPr bwMode="auto">
            <a:xfrm>
              <a:off x="1776" y="3028"/>
              <a:ext cx="0" cy="240"/>
            </a:xfrm>
            <a:prstGeom prst="line">
              <a:avLst/>
            </a:prstGeom>
            <a:noFill/>
            <a:ln w="28575">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6075" name="Line 11"/>
            <p:cNvSpPr>
              <a:spLocks noChangeShapeType="1"/>
            </p:cNvSpPr>
            <p:nvPr/>
          </p:nvSpPr>
          <p:spPr bwMode="auto">
            <a:xfrm flipH="1" flipV="1">
              <a:off x="1200" y="2884"/>
              <a:ext cx="576"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6076" name="Text Box 12"/>
            <p:cNvSpPr txBox="1">
              <a:spLocks noChangeArrowheads="1"/>
            </p:cNvSpPr>
            <p:nvPr/>
          </p:nvSpPr>
          <p:spPr bwMode="auto">
            <a:xfrm>
              <a:off x="1020" y="2697"/>
              <a:ext cx="22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i="1">
                  <a:solidFill>
                    <a:srgbClr val="000099"/>
                  </a:solidFill>
                </a:rPr>
                <a:t>y</a:t>
              </a:r>
            </a:p>
          </p:txBody>
        </p:sp>
      </p:grpSp>
      <p:grpSp>
        <p:nvGrpSpPr>
          <p:cNvPr id="216077" name="Group 13"/>
          <p:cNvGrpSpPr>
            <a:grpSpLocks/>
          </p:cNvGrpSpPr>
          <p:nvPr/>
        </p:nvGrpSpPr>
        <p:grpSpPr bwMode="auto">
          <a:xfrm>
            <a:off x="7534275" y="2747963"/>
            <a:ext cx="923925" cy="762000"/>
            <a:chOff x="1788" y="2172"/>
            <a:chExt cx="582" cy="480"/>
          </a:xfrm>
        </p:grpSpPr>
        <p:sp>
          <p:nvSpPr>
            <p:cNvPr id="216078" name="Line 14"/>
            <p:cNvSpPr>
              <a:spLocks noChangeShapeType="1"/>
            </p:cNvSpPr>
            <p:nvPr/>
          </p:nvSpPr>
          <p:spPr bwMode="auto">
            <a:xfrm>
              <a:off x="1788" y="2172"/>
              <a:ext cx="288" cy="240"/>
            </a:xfrm>
            <a:prstGeom prst="line">
              <a:avLst/>
            </a:prstGeom>
            <a:noFill/>
            <a:ln w="28575">
              <a:solidFill>
                <a:srgbClr val="0066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6079" name="Text Box 15"/>
            <p:cNvSpPr txBox="1">
              <a:spLocks noChangeArrowheads="1"/>
            </p:cNvSpPr>
            <p:nvPr/>
          </p:nvSpPr>
          <p:spPr bwMode="auto">
            <a:xfrm>
              <a:off x="1967" y="2325"/>
              <a:ext cx="40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i="1">
                  <a:solidFill>
                    <a:srgbClr val="008000"/>
                  </a:solidFill>
                </a:rPr>
                <a:t>dN</a:t>
              </a:r>
            </a:p>
          </p:txBody>
        </p:sp>
      </p:grpSp>
      <p:sp>
        <p:nvSpPr>
          <p:cNvPr id="216080" name="Text Box 16"/>
          <p:cNvSpPr txBox="1">
            <a:spLocks noChangeArrowheads="1"/>
          </p:cNvSpPr>
          <p:nvPr/>
        </p:nvSpPr>
        <p:spPr bwMode="auto">
          <a:xfrm>
            <a:off x="6689725" y="4191000"/>
            <a:ext cx="176847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0099"/>
                </a:solidFill>
              </a:rPr>
              <a:t>dN=</a:t>
            </a:r>
            <a:r>
              <a:rPr lang="el-GR" sz="2800">
                <a:solidFill>
                  <a:srgbClr val="000099"/>
                </a:solidFill>
              </a:rPr>
              <a:t>σ</a:t>
            </a:r>
            <a:r>
              <a:rPr lang="en-US" sz="2800" baseline="-25000">
                <a:solidFill>
                  <a:srgbClr val="000099"/>
                </a:solidFill>
              </a:rPr>
              <a:t>y</a:t>
            </a:r>
            <a:r>
              <a:rPr lang="en-US" sz="2800">
                <a:solidFill>
                  <a:srgbClr val="000099"/>
                </a:solidFill>
              </a:rPr>
              <a:t>dF</a:t>
            </a:r>
            <a:endParaRPr lang="el-GR" sz="2800">
              <a:solidFill>
                <a:srgbClr val="000099"/>
              </a:solidFill>
            </a:endParaRPr>
          </a:p>
        </p:txBody>
      </p:sp>
      <p:grpSp>
        <p:nvGrpSpPr>
          <p:cNvPr id="216081" name="Group 17"/>
          <p:cNvGrpSpPr>
            <a:grpSpLocks/>
          </p:cNvGrpSpPr>
          <p:nvPr/>
        </p:nvGrpSpPr>
        <p:grpSpPr bwMode="auto">
          <a:xfrm>
            <a:off x="6300788" y="685800"/>
            <a:ext cx="2538412" cy="2667000"/>
            <a:chOff x="1005" y="864"/>
            <a:chExt cx="1599" cy="1680"/>
          </a:xfrm>
        </p:grpSpPr>
        <p:sp>
          <p:nvSpPr>
            <p:cNvPr id="216082" name="Line 18"/>
            <p:cNvSpPr>
              <a:spLocks noChangeShapeType="1"/>
            </p:cNvSpPr>
            <p:nvPr/>
          </p:nvSpPr>
          <p:spPr bwMode="auto">
            <a:xfrm>
              <a:off x="1104" y="1152"/>
              <a:ext cx="528" cy="43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6083" name="Line 19"/>
            <p:cNvSpPr>
              <a:spLocks noChangeShapeType="1"/>
            </p:cNvSpPr>
            <p:nvPr/>
          </p:nvSpPr>
          <p:spPr bwMode="auto">
            <a:xfrm>
              <a:off x="1680" y="864"/>
              <a:ext cx="528" cy="43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6084" name="Line 20"/>
            <p:cNvSpPr>
              <a:spLocks noChangeShapeType="1"/>
            </p:cNvSpPr>
            <p:nvPr/>
          </p:nvSpPr>
          <p:spPr bwMode="auto">
            <a:xfrm flipV="1">
              <a:off x="1632" y="1296"/>
              <a:ext cx="576" cy="28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6085" name="Line 21"/>
            <p:cNvSpPr>
              <a:spLocks noChangeShapeType="1"/>
            </p:cNvSpPr>
            <p:nvPr/>
          </p:nvSpPr>
          <p:spPr bwMode="auto">
            <a:xfrm flipV="1">
              <a:off x="1632" y="2178"/>
              <a:ext cx="576" cy="28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6086" name="Line 22"/>
            <p:cNvSpPr>
              <a:spLocks noChangeShapeType="1"/>
            </p:cNvSpPr>
            <p:nvPr/>
          </p:nvSpPr>
          <p:spPr bwMode="auto">
            <a:xfrm>
              <a:off x="1632" y="1584"/>
              <a:ext cx="0" cy="89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6087" name="Line 23"/>
            <p:cNvSpPr>
              <a:spLocks noChangeShapeType="1"/>
            </p:cNvSpPr>
            <p:nvPr/>
          </p:nvSpPr>
          <p:spPr bwMode="auto">
            <a:xfrm>
              <a:off x="2208" y="1296"/>
              <a:ext cx="0" cy="89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6088" name="Line 24"/>
            <p:cNvSpPr>
              <a:spLocks noChangeShapeType="1"/>
            </p:cNvSpPr>
            <p:nvPr/>
          </p:nvSpPr>
          <p:spPr bwMode="auto">
            <a:xfrm>
              <a:off x="1095" y="2031"/>
              <a:ext cx="528" cy="43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cxnSp>
          <p:nvCxnSpPr>
            <p:cNvPr id="216089" name="AutoShape 25"/>
            <p:cNvCxnSpPr>
              <a:cxnSpLocks noChangeShapeType="1"/>
            </p:cNvCxnSpPr>
            <p:nvPr/>
          </p:nvCxnSpPr>
          <p:spPr bwMode="auto">
            <a:xfrm rot="5400000">
              <a:off x="837" y="1335"/>
              <a:ext cx="432" cy="96"/>
            </a:xfrm>
            <a:prstGeom prst="curvedConnector3">
              <a:avLst>
                <a:gd name="adj1" fmla="val 50000"/>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6090" name="AutoShape 26"/>
            <p:cNvCxnSpPr>
              <a:cxnSpLocks noChangeShapeType="1"/>
              <a:endCxn id="216088" idx="0"/>
            </p:cNvCxnSpPr>
            <p:nvPr/>
          </p:nvCxnSpPr>
          <p:spPr bwMode="auto">
            <a:xfrm rot="16200000" flipH="1">
              <a:off x="821" y="1747"/>
              <a:ext cx="462" cy="87"/>
            </a:xfrm>
            <a:prstGeom prst="curvedConnector3">
              <a:avLst>
                <a:gd name="adj1" fmla="val 50000"/>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6091" name="AutoShape 27"/>
            <p:cNvCxnSpPr>
              <a:cxnSpLocks noChangeShapeType="1"/>
            </p:cNvCxnSpPr>
            <p:nvPr/>
          </p:nvCxnSpPr>
          <p:spPr bwMode="auto">
            <a:xfrm rot="10800000" flipV="1">
              <a:off x="1440" y="864"/>
              <a:ext cx="240" cy="144"/>
            </a:xfrm>
            <a:prstGeom prst="curvedConnector3">
              <a:avLst>
                <a:gd name="adj1" fmla="val 50000"/>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6092" name="AutoShape 28"/>
            <p:cNvCxnSpPr>
              <a:cxnSpLocks noChangeShapeType="1"/>
              <a:endCxn id="216082" idx="0"/>
            </p:cNvCxnSpPr>
            <p:nvPr/>
          </p:nvCxnSpPr>
          <p:spPr bwMode="auto">
            <a:xfrm rot="10800000" flipV="1">
              <a:off x="1104" y="999"/>
              <a:ext cx="336" cy="144"/>
            </a:xfrm>
            <a:prstGeom prst="curvedConnector2">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16093" name="Line 29"/>
            <p:cNvSpPr>
              <a:spLocks noChangeShapeType="1"/>
            </p:cNvSpPr>
            <p:nvPr/>
          </p:nvSpPr>
          <p:spPr bwMode="auto">
            <a:xfrm>
              <a:off x="1920" y="1248"/>
              <a:ext cx="0" cy="1296"/>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6094" name="Line 30"/>
            <p:cNvSpPr>
              <a:spLocks noChangeShapeType="1"/>
            </p:cNvSpPr>
            <p:nvPr/>
          </p:nvSpPr>
          <p:spPr bwMode="auto">
            <a:xfrm flipV="1">
              <a:off x="1506" y="1657"/>
              <a:ext cx="864" cy="432"/>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6095" name="Line 31"/>
            <p:cNvSpPr>
              <a:spLocks noChangeShapeType="1"/>
            </p:cNvSpPr>
            <p:nvPr/>
          </p:nvSpPr>
          <p:spPr bwMode="auto">
            <a:xfrm>
              <a:off x="1920" y="1881"/>
              <a:ext cx="528" cy="432"/>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6096" name="Text Box 32"/>
            <p:cNvSpPr txBox="1">
              <a:spLocks noChangeArrowheads="1"/>
            </p:cNvSpPr>
            <p:nvPr/>
          </p:nvSpPr>
          <p:spPr bwMode="auto">
            <a:xfrm>
              <a:off x="2285" y="1547"/>
              <a:ext cx="22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i="1">
                  <a:solidFill>
                    <a:srgbClr val="000099"/>
                  </a:solidFill>
                </a:rPr>
                <a:t>z</a:t>
              </a:r>
            </a:p>
          </p:txBody>
        </p:sp>
        <p:sp>
          <p:nvSpPr>
            <p:cNvPr id="216097" name="Text Box 33"/>
            <p:cNvSpPr txBox="1">
              <a:spLocks noChangeArrowheads="1"/>
            </p:cNvSpPr>
            <p:nvPr/>
          </p:nvSpPr>
          <p:spPr bwMode="auto">
            <a:xfrm>
              <a:off x="1695" y="1119"/>
              <a:ext cx="22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i="1">
                  <a:solidFill>
                    <a:srgbClr val="000099"/>
                  </a:solidFill>
                </a:rPr>
                <a:t>y</a:t>
              </a:r>
            </a:p>
          </p:txBody>
        </p:sp>
        <p:sp>
          <p:nvSpPr>
            <p:cNvPr id="216098" name="Text Box 34"/>
            <p:cNvSpPr txBox="1">
              <a:spLocks noChangeArrowheads="1"/>
            </p:cNvSpPr>
            <p:nvPr/>
          </p:nvSpPr>
          <p:spPr bwMode="auto">
            <a:xfrm>
              <a:off x="2376" y="2112"/>
              <a:ext cx="22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i="1">
                  <a:solidFill>
                    <a:srgbClr val="000099"/>
                  </a:solidFill>
                </a:rPr>
                <a:t>x</a:t>
              </a:r>
            </a:p>
          </p:txBody>
        </p:sp>
      </p:grpSp>
      <p:grpSp>
        <p:nvGrpSpPr>
          <p:cNvPr id="216099" name="Group 35"/>
          <p:cNvGrpSpPr>
            <a:grpSpLocks/>
          </p:cNvGrpSpPr>
          <p:nvPr/>
        </p:nvGrpSpPr>
        <p:grpSpPr bwMode="auto">
          <a:xfrm>
            <a:off x="7508875" y="1501775"/>
            <a:ext cx="1452563" cy="898525"/>
            <a:chOff x="2781" y="1306"/>
            <a:chExt cx="915" cy="566"/>
          </a:xfrm>
        </p:grpSpPr>
        <p:sp>
          <p:nvSpPr>
            <p:cNvPr id="216100" name="Arc 36"/>
            <p:cNvSpPr>
              <a:spLocks/>
            </p:cNvSpPr>
            <p:nvPr/>
          </p:nvSpPr>
          <p:spPr bwMode="auto">
            <a:xfrm>
              <a:off x="2781" y="1562"/>
              <a:ext cx="369" cy="310"/>
            </a:xfrm>
            <a:custGeom>
              <a:avLst/>
              <a:gdLst>
                <a:gd name="G0" fmla="+- 0 0 0"/>
                <a:gd name="G1" fmla="+- 17467 0 0"/>
                <a:gd name="G2" fmla="+- 21600 0 0"/>
                <a:gd name="T0" fmla="*/ 12707 w 21600"/>
                <a:gd name="T1" fmla="*/ 0 h 28512"/>
                <a:gd name="T2" fmla="*/ 18563 w 21600"/>
                <a:gd name="T3" fmla="*/ 28512 h 28512"/>
                <a:gd name="T4" fmla="*/ 0 w 21600"/>
                <a:gd name="T5" fmla="*/ 17467 h 28512"/>
              </a:gdLst>
              <a:ahLst/>
              <a:cxnLst>
                <a:cxn ang="0">
                  <a:pos x="T0" y="T1"/>
                </a:cxn>
                <a:cxn ang="0">
                  <a:pos x="T2" y="T3"/>
                </a:cxn>
                <a:cxn ang="0">
                  <a:pos x="T4" y="T5"/>
                </a:cxn>
              </a:cxnLst>
              <a:rect l="0" t="0" r="r" b="b"/>
              <a:pathLst>
                <a:path w="21600" h="28512" fill="none" extrusionOk="0">
                  <a:moveTo>
                    <a:pt x="12706" y="0"/>
                  </a:moveTo>
                  <a:cubicBezTo>
                    <a:pt x="18294" y="4064"/>
                    <a:pt x="21600" y="10557"/>
                    <a:pt x="21600" y="17467"/>
                  </a:cubicBezTo>
                  <a:cubicBezTo>
                    <a:pt x="21600" y="21354"/>
                    <a:pt x="20550" y="25170"/>
                    <a:pt x="18562" y="28511"/>
                  </a:cubicBezTo>
                </a:path>
                <a:path w="21600" h="28512" stroke="0" extrusionOk="0">
                  <a:moveTo>
                    <a:pt x="12706" y="0"/>
                  </a:moveTo>
                  <a:cubicBezTo>
                    <a:pt x="18294" y="4064"/>
                    <a:pt x="21600" y="10557"/>
                    <a:pt x="21600" y="17467"/>
                  </a:cubicBezTo>
                  <a:cubicBezTo>
                    <a:pt x="21600" y="21354"/>
                    <a:pt x="20550" y="25170"/>
                    <a:pt x="18562" y="28511"/>
                  </a:cubicBezTo>
                  <a:lnTo>
                    <a:pt x="0" y="17467"/>
                  </a:lnTo>
                  <a:close/>
                </a:path>
              </a:pathLst>
            </a:custGeom>
            <a:noFill/>
            <a:ln w="28575">
              <a:solidFill>
                <a:srgbClr val="996633"/>
              </a:solidFill>
              <a:round/>
              <a:headEnd type="stealth" w="med" len="lg"/>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6101" name="Line 37"/>
            <p:cNvSpPr>
              <a:spLocks noChangeShapeType="1"/>
            </p:cNvSpPr>
            <p:nvPr/>
          </p:nvSpPr>
          <p:spPr bwMode="auto">
            <a:xfrm flipV="1">
              <a:off x="3120" y="1392"/>
              <a:ext cx="288"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6102" name="Text Box 38"/>
            <p:cNvSpPr txBox="1">
              <a:spLocks noChangeArrowheads="1"/>
            </p:cNvSpPr>
            <p:nvPr/>
          </p:nvSpPr>
          <p:spPr bwMode="auto">
            <a:xfrm>
              <a:off x="3356" y="1306"/>
              <a:ext cx="34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i="1">
                  <a:solidFill>
                    <a:srgbClr val="996633"/>
                  </a:solidFill>
                </a:rPr>
                <a:t>M</a:t>
              </a:r>
              <a:r>
                <a:rPr lang="en-US" i="1" baseline="-25000">
                  <a:solidFill>
                    <a:srgbClr val="996633"/>
                  </a:solidFill>
                </a:rPr>
                <a:t>z</a:t>
              </a:r>
            </a:p>
          </p:txBody>
        </p:sp>
      </p:grpSp>
      <p:sp>
        <p:nvSpPr>
          <p:cNvPr id="216103" name="Text Box 39"/>
          <p:cNvSpPr txBox="1">
            <a:spLocks noChangeArrowheads="1"/>
          </p:cNvSpPr>
          <p:nvPr/>
        </p:nvSpPr>
        <p:spPr bwMode="auto">
          <a:xfrm>
            <a:off x="3494088" y="9032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i="1">
              <a:solidFill>
                <a:srgbClr val="000099"/>
              </a:solidFill>
            </a:endParaRPr>
          </a:p>
        </p:txBody>
      </p:sp>
      <p:graphicFrame>
        <p:nvGraphicFramePr>
          <p:cNvPr id="216104" name="Object 40"/>
          <p:cNvGraphicFramePr>
            <a:graphicFrameLocks noChangeAspect="1"/>
          </p:cNvGraphicFramePr>
          <p:nvPr>
            <p:ph sz="quarter" idx="1"/>
          </p:nvPr>
        </p:nvGraphicFramePr>
        <p:xfrm>
          <a:off x="457200" y="661988"/>
          <a:ext cx="5486400" cy="1014412"/>
        </p:xfrm>
        <a:graphic>
          <a:graphicData uri="http://schemas.openxmlformats.org/presentationml/2006/ole">
            <mc:AlternateContent xmlns:mc="http://schemas.openxmlformats.org/markup-compatibility/2006">
              <mc:Choice xmlns:v="urn:schemas-microsoft-com:vml" Requires="v">
                <p:oleObj spid="_x0000_s216114" name="Equation" r:id="rId3" imgW="1993680" imgH="368280" progId="Equation.3">
                  <p:embed/>
                </p:oleObj>
              </mc:Choice>
              <mc:Fallback>
                <p:oleObj name="Equation" r:id="rId3" imgW="1993680" imgH="368280" progId="Equation.3">
                  <p:embed/>
                  <p:pic>
                    <p:nvPicPr>
                      <p:cNvPr id="0" name="Object 4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7200" y="661988"/>
                        <a:ext cx="5486400" cy="10144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16105" name="Object 41"/>
          <p:cNvGraphicFramePr>
            <a:graphicFrameLocks noChangeAspect="1"/>
          </p:cNvGraphicFramePr>
          <p:nvPr>
            <p:ph sz="quarter" idx="2"/>
          </p:nvPr>
        </p:nvGraphicFramePr>
        <p:xfrm>
          <a:off x="304800" y="2709863"/>
          <a:ext cx="6324600" cy="1012825"/>
        </p:xfrm>
        <a:graphic>
          <a:graphicData uri="http://schemas.openxmlformats.org/presentationml/2006/ole">
            <mc:AlternateContent xmlns:mc="http://schemas.openxmlformats.org/markup-compatibility/2006">
              <mc:Choice xmlns:v="urn:schemas-microsoft-com:vml" Requires="v">
                <p:oleObj spid="_x0000_s216115" name="Equation" r:id="rId5" imgW="2298600" imgH="368280" progId="Equation.3">
                  <p:embed/>
                </p:oleObj>
              </mc:Choice>
              <mc:Fallback>
                <p:oleObj name="Equation" r:id="rId5" imgW="2298600" imgH="368280" progId="Equation.3">
                  <p:embed/>
                  <p:pic>
                    <p:nvPicPr>
                      <p:cNvPr id="0" name="Object 4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04800" y="2709863"/>
                        <a:ext cx="6324600" cy="10128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16106" name="Object 42"/>
          <p:cNvGraphicFramePr>
            <a:graphicFrameLocks noChangeAspect="1"/>
          </p:cNvGraphicFramePr>
          <p:nvPr>
            <p:ph sz="quarter" idx="3"/>
          </p:nvPr>
        </p:nvGraphicFramePr>
        <p:xfrm>
          <a:off x="1425575" y="3527425"/>
          <a:ext cx="2016125" cy="781050"/>
        </p:xfrm>
        <a:graphic>
          <a:graphicData uri="http://schemas.openxmlformats.org/presentationml/2006/ole">
            <mc:AlternateContent xmlns:mc="http://schemas.openxmlformats.org/markup-compatibility/2006">
              <mc:Choice xmlns:v="urn:schemas-microsoft-com:vml" Requires="v">
                <p:oleObj spid="_x0000_s216116" name="Equation" r:id="rId7" imgW="647640" imgH="241200" progId="Equation.3">
                  <p:embed/>
                </p:oleObj>
              </mc:Choice>
              <mc:Fallback>
                <p:oleObj name="Equation" r:id="rId7" imgW="647640" imgH="241200" progId="Equation.3">
                  <p:embed/>
                  <p:pic>
                    <p:nvPicPr>
                      <p:cNvPr id="0" name="Object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25575" y="3527425"/>
                        <a:ext cx="2016125" cy="7810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16107" name="Text Box 43"/>
          <p:cNvSpPr txBox="1">
            <a:spLocks noChangeArrowheads="1"/>
          </p:cNvSpPr>
          <p:nvPr/>
        </p:nvSpPr>
        <p:spPr bwMode="auto">
          <a:xfrm>
            <a:off x="593725" y="1768475"/>
            <a:ext cx="458787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Trục z ( đường trung hòa đi qua </a:t>
            </a:r>
          </a:p>
          <a:p>
            <a:pPr algn="l"/>
            <a:r>
              <a:rPr lang="en-US">
                <a:solidFill>
                  <a:srgbClr val="000099"/>
                </a:solidFill>
              </a:rPr>
              <a:t>      trọng tâm mặt cắt</a:t>
            </a:r>
          </a:p>
        </p:txBody>
      </p:sp>
      <p:sp>
        <p:nvSpPr>
          <p:cNvPr id="216108" name="Text Box 44"/>
          <p:cNvSpPr txBox="1">
            <a:spLocks noChangeArrowheads="1"/>
          </p:cNvSpPr>
          <p:nvPr/>
        </p:nvSpPr>
        <p:spPr bwMode="auto">
          <a:xfrm>
            <a:off x="8807450" y="25796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i="1">
              <a:solidFill>
                <a:srgbClr val="000099"/>
              </a:solidFill>
            </a:endParaRPr>
          </a:p>
        </p:txBody>
      </p:sp>
      <p:sp>
        <p:nvSpPr>
          <p:cNvPr id="216109" name="Text Box 45"/>
          <p:cNvSpPr txBox="1">
            <a:spLocks noChangeArrowheads="1"/>
          </p:cNvSpPr>
          <p:nvPr/>
        </p:nvSpPr>
        <p:spPr bwMode="auto">
          <a:xfrm>
            <a:off x="8655050" y="25796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i="1">
              <a:solidFill>
                <a:srgbClr val="000099"/>
              </a:solidFill>
            </a:endParaRPr>
          </a:p>
        </p:txBody>
      </p:sp>
      <p:sp>
        <p:nvSpPr>
          <p:cNvPr id="216110" name="Text Box 46"/>
          <p:cNvSpPr txBox="1">
            <a:spLocks noChangeArrowheads="1"/>
          </p:cNvSpPr>
          <p:nvPr/>
        </p:nvSpPr>
        <p:spPr bwMode="auto">
          <a:xfrm>
            <a:off x="9036050" y="35702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i="1">
              <a:solidFill>
                <a:srgbClr val="000099"/>
              </a:solidFill>
            </a:endParaRPr>
          </a:p>
        </p:txBody>
      </p:sp>
      <p:sp>
        <p:nvSpPr>
          <p:cNvPr id="216111" name="Text Box 47"/>
          <p:cNvSpPr txBox="1">
            <a:spLocks noChangeArrowheads="1"/>
          </p:cNvSpPr>
          <p:nvPr/>
        </p:nvSpPr>
        <p:spPr bwMode="auto">
          <a:xfrm>
            <a:off x="533400" y="4648200"/>
            <a:ext cx="56880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y,z là các trục quán tính chính trung tâm.</a:t>
            </a:r>
          </a:p>
        </p:txBody>
      </p:sp>
      <p:sp>
        <p:nvSpPr>
          <p:cNvPr id="216112" name="Text Box 48"/>
          <p:cNvSpPr txBox="1">
            <a:spLocks noChangeArrowheads="1"/>
          </p:cNvSpPr>
          <p:nvPr/>
        </p:nvSpPr>
        <p:spPr bwMode="auto">
          <a:xfrm>
            <a:off x="898525" y="48656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i="1">
              <a:solidFill>
                <a:srgbClr val="000099"/>
              </a:solidFill>
            </a:endParaRPr>
          </a:p>
        </p:txBody>
      </p:sp>
      <p:graphicFrame>
        <p:nvGraphicFramePr>
          <p:cNvPr id="216113" name="Object 49"/>
          <p:cNvGraphicFramePr>
            <a:graphicFrameLocks noChangeAspect="1"/>
          </p:cNvGraphicFramePr>
          <p:nvPr>
            <p:ph sz="quarter" idx="4"/>
          </p:nvPr>
        </p:nvGraphicFramePr>
        <p:xfrm>
          <a:off x="609600" y="5164138"/>
          <a:ext cx="5638800" cy="1331912"/>
        </p:xfrm>
        <a:graphic>
          <a:graphicData uri="http://schemas.openxmlformats.org/presentationml/2006/ole">
            <mc:AlternateContent xmlns:mc="http://schemas.openxmlformats.org/markup-compatibility/2006">
              <mc:Choice xmlns:v="urn:schemas-microsoft-com:vml" Requires="v">
                <p:oleObj spid="_x0000_s216117" name="Equation" r:id="rId9" imgW="1828800" imgH="431640" progId="Equation.3">
                  <p:embed/>
                </p:oleObj>
              </mc:Choice>
              <mc:Fallback>
                <p:oleObj name="Equation" r:id="rId9" imgW="1828800" imgH="431640" progId="Equation.3">
                  <p:embed/>
                  <p:pic>
                    <p:nvPicPr>
                      <p:cNvPr id="0" name="Object 4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09600" y="5164138"/>
                        <a:ext cx="5638800" cy="13319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216081"/>
                                        </p:tgtEl>
                                        <p:attrNameLst>
                                          <p:attrName>style.visibility</p:attrName>
                                        </p:attrNameLst>
                                      </p:cBhvr>
                                      <p:to>
                                        <p:strVal val="visible"/>
                                      </p:to>
                                    </p:set>
                                    <p:animEffect transition="in" filter="checkerboard(across)">
                                      <p:cBhvr>
                                        <p:cTn id="7" dur="500"/>
                                        <p:tgtEl>
                                          <p:spTgt spid="21608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4" fill="hold" nodeType="clickEffect">
                                  <p:stCondLst>
                                    <p:cond delay="0"/>
                                  </p:stCondLst>
                                  <p:childTnLst>
                                    <p:set>
                                      <p:cBhvr>
                                        <p:cTn id="11" dur="1" fill="hold">
                                          <p:stCondLst>
                                            <p:cond delay="0"/>
                                          </p:stCondLst>
                                        </p:cTn>
                                        <p:tgtEl>
                                          <p:spTgt spid="216099"/>
                                        </p:tgtEl>
                                        <p:attrNameLst>
                                          <p:attrName>style.visibility</p:attrName>
                                        </p:attrNameLst>
                                      </p:cBhvr>
                                      <p:to>
                                        <p:strVal val="visible"/>
                                      </p:to>
                                    </p:set>
                                    <p:anim calcmode="lin" valueType="num">
                                      <p:cBhvr additive="base">
                                        <p:cTn id="12" dur="500" fill="hold"/>
                                        <p:tgtEl>
                                          <p:spTgt spid="216099"/>
                                        </p:tgtEl>
                                        <p:attrNameLst>
                                          <p:attrName>ppt_x</p:attrName>
                                        </p:attrNameLst>
                                      </p:cBhvr>
                                      <p:tavLst>
                                        <p:tav tm="0">
                                          <p:val>
                                            <p:strVal val="#ppt_x"/>
                                          </p:val>
                                        </p:tav>
                                        <p:tav tm="100000">
                                          <p:val>
                                            <p:strVal val="#ppt_x"/>
                                          </p:val>
                                        </p:tav>
                                      </p:tavLst>
                                    </p:anim>
                                    <p:anim calcmode="lin" valueType="num">
                                      <p:cBhvr additive="base">
                                        <p:cTn id="13" dur="500" fill="hold"/>
                                        <p:tgtEl>
                                          <p:spTgt spid="216099"/>
                                        </p:tgtEl>
                                        <p:attrNameLst>
                                          <p:attrName>ppt_y</p:attrName>
                                        </p:attrNameLst>
                                      </p:cBhvr>
                                      <p:tavLst>
                                        <p:tav tm="0">
                                          <p:val>
                                            <p:strVal val="1+#ppt_h/2"/>
                                          </p:val>
                                        </p:tav>
                                        <p:tav tm="100000">
                                          <p:val>
                                            <p:strVal val="#ppt_y"/>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2" presetClass="entr" presetSubtype="12" fill="hold" nodeType="clickEffect">
                                  <p:stCondLst>
                                    <p:cond delay="0"/>
                                  </p:stCondLst>
                                  <p:childTnLst>
                                    <p:set>
                                      <p:cBhvr>
                                        <p:cTn id="17" dur="1" fill="hold">
                                          <p:stCondLst>
                                            <p:cond delay="0"/>
                                          </p:stCondLst>
                                        </p:cTn>
                                        <p:tgtEl>
                                          <p:spTgt spid="216066"/>
                                        </p:tgtEl>
                                        <p:attrNameLst>
                                          <p:attrName>style.visibility</p:attrName>
                                        </p:attrNameLst>
                                      </p:cBhvr>
                                      <p:to>
                                        <p:strVal val="visible"/>
                                      </p:to>
                                    </p:set>
                                    <p:anim calcmode="lin" valueType="num">
                                      <p:cBhvr additive="base">
                                        <p:cTn id="18" dur="500" fill="hold"/>
                                        <p:tgtEl>
                                          <p:spTgt spid="216066"/>
                                        </p:tgtEl>
                                        <p:attrNameLst>
                                          <p:attrName>ppt_x</p:attrName>
                                        </p:attrNameLst>
                                      </p:cBhvr>
                                      <p:tavLst>
                                        <p:tav tm="0">
                                          <p:val>
                                            <p:strVal val="0-#ppt_w/2"/>
                                          </p:val>
                                        </p:tav>
                                        <p:tav tm="100000">
                                          <p:val>
                                            <p:strVal val="#ppt_x"/>
                                          </p:val>
                                        </p:tav>
                                      </p:tavLst>
                                    </p:anim>
                                    <p:anim calcmode="lin" valueType="num">
                                      <p:cBhvr additive="base">
                                        <p:cTn id="19" dur="500" fill="hold"/>
                                        <p:tgtEl>
                                          <p:spTgt spid="216066"/>
                                        </p:tgtEl>
                                        <p:attrNameLst>
                                          <p:attrName>ppt_y</p:attrName>
                                        </p:attrNameLst>
                                      </p:cBhvr>
                                      <p:tavLst>
                                        <p:tav tm="0">
                                          <p:val>
                                            <p:strVal val="1+#ppt_h/2"/>
                                          </p:val>
                                        </p:tav>
                                        <p:tav tm="100000">
                                          <p:val>
                                            <p:strVal val="#ppt_y"/>
                                          </p:val>
                                        </p:tav>
                                      </p:tavLst>
                                    </p:anim>
                                  </p:childTnLst>
                                </p:cTn>
                              </p:par>
                            </p:childTnLst>
                          </p:cTn>
                        </p:par>
                      </p:childTnLst>
                    </p:cTn>
                  </p:par>
                  <p:par>
                    <p:cTn id="20" fill="hold" nodeType="clickPar">
                      <p:stCondLst>
                        <p:cond delay="indefinite"/>
                      </p:stCondLst>
                      <p:childTnLst>
                        <p:par>
                          <p:cTn id="21" fill="hold" nodeType="withGroup">
                            <p:stCondLst>
                              <p:cond delay="0"/>
                            </p:stCondLst>
                            <p:childTnLst>
                              <p:par>
                                <p:cTn id="22" presetID="8" presetClass="entr" presetSubtype="16" fill="hold" nodeType="clickEffect">
                                  <p:stCondLst>
                                    <p:cond delay="0"/>
                                  </p:stCondLst>
                                  <p:childTnLst>
                                    <p:set>
                                      <p:cBhvr>
                                        <p:cTn id="23" dur="1" fill="hold">
                                          <p:stCondLst>
                                            <p:cond delay="0"/>
                                          </p:stCondLst>
                                        </p:cTn>
                                        <p:tgtEl>
                                          <p:spTgt spid="216077"/>
                                        </p:tgtEl>
                                        <p:attrNameLst>
                                          <p:attrName>style.visibility</p:attrName>
                                        </p:attrNameLst>
                                      </p:cBhvr>
                                      <p:to>
                                        <p:strVal val="visible"/>
                                      </p:to>
                                    </p:set>
                                    <p:animEffect transition="in" filter="diamond(in)">
                                      <p:cBhvr>
                                        <p:cTn id="24" dur="2000"/>
                                        <p:tgtEl>
                                          <p:spTgt spid="216077"/>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8" presetClass="entr" presetSubtype="16" fill="hold" grpId="0" nodeType="clickEffect">
                                  <p:stCondLst>
                                    <p:cond delay="0"/>
                                  </p:stCondLst>
                                  <p:childTnLst>
                                    <p:set>
                                      <p:cBhvr>
                                        <p:cTn id="28" dur="1" fill="hold">
                                          <p:stCondLst>
                                            <p:cond delay="0"/>
                                          </p:stCondLst>
                                        </p:cTn>
                                        <p:tgtEl>
                                          <p:spTgt spid="216080"/>
                                        </p:tgtEl>
                                        <p:attrNameLst>
                                          <p:attrName>style.visibility</p:attrName>
                                        </p:attrNameLst>
                                      </p:cBhvr>
                                      <p:to>
                                        <p:strVal val="visible"/>
                                      </p:to>
                                    </p:set>
                                    <p:animEffect transition="in" filter="diamond(in)">
                                      <p:cBhvr>
                                        <p:cTn id="29" dur="2000"/>
                                        <p:tgtEl>
                                          <p:spTgt spid="216080"/>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8" presetClass="entr" presetSubtype="16" fill="hold" nodeType="clickEffect">
                                  <p:stCondLst>
                                    <p:cond delay="0"/>
                                  </p:stCondLst>
                                  <p:childTnLst>
                                    <p:set>
                                      <p:cBhvr>
                                        <p:cTn id="33" dur="1" fill="hold">
                                          <p:stCondLst>
                                            <p:cond delay="0"/>
                                          </p:stCondLst>
                                        </p:cTn>
                                        <p:tgtEl>
                                          <p:spTgt spid="216104"/>
                                        </p:tgtEl>
                                        <p:attrNameLst>
                                          <p:attrName>style.visibility</p:attrName>
                                        </p:attrNameLst>
                                      </p:cBhvr>
                                      <p:to>
                                        <p:strVal val="visible"/>
                                      </p:to>
                                    </p:set>
                                    <p:animEffect transition="in" filter="diamond(in)">
                                      <p:cBhvr>
                                        <p:cTn id="34" dur="2000"/>
                                        <p:tgtEl>
                                          <p:spTgt spid="216104"/>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2" presetClass="entr" presetSubtype="8" fill="hold" grpId="0" nodeType="clickEffect">
                                  <p:stCondLst>
                                    <p:cond delay="0"/>
                                  </p:stCondLst>
                                  <p:childTnLst>
                                    <p:set>
                                      <p:cBhvr>
                                        <p:cTn id="38" dur="1" fill="hold">
                                          <p:stCondLst>
                                            <p:cond delay="0"/>
                                          </p:stCondLst>
                                        </p:cTn>
                                        <p:tgtEl>
                                          <p:spTgt spid="216107"/>
                                        </p:tgtEl>
                                        <p:attrNameLst>
                                          <p:attrName>style.visibility</p:attrName>
                                        </p:attrNameLst>
                                      </p:cBhvr>
                                      <p:to>
                                        <p:strVal val="visible"/>
                                      </p:to>
                                    </p:set>
                                    <p:anim calcmode="lin" valueType="num">
                                      <p:cBhvr additive="base">
                                        <p:cTn id="39" dur="500" fill="hold"/>
                                        <p:tgtEl>
                                          <p:spTgt spid="216107"/>
                                        </p:tgtEl>
                                        <p:attrNameLst>
                                          <p:attrName>ppt_x</p:attrName>
                                        </p:attrNameLst>
                                      </p:cBhvr>
                                      <p:tavLst>
                                        <p:tav tm="0">
                                          <p:val>
                                            <p:strVal val="0-#ppt_w/2"/>
                                          </p:val>
                                        </p:tav>
                                        <p:tav tm="100000">
                                          <p:val>
                                            <p:strVal val="#ppt_x"/>
                                          </p:val>
                                        </p:tav>
                                      </p:tavLst>
                                    </p:anim>
                                    <p:anim calcmode="lin" valueType="num">
                                      <p:cBhvr additive="base">
                                        <p:cTn id="40" dur="500" fill="hold"/>
                                        <p:tgtEl>
                                          <p:spTgt spid="216107"/>
                                        </p:tgtEl>
                                        <p:attrNameLst>
                                          <p:attrName>ppt_y</p:attrName>
                                        </p:attrNameLst>
                                      </p:cBhvr>
                                      <p:tavLst>
                                        <p:tav tm="0">
                                          <p:val>
                                            <p:strVal val="#ppt_y"/>
                                          </p:val>
                                        </p:tav>
                                        <p:tav tm="100000">
                                          <p:val>
                                            <p:strVal val="#ppt_y"/>
                                          </p:val>
                                        </p:tav>
                                      </p:tavLst>
                                    </p:anim>
                                  </p:childTnLst>
                                </p:cTn>
                              </p:par>
                            </p:childTnLst>
                          </p:cTn>
                        </p:par>
                      </p:childTnLst>
                    </p:cTn>
                  </p:par>
                  <p:par>
                    <p:cTn id="41" fill="hold" nodeType="clickPar">
                      <p:stCondLst>
                        <p:cond delay="indefinite"/>
                      </p:stCondLst>
                      <p:childTnLst>
                        <p:par>
                          <p:cTn id="42" fill="hold" nodeType="withGroup">
                            <p:stCondLst>
                              <p:cond delay="0"/>
                            </p:stCondLst>
                            <p:childTnLst>
                              <p:par>
                                <p:cTn id="43" presetID="5" presetClass="entr" presetSubtype="10" fill="hold" nodeType="clickEffect">
                                  <p:stCondLst>
                                    <p:cond delay="0"/>
                                  </p:stCondLst>
                                  <p:childTnLst>
                                    <p:set>
                                      <p:cBhvr>
                                        <p:cTn id="44" dur="1" fill="hold">
                                          <p:stCondLst>
                                            <p:cond delay="0"/>
                                          </p:stCondLst>
                                        </p:cTn>
                                        <p:tgtEl>
                                          <p:spTgt spid="216105"/>
                                        </p:tgtEl>
                                        <p:attrNameLst>
                                          <p:attrName>style.visibility</p:attrName>
                                        </p:attrNameLst>
                                      </p:cBhvr>
                                      <p:to>
                                        <p:strVal val="visible"/>
                                      </p:to>
                                    </p:set>
                                    <p:animEffect transition="in" filter="checkerboard(across)">
                                      <p:cBhvr>
                                        <p:cTn id="45" dur="500"/>
                                        <p:tgtEl>
                                          <p:spTgt spid="216105"/>
                                        </p:tgtEl>
                                      </p:cBhvr>
                                    </p:animEffect>
                                  </p:childTnLst>
                                </p:cTn>
                              </p:par>
                            </p:childTnLst>
                          </p:cTn>
                        </p:par>
                      </p:childTnLst>
                    </p:cTn>
                  </p:par>
                  <p:par>
                    <p:cTn id="46" fill="hold" nodeType="clickPar">
                      <p:stCondLst>
                        <p:cond delay="indefinite"/>
                      </p:stCondLst>
                      <p:childTnLst>
                        <p:par>
                          <p:cTn id="47" fill="hold" nodeType="withGroup">
                            <p:stCondLst>
                              <p:cond delay="0"/>
                            </p:stCondLst>
                            <p:childTnLst>
                              <p:par>
                                <p:cTn id="48" presetID="4" presetClass="entr" presetSubtype="16" fill="hold" nodeType="clickEffect">
                                  <p:stCondLst>
                                    <p:cond delay="0"/>
                                  </p:stCondLst>
                                  <p:childTnLst>
                                    <p:set>
                                      <p:cBhvr>
                                        <p:cTn id="49" dur="1" fill="hold">
                                          <p:stCondLst>
                                            <p:cond delay="0"/>
                                          </p:stCondLst>
                                        </p:cTn>
                                        <p:tgtEl>
                                          <p:spTgt spid="216106"/>
                                        </p:tgtEl>
                                        <p:attrNameLst>
                                          <p:attrName>style.visibility</p:attrName>
                                        </p:attrNameLst>
                                      </p:cBhvr>
                                      <p:to>
                                        <p:strVal val="visible"/>
                                      </p:to>
                                    </p:set>
                                    <p:animEffect transition="in" filter="box(in)">
                                      <p:cBhvr>
                                        <p:cTn id="50" dur="500"/>
                                        <p:tgtEl>
                                          <p:spTgt spid="216106"/>
                                        </p:tgtEl>
                                      </p:cBhvr>
                                    </p:animEffect>
                                  </p:childTnLst>
                                </p:cTn>
                              </p:par>
                            </p:childTnLst>
                          </p:cTn>
                        </p:par>
                      </p:childTnLst>
                    </p:cTn>
                  </p:par>
                  <p:par>
                    <p:cTn id="51" fill="hold" nodeType="clickPar">
                      <p:stCondLst>
                        <p:cond delay="indefinite"/>
                      </p:stCondLst>
                      <p:childTnLst>
                        <p:par>
                          <p:cTn id="52" fill="hold" nodeType="withGroup">
                            <p:stCondLst>
                              <p:cond delay="0"/>
                            </p:stCondLst>
                            <p:childTnLst>
                              <p:par>
                                <p:cTn id="53" presetID="2" presetClass="entr" presetSubtype="12" fill="hold" grpId="0" nodeType="clickEffect">
                                  <p:stCondLst>
                                    <p:cond delay="0"/>
                                  </p:stCondLst>
                                  <p:childTnLst>
                                    <p:set>
                                      <p:cBhvr>
                                        <p:cTn id="54" dur="1" fill="hold">
                                          <p:stCondLst>
                                            <p:cond delay="0"/>
                                          </p:stCondLst>
                                        </p:cTn>
                                        <p:tgtEl>
                                          <p:spTgt spid="216111"/>
                                        </p:tgtEl>
                                        <p:attrNameLst>
                                          <p:attrName>style.visibility</p:attrName>
                                        </p:attrNameLst>
                                      </p:cBhvr>
                                      <p:to>
                                        <p:strVal val="visible"/>
                                      </p:to>
                                    </p:set>
                                    <p:anim calcmode="lin" valueType="num">
                                      <p:cBhvr additive="base">
                                        <p:cTn id="55" dur="500" fill="hold"/>
                                        <p:tgtEl>
                                          <p:spTgt spid="216111"/>
                                        </p:tgtEl>
                                        <p:attrNameLst>
                                          <p:attrName>ppt_x</p:attrName>
                                        </p:attrNameLst>
                                      </p:cBhvr>
                                      <p:tavLst>
                                        <p:tav tm="0">
                                          <p:val>
                                            <p:strVal val="0-#ppt_w/2"/>
                                          </p:val>
                                        </p:tav>
                                        <p:tav tm="100000">
                                          <p:val>
                                            <p:strVal val="#ppt_x"/>
                                          </p:val>
                                        </p:tav>
                                      </p:tavLst>
                                    </p:anim>
                                    <p:anim calcmode="lin" valueType="num">
                                      <p:cBhvr additive="base">
                                        <p:cTn id="56" dur="500" fill="hold"/>
                                        <p:tgtEl>
                                          <p:spTgt spid="216111"/>
                                        </p:tgtEl>
                                        <p:attrNameLst>
                                          <p:attrName>ppt_y</p:attrName>
                                        </p:attrNameLst>
                                      </p:cBhvr>
                                      <p:tavLst>
                                        <p:tav tm="0">
                                          <p:val>
                                            <p:strVal val="1+#ppt_h/2"/>
                                          </p:val>
                                        </p:tav>
                                        <p:tav tm="100000">
                                          <p:val>
                                            <p:strVal val="#ppt_y"/>
                                          </p:val>
                                        </p:tav>
                                      </p:tavLst>
                                    </p:anim>
                                  </p:childTnLst>
                                </p:cTn>
                              </p:par>
                            </p:childTnLst>
                          </p:cTn>
                        </p:par>
                      </p:childTnLst>
                    </p:cTn>
                  </p:par>
                  <p:par>
                    <p:cTn id="57" fill="hold" nodeType="clickPar">
                      <p:stCondLst>
                        <p:cond delay="indefinite"/>
                      </p:stCondLst>
                      <p:childTnLst>
                        <p:par>
                          <p:cTn id="58" fill="hold" nodeType="withGroup">
                            <p:stCondLst>
                              <p:cond delay="0"/>
                            </p:stCondLst>
                            <p:childTnLst>
                              <p:par>
                                <p:cTn id="59" presetID="5" presetClass="entr" presetSubtype="10" fill="hold" nodeType="clickEffect">
                                  <p:stCondLst>
                                    <p:cond delay="0"/>
                                  </p:stCondLst>
                                  <p:childTnLst>
                                    <p:set>
                                      <p:cBhvr>
                                        <p:cTn id="60" dur="1" fill="hold">
                                          <p:stCondLst>
                                            <p:cond delay="0"/>
                                          </p:stCondLst>
                                        </p:cTn>
                                        <p:tgtEl>
                                          <p:spTgt spid="216113"/>
                                        </p:tgtEl>
                                        <p:attrNameLst>
                                          <p:attrName>style.visibility</p:attrName>
                                        </p:attrNameLst>
                                      </p:cBhvr>
                                      <p:to>
                                        <p:strVal val="visible"/>
                                      </p:to>
                                    </p:set>
                                    <p:animEffect transition="in" filter="checkerboard(across)">
                                      <p:cBhvr>
                                        <p:cTn id="61" dur="500"/>
                                        <p:tgtEl>
                                          <p:spTgt spid="2161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6080" grpId="0"/>
      <p:bldP spid="216107" grpId="0"/>
      <p:bldP spid="216111" grpId="0"/>
    </p:bld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90" name="Text Box 2"/>
          <p:cNvSpPr txBox="1">
            <a:spLocks noChangeArrowheads="1"/>
          </p:cNvSpPr>
          <p:nvPr/>
        </p:nvSpPr>
        <p:spPr bwMode="auto">
          <a:xfrm>
            <a:off x="3500438" y="2767013"/>
            <a:ext cx="184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800"/>
          </a:p>
        </p:txBody>
      </p:sp>
      <p:graphicFrame>
        <p:nvGraphicFramePr>
          <p:cNvPr id="217091" name="Object 3"/>
          <p:cNvGraphicFramePr>
            <a:graphicFrameLocks noChangeAspect="1"/>
          </p:cNvGraphicFramePr>
          <p:nvPr/>
        </p:nvGraphicFramePr>
        <p:xfrm>
          <a:off x="2514600" y="750888"/>
          <a:ext cx="2312988" cy="1306512"/>
        </p:xfrm>
        <a:graphic>
          <a:graphicData uri="http://schemas.openxmlformats.org/presentationml/2006/ole">
            <mc:AlternateContent xmlns:mc="http://schemas.openxmlformats.org/markup-compatibility/2006">
              <mc:Choice xmlns:v="urn:schemas-microsoft-com:vml" Requires="v">
                <p:oleObj spid="_x0000_s217107" name="Equation" r:id="rId3" imgW="736560" imgH="431640" progId="Equation.3">
                  <p:embed/>
                </p:oleObj>
              </mc:Choice>
              <mc:Fallback>
                <p:oleObj name="Equation" r:id="rId3" imgW="736560" imgH="43164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4600" y="750888"/>
                        <a:ext cx="2312988" cy="13065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17092" name="Object 4"/>
          <p:cNvGraphicFramePr>
            <a:graphicFrameLocks noChangeAspect="1"/>
          </p:cNvGraphicFramePr>
          <p:nvPr/>
        </p:nvGraphicFramePr>
        <p:xfrm>
          <a:off x="1600200" y="2057400"/>
          <a:ext cx="4267200" cy="1270000"/>
        </p:xfrm>
        <a:graphic>
          <a:graphicData uri="http://schemas.openxmlformats.org/presentationml/2006/ole">
            <mc:AlternateContent xmlns:mc="http://schemas.openxmlformats.org/markup-compatibility/2006">
              <mc:Choice xmlns:v="urn:schemas-microsoft-com:vml" Requires="v">
                <p:oleObj spid="_x0000_s217108" name="Equation" r:id="rId5" imgW="1396800" imgH="431640" progId="Equation.3">
                  <p:embed/>
                </p:oleObj>
              </mc:Choice>
              <mc:Fallback>
                <p:oleObj name="Equation" r:id="rId5" imgW="1396800" imgH="431640" progId="Equation.3">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600200" y="2057400"/>
                        <a:ext cx="4267200" cy="12700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17093" name="Object 5"/>
          <p:cNvGraphicFramePr>
            <a:graphicFrameLocks noChangeAspect="1"/>
          </p:cNvGraphicFramePr>
          <p:nvPr/>
        </p:nvGraphicFramePr>
        <p:xfrm>
          <a:off x="3546475" y="3352800"/>
          <a:ext cx="3692525" cy="1076325"/>
        </p:xfrm>
        <a:graphic>
          <a:graphicData uri="http://schemas.openxmlformats.org/presentationml/2006/ole">
            <mc:AlternateContent xmlns:mc="http://schemas.openxmlformats.org/markup-compatibility/2006">
              <mc:Choice xmlns:v="urn:schemas-microsoft-com:vml" Requires="v">
                <p:oleObj spid="_x0000_s217109" name="Equation" r:id="rId7" imgW="1384200" imgH="419040" progId="Equation.3">
                  <p:embed/>
                </p:oleObj>
              </mc:Choice>
              <mc:Fallback>
                <p:oleObj name="Equation" r:id="rId7" imgW="1384200" imgH="419040" progId="Equation.3">
                  <p:embed/>
                  <p:pic>
                    <p:nvPicPr>
                      <p:cNvPr id="0" name="Object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546475" y="3352800"/>
                        <a:ext cx="3692525" cy="10763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17094" name="Text Box 6"/>
          <p:cNvSpPr txBox="1">
            <a:spLocks noChangeArrowheads="1"/>
          </p:cNvSpPr>
          <p:nvPr/>
        </p:nvSpPr>
        <p:spPr bwMode="auto">
          <a:xfrm>
            <a:off x="3276600" y="4129088"/>
            <a:ext cx="184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800"/>
          </a:p>
        </p:txBody>
      </p:sp>
      <p:sp>
        <p:nvSpPr>
          <p:cNvPr id="217095" name="Text Box 7"/>
          <p:cNvSpPr txBox="1">
            <a:spLocks noChangeArrowheads="1"/>
          </p:cNvSpPr>
          <p:nvPr/>
        </p:nvSpPr>
        <p:spPr bwMode="auto">
          <a:xfrm>
            <a:off x="914400" y="3657600"/>
            <a:ext cx="2286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Hình chữ nhật :</a:t>
            </a:r>
          </a:p>
        </p:txBody>
      </p:sp>
      <p:sp>
        <p:nvSpPr>
          <p:cNvPr id="217096" name="Text Box 8"/>
          <p:cNvSpPr txBox="1">
            <a:spLocks noChangeArrowheads="1"/>
          </p:cNvSpPr>
          <p:nvPr/>
        </p:nvSpPr>
        <p:spPr bwMode="auto">
          <a:xfrm>
            <a:off x="3352800" y="4586288"/>
            <a:ext cx="184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800"/>
          </a:p>
        </p:txBody>
      </p:sp>
      <p:sp>
        <p:nvSpPr>
          <p:cNvPr id="217097" name="Text Box 9"/>
          <p:cNvSpPr txBox="1">
            <a:spLocks noChangeArrowheads="1"/>
          </p:cNvSpPr>
          <p:nvPr/>
        </p:nvSpPr>
        <p:spPr bwMode="auto">
          <a:xfrm>
            <a:off x="839788" y="4724400"/>
            <a:ext cx="15224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Hình tròn:</a:t>
            </a:r>
          </a:p>
        </p:txBody>
      </p:sp>
      <p:sp>
        <p:nvSpPr>
          <p:cNvPr id="217098" name="Text Box 10"/>
          <p:cNvSpPr txBox="1">
            <a:spLocks noChangeArrowheads="1"/>
          </p:cNvSpPr>
          <p:nvPr/>
        </p:nvSpPr>
        <p:spPr bwMode="auto">
          <a:xfrm>
            <a:off x="3505200" y="4738688"/>
            <a:ext cx="184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800"/>
          </a:p>
        </p:txBody>
      </p:sp>
      <p:graphicFrame>
        <p:nvGraphicFramePr>
          <p:cNvPr id="217099" name="Object 11"/>
          <p:cNvGraphicFramePr>
            <a:graphicFrameLocks noChangeAspect="1"/>
          </p:cNvGraphicFramePr>
          <p:nvPr/>
        </p:nvGraphicFramePr>
        <p:xfrm>
          <a:off x="3124200" y="4419600"/>
          <a:ext cx="3448050" cy="1035050"/>
        </p:xfrm>
        <a:graphic>
          <a:graphicData uri="http://schemas.openxmlformats.org/presentationml/2006/ole">
            <mc:AlternateContent xmlns:mc="http://schemas.openxmlformats.org/markup-compatibility/2006">
              <mc:Choice xmlns:v="urn:schemas-microsoft-com:vml" Requires="v">
                <p:oleObj spid="_x0000_s217110" name="Equation" r:id="rId9" imgW="1396800" imgH="419040" progId="Equation.3">
                  <p:embed/>
                </p:oleObj>
              </mc:Choice>
              <mc:Fallback>
                <p:oleObj name="Equation" r:id="rId9" imgW="1396800" imgH="419040" progId="Equation.3">
                  <p:embed/>
                  <p:pic>
                    <p:nvPicPr>
                      <p:cNvPr id="0" name="Object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24200" y="4419600"/>
                        <a:ext cx="3448050" cy="10350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17100" name="Text Box 12"/>
          <p:cNvSpPr txBox="1">
            <a:spLocks noChangeArrowheads="1"/>
          </p:cNvSpPr>
          <p:nvPr/>
        </p:nvSpPr>
        <p:spPr bwMode="auto">
          <a:xfrm>
            <a:off x="1676400" y="5638800"/>
            <a:ext cx="4064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Hình chữ I, chữ U : tra bảng.</a:t>
            </a:r>
          </a:p>
        </p:txBody>
      </p:sp>
      <p:sp>
        <p:nvSpPr>
          <p:cNvPr id="217101" name="Text Box 13"/>
          <p:cNvSpPr txBox="1">
            <a:spLocks noChangeArrowheads="1"/>
          </p:cNvSpPr>
          <p:nvPr/>
        </p:nvSpPr>
        <p:spPr bwMode="auto">
          <a:xfrm>
            <a:off x="7723188" y="1219200"/>
            <a:ext cx="8112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(6.1)</a:t>
            </a:r>
          </a:p>
        </p:txBody>
      </p:sp>
      <p:sp>
        <p:nvSpPr>
          <p:cNvPr id="217102" name="Text Box 14"/>
          <p:cNvSpPr txBox="1">
            <a:spLocks noChangeArrowheads="1"/>
          </p:cNvSpPr>
          <p:nvPr/>
        </p:nvSpPr>
        <p:spPr bwMode="auto">
          <a:xfrm>
            <a:off x="8153400" y="2286000"/>
            <a:ext cx="811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(6.2)</a:t>
            </a:r>
          </a:p>
        </p:txBody>
      </p:sp>
      <p:sp>
        <p:nvSpPr>
          <p:cNvPr id="217103" name="Text Box 15"/>
          <p:cNvSpPr txBox="1">
            <a:spLocks noChangeArrowheads="1"/>
          </p:cNvSpPr>
          <p:nvPr/>
        </p:nvSpPr>
        <p:spPr bwMode="auto">
          <a:xfrm>
            <a:off x="8104188" y="3733800"/>
            <a:ext cx="8112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(6.3)</a:t>
            </a:r>
          </a:p>
        </p:txBody>
      </p:sp>
      <p:sp>
        <p:nvSpPr>
          <p:cNvPr id="217104" name="Text Box 16"/>
          <p:cNvSpPr txBox="1">
            <a:spLocks noChangeArrowheads="1"/>
          </p:cNvSpPr>
          <p:nvPr/>
        </p:nvSpPr>
        <p:spPr bwMode="auto">
          <a:xfrm>
            <a:off x="8104188" y="4935538"/>
            <a:ext cx="8112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(6.4)</a:t>
            </a:r>
          </a:p>
        </p:txBody>
      </p:sp>
      <p:sp>
        <p:nvSpPr>
          <p:cNvPr id="217105" name="Text Box 17"/>
          <p:cNvSpPr txBox="1">
            <a:spLocks noChangeArrowheads="1"/>
          </p:cNvSpPr>
          <p:nvPr/>
        </p:nvSpPr>
        <p:spPr bwMode="auto">
          <a:xfrm>
            <a:off x="5775325" y="28844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i="1">
              <a:solidFill>
                <a:srgbClr val="000099"/>
              </a:solidFill>
            </a:endParaRPr>
          </a:p>
        </p:txBody>
      </p:sp>
      <p:graphicFrame>
        <p:nvGraphicFramePr>
          <p:cNvPr id="217106" name="Object 18"/>
          <p:cNvGraphicFramePr>
            <a:graphicFrameLocks noChangeAspect="1"/>
          </p:cNvGraphicFramePr>
          <p:nvPr>
            <p:ph/>
          </p:nvPr>
        </p:nvGraphicFramePr>
        <p:xfrm>
          <a:off x="5702300" y="1738313"/>
          <a:ext cx="2419350" cy="1276350"/>
        </p:xfrm>
        <a:graphic>
          <a:graphicData uri="http://schemas.openxmlformats.org/presentationml/2006/ole">
            <mc:AlternateContent xmlns:mc="http://schemas.openxmlformats.org/markup-compatibility/2006">
              <mc:Choice xmlns:v="urn:schemas-microsoft-com:vml" Requires="v">
                <p:oleObj spid="_x0000_s217111" name="Equation" r:id="rId11" imgW="825480" imgH="431640" progId="Equation.3">
                  <p:embed/>
                </p:oleObj>
              </mc:Choice>
              <mc:Fallback>
                <p:oleObj name="Equation" r:id="rId11" imgW="825480" imgH="431640" progId="Equation.3">
                  <p:embed/>
                  <p:pic>
                    <p:nvPicPr>
                      <p:cNvPr id="0" name="Object 1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702300" y="1738313"/>
                        <a:ext cx="2419350" cy="12763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217091"/>
                                        </p:tgtEl>
                                        <p:attrNameLst>
                                          <p:attrName>style.visibility</p:attrName>
                                        </p:attrNameLst>
                                      </p:cBhvr>
                                      <p:to>
                                        <p:strVal val="visible"/>
                                      </p:to>
                                    </p:set>
                                    <p:anim calcmode="lin" valueType="num">
                                      <p:cBhvr additive="base">
                                        <p:cTn id="7" dur="500" fill="hold"/>
                                        <p:tgtEl>
                                          <p:spTgt spid="217091"/>
                                        </p:tgtEl>
                                        <p:attrNameLst>
                                          <p:attrName>ppt_x</p:attrName>
                                        </p:attrNameLst>
                                      </p:cBhvr>
                                      <p:tavLst>
                                        <p:tav tm="0">
                                          <p:val>
                                            <p:strVal val="#ppt_x"/>
                                          </p:val>
                                        </p:tav>
                                        <p:tav tm="100000">
                                          <p:val>
                                            <p:strVal val="#ppt_x"/>
                                          </p:val>
                                        </p:tav>
                                      </p:tavLst>
                                    </p:anim>
                                    <p:anim calcmode="lin" valueType="num">
                                      <p:cBhvr additive="base">
                                        <p:cTn id="8" dur="500" fill="hold"/>
                                        <p:tgtEl>
                                          <p:spTgt spid="217091"/>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8" presetClass="entr" presetSubtype="16" fill="hold" grpId="0" nodeType="clickEffect">
                                  <p:stCondLst>
                                    <p:cond delay="0"/>
                                  </p:stCondLst>
                                  <p:childTnLst>
                                    <p:set>
                                      <p:cBhvr>
                                        <p:cTn id="12" dur="1" fill="hold">
                                          <p:stCondLst>
                                            <p:cond delay="0"/>
                                          </p:stCondLst>
                                        </p:cTn>
                                        <p:tgtEl>
                                          <p:spTgt spid="217101"/>
                                        </p:tgtEl>
                                        <p:attrNameLst>
                                          <p:attrName>style.visibility</p:attrName>
                                        </p:attrNameLst>
                                      </p:cBhvr>
                                      <p:to>
                                        <p:strVal val="visible"/>
                                      </p:to>
                                    </p:set>
                                    <p:animEffect transition="in" filter="diamond(in)">
                                      <p:cBhvr>
                                        <p:cTn id="13" dur="2000"/>
                                        <p:tgtEl>
                                          <p:spTgt spid="217101"/>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21" presetClass="entr" presetSubtype="4" fill="hold" nodeType="clickEffect">
                                  <p:stCondLst>
                                    <p:cond delay="0"/>
                                  </p:stCondLst>
                                  <p:childTnLst>
                                    <p:set>
                                      <p:cBhvr>
                                        <p:cTn id="17" dur="1" fill="hold">
                                          <p:stCondLst>
                                            <p:cond delay="0"/>
                                          </p:stCondLst>
                                        </p:cTn>
                                        <p:tgtEl>
                                          <p:spTgt spid="217092"/>
                                        </p:tgtEl>
                                        <p:attrNameLst>
                                          <p:attrName>style.visibility</p:attrName>
                                        </p:attrNameLst>
                                      </p:cBhvr>
                                      <p:to>
                                        <p:strVal val="visible"/>
                                      </p:to>
                                    </p:set>
                                    <p:animEffect transition="in" filter="wheel(4)">
                                      <p:cBhvr>
                                        <p:cTn id="18" dur="2000"/>
                                        <p:tgtEl>
                                          <p:spTgt spid="217092"/>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5" presetClass="entr" presetSubtype="10" fill="hold" nodeType="clickEffect">
                                  <p:stCondLst>
                                    <p:cond delay="0"/>
                                  </p:stCondLst>
                                  <p:childTnLst>
                                    <p:set>
                                      <p:cBhvr>
                                        <p:cTn id="22" dur="1" fill="hold">
                                          <p:stCondLst>
                                            <p:cond delay="0"/>
                                          </p:stCondLst>
                                        </p:cTn>
                                        <p:tgtEl>
                                          <p:spTgt spid="217106"/>
                                        </p:tgtEl>
                                        <p:attrNameLst>
                                          <p:attrName>style.visibility</p:attrName>
                                        </p:attrNameLst>
                                      </p:cBhvr>
                                      <p:to>
                                        <p:strVal val="visible"/>
                                      </p:to>
                                    </p:set>
                                    <p:animEffect transition="in" filter="checkerboard(across)">
                                      <p:cBhvr>
                                        <p:cTn id="23" dur="500"/>
                                        <p:tgtEl>
                                          <p:spTgt spid="217106"/>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5" presetClass="entr" presetSubtype="10" fill="hold" grpId="0" nodeType="clickEffect">
                                  <p:stCondLst>
                                    <p:cond delay="0"/>
                                  </p:stCondLst>
                                  <p:childTnLst>
                                    <p:set>
                                      <p:cBhvr>
                                        <p:cTn id="27" dur="1" fill="hold">
                                          <p:stCondLst>
                                            <p:cond delay="0"/>
                                          </p:stCondLst>
                                        </p:cTn>
                                        <p:tgtEl>
                                          <p:spTgt spid="217102"/>
                                        </p:tgtEl>
                                        <p:attrNameLst>
                                          <p:attrName>style.visibility</p:attrName>
                                        </p:attrNameLst>
                                      </p:cBhvr>
                                      <p:to>
                                        <p:strVal val="visible"/>
                                      </p:to>
                                    </p:set>
                                    <p:animEffect transition="in" filter="checkerboard(across)">
                                      <p:cBhvr>
                                        <p:cTn id="28" dur="500"/>
                                        <p:tgtEl>
                                          <p:spTgt spid="217102"/>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8" presetClass="entr" presetSubtype="16" fill="hold" grpId="0" nodeType="clickEffect">
                                  <p:stCondLst>
                                    <p:cond delay="0"/>
                                  </p:stCondLst>
                                  <p:childTnLst>
                                    <p:set>
                                      <p:cBhvr>
                                        <p:cTn id="32" dur="1" fill="hold">
                                          <p:stCondLst>
                                            <p:cond delay="0"/>
                                          </p:stCondLst>
                                        </p:cTn>
                                        <p:tgtEl>
                                          <p:spTgt spid="217095"/>
                                        </p:tgtEl>
                                        <p:attrNameLst>
                                          <p:attrName>style.visibility</p:attrName>
                                        </p:attrNameLst>
                                      </p:cBhvr>
                                      <p:to>
                                        <p:strVal val="visible"/>
                                      </p:to>
                                    </p:set>
                                    <p:animEffect transition="in" filter="diamond(in)">
                                      <p:cBhvr>
                                        <p:cTn id="33" dur="2000"/>
                                        <p:tgtEl>
                                          <p:spTgt spid="217095"/>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5" presetClass="entr" presetSubtype="10" fill="hold" nodeType="clickEffect">
                                  <p:stCondLst>
                                    <p:cond delay="0"/>
                                  </p:stCondLst>
                                  <p:childTnLst>
                                    <p:set>
                                      <p:cBhvr>
                                        <p:cTn id="37" dur="1" fill="hold">
                                          <p:stCondLst>
                                            <p:cond delay="0"/>
                                          </p:stCondLst>
                                        </p:cTn>
                                        <p:tgtEl>
                                          <p:spTgt spid="217093"/>
                                        </p:tgtEl>
                                        <p:attrNameLst>
                                          <p:attrName>style.visibility</p:attrName>
                                        </p:attrNameLst>
                                      </p:cBhvr>
                                      <p:to>
                                        <p:strVal val="visible"/>
                                      </p:to>
                                    </p:set>
                                    <p:animEffect transition="in" filter="checkerboard(across)">
                                      <p:cBhvr>
                                        <p:cTn id="38" dur="500"/>
                                        <p:tgtEl>
                                          <p:spTgt spid="217093"/>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4" presetClass="entr" presetSubtype="16" fill="hold" grpId="0" nodeType="clickEffect">
                                  <p:stCondLst>
                                    <p:cond delay="0"/>
                                  </p:stCondLst>
                                  <p:childTnLst>
                                    <p:set>
                                      <p:cBhvr>
                                        <p:cTn id="42" dur="1" fill="hold">
                                          <p:stCondLst>
                                            <p:cond delay="0"/>
                                          </p:stCondLst>
                                        </p:cTn>
                                        <p:tgtEl>
                                          <p:spTgt spid="217103"/>
                                        </p:tgtEl>
                                        <p:attrNameLst>
                                          <p:attrName>style.visibility</p:attrName>
                                        </p:attrNameLst>
                                      </p:cBhvr>
                                      <p:to>
                                        <p:strVal val="visible"/>
                                      </p:to>
                                    </p:set>
                                    <p:animEffect transition="in" filter="box(in)">
                                      <p:cBhvr>
                                        <p:cTn id="43" dur="500"/>
                                        <p:tgtEl>
                                          <p:spTgt spid="217103"/>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24" presetClass="entr" presetSubtype="0" fill="hold" grpId="0" nodeType="clickEffect">
                                  <p:stCondLst>
                                    <p:cond delay="0"/>
                                  </p:stCondLst>
                                  <p:childTnLst>
                                    <p:set>
                                      <p:cBhvr>
                                        <p:cTn id="47" dur="1" fill="hold">
                                          <p:stCondLst>
                                            <p:cond delay="0"/>
                                          </p:stCondLst>
                                        </p:cTn>
                                        <p:tgtEl>
                                          <p:spTgt spid="217097"/>
                                        </p:tgtEl>
                                        <p:attrNameLst>
                                          <p:attrName>style.visibility</p:attrName>
                                        </p:attrNameLst>
                                      </p:cBhvr>
                                      <p:to>
                                        <p:strVal val="visible"/>
                                      </p:to>
                                    </p:set>
                                    <p:anim to="" calcmode="lin" valueType="num">
                                      <p:cBhvr>
                                        <p:cTn id="48" dur="1" fill="hold"/>
                                        <p:tgtEl>
                                          <p:spTgt spid="217097"/>
                                        </p:tgtEl>
                                        <p:attrNameLst>
                                          <p:attrName/>
                                        </p:attrNameLst>
                                      </p:cBhvr>
                                    </p:anim>
                                  </p:childTnLst>
                                </p:cTn>
                              </p:par>
                            </p:childTnLst>
                          </p:cTn>
                        </p:par>
                      </p:childTnLst>
                    </p:cTn>
                  </p:par>
                  <p:par>
                    <p:cTn id="49" fill="hold" nodeType="clickPar">
                      <p:stCondLst>
                        <p:cond delay="indefinite"/>
                      </p:stCondLst>
                      <p:childTnLst>
                        <p:par>
                          <p:cTn id="50" fill="hold" nodeType="withGroup">
                            <p:stCondLst>
                              <p:cond delay="0"/>
                            </p:stCondLst>
                            <p:childTnLst>
                              <p:par>
                                <p:cTn id="51" presetID="8" presetClass="entr" presetSubtype="16" fill="hold" nodeType="clickEffect">
                                  <p:stCondLst>
                                    <p:cond delay="0"/>
                                  </p:stCondLst>
                                  <p:childTnLst>
                                    <p:set>
                                      <p:cBhvr>
                                        <p:cTn id="52" dur="1" fill="hold">
                                          <p:stCondLst>
                                            <p:cond delay="0"/>
                                          </p:stCondLst>
                                        </p:cTn>
                                        <p:tgtEl>
                                          <p:spTgt spid="217099"/>
                                        </p:tgtEl>
                                        <p:attrNameLst>
                                          <p:attrName>style.visibility</p:attrName>
                                        </p:attrNameLst>
                                      </p:cBhvr>
                                      <p:to>
                                        <p:strVal val="visible"/>
                                      </p:to>
                                    </p:set>
                                    <p:animEffect transition="in" filter="diamond(in)">
                                      <p:cBhvr>
                                        <p:cTn id="53" dur="2000"/>
                                        <p:tgtEl>
                                          <p:spTgt spid="217099"/>
                                        </p:tgtEl>
                                      </p:cBhvr>
                                    </p:animEffect>
                                  </p:childTnLst>
                                </p:cTn>
                              </p:par>
                            </p:childTnLst>
                          </p:cTn>
                        </p:par>
                      </p:childTnLst>
                    </p:cTn>
                  </p:par>
                  <p:par>
                    <p:cTn id="54" fill="hold" nodeType="clickPar">
                      <p:stCondLst>
                        <p:cond delay="indefinite"/>
                      </p:stCondLst>
                      <p:childTnLst>
                        <p:par>
                          <p:cTn id="55" fill="hold" nodeType="withGroup">
                            <p:stCondLst>
                              <p:cond delay="0"/>
                            </p:stCondLst>
                            <p:childTnLst>
                              <p:par>
                                <p:cTn id="56" presetID="8" presetClass="entr" presetSubtype="16" fill="hold" grpId="0" nodeType="clickEffect">
                                  <p:stCondLst>
                                    <p:cond delay="0"/>
                                  </p:stCondLst>
                                  <p:childTnLst>
                                    <p:set>
                                      <p:cBhvr>
                                        <p:cTn id="57" dur="1" fill="hold">
                                          <p:stCondLst>
                                            <p:cond delay="0"/>
                                          </p:stCondLst>
                                        </p:cTn>
                                        <p:tgtEl>
                                          <p:spTgt spid="217104"/>
                                        </p:tgtEl>
                                        <p:attrNameLst>
                                          <p:attrName>style.visibility</p:attrName>
                                        </p:attrNameLst>
                                      </p:cBhvr>
                                      <p:to>
                                        <p:strVal val="visible"/>
                                      </p:to>
                                    </p:set>
                                    <p:animEffect transition="in" filter="diamond(in)">
                                      <p:cBhvr>
                                        <p:cTn id="58" dur="2000"/>
                                        <p:tgtEl>
                                          <p:spTgt spid="217104"/>
                                        </p:tgtEl>
                                      </p:cBhvr>
                                    </p:animEffect>
                                  </p:childTnLst>
                                </p:cTn>
                              </p:par>
                            </p:childTnLst>
                          </p:cTn>
                        </p:par>
                      </p:childTnLst>
                    </p:cTn>
                  </p:par>
                  <p:par>
                    <p:cTn id="59" fill="hold" nodeType="clickPar">
                      <p:stCondLst>
                        <p:cond delay="indefinite"/>
                      </p:stCondLst>
                      <p:childTnLst>
                        <p:par>
                          <p:cTn id="60" fill="hold" nodeType="withGroup">
                            <p:stCondLst>
                              <p:cond delay="0"/>
                            </p:stCondLst>
                            <p:childTnLst>
                              <p:par>
                                <p:cTn id="61" presetID="2" presetClass="entr" presetSubtype="4" fill="hold" grpId="0" nodeType="clickEffect">
                                  <p:stCondLst>
                                    <p:cond delay="0"/>
                                  </p:stCondLst>
                                  <p:childTnLst>
                                    <p:set>
                                      <p:cBhvr>
                                        <p:cTn id="62" dur="1" fill="hold">
                                          <p:stCondLst>
                                            <p:cond delay="0"/>
                                          </p:stCondLst>
                                        </p:cTn>
                                        <p:tgtEl>
                                          <p:spTgt spid="217100"/>
                                        </p:tgtEl>
                                        <p:attrNameLst>
                                          <p:attrName>style.visibility</p:attrName>
                                        </p:attrNameLst>
                                      </p:cBhvr>
                                      <p:to>
                                        <p:strVal val="visible"/>
                                      </p:to>
                                    </p:set>
                                    <p:anim calcmode="lin" valueType="num">
                                      <p:cBhvr additive="base">
                                        <p:cTn id="63" dur="2000" fill="hold"/>
                                        <p:tgtEl>
                                          <p:spTgt spid="217100"/>
                                        </p:tgtEl>
                                        <p:attrNameLst>
                                          <p:attrName>ppt_x</p:attrName>
                                        </p:attrNameLst>
                                      </p:cBhvr>
                                      <p:tavLst>
                                        <p:tav tm="0">
                                          <p:val>
                                            <p:strVal val="#ppt_x"/>
                                          </p:val>
                                        </p:tav>
                                        <p:tav tm="100000">
                                          <p:val>
                                            <p:strVal val="#ppt_x"/>
                                          </p:val>
                                        </p:tav>
                                      </p:tavLst>
                                    </p:anim>
                                    <p:anim calcmode="lin" valueType="num">
                                      <p:cBhvr additive="base">
                                        <p:cTn id="64" dur="2000" fill="hold"/>
                                        <p:tgtEl>
                                          <p:spTgt spid="21710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7095" grpId="0"/>
      <p:bldP spid="217097" grpId="0"/>
      <p:bldP spid="217100" grpId="0"/>
      <p:bldP spid="217101" grpId="0"/>
      <p:bldP spid="217102" grpId="0"/>
      <p:bldP spid="217103" grpId="0"/>
      <p:bldP spid="217104" grpId="0"/>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8114" name="Text Box 2"/>
          <p:cNvSpPr txBox="1">
            <a:spLocks noChangeArrowheads="1"/>
          </p:cNvSpPr>
          <p:nvPr/>
        </p:nvSpPr>
        <p:spPr bwMode="auto">
          <a:xfrm>
            <a:off x="212725" y="4222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218115" name="Text Box 3"/>
          <p:cNvSpPr txBox="1">
            <a:spLocks noChangeArrowheads="1"/>
          </p:cNvSpPr>
          <p:nvPr/>
        </p:nvSpPr>
        <p:spPr bwMode="auto">
          <a:xfrm>
            <a:off x="212725" y="404813"/>
            <a:ext cx="7899400" cy="1031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20000"/>
              </a:spcBef>
            </a:pPr>
            <a:r>
              <a:rPr lang="en-US" sz="2800" b="1">
                <a:solidFill>
                  <a:srgbClr val="006600"/>
                </a:solidFill>
              </a:rPr>
              <a:t>6.1.4. </a:t>
            </a:r>
            <a:r>
              <a:rPr lang="en-US" sz="2800" b="1" i="1">
                <a:solidFill>
                  <a:srgbClr val="006600"/>
                </a:solidFill>
              </a:rPr>
              <a:t>Điều kiện bền</a:t>
            </a:r>
            <a:r>
              <a:rPr lang="en-US" sz="2800" b="1">
                <a:solidFill>
                  <a:srgbClr val="006600"/>
                </a:solidFill>
              </a:rPr>
              <a:t>. </a:t>
            </a:r>
            <a:r>
              <a:rPr lang="en-US" sz="2800" b="1" i="1">
                <a:solidFill>
                  <a:srgbClr val="006600"/>
                </a:solidFill>
              </a:rPr>
              <a:t>Dạng hợp lý của mặt cắt </a:t>
            </a:r>
          </a:p>
          <a:p>
            <a:pPr algn="l">
              <a:spcBef>
                <a:spcPct val="20000"/>
              </a:spcBef>
            </a:pPr>
            <a:r>
              <a:rPr lang="en-US" sz="2800" b="1" i="1">
                <a:solidFill>
                  <a:srgbClr val="006600"/>
                </a:solidFill>
              </a:rPr>
              <a:t>ngang</a:t>
            </a:r>
            <a:r>
              <a:rPr lang="en-US" sz="2800" b="1">
                <a:solidFill>
                  <a:srgbClr val="006600"/>
                </a:solidFill>
              </a:rPr>
              <a:t>. </a:t>
            </a:r>
            <a:endParaRPr lang="en-US" sz="2800"/>
          </a:p>
        </p:txBody>
      </p:sp>
      <p:graphicFrame>
        <p:nvGraphicFramePr>
          <p:cNvPr id="218116" name="Object 4"/>
          <p:cNvGraphicFramePr>
            <a:graphicFrameLocks noChangeAspect="1"/>
          </p:cNvGraphicFramePr>
          <p:nvPr/>
        </p:nvGraphicFramePr>
        <p:xfrm>
          <a:off x="2171700" y="857250"/>
          <a:ext cx="12534900" cy="2476500"/>
        </p:xfrm>
        <a:graphic>
          <a:graphicData uri="http://schemas.openxmlformats.org/presentationml/2006/ole">
            <mc:AlternateContent xmlns:mc="http://schemas.openxmlformats.org/markup-compatibility/2006">
              <mc:Choice xmlns:v="urn:schemas-microsoft-com:vml" Requires="v">
                <p:oleObj spid="_x0000_s218122" name="Document" r:id="rId3" imgW="5275639" imgH="1041448" progId="Word.Document.8">
                  <p:embed/>
                </p:oleObj>
              </mc:Choice>
              <mc:Fallback>
                <p:oleObj name="Document" r:id="rId3" imgW="5275639" imgH="1041448" progId="Word.Document.8">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71700" y="857250"/>
                        <a:ext cx="12534900" cy="2476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18117" name="Text Box 5"/>
          <p:cNvSpPr txBox="1">
            <a:spLocks noChangeArrowheads="1"/>
          </p:cNvSpPr>
          <p:nvPr/>
        </p:nvSpPr>
        <p:spPr bwMode="auto">
          <a:xfrm>
            <a:off x="7524750" y="1879600"/>
            <a:ext cx="811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(6.5)</a:t>
            </a:r>
          </a:p>
        </p:txBody>
      </p:sp>
      <p:sp>
        <p:nvSpPr>
          <p:cNvPr id="218118" name="Text Box 6"/>
          <p:cNvSpPr txBox="1">
            <a:spLocks noChangeArrowheads="1"/>
          </p:cNvSpPr>
          <p:nvPr/>
        </p:nvSpPr>
        <p:spPr bwMode="auto">
          <a:xfrm>
            <a:off x="319088" y="3186113"/>
            <a:ext cx="7818437" cy="1373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Mặt cắt nguy hiểm cần được kiểm tra là mặt cắt </a:t>
            </a:r>
          </a:p>
          <a:p>
            <a:pPr algn="l"/>
            <a:r>
              <a:rPr lang="en-US" sz="2800">
                <a:solidFill>
                  <a:srgbClr val="000000"/>
                </a:solidFill>
              </a:rPr>
              <a:t>có momen uốn dương (hoặc âm) có trị số tuyệt </a:t>
            </a:r>
          </a:p>
          <a:p>
            <a:pPr algn="l"/>
            <a:r>
              <a:rPr lang="en-US" sz="2800">
                <a:solidFill>
                  <a:srgbClr val="000000"/>
                </a:solidFill>
              </a:rPr>
              <a:t>đối lớn nhất.</a:t>
            </a:r>
          </a:p>
        </p:txBody>
      </p:sp>
      <p:sp>
        <p:nvSpPr>
          <p:cNvPr id="218119" name="Text Box 7"/>
          <p:cNvSpPr txBox="1">
            <a:spLocks noChangeArrowheads="1"/>
          </p:cNvSpPr>
          <p:nvPr/>
        </p:nvSpPr>
        <p:spPr bwMode="auto">
          <a:xfrm>
            <a:off x="361950" y="4572000"/>
            <a:ext cx="8702675"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0000"/>
                </a:solidFill>
              </a:rPr>
              <a:t>Vật liệu dẻo ( ứng suất cho phép theo kéo và nén  như nhau):</a:t>
            </a:r>
            <a:endParaRPr lang="en-US" sz="2800"/>
          </a:p>
        </p:txBody>
      </p:sp>
      <p:graphicFrame>
        <p:nvGraphicFramePr>
          <p:cNvPr id="218120" name="Object 8"/>
          <p:cNvGraphicFramePr>
            <a:graphicFrameLocks noChangeAspect="1"/>
          </p:cNvGraphicFramePr>
          <p:nvPr/>
        </p:nvGraphicFramePr>
        <p:xfrm>
          <a:off x="2514600" y="5230813"/>
          <a:ext cx="4114800" cy="1550987"/>
        </p:xfrm>
        <a:graphic>
          <a:graphicData uri="http://schemas.openxmlformats.org/presentationml/2006/ole">
            <mc:AlternateContent xmlns:mc="http://schemas.openxmlformats.org/markup-compatibility/2006">
              <mc:Choice xmlns:v="urn:schemas-microsoft-com:vml" Requires="v">
                <p:oleObj spid="_x0000_s218123" name="Document" r:id="rId5" imgW="1896840" imgH="622800" progId="Word.Document.8">
                  <p:embed/>
                </p:oleObj>
              </mc:Choice>
              <mc:Fallback>
                <p:oleObj name="Document" r:id="rId5" imgW="1896840" imgH="622800" progId="Word.Document.8">
                  <p:embed/>
                  <p:pic>
                    <p:nvPicPr>
                      <p:cNvPr id="0" name="Object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14600" y="5230813"/>
                        <a:ext cx="4114800" cy="1550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18121" name="Text Box 9"/>
          <p:cNvSpPr txBox="1">
            <a:spLocks noChangeArrowheads="1"/>
          </p:cNvSpPr>
          <p:nvPr/>
        </p:nvSpPr>
        <p:spPr bwMode="auto">
          <a:xfrm>
            <a:off x="7223125" y="5602288"/>
            <a:ext cx="10636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( 6. 6 )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18115"/>
                                        </p:tgtEl>
                                        <p:attrNameLst>
                                          <p:attrName>style.visibility</p:attrName>
                                        </p:attrNameLst>
                                      </p:cBhvr>
                                      <p:to>
                                        <p:strVal val="visible"/>
                                      </p:to>
                                    </p:set>
                                    <p:animEffect transition="in" filter="checkerboard(across)">
                                      <p:cBhvr>
                                        <p:cTn id="7" dur="2000"/>
                                        <p:tgtEl>
                                          <p:spTgt spid="21811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218116"/>
                                        </p:tgtEl>
                                        <p:attrNameLst>
                                          <p:attrName>style.visibility</p:attrName>
                                        </p:attrNameLst>
                                      </p:cBhvr>
                                      <p:to>
                                        <p:strVal val="visible"/>
                                      </p:to>
                                    </p:set>
                                    <p:animEffect transition="in" filter="wheel(4)">
                                      <p:cBhvr>
                                        <p:cTn id="12" dur="2000"/>
                                        <p:tgtEl>
                                          <p:spTgt spid="21811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grpId="0" nodeType="clickEffect">
                                  <p:stCondLst>
                                    <p:cond delay="0"/>
                                  </p:stCondLst>
                                  <p:childTnLst>
                                    <p:set>
                                      <p:cBhvr>
                                        <p:cTn id="16" dur="1" fill="hold">
                                          <p:stCondLst>
                                            <p:cond delay="0"/>
                                          </p:stCondLst>
                                        </p:cTn>
                                        <p:tgtEl>
                                          <p:spTgt spid="218117"/>
                                        </p:tgtEl>
                                        <p:attrNameLst>
                                          <p:attrName>style.visibility</p:attrName>
                                        </p:attrNameLst>
                                      </p:cBhvr>
                                      <p:to>
                                        <p:strVal val="visible"/>
                                      </p:to>
                                    </p:set>
                                    <p:animEffect transition="in" filter="box(in)">
                                      <p:cBhvr>
                                        <p:cTn id="17" dur="2000"/>
                                        <p:tgtEl>
                                          <p:spTgt spid="21811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218118"/>
                                        </p:tgtEl>
                                        <p:attrNameLst>
                                          <p:attrName>style.visibility</p:attrName>
                                        </p:attrNameLst>
                                      </p:cBhvr>
                                      <p:to>
                                        <p:strVal val="visible"/>
                                      </p:to>
                                    </p:set>
                                    <p:animEffect transition="in" filter="wipe(up)">
                                      <p:cBhvr>
                                        <p:cTn id="22" dur="2000"/>
                                        <p:tgtEl>
                                          <p:spTgt spid="21811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218119"/>
                                        </p:tgtEl>
                                        <p:attrNameLst>
                                          <p:attrName>style.visibility</p:attrName>
                                        </p:attrNameLst>
                                      </p:cBhvr>
                                      <p:to>
                                        <p:strVal val="visible"/>
                                      </p:to>
                                    </p:set>
                                    <p:animEffect transition="in" filter="checkerboard(across)">
                                      <p:cBhvr>
                                        <p:cTn id="27" dur="2000"/>
                                        <p:tgtEl>
                                          <p:spTgt spid="21811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1" fill="hold" nodeType="clickEffect">
                                  <p:stCondLst>
                                    <p:cond delay="0"/>
                                  </p:stCondLst>
                                  <p:childTnLst>
                                    <p:set>
                                      <p:cBhvr>
                                        <p:cTn id="31" dur="1" fill="hold">
                                          <p:stCondLst>
                                            <p:cond delay="0"/>
                                          </p:stCondLst>
                                        </p:cTn>
                                        <p:tgtEl>
                                          <p:spTgt spid="218120"/>
                                        </p:tgtEl>
                                        <p:attrNameLst>
                                          <p:attrName>style.visibility</p:attrName>
                                        </p:attrNameLst>
                                      </p:cBhvr>
                                      <p:to>
                                        <p:strVal val="visible"/>
                                      </p:to>
                                    </p:set>
                                    <p:animEffect transition="in" filter="wipe(up)">
                                      <p:cBhvr>
                                        <p:cTn id="32" dur="2000"/>
                                        <p:tgtEl>
                                          <p:spTgt spid="218120"/>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218121"/>
                                        </p:tgtEl>
                                        <p:attrNameLst>
                                          <p:attrName>style.visibility</p:attrName>
                                        </p:attrNameLst>
                                      </p:cBhvr>
                                      <p:to>
                                        <p:strVal val="visible"/>
                                      </p:to>
                                    </p:set>
                                    <p:animEffect transition="in" filter="checkerboard(across)">
                                      <p:cBhvr>
                                        <p:cTn id="37" dur="500"/>
                                        <p:tgtEl>
                                          <p:spTgt spid="2181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8115" grpId="0" autoUpdateAnimBg="0"/>
      <p:bldP spid="218117" grpId="0"/>
      <p:bldP spid="218118" grpId="0" autoUpdateAnimBg="0"/>
      <p:bldP spid="218119" grpId="0" autoUpdateAnimBg="0"/>
      <p:bldP spid="218121" grpId="0"/>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138" name="Text Box 2"/>
          <p:cNvSpPr txBox="1">
            <a:spLocks noChangeArrowheads="1"/>
          </p:cNvSpPr>
          <p:nvPr/>
        </p:nvSpPr>
        <p:spPr bwMode="auto">
          <a:xfrm>
            <a:off x="-323850" y="176213"/>
            <a:ext cx="9051925"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FFFFCC"/>
                </a:solidFill>
              </a:rPr>
              <a:t>      </a:t>
            </a:r>
            <a:r>
              <a:rPr lang="en-US" sz="2800" b="1">
                <a:solidFill>
                  <a:srgbClr val="006600"/>
                </a:solidFill>
              </a:rPr>
              <a:t>Mặt cắt có hình dáng hợp lý phải tận dụng được </a:t>
            </a:r>
          </a:p>
          <a:p>
            <a:pPr algn="l"/>
            <a:r>
              <a:rPr lang="en-US" sz="2800" b="1">
                <a:solidFill>
                  <a:srgbClr val="006600"/>
                </a:solidFill>
              </a:rPr>
              <a:t>      cao nhất khả  năng làm việc của vật liệu .</a:t>
            </a:r>
            <a:endParaRPr lang="en-US" sz="2800">
              <a:solidFill>
                <a:srgbClr val="006600"/>
              </a:solidFill>
            </a:endParaRPr>
          </a:p>
        </p:txBody>
      </p:sp>
      <p:sp>
        <p:nvSpPr>
          <p:cNvPr id="219139" name="Text Box 3"/>
          <p:cNvSpPr txBox="1">
            <a:spLocks noChangeArrowheads="1"/>
          </p:cNvSpPr>
          <p:nvPr/>
        </p:nvSpPr>
        <p:spPr bwMode="auto">
          <a:xfrm>
            <a:off x="209550" y="1066800"/>
            <a:ext cx="8821738"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Các ứng suất  ở các điểm nguy hiểm đồng thời đạt tới </a:t>
            </a:r>
          </a:p>
          <a:p>
            <a:pPr algn="l"/>
            <a:r>
              <a:rPr lang="en-US" sz="2800">
                <a:solidFill>
                  <a:srgbClr val="000000"/>
                </a:solidFill>
              </a:rPr>
              <a:t>giá trị của ứng suất kéo và ứng suất nén cho phép.</a:t>
            </a:r>
            <a:endParaRPr lang="en-US" sz="2800"/>
          </a:p>
        </p:txBody>
      </p:sp>
      <p:sp>
        <p:nvSpPr>
          <p:cNvPr id="219140" name="Text Box 4"/>
          <p:cNvSpPr txBox="1">
            <a:spLocks noChangeArrowheads="1"/>
          </p:cNvSpPr>
          <p:nvPr/>
        </p:nvSpPr>
        <p:spPr bwMode="auto">
          <a:xfrm>
            <a:off x="41275" y="4237038"/>
            <a:ext cx="9156700"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Thép I N</a:t>
            </a:r>
            <a:r>
              <a:rPr lang="en-US" sz="2800" baseline="30000">
                <a:solidFill>
                  <a:srgbClr val="000000"/>
                </a:solidFill>
              </a:rPr>
              <a:t>O</a:t>
            </a:r>
            <a:r>
              <a:rPr lang="en-US" sz="2800">
                <a:solidFill>
                  <a:srgbClr val="000000"/>
                </a:solidFill>
              </a:rPr>
              <a:t>30; F = 46,5 cm</a:t>
            </a:r>
            <a:r>
              <a:rPr lang="en-US" sz="2800" baseline="30000">
                <a:solidFill>
                  <a:srgbClr val="000000"/>
                </a:solidFill>
              </a:rPr>
              <a:t>2</a:t>
            </a:r>
            <a:r>
              <a:rPr lang="en-US" sz="2800">
                <a:solidFill>
                  <a:srgbClr val="000000"/>
                </a:solidFill>
              </a:rPr>
              <a:t> , W</a:t>
            </a:r>
            <a:r>
              <a:rPr lang="en-US" sz="2800" baseline="-25000">
                <a:solidFill>
                  <a:srgbClr val="000000"/>
                </a:solidFill>
              </a:rPr>
              <a:t>z</a:t>
            </a:r>
            <a:r>
              <a:rPr lang="en-US" sz="2800">
                <a:solidFill>
                  <a:srgbClr val="000000"/>
                </a:solidFill>
              </a:rPr>
              <a:t> = 472 cm</a:t>
            </a:r>
            <a:r>
              <a:rPr lang="en-US" sz="2800" baseline="30000">
                <a:solidFill>
                  <a:srgbClr val="000000"/>
                </a:solidFill>
              </a:rPr>
              <a:t>3</a:t>
            </a:r>
            <a:r>
              <a:rPr lang="en-US" sz="2800">
                <a:solidFill>
                  <a:srgbClr val="000000"/>
                </a:solidFill>
              </a:rPr>
              <a:t>; mặt cắt  hình</a:t>
            </a:r>
          </a:p>
          <a:p>
            <a:pPr algn="l"/>
            <a:r>
              <a:rPr lang="en-US" sz="2800">
                <a:solidFill>
                  <a:srgbClr val="000000"/>
                </a:solidFill>
              </a:rPr>
              <a:t> vuông cùng diện tích W</a:t>
            </a:r>
            <a:r>
              <a:rPr lang="en-US" sz="2800" baseline="-25000">
                <a:solidFill>
                  <a:srgbClr val="000000"/>
                </a:solidFill>
              </a:rPr>
              <a:t>z</a:t>
            </a:r>
            <a:r>
              <a:rPr lang="en-US" sz="2800">
                <a:solidFill>
                  <a:srgbClr val="000000"/>
                </a:solidFill>
              </a:rPr>
              <a:t>= 52,9 cm</a:t>
            </a:r>
            <a:r>
              <a:rPr lang="en-US" sz="2800" baseline="30000">
                <a:solidFill>
                  <a:srgbClr val="000000"/>
                </a:solidFill>
              </a:rPr>
              <a:t>3</a:t>
            </a:r>
            <a:r>
              <a:rPr lang="en-US" sz="2800">
                <a:solidFill>
                  <a:srgbClr val="000000"/>
                </a:solidFill>
              </a:rPr>
              <a:t> (nhỏ hơn gần 9 lần).</a:t>
            </a:r>
            <a:endParaRPr lang="en-US" sz="2800"/>
          </a:p>
        </p:txBody>
      </p:sp>
      <p:graphicFrame>
        <p:nvGraphicFramePr>
          <p:cNvPr id="219141" name="Object 5"/>
          <p:cNvGraphicFramePr>
            <a:graphicFrameLocks noChangeAspect="1"/>
          </p:cNvGraphicFramePr>
          <p:nvPr/>
        </p:nvGraphicFramePr>
        <p:xfrm>
          <a:off x="304800" y="5105400"/>
          <a:ext cx="1524000" cy="896938"/>
        </p:xfrm>
        <a:graphic>
          <a:graphicData uri="http://schemas.openxmlformats.org/presentationml/2006/ole">
            <mc:AlternateContent xmlns:mc="http://schemas.openxmlformats.org/markup-compatibility/2006">
              <mc:Choice xmlns:v="urn:schemas-microsoft-com:vml" Requires="v">
                <p:oleObj spid="_x0000_s219161" name="Equation" r:id="rId3" imgW="799920" imgH="571320" progId="Equation.3">
                  <p:embed/>
                </p:oleObj>
              </mc:Choice>
              <mc:Fallback>
                <p:oleObj name="Equation" r:id="rId3" imgW="799920" imgH="571320" progId="Equation.3">
                  <p:embed/>
                  <p:pic>
                    <p:nvPicPr>
                      <p:cNvPr id="0"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4800" y="5105400"/>
                        <a:ext cx="1524000" cy="896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19142" name="Text Box 6"/>
          <p:cNvSpPr txBox="1">
            <a:spLocks noChangeArrowheads="1"/>
          </p:cNvSpPr>
          <p:nvPr/>
        </p:nvSpPr>
        <p:spPr bwMode="auto">
          <a:xfrm>
            <a:off x="2012950" y="5168900"/>
            <a:ext cx="660400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006600"/>
                </a:solidFill>
                <a:latin typeface="Times New Roman" pitchFamily="18" charset="0"/>
                <a:cs typeface="Times New Roman" pitchFamily="18" charset="0"/>
              </a:rPr>
              <a:t>đánh gíá khả năng chống uốn của mặt cắt.</a:t>
            </a:r>
          </a:p>
        </p:txBody>
      </p:sp>
      <p:sp>
        <p:nvSpPr>
          <p:cNvPr id="219143" name="Text Box 7"/>
          <p:cNvSpPr txBox="1">
            <a:spLocks noChangeArrowheads="1"/>
          </p:cNvSpPr>
          <p:nvPr/>
        </p:nvSpPr>
        <p:spPr bwMode="auto">
          <a:xfrm>
            <a:off x="155575" y="5943600"/>
            <a:ext cx="8996363"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rPr>
              <a:t>I N</a:t>
            </a:r>
            <a:r>
              <a:rPr lang="en-US" sz="2800" baseline="30000">
                <a:solidFill>
                  <a:srgbClr val="000000"/>
                </a:solidFill>
              </a:rPr>
              <a:t>O</a:t>
            </a:r>
            <a:r>
              <a:rPr lang="en-US" sz="2800">
                <a:solidFill>
                  <a:srgbClr val="000000"/>
                </a:solidFill>
              </a:rPr>
              <a:t> 30 β = 131,26; hình vuông cùng diện tích β=14,70. </a:t>
            </a:r>
          </a:p>
        </p:txBody>
      </p:sp>
      <p:sp>
        <p:nvSpPr>
          <p:cNvPr id="219144" name="Text Box 8"/>
          <p:cNvSpPr txBox="1">
            <a:spLocks noChangeArrowheads="1"/>
          </p:cNvSpPr>
          <p:nvPr/>
        </p:nvSpPr>
        <p:spPr bwMode="auto">
          <a:xfrm>
            <a:off x="1584325" y="25034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solidFill>
                <a:srgbClr val="000099"/>
              </a:solidFill>
            </a:endParaRPr>
          </a:p>
        </p:txBody>
      </p:sp>
      <p:graphicFrame>
        <p:nvGraphicFramePr>
          <p:cNvPr id="219145" name="Object 9"/>
          <p:cNvGraphicFramePr>
            <a:graphicFrameLocks noChangeAspect="1"/>
          </p:cNvGraphicFramePr>
          <p:nvPr/>
        </p:nvGraphicFramePr>
        <p:xfrm>
          <a:off x="457200" y="1844675"/>
          <a:ext cx="3778250" cy="1196975"/>
        </p:xfrm>
        <a:graphic>
          <a:graphicData uri="http://schemas.openxmlformats.org/presentationml/2006/ole">
            <mc:AlternateContent xmlns:mc="http://schemas.openxmlformats.org/markup-compatibility/2006">
              <mc:Choice xmlns:v="urn:schemas-microsoft-com:vml" Requires="v">
                <p:oleObj spid="_x0000_s219162" name="Equation" r:id="rId5" imgW="1765080" imgH="558720" progId="Equation.DSMT4">
                  <p:embed/>
                </p:oleObj>
              </mc:Choice>
              <mc:Fallback>
                <p:oleObj name="Equation" r:id="rId5" imgW="1765080" imgH="558720" progId="Equation.DSMT4">
                  <p:embed/>
                  <p:pic>
                    <p:nvPicPr>
                      <p:cNvPr id="0" name="Object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7200" y="1844675"/>
                        <a:ext cx="3778250" cy="11969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19146" name="Text Box 10"/>
          <p:cNvSpPr txBox="1">
            <a:spLocks noChangeArrowheads="1"/>
          </p:cNvSpPr>
          <p:nvPr/>
        </p:nvSpPr>
        <p:spPr bwMode="auto">
          <a:xfrm>
            <a:off x="517525" y="37226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solidFill>
                <a:srgbClr val="000099"/>
              </a:solidFill>
            </a:endParaRPr>
          </a:p>
        </p:txBody>
      </p:sp>
      <p:graphicFrame>
        <p:nvGraphicFramePr>
          <p:cNvPr id="219147" name="Object 11"/>
          <p:cNvGraphicFramePr>
            <a:graphicFrameLocks noChangeAspect="1"/>
          </p:cNvGraphicFramePr>
          <p:nvPr/>
        </p:nvGraphicFramePr>
        <p:xfrm>
          <a:off x="990600" y="2794000"/>
          <a:ext cx="3086100" cy="1481138"/>
        </p:xfrm>
        <a:graphic>
          <a:graphicData uri="http://schemas.openxmlformats.org/presentationml/2006/ole">
            <mc:AlternateContent xmlns:mc="http://schemas.openxmlformats.org/markup-compatibility/2006">
              <mc:Choice xmlns:v="urn:schemas-microsoft-com:vml" Requires="v">
                <p:oleObj spid="_x0000_s219163" name="Equation" r:id="rId7" imgW="1295280" imgH="622080" progId="Equation.DSMT4">
                  <p:embed/>
                </p:oleObj>
              </mc:Choice>
              <mc:Fallback>
                <p:oleObj name="Equation" r:id="rId7" imgW="1295280" imgH="622080" progId="Equation.DSMT4">
                  <p:embed/>
                  <p:pic>
                    <p:nvPicPr>
                      <p:cNvPr id="0" name="Object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90600" y="2794000"/>
                        <a:ext cx="3086100" cy="14811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19148" name="Text Box 12"/>
          <p:cNvSpPr txBox="1">
            <a:spLocks noChangeArrowheads="1"/>
          </p:cNvSpPr>
          <p:nvPr/>
        </p:nvSpPr>
        <p:spPr bwMode="auto">
          <a:xfrm>
            <a:off x="4022725" y="2998788"/>
            <a:ext cx="4532313"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99"/>
                </a:solidFill>
              </a:rPr>
              <a:t>Vật liệu giòn </a:t>
            </a:r>
            <a:r>
              <a:rPr lang="el-GR" sz="2800">
                <a:solidFill>
                  <a:srgbClr val="000099"/>
                </a:solidFill>
              </a:rPr>
              <a:t>α</a:t>
            </a:r>
            <a:r>
              <a:rPr lang="en-US" sz="2800">
                <a:solidFill>
                  <a:srgbClr val="000099"/>
                </a:solidFill>
              </a:rPr>
              <a:t> </a:t>
            </a:r>
            <a:r>
              <a:rPr lang="el-GR" sz="2800">
                <a:solidFill>
                  <a:srgbClr val="000099"/>
                </a:solidFill>
              </a:rPr>
              <a:t>‹</a:t>
            </a:r>
            <a:r>
              <a:rPr lang="en-US" sz="2800">
                <a:solidFill>
                  <a:srgbClr val="000099"/>
                </a:solidFill>
              </a:rPr>
              <a:t> 1; y</a:t>
            </a:r>
            <a:r>
              <a:rPr lang="en-US" sz="2800" baseline="-25000">
                <a:solidFill>
                  <a:srgbClr val="000099"/>
                </a:solidFill>
              </a:rPr>
              <a:t>k</a:t>
            </a:r>
            <a:r>
              <a:rPr lang="en-US" sz="2800">
                <a:solidFill>
                  <a:srgbClr val="000099"/>
                </a:solidFill>
              </a:rPr>
              <a:t> ‹ │y</a:t>
            </a:r>
            <a:r>
              <a:rPr lang="en-US" sz="2800" baseline="-25000">
                <a:solidFill>
                  <a:srgbClr val="000099"/>
                </a:solidFill>
              </a:rPr>
              <a:t>n</a:t>
            </a:r>
            <a:r>
              <a:rPr lang="en-US" sz="2800">
                <a:solidFill>
                  <a:srgbClr val="000099"/>
                </a:solidFill>
              </a:rPr>
              <a:t>│</a:t>
            </a:r>
          </a:p>
        </p:txBody>
      </p:sp>
      <p:sp>
        <p:nvSpPr>
          <p:cNvPr id="219149" name="Text Box 13"/>
          <p:cNvSpPr txBox="1">
            <a:spLocks noChangeArrowheads="1"/>
          </p:cNvSpPr>
          <p:nvPr/>
        </p:nvSpPr>
        <p:spPr bwMode="auto">
          <a:xfrm>
            <a:off x="4022725" y="3589338"/>
            <a:ext cx="4532313"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99"/>
                </a:solidFill>
              </a:rPr>
              <a:t>Vật liệu dẻo </a:t>
            </a:r>
            <a:r>
              <a:rPr lang="el-GR" sz="2800">
                <a:solidFill>
                  <a:srgbClr val="000099"/>
                </a:solidFill>
              </a:rPr>
              <a:t>α</a:t>
            </a:r>
            <a:r>
              <a:rPr lang="en-US" sz="2800">
                <a:solidFill>
                  <a:srgbClr val="000099"/>
                </a:solidFill>
              </a:rPr>
              <a:t> = 1; y</a:t>
            </a:r>
            <a:r>
              <a:rPr lang="en-US" sz="2800" baseline="-25000">
                <a:solidFill>
                  <a:srgbClr val="000099"/>
                </a:solidFill>
              </a:rPr>
              <a:t>k</a:t>
            </a:r>
            <a:r>
              <a:rPr lang="en-US" sz="2800">
                <a:solidFill>
                  <a:srgbClr val="000099"/>
                </a:solidFill>
              </a:rPr>
              <a:t> =│y</a:t>
            </a:r>
            <a:r>
              <a:rPr lang="en-US" sz="2800" baseline="-25000">
                <a:solidFill>
                  <a:srgbClr val="000099"/>
                </a:solidFill>
              </a:rPr>
              <a:t>n</a:t>
            </a:r>
            <a:r>
              <a:rPr lang="en-US" sz="2800">
                <a:solidFill>
                  <a:srgbClr val="000099"/>
                </a:solidFill>
              </a:rPr>
              <a:t>│</a:t>
            </a:r>
          </a:p>
        </p:txBody>
      </p:sp>
      <p:grpSp>
        <p:nvGrpSpPr>
          <p:cNvPr id="219150" name="Group 14"/>
          <p:cNvGrpSpPr>
            <a:grpSpLocks/>
          </p:cNvGrpSpPr>
          <p:nvPr/>
        </p:nvGrpSpPr>
        <p:grpSpPr bwMode="auto">
          <a:xfrm>
            <a:off x="4327525" y="1638300"/>
            <a:ext cx="3471863" cy="1536700"/>
            <a:chOff x="2726" y="1032"/>
            <a:chExt cx="2187" cy="968"/>
          </a:xfrm>
        </p:grpSpPr>
        <p:sp>
          <p:nvSpPr>
            <p:cNvPr id="219151" name="Text Box 15"/>
            <p:cNvSpPr txBox="1">
              <a:spLocks noChangeArrowheads="1"/>
            </p:cNvSpPr>
            <p:nvPr/>
          </p:nvSpPr>
          <p:spPr bwMode="auto">
            <a:xfrm>
              <a:off x="2822" y="1673"/>
              <a:ext cx="11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solidFill>
                  <a:srgbClr val="000099"/>
                </a:solidFill>
              </a:endParaRPr>
            </a:p>
          </p:txBody>
        </p:sp>
        <p:sp>
          <p:nvSpPr>
            <p:cNvPr id="219152" name="Text Box 16"/>
            <p:cNvSpPr txBox="1">
              <a:spLocks noChangeArrowheads="1"/>
            </p:cNvSpPr>
            <p:nvPr/>
          </p:nvSpPr>
          <p:spPr bwMode="auto">
            <a:xfrm>
              <a:off x="2726" y="1385"/>
              <a:ext cx="11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solidFill>
                  <a:srgbClr val="000099"/>
                </a:solidFill>
              </a:endParaRPr>
            </a:p>
          </p:txBody>
        </p:sp>
        <p:graphicFrame>
          <p:nvGraphicFramePr>
            <p:cNvPr id="219153" name="Object 17"/>
            <p:cNvGraphicFramePr>
              <a:graphicFrameLocks noChangeAspect="1"/>
            </p:cNvGraphicFramePr>
            <p:nvPr/>
          </p:nvGraphicFramePr>
          <p:xfrm>
            <a:off x="2728" y="1032"/>
            <a:ext cx="2185" cy="728"/>
          </p:xfrm>
          <a:graphic>
            <a:graphicData uri="http://schemas.openxmlformats.org/presentationml/2006/ole">
              <mc:AlternateContent xmlns:mc="http://schemas.openxmlformats.org/markup-compatibility/2006">
                <mc:Choice xmlns:v="urn:schemas-microsoft-com:vml" Requires="v">
                  <p:oleObj spid="_x0000_s219164" name="Equation" r:id="rId9" imgW="1688760" imgH="558720" progId="Equation.3">
                    <p:embed/>
                  </p:oleObj>
                </mc:Choice>
                <mc:Fallback>
                  <p:oleObj name="Equation" r:id="rId9" imgW="1688760" imgH="558720" progId="Equation.3">
                    <p:embed/>
                    <p:pic>
                      <p:nvPicPr>
                        <p:cNvPr id="0" name="Object 1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28" y="1032"/>
                          <a:ext cx="2185" cy="72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19154" name="Line 18"/>
            <p:cNvSpPr>
              <a:spLocks noChangeShapeType="1"/>
            </p:cNvSpPr>
            <p:nvPr/>
          </p:nvSpPr>
          <p:spPr bwMode="auto">
            <a:xfrm>
              <a:off x="2736" y="1344"/>
              <a:ext cx="0" cy="3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9155" name="Line 19"/>
            <p:cNvSpPr>
              <a:spLocks noChangeShapeType="1"/>
            </p:cNvSpPr>
            <p:nvPr/>
          </p:nvSpPr>
          <p:spPr bwMode="auto">
            <a:xfrm>
              <a:off x="3216" y="1344"/>
              <a:ext cx="0" cy="3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9156" name="Line 20"/>
            <p:cNvSpPr>
              <a:spLocks noChangeShapeType="1"/>
            </p:cNvSpPr>
            <p:nvPr/>
          </p:nvSpPr>
          <p:spPr bwMode="auto">
            <a:xfrm>
              <a:off x="3440" y="1240"/>
              <a:ext cx="0" cy="57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aphicFrame>
          <p:nvGraphicFramePr>
            <p:cNvPr id="219157" name="Object 21"/>
            <p:cNvGraphicFramePr>
              <a:graphicFrameLocks noChangeAspect="1"/>
            </p:cNvGraphicFramePr>
            <p:nvPr/>
          </p:nvGraphicFramePr>
          <p:xfrm>
            <a:off x="2736" y="1200"/>
            <a:ext cx="2064" cy="683"/>
          </p:xfrm>
          <a:graphic>
            <a:graphicData uri="http://schemas.openxmlformats.org/presentationml/2006/ole">
              <mc:AlternateContent xmlns:mc="http://schemas.openxmlformats.org/markup-compatibility/2006">
                <mc:Choice xmlns:v="urn:schemas-microsoft-com:vml" Requires="v">
                  <p:oleObj spid="_x0000_s219165" name="Equation" r:id="rId11" imgW="1688760" imgH="558720" progId="Equation.3">
                    <p:embed/>
                  </p:oleObj>
                </mc:Choice>
                <mc:Fallback>
                  <p:oleObj name="Equation" r:id="rId11" imgW="1688760" imgH="558720" progId="Equation.3">
                    <p:embed/>
                    <p:pic>
                      <p:nvPicPr>
                        <p:cNvPr id="0" name="Object 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36" y="1200"/>
                          <a:ext cx="2064" cy="68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19158" name="Line 22"/>
            <p:cNvSpPr>
              <a:spLocks noChangeShapeType="1"/>
            </p:cNvSpPr>
            <p:nvPr/>
          </p:nvSpPr>
          <p:spPr bwMode="auto">
            <a:xfrm>
              <a:off x="3440" y="1251"/>
              <a:ext cx="0" cy="57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9159" name="Line 23"/>
            <p:cNvSpPr>
              <a:spLocks noChangeShapeType="1"/>
            </p:cNvSpPr>
            <p:nvPr/>
          </p:nvSpPr>
          <p:spPr bwMode="auto">
            <a:xfrm>
              <a:off x="4128" y="1248"/>
              <a:ext cx="0" cy="57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19160" name="Text Box 24"/>
          <p:cNvSpPr txBox="1">
            <a:spLocks noChangeArrowheads="1"/>
          </p:cNvSpPr>
          <p:nvPr/>
        </p:nvSpPr>
        <p:spPr bwMode="auto">
          <a:xfrm>
            <a:off x="7985125" y="2097088"/>
            <a:ext cx="9794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( 6.7 )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219138"/>
                                        </p:tgtEl>
                                        <p:attrNameLst>
                                          <p:attrName>style.visibility</p:attrName>
                                        </p:attrNameLst>
                                      </p:cBhvr>
                                      <p:to>
                                        <p:strVal val="visible"/>
                                      </p:to>
                                    </p:set>
                                    <p:animEffect transition="in" filter="wipe(up)">
                                      <p:cBhvr>
                                        <p:cTn id="7" dur="2000"/>
                                        <p:tgtEl>
                                          <p:spTgt spid="21913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219139"/>
                                        </p:tgtEl>
                                        <p:attrNameLst>
                                          <p:attrName>style.visibility</p:attrName>
                                        </p:attrNameLst>
                                      </p:cBhvr>
                                      <p:to>
                                        <p:strVal val="visible"/>
                                      </p:to>
                                    </p:set>
                                    <p:animEffect transition="in" filter="wipe(up)">
                                      <p:cBhvr>
                                        <p:cTn id="12" dur="2000"/>
                                        <p:tgtEl>
                                          <p:spTgt spid="21913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219145"/>
                                        </p:tgtEl>
                                        <p:attrNameLst>
                                          <p:attrName>style.visibility</p:attrName>
                                        </p:attrNameLst>
                                      </p:cBhvr>
                                      <p:to>
                                        <p:strVal val="visible"/>
                                      </p:to>
                                    </p:set>
                                    <p:animEffect transition="in" filter="wheel(4)">
                                      <p:cBhvr>
                                        <p:cTn id="17" dur="2000"/>
                                        <p:tgtEl>
                                          <p:spTgt spid="21914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219160"/>
                                        </p:tgtEl>
                                        <p:attrNameLst>
                                          <p:attrName>style.visibility</p:attrName>
                                        </p:attrNameLst>
                                      </p:cBhvr>
                                      <p:to>
                                        <p:strVal val="visible"/>
                                      </p:to>
                                    </p:set>
                                    <p:animEffect transition="in" filter="checkerboard(across)">
                                      <p:cBhvr>
                                        <p:cTn id="22" dur="500"/>
                                        <p:tgtEl>
                                          <p:spTgt spid="21916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219150"/>
                                        </p:tgtEl>
                                        <p:attrNameLst>
                                          <p:attrName>style.visibility</p:attrName>
                                        </p:attrNameLst>
                                      </p:cBhvr>
                                      <p:to>
                                        <p:strVal val="visible"/>
                                      </p:to>
                                    </p:set>
                                    <p:animEffect transition="in" filter="wheel(4)">
                                      <p:cBhvr>
                                        <p:cTn id="27" dur="2000"/>
                                        <p:tgtEl>
                                          <p:spTgt spid="219150"/>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219147"/>
                                        </p:tgtEl>
                                        <p:attrNameLst>
                                          <p:attrName>style.visibility</p:attrName>
                                        </p:attrNameLst>
                                      </p:cBhvr>
                                      <p:to>
                                        <p:strVal val="visible"/>
                                      </p:to>
                                    </p:set>
                                    <p:animEffect transition="in" filter="wheel(4)">
                                      <p:cBhvr>
                                        <p:cTn id="32" dur="2000"/>
                                        <p:tgtEl>
                                          <p:spTgt spid="219147"/>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5" presetClass="entr" presetSubtype="0" fill="hold" grpId="0" nodeType="clickEffect">
                                  <p:stCondLst>
                                    <p:cond delay="0"/>
                                  </p:stCondLst>
                                  <p:childTnLst>
                                    <p:set>
                                      <p:cBhvr>
                                        <p:cTn id="36" dur="1" fill="hold">
                                          <p:stCondLst>
                                            <p:cond delay="0"/>
                                          </p:stCondLst>
                                        </p:cTn>
                                        <p:tgtEl>
                                          <p:spTgt spid="219148"/>
                                        </p:tgtEl>
                                        <p:attrNameLst>
                                          <p:attrName>style.visibility</p:attrName>
                                        </p:attrNameLst>
                                      </p:cBhvr>
                                      <p:to>
                                        <p:strVal val="visible"/>
                                      </p:to>
                                    </p:set>
                                    <p:anim calcmode="lin" valueType="num">
                                      <p:cBhvr>
                                        <p:cTn id="37" dur="1000" fill="hold"/>
                                        <p:tgtEl>
                                          <p:spTgt spid="219148"/>
                                        </p:tgtEl>
                                        <p:attrNameLst>
                                          <p:attrName>ppt_w</p:attrName>
                                        </p:attrNameLst>
                                      </p:cBhvr>
                                      <p:tavLst>
                                        <p:tav tm="0">
                                          <p:val>
                                            <p:strVal val="#ppt_w*0.70"/>
                                          </p:val>
                                        </p:tav>
                                        <p:tav tm="100000">
                                          <p:val>
                                            <p:strVal val="#ppt_w"/>
                                          </p:val>
                                        </p:tav>
                                      </p:tavLst>
                                    </p:anim>
                                    <p:anim calcmode="lin" valueType="num">
                                      <p:cBhvr>
                                        <p:cTn id="38" dur="1000" fill="hold"/>
                                        <p:tgtEl>
                                          <p:spTgt spid="219148"/>
                                        </p:tgtEl>
                                        <p:attrNameLst>
                                          <p:attrName>ppt_h</p:attrName>
                                        </p:attrNameLst>
                                      </p:cBhvr>
                                      <p:tavLst>
                                        <p:tav tm="0">
                                          <p:val>
                                            <p:strVal val="#ppt_h"/>
                                          </p:val>
                                        </p:tav>
                                        <p:tav tm="100000">
                                          <p:val>
                                            <p:strVal val="#ppt_h"/>
                                          </p:val>
                                        </p:tav>
                                      </p:tavLst>
                                    </p:anim>
                                    <p:animEffect transition="in" filter="fade">
                                      <p:cBhvr>
                                        <p:cTn id="39" dur="1000"/>
                                        <p:tgtEl>
                                          <p:spTgt spid="219148"/>
                                        </p:tgtEl>
                                      </p:cBhvr>
                                    </p:animEffect>
                                  </p:childTnLst>
                                </p:cTn>
                              </p:par>
                            </p:childTnLst>
                          </p:cTn>
                        </p:par>
                      </p:childTnLst>
                    </p:cTn>
                  </p:par>
                  <p:par>
                    <p:cTn id="40" fill="hold" nodeType="clickPar">
                      <p:stCondLst>
                        <p:cond delay="indefinite"/>
                      </p:stCondLst>
                      <p:childTnLst>
                        <p:par>
                          <p:cTn id="41" fill="hold" nodeType="withGroup">
                            <p:stCondLst>
                              <p:cond delay="0"/>
                            </p:stCondLst>
                            <p:childTnLst>
                              <p:par>
                                <p:cTn id="42" presetID="55" presetClass="entr" presetSubtype="0" fill="hold" nodeType="clickEffect">
                                  <p:stCondLst>
                                    <p:cond delay="0"/>
                                  </p:stCondLst>
                                  <p:childTnLst>
                                    <p:set>
                                      <p:cBhvr>
                                        <p:cTn id="43" dur="1" fill="hold">
                                          <p:stCondLst>
                                            <p:cond delay="0"/>
                                          </p:stCondLst>
                                        </p:cTn>
                                        <p:tgtEl>
                                          <p:spTgt spid="219149">
                                            <p:txEl>
                                              <p:pRg st="0" end="0"/>
                                            </p:txEl>
                                          </p:spTgt>
                                        </p:tgtEl>
                                        <p:attrNameLst>
                                          <p:attrName>style.visibility</p:attrName>
                                        </p:attrNameLst>
                                      </p:cBhvr>
                                      <p:to>
                                        <p:strVal val="visible"/>
                                      </p:to>
                                    </p:set>
                                    <p:anim calcmode="lin" valueType="num">
                                      <p:cBhvr>
                                        <p:cTn id="44" dur="1000" fill="hold"/>
                                        <p:tgtEl>
                                          <p:spTgt spid="219149">
                                            <p:txEl>
                                              <p:pRg st="0" end="0"/>
                                            </p:txEl>
                                          </p:spTgt>
                                        </p:tgtEl>
                                        <p:attrNameLst>
                                          <p:attrName>ppt_w</p:attrName>
                                        </p:attrNameLst>
                                      </p:cBhvr>
                                      <p:tavLst>
                                        <p:tav tm="0">
                                          <p:val>
                                            <p:strVal val="#ppt_w*0.70"/>
                                          </p:val>
                                        </p:tav>
                                        <p:tav tm="100000">
                                          <p:val>
                                            <p:strVal val="#ppt_w"/>
                                          </p:val>
                                        </p:tav>
                                      </p:tavLst>
                                    </p:anim>
                                    <p:anim calcmode="lin" valueType="num">
                                      <p:cBhvr>
                                        <p:cTn id="45" dur="1000" fill="hold"/>
                                        <p:tgtEl>
                                          <p:spTgt spid="219149">
                                            <p:txEl>
                                              <p:pRg st="0" end="0"/>
                                            </p:txEl>
                                          </p:spTgt>
                                        </p:tgtEl>
                                        <p:attrNameLst>
                                          <p:attrName>ppt_h</p:attrName>
                                        </p:attrNameLst>
                                      </p:cBhvr>
                                      <p:tavLst>
                                        <p:tav tm="0">
                                          <p:val>
                                            <p:strVal val="#ppt_h"/>
                                          </p:val>
                                        </p:tav>
                                        <p:tav tm="100000">
                                          <p:val>
                                            <p:strVal val="#ppt_h"/>
                                          </p:val>
                                        </p:tav>
                                      </p:tavLst>
                                    </p:anim>
                                    <p:animEffect transition="in" filter="fade">
                                      <p:cBhvr>
                                        <p:cTn id="46" dur="1000"/>
                                        <p:tgtEl>
                                          <p:spTgt spid="219149">
                                            <p:txEl>
                                              <p:pRg st="0" end="0"/>
                                            </p:txEl>
                                          </p:spTgt>
                                        </p:tgtEl>
                                      </p:cBhvr>
                                    </p:animEffect>
                                  </p:childTnLst>
                                </p:cTn>
                              </p:par>
                            </p:childTnLst>
                          </p:cTn>
                        </p:par>
                      </p:childTnLst>
                    </p:cTn>
                  </p:par>
                  <p:par>
                    <p:cTn id="47" fill="hold" nodeType="clickPar">
                      <p:stCondLst>
                        <p:cond delay="indefinite"/>
                      </p:stCondLst>
                      <p:childTnLst>
                        <p:par>
                          <p:cTn id="48" fill="hold" nodeType="withGroup">
                            <p:stCondLst>
                              <p:cond delay="0"/>
                            </p:stCondLst>
                            <p:childTnLst>
                              <p:par>
                                <p:cTn id="49" presetID="22" presetClass="entr" presetSubtype="1" fill="hold" grpId="0" nodeType="clickEffect">
                                  <p:stCondLst>
                                    <p:cond delay="0"/>
                                  </p:stCondLst>
                                  <p:childTnLst>
                                    <p:set>
                                      <p:cBhvr>
                                        <p:cTn id="50" dur="1" fill="hold">
                                          <p:stCondLst>
                                            <p:cond delay="0"/>
                                          </p:stCondLst>
                                        </p:cTn>
                                        <p:tgtEl>
                                          <p:spTgt spid="219140"/>
                                        </p:tgtEl>
                                        <p:attrNameLst>
                                          <p:attrName>style.visibility</p:attrName>
                                        </p:attrNameLst>
                                      </p:cBhvr>
                                      <p:to>
                                        <p:strVal val="visible"/>
                                      </p:to>
                                    </p:set>
                                    <p:animEffect transition="in" filter="wipe(up)">
                                      <p:cBhvr>
                                        <p:cTn id="51" dur="2000"/>
                                        <p:tgtEl>
                                          <p:spTgt spid="219140"/>
                                        </p:tgtEl>
                                      </p:cBhvr>
                                    </p:animEffect>
                                  </p:childTnLst>
                                </p:cTn>
                              </p:par>
                            </p:childTnLst>
                          </p:cTn>
                        </p:par>
                      </p:childTnLst>
                    </p:cTn>
                  </p:par>
                  <p:par>
                    <p:cTn id="52" fill="hold" nodeType="clickPar">
                      <p:stCondLst>
                        <p:cond delay="indefinite"/>
                      </p:stCondLst>
                      <p:childTnLst>
                        <p:par>
                          <p:cTn id="53" fill="hold" nodeType="withGroup">
                            <p:stCondLst>
                              <p:cond delay="0"/>
                            </p:stCondLst>
                            <p:childTnLst>
                              <p:par>
                                <p:cTn id="54" presetID="3" presetClass="entr" presetSubtype="10" fill="hold" nodeType="clickEffect">
                                  <p:stCondLst>
                                    <p:cond delay="0"/>
                                  </p:stCondLst>
                                  <p:childTnLst>
                                    <p:set>
                                      <p:cBhvr>
                                        <p:cTn id="55" dur="1" fill="hold">
                                          <p:stCondLst>
                                            <p:cond delay="0"/>
                                          </p:stCondLst>
                                        </p:cTn>
                                        <p:tgtEl>
                                          <p:spTgt spid="219141"/>
                                        </p:tgtEl>
                                        <p:attrNameLst>
                                          <p:attrName>style.visibility</p:attrName>
                                        </p:attrNameLst>
                                      </p:cBhvr>
                                      <p:to>
                                        <p:strVal val="visible"/>
                                      </p:to>
                                    </p:set>
                                    <p:animEffect transition="in" filter="blinds(horizontal)">
                                      <p:cBhvr>
                                        <p:cTn id="56" dur="2000"/>
                                        <p:tgtEl>
                                          <p:spTgt spid="219141"/>
                                        </p:tgtEl>
                                      </p:cBhvr>
                                    </p:animEffect>
                                  </p:childTnLst>
                                </p:cTn>
                              </p:par>
                            </p:childTnLst>
                          </p:cTn>
                        </p:par>
                      </p:childTnLst>
                    </p:cTn>
                  </p:par>
                  <p:par>
                    <p:cTn id="57" fill="hold" nodeType="clickPar">
                      <p:stCondLst>
                        <p:cond delay="indefinite"/>
                      </p:stCondLst>
                      <p:childTnLst>
                        <p:par>
                          <p:cTn id="58" fill="hold" nodeType="withGroup">
                            <p:stCondLst>
                              <p:cond delay="0"/>
                            </p:stCondLst>
                            <p:childTnLst>
                              <p:par>
                                <p:cTn id="59" presetID="5" presetClass="entr" presetSubtype="10" fill="hold" grpId="0" nodeType="clickEffect">
                                  <p:stCondLst>
                                    <p:cond delay="0"/>
                                  </p:stCondLst>
                                  <p:childTnLst>
                                    <p:set>
                                      <p:cBhvr>
                                        <p:cTn id="60" dur="1" fill="hold">
                                          <p:stCondLst>
                                            <p:cond delay="0"/>
                                          </p:stCondLst>
                                        </p:cTn>
                                        <p:tgtEl>
                                          <p:spTgt spid="219142"/>
                                        </p:tgtEl>
                                        <p:attrNameLst>
                                          <p:attrName>style.visibility</p:attrName>
                                        </p:attrNameLst>
                                      </p:cBhvr>
                                      <p:to>
                                        <p:strVal val="visible"/>
                                      </p:to>
                                    </p:set>
                                    <p:animEffect transition="in" filter="checkerboard(across)">
                                      <p:cBhvr>
                                        <p:cTn id="61" dur="2000"/>
                                        <p:tgtEl>
                                          <p:spTgt spid="219142"/>
                                        </p:tgtEl>
                                      </p:cBhvr>
                                    </p:animEffect>
                                  </p:childTnLst>
                                </p:cTn>
                              </p:par>
                            </p:childTnLst>
                          </p:cTn>
                        </p:par>
                      </p:childTnLst>
                    </p:cTn>
                  </p:par>
                  <p:par>
                    <p:cTn id="62" fill="hold" nodeType="clickPar">
                      <p:stCondLst>
                        <p:cond delay="indefinite"/>
                      </p:stCondLst>
                      <p:childTnLst>
                        <p:par>
                          <p:cTn id="63" fill="hold" nodeType="withGroup">
                            <p:stCondLst>
                              <p:cond delay="0"/>
                            </p:stCondLst>
                            <p:childTnLst>
                              <p:par>
                                <p:cTn id="64" presetID="5" presetClass="entr" presetSubtype="10" fill="hold" grpId="0" nodeType="clickEffect">
                                  <p:stCondLst>
                                    <p:cond delay="0"/>
                                  </p:stCondLst>
                                  <p:childTnLst>
                                    <p:set>
                                      <p:cBhvr>
                                        <p:cTn id="65" dur="1" fill="hold">
                                          <p:stCondLst>
                                            <p:cond delay="0"/>
                                          </p:stCondLst>
                                        </p:cTn>
                                        <p:tgtEl>
                                          <p:spTgt spid="219143"/>
                                        </p:tgtEl>
                                        <p:attrNameLst>
                                          <p:attrName>style.visibility</p:attrName>
                                        </p:attrNameLst>
                                      </p:cBhvr>
                                      <p:to>
                                        <p:strVal val="visible"/>
                                      </p:to>
                                    </p:set>
                                    <p:animEffect transition="in" filter="checkerboard(across)">
                                      <p:cBhvr>
                                        <p:cTn id="66" dur="2000"/>
                                        <p:tgtEl>
                                          <p:spTgt spid="2191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9138" grpId="0" autoUpdateAnimBg="0"/>
      <p:bldP spid="219139" grpId="0" autoUpdateAnimBg="0"/>
      <p:bldP spid="219140" grpId="0" autoUpdateAnimBg="0"/>
      <p:bldP spid="219142" grpId="0" autoUpdateAnimBg="0"/>
      <p:bldP spid="219143" grpId="0" autoUpdateAnimBg="0"/>
      <p:bldP spid="219148" grpId="0"/>
      <p:bldP spid="219160" grpId="0"/>
    </p:bld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0162" name="Object 2"/>
          <p:cNvGraphicFramePr>
            <a:graphicFrameLocks noChangeAspect="1"/>
          </p:cNvGraphicFramePr>
          <p:nvPr/>
        </p:nvGraphicFramePr>
        <p:xfrm>
          <a:off x="533400" y="2971800"/>
          <a:ext cx="3810000" cy="952500"/>
        </p:xfrm>
        <a:graphic>
          <a:graphicData uri="http://schemas.openxmlformats.org/presentationml/2006/ole">
            <mc:AlternateContent xmlns:mc="http://schemas.openxmlformats.org/markup-compatibility/2006">
              <mc:Choice xmlns:v="urn:schemas-microsoft-com:vml" Requires="v">
                <p:oleObj spid="_x0000_s220274" name="Equation" r:id="rId3" imgW="1663560" imgH="558720" progId="Equation.3">
                  <p:embed/>
                </p:oleObj>
              </mc:Choice>
              <mc:Fallback>
                <p:oleObj name="Equation" r:id="rId3" imgW="1663560" imgH="558720" progId="Equation.3">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3400" y="2971800"/>
                        <a:ext cx="3810000" cy="952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20163" name="Text Box 3"/>
          <p:cNvSpPr txBox="1">
            <a:spLocks noChangeArrowheads="1"/>
          </p:cNvSpPr>
          <p:nvPr/>
        </p:nvSpPr>
        <p:spPr bwMode="auto">
          <a:xfrm>
            <a:off x="404813" y="2355850"/>
            <a:ext cx="33893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Điều kiện bền của dầm:</a:t>
            </a:r>
          </a:p>
        </p:txBody>
      </p:sp>
      <p:graphicFrame>
        <p:nvGraphicFramePr>
          <p:cNvPr id="220164" name="Object 4"/>
          <p:cNvGraphicFramePr>
            <a:graphicFrameLocks noChangeAspect="1"/>
          </p:cNvGraphicFramePr>
          <p:nvPr/>
        </p:nvGraphicFramePr>
        <p:xfrm>
          <a:off x="838200" y="3954463"/>
          <a:ext cx="2057400" cy="998537"/>
        </p:xfrm>
        <a:graphic>
          <a:graphicData uri="http://schemas.openxmlformats.org/presentationml/2006/ole">
            <mc:AlternateContent xmlns:mc="http://schemas.openxmlformats.org/markup-compatibility/2006">
              <mc:Choice xmlns:v="urn:schemas-microsoft-com:vml" Requires="v">
                <p:oleObj spid="_x0000_s220275" name="Equation" r:id="rId5" imgW="1054080" imgH="558720" progId="Equation.3">
                  <p:embed/>
                </p:oleObj>
              </mc:Choice>
              <mc:Fallback>
                <p:oleObj name="Equation" r:id="rId5" imgW="1054080" imgH="558720" progId="Equation.3">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38200" y="3954463"/>
                        <a:ext cx="2057400" cy="998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20165" name="Object 5"/>
          <p:cNvGraphicFramePr>
            <a:graphicFrameLocks noChangeAspect="1"/>
          </p:cNvGraphicFramePr>
          <p:nvPr/>
        </p:nvGraphicFramePr>
        <p:xfrm>
          <a:off x="990600" y="4878388"/>
          <a:ext cx="3581400" cy="860425"/>
        </p:xfrm>
        <a:graphic>
          <a:graphicData uri="http://schemas.openxmlformats.org/presentationml/2006/ole">
            <mc:AlternateContent xmlns:mc="http://schemas.openxmlformats.org/markup-compatibility/2006">
              <mc:Choice xmlns:v="urn:schemas-microsoft-com:vml" Requires="v">
                <p:oleObj spid="_x0000_s220276" name="Equation" r:id="rId7" imgW="1612800" imgH="393480" progId="Equation.3">
                  <p:embed/>
                </p:oleObj>
              </mc:Choice>
              <mc:Fallback>
                <p:oleObj name="Equation" r:id="rId7" imgW="1612800" imgH="393480" progId="Equation.3">
                  <p:embed/>
                  <p:pic>
                    <p:nvPicPr>
                      <p:cNvPr id="0" name="Object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90600" y="4878388"/>
                        <a:ext cx="3581400" cy="860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220166" name="Group 6"/>
          <p:cNvGrpSpPr>
            <a:grpSpLocks/>
          </p:cNvGrpSpPr>
          <p:nvPr/>
        </p:nvGrpSpPr>
        <p:grpSpPr bwMode="auto">
          <a:xfrm>
            <a:off x="4749800" y="4157663"/>
            <a:ext cx="3213100" cy="973137"/>
            <a:chOff x="217" y="2699"/>
            <a:chExt cx="2024" cy="613"/>
          </a:xfrm>
        </p:grpSpPr>
        <p:sp>
          <p:nvSpPr>
            <p:cNvPr id="220167" name="Line 7"/>
            <p:cNvSpPr>
              <a:spLocks noChangeShapeType="1"/>
            </p:cNvSpPr>
            <p:nvPr/>
          </p:nvSpPr>
          <p:spPr bwMode="auto">
            <a:xfrm>
              <a:off x="217" y="2735"/>
              <a:ext cx="1644"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168" name="Line 8"/>
            <p:cNvSpPr>
              <a:spLocks noChangeShapeType="1"/>
            </p:cNvSpPr>
            <p:nvPr/>
          </p:nvSpPr>
          <p:spPr bwMode="auto">
            <a:xfrm>
              <a:off x="1031" y="2742"/>
              <a:ext cx="0" cy="292"/>
            </a:xfrm>
            <a:prstGeom prst="line">
              <a:avLst/>
            </a:prstGeom>
            <a:noFill/>
            <a:ln w="19050">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169" name="Line 9"/>
            <p:cNvSpPr>
              <a:spLocks noChangeShapeType="1"/>
            </p:cNvSpPr>
            <p:nvPr/>
          </p:nvSpPr>
          <p:spPr bwMode="auto">
            <a:xfrm rot="173904">
              <a:off x="217" y="2755"/>
              <a:ext cx="822" cy="264"/>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170" name="Line 10"/>
            <p:cNvSpPr>
              <a:spLocks noChangeShapeType="1"/>
            </p:cNvSpPr>
            <p:nvPr/>
          </p:nvSpPr>
          <p:spPr bwMode="auto">
            <a:xfrm rot="21468224" flipV="1">
              <a:off x="1016" y="2752"/>
              <a:ext cx="848" cy="270"/>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171" name="Text Box 11"/>
            <p:cNvSpPr txBox="1">
              <a:spLocks noChangeArrowheads="1"/>
            </p:cNvSpPr>
            <p:nvPr/>
          </p:nvSpPr>
          <p:spPr bwMode="auto">
            <a:xfrm>
              <a:off x="950" y="2699"/>
              <a:ext cx="274"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6600"/>
                  </a:solidFill>
                  <a:miter lim="800000"/>
                  <a:headEnd/>
                  <a:tailEnd/>
                </a14:hiddenLine>
              </a:ext>
            </a:extLst>
          </p:spPr>
          <p:txBody>
            <a:bodyPr/>
            <a:lstStyle/>
            <a:p>
              <a:pPr algn="l" eaLnBrk="0" hangingPunct="0"/>
              <a:r>
                <a:rPr lang="en-US" sz="2800">
                  <a:solidFill>
                    <a:srgbClr val="006600"/>
                  </a:solidFill>
                </a:rPr>
                <a:t>+</a:t>
              </a:r>
            </a:p>
          </p:txBody>
        </p:sp>
        <p:sp>
          <p:nvSpPr>
            <p:cNvPr id="220172" name="AutoShape 12"/>
            <p:cNvSpPr>
              <a:spLocks noChangeArrowheads="1"/>
            </p:cNvSpPr>
            <p:nvPr/>
          </p:nvSpPr>
          <p:spPr bwMode="auto">
            <a:xfrm>
              <a:off x="1024" y="2830"/>
              <a:ext cx="100" cy="100"/>
            </a:xfrm>
            <a:prstGeom prst="flowChartConnector">
              <a:avLst/>
            </a:prstGeom>
            <a:noFill/>
            <a:ln w="2857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0173" name="Line 13"/>
            <p:cNvSpPr>
              <a:spLocks noChangeShapeType="1"/>
            </p:cNvSpPr>
            <p:nvPr/>
          </p:nvSpPr>
          <p:spPr bwMode="auto">
            <a:xfrm>
              <a:off x="1108" y="2735"/>
              <a:ext cx="0" cy="265"/>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174" name="Line 14"/>
            <p:cNvSpPr>
              <a:spLocks noChangeShapeType="1"/>
            </p:cNvSpPr>
            <p:nvPr/>
          </p:nvSpPr>
          <p:spPr bwMode="auto">
            <a:xfrm>
              <a:off x="955" y="2735"/>
              <a:ext cx="0" cy="265"/>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175" name="Line 15"/>
            <p:cNvSpPr>
              <a:spLocks noChangeShapeType="1"/>
            </p:cNvSpPr>
            <p:nvPr/>
          </p:nvSpPr>
          <p:spPr bwMode="auto">
            <a:xfrm>
              <a:off x="1184" y="2735"/>
              <a:ext cx="0" cy="236"/>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176" name="Line 16"/>
            <p:cNvSpPr>
              <a:spLocks noChangeShapeType="1"/>
            </p:cNvSpPr>
            <p:nvPr/>
          </p:nvSpPr>
          <p:spPr bwMode="auto">
            <a:xfrm>
              <a:off x="879" y="2735"/>
              <a:ext cx="0" cy="236"/>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177" name="Line 17"/>
            <p:cNvSpPr>
              <a:spLocks noChangeShapeType="1"/>
            </p:cNvSpPr>
            <p:nvPr/>
          </p:nvSpPr>
          <p:spPr bwMode="auto">
            <a:xfrm>
              <a:off x="1260" y="2735"/>
              <a:ext cx="0" cy="208"/>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178" name="Line 18"/>
            <p:cNvSpPr>
              <a:spLocks noChangeShapeType="1"/>
            </p:cNvSpPr>
            <p:nvPr/>
          </p:nvSpPr>
          <p:spPr bwMode="auto">
            <a:xfrm>
              <a:off x="803" y="2735"/>
              <a:ext cx="0" cy="208"/>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179" name="Line 19"/>
            <p:cNvSpPr>
              <a:spLocks noChangeShapeType="1"/>
            </p:cNvSpPr>
            <p:nvPr/>
          </p:nvSpPr>
          <p:spPr bwMode="auto">
            <a:xfrm>
              <a:off x="1336" y="2735"/>
              <a:ext cx="0" cy="176"/>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180" name="Line 20"/>
            <p:cNvSpPr>
              <a:spLocks noChangeShapeType="1"/>
            </p:cNvSpPr>
            <p:nvPr/>
          </p:nvSpPr>
          <p:spPr bwMode="auto">
            <a:xfrm>
              <a:off x="727" y="2735"/>
              <a:ext cx="0" cy="176"/>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181" name="Line 21"/>
            <p:cNvSpPr>
              <a:spLocks noChangeShapeType="1"/>
            </p:cNvSpPr>
            <p:nvPr/>
          </p:nvSpPr>
          <p:spPr bwMode="auto">
            <a:xfrm>
              <a:off x="1412" y="2735"/>
              <a:ext cx="0" cy="158"/>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182" name="Line 22"/>
            <p:cNvSpPr>
              <a:spLocks noChangeShapeType="1"/>
            </p:cNvSpPr>
            <p:nvPr/>
          </p:nvSpPr>
          <p:spPr bwMode="auto">
            <a:xfrm>
              <a:off x="643" y="2735"/>
              <a:ext cx="0" cy="158"/>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183" name="Line 23"/>
            <p:cNvSpPr>
              <a:spLocks noChangeShapeType="1"/>
            </p:cNvSpPr>
            <p:nvPr/>
          </p:nvSpPr>
          <p:spPr bwMode="auto">
            <a:xfrm>
              <a:off x="1488" y="2735"/>
              <a:ext cx="0" cy="122"/>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184" name="Line 24"/>
            <p:cNvSpPr>
              <a:spLocks noChangeShapeType="1"/>
            </p:cNvSpPr>
            <p:nvPr/>
          </p:nvSpPr>
          <p:spPr bwMode="auto">
            <a:xfrm>
              <a:off x="567" y="2735"/>
              <a:ext cx="0" cy="122"/>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185" name="Line 25"/>
            <p:cNvSpPr>
              <a:spLocks noChangeShapeType="1"/>
            </p:cNvSpPr>
            <p:nvPr/>
          </p:nvSpPr>
          <p:spPr bwMode="auto">
            <a:xfrm>
              <a:off x="1565" y="2735"/>
              <a:ext cx="0" cy="100"/>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186" name="Line 26"/>
            <p:cNvSpPr>
              <a:spLocks noChangeShapeType="1"/>
            </p:cNvSpPr>
            <p:nvPr/>
          </p:nvSpPr>
          <p:spPr bwMode="auto">
            <a:xfrm>
              <a:off x="483" y="2735"/>
              <a:ext cx="0" cy="100"/>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187" name="Line 27"/>
            <p:cNvSpPr>
              <a:spLocks noChangeShapeType="1"/>
            </p:cNvSpPr>
            <p:nvPr/>
          </p:nvSpPr>
          <p:spPr bwMode="auto">
            <a:xfrm>
              <a:off x="1648" y="2742"/>
              <a:ext cx="0" cy="62"/>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188" name="Line 28"/>
            <p:cNvSpPr>
              <a:spLocks noChangeShapeType="1"/>
            </p:cNvSpPr>
            <p:nvPr/>
          </p:nvSpPr>
          <p:spPr bwMode="auto">
            <a:xfrm>
              <a:off x="399" y="2735"/>
              <a:ext cx="0" cy="61"/>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189" name="Line 29"/>
            <p:cNvSpPr>
              <a:spLocks noChangeShapeType="1"/>
            </p:cNvSpPr>
            <p:nvPr/>
          </p:nvSpPr>
          <p:spPr bwMode="auto">
            <a:xfrm>
              <a:off x="316" y="2735"/>
              <a:ext cx="0" cy="33"/>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190" name="Line 30"/>
            <p:cNvSpPr>
              <a:spLocks noChangeShapeType="1"/>
            </p:cNvSpPr>
            <p:nvPr/>
          </p:nvSpPr>
          <p:spPr bwMode="auto">
            <a:xfrm>
              <a:off x="1732" y="2735"/>
              <a:ext cx="0" cy="33"/>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191" name="Text Box 31"/>
            <p:cNvSpPr txBox="1">
              <a:spLocks noChangeArrowheads="1"/>
            </p:cNvSpPr>
            <p:nvPr/>
          </p:nvSpPr>
          <p:spPr bwMode="auto">
            <a:xfrm>
              <a:off x="1091" y="2912"/>
              <a:ext cx="1150" cy="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6600"/>
                  </a:solidFill>
                </a:rPr>
                <a:t>M</a:t>
              </a:r>
              <a:r>
                <a:rPr lang="en-US" baseline="-25000">
                  <a:solidFill>
                    <a:srgbClr val="006600"/>
                  </a:solidFill>
                </a:rPr>
                <a:t>max</a:t>
              </a:r>
              <a:r>
                <a:rPr lang="en-US">
                  <a:solidFill>
                    <a:srgbClr val="006600"/>
                  </a:solidFill>
                </a:rPr>
                <a:t>=Pl/4</a:t>
              </a:r>
            </a:p>
          </p:txBody>
        </p:sp>
      </p:grpSp>
      <p:grpSp>
        <p:nvGrpSpPr>
          <p:cNvPr id="220192" name="Group 32"/>
          <p:cNvGrpSpPr>
            <a:grpSpLocks/>
          </p:cNvGrpSpPr>
          <p:nvPr/>
        </p:nvGrpSpPr>
        <p:grpSpPr bwMode="auto">
          <a:xfrm>
            <a:off x="4427538" y="2133600"/>
            <a:ext cx="3086100" cy="1489075"/>
            <a:chOff x="32" y="1551"/>
            <a:chExt cx="1944" cy="938"/>
          </a:xfrm>
        </p:grpSpPr>
        <p:sp>
          <p:nvSpPr>
            <p:cNvPr id="220193" name="Text Box 33"/>
            <p:cNvSpPr txBox="1">
              <a:spLocks noChangeArrowheads="1"/>
            </p:cNvSpPr>
            <p:nvPr/>
          </p:nvSpPr>
          <p:spPr bwMode="auto">
            <a:xfrm>
              <a:off x="1672" y="1760"/>
              <a:ext cx="274"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B</a:t>
              </a:r>
            </a:p>
          </p:txBody>
        </p:sp>
        <p:sp>
          <p:nvSpPr>
            <p:cNvPr id="220194" name="Text Box 34"/>
            <p:cNvSpPr txBox="1">
              <a:spLocks noChangeArrowheads="1"/>
            </p:cNvSpPr>
            <p:nvPr/>
          </p:nvSpPr>
          <p:spPr bwMode="auto">
            <a:xfrm>
              <a:off x="1009" y="1655"/>
              <a:ext cx="274"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P</a:t>
              </a:r>
            </a:p>
          </p:txBody>
        </p:sp>
        <p:sp>
          <p:nvSpPr>
            <p:cNvPr id="220195" name="AutoShape 35"/>
            <p:cNvSpPr>
              <a:spLocks noChangeArrowheads="1"/>
            </p:cNvSpPr>
            <p:nvPr/>
          </p:nvSpPr>
          <p:spPr bwMode="auto">
            <a:xfrm>
              <a:off x="232" y="2052"/>
              <a:ext cx="41" cy="39"/>
            </a:xfrm>
            <a:prstGeom prst="flowChartConnector">
              <a:avLst/>
            </a:prstGeom>
            <a:solidFill>
              <a:srgbClr val="FFFFFF"/>
            </a:solidFill>
            <a:ln w="9525">
              <a:solidFill>
                <a:srgbClr val="000000"/>
              </a:solidFill>
              <a:round/>
              <a:headEnd/>
              <a:tailEnd/>
            </a:ln>
          </p:spPr>
          <p:txBody>
            <a:bodyPr/>
            <a:lstStyle/>
            <a:p>
              <a:endParaRPr lang="en-US"/>
            </a:p>
          </p:txBody>
        </p:sp>
        <p:sp>
          <p:nvSpPr>
            <p:cNvPr id="220196" name="Line 36"/>
            <p:cNvSpPr>
              <a:spLocks noChangeShapeType="1"/>
            </p:cNvSpPr>
            <p:nvPr/>
          </p:nvSpPr>
          <p:spPr bwMode="auto">
            <a:xfrm flipH="1">
              <a:off x="179" y="2088"/>
              <a:ext cx="63" cy="12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197" name="Line 37"/>
            <p:cNvSpPr>
              <a:spLocks noChangeShapeType="1"/>
            </p:cNvSpPr>
            <p:nvPr/>
          </p:nvSpPr>
          <p:spPr bwMode="auto">
            <a:xfrm rot="18334847" flipH="1">
              <a:off x="259" y="2086"/>
              <a:ext cx="61" cy="12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198" name="Line 38"/>
            <p:cNvSpPr>
              <a:spLocks noChangeShapeType="1"/>
            </p:cNvSpPr>
            <p:nvPr/>
          </p:nvSpPr>
          <p:spPr bwMode="auto">
            <a:xfrm>
              <a:off x="133" y="2213"/>
              <a:ext cx="24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199" name="Line 39"/>
            <p:cNvSpPr>
              <a:spLocks noChangeShapeType="1"/>
            </p:cNvSpPr>
            <p:nvPr/>
          </p:nvSpPr>
          <p:spPr bwMode="auto">
            <a:xfrm flipH="1">
              <a:off x="186" y="2213"/>
              <a:ext cx="34" cy="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00" name="Line 40"/>
            <p:cNvSpPr>
              <a:spLocks noChangeShapeType="1"/>
            </p:cNvSpPr>
            <p:nvPr/>
          </p:nvSpPr>
          <p:spPr bwMode="auto">
            <a:xfrm flipH="1">
              <a:off x="141" y="2213"/>
              <a:ext cx="34" cy="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01" name="Line 41"/>
            <p:cNvSpPr>
              <a:spLocks noChangeShapeType="1"/>
            </p:cNvSpPr>
            <p:nvPr/>
          </p:nvSpPr>
          <p:spPr bwMode="auto">
            <a:xfrm flipH="1">
              <a:off x="240" y="2206"/>
              <a:ext cx="34" cy="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02" name="Line 42"/>
            <p:cNvSpPr>
              <a:spLocks noChangeShapeType="1"/>
            </p:cNvSpPr>
            <p:nvPr/>
          </p:nvSpPr>
          <p:spPr bwMode="auto">
            <a:xfrm flipH="1">
              <a:off x="285" y="2206"/>
              <a:ext cx="34" cy="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03" name="Line 43"/>
            <p:cNvSpPr>
              <a:spLocks noChangeShapeType="1"/>
            </p:cNvSpPr>
            <p:nvPr/>
          </p:nvSpPr>
          <p:spPr bwMode="auto">
            <a:xfrm flipH="1">
              <a:off x="331" y="2206"/>
              <a:ext cx="34" cy="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20204" name="Group 44"/>
            <p:cNvGrpSpPr>
              <a:grpSpLocks/>
            </p:cNvGrpSpPr>
            <p:nvPr/>
          </p:nvGrpSpPr>
          <p:grpSpPr bwMode="auto">
            <a:xfrm>
              <a:off x="1732" y="2044"/>
              <a:ext cx="244" cy="210"/>
              <a:chOff x="6125" y="7785"/>
              <a:chExt cx="480" cy="428"/>
            </a:xfrm>
          </p:grpSpPr>
          <p:sp>
            <p:nvSpPr>
              <p:cNvPr id="220205" name="Line 45"/>
              <p:cNvSpPr>
                <a:spLocks noChangeShapeType="1"/>
              </p:cNvSpPr>
              <p:nvPr/>
            </p:nvSpPr>
            <p:spPr bwMode="auto">
              <a:xfrm rot="19804223" flipH="1">
                <a:off x="6309" y="7874"/>
                <a:ext cx="125" cy="249"/>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06" name="AutoShape 46"/>
              <p:cNvSpPr>
                <a:spLocks noChangeArrowheads="1"/>
              </p:cNvSpPr>
              <p:nvPr/>
            </p:nvSpPr>
            <p:spPr bwMode="auto">
              <a:xfrm>
                <a:off x="6320" y="7785"/>
                <a:ext cx="79" cy="79"/>
              </a:xfrm>
              <a:prstGeom prst="flowChartConnector">
                <a:avLst/>
              </a:prstGeom>
              <a:solidFill>
                <a:srgbClr val="FFFFFF"/>
              </a:solidFill>
              <a:ln w="9525">
                <a:solidFill>
                  <a:srgbClr val="000000"/>
                </a:solidFill>
                <a:round/>
                <a:headEnd/>
                <a:tailEnd/>
              </a:ln>
            </p:spPr>
            <p:txBody>
              <a:bodyPr/>
              <a:lstStyle/>
              <a:p>
                <a:endParaRPr lang="en-US"/>
              </a:p>
            </p:txBody>
          </p:sp>
          <p:sp>
            <p:nvSpPr>
              <p:cNvPr id="220207" name="AutoShape 47"/>
              <p:cNvSpPr>
                <a:spLocks noChangeArrowheads="1"/>
              </p:cNvSpPr>
              <p:nvPr/>
            </p:nvSpPr>
            <p:spPr bwMode="auto">
              <a:xfrm>
                <a:off x="6335" y="8100"/>
                <a:ext cx="79" cy="79"/>
              </a:xfrm>
              <a:prstGeom prst="flowChartConnector">
                <a:avLst/>
              </a:prstGeom>
              <a:solidFill>
                <a:srgbClr val="FFFFFF"/>
              </a:solidFill>
              <a:ln w="9525">
                <a:solidFill>
                  <a:srgbClr val="000000"/>
                </a:solidFill>
                <a:round/>
                <a:headEnd/>
                <a:tailEnd/>
              </a:ln>
            </p:spPr>
            <p:txBody>
              <a:bodyPr/>
              <a:lstStyle/>
              <a:p>
                <a:endParaRPr lang="en-US"/>
              </a:p>
            </p:txBody>
          </p:sp>
          <p:sp>
            <p:nvSpPr>
              <p:cNvPr id="220208" name="Line 48"/>
              <p:cNvSpPr>
                <a:spLocks noChangeShapeType="1"/>
              </p:cNvSpPr>
              <p:nvPr/>
            </p:nvSpPr>
            <p:spPr bwMode="auto">
              <a:xfrm>
                <a:off x="6155" y="8145"/>
                <a:ext cx="18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09" name="Line 49"/>
              <p:cNvSpPr>
                <a:spLocks noChangeShapeType="1"/>
              </p:cNvSpPr>
              <p:nvPr/>
            </p:nvSpPr>
            <p:spPr bwMode="auto">
              <a:xfrm>
                <a:off x="6425" y="8145"/>
                <a:ext cx="18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10" name="Line 50"/>
              <p:cNvSpPr>
                <a:spLocks noChangeShapeType="1"/>
              </p:cNvSpPr>
              <p:nvPr/>
            </p:nvSpPr>
            <p:spPr bwMode="auto">
              <a:xfrm flipH="1">
                <a:off x="6125" y="813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11" name="Line 51"/>
              <p:cNvSpPr>
                <a:spLocks noChangeShapeType="1"/>
              </p:cNvSpPr>
              <p:nvPr/>
            </p:nvSpPr>
            <p:spPr bwMode="auto">
              <a:xfrm flipH="1">
                <a:off x="6230" y="8145"/>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12" name="Line 52"/>
              <p:cNvSpPr>
                <a:spLocks noChangeShapeType="1"/>
              </p:cNvSpPr>
              <p:nvPr/>
            </p:nvSpPr>
            <p:spPr bwMode="auto">
              <a:xfrm flipH="1">
                <a:off x="6350" y="8145"/>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13" name="Line 53"/>
              <p:cNvSpPr>
                <a:spLocks noChangeShapeType="1"/>
              </p:cNvSpPr>
              <p:nvPr/>
            </p:nvSpPr>
            <p:spPr bwMode="auto">
              <a:xfrm flipH="1">
                <a:off x="6440" y="8145"/>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14" name="Line 54"/>
              <p:cNvSpPr>
                <a:spLocks noChangeShapeType="1"/>
              </p:cNvSpPr>
              <p:nvPr/>
            </p:nvSpPr>
            <p:spPr bwMode="auto">
              <a:xfrm flipH="1">
                <a:off x="6530" y="8145"/>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20215" name="Line 55"/>
            <p:cNvSpPr>
              <a:spLocks noChangeShapeType="1"/>
            </p:cNvSpPr>
            <p:nvPr/>
          </p:nvSpPr>
          <p:spPr bwMode="auto">
            <a:xfrm>
              <a:off x="278" y="2066"/>
              <a:ext cx="1553"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16" name="Line 56"/>
            <p:cNvSpPr>
              <a:spLocks noChangeShapeType="1"/>
            </p:cNvSpPr>
            <p:nvPr/>
          </p:nvSpPr>
          <p:spPr bwMode="auto">
            <a:xfrm>
              <a:off x="1054" y="1751"/>
              <a:ext cx="0" cy="302"/>
            </a:xfrm>
            <a:prstGeom prst="line">
              <a:avLst/>
            </a:prstGeom>
            <a:noFill/>
            <a:ln w="19050">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0217" name="Line 57"/>
            <p:cNvSpPr>
              <a:spLocks noChangeShapeType="1"/>
            </p:cNvSpPr>
            <p:nvPr/>
          </p:nvSpPr>
          <p:spPr bwMode="auto">
            <a:xfrm>
              <a:off x="232" y="2313"/>
              <a:ext cx="0" cy="1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18" name="Line 58"/>
            <p:cNvSpPr>
              <a:spLocks noChangeShapeType="1"/>
            </p:cNvSpPr>
            <p:nvPr/>
          </p:nvSpPr>
          <p:spPr bwMode="auto">
            <a:xfrm>
              <a:off x="1861" y="2313"/>
              <a:ext cx="0" cy="1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19" name="Line 59"/>
            <p:cNvSpPr>
              <a:spLocks noChangeShapeType="1"/>
            </p:cNvSpPr>
            <p:nvPr/>
          </p:nvSpPr>
          <p:spPr bwMode="auto">
            <a:xfrm>
              <a:off x="232" y="2460"/>
              <a:ext cx="1629"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0220" name="Line 60"/>
            <p:cNvSpPr>
              <a:spLocks noChangeShapeType="1"/>
            </p:cNvSpPr>
            <p:nvPr/>
          </p:nvSpPr>
          <p:spPr bwMode="auto">
            <a:xfrm>
              <a:off x="255" y="1872"/>
              <a:ext cx="0" cy="1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21" name="Line 61"/>
            <p:cNvSpPr>
              <a:spLocks noChangeShapeType="1"/>
            </p:cNvSpPr>
            <p:nvPr/>
          </p:nvSpPr>
          <p:spPr bwMode="auto">
            <a:xfrm>
              <a:off x="255" y="1896"/>
              <a:ext cx="797"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0222" name="Text Box 62"/>
            <p:cNvSpPr txBox="1">
              <a:spLocks noChangeArrowheads="1"/>
            </p:cNvSpPr>
            <p:nvPr/>
          </p:nvSpPr>
          <p:spPr bwMode="auto">
            <a:xfrm>
              <a:off x="35" y="1786"/>
              <a:ext cx="275"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A</a:t>
              </a:r>
            </a:p>
          </p:txBody>
        </p:sp>
        <p:sp>
          <p:nvSpPr>
            <p:cNvPr id="220223" name="Text Box 63"/>
            <p:cNvSpPr txBox="1">
              <a:spLocks noChangeArrowheads="1"/>
            </p:cNvSpPr>
            <p:nvPr/>
          </p:nvSpPr>
          <p:spPr bwMode="auto">
            <a:xfrm>
              <a:off x="997" y="2001"/>
              <a:ext cx="274"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C</a:t>
              </a:r>
            </a:p>
          </p:txBody>
        </p:sp>
        <p:sp>
          <p:nvSpPr>
            <p:cNvPr id="220224" name="Text Box 64"/>
            <p:cNvSpPr txBox="1">
              <a:spLocks noChangeArrowheads="1"/>
            </p:cNvSpPr>
            <p:nvPr/>
          </p:nvSpPr>
          <p:spPr bwMode="auto">
            <a:xfrm>
              <a:off x="948" y="2190"/>
              <a:ext cx="274"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l</a:t>
              </a:r>
            </a:p>
          </p:txBody>
        </p:sp>
        <p:sp>
          <p:nvSpPr>
            <p:cNvPr id="220225" name="Text Box 65"/>
            <p:cNvSpPr txBox="1">
              <a:spLocks noChangeArrowheads="1"/>
            </p:cNvSpPr>
            <p:nvPr/>
          </p:nvSpPr>
          <p:spPr bwMode="auto">
            <a:xfrm>
              <a:off x="460" y="1611"/>
              <a:ext cx="596"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0,5l</a:t>
              </a:r>
            </a:p>
          </p:txBody>
        </p:sp>
        <p:sp>
          <p:nvSpPr>
            <p:cNvPr id="220226" name="Text Box 66"/>
            <p:cNvSpPr txBox="1">
              <a:spLocks noChangeArrowheads="1"/>
            </p:cNvSpPr>
            <p:nvPr/>
          </p:nvSpPr>
          <p:spPr bwMode="auto">
            <a:xfrm>
              <a:off x="32" y="1551"/>
              <a:ext cx="30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a/</a:t>
              </a:r>
            </a:p>
          </p:txBody>
        </p:sp>
      </p:grpSp>
      <p:grpSp>
        <p:nvGrpSpPr>
          <p:cNvPr id="220227" name="Group 67"/>
          <p:cNvGrpSpPr>
            <a:grpSpLocks/>
          </p:cNvGrpSpPr>
          <p:nvPr/>
        </p:nvGrpSpPr>
        <p:grpSpPr bwMode="auto">
          <a:xfrm>
            <a:off x="7523163" y="2208213"/>
            <a:ext cx="1227137" cy="1187450"/>
            <a:chOff x="2099" y="1751"/>
            <a:chExt cx="773" cy="748"/>
          </a:xfrm>
        </p:grpSpPr>
        <p:sp>
          <p:nvSpPr>
            <p:cNvPr id="220228" name="Line 68"/>
            <p:cNvSpPr>
              <a:spLocks noChangeShapeType="1"/>
            </p:cNvSpPr>
            <p:nvPr/>
          </p:nvSpPr>
          <p:spPr bwMode="auto">
            <a:xfrm>
              <a:off x="2479" y="2068"/>
              <a:ext cx="17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29" name="Line 69"/>
            <p:cNvSpPr>
              <a:spLocks noChangeShapeType="1"/>
            </p:cNvSpPr>
            <p:nvPr/>
          </p:nvSpPr>
          <p:spPr bwMode="auto">
            <a:xfrm>
              <a:off x="2479" y="2472"/>
              <a:ext cx="17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30" name="Line 70"/>
            <p:cNvSpPr>
              <a:spLocks noChangeShapeType="1"/>
            </p:cNvSpPr>
            <p:nvPr/>
          </p:nvSpPr>
          <p:spPr bwMode="auto">
            <a:xfrm>
              <a:off x="2562" y="1944"/>
              <a:ext cx="0" cy="555"/>
            </a:xfrm>
            <a:prstGeom prst="line">
              <a:avLst/>
            </a:prstGeom>
            <a:noFill/>
            <a:ln w="9525">
              <a:solidFill>
                <a:srgbClr val="000000"/>
              </a:solidFill>
              <a:prstDash val="lgDashDot"/>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220231" name="Line 71"/>
            <p:cNvSpPr>
              <a:spLocks noChangeShapeType="1"/>
            </p:cNvSpPr>
            <p:nvPr/>
          </p:nvSpPr>
          <p:spPr bwMode="auto">
            <a:xfrm>
              <a:off x="2479" y="2164"/>
              <a:ext cx="0" cy="266"/>
            </a:xfrm>
            <a:prstGeom prst="line">
              <a:avLst/>
            </a:prstGeom>
            <a:noFill/>
            <a:ln w="952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32" name="Arc 72"/>
            <p:cNvSpPr>
              <a:spLocks/>
            </p:cNvSpPr>
            <p:nvPr/>
          </p:nvSpPr>
          <p:spPr bwMode="auto">
            <a:xfrm>
              <a:off x="2479" y="2443"/>
              <a:ext cx="30" cy="33"/>
            </a:xfrm>
            <a:custGeom>
              <a:avLst/>
              <a:gdLst>
                <a:gd name="G0" fmla="+- 21600 0 0"/>
                <a:gd name="G1" fmla="+- 2008 0 0"/>
                <a:gd name="G2" fmla="+- 21600 0 0"/>
                <a:gd name="T0" fmla="*/ 21343 w 21600"/>
                <a:gd name="T1" fmla="*/ 23606 h 23606"/>
                <a:gd name="T2" fmla="*/ 94 w 21600"/>
                <a:gd name="T3" fmla="*/ 0 h 23606"/>
                <a:gd name="T4" fmla="*/ 21600 w 21600"/>
                <a:gd name="T5" fmla="*/ 2008 h 23606"/>
              </a:gdLst>
              <a:ahLst/>
              <a:cxnLst>
                <a:cxn ang="0">
                  <a:pos x="T0" y="T1"/>
                </a:cxn>
                <a:cxn ang="0">
                  <a:pos x="T2" y="T3"/>
                </a:cxn>
                <a:cxn ang="0">
                  <a:pos x="T4" y="T5"/>
                </a:cxn>
              </a:cxnLst>
              <a:rect l="0" t="0" r="r" b="b"/>
              <a:pathLst>
                <a:path w="21600" h="23606" fill="none" extrusionOk="0">
                  <a:moveTo>
                    <a:pt x="21342" y="23606"/>
                  </a:moveTo>
                  <a:cubicBezTo>
                    <a:pt x="9514" y="23465"/>
                    <a:pt x="0" y="13837"/>
                    <a:pt x="0" y="2008"/>
                  </a:cubicBezTo>
                  <a:cubicBezTo>
                    <a:pt x="-1" y="1337"/>
                    <a:pt x="31" y="667"/>
                    <a:pt x="93" y="-1"/>
                  </a:cubicBezTo>
                </a:path>
                <a:path w="21600" h="23606" stroke="0" extrusionOk="0">
                  <a:moveTo>
                    <a:pt x="21342" y="23606"/>
                  </a:moveTo>
                  <a:cubicBezTo>
                    <a:pt x="9514" y="23465"/>
                    <a:pt x="0" y="13837"/>
                    <a:pt x="0" y="2008"/>
                  </a:cubicBezTo>
                  <a:cubicBezTo>
                    <a:pt x="-1" y="1337"/>
                    <a:pt x="31" y="667"/>
                    <a:pt x="93" y="-1"/>
                  </a:cubicBezTo>
                  <a:lnTo>
                    <a:pt x="21600" y="2008"/>
                  </a:lnTo>
                  <a:close/>
                </a:path>
              </a:pathLst>
            </a:custGeom>
            <a:noFill/>
            <a:ln w="19050">
              <a:solidFill>
                <a:srgbClr val="99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0233" name="Arc 73"/>
            <p:cNvSpPr>
              <a:spLocks/>
            </p:cNvSpPr>
            <p:nvPr/>
          </p:nvSpPr>
          <p:spPr bwMode="auto">
            <a:xfrm>
              <a:off x="2628" y="2447"/>
              <a:ext cx="31" cy="30"/>
            </a:xfrm>
            <a:custGeom>
              <a:avLst/>
              <a:gdLst>
                <a:gd name="G0" fmla="+- 389 0 0"/>
                <a:gd name="G1" fmla="+- 21600 0 0"/>
                <a:gd name="G2" fmla="+- 21600 0 0"/>
                <a:gd name="T0" fmla="*/ 0 w 21986"/>
                <a:gd name="T1" fmla="*/ 3 h 21600"/>
                <a:gd name="T2" fmla="*/ 21986 w 21986"/>
                <a:gd name="T3" fmla="*/ 21237 h 21600"/>
                <a:gd name="T4" fmla="*/ 389 w 21986"/>
                <a:gd name="T5" fmla="*/ 21600 h 21600"/>
              </a:gdLst>
              <a:ahLst/>
              <a:cxnLst>
                <a:cxn ang="0">
                  <a:pos x="T0" y="T1"/>
                </a:cxn>
                <a:cxn ang="0">
                  <a:pos x="T2" y="T3"/>
                </a:cxn>
                <a:cxn ang="0">
                  <a:pos x="T4" y="T5"/>
                </a:cxn>
              </a:cxnLst>
              <a:rect l="0" t="0" r="r" b="b"/>
              <a:pathLst>
                <a:path w="21986" h="21600" fill="none" extrusionOk="0">
                  <a:moveTo>
                    <a:pt x="0" y="3"/>
                  </a:moveTo>
                  <a:cubicBezTo>
                    <a:pt x="129" y="1"/>
                    <a:pt x="259" y="-1"/>
                    <a:pt x="389" y="0"/>
                  </a:cubicBezTo>
                  <a:cubicBezTo>
                    <a:pt x="12176" y="0"/>
                    <a:pt x="21787" y="9450"/>
                    <a:pt x="21985" y="21237"/>
                  </a:cubicBezTo>
                </a:path>
                <a:path w="21986" h="21600" stroke="0" extrusionOk="0">
                  <a:moveTo>
                    <a:pt x="0" y="3"/>
                  </a:moveTo>
                  <a:cubicBezTo>
                    <a:pt x="129" y="1"/>
                    <a:pt x="259" y="-1"/>
                    <a:pt x="389" y="0"/>
                  </a:cubicBezTo>
                  <a:cubicBezTo>
                    <a:pt x="12176" y="0"/>
                    <a:pt x="21787" y="9450"/>
                    <a:pt x="21985" y="21237"/>
                  </a:cubicBezTo>
                  <a:lnTo>
                    <a:pt x="389" y="2160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0234" name="Line 74"/>
            <p:cNvSpPr>
              <a:spLocks noChangeShapeType="1"/>
            </p:cNvSpPr>
            <p:nvPr/>
          </p:nvSpPr>
          <p:spPr bwMode="auto">
            <a:xfrm rot="-851209">
              <a:off x="2570" y="2421"/>
              <a:ext cx="48" cy="2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35" name="Arc 75"/>
            <p:cNvSpPr>
              <a:spLocks/>
            </p:cNvSpPr>
            <p:nvPr/>
          </p:nvSpPr>
          <p:spPr bwMode="auto">
            <a:xfrm>
              <a:off x="2617" y="2061"/>
              <a:ext cx="32" cy="31"/>
            </a:xfrm>
            <a:custGeom>
              <a:avLst/>
              <a:gdLst>
                <a:gd name="G0" fmla="+- 985 0 0"/>
                <a:gd name="G1" fmla="+- 542 0 0"/>
                <a:gd name="G2" fmla="+- 21600 0 0"/>
                <a:gd name="T0" fmla="*/ 22578 w 22585"/>
                <a:gd name="T1" fmla="*/ 0 h 22142"/>
                <a:gd name="T2" fmla="*/ 0 w 22585"/>
                <a:gd name="T3" fmla="*/ 22120 h 22142"/>
                <a:gd name="T4" fmla="*/ 985 w 22585"/>
                <a:gd name="T5" fmla="*/ 542 h 22142"/>
              </a:gdLst>
              <a:ahLst/>
              <a:cxnLst>
                <a:cxn ang="0">
                  <a:pos x="T0" y="T1"/>
                </a:cxn>
                <a:cxn ang="0">
                  <a:pos x="T2" y="T3"/>
                </a:cxn>
                <a:cxn ang="0">
                  <a:pos x="T4" y="T5"/>
                </a:cxn>
              </a:cxnLst>
              <a:rect l="0" t="0" r="r" b="b"/>
              <a:pathLst>
                <a:path w="22585" h="22142" fill="none" extrusionOk="0">
                  <a:moveTo>
                    <a:pt x="22578" y="-1"/>
                  </a:moveTo>
                  <a:cubicBezTo>
                    <a:pt x="22582" y="180"/>
                    <a:pt x="22585" y="361"/>
                    <a:pt x="22585" y="542"/>
                  </a:cubicBezTo>
                  <a:cubicBezTo>
                    <a:pt x="22585" y="12471"/>
                    <a:pt x="12914" y="22142"/>
                    <a:pt x="985" y="22142"/>
                  </a:cubicBezTo>
                  <a:cubicBezTo>
                    <a:pt x="656" y="22142"/>
                    <a:pt x="328" y="22134"/>
                    <a:pt x="0" y="22119"/>
                  </a:cubicBezTo>
                </a:path>
                <a:path w="22585" h="22142" stroke="0" extrusionOk="0">
                  <a:moveTo>
                    <a:pt x="22578" y="-1"/>
                  </a:moveTo>
                  <a:cubicBezTo>
                    <a:pt x="22582" y="180"/>
                    <a:pt x="22585" y="361"/>
                    <a:pt x="22585" y="542"/>
                  </a:cubicBezTo>
                  <a:cubicBezTo>
                    <a:pt x="22585" y="12471"/>
                    <a:pt x="12914" y="22142"/>
                    <a:pt x="985" y="22142"/>
                  </a:cubicBezTo>
                  <a:cubicBezTo>
                    <a:pt x="656" y="22142"/>
                    <a:pt x="328" y="22134"/>
                    <a:pt x="0" y="22119"/>
                  </a:cubicBezTo>
                  <a:lnTo>
                    <a:pt x="985" y="542"/>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0236" name="Arc 76"/>
            <p:cNvSpPr>
              <a:spLocks/>
            </p:cNvSpPr>
            <p:nvPr/>
          </p:nvSpPr>
          <p:spPr bwMode="auto">
            <a:xfrm>
              <a:off x="2537" y="2101"/>
              <a:ext cx="32" cy="31"/>
            </a:xfrm>
            <a:custGeom>
              <a:avLst/>
              <a:gdLst>
                <a:gd name="G0" fmla="+- 21600 0 0"/>
                <a:gd name="G1" fmla="+- 21600 0 0"/>
                <a:gd name="G2" fmla="+- 21600 0 0"/>
                <a:gd name="T0" fmla="*/ 24 w 22107"/>
                <a:gd name="T1" fmla="*/ 22624 h 22624"/>
                <a:gd name="T2" fmla="*/ 22107 w 22107"/>
                <a:gd name="T3" fmla="*/ 6 h 22624"/>
                <a:gd name="T4" fmla="*/ 21600 w 22107"/>
                <a:gd name="T5" fmla="*/ 21600 h 22624"/>
              </a:gdLst>
              <a:ahLst/>
              <a:cxnLst>
                <a:cxn ang="0">
                  <a:pos x="T0" y="T1"/>
                </a:cxn>
                <a:cxn ang="0">
                  <a:pos x="T2" y="T3"/>
                </a:cxn>
                <a:cxn ang="0">
                  <a:pos x="T4" y="T5"/>
                </a:cxn>
              </a:cxnLst>
              <a:rect l="0" t="0" r="r" b="b"/>
              <a:pathLst>
                <a:path w="22107" h="22624" fill="none" extrusionOk="0">
                  <a:moveTo>
                    <a:pt x="24" y="22623"/>
                  </a:moveTo>
                  <a:cubicBezTo>
                    <a:pt x="8" y="22282"/>
                    <a:pt x="0" y="21941"/>
                    <a:pt x="0" y="21600"/>
                  </a:cubicBezTo>
                  <a:cubicBezTo>
                    <a:pt x="0" y="9670"/>
                    <a:pt x="9670" y="0"/>
                    <a:pt x="21600" y="0"/>
                  </a:cubicBezTo>
                  <a:cubicBezTo>
                    <a:pt x="21769" y="-1"/>
                    <a:pt x="21938" y="1"/>
                    <a:pt x="22107" y="5"/>
                  </a:cubicBezTo>
                </a:path>
                <a:path w="22107" h="22624" stroke="0" extrusionOk="0">
                  <a:moveTo>
                    <a:pt x="24" y="22623"/>
                  </a:moveTo>
                  <a:cubicBezTo>
                    <a:pt x="8" y="22282"/>
                    <a:pt x="0" y="21941"/>
                    <a:pt x="0" y="21600"/>
                  </a:cubicBezTo>
                  <a:cubicBezTo>
                    <a:pt x="0" y="9670"/>
                    <a:pt x="9670" y="0"/>
                    <a:pt x="21600" y="0"/>
                  </a:cubicBezTo>
                  <a:cubicBezTo>
                    <a:pt x="21769" y="-1"/>
                    <a:pt x="21938" y="1"/>
                    <a:pt x="22107" y="5"/>
                  </a:cubicBezTo>
                  <a:lnTo>
                    <a:pt x="21600" y="2160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0237" name="Line 77"/>
            <p:cNvSpPr>
              <a:spLocks noChangeShapeType="1"/>
            </p:cNvSpPr>
            <p:nvPr/>
          </p:nvSpPr>
          <p:spPr bwMode="auto">
            <a:xfrm rot="-673150">
              <a:off x="2571" y="2095"/>
              <a:ext cx="5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38" name="Line 78"/>
            <p:cNvSpPr>
              <a:spLocks noChangeShapeType="1"/>
            </p:cNvSpPr>
            <p:nvPr/>
          </p:nvSpPr>
          <p:spPr bwMode="auto">
            <a:xfrm>
              <a:off x="2479" y="2061"/>
              <a:ext cx="0" cy="40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39" name="Line 79"/>
            <p:cNvSpPr>
              <a:spLocks noChangeShapeType="1"/>
            </p:cNvSpPr>
            <p:nvPr/>
          </p:nvSpPr>
          <p:spPr bwMode="auto">
            <a:xfrm>
              <a:off x="2425" y="2262"/>
              <a:ext cx="272" cy="0"/>
            </a:xfrm>
            <a:prstGeom prst="line">
              <a:avLst/>
            </a:prstGeom>
            <a:noFill/>
            <a:ln w="9525">
              <a:solidFill>
                <a:schemeClr val="tx1"/>
              </a:solidFill>
              <a:prstDash val="lgDashDot"/>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0240" name="Text Box 80"/>
            <p:cNvSpPr txBox="1">
              <a:spLocks noChangeArrowheads="1"/>
            </p:cNvSpPr>
            <p:nvPr/>
          </p:nvSpPr>
          <p:spPr bwMode="auto">
            <a:xfrm>
              <a:off x="2598" y="2175"/>
              <a:ext cx="274"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z</a:t>
              </a:r>
            </a:p>
          </p:txBody>
        </p:sp>
        <p:sp>
          <p:nvSpPr>
            <p:cNvPr id="220241" name="Line 81"/>
            <p:cNvSpPr>
              <a:spLocks noChangeShapeType="1"/>
            </p:cNvSpPr>
            <p:nvPr/>
          </p:nvSpPr>
          <p:spPr bwMode="auto">
            <a:xfrm>
              <a:off x="2547" y="2136"/>
              <a:ext cx="0" cy="27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42" name="Freeform 82"/>
            <p:cNvSpPr>
              <a:spLocks/>
            </p:cNvSpPr>
            <p:nvPr/>
          </p:nvSpPr>
          <p:spPr bwMode="auto">
            <a:xfrm>
              <a:off x="2542" y="2406"/>
              <a:ext cx="25" cy="24"/>
            </a:xfrm>
            <a:custGeom>
              <a:avLst/>
              <a:gdLst>
                <a:gd name="T0" fmla="*/ 4 w 49"/>
                <a:gd name="T1" fmla="*/ 0 h 46"/>
                <a:gd name="T2" fmla="*/ 49 w 49"/>
                <a:gd name="T3" fmla="*/ 30 h 46"/>
                <a:gd name="T4" fmla="*/ 4 w 49"/>
                <a:gd name="T5" fmla="*/ 15 h 46"/>
                <a:gd name="T6" fmla="*/ 4 w 49"/>
                <a:gd name="T7" fmla="*/ 0 h 46"/>
              </a:gdLst>
              <a:ahLst/>
              <a:cxnLst>
                <a:cxn ang="0">
                  <a:pos x="T0" y="T1"/>
                </a:cxn>
                <a:cxn ang="0">
                  <a:pos x="T2" y="T3"/>
                </a:cxn>
                <a:cxn ang="0">
                  <a:pos x="T4" y="T5"/>
                </a:cxn>
                <a:cxn ang="0">
                  <a:pos x="T6" y="T7"/>
                </a:cxn>
              </a:cxnLst>
              <a:rect l="0" t="0" r="r" b="b"/>
              <a:pathLst>
                <a:path w="49" h="46">
                  <a:moveTo>
                    <a:pt x="4" y="0"/>
                  </a:moveTo>
                  <a:cubicBezTo>
                    <a:pt x="19" y="10"/>
                    <a:pt x="49" y="12"/>
                    <a:pt x="49" y="30"/>
                  </a:cubicBezTo>
                  <a:cubicBezTo>
                    <a:pt x="49" y="46"/>
                    <a:pt x="17" y="24"/>
                    <a:pt x="4" y="15"/>
                  </a:cubicBezTo>
                  <a:cubicBezTo>
                    <a:pt x="0" y="12"/>
                    <a:pt x="4" y="5"/>
                    <a:pt x="4" y="0"/>
                  </a:cubicBezTo>
                  <a:close/>
                </a:path>
              </a:pathLst>
            </a:custGeom>
            <a:solidFill>
              <a:srgbClr val="FFFFFF"/>
            </a:solidFill>
            <a:ln w="28575" cmpd="sng">
              <a:solidFill>
                <a:schemeClr val="tx1"/>
              </a:solidFill>
              <a:round/>
              <a:headEnd/>
              <a:tailEnd/>
            </a:ln>
          </p:spPr>
          <p:txBody>
            <a:bodyPr/>
            <a:lstStyle/>
            <a:p>
              <a:endParaRPr lang="en-US"/>
            </a:p>
          </p:txBody>
        </p:sp>
        <p:sp>
          <p:nvSpPr>
            <p:cNvPr id="220243" name="Freeform 83"/>
            <p:cNvSpPr>
              <a:spLocks/>
            </p:cNvSpPr>
            <p:nvPr/>
          </p:nvSpPr>
          <p:spPr bwMode="auto">
            <a:xfrm>
              <a:off x="2605" y="2436"/>
              <a:ext cx="23" cy="7"/>
            </a:xfrm>
            <a:custGeom>
              <a:avLst/>
              <a:gdLst>
                <a:gd name="T0" fmla="*/ 0 w 45"/>
                <a:gd name="T1" fmla="*/ 0 h 15"/>
                <a:gd name="T2" fmla="*/ 45 w 45"/>
                <a:gd name="T3" fmla="*/ 15 h 15"/>
                <a:gd name="T4" fmla="*/ 0 w 45"/>
                <a:gd name="T5" fmla="*/ 0 h 15"/>
              </a:gdLst>
              <a:ahLst/>
              <a:cxnLst>
                <a:cxn ang="0">
                  <a:pos x="T0" y="T1"/>
                </a:cxn>
                <a:cxn ang="0">
                  <a:pos x="T2" y="T3"/>
                </a:cxn>
                <a:cxn ang="0">
                  <a:pos x="T4" y="T5"/>
                </a:cxn>
              </a:cxnLst>
              <a:rect l="0" t="0" r="r" b="b"/>
              <a:pathLst>
                <a:path w="45" h="15">
                  <a:moveTo>
                    <a:pt x="0" y="0"/>
                  </a:moveTo>
                  <a:cubicBezTo>
                    <a:pt x="15" y="5"/>
                    <a:pt x="45" y="15"/>
                    <a:pt x="45" y="15"/>
                  </a:cubicBezTo>
                  <a:cubicBezTo>
                    <a:pt x="45" y="15"/>
                    <a:pt x="15" y="5"/>
                    <a:pt x="0" y="0"/>
                  </a:cubicBezTo>
                  <a:close/>
                </a:path>
              </a:pathLst>
            </a:custGeom>
            <a:solidFill>
              <a:srgbClr val="FFFFFF"/>
            </a:solidFill>
            <a:ln w="28575" cmpd="sng">
              <a:solidFill>
                <a:schemeClr val="tx1"/>
              </a:solidFill>
              <a:round/>
              <a:headEnd/>
              <a:tailEnd/>
            </a:ln>
          </p:spPr>
          <p:txBody>
            <a:bodyPr/>
            <a:lstStyle/>
            <a:p>
              <a:endParaRPr lang="en-US"/>
            </a:p>
          </p:txBody>
        </p:sp>
        <p:sp>
          <p:nvSpPr>
            <p:cNvPr id="220244" name="Freeform 84"/>
            <p:cNvSpPr>
              <a:spLocks/>
            </p:cNvSpPr>
            <p:nvPr/>
          </p:nvSpPr>
          <p:spPr bwMode="auto">
            <a:xfrm>
              <a:off x="2545" y="2098"/>
              <a:ext cx="45" cy="37"/>
            </a:xfrm>
            <a:custGeom>
              <a:avLst/>
              <a:gdLst>
                <a:gd name="T0" fmla="*/ 90 w 90"/>
                <a:gd name="T1" fmla="*/ 0 h 75"/>
                <a:gd name="T2" fmla="*/ 0 w 90"/>
                <a:gd name="T3" fmla="*/ 75 h 75"/>
              </a:gdLst>
              <a:ahLst/>
              <a:cxnLst>
                <a:cxn ang="0">
                  <a:pos x="T0" y="T1"/>
                </a:cxn>
                <a:cxn ang="0">
                  <a:pos x="T2" y="T3"/>
                </a:cxn>
              </a:cxnLst>
              <a:rect l="0" t="0" r="r" b="b"/>
              <a:pathLst>
                <a:path w="90" h="75">
                  <a:moveTo>
                    <a:pt x="90" y="0"/>
                  </a:moveTo>
                  <a:cubicBezTo>
                    <a:pt x="20" y="23"/>
                    <a:pt x="48" y="27"/>
                    <a:pt x="0" y="75"/>
                  </a:cubicBez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0245" name="Text Box 85"/>
            <p:cNvSpPr txBox="1">
              <a:spLocks noChangeArrowheads="1"/>
            </p:cNvSpPr>
            <p:nvPr/>
          </p:nvSpPr>
          <p:spPr bwMode="auto">
            <a:xfrm>
              <a:off x="2534" y="1751"/>
              <a:ext cx="22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y</a:t>
              </a:r>
            </a:p>
          </p:txBody>
        </p:sp>
        <p:sp>
          <p:nvSpPr>
            <p:cNvPr id="220246" name="Text Box 86"/>
            <p:cNvSpPr txBox="1">
              <a:spLocks noChangeArrowheads="1"/>
            </p:cNvSpPr>
            <p:nvPr/>
          </p:nvSpPr>
          <p:spPr bwMode="auto">
            <a:xfrm>
              <a:off x="2099" y="1789"/>
              <a:ext cx="30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b/</a:t>
              </a:r>
            </a:p>
          </p:txBody>
        </p:sp>
      </p:grpSp>
      <p:grpSp>
        <p:nvGrpSpPr>
          <p:cNvPr id="220247" name="Group 87"/>
          <p:cNvGrpSpPr>
            <a:grpSpLocks/>
          </p:cNvGrpSpPr>
          <p:nvPr/>
        </p:nvGrpSpPr>
        <p:grpSpPr bwMode="auto">
          <a:xfrm>
            <a:off x="7539038" y="3586163"/>
            <a:ext cx="1423987" cy="985837"/>
            <a:chOff x="2127" y="2547"/>
            <a:chExt cx="897" cy="621"/>
          </a:xfrm>
        </p:grpSpPr>
        <p:sp>
          <p:nvSpPr>
            <p:cNvPr id="220248" name="Text Box 88"/>
            <p:cNvSpPr txBox="1">
              <a:spLocks noChangeArrowheads="1"/>
            </p:cNvSpPr>
            <p:nvPr/>
          </p:nvSpPr>
          <p:spPr bwMode="auto">
            <a:xfrm>
              <a:off x="2750" y="2904"/>
              <a:ext cx="274"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a:lstStyle/>
            <a:p>
              <a:pPr algn="l" eaLnBrk="0" hangingPunct="0"/>
              <a:r>
                <a:rPr lang="en-US" sz="2800"/>
                <a:t>y</a:t>
              </a:r>
            </a:p>
          </p:txBody>
        </p:sp>
        <p:sp>
          <p:nvSpPr>
            <p:cNvPr id="220249" name="Line 89"/>
            <p:cNvSpPr>
              <a:spLocks noChangeShapeType="1"/>
            </p:cNvSpPr>
            <p:nvPr/>
          </p:nvSpPr>
          <p:spPr bwMode="auto">
            <a:xfrm rot="-16200000">
              <a:off x="2718" y="2960"/>
              <a:ext cx="17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50" name="Line 90"/>
            <p:cNvSpPr>
              <a:spLocks noChangeShapeType="1"/>
            </p:cNvSpPr>
            <p:nvPr/>
          </p:nvSpPr>
          <p:spPr bwMode="auto">
            <a:xfrm rot="-16200000">
              <a:off x="2292" y="2962"/>
              <a:ext cx="17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51" name="Line 91"/>
            <p:cNvSpPr>
              <a:spLocks noChangeShapeType="1"/>
            </p:cNvSpPr>
            <p:nvPr/>
          </p:nvSpPr>
          <p:spPr bwMode="auto">
            <a:xfrm rot="-16200000">
              <a:off x="2617" y="2684"/>
              <a:ext cx="1" cy="576"/>
            </a:xfrm>
            <a:prstGeom prst="line">
              <a:avLst/>
            </a:prstGeom>
            <a:noFill/>
            <a:ln w="9525">
              <a:solidFill>
                <a:srgbClr val="000000"/>
              </a:solidFill>
              <a:prstDash val="lgDashDot"/>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220252" name="Line 92"/>
            <p:cNvSpPr>
              <a:spLocks noChangeShapeType="1"/>
            </p:cNvSpPr>
            <p:nvPr/>
          </p:nvSpPr>
          <p:spPr bwMode="auto">
            <a:xfrm rot="-16200000">
              <a:off x="2591" y="2796"/>
              <a:ext cx="1" cy="29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53" name="Arc 93"/>
            <p:cNvSpPr>
              <a:spLocks/>
            </p:cNvSpPr>
            <p:nvPr/>
          </p:nvSpPr>
          <p:spPr bwMode="auto">
            <a:xfrm rot="-16200000">
              <a:off x="2771" y="3014"/>
              <a:ext cx="30" cy="32"/>
            </a:xfrm>
            <a:custGeom>
              <a:avLst/>
              <a:gdLst>
                <a:gd name="G0" fmla="+- 985 0 0"/>
                <a:gd name="G1" fmla="+- 542 0 0"/>
                <a:gd name="G2" fmla="+- 21600 0 0"/>
                <a:gd name="T0" fmla="*/ 22578 w 22585"/>
                <a:gd name="T1" fmla="*/ 0 h 22142"/>
                <a:gd name="T2" fmla="*/ 0 w 22585"/>
                <a:gd name="T3" fmla="*/ 22120 h 22142"/>
                <a:gd name="T4" fmla="*/ 985 w 22585"/>
                <a:gd name="T5" fmla="*/ 542 h 22142"/>
              </a:gdLst>
              <a:ahLst/>
              <a:cxnLst>
                <a:cxn ang="0">
                  <a:pos x="T0" y="T1"/>
                </a:cxn>
                <a:cxn ang="0">
                  <a:pos x="T2" y="T3"/>
                </a:cxn>
                <a:cxn ang="0">
                  <a:pos x="T4" y="T5"/>
                </a:cxn>
              </a:cxnLst>
              <a:rect l="0" t="0" r="r" b="b"/>
              <a:pathLst>
                <a:path w="22585" h="22142" fill="none" extrusionOk="0">
                  <a:moveTo>
                    <a:pt x="22578" y="-1"/>
                  </a:moveTo>
                  <a:cubicBezTo>
                    <a:pt x="22582" y="180"/>
                    <a:pt x="22585" y="361"/>
                    <a:pt x="22585" y="542"/>
                  </a:cubicBezTo>
                  <a:cubicBezTo>
                    <a:pt x="22585" y="12471"/>
                    <a:pt x="12914" y="22142"/>
                    <a:pt x="985" y="22142"/>
                  </a:cubicBezTo>
                  <a:cubicBezTo>
                    <a:pt x="656" y="22142"/>
                    <a:pt x="328" y="22134"/>
                    <a:pt x="0" y="22119"/>
                  </a:cubicBezTo>
                </a:path>
                <a:path w="22585" h="22142" stroke="0" extrusionOk="0">
                  <a:moveTo>
                    <a:pt x="22578" y="-1"/>
                  </a:moveTo>
                  <a:cubicBezTo>
                    <a:pt x="22582" y="180"/>
                    <a:pt x="22585" y="361"/>
                    <a:pt x="22585" y="542"/>
                  </a:cubicBezTo>
                  <a:cubicBezTo>
                    <a:pt x="22585" y="12471"/>
                    <a:pt x="12914" y="22142"/>
                    <a:pt x="985" y="22142"/>
                  </a:cubicBezTo>
                  <a:cubicBezTo>
                    <a:pt x="656" y="22142"/>
                    <a:pt x="328" y="22134"/>
                    <a:pt x="0" y="22119"/>
                  </a:cubicBezTo>
                  <a:lnTo>
                    <a:pt x="985" y="542"/>
                  </a:lnTo>
                  <a:close/>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0254" name="Arc 94"/>
            <p:cNvSpPr>
              <a:spLocks/>
            </p:cNvSpPr>
            <p:nvPr/>
          </p:nvSpPr>
          <p:spPr bwMode="auto">
            <a:xfrm rot="-16200000">
              <a:off x="2729" y="2937"/>
              <a:ext cx="30" cy="32"/>
            </a:xfrm>
            <a:custGeom>
              <a:avLst/>
              <a:gdLst>
                <a:gd name="G0" fmla="+- 21600 0 0"/>
                <a:gd name="G1" fmla="+- 21600 0 0"/>
                <a:gd name="G2" fmla="+- 21600 0 0"/>
                <a:gd name="T0" fmla="*/ 24 w 22107"/>
                <a:gd name="T1" fmla="*/ 22624 h 22624"/>
                <a:gd name="T2" fmla="*/ 22107 w 22107"/>
                <a:gd name="T3" fmla="*/ 6 h 22624"/>
                <a:gd name="T4" fmla="*/ 21600 w 22107"/>
                <a:gd name="T5" fmla="*/ 21600 h 22624"/>
              </a:gdLst>
              <a:ahLst/>
              <a:cxnLst>
                <a:cxn ang="0">
                  <a:pos x="T0" y="T1"/>
                </a:cxn>
                <a:cxn ang="0">
                  <a:pos x="T2" y="T3"/>
                </a:cxn>
                <a:cxn ang="0">
                  <a:pos x="T4" y="T5"/>
                </a:cxn>
              </a:cxnLst>
              <a:rect l="0" t="0" r="r" b="b"/>
              <a:pathLst>
                <a:path w="22107" h="22624" fill="none" extrusionOk="0">
                  <a:moveTo>
                    <a:pt x="24" y="22623"/>
                  </a:moveTo>
                  <a:cubicBezTo>
                    <a:pt x="8" y="22282"/>
                    <a:pt x="0" y="21941"/>
                    <a:pt x="0" y="21600"/>
                  </a:cubicBezTo>
                  <a:cubicBezTo>
                    <a:pt x="0" y="9670"/>
                    <a:pt x="9670" y="0"/>
                    <a:pt x="21600" y="0"/>
                  </a:cubicBezTo>
                  <a:cubicBezTo>
                    <a:pt x="21769" y="-1"/>
                    <a:pt x="21938" y="1"/>
                    <a:pt x="22107" y="5"/>
                  </a:cubicBezTo>
                </a:path>
                <a:path w="22107" h="22624" stroke="0" extrusionOk="0">
                  <a:moveTo>
                    <a:pt x="24" y="22623"/>
                  </a:moveTo>
                  <a:cubicBezTo>
                    <a:pt x="8" y="22282"/>
                    <a:pt x="0" y="21941"/>
                    <a:pt x="0" y="21600"/>
                  </a:cubicBezTo>
                  <a:cubicBezTo>
                    <a:pt x="0" y="9670"/>
                    <a:pt x="9670" y="0"/>
                    <a:pt x="21600" y="0"/>
                  </a:cubicBezTo>
                  <a:cubicBezTo>
                    <a:pt x="21769" y="-1"/>
                    <a:pt x="21938" y="1"/>
                    <a:pt x="22107" y="5"/>
                  </a:cubicBezTo>
                  <a:lnTo>
                    <a:pt x="21600" y="2160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0255" name="Line 95"/>
            <p:cNvSpPr>
              <a:spLocks noChangeShapeType="1"/>
            </p:cNvSpPr>
            <p:nvPr/>
          </p:nvSpPr>
          <p:spPr bwMode="auto">
            <a:xfrm rot="-16873151">
              <a:off x="2742" y="2995"/>
              <a:ext cx="47"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56" name="Line 96"/>
            <p:cNvSpPr>
              <a:spLocks noChangeShapeType="1"/>
            </p:cNvSpPr>
            <p:nvPr/>
          </p:nvSpPr>
          <p:spPr bwMode="auto">
            <a:xfrm rot="-16200000">
              <a:off x="2588" y="2664"/>
              <a:ext cx="0" cy="42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57" name="Line 97"/>
            <p:cNvSpPr>
              <a:spLocks noChangeShapeType="1"/>
            </p:cNvSpPr>
            <p:nvPr/>
          </p:nvSpPr>
          <p:spPr bwMode="auto">
            <a:xfrm rot="-16200000">
              <a:off x="2462" y="2896"/>
              <a:ext cx="262" cy="1"/>
            </a:xfrm>
            <a:prstGeom prst="line">
              <a:avLst/>
            </a:prstGeom>
            <a:noFill/>
            <a:ln w="9525">
              <a:solidFill>
                <a:srgbClr val="000000"/>
              </a:solidFill>
              <a:prstDash val="lgDashDot"/>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220258" name="Text Box 98"/>
            <p:cNvSpPr txBox="1">
              <a:spLocks noChangeArrowheads="1"/>
            </p:cNvSpPr>
            <p:nvPr/>
          </p:nvSpPr>
          <p:spPr bwMode="auto">
            <a:xfrm>
              <a:off x="2583" y="2617"/>
              <a:ext cx="275"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z</a:t>
              </a:r>
            </a:p>
          </p:txBody>
        </p:sp>
        <p:sp>
          <p:nvSpPr>
            <p:cNvPr id="220259" name="Freeform 99"/>
            <p:cNvSpPr>
              <a:spLocks/>
            </p:cNvSpPr>
            <p:nvPr/>
          </p:nvSpPr>
          <p:spPr bwMode="auto">
            <a:xfrm>
              <a:off x="2366" y="2941"/>
              <a:ext cx="107" cy="110"/>
            </a:xfrm>
            <a:custGeom>
              <a:avLst/>
              <a:gdLst>
                <a:gd name="T0" fmla="*/ 210 w 210"/>
                <a:gd name="T1" fmla="*/ 0 h 225"/>
                <a:gd name="T2" fmla="*/ 120 w 210"/>
                <a:gd name="T3" fmla="*/ 45 h 225"/>
                <a:gd name="T4" fmla="*/ 90 w 210"/>
                <a:gd name="T5" fmla="*/ 135 h 225"/>
                <a:gd name="T6" fmla="*/ 105 w 210"/>
                <a:gd name="T7" fmla="*/ 180 h 225"/>
                <a:gd name="T8" fmla="*/ 0 w 210"/>
                <a:gd name="T9" fmla="*/ 225 h 225"/>
              </a:gdLst>
              <a:ahLst/>
              <a:cxnLst>
                <a:cxn ang="0">
                  <a:pos x="T0" y="T1"/>
                </a:cxn>
                <a:cxn ang="0">
                  <a:pos x="T2" y="T3"/>
                </a:cxn>
                <a:cxn ang="0">
                  <a:pos x="T4" y="T5"/>
                </a:cxn>
                <a:cxn ang="0">
                  <a:pos x="T6" y="T7"/>
                </a:cxn>
                <a:cxn ang="0">
                  <a:pos x="T8" y="T9"/>
                </a:cxn>
              </a:cxnLst>
              <a:rect l="0" t="0" r="r" b="b"/>
              <a:pathLst>
                <a:path w="210" h="225">
                  <a:moveTo>
                    <a:pt x="210" y="0"/>
                  </a:moveTo>
                  <a:cubicBezTo>
                    <a:pt x="185" y="8"/>
                    <a:pt x="135" y="21"/>
                    <a:pt x="120" y="45"/>
                  </a:cubicBezTo>
                  <a:cubicBezTo>
                    <a:pt x="103" y="72"/>
                    <a:pt x="90" y="135"/>
                    <a:pt x="90" y="135"/>
                  </a:cubicBezTo>
                  <a:cubicBezTo>
                    <a:pt x="95" y="150"/>
                    <a:pt x="111" y="165"/>
                    <a:pt x="105" y="180"/>
                  </a:cubicBezTo>
                  <a:cubicBezTo>
                    <a:pt x="94" y="207"/>
                    <a:pt x="26" y="225"/>
                    <a:pt x="0" y="225"/>
                  </a:cubicBez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0260" name="Text Box 100"/>
            <p:cNvSpPr txBox="1">
              <a:spLocks noChangeArrowheads="1"/>
            </p:cNvSpPr>
            <p:nvPr/>
          </p:nvSpPr>
          <p:spPr bwMode="auto">
            <a:xfrm>
              <a:off x="2127" y="2547"/>
              <a:ext cx="290"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c/</a:t>
              </a:r>
            </a:p>
          </p:txBody>
        </p:sp>
      </p:grpSp>
      <p:sp>
        <p:nvSpPr>
          <p:cNvPr id="220261" name="Text Box 101"/>
          <p:cNvSpPr txBox="1">
            <a:spLocks noChangeArrowheads="1"/>
          </p:cNvSpPr>
          <p:nvPr/>
        </p:nvSpPr>
        <p:spPr bwMode="auto">
          <a:xfrm>
            <a:off x="217488" y="4984750"/>
            <a:ext cx="579437"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 b/</a:t>
            </a:r>
          </a:p>
        </p:txBody>
      </p:sp>
      <p:graphicFrame>
        <p:nvGraphicFramePr>
          <p:cNvPr id="220262" name="Object 102"/>
          <p:cNvGraphicFramePr>
            <a:graphicFrameLocks noChangeAspect="1"/>
          </p:cNvGraphicFramePr>
          <p:nvPr/>
        </p:nvGraphicFramePr>
        <p:xfrm>
          <a:off x="985838" y="5730875"/>
          <a:ext cx="3871912" cy="928688"/>
        </p:xfrm>
        <a:graphic>
          <a:graphicData uri="http://schemas.openxmlformats.org/presentationml/2006/ole">
            <mc:AlternateContent xmlns:mc="http://schemas.openxmlformats.org/markup-compatibility/2006">
              <mc:Choice xmlns:v="urn:schemas-microsoft-com:vml" Requires="v">
                <p:oleObj spid="_x0000_s220277" name="Equation" r:id="rId9" imgW="1587240" imgH="393480" progId="Equation.3">
                  <p:embed/>
                </p:oleObj>
              </mc:Choice>
              <mc:Fallback>
                <p:oleObj name="Equation" r:id="rId9" imgW="1587240" imgH="393480" progId="Equation.3">
                  <p:embed/>
                  <p:pic>
                    <p:nvPicPr>
                      <p:cNvPr id="0" name="Object 10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85838" y="5730875"/>
                        <a:ext cx="3871912" cy="928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20263" name="Text Box 103"/>
          <p:cNvSpPr txBox="1">
            <a:spLocks noChangeArrowheads="1"/>
          </p:cNvSpPr>
          <p:nvPr/>
        </p:nvSpPr>
        <p:spPr bwMode="auto">
          <a:xfrm>
            <a:off x="338138" y="5900738"/>
            <a:ext cx="46037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c/</a:t>
            </a:r>
          </a:p>
        </p:txBody>
      </p:sp>
      <p:sp>
        <p:nvSpPr>
          <p:cNvPr id="220264" name="Text Box 104"/>
          <p:cNvSpPr txBox="1">
            <a:spLocks noChangeArrowheads="1"/>
          </p:cNvSpPr>
          <p:nvPr/>
        </p:nvSpPr>
        <p:spPr bwMode="auto">
          <a:xfrm>
            <a:off x="5622925" y="5649913"/>
            <a:ext cx="1841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400">
              <a:solidFill>
                <a:srgbClr val="000099"/>
              </a:solidFill>
            </a:endParaRPr>
          </a:p>
        </p:txBody>
      </p:sp>
      <p:sp>
        <p:nvSpPr>
          <p:cNvPr id="220265" name="Text Box 105"/>
          <p:cNvSpPr txBox="1">
            <a:spLocks noChangeArrowheads="1"/>
          </p:cNvSpPr>
          <p:nvPr/>
        </p:nvSpPr>
        <p:spPr bwMode="auto">
          <a:xfrm>
            <a:off x="5318125" y="5345113"/>
            <a:ext cx="1841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400">
              <a:solidFill>
                <a:srgbClr val="000099"/>
              </a:solidFill>
            </a:endParaRPr>
          </a:p>
        </p:txBody>
      </p:sp>
      <p:sp>
        <p:nvSpPr>
          <p:cNvPr id="220266" name="Text Box 106"/>
          <p:cNvSpPr txBox="1">
            <a:spLocks noChangeArrowheads="1"/>
          </p:cNvSpPr>
          <p:nvPr/>
        </p:nvSpPr>
        <p:spPr bwMode="auto">
          <a:xfrm>
            <a:off x="5307013" y="5232400"/>
            <a:ext cx="239712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    [P1]/[P2] =  </a:t>
            </a:r>
          </a:p>
          <a:p>
            <a:pPr algn="l"/>
            <a:r>
              <a:rPr lang="en-US">
                <a:solidFill>
                  <a:srgbClr val="000099"/>
                </a:solidFill>
              </a:rPr>
              <a:t>1216/164 = 7,41</a:t>
            </a:r>
          </a:p>
        </p:txBody>
      </p:sp>
      <p:grpSp>
        <p:nvGrpSpPr>
          <p:cNvPr id="220267" name="Group 107"/>
          <p:cNvGrpSpPr>
            <a:grpSpLocks/>
          </p:cNvGrpSpPr>
          <p:nvPr/>
        </p:nvGrpSpPr>
        <p:grpSpPr bwMode="auto">
          <a:xfrm>
            <a:off x="446088" y="530225"/>
            <a:ext cx="8450262" cy="1874838"/>
            <a:chOff x="281" y="451"/>
            <a:chExt cx="5323" cy="1181"/>
          </a:xfrm>
        </p:grpSpPr>
        <p:sp>
          <p:nvSpPr>
            <p:cNvPr id="220268" name="AutoShape 108"/>
            <p:cNvSpPr>
              <a:spLocks/>
            </p:cNvSpPr>
            <p:nvPr/>
          </p:nvSpPr>
          <p:spPr bwMode="auto">
            <a:xfrm>
              <a:off x="434" y="768"/>
              <a:ext cx="111" cy="122"/>
            </a:xfrm>
            <a:prstGeom prst="leftBracket">
              <a:avLst>
                <a:gd name="adj" fmla="val 9159"/>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0269" name="Text Box 109"/>
            <p:cNvSpPr txBox="1">
              <a:spLocks noChangeArrowheads="1"/>
            </p:cNvSpPr>
            <p:nvPr/>
          </p:nvSpPr>
          <p:spPr bwMode="auto">
            <a:xfrm>
              <a:off x="288" y="451"/>
              <a:ext cx="5316" cy="9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lnSpc>
                  <a:spcPct val="90000"/>
                </a:lnSpc>
                <a:spcBef>
                  <a:spcPct val="20000"/>
                </a:spcBef>
              </a:pPr>
              <a:r>
                <a:rPr lang="en-US" b="1">
                  <a:solidFill>
                    <a:srgbClr val="006600"/>
                  </a:solidFill>
                </a:rPr>
                <a:t>    Thí dụ 6.1</a:t>
              </a:r>
              <a:r>
                <a:rPr lang="en-US">
                  <a:solidFill>
                    <a:srgbClr val="000000"/>
                  </a:solidFill>
                </a:rPr>
                <a:t>. Xác định tải trọng cho phép P đặt trên dầm </a:t>
              </a:r>
            </a:p>
            <a:p>
              <a:pPr algn="l">
                <a:lnSpc>
                  <a:spcPct val="90000"/>
                </a:lnSpc>
                <a:spcBef>
                  <a:spcPct val="20000"/>
                </a:spcBef>
              </a:pPr>
              <a:r>
                <a:rPr lang="en-US">
                  <a:solidFill>
                    <a:srgbClr val="000000"/>
                  </a:solidFill>
                </a:rPr>
                <a:t>    N</a:t>
              </a:r>
              <a:r>
                <a:rPr lang="en-US" baseline="30000">
                  <a:solidFill>
                    <a:srgbClr val="000000"/>
                  </a:solidFill>
                </a:rPr>
                <a:t>O</a:t>
              </a:r>
              <a:r>
                <a:rPr lang="en-US">
                  <a:solidFill>
                    <a:srgbClr val="000000"/>
                  </a:solidFill>
                </a:rPr>
                <a:t> 20 có gối đỡ bản lề ở hai đầu cho hai trường hợp đặt dầm khác nhau như trên hình vẽ. Bi</a:t>
              </a:r>
              <a:r>
                <a:rPr lang="en-US">
                  <a:solidFill>
                    <a:srgbClr val="000099"/>
                  </a:solidFill>
                </a:rPr>
                <a:t>ết l=8m; vật liệu có ứng suất cho phép</a:t>
              </a:r>
            </a:p>
          </p:txBody>
        </p:sp>
        <p:graphicFrame>
          <p:nvGraphicFramePr>
            <p:cNvPr id="220270" name="Object 110"/>
            <p:cNvGraphicFramePr>
              <a:graphicFrameLocks noChangeAspect="1"/>
            </p:cNvGraphicFramePr>
            <p:nvPr/>
          </p:nvGraphicFramePr>
          <p:xfrm>
            <a:off x="1710" y="1083"/>
            <a:ext cx="1824" cy="463"/>
          </p:xfrm>
          <a:graphic>
            <a:graphicData uri="http://schemas.openxmlformats.org/presentationml/2006/ole">
              <mc:AlternateContent xmlns:mc="http://schemas.openxmlformats.org/markup-compatibility/2006">
                <mc:Choice xmlns:v="urn:schemas-microsoft-com:vml" Requires="v">
                  <p:oleObj spid="_x0000_s220278" name="Document" r:id="rId11" imgW="1857960" imgH="396000" progId="Word.Document.8">
                    <p:embed/>
                  </p:oleObj>
                </mc:Choice>
                <mc:Fallback>
                  <p:oleObj name="Document" r:id="rId11" imgW="1857960" imgH="396000" progId="Word.Document.8">
                    <p:embed/>
                    <p:pic>
                      <p:nvPicPr>
                        <p:cNvPr id="0" name="Object 11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710" y="1083"/>
                          <a:ext cx="1824" cy="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20271" name="Text Box 111"/>
            <p:cNvSpPr txBox="1">
              <a:spLocks noChangeArrowheads="1"/>
            </p:cNvSpPr>
            <p:nvPr/>
          </p:nvSpPr>
          <p:spPr bwMode="auto">
            <a:xfrm>
              <a:off x="3072" y="1133"/>
              <a:ext cx="196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N</a:t>
              </a:r>
              <a:r>
                <a:rPr lang="en-US" baseline="30000">
                  <a:solidFill>
                    <a:srgbClr val="000000"/>
                  </a:solidFill>
                </a:rPr>
                <a:t>O</a:t>
              </a:r>
              <a:r>
                <a:rPr lang="en-US">
                  <a:solidFill>
                    <a:srgbClr val="000000"/>
                  </a:solidFill>
                </a:rPr>
                <a:t> 20: W</a:t>
              </a:r>
              <a:r>
                <a:rPr lang="en-US" baseline="-30000">
                  <a:solidFill>
                    <a:srgbClr val="000000"/>
                  </a:solidFill>
                </a:rPr>
                <a:t>z</a:t>
              </a:r>
              <a:r>
                <a:rPr lang="en-US">
                  <a:solidFill>
                    <a:srgbClr val="000000"/>
                  </a:solidFill>
                </a:rPr>
                <a:t>=152 cm</a:t>
              </a:r>
              <a:r>
                <a:rPr lang="en-US" baseline="30000">
                  <a:solidFill>
                    <a:srgbClr val="000000"/>
                  </a:solidFill>
                </a:rPr>
                <a:t>3</a:t>
              </a:r>
              <a:r>
                <a:rPr lang="en-US">
                  <a:solidFill>
                    <a:srgbClr val="000000"/>
                  </a:solidFill>
                </a:rPr>
                <a:t> ,</a:t>
              </a:r>
              <a:endParaRPr lang="en-US"/>
            </a:p>
          </p:txBody>
        </p:sp>
        <p:sp>
          <p:nvSpPr>
            <p:cNvPr id="220272" name="AutoShape 112"/>
            <p:cNvSpPr>
              <a:spLocks/>
            </p:cNvSpPr>
            <p:nvPr/>
          </p:nvSpPr>
          <p:spPr bwMode="auto">
            <a:xfrm>
              <a:off x="2961" y="1226"/>
              <a:ext cx="93" cy="122"/>
            </a:xfrm>
            <a:prstGeom prst="leftBracket">
              <a:avLst>
                <a:gd name="adj" fmla="val 10932"/>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0273" name="Text Box 113"/>
            <p:cNvSpPr txBox="1">
              <a:spLocks noChangeArrowheads="1"/>
            </p:cNvSpPr>
            <p:nvPr/>
          </p:nvSpPr>
          <p:spPr bwMode="auto">
            <a:xfrm>
              <a:off x="281" y="1344"/>
              <a:ext cx="154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  W</a:t>
              </a:r>
              <a:r>
                <a:rPr lang="en-US" baseline="-25000">
                  <a:solidFill>
                    <a:srgbClr val="000099"/>
                  </a:solidFill>
                </a:rPr>
                <a:t>y</a:t>
              </a:r>
              <a:r>
                <a:rPr lang="en-US">
                  <a:solidFill>
                    <a:srgbClr val="000099"/>
                  </a:solidFill>
                </a:rPr>
                <a:t> = 20,5 cm</a:t>
              </a:r>
              <a:r>
                <a:rPr lang="en-US" baseline="30000">
                  <a:solidFill>
                    <a:srgbClr val="000099"/>
                  </a:solidFill>
                </a:rPr>
                <a:t>3</a:t>
              </a:r>
              <a:r>
                <a:rPr lang="en-US">
                  <a:solidFill>
                    <a:srgbClr val="000099"/>
                  </a:solidFill>
                </a:rPr>
                <a:t> .</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220267"/>
                                        </p:tgtEl>
                                        <p:attrNameLst>
                                          <p:attrName>style.visibility</p:attrName>
                                        </p:attrNameLst>
                                      </p:cBhvr>
                                      <p:to>
                                        <p:strVal val="visible"/>
                                      </p:to>
                                    </p:set>
                                    <p:animEffect transition="in" filter="checkerboard(across)">
                                      <p:cBhvr>
                                        <p:cTn id="7" dur="500"/>
                                        <p:tgtEl>
                                          <p:spTgt spid="22026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220192"/>
                                        </p:tgtEl>
                                        <p:attrNameLst>
                                          <p:attrName>style.visibility</p:attrName>
                                        </p:attrNameLst>
                                      </p:cBhvr>
                                      <p:to>
                                        <p:strVal val="visible"/>
                                      </p:to>
                                    </p:set>
                                    <p:animEffect transition="in" filter="wheel(4)">
                                      <p:cBhvr>
                                        <p:cTn id="12" dur="2000"/>
                                        <p:tgtEl>
                                          <p:spTgt spid="22019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220227"/>
                                        </p:tgtEl>
                                        <p:attrNameLst>
                                          <p:attrName>style.visibility</p:attrName>
                                        </p:attrNameLst>
                                      </p:cBhvr>
                                      <p:to>
                                        <p:strVal val="visible"/>
                                      </p:to>
                                    </p:set>
                                    <p:animEffect transition="in" filter="wheel(4)">
                                      <p:cBhvr>
                                        <p:cTn id="17" dur="2000"/>
                                        <p:tgtEl>
                                          <p:spTgt spid="22022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220247"/>
                                        </p:tgtEl>
                                        <p:attrNameLst>
                                          <p:attrName>style.visibility</p:attrName>
                                        </p:attrNameLst>
                                      </p:cBhvr>
                                      <p:to>
                                        <p:strVal val="visible"/>
                                      </p:to>
                                    </p:set>
                                    <p:animEffect transition="in" filter="wheel(4)">
                                      <p:cBhvr>
                                        <p:cTn id="22" dur="2000"/>
                                        <p:tgtEl>
                                          <p:spTgt spid="22024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220166"/>
                                        </p:tgtEl>
                                        <p:attrNameLst>
                                          <p:attrName>style.visibility</p:attrName>
                                        </p:attrNameLst>
                                      </p:cBhvr>
                                      <p:to>
                                        <p:strVal val="visible"/>
                                      </p:to>
                                    </p:set>
                                    <p:animEffect transition="in" filter="wheel(4)">
                                      <p:cBhvr>
                                        <p:cTn id="27" dur="2000"/>
                                        <p:tgtEl>
                                          <p:spTgt spid="220166"/>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220163"/>
                                        </p:tgtEl>
                                        <p:attrNameLst>
                                          <p:attrName>style.visibility</p:attrName>
                                        </p:attrNameLst>
                                      </p:cBhvr>
                                      <p:to>
                                        <p:strVal val="visible"/>
                                      </p:to>
                                    </p:set>
                                    <p:animEffect transition="in" filter="checkerboard(across)">
                                      <p:cBhvr>
                                        <p:cTn id="32" dur="2000"/>
                                        <p:tgtEl>
                                          <p:spTgt spid="220163"/>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3" presetClass="entr" presetSubtype="10" fill="hold" nodeType="clickEffect">
                                  <p:stCondLst>
                                    <p:cond delay="0"/>
                                  </p:stCondLst>
                                  <p:childTnLst>
                                    <p:set>
                                      <p:cBhvr>
                                        <p:cTn id="36" dur="1" fill="hold">
                                          <p:stCondLst>
                                            <p:cond delay="0"/>
                                          </p:stCondLst>
                                        </p:cTn>
                                        <p:tgtEl>
                                          <p:spTgt spid="220162"/>
                                        </p:tgtEl>
                                        <p:attrNameLst>
                                          <p:attrName>style.visibility</p:attrName>
                                        </p:attrNameLst>
                                      </p:cBhvr>
                                      <p:to>
                                        <p:strVal val="visible"/>
                                      </p:to>
                                    </p:set>
                                    <p:animEffect transition="in" filter="blinds(horizontal)">
                                      <p:cBhvr>
                                        <p:cTn id="37" dur="2000"/>
                                        <p:tgtEl>
                                          <p:spTgt spid="220162"/>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3" presetClass="entr" presetSubtype="10" fill="hold" nodeType="clickEffect">
                                  <p:stCondLst>
                                    <p:cond delay="0"/>
                                  </p:stCondLst>
                                  <p:childTnLst>
                                    <p:set>
                                      <p:cBhvr>
                                        <p:cTn id="41" dur="1" fill="hold">
                                          <p:stCondLst>
                                            <p:cond delay="0"/>
                                          </p:stCondLst>
                                        </p:cTn>
                                        <p:tgtEl>
                                          <p:spTgt spid="220164"/>
                                        </p:tgtEl>
                                        <p:attrNameLst>
                                          <p:attrName>style.visibility</p:attrName>
                                        </p:attrNameLst>
                                      </p:cBhvr>
                                      <p:to>
                                        <p:strVal val="visible"/>
                                      </p:to>
                                    </p:set>
                                    <p:animEffect transition="in" filter="blinds(horizontal)">
                                      <p:cBhvr>
                                        <p:cTn id="42" dur="2000"/>
                                        <p:tgtEl>
                                          <p:spTgt spid="220164"/>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grpId="0" nodeType="clickEffect">
                                  <p:stCondLst>
                                    <p:cond delay="0"/>
                                  </p:stCondLst>
                                  <p:childTnLst>
                                    <p:set>
                                      <p:cBhvr>
                                        <p:cTn id="46" dur="1" fill="hold">
                                          <p:stCondLst>
                                            <p:cond delay="0"/>
                                          </p:stCondLst>
                                        </p:cTn>
                                        <p:tgtEl>
                                          <p:spTgt spid="220261"/>
                                        </p:tgtEl>
                                        <p:attrNameLst>
                                          <p:attrName>style.visibility</p:attrName>
                                        </p:attrNameLst>
                                      </p:cBhvr>
                                      <p:to>
                                        <p:strVal val="visible"/>
                                      </p:to>
                                    </p:set>
                                    <p:animEffect transition="in" filter="checkerboard(across)">
                                      <p:cBhvr>
                                        <p:cTn id="47" dur="2000"/>
                                        <p:tgtEl>
                                          <p:spTgt spid="220261"/>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3" presetClass="entr" presetSubtype="10" fill="hold" nodeType="clickEffect">
                                  <p:stCondLst>
                                    <p:cond delay="0"/>
                                  </p:stCondLst>
                                  <p:childTnLst>
                                    <p:set>
                                      <p:cBhvr>
                                        <p:cTn id="51" dur="1" fill="hold">
                                          <p:stCondLst>
                                            <p:cond delay="0"/>
                                          </p:stCondLst>
                                        </p:cTn>
                                        <p:tgtEl>
                                          <p:spTgt spid="220165"/>
                                        </p:tgtEl>
                                        <p:attrNameLst>
                                          <p:attrName>style.visibility</p:attrName>
                                        </p:attrNameLst>
                                      </p:cBhvr>
                                      <p:to>
                                        <p:strVal val="visible"/>
                                      </p:to>
                                    </p:set>
                                    <p:animEffect transition="in" filter="blinds(horizontal)">
                                      <p:cBhvr>
                                        <p:cTn id="52" dur="2000"/>
                                        <p:tgtEl>
                                          <p:spTgt spid="220165"/>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5" presetClass="entr" presetSubtype="10" fill="hold" grpId="0" nodeType="clickEffect">
                                  <p:stCondLst>
                                    <p:cond delay="0"/>
                                  </p:stCondLst>
                                  <p:childTnLst>
                                    <p:set>
                                      <p:cBhvr>
                                        <p:cTn id="56" dur="1" fill="hold">
                                          <p:stCondLst>
                                            <p:cond delay="0"/>
                                          </p:stCondLst>
                                        </p:cTn>
                                        <p:tgtEl>
                                          <p:spTgt spid="220263"/>
                                        </p:tgtEl>
                                        <p:attrNameLst>
                                          <p:attrName>style.visibility</p:attrName>
                                        </p:attrNameLst>
                                      </p:cBhvr>
                                      <p:to>
                                        <p:strVal val="visible"/>
                                      </p:to>
                                    </p:set>
                                    <p:animEffect transition="in" filter="checkerboard(across)">
                                      <p:cBhvr>
                                        <p:cTn id="57" dur="2000"/>
                                        <p:tgtEl>
                                          <p:spTgt spid="220263"/>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3" presetClass="entr" presetSubtype="10" fill="hold" nodeType="clickEffect">
                                  <p:stCondLst>
                                    <p:cond delay="0"/>
                                  </p:stCondLst>
                                  <p:childTnLst>
                                    <p:set>
                                      <p:cBhvr>
                                        <p:cTn id="61" dur="1" fill="hold">
                                          <p:stCondLst>
                                            <p:cond delay="0"/>
                                          </p:stCondLst>
                                        </p:cTn>
                                        <p:tgtEl>
                                          <p:spTgt spid="220262"/>
                                        </p:tgtEl>
                                        <p:attrNameLst>
                                          <p:attrName>style.visibility</p:attrName>
                                        </p:attrNameLst>
                                      </p:cBhvr>
                                      <p:to>
                                        <p:strVal val="visible"/>
                                      </p:to>
                                    </p:set>
                                    <p:animEffect transition="in" filter="blinds(horizontal)">
                                      <p:cBhvr>
                                        <p:cTn id="62" dur="2000"/>
                                        <p:tgtEl>
                                          <p:spTgt spid="220262"/>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21" presetClass="entr" presetSubtype="4" fill="hold" grpId="0" nodeType="clickEffect">
                                  <p:stCondLst>
                                    <p:cond delay="0"/>
                                  </p:stCondLst>
                                  <p:childTnLst>
                                    <p:set>
                                      <p:cBhvr>
                                        <p:cTn id="66" dur="1" fill="hold">
                                          <p:stCondLst>
                                            <p:cond delay="0"/>
                                          </p:stCondLst>
                                        </p:cTn>
                                        <p:tgtEl>
                                          <p:spTgt spid="220266"/>
                                        </p:tgtEl>
                                        <p:attrNameLst>
                                          <p:attrName>style.visibility</p:attrName>
                                        </p:attrNameLst>
                                      </p:cBhvr>
                                      <p:to>
                                        <p:strVal val="visible"/>
                                      </p:to>
                                    </p:set>
                                    <p:animEffect transition="in" filter="wheel(4)">
                                      <p:cBhvr>
                                        <p:cTn id="67" dur="2000"/>
                                        <p:tgtEl>
                                          <p:spTgt spid="2202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0163" grpId="0" autoUpdateAnimBg="0"/>
      <p:bldP spid="220261" grpId="0" autoUpdateAnimBg="0"/>
      <p:bldP spid="220263" grpId="0" autoUpdateAnimBg="0"/>
      <p:bldP spid="220266" grpId="0"/>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1186" name="Group 2"/>
          <p:cNvGrpSpPr>
            <a:grpSpLocks/>
          </p:cNvGrpSpPr>
          <p:nvPr/>
        </p:nvGrpSpPr>
        <p:grpSpPr bwMode="auto">
          <a:xfrm>
            <a:off x="317500" y="279400"/>
            <a:ext cx="8855075" cy="1612900"/>
            <a:chOff x="200" y="176"/>
            <a:chExt cx="5578" cy="1016"/>
          </a:xfrm>
        </p:grpSpPr>
        <p:sp>
          <p:nvSpPr>
            <p:cNvPr id="221187" name="Text Box 3"/>
            <p:cNvSpPr txBox="1">
              <a:spLocks noChangeArrowheads="1"/>
            </p:cNvSpPr>
            <p:nvPr/>
          </p:nvSpPr>
          <p:spPr bwMode="auto">
            <a:xfrm>
              <a:off x="200" y="176"/>
              <a:ext cx="5578"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a:solidFill>
                    <a:srgbClr val="006600"/>
                  </a:solidFill>
                </a:rPr>
                <a:t>   Thí dụ 6. 2</a:t>
              </a:r>
              <a:r>
                <a:rPr lang="en-US">
                  <a:solidFill>
                    <a:srgbClr val="006600"/>
                  </a:solidFill>
                </a:rPr>
                <a:t>.</a:t>
              </a:r>
              <a:r>
                <a:rPr lang="en-US">
                  <a:solidFill>
                    <a:srgbClr val="000000"/>
                  </a:solidFill>
                </a:rPr>
                <a:t> Kiểm tra độ bền theo ứng suất pháp của dầm </a:t>
              </a:r>
            </a:p>
            <a:p>
              <a:pPr algn="l"/>
              <a:r>
                <a:rPr lang="en-US">
                  <a:solidFill>
                    <a:srgbClr val="000000"/>
                  </a:solidFill>
                </a:rPr>
                <a:t>chịu tải trọng  như hình vẽ. Vật liệu có ứng suất chophép </a:t>
              </a:r>
            </a:p>
          </p:txBody>
        </p:sp>
        <p:graphicFrame>
          <p:nvGraphicFramePr>
            <p:cNvPr id="221188" name="Object 4"/>
            <p:cNvGraphicFramePr>
              <a:graphicFrameLocks noChangeAspect="1"/>
            </p:cNvGraphicFramePr>
            <p:nvPr/>
          </p:nvGraphicFramePr>
          <p:xfrm>
            <a:off x="1056" y="624"/>
            <a:ext cx="3888" cy="568"/>
          </p:xfrm>
          <a:graphic>
            <a:graphicData uri="http://schemas.openxmlformats.org/presentationml/2006/ole">
              <mc:AlternateContent xmlns:mc="http://schemas.openxmlformats.org/markup-compatibility/2006">
                <mc:Choice xmlns:v="urn:schemas-microsoft-com:vml" Requires="v">
                  <p:oleObj spid="_x0000_s221335" name="Document" r:id="rId3" imgW="3297600" imgH="427320" progId="Word.Document.8">
                    <p:embed/>
                  </p:oleObj>
                </mc:Choice>
                <mc:Fallback>
                  <p:oleObj name="Document" r:id="rId3" imgW="3297600" imgH="427320" progId="Word.Document.8">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56" y="624"/>
                          <a:ext cx="3888" cy="5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221189" name="Group 5"/>
          <p:cNvGrpSpPr>
            <a:grpSpLocks/>
          </p:cNvGrpSpPr>
          <p:nvPr/>
        </p:nvGrpSpPr>
        <p:grpSpPr bwMode="auto">
          <a:xfrm>
            <a:off x="361950" y="1539875"/>
            <a:ext cx="4219575" cy="1325563"/>
            <a:chOff x="144" y="970"/>
            <a:chExt cx="2658" cy="835"/>
          </a:xfrm>
        </p:grpSpPr>
        <p:sp>
          <p:nvSpPr>
            <p:cNvPr id="221190" name="Text Box 6"/>
            <p:cNvSpPr txBox="1">
              <a:spLocks noChangeArrowheads="1"/>
            </p:cNvSpPr>
            <p:nvPr/>
          </p:nvSpPr>
          <p:spPr bwMode="auto">
            <a:xfrm>
              <a:off x="1960" y="970"/>
              <a:ext cx="83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latin typeface="Times New Roman" pitchFamily="18" charset="0"/>
                  <a:cs typeface="Times New Roman" pitchFamily="18" charset="0"/>
                </a:rPr>
                <a:t>P=10kN</a:t>
              </a:r>
            </a:p>
          </p:txBody>
        </p:sp>
        <p:sp>
          <p:nvSpPr>
            <p:cNvPr id="221191" name="AutoShape 7"/>
            <p:cNvSpPr>
              <a:spLocks noChangeArrowheads="1"/>
            </p:cNvSpPr>
            <p:nvPr/>
          </p:nvSpPr>
          <p:spPr bwMode="auto">
            <a:xfrm>
              <a:off x="369" y="1470"/>
              <a:ext cx="43" cy="43"/>
            </a:xfrm>
            <a:prstGeom prst="flowChartConnector">
              <a:avLst/>
            </a:prstGeom>
            <a:solidFill>
              <a:srgbClr val="FFFFFF"/>
            </a:solidFill>
            <a:ln w="28575">
              <a:solidFill>
                <a:srgbClr val="000000"/>
              </a:solidFill>
              <a:round/>
              <a:headEnd/>
              <a:tailEnd/>
            </a:ln>
          </p:spPr>
          <p:txBody>
            <a:bodyPr/>
            <a:lstStyle/>
            <a:p>
              <a:endParaRPr lang="en-US"/>
            </a:p>
          </p:txBody>
        </p:sp>
        <p:sp>
          <p:nvSpPr>
            <p:cNvPr id="221192" name="Line 8"/>
            <p:cNvSpPr>
              <a:spLocks noChangeShapeType="1"/>
            </p:cNvSpPr>
            <p:nvPr/>
          </p:nvSpPr>
          <p:spPr bwMode="auto">
            <a:xfrm flipH="1">
              <a:off x="313" y="1510"/>
              <a:ext cx="67" cy="13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193" name="Line 9"/>
            <p:cNvSpPr>
              <a:spLocks noChangeShapeType="1"/>
            </p:cNvSpPr>
            <p:nvPr/>
          </p:nvSpPr>
          <p:spPr bwMode="auto">
            <a:xfrm rot="18334847" flipH="1">
              <a:off x="398" y="1509"/>
              <a:ext cx="66" cy="13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194" name="Line 10"/>
            <p:cNvSpPr>
              <a:spLocks noChangeShapeType="1"/>
            </p:cNvSpPr>
            <p:nvPr/>
          </p:nvSpPr>
          <p:spPr bwMode="auto">
            <a:xfrm>
              <a:off x="265" y="1647"/>
              <a:ext cx="25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195" name="Line 11"/>
            <p:cNvSpPr>
              <a:spLocks noChangeShapeType="1"/>
            </p:cNvSpPr>
            <p:nvPr/>
          </p:nvSpPr>
          <p:spPr bwMode="auto">
            <a:xfrm flipH="1">
              <a:off x="321" y="1647"/>
              <a:ext cx="36"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196" name="Line 12"/>
            <p:cNvSpPr>
              <a:spLocks noChangeShapeType="1"/>
            </p:cNvSpPr>
            <p:nvPr/>
          </p:nvSpPr>
          <p:spPr bwMode="auto">
            <a:xfrm flipH="1">
              <a:off x="273" y="1647"/>
              <a:ext cx="36"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197" name="Line 13"/>
            <p:cNvSpPr>
              <a:spLocks noChangeShapeType="1"/>
            </p:cNvSpPr>
            <p:nvPr/>
          </p:nvSpPr>
          <p:spPr bwMode="auto">
            <a:xfrm flipH="1">
              <a:off x="377" y="1639"/>
              <a:ext cx="37"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198" name="Line 14"/>
            <p:cNvSpPr>
              <a:spLocks noChangeShapeType="1"/>
            </p:cNvSpPr>
            <p:nvPr/>
          </p:nvSpPr>
          <p:spPr bwMode="auto">
            <a:xfrm flipH="1">
              <a:off x="426" y="1639"/>
              <a:ext cx="36"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199" name="Line 15"/>
            <p:cNvSpPr>
              <a:spLocks noChangeShapeType="1"/>
            </p:cNvSpPr>
            <p:nvPr/>
          </p:nvSpPr>
          <p:spPr bwMode="auto">
            <a:xfrm flipH="1">
              <a:off x="474" y="1639"/>
              <a:ext cx="36"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00" name="Line 16"/>
            <p:cNvSpPr>
              <a:spLocks noChangeShapeType="1"/>
            </p:cNvSpPr>
            <p:nvPr/>
          </p:nvSpPr>
          <p:spPr bwMode="auto">
            <a:xfrm rot="19804223" flipH="1">
              <a:off x="2052" y="1534"/>
              <a:ext cx="66" cy="13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01" name="AutoShape 17"/>
            <p:cNvSpPr>
              <a:spLocks noChangeArrowheads="1"/>
            </p:cNvSpPr>
            <p:nvPr/>
          </p:nvSpPr>
          <p:spPr bwMode="auto">
            <a:xfrm>
              <a:off x="2057" y="1486"/>
              <a:ext cx="43" cy="42"/>
            </a:xfrm>
            <a:prstGeom prst="flowChartConnector">
              <a:avLst/>
            </a:prstGeom>
            <a:solidFill>
              <a:srgbClr val="FFFFFF"/>
            </a:solidFill>
            <a:ln w="28575">
              <a:solidFill>
                <a:srgbClr val="000000"/>
              </a:solidFill>
              <a:round/>
              <a:headEnd/>
              <a:tailEnd/>
            </a:ln>
          </p:spPr>
          <p:txBody>
            <a:bodyPr/>
            <a:lstStyle/>
            <a:p>
              <a:endParaRPr lang="en-US"/>
            </a:p>
          </p:txBody>
        </p:sp>
        <p:sp>
          <p:nvSpPr>
            <p:cNvPr id="221202" name="AutoShape 18"/>
            <p:cNvSpPr>
              <a:spLocks noChangeArrowheads="1"/>
            </p:cNvSpPr>
            <p:nvPr/>
          </p:nvSpPr>
          <p:spPr bwMode="auto">
            <a:xfrm>
              <a:off x="2065" y="1655"/>
              <a:ext cx="43" cy="42"/>
            </a:xfrm>
            <a:prstGeom prst="flowChartConnector">
              <a:avLst/>
            </a:prstGeom>
            <a:solidFill>
              <a:srgbClr val="FFFFFF"/>
            </a:solidFill>
            <a:ln w="28575">
              <a:solidFill>
                <a:srgbClr val="000000"/>
              </a:solidFill>
              <a:round/>
              <a:headEnd/>
              <a:tailEnd/>
            </a:ln>
          </p:spPr>
          <p:txBody>
            <a:bodyPr/>
            <a:lstStyle/>
            <a:p>
              <a:endParaRPr lang="en-US"/>
            </a:p>
          </p:txBody>
        </p:sp>
        <p:sp>
          <p:nvSpPr>
            <p:cNvPr id="221203" name="Line 19"/>
            <p:cNvSpPr>
              <a:spLocks noChangeShapeType="1"/>
            </p:cNvSpPr>
            <p:nvPr/>
          </p:nvSpPr>
          <p:spPr bwMode="auto">
            <a:xfrm>
              <a:off x="1969" y="1679"/>
              <a:ext cx="96"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04" name="Line 20"/>
            <p:cNvSpPr>
              <a:spLocks noChangeShapeType="1"/>
            </p:cNvSpPr>
            <p:nvPr/>
          </p:nvSpPr>
          <p:spPr bwMode="auto">
            <a:xfrm>
              <a:off x="2114" y="1679"/>
              <a:ext cx="96"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05" name="Line 21"/>
            <p:cNvSpPr>
              <a:spLocks noChangeShapeType="1"/>
            </p:cNvSpPr>
            <p:nvPr/>
          </p:nvSpPr>
          <p:spPr bwMode="auto">
            <a:xfrm flipH="1">
              <a:off x="1953" y="1671"/>
              <a:ext cx="36"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06" name="Line 22"/>
            <p:cNvSpPr>
              <a:spLocks noChangeShapeType="1"/>
            </p:cNvSpPr>
            <p:nvPr/>
          </p:nvSpPr>
          <p:spPr bwMode="auto">
            <a:xfrm flipH="1">
              <a:off x="2009" y="1679"/>
              <a:ext cx="37"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07" name="Line 23"/>
            <p:cNvSpPr>
              <a:spLocks noChangeShapeType="1"/>
            </p:cNvSpPr>
            <p:nvPr/>
          </p:nvSpPr>
          <p:spPr bwMode="auto">
            <a:xfrm flipH="1">
              <a:off x="2073" y="1679"/>
              <a:ext cx="37"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08" name="Line 24"/>
            <p:cNvSpPr>
              <a:spLocks noChangeShapeType="1"/>
            </p:cNvSpPr>
            <p:nvPr/>
          </p:nvSpPr>
          <p:spPr bwMode="auto">
            <a:xfrm flipH="1">
              <a:off x="2122" y="1679"/>
              <a:ext cx="36"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09" name="Line 25"/>
            <p:cNvSpPr>
              <a:spLocks noChangeShapeType="1"/>
            </p:cNvSpPr>
            <p:nvPr/>
          </p:nvSpPr>
          <p:spPr bwMode="auto">
            <a:xfrm flipH="1">
              <a:off x="2170" y="1679"/>
              <a:ext cx="36"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10" name="Line 26"/>
            <p:cNvSpPr>
              <a:spLocks noChangeShapeType="1"/>
            </p:cNvSpPr>
            <p:nvPr/>
          </p:nvSpPr>
          <p:spPr bwMode="auto">
            <a:xfrm>
              <a:off x="388" y="1486"/>
              <a:ext cx="221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11" name="Line 27"/>
            <p:cNvSpPr>
              <a:spLocks noChangeShapeType="1"/>
            </p:cNvSpPr>
            <p:nvPr/>
          </p:nvSpPr>
          <p:spPr bwMode="auto">
            <a:xfrm>
              <a:off x="387" y="1557"/>
              <a:ext cx="0" cy="1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12" name="Line 28"/>
            <p:cNvSpPr>
              <a:spLocks noChangeShapeType="1"/>
            </p:cNvSpPr>
            <p:nvPr/>
          </p:nvSpPr>
          <p:spPr bwMode="auto">
            <a:xfrm>
              <a:off x="2084" y="1569"/>
              <a:ext cx="0" cy="1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13" name="Line 29"/>
            <p:cNvSpPr>
              <a:spLocks noChangeShapeType="1"/>
            </p:cNvSpPr>
            <p:nvPr/>
          </p:nvSpPr>
          <p:spPr bwMode="auto">
            <a:xfrm>
              <a:off x="384" y="1728"/>
              <a:ext cx="1703"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1214" name="Line 30"/>
            <p:cNvSpPr>
              <a:spLocks noChangeShapeType="1"/>
            </p:cNvSpPr>
            <p:nvPr/>
          </p:nvSpPr>
          <p:spPr bwMode="auto">
            <a:xfrm>
              <a:off x="393" y="1274"/>
              <a:ext cx="0" cy="192"/>
            </a:xfrm>
            <a:prstGeom prst="line">
              <a:avLst/>
            </a:prstGeom>
            <a:noFill/>
            <a:ln w="9525">
              <a:solidFill>
                <a:srgbClr val="CC0000"/>
              </a:solidFill>
              <a:round/>
              <a:headEnd type="none"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21215" name="Text Box 31"/>
            <p:cNvSpPr txBox="1">
              <a:spLocks noChangeArrowheads="1"/>
            </p:cNvSpPr>
            <p:nvPr/>
          </p:nvSpPr>
          <p:spPr bwMode="auto">
            <a:xfrm>
              <a:off x="144" y="1336"/>
              <a:ext cx="289" cy="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A</a:t>
              </a:r>
            </a:p>
          </p:txBody>
        </p:sp>
        <p:sp>
          <p:nvSpPr>
            <p:cNvPr id="221216" name="Text Box 32"/>
            <p:cNvSpPr txBox="1">
              <a:spLocks noChangeArrowheads="1"/>
            </p:cNvSpPr>
            <p:nvPr/>
          </p:nvSpPr>
          <p:spPr bwMode="auto">
            <a:xfrm>
              <a:off x="1153" y="1012"/>
              <a:ext cx="289" cy="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 C</a:t>
              </a:r>
            </a:p>
          </p:txBody>
        </p:sp>
        <p:sp>
          <p:nvSpPr>
            <p:cNvPr id="221217" name="Text Box 33"/>
            <p:cNvSpPr txBox="1">
              <a:spLocks noChangeArrowheads="1"/>
            </p:cNvSpPr>
            <p:nvPr/>
          </p:nvSpPr>
          <p:spPr bwMode="auto">
            <a:xfrm>
              <a:off x="2037" y="1238"/>
              <a:ext cx="290" cy="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B</a:t>
              </a:r>
            </a:p>
          </p:txBody>
        </p:sp>
        <p:sp>
          <p:nvSpPr>
            <p:cNvPr id="221218" name="Text Box 34"/>
            <p:cNvSpPr txBox="1">
              <a:spLocks noChangeArrowheads="1"/>
            </p:cNvSpPr>
            <p:nvPr/>
          </p:nvSpPr>
          <p:spPr bwMode="auto">
            <a:xfrm>
              <a:off x="2384" y="1246"/>
              <a:ext cx="289" cy="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D</a:t>
              </a:r>
            </a:p>
          </p:txBody>
        </p:sp>
        <p:sp>
          <p:nvSpPr>
            <p:cNvPr id="221219" name="Line 35"/>
            <p:cNvSpPr>
              <a:spLocks noChangeShapeType="1"/>
            </p:cNvSpPr>
            <p:nvPr/>
          </p:nvSpPr>
          <p:spPr bwMode="auto">
            <a:xfrm>
              <a:off x="2082" y="1286"/>
              <a:ext cx="0" cy="192"/>
            </a:xfrm>
            <a:prstGeom prst="line">
              <a:avLst/>
            </a:prstGeom>
            <a:noFill/>
            <a:ln w="9525">
              <a:solidFill>
                <a:srgbClr val="CC0000"/>
              </a:solidFill>
              <a:round/>
              <a:headEnd type="none"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21220" name="Line 36"/>
            <p:cNvSpPr>
              <a:spLocks noChangeShapeType="1"/>
            </p:cNvSpPr>
            <p:nvPr/>
          </p:nvSpPr>
          <p:spPr bwMode="auto">
            <a:xfrm>
              <a:off x="393" y="1278"/>
              <a:ext cx="1683" cy="0"/>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21" name="Line 37"/>
            <p:cNvSpPr>
              <a:spLocks noChangeShapeType="1"/>
            </p:cNvSpPr>
            <p:nvPr/>
          </p:nvSpPr>
          <p:spPr bwMode="auto">
            <a:xfrm>
              <a:off x="546" y="1286"/>
              <a:ext cx="0" cy="192"/>
            </a:xfrm>
            <a:prstGeom prst="line">
              <a:avLst/>
            </a:prstGeom>
            <a:noFill/>
            <a:ln w="9525">
              <a:solidFill>
                <a:srgbClr val="CC0000"/>
              </a:solidFill>
              <a:round/>
              <a:headEnd type="none"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21222" name="Line 38"/>
            <p:cNvSpPr>
              <a:spLocks noChangeShapeType="1"/>
            </p:cNvSpPr>
            <p:nvPr/>
          </p:nvSpPr>
          <p:spPr bwMode="auto">
            <a:xfrm>
              <a:off x="707" y="1286"/>
              <a:ext cx="0" cy="192"/>
            </a:xfrm>
            <a:prstGeom prst="line">
              <a:avLst/>
            </a:prstGeom>
            <a:noFill/>
            <a:ln w="9525">
              <a:solidFill>
                <a:srgbClr val="CC0000"/>
              </a:solidFill>
              <a:round/>
              <a:headEnd type="none"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21223" name="Line 39"/>
            <p:cNvSpPr>
              <a:spLocks noChangeShapeType="1"/>
            </p:cNvSpPr>
            <p:nvPr/>
          </p:nvSpPr>
          <p:spPr bwMode="auto">
            <a:xfrm>
              <a:off x="868" y="1286"/>
              <a:ext cx="0" cy="192"/>
            </a:xfrm>
            <a:prstGeom prst="line">
              <a:avLst/>
            </a:prstGeom>
            <a:noFill/>
            <a:ln w="9525">
              <a:solidFill>
                <a:srgbClr val="CC0000"/>
              </a:solidFill>
              <a:round/>
              <a:headEnd type="none"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21224" name="Line 40"/>
            <p:cNvSpPr>
              <a:spLocks noChangeShapeType="1"/>
            </p:cNvSpPr>
            <p:nvPr/>
          </p:nvSpPr>
          <p:spPr bwMode="auto">
            <a:xfrm>
              <a:off x="1029" y="1286"/>
              <a:ext cx="0" cy="192"/>
            </a:xfrm>
            <a:prstGeom prst="line">
              <a:avLst/>
            </a:prstGeom>
            <a:noFill/>
            <a:ln w="9525">
              <a:solidFill>
                <a:srgbClr val="CC0000"/>
              </a:solidFill>
              <a:round/>
              <a:headEnd type="none"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21225" name="Line 41"/>
            <p:cNvSpPr>
              <a:spLocks noChangeShapeType="1"/>
            </p:cNvSpPr>
            <p:nvPr/>
          </p:nvSpPr>
          <p:spPr bwMode="auto">
            <a:xfrm>
              <a:off x="1197" y="1286"/>
              <a:ext cx="0" cy="192"/>
            </a:xfrm>
            <a:prstGeom prst="line">
              <a:avLst/>
            </a:prstGeom>
            <a:noFill/>
            <a:ln w="9525">
              <a:solidFill>
                <a:srgbClr val="CC0000"/>
              </a:solidFill>
              <a:round/>
              <a:headEnd type="none"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21226" name="Line 42"/>
            <p:cNvSpPr>
              <a:spLocks noChangeShapeType="1"/>
            </p:cNvSpPr>
            <p:nvPr/>
          </p:nvSpPr>
          <p:spPr bwMode="auto">
            <a:xfrm>
              <a:off x="1366" y="1286"/>
              <a:ext cx="0" cy="192"/>
            </a:xfrm>
            <a:prstGeom prst="line">
              <a:avLst/>
            </a:prstGeom>
            <a:noFill/>
            <a:ln w="9525">
              <a:solidFill>
                <a:srgbClr val="CC0000"/>
              </a:solidFill>
              <a:round/>
              <a:headEnd type="none"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21227" name="Line 43"/>
            <p:cNvSpPr>
              <a:spLocks noChangeShapeType="1"/>
            </p:cNvSpPr>
            <p:nvPr/>
          </p:nvSpPr>
          <p:spPr bwMode="auto">
            <a:xfrm>
              <a:off x="1543" y="1286"/>
              <a:ext cx="0" cy="192"/>
            </a:xfrm>
            <a:prstGeom prst="line">
              <a:avLst/>
            </a:prstGeom>
            <a:noFill/>
            <a:ln w="9525">
              <a:solidFill>
                <a:srgbClr val="CC0000"/>
              </a:solidFill>
              <a:round/>
              <a:headEnd type="none"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21228" name="Line 44"/>
            <p:cNvSpPr>
              <a:spLocks noChangeShapeType="1"/>
            </p:cNvSpPr>
            <p:nvPr/>
          </p:nvSpPr>
          <p:spPr bwMode="auto">
            <a:xfrm>
              <a:off x="1720" y="1286"/>
              <a:ext cx="0" cy="192"/>
            </a:xfrm>
            <a:prstGeom prst="line">
              <a:avLst/>
            </a:prstGeom>
            <a:noFill/>
            <a:ln w="9525">
              <a:solidFill>
                <a:srgbClr val="CC0000"/>
              </a:solidFill>
              <a:round/>
              <a:headEnd type="none"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21229" name="Line 45"/>
            <p:cNvSpPr>
              <a:spLocks noChangeShapeType="1"/>
            </p:cNvSpPr>
            <p:nvPr/>
          </p:nvSpPr>
          <p:spPr bwMode="auto">
            <a:xfrm>
              <a:off x="1897" y="1286"/>
              <a:ext cx="0" cy="192"/>
            </a:xfrm>
            <a:prstGeom prst="line">
              <a:avLst/>
            </a:prstGeom>
            <a:noFill/>
            <a:ln w="9525">
              <a:solidFill>
                <a:srgbClr val="CC0000"/>
              </a:solidFill>
              <a:round/>
              <a:headEnd type="none"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21230" name="Line 46"/>
            <p:cNvSpPr>
              <a:spLocks noChangeShapeType="1"/>
            </p:cNvSpPr>
            <p:nvPr/>
          </p:nvSpPr>
          <p:spPr bwMode="auto">
            <a:xfrm>
              <a:off x="2608" y="1190"/>
              <a:ext cx="0" cy="288"/>
            </a:xfrm>
            <a:prstGeom prst="line">
              <a:avLst/>
            </a:prstGeom>
            <a:noFill/>
            <a:ln w="19050">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1231" name="Line 47"/>
            <p:cNvSpPr>
              <a:spLocks noChangeShapeType="1"/>
            </p:cNvSpPr>
            <p:nvPr/>
          </p:nvSpPr>
          <p:spPr bwMode="auto">
            <a:xfrm>
              <a:off x="2608" y="1563"/>
              <a:ext cx="0" cy="1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32" name="Line 48"/>
            <p:cNvSpPr>
              <a:spLocks noChangeShapeType="1"/>
            </p:cNvSpPr>
            <p:nvPr/>
          </p:nvSpPr>
          <p:spPr bwMode="auto">
            <a:xfrm>
              <a:off x="2080" y="1723"/>
              <a:ext cx="522"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1233" name="Text Box 49"/>
            <p:cNvSpPr txBox="1">
              <a:spLocks noChangeArrowheads="1"/>
            </p:cNvSpPr>
            <p:nvPr/>
          </p:nvSpPr>
          <p:spPr bwMode="auto">
            <a:xfrm>
              <a:off x="710" y="990"/>
              <a:ext cx="128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latin typeface="Times New Roman" pitchFamily="18" charset="0"/>
                  <a:cs typeface="Times New Roman" pitchFamily="18" charset="0"/>
                </a:rPr>
                <a:t>q=0,56kN/cm</a:t>
              </a:r>
            </a:p>
          </p:txBody>
        </p:sp>
        <p:sp>
          <p:nvSpPr>
            <p:cNvPr id="221234" name="Text Box 50"/>
            <p:cNvSpPr txBox="1">
              <a:spLocks noChangeArrowheads="1"/>
            </p:cNvSpPr>
            <p:nvPr/>
          </p:nvSpPr>
          <p:spPr bwMode="auto">
            <a:xfrm>
              <a:off x="940" y="1473"/>
              <a:ext cx="75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100cm</a:t>
              </a:r>
            </a:p>
          </p:txBody>
        </p:sp>
        <p:sp>
          <p:nvSpPr>
            <p:cNvPr id="221235" name="Text Box 51"/>
            <p:cNvSpPr txBox="1">
              <a:spLocks noChangeArrowheads="1"/>
            </p:cNvSpPr>
            <p:nvPr/>
          </p:nvSpPr>
          <p:spPr bwMode="auto">
            <a:xfrm>
              <a:off x="2088" y="1517"/>
              <a:ext cx="71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t>30cm</a:t>
              </a:r>
            </a:p>
          </p:txBody>
        </p:sp>
      </p:grpSp>
      <p:sp>
        <p:nvSpPr>
          <p:cNvPr id="221236" name="Text Box 52"/>
          <p:cNvSpPr txBox="1">
            <a:spLocks noChangeArrowheads="1"/>
          </p:cNvSpPr>
          <p:nvPr/>
        </p:nvSpPr>
        <p:spPr bwMode="auto">
          <a:xfrm>
            <a:off x="6477000" y="1676400"/>
            <a:ext cx="23923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993300"/>
                </a:solidFill>
              </a:rPr>
              <a:t>M</a:t>
            </a:r>
            <a:r>
              <a:rPr lang="en-US" baseline="-30000">
                <a:solidFill>
                  <a:srgbClr val="993300"/>
                </a:solidFill>
              </a:rPr>
              <a:t>C</a:t>
            </a:r>
            <a:r>
              <a:rPr lang="en-US">
                <a:solidFill>
                  <a:srgbClr val="993300"/>
                </a:solidFill>
              </a:rPr>
              <a:t> = 550 kNcm</a:t>
            </a:r>
            <a:endParaRPr lang="en-US">
              <a:solidFill>
                <a:srgbClr val="FFFF99"/>
              </a:solidFill>
            </a:endParaRPr>
          </a:p>
        </p:txBody>
      </p:sp>
      <p:sp>
        <p:nvSpPr>
          <p:cNvPr id="221237" name="Text Box 53"/>
          <p:cNvSpPr txBox="1">
            <a:spLocks noChangeArrowheads="1"/>
          </p:cNvSpPr>
          <p:nvPr/>
        </p:nvSpPr>
        <p:spPr bwMode="auto">
          <a:xfrm>
            <a:off x="4267200" y="1676400"/>
            <a:ext cx="2590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 </a:t>
            </a:r>
            <a:r>
              <a:rPr lang="en-US">
                <a:solidFill>
                  <a:srgbClr val="993300"/>
                </a:solidFill>
              </a:rPr>
              <a:t>M</a:t>
            </a:r>
            <a:r>
              <a:rPr lang="en-US" baseline="-30000">
                <a:solidFill>
                  <a:srgbClr val="993300"/>
                </a:solidFill>
              </a:rPr>
              <a:t>B</a:t>
            </a:r>
            <a:r>
              <a:rPr lang="en-US">
                <a:solidFill>
                  <a:srgbClr val="993300"/>
                </a:solidFill>
              </a:rPr>
              <a:t>= -300kNcm</a:t>
            </a:r>
            <a:r>
              <a:rPr lang="en-US">
                <a:solidFill>
                  <a:srgbClr val="000000"/>
                </a:solidFill>
              </a:rPr>
              <a:t>.</a:t>
            </a:r>
            <a:endParaRPr lang="en-US"/>
          </a:p>
        </p:txBody>
      </p:sp>
      <p:sp>
        <p:nvSpPr>
          <p:cNvPr id="221238" name="Text Box 54"/>
          <p:cNvSpPr txBox="1">
            <a:spLocks noChangeArrowheads="1"/>
          </p:cNvSpPr>
          <p:nvPr/>
        </p:nvSpPr>
        <p:spPr bwMode="auto">
          <a:xfrm>
            <a:off x="1736725" y="5670550"/>
            <a:ext cx="877887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a:solidFill>
                  <a:srgbClr val="006600"/>
                </a:solidFill>
              </a:rPr>
              <a:t>   Dầm không đủ bền ở mặt cắt B, tại đó momen </a:t>
            </a:r>
          </a:p>
          <a:p>
            <a:pPr algn="l"/>
            <a:r>
              <a:rPr lang="en-US" b="1">
                <a:solidFill>
                  <a:srgbClr val="006600"/>
                </a:solidFill>
              </a:rPr>
              <a:t>uốn có giá trị tuyệt đối không phải là lớn nhất.</a:t>
            </a:r>
            <a:endParaRPr lang="en-US">
              <a:solidFill>
                <a:srgbClr val="006600"/>
              </a:solidFill>
            </a:endParaRPr>
          </a:p>
          <a:p>
            <a:pPr algn="l"/>
            <a:endParaRPr lang="en-US">
              <a:solidFill>
                <a:srgbClr val="006600"/>
              </a:solidFill>
            </a:endParaRPr>
          </a:p>
        </p:txBody>
      </p:sp>
      <p:graphicFrame>
        <p:nvGraphicFramePr>
          <p:cNvPr id="221239" name="Object 55"/>
          <p:cNvGraphicFramePr>
            <a:graphicFrameLocks noChangeAspect="1"/>
          </p:cNvGraphicFramePr>
          <p:nvPr/>
        </p:nvGraphicFramePr>
        <p:xfrm>
          <a:off x="4408488" y="2057400"/>
          <a:ext cx="4672012" cy="1023938"/>
        </p:xfrm>
        <a:graphic>
          <a:graphicData uri="http://schemas.openxmlformats.org/presentationml/2006/ole">
            <mc:AlternateContent xmlns:mc="http://schemas.openxmlformats.org/markup-compatibility/2006">
              <mc:Choice xmlns:v="urn:schemas-microsoft-com:vml" Requires="v">
                <p:oleObj spid="_x0000_s221336" name="Equation" r:id="rId5" imgW="2489040" imgH="545760" progId="Equation.DSMT4">
                  <p:embed/>
                </p:oleObj>
              </mc:Choice>
              <mc:Fallback>
                <p:oleObj name="Equation" r:id="rId5" imgW="2489040" imgH="545760" progId="Equation.DSMT4">
                  <p:embed/>
                  <p:pic>
                    <p:nvPicPr>
                      <p:cNvPr id="0" name="Object 5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408488" y="2057400"/>
                        <a:ext cx="4672012" cy="10239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221240" name="Group 56"/>
          <p:cNvGrpSpPr>
            <a:grpSpLocks/>
          </p:cNvGrpSpPr>
          <p:nvPr/>
        </p:nvGrpSpPr>
        <p:grpSpPr bwMode="auto">
          <a:xfrm>
            <a:off x="730250" y="2103438"/>
            <a:ext cx="3933825" cy="2135187"/>
            <a:chOff x="460" y="1325"/>
            <a:chExt cx="2478" cy="1345"/>
          </a:xfrm>
        </p:grpSpPr>
        <p:sp>
          <p:nvSpPr>
            <p:cNvPr id="221241" name="Line 57"/>
            <p:cNvSpPr>
              <a:spLocks noChangeShapeType="1"/>
            </p:cNvSpPr>
            <p:nvPr/>
          </p:nvSpPr>
          <p:spPr bwMode="auto">
            <a:xfrm>
              <a:off x="461" y="2117"/>
              <a:ext cx="2224"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42" name="Line 58"/>
            <p:cNvSpPr>
              <a:spLocks noChangeShapeType="1"/>
            </p:cNvSpPr>
            <p:nvPr/>
          </p:nvSpPr>
          <p:spPr bwMode="auto">
            <a:xfrm>
              <a:off x="2182" y="1797"/>
              <a:ext cx="0" cy="320"/>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43" name="Arc 59"/>
            <p:cNvSpPr>
              <a:spLocks/>
            </p:cNvSpPr>
            <p:nvPr/>
          </p:nvSpPr>
          <p:spPr bwMode="auto">
            <a:xfrm>
              <a:off x="460" y="1325"/>
              <a:ext cx="874" cy="1297"/>
            </a:xfrm>
            <a:custGeom>
              <a:avLst/>
              <a:gdLst>
                <a:gd name="G0" fmla="+- 17269 0 0"/>
                <a:gd name="G1" fmla="+- 0 0 0"/>
                <a:gd name="G2" fmla="+- 21600 0 0"/>
                <a:gd name="T0" fmla="*/ 19010 w 19010"/>
                <a:gd name="T1" fmla="*/ 21530 h 21600"/>
                <a:gd name="T2" fmla="*/ 0 w 19010"/>
                <a:gd name="T3" fmla="*/ 12975 h 21600"/>
                <a:gd name="T4" fmla="*/ 17269 w 19010"/>
                <a:gd name="T5" fmla="*/ 0 h 21600"/>
              </a:gdLst>
              <a:ahLst/>
              <a:cxnLst>
                <a:cxn ang="0">
                  <a:pos x="T0" y="T1"/>
                </a:cxn>
                <a:cxn ang="0">
                  <a:pos x="T2" y="T3"/>
                </a:cxn>
                <a:cxn ang="0">
                  <a:pos x="T4" y="T5"/>
                </a:cxn>
              </a:cxnLst>
              <a:rect l="0" t="0" r="r" b="b"/>
              <a:pathLst>
                <a:path w="19010" h="21600" fill="none" extrusionOk="0">
                  <a:moveTo>
                    <a:pt x="19009" y="21529"/>
                  </a:moveTo>
                  <a:cubicBezTo>
                    <a:pt x="18430" y="21576"/>
                    <a:pt x="17850" y="21599"/>
                    <a:pt x="17269" y="21600"/>
                  </a:cubicBezTo>
                  <a:cubicBezTo>
                    <a:pt x="10476" y="21600"/>
                    <a:pt x="4080" y="18405"/>
                    <a:pt x="0" y="12974"/>
                  </a:cubicBezTo>
                </a:path>
                <a:path w="19010" h="21600" stroke="0" extrusionOk="0">
                  <a:moveTo>
                    <a:pt x="19009" y="21529"/>
                  </a:moveTo>
                  <a:cubicBezTo>
                    <a:pt x="18430" y="21576"/>
                    <a:pt x="17850" y="21599"/>
                    <a:pt x="17269" y="21600"/>
                  </a:cubicBezTo>
                  <a:cubicBezTo>
                    <a:pt x="10476" y="21600"/>
                    <a:pt x="4080" y="18405"/>
                    <a:pt x="0" y="12974"/>
                  </a:cubicBezTo>
                  <a:lnTo>
                    <a:pt x="17269" y="0"/>
                  </a:lnTo>
                  <a:close/>
                </a:path>
              </a:pathLst>
            </a:custGeom>
            <a:noFill/>
            <a:ln w="2857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1244" name="Arc 60"/>
            <p:cNvSpPr>
              <a:spLocks/>
            </p:cNvSpPr>
            <p:nvPr/>
          </p:nvSpPr>
          <p:spPr bwMode="auto">
            <a:xfrm rot="-3570514">
              <a:off x="982" y="1712"/>
              <a:ext cx="1145" cy="772"/>
            </a:xfrm>
            <a:custGeom>
              <a:avLst/>
              <a:gdLst>
                <a:gd name="G0" fmla="+- 17539 0 0"/>
                <a:gd name="G1" fmla="+- 0 0 0"/>
                <a:gd name="G2" fmla="+- 21600 0 0"/>
                <a:gd name="T0" fmla="*/ 19043 w 19043"/>
                <a:gd name="T1" fmla="*/ 21548 h 21600"/>
                <a:gd name="T2" fmla="*/ 0 w 19043"/>
                <a:gd name="T3" fmla="*/ 12608 h 21600"/>
                <a:gd name="T4" fmla="*/ 17539 w 19043"/>
                <a:gd name="T5" fmla="*/ 0 h 21600"/>
              </a:gdLst>
              <a:ahLst/>
              <a:cxnLst>
                <a:cxn ang="0">
                  <a:pos x="T0" y="T1"/>
                </a:cxn>
                <a:cxn ang="0">
                  <a:pos x="T2" y="T3"/>
                </a:cxn>
                <a:cxn ang="0">
                  <a:pos x="T4" y="T5"/>
                </a:cxn>
              </a:cxnLst>
              <a:rect l="0" t="0" r="r" b="b"/>
              <a:pathLst>
                <a:path w="19043" h="21600" fill="none" extrusionOk="0">
                  <a:moveTo>
                    <a:pt x="19042" y="21547"/>
                  </a:moveTo>
                  <a:cubicBezTo>
                    <a:pt x="18542" y="21582"/>
                    <a:pt x="18040" y="21599"/>
                    <a:pt x="17539" y="21600"/>
                  </a:cubicBezTo>
                  <a:cubicBezTo>
                    <a:pt x="10586" y="21600"/>
                    <a:pt x="4058" y="18253"/>
                    <a:pt x="0" y="12607"/>
                  </a:cubicBezTo>
                </a:path>
                <a:path w="19043" h="21600" stroke="0" extrusionOk="0">
                  <a:moveTo>
                    <a:pt x="19042" y="21547"/>
                  </a:moveTo>
                  <a:cubicBezTo>
                    <a:pt x="18542" y="21582"/>
                    <a:pt x="18040" y="21599"/>
                    <a:pt x="17539" y="21600"/>
                  </a:cubicBezTo>
                  <a:cubicBezTo>
                    <a:pt x="10586" y="21600"/>
                    <a:pt x="4058" y="18253"/>
                    <a:pt x="0" y="12607"/>
                  </a:cubicBezTo>
                  <a:lnTo>
                    <a:pt x="17539" y="0"/>
                  </a:lnTo>
                  <a:close/>
                </a:path>
              </a:pathLst>
            </a:custGeom>
            <a:noFill/>
            <a:ln w="2857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1245" name="Line 61"/>
            <p:cNvSpPr>
              <a:spLocks noChangeShapeType="1"/>
            </p:cNvSpPr>
            <p:nvPr/>
          </p:nvSpPr>
          <p:spPr bwMode="auto">
            <a:xfrm rot="187573">
              <a:off x="2164" y="1813"/>
              <a:ext cx="517" cy="286"/>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46" name="Line 62"/>
            <p:cNvSpPr>
              <a:spLocks noChangeShapeType="1"/>
            </p:cNvSpPr>
            <p:nvPr/>
          </p:nvSpPr>
          <p:spPr bwMode="auto">
            <a:xfrm>
              <a:off x="1267" y="2109"/>
              <a:ext cx="0" cy="511"/>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47" name="Line 63"/>
            <p:cNvSpPr>
              <a:spLocks noChangeShapeType="1"/>
            </p:cNvSpPr>
            <p:nvPr/>
          </p:nvSpPr>
          <p:spPr bwMode="auto">
            <a:xfrm>
              <a:off x="1167" y="2109"/>
              <a:ext cx="0" cy="502"/>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48" name="Line 64"/>
            <p:cNvSpPr>
              <a:spLocks noChangeShapeType="1"/>
            </p:cNvSpPr>
            <p:nvPr/>
          </p:nvSpPr>
          <p:spPr bwMode="auto">
            <a:xfrm>
              <a:off x="1378" y="2109"/>
              <a:ext cx="0" cy="481"/>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49" name="Line 65"/>
            <p:cNvSpPr>
              <a:spLocks noChangeShapeType="1"/>
            </p:cNvSpPr>
            <p:nvPr/>
          </p:nvSpPr>
          <p:spPr bwMode="auto">
            <a:xfrm>
              <a:off x="1072" y="2109"/>
              <a:ext cx="0" cy="481"/>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50" name="Line 66"/>
            <p:cNvSpPr>
              <a:spLocks noChangeShapeType="1"/>
            </p:cNvSpPr>
            <p:nvPr/>
          </p:nvSpPr>
          <p:spPr bwMode="auto">
            <a:xfrm>
              <a:off x="976" y="2109"/>
              <a:ext cx="0" cy="451"/>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51" name="Line 67"/>
            <p:cNvSpPr>
              <a:spLocks noChangeShapeType="1"/>
            </p:cNvSpPr>
            <p:nvPr/>
          </p:nvSpPr>
          <p:spPr bwMode="auto">
            <a:xfrm>
              <a:off x="1482" y="2109"/>
              <a:ext cx="0" cy="427"/>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52" name="Line 68"/>
            <p:cNvSpPr>
              <a:spLocks noChangeShapeType="1"/>
            </p:cNvSpPr>
            <p:nvPr/>
          </p:nvSpPr>
          <p:spPr bwMode="auto">
            <a:xfrm>
              <a:off x="879" y="2109"/>
              <a:ext cx="0" cy="415"/>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53" name="Line 69"/>
            <p:cNvSpPr>
              <a:spLocks noChangeShapeType="1"/>
            </p:cNvSpPr>
            <p:nvPr/>
          </p:nvSpPr>
          <p:spPr bwMode="auto">
            <a:xfrm>
              <a:off x="1595" y="2109"/>
              <a:ext cx="0" cy="37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54" name="Line 70"/>
            <p:cNvSpPr>
              <a:spLocks noChangeShapeType="1"/>
            </p:cNvSpPr>
            <p:nvPr/>
          </p:nvSpPr>
          <p:spPr bwMode="auto">
            <a:xfrm>
              <a:off x="775" y="2109"/>
              <a:ext cx="0" cy="354"/>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55" name="Line 71"/>
            <p:cNvSpPr>
              <a:spLocks noChangeShapeType="1"/>
            </p:cNvSpPr>
            <p:nvPr/>
          </p:nvSpPr>
          <p:spPr bwMode="auto">
            <a:xfrm>
              <a:off x="670" y="2109"/>
              <a:ext cx="0" cy="258"/>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56" name="Line 72"/>
            <p:cNvSpPr>
              <a:spLocks noChangeShapeType="1"/>
            </p:cNvSpPr>
            <p:nvPr/>
          </p:nvSpPr>
          <p:spPr bwMode="auto">
            <a:xfrm>
              <a:off x="1691" y="2109"/>
              <a:ext cx="0" cy="289"/>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57" name="Line 73"/>
            <p:cNvSpPr>
              <a:spLocks noChangeShapeType="1"/>
            </p:cNvSpPr>
            <p:nvPr/>
          </p:nvSpPr>
          <p:spPr bwMode="auto">
            <a:xfrm>
              <a:off x="565" y="2109"/>
              <a:ext cx="0" cy="127"/>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58" name="Line 74"/>
            <p:cNvSpPr>
              <a:spLocks noChangeShapeType="1"/>
            </p:cNvSpPr>
            <p:nvPr/>
          </p:nvSpPr>
          <p:spPr bwMode="auto">
            <a:xfrm>
              <a:off x="1788" y="2109"/>
              <a:ext cx="0" cy="215"/>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59" name="Line 75"/>
            <p:cNvSpPr>
              <a:spLocks noChangeShapeType="1"/>
            </p:cNvSpPr>
            <p:nvPr/>
          </p:nvSpPr>
          <p:spPr bwMode="auto">
            <a:xfrm>
              <a:off x="1884" y="2109"/>
              <a:ext cx="0" cy="115"/>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60" name="Line 76"/>
            <p:cNvSpPr>
              <a:spLocks noChangeShapeType="1"/>
            </p:cNvSpPr>
            <p:nvPr/>
          </p:nvSpPr>
          <p:spPr bwMode="auto">
            <a:xfrm>
              <a:off x="2085" y="1981"/>
              <a:ext cx="0" cy="115"/>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61" name="Line 77"/>
            <p:cNvSpPr>
              <a:spLocks noChangeShapeType="1"/>
            </p:cNvSpPr>
            <p:nvPr/>
          </p:nvSpPr>
          <p:spPr bwMode="auto">
            <a:xfrm>
              <a:off x="2270" y="1845"/>
              <a:ext cx="0" cy="263"/>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62" name="Line 78"/>
            <p:cNvSpPr>
              <a:spLocks noChangeShapeType="1"/>
            </p:cNvSpPr>
            <p:nvPr/>
          </p:nvSpPr>
          <p:spPr bwMode="auto">
            <a:xfrm>
              <a:off x="2367" y="1917"/>
              <a:ext cx="0" cy="184"/>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63" name="Line 79"/>
            <p:cNvSpPr>
              <a:spLocks noChangeShapeType="1"/>
            </p:cNvSpPr>
            <p:nvPr/>
          </p:nvSpPr>
          <p:spPr bwMode="auto">
            <a:xfrm>
              <a:off x="2463" y="1981"/>
              <a:ext cx="0" cy="122"/>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64" name="Line 80"/>
            <p:cNvSpPr>
              <a:spLocks noChangeShapeType="1"/>
            </p:cNvSpPr>
            <p:nvPr/>
          </p:nvSpPr>
          <p:spPr bwMode="auto">
            <a:xfrm>
              <a:off x="2559" y="2037"/>
              <a:ext cx="0" cy="72"/>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65" name="Text Box 81"/>
            <p:cNvSpPr txBox="1">
              <a:spLocks noChangeArrowheads="1"/>
            </p:cNvSpPr>
            <p:nvPr/>
          </p:nvSpPr>
          <p:spPr bwMode="auto">
            <a:xfrm>
              <a:off x="1840" y="2119"/>
              <a:ext cx="102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99"/>
                  </a:solidFill>
                </a:rPr>
                <a:t>300kNcm</a:t>
              </a:r>
            </a:p>
          </p:txBody>
        </p:sp>
        <p:sp>
          <p:nvSpPr>
            <p:cNvPr id="221266" name="Text Box 82"/>
            <p:cNvSpPr txBox="1">
              <a:spLocks noChangeArrowheads="1"/>
            </p:cNvSpPr>
            <p:nvPr/>
          </p:nvSpPr>
          <p:spPr bwMode="auto">
            <a:xfrm>
              <a:off x="848" y="1864"/>
              <a:ext cx="989"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99"/>
                  </a:solidFill>
                </a:rPr>
                <a:t>550kNcm</a:t>
              </a:r>
            </a:p>
          </p:txBody>
        </p:sp>
        <p:sp>
          <p:nvSpPr>
            <p:cNvPr id="221267" name="Text Box 83"/>
            <p:cNvSpPr txBox="1">
              <a:spLocks noChangeArrowheads="1"/>
            </p:cNvSpPr>
            <p:nvPr/>
          </p:nvSpPr>
          <p:spPr bwMode="auto">
            <a:xfrm>
              <a:off x="2822" y="2009"/>
              <a:ext cx="11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solidFill>
                  <a:srgbClr val="000099"/>
                </a:solidFill>
              </a:endParaRPr>
            </a:p>
          </p:txBody>
        </p:sp>
      </p:grpSp>
      <p:graphicFrame>
        <p:nvGraphicFramePr>
          <p:cNvPr id="221268" name="Object 84"/>
          <p:cNvGraphicFramePr>
            <a:graphicFrameLocks noChangeAspect="1"/>
          </p:cNvGraphicFramePr>
          <p:nvPr/>
        </p:nvGraphicFramePr>
        <p:xfrm>
          <a:off x="4484688" y="2971800"/>
          <a:ext cx="4570412" cy="1039813"/>
        </p:xfrm>
        <a:graphic>
          <a:graphicData uri="http://schemas.openxmlformats.org/presentationml/2006/ole">
            <mc:AlternateContent xmlns:mc="http://schemas.openxmlformats.org/markup-compatibility/2006">
              <mc:Choice xmlns:v="urn:schemas-microsoft-com:vml" Requires="v">
                <p:oleObj spid="_x0000_s221337" name="Equation" r:id="rId7" imgW="2400120" imgH="545760" progId="Equation.DSMT4">
                  <p:embed/>
                </p:oleObj>
              </mc:Choice>
              <mc:Fallback>
                <p:oleObj name="Equation" r:id="rId7" imgW="2400120" imgH="545760" progId="Equation.DSMT4">
                  <p:embed/>
                  <p:pic>
                    <p:nvPicPr>
                      <p:cNvPr id="0" name="Object 8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484688" y="2971800"/>
                        <a:ext cx="4570412" cy="10398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221269" name="Group 85"/>
          <p:cNvGrpSpPr>
            <a:grpSpLocks/>
          </p:cNvGrpSpPr>
          <p:nvPr/>
        </p:nvGrpSpPr>
        <p:grpSpPr bwMode="auto">
          <a:xfrm>
            <a:off x="3941763" y="3671888"/>
            <a:ext cx="5026025" cy="1357312"/>
            <a:chOff x="2390" y="2537"/>
            <a:chExt cx="3166" cy="855"/>
          </a:xfrm>
        </p:grpSpPr>
        <p:sp>
          <p:nvSpPr>
            <p:cNvPr id="221270" name="Text Box 86"/>
            <p:cNvSpPr txBox="1">
              <a:spLocks noChangeArrowheads="1"/>
            </p:cNvSpPr>
            <p:nvPr/>
          </p:nvSpPr>
          <p:spPr bwMode="auto">
            <a:xfrm>
              <a:off x="2822" y="2633"/>
              <a:ext cx="11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solidFill>
                  <a:srgbClr val="000099"/>
                </a:solidFill>
              </a:endParaRPr>
            </a:p>
          </p:txBody>
        </p:sp>
        <p:graphicFrame>
          <p:nvGraphicFramePr>
            <p:cNvPr id="221271" name="Object 87"/>
            <p:cNvGraphicFramePr>
              <a:graphicFrameLocks noChangeAspect="1"/>
            </p:cNvGraphicFramePr>
            <p:nvPr/>
          </p:nvGraphicFramePr>
          <p:xfrm>
            <a:off x="2393" y="2662"/>
            <a:ext cx="2622" cy="638"/>
          </p:xfrm>
          <a:graphic>
            <a:graphicData uri="http://schemas.openxmlformats.org/presentationml/2006/ole">
              <mc:AlternateContent xmlns:mc="http://schemas.openxmlformats.org/markup-compatibility/2006">
                <mc:Choice xmlns:v="urn:schemas-microsoft-com:vml" Requires="v">
                  <p:oleObj spid="_x0000_s221338" name="Equation" r:id="rId9" imgW="2247840" imgH="545760" progId="Equation.DSMT4">
                    <p:embed/>
                  </p:oleObj>
                </mc:Choice>
                <mc:Fallback>
                  <p:oleObj name="Equation" r:id="rId9" imgW="2247840" imgH="545760" progId="Equation.DSMT4">
                    <p:embed/>
                    <p:pic>
                      <p:nvPicPr>
                        <p:cNvPr id="0" name="Object 8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393" y="2662"/>
                          <a:ext cx="2622" cy="6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21272" name="Text Box 88"/>
            <p:cNvSpPr txBox="1">
              <a:spLocks noChangeArrowheads="1"/>
            </p:cNvSpPr>
            <p:nvPr/>
          </p:nvSpPr>
          <p:spPr bwMode="auto">
            <a:xfrm>
              <a:off x="4934" y="2801"/>
              <a:ext cx="19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00"/>
                  </a:solidFill>
                </a:rPr>
                <a:t>›</a:t>
              </a:r>
            </a:p>
          </p:txBody>
        </p:sp>
        <p:sp>
          <p:nvSpPr>
            <p:cNvPr id="221273" name="Text Box 89"/>
            <p:cNvSpPr txBox="1">
              <a:spLocks noChangeArrowheads="1"/>
            </p:cNvSpPr>
            <p:nvPr/>
          </p:nvSpPr>
          <p:spPr bwMode="auto">
            <a:xfrm>
              <a:off x="4934" y="2537"/>
              <a:ext cx="11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solidFill>
                  <a:srgbClr val="000099"/>
                </a:solidFill>
              </a:endParaRPr>
            </a:p>
          </p:txBody>
        </p:sp>
        <p:graphicFrame>
          <p:nvGraphicFramePr>
            <p:cNvPr id="221274" name="Object 90"/>
            <p:cNvGraphicFramePr>
              <a:graphicFrameLocks noChangeAspect="1"/>
            </p:cNvGraphicFramePr>
            <p:nvPr/>
          </p:nvGraphicFramePr>
          <p:xfrm>
            <a:off x="5096" y="2808"/>
            <a:ext cx="460" cy="371"/>
          </p:xfrm>
          <a:graphic>
            <a:graphicData uri="http://schemas.openxmlformats.org/presentationml/2006/ole">
              <mc:AlternateContent xmlns:mc="http://schemas.openxmlformats.org/markup-compatibility/2006">
                <mc:Choice xmlns:v="urn:schemas-microsoft-com:vml" Requires="v">
                  <p:oleObj spid="_x0000_s221339" name="Equation" r:id="rId11" imgW="393480" imgH="317160" progId="Equation.DSMT4">
                    <p:embed/>
                  </p:oleObj>
                </mc:Choice>
                <mc:Fallback>
                  <p:oleObj name="Equation" r:id="rId11" imgW="393480" imgH="317160" progId="Equation.DSMT4">
                    <p:embed/>
                    <p:pic>
                      <p:nvPicPr>
                        <p:cNvPr id="0" name="Object 9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096" y="2808"/>
                          <a:ext cx="460" cy="37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21275" name="Text Box 91"/>
            <p:cNvSpPr txBox="1">
              <a:spLocks noChangeArrowheads="1"/>
            </p:cNvSpPr>
            <p:nvPr/>
          </p:nvSpPr>
          <p:spPr bwMode="auto">
            <a:xfrm>
              <a:off x="2390" y="3065"/>
              <a:ext cx="11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solidFill>
                  <a:srgbClr val="000099"/>
                </a:solidFill>
              </a:endParaRPr>
            </a:p>
          </p:txBody>
        </p:sp>
      </p:grpSp>
      <p:graphicFrame>
        <p:nvGraphicFramePr>
          <p:cNvPr id="221276" name="Object 92"/>
          <p:cNvGraphicFramePr>
            <a:graphicFrameLocks noChangeAspect="1"/>
          </p:cNvGraphicFramePr>
          <p:nvPr/>
        </p:nvGraphicFramePr>
        <p:xfrm>
          <a:off x="3962400" y="4759325"/>
          <a:ext cx="4559300" cy="1031875"/>
        </p:xfrm>
        <a:graphic>
          <a:graphicData uri="http://schemas.openxmlformats.org/presentationml/2006/ole">
            <mc:AlternateContent xmlns:mc="http://schemas.openxmlformats.org/markup-compatibility/2006">
              <mc:Choice xmlns:v="urn:schemas-microsoft-com:vml" Requires="v">
                <p:oleObj spid="_x0000_s221340" name="Equation" r:id="rId13" imgW="2412720" imgH="545760" progId="Equation.DSMT4">
                  <p:embed/>
                </p:oleObj>
              </mc:Choice>
              <mc:Fallback>
                <p:oleObj name="Equation" r:id="rId13" imgW="2412720" imgH="545760" progId="Equation.DSMT4">
                  <p:embed/>
                  <p:pic>
                    <p:nvPicPr>
                      <p:cNvPr id="0" name="Object 9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962400" y="4759325"/>
                        <a:ext cx="4559300" cy="1031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221277" name="Group 93"/>
          <p:cNvGrpSpPr>
            <a:grpSpLocks/>
          </p:cNvGrpSpPr>
          <p:nvPr/>
        </p:nvGrpSpPr>
        <p:grpSpPr bwMode="auto">
          <a:xfrm>
            <a:off x="304800" y="3886200"/>
            <a:ext cx="2301875" cy="2238375"/>
            <a:chOff x="48" y="2310"/>
            <a:chExt cx="1450" cy="1410"/>
          </a:xfrm>
        </p:grpSpPr>
        <p:sp>
          <p:nvSpPr>
            <p:cNvPr id="221278" name="Line 94"/>
            <p:cNvSpPr>
              <a:spLocks noChangeShapeType="1"/>
            </p:cNvSpPr>
            <p:nvPr/>
          </p:nvSpPr>
          <p:spPr bwMode="auto">
            <a:xfrm>
              <a:off x="420" y="2562"/>
              <a:ext cx="0" cy="1008"/>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21279" name="Line 95"/>
            <p:cNvSpPr>
              <a:spLocks noChangeShapeType="1"/>
            </p:cNvSpPr>
            <p:nvPr/>
          </p:nvSpPr>
          <p:spPr bwMode="auto">
            <a:xfrm>
              <a:off x="348" y="2484"/>
              <a:ext cx="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80" name="Line 96"/>
            <p:cNvSpPr>
              <a:spLocks noChangeShapeType="1"/>
            </p:cNvSpPr>
            <p:nvPr/>
          </p:nvSpPr>
          <p:spPr bwMode="auto">
            <a:xfrm>
              <a:off x="498" y="2484"/>
              <a:ext cx="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81" name="Line 97"/>
            <p:cNvSpPr>
              <a:spLocks noChangeShapeType="1"/>
            </p:cNvSpPr>
            <p:nvPr/>
          </p:nvSpPr>
          <p:spPr bwMode="auto">
            <a:xfrm>
              <a:off x="252" y="2514"/>
              <a:ext cx="95"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1282" name="Line 98"/>
            <p:cNvSpPr>
              <a:spLocks noChangeShapeType="1"/>
            </p:cNvSpPr>
            <p:nvPr/>
          </p:nvSpPr>
          <p:spPr bwMode="auto">
            <a:xfrm>
              <a:off x="348" y="2514"/>
              <a:ext cx="14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83" name="Line 99"/>
            <p:cNvSpPr>
              <a:spLocks noChangeShapeType="1"/>
            </p:cNvSpPr>
            <p:nvPr/>
          </p:nvSpPr>
          <p:spPr bwMode="auto">
            <a:xfrm flipH="1">
              <a:off x="498" y="2508"/>
              <a:ext cx="95"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1284" name="Line 100"/>
            <p:cNvSpPr>
              <a:spLocks noChangeShapeType="1"/>
            </p:cNvSpPr>
            <p:nvPr/>
          </p:nvSpPr>
          <p:spPr bwMode="auto">
            <a:xfrm>
              <a:off x="462" y="2628"/>
              <a:ext cx="50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85" name="Line 101"/>
            <p:cNvSpPr>
              <a:spLocks noChangeShapeType="1"/>
            </p:cNvSpPr>
            <p:nvPr/>
          </p:nvSpPr>
          <p:spPr bwMode="auto">
            <a:xfrm>
              <a:off x="750" y="3348"/>
              <a:ext cx="21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86" name="Line 102"/>
            <p:cNvSpPr>
              <a:spLocks noChangeShapeType="1"/>
            </p:cNvSpPr>
            <p:nvPr/>
          </p:nvSpPr>
          <p:spPr bwMode="auto">
            <a:xfrm>
              <a:off x="762" y="3498"/>
              <a:ext cx="21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87" name="Line 103"/>
            <p:cNvSpPr>
              <a:spLocks noChangeShapeType="1"/>
            </p:cNvSpPr>
            <p:nvPr/>
          </p:nvSpPr>
          <p:spPr bwMode="auto">
            <a:xfrm>
              <a:off x="949" y="2634"/>
              <a:ext cx="0" cy="72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1288" name="Line 104"/>
            <p:cNvSpPr>
              <a:spLocks noChangeShapeType="1"/>
            </p:cNvSpPr>
            <p:nvPr/>
          </p:nvSpPr>
          <p:spPr bwMode="auto">
            <a:xfrm>
              <a:off x="954" y="3354"/>
              <a:ext cx="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89" name="Line 105"/>
            <p:cNvSpPr>
              <a:spLocks noChangeShapeType="1"/>
            </p:cNvSpPr>
            <p:nvPr/>
          </p:nvSpPr>
          <p:spPr bwMode="auto">
            <a:xfrm flipV="1">
              <a:off x="949" y="3498"/>
              <a:ext cx="0" cy="144"/>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1290" name="Line 106"/>
            <p:cNvSpPr>
              <a:spLocks noChangeShapeType="1"/>
            </p:cNvSpPr>
            <p:nvPr/>
          </p:nvSpPr>
          <p:spPr bwMode="auto">
            <a:xfrm>
              <a:off x="48" y="3498"/>
              <a:ext cx="0" cy="21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91" name="Line 107"/>
            <p:cNvSpPr>
              <a:spLocks noChangeShapeType="1"/>
            </p:cNvSpPr>
            <p:nvPr/>
          </p:nvSpPr>
          <p:spPr bwMode="auto">
            <a:xfrm>
              <a:off x="780" y="3498"/>
              <a:ext cx="0" cy="21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92" name="Line 108"/>
            <p:cNvSpPr>
              <a:spLocks noChangeShapeType="1"/>
            </p:cNvSpPr>
            <p:nvPr/>
          </p:nvSpPr>
          <p:spPr bwMode="auto">
            <a:xfrm>
              <a:off x="48" y="3690"/>
              <a:ext cx="728"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1293" name="Line 109"/>
            <p:cNvSpPr>
              <a:spLocks noChangeShapeType="1"/>
            </p:cNvSpPr>
            <p:nvPr/>
          </p:nvSpPr>
          <p:spPr bwMode="auto">
            <a:xfrm flipH="1">
              <a:off x="348" y="2634"/>
              <a:ext cx="14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94" name="Line 110"/>
            <p:cNvSpPr>
              <a:spLocks noChangeShapeType="1"/>
            </p:cNvSpPr>
            <p:nvPr/>
          </p:nvSpPr>
          <p:spPr bwMode="auto">
            <a:xfrm flipH="1">
              <a:off x="348" y="2634"/>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95" name="Line 111"/>
            <p:cNvSpPr>
              <a:spLocks noChangeShapeType="1"/>
            </p:cNvSpPr>
            <p:nvPr/>
          </p:nvSpPr>
          <p:spPr bwMode="auto">
            <a:xfrm flipH="1">
              <a:off x="348" y="2706"/>
              <a:ext cx="14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96" name="Line 112"/>
            <p:cNvSpPr>
              <a:spLocks noChangeShapeType="1"/>
            </p:cNvSpPr>
            <p:nvPr/>
          </p:nvSpPr>
          <p:spPr bwMode="auto">
            <a:xfrm flipH="1">
              <a:off x="348" y="2784"/>
              <a:ext cx="14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97" name="Line 113"/>
            <p:cNvSpPr>
              <a:spLocks noChangeShapeType="1"/>
            </p:cNvSpPr>
            <p:nvPr/>
          </p:nvSpPr>
          <p:spPr bwMode="auto">
            <a:xfrm flipH="1">
              <a:off x="348" y="2856"/>
              <a:ext cx="14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98" name="Line 114"/>
            <p:cNvSpPr>
              <a:spLocks noChangeShapeType="1"/>
            </p:cNvSpPr>
            <p:nvPr/>
          </p:nvSpPr>
          <p:spPr bwMode="auto">
            <a:xfrm flipH="1">
              <a:off x="348" y="2928"/>
              <a:ext cx="14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99" name="Line 115"/>
            <p:cNvSpPr>
              <a:spLocks noChangeShapeType="1"/>
            </p:cNvSpPr>
            <p:nvPr/>
          </p:nvSpPr>
          <p:spPr bwMode="auto">
            <a:xfrm flipH="1">
              <a:off x="348" y="2994"/>
              <a:ext cx="14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300" name="Line 116"/>
            <p:cNvSpPr>
              <a:spLocks noChangeShapeType="1"/>
            </p:cNvSpPr>
            <p:nvPr/>
          </p:nvSpPr>
          <p:spPr bwMode="auto">
            <a:xfrm flipH="1">
              <a:off x="348" y="3066"/>
              <a:ext cx="14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301" name="Line 117"/>
            <p:cNvSpPr>
              <a:spLocks noChangeShapeType="1"/>
            </p:cNvSpPr>
            <p:nvPr/>
          </p:nvSpPr>
          <p:spPr bwMode="auto">
            <a:xfrm flipH="1">
              <a:off x="348" y="3138"/>
              <a:ext cx="14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302" name="Line 118"/>
            <p:cNvSpPr>
              <a:spLocks noChangeShapeType="1"/>
            </p:cNvSpPr>
            <p:nvPr/>
          </p:nvSpPr>
          <p:spPr bwMode="auto">
            <a:xfrm flipH="1">
              <a:off x="348" y="3210"/>
              <a:ext cx="14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303" name="Line 119"/>
            <p:cNvSpPr>
              <a:spLocks noChangeShapeType="1"/>
            </p:cNvSpPr>
            <p:nvPr/>
          </p:nvSpPr>
          <p:spPr bwMode="auto">
            <a:xfrm flipH="1">
              <a:off x="420" y="3282"/>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304" name="Line 120"/>
            <p:cNvSpPr>
              <a:spLocks noChangeShapeType="1"/>
            </p:cNvSpPr>
            <p:nvPr/>
          </p:nvSpPr>
          <p:spPr bwMode="auto">
            <a:xfrm flipH="1">
              <a:off x="204" y="3354"/>
              <a:ext cx="14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305" name="Line 121"/>
            <p:cNvSpPr>
              <a:spLocks noChangeShapeType="1"/>
            </p:cNvSpPr>
            <p:nvPr/>
          </p:nvSpPr>
          <p:spPr bwMode="auto">
            <a:xfrm flipH="1">
              <a:off x="282" y="3354"/>
              <a:ext cx="14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306" name="Line 122"/>
            <p:cNvSpPr>
              <a:spLocks noChangeShapeType="1"/>
            </p:cNvSpPr>
            <p:nvPr/>
          </p:nvSpPr>
          <p:spPr bwMode="auto">
            <a:xfrm flipH="1">
              <a:off x="360" y="3354"/>
              <a:ext cx="14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307" name="Line 123"/>
            <p:cNvSpPr>
              <a:spLocks noChangeShapeType="1"/>
            </p:cNvSpPr>
            <p:nvPr/>
          </p:nvSpPr>
          <p:spPr bwMode="auto">
            <a:xfrm flipH="1">
              <a:off x="426" y="3354"/>
              <a:ext cx="14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308" name="Line 124"/>
            <p:cNvSpPr>
              <a:spLocks noChangeShapeType="1"/>
            </p:cNvSpPr>
            <p:nvPr/>
          </p:nvSpPr>
          <p:spPr bwMode="auto">
            <a:xfrm flipH="1">
              <a:off x="498" y="3354"/>
              <a:ext cx="14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309" name="Line 125"/>
            <p:cNvSpPr>
              <a:spLocks noChangeShapeType="1"/>
            </p:cNvSpPr>
            <p:nvPr/>
          </p:nvSpPr>
          <p:spPr bwMode="auto">
            <a:xfrm flipH="1">
              <a:off x="564" y="3354"/>
              <a:ext cx="14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310" name="Line 126"/>
            <p:cNvSpPr>
              <a:spLocks noChangeShapeType="1"/>
            </p:cNvSpPr>
            <p:nvPr/>
          </p:nvSpPr>
          <p:spPr bwMode="auto">
            <a:xfrm flipH="1">
              <a:off x="630" y="3354"/>
              <a:ext cx="14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311" name="Line 127"/>
            <p:cNvSpPr>
              <a:spLocks noChangeShapeType="1"/>
            </p:cNvSpPr>
            <p:nvPr/>
          </p:nvSpPr>
          <p:spPr bwMode="auto">
            <a:xfrm flipH="1">
              <a:off x="702" y="3426"/>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312" name="Line 128"/>
            <p:cNvSpPr>
              <a:spLocks noChangeShapeType="1"/>
            </p:cNvSpPr>
            <p:nvPr/>
          </p:nvSpPr>
          <p:spPr bwMode="auto">
            <a:xfrm flipH="1">
              <a:off x="132" y="3354"/>
              <a:ext cx="14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313" name="Line 129"/>
            <p:cNvSpPr>
              <a:spLocks noChangeShapeType="1"/>
            </p:cNvSpPr>
            <p:nvPr/>
          </p:nvSpPr>
          <p:spPr bwMode="auto">
            <a:xfrm flipH="1">
              <a:off x="54" y="3354"/>
              <a:ext cx="14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314" name="Line 130"/>
            <p:cNvSpPr>
              <a:spLocks noChangeShapeType="1"/>
            </p:cNvSpPr>
            <p:nvPr/>
          </p:nvSpPr>
          <p:spPr bwMode="auto">
            <a:xfrm flipH="1">
              <a:off x="48" y="3354"/>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315" name="Text Box 131"/>
            <p:cNvSpPr txBox="1">
              <a:spLocks noChangeArrowheads="1"/>
            </p:cNvSpPr>
            <p:nvPr/>
          </p:nvSpPr>
          <p:spPr bwMode="auto">
            <a:xfrm>
              <a:off x="264" y="3504"/>
              <a:ext cx="360"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100</a:t>
              </a:r>
            </a:p>
          </p:txBody>
        </p:sp>
        <p:sp>
          <p:nvSpPr>
            <p:cNvPr id="221316" name="Text Box 132"/>
            <p:cNvSpPr txBox="1">
              <a:spLocks noChangeArrowheads="1"/>
            </p:cNvSpPr>
            <p:nvPr/>
          </p:nvSpPr>
          <p:spPr bwMode="auto">
            <a:xfrm>
              <a:off x="294" y="2310"/>
              <a:ext cx="28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20</a:t>
              </a:r>
            </a:p>
          </p:txBody>
        </p:sp>
        <p:sp>
          <p:nvSpPr>
            <p:cNvPr id="221317" name="Text Box 133"/>
            <p:cNvSpPr txBox="1">
              <a:spLocks noChangeArrowheads="1"/>
            </p:cNvSpPr>
            <p:nvPr/>
          </p:nvSpPr>
          <p:spPr bwMode="auto">
            <a:xfrm rot="16200000">
              <a:off x="744" y="3306"/>
              <a:ext cx="28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20</a:t>
              </a:r>
            </a:p>
          </p:txBody>
        </p:sp>
        <p:sp>
          <p:nvSpPr>
            <p:cNvPr id="221318" name="Text Box 134"/>
            <p:cNvSpPr txBox="1">
              <a:spLocks noChangeArrowheads="1"/>
            </p:cNvSpPr>
            <p:nvPr/>
          </p:nvSpPr>
          <p:spPr bwMode="auto">
            <a:xfrm rot="16200000">
              <a:off x="660" y="2874"/>
              <a:ext cx="414"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100</a:t>
              </a:r>
            </a:p>
          </p:txBody>
        </p:sp>
        <p:sp>
          <p:nvSpPr>
            <p:cNvPr id="221319" name="Line 135"/>
            <p:cNvSpPr>
              <a:spLocks noChangeShapeType="1"/>
            </p:cNvSpPr>
            <p:nvPr/>
          </p:nvSpPr>
          <p:spPr bwMode="auto">
            <a:xfrm>
              <a:off x="54" y="3354"/>
              <a:ext cx="288" cy="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320" name="Line 136"/>
            <p:cNvSpPr>
              <a:spLocks noChangeShapeType="1"/>
            </p:cNvSpPr>
            <p:nvPr/>
          </p:nvSpPr>
          <p:spPr bwMode="auto">
            <a:xfrm>
              <a:off x="60" y="3504"/>
              <a:ext cx="720" cy="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321" name="Line 137"/>
            <p:cNvSpPr>
              <a:spLocks noChangeShapeType="1"/>
            </p:cNvSpPr>
            <p:nvPr/>
          </p:nvSpPr>
          <p:spPr bwMode="auto">
            <a:xfrm>
              <a:off x="492" y="3354"/>
              <a:ext cx="288" cy="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322" name="Line 138"/>
            <p:cNvSpPr>
              <a:spLocks noChangeShapeType="1"/>
            </p:cNvSpPr>
            <p:nvPr/>
          </p:nvSpPr>
          <p:spPr bwMode="auto">
            <a:xfrm>
              <a:off x="60" y="3354"/>
              <a:ext cx="0" cy="152"/>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323" name="Line 139"/>
            <p:cNvSpPr>
              <a:spLocks noChangeShapeType="1"/>
            </p:cNvSpPr>
            <p:nvPr/>
          </p:nvSpPr>
          <p:spPr bwMode="auto">
            <a:xfrm>
              <a:off x="780" y="3354"/>
              <a:ext cx="0" cy="147"/>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324" name="Line 140"/>
            <p:cNvSpPr>
              <a:spLocks noChangeShapeType="1"/>
            </p:cNvSpPr>
            <p:nvPr/>
          </p:nvSpPr>
          <p:spPr bwMode="auto">
            <a:xfrm>
              <a:off x="348" y="2634"/>
              <a:ext cx="0" cy="72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325" name="Line 141"/>
            <p:cNvSpPr>
              <a:spLocks noChangeShapeType="1"/>
            </p:cNvSpPr>
            <p:nvPr/>
          </p:nvSpPr>
          <p:spPr bwMode="auto">
            <a:xfrm>
              <a:off x="498" y="2634"/>
              <a:ext cx="0" cy="72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326" name="Line 142"/>
            <p:cNvSpPr>
              <a:spLocks noChangeShapeType="1"/>
            </p:cNvSpPr>
            <p:nvPr/>
          </p:nvSpPr>
          <p:spPr bwMode="auto">
            <a:xfrm>
              <a:off x="348" y="2634"/>
              <a:ext cx="144" cy="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327" name="Text Box 143"/>
            <p:cNvSpPr txBox="1">
              <a:spLocks noChangeArrowheads="1"/>
            </p:cNvSpPr>
            <p:nvPr/>
          </p:nvSpPr>
          <p:spPr bwMode="auto">
            <a:xfrm>
              <a:off x="326" y="3209"/>
              <a:ext cx="11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solidFill>
                  <a:srgbClr val="000099"/>
                </a:solidFill>
              </a:endParaRPr>
            </a:p>
          </p:txBody>
        </p:sp>
        <p:sp>
          <p:nvSpPr>
            <p:cNvPr id="221328" name="Line 144"/>
            <p:cNvSpPr>
              <a:spLocks noChangeShapeType="1"/>
            </p:cNvSpPr>
            <p:nvPr/>
          </p:nvSpPr>
          <p:spPr bwMode="auto">
            <a:xfrm>
              <a:off x="216" y="3208"/>
              <a:ext cx="628" cy="0"/>
            </a:xfrm>
            <a:prstGeom prst="line">
              <a:avLst/>
            </a:prstGeom>
            <a:noFill/>
            <a:ln w="952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1329" name="Line 145"/>
            <p:cNvSpPr>
              <a:spLocks noChangeShapeType="1"/>
            </p:cNvSpPr>
            <p:nvPr/>
          </p:nvSpPr>
          <p:spPr bwMode="auto">
            <a:xfrm>
              <a:off x="672" y="3202"/>
              <a:ext cx="0" cy="294"/>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1330" name="Text Box 146"/>
            <p:cNvSpPr txBox="1">
              <a:spLocks noChangeArrowheads="1"/>
            </p:cNvSpPr>
            <p:nvPr/>
          </p:nvSpPr>
          <p:spPr bwMode="auto">
            <a:xfrm>
              <a:off x="1222" y="2961"/>
              <a:ext cx="27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y</a:t>
              </a:r>
              <a:r>
                <a:rPr lang="en-US" baseline="-25000">
                  <a:solidFill>
                    <a:srgbClr val="000099"/>
                  </a:solidFill>
                </a:rPr>
                <a:t>c</a:t>
              </a:r>
            </a:p>
          </p:txBody>
        </p:sp>
        <p:sp>
          <p:nvSpPr>
            <p:cNvPr id="221331" name="Text Box 147"/>
            <p:cNvSpPr txBox="1">
              <a:spLocks noChangeArrowheads="1"/>
            </p:cNvSpPr>
            <p:nvPr/>
          </p:nvSpPr>
          <p:spPr bwMode="auto">
            <a:xfrm>
              <a:off x="134" y="3113"/>
              <a:ext cx="25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C</a:t>
              </a:r>
            </a:p>
          </p:txBody>
        </p:sp>
        <p:sp>
          <p:nvSpPr>
            <p:cNvPr id="221332" name="Oval 148"/>
            <p:cNvSpPr>
              <a:spLocks noChangeArrowheads="1"/>
            </p:cNvSpPr>
            <p:nvPr/>
          </p:nvSpPr>
          <p:spPr bwMode="auto">
            <a:xfrm>
              <a:off x="400" y="3184"/>
              <a:ext cx="46" cy="46"/>
            </a:xfrm>
            <a:prstGeom prst="ellipse">
              <a:avLst/>
            </a:prstGeom>
            <a:solidFill>
              <a:schemeClr val="accent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1333" name="Line 149"/>
            <p:cNvSpPr>
              <a:spLocks noChangeShapeType="1"/>
            </p:cNvSpPr>
            <p:nvPr/>
          </p:nvSpPr>
          <p:spPr bwMode="auto">
            <a:xfrm flipH="1">
              <a:off x="384" y="3264"/>
              <a:ext cx="4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1334" name="Line 150"/>
            <p:cNvSpPr>
              <a:spLocks noChangeShapeType="1"/>
            </p:cNvSpPr>
            <p:nvPr/>
          </p:nvSpPr>
          <p:spPr bwMode="auto">
            <a:xfrm flipV="1">
              <a:off x="672" y="3144"/>
              <a:ext cx="576" cy="17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221186"/>
                                        </p:tgtEl>
                                        <p:attrNameLst>
                                          <p:attrName>style.visibility</p:attrName>
                                        </p:attrNameLst>
                                      </p:cBhvr>
                                      <p:to>
                                        <p:strVal val="visible"/>
                                      </p:to>
                                    </p:set>
                                    <p:animEffect transition="in" filter="checkerboard(across)">
                                      <p:cBhvr>
                                        <p:cTn id="7" dur="500"/>
                                        <p:tgtEl>
                                          <p:spTgt spid="22118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221189"/>
                                        </p:tgtEl>
                                        <p:attrNameLst>
                                          <p:attrName>style.visibility</p:attrName>
                                        </p:attrNameLst>
                                      </p:cBhvr>
                                      <p:to>
                                        <p:strVal val="visible"/>
                                      </p:to>
                                    </p:set>
                                    <p:animEffect transition="in" filter="wheel(4)">
                                      <p:cBhvr>
                                        <p:cTn id="12" dur="2000"/>
                                        <p:tgtEl>
                                          <p:spTgt spid="22118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221240"/>
                                        </p:tgtEl>
                                        <p:attrNameLst>
                                          <p:attrName>style.visibility</p:attrName>
                                        </p:attrNameLst>
                                      </p:cBhvr>
                                      <p:to>
                                        <p:strVal val="visible"/>
                                      </p:to>
                                    </p:set>
                                    <p:animEffect transition="in" filter="wheel(4)">
                                      <p:cBhvr>
                                        <p:cTn id="17" dur="2000"/>
                                        <p:tgtEl>
                                          <p:spTgt spid="22124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221277"/>
                                        </p:tgtEl>
                                        <p:attrNameLst>
                                          <p:attrName>style.visibility</p:attrName>
                                        </p:attrNameLst>
                                      </p:cBhvr>
                                      <p:to>
                                        <p:strVal val="visible"/>
                                      </p:to>
                                    </p:set>
                                    <p:animEffect transition="in" filter="wheel(4)">
                                      <p:cBhvr>
                                        <p:cTn id="22" dur="2000"/>
                                        <p:tgtEl>
                                          <p:spTgt spid="22127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221237"/>
                                        </p:tgtEl>
                                        <p:attrNameLst>
                                          <p:attrName>style.visibility</p:attrName>
                                        </p:attrNameLst>
                                      </p:cBhvr>
                                      <p:to>
                                        <p:strVal val="visible"/>
                                      </p:to>
                                    </p:set>
                                    <p:animEffect transition="in" filter="checkerboard(across)">
                                      <p:cBhvr>
                                        <p:cTn id="27" dur="2000"/>
                                        <p:tgtEl>
                                          <p:spTgt spid="221237"/>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grpId="0" nodeType="clickEffect">
                                  <p:stCondLst>
                                    <p:cond delay="0"/>
                                  </p:stCondLst>
                                  <p:childTnLst>
                                    <p:set>
                                      <p:cBhvr>
                                        <p:cTn id="31" dur="1" fill="hold">
                                          <p:stCondLst>
                                            <p:cond delay="0"/>
                                          </p:stCondLst>
                                        </p:cTn>
                                        <p:tgtEl>
                                          <p:spTgt spid="221236"/>
                                        </p:tgtEl>
                                        <p:attrNameLst>
                                          <p:attrName>style.visibility</p:attrName>
                                        </p:attrNameLst>
                                      </p:cBhvr>
                                      <p:to>
                                        <p:strVal val="visible"/>
                                      </p:to>
                                    </p:set>
                                    <p:animEffect transition="in" filter="blinds(horizontal)">
                                      <p:cBhvr>
                                        <p:cTn id="32" dur="2000"/>
                                        <p:tgtEl>
                                          <p:spTgt spid="221236"/>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221239"/>
                                        </p:tgtEl>
                                        <p:attrNameLst>
                                          <p:attrName>style.visibility</p:attrName>
                                        </p:attrNameLst>
                                      </p:cBhvr>
                                      <p:to>
                                        <p:strVal val="visible"/>
                                      </p:to>
                                    </p:set>
                                    <p:animEffect transition="in" filter="wheel(4)">
                                      <p:cBhvr>
                                        <p:cTn id="37" dur="2000"/>
                                        <p:tgtEl>
                                          <p:spTgt spid="221239"/>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nodeType="clickEffect">
                                  <p:stCondLst>
                                    <p:cond delay="0"/>
                                  </p:stCondLst>
                                  <p:childTnLst>
                                    <p:set>
                                      <p:cBhvr>
                                        <p:cTn id="41" dur="1" fill="hold">
                                          <p:stCondLst>
                                            <p:cond delay="0"/>
                                          </p:stCondLst>
                                        </p:cTn>
                                        <p:tgtEl>
                                          <p:spTgt spid="221268"/>
                                        </p:tgtEl>
                                        <p:attrNameLst>
                                          <p:attrName>style.visibility</p:attrName>
                                        </p:attrNameLst>
                                      </p:cBhvr>
                                      <p:to>
                                        <p:strVal val="visible"/>
                                      </p:to>
                                    </p:set>
                                    <p:animEffect transition="in" filter="wheel(4)">
                                      <p:cBhvr>
                                        <p:cTn id="42" dur="2000"/>
                                        <p:tgtEl>
                                          <p:spTgt spid="221268"/>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nodeType="clickEffect">
                                  <p:stCondLst>
                                    <p:cond delay="0"/>
                                  </p:stCondLst>
                                  <p:childTnLst>
                                    <p:set>
                                      <p:cBhvr>
                                        <p:cTn id="46" dur="1" fill="hold">
                                          <p:stCondLst>
                                            <p:cond delay="0"/>
                                          </p:stCondLst>
                                        </p:cTn>
                                        <p:tgtEl>
                                          <p:spTgt spid="221269"/>
                                        </p:tgtEl>
                                        <p:attrNameLst>
                                          <p:attrName>style.visibility</p:attrName>
                                        </p:attrNameLst>
                                      </p:cBhvr>
                                      <p:to>
                                        <p:strVal val="visible"/>
                                      </p:to>
                                    </p:set>
                                    <p:animEffect transition="in" filter="wheel(4)">
                                      <p:cBhvr>
                                        <p:cTn id="47" dur="2000"/>
                                        <p:tgtEl>
                                          <p:spTgt spid="221269"/>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1" presetClass="entr" presetSubtype="4" fill="hold" nodeType="clickEffect">
                                  <p:stCondLst>
                                    <p:cond delay="0"/>
                                  </p:stCondLst>
                                  <p:childTnLst>
                                    <p:set>
                                      <p:cBhvr>
                                        <p:cTn id="51" dur="1" fill="hold">
                                          <p:stCondLst>
                                            <p:cond delay="0"/>
                                          </p:stCondLst>
                                        </p:cTn>
                                        <p:tgtEl>
                                          <p:spTgt spid="221276"/>
                                        </p:tgtEl>
                                        <p:attrNameLst>
                                          <p:attrName>style.visibility</p:attrName>
                                        </p:attrNameLst>
                                      </p:cBhvr>
                                      <p:to>
                                        <p:strVal val="visible"/>
                                      </p:to>
                                    </p:set>
                                    <p:animEffect transition="in" filter="wheel(4)">
                                      <p:cBhvr>
                                        <p:cTn id="52" dur="2000"/>
                                        <p:tgtEl>
                                          <p:spTgt spid="221276"/>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2" presetClass="entr" presetSubtype="1" fill="hold" grpId="0" nodeType="clickEffect">
                                  <p:stCondLst>
                                    <p:cond delay="0"/>
                                  </p:stCondLst>
                                  <p:childTnLst>
                                    <p:set>
                                      <p:cBhvr>
                                        <p:cTn id="56" dur="1" fill="hold">
                                          <p:stCondLst>
                                            <p:cond delay="0"/>
                                          </p:stCondLst>
                                        </p:cTn>
                                        <p:tgtEl>
                                          <p:spTgt spid="221238"/>
                                        </p:tgtEl>
                                        <p:attrNameLst>
                                          <p:attrName>style.visibility</p:attrName>
                                        </p:attrNameLst>
                                      </p:cBhvr>
                                      <p:to>
                                        <p:strVal val="visible"/>
                                      </p:to>
                                    </p:set>
                                    <p:animEffect transition="in" filter="wipe(up)">
                                      <p:cBhvr>
                                        <p:cTn id="57" dur="2000"/>
                                        <p:tgtEl>
                                          <p:spTgt spid="2212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1236" grpId="0" autoUpdateAnimBg="0"/>
      <p:bldP spid="221237" grpId="0" autoUpdateAnimBg="0"/>
      <p:bldP spid="221238" grpId="0" autoUpdateAnimBg="0"/>
    </p:bld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Text Box 2"/>
          <p:cNvSpPr txBox="1">
            <a:spLocks noChangeArrowheads="1"/>
          </p:cNvSpPr>
          <p:nvPr/>
        </p:nvSpPr>
        <p:spPr bwMode="auto">
          <a:xfrm>
            <a:off x="1009650" y="3357563"/>
            <a:ext cx="68580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6600"/>
                </a:solidFill>
              </a:rPr>
              <a:t>Mômen tĩnh của mặt cắt đối với trục z</a:t>
            </a:r>
            <a:r>
              <a:rPr lang="en-US" sz="2800" baseline="-25000">
                <a:solidFill>
                  <a:srgbClr val="006600"/>
                </a:solidFill>
              </a:rPr>
              <a:t>o</a:t>
            </a:r>
            <a:r>
              <a:rPr lang="en-US" sz="2800">
                <a:solidFill>
                  <a:srgbClr val="006600"/>
                </a:solidFill>
              </a:rPr>
              <a:t>:</a:t>
            </a:r>
          </a:p>
        </p:txBody>
      </p:sp>
      <p:sp>
        <p:nvSpPr>
          <p:cNvPr id="222211" name="Text Box 3"/>
          <p:cNvSpPr txBox="1">
            <a:spLocks noChangeArrowheads="1"/>
          </p:cNvSpPr>
          <p:nvPr/>
        </p:nvSpPr>
        <p:spPr bwMode="auto">
          <a:xfrm>
            <a:off x="800100" y="3867150"/>
            <a:ext cx="746760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993300"/>
                </a:solidFill>
              </a:rPr>
              <a:t>S</a:t>
            </a:r>
            <a:r>
              <a:rPr lang="en-US" sz="2800" baseline="-30000">
                <a:solidFill>
                  <a:srgbClr val="993300"/>
                </a:solidFill>
              </a:rPr>
              <a:t>ZO</a:t>
            </a:r>
            <a:r>
              <a:rPr lang="en-US" sz="2800">
                <a:solidFill>
                  <a:srgbClr val="993300"/>
                </a:solidFill>
              </a:rPr>
              <a:t> = 10 x 2 x 1 + 2 x 10 x 7 = 160 cm</a:t>
            </a:r>
            <a:r>
              <a:rPr lang="en-US" sz="2800" baseline="30000">
                <a:solidFill>
                  <a:srgbClr val="993300"/>
                </a:solidFill>
              </a:rPr>
              <a:t>3</a:t>
            </a:r>
            <a:r>
              <a:rPr lang="en-US" sz="2800">
                <a:solidFill>
                  <a:srgbClr val="FFFF99"/>
                </a:solidFill>
              </a:rPr>
              <a:t>.</a:t>
            </a:r>
            <a:r>
              <a:rPr lang="en-US" sz="2800"/>
              <a:t> </a:t>
            </a:r>
          </a:p>
        </p:txBody>
      </p:sp>
      <p:grpSp>
        <p:nvGrpSpPr>
          <p:cNvPr id="222212" name="Group 4"/>
          <p:cNvGrpSpPr>
            <a:grpSpLocks/>
          </p:cNvGrpSpPr>
          <p:nvPr/>
        </p:nvGrpSpPr>
        <p:grpSpPr bwMode="auto">
          <a:xfrm>
            <a:off x="1676400" y="0"/>
            <a:ext cx="2439988" cy="3276600"/>
            <a:chOff x="1056" y="0"/>
            <a:chExt cx="1537" cy="2064"/>
          </a:xfrm>
        </p:grpSpPr>
        <p:sp>
          <p:nvSpPr>
            <p:cNvPr id="222213" name="Line 5"/>
            <p:cNvSpPr>
              <a:spLocks noChangeShapeType="1"/>
            </p:cNvSpPr>
            <p:nvPr/>
          </p:nvSpPr>
          <p:spPr bwMode="auto">
            <a:xfrm>
              <a:off x="1652" y="369"/>
              <a:ext cx="0" cy="1475"/>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22214" name="Line 6"/>
            <p:cNvSpPr>
              <a:spLocks noChangeShapeType="1"/>
            </p:cNvSpPr>
            <p:nvPr/>
          </p:nvSpPr>
          <p:spPr bwMode="auto">
            <a:xfrm>
              <a:off x="1537" y="255"/>
              <a:ext cx="0" cy="21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15" name="Line 7"/>
            <p:cNvSpPr>
              <a:spLocks noChangeShapeType="1"/>
            </p:cNvSpPr>
            <p:nvPr/>
          </p:nvSpPr>
          <p:spPr bwMode="auto">
            <a:xfrm>
              <a:off x="1777" y="255"/>
              <a:ext cx="0" cy="21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16" name="Line 8"/>
            <p:cNvSpPr>
              <a:spLocks noChangeShapeType="1"/>
            </p:cNvSpPr>
            <p:nvPr/>
          </p:nvSpPr>
          <p:spPr bwMode="auto">
            <a:xfrm>
              <a:off x="1383" y="290"/>
              <a:ext cx="152"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2217" name="Line 9"/>
            <p:cNvSpPr>
              <a:spLocks noChangeShapeType="1"/>
            </p:cNvSpPr>
            <p:nvPr/>
          </p:nvSpPr>
          <p:spPr bwMode="auto">
            <a:xfrm>
              <a:off x="1537" y="291"/>
              <a:ext cx="23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18" name="Line 10"/>
            <p:cNvSpPr>
              <a:spLocks noChangeShapeType="1"/>
            </p:cNvSpPr>
            <p:nvPr/>
          </p:nvSpPr>
          <p:spPr bwMode="auto">
            <a:xfrm flipH="1">
              <a:off x="1777" y="290"/>
              <a:ext cx="153"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2219" name="Line 11"/>
            <p:cNvSpPr>
              <a:spLocks noChangeShapeType="1"/>
            </p:cNvSpPr>
            <p:nvPr/>
          </p:nvSpPr>
          <p:spPr bwMode="auto">
            <a:xfrm>
              <a:off x="1720" y="465"/>
              <a:ext cx="80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20" name="Line 12"/>
            <p:cNvSpPr>
              <a:spLocks noChangeShapeType="1"/>
            </p:cNvSpPr>
            <p:nvPr/>
          </p:nvSpPr>
          <p:spPr bwMode="auto">
            <a:xfrm>
              <a:off x="2181" y="1527"/>
              <a:ext cx="34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21" name="Line 13"/>
            <p:cNvSpPr>
              <a:spLocks noChangeShapeType="1"/>
            </p:cNvSpPr>
            <p:nvPr/>
          </p:nvSpPr>
          <p:spPr bwMode="auto">
            <a:xfrm>
              <a:off x="2201" y="1755"/>
              <a:ext cx="34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22" name="Line 14"/>
            <p:cNvSpPr>
              <a:spLocks noChangeShapeType="1"/>
            </p:cNvSpPr>
            <p:nvPr/>
          </p:nvSpPr>
          <p:spPr bwMode="auto">
            <a:xfrm>
              <a:off x="2508" y="474"/>
              <a:ext cx="0" cy="1054"/>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2223" name="Line 15"/>
            <p:cNvSpPr>
              <a:spLocks noChangeShapeType="1"/>
            </p:cNvSpPr>
            <p:nvPr/>
          </p:nvSpPr>
          <p:spPr bwMode="auto">
            <a:xfrm>
              <a:off x="2508" y="1528"/>
              <a:ext cx="0" cy="21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24" name="Line 16"/>
            <p:cNvSpPr>
              <a:spLocks noChangeShapeType="1"/>
            </p:cNvSpPr>
            <p:nvPr/>
          </p:nvSpPr>
          <p:spPr bwMode="auto">
            <a:xfrm flipV="1">
              <a:off x="2508" y="1739"/>
              <a:ext cx="0" cy="211"/>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2225" name="Line 17"/>
            <p:cNvSpPr>
              <a:spLocks noChangeShapeType="1"/>
            </p:cNvSpPr>
            <p:nvPr/>
          </p:nvSpPr>
          <p:spPr bwMode="auto">
            <a:xfrm>
              <a:off x="1056" y="1739"/>
              <a:ext cx="0" cy="31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26" name="Line 18"/>
            <p:cNvSpPr>
              <a:spLocks noChangeShapeType="1"/>
            </p:cNvSpPr>
            <p:nvPr/>
          </p:nvSpPr>
          <p:spPr bwMode="auto">
            <a:xfrm>
              <a:off x="2238" y="1739"/>
              <a:ext cx="0" cy="31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27" name="Line 19"/>
            <p:cNvSpPr>
              <a:spLocks noChangeShapeType="1"/>
            </p:cNvSpPr>
            <p:nvPr/>
          </p:nvSpPr>
          <p:spPr bwMode="auto">
            <a:xfrm>
              <a:off x="1056" y="2020"/>
              <a:ext cx="1167"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2228" name="Line 20"/>
            <p:cNvSpPr>
              <a:spLocks noChangeShapeType="1"/>
            </p:cNvSpPr>
            <p:nvPr/>
          </p:nvSpPr>
          <p:spPr bwMode="auto">
            <a:xfrm flipH="1">
              <a:off x="1537" y="474"/>
              <a:ext cx="231" cy="21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29" name="Line 21"/>
            <p:cNvSpPr>
              <a:spLocks noChangeShapeType="1"/>
            </p:cNvSpPr>
            <p:nvPr/>
          </p:nvSpPr>
          <p:spPr bwMode="auto">
            <a:xfrm flipH="1">
              <a:off x="1537" y="474"/>
              <a:ext cx="115" cy="1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30" name="Line 22"/>
            <p:cNvSpPr>
              <a:spLocks noChangeShapeType="1"/>
            </p:cNvSpPr>
            <p:nvPr/>
          </p:nvSpPr>
          <p:spPr bwMode="auto">
            <a:xfrm flipH="1">
              <a:off x="1537" y="580"/>
              <a:ext cx="231" cy="21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31" name="Line 23"/>
            <p:cNvSpPr>
              <a:spLocks noChangeShapeType="1"/>
            </p:cNvSpPr>
            <p:nvPr/>
          </p:nvSpPr>
          <p:spPr bwMode="auto">
            <a:xfrm flipH="1">
              <a:off x="1537" y="694"/>
              <a:ext cx="231" cy="21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32" name="Line 24"/>
            <p:cNvSpPr>
              <a:spLocks noChangeShapeType="1"/>
            </p:cNvSpPr>
            <p:nvPr/>
          </p:nvSpPr>
          <p:spPr bwMode="auto">
            <a:xfrm flipH="1">
              <a:off x="1537" y="799"/>
              <a:ext cx="231" cy="21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33" name="Line 25"/>
            <p:cNvSpPr>
              <a:spLocks noChangeShapeType="1"/>
            </p:cNvSpPr>
            <p:nvPr/>
          </p:nvSpPr>
          <p:spPr bwMode="auto">
            <a:xfrm flipH="1">
              <a:off x="1537" y="905"/>
              <a:ext cx="231" cy="21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34" name="Line 26"/>
            <p:cNvSpPr>
              <a:spLocks noChangeShapeType="1"/>
            </p:cNvSpPr>
            <p:nvPr/>
          </p:nvSpPr>
          <p:spPr bwMode="auto">
            <a:xfrm flipH="1">
              <a:off x="1537" y="1001"/>
              <a:ext cx="231" cy="21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35" name="Line 27"/>
            <p:cNvSpPr>
              <a:spLocks noChangeShapeType="1"/>
            </p:cNvSpPr>
            <p:nvPr/>
          </p:nvSpPr>
          <p:spPr bwMode="auto">
            <a:xfrm flipH="1">
              <a:off x="1537" y="1107"/>
              <a:ext cx="231" cy="21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36" name="Line 28"/>
            <p:cNvSpPr>
              <a:spLocks noChangeShapeType="1"/>
            </p:cNvSpPr>
            <p:nvPr/>
          </p:nvSpPr>
          <p:spPr bwMode="auto">
            <a:xfrm flipH="1">
              <a:off x="1537" y="1212"/>
              <a:ext cx="231" cy="21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37" name="Line 29"/>
            <p:cNvSpPr>
              <a:spLocks noChangeShapeType="1"/>
            </p:cNvSpPr>
            <p:nvPr/>
          </p:nvSpPr>
          <p:spPr bwMode="auto">
            <a:xfrm flipH="1">
              <a:off x="1537" y="1317"/>
              <a:ext cx="231" cy="21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38" name="Line 30"/>
            <p:cNvSpPr>
              <a:spLocks noChangeShapeType="1"/>
            </p:cNvSpPr>
            <p:nvPr/>
          </p:nvSpPr>
          <p:spPr bwMode="auto">
            <a:xfrm flipH="1">
              <a:off x="1652" y="1423"/>
              <a:ext cx="116" cy="10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39" name="Line 31"/>
            <p:cNvSpPr>
              <a:spLocks noChangeShapeType="1"/>
            </p:cNvSpPr>
            <p:nvPr/>
          </p:nvSpPr>
          <p:spPr bwMode="auto">
            <a:xfrm flipH="1">
              <a:off x="1306" y="1528"/>
              <a:ext cx="231" cy="21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40" name="Line 32"/>
            <p:cNvSpPr>
              <a:spLocks noChangeShapeType="1"/>
            </p:cNvSpPr>
            <p:nvPr/>
          </p:nvSpPr>
          <p:spPr bwMode="auto">
            <a:xfrm flipH="1">
              <a:off x="1431" y="1528"/>
              <a:ext cx="231" cy="21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41" name="Line 33"/>
            <p:cNvSpPr>
              <a:spLocks noChangeShapeType="1"/>
            </p:cNvSpPr>
            <p:nvPr/>
          </p:nvSpPr>
          <p:spPr bwMode="auto">
            <a:xfrm flipH="1">
              <a:off x="1556" y="1528"/>
              <a:ext cx="231" cy="21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42" name="Line 34"/>
            <p:cNvSpPr>
              <a:spLocks noChangeShapeType="1"/>
            </p:cNvSpPr>
            <p:nvPr/>
          </p:nvSpPr>
          <p:spPr bwMode="auto">
            <a:xfrm flipH="1">
              <a:off x="1662" y="1528"/>
              <a:ext cx="231" cy="21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43" name="Line 35"/>
            <p:cNvSpPr>
              <a:spLocks noChangeShapeType="1"/>
            </p:cNvSpPr>
            <p:nvPr/>
          </p:nvSpPr>
          <p:spPr bwMode="auto">
            <a:xfrm flipH="1">
              <a:off x="1777" y="1528"/>
              <a:ext cx="231" cy="21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44" name="Line 36"/>
            <p:cNvSpPr>
              <a:spLocks noChangeShapeType="1"/>
            </p:cNvSpPr>
            <p:nvPr/>
          </p:nvSpPr>
          <p:spPr bwMode="auto">
            <a:xfrm flipH="1">
              <a:off x="1883" y="1528"/>
              <a:ext cx="231" cy="21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45" name="Line 37"/>
            <p:cNvSpPr>
              <a:spLocks noChangeShapeType="1"/>
            </p:cNvSpPr>
            <p:nvPr/>
          </p:nvSpPr>
          <p:spPr bwMode="auto">
            <a:xfrm flipH="1">
              <a:off x="1989" y="1528"/>
              <a:ext cx="231" cy="21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46" name="Line 38"/>
            <p:cNvSpPr>
              <a:spLocks noChangeShapeType="1"/>
            </p:cNvSpPr>
            <p:nvPr/>
          </p:nvSpPr>
          <p:spPr bwMode="auto">
            <a:xfrm flipH="1">
              <a:off x="2104" y="1634"/>
              <a:ext cx="116" cy="10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47" name="Line 39"/>
            <p:cNvSpPr>
              <a:spLocks noChangeShapeType="1"/>
            </p:cNvSpPr>
            <p:nvPr/>
          </p:nvSpPr>
          <p:spPr bwMode="auto">
            <a:xfrm flipH="1">
              <a:off x="1191" y="1528"/>
              <a:ext cx="231" cy="21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48" name="Line 40"/>
            <p:cNvSpPr>
              <a:spLocks noChangeShapeType="1"/>
            </p:cNvSpPr>
            <p:nvPr/>
          </p:nvSpPr>
          <p:spPr bwMode="auto">
            <a:xfrm flipH="1">
              <a:off x="1066" y="1528"/>
              <a:ext cx="230" cy="21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49" name="Line 41"/>
            <p:cNvSpPr>
              <a:spLocks noChangeShapeType="1"/>
            </p:cNvSpPr>
            <p:nvPr/>
          </p:nvSpPr>
          <p:spPr bwMode="auto">
            <a:xfrm flipH="1">
              <a:off x="1056" y="1528"/>
              <a:ext cx="115" cy="1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50" name="Text Box 42"/>
            <p:cNvSpPr txBox="1">
              <a:spLocks noChangeArrowheads="1"/>
            </p:cNvSpPr>
            <p:nvPr/>
          </p:nvSpPr>
          <p:spPr bwMode="auto">
            <a:xfrm>
              <a:off x="1402" y="1748"/>
              <a:ext cx="577" cy="3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100</a:t>
              </a:r>
            </a:p>
          </p:txBody>
        </p:sp>
        <p:sp>
          <p:nvSpPr>
            <p:cNvPr id="222251" name="Text Box 43"/>
            <p:cNvSpPr txBox="1">
              <a:spLocks noChangeArrowheads="1"/>
            </p:cNvSpPr>
            <p:nvPr/>
          </p:nvSpPr>
          <p:spPr bwMode="auto">
            <a:xfrm>
              <a:off x="1482" y="0"/>
              <a:ext cx="462" cy="3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20</a:t>
              </a:r>
            </a:p>
          </p:txBody>
        </p:sp>
        <p:sp>
          <p:nvSpPr>
            <p:cNvPr id="222252" name="Text Box 44"/>
            <p:cNvSpPr txBox="1">
              <a:spLocks noChangeArrowheads="1"/>
            </p:cNvSpPr>
            <p:nvPr/>
          </p:nvSpPr>
          <p:spPr bwMode="auto">
            <a:xfrm rot="16200000">
              <a:off x="2192" y="1443"/>
              <a:ext cx="422" cy="3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20</a:t>
              </a:r>
            </a:p>
          </p:txBody>
        </p:sp>
        <p:sp>
          <p:nvSpPr>
            <p:cNvPr id="222253" name="Text Box 45"/>
            <p:cNvSpPr txBox="1">
              <a:spLocks noChangeArrowheads="1"/>
            </p:cNvSpPr>
            <p:nvPr/>
          </p:nvSpPr>
          <p:spPr bwMode="auto">
            <a:xfrm rot="16200000">
              <a:off x="2106" y="802"/>
              <a:ext cx="606" cy="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100</a:t>
              </a:r>
            </a:p>
          </p:txBody>
        </p:sp>
        <p:sp>
          <p:nvSpPr>
            <p:cNvPr id="222254" name="Line 46"/>
            <p:cNvSpPr>
              <a:spLocks noChangeShapeType="1"/>
            </p:cNvSpPr>
            <p:nvPr/>
          </p:nvSpPr>
          <p:spPr bwMode="auto">
            <a:xfrm>
              <a:off x="1066" y="1528"/>
              <a:ext cx="461"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55" name="Line 47"/>
            <p:cNvSpPr>
              <a:spLocks noChangeShapeType="1"/>
            </p:cNvSpPr>
            <p:nvPr/>
          </p:nvSpPr>
          <p:spPr bwMode="auto">
            <a:xfrm>
              <a:off x="1059" y="1748"/>
              <a:ext cx="116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56" name="Line 48"/>
            <p:cNvSpPr>
              <a:spLocks noChangeShapeType="1"/>
            </p:cNvSpPr>
            <p:nvPr/>
          </p:nvSpPr>
          <p:spPr bwMode="auto">
            <a:xfrm>
              <a:off x="1768" y="1528"/>
              <a:ext cx="462"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57" name="Line 49"/>
            <p:cNvSpPr>
              <a:spLocks noChangeShapeType="1"/>
            </p:cNvSpPr>
            <p:nvPr/>
          </p:nvSpPr>
          <p:spPr bwMode="auto">
            <a:xfrm>
              <a:off x="1066" y="1528"/>
              <a:ext cx="0" cy="21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58" name="Line 50"/>
            <p:cNvSpPr>
              <a:spLocks noChangeShapeType="1"/>
            </p:cNvSpPr>
            <p:nvPr/>
          </p:nvSpPr>
          <p:spPr bwMode="auto">
            <a:xfrm>
              <a:off x="2230" y="1528"/>
              <a:ext cx="0" cy="21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59" name="Line 51"/>
            <p:cNvSpPr>
              <a:spLocks noChangeShapeType="1"/>
            </p:cNvSpPr>
            <p:nvPr/>
          </p:nvSpPr>
          <p:spPr bwMode="auto">
            <a:xfrm>
              <a:off x="1537" y="474"/>
              <a:ext cx="0" cy="105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60" name="Line 52"/>
            <p:cNvSpPr>
              <a:spLocks noChangeShapeType="1"/>
            </p:cNvSpPr>
            <p:nvPr/>
          </p:nvSpPr>
          <p:spPr bwMode="auto">
            <a:xfrm>
              <a:off x="1777" y="474"/>
              <a:ext cx="0" cy="105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61" name="Line 53"/>
            <p:cNvSpPr>
              <a:spLocks noChangeShapeType="1"/>
            </p:cNvSpPr>
            <p:nvPr/>
          </p:nvSpPr>
          <p:spPr bwMode="auto">
            <a:xfrm>
              <a:off x="1537" y="474"/>
              <a:ext cx="231"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22262" name="Group 54"/>
          <p:cNvGrpSpPr>
            <a:grpSpLocks/>
          </p:cNvGrpSpPr>
          <p:nvPr/>
        </p:nvGrpSpPr>
        <p:grpSpPr bwMode="auto">
          <a:xfrm>
            <a:off x="5165725" y="114300"/>
            <a:ext cx="4283075" cy="3125788"/>
            <a:chOff x="3254" y="72"/>
            <a:chExt cx="2698" cy="1969"/>
          </a:xfrm>
        </p:grpSpPr>
        <p:sp>
          <p:nvSpPr>
            <p:cNvPr id="222263" name="Text Box 55"/>
            <p:cNvSpPr txBox="1">
              <a:spLocks noChangeArrowheads="1"/>
            </p:cNvSpPr>
            <p:nvPr/>
          </p:nvSpPr>
          <p:spPr bwMode="auto">
            <a:xfrm rot="16200000">
              <a:off x="3132" y="1230"/>
              <a:ext cx="632"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y</a:t>
              </a:r>
              <a:r>
                <a:rPr lang="en-US" sz="2800" baseline="-25000"/>
                <a:t>C</a:t>
              </a:r>
              <a:endParaRPr lang="en-US" sz="2800"/>
            </a:p>
          </p:txBody>
        </p:sp>
        <p:sp>
          <p:nvSpPr>
            <p:cNvPr id="222264" name="Rectangle 56"/>
            <p:cNvSpPr>
              <a:spLocks noChangeArrowheads="1"/>
            </p:cNvSpPr>
            <p:nvPr/>
          </p:nvSpPr>
          <p:spPr bwMode="auto">
            <a:xfrm>
              <a:off x="4224" y="386"/>
              <a:ext cx="252" cy="1180"/>
            </a:xfrm>
            <a:prstGeom prst="rect">
              <a:avLst/>
            </a:prstGeom>
            <a:solidFill>
              <a:srgbClr val="FFFFFF"/>
            </a:solidFill>
            <a:ln w="28575">
              <a:solidFill>
                <a:srgbClr val="000000"/>
              </a:solidFill>
              <a:miter lim="800000"/>
              <a:headEnd/>
              <a:tailEnd/>
            </a:ln>
          </p:spPr>
          <p:txBody>
            <a:bodyPr/>
            <a:lstStyle/>
            <a:p>
              <a:endParaRPr lang="en-US"/>
            </a:p>
          </p:txBody>
        </p:sp>
        <p:sp>
          <p:nvSpPr>
            <p:cNvPr id="222265" name="Rectangle 57"/>
            <p:cNvSpPr>
              <a:spLocks noChangeArrowheads="1"/>
            </p:cNvSpPr>
            <p:nvPr/>
          </p:nvSpPr>
          <p:spPr bwMode="auto">
            <a:xfrm rot="-5400000">
              <a:off x="4231" y="1045"/>
              <a:ext cx="238" cy="1252"/>
            </a:xfrm>
            <a:prstGeom prst="rect">
              <a:avLst/>
            </a:prstGeom>
            <a:solidFill>
              <a:srgbClr val="FFFFFF"/>
            </a:solidFill>
            <a:ln w="28575">
              <a:solidFill>
                <a:srgbClr val="000000"/>
              </a:solidFill>
              <a:miter lim="800000"/>
              <a:headEnd/>
              <a:tailEnd/>
            </a:ln>
          </p:spPr>
          <p:txBody>
            <a:bodyPr/>
            <a:lstStyle/>
            <a:p>
              <a:endParaRPr lang="en-US"/>
            </a:p>
          </p:txBody>
        </p:sp>
        <p:sp>
          <p:nvSpPr>
            <p:cNvPr id="222266" name="Line 58"/>
            <p:cNvSpPr>
              <a:spLocks noChangeShapeType="1"/>
            </p:cNvSpPr>
            <p:nvPr/>
          </p:nvSpPr>
          <p:spPr bwMode="auto">
            <a:xfrm>
              <a:off x="3546" y="1313"/>
              <a:ext cx="1388"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2267" name="AutoShape 59"/>
            <p:cNvSpPr>
              <a:spLocks noChangeArrowheads="1"/>
            </p:cNvSpPr>
            <p:nvPr/>
          </p:nvSpPr>
          <p:spPr bwMode="auto">
            <a:xfrm>
              <a:off x="4330" y="1297"/>
              <a:ext cx="32" cy="29"/>
            </a:xfrm>
            <a:prstGeom prst="flowChartConnector">
              <a:avLst/>
            </a:prstGeom>
            <a:solidFill>
              <a:srgbClr val="000000"/>
            </a:solidFill>
            <a:ln w="9525">
              <a:solidFill>
                <a:srgbClr val="000000"/>
              </a:solidFill>
              <a:round/>
              <a:headEnd/>
              <a:tailEnd/>
            </a:ln>
          </p:spPr>
          <p:txBody>
            <a:bodyPr/>
            <a:lstStyle/>
            <a:p>
              <a:endParaRPr lang="en-US"/>
            </a:p>
          </p:txBody>
        </p:sp>
        <p:sp>
          <p:nvSpPr>
            <p:cNvPr id="222268" name="Line 60"/>
            <p:cNvSpPr>
              <a:spLocks noChangeShapeType="1"/>
            </p:cNvSpPr>
            <p:nvPr/>
          </p:nvSpPr>
          <p:spPr bwMode="auto">
            <a:xfrm>
              <a:off x="3528" y="1792"/>
              <a:ext cx="1681" cy="0"/>
            </a:xfrm>
            <a:prstGeom prst="line">
              <a:avLst/>
            </a:prstGeom>
            <a:noFill/>
            <a:ln w="9525">
              <a:solidFill>
                <a:srgbClr val="0066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2269" name="Line 61"/>
            <p:cNvSpPr>
              <a:spLocks noChangeShapeType="1"/>
            </p:cNvSpPr>
            <p:nvPr/>
          </p:nvSpPr>
          <p:spPr bwMode="auto">
            <a:xfrm>
              <a:off x="3653" y="1678"/>
              <a:ext cx="1557" cy="0"/>
            </a:xfrm>
            <a:prstGeom prst="line">
              <a:avLst/>
            </a:prstGeom>
            <a:noFill/>
            <a:ln w="9525">
              <a:solidFill>
                <a:srgbClr val="66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2270" name="AutoShape 62"/>
            <p:cNvSpPr>
              <a:spLocks noChangeArrowheads="1"/>
            </p:cNvSpPr>
            <p:nvPr/>
          </p:nvSpPr>
          <p:spPr bwMode="auto">
            <a:xfrm>
              <a:off x="4339" y="1679"/>
              <a:ext cx="23" cy="21"/>
            </a:xfrm>
            <a:prstGeom prst="flowChartConnector">
              <a:avLst/>
            </a:prstGeom>
            <a:solidFill>
              <a:srgbClr val="000000"/>
            </a:solidFill>
            <a:ln w="9525">
              <a:solidFill>
                <a:srgbClr val="000000"/>
              </a:solidFill>
              <a:round/>
              <a:headEnd/>
              <a:tailEnd/>
            </a:ln>
          </p:spPr>
          <p:txBody>
            <a:bodyPr/>
            <a:lstStyle/>
            <a:p>
              <a:endParaRPr lang="en-US"/>
            </a:p>
          </p:txBody>
        </p:sp>
        <p:sp>
          <p:nvSpPr>
            <p:cNvPr id="222271" name="AutoShape 63"/>
            <p:cNvSpPr>
              <a:spLocks noChangeArrowheads="1"/>
            </p:cNvSpPr>
            <p:nvPr/>
          </p:nvSpPr>
          <p:spPr bwMode="auto">
            <a:xfrm>
              <a:off x="4330" y="971"/>
              <a:ext cx="24" cy="19"/>
            </a:xfrm>
            <a:prstGeom prst="flowChartConnector">
              <a:avLst/>
            </a:prstGeom>
            <a:solidFill>
              <a:srgbClr val="000000"/>
            </a:solidFill>
            <a:ln w="9525">
              <a:solidFill>
                <a:srgbClr val="000000"/>
              </a:solidFill>
              <a:round/>
              <a:headEnd/>
              <a:tailEnd/>
            </a:ln>
          </p:spPr>
          <p:txBody>
            <a:bodyPr/>
            <a:lstStyle/>
            <a:p>
              <a:endParaRPr lang="en-US"/>
            </a:p>
          </p:txBody>
        </p:sp>
        <p:sp>
          <p:nvSpPr>
            <p:cNvPr id="222272" name="Line 64"/>
            <p:cNvSpPr>
              <a:spLocks noChangeShapeType="1"/>
            </p:cNvSpPr>
            <p:nvPr/>
          </p:nvSpPr>
          <p:spPr bwMode="auto">
            <a:xfrm>
              <a:off x="4041" y="978"/>
              <a:ext cx="696" cy="0"/>
            </a:xfrm>
            <a:prstGeom prst="line">
              <a:avLst/>
            </a:prstGeom>
            <a:noFill/>
            <a:ln w="9525">
              <a:solidFill>
                <a:srgbClr val="000099"/>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2273" name="Line 65"/>
            <p:cNvSpPr>
              <a:spLocks noChangeShapeType="1"/>
            </p:cNvSpPr>
            <p:nvPr/>
          </p:nvSpPr>
          <p:spPr bwMode="auto">
            <a:xfrm>
              <a:off x="3576" y="1313"/>
              <a:ext cx="0" cy="476"/>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2274" name="Text Box 66"/>
            <p:cNvSpPr txBox="1">
              <a:spLocks noChangeArrowheads="1"/>
            </p:cNvSpPr>
            <p:nvPr/>
          </p:nvSpPr>
          <p:spPr bwMode="auto">
            <a:xfrm>
              <a:off x="3881" y="636"/>
              <a:ext cx="503"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0099"/>
                  </a:solidFill>
                </a:rPr>
                <a:t>O</a:t>
              </a:r>
              <a:r>
                <a:rPr lang="en-US" sz="2800" baseline="-25000">
                  <a:solidFill>
                    <a:srgbClr val="000099"/>
                  </a:solidFill>
                </a:rPr>
                <a:t>2</a:t>
              </a:r>
              <a:endParaRPr lang="en-US" sz="2800">
                <a:solidFill>
                  <a:srgbClr val="000099"/>
                </a:solidFill>
              </a:endParaRPr>
            </a:p>
          </p:txBody>
        </p:sp>
        <p:sp>
          <p:nvSpPr>
            <p:cNvPr id="222275" name="Text Box 67"/>
            <p:cNvSpPr txBox="1">
              <a:spLocks noChangeArrowheads="1"/>
            </p:cNvSpPr>
            <p:nvPr/>
          </p:nvSpPr>
          <p:spPr bwMode="auto">
            <a:xfrm>
              <a:off x="4583" y="928"/>
              <a:ext cx="627" cy="3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99"/>
                  </a:solidFill>
                  <a:miter lim="800000"/>
                  <a:headEnd/>
                  <a:tailEnd/>
                </a14:hiddenLine>
              </a:ext>
            </a:extLst>
          </p:spPr>
          <p:txBody>
            <a:bodyPr/>
            <a:lstStyle/>
            <a:p>
              <a:pPr algn="l" eaLnBrk="0" hangingPunct="0"/>
              <a:r>
                <a:rPr lang="en-US" sz="2800">
                  <a:solidFill>
                    <a:srgbClr val="000099"/>
                  </a:solidFill>
                </a:rPr>
                <a:t>Z </a:t>
              </a:r>
              <a:r>
                <a:rPr lang="en-US" sz="2800" baseline="-25000">
                  <a:solidFill>
                    <a:srgbClr val="000099"/>
                  </a:solidFill>
                </a:rPr>
                <a:t>2</a:t>
              </a:r>
              <a:endParaRPr lang="en-US" sz="2800">
                <a:solidFill>
                  <a:srgbClr val="000099"/>
                </a:solidFill>
              </a:endParaRPr>
            </a:p>
          </p:txBody>
        </p:sp>
        <p:sp>
          <p:nvSpPr>
            <p:cNvPr id="222276" name="Text Box 68"/>
            <p:cNvSpPr txBox="1">
              <a:spLocks noChangeArrowheads="1"/>
            </p:cNvSpPr>
            <p:nvPr/>
          </p:nvSpPr>
          <p:spPr bwMode="auto">
            <a:xfrm>
              <a:off x="4836" y="1240"/>
              <a:ext cx="355"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z</a:t>
              </a:r>
            </a:p>
          </p:txBody>
        </p:sp>
        <p:sp>
          <p:nvSpPr>
            <p:cNvPr id="222277" name="Text Box 69"/>
            <p:cNvSpPr txBox="1">
              <a:spLocks noChangeArrowheads="1"/>
            </p:cNvSpPr>
            <p:nvPr/>
          </p:nvSpPr>
          <p:spPr bwMode="auto">
            <a:xfrm>
              <a:off x="5144" y="1414"/>
              <a:ext cx="616"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663300"/>
                  </a:solidFill>
                </a:rPr>
                <a:t>z</a:t>
              </a:r>
              <a:r>
                <a:rPr lang="en-US" sz="2800" baseline="-25000">
                  <a:solidFill>
                    <a:srgbClr val="663300"/>
                  </a:solidFill>
                </a:rPr>
                <a:t>1</a:t>
              </a:r>
              <a:endParaRPr lang="en-US" sz="2800">
                <a:solidFill>
                  <a:srgbClr val="663300"/>
                </a:solidFill>
              </a:endParaRPr>
            </a:p>
          </p:txBody>
        </p:sp>
        <p:sp>
          <p:nvSpPr>
            <p:cNvPr id="222278" name="Text Box 70"/>
            <p:cNvSpPr txBox="1">
              <a:spLocks noChangeArrowheads="1"/>
            </p:cNvSpPr>
            <p:nvPr/>
          </p:nvSpPr>
          <p:spPr bwMode="auto">
            <a:xfrm>
              <a:off x="5171" y="1691"/>
              <a:ext cx="781" cy="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6600"/>
                  </a:solidFill>
                </a:rPr>
                <a:t>z</a:t>
              </a:r>
              <a:r>
                <a:rPr lang="en-US" sz="2800" baseline="-25000">
                  <a:solidFill>
                    <a:srgbClr val="006600"/>
                  </a:solidFill>
                </a:rPr>
                <a:t>O</a:t>
              </a:r>
              <a:endParaRPr lang="en-US" sz="2800">
                <a:solidFill>
                  <a:srgbClr val="006600"/>
                </a:solidFill>
              </a:endParaRPr>
            </a:p>
          </p:txBody>
        </p:sp>
        <p:sp>
          <p:nvSpPr>
            <p:cNvPr id="222279" name="Text Box 71"/>
            <p:cNvSpPr txBox="1">
              <a:spLocks noChangeArrowheads="1"/>
            </p:cNvSpPr>
            <p:nvPr/>
          </p:nvSpPr>
          <p:spPr bwMode="auto">
            <a:xfrm>
              <a:off x="4306" y="1406"/>
              <a:ext cx="513"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663300"/>
                  </a:solidFill>
                </a:rPr>
                <a:t>O</a:t>
              </a:r>
              <a:r>
                <a:rPr lang="en-US" sz="2800" baseline="-25000">
                  <a:solidFill>
                    <a:srgbClr val="663300"/>
                  </a:solidFill>
                </a:rPr>
                <a:t>1</a:t>
              </a:r>
              <a:endParaRPr lang="en-US" sz="2800">
                <a:solidFill>
                  <a:srgbClr val="663300"/>
                </a:solidFill>
              </a:endParaRPr>
            </a:p>
          </p:txBody>
        </p:sp>
        <p:sp>
          <p:nvSpPr>
            <p:cNvPr id="222280" name="Text Box 72"/>
            <p:cNvSpPr txBox="1">
              <a:spLocks noChangeArrowheads="1"/>
            </p:cNvSpPr>
            <p:nvPr/>
          </p:nvSpPr>
          <p:spPr bwMode="auto">
            <a:xfrm>
              <a:off x="3958" y="1050"/>
              <a:ext cx="356" cy="2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C</a:t>
              </a:r>
            </a:p>
          </p:txBody>
        </p:sp>
        <p:sp>
          <p:nvSpPr>
            <p:cNvPr id="222281" name="Text Box 73"/>
            <p:cNvSpPr txBox="1">
              <a:spLocks noChangeArrowheads="1"/>
            </p:cNvSpPr>
            <p:nvPr/>
          </p:nvSpPr>
          <p:spPr bwMode="auto">
            <a:xfrm>
              <a:off x="4318" y="1730"/>
              <a:ext cx="440" cy="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6600"/>
                  </a:solidFill>
                </a:rPr>
                <a:t>O</a:t>
              </a:r>
              <a:r>
                <a:rPr lang="en-US" sz="2800" baseline="-25000">
                  <a:solidFill>
                    <a:srgbClr val="006600"/>
                  </a:solidFill>
                </a:rPr>
                <a:t> </a:t>
              </a:r>
              <a:endParaRPr lang="en-US" sz="2800">
                <a:solidFill>
                  <a:srgbClr val="006600"/>
                </a:solidFill>
              </a:endParaRPr>
            </a:p>
          </p:txBody>
        </p:sp>
        <p:sp>
          <p:nvSpPr>
            <p:cNvPr id="222282" name="Text Box 74"/>
            <p:cNvSpPr txBox="1">
              <a:spLocks noChangeArrowheads="1"/>
            </p:cNvSpPr>
            <p:nvPr/>
          </p:nvSpPr>
          <p:spPr bwMode="auto">
            <a:xfrm>
              <a:off x="4334" y="72"/>
              <a:ext cx="419" cy="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y</a:t>
              </a:r>
            </a:p>
          </p:txBody>
        </p:sp>
        <p:sp>
          <p:nvSpPr>
            <p:cNvPr id="222283" name="Line 75"/>
            <p:cNvSpPr>
              <a:spLocks noChangeShapeType="1"/>
            </p:cNvSpPr>
            <p:nvPr/>
          </p:nvSpPr>
          <p:spPr bwMode="auto">
            <a:xfrm flipV="1">
              <a:off x="4346" y="222"/>
              <a:ext cx="0" cy="1757"/>
            </a:xfrm>
            <a:prstGeom prst="line">
              <a:avLst/>
            </a:prstGeom>
            <a:noFill/>
            <a:ln w="952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aphicFrame>
        <p:nvGraphicFramePr>
          <p:cNvPr id="222284" name="Object 76"/>
          <p:cNvGraphicFramePr>
            <a:graphicFrameLocks noChangeAspect="1"/>
          </p:cNvGraphicFramePr>
          <p:nvPr/>
        </p:nvGraphicFramePr>
        <p:xfrm>
          <a:off x="1447800" y="4375150"/>
          <a:ext cx="5105400" cy="1092200"/>
        </p:xfrm>
        <a:graphic>
          <a:graphicData uri="http://schemas.openxmlformats.org/presentationml/2006/ole">
            <mc:AlternateContent xmlns:mc="http://schemas.openxmlformats.org/markup-compatibility/2006">
              <mc:Choice xmlns:v="urn:schemas-microsoft-com:vml" Requires="v">
                <p:oleObj spid="_x0000_s222286" name="Equation" r:id="rId3" imgW="2958840" imgH="558720" progId="Equation.3">
                  <p:embed/>
                </p:oleObj>
              </mc:Choice>
              <mc:Fallback>
                <p:oleObj name="Equation" r:id="rId3" imgW="2958840" imgH="558720" progId="Equation.3">
                  <p:embed/>
                  <p:pic>
                    <p:nvPicPr>
                      <p:cNvPr id="0" name="Object 7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47800" y="4375150"/>
                        <a:ext cx="5105400" cy="1092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22285" name="Object 77"/>
          <p:cNvGraphicFramePr>
            <a:graphicFrameLocks noChangeAspect="1"/>
          </p:cNvGraphicFramePr>
          <p:nvPr/>
        </p:nvGraphicFramePr>
        <p:xfrm>
          <a:off x="719138" y="5456238"/>
          <a:ext cx="7437437" cy="1071562"/>
        </p:xfrm>
        <a:graphic>
          <a:graphicData uri="http://schemas.openxmlformats.org/presentationml/2006/ole">
            <mc:AlternateContent xmlns:mc="http://schemas.openxmlformats.org/markup-compatibility/2006">
              <mc:Choice xmlns:v="urn:schemas-microsoft-com:vml" Requires="v">
                <p:oleObj spid="_x0000_s222287" name="Equation" r:id="rId5" imgW="4267080" imgH="545760" progId="Equation.3">
                  <p:embed/>
                </p:oleObj>
              </mc:Choice>
              <mc:Fallback>
                <p:oleObj name="Equation" r:id="rId5" imgW="4267080" imgH="545760" progId="Equation.3">
                  <p:embed/>
                  <p:pic>
                    <p:nvPicPr>
                      <p:cNvPr id="0" name="Object 7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9138" y="5456238"/>
                        <a:ext cx="7437437" cy="1071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222212"/>
                                        </p:tgtEl>
                                        <p:attrNameLst>
                                          <p:attrName>style.visibility</p:attrName>
                                        </p:attrNameLst>
                                      </p:cBhvr>
                                      <p:to>
                                        <p:strVal val="visible"/>
                                      </p:to>
                                    </p:set>
                                    <p:animEffect transition="in" filter="wheel(4)">
                                      <p:cBhvr>
                                        <p:cTn id="7" dur="2000"/>
                                        <p:tgtEl>
                                          <p:spTgt spid="22221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222262"/>
                                        </p:tgtEl>
                                        <p:attrNameLst>
                                          <p:attrName>style.visibility</p:attrName>
                                        </p:attrNameLst>
                                      </p:cBhvr>
                                      <p:to>
                                        <p:strVal val="visible"/>
                                      </p:to>
                                    </p:set>
                                    <p:animEffect transition="in" filter="wheel(4)">
                                      <p:cBhvr>
                                        <p:cTn id="12" dur="2000"/>
                                        <p:tgtEl>
                                          <p:spTgt spid="22226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222210"/>
                                        </p:tgtEl>
                                        <p:attrNameLst>
                                          <p:attrName>style.visibility</p:attrName>
                                        </p:attrNameLst>
                                      </p:cBhvr>
                                      <p:to>
                                        <p:strVal val="visible"/>
                                      </p:to>
                                    </p:set>
                                    <p:animEffect transition="in" filter="checkerboard(across)">
                                      <p:cBhvr>
                                        <p:cTn id="17" dur="2000"/>
                                        <p:tgtEl>
                                          <p:spTgt spid="22221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222211"/>
                                        </p:tgtEl>
                                        <p:attrNameLst>
                                          <p:attrName>style.visibility</p:attrName>
                                        </p:attrNameLst>
                                      </p:cBhvr>
                                      <p:to>
                                        <p:strVal val="visible"/>
                                      </p:to>
                                    </p:set>
                                    <p:animEffect transition="in" filter="checkerboard(across)">
                                      <p:cBhvr>
                                        <p:cTn id="22" dur="2000"/>
                                        <p:tgtEl>
                                          <p:spTgt spid="222211"/>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nodeType="clickEffect">
                                  <p:stCondLst>
                                    <p:cond delay="0"/>
                                  </p:stCondLst>
                                  <p:childTnLst>
                                    <p:set>
                                      <p:cBhvr>
                                        <p:cTn id="26" dur="1" fill="hold">
                                          <p:stCondLst>
                                            <p:cond delay="0"/>
                                          </p:stCondLst>
                                        </p:cTn>
                                        <p:tgtEl>
                                          <p:spTgt spid="222284"/>
                                        </p:tgtEl>
                                        <p:attrNameLst>
                                          <p:attrName>style.visibility</p:attrName>
                                        </p:attrNameLst>
                                      </p:cBhvr>
                                      <p:to>
                                        <p:strVal val="visible"/>
                                      </p:to>
                                    </p:set>
                                    <p:animEffect transition="in" filter="blinds(horizontal)">
                                      <p:cBhvr>
                                        <p:cTn id="27" dur="2000"/>
                                        <p:tgtEl>
                                          <p:spTgt spid="22228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nodeType="clickEffect">
                                  <p:stCondLst>
                                    <p:cond delay="0"/>
                                  </p:stCondLst>
                                  <p:childTnLst>
                                    <p:set>
                                      <p:cBhvr>
                                        <p:cTn id="31" dur="1" fill="hold">
                                          <p:stCondLst>
                                            <p:cond delay="0"/>
                                          </p:stCondLst>
                                        </p:cTn>
                                        <p:tgtEl>
                                          <p:spTgt spid="222285"/>
                                        </p:tgtEl>
                                        <p:attrNameLst>
                                          <p:attrName>style.visibility</p:attrName>
                                        </p:attrNameLst>
                                      </p:cBhvr>
                                      <p:to>
                                        <p:strVal val="visible"/>
                                      </p:to>
                                    </p:set>
                                    <p:animEffect transition="in" filter="blinds(horizontal)">
                                      <p:cBhvr>
                                        <p:cTn id="32" dur="2000"/>
                                        <p:tgtEl>
                                          <p:spTgt spid="2222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2210" grpId="0" autoUpdateAnimBg="0"/>
      <p:bldP spid="222211" grpId="0" autoUpdateAnimBg="0"/>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234" name="Text Box 2"/>
          <p:cNvSpPr txBox="1">
            <a:spLocks noChangeArrowheads="1"/>
          </p:cNvSpPr>
          <p:nvPr/>
        </p:nvSpPr>
        <p:spPr bwMode="auto">
          <a:xfrm>
            <a:off x="136525" y="207963"/>
            <a:ext cx="409892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993300"/>
                </a:solidFill>
              </a:rPr>
              <a:t>6.2. Uốn ngang phẳng</a:t>
            </a:r>
            <a:r>
              <a:rPr lang="en-US" sz="2800">
                <a:solidFill>
                  <a:srgbClr val="993300"/>
                </a:solidFill>
              </a:rPr>
              <a:t>. </a:t>
            </a:r>
          </a:p>
        </p:txBody>
      </p:sp>
      <p:grpSp>
        <p:nvGrpSpPr>
          <p:cNvPr id="223235" name="Group 3"/>
          <p:cNvGrpSpPr>
            <a:grpSpLocks/>
          </p:cNvGrpSpPr>
          <p:nvPr/>
        </p:nvGrpSpPr>
        <p:grpSpPr bwMode="auto">
          <a:xfrm>
            <a:off x="6586538" y="1536700"/>
            <a:ext cx="2070100" cy="2806700"/>
            <a:chOff x="4133" y="699"/>
            <a:chExt cx="1304" cy="1768"/>
          </a:xfrm>
        </p:grpSpPr>
        <p:sp>
          <p:nvSpPr>
            <p:cNvPr id="223236" name="Rectangle 4"/>
            <p:cNvSpPr>
              <a:spLocks noChangeArrowheads="1"/>
            </p:cNvSpPr>
            <p:nvPr/>
          </p:nvSpPr>
          <p:spPr bwMode="auto">
            <a:xfrm>
              <a:off x="4348" y="1131"/>
              <a:ext cx="603" cy="989"/>
            </a:xfrm>
            <a:prstGeom prst="rect">
              <a:avLst/>
            </a:prstGeom>
            <a:solidFill>
              <a:srgbClr val="FFFFFF"/>
            </a:solidFill>
            <a:ln w="28575">
              <a:solidFill>
                <a:schemeClr val="tx1"/>
              </a:solidFill>
              <a:miter lim="800000"/>
              <a:headEnd/>
              <a:tailEnd/>
            </a:ln>
          </p:spPr>
          <p:txBody>
            <a:bodyPr/>
            <a:lstStyle/>
            <a:p>
              <a:endParaRPr lang="en-US"/>
            </a:p>
          </p:txBody>
        </p:sp>
        <p:sp>
          <p:nvSpPr>
            <p:cNvPr id="223237" name="Line 5"/>
            <p:cNvSpPr>
              <a:spLocks noChangeShapeType="1"/>
            </p:cNvSpPr>
            <p:nvPr/>
          </p:nvSpPr>
          <p:spPr bwMode="auto">
            <a:xfrm>
              <a:off x="4133" y="1626"/>
              <a:ext cx="1009"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3238" name="Line 6"/>
            <p:cNvSpPr>
              <a:spLocks noChangeShapeType="1"/>
            </p:cNvSpPr>
            <p:nvPr/>
          </p:nvSpPr>
          <p:spPr bwMode="auto">
            <a:xfrm>
              <a:off x="4651" y="884"/>
              <a:ext cx="0" cy="1484"/>
            </a:xfrm>
            <a:prstGeom prst="line">
              <a:avLst/>
            </a:prstGeom>
            <a:noFill/>
            <a:ln w="9525">
              <a:solidFill>
                <a:srgbClr val="000000"/>
              </a:solidFill>
              <a:round/>
              <a:headEnd type="stealth" w="med" len="lg"/>
              <a:tailEnd/>
            </a:ln>
            <a:extLst>
              <a:ext uri="{909E8E84-426E-40DD-AFC4-6F175D3DCCD1}">
                <a14:hiddenFill xmlns:a14="http://schemas.microsoft.com/office/drawing/2010/main">
                  <a:noFill/>
                </a14:hiddenFill>
              </a:ext>
            </a:extLst>
          </p:spPr>
          <p:txBody>
            <a:bodyPr/>
            <a:lstStyle/>
            <a:p>
              <a:endParaRPr lang="en-US"/>
            </a:p>
          </p:txBody>
        </p:sp>
        <p:sp>
          <p:nvSpPr>
            <p:cNvPr id="223239" name="Line 7"/>
            <p:cNvSpPr>
              <a:spLocks noChangeShapeType="1"/>
            </p:cNvSpPr>
            <p:nvPr/>
          </p:nvSpPr>
          <p:spPr bwMode="auto">
            <a:xfrm>
              <a:off x="4339" y="1984"/>
              <a:ext cx="0" cy="37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40" name="Line 8"/>
            <p:cNvSpPr>
              <a:spLocks noChangeShapeType="1"/>
            </p:cNvSpPr>
            <p:nvPr/>
          </p:nvSpPr>
          <p:spPr bwMode="auto">
            <a:xfrm>
              <a:off x="4954" y="1976"/>
              <a:ext cx="0" cy="37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41" name="Line 9"/>
            <p:cNvSpPr>
              <a:spLocks noChangeShapeType="1"/>
            </p:cNvSpPr>
            <p:nvPr/>
          </p:nvSpPr>
          <p:spPr bwMode="auto">
            <a:xfrm>
              <a:off x="4348" y="2341"/>
              <a:ext cx="603"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3242" name="Line 10"/>
            <p:cNvSpPr>
              <a:spLocks noChangeShapeType="1"/>
            </p:cNvSpPr>
            <p:nvPr/>
          </p:nvSpPr>
          <p:spPr bwMode="auto">
            <a:xfrm>
              <a:off x="4919" y="1131"/>
              <a:ext cx="42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43" name="Line 11"/>
            <p:cNvSpPr>
              <a:spLocks noChangeShapeType="1"/>
            </p:cNvSpPr>
            <p:nvPr/>
          </p:nvSpPr>
          <p:spPr bwMode="auto">
            <a:xfrm>
              <a:off x="4919" y="2120"/>
              <a:ext cx="42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44" name="Line 12"/>
            <p:cNvSpPr>
              <a:spLocks noChangeShapeType="1"/>
            </p:cNvSpPr>
            <p:nvPr/>
          </p:nvSpPr>
          <p:spPr bwMode="auto">
            <a:xfrm>
              <a:off x="5310" y="1131"/>
              <a:ext cx="0" cy="989"/>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3245" name="Text Box 13"/>
            <p:cNvSpPr txBox="1">
              <a:spLocks noChangeArrowheads="1"/>
            </p:cNvSpPr>
            <p:nvPr/>
          </p:nvSpPr>
          <p:spPr bwMode="auto">
            <a:xfrm>
              <a:off x="4594" y="2096"/>
              <a:ext cx="321"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b</a:t>
              </a:r>
            </a:p>
          </p:txBody>
        </p:sp>
        <p:sp>
          <p:nvSpPr>
            <p:cNvPr id="223246" name="Text Box 14"/>
            <p:cNvSpPr txBox="1">
              <a:spLocks noChangeArrowheads="1"/>
            </p:cNvSpPr>
            <p:nvPr/>
          </p:nvSpPr>
          <p:spPr bwMode="auto">
            <a:xfrm rot="16200000">
              <a:off x="5091" y="1442"/>
              <a:ext cx="321"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h</a:t>
              </a:r>
            </a:p>
          </p:txBody>
        </p:sp>
        <p:sp>
          <p:nvSpPr>
            <p:cNvPr id="223247" name="Text Box 15"/>
            <p:cNvSpPr txBox="1">
              <a:spLocks noChangeArrowheads="1"/>
            </p:cNvSpPr>
            <p:nvPr/>
          </p:nvSpPr>
          <p:spPr bwMode="auto">
            <a:xfrm>
              <a:off x="4607" y="699"/>
              <a:ext cx="321"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y</a:t>
              </a:r>
            </a:p>
          </p:txBody>
        </p:sp>
        <p:sp>
          <p:nvSpPr>
            <p:cNvPr id="223248" name="Text Box 16"/>
            <p:cNvSpPr txBox="1">
              <a:spLocks noChangeArrowheads="1"/>
            </p:cNvSpPr>
            <p:nvPr/>
          </p:nvSpPr>
          <p:spPr bwMode="auto">
            <a:xfrm>
              <a:off x="5007" y="1378"/>
              <a:ext cx="321"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z</a:t>
              </a:r>
            </a:p>
          </p:txBody>
        </p:sp>
      </p:grpSp>
      <p:grpSp>
        <p:nvGrpSpPr>
          <p:cNvPr id="223249" name="Group 17"/>
          <p:cNvGrpSpPr>
            <a:grpSpLocks/>
          </p:cNvGrpSpPr>
          <p:nvPr/>
        </p:nvGrpSpPr>
        <p:grpSpPr bwMode="auto">
          <a:xfrm>
            <a:off x="885825" y="4502150"/>
            <a:ext cx="4448175" cy="2127250"/>
            <a:chOff x="195" y="2741"/>
            <a:chExt cx="2802" cy="1340"/>
          </a:xfrm>
        </p:grpSpPr>
        <p:sp>
          <p:nvSpPr>
            <p:cNvPr id="223250" name="Line 18"/>
            <p:cNvSpPr>
              <a:spLocks noChangeShapeType="1"/>
            </p:cNvSpPr>
            <p:nvPr/>
          </p:nvSpPr>
          <p:spPr bwMode="auto">
            <a:xfrm>
              <a:off x="597" y="3068"/>
              <a:ext cx="2400" cy="0"/>
            </a:xfrm>
            <a:prstGeom prst="line">
              <a:avLst/>
            </a:prstGeom>
            <a:noFill/>
            <a:ln w="28575">
              <a:solidFill>
                <a:srgbClr val="FF0000"/>
              </a:solidFill>
              <a:round/>
              <a:headEnd type="none"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223251" name="Line 19"/>
            <p:cNvSpPr>
              <a:spLocks noChangeShapeType="1"/>
            </p:cNvSpPr>
            <p:nvPr/>
          </p:nvSpPr>
          <p:spPr bwMode="auto">
            <a:xfrm>
              <a:off x="597" y="3328"/>
              <a:ext cx="2400" cy="0"/>
            </a:xfrm>
            <a:prstGeom prst="line">
              <a:avLst/>
            </a:prstGeom>
            <a:noFill/>
            <a:ln w="9525">
              <a:solidFill>
                <a:srgbClr val="FF0000"/>
              </a:solidFill>
              <a:round/>
              <a:headEnd type="none"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223252" name="Line 20"/>
            <p:cNvSpPr>
              <a:spLocks noChangeShapeType="1"/>
            </p:cNvSpPr>
            <p:nvPr/>
          </p:nvSpPr>
          <p:spPr bwMode="auto">
            <a:xfrm>
              <a:off x="597" y="3068"/>
              <a:ext cx="0" cy="26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53" name="Line 21"/>
            <p:cNvSpPr>
              <a:spLocks noChangeShapeType="1"/>
            </p:cNvSpPr>
            <p:nvPr/>
          </p:nvSpPr>
          <p:spPr bwMode="auto">
            <a:xfrm>
              <a:off x="2997" y="3068"/>
              <a:ext cx="0" cy="26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54" name="Text Box 22"/>
            <p:cNvSpPr txBox="1">
              <a:spLocks noChangeArrowheads="1"/>
            </p:cNvSpPr>
            <p:nvPr/>
          </p:nvSpPr>
          <p:spPr bwMode="auto">
            <a:xfrm>
              <a:off x="1465" y="3059"/>
              <a:ext cx="313"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0000"/>
                  </a:solidFill>
                  <a:miter lim="800000"/>
                  <a:headEnd/>
                  <a:tailEnd/>
                </a14:hiddenLine>
              </a:ext>
            </a:extLst>
          </p:spPr>
          <p:txBody>
            <a:bodyPr/>
            <a:lstStyle/>
            <a:p>
              <a:pPr algn="l" eaLnBrk="0" hangingPunct="0"/>
              <a:r>
                <a:rPr lang="en-US">
                  <a:solidFill>
                    <a:srgbClr val="FF0000"/>
                  </a:solidFill>
                </a:rPr>
                <a:t>+</a:t>
              </a:r>
            </a:p>
          </p:txBody>
        </p:sp>
        <p:sp>
          <p:nvSpPr>
            <p:cNvPr id="223255" name="AutoShape 23"/>
            <p:cNvSpPr>
              <a:spLocks noChangeArrowheads="1"/>
            </p:cNvSpPr>
            <p:nvPr/>
          </p:nvSpPr>
          <p:spPr bwMode="auto">
            <a:xfrm>
              <a:off x="1518" y="3143"/>
              <a:ext cx="127" cy="127"/>
            </a:xfrm>
            <a:prstGeom prst="flowChartConnector">
              <a:avLst/>
            </a:prstGeom>
            <a:noFill/>
            <a:ln w="2857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3256" name="AutoShape 24"/>
            <p:cNvSpPr>
              <a:spLocks noChangeArrowheads="1"/>
            </p:cNvSpPr>
            <p:nvPr/>
          </p:nvSpPr>
          <p:spPr bwMode="auto">
            <a:xfrm>
              <a:off x="1527" y="3673"/>
              <a:ext cx="89" cy="74"/>
            </a:xfrm>
            <a:prstGeom prst="flowChartConnector">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3257" name="Line 25"/>
            <p:cNvSpPr>
              <a:spLocks noChangeShapeType="1"/>
            </p:cNvSpPr>
            <p:nvPr/>
          </p:nvSpPr>
          <p:spPr bwMode="auto">
            <a:xfrm>
              <a:off x="1396" y="3068"/>
              <a:ext cx="0" cy="260"/>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58" name="Line 26"/>
            <p:cNvSpPr>
              <a:spLocks noChangeShapeType="1"/>
            </p:cNvSpPr>
            <p:nvPr/>
          </p:nvSpPr>
          <p:spPr bwMode="auto">
            <a:xfrm>
              <a:off x="1744" y="3068"/>
              <a:ext cx="0" cy="260"/>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59" name="Line 27"/>
            <p:cNvSpPr>
              <a:spLocks noChangeShapeType="1"/>
            </p:cNvSpPr>
            <p:nvPr/>
          </p:nvSpPr>
          <p:spPr bwMode="auto">
            <a:xfrm>
              <a:off x="1518" y="3068"/>
              <a:ext cx="0" cy="26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60" name="Line 28"/>
            <p:cNvSpPr>
              <a:spLocks noChangeShapeType="1"/>
            </p:cNvSpPr>
            <p:nvPr/>
          </p:nvSpPr>
          <p:spPr bwMode="auto">
            <a:xfrm>
              <a:off x="1632" y="3068"/>
              <a:ext cx="0" cy="26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61" name="Line 29"/>
            <p:cNvSpPr>
              <a:spLocks noChangeShapeType="1"/>
            </p:cNvSpPr>
            <p:nvPr/>
          </p:nvSpPr>
          <p:spPr bwMode="auto">
            <a:xfrm>
              <a:off x="1284" y="3068"/>
              <a:ext cx="0" cy="26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62" name="Line 30"/>
            <p:cNvSpPr>
              <a:spLocks noChangeShapeType="1"/>
            </p:cNvSpPr>
            <p:nvPr/>
          </p:nvSpPr>
          <p:spPr bwMode="auto">
            <a:xfrm>
              <a:off x="1170" y="3068"/>
              <a:ext cx="0" cy="26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63" name="Line 31"/>
            <p:cNvSpPr>
              <a:spLocks noChangeShapeType="1"/>
            </p:cNvSpPr>
            <p:nvPr/>
          </p:nvSpPr>
          <p:spPr bwMode="auto">
            <a:xfrm>
              <a:off x="1057" y="3068"/>
              <a:ext cx="0" cy="26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64" name="Line 32"/>
            <p:cNvSpPr>
              <a:spLocks noChangeShapeType="1"/>
            </p:cNvSpPr>
            <p:nvPr/>
          </p:nvSpPr>
          <p:spPr bwMode="auto">
            <a:xfrm>
              <a:off x="945" y="3068"/>
              <a:ext cx="0" cy="26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65" name="Line 33"/>
            <p:cNvSpPr>
              <a:spLocks noChangeShapeType="1"/>
            </p:cNvSpPr>
            <p:nvPr/>
          </p:nvSpPr>
          <p:spPr bwMode="auto">
            <a:xfrm>
              <a:off x="823" y="3068"/>
              <a:ext cx="0" cy="26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66" name="Line 34"/>
            <p:cNvSpPr>
              <a:spLocks noChangeShapeType="1"/>
            </p:cNvSpPr>
            <p:nvPr/>
          </p:nvSpPr>
          <p:spPr bwMode="auto">
            <a:xfrm>
              <a:off x="709" y="3068"/>
              <a:ext cx="0" cy="26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67" name="Line 35"/>
            <p:cNvSpPr>
              <a:spLocks noChangeShapeType="1"/>
            </p:cNvSpPr>
            <p:nvPr/>
          </p:nvSpPr>
          <p:spPr bwMode="auto">
            <a:xfrm>
              <a:off x="1858" y="3068"/>
              <a:ext cx="0" cy="26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68" name="Line 36"/>
            <p:cNvSpPr>
              <a:spLocks noChangeShapeType="1"/>
            </p:cNvSpPr>
            <p:nvPr/>
          </p:nvSpPr>
          <p:spPr bwMode="auto">
            <a:xfrm>
              <a:off x="1980" y="3068"/>
              <a:ext cx="0" cy="26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69" name="Line 37"/>
            <p:cNvSpPr>
              <a:spLocks noChangeShapeType="1"/>
            </p:cNvSpPr>
            <p:nvPr/>
          </p:nvSpPr>
          <p:spPr bwMode="auto">
            <a:xfrm>
              <a:off x="2092" y="3068"/>
              <a:ext cx="0" cy="26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70" name="Line 38"/>
            <p:cNvSpPr>
              <a:spLocks noChangeShapeType="1"/>
            </p:cNvSpPr>
            <p:nvPr/>
          </p:nvSpPr>
          <p:spPr bwMode="auto">
            <a:xfrm>
              <a:off x="2214" y="3068"/>
              <a:ext cx="0" cy="26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71" name="Line 39"/>
            <p:cNvSpPr>
              <a:spLocks noChangeShapeType="1"/>
            </p:cNvSpPr>
            <p:nvPr/>
          </p:nvSpPr>
          <p:spPr bwMode="auto">
            <a:xfrm>
              <a:off x="2318" y="3068"/>
              <a:ext cx="0" cy="26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72" name="Line 40"/>
            <p:cNvSpPr>
              <a:spLocks noChangeShapeType="1"/>
            </p:cNvSpPr>
            <p:nvPr/>
          </p:nvSpPr>
          <p:spPr bwMode="auto">
            <a:xfrm>
              <a:off x="2423" y="3068"/>
              <a:ext cx="0" cy="26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73" name="Line 41"/>
            <p:cNvSpPr>
              <a:spLocks noChangeShapeType="1"/>
            </p:cNvSpPr>
            <p:nvPr/>
          </p:nvSpPr>
          <p:spPr bwMode="auto">
            <a:xfrm>
              <a:off x="2536" y="3068"/>
              <a:ext cx="0" cy="26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74" name="Line 42"/>
            <p:cNvSpPr>
              <a:spLocks noChangeShapeType="1"/>
            </p:cNvSpPr>
            <p:nvPr/>
          </p:nvSpPr>
          <p:spPr bwMode="auto">
            <a:xfrm>
              <a:off x="2649" y="3068"/>
              <a:ext cx="0" cy="26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75" name="Line 43"/>
            <p:cNvSpPr>
              <a:spLocks noChangeShapeType="1"/>
            </p:cNvSpPr>
            <p:nvPr/>
          </p:nvSpPr>
          <p:spPr bwMode="auto">
            <a:xfrm>
              <a:off x="2763" y="3068"/>
              <a:ext cx="0" cy="26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76" name="Line 44"/>
            <p:cNvSpPr>
              <a:spLocks noChangeShapeType="1"/>
            </p:cNvSpPr>
            <p:nvPr/>
          </p:nvSpPr>
          <p:spPr bwMode="auto">
            <a:xfrm>
              <a:off x="2875" y="3068"/>
              <a:ext cx="0" cy="26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77" name="Line 45"/>
            <p:cNvSpPr>
              <a:spLocks noChangeShapeType="1"/>
            </p:cNvSpPr>
            <p:nvPr/>
          </p:nvSpPr>
          <p:spPr bwMode="auto">
            <a:xfrm>
              <a:off x="597" y="3824"/>
              <a:ext cx="2400" cy="0"/>
            </a:xfrm>
            <a:prstGeom prst="line">
              <a:avLst/>
            </a:prstGeom>
            <a:noFill/>
            <a:ln w="9525">
              <a:solidFill>
                <a:schemeClr val="tx1"/>
              </a:solidFill>
              <a:round/>
              <a:headEnd type="none"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223278" name="Line 46"/>
            <p:cNvSpPr>
              <a:spLocks noChangeShapeType="1"/>
            </p:cNvSpPr>
            <p:nvPr/>
          </p:nvSpPr>
          <p:spPr bwMode="auto">
            <a:xfrm>
              <a:off x="597" y="3486"/>
              <a:ext cx="0" cy="337"/>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79" name="Line 47"/>
            <p:cNvSpPr>
              <a:spLocks noChangeShapeType="1"/>
            </p:cNvSpPr>
            <p:nvPr/>
          </p:nvSpPr>
          <p:spPr bwMode="auto">
            <a:xfrm>
              <a:off x="597" y="3479"/>
              <a:ext cx="2400" cy="345"/>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80" name="Line 48"/>
            <p:cNvSpPr>
              <a:spLocks noChangeShapeType="1"/>
            </p:cNvSpPr>
            <p:nvPr/>
          </p:nvSpPr>
          <p:spPr bwMode="auto">
            <a:xfrm>
              <a:off x="1405" y="3594"/>
              <a:ext cx="0" cy="231"/>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81" name="Line 49"/>
            <p:cNvSpPr>
              <a:spLocks noChangeShapeType="1"/>
            </p:cNvSpPr>
            <p:nvPr/>
          </p:nvSpPr>
          <p:spPr bwMode="auto">
            <a:xfrm>
              <a:off x="1744" y="3652"/>
              <a:ext cx="0" cy="172"/>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82" name="Line 50"/>
            <p:cNvSpPr>
              <a:spLocks noChangeShapeType="1"/>
            </p:cNvSpPr>
            <p:nvPr/>
          </p:nvSpPr>
          <p:spPr bwMode="auto">
            <a:xfrm>
              <a:off x="1518" y="3616"/>
              <a:ext cx="0" cy="204"/>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83" name="Line 51"/>
            <p:cNvSpPr>
              <a:spLocks noChangeShapeType="1"/>
            </p:cNvSpPr>
            <p:nvPr/>
          </p:nvSpPr>
          <p:spPr bwMode="auto">
            <a:xfrm>
              <a:off x="1625" y="3630"/>
              <a:ext cx="0" cy="185"/>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84" name="Line 52"/>
            <p:cNvSpPr>
              <a:spLocks noChangeShapeType="1"/>
            </p:cNvSpPr>
            <p:nvPr/>
          </p:nvSpPr>
          <p:spPr bwMode="auto">
            <a:xfrm>
              <a:off x="1292" y="3580"/>
              <a:ext cx="0" cy="247"/>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85" name="Line 53"/>
            <p:cNvSpPr>
              <a:spLocks noChangeShapeType="1"/>
            </p:cNvSpPr>
            <p:nvPr/>
          </p:nvSpPr>
          <p:spPr bwMode="auto">
            <a:xfrm>
              <a:off x="1179" y="3565"/>
              <a:ext cx="0" cy="259"/>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86" name="Line 54"/>
            <p:cNvSpPr>
              <a:spLocks noChangeShapeType="1"/>
            </p:cNvSpPr>
            <p:nvPr/>
          </p:nvSpPr>
          <p:spPr bwMode="auto">
            <a:xfrm>
              <a:off x="1067" y="3544"/>
              <a:ext cx="0" cy="272"/>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87" name="Line 55"/>
            <p:cNvSpPr>
              <a:spLocks noChangeShapeType="1"/>
            </p:cNvSpPr>
            <p:nvPr/>
          </p:nvSpPr>
          <p:spPr bwMode="auto">
            <a:xfrm>
              <a:off x="709" y="3500"/>
              <a:ext cx="0" cy="319"/>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88" name="Line 56"/>
            <p:cNvSpPr>
              <a:spLocks noChangeShapeType="1"/>
            </p:cNvSpPr>
            <p:nvPr/>
          </p:nvSpPr>
          <p:spPr bwMode="auto">
            <a:xfrm>
              <a:off x="945" y="3536"/>
              <a:ext cx="0" cy="292"/>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89" name="Line 57"/>
            <p:cNvSpPr>
              <a:spLocks noChangeShapeType="1"/>
            </p:cNvSpPr>
            <p:nvPr/>
          </p:nvSpPr>
          <p:spPr bwMode="auto">
            <a:xfrm>
              <a:off x="821" y="3522"/>
              <a:ext cx="0" cy="305"/>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90" name="Text Box 58"/>
            <p:cNvSpPr txBox="1">
              <a:spLocks noChangeArrowheads="1"/>
            </p:cNvSpPr>
            <p:nvPr/>
          </p:nvSpPr>
          <p:spPr bwMode="auto">
            <a:xfrm>
              <a:off x="1480" y="3617"/>
              <a:ext cx="313"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0000"/>
                  </a:solidFill>
                  <a:miter lim="800000"/>
                  <a:headEnd/>
                  <a:tailEnd/>
                </a14:hiddenLine>
              </a:ext>
            </a:extLst>
          </p:spPr>
          <p:txBody>
            <a:bodyPr/>
            <a:lstStyle/>
            <a:p>
              <a:pPr algn="l" eaLnBrk="0" hangingPunct="0"/>
              <a:r>
                <a:rPr lang="en-US" sz="1200">
                  <a:latin typeface="Times New Roman" pitchFamily="18" charset="0"/>
                  <a:cs typeface="Times New Roman" pitchFamily="18" charset="0"/>
                </a:rPr>
                <a:t>-</a:t>
              </a:r>
            </a:p>
          </p:txBody>
        </p:sp>
        <p:sp>
          <p:nvSpPr>
            <p:cNvPr id="223291" name="Line 59"/>
            <p:cNvSpPr>
              <a:spLocks noChangeShapeType="1"/>
            </p:cNvSpPr>
            <p:nvPr/>
          </p:nvSpPr>
          <p:spPr bwMode="auto">
            <a:xfrm>
              <a:off x="1849" y="3652"/>
              <a:ext cx="0" cy="172"/>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92" name="Line 60"/>
            <p:cNvSpPr>
              <a:spLocks noChangeShapeType="1"/>
            </p:cNvSpPr>
            <p:nvPr/>
          </p:nvSpPr>
          <p:spPr bwMode="auto">
            <a:xfrm>
              <a:off x="1962" y="3679"/>
              <a:ext cx="0" cy="147"/>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93" name="Line 61"/>
            <p:cNvSpPr>
              <a:spLocks noChangeShapeType="1"/>
            </p:cNvSpPr>
            <p:nvPr/>
          </p:nvSpPr>
          <p:spPr bwMode="auto">
            <a:xfrm>
              <a:off x="2084" y="3701"/>
              <a:ext cx="0" cy="119"/>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94" name="Line 62"/>
            <p:cNvSpPr>
              <a:spLocks noChangeShapeType="1"/>
            </p:cNvSpPr>
            <p:nvPr/>
          </p:nvSpPr>
          <p:spPr bwMode="auto">
            <a:xfrm>
              <a:off x="2214" y="3716"/>
              <a:ext cx="0" cy="98"/>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95" name="Line 63"/>
            <p:cNvSpPr>
              <a:spLocks noChangeShapeType="1"/>
            </p:cNvSpPr>
            <p:nvPr/>
          </p:nvSpPr>
          <p:spPr bwMode="auto">
            <a:xfrm>
              <a:off x="2336" y="3731"/>
              <a:ext cx="0" cy="86"/>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96" name="Line 64"/>
            <p:cNvSpPr>
              <a:spLocks noChangeShapeType="1"/>
            </p:cNvSpPr>
            <p:nvPr/>
          </p:nvSpPr>
          <p:spPr bwMode="auto">
            <a:xfrm>
              <a:off x="2467" y="3760"/>
              <a:ext cx="0" cy="6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97" name="Line 65"/>
            <p:cNvSpPr>
              <a:spLocks noChangeShapeType="1"/>
            </p:cNvSpPr>
            <p:nvPr/>
          </p:nvSpPr>
          <p:spPr bwMode="auto">
            <a:xfrm>
              <a:off x="2590" y="3767"/>
              <a:ext cx="0" cy="49"/>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98" name="Line 66"/>
            <p:cNvSpPr>
              <a:spLocks noChangeShapeType="1"/>
            </p:cNvSpPr>
            <p:nvPr/>
          </p:nvSpPr>
          <p:spPr bwMode="auto">
            <a:xfrm>
              <a:off x="2736" y="3788"/>
              <a:ext cx="0" cy="33"/>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99" name="Text Box 67"/>
            <p:cNvSpPr txBox="1">
              <a:spLocks noChangeArrowheads="1"/>
            </p:cNvSpPr>
            <p:nvPr/>
          </p:nvSpPr>
          <p:spPr bwMode="auto">
            <a:xfrm rot="16200000">
              <a:off x="222" y="3015"/>
              <a:ext cx="259" cy="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0000"/>
                  </a:solidFill>
                  <a:miter lim="800000"/>
                  <a:headEnd/>
                  <a:tailEnd/>
                </a14:hiddenLine>
              </a:ext>
            </a:extLst>
          </p:spPr>
          <p:txBody>
            <a:bodyPr/>
            <a:lstStyle/>
            <a:p>
              <a:pPr algn="l" eaLnBrk="0" hangingPunct="0"/>
              <a:r>
                <a:rPr lang="en-US">
                  <a:solidFill>
                    <a:srgbClr val="FF0000"/>
                  </a:solidFill>
                </a:rPr>
                <a:t>P</a:t>
              </a:r>
            </a:p>
          </p:txBody>
        </p:sp>
        <p:sp>
          <p:nvSpPr>
            <p:cNvPr id="223300" name="Line 68"/>
            <p:cNvSpPr>
              <a:spLocks noChangeShapeType="1"/>
            </p:cNvSpPr>
            <p:nvPr/>
          </p:nvSpPr>
          <p:spPr bwMode="auto">
            <a:xfrm flipV="1">
              <a:off x="1388" y="2975"/>
              <a:ext cx="209" cy="173"/>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301" name="Line 69"/>
            <p:cNvSpPr>
              <a:spLocks noChangeShapeType="1"/>
            </p:cNvSpPr>
            <p:nvPr/>
          </p:nvSpPr>
          <p:spPr bwMode="auto">
            <a:xfrm rot="-297524">
              <a:off x="1615" y="2957"/>
              <a:ext cx="104" cy="201"/>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302" name="Text Box 70"/>
            <p:cNvSpPr txBox="1">
              <a:spLocks noChangeArrowheads="1"/>
            </p:cNvSpPr>
            <p:nvPr/>
          </p:nvSpPr>
          <p:spPr bwMode="auto">
            <a:xfrm>
              <a:off x="1488" y="2741"/>
              <a:ext cx="314"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0000"/>
                  </a:solidFill>
                  <a:miter lim="800000"/>
                  <a:headEnd/>
                  <a:tailEnd/>
                </a14:hiddenLine>
              </a:ext>
            </a:extLst>
          </p:spPr>
          <p:txBody>
            <a:bodyPr/>
            <a:lstStyle/>
            <a:p>
              <a:pPr algn="l" eaLnBrk="0" hangingPunct="0"/>
              <a:r>
                <a:rPr lang="en-US">
                  <a:solidFill>
                    <a:srgbClr val="FF0000"/>
                  </a:solidFill>
                </a:rPr>
                <a:t>Q</a:t>
              </a:r>
            </a:p>
          </p:txBody>
        </p:sp>
        <p:sp>
          <p:nvSpPr>
            <p:cNvPr id="223303" name="Text Box 71"/>
            <p:cNvSpPr txBox="1">
              <a:spLocks noChangeArrowheads="1"/>
            </p:cNvSpPr>
            <p:nvPr/>
          </p:nvSpPr>
          <p:spPr bwMode="auto">
            <a:xfrm>
              <a:off x="984" y="3814"/>
              <a:ext cx="731"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0000"/>
                  </a:solidFill>
                  <a:miter lim="800000"/>
                  <a:headEnd/>
                  <a:tailEnd/>
                </a14:hiddenLine>
              </a:ext>
            </a:extLst>
          </p:spPr>
          <p:txBody>
            <a:bodyPr/>
            <a:lstStyle/>
            <a:p>
              <a:pPr algn="l" eaLnBrk="0" hangingPunct="0"/>
              <a:r>
                <a:rPr lang="en-US">
                  <a:solidFill>
                    <a:srgbClr val="FF0000"/>
                  </a:solidFill>
                </a:rPr>
                <a:t>M+dM</a:t>
              </a:r>
            </a:p>
          </p:txBody>
        </p:sp>
        <p:sp>
          <p:nvSpPr>
            <p:cNvPr id="223304" name="Text Box 72"/>
            <p:cNvSpPr txBox="1">
              <a:spLocks noChangeArrowheads="1"/>
            </p:cNvSpPr>
            <p:nvPr/>
          </p:nvSpPr>
          <p:spPr bwMode="auto">
            <a:xfrm>
              <a:off x="1675" y="3821"/>
              <a:ext cx="313"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0000"/>
                  </a:solidFill>
                  <a:miter lim="800000"/>
                  <a:headEnd/>
                  <a:tailEnd/>
                </a14:hiddenLine>
              </a:ext>
            </a:extLst>
          </p:spPr>
          <p:txBody>
            <a:bodyPr/>
            <a:lstStyle/>
            <a:p>
              <a:pPr algn="l" eaLnBrk="0" hangingPunct="0"/>
              <a:r>
                <a:rPr lang="en-US">
                  <a:solidFill>
                    <a:srgbClr val="FF0000"/>
                  </a:solidFill>
                </a:rPr>
                <a:t>M</a:t>
              </a:r>
            </a:p>
          </p:txBody>
        </p:sp>
        <p:sp>
          <p:nvSpPr>
            <p:cNvPr id="223305" name="Line 73"/>
            <p:cNvSpPr>
              <a:spLocks noChangeShapeType="1"/>
            </p:cNvSpPr>
            <p:nvPr/>
          </p:nvSpPr>
          <p:spPr bwMode="auto">
            <a:xfrm flipH="1">
              <a:off x="401" y="3068"/>
              <a:ext cx="313" cy="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306" name="Line 74"/>
            <p:cNvSpPr>
              <a:spLocks noChangeShapeType="1"/>
            </p:cNvSpPr>
            <p:nvPr/>
          </p:nvSpPr>
          <p:spPr bwMode="auto">
            <a:xfrm flipH="1">
              <a:off x="401" y="3328"/>
              <a:ext cx="313" cy="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307" name="Line 75"/>
            <p:cNvSpPr>
              <a:spLocks noChangeShapeType="1"/>
            </p:cNvSpPr>
            <p:nvPr/>
          </p:nvSpPr>
          <p:spPr bwMode="auto">
            <a:xfrm>
              <a:off x="435" y="3068"/>
              <a:ext cx="0" cy="260"/>
            </a:xfrm>
            <a:prstGeom prst="line">
              <a:avLst/>
            </a:prstGeom>
            <a:noFill/>
            <a:ln w="9525">
              <a:solidFill>
                <a:srgbClr val="FF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3308" name="Text Box 76"/>
            <p:cNvSpPr txBox="1">
              <a:spLocks noChangeArrowheads="1"/>
            </p:cNvSpPr>
            <p:nvPr/>
          </p:nvSpPr>
          <p:spPr bwMode="auto">
            <a:xfrm>
              <a:off x="287" y="3500"/>
              <a:ext cx="418"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0000"/>
                  </a:solidFill>
                  <a:miter lim="800000"/>
                  <a:headEnd/>
                  <a:tailEnd/>
                </a14:hiddenLine>
              </a:ext>
            </a:extLst>
          </p:spPr>
          <p:txBody>
            <a:bodyPr/>
            <a:lstStyle/>
            <a:p>
              <a:pPr algn="l" eaLnBrk="0" hangingPunct="0"/>
              <a:r>
                <a:rPr lang="en-US">
                  <a:solidFill>
                    <a:srgbClr val="FF0000"/>
                  </a:solidFill>
                </a:rPr>
                <a:t>-Pl</a:t>
              </a:r>
            </a:p>
          </p:txBody>
        </p:sp>
      </p:grpSp>
      <p:grpSp>
        <p:nvGrpSpPr>
          <p:cNvPr id="223309" name="Group 77"/>
          <p:cNvGrpSpPr>
            <a:grpSpLocks/>
          </p:cNvGrpSpPr>
          <p:nvPr/>
        </p:nvGrpSpPr>
        <p:grpSpPr bwMode="auto">
          <a:xfrm>
            <a:off x="763588" y="1289050"/>
            <a:ext cx="5268912" cy="3206750"/>
            <a:chOff x="521" y="986"/>
            <a:chExt cx="3319" cy="2020"/>
          </a:xfrm>
        </p:grpSpPr>
        <p:sp>
          <p:nvSpPr>
            <p:cNvPr id="223310" name="Text Box 78"/>
            <p:cNvSpPr txBox="1">
              <a:spLocks noChangeArrowheads="1"/>
            </p:cNvSpPr>
            <p:nvPr/>
          </p:nvSpPr>
          <p:spPr bwMode="auto">
            <a:xfrm>
              <a:off x="1791" y="986"/>
              <a:ext cx="428"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dx</a:t>
              </a:r>
            </a:p>
          </p:txBody>
        </p:sp>
        <p:sp>
          <p:nvSpPr>
            <p:cNvPr id="223311" name="Rectangle 79"/>
            <p:cNvSpPr>
              <a:spLocks noChangeArrowheads="1"/>
            </p:cNvSpPr>
            <p:nvPr/>
          </p:nvSpPr>
          <p:spPr bwMode="auto">
            <a:xfrm>
              <a:off x="735" y="1578"/>
              <a:ext cx="2676" cy="989"/>
            </a:xfrm>
            <a:prstGeom prst="rect">
              <a:avLst/>
            </a:prstGeom>
            <a:solidFill>
              <a:srgbClr val="FFFFFF"/>
            </a:solidFill>
            <a:ln w="28575">
              <a:solidFill>
                <a:schemeClr val="tx1"/>
              </a:solidFill>
              <a:miter lim="800000"/>
              <a:headEnd/>
              <a:tailEnd/>
            </a:ln>
          </p:spPr>
          <p:txBody>
            <a:bodyPr/>
            <a:lstStyle/>
            <a:p>
              <a:endParaRPr lang="en-US"/>
            </a:p>
          </p:txBody>
        </p:sp>
        <p:sp>
          <p:nvSpPr>
            <p:cNvPr id="223312" name="Line 80"/>
            <p:cNvSpPr>
              <a:spLocks noChangeShapeType="1"/>
            </p:cNvSpPr>
            <p:nvPr/>
          </p:nvSpPr>
          <p:spPr bwMode="auto">
            <a:xfrm>
              <a:off x="521" y="2073"/>
              <a:ext cx="3211"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23313" name="Line 81"/>
            <p:cNvSpPr>
              <a:spLocks noChangeShapeType="1"/>
            </p:cNvSpPr>
            <p:nvPr/>
          </p:nvSpPr>
          <p:spPr bwMode="auto">
            <a:xfrm>
              <a:off x="950" y="2557"/>
              <a:ext cx="0" cy="37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314" name="Line 82"/>
            <p:cNvSpPr>
              <a:spLocks noChangeShapeType="1"/>
            </p:cNvSpPr>
            <p:nvPr/>
          </p:nvSpPr>
          <p:spPr bwMode="auto">
            <a:xfrm flipH="1">
              <a:off x="842" y="1455"/>
              <a:ext cx="108" cy="1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315" name="Line 83"/>
            <p:cNvSpPr>
              <a:spLocks noChangeShapeType="1"/>
            </p:cNvSpPr>
            <p:nvPr/>
          </p:nvSpPr>
          <p:spPr bwMode="auto">
            <a:xfrm flipH="1">
              <a:off x="735" y="1455"/>
              <a:ext cx="107" cy="1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316" name="Line 84"/>
            <p:cNvSpPr>
              <a:spLocks noChangeShapeType="1"/>
            </p:cNvSpPr>
            <p:nvPr/>
          </p:nvSpPr>
          <p:spPr bwMode="auto">
            <a:xfrm flipH="1">
              <a:off x="629" y="1455"/>
              <a:ext cx="106" cy="1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317" name="Line 85"/>
            <p:cNvSpPr>
              <a:spLocks noChangeShapeType="1"/>
            </p:cNvSpPr>
            <p:nvPr/>
          </p:nvSpPr>
          <p:spPr bwMode="auto">
            <a:xfrm flipH="1">
              <a:off x="629" y="1578"/>
              <a:ext cx="106" cy="1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318" name="Line 86"/>
            <p:cNvSpPr>
              <a:spLocks noChangeShapeType="1"/>
            </p:cNvSpPr>
            <p:nvPr/>
          </p:nvSpPr>
          <p:spPr bwMode="auto">
            <a:xfrm flipH="1">
              <a:off x="629" y="1701"/>
              <a:ext cx="106"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319" name="Line 87"/>
            <p:cNvSpPr>
              <a:spLocks noChangeShapeType="1"/>
            </p:cNvSpPr>
            <p:nvPr/>
          </p:nvSpPr>
          <p:spPr bwMode="auto">
            <a:xfrm flipH="1">
              <a:off x="629" y="1826"/>
              <a:ext cx="106" cy="1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320" name="Line 88"/>
            <p:cNvSpPr>
              <a:spLocks noChangeShapeType="1"/>
            </p:cNvSpPr>
            <p:nvPr/>
          </p:nvSpPr>
          <p:spPr bwMode="auto">
            <a:xfrm flipH="1">
              <a:off x="629" y="1949"/>
              <a:ext cx="106" cy="12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321" name="Line 89"/>
            <p:cNvSpPr>
              <a:spLocks noChangeShapeType="1"/>
            </p:cNvSpPr>
            <p:nvPr/>
          </p:nvSpPr>
          <p:spPr bwMode="auto">
            <a:xfrm flipH="1">
              <a:off x="629" y="2073"/>
              <a:ext cx="106" cy="12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322" name="Line 90"/>
            <p:cNvSpPr>
              <a:spLocks noChangeShapeType="1"/>
            </p:cNvSpPr>
            <p:nvPr/>
          </p:nvSpPr>
          <p:spPr bwMode="auto">
            <a:xfrm flipH="1">
              <a:off x="629" y="2197"/>
              <a:ext cx="106" cy="1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323" name="Line 91"/>
            <p:cNvSpPr>
              <a:spLocks noChangeShapeType="1"/>
            </p:cNvSpPr>
            <p:nvPr/>
          </p:nvSpPr>
          <p:spPr bwMode="auto">
            <a:xfrm flipH="1">
              <a:off x="629" y="2320"/>
              <a:ext cx="106" cy="12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324" name="Line 92"/>
            <p:cNvSpPr>
              <a:spLocks noChangeShapeType="1"/>
            </p:cNvSpPr>
            <p:nvPr/>
          </p:nvSpPr>
          <p:spPr bwMode="auto">
            <a:xfrm flipH="1">
              <a:off x="629" y="2444"/>
              <a:ext cx="106" cy="1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325" name="Line 93"/>
            <p:cNvSpPr>
              <a:spLocks noChangeShapeType="1"/>
            </p:cNvSpPr>
            <p:nvPr/>
          </p:nvSpPr>
          <p:spPr bwMode="auto">
            <a:xfrm flipH="1">
              <a:off x="629" y="2567"/>
              <a:ext cx="106"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326" name="Line 94"/>
            <p:cNvSpPr>
              <a:spLocks noChangeShapeType="1"/>
            </p:cNvSpPr>
            <p:nvPr/>
          </p:nvSpPr>
          <p:spPr bwMode="auto">
            <a:xfrm flipH="1">
              <a:off x="735" y="2567"/>
              <a:ext cx="107"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327" name="Line 95"/>
            <p:cNvSpPr>
              <a:spLocks noChangeShapeType="1"/>
            </p:cNvSpPr>
            <p:nvPr/>
          </p:nvSpPr>
          <p:spPr bwMode="auto">
            <a:xfrm flipH="1">
              <a:off x="842" y="2567"/>
              <a:ext cx="108"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328" name="Line 96"/>
            <p:cNvSpPr>
              <a:spLocks noChangeShapeType="1"/>
            </p:cNvSpPr>
            <p:nvPr/>
          </p:nvSpPr>
          <p:spPr bwMode="auto">
            <a:xfrm flipH="1">
              <a:off x="842" y="2692"/>
              <a:ext cx="108" cy="1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329" name="Line 97"/>
            <p:cNvSpPr>
              <a:spLocks noChangeShapeType="1"/>
            </p:cNvSpPr>
            <p:nvPr/>
          </p:nvSpPr>
          <p:spPr bwMode="auto">
            <a:xfrm flipH="1">
              <a:off x="842" y="2815"/>
              <a:ext cx="108" cy="1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330" name="Line 98"/>
            <p:cNvSpPr>
              <a:spLocks noChangeShapeType="1"/>
            </p:cNvSpPr>
            <p:nvPr/>
          </p:nvSpPr>
          <p:spPr bwMode="auto">
            <a:xfrm>
              <a:off x="3411" y="1199"/>
              <a:ext cx="0" cy="379"/>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3331" name="Line 99"/>
            <p:cNvSpPr>
              <a:spLocks noChangeShapeType="1"/>
            </p:cNvSpPr>
            <p:nvPr/>
          </p:nvSpPr>
          <p:spPr bwMode="auto">
            <a:xfrm>
              <a:off x="3421" y="2567"/>
              <a:ext cx="0" cy="37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332" name="Line 100"/>
            <p:cNvSpPr>
              <a:spLocks noChangeShapeType="1"/>
            </p:cNvSpPr>
            <p:nvPr/>
          </p:nvSpPr>
          <p:spPr bwMode="auto">
            <a:xfrm>
              <a:off x="941" y="2896"/>
              <a:ext cx="2462"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3333" name="Line 101"/>
            <p:cNvSpPr>
              <a:spLocks noChangeShapeType="1"/>
            </p:cNvSpPr>
            <p:nvPr/>
          </p:nvSpPr>
          <p:spPr bwMode="auto">
            <a:xfrm>
              <a:off x="2127" y="1147"/>
              <a:ext cx="0" cy="16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334" name="Line 102"/>
            <p:cNvSpPr>
              <a:spLocks noChangeShapeType="1"/>
            </p:cNvSpPr>
            <p:nvPr/>
          </p:nvSpPr>
          <p:spPr bwMode="auto">
            <a:xfrm>
              <a:off x="2127" y="1361"/>
              <a:ext cx="1284"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3335" name="Line 103"/>
            <p:cNvSpPr>
              <a:spLocks noChangeShapeType="1"/>
            </p:cNvSpPr>
            <p:nvPr/>
          </p:nvSpPr>
          <p:spPr bwMode="auto">
            <a:xfrm>
              <a:off x="1778" y="1157"/>
              <a:ext cx="0" cy="16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336" name="Line 104"/>
            <p:cNvSpPr>
              <a:spLocks noChangeShapeType="1"/>
            </p:cNvSpPr>
            <p:nvPr/>
          </p:nvSpPr>
          <p:spPr bwMode="auto">
            <a:xfrm>
              <a:off x="1769" y="1224"/>
              <a:ext cx="339"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3337" name="Line 105"/>
            <p:cNvSpPr>
              <a:spLocks noChangeShapeType="1"/>
            </p:cNvSpPr>
            <p:nvPr/>
          </p:nvSpPr>
          <p:spPr bwMode="auto">
            <a:xfrm>
              <a:off x="1485" y="1733"/>
              <a:ext cx="128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338" name="Line 106"/>
            <p:cNvSpPr>
              <a:spLocks noChangeShapeType="1"/>
            </p:cNvSpPr>
            <p:nvPr/>
          </p:nvSpPr>
          <p:spPr bwMode="auto">
            <a:xfrm>
              <a:off x="3197" y="1578"/>
              <a:ext cx="0" cy="9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339" name="Line 107"/>
            <p:cNvSpPr>
              <a:spLocks noChangeShapeType="1"/>
            </p:cNvSpPr>
            <p:nvPr/>
          </p:nvSpPr>
          <p:spPr bwMode="auto">
            <a:xfrm>
              <a:off x="2983" y="1578"/>
              <a:ext cx="0" cy="9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340" name="Text Box 108"/>
            <p:cNvSpPr txBox="1">
              <a:spLocks noChangeArrowheads="1"/>
            </p:cNvSpPr>
            <p:nvPr/>
          </p:nvSpPr>
          <p:spPr bwMode="auto">
            <a:xfrm>
              <a:off x="2683" y="1120"/>
              <a:ext cx="321"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x</a:t>
              </a:r>
            </a:p>
          </p:txBody>
        </p:sp>
        <p:sp>
          <p:nvSpPr>
            <p:cNvPr id="223341" name="Text Box 109"/>
            <p:cNvSpPr txBox="1">
              <a:spLocks noChangeArrowheads="1"/>
            </p:cNvSpPr>
            <p:nvPr/>
          </p:nvSpPr>
          <p:spPr bwMode="auto">
            <a:xfrm>
              <a:off x="2297" y="1681"/>
              <a:ext cx="321"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2</a:t>
              </a:r>
            </a:p>
          </p:txBody>
        </p:sp>
        <p:sp>
          <p:nvSpPr>
            <p:cNvPr id="223342" name="Text Box 110"/>
            <p:cNvSpPr txBox="1">
              <a:spLocks noChangeArrowheads="1"/>
            </p:cNvSpPr>
            <p:nvPr/>
          </p:nvSpPr>
          <p:spPr bwMode="auto">
            <a:xfrm>
              <a:off x="1377" y="1681"/>
              <a:ext cx="322"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2</a:t>
              </a:r>
            </a:p>
          </p:txBody>
        </p:sp>
        <p:sp>
          <p:nvSpPr>
            <p:cNvPr id="223343" name="Text Box 111"/>
            <p:cNvSpPr txBox="1">
              <a:spLocks noChangeArrowheads="1"/>
            </p:cNvSpPr>
            <p:nvPr/>
          </p:nvSpPr>
          <p:spPr bwMode="auto">
            <a:xfrm>
              <a:off x="1612" y="1106"/>
              <a:ext cx="323" cy="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4</a:t>
              </a:r>
            </a:p>
          </p:txBody>
        </p:sp>
        <p:sp>
          <p:nvSpPr>
            <p:cNvPr id="223344" name="Text Box 112"/>
            <p:cNvSpPr txBox="1">
              <a:spLocks noChangeArrowheads="1"/>
            </p:cNvSpPr>
            <p:nvPr/>
          </p:nvSpPr>
          <p:spPr bwMode="auto">
            <a:xfrm>
              <a:off x="1591" y="2526"/>
              <a:ext cx="321"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4</a:t>
              </a:r>
            </a:p>
          </p:txBody>
        </p:sp>
        <p:sp>
          <p:nvSpPr>
            <p:cNvPr id="223345" name="Text Box 113"/>
            <p:cNvSpPr txBox="1">
              <a:spLocks noChangeArrowheads="1"/>
            </p:cNvSpPr>
            <p:nvPr/>
          </p:nvSpPr>
          <p:spPr bwMode="auto">
            <a:xfrm>
              <a:off x="2088" y="1114"/>
              <a:ext cx="321" cy="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3</a:t>
              </a:r>
            </a:p>
          </p:txBody>
        </p:sp>
        <p:sp>
          <p:nvSpPr>
            <p:cNvPr id="223346" name="Text Box 114"/>
            <p:cNvSpPr txBox="1">
              <a:spLocks noChangeArrowheads="1"/>
            </p:cNvSpPr>
            <p:nvPr/>
          </p:nvSpPr>
          <p:spPr bwMode="auto">
            <a:xfrm>
              <a:off x="2065" y="2526"/>
              <a:ext cx="321"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3</a:t>
              </a:r>
            </a:p>
          </p:txBody>
        </p:sp>
        <p:sp>
          <p:nvSpPr>
            <p:cNvPr id="223347" name="Text Box 115"/>
            <p:cNvSpPr txBox="1">
              <a:spLocks noChangeArrowheads="1"/>
            </p:cNvSpPr>
            <p:nvPr/>
          </p:nvSpPr>
          <p:spPr bwMode="auto">
            <a:xfrm>
              <a:off x="1624" y="1346"/>
              <a:ext cx="321"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r</a:t>
              </a:r>
            </a:p>
          </p:txBody>
        </p:sp>
        <p:sp>
          <p:nvSpPr>
            <p:cNvPr id="223348" name="Text Box 116"/>
            <p:cNvSpPr txBox="1">
              <a:spLocks noChangeArrowheads="1"/>
            </p:cNvSpPr>
            <p:nvPr/>
          </p:nvSpPr>
          <p:spPr bwMode="auto">
            <a:xfrm>
              <a:off x="2100" y="1310"/>
              <a:ext cx="321"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p</a:t>
              </a:r>
            </a:p>
          </p:txBody>
        </p:sp>
        <p:sp>
          <p:nvSpPr>
            <p:cNvPr id="223349" name="Text Box 117"/>
            <p:cNvSpPr txBox="1">
              <a:spLocks noChangeArrowheads="1"/>
            </p:cNvSpPr>
            <p:nvPr/>
          </p:nvSpPr>
          <p:spPr bwMode="auto">
            <a:xfrm>
              <a:off x="1607" y="1652"/>
              <a:ext cx="321"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s</a:t>
              </a:r>
            </a:p>
          </p:txBody>
        </p:sp>
        <p:sp>
          <p:nvSpPr>
            <p:cNvPr id="223350" name="Text Box 118"/>
            <p:cNvSpPr txBox="1">
              <a:spLocks noChangeArrowheads="1"/>
            </p:cNvSpPr>
            <p:nvPr/>
          </p:nvSpPr>
          <p:spPr bwMode="auto">
            <a:xfrm>
              <a:off x="2087" y="1633"/>
              <a:ext cx="321" cy="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q</a:t>
              </a:r>
            </a:p>
          </p:txBody>
        </p:sp>
        <p:sp>
          <p:nvSpPr>
            <p:cNvPr id="223351" name="Line 119"/>
            <p:cNvSpPr>
              <a:spLocks noChangeShapeType="1"/>
            </p:cNvSpPr>
            <p:nvPr/>
          </p:nvSpPr>
          <p:spPr bwMode="auto">
            <a:xfrm>
              <a:off x="2707" y="1723"/>
              <a:ext cx="0" cy="346"/>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3352" name="Text Box 120"/>
            <p:cNvSpPr txBox="1">
              <a:spLocks noChangeArrowheads="1"/>
            </p:cNvSpPr>
            <p:nvPr/>
          </p:nvSpPr>
          <p:spPr bwMode="auto">
            <a:xfrm rot="16200000">
              <a:off x="2459" y="1658"/>
              <a:ext cx="321"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y</a:t>
              </a:r>
            </a:p>
          </p:txBody>
        </p:sp>
        <p:sp>
          <p:nvSpPr>
            <p:cNvPr id="223353" name="Text Box 121"/>
            <p:cNvSpPr txBox="1">
              <a:spLocks noChangeArrowheads="1"/>
            </p:cNvSpPr>
            <p:nvPr/>
          </p:nvSpPr>
          <p:spPr bwMode="auto">
            <a:xfrm>
              <a:off x="3099" y="1322"/>
              <a:ext cx="321"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a</a:t>
              </a:r>
            </a:p>
          </p:txBody>
        </p:sp>
        <p:sp>
          <p:nvSpPr>
            <p:cNvPr id="223354" name="Text Box 122"/>
            <p:cNvSpPr txBox="1">
              <a:spLocks noChangeArrowheads="1"/>
            </p:cNvSpPr>
            <p:nvPr/>
          </p:nvSpPr>
          <p:spPr bwMode="auto">
            <a:xfrm>
              <a:off x="3126" y="2542"/>
              <a:ext cx="321"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b</a:t>
              </a:r>
            </a:p>
          </p:txBody>
        </p:sp>
        <p:sp>
          <p:nvSpPr>
            <p:cNvPr id="223355" name="Text Box 123"/>
            <p:cNvSpPr txBox="1">
              <a:spLocks noChangeArrowheads="1"/>
            </p:cNvSpPr>
            <p:nvPr/>
          </p:nvSpPr>
          <p:spPr bwMode="auto">
            <a:xfrm>
              <a:off x="2861" y="2530"/>
              <a:ext cx="321"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d</a:t>
              </a:r>
            </a:p>
          </p:txBody>
        </p:sp>
        <p:sp>
          <p:nvSpPr>
            <p:cNvPr id="223356" name="Text Box 124"/>
            <p:cNvSpPr txBox="1">
              <a:spLocks noChangeArrowheads="1"/>
            </p:cNvSpPr>
            <p:nvPr/>
          </p:nvSpPr>
          <p:spPr bwMode="auto">
            <a:xfrm>
              <a:off x="2849" y="1334"/>
              <a:ext cx="321"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c</a:t>
              </a:r>
            </a:p>
          </p:txBody>
        </p:sp>
        <p:sp>
          <p:nvSpPr>
            <p:cNvPr id="223357" name="Text Box 125"/>
            <p:cNvSpPr txBox="1">
              <a:spLocks noChangeArrowheads="1"/>
            </p:cNvSpPr>
            <p:nvPr/>
          </p:nvSpPr>
          <p:spPr bwMode="auto">
            <a:xfrm>
              <a:off x="2210" y="2635"/>
              <a:ext cx="320"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l</a:t>
              </a:r>
            </a:p>
          </p:txBody>
        </p:sp>
        <p:sp>
          <p:nvSpPr>
            <p:cNvPr id="223358" name="Text Box 126"/>
            <p:cNvSpPr txBox="1">
              <a:spLocks noChangeArrowheads="1"/>
            </p:cNvSpPr>
            <p:nvPr/>
          </p:nvSpPr>
          <p:spPr bwMode="auto">
            <a:xfrm>
              <a:off x="3518" y="2010"/>
              <a:ext cx="322" cy="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x</a:t>
              </a:r>
            </a:p>
          </p:txBody>
        </p:sp>
        <p:sp>
          <p:nvSpPr>
            <p:cNvPr id="223359" name="Text Box 127"/>
            <p:cNvSpPr txBox="1">
              <a:spLocks noChangeArrowheads="1"/>
            </p:cNvSpPr>
            <p:nvPr/>
          </p:nvSpPr>
          <p:spPr bwMode="auto">
            <a:xfrm>
              <a:off x="3420" y="1203"/>
              <a:ext cx="321" cy="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rPr>
                <a:t>P</a:t>
              </a:r>
            </a:p>
          </p:txBody>
        </p:sp>
        <p:sp>
          <p:nvSpPr>
            <p:cNvPr id="223360" name="Line 128"/>
            <p:cNvSpPr>
              <a:spLocks noChangeShapeType="1"/>
            </p:cNvSpPr>
            <p:nvPr/>
          </p:nvSpPr>
          <p:spPr bwMode="auto">
            <a:xfrm>
              <a:off x="960" y="1422"/>
              <a:ext cx="0" cy="144"/>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23361" name="Line 129"/>
          <p:cNvSpPr>
            <a:spLocks noChangeShapeType="1"/>
          </p:cNvSpPr>
          <p:nvPr/>
        </p:nvSpPr>
        <p:spPr bwMode="auto">
          <a:xfrm flipH="1">
            <a:off x="6443663" y="6127750"/>
            <a:ext cx="100012" cy="984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362" name="Text Box 130"/>
          <p:cNvSpPr txBox="1">
            <a:spLocks noChangeArrowheads="1"/>
          </p:cNvSpPr>
          <p:nvPr/>
        </p:nvSpPr>
        <p:spPr bwMode="auto">
          <a:xfrm>
            <a:off x="441325" y="701675"/>
            <a:ext cx="6680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6.2.1 Biến dạng của dầm chịu uốn ngang phẳng</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23234"/>
                                        </p:tgtEl>
                                        <p:attrNameLst>
                                          <p:attrName>style.visibility</p:attrName>
                                        </p:attrNameLst>
                                      </p:cBhvr>
                                      <p:to>
                                        <p:strVal val="visible"/>
                                      </p:to>
                                    </p:set>
                                    <p:animEffect transition="in" filter="checkerboard(across)">
                                      <p:cBhvr>
                                        <p:cTn id="7" dur="2000"/>
                                        <p:tgtEl>
                                          <p:spTgt spid="22323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8" presetClass="entr" presetSubtype="16" fill="hold" grpId="0" nodeType="clickEffect">
                                  <p:stCondLst>
                                    <p:cond delay="0"/>
                                  </p:stCondLst>
                                  <p:childTnLst>
                                    <p:set>
                                      <p:cBhvr>
                                        <p:cTn id="11" dur="1" fill="hold">
                                          <p:stCondLst>
                                            <p:cond delay="0"/>
                                          </p:stCondLst>
                                        </p:cTn>
                                        <p:tgtEl>
                                          <p:spTgt spid="223362"/>
                                        </p:tgtEl>
                                        <p:attrNameLst>
                                          <p:attrName>style.visibility</p:attrName>
                                        </p:attrNameLst>
                                      </p:cBhvr>
                                      <p:to>
                                        <p:strVal val="visible"/>
                                      </p:to>
                                    </p:set>
                                    <p:animEffect transition="in" filter="diamond(in)">
                                      <p:cBhvr>
                                        <p:cTn id="12" dur="2000"/>
                                        <p:tgtEl>
                                          <p:spTgt spid="22336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223309"/>
                                        </p:tgtEl>
                                        <p:attrNameLst>
                                          <p:attrName>style.visibility</p:attrName>
                                        </p:attrNameLst>
                                      </p:cBhvr>
                                      <p:to>
                                        <p:strVal val="visible"/>
                                      </p:to>
                                    </p:set>
                                    <p:animEffect transition="in" filter="wheel(4)">
                                      <p:cBhvr>
                                        <p:cTn id="17" dur="2000"/>
                                        <p:tgtEl>
                                          <p:spTgt spid="22330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223235"/>
                                        </p:tgtEl>
                                        <p:attrNameLst>
                                          <p:attrName>style.visibility</p:attrName>
                                        </p:attrNameLst>
                                      </p:cBhvr>
                                      <p:to>
                                        <p:strVal val="visible"/>
                                      </p:to>
                                    </p:set>
                                    <p:animEffect transition="in" filter="wheel(4)">
                                      <p:cBhvr>
                                        <p:cTn id="22" dur="2000"/>
                                        <p:tgtEl>
                                          <p:spTgt spid="223235"/>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223249"/>
                                        </p:tgtEl>
                                        <p:attrNameLst>
                                          <p:attrName>style.visibility</p:attrName>
                                        </p:attrNameLst>
                                      </p:cBhvr>
                                      <p:to>
                                        <p:strVal val="visible"/>
                                      </p:to>
                                    </p:set>
                                    <p:animEffect transition="in" filter="wheel(4)">
                                      <p:cBhvr>
                                        <p:cTn id="27" dur="2000"/>
                                        <p:tgtEl>
                                          <p:spTgt spid="2232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3234" grpId="0" autoUpdateAnimBg="0"/>
      <p:bldP spid="223362" grpId="0"/>
    </p:bld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258" name="Line 2"/>
          <p:cNvSpPr>
            <a:spLocks noChangeShapeType="1"/>
          </p:cNvSpPr>
          <p:nvPr/>
        </p:nvSpPr>
        <p:spPr bwMode="auto">
          <a:xfrm flipH="1">
            <a:off x="6443663" y="3308350"/>
            <a:ext cx="100012" cy="984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24259" name="Group 3"/>
          <p:cNvGrpSpPr>
            <a:grpSpLocks/>
          </p:cNvGrpSpPr>
          <p:nvPr/>
        </p:nvGrpSpPr>
        <p:grpSpPr bwMode="auto">
          <a:xfrm>
            <a:off x="6653213" y="1584325"/>
            <a:ext cx="1633537" cy="2654300"/>
            <a:chOff x="6192" y="2400"/>
            <a:chExt cx="1029" cy="1672"/>
          </a:xfrm>
        </p:grpSpPr>
        <p:sp>
          <p:nvSpPr>
            <p:cNvPr id="224260" name="Text Box 4"/>
            <p:cNvSpPr txBox="1">
              <a:spLocks noChangeArrowheads="1"/>
            </p:cNvSpPr>
            <p:nvPr/>
          </p:nvSpPr>
          <p:spPr bwMode="auto">
            <a:xfrm>
              <a:off x="6645" y="2400"/>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6600"/>
                  </a:solidFill>
                </a:rPr>
                <a:t>a</a:t>
              </a:r>
            </a:p>
          </p:txBody>
        </p:sp>
        <p:sp>
          <p:nvSpPr>
            <p:cNvPr id="224261" name="Text Box 5"/>
            <p:cNvSpPr txBox="1">
              <a:spLocks noChangeArrowheads="1"/>
            </p:cNvSpPr>
            <p:nvPr/>
          </p:nvSpPr>
          <p:spPr bwMode="auto">
            <a:xfrm>
              <a:off x="6357" y="2400"/>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6600"/>
                  </a:solidFill>
                </a:rPr>
                <a:t>c</a:t>
              </a:r>
            </a:p>
          </p:txBody>
        </p:sp>
        <p:sp>
          <p:nvSpPr>
            <p:cNvPr id="224262" name="Text Box 6"/>
            <p:cNvSpPr txBox="1">
              <a:spLocks noChangeArrowheads="1"/>
            </p:cNvSpPr>
            <p:nvPr/>
          </p:nvSpPr>
          <p:spPr bwMode="auto">
            <a:xfrm>
              <a:off x="6720" y="3789"/>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6600"/>
                  </a:solidFill>
                </a:rPr>
                <a:t>b</a:t>
              </a:r>
            </a:p>
          </p:txBody>
        </p:sp>
        <p:sp>
          <p:nvSpPr>
            <p:cNvPr id="224263" name="Text Box 7"/>
            <p:cNvSpPr txBox="1">
              <a:spLocks noChangeArrowheads="1"/>
            </p:cNvSpPr>
            <p:nvPr/>
          </p:nvSpPr>
          <p:spPr bwMode="auto">
            <a:xfrm>
              <a:off x="6444" y="3795"/>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6600"/>
                  </a:solidFill>
                </a:rPr>
                <a:t>d</a:t>
              </a:r>
            </a:p>
          </p:txBody>
        </p:sp>
        <p:grpSp>
          <p:nvGrpSpPr>
            <p:cNvPr id="224264" name="Group 8"/>
            <p:cNvGrpSpPr>
              <a:grpSpLocks/>
            </p:cNvGrpSpPr>
            <p:nvPr/>
          </p:nvGrpSpPr>
          <p:grpSpPr bwMode="auto">
            <a:xfrm>
              <a:off x="6192" y="2640"/>
              <a:ext cx="1029" cy="1432"/>
              <a:chOff x="6189" y="1152"/>
              <a:chExt cx="1029" cy="1432"/>
            </a:xfrm>
          </p:grpSpPr>
          <p:sp>
            <p:nvSpPr>
              <p:cNvPr id="224265" name="AutoShape 9"/>
              <p:cNvSpPr>
                <a:spLocks noChangeArrowheads="1"/>
              </p:cNvSpPr>
              <p:nvPr/>
            </p:nvSpPr>
            <p:spPr bwMode="auto">
              <a:xfrm>
                <a:off x="6741" y="1818"/>
                <a:ext cx="29" cy="28"/>
              </a:xfrm>
              <a:prstGeom prst="flowChartConnector">
                <a:avLst/>
              </a:prstGeom>
              <a:solidFill>
                <a:srgbClr val="000000"/>
              </a:solidFill>
              <a:ln w="9525">
                <a:solidFill>
                  <a:srgbClr val="000000"/>
                </a:solidFill>
                <a:round/>
                <a:headEnd/>
                <a:tailEnd/>
              </a:ln>
            </p:spPr>
            <p:txBody>
              <a:bodyPr/>
              <a:lstStyle/>
              <a:p>
                <a:endParaRPr lang="en-US"/>
              </a:p>
            </p:txBody>
          </p:sp>
          <p:sp>
            <p:nvSpPr>
              <p:cNvPr id="224266" name="Text Box 10"/>
              <p:cNvSpPr txBox="1">
                <a:spLocks noChangeArrowheads="1"/>
              </p:cNvSpPr>
              <p:nvPr/>
            </p:nvSpPr>
            <p:spPr bwMode="auto">
              <a:xfrm>
                <a:off x="6243" y="1536"/>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6600"/>
                    </a:solidFill>
                  </a:rPr>
                  <a:t>m</a:t>
                </a:r>
              </a:p>
            </p:txBody>
          </p:sp>
          <p:sp>
            <p:nvSpPr>
              <p:cNvPr id="224267" name="Text Box 11"/>
              <p:cNvSpPr txBox="1">
                <a:spLocks noChangeArrowheads="1"/>
              </p:cNvSpPr>
              <p:nvPr/>
            </p:nvSpPr>
            <p:spPr bwMode="auto">
              <a:xfrm>
                <a:off x="6731" y="1536"/>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6600"/>
                    </a:solidFill>
                  </a:rPr>
                  <a:t>n</a:t>
                </a:r>
              </a:p>
            </p:txBody>
          </p:sp>
          <p:sp>
            <p:nvSpPr>
              <p:cNvPr id="224268" name="Line 12"/>
              <p:cNvSpPr>
                <a:spLocks noChangeShapeType="1"/>
              </p:cNvSpPr>
              <p:nvPr/>
            </p:nvSpPr>
            <p:spPr bwMode="auto">
              <a:xfrm>
                <a:off x="6211" y="1166"/>
                <a:ext cx="949" cy="0"/>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269" name="Line 13"/>
              <p:cNvSpPr>
                <a:spLocks noChangeShapeType="1"/>
              </p:cNvSpPr>
              <p:nvPr/>
            </p:nvSpPr>
            <p:spPr bwMode="auto">
              <a:xfrm>
                <a:off x="6207" y="2544"/>
                <a:ext cx="949" cy="0"/>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270" name="Line 14"/>
              <p:cNvSpPr>
                <a:spLocks noChangeShapeType="1"/>
              </p:cNvSpPr>
              <p:nvPr/>
            </p:nvSpPr>
            <p:spPr bwMode="auto">
              <a:xfrm>
                <a:off x="6210" y="1830"/>
                <a:ext cx="949" cy="0"/>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271" name="Line 15"/>
              <p:cNvSpPr>
                <a:spLocks noChangeShapeType="1"/>
              </p:cNvSpPr>
              <p:nvPr/>
            </p:nvSpPr>
            <p:spPr bwMode="auto">
              <a:xfrm>
                <a:off x="6207" y="1389"/>
                <a:ext cx="949" cy="0"/>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272" name="Line 16"/>
              <p:cNvSpPr>
                <a:spLocks noChangeShapeType="1"/>
              </p:cNvSpPr>
              <p:nvPr/>
            </p:nvSpPr>
            <p:spPr bwMode="auto">
              <a:xfrm>
                <a:off x="6195" y="1608"/>
                <a:ext cx="949" cy="0"/>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273" name="Line 17"/>
              <p:cNvSpPr>
                <a:spLocks noChangeShapeType="1"/>
              </p:cNvSpPr>
              <p:nvPr/>
            </p:nvSpPr>
            <p:spPr bwMode="auto">
              <a:xfrm>
                <a:off x="6207" y="2064"/>
                <a:ext cx="949" cy="0"/>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274" name="Line 18"/>
              <p:cNvSpPr>
                <a:spLocks noChangeShapeType="1"/>
              </p:cNvSpPr>
              <p:nvPr/>
            </p:nvSpPr>
            <p:spPr bwMode="auto">
              <a:xfrm>
                <a:off x="6207" y="2295"/>
                <a:ext cx="949" cy="0"/>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275" name="Line 19"/>
              <p:cNvSpPr>
                <a:spLocks noChangeShapeType="1"/>
              </p:cNvSpPr>
              <p:nvPr/>
            </p:nvSpPr>
            <p:spPr bwMode="auto">
              <a:xfrm>
                <a:off x="6477" y="1158"/>
                <a:ext cx="0" cy="1363"/>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276" name="Line 20"/>
              <p:cNvSpPr>
                <a:spLocks noChangeShapeType="1"/>
              </p:cNvSpPr>
              <p:nvPr/>
            </p:nvSpPr>
            <p:spPr bwMode="auto">
              <a:xfrm>
                <a:off x="6759" y="1173"/>
                <a:ext cx="0" cy="1363"/>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277" name="Freeform 21"/>
              <p:cNvSpPr>
                <a:spLocks/>
              </p:cNvSpPr>
              <p:nvPr/>
            </p:nvSpPr>
            <p:spPr bwMode="auto">
              <a:xfrm>
                <a:off x="7151" y="1173"/>
                <a:ext cx="67" cy="1411"/>
              </a:xfrm>
              <a:custGeom>
                <a:avLst/>
                <a:gdLst>
                  <a:gd name="T0" fmla="*/ 30 w 134"/>
                  <a:gd name="T1" fmla="*/ 17 h 2822"/>
                  <a:gd name="T2" fmla="*/ 30 w 134"/>
                  <a:gd name="T3" fmla="*/ 902 h 2822"/>
                  <a:gd name="T4" fmla="*/ 75 w 134"/>
                  <a:gd name="T5" fmla="*/ 1247 h 2822"/>
                  <a:gd name="T6" fmla="*/ 45 w 134"/>
                  <a:gd name="T7" fmla="*/ 1502 h 2822"/>
                  <a:gd name="T8" fmla="*/ 15 w 134"/>
                  <a:gd name="T9" fmla="*/ 1592 h 2822"/>
                  <a:gd name="T10" fmla="*/ 0 w 134"/>
                  <a:gd name="T11" fmla="*/ 1652 h 2822"/>
                  <a:gd name="T12" fmla="*/ 45 w 134"/>
                  <a:gd name="T13" fmla="*/ 1952 h 2822"/>
                  <a:gd name="T14" fmla="*/ 0 w 134"/>
                  <a:gd name="T15" fmla="*/ 2822 h 28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4" h="2822">
                    <a:moveTo>
                      <a:pt x="30" y="17"/>
                    </a:moveTo>
                    <a:cubicBezTo>
                      <a:pt x="134" y="330"/>
                      <a:pt x="30" y="0"/>
                      <a:pt x="30" y="902"/>
                    </a:cubicBezTo>
                    <a:cubicBezTo>
                      <a:pt x="30" y="1023"/>
                      <a:pt x="58" y="1130"/>
                      <a:pt x="75" y="1247"/>
                    </a:cubicBezTo>
                    <a:cubicBezTo>
                      <a:pt x="68" y="1331"/>
                      <a:pt x="68" y="1419"/>
                      <a:pt x="45" y="1502"/>
                    </a:cubicBezTo>
                    <a:cubicBezTo>
                      <a:pt x="37" y="1533"/>
                      <a:pt x="23" y="1561"/>
                      <a:pt x="15" y="1592"/>
                    </a:cubicBezTo>
                    <a:cubicBezTo>
                      <a:pt x="10" y="1612"/>
                      <a:pt x="5" y="1632"/>
                      <a:pt x="0" y="1652"/>
                    </a:cubicBezTo>
                    <a:cubicBezTo>
                      <a:pt x="11" y="1789"/>
                      <a:pt x="17" y="1838"/>
                      <a:pt x="45" y="1952"/>
                    </a:cubicBezTo>
                    <a:cubicBezTo>
                      <a:pt x="26" y="2241"/>
                      <a:pt x="0" y="2532"/>
                      <a:pt x="0" y="2822"/>
                    </a:cubicBezTo>
                  </a:path>
                </a:pathLst>
              </a:custGeom>
              <a:noFill/>
              <a:ln w="952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4278" name="Freeform 22"/>
              <p:cNvSpPr>
                <a:spLocks/>
              </p:cNvSpPr>
              <p:nvPr/>
            </p:nvSpPr>
            <p:spPr bwMode="auto">
              <a:xfrm>
                <a:off x="6189" y="1152"/>
                <a:ext cx="46" cy="1393"/>
              </a:xfrm>
              <a:custGeom>
                <a:avLst/>
                <a:gdLst>
                  <a:gd name="T0" fmla="*/ 60 w 92"/>
                  <a:gd name="T1" fmla="*/ 0 h 2785"/>
                  <a:gd name="T2" fmla="*/ 15 w 92"/>
                  <a:gd name="T3" fmla="*/ 210 h 2785"/>
                  <a:gd name="T4" fmla="*/ 75 w 92"/>
                  <a:gd name="T5" fmla="*/ 660 h 2785"/>
                  <a:gd name="T6" fmla="*/ 60 w 92"/>
                  <a:gd name="T7" fmla="*/ 780 h 2785"/>
                  <a:gd name="T8" fmla="*/ 0 w 92"/>
                  <a:gd name="T9" fmla="*/ 915 h 2785"/>
                  <a:gd name="T10" fmla="*/ 60 w 92"/>
                  <a:gd name="T11" fmla="*/ 1455 h 2785"/>
                  <a:gd name="T12" fmla="*/ 45 w 92"/>
                  <a:gd name="T13" fmla="*/ 1845 h 2785"/>
                  <a:gd name="T14" fmla="*/ 30 w 92"/>
                  <a:gd name="T15" fmla="*/ 1935 h 2785"/>
                  <a:gd name="T16" fmla="*/ 45 w 92"/>
                  <a:gd name="T17" fmla="*/ 2325 h 2785"/>
                  <a:gd name="T18" fmla="*/ 75 w 92"/>
                  <a:gd name="T19" fmla="*/ 2415 h 2785"/>
                  <a:gd name="T20" fmla="*/ 90 w 92"/>
                  <a:gd name="T21" fmla="*/ 2460 h 2785"/>
                  <a:gd name="T22" fmla="*/ 75 w 92"/>
                  <a:gd name="T23" fmla="*/ 2595 h 2785"/>
                  <a:gd name="T24" fmla="*/ 45 w 92"/>
                  <a:gd name="T25" fmla="*/ 2760 h 2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 h="2785">
                    <a:moveTo>
                      <a:pt x="60" y="0"/>
                    </a:moveTo>
                    <a:cubicBezTo>
                      <a:pt x="92" y="97"/>
                      <a:pt x="43" y="127"/>
                      <a:pt x="15" y="210"/>
                    </a:cubicBezTo>
                    <a:cubicBezTo>
                      <a:pt x="64" y="357"/>
                      <a:pt x="27" y="515"/>
                      <a:pt x="75" y="660"/>
                    </a:cubicBezTo>
                    <a:cubicBezTo>
                      <a:pt x="70" y="700"/>
                      <a:pt x="67" y="740"/>
                      <a:pt x="60" y="780"/>
                    </a:cubicBezTo>
                    <a:cubicBezTo>
                      <a:pt x="51" y="830"/>
                      <a:pt x="16" y="867"/>
                      <a:pt x="0" y="915"/>
                    </a:cubicBezTo>
                    <a:cubicBezTo>
                      <a:pt x="44" y="1092"/>
                      <a:pt x="49" y="1274"/>
                      <a:pt x="60" y="1455"/>
                    </a:cubicBezTo>
                    <a:cubicBezTo>
                      <a:pt x="55" y="1585"/>
                      <a:pt x="53" y="1715"/>
                      <a:pt x="45" y="1845"/>
                    </a:cubicBezTo>
                    <a:cubicBezTo>
                      <a:pt x="43" y="1875"/>
                      <a:pt x="30" y="1905"/>
                      <a:pt x="30" y="1935"/>
                    </a:cubicBezTo>
                    <a:cubicBezTo>
                      <a:pt x="30" y="2065"/>
                      <a:pt x="33" y="2195"/>
                      <a:pt x="45" y="2325"/>
                    </a:cubicBezTo>
                    <a:cubicBezTo>
                      <a:pt x="48" y="2356"/>
                      <a:pt x="65" y="2385"/>
                      <a:pt x="75" y="2415"/>
                    </a:cubicBezTo>
                    <a:cubicBezTo>
                      <a:pt x="80" y="2430"/>
                      <a:pt x="90" y="2460"/>
                      <a:pt x="90" y="2460"/>
                    </a:cubicBezTo>
                    <a:cubicBezTo>
                      <a:pt x="85" y="2505"/>
                      <a:pt x="84" y="2551"/>
                      <a:pt x="75" y="2595"/>
                    </a:cubicBezTo>
                    <a:cubicBezTo>
                      <a:pt x="37" y="2785"/>
                      <a:pt x="45" y="2593"/>
                      <a:pt x="45" y="2760"/>
                    </a:cubicBezTo>
                  </a:path>
                </a:pathLst>
              </a:custGeom>
              <a:noFill/>
              <a:ln w="952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4279" name="Line 23"/>
              <p:cNvSpPr>
                <a:spLocks noChangeShapeType="1"/>
              </p:cNvSpPr>
              <p:nvPr/>
            </p:nvSpPr>
            <p:spPr bwMode="auto">
              <a:xfrm>
                <a:off x="7015" y="1161"/>
                <a:ext cx="0" cy="1363"/>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280" name="AutoShape 24"/>
              <p:cNvSpPr>
                <a:spLocks noChangeArrowheads="1"/>
              </p:cNvSpPr>
              <p:nvPr/>
            </p:nvSpPr>
            <p:spPr bwMode="auto">
              <a:xfrm>
                <a:off x="6465" y="1821"/>
                <a:ext cx="28" cy="29"/>
              </a:xfrm>
              <a:prstGeom prst="flowChartConnector">
                <a:avLst/>
              </a:prstGeom>
              <a:solidFill>
                <a:srgbClr val="000000"/>
              </a:solidFill>
              <a:ln w="9525">
                <a:solidFill>
                  <a:srgbClr val="006600"/>
                </a:solidFill>
                <a:round/>
                <a:headEnd/>
                <a:tailEnd/>
              </a:ln>
            </p:spPr>
            <p:txBody>
              <a:bodyPr/>
              <a:lstStyle/>
              <a:p>
                <a:endParaRPr lang="en-US"/>
              </a:p>
            </p:txBody>
          </p:sp>
        </p:grpSp>
      </p:grpSp>
      <p:grpSp>
        <p:nvGrpSpPr>
          <p:cNvPr id="224281" name="Group 25"/>
          <p:cNvGrpSpPr>
            <a:grpSpLocks/>
          </p:cNvGrpSpPr>
          <p:nvPr/>
        </p:nvGrpSpPr>
        <p:grpSpPr bwMode="auto">
          <a:xfrm>
            <a:off x="6400800" y="1757363"/>
            <a:ext cx="2033588" cy="2814637"/>
            <a:chOff x="6024" y="-192"/>
            <a:chExt cx="1281" cy="1773"/>
          </a:xfrm>
        </p:grpSpPr>
        <p:sp>
          <p:nvSpPr>
            <p:cNvPr id="224282" name="Line 26"/>
            <p:cNvSpPr>
              <a:spLocks noChangeShapeType="1"/>
            </p:cNvSpPr>
            <p:nvPr/>
          </p:nvSpPr>
          <p:spPr bwMode="auto">
            <a:xfrm>
              <a:off x="6243" y="-58"/>
              <a:ext cx="990" cy="18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283" name="Line 27"/>
            <p:cNvSpPr>
              <a:spLocks noChangeShapeType="1"/>
            </p:cNvSpPr>
            <p:nvPr/>
          </p:nvSpPr>
          <p:spPr bwMode="auto">
            <a:xfrm>
              <a:off x="6228" y="1322"/>
              <a:ext cx="990" cy="18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284" name="Freeform 28"/>
            <p:cNvSpPr>
              <a:spLocks/>
            </p:cNvSpPr>
            <p:nvPr/>
          </p:nvSpPr>
          <p:spPr bwMode="auto">
            <a:xfrm>
              <a:off x="7187" y="129"/>
              <a:ext cx="70" cy="1388"/>
            </a:xfrm>
            <a:custGeom>
              <a:avLst/>
              <a:gdLst>
                <a:gd name="T0" fmla="*/ 74 w 139"/>
                <a:gd name="T1" fmla="*/ 0 h 2775"/>
                <a:gd name="T2" fmla="*/ 134 w 139"/>
                <a:gd name="T3" fmla="*/ 315 h 2775"/>
                <a:gd name="T4" fmla="*/ 44 w 139"/>
                <a:gd name="T5" fmla="*/ 1200 h 2775"/>
                <a:gd name="T6" fmla="*/ 104 w 139"/>
                <a:gd name="T7" fmla="*/ 1935 h 2775"/>
                <a:gd name="T8" fmla="*/ 89 w 139"/>
                <a:gd name="T9" fmla="*/ 2415 h 2775"/>
                <a:gd name="T10" fmla="*/ 14 w 139"/>
                <a:gd name="T11" fmla="*/ 2640 h 2775"/>
                <a:gd name="T12" fmla="*/ 14 w 139"/>
                <a:gd name="T13" fmla="*/ 2775 h 2775"/>
              </a:gdLst>
              <a:ahLst/>
              <a:cxnLst>
                <a:cxn ang="0">
                  <a:pos x="T0" y="T1"/>
                </a:cxn>
                <a:cxn ang="0">
                  <a:pos x="T2" y="T3"/>
                </a:cxn>
                <a:cxn ang="0">
                  <a:pos x="T4" y="T5"/>
                </a:cxn>
                <a:cxn ang="0">
                  <a:pos x="T6" y="T7"/>
                </a:cxn>
                <a:cxn ang="0">
                  <a:pos x="T8" y="T9"/>
                </a:cxn>
                <a:cxn ang="0">
                  <a:pos x="T10" y="T11"/>
                </a:cxn>
                <a:cxn ang="0">
                  <a:pos x="T12" y="T13"/>
                </a:cxn>
              </a:cxnLst>
              <a:rect l="0" t="0" r="r" b="b"/>
              <a:pathLst>
                <a:path w="139" h="2775">
                  <a:moveTo>
                    <a:pt x="74" y="0"/>
                  </a:moveTo>
                  <a:cubicBezTo>
                    <a:pt x="91" y="104"/>
                    <a:pt x="101" y="216"/>
                    <a:pt x="134" y="315"/>
                  </a:cubicBezTo>
                  <a:cubicBezTo>
                    <a:pt x="126" y="614"/>
                    <a:pt x="139" y="914"/>
                    <a:pt x="44" y="1200"/>
                  </a:cubicBezTo>
                  <a:cubicBezTo>
                    <a:pt x="50" y="1336"/>
                    <a:pt x="55" y="1789"/>
                    <a:pt x="104" y="1935"/>
                  </a:cubicBezTo>
                  <a:cubicBezTo>
                    <a:pt x="99" y="2095"/>
                    <a:pt x="102" y="2255"/>
                    <a:pt x="89" y="2415"/>
                  </a:cubicBezTo>
                  <a:cubicBezTo>
                    <a:pt x="84" y="2482"/>
                    <a:pt x="36" y="2574"/>
                    <a:pt x="14" y="2640"/>
                  </a:cubicBezTo>
                  <a:cubicBezTo>
                    <a:pt x="0" y="2683"/>
                    <a:pt x="14" y="2730"/>
                    <a:pt x="14" y="2775"/>
                  </a:cubicBezTo>
                </a:path>
              </a:pathLst>
            </a:custGeom>
            <a:noFill/>
            <a:ln w="9525">
              <a:solidFill>
                <a:srgbClr val="000099"/>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4285" name="Freeform 29"/>
            <p:cNvSpPr>
              <a:spLocks/>
            </p:cNvSpPr>
            <p:nvPr/>
          </p:nvSpPr>
          <p:spPr bwMode="auto">
            <a:xfrm>
              <a:off x="6121" y="-58"/>
              <a:ext cx="127" cy="1380"/>
            </a:xfrm>
            <a:custGeom>
              <a:avLst/>
              <a:gdLst>
                <a:gd name="T0" fmla="*/ 255 w 255"/>
                <a:gd name="T1" fmla="*/ 0 h 2760"/>
                <a:gd name="T2" fmla="*/ 90 w 255"/>
                <a:gd name="T3" fmla="*/ 315 h 2760"/>
                <a:gd name="T4" fmla="*/ 150 w 255"/>
                <a:gd name="T5" fmla="*/ 1320 h 2760"/>
                <a:gd name="T6" fmla="*/ 120 w 255"/>
                <a:gd name="T7" fmla="*/ 1620 h 2760"/>
                <a:gd name="T8" fmla="*/ 0 w 255"/>
                <a:gd name="T9" fmla="*/ 1935 h 2760"/>
                <a:gd name="T10" fmla="*/ 135 w 255"/>
                <a:gd name="T11" fmla="*/ 2640 h 2760"/>
                <a:gd name="T12" fmla="*/ 195 w 255"/>
                <a:gd name="T13" fmla="*/ 2760 h 2760"/>
              </a:gdLst>
              <a:ahLst/>
              <a:cxnLst>
                <a:cxn ang="0">
                  <a:pos x="T0" y="T1"/>
                </a:cxn>
                <a:cxn ang="0">
                  <a:pos x="T2" y="T3"/>
                </a:cxn>
                <a:cxn ang="0">
                  <a:pos x="T4" y="T5"/>
                </a:cxn>
                <a:cxn ang="0">
                  <a:pos x="T6" y="T7"/>
                </a:cxn>
                <a:cxn ang="0">
                  <a:pos x="T8" y="T9"/>
                </a:cxn>
                <a:cxn ang="0">
                  <a:pos x="T10" y="T11"/>
                </a:cxn>
                <a:cxn ang="0">
                  <a:pos x="T12" y="T13"/>
                </a:cxn>
              </a:cxnLst>
              <a:rect l="0" t="0" r="r" b="b"/>
              <a:pathLst>
                <a:path w="255" h="2760">
                  <a:moveTo>
                    <a:pt x="255" y="0"/>
                  </a:moveTo>
                  <a:cubicBezTo>
                    <a:pt x="187" y="102"/>
                    <a:pt x="129" y="197"/>
                    <a:pt x="90" y="315"/>
                  </a:cubicBezTo>
                  <a:cubicBezTo>
                    <a:pt x="98" y="627"/>
                    <a:pt x="71" y="1005"/>
                    <a:pt x="150" y="1320"/>
                  </a:cubicBezTo>
                  <a:cubicBezTo>
                    <a:pt x="147" y="1366"/>
                    <a:pt x="151" y="1537"/>
                    <a:pt x="120" y="1620"/>
                  </a:cubicBezTo>
                  <a:cubicBezTo>
                    <a:pt x="80" y="1727"/>
                    <a:pt x="28" y="1823"/>
                    <a:pt x="0" y="1935"/>
                  </a:cubicBezTo>
                  <a:cubicBezTo>
                    <a:pt x="15" y="2182"/>
                    <a:pt x="24" y="2419"/>
                    <a:pt x="135" y="2640"/>
                  </a:cubicBezTo>
                  <a:cubicBezTo>
                    <a:pt x="156" y="2681"/>
                    <a:pt x="160" y="2725"/>
                    <a:pt x="195" y="2760"/>
                  </a:cubicBezTo>
                </a:path>
              </a:pathLst>
            </a:custGeom>
            <a:noFill/>
            <a:ln w="9525">
              <a:solidFill>
                <a:srgbClr val="000099"/>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4286" name="Line 30"/>
            <p:cNvSpPr>
              <a:spLocks noChangeShapeType="1"/>
            </p:cNvSpPr>
            <p:nvPr/>
          </p:nvSpPr>
          <p:spPr bwMode="auto">
            <a:xfrm>
              <a:off x="6168" y="159"/>
              <a:ext cx="1080" cy="180"/>
            </a:xfrm>
            <a:prstGeom prst="line">
              <a:avLst/>
            </a:prstGeom>
            <a:noFill/>
            <a:ln w="9525">
              <a:solidFill>
                <a:srgbClr val="0000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287" name="Line 31"/>
            <p:cNvSpPr>
              <a:spLocks noChangeShapeType="1"/>
            </p:cNvSpPr>
            <p:nvPr/>
          </p:nvSpPr>
          <p:spPr bwMode="auto">
            <a:xfrm>
              <a:off x="6168" y="384"/>
              <a:ext cx="1080" cy="180"/>
            </a:xfrm>
            <a:prstGeom prst="line">
              <a:avLst/>
            </a:prstGeom>
            <a:noFill/>
            <a:ln w="9525">
              <a:solidFill>
                <a:srgbClr val="0000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288" name="Line 32"/>
            <p:cNvSpPr>
              <a:spLocks noChangeShapeType="1"/>
            </p:cNvSpPr>
            <p:nvPr/>
          </p:nvSpPr>
          <p:spPr bwMode="auto">
            <a:xfrm rot="149966">
              <a:off x="6187" y="637"/>
              <a:ext cx="1024" cy="125"/>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289" name="Line 33"/>
            <p:cNvSpPr>
              <a:spLocks noChangeShapeType="1"/>
            </p:cNvSpPr>
            <p:nvPr/>
          </p:nvSpPr>
          <p:spPr bwMode="auto">
            <a:xfrm rot="4110">
              <a:off x="6148" y="842"/>
              <a:ext cx="1080" cy="181"/>
            </a:xfrm>
            <a:prstGeom prst="line">
              <a:avLst/>
            </a:prstGeom>
            <a:noFill/>
            <a:ln w="9525">
              <a:solidFill>
                <a:srgbClr val="0000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290" name="Line 34"/>
            <p:cNvSpPr>
              <a:spLocks noChangeShapeType="1"/>
            </p:cNvSpPr>
            <p:nvPr/>
          </p:nvSpPr>
          <p:spPr bwMode="auto">
            <a:xfrm rot="80766">
              <a:off x="6151" y="1079"/>
              <a:ext cx="1080" cy="181"/>
            </a:xfrm>
            <a:prstGeom prst="line">
              <a:avLst/>
            </a:prstGeom>
            <a:noFill/>
            <a:ln w="9525">
              <a:solidFill>
                <a:srgbClr val="0000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291" name="Arc 35"/>
            <p:cNvSpPr>
              <a:spLocks/>
            </p:cNvSpPr>
            <p:nvPr/>
          </p:nvSpPr>
          <p:spPr bwMode="auto">
            <a:xfrm rot="493761">
              <a:off x="6029" y="-116"/>
              <a:ext cx="717" cy="774"/>
            </a:xfrm>
            <a:custGeom>
              <a:avLst/>
              <a:gdLst>
                <a:gd name="G0" fmla="+- 0 0 0"/>
                <a:gd name="G1" fmla="+- 0 0 0"/>
                <a:gd name="G2" fmla="+- 21600 0 0"/>
                <a:gd name="T0" fmla="*/ 21511 w 21511"/>
                <a:gd name="T1" fmla="*/ 1956 h 15488"/>
                <a:gd name="T2" fmla="*/ 15056 w 21511"/>
                <a:gd name="T3" fmla="*/ 15488 h 15488"/>
                <a:gd name="T4" fmla="*/ 0 w 21511"/>
                <a:gd name="T5" fmla="*/ 0 h 15488"/>
              </a:gdLst>
              <a:ahLst/>
              <a:cxnLst>
                <a:cxn ang="0">
                  <a:pos x="T0" y="T1"/>
                </a:cxn>
                <a:cxn ang="0">
                  <a:pos x="T2" y="T3"/>
                </a:cxn>
                <a:cxn ang="0">
                  <a:pos x="T4" y="T5"/>
                </a:cxn>
              </a:cxnLst>
              <a:rect l="0" t="0" r="r" b="b"/>
              <a:pathLst>
                <a:path w="21511" h="15488" fill="none" extrusionOk="0">
                  <a:moveTo>
                    <a:pt x="21511" y="1956"/>
                  </a:moveTo>
                  <a:cubicBezTo>
                    <a:pt x="21044" y="7092"/>
                    <a:pt x="18754" y="11892"/>
                    <a:pt x="15055" y="15487"/>
                  </a:cubicBezTo>
                </a:path>
                <a:path w="21511" h="15488" stroke="0" extrusionOk="0">
                  <a:moveTo>
                    <a:pt x="21511" y="1956"/>
                  </a:moveTo>
                  <a:cubicBezTo>
                    <a:pt x="21044" y="7092"/>
                    <a:pt x="18754" y="11892"/>
                    <a:pt x="15055" y="15487"/>
                  </a:cubicBezTo>
                  <a:lnTo>
                    <a:pt x="0" y="0"/>
                  </a:lnTo>
                  <a:close/>
                </a:path>
              </a:pathLst>
            </a:custGeom>
            <a:noFill/>
            <a:ln w="19050">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4292" name="Arc 36"/>
            <p:cNvSpPr>
              <a:spLocks/>
            </p:cNvSpPr>
            <p:nvPr/>
          </p:nvSpPr>
          <p:spPr bwMode="auto">
            <a:xfrm rot="1177748">
              <a:off x="6301" y="742"/>
              <a:ext cx="720" cy="715"/>
            </a:xfrm>
            <a:custGeom>
              <a:avLst/>
              <a:gdLst>
                <a:gd name="G0" fmla="+- 21600 0 0"/>
                <a:gd name="G1" fmla="+- 8101 0 0"/>
                <a:gd name="G2" fmla="+- 21600 0 0"/>
                <a:gd name="T0" fmla="*/ 902 w 21600"/>
                <a:gd name="T1" fmla="*/ 14278 h 14278"/>
                <a:gd name="T2" fmla="*/ 1577 w 21600"/>
                <a:gd name="T3" fmla="*/ 0 h 14278"/>
                <a:gd name="T4" fmla="*/ 21600 w 21600"/>
                <a:gd name="T5" fmla="*/ 8101 h 14278"/>
              </a:gdLst>
              <a:ahLst/>
              <a:cxnLst>
                <a:cxn ang="0">
                  <a:pos x="T0" y="T1"/>
                </a:cxn>
                <a:cxn ang="0">
                  <a:pos x="T2" y="T3"/>
                </a:cxn>
                <a:cxn ang="0">
                  <a:pos x="T4" y="T5"/>
                </a:cxn>
              </a:cxnLst>
              <a:rect l="0" t="0" r="r" b="b"/>
              <a:pathLst>
                <a:path w="21600" h="14278" fill="none" extrusionOk="0">
                  <a:moveTo>
                    <a:pt x="902" y="14277"/>
                  </a:moveTo>
                  <a:cubicBezTo>
                    <a:pt x="303" y="12273"/>
                    <a:pt x="0" y="10192"/>
                    <a:pt x="0" y="8101"/>
                  </a:cubicBezTo>
                  <a:cubicBezTo>
                    <a:pt x="-1" y="5324"/>
                    <a:pt x="535" y="2573"/>
                    <a:pt x="1576" y="-1"/>
                  </a:cubicBezTo>
                </a:path>
                <a:path w="21600" h="14278" stroke="0" extrusionOk="0">
                  <a:moveTo>
                    <a:pt x="902" y="14277"/>
                  </a:moveTo>
                  <a:cubicBezTo>
                    <a:pt x="303" y="12273"/>
                    <a:pt x="0" y="10192"/>
                    <a:pt x="0" y="8101"/>
                  </a:cubicBezTo>
                  <a:cubicBezTo>
                    <a:pt x="-1" y="5324"/>
                    <a:pt x="535" y="2573"/>
                    <a:pt x="1576" y="-1"/>
                  </a:cubicBezTo>
                  <a:lnTo>
                    <a:pt x="21600" y="8101"/>
                  </a:lnTo>
                  <a:close/>
                </a:path>
              </a:pathLst>
            </a:custGeom>
            <a:noFill/>
            <a:ln w="19050">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4293" name="Arc 37"/>
            <p:cNvSpPr>
              <a:spLocks/>
            </p:cNvSpPr>
            <p:nvPr/>
          </p:nvSpPr>
          <p:spPr bwMode="auto">
            <a:xfrm rot="838221">
              <a:off x="6317" y="-88"/>
              <a:ext cx="703" cy="774"/>
            </a:xfrm>
            <a:custGeom>
              <a:avLst/>
              <a:gdLst>
                <a:gd name="G0" fmla="+- 0 0 0"/>
                <a:gd name="G1" fmla="+- 0 0 0"/>
                <a:gd name="G2" fmla="+- 21600 0 0"/>
                <a:gd name="T0" fmla="*/ 21099 w 21099"/>
                <a:gd name="T1" fmla="*/ 4624 h 15488"/>
                <a:gd name="T2" fmla="*/ 15056 w 21099"/>
                <a:gd name="T3" fmla="*/ 15488 h 15488"/>
                <a:gd name="T4" fmla="*/ 0 w 21099"/>
                <a:gd name="T5" fmla="*/ 0 h 15488"/>
              </a:gdLst>
              <a:ahLst/>
              <a:cxnLst>
                <a:cxn ang="0">
                  <a:pos x="T0" y="T1"/>
                </a:cxn>
                <a:cxn ang="0">
                  <a:pos x="T2" y="T3"/>
                </a:cxn>
                <a:cxn ang="0">
                  <a:pos x="T4" y="T5"/>
                </a:cxn>
              </a:cxnLst>
              <a:rect l="0" t="0" r="r" b="b"/>
              <a:pathLst>
                <a:path w="21099" h="15488" fill="none" extrusionOk="0">
                  <a:moveTo>
                    <a:pt x="21099" y="4624"/>
                  </a:moveTo>
                  <a:cubicBezTo>
                    <a:pt x="20192" y="8759"/>
                    <a:pt x="18091" y="12537"/>
                    <a:pt x="15055" y="15487"/>
                  </a:cubicBezTo>
                </a:path>
                <a:path w="21099" h="15488" stroke="0" extrusionOk="0">
                  <a:moveTo>
                    <a:pt x="21099" y="4624"/>
                  </a:moveTo>
                  <a:cubicBezTo>
                    <a:pt x="20192" y="8759"/>
                    <a:pt x="18091" y="12537"/>
                    <a:pt x="15055" y="15487"/>
                  </a:cubicBezTo>
                  <a:lnTo>
                    <a:pt x="0" y="0"/>
                  </a:lnTo>
                  <a:close/>
                </a:path>
              </a:pathLst>
            </a:custGeom>
            <a:noFill/>
            <a:ln w="19050">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4294" name="Arc 38"/>
            <p:cNvSpPr>
              <a:spLocks/>
            </p:cNvSpPr>
            <p:nvPr/>
          </p:nvSpPr>
          <p:spPr bwMode="auto">
            <a:xfrm rot="1692233">
              <a:off x="6480" y="794"/>
              <a:ext cx="720" cy="758"/>
            </a:xfrm>
            <a:custGeom>
              <a:avLst/>
              <a:gdLst>
                <a:gd name="G0" fmla="+- 21600 0 0"/>
                <a:gd name="G1" fmla="+- 8101 0 0"/>
                <a:gd name="G2" fmla="+- 21600 0 0"/>
                <a:gd name="T0" fmla="*/ 1185 w 21600"/>
                <a:gd name="T1" fmla="*/ 15156 h 15156"/>
                <a:gd name="T2" fmla="*/ 1577 w 21600"/>
                <a:gd name="T3" fmla="*/ 0 h 15156"/>
                <a:gd name="T4" fmla="*/ 21600 w 21600"/>
                <a:gd name="T5" fmla="*/ 8101 h 15156"/>
              </a:gdLst>
              <a:ahLst/>
              <a:cxnLst>
                <a:cxn ang="0">
                  <a:pos x="T0" y="T1"/>
                </a:cxn>
                <a:cxn ang="0">
                  <a:pos x="T2" y="T3"/>
                </a:cxn>
                <a:cxn ang="0">
                  <a:pos x="T4" y="T5"/>
                </a:cxn>
              </a:cxnLst>
              <a:rect l="0" t="0" r="r" b="b"/>
              <a:pathLst>
                <a:path w="21600" h="15156" fill="none" extrusionOk="0">
                  <a:moveTo>
                    <a:pt x="1184" y="15156"/>
                  </a:moveTo>
                  <a:cubicBezTo>
                    <a:pt x="400" y="12886"/>
                    <a:pt x="0" y="10502"/>
                    <a:pt x="0" y="8101"/>
                  </a:cubicBezTo>
                  <a:cubicBezTo>
                    <a:pt x="-1" y="5324"/>
                    <a:pt x="535" y="2573"/>
                    <a:pt x="1576" y="-1"/>
                  </a:cubicBezTo>
                </a:path>
                <a:path w="21600" h="15156" stroke="0" extrusionOk="0">
                  <a:moveTo>
                    <a:pt x="1184" y="15156"/>
                  </a:moveTo>
                  <a:cubicBezTo>
                    <a:pt x="400" y="12886"/>
                    <a:pt x="0" y="10502"/>
                    <a:pt x="0" y="8101"/>
                  </a:cubicBezTo>
                  <a:cubicBezTo>
                    <a:pt x="-1" y="5324"/>
                    <a:pt x="535" y="2573"/>
                    <a:pt x="1576" y="-1"/>
                  </a:cubicBezTo>
                  <a:lnTo>
                    <a:pt x="21600" y="8101"/>
                  </a:lnTo>
                  <a:close/>
                </a:path>
              </a:pathLst>
            </a:custGeom>
            <a:noFill/>
            <a:ln w="19050">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4295" name="Arc 39"/>
            <p:cNvSpPr>
              <a:spLocks/>
            </p:cNvSpPr>
            <p:nvPr/>
          </p:nvSpPr>
          <p:spPr bwMode="auto">
            <a:xfrm rot="123112">
              <a:off x="6613" y="-102"/>
              <a:ext cx="479" cy="403"/>
            </a:xfrm>
            <a:custGeom>
              <a:avLst/>
              <a:gdLst>
                <a:gd name="G0" fmla="+- 0 0 0"/>
                <a:gd name="G1" fmla="+- 0 0 0"/>
                <a:gd name="G2" fmla="+- 21600 0 0"/>
                <a:gd name="T0" fmla="*/ 20886 w 20886"/>
                <a:gd name="T1" fmla="*/ 5508 h 12071"/>
                <a:gd name="T2" fmla="*/ 17912 w 20886"/>
                <a:gd name="T3" fmla="*/ 12071 h 12071"/>
                <a:gd name="T4" fmla="*/ 0 w 20886"/>
                <a:gd name="T5" fmla="*/ 0 h 12071"/>
              </a:gdLst>
              <a:ahLst/>
              <a:cxnLst>
                <a:cxn ang="0">
                  <a:pos x="T0" y="T1"/>
                </a:cxn>
                <a:cxn ang="0">
                  <a:pos x="T2" y="T3"/>
                </a:cxn>
                <a:cxn ang="0">
                  <a:pos x="T4" y="T5"/>
                </a:cxn>
              </a:cxnLst>
              <a:rect l="0" t="0" r="r" b="b"/>
              <a:pathLst>
                <a:path w="20886" h="12071" fill="none" extrusionOk="0">
                  <a:moveTo>
                    <a:pt x="20885" y="5507"/>
                  </a:moveTo>
                  <a:cubicBezTo>
                    <a:pt x="20269" y="7846"/>
                    <a:pt x="19263" y="10065"/>
                    <a:pt x="17912" y="12071"/>
                  </a:cubicBezTo>
                </a:path>
                <a:path w="20886" h="12071" stroke="0" extrusionOk="0">
                  <a:moveTo>
                    <a:pt x="20885" y="5507"/>
                  </a:moveTo>
                  <a:cubicBezTo>
                    <a:pt x="20269" y="7846"/>
                    <a:pt x="19263" y="10065"/>
                    <a:pt x="17912" y="12071"/>
                  </a:cubicBezTo>
                  <a:lnTo>
                    <a:pt x="0" y="0"/>
                  </a:lnTo>
                  <a:close/>
                </a:path>
              </a:pathLst>
            </a:custGeom>
            <a:noFill/>
            <a:ln w="19050">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4296" name="Line 40"/>
            <p:cNvSpPr>
              <a:spLocks noChangeShapeType="1"/>
            </p:cNvSpPr>
            <p:nvPr/>
          </p:nvSpPr>
          <p:spPr bwMode="auto">
            <a:xfrm flipH="1">
              <a:off x="6768" y="54"/>
              <a:ext cx="90"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297" name="Line 41"/>
            <p:cNvSpPr>
              <a:spLocks noChangeShapeType="1"/>
            </p:cNvSpPr>
            <p:nvPr/>
          </p:nvSpPr>
          <p:spPr bwMode="auto">
            <a:xfrm flipH="1">
              <a:off x="6738" y="62"/>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298" name="Line 42"/>
            <p:cNvSpPr>
              <a:spLocks noChangeShapeType="1"/>
            </p:cNvSpPr>
            <p:nvPr/>
          </p:nvSpPr>
          <p:spPr bwMode="auto">
            <a:xfrm flipH="1">
              <a:off x="6783" y="77"/>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299" name="Line 43"/>
            <p:cNvSpPr>
              <a:spLocks noChangeShapeType="1"/>
            </p:cNvSpPr>
            <p:nvPr/>
          </p:nvSpPr>
          <p:spPr bwMode="auto">
            <a:xfrm flipH="1">
              <a:off x="6836" y="84"/>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00" name="Line 44"/>
            <p:cNvSpPr>
              <a:spLocks noChangeShapeType="1"/>
            </p:cNvSpPr>
            <p:nvPr/>
          </p:nvSpPr>
          <p:spPr bwMode="auto">
            <a:xfrm flipH="1">
              <a:off x="6888" y="92"/>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01" name="Line 45"/>
            <p:cNvSpPr>
              <a:spLocks noChangeShapeType="1"/>
            </p:cNvSpPr>
            <p:nvPr/>
          </p:nvSpPr>
          <p:spPr bwMode="auto">
            <a:xfrm flipH="1">
              <a:off x="6978" y="212"/>
              <a:ext cx="80"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02" name="Line 46"/>
            <p:cNvSpPr>
              <a:spLocks noChangeShapeType="1"/>
            </p:cNvSpPr>
            <p:nvPr/>
          </p:nvSpPr>
          <p:spPr bwMode="auto">
            <a:xfrm flipH="1">
              <a:off x="6941" y="159"/>
              <a:ext cx="119" cy="11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03" name="Line 47"/>
            <p:cNvSpPr>
              <a:spLocks noChangeShapeType="1"/>
            </p:cNvSpPr>
            <p:nvPr/>
          </p:nvSpPr>
          <p:spPr bwMode="auto">
            <a:xfrm flipH="1">
              <a:off x="6776" y="47"/>
              <a:ext cx="34" cy="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04" name="Line 48"/>
            <p:cNvSpPr>
              <a:spLocks noChangeShapeType="1"/>
            </p:cNvSpPr>
            <p:nvPr/>
          </p:nvSpPr>
          <p:spPr bwMode="auto">
            <a:xfrm flipH="1">
              <a:off x="6573" y="474"/>
              <a:ext cx="90"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05" name="Line 49"/>
            <p:cNvSpPr>
              <a:spLocks noChangeShapeType="1"/>
            </p:cNvSpPr>
            <p:nvPr/>
          </p:nvSpPr>
          <p:spPr bwMode="auto">
            <a:xfrm flipH="1">
              <a:off x="6528" y="489"/>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06" name="Line 50"/>
            <p:cNvSpPr>
              <a:spLocks noChangeShapeType="1"/>
            </p:cNvSpPr>
            <p:nvPr/>
          </p:nvSpPr>
          <p:spPr bwMode="auto">
            <a:xfrm flipH="1">
              <a:off x="6596" y="489"/>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07" name="Line 51"/>
            <p:cNvSpPr>
              <a:spLocks noChangeShapeType="1"/>
            </p:cNvSpPr>
            <p:nvPr/>
          </p:nvSpPr>
          <p:spPr bwMode="auto">
            <a:xfrm flipH="1">
              <a:off x="6633" y="497"/>
              <a:ext cx="199" cy="19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08" name="Line 52"/>
            <p:cNvSpPr>
              <a:spLocks noChangeShapeType="1"/>
            </p:cNvSpPr>
            <p:nvPr/>
          </p:nvSpPr>
          <p:spPr bwMode="auto">
            <a:xfrm flipH="1">
              <a:off x="6693" y="504"/>
              <a:ext cx="199" cy="19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09" name="Line 53"/>
            <p:cNvSpPr>
              <a:spLocks noChangeShapeType="1"/>
            </p:cNvSpPr>
            <p:nvPr/>
          </p:nvSpPr>
          <p:spPr bwMode="auto">
            <a:xfrm flipH="1">
              <a:off x="6266" y="1112"/>
              <a:ext cx="90"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10" name="Line 54"/>
            <p:cNvSpPr>
              <a:spLocks noChangeShapeType="1"/>
            </p:cNvSpPr>
            <p:nvPr/>
          </p:nvSpPr>
          <p:spPr bwMode="auto">
            <a:xfrm flipH="1">
              <a:off x="6273" y="1104"/>
              <a:ext cx="34" cy="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11" name="Line 55"/>
            <p:cNvSpPr>
              <a:spLocks noChangeShapeType="1"/>
            </p:cNvSpPr>
            <p:nvPr/>
          </p:nvSpPr>
          <p:spPr bwMode="auto">
            <a:xfrm flipH="1">
              <a:off x="6258" y="1127"/>
              <a:ext cx="193" cy="1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12" name="Line 56"/>
            <p:cNvSpPr>
              <a:spLocks noChangeShapeType="1"/>
            </p:cNvSpPr>
            <p:nvPr/>
          </p:nvSpPr>
          <p:spPr bwMode="auto">
            <a:xfrm flipH="1">
              <a:off x="6251" y="1119"/>
              <a:ext cx="153" cy="15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13" name="Line 57"/>
            <p:cNvSpPr>
              <a:spLocks noChangeShapeType="1"/>
            </p:cNvSpPr>
            <p:nvPr/>
          </p:nvSpPr>
          <p:spPr bwMode="auto">
            <a:xfrm flipH="1">
              <a:off x="6303" y="1209"/>
              <a:ext cx="125"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14" name="AutoShape 58"/>
            <p:cNvSpPr>
              <a:spLocks noChangeArrowheads="1"/>
            </p:cNvSpPr>
            <p:nvPr/>
          </p:nvSpPr>
          <p:spPr bwMode="auto">
            <a:xfrm>
              <a:off x="6459" y="585"/>
              <a:ext cx="28" cy="29"/>
            </a:xfrm>
            <a:prstGeom prst="flowChartConnector">
              <a:avLst/>
            </a:prstGeom>
            <a:solidFill>
              <a:srgbClr val="000000"/>
            </a:solidFill>
            <a:ln w="9525">
              <a:solidFill>
                <a:srgbClr val="000000"/>
              </a:solidFill>
              <a:round/>
              <a:headEnd/>
              <a:tailEnd/>
            </a:ln>
          </p:spPr>
          <p:txBody>
            <a:bodyPr/>
            <a:lstStyle/>
            <a:p>
              <a:endParaRPr lang="en-US"/>
            </a:p>
          </p:txBody>
        </p:sp>
        <p:sp>
          <p:nvSpPr>
            <p:cNvPr id="224315" name="Text Box 59"/>
            <p:cNvSpPr txBox="1">
              <a:spLocks noChangeArrowheads="1"/>
            </p:cNvSpPr>
            <p:nvPr/>
          </p:nvSpPr>
          <p:spPr bwMode="auto">
            <a:xfrm>
              <a:off x="6945" y="-172"/>
              <a:ext cx="36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99"/>
                  </a:solidFill>
                </a:rPr>
                <a:t>a</a:t>
              </a:r>
              <a:r>
                <a:rPr lang="en-US" baseline="-25000">
                  <a:solidFill>
                    <a:srgbClr val="000099"/>
                  </a:solidFill>
                </a:rPr>
                <a:t>1</a:t>
              </a:r>
              <a:endParaRPr lang="en-US">
                <a:solidFill>
                  <a:srgbClr val="000099"/>
                </a:solidFill>
              </a:endParaRPr>
            </a:p>
          </p:txBody>
        </p:sp>
        <p:sp>
          <p:nvSpPr>
            <p:cNvPr id="224316" name="Text Box 60"/>
            <p:cNvSpPr txBox="1">
              <a:spLocks noChangeArrowheads="1"/>
            </p:cNvSpPr>
            <p:nvPr/>
          </p:nvSpPr>
          <p:spPr bwMode="auto">
            <a:xfrm>
              <a:off x="6683" y="-192"/>
              <a:ext cx="36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99"/>
                  </a:solidFill>
                </a:rPr>
                <a:t>c</a:t>
              </a:r>
              <a:r>
                <a:rPr lang="en-US" baseline="-25000">
                  <a:solidFill>
                    <a:srgbClr val="000099"/>
                  </a:solidFill>
                </a:rPr>
                <a:t>1</a:t>
              </a:r>
              <a:endParaRPr lang="en-US">
                <a:solidFill>
                  <a:srgbClr val="000099"/>
                </a:solidFill>
              </a:endParaRPr>
            </a:p>
          </p:txBody>
        </p:sp>
        <p:sp>
          <p:nvSpPr>
            <p:cNvPr id="224317" name="Text Box 61"/>
            <p:cNvSpPr txBox="1">
              <a:spLocks noChangeArrowheads="1"/>
            </p:cNvSpPr>
            <p:nvPr/>
          </p:nvSpPr>
          <p:spPr bwMode="auto">
            <a:xfrm>
              <a:off x="6306" y="1311"/>
              <a:ext cx="36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l" eaLnBrk="0" hangingPunct="0"/>
              <a:r>
                <a:rPr lang="en-US">
                  <a:solidFill>
                    <a:srgbClr val="000099"/>
                  </a:solidFill>
                </a:rPr>
                <a:t>b</a:t>
              </a:r>
              <a:r>
                <a:rPr lang="en-US" baseline="-25000">
                  <a:solidFill>
                    <a:srgbClr val="000099"/>
                  </a:solidFill>
                </a:rPr>
                <a:t>1</a:t>
              </a:r>
              <a:endParaRPr lang="en-US">
                <a:solidFill>
                  <a:srgbClr val="000099"/>
                </a:solidFill>
              </a:endParaRPr>
            </a:p>
          </p:txBody>
        </p:sp>
        <p:sp>
          <p:nvSpPr>
            <p:cNvPr id="224318" name="Text Box 62"/>
            <p:cNvSpPr txBox="1">
              <a:spLocks noChangeArrowheads="1"/>
            </p:cNvSpPr>
            <p:nvPr/>
          </p:nvSpPr>
          <p:spPr bwMode="auto">
            <a:xfrm>
              <a:off x="6024" y="1203"/>
              <a:ext cx="36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99"/>
                  </a:solidFill>
                </a:rPr>
                <a:t>d</a:t>
              </a:r>
              <a:r>
                <a:rPr lang="en-US" baseline="-25000">
                  <a:solidFill>
                    <a:srgbClr val="000099"/>
                  </a:solidFill>
                </a:rPr>
                <a:t>1</a:t>
              </a:r>
              <a:endParaRPr lang="en-US">
                <a:solidFill>
                  <a:srgbClr val="000099"/>
                </a:solidFill>
              </a:endParaRPr>
            </a:p>
          </p:txBody>
        </p:sp>
        <p:sp>
          <p:nvSpPr>
            <p:cNvPr id="224319" name="Text Box 63"/>
            <p:cNvSpPr txBox="1">
              <a:spLocks noChangeArrowheads="1"/>
            </p:cNvSpPr>
            <p:nvPr/>
          </p:nvSpPr>
          <p:spPr bwMode="auto">
            <a:xfrm>
              <a:off x="6201" y="549"/>
              <a:ext cx="38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FF0000"/>
                  </a:solidFill>
                </a:rPr>
                <a:t>m</a:t>
              </a:r>
              <a:r>
                <a:rPr lang="en-US" baseline="-25000">
                  <a:solidFill>
                    <a:srgbClr val="FF0000"/>
                  </a:solidFill>
                </a:rPr>
                <a:t>1</a:t>
              </a:r>
            </a:p>
          </p:txBody>
        </p:sp>
        <p:sp>
          <p:nvSpPr>
            <p:cNvPr id="224320" name="Text Box 64"/>
            <p:cNvSpPr txBox="1">
              <a:spLocks noChangeArrowheads="1"/>
            </p:cNvSpPr>
            <p:nvPr/>
          </p:nvSpPr>
          <p:spPr bwMode="auto">
            <a:xfrm>
              <a:off x="6714" y="555"/>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FF0000"/>
                  </a:solidFill>
                </a:rPr>
                <a:t>n</a:t>
              </a:r>
              <a:r>
                <a:rPr lang="en-US" baseline="-25000">
                  <a:solidFill>
                    <a:srgbClr val="FF0000"/>
                  </a:solidFill>
                </a:rPr>
                <a:t>1</a:t>
              </a:r>
            </a:p>
          </p:txBody>
        </p:sp>
        <p:sp>
          <p:nvSpPr>
            <p:cNvPr id="224321" name="AutoShape 65"/>
            <p:cNvSpPr>
              <a:spLocks noChangeArrowheads="1"/>
            </p:cNvSpPr>
            <p:nvPr/>
          </p:nvSpPr>
          <p:spPr bwMode="auto">
            <a:xfrm>
              <a:off x="6705" y="686"/>
              <a:ext cx="29" cy="28"/>
            </a:xfrm>
            <a:prstGeom prst="flowChartConnector">
              <a:avLst/>
            </a:prstGeom>
            <a:solidFill>
              <a:srgbClr val="000000"/>
            </a:solidFill>
            <a:ln w="9525">
              <a:solidFill>
                <a:srgbClr val="FF0000"/>
              </a:solidFill>
              <a:round/>
              <a:headEnd/>
              <a:tailEnd/>
            </a:ln>
          </p:spPr>
          <p:txBody>
            <a:bodyPr/>
            <a:lstStyle/>
            <a:p>
              <a:endParaRPr lang="en-US"/>
            </a:p>
          </p:txBody>
        </p:sp>
        <p:sp>
          <p:nvSpPr>
            <p:cNvPr id="224322" name="AutoShape 66"/>
            <p:cNvSpPr>
              <a:spLocks noChangeArrowheads="1"/>
            </p:cNvSpPr>
            <p:nvPr/>
          </p:nvSpPr>
          <p:spPr bwMode="auto">
            <a:xfrm>
              <a:off x="6477" y="648"/>
              <a:ext cx="29" cy="28"/>
            </a:xfrm>
            <a:prstGeom prst="flowChartConnector">
              <a:avLst/>
            </a:prstGeom>
            <a:solidFill>
              <a:srgbClr val="000000"/>
            </a:solidFill>
            <a:ln w="9525">
              <a:solidFill>
                <a:srgbClr val="FF0000"/>
              </a:solidFill>
              <a:round/>
              <a:headEnd/>
              <a:tailEnd/>
            </a:ln>
          </p:spPr>
          <p:txBody>
            <a:bodyPr/>
            <a:lstStyle/>
            <a:p>
              <a:endParaRPr lang="en-US"/>
            </a:p>
          </p:txBody>
        </p:sp>
      </p:grpSp>
      <p:sp>
        <p:nvSpPr>
          <p:cNvPr id="224323" name="Text Box 67"/>
          <p:cNvSpPr txBox="1">
            <a:spLocks noChangeArrowheads="1"/>
          </p:cNvSpPr>
          <p:nvPr/>
        </p:nvSpPr>
        <p:spPr bwMode="auto">
          <a:xfrm>
            <a:off x="974725" y="885825"/>
            <a:ext cx="1573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Nhận xét :</a:t>
            </a:r>
          </a:p>
        </p:txBody>
      </p:sp>
      <p:sp>
        <p:nvSpPr>
          <p:cNvPr id="224324" name="Text Box 68"/>
          <p:cNvSpPr txBox="1">
            <a:spLocks noChangeArrowheads="1"/>
          </p:cNvSpPr>
          <p:nvPr/>
        </p:nvSpPr>
        <p:spPr bwMode="auto">
          <a:xfrm>
            <a:off x="1050925" y="1343025"/>
            <a:ext cx="42164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 Mặt cắt ngang bị uốn cong ; </a:t>
            </a:r>
          </a:p>
        </p:txBody>
      </p:sp>
      <p:sp>
        <p:nvSpPr>
          <p:cNvPr id="224325" name="Text Box 69"/>
          <p:cNvSpPr txBox="1">
            <a:spLocks noChangeArrowheads="1"/>
          </p:cNvSpPr>
          <p:nvPr/>
        </p:nvSpPr>
        <p:spPr bwMode="auto">
          <a:xfrm>
            <a:off x="822325" y="1800225"/>
            <a:ext cx="4908550"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   - Góc vuông trước khi biến dạng </a:t>
            </a:r>
          </a:p>
          <a:p>
            <a:pPr algn="l"/>
            <a:r>
              <a:rPr lang="en-US">
                <a:solidFill>
                  <a:srgbClr val="000099"/>
                </a:solidFill>
              </a:rPr>
              <a:t>vẫn không thay đổi ở mặt trên ca</a:t>
            </a:r>
          </a:p>
          <a:p>
            <a:pPr algn="l"/>
            <a:r>
              <a:rPr lang="en-US">
                <a:solidFill>
                  <a:srgbClr val="000099"/>
                </a:solidFill>
              </a:rPr>
              <a:t>và mặt dưới db ;</a:t>
            </a:r>
          </a:p>
          <a:p>
            <a:pPr algn="l"/>
            <a:endParaRPr lang="en-US">
              <a:solidFill>
                <a:srgbClr val="000099"/>
              </a:solidFill>
            </a:endParaRPr>
          </a:p>
        </p:txBody>
      </p:sp>
      <p:sp>
        <p:nvSpPr>
          <p:cNvPr id="224326" name="Text Box 70"/>
          <p:cNvSpPr txBox="1">
            <a:spLocks noChangeArrowheads="1"/>
          </p:cNvSpPr>
          <p:nvPr/>
        </p:nvSpPr>
        <p:spPr bwMode="auto">
          <a:xfrm>
            <a:off x="822325" y="2867025"/>
            <a:ext cx="4700588"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  - Góc vuông ở lớp trung hòa mn</a:t>
            </a:r>
          </a:p>
          <a:p>
            <a:pPr algn="l"/>
            <a:r>
              <a:rPr lang="en-US">
                <a:solidFill>
                  <a:srgbClr val="000099"/>
                </a:solidFill>
              </a:rPr>
              <a:t>biến đổi nhiều nhất ;</a:t>
            </a:r>
          </a:p>
        </p:txBody>
      </p:sp>
      <p:sp>
        <p:nvSpPr>
          <p:cNvPr id="224327" name="Text Box 71"/>
          <p:cNvSpPr txBox="1">
            <a:spLocks noChangeArrowheads="1"/>
          </p:cNvSpPr>
          <p:nvPr/>
        </p:nvSpPr>
        <p:spPr bwMode="auto">
          <a:xfrm>
            <a:off x="1127125" y="3578225"/>
            <a:ext cx="18415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i="1">
              <a:solidFill>
                <a:srgbClr val="000099"/>
              </a:solidFill>
            </a:endParaRPr>
          </a:p>
        </p:txBody>
      </p:sp>
      <p:sp>
        <p:nvSpPr>
          <p:cNvPr id="224328" name="Text Box 72"/>
          <p:cNvSpPr txBox="1">
            <a:spLocks noChangeArrowheads="1"/>
          </p:cNvSpPr>
          <p:nvPr/>
        </p:nvSpPr>
        <p:spPr bwMode="auto">
          <a:xfrm>
            <a:off x="898525" y="3781425"/>
            <a:ext cx="4605338"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   Kết luận : Ứng suất tiếp ở mặt</a:t>
            </a:r>
          </a:p>
          <a:p>
            <a:pPr algn="l"/>
            <a:r>
              <a:rPr lang="en-US">
                <a:solidFill>
                  <a:srgbClr val="000099"/>
                </a:solidFill>
              </a:rPr>
              <a:t>trên, mặt dưới bằng không và có</a:t>
            </a:r>
          </a:p>
          <a:p>
            <a:pPr algn="l"/>
            <a:r>
              <a:rPr lang="en-US">
                <a:solidFill>
                  <a:srgbClr val="000099"/>
                </a:solidFill>
              </a:rPr>
              <a:t>giá trị cực đại ở lớp trung hòa.</a:t>
            </a:r>
          </a:p>
          <a:p>
            <a:pPr algn="l"/>
            <a:endParaRPr lang="en-US">
              <a:solidFill>
                <a:srgbClr val="000099"/>
              </a:solidFill>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24323"/>
                                        </p:tgtEl>
                                        <p:attrNameLst>
                                          <p:attrName>style.visibility</p:attrName>
                                        </p:attrNameLst>
                                      </p:cBhvr>
                                      <p:to>
                                        <p:strVal val="visible"/>
                                      </p:to>
                                    </p:set>
                                    <p:animEffect transition="in" filter="checkerboard(across)">
                                      <p:cBhvr>
                                        <p:cTn id="7" dur="500"/>
                                        <p:tgtEl>
                                          <p:spTgt spid="22432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224259"/>
                                        </p:tgtEl>
                                        <p:attrNameLst>
                                          <p:attrName>style.visibility</p:attrName>
                                        </p:attrNameLst>
                                      </p:cBhvr>
                                      <p:to>
                                        <p:strVal val="visible"/>
                                      </p:to>
                                    </p:set>
                                    <p:animEffect transition="in" filter="wheel(4)">
                                      <p:cBhvr>
                                        <p:cTn id="12" dur="2000"/>
                                        <p:tgtEl>
                                          <p:spTgt spid="22425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224281"/>
                                        </p:tgtEl>
                                        <p:attrNameLst>
                                          <p:attrName>style.visibility</p:attrName>
                                        </p:attrNameLst>
                                      </p:cBhvr>
                                      <p:to>
                                        <p:strVal val="visible"/>
                                      </p:to>
                                    </p:set>
                                    <p:animEffect transition="in" filter="wheel(4)">
                                      <p:cBhvr>
                                        <p:cTn id="17" dur="2000"/>
                                        <p:tgtEl>
                                          <p:spTgt spid="22428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224324"/>
                                        </p:tgtEl>
                                        <p:attrNameLst>
                                          <p:attrName>style.visibility</p:attrName>
                                        </p:attrNameLst>
                                      </p:cBhvr>
                                      <p:to>
                                        <p:strVal val="visible"/>
                                      </p:to>
                                    </p:set>
                                    <p:animEffect transition="in" filter="checkerboard(across)">
                                      <p:cBhvr>
                                        <p:cTn id="22" dur="500"/>
                                        <p:tgtEl>
                                          <p:spTgt spid="224324"/>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224325"/>
                                        </p:tgtEl>
                                        <p:attrNameLst>
                                          <p:attrName>style.visibility</p:attrName>
                                        </p:attrNameLst>
                                      </p:cBhvr>
                                      <p:to>
                                        <p:strVal val="visible"/>
                                      </p:to>
                                    </p:set>
                                    <p:animEffect transition="in" filter="checkerboard(across)">
                                      <p:cBhvr>
                                        <p:cTn id="27" dur="500"/>
                                        <p:tgtEl>
                                          <p:spTgt spid="224325"/>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224326"/>
                                        </p:tgtEl>
                                        <p:attrNameLst>
                                          <p:attrName>style.visibility</p:attrName>
                                        </p:attrNameLst>
                                      </p:cBhvr>
                                      <p:to>
                                        <p:strVal val="visible"/>
                                      </p:to>
                                    </p:set>
                                    <p:animEffect transition="in" filter="checkerboard(across)">
                                      <p:cBhvr>
                                        <p:cTn id="32" dur="500"/>
                                        <p:tgtEl>
                                          <p:spTgt spid="224326"/>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224328"/>
                                        </p:tgtEl>
                                        <p:attrNameLst>
                                          <p:attrName>style.visibility</p:attrName>
                                        </p:attrNameLst>
                                      </p:cBhvr>
                                      <p:to>
                                        <p:strVal val="visible"/>
                                      </p:to>
                                    </p:set>
                                    <p:animEffect transition="in" filter="checkerboard(across)">
                                      <p:cBhvr>
                                        <p:cTn id="37" dur="500"/>
                                        <p:tgtEl>
                                          <p:spTgt spid="2243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323" grpId="0"/>
      <p:bldP spid="224324" grpId="0"/>
      <p:bldP spid="224325" grpId="0"/>
      <p:bldP spid="224326" grpId="0"/>
      <p:bldP spid="224328" grpId="0"/>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5282" name="Group 2"/>
          <p:cNvGrpSpPr>
            <a:grpSpLocks/>
          </p:cNvGrpSpPr>
          <p:nvPr/>
        </p:nvGrpSpPr>
        <p:grpSpPr bwMode="auto">
          <a:xfrm>
            <a:off x="4657725" y="914400"/>
            <a:ext cx="3876675" cy="1673225"/>
            <a:chOff x="1350" y="960"/>
            <a:chExt cx="2442" cy="1054"/>
          </a:xfrm>
        </p:grpSpPr>
        <p:sp>
          <p:nvSpPr>
            <p:cNvPr id="225283" name="Line 3"/>
            <p:cNvSpPr>
              <a:spLocks noChangeShapeType="1"/>
            </p:cNvSpPr>
            <p:nvPr/>
          </p:nvSpPr>
          <p:spPr bwMode="auto">
            <a:xfrm>
              <a:off x="1805" y="1251"/>
              <a:ext cx="1987" cy="0"/>
            </a:xfrm>
            <a:prstGeom prst="line">
              <a:avLst/>
            </a:prstGeom>
            <a:noFill/>
            <a:ln w="28575">
              <a:solidFill>
                <a:schemeClr val="accent2"/>
              </a:solidFill>
              <a:round/>
              <a:headEnd type="none"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225284" name="Line 4"/>
            <p:cNvSpPr>
              <a:spLocks noChangeShapeType="1"/>
            </p:cNvSpPr>
            <p:nvPr/>
          </p:nvSpPr>
          <p:spPr bwMode="auto">
            <a:xfrm>
              <a:off x="1805" y="1511"/>
              <a:ext cx="1987" cy="0"/>
            </a:xfrm>
            <a:prstGeom prst="line">
              <a:avLst/>
            </a:prstGeom>
            <a:noFill/>
            <a:ln w="9525">
              <a:solidFill>
                <a:schemeClr val="tx1"/>
              </a:solidFill>
              <a:round/>
              <a:headEnd type="none"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225285" name="Line 5"/>
            <p:cNvSpPr>
              <a:spLocks noChangeShapeType="1"/>
            </p:cNvSpPr>
            <p:nvPr/>
          </p:nvSpPr>
          <p:spPr bwMode="auto">
            <a:xfrm>
              <a:off x="1805" y="1251"/>
              <a:ext cx="0" cy="260"/>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286" name="Line 6"/>
            <p:cNvSpPr>
              <a:spLocks noChangeShapeType="1"/>
            </p:cNvSpPr>
            <p:nvPr/>
          </p:nvSpPr>
          <p:spPr bwMode="auto">
            <a:xfrm>
              <a:off x="3792" y="1251"/>
              <a:ext cx="0" cy="260"/>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287" name="Text Box 7"/>
            <p:cNvSpPr txBox="1">
              <a:spLocks noChangeArrowheads="1"/>
            </p:cNvSpPr>
            <p:nvPr/>
          </p:nvSpPr>
          <p:spPr bwMode="auto">
            <a:xfrm>
              <a:off x="2505" y="1219"/>
              <a:ext cx="259"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3399"/>
                  </a:solidFill>
                </a:rPr>
                <a:t>+</a:t>
              </a:r>
            </a:p>
          </p:txBody>
        </p:sp>
        <p:sp>
          <p:nvSpPr>
            <p:cNvPr id="225288" name="AutoShape 8"/>
            <p:cNvSpPr>
              <a:spLocks noChangeArrowheads="1"/>
            </p:cNvSpPr>
            <p:nvPr/>
          </p:nvSpPr>
          <p:spPr bwMode="auto">
            <a:xfrm>
              <a:off x="2541" y="1299"/>
              <a:ext cx="144" cy="144"/>
            </a:xfrm>
            <a:prstGeom prst="flowChartConnector">
              <a:avLst/>
            </a:prstGeom>
            <a:noFill/>
            <a:ln w="28575">
              <a:solidFill>
                <a:srgbClr val="003399"/>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5289" name="AutoShape 9"/>
            <p:cNvSpPr>
              <a:spLocks noChangeArrowheads="1"/>
            </p:cNvSpPr>
            <p:nvPr/>
          </p:nvSpPr>
          <p:spPr bwMode="auto">
            <a:xfrm>
              <a:off x="2539" y="1838"/>
              <a:ext cx="132" cy="132"/>
            </a:xfrm>
            <a:prstGeom prst="flowChartConnector">
              <a:avLst/>
            </a:prstGeom>
            <a:noFill/>
            <a:ln w="28575">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5290" name="Line 10"/>
            <p:cNvSpPr>
              <a:spLocks noChangeShapeType="1"/>
            </p:cNvSpPr>
            <p:nvPr/>
          </p:nvSpPr>
          <p:spPr bwMode="auto">
            <a:xfrm>
              <a:off x="2467" y="1251"/>
              <a:ext cx="0" cy="260"/>
            </a:xfrm>
            <a:prstGeom prst="line">
              <a:avLst/>
            </a:prstGeom>
            <a:noFill/>
            <a:ln w="2857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291" name="Line 11"/>
            <p:cNvSpPr>
              <a:spLocks noChangeShapeType="1"/>
            </p:cNvSpPr>
            <p:nvPr/>
          </p:nvSpPr>
          <p:spPr bwMode="auto">
            <a:xfrm>
              <a:off x="2755" y="1251"/>
              <a:ext cx="0" cy="260"/>
            </a:xfrm>
            <a:prstGeom prst="line">
              <a:avLst/>
            </a:prstGeom>
            <a:noFill/>
            <a:ln w="2857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292" name="Line 12"/>
            <p:cNvSpPr>
              <a:spLocks noChangeShapeType="1"/>
            </p:cNvSpPr>
            <p:nvPr/>
          </p:nvSpPr>
          <p:spPr bwMode="auto">
            <a:xfrm>
              <a:off x="2568" y="1251"/>
              <a:ext cx="0" cy="260"/>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293" name="Line 13"/>
            <p:cNvSpPr>
              <a:spLocks noChangeShapeType="1"/>
            </p:cNvSpPr>
            <p:nvPr/>
          </p:nvSpPr>
          <p:spPr bwMode="auto">
            <a:xfrm>
              <a:off x="2662" y="1251"/>
              <a:ext cx="0" cy="260"/>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294" name="Line 14"/>
            <p:cNvSpPr>
              <a:spLocks noChangeShapeType="1"/>
            </p:cNvSpPr>
            <p:nvPr/>
          </p:nvSpPr>
          <p:spPr bwMode="auto">
            <a:xfrm>
              <a:off x="2374" y="1251"/>
              <a:ext cx="0" cy="260"/>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295" name="Line 15"/>
            <p:cNvSpPr>
              <a:spLocks noChangeShapeType="1"/>
            </p:cNvSpPr>
            <p:nvPr/>
          </p:nvSpPr>
          <p:spPr bwMode="auto">
            <a:xfrm>
              <a:off x="2280" y="1251"/>
              <a:ext cx="0" cy="260"/>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296" name="Line 16"/>
            <p:cNvSpPr>
              <a:spLocks noChangeShapeType="1"/>
            </p:cNvSpPr>
            <p:nvPr/>
          </p:nvSpPr>
          <p:spPr bwMode="auto">
            <a:xfrm>
              <a:off x="2186" y="1251"/>
              <a:ext cx="0" cy="260"/>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297" name="Line 17"/>
            <p:cNvSpPr>
              <a:spLocks noChangeShapeType="1"/>
            </p:cNvSpPr>
            <p:nvPr/>
          </p:nvSpPr>
          <p:spPr bwMode="auto">
            <a:xfrm>
              <a:off x="2093" y="1251"/>
              <a:ext cx="0" cy="260"/>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298" name="Line 18"/>
            <p:cNvSpPr>
              <a:spLocks noChangeShapeType="1"/>
            </p:cNvSpPr>
            <p:nvPr/>
          </p:nvSpPr>
          <p:spPr bwMode="auto">
            <a:xfrm>
              <a:off x="1992" y="1251"/>
              <a:ext cx="0" cy="260"/>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299" name="Line 19"/>
            <p:cNvSpPr>
              <a:spLocks noChangeShapeType="1"/>
            </p:cNvSpPr>
            <p:nvPr/>
          </p:nvSpPr>
          <p:spPr bwMode="auto">
            <a:xfrm>
              <a:off x="1898" y="1251"/>
              <a:ext cx="0" cy="260"/>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00" name="Line 20"/>
            <p:cNvSpPr>
              <a:spLocks noChangeShapeType="1"/>
            </p:cNvSpPr>
            <p:nvPr/>
          </p:nvSpPr>
          <p:spPr bwMode="auto">
            <a:xfrm>
              <a:off x="2849" y="1251"/>
              <a:ext cx="0" cy="260"/>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01" name="Line 21"/>
            <p:cNvSpPr>
              <a:spLocks noChangeShapeType="1"/>
            </p:cNvSpPr>
            <p:nvPr/>
          </p:nvSpPr>
          <p:spPr bwMode="auto">
            <a:xfrm>
              <a:off x="2950" y="1251"/>
              <a:ext cx="0" cy="260"/>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02" name="Line 22"/>
            <p:cNvSpPr>
              <a:spLocks noChangeShapeType="1"/>
            </p:cNvSpPr>
            <p:nvPr/>
          </p:nvSpPr>
          <p:spPr bwMode="auto">
            <a:xfrm>
              <a:off x="3043" y="1251"/>
              <a:ext cx="0" cy="260"/>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03" name="Line 23"/>
            <p:cNvSpPr>
              <a:spLocks noChangeShapeType="1"/>
            </p:cNvSpPr>
            <p:nvPr/>
          </p:nvSpPr>
          <p:spPr bwMode="auto">
            <a:xfrm>
              <a:off x="3144" y="1251"/>
              <a:ext cx="0" cy="260"/>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04" name="Line 24"/>
            <p:cNvSpPr>
              <a:spLocks noChangeShapeType="1"/>
            </p:cNvSpPr>
            <p:nvPr/>
          </p:nvSpPr>
          <p:spPr bwMode="auto">
            <a:xfrm>
              <a:off x="3230" y="1251"/>
              <a:ext cx="0" cy="260"/>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05" name="Line 25"/>
            <p:cNvSpPr>
              <a:spLocks noChangeShapeType="1"/>
            </p:cNvSpPr>
            <p:nvPr/>
          </p:nvSpPr>
          <p:spPr bwMode="auto">
            <a:xfrm>
              <a:off x="3317" y="1251"/>
              <a:ext cx="0" cy="260"/>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06" name="Line 26"/>
            <p:cNvSpPr>
              <a:spLocks noChangeShapeType="1"/>
            </p:cNvSpPr>
            <p:nvPr/>
          </p:nvSpPr>
          <p:spPr bwMode="auto">
            <a:xfrm>
              <a:off x="3410" y="1251"/>
              <a:ext cx="0" cy="260"/>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07" name="Line 27"/>
            <p:cNvSpPr>
              <a:spLocks noChangeShapeType="1"/>
            </p:cNvSpPr>
            <p:nvPr/>
          </p:nvSpPr>
          <p:spPr bwMode="auto">
            <a:xfrm>
              <a:off x="3504" y="1251"/>
              <a:ext cx="0" cy="260"/>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08" name="Line 28"/>
            <p:cNvSpPr>
              <a:spLocks noChangeShapeType="1"/>
            </p:cNvSpPr>
            <p:nvPr/>
          </p:nvSpPr>
          <p:spPr bwMode="auto">
            <a:xfrm>
              <a:off x="3598" y="1251"/>
              <a:ext cx="0" cy="260"/>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09" name="Line 29"/>
            <p:cNvSpPr>
              <a:spLocks noChangeShapeType="1"/>
            </p:cNvSpPr>
            <p:nvPr/>
          </p:nvSpPr>
          <p:spPr bwMode="auto">
            <a:xfrm>
              <a:off x="3691" y="1251"/>
              <a:ext cx="0" cy="260"/>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10" name="Line 30"/>
            <p:cNvSpPr>
              <a:spLocks noChangeShapeType="1"/>
            </p:cNvSpPr>
            <p:nvPr/>
          </p:nvSpPr>
          <p:spPr bwMode="auto">
            <a:xfrm>
              <a:off x="1805" y="2007"/>
              <a:ext cx="1987" cy="0"/>
            </a:xfrm>
            <a:prstGeom prst="line">
              <a:avLst/>
            </a:prstGeom>
            <a:noFill/>
            <a:ln w="9525">
              <a:solidFill>
                <a:schemeClr val="tx1"/>
              </a:solidFill>
              <a:round/>
              <a:headEnd type="none"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225311" name="Line 31"/>
            <p:cNvSpPr>
              <a:spLocks noChangeShapeType="1"/>
            </p:cNvSpPr>
            <p:nvPr/>
          </p:nvSpPr>
          <p:spPr bwMode="auto">
            <a:xfrm>
              <a:off x="1805" y="1669"/>
              <a:ext cx="0" cy="337"/>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12" name="Line 32"/>
            <p:cNvSpPr>
              <a:spLocks noChangeShapeType="1"/>
            </p:cNvSpPr>
            <p:nvPr/>
          </p:nvSpPr>
          <p:spPr bwMode="auto">
            <a:xfrm>
              <a:off x="1799" y="1656"/>
              <a:ext cx="1987" cy="345"/>
            </a:xfrm>
            <a:prstGeom prst="line">
              <a:avLst/>
            </a:prstGeom>
            <a:noFill/>
            <a:ln w="2857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13" name="Line 33"/>
            <p:cNvSpPr>
              <a:spLocks noChangeShapeType="1"/>
            </p:cNvSpPr>
            <p:nvPr/>
          </p:nvSpPr>
          <p:spPr bwMode="auto">
            <a:xfrm>
              <a:off x="2474" y="1777"/>
              <a:ext cx="0" cy="231"/>
            </a:xfrm>
            <a:prstGeom prst="line">
              <a:avLst/>
            </a:prstGeom>
            <a:noFill/>
            <a:ln w="2857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14" name="Line 34"/>
            <p:cNvSpPr>
              <a:spLocks noChangeShapeType="1"/>
            </p:cNvSpPr>
            <p:nvPr/>
          </p:nvSpPr>
          <p:spPr bwMode="auto">
            <a:xfrm>
              <a:off x="2755" y="1835"/>
              <a:ext cx="0" cy="172"/>
            </a:xfrm>
            <a:prstGeom prst="line">
              <a:avLst/>
            </a:prstGeom>
            <a:noFill/>
            <a:ln w="2857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15" name="Line 35"/>
            <p:cNvSpPr>
              <a:spLocks noChangeShapeType="1"/>
            </p:cNvSpPr>
            <p:nvPr/>
          </p:nvSpPr>
          <p:spPr bwMode="auto">
            <a:xfrm>
              <a:off x="2568" y="1799"/>
              <a:ext cx="0" cy="204"/>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16" name="Line 36"/>
            <p:cNvSpPr>
              <a:spLocks noChangeShapeType="1"/>
            </p:cNvSpPr>
            <p:nvPr/>
          </p:nvSpPr>
          <p:spPr bwMode="auto">
            <a:xfrm>
              <a:off x="2656" y="1813"/>
              <a:ext cx="0" cy="185"/>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17" name="Line 37"/>
            <p:cNvSpPr>
              <a:spLocks noChangeShapeType="1"/>
            </p:cNvSpPr>
            <p:nvPr/>
          </p:nvSpPr>
          <p:spPr bwMode="auto">
            <a:xfrm>
              <a:off x="2381" y="1763"/>
              <a:ext cx="0" cy="247"/>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18" name="Line 38"/>
            <p:cNvSpPr>
              <a:spLocks noChangeShapeType="1"/>
            </p:cNvSpPr>
            <p:nvPr/>
          </p:nvSpPr>
          <p:spPr bwMode="auto">
            <a:xfrm>
              <a:off x="2287" y="1748"/>
              <a:ext cx="0" cy="259"/>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19" name="Line 39"/>
            <p:cNvSpPr>
              <a:spLocks noChangeShapeType="1"/>
            </p:cNvSpPr>
            <p:nvPr/>
          </p:nvSpPr>
          <p:spPr bwMode="auto">
            <a:xfrm>
              <a:off x="2194" y="1727"/>
              <a:ext cx="0" cy="272"/>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20" name="Line 40"/>
            <p:cNvSpPr>
              <a:spLocks noChangeShapeType="1"/>
            </p:cNvSpPr>
            <p:nvPr/>
          </p:nvSpPr>
          <p:spPr bwMode="auto">
            <a:xfrm>
              <a:off x="1898" y="1683"/>
              <a:ext cx="0" cy="319"/>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21" name="Line 41"/>
            <p:cNvSpPr>
              <a:spLocks noChangeShapeType="1"/>
            </p:cNvSpPr>
            <p:nvPr/>
          </p:nvSpPr>
          <p:spPr bwMode="auto">
            <a:xfrm>
              <a:off x="2093" y="1719"/>
              <a:ext cx="0" cy="292"/>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22" name="Line 42"/>
            <p:cNvSpPr>
              <a:spLocks noChangeShapeType="1"/>
            </p:cNvSpPr>
            <p:nvPr/>
          </p:nvSpPr>
          <p:spPr bwMode="auto">
            <a:xfrm>
              <a:off x="1991" y="1705"/>
              <a:ext cx="0" cy="305"/>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23" name="Text Box 43"/>
            <p:cNvSpPr txBox="1">
              <a:spLocks noChangeArrowheads="1"/>
            </p:cNvSpPr>
            <p:nvPr/>
          </p:nvSpPr>
          <p:spPr bwMode="auto">
            <a:xfrm>
              <a:off x="2514" y="1755"/>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3399"/>
                  </a:solidFill>
                  <a:miter lim="800000"/>
                  <a:headEnd/>
                  <a:tailEnd/>
                </a14:hiddenLine>
              </a:ext>
            </a:extLst>
          </p:spPr>
          <p:txBody>
            <a:bodyPr/>
            <a:lstStyle/>
            <a:p>
              <a:pPr algn="l" eaLnBrk="0" hangingPunct="0"/>
              <a:r>
                <a:rPr lang="en-US"/>
                <a:t>-</a:t>
              </a:r>
            </a:p>
          </p:txBody>
        </p:sp>
        <p:sp>
          <p:nvSpPr>
            <p:cNvPr id="225324" name="Line 44"/>
            <p:cNvSpPr>
              <a:spLocks noChangeShapeType="1"/>
            </p:cNvSpPr>
            <p:nvPr/>
          </p:nvSpPr>
          <p:spPr bwMode="auto">
            <a:xfrm>
              <a:off x="2842" y="1835"/>
              <a:ext cx="0" cy="172"/>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25" name="Line 45"/>
            <p:cNvSpPr>
              <a:spLocks noChangeShapeType="1"/>
            </p:cNvSpPr>
            <p:nvPr/>
          </p:nvSpPr>
          <p:spPr bwMode="auto">
            <a:xfrm>
              <a:off x="2935" y="1862"/>
              <a:ext cx="0" cy="147"/>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26" name="Line 46"/>
            <p:cNvSpPr>
              <a:spLocks noChangeShapeType="1"/>
            </p:cNvSpPr>
            <p:nvPr/>
          </p:nvSpPr>
          <p:spPr bwMode="auto">
            <a:xfrm>
              <a:off x="3036" y="1884"/>
              <a:ext cx="0" cy="119"/>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27" name="Line 47"/>
            <p:cNvSpPr>
              <a:spLocks noChangeShapeType="1"/>
            </p:cNvSpPr>
            <p:nvPr/>
          </p:nvSpPr>
          <p:spPr bwMode="auto">
            <a:xfrm>
              <a:off x="3144" y="1899"/>
              <a:ext cx="0" cy="98"/>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28" name="Line 48"/>
            <p:cNvSpPr>
              <a:spLocks noChangeShapeType="1"/>
            </p:cNvSpPr>
            <p:nvPr/>
          </p:nvSpPr>
          <p:spPr bwMode="auto">
            <a:xfrm>
              <a:off x="3245" y="1914"/>
              <a:ext cx="0" cy="86"/>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29" name="Line 49"/>
            <p:cNvSpPr>
              <a:spLocks noChangeShapeType="1"/>
            </p:cNvSpPr>
            <p:nvPr/>
          </p:nvSpPr>
          <p:spPr bwMode="auto">
            <a:xfrm>
              <a:off x="3353" y="1943"/>
              <a:ext cx="0" cy="60"/>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30" name="Line 50"/>
            <p:cNvSpPr>
              <a:spLocks noChangeShapeType="1"/>
            </p:cNvSpPr>
            <p:nvPr/>
          </p:nvSpPr>
          <p:spPr bwMode="auto">
            <a:xfrm>
              <a:off x="3455" y="1950"/>
              <a:ext cx="0" cy="49"/>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31" name="Line 51"/>
            <p:cNvSpPr>
              <a:spLocks noChangeShapeType="1"/>
            </p:cNvSpPr>
            <p:nvPr/>
          </p:nvSpPr>
          <p:spPr bwMode="auto">
            <a:xfrm>
              <a:off x="3576" y="1971"/>
              <a:ext cx="0" cy="33"/>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32" name="Text Box 52"/>
            <p:cNvSpPr txBox="1">
              <a:spLocks noChangeArrowheads="1"/>
            </p:cNvSpPr>
            <p:nvPr/>
          </p:nvSpPr>
          <p:spPr bwMode="auto">
            <a:xfrm rot="16200000">
              <a:off x="1350" y="1207"/>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chemeClr val="accent2"/>
                  </a:solidFill>
                </a:rPr>
                <a:t>P</a:t>
              </a:r>
            </a:p>
          </p:txBody>
        </p:sp>
        <p:sp>
          <p:nvSpPr>
            <p:cNvPr id="225333" name="Line 53"/>
            <p:cNvSpPr>
              <a:spLocks noChangeShapeType="1"/>
            </p:cNvSpPr>
            <p:nvPr/>
          </p:nvSpPr>
          <p:spPr bwMode="auto">
            <a:xfrm flipV="1">
              <a:off x="2460" y="1158"/>
              <a:ext cx="173" cy="17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34" name="Line 54"/>
            <p:cNvSpPr>
              <a:spLocks noChangeShapeType="1"/>
            </p:cNvSpPr>
            <p:nvPr/>
          </p:nvSpPr>
          <p:spPr bwMode="auto">
            <a:xfrm rot="-297524">
              <a:off x="2648" y="1140"/>
              <a:ext cx="86" cy="2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35" name="Text Box 55"/>
            <p:cNvSpPr txBox="1">
              <a:spLocks noChangeArrowheads="1"/>
            </p:cNvSpPr>
            <p:nvPr/>
          </p:nvSpPr>
          <p:spPr bwMode="auto">
            <a:xfrm>
              <a:off x="2580" y="960"/>
              <a:ext cx="260"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chemeClr val="accent2"/>
                  </a:solidFill>
                </a:rPr>
                <a:t>Q</a:t>
              </a:r>
            </a:p>
          </p:txBody>
        </p:sp>
        <p:sp>
          <p:nvSpPr>
            <p:cNvPr id="225336" name="Text Box 56"/>
            <p:cNvSpPr txBox="1">
              <a:spLocks noChangeArrowheads="1"/>
            </p:cNvSpPr>
            <p:nvPr/>
          </p:nvSpPr>
          <p:spPr bwMode="auto">
            <a:xfrm>
              <a:off x="2149" y="1496"/>
              <a:ext cx="863"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chemeClr val="accent2"/>
                  </a:solidFill>
                </a:rPr>
                <a:t>M+dM</a:t>
              </a:r>
            </a:p>
          </p:txBody>
        </p:sp>
        <p:sp>
          <p:nvSpPr>
            <p:cNvPr id="225337" name="Text Box 57"/>
            <p:cNvSpPr txBox="1">
              <a:spLocks noChangeArrowheads="1"/>
            </p:cNvSpPr>
            <p:nvPr/>
          </p:nvSpPr>
          <p:spPr bwMode="auto">
            <a:xfrm>
              <a:off x="2716" y="1593"/>
              <a:ext cx="259"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chemeClr val="accent2"/>
                  </a:solidFill>
                </a:rPr>
                <a:t>M</a:t>
              </a:r>
            </a:p>
          </p:txBody>
        </p:sp>
        <p:sp>
          <p:nvSpPr>
            <p:cNvPr id="225338" name="Line 58"/>
            <p:cNvSpPr>
              <a:spLocks noChangeShapeType="1"/>
            </p:cNvSpPr>
            <p:nvPr/>
          </p:nvSpPr>
          <p:spPr bwMode="auto">
            <a:xfrm flipH="1">
              <a:off x="1546" y="1251"/>
              <a:ext cx="25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39" name="Line 59"/>
            <p:cNvSpPr>
              <a:spLocks noChangeShapeType="1"/>
            </p:cNvSpPr>
            <p:nvPr/>
          </p:nvSpPr>
          <p:spPr bwMode="auto">
            <a:xfrm flipH="1">
              <a:off x="1546" y="1511"/>
              <a:ext cx="25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40" name="Line 60"/>
            <p:cNvSpPr>
              <a:spLocks noChangeShapeType="1"/>
            </p:cNvSpPr>
            <p:nvPr/>
          </p:nvSpPr>
          <p:spPr bwMode="auto">
            <a:xfrm>
              <a:off x="1582" y="1251"/>
              <a:ext cx="0" cy="26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5341" name="Text Box 61"/>
            <p:cNvSpPr txBox="1">
              <a:spLocks noChangeArrowheads="1"/>
            </p:cNvSpPr>
            <p:nvPr/>
          </p:nvSpPr>
          <p:spPr bwMode="auto">
            <a:xfrm>
              <a:off x="1470" y="1683"/>
              <a:ext cx="497"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chemeClr val="accent2"/>
                  </a:solidFill>
                </a:rPr>
                <a:t>-Pl</a:t>
              </a:r>
            </a:p>
          </p:txBody>
        </p:sp>
      </p:grpSp>
      <p:sp>
        <p:nvSpPr>
          <p:cNvPr id="225342" name="Text Box 62"/>
          <p:cNvSpPr txBox="1">
            <a:spLocks noChangeArrowheads="1"/>
          </p:cNvSpPr>
          <p:nvPr/>
        </p:nvSpPr>
        <p:spPr bwMode="auto">
          <a:xfrm>
            <a:off x="485775" y="501650"/>
            <a:ext cx="4162425"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6600"/>
                </a:solidFill>
              </a:rPr>
              <a:t>6.2.2. Xác định ứng suất.</a:t>
            </a:r>
          </a:p>
          <a:p>
            <a:pPr algn="l"/>
            <a:endParaRPr lang="en-US" sz="2800">
              <a:solidFill>
                <a:srgbClr val="006600"/>
              </a:solidFill>
            </a:endParaRPr>
          </a:p>
        </p:txBody>
      </p:sp>
      <p:grpSp>
        <p:nvGrpSpPr>
          <p:cNvPr id="225343" name="Group 63"/>
          <p:cNvGrpSpPr>
            <a:grpSpLocks/>
          </p:cNvGrpSpPr>
          <p:nvPr/>
        </p:nvGrpSpPr>
        <p:grpSpPr bwMode="auto">
          <a:xfrm>
            <a:off x="4746625" y="2689225"/>
            <a:ext cx="3694113" cy="2813050"/>
            <a:chOff x="126" y="2062"/>
            <a:chExt cx="2327" cy="1772"/>
          </a:xfrm>
        </p:grpSpPr>
        <p:sp>
          <p:nvSpPr>
            <p:cNvPr id="225344" name="Rectangle 64"/>
            <p:cNvSpPr>
              <a:spLocks noChangeArrowheads="1"/>
            </p:cNvSpPr>
            <p:nvPr/>
          </p:nvSpPr>
          <p:spPr bwMode="auto">
            <a:xfrm>
              <a:off x="1008" y="2352"/>
              <a:ext cx="1056" cy="576"/>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5345" name="Line 65"/>
            <p:cNvSpPr>
              <a:spLocks noChangeShapeType="1"/>
            </p:cNvSpPr>
            <p:nvPr/>
          </p:nvSpPr>
          <p:spPr bwMode="auto">
            <a:xfrm>
              <a:off x="288" y="3600"/>
              <a:ext cx="2165"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346" name="Line 66"/>
            <p:cNvSpPr>
              <a:spLocks noChangeShapeType="1"/>
            </p:cNvSpPr>
            <p:nvPr/>
          </p:nvSpPr>
          <p:spPr bwMode="auto">
            <a:xfrm>
              <a:off x="1008" y="2880"/>
              <a:ext cx="0" cy="72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347" name="Line 67"/>
            <p:cNvSpPr>
              <a:spLocks noChangeShapeType="1"/>
            </p:cNvSpPr>
            <p:nvPr/>
          </p:nvSpPr>
          <p:spPr bwMode="auto">
            <a:xfrm>
              <a:off x="2064" y="2880"/>
              <a:ext cx="0" cy="72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348" name="Line 68"/>
            <p:cNvSpPr>
              <a:spLocks noChangeShapeType="1"/>
            </p:cNvSpPr>
            <p:nvPr/>
          </p:nvSpPr>
          <p:spPr bwMode="auto">
            <a:xfrm>
              <a:off x="528" y="2352"/>
              <a:ext cx="480" cy="1248"/>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349" name="Line 69"/>
            <p:cNvSpPr>
              <a:spLocks noChangeShapeType="1"/>
            </p:cNvSpPr>
            <p:nvPr/>
          </p:nvSpPr>
          <p:spPr bwMode="auto">
            <a:xfrm>
              <a:off x="528" y="2352"/>
              <a:ext cx="455" cy="0"/>
            </a:xfrm>
            <a:prstGeom prst="line">
              <a:avLst/>
            </a:prstGeom>
            <a:noFill/>
            <a:ln w="28575">
              <a:solidFill>
                <a:schemeClr val="tx1"/>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350" name="Line 70"/>
            <p:cNvSpPr>
              <a:spLocks noChangeShapeType="1"/>
            </p:cNvSpPr>
            <p:nvPr/>
          </p:nvSpPr>
          <p:spPr bwMode="auto">
            <a:xfrm>
              <a:off x="750" y="2928"/>
              <a:ext cx="240" cy="0"/>
            </a:xfrm>
            <a:prstGeom prst="line">
              <a:avLst/>
            </a:prstGeom>
            <a:noFill/>
            <a:ln w="9525">
              <a:solidFill>
                <a:schemeClr val="tx1"/>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351" name="Line 71"/>
            <p:cNvSpPr>
              <a:spLocks noChangeShapeType="1"/>
            </p:cNvSpPr>
            <p:nvPr/>
          </p:nvSpPr>
          <p:spPr bwMode="auto">
            <a:xfrm>
              <a:off x="2064" y="2352"/>
              <a:ext cx="357" cy="0"/>
            </a:xfrm>
            <a:prstGeom prst="line">
              <a:avLst/>
            </a:prstGeom>
            <a:noFill/>
            <a:ln w="2857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352" name="Line 72"/>
            <p:cNvSpPr>
              <a:spLocks noChangeShapeType="1"/>
            </p:cNvSpPr>
            <p:nvPr/>
          </p:nvSpPr>
          <p:spPr bwMode="auto">
            <a:xfrm flipH="1">
              <a:off x="2064" y="2352"/>
              <a:ext cx="345" cy="1248"/>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353" name="Line 73"/>
            <p:cNvSpPr>
              <a:spLocks noChangeShapeType="1"/>
            </p:cNvSpPr>
            <p:nvPr/>
          </p:nvSpPr>
          <p:spPr bwMode="auto">
            <a:xfrm>
              <a:off x="2064" y="2928"/>
              <a:ext cx="192" cy="0"/>
            </a:xfrm>
            <a:prstGeom prst="line">
              <a:avLst/>
            </a:prstGeom>
            <a:noFill/>
            <a:ln w="952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354" name="Line 74"/>
            <p:cNvSpPr>
              <a:spLocks noChangeShapeType="1"/>
            </p:cNvSpPr>
            <p:nvPr/>
          </p:nvSpPr>
          <p:spPr bwMode="auto">
            <a:xfrm>
              <a:off x="2073" y="2640"/>
              <a:ext cx="240" cy="0"/>
            </a:xfrm>
            <a:prstGeom prst="line">
              <a:avLst/>
            </a:prstGeom>
            <a:noFill/>
            <a:ln w="952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355" name="Line 75"/>
            <p:cNvSpPr>
              <a:spLocks noChangeShapeType="1"/>
            </p:cNvSpPr>
            <p:nvPr/>
          </p:nvSpPr>
          <p:spPr bwMode="auto">
            <a:xfrm>
              <a:off x="2064" y="2496"/>
              <a:ext cx="299" cy="0"/>
            </a:xfrm>
            <a:prstGeom prst="line">
              <a:avLst/>
            </a:prstGeom>
            <a:noFill/>
            <a:ln w="952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356" name="Line 76"/>
            <p:cNvSpPr>
              <a:spLocks noChangeShapeType="1"/>
            </p:cNvSpPr>
            <p:nvPr/>
          </p:nvSpPr>
          <p:spPr bwMode="auto">
            <a:xfrm>
              <a:off x="2064" y="2784"/>
              <a:ext cx="230" cy="0"/>
            </a:xfrm>
            <a:prstGeom prst="line">
              <a:avLst/>
            </a:prstGeom>
            <a:noFill/>
            <a:ln w="952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357" name="Line 77"/>
            <p:cNvSpPr>
              <a:spLocks noChangeShapeType="1"/>
            </p:cNvSpPr>
            <p:nvPr/>
          </p:nvSpPr>
          <p:spPr bwMode="auto">
            <a:xfrm>
              <a:off x="633" y="2652"/>
              <a:ext cx="374" cy="0"/>
            </a:xfrm>
            <a:prstGeom prst="line">
              <a:avLst/>
            </a:prstGeom>
            <a:noFill/>
            <a:ln w="9525">
              <a:solidFill>
                <a:schemeClr val="tx1"/>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358" name="Line 78"/>
            <p:cNvSpPr>
              <a:spLocks noChangeShapeType="1"/>
            </p:cNvSpPr>
            <p:nvPr/>
          </p:nvSpPr>
          <p:spPr bwMode="auto">
            <a:xfrm>
              <a:off x="585" y="2508"/>
              <a:ext cx="409" cy="0"/>
            </a:xfrm>
            <a:prstGeom prst="line">
              <a:avLst/>
            </a:prstGeom>
            <a:noFill/>
            <a:ln w="9525">
              <a:solidFill>
                <a:schemeClr val="tx1"/>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359" name="Line 79"/>
            <p:cNvSpPr>
              <a:spLocks noChangeShapeType="1"/>
            </p:cNvSpPr>
            <p:nvPr/>
          </p:nvSpPr>
          <p:spPr bwMode="auto">
            <a:xfrm>
              <a:off x="702" y="2784"/>
              <a:ext cx="288" cy="0"/>
            </a:xfrm>
            <a:prstGeom prst="line">
              <a:avLst/>
            </a:prstGeom>
            <a:noFill/>
            <a:ln w="9525">
              <a:solidFill>
                <a:schemeClr val="tx1"/>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360" name="Line 80"/>
            <p:cNvSpPr>
              <a:spLocks noChangeShapeType="1"/>
            </p:cNvSpPr>
            <p:nvPr/>
          </p:nvSpPr>
          <p:spPr bwMode="auto">
            <a:xfrm>
              <a:off x="528" y="2352"/>
              <a:ext cx="219" cy="57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361" name="Line 81"/>
            <p:cNvSpPr>
              <a:spLocks noChangeShapeType="1"/>
            </p:cNvSpPr>
            <p:nvPr/>
          </p:nvSpPr>
          <p:spPr bwMode="auto">
            <a:xfrm flipH="1">
              <a:off x="2256" y="2352"/>
              <a:ext cx="144" cy="57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362" name="Line 82"/>
            <p:cNvSpPr>
              <a:spLocks noChangeShapeType="1"/>
            </p:cNvSpPr>
            <p:nvPr/>
          </p:nvSpPr>
          <p:spPr bwMode="auto">
            <a:xfrm>
              <a:off x="333" y="2352"/>
              <a:ext cx="19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363" name="Line 83"/>
            <p:cNvSpPr>
              <a:spLocks noChangeShapeType="1"/>
            </p:cNvSpPr>
            <p:nvPr/>
          </p:nvSpPr>
          <p:spPr bwMode="auto">
            <a:xfrm>
              <a:off x="378" y="2352"/>
              <a:ext cx="0" cy="1248"/>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364" name="Line 84"/>
            <p:cNvSpPr>
              <a:spLocks noChangeShapeType="1"/>
            </p:cNvSpPr>
            <p:nvPr/>
          </p:nvSpPr>
          <p:spPr bwMode="auto">
            <a:xfrm>
              <a:off x="624" y="2928"/>
              <a:ext cx="19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365" name="Line 85"/>
            <p:cNvSpPr>
              <a:spLocks noChangeShapeType="1"/>
            </p:cNvSpPr>
            <p:nvPr/>
          </p:nvSpPr>
          <p:spPr bwMode="auto">
            <a:xfrm>
              <a:off x="672" y="2928"/>
              <a:ext cx="0" cy="672"/>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366" name="Text Box 86"/>
            <p:cNvSpPr txBox="1">
              <a:spLocks noChangeArrowheads="1"/>
            </p:cNvSpPr>
            <p:nvPr/>
          </p:nvSpPr>
          <p:spPr bwMode="auto">
            <a:xfrm rot="16200000">
              <a:off x="78" y="2803"/>
              <a:ext cx="38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h/2</a:t>
              </a:r>
            </a:p>
          </p:txBody>
        </p:sp>
        <p:sp>
          <p:nvSpPr>
            <p:cNvPr id="225367" name="Text Box 87"/>
            <p:cNvSpPr txBox="1">
              <a:spLocks noChangeArrowheads="1"/>
            </p:cNvSpPr>
            <p:nvPr/>
          </p:nvSpPr>
          <p:spPr bwMode="auto">
            <a:xfrm rot="16200000">
              <a:off x="422" y="3097"/>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y</a:t>
              </a:r>
            </a:p>
          </p:txBody>
        </p:sp>
        <p:sp>
          <p:nvSpPr>
            <p:cNvPr id="225368" name="Line 88"/>
            <p:cNvSpPr>
              <a:spLocks noChangeShapeType="1"/>
            </p:cNvSpPr>
            <p:nvPr/>
          </p:nvSpPr>
          <p:spPr bwMode="auto">
            <a:xfrm>
              <a:off x="1008" y="3456"/>
              <a:ext cx="1056"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369" name="Text Box 89"/>
            <p:cNvSpPr txBox="1">
              <a:spLocks noChangeArrowheads="1"/>
            </p:cNvSpPr>
            <p:nvPr/>
          </p:nvSpPr>
          <p:spPr bwMode="auto">
            <a:xfrm>
              <a:off x="1382" y="3193"/>
              <a:ext cx="31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dx</a:t>
              </a:r>
            </a:p>
          </p:txBody>
        </p:sp>
        <p:sp>
          <p:nvSpPr>
            <p:cNvPr id="225370" name="Text Box 90"/>
            <p:cNvSpPr txBox="1">
              <a:spLocks noChangeArrowheads="1"/>
            </p:cNvSpPr>
            <p:nvPr/>
          </p:nvSpPr>
          <p:spPr bwMode="auto">
            <a:xfrm>
              <a:off x="1872" y="2062"/>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p</a:t>
              </a:r>
            </a:p>
          </p:txBody>
        </p:sp>
        <p:sp>
          <p:nvSpPr>
            <p:cNvPr id="225371" name="Text Box 91"/>
            <p:cNvSpPr txBox="1">
              <a:spLocks noChangeArrowheads="1"/>
            </p:cNvSpPr>
            <p:nvPr/>
          </p:nvSpPr>
          <p:spPr bwMode="auto">
            <a:xfrm>
              <a:off x="1995" y="2112"/>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3</a:t>
              </a:r>
            </a:p>
          </p:txBody>
        </p:sp>
        <p:sp>
          <p:nvSpPr>
            <p:cNvPr id="225372" name="Text Box 92"/>
            <p:cNvSpPr txBox="1">
              <a:spLocks noChangeArrowheads="1"/>
            </p:cNvSpPr>
            <p:nvPr/>
          </p:nvSpPr>
          <p:spPr bwMode="auto">
            <a:xfrm>
              <a:off x="2028" y="3546"/>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3</a:t>
              </a:r>
            </a:p>
          </p:txBody>
        </p:sp>
        <p:sp>
          <p:nvSpPr>
            <p:cNvPr id="225373" name="Text Box 93"/>
            <p:cNvSpPr txBox="1">
              <a:spLocks noChangeArrowheads="1"/>
            </p:cNvSpPr>
            <p:nvPr/>
          </p:nvSpPr>
          <p:spPr bwMode="auto">
            <a:xfrm>
              <a:off x="786" y="2103"/>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4</a:t>
              </a:r>
            </a:p>
          </p:txBody>
        </p:sp>
        <p:sp>
          <p:nvSpPr>
            <p:cNvPr id="225374" name="Text Box 94"/>
            <p:cNvSpPr txBox="1">
              <a:spLocks noChangeArrowheads="1"/>
            </p:cNvSpPr>
            <p:nvPr/>
          </p:nvSpPr>
          <p:spPr bwMode="auto">
            <a:xfrm>
              <a:off x="822" y="3543"/>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4</a:t>
              </a:r>
            </a:p>
          </p:txBody>
        </p:sp>
        <p:sp>
          <p:nvSpPr>
            <p:cNvPr id="225375" name="Text Box 95"/>
            <p:cNvSpPr txBox="1">
              <a:spLocks noChangeArrowheads="1"/>
            </p:cNvSpPr>
            <p:nvPr/>
          </p:nvSpPr>
          <p:spPr bwMode="auto">
            <a:xfrm>
              <a:off x="1851" y="2880"/>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q</a:t>
              </a:r>
            </a:p>
          </p:txBody>
        </p:sp>
        <p:sp>
          <p:nvSpPr>
            <p:cNvPr id="225376" name="Text Box 96"/>
            <p:cNvSpPr txBox="1">
              <a:spLocks noChangeArrowheads="1"/>
            </p:cNvSpPr>
            <p:nvPr/>
          </p:nvSpPr>
          <p:spPr bwMode="auto">
            <a:xfrm>
              <a:off x="987" y="2082"/>
              <a:ext cx="18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r</a:t>
              </a:r>
            </a:p>
          </p:txBody>
        </p:sp>
        <p:sp>
          <p:nvSpPr>
            <p:cNvPr id="225377" name="Text Box 97"/>
            <p:cNvSpPr txBox="1">
              <a:spLocks noChangeArrowheads="1"/>
            </p:cNvSpPr>
            <p:nvPr/>
          </p:nvSpPr>
          <p:spPr bwMode="auto">
            <a:xfrm>
              <a:off x="981" y="2892"/>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s</a:t>
              </a:r>
            </a:p>
          </p:txBody>
        </p:sp>
      </p:grpSp>
      <p:grpSp>
        <p:nvGrpSpPr>
          <p:cNvPr id="225378" name="Group 98"/>
          <p:cNvGrpSpPr>
            <a:grpSpLocks/>
          </p:cNvGrpSpPr>
          <p:nvPr/>
        </p:nvGrpSpPr>
        <p:grpSpPr bwMode="auto">
          <a:xfrm>
            <a:off x="7823200" y="3503613"/>
            <a:ext cx="1092200" cy="457200"/>
            <a:chOff x="2064" y="2575"/>
            <a:chExt cx="688" cy="288"/>
          </a:xfrm>
        </p:grpSpPr>
        <p:sp>
          <p:nvSpPr>
            <p:cNvPr id="225379" name="Line 99"/>
            <p:cNvSpPr>
              <a:spLocks noChangeShapeType="1"/>
            </p:cNvSpPr>
            <p:nvPr/>
          </p:nvSpPr>
          <p:spPr bwMode="auto">
            <a:xfrm>
              <a:off x="2064" y="2592"/>
              <a:ext cx="528" cy="0"/>
            </a:xfrm>
            <a:prstGeom prst="line">
              <a:avLst/>
            </a:prstGeom>
            <a:noFill/>
            <a:ln w="28575">
              <a:solidFill>
                <a:srgbClr val="000099"/>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380" name="Text Box 100"/>
            <p:cNvSpPr txBox="1">
              <a:spLocks noChangeArrowheads="1"/>
            </p:cNvSpPr>
            <p:nvPr/>
          </p:nvSpPr>
          <p:spPr bwMode="auto">
            <a:xfrm>
              <a:off x="2426" y="2575"/>
              <a:ext cx="32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N</a:t>
              </a:r>
              <a:r>
                <a:rPr lang="en-US" baseline="-25000">
                  <a:solidFill>
                    <a:srgbClr val="000099"/>
                  </a:solidFill>
                </a:rPr>
                <a:t>1</a:t>
              </a:r>
            </a:p>
          </p:txBody>
        </p:sp>
      </p:grpSp>
      <p:grpSp>
        <p:nvGrpSpPr>
          <p:cNvPr id="225381" name="Group 101"/>
          <p:cNvGrpSpPr>
            <a:grpSpLocks/>
          </p:cNvGrpSpPr>
          <p:nvPr/>
        </p:nvGrpSpPr>
        <p:grpSpPr bwMode="auto">
          <a:xfrm>
            <a:off x="5156200" y="3516313"/>
            <a:ext cx="971550" cy="457200"/>
            <a:chOff x="384" y="2583"/>
            <a:chExt cx="612" cy="288"/>
          </a:xfrm>
        </p:grpSpPr>
        <p:sp>
          <p:nvSpPr>
            <p:cNvPr id="225382" name="Text Box 102"/>
            <p:cNvSpPr txBox="1">
              <a:spLocks noChangeArrowheads="1"/>
            </p:cNvSpPr>
            <p:nvPr/>
          </p:nvSpPr>
          <p:spPr bwMode="auto">
            <a:xfrm>
              <a:off x="384" y="2583"/>
              <a:ext cx="32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N</a:t>
              </a:r>
              <a:r>
                <a:rPr lang="en-US" baseline="-25000">
                  <a:solidFill>
                    <a:srgbClr val="000099"/>
                  </a:solidFill>
                </a:rPr>
                <a:t>2</a:t>
              </a:r>
            </a:p>
          </p:txBody>
        </p:sp>
        <p:sp>
          <p:nvSpPr>
            <p:cNvPr id="225383" name="Line 103"/>
            <p:cNvSpPr>
              <a:spLocks noChangeShapeType="1"/>
            </p:cNvSpPr>
            <p:nvPr/>
          </p:nvSpPr>
          <p:spPr bwMode="auto">
            <a:xfrm>
              <a:off x="432" y="2622"/>
              <a:ext cx="564" cy="0"/>
            </a:xfrm>
            <a:prstGeom prst="line">
              <a:avLst/>
            </a:prstGeom>
            <a:noFill/>
            <a:ln w="28575">
              <a:solidFill>
                <a:srgbClr val="000099"/>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225384" name="Group 104"/>
          <p:cNvGrpSpPr>
            <a:grpSpLocks/>
          </p:cNvGrpSpPr>
          <p:nvPr/>
        </p:nvGrpSpPr>
        <p:grpSpPr bwMode="auto">
          <a:xfrm>
            <a:off x="7442200" y="3302000"/>
            <a:ext cx="457200" cy="609600"/>
            <a:chOff x="1824" y="2448"/>
            <a:chExt cx="288" cy="384"/>
          </a:xfrm>
        </p:grpSpPr>
        <p:sp>
          <p:nvSpPr>
            <p:cNvPr id="225385" name="Line 105"/>
            <p:cNvSpPr>
              <a:spLocks noChangeShapeType="1"/>
            </p:cNvSpPr>
            <p:nvPr/>
          </p:nvSpPr>
          <p:spPr bwMode="auto">
            <a:xfrm>
              <a:off x="2112" y="2448"/>
              <a:ext cx="0" cy="384"/>
            </a:xfrm>
            <a:prstGeom prst="line">
              <a:avLst/>
            </a:prstGeom>
            <a:noFill/>
            <a:ln w="28575">
              <a:solidFill>
                <a:srgbClr val="0066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386" name="Text Box 106"/>
            <p:cNvSpPr txBox="1">
              <a:spLocks noChangeArrowheads="1"/>
            </p:cNvSpPr>
            <p:nvPr/>
          </p:nvSpPr>
          <p:spPr bwMode="auto">
            <a:xfrm>
              <a:off x="1824" y="2505"/>
              <a:ext cx="26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66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rPr>
                <a:t>Q</a:t>
              </a:r>
            </a:p>
          </p:txBody>
        </p:sp>
      </p:grpSp>
      <p:grpSp>
        <p:nvGrpSpPr>
          <p:cNvPr id="225387" name="Group 107"/>
          <p:cNvGrpSpPr>
            <a:grpSpLocks/>
          </p:cNvGrpSpPr>
          <p:nvPr/>
        </p:nvGrpSpPr>
        <p:grpSpPr bwMode="auto">
          <a:xfrm>
            <a:off x="6070600" y="3225800"/>
            <a:ext cx="492125" cy="609600"/>
            <a:chOff x="960" y="2400"/>
            <a:chExt cx="310" cy="384"/>
          </a:xfrm>
        </p:grpSpPr>
        <p:sp>
          <p:nvSpPr>
            <p:cNvPr id="225388" name="Text Box 108"/>
            <p:cNvSpPr txBox="1">
              <a:spLocks noChangeArrowheads="1"/>
            </p:cNvSpPr>
            <p:nvPr/>
          </p:nvSpPr>
          <p:spPr bwMode="auto">
            <a:xfrm>
              <a:off x="1005" y="2418"/>
              <a:ext cx="26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66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rPr>
                <a:t>Q</a:t>
              </a:r>
            </a:p>
          </p:txBody>
        </p:sp>
        <p:sp>
          <p:nvSpPr>
            <p:cNvPr id="225389" name="Line 109"/>
            <p:cNvSpPr>
              <a:spLocks noChangeShapeType="1"/>
            </p:cNvSpPr>
            <p:nvPr/>
          </p:nvSpPr>
          <p:spPr bwMode="auto">
            <a:xfrm>
              <a:off x="960" y="2400"/>
              <a:ext cx="0" cy="384"/>
            </a:xfrm>
            <a:prstGeom prst="line">
              <a:avLst/>
            </a:prstGeom>
            <a:noFill/>
            <a:ln w="28575">
              <a:solidFill>
                <a:srgbClr val="006600"/>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225390" name="Group 110"/>
          <p:cNvGrpSpPr>
            <a:grpSpLocks/>
          </p:cNvGrpSpPr>
          <p:nvPr/>
        </p:nvGrpSpPr>
        <p:grpSpPr bwMode="auto">
          <a:xfrm>
            <a:off x="6680200" y="4132263"/>
            <a:ext cx="838200" cy="457200"/>
            <a:chOff x="1344" y="2971"/>
            <a:chExt cx="528" cy="288"/>
          </a:xfrm>
        </p:grpSpPr>
        <p:sp>
          <p:nvSpPr>
            <p:cNvPr id="225391" name="Line 111"/>
            <p:cNvSpPr>
              <a:spLocks noChangeShapeType="1"/>
            </p:cNvSpPr>
            <p:nvPr/>
          </p:nvSpPr>
          <p:spPr bwMode="auto">
            <a:xfrm>
              <a:off x="1344" y="2976"/>
              <a:ext cx="528" cy="0"/>
            </a:xfrm>
            <a:prstGeom prst="line">
              <a:avLst/>
            </a:prstGeom>
            <a:noFill/>
            <a:ln w="28575">
              <a:solidFill>
                <a:srgbClr val="6633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392" name="Text Box 112"/>
            <p:cNvSpPr txBox="1">
              <a:spLocks noChangeArrowheads="1"/>
            </p:cNvSpPr>
            <p:nvPr/>
          </p:nvSpPr>
          <p:spPr bwMode="auto">
            <a:xfrm>
              <a:off x="1500" y="2971"/>
              <a:ext cx="23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663300"/>
                  </a:solidFill>
                </a:rPr>
                <a:t>T</a:t>
              </a:r>
            </a:p>
          </p:txBody>
        </p:sp>
      </p:grpSp>
      <p:sp>
        <p:nvSpPr>
          <p:cNvPr id="225393" name="Text Box 113"/>
          <p:cNvSpPr txBox="1">
            <a:spLocks noChangeArrowheads="1"/>
          </p:cNvSpPr>
          <p:nvPr/>
        </p:nvSpPr>
        <p:spPr bwMode="auto">
          <a:xfrm>
            <a:off x="4708525" y="34178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i="1">
              <a:solidFill>
                <a:srgbClr val="000099"/>
              </a:solidFill>
            </a:endParaRPr>
          </a:p>
        </p:txBody>
      </p:sp>
      <p:graphicFrame>
        <p:nvGraphicFramePr>
          <p:cNvPr id="225394" name="Object 114"/>
          <p:cNvGraphicFramePr>
            <a:graphicFrameLocks noChangeAspect="1"/>
          </p:cNvGraphicFramePr>
          <p:nvPr>
            <p:ph sz="quarter" idx="1"/>
          </p:nvPr>
        </p:nvGraphicFramePr>
        <p:xfrm>
          <a:off x="735013" y="2906713"/>
          <a:ext cx="2419350" cy="1292225"/>
        </p:xfrm>
        <a:graphic>
          <a:graphicData uri="http://schemas.openxmlformats.org/presentationml/2006/ole">
            <mc:AlternateContent xmlns:mc="http://schemas.openxmlformats.org/markup-compatibility/2006">
              <mc:Choice xmlns:v="urn:schemas-microsoft-com:vml" Requires="v">
                <p:oleObj spid="_x0000_s225405" name="Equation" r:id="rId3" imgW="888840" imgH="457200" progId="Equation.3">
                  <p:embed/>
                </p:oleObj>
              </mc:Choice>
              <mc:Fallback>
                <p:oleObj name="Equation" r:id="rId3" imgW="888840" imgH="457200" progId="Equation.3">
                  <p:embed/>
                  <p:pic>
                    <p:nvPicPr>
                      <p:cNvPr id="0" name="Object 11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5013" y="2906713"/>
                        <a:ext cx="2419350" cy="12922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25395" name="Object 115"/>
          <p:cNvGraphicFramePr>
            <a:graphicFrameLocks noChangeAspect="1"/>
          </p:cNvGraphicFramePr>
          <p:nvPr>
            <p:ph sz="quarter" idx="3"/>
          </p:nvPr>
        </p:nvGraphicFramePr>
        <p:xfrm>
          <a:off x="652463" y="5156200"/>
          <a:ext cx="2319337" cy="1300163"/>
        </p:xfrm>
        <a:graphic>
          <a:graphicData uri="http://schemas.openxmlformats.org/presentationml/2006/ole">
            <mc:AlternateContent xmlns:mc="http://schemas.openxmlformats.org/markup-compatibility/2006">
              <mc:Choice xmlns:v="urn:schemas-microsoft-com:vml" Requires="v">
                <p:oleObj spid="_x0000_s225406" name="Equation" r:id="rId5" imgW="838080" imgH="469800" progId="Equation.3">
                  <p:embed/>
                </p:oleObj>
              </mc:Choice>
              <mc:Fallback>
                <p:oleObj name="Equation" r:id="rId5" imgW="838080" imgH="469800" progId="Equation.3">
                  <p:embed/>
                  <p:pic>
                    <p:nvPicPr>
                      <p:cNvPr id="0" name="Object 11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52463" y="5156200"/>
                        <a:ext cx="2319337" cy="13001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25396" name="Object 116"/>
          <p:cNvGraphicFramePr>
            <a:graphicFrameLocks noChangeAspect="1"/>
          </p:cNvGraphicFramePr>
          <p:nvPr>
            <p:ph sz="quarter" idx="4"/>
          </p:nvPr>
        </p:nvGraphicFramePr>
        <p:xfrm>
          <a:off x="804863" y="2159000"/>
          <a:ext cx="2098675" cy="782638"/>
        </p:xfrm>
        <a:graphic>
          <a:graphicData uri="http://schemas.openxmlformats.org/presentationml/2006/ole">
            <mc:AlternateContent xmlns:mc="http://schemas.openxmlformats.org/markup-compatibility/2006">
              <mc:Choice xmlns:v="urn:schemas-microsoft-com:vml" Requires="v">
                <p:oleObj spid="_x0000_s225407" name="Equation" r:id="rId7" imgW="672840" imgH="241200" progId="Equation.3">
                  <p:embed/>
                </p:oleObj>
              </mc:Choice>
              <mc:Fallback>
                <p:oleObj name="Equation" r:id="rId7" imgW="672840" imgH="241200" progId="Equation.3">
                  <p:embed/>
                  <p:pic>
                    <p:nvPicPr>
                      <p:cNvPr id="0" name="Object 1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04863" y="2159000"/>
                        <a:ext cx="2098675" cy="7826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25397" name="Object 117"/>
          <p:cNvGraphicFramePr>
            <a:graphicFrameLocks noChangeAspect="1"/>
          </p:cNvGraphicFramePr>
          <p:nvPr/>
        </p:nvGraphicFramePr>
        <p:xfrm>
          <a:off x="609600" y="4156075"/>
          <a:ext cx="3797300" cy="1254125"/>
        </p:xfrm>
        <a:graphic>
          <a:graphicData uri="http://schemas.openxmlformats.org/presentationml/2006/ole">
            <mc:AlternateContent xmlns:mc="http://schemas.openxmlformats.org/markup-compatibility/2006">
              <mc:Choice xmlns:v="urn:schemas-microsoft-com:vml" Requires="v">
                <p:oleObj spid="_x0000_s225408" name="Equation" r:id="rId9" imgW="1384200" imgH="457200" progId="Equation.3">
                  <p:embed/>
                </p:oleObj>
              </mc:Choice>
              <mc:Fallback>
                <p:oleObj name="Equation" r:id="rId9" imgW="1384200" imgH="457200" progId="Equation.3">
                  <p:embed/>
                  <p:pic>
                    <p:nvPicPr>
                      <p:cNvPr id="0" name="Object 11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09600" y="4156075"/>
                        <a:ext cx="3797300" cy="12541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25398" name="Text Box 118"/>
          <p:cNvSpPr txBox="1">
            <a:spLocks noChangeArrowheads="1"/>
          </p:cNvSpPr>
          <p:nvPr/>
        </p:nvSpPr>
        <p:spPr bwMode="auto">
          <a:xfrm>
            <a:off x="8569325" y="51958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i="1">
              <a:solidFill>
                <a:srgbClr val="000099"/>
              </a:solidFill>
            </a:endParaRPr>
          </a:p>
        </p:txBody>
      </p:sp>
      <p:sp>
        <p:nvSpPr>
          <p:cNvPr id="225399" name="Text Box 119"/>
          <p:cNvSpPr txBox="1">
            <a:spLocks noChangeArrowheads="1"/>
          </p:cNvSpPr>
          <p:nvPr/>
        </p:nvSpPr>
        <p:spPr bwMode="auto">
          <a:xfrm>
            <a:off x="1082675" y="1919288"/>
            <a:ext cx="2182813"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99"/>
                </a:solidFill>
              </a:rPr>
              <a:t>T = N</a:t>
            </a:r>
            <a:r>
              <a:rPr lang="en-US" sz="2800" baseline="-25000">
                <a:solidFill>
                  <a:srgbClr val="000099"/>
                </a:solidFill>
              </a:rPr>
              <a:t>2</a:t>
            </a:r>
            <a:r>
              <a:rPr lang="en-US" sz="2800">
                <a:solidFill>
                  <a:srgbClr val="000099"/>
                </a:solidFill>
              </a:rPr>
              <a:t> – N</a:t>
            </a:r>
            <a:r>
              <a:rPr lang="en-US" sz="2800" baseline="-25000">
                <a:solidFill>
                  <a:srgbClr val="000099"/>
                </a:solidFill>
              </a:rPr>
              <a:t>1</a:t>
            </a:r>
            <a:r>
              <a:rPr lang="en-US" sz="2800">
                <a:solidFill>
                  <a:srgbClr val="000099"/>
                </a:solidFill>
              </a:rPr>
              <a:t> ;</a:t>
            </a:r>
          </a:p>
        </p:txBody>
      </p:sp>
      <p:sp>
        <p:nvSpPr>
          <p:cNvPr id="225400" name="Text Box 120"/>
          <p:cNvSpPr txBox="1">
            <a:spLocks noChangeArrowheads="1"/>
          </p:cNvSpPr>
          <p:nvPr/>
        </p:nvSpPr>
        <p:spPr bwMode="auto">
          <a:xfrm>
            <a:off x="974725" y="586263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i="1">
              <a:solidFill>
                <a:srgbClr val="000099"/>
              </a:solidFill>
            </a:endParaRPr>
          </a:p>
        </p:txBody>
      </p:sp>
      <p:sp>
        <p:nvSpPr>
          <p:cNvPr id="225401" name="Text Box 121"/>
          <p:cNvSpPr txBox="1">
            <a:spLocks noChangeArrowheads="1"/>
          </p:cNvSpPr>
          <p:nvPr/>
        </p:nvSpPr>
        <p:spPr bwMode="auto">
          <a:xfrm>
            <a:off x="593725" y="215423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solidFill>
                <a:srgbClr val="000099"/>
              </a:solidFill>
            </a:endParaRPr>
          </a:p>
        </p:txBody>
      </p:sp>
      <p:sp>
        <p:nvSpPr>
          <p:cNvPr id="225402" name="Text Box 122"/>
          <p:cNvSpPr txBox="1">
            <a:spLocks noChangeArrowheads="1"/>
          </p:cNvSpPr>
          <p:nvPr/>
        </p:nvSpPr>
        <p:spPr bwMode="auto">
          <a:xfrm>
            <a:off x="898525" y="12588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solidFill>
                <a:srgbClr val="000099"/>
              </a:solidFill>
            </a:endParaRPr>
          </a:p>
        </p:txBody>
      </p:sp>
      <p:graphicFrame>
        <p:nvGraphicFramePr>
          <p:cNvPr id="225403" name="Object 123"/>
          <p:cNvGraphicFramePr>
            <a:graphicFrameLocks noChangeAspect="1"/>
          </p:cNvGraphicFramePr>
          <p:nvPr>
            <p:ph sz="quarter" idx="2"/>
          </p:nvPr>
        </p:nvGraphicFramePr>
        <p:xfrm>
          <a:off x="914400" y="927100"/>
          <a:ext cx="2057400" cy="1206500"/>
        </p:xfrm>
        <a:graphic>
          <a:graphicData uri="http://schemas.openxmlformats.org/presentationml/2006/ole">
            <mc:AlternateContent xmlns:mc="http://schemas.openxmlformats.org/markup-compatibility/2006">
              <mc:Choice xmlns:v="urn:schemas-microsoft-com:vml" Requires="v">
                <p:oleObj spid="_x0000_s225409" name="Equation" r:id="rId11" imgW="736560" imgH="431640" progId="Equation.3">
                  <p:embed/>
                </p:oleObj>
              </mc:Choice>
              <mc:Fallback>
                <p:oleObj name="Equation" r:id="rId11" imgW="736560" imgH="431640" progId="Equation.3">
                  <p:embed/>
                  <p:pic>
                    <p:nvPicPr>
                      <p:cNvPr id="0" name="Object 12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14400" y="927100"/>
                        <a:ext cx="2057400" cy="12065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25404" name="Text Box 124"/>
          <p:cNvSpPr txBox="1">
            <a:spLocks noChangeArrowheads="1"/>
          </p:cNvSpPr>
          <p:nvPr/>
        </p:nvSpPr>
        <p:spPr bwMode="auto">
          <a:xfrm>
            <a:off x="3565525" y="5578475"/>
            <a:ext cx="9794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( 6.8 )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25342"/>
                                        </p:tgtEl>
                                        <p:attrNameLst>
                                          <p:attrName>style.visibility</p:attrName>
                                        </p:attrNameLst>
                                      </p:cBhvr>
                                      <p:to>
                                        <p:strVal val="visible"/>
                                      </p:to>
                                    </p:set>
                                    <p:animEffect transition="in" filter="checkerboard(across)">
                                      <p:cBhvr>
                                        <p:cTn id="7" dur="2000"/>
                                        <p:tgtEl>
                                          <p:spTgt spid="22534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225403"/>
                                        </p:tgtEl>
                                        <p:attrNameLst>
                                          <p:attrName>style.visibility</p:attrName>
                                        </p:attrNameLst>
                                      </p:cBhvr>
                                      <p:to>
                                        <p:strVal val="visible"/>
                                      </p:to>
                                    </p:set>
                                    <p:animEffect transition="in" filter="checkerboard(across)">
                                      <p:cBhvr>
                                        <p:cTn id="12" dur="500"/>
                                        <p:tgtEl>
                                          <p:spTgt spid="22540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225282"/>
                                        </p:tgtEl>
                                        <p:attrNameLst>
                                          <p:attrName>style.visibility</p:attrName>
                                        </p:attrNameLst>
                                      </p:cBhvr>
                                      <p:to>
                                        <p:strVal val="visible"/>
                                      </p:to>
                                    </p:set>
                                    <p:animEffect transition="in" filter="wheel(4)">
                                      <p:cBhvr>
                                        <p:cTn id="17" dur="2000"/>
                                        <p:tgtEl>
                                          <p:spTgt spid="22528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225343"/>
                                        </p:tgtEl>
                                        <p:attrNameLst>
                                          <p:attrName>style.visibility</p:attrName>
                                        </p:attrNameLst>
                                      </p:cBhvr>
                                      <p:to>
                                        <p:strVal val="visible"/>
                                      </p:to>
                                    </p:set>
                                    <p:animEffect transition="in" filter="checkerboard(across)">
                                      <p:cBhvr>
                                        <p:cTn id="22" dur="500"/>
                                        <p:tgtEl>
                                          <p:spTgt spid="22534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 presetClass="entr" presetSubtype="2" fill="hold" nodeType="clickEffect">
                                  <p:stCondLst>
                                    <p:cond delay="0"/>
                                  </p:stCondLst>
                                  <p:childTnLst>
                                    <p:set>
                                      <p:cBhvr>
                                        <p:cTn id="26" dur="1" fill="hold">
                                          <p:stCondLst>
                                            <p:cond delay="0"/>
                                          </p:stCondLst>
                                        </p:cTn>
                                        <p:tgtEl>
                                          <p:spTgt spid="225378"/>
                                        </p:tgtEl>
                                        <p:attrNameLst>
                                          <p:attrName>style.visibility</p:attrName>
                                        </p:attrNameLst>
                                      </p:cBhvr>
                                      <p:to>
                                        <p:strVal val="visible"/>
                                      </p:to>
                                    </p:set>
                                    <p:anim calcmode="lin" valueType="num">
                                      <p:cBhvr additive="base">
                                        <p:cTn id="27" dur="500" fill="hold"/>
                                        <p:tgtEl>
                                          <p:spTgt spid="225378"/>
                                        </p:tgtEl>
                                        <p:attrNameLst>
                                          <p:attrName>ppt_x</p:attrName>
                                        </p:attrNameLst>
                                      </p:cBhvr>
                                      <p:tavLst>
                                        <p:tav tm="0">
                                          <p:val>
                                            <p:strVal val="1+#ppt_w/2"/>
                                          </p:val>
                                        </p:tav>
                                        <p:tav tm="100000">
                                          <p:val>
                                            <p:strVal val="#ppt_x"/>
                                          </p:val>
                                        </p:tav>
                                      </p:tavLst>
                                    </p:anim>
                                    <p:anim calcmode="lin" valueType="num">
                                      <p:cBhvr additive="base">
                                        <p:cTn id="28" dur="500" fill="hold"/>
                                        <p:tgtEl>
                                          <p:spTgt spid="225378"/>
                                        </p:tgtEl>
                                        <p:attrNameLst>
                                          <p:attrName>ppt_y</p:attrName>
                                        </p:attrNameLst>
                                      </p:cBhvr>
                                      <p:tavLst>
                                        <p:tav tm="0">
                                          <p:val>
                                            <p:strVal val="#ppt_y"/>
                                          </p:val>
                                        </p:tav>
                                        <p:tav tm="100000">
                                          <p:val>
                                            <p:strVal val="#ppt_y"/>
                                          </p:val>
                                        </p:tav>
                                      </p:tavLst>
                                    </p:anim>
                                  </p:childTnLst>
                                </p:cTn>
                              </p:par>
                            </p:childTnLst>
                          </p:cTn>
                        </p:par>
                      </p:childTnLst>
                    </p:cTn>
                  </p:par>
                  <p:par>
                    <p:cTn id="29" fill="hold" nodeType="clickPar">
                      <p:stCondLst>
                        <p:cond delay="indefinite"/>
                      </p:stCondLst>
                      <p:childTnLst>
                        <p:par>
                          <p:cTn id="30" fill="hold" nodeType="withGroup">
                            <p:stCondLst>
                              <p:cond delay="0"/>
                            </p:stCondLst>
                            <p:childTnLst>
                              <p:par>
                                <p:cTn id="31" presetID="2" presetClass="entr" presetSubtype="8" fill="hold" nodeType="clickEffect">
                                  <p:stCondLst>
                                    <p:cond delay="0"/>
                                  </p:stCondLst>
                                  <p:childTnLst>
                                    <p:set>
                                      <p:cBhvr>
                                        <p:cTn id="32" dur="1" fill="hold">
                                          <p:stCondLst>
                                            <p:cond delay="0"/>
                                          </p:stCondLst>
                                        </p:cTn>
                                        <p:tgtEl>
                                          <p:spTgt spid="225381"/>
                                        </p:tgtEl>
                                        <p:attrNameLst>
                                          <p:attrName>style.visibility</p:attrName>
                                        </p:attrNameLst>
                                      </p:cBhvr>
                                      <p:to>
                                        <p:strVal val="visible"/>
                                      </p:to>
                                    </p:set>
                                    <p:anim calcmode="lin" valueType="num">
                                      <p:cBhvr additive="base">
                                        <p:cTn id="33" dur="500" fill="hold"/>
                                        <p:tgtEl>
                                          <p:spTgt spid="225381"/>
                                        </p:tgtEl>
                                        <p:attrNameLst>
                                          <p:attrName>ppt_x</p:attrName>
                                        </p:attrNameLst>
                                      </p:cBhvr>
                                      <p:tavLst>
                                        <p:tav tm="0">
                                          <p:val>
                                            <p:strVal val="0-#ppt_w/2"/>
                                          </p:val>
                                        </p:tav>
                                        <p:tav tm="100000">
                                          <p:val>
                                            <p:strVal val="#ppt_x"/>
                                          </p:val>
                                        </p:tav>
                                      </p:tavLst>
                                    </p:anim>
                                    <p:anim calcmode="lin" valueType="num">
                                      <p:cBhvr additive="base">
                                        <p:cTn id="34" dur="500" fill="hold"/>
                                        <p:tgtEl>
                                          <p:spTgt spid="225381"/>
                                        </p:tgtEl>
                                        <p:attrNameLst>
                                          <p:attrName>ppt_y</p:attrName>
                                        </p:attrNameLst>
                                      </p:cBhvr>
                                      <p:tavLst>
                                        <p:tav tm="0">
                                          <p:val>
                                            <p:strVal val="#ppt_y"/>
                                          </p:val>
                                        </p:tav>
                                        <p:tav tm="100000">
                                          <p:val>
                                            <p:strVal val="#ppt_y"/>
                                          </p:val>
                                        </p:tav>
                                      </p:tavLst>
                                    </p:anim>
                                  </p:childTnLst>
                                </p:cTn>
                              </p:par>
                            </p:childTnLst>
                          </p:cTn>
                        </p:par>
                      </p:childTnLst>
                    </p:cTn>
                  </p:par>
                  <p:par>
                    <p:cTn id="35" fill="hold" nodeType="clickPar">
                      <p:stCondLst>
                        <p:cond delay="indefinite"/>
                      </p:stCondLst>
                      <p:childTnLst>
                        <p:par>
                          <p:cTn id="36" fill="hold" nodeType="withGroup">
                            <p:stCondLst>
                              <p:cond delay="0"/>
                            </p:stCondLst>
                            <p:childTnLst>
                              <p:par>
                                <p:cTn id="37" presetID="5" presetClass="entr" presetSubtype="10" fill="hold" nodeType="clickEffect">
                                  <p:stCondLst>
                                    <p:cond delay="0"/>
                                  </p:stCondLst>
                                  <p:childTnLst>
                                    <p:set>
                                      <p:cBhvr>
                                        <p:cTn id="38" dur="1" fill="hold">
                                          <p:stCondLst>
                                            <p:cond delay="0"/>
                                          </p:stCondLst>
                                        </p:cTn>
                                        <p:tgtEl>
                                          <p:spTgt spid="225384"/>
                                        </p:tgtEl>
                                        <p:attrNameLst>
                                          <p:attrName>style.visibility</p:attrName>
                                        </p:attrNameLst>
                                      </p:cBhvr>
                                      <p:to>
                                        <p:strVal val="visible"/>
                                      </p:to>
                                    </p:set>
                                    <p:animEffect transition="in" filter="checkerboard(across)">
                                      <p:cBhvr>
                                        <p:cTn id="39" dur="500"/>
                                        <p:tgtEl>
                                          <p:spTgt spid="225384"/>
                                        </p:tgtEl>
                                      </p:cBhvr>
                                    </p:animEffect>
                                  </p:childTnLst>
                                </p:cTn>
                              </p:par>
                            </p:childTnLst>
                          </p:cTn>
                        </p:par>
                      </p:childTnLst>
                    </p:cTn>
                  </p:par>
                  <p:par>
                    <p:cTn id="40" fill="hold" nodeType="clickPar">
                      <p:stCondLst>
                        <p:cond delay="indefinite"/>
                      </p:stCondLst>
                      <p:childTnLst>
                        <p:par>
                          <p:cTn id="41" fill="hold" nodeType="withGroup">
                            <p:stCondLst>
                              <p:cond delay="0"/>
                            </p:stCondLst>
                            <p:childTnLst>
                              <p:par>
                                <p:cTn id="42" presetID="5" presetClass="entr" presetSubtype="10" fill="hold" nodeType="clickEffect">
                                  <p:stCondLst>
                                    <p:cond delay="0"/>
                                  </p:stCondLst>
                                  <p:childTnLst>
                                    <p:set>
                                      <p:cBhvr>
                                        <p:cTn id="43" dur="1" fill="hold">
                                          <p:stCondLst>
                                            <p:cond delay="0"/>
                                          </p:stCondLst>
                                        </p:cTn>
                                        <p:tgtEl>
                                          <p:spTgt spid="225387"/>
                                        </p:tgtEl>
                                        <p:attrNameLst>
                                          <p:attrName>style.visibility</p:attrName>
                                        </p:attrNameLst>
                                      </p:cBhvr>
                                      <p:to>
                                        <p:strVal val="visible"/>
                                      </p:to>
                                    </p:set>
                                    <p:animEffect transition="in" filter="checkerboard(across)">
                                      <p:cBhvr>
                                        <p:cTn id="44" dur="500"/>
                                        <p:tgtEl>
                                          <p:spTgt spid="225387"/>
                                        </p:tgtEl>
                                      </p:cBhvr>
                                    </p:animEffect>
                                  </p:childTnLst>
                                </p:cTn>
                              </p:par>
                            </p:childTnLst>
                          </p:cTn>
                        </p:par>
                      </p:childTnLst>
                    </p:cTn>
                  </p:par>
                  <p:par>
                    <p:cTn id="45" fill="hold" nodeType="clickPar">
                      <p:stCondLst>
                        <p:cond delay="indefinite"/>
                      </p:stCondLst>
                      <p:childTnLst>
                        <p:par>
                          <p:cTn id="46" fill="hold" nodeType="withGroup">
                            <p:stCondLst>
                              <p:cond delay="0"/>
                            </p:stCondLst>
                            <p:childTnLst>
                              <p:par>
                                <p:cTn id="47" presetID="5" presetClass="entr" presetSubtype="10" fill="hold" nodeType="clickEffect">
                                  <p:stCondLst>
                                    <p:cond delay="0"/>
                                  </p:stCondLst>
                                  <p:childTnLst>
                                    <p:set>
                                      <p:cBhvr>
                                        <p:cTn id="48" dur="1" fill="hold">
                                          <p:stCondLst>
                                            <p:cond delay="0"/>
                                          </p:stCondLst>
                                        </p:cTn>
                                        <p:tgtEl>
                                          <p:spTgt spid="225390"/>
                                        </p:tgtEl>
                                        <p:attrNameLst>
                                          <p:attrName>style.visibility</p:attrName>
                                        </p:attrNameLst>
                                      </p:cBhvr>
                                      <p:to>
                                        <p:strVal val="visible"/>
                                      </p:to>
                                    </p:set>
                                    <p:animEffect transition="in" filter="checkerboard(across)">
                                      <p:cBhvr>
                                        <p:cTn id="49" dur="500"/>
                                        <p:tgtEl>
                                          <p:spTgt spid="225390"/>
                                        </p:tgtEl>
                                      </p:cBhvr>
                                    </p:animEffect>
                                  </p:childTnLst>
                                </p:cTn>
                              </p:par>
                            </p:childTnLst>
                          </p:cTn>
                        </p:par>
                      </p:childTnLst>
                    </p:cTn>
                  </p:par>
                  <p:par>
                    <p:cTn id="50" fill="hold" nodeType="clickPar">
                      <p:stCondLst>
                        <p:cond delay="indefinite"/>
                      </p:stCondLst>
                      <p:childTnLst>
                        <p:par>
                          <p:cTn id="51" fill="hold" nodeType="withGroup">
                            <p:stCondLst>
                              <p:cond delay="0"/>
                            </p:stCondLst>
                            <p:childTnLst>
                              <p:par>
                                <p:cTn id="52" presetID="5" presetClass="entr" presetSubtype="10" fill="hold" grpId="0" nodeType="clickEffect">
                                  <p:stCondLst>
                                    <p:cond delay="0"/>
                                  </p:stCondLst>
                                  <p:childTnLst>
                                    <p:set>
                                      <p:cBhvr>
                                        <p:cTn id="53" dur="1" fill="hold">
                                          <p:stCondLst>
                                            <p:cond delay="0"/>
                                          </p:stCondLst>
                                        </p:cTn>
                                        <p:tgtEl>
                                          <p:spTgt spid="225399"/>
                                        </p:tgtEl>
                                        <p:attrNameLst>
                                          <p:attrName>style.visibility</p:attrName>
                                        </p:attrNameLst>
                                      </p:cBhvr>
                                      <p:to>
                                        <p:strVal val="visible"/>
                                      </p:to>
                                    </p:set>
                                    <p:animEffect transition="in" filter="checkerboard(across)">
                                      <p:cBhvr>
                                        <p:cTn id="54" dur="500"/>
                                        <p:tgtEl>
                                          <p:spTgt spid="225399"/>
                                        </p:tgtEl>
                                      </p:cBhvr>
                                    </p:animEffect>
                                  </p:childTnLst>
                                </p:cTn>
                              </p:par>
                            </p:childTnLst>
                          </p:cTn>
                        </p:par>
                      </p:childTnLst>
                    </p:cTn>
                  </p:par>
                  <p:par>
                    <p:cTn id="55" fill="hold" nodeType="clickPar">
                      <p:stCondLst>
                        <p:cond delay="indefinite"/>
                      </p:stCondLst>
                      <p:childTnLst>
                        <p:par>
                          <p:cTn id="56" fill="hold" nodeType="withGroup">
                            <p:stCondLst>
                              <p:cond delay="0"/>
                            </p:stCondLst>
                            <p:childTnLst>
                              <p:par>
                                <p:cTn id="57" presetID="5" presetClass="entr" presetSubtype="10" fill="hold" nodeType="clickEffect">
                                  <p:stCondLst>
                                    <p:cond delay="0"/>
                                  </p:stCondLst>
                                  <p:childTnLst>
                                    <p:set>
                                      <p:cBhvr>
                                        <p:cTn id="58" dur="1" fill="hold">
                                          <p:stCondLst>
                                            <p:cond delay="0"/>
                                          </p:stCondLst>
                                        </p:cTn>
                                        <p:tgtEl>
                                          <p:spTgt spid="225396"/>
                                        </p:tgtEl>
                                        <p:attrNameLst>
                                          <p:attrName>style.visibility</p:attrName>
                                        </p:attrNameLst>
                                      </p:cBhvr>
                                      <p:to>
                                        <p:strVal val="visible"/>
                                      </p:to>
                                    </p:set>
                                    <p:animEffect transition="in" filter="checkerboard(across)">
                                      <p:cBhvr>
                                        <p:cTn id="59" dur="500"/>
                                        <p:tgtEl>
                                          <p:spTgt spid="225396"/>
                                        </p:tgtEl>
                                      </p:cBhvr>
                                    </p:animEffect>
                                  </p:childTnLst>
                                </p:cTn>
                              </p:par>
                            </p:childTnLst>
                          </p:cTn>
                        </p:par>
                      </p:childTnLst>
                    </p:cTn>
                  </p:par>
                  <p:par>
                    <p:cTn id="60" fill="hold" nodeType="clickPar">
                      <p:stCondLst>
                        <p:cond delay="indefinite"/>
                      </p:stCondLst>
                      <p:childTnLst>
                        <p:par>
                          <p:cTn id="61" fill="hold" nodeType="withGroup">
                            <p:stCondLst>
                              <p:cond delay="0"/>
                            </p:stCondLst>
                            <p:childTnLst>
                              <p:par>
                                <p:cTn id="62" presetID="8" presetClass="entr" presetSubtype="16" fill="hold" nodeType="clickEffect">
                                  <p:stCondLst>
                                    <p:cond delay="0"/>
                                  </p:stCondLst>
                                  <p:childTnLst>
                                    <p:set>
                                      <p:cBhvr>
                                        <p:cTn id="63" dur="1" fill="hold">
                                          <p:stCondLst>
                                            <p:cond delay="0"/>
                                          </p:stCondLst>
                                        </p:cTn>
                                        <p:tgtEl>
                                          <p:spTgt spid="225394"/>
                                        </p:tgtEl>
                                        <p:attrNameLst>
                                          <p:attrName>style.visibility</p:attrName>
                                        </p:attrNameLst>
                                      </p:cBhvr>
                                      <p:to>
                                        <p:strVal val="visible"/>
                                      </p:to>
                                    </p:set>
                                    <p:animEffect transition="in" filter="diamond(in)">
                                      <p:cBhvr>
                                        <p:cTn id="64" dur="2000"/>
                                        <p:tgtEl>
                                          <p:spTgt spid="225394"/>
                                        </p:tgtEl>
                                      </p:cBhvr>
                                    </p:animEffect>
                                  </p:childTnLst>
                                </p:cTn>
                              </p:par>
                            </p:childTnLst>
                          </p:cTn>
                        </p:par>
                      </p:childTnLst>
                    </p:cTn>
                  </p:par>
                  <p:par>
                    <p:cTn id="65" fill="hold" nodeType="clickPar">
                      <p:stCondLst>
                        <p:cond delay="indefinite"/>
                      </p:stCondLst>
                      <p:childTnLst>
                        <p:par>
                          <p:cTn id="66" fill="hold" nodeType="withGroup">
                            <p:stCondLst>
                              <p:cond delay="0"/>
                            </p:stCondLst>
                            <p:childTnLst>
                              <p:par>
                                <p:cTn id="67" presetID="2" presetClass="entr" presetSubtype="8" fill="hold" nodeType="clickEffect">
                                  <p:stCondLst>
                                    <p:cond delay="0"/>
                                  </p:stCondLst>
                                  <p:childTnLst>
                                    <p:set>
                                      <p:cBhvr>
                                        <p:cTn id="68" dur="1" fill="hold">
                                          <p:stCondLst>
                                            <p:cond delay="0"/>
                                          </p:stCondLst>
                                        </p:cTn>
                                        <p:tgtEl>
                                          <p:spTgt spid="225397"/>
                                        </p:tgtEl>
                                        <p:attrNameLst>
                                          <p:attrName>style.visibility</p:attrName>
                                        </p:attrNameLst>
                                      </p:cBhvr>
                                      <p:to>
                                        <p:strVal val="visible"/>
                                      </p:to>
                                    </p:set>
                                    <p:anim calcmode="lin" valueType="num">
                                      <p:cBhvr additive="base">
                                        <p:cTn id="69" dur="500" fill="hold"/>
                                        <p:tgtEl>
                                          <p:spTgt spid="225397"/>
                                        </p:tgtEl>
                                        <p:attrNameLst>
                                          <p:attrName>ppt_x</p:attrName>
                                        </p:attrNameLst>
                                      </p:cBhvr>
                                      <p:tavLst>
                                        <p:tav tm="0">
                                          <p:val>
                                            <p:strVal val="0-#ppt_w/2"/>
                                          </p:val>
                                        </p:tav>
                                        <p:tav tm="100000">
                                          <p:val>
                                            <p:strVal val="#ppt_x"/>
                                          </p:val>
                                        </p:tav>
                                      </p:tavLst>
                                    </p:anim>
                                    <p:anim calcmode="lin" valueType="num">
                                      <p:cBhvr additive="base">
                                        <p:cTn id="70" dur="500" fill="hold"/>
                                        <p:tgtEl>
                                          <p:spTgt spid="225397"/>
                                        </p:tgtEl>
                                        <p:attrNameLst>
                                          <p:attrName>ppt_y</p:attrName>
                                        </p:attrNameLst>
                                      </p:cBhvr>
                                      <p:tavLst>
                                        <p:tav tm="0">
                                          <p:val>
                                            <p:strVal val="#ppt_y"/>
                                          </p:val>
                                        </p:tav>
                                        <p:tav tm="100000">
                                          <p:val>
                                            <p:strVal val="#ppt_y"/>
                                          </p:val>
                                        </p:tav>
                                      </p:tavLst>
                                    </p:anim>
                                  </p:childTnLst>
                                </p:cTn>
                              </p:par>
                            </p:childTnLst>
                          </p:cTn>
                        </p:par>
                      </p:childTnLst>
                    </p:cTn>
                  </p:par>
                  <p:par>
                    <p:cTn id="71" fill="hold" nodeType="clickPar">
                      <p:stCondLst>
                        <p:cond delay="indefinite"/>
                      </p:stCondLst>
                      <p:childTnLst>
                        <p:par>
                          <p:cTn id="72" fill="hold" nodeType="withGroup">
                            <p:stCondLst>
                              <p:cond delay="0"/>
                            </p:stCondLst>
                            <p:childTnLst>
                              <p:par>
                                <p:cTn id="73" presetID="5" presetClass="entr" presetSubtype="10" fill="hold" nodeType="clickEffect">
                                  <p:stCondLst>
                                    <p:cond delay="0"/>
                                  </p:stCondLst>
                                  <p:childTnLst>
                                    <p:set>
                                      <p:cBhvr>
                                        <p:cTn id="74" dur="1" fill="hold">
                                          <p:stCondLst>
                                            <p:cond delay="0"/>
                                          </p:stCondLst>
                                        </p:cTn>
                                        <p:tgtEl>
                                          <p:spTgt spid="225395"/>
                                        </p:tgtEl>
                                        <p:attrNameLst>
                                          <p:attrName>style.visibility</p:attrName>
                                        </p:attrNameLst>
                                      </p:cBhvr>
                                      <p:to>
                                        <p:strVal val="visible"/>
                                      </p:to>
                                    </p:set>
                                    <p:animEffect transition="in" filter="checkerboard(across)">
                                      <p:cBhvr>
                                        <p:cTn id="75" dur="500"/>
                                        <p:tgtEl>
                                          <p:spTgt spid="225395"/>
                                        </p:tgtEl>
                                      </p:cBhvr>
                                    </p:animEffect>
                                  </p:childTnLst>
                                </p:cTn>
                              </p:par>
                            </p:childTnLst>
                          </p:cTn>
                        </p:par>
                      </p:childTnLst>
                    </p:cTn>
                  </p:par>
                  <p:par>
                    <p:cTn id="76" fill="hold" nodeType="clickPar">
                      <p:stCondLst>
                        <p:cond delay="indefinite"/>
                      </p:stCondLst>
                      <p:childTnLst>
                        <p:par>
                          <p:cTn id="77" fill="hold" nodeType="withGroup">
                            <p:stCondLst>
                              <p:cond delay="0"/>
                            </p:stCondLst>
                            <p:childTnLst>
                              <p:par>
                                <p:cTn id="78" presetID="8" presetClass="entr" presetSubtype="16" fill="hold" grpId="0" nodeType="clickEffect">
                                  <p:stCondLst>
                                    <p:cond delay="0"/>
                                  </p:stCondLst>
                                  <p:childTnLst>
                                    <p:set>
                                      <p:cBhvr>
                                        <p:cTn id="79" dur="1" fill="hold">
                                          <p:stCondLst>
                                            <p:cond delay="0"/>
                                          </p:stCondLst>
                                        </p:cTn>
                                        <p:tgtEl>
                                          <p:spTgt spid="225404"/>
                                        </p:tgtEl>
                                        <p:attrNameLst>
                                          <p:attrName>style.visibility</p:attrName>
                                        </p:attrNameLst>
                                      </p:cBhvr>
                                      <p:to>
                                        <p:strVal val="visible"/>
                                      </p:to>
                                    </p:set>
                                    <p:animEffect transition="in" filter="diamond(in)">
                                      <p:cBhvr>
                                        <p:cTn id="80" dur="2000"/>
                                        <p:tgtEl>
                                          <p:spTgt spid="2254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342" grpId="0" autoUpdateAnimBg="0"/>
      <p:bldP spid="225399" grpId="0"/>
      <p:bldP spid="225404" grpId="0"/>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306" name="Text Box 2"/>
          <p:cNvSpPr txBox="1">
            <a:spLocks noChangeArrowheads="1"/>
          </p:cNvSpPr>
          <p:nvPr/>
        </p:nvSpPr>
        <p:spPr bwMode="auto">
          <a:xfrm>
            <a:off x="746125" y="211138"/>
            <a:ext cx="77120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6600"/>
                </a:solidFill>
              </a:rPr>
              <a:t>6.2.3 Biểu đồ ứng suất tiếp ( m</a:t>
            </a:r>
            <a:r>
              <a:rPr lang="en-US" b="1">
                <a:solidFill>
                  <a:srgbClr val="000099"/>
                </a:solidFill>
              </a:rPr>
              <a:t>ặt cắt hình chữ nhật)</a:t>
            </a:r>
            <a:r>
              <a:rPr lang="en-US"/>
              <a:t>.</a:t>
            </a:r>
          </a:p>
        </p:txBody>
      </p:sp>
      <p:graphicFrame>
        <p:nvGraphicFramePr>
          <p:cNvPr id="226307" name="Object 3"/>
          <p:cNvGraphicFramePr>
            <a:graphicFrameLocks noChangeAspect="1"/>
          </p:cNvGraphicFramePr>
          <p:nvPr/>
        </p:nvGraphicFramePr>
        <p:xfrm>
          <a:off x="762000" y="609600"/>
          <a:ext cx="5943600" cy="1554163"/>
        </p:xfrm>
        <a:graphic>
          <a:graphicData uri="http://schemas.openxmlformats.org/presentationml/2006/ole">
            <mc:AlternateContent xmlns:mc="http://schemas.openxmlformats.org/markup-compatibility/2006">
              <mc:Choice xmlns:v="urn:schemas-microsoft-com:vml" Requires="v">
                <p:oleObj spid="_x0000_s226467" name="Document" r:id="rId3" imgW="2946960" imgH="660240" progId="Word.Document.8">
                  <p:embed/>
                </p:oleObj>
              </mc:Choice>
              <mc:Fallback>
                <p:oleObj name="Document" r:id="rId3" imgW="2946960" imgH="660240" progId="Word.Document.8">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2000" y="609600"/>
                        <a:ext cx="5943600" cy="15541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26308" name="Text Box 4"/>
          <p:cNvSpPr txBox="1">
            <a:spLocks noChangeArrowheads="1"/>
          </p:cNvSpPr>
          <p:nvPr/>
        </p:nvSpPr>
        <p:spPr bwMode="auto">
          <a:xfrm>
            <a:off x="4132263" y="39909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solidFill>
                <a:srgbClr val="000099"/>
              </a:solidFill>
            </a:endParaRPr>
          </a:p>
        </p:txBody>
      </p:sp>
      <p:sp>
        <p:nvSpPr>
          <p:cNvPr id="226309" name="Text Box 5"/>
          <p:cNvSpPr txBox="1">
            <a:spLocks noChangeArrowheads="1"/>
          </p:cNvSpPr>
          <p:nvPr/>
        </p:nvSpPr>
        <p:spPr bwMode="auto">
          <a:xfrm>
            <a:off x="5427663" y="31527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solidFill>
                <a:srgbClr val="000099"/>
              </a:solidFill>
            </a:endParaRPr>
          </a:p>
        </p:txBody>
      </p:sp>
      <p:grpSp>
        <p:nvGrpSpPr>
          <p:cNvPr id="226310" name="Group 6"/>
          <p:cNvGrpSpPr>
            <a:grpSpLocks/>
          </p:cNvGrpSpPr>
          <p:nvPr/>
        </p:nvGrpSpPr>
        <p:grpSpPr bwMode="auto">
          <a:xfrm>
            <a:off x="5467350" y="1014413"/>
            <a:ext cx="1076325" cy="1460500"/>
            <a:chOff x="3456" y="25"/>
            <a:chExt cx="678" cy="920"/>
          </a:xfrm>
        </p:grpSpPr>
        <p:sp>
          <p:nvSpPr>
            <p:cNvPr id="226311" name="Rectangle 7"/>
            <p:cNvSpPr>
              <a:spLocks noChangeArrowheads="1"/>
            </p:cNvSpPr>
            <p:nvPr/>
          </p:nvSpPr>
          <p:spPr bwMode="auto">
            <a:xfrm>
              <a:off x="3990" y="393"/>
              <a:ext cx="144" cy="144"/>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6312" name="Line 8"/>
            <p:cNvSpPr>
              <a:spLocks noChangeShapeType="1"/>
            </p:cNvSpPr>
            <p:nvPr/>
          </p:nvSpPr>
          <p:spPr bwMode="auto">
            <a:xfrm>
              <a:off x="3675" y="462"/>
              <a:ext cx="38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313" name="Line 9"/>
            <p:cNvSpPr>
              <a:spLocks noChangeShapeType="1"/>
            </p:cNvSpPr>
            <p:nvPr/>
          </p:nvSpPr>
          <p:spPr bwMode="auto">
            <a:xfrm>
              <a:off x="3675" y="741"/>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314" name="Line 10"/>
            <p:cNvSpPr>
              <a:spLocks noChangeShapeType="1"/>
            </p:cNvSpPr>
            <p:nvPr/>
          </p:nvSpPr>
          <p:spPr bwMode="auto">
            <a:xfrm>
              <a:off x="3744" y="453"/>
              <a:ext cx="0" cy="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315" name="Line 11"/>
            <p:cNvSpPr>
              <a:spLocks noChangeShapeType="1"/>
            </p:cNvSpPr>
            <p:nvPr/>
          </p:nvSpPr>
          <p:spPr bwMode="auto">
            <a:xfrm>
              <a:off x="3744" y="261"/>
              <a:ext cx="0" cy="192"/>
            </a:xfrm>
            <a:prstGeom prst="line">
              <a:avLst/>
            </a:prstGeom>
            <a:noFill/>
            <a:ln w="952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316" name="Line 12"/>
            <p:cNvSpPr>
              <a:spLocks noChangeShapeType="1"/>
            </p:cNvSpPr>
            <p:nvPr/>
          </p:nvSpPr>
          <p:spPr bwMode="auto">
            <a:xfrm>
              <a:off x="3744" y="753"/>
              <a:ext cx="0" cy="192"/>
            </a:xfrm>
            <a:prstGeom prst="line">
              <a:avLst/>
            </a:prstGeom>
            <a:noFill/>
            <a:ln w="9525">
              <a:solidFill>
                <a:schemeClr val="tx1"/>
              </a:solidFill>
              <a:round/>
              <a:headEnd type="stealth"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317" name="Text Box 13"/>
            <p:cNvSpPr txBox="1">
              <a:spLocks noChangeArrowheads="1"/>
            </p:cNvSpPr>
            <p:nvPr/>
          </p:nvSpPr>
          <p:spPr bwMode="auto">
            <a:xfrm rot="16200000">
              <a:off x="3494" y="470"/>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i="1">
                  <a:solidFill>
                    <a:srgbClr val="000099"/>
                  </a:solidFill>
                </a:rPr>
                <a:t>y</a:t>
              </a:r>
            </a:p>
          </p:txBody>
        </p:sp>
        <p:sp>
          <p:nvSpPr>
            <p:cNvPr id="226318" name="Text Box 14"/>
            <p:cNvSpPr txBox="1">
              <a:spLocks noChangeArrowheads="1"/>
            </p:cNvSpPr>
            <p:nvPr/>
          </p:nvSpPr>
          <p:spPr bwMode="auto">
            <a:xfrm>
              <a:off x="3623" y="25"/>
              <a:ext cx="34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i="1"/>
                <a:t>dF</a:t>
              </a:r>
            </a:p>
          </p:txBody>
        </p:sp>
        <p:sp>
          <p:nvSpPr>
            <p:cNvPr id="226319" name="Line 15"/>
            <p:cNvSpPr>
              <a:spLocks noChangeShapeType="1"/>
            </p:cNvSpPr>
            <p:nvPr/>
          </p:nvSpPr>
          <p:spPr bwMode="auto">
            <a:xfrm>
              <a:off x="3822" y="261"/>
              <a:ext cx="240" cy="19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226320" name="Group 16"/>
          <p:cNvGrpSpPr>
            <a:grpSpLocks/>
          </p:cNvGrpSpPr>
          <p:nvPr/>
        </p:nvGrpSpPr>
        <p:grpSpPr bwMode="auto">
          <a:xfrm>
            <a:off x="7339013" y="1425575"/>
            <a:ext cx="1635125" cy="1536700"/>
            <a:chOff x="4623" y="295"/>
            <a:chExt cx="1030" cy="968"/>
          </a:xfrm>
        </p:grpSpPr>
        <p:sp>
          <p:nvSpPr>
            <p:cNvPr id="226321" name="Arc 17"/>
            <p:cNvSpPr>
              <a:spLocks/>
            </p:cNvSpPr>
            <p:nvPr/>
          </p:nvSpPr>
          <p:spPr bwMode="auto">
            <a:xfrm>
              <a:off x="4623" y="295"/>
              <a:ext cx="541" cy="904"/>
            </a:xfrm>
            <a:custGeom>
              <a:avLst/>
              <a:gdLst>
                <a:gd name="G0" fmla="+- 0 0 0"/>
                <a:gd name="G1" fmla="+- 17359 0 0"/>
                <a:gd name="G2" fmla="+- 21600 0 0"/>
                <a:gd name="T0" fmla="*/ 12854 w 21600"/>
                <a:gd name="T1" fmla="*/ 0 h 34770"/>
                <a:gd name="T2" fmla="*/ 12784 w 21600"/>
                <a:gd name="T3" fmla="*/ 34770 h 34770"/>
                <a:gd name="T4" fmla="*/ 0 w 21600"/>
                <a:gd name="T5" fmla="*/ 17359 h 34770"/>
              </a:gdLst>
              <a:ahLst/>
              <a:cxnLst>
                <a:cxn ang="0">
                  <a:pos x="T0" y="T1"/>
                </a:cxn>
                <a:cxn ang="0">
                  <a:pos x="T2" y="T3"/>
                </a:cxn>
                <a:cxn ang="0">
                  <a:pos x="T4" y="T5"/>
                </a:cxn>
              </a:cxnLst>
              <a:rect l="0" t="0" r="r" b="b"/>
              <a:pathLst>
                <a:path w="21600" h="34770" fill="none" extrusionOk="0">
                  <a:moveTo>
                    <a:pt x="12853" y="0"/>
                  </a:moveTo>
                  <a:cubicBezTo>
                    <a:pt x="18355" y="4073"/>
                    <a:pt x="21600" y="10513"/>
                    <a:pt x="21600" y="17359"/>
                  </a:cubicBezTo>
                  <a:cubicBezTo>
                    <a:pt x="21600" y="24235"/>
                    <a:pt x="18326" y="30700"/>
                    <a:pt x="12783" y="34769"/>
                  </a:cubicBezTo>
                </a:path>
                <a:path w="21600" h="34770" stroke="0" extrusionOk="0">
                  <a:moveTo>
                    <a:pt x="12853" y="0"/>
                  </a:moveTo>
                  <a:cubicBezTo>
                    <a:pt x="18355" y="4073"/>
                    <a:pt x="21600" y="10513"/>
                    <a:pt x="21600" y="17359"/>
                  </a:cubicBezTo>
                  <a:cubicBezTo>
                    <a:pt x="21600" y="24235"/>
                    <a:pt x="18326" y="30700"/>
                    <a:pt x="12783" y="34769"/>
                  </a:cubicBezTo>
                  <a:lnTo>
                    <a:pt x="0" y="17359"/>
                  </a:lnTo>
                  <a:close/>
                </a:path>
              </a:pathLst>
            </a:custGeom>
            <a:noFill/>
            <a:ln w="28575">
              <a:solidFill>
                <a:srgbClr val="0066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6322" name="Line 18"/>
            <p:cNvSpPr>
              <a:spLocks noChangeShapeType="1"/>
            </p:cNvSpPr>
            <p:nvPr/>
          </p:nvSpPr>
          <p:spPr bwMode="auto">
            <a:xfrm>
              <a:off x="4938" y="756"/>
              <a:ext cx="230" cy="0"/>
            </a:xfrm>
            <a:prstGeom prst="line">
              <a:avLst/>
            </a:prstGeom>
            <a:noFill/>
            <a:ln w="2857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323" name="Line 19"/>
            <p:cNvSpPr>
              <a:spLocks noChangeShapeType="1"/>
            </p:cNvSpPr>
            <p:nvPr/>
          </p:nvSpPr>
          <p:spPr bwMode="auto">
            <a:xfrm>
              <a:off x="4947" y="861"/>
              <a:ext cx="213" cy="0"/>
            </a:xfrm>
            <a:prstGeom prst="line">
              <a:avLst/>
            </a:prstGeom>
            <a:noFill/>
            <a:ln w="9525">
              <a:solidFill>
                <a:srgbClr val="00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324" name="Line 20"/>
            <p:cNvSpPr>
              <a:spLocks noChangeShapeType="1"/>
            </p:cNvSpPr>
            <p:nvPr/>
          </p:nvSpPr>
          <p:spPr bwMode="auto">
            <a:xfrm>
              <a:off x="4938" y="651"/>
              <a:ext cx="213" cy="0"/>
            </a:xfrm>
            <a:prstGeom prst="line">
              <a:avLst/>
            </a:prstGeom>
            <a:noFill/>
            <a:ln w="9525">
              <a:solidFill>
                <a:srgbClr val="00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325" name="Line 21"/>
            <p:cNvSpPr>
              <a:spLocks noChangeShapeType="1"/>
            </p:cNvSpPr>
            <p:nvPr/>
          </p:nvSpPr>
          <p:spPr bwMode="auto">
            <a:xfrm>
              <a:off x="4947" y="555"/>
              <a:ext cx="184" cy="0"/>
            </a:xfrm>
            <a:prstGeom prst="line">
              <a:avLst/>
            </a:prstGeom>
            <a:noFill/>
            <a:ln w="9525">
              <a:solidFill>
                <a:srgbClr val="00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326" name="Line 22"/>
            <p:cNvSpPr>
              <a:spLocks noChangeShapeType="1"/>
            </p:cNvSpPr>
            <p:nvPr/>
          </p:nvSpPr>
          <p:spPr bwMode="auto">
            <a:xfrm>
              <a:off x="4938" y="966"/>
              <a:ext cx="196" cy="0"/>
            </a:xfrm>
            <a:prstGeom prst="line">
              <a:avLst/>
            </a:prstGeom>
            <a:noFill/>
            <a:ln w="9525">
              <a:solidFill>
                <a:srgbClr val="00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327" name="Line 23"/>
            <p:cNvSpPr>
              <a:spLocks noChangeShapeType="1"/>
            </p:cNvSpPr>
            <p:nvPr/>
          </p:nvSpPr>
          <p:spPr bwMode="auto">
            <a:xfrm>
              <a:off x="4941" y="1053"/>
              <a:ext cx="127" cy="0"/>
            </a:xfrm>
            <a:prstGeom prst="line">
              <a:avLst/>
            </a:prstGeom>
            <a:noFill/>
            <a:ln w="9525">
              <a:solidFill>
                <a:srgbClr val="00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328" name="Line 24"/>
            <p:cNvSpPr>
              <a:spLocks noChangeShapeType="1"/>
            </p:cNvSpPr>
            <p:nvPr/>
          </p:nvSpPr>
          <p:spPr bwMode="auto">
            <a:xfrm>
              <a:off x="4938" y="1140"/>
              <a:ext cx="69" cy="0"/>
            </a:xfrm>
            <a:prstGeom prst="line">
              <a:avLst/>
            </a:prstGeom>
            <a:noFill/>
            <a:ln w="9525">
              <a:solidFill>
                <a:srgbClr val="00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329" name="Text Box 25"/>
            <p:cNvSpPr txBox="1">
              <a:spLocks noChangeArrowheads="1"/>
            </p:cNvSpPr>
            <p:nvPr/>
          </p:nvSpPr>
          <p:spPr bwMode="auto">
            <a:xfrm>
              <a:off x="5186" y="936"/>
              <a:ext cx="467"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solidFill>
                    <a:srgbClr val="003366"/>
                  </a:solidFill>
                  <a:latin typeface="Times New Roman" pitchFamily="18" charset="0"/>
                  <a:cs typeface="Times New Roman" pitchFamily="18" charset="0"/>
                </a:rPr>
                <a:t>τ</a:t>
              </a:r>
              <a:r>
                <a:rPr lang="en-US" sz="2800" baseline="-25000">
                  <a:solidFill>
                    <a:srgbClr val="003366"/>
                  </a:solidFill>
                  <a:latin typeface="Times New Roman" pitchFamily="18" charset="0"/>
                  <a:cs typeface="Times New Roman" pitchFamily="18" charset="0"/>
                </a:rPr>
                <a:t>max</a:t>
              </a:r>
              <a:endParaRPr lang="el-GR" sz="2800" baseline="-25000">
                <a:solidFill>
                  <a:srgbClr val="003366"/>
                </a:solidFill>
                <a:latin typeface="Times New Roman" pitchFamily="18" charset="0"/>
                <a:cs typeface="Times New Roman" pitchFamily="18" charset="0"/>
              </a:endParaRPr>
            </a:p>
          </p:txBody>
        </p:sp>
        <p:sp>
          <p:nvSpPr>
            <p:cNvPr id="226330" name="Line 26"/>
            <p:cNvSpPr>
              <a:spLocks noChangeShapeType="1"/>
            </p:cNvSpPr>
            <p:nvPr/>
          </p:nvSpPr>
          <p:spPr bwMode="auto">
            <a:xfrm>
              <a:off x="5004" y="774"/>
              <a:ext cx="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331" name="Line 27"/>
            <p:cNvSpPr>
              <a:spLocks noChangeShapeType="1"/>
            </p:cNvSpPr>
            <p:nvPr/>
          </p:nvSpPr>
          <p:spPr bwMode="auto">
            <a:xfrm>
              <a:off x="5040" y="768"/>
              <a:ext cx="144" cy="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332" name="Line 28"/>
            <p:cNvSpPr>
              <a:spLocks noChangeShapeType="1"/>
            </p:cNvSpPr>
            <p:nvPr/>
          </p:nvSpPr>
          <p:spPr bwMode="auto">
            <a:xfrm>
              <a:off x="4935" y="463"/>
              <a:ext cx="138" cy="0"/>
            </a:xfrm>
            <a:prstGeom prst="line">
              <a:avLst/>
            </a:prstGeom>
            <a:noFill/>
            <a:ln w="9525">
              <a:solidFill>
                <a:srgbClr val="00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333" name="Line 29"/>
            <p:cNvSpPr>
              <a:spLocks noChangeShapeType="1"/>
            </p:cNvSpPr>
            <p:nvPr/>
          </p:nvSpPr>
          <p:spPr bwMode="auto">
            <a:xfrm>
              <a:off x="4938" y="370"/>
              <a:ext cx="69" cy="0"/>
            </a:xfrm>
            <a:prstGeom prst="line">
              <a:avLst/>
            </a:prstGeom>
            <a:noFill/>
            <a:ln w="9525">
              <a:solidFill>
                <a:srgbClr val="00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226334" name="Group 30"/>
          <p:cNvGrpSpPr>
            <a:grpSpLocks/>
          </p:cNvGrpSpPr>
          <p:nvPr/>
        </p:nvGrpSpPr>
        <p:grpSpPr bwMode="auto">
          <a:xfrm>
            <a:off x="6257925" y="942975"/>
            <a:ext cx="1630363" cy="773113"/>
            <a:chOff x="6021" y="0"/>
            <a:chExt cx="1027" cy="487"/>
          </a:xfrm>
        </p:grpSpPr>
        <p:sp>
          <p:nvSpPr>
            <p:cNvPr id="226335" name="Line 31"/>
            <p:cNvSpPr>
              <a:spLocks noChangeShapeType="1"/>
            </p:cNvSpPr>
            <p:nvPr/>
          </p:nvSpPr>
          <p:spPr bwMode="auto">
            <a:xfrm>
              <a:off x="6030" y="301"/>
              <a:ext cx="528"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336" name="Line 32"/>
            <p:cNvSpPr>
              <a:spLocks noChangeShapeType="1"/>
            </p:cNvSpPr>
            <p:nvPr/>
          </p:nvSpPr>
          <p:spPr bwMode="auto">
            <a:xfrm>
              <a:off x="6030" y="301"/>
              <a:ext cx="528" cy="0"/>
            </a:xfrm>
            <a:prstGeom prst="line">
              <a:avLst/>
            </a:prstGeom>
            <a:noFill/>
            <a:ln w="2857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337" name="Line 33"/>
            <p:cNvSpPr>
              <a:spLocks noChangeShapeType="1"/>
            </p:cNvSpPr>
            <p:nvPr/>
          </p:nvSpPr>
          <p:spPr bwMode="auto">
            <a:xfrm>
              <a:off x="6030" y="469"/>
              <a:ext cx="528" cy="0"/>
            </a:xfrm>
            <a:prstGeom prst="line">
              <a:avLst/>
            </a:prstGeom>
            <a:noFill/>
            <a:ln w="2857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338" name="Line 34"/>
            <p:cNvSpPr>
              <a:spLocks noChangeShapeType="1"/>
            </p:cNvSpPr>
            <p:nvPr/>
          </p:nvSpPr>
          <p:spPr bwMode="auto">
            <a:xfrm flipH="1">
              <a:off x="6021" y="295"/>
              <a:ext cx="144" cy="144"/>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339" name="Line 35"/>
            <p:cNvSpPr>
              <a:spLocks noChangeShapeType="1"/>
            </p:cNvSpPr>
            <p:nvPr/>
          </p:nvSpPr>
          <p:spPr bwMode="auto">
            <a:xfrm flipH="1">
              <a:off x="6126" y="295"/>
              <a:ext cx="161" cy="161"/>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340" name="Line 36"/>
            <p:cNvSpPr>
              <a:spLocks noChangeShapeType="1"/>
            </p:cNvSpPr>
            <p:nvPr/>
          </p:nvSpPr>
          <p:spPr bwMode="auto">
            <a:xfrm flipH="1">
              <a:off x="6240" y="316"/>
              <a:ext cx="144" cy="144"/>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341" name="Line 37"/>
            <p:cNvSpPr>
              <a:spLocks noChangeShapeType="1"/>
            </p:cNvSpPr>
            <p:nvPr/>
          </p:nvSpPr>
          <p:spPr bwMode="auto">
            <a:xfrm flipH="1">
              <a:off x="6327" y="307"/>
              <a:ext cx="161" cy="161"/>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342" name="Line 38"/>
            <p:cNvSpPr>
              <a:spLocks noChangeShapeType="1"/>
            </p:cNvSpPr>
            <p:nvPr/>
          </p:nvSpPr>
          <p:spPr bwMode="auto">
            <a:xfrm flipH="1">
              <a:off x="6414" y="343"/>
              <a:ext cx="144" cy="144"/>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343" name="Text Box 39"/>
            <p:cNvSpPr txBox="1">
              <a:spLocks noChangeArrowheads="1"/>
            </p:cNvSpPr>
            <p:nvPr/>
          </p:nvSpPr>
          <p:spPr bwMode="auto">
            <a:xfrm>
              <a:off x="6719" y="0"/>
              <a:ext cx="329"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i="1">
                  <a:solidFill>
                    <a:srgbClr val="663300"/>
                  </a:solidFill>
                </a:rPr>
                <a:t>F</a:t>
              </a:r>
              <a:r>
                <a:rPr lang="en-US" sz="2800" i="1" baseline="-25000">
                  <a:solidFill>
                    <a:srgbClr val="663300"/>
                  </a:solidFill>
                </a:rPr>
                <a:t>y</a:t>
              </a:r>
            </a:p>
          </p:txBody>
        </p:sp>
        <p:sp>
          <p:nvSpPr>
            <p:cNvPr id="226344" name="Line 40"/>
            <p:cNvSpPr>
              <a:spLocks noChangeShapeType="1"/>
            </p:cNvSpPr>
            <p:nvPr/>
          </p:nvSpPr>
          <p:spPr bwMode="auto">
            <a:xfrm flipV="1">
              <a:off x="6384" y="178"/>
              <a:ext cx="384" cy="192"/>
            </a:xfrm>
            <a:prstGeom prst="line">
              <a:avLst/>
            </a:prstGeom>
            <a:noFill/>
            <a:ln w="9525">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226345" name="Group 41"/>
          <p:cNvGrpSpPr>
            <a:grpSpLocks/>
          </p:cNvGrpSpPr>
          <p:nvPr/>
        </p:nvGrpSpPr>
        <p:grpSpPr bwMode="auto">
          <a:xfrm>
            <a:off x="6019800" y="742950"/>
            <a:ext cx="1819275" cy="2457450"/>
            <a:chOff x="3792" y="-135"/>
            <a:chExt cx="1146" cy="1548"/>
          </a:xfrm>
        </p:grpSpPr>
        <p:sp>
          <p:nvSpPr>
            <p:cNvPr id="226346" name="Line 42"/>
            <p:cNvSpPr>
              <a:spLocks noChangeShapeType="1"/>
            </p:cNvSpPr>
            <p:nvPr/>
          </p:nvSpPr>
          <p:spPr bwMode="auto">
            <a:xfrm>
              <a:off x="4188" y="-15"/>
              <a:ext cx="0" cy="1428"/>
            </a:xfrm>
            <a:prstGeom prst="line">
              <a:avLst/>
            </a:prstGeom>
            <a:noFill/>
            <a:ln w="9525">
              <a:solidFill>
                <a:schemeClr val="tx1"/>
              </a:solidFill>
              <a:prstDash val="dashDot"/>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347" name="Line 43"/>
            <p:cNvSpPr>
              <a:spLocks noChangeShapeType="1"/>
            </p:cNvSpPr>
            <p:nvPr/>
          </p:nvSpPr>
          <p:spPr bwMode="auto">
            <a:xfrm>
              <a:off x="3936" y="294"/>
              <a:ext cx="0" cy="91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348" name="Line 44"/>
            <p:cNvSpPr>
              <a:spLocks noChangeShapeType="1"/>
            </p:cNvSpPr>
            <p:nvPr/>
          </p:nvSpPr>
          <p:spPr bwMode="auto">
            <a:xfrm>
              <a:off x="3936" y="1194"/>
              <a:ext cx="528"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349" name="Line 45"/>
            <p:cNvSpPr>
              <a:spLocks noChangeShapeType="1"/>
            </p:cNvSpPr>
            <p:nvPr/>
          </p:nvSpPr>
          <p:spPr bwMode="auto">
            <a:xfrm>
              <a:off x="4464" y="294"/>
              <a:ext cx="0" cy="91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350" name="Line 46"/>
            <p:cNvSpPr>
              <a:spLocks noChangeShapeType="1"/>
            </p:cNvSpPr>
            <p:nvPr/>
          </p:nvSpPr>
          <p:spPr bwMode="auto">
            <a:xfrm>
              <a:off x="4938" y="294"/>
              <a:ext cx="0" cy="9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351" name="Line 47"/>
            <p:cNvSpPr>
              <a:spLocks noChangeShapeType="1"/>
            </p:cNvSpPr>
            <p:nvPr/>
          </p:nvSpPr>
          <p:spPr bwMode="auto">
            <a:xfrm>
              <a:off x="3792" y="756"/>
              <a:ext cx="962" cy="0"/>
            </a:xfrm>
            <a:prstGeom prst="line">
              <a:avLst/>
            </a:prstGeom>
            <a:noFill/>
            <a:ln w="9525">
              <a:solidFill>
                <a:schemeClr val="tx1"/>
              </a:solidFill>
              <a:prstDash val="dashDot"/>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352" name="Text Box 48"/>
            <p:cNvSpPr txBox="1">
              <a:spLocks noChangeArrowheads="1"/>
            </p:cNvSpPr>
            <p:nvPr/>
          </p:nvSpPr>
          <p:spPr bwMode="auto">
            <a:xfrm>
              <a:off x="4553" y="722"/>
              <a:ext cx="22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i="1">
                  <a:solidFill>
                    <a:srgbClr val="000099"/>
                  </a:solidFill>
                </a:rPr>
                <a:t>z</a:t>
              </a:r>
            </a:p>
          </p:txBody>
        </p:sp>
        <p:sp>
          <p:nvSpPr>
            <p:cNvPr id="226353" name="Text Box 49"/>
            <p:cNvSpPr txBox="1">
              <a:spLocks noChangeArrowheads="1"/>
            </p:cNvSpPr>
            <p:nvPr/>
          </p:nvSpPr>
          <p:spPr bwMode="auto">
            <a:xfrm>
              <a:off x="3930" y="-135"/>
              <a:ext cx="22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i="1">
                  <a:solidFill>
                    <a:srgbClr val="000099"/>
                  </a:solidFill>
                </a:rPr>
                <a:t>y</a:t>
              </a:r>
            </a:p>
          </p:txBody>
        </p:sp>
        <p:sp>
          <p:nvSpPr>
            <p:cNvPr id="226354" name="Line 50"/>
            <p:cNvSpPr>
              <a:spLocks noChangeShapeType="1"/>
            </p:cNvSpPr>
            <p:nvPr/>
          </p:nvSpPr>
          <p:spPr bwMode="auto">
            <a:xfrm>
              <a:off x="3933" y="300"/>
              <a:ext cx="528"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26355" name="Text Box 51"/>
          <p:cNvSpPr txBox="1">
            <a:spLocks noChangeArrowheads="1"/>
          </p:cNvSpPr>
          <p:nvPr/>
        </p:nvSpPr>
        <p:spPr bwMode="auto">
          <a:xfrm>
            <a:off x="152400" y="2667000"/>
            <a:ext cx="2470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Mặt cắt hình tròn</a:t>
            </a:r>
          </a:p>
        </p:txBody>
      </p:sp>
      <p:sp>
        <p:nvSpPr>
          <p:cNvPr id="226356" name="Text Box 52"/>
          <p:cNvSpPr txBox="1">
            <a:spLocks noChangeArrowheads="1"/>
          </p:cNvSpPr>
          <p:nvPr/>
        </p:nvSpPr>
        <p:spPr bwMode="auto">
          <a:xfrm>
            <a:off x="4741863" y="2720975"/>
            <a:ext cx="18415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i="1">
              <a:solidFill>
                <a:srgbClr val="000099"/>
              </a:solidFill>
            </a:endParaRPr>
          </a:p>
        </p:txBody>
      </p:sp>
      <p:graphicFrame>
        <p:nvGraphicFramePr>
          <p:cNvPr id="226357" name="Object 53"/>
          <p:cNvGraphicFramePr>
            <a:graphicFrameLocks noChangeAspect="1"/>
          </p:cNvGraphicFramePr>
          <p:nvPr>
            <p:ph sz="quarter" idx="1"/>
          </p:nvPr>
        </p:nvGraphicFramePr>
        <p:xfrm>
          <a:off x="2535238" y="1914525"/>
          <a:ext cx="2097087" cy="1208088"/>
        </p:xfrm>
        <a:graphic>
          <a:graphicData uri="http://schemas.openxmlformats.org/presentationml/2006/ole">
            <mc:AlternateContent xmlns:mc="http://schemas.openxmlformats.org/markup-compatibility/2006">
              <mc:Choice xmlns:v="urn:schemas-microsoft-com:vml" Requires="v">
                <p:oleObj spid="_x0000_s226468" name="Equation" r:id="rId5" imgW="711000" imgH="393480" progId="Equation.3">
                  <p:embed/>
                </p:oleObj>
              </mc:Choice>
              <mc:Fallback>
                <p:oleObj name="Equation" r:id="rId5" imgW="711000" imgH="393480" progId="Equation.3">
                  <p:embed/>
                  <p:pic>
                    <p:nvPicPr>
                      <p:cNvPr id="0" name="Object 5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35238" y="1914525"/>
                        <a:ext cx="2097087" cy="12080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26358" name="Rectangle 54"/>
          <p:cNvGraphicFramePr>
            <a:graphicFrameLocks/>
          </p:cNvGraphicFramePr>
          <p:nvPr>
            <p:ph sz="quarter" idx="2"/>
          </p:nvPr>
        </p:nvGraphicFramePr>
        <p:xfrm>
          <a:off x="5095875" y="1600200"/>
          <a:ext cx="3146425" cy="2179638"/>
        </p:xfrm>
        <a:graphic>
          <a:graphicData uri="http://schemas.openxmlformats.org/presentationml/2006/ole">
            <mc:AlternateContent xmlns:mc="http://schemas.openxmlformats.org/markup-compatibility/2006">
              <mc:Choice xmlns:v="urn:schemas-microsoft-com:vml" Requires="v">
                <p:oleObj spid="_x0000_s226469" name="Equation" r:id="rId7" imgW="0" imgH="0" progId="Equation.3">
                  <p:embed/>
                </p:oleObj>
              </mc:Choice>
              <mc:Fallback>
                <p:oleObj name="Equation" r:id="rId7" imgW="0" imgH="0" progId="Equation.3">
                  <p:embed/>
                  <p:pic>
                    <p:nvPicPr>
                      <p:cNvPr id="0" name="Rectangle 54"/>
                      <p:cNvPicPr preferRelativeResize="0">
                        <a:picLocks noChangeArrowheads="1"/>
                      </p:cNvPicPr>
                      <p:nvPr/>
                    </p:nvPicPr>
                    <p:blipFill>
                      <a:blip>
                        <a:extLst>
                          <a:ext uri="{28A0092B-C50C-407E-A947-70E740481C1C}">
                            <a14:useLocalDpi xmlns:a14="http://schemas.microsoft.com/office/drawing/2010/main" val="0"/>
                          </a:ext>
                        </a:extLst>
                      </a:blip>
                      <a:srcRect/>
                      <a:stretch>
                        <a:fillRect/>
                      </a:stretch>
                    </p:blipFill>
                    <p:spPr bwMode="auto">
                      <a:xfrm>
                        <a:off x="5095875" y="1600200"/>
                        <a:ext cx="3146425" cy="21796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26359" name="Object 55"/>
          <p:cNvGraphicFramePr>
            <a:graphicFrameLocks noChangeAspect="1"/>
          </p:cNvGraphicFramePr>
          <p:nvPr>
            <p:ph sz="quarter" idx="3"/>
          </p:nvPr>
        </p:nvGraphicFramePr>
        <p:xfrm>
          <a:off x="1219200" y="1525588"/>
          <a:ext cx="2057400" cy="1141412"/>
        </p:xfrm>
        <a:graphic>
          <a:graphicData uri="http://schemas.openxmlformats.org/presentationml/2006/ole">
            <mc:AlternateContent xmlns:mc="http://schemas.openxmlformats.org/markup-compatibility/2006">
              <mc:Choice xmlns:v="urn:schemas-microsoft-com:vml" Requires="v">
                <p:oleObj spid="_x0000_s226470" name="Equation" r:id="rId8" imgW="711000" imgH="393480" progId="Equation.3">
                  <p:embed/>
                </p:oleObj>
              </mc:Choice>
              <mc:Fallback>
                <p:oleObj name="Equation" r:id="rId8" imgW="711000" imgH="393480" progId="Equation.3">
                  <p:embed/>
                  <p:pic>
                    <p:nvPicPr>
                      <p:cNvPr id="0" name="Object 5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219200" y="1525588"/>
                        <a:ext cx="2057400" cy="11414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26360" name="Text Box 56"/>
          <p:cNvSpPr txBox="1">
            <a:spLocks noChangeArrowheads="1"/>
          </p:cNvSpPr>
          <p:nvPr/>
        </p:nvSpPr>
        <p:spPr bwMode="auto">
          <a:xfrm>
            <a:off x="560388" y="4800600"/>
            <a:ext cx="9312275"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t>F</a:t>
            </a:r>
            <a:r>
              <a:rPr lang="en-US" baseline="-25000"/>
              <a:t>t</a:t>
            </a:r>
            <a:r>
              <a:rPr lang="en-US"/>
              <a:t> - diện tích mặt </a:t>
            </a:r>
          </a:p>
          <a:p>
            <a:pPr algn="l"/>
            <a:r>
              <a:rPr lang="en-US"/>
              <a:t>cắt ngang phần</a:t>
            </a:r>
          </a:p>
          <a:p>
            <a:pPr algn="l"/>
            <a:r>
              <a:rPr lang="en-US"/>
              <a:t>thành chữ I</a:t>
            </a:r>
          </a:p>
          <a:p>
            <a:pPr algn="l"/>
            <a:r>
              <a:rPr lang="en-US"/>
              <a:t> </a:t>
            </a:r>
            <a:r>
              <a:rPr lang="en-US">
                <a:solidFill>
                  <a:srgbClr val="000000"/>
                </a:solidFill>
              </a:rPr>
              <a:t>(</a:t>
            </a:r>
            <a:r>
              <a:rPr lang="en-US">
                <a:solidFill>
                  <a:srgbClr val="993300"/>
                </a:solidFill>
              </a:rPr>
              <a:t> a</a:t>
            </a:r>
            <a:r>
              <a:rPr lang="en-US" baseline="-30000">
                <a:solidFill>
                  <a:srgbClr val="993300"/>
                </a:solidFill>
              </a:rPr>
              <a:t>2</a:t>
            </a:r>
            <a:r>
              <a:rPr lang="en-US">
                <a:solidFill>
                  <a:srgbClr val="993300"/>
                </a:solidFill>
              </a:rPr>
              <a:t>e</a:t>
            </a:r>
            <a:r>
              <a:rPr lang="en-US" baseline="-30000">
                <a:solidFill>
                  <a:srgbClr val="993300"/>
                </a:solidFill>
              </a:rPr>
              <a:t>2</a:t>
            </a:r>
            <a:r>
              <a:rPr lang="en-US">
                <a:solidFill>
                  <a:srgbClr val="993300"/>
                </a:solidFill>
              </a:rPr>
              <a:t>e</a:t>
            </a:r>
            <a:r>
              <a:rPr lang="en-US" baseline="-30000">
                <a:solidFill>
                  <a:srgbClr val="993300"/>
                </a:solidFill>
              </a:rPr>
              <a:t>3</a:t>
            </a:r>
            <a:r>
              <a:rPr lang="en-US">
                <a:solidFill>
                  <a:srgbClr val="993300"/>
                </a:solidFill>
              </a:rPr>
              <a:t>a</a:t>
            </a:r>
            <a:r>
              <a:rPr lang="en-US" baseline="-30000">
                <a:solidFill>
                  <a:srgbClr val="993300"/>
                </a:solidFill>
              </a:rPr>
              <a:t>3</a:t>
            </a:r>
            <a:r>
              <a:rPr lang="en-US">
                <a:solidFill>
                  <a:srgbClr val="000000"/>
                </a:solidFill>
              </a:rPr>
              <a:t> ).</a:t>
            </a:r>
            <a:r>
              <a:rPr lang="en-US"/>
              <a:t> </a:t>
            </a:r>
          </a:p>
        </p:txBody>
      </p:sp>
      <p:grpSp>
        <p:nvGrpSpPr>
          <p:cNvPr id="226361" name="Group 57"/>
          <p:cNvGrpSpPr>
            <a:grpSpLocks/>
          </p:cNvGrpSpPr>
          <p:nvPr/>
        </p:nvGrpSpPr>
        <p:grpSpPr bwMode="auto">
          <a:xfrm>
            <a:off x="5991225" y="3492500"/>
            <a:ext cx="3224213" cy="3216275"/>
            <a:chOff x="3792" y="278"/>
            <a:chExt cx="2031" cy="2026"/>
          </a:xfrm>
        </p:grpSpPr>
        <p:sp>
          <p:nvSpPr>
            <p:cNvPr id="226362" name="Text Box 58"/>
            <p:cNvSpPr txBox="1">
              <a:spLocks noChangeArrowheads="1"/>
            </p:cNvSpPr>
            <p:nvPr/>
          </p:nvSpPr>
          <p:spPr bwMode="auto">
            <a:xfrm>
              <a:off x="5380" y="1078"/>
              <a:ext cx="443" cy="3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a:lstStyle/>
            <a:p>
              <a:pPr algn="l" eaLnBrk="0" hangingPunct="0"/>
              <a:r>
                <a:rPr lang="en-US" sz="2800"/>
                <a:t>r</a:t>
              </a:r>
            </a:p>
          </p:txBody>
        </p:sp>
        <p:sp>
          <p:nvSpPr>
            <p:cNvPr id="226363" name="Line 59"/>
            <p:cNvSpPr>
              <a:spLocks noChangeShapeType="1"/>
            </p:cNvSpPr>
            <p:nvPr/>
          </p:nvSpPr>
          <p:spPr bwMode="auto">
            <a:xfrm>
              <a:off x="4485" y="491"/>
              <a:ext cx="0" cy="151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64" name="Arc 60"/>
            <p:cNvSpPr>
              <a:spLocks/>
            </p:cNvSpPr>
            <p:nvPr/>
          </p:nvSpPr>
          <p:spPr bwMode="auto">
            <a:xfrm>
              <a:off x="3806" y="497"/>
              <a:ext cx="905" cy="767"/>
            </a:xfrm>
            <a:custGeom>
              <a:avLst/>
              <a:gdLst>
                <a:gd name="G0" fmla="+- 0 0 0"/>
                <a:gd name="G1" fmla="+- 16453 0 0"/>
                <a:gd name="G2" fmla="+- 21600 0 0"/>
                <a:gd name="T0" fmla="*/ 13994 w 18554"/>
                <a:gd name="T1" fmla="*/ 0 h 16453"/>
                <a:gd name="T2" fmla="*/ 18554 w 18554"/>
                <a:gd name="T3" fmla="*/ 5394 h 16453"/>
                <a:gd name="T4" fmla="*/ 0 w 18554"/>
                <a:gd name="T5" fmla="*/ 16453 h 16453"/>
              </a:gdLst>
              <a:ahLst/>
              <a:cxnLst>
                <a:cxn ang="0">
                  <a:pos x="T0" y="T1"/>
                </a:cxn>
                <a:cxn ang="0">
                  <a:pos x="T2" y="T3"/>
                </a:cxn>
                <a:cxn ang="0">
                  <a:pos x="T4" y="T5"/>
                </a:cxn>
              </a:cxnLst>
              <a:rect l="0" t="0" r="r" b="b"/>
              <a:pathLst>
                <a:path w="18554" h="16453" fill="none" extrusionOk="0">
                  <a:moveTo>
                    <a:pt x="13994" y="-1"/>
                  </a:moveTo>
                  <a:cubicBezTo>
                    <a:pt x="15800" y="1535"/>
                    <a:pt x="17340" y="3357"/>
                    <a:pt x="18554" y="5393"/>
                  </a:cubicBezTo>
                </a:path>
                <a:path w="18554" h="16453" stroke="0" extrusionOk="0">
                  <a:moveTo>
                    <a:pt x="13994" y="-1"/>
                  </a:moveTo>
                  <a:cubicBezTo>
                    <a:pt x="15800" y="1535"/>
                    <a:pt x="17340" y="3357"/>
                    <a:pt x="18554" y="5393"/>
                  </a:cubicBezTo>
                  <a:lnTo>
                    <a:pt x="0" y="16453"/>
                  </a:lnTo>
                  <a:close/>
                </a:path>
              </a:pathLst>
            </a:custGeom>
            <a:noFill/>
            <a:ln w="2857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6365" name="Arc 61"/>
            <p:cNvSpPr>
              <a:spLocks/>
            </p:cNvSpPr>
            <p:nvPr/>
          </p:nvSpPr>
          <p:spPr bwMode="auto">
            <a:xfrm>
              <a:off x="3810" y="1230"/>
              <a:ext cx="890" cy="770"/>
            </a:xfrm>
            <a:custGeom>
              <a:avLst/>
              <a:gdLst>
                <a:gd name="G0" fmla="+- 0 0 0"/>
                <a:gd name="G1" fmla="+- 0 0 0"/>
                <a:gd name="G2" fmla="+- 21600 0 0"/>
                <a:gd name="T0" fmla="*/ 18232 w 18232"/>
                <a:gd name="T1" fmla="*/ 11583 h 16533"/>
                <a:gd name="T2" fmla="*/ 13900 w 18232"/>
                <a:gd name="T3" fmla="*/ 16533 h 16533"/>
                <a:gd name="T4" fmla="*/ 0 w 18232"/>
                <a:gd name="T5" fmla="*/ 0 h 16533"/>
              </a:gdLst>
              <a:ahLst/>
              <a:cxnLst>
                <a:cxn ang="0">
                  <a:pos x="T0" y="T1"/>
                </a:cxn>
                <a:cxn ang="0">
                  <a:pos x="T2" y="T3"/>
                </a:cxn>
                <a:cxn ang="0">
                  <a:pos x="T4" y="T5"/>
                </a:cxn>
              </a:cxnLst>
              <a:rect l="0" t="0" r="r" b="b"/>
              <a:pathLst>
                <a:path w="18232" h="16533" fill="none" extrusionOk="0">
                  <a:moveTo>
                    <a:pt x="18231" y="11582"/>
                  </a:moveTo>
                  <a:cubicBezTo>
                    <a:pt x="17049" y="13444"/>
                    <a:pt x="15588" y="15113"/>
                    <a:pt x="13900" y="16533"/>
                  </a:cubicBezTo>
                </a:path>
                <a:path w="18232" h="16533" stroke="0" extrusionOk="0">
                  <a:moveTo>
                    <a:pt x="18231" y="11582"/>
                  </a:moveTo>
                  <a:cubicBezTo>
                    <a:pt x="17049" y="13444"/>
                    <a:pt x="15588" y="15113"/>
                    <a:pt x="13900" y="16533"/>
                  </a:cubicBezTo>
                  <a:lnTo>
                    <a:pt x="0" y="0"/>
                  </a:lnTo>
                  <a:close/>
                </a:path>
              </a:pathLst>
            </a:custGeom>
            <a:noFill/>
            <a:ln w="2857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6366" name="Arc 62"/>
            <p:cNvSpPr>
              <a:spLocks/>
            </p:cNvSpPr>
            <p:nvPr/>
          </p:nvSpPr>
          <p:spPr bwMode="auto">
            <a:xfrm>
              <a:off x="3792" y="711"/>
              <a:ext cx="1053" cy="1080"/>
            </a:xfrm>
            <a:custGeom>
              <a:avLst/>
              <a:gdLst>
                <a:gd name="G0" fmla="+- 0 0 0"/>
                <a:gd name="G1" fmla="+- 11606 0 0"/>
                <a:gd name="G2" fmla="+- 21600 0 0"/>
                <a:gd name="T0" fmla="*/ 18217 w 21600"/>
                <a:gd name="T1" fmla="*/ 0 h 23176"/>
                <a:gd name="T2" fmla="*/ 18240 w 21600"/>
                <a:gd name="T3" fmla="*/ 23176 h 23176"/>
                <a:gd name="T4" fmla="*/ 0 w 21600"/>
                <a:gd name="T5" fmla="*/ 11606 h 23176"/>
              </a:gdLst>
              <a:ahLst/>
              <a:cxnLst>
                <a:cxn ang="0">
                  <a:pos x="T0" y="T1"/>
                </a:cxn>
                <a:cxn ang="0">
                  <a:pos x="T2" y="T3"/>
                </a:cxn>
                <a:cxn ang="0">
                  <a:pos x="T4" y="T5"/>
                </a:cxn>
              </a:cxnLst>
              <a:rect l="0" t="0" r="r" b="b"/>
              <a:pathLst>
                <a:path w="21600" h="23176" fill="none" extrusionOk="0">
                  <a:moveTo>
                    <a:pt x="18217" y="-1"/>
                  </a:moveTo>
                  <a:cubicBezTo>
                    <a:pt x="20426" y="3467"/>
                    <a:pt x="21600" y="7494"/>
                    <a:pt x="21600" y="11606"/>
                  </a:cubicBezTo>
                  <a:cubicBezTo>
                    <a:pt x="21600" y="15703"/>
                    <a:pt x="20434" y="19716"/>
                    <a:pt x="18239" y="23175"/>
                  </a:cubicBezTo>
                </a:path>
                <a:path w="21600" h="23176" stroke="0" extrusionOk="0">
                  <a:moveTo>
                    <a:pt x="18217" y="-1"/>
                  </a:moveTo>
                  <a:cubicBezTo>
                    <a:pt x="20426" y="3467"/>
                    <a:pt x="21600" y="7494"/>
                    <a:pt x="21600" y="11606"/>
                  </a:cubicBezTo>
                  <a:cubicBezTo>
                    <a:pt x="21600" y="15703"/>
                    <a:pt x="20434" y="19716"/>
                    <a:pt x="18239" y="23175"/>
                  </a:cubicBezTo>
                  <a:lnTo>
                    <a:pt x="0" y="11606"/>
                  </a:lnTo>
                  <a:close/>
                </a:path>
              </a:pathLst>
            </a:custGeom>
            <a:noFill/>
            <a:ln w="28575">
              <a:solidFill>
                <a:srgbClr val="0000FF"/>
              </a:solidFill>
              <a:prstDash val="dash"/>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6367" name="Arc 63"/>
            <p:cNvSpPr>
              <a:spLocks/>
            </p:cNvSpPr>
            <p:nvPr/>
          </p:nvSpPr>
          <p:spPr bwMode="auto">
            <a:xfrm>
              <a:off x="4355" y="737"/>
              <a:ext cx="1053" cy="1037"/>
            </a:xfrm>
            <a:custGeom>
              <a:avLst/>
              <a:gdLst>
                <a:gd name="G0" fmla="+- 0 0 0"/>
                <a:gd name="G1" fmla="+- 11101 0 0"/>
                <a:gd name="G2" fmla="+- 21600 0 0"/>
                <a:gd name="T0" fmla="*/ 18529 w 21600"/>
                <a:gd name="T1" fmla="*/ 0 h 22270"/>
                <a:gd name="T2" fmla="*/ 18488 w 21600"/>
                <a:gd name="T3" fmla="*/ 22270 h 22270"/>
                <a:gd name="T4" fmla="*/ 0 w 21600"/>
                <a:gd name="T5" fmla="*/ 11101 h 22270"/>
              </a:gdLst>
              <a:ahLst/>
              <a:cxnLst>
                <a:cxn ang="0">
                  <a:pos x="T0" y="T1"/>
                </a:cxn>
                <a:cxn ang="0">
                  <a:pos x="T2" y="T3"/>
                </a:cxn>
                <a:cxn ang="0">
                  <a:pos x="T4" y="T5"/>
                </a:cxn>
              </a:cxnLst>
              <a:rect l="0" t="0" r="r" b="b"/>
              <a:pathLst>
                <a:path w="21600" h="22270" fill="none" extrusionOk="0">
                  <a:moveTo>
                    <a:pt x="18529" y="-1"/>
                  </a:moveTo>
                  <a:cubicBezTo>
                    <a:pt x="20538" y="3354"/>
                    <a:pt x="21600" y="7190"/>
                    <a:pt x="21600" y="11101"/>
                  </a:cubicBezTo>
                  <a:cubicBezTo>
                    <a:pt x="21600" y="15038"/>
                    <a:pt x="20523" y="18900"/>
                    <a:pt x="18488" y="22270"/>
                  </a:cubicBezTo>
                </a:path>
                <a:path w="21600" h="22270" stroke="0" extrusionOk="0">
                  <a:moveTo>
                    <a:pt x="18529" y="-1"/>
                  </a:moveTo>
                  <a:cubicBezTo>
                    <a:pt x="20538" y="3354"/>
                    <a:pt x="21600" y="7190"/>
                    <a:pt x="21600" y="11101"/>
                  </a:cubicBezTo>
                  <a:cubicBezTo>
                    <a:pt x="21600" y="15038"/>
                    <a:pt x="20523" y="18900"/>
                    <a:pt x="18488" y="22270"/>
                  </a:cubicBezTo>
                  <a:lnTo>
                    <a:pt x="0" y="11101"/>
                  </a:lnTo>
                  <a:close/>
                </a:path>
              </a:pathLst>
            </a:custGeom>
            <a:noFill/>
            <a:ln w="2857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6368" name="Line 64"/>
            <p:cNvSpPr>
              <a:spLocks noChangeShapeType="1"/>
            </p:cNvSpPr>
            <p:nvPr/>
          </p:nvSpPr>
          <p:spPr bwMode="auto">
            <a:xfrm>
              <a:off x="4706" y="743"/>
              <a:ext cx="554" cy="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69" name="Line 65"/>
            <p:cNvSpPr>
              <a:spLocks noChangeShapeType="1"/>
            </p:cNvSpPr>
            <p:nvPr/>
          </p:nvSpPr>
          <p:spPr bwMode="auto">
            <a:xfrm>
              <a:off x="4706" y="1770"/>
              <a:ext cx="554" cy="0"/>
            </a:xfrm>
            <a:prstGeom prst="line">
              <a:avLst/>
            </a:prstGeom>
            <a:noFill/>
            <a:ln w="12700">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70" name="Line 66"/>
            <p:cNvSpPr>
              <a:spLocks noChangeShapeType="1"/>
            </p:cNvSpPr>
            <p:nvPr/>
          </p:nvSpPr>
          <p:spPr bwMode="auto">
            <a:xfrm>
              <a:off x="4485" y="617"/>
              <a:ext cx="110" cy="0"/>
            </a:xfrm>
            <a:prstGeom prst="line">
              <a:avLst/>
            </a:prstGeom>
            <a:noFill/>
            <a:ln w="12700">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71" name="Line 67"/>
            <p:cNvSpPr>
              <a:spLocks noChangeShapeType="1"/>
            </p:cNvSpPr>
            <p:nvPr/>
          </p:nvSpPr>
          <p:spPr bwMode="auto">
            <a:xfrm>
              <a:off x="4485" y="743"/>
              <a:ext cx="221" cy="0"/>
            </a:xfrm>
            <a:prstGeom prst="line">
              <a:avLst/>
            </a:prstGeom>
            <a:noFill/>
            <a:ln w="12700">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72" name="Line 68"/>
            <p:cNvSpPr>
              <a:spLocks noChangeShapeType="1"/>
            </p:cNvSpPr>
            <p:nvPr/>
          </p:nvSpPr>
          <p:spPr bwMode="auto">
            <a:xfrm>
              <a:off x="4485" y="1267"/>
              <a:ext cx="920" cy="0"/>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73" name="Line 69"/>
            <p:cNvSpPr>
              <a:spLocks noChangeShapeType="1"/>
            </p:cNvSpPr>
            <p:nvPr/>
          </p:nvSpPr>
          <p:spPr bwMode="auto">
            <a:xfrm>
              <a:off x="4485" y="1005"/>
              <a:ext cx="885" cy="0"/>
            </a:xfrm>
            <a:prstGeom prst="line">
              <a:avLst/>
            </a:prstGeom>
            <a:noFill/>
            <a:ln w="12700">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74" name="Line 70"/>
            <p:cNvSpPr>
              <a:spLocks noChangeShapeType="1"/>
            </p:cNvSpPr>
            <p:nvPr/>
          </p:nvSpPr>
          <p:spPr bwMode="auto">
            <a:xfrm>
              <a:off x="4485" y="1518"/>
              <a:ext cx="885" cy="0"/>
            </a:xfrm>
            <a:prstGeom prst="line">
              <a:avLst/>
            </a:prstGeom>
            <a:noFill/>
            <a:ln w="12700">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75" name="Line 71"/>
            <p:cNvSpPr>
              <a:spLocks noChangeShapeType="1"/>
            </p:cNvSpPr>
            <p:nvPr/>
          </p:nvSpPr>
          <p:spPr bwMode="auto">
            <a:xfrm>
              <a:off x="4485" y="879"/>
              <a:ext cx="850" cy="0"/>
            </a:xfrm>
            <a:prstGeom prst="line">
              <a:avLst/>
            </a:prstGeom>
            <a:noFill/>
            <a:ln w="12700">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76" name="Line 72"/>
            <p:cNvSpPr>
              <a:spLocks noChangeShapeType="1"/>
            </p:cNvSpPr>
            <p:nvPr/>
          </p:nvSpPr>
          <p:spPr bwMode="auto">
            <a:xfrm>
              <a:off x="4485" y="1644"/>
              <a:ext cx="832" cy="0"/>
            </a:xfrm>
            <a:prstGeom prst="line">
              <a:avLst/>
            </a:prstGeom>
            <a:noFill/>
            <a:ln w="12700">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77" name="Line 73"/>
            <p:cNvSpPr>
              <a:spLocks noChangeShapeType="1"/>
            </p:cNvSpPr>
            <p:nvPr/>
          </p:nvSpPr>
          <p:spPr bwMode="auto">
            <a:xfrm>
              <a:off x="4485" y="1131"/>
              <a:ext cx="912" cy="0"/>
            </a:xfrm>
            <a:prstGeom prst="line">
              <a:avLst/>
            </a:prstGeom>
            <a:noFill/>
            <a:ln w="12700">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78" name="Line 74"/>
            <p:cNvSpPr>
              <a:spLocks noChangeShapeType="1"/>
            </p:cNvSpPr>
            <p:nvPr/>
          </p:nvSpPr>
          <p:spPr bwMode="auto">
            <a:xfrm>
              <a:off x="4485" y="1392"/>
              <a:ext cx="912" cy="0"/>
            </a:xfrm>
            <a:prstGeom prst="line">
              <a:avLst/>
            </a:prstGeom>
            <a:noFill/>
            <a:ln w="12700">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79" name="Line 75"/>
            <p:cNvSpPr>
              <a:spLocks noChangeShapeType="1"/>
            </p:cNvSpPr>
            <p:nvPr/>
          </p:nvSpPr>
          <p:spPr bwMode="auto">
            <a:xfrm>
              <a:off x="4485" y="1770"/>
              <a:ext cx="221" cy="0"/>
            </a:xfrm>
            <a:prstGeom prst="line">
              <a:avLst/>
            </a:prstGeom>
            <a:noFill/>
            <a:ln w="12700">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80" name="Line 76"/>
            <p:cNvSpPr>
              <a:spLocks noChangeShapeType="1"/>
            </p:cNvSpPr>
            <p:nvPr/>
          </p:nvSpPr>
          <p:spPr bwMode="auto">
            <a:xfrm>
              <a:off x="4493" y="1895"/>
              <a:ext cx="111" cy="0"/>
            </a:xfrm>
            <a:prstGeom prst="line">
              <a:avLst/>
            </a:prstGeom>
            <a:noFill/>
            <a:ln w="12700">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81" name="Text Box 77"/>
            <p:cNvSpPr txBox="1">
              <a:spLocks noChangeArrowheads="1"/>
            </p:cNvSpPr>
            <p:nvPr/>
          </p:nvSpPr>
          <p:spPr bwMode="auto">
            <a:xfrm>
              <a:off x="4265" y="575"/>
              <a:ext cx="443" cy="3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a:lstStyle/>
            <a:p>
              <a:pPr algn="l" eaLnBrk="0" hangingPunct="0"/>
              <a:r>
                <a:rPr lang="en-US" sz="2800"/>
                <a:t>g</a:t>
              </a:r>
            </a:p>
          </p:txBody>
        </p:sp>
        <p:sp>
          <p:nvSpPr>
            <p:cNvPr id="226382" name="Text Box 78"/>
            <p:cNvSpPr txBox="1">
              <a:spLocks noChangeArrowheads="1"/>
            </p:cNvSpPr>
            <p:nvPr/>
          </p:nvSpPr>
          <p:spPr bwMode="auto">
            <a:xfrm>
              <a:off x="4275" y="278"/>
              <a:ext cx="443" cy="3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a:lstStyle/>
            <a:p>
              <a:pPr algn="l" eaLnBrk="0" hangingPunct="0"/>
              <a:r>
                <a:rPr lang="en-US" sz="2800"/>
                <a:t>s</a:t>
              </a:r>
            </a:p>
          </p:txBody>
        </p:sp>
        <p:sp>
          <p:nvSpPr>
            <p:cNvPr id="226383" name="Text Box 79"/>
            <p:cNvSpPr txBox="1">
              <a:spLocks noChangeArrowheads="1"/>
            </p:cNvSpPr>
            <p:nvPr/>
          </p:nvSpPr>
          <p:spPr bwMode="auto">
            <a:xfrm>
              <a:off x="4651" y="484"/>
              <a:ext cx="442" cy="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FF"/>
                  </a:solidFill>
                  <a:miter lim="800000"/>
                  <a:headEnd/>
                  <a:tailEnd/>
                </a14:hiddenLine>
              </a:ext>
            </a:extLst>
          </p:spPr>
          <p:txBody>
            <a:bodyPr/>
            <a:lstStyle/>
            <a:p>
              <a:pPr algn="l" eaLnBrk="0" hangingPunct="0"/>
              <a:r>
                <a:rPr lang="en-US" sz="2800"/>
                <a:t>f</a:t>
              </a:r>
            </a:p>
          </p:txBody>
        </p:sp>
        <p:sp>
          <p:nvSpPr>
            <p:cNvPr id="226384" name="Text Box 80"/>
            <p:cNvSpPr txBox="1">
              <a:spLocks noChangeArrowheads="1"/>
            </p:cNvSpPr>
            <p:nvPr/>
          </p:nvSpPr>
          <p:spPr bwMode="auto">
            <a:xfrm>
              <a:off x="5196" y="469"/>
              <a:ext cx="443" cy="3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a:lstStyle/>
            <a:p>
              <a:pPr algn="l" eaLnBrk="0" hangingPunct="0"/>
              <a:r>
                <a:rPr lang="en-US" sz="2800"/>
                <a:t>m</a:t>
              </a:r>
            </a:p>
          </p:txBody>
        </p:sp>
        <p:sp>
          <p:nvSpPr>
            <p:cNvPr id="226385" name="Text Box 81"/>
            <p:cNvSpPr txBox="1">
              <a:spLocks noChangeArrowheads="1"/>
            </p:cNvSpPr>
            <p:nvPr/>
          </p:nvSpPr>
          <p:spPr bwMode="auto">
            <a:xfrm>
              <a:off x="5196" y="1664"/>
              <a:ext cx="443" cy="3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a:lstStyle/>
            <a:p>
              <a:pPr algn="l" eaLnBrk="0" hangingPunct="0"/>
              <a:r>
                <a:rPr lang="en-US" sz="2800"/>
                <a:t>n</a:t>
              </a:r>
            </a:p>
          </p:txBody>
        </p:sp>
        <p:sp>
          <p:nvSpPr>
            <p:cNvPr id="226386" name="Text Box 82"/>
            <p:cNvSpPr txBox="1">
              <a:spLocks noChangeArrowheads="1"/>
            </p:cNvSpPr>
            <p:nvPr/>
          </p:nvSpPr>
          <p:spPr bwMode="auto">
            <a:xfrm>
              <a:off x="4633" y="1707"/>
              <a:ext cx="443" cy="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a:lstStyle/>
            <a:p>
              <a:pPr algn="l" eaLnBrk="0" hangingPunct="0"/>
              <a:r>
                <a:rPr lang="en-US" sz="2800"/>
                <a:t>t</a:t>
              </a:r>
            </a:p>
          </p:txBody>
        </p:sp>
        <p:sp>
          <p:nvSpPr>
            <p:cNvPr id="226387" name="Text Box 83"/>
            <p:cNvSpPr txBox="1">
              <a:spLocks noChangeArrowheads="1"/>
            </p:cNvSpPr>
            <p:nvPr/>
          </p:nvSpPr>
          <p:spPr bwMode="auto">
            <a:xfrm>
              <a:off x="4347" y="1927"/>
              <a:ext cx="443" cy="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a:lstStyle/>
            <a:p>
              <a:pPr algn="l" eaLnBrk="0" hangingPunct="0"/>
              <a:r>
                <a:rPr lang="en-US" sz="2800"/>
                <a:t>k</a:t>
              </a:r>
            </a:p>
          </p:txBody>
        </p:sp>
        <p:sp>
          <p:nvSpPr>
            <p:cNvPr id="226388" name="Text Box 84"/>
            <p:cNvSpPr txBox="1">
              <a:spLocks noChangeArrowheads="1"/>
            </p:cNvSpPr>
            <p:nvPr/>
          </p:nvSpPr>
          <p:spPr bwMode="auto">
            <a:xfrm>
              <a:off x="4957" y="1851"/>
              <a:ext cx="509"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3200">
                  <a:solidFill>
                    <a:srgbClr val="003399"/>
                  </a:solidFill>
                  <a:latin typeface="Times New Roman" pitchFamily="18" charset="0"/>
                  <a:cs typeface="Times New Roman" pitchFamily="18" charset="0"/>
                </a:rPr>
                <a:t>τ</a:t>
              </a:r>
              <a:r>
                <a:rPr lang="en-US" sz="3200" baseline="-25000">
                  <a:solidFill>
                    <a:srgbClr val="003399"/>
                  </a:solidFill>
                  <a:latin typeface="Times New Roman" pitchFamily="18" charset="0"/>
                  <a:cs typeface="Times New Roman" pitchFamily="18" charset="0"/>
                </a:rPr>
                <a:t>max</a:t>
              </a:r>
              <a:endParaRPr lang="el-GR" sz="3200" baseline="-25000">
                <a:solidFill>
                  <a:srgbClr val="003399"/>
                </a:solidFill>
                <a:latin typeface="Times New Roman" pitchFamily="18" charset="0"/>
                <a:cs typeface="Times New Roman" pitchFamily="18" charset="0"/>
              </a:endParaRPr>
            </a:p>
          </p:txBody>
        </p:sp>
        <p:sp>
          <p:nvSpPr>
            <p:cNvPr id="226389" name="Line 85"/>
            <p:cNvSpPr>
              <a:spLocks noChangeShapeType="1"/>
            </p:cNvSpPr>
            <p:nvPr/>
          </p:nvSpPr>
          <p:spPr bwMode="auto">
            <a:xfrm>
              <a:off x="4992" y="1248"/>
              <a:ext cx="240" cy="76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226390" name="Group 86"/>
          <p:cNvGrpSpPr>
            <a:grpSpLocks/>
          </p:cNvGrpSpPr>
          <p:nvPr/>
        </p:nvGrpSpPr>
        <p:grpSpPr bwMode="auto">
          <a:xfrm>
            <a:off x="3386138" y="3051175"/>
            <a:ext cx="3700462" cy="3678238"/>
            <a:chOff x="1728" y="0"/>
            <a:chExt cx="2331" cy="2317"/>
          </a:xfrm>
        </p:grpSpPr>
        <p:sp>
          <p:nvSpPr>
            <p:cNvPr id="226391" name="Text Box 87"/>
            <p:cNvSpPr txBox="1">
              <a:spLocks noChangeArrowheads="1"/>
            </p:cNvSpPr>
            <p:nvPr/>
          </p:nvSpPr>
          <p:spPr bwMode="auto">
            <a:xfrm>
              <a:off x="3454" y="1446"/>
              <a:ext cx="515" cy="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e</a:t>
              </a:r>
              <a:r>
                <a:rPr lang="en-US" sz="2800" baseline="-25000"/>
                <a:t>1</a:t>
              </a:r>
              <a:endParaRPr lang="en-US" sz="2800"/>
            </a:p>
          </p:txBody>
        </p:sp>
        <p:sp>
          <p:nvSpPr>
            <p:cNvPr id="226392" name="Text Box 88"/>
            <p:cNvSpPr txBox="1">
              <a:spLocks noChangeArrowheads="1"/>
            </p:cNvSpPr>
            <p:nvPr/>
          </p:nvSpPr>
          <p:spPr bwMode="auto">
            <a:xfrm>
              <a:off x="3544" y="558"/>
              <a:ext cx="515" cy="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e</a:t>
              </a:r>
            </a:p>
          </p:txBody>
        </p:sp>
        <p:sp>
          <p:nvSpPr>
            <p:cNvPr id="226393" name="Text Box 89"/>
            <p:cNvSpPr txBox="1">
              <a:spLocks noChangeArrowheads="1"/>
            </p:cNvSpPr>
            <p:nvPr/>
          </p:nvSpPr>
          <p:spPr bwMode="auto">
            <a:xfrm>
              <a:off x="2147" y="1924"/>
              <a:ext cx="515" cy="3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c</a:t>
              </a:r>
              <a:r>
                <a:rPr lang="en-US" sz="2800" baseline="-25000"/>
                <a:t>1</a:t>
              </a:r>
              <a:endParaRPr lang="en-US" sz="2800"/>
            </a:p>
          </p:txBody>
        </p:sp>
        <p:sp>
          <p:nvSpPr>
            <p:cNvPr id="226394" name="Line 90"/>
            <p:cNvSpPr>
              <a:spLocks noChangeShapeType="1"/>
            </p:cNvSpPr>
            <p:nvPr/>
          </p:nvSpPr>
          <p:spPr bwMode="auto">
            <a:xfrm>
              <a:off x="2274" y="465"/>
              <a:ext cx="1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95" name="Line 91"/>
            <p:cNvSpPr>
              <a:spLocks noChangeShapeType="1"/>
            </p:cNvSpPr>
            <p:nvPr/>
          </p:nvSpPr>
          <p:spPr bwMode="auto">
            <a:xfrm>
              <a:off x="2274" y="1988"/>
              <a:ext cx="128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96" name="Line 92"/>
            <p:cNvSpPr>
              <a:spLocks noChangeShapeType="1"/>
            </p:cNvSpPr>
            <p:nvPr/>
          </p:nvSpPr>
          <p:spPr bwMode="auto">
            <a:xfrm>
              <a:off x="2918" y="338"/>
              <a:ext cx="0" cy="1776"/>
            </a:xfrm>
            <a:prstGeom prst="line">
              <a:avLst/>
            </a:prstGeom>
            <a:noFill/>
            <a:ln w="12700">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26397" name="Line 93"/>
            <p:cNvSpPr>
              <a:spLocks noChangeShapeType="1"/>
            </p:cNvSpPr>
            <p:nvPr/>
          </p:nvSpPr>
          <p:spPr bwMode="auto">
            <a:xfrm>
              <a:off x="2274" y="465"/>
              <a:ext cx="0" cy="25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98" name="Line 94"/>
            <p:cNvSpPr>
              <a:spLocks noChangeShapeType="1"/>
            </p:cNvSpPr>
            <p:nvPr/>
          </p:nvSpPr>
          <p:spPr bwMode="auto">
            <a:xfrm>
              <a:off x="3562" y="465"/>
              <a:ext cx="0" cy="25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99" name="Line 95"/>
            <p:cNvSpPr>
              <a:spLocks noChangeShapeType="1"/>
            </p:cNvSpPr>
            <p:nvPr/>
          </p:nvSpPr>
          <p:spPr bwMode="auto">
            <a:xfrm>
              <a:off x="3553" y="1733"/>
              <a:ext cx="0" cy="25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400" name="Line 96"/>
            <p:cNvSpPr>
              <a:spLocks noChangeShapeType="1"/>
            </p:cNvSpPr>
            <p:nvPr/>
          </p:nvSpPr>
          <p:spPr bwMode="auto">
            <a:xfrm>
              <a:off x="2274" y="1733"/>
              <a:ext cx="0" cy="25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401" name="Line 97"/>
            <p:cNvSpPr>
              <a:spLocks noChangeShapeType="1"/>
            </p:cNvSpPr>
            <p:nvPr/>
          </p:nvSpPr>
          <p:spPr bwMode="auto">
            <a:xfrm>
              <a:off x="2274" y="719"/>
              <a:ext cx="467"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402" name="Line 98"/>
            <p:cNvSpPr>
              <a:spLocks noChangeShapeType="1"/>
            </p:cNvSpPr>
            <p:nvPr/>
          </p:nvSpPr>
          <p:spPr bwMode="auto">
            <a:xfrm>
              <a:off x="3090" y="719"/>
              <a:ext cx="489"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403" name="Line 99"/>
            <p:cNvSpPr>
              <a:spLocks noChangeShapeType="1"/>
            </p:cNvSpPr>
            <p:nvPr/>
          </p:nvSpPr>
          <p:spPr bwMode="auto">
            <a:xfrm>
              <a:off x="2274" y="1733"/>
              <a:ext cx="467"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404" name="Line 100"/>
            <p:cNvSpPr>
              <a:spLocks noChangeShapeType="1"/>
            </p:cNvSpPr>
            <p:nvPr/>
          </p:nvSpPr>
          <p:spPr bwMode="auto">
            <a:xfrm>
              <a:off x="3090" y="1733"/>
              <a:ext cx="46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405" name="Line 101"/>
            <p:cNvSpPr>
              <a:spLocks noChangeShapeType="1"/>
            </p:cNvSpPr>
            <p:nvPr/>
          </p:nvSpPr>
          <p:spPr bwMode="auto">
            <a:xfrm>
              <a:off x="2747" y="719"/>
              <a:ext cx="0" cy="101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406" name="Line 102"/>
            <p:cNvSpPr>
              <a:spLocks noChangeShapeType="1"/>
            </p:cNvSpPr>
            <p:nvPr/>
          </p:nvSpPr>
          <p:spPr bwMode="auto">
            <a:xfrm>
              <a:off x="3090" y="719"/>
              <a:ext cx="0" cy="101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407" name="Line 103"/>
            <p:cNvSpPr>
              <a:spLocks noChangeShapeType="1"/>
            </p:cNvSpPr>
            <p:nvPr/>
          </p:nvSpPr>
          <p:spPr bwMode="auto">
            <a:xfrm>
              <a:off x="2466" y="1226"/>
              <a:ext cx="1030" cy="0"/>
            </a:xfrm>
            <a:prstGeom prst="line">
              <a:avLst/>
            </a:prstGeom>
            <a:noFill/>
            <a:ln w="12700">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26408" name="Line 104"/>
            <p:cNvSpPr>
              <a:spLocks noChangeShapeType="1"/>
            </p:cNvSpPr>
            <p:nvPr/>
          </p:nvSpPr>
          <p:spPr bwMode="auto">
            <a:xfrm>
              <a:off x="2735" y="972"/>
              <a:ext cx="341"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409" name="Line 105"/>
            <p:cNvSpPr>
              <a:spLocks noChangeShapeType="1"/>
            </p:cNvSpPr>
            <p:nvPr/>
          </p:nvSpPr>
          <p:spPr bwMode="auto">
            <a:xfrm flipH="1">
              <a:off x="2274" y="465"/>
              <a:ext cx="129" cy="1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410" name="Line 106"/>
            <p:cNvSpPr>
              <a:spLocks noChangeShapeType="1"/>
            </p:cNvSpPr>
            <p:nvPr/>
          </p:nvSpPr>
          <p:spPr bwMode="auto">
            <a:xfrm flipH="1">
              <a:off x="2274" y="465"/>
              <a:ext cx="258" cy="25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411" name="Line 107"/>
            <p:cNvSpPr>
              <a:spLocks noChangeShapeType="1"/>
            </p:cNvSpPr>
            <p:nvPr/>
          </p:nvSpPr>
          <p:spPr bwMode="auto">
            <a:xfrm flipH="1">
              <a:off x="2403" y="465"/>
              <a:ext cx="258" cy="25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412" name="Line 108"/>
            <p:cNvSpPr>
              <a:spLocks noChangeShapeType="1"/>
            </p:cNvSpPr>
            <p:nvPr/>
          </p:nvSpPr>
          <p:spPr bwMode="auto">
            <a:xfrm flipH="1">
              <a:off x="2532" y="465"/>
              <a:ext cx="257" cy="25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413" name="Line 109"/>
            <p:cNvSpPr>
              <a:spLocks noChangeShapeType="1"/>
            </p:cNvSpPr>
            <p:nvPr/>
          </p:nvSpPr>
          <p:spPr bwMode="auto">
            <a:xfrm flipH="1">
              <a:off x="2661" y="465"/>
              <a:ext cx="257" cy="25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414" name="Line 110"/>
            <p:cNvSpPr>
              <a:spLocks noChangeShapeType="1"/>
            </p:cNvSpPr>
            <p:nvPr/>
          </p:nvSpPr>
          <p:spPr bwMode="auto">
            <a:xfrm flipH="1">
              <a:off x="2747" y="465"/>
              <a:ext cx="300" cy="2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415" name="Line 111"/>
            <p:cNvSpPr>
              <a:spLocks noChangeShapeType="1"/>
            </p:cNvSpPr>
            <p:nvPr/>
          </p:nvSpPr>
          <p:spPr bwMode="auto">
            <a:xfrm flipH="1">
              <a:off x="2747" y="465"/>
              <a:ext cx="424" cy="41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416" name="Line 112"/>
            <p:cNvSpPr>
              <a:spLocks noChangeShapeType="1"/>
            </p:cNvSpPr>
            <p:nvPr/>
          </p:nvSpPr>
          <p:spPr bwMode="auto">
            <a:xfrm flipH="1">
              <a:off x="2789" y="465"/>
              <a:ext cx="515" cy="50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417" name="Line 113"/>
            <p:cNvSpPr>
              <a:spLocks noChangeShapeType="1"/>
            </p:cNvSpPr>
            <p:nvPr/>
          </p:nvSpPr>
          <p:spPr bwMode="auto">
            <a:xfrm flipH="1">
              <a:off x="2918" y="814"/>
              <a:ext cx="142" cy="14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418" name="Line 114"/>
            <p:cNvSpPr>
              <a:spLocks noChangeShapeType="1"/>
            </p:cNvSpPr>
            <p:nvPr/>
          </p:nvSpPr>
          <p:spPr bwMode="auto">
            <a:xfrm flipH="1">
              <a:off x="3176" y="465"/>
              <a:ext cx="257" cy="25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419" name="Line 115"/>
            <p:cNvSpPr>
              <a:spLocks noChangeShapeType="1"/>
            </p:cNvSpPr>
            <p:nvPr/>
          </p:nvSpPr>
          <p:spPr bwMode="auto">
            <a:xfrm flipH="1">
              <a:off x="3304" y="465"/>
              <a:ext cx="258" cy="25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420" name="Line 116"/>
            <p:cNvSpPr>
              <a:spLocks noChangeShapeType="1"/>
            </p:cNvSpPr>
            <p:nvPr/>
          </p:nvSpPr>
          <p:spPr bwMode="auto">
            <a:xfrm flipH="1">
              <a:off x="3412" y="581"/>
              <a:ext cx="141" cy="14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421" name="Line 117"/>
            <p:cNvSpPr>
              <a:spLocks noChangeShapeType="1"/>
            </p:cNvSpPr>
            <p:nvPr/>
          </p:nvSpPr>
          <p:spPr bwMode="auto">
            <a:xfrm>
              <a:off x="2265" y="211"/>
              <a:ext cx="0" cy="25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422" name="Line 118"/>
            <p:cNvSpPr>
              <a:spLocks noChangeShapeType="1"/>
            </p:cNvSpPr>
            <p:nvPr/>
          </p:nvSpPr>
          <p:spPr bwMode="auto">
            <a:xfrm>
              <a:off x="3571" y="211"/>
              <a:ext cx="0" cy="25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423" name="Line 119"/>
            <p:cNvSpPr>
              <a:spLocks noChangeShapeType="1"/>
            </p:cNvSpPr>
            <p:nvPr/>
          </p:nvSpPr>
          <p:spPr bwMode="auto">
            <a:xfrm>
              <a:off x="2274" y="265"/>
              <a:ext cx="1288"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6424" name="Line 120"/>
            <p:cNvSpPr>
              <a:spLocks noChangeShapeType="1"/>
            </p:cNvSpPr>
            <p:nvPr/>
          </p:nvSpPr>
          <p:spPr bwMode="auto">
            <a:xfrm>
              <a:off x="1963" y="464"/>
              <a:ext cx="38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425" name="Line 121"/>
            <p:cNvSpPr>
              <a:spLocks noChangeShapeType="1"/>
            </p:cNvSpPr>
            <p:nvPr/>
          </p:nvSpPr>
          <p:spPr bwMode="auto">
            <a:xfrm>
              <a:off x="1974" y="1988"/>
              <a:ext cx="38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426" name="Line 122"/>
            <p:cNvSpPr>
              <a:spLocks noChangeShapeType="1"/>
            </p:cNvSpPr>
            <p:nvPr/>
          </p:nvSpPr>
          <p:spPr bwMode="auto">
            <a:xfrm>
              <a:off x="2017" y="465"/>
              <a:ext cx="0" cy="1523"/>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6427" name="Line 123"/>
            <p:cNvSpPr>
              <a:spLocks noChangeShapeType="1"/>
            </p:cNvSpPr>
            <p:nvPr/>
          </p:nvSpPr>
          <p:spPr bwMode="auto">
            <a:xfrm>
              <a:off x="2747" y="1435"/>
              <a:ext cx="340"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6428" name="Line 124"/>
            <p:cNvSpPr>
              <a:spLocks noChangeShapeType="1"/>
            </p:cNvSpPr>
            <p:nvPr/>
          </p:nvSpPr>
          <p:spPr bwMode="auto">
            <a:xfrm>
              <a:off x="3047" y="1428"/>
              <a:ext cx="25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429" name="Text Box 125"/>
            <p:cNvSpPr txBox="1">
              <a:spLocks noChangeArrowheads="1"/>
            </p:cNvSpPr>
            <p:nvPr/>
          </p:nvSpPr>
          <p:spPr bwMode="auto">
            <a:xfrm>
              <a:off x="2061" y="549"/>
              <a:ext cx="387" cy="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a</a:t>
              </a:r>
            </a:p>
          </p:txBody>
        </p:sp>
        <p:sp>
          <p:nvSpPr>
            <p:cNvPr id="226430" name="Text Box 126"/>
            <p:cNvSpPr txBox="1">
              <a:spLocks noChangeArrowheads="1"/>
            </p:cNvSpPr>
            <p:nvPr/>
          </p:nvSpPr>
          <p:spPr bwMode="auto">
            <a:xfrm>
              <a:off x="2038" y="177"/>
              <a:ext cx="386" cy="3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c</a:t>
              </a:r>
            </a:p>
          </p:txBody>
        </p:sp>
        <p:sp>
          <p:nvSpPr>
            <p:cNvPr id="226431" name="Text Box 127"/>
            <p:cNvSpPr txBox="1">
              <a:spLocks noChangeArrowheads="1"/>
            </p:cNvSpPr>
            <p:nvPr/>
          </p:nvSpPr>
          <p:spPr bwMode="auto">
            <a:xfrm>
              <a:off x="3544" y="254"/>
              <a:ext cx="386" cy="3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d</a:t>
              </a:r>
            </a:p>
          </p:txBody>
        </p:sp>
        <p:sp>
          <p:nvSpPr>
            <p:cNvPr id="226432" name="Text Box 128"/>
            <p:cNvSpPr txBox="1">
              <a:spLocks noChangeArrowheads="1"/>
            </p:cNvSpPr>
            <p:nvPr/>
          </p:nvSpPr>
          <p:spPr bwMode="auto">
            <a:xfrm>
              <a:off x="3447" y="1937"/>
              <a:ext cx="515" cy="3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d</a:t>
              </a:r>
              <a:r>
                <a:rPr lang="en-US" sz="2800" baseline="-25000"/>
                <a:t>1</a:t>
              </a:r>
              <a:endParaRPr lang="en-US" sz="2800"/>
            </a:p>
          </p:txBody>
        </p:sp>
        <p:sp>
          <p:nvSpPr>
            <p:cNvPr id="226433" name="Text Box 129"/>
            <p:cNvSpPr txBox="1">
              <a:spLocks noChangeArrowheads="1"/>
            </p:cNvSpPr>
            <p:nvPr/>
          </p:nvSpPr>
          <p:spPr bwMode="auto">
            <a:xfrm>
              <a:off x="2018" y="1525"/>
              <a:ext cx="515" cy="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a</a:t>
              </a:r>
              <a:r>
                <a:rPr lang="en-US" sz="2800" baseline="-25000"/>
                <a:t>1</a:t>
              </a:r>
              <a:endParaRPr lang="en-US" sz="2800"/>
            </a:p>
          </p:txBody>
        </p:sp>
        <p:sp>
          <p:nvSpPr>
            <p:cNvPr id="226434" name="Text Box 130"/>
            <p:cNvSpPr txBox="1">
              <a:spLocks noChangeArrowheads="1"/>
            </p:cNvSpPr>
            <p:nvPr/>
          </p:nvSpPr>
          <p:spPr bwMode="auto">
            <a:xfrm>
              <a:off x="2461" y="627"/>
              <a:ext cx="515" cy="3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a</a:t>
              </a:r>
              <a:r>
                <a:rPr lang="en-US" sz="2800" baseline="-25000"/>
                <a:t>2</a:t>
              </a:r>
              <a:endParaRPr lang="en-US" sz="2800"/>
            </a:p>
          </p:txBody>
        </p:sp>
        <p:sp>
          <p:nvSpPr>
            <p:cNvPr id="226435" name="Text Box 131"/>
            <p:cNvSpPr txBox="1">
              <a:spLocks noChangeArrowheads="1"/>
            </p:cNvSpPr>
            <p:nvPr/>
          </p:nvSpPr>
          <p:spPr bwMode="auto">
            <a:xfrm>
              <a:off x="3037" y="634"/>
              <a:ext cx="515" cy="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e</a:t>
              </a:r>
              <a:r>
                <a:rPr lang="en-US" sz="2800" baseline="-25000"/>
                <a:t>2</a:t>
              </a:r>
              <a:endParaRPr lang="en-US" sz="2800"/>
            </a:p>
          </p:txBody>
        </p:sp>
        <p:sp>
          <p:nvSpPr>
            <p:cNvPr id="226436" name="Text Box 132"/>
            <p:cNvSpPr txBox="1">
              <a:spLocks noChangeArrowheads="1"/>
            </p:cNvSpPr>
            <p:nvPr/>
          </p:nvSpPr>
          <p:spPr bwMode="auto">
            <a:xfrm>
              <a:off x="3055" y="1424"/>
              <a:ext cx="515" cy="3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e</a:t>
              </a:r>
              <a:r>
                <a:rPr lang="en-US" sz="2800" baseline="-25000"/>
                <a:t>3</a:t>
              </a:r>
              <a:endParaRPr lang="en-US" sz="2800"/>
            </a:p>
          </p:txBody>
        </p:sp>
        <p:sp>
          <p:nvSpPr>
            <p:cNvPr id="226437" name="Text Box 133"/>
            <p:cNvSpPr txBox="1">
              <a:spLocks noChangeArrowheads="1"/>
            </p:cNvSpPr>
            <p:nvPr/>
          </p:nvSpPr>
          <p:spPr bwMode="auto">
            <a:xfrm>
              <a:off x="2460" y="1415"/>
              <a:ext cx="515" cy="3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a</a:t>
              </a:r>
              <a:r>
                <a:rPr lang="en-US" sz="2800" baseline="-25000"/>
                <a:t>3</a:t>
              </a:r>
              <a:endParaRPr lang="en-US" sz="2800"/>
            </a:p>
          </p:txBody>
        </p:sp>
        <p:sp>
          <p:nvSpPr>
            <p:cNvPr id="226438" name="Text Box 134"/>
            <p:cNvSpPr txBox="1">
              <a:spLocks noChangeArrowheads="1"/>
            </p:cNvSpPr>
            <p:nvPr/>
          </p:nvSpPr>
          <p:spPr bwMode="auto">
            <a:xfrm>
              <a:off x="2786" y="0"/>
              <a:ext cx="386" cy="3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B</a:t>
              </a:r>
            </a:p>
          </p:txBody>
        </p:sp>
        <p:sp>
          <p:nvSpPr>
            <p:cNvPr id="226439" name="Text Box 135"/>
            <p:cNvSpPr txBox="1">
              <a:spLocks noChangeArrowheads="1"/>
            </p:cNvSpPr>
            <p:nvPr/>
          </p:nvSpPr>
          <p:spPr bwMode="auto">
            <a:xfrm>
              <a:off x="3075" y="1166"/>
              <a:ext cx="387" cy="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b</a:t>
              </a:r>
            </a:p>
          </p:txBody>
        </p:sp>
        <p:sp>
          <p:nvSpPr>
            <p:cNvPr id="226440" name="Text Box 136"/>
            <p:cNvSpPr txBox="1">
              <a:spLocks noChangeArrowheads="1"/>
            </p:cNvSpPr>
            <p:nvPr/>
          </p:nvSpPr>
          <p:spPr bwMode="auto">
            <a:xfrm rot="16200000">
              <a:off x="1785" y="941"/>
              <a:ext cx="331" cy="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h</a:t>
              </a:r>
            </a:p>
          </p:txBody>
        </p:sp>
        <p:sp>
          <p:nvSpPr>
            <p:cNvPr id="226441" name="Line 137"/>
            <p:cNvSpPr>
              <a:spLocks noChangeShapeType="1"/>
            </p:cNvSpPr>
            <p:nvPr/>
          </p:nvSpPr>
          <p:spPr bwMode="auto">
            <a:xfrm>
              <a:off x="3093" y="969"/>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442" name="Line 138"/>
            <p:cNvSpPr>
              <a:spLocks noChangeShapeType="1"/>
            </p:cNvSpPr>
            <p:nvPr/>
          </p:nvSpPr>
          <p:spPr bwMode="auto">
            <a:xfrm>
              <a:off x="3456" y="960"/>
              <a:ext cx="0" cy="259"/>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443" name="Text Box 139"/>
            <p:cNvSpPr txBox="1">
              <a:spLocks noChangeArrowheads="1"/>
            </p:cNvSpPr>
            <p:nvPr/>
          </p:nvSpPr>
          <p:spPr bwMode="auto">
            <a:xfrm rot="16200000">
              <a:off x="3218" y="952"/>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y</a:t>
              </a:r>
            </a:p>
          </p:txBody>
        </p:sp>
      </p:grpSp>
      <p:grpSp>
        <p:nvGrpSpPr>
          <p:cNvPr id="226444" name="Group 140"/>
          <p:cNvGrpSpPr>
            <a:grpSpLocks/>
          </p:cNvGrpSpPr>
          <p:nvPr/>
        </p:nvGrpSpPr>
        <p:grpSpPr bwMode="auto">
          <a:xfrm>
            <a:off x="4999038" y="4197350"/>
            <a:ext cx="546100" cy="1625600"/>
            <a:chOff x="288" y="720"/>
            <a:chExt cx="344" cy="1024"/>
          </a:xfrm>
        </p:grpSpPr>
        <p:sp>
          <p:nvSpPr>
            <p:cNvPr id="226445" name="Rectangle 141"/>
            <p:cNvSpPr>
              <a:spLocks noChangeArrowheads="1"/>
            </p:cNvSpPr>
            <p:nvPr/>
          </p:nvSpPr>
          <p:spPr bwMode="auto">
            <a:xfrm>
              <a:off x="288" y="720"/>
              <a:ext cx="336" cy="1008"/>
            </a:xfrm>
            <a:prstGeom prst="rect">
              <a:avLst/>
            </a:prstGeom>
            <a:noFill/>
            <a:ln w="9525">
              <a:solidFill>
                <a:srgbClr val="9933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6446" name="Line 142"/>
            <p:cNvSpPr>
              <a:spLocks noChangeShapeType="1"/>
            </p:cNvSpPr>
            <p:nvPr/>
          </p:nvSpPr>
          <p:spPr bwMode="auto">
            <a:xfrm flipH="1">
              <a:off x="288" y="720"/>
              <a:ext cx="96" cy="96"/>
            </a:xfrm>
            <a:prstGeom prst="line">
              <a:avLst/>
            </a:prstGeom>
            <a:noFill/>
            <a:ln w="9525">
              <a:solidFill>
                <a:srgbClr val="99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447" name="Line 143"/>
            <p:cNvSpPr>
              <a:spLocks noChangeShapeType="1"/>
            </p:cNvSpPr>
            <p:nvPr/>
          </p:nvSpPr>
          <p:spPr bwMode="auto">
            <a:xfrm flipH="1">
              <a:off x="288" y="720"/>
              <a:ext cx="192" cy="192"/>
            </a:xfrm>
            <a:prstGeom prst="line">
              <a:avLst/>
            </a:prstGeom>
            <a:noFill/>
            <a:ln w="9525">
              <a:solidFill>
                <a:srgbClr val="99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448" name="Line 144"/>
            <p:cNvSpPr>
              <a:spLocks noChangeShapeType="1"/>
            </p:cNvSpPr>
            <p:nvPr/>
          </p:nvSpPr>
          <p:spPr bwMode="auto">
            <a:xfrm flipH="1">
              <a:off x="288" y="720"/>
              <a:ext cx="276" cy="276"/>
            </a:xfrm>
            <a:prstGeom prst="line">
              <a:avLst/>
            </a:prstGeom>
            <a:noFill/>
            <a:ln w="9525">
              <a:solidFill>
                <a:srgbClr val="99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449" name="Line 145"/>
            <p:cNvSpPr>
              <a:spLocks noChangeShapeType="1"/>
            </p:cNvSpPr>
            <p:nvPr/>
          </p:nvSpPr>
          <p:spPr bwMode="auto">
            <a:xfrm flipH="1">
              <a:off x="288" y="752"/>
              <a:ext cx="336" cy="336"/>
            </a:xfrm>
            <a:prstGeom prst="line">
              <a:avLst/>
            </a:prstGeom>
            <a:noFill/>
            <a:ln w="9525">
              <a:solidFill>
                <a:srgbClr val="99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450" name="Line 146"/>
            <p:cNvSpPr>
              <a:spLocks noChangeShapeType="1"/>
            </p:cNvSpPr>
            <p:nvPr/>
          </p:nvSpPr>
          <p:spPr bwMode="auto">
            <a:xfrm flipH="1">
              <a:off x="288" y="840"/>
              <a:ext cx="336" cy="336"/>
            </a:xfrm>
            <a:prstGeom prst="line">
              <a:avLst/>
            </a:prstGeom>
            <a:noFill/>
            <a:ln w="9525">
              <a:solidFill>
                <a:srgbClr val="99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451" name="Line 147"/>
            <p:cNvSpPr>
              <a:spLocks noChangeShapeType="1"/>
            </p:cNvSpPr>
            <p:nvPr/>
          </p:nvSpPr>
          <p:spPr bwMode="auto">
            <a:xfrm flipH="1">
              <a:off x="288" y="928"/>
              <a:ext cx="336" cy="336"/>
            </a:xfrm>
            <a:prstGeom prst="line">
              <a:avLst/>
            </a:prstGeom>
            <a:noFill/>
            <a:ln w="9525">
              <a:solidFill>
                <a:srgbClr val="99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452" name="Line 148"/>
            <p:cNvSpPr>
              <a:spLocks noChangeShapeType="1"/>
            </p:cNvSpPr>
            <p:nvPr/>
          </p:nvSpPr>
          <p:spPr bwMode="auto">
            <a:xfrm flipH="1">
              <a:off x="288" y="1016"/>
              <a:ext cx="336" cy="336"/>
            </a:xfrm>
            <a:prstGeom prst="line">
              <a:avLst/>
            </a:prstGeom>
            <a:noFill/>
            <a:ln w="9525">
              <a:solidFill>
                <a:srgbClr val="99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453" name="Line 149"/>
            <p:cNvSpPr>
              <a:spLocks noChangeShapeType="1"/>
            </p:cNvSpPr>
            <p:nvPr/>
          </p:nvSpPr>
          <p:spPr bwMode="auto">
            <a:xfrm flipH="1">
              <a:off x="288" y="1112"/>
              <a:ext cx="336" cy="336"/>
            </a:xfrm>
            <a:prstGeom prst="line">
              <a:avLst/>
            </a:prstGeom>
            <a:noFill/>
            <a:ln w="9525">
              <a:solidFill>
                <a:srgbClr val="99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454" name="Line 150"/>
            <p:cNvSpPr>
              <a:spLocks noChangeShapeType="1"/>
            </p:cNvSpPr>
            <p:nvPr/>
          </p:nvSpPr>
          <p:spPr bwMode="auto">
            <a:xfrm flipH="1">
              <a:off x="288" y="1208"/>
              <a:ext cx="336" cy="336"/>
            </a:xfrm>
            <a:prstGeom prst="line">
              <a:avLst/>
            </a:prstGeom>
            <a:noFill/>
            <a:ln w="9525">
              <a:solidFill>
                <a:srgbClr val="99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455" name="Line 151"/>
            <p:cNvSpPr>
              <a:spLocks noChangeShapeType="1"/>
            </p:cNvSpPr>
            <p:nvPr/>
          </p:nvSpPr>
          <p:spPr bwMode="auto">
            <a:xfrm flipH="1">
              <a:off x="288" y="1304"/>
              <a:ext cx="336" cy="336"/>
            </a:xfrm>
            <a:prstGeom prst="line">
              <a:avLst/>
            </a:prstGeom>
            <a:noFill/>
            <a:ln w="9525">
              <a:solidFill>
                <a:srgbClr val="99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456" name="Line 152"/>
            <p:cNvSpPr>
              <a:spLocks noChangeShapeType="1"/>
            </p:cNvSpPr>
            <p:nvPr/>
          </p:nvSpPr>
          <p:spPr bwMode="auto">
            <a:xfrm flipH="1">
              <a:off x="294" y="1393"/>
              <a:ext cx="336" cy="336"/>
            </a:xfrm>
            <a:prstGeom prst="line">
              <a:avLst/>
            </a:prstGeom>
            <a:noFill/>
            <a:ln w="9525">
              <a:solidFill>
                <a:srgbClr val="99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457" name="Line 153"/>
            <p:cNvSpPr>
              <a:spLocks noChangeShapeType="1"/>
            </p:cNvSpPr>
            <p:nvPr/>
          </p:nvSpPr>
          <p:spPr bwMode="auto">
            <a:xfrm flipH="1">
              <a:off x="376" y="1480"/>
              <a:ext cx="253" cy="253"/>
            </a:xfrm>
            <a:prstGeom prst="line">
              <a:avLst/>
            </a:prstGeom>
            <a:noFill/>
            <a:ln w="9525">
              <a:solidFill>
                <a:srgbClr val="99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458" name="Line 154"/>
            <p:cNvSpPr>
              <a:spLocks noChangeShapeType="1"/>
            </p:cNvSpPr>
            <p:nvPr/>
          </p:nvSpPr>
          <p:spPr bwMode="auto">
            <a:xfrm flipH="1">
              <a:off x="456" y="1568"/>
              <a:ext cx="167" cy="167"/>
            </a:xfrm>
            <a:prstGeom prst="line">
              <a:avLst/>
            </a:prstGeom>
            <a:noFill/>
            <a:ln w="9525">
              <a:solidFill>
                <a:srgbClr val="99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459" name="Line 155"/>
            <p:cNvSpPr>
              <a:spLocks noChangeShapeType="1"/>
            </p:cNvSpPr>
            <p:nvPr/>
          </p:nvSpPr>
          <p:spPr bwMode="auto">
            <a:xfrm flipH="1">
              <a:off x="536" y="1648"/>
              <a:ext cx="96" cy="96"/>
            </a:xfrm>
            <a:prstGeom prst="line">
              <a:avLst/>
            </a:prstGeom>
            <a:noFill/>
            <a:ln w="9525">
              <a:solidFill>
                <a:srgbClr val="99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26460" name="Text Box 156"/>
          <p:cNvSpPr txBox="1">
            <a:spLocks noChangeArrowheads="1"/>
          </p:cNvSpPr>
          <p:nvPr/>
        </p:nvSpPr>
        <p:spPr bwMode="auto">
          <a:xfrm>
            <a:off x="593725" y="36464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i="1">
              <a:solidFill>
                <a:srgbClr val="000099"/>
              </a:solidFill>
            </a:endParaRPr>
          </a:p>
        </p:txBody>
      </p:sp>
      <p:sp>
        <p:nvSpPr>
          <p:cNvPr id="226461" name="Text Box 157"/>
          <p:cNvSpPr txBox="1">
            <a:spLocks noChangeArrowheads="1"/>
          </p:cNvSpPr>
          <p:nvPr/>
        </p:nvSpPr>
        <p:spPr bwMode="auto">
          <a:xfrm>
            <a:off x="898525" y="18176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i="1">
              <a:solidFill>
                <a:srgbClr val="000099"/>
              </a:solidFill>
            </a:endParaRPr>
          </a:p>
        </p:txBody>
      </p:sp>
      <p:sp>
        <p:nvSpPr>
          <p:cNvPr id="226462" name="Text Box 158"/>
          <p:cNvSpPr txBox="1">
            <a:spLocks noChangeArrowheads="1"/>
          </p:cNvSpPr>
          <p:nvPr/>
        </p:nvSpPr>
        <p:spPr bwMode="auto">
          <a:xfrm>
            <a:off x="517525" y="34940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i="1">
              <a:solidFill>
                <a:srgbClr val="000099"/>
              </a:solidFill>
            </a:endParaRPr>
          </a:p>
        </p:txBody>
      </p:sp>
      <p:graphicFrame>
        <p:nvGraphicFramePr>
          <p:cNvPr id="226463" name="Object 159"/>
          <p:cNvGraphicFramePr>
            <a:graphicFrameLocks noChangeAspect="1"/>
          </p:cNvGraphicFramePr>
          <p:nvPr>
            <p:ph sz="quarter" idx="4"/>
          </p:nvPr>
        </p:nvGraphicFramePr>
        <p:xfrm>
          <a:off x="381000" y="3352800"/>
          <a:ext cx="1828800" cy="1219200"/>
        </p:xfrm>
        <a:graphic>
          <a:graphicData uri="http://schemas.openxmlformats.org/presentationml/2006/ole">
            <mc:AlternateContent xmlns:mc="http://schemas.openxmlformats.org/markup-compatibility/2006">
              <mc:Choice xmlns:v="urn:schemas-microsoft-com:vml" Requires="v">
                <p:oleObj spid="_x0000_s226471" name="Equation" r:id="rId10" imgW="647640" imgH="431640" progId="Equation.3">
                  <p:embed/>
                </p:oleObj>
              </mc:Choice>
              <mc:Fallback>
                <p:oleObj name="Equation" r:id="rId10" imgW="647640" imgH="431640" progId="Equation.3">
                  <p:embed/>
                  <p:pic>
                    <p:nvPicPr>
                      <p:cNvPr id="0" name="Object 159"/>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81000" y="3352800"/>
                        <a:ext cx="1828800" cy="1219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26464" name="Text Box 160"/>
          <p:cNvSpPr txBox="1">
            <a:spLocks noChangeArrowheads="1"/>
          </p:cNvSpPr>
          <p:nvPr/>
        </p:nvSpPr>
        <p:spPr bwMode="auto">
          <a:xfrm>
            <a:off x="3317875" y="1882775"/>
            <a:ext cx="9794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( 6.9 )</a:t>
            </a:r>
          </a:p>
        </p:txBody>
      </p:sp>
      <p:sp>
        <p:nvSpPr>
          <p:cNvPr id="226465" name="Text Box 161"/>
          <p:cNvSpPr txBox="1">
            <a:spLocks noChangeArrowheads="1"/>
          </p:cNvSpPr>
          <p:nvPr/>
        </p:nvSpPr>
        <p:spPr bwMode="auto">
          <a:xfrm>
            <a:off x="4632325" y="2401888"/>
            <a:ext cx="12334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( 6. 10 )</a:t>
            </a:r>
          </a:p>
        </p:txBody>
      </p:sp>
      <p:sp>
        <p:nvSpPr>
          <p:cNvPr id="226466" name="Text Box 162"/>
          <p:cNvSpPr txBox="1">
            <a:spLocks noChangeArrowheads="1"/>
          </p:cNvSpPr>
          <p:nvPr/>
        </p:nvSpPr>
        <p:spPr bwMode="auto">
          <a:xfrm>
            <a:off x="2209800" y="3657600"/>
            <a:ext cx="12334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( 6. 11 )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26306"/>
                                        </p:tgtEl>
                                        <p:attrNameLst>
                                          <p:attrName>style.visibility</p:attrName>
                                        </p:attrNameLst>
                                      </p:cBhvr>
                                      <p:to>
                                        <p:strVal val="visible"/>
                                      </p:to>
                                    </p:set>
                                    <p:animEffect transition="in" filter="checkerboard(across)">
                                      <p:cBhvr>
                                        <p:cTn id="7" dur="2000"/>
                                        <p:tgtEl>
                                          <p:spTgt spid="22630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226345"/>
                                        </p:tgtEl>
                                        <p:attrNameLst>
                                          <p:attrName>style.visibility</p:attrName>
                                        </p:attrNameLst>
                                      </p:cBhvr>
                                      <p:to>
                                        <p:strVal val="visible"/>
                                      </p:to>
                                    </p:set>
                                    <p:animEffect transition="in" filter="checkerboard(across)">
                                      <p:cBhvr>
                                        <p:cTn id="12" dur="500"/>
                                        <p:tgtEl>
                                          <p:spTgt spid="22634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226310"/>
                                        </p:tgtEl>
                                        <p:attrNameLst>
                                          <p:attrName>style.visibility</p:attrName>
                                        </p:attrNameLst>
                                      </p:cBhvr>
                                      <p:to>
                                        <p:strVal val="visible"/>
                                      </p:to>
                                    </p:set>
                                    <p:animEffect transition="in" filter="wheel(4)">
                                      <p:cBhvr>
                                        <p:cTn id="17" dur="2000"/>
                                        <p:tgtEl>
                                          <p:spTgt spid="22631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nodeType="clickEffect">
                                  <p:stCondLst>
                                    <p:cond delay="0"/>
                                  </p:stCondLst>
                                  <p:childTnLst>
                                    <p:set>
                                      <p:cBhvr>
                                        <p:cTn id="21" dur="1" fill="hold">
                                          <p:stCondLst>
                                            <p:cond delay="0"/>
                                          </p:stCondLst>
                                        </p:cTn>
                                        <p:tgtEl>
                                          <p:spTgt spid="226307"/>
                                        </p:tgtEl>
                                        <p:attrNameLst>
                                          <p:attrName>style.visibility</p:attrName>
                                        </p:attrNameLst>
                                      </p:cBhvr>
                                      <p:to>
                                        <p:strVal val="visible"/>
                                      </p:to>
                                    </p:set>
                                    <p:animEffect transition="in" filter="wipe(up)">
                                      <p:cBhvr>
                                        <p:cTn id="22" dur="2000"/>
                                        <p:tgtEl>
                                          <p:spTgt spid="22630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4" presetClass="entr" presetSubtype="0" fill="hold" nodeType="clickEffect">
                                  <p:stCondLst>
                                    <p:cond delay="0"/>
                                  </p:stCondLst>
                                  <p:childTnLst>
                                    <p:set>
                                      <p:cBhvr>
                                        <p:cTn id="26" dur="1" fill="hold">
                                          <p:stCondLst>
                                            <p:cond delay="0"/>
                                          </p:stCondLst>
                                        </p:cTn>
                                        <p:tgtEl>
                                          <p:spTgt spid="226334"/>
                                        </p:tgtEl>
                                        <p:attrNameLst>
                                          <p:attrName>style.visibility</p:attrName>
                                        </p:attrNameLst>
                                      </p:cBhvr>
                                      <p:to>
                                        <p:strVal val="visible"/>
                                      </p:to>
                                    </p:set>
                                    <p:anim to="" calcmode="lin" valueType="num">
                                      <p:cBhvr>
                                        <p:cTn id="27" dur="1" fill="hold"/>
                                        <p:tgtEl>
                                          <p:spTgt spid="226334"/>
                                        </p:tgtEl>
                                        <p:attrNameLst>
                                          <p:attrName/>
                                        </p:attrNameLst>
                                      </p:cBhvr>
                                    </p:anim>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226320"/>
                                        </p:tgtEl>
                                        <p:attrNameLst>
                                          <p:attrName>style.visibility</p:attrName>
                                        </p:attrNameLst>
                                      </p:cBhvr>
                                      <p:to>
                                        <p:strVal val="visible"/>
                                      </p:to>
                                    </p:set>
                                    <p:animEffect transition="in" filter="wheel(4)">
                                      <p:cBhvr>
                                        <p:cTn id="32" dur="2000"/>
                                        <p:tgtEl>
                                          <p:spTgt spid="226320"/>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nodeType="clickEffect">
                                  <p:stCondLst>
                                    <p:cond delay="0"/>
                                  </p:stCondLst>
                                  <p:childTnLst>
                                    <p:set>
                                      <p:cBhvr>
                                        <p:cTn id="36" dur="1" fill="hold">
                                          <p:stCondLst>
                                            <p:cond delay="0"/>
                                          </p:stCondLst>
                                        </p:cTn>
                                        <p:tgtEl>
                                          <p:spTgt spid="226359"/>
                                        </p:tgtEl>
                                        <p:attrNameLst>
                                          <p:attrName>style.visibility</p:attrName>
                                        </p:attrNameLst>
                                      </p:cBhvr>
                                      <p:to>
                                        <p:strVal val="visible"/>
                                      </p:to>
                                    </p:set>
                                    <p:animEffect transition="in" filter="checkerboard(across)">
                                      <p:cBhvr>
                                        <p:cTn id="37" dur="500"/>
                                        <p:tgtEl>
                                          <p:spTgt spid="226359"/>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grpId="0" nodeType="clickEffect">
                                  <p:stCondLst>
                                    <p:cond delay="0"/>
                                  </p:stCondLst>
                                  <p:childTnLst>
                                    <p:set>
                                      <p:cBhvr>
                                        <p:cTn id="41" dur="1" fill="hold">
                                          <p:stCondLst>
                                            <p:cond delay="0"/>
                                          </p:stCondLst>
                                        </p:cTn>
                                        <p:tgtEl>
                                          <p:spTgt spid="226464"/>
                                        </p:tgtEl>
                                        <p:attrNameLst>
                                          <p:attrName>style.visibility</p:attrName>
                                        </p:attrNameLst>
                                      </p:cBhvr>
                                      <p:to>
                                        <p:strVal val="visible"/>
                                      </p:to>
                                    </p:set>
                                    <p:animEffect transition="in" filter="checkerboard(across)">
                                      <p:cBhvr>
                                        <p:cTn id="42" dur="500"/>
                                        <p:tgtEl>
                                          <p:spTgt spid="226464"/>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grpId="0" nodeType="clickEffect">
                                  <p:stCondLst>
                                    <p:cond delay="0"/>
                                  </p:stCondLst>
                                  <p:childTnLst>
                                    <p:set>
                                      <p:cBhvr>
                                        <p:cTn id="46" dur="1" fill="hold">
                                          <p:stCondLst>
                                            <p:cond delay="0"/>
                                          </p:stCondLst>
                                        </p:cTn>
                                        <p:tgtEl>
                                          <p:spTgt spid="226355"/>
                                        </p:tgtEl>
                                        <p:attrNameLst>
                                          <p:attrName>style.visibility</p:attrName>
                                        </p:attrNameLst>
                                      </p:cBhvr>
                                      <p:to>
                                        <p:strVal val="visible"/>
                                      </p:to>
                                    </p:set>
                                    <p:animEffect transition="in" filter="wheel(4)">
                                      <p:cBhvr>
                                        <p:cTn id="47" dur="2000"/>
                                        <p:tgtEl>
                                          <p:spTgt spid="226355"/>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nodeType="clickEffect">
                                  <p:stCondLst>
                                    <p:cond delay="0"/>
                                  </p:stCondLst>
                                  <p:childTnLst>
                                    <p:set>
                                      <p:cBhvr>
                                        <p:cTn id="51" dur="1" fill="hold">
                                          <p:stCondLst>
                                            <p:cond delay="0"/>
                                          </p:stCondLst>
                                        </p:cTn>
                                        <p:tgtEl>
                                          <p:spTgt spid="226357"/>
                                        </p:tgtEl>
                                        <p:attrNameLst>
                                          <p:attrName>style.visibility</p:attrName>
                                        </p:attrNameLst>
                                      </p:cBhvr>
                                      <p:to>
                                        <p:strVal val="visible"/>
                                      </p:to>
                                    </p:set>
                                    <p:animEffect transition="in" filter="checkerboard(across)">
                                      <p:cBhvr>
                                        <p:cTn id="52" dur="500"/>
                                        <p:tgtEl>
                                          <p:spTgt spid="226357"/>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8" presetClass="entr" presetSubtype="16" fill="hold" grpId="0" nodeType="clickEffect">
                                  <p:stCondLst>
                                    <p:cond delay="0"/>
                                  </p:stCondLst>
                                  <p:childTnLst>
                                    <p:set>
                                      <p:cBhvr>
                                        <p:cTn id="56" dur="1" fill="hold">
                                          <p:stCondLst>
                                            <p:cond delay="0"/>
                                          </p:stCondLst>
                                        </p:cTn>
                                        <p:tgtEl>
                                          <p:spTgt spid="226465"/>
                                        </p:tgtEl>
                                        <p:attrNameLst>
                                          <p:attrName>style.visibility</p:attrName>
                                        </p:attrNameLst>
                                      </p:cBhvr>
                                      <p:to>
                                        <p:strVal val="visible"/>
                                      </p:to>
                                    </p:set>
                                    <p:animEffect transition="in" filter="diamond(in)">
                                      <p:cBhvr>
                                        <p:cTn id="57" dur="2000"/>
                                        <p:tgtEl>
                                          <p:spTgt spid="226465"/>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1" presetClass="entr" presetSubtype="4" fill="hold" nodeType="clickEffect">
                                  <p:stCondLst>
                                    <p:cond delay="0"/>
                                  </p:stCondLst>
                                  <p:childTnLst>
                                    <p:set>
                                      <p:cBhvr>
                                        <p:cTn id="61" dur="1" fill="hold">
                                          <p:stCondLst>
                                            <p:cond delay="0"/>
                                          </p:stCondLst>
                                        </p:cTn>
                                        <p:tgtEl>
                                          <p:spTgt spid="226390"/>
                                        </p:tgtEl>
                                        <p:attrNameLst>
                                          <p:attrName>style.visibility</p:attrName>
                                        </p:attrNameLst>
                                      </p:cBhvr>
                                      <p:to>
                                        <p:strVal val="visible"/>
                                      </p:to>
                                    </p:set>
                                    <p:animEffect transition="in" filter="wheel(4)">
                                      <p:cBhvr>
                                        <p:cTn id="62" dur="2000"/>
                                        <p:tgtEl>
                                          <p:spTgt spid="226390"/>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21" presetClass="entr" presetSubtype="4" fill="hold" nodeType="clickEffect">
                                  <p:stCondLst>
                                    <p:cond delay="0"/>
                                  </p:stCondLst>
                                  <p:childTnLst>
                                    <p:set>
                                      <p:cBhvr>
                                        <p:cTn id="66" dur="1" fill="hold">
                                          <p:stCondLst>
                                            <p:cond delay="0"/>
                                          </p:stCondLst>
                                        </p:cTn>
                                        <p:tgtEl>
                                          <p:spTgt spid="226361"/>
                                        </p:tgtEl>
                                        <p:attrNameLst>
                                          <p:attrName>style.visibility</p:attrName>
                                        </p:attrNameLst>
                                      </p:cBhvr>
                                      <p:to>
                                        <p:strVal val="visible"/>
                                      </p:to>
                                    </p:set>
                                    <p:animEffect transition="in" filter="wheel(4)">
                                      <p:cBhvr>
                                        <p:cTn id="67" dur="2000"/>
                                        <p:tgtEl>
                                          <p:spTgt spid="226361"/>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5" presetClass="entr" presetSubtype="10" fill="hold" nodeType="clickEffect">
                                  <p:stCondLst>
                                    <p:cond delay="0"/>
                                  </p:stCondLst>
                                  <p:childTnLst>
                                    <p:set>
                                      <p:cBhvr>
                                        <p:cTn id="71" dur="1" fill="hold">
                                          <p:stCondLst>
                                            <p:cond delay="0"/>
                                          </p:stCondLst>
                                        </p:cTn>
                                        <p:tgtEl>
                                          <p:spTgt spid="226463"/>
                                        </p:tgtEl>
                                        <p:attrNameLst>
                                          <p:attrName>style.visibility</p:attrName>
                                        </p:attrNameLst>
                                      </p:cBhvr>
                                      <p:to>
                                        <p:strVal val="visible"/>
                                      </p:to>
                                    </p:set>
                                    <p:animEffect transition="in" filter="checkerboard(across)">
                                      <p:cBhvr>
                                        <p:cTn id="72" dur="500"/>
                                        <p:tgtEl>
                                          <p:spTgt spid="226463"/>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2" presetClass="entr" presetSubtype="4" fill="hold" grpId="0" nodeType="clickEffect">
                                  <p:stCondLst>
                                    <p:cond delay="0"/>
                                  </p:stCondLst>
                                  <p:childTnLst>
                                    <p:set>
                                      <p:cBhvr>
                                        <p:cTn id="76" dur="1" fill="hold">
                                          <p:stCondLst>
                                            <p:cond delay="0"/>
                                          </p:stCondLst>
                                        </p:cTn>
                                        <p:tgtEl>
                                          <p:spTgt spid="226466"/>
                                        </p:tgtEl>
                                        <p:attrNameLst>
                                          <p:attrName>style.visibility</p:attrName>
                                        </p:attrNameLst>
                                      </p:cBhvr>
                                      <p:to>
                                        <p:strVal val="visible"/>
                                      </p:to>
                                    </p:set>
                                    <p:anim calcmode="lin" valueType="num">
                                      <p:cBhvr additive="base">
                                        <p:cTn id="77" dur="500" fill="hold"/>
                                        <p:tgtEl>
                                          <p:spTgt spid="226466"/>
                                        </p:tgtEl>
                                        <p:attrNameLst>
                                          <p:attrName>ppt_x</p:attrName>
                                        </p:attrNameLst>
                                      </p:cBhvr>
                                      <p:tavLst>
                                        <p:tav tm="0">
                                          <p:val>
                                            <p:strVal val="#ppt_x"/>
                                          </p:val>
                                        </p:tav>
                                        <p:tav tm="100000">
                                          <p:val>
                                            <p:strVal val="#ppt_x"/>
                                          </p:val>
                                        </p:tav>
                                      </p:tavLst>
                                    </p:anim>
                                    <p:anim calcmode="lin" valueType="num">
                                      <p:cBhvr additive="base">
                                        <p:cTn id="78" dur="500" fill="hold"/>
                                        <p:tgtEl>
                                          <p:spTgt spid="226466"/>
                                        </p:tgtEl>
                                        <p:attrNameLst>
                                          <p:attrName>ppt_y</p:attrName>
                                        </p:attrNameLst>
                                      </p:cBhvr>
                                      <p:tavLst>
                                        <p:tav tm="0">
                                          <p:val>
                                            <p:strVal val="1+#ppt_h/2"/>
                                          </p:val>
                                        </p:tav>
                                        <p:tav tm="100000">
                                          <p:val>
                                            <p:strVal val="#ppt_y"/>
                                          </p:val>
                                        </p:tav>
                                      </p:tavLst>
                                    </p:anim>
                                  </p:childTnLst>
                                </p:cTn>
                              </p:par>
                            </p:childTnLst>
                          </p:cTn>
                        </p:par>
                      </p:childTnLst>
                    </p:cTn>
                  </p:par>
                  <p:par>
                    <p:cTn id="79" fill="hold" nodeType="clickPar">
                      <p:stCondLst>
                        <p:cond delay="indefinite"/>
                      </p:stCondLst>
                      <p:childTnLst>
                        <p:par>
                          <p:cTn id="80" fill="hold" nodeType="withGroup">
                            <p:stCondLst>
                              <p:cond delay="0"/>
                            </p:stCondLst>
                            <p:childTnLst>
                              <p:par>
                                <p:cTn id="81" presetID="22" presetClass="entr" presetSubtype="1" fill="hold" grpId="0" nodeType="clickEffect">
                                  <p:stCondLst>
                                    <p:cond delay="0"/>
                                  </p:stCondLst>
                                  <p:childTnLst>
                                    <p:set>
                                      <p:cBhvr>
                                        <p:cTn id="82" dur="1" fill="hold">
                                          <p:stCondLst>
                                            <p:cond delay="0"/>
                                          </p:stCondLst>
                                        </p:cTn>
                                        <p:tgtEl>
                                          <p:spTgt spid="226360"/>
                                        </p:tgtEl>
                                        <p:attrNameLst>
                                          <p:attrName>style.visibility</p:attrName>
                                        </p:attrNameLst>
                                      </p:cBhvr>
                                      <p:to>
                                        <p:strVal val="visible"/>
                                      </p:to>
                                    </p:set>
                                    <p:animEffect transition="in" filter="wipe(up)">
                                      <p:cBhvr>
                                        <p:cTn id="83" dur="2000"/>
                                        <p:tgtEl>
                                          <p:spTgt spid="226360"/>
                                        </p:tgtEl>
                                      </p:cBhvr>
                                    </p:animEffect>
                                  </p:childTnLst>
                                </p:cTn>
                              </p:par>
                            </p:childTnLst>
                          </p:cTn>
                        </p:par>
                      </p:childTnLst>
                    </p:cTn>
                  </p:par>
                  <p:par>
                    <p:cTn id="84" fill="hold" nodeType="clickPar">
                      <p:stCondLst>
                        <p:cond delay="indefinite"/>
                      </p:stCondLst>
                      <p:childTnLst>
                        <p:par>
                          <p:cTn id="85" fill="hold" nodeType="withGroup">
                            <p:stCondLst>
                              <p:cond delay="0"/>
                            </p:stCondLst>
                            <p:childTnLst>
                              <p:par>
                                <p:cTn id="86" presetID="24" presetClass="entr" presetSubtype="0" fill="hold" nodeType="clickEffect">
                                  <p:stCondLst>
                                    <p:cond delay="0"/>
                                  </p:stCondLst>
                                  <p:childTnLst>
                                    <p:set>
                                      <p:cBhvr>
                                        <p:cTn id="87" dur="1" fill="hold">
                                          <p:stCondLst>
                                            <p:cond delay="0"/>
                                          </p:stCondLst>
                                        </p:cTn>
                                        <p:tgtEl>
                                          <p:spTgt spid="226444"/>
                                        </p:tgtEl>
                                        <p:attrNameLst>
                                          <p:attrName>style.visibility</p:attrName>
                                        </p:attrNameLst>
                                      </p:cBhvr>
                                      <p:to>
                                        <p:strVal val="visible"/>
                                      </p:to>
                                    </p:set>
                                    <p:anim to="" calcmode="lin" valueType="num">
                                      <p:cBhvr>
                                        <p:cTn id="88" dur="1" fill="hold"/>
                                        <p:tgtEl>
                                          <p:spTgt spid="226444"/>
                                        </p:tgtEl>
                                        <p:attrNameLst>
                                          <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6306" grpId="0" autoUpdateAnimBg="0"/>
      <p:bldP spid="226355" grpId="0"/>
      <p:bldP spid="226360" grpId="0" autoUpdateAnimBg="0"/>
      <p:bldP spid="226464" grpId="0"/>
      <p:bldP spid="226465" grpId="0"/>
      <p:bldP spid="226466" grpId="0"/>
    </p:bld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30" name="Text Box 2"/>
          <p:cNvSpPr txBox="1">
            <a:spLocks noChangeArrowheads="1"/>
          </p:cNvSpPr>
          <p:nvPr/>
        </p:nvSpPr>
        <p:spPr bwMode="auto">
          <a:xfrm>
            <a:off x="0" y="481013"/>
            <a:ext cx="723900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endParaRPr lang="en-US">
              <a:solidFill>
                <a:srgbClr val="000000"/>
              </a:solidFill>
              <a:cs typeface="Times New Roman" pitchFamily="18" charset="0"/>
            </a:endParaRPr>
          </a:p>
          <a:p>
            <a:pPr algn="l"/>
            <a:r>
              <a:rPr lang="en-US" b="1">
                <a:solidFill>
                  <a:srgbClr val="993300"/>
                </a:solidFill>
              </a:rPr>
              <a:t>  - tại A và D </a:t>
            </a:r>
            <a:r>
              <a:rPr lang="en-US">
                <a:solidFill>
                  <a:srgbClr val="000000"/>
                </a:solidFill>
              </a:rPr>
              <a:t>trên</a:t>
            </a:r>
            <a:r>
              <a:rPr lang="en-US" i="1">
                <a:solidFill>
                  <a:srgbClr val="000099"/>
                </a:solidFill>
              </a:rPr>
              <a:t> </a:t>
            </a:r>
            <a:r>
              <a:rPr lang="en-US">
                <a:solidFill>
                  <a:srgbClr val="000000"/>
                </a:solidFill>
              </a:rPr>
              <a:t>mặt cắt có momen  uốn lớn  nhất. </a:t>
            </a:r>
          </a:p>
          <a:p>
            <a:pPr algn="l"/>
            <a:endParaRPr lang="en-US">
              <a:solidFill>
                <a:srgbClr val="000000"/>
              </a:solidFill>
              <a:cs typeface="Times New Roman" pitchFamily="18" charset="0"/>
            </a:endParaRPr>
          </a:p>
        </p:txBody>
      </p:sp>
      <p:sp>
        <p:nvSpPr>
          <p:cNvPr id="227331" name="Text Box 3"/>
          <p:cNvSpPr txBox="1">
            <a:spLocks noChangeArrowheads="1"/>
          </p:cNvSpPr>
          <p:nvPr/>
        </p:nvSpPr>
        <p:spPr bwMode="auto">
          <a:xfrm>
            <a:off x="228600" y="1300163"/>
            <a:ext cx="4953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cs typeface="Times New Roman" pitchFamily="18" charset="0"/>
              </a:rPr>
              <a:t> </a:t>
            </a:r>
            <a:r>
              <a:rPr lang="en-US">
                <a:solidFill>
                  <a:srgbClr val="000000"/>
                </a:solidFill>
              </a:rPr>
              <a:t>Đối với dầm làm bằng vật liệu dẻo</a:t>
            </a:r>
          </a:p>
        </p:txBody>
      </p:sp>
      <p:grpSp>
        <p:nvGrpSpPr>
          <p:cNvPr id="227332" name="Group 4"/>
          <p:cNvGrpSpPr>
            <a:grpSpLocks/>
          </p:cNvGrpSpPr>
          <p:nvPr/>
        </p:nvGrpSpPr>
        <p:grpSpPr bwMode="auto">
          <a:xfrm>
            <a:off x="5499100" y="1292225"/>
            <a:ext cx="1825625" cy="2170113"/>
            <a:chOff x="3464" y="816"/>
            <a:chExt cx="1150" cy="1367"/>
          </a:xfrm>
        </p:grpSpPr>
        <p:sp>
          <p:nvSpPr>
            <p:cNvPr id="227333" name="Line 5"/>
            <p:cNvSpPr>
              <a:spLocks noChangeShapeType="1"/>
            </p:cNvSpPr>
            <p:nvPr/>
          </p:nvSpPr>
          <p:spPr bwMode="auto">
            <a:xfrm>
              <a:off x="3570" y="1149"/>
              <a:ext cx="608" cy="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334" name="Line 6"/>
            <p:cNvSpPr>
              <a:spLocks noChangeShapeType="1"/>
            </p:cNvSpPr>
            <p:nvPr/>
          </p:nvSpPr>
          <p:spPr bwMode="auto">
            <a:xfrm>
              <a:off x="3574" y="2028"/>
              <a:ext cx="608" cy="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335" name="Line 7"/>
            <p:cNvSpPr>
              <a:spLocks noChangeShapeType="1"/>
            </p:cNvSpPr>
            <p:nvPr/>
          </p:nvSpPr>
          <p:spPr bwMode="auto">
            <a:xfrm>
              <a:off x="3874" y="993"/>
              <a:ext cx="0" cy="1190"/>
            </a:xfrm>
            <a:prstGeom prst="line">
              <a:avLst/>
            </a:prstGeom>
            <a:noFill/>
            <a:ln w="9525">
              <a:solidFill>
                <a:srgbClr val="000000"/>
              </a:solidFill>
              <a:prstDash val="lgDashDot"/>
              <a:round/>
              <a:headEnd type="stealth" w="med" len="lg"/>
              <a:tailEnd/>
            </a:ln>
            <a:extLst>
              <a:ext uri="{909E8E84-426E-40DD-AFC4-6F175D3DCCD1}">
                <a14:hiddenFill xmlns:a14="http://schemas.microsoft.com/office/drawing/2010/main">
                  <a:noFill/>
                </a14:hiddenFill>
              </a:ext>
            </a:extLst>
          </p:spPr>
          <p:txBody>
            <a:bodyPr/>
            <a:lstStyle/>
            <a:p>
              <a:endParaRPr lang="en-US"/>
            </a:p>
          </p:txBody>
        </p:sp>
        <p:sp>
          <p:nvSpPr>
            <p:cNvPr id="227336" name="Line 8"/>
            <p:cNvSpPr>
              <a:spLocks noChangeShapeType="1"/>
            </p:cNvSpPr>
            <p:nvPr/>
          </p:nvSpPr>
          <p:spPr bwMode="auto">
            <a:xfrm>
              <a:off x="3802" y="1308"/>
              <a:ext cx="0" cy="569"/>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337" name="Line 9"/>
            <p:cNvSpPr>
              <a:spLocks noChangeShapeType="1"/>
            </p:cNvSpPr>
            <p:nvPr/>
          </p:nvSpPr>
          <p:spPr bwMode="auto">
            <a:xfrm>
              <a:off x="3950" y="1304"/>
              <a:ext cx="0" cy="568"/>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338" name="Arc 10"/>
            <p:cNvSpPr>
              <a:spLocks/>
            </p:cNvSpPr>
            <p:nvPr/>
          </p:nvSpPr>
          <p:spPr bwMode="auto">
            <a:xfrm>
              <a:off x="3571" y="1148"/>
              <a:ext cx="62" cy="69"/>
            </a:xfrm>
            <a:custGeom>
              <a:avLst/>
              <a:gdLst>
                <a:gd name="G0" fmla="+- 21600 0 0"/>
                <a:gd name="G1" fmla="+- 2008 0 0"/>
                <a:gd name="G2" fmla="+- 21600 0 0"/>
                <a:gd name="T0" fmla="*/ 21343 w 21600"/>
                <a:gd name="T1" fmla="*/ 23606 h 23606"/>
                <a:gd name="T2" fmla="*/ 94 w 21600"/>
                <a:gd name="T3" fmla="*/ 0 h 23606"/>
                <a:gd name="T4" fmla="*/ 21600 w 21600"/>
                <a:gd name="T5" fmla="*/ 2008 h 23606"/>
              </a:gdLst>
              <a:ahLst/>
              <a:cxnLst>
                <a:cxn ang="0">
                  <a:pos x="T0" y="T1"/>
                </a:cxn>
                <a:cxn ang="0">
                  <a:pos x="T2" y="T3"/>
                </a:cxn>
                <a:cxn ang="0">
                  <a:pos x="T4" y="T5"/>
                </a:cxn>
              </a:cxnLst>
              <a:rect l="0" t="0" r="r" b="b"/>
              <a:pathLst>
                <a:path w="21600" h="23606" fill="none" extrusionOk="0">
                  <a:moveTo>
                    <a:pt x="21342" y="23606"/>
                  </a:moveTo>
                  <a:cubicBezTo>
                    <a:pt x="9514" y="23465"/>
                    <a:pt x="0" y="13837"/>
                    <a:pt x="0" y="2008"/>
                  </a:cubicBezTo>
                  <a:cubicBezTo>
                    <a:pt x="-1" y="1337"/>
                    <a:pt x="31" y="667"/>
                    <a:pt x="93" y="-1"/>
                  </a:cubicBezTo>
                </a:path>
                <a:path w="21600" h="23606" stroke="0" extrusionOk="0">
                  <a:moveTo>
                    <a:pt x="21342" y="23606"/>
                  </a:moveTo>
                  <a:cubicBezTo>
                    <a:pt x="9514" y="23465"/>
                    <a:pt x="0" y="13837"/>
                    <a:pt x="0" y="2008"/>
                  </a:cubicBezTo>
                  <a:cubicBezTo>
                    <a:pt x="-1" y="1337"/>
                    <a:pt x="31" y="667"/>
                    <a:pt x="93" y="-1"/>
                  </a:cubicBezTo>
                  <a:lnTo>
                    <a:pt x="21600" y="2008"/>
                  </a:lnTo>
                  <a:close/>
                </a:path>
              </a:pathLst>
            </a:custGeom>
            <a:noFill/>
            <a:ln w="28575">
              <a:solidFill>
                <a:srgbClr val="99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7339" name="Arc 11"/>
            <p:cNvSpPr>
              <a:spLocks/>
            </p:cNvSpPr>
            <p:nvPr/>
          </p:nvSpPr>
          <p:spPr bwMode="auto">
            <a:xfrm>
              <a:off x="3738" y="1244"/>
              <a:ext cx="63" cy="63"/>
            </a:xfrm>
            <a:custGeom>
              <a:avLst/>
              <a:gdLst>
                <a:gd name="G0" fmla="+- 389 0 0"/>
                <a:gd name="G1" fmla="+- 21600 0 0"/>
                <a:gd name="G2" fmla="+- 21600 0 0"/>
                <a:gd name="T0" fmla="*/ 0 w 21986"/>
                <a:gd name="T1" fmla="*/ 3 h 21600"/>
                <a:gd name="T2" fmla="*/ 21986 w 21986"/>
                <a:gd name="T3" fmla="*/ 21237 h 21600"/>
                <a:gd name="T4" fmla="*/ 389 w 21986"/>
                <a:gd name="T5" fmla="*/ 21600 h 21600"/>
              </a:gdLst>
              <a:ahLst/>
              <a:cxnLst>
                <a:cxn ang="0">
                  <a:pos x="T0" y="T1"/>
                </a:cxn>
                <a:cxn ang="0">
                  <a:pos x="T2" y="T3"/>
                </a:cxn>
                <a:cxn ang="0">
                  <a:pos x="T4" y="T5"/>
                </a:cxn>
              </a:cxnLst>
              <a:rect l="0" t="0" r="r" b="b"/>
              <a:pathLst>
                <a:path w="21986" h="21600" fill="none" extrusionOk="0">
                  <a:moveTo>
                    <a:pt x="0" y="3"/>
                  </a:moveTo>
                  <a:cubicBezTo>
                    <a:pt x="129" y="1"/>
                    <a:pt x="259" y="-1"/>
                    <a:pt x="389" y="0"/>
                  </a:cubicBezTo>
                  <a:cubicBezTo>
                    <a:pt x="12176" y="0"/>
                    <a:pt x="21787" y="9450"/>
                    <a:pt x="21985" y="21237"/>
                  </a:cubicBezTo>
                </a:path>
                <a:path w="21986" h="21600" stroke="0" extrusionOk="0">
                  <a:moveTo>
                    <a:pt x="0" y="3"/>
                  </a:moveTo>
                  <a:cubicBezTo>
                    <a:pt x="129" y="1"/>
                    <a:pt x="259" y="-1"/>
                    <a:pt x="389" y="0"/>
                  </a:cubicBezTo>
                  <a:cubicBezTo>
                    <a:pt x="12176" y="0"/>
                    <a:pt x="21787" y="9450"/>
                    <a:pt x="21985" y="21237"/>
                  </a:cubicBezTo>
                  <a:lnTo>
                    <a:pt x="389" y="21600"/>
                  </a:lnTo>
                  <a:close/>
                </a:path>
              </a:pathLst>
            </a:custGeom>
            <a:noFill/>
            <a:ln w="28575">
              <a:solidFill>
                <a:srgbClr val="99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7340" name="Line 12"/>
            <p:cNvSpPr>
              <a:spLocks noChangeShapeType="1"/>
            </p:cNvSpPr>
            <p:nvPr/>
          </p:nvSpPr>
          <p:spPr bwMode="auto">
            <a:xfrm rot="-851209">
              <a:off x="3633" y="1204"/>
              <a:ext cx="101" cy="52"/>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341" name="Arc 13"/>
            <p:cNvSpPr>
              <a:spLocks/>
            </p:cNvSpPr>
            <p:nvPr/>
          </p:nvSpPr>
          <p:spPr bwMode="auto">
            <a:xfrm>
              <a:off x="4117" y="1151"/>
              <a:ext cx="65" cy="65"/>
            </a:xfrm>
            <a:custGeom>
              <a:avLst/>
              <a:gdLst>
                <a:gd name="G0" fmla="+- 985 0 0"/>
                <a:gd name="G1" fmla="+- 542 0 0"/>
                <a:gd name="G2" fmla="+- 21600 0 0"/>
                <a:gd name="T0" fmla="*/ 22578 w 22585"/>
                <a:gd name="T1" fmla="*/ 0 h 22142"/>
                <a:gd name="T2" fmla="*/ 0 w 22585"/>
                <a:gd name="T3" fmla="*/ 22120 h 22142"/>
                <a:gd name="T4" fmla="*/ 985 w 22585"/>
                <a:gd name="T5" fmla="*/ 542 h 22142"/>
              </a:gdLst>
              <a:ahLst/>
              <a:cxnLst>
                <a:cxn ang="0">
                  <a:pos x="T0" y="T1"/>
                </a:cxn>
                <a:cxn ang="0">
                  <a:pos x="T2" y="T3"/>
                </a:cxn>
                <a:cxn ang="0">
                  <a:pos x="T4" y="T5"/>
                </a:cxn>
              </a:cxnLst>
              <a:rect l="0" t="0" r="r" b="b"/>
              <a:pathLst>
                <a:path w="22585" h="22142" fill="none" extrusionOk="0">
                  <a:moveTo>
                    <a:pt x="22578" y="-1"/>
                  </a:moveTo>
                  <a:cubicBezTo>
                    <a:pt x="22582" y="180"/>
                    <a:pt x="22585" y="361"/>
                    <a:pt x="22585" y="542"/>
                  </a:cubicBezTo>
                  <a:cubicBezTo>
                    <a:pt x="22585" y="12471"/>
                    <a:pt x="12914" y="22142"/>
                    <a:pt x="985" y="22142"/>
                  </a:cubicBezTo>
                  <a:cubicBezTo>
                    <a:pt x="656" y="22142"/>
                    <a:pt x="328" y="22134"/>
                    <a:pt x="0" y="22119"/>
                  </a:cubicBezTo>
                </a:path>
                <a:path w="22585" h="22142" stroke="0" extrusionOk="0">
                  <a:moveTo>
                    <a:pt x="22578" y="-1"/>
                  </a:moveTo>
                  <a:cubicBezTo>
                    <a:pt x="22582" y="180"/>
                    <a:pt x="22585" y="361"/>
                    <a:pt x="22585" y="542"/>
                  </a:cubicBezTo>
                  <a:cubicBezTo>
                    <a:pt x="22585" y="12471"/>
                    <a:pt x="12914" y="22142"/>
                    <a:pt x="985" y="22142"/>
                  </a:cubicBezTo>
                  <a:cubicBezTo>
                    <a:pt x="656" y="22142"/>
                    <a:pt x="328" y="22134"/>
                    <a:pt x="0" y="22119"/>
                  </a:cubicBezTo>
                  <a:lnTo>
                    <a:pt x="985" y="542"/>
                  </a:lnTo>
                  <a:close/>
                </a:path>
              </a:pathLst>
            </a:custGeom>
            <a:noFill/>
            <a:ln w="28575">
              <a:solidFill>
                <a:srgbClr val="99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7342" name="Arc 14"/>
            <p:cNvSpPr>
              <a:spLocks/>
            </p:cNvSpPr>
            <p:nvPr/>
          </p:nvSpPr>
          <p:spPr bwMode="auto">
            <a:xfrm>
              <a:off x="3954" y="1236"/>
              <a:ext cx="76" cy="66"/>
            </a:xfrm>
            <a:custGeom>
              <a:avLst/>
              <a:gdLst>
                <a:gd name="G0" fmla="+- 21600 0 0"/>
                <a:gd name="G1" fmla="+- 21600 0 0"/>
                <a:gd name="G2" fmla="+- 21600 0 0"/>
                <a:gd name="T0" fmla="*/ 24 w 26148"/>
                <a:gd name="T1" fmla="*/ 22624 h 22624"/>
                <a:gd name="T2" fmla="*/ 26148 w 26148"/>
                <a:gd name="T3" fmla="*/ 484 h 22624"/>
                <a:gd name="T4" fmla="*/ 21600 w 26148"/>
                <a:gd name="T5" fmla="*/ 21600 h 22624"/>
              </a:gdLst>
              <a:ahLst/>
              <a:cxnLst>
                <a:cxn ang="0">
                  <a:pos x="T0" y="T1"/>
                </a:cxn>
                <a:cxn ang="0">
                  <a:pos x="T2" y="T3"/>
                </a:cxn>
                <a:cxn ang="0">
                  <a:pos x="T4" y="T5"/>
                </a:cxn>
              </a:cxnLst>
              <a:rect l="0" t="0" r="r" b="b"/>
              <a:pathLst>
                <a:path w="26148" h="22624" fill="none" extrusionOk="0">
                  <a:moveTo>
                    <a:pt x="24" y="22623"/>
                  </a:moveTo>
                  <a:cubicBezTo>
                    <a:pt x="8" y="22282"/>
                    <a:pt x="0" y="21941"/>
                    <a:pt x="0" y="21600"/>
                  </a:cubicBezTo>
                  <a:cubicBezTo>
                    <a:pt x="0" y="9670"/>
                    <a:pt x="9670" y="0"/>
                    <a:pt x="21600" y="0"/>
                  </a:cubicBezTo>
                  <a:cubicBezTo>
                    <a:pt x="23128" y="-1"/>
                    <a:pt x="24653" y="162"/>
                    <a:pt x="26147" y="484"/>
                  </a:cubicBezTo>
                </a:path>
                <a:path w="26148" h="22624" stroke="0" extrusionOk="0">
                  <a:moveTo>
                    <a:pt x="24" y="22623"/>
                  </a:moveTo>
                  <a:cubicBezTo>
                    <a:pt x="8" y="22282"/>
                    <a:pt x="0" y="21941"/>
                    <a:pt x="0" y="21600"/>
                  </a:cubicBezTo>
                  <a:cubicBezTo>
                    <a:pt x="0" y="9670"/>
                    <a:pt x="9670" y="0"/>
                    <a:pt x="21600" y="0"/>
                  </a:cubicBezTo>
                  <a:cubicBezTo>
                    <a:pt x="23128" y="-1"/>
                    <a:pt x="24653" y="162"/>
                    <a:pt x="26147" y="484"/>
                  </a:cubicBezTo>
                  <a:lnTo>
                    <a:pt x="21600" y="21600"/>
                  </a:lnTo>
                  <a:close/>
                </a:path>
              </a:pathLst>
            </a:custGeom>
            <a:noFill/>
            <a:ln w="28575">
              <a:solidFill>
                <a:srgbClr val="99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7343" name="Line 15"/>
            <p:cNvSpPr>
              <a:spLocks noChangeShapeType="1"/>
            </p:cNvSpPr>
            <p:nvPr/>
          </p:nvSpPr>
          <p:spPr bwMode="auto">
            <a:xfrm rot="-673150">
              <a:off x="4023" y="1224"/>
              <a:ext cx="101" cy="1"/>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344" name="Arc 16"/>
            <p:cNvSpPr>
              <a:spLocks/>
            </p:cNvSpPr>
            <p:nvPr/>
          </p:nvSpPr>
          <p:spPr bwMode="auto">
            <a:xfrm>
              <a:off x="3734" y="1859"/>
              <a:ext cx="65" cy="65"/>
            </a:xfrm>
            <a:custGeom>
              <a:avLst/>
              <a:gdLst>
                <a:gd name="G0" fmla="+- 985 0 0"/>
                <a:gd name="G1" fmla="+- 542 0 0"/>
                <a:gd name="G2" fmla="+- 21600 0 0"/>
                <a:gd name="T0" fmla="*/ 22578 w 22585"/>
                <a:gd name="T1" fmla="*/ 0 h 22142"/>
                <a:gd name="T2" fmla="*/ 0 w 22585"/>
                <a:gd name="T3" fmla="*/ 22120 h 22142"/>
                <a:gd name="T4" fmla="*/ 985 w 22585"/>
                <a:gd name="T5" fmla="*/ 542 h 22142"/>
              </a:gdLst>
              <a:ahLst/>
              <a:cxnLst>
                <a:cxn ang="0">
                  <a:pos x="T0" y="T1"/>
                </a:cxn>
                <a:cxn ang="0">
                  <a:pos x="T2" y="T3"/>
                </a:cxn>
                <a:cxn ang="0">
                  <a:pos x="T4" y="T5"/>
                </a:cxn>
              </a:cxnLst>
              <a:rect l="0" t="0" r="r" b="b"/>
              <a:pathLst>
                <a:path w="22585" h="22142" fill="none" extrusionOk="0">
                  <a:moveTo>
                    <a:pt x="22578" y="-1"/>
                  </a:moveTo>
                  <a:cubicBezTo>
                    <a:pt x="22582" y="180"/>
                    <a:pt x="22585" y="361"/>
                    <a:pt x="22585" y="542"/>
                  </a:cubicBezTo>
                  <a:cubicBezTo>
                    <a:pt x="22585" y="12471"/>
                    <a:pt x="12914" y="22142"/>
                    <a:pt x="985" y="22142"/>
                  </a:cubicBezTo>
                  <a:cubicBezTo>
                    <a:pt x="656" y="22142"/>
                    <a:pt x="328" y="22134"/>
                    <a:pt x="0" y="22119"/>
                  </a:cubicBezTo>
                </a:path>
                <a:path w="22585" h="22142" stroke="0" extrusionOk="0">
                  <a:moveTo>
                    <a:pt x="22578" y="-1"/>
                  </a:moveTo>
                  <a:cubicBezTo>
                    <a:pt x="22582" y="180"/>
                    <a:pt x="22585" y="361"/>
                    <a:pt x="22585" y="542"/>
                  </a:cubicBezTo>
                  <a:cubicBezTo>
                    <a:pt x="22585" y="12471"/>
                    <a:pt x="12914" y="22142"/>
                    <a:pt x="985" y="22142"/>
                  </a:cubicBezTo>
                  <a:cubicBezTo>
                    <a:pt x="656" y="22142"/>
                    <a:pt x="328" y="22134"/>
                    <a:pt x="0" y="22119"/>
                  </a:cubicBezTo>
                  <a:lnTo>
                    <a:pt x="985" y="542"/>
                  </a:lnTo>
                  <a:close/>
                </a:path>
              </a:pathLst>
            </a:custGeom>
            <a:noFill/>
            <a:ln w="28575">
              <a:solidFill>
                <a:srgbClr val="99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7345" name="Arc 17"/>
            <p:cNvSpPr>
              <a:spLocks/>
            </p:cNvSpPr>
            <p:nvPr/>
          </p:nvSpPr>
          <p:spPr bwMode="auto">
            <a:xfrm>
              <a:off x="3571" y="1953"/>
              <a:ext cx="83" cy="79"/>
            </a:xfrm>
            <a:custGeom>
              <a:avLst/>
              <a:gdLst>
                <a:gd name="G0" fmla="+- 21600 0 0"/>
                <a:gd name="G1" fmla="+- 21600 0 0"/>
                <a:gd name="G2" fmla="+- 21600 0 0"/>
                <a:gd name="T0" fmla="*/ 573 w 29236"/>
                <a:gd name="T1" fmla="*/ 26541 h 26541"/>
                <a:gd name="T2" fmla="*/ 29236 w 29236"/>
                <a:gd name="T3" fmla="*/ 1395 h 26541"/>
                <a:gd name="T4" fmla="*/ 21600 w 29236"/>
                <a:gd name="T5" fmla="*/ 21600 h 26541"/>
              </a:gdLst>
              <a:ahLst/>
              <a:cxnLst>
                <a:cxn ang="0">
                  <a:pos x="T0" y="T1"/>
                </a:cxn>
                <a:cxn ang="0">
                  <a:pos x="T2" y="T3"/>
                </a:cxn>
                <a:cxn ang="0">
                  <a:pos x="T4" y="T5"/>
                </a:cxn>
              </a:cxnLst>
              <a:rect l="0" t="0" r="r" b="b"/>
              <a:pathLst>
                <a:path w="29236" h="26541" fill="none" extrusionOk="0">
                  <a:moveTo>
                    <a:pt x="572" y="26541"/>
                  </a:moveTo>
                  <a:cubicBezTo>
                    <a:pt x="192" y="24921"/>
                    <a:pt x="0" y="23263"/>
                    <a:pt x="0" y="21600"/>
                  </a:cubicBezTo>
                  <a:cubicBezTo>
                    <a:pt x="0" y="9670"/>
                    <a:pt x="9670" y="0"/>
                    <a:pt x="21600" y="0"/>
                  </a:cubicBezTo>
                  <a:cubicBezTo>
                    <a:pt x="24208" y="-1"/>
                    <a:pt x="26795" y="472"/>
                    <a:pt x="29236" y="1394"/>
                  </a:cubicBezTo>
                </a:path>
                <a:path w="29236" h="26541" stroke="0" extrusionOk="0">
                  <a:moveTo>
                    <a:pt x="572" y="26541"/>
                  </a:moveTo>
                  <a:cubicBezTo>
                    <a:pt x="192" y="24921"/>
                    <a:pt x="0" y="23263"/>
                    <a:pt x="0" y="21600"/>
                  </a:cubicBezTo>
                  <a:cubicBezTo>
                    <a:pt x="0" y="9670"/>
                    <a:pt x="9670" y="0"/>
                    <a:pt x="21600" y="0"/>
                  </a:cubicBezTo>
                  <a:cubicBezTo>
                    <a:pt x="24208" y="-1"/>
                    <a:pt x="26795" y="472"/>
                    <a:pt x="29236" y="1394"/>
                  </a:cubicBezTo>
                  <a:lnTo>
                    <a:pt x="21600" y="21600"/>
                  </a:lnTo>
                  <a:close/>
                </a:path>
              </a:pathLst>
            </a:custGeom>
            <a:noFill/>
            <a:ln w="28575">
              <a:solidFill>
                <a:srgbClr val="99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7346" name="Line 18"/>
            <p:cNvSpPr>
              <a:spLocks noChangeShapeType="1"/>
            </p:cNvSpPr>
            <p:nvPr/>
          </p:nvSpPr>
          <p:spPr bwMode="auto">
            <a:xfrm rot="-673150">
              <a:off x="3640" y="1941"/>
              <a:ext cx="101" cy="1"/>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347" name="Line 19"/>
            <p:cNvSpPr>
              <a:spLocks noChangeShapeType="1"/>
            </p:cNvSpPr>
            <p:nvPr/>
          </p:nvSpPr>
          <p:spPr bwMode="auto">
            <a:xfrm>
              <a:off x="3589" y="1587"/>
              <a:ext cx="558" cy="0"/>
            </a:xfrm>
            <a:prstGeom prst="line">
              <a:avLst/>
            </a:prstGeom>
            <a:noFill/>
            <a:ln w="9525">
              <a:solidFill>
                <a:srgbClr val="000000"/>
              </a:solidFill>
              <a:prstDash val="lgDashDot"/>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7348" name="Text Box 20"/>
            <p:cNvSpPr txBox="1">
              <a:spLocks noChangeArrowheads="1"/>
            </p:cNvSpPr>
            <p:nvPr/>
          </p:nvSpPr>
          <p:spPr bwMode="auto">
            <a:xfrm>
              <a:off x="4053" y="1488"/>
              <a:ext cx="237" cy="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z</a:t>
              </a:r>
            </a:p>
          </p:txBody>
        </p:sp>
        <p:sp>
          <p:nvSpPr>
            <p:cNvPr id="227349" name="Text Box 21"/>
            <p:cNvSpPr txBox="1">
              <a:spLocks noChangeArrowheads="1"/>
            </p:cNvSpPr>
            <p:nvPr/>
          </p:nvSpPr>
          <p:spPr bwMode="auto">
            <a:xfrm>
              <a:off x="3840" y="816"/>
              <a:ext cx="234"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y</a:t>
              </a:r>
            </a:p>
          </p:txBody>
        </p:sp>
        <p:sp>
          <p:nvSpPr>
            <p:cNvPr id="227350" name="Line 22"/>
            <p:cNvSpPr>
              <a:spLocks noChangeShapeType="1"/>
            </p:cNvSpPr>
            <p:nvPr/>
          </p:nvSpPr>
          <p:spPr bwMode="auto">
            <a:xfrm flipV="1">
              <a:off x="3576" y="858"/>
              <a:ext cx="432" cy="288"/>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351" name="Line 23"/>
            <p:cNvSpPr>
              <a:spLocks noChangeShapeType="1"/>
            </p:cNvSpPr>
            <p:nvPr/>
          </p:nvSpPr>
          <p:spPr bwMode="auto">
            <a:xfrm flipV="1">
              <a:off x="4176" y="858"/>
              <a:ext cx="432" cy="288"/>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352" name="Line 24"/>
            <p:cNvSpPr>
              <a:spLocks noChangeShapeType="1"/>
            </p:cNvSpPr>
            <p:nvPr/>
          </p:nvSpPr>
          <p:spPr bwMode="auto">
            <a:xfrm flipV="1">
              <a:off x="4158" y="918"/>
              <a:ext cx="432" cy="288"/>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27353" name="Group 25"/>
            <p:cNvGrpSpPr>
              <a:grpSpLocks/>
            </p:cNvGrpSpPr>
            <p:nvPr/>
          </p:nvGrpSpPr>
          <p:grpSpPr bwMode="auto">
            <a:xfrm>
              <a:off x="3952" y="1707"/>
              <a:ext cx="662" cy="313"/>
              <a:chOff x="3952" y="1716"/>
              <a:chExt cx="662" cy="313"/>
            </a:xfrm>
          </p:grpSpPr>
          <p:grpSp>
            <p:nvGrpSpPr>
              <p:cNvPr id="227354" name="Group 26"/>
              <p:cNvGrpSpPr>
                <a:grpSpLocks/>
              </p:cNvGrpSpPr>
              <p:nvPr/>
            </p:nvGrpSpPr>
            <p:grpSpPr bwMode="auto">
              <a:xfrm>
                <a:off x="3952" y="1868"/>
                <a:ext cx="230" cy="161"/>
                <a:chOff x="5407" y="11157"/>
                <a:chExt cx="819" cy="556"/>
              </a:xfrm>
            </p:grpSpPr>
            <p:sp>
              <p:nvSpPr>
                <p:cNvPr id="227355" name="Arc 27"/>
                <p:cNvSpPr>
                  <a:spLocks/>
                </p:cNvSpPr>
                <p:nvPr/>
              </p:nvSpPr>
              <p:spPr bwMode="auto">
                <a:xfrm>
                  <a:off x="5407" y="11157"/>
                  <a:ext cx="221" cy="242"/>
                </a:xfrm>
                <a:custGeom>
                  <a:avLst/>
                  <a:gdLst>
                    <a:gd name="G0" fmla="+- 21600 0 0"/>
                    <a:gd name="G1" fmla="+- 2008 0 0"/>
                    <a:gd name="G2" fmla="+- 21600 0 0"/>
                    <a:gd name="T0" fmla="*/ 21343 w 21600"/>
                    <a:gd name="T1" fmla="*/ 23606 h 23606"/>
                    <a:gd name="T2" fmla="*/ 94 w 21600"/>
                    <a:gd name="T3" fmla="*/ 0 h 23606"/>
                    <a:gd name="T4" fmla="*/ 21600 w 21600"/>
                    <a:gd name="T5" fmla="*/ 2008 h 23606"/>
                  </a:gdLst>
                  <a:ahLst/>
                  <a:cxnLst>
                    <a:cxn ang="0">
                      <a:pos x="T0" y="T1"/>
                    </a:cxn>
                    <a:cxn ang="0">
                      <a:pos x="T2" y="T3"/>
                    </a:cxn>
                    <a:cxn ang="0">
                      <a:pos x="T4" y="T5"/>
                    </a:cxn>
                  </a:cxnLst>
                  <a:rect l="0" t="0" r="r" b="b"/>
                  <a:pathLst>
                    <a:path w="21600" h="23606" fill="none" extrusionOk="0">
                      <a:moveTo>
                        <a:pt x="21342" y="23606"/>
                      </a:moveTo>
                      <a:cubicBezTo>
                        <a:pt x="9514" y="23465"/>
                        <a:pt x="0" y="13837"/>
                        <a:pt x="0" y="2008"/>
                      </a:cubicBezTo>
                      <a:cubicBezTo>
                        <a:pt x="-1" y="1337"/>
                        <a:pt x="31" y="667"/>
                        <a:pt x="93" y="-1"/>
                      </a:cubicBezTo>
                    </a:path>
                    <a:path w="21600" h="23606" stroke="0" extrusionOk="0">
                      <a:moveTo>
                        <a:pt x="21342" y="23606"/>
                      </a:moveTo>
                      <a:cubicBezTo>
                        <a:pt x="9514" y="23465"/>
                        <a:pt x="0" y="13837"/>
                        <a:pt x="0" y="2008"/>
                      </a:cubicBezTo>
                      <a:cubicBezTo>
                        <a:pt x="-1" y="1337"/>
                        <a:pt x="31" y="667"/>
                        <a:pt x="93" y="-1"/>
                      </a:cubicBezTo>
                      <a:lnTo>
                        <a:pt x="21600" y="2008"/>
                      </a:lnTo>
                      <a:close/>
                    </a:path>
                  </a:pathLst>
                </a:custGeom>
                <a:noFill/>
                <a:ln w="28575">
                  <a:solidFill>
                    <a:srgbClr val="99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7356" name="Arc 28"/>
                <p:cNvSpPr>
                  <a:spLocks/>
                </p:cNvSpPr>
                <p:nvPr/>
              </p:nvSpPr>
              <p:spPr bwMode="auto">
                <a:xfrm>
                  <a:off x="6001" y="11492"/>
                  <a:ext cx="225" cy="221"/>
                </a:xfrm>
                <a:custGeom>
                  <a:avLst/>
                  <a:gdLst>
                    <a:gd name="G0" fmla="+- 389 0 0"/>
                    <a:gd name="G1" fmla="+- 21600 0 0"/>
                    <a:gd name="G2" fmla="+- 21600 0 0"/>
                    <a:gd name="T0" fmla="*/ 0 w 21986"/>
                    <a:gd name="T1" fmla="*/ 3 h 21600"/>
                    <a:gd name="T2" fmla="*/ 21986 w 21986"/>
                    <a:gd name="T3" fmla="*/ 21237 h 21600"/>
                    <a:gd name="T4" fmla="*/ 389 w 21986"/>
                    <a:gd name="T5" fmla="*/ 21600 h 21600"/>
                  </a:gdLst>
                  <a:ahLst/>
                  <a:cxnLst>
                    <a:cxn ang="0">
                      <a:pos x="T0" y="T1"/>
                    </a:cxn>
                    <a:cxn ang="0">
                      <a:pos x="T2" y="T3"/>
                    </a:cxn>
                    <a:cxn ang="0">
                      <a:pos x="T4" y="T5"/>
                    </a:cxn>
                  </a:cxnLst>
                  <a:rect l="0" t="0" r="r" b="b"/>
                  <a:pathLst>
                    <a:path w="21986" h="21600" fill="none" extrusionOk="0">
                      <a:moveTo>
                        <a:pt x="0" y="3"/>
                      </a:moveTo>
                      <a:cubicBezTo>
                        <a:pt x="129" y="1"/>
                        <a:pt x="259" y="-1"/>
                        <a:pt x="389" y="0"/>
                      </a:cubicBezTo>
                      <a:cubicBezTo>
                        <a:pt x="12176" y="0"/>
                        <a:pt x="21787" y="9450"/>
                        <a:pt x="21985" y="21237"/>
                      </a:cubicBezTo>
                    </a:path>
                    <a:path w="21986" h="21600" stroke="0" extrusionOk="0">
                      <a:moveTo>
                        <a:pt x="0" y="3"/>
                      </a:moveTo>
                      <a:cubicBezTo>
                        <a:pt x="129" y="1"/>
                        <a:pt x="259" y="-1"/>
                        <a:pt x="389" y="0"/>
                      </a:cubicBezTo>
                      <a:cubicBezTo>
                        <a:pt x="12176" y="0"/>
                        <a:pt x="21787" y="9450"/>
                        <a:pt x="21985" y="21237"/>
                      </a:cubicBezTo>
                      <a:lnTo>
                        <a:pt x="389" y="21600"/>
                      </a:lnTo>
                      <a:close/>
                    </a:path>
                  </a:pathLst>
                </a:custGeom>
                <a:noFill/>
                <a:ln w="28575">
                  <a:solidFill>
                    <a:srgbClr val="99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7357" name="Line 29"/>
                <p:cNvSpPr>
                  <a:spLocks noChangeShapeType="1"/>
                </p:cNvSpPr>
                <p:nvPr/>
              </p:nvSpPr>
              <p:spPr bwMode="auto">
                <a:xfrm rot="-851209">
                  <a:off x="5630" y="11353"/>
                  <a:ext cx="360" cy="18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27358" name="Line 30"/>
              <p:cNvSpPr>
                <a:spLocks noChangeShapeType="1"/>
              </p:cNvSpPr>
              <p:nvPr/>
            </p:nvSpPr>
            <p:spPr bwMode="auto">
              <a:xfrm flipV="1">
                <a:off x="4182" y="1740"/>
                <a:ext cx="432" cy="288"/>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359" name="Line 31"/>
              <p:cNvSpPr>
                <a:spLocks noChangeShapeType="1"/>
              </p:cNvSpPr>
              <p:nvPr/>
            </p:nvSpPr>
            <p:spPr bwMode="auto">
              <a:xfrm flipV="1">
                <a:off x="4173" y="1716"/>
                <a:ext cx="424" cy="288"/>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27360" name="Freeform 32"/>
            <p:cNvSpPr>
              <a:spLocks/>
            </p:cNvSpPr>
            <p:nvPr/>
          </p:nvSpPr>
          <p:spPr bwMode="auto">
            <a:xfrm>
              <a:off x="4018" y="820"/>
              <a:ext cx="592" cy="92"/>
            </a:xfrm>
            <a:custGeom>
              <a:avLst/>
              <a:gdLst>
                <a:gd name="T0" fmla="*/ 0 w 1479"/>
                <a:gd name="T1" fmla="*/ 94 h 229"/>
                <a:gd name="T2" fmla="*/ 465 w 1479"/>
                <a:gd name="T3" fmla="*/ 79 h 229"/>
                <a:gd name="T4" fmla="*/ 960 w 1479"/>
                <a:gd name="T5" fmla="*/ 34 h 229"/>
                <a:gd name="T6" fmla="*/ 1455 w 1479"/>
                <a:gd name="T7" fmla="*/ 94 h 229"/>
                <a:gd name="T8" fmla="*/ 1440 w 1479"/>
                <a:gd name="T9" fmla="*/ 184 h 229"/>
                <a:gd name="T10" fmla="*/ 1425 w 1479"/>
                <a:gd name="T11" fmla="*/ 229 h 229"/>
              </a:gdLst>
              <a:ahLst/>
              <a:cxnLst>
                <a:cxn ang="0">
                  <a:pos x="T0" y="T1"/>
                </a:cxn>
                <a:cxn ang="0">
                  <a:pos x="T2" y="T3"/>
                </a:cxn>
                <a:cxn ang="0">
                  <a:pos x="T4" y="T5"/>
                </a:cxn>
                <a:cxn ang="0">
                  <a:pos x="T6" y="T7"/>
                </a:cxn>
                <a:cxn ang="0">
                  <a:pos x="T8" y="T9"/>
                </a:cxn>
                <a:cxn ang="0">
                  <a:pos x="T10" y="T11"/>
                </a:cxn>
              </a:cxnLst>
              <a:rect l="0" t="0" r="r" b="b"/>
              <a:pathLst>
                <a:path w="1479" h="229">
                  <a:moveTo>
                    <a:pt x="0" y="94"/>
                  </a:moveTo>
                  <a:cubicBezTo>
                    <a:pt x="209" y="24"/>
                    <a:pt x="58" y="63"/>
                    <a:pt x="465" y="79"/>
                  </a:cubicBezTo>
                  <a:cubicBezTo>
                    <a:pt x="632" y="64"/>
                    <a:pt x="792" y="45"/>
                    <a:pt x="960" y="34"/>
                  </a:cubicBezTo>
                  <a:cubicBezTo>
                    <a:pt x="1132" y="0"/>
                    <a:pt x="1289" y="61"/>
                    <a:pt x="1455" y="94"/>
                  </a:cubicBezTo>
                  <a:cubicBezTo>
                    <a:pt x="1479" y="166"/>
                    <a:pt x="1475" y="114"/>
                    <a:pt x="1440" y="184"/>
                  </a:cubicBezTo>
                  <a:cubicBezTo>
                    <a:pt x="1433" y="198"/>
                    <a:pt x="1425" y="229"/>
                    <a:pt x="1425" y="229"/>
                  </a:cubicBezTo>
                </a:path>
              </a:pathLst>
            </a:custGeom>
            <a:noFill/>
            <a:ln w="9525">
              <a:solidFill>
                <a:srgbClr val="99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7361" name="Freeform 33"/>
            <p:cNvSpPr>
              <a:spLocks/>
            </p:cNvSpPr>
            <p:nvPr/>
          </p:nvSpPr>
          <p:spPr bwMode="auto">
            <a:xfrm>
              <a:off x="4384" y="1038"/>
              <a:ext cx="228" cy="708"/>
            </a:xfrm>
            <a:custGeom>
              <a:avLst/>
              <a:gdLst>
                <a:gd name="T0" fmla="*/ 75 w 570"/>
                <a:gd name="T1" fmla="*/ 0 h 1770"/>
                <a:gd name="T2" fmla="*/ 30 w 570"/>
                <a:gd name="T3" fmla="*/ 345 h 1770"/>
                <a:gd name="T4" fmla="*/ 75 w 570"/>
                <a:gd name="T5" fmla="*/ 720 h 1770"/>
                <a:gd name="T6" fmla="*/ 30 w 570"/>
                <a:gd name="T7" fmla="*/ 1020 h 1770"/>
                <a:gd name="T8" fmla="*/ 0 w 570"/>
                <a:gd name="T9" fmla="*/ 1140 h 1770"/>
                <a:gd name="T10" fmla="*/ 45 w 570"/>
                <a:gd name="T11" fmla="*/ 1485 h 1770"/>
                <a:gd name="T12" fmla="*/ 90 w 570"/>
                <a:gd name="T13" fmla="*/ 1515 h 1770"/>
                <a:gd name="T14" fmla="*/ 120 w 570"/>
                <a:gd name="T15" fmla="*/ 1560 h 1770"/>
                <a:gd name="T16" fmla="*/ 240 w 570"/>
                <a:gd name="T17" fmla="*/ 1575 h 1770"/>
                <a:gd name="T18" fmla="*/ 435 w 570"/>
                <a:gd name="T19" fmla="*/ 1620 h 1770"/>
                <a:gd name="T20" fmla="*/ 525 w 570"/>
                <a:gd name="T21" fmla="*/ 1680 h 1770"/>
                <a:gd name="T22" fmla="*/ 555 w 570"/>
                <a:gd name="T23" fmla="*/ 1725 h 1770"/>
                <a:gd name="T24" fmla="*/ 570 w 570"/>
                <a:gd name="T25" fmla="*/ 1770 h 1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0" h="1770">
                  <a:moveTo>
                    <a:pt x="75" y="0"/>
                  </a:moveTo>
                  <a:cubicBezTo>
                    <a:pt x="66" y="146"/>
                    <a:pt x="71" y="223"/>
                    <a:pt x="30" y="345"/>
                  </a:cubicBezTo>
                  <a:cubicBezTo>
                    <a:pt x="38" y="474"/>
                    <a:pt x="34" y="598"/>
                    <a:pt x="75" y="720"/>
                  </a:cubicBezTo>
                  <a:cubicBezTo>
                    <a:pt x="58" y="962"/>
                    <a:pt x="82" y="863"/>
                    <a:pt x="30" y="1020"/>
                  </a:cubicBezTo>
                  <a:cubicBezTo>
                    <a:pt x="17" y="1059"/>
                    <a:pt x="0" y="1140"/>
                    <a:pt x="0" y="1140"/>
                  </a:cubicBezTo>
                  <a:cubicBezTo>
                    <a:pt x="4" y="1181"/>
                    <a:pt x="25" y="1435"/>
                    <a:pt x="45" y="1485"/>
                  </a:cubicBezTo>
                  <a:cubicBezTo>
                    <a:pt x="52" y="1502"/>
                    <a:pt x="75" y="1505"/>
                    <a:pt x="90" y="1515"/>
                  </a:cubicBezTo>
                  <a:cubicBezTo>
                    <a:pt x="100" y="1530"/>
                    <a:pt x="103" y="1553"/>
                    <a:pt x="120" y="1560"/>
                  </a:cubicBezTo>
                  <a:cubicBezTo>
                    <a:pt x="157" y="1575"/>
                    <a:pt x="200" y="1568"/>
                    <a:pt x="240" y="1575"/>
                  </a:cubicBezTo>
                  <a:cubicBezTo>
                    <a:pt x="305" y="1586"/>
                    <a:pt x="371" y="1604"/>
                    <a:pt x="435" y="1620"/>
                  </a:cubicBezTo>
                  <a:cubicBezTo>
                    <a:pt x="465" y="1640"/>
                    <a:pt x="505" y="1650"/>
                    <a:pt x="525" y="1680"/>
                  </a:cubicBezTo>
                  <a:cubicBezTo>
                    <a:pt x="535" y="1695"/>
                    <a:pt x="547" y="1709"/>
                    <a:pt x="555" y="1725"/>
                  </a:cubicBezTo>
                  <a:cubicBezTo>
                    <a:pt x="562" y="1739"/>
                    <a:pt x="570" y="1770"/>
                    <a:pt x="570" y="1770"/>
                  </a:cubicBezTo>
                </a:path>
              </a:pathLst>
            </a:custGeom>
            <a:noFill/>
            <a:ln w="9525">
              <a:solidFill>
                <a:srgbClr val="99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7362" name="Line 34"/>
            <p:cNvSpPr>
              <a:spLocks noChangeShapeType="1"/>
            </p:cNvSpPr>
            <p:nvPr/>
          </p:nvSpPr>
          <p:spPr bwMode="auto">
            <a:xfrm rot="21491358" flipV="1">
              <a:off x="3570" y="1185"/>
              <a:ext cx="936" cy="576"/>
            </a:xfrm>
            <a:prstGeom prst="line">
              <a:avLst/>
            </a:prstGeom>
            <a:noFill/>
            <a:ln w="9525">
              <a:solidFill>
                <a:srgbClr val="000000"/>
              </a:solidFill>
              <a:prstDash val="lgDashDot"/>
              <a:round/>
              <a:headEnd type="stealth" w="med" len="lg"/>
              <a:tailEnd/>
            </a:ln>
            <a:extLst>
              <a:ext uri="{909E8E84-426E-40DD-AFC4-6F175D3DCCD1}">
                <a14:hiddenFill xmlns:a14="http://schemas.microsoft.com/office/drawing/2010/main">
                  <a:noFill/>
                </a14:hiddenFill>
              </a:ext>
            </a:extLst>
          </p:spPr>
          <p:txBody>
            <a:bodyPr/>
            <a:lstStyle/>
            <a:p>
              <a:endParaRPr lang="en-US"/>
            </a:p>
          </p:txBody>
        </p:sp>
        <p:sp>
          <p:nvSpPr>
            <p:cNvPr id="227363" name="Text Box 35"/>
            <p:cNvSpPr txBox="1">
              <a:spLocks noChangeArrowheads="1"/>
            </p:cNvSpPr>
            <p:nvPr/>
          </p:nvSpPr>
          <p:spPr bwMode="auto">
            <a:xfrm>
              <a:off x="3464" y="1664"/>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x</a:t>
              </a:r>
            </a:p>
          </p:txBody>
        </p:sp>
      </p:grpSp>
      <p:sp>
        <p:nvSpPr>
          <p:cNvPr id="227364" name="Text Box 36"/>
          <p:cNvSpPr txBox="1">
            <a:spLocks noChangeArrowheads="1"/>
          </p:cNvSpPr>
          <p:nvPr/>
        </p:nvSpPr>
        <p:spPr bwMode="auto">
          <a:xfrm>
            <a:off x="5734050" y="2144713"/>
            <a:ext cx="371475"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B</a:t>
            </a:r>
          </a:p>
        </p:txBody>
      </p:sp>
      <p:sp>
        <p:nvSpPr>
          <p:cNvPr id="227365" name="Text Box 37"/>
          <p:cNvSpPr txBox="1">
            <a:spLocks noChangeArrowheads="1"/>
          </p:cNvSpPr>
          <p:nvPr/>
        </p:nvSpPr>
        <p:spPr bwMode="auto">
          <a:xfrm>
            <a:off x="5734050" y="2587625"/>
            <a:ext cx="371475"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C</a:t>
            </a:r>
          </a:p>
        </p:txBody>
      </p:sp>
      <p:grpSp>
        <p:nvGrpSpPr>
          <p:cNvPr id="227366" name="Group 38"/>
          <p:cNvGrpSpPr>
            <a:grpSpLocks/>
          </p:cNvGrpSpPr>
          <p:nvPr/>
        </p:nvGrpSpPr>
        <p:grpSpPr bwMode="auto">
          <a:xfrm>
            <a:off x="5824538" y="1431925"/>
            <a:ext cx="371475" cy="415925"/>
            <a:chOff x="5094" y="904"/>
            <a:chExt cx="234" cy="262"/>
          </a:xfrm>
        </p:grpSpPr>
        <p:sp>
          <p:nvSpPr>
            <p:cNvPr id="227367" name="Text Box 39"/>
            <p:cNvSpPr txBox="1">
              <a:spLocks noChangeArrowheads="1"/>
            </p:cNvSpPr>
            <p:nvPr/>
          </p:nvSpPr>
          <p:spPr bwMode="auto">
            <a:xfrm>
              <a:off x="5094" y="904"/>
              <a:ext cx="234"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D</a:t>
              </a:r>
            </a:p>
          </p:txBody>
        </p:sp>
        <p:sp>
          <p:nvSpPr>
            <p:cNvPr id="227368" name="AutoShape 40"/>
            <p:cNvSpPr>
              <a:spLocks noChangeArrowheads="1"/>
            </p:cNvSpPr>
            <p:nvPr/>
          </p:nvSpPr>
          <p:spPr bwMode="auto">
            <a:xfrm>
              <a:off x="5297" y="1143"/>
              <a:ext cx="23" cy="23"/>
            </a:xfrm>
            <a:prstGeom prst="flowChartConnector">
              <a:avLst/>
            </a:prstGeom>
            <a:solidFill>
              <a:srgbClr val="000000"/>
            </a:solidFill>
            <a:ln w="28575">
              <a:solidFill>
                <a:srgbClr val="000000"/>
              </a:solidFill>
              <a:round/>
              <a:headEnd/>
              <a:tailEnd/>
            </a:ln>
          </p:spPr>
          <p:txBody>
            <a:bodyPr/>
            <a:lstStyle/>
            <a:p>
              <a:endParaRPr lang="en-US"/>
            </a:p>
          </p:txBody>
        </p:sp>
      </p:grpSp>
      <p:grpSp>
        <p:nvGrpSpPr>
          <p:cNvPr id="227369" name="Group 41"/>
          <p:cNvGrpSpPr>
            <a:grpSpLocks/>
          </p:cNvGrpSpPr>
          <p:nvPr/>
        </p:nvGrpSpPr>
        <p:grpSpPr bwMode="auto">
          <a:xfrm>
            <a:off x="6181725" y="542925"/>
            <a:ext cx="2954338" cy="1262063"/>
            <a:chOff x="5675" y="351"/>
            <a:chExt cx="1861" cy="795"/>
          </a:xfrm>
        </p:grpSpPr>
        <p:sp>
          <p:nvSpPr>
            <p:cNvPr id="227370" name="Text Box 42"/>
            <p:cNvSpPr txBox="1">
              <a:spLocks noChangeArrowheads="1"/>
            </p:cNvSpPr>
            <p:nvPr/>
          </p:nvSpPr>
          <p:spPr bwMode="auto">
            <a:xfrm>
              <a:off x="7056" y="351"/>
              <a:ext cx="48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σ</a:t>
              </a:r>
              <a:r>
                <a:rPr lang="en-US" sz="2800" baseline="-25000">
                  <a:latin typeface="Times New Roman" pitchFamily="18" charset="0"/>
                  <a:cs typeface="Times New Roman" pitchFamily="18" charset="0"/>
                </a:rPr>
                <a:t>min</a:t>
              </a:r>
              <a:endParaRPr lang="en-US" sz="2800">
                <a:latin typeface="Times New Roman" pitchFamily="18" charset="0"/>
                <a:cs typeface="Times New Roman" pitchFamily="18" charset="0"/>
              </a:endParaRPr>
            </a:p>
          </p:txBody>
        </p:sp>
        <p:grpSp>
          <p:nvGrpSpPr>
            <p:cNvPr id="227371" name="Group 43"/>
            <p:cNvGrpSpPr>
              <a:grpSpLocks/>
            </p:cNvGrpSpPr>
            <p:nvPr/>
          </p:nvGrpSpPr>
          <p:grpSpPr bwMode="auto">
            <a:xfrm>
              <a:off x="6623" y="576"/>
              <a:ext cx="332" cy="286"/>
              <a:chOff x="9524" y="9840"/>
              <a:chExt cx="831" cy="716"/>
            </a:xfrm>
          </p:grpSpPr>
          <p:sp>
            <p:nvSpPr>
              <p:cNvPr id="227372" name="Rectangle 44"/>
              <p:cNvSpPr>
                <a:spLocks noChangeArrowheads="1"/>
              </p:cNvSpPr>
              <p:nvPr/>
            </p:nvSpPr>
            <p:spPr bwMode="auto">
              <a:xfrm>
                <a:off x="9545" y="10080"/>
                <a:ext cx="476" cy="476"/>
              </a:xfrm>
              <a:prstGeom prst="rect">
                <a:avLst/>
              </a:prstGeom>
              <a:solidFill>
                <a:srgbClr val="FFFFFF"/>
              </a:solidFill>
              <a:ln w="28575">
                <a:solidFill>
                  <a:srgbClr val="993300"/>
                </a:solidFill>
                <a:miter lim="800000"/>
                <a:headEnd/>
                <a:tailEnd/>
              </a:ln>
            </p:spPr>
            <p:txBody>
              <a:bodyPr/>
              <a:lstStyle/>
              <a:p>
                <a:endParaRPr lang="en-US"/>
              </a:p>
            </p:txBody>
          </p:sp>
          <p:sp>
            <p:nvSpPr>
              <p:cNvPr id="227373" name="Line 45"/>
              <p:cNvSpPr>
                <a:spLocks noChangeShapeType="1"/>
              </p:cNvSpPr>
              <p:nvPr/>
            </p:nvSpPr>
            <p:spPr bwMode="auto">
              <a:xfrm rot="20930403" flipV="1">
                <a:off x="9524" y="9866"/>
                <a:ext cx="360" cy="18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374" name="Line 46"/>
              <p:cNvSpPr>
                <a:spLocks noChangeShapeType="1"/>
              </p:cNvSpPr>
              <p:nvPr/>
            </p:nvSpPr>
            <p:spPr bwMode="auto">
              <a:xfrm rot="20930403" flipV="1">
                <a:off x="9995" y="9870"/>
                <a:ext cx="360" cy="18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375" name="Line 47"/>
              <p:cNvSpPr>
                <a:spLocks noChangeShapeType="1"/>
              </p:cNvSpPr>
              <p:nvPr/>
            </p:nvSpPr>
            <p:spPr bwMode="auto">
              <a:xfrm>
                <a:off x="9860" y="9840"/>
                <a:ext cx="476" cy="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376" name="Line 48"/>
              <p:cNvSpPr>
                <a:spLocks noChangeShapeType="1"/>
              </p:cNvSpPr>
              <p:nvPr/>
            </p:nvSpPr>
            <p:spPr bwMode="auto">
              <a:xfrm rot="20930403" flipV="1">
                <a:off x="9995" y="10350"/>
                <a:ext cx="360" cy="18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377" name="Line 49"/>
              <p:cNvSpPr>
                <a:spLocks noChangeShapeType="1"/>
              </p:cNvSpPr>
              <p:nvPr/>
            </p:nvSpPr>
            <p:spPr bwMode="auto">
              <a:xfrm>
                <a:off x="10343" y="9840"/>
                <a:ext cx="0" cy="476"/>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27378" name="Line 50"/>
            <p:cNvSpPr>
              <a:spLocks noChangeShapeType="1"/>
            </p:cNvSpPr>
            <p:nvPr/>
          </p:nvSpPr>
          <p:spPr bwMode="auto">
            <a:xfrm flipV="1">
              <a:off x="6557" y="756"/>
              <a:ext cx="193" cy="144"/>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7379" name="Line 51"/>
            <p:cNvSpPr>
              <a:spLocks noChangeShapeType="1"/>
            </p:cNvSpPr>
            <p:nvPr/>
          </p:nvSpPr>
          <p:spPr bwMode="auto">
            <a:xfrm flipV="1">
              <a:off x="6959" y="432"/>
              <a:ext cx="193" cy="144"/>
            </a:xfrm>
            <a:prstGeom prst="line">
              <a:avLst/>
            </a:prstGeom>
            <a:noFill/>
            <a:ln w="9525">
              <a:solidFill>
                <a:srgbClr val="0000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227380" name="Line 52"/>
            <p:cNvSpPr>
              <a:spLocks noChangeShapeType="1"/>
            </p:cNvSpPr>
            <p:nvPr/>
          </p:nvSpPr>
          <p:spPr bwMode="auto">
            <a:xfrm flipV="1">
              <a:off x="5675" y="714"/>
              <a:ext cx="936" cy="43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27381" name="Group 53"/>
          <p:cNvGrpSpPr>
            <a:grpSpLocks/>
          </p:cNvGrpSpPr>
          <p:nvPr/>
        </p:nvGrpSpPr>
        <p:grpSpPr bwMode="auto">
          <a:xfrm>
            <a:off x="6157913" y="1544638"/>
            <a:ext cx="2787650" cy="993775"/>
            <a:chOff x="5684" y="975"/>
            <a:chExt cx="1756" cy="626"/>
          </a:xfrm>
        </p:grpSpPr>
        <p:sp>
          <p:nvSpPr>
            <p:cNvPr id="227382" name="AutoShape 54"/>
            <p:cNvSpPr>
              <a:spLocks noChangeArrowheads="1"/>
            </p:cNvSpPr>
            <p:nvPr/>
          </p:nvSpPr>
          <p:spPr bwMode="auto">
            <a:xfrm>
              <a:off x="5684" y="1578"/>
              <a:ext cx="23" cy="23"/>
            </a:xfrm>
            <a:prstGeom prst="flowChartConnector">
              <a:avLst/>
            </a:prstGeom>
            <a:solidFill>
              <a:srgbClr val="000000"/>
            </a:solidFill>
            <a:ln w="28575">
              <a:solidFill>
                <a:srgbClr val="000000"/>
              </a:solidFill>
              <a:round/>
              <a:headEnd/>
              <a:tailEnd/>
            </a:ln>
          </p:spPr>
          <p:txBody>
            <a:bodyPr/>
            <a:lstStyle/>
            <a:p>
              <a:endParaRPr lang="en-US"/>
            </a:p>
          </p:txBody>
        </p:sp>
        <p:grpSp>
          <p:nvGrpSpPr>
            <p:cNvPr id="227383" name="Group 55"/>
            <p:cNvGrpSpPr>
              <a:grpSpLocks/>
            </p:cNvGrpSpPr>
            <p:nvPr/>
          </p:nvGrpSpPr>
          <p:grpSpPr bwMode="auto">
            <a:xfrm>
              <a:off x="6642" y="1016"/>
              <a:ext cx="332" cy="286"/>
              <a:chOff x="9524" y="9840"/>
              <a:chExt cx="831" cy="716"/>
            </a:xfrm>
          </p:grpSpPr>
          <p:sp>
            <p:nvSpPr>
              <p:cNvPr id="227384" name="Rectangle 56"/>
              <p:cNvSpPr>
                <a:spLocks noChangeArrowheads="1"/>
              </p:cNvSpPr>
              <p:nvPr/>
            </p:nvSpPr>
            <p:spPr bwMode="auto">
              <a:xfrm>
                <a:off x="9545" y="10080"/>
                <a:ext cx="476" cy="476"/>
              </a:xfrm>
              <a:prstGeom prst="rect">
                <a:avLst/>
              </a:prstGeom>
              <a:solidFill>
                <a:srgbClr val="FFFFFF"/>
              </a:solidFill>
              <a:ln w="28575">
                <a:solidFill>
                  <a:srgbClr val="993300"/>
                </a:solidFill>
                <a:miter lim="800000"/>
                <a:headEnd/>
                <a:tailEnd/>
              </a:ln>
            </p:spPr>
            <p:txBody>
              <a:bodyPr/>
              <a:lstStyle/>
              <a:p>
                <a:endParaRPr lang="en-US"/>
              </a:p>
            </p:txBody>
          </p:sp>
          <p:sp>
            <p:nvSpPr>
              <p:cNvPr id="227385" name="Line 57"/>
              <p:cNvSpPr>
                <a:spLocks noChangeShapeType="1"/>
              </p:cNvSpPr>
              <p:nvPr/>
            </p:nvSpPr>
            <p:spPr bwMode="auto">
              <a:xfrm rot="20930403" flipV="1">
                <a:off x="9524" y="9866"/>
                <a:ext cx="360" cy="18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386" name="Line 58"/>
              <p:cNvSpPr>
                <a:spLocks noChangeShapeType="1"/>
              </p:cNvSpPr>
              <p:nvPr/>
            </p:nvSpPr>
            <p:spPr bwMode="auto">
              <a:xfrm rot="20930403" flipV="1">
                <a:off x="9995" y="9870"/>
                <a:ext cx="360" cy="18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387" name="Line 59"/>
              <p:cNvSpPr>
                <a:spLocks noChangeShapeType="1"/>
              </p:cNvSpPr>
              <p:nvPr/>
            </p:nvSpPr>
            <p:spPr bwMode="auto">
              <a:xfrm>
                <a:off x="9860" y="9840"/>
                <a:ext cx="476" cy="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388" name="Line 60"/>
              <p:cNvSpPr>
                <a:spLocks noChangeShapeType="1"/>
              </p:cNvSpPr>
              <p:nvPr/>
            </p:nvSpPr>
            <p:spPr bwMode="auto">
              <a:xfrm rot="20930403" flipV="1">
                <a:off x="9995" y="10350"/>
                <a:ext cx="360" cy="18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389" name="Line 61"/>
              <p:cNvSpPr>
                <a:spLocks noChangeShapeType="1"/>
              </p:cNvSpPr>
              <p:nvPr/>
            </p:nvSpPr>
            <p:spPr bwMode="auto">
              <a:xfrm>
                <a:off x="10343" y="9840"/>
                <a:ext cx="0" cy="476"/>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27390" name="Line 62"/>
            <p:cNvSpPr>
              <a:spLocks noChangeShapeType="1"/>
            </p:cNvSpPr>
            <p:nvPr/>
          </p:nvSpPr>
          <p:spPr bwMode="auto">
            <a:xfrm rot="839933" flipH="1">
              <a:off x="6750" y="1023"/>
              <a:ext cx="86" cy="86"/>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27391" name="Line 63"/>
            <p:cNvSpPr>
              <a:spLocks noChangeShapeType="1"/>
            </p:cNvSpPr>
            <p:nvPr/>
          </p:nvSpPr>
          <p:spPr bwMode="auto">
            <a:xfrm flipV="1">
              <a:off x="6744" y="1128"/>
              <a:ext cx="0" cy="144"/>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27392" name="Text Box 64"/>
            <p:cNvSpPr txBox="1">
              <a:spLocks noChangeArrowheads="1"/>
            </p:cNvSpPr>
            <p:nvPr/>
          </p:nvSpPr>
          <p:spPr bwMode="auto">
            <a:xfrm>
              <a:off x="6936" y="975"/>
              <a:ext cx="504"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τ</a:t>
              </a:r>
              <a:r>
                <a:rPr lang="en-US" sz="2800" baseline="-25000">
                  <a:latin typeface="Times New Roman" pitchFamily="18" charset="0"/>
                  <a:cs typeface="Times New Roman" pitchFamily="18" charset="0"/>
                </a:rPr>
                <a:t>max</a:t>
              </a:r>
              <a:endParaRPr lang="en-US" sz="2800">
                <a:latin typeface="Times New Roman" pitchFamily="18" charset="0"/>
                <a:cs typeface="Times New Roman" pitchFamily="18" charset="0"/>
              </a:endParaRPr>
            </a:p>
          </p:txBody>
        </p:sp>
        <p:sp>
          <p:nvSpPr>
            <p:cNvPr id="227393" name="Line 65"/>
            <p:cNvSpPr>
              <a:spLocks noChangeShapeType="1"/>
            </p:cNvSpPr>
            <p:nvPr/>
          </p:nvSpPr>
          <p:spPr bwMode="auto">
            <a:xfrm flipV="1">
              <a:off x="5688" y="1224"/>
              <a:ext cx="936" cy="36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27394" name="Group 66"/>
          <p:cNvGrpSpPr>
            <a:grpSpLocks/>
          </p:cNvGrpSpPr>
          <p:nvPr/>
        </p:nvGrpSpPr>
        <p:grpSpPr bwMode="auto">
          <a:xfrm>
            <a:off x="6143625" y="1982788"/>
            <a:ext cx="2543175" cy="1050925"/>
            <a:chOff x="5646" y="1269"/>
            <a:chExt cx="1602" cy="662"/>
          </a:xfrm>
        </p:grpSpPr>
        <p:sp>
          <p:nvSpPr>
            <p:cNvPr id="227395" name="AutoShape 67"/>
            <p:cNvSpPr>
              <a:spLocks noChangeArrowheads="1"/>
            </p:cNvSpPr>
            <p:nvPr/>
          </p:nvSpPr>
          <p:spPr bwMode="auto">
            <a:xfrm>
              <a:off x="5646" y="1908"/>
              <a:ext cx="23" cy="23"/>
            </a:xfrm>
            <a:prstGeom prst="flowChartConnector">
              <a:avLst/>
            </a:prstGeom>
            <a:solidFill>
              <a:srgbClr val="000000"/>
            </a:solidFill>
            <a:ln w="28575">
              <a:solidFill>
                <a:srgbClr val="000000"/>
              </a:solidFill>
              <a:round/>
              <a:headEnd/>
              <a:tailEnd/>
            </a:ln>
          </p:spPr>
          <p:txBody>
            <a:bodyPr/>
            <a:lstStyle/>
            <a:p>
              <a:endParaRPr lang="en-US"/>
            </a:p>
          </p:txBody>
        </p:sp>
        <p:grpSp>
          <p:nvGrpSpPr>
            <p:cNvPr id="227396" name="Group 68"/>
            <p:cNvGrpSpPr>
              <a:grpSpLocks/>
            </p:cNvGrpSpPr>
            <p:nvPr/>
          </p:nvGrpSpPr>
          <p:grpSpPr bwMode="auto">
            <a:xfrm>
              <a:off x="6606" y="1460"/>
              <a:ext cx="332" cy="286"/>
              <a:chOff x="9524" y="9840"/>
              <a:chExt cx="831" cy="716"/>
            </a:xfrm>
          </p:grpSpPr>
          <p:sp>
            <p:nvSpPr>
              <p:cNvPr id="227397" name="Rectangle 69"/>
              <p:cNvSpPr>
                <a:spLocks noChangeArrowheads="1"/>
              </p:cNvSpPr>
              <p:nvPr/>
            </p:nvSpPr>
            <p:spPr bwMode="auto">
              <a:xfrm>
                <a:off x="9545" y="10080"/>
                <a:ext cx="476" cy="476"/>
              </a:xfrm>
              <a:prstGeom prst="rect">
                <a:avLst/>
              </a:prstGeom>
              <a:solidFill>
                <a:srgbClr val="FFFFFF"/>
              </a:solidFill>
              <a:ln w="28575">
                <a:solidFill>
                  <a:srgbClr val="993300"/>
                </a:solidFill>
                <a:miter lim="800000"/>
                <a:headEnd/>
                <a:tailEnd/>
              </a:ln>
            </p:spPr>
            <p:txBody>
              <a:bodyPr/>
              <a:lstStyle/>
              <a:p>
                <a:endParaRPr lang="en-US"/>
              </a:p>
            </p:txBody>
          </p:sp>
          <p:sp>
            <p:nvSpPr>
              <p:cNvPr id="227398" name="Line 70"/>
              <p:cNvSpPr>
                <a:spLocks noChangeShapeType="1"/>
              </p:cNvSpPr>
              <p:nvPr/>
            </p:nvSpPr>
            <p:spPr bwMode="auto">
              <a:xfrm rot="20930403" flipV="1">
                <a:off x="9524" y="9866"/>
                <a:ext cx="360" cy="18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399" name="Line 71"/>
              <p:cNvSpPr>
                <a:spLocks noChangeShapeType="1"/>
              </p:cNvSpPr>
              <p:nvPr/>
            </p:nvSpPr>
            <p:spPr bwMode="auto">
              <a:xfrm rot="20930403" flipV="1">
                <a:off x="9995" y="9870"/>
                <a:ext cx="360" cy="18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400" name="Line 72"/>
              <p:cNvSpPr>
                <a:spLocks noChangeShapeType="1"/>
              </p:cNvSpPr>
              <p:nvPr/>
            </p:nvSpPr>
            <p:spPr bwMode="auto">
              <a:xfrm>
                <a:off x="9860" y="9840"/>
                <a:ext cx="476" cy="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401" name="Line 73"/>
              <p:cNvSpPr>
                <a:spLocks noChangeShapeType="1"/>
              </p:cNvSpPr>
              <p:nvPr/>
            </p:nvSpPr>
            <p:spPr bwMode="auto">
              <a:xfrm rot="20930403" flipV="1">
                <a:off x="9995" y="10350"/>
                <a:ext cx="360" cy="18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402" name="Line 74"/>
              <p:cNvSpPr>
                <a:spLocks noChangeShapeType="1"/>
              </p:cNvSpPr>
              <p:nvPr/>
            </p:nvSpPr>
            <p:spPr bwMode="auto">
              <a:xfrm>
                <a:off x="10343" y="9840"/>
                <a:ext cx="0" cy="476"/>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27403" name="Line 75"/>
            <p:cNvSpPr>
              <a:spLocks noChangeShapeType="1"/>
            </p:cNvSpPr>
            <p:nvPr/>
          </p:nvSpPr>
          <p:spPr bwMode="auto">
            <a:xfrm flipV="1">
              <a:off x="6510" y="1644"/>
              <a:ext cx="193" cy="144"/>
            </a:xfrm>
            <a:prstGeom prst="line">
              <a:avLst/>
            </a:prstGeom>
            <a:noFill/>
            <a:ln w="9525">
              <a:solidFill>
                <a:srgbClr val="0000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227404" name="Line 76"/>
            <p:cNvSpPr>
              <a:spLocks noChangeShapeType="1"/>
            </p:cNvSpPr>
            <p:nvPr/>
          </p:nvSpPr>
          <p:spPr bwMode="auto">
            <a:xfrm flipV="1">
              <a:off x="6930" y="1326"/>
              <a:ext cx="193" cy="144"/>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7405" name="Line 77"/>
            <p:cNvSpPr>
              <a:spLocks noChangeShapeType="1"/>
            </p:cNvSpPr>
            <p:nvPr/>
          </p:nvSpPr>
          <p:spPr bwMode="auto">
            <a:xfrm rot="839933" flipH="1">
              <a:off x="6726" y="1464"/>
              <a:ext cx="86" cy="86"/>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7406" name="Line 78"/>
            <p:cNvSpPr>
              <a:spLocks noChangeShapeType="1"/>
            </p:cNvSpPr>
            <p:nvPr/>
          </p:nvSpPr>
          <p:spPr bwMode="auto">
            <a:xfrm flipV="1">
              <a:off x="6714" y="1578"/>
              <a:ext cx="0" cy="144"/>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7407" name="Text Box 79"/>
            <p:cNvSpPr txBox="1">
              <a:spLocks noChangeArrowheads="1"/>
            </p:cNvSpPr>
            <p:nvPr/>
          </p:nvSpPr>
          <p:spPr bwMode="auto">
            <a:xfrm>
              <a:off x="7026" y="1269"/>
              <a:ext cx="222"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σ</a:t>
              </a:r>
            </a:p>
          </p:txBody>
        </p:sp>
        <p:sp>
          <p:nvSpPr>
            <p:cNvPr id="227408" name="Text Box 80"/>
            <p:cNvSpPr txBox="1">
              <a:spLocks noChangeArrowheads="1"/>
            </p:cNvSpPr>
            <p:nvPr/>
          </p:nvSpPr>
          <p:spPr bwMode="auto">
            <a:xfrm>
              <a:off x="6666" y="1473"/>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τ</a:t>
              </a:r>
            </a:p>
          </p:txBody>
        </p:sp>
        <p:sp>
          <p:nvSpPr>
            <p:cNvPr id="227409" name="Line 81"/>
            <p:cNvSpPr>
              <a:spLocks noChangeShapeType="1"/>
            </p:cNvSpPr>
            <p:nvPr/>
          </p:nvSpPr>
          <p:spPr bwMode="auto">
            <a:xfrm flipV="1">
              <a:off x="5661" y="1632"/>
              <a:ext cx="936" cy="2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27410" name="Group 82"/>
          <p:cNvGrpSpPr>
            <a:grpSpLocks/>
          </p:cNvGrpSpPr>
          <p:nvPr/>
        </p:nvGrpSpPr>
        <p:grpSpPr bwMode="auto">
          <a:xfrm>
            <a:off x="5824538" y="3178175"/>
            <a:ext cx="371475" cy="342900"/>
            <a:chOff x="4992" y="2166"/>
            <a:chExt cx="234" cy="216"/>
          </a:xfrm>
        </p:grpSpPr>
        <p:sp>
          <p:nvSpPr>
            <p:cNvPr id="227411" name="AutoShape 83"/>
            <p:cNvSpPr>
              <a:spLocks noChangeArrowheads="1"/>
            </p:cNvSpPr>
            <p:nvPr/>
          </p:nvSpPr>
          <p:spPr bwMode="auto">
            <a:xfrm>
              <a:off x="5184" y="2178"/>
              <a:ext cx="23" cy="23"/>
            </a:xfrm>
            <a:prstGeom prst="flowChartConnector">
              <a:avLst/>
            </a:prstGeom>
            <a:solidFill>
              <a:srgbClr val="000000"/>
            </a:solidFill>
            <a:ln w="28575">
              <a:solidFill>
                <a:srgbClr val="000000"/>
              </a:solidFill>
              <a:round/>
              <a:headEnd/>
              <a:tailEnd/>
            </a:ln>
          </p:spPr>
          <p:txBody>
            <a:bodyPr/>
            <a:lstStyle/>
            <a:p>
              <a:endParaRPr lang="en-US"/>
            </a:p>
          </p:txBody>
        </p:sp>
        <p:sp>
          <p:nvSpPr>
            <p:cNvPr id="227412" name="Text Box 84"/>
            <p:cNvSpPr txBox="1">
              <a:spLocks noChangeArrowheads="1"/>
            </p:cNvSpPr>
            <p:nvPr/>
          </p:nvSpPr>
          <p:spPr bwMode="auto">
            <a:xfrm>
              <a:off x="4992" y="2166"/>
              <a:ext cx="234"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A</a:t>
              </a:r>
            </a:p>
          </p:txBody>
        </p:sp>
      </p:grpSp>
      <p:grpSp>
        <p:nvGrpSpPr>
          <p:cNvPr id="227413" name="Group 85"/>
          <p:cNvGrpSpPr>
            <a:grpSpLocks/>
          </p:cNvGrpSpPr>
          <p:nvPr/>
        </p:nvGrpSpPr>
        <p:grpSpPr bwMode="auto">
          <a:xfrm>
            <a:off x="6157913" y="2849563"/>
            <a:ext cx="2978150" cy="733425"/>
            <a:chOff x="5756" y="2130"/>
            <a:chExt cx="1876" cy="462"/>
          </a:xfrm>
        </p:grpSpPr>
        <p:grpSp>
          <p:nvGrpSpPr>
            <p:cNvPr id="227414" name="Group 86"/>
            <p:cNvGrpSpPr>
              <a:grpSpLocks/>
            </p:cNvGrpSpPr>
            <p:nvPr/>
          </p:nvGrpSpPr>
          <p:grpSpPr bwMode="auto">
            <a:xfrm>
              <a:off x="6708" y="2256"/>
              <a:ext cx="332" cy="286"/>
              <a:chOff x="9524" y="9840"/>
              <a:chExt cx="831" cy="716"/>
            </a:xfrm>
          </p:grpSpPr>
          <p:sp>
            <p:nvSpPr>
              <p:cNvPr id="227415" name="Rectangle 87"/>
              <p:cNvSpPr>
                <a:spLocks noChangeArrowheads="1"/>
              </p:cNvSpPr>
              <p:nvPr/>
            </p:nvSpPr>
            <p:spPr bwMode="auto">
              <a:xfrm>
                <a:off x="9545" y="10080"/>
                <a:ext cx="476" cy="476"/>
              </a:xfrm>
              <a:prstGeom prst="rect">
                <a:avLst/>
              </a:prstGeom>
              <a:solidFill>
                <a:srgbClr val="FFFFFF"/>
              </a:solidFill>
              <a:ln w="28575">
                <a:solidFill>
                  <a:srgbClr val="993300"/>
                </a:solidFill>
                <a:miter lim="800000"/>
                <a:headEnd/>
                <a:tailEnd/>
              </a:ln>
            </p:spPr>
            <p:txBody>
              <a:bodyPr/>
              <a:lstStyle/>
              <a:p>
                <a:endParaRPr lang="en-US"/>
              </a:p>
            </p:txBody>
          </p:sp>
          <p:sp>
            <p:nvSpPr>
              <p:cNvPr id="227416" name="Line 88"/>
              <p:cNvSpPr>
                <a:spLocks noChangeShapeType="1"/>
              </p:cNvSpPr>
              <p:nvPr/>
            </p:nvSpPr>
            <p:spPr bwMode="auto">
              <a:xfrm rot="20930403" flipV="1">
                <a:off x="9524" y="9866"/>
                <a:ext cx="360" cy="18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417" name="Line 89"/>
              <p:cNvSpPr>
                <a:spLocks noChangeShapeType="1"/>
              </p:cNvSpPr>
              <p:nvPr/>
            </p:nvSpPr>
            <p:spPr bwMode="auto">
              <a:xfrm rot="20930403" flipV="1">
                <a:off x="9995" y="9870"/>
                <a:ext cx="360" cy="18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418" name="Line 90"/>
              <p:cNvSpPr>
                <a:spLocks noChangeShapeType="1"/>
              </p:cNvSpPr>
              <p:nvPr/>
            </p:nvSpPr>
            <p:spPr bwMode="auto">
              <a:xfrm>
                <a:off x="9860" y="9840"/>
                <a:ext cx="476" cy="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419" name="Line 91"/>
              <p:cNvSpPr>
                <a:spLocks noChangeShapeType="1"/>
              </p:cNvSpPr>
              <p:nvPr/>
            </p:nvSpPr>
            <p:spPr bwMode="auto">
              <a:xfrm rot="20930403" flipV="1">
                <a:off x="9995" y="10350"/>
                <a:ext cx="360" cy="18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420" name="Line 92"/>
              <p:cNvSpPr>
                <a:spLocks noChangeShapeType="1"/>
              </p:cNvSpPr>
              <p:nvPr/>
            </p:nvSpPr>
            <p:spPr bwMode="auto">
              <a:xfrm>
                <a:off x="10343" y="9840"/>
                <a:ext cx="0" cy="476"/>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27421" name="Line 93"/>
            <p:cNvSpPr>
              <a:spLocks noChangeShapeType="1"/>
            </p:cNvSpPr>
            <p:nvPr/>
          </p:nvSpPr>
          <p:spPr bwMode="auto">
            <a:xfrm flipV="1">
              <a:off x="6618" y="2448"/>
              <a:ext cx="193" cy="144"/>
            </a:xfrm>
            <a:prstGeom prst="line">
              <a:avLst/>
            </a:prstGeom>
            <a:noFill/>
            <a:ln w="9525">
              <a:solidFill>
                <a:srgbClr val="0000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227422" name="Line 94"/>
            <p:cNvSpPr>
              <a:spLocks noChangeShapeType="1"/>
            </p:cNvSpPr>
            <p:nvPr/>
          </p:nvSpPr>
          <p:spPr bwMode="auto">
            <a:xfrm flipV="1">
              <a:off x="7044" y="2130"/>
              <a:ext cx="193" cy="144"/>
            </a:xfrm>
            <a:prstGeom prst="line">
              <a:avLst/>
            </a:prstGeom>
            <a:noFill/>
            <a:ln w="19050">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7423" name="Text Box 95"/>
            <p:cNvSpPr txBox="1">
              <a:spLocks noChangeArrowheads="1"/>
            </p:cNvSpPr>
            <p:nvPr/>
          </p:nvSpPr>
          <p:spPr bwMode="auto">
            <a:xfrm>
              <a:off x="7044" y="2148"/>
              <a:ext cx="58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σ</a:t>
              </a:r>
              <a:r>
                <a:rPr lang="en-US" sz="2800" baseline="-25000">
                  <a:latin typeface="Times New Roman" pitchFamily="18" charset="0"/>
                  <a:cs typeface="Times New Roman" pitchFamily="18" charset="0"/>
                </a:rPr>
                <a:t>max</a:t>
              </a:r>
              <a:endParaRPr lang="en-US" sz="2800">
                <a:latin typeface="Times New Roman" pitchFamily="18" charset="0"/>
                <a:cs typeface="Times New Roman" pitchFamily="18" charset="0"/>
              </a:endParaRPr>
            </a:p>
          </p:txBody>
        </p:sp>
        <p:sp>
          <p:nvSpPr>
            <p:cNvPr id="227424" name="Line 96"/>
            <p:cNvSpPr>
              <a:spLocks noChangeShapeType="1"/>
            </p:cNvSpPr>
            <p:nvPr/>
          </p:nvSpPr>
          <p:spPr bwMode="auto">
            <a:xfrm>
              <a:off x="5756" y="2346"/>
              <a:ext cx="936"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27425" name="Text Box 97"/>
          <p:cNvSpPr txBox="1">
            <a:spLocks noChangeArrowheads="1"/>
          </p:cNvSpPr>
          <p:nvPr/>
        </p:nvSpPr>
        <p:spPr bwMode="auto">
          <a:xfrm>
            <a:off x="288925" y="2378075"/>
            <a:ext cx="330517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Dầm bằng vật liệu giòn</a:t>
            </a:r>
          </a:p>
          <a:p>
            <a:pPr algn="l"/>
            <a:endParaRPr lang="en-US">
              <a:latin typeface="Times New Roman" pitchFamily="18" charset="0"/>
              <a:cs typeface="Times New Roman" pitchFamily="18" charset="0"/>
            </a:endParaRPr>
          </a:p>
        </p:txBody>
      </p:sp>
      <p:sp>
        <p:nvSpPr>
          <p:cNvPr id="227426" name="Text Box 98"/>
          <p:cNvSpPr txBox="1">
            <a:spLocks noChangeArrowheads="1"/>
          </p:cNvSpPr>
          <p:nvPr/>
        </p:nvSpPr>
        <p:spPr bwMode="auto">
          <a:xfrm>
            <a:off x="152400" y="3444875"/>
            <a:ext cx="4735513"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buFontTx/>
              <a:buChar char="-"/>
            </a:pPr>
            <a:r>
              <a:rPr lang="en-US" b="1">
                <a:solidFill>
                  <a:srgbClr val="993300"/>
                </a:solidFill>
              </a:rPr>
              <a:t>tại điểm B</a:t>
            </a:r>
            <a:r>
              <a:rPr lang="en-US">
                <a:solidFill>
                  <a:srgbClr val="000000"/>
                </a:solidFill>
              </a:rPr>
              <a:t> (trượt</a:t>
            </a:r>
            <a:r>
              <a:rPr lang="en-US" i="1">
                <a:solidFill>
                  <a:srgbClr val="000099"/>
                </a:solidFill>
              </a:rPr>
              <a:t> </a:t>
            </a:r>
            <a:r>
              <a:rPr lang="en-US">
                <a:solidFill>
                  <a:srgbClr val="000000"/>
                </a:solidFill>
              </a:rPr>
              <a:t>thuần tuý) trên </a:t>
            </a:r>
          </a:p>
          <a:p>
            <a:pPr algn="l"/>
            <a:r>
              <a:rPr lang="en-US">
                <a:solidFill>
                  <a:srgbClr val="000000"/>
                </a:solidFill>
              </a:rPr>
              <a:t>mặt cắt có lực cắt lớn nhất:</a:t>
            </a:r>
          </a:p>
        </p:txBody>
      </p:sp>
      <p:sp>
        <p:nvSpPr>
          <p:cNvPr id="227427" name="Text Box 99"/>
          <p:cNvSpPr txBox="1">
            <a:spLocks noChangeArrowheads="1"/>
          </p:cNvSpPr>
          <p:nvPr/>
        </p:nvSpPr>
        <p:spPr bwMode="auto">
          <a:xfrm>
            <a:off x="3803650" y="1979613"/>
            <a:ext cx="1065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(6. 12)</a:t>
            </a:r>
          </a:p>
        </p:txBody>
      </p:sp>
      <p:graphicFrame>
        <p:nvGraphicFramePr>
          <p:cNvPr id="227428" name="Object 100"/>
          <p:cNvGraphicFramePr>
            <a:graphicFrameLocks noChangeAspect="1"/>
          </p:cNvGraphicFramePr>
          <p:nvPr/>
        </p:nvGraphicFramePr>
        <p:xfrm>
          <a:off x="381000" y="2819400"/>
          <a:ext cx="6324600" cy="622300"/>
        </p:xfrm>
        <a:graphic>
          <a:graphicData uri="http://schemas.openxmlformats.org/presentationml/2006/ole">
            <mc:AlternateContent xmlns:mc="http://schemas.openxmlformats.org/markup-compatibility/2006">
              <mc:Choice xmlns:v="urn:schemas-microsoft-com:vml" Requires="v">
                <p:oleObj spid="_x0000_s227445" name="Document" r:id="rId3" imgW="3398120" imgH="292018" progId="Word.Document.8">
                  <p:embed/>
                </p:oleObj>
              </mc:Choice>
              <mc:Fallback>
                <p:oleObj name="Document" r:id="rId3" imgW="3398120" imgH="292018" progId="Word.Document.8">
                  <p:embed/>
                  <p:pic>
                    <p:nvPicPr>
                      <p:cNvPr id="0" name="Object 10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1000" y="2819400"/>
                        <a:ext cx="6324600" cy="622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27429" name="Text Box 101"/>
          <p:cNvSpPr txBox="1">
            <a:spLocks noChangeArrowheads="1"/>
          </p:cNvSpPr>
          <p:nvPr/>
        </p:nvSpPr>
        <p:spPr bwMode="auto">
          <a:xfrm>
            <a:off x="4191000" y="2894013"/>
            <a:ext cx="1065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(6. 13)</a:t>
            </a:r>
          </a:p>
        </p:txBody>
      </p:sp>
      <p:graphicFrame>
        <p:nvGraphicFramePr>
          <p:cNvPr id="227430" name="Object 102"/>
          <p:cNvGraphicFramePr>
            <a:graphicFrameLocks noChangeAspect="1"/>
          </p:cNvGraphicFramePr>
          <p:nvPr/>
        </p:nvGraphicFramePr>
        <p:xfrm>
          <a:off x="4800600" y="3657600"/>
          <a:ext cx="2971800" cy="593725"/>
        </p:xfrm>
        <a:graphic>
          <a:graphicData uri="http://schemas.openxmlformats.org/presentationml/2006/ole">
            <mc:AlternateContent xmlns:mc="http://schemas.openxmlformats.org/markup-compatibility/2006">
              <mc:Choice xmlns:v="urn:schemas-microsoft-com:vml" Requires="v">
                <p:oleObj spid="_x0000_s227446" name="Document" r:id="rId5" imgW="1247760" imgH="266400" progId="Word.Document.8">
                  <p:embed/>
                </p:oleObj>
              </mc:Choice>
              <mc:Fallback>
                <p:oleObj name="Document" r:id="rId5" imgW="1247760" imgH="266400" progId="Word.Document.8">
                  <p:embed/>
                  <p:pic>
                    <p:nvPicPr>
                      <p:cNvPr id="0" name="Object 10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800600" y="3657600"/>
                        <a:ext cx="2971800" cy="593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27431" name="Text Box 103"/>
          <p:cNvSpPr txBox="1">
            <a:spLocks noChangeArrowheads="1"/>
          </p:cNvSpPr>
          <p:nvPr/>
        </p:nvSpPr>
        <p:spPr bwMode="auto">
          <a:xfrm>
            <a:off x="7543800" y="3810000"/>
            <a:ext cx="1065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(6. 14)</a:t>
            </a:r>
          </a:p>
        </p:txBody>
      </p:sp>
      <p:grpSp>
        <p:nvGrpSpPr>
          <p:cNvPr id="227432" name="Group 104"/>
          <p:cNvGrpSpPr>
            <a:grpSpLocks/>
          </p:cNvGrpSpPr>
          <p:nvPr/>
        </p:nvGrpSpPr>
        <p:grpSpPr bwMode="auto">
          <a:xfrm>
            <a:off x="381000" y="4222750"/>
            <a:ext cx="5600700" cy="1187450"/>
            <a:chOff x="144" y="2544"/>
            <a:chExt cx="3528" cy="748"/>
          </a:xfrm>
        </p:grpSpPr>
        <p:sp>
          <p:nvSpPr>
            <p:cNvPr id="227433" name="Text Box 105"/>
            <p:cNvSpPr txBox="1">
              <a:spLocks noChangeArrowheads="1"/>
            </p:cNvSpPr>
            <p:nvPr/>
          </p:nvSpPr>
          <p:spPr bwMode="auto">
            <a:xfrm>
              <a:off x="144" y="2544"/>
              <a:ext cx="3528" cy="7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vật liệu dẻo             (thuyết bền thứ ba); </a:t>
              </a:r>
            </a:p>
            <a:p>
              <a:pPr algn="l"/>
              <a:r>
                <a:rPr lang="en-US"/>
                <a:t>vật liệu giòn: thuyết bền Mo.</a:t>
              </a:r>
            </a:p>
            <a:p>
              <a:pPr algn="l"/>
              <a:endParaRPr lang="en-US"/>
            </a:p>
          </p:txBody>
        </p:sp>
        <p:graphicFrame>
          <p:nvGraphicFramePr>
            <p:cNvPr id="227434" name="Object 106"/>
            <p:cNvGraphicFramePr>
              <a:graphicFrameLocks noChangeAspect="1"/>
            </p:cNvGraphicFramePr>
            <p:nvPr/>
          </p:nvGraphicFramePr>
          <p:xfrm>
            <a:off x="1248" y="2544"/>
            <a:ext cx="912" cy="336"/>
          </p:xfrm>
          <a:graphic>
            <a:graphicData uri="http://schemas.openxmlformats.org/presentationml/2006/ole">
              <mc:AlternateContent xmlns:mc="http://schemas.openxmlformats.org/markup-compatibility/2006">
                <mc:Choice xmlns:v="urn:schemas-microsoft-com:vml" Requires="v">
                  <p:oleObj spid="_x0000_s227447" name="Document" r:id="rId7" imgW="1076400" imgH="368280" progId="Word.Document.8">
                    <p:embed/>
                  </p:oleObj>
                </mc:Choice>
                <mc:Fallback>
                  <p:oleObj name="Document" r:id="rId7" imgW="1076400" imgH="368280" progId="Word.Document.8">
                    <p:embed/>
                    <p:pic>
                      <p:nvPicPr>
                        <p:cNvPr id="0" name="Object 10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248" y="2544"/>
                          <a:ext cx="912"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227435" name="Text Box 107"/>
          <p:cNvSpPr txBox="1">
            <a:spLocks noChangeArrowheads="1"/>
          </p:cNvSpPr>
          <p:nvPr/>
        </p:nvSpPr>
        <p:spPr bwMode="auto">
          <a:xfrm>
            <a:off x="533400" y="6096000"/>
            <a:ext cx="47275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Vật liệu giòn dùng thuyết bền Mo.</a:t>
            </a:r>
            <a:endParaRPr lang="en-US">
              <a:latin typeface="Times New Roman" pitchFamily="18" charset="0"/>
              <a:cs typeface="Times New Roman" pitchFamily="18" charset="0"/>
            </a:endParaRPr>
          </a:p>
        </p:txBody>
      </p:sp>
      <p:sp>
        <p:nvSpPr>
          <p:cNvPr id="227436" name="Text Box 108"/>
          <p:cNvSpPr txBox="1">
            <a:spLocks noChangeArrowheads="1"/>
          </p:cNvSpPr>
          <p:nvPr/>
        </p:nvSpPr>
        <p:spPr bwMode="auto">
          <a:xfrm>
            <a:off x="1050925" y="15890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i="1">
              <a:solidFill>
                <a:srgbClr val="000099"/>
              </a:solidFill>
            </a:endParaRPr>
          </a:p>
        </p:txBody>
      </p:sp>
      <p:graphicFrame>
        <p:nvGraphicFramePr>
          <p:cNvPr id="227437" name="Object 109"/>
          <p:cNvGraphicFramePr>
            <a:graphicFrameLocks noChangeAspect="1"/>
          </p:cNvGraphicFramePr>
          <p:nvPr>
            <p:ph sz="half" idx="1"/>
          </p:nvPr>
        </p:nvGraphicFramePr>
        <p:xfrm>
          <a:off x="838200" y="1782763"/>
          <a:ext cx="2120900" cy="731837"/>
        </p:xfrm>
        <a:graphic>
          <a:graphicData uri="http://schemas.openxmlformats.org/presentationml/2006/ole">
            <mc:AlternateContent xmlns:mc="http://schemas.openxmlformats.org/markup-compatibility/2006">
              <mc:Choice xmlns:v="urn:schemas-microsoft-com:vml" Requires="v">
                <p:oleObj spid="_x0000_s227448" name="Equation" r:id="rId9" imgW="736560" imgH="253800" progId="Equation.3">
                  <p:embed/>
                </p:oleObj>
              </mc:Choice>
              <mc:Fallback>
                <p:oleObj name="Equation" r:id="rId9" imgW="736560" imgH="253800" progId="Equation.3">
                  <p:embed/>
                  <p:pic>
                    <p:nvPicPr>
                      <p:cNvPr id="0" name="Object 10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38200" y="1782763"/>
                        <a:ext cx="2120900" cy="7318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27438" name="Text Box 110"/>
          <p:cNvSpPr txBox="1">
            <a:spLocks noChangeArrowheads="1"/>
          </p:cNvSpPr>
          <p:nvPr/>
        </p:nvSpPr>
        <p:spPr bwMode="auto">
          <a:xfrm>
            <a:off x="8594725" y="53990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i="1">
              <a:solidFill>
                <a:srgbClr val="000099"/>
              </a:solidFill>
            </a:endParaRPr>
          </a:p>
        </p:txBody>
      </p:sp>
      <p:grpSp>
        <p:nvGrpSpPr>
          <p:cNvPr id="227439" name="Group 111"/>
          <p:cNvGrpSpPr>
            <a:grpSpLocks/>
          </p:cNvGrpSpPr>
          <p:nvPr/>
        </p:nvGrpSpPr>
        <p:grpSpPr bwMode="auto">
          <a:xfrm>
            <a:off x="152400" y="4984750"/>
            <a:ext cx="7974013" cy="1225550"/>
            <a:chOff x="96" y="3140"/>
            <a:chExt cx="5023" cy="772"/>
          </a:xfrm>
        </p:grpSpPr>
        <p:sp>
          <p:nvSpPr>
            <p:cNvPr id="227440" name="Text Box 112"/>
            <p:cNvSpPr txBox="1">
              <a:spLocks noChangeArrowheads="1"/>
            </p:cNvSpPr>
            <p:nvPr/>
          </p:nvSpPr>
          <p:spPr bwMode="auto">
            <a:xfrm>
              <a:off x="96" y="3140"/>
              <a:ext cx="5023" cy="7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buFontTx/>
                <a:buChar char="-"/>
              </a:pPr>
              <a:r>
                <a:rPr lang="en-US" i="1">
                  <a:solidFill>
                    <a:srgbClr val="000099"/>
                  </a:solidFill>
                </a:rPr>
                <a:t> </a:t>
              </a:r>
              <a:r>
                <a:rPr lang="en-US" b="1">
                  <a:solidFill>
                    <a:srgbClr val="993300"/>
                  </a:solidFill>
                </a:rPr>
                <a:t>tại C</a:t>
              </a:r>
              <a:r>
                <a:rPr lang="en-US">
                  <a:solidFill>
                    <a:srgbClr val="000000"/>
                  </a:solidFill>
                </a:rPr>
                <a:t> (trạng thái căng phẳng): mặt cắt có Q và  M có giá </a:t>
              </a:r>
            </a:p>
            <a:p>
              <a:pPr algn="l"/>
              <a:r>
                <a:rPr lang="en-US">
                  <a:solidFill>
                    <a:srgbClr val="000000"/>
                  </a:solidFill>
                </a:rPr>
                <a:t>trị lớn. Kiểm tra điểm có ứng suất σ,    có giá trị khá lớn</a:t>
              </a:r>
              <a:r>
                <a:rPr lang="en-US">
                  <a:solidFill>
                    <a:srgbClr val="000000"/>
                  </a:solidFill>
                  <a:cs typeface="Times New Roman" pitchFamily="18" charset="0"/>
                </a:rPr>
                <a:t>. </a:t>
              </a:r>
            </a:p>
            <a:p>
              <a:pPr algn="l"/>
              <a:r>
                <a:rPr lang="en-US">
                  <a:solidFill>
                    <a:srgbClr val="000000"/>
                  </a:solidFill>
                </a:rPr>
                <a:t>    Vật liệu dẻo dung thuyết bền ba :</a:t>
              </a:r>
            </a:p>
          </p:txBody>
        </p:sp>
        <p:graphicFrame>
          <p:nvGraphicFramePr>
            <p:cNvPr id="227441" name="Object 113"/>
            <p:cNvGraphicFramePr>
              <a:graphicFrameLocks noChangeAspect="1"/>
            </p:cNvGraphicFramePr>
            <p:nvPr/>
          </p:nvGraphicFramePr>
          <p:xfrm>
            <a:off x="3350" y="3576"/>
            <a:ext cx="1488" cy="336"/>
          </p:xfrm>
          <a:graphic>
            <a:graphicData uri="http://schemas.openxmlformats.org/presentationml/2006/ole">
              <mc:AlternateContent xmlns:mc="http://schemas.openxmlformats.org/markup-compatibility/2006">
                <mc:Choice xmlns:v="urn:schemas-microsoft-com:vml" Requires="v">
                  <p:oleObj spid="_x0000_s227449" name="Document" r:id="rId11" imgW="1704960" imgH="304920" progId="Word.Document.8">
                    <p:embed/>
                  </p:oleObj>
                </mc:Choice>
                <mc:Fallback>
                  <p:oleObj name="Document" r:id="rId11" imgW="1704960" imgH="304920" progId="Word.Document.8">
                    <p:embed/>
                    <p:pic>
                      <p:nvPicPr>
                        <p:cNvPr id="0" name="Object 11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350" y="3576"/>
                          <a:ext cx="1488"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27442" name="Object 114"/>
            <p:cNvGraphicFramePr>
              <a:graphicFrameLocks noChangeAspect="1"/>
            </p:cNvGraphicFramePr>
            <p:nvPr/>
          </p:nvGraphicFramePr>
          <p:xfrm>
            <a:off x="3236" y="3349"/>
            <a:ext cx="262" cy="299"/>
          </p:xfrm>
          <a:graphic>
            <a:graphicData uri="http://schemas.openxmlformats.org/presentationml/2006/ole">
              <mc:AlternateContent xmlns:mc="http://schemas.openxmlformats.org/markup-compatibility/2006">
                <mc:Choice xmlns:v="urn:schemas-microsoft-com:vml" Requires="v">
                  <p:oleObj spid="_x0000_s227450" name="Equation" r:id="rId13" imgW="126720" imgH="139680" progId="Equation.3">
                    <p:embed/>
                  </p:oleObj>
                </mc:Choice>
                <mc:Fallback>
                  <p:oleObj name="Equation" r:id="rId13" imgW="126720" imgH="139680" progId="Equation.3">
                    <p:embed/>
                    <p:pic>
                      <p:nvPicPr>
                        <p:cNvPr id="0" name="Object 11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236" y="3349"/>
                          <a:ext cx="262" cy="2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sp>
        <p:nvSpPr>
          <p:cNvPr id="227443" name="Text Box 115"/>
          <p:cNvSpPr txBox="1">
            <a:spLocks noChangeArrowheads="1"/>
          </p:cNvSpPr>
          <p:nvPr/>
        </p:nvSpPr>
        <p:spPr bwMode="auto">
          <a:xfrm>
            <a:off x="441325" y="1158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solidFill>
                <a:srgbClr val="000099"/>
              </a:solidFill>
            </a:endParaRPr>
          </a:p>
        </p:txBody>
      </p:sp>
      <p:sp>
        <p:nvSpPr>
          <p:cNvPr id="227444" name="Text Box 116"/>
          <p:cNvSpPr txBox="1">
            <a:spLocks noChangeArrowheads="1"/>
          </p:cNvSpPr>
          <p:nvPr/>
        </p:nvSpPr>
        <p:spPr bwMode="auto">
          <a:xfrm>
            <a:off x="565150" y="420688"/>
            <a:ext cx="3778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Kiểm tra toàn phần độ bền</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27444"/>
                                        </p:tgtEl>
                                        <p:attrNameLst>
                                          <p:attrName>style.visibility</p:attrName>
                                        </p:attrNameLst>
                                      </p:cBhvr>
                                      <p:to>
                                        <p:strVal val="visible"/>
                                      </p:to>
                                    </p:set>
                                    <p:animEffect transition="in" filter="checkerboard(across)">
                                      <p:cBhvr>
                                        <p:cTn id="7" dur="500"/>
                                        <p:tgtEl>
                                          <p:spTgt spid="22744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227332"/>
                                        </p:tgtEl>
                                        <p:attrNameLst>
                                          <p:attrName>style.visibility</p:attrName>
                                        </p:attrNameLst>
                                      </p:cBhvr>
                                      <p:to>
                                        <p:strVal val="visible"/>
                                      </p:to>
                                    </p:set>
                                    <p:animEffect transition="in" filter="wheel(4)">
                                      <p:cBhvr>
                                        <p:cTn id="12" dur="2000"/>
                                        <p:tgtEl>
                                          <p:spTgt spid="22733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227330"/>
                                        </p:tgtEl>
                                        <p:attrNameLst>
                                          <p:attrName>style.visibility</p:attrName>
                                        </p:attrNameLst>
                                      </p:cBhvr>
                                      <p:to>
                                        <p:strVal val="visible"/>
                                      </p:to>
                                    </p:set>
                                    <p:animEffect transition="in" filter="wipe(up)">
                                      <p:cBhvr>
                                        <p:cTn id="17" dur="500"/>
                                        <p:tgtEl>
                                          <p:spTgt spid="22733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227410"/>
                                        </p:tgtEl>
                                        <p:attrNameLst>
                                          <p:attrName>style.visibility</p:attrName>
                                        </p:attrNameLst>
                                      </p:cBhvr>
                                      <p:to>
                                        <p:strVal val="visible"/>
                                      </p:to>
                                    </p:set>
                                    <p:animEffect transition="in" filter="wheel(4)">
                                      <p:cBhvr>
                                        <p:cTn id="22" dur="2000"/>
                                        <p:tgtEl>
                                          <p:spTgt spid="22741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227413"/>
                                        </p:tgtEl>
                                        <p:attrNameLst>
                                          <p:attrName>style.visibility</p:attrName>
                                        </p:attrNameLst>
                                      </p:cBhvr>
                                      <p:to>
                                        <p:strVal val="visible"/>
                                      </p:to>
                                    </p:set>
                                    <p:animEffect transition="in" filter="wheel(4)">
                                      <p:cBhvr>
                                        <p:cTn id="27" dur="2000"/>
                                        <p:tgtEl>
                                          <p:spTgt spid="227413"/>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227366"/>
                                        </p:tgtEl>
                                        <p:attrNameLst>
                                          <p:attrName>style.visibility</p:attrName>
                                        </p:attrNameLst>
                                      </p:cBhvr>
                                      <p:to>
                                        <p:strVal val="visible"/>
                                      </p:to>
                                    </p:set>
                                    <p:animEffect transition="in" filter="wheel(4)">
                                      <p:cBhvr>
                                        <p:cTn id="32" dur="2000"/>
                                        <p:tgtEl>
                                          <p:spTgt spid="227366"/>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227369"/>
                                        </p:tgtEl>
                                        <p:attrNameLst>
                                          <p:attrName>style.visibility</p:attrName>
                                        </p:attrNameLst>
                                      </p:cBhvr>
                                      <p:to>
                                        <p:strVal val="visible"/>
                                      </p:to>
                                    </p:set>
                                    <p:animEffect transition="in" filter="wheel(4)">
                                      <p:cBhvr>
                                        <p:cTn id="37" dur="2000"/>
                                        <p:tgtEl>
                                          <p:spTgt spid="227369"/>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grpId="0" nodeType="clickEffect">
                                  <p:stCondLst>
                                    <p:cond delay="0"/>
                                  </p:stCondLst>
                                  <p:childTnLst>
                                    <p:set>
                                      <p:cBhvr>
                                        <p:cTn id="41" dur="1" fill="hold">
                                          <p:stCondLst>
                                            <p:cond delay="0"/>
                                          </p:stCondLst>
                                        </p:cTn>
                                        <p:tgtEl>
                                          <p:spTgt spid="227331"/>
                                        </p:tgtEl>
                                        <p:attrNameLst>
                                          <p:attrName>style.visibility</p:attrName>
                                        </p:attrNameLst>
                                      </p:cBhvr>
                                      <p:to>
                                        <p:strVal val="visible"/>
                                      </p:to>
                                    </p:set>
                                    <p:animEffect transition="in" filter="checkerboard(across)">
                                      <p:cBhvr>
                                        <p:cTn id="42" dur="500"/>
                                        <p:tgtEl>
                                          <p:spTgt spid="227331"/>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nodeType="clickEffect">
                                  <p:stCondLst>
                                    <p:cond delay="0"/>
                                  </p:stCondLst>
                                  <p:childTnLst>
                                    <p:set>
                                      <p:cBhvr>
                                        <p:cTn id="46" dur="1" fill="hold">
                                          <p:stCondLst>
                                            <p:cond delay="0"/>
                                          </p:stCondLst>
                                        </p:cTn>
                                        <p:tgtEl>
                                          <p:spTgt spid="227437"/>
                                        </p:tgtEl>
                                        <p:attrNameLst>
                                          <p:attrName>style.visibility</p:attrName>
                                        </p:attrNameLst>
                                      </p:cBhvr>
                                      <p:to>
                                        <p:strVal val="visible"/>
                                      </p:to>
                                    </p:set>
                                    <p:animEffect transition="in" filter="checkerboard(across)">
                                      <p:cBhvr>
                                        <p:cTn id="47" dur="500"/>
                                        <p:tgtEl>
                                          <p:spTgt spid="227437"/>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8" presetClass="entr" presetSubtype="16" fill="hold" grpId="0" nodeType="clickEffect">
                                  <p:stCondLst>
                                    <p:cond delay="0"/>
                                  </p:stCondLst>
                                  <p:childTnLst>
                                    <p:set>
                                      <p:cBhvr>
                                        <p:cTn id="51" dur="1" fill="hold">
                                          <p:stCondLst>
                                            <p:cond delay="0"/>
                                          </p:stCondLst>
                                        </p:cTn>
                                        <p:tgtEl>
                                          <p:spTgt spid="227427"/>
                                        </p:tgtEl>
                                        <p:attrNameLst>
                                          <p:attrName>style.visibility</p:attrName>
                                        </p:attrNameLst>
                                      </p:cBhvr>
                                      <p:to>
                                        <p:strVal val="visible"/>
                                      </p:to>
                                    </p:set>
                                    <p:animEffect transition="in" filter="diamond(in)">
                                      <p:cBhvr>
                                        <p:cTn id="52" dur="2000"/>
                                        <p:tgtEl>
                                          <p:spTgt spid="227427"/>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5" presetClass="entr" presetSubtype="10" fill="hold" grpId="0" nodeType="clickEffect">
                                  <p:stCondLst>
                                    <p:cond delay="0"/>
                                  </p:stCondLst>
                                  <p:childTnLst>
                                    <p:set>
                                      <p:cBhvr>
                                        <p:cTn id="56" dur="1" fill="hold">
                                          <p:stCondLst>
                                            <p:cond delay="0"/>
                                          </p:stCondLst>
                                        </p:cTn>
                                        <p:tgtEl>
                                          <p:spTgt spid="227425"/>
                                        </p:tgtEl>
                                        <p:attrNameLst>
                                          <p:attrName>style.visibility</p:attrName>
                                        </p:attrNameLst>
                                      </p:cBhvr>
                                      <p:to>
                                        <p:strVal val="visible"/>
                                      </p:to>
                                    </p:set>
                                    <p:animEffect transition="in" filter="checkerboard(across)">
                                      <p:cBhvr>
                                        <p:cTn id="57" dur="500"/>
                                        <p:tgtEl>
                                          <p:spTgt spid="227425"/>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5" presetClass="entr" presetSubtype="10" fill="hold" nodeType="clickEffect">
                                  <p:stCondLst>
                                    <p:cond delay="0"/>
                                  </p:stCondLst>
                                  <p:childTnLst>
                                    <p:set>
                                      <p:cBhvr>
                                        <p:cTn id="61" dur="1" fill="hold">
                                          <p:stCondLst>
                                            <p:cond delay="0"/>
                                          </p:stCondLst>
                                        </p:cTn>
                                        <p:tgtEl>
                                          <p:spTgt spid="227428"/>
                                        </p:tgtEl>
                                        <p:attrNameLst>
                                          <p:attrName>style.visibility</p:attrName>
                                        </p:attrNameLst>
                                      </p:cBhvr>
                                      <p:to>
                                        <p:strVal val="visible"/>
                                      </p:to>
                                    </p:set>
                                    <p:animEffect transition="in" filter="checkerboard(across)">
                                      <p:cBhvr>
                                        <p:cTn id="62" dur="500"/>
                                        <p:tgtEl>
                                          <p:spTgt spid="227428"/>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5" presetClass="entr" presetSubtype="10" fill="hold" grpId="0" nodeType="clickEffect">
                                  <p:stCondLst>
                                    <p:cond delay="0"/>
                                  </p:stCondLst>
                                  <p:childTnLst>
                                    <p:set>
                                      <p:cBhvr>
                                        <p:cTn id="66" dur="1" fill="hold">
                                          <p:stCondLst>
                                            <p:cond delay="0"/>
                                          </p:stCondLst>
                                        </p:cTn>
                                        <p:tgtEl>
                                          <p:spTgt spid="227429"/>
                                        </p:tgtEl>
                                        <p:attrNameLst>
                                          <p:attrName>style.visibility</p:attrName>
                                        </p:attrNameLst>
                                      </p:cBhvr>
                                      <p:to>
                                        <p:strVal val="visible"/>
                                      </p:to>
                                    </p:set>
                                    <p:animEffect transition="in" filter="checkerboard(across)">
                                      <p:cBhvr>
                                        <p:cTn id="67" dur="500"/>
                                        <p:tgtEl>
                                          <p:spTgt spid="227429"/>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5" presetClass="entr" presetSubtype="10" fill="hold" grpId="0" nodeType="clickEffect">
                                  <p:stCondLst>
                                    <p:cond delay="0"/>
                                  </p:stCondLst>
                                  <p:childTnLst>
                                    <p:set>
                                      <p:cBhvr>
                                        <p:cTn id="71" dur="1" fill="hold">
                                          <p:stCondLst>
                                            <p:cond delay="0"/>
                                          </p:stCondLst>
                                        </p:cTn>
                                        <p:tgtEl>
                                          <p:spTgt spid="227426"/>
                                        </p:tgtEl>
                                        <p:attrNameLst>
                                          <p:attrName>style.visibility</p:attrName>
                                        </p:attrNameLst>
                                      </p:cBhvr>
                                      <p:to>
                                        <p:strVal val="visible"/>
                                      </p:to>
                                    </p:set>
                                    <p:animEffect transition="in" filter="checkerboard(across)">
                                      <p:cBhvr>
                                        <p:cTn id="72" dur="500"/>
                                        <p:tgtEl>
                                          <p:spTgt spid="227426"/>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21" presetClass="entr" presetSubtype="4" fill="hold" grpId="0" nodeType="clickEffect">
                                  <p:stCondLst>
                                    <p:cond delay="0"/>
                                  </p:stCondLst>
                                  <p:childTnLst>
                                    <p:set>
                                      <p:cBhvr>
                                        <p:cTn id="76" dur="1" fill="hold">
                                          <p:stCondLst>
                                            <p:cond delay="0"/>
                                          </p:stCondLst>
                                        </p:cTn>
                                        <p:tgtEl>
                                          <p:spTgt spid="227364"/>
                                        </p:tgtEl>
                                        <p:attrNameLst>
                                          <p:attrName>style.visibility</p:attrName>
                                        </p:attrNameLst>
                                      </p:cBhvr>
                                      <p:to>
                                        <p:strVal val="visible"/>
                                      </p:to>
                                    </p:set>
                                    <p:animEffect transition="in" filter="wheel(4)">
                                      <p:cBhvr>
                                        <p:cTn id="77" dur="2000"/>
                                        <p:tgtEl>
                                          <p:spTgt spid="227364"/>
                                        </p:tgtEl>
                                      </p:cBhvr>
                                    </p:animEffect>
                                  </p:childTnLst>
                                </p:cTn>
                              </p:par>
                            </p:childTnLst>
                          </p:cTn>
                        </p:par>
                      </p:childTnLst>
                    </p:cTn>
                  </p:par>
                  <p:par>
                    <p:cTn id="78" fill="hold" nodeType="clickPar">
                      <p:stCondLst>
                        <p:cond delay="indefinite"/>
                      </p:stCondLst>
                      <p:childTnLst>
                        <p:par>
                          <p:cTn id="79" fill="hold" nodeType="withGroup">
                            <p:stCondLst>
                              <p:cond delay="0"/>
                            </p:stCondLst>
                            <p:childTnLst>
                              <p:par>
                                <p:cTn id="80" presetID="21" presetClass="entr" presetSubtype="4" fill="hold" nodeType="clickEffect">
                                  <p:stCondLst>
                                    <p:cond delay="0"/>
                                  </p:stCondLst>
                                  <p:childTnLst>
                                    <p:set>
                                      <p:cBhvr>
                                        <p:cTn id="81" dur="1" fill="hold">
                                          <p:stCondLst>
                                            <p:cond delay="0"/>
                                          </p:stCondLst>
                                        </p:cTn>
                                        <p:tgtEl>
                                          <p:spTgt spid="227381"/>
                                        </p:tgtEl>
                                        <p:attrNameLst>
                                          <p:attrName>style.visibility</p:attrName>
                                        </p:attrNameLst>
                                      </p:cBhvr>
                                      <p:to>
                                        <p:strVal val="visible"/>
                                      </p:to>
                                    </p:set>
                                    <p:animEffect transition="in" filter="wheel(4)">
                                      <p:cBhvr>
                                        <p:cTn id="82" dur="2000"/>
                                        <p:tgtEl>
                                          <p:spTgt spid="227381"/>
                                        </p:tgtEl>
                                      </p:cBhvr>
                                    </p:animEffect>
                                  </p:childTnLst>
                                </p:cTn>
                              </p:par>
                            </p:childTnLst>
                          </p:cTn>
                        </p:par>
                      </p:childTnLst>
                    </p:cTn>
                  </p:par>
                  <p:par>
                    <p:cTn id="83" fill="hold" nodeType="clickPar">
                      <p:stCondLst>
                        <p:cond delay="indefinite"/>
                      </p:stCondLst>
                      <p:childTnLst>
                        <p:par>
                          <p:cTn id="84" fill="hold" nodeType="withGroup">
                            <p:stCondLst>
                              <p:cond delay="0"/>
                            </p:stCondLst>
                            <p:childTnLst>
                              <p:par>
                                <p:cTn id="85" presetID="5" presetClass="entr" presetSubtype="10" fill="hold" nodeType="clickEffect">
                                  <p:stCondLst>
                                    <p:cond delay="0"/>
                                  </p:stCondLst>
                                  <p:childTnLst>
                                    <p:set>
                                      <p:cBhvr>
                                        <p:cTn id="86" dur="1" fill="hold">
                                          <p:stCondLst>
                                            <p:cond delay="0"/>
                                          </p:stCondLst>
                                        </p:cTn>
                                        <p:tgtEl>
                                          <p:spTgt spid="227430"/>
                                        </p:tgtEl>
                                        <p:attrNameLst>
                                          <p:attrName>style.visibility</p:attrName>
                                        </p:attrNameLst>
                                      </p:cBhvr>
                                      <p:to>
                                        <p:strVal val="visible"/>
                                      </p:to>
                                    </p:set>
                                    <p:animEffect transition="in" filter="checkerboard(across)">
                                      <p:cBhvr>
                                        <p:cTn id="87" dur="500"/>
                                        <p:tgtEl>
                                          <p:spTgt spid="227430"/>
                                        </p:tgtEl>
                                      </p:cBhvr>
                                    </p:animEffect>
                                  </p:childTnLst>
                                </p:cTn>
                              </p:par>
                            </p:childTnLst>
                          </p:cTn>
                        </p:par>
                      </p:childTnLst>
                    </p:cTn>
                  </p:par>
                  <p:par>
                    <p:cTn id="88" fill="hold" nodeType="clickPar">
                      <p:stCondLst>
                        <p:cond delay="indefinite"/>
                      </p:stCondLst>
                      <p:childTnLst>
                        <p:par>
                          <p:cTn id="89" fill="hold" nodeType="withGroup">
                            <p:stCondLst>
                              <p:cond delay="0"/>
                            </p:stCondLst>
                            <p:childTnLst>
                              <p:par>
                                <p:cTn id="90" presetID="5" presetClass="entr" presetSubtype="10" fill="hold" grpId="0" nodeType="clickEffect">
                                  <p:stCondLst>
                                    <p:cond delay="0"/>
                                  </p:stCondLst>
                                  <p:childTnLst>
                                    <p:set>
                                      <p:cBhvr>
                                        <p:cTn id="91" dur="1" fill="hold">
                                          <p:stCondLst>
                                            <p:cond delay="0"/>
                                          </p:stCondLst>
                                        </p:cTn>
                                        <p:tgtEl>
                                          <p:spTgt spid="227431"/>
                                        </p:tgtEl>
                                        <p:attrNameLst>
                                          <p:attrName>style.visibility</p:attrName>
                                        </p:attrNameLst>
                                      </p:cBhvr>
                                      <p:to>
                                        <p:strVal val="visible"/>
                                      </p:to>
                                    </p:set>
                                    <p:animEffect transition="in" filter="checkerboard(across)">
                                      <p:cBhvr>
                                        <p:cTn id="92" dur="500"/>
                                        <p:tgtEl>
                                          <p:spTgt spid="227431"/>
                                        </p:tgtEl>
                                      </p:cBhvr>
                                    </p:animEffect>
                                  </p:childTnLst>
                                </p:cTn>
                              </p:par>
                            </p:childTnLst>
                          </p:cTn>
                        </p:par>
                      </p:childTnLst>
                    </p:cTn>
                  </p:par>
                  <p:par>
                    <p:cTn id="93" fill="hold" nodeType="clickPar">
                      <p:stCondLst>
                        <p:cond delay="indefinite"/>
                      </p:stCondLst>
                      <p:childTnLst>
                        <p:par>
                          <p:cTn id="94" fill="hold" nodeType="withGroup">
                            <p:stCondLst>
                              <p:cond delay="0"/>
                            </p:stCondLst>
                            <p:childTnLst>
                              <p:par>
                                <p:cTn id="95" presetID="5" presetClass="entr" presetSubtype="10" fill="hold" nodeType="clickEffect">
                                  <p:stCondLst>
                                    <p:cond delay="0"/>
                                  </p:stCondLst>
                                  <p:childTnLst>
                                    <p:set>
                                      <p:cBhvr>
                                        <p:cTn id="96" dur="1" fill="hold">
                                          <p:stCondLst>
                                            <p:cond delay="0"/>
                                          </p:stCondLst>
                                        </p:cTn>
                                        <p:tgtEl>
                                          <p:spTgt spid="227432"/>
                                        </p:tgtEl>
                                        <p:attrNameLst>
                                          <p:attrName>style.visibility</p:attrName>
                                        </p:attrNameLst>
                                      </p:cBhvr>
                                      <p:to>
                                        <p:strVal val="visible"/>
                                      </p:to>
                                    </p:set>
                                    <p:animEffect transition="in" filter="checkerboard(across)">
                                      <p:cBhvr>
                                        <p:cTn id="97" dur="500"/>
                                        <p:tgtEl>
                                          <p:spTgt spid="227432"/>
                                        </p:tgtEl>
                                      </p:cBhvr>
                                    </p:animEffect>
                                  </p:childTnLst>
                                </p:cTn>
                              </p:par>
                            </p:childTnLst>
                          </p:cTn>
                        </p:par>
                      </p:childTnLst>
                    </p:cTn>
                  </p:par>
                  <p:par>
                    <p:cTn id="98" fill="hold" nodeType="clickPar">
                      <p:stCondLst>
                        <p:cond delay="indefinite"/>
                      </p:stCondLst>
                      <p:childTnLst>
                        <p:par>
                          <p:cTn id="99" fill="hold" nodeType="withGroup">
                            <p:stCondLst>
                              <p:cond delay="0"/>
                            </p:stCondLst>
                            <p:childTnLst>
                              <p:par>
                                <p:cTn id="100" presetID="21" presetClass="entr" presetSubtype="4" fill="hold" grpId="0" nodeType="clickEffect">
                                  <p:stCondLst>
                                    <p:cond delay="0"/>
                                  </p:stCondLst>
                                  <p:childTnLst>
                                    <p:set>
                                      <p:cBhvr>
                                        <p:cTn id="101" dur="1" fill="hold">
                                          <p:stCondLst>
                                            <p:cond delay="0"/>
                                          </p:stCondLst>
                                        </p:cTn>
                                        <p:tgtEl>
                                          <p:spTgt spid="227365"/>
                                        </p:tgtEl>
                                        <p:attrNameLst>
                                          <p:attrName>style.visibility</p:attrName>
                                        </p:attrNameLst>
                                      </p:cBhvr>
                                      <p:to>
                                        <p:strVal val="visible"/>
                                      </p:to>
                                    </p:set>
                                    <p:animEffect transition="in" filter="wheel(4)">
                                      <p:cBhvr>
                                        <p:cTn id="102" dur="2000"/>
                                        <p:tgtEl>
                                          <p:spTgt spid="227365"/>
                                        </p:tgtEl>
                                      </p:cBhvr>
                                    </p:animEffect>
                                  </p:childTnLst>
                                </p:cTn>
                              </p:par>
                            </p:childTnLst>
                          </p:cTn>
                        </p:par>
                      </p:childTnLst>
                    </p:cTn>
                  </p:par>
                  <p:par>
                    <p:cTn id="103" fill="hold" nodeType="clickPar">
                      <p:stCondLst>
                        <p:cond delay="indefinite"/>
                      </p:stCondLst>
                      <p:childTnLst>
                        <p:par>
                          <p:cTn id="104" fill="hold" nodeType="withGroup">
                            <p:stCondLst>
                              <p:cond delay="0"/>
                            </p:stCondLst>
                            <p:childTnLst>
                              <p:par>
                                <p:cTn id="105" presetID="21" presetClass="entr" presetSubtype="4" fill="hold" nodeType="clickEffect">
                                  <p:stCondLst>
                                    <p:cond delay="0"/>
                                  </p:stCondLst>
                                  <p:childTnLst>
                                    <p:set>
                                      <p:cBhvr>
                                        <p:cTn id="106" dur="1" fill="hold">
                                          <p:stCondLst>
                                            <p:cond delay="0"/>
                                          </p:stCondLst>
                                        </p:cTn>
                                        <p:tgtEl>
                                          <p:spTgt spid="227394"/>
                                        </p:tgtEl>
                                        <p:attrNameLst>
                                          <p:attrName>style.visibility</p:attrName>
                                        </p:attrNameLst>
                                      </p:cBhvr>
                                      <p:to>
                                        <p:strVal val="visible"/>
                                      </p:to>
                                    </p:set>
                                    <p:animEffect transition="in" filter="wheel(4)">
                                      <p:cBhvr>
                                        <p:cTn id="107" dur="2000"/>
                                        <p:tgtEl>
                                          <p:spTgt spid="227394"/>
                                        </p:tgtEl>
                                      </p:cBhvr>
                                    </p:animEffect>
                                  </p:childTnLst>
                                </p:cTn>
                              </p:par>
                            </p:childTnLst>
                          </p:cTn>
                        </p:par>
                      </p:childTnLst>
                    </p:cTn>
                  </p:par>
                  <p:par>
                    <p:cTn id="108" fill="hold" nodeType="clickPar">
                      <p:stCondLst>
                        <p:cond delay="indefinite"/>
                      </p:stCondLst>
                      <p:childTnLst>
                        <p:par>
                          <p:cTn id="109" fill="hold" nodeType="withGroup">
                            <p:stCondLst>
                              <p:cond delay="0"/>
                            </p:stCondLst>
                            <p:childTnLst>
                              <p:par>
                                <p:cTn id="110" presetID="5" presetClass="entr" presetSubtype="10" fill="hold" nodeType="clickEffect">
                                  <p:stCondLst>
                                    <p:cond delay="0"/>
                                  </p:stCondLst>
                                  <p:childTnLst>
                                    <p:set>
                                      <p:cBhvr>
                                        <p:cTn id="111" dur="1" fill="hold">
                                          <p:stCondLst>
                                            <p:cond delay="0"/>
                                          </p:stCondLst>
                                        </p:cTn>
                                        <p:tgtEl>
                                          <p:spTgt spid="227439"/>
                                        </p:tgtEl>
                                        <p:attrNameLst>
                                          <p:attrName>style.visibility</p:attrName>
                                        </p:attrNameLst>
                                      </p:cBhvr>
                                      <p:to>
                                        <p:strVal val="visible"/>
                                      </p:to>
                                    </p:set>
                                    <p:animEffect transition="in" filter="checkerboard(across)">
                                      <p:cBhvr>
                                        <p:cTn id="112" dur="500"/>
                                        <p:tgtEl>
                                          <p:spTgt spid="227439"/>
                                        </p:tgtEl>
                                      </p:cBhvr>
                                    </p:animEffect>
                                  </p:childTnLst>
                                </p:cTn>
                              </p:par>
                            </p:childTnLst>
                          </p:cTn>
                        </p:par>
                      </p:childTnLst>
                    </p:cTn>
                  </p:par>
                  <p:par>
                    <p:cTn id="113" fill="hold" nodeType="clickPar">
                      <p:stCondLst>
                        <p:cond delay="indefinite"/>
                      </p:stCondLst>
                      <p:childTnLst>
                        <p:par>
                          <p:cTn id="114" fill="hold" nodeType="withGroup">
                            <p:stCondLst>
                              <p:cond delay="0"/>
                            </p:stCondLst>
                            <p:childTnLst>
                              <p:par>
                                <p:cTn id="115" presetID="5" presetClass="entr" presetSubtype="10" fill="hold" grpId="0" nodeType="clickEffect">
                                  <p:stCondLst>
                                    <p:cond delay="0"/>
                                  </p:stCondLst>
                                  <p:childTnLst>
                                    <p:set>
                                      <p:cBhvr>
                                        <p:cTn id="116" dur="1" fill="hold">
                                          <p:stCondLst>
                                            <p:cond delay="0"/>
                                          </p:stCondLst>
                                        </p:cTn>
                                        <p:tgtEl>
                                          <p:spTgt spid="227435"/>
                                        </p:tgtEl>
                                        <p:attrNameLst>
                                          <p:attrName>style.visibility</p:attrName>
                                        </p:attrNameLst>
                                      </p:cBhvr>
                                      <p:to>
                                        <p:strVal val="visible"/>
                                      </p:to>
                                    </p:set>
                                    <p:animEffect transition="in" filter="checkerboard(across)">
                                      <p:cBhvr>
                                        <p:cTn id="117" dur="500"/>
                                        <p:tgtEl>
                                          <p:spTgt spid="227435"/>
                                        </p:tgtEl>
                                      </p:cBhvr>
                                    </p:animEffect>
                                  </p:childTnLst>
                                </p:cTn>
                              </p:par>
                            </p:childTnLst>
                          </p:cTn>
                        </p:par>
                      </p:childTnLst>
                    </p:cTn>
                  </p:par>
                  <p:par>
                    <p:cTn id="118" fill="hold" nodeType="clickPar">
                      <p:stCondLst>
                        <p:cond delay="indefinite"/>
                      </p:stCondLst>
                      <p:childTnLst>
                        <p:par>
                          <p:cTn id="119" fill="hold" nodeType="withGroup">
                            <p:stCondLst>
                              <p:cond delay="0"/>
                            </p:stCondLst>
                            <p:childTnLst>
                              <p:par>
                                <p:cTn id="120" presetID="5" presetClass="entr" presetSubtype="10" fill="hold" grpId="1" nodeType="clickEffect">
                                  <p:stCondLst>
                                    <p:cond delay="0"/>
                                  </p:stCondLst>
                                  <p:childTnLst>
                                    <p:set>
                                      <p:cBhvr>
                                        <p:cTn id="121" dur="1" fill="hold">
                                          <p:stCondLst>
                                            <p:cond delay="0"/>
                                          </p:stCondLst>
                                        </p:cTn>
                                        <p:tgtEl>
                                          <p:spTgt spid="227429"/>
                                        </p:tgtEl>
                                        <p:attrNameLst>
                                          <p:attrName>style.visibility</p:attrName>
                                        </p:attrNameLst>
                                      </p:cBhvr>
                                      <p:to>
                                        <p:strVal val="visible"/>
                                      </p:to>
                                    </p:set>
                                    <p:animEffect transition="in" filter="checkerboard(across)">
                                      <p:cBhvr>
                                        <p:cTn id="122" dur="500"/>
                                        <p:tgtEl>
                                          <p:spTgt spid="2274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7330" grpId="0" autoUpdateAnimBg="0"/>
      <p:bldP spid="227331" grpId="0" autoUpdateAnimBg="0"/>
      <p:bldP spid="227364" grpId="0"/>
      <p:bldP spid="227365" grpId="0"/>
      <p:bldP spid="227425" grpId="0" autoUpdateAnimBg="0"/>
      <p:bldP spid="227426" grpId="0" autoUpdateAnimBg="0"/>
      <p:bldP spid="227427" grpId="0"/>
      <p:bldP spid="227429" grpId="0"/>
      <p:bldP spid="227429" grpId="1"/>
      <p:bldP spid="227431" grpId="0"/>
      <p:bldP spid="227435" grpId="0" autoUpdateAnimBg="0"/>
      <p:bldP spid="227444" grpId="0"/>
    </p:bld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8354" name="Group 2"/>
          <p:cNvGrpSpPr>
            <a:grpSpLocks/>
          </p:cNvGrpSpPr>
          <p:nvPr/>
        </p:nvGrpSpPr>
        <p:grpSpPr bwMode="auto">
          <a:xfrm>
            <a:off x="-53975" y="923925"/>
            <a:ext cx="4916488" cy="2047875"/>
            <a:chOff x="-124" y="663"/>
            <a:chExt cx="3097" cy="1290"/>
          </a:xfrm>
        </p:grpSpPr>
        <p:sp>
          <p:nvSpPr>
            <p:cNvPr id="228355" name="AutoShape 3"/>
            <p:cNvSpPr>
              <a:spLocks noChangeArrowheads="1"/>
            </p:cNvSpPr>
            <p:nvPr/>
          </p:nvSpPr>
          <p:spPr bwMode="auto">
            <a:xfrm>
              <a:off x="156" y="1279"/>
              <a:ext cx="58" cy="65"/>
            </a:xfrm>
            <a:prstGeom prst="flowChartConnector">
              <a:avLst/>
            </a:prstGeom>
            <a:solidFill>
              <a:srgbClr val="FFFFFF"/>
            </a:solidFill>
            <a:ln w="28575">
              <a:solidFill>
                <a:schemeClr val="tx1"/>
              </a:solidFill>
              <a:round/>
              <a:headEnd/>
              <a:tailEnd/>
            </a:ln>
          </p:spPr>
          <p:txBody>
            <a:bodyPr/>
            <a:lstStyle/>
            <a:p>
              <a:endParaRPr lang="en-US"/>
            </a:p>
          </p:txBody>
        </p:sp>
        <p:sp>
          <p:nvSpPr>
            <p:cNvPr id="228356" name="Line 4"/>
            <p:cNvSpPr>
              <a:spLocks noChangeShapeType="1"/>
            </p:cNvSpPr>
            <p:nvPr/>
          </p:nvSpPr>
          <p:spPr bwMode="auto">
            <a:xfrm flipH="1">
              <a:off x="103" y="1331"/>
              <a:ext cx="69" cy="15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357" name="Line 5"/>
            <p:cNvSpPr>
              <a:spLocks noChangeShapeType="1"/>
            </p:cNvSpPr>
            <p:nvPr/>
          </p:nvSpPr>
          <p:spPr bwMode="auto">
            <a:xfrm rot="18463334" flipH="1">
              <a:off x="187" y="1328"/>
              <a:ext cx="81" cy="14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358" name="Line 6"/>
            <p:cNvSpPr>
              <a:spLocks noChangeShapeType="1"/>
            </p:cNvSpPr>
            <p:nvPr/>
          </p:nvSpPr>
          <p:spPr bwMode="auto">
            <a:xfrm>
              <a:off x="25" y="1483"/>
              <a:ext cx="32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28359" name="Group 7"/>
            <p:cNvGrpSpPr>
              <a:grpSpLocks/>
            </p:cNvGrpSpPr>
            <p:nvPr/>
          </p:nvGrpSpPr>
          <p:grpSpPr bwMode="auto">
            <a:xfrm>
              <a:off x="-7" y="1489"/>
              <a:ext cx="352" cy="53"/>
              <a:chOff x="-7" y="1534"/>
              <a:chExt cx="352" cy="53"/>
            </a:xfrm>
          </p:grpSpPr>
          <p:sp>
            <p:nvSpPr>
              <p:cNvPr id="228360" name="Line 8"/>
              <p:cNvSpPr>
                <a:spLocks noChangeShapeType="1"/>
              </p:cNvSpPr>
              <p:nvPr/>
            </p:nvSpPr>
            <p:spPr bwMode="auto">
              <a:xfrm flipH="1">
                <a:off x="-7" y="1534"/>
                <a:ext cx="45" cy="5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361" name="Line 9"/>
              <p:cNvSpPr>
                <a:spLocks noChangeShapeType="1"/>
              </p:cNvSpPr>
              <p:nvPr/>
            </p:nvSpPr>
            <p:spPr bwMode="auto">
              <a:xfrm flipH="1">
                <a:off x="54" y="1534"/>
                <a:ext cx="47" cy="5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362" name="Line 10"/>
              <p:cNvSpPr>
                <a:spLocks noChangeShapeType="1"/>
              </p:cNvSpPr>
              <p:nvPr/>
            </p:nvSpPr>
            <p:spPr bwMode="auto">
              <a:xfrm flipH="1">
                <a:off x="115" y="1534"/>
                <a:ext cx="46" cy="5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363" name="Line 11"/>
              <p:cNvSpPr>
                <a:spLocks noChangeShapeType="1"/>
              </p:cNvSpPr>
              <p:nvPr/>
            </p:nvSpPr>
            <p:spPr bwMode="auto">
              <a:xfrm flipH="1">
                <a:off x="187" y="1534"/>
                <a:ext cx="45" cy="5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364" name="Line 12"/>
              <p:cNvSpPr>
                <a:spLocks noChangeShapeType="1"/>
              </p:cNvSpPr>
              <p:nvPr/>
            </p:nvSpPr>
            <p:spPr bwMode="auto">
              <a:xfrm flipH="1">
                <a:off x="248" y="1534"/>
                <a:ext cx="47" cy="5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365" name="Line 13"/>
              <p:cNvSpPr>
                <a:spLocks noChangeShapeType="1"/>
              </p:cNvSpPr>
              <p:nvPr/>
            </p:nvSpPr>
            <p:spPr bwMode="auto">
              <a:xfrm flipH="1">
                <a:off x="299" y="1534"/>
                <a:ext cx="46" cy="5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28366" name="AutoShape 14"/>
            <p:cNvSpPr>
              <a:spLocks noChangeArrowheads="1"/>
            </p:cNvSpPr>
            <p:nvPr/>
          </p:nvSpPr>
          <p:spPr bwMode="auto">
            <a:xfrm>
              <a:off x="1861" y="1316"/>
              <a:ext cx="57" cy="65"/>
            </a:xfrm>
            <a:prstGeom prst="flowChartConnector">
              <a:avLst/>
            </a:prstGeom>
            <a:solidFill>
              <a:srgbClr val="FFFFFF"/>
            </a:solidFill>
            <a:ln w="28575">
              <a:solidFill>
                <a:schemeClr val="tx1"/>
              </a:solidFill>
              <a:round/>
              <a:headEnd/>
              <a:tailEnd/>
            </a:ln>
          </p:spPr>
          <p:txBody>
            <a:bodyPr/>
            <a:lstStyle/>
            <a:p>
              <a:endParaRPr lang="en-US"/>
            </a:p>
          </p:txBody>
        </p:sp>
        <p:sp>
          <p:nvSpPr>
            <p:cNvPr id="228367" name="Line 15"/>
            <p:cNvSpPr>
              <a:spLocks noChangeShapeType="1"/>
            </p:cNvSpPr>
            <p:nvPr/>
          </p:nvSpPr>
          <p:spPr bwMode="auto">
            <a:xfrm>
              <a:off x="1891" y="1370"/>
              <a:ext cx="0" cy="13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28368" name="Group 16"/>
            <p:cNvGrpSpPr>
              <a:grpSpLocks/>
            </p:cNvGrpSpPr>
            <p:nvPr/>
          </p:nvGrpSpPr>
          <p:grpSpPr bwMode="auto">
            <a:xfrm>
              <a:off x="1747" y="1505"/>
              <a:ext cx="306" cy="76"/>
              <a:chOff x="1747" y="1523"/>
              <a:chExt cx="306" cy="76"/>
            </a:xfrm>
          </p:grpSpPr>
          <p:sp>
            <p:nvSpPr>
              <p:cNvPr id="228369" name="AutoShape 17"/>
              <p:cNvSpPr>
                <a:spLocks noChangeArrowheads="1"/>
              </p:cNvSpPr>
              <p:nvPr/>
            </p:nvSpPr>
            <p:spPr bwMode="auto">
              <a:xfrm>
                <a:off x="1870" y="1523"/>
                <a:ext cx="57" cy="65"/>
              </a:xfrm>
              <a:prstGeom prst="flowChartConnector">
                <a:avLst/>
              </a:prstGeom>
              <a:solidFill>
                <a:srgbClr val="FFFFFF"/>
              </a:solidFill>
              <a:ln w="28575">
                <a:solidFill>
                  <a:srgbClr val="000000"/>
                </a:solidFill>
                <a:round/>
                <a:headEnd/>
                <a:tailEnd/>
              </a:ln>
            </p:spPr>
            <p:txBody>
              <a:bodyPr/>
              <a:lstStyle/>
              <a:p>
                <a:endParaRPr lang="en-US"/>
              </a:p>
            </p:txBody>
          </p:sp>
          <p:sp>
            <p:nvSpPr>
              <p:cNvPr id="228370" name="Line 18"/>
              <p:cNvSpPr>
                <a:spLocks noChangeShapeType="1"/>
              </p:cNvSpPr>
              <p:nvPr/>
            </p:nvSpPr>
            <p:spPr bwMode="auto">
              <a:xfrm>
                <a:off x="1747" y="1558"/>
                <a:ext cx="123"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371" name="Line 19"/>
              <p:cNvSpPr>
                <a:spLocks noChangeShapeType="1"/>
              </p:cNvSpPr>
              <p:nvPr/>
            </p:nvSpPr>
            <p:spPr bwMode="auto">
              <a:xfrm>
                <a:off x="1931" y="1558"/>
                <a:ext cx="12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372" name="Line 20"/>
              <p:cNvSpPr>
                <a:spLocks noChangeShapeType="1"/>
              </p:cNvSpPr>
              <p:nvPr/>
            </p:nvSpPr>
            <p:spPr bwMode="auto">
              <a:xfrm flipH="1">
                <a:off x="1747" y="1545"/>
                <a:ext cx="47" cy="5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373" name="Line 21"/>
              <p:cNvSpPr>
                <a:spLocks noChangeShapeType="1"/>
              </p:cNvSpPr>
              <p:nvPr/>
            </p:nvSpPr>
            <p:spPr bwMode="auto">
              <a:xfrm flipH="1">
                <a:off x="1747" y="1545"/>
                <a:ext cx="47" cy="5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374" name="Line 22"/>
              <p:cNvSpPr>
                <a:spLocks noChangeShapeType="1"/>
              </p:cNvSpPr>
              <p:nvPr/>
            </p:nvSpPr>
            <p:spPr bwMode="auto">
              <a:xfrm flipH="1">
                <a:off x="1808" y="1545"/>
                <a:ext cx="46" cy="5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375" name="Line 23"/>
              <p:cNvSpPr>
                <a:spLocks noChangeShapeType="1"/>
              </p:cNvSpPr>
              <p:nvPr/>
            </p:nvSpPr>
            <p:spPr bwMode="auto">
              <a:xfrm flipH="1">
                <a:off x="1859" y="1573"/>
                <a:ext cx="24" cy="2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376" name="Line 24"/>
              <p:cNvSpPr>
                <a:spLocks noChangeShapeType="1"/>
              </p:cNvSpPr>
              <p:nvPr/>
            </p:nvSpPr>
            <p:spPr bwMode="auto">
              <a:xfrm flipH="1">
                <a:off x="1931" y="1545"/>
                <a:ext cx="45" cy="5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377" name="Line 25"/>
              <p:cNvSpPr>
                <a:spLocks noChangeShapeType="1"/>
              </p:cNvSpPr>
              <p:nvPr/>
            </p:nvSpPr>
            <p:spPr bwMode="auto">
              <a:xfrm flipH="1">
                <a:off x="1992" y="1545"/>
                <a:ext cx="46" cy="5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28378" name="Line 26"/>
            <p:cNvSpPr>
              <a:spLocks noChangeShapeType="1"/>
            </p:cNvSpPr>
            <p:nvPr/>
          </p:nvSpPr>
          <p:spPr bwMode="auto">
            <a:xfrm>
              <a:off x="210" y="1316"/>
              <a:ext cx="2171"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379" name="Line 27"/>
            <p:cNvSpPr>
              <a:spLocks noChangeShapeType="1"/>
            </p:cNvSpPr>
            <p:nvPr/>
          </p:nvSpPr>
          <p:spPr bwMode="auto">
            <a:xfrm>
              <a:off x="187" y="987"/>
              <a:ext cx="0" cy="32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8380" name="Line 28"/>
            <p:cNvSpPr>
              <a:spLocks noChangeShapeType="1"/>
            </p:cNvSpPr>
            <p:nvPr/>
          </p:nvSpPr>
          <p:spPr bwMode="auto">
            <a:xfrm>
              <a:off x="1890" y="996"/>
              <a:ext cx="0" cy="32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8381" name="Line 29"/>
            <p:cNvSpPr>
              <a:spLocks noChangeShapeType="1"/>
            </p:cNvSpPr>
            <p:nvPr/>
          </p:nvSpPr>
          <p:spPr bwMode="auto">
            <a:xfrm>
              <a:off x="184" y="985"/>
              <a:ext cx="1700" cy="0"/>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382" name="Line 30"/>
            <p:cNvSpPr>
              <a:spLocks noChangeShapeType="1"/>
            </p:cNvSpPr>
            <p:nvPr/>
          </p:nvSpPr>
          <p:spPr bwMode="auto">
            <a:xfrm>
              <a:off x="1747" y="996"/>
              <a:ext cx="0" cy="32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8383" name="Line 31"/>
            <p:cNvSpPr>
              <a:spLocks noChangeShapeType="1"/>
            </p:cNvSpPr>
            <p:nvPr/>
          </p:nvSpPr>
          <p:spPr bwMode="auto">
            <a:xfrm>
              <a:off x="1614" y="996"/>
              <a:ext cx="0" cy="32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8384" name="Line 32"/>
            <p:cNvSpPr>
              <a:spLocks noChangeShapeType="1"/>
            </p:cNvSpPr>
            <p:nvPr/>
          </p:nvSpPr>
          <p:spPr bwMode="auto">
            <a:xfrm>
              <a:off x="1482" y="996"/>
              <a:ext cx="0" cy="32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8385" name="Line 33"/>
            <p:cNvSpPr>
              <a:spLocks noChangeShapeType="1"/>
            </p:cNvSpPr>
            <p:nvPr/>
          </p:nvSpPr>
          <p:spPr bwMode="auto">
            <a:xfrm>
              <a:off x="1349" y="985"/>
              <a:ext cx="0" cy="32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8386" name="Line 34"/>
            <p:cNvSpPr>
              <a:spLocks noChangeShapeType="1"/>
            </p:cNvSpPr>
            <p:nvPr/>
          </p:nvSpPr>
          <p:spPr bwMode="auto">
            <a:xfrm>
              <a:off x="1227" y="996"/>
              <a:ext cx="0" cy="32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8387" name="Line 35"/>
            <p:cNvSpPr>
              <a:spLocks noChangeShapeType="1"/>
            </p:cNvSpPr>
            <p:nvPr/>
          </p:nvSpPr>
          <p:spPr bwMode="auto">
            <a:xfrm>
              <a:off x="1104" y="985"/>
              <a:ext cx="0" cy="32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8388" name="Line 36"/>
            <p:cNvSpPr>
              <a:spLocks noChangeShapeType="1"/>
            </p:cNvSpPr>
            <p:nvPr/>
          </p:nvSpPr>
          <p:spPr bwMode="auto">
            <a:xfrm>
              <a:off x="971" y="985"/>
              <a:ext cx="0" cy="32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8389" name="Line 37"/>
            <p:cNvSpPr>
              <a:spLocks noChangeShapeType="1"/>
            </p:cNvSpPr>
            <p:nvPr/>
          </p:nvSpPr>
          <p:spPr bwMode="auto">
            <a:xfrm>
              <a:off x="839" y="996"/>
              <a:ext cx="0" cy="32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8390" name="Line 38"/>
            <p:cNvSpPr>
              <a:spLocks noChangeShapeType="1"/>
            </p:cNvSpPr>
            <p:nvPr/>
          </p:nvSpPr>
          <p:spPr bwMode="auto">
            <a:xfrm>
              <a:off x="706" y="996"/>
              <a:ext cx="0" cy="32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8391" name="Line 39"/>
            <p:cNvSpPr>
              <a:spLocks noChangeShapeType="1"/>
            </p:cNvSpPr>
            <p:nvPr/>
          </p:nvSpPr>
          <p:spPr bwMode="auto">
            <a:xfrm>
              <a:off x="585" y="996"/>
              <a:ext cx="0" cy="32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8392" name="Line 40"/>
            <p:cNvSpPr>
              <a:spLocks noChangeShapeType="1"/>
            </p:cNvSpPr>
            <p:nvPr/>
          </p:nvSpPr>
          <p:spPr bwMode="auto">
            <a:xfrm>
              <a:off x="452" y="985"/>
              <a:ext cx="0" cy="32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8393" name="Line 41"/>
            <p:cNvSpPr>
              <a:spLocks noChangeShapeType="1"/>
            </p:cNvSpPr>
            <p:nvPr/>
          </p:nvSpPr>
          <p:spPr bwMode="auto">
            <a:xfrm>
              <a:off x="319" y="996"/>
              <a:ext cx="0" cy="32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8394" name="Line 42"/>
            <p:cNvSpPr>
              <a:spLocks noChangeShapeType="1"/>
            </p:cNvSpPr>
            <p:nvPr/>
          </p:nvSpPr>
          <p:spPr bwMode="auto">
            <a:xfrm flipV="1">
              <a:off x="2400" y="1296"/>
              <a:ext cx="0" cy="364"/>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8395" name="Line 43"/>
            <p:cNvSpPr>
              <a:spLocks noChangeShapeType="1"/>
            </p:cNvSpPr>
            <p:nvPr/>
          </p:nvSpPr>
          <p:spPr bwMode="auto">
            <a:xfrm>
              <a:off x="2389" y="1560"/>
              <a:ext cx="0" cy="2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396" name="Line 44"/>
            <p:cNvSpPr>
              <a:spLocks noChangeShapeType="1"/>
            </p:cNvSpPr>
            <p:nvPr/>
          </p:nvSpPr>
          <p:spPr bwMode="auto">
            <a:xfrm>
              <a:off x="1891" y="1569"/>
              <a:ext cx="0" cy="2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397" name="Line 45"/>
            <p:cNvSpPr>
              <a:spLocks noChangeShapeType="1"/>
            </p:cNvSpPr>
            <p:nvPr/>
          </p:nvSpPr>
          <p:spPr bwMode="auto">
            <a:xfrm>
              <a:off x="187" y="1542"/>
              <a:ext cx="0" cy="2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398" name="Line 46"/>
            <p:cNvSpPr>
              <a:spLocks noChangeShapeType="1"/>
            </p:cNvSpPr>
            <p:nvPr/>
          </p:nvSpPr>
          <p:spPr bwMode="auto">
            <a:xfrm>
              <a:off x="187" y="1809"/>
              <a:ext cx="1713"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8399" name="Line 47"/>
            <p:cNvSpPr>
              <a:spLocks noChangeShapeType="1"/>
            </p:cNvSpPr>
            <p:nvPr/>
          </p:nvSpPr>
          <p:spPr bwMode="auto">
            <a:xfrm>
              <a:off x="1891" y="1811"/>
              <a:ext cx="489"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8400" name="Text Box 48"/>
            <p:cNvSpPr txBox="1">
              <a:spLocks noChangeArrowheads="1"/>
            </p:cNvSpPr>
            <p:nvPr/>
          </p:nvSpPr>
          <p:spPr bwMode="auto">
            <a:xfrm>
              <a:off x="716" y="663"/>
              <a:ext cx="1396" cy="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q=40kN/m</a:t>
              </a:r>
            </a:p>
          </p:txBody>
        </p:sp>
        <p:sp>
          <p:nvSpPr>
            <p:cNvPr id="228401" name="Text Box 49"/>
            <p:cNvSpPr txBox="1">
              <a:spLocks noChangeArrowheads="1"/>
            </p:cNvSpPr>
            <p:nvPr/>
          </p:nvSpPr>
          <p:spPr bwMode="auto">
            <a:xfrm>
              <a:off x="1853" y="988"/>
              <a:ext cx="1120" cy="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P=30kN</a:t>
              </a:r>
            </a:p>
          </p:txBody>
        </p:sp>
        <p:sp>
          <p:nvSpPr>
            <p:cNvPr id="228402" name="Text Box 50"/>
            <p:cNvSpPr txBox="1">
              <a:spLocks noChangeArrowheads="1"/>
            </p:cNvSpPr>
            <p:nvPr/>
          </p:nvSpPr>
          <p:spPr bwMode="auto">
            <a:xfrm>
              <a:off x="-124" y="1126"/>
              <a:ext cx="367" cy="4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A</a:t>
              </a:r>
            </a:p>
          </p:txBody>
        </p:sp>
        <p:sp>
          <p:nvSpPr>
            <p:cNvPr id="228403" name="Text Box 51"/>
            <p:cNvSpPr txBox="1">
              <a:spLocks noChangeArrowheads="1"/>
            </p:cNvSpPr>
            <p:nvPr/>
          </p:nvSpPr>
          <p:spPr bwMode="auto">
            <a:xfrm>
              <a:off x="1644" y="1262"/>
              <a:ext cx="367" cy="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B</a:t>
              </a:r>
            </a:p>
          </p:txBody>
        </p:sp>
        <p:sp>
          <p:nvSpPr>
            <p:cNvPr id="228404" name="Text Box 52"/>
            <p:cNvSpPr txBox="1">
              <a:spLocks noChangeArrowheads="1"/>
            </p:cNvSpPr>
            <p:nvPr/>
          </p:nvSpPr>
          <p:spPr bwMode="auto">
            <a:xfrm>
              <a:off x="2154" y="1270"/>
              <a:ext cx="366" cy="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C</a:t>
              </a:r>
            </a:p>
          </p:txBody>
        </p:sp>
        <p:sp>
          <p:nvSpPr>
            <p:cNvPr id="228405" name="Text Box 53"/>
            <p:cNvSpPr txBox="1">
              <a:spLocks noChangeArrowheads="1"/>
            </p:cNvSpPr>
            <p:nvPr/>
          </p:nvSpPr>
          <p:spPr bwMode="auto">
            <a:xfrm>
              <a:off x="1084" y="1271"/>
              <a:ext cx="367" cy="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D</a:t>
              </a:r>
            </a:p>
          </p:txBody>
        </p:sp>
        <p:sp>
          <p:nvSpPr>
            <p:cNvPr id="228406" name="Text Box 54"/>
            <p:cNvSpPr txBox="1">
              <a:spLocks noChangeArrowheads="1"/>
            </p:cNvSpPr>
            <p:nvPr/>
          </p:nvSpPr>
          <p:spPr bwMode="auto">
            <a:xfrm>
              <a:off x="869" y="1529"/>
              <a:ext cx="490" cy="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4m</a:t>
              </a:r>
            </a:p>
          </p:txBody>
        </p:sp>
        <p:sp>
          <p:nvSpPr>
            <p:cNvPr id="228407" name="Text Box 55"/>
            <p:cNvSpPr txBox="1">
              <a:spLocks noChangeArrowheads="1"/>
            </p:cNvSpPr>
            <p:nvPr/>
          </p:nvSpPr>
          <p:spPr bwMode="auto">
            <a:xfrm>
              <a:off x="1910" y="1541"/>
              <a:ext cx="489" cy="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1m</a:t>
              </a:r>
            </a:p>
          </p:txBody>
        </p:sp>
      </p:grpSp>
      <p:grpSp>
        <p:nvGrpSpPr>
          <p:cNvPr id="228408" name="Group 56"/>
          <p:cNvGrpSpPr>
            <a:grpSpLocks/>
          </p:cNvGrpSpPr>
          <p:nvPr/>
        </p:nvGrpSpPr>
        <p:grpSpPr bwMode="auto">
          <a:xfrm>
            <a:off x="4457700" y="819150"/>
            <a:ext cx="1774825" cy="1843088"/>
            <a:chOff x="2673" y="516"/>
            <a:chExt cx="1118" cy="1161"/>
          </a:xfrm>
        </p:grpSpPr>
        <p:sp>
          <p:nvSpPr>
            <p:cNvPr id="228409" name="Text Box 57"/>
            <p:cNvSpPr txBox="1">
              <a:spLocks noChangeArrowheads="1"/>
            </p:cNvSpPr>
            <p:nvPr/>
          </p:nvSpPr>
          <p:spPr bwMode="auto">
            <a:xfrm rot="16200000">
              <a:off x="2702" y="898"/>
              <a:ext cx="318" cy="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h</a:t>
              </a:r>
            </a:p>
          </p:txBody>
        </p:sp>
        <p:sp>
          <p:nvSpPr>
            <p:cNvPr id="228410" name="Line 58"/>
            <p:cNvSpPr>
              <a:spLocks noChangeShapeType="1"/>
            </p:cNvSpPr>
            <p:nvPr/>
          </p:nvSpPr>
          <p:spPr bwMode="auto">
            <a:xfrm>
              <a:off x="3032" y="843"/>
              <a:ext cx="55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11" name="Line 59"/>
            <p:cNvSpPr>
              <a:spLocks noChangeShapeType="1"/>
            </p:cNvSpPr>
            <p:nvPr/>
          </p:nvSpPr>
          <p:spPr bwMode="auto">
            <a:xfrm>
              <a:off x="3032" y="1373"/>
              <a:ext cx="55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12" name="Line 60"/>
            <p:cNvSpPr>
              <a:spLocks noChangeShapeType="1"/>
            </p:cNvSpPr>
            <p:nvPr/>
          </p:nvSpPr>
          <p:spPr bwMode="auto">
            <a:xfrm>
              <a:off x="3305" y="737"/>
              <a:ext cx="0" cy="741"/>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28413" name="Line 61"/>
            <p:cNvSpPr>
              <a:spLocks noChangeShapeType="1"/>
            </p:cNvSpPr>
            <p:nvPr/>
          </p:nvSpPr>
          <p:spPr bwMode="auto">
            <a:xfrm>
              <a:off x="3032" y="843"/>
              <a:ext cx="0" cy="1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14" name="Line 62"/>
            <p:cNvSpPr>
              <a:spLocks noChangeShapeType="1"/>
            </p:cNvSpPr>
            <p:nvPr/>
          </p:nvSpPr>
          <p:spPr bwMode="auto">
            <a:xfrm>
              <a:off x="3584" y="843"/>
              <a:ext cx="0" cy="1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15" name="Line 63"/>
            <p:cNvSpPr>
              <a:spLocks noChangeShapeType="1"/>
            </p:cNvSpPr>
            <p:nvPr/>
          </p:nvSpPr>
          <p:spPr bwMode="auto">
            <a:xfrm>
              <a:off x="3598" y="1271"/>
              <a:ext cx="0" cy="10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16" name="Line 64"/>
            <p:cNvSpPr>
              <a:spLocks noChangeShapeType="1"/>
            </p:cNvSpPr>
            <p:nvPr/>
          </p:nvSpPr>
          <p:spPr bwMode="auto">
            <a:xfrm>
              <a:off x="3032" y="1266"/>
              <a:ext cx="0" cy="10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17" name="Line 65"/>
            <p:cNvSpPr>
              <a:spLocks noChangeShapeType="1"/>
            </p:cNvSpPr>
            <p:nvPr/>
          </p:nvSpPr>
          <p:spPr bwMode="auto">
            <a:xfrm>
              <a:off x="3032" y="949"/>
              <a:ext cx="12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18" name="Line 66"/>
            <p:cNvSpPr>
              <a:spLocks noChangeShapeType="1"/>
            </p:cNvSpPr>
            <p:nvPr/>
          </p:nvSpPr>
          <p:spPr bwMode="auto">
            <a:xfrm>
              <a:off x="3454" y="949"/>
              <a:ext cx="12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19" name="Line 67"/>
            <p:cNvSpPr>
              <a:spLocks noChangeShapeType="1"/>
            </p:cNvSpPr>
            <p:nvPr/>
          </p:nvSpPr>
          <p:spPr bwMode="auto">
            <a:xfrm>
              <a:off x="3472" y="1266"/>
              <a:ext cx="12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20" name="Line 68"/>
            <p:cNvSpPr>
              <a:spLocks noChangeShapeType="1"/>
            </p:cNvSpPr>
            <p:nvPr/>
          </p:nvSpPr>
          <p:spPr bwMode="auto">
            <a:xfrm>
              <a:off x="3032" y="1266"/>
              <a:ext cx="12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21" name="Line 69"/>
            <p:cNvSpPr>
              <a:spLocks noChangeShapeType="1"/>
            </p:cNvSpPr>
            <p:nvPr/>
          </p:nvSpPr>
          <p:spPr bwMode="auto">
            <a:xfrm>
              <a:off x="3231" y="1001"/>
              <a:ext cx="0" cy="21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22" name="Line 70"/>
            <p:cNvSpPr>
              <a:spLocks noChangeShapeType="1"/>
            </p:cNvSpPr>
            <p:nvPr/>
          </p:nvSpPr>
          <p:spPr bwMode="auto">
            <a:xfrm>
              <a:off x="3378" y="1010"/>
              <a:ext cx="0" cy="21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23" name="Arc 71"/>
            <p:cNvSpPr>
              <a:spLocks/>
            </p:cNvSpPr>
            <p:nvPr/>
          </p:nvSpPr>
          <p:spPr bwMode="auto">
            <a:xfrm>
              <a:off x="3380" y="951"/>
              <a:ext cx="108" cy="71"/>
            </a:xfrm>
            <a:custGeom>
              <a:avLst/>
              <a:gdLst>
                <a:gd name="G0" fmla="+- 21600 0 0"/>
                <a:gd name="G1" fmla="+- 21600 0 0"/>
                <a:gd name="G2" fmla="+- 21600 0 0"/>
                <a:gd name="T0" fmla="*/ 108 w 31066"/>
                <a:gd name="T1" fmla="*/ 23757 h 23757"/>
                <a:gd name="T2" fmla="*/ 31066 w 31066"/>
                <a:gd name="T3" fmla="*/ 2185 h 23757"/>
                <a:gd name="T4" fmla="*/ 21600 w 31066"/>
                <a:gd name="T5" fmla="*/ 21600 h 23757"/>
              </a:gdLst>
              <a:ahLst/>
              <a:cxnLst>
                <a:cxn ang="0">
                  <a:pos x="T0" y="T1"/>
                </a:cxn>
                <a:cxn ang="0">
                  <a:pos x="T2" y="T3"/>
                </a:cxn>
                <a:cxn ang="0">
                  <a:pos x="T4" y="T5"/>
                </a:cxn>
              </a:cxnLst>
              <a:rect l="0" t="0" r="r" b="b"/>
              <a:pathLst>
                <a:path w="31066" h="23757" fill="none" extrusionOk="0">
                  <a:moveTo>
                    <a:pt x="107" y="23757"/>
                  </a:moveTo>
                  <a:cubicBezTo>
                    <a:pt x="36" y="23040"/>
                    <a:pt x="0" y="22320"/>
                    <a:pt x="0" y="21600"/>
                  </a:cubicBezTo>
                  <a:cubicBezTo>
                    <a:pt x="0" y="9670"/>
                    <a:pt x="9670" y="0"/>
                    <a:pt x="21600" y="0"/>
                  </a:cubicBezTo>
                  <a:cubicBezTo>
                    <a:pt x="24880" y="-1"/>
                    <a:pt x="28117" y="747"/>
                    <a:pt x="31066" y="2184"/>
                  </a:cubicBezTo>
                </a:path>
                <a:path w="31066" h="23757" stroke="0" extrusionOk="0">
                  <a:moveTo>
                    <a:pt x="107" y="23757"/>
                  </a:moveTo>
                  <a:cubicBezTo>
                    <a:pt x="36" y="23040"/>
                    <a:pt x="0" y="22320"/>
                    <a:pt x="0" y="21600"/>
                  </a:cubicBezTo>
                  <a:cubicBezTo>
                    <a:pt x="0" y="9670"/>
                    <a:pt x="9670" y="0"/>
                    <a:pt x="21600" y="0"/>
                  </a:cubicBezTo>
                  <a:cubicBezTo>
                    <a:pt x="24880" y="-1"/>
                    <a:pt x="28117" y="747"/>
                    <a:pt x="31066" y="2184"/>
                  </a:cubicBezTo>
                  <a:lnTo>
                    <a:pt x="21600" y="2160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8424" name="Freeform 72"/>
            <p:cNvSpPr>
              <a:spLocks/>
            </p:cNvSpPr>
            <p:nvPr/>
          </p:nvSpPr>
          <p:spPr bwMode="auto">
            <a:xfrm>
              <a:off x="3154" y="949"/>
              <a:ext cx="74" cy="52"/>
            </a:xfrm>
            <a:custGeom>
              <a:avLst/>
              <a:gdLst>
                <a:gd name="T0" fmla="*/ 0 w 105"/>
                <a:gd name="T1" fmla="*/ 0 h 90"/>
                <a:gd name="T2" fmla="*/ 105 w 105"/>
                <a:gd name="T3" fmla="*/ 90 h 90"/>
              </a:gdLst>
              <a:ahLst/>
              <a:cxnLst>
                <a:cxn ang="0">
                  <a:pos x="T0" y="T1"/>
                </a:cxn>
                <a:cxn ang="0">
                  <a:pos x="T2" y="T3"/>
                </a:cxn>
              </a:cxnLst>
              <a:rect l="0" t="0" r="r" b="b"/>
              <a:pathLst>
                <a:path w="105" h="90">
                  <a:moveTo>
                    <a:pt x="0" y="0"/>
                  </a:moveTo>
                  <a:cubicBezTo>
                    <a:pt x="74" y="25"/>
                    <a:pt x="105" y="11"/>
                    <a:pt x="105" y="90"/>
                  </a:cubicBez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8425" name="Freeform 73"/>
            <p:cNvSpPr>
              <a:spLocks/>
            </p:cNvSpPr>
            <p:nvPr/>
          </p:nvSpPr>
          <p:spPr bwMode="auto">
            <a:xfrm>
              <a:off x="3144" y="1222"/>
              <a:ext cx="84" cy="44"/>
            </a:xfrm>
            <a:custGeom>
              <a:avLst/>
              <a:gdLst>
                <a:gd name="T0" fmla="*/ 120 w 120"/>
                <a:gd name="T1" fmla="*/ 0 h 75"/>
                <a:gd name="T2" fmla="*/ 0 w 120"/>
                <a:gd name="T3" fmla="*/ 75 h 75"/>
              </a:gdLst>
              <a:ahLst/>
              <a:cxnLst>
                <a:cxn ang="0">
                  <a:pos x="T0" y="T1"/>
                </a:cxn>
                <a:cxn ang="0">
                  <a:pos x="T2" y="T3"/>
                </a:cxn>
              </a:cxnLst>
              <a:rect l="0" t="0" r="r" b="b"/>
              <a:pathLst>
                <a:path w="120" h="75">
                  <a:moveTo>
                    <a:pt x="120" y="0"/>
                  </a:moveTo>
                  <a:cubicBezTo>
                    <a:pt x="98" y="67"/>
                    <a:pt x="77" y="75"/>
                    <a:pt x="0" y="75"/>
                  </a:cubicBez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8426" name="Freeform 74"/>
            <p:cNvSpPr>
              <a:spLocks/>
            </p:cNvSpPr>
            <p:nvPr/>
          </p:nvSpPr>
          <p:spPr bwMode="auto">
            <a:xfrm>
              <a:off x="3385" y="1222"/>
              <a:ext cx="83" cy="44"/>
            </a:xfrm>
            <a:custGeom>
              <a:avLst/>
              <a:gdLst>
                <a:gd name="T0" fmla="*/ 0 w 120"/>
                <a:gd name="T1" fmla="*/ 0 h 75"/>
                <a:gd name="T2" fmla="*/ 120 w 120"/>
                <a:gd name="T3" fmla="*/ 75 h 75"/>
              </a:gdLst>
              <a:ahLst/>
              <a:cxnLst>
                <a:cxn ang="0">
                  <a:pos x="T0" y="T1"/>
                </a:cxn>
                <a:cxn ang="0">
                  <a:pos x="T2" y="T3"/>
                </a:cxn>
              </a:cxnLst>
              <a:rect l="0" t="0" r="r" b="b"/>
              <a:pathLst>
                <a:path w="120" h="75">
                  <a:moveTo>
                    <a:pt x="0" y="0"/>
                  </a:moveTo>
                  <a:cubicBezTo>
                    <a:pt x="22" y="67"/>
                    <a:pt x="43" y="75"/>
                    <a:pt x="120" y="75"/>
                  </a:cubicBez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8427" name="Line 75"/>
            <p:cNvSpPr>
              <a:spLocks noChangeShapeType="1"/>
            </p:cNvSpPr>
            <p:nvPr/>
          </p:nvSpPr>
          <p:spPr bwMode="auto">
            <a:xfrm flipH="1">
              <a:off x="2907" y="843"/>
              <a:ext cx="12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28" name="Line 76"/>
            <p:cNvSpPr>
              <a:spLocks noChangeShapeType="1"/>
            </p:cNvSpPr>
            <p:nvPr/>
          </p:nvSpPr>
          <p:spPr bwMode="auto">
            <a:xfrm flipH="1">
              <a:off x="2907" y="1373"/>
              <a:ext cx="12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29" name="Line 77"/>
            <p:cNvSpPr>
              <a:spLocks noChangeShapeType="1"/>
            </p:cNvSpPr>
            <p:nvPr/>
          </p:nvSpPr>
          <p:spPr bwMode="auto">
            <a:xfrm>
              <a:off x="2937" y="843"/>
              <a:ext cx="0" cy="53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8430" name="Line 78"/>
            <p:cNvSpPr>
              <a:spLocks noChangeShapeType="1"/>
            </p:cNvSpPr>
            <p:nvPr/>
          </p:nvSpPr>
          <p:spPr bwMode="auto">
            <a:xfrm>
              <a:off x="3032" y="1373"/>
              <a:ext cx="0" cy="26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31" name="Line 79"/>
            <p:cNvSpPr>
              <a:spLocks noChangeShapeType="1"/>
            </p:cNvSpPr>
            <p:nvPr/>
          </p:nvSpPr>
          <p:spPr bwMode="auto">
            <a:xfrm>
              <a:off x="3597" y="1373"/>
              <a:ext cx="0" cy="26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32" name="Line 80"/>
            <p:cNvSpPr>
              <a:spLocks noChangeShapeType="1"/>
            </p:cNvSpPr>
            <p:nvPr/>
          </p:nvSpPr>
          <p:spPr bwMode="auto">
            <a:xfrm>
              <a:off x="3032" y="1611"/>
              <a:ext cx="566"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8433" name="Line 81"/>
            <p:cNvSpPr>
              <a:spLocks noChangeShapeType="1"/>
            </p:cNvSpPr>
            <p:nvPr/>
          </p:nvSpPr>
          <p:spPr bwMode="auto">
            <a:xfrm flipV="1">
              <a:off x="3144" y="949"/>
              <a:ext cx="0" cy="139"/>
            </a:xfrm>
            <a:prstGeom prst="line">
              <a:avLst/>
            </a:prstGeom>
            <a:noFill/>
            <a:ln w="1270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8434" name="Line 82"/>
            <p:cNvSpPr>
              <a:spLocks noChangeShapeType="1"/>
            </p:cNvSpPr>
            <p:nvPr/>
          </p:nvSpPr>
          <p:spPr bwMode="auto">
            <a:xfrm>
              <a:off x="3136" y="843"/>
              <a:ext cx="0" cy="10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35" name="Line 83"/>
            <p:cNvSpPr>
              <a:spLocks noChangeShapeType="1"/>
            </p:cNvSpPr>
            <p:nvPr/>
          </p:nvSpPr>
          <p:spPr bwMode="auto">
            <a:xfrm>
              <a:off x="3136" y="659"/>
              <a:ext cx="0" cy="181"/>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8436" name="Line 84"/>
            <p:cNvSpPr>
              <a:spLocks noChangeShapeType="1"/>
            </p:cNvSpPr>
            <p:nvPr/>
          </p:nvSpPr>
          <p:spPr bwMode="auto">
            <a:xfrm>
              <a:off x="3074" y="1161"/>
              <a:ext cx="166" cy="0"/>
            </a:xfrm>
            <a:prstGeom prst="line">
              <a:avLst/>
            </a:prstGeom>
            <a:noFill/>
            <a:ln w="1270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8437" name="Line 85"/>
            <p:cNvSpPr>
              <a:spLocks noChangeShapeType="1"/>
            </p:cNvSpPr>
            <p:nvPr/>
          </p:nvSpPr>
          <p:spPr bwMode="auto">
            <a:xfrm>
              <a:off x="3241" y="1161"/>
              <a:ext cx="126"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38" name="Line 86"/>
            <p:cNvSpPr>
              <a:spLocks noChangeShapeType="1"/>
            </p:cNvSpPr>
            <p:nvPr/>
          </p:nvSpPr>
          <p:spPr bwMode="auto">
            <a:xfrm flipH="1">
              <a:off x="3378" y="1161"/>
              <a:ext cx="251"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8439" name="Text Box 87"/>
            <p:cNvSpPr txBox="1">
              <a:spLocks noChangeArrowheads="1"/>
            </p:cNvSpPr>
            <p:nvPr/>
          </p:nvSpPr>
          <p:spPr bwMode="auto">
            <a:xfrm>
              <a:off x="3191" y="1360"/>
              <a:ext cx="376"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b</a:t>
              </a:r>
            </a:p>
          </p:txBody>
        </p:sp>
        <p:sp>
          <p:nvSpPr>
            <p:cNvPr id="228440" name="Text Box 88"/>
            <p:cNvSpPr txBox="1">
              <a:spLocks noChangeArrowheads="1"/>
            </p:cNvSpPr>
            <p:nvPr/>
          </p:nvSpPr>
          <p:spPr bwMode="auto">
            <a:xfrm>
              <a:off x="3408" y="900"/>
              <a:ext cx="383"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d</a:t>
              </a:r>
            </a:p>
          </p:txBody>
        </p:sp>
        <p:sp>
          <p:nvSpPr>
            <p:cNvPr id="228441" name="Text Box 89"/>
            <p:cNvSpPr txBox="1">
              <a:spLocks noChangeArrowheads="1"/>
            </p:cNvSpPr>
            <p:nvPr/>
          </p:nvSpPr>
          <p:spPr bwMode="auto">
            <a:xfrm rot="16200000">
              <a:off x="2878" y="488"/>
              <a:ext cx="319" cy="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t</a:t>
              </a:r>
            </a:p>
          </p:txBody>
        </p:sp>
      </p:grpSp>
      <p:graphicFrame>
        <p:nvGraphicFramePr>
          <p:cNvPr id="228442" name="Object 90"/>
          <p:cNvGraphicFramePr>
            <a:graphicFrameLocks noChangeAspect="1"/>
          </p:cNvGraphicFramePr>
          <p:nvPr/>
        </p:nvGraphicFramePr>
        <p:xfrm>
          <a:off x="4495800" y="3086100"/>
          <a:ext cx="4648200" cy="2324100"/>
        </p:xfrm>
        <a:graphic>
          <a:graphicData uri="http://schemas.openxmlformats.org/presentationml/2006/ole">
            <mc:AlternateContent xmlns:mc="http://schemas.openxmlformats.org/markup-compatibility/2006">
              <mc:Choice xmlns:v="urn:schemas-microsoft-com:vml" Requires="v">
                <p:oleObj spid="_x0000_s228520" name="Document" r:id="rId3" imgW="2896200" imgH="1428480" progId="Word.Document.8">
                  <p:embed/>
                </p:oleObj>
              </mc:Choice>
              <mc:Fallback>
                <p:oleObj name="Document" r:id="rId3" imgW="2896200" imgH="1428480" progId="Word.Document.8">
                  <p:embed/>
                  <p:pic>
                    <p:nvPicPr>
                      <p:cNvPr id="0" name="Object 9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95800" y="3086100"/>
                        <a:ext cx="4648200" cy="2324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28443" name="Text Box 91"/>
          <p:cNvSpPr txBox="1">
            <a:spLocks noChangeArrowheads="1"/>
          </p:cNvSpPr>
          <p:nvPr/>
        </p:nvSpPr>
        <p:spPr bwMode="auto">
          <a:xfrm>
            <a:off x="4394200" y="5119688"/>
            <a:ext cx="481647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0099"/>
                </a:solidFill>
              </a:rPr>
              <a:t>Mặt cắt D:M</a:t>
            </a:r>
            <a:r>
              <a:rPr lang="en-US" sz="2800" baseline="-30000">
                <a:solidFill>
                  <a:srgbClr val="000099"/>
                </a:solidFill>
              </a:rPr>
              <a:t>max</a:t>
            </a:r>
            <a:r>
              <a:rPr lang="en-US" sz="2800">
                <a:solidFill>
                  <a:srgbClr val="000099"/>
                </a:solidFill>
              </a:rPr>
              <a:t>= 97,5kNm. </a:t>
            </a:r>
          </a:p>
        </p:txBody>
      </p:sp>
      <p:sp>
        <p:nvSpPr>
          <p:cNvPr id="228444" name="Text Box 92"/>
          <p:cNvSpPr txBox="1">
            <a:spLocks noChangeArrowheads="1"/>
          </p:cNvSpPr>
          <p:nvPr/>
        </p:nvSpPr>
        <p:spPr bwMode="auto">
          <a:xfrm>
            <a:off x="4495800" y="5576888"/>
            <a:ext cx="46482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6600"/>
                </a:solidFill>
              </a:rPr>
              <a:t>Mặt cắt A      Q</a:t>
            </a:r>
            <a:r>
              <a:rPr lang="en-US" sz="2800" baseline="-30000">
                <a:solidFill>
                  <a:srgbClr val="006600"/>
                </a:solidFill>
              </a:rPr>
              <a:t>max</a:t>
            </a:r>
            <a:r>
              <a:rPr lang="en-US" sz="2800">
                <a:solidFill>
                  <a:srgbClr val="006600"/>
                </a:solidFill>
              </a:rPr>
              <a:t> = 87,5kN. </a:t>
            </a:r>
          </a:p>
        </p:txBody>
      </p:sp>
      <p:sp>
        <p:nvSpPr>
          <p:cNvPr id="228445" name="Text Box 93"/>
          <p:cNvSpPr txBox="1">
            <a:spLocks noChangeArrowheads="1"/>
          </p:cNvSpPr>
          <p:nvPr/>
        </p:nvSpPr>
        <p:spPr bwMode="auto">
          <a:xfrm>
            <a:off x="2881313" y="6100763"/>
            <a:ext cx="619442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663300"/>
                </a:solidFill>
              </a:rPr>
              <a:t>Mặt cắt B: M = 30 kNm và Q=72,5 kN.</a:t>
            </a:r>
          </a:p>
        </p:txBody>
      </p:sp>
      <p:sp>
        <p:nvSpPr>
          <p:cNvPr id="228446" name="Rectangle 94"/>
          <p:cNvSpPr>
            <a:spLocks noChangeArrowheads="1"/>
          </p:cNvSpPr>
          <p:nvPr/>
        </p:nvSpPr>
        <p:spPr bwMode="auto">
          <a:xfrm>
            <a:off x="7926388" y="1527175"/>
            <a:ext cx="920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VnBook-Antiqua" pitchFamily="34" charset="0"/>
                <a:cs typeface="Times New Roman" pitchFamily="18" charset="0"/>
              </a:rPr>
              <a:t>.</a:t>
            </a:r>
            <a:endParaRPr lang="en-US" b="1" i="1">
              <a:latin typeface="Times New Roman" pitchFamily="18" charset="0"/>
              <a:cs typeface="Times New Roman" pitchFamily="18" charset="0"/>
            </a:endParaRPr>
          </a:p>
        </p:txBody>
      </p:sp>
      <p:sp>
        <p:nvSpPr>
          <p:cNvPr id="228447" name="Rectangle 95"/>
          <p:cNvSpPr>
            <a:spLocks noChangeArrowheads="1"/>
          </p:cNvSpPr>
          <p:nvPr/>
        </p:nvSpPr>
        <p:spPr bwMode="auto">
          <a:xfrm>
            <a:off x="8016875" y="1527175"/>
            <a:ext cx="920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VnBook-Antiqua" pitchFamily="34" charset="0"/>
                <a:cs typeface="Times New Roman" pitchFamily="18" charset="0"/>
              </a:rPr>
              <a:t> </a:t>
            </a:r>
            <a:endParaRPr lang="en-US" b="1" i="1">
              <a:latin typeface="Times New Roman" pitchFamily="18" charset="0"/>
              <a:cs typeface="Times New Roman" pitchFamily="18" charset="0"/>
            </a:endParaRPr>
          </a:p>
        </p:txBody>
      </p:sp>
      <p:sp>
        <p:nvSpPr>
          <p:cNvPr id="228448" name="Text Box 96"/>
          <p:cNvSpPr txBox="1">
            <a:spLocks noChangeArrowheads="1"/>
          </p:cNvSpPr>
          <p:nvPr/>
        </p:nvSpPr>
        <p:spPr bwMode="auto">
          <a:xfrm>
            <a:off x="6324600" y="160813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solidFill>
                <a:srgbClr val="000099"/>
              </a:solidFill>
            </a:endParaRPr>
          </a:p>
        </p:txBody>
      </p:sp>
      <p:grpSp>
        <p:nvGrpSpPr>
          <p:cNvPr id="228449" name="Group 97"/>
          <p:cNvGrpSpPr>
            <a:grpSpLocks/>
          </p:cNvGrpSpPr>
          <p:nvPr/>
        </p:nvGrpSpPr>
        <p:grpSpPr bwMode="auto">
          <a:xfrm>
            <a:off x="228600" y="50800"/>
            <a:ext cx="8569325" cy="1473200"/>
            <a:chOff x="144" y="32"/>
            <a:chExt cx="5398" cy="928"/>
          </a:xfrm>
        </p:grpSpPr>
        <p:sp>
          <p:nvSpPr>
            <p:cNvPr id="228450" name="Text Box 98"/>
            <p:cNvSpPr txBox="1">
              <a:spLocks noChangeArrowheads="1"/>
            </p:cNvSpPr>
            <p:nvPr/>
          </p:nvSpPr>
          <p:spPr bwMode="auto">
            <a:xfrm>
              <a:off x="144" y="32"/>
              <a:ext cx="5398"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t>Thí dụ 6. 3</a:t>
              </a:r>
              <a:r>
                <a:rPr lang="en-US"/>
                <a:t>. Chọn và kiểm tra toàn phần độ bền của dầm chữ </a:t>
              </a:r>
            </a:p>
            <a:p>
              <a:pPr algn="l"/>
              <a:r>
                <a:rPr lang="en-US"/>
                <a:t>I chịu tải như hình vẽ. Vật liệu có ứng suất cho phép </a:t>
              </a:r>
            </a:p>
          </p:txBody>
        </p:sp>
        <p:graphicFrame>
          <p:nvGraphicFramePr>
            <p:cNvPr id="228451" name="Object 99"/>
            <p:cNvGraphicFramePr>
              <a:graphicFrameLocks noChangeAspect="1"/>
            </p:cNvGraphicFramePr>
            <p:nvPr/>
          </p:nvGraphicFramePr>
          <p:xfrm>
            <a:off x="3888" y="550"/>
            <a:ext cx="1632" cy="410"/>
          </p:xfrm>
          <a:graphic>
            <a:graphicData uri="http://schemas.openxmlformats.org/presentationml/2006/ole">
              <mc:AlternateContent xmlns:mc="http://schemas.openxmlformats.org/markup-compatibility/2006">
                <mc:Choice xmlns:v="urn:schemas-microsoft-com:vml" Requires="v">
                  <p:oleObj spid="_x0000_s228521" name="Equation" r:id="rId5" imgW="1485720" imgH="342720" progId="Equation.3">
                    <p:embed/>
                  </p:oleObj>
                </mc:Choice>
                <mc:Fallback>
                  <p:oleObj name="Equation" r:id="rId5" imgW="1485720" imgH="342720" progId="Equation.3">
                    <p:embed/>
                    <p:pic>
                      <p:nvPicPr>
                        <p:cNvPr id="0" name="Object 9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888" y="550"/>
                          <a:ext cx="1632" cy="4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grpSp>
        <p:nvGrpSpPr>
          <p:cNvPr id="228452" name="Group 100"/>
          <p:cNvGrpSpPr>
            <a:grpSpLocks/>
          </p:cNvGrpSpPr>
          <p:nvPr/>
        </p:nvGrpSpPr>
        <p:grpSpPr bwMode="auto">
          <a:xfrm>
            <a:off x="442913" y="4100513"/>
            <a:ext cx="3900487" cy="2800350"/>
            <a:chOff x="351" y="2583"/>
            <a:chExt cx="2457" cy="1764"/>
          </a:xfrm>
        </p:grpSpPr>
        <p:sp>
          <p:nvSpPr>
            <p:cNvPr id="228453" name="Arc 101"/>
            <p:cNvSpPr>
              <a:spLocks/>
            </p:cNvSpPr>
            <p:nvPr/>
          </p:nvSpPr>
          <p:spPr bwMode="auto">
            <a:xfrm>
              <a:off x="351" y="2583"/>
              <a:ext cx="1737" cy="1411"/>
            </a:xfrm>
            <a:custGeom>
              <a:avLst/>
              <a:gdLst>
                <a:gd name="G0" fmla="+- 18081 0 0"/>
                <a:gd name="G1" fmla="+- 0 0 0"/>
                <a:gd name="G2" fmla="+- 21600 0 0"/>
                <a:gd name="T0" fmla="*/ 33033 w 33033"/>
                <a:gd name="T1" fmla="*/ 15589 h 21600"/>
                <a:gd name="T2" fmla="*/ 0 w 33033"/>
                <a:gd name="T3" fmla="*/ 11817 h 21600"/>
                <a:gd name="T4" fmla="*/ 18081 w 33033"/>
                <a:gd name="T5" fmla="*/ 0 h 21600"/>
              </a:gdLst>
              <a:ahLst/>
              <a:cxnLst>
                <a:cxn ang="0">
                  <a:pos x="T0" y="T1"/>
                </a:cxn>
                <a:cxn ang="0">
                  <a:pos x="T2" y="T3"/>
                </a:cxn>
                <a:cxn ang="0">
                  <a:pos x="T4" y="T5"/>
                </a:cxn>
              </a:cxnLst>
              <a:rect l="0" t="0" r="r" b="b"/>
              <a:pathLst>
                <a:path w="33033" h="21600" fill="none" extrusionOk="0">
                  <a:moveTo>
                    <a:pt x="33032" y="15588"/>
                  </a:moveTo>
                  <a:cubicBezTo>
                    <a:pt x="29010" y="19446"/>
                    <a:pt x="23653" y="21599"/>
                    <a:pt x="18081" y="21600"/>
                  </a:cubicBezTo>
                  <a:cubicBezTo>
                    <a:pt x="10789" y="21600"/>
                    <a:pt x="3989" y="17920"/>
                    <a:pt x="0" y="11816"/>
                  </a:cubicBezTo>
                </a:path>
                <a:path w="33033" h="21600" stroke="0" extrusionOk="0">
                  <a:moveTo>
                    <a:pt x="33032" y="15588"/>
                  </a:moveTo>
                  <a:cubicBezTo>
                    <a:pt x="29010" y="19446"/>
                    <a:pt x="23653" y="21599"/>
                    <a:pt x="18081" y="21600"/>
                  </a:cubicBezTo>
                  <a:cubicBezTo>
                    <a:pt x="10789" y="21600"/>
                    <a:pt x="3989" y="17920"/>
                    <a:pt x="0" y="11816"/>
                  </a:cubicBezTo>
                  <a:lnTo>
                    <a:pt x="18081" y="0"/>
                  </a:lnTo>
                  <a:close/>
                </a:path>
              </a:pathLst>
            </a:custGeom>
            <a:noFill/>
            <a:ln w="2857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8454" name="Line 102"/>
            <p:cNvSpPr>
              <a:spLocks noChangeShapeType="1"/>
            </p:cNvSpPr>
            <p:nvPr/>
          </p:nvSpPr>
          <p:spPr bwMode="auto">
            <a:xfrm>
              <a:off x="2059" y="3364"/>
              <a:ext cx="0" cy="257"/>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55" name="Line 103"/>
            <p:cNvSpPr>
              <a:spLocks noChangeShapeType="1"/>
            </p:cNvSpPr>
            <p:nvPr/>
          </p:nvSpPr>
          <p:spPr bwMode="auto">
            <a:xfrm flipH="1">
              <a:off x="2066" y="3364"/>
              <a:ext cx="494" cy="257"/>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56" name="Text Box 104"/>
            <p:cNvSpPr txBox="1">
              <a:spLocks noChangeArrowheads="1"/>
            </p:cNvSpPr>
            <p:nvPr/>
          </p:nvSpPr>
          <p:spPr bwMode="auto">
            <a:xfrm>
              <a:off x="1188" y="3536"/>
              <a:ext cx="370" cy="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6600"/>
                  </a:solidFill>
                  <a:miter lim="800000"/>
                  <a:headEnd/>
                  <a:tailEnd/>
                </a14:hiddenLine>
              </a:ext>
            </a:extLst>
          </p:spPr>
          <p:txBody>
            <a:bodyPr/>
            <a:lstStyle/>
            <a:p>
              <a:pPr algn="l" eaLnBrk="0" hangingPunct="0"/>
              <a:r>
                <a:rPr lang="en-US" sz="2800">
                  <a:solidFill>
                    <a:srgbClr val="006600"/>
                  </a:solidFill>
                </a:rPr>
                <a:t>+</a:t>
              </a:r>
            </a:p>
          </p:txBody>
        </p:sp>
        <p:sp>
          <p:nvSpPr>
            <p:cNvPr id="228457" name="AutoShape 105"/>
            <p:cNvSpPr>
              <a:spLocks noChangeArrowheads="1"/>
            </p:cNvSpPr>
            <p:nvPr/>
          </p:nvSpPr>
          <p:spPr bwMode="auto">
            <a:xfrm>
              <a:off x="1246" y="3625"/>
              <a:ext cx="131" cy="137"/>
            </a:xfrm>
            <a:prstGeom prst="flowChartConnector">
              <a:avLst/>
            </a:prstGeom>
            <a:noFill/>
            <a:ln w="2857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8458" name="Line 106"/>
            <p:cNvSpPr>
              <a:spLocks noChangeShapeType="1"/>
            </p:cNvSpPr>
            <p:nvPr/>
          </p:nvSpPr>
          <p:spPr bwMode="auto">
            <a:xfrm>
              <a:off x="1975" y="3364"/>
              <a:ext cx="0" cy="343"/>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59" name="Line 107"/>
            <p:cNvSpPr>
              <a:spLocks noChangeShapeType="1"/>
            </p:cNvSpPr>
            <p:nvPr/>
          </p:nvSpPr>
          <p:spPr bwMode="auto">
            <a:xfrm>
              <a:off x="1873" y="3364"/>
              <a:ext cx="0" cy="425"/>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60" name="Line 108"/>
            <p:cNvSpPr>
              <a:spLocks noChangeShapeType="1"/>
            </p:cNvSpPr>
            <p:nvPr/>
          </p:nvSpPr>
          <p:spPr bwMode="auto">
            <a:xfrm>
              <a:off x="1771" y="3364"/>
              <a:ext cx="0" cy="514"/>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61" name="Line 109"/>
            <p:cNvSpPr>
              <a:spLocks noChangeShapeType="1"/>
            </p:cNvSpPr>
            <p:nvPr/>
          </p:nvSpPr>
          <p:spPr bwMode="auto">
            <a:xfrm>
              <a:off x="1670" y="3364"/>
              <a:ext cx="0" cy="570"/>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62" name="Line 110"/>
            <p:cNvSpPr>
              <a:spLocks noChangeShapeType="1"/>
            </p:cNvSpPr>
            <p:nvPr/>
          </p:nvSpPr>
          <p:spPr bwMode="auto">
            <a:xfrm>
              <a:off x="1565" y="3364"/>
              <a:ext cx="0" cy="603"/>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63" name="Line 111"/>
            <p:cNvSpPr>
              <a:spLocks noChangeShapeType="1"/>
            </p:cNvSpPr>
            <p:nvPr/>
          </p:nvSpPr>
          <p:spPr bwMode="auto">
            <a:xfrm>
              <a:off x="1353" y="3364"/>
              <a:ext cx="0" cy="641"/>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64" name="Line 112"/>
            <p:cNvSpPr>
              <a:spLocks noChangeShapeType="1"/>
            </p:cNvSpPr>
            <p:nvPr/>
          </p:nvSpPr>
          <p:spPr bwMode="auto">
            <a:xfrm>
              <a:off x="1466" y="3364"/>
              <a:ext cx="0" cy="622"/>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65" name="Line 113"/>
            <p:cNvSpPr>
              <a:spLocks noChangeShapeType="1"/>
            </p:cNvSpPr>
            <p:nvPr/>
          </p:nvSpPr>
          <p:spPr bwMode="auto">
            <a:xfrm>
              <a:off x="1242" y="3364"/>
              <a:ext cx="0" cy="641"/>
            </a:xfrm>
            <a:prstGeom prst="line">
              <a:avLst/>
            </a:prstGeom>
            <a:noFill/>
            <a:ln w="19050">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66" name="Line 114"/>
            <p:cNvSpPr>
              <a:spLocks noChangeShapeType="1"/>
            </p:cNvSpPr>
            <p:nvPr/>
          </p:nvSpPr>
          <p:spPr bwMode="auto">
            <a:xfrm>
              <a:off x="1140" y="3364"/>
              <a:ext cx="0" cy="622"/>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67" name="Line 115"/>
            <p:cNvSpPr>
              <a:spLocks noChangeShapeType="1"/>
            </p:cNvSpPr>
            <p:nvPr/>
          </p:nvSpPr>
          <p:spPr bwMode="auto">
            <a:xfrm>
              <a:off x="1039" y="3364"/>
              <a:ext cx="0" cy="603"/>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68" name="Line 116"/>
            <p:cNvSpPr>
              <a:spLocks noChangeShapeType="1"/>
            </p:cNvSpPr>
            <p:nvPr/>
          </p:nvSpPr>
          <p:spPr bwMode="auto">
            <a:xfrm>
              <a:off x="937" y="3364"/>
              <a:ext cx="0" cy="570"/>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69" name="Line 117"/>
            <p:cNvSpPr>
              <a:spLocks noChangeShapeType="1"/>
            </p:cNvSpPr>
            <p:nvPr/>
          </p:nvSpPr>
          <p:spPr bwMode="auto">
            <a:xfrm>
              <a:off x="835" y="3364"/>
              <a:ext cx="0" cy="514"/>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70" name="Line 118"/>
            <p:cNvSpPr>
              <a:spLocks noChangeShapeType="1"/>
            </p:cNvSpPr>
            <p:nvPr/>
          </p:nvSpPr>
          <p:spPr bwMode="auto">
            <a:xfrm>
              <a:off x="734" y="3364"/>
              <a:ext cx="0" cy="425"/>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71" name="Line 119"/>
            <p:cNvSpPr>
              <a:spLocks noChangeShapeType="1"/>
            </p:cNvSpPr>
            <p:nvPr/>
          </p:nvSpPr>
          <p:spPr bwMode="auto">
            <a:xfrm>
              <a:off x="621" y="3364"/>
              <a:ext cx="0" cy="343"/>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72" name="Line 120"/>
            <p:cNvSpPr>
              <a:spLocks noChangeShapeType="1"/>
            </p:cNvSpPr>
            <p:nvPr/>
          </p:nvSpPr>
          <p:spPr bwMode="auto">
            <a:xfrm>
              <a:off x="529" y="3364"/>
              <a:ext cx="0" cy="257"/>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73" name="Text Box 121"/>
            <p:cNvSpPr txBox="1">
              <a:spLocks noChangeArrowheads="1"/>
            </p:cNvSpPr>
            <p:nvPr/>
          </p:nvSpPr>
          <p:spPr bwMode="auto">
            <a:xfrm>
              <a:off x="1019" y="3962"/>
              <a:ext cx="1285" cy="3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8000"/>
                  </a:solidFill>
                </a:rPr>
                <a:t>97,5kNm</a:t>
              </a:r>
            </a:p>
          </p:txBody>
        </p:sp>
        <p:sp>
          <p:nvSpPr>
            <p:cNvPr id="228474" name="Text Box 122"/>
            <p:cNvSpPr txBox="1">
              <a:spLocks noChangeArrowheads="1"/>
            </p:cNvSpPr>
            <p:nvPr/>
          </p:nvSpPr>
          <p:spPr bwMode="auto">
            <a:xfrm>
              <a:off x="1953" y="3566"/>
              <a:ext cx="855" cy="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8000"/>
                  </a:solidFill>
                </a:rPr>
                <a:t>30kNm</a:t>
              </a:r>
            </a:p>
          </p:txBody>
        </p:sp>
        <p:sp>
          <p:nvSpPr>
            <p:cNvPr id="228475" name="Line 123"/>
            <p:cNvSpPr>
              <a:spLocks noChangeShapeType="1"/>
            </p:cNvSpPr>
            <p:nvPr/>
          </p:nvSpPr>
          <p:spPr bwMode="auto">
            <a:xfrm>
              <a:off x="358" y="3348"/>
              <a:ext cx="2187" cy="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76" name="Line 124"/>
            <p:cNvSpPr>
              <a:spLocks noChangeShapeType="1"/>
            </p:cNvSpPr>
            <p:nvPr/>
          </p:nvSpPr>
          <p:spPr bwMode="auto">
            <a:xfrm>
              <a:off x="2168" y="3364"/>
              <a:ext cx="0" cy="178"/>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77" name="Line 125"/>
            <p:cNvSpPr>
              <a:spLocks noChangeShapeType="1"/>
            </p:cNvSpPr>
            <p:nvPr/>
          </p:nvSpPr>
          <p:spPr bwMode="auto">
            <a:xfrm>
              <a:off x="2270" y="3364"/>
              <a:ext cx="0" cy="128"/>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78" name="Line 126"/>
            <p:cNvSpPr>
              <a:spLocks noChangeShapeType="1"/>
            </p:cNvSpPr>
            <p:nvPr/>
          </p:nvSpPr>
          <p:spPr bwMode="auto">
            <a:xfrm>
              <a:off x="2371" y="3364"/>
              <a:ext cx="0" cy="89"/>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79" name="Line 127"/>
            <p:cNvSpPr>
              <a:spLocks noChangeShapeType="1"/>
            </p:cNvSpPr>
            <p:nvPr/>
          </p:nvSpPr>
          <p:spPr bwMode="auto">
            <a:xfrm>
              <a:off x="437" y="3364"/>
              <a:ext cx="0" cy="128"/>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28480" name="Group 128"/>
          <p:cNvGrpSpPr>
            <a:grpSpLocks/>
          </p:cNvGrpSpPr>
          <p:nvPr/>
        </p:nvGrpSpPr>
        <p:grpSpPr bwMode="auto">
          <a:xfrm>
            <a:off x="433388" y="2676525"/>
            <a:ext cx="4252912" cy="2833688"/>
            <a:chOff x="345" y="1686"/>
            <a:chExt cx="2679" cy="1785"/>
          </a:xfrm>
        </p:grpSpPr>
        <p:sp>
          <p:nvSpPr>
            <p:cNvPr id="228481" name="Text Box 129"/>
            <p:cNvSpPr txBox="1">
              <a:spLocks noChangeArrowheads="1"/>
            </p:cNvSpPr>
            <p:nvPr/>
          </p:nvSpPr>
          <p:spPr bwMode="auto">
            <a:xfrm>
              <a:off x="2089" y="2844"/>
              <a:ext cx="935" cy="4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3366"/>
                  </a:solidFill>
                </a:rPr>
                <a:t>30kN</a:t>
              </a:r>
            </a:p>
          </p:txBody>
        </p:sp>
        <p:sp>
          <p:nvSpPr>
            <p:cNvPr id="228482" name="Text Box 130"/>
            <p:cNvSpPr txBox="1">
              <a:spLocks noChangeArrowheads="1"/>
            </p:cNvSpPr>
            <p:nvPr/>
          </p:nvSpPr>
          <p:spPr bwMode="auto">
            <a:xfrm>
              <a:off x="1547" y="3018"/>
              <a:ext cx="860" cy="4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3366"/>
                  </a:solidFill>
                </a:rPr>
                <a:t>72,5kN</a:t>
              </a:r>
            </a:p>
          </p:txBody>
        </p:sp>
        <p:grpSp>
          <p:nvGrpSpPr>
            <p:cNvPr id="228483" name="Group 131"/>
            <p:cNvGrpSpPr>
              <a:grpSpLocks/>
            </p:cNvGrpSpPr>
            <p:nvPr/>
          </p:nvGrpSpPr>
          <p:grpSpPr bwMode="auto">
            <a:xfrm>
              <a:off x="345" y="1686"/>
              <a:ext cx="2200" cy="1415"/>
              <a:chOff x="345" y="1695"/>
              <a:chExt cx="2200" cy="1415"/>
            </a:xfrm>
          </p:grpSpPr>
          <p:sp>
            <p:nvSpPr>
              <p:cNvPr id="228484" name="Line 132"/>
              <p:cNvSpPr>
                <a:spLocks noChangeShapeType="1"/>
              </p:cNvSpPr>
              <p:nvPr/>
            </p:nvSpPr>
            <p:spPr bwMode="auto">
              <a:xfrm>
                <a:off x="356" y="2580"/>
                <a:ext cx="217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85" name="Line 133"/>
              <p:cNvSpPr>
                <a:spLocks noChangeShapeType="1"/>
              </p:cNvSpPr>
              <p:nvPr/>
            </p:nvSpPr>
            <p:spPr bwMode="auto">
              <a:xfrm flipV="1">
                <a:off x="356" y="1830"/>
                <a:ext cx="0" cy="753"/>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86" name="Line 134"/>
              <p:cNvSpPr>
                <a:spLocks noChangeShapeType="1"/>
              </p:cNvSpPr>
              <p:nvPr/>
            </p:nvSpPr>
            <p:spPr bwMode="auto">
              <a:xfrm>
                <a:off x="2054" y="2587"/>
                <a:ext cx="0" cy="476"/>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87" name="Line 135"/>
              <p:cNvSpPr>
                <a:spLocks noChangeShapeType="1"/>
              </p:cNvSpPr>
              <p:nvPr/>
            </p:nvSpPr>
            <p:spPr bwMode="auto">
              <a:xfrm rot="71710">
                <a:off x="345" y="1854"/>
                <a:ext cx="1719" cy="1205"/>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88" name="Line 136"/>
              <p:cNvSpPr>
                <a:spLocks noChangeShapeType="1"/>
              </p:cNvSpPr>
              <p:nvPr/>
            </p:nvSpPr>
            <p:spPr bwMode="auto">
              <a:xfrm>
                <a:off x="2545" y="2583"/>
                <a:ext cx="0" cy="30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89" name="Line 137"/>
              <p:cNvSpPr>
                <a:spLocks noChangeShapeType="1"/>
              </p:cNvSpPr>
              <p:nvPr/>
            </p:nvSpPr>
            <p:spPr bwMode="auto">
              <a:xfrm flipH="1">
                <a:off x="2054" y="2883"/>
                <a:ext cx="491" cy="0"/>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90" name="Text Box 138"/>
              <p:cNvSpPr txBox="1">
                <a:spLocks noChangeArrowheads="1"/>
              </p:cNvSpPr>
              <p:nvPr/>
            </p:nvSpPr>
            <p:spPr bwMode="auto">
              <a:xfrm>
                <a:off x="504" y="2182"/>
                <a:ext cx="369" cy="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FF"/>
                    </a:solidFill>
                    <a:miter lim="800000"/>
                    <a:headEnd/>
                    <a:tailEnd/>
                  </a14:hiddenLine>
                </a:ext>
              </a:extLst>
            </p:spPr>
            <p:txBody>
              <a:bodyPr/>
              <a:lstStyle/>
              <a:p>
                <a:pPr algn="l" eaLnBrk="0" hangingPunct="0"/>
                <a:r>
                  <a:rPr lang="en-US" sz="1200">
                    <a:solidFill>
                      <a:srgbClr val="003366"/>
                    </a:solidFill>
                    <a:latin typeface="Times New Roman" pitchFamily="18" charset="0"/>
                    <a:cs typeface="Times New Roman" pitchFamily="18" charset="0"/>
                  </a:rPr>
                  <a:t>+</a:t>
                </a:r>
              </a:p>
            </p:txBody>
          </p:sp>
          <p:sp>
            <p:nvSpPr>
              <p:cNvPr id="228491" name="Text Box 139"/>
              <p:cNvSpPr txBox="1">
                <a:spLocks noChangeArrowheads="1"/>
              </p:cNvSpPr>
              <p:nvPr/>
            </p:nvSpPr>
            <p:spPr bwMode="auto">
              <a:xfrm>
                <a:off x="1804" y="2604"/>
                <a:ext cx="369" cy="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FF"/>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228492" name="AutoShape 140"/>
              <p:cNvSpPr>
                <a:spLocks noChangeArrowheads="1"/>
              </p:cNvSpPr>
              <p:nvPr/>
            </p:nvSpPr>
            <p:spPr bwMode="auto">
              <a:xfrm>
                <a:off x="545" y="2250"/>
                <a:ext cx="190" cy="190"/>
              </a:xfrm>
              <a:prstGeom prst="flowChartConnector">
                <a:avLst/>
              </a:prstGeom>
              <a:noFill/>
              <a:ln w="28575">
                <a:solidFill>
                  <a:srgbClr val="000099"/>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8493" name="AutoShape 141"/>
              <p:cNvSpPr>
                <a:spLocks noChangeArrowheads="1"/>
              </p:cNvSpPr>
              <p:nvPr/>
            </p:nvSpPr>
            <p:spPr bwMode="auto">
              <a:xfrm>
                <a:off x="1917" y="2688"/>
                <a:ext cx="190" cy="190"/>
              </a:xfrm>
              <a:prstGeom prst="flowChartConnector">
                <a:avLst/>
              </a:prstGeom>
              <a:noFill/>
              <a:ln w="2857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8494" name="Line 142"/>
              <p:cNvSpPr>
                <a:spLocks noChangeShapeType="1"/>
              </p:cNvSpPr>
              <p:nvPr/>
            </p:nvSpPr>
            <p:spPr bwMode="auto">
              <a:xfrm>
                <a:off x="460" y="1905"/>
                <a:ext cx="0" cy="659"/>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95" name="Line 143"/>
              <p:cNvSpPr>
                <a:spLocks noChangeShapeType="1"/>
              </p:cNvSpPr>
              <p:nvPr/>
            </p:nvSpPr>
            <p:spPr bwMode="auto">
              <a:xfrm>
                <a:off x="571" y="1980"/>
                <a:ext cx="0" cy="603"/>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96" name="Line 144"/>
              <p:cNvSpPr>
                <a:spLocks noChangeShapeType="1"/>
              </p:cNvSpPr>
              <p:nvPr/>
            </p:nvSpPr>
            <p:spPr bwMode="auto">
              <a:xfrm>
                <a:off x="671" y="2081"/>
                <a:ext cx="0" cy="507"/>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97" name="Line 145"/>
              <p:cNvSpPr>
                <a:spLocks noChangeShapeType="1"/>
              </p:cNvSpPr>
              <p:nvPr/>
            </p:nvSpPr>
            <p:spPr bwMode="auto">
              <a:xfrm>
                <a:off x="775" y="2130"/>
                <a:ext cx="0" cy="453"/>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98" name="Line 146"/>
              <p:cNvSpPr>
                <a:spLocks noChangeShapeType="1"/>
              </p:cNvSpPr>
              <p:nvPr/>
            </p:nvSpPr>
            <p:spPr bwMode="auto">
              <a:xfrm>
                <a:off x="877" y="2231"/>
                <a:ext cx="0" cy="356"/>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99" name="Line 147"/>
              <p:cNvSpPr>
                <a:spLocks noChangeShapeType="1"/>
              </p:cNvSpPr>
              <p:nvPr/>
            </p:nvSpPr>
            <p:spPr bwMode="auto">
              <a:xfrm>
                <a:off x="979" y="2282"/>
                <a:ext cx="0" cy="301"/>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500" name="Line 148"/>
              <p:cNvSpPr>
                <a:spLocks noChangeShapeType="1"/>
              </p:cNvSpPr>
              <p:nvPr/>
            </p:nvSpPr>
            <p:spPr bwMode="auto">
              <a:xfrm>
                <a:off x="1174" y="2432"/>
                <a:ext cx="0" cy="151"/>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501" name="Line 149"/>
              <p:cNvSpPr>
                <a:spLocks noChangeShapeType="1"/>
              </p:cNvSpPr>
              <p:nvPr/>
            </p:nvSpPr>
            <p:spPr bwMode="auto">
              <a:xfrm>
                <a:off x="1072" y="2372"/>
                <a:ext cx="0" cy="208"/>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502" name="Line 150"/>
              <p:cNvSpPr>
                <a:spLocks noChangeShapeType="1"/>
              </p:cNvSpPr>
              <p:nvPr/>
            </p:nvSpPr>
            <p:spPr bwMode="auto">
              <a:xfrm>
                <a:off x="1266" y="2482"/>
                <a:ext cx="0" cy="105"/>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503" name="Line 151"/>
              <p:cNvSpPr>
                <a:spLocks noChangeShapeType="1"/>
              </p:cNvSpPr>
              <p:nvPr/>
            </p:nvSpPr>
            <p:spPr bwMode="auto">
              <a:xfrm>
                <a:off x="1502" y="2583"/>
                <a:ext cx="0" cy="105"/>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504" name="Line 152"/>
              <p:cNvSpPr>
                <a:spLocks noChangeShapeType="1"/>
              </p:cNvSpPr>
              <p:nvPr/>
            </p:nvSpPr>
            <p:spPr bwMode="auto">
              <a:xfrm>
                <a:off x="1593" y="2595"/>
                <a:ext cx="0" cy="15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505" name="Line 153"/>
              <p:cNvSpPr>
                <a:spLocks noChangeShapeType="1"/>
              </p:cNvSpPr>
              <p:nvPr/>
            </p:nvSpPr>
            <p:spPr bwMode="auto">
              <a:xfrm>
                <a:off x="1685" y="2595"/>
                <a:ext cx="0" cy="208"/>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506" name="Line 154"/>
              <p:cNvSpPr>
                <a:spLocks noChangeShapeType="1"/>
              </p:cNvSpPr>
              <p:nvPr/>
            </p:nvSpPr>
            <p:spPr bwMode="auto">
              <a:xfrm>
                <a:off x="1777" y="2583"/>
                <a:ext cx="0" cy="30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507" name="Line 155"/>
              <p:cNvSpPr>
                <a:spLocks noChangeShapeType="1"/>
              </p:cNvSpPr>
              <p:nvPr/>
            </p:nvSpPr>
            <p:spPr bwMode="auto">
              <a:xfrm>
                <a:off x="1869" y="2595"/>
                <a:ext cx="0" cy="351"/>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508" name="Line 156"/>
              <p:cNvSpPr>
                <a:spLocks noChangeShapeType="1"/>
              </p:cNvSpPr>
              <p:nvPr/>
            </p:nvSpPr>
            <p:spPr bwMode="auto">
              <a:xfrm>
                <a:off x="1962" y="2583"/>
                <a:ext cx="0" cy="431"/>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509" name="Line 157"/>
              <p:cNvSpPr>
                <a:spLocks noChangeShapeType="1"/>
              </p:cNvSpPr>
              <p:nvPr/>
            </p:nvSpPr>
            <p:spPr bwMode="auto">
              <a:xfrm>
                <a:off x="2443" y="2583"/>
                <a:ext cx="0" cy="30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510" name="Line 158"/>
              <p:cNvSpPr>
                <a:spLocks noChangeShapeType="1"/>
              </p:cNvSpPr>
              <p:nvPr/>
            </p:nvSpPr>
            <p:spPr bwMode="auto">
              <a:xfrm>
                <a:off x="2339" y="2583"/>
                <a:ext cx="0" cy="30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511" name="Line 159"/>
              <p:cNvSpPr>
                <a:spLocks noChangeShapeType="1"/>
              </p:cNvSpPr>
              <p:nvPr/>
            </p:nvSpPr>
            <p:spPr bwMode="auto">
              <a:xfrm>
                <a:off x="2237" y="2583"/>
                <a:ext cx="0" cy="30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512" name="Line 160"/>
              <p:cNvSpPr>
                <a:spLocks noChangeShapeType="1"/>
              </p:cNvSpPr>
              <p:nvPr/>
            </p:nvSpPr>
            <p:spPr bwMode="auto">
              <a:xfrm>
                <a:off x="2146" y="2583"/>
                <a:ext cx="0" cy="30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513" name="Text Box 161"/>
              <p:cNvSpPr txBox="1">
                <a:spLocks noChangeArrowheads="1"/>
              </p:cNvSpPr>
              <p:nvPr/>
            </p:nvSpPr>
            <p:spPr bwMode="auto">
              <a:xfrm>
                <a:off x="450" y="1695"/>
                <a:ext cx="864" cy="4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3366"/>
                    </a:solidFill>
                  </a:rPr>
                  <a:t>87,5kN</a:t>
                </a:r>
              </a:p>
            </p:txBody>
          </p:sp>
          <p:sp>
            <p:nvSpPr>
              <p:cNvPr id="228514" name="Line 162"/>
              <p:cNvSpPr>
                <a:spLocks noChangeShapeType="1"/>
              </p:cNvSpPr>
              <p:nvPr/>
            </p:nvSpPr>
            <p:spPr bwMode="auto">
              <a:xfrm>
                <a:off x="1378" y="2695"/>
                <a:ext cx="0" cy="30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515" name="Line 163"/>
              <p:cNvSpPr>
                <a:spLocks noChangeShapeType="1"/>
              </p:cNvSpPr>
              <p:nvPr/>
            </p:nvSpPr>
            <p:spPr bwMode="auto">
              <a:xfrm>
                <a:off x="356" y="2695"/>
                <a:ext cx="0" cy="30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516" name="Line 164"/>
              <p:cNvSpPr>
                <a:spLocks noChangeShapeType="1"/>
              </p:cNvSpPr>
              <p:nvPr/>
            </p:nvSpPr>
            <p:spPr bwMode="auto">
              <a:xfrm>
                <a:off x="356" y="2946"/>
                <a:ext cx="1021" cy="0"/>
              </a:xfrm>
              <a:prstGeom prst="line">
                <a:avLst/>
              </a:prstGeom>
              <a:noFill/>
              <a:ln w="9525">
                <a:solidFill>
                  <a:schemeClr val="tx1"/>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8517" name="Text Box 165"/>
              <p:cNvSpPr txBox="1">
                <a:spLocks noChangeArrowheads="1"/>
              </p:cNvSpPr>
              <p:nvPr/>
            </p:nvSpPr>
            <p:spPr bwMode="auto">
              <a:xfrm>
                <a:off x="490" y="2657"/>
                <a:ext cx="923" cy="4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FF"/>
                    </a:solidFill>
                    <a:miter lim="800000"/>
                    <a:headEnd/>
                    <a:tailEnd/>
                  </a14:hiddenLine>
                </a:ext>
              </a:extLst>
            </p:spPr>
            <p:txBody>
              <a:bodyPr/>
              <a:lstStyle/>
              <a:p>
                <a:pPr algn="l" eaLnBrk="0" hangingPunct="0"/>
                <a:r>
                  <a:rPr lang="en-US" sz="2800">
                    <a:solidFill>
                      <a:srgbClr val="003366"/>
                    </a:solidFill>
                  </a:rPr>
                  <a:t>2,1875</a:t>
                </a:r>
              </a:p>
            </p:txBody>
          </p:sp>
          <p:sp>
            <p:nvSpPr>
              <p:cNvPr id="228518" name="Text Box 166"/>
              <p:cNvSpPr txBox="1">
                <a:spLocks noChangeArrowheads="1"/>
              </p:cNvSpPr>
              <p:nvPr/>
            </p:nvSpPr>
            <p:spPr bwMode="auto">
              <a:xfrm>
                <a:off x="509" y="2190"/>
                <a:ext cx="247"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99"/>
                    </a:solidFill>
                  </a:rPr>
                  <a:t>+</a:t>
                </a:r>
              </a:p>
            </p:txBody>
          </p:sp>
          <p:sp>
            <p:nvSpPr>
              <p:cNvPr id="228519" name="Text Box 167"/>
              <p:cNvSpPr txBox="1">
                <a:spLocks noChangeArrowheads="1"/>
              </p:cNvSpPr>
              <p:nvPr/>
            </p:nvSpPr>
            <p:spPr bwMode="auto">
              <a:xfrm>
                <a:off x="1918" y="2604"/>
                <a:ext cx="19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99"/>
                    </a:solidFill>
                  </a:rPr>
                  <a:t>-</a:t>
                </a:r>
              </a:p>
            </p:txBody>
          </p:sp>
        </p:gr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228449"/>
                                        </p:tgtEl>
                                        <p:attrNameLst>
                                          <p:attrName>style.visibility</p:attrName>
                                        </p:attrNameLst>
                                      </p:cBhvr>
                                      <p:to>
                                        <p:strVal val="visible"/>
                                      </p:to>
                                    </p:set>
                                    <p:animEffect transition="in" filter="checkerboard(across)">
                                      <p:cBhvr>
                                        <p:cTn id="7" dur="500"/>
                                        <p:tgtEl>
                                          <p:spTgt spid="22844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228354"/>
                                        </p:tgtEl>
                                        <p:attrNameLst>
                                          <p:attrName>style.visibility</p:attrName>
                                        </p:attrNameLst>
                                      </p:cBhvr>
                                      <p:to>
                                        <p:strVal val="visible"/>
                                      </p:to>
                                    </p:set>
                                    <p:animEffect transition="in" filter="wheel(4)">
                                      <p:cBhvr>
                                        <p:cTn id="12" dur="2000"/>
                                        <p:tgtEl>
                                          <p:spTgt spid="22835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228408"/>
                                        </p:tgtEl>
                                        <p:attrNameLst>
                                          <p:attrName>style.visibility</p:attrName>
                                        </p:attrNameLst>
                                      </p:cBhvr>
                                      <p:to>
                                        <p:strVal val="visible"/>
                                      </p:to>
                                    </p:set>
                                    <p:animEffect transition="in" filter="wheel(4)">
                                      <p:cBhvr>
                                        <p:cTn id="17" dur="2000"/>
                                        <p:tgtEl>
                                          <p:spTgt spid="22840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228480"/>
                                        </p:tgtEl>
                                        <p:attrNameLst>
                                          <p:attrName>style.visibility</p:attrName>
                                        </p:attrNameLst>
                                      </p:cBhvr>
                                      <p:to>
                                        <p:strVal val="visible"/>
                                      </p:to>
                                    </p:set>
                                    <p:animEffect transition="in" filter="wheel(4)">
                                      <p:cBhvr>
                                        <p:cTn id="22" dur="2000"/>
                                        <p:tgtEl>
                                          <p:spTgt spid="22848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228452"/>
                                        </p:tgtEl>
                                        <p:attrNameLst>
                                          <p:attrName>style.visibility</p:attrName>
                                        </p:attrNameLst>
                                      </p:cBhvr>
                                      <p:to>
                                        <p:strVal val="visible"/>
                                      </p:to>
                                    </p:set>
                                    <p:animEffect transition="in" filter="wheel(4)">
                                      <p:cBhvr>
                                        <p:cTn id="27" dur="2000"/>
                                        <p:tgtEl>
                                          <p:spTgt spid="228452"/>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1" fill="hold" nodeType="clickEffect">
                                  <p:stCondLst>
                                    <p:cond delay="0"/>
                                  </p:stCondLst>
                                  <p:childTnLst>
                                    <p:set>
                                      <p:cBhvr>
                                        <p:cTn id="31" dur="1" fill="hold">
                                          <p:stCondLst>
                                            <p:cond delay="0"/>
                                          </p:stCondLst>
                                        </p:cTn>
                                        <p:tgtEl>
                                          <p:spTgt spid="228442"/>
                                        </p:tgtEl>
                                        <p:attrNameLst>
                                          <p:attrName>style.visibility</p:attrName>
                                        </p:attrNameLst>
                                      </p:cBhvr>
                                      <p:to>
                                        <p:strVal val="visible"/>
                                      </p:to>
                                    </p:set>
                                    <p:animEffect transition="in" filter="wipe(up)">
                                      <p:cBhvr>
                                        <p:cTn id="32" dur="500"/>
                                        <p:tgtEl>
                                          <p:spTgt spid="228442"/>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228443"/>
                                        </p:tgtEl>
                                        <p:attrNameLst>
                                          <p:attrName>style.visibility</p:attrName>
                                        </p:attrNameLst>
                                      </p:cBhvr>
                                      <p:to>
                                        <p:strVal val="visible"/>
                                      </p:to>
                                    </p:set>
                                    <p:animEffect transition="in" filter="checkerboard(across)">
                                      <p:cBhvr>
                                        <p:cTn id="37" dur="2000"/>
                                        <p:tgtEl>
                                          <p:spTgt spid="228443"/>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grpId="0" nodeType="clickEffect">
                                  <p:stCondLst>
                                    <p:cond delay="0"/>
                                  </p:stCondLst>
                                  <p:childTnLst>
                                    <p:set>
                                      <p:cBhvr>
                                        <p:cTn id="41" dur="1" fill="hold">
                                          <p:stCondLst>
                                            <p:cond delay="0"/>
                                          </p:stCondLst>
                                        </p:cTn>
                                        <p:tgtEl>
                                          <p:spTgt spid="228444"/>
                                        </p:tgtEl>
                                        <p:attrNameLst>
                                          <p:attrName>style.visibility</p:attrName>
                                        </p:attrNameLst>
                                      </p:cBhvr>
                                      <p:to>
                                        <p:strVal val="visible"/>
                                      </p:to>
                                    </p:set>
                                    <p:animEffect transition="in" filter="checkerboard(across)">
                                      <p:cBhvr>
                                        <p:cTn id="42" dur="2000"/>
                                        <p:tgtEl>
                                          <p:spTgt spid="228444"/>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grpId="0" nodeType="clickEffect">
                                  <p:stCondLst>
                                    <p:cond delay="0"/>
                                  </p:stCondLst>
                                  <p:childTnLst>
                                    <p:set>
                                      <p:cBhvr>
                                        <p:cTn id="46" dur="1" fill="hold">
                                          <p:stCondLst>
                                            <p:cond delay="0"/>
                                          </p:stCondLst>
                                        </p:cTn>
                                        <p:tgtEl>
                                          <p:spTgt spid="228445"/>
                                        </p:tgtEl>
                                        <p:attrNameLst>
                                          <p:attrName>style.visibility</p:attrName>
                                        </p:attrNameLst>
                                      </p:cBhvr>
                                      <p:to>
                                        <p:strVal val="visible"/>
                                      </p:to>
                                    </p:set>
                                    <p:animEffect transition="in" filter="checkerboard(across)">
                                      <p:cBhvr>
                                        <p:cTn id="47" dur="2000"/>
                                        <p:tgtEl>
                                          <p:spTgt spid="2284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8443" grpId="0" autoUpdateAnimBg="0"/>
      <p:bldP spid="228444" grpId="0" autoUpdateAnimBg="0"/>
      <p:bldP spid="228445" grpId="0" autoUpdateAnimBg="0"/>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9378" name="Group 2"/>
          <p:cNvGrpSpPr>
            <a:grpSpLocks/>
          </p:cNvGrpSpPr>
          <p:nvPr/>
        </p:nvGrpSpPr>
        <p:grpSpPr bwMode="auto">
          <a:xfrm>
            <a:off x="809625" y="2276475"/>
            <a:ext cx="3990975" cy="2122488"/>
            <a:chOff x="510" y="1434"/>
            <a:chExt cx="2514" cy="1337"/>
          </a:xfrm>
        </p:grpSpPr>
        <p:sp>
          <p:nvSpPr>
            <p:cNvPr id="229379" name="Arc 3"/>
            <p:cNvSpPr>
              <a:spLocks/>
            </p:cNvSpPr>
            <p:nvPr/>
          </p:nvSpPr>
          <p:spPr bwMode="auto">
            <a:xfrm>
              <a:off x="510" y="1434"/>
              <a:ext cx="1595" cy="1069"/>
            </a:xfrm>
            <a:custGeom>
              <a:avLst/>
              <a:gdLst>
                <a:gd name="G0" fmla="+- 18081 0 0"/>
                <a:gd name="G1" fmla="+- 0 0 0"/>
                <a:gd name="G2" fmla="+- 21600 0 0"/>
                <a:gd name="T0" fmla="*/ 33033 w 33033"/>
                <a:gd name="T1" fmla="*/ 15589 h 21600"/>
                <a:gd name="T2" fmla="*/ 0 w 33033"/>
                <a:gd name="T3" fmla="*/ 11817 h 21600"/>
                <a:gd name="T4" fmla="*/ 18081 w 33033"/>
                <a:gd name="T5" fmla="*/ 0 h 21600"/>
              </a:gdLst>
              <a:ahLst/>
              <a:cxnLst>
                <a:cxn ang="0">
                  <a:pos x="T0" y="T1"/>
                </a:cxn>
                <a:cxn ang="0">
                  <a:pos x="T2" y="T3"/>
                </a:cxn>
                <a:cxn ang="0">
                  <a:pos x="T4" y="T5"/>
                </a:cxn>
              </a:cxnLst>
              <a:rect l="0" t="0" r="r" b="b"/>
              <a:pathLst>
                <a:path w="33033" h="21600" fill="none" extrusionOk="0">
                  <a:moveTo>
                    <a:pt x="33032" y="15588"/>
                  </a:moveTo>
                  <a:cubicBezTo>
                    <a:pt x="29010" y="19446"/>
                    <a:pt x="23653" y="21599"/>
                    <a:pt x="18081" y="21600"/>
                  </a:cubicBezTo>
                  <a:cubicBezTo>
                    <a:pt x="10789" y="21600"/>
                    <a:pt x="3989" y="17920"/>
                    <a:pt x="0" y="11816"/>
                  </a:cubicBezTo>
                </a:path>
                <a:path w="33033" h="21600" stroke="0" extrusionOk="0">
                  <a:moveTo>
                    <a:pt x="33032" y="15588"/>
                  </a:moveTo>
                  <a:cubicBezTo>
                    <a:pt x="29010" y="19446"/>
                    <a:pt x="23653" y="21599"/>
                    <a:pt x="18081" y="21600"/>
                  </a:cubicBezTo>
                  <a:cubicBezTo>
                    <a:pt x="10789" y="21600"/>
                    <a:pt x="3989" y="17920"/>
                    <a:pt x="0" y="11816"/>
                  </a:cubicBezTo>
                  <a:lnTo>
                    <a:pt x="18081" y="0"/>
                  </a:lnTo>
                  <a:close/>
                </a:path>
              </a:pathLst>
            </a:custGeom>
            <a:noFill/>
            <a:ln w="2857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9380" name="Line 4"/>
            <p:cNvSpPr>
              <a:spLocks noChangeShapeType="1"/>
            </p:cNvSpPr>
            <p:nvPr/>
          </p:nvSpPr>
          <p:spPr bwMode="auto">
            <a:xfrm>
              <a:off x="524" y="2026"/>
              <a:ext cx="200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381" name="Line 5"/>
            <p:cNvSpPr>
              <a:spLocks noChangeShapeType="1"/>
            </p:cNvSpPr>
            <p:nvPr/>
          </p:nvSpPr>
          <p:spPr bwMode="auto">
            <a:xfrm>
              <a:off x="2095" y="2026"/>
              <a:ext cx="0" cy="195"/>
            </a:xfrm>
            <a:prstGeom prst="line">
              <a:avLst/>
            </a:prstGeom>
            <a:noFill/>
            <a:ln w="19050">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382" name="Line 6"/>
            <p:cNvSpPr>
              <a:spLocks noChangeShapeType="1"/>
            </p:cNvSpPr>
            <p:nvPr/>
          </p:nvSpPr>
          <p:spPr bwMode="auto">
            <a:xfrm flipH="1">
              <a:off x="2101" y="2026"/>
              <a:ext cx="453" cy="195"/>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383" name="Text Box 7"/>
            <p:cNvSpPr txBox="1">
              <a:spLocks noChangeArrowheads="1"/>
            </p:cNvSpPr>
            <p:nvPr/>
          </p:nvSpPr>
          <p:spPr bwMode="auto">
            <a:xfrm>
              <a:off x="1269" y="2097"/>
              <a:ext cx="339"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6600"/>
                  </a:solidFill>
                  <a:miter lim="800000"/>
                  <a:headEnd/>
                  <a:tailEnd/>
                </a14:hiddenLine>
              </a:ext>
            </a:extLst>
          </p:spPr>
          <p:txBody>
            <a:bodyPr/>
            <a:lstStyle/>
            <a:p>
              <a:pPr algn="l" eaLnBrk="0" hangingPunct="0"/>
              <a:r>
                <a:rPr lang="en-US" sz="2800">
                  <a:solidFill>
                    <a:srgbClr val="006600"/>
                  </a:solidFill>
                </a:rPr>
                <a:t>+</a:t>
              </a:r>
            </a:p>
          </p:txBody>
        </p:sp>
        <p:sp>
          <p:nvSpPr>
            <p:cNvPr id="229384" name="AutoShape 8"/>
            <p:cNvSpPr>
              <a:spLocks noChangeArrowheads="1"/>
            </p:cNvSpPr>
            <p:nvPr/>
          </p:nvSpPr>
          <p:spPr bwMode="auto">
            <a:xfrm>
              <a:off x="1295" y="2161"/>
              <a:ext cx="190" cy="190"/>
            </a:xfrm>
            <a:prstGeom prst="flowChartConnector">
              <a:avLst/>
            </a:prstGeom>
            <a:noFill/>
            <a:ln w="2857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9385" name="Line 9"/>
            <p:cNvSpPr>
              <a:spLocks noChangeShapeType="1"/>
            </p:cNvSpPr>
            <p:nvPr/>
          </p:nvSpPr>
          <p:spPr bwMode="auto">
            <a:xfrm>
              <a:off x="2195" y="2026"/>
              <a:ext cx="0" cy="135"/>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386" name="Line 10"/>
            <p:cNvSpPr>
              <a:spLocks noChangeShapeType="1"/>
            </p:cNvSpPr>
            <p:nvPr/>
          </p:nvSpPr>
          <p:spPr bwMode="auto">
            <a:xfrm>
              <a:off x="2290" y="2026"/>
              <a:ext cx="0" cy="97"/>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387" name="Line 11"/>
            <p:cNvSpPr>
              <a:spLocks noChangeShapeType="1"/>
            </p:cNvSpPr>
            <p:nvPr/>
          </p:nvSpPr>
          <p:spPr bwMode="auto">
            <a:xfrm>
              <a:off x="2384" y="2026"/>
              <a:ext cx="0" cy="67"/>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388" name="Line 12"/>
            <p:cNvSpPr>
              <a:spLocks noChangeShapeType="1"/>
            </p:cNvSpPr>
            <p:nvPr/>
          </p:nvSpPr>
          <p:spPr bwMode="auto">
            <a:xfrm>
              <a:off x="2016" y="2026"/>
              <a:ext cx="0" cy="260"/>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389" name="Line 13"/>
            <p:cNvSpPr>
              <a:spLocks noChangeShapeType="1"/>
            </p:cNvSpPr>
            <p:nvPr/>
          </p:nvSpPr>
          <p:spPr bwMode="auto">
            <a:xfrm>
              <a:off x="1922" y="2026"/>
              <a:ext cx="0" cy="322"/>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390" name="Line 14"/>
            <p:cNvSpPr>
              <a:spLocks noChangeShapeType="1"/>
            </p:cNvSpPr>
            <p:nvPr/>
          </p:nvSpPr>
          <p:spPr bwMode="auto">
            <a:xfrm>
              <a:off x="1827" y="2026"/>
              <a:ext cx="0" cy="389"/>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391" name="Line 15"/>
            <p:cNvSpPr>
              <a:spLocks noChangeShapeType="1"/>
            </p:cNvSpPr>
            <p:nvPr/>
          </p:nvSpPr>
          <p:spPr bwMode="auto">
            <a:xfrm>
              <a:off x="1733" y="2026"/>
              <a:ext cx="0" cy="432"/>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392" name="Line 16"/>
            <p:cNvSpPr>
              <a:spLocks noChangeShapeType="1"/>
            </p:cNvSpPr>
            <p:nvPr/>
          </p:nvSpPr>
          <p:spPr bwMode="auto">
            <a:xfrm>
              <a:off x="1636" y="2026"/>
              <a:ext cx="0" cy="457"/>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393" name="Line 17"/>
            <p:cNvSpPr>
              <a:spLocks noChangeShapeType="1"/>
            </p:cNvSpPr>
            <p:nvPr/>
          </p:nvSpPr>
          <p:spPr bwMode="auto">
            <a:xfrm>
              <a:off x="1440" y="2026"/>
              <a:ext cx="0" cy="486"/>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394" name="Line 18"/>
            <p:cNvSpPr>
              <a:spLocks noChangeShapeType="1"/>
            </p:cNvSpPr>
            <p:nvPr/>
          </p:nvSpPr>
          <p:spPr bwMode="auto">
            <a:xfrm>
              <a:off x="1545" y="2026"/>
              <a:ext cx="0" cy="471"/>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395" name="Line 19"/>
            <p:cNvSpPr>
              <a:spLocks noChangeShapeType="1"/>
            </p:cNvSpPr>
            <p:nvPr/>
          </p:nvSpPr>
          <p:spPr bwMode="auto">
            <a:xfrm>
              <a:off x="1336" y="2026"/>
              <a:ext cx="0" cy="486"/>
            </a:xfrm>
            <a:prstGeom prst="line">
              <a:avLst/>
            </a:prstGeom>
            <a:noFill/>
            <a:ln w="19050">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396" name="Line 20"/>
            <p:cNvSpPr>
              <a:spLocks noChangeShapeType="1"/>
            </p:cNvSpPr>
            <p:nvPr/>
          </p:nvSpPr>
          <p:spPr bwMode="auto">
            <a:xfrm>
              <a:off x="1242" y="2026"/>
              <a:ext cx="0" cy="471"/>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397" name="Line 21"/>
            <p:cNvSpPr>
              <a:spLocks noChangeShapeType="1"/>
            </p:cNvSpPr>
            <p:nvPr/>
          </p:nvSpPr>
          <p:spPr bwMode="auto">
            <a:xfrm>
              <a:off x="1148" y="2026"/>
              <a:ext cx="0" cy="457"/>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398" name="Line 22"/>
            <p:cNvSpPr>
              <a:spLocks noChangeShapeType="1"/>
            </p:cNvSpPr>
            <p:nvPr/>
          </p:nvSpPr>
          <p:spPr bwMode="auto">
            <a:xfrm>
              <a:off x="1053" y="2026"/>
              <a:ext cx="0" cy="432"/>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399" name="Line 23"/>
            <p:cNvSpPr>
              <a:spLocks noChangeShapeType="1"/>
            </p:cNvSpPr>
            <p:nvPr/>
          </p:nvSpPr>
          <p:spPr bwMode="auto">
            <a:xfrm>
              <a:off x="959" y="2026"/>
              <a:ext cx="0" cy="389"/>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00" name="Line 24"/>
            <p:cNvSpPr>
              <a:spLocks noChangeShapeType="1"/>
            </p:cNvSpPr>
            <p:nvPr/>
          </p:nvSpPr>
          <p:spPr bwMode="auto">
            <a:xfrm>
              <a:off x="865" y="2026"/>
              <a:ext cx="0" cy="322"/>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01" name="Line 25"/>
            <p:cNvSpPr>
              <a:spLocks noChangeShapeType="1"/>
            </p:cNvSpPr>
            <p:nvPr/>
          </p:nvSpPr>
          <p:spPr bwMode="auto">
            <a:xfrm>
              <a:off x="760" y="2026"/>
              <a:ext cx="0" cy="260"/>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02" name="Line 26"/>
            <p:cNvSpPr>
              <a:spLocks noChangeShapeType="1"/>
            </p:cNvSpPr>
            <p:nvPr/>
          </p:nvSpPr>
          <p:spPr bwMode="auto">
            <a:xfrm>
              <a:off x="675" y="2026"/>
              <a:ext cx="0" cy="195"/>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03" name="Line 27"/>
            <p:cNvSpPr>
              <a:spLocks noChangeShapeType="1"/>
            </p:cNvSpPr>
            <p:nvPr/>
          </p:nvSpPr>
          <p:spPr bwMode="auto">
            <a:xfrm>
              <a:off x="590" y="2026"/>
              <a:ext cx="0" cy="97"/>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04" name="Text Box 28"/>
            <p:cNvSpPr txBox="1">
              <a:spLocks noChangeArrowheads="1"/>
            </p:cNvSpPr>
            <p:nvPr/>
          </p:nvSpPr>
          <p:spPr bwMode="auto">
            <a:xfrm>
              <a:off x="1129" y="2479"/>
              <a:ext cx="1319" cy="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8000"/>
                  </a:solidFill>
                </a:rPr>
                <a:t>97,5kNm</a:t>
              </a:r>
            </a:p>
          </p:txBody>
        </p:sp>
        <p:sp>
          <p:nvSpPr>
            <p:cNvPr id="229405" name="Text Box 29"/>
            <p:cNvSpPr txBox="1">
              <a:spLocks noChangeArrowheads="1"/>
            </p:cNvSpPr>
            <p:nvPr/>
          </p:nvSpPr>
          <p:spPr bwMode="auto">
            <a:xfrm>
              <a:off x="2016" y="2208"/>
              <a:ext cx="1008" cy="2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8000"/>
                  </a:solidFill>
                </a:rPr>
                <a:t>30kNm</a:t>
              </a:r>
            </a:p>
          </p:txBody>
        </p:sp>
      </p:grpSp>
      <p:grpSp>
        <p:nvGrpSpPr>
          <p:cNvPr id="229406" name="Group 30"/>
          <p:cNvGrpSpPr>
            <a:grpSpLocks/>
          </p:cNvGrpSpPr>
          <p:nvPr/>
        </p:nvGrpSpPr>
        <p:grpSpPr bwMode="auto">
          <a:xfrm>
            <a:off x="304800" y="4267200"/>
            <a:ext cx="1824038" cy="2006600"/>
            <a:chOff x="192" y="2688"/>
            <a:chExt cx="1149" cy="1264"/>
          </a:xfrm>
        </p:grpSpPr>
        <p:sp>
          <p:nvSpPr>
            <p:cNvPr id="229407" name="Text Box 31"/>
            <p:cNvSpPr txBox="1">
              <a:spLocks noChangeArrowheads="1"/>
            </p:cNvSpPr>
            <p:nvPr/>
          </p:nvSpPr>
          <p:spPr bwMode="auto">
            <a:xfrm rot="16200000">
              <a:off x="221" y="3087"/>
              <a:ext cx="332" cy="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h</a:t>
              </a:r>
            </a:p>
          </p:txBody>
        </p:sp>
        <p:sp>
          <p:nvSpPr>
            <p:cNvPr id="229408" name="Line 32"/>
            <p:cNvSpPr>
              <a:spLocks noChangeShapeType="1"/>
            </p:cNvSpPr>
            <p:nvPr/>
          </p:nvSpPr>
          <p:spPr bwMode="auto">
            <a:xfrm>
              <a:off x="563" y="3029"/>
              <a:ext cx="573" cy="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09" name="Line 33"/>
            <p:cNvSpPr>
              <a:spLocks noChangeShapeType="1"/>
            </p:cNvSpPr>
            <p:nvPr/>
          </p:nvSpPr>
          <p:spPr bwMode="auto">
            <a:xfrm>
              <a:off x="563" y="3581"/>
              <a:ext cx="573" cy="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10" name="Line 34"/>
            <p:cNvSpPr>
              <a:spLocks noChangeShapeType="1"/>
            </p:cNvSpPr>
            <p:nvPr/>
          </p:nvSpPr>
          <p:spPr bwMode="auto">
            <a:xfrm>
              <a:off x="845" y="2918"/>
              <a:ext cx="0" cy="773"/>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29411" name="Line 35"/>
            <p:cNvSpPr>
              <a:spLocks noChangeShapeType="1"/>
            </p:cNvSpPr>
            <p:nvPr/>
          </p:nvSpPr>
          <p:spPr bwMode="auto">
            <a:xfrm>
              <a:off x="563" y="3029"/>
              <a:ext cx="0" cy="11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12" name="Line 36"/>
            <p:cNvSpPr>
              <a:spLocks noChangeShapeType="1"/>
            </p:cNvSpPr>
            <p:nvPr/>
          </p:nvSpPr>
          <p:spPr bwMode="auto">
            <a:xfrm>
              <a:off x="1133" y="3029"/>
              <a:ext cx="0" cy="11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13" name="Line 37"/>
            <p:cNvSpPr>
              <a:spLocks noChangeShapeType="1"/>
            </p:cNvSpPr>
            <p:nvPr/>
          </p:nvSpPr>
          <p:spPr bwMode="auto">
            <a:xfrm>
              <a:off x="1148" y="3475"/>
              <a:ext cx="0" cy="111"/>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14" name="Line 38"/>
            <p:cNvSpPr>
              <a:spLocks noChangeShapeType="1"/>
            </p:cNvSpPr>
            <p:nvPr/>
          </p:nvSpPr>
          <p:spPr bwMode="auto">
            <a:xfrm>
              <a:off x="563" y="3470"/>
              <a:ext cx="0" cy="111"/>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15" name="Line 39"/>
            <p:cNvSpPr>
              <a:spLocks noChangeShapeType="1"/>
            </p:cNvSpPr>
            <p:nvPr/>
          </p:nvSpPr>
          <p:spPr bwMode="auto">
            <a:xfrm>
              <a:off x="563" y="3139"/>
              <a:ext cx="130" cy="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16" name="Line 40"/>
            <p:cNvSpPr>
              <a:spLocks noChangeShapeType="1"/>
            </p:cNvSpPr>
            <p:nvPr/>
          </p:nvSpPr>
          <p:spPr bwMode="auto">
            <a:xfrm>
              <a:off x="1017" y="3139"/>
              <a:ext cx="129" cy="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17" name="Line 41"/>
            <p:cNvSpPr>
              <a:spLocks noChangeShapeType="1"/>
            </p:cNvSpPr>
            <p:nvPr/>
          </p:nvSpPr>
          <p:spPr bwMode="auto">
            <a:xfrm>
              <a:off x="1017" y="3470"/>
              <a:ext cx="129" cy="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18" name="Line 42"/>
            <p:cNvSpPr>
              <a:spLocks noChangeShapeType="1"/>
            </p:cNvSpPr>
            <p:nvPr/>
          </p:nvSpPr>
          <p:spPr bwMode="auto">
            <a:xfrm>
              <a:off x="563" y="3470"/>
              <a:ext cx="130" cy="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19" name="Line 43"/>
            <p:cNvSpPr>
              <a:spLocks noChangeShapeType="1"/>
            </p:cNvSpPr>
            <p:nvPr/>
          </p:nvSpPr>
          <p:spPr bwMode="auto">
            <a:xfrm>
              <a:off x="768" y="3194"/>
              <a:ext cx="0" cy="221"/>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20" name="Line 44"/>
            <p:cNvSpPr>
              <a:spLocks noChangeShapeType="1"/>
            </p:cNvSpPr>
            <p:nvPr/>
          </p:nvSpPr>
          <p:spPr bwMode="auto">
            <a:xfrm>
              <a:off x="920" y="3203"/>
              <a:ext cx="0" cy="221"/>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21" name="Arc 45"/>
            <p:cNvSpPr>
              <a:spLocks/>
            </p:cNvSpPr>
            <p:nvPr/>
          </p:nvSpPr>
          <p:spPr bwMode="auto">
            <a:xfrm>
              <a:off x="923" y="3142"/>
              <a:ext cx="111" cy="74"/>
            </a:xfrm>
            <a:custGeom>
              <a:avLst/>
              <a:gdLst>
                <a:gd name="G0" fmla="+- 21600 0 0"/>
                <a:gd name="G1" fmla="+- 21600 0 0"/>
                <a:gd name="G2" fmla="+- 21600 0 0"/>
                <a:gd name="T0" fmla="*/ 108 w 31066"/>
                <a:gd name="T1" fmla="*/ 23757 h 23757"/>
                <a:gd name="T2" fmla="*/ 31066 w 31066"/>
                <a:gd name="T3" fmla="*/ 2185 h 23757"/>
                <a:gd name="T4" fmla="*/ 21600 w 31066"/>
                <a:gd name="T5" fmla="*/ 21600 h 23757"/>
              </a:gdLst>
              <a:ahLst/>
              <a:cxnLst>
                <a:cxn ang="0">
                  <a:pos x="T0" y="T1"/>
                </a:cxn>
                <a:cxn ang="0">
                  <a:pos x="T2" y="T3"/>
                </a:cxn>
                <a:cxn ang="0">
                  <a:pos x="T4" y="T5"/>
                </a:cxn>
              </a:cxnLst>
              <a:rect l="0" t="0" r="r" b="b"/>
              <a:pathLst>
                <a:path w="31066" h="23757" fill="none" extrusionOk="0">
                  <a:moveTo>
                    <a:pt x="107" y="23757"/>
                  </a:moveTo>
                  <a:cubicBezTo>
                    <a:pt x="36" y="23040"/>
                    <a:pt x="0" y="22320"/>
                    <a:pt x="0" y="21600"/>
                  </a:cubicBezTo>
                  <a:cubicBezTo>
                    <a:pt x="0" y="9670"/>
                    <a:pt x="9670" y="0"/>
                    <a:pt x="21600" y="0"/>
                  </a:cubicBezTo>
                  <a:cubicBezTo>
                    <a:pt x="24880" y="-1"/>
                    <a:pt x="28117" y="747"/>
                    <a:pt x="31066" y="2184"/>
                  </a:cubicBezTo>
                </a:path>
                <a:path w="31066" h="23757" stroke="0" extrusionOk="0">
                  <a:moveTo>
                    <a:pt x="107" y="23757"/>
                  </a:moveTo>
                  <a:cubicBezTo>
                    <a:pt x="36" y="23040"/>
                    <a:pt x="0" y="22320"/>
                    <a:pt x="0" y="21600"/>
                  </a:cubicBezTo>
                  <a:cubicBezTo>
                    <a:pt x="0" y="9670"/>
                    <a:pt x="9670" y="0"/>
                    <a:pt x="21600" y="0"/>
                  </a:cubicBezTo>
                  <a:cubicBezTo>
                    <a:pt x="24880" y="-1"/>
                    <a:pt x="28117" y="747"/>
                    <a:pt x="31066" y="2184"/>
                  </a:cubicBezTo>
                  <a:lnTo>
                    <a:pt x="21600" y="21600"/>
                  </a:lnTo>
                  <a:close/>
                </a:path>
              </a:pathLst>
            </a:custGeom>
            <a:noFill/>
            <a:ln w="28575">
              <a:solidFill>
                <a:srgbClr val="99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9422" name="Freeform 46"/>
            <p:cNvSpPr>
              <a:spLocks/>
            </p:cNvSpPr>
            <p:nvPr/>
          </p:nvSpPr>
          <p:spPr bwMode="auto">
            <a:xfrm>
              <a:off x="689" y="3139"/>
              <a:ext cx="76" cy="55"/>
            </a:xfrm>
            <a:custGeom>
              <a:avLst/>
              <a:gdLst>
                <a:gd name="T0" fmla="*/ 0 w 105"/>
                <a:gd name="T1" fmla="*/ 0 h 90"/>
                <a:gd name="T2" fmla="*/ 105 w 105"/>
                <a:gd name="T3" fmla="*/ 90 h 90"/>
              </a:gdLst>
              <a:ahLst/>
              <a:cxnLst>
                <a:cxn ang="0">
                  <a:pos x="T0" y="T1"/>
                </a:cxn>
                <a:cxn ang="0">
                  <a:pos x="T2" y="T3"/>
                </a:cxn>
              </a:cxnLst>
              <a:rect l="0" t="0" r="r" b="b"/>
              <a:pathLst>
                <a:path w="105" h="90">
                  <a:moveTo>
                    <a:pt x="0" y="0"/>
                  </a:moveTo>
                  <a:cubicBezTo>
                    <a:pt x="74" y="25"/>
                    <a:pt x="105" y="11"/>
                    <a:pt x="105" y="90"/>
                  </a:cubicBezTo>
                </a:path>
              </a:pathLst>
            </a:custGeom>
            <a:noFill/>
            <a:ln w="28575" cmpd="sng">
              <a:solidFill>
                <a:srgbClr val="99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9423" name="Freeform 47"/>
            <p:cNvSpPr>
              <a:spLocks/>
            </p:cNvSpPr>
            <p:nvPr/>
          </p:nvSpPr>
          <p:spPr bwMode="auto">
            <a:xfrm>
              <a:off x="678" y="3424"/>
              <a:ext cx="87" cy="46"/>
            </a:xfrm>
            <a:custGeom>
              <a:avLst/>
              <a:gdLst>
                <a:gd name="T0" fmla="*/ 120 w 120"/>
                <a:gd name="T1" fmla="*/ 0 h 75"/>
                <a:gd name="T2" fmla="*/ 0 w 120"/>
                <a:gd name="T3" fmla="*/ 75 h 75"/>
              </a:gdLst>
              <a:ahLst/>
              <a:cxnLst>
                <a:cxn ang="0">
                  <a:pos x="T0" y="T1"/>
                </a:cxn>
                <a:cxn ang="0">
                  <a:pos x="T2" y="T3"/>
                </a:cxn>
              </a:cxnLst>
              <a:rect l="0" t="0" r="r" b="b"/>
              <a:pathLst>
                <a:path w="120" h="75">
                  <a:moveTo>
                    <a:pt x="120" y="0"/>
                  </a:moveTo>
                  <a:cubicBezTo>
                    <a:pt x="98" y="67"/>
                    <a:pt x="77" y="75"/>
                    <a:pt x="0" y="75"/>
                  </a:cubicBezTo>
                </a:path>
              </a:pathLst>
            </a:custGeom>
            <a:noFill/>
            <a:ln w="28575" cmpd="sng">
              <a:solidFill>
                <a:srgbClr val="99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9424" name="Freeform 48"/>
            <p:cNvSpPr>
              <a:spLocks/>
            </p:cNvSpPr>
            <p:nvPr/>
          </p:nvSpPr>
          <p:spPr bwMode="auto">
            <a:xfrm>
              <a:off x="927" y="3424"/>
              <a:ext cx="86" cy="46"/>
            </a:xfrm>
            <a:custGeom>
              <a:avLst/>
              <a:gdLst>
                <a:gd name="T0" fmla="*/ 0 w 120"/>
                <a:gd name="T1" fmla="*/ 0 h 75"/>
                <a:gd name="T2" fmla="*/ 120 w 120"/>
                <a:gd name="T3" fmla="*/ 75 h 75"/>
              </a:gdLst>
              <a:ahLst/>
              <a:cxnLst>
                <a:cxn ang="0">
                  <a:pos x="T0" y="T1"/>
                </a:cxn>
                <a:cxn ang="0">
                  <a:pos x="T2" y="T3"/>
                </a:cxn>
              </a:cxnLst>
              <a:rect l="0" t="0" r="r" b="b"/>
              <a:pathLst>
                <a:path w="120" h="75">
                  <a:moveTo>
                    <a:pt x="0" y="0"/>
                  </a:moveTo>
                  <a:cubicBezTo>
                    <a:pt x="22" y="67"/>
                    <a:pt x="43" y="75"/>
                    <a:pt x="120" y="75"/>
                  </a:cubicBezTo>
                </a:path>
              </a:pathLst>
            </a:custGeom>
            <a:noFill/>
            <a:ln w="28575" cmpd="sng">
              <a:solidFill>
                <a:srgbClr val="99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9425" name="Line 49"/>
            <p:cNvSpPr>
              <a:spLocks noChangeShapeType="1"/>
            </p:cNvSpPr>
            <p:nvPr/>
          </p:nvSpPr>
          <p:spPr bwMode="auto">
            <a:xfrm flipH="1">
              <a:off x="434" y="3029"/>
              <a:ext cx="12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26" name="Line 50"/>
            <p:cNvSpPr>
              <a:spLocks noChangeShapeType="1"/>
            </p:cNvSpPr>
            <p:nvPr/>
          </p:nvSpPr>
          <p:spPr bwMode="auto">
            <a:xfrm flipH="1">
              <a:off x="434" y="3581"/>
              <a:ext cx="12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27" name="Line 51"/>
            <p:cNvSpPr>
              <a:spLocks noChangeShapeType="1"/>
            </p:cNvSpPr>
            <p:nvPr/>
          </p:nvSpPr>
          <p:spPr bwMode="auto">
            <a:xfrm>
              <a:off x="465" y="3029"/>
              <a:ext cx="0" cy="552"/>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9428" name="Line 52"/>
            <p:cNvSpPr>
              <a:spLocks noChangeShapeType="1"/>
            </p:cNvSpPr>
            <p:nvPr/>
          </p:nvSpPr>
          <p:spPr bwMode="auto">
            <a:xfrm>
              <a:off x="563" y="3689"/>
              <a:ext cx="0" cy="22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29" name="Line 53"/>
            <p:cNvSpPr>
              <a:spLocks noChangeShapeType="1"/>
            </p:cNvSpPr>
            <p:nvPr/>
          </p:nvSpPr>
          <p:spPr bwMode="auto">
            <a:xfrm>
              <a:off x="1146" y="3698"/>
              <a:ext cx="0" cy="22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30" name="Line 54"/>
            <p:cNvSpPr>
              <a:spLocks noChangeShapeType="1"/>
            </p:cNvSpPr>
            <p:nvPr/>
          </p:nvSpPr>
          <p:spPr bwMode="auto">
            <a:xfrm>
              <a:off x="563" y="3891"/>
              <a:ext cx="585"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9431" name="Line 55"/>
            <p:cNvSpPr>
              <a:spLocks noChangeShapeType="1"/>
            </p:cNvSpPr>
            <p:nvPr/>
          </p:nvSpPr>
          <p:spPr bwMode="auto">
            <a:xfrm flipV="1">
              <a:off x="669" y="3139"/>
              <a:ext cx="0" cy="146"/>
            </a:xfrm>
            <a:prstGeom prst="line">
              <a:avLst/>
            </a:prstGeom>
            <a:noFill/>
            <a:ln w="1270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9432" name="Line 56"/>
            <p:cNvSpPr>
              <a:spLocks noChangeShapeType="1"/>
            </p:cNvSpPr>
            <p:nvPr/>
          </p:nvSpPr>
          <p:spPr bwMode="auto">
            <a:xfrm>
              <a:off x="671" y="3029"/>
              <a:ext cx="0" cy="11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33" name="Line 57"/>
            <p:cNvSpPr>
              <a:spLocks noChangeShapeType="1"/>
            </p:cNvSpPr>
            <p:nvPr/>
          </p:nvSpPr>
          <p:spPr bwMode="auto">
            <a:xfrm>
              <a:off x="671" y="2837"/>
              <a:ext cx="0" cy="188"/>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9434" name="Line 58"/>
            <p:cNvSpPr>
              <a:spLocks noChangeShapeType="1"/>
            </p:cNvSpPr>
            <p:nvPr/>
          </p:nvSpPr>
          <p:spPr bwMode="auto">
            <a:xfrm>
              <a:off x="606" y="3360"/>
              <a:ext cx="171" cy="0"/>
            </a:xfrm>
            <a:prstGeom prst="line">
              <a:avLst/>
            </a:prstGeom>
            <a:noFill/>
            <a:ln w="1270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9435" name="Line 59"/>
            <p:cNvSpPr>
              <a:spLocks noChangeShapeType="1"/>
            </p:cNvSpPr>
            <p:nvPr/>
          </p:nvSpPr>
          <p:spPr bwMode="auto">
            <a:xfrm>
              <a:off x="779" y="3360"/>
              <a:ext cx="13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36" name="Line 60"/>
            <p:cNvSpPr>
              <a:spLocks noChangeShapeType="1"/>
            </p:cNvSpPr>
            <p:nvPr/>
          </p:nvSpPr>
          <p:spPr bwMode="auto">
            <a:xfrm flipH="1">
              <a:off x="920" y="3360"/>
              <a:ext cx="259"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9437" name="Text Box 61"/>
            <p:cNvSpPr txBox="1">
              <a:spLocks noChangeArrowheads="1"/>
            </p:cNvSpPr>
            <p:nvPr/>
          </p:nvSpPr>
          <p:spPr bwMode="auto">
            <a:xfrm>
              <a:off x="774" y="3621"/>
              <a:ext cx="389" cy="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b</a:t>
              </a:r>
            </a:p>
          </p:txBody>
        </p:sp>
        <p:sp>
          <p:nvSpPr>
            <p:cNvPr id="229438" name="Text Box 62"/>
            <p:cNvSpPr txBox="1">
              <a:spLocks noChangeArrowheads="1"/>
            </p:cNvSpPr>
            <p:nvPr/>
          </p:nvSpPr>
          <p:spPr bwMode="auto">
            <a:xfrm>
              <a:off x="945" y="3095"/>
              <a:ext cx="396" cy="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d</a:t>
              </a:r>
            </a:p>
          </p:txBody>
        </p:sp>
        <p:sp>
          <p:nvSpPr>
            <p:cNvPr id="229439" name="Text Box 63"/>
            <p:cNvSpPr txBox="1">
              <a:spLocks noChangeArrowheads="1"/>
            </p:cNvSpPr>
            <p:nvPr/>
          </p:nvSpPr>
          <p:spPr bwMode="auto">
            <a:xfrm rot="16200000">
              <a:off x="404" y="2659"/>
              <a:ext cx="332" cy="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b="1"/>
                <a:t>t</a:t>
              </a:r>
            </a:p>
          </p:txBody>
        </p:sp>
      </p:grpSp>
      <p:sp>
        <p:nvSpPr>
          <p:cNvPr id="229440" name="Text Box 64"/>
          <p:cNvSpPr txBox="1">
            <a:spLocks noChangeArrowheads="1"/>
          </p:cNvSpPr>
          <p:nvPr/>
        </p:nvSpPr>
        <p:spPr bwMode="auto">
          <a:xfrm>
            <a:off x="5102225" y="228600"/>
            <a:ext cx="465137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0099"/>
                </a:solidFill>
              </a:rPr>
              <a:t>Tại D:  M</a:t>
            </a:r>
            <a:r>
              <a:rPr lang="en-US" sz="2800" baseline="-30000">
                <a:solidFill>
                  <a:srgbClr val="000099"/>
                </a:solidFill>
              </a:rPr>
              <a:t>max</a:t>
            </a:r>
            <a:r>
              <a:rPr lang="en-US" sz="2800">
                <a:solidFill>
                  <a:srgbClr val="000099"/>
                </a:solidFill>
              </a:rPr>
              <a:t>= 97,5kNm. </a:t>
            </a:r>
          </a:p>
        </p:txBody>
      </p:sp>
      <p:sp>
        <p:nvSpPr>
          <p:cNvPr id="229441" name="Text Box 65"/>
          <p:cNvSpPr txBox="1">
            <a:spLocks noChangeArrowheads="1"/>
          </p:cNvSpPr>
          <p:nvPr/>
        </p:nvSpPr>
        <p:spPr bwMode="auto">
          <a:xfrm>
            <a:off x="5105400" y="762000"/>
            <a:ext cx="464820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6600"/>
                </a:solidFill>
              </a:rPr>
              <a:t>Tại A:  Q</a:t>
            </a:r>
            <a:r>
              <a:rPr lang="en-US" sz="2800" baseline="-30000">
                <a:solidFill>
                  <a:srgbClr val="006600"/>
                </a:solidFill>
              </a:rPr>
              <a:t>max</a:t>
            </a:r>
            <a:r>
              <a:rPr lang="en-US" sz="2800">
                <a:solidFill>
                  <a:srgbClr val="006600"/>
                </a:solidFill>
              </a:rPr>
              <a:t> = 87,5 kN. </a:t>
            </a:r>
          </a:p>
        </p:txBody>
      </p:sp>
      <p:sp>
        <p:nvSpPr>
          <p:cNvPr id="229442" name="Text Box 66"/>
          <p:cNvSpPr txBox="1">
            <a:spLocks noChangeArrowheads="1"/>
          </p:cNvSpPr>
          <p:nvPr/>
        </p:nvSpPr>
        <p:spPr bwMode="auto">
          <a:xfrm>
            <a:off x="5118100" y="1371600"/>
            <a:ext cx="3435350"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663300"/>
                </a:solidFill>
              </a:rPr>
              <a:t>Tại B:  M = 30 kNm; </a:t>
            </a:r>
          </a:p>
          <a:p>
            <a:pPr algn="l"/>
            <a:r>
              <a:rPr lang="en-US" sz="2800">
                <a:solidFill>
                  <a:srgbClr val="663300"/>
                </a:solidFill>
              </a:rPr>
              <a:t>            Q = 72,5 kN.</a:t>
            </a:r>
          </a:p>
        </p:txBody>
      </p:sp>
      <p:sp>
        <p:nvSpPr>
          <p:cNvPr id="229443" name="Text Box 67"/>
          <p:cNvSpPr txBox="1">
            <a:spLocks noChangeArrowheads="1"/>
          </p:cNvSpPr>
          <p:nvPr/>
        </p:nvSpPr>
        <p:spPr bwMode="auto">
          <a:xfrm>
            <a:off x="4797425" y="2233613"/>
            <a:ext cx="4184650" cy="1373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99"/>
                </a:solidFill>
              </a:rPr>
              <a:t>Chọn số hiệu của dầm </a:t>
            </a:r>
          </a:p>
          <a:p>
            <a:pPr algn="l"/>
            <a:r>
              <a:rPr lang="en-US" sz="2800">
                <a:solidFill>
                  <a:srgbClr val="000099"/>
                </a:solidFill>
              </a:rPr>
              <a:t>chữ I theo ứng suất pháp</a:t>
            </a:r>
          </a:p>
          <a:p>
            <a:pPr algn="l"/>
            <a:r>
              <a:rPr lang="en-US" sz="2800">
                <a:solidFill>
                  <a:srgbClr val="000099"/>
                </a:solidFill>
              </a:rPr>
              <a:t> cực đại (tại D):</a:t>
            </a:r>
          </a:p>
        </p:txBody>
      </p:sp>
      <p:graphicFrame>
        <p:nvGraphicFramePr>
          <p:cNvPr id="229444" name="Object 68"/>
          <p:cNvGraphicFramePr>
            <a:graphicFrameLocks noChangeAspect="1"/>
          </p:cNvGraphicFramePr>
          <p:nvPr/>
        </p:nvGraphicFramePr>
        <p:xfrm>
          <a:off x="4862513" y="3487738"/>
          <a:ext cx="9248775" cy="2227262"/>
        </p:xfrm>
        <a:graphic>
          <a:graphicData uri="http://schemas.openxmlformats.org/presentationml/2006/ole">
            <mc:AlternateContent xmlns:mc="http://schemas.openxmlformats.org/markup-compatibility/2006">
              <mc:Choice xmlns:v="urn:schemas-microsoft-com:vml" Requires="v">
                <p:oleObj spid="_x0000_s229487" name="Document" r:id="rId3" imgW="5263400" imgH="1272815" progId="Word.Document.8">
                  <p:embed/>
                </p:oleObj>
              </mc:Choice>
              <mc:Fallback>
                <p:oleObj name="Document" r:id="rId3" imgW="5263400" imgH="1272815" progId="Word.Document.8">
                  <p:embed/>
                  <p:pic>
                    <p:nvPicPr>
                      <p:cNvPr id="0" name="Object 6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62513" y="3487738"/>
                        <a:ext cx="9248775" cy="2227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29445" name="Text Box 69"/>
          <p:cNvSpPr txBox="1">
            <a:spLocks noChangeArrowheads="1"/>
          </p:cNvSpPr>
          <p:nvPr/>
        </p:nvSpPr>
        <p:spPr bwMode="auto">
          <a:xfrm>
            <a:off x="2306638" y="5334000"/>
            <a:ext cx="6837362" cy="1373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99"/>
                </a:solidFill>
              </a:rPr>
              <a:t>Chọn thép chữ  I  N</a:t>
            </a:r>
            <a:r>
              <a:rPr lang="en-US" sz="2800" baseline="30000">
                <a:solidFill>
                  <a:srgbClr val="000099"/>
                </a:solidFill>
              </a:rPr>
              <a:t>O </a:t>
            </a:r>
            <a:r>
              <a:rPr lang="en-US" sz="2800">
                <a:solidFill>
                  <a:srgbClr val="000099"/>
                </a:solidFill>
              </a:rPr>
              <a:t>33 có I</a:t>
            </a:r>
            <a:r>
              <a:rPr lang="en-US" sz="2800" baseline="-30000">
                <a:solidFill>
                  <a:srgbClr val="000099"/>
                </a:solidFill>
              </a:rPr>
              <a:t>z</a:t>
            </a:r>
            <a:r>
              <a:rPr lang="en-US" sz="2800">
                <a:solidFill>
                  <a:srgbClr val="000099"/>
                </a:solidFill>
              </a:rPr>
              <a:t> = 9840 cm</a:t>
            </a:r>
            <a:r>
              <a:rPr lang="en-US" sz="2800" baseline="30000">
                <a:solidFill>
                  <a:srgbClr val="000099"/>
                </a:solidFill>
              </a:rPr>
              <a:t>4</a:t>
            </a:r>
            <a:r>
              <a:rPr lang="en-US" sz="2800">
                <a:solidFill>
                  <a:srgbClr val="000099"/>
                </a:solidFill>
              </a:rPr>
              <a:t>; </a:t>
            </a:r>
          </a:p>
          <a:p>
            <a:pPr algn="l"/>
            <a:r>
              <a:rPr lang="en-US" sz="2800">
                <a:solidFill>
                  <a:srgbClr val="000099"/>
                </a:solidFill>
              </a:rPr>
              <a:t>S(z) = 339 cm</a:t>
            </a:r>
            <a:r>
              <a:rPr lang="en-US" sz="2800" baseline="30000">
                <a:solidFill>
                  <a:srgbClr val="000099"/>
                </a:solidFill>
              </a:rPr>
              <a:t>3</a:t>
            </a:r>
            <a:r>
              <a:rPr lang="en-US" sz="2800">
                <a:solidFill>
                  <a:srgbClr val="000099"/>
                </a:solidFill>
              </a:rPr>
              <a:t>; W</a:t>
            </a:r>
            <a:r>
              <a:rPr lang="en-US" sz="2800" baseline="-30000">
                <a:solidFill>
                  <a:srgbClr val="000099"/>
                </a:solidFill>
              </a:rPr>
              <a:t>z</a:t>
            </a:r>
            <a:r>
              <a:rPr lang="en-US" sz="2800">
                <a:solidFill>
                  <a:srgbClr val="000099"/>
                </a:solidFill>
              </a:rPr>
              <a:t> = 597 cm</a:t>
            </a:r>
            <a:r>
              <a:rPr lang="en-US" sz="2800" baseline="30000">
                <a:solidFill>
                  <a:srgbClr val="000099"/>
                </a:solidFill>
              </a:rPr>
              <a:t>3</a:t>
            </a:r>
            <a:r>
              <a:rPr lang="en-US" sz="2800">
                <a:solidFill>
                  <a:srgbClr val="000099"/>
                </a:solidFill>
              </a:rPr>
              <a:t>; </a:t>
            </a:r>
          </a:p>
          <a:p>
            <a:pPr algn="l"/>
            <a:r>
              <a:rPr lang="en-US" sz="2800">
                <a:solidFill>
                  <a:srgbClr val="000099"/>
                </a:solidFill>
              </a:rPr>
              <a:t>h = 33 cm; d = 0,7 cm; t = 1,12 cm.</a:t>
            </a:r>
          </a:p>
        </p:txBody>
      </p:sp>
      <p:grpSp>
        <p:nvGrpSpPr>
          <p:cNvPr id="229446" name="Group 70"/>
          <p:cNvGrpSpPr>
            <a:grpSpLocks/>
          </p:cNvGrpSpPr>
          <p:nvPr/>
        </p:nvGrpSpPr>
        <p:grpSpPr bwMode="auto">
          <a:xfrm>
            <a:off x="357188" y="233363"/>
            <a:ext cx="4519612" cy="2438400"/>
            <a:chOff x="261" y="471"/>
            <a:chExt cx="2847" cy="1536"/>
          </a:xfrm>
        </p:grpSpPr>
        <p:sp>
          <p:nvSpPr>
            <p:cNvPr id="229447" name="Text Box 71"/>
            <p:cNvSpPr txBox="1">
              <a:spLocks noChangeArrowheads="1"/>
            </p:cNvSpPr>
            <p:nvPr/>
          </p:nvSpPr>
          <p:spPr bwMode="auto">
            <a:xfrm>
              <a:off x="2148" y="1446"/>
              <a:ext cx="960" cy="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3366"/>
                  </a:solidFill>
                </a:rPr>
                <a:t>30kN</a:t>
              </a:r>
            </a:p>
          </p:txBody>
        </p:sp>
        <p:sp>
          <p:nvSpPr>
            <p:cNvPr id="229448" name="Line 72"/>
            <p:cNvSpPr>
              <a:spLocks noChangeShapeType="1"/>
            </p:cNvSpPr>
            <p:nvPr/>
          </p:nvSpPr>
          <p:spPr bwMode="auto">
            <a:xfrm>
              <a:off x="526" y="1270"/>
              <a:ext cx="2007" cy="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49" name="Line 73"/>
            <p:cNvSpPr>
              <a:spLocks noChangeShapeType="1"/>
            </p:cNvSpPr>
            <p:nvPr/>
          </p:nvSpPr>
          <p:spPr bwMode="auto">
            <a:xfrm flipV="1">
              <a:off x="526" y="786"/>
              <a:ext cx="0" cy="486"/>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50" name="Line 74"/>
            <p:cNvSpPr>
              <a:spLocks noChangeShapeType="1"/>
            </p:cNvSpPr>
            <p:nvPr/>
          </p:nvSpPr>
          <p:spPr bwMode="auto">
            <a:xfrm>
              <a:off x="2092" y="1275"/>
              <a:ext cx="0" cy="307"/>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51" name="Line 75"/>
            <p:cNvSpPr>
              <a:spLocks noChangeShapeType="1"/>
            </p:cNvSpPr>
            <p:nvPr/>
          </p:nvSpPr>
          <p:spPr bwMode="auto">
            <a:xfrm rot="71710">
              <a:off x="515" y="802"/>
              <a:ext cx="1586" cy="778"/>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52" name="Line 76"/>
            <p:cNvSpPr>
              <a:spLocks noChangeShapeType="1"/>
            </p:cNvSpPr>
            <p:nvPr/>
          </p:nvSpPr>
          <p:spPr bwMode="auto">
            <a:xfrm>
              <a:off x="2545" y="1272"/>
              <a:ext cx="0" cy="194"/>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53" name="Line 77"/>
            <p:cNvSpPr>
              <a:spLocks noChangeShapeType="1"/>
            </p:cNvSpPr>
            <p:nvPr/>
          </p:nvSpPr>
          <p:spPr bwMode="auto">
            <a:xfrm flipH="1">
              <a:off x="2092" y="1466"/>
              <a:ext cx="453" cy="0"/>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54" name="Text Box 78"/>
            <p:cNvSpPr txBox="1">
              <a:spLocks noChangeArrowheads="1"/>
            </p:cNvSpPr>
            <p:nvPr/>
          </p:nvSpPr>
          <p:spPr bwMode="auto">
            <a:xfrm>
              <a:off x="653" y="995"/>
              <a:ext cx="341" cy="2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FF"/>
                  </a:solidFill>
                  <a:miter lim="800000"/>
                  <a:headEnd/>
                  <a:tailEnd/>
                </a14:hiddenLine>
              </a:ext>
            </a:extLst>
          </p:spPr>
          <p:txBody>
            <a:bodyPr/>
            <a:lstStyle/>
            <a:p>
              <a:pPr algn="l" eaLnBrk="0" hangingPunct="0"/>
              <a:r>
                <a:rPr lang="en-US" sz="2800">
                  <a:solidFill>
                    <a:srgbClr val="003366"/>
                  </a:solidFill>
                </a:rPr>
                <a:t>+</a:t>
              </a:r>
            </a:p>
          </p:txBody>
        </p:sp>
        <p:sp>
          <p:nvSpPr>
            <p:cNvPr id="229455" name="Text Box 79"/>
            <p:cNvSpPr txBox="1">
              <a:spLocks noChangeArrowheads="1"/>
            </p:cNvSpPr>
            <p:nvPr/>
          </p:nvSpPr>
          <p:spPr bwMode="auto">
            <a:xfrm>
              <a:off x="1880" y="1205"/>
              <a:ext cx="340" cy="1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3399"/>
                  </a:solidFill>
                  <a:miter lim="800000"/>
                  <a:headEnd/>
                  <a:tailEnd/>
                </a14:hiddenLine>
              </a:ext>
            </a:extLst>
          </p:spPr>
          <p:txBody>
            <a:bodyPr/>
            <a:lstStyle/>
            <a:p>
              <a:pPr algn="l" eaLnBrk="0" hangingPunct="0"/>
              <a:r>
                <a:rPr lang="en-US" sz="2800"/>
                <a:t>-</a:t>
              </a:r>
            </a:p>
          </p:txBody>
        </p:sp>
        <p:sp>
          <p:nvSpPr>
            <p:cNvPr id="229456" name="AutoShape 80"/>
            <p:cNvSpPr>
              <a:spLocks noChangeArrowheads="1"/>
            </p:cNvSpPr>
            <p:nvPr/>
          </p:nvSpPr>
          <p:spPr bwMode="auto">
            <a:xfrm>
              <a:off x="700" y="1057"/>
              <a:ext cx="179" cy="179"/>
            </a:xfrm>
            <a:prstGeom prst="flowChartConnector">
              <a:avLst/>
            </a:prstGeom>
            <a:noFill/>
            <a:ln w="2857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9457" name="AutoShape 81"/>
            <p:cNvSpPr>
              <a:spLocks noChangeArrowheads="1"/>
            </p:cNvSpPr>
            <p:nvPr/>
          </p:nvSpPr>
          <p:spPr bwMode="auto">
            <a:xfrm>
              <a:off x="1888" y="1298"/>
              <a:ext cx="190" cy="190"/>
            </a:xfrm>
            <a:prstGeom prst="flowChartConnector">
              <a:avLst/>
            </a:prstGeom>
            <a:noFill/>
            <a:ln w="2857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9458" name="Line 82"/>
            <p:cNvSpPr>
              <a:spLocks noChangeShapeType="1"/>
            </p:cNvSpPr>
            <p:nvPr/>
          </p:nvSpPr>
          <p:spPr bwMode="auto">
            <a:xfrm>
              <a:off x="622" y="834"/>
              <a:ext cx="0" cy="426"/>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59" name="Line 83"/>
            <p:cNvSpPr>
              <a:spLocks noChangeShapeType="1"/>
            </p:cNvSpPr>
            <p:nvPr/>
          </p:nvSpPr>
          <p:spPr bwMode="auto">
            <a:xfrm>
              <a:off x="724" y="883"/>
              <a:ext cx="0" cy="389"/>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60" name="Line 84"/>
            <p:cNvSpPr>
              <a:spLocks noChangeShapeType="1"/>
            </p:cNvSpPr>
            <p:nvPr/>
          </p:nvSpPr>
          <p:spPr bwMode="auto">
            <a:xfrm>
              <a:off x="817" y="948"/>
              <a:ext cx="0" cy="328"/>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61" name="Line 85"/>
            <p:cNvSpPr>
              <a:spLocks noChangeShapeType="1"/>
            </p:cNvSpPr>
            <p:nvPr/>
          </p:nvSpPr>
          <p:spPr bwMode="auto">
            <a:xfrm>
              <a:off x="912" y="980"/>
              <a:ext cx="0" cy="292"/>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62" name="Line 86"/>
            <p:cNvSpPr>
              <a:spLocks noChangeShapeType="1"/>
            </p:cNvSpPr>
            <p:nvPr/>
          </p:nvSpPr>
          <p:spPr bwMode="auto">
            <a:xfrm>
              <a:off x="1007" y="1045"/>
              <a:ext cx="0" cy="23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63" name="Line 87"/>
            <p:cNvSpPr>
              <a:spLocks noChangeShapeType="1"/>
            </p:cNvSpPr>
            <p:nvPr/>
          </p:nvSpPr>
          <p:spPr bwMode="auto">
            <a:xfrm>
              <a:off x="1101" y="1078"/>
              <a:ext cx="0" cy="194"/>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64" name="Line 88"/>
            <p:cNvSpPr>
              <a:spLocks noChangeShapeType="1"/>
            </p:cNvSpPr>
            <p:nvPr/>
          </p:nvSpPr>
          <p:spPr bwMode="auto">
            <a:xfrm>
              <a:off x="1280" y="1174"/>
              <a:ext cx="0" cy="98"/>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65" name="Line 89"/>
            <p:cNvSpPr>
              <a:spLocks noChangeShapeType="1"/>
            </p:cNvSpPr>
            <p:nvPr/>
          </p:nvSpPr>
          <p:spPr bwMode="auto">
            <a:xfrm>
              <a:off x="1186" y="1136"/>
              <a:ext cx="0" cy="134"/>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66" name="Line 90"/>
            <p:cNvSpPr>
              <a:spLocks noChangeShapeType="1"/>
            </p:cNvSpPr>
            <p:nvPr/>
          </p:nvSpPr>
          <p:spPr bwMode="auto">
            <a:xfrm>
              <a:off x="1365" y="1207"/>
              <a:ext cx="0" cy="68"/>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67" name="Line 91"/>
            <p:cNvSpPr>
              <a:spLocks noChangeShapeType="1"/>
            </p:cNvSpPr>
            <p:nvPr/>
          </p:nvSpPr>
          <p:spPr bwMode="auto">
            <a:xfrm>
              <a:off x="1583" y="1272"/>
              <a:ext cx="0" cy="68"/>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68" name="Line 92"/>
            <p:cNvSpPr>
              <a:spLocks noChangeShapeType="1"/>
            </p:cNvSpPr>
            <p:nvPr/>
          </p:nvSpPr>
          <p:spPr bwMode="auto">
            <a:xfrm>
              <a:off x="1666" y="1280"/>
              <a:ext cx="0" cy="97"/>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69" name="Line 93"/>
            <p:cNvSpPr>
              <a:spLocks noChangeShapeType="1"/>
            </p:cNvSpPr>
            <p:nvPr/>
          </p:nvSpPr>
          <p:spPr bwMode="auto">
            <a:xfrm>
              <a:off x="1752" y="1280"/>
              <a:ext cx="0" cy="134"/>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70" name="Line 94"/>
            <p:cNvSpPr>
              <a:spLocks noChangeShapeType="1"/>
            </p:cNvSpPr>
            <p:nvPr/>
          </p:nvSpPr>
          <p:spPr bwMode="auto">
            <a:xfrm>
              <a:off x="1837" y="1272"/>
              <a:ext cx="0" cy="194"/>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71" name="Line 95"/>
            <p:cNvSpPr>
              <a:spLocks noChangeShapeType="1"/>
            </p:cNvSpPr>
            <p:nvPr/>
          </p:nvSpPr>
          <p:spPr bwMode="auto">
            <a:xfrm>
              <a:off x="1922" y="1280"/>
              <a:ext cx="0" cy="226"/>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72" name="Line 96"/>
            <p:cNvSpPr>
              <a:spLocks noChangeShapeType="1"/>
            </p:cNvSpPr>
            <p:nvPr/>
          </p:nvSpPr>
          <p:spPr bwMode="auto">
            <a:xfrm>
              <a:off x="2007" y="1272"/>
              <a:ext cx="0" cy="278"/>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73" name="Line 97"/>
            <p:cNvSpPr>
              <a:spLocks noChangeShapeType="1"/>
            </p:cNvSpPr>
            <p:nvPr/>
          </p:nvSpPr>
          <p:spPr bwMode="auto">
            <a:xfrm>
              <a:off x="2451" y="1272"/>
              <a:ext cx="0" cy="194"/>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74" name="Line 98"/>
            <p:cNvSpPr>
              <a:spLocks noChangeShapeType="1"/>
            </p:cNvSpPr>
            <p:nvPr/>
          </p:nvSpPr>
          <p:spPr bwMode="auto">
            <a:xfrm>
              <a:off x="2355" y="1272"/>
              <a:ext cx="0" cy="194"/>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75" name="Line 99"/>
            <p:cNvSpPr>
              <a:spLocks noChangeShapeType="1"/>
            </p:cNvSpPr>
            <p:nvPr/>
          </p:nvSpPr>
          <p:spPr bwMode="auto">
            <a:xfrm>
              <a:off x="2261" y="1272"/>
              <a:ext cx="0" cy="194"/>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76" name="Line 100"/>
            <p:cNvSpPr>
              <a:spLocks noChangeShapeType="1"/>
            </p:cNvSpPr>
            <p:nvPr/>
          </p:nvSpPr>
          <p:spPr bwMode="auto">
            <a:xfrm>
              <a:off x="2177" y="1272"/>
              <a:ext cx="0" cy="194"/>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77" name="Text Box 101"/>
            <p:cNvSpPr txBox="1">
              <a:spLocks noChangeArrowheads="1"/>
            </p:cNvSpPr>
            <p:nvPr/>
          </p:nvSpPr>
          <p:spPr bwMode="auto">
            <a:xfrm>
              <a:off x="280" y="471"/>
              <a:ext cx="1646" cy="4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3366"/>
                  </a:solidFill>
                </a:rPr>
                <a:t>87,5kN</a:t>
              </a:r>
            </a:p>
          </p:txBody>
        </p:sp>
        <p:sp>
          <p:nvSpPr>
            <p:cNvPr id="229478" name="Line 102"/>
            <p:cNvSpPr>
              <a:spLocks noChangeShapeType="1"/>
            </p:cNvSpPr>
            <p:nvPr/>
          </p:nvSpPr>
          <p:spPr bwMode="auto">
            <a:xfrm>
              <a:off x="1469" y="1344"/>
              <a:ext cx="0" cy="19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79" name="Line 103"/>
            <p:cNvSpPr>
              <a:spLocks noChangeShapeType="1"/>
            </p:cNvSpPr>
            <p:nvPr/>
          </p:nvSpPr>
          <p:spPr bwMode="auto">
            <a:xfrm>
              <a:off x="526" y="1344"/>
              <a:ext cx="0" cy="19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80" name="Line 104"/>
            <p:cNvSpPr>
              <a:spLocks noChangeShapeType="1"/>
            </p:cNvSpPr>
            <p:nvPr/>
          </p:nvSpPr>
          <p:spPr bwMode="auto">
            <a:xfrm>
              <a:off x="526" y="1506"/>
              <a:ext cx="941" cy="0"/>
            </a:xfrm>
            <a:prstGeom prst="line">
              <a:avLst/>
            </a:prstGeom>
            <a:noFill/>
            <a:ln w="9525">
              <a:solidFill>
                <a:schemeClr val="tx1"/>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9481" name="Text Box 105"/>
            <p:cNvSpPr txBox="1">
              <a:spLocks noChangeArrowheads="1"/>
            </p:cNvSpPr>
            <p:nvPr/>
          </p:nvSpPr>
          <p:spPr bwMode="auto">
            <a:xfrm>
              <a:off x="674" y="1237"/>
              <a:ext cx="680" cy="2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FF"/>
                  </a:solidFill>
                  <a:miter lim="800000"/>
                  <a:headEnd/>
                  <a:tailEnd/>
                </a14:hiddenLine>
              </a:ext>
            </a:extLst>
          </p:spPr>
          <p:txBody>
            <a:bodyPr/>
            <a:lstStyle/>
            <a:p>
              <a:pPr algn="l" eaLnBrk="0" hangingPunct="0"/>
              <a:r>
                <a:rPr lang="en-US" sz="2800">
                  <a:solidFill>
                    <a:srgbClr val="003366"/>
                  </a:solidFill>
                </a:rPr>
                <a:t>2,1875</a:t>
              </a:r>
            </a:p>
          </p:txBody>
        </p:sp>
        <p:sp>
          <p:nvSpPr>
            <p:cNvPr id="229482" name="Text Box 106"/>
            <p:cNvSpPr txBox="1">
              <a:spLocks noChangeArrowheads="1"/>
            </p:cNvSpPr>
            <p:nvPr/>
          </p:nvSpPr>
          <p:spPr bwMode="auto">
            <a:xfrm>
              <a:off x="1412" y="1547"/>
              <a:ext cx="1069" cy="2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003366"/>
                  </a:solidFill>
                </a:rPr>
                <a:t>72,5kN</a:t>
              </a:r>
            </a:p>
          </p:txBody>
        </p:sp>
        <p:sp>
          <p:nvSpPr>
            <p:cNvPr id="229483" name="Text Box 107"/>
            <p:cNvSpPr txBox="1">
              <a:spLocks noChangeArrowheads="1"/>
            </p:cNvSpPr>
            <p:nvPr/>
          </p:nvSpPr>
          <p:spPr bwMode="auto">
            <a:xfrm>
              <a:off x="261" y="1004"/>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99"/>
                  </a:solidFill>
                </a:rPr>
                <a:t>A</a:t>
              </a:r>
            </a:p>
          </p:txBody>
        </p:sp>
        <p:sp>
          <p:nvSpPr>
            <p:cNvPr id="229484" name="Text Box 108"/>
            <p:cNvSpPr txBox="1">
              <a:spLocks noChangeArrowheads="1"/>
            </p:cNvSpPr>
            <p:nvPr/>
          </p:nvSpPr>
          <p:spPr bwMode="auto">
            <a:xfrm>
              <a:off x="1334" y="956"/>
              <a:ext cx="27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99"/>
                  </a:solidFill>
                </a:rPr>
                <a:t>D</a:t>
              </a:r>
            </a:p>
          </p:txBody>
        </p:sp>
        <p:sp>
          <p:nvSpPr>
            <p:cNvPr id="229485" name="Text Box 109"/>
            <p:cNvSpPr txBox="1">
              <a:spLocks noChangeArrowheads="1"/>
            </p:cNvSpPr>
            <p:nvPr/>
          </p:nvSpPr>
          <p:spPr bwMode="auto">
            <a:xfrm>
              <a:off x="1970" y="965"/>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99"/>
                  </a:solidFill>
                </a:rPr>
                <a:t>B</a:t>
              </a:r>
            </a:p>
          </p:txBody>
        </p:sp>
        <p:sp>
          <p:nvSpPr>
            <p:cNvPr id="229486" name="Text Box 110"/>
            <p:cNvSpPr txBox="1">
              <a:spLocks noChangeArrowheads="1"/>
            </p:cNvSpPr>
            <p:nvPr/>
          </p:nvSpPr>
          <p:spPr bwMode="auto">
            <a:xfrm>
              <a:off x="2357" y="980"/>
              <a:ext cx="27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99"/>
                  </a:solidFill>
                </a:rPr>
                <a:t>C</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229446"/>
                                        </p:tgtEl>
                                        <p:attrNameLst>
                                          <p:attrName>style.visibility</p:attrName>
                                        </p:attrNameLst>
                                      </p:cBhvr>
                                      <p:to>
                                        <p:strVal val="visible"/>
                                      </p:to>
                                    </p:set>
                                    <p:animEffect transition="in" filter="wheel(4)">
                                      <p:cBhvr>
                                        <p:cTn id="7" dur="2000"/>
                                        <p:tgtEl>
                                          <p:spTgt spid="22944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229378"/>
                                        </p:tgtEl>
                                        <p:attrNameLst>
                                          <p:attrName>style.visibility</p:attrName>
                                        </p:attrNameLst>
                                      </p:cBhvr>
                                      <p:to>
                                        <p:strVal val="visible"/>
                                      </p:to>
                                    </p:set>
                                    <p:animEffect transition="in" filter="wheel(4)">
                                      <p:cBhvr>
                                        <p:cTn id="12" dur="2000"/>
                                        <p:tgtEl>
                                          <p:spTgt spid="22937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229406"/>
                                        </p:tgtEl>
                                        <p:attrNameLst>
                                          <p:attrName>style.visibility</p:attrName>
                                        </p:attrNameLst>
                                      </p:cBhvr>
                                      <p:to>
                                        <p:strVal val="visible"/>
                                      </p:to>
                                    </p:set>
                                    <p:animEffect transition="in" filter="wheel(4)">
                                      <p:cBhvr>
                                        <p:cTn id="17" dur="2000"/>
                                        <p:tgtEl>
                                          <p:spTgt spid="22940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229440"/>
                                        </p:tgtEl>
                                        <p:attrNameLst>
                                          <p:attrName>style.visibility</p:attrName>
                                        </p:attrNameLst>
                                      </p:cBhvr>
                                      <p:to>
                                        <p:strVal val="visible"/>
                                      </p:to>
                                    </p:set>
                                    <p:animEffect transition="in" filter="checkerboard(across)">
                                      <p:cBhvr>
                                        <p:cTn id="22" dur="2000"/>
                                        <p:tgtEl>
                                          <p:spTgt spid="22944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229441"/>
                                        </p:tgtEl>
                                        <p:attrNameLst>
                                          <p:attrName>style.visibility</p:attrName>
                                        </p:attrNameLst>
                                      </p:cBhvr>
                                      <p:to>
                                        <p:strVal val="visible"/>
                                      </p:to>
                                    </p:set>
                                    <p:animEffect transition="in" filter="checkerboard(across)">
                                      <p:cBhvr>
                                        <p:cTn id="27" dur="2000"/>
                                        <p:tgtEl>
                                          <p:spTgt spid="229441"/>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229442"/>
                                        </p:tgtEl>
                                        <p:attrNameLst>
                                          <p:attrName>style.visibility</p:attrName>
                                        </p:attrNameLst>
                                      </p:cBhvr>
                                      <p:to>
                                        <p:strVal val="visible"/>
                                      </p:to>
                                    </p:set>
                                    <p:animEffect transition="in" filter="checkerboard(across)">
                                      <p:cBhvr>
                                        <p:cTn id="32" dur="2000"/>
                                        <p:tgtEl>
                                          <p:spTgt spid="229442"/>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1" fill="hold" grpId="0" nodeType="clickEffect">
                                  <p:stCondLst>
                                    <p:cond delay="0"/>
                                  </p:stCondLst>
                                  <p:childTnLst>
                                    <p:set>
                                      <p:cBhvr>
                                        <p:cTn id="36" dur="1" fill="hold">
                                          <p:stCondLst>
                                            <p:cond delay="0"/>
                                          </p:stCondLst>
                                        </p:cTn>
                                        <p:tgtEl>
                                          <p:spTgt spid="229443"/>
                                        </p:tgtEl>
                                        <p:attrNameLst>
                                          <p:attrName>style.visibility</p:attrName>
                                        </p:attrNameLst>
                                      </p:cBhvr>
                                      <p:to>
                                        <p:strVal val="visible"/>
                                      </p:to>
                                    </p:set>
                                    <p:animEffect transition="in" filter="wipe(up)">
                                      <p:cBhvr>
                                        <p:cTn id="37" dur="2000"/>
                                        <p:tgtEl>
                                          <p:spTgt spid="229443"/>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nodeType="clickEffect">
                                  <p:stCondLst>
                                    <p:cond delay="0"/>
                                  </p:stCondLst>
                                  <p:childTnLst>
                                    <p:set>
                                      <p:cBhvr>
                                        <p:cTn id="41" dur="1" fill="hold">
                                          <p:stCondLst>
                                            <p:cond delay="0"/>
                                          </p:stCondLst>
                                        </p:cTn>
                                        <p:tgtEl>
                                          <p:spTgt spid="229444"/>
                                        </p:tgtEl>
                                        <p:attrNameLst>
                                          <p:attrName>style.visibility</p:attrName>
                                        </p:attrNameLst>
                                      </p:cBhvr>
                                      <p:to>
                                        <p:strVal val="visible"/>
                                      </p:to>
                                    </p:set>
                                    <p:animEffect transition="in" filter="checkerboard(across)">
                                      <p:cBhvr>
                                        <p:cTn id="42" dur="2000"/>
                                        <p:tgtEl>
                                          <p:spTgt spid="229444"/>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1" fill="hold" grpId="0" nodeType="clickEffect">
                                  <p:stCondLst>
                                    <p:cond delay="0"/>
                                  </p:stCondLst>
                                  <p:childTnLst>
                                    <p:set>
                                      <p:cBhvr>
                                        <p:cTn id="46" dur="1" fill="hold">
                                          <p:stCondLst>
                                            <p:cond delay="0"/>
                                          </p:stCondLst>
                                        </p:cTn>
                                        <p:tgtEl>
                                          <p:spTgt spid="229445"/>
                                        </p:tgtEl>
                                        <p:attrNameLst>
                                          <p:attrName>style.visibility</p:attrName>
                                        </p:attrNameLst>
                                      </p:cBhvr>
                                      <p:to>
                                        <p:strVal val="visible"/>
                                      </p:to>
                                    </p:set>
                                    <p:animEffect transition="in" filter="wipe(up)">
                                      <p:cBhvr>
                                        <p:cTn id="47" dur="2000"/>
                                        <p:tgtEl>
                                          <p:spTgt spid="2294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440" grpId="0" autoUpdateAnimBg="0"/>
      <p:bldP spid="229441" grpId="0" autoUpdateAnimBg="0"/>
      <p:bldP spid="229442" grpId="0" autoUpdateAnimBg="0"/>
      <p:bldP spid="229443" grpId="0" autoUpdateAnimBg="0"/>
      <p:bldP spid="229445" grpId="0" autoUpdateAnimBg="0"/>
    </p:bld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2" name="Text Box 2"/>
          <p:cNvSpPr txBox="1">
            <a:spLocks noChangeArrowheads="1"/>
          </p:cNvSpPr>
          <p:nvPr/>
        </p:nvSpPr>
        <p:spPr bwMode="auto">
          <a:xfrm>
            <a:off x="-11113" y="250825"/>
            <a:ext cx="8107363"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6600"/>
                </a:solidFill>
              </a:rPr>
              <a:t>  Phân tố ở trạng thái trượt thuần tuý (mặt cắt A ): </a:t>
            </a:r>
          </a:p>
        </p:txBody>
      </p:sp>
      <p:graphicFrame>
        <p:nvGraphicFramePr>
          <p:cNvPr id="230403" name="Object 3"/>
          <p:cNvGraphicFramePr>
            <a:graphicFrameLocks noChangeAspect="1"/>
          </p:cNvGraphicFramePr>
          <p:nvPr/>
        </p:nvGraphicFramePr>
        <p:xfrm>
          <a:off x="0" y="838200"/>
          <a:ext cx="6172200" cy="1724025"/>
        </p:xfrm>
        <a:graphic>
          <a:graphicData uri="http://schemas.openxmlformats.org/presentationml/2006/ole">
            <mc:AlternateContent xmlns:mc="http://schemas.openxmlformats.org/markup-compatibility/2006">
              <mc:Choice xmlns:v="urn:schemas-microsoft-com:vml" Requires="v">
                <p:oleObj spid="_x0000_s230453" name="Document" r:id="rId3" imgW="3691575" imgH="999374" progId="Word.Document.8">
                  <p:embed/>
                </p:oleObj>
              </mc:Choice>
              <mc:Fallback>
                <p:oleObj name="Document" r:id="rId3" imgW="3691575" imgH="999374" progId="Word.Document.8">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838200"/>
                        <a:ext cx="6172200" cy="1724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30404" name="Text Box 4"/>
          <p:cNvSpPr txBox="1">
            <a:spLocks noChangeArrowheads="1"/>
          </p:cNvSpPr>
          <p:nvPr/>
        </p:nvSpPr>
        <p:spPr bwMode="auto">
          <a:xfrm>
            <a:off x="31750" y="1611313"/>
            <a:ext cx="802798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 </a:t>
            </a:r>
            <a:r>
              <a:rPr lang="en-US" sz="2800"/>
              <a:t>Phân tố ở trạng thái ứng suất phẳng (mặt cắt B):</a:t>
            </a:r>
            <a:r>
              <a:rPr lang="en-US"/>
              <a:t> </a:t>
            </a:r>
          </a:p>
        </p:txBody>
      </p:sp>
      <p:graphicFrame>
        <p:nvGraphicFramePr>
          <p:cNvPr id="230405" name="Object 5"/>
          <p:cNvGraphicFramePr>
            <a:graphicFrameLocks noChangeAspect="1"/>
          </p:cNvGraphicFramePr>
          <p:nvPr/>
        </p:nvGraphicFramePr>
        <p:xfrm>
          <a:off x="609600" y="2084388"/>
          <a:ext cx="8001000" cy="2640012"/>
        </p:xfrm>
        <a:graphic>
          <a:graphicData uri="http://schemas.openxmlformats.org/presentationml/2006/ole">
            <mc:AlternateContent xmlns:mc="http://schemas.openxmlformats.org/markup-compatibility/2006">
              <mc:Choice xmlns:v="urn:schemas-microsoft-com:vml" Requires="v">
                <p:oleObj spid="_x0000_s230454" name="Document" r:id="rId5" imgW="3919668" imgH="1766377" progId="Word.Document.8">
                  <p:embed/>
                </p:oleObj>
              </mc:Choice>
              <mc:Fallback>
                <p:oleObj name="Document" r:id="rId5" imgW="3919668" imgH="1766377" progId="Word.Document.8">
                  <p:embed/>
                  <p:pic>
                    <p:nvPicPr>
                      <p:cNvPr id="0"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09600" y="2084388"/>
                        <a:ext cx="8001000" cy="26400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30406" name="Rectangle 6"/>
          <p:cNvSpPr>
            <a:spLocks noChangeArrowheads="1"/>
          </p:cNvSpPr>
          <p:nvPr/>
        </p:nvSpPr>
        <p:spPr bwMode="auto">
          <a:xfrm>
            <a:off x="7294563" y="5470525"/>
            <a:ext cx="85725" cy="411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VnBook-Antiqua" pitchFamily="34" charset="0"/>
              </a:rPr>
              <a:t>.</a:t>
            </a:r>
            <a:endParaRPr lang="en-US" sz="2800">
              <a:solidFill>
                <a:srgbClr val="000099"/>
              </a:solidFill>
            </a:endParaRPr>
          </a:p>
        </p:txBody>
      </p:sp>
      <p:sp>
        <p:nvSpPr>
          <p:cNvPr id="230407" name="Rectangle 7"/>
          <p:cNvSpPr>
            <a:spLocks noChangeArrowheads="1"/>
          </p:cNvSpPr>
          <p:nvPr/>
        </p:nvSpPr>
        <p:spPr bwMode="auto">
          <a:xfrm>
            <a:off x="7366000" y="5470525"/>
            <a:ext cx="85725" cy="411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VnBook-Antiqua" pitchFamily="34" charset="0"/>
              </a:rPr>
              <a:t> </a:t>
            </a:r>
            <a:endParaRPr lang="en-US" sz="2800">
              <a:solidFill>
                <a:srgbClr val="000099"/>
              </a:solidFill>
            </a:endParaRPr>
          </a:p>
        </p:txBody>
      </p:sp>
      <p:sp>
        <p:nvSpPr>
          <p:cNvPr id="230408" name="Text Box 8"/>
          <p:cNvSpPr txBox="1">
            <a:spLocks noChangeArrowheads="1"/>
          </p:cNvSpPr>
          <p:nvPr/>
        </p:nvSpPr>
        <p:spPr bwMode="auto">
          <a:xfrm>
            <a:off x="5546725" y="7508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solidFill>
                <a:srgbClr val="000099"/>
              </a:solidFill>
            </a:endParaRPr>
          </a:p>
        </p:txBody>
      </p:sp>
      <p:graphicFrame>
        <p:nvGraphicFramePr>
          <p:cNvPr id="230409" name="Object 9"/>
          <p:cNvGraphicFramePr>
            <a:graphicFrameLocks noChangeAspect="1"/>
          </p:cNvGraphicFramePr>
          <p:nvPr>
            <p:ph sz="quarter" idx="1"/>
          </p:nvPr>
        </p:nvGraphicFramePr>
        <p:xfrm>
          <a:off x="5200650" y="714375"/>
          <a:ext cx="4038600" cy="922338"/>
        </p:xfrm>
        <a:graphic>
          <a:graphicData uri="http://schemas.openxmlformats.org/presentationml/2006/ole">
            <mc:AlternateContent xmlns:mc="http://schemas.openxmlformats.org/markup-compatibility/2006">
              <mc:Choice xmlns:v="urn:schemas-microsoft-com:vml" Requires="v">
                <p:oleObj spid="_x0000_s230455" name="Equation" r:id="rId7" imgW="2222280" imgH="507960" progId="Equation.3">
                  <p:embed/>
                </p:oleObj>
              </mc:Choice>
              <mc:Fallback>
                <p:oleObj name="Equation" r:id="rId7" imgW="2222280" imgH="507960" progId="Equation.3">
                  <p:embed/>
                  <p:pic>
                    <p:nvPicPr>
                      <p:cNvPr id="0" name="Object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200650" y="714375"/>
                        <a:ext cx="4038600" cy="9223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30410" name="Object 10"/>
          <p:cNvGraphicFramePr>
            <a:graphicFrameLocks noChangeAspect="1"/>
          </p:cNvGraphicFramePr>
          <p:nvPr>
            <p:ph sz="quarter" idx="2"/>
          </p:nvPr>
        </p:nvGraphicFramePr>
        <p:xfrm>
          <a:off x="1435100" y="3071813"/>
          <a:ext cx="4749800" cy="1354137"/>
        </p:xfrm>
        <a:graphic>
          <a:graphicData uri="http://schemas.openxmlformats.org/presentationml/2006/ole">
            <mc:AlternateContent xmlns:mc="http://schemas.openxmlformats.org/markup-compatibility/2006">
              <mc:Choice xmlns:v="urn:schemas-microsoft-com:vml" Requires="v">
                <p:oleObj spid="_x0000_s230456" name="Equation" r:id="rId9" imgW="2501640" imgH="685800" progId="Equation.3">
                  <p:embed/>
                </p:oleObj>
              </mc:Choice>
              <mc:Fallback>
                <p:oleObj name="Equation" r:id="rId9" imgW="2501640" imgH="685800" progId="Equation.3">
                  <p:embed/>
                  <p:pic>
                    <p:nvPicPr>
                      <p:cNvPr id="0" name="Object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435100" y="3071813"/>
                        <a:ext cx="4749800" cy="13541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30411" name="Object 11"/>
          <p:cNvGraphicFramePr>
            <a:graphicFrameLocks noChangeAspect="1"/>
          </p:cNvGraphicFramePr>
          <p:nvPr>
            <p:ph sz="quarter" idx="3"/>
          </p:nvPr>
        </p:nvGraphicFramePr>
        <p:xfrm>
          <a:off x="457200" y="4430713"/>
          <a:ext cx="7664450" cy="1339850"/>
        </p:xfrm>
        <a:graphic>
          <a:graphicData uri="http://schemas.openxmlformats.org/presentationml/2006/ole">
            <mc:AlternateContent xmlns:mc="http://schemas.openxmlformats.org/markup-compatibility/2006">
              <mc:Choice xmlns:v="urn:schemas-microsoft-com:vml" Requires="v">
                <p:oleObj spid="_x0000_s230457" name="Equation" r:id="rId11" imgW="4076640" imgH="685800" progId="Equation.3">
                  <p:embed/>
                </p:oleObj>
              </mc:Choice>
              <mc:Fallback>
                <p:oleObj name="Equation" r:id="rId11" imgW="4076640" imgH="685800" progId="Equation.3">
                  <p:embed/>
                  <p:pic>
                    <p:nvPicPr>
                      <p:cNvPr id="0" name="Object 1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57200" y="4430713"/>
                        <a:ext cx="7664450" cy="13398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30412" name="Text Box 12"/>
          <p:cNvSpPr txBox="1">
            <a:spLocks noChangeArrowheads="1"/>
          </p:cNvSpPr>
          <p:nvPr/>
        </p:nvSpPr>
        <p:spPr bwMode="auto">
          <a:xfrm>
            <a:off x="669925" y="34178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solidFill>
                <a:srgbClr val="000099"/>
              </a:solidFill>
            </a:endParaRPr>
          </a:p>
        </p:txBody>
      </p:sp>
      <p:sp>
        <p:nvSpPr>
          <p:cNvPr id="230413" name="Text Box 13"/>
          <p:cNvSpPr txBox="1">
            <a:spLocks noChangeArrowheads="1"/>
          </p:cNvSpPr>
          <p:nvPr/>
        </p:nvSpPr>
        <p:spPr bwMode="auto">
          <a:xfrm>
            <a:off x="4937125" y="37988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solidFill>
                <a:srgbClr val="000099"/>
              </a:solidFill>
            </a:endParaRPr>
          </a:p>
        </p:txBody>
      </p:sp>
      <p:sp>
        <p:nvSpPr>
          <p:cNvPr id="230414" name="Text Box 14"/>
          <p:cNvSpPr txBox="1">
            <a:spLocks noChangeArrowheads="1"/>
          </p:cNvSpPr>
          <p:nvPr/>
        </p:nvSpPr>
        <p:spPr bwMode="auto">
          <a:xfrm>
            <a:off x="1127125" y="5780088"/>
            <a:ext cx="184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800">
              <a:solidFill>
                <a:srgbClr val="000099"/>
              </a:solidFill>
            </a:endParaRPr>
          </a:p>
        </p:txBody>
      </p:sp>
      <p:graphicFrame>
        <p:nvGraphicFramePr>
          <p:cNvPr id="230415" name="Object 15"/>
          <p:cNvGraphicFramePr>
            <a:graphicFrameLocks noChangeAspect="1"/>
          </p:cNvGraphicFramePr>
          <p:nvPr>
            <p:ph sz="quarter" idx="4"/>
          </p:nvPr>
        </p:nvGraphicFramePr>
        <p:xfrm>
          <a:off x="762000" y="5810250"/>
          <a:ext cx="7391400" cy="757238"/>
        </p:xfrm>
        <a:graphic>
          <a:graphicData uri="http://schemas.openxmlformats.org/presentationml/2006/ole">
            <mc:AlternateContent xmlns:mc="http://schemas.openxmlformats.org/markup-compatibility/2006">
              <mc:Choice xmlns:v="urn:schemas-microsoft-com:vml" Requires="v">
                <p:oleObj spid="_x0000_s230458" name="Equation" r:id="rId13" imgW="3466800" imgH="355320" progId="Equation.3">
                  <p:embed/>
                </p:oleObj>
              </mc:Choice>
              <mc:Fallback>
                <p:oleObj name="Equation" r:id="rId13" imgW="3466800" imgH="355320" progId="Equation.3">
                  <p:embed/>
                  <p:pic>
                    <p:nvPicPr>
                      <p:cNvPr id="0" name="Object 1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2000" y="5810250"/>
                        <a:ext cx="7391400" cy="757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230416" name="Group 16"/>
          <p:cNvGrpSpPr>
            <a:grpSpLocks/>
          </p:cNvGrpSpPr>
          <p:nvPr/>
        </p:nvGrpSpPr>
        <p:grpSpPr bwMode="auto">
          <a:xfrm>
            <a:off x="6934200" y="2895600"/>
            <a:ext cx="2022475" cy="2006600"/>
            <a:chOff x="4368" y="1824"/>
            <a:chExt cx="1274" cy="1264"/>
          </a:xfrm>
        </p:grpSpPr>
        <p:sp>
          <p:nvSpPr>
            <p:cNvPr id="230417" name="Text Box 17"/>
            <p:cNvSpPr txBox="1">
              <a:spLocks noChangeArrowheads="1"/>
            </p:cNvSpPr>
            <p:nvPr/>
          </p:nvSpPr>
          <p:spPr bwMode="auto">
            <a:xfrm rot="16200000">
              <a:off x="4397" y="2223"/>
              <a:ext cx="332" cy="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h</a:t>
              </a:r>
            </a:p>
          </p:txBody>
        </p:sp>
        <p:sp>
          <p:nvSpPr>
            <p:cNvPr id="230418" name="Line 18"/>
            <p:cNvSpPr>
              <a:spLocks noChangeShapeType="1"/>
            </p:cNvSpPr>
            <p:nvPr/>
          </p:nvSpPr>
          <p:spPr bwMode="auto">
            <a:xfrm>
              <a:off x="4739" y="2165"/>
              <a:ext cx="573" cy="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19" name="Line 19"/>
            <p:cNvSpPr>
              <a:spLocks noChangeShapeType="1"/>
            </p:cNvSpPr>
            <p:nvPr/>
          </p:nvSpPr>
          <p:spPr bwMode="auto">
            <a:xfrm>
              <a:off x="4739" y="2717"/>
              <a:ext cx="573" cy="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20" name="Line 20"/>
            <p:cNvSpPr>
              <a:spLocks noChangeShapeType="1"/>
            </p:cNvSpPr>
            <p:nvPr/>
          </p:nvSpPr>
          <p:spPr bwMode="auto">
            <a:xfrm>
              <a:off x="5021" y="2054"/>
              <a:ext cx="0" cy="773"/>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30421" name="Line 21"/>
            <p:cNvSpPr>
              <a:spLocks noChangeShapeType="1"/>
            </p:cNvSpPr>
            <p:nvPr/>
          </p:nvSpPr>
          <p:spPr bwMode="auto">
            <a:xfrm>
              <a:off x="4739" y="2165"/>
              <a:ext cx="0" cy="11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22" name="Line 22"/>
            <p:cNvSpPr>
              <a:spLocks noChangeShapeType="1"/>
            </p:cNvSpPr>
            <p:nvPr/>
          </p:nvSpPr>
          <p:spPr bwMode="auto">
            <a:xfrm>
              <a:off x="5309" y="2165"/>
              <a:ext cx="0" cy="11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23" name="Line 23"/>
            <p:cNvSpPr>
              <a:spLocks noChangeShapeType="1"/>
            </p:cNvSpPr>
            <p:nvPr/>
          </p:nvSpPr>
          <p:spPr bwMode="auto">
            <a:xfrm>
              <a:off x="5324" y="2611"/>
              <a:ext cx="0" cy="111"/>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24" name="Line 24"/>
            <p:cNvSpPr>
              <a:spLocks noChangeShapeType="1"/>
            </p:cNvSpPr>
            <p:nvPr/>
          </p:nvSpPr>
          <p:spPr bwMode="auto">
            <a:xfrm>
              <a:off x="4739" y="2606"/>
              <a:ext cx="0" cy="111"/>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25" name="Line 25"/>
            <p:cNvSpPr>
              <a:spLocks noChangeShapeType="1"/>
            </p:cNvSpPr>
            <p:nvPr/>
          </p:nvSpPr>
          <p:spPr bwMode="auto">
            <a:xfrm>
              <a:off x="4739" y="2275"/>
              <a:ext cx="130" cy="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26" name="Line 26"/>
            <p:cNvSpPr>
              <a:spLocks noChangeShapeType="1"/>
            </p:cNvSpPr>
            <p:nvPr/>
          </p:nvSpPr>
          <p:spPr bwMode="auto">
            <a:xfrm>
              <a:off x="5193" y="2275"/>
              <a:ext cx="129" cy="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27" name="Line 27"/>
            <p:cNvSpPr>
              <a:spLocks noChangeShapeType="1"/>
            </p:cNvSpPr>
            <p:nvPr/>
          </p:nvSpPr>
          <p:spPr bwMode="auto">
            <a:xfrm>
              <a:off x="5193" y="2606"/>
              <a:ext cx="129" cy="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28" name="Line 28"/>
            <p:cNvSpPr>
              <a:spLocks noChangeShapeType="1"/>
            </p:cNvSpPr>
            <p:nvPr/>
          </p:nvSpPr>
          <p:spPr bwMode="auto">
            <a:xfrm>
              <a:off x="4739" y="2606"/>
              <a:ext cx="130" cy="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29" name="Line 29"/>
            <p:cNvSpPr>
              <a:spLocks noChangeShapeType="1"/>
            </p:cNvSpPr>
            <p:nvPr/>
          </p:nvSpPr>
          <p:spPr bwMode="auto">
            <a:xfrm>
              <a:off x="4944" y="2330"/>
              <a:ext cx="0" cy="221"/>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30" name="Line 30"/>
            <p:cNvSpPr>
              <a:spLocks noChangeShapeType="1"/>
            </p:cNvSpPr>
            <p:nvPr/>
          </p:nvSpPr>
          <p:spPr bwMode="auto">
            <a:xfrm>
              <a:off x="5096" y="2339"/>
              <a:ext cx="0" cy="221"/>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31" name="Arc 31"/>
            <p:cNvSpPr>
              <a:spLocks/>
            </p:cNvSpPr>
            <p:nvPr/>
          </p:nvSpPr>
          <p:spPr bwMode="auto">
            <a:xfrm>
              <a:off x="5099" y="2278"/>
              <a:ext cx="111" cy="74"/>
            </a:xfrm>
            <a:custGeom>
              <a:avLst/>
              <a:gdLst>
                <a:gd name="G0" fmla="+- 21600 0 0"/>
                <a:gd name="G1" fmla="+- 21600 0 0"/>
                <a:gd name="G2" fmla="+- 21600 0 0"/>
                <a:gd name="T0" fmla="*/ 108 w 31066"/>
                <a:gd name="T1" fmla="*/ 23757 h 23757"/>
                <a:gd name="T2" fmla="*/ 31066 w 31066"/>
                <a:gd name="T3" fmla="*/ 2185 h 23757"/>
                <a:gd name="T4" fmla="*/ 21600 w 31066"/>
                <a:gd name="T5" fmla="*/ 21600 h 23757"/>
              </a:gdLst>
              <a:ahLst/>
              <a:cxnLst>
                <a:cxn ang="0">
                  <a:pos x="T0" y="T1"/>
                </a:cxn>
                <a:cxn ang="0">
                  <a:pos x="T2" y="T3"/>
                </a:cxn>
                <a:cxn ang="0">
                  <a:pos x="T4" y="T5"/>
                </a:cxn>
              </a:cxnLst>
              <a:rect l="0" t="0" r="r" b="b"/>
              <a:pathLst>
                <a:path w="31066" h="23757" fill="none" extrusionOk="0">
                  <a:moveTo>
                    <a:pt x="107" y="23757"/>
                  </a:moveTo>
                  <a:cubicBezTo>
                    <a:pt x="36" y="23040"/>
                    <a:pt x="0" y="22320"/>
                    <a:pt x="0" y="21600"/>
                  </a:cubicBezTo>
                  <a:cubicBezTo>
                    <a:pt x="0" y="9670"/>
                    <a:pt x="9670" y="0"/>
                    <a:pt x="21600" y="0"/>
                  </a:cubicBezTo>
                  <a:cubicBezTo>
                    <a:pt x="24880" y="-1"/>
                    <a:pt x="28117" y="747"/>
                    <a:pt x="31066" y="2184"/>
                  </a:cubicBezTo>
                </a:path>
                <a:path w="31066" h="23757" stroke="0" extrusionOk="0">
                  <a:moveTo>
                    <a:pt x="107" y="23757"/>
                  </a:moveTo>
                  <a:cubicBezTo>
                    <a:pt x="36" y="23040"/>
                    <a:pt x="0" y="22320"/>
                    <a:pt x="0" y="21600"/>
                  </a:cubicBezTo>
                  <a:cubicBezTo>
                    <a:pt x="0" y="9670"/>
                    <a:pt x="9670" y="0"/>
                    <a:pt x="21600" y="0"/>
                  </a:cubicBezTo>
                  <a:cubicBezTo>
                    <a:pt x="24880" y="-1"/>
                    <a:pt x="28117" y="747"/>
                    <a:pt x="31066" y="2184"/>
                  </a:cubicBezTo>
                  <a:lnTo>
                    <a:pt x="21600" y="21600"/>
                  </a:lnTo>
                  <a:close/>
                </a:path>
              </a:pathLst>
            </a:custGeom>
            <a:noFill/>
            <a:ln w="28575">
              <a:solidFill>
                <a:srgbClr val="99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32" name="Freeform 32"/>
            <p:cNvSpPr>
              <a:spLocks/>
            </p:cNvSpPr>
            <p:nvPr/>
          </p:nvSpPr>
          <p:spPr bwMode="auto">
            <a:xfrm>
              <a:off x="4865" y="2275"/>
              <a:ext cx="76" cy="55"/>
            </a:xfrm>
            <a:custGeom>
              <a:avLst/>
              <a:gdLst>
                <a:gd name="T0" fmla="*/ 0 w 105"/>
                <a:gd name="T1" fmla="*/ 0 h 90"/>
                <a:gd name="T2" fmla="*/ 105 w 105"/>
                <a:gd name="T3" fmla="*/ 90 h 90"/>
              </a:gdLst>
              <a:ahLst/>
              <a:cxnLst>
                <a:cxn ang="0">
                  <a:pos x="T0" y="T1"/>
                </a:cxn>
                <a:cxn ang="0">
                  <a:pos x="T2" y="T3"/>
                </a:cxn>
              </a:cxnLst>
              <a:rect l="0" t="0" r="r" b="b"/>
              <a:pathLst>
                <a:path w="105" h="90">
                  <a:moveTo>
                    <a:pt x="0" y="0"/>
                  </a:moveTo>
                  <a:cubicBezTo>
                    <a:pt x="74" y="25"/>
                    <a:pt x="105" y="11"/>
                    <a:pt x="105" y="90"/>
                  </a:cubicBezTo>
                </a:path>
              </a:pathLst>
            </a:custGeom>
            <a:noFill/>
            <a:ln w="28575" cmpd="sng">
              <a:solidFill>
                <a:srgbClr val="99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33" name="Freeform 33"/>
            <p:cNvSpPr>
              <a:spLocks/>
            </p:cNvSpPr>
            <p:nvPr/>
          </p:nvSpPr>
          <p:spPr bwMode="auto">
            <a:xfrm>
              <a:off x="4854" y="2560"/>
              <a:ext cx="87" cy="46"/>
            </a:xfrm>
            <a:custGeom>
              <a:avLst/>
              <a:gdLst>
                <a:gd name="T0" fmla="*/ 120 w 120"/>
                <a:gd name="T1" fmla="*/ 0 h 75"/>
                <a:gd name="T2" fmla="*/ 0 w 120"/>
                <a:gd name="T3" fmla="*/ 75 h 75"/>
              </a:gdLst>
              <a:ahLst/>
              <a:cxnLst>
                <a:cxn ang="0">
                  <a:pos x="T0" y="T1"/>
                </a:cxn>
                <a:cxn ang="0">
                  <a:pos x="T2" y="T3"/>
                </a:cxn>
              </a:cxnLst>
              <a:rect l="0" t="0" r="r" b="b"/>
              <a:pathLst>
                <a:path w="120" h="75">
                  <a:moveTo>
                    <a:pt x="120" y="0"/>
                  </a:moveTo>
                  <a:cubicBezTo>
                    <a:pt x="98" y="67"/>
                    <a:pt x="77" y="75"/>
                    <a:pt x="0" y="75"/>
                  </a:cubicBezTo>
                </a:path>
              </a:pathLst>
            </a:custGeom>
            <a:noFill/>
            <a:ln w="28575" cmpd="sng">
              <a:solidFill>
                <a:srgbClr val="99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34" name="Freeform 34"/>
            <p:cNvSpPr>
              <a:spLocks/>
            </p:cNvSpPr>
            <p:nvPr/>
          </p:nvSpPr>
          <p:spPr bwMode="auto">
            <a:xfrm>
              <a:off x="5103" y="2560"/>
              <a:ext cx="86" cy="46"/>
            </a:xfrm>
            <a:custGeom>
              <a:avLst/>
              <a:gdLst>
                <a:gd name="T0" fmla="*/ 0 w 120"/>
                <a:gd name="T1" fmla="*/ 0 h 75"/>
                <a:gd name="T2" fmla="*/ 120 w 120"/>
                <a:gd name="T3" fmla="*/ 75 h 75"/>
              </a:gdLst>
              <a:ahLst/>
              <a:cxnLst>
                <a:cxn ang="0">
                  <a:pos x="T0" y="T1"/>
                </a:cxn>
                <a:cxn ang="0">
                  <a:pos x="T2" y="T3"/>
                </a:cxn>
              </a:cxnLst>
              <a:rect l="0" t="0" r="r" b="b"/>
              <a:pathLst>
                <a:path w="120" h="75">
                  <a:moveTo>
                    <a:pt x="0" y="0"/>
                  </a:moveTo>
                  <a:cubicBezTo>
                    <a:pt x="22" y="67"/>
                    <a:pt x="43" y="75"/>
                    <a:pt x="120" y="75"/>
                  </a:cubicBezTo>
                </a:path>
              </a:pathLst>
            </a:custGeom>
            <a:noFill/>
            <a:ln w="28575" cmpd="sng">
              <a:solidFill>
                <a:srgbClr val="99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35" name="Line 35"/>
            <p:cNvSpPr>
              <a:spLocks noChangeShapeType="1"/>
            </p:cNvSpPr>
            <p:nvPr/>
          </p:nvSpPr>
          <p:spPr bwMode="auto">
            <a:xfrm flipH="1">
              <a:off x="4610" y="2165"/>
              <a:ext cx="12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36" name="Line 36"/>
            <p:cNvSpPr>
              <a:spLocks noChangeShapeType="1"/>
            </p:cNvSpPr>
            <p:nvPr/>
          </p:nvSpPr>
          <p:spPr bwMode="auto">
            <a:xfrm flipH="1">
              <a:off x="4610" y="2717"/>
              <a:ext cx="12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37" name="Line 37"/>
            <p:cNvSpPr>
              <a:spLocks noChangeShapeType="1"/>
            </p:cNvSpPr>
            <p:nvPr/>
          </p:nvSpPr>
          <p:spPr bwMode="auto">
            <a:xfrm>
              <a:off x="4641" y="2165"/>
              <a:ext cx="0" cy="552"/>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30438" name="Line 38"/>
            <p:cNvSpPr>
              <a:spLocks noChangeShapeType="1"/>
            </p:cNvSpPr>
            <p:nvPr/>
          </p:nvSpPr>
          <p:spPr bwMode="auto">
            <a:xfrm>
              <a:off x="4739" y="2825"/>
              <a:ext cx="0" cy="22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39" name="Line 39"/>
            <p:cNvSpPr>
              <a:spLocks noChangeShapeType="1"/>
            </p:cNvSpPr>
            <p:nvPr/>
          </p:nvSpPr>
          <p:spPr bwMode="auto">
            <a:xfrm>
              <a:off x="5322" y="2834"/>
              <a:ext cx="0" cy="22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40" name="Line 40"/>
            <p:cNvSpPr>
              <a:spLocks noChangeShapeType="1"/>
            </p:cNvSpPr>
            <p:nvPr/>
          </p:nvSpPr>
          <p:spPr bwMode="auto">
            <a:xfrm>
              <a:off x="4739" y="3027"/>
              <a:ext cx="585"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30441" name="Line 41"/>
            <p:cNvSpPr>
              <a:spLocks noChangeShapeType="1"/>
            </p:cNvSpPr>
            <p:nvPr/>
          </p:nvSpPr>
          <p:spPr bwMode="auto">
            <a:xfrm flipV="1">
              <a:off x="4782" y="2275"/>
              <a:ext cx="0" cy="146"/>
            </a:xfrm>
            <a:prstGeom prst="line">
              <a:avLst/>
            </a:prstGeom>
            <a:noFill/>
            <a:ln w="1270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30442" name="Line 42"/>
            <p:cNvSpPr>
              <a:spLocks noChangeShapeType="1"/>
            </p:cNvSpPr>
            <p:nvPr/>
          </p:nvSpPr>
          <p:spPr bwMode="auto">
            <a:xfrm>
              <a:off x="4784" y="2165"/>
              <a:ext cx="0" cy="11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43" name="Line 43"/>
            <p:cNvSpPr>
              <a:spLocks noChangeShapeType="1"/>
            </p:cNvSpPr>
            <p:nvPr/>
          </p:nvSpPr>
          <p:spPr bwMode="auto">
            <a:xfrm>
              <a:off x="4784" y="1973"/>
              <a:ext cx="0" cy="188"/>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30444" name="Line 44"/>
            <p:cNvSpPr>
              <a:spLocks noChangeShapeType="1"/>
            </p:cNvSpPr>
            <p:nvPr/>
          </p:nvSpPr>
          <p:spPr bwMode="auto">
            <a:xfrm>
              <a:off x="4782" y="2361"/>
              <a:ext cx="171" cy="0"/>
            </a:xfrm>
            <a:prstGeom prst="line">
              <a:avLst/>
            </a:prstGeom>
            <a:noFill/>
            <a:ln w="1270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30445" name="Line 45"/>
            <p:cNvSpPr>
              <a:spLocks noChangeShapeType="1"/>
            </p:cNvSpPr>
            <p:nvPr/>
          </p:nvSpPr>
          <p:spPr bwMode="auto">
            <a:xfrm>
              <a:off x="4955" y="2361"/>
              <a:ext cx="13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46" name="Line 46"/>
            <p:cNvSpPr>
              <a:spLocks noChangeShapeType="1"/>
            </p:cNvSpPr>
            <p:nvPr/>
          </p:nvSpPr>
          <p:spPr bwMode="auto">
            <a:xfrm flipH="1">
              <a:off x="5096" y="2361"/>
              <a:ext cx="259"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30447" name="Text Box 47"/>
            <p:cNvSpPr txBox="1">
              <a:spLocks noChangeArrowheads="1"/>
            </p:cNvSpPr>
            <p:nvPr/>
          </p:nvSpPr>
          <p:spPr bwMode="auto">
            <a:xfrm>
              <a:off x="4950" y="2757"/>
              <a:ext cx="389" cy="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b</a:t>
              </a:r>
            </a:p>
          </p:txBody>
        </p:sp>
        <p:sp>
          <p:nvSpPr>
            <p:cNvPr id="230448" name="Text Box 48"/>
            <p:cNvSpPr txBox="1">
              <a:spLocks noChangeArrowheads="1"/>
            </p:cNvSpPr>
            <p:nvPr/>
          </p:nvSpPr>
          <p:spPr bwMode="auto">
            <a:xfrm>
              <a:off x="5121" y="1836"/>
              <a:ext cx="396" cy="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d</a:t>
              </a:r>
            </a:p>
          </p:txBody>
        </p:sp>
        <p:sp>
          <p:nvSpPr>
            <p:cNvPr id="230449" name="Text Box 49"/>
            <p:cNvSpPr txBox="1">
              <a:spLocks noChangeArrowheads="1"/>
            </p:cNvSpPr>
            <p:nvPr/>
          </p:nvSpPr>
          <p:spPr bwMode="auto">
            <a:xfrm rot="16200000">
              <a:off x="4517" y="1795"/>
              <a:ext cx="332" cy="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b="1"/>
                <a:t>t</a:t>
              </a:r>
            </a:p>
          </p:txBody>
        </p:sp>
        <p:sp>
          <p:nvSpPr>
            <p:cNvPr id="230450" name="Line 50"/>
            <p:cNvSpPr>
              <a:spLocks noChangeShapeType="1"/>
            </p:cNvSpPr>
            <p:nvPr/>
          </p:nvSpPr>
          <p:spPr bwMode="auto">
            <a:xfrm>
              <a:off x="4767" y="2457"/>
              <a:ext cx="835" cy="0"/>
            </a:xfrm>
            <a:prstGeom prst="line">
              <a:avLst/>
            </a:prstGeom>
            <a:noFill/>
            <a:ln w="9525">
              <a:solidFill>
                <a:schemeClr val="tx1"/>
              </a:solidFill>
              <a:prstDash val="lgDash"/>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30451" name="Line 51"/>
            <p:cNvSpPr>
              <a:spLocks noChangeShapeType="1"/>
            </p:cNvSpPr>
            <p:nvPr/>
          </p:nvSpPr>
          <p:spPr bwMode="auto">
            <a:xfrm flipV="1">
              <a:off x="5040" y="2103"/>
              <a:ext cx="161" cy="25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30452" name="Text Box 52"/>
            <p:cNvSpPr txBox="1">
              <a:spLocks noChangeArrowheads="1"/>
            </p:cNvSpPr>
            <p:nvPr/>
          </p:nvSpPr>
          <p:spPr bwMode="auto">
            <a:xfrm>
              <a:off x="5414" y="2168"/>
              <a:ext cx="22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z</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230416"/>
                                        </p:tgtEl>
                                        <p:attrNameLst>
                                          <p:attrName>style.visibility</p:attrName>
                                        </p:attrNameLst>
                                      </p:cBhvr>
                                      <p:to>
                                        <p:strVal val="visible"/>
                                      </p:to>
                                    </p:set>
                                    <p:animEffect transition="in" filter="wheel(4)">
                                      <p:cBhvr>
                                        <p:cTn id="7" dur="2000"/>
                                        <p:tgtEl>
                                          <p:spTgt spid="23041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230402"/>
                                        </p:tgtEl>
                                        <p:attrNameLst>
                                          <p:attrName>style.visibility</p:attrName>
                                        </p:attrNameLst>
                                      </p:cBhvr>
                                      <p:to>
                                        <p:strVal val="visible"/>
                                      </p:to>
                                    </p:set>
                                    <p:animEffect transition="in" filter="wipe(up)">
                                      <p:cBhvr>
                                        <p:cTn id="12" dur="2000"/>
                                        <p:tgtEl>
                                          <p:spTgt spid="23040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230403"/>
                                        </p:tgtEl>
                                        <p:attrNameLst>
                                          <p:attrName>style.visibility</p:attrName>
                                        </p:attrNameLst>
                                      </p:cBhvr>
                                      <p:to>
                                        <p:strVal val="visible"/>
                                      </p:to>
                                    </p:set>
                                    <p:animEffect transition="in" filter="checkerboard(across)">
                                      <p:cBhvr>
                                        <p:cTn id="17" dur="2000"/>
                                        <p:tgtEl>
                                          <p:spTgt spid="23040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230409"/>
                                        </p:tgtEl>
                                        <p:attrNameLst>
                                          <p:attrName>style.visibility</p:attrName>
                                        </p:attrNameLst>
                                      </p:cBhvr>
                                      <p:to>
                                        <p:strVal val="visible"/>
                                      </p:to>
                                    </p:set>
                                    <p:animEffect transition="in" filter="wheel(4)">
                                      <p:cBhvr>
                                        <p:cTn id="22" dur="2000"/>
                                        <p:tgtEl>
                                          <p:spTgt spid="23040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1" fill="hold" grpId="0" nodeType="clickEffect">
                                  <p:stCondLst>
                                    <p:cond delay="0"/>
                                  </p:stCondLst>
                                  <p:childTnLst>
                                    <p:set>
                                      <p:cBhvr>
                                        <p:cTn id="26" dur="1" fill="hold">
                                          <p:stCondLst>
                                            <p:cond delay="0"/>
                                          </p:stCondLst>
                                        </p:cTn>
                                        <p:tgtEl>
                                          <p:spTgt spid="230404"/>
                                        </p:tgtEl>
                                        <p:attrNameLst>
                                          <p:attrName>style.visibility</p:attrName>
                                        </p:attrNameLst>
                                      </p:cBhvr>
                                      <p:to>
                                        <p:strVal val="visible"/>
                                      </p:to>
                                    </p:set>
                                    <p:animEffect transition="in" filter="wipe(up)">
                                      <p:cBhvr>
                                        <p:cTn id="27" dur="500"/>
                                        <p:tgtEl>
                                          <p:spTgt spid="23040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1" fill="hold" nodeType="clickEffect">
                                  <p:stCondLst>
                                    <p:cond delay="0"/>
                                  </p:stCondLst>
                                  <p:childTnLst>
                                    <p:set>
                                      <p:cBhvr>
                                        <p:cTn id="31" dur="1" fill="hold">
                                          <p:stCondLst>
                                            <p:cond delay="0"/>
                                          </p:stCondLst>
                                        </p:cTn>
                                        <p:tgtEl>
                                          <p:spTgt spid="230405"/>
                                        </p:tgtEl>
                                        <p:attrNameLst>
                                          <p:attrName>style.visibility</p:attrName>
                                        </p:attrNameLst>
                                      </p:cBhvr>
                                      <p:to>
                                        <p:strVal val="visible"/>
                                      </p:to>
                                    </p:set>
                                    <p:animEffect transition="in" filter="wipe(up)">
                                      <p:cBhvr>
                                        <p:cTn id="32" dur="2000"/>
                                        <p:tgtEl>
                                          <p:spTgt spid="230405"/>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230410"/>
                                        </p:tgtEl>
                                        <p:attrNameLst>
                                          <p:attrName>style.visibility</p:attrName>
                                        </p:attrNameLst>
                                      </p:cBhvr>
                                      <p:to>
                                        <p:strVal val="visible"/>
                                      </p:to>
                                    </p:set>
                                    <p:animEffect transition="in" filter="wheel(4)">
                                      <p:cBhvr>
                                        <p:cTn id="37" dur="2000"/>
                                        <p:tgtEl>
                                          <p:spTgt spid="230410"/>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nodeType="clickEffect">
                                  <p:stCondLst>
                                    <p:cond delay="0"/>
                                  </p:stCondLst>
                                  <p:childTnLst>
                                    <p:set>
                                      <p:cBhvr>
                                        <p:cTn id="41" dur="1" fill="hold">
                                          <p:stCondLst>
                                            <p:cond delay="0"/>
                                          </p:stCondLst>
                                        </p:cTn>
                                        <p:tgtEl>
                                          <p:spTgt spid="230411"/>
                                        </p:tgtEl>
                                        <p:attrNameLst>
                                          <p:attrName>style.visibility</p:attrName>
                                        </p:attrNameLst>
                                      </p:cBhvr>
                                      <p:to>
                                        <p:strVal val="visible"/>
                                      </p:to>
                                    </p:set>
                                    <p:animEffect transition="in" filter="wheel(4)">
                                      <p:cBhvr>
                                        <p:cTn id="42" dur="2000"/>
                                        <p:tgtEl>
                                          <p:spTgt spid="230411"/>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nodeType="clickEffect">
                                  <p:stCondLst>
                                    <p:cond delay="0"/>
                                  </p:stCondLst>
                                  <p:childTnLst>
                                    <p:set>
                                      <p:cBhvr>
                                        <p:cTn id="46" dur="1" fill="hold">
                                          <p:stCondLst>
                                            <p:cond delay="0"/>
                                          </p:stCondLst>
                                        </p:cTn>
                                        <p:tgtEl>
                                          <p:spTgt spid="230415"/>
                                        </p:tgtEl>
                                        <p:attrNameLst>
                                          <p:attrName>style.visibility</p:attrName>
                                        </p:attrNameLst>
                                      </p:cBhvr>
                                      <p:to>
                                        <p:strVal val="visible"/>
                                      </p:to>
                                    </p:set>
                                    <p:animEffect transition="in" filter="wheel(4)">
                                      <p:cBhvr>
                                        <p:cTn id="47" dur="2000"/>
                                        <p:tgtEl>
                                          <p:spTgt spid="2304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0402" grpId="0" autoUpdateAnimBg="0"/>
      <p:bldP spid="230404" grpId="0" autoUpdateAnimBg="0"/>
    </p:bld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1426" name="Text Box 2"/>
          <p:cNvSpPr txBox="1">
            <a:spLocks noChangeArrowheads="1"/>
          </p:cNvSpPr>
          <p:nvPr/>
        </p:nvSpPr>
        <p:spPr bwMode="auto">
          <a:xfrm>
            <a:off x="304800" y="176213"/>
            <a:ext cx="7599363"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990000"/>
                </a:solidFill>
              </a:rPr>
              <a:t>6.3. Quỹ đạo ứng suất chính khi uốn ngang</a:t>
            </a:r>
            <a:r>
              <a:rPr lang="en-US" sz="2800">
                <a:solidFill>
                  <a:srgbClr val="990000"/>
                </a:solidFill>
              </a:rPr>
              <a:t>.</a:t>
            </a:r>
          </a:p>
        </p:txBody>
      </p:sp>
      <p:grpSp>
        <p:nvGrpSpPr>
          <p:cNvPr id="231427" name="Group 3"/>
          <p:cNvGrpSpPr>
            <a:grpSpLocks/>
          </p:cNvGrpSpPr>
          <p:nvPr/>
        </p:nvGrpSpPr>
        <p:grpSpPr bwMode="auto">
          <a:xfrm>
            <a:off x="733425" y="873125"/>
            <a:ext cx="2857500" cy="4156075"/>
            <a:chOff x="624" y="0"/>
            <a:chExt cx="1800" cy="2618"/>
          </a:xfrm>
        </p:grpSpPr>
        <p:sp>
          <p:nvSpPr>
            <p:cNvPr id="231428" name="Arc 4"/>
            <p:cNvSpPr>
              <a:spLocks/>
            </p:cNvSpPr>
            <p:nvPr/>
          </p:nvSpPr>
          <p:spPr bwMode="auto">
            <a:xfrm>
              <a:off x="760" y="1015"/>
              <a:ext cx="1519" cy="1603"/>
            </a:xfrm>
            <a:custGeom>
              <a:avLst/>
              <a:gdLst>
                <a:gd name="G0" fmla="+- 16118 0 0"/>
                <a:gd name="G1" fmla="+- 21600 0 0"/>
                <a:gd name="G2" fmla="+- 21600 0 0"/>
                <a:gd name="T0" fmla="*/ 0 w 31789"/>
                <a:gd name="T1" fmla="*/ 7221 h 21600"/>
                <a:gd name="T2" fmla="*/ 31789 w 31789"/>
                <a:gd name="T3" fmla="*/ 6735 h 21600"/>
                <a:gd name="T4" fmla="*/ 16118 w 31789"/>
                <a:gd name="T5" fmla="*/ 21600 h 21600"/>
              </a:gdLst>
              <a:ahLst/>
              <a:cxnLst>
                <a:cxn ang="0">
                  <a:pos x="T0" y="T1"/>
                </a:cxn>
                <a:cxn ang="0">
                  <a:pos x="T2" y="T3"/>
                </a:cxn>
                <a:cxn ang="0">
                  <a:pos x="T4" y="T5"/>
                </a:cxn>
              </a:cxnLst>
              <a:rect l="0" t="0" r="r" b="b"/>
              <a:pathLst>
                <a:path w="31789" h="21600" fill="none" extrusionOk="0">
                  <a:moveTo>
                    <a:pt x="-1" y="7220"/>
                  </a:moveTo>
                  <a:cubicBezTo>
                    <a:pt x="4098" y="2626"/>
                    <a:pt x="9961" y="-1"/>
                    <a:pt x="16118" y="0"/>
                  </a:cubicBezTo>
                  <a:cubicBezTo>
                    <a:pt x="22044" y="0"/>
                    <a:pt x="27710" y="2435"/>
                    <a:pt x="31789" y="6734"/>
                  </a:cubicBezTo>
                </a:path>
                <a:path w="31789" h="21600" stroke="0" extrusionOk="0">
                  <a:moveTo>
                    <a:pt x="-1" y="7220"/>
                  </a:moveTo>
                  <a:cubicBezTo>
                    <a:pt x="4098" y="2626"/>
                    <a:pt x="9961" y="-1"/>
                    <a:pt x="16118" y="0"/>
                  </a:cubicBezTo>
                  <a:cubicBezTo>
                    <a:pt x="22044" y="0"/>
                    <a:pt x="27710" y="2435"/>
                    <a:pt x="31789" y="6734"/>
                  </a:cubicBezTo>
                  <a:lnTo>
                    <a:pt x="16118"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1429" name="Arc 5"/>
            <p:cNvSpPr>
              <a:spLocks/>
            </p:cNvSpPr>
            <p:nvPr/>
          </p:nvSpPr>
          <p:spPr bwMode="auto">
            <a:xfrm>
              <a:off x="766" y="0"/>
              <a:ext cx="1531" cy="1595"/>
            </a:xfrm>
            <a:custGeom>
              <a:avLst/>
              <a:gdLst>
                <a:gd name="G0" fmla="+- 15780 0 0"/>
                <a:gd name="G1" fmla="+- 0 0 0"/>
                <a:gd name="G2" fmla="+- 21600 0 0"/>
                <a:gd name="T0" fmla="*/ 31439 w 31439"/>
                <a:gd name="T1" fmla="*/ 14878 h 21600"/>
                <a:gd name="T2" fmla="*/ 0 w 31439"/>
                <a:gd name="T3" fmla="*/ 14749 h 21600"/>
                <a:gd name="T4" fmla="*/ 15780 w 31439"/>
                <a:gd name="T5" fmla="*/ 0 h 21600"/>
              </a:gdLst>
              <a:ahLst/>
              <a:cxnLst>
                <a:cxn ang="0">
                  <a:pos x="T0" y="T1"/>
                </a:cxn>
                <a:cxn ang="0">
                  <a:pos x="T2" y="T3"/>
                </a:cxn>
                <a:cxn ang="0">
                  <a:pos x="T4" y="T5"/>
                </a:cxn>
              </a:cxnLst>
              <a:rect l="0" t="0" r="r" b="b"/>
              <a:pathLst>
                <a:path w="31439" h="21600" fill="none" extrusionOk="0">
                  <a:moveTo>
                    <a:pt x="31439" y="14878"/>
                  </a:moveTo>
                  <a:cubicBezTo>
                    <a:pt x="27361" y="19169"/>
                    <a:pt x="21700" y="21599"/>
                    <a:pt x="15780" y="21600"/>
                  </a:cubicBezTo>
                  <a:cubicBezTo>
                    <a:pt x="9798" y="21600"/>
                    <a:pt x="4084" y="19119"/>
                    <a:pt x="-1" y="14749"/>
                  </a:cubicBezTo>
                </a:path>
                <a:path w="31439" h="21600" stroke="0" extrusionOk="0">
                  <a:moveTo>
                    <a:pt x="31439" y="14878"/>
                  </a:moveTo>
                  <a:cubicBezTo>
                    <a:pt x="27361" y="19169"/>
                    <a:pt x="21700" y="21599"/>
                    <a:pt x="15780" y="21600"/>
                  </a:cubicBezTo>
                  <a:cubicBezTo>
                    <a:pt x="9798" y="21600"/>
                    <a:pt x="4084" y="19119"/>
                    <a:pt x="-1" y="14749"/>
                  </a:cubicBezTo>
                  <a:lnTo>
                    <a:pt x="15780" y="0"/>
                  </a:lnTo>
                  <a:close/>
                </a:path>
              </a:pathLst>
            </a:custGeom>
            <a:noFill/>
            <a:ln w="9525">
              <a:solidFill>
                <a:srgbClr val="000000"/>
              </a:solidFill>
              <a:prstDash val="dash"/>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1430" name="Line 6"/>
            <p:cNvSpPr>
              <a:spLocks noChangeShapeType="1"/>
            </p:cNvSpPr>
            <p:nvPr/>
          </p:nvSpPr>
          <p:spPr bwMode="auto">
            <a:xfrm>
              <a:off x="624" y="1298"/>
              <a:ext cx="1800"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31431" name="Rectangle 7"/>
            <p:cNvSpPr>
              <a:spLocks noChangeArrowheads="1"/>
            </p:cNvSpPr>
            <p:nvPr/>
          </p:nvSpPr>
          <p:spPr bwMode="auto">
            <a:xfrm>
              <a:off x="766" y="939"/>
              <a:ext cx="1530" cy="720"/>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1432" name="Line 8"/>
            <p:cNvSpPr>
              <a:spLocks noChangeShapeType="1"/>
            </p:cNvSpPr>
            <p:nvPr/>
          </p:nvSpPr>
          <p:spPr bwMode="auto">
            <a:xfrm>
              <a:off x="766" y="757"/>
              <a:ext cx="0" cy="180"/>
            </a:xfrm>
            <a:prstGeom prst="line">
              <a:avLst/>
            </a:prstGeom>
            <a:noFill/>
            <a:ln w="9525">
              <a:solidFill>
                <a:srgbClr val="FF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1433" name="Line 9"/>
            <p:cNvSpPr>
              <a:spLocks noChangeShapeType="1"/>
            </p:cNvSpPr>
            <p:nvPr/>
          </p:nvSpPr>
          <p:spPr bwMode="auto">
            <a:xfrm>
              <a:off x="2296" y="757"/>
              <a:ext cx="0" cy="180"/>
            </a:xfrm>
            <a:prstGeom prst="line">
              <a:avLst/>
            </a:prstGeom>
            <a:noFill/>
            <a:ln w="9525">
              <a:solidFill>
                <a:srgbClr val="FF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1434" name="Line 10"/>
            <p:cNvSpPr>
              <a:spLocks noChangeShapeType="1"/>
            </p:cNvSpPr>
            <p:nvPr/>
          </p:nvSpPr>
          <p:spPr bwMode="auto">
            <a:xfrm>
              <a:off x="766" y="757"/>
              <a:ext cx="1530" cy="0"/>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435" name="Line 11"/>
            <p:cNvSpPr>
              <a:spLocks noChangeShapeType="1"/>
            </p:cNvSpPr>
            <p:nvPr/>
          </p:nvSpPr>
          <p:spPr bwMode="auto">
            <a:xfrm>
              <a:off x="856" y="757"/>
              <a:ext cx="0" cy="180"/>
            </a:xfrm>
            <a:prstGeom prst="line">
              <a:avLst/>
            </a:prstGeom>
            <a:noFill/>
            <a:ln w="9525">
              <a:solidFill>
                <a:srgbClr val="FF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1436" name="Line 12"/>
            <p:cNvSpPr>
              <a:spLocks noChangeShapeType="1"/>
            </p:cNvSpPr>
            <p:nvPr/>
          </p:nvSpPr>
          <p:spPr bwMode="auto">
            <a:xfrm>
              <a:off x="946" y="757"/>
              <a:ext cx="0" cy="180"/>
            </a:xfrm>
            <a:prstGeom prst="line">
              <a:avLst/>
            </a:prstGeom>
            <a:noFill/>
            <a:ln w="9525">
              <a:solidFill>
                <a:srgbClr val="FF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1437" name="Line 13"/>
            <p:cNvSpPr>
              <a:spLocks noChangeShapeType="1"/>
            </p:cNvSpPr>
            <p:nvPr/>
          </p:nvSpPr>
          <p:spPr bwMode="auto">
            <a:xfrm>
              <a:off x="1036" y="757"/>
              <a:ext cx="0" cy="180"/>
            </a:xfrm>
            <a:prstGeom prst="line">
              <a:avLst/>
            </a:prstGeom>
            <a:noFill/>
            <a:ln w="9525">
              <a:solidFill>
                <a:srgbClr val="FF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1438" name="Line 14"/>
            <p:cNvSpPr>
              <a:spLocks noChangeShapeType="1"/>
            </p:cNvSpPr>
            <p:nvPr/>
          </p:nvSpPr>
          <p:spPr bwMode="auto">
            <a:xfrm>
              <a:off x="1126" y="757"/>
              <a:ext cx="0" cy="180"/>
            </a:xfrm>
            <a:prstGeom prst="line">
              <a:avLst/>
            </a:prstGeom>
            <a:noFill/>
            <a:ln w="9525">
              <a:solidFill>
                <a:srgbClr val="FF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1439" name="Line 15"/>
            <p:cNvSpPr>
              <a:spLocks noChangeShapeType="1"/>
            </p:cNvSpPr>
            <p:nvPr/>
          </p:nvSpPr>
          <p:spPr bwMode="auto">
            <a:xfrm>
              <a:off x="1216" y="757"/>
              <a:ext cx="0" cy="180"/>
            </a:xfrm>
            <a:prstGeom prst="line">
              <a:avLst/>
            </a:prstGeom>
            <a:noFill/>
            <a:ln w="9525">
              <a:solidFill>
                <a:srgbClr val="FF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1440" name="Line 16"/>
            <p:cNvSpPr>
              <a:spLocks noChangeShapeType="1"/>
            </p:cNvSpPr>
            <p:nvPr/>
          </p:nvSpPr>
          <p:spPr bwMode="auto">
            <a:xfrm>
              <a:off x="1306" y="757"/>
              <a:ext cx="0" cy="180"/>
            </a:xfrm>
            <a:prstGeom prst="line">
              <a:avLst/>
            </a:prstGeom>
            <a:noFill/>
            <a:ln w="9525">
              <a:solidFill>
                <a:srgbClr val="FF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1441" name="Line 17"/>
            <p:cNvSpPr>
              <a:spLocks noChangeShapeType="1"/>
            </p:cNvSpPr>
            <p:nvPr/>
          </p:nvSpPr>
          <p:spPr bwMode="auto">
            <a:xfrm>
              <a:off x="1396" y="757"/>
              <a:ext cx="0" cy="180"/>
            </a:xfrm>
            <a:prstGeom prst="line">
              <a:avLst/>
            </a:prstGeom>
            <a:noFill/>
            <a:ln w="9525">
              <a:solidFill>
                <a:srgbClr val="FF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1442" name="Line 18"/>
            <p:cNvSpPr>
              <a:spLocks noChangeShapeType="1"/>
            </p:cNvSpPr>
            <p:nvPr/>
          </p:nvSpPr>
          <p:spPr bwMode="auto">
            <a:xfrm>
              <a:off x="1486" y="757"/>
              <a:ext cx="0" cy="180"/>
            </a:xfrm>
            <a:prstGeom prst="line">
              <a:avLst/>
            </a:prstGeom>
            <a:noFill/>
            <a:ln w="9525">
              <a:solidFill>
                <a:srgbClr val="FF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1443" name="Line 19"/>
            <p:cNvSpPr>
              <a:spLocks noChangeShapeType="1"/>
            </p:cNvSpPr>
            <p:nvPr/>
          </p:nvSpPr>
          <p:spPr bwMode="auto">
            <a:xfrm>
              <a:off x="1576" y="757"/>
              <a:ext cx="0" cy="180"/>
            </a:xfrm>
            <a:prstGeom prst="line">
              <a:avLst/>
            </a:prstGeom>
            <a:noFill/>
            <a:ln w="9525">
              <a:solidFill>
                <a:srgbClr val="FF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1444" name="Line 20"/>
            <p:cNvSpPr>
              <a:spLocks noChangeShapeType="1"/>
            </p:cNvSpPr>
            <p:nvPr/>
          </p:nvSpPr>
          <p:spPr bwMode="auto">
            <a:xfrm>
              <a:off x="1666" y="757"/>
              <a:ext cx="0" cy="180"/>
            </a:xfrm>
            <a:prstGeom prst="line">
              <a:avLst/>
            </a:prstGeom>
            <a:noFill/>
            <a:ln w="9525">
              <a:solidFill>
                <a:srgbClr val="FF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1445" name="Line 21"/>
            <p:cNvSpPr>
              <a:spLocks noChangeShapeType="1"/>
            </p:cNvSpPr>
            <p:nvPr/>
          </p:nvSpPr>
          <p:spPr bwMode="auto">
            <a:xfrm>
              <a:off x="1756" y="757"/>
              <a:ext cx="0" cy="180"/>
            </a:xfrm>
            <a:prstGeom prst="line">
              <a:avLst/>
            </a:prstGeom>
            <a:noFill/>
            <a:ln w="9525">
              <a:solidFill>
                <a:srgbClr val="FF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1446" name="Line 22"/>
            <p:cNvSpPr>
              <a:spLocks noChangeShapeType="1"/>
            </p:cNvSpPr>
            <p:nvPr/>
          </p:nvSpPr>
          <p:spPr bwMode="auto">
            <a:xfrm>
              <a:off x="1846" y="757"/>
              <a:ext cx="0" cy="180"/>
            </a:xfrm>
            <a:prstGeom prst="line">
              <a:avLst/>
            </a:prstGeom>
            <a:noFill/>
            <a:ln w="9525">
              <a:solidFill>
                <a:srgbClr val="FF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1447" name="Line 23"/>
            <p:cNvSpPr>
              <a:spLocks noChangeShapeType="1"/>
            </p:cNvSpPr>
            <p:nvPr/>
          </p:nvSpPr>
          <p:spPr bwMode="auto">
            <a:xfrm>
              <a:off x="1936" y="757"/>
              <a:ext cx="0" cy="180"/>
            </a:xfrm>
            <a:prstGeom prst="line">
              <a:avLst/>
            </a:prstGeom>
            <a:noFill/>
            <a:ln w="9525">
              <a:solidFill>
                <a:srgbClr val="FF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1448" name="Line 24"/>
            <p:cNvSpPr>
              <a:spLocks noChangeShapeType="1"/>
            </p:cNvSpPr>
            <p:nvPr/>
          </p:nvSpPr>
          <p:spPr bwMode="auto">
            <a:xfrm>
              <a:off x="2026" y="757"/>
              <a:ext cx="0" cy="180"/>
            </a:xfrm>
            <a:prstGeom prst="line">
              <a:avLst/>
            </a:prstGeom>
            <a:noFill/>
            <a:ln w="9525">
              <a:solidFill>
                <a:srgbClr val="FF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1449" name="Line 25"/>
            <p:cNvSpPr>
              <a:spLocks noChangeShapeType="1"/>
            </p:cNvSpPr>
            <p:nvPr/>
          </p:nvSpPr>
          <p:spPr bwMode="auto">
            <a:xfrm>
              <a:off x="2116" y="757"/>
              <a:ext cx="0" cy="180"/>
            </a:xfrm>
            <a:prstGeom prst="line">
              <a:avLst/>
            </a:prstGeom>
            <a:noFill/>
            <a:ln w="9525">
              <a:solidFill>
                <a:srgbClr val="FF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1450" name="Line 26"/>
            <p:cNvSpPr>
              <a:spLocks noChangeShapeType="1"/>
            </p:cNvSpPr>
            <p:nvPr/>
          </p:nvSpPr>
          <p:spPr bwMode="auto">
            <a:xfrm>
              <a:off x="2206" y="757"/>
              <a:ext cx="0" cy="180"/>
            </a:xfrm>
            <a:prstGeom prst="line">
              <a:avLst/>
            </a:prstGeom>
            <a:noFill/>
            <a:ln w="9525">
              <a:solidFill>
                <a:srgbClr val="FF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1451" name="AutoShape 27"/>
            <p:cNvSpPr>
              <a:spLocks noChangeArrowheads="1"/>
            </p:cNvSpPr>
            <p:nvPr/>
          </p:nvSpPr>
          <p:spPr bwMode="auto">
            <a:xfrm>
              <a:off x="742" y="1640"/>
              <a:ext cx="58" cy="58"/>
            </a:xfrm>
            <a:prstGeom prst="flowChartConnector">
              <a:avLst/>
            </a:prstGeom>
            <a:solidFill>
              <a:srgbClr val="FFFFFF"/>
            </a:solidFill>
            <a:ln w="28575">
              <a:solidFill>
                <a:srgbClr val="000000"/>
              </a:solidFill>
              <a:round/>
              <a:headEnd/>
              <a:tailEnd/>
            </a:ln>
          </p:spPr>
          <p:txBody>
            <a:bodyPr/>
            <a:lstStyle/>
            <a:p>
              <a:endParaRPr lang="en-US"/>
            </a:p>
          </p:txBody>
        </p:sp>
        <p:sp>
          <p:nvSpPr>
            <p:cNvPr id="231452" name="AutoShape 28"/>
            <p:cNvSpPr>
              <a:spLocks noChangeArrowheads="1"/>
            </p:cNvSpPr>
            <p:nvPr/>
          </p:nvSpPr>
          <p:spPr bwMode="auto">
            <a:xfrm>
              <a:off x="2265" y="1631"/>
              <a:ext cx="58" cy="58"/>
            </a:xfrm>
            <a:prstGeom prst="flowChartConnector">
              <a:avLst/>
            </a:prstGeom>
            <a:solidFill>
              <a:srgbClr val="FFFFFF"/>
            </a:solidFill>
            <a:ln w="28575">
              <a:solidFill>
                <a:srgbClr val="000000"/>
              </a:solidFill>
              <a:round/>
              <a:headEnd/>
              <a:tailEnd/>
            </a:ln>
          </p:spPr>
          <p:txBody>
            <a:bodyPr/>
            <a:lstStyle/>
            <a:p>
              <a:endParaRPr lang="en-US"/>
            </a:p>
          </p:txBody>
        </p:sp>
        <p:sp>
          <p:nvSpPr>
            <p:cNvPr id="231453" name="AutoShape 29"/>
            <p:cNvSpPr>
              <a:spLocks noChangeArrowheads="1"/>
            </p:cNvSpPr>
            <p:nvPr/>
          </p:nvSpPr>
          <p:spPr bwMode="auto">
            <a:xfrm>
              <a:off x="2265" y="1784"/>
              <a:ext cx="58" cy="58"/>
            </a:xfrm>
            <a:prstGeom prst="flowChartConnector">
              <a:avLst/>
            </a:prstGeom>
            <a:solidFill>
              <a:srgbClr val="FFFFFF"/>
            </a:solidFill>
            <a:ln w="28575">
              <a:solidFill>
                <a:srgbClr val="000000"/>
              </a:solidFill>
              <a:round/>
              <a:headEnd/>
              <a:tailEnd/>
            </a:ln>
          </p:spPr>
          <p:txBody>
            <a:bodyPr/>
            <a:lstStyle/>
            <a:p>
              <a:endParaRPr lang="en-US"/>
            </a:p>
          </p:txBody>
        </p:sp>
        <p:sp>
          <p:nvSpPr>
            <p:cNvPr id="231454" name="Line 30"/>
            <p:cNvSpPr>
              <a:spLocks noChangeShapeType="1"/>
            </p:cNvSpPr>
            <p:nvPr/>
          </p:nvSpPr>
          <p:spPr bwMode="auto">
            <a:xfrm rot="21162179" flipH="1">
              <a:off x="675" y="1700"/>
              <a:ext cx="90" cy="12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455" name="Line 31"/>
            <p:cNvSpPr>
              <a:spLocks noChangeShapeType="1"/>
            </p:cNvSpPr>
            <p:nvPr/>
          </p:nvSpPr>
          <p:spPr bwMode="auto">
            <a:xfrm rot="301645">
              <a:off x="769" y="1699"/>
              <a:ext cx="90" cy="12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456" name="Line 32"/>
            <p:cNvSpPr>
              <a:spLocks noChangeShapeType="1"/>
            </p:cNvSpPr>
            <p:nvPr/>
          </p:nvSpPr>
          <p:spPr bwMode="auto">
            <a:xfrm>
              <a:off x="652" y="1829"/>
              <a:ext cx="2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457" name="Line 33"/>
            <p:cNvSpPr>
              <a:spLocks noChangeShapeType="1"/>
            </p:cNvSpPr>
            <p:nvPr/>
          </p:nvSpPr>
          <p:spPr bwMode="auto">
            <a:xfrm flipH="1">
              <a:off x="624" y="1836"/>
              <a:ext cx="34" cy="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458" name="Line 34"/>
            <p:cNvSpPr>
              <a:spLocks noChangeShapeType="1"/>
            </p:cNvSpPr>
            <p:nvPr/>
          </p:nvSpPr>
          <p:spPr bwMode="auto">
            <a:xfrm flipH="1">
              <a:off x="676" y="1838"/>
              <a:ext cx="34" cy="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459" name="Line 35"/>
            <p:cNvSpPr>
              <a:spLocks noChangeShapeType="1"/>
            </p:cNvSpPr>
            <p:nvPr/>
          </p:nvSpPr>
          <p:spPr bwMode="auto">
            <a:xfrm flipH="1">
              <a:off x="729" y="1838"/>
              <a:ext cx="34" cy="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460" name="Line 36"/>
            <p:cNvSpPr>
              <a:spLocks noChangeShapeType="1"/>
            </p:cNvSpPr>
            <p:nvPr/>
          </p:nvSpPr>
          <p:spPr bwMode="auto">
            <a:xfrm flipH="1">
              <a:off x="789" y="1838"/>
              <a:ext cx="34" cy="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461" name="Line 37"/>
            <p:cNvSpPr>
              <a:spLocks noChangeShapeType="1"/>
            </p:cNvSpPr>
            <p:nvPr/>
          </p:nvSpPr>
          <p:spPr bwMode="auto">
            <a:xfrm flipH="1">
              <a:off x="849" y="1830"/>
              <a:ext cx="34" cy="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462" name="Line 38"/>
            <p:cNvSpPr>
              <a:spLocks noChangeShapeType="1"/>
            </p:cNvSpPr>
            <p:nvPr/>
          </p:nvSpPr>
          <p:spPr bwMode="auto">
            <a:xfrm flipH="1">
              <a:off x="2184" y="1815"/>
              <a:ext cx="34" cy="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463" name="Line 39"/>
            <p:cNvSpPr>
              <a:spLocks noChangeShapeType="1"/>
            </p:cNvSpPr>
            <p:nvPr/>
          </p:nvSpPr>
          <p:spPr bwMode="auto">
            <a:xfrm>
              <a:off x="2296" y="1703"/>
              <a:ext cx="0" cy="9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464" name="Line 40"/>
            <p:cNvSpPr>
              <a:spLocks noChangeShapeType="1"/>
            </p:cNvSpPr>
            <p:nvPr/>
          </p:nvSpPr>
          <p:spPr bwMode="auto">
            <a:xfrm>
              <a:off x="2184" y="1815"/>
              <a:ext cx="9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465" name="Line 41"/>
            <p:cNvSpPr>
              <a:spLocks noChangeShapeType="1"/>
            </p:cNvSpPr>
            <p:nvPr/>
          </p:nvSpPr>
          <p:spPr bwMode="auto">
            <a:xfrm>
              <a:off x="2326" y="1815"/>
              <a:ext cx="9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466" name="Line 42"/>
            <p:cNvSpPr>
              <a:spLocks noChangeShapeType="1"/>
            </p:cNvSpPr>
            <p:nvPr/>
          </p:nvSpPr>
          <p:spPr bwMode="auto">
            <a:xfrm flipH="1">
              <a:off x="2229" y="1823"/>
              <a:ext cx="34" cy="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467" name="Line 43"/>
            <p:cNvSpPr>
              <a:spLocks noChangeShapeType="1"/>
            </p:cNvSpPr>
            <p:nvPr/>
          </p:nvSpPr>
          <p:spPr bwMode="auto">
            <a:xfrm flipH="1">
              <a:off x="2281" y="1823"/>
              <a:ext cx="34" cy="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468" name="Line 44"/>
            <p:cNvSpPr>
              <a:spLocks noChangeShapeType="1"/>
            </p:cNvSpPr>
            <p:nvPr/>
          </p:nvSpPr>
          <p:spPr bwMode="auto">
            <a:xfrm flipH="1">
              <a:off x="2334" y="1815"/>
              <a:ext cx="34" cy="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469" name="Line 45"/>
            <p:cNvSpPr>
              <a:spLocks noChangeShapeType="1"/>
            </p:cNvSpPr>
            <p:nvPr/>
          </p:nvSpPr>
          <p:spPr bwMode="auto">
            <a:xfrm flipH="1">
              <a:off x="2379" y="1815"/>
              <a:ext cx="34" cy="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470" name="Arc 46"/>
            <p:cNvSpPr>
              <a:spLocks/>
            </p:cNvSpPr>
            <p:nvPr/>
          </p:nvSpPr>
          <p:spPr bwMode="auto">
            <a:xfrm>
              <a:off x="864" y="450"/>
              <a:ext cx="1312" cy="1065"/>
            </a:xfrm>
            <a:custGeom>
              <a:avLst/>
              <a:gdLst>
                <a:gd name="G0" fmla="+- 19266 0 0"/>
                <a:gd name="G1" fmla="+- 0 0 0"/>
                <a:gd name="G2" fmla="+- 21600 0 0"/>
                <a:gd name="T0" fmla="*/ 38673 w 38673"/>
                <a:gd name="T1" fmla="*/ 9484 h 21600"/>
                <a:gd name="T2" fmla="*/ 0 w 38673"/>
                <a:gd name="T3" fmla="*/ 9766 h 21600"/>
                <a:gd name="T4" fmla="*/ 19266 w 38673"/>
                <a:gd name="T5" fmla="*/ 0 h 21600"/>
              </a:gdLst>
              <a:ahLst/>
              <a:cxnLst>
                <a:cxn ang="0">
                  <a:pos x="T0" y="T1"/>
                </a:cxn>
                <a:cxn ang="0">
                  <a:pos x="T2" y="T3"/>
                </a:cxn>
                <a:cxn ang="0">
                  <a:pos x="T4" y="T5"/>
                </a:cxn>
              </a:cxnLst>
              <a:rect l="0" t="0" r="r" b="b"/>
              <a:pathLst>
                <a:path w="38673" h="21600" fill="none" extrusionOk="0">
                  <a:moveTo>
                    <a:pt x="38672" y="9483"/>
                  </a:moveTo>
                  <a:cubicBezTo>
                    <a:pt x="35049" y="16898"/>
                    <a:pt x="27518" y="21599"/>
                    <a:pt x="19266" y="21600"/>
                  </a:cubicBezTo>
                  <a:cubicBezTo>
                    <a:pt x="11127" y="21600"/>
                    <a:pt x="3679" y="17025"/>
                    <a:pt x="-1" y="9766"/>
                  </a:cubicBezTo>
                </a:path>
                <a:path w="38673" h="21600" stroke="0" extrusionOk="0">
                  <a:moveTo>
                    <a:pt x="38672" y="9483"/>
                  </a:moveTo>
                  <a:cubicBezTo>
                    <a:pt x="35049" y="16898"/>
                    <a:pt x="27518" y="21599"/>
                    <a:pt x="19266" y="21600"/>
                  </a:cubicBezTo>
                  <a:cubicBezTo>
                    <a:pt x="11127" y="21600"/>
                    <a:pt x="3679" y="17025"/>
                    <a:pt x="-1" y="9766"/>
                  </a:cubicBezTo>
                  <a:lnTo>
                    <a:pt x="19266" y="0"/>
                  </a:lnTo>
                  <a:close/>
                </a:path>
              </a:pathLst>
            </a:custGeom>
            <a:noFill/>
            <a:ln w="9525">
              <a:solidFill>
                <a:srgbClr val="000000"/>
              </a:solidFill>
              <a:prstDash val="dash"/>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1471" name="Arc 47"/>
            <p:cNvSpPr>
              <a:spLocks/>
            </p:cNvSpPr>
            <p:nvPr/>
          </p:nvSpPr>
          <p:spPr bwMode="auto">
            <a:xfrm>
              <a:off x="1038" y="543"/>
              <a:ext cx="984" cy="900"/>
            </a:xfrm>
            <a:custGeom>
              <a:avLst/>
              <a:gdLst>
                <a:gd name="G0" fmla="+- 19613 0 0"/>
                <a:gd name="G1" fmla="+- 0 0 0"/>
                <a:gd name="G2" fmla="+- 21600 0 0"/>
                <a:gd name="T0" fmla="*/ 39161 w 39161"/>
                <a:gd name="T1" fmla="*/ 9190 h 21600"/>
                <a:gd name="T2" fmla="*/ 0 w 39161"/>
                <a:gd name="T3" fmla="*/ 9050 h 21600"/>
                <a:gd name="T4" fmla="*/ 19613 w 39161"/>
                <a:gd name="T5" fmla="*/ 0 h 21600"/>
              </a:gdLst>
              <a:ahLst/>
              <a:cxnLst>
                <a:cxn ang="0">
                  <a:pos x="T0" y="T1"/>
                </a:cxn>
                <a:cxn ang="0">
                  <a:pos x="T2" y="T3"/>
                </a:cxn>
                <a:cxn ang="0">
                  <a:pos x="T4" y="T5"/>
                </a:cxn>
              </a:cxnLst>
              <a:rect l="0" t="0" r="r" b="b"/>
              <a:pathLst>
                <a:path w="39161" h="21600" fill="none" extrusionOk="0">
                  <a:moveTo>
                    <a:pt x="39160" y="9189"/>
                  </a:moveTo>
                  <a:cubicBezTo>
                    <a:pt x="35599" y="16764"/>
                    <a:pt x="27982" y="21599"/>
                    <a:pt x="19613" y="21600"/>
                  </a:cubicBezTo>
                  <a:cubicBezTo>
                    <a:pt x="11187" y="21600"/>
                    <a:pt x="3530" y="16700"/>
                    <a:pt x="0" y="9049"/>
                  </a:cubicBezTo>
                </a:path>
                <a:path w="39161" h="21600" stroke="0" extrusionOk="0">
                  <a:moveTo>
                    <a:pt x="39160" y="9189"/>
                  </a:moveTo>
                  <a:cubicBezTo>
                    <a:pt x="35599" y="16764"/>
                    <a:pt x="27982" y="21599"/>
                    <a:pt x="19613" y="21600"/>
                  </a:cubicBezTo>
                  <a:cubicBezTo>
                    <a:pt x="11187" y="21600"/>
                    <a:pt x="3530" y="16700"/>
                    <a:pt x="0" y="9049"/>
                  </a:cubicBezTo>
                  <a:lnTo>
                    <a:pt x="19613" y="0"/>
                  </a:lnTo>
                  <a:close/>
                </a:path>
              </a:pathLst>
            </a:custGeom>
            <a:noFill/>
            <a:ln w="9525">
              <a:solidFill>
                <a:srgbClr val="000000"/>
              </a:solidFill>
              <a:prstDash val="dash"/>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1472" name="Arc 48"/>
            <p:cNvSpPr>
              <a:spLocks/>
            </p:cNvSpPr>
            <p:nvPr/>
          </p:nvSpPr>
          <p:spPr bwMode="auto">
            <a:xfrm>
              <a:off x="1039" y="1160"/>
              <a:ext cx="961" cy="900"/>
            </a:xfrm>
            <a:custGeom>
              <a:avLst/>
              <a:gdLst>
                <a:gd name="G0" fmla="+- 19063 0 0"/>
                <a:gd name="G1" fmla="+- 21600 0 0"/>
                <a:gd name="G2" fmla="+- 21600 0 0"/>
                <a:gd name="T0" fmla="*/ 0 w 38250"/>
                <a:gd name="T1" fmla="*/ 11443 h 21600"/>
                <a:gd name="T2" fmla="*/ 38250 w 38250"/>
                <a:gd name="T3" fmla="*/ 11680 h 21600"/>
                <a:gd name="T4" fmla="*/ 19063 w 38250"/>
                <a:gd name="T5" fmla="*/ 21600 h 21600"/>
              </a:gdLst>
              <a:ahLst/>
              <a:cxnLst>
                <a:cxn ang="0">
                  <a:pos x="T0" y="T1"/>
                </a:cxn>
                <a:cxn ang="0">
                  <a:pos x="T2" y="T3"/>
                </a:cxn>
                <a:cxn ang="0">
                  <a:pos x="T4" y="T5"/>
                </a:cxn>
              </a:cxnLst>
              <a:rect l="0" t="0" r="r" b="b"/>
              <a:pathLst>
                <a:path w="38250" h="21600" fill="none" extrusionOk="0">
                  <a:moveTo>
                    <a:pt x="0" y="11443"/>
                  </a:moveTo>
                  <a:cubicBezTo>
                    <a:pt x="3752" y="4400"/>
                    <a:pt x="11082" y="-1"/>
                    <a:pt x="19063" y="0"/>
                  </a:cubicBezTo>
                  <a:cubicBezTo>
                    <a:pt x="27139" y="0"/>
                    <a:pt x="34541" y="4505"/>
                    <a:pt x="38250" y="11679"/>
                  </a:cubicBezTo>
                </a:path>
                <a:path w="38250" h="21600" stroke="0" extrusionOk="0">
                  <a:moveTo>
                    <a:pt x="0" y="11443"/>
                  </a:moveTo>
                  <a:cubicBezTo>
                    <a:pt x="3752" y="4400"/>
                    <a:pt x="11082" y="-1"/>
                    <a:pt x="19063" y="0"/>
                  </a:cubicBezTo>
                  <a:cubicBezTo>
                    <a:pt x="27139" y="0"/>
                    <a:pt x="34541" y="4505"/>
                    <a:pt x="38250" y="11679"/>
                  </a:cubicBezTo>
                  <a:lnTo>
                    <a:pt x="19063"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1473" name="Arc 49"/>
            <p:cNvSpPr>
              <a:spLocks/>
            </p:cNvSpPr>
            <p:nvPr/>
          </p:nvSpPr>
          <p:spPr bwMode="auto">
            <a:xfrm>
              <a:off x="1212" y="1224"/>
              <a:ext cx="618" cy="720"/>
            </a:xfrm>
            <a:custGeom>
              <a:avLst/>
              <a:gdLst>
                <a:gd name="G0" fmla="+- 19741 0 0"/>
                <a:gd name="G1" fmla="+- 21600 0 0"/>
                <a:gd name="G2" fmla="+- 21600 0 0"/>
                <a:gd name="T0" fmla="*/ 0 w 39317"/>
                <a:gd name="T1" fmla="*/ 12834 h 21600"/>
                <a:gd name="T2" fmla="*/ 39317 w 39317"/>
                <a:gd name="T3" fmla="*/ 12472 h 21600"/>
                <a:gd name="T4" fmla="*/ 19741 w 39317"/>
                <a:gd name="T5" fmla="*/ 21600 h 21600"/>
              </a:gdLst>
              <a:ahLst/>
              <a:cxnLst>
                <a:cxn ang="0">
                  <a:pos x="T0" y="T1"/>
                </a:cxn>
                <a:cxn ang="0">
                  <a:pos x="T2" y="T3"/>
                </a:cxn>
                <a:cxn ang="0">
                  <a:pos x="T4" y="T5"/>
                </a:cxn>
              </a:cxnLst>
              <a:rect l="0" t="0" r="r" b="b"/>
              <a:pathLst>
                <a:path w="39317" h="21600" fill="none" extrusionOk="0">
                  <a:moveTo>
                    <a:pt x="-1" y="12833"/>
                  </a:moveTo>
                  <a:cubicBezTo>
                    <a:pt x="3465" y="5030"/>
                    <a:pt x="11202" y="-1"/>
                    <a:pt x="19741" y="0"/>
                  </a:cubicBezTo>
                  <a:cubicBezTo>
                    <a:pt x="28135" y="0"/>
                    <a:pt x="35769" y="4863"/>
                    <a:pt x="39317" y="12471"/>
                  </a:cubicBezTo>
                </a:path>
                <a:path w="39317" h="21600" stroke="0" extrusionOk="0">
                  <a:moveTo>
                    <a:pt x="-1" y="12833"/>
                  </a:moveTo>
                  <a:cubicBezTo>
                    <a:pt x="3465" y="5030"/>
                    <a:pt x="11202" y="-1"/>
                    <a:pt x="19741" y="0"/>
                  </a:cubicBezTo>
                  <a:cubicBezTo>
                    <a:pt x="28135" y="0"/>
                    <a:pt x="35769" y="4863"/>
                    <a:pt x="39317" y="12471"/>
                  </a:cubicBezTo>
                  <a:lnTo>
                    <a:pt x="19741"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1474" name="Arc 50"/>
            <p:cNvSpPr>
              <a:spLocks/>
            </p:cNvSpPr>
            <p:nvPr/>
          </p:nvSpPr>
          <p:spPr bwMode="auto">
            <a:xfrm>
              <a:off x="1212" y="653"/>
              <a:ext cx="621" cy="720"/>
            </a:xfrm>
            <a:custGeom>
              <a:avLst/>
              <a:gdLst>
                <a:gd name="G0" fmla="+- 19742 0 0"/>
                <a:gd name="G1" fmla="+- 0 0 0"/>
                <a:gd name="G2" fmla="+- 21600 0 0"/>
                <a:gd name="T0" fmla="*/ 39576 w 39576"/>
                <a:gd name="T1" fmla="*/ 8553 h 21600"/>
                <a:gd name="T2" fmla="*/ 0 w 39576"/>
                <a:gd name="T3" fmla="*/ 8763 h 21600"/>
                <a:gd name="T4" fmla="*/ 19742 w 39576"/>
                <a:gd name="T5" fmla="*/ 0 h 21600"/>
              </a:gdLst>
              <a:ahLst/>
              <a:cxnLst>
                <a:cxn ang="0">
                  <a:pos x="T0" y="T1"/>
                </a:cxn>
                <a:cxn ang="0">
                  <a:pos x="T2" y="T3"/>
                </a:cxn>
                <a:cxn ang="0">
                  <a:pos x="T4" y="T5"/>
                </a:cxn>
              </a:cxnLst>
              <a:rect l="0" t="0" r="r" b="b"/>
              <a:pathLst>
                <a:path w="39576" h="21600" fill="none" extrusionOk="0">
                  <a:moveTo>
                    <a:pt x="39576" y="8553"/>
                  </a:moveTo>
                  <a:cubicBezTo>
                    <a:pt x="36161" y="16471"/>
                    <a:pt x="28365" y="21599"/>
                    <a:pt x="19742" y="21600"/>
                  </a:cubicBezTo>
                  <a:cubicBezTo>
                    <a:pt x="11202" y="21600"/>
                    <a:pt x="3464" y="16568"/>
                    <a:pt x="-1" y="8763"/>
                  </a:cubicBezTo>
                </a:path>
                <a:path w="39576" h="21600" stroke="0" extrusionOk="0">
                  <a:moveTo>
                    <a:pt x="39576" y="8553"/>
                  </a:moveTo>
                  <a:cubicBezTo>
                    <a:pt x="36161" y="16471"/>
                    <a:pt x="28365" y="21599"/>
                    <a:pt x="19742" y="21600"/>
                  </a:cubicBezTo>
                  <a:cubicBezTo>
                    <a:pt x="11202" y="21600"/>
                    <a:pt x="3464" y="16568"/>
                    <a:pt x="-1" y="8763"/>
                  </a:cubicBezTo>
                  <a:lnTo>
                    <a:pt x="19742" y="0"/>
                  </a:lnTo>
                  <a:close/>
                </a:path>
              </a:pathLst>
            </a:custGeom>
            <a:noFill/>
            <a:ln w="9525">
              <a:solidFill>
                <a:srgbClr val="000000"/>
              </a:solidFill>
              <a:prstDash val="dash"/>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1475" name="Text Box 51"/>
            <p:cNvSpPr txBox="1">
              <a:spLocks noChangeArrowheads="1"/>
            </p:cNvSpPr>
            <p:nvPr/>
          </p:nvSpPr>
          <p:spPr bwMode="auto">
            <a:xfrm>
              <a:off x="1374" y="435"/>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q</a:t>
              </a:r>
            </a:p>
          </p:txBody>
        </p:sp>
        <p:sp>
          <p:nvSpPr>
            <p:cNvPr id="231476" name="Arc 52"/>
            <p:cNvSpPr>
              <a:spLocks/>
            </p:cNvSpPr>
            <p:nvPr/>
          </p:nvSpPr>
          <p:spPr bwMode="auto">
            <a:xfrm>
              <a:off x="864" y="1083"/>
              <a:ext cx="1315" cy="889"/>
            </a:xfrm>
            <a:custGeom>
              <a:avLst/>
              <a:gdLst>
                <a:gd name="G0" fmla="+- 20128 0 0"/>
                <a:gd name="G1" fmla="+- 21600 0 0"/>
                <a:gd name="G2" fmla="+- 21600 0 0"/>
                <a:gd name="T0" fmla="*/ 0 w 40312"/>
                <a:gd name="T1" fmla="*/ 13761 h 21600"/>
                <a:gd name="T2" fmla="*/ 40312 w 40312"/>
                <a:gd name="T3" fmla="*/ 13908 h 21600"/>
                <a:gd name="T4" fmla="*/ 20128 w 40312"/>
                <a:gd name="T5" fmla="*/ 21600 h 21600"/>
              </a:gdLst>
              <a:ahLst/>
              <a:cxnLst>
                <a:cxn ang="0">
                  <a:pos x="T0" y="T1"/>
                </a:cxn>
                <a:cxn ang="0">
                  <a:pos x="T2" y="T3"/>
                </a:cxn>
                <a:cxn ang="0">
                  <a:pos x="T4" y="T5"/>
                </a:cxn>
              </a:cxnLst>
              <a:rect l="0" t="0" r="r" b="b"/>
              <a:pathLst>
                <a:path w="40312" h="21600" fill="none" extrusionOk="0">
                  <a:moveTo>
                    <a:pt x="0" y="13761"/>
                  </a:moveTo>
                  <a:cubicBezTo>
                    <a:pt x="3231" y="5464"/>
                    <a:pt x="11223" y="-1"/>
                    <a:pt x="20128" y="0"/>
                  </a:cubicBezTo>
                  <a:cubicBezTo>
                    <a:pt x="29089" y="0"/>
                    <a:pt x="37120" y="5533"/>
                    <a:pt x="40311" y="13908"/>
                  </a:cubicBezTo>
                </a:path>
                <a:path w="40312" h="21600" stroke="0" extrusionOk="0">
                  <a:moveTo>
                    <a:pt x="0" y="13761"/>
                  </a:moveTo>
                  <a:cubicBezTo>
                    <a:pt x="3231" y="5464"/>
                    <a:pt x="11223" y="-1"/>
                    <a:pt x="20128" y="0"/>
                  </a:cubicBezTo>
                  <a:cubicBezTo>
                    <a:pt x="29089" y="0"/>
                    <a:pt x="37120" y="5533"/>
                    <a:pt x="40311" y="13908"/>
                  </a:cubicBezTo>
                  <a:lnTo>
                    <a:pt x="20128"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231477" name="Group 53"/>
          <p:cNvGrpSpPr>
            <a:grpSpLocks/>
          </p:cNvGrpSpPr>
          <p:nvPr/>
        </p:nvGrpSpPr>
        <p:grpSpPr bwMode="auto">
          <a:xfrm>
            <a:off x="3729038" y="1552575"/>
            <a:ext cx="2209800" cy="2695575"/>
            <a:chOff x="2430" y="474"/>
            <a:chExt cx="1392" cy="1698"/>
          </a:xfrm>
        </p:grpSpPr>
        <p:sp>
          <p:nvSpPr>
            <p:cNvPr id="231478" name="Text Box 54"/>
            <p:cNvSpPr txBox="1">
              <a:spLocks noChangeArrowheads="1"/>
            </p:cNvSpPr>
            <p:nvPr/>
          </p:nvSpPr>
          <p:spPr bwMode="auto">
            <a:xfrm>
              <a:off x="3090" y="1902"/>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E</a:t>
              </a:r>
            </a:p>
          </p:txBody>
        </p:sp>
        <p:sp>
          <p:nvSpPr>
            <p:cNvPr id="231479" name="Text Box 55"/>
            <p:cNvSpPr txBox="1">
              <a:spLocks noChangeArrowheads="1"/>
            </p:cNvSpPr>
            <p:nvPr/>
          </p:nvSpPr>
          <p:spPr bwMode="auto">
            <a:xfrm>
              <a:off x="2430" y="912"/>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6600"/>
                  </a:solidFill>
                </a:rPr>
                <a:t>M</a:t>
              </a:r>
            </a:p>
          </p:txBody>
        </p:sp>
        <p:sp>
          <p:nvSpPr>
            <p:cNvPr id="231480" name="Text Box 56"/>
            <p:cNvSpPr txBox="1">
              <a:spLocks noChangeArrowheads="1"/>
            </p:cNvSpPr>
            <p:nvPr/>
          </p:nvSpPr>
          <p:spPr bwMode="auto">
            <a:xfrm>
              <a:off x="3552" y="912"/>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6600"/>
                  </a:solidFill>
                </a:rPr>
                <a:t>M</a:t>
              </a:r>
            </a:p>
          </p:txBody>
        </p:sp>
        <p:sp>
          <p:nvSpPr>
            <p:cNvPr id="231481" name="Line 57"/>
            <p:cNvSpPr>
              <a:spLocks noChangeShapeType="1"/>
            </p:cNvSpPr>
            <p:nvPr/>
          </p:nvSpPr>
          <p:spPr bwMode="auto">
            <a:xfrm>
              <a:off x="2776" y="772"/>
              <a:ext cx="81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482" name="Line 58"/>
            <p:cNvSpPr>
              <a:spLocks noChangeShapeType="1"/>
            </p:cNvSpPr>
            <p:nvPr/>
          </p:nvSpPr>
          <p:spPr bwMode="auto">
            <a:xfrm>
              <a:off x="2776" y="1943"/>
              <a:ext cx="81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483" name="Freeform 59"/>
            <p:cNvSpPr>
              <a:spLocks/>
            </p:cNvSpPr>
            <p:nvPr/>
          </p:nvSpPr>
          <p:spPr bwMode="auto">
            <a:xfrm>
              <a:off x="2714" y="765"/>
              <a:ext cx="68" cy="1194"/>
            </a:xfrm>
            <a:custGeom>
              <a:avLst/>
              <a:gdLst>
                <a:gd name="T0" fmla="*/ 135 w 137"/>
                <a:gd name="T1" fmla="*/ 0 h 2388"/>
                <a:gd name="T2" fmla="*/ 90 w 137"/>
                <a:gd name="T3" fmla="*/ 150 h 2388"/>
                <a:gd name="T4" fmla="*/ 30 w 137"/>
                <a:gd name="T5" fmla="*/ 255 h 2388"/>
                <a:gd name="T6" fmla="*/ 0 w 137"/>
                <a:gd name="T7" fmla="*/ 345 h 2388"/>
                <a:gd name="T8" fmla="*/ 15 w 137"/>
                <a:gd name="T9" fmla="*/ 630 h 2388"/>
                <a:gd name="T10" fmla="*/ 75 w 137"/>
                <a:gd name="T11" fmla="*/ 840 h 2388"/>
                <a:gd name="T12" fmla="*/ 15 w 137"/>
                <a:gd name="T13" fmla="*/ 1290 h 2388"/>
                <a:gd name="T14" fmla="*/ 30 w 137"/>
                <a:gd name="T15" fmla="*/ 1710 h 2388"/>
                <a:gd name="T16" fmla="*/ 75 w 137"/>
                <a:gd name="T17" fmla="*/ 1890 h 2388"/>
                <a:gd name="T18" fmla="*/ 120 w 137"/>
                <a:gd name="T19" fmla="*/ 2280 h 2388"/>
                <a:gd name="T20" fmla="*/ 135 w 137"/>
                <a:gd name="T21" fmla="*/ 2340 h 2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7" h="2388">
                  <a:moveTo>
                    <a:pt x="135" y="0"/>
                  </a:moveTo>
                  <a:cubicBezTo>
                    <a:pt x="118" y="50"/>
                    <a:pt x="108" y="101"/>
                    <a:pt x="90" y="150"/>
                  </a:cubicBezTo>
                  <a:cubicBezTo>
                    <a:pt x="18" y="342"/>
                    <a:pt x="100" y="98"/>
                    <a:pt x="30" y="255"/>
                  </a:cubicBezTo>
                  <a:cubicBezTo>
                    <a:pt x="17" y="284"/>
                    <a:pt x="0" y="345"/>
                    <a:pt x="0" y="345"/>
                  </a:cubicBezTo>
                  <a:cubicBezTo>
                    <a:pt x="5" y="440"/>
                    <a:pt x="7" y="535"/>
                    <a:pt x="15" y="630"/>
                  </a:cubicBezTo>
                  <a:cubicBezTo>
                    <a:pt x="21" y="700"/>
                    <a:pt x="58" y="771"/>
                    <a:pt x="75" y="840"/>
                  </a:cubicBezTo>
                  <a:cubicBezTo>
                    <a:pt x="66" y="1000"/>
                    <a:pt x="65" y="1141"/>
                    <a:pt x="15" y="1290"/>
                  </a:cubicBezTo>
                  <a:cubicBezTo>
                    <a:pt x="20" y="1430"/>
                    <a:pt x="22" y="1570"/>
                    <a:pt x="30" y="1710"/>
                  </a:cubicBezTo>
                  <a:cubicBezTo>
                    <a:pt x="34" y="1773"/>
                    <a:pt x="64" y="1829"/>
                    <a:pt x="75" y="1890"/>
                  </a:cubicBezTo>
                  <a:cubicBezTo>
                    <a:pt x="98" y="2019"/>
                    <a:pt x="100" y="2151"/>
                    <a:pt x="120" y="2280"/>
                  </a:cubicBezTo>
                  <a:cubicBezTo>
                    <a:pt x="137" y="2388"/>
                    <a:pt x="135" y="2291"/>
                    <a:pt x="135" y="234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1484" name="Freeform 60"/>
            <p:cNvSpPr>
              <a:spLocks/>
            </p:cNvSpPr>
            <p:nvPr/>
          </p:nvSpPr>
          <p:spPr bwMode="auto">
            <a:xfrm>
              <a:off x="3569" y="765"/>
              <a:ext cx="45" cy="1170"/>
            </a:xfrm>
            <a:custGeom>
              <a:avLst/>
              <a:gdLst>
                <a:gd name="T0" fmla="*/ 15 w 90"/>
                <a:gd name="T1" fmla="*/ 0 h 2340"/>
                <a:gd name="T2" fmla="*/ 90 w 90"/>
                <a:gd name="T3" fmla="*/ 315 h 2340"/>
                <a:gd name="T4" fmla="*/ 0 w 90"/>
                <a:gd name="T5" fmla="*/ 930 h 2340"/>
                <a:gd name="T6" fmla="*/ 15 w 90"/>
                <a:gd name="T7" fmla="*/ 2340 h 2340"/>
              </a:gdLst>
              <a:ahLst/>
              <a:cxnLst>
                <a:cxn ang="0">
                  <a:pos x="T0" y="T1"/>
                </a:cxn>
                <a:cxn ang="0">
                  <a:pos x="T2" y="T3"/>
                </a:cxn>
                <a:cxn ang="0">
                  <a:pos x="T4" y="T5"/>
                </a:cxn>
                <a:cxn ang="0">
                  <a:pos x="T6" y="T7"/>
                </a:cxn>
              </a:cxnLst>
              <a:rect l="0" t="0" r="r" b="b"/>
              <a:pathLst>
                <a:path w="90" h="2340">
                  <a:moveTo>
                    <a:pt x="15" y="0"/>
                  </a:moveTo>
                  <a:cubicBezTo>
                    <a:pt x="52" y="111"/>
                    <a:pt x="75" y="197"/>
                    <a:pt x="90" y="315"/>
                  </a:cubicBezTo>
                  <a:cubicBezTo>
                    <a:pt x="78" y="535"/>
                    <a:pt x="53" y="719"/>
                    <a:pt x="0" y="930"/>
                  </a:cubicBezTo>
                  <a:cubicBezTo>
                    <a:pt x="26" y="1690"/>
                    <a:pt x="15" y="1220"/>
                    <a:pt x="15" y="234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1485" name="Rectangle 61"/>
            <p:cNvSpPr>
              <a:spLocks noChangeArrowheads="1"/>
            </p:cNvSpPr>
            <p:nvPr/>
          </p:nvSpPr>
          <p:spPr bwMode="auto">
            <a:xfrm>
              <a:off x="3114" y="774"/>
              <a:ext cx="124" cy="68"/>
            </a:xfrm>
            <a:prstGeom prst="rect">
              <a:avLst/>
            </a:prstGeom>
            <a:solidFill>
              <a:srgbClr val="FFFFFF"/>
            </a:solidFill>
            <a:ln w="28575">
              <a:solidFill>
                <a:srgbClr val="000000"/>
              </a:solidFill>
              <a:miter lim="800000"/>
              <a:headEnd/>
              <a:tailEnd/>
            </a:ln>
          </p:spPr>
          <p:txBody>
            <a:bodyPr/>
            <a:lstStyle/>
            <a:p>
              <a:endParaRPr lang="en-US"/>
            </a:p>
          </p:txBody>
        </p:sp>
        <p:sp>
          <p:nvSpPr>
            <p:cNvPr id="231486" name="Rectangle 62"/>
            <p:cNvSpPr>
              <a:spLocks noChangeArrowheads="1"/>
            </p:cNvSpPr>
            <p:nvPr/>
          </p:nvSpPr>
          <p:spPr bwMode="auto">
            <a:xfrm>
              <a:off x="3129" y="1868"/>
              <a:ext cx="124" cy="68"/>
            </a:xfrm>
            <a:prstGeom prst="rect">
              <a:avLst/>
            </a:prstGeom>
            <a:solidFill>
              <a:srgbClr val="FFFFFF"/>
            </a:solidFill>
            <a:ln w="28575">
              <a:solidFill>
                <a:srgbClr val="000000"/>
              </a:solidFill>
              <a:miter lim="800000"/>
              <a:headEnd/>
              <a:tailEnd/>
            </a:ln>
          </p:spPr>
          <p:txBody>
            <a:bodyPr/>
            <a:lstStyle/>
            <a:p>
              <a:endParaRPr lang="en-US"/>
            </a:p>
          </p:txBody>
        </p:sp>
        <p:sp>
          <p:nvSpPr>
            <p:cNvPr id="231487" name="Line 63"/>
            <p:cNvSpPr>
              <a:spLocks noChangeShapeType="1"/>
            </p:cNvSpPr>
            <p:nvPr/>
          </p:nvSpPr>
          <p:spPr bwMode="auto">
            <a:xfrm>
              <a:off x="2596" y="1350"/>
              <a:ext cx="1170"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31488" name="Line 64"/>
            <p:cNvSpPr>
              <a:spLocks noChangeShapeType="1"/>
            </p:cNvSpPr>
            <p:nvPr/>
          </p:nvSpPr>
          <p:spPr bwMode="auto">
            <a:xfrm>
              <a:off x="2977" y="802"/>
              <a:ext cx="125" cy="0"/>
            </a:xfrm>
            <a:prstGeom prst="line">
              <a:avLst/>
            </a:prstGeom>
            <a:noFill/>
            <a:ln w="28575">
              <a:solidFill>
                <a:srgbClr val="003399"/>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31489" name="Line 65"/>
            <p:cNvSpPr>
              <a:spLocks noChangeShapeType="1"/>
            </p:cNvSpPr>
            <p:nvPr/>
          </p:nvSpPr>
          <p:spPr bwMode="auto">
            <a:xfrm>
              <a:off x="3241" y="802"/>
              <a:ext cx="125" cy="0"/>
            </a:xfrm>
            <a:prstGeom prst="line">
              <a:avLst/>
            </a:prstGeom>
            <a:noFill/>
            <a:ln w="28575">
              <a:solidFill>
                <a:srgbClr val="003399"/>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231490" name="Rectangle 66"/>
            <p:cNvSpPr>
              <a:spLocks noChangeArrowheads="1"/>
            </p:cNvSpPr>
            <p:nvPr/>
          </p:nvSpPr>
          <p:spPr bwMode="auto">
            <a:xfrm>
              <a:off x="3114" y="1012"/>
              <a:ext cx="124" cy="125"/>
            </a:xfrm>
            <a:prstGeom prst="rect">
              <a:avLst/>
            </a:prstGeom>
            <a:solidFill>
              <a:srgbClr val="FFFFFF"/>
            </a:solidFill>
            <a:ln w="28575">
              <a:solidFill>
                <a:srgbClr val="000000"/>
              </a:solidFill>
              <a:miter lim="800000"/>
              <a:headEnd/>
              <a:tailEnd/>
            </a:ln>
          </p:spPr>
          <p:txBody>
            <a:bodyPr/>
            <a:lstStyle/>
            <a:p>
              <a:endParaRPr lang="en-US"/>
            </a:p>
          </p:txBody>
        </p:sp>
        <p:sp>
          <p:nvSpPr>
            <p:cNvPr id="231491" name="Line 67"/>
            <p:cNvSpPr>
              <a:spLocks noChangeShapeType="1"/>
            </p:cNvSpPr>
            <p:nvPr/>
          </p:nvSpPr>
          <p:spPr bwMode="auto">
            <a:xfrm>
              <a:off x="3280" y="1080"/>
              <a:ext cx="125" cy="0"/>
            </a:xfrm>
            <a:prstGeom prst="line">
              <a:avLst/>
            </a:prstGeom>
            <a:noFill/>
            <a:ln w="28575">
              <a:solidFill>
                <a:srgbClr val="003399"/>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231492" name="Line 68"/>
            <p:cNvSpPr>
              <a:spLocks noChangeShapeType="1"/>
            </p:cNvSpPr>
            <p:nvPr/>
          </p:nvSpPr>
          <p:spPr bwMode="auto">
            <a:xfrm>
              <a:off x="2925" y="1096"/>
              <a:ext cx="125" cy="0"/>
            </a:xfrm>
            <a:prstGeom prst="line">
              <a:avLst/>
            </a:prstGeom>
            <a:noFill/>
            <a:ln w="28575">
              <a:solidFill>
                <a:srgbClr val="003399"/>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31493" name="Line 69"/>
            <p:cNvSpPr>
              <a:spLocks noChangeShapeType="1"/>
            </p:cNvSpPr>
            <p:nvPr/>
          </p:nvSpPr>
          <p:spPr bwMode="auto">
            <a:xfrm>
              <a:off x="3099" y="972"/>
              <a:ext cx="124" cy="0"/>
            </a:xfrm>
            <a:prstGeom prst="line">
              <a:avLst/>
            </a:prstGeom>
            <a:noFill/>
            <a:ln w="28575">
              <a:solidFill>
                <a:srgbClr val="003399"/>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231494" name="Line 70"/>
            <p:cNvSpPr>
              <a:spLocks noChangeShapeType="1"/>
            </p:cNvSpPr>
            <p:nvPr/>
          </p:nvSpPr>
          <p:spPr bwMode="auto">
            <a:xfrm>
              <a:off x="3114" y="1162"/>
              <a:ext cx="124" cy="0"/>
            </a:xfrm>
            <a:prstGeom prst="line">
              <a:avLst/>
            </a:prstGeom>
            <a:noFill/>
            <a:ln w="28575">
              <a:solidFill>
                <a:srgbClr val="003399"/>
              </a:solidFill>
              <a:round/>
              <a:headEnd type="none" w="sm" len="me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31495" name="Line 71"/>
            <p:cNvSpPr>
              <a:spLocks noChangeShapeType="1"/>
            </p:cNvSpPr>
            <p:nvPr/>
          </p:nvSpPr>
          <p:spPr bwMode="auto">
            <a:xfrm>
              <a:off x="3264" y="1027"/>
              <a:ext cx="0" cy="125"/>
            </a:xfrm>
            <a:prstGeom prst="line">
              <a:avLst/>
            </a:prstGeom>
            <a:noFill/>
            <a:ln w="28575">
              <a:solidFill>
                <a:srgbClr val="003399"/>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31496" name="Line 72"/>
            <p:cNvSpPr>
              <a:spLocks noChangeShapeType="1"/>
            </p:cNvSpPr>
            <p:nvPr/>
          </p:nvSpPr>
          <p:spPr bwMode="auto">
            <a:xfrm>
              <a:off x="3082" y="1027"/>
              <a:ext cx="0" cy="125"/>
            </a:xfrm>
            <a:prstGeom prst="line">
              <a:avLst/>
            </a:prstGeom>
            <a:noFill/>
            <a:ln w="28575">
              <a:solidFill>
                <a:srgbClr val="003399"/>
              </a:solidFill>
              <a:round/>
              <a:headEnd type="stealth" w="med" len="lg"/>
              <a:tailEnd type="none" w="sm" len="sm"/>
            </a:ln>
            <a:extLst>
              <a:ext uri="{909E8E84-426E-40DD-AFC4-6F175D3DCCD1}">
                <a14:hiddenFill xmlns:a14="http://schemas.microsoft.com/office/drawing/2010/main">
                  <a:noFill/>
                </a14:hiddenFill>
              </a:ext>
            </a:extLst>
          </p:spPr>
          <p:txBody>
            <a:bodyPr/>
            <a:lstStyle/>
            <a:p>
              <a:endParaRPr lang="en-US"/>
            </a:p>
          </p:txBody>
        </p:sp>
        <p:sp>
          <p:nvSpPr>
            <p:cNvPr id="231497" name="Rectangle 73"/>
            <p:cNvSpPr>
              <a:spLocks noChangeArrowheads="1"/>
            </p:cNvSpPr>
            <p:nvPr/>
          </p:nvSpPr>
          <p:spPr bwMode="auto">
            <a:xfrm>
              <a:off x="3115" y="1282"/>
              <a:ext cx="125" cy="125"/>
            </a:xfrm>
            <a:prstGeom prst="rect">
              <a:avLst/>
            </a:prstGeom>
            <a:solidFill>
              <a:srgbClr val="FFFFFF"/>
            </a:solidFill>
            <a:ln w="28575">
              <a:solidFill>
                <a:srgbClr val="000000"/>
              </a:solidFill>
              <a:miter lim="800000"/>
              <a:headEnd/>
              <a:tailEnd/>
            </a:ln>
          </p:spPr>
          <p:txBody>
            <a:bodyPr/>
            <a:lstStyle/>
            <a:p>
              <a:endParaRPr lang="en-US"/>
            </a:p>
          </p:txBody>
        </p:sp>
        <p:sp>
          <p:nvSpPr>
            <p:cNvPr id="231498" name="Line 74"/>
            <p:cNvSpPr>
              <a:spLocks noChangeShapeType="1"/>
            </p:cNvSpPr>
            <p:nvPr/>
          </p:nvSpPr>
          <p:spPr bwMode="auto">
            <a:xfrm>
              <a:off x="3115" y="1254"/>
              <a:ext cx="125" cy="0"/>
            </a:xfrm>
            <a:prstGeom prst="line">
              <a:avLst/>
            </a:prstGeom>
            <a:noFill/>
            <a:ln w="28575">
              <a:solidFill>
                <a:srgbClr val="003399"/>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231499" name="Line 75"/>
            <p:cNvSpPr>
              <a:spLocks noChangeShapeType="1"/>
            </p:cNvSpPr>
            <p:nvPr/>
          </p:nvSpPr>
          <p:spPr bwMode="auto">
            <a:xfrm>
              <a:off x="3115" y="1433"/>
              <a:ext cx="125" cy="0"/>
            </a:xfrm>
            <a:prstGeom prst="line">
              <a:avLst/>
            </a:prstGeom>
            <a:noFill/>
            <a:ln w="28575">
              <a:solidFill>
                <a:srgbClr val="003399"/>
              </a:solidFill>
              <a:round/>
              <a:headEnd type="none" w="sm" len="me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31500" name="Line 76"/>
            <p:cNvSpPr>
              <a:spLocks noChangeShapeType="1"/>
            </p:cNvSpPr>
            <p:nvPr/>
          </p:nvSpPr>
          <p:spPr bwMode="auto">
            <a:xfrm>
              <a:off x="3265" y="1298"/>
              <a:ext cx="0" cy="124"/>
            </a:xfrm>
            <a:prstGeom prst="line">
              <a:avLst/>
            </a:prstGeom>
            <a:noFill/>
            <a:ln w="28575">
              <a:solidFill>
                <a:srgbClr val="003399"/>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31501" name="Line 77"/>
            <p:cNvSpPr>
              <a:spLocks noChangeShapeType="1"/>
            </p:cNvSpPr>
            <p:nvPr/>
          </p:nvSpPr>
          <p:spPr bwMode="auto">
            <a:xfrm>
              <a:off x="3087" y="1282"/>
              <a:ext cx="0" cy="125"/>
            </a:xfrm>
            <a:prstGeom prst="line">
              <a:avLst/>
            </a:prstGeom>
            <a:noFill/>
            <a:ln w="28575">
              <a:solidFill>
                <a:srgbClr val="003399"/>
              </a:solidFill>
              <a:round/>
              <a:headEnd type="stealth" w="med" len="lg"/>
              <a:tailEnd type="none" w="sm" len="sm"/>
            </a:ln>
            <a:extLst>
              <a:ext uri="{909E8E84-426E-40DD-AFC4-6F175D3DCCD1}">
                <a14:hiddenFill xmlns:a14="http://schemas.microsoft.com/office/drawing/2010/main">
                  <a:noFill/>
                </a14:hiddenFill>
              </a:ext>
            </a:extLst>
          </p:spPr>
          <p:txBody>
            <a:bodyPr/>
            <a:lstStyle/>
            <a:p>
              <a:endParaRPr lang="en-US"/>
            </a:p>
          </p:txBody>
        </p:sp>
        <p:sp>
          <p:nvSpPr>
            <p:cNvPr id="231502" name="Rectangle 78"/>
            <p:cNvSpPr>
              <a:spLocks noChangeArrowheads="1"/>
            </p:cNvSpPr>
            <p:nvPr/>
          </p:nvSpPr>
          <p:spPr bwMode="auto">
            <a:xfrm>
              <a:off x="3123" y="1560"/>
              <a:ext cx="124" cy="125"/>
            </a:xfrm>
            <a:prstGeom prst="rect">
              <a:avLst/>
            </a:prstGeom>
            <a:solidFill>
              <a:srgbClr val="FFFFFF"/>
            </a:solidFill>
            <a:ln w="28575">
              <a:solidFill>
                <a:srgbClr val="000000"/>
              </a:solidFill>
              <a:miter lim="800000"/>
              <a:headEnd/>
              <a:tailEnd/>
            </a:ln>
          </p:spPr>
          <p:txBody>
            <a:bodyPr/>
            <a:lstStyle/>
            <a:p>
              <a:endParaRPr lang="en-US"/>
            </a:p>
          </p:txBody>
        </p:sp>
        <p:sp>
          <p:nvSpPr>
            <p:cNvPr id="231503" name="Line 79"/>
            <p:cNvSpPr>
              <a:spLocks noChangeShapeType="1"/>
            </p:cNvSpPr>
            <p:nvPr/>
          </p:nvSpPr>
          <p:spPr bwMode="auto">
            <a:xfrm>
              <a:off x="3295" y="1628"/>
              <a:ext cx="125" cy="0"/>
            </a:xfrm>
            <a:prstGeom prst="line">
              <a:avLst/>
            </a:prstGeom>
            <a:noFill/>
            <a:ln w="28575">
              <a:solidFill>
                <a:srgbClr val="003399"/>
              </a:solidFill>
              <a:round/>
              <a:headEnd type="none" w="sm" len="sm"/>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31504" name="Line 80"/>
            <p:cNvSpPr>
              <a:spLocks noChangeShapeType="1"/>
            </p:cNvSpPr>
            <p:nvPr/>
          </p:nvSpPr>
          <p:spPr bwMode="auto">
            <a:xfrm>
              <a:off x="2956" y="1635"/>
              <a:ext cx="125" cy="0"/>
            </a:xfrm>
            <a:prstGeom prst="line">
              <a:avLst/>
            </a:prstGeom>
            <a:noFill/>
            <a:ln w="28575">
              <a:solidFill>
                <a:srgbClr val="003399"/>
              </a:solidFill>
              <a:round/>
              <a:headEnd type="stealth" w="med" len="lg"/>
              <a:tailEnd type="none" w="sm" len="sm"/>
            </a:ln>
            <a:extLst>
              <a:ext uri="{909E8E84-426E-40DD-AFC4-6F175D3DCCD1}">
                <a14:hiddenFill xmlns:a14="http://schemas.microsoft.com/office/drawing/2010/main">
                  <a:noFill/>
                </a14:hiddenFill>
              </a:ext>
            </a:extLst>
          </p:spPr>
          <p:txBody>
            <a:bodyPr/>
            <a:lstStyle/>
            <a:p>
              <a:endParaRPr lang="en-US"/>
            </a:p>
          </p:txBody>
        </p:sp>
        <p:sp>
          <p:nvSpPr>
            <p:cNvPr id="231505" name="Line 81"/>
            <p:cNvSpPr>
              <a:spLocks noChangeShapeType="1"/>
            </p:cNvSpPr>
            <p:nvPr/>
          </p:nvSpPr>
          <p:spPr bwMode="auto">
            <a:xfrm>
              <a:off x="3108" y="1532"/>
              <a:ext cx="124" cy="0"/>
            </a:xfrm>
            <a:prstGeom prst="line">
              <a:avLst/>
            </a:prstGeom>
            <a:noFill/>
            <a:ln w="28575">
              <a:solidFill>
                <a:srgbClr val="003399"/>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231506" name="Line 82"/>
            <p:cNvSpPr>
              <a:spLocks noChangeShapeType="1"/>
            </p:cNvSpPr>
            <p:nvPr/>
          </p:nvSpPr>
          <p:spPr bwMode="auto">
            <a:xfrm>
              <a:off x="3123" y="1710"/>
              <a:ext cx="124" cy="0"/>
            </a:xfrm>
            <a:prstGeom prst="line">
              <a:avLst/>
            </a:prstGeom>
            <a:noFill/>
            <a:ln w="28575">
              <a:solidFill>
                <a:srgbClr val="003399"/>
              </a:solidFill>
              <a:round/>
              <a:headEnd type="none" w="sm" len="me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31507" name="Line 83"/>
            <p:cNvSpPr>
              <a:spLocks noChangeShapeType="1"/>
            </p:cNvSpPr>
            <p:nvPr/>
          </p:nvSpPr>
          <p:spPr bwMode="auto">
            <a:xfrm>
              <a:off x="3273" y="1575"/>
              <a:ext cx="0" cy="125"/>
            </a:xfrm>
            <a:prstGeom prst="line">
              <a:avLst/>
            </a:prstGeom>
            <a:noFill/>
            <a:ln w="28575">
              <a:solidFill>
                <a:srgbClr val="003399"/>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31508" name="Line 84"/>
            <p:cNvSpPr>
              <a:spLocks noChangeShapeType="1"/>
            </p:cNvSpPr>
            <p:nvPr/>
          </p:nvSpPr>
          <p:spPr bwMode="auto">
            <a:xfrm>
              <a:off x="3100" y="1568"/>
              <a:ext cx="0" cy="124"/>
            </a:xfrm>
            <a:prstGeom prst="line">
              <a:avLst/>
            </a:prstGeom>
            <a:noFill/>
            <a:ln w="28575">
              <a:solidFill>
                <a:srgbClr val="003399"/>
              </a:solidFill>
              <a:round/>
              <a:headEnd type="stealth" w="med" len="lg"/>
              <a:tailEnd type="none" w="sm" len="sm"/>
            </a:ln>
            <a:extLst>
              <a:ext uri="{909E8E84-426E-40DD-AFC4-6F175D3DCCD1}">
                <a14:hiddenFill xmlns:a14="http://schemas.microsoft.com/office/drawing/2010/main">
                  <a:noFill/>
                </a14:hiddenFill>
              </a:ext>
            </a:extLst>
          </p:spPr>
          <p:txBody>
            <a:bodyPr/>
            <a:lstStyle/>
            <a:p>
              <a:endParaRPr lang="en-US"/>
            </a:p>
          </p:txBody>
        </p:sp>
        <p:sp>
          <p:nvSpPr>
            <p:cNvPr id="231509" name="Line 85"/>
            <p:cNvSpPr>
              <a:spLocks noChangeShapeType="1"/>
            </p:cNvSpPr>
            <p:nvPr/>
          </p:nvSpPr>
          <p:spPr bwMode="auto">
            <a:xfrm>
              <a:off x="3256" y="1898"/>
              <a:ext cx="125" cy="0"/>
            </a:xfrm>
            <a:prstGeom prst="line">
              <a:avLst/>
            </a:prstGeom>
            <a:noFill/>
            <a:ln w="28575">
              <a:solidFill>
                <a:srgbClr val="003399"/>
              </a:solidFill>
              <a:round/>
              <a:headEnd type="none" w="sm" len="sm"/>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31510" name="Line 86"/>
            <p:cNvSpPr>
              <a:spLocks noChangeShapeType="1"/>
            </p:cNvSpPr>
            <p:nvPr/>
          </p:nvSpPr>
          <p:spPr bwMode="auto">
            <a:xfrm>
              <a:off x="3001" y="1905"/>
              <a:ext cx="125" cy="0"/>
            </a:xfrm>
            <a:prstGeom prst="line">
              <a:avLst/>
            </a:prstGeom>
            <a:noFill/>
            <a:ln w="28575">
              <a:solidFill>
                <a:srgbClr val="003399"/>
              </a:solidFill>
              <a:round/>
              <a:headEnd type="stealth" w="med" len="lg"/>
              <a:tailEnd type="none" w="sm" len="sm"/>
            </a:ln>
            <a:extLst>
              <a:ext uri="{909E8E84-426E-40DD-AFC4-6F175D3DCCD1}">
                <a14:hiddenFill xmlns:a14="http://schemas.microsoft.com/office/drawing/2010/main">
                  <a:noFill/>
                </a14:hiddenFill>
              </a:ext>
            </a:extLst>
          </p:spPr>
          <p:txBody>
            <a:bodyPr/>
            <a:lstStyle/>
            <a:p>
              <a:endParaRPr lang="en-US"/>
            </a:p>
          </p:txBody>
        </p:sp>
        <p:sp>
          <p:nvSpPr>
            <p:cNvPr id="231511" name="Line 87"/>
            <p:cNvSpPr>
              <a:spLocks noChangeShapeType="1"/>
            </p:cNvSpPr>
            <p:nvPr/>
          </p:nvSpPr>
          <p:spPr bwMode="auto">
            <a:xfrm flipV="1">
              <a:off x="2701" y="1162"/>
              <a:ext cx="0" cy="338"/>
            </a:xfrm>
            <a:prstGeom prst="line">
              <a:avLst/>
            </a:prstGeom>
            <a:noFill/>
            <a:ln w="28575">
              <a:solidFill>
                <a:srgbClr val="0066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31512" name="Line 88"/>
            <p:cNvSpPr>
              <a:spLocks noChangeShapeType="1"/>
            </p:cNvSpPr>
            <p:nvPr/>
          </p:nvSpPr>
          <p:spPr bwMode="auto">
            <a:xfrm flipV="1">
              <a:off x="3616" y="1200"/>
              <a:ext cx="0" cy="337"/>
            </a:xfrm>
            <a:prstGeom prst="line">
              <a:avLst/>
            </a:prstGeom>
            <a:noFill/>
            <a:ln w="28575">
              <a:solidFill>
                <a:srgbClr val="0066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231513" name="Arc 89"/>
            <p:cNvSpPr>
              <a:spLocks/>
            </p:cNvSpPr>
            <p:nvPr/>
          </p:nvSpPr>
          <p:spPr bwMode="auto">
            <a:xfrm>
              <a:off x="3084" y="1126"/>
              <a:ext cx="606" cy="444"/>
            </a:xfrm>
            <a:custGeom>
              <a:avLst/>
              <a:gdLst>
                <a:gd name="G0" fmla="+- 0 0 0"/>
                <a:gd name="G1" fmla="+- 8110 0 0"/>
                <a:gd name="G2" fmla="+- 21600 0 0"/>
                <a:gd name="T0" fmla="*/ 20020 w 21600"/>
                <a:gd name="T1" fmla="*/ 0 h 15814"/>
                <a:gd name="T2" fmla="*/ 20180 w 21600"/>
                <a:gd name="T3" fmla="*/ 15814 h 15814"/>
                <a:gd name="T4" fmla="*/ 0 w 21600"/>
                <a:gd name="T5" fmla="*/ 8110 h 15814"/>
              </a:gdLst>
              <a:ahLst/>
              <a:cxnLst>
                <a:cxn ang="0">
                  <a:pos x="T0" y="T1"/>
                </a:cxn>
                <a:cxn ang="0">
                  <a:pos x="T2" y="T3"/>
                </a:cxn>
                <a:cxn ang="0">
                  <a:pos x="T4" y="T5"/>
                </a:cxn>
              </a:cxnLst>
              <a:rect l="0" t="0" r="r" b="b"/>
              <a:pathLst>
                <a:path w="21600" h="15814" fill="none" extrusionOk="0">
                  <a:moveTo>
                    <a:pt x="20019" y="0"/>
                  </a:moveTo>
                  <a:cubicBezTo>
                    <a:pt x="21063" y="2576"/>
                    <a:pt x="21600" y="5330"/>
                    <a:pt x="21600" y="8110"/>
                  </a:cubicBezTo>
                  <a:cubicBezTo>
                    <a:pt x="21600" y="10743"/>
                    <a:pt x="21118" y="13353"/>
                    <a:pt x="20179" y="15813"/>
                  </a:cubicBezTo>
                </a:path>
                <a:path w="21600" h="15814" stroke="0" extrusionOk="0">
                  <a:moveTo>
                    <a:pt x="20019" y="0"/>
                  </a:moveTo>
                  <a:cubicBezTo>
                    <a:pt x="21063" y="2576"/>
                    <a:pt x="21600" y="5330"/>
                    <a:pt x="21600" y="8110"/>
                  </a:cubicBezTo>
                  <a:cubicBezTo>
                    <a:pt x="21600" y="10743"/>
                    <a:pt x="21118" y="13353"/>
                    <a:pt x="20179" y="15813"/>
                  </a:cubicBezTo>
                  <a:lnTo>
                    <a:pt x="0" y="8110"/>
                  </a:lnTo>
                  <a:close/>
                </a:path>
              </a:pathLst>
            </a:custGeom>
            <a:noFill/>
            <a:ln w="28575">
              <a:solidFill>
                <a:srgbClr val="006600"/>
              </a:solidFill>
              <a:round/>
              <a:headEnd type="stealth" w="med" len="lg"/>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1514" name="Arc 90"/>
            <p:cNvSpPr>
              <a:spLocks/>
            </p:cNvSpPr>
            <p:nvPr/>
          </p:nvSpPr>
          <p:spPr bwMode="auto">
            <a:xfrm>
              <a:off x="2612" y="1095"/>
              <a:ext cx="606" cy="496"/>
            </a:xfrm>
            <a:custGeom>
              <a:avLst/>
              <a:gdLst>
                <a:gd name="G0" fmla="+- 21600 0 0"/>
                <a:gd name="G1" fmla="+- 10026 0 0"/>
                <a:gd name="G2" fmla="+- 21600 0 0"/>
                <a:gd name="T0" fmla="*/ 1398 w 21600"/>
                <a:gd name="T1" fmla="*/ 17671 h 17671"/>
                <a:gd name="T2" fmla="*/ 2468 w 21600"/>
                <a:gd name="T3" fmla="*/ 0 h 17671"/>
                <a:gd name="T4" fmla="*/ 21600 w 21600"/>
                <a:gd name="T5" fmla="*/ 10026 h 17671"/>
              </a:gdLst>
              <a:ahLst/>
              <a:cxnLst>
                <a:cxn ang="0">
                  <a:pos x="T0" y="T1"/>
                </a:cxn>
                <a:cxn ang="0">
                  <a:pos x="T2" y="T3"/>
                </a:cxn>
                <a:cxn ang="0">
                  <a:pos x="T4" y="T5"/>
                </a:cxn>
              </a:cxnLst>
              <a:rect l="0" t="0" r="r" b="b"/>
              <a:pathLst>
                <a:path w="21600" h="17671" fill="none" extrusionOk="0">
                  <a:moveTo>
                    <a:pt x="1398" y="17670"/>
                  </a:moveTo>
                  <a:cubicBezTo>
                    <a:pt x="473" y="15228"/>
                    <a:pt x="0" y="12637"/>
                    <a:pt x="0" y="10026"/>
                  </a:cubicBezTo>
                  <a:cubicBezTo>
                    <a:pt x="-1" y="6533"/>
                    <a:pt x="846" y="3093"/>
                    <a:pt x="2467" y="-1"/>
                  </a:cubicBezTo>
                </a:path>
                <a:path w="21600" h="17671" stroke="0" extrusionOk="0">
                  <a:moveTo>
                    <a:pt x="1398" y="17670"/>
                  </a:moveTo>
                  <a:cubicBezTo>
                    <a:pt x="473" y="15228"/>
                    <a:pt x="0" y="12637"/>
                    <a:pt x="0" y="10026"/>
                  </a:cubicBezTo>
                  <a:cubicBezTo>
                    <a:pt x="-1" y="6533"/>
                    <a:pt x="846" y="3093"/>
                    <a:pt x="2467" y="-1"/>
                  </a:cubicBezTo>
                  <a:lnTo>
                    <a:pt x="21600" y="10026"/>
                  </a:lnTo>
                  <a:close/>
                </a:path>
              </a:pathLst>
            </a:custGeom>
            <a:noFill/>
            <a:ln w="28575">
              <a:solidFill>
                <a:srgbClr val="006600"/>
              </a:solidFill>
              <a:round/>
              <a:headEnd type="none" w="sm" len="me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1515" name="Text Box 91"/>
            <p:cNvSpPr txBox="1">
              <a:spLocks noChangeArrowheads="1"/>
            </p:cNvSpPr>
            <p:nvPr/>
          </p:nvSpPr>
          <p:spPr bwMode="auto">
            <a:xfrm>
              <a:off x="3042" y="474"/>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A</a:t>
              </a:r>
            </a:p>
          </p:txBody>
        </p:sp>
        <p:sp>
          <p:nvSpPr>
            <p:cNvPr id="231516" name="Text Box 92"/>
            <p:cNvSpPr txBox="1">
              <a:spLocks noChangeArrowheads="1"/>
            </p:cNvSpPr>
            <p:nvPr/>
          </p:nvSpPr>
          <p:spPr bwMode="auto">
            <a:xfrm>
              <a:off x="3231" y="798"/>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B</a:t>
              </a:r>
            </a:p>
          </p:txBody>
        </p:sp>
        <p:sp>
          <p:nvSpPr>
            <p:cNvPr id="231517" name="Text Box 93"/>
            <p:cNvSpPr txBox="1">
              <a:spLocks noChangeArrowheads="1"/>
            </p:cNvSpPr>
            <p:nvPr/>
          </p:nvSpPr>
          <p:spPr bwMode="auto">
            <a:xfrm>
              <a:off x="3246" y="1104"/>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C</a:t>
              </a:r>
            </a:p>
          </p:txBody>
        </p:sp>
        <p:sp>
          <p:nvSpPr>
            <p:cNvPr id="231518" name="Text Box 94"/>
            <p:cNvSpPr txBox="1">
              <a:spLocks noChangeArrowheads="1"/>
            </p:cNvSpPr>
            <p:nvPr/>
          </p:nvSpPr>
          <p:spPr bwMode="auto">
            <a:xfrm>
              <a:off x="3231" y="1589"/>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D</a:t>
              </a:r>
            </a:p>
          </p:txBody>
        </p:sp>
        <p:sp>
          <p:nvSpPr>
            <p:cNvPr id="231519" name="Text Box 95"/>
            <p:cNvSpPr txBox="1">
              <a:spLocks noChangeArrowheads="1"/>
            </p:cNvSpPr>
            <p:nvPr/>
          </p:nvSpPr>
          <p:spPr bwMode="auto">
            <a:xfrm>
              <a:off x="3394" y="1340"/>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6600"/>
                  </a:solidFill>
                </a:rPr>
                <a:t>Q</a:t>
              </a:r>
            </a:p>
          </p:txBody>
        </p:sp>
        <p:sp>
          <p:nvSpPr>
            <p:cNvPr id="231520" name="Text Box 96"/>
            <p:cNvSpPr txBox="1">
              <a:spLocks noChangeArrowheads="1"/>
            </p:cNvSpPr>
            <p:nvPr/>
          </p:nvSpPr>
          <p:spPr bwMode="auto">
            <a:xfrm>
              <a:off x="2701" y="1110"/>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336600"/>
                  </a:solidFill>
                </a:rPr>
                <a:t>Q</a:t>
              </a:r>
            </a:p>
          </p:txBody>
        </p:sp>
      </p:grpSp>
      <p:sp>
        <p:nvSpPr>
          <p:cNvPr id="231521" name="Text Box 97"/>
          <p:cNvSpPr txBox="1">
            <a:spLocks noChangeArrowheads="1"/>
          </p:cNvSpPr>
          <p:nvPr/>
        </p:nvSpPr>
        <p:spPr bwMode="auto">
          <a:xfrm>
            <a:off x="6300788" y="1133475"/>
            <a:ext cx="1624012"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 Điểm B</a:t>
            </a:r>
          </a:p>
        </p:txBody>
      </p:sp>
      <p:grpSp>
        <p:nvGrpSpPr>
          <p:cNvPr id="231522" name="Group 98"/>
          <p:cNvGrpSpPr>
            <a:grpSpLocks/>
          </p:cNvGrpSpPr>
          <p:nvPr/>
        </p:nvGrpSpPr>
        <p:grpSpPr bwMode="auto">
          <a:xfrm>
            <a:off x="1752600" y="4662488"/>
            <a:ext cx="3743325" cy="1508125"/>
            <a:chOff x="1104" y="2640"/>
            <a:chExt cx="2358" cy="950"/>
          </a:xfrm>
        </p:grpSpPr>
        <p:grpSp>
          <p:nvGrpSpPr>
            <p:cNvPr id="231523" name="Group 99"/>
            <p:cNvGrpSpPr>
              <a:grpSpLocks/>
            </p:cNvGrpSpPr>
            <p:nvPr/>
          </p:nvGrpSpPr>
          <p:grpSpPr bwMode="auto">
            <a:xfrm>
              <a:off x="3171" y="3372"/>
              <a:ext cx="281" cy="218"/>
              <a:chOff x="10085" y="11472"/>
              <a:chExt cx="540" cy="420"/>
            </a:xfrm>
          </p:grpSpPr>
          <p:sp>
            <p:nvSpPr>
              <p:cNvPr id="231524" name="Line 100"/>
              <p:cNvSpPr>
                <a:spLocks noChangeShapeType="1"/>
              </p:cNvSpPr>
              <p:nvPr/>
            </p:nvSpPr>
            <p:spPr bwMode="auto">
              <a:xfrm>
                <a:off x="10085" y="11472"/>
                <a:ext cx="0" cy="42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25" name="Line 101"/>
              <p:cNvSpPr>
                <a:spLocks noChangeShapeType="1"/>
              </p:cNvSpPr>
              <p:nvPr/>
            </p:nvSpPr>
            <p:spPr bwMode="auto">
              <a:xfrm flipH="1">
                <a:off x="10085" y="11502"/>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26" name="Line 102"/>
              <p:cNvSpPr>
                <a:spLocks noChangeShapeType="1"/>
              </p:cNvSpPr>
              <p:nvPr/>
            </p:nvSpPr>
            <p:spPr bwMode="auto">
              <a:xfrm flipH="1">
                <a:off x="10265" y="11502"/>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27" name="Line 103"/>
              <p:cNvSpPr>
                <a:spLocks noChangeShapeType="1"/>
              </p:cNvSpPr>
              <p:nvPr/>
            </p:nvSpPr>
            <p:spPr bwMode="auto">
              <a:xfrm flipH="1">
                <a:off x="10445" y="11502"/>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28" name="Line 104"/>
              <p:cNvSpPr>
                <a:spLocks noChangeShapeType="1"/>
              </p:cNvSpPr>
              <p:nvPr/>
            </p:nvSpPr>
            <p:spPr bwMode="auto">
              <a:xfrm flipH="1">
                <a:off x="10085" y="11682"/>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31529" name="Line 105"/>
            <p:cNvSpPr>
              <a:spLocks noChangeShapeType="1"/>
            </p:cNvSpPr>
            <p:nvPr/>
          </p:nvSpPr>
          <p:spPr bwMode="auto">
            <a:xfrm>
              <a:off x="3154" y="3374"/>
              <a:ext cx="30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1530" name="Group 106"/>
            <p:cNvGrpSpPr>
              <a:grpSpLocks/>
            </p:cNvGrpSpPr>
            <p:nvPr/>
          </p:nvGrpSpPr>
          <p:grpSpPr bwMode="auto">
            <a:xfrm>
              <a:off x="1120" y="3372"/>
              <a:ext cx="280" cy="218"/>
              <a:chOff x="6485" y="11457"/>
              <a:chExt cx="540" cy="420"/>
            </a:xfrm>
          </p:grpSpPr>
          <p:sp>
            <p:nvSpPr>
              <p:cNvPr id="231531" name="Line 107"/>
              <p:cNvSpPr>
                <a:spLocks noChangeShapeType="1"/>
              </p:cNvSpPr>
              <p:nvPr/>
            </p:nvSpPr>
            <p:spPr bwMode="auto">
              <a:xfrm>
                <a:off x="7025" y="11457"/>
                <a:ext cx="0" cy="42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32" name="Line 108"/>
              <p:cNvSpPr>
                <a:spLocks noChangeShapeType="1"/>
              </p:cNvSpPr>
              <p:nvPr/>
            </p:nvSpPr>
            <p:spPr bwMode="auto">
              <a:xfrm flipH="1">
                <a:off x="6485" y="11457"/>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33" name="Line 109"/>
              <p:cNvSpPr>
                <a:spLocks noChangeShapeType="1"/>
              </p:cNvSpPr>
              <p:nvPr/>
            </p:nvSpPr>
            <p:spPr bwMode="auto">
              <a:xfrm flipH="1">
                <a:off x="6665" y="11502"/>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34" name="Line 110"/>
              <p:cNvSpPr>
                <a:spLocks noChangeShapeType="1"/>
              </p:cNvSpPr>
              <p:nvPr/>
            </p:nvSpPr>
            <p:spPr bwMode="auto">
              <a:xfrm flipH="1">
                <a:off x="6845" y="11502"/>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35" name="Line 111"/>
              <p:cNvSpPr>
                <a:spLocks noChangeShapeType="1"/>
              </p:cNvSpPr>
              <p:nvPr/>
            </p:nvSpPr>
            <p:spPr bwMode="auto">
              <a:xfrm flipH="1">
                <a:off x="6845" y="11682"/>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31536" name="Rectangle 112"/>
            <p:cNvSpPr>
              <a:spLocks noChangeArrowheads="1"/>
            </p:cNvSpPr>
            <p:nvPr/>
          </p:nvSpPr>
          <p:spPr bwMode="auto">
            <a:xfrm>
              <a:off x="1309" y="2802"/>
              <a:ext cx="1948" cy="571"/>
            </a:xfrm>
            <a:prstGeom prst="rect">
              <a:avLst/>
            </a:prstGeom>
            <a:solidFill>
              <a:srgbClr val="FFFFFF"/>
            </a:solidFill>
            <a:ln w="28575">
              <a:solidFill>
                <a:schemeClr val="tx1"/>
              </a:solidFill>
              <a:miter lim="800000"/>
              <a:headEnd/>
              <a:tailEnd/>
            </a:ln>
          </p:spPr>
          <p:txBody>
            <a:bodyPr/>
            <a:lstStyle/>
            <a:p>
              <a:endParaRPr lang="en-US"/>
            </a:p>
          </p:txBody>
        </p:sp>
        <p:sp>
          <p:nvSpPr>
            <p:cNvPr id="231537" name="Line 113"/>
            <p:cNvSpPr>
              <a:spLocks noChangeShapeType="1"/>
            </p:cNvSpPr>
            <p:nvPr/>
          </p:nvSpPr>
          <p:spPr bwMode="auto">
            <a:xfrm>
              <a:off x="1138" y="3088"/>
              <a:ext cx="2256"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31538" name="Line 114"/>
            <p:cNvSpPr>
              <a:spLocks noChangeShapeType="1"/>
            </p:cNvSpPr>
            <p:nvPr/>
          </p:nvSpPr>
          <p:spPr bwMode="auto">
            <a:xfrm>
              <a:off x="1104" y="3374"/>
              <a:ext cx="30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39" name="Line 115"/>
            <p:cNvSpPr>
              <a:spLocks noChangeShapeType="1"/>
            </p:cNvSpPr>
            <p:nvPr/>
          </p:nvSpPr>
          <p:spPr bwMode="auto">
            <a:xfrm>
              <a:off x="1540" y="2885"/>
              <a:ext cx="1450" cy="0"/>
            </a:xfrm>
            <a:prstGeom prst="line">
              <a:avLst/>
            </a:prstGeom>
            <a:noFill/>
            <a:ln w="19050">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40" name="Line 116"/>
            <p:cNvSpPr>
              <a:spLocks noChangeShapeType="1"/>
            </p:cNvSpPr>
            <p:nvPr/>
          </p:nvSpPr>
          <p:spPr bwMode="auto">
            <a:xfrm>
              <a:off x="1625" y="3284"/>
              <a:ext cx="1333" cy="0"/>
            </a:xfrm>
            <a:prstGeom prst="line">
              <a:avLst/>
            </a:prstGeom>
            <a:noFill/>
            <a:ln w="19050">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41" name="Freeform 117"/>
            <p:cNvSpPr>
              <a:spLocks/>
            </p:cNvSpPr>
            <p:nvPr/>
          </p:nvSpPr>
          <p:spPr bwMode="auto">
            <a:xfrm>
              <a:off x="1478" y="2882"/>
              <a:ext cx="111" cy="72"/>
            </a:xfrm>
            <a:custGeom>
              <a:avLst/>
              <a:gdLst>
                <a:gd name="T0" fmla="*/ 119 w 194"/>
                <a:gd name="T1" fmla="*/ 0 h 180"/>
                <a:gd name="T2" fmla="*/ 29 w 194"/>
                <a:gd name="T3" fmla="*/ 45 h 180"/>
                <a:gd name="T4" fmla="*/ 194 w 194"/>
                <a:gd name="T5" fmla="*/ 180 h 180"/>
              </a:gdLst>
              <a:ahLst/>
              <a:cxnLst>
                <a:cxn ang="0">
                  <a:pos x="T0" y="T1"/>
                </a:cxn>
                <a:cxn ang="0">
                  <a:pos x="T2" y="T3"/>
                </a:cxn>
                <a:cxn ang="0">
                  <a:pos x="T4" y="T5"/>
                </a:cxn>
              </a:cxnLst>
              <a:rect l="0" t="0" r="r" b="b"/>
              <a:pathLst>
                <a:path w="194" h="180">
                  <a:moveTo>
                    <a:pt x="119" y="0"/>
                  </a:moveTo>
                  <a:cubicBezTo>
                    <a:pt x="103" y="5"/>
                    <a:pt x="34" y="24"/>
                    <a:pt x="29" y="45"/>
                  </a:cubicBezTo>
                  <a:cubicBezTo>
                    <a:pt x="0" y="160"/>
                    <a:pt x="114" y="180"/>
                    <a:pt x="194" y="180"/>
                  </a:cubicBezTo>
                </a:path>
              </a:pathLst>
            </a:custGeom>
            <a:noFill/>
            <a:ln w="19050" cmpd="sng">
              <a:solidFill>
                <a:srgbClr val="99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1542" name="Freeform 118"/>
            <p:cNvSpPr>
              <a:spLocks/>
            </p:cNvSpPr>
            <p:nvPr/>
          </p:nvSpPr>
          <p:spPr bwMode="auto">
            <a:xfrm>
              <a:off x="2944" y="2877"/>
              <a:ext cx="108" cy="72"/>
            </a:xfrm>
            <a:custGeom>
              <a:avLst/>
              <a:gdLst>
                <a:gd name="T0" fmla="*/ 60 w 191"/>
                <a:gd name="T1" fmla="*/ 0 h 182"/>
                <a:gd name="T2" fmla="*/ 165 w 191"/>
                <a:gd name="T3" fmla="*/ 45 h 182"/>
                <a:gd name="T4" fmla="*/ 60 w 191"/>
                <a:gd name="T5" fmla="*/ 165 h 182"/>
                <a:gd name="T6" fmla="*/ 0 w 191"/>
                <a:gd name="T7" fmla="*/ 180 h 182"/>
              </a:gdLst>
              <a:ahLst/>
              <a:cxnLst>
                <a:cxn ang="0">
                  <a:pos x="T0" y="T1"/>
                </a:cxn>
                <a:cxn ang="0">
                  <a:pos x="T2" y="T3"/>
                </a:cxn>
                <a:cxn ang="0">
                  <a:pos x="T4" y="T5"/>
                </a:cxn>
                <a:cxn ang="0">
                  <a:pos x="T6" y="T7"/>
                </a:cxn>
              </a:cxnLst>
              <a:rect l="0" t="0" r="r" b="b"/>
              <a:pathLst>
                <a:path w="191" h="182">
                  <a:moveTo>
                    <a:pt x="60" y="0"/>
                  </a:moveTo>
                  <a:cubicBezTo>
                    <a:pt x="74" y="4"/>
                    <a:pt x="158" y="17"/>
                    <a:pt x="165" y="45"/>
                  </a:cubicBezTo>
                  <a:cubicBezTo>
                    <a:pt x="191" y="151"/>
                    <a:pt x="130" y="142"/>
                    <a:pt x="60" y="165"/>
                  </a:cubicBezTo>
                  <a:cubicBezTo>
                    <a:pt x="10" y="182"/>
                    <a:pt x="31" y="180"/>
                    <a:pt x="0" y="180"/>
                  </a:cubicBezTo>
                </a:path>
              </a:pathLst>
            </a:custGeom>
            <a:noFill/>
            <a:ln w="19050" cmpd="sng">
              <a:solidFill>
                <a:srgbClr val="99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1543" name="Freeform 119"/>
            <p:cNvSpPr>
              <a:spLocks/>
            </p:cNvSpPr>
            <p:nvPr/>
          </p:nvSpPr>
          <p:spPr bwMode="auto">
            <a:xfrm>
              <a:off x="1583" y="3229"/>
              <a:ext cx="74" cy="55"/>
            </a:xfrm>
            <a:custGeom>
              <a:avLst/>
              <a:gdLst>
                <a:gd name="T0" fmla="*/ 68 w 128"/>
                <a:gd name="T1" fmla="*/ 141 h 141"/>
                <a:gd name="T2" fmla="*/ 23 w 128"/>
                <a:gd name="T3" fmla="*/ 126 h 141"/>
                <a:gd name="T4" fmla="*/ 23 w 128"/>
                <a:gd name="T5" fmla="*/ 21 h 141"/>
                <a:gd name="T6" fmla="*/ 128 w 128"/>
                <a:gd name="T7" fmla="*/ 6 h 141"/>
              </a:gdLst>
              <a:ahLst/>
              <a:cxnLst>
                <a:cxn ang="0">
                  <a:pos x="T0" y="T1"/>
                </a:cxn>
                <a:cxn ang="0">
                  <a:pos x="T2" y="T3"/>
                </a:cxn>
                <a:cxn ang="0">
                  <a:pos x="T4" y="T5"/>
                </a:cxn>
                <a:cxn ang="0">
                  <a:pos x="T6" y="T7"/>
                </a:cxn>
              </a:cxnLst>
              <a:rect l="0" t="0" r="r" b="b"/>
              <a:pathLst>
                <a:path w="128" h="141">
                  <a:moveTo>
                    <a:pt x="68" y="141"/>
                  </a:moveTo>
                  <a:cubicBezTo>
                    <a:pt x="53" y="136"/>
                    <a:pt x="34" y="137"/>
                    <a:pt x="23" y="126"/>
                  </a:cubicBezTo>
                  <a:cubicBezTo>
                    <a:pt x="0" y="103"/>
                    <a:pt x="6" y="42"/>
                    <a:pt x="23" y="21"/>
                  </a:cubicBezTo>
                  <a:cubicBezTo>
                    <a:pt x="40" y="0"/>
                    <a:pt x="112" y="6"/>
                    <a:pt x="128" y="6"/>
                  </a:cubicBezTo>
                </a:path>
              </a:pathLst>
            </a:custGeom>
            <a:noFill/>
            <a:ln w="19050" cmpd="sng">
              <a:solidFill>
                <a:srgbClr val="99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1544" name="Freeform 120"/>
            <p:cNvSpPr>
              <a:spLocks/>
            </p:cNvSpPr>
            <p:nvPr/>
          </p:nvSpPr>
          <p:spPr bwMode="auto">
            <a:xfrm>
              <a:off x="2912" y="3231"/>
              <a:ext cx="91" cy="53"/>
            </a:xfrm>
            <a:custGeom>
              <a:avLst/>
              <a:gdLst>
                <a:gd name="T0" fmla="*/ 90 w 160"/>
                <a:gd name="T1" fmla="*/ 135 h 135"/>
                <a:gd name="T2" fmla="*/ 135 w 160"/>
                <a:gd name="T3" fmla="*/ 105 h 135"/>
                <a:gd name="T4" fmla="*/ 0 w 160"/>
                <a:gd name="T5" fmla="*/ 0 h 135"/>
              </a:gdLst>
              <a:ahLst/>
              <a:cxnLst>
                <a:cxn ang="0">
                  <a:pos x="T0" y="T1"/>
                </a:cxn>
                <a:cxn ang="0">
                  <a:pos x="T2" y="T3"/>
                </a:cxn>
                <a:cxn ang="0">
                  <a:pos x="T4" y="T5"/>
                </a:cxn>
              </a:cxnLst>
              <a:rect l="0" t="0" r="r" b="b"/>
              <a:pathLst>
                <a:path w="160" h="135">
                  <a:moveTo>
                    <a:pt x="90" y="135"/>
                  </a:moveTo>
                  <a:cubicBezTo>
                    <a:pt x="105" y="125"/>
                    <a:pt x="130" y="122"/>
                    <a:pt x="135" y="105"/>
                  </a:cubicBezTo>
                  <a:cubicBezTo>
                    <a:pt x="160" y="17"/>
                    <a:pt x="59" y="0"/>
                    <a:pt x="0" y="0"/>
                  </a:cubicBezTo>
                </a:path>
              </a:pathLst>
            </a:custGeom>
            <a:noFill/>
            <a:ln w="19050" cmpd="sng">
              <a:solidFill>
                <a:srgbClr val="99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1545" name="Line 121"/>
            <p:cNvSpPr>
              <a:spLocks noChangeShapeType="1"/>
            </p:cNvSpPr>
            <p:nvPr/>
          </p:nvSpPr>
          <p:spPr bwMode="auto">
            <a:xfrm rot="18466129" flipH="1">
              <a:off x="1852" y="2887"/>
              <a:ext cx="205" cy="398"/>
            </a:xfrm>
            <a:prstGeom prst="line">
              <a:avLst/>
            </a:prstGeom>
            <a:noFill/>
            <a:ln w="19050">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46" name="Line 122"/>
            <p:cNvSpPr>
              <a:spLocks noChangeShapeType="1"/>
            </p:cNvSpPr>
            <p:nvPr/>
          </p:nvSpPr>
          <p:spPr bwMode="auto">
            <a:xfrm flipH="1">
              <a:off x="2493" y="2885"/>
              <a:ext cx="205" cy="398"/>
            </a:xfrm>
            <a:prstGeom prst="line">
              <a:avLst/>
            </a:prstGeom>
            <a:noFill/>
            <a:ln w="19050">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47" name="Line 123"/>
            <p:cNvSpPr>
              <a:spLocks noChangeShapeType="1"/>
            </p:cNvSpPr>
            <p:nvPr/>
          </p:nvSpPr>
          <p:spPr bwMode="auto">
            <a:xfrm flipH="1">
              <a:off x="2580" y="2885"/>
              <a:ext cx="205" cy="398"/>
            </a:xfrm>
            <a:prstGeom prst="line">
              <a:avLst/>
            </a:prstGeom>
            <a:noFill/>
            <a:ln w="19050">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48" name="Line 124"/>
            <p:cNvSpPr>
              <a:spLocks noChangeShapeType="1"/>
            </p:cNvSpPr>
            <p:nvPr/>
          </p:nvSpPr>
          <p:spPr bwMode="auto">
            <a:xfrm flipH="1">
              <a:off x="2667" y="2885"/>
              <a:ext cx="205" cy="398"/>
            </a:xfrm>
            <a:prstGeom prst="line">
              <a:avLst/>
            </a:prstGeom>
            <a:noFill/>
            <a:ln w="19050">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49" name="Line 125"/>
            <p:cNvSpPr>
              <a:spLocks noChangeShapeType="1"/>
            </p:cNvSpPr>
            <p:nvPr/>
          </p:nvSpPr>
          <p:spPr bwMode="auto">
            <a:xfrm rot="21419171" flipH="1">
              <a:off x="2746" y="3061"/>
              <a:ext cx="142" cy="219"/>
            </a:xfrm>
            <a:prstGeom prst="line">
              <a:avLst/>
            </a:prstGeom>
            <a:noFill/>
            <a:ln w="19050">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50" name="Freeform 126"/>
            <p:cNvSpPr>
              <a:spLocks/>
            </p:cNvSpPr>
            <p:nvPr/>
          </p:nvSpPr>
          <p:spPr bwMode="auto">
            <a:xfrm>
              <a:off x="2878" y="3038"/>
              <a:ext cx="94" cy="80"/>
            </a:xfrm>
            <a:custGeom>
              <a:avLst/>
              <a:gdLst>
                <a:gd name="T0" fmla="*/ 0 w 165"/>
                <a:gd name="T1" fmla="*/ 50 h 200"/>
                <a:gd name="T2" fmla="*/ 165 w 165"/>
                <a:gd name="T3" fmla="*/ 80 h 200"/>
                <a:gd name="T4" fmla="*/ 150 w 165"/>
                <a:gd name="T5" fmla="*/ 200 h 200"/>
              </a:gdLst>
              <a:ahLst/>
              <a:cxnLst>
                <a:cxn ang="0">
                  <a:pos x="T0" y="T1"/>
                </a:cxn>
                <a:cxn ang="0">
                  <a:pos x="T2" y="T3"/>
                </a:cxn>
                <a:cxn ang="0">
                  <a:pos x="T4" y="T5"/>
                </a:cxn>
              </a:cxnLst>
              <a:rect l="0" t="0" r="r" b="b"/>
              <a:pathLst>
                <a:path w="165" h="200">
                  <a:moveTo>
                    <a:pt x="0" y="50"/>
                  </a:moveTo>
                  <a:cubicBezTo>
                    <a:pt x="76" y="0"/>
                    <a:pt x="114" y="3"/>
                    <a:pt x="165" y="80"/>
                  </a:cubicBezTo>
                  <a:cubicBezTo>
                    <a:pt x="160" y="120"/>
                    <a:pt x="150" y="200"/>
                    <a:pt x="150" y="200"/>
                  </a:cubicBezTo>
                </a:path>
              </a:pathLst>
            </a:custGeom>
            <a:noFill/>
            <a:ln w="19050" cmpd="sng">
              <a:solidFill>
                <a:srgbClr val="99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1551" name="Line 127"/>
            <p:cNvSpPr>
              <a:spLocks noChangeShapeType="1"/>
            </p:cNvSpPr>
            <p:nvPr/>
          </p:nvSpPr>
          <p:spPr bwMode="auto">
            <a:xfrm rot="18384313" flipH="1">
              <a:off x="1745" y="2880"/>
              <a:ext cx="205" cy="399"/>
            </a:xfrm>
            <a:prstGeom prst="line">
              <a:avLst/>
            </a:prstGeom>
            <a:noFill/>
            <a:ln w="19050">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52" name="Line 128"/>
            <p:cNvSpPr>
              <a:spLocks noChangeShapeType="1"/>
            </p:cNvSpPr>
            <p:nvPr/>
          </p:nvSpPr>
          <p:spPr bwMode="auto">
            <a:xfrm rot="18323660" flipH="1">
              <a:off x="1639" y="2882"/>
              <a:ext cx="204" cy="399"/>
            </a:xfrm>
            <a:prstGeom prst="line">
              <a:avLst/>
            </a:prstGeom>
            <a:noFill/>
            <a:ln w="19050">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53" name="Line 129"/>
            <p:cNvSpPr>
              <a:spLocks noChangeShapeType="1"/>
            </p:cNvSpPr>
            <p:nvPr/>
          </p:nvSpPr>
          <p:spPr bwMode="auto">
            <a:xfrm rot="17907610" flipH="1">
              <a:off x="1613" y="3066"/>
              <a:ext cx="142" cy="218"/>
            </a:xfrm>
            <a:prstGeom prst="line">
              <a:avLst/>
            </a:prstGeom>
            <a:noFill/>
            <a:ln w="19050">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54" name="Freeform 130"/>
            <p:cNvSpPr>
              <a:spLocks/>
            </p:cNvSpPr>
            <p:nvPr/>
          </p:nvSpPr>
          <p:spPr bwMode="auto">
            <a:xfrm>
              <a:off x="1515" y="3046"/>
              <a:ext cx="103" cy="78"/>
            </a:xfrm>
            <a:custGeom>
              <a:avLst/>
              <a:gdLst>
                <a:gd name="T0" fmla="*/ 181 w 181"/>
                <a:gd name="T1" fmla="*/ 45 h 195"/>
                <a:gd name="T2" fmla="*/ 136 w 181"/>
                <a:gd name="T3" fmla="*/ 15 h 195"/>
                <a:gd name="T4" fmla="*/ 31 w 181"/>
                <a:gd name="T5" fmla="*/ 195 h 195"/>
              </a:gdLst>
              <a:ahLst/>
              <a:cxnLst>
                <a:cxn ang="0">
                  <a:pos x="T0" y="T1"/>
                </a:cxn>
                <a:cxn ang="0">
                  <a:pos x="T2" y="T3"/>
                </a:cxn>
                <a:cxn ang="0">
                  <a:pos x="T4" y="T5"/>
                </a:cxn>
              </a:cxnLst>
              <a:rect l="0" t="0" r="r" b="b"/>
              <a:pathLst>
                <a:path w="181" h="195">
                  <a:moveTo>
                    <a:pt x="181" y="45"/>
                  </a:moveTo>
                  <a:cubicBezTo>
                    <a:pt x="166" y="35"/>
                    <a:pt x="154" y="17"/>
                    <a:pt x="136" y="15"/>
                  </a:cubicBezTo>
                  <a:cubicBezTo>
                    <a:pt x="0" y="0"/>
                    <a:pt x="31" y="99"/>
                    <a:pt x="31" y="195"/>
                  </a:cubicBezTo>
                </a:path>
              </a:pathLst>
            </a:custGeom>
            <a:noFill/>
            <a:ln w="19050" cmpd="sng">
              <a:solidFill>
                <a:srgbClr val="99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1555" name="Line 131"/>
            <p:cNvSpPr>
              <a:spLocks noChangeShapeType="1"/>
            </p:cNvSpPr>
            <p:nvPr/>
          </p:nvSpPr>
          <p:spPr bwMode="auto">
            <a:xfrm>
              <a:off x="2282" y="2640"/>
              <a:ext cx="0" cy="936"/>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31556" name="Line 132"/>
            <p:cNvSpPr>
              <a:spLocks noChangeShapeType="1"/>
            </p:cNvSpPr>
            <p:nvPr/>
          </p:nvSpPr>
          <p:spPr bwMode="auto">
            <a:xfrm rot="18466129" flipH="1">
              <a:off x="1965" y="2886"/>
              <a:ext cx="205" cy="399"/>
            </a:xfrm>
            <a:prstGeom prst="line">
              <a:avLst/>
            </a:prstGeom>
            <a:noFill/>
            <a:ln w="19050">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57" name="Line 133"/>
            <p:cNvSpPr>
              <a:spLocks noChangeShapeType="1"/>
            </p:cNvSpPr>
            <p:nvPr/>
          </p:nvSpPr>
          <p:spPr bwMode="auto">
            <a:xfrm flipH="1">
              <a:off x="2407" y="2874"/>
              <a:ext cx="204" cy="398"/>
            </a:xfrm>
            <a:prstGeom prst="line">
              <a:avLst/>
            </a:prstGeom>
            <a:noFill/>
            <a:ln w="19050">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31558" name="Group 134"/>
          <p:cNvGrpSpPr>
            <a:grpSpLocks/>
          </p:cNvGrpSpPr>
          <p:nvPr/>
        </p:nvGrpSpPr>
        <p:grpSpPr bwMode="auto">
          <a:xfrm>
            <a:off x="6062663" y="1390650"/>
            <a:ext cx="2062162" cy="1676400"/>
            <a:chOff x="3819" y="624"/>
            <a:chExt cx="1299" cy="1056"/>
          </a:xfrm>
        </p:grpSpPr>
        <p:sp>
          <p:nvSpPr>
            <p:cNvPr id="231559" name="Text Box 135"/>
            <p:cNvSpPr txBox="1">
              <a:spLocks noChangeArrowheads="1"/>
            </p:cNvSpPr>
            <p:nvPr/>
          </p:nvSpPr>
          <p:spPr bwMode="auto">
            <a:xfrm>
              <a:off x="3819" y="1200"/>
              <a:ext cx="360"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6600"/>
                  </a:solidFill>
                  <a:latin typeface="Times New Roman" pitchFamily="18" charset="0"/>
                  <a:cs typeface="Times New Roman" pitchFamily="18" charset="0"/>
                </a:rPr>
                <a:t>σ</a:t>
              </a:r>
              <a:r>
                <a:rPr lang="en-US" baseline="-25000">
                  <a:solidFill>
                    <a:srgbClr val="006600"/>
                  </a:solidFill>
                  <a:latin typeface="Times New Roman" pitchFamily="18" charset="0"/>
                  <a:cs typeface="Times New Roman" pitchFamily="18" charset="0"/>
                </a:rPr>
                <a:t>3</a:t>
              </a:r>
              <a:endParaRPr lang="en-US">
                <a:solidFill>
                  <a:srgbClr val="006600"/>
                </a:solidFill>
                <a:latin typeface="Times New Roman" pitchFamily="18" charset="0"/>
                <a:cs typeface="Times New Roman" pitchFamily="18" charset="0"/>
              </a:endParaRPr>
            </a:p>
          </p:txBody>
        </p:sp>
        <p:sp>
          <p:nvSpPr>
            <p:cNvPr id="231560" name="Line 136"/>
            <p:cNvSpPr>
              <a:spLocks noChangeShapeType="1"/>
            </p:cNvSpPr>
            <p:nvPr/>
          </p:nvSpPr>
          <p:spPr bwMode="auto">
            <a:xfrm>
              <a:off x="3999" y="1162"/>
              <a:ext cx="900"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31561" name="Line 137"/>
            <p:cNvSpPr>
              <a:spLocks noChangeShapeType="1"/>
            </p:cNvSpPr>
            <p:nvPr/>
          </p:nvSpPr>
          <p:spPr bwMode="auto">
            <a:xfrm>
              <a:off x="4591" y="720"/>
              <a:ext cx="0" cy="810"/>
            </a:xfrm>
            <a:prstGeom prst="line">
              <a:avLst/>
            </a:prstGeom>
            <a:noFill/>
            <a:ln w="9525">
              <a:solidFill>
                <a:srgbClr val="000000"/>
              </a:solidFill>
              <a:round/>
              <a:headEnd type="stealth" w="med" len="lg"/>
              <a:tailEnd/>
            </a:ln>
            <a:extLst>
              <a:ext uri="{909E8E84-426E-40DD-AFC4-6F175D3DCCD1}">
                <a14:hiddenFill xmlns:a14="http://schemas.microsoft.com/office/drawing/2010/main">
                  <a:noFill/>
                </a14:hiddenFill>
              </a:ext>
            </a:extLst>
          </p:spPr>
          <p:txBody>
            <a:bodyPr/>
            <a:lstStyle/>
            <a:p>
              <a:endParaRPr lang="en-US"/>
            </a:p>
          </p:txBody>
        </p:sp>
        <p:sp>
          <p:nvSpPr>
            <p:cNvPr id="231562" name="Line 138"/>
            <p:cNvSpPr>
              <a:spLocks noChangeShapeType="1"/>
            </p:cNvSpPr>
            <p:nvPr/>
          </p:nvSpPr>
          <p:spPr bwMode="auto">
            <a:xfrm>
              <a:off x="4422" y="1048"/>
              <a:ext cx="0" cy="216"/>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31563" name="Line 139"/>
            <p:cNvSpPr>
              <a:spLocks noChangeShapeType="1"/>
            </p:cNvSpPr>
            <p:nvPr/>
          </p:nvSpPr>
          <p:spPr bwMode="auto">
            <a:xfrm rot="247556">
              <a:off x="4566" y="907"/>
              <a:ext cx="382" cy="564"/>
            </a:xfrm>
            <a:prstGeom prst="line">
              <a:avLst/>
            </a:prstGeom>
            <a:noFill/>
            <a:ln w="9525">
              <a:solidFill>
                <a:srgbClr val="000000"/>
              </a:solidFill>
              <a:round/>
              <a:headEnd/>
              <a:tailEnd type="none" w="sm" len="med"/>
            </a:ln>
            <a:extLst>
              <a:ext uri="{909E8E84-426E-40DD-AFC4-6F175D3DCCD1}">
                <a14:hiddenFill xmlns:a14="http://schemas.microsoft.com/office/drawing/2010/main">
                  <a:noFill/>
                </a14:hiddenFill>
              </a:ext>
            </a:extLst>
          </p:spPr>
          <p:txBody>
            <a:bodyPr/>
            <a:lstStyle/>
            <a:p>
              <a:endParaRPr lang="en-US"/>
            </a:p>
          </p:txBody>
        </p:sp>
        <p:sp>
          <p:nvSpPr>
            <p:cNvPr id="231564" name="Line 140"/>
            <p:cNvSpPr>
              <a:spLocks noChangeShapeType="1"/>
            </p:cNvSpPr>
            <p:nvPr/>
          </p:nvSpPr>
          <p:spPr bwMode="auto">
            <a:xfrm rot="21484433" flipH="1">
              <a:off x="3877" y="911"/>
              <a:ext cx="720" cy="36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65" name="Line 141"/>
            <p:cNvSpPr>
              <a:spLocks noChangeShapeType="1"/>
            </p:cNvSpPr>
            <p:nvPr/>
          </p:nvSpPr>
          <p:spPr bwMode="auto">
            <a:xfrm rot="5268783" flipH="1">
              <a:off x="3909" y="1178"/>
              <a:ext cx="180" cy="9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66" name="Line 142"/>
            <p:cNvSpPr>
              <a:spLocks noChangeShapeType="1"/>
            </p:cNvSpPr>
            <p:nvPr/>
          </p:nvSpPr>
          <p:spPr bwMode="auto">
            <a:xfrm rot="-16331217">
              <a:off x="3994" y="1117"/>
              <a:ext cx="0"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67" name="Line 143"/>
            <p:cNvSpPr>
              <a:spLocks noChangeShapeType="1"/>
            </p:cNvSpPr>
            <p:nvPr/>
          </p:nvSpPr>
          <p:spPr bwMode="auto">
            <a:xfrm rot="-16331217">
              <a:off x="4018" y="1154"/>
              <a:ext cx="0"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68" name="Line 144"/>
            <p:cNvSpPr>
              <a:spLocks noChangeShapeType="1"/>
            </p:cNvSpPr>
            <p:nvPr/>
          </p:nvSpPr>
          <p:spPr bwMode="auto">
            <a:xfrm rot="-16331217">
              <a:off x="4034" y="1191"/>
              <a:ext cx="0"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69" name="Line 145"/>
            <p:cNvSpPr>
              <a:spLocks noChangeShapeType="1"/>
            </p:cNvSpPr>
            <p:nvPr/>
          </p:nvSpPr>
          <p:spPr bwMode="auto">
            <a:xfrm rot="-16331217">
              <a:off x="4020" y="1190"/>
              <a:ext cx="0"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70" name="Line 146"/>
            <p:cNvSpPr>
              <a:spLocks noChangeShapeType="1"/>
            </p:cNvSpPr>
            <p:nvPr/>
          </p:nvSpPr>
          <p:spPr bwMode="auto">
            <a:xfrm rot="-16331217">
              <a:off x="4051" y="1227"/>
              <a:ext cx="0"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71" name="Line 147"/>
            <p:cNvSpPr>
              <a:spLocks noChangeShapeType="1"/>
            </p:cNvSpPr>
            <p:nvPr/>
          </p:nvSpPr>
          <p:spPr bwMode="auto">
            <a:xfrm rot="-16331217">
              <a:off x="4067" y="1265"/>
              <a:ext cx="0"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72" name="Line 148"/>
            <p:cNvSpPr>
              <a:spLocks noChangeShapeType="1"/>
            </p:cNvSpPr>
            <p:nvPr/>
          </p:nvSpPr>
          <p:spPr bwMode="auto">
            <a:xfrm rot="21480000" flipV="1">
              <a:off x="3840" y="1212"/>
              <a:ext cx="180" cy="90"/>
            </a:xfrm>
            <a:prstGeom prst="line">
              <a:avLst/>
            </a:prstGeom>
            <a:noFill/>
            <a:ln w="19050">
              <a:solidFill>
                <a:srgbClr val="0066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31573" name="Arc 149"/>
            <p:cNvSpPr>
              <a:spLocks/>
            </p:cNvSpPr>
            <p:nvPr/>
          </p:nvSpPr>
          <p:spPr bwMode="auto">
            <a:xfrm>
              <a:off x="4119" y="847"/>
              <a:ext cx="618" cy="618"/>
            </a:xfrm>
            <a:custGeom>
              <a:avLst/>
              <a:gdLst>
                <a:gd name="G0" fmla="+- 21600 0 0"/>
                <a:gd name="G1" fmla="+- 21600 0 0"/>
                <a:gd name="G2" fmla="+- 21600 0 0"/>
                <a:gd name="T0" fmla="*/ 43194 w 43200"/>
                <a:gd name="T1" fmla="*/ 22112 h 43200"/>
                <a:gd name="T2" fmla="*/ 43200 w 43200"/>
                <a:gd name="T3" fmla="*/ 21600 h 43200"/>
                <a:gd name="T4" fmla="*/ 21600 w 43200"/>
                <a:gd name="T5" fmla="*/ 21600 h 43200"/>
              </a:gdLst>
              <a:ahLst/>
              <a:cxnLst>
                <a:cxn ang="0">
                  <a:pos x="T0" y="T1"/>
                </a:cxn>
                <a:cxn ang="0">
                  <a:pos x="T2" y="T3"/>
                </a:cxn>
                <a:cxn ang="0">
                  <a:pos x="T4" y="T5"/>
                </a:cxn>
              </a:cxnLst>
              <a:rect l="0" t="0" r="r" b="b"/>
              <a:pathLst>
                <a:path w="43200" h="43200" fill="none" extrusionOk="0">
                  <a:moveTo>
                    <a:pt x="43193" y="22111"/>
                  </a:moveTo>
                  <a:cubicBezTo>
                    <a:pt x="42915" y="33838"/>
                    <a:pt x="33329" y="43199"/>
                    <a:pt x="21600" y="43200"/>
                  </a:cubicBezTo>
                  <a:cubicBezTo>
                    <a:pt x="9670" y="43200"/>
                    <a:pt x="0" y="33529"/>
                    <a:pt x="0" y="21600"/>
                  </a:cubicBezTo>
                  <a:cubicBezTo>
                    <a:pt x="0" y="9670"/>
                    <a:pt x="9670" y="0"/>
                    <a:pt x="21600" y="0"/>
                  </a:cubicBezTo>
                  <a:cubicBezTo>
                    <a:pt x="33529" y="-1"/>
                    <a:pt x="43199" y="9670"/>
                    <a:pt x="43200" y="21599"/>
                  </a:cubicBezTo>
                </a:path>
                <a:path w="43200" h="43200" stroke="0" extrusionOk="0">
                  <a:moveTo>
                    <a:pt x="43193" y="22111"/>
                  </a:moveTo>
                  <a:cubicBezTo>
                    <a:pt x="42915" y="33838"/>
                    <a:pt x="33329" y="43199"/>
                    <a:pt x="21600" y="43200"/>
                  </a:cubicBezTo>
                  <a:cubicBezTo>
                    <a:pt x="9670" y="43200"/>
                    <a:pt x="0" y="33529"/>
                    <a:pt x="0" y="21600"/>
                  </a:cubicBezTo>
                  <a:cubicBezTo>
                    <a:pt x="0" y="9670"/>
                    <a:pt x="9670" y="0"/>
                    <a:pt x="21600" y="0"/>
                  </a:cubicBezTo>
                  <a:cubicBezTo>
                    <a:pt x="33529" y="-1"/>
                    <a:pt x="43199" y="9670"/>
                    <a:pt x="43200" y="21599"/>
                  </a:cubicBezTo>
                  <a:lnTo>
                    <a:pt x="21600"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31574" name="Group 150"/>
            <p:cNvGrpSpPr>
              <a:grpSpLocks/>
            </p:cNvGrpSpPr>
            <p:nvPr/>
          </p:nvGrpSpPr>
          <p:grpSpPr bwMode="auto">
            <a:xfrm>
              <a:off x="4734" y="1230"/>
              <a:ext cx="180" cy="135"/>
              <a:chOff x="10085" y="2970"/>
              <a:chExt cx="360" cy="270"/>
            </a:xfrm>
          </p:grpSpPr>
          <p:sp>
            <p:nvSpPr>
              <p:cNvPr id="231575" name="Line 151"/>
              <p:cNvSpPr>
                <a:spLocks noChangeShapeType="1"/>
              </p:cNvSpPr>
              <p:nvPr/>
            </p:nvSpPr>
            <p:spPr bwMode="auto">
              <a:xfrm flipH="1">
                <a:off x="10085" y="3060"/>
                <a:ext cx="360" cy="18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76" name="Line 152"/>
              <p:cNvSpPr>
                <a:spLocks noChangeShapeType="1"/>
              </p:cNvSpPr>
              <p:nvPr/>
            </p:nvSpPr>
            <p:spPr bwMode="auto">
              <a:xfrm>
                <a:off x="10115" y="3105"/>
                <a:ext cx="0"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77" name="Line 153"/>
              <p:cNvSpPr>
                <a:spLocks noChangeShapeType="1"/>
              </p:cNvSpPr>
              <p:nvPr/>
            </p:nvSpPr>
            <p:spPr bwMode="auto">
              <a:xfrm>
                <a:off x="10190" y="3060"/>
                <a:ext cx="0"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78" name="Line 154"/>
              <p:cNvSpPr>
                <a:spLocks noChangeShapeType="1"/>
              </p:cNvSpPr>
              <p:nvPr/>
            </p:nvSpPr>
            <p:spPr bwMode="auto">
              <a:xfrm>
                <a:off x="10265" y="3030"/>
                <a:ext cx="0"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79" name="Line 155"/>
              <p:cNvSpPr>
                <a:spLocks noChangeShapeType="1"/>
              </p:cNvSpPr>
              <p:nvPr/>
            </p:nvSpPr>
            <p:spPr bwMode="auto">
              <a:xfrm>
                <a:off x="10265" y="3060"/>
                <a:ext cx="0"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80" name="Line 156"/>
              <p:cNvSpPr>
                <a:spLocks noChangeShapeType="1"/>
              </p:cNvSpPr>
              <p:nvPr/>
            </p:nvSpPr>
            <p:spPr bwMode="auto">
              <a:xfrm>
                <a:off x="10340" y="3000"/>
                <a:ext cx="0"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81" name="Line 157"/>
              <p:cNvSpPr>
                <a:spLocks noChangeShapeType="1"/>
              </p:cNvSpPr>
              <p:nvPr/>
            </p:nvSpPr>
            <p:spPr bwMode="auto">
              <a:xfrm>
                <a:off x="10415" y="2970"/>
                <a:ext cx="0"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31582" name="Text Box 158"/>
            <p:cNvSpPr txBox="1">
              <a:spLocks noChangeArrowheads="1"/>
            </p:cNvSpPr>
            <p:nvPr/>
          </p:nvSpPr>
          <p:spPr bwMode="auto">
            <a:xfrm>
              <a:off x="4752" y="1350"/>
              <a:ext cx="360"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6600"/>
                  </a:solidFill>
                  <a:latin typeface="Times New Roman" pitchFamily="18" charset="0"/>
                  <a:cs typeface="Times New Roman" pitchFamily="18" charset="0"/>
                </a:rPr>
                <a:t>σ</a:t>
              </a:r>
              <a:r>
                <a:rPr lang="en-US" baseline="-25000">
                  <a:solidFill>
                    <a:srgbClr val="006600"/>
                  </a:solidFill>
                  <a:latin typeface="Times New Roman" pitchFamily="18" charset="0"/>
                  <a:cs typeface="Times New Roman" pitchFamily="18" charset="0"/>
                </a:rPr>
                <a:t>1</a:t>
              </a:r>
              <a:endParaRPr lang="en-US">
                <a:solidFill>
                  <a:srgbClr val="006600"/>
                </a:solidFill>
                <a:latin typeface="Times New Roman" pitchFamily="18" charset="0"/>
                <a:cs typeface="Times New Roman" pitchFamily="18" charset="0"/>
              </a:endParaRPr>
            </a:p>
          </p:txBody>
        </p:sp>
        <p:sp>
          <p:nvSpPr>
            <p:cNvPr id="231583" name="Text Box 159"/>
            <p:cNvSpPr txBox="1">
              <a:spLocks noChangeArrowheads="1"/>
            </p:cNvSpPr>
            <p:nvPr/>
          </p:nvSpPr>
          <p:spPr bwMode="auto">
            <a:xfrm>
              <a:off x="4848" y="1008"/>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σ</a:t>
              </a:r>
            </a:p>
          </p:txBody>
        </p:sp>
        <p:sp>
          <p:nvSpPr>
            <p:cNvPr id="231584" name="Text Box 160"/>
            <p:cNvSpPr txBox="1">
              <a:spLocks noChangeArrowheads="1"/>
            </p:cNvSpPr>
            <p:nvPr/>
          </p:nvSpPr>
          <p:spPr bwMode="auto">
            <a:xfrm>
              <a:off x="4560" y="624"/>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τ</a:t>
              </a:r>
            </a:p>
          </p:txBody>
        </p:sp>
        <p:sp>
          <p:nvSpPr>
            <p:cNvPr id="231585" name="Line 161"/>
            <p:cNvSpPr>
              <a:spLocks noChangeShapeType="1"/>
            </p:cNvSpPr>
            <p:nvPr/>
          </p:nvSpPr>
          <p:spPr bwMode="auto">
            <a:xfrm rot="115835">
              <a:off x="4827" y="1321"/>
              <a:ext cx="96" cy="144"/>
            </a:xfrm>
            <a:prstGeom prst="line">
              <a:avLst/>
            </a:prstGeom>
            <a:noFill/>
            <a:ln w="28575">
              <a:solidFill>
                <a:srgbClr val="0066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31586" name="Line 162"/>
            <p:cNvSpPr>
              <a:spLocks noChangeShapeType="1"/>
            </p:cNvSpPr>
            <p:nvPr/>
          </p:nvSpPr>
          <p:spPr bwMode="auto">
            <a:xfrm flipH="1">
              <a:off x="4266" y="897"/>
              <a:ext cx="317" cy="0"/>
            </a:xfrm>
            <a:prstGeom prst="line">
              <a:avLst/>
            </a:prstGeom>
            <a:noFill/>
            <a:ln w="9525">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31587" name="Line 163"/>
            <p:cNvSpPr>
              <a:spLocks noChangeShapeType="1"/>
            </p:cNvSpPr>
            <p:nvPr/>
          </p:nvSpPr>
          <p:spPr bwMode="auto">
            <a:xfrm>
              <a:off x="4260" y="912"/>
              <a:ext cx="0" cy="242"/>
            </a:xfrm>
            <a:prstGeom prst="line">
              <a:avLst/>
            </a:prstGeom>
            <a:noFill/>
            <a:ln w="9525">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31588" name="Line 164"/>
            <p:cNvSpPr>
              <a:spLocks noChangeShapeType="1"/>
            </p:cNvSpPr>
            <p:nvPr/>
          </p:nvSpPr>
          <p:spPr bwMode="auto">
            <a:xfrm>
              <a:off x="4263" y="906"/>
              <a:ext cx="328" cy="518"/>
            </a:xfrm>
            <a:prstGeom prst="line">
              <a:avLst/>
            </a:prstGeom>
            <a:noFill/>
            <a:ln w="9525">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31589" name="Text Box 165"/>
            <p:cNvSpPr txBox="1">
              <a:spLocks noChangeArrowheads="1"/>
            </p:cNvSpPr>
            <p:nvPr/>
          </p:nvSpPr>
          <p:spPr bwMode="auto">
            <a:xfrm>
              <a:off x="4616" y="779"/>
              <a:ext cx="212"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a:solidFill>
                    <a:srgbClr val="000099"/>
                  </a:solidFill>
                </a:rPr>
                <a:t>P</a:t>
              </a:r>
            </a:p>
          </p:txBody>
        </p:sp>
      </p:grpSp>
      <p:grpSp>
        <p:nvGrpSpPr>
          <p:cNvPr id="231590" name="Group 166"/>
          <p:cNvGrpSpPr>
            <a:grpSpLocks/>
          </p:cNvGrpSpPr>
          <p:nvPr/>
        </p:nvGrpSpPr>
        <p:grpSpPr bwMode="auto">
          <a:xfrm>
            <a:off x="6207125" y="3209925"/>
            <a:ext cx="2286000" cy="1943100"/>
            <a:chOff x="3766" y="1608"/>
            <a:chExt cx="1440" cy="1224"/>
          </a:xfrm>
        </p:grpSpPr>
        <p:sp>
          <p:nvSpPr>
            <p:cNvPr id="231591" name="Text Box 167"/>
            <p:cNvSpPr txBox="1">
              <a:spLocks noChangeArrowheads="1"/>
            </p:cNvSpPr>
            <p:nvPr/>
          </p:nvSpPr>
          <p:spPr bwMode="auto">
            <a:xfrm>
              <a:off x="3936" y="1608"/>
              <a:ext cx="95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Điểm D</a:t>
              </a:r>
            </a:p>
          </p:txBody>
        </p:sp>
        <p:sp>
          <p:nvSpPr>
            <p:cNvPr id="231592" name="Text Box 168"/>
            <p:cNvSpPr txBox="1">
              <a:spLocks noChangeArrowheads="1"/>
            </p:cNvSpPr>
            <p:nvPr/>
          </p:nvSpPr>
          <p:spPr bwMode="auto">
            <a:xfrm>
              <a:off x="4846" y="2437"/>
              <a:ext cx="36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6600"/>
                  </a:solidFill>
                  <a:latin typeface="Times New Roman" pitchFamily="18" charset="0"/>
                  <a:cs typeface="Times New Roman" pitchFamily="18" charset="0"/>
                </a:rPr>
                <a:t>σ</a:t>
              </a:r>
              <a:r>
                <a:rPr lang="en-US" baseline="-25000">
                  <a:solidFill>
                    <a:srgbClr val="006600"/>
                  </a:solidFill>
                  <a:latin typeface="Times New Roman" pitchFamily="18" charset="0"/>
                  <a:cs typeface="Times New Roman" pitchFamily="18" charset="0"/>
                </a:rPr>
                <a:t>1</a:t>
              </a:r>
              <a:endParaRPr lang="en-US">
                <a:solidFill>
                  <a:srgbClr val="006600"/>
                </a:solidFill>
                <a:latin typeface="Times New Roman" pitchFamily="18" charset="0"/>
                <a:cs typeface="Times New Roman" pitchFamily="18" charset="0"/>
              </a:endParaRPr>
            </a:p>
          </p:txBody>
        </p:sp>
        <p:sp>
          <p:nvSpPr>
            <p:cNvPr id="231593" name="Line 169"/>
            <p:cNvSpPr>
              <a:spLocks noChangeShapeType="1"/>
            </p:cNvSpPr>
            <p:nvPr/>
          </p:nvSpPr>
          <p:spPr bwMode="auto">
            <a:xfrm rot="19647029" flipH="1">
              <a:off x="4754" y="2376"/>
              <a:ext cx="180" cy="9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94" name="Line 170"/>
            <p:cNvSpPr>
              <a:spLocks noChangeShapeType="1"/>
            </p:cNvSpPr>
            <p:nvPr/>
          </p:nvSpPr>
          <p:spPr bwMode="auto">
            <a:xfrm rot="-1952971">
              <a:off x="4779" y="2430"/>
              <a:ext cx="0"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95" name="Line 171"/>
            <p:cNvSpPr>
              <a:spLocks noChangeShapeType="1"/>
            </p:cNvSpPr>
            <p:nvPr/>
          </p:nvSpPr>
          <p:spPr bwMode="auto">
            <a:xfrm rot="-1952971">
              <a:off x="4798" y="2391"/>
              <a:ext cx="0"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96" name="Line 172"/>
            <p:cNvSpPr>
              <a:spLocks noChangeShapeType="1"/>
            </p:cNvSpPr>
            <p:nvPr/>
          </p:nvSpPr>
          <p:spPr bwMode="auto">
            <a:xfrm rot="-1952971">
              <a:off x="4821" y="2358"/>
              <a:ext cx="0"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97" name="Line 173"/>
            <p:cNvSpPr>
              <a:spLocks noChangeShapeType="1"/>
            </p:cNvSpPr>
            <p:nvPr/>
          </p:nvSpPr>
          <p:spPr bwMode="auto">
            <a:xfrm rot="-1952971">
              <a:off x="4829" y="2371"/>
              <a:ext cx="0"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98" name="Line 174"/>
            <p:cNvSpPr>
              <a:spLocks noChangeShapeType="1"/>
            </p:cNvSpPr>
            <p:nvPr/>
          </p:nvSpPr>
          <p:spPr bwMode="auto">
            <a:xfrm rot="-1952971">
              <a:off x="4845" y="2326"/>
              <a:ext cx="0"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99" name="Line 175"/>
            <p:cNvSpPr>
              <a:spLocks noChangeShapeType="1"/>
            </p:cNvSpPr>
            <p:nvPr/>
          </p:nvSpPr>
          <p:spPr bwMode="auto">
            <a:xfrm rot="-1952971">
              <a:off x="4868" y="2293"/>
              <a:ext cx="0"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600" name="Arc 176"/>
            <p:cNvSpPr>
              <a:spLocks/>
            </p:cNvSpPr>
            <p:nvPr/>
          </p:nvSpPr>
          <p:spPr bwMode="auto">
            <a:xfrm>
              <a:off x="3996" y="1980"/>
              <a:ext cx="618" cy="618"/>
            </a:xfrm>
            <a:custGeom>
              <a:avLst/>
              <a:gdLst>
                <a:gd name="G0" fmla="+- 21600 0 0"/>
                <a:gd name="G1" fmla="+- 21600 0 0"/>
                <a:gd name="G2" fmla="+- 21600 0 0"/>
                <a:gd name="T0" fmla="*/ 43194 w 43200"/>
                <a:gd name="T1" fmla="*/ 22112 h 43200"/>
                <a:gd name="T2" fmla="*/ 43200 w 43200"/>
                <a:gd name="T3" fmla="*/ 21600 h 43200"/>
                <a:gd name="T4" fmla="*/ 21600 w 43200"/>
                <a:gd name="T5" fmla="*/ 21600 h 43200"/>
              </a:gdLst>
              <a:ahLst/>
              <a:cxnLst>
                <a:cxn ang="0">
                  <a:pos x="T0" y="T1"/>
                </a:cxn>
                <a:cxn ang="0">
                  <a:pos x="T2" y="T3"/>
                </a:cxn>
                <a:cxn ang="0">
                  <a:pos x="T4" y="T5"/>
                </a:cxn>
              </a:cxnLst>
              <a:rect l="0" t="0" r="r" b="b"/>
              <a:pathLst>
                <a:path w="43200" h="43200" fill="none" extrusionOk="0">
                  <a:moveTo>
                    <a:pt x="43193" y="22111"/>
                  </a:moveTo>
                  <a:cubicBezTo>
                    <a:pt x="42915" y="33838"/>
                    <a:pt x="33329" y="43199"/>
                    <a:pt x="21600" y="43200"/>
                  </a:cubicBezTo>
                  <a:cubicBezTo>
                    <a:pt x="9670" y="43200"/>
                    <a:pt x="0" y="33529"/>
                    <a:pt x="0" y="21600"/>
                  </a:cubicBezTo>
                  <a:cubicBezTo>
                    <a:pt x="0" y="9670"/>
                    <a:pt x="9670" y="0"/>
                    <a:pt x="21600" y="0"/>
                  </a:cubicBezTo>
                  <a:cubicBezTo>
                    <a:pt x="33529" y="-1"/>
                    <a:pt x="43199" y="9670"/>
                    <a:pt x="43200" y="21599"/>
                  </a:cubicBezTo>
                </a:path>
                <a:path w="43200" h="43200" stroke="0" extrusionOk="0">
                  <a:moveTo>
                    <a:pt x="43193" y="22111"/>
                  </a:moveTo>
                  <a:cubicBezTo>
                    <a:pt x="42915" y="33838"/>
                    <a:pt x="33329" y="43199"/>
                    <a:pt x="21600" y="43200"/>
                  </a:cubicBezTo>
                  <a:cubicBezTo>
                    <a:pt x="9670" y="43200"/>
                    <a:pt x="0" y="33529"/>
                    <a:pt x="0" y="21600"/>
                  </a:cubicBezTo>
                  <a:cubicBezTo>
                    <a:pt x="0" y="9670"/>
                    <a:pt x="9670" y="0"/>
                    <a:pt x="21600" y="0"/>
                  </a:cubicBezTo>
                  <a:cubicBezTo>
                    <a:pt x="33529" y="-1"/>
                    <a:pt x="43199" y="9670"/>
                    <a:pt x="43200" y="21599"/>
                  </a:cubicBezTo>
                  <a:lnTo>
                    <a:pt x="21600"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1601" name="Line 177"/>
            <p:cNvSpPr>
              <a:spLocks noChangeShapeType="1"/>
            </p:cNvSpPr>
            <p:nvPr/>
          </p:nvSpPr>
          <p:spPr bwMode="auto">
            <a:xfrm>
              <a:off x="3804" y="2288"/>
              <a:ext cx="990"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31602" name="Line 178"/>
            <p:cNvSpPr>
              <a:spLocks noChangeShapeType="1"/>
            </p:cNvSpPr>
            <p:nvPr/>
          </p:nvSpPr>
          <p:spPr bwMode="auto">
            <a:xfrm>
              <a:off x="4149" y="1847"/>
              <a:ext cx="0" cy="720"/>
            </a:xfrm>
            <a:prstGeom prst="line">
              <a:avLst/>
            </a:prstGeom>
            <a:noFill/>
            <a:ln w="9525">
              <a:solidFill>
                <a:srgbClr val="000000"/>
              </a:solidFill>
              <a:round/>
              <a:headEnd type="stealth" w="med" len="lg"/>
              <a:tailEnd/>
            </a:ln>
            <a:extLst>
              <a:ext uri="{909E8E84-426E-40DD-AFC4-6F175D3DCCD1}">
                <a14:hiddenFill xmlns:a14="http://schemas.microsoft.com/office/drawing/2010/main">
                  <a:noFill/>
                </a14:hiddenFill>
              </a:ext>
            </a:extLst>
          </p:spPr>
          <p:txBody>
            <a:bodyPr/>
            <a:lstStyle/>
            <a:p>
              <a:endParaRPr lang="en-US"/>
            </a:p>
          </p:txBody>
        </p:sp>
        <p:sp>
          <p:nvSpPr>
            <p:cNvPr id="231603" name="Line 179"/>
            <p:cNvSpPr>
              <a:spLocks noChangeShapeType="1"/>
            </p:cNvSpPr>
            <p:nvPr/>
          </p:nvSpPr>
          <p:spPr bwMode="auto">
            <a:xfrm rot="213272">
              <a:off x="4133" y="2045"/>
              <a:ext cx="900" cy="4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604" name="Line 180"/>
            <p:cNvSpPr>
              <a:spLocks noChangeShapeType="1"/>
            </p:cNvSpPr>
            <p:nvPr/>
          </p:nvSpPr>
          <p:spPr bwMode="auto">
            <a:xfrm rot="21366904" flipH="1">
              <a:off x="3815" y="2029"/>
              <a:ext cx="360" cy="54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605" name="Line 181"/>
            <p:cNvSpPr>
              <a:spLocks noChangeShapeType="1"/>
            </p:cNvSpPr>
            <p:nvPr/>
          </p:nvSpPr>
          <p:spPr bwMode="auto">
            <a:xfrm>
              <a:off x="4314" y="2190"/>
              <a:ext cx="0" cy="224"/>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1606" name="Group 182"/>
            <p:cNvGrpSpPr>
              <a:grpSpLocks/>
            </p:cNvGrpSpPr>
            <p:nvPr/>
          </p:nvGrpSpPr>
          <p:grpSpPr bwMode="auto">
            <a:xfrm rot="3450802">
              <a:off x="3838" y="2363"/>
              <a:ext cx="180" cy="135"/>
              <a:chOff x="10085" y="2970"/>
              <a:chExt cx="360" cy="270"/>
            </a:xfrm>
          </p:grpSpPr>
          <p:sp>
            <p:nvSpPr>
              <p:cNvPr id="231607" name="Line 183"/>
              <p:cNvSpPr>
                <a:spLocks noChangeShapeType="1"/>
              </p:cNvSpPr>
              <p:nvPr/>
            </p:nvSpPr>
            <p:spPr bwMode="auto">
              <a:xfrm flipH="1">
                <a:off x="10085" y="3060"/>
                <a:ext cx="360" cy="18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608" name="Line 184"/>
              <p:cNvSpPr>
                <a:spLocks noChangeShapeType="1"/>
              </p:cNvSpPr>
              <p:nvPr/>
            </p:nvSpPr>
            <p:spPr bwMode="auto">
              <a:xfrm>
                <a:off x="10115" y="3105"/>
                <a:ext cx="0"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609" name="Line 185"/>
              <p:cNvSpPr>
                <a:spLocks noChangeShapeType="1"/>
              </p:cNvSpPr>
              <p:nvPr/>
            </p:nvSpPr>
            <p:spPr bwMode="auto">
              <a:xfrm>
                <a:off x="10190" y="3060"/>
                <a:ext cx="0"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610" name="Line 186"/>
              <p:cNvSpPr>
                <a:spLocks noChangeShapeType="1"/>
              </p:cNvSpPr>
              <p:nvPr/>
            </p:nvSpPr>
            <p:spPr bwMode="auto">
              <a:xfrm>
                <a:off x="10265" y="3030"/>
                <a:ext cx="0"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611" name="Line 187"/>
              <p:cNvSpPr>
                <a:spLocks noChangeShapeType="1"/>
              </p:cNvSpPr>
              <p:nvPr/>
            </p:nvSpPr>
            <p:spPr bwMode="auto">
              <a:xfrm>
                <a:off x="10265" y="3060"/>
                <a:ext cx="0"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612" name="Line 188"/>
              <p:cNvSpPr>
                <a:spLocks noChangeShapeType="1"/>
              </p:cNvSpPr>
              <p:nvPr/>
            </p:nvSpPr>
            <p:spPr bwMode="auto">
              <a:xfrm>
                <a:off x="10340" y="3000"/>
                <a:ext cx="0"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613" name="Line 189"/>
              <p:cNvSpPr>
                <a:spLocks noChangeShapeType="1"/>
              </p:cNvSpPr>
              <p:nvPr/>
            </p:nvSpPr>
            <p:spPr bwMode="auto">
              <a:xfrm>
                <a:off x="10415" y="2970"/>
                <a:ext cx="0"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31614" name="Line 190"/>
            <p:cNvSpPr>
              <a:spLocks noChangeShapeType="1"/>
            </p:cNvSpPr>
            <p:nvPr/>
          </p:nvSpPr>
          <p:spPr bwMode="auto">
            <a:xfrm rot="354658" flipV="1">
              <a:off x="3823" y="2428"/>
              <a:ext cx="90" cy="180"/>
            </a:xfrm>
            <a:prstGeom prst="line">
              <a:avLst/>
            </a:prstGeom>
            <a:noFill/>
            <a:ln w="19050">
              <a:solidFill>
                <a:srgbClr val="0066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31615" name="Line 191"/>
            <p:cNvSpPr>
              <a:spLocks noChangeShapeType="1"/>
            </p:cNvSpPr>
            <p:nvPr/>
          </p:nvSpPr>
          <p:spPr bwMode="auto">
            <a:xfrm rot="268328" flipH="1" flipV="1">
              <a:off x="4842" y="2421"/>
              <a:ext cx="180" cy="90"/>
            </a:xfrm>
            <a:prstGeom prst="line">
              <a:avLst/>
            </a:prstGeom>
            <a:noFill/>
            <a:ln w="19050">
              <a:solidFill>
                <a:srgbClr val="0066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231616" name="Text Box 192"/>
            <p:cNvSpPr txBox="1">
              <a:spLocks noChangeArrowheads="1"/>
            </p:cNvSpPr>
            <p:nvPr/>
          </p:nvSpPr>
          <p:spPr bwMode="auto">
            <a:xfrm>
              <a:off x="3766" y="2538"/>
              <a:ext cx="360" cy="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6600"/>
                  </a:solidFill>
                  <a:latin typeface="Times New Roman" pitchFamily="18" charset="0"/>
                  <a:cs typeface="Times New Roman" pitchFamily="18" charset="0"/>
                </a:rPr>
                <a:t>σ</a:t>
              </a:r>
              <a:r>
                <a:rPr lang="en-US" baseline="-25000">
                  <a:solidFill>
                    <a:srgbClr val="006600"/>
                  </a:solidFill>
                  <a:latin typeface="Times New Roman" pitchFamily="18" charset="0"/>
                  <a:cs typeface="Times New Roman" pitchFamily="18" charset="0"/>
                </a:rPr>
                <a:t>3</a:t>
              </a:r>
              <a:endParaRPr lang="en-US">
                <a:solidFill>
                  <a:srgbClr val="006600"/>
                </a:solidFill>
                <a:latin typeface="Times New Roman" pitchFamily="18" charset="0"/>
                <a:cs typeface="Times New Roman" pitchFamily="18" charset="0"/>
              </a:endParaRPr>
            </a:p>
          </p:txBody>
        </p:sp>
        <p:sp>
          <p:nvSpPr>
            <p:cNvPr id="231617" name="Text Box 193"/>
            <p:cNvSpPr txBox="1">
              <a:spLocks noChangeArrowheads="1"/>
            </p:cNvSpPr>
            <p:nvPr/>
          </p:nvSpPr>
          <p:spPr bwMode="auto">
            <a:xfrm>
              <a:off x="3942" y="1740"/>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τ</a:t>
              </a:r>
            </a:p>
          </p:txBody>
        </p:sp>
        <p:sp>
          <p:nvSpPr>
            <p:cNvPr id="231618" name="Text Box 194"/>
            <p:cNvSpPr txBox="1">
              <a:spLocks noChangeArrowheads="1"/>
            </p:cNvSpPr>
            <p:nvPr/>
          </p:nvSpPr>
          <p:spPr bwMode="auto">
            <a:xfrm>
              <a:off x="4656" y="2058"/>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σ</a:t>
              </a:r>
            </a:p>
          </p:txBody>
        </p:sp>
        <p:sp>
          <p:nvSpPr>
            <p:cNvPr id="231619" name="Line 195"/>
            <p:cNvSpPr>
              <a:spLocks noChangeShapeType="1"/>
            </p:cNvSpPr>
            <p:nvPr/>
          </p:nvSpPr>
          <p:spPr bwMode="auto">
            <a:xfrm>
              <a:off x="4152" y="2022"/>
              <a:ext cx="299" cy="0"/>
            </a:xfrm>
            <a:prstGeom prst="line">
              <a:avLst/>
            </a:prstGeom>
            <a:noFill/>
            <a:ln w="9525">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31620" name="Line 196"/>
            <p:cNvSpPr>
              <a:spLocks noChangeShapeType="1"/>
            </p:cNvSpPr>
            <p:nvPr/>
          </p:nvSpPr>
          <p:spPr bwMode="auto">
            <a:xfrm>
              <a:off x="4452" y="2010"/>
              <a:ext cx="0" cy="279"/>
            </a:xfrm>
            <a:prstGeom prst="line">
              <a:avLst/>
            </a:prstGeom>
            <a:noFill/>
            <a:ln w="9525">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31621" name="Text Box 197"/>
            <p:cNvSpPr txBox="1">
              <a:spLocks noChangeArrowheads="1"/>
            </p:cNvSpPr>
            <p:nvPr/>
          </p:nvSpPr>
          <p:spPr bwMode="auto">
            <a:xfrm>
              <a:off x="3962" y="1907"/>
              <a:ext cx="212"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a:solidFill>
                    <a:srgbClr val="000099"/>
                  </a:solidFill>
                </a:rPr>
                <a:t>P</a:t>
              </a:r>
            </a:p>
          </p:txBody>
        </p:sp>
        <p:sp>
          <p:nvSpPr>
            <p:cNvPr id="231622" name="Line 198"/>
            <p:cNvSpPr>
              <a:spLocks noChangeShapeType="1"/>
            </p:cNvSpPr>
            <p:nvPr/>
          </p:nvSpPr>
          <p:spPr bwMode="auto">
            <a:xfrm flipH="1">
              <a:off x="4146" y="2022"/>
              <a:ext cx="305" cy="536"/>
            </a:xfrm>
            <a:prstGeom prst="line">
              <a:avLst/>
            </a:prstGeom>
            <a:noFill/>
            <a:ln w="9525">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31426"/>
                                        </p:tgtEl>
                                        <p:attrNameLst>
                                          <p:attrName>style.visibility</p:attrName>
                                        </p:attrNameLst>
                                      </p:cBhvr>
                                      <p:to>
                                        <p:strVal val="visible"/>
                                      </p:to>
                                    </p:set>
                                    <p:animEffect transition="in" filter="checkerboard(across)">
                                      <p:cBhvr>
                                        <p:cTn id="7" dur="500"/>
                                        <p:tgtEl>
                                          <p:spTgt spid="23142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231477"/>
                                        </p:tgtEl>
                                        <p:attrNameLst>
                                          <p:attrName>style.visibility</p:attrName>
                                        </p:attrNameLst>
                                      </p:cBhvr>
                                      <p:to>
                                        <p:strVal val="visible"/>
                                      </p:to>
                                    </p:set>
                                    <p:animEffect transition="in" filter="wheel(4)">
                                      <p:cBhvr>
                                        <p:cTn id="12" dur="2000"/>
                                        <p:tgtEl>
                                          <p:spTgt spid="23147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grpId="0" nodeType="clickEffect">
                                  <p:stCondLst>
                                    <p:cond delay="0"/>
                                  </p:stCondLst>
                                  <p:childTnLst>
                                    <p:set>
                                      <p:cBhvr>
                                        <p:cTn id="16" dur="1" fill="hold">
                                          <p:stCondLst>
                                            <p:cond delay="0"/>
                                          </p:stCondLst>
                                        </p:cTn>
                                        <p:tgtEl>
                                          <p:spTgt spid="231521"/>
                                        </p:tgtEl>
                                        <p:attrNameLst>
                                          <p:attrName>style.visibility</p:attrName>
                                        </p:attrNameLst>
                                      </p:cBhvr>
                                      <p:to>
                                        <p:strVal val="visible"/>
                                      </p:to>
                                    </p:set>
                                    <p:animEffect transition="in" filter="box(in)">
                                      <p:cBhvr>
                                        <p:cTn id="17" dur="500"/>
                                        <p:tgtEl>
                                          <p:spTgt spid="23152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231558"/>
                                        </p:tgtEl>
                                        <p:attrNameLst>
                                          <p:attrName>style.visibility</p:attrName>
                                        </p:attrNameLst>
                                      </p:cBhvr>
                                      <p:to>
                                        <p:strVal val="visible"/>
                                      </p:to>
                                    </p:set>
                                    <p:animEffect transition="in" filter="wheel(4)">
                                      <p:cBhvr>
                                        <p:cTn id="22" dur="2000"/>
                                        <p:tgtEl>
                                          <p:spTgt spid="23155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231590"/>
                                        </p:tgtEl>
                                        <p:attrNameLst>
                                          <p:attrName>style.visibility</p:attrName>
                                        </p:attrNameLst>
                                      </p:cBhvr>
                                      <p:to>
                                        <p:strVal val="visible"/>
                                      </p:to>
                                    </p:set>
                                    <p:animEffect transition="in" filter="wheel(4)">
                                      <p:cBhvr>
                                        <p:cTn id="27" dur="2000"/>
                                        <p:tgtEl>
                                          <p:spTgt spid="231590"/>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231427"/>
                                        </p:tgtEl>
                                        <p:attrNameLst>
                                          <p:attrName>style.visibility</p:attrName>
                                        </p:attrNameLst>
                                      </p:cBhvr>
                                      <p:to>
                                        <p:strVal val="visible"/>
                                      </p:to>
                                    </p:set>
                                    <p:animEffect transition="in" filter="wheel(4)">
                                      <p:cBhvr>
                                        <p:cTn id="32" dur="2000"/>
                                        <p:tgtEl>
                                          <p:spTgt spid="231427"/>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3" presetClass="entr" presetSubtype="16" fill="hold" nodeType="clickEffect">
                                  <p:stCondLst>
                                    <p:cond delay="0"/>
                                  </p:stCondLst>
                                  <p:childTnLst>
                                    <p:set>
                                      <p:cBhvr>
                                        <p:cTn id="36" dur="1" fill="hold">
                                          <p:stCondLst>
                                            <p:cond delay="0"/>
                                          </p:stCondLst>
                                        </p:cTn>
                                        <p:tgtEl>
                                          <p:spTgt spid="231522"/>
                                        </p:tgtEl>
                                        <p:attrNameLst>
                                          <p:attrName>style.visibility</p:attrName>
                                        </p:attrNameLst>
                                      </p:cBhvr>
                                      <p:to>
                                        <p:strVal val="visible"/>
                                      </p:to>
                                    </p:set>
                                    <p:anim calcmode="lin" valueType="num">
                                      <p:cBhvr>
                                        <p:cTn id="37" dur="500" fill="hold"/>
                                        <p:tgtEl>
                                          <p:spTgt spid="231522"/>
                                        </p:tgtEl>
                                        <p:attrNameLst>
                                          <p:attrName>ppt_w</p:attrName>
                                        </p:attrNameLst>
                                      </p:cBhvr>
                                      <p:tavLst>
                                        <p:tav tm="0">
                                          <p:val>
                                            <p:fltVal val="0"/>
                                          </p:val>
                                        </p:tav>
                                        <p:tav tm="100000">
                                          <p:val>
                                            <p:strVal val="#ppt_w"/>
                                          </p:val>
                                        </p:tav>
                                      </p:tavLst>
                                    </p:anim>
                                    <p:anim calcmode="lin" valueType="num">
                                      <p:cBhvr>
                                        <p:cTn id="38" dur="500" fill="hold"/>
                                        <p:tgtEl>
                                          <p:spTgt spid="23152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1426" grpId="0" autoUpdateAnimBg="0"/>
      <p:bldP spid="231521" grpId="0"/>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450" name="Text Box 2"/>
          <p:cNvSpPr txBox="1">
            <a:spLocks noChangeArrowheads="1"/>
          </p:cNvSpPr>
          <p:nvPr/>
        </p:nvSpPr>
        <p:spPr bwMode="auto">
          <a:xfrm>
            <a:off x="136525" y="395288"/>
            <a:ext cx="8824913"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990000"/>
                </a:solidFill>
              </a:rPr>
              <a:t>6.4. Thế năng biến dạng đàn hồi của dầm chịu uốn</a:t>
            </a:r>
            <a:r>
              <a:rPr lang="en-US" sz="2800">
                <a:solidFill>
                  <a:srgbClr val="990000"/>
                </a:solidFill>
                <a:cs typeface="Times New Roman" pitchFamily="18" charset="0"/>
              </a:rPr>
              <a:t>.</a:t>
            </a:r>
          </a:p>
        </p:txBody>
      </p:sp>
      <p:sp>
        <p:nvSpPr>
          <p:cNvPr id="232451" name="Text Box 3"/>
          <p:cNvSpPr txBox="1">
            <a:spLocks noChangeArrowheads="1"/>
          </p:cNvSpPr>
          <p:nvPr/>
        </p:nvSpPr>
        <p:spPr bwMode="auto">
          <a:xfrm>
            <a:off x="517525" y="869950"/>
            <a:ext cx="931227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a:t>Thế năng riêng biến dạng đàn hồi  </a:t>
            </a:r>
            <a:r>
              <a:rPr lang="en-US"/>
              <a:t>được xác định theo</a:t>
            </a:r>
          </a:p>
          <a:p>
            <a:pPr algn="l"/>
            <a:r>
              <a:rPr lang="en-US"/>
              <a:t> công thức (3.14):</a:t>
            </a:r>
          </a:p>
          <a:p>
            <a:pPr algn="l"/>
            <a:endParaRPr lang="en-US">
              <a:cs typeface="Times New Roman" pitchFamily="18" charset="0"/>
            </a:endParaRPr>
          </a:p>
        </p:txBody>
      </p:sp>
      <p:graphicFrame>
        <p:nvGraphicFramePr>
          <p:cNvPr id="232452" name="Object 4"/>
          <p:cNvGraphicFramePr>
            <a:graphicFrameLocks noChangeAspect="1"/>
          </p:cNvGraphicFramePr>
          <p:nvPr/>
        </p:nvGraphicFramePr>
        <p:xfrm>
          <a:off x="1143000" y="1600200"/>
          <a:ext cx="10515600" cy="1219200"/>
        </p:xfrm>
        <a:graphic>
          <a:graphicData uri="http://schemas.openxmlformats.org/presentationml/2006/ole">
            <mc:AlternateContent xmlns:mc="http://schemas.openxmlformats.org/markup-compatibility/2006">
              <mc:Choice xmlns:v="urn:schemas-microsoft-com:vml" Requires="v">
                <p:oleObj spid="_x0000_s232511" name="Document" r:id="rId3" imgW="5274360" imgH="557640" progId="Word.Document.8">
                  <p:embed/>
                </p:oleObj>
              </mc:Choice>
              <mc:Fallback>
                <p:oleObj name="Document" r:id="rId3" imgW="5274360" imgH="557640" progId="Word.Document.8">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43000" y="1600200"/>
                        <a:ext cx="10515600" cy="121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32453" name="Text Box 5"/>
          <p:cNvSpPr txBox="1">
            <a:spLocks noChangeArrowheads="1"/>
          </p:cNvSpPr>
          <p:nvPr/>
        </p:nvSpPr>
        <p:spPr bwMode="auto">
          <a:xfrm>
            <a:off x="304800" y="2486025"/>
            <a:ext cx="8553450"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   Các phân tố vật liệu của dầm chịu uốn ở trạng thái ứng suất</a:t>
            </a:r>
          </a:p>
          <a:p>
            <a:pPr algn="l"/>
            <a:r>
              <a:rPr lang="en-US"/>
              <a:t>phẳng đặc biệt. Trị số của ứng suất chính được xác định</a:t>
            </a:r>
          </a:p>
          <a:p>
            <a:pPr algn="l"/>
            <a:r>
              <a:rPr lang="en-US"/>
              <a:t> theo công thức:</a:t>
            </a:r>
          </a:p>
          <a:p>
            <a:pPr algn="l"/>
            <a:endParaRPr lang="en-US">
              <a:cs typeface="Times New Roman" pitchFamily="18" charset="0"/>
            </a:endParaRPr>
          </a:p>
        </p:txBody>
      </p:sp>
      <p:graphicFrame>
        <p:nvGraphicFramePr>
          <p:cNvPr id="232454" name="Object 6"/>
          <p:cNvGraphicFramePr>
            <a:graphicFrameLocks noChangeAspect="1"/>
          </p:cNvGraphicFramePr>
          <p:nvPr/>
        </p:nvGraphicFramePr>
        <p:xfrm>
          <a:off x="533400" y="4975225"/>
          <a:ext cx="8077200" cy="1114425"/>
        </p:xfrm>
        <a:graphic>
          <a:graphicData uri="http://schemas.openxmlformats.org/presentationml/2006/ole">
            <mc:AlternateContent xmlns:mc="http://schemas.openxmlformats.org/markup-compatibility/2006">
              <mc:Choice xmlns:v="urn:schemas-microsoft-com:vml" Requires="v">
                <p:oleObj spid="_x0000_s232512" name="Equation" r:id="rId5" imgW="3340080" imgH="583920" progId="Equation.3">
                  <p:embed/>
                </p:oleObj>
              </mc:Choice>
              <mc:Fallback>
                <p:oleObj name="Equation" r:id="rId5" imgW="3340080" imgH="583920" progId="Equation.3">
                  <p:embed/>
                  <p:pic>
                    <p:nvPicPr>
                      <p:cNvPr id="0"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33400" y="4975225"/>
                        <a:ext cx="8077200" cy="1114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232455" name="Group 7"/>
          <p:cNvGrpSpPr>
            <a:grpSpLocks/>
          </p:cNvGrpSpPr>
          <p:nvPr/>
        </p:nvGrpSpPr>
        <p:grpSpPr bwMode="auto">
          <a:xfrm>
            <a:off x="306388" y="4648200"/>
            <a:ext cx="1751012" cy="457200"/>
            <a:chOff x="193" y="2928"/>
            <a:chExt cx="1103" cy="288"/>
          </a:xfrm>
        </p:grpSpPr>
        <p:sp>
          <p:nvSpPr>
            <p:cNvPr id="232456" name="Text Box 8"/>
            <p:cNvSpPr txBox="1">
              <a:spLocks noChangeArrowheads="1"/>
            </p:cNvSpPr>
            <p:nvPr/>
          </p:nvSpPr>
          <p:spPr bwMode="auto">
            <a:xfrm>
              <a:off x="193" y="2928"/>
              <a:ext cx="67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(3. 14)</a:t>
              </a:r>
            </a:p>
          </p:txBody>
        </p:sp>
        <p:sp>
          <p:nvSpPr>
            <p:cNvPr id="232457" name="Line 9"/>
            <p:cNvSpPr>
              <a:spLocks noChangeShapeType="1"/>
            </p:cNvSpPr>
            <p:nvPr/>
          </p:nvSpPr>
          <p:spPr bwMode="auto">
            <a:xfrm>
              <a:off x="912" y="3072"/>
              <a:ext cx="384" cy="0"/>
            </a:xfrm>
            <a:prstGeom prst="line">
              <a:avLst/>
            </a:prstGeom>
            <a:noFill/>
            <a:ln w="9525">
              <a:solidFill>
                <a:schemeClr val="tx1"/>
              </a:solidFill>
              <a:round/>
              <a:headEn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32458" name="Text Box 10"/>
          <p:cNvSpPr txBox="1">
            <a:spLocks noChangeArrowheads="1"/>
          </p:cNvSpPr>
          <p:nvPr/>
        </p:nvSpPr>
        <p:spPr bwMode="auto">
          <a:xfrm>
            <a:off x="2492375" y="6096000"/>
            <a:ext cx="16986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E=2G(1+</a:t>
            </a:r>
            <a:r>
              <a:rPr lang="el-GR">
                <a:solidFill>
                  <a:srgbClr val="000099"/>
                </a:solidFill>
              </a:rPr>
              <a:t>μ</a:t>
            </a:r>
            <a:r>
              <a:rPr lang="en-US">
                <a:solidFill>
                  <a:srgbClr val="000099"/>
                </a:solidFill>
              </a:rPr>
              <a:t>)</a:t>
            </a:r>
            <a:endParaRPr lang="el-GR">
              <a:solidFill>
                <a:srgbClr val="000099"/>
              </a:solidFill>
            </a:endParaRPr>
          </a:p>
        </p:txBody>
      </p:sp>
      <p:grpSp>
        <p:nvGrpSpPr>
          <p:cNvPr id="232459" name="Group 11"/>
          <p:cNvGrpSpPr>
            <a:grpSpLocks noChangeAspect="1"/>
          </p:cNvGrpSpPr>
          <p:nvPr/>
        </p:nvGrpSpPr>
        <p:grpSpPr bwMode="auto">
          <a:xfrm>
            <a:off x="990600" y="3587750"/>
            <a:ext cx="9144000" cy="1365250"/>
            <a:chOff x="624" y="1836"/>
            <a:chExt cx="5760" cy="660"/>
          </a:xfrm>
        </p:grpSpPr>
        <p:sp>
          <p:nvSpPr>
            <p:cNvPr id="232460" name="AutoShape 12"/>
            <p:cNvSpPr>
              <a:spLocks noChangeAspect="1" noChangeArrowheads="1" noTextEdit="1"/>
            </p:cNvSpPr>
            <p:nvPr/>
          </p:nvSpPr>
          <p:spPr bwMode="auto">
            <a:xfrm>
              <a:off x="624" y="1862"/>
              <a:ext cx="5760" cy="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232461" name="Group 13"/>
            <p:cNvGrpSpPr>
              <a:grpSpLocks/>
            </p:cNvGrpSpPr>
            <p:nvPr/>
          </p:nvGrpSpPr>
          <p:grpSpPr bwMode="auto">
            <a:xfrm>
              <a:off x="627" y="1836"/>
              <a:ext cx="1931" cy="507"/>
              <a:chOff x="627" y="1836"/>
              <a:chExt cx="1931" cy="507"/>
            </a:xfrm>
          </p:grpSpPr>
          <p:sp>
            <p:nvSpPr>
              <p:cNvPr id="232462" name="Line 14"/>
              <p:cNvSpPr>
                <a:spLocks noChangeShapeType="1"/>
              </p:cNvSpPr>
              <p:nvPr/>
            </p:nvSpPr>
            <p:spPr bwMode="auto">
              <a:xfrm>
                <a:off x="1031" y="2126"/>
                <a:ext cx="144"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463" name="Line 15"/>
              <p:cNvSpPr>
                <a:spLocks noChangeShapeType="1"/>
              </p:cNvSpPr>
              <p:nvPr/>
            </p:nvSpPr>
            <p:spPr bwMode="auto">
              <a:xfrm flipV="1">
                <a:off x="1376" y="2108"/>
                <a:ext cx="27" cy="15"/>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464" name="Line 16"/>
              <p:cNvSpPr>
                <a:spLocks noChangeShapeType="1"/>
              </p:cNvSpPr>
              <p:nvPr/>
            </p:nvSpPr>
            <p:spPr bwMode="auto">
              <a:xfrm>
                <a:off x="1403" y="2110"/>
                <a:ext cx="39" cy="7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465" name="Line 17"/>
              <p:cNvSpPr>
                <a:spLocks noChangeShapeType="1"/>
              </p:cNvSpPr>
              <p:nvPr/>
            </p:nvSpPr>
            <p:spPr bwMode="auto">
              <a:xfrm flipV="1">
                <a:off x="1444" y="1971"/>
                <a:ext cx="47" cy="217"/>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466" name="Line 18"/>
              <p:cNvSpPr>
                <a:spLocks noChangeShapeType="1"/>
              </p:cNvSpPr>
              <p:nvPr/>
            </p:nvSpPr>
            <p:spPr bwMode="auto">
              <a:xfrm>
                <a:off x="1491" y="1971"/>
                <a:ext cx="711"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467" name="Rectangle 19"/>
              <p:cNvSpPr>
                <a:spLocks noChangeArrowheads="1"/>
              </p:cNvSpPr>
              <p:nvPr/>
            </p:nvSpPr>
            <p:spPr bwMode="auto">
              <a:xfrm>
                <a:off x="2500" y="1989"/>
                <a:ext cx="58"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Times New Roman" pitchFamily="18" charset="0"/>
                  </a:rPr>
                  <a:t>;</a:t>
                </a:r>
                <a:endParaRPr lang="en-US">
                  <a:solidFill>
                    <a:srgbClr val="000099"/>
                  </a:solidFill>
                </a:endParaRPr>
              </a:p>
            </p:txBody>
          </p:sp>
          <p:sp>
            <p:nvSpPr>
              <p:cNvPr id="232468" name="Rectangle 20"/>
              <p:cNvSpPr>
                <a:spLocks noChangeArrowheads="1"/>
              </p:cNvSpPr>
              <p:nvPr/>
            </p:nvSpPr>
            <p:spPr bwMode="auto">
              <a:xfrm>
                <a:off x="2407" y="1989"/>
                <a:ext cx="104"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Times New Roman" pitchFamily="18" charset="0"/>
                  </a:rPr>
                  <a:t>0</a:t>
                </a:r>
                <a:endParaRPr lang="en-US">
                  <a:solidFill>
                    <a:srgbClr val="000099"/>
                  </a:solidFill>
                </a:endParaRPr>
              </a:p>
            </p:txBody>
          </p:sp>
          <p:sp>
            <p:nvSpPr>
              <p:cNvPr id="232469" name="Rectangle 21"/>
              <p:cNvSpPr>
                <a:spLocks noChangeArrowheads="1"/>
              </p:cNvSpPr>
              <p:nvPr/>
            </p:nvSpPr>
            <p:spPr bwMode="auto">
              <a:xfrm>
                <a:off x="1914" y="1989"/>
                <a:ext cx="104"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Times New Roman" pitchFamily="18" charset="0"/>
                  </a:rPr>
                  <a:t>4</a:t>
                </a:r>
                <a:endParaRPr lang="en-US">
                  <a:solidFill>
                    <a:srgbClr val="000099"/>
                  </a:solidFill>
                </a:endParaRPr>
              </a:p>
            </p:txBody>
          </p:sp>
          <p:sp>
            <p:nvSpPr>
              <p:cNvPr id="232470" name="Rectangle 22"/>
              <p:cNvSpPr>
                <a:spLocks noChangeArrowheads="1"/>
              </p:cNvSpPr>
              <p:nvPr/>
            </p:nvSpPr>
            <p:spPr bwMode="auto">
              <a:xfrm>
                <a:off x="1057" y="2151"/>
                <a:ext cx="10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Times New Roman" pitchFamily="18" charset="0"/>
                  </a:rPr>
                  <a:t>2</a:t>
                </a:r>
                <a:endParaRPr lang="en-US">
                  <a:solidFill>
                    <a:srgbClr val="000099"/>
                  </a:solidFill>
                </a:endParaRPr>
              </a:p>
            </p:txBody>
          </p:sp>
          <p:sp>
            <p:nvSpPr>
              <p:cNvPr id="232471" name="Rectangle 23"/>
              <p:cNvSpPr>
                <a:spLocks noChangeArrowheads="1"/>
              </p:cNvSpPr>
              <p:nvPr/>
            </p:nvSpPr>
            <p:spPr bwMode="auto">
              <a:xfrm>
                <a:off x="2115" y="1979"/>
                <a:ext cx="72" cy="1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a:solidFill>
                      <a:srgbClr val="000000"/>
                    </a:solidFill>
                    <a:latin typeface="Times New Roman" pitchFamily="18" charset="0"/>
                  </a:rPr>
                  <a:t>2</a:t>
                </a:r>
                <a:endParaRPr lang="en-US">
                  <a:solidFill>
                    <a:srgbClr val="000099"/>
                  </a:solidFill>
                </a:endParaRPr>
              </a:p>
            </p:txBody>
          </p:sp>
          <p:sp>
            <p:nvSpPr>
              <p:cNvPr id="232472" name="Rectangle 24"/>
              <p:cNvSpPr>
                <a:spLocks noChangeArrowheads="1"/>
              </p:cNvSpPr>
              <p:nvPr/>
            </p:nvSpPr>
            <p:spPr bwMode="auto">
              <a:xfrm>
                <a:off x="1643" y="1979"/>
                <a:ext cx="72" cy="1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a:solidFill>
                      <a:srgbClr val="000000"/>
                    </a:solidFill>
                    <a:latin typeface="Times New Roman" pitchFamily="18" charset="0"/>
                  </a:rPr>
                  <a:t>2</a:t>
                </a:r>
                <a:endParaRPr lang="en-US">
                  <a:solidFill>
                    <a:srgbClr val="000099"/>
                  </a:solidFill>
                </a:endParaRPr>
              </a:p>
            </p:txBody>
          </p:sp>
          <p:sp>
            <p:nvSpPr>
              <p:cNvPr id="232473" name="Rectangle 25"/>
              <p:cNvSpPr>
                <a:spLocks noChangeArrowheads="1"/>
              </p:cNvSpPr>
              <p:nvPr/>
            </p:nvSpPr>
            <p:spPr bwMode="auto">
              <a:xfrm>
                <a:off x="753" y="2105"/>
                <a:ext cx="72" cy="1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a:solidFill>
                      <a:srgbClr val="000000"/>
                    </a:solidFill>
                    <a:latin typeface="Times New Roman" pitchFamily="18" charset="0"/>
                  </a:rPr>
                  <a:t>1</a:t>
                </a:r>
                <a:endParaRPr lang="en-US">
                  <a:solidFill>
                    <a:srgbClr val="000099"/>
                  </a:solidFill>
                </a:endParaRPr>
              </a:p>
            </p:txBody>
          </p:sp>
          <p:sp>
            <p:nvSpPr>
              <p:cNvPr id="232474" name="Rectangle 26"/>
              <p:cNvSpPr>
                <a:spLocks noChangeArrowheads="1"/>
              </p:cNvSpPr>
              <p:nvPr/>
            </p:nvSpPr>
            <p:spPr bwMode="auto">
              <a:xfrm>
                <a:off x="2256" y="1967"/>
                <a:ext cx="11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Symbol" pitchFamily="18" charset="2"/>
                  </a:rPr>
                  <a:t>&gt;</a:t>
                </a:r>
                <a:endParaRPr lang="en-US">
                  <a:solidFill>
                    <a:srgbClr val="000099"/>
                  </a:solidFill>
                </a:endParaRPr>
              </a:p>
            </p:txBody>
          </p:sp>
          <p:sp>
            <p:nvSpPr>
              <p:cNvPr id="232475" name="Rectangle 27"/>
              <p:cNvSpPr>
                <a:spLocks noChangeArrowheads="1"/>
              </p:cNvSpPr>
              <p:nvPr/>
            </p:nvSpPr>
            <p:spPr bwMode="auto">
              <a:xfrm>
                <a:off x="1764" y="1967"/>
                <a:ext cx="11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Symbol" pitchFamily="18" charset="2"/>
                  </a:rPr>
                  <a:t>+</a:t>
                </a:r>
                <a:endParaRPr lang="en-US">
                  <a:solidFill>
                    <a:srgbClr val="000099"/>
                  </a:solidFill>
                </a:endParaRPr>
              </a:p>
            </p:txBody>
          </p:sp>
          <p:sp>
            <p:nvSpPr>
              <p:cNvPr id="232476" name="Rectangle 28"/>
              <p:cNvSpPr>
                <a:spLocks noChangeArrowheads="1"/>
              </p:cNvSpPr>
              <p:nvPr/>
            </p:nvSpPr>
            <p:spPr bwMode="auto">
              <a:xfrm>
                <a:off x="1221" y="1967"/>
                <a:ext cx="11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Symbol" pitchFamily="18" charset="2"/>
                  </a:rPr>
                  <a:t>+</a:t>
                </a:r>
                <a:endParaRPr lang="en-US">
                  <a:solidFill>
                    <a:srgbClr val="000099"/>
                  </a:solidFill>
                </a:endParaRPr>
              </a:p>
            </p:txBody>
          </p:sp>
          <p:sp>
            <p:nvSpPr>
              <p:cNvPr id="232477" name="Rectangle 29"/>
              <p:cNvSpPr>
                <a:spLocks noChangeArrowheads="1"/>
              </p:cNvSpPr>
              <p:nvPr/>
            </p:nvSpPr>
            <p:spPr bwMode="auto">
              <a:xfrm>
                <a:off x="873" y="1967"/>
                <a:ext cx="11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Symbol" pitchFamily="18" charset="2"/>
                  </a:rPr>
                  <a:t>=</a:t>
                </a:r>
                <a:endParaRPr lang="en-US">
                  <a:solidFill>
                    <a:srgbClr val="000099"/>
                  </a:solidFill>
                </a:endParaRPr>
              </a:p>
            </p:txBody>
          </p:sp>
          <p:sp>
            <p:nvSpPr>
              <p:cNvPr id="232478" name="Rectangle 30"/>
              <p:cNvSpPr>
                <a:spLocks noChangeArrowheads="1"/>
              </p:cNvSpPr>
              <p:nvPr/>
            </p:nvSpPr>
            <p:spPr bwMode="auto">
              <a:xfrm>
                <a:off x="1994" y="1967"/>
                <a:ext cx="91"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i="1">
                    <a:solidFill>
                      <a:srgbClr val="000000"/>
                    </a:solidFill>
                    <a:latin typeface="Symbol" pitchFamily="18" charset="2"/>
                  </a:rPr>
                  <a:t>t</a:t>
                </a:r>
                <a:endParaRPr lang="en-US">
                  <a:solidFill>
                    <a:srgbClr val="000099"/>
                  </a:solidFill>
                </a:endParaRPr>
              </a:p>
            </p:txBody>
          </p:sp>
          <p:sp>
            <p:nvSpPr>
              <p:cNvPr id="232479" name="Rectangle 31"/>
              <p:cNvSpPr>
                <a:spLocks noChangeArrowheads="1"/>
              </p:cNvSpPr>
              <p:nvPr/>
            </p:nvSpPr>
            <p:spPr bwMode="auto">
              <a:xfrm>
                <a:off x="1488" y="1967"/>
                <a:ext cx="125"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i="1">
                    <a:solidFill>
                      <a:srgbClr val="000000"/>
                    </a:solidFill>
                    <a:latin typeface="Symbol" pitchFamily="18" charset="2"/>
                  </a:rPr>
                  <a:t>s</a:t>
                </a:r>
                <a:endParaRPr lang="en-US">
                  <a:solidFill>
                    <a:srgbClr val="000099"/>
                  </a:solidFill>
                </a:endParaRPr>
              </a:p>
            </p:txBody>
          </p:sp>
          <p:sp>
            <p:nvSpPr>
              <p:cNvPr id="232480" name="Rectangle 32"/>
              <p:cNvSpPr>
                <a:spLocks noChangeArrowheads="1"/>
              </p:cNvSpPr>
              <p:nvPr/>
            </p:nvSpPr>
            <p:spPr bwMode="auto">
              <a:xfrm>
                <a:off x="1023" y="1836"/>
                <a:ext cx="125"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i="1">
                    <a:solidFill>
                      <a:srgbClr val="000000"/>
                    </a:solidFill>
                    <a:latin typeface="Symbol" pitchFamily="18" charset="2"/>
                  </a:rPr>
                  <a:t>s</a:t>
                </a:r>
                <a:endParaRPr lang="en-US">
                  <a:solidFill>
                    <a:srgbClr val="000099"/>
                  </a:solidFill>
                </a:endParaRPr>
              </a:p>
            </p:txBody>
          </p:sp>
          <p:sp>
            <p:nvSpPr>
              <p:cNvPr id="232481" name="Rectangle 33"/>
              <p:cNvSpPr>
                <a:spLocks noChangeArrowheads="1"/>
              </p:cNvSpPr>
              <p:nvPr/>
            </p:nvSpPr>
            <p:spPr bwMode="auto">
              <a:xfrm>
                <a:off x="627" y="1967"/>
                <a:ext cx="125"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i="1">
                    <a:solidFill>
                      <a:srgbClr val="000000"/>
                    </a:solidFill>
                    <a:latin typeface="Symbol" pitchFamily="18" charset="2"/>
                  </a:rPr>
                  <a:t>s</a:t>
                </a:r>
                <a:endParaRPr lang="en-US">
                  <a:solidFill>
                    <a:srgbClr val="000099"/>
                  </a:solidFill>
                </a:endParaRPr>
              </a:p>
            </p:txBody>
          </p:sp>
        </p:grpSp>
        <p:sp>
          <p:nvSpPr>
            <p:cNvPr id="232482" name="Rectangle 34"/>
            <p:cNvSpPr>
              <a:spLocks noChangeArrowheads="1"/>
            </p:cNvSpPr>
            <p:nvPr/>
          </p:nvSpPr>
          <p:spPr bwMode="auto">
            <a:xfrm>
              <a:off x="2570" y="2031"/>
              <a:ext cx="47"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VnBook-Antiqua" pitchFamily="34" charset="0"/>
                </a:rPr>
                <a:t> </a:t>
              </a:r>
              <a:endParaRPr lang="en-US">
                <a:solidFill>
                  <a:srgbClr val="000099"/>
                </a:solidFill>
              </a:endParaRPr>
            </a:p>
          </p:txBody>
        </p:sp>
        <p:sp>
          <p:nvSpPr>
            <p:cNvPr id="232483" name="Rectangle 35"/>
            <p:cNvSpPr>
              <a:spLocks noChangeArrowheads="1"/>
            </p:cNvSpPr>
            <p:nvPr/>
          </p:nvSpPr>
          <p:spPr bwMode="auto">
            <a:xfrm>
              <a:off x="2581" y="2031"/>
              <a:ext cx="141"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VnBook-Antiqua" pitchFamily="34" charset="0"/>
                </a:rPr>
                <a:t>   </a:t>
              </a:r>
              <a:endParaRPr lang="en-US">
                <a:solidFill>
                  <a:srgbClr val="000099"/>
                </a:solidFill>
              </a:endParaRPr>
            </a:p>
          </p:txBody>
        </p:sp>
        <p:grpSp>
          <p:nvGrpSpPr>
            <p:cNvPr id="232484" name="Group 36"/>
            <p:cNvGrpSpPr>
              <a:grpSpLocks/>
            </p:cNvGrpSpPr>
            <p:nvPr/>
          </p:nvGrpSpPr>
          <p:grpSpPr bwMode="auto">
            <a:xfrm>
              <a:off x="2699" y="1836"/>
              <a:ext cx="2679" cy="508"/>
              <a:chOff x="2699" y="1836"/>
              <a:chExt cx="2679" cy="508"/>
            </a:xfrm>
          </p:grpSpPr>
          <p:sp>
            <p:nvSpPr>
              <p:cNvPr id="232485" name="Line 37"/>
              <p:cNvSpPr>
                <a:spLocks noChangeShapeType="1"/>
              </p:cNvSpPr>
              <p:nvPr/>
            </p:nvSpPr>
            <p:spPr bwMode="auto">
              <a:xfrm>
                <a:off x="3118" y="2126"/>
                <a:ext cx="14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486" name="Line 38"/>
              <p:cNvSpPr>
                <a:spLocks noChangeShapeType="1"/>
              </p:cNvSpPr>
              <p:nvPr/>
            </p:nvSpPr>
            <p:spPr bwMode="auto">
              <a:xfrm flipV="1">
                <a:off x="3461" y="2108"/>
                <a:ext cx="26" cy="1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487" name="Line 39"/>
              <p:cNvSpPr>
                <a:spLocks noChangeShapeType="1"/>
              </p:cNvSpPr>
              <p:nvPr/>
            </p:nvSpPr>
            <p:spPr bwMode="auto">
              <a:xfrm>
                <a:off x="3487" y="2111"/>
                <a:ext cx="39" cy="77"/>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488" name="Line 40"/>
              <p:cNvSpPr>
                <a:spLocks noChangeShapeType="1"/>
              </p:cNvSpPr>
              <p:nvPr/>
            </p:nvSpPr>
            <p:spPr bwMode="auto">
              <a:xfrm flipV="1">
                <a:off x="3528" y="1971"/>
                <a:ext cx="47" cy="21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489" name="Line 41"/>
              <p:cNvSpPr>
                <a:spLocks noChangeShapeType="1"/>
              </p:cNvSpPr>
              <p:nvPr/>
            </p:nvSpPr>
            <p:spPr bwMode="auto">
              <a:xfrm>
                <a:off x="3575" y="1971"/>
                <a:ext cx="710"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490" name="Rectangle 42"/>
              <p:cNvSpPr>
                <a:spLocks noChangeArrowheads="1"/>
              </p:cNvSpPr>
              <p:nvPr/>
            </p:nvSpPr>
            <p:spPr bwMode="auto">
              <a:xfrm>
                <a:off x="5274" y="1990"/>
                <a:ext cx="10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i="1">
                    <a:solidFill>
                      <a:srgbClr val="000000"/>
                    </a:solidFill>
                    <a:latin typeface="Times New Roman" pitchFamily="18" charset="0"/>
                  </a:rPr>
                  <a:t>o</a:t>
                </a:r>
                <a:endParaRPr lang="en-US">
                  <a:solidFill>
                    <a:srgbClr val="000099"/>
                  </a:solidFill>
                </a:endParaRPr>
              </a:p>
            </p:txBody>
          </p:sp>
          <p:sp>
            <p:nvSpPr>
              <p:cNvPr id="232491" name="Rectangle 43"/>
              <p:cNvSpPr>
                <a:spLocks noChangeArrowheads="1"/>
              </p:cNvSpPr>
              <p:nvPr/>
            </p:nvSpPr>
            <p:spPr bwMode="auto">
              <a:xfrm>
                <a:off x="5122" y="1967"/>
                <a:ext cx="11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Symbol" pitchFamily="18" charset="2"/>
                  </a:rPr>
                  <a:t>=</a:t>
                </a:r>
                <a:endParaRPr lang="en-US">
                  <a:solidFill>
                    <a:srgbClr val="000099"/>
                  </a:solidFill>
                </a:endParaRPr>
              </a:p>
            </p:txBody>
          </p:sp>
          <p:sp>
            <p:nvSpPr>
              <p:cNvPr id="232492" name="Rectangle 44"/>
              <p:cNvSpPr>
                <a:spLocks noChangeArrowheads="1"/>
              </p:cNvSpPr>
              <p:nvPr/>
            </p:nvSpPr>
            <p:spPr bwMode="auto">
              <a:xfrm>
                <a:off x="4336" y="1967"/>
                <a:ext cx="11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Symbol" pitchFamily="18" charset="2"/>
                  </a:rPr>
                  <a:t>&lt;</a:t>
                </a:r>
                <a:endParaRPr lang="en-US">
                  <a:solidFill>
                    <a:srgbClr val="000099"/>
                  </a:solidFill>
                </a:endParaRPr>
              </a:p>
            </p:txBody>
          </p:sp>
          <p:sp>
            <p:nvSpPr>
              <p:cNvPr id="232493" name="Rectangle 45"/>
              <p:cNvSpPr>
                <a:spLocks noChangeArrowheads="1"/>
              </p:cNvSpPr>
              <p:nvPr/>
            </p:nvSpPr>
            <p:spPr bwMode="auto">
              <a:xfrm>
                <a:off x="3848" y="1967"/>
                <a:ext cx="11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Symbol" pitchFamily="18" charset="2"/>
                  </a:rPr>
                  <a:t>+</a:t>
                </a:r>
                <a:endParaRPr lang="en-US">
                  <a:solidFill>
                    <a:srgbClr val="000099"/>
                  </a:solidFill>
                </a:endParaRPr>
              </a:p>
            </p:txBody>
          </p:sp>
          <p:sp>
            <p:nvSpPr>
              <p:cNvPr id="232494" name="Rectangle 46"/>
              <p:cNvSpPr>
                <a:spLocks noChangeArrowheads="1"/>
              </p:cNvSpPr>
              <p:nvPr/>
            </p:nvSpPr>
            <p:spPr bwMode="auto">
              <a:xfrm>
                <a:off x="3308" y="1967"/>
                <a:ext cx="11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Symbol" pitchFamily="18" charset="2"/>
                  </a:rPr>
                  <a:t>-</a:t>
                </a:r>
                <a:endParaRPr lang="en-US">
                  <a:solidFill>
                    <a:srgbClr val="000099"/>
                  </a:solidFill>
                </a:endParaRPr>
              </a:p>
            </p:txBody>
          </p:sp>
          <p:sp>
            <p:nvSpPr>
              <p:cNvPr id="232495" name="Rectangle 47"/>
              <p:cNvSpPr>
                <a:spLocks noChangeArrowheads="1"/>
              </p:cNvSpPr>
              <p:nvPr/>
            </p:nvSpPr>
            <p:spPr bwMode="auto">
              <a:xfrm>
                <a:off x="2960" y="1967"/>
                <a:ext cx="11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Symbol" pitchFamily="18" charset="2"/>
                  </a:rPr>
                  <a:t>=</a:t>
                </a:r>
                <a:endParaRPr lang="en-US">
                  <a:solidFill>
                    <a:srgbClr val="000099"/>
                  </a:solidFill>
                </a:endParaRPr>
              </a:p>
            </p:txBody>
          </p:sp>
          <p:sp>
            <p:nvSpPr>
              <p:cNvPr id="232496" name="Rectangle 48"/>
              <p:cNvSpPr>
                <a:spLocks noChangeArrowheads="1"/>
              </p:cNvSpPr>
              <p:nvPr/>
            </p:nvSpPr>
            <p:spPr bwMode="auto">
              <a:xfrm>
                <a:off x="4992" y="2106"/>
                <a:ext cx="72" cy="1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a:solidFill>
                      <a:srgbClr val="000000"/>
                    </a:solidFill>
                    <a:latin typeface="Times New Roman" pitchFamily="18" charset="0"/>
                  </a:rPr>
                  <a:t>2</a:t>
                </a:r>
                <a:endParaRPr lang="en-US">
                  <a:solidFill>
                    <a:srgbClr val="000099"/>
                  </a:solidFill>
                </a:endParaRPr>
              </a:p>
            </p:txBody>
          </p:sp>
          <p:sp>
            <p:nvSpPr>
              <p:cNvPr id="232497" name="Rectangle 49"/>
              <p:cNvSpPr>
                <a:spLocks noChangeArrowheads="1"/>
              </p:cNvSpPr>
              <p:nvPr/>
            </p:nvSpPr>
            <p:spPr bwMode="auto">
              <a:xfrm>
                <a:off x="4199" y="1979"/>
                <a:ext cx="72" cy="1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a:solidFill>
                      <a:srgbClr val="000000"/>
                    </a:solidFill>
                    <a:latin typeface="Times New Roman" pitchFamily="18" charset="0"/>
                  </a:rPr>
                  <a:t>2</a:t>
                </a:r>
                <a:endParaRPr lang="en-US">
                  <a:solidFill>
                    <a:srgbClr val="000099"/>
                  </a:solidFill>
                </a:endParaRPr>
              </a:p>
            </p:txBody>
          </p:sp>
          <p:sp>
            <p:nvSpPr>
              <p:cNvPr id="232498" name="Rectangle 50"/>
              <p:cNvSpPr>
                <a:spLocks noChangeArrowheads="1"/>
              </p:cNvSpPr>
              <p:nvPr/>
            </p:nvSpPr>
            <p:spPr bwMode="auto">
              <a:xfrm>
                <a:off x="3727" y="1979"/>
                <a:ext cx="72" cy="1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a:solidFill>
                      <a:srgbClr val="000000"/>
                    </a:solidFill>
                    <a:latin typeface="Times New Roman" pitchFamily="18" charset="0"/>
                  </a:rPr>
                  <a:t>2</a:t>
                </a:r>
                <a:endParaRPr lang="en-US">
                  <a:solidFill>
                    <a:srgbClr val="000099"/>
                  </a:solidFill>
                </a:endParaRPr>
              </a:p>
            </p:txBody>
          </p:sp>
          <p:sp>
            <p:nvSpPr>
              <p:cNvPr id="232499" name="Rectangle 51"/>
              <p:cNvSpPr>
                <a:spLocks noChangeArrowheads="1"/>
              </p:cNvSpPr>
              <p:nvPr/>
            </p:nvSpPr>
            <p:spPr bwMode="auto">
              <a:xfrm>
                <a:off x="2835" y="2106"/>
                <a:ext cx="72" cy="1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a:solidFill>
                      <a:srgbClr val="000000"/>
                    </a:solidFill>
                    <a:latin typeface="Times New Roman" pitchFamily="18" charset="0"/>
                  </a:rPr>
                  <a:t>3</a:t>
                </a:r>
                <a:endParaRPr lang="en-US">
                  <a:solidFill>
                    <a:srgbClr val="000099"/>
                  </a:solidFill>
                </a:endParaRPr>
              </a:p>
            </p:txBody>
          </p:sp>
          <p:sp>
            <p:nvSpPr>
              <p:cNvPr id="232500" name="Rectangle 52"/>
              <p:cNvSpPr>
                <a:spLocks noChangeArrowheads="1"/>
              </p:cNvSpPr>
              <p:nvPr/>
            </p:nvSpPr>
            <p:spPr bwMode="auto">
              <a:xfrm>
                <a:off x="4580" y="1989"/>
                <a:ext cx="5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Times New Roman" pitchFamily="18" charset="0"/>
                  </a:rPr>
                  <a:t>;</a:t>
                </a:r>
                <a:endParaRPr lang="en-US">
                  <a:solidFill>
                    <a:srgbClr val="000099"/>
                  </a:solidFill>
                </a:endParaRPr>
              </a:p>
            </p:txBody>
          </p:sp>
          <p:sp>
            <p:nvSpPr>
              <p:cNvPr id="232501" name="Rectangle 53"/>
              <p:cNvSpPr>
                <a:spLocks noChangeArrowheads="1"/>
              </p:cNvSpPr>
              <p:nvPr/>
            </p:nvSpPr>
            <p:spPr bwMode="auto">
              <a:xfrm>
                <a:off x="4488" y="1989"/>
                <a:ext cx="10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Times New Roman" pitchFamily="18" charset="0"/>
                  </a:rPr>
                  <a:t>0</a:t>
                </a:r>
                <a:endParaRPr lang="en-US">
                  <a:solidFill>
                    <a:srgbClr val="000099"/>
                  </a:solidFill>
                </a:endParaRPr>
              </a:p>
            </p:txBody>
          </p:sp>
          <p:sp>
            <p:nvSpPr>
              <p:cNvPr id="232502" name="Rectangle 54"/>
              <p:cNvSpPr>
                <a:spLocks noChangeArrowheads="1"/>
              </p:cNvSpPr>
              <p:nvPr/>
            </p:nvSpPr>
            <p:spPr bwMode="auto">
              <a:xfrm>
                <a:off x="3998" y="1989"/>
                <a:ext cx="10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Times New Roman" pitchFamily="18" charset="0"/>
                  </a:rPr>
                  <a:t>4</a:t>
                </a:r>
                <a:endParaRPr lang="en-US">
                  <a:solidFill>
                    <a:srgbClr val="000099"/>
                  </a:solidFill>
                </a:endParaRPr>
              </a:p>
            </p:txBody>
          </p:sp>
          <p:sp>
            <p:nvSpPr>
              <p:cNvPr id="232503" name="Rectangle 55"/>
              <p:cNvSpPr>
                <a:spLocks noChangeArrowheads="1"/>
              </p:cNvSpPr>
              <p:nvPr/>
            </p:nvSpPr>
            <p:spPr bwMode="auto">
              <a:xfrm>
                <a:off x="3144" y="2152"/>
                <a:ext cx="10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Times New Roman" pitchFamily="18" charset="0"/>
                  </a:rPr>
                  <a:t>2</a:t>
                </a:r>
                <a:endParaRPr lang="en-US">
                  <a:solidFill>
                    <a:srgbClr val="000099"/>
                  </a:solidFill>
                </a:endParaRPr>
              </a:p>
            </p:txBody>
          </p:sp>
          <p:sp>
            <p:nvSpPr>
              <p:cNvPr id="232504" name="Rectangle 56"/>
              <p:cNvSpPr>
                <a:spLocks noChangeArrowheads="1"/>
              </p:cNvSpPr>
              <p:nvPr/>
            </p:nvSpPr>
            <p:spPr bwMode="auto">
              <a:xfrm>
                <a:off x="4852" y="1967"/>
                <a:ext cx="125"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i="1">
                    <a:solidFill>
                      <a:srgbClr val="000000"/>
                    </a:solidFill>
                    <a:latin typeface="Symbol" pitchFamily="18" charset="2"/>
                  </a:rPr>
                  <a:t>s</a:t>
                </a:r>
                <a:endParaRPr lang="en-US">
                  <a:solidFill>
                    <a:srgbClr val="000099"/>
                  </a:solidFill>
                </a:endParaRPr>
              </a:p>
            </p:txBody>
          </p:sp>
          <p:sp>
            <p:nvSpPr>
              <p:cNvPr id="232505" name="Rectangle 57"/>
              <p:cNvSpPr>
                <a:spLocks noChangeArrowheads="1"/>
              </p:cNvSpPr>
              <p:nvPr/>
            </p:nvSpPr>
            <p:spPr bwMode="auto">
              <a:xfrm>
                <a:off x="4078" y="1967"/>
                <a:ext cx="91"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i="1">
                    <a:solidFill>
                      <a:srgbClr val="000000"/>
                    </a:solidFill>
                    <a:latin typeface="Symbol" pitchFamily="18" charset="2"/>
                  </a:rPr>
                  <a:t>t</a:t>
                </a:r>
                <a:endParaRPr lang="en-US">
                  <a:solidFill>
                    <a:srgbClr val="000099"/>
                  </a:solidFill>
                </a:endParaRPr>
              </a:p>
            </p:txBody>
          </p:sp>
          <p:sp>
            <p:nvSpPr>
              <p:cNvPr id="232506" name="Rectangle 58"/>
              <p:cNvSpPr>
                <a:spLocks noChangeArrowheads="1"/>
              </p:cNvSpPr>
              <p:nvPr/>
            </p:nvSpPr>
            <p:spPr bwMode="auto">
              <a:xfrm>
                <a:off x="3572" y="1967"/>
                <a:ext cx="125"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i="1">
                    <a:solidFill>
                      <a:srgbClr val="000000"/>
                    </a:solidFill>
                    <a:latin typeface="Symbol" pitchFamily="18" charset="2"/>
                  </a:rPr>
                  <a:t>s</a:t>
                </a:r>
                <a:endParaRPr lang="en-US">
                  <a:solidFill>
                    <a:srgbClr val="000099"/>
                  </a:solidFill>
                </a:endParaRPr>
              </a:p>
            </p:txBody>
          </p:sp>
          <p:sp>
            <p:nvSpPr>
              <p:cNvPr id="232507" name="Rectangle 59"/>
              <p:cNvSpPr>
                <a:spLocks noChangeArrowheads="1"/>
              </p:cNvSpPr>
              <p:nvPr/>
            </p:nvSpPr>
            <p:spPr bwMode="auto">
              <a:xfrm>
                <a:off x="3111" y="1836"/>
                <a:ext cx="125"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i="1">
                    <a:solidFill>
                      <a:srgbClr val="000000"/>
                    </a:solidFill>
                    <a:latin typeface="Symbol" pitchFamily="18" charset="2"/>
                  </a:rPr>
                  <a:t>s</a:t>
                </a:r>
                <a:endParaRPr lang="en-US">
                  <a:solidFill>
                    <a:srgbClr val="000099"/>
                  </a:solidFill>
                </a:endParaRPr>
              </a:p>
            </p:txBody>
          </p:sp>
          <p:sp>
            <p:nvSpPr>
              <p:cNvPr id="232508" name="Rectangle 60"/>
              <p:cNvSpPr>
                <a:spLocks noChangeArrowheads="1"/>
              </p:cNvSpPr>
              <p:nvPr/>
            </p:nvSpPr>
            <p:spPr bwMode="auto">
              <a:xfrm>
                <a:off x="2699" y="1967"/>
                <a:ext cx="125"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i="1">
                    <a:solidFill>
                      <a:srgbClr val="000000"/>
                    </a:solidFill>
                    <a:latin typeface="Symbol" pitchFamily="18" charset="2"/>
                  </a:rPr>
                  <a:t>s</a:t>
                </a:r>
                <a:endParaRPr lang="en-US">
                  <a:solidFill>
                    <a:srgbClr val="000099"/>
                  </a:solidFill>
                </a:endParaRPr>
              </a:p>
            </p:txBody>
          </p:sp>
        </p:grpSp>
        <p:sp>
          <p:nvSpPr>
            <p:cNvPr id="232509" name="Rectangle 61"/>
            <p:cNvSpPr>
              <a:spLocks noChangeArrowheads="1"/>
            </p:cNvSpPr>
            <p:nvPr/>
          </p:nvSpPr>
          <p:spPr bwMode="auto">
            <a:xfrm>
              <a:off x="5390" y="2031"/>
              <a:ext cx="47"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VnBook-Antiqua" pitchFamily="34" charset="0"/>
                </a:rPr>
                <a:t> </a:t>
              </a:r>
              <a:endParaRPr lang="en-US">
                <a:solidFill>
                  <a:srgbClr val="000099"/>
                </a:solidFill>
              </a:endParaRPr>
            </a:p>
          </p:txBody>
        </p:sp>
        <p:sp>
          <p:nvSpPr>
            <p:cNvPr id="232510" name="Rectangle 62"/>
            <p:cNvSpPr>
              <a:spLocks noChangeArrowheads="1"/>
            </p:cNvSpPr>
            <p:nvPr/>
          </p:nvSpPr>
          <p:spPr bwMode="auto">
            <a:xfrm>
              <a:off x="5428" y="2031"/>
              <a:ext cx="47"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VnBook-Antiqua" pitchFamily="34" charset="0"/>
                </a:rPr>
                <a:t> </a:t>
              </a:r>
              <a:endParaRPr lang="en-US">
                <a:solidFill>
                  <a:srgbClr val="000099"/>
                </a:solidFill>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32450"/>
                                        </p:tgtEl>
                                        <p:attrNameLst>
                                          <p:attrName>style.visibility</p:attrName>
                                        </p:attrNameLst>
                                      </p:cBhvr>
                                      <p:to>
                                        <p:strVal val="visible"/>
                                      </p:to>
                                    </p:set>
                                    <p:animEffect transition="in" filter="checkerboard(across)">
                                      <p:cBhvr>
                                        <p:cTn id="7" dur="500"/>
                                        <p:tgtEl>
                                          <p:spTgt spid="23245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232451"/>
                                        </p:tgtEl>
                                        <p:attrNameLst>
                                          <p:attrName>style.visibility</p:attrName>
                                        </p:attrNameLst>
                                      </p:cBhvr>
                                      <p:to>
                                        <p:strVal val="visible"/>
                                      </p:to>
                                    </p:set>
                                    <p:animEffect transition="in" filter="checkerboard(across)">
                                      <p:cBhvr>
                                        <p:cTn id="12" dur="500"/>
                                        <p:tgtEl>
                                          <p:spTgt spid="23245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232452"/>
                                        </p:tgtEl>
                                        <p:attrNameLst>
                                          <p:attrName>style.visibility</p:attrName>
                                        </p:attrNameLst>
                                      </p:cBhvr>
                                      <p:to>
                                        <p:strVal val="visible"/>
                                      </p:to>
                                    </p:set>
                                    <p:animEffect transition="in" filter="checkerboard(across)">
                                      <p:cBhvr>
                                        <p:cTn id="17" dur="500"/>
                                        <p:tgtEl>
                                          <p:spTgt spid="23245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232453"/>
                                        </p:tgtEl>
                                        <p:attrNameLst>
                                          <p:attrName>style.visibility</p:attrName>
                                        </p:attrNameLst>
                                      </p:cBhvr>
                                      <p:to>
                                        <p:strVal val="visible"/>
                                      </p:to>
                                    </p:set>
                                    <p:animEffect transition="in" filter="wipe(up)">
                                      <p:cBhvr>
                                        <p:cTn id="22" dur="500"/>
                                        <p:tgtEl>
                                          <p:spTgt spid="23245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nodeType="clickEffect">
                                  <p:stCondLst>
                                    <p:cond delay="0"/>
                                  </p:stCondLst>
                                  <p:childTnLst>
                                    <p:set>
                                      <p:cBhvr>
                                        <p:cTn id="26" dur="1" fill="hold">
                                          <p:stCondLst>
                                            <p:cond delay="0"/>
                                          </p:stCondLst>
                                        </p:cTn>
                                        <p:tgtEl>
                                          <p:spTgt spid="232455"/>
                                        </p:tgtEl>
                                        <p:attrNameLst>
                                          <p:attrName>style.visibility</p:attrName>
                                        </p:attrNameLst>
                                      </p:cBhvr>
                                      <p:to>
                                        <p:strVal val="visible"/>
                                      </p:to>
                                    </p:set>
                                    <p:animEffect transition="in" filter="checkerboard(across)">
                                      <p:cBhvr>
                                        <p:cTn id="27" dur="500"/>
                                        <p:tgtEl>
                                          <p:spTgt spid="232455"/>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nodeType="clickEffect">
                                  <p:stCondLst>
                                    <p:cond delay="0"/>
                                  </p:stCondLst>
                                  <p:childTnLst>
                                    <p:set>
                                      <p:cBhvr>
                                        <p:cTn id="31" dur="1" fill="hold">
                                          <p:stCondLst>
                                            <p:cond delay="0"/>
                                          </p:stCondLst>
                                        </p:cTn>
                                        <p:tgtEl>
                                          <p:spTgt spid="232454"/>
                                        </p:tgtEl>
                                        <p:attrNameLst>
                                          <p:attrName>style.visibility</p:attrName>
                                        </p:attrNameLst>
                                      </p:cBhvr>
                                      <p:to>
                                        <p:strVal val="visible"/>
                                      </p:to>
                                    </p:set>
                                    <p:animEffect transition="in" filter="checkerboard(across)">
                                      <p:cBhvr>
                                        <p:cTn id="32" dur="500"/>
                                        <p:tgtEl>
                                          <p:spTgt spid="232454"/>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5" presetClass="entr" presetSubtype="0" fill="hold" grpId="0" nodeType="clickEffect">
                                  <p:stCondLst>
                                    <p:cond delay="0"/>
                                  </p:stCondLst>
                                  <p:childTnLst>
                                    <p:set>
                                      <p:cBhvr>
                                        <p:cTn id="36" dur="1" fill="hold">
                                          <p:stCondLst>
                                            <p:cond delay="0"/>
                                          </p:stCondLst>
                                        </p:cTn>
                                        <p:tgtEl>
                                          <p:spTgt spid="232458"/>
                                        </p:tgtEl>
                                        <p:attrNameLst>
                                          <p:attrName>style.visibility</p:attrName>
                                        </p:attrNameLst>
                                      </p:cBhvr>
                                      <p:to>
                                        <p:strVal val="visible"/>
                                      </p:to>
                                    </p:set>
                                    <p:anim calcmode="lin" valueType="num">
                                      <p:cBhvr>
                                        <p:cTn id="37" dur="2000" fill="hold"/>
                                        <p:tgtEl>
                                          <p:spTgt spid="232458"/>
                                        </p:tgtEl>
                                        <p:attrNameLst>
                                          <p:attrName>ppt_w</p:attrName>
                                        </p:attrNameLst>
                                      </p:cBhvr>
                                      <p:tavLst>
                                        <p:tav tm="0">
                                          <p:val>
                                            <p:strVal val="#ppt_w*0.70"/>
                                          </p:val>
                                        </p:tav>
                                        <p:tav tm="100000">
                                          <p:val>
                                            <p:strVal val="#ppt_w"/>
                                          </p:val>
                                        </p:tav>
                                      </p:tavLst>
                                    </p:anim>
                                    <p:anim calcmode="lin" valueType="num">
                                      <p:cBhvr>
                                        <p:cTn id="38" dur="2000" fill="hold"/>
                                        <p:tgtEl>
                                          <p:spTgt spid="232458"/>
                                        </p:tgtEl>
                                        <p:attrNameLst>
                                          <p:attrName>ppt_h</p:attrName>
                                        </p:attrNameLst>
                                      </p:cBhvr>
                                      <p:tavLst>
                                        <p:tav tm="0">
                                          <p:val>
                                            <p:strVal val="#ppt_h"/>
                                          </p:val>
                                        </p:tav>
                                        <p:tav tm="100000">
                                          <p:val>
                                            <p:strVal val="#ppt_h"/>
                                          </p:val>
                                        </p:tav>
                                      </p:tavLst>
                                    </p:anim>
                                    <p:animEffect transition="in" filter="fade">
                                      <p:cBhvr>
                                        <p:cTn id="39" dur="2000"/>
                                        <p:tgtEl>
                                          <p:spTgt spid="2324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2450" grpId="0" autoUpdateAnimBg="0"/>
      <p:bldP spid="232451" grpId="0" autoUpdateAnimBg="0"/>
      <p:bldP spid="232453" grpId="0" autoUpdateAnimBg="0"/>
      <p:bldP spid="232458" grpId="0"/>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474" name="Text Box 2"/>
          <p:cNvSpPr txBox="1">
            <a:spLocks noChangeArrowheads="1"/>
          </p:cNvSpPr>
          <p:nvPr/>
        </p:nvSpPr>
        <p:spPr bwMode="auto">
          <a:xfrm>
            <a:off x="619125" y="4648200"/>
            <a:ext cx="55800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Mặt cắt hình tròn :                       k = 1,1</a:t>
            </a:r>
            <a:r>
              <a:rPr lang="en-US">
                <a:cs typeface="Times New Roman" pitchFamily="18" charset="0"/>
              </a:rPr>
              <a:t>;</a:t>
            </a:r>
          </a:p>
        </p:txBody>
      </p:sp>
      <p:sp>
        <p:nvSpPr>
          <p:cNvPr id="233475" name="Text Box 3"/>
          <p:cNvSpPr txBox="1">
            <a:spLocks noChangeArrowheads="1"/>
          </p:cNvSpPr>
          <p:nvPr/>
        </p:nvSpPr>
        <p:spPr bwMode="auto">
          <a:xfrm>
            <a:off x="533400" y="4206875"/>
            <a:ext cx="3233738"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Mặt cắt hình chữ nhật:</a:t>
            </a:r>
          </a:p>
          <a:p>
            <a:pPr algn="l"/>
            <a:endParaRPr lang="en-US">
              <a:cs typeface="Times New Roman" pitchFamily="18" charset="0"/>
            </a:endParaRPr>
          </a:p>
        </p:txBody>
      </p:sp>
      <p:sp>
        <p:nvSpPr>
          <p:cNvPr id="233476" name="Text Box 4"/>
          <p:cNvSpPr txBox="1">
            <a:spLocks noChangeArrowheads="1"/>
          </p:cNvSpPr>
          <p:nvPr/>
        </p:nvSpPr>
        <p:spPr bwMode="auto">
          <a:xfrm>
            <a:off x="571500" y="5794375"/>
            <a:ext cx="39258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Dầm có chiều dài lớn	</a:t>
            </a:r>
            <a:r>
              <a:rPr lang="en-US">
                <a:cs typeface="Times New Roman" pitchFamily="18" charset="0"/>
              </a:rPr>
              <a:t> </a:t>
            </a:r>
          </a:p>
        </p:txBody>
      </p:sp>
      <p:graphicFrame>
        <p:nvGraphicFramePr>
          <p:cNvPr id="233477" name="Object 5"/>
          <p:cNvGraphicFramePr>
            <a:graphicFrameLocks noChangeAspect="1"/>
          </p:cNvGraphicFramePr>
          <p:nvPr/>
        </p:nvGraphicFramePr>
        <p:xfrm>
          <a:off x="4518025" y="5541963"/>
          <a:ext cx="2568575" cy="1087437"/>
        </p:xfrm>
        <a:graphic>
          <a:graphicData uri="http://schemas.openxmlformats.org/presentationml/2006/ole">
            <mc:AlternateContent xmlns:mc="http://schemas.openxmlformats.org/markup-compatibility/2006">
              <mc:Choice xmlns:v="urn:schemas-microsoft-com:vml" Requires="v">
                <p:oleObj spid="_x0000_s233492" name="Equation" r:id="rId3" imgW="825480" imgH="469800" progId="Equation.3">
                  <p:embed/>
                </p:oleObj>
              </mc:Choice>
              <mc:Fallback>
                <p:oleObj name="Equation" r:id="rId3" imgW="825480" imgH="469800" progId="Equation.3">
                  <p:embed/>
                  <p:pic>
                    <p:nvPicPr>
                      <p:cNvPr id="0"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18025" y="5541963"/>
                        <a:ext cx="2568575" cy="1087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33478" name="Text Box 6"/>
          <p:cNvSpPr txBox="1">
            <a:spLocks noChangeArrowheads="1"/>
          </p:cNvSpPr>
          <p:nvPr/>
        </p:nvSpPr>
        <p:spPr bwMode="auto">
          <a:xfrm>
            <a:off x="577850" y="5197475"/>
            <a:ext cx="7462838"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t>Thép chữ I:                                  k = 2,2 – 2,4 ;</a:t>
            </a:r>
          </a:p>
          <a:p>
            <a:pPr algn="l"/>
            <a:endParaRPr lang="en-US">
              <a:latin typeface="Times New Roman" pitchFamily="18" charset="0"/>
              <a:cs typeface="Times New Roman" pitchFamily="18" charset="0"/>
            </a:endParaRPr>
          </a:p>
        </p:txBody>
      </p:sp>
      <p:sp>
        <p:nvSpPr>
          <p:cNvPr id="233479" name="Text Box 7"/>
          <p:cNvSpPr txBox="1">
            <a:spLocks noChangeArrowheads="1"/>
          </p:cNvSpPr>
          <p:nvPr/>
        </p:nvSpPr>
        <p:spPr bwMode="auto">
          <a:xfrm>
            <a:off x="5013325" y="4206875"/>
            <a:ext cx="11064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k = 1,2</a:t>
            </a:r>
          </a:p>
        </p:txBody>
      </p:sp>
      <p:graphicFrame>
        <p:nvGraphicFramePr>
          <p:cNvPr id="233480" name="Object 8"/>
          <p:cNvGraphicFramePr>
            <a:graphicFrameLocks noChangeAspect="1"/>
          </p:cNvGraphicFramePr>
          <p:nvPr/>
        </p:nvGraphicFramePr>
        <p:xfrm>
          <a:off x="533400" y="609600"/>
          <a:ext cx="5410200" cy="1306513"/>
        </p:xfrm>
        <a:graphic>
          <a:graphicData uri="http://schemas.openxmlformats.org/presentationml/2006/ole">
            <mc:AlternateContent xmlns:mc="http://schemas.openxmlformats.org/markup-compatibility/2006">
              <mc:Choice xmlns:v="urn:schemas-microsoft-com:vml" Requires="v">
                <p:oleObj spid="_x0000_s233493" name="Document" r:id="rId5" imgW="2428920" imgH="685440" progId="Word.Document.8">
                  <p:embed/>
                </p:oleObj>
              </mc:Choice>
              <mc:Fallback>
                <p:oleObj name="Document" r:id="rId5" imgW="2428920" imgH="685440" progId="Word.Document.8">
                  <p:embed/>
                  <p:pic>
                    <p:nvPicPr>
                      <p:cNvPr id="0" name="Object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33400" y="609600"/>
                        <a:ext cx="5410200" cy="1306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33481" name="Text Box 9"/>
          <p:cNvSpPr txBox="1">
            <a:spLocks noChangeArrowheads="1"/>
          </p:cNvSpPr>
          <p:nvPr/>
        </p:nvSpPr>
        <p:spPr bwMode="auto">
          <a:xfrm>
            <a:off x="968375" y="244475"/>
            <a:ext cx="5338763"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Thế năng biến dạng của toàn bộ dầm:</a:t>
            </a:r>
          </a:p>
          <a:p>
            <a:pPr algn="l"/>
            <a:endParaRPr lang="en-US">
              <a:cs typeface="Times New Roman" pitchFamily="18" charset="0"/>
            </a:endParaRPr>
          </a:p>
        </p:txBody>
      </p:sp>
      <p:graphicFrame>
        <p:nvGraphicFramePr>
          <p:cNvPr id="233482" name="Object 10"/>
          <p:cNvGraphicFramePr>
            <a:graphicFrameLocks noChangeAspect="1"/>
          </p:cNvGraphicFramePr>
          <p:nvPr/>
        </p:nvGraphicFramePr>
        <p:xfrm>
          <a:off x="5638800" y="762000"/>
          <a:ext cx="3276600" cy="992188"/>
        </p:xfrm>
        <a:graphic>
          <a:graphicData uri="http://schemas.openxmlformats.org/presentationml/2006/ole">
            <mc:AlternateContent xmlns:mc="http://schemas.openxmlformats.org/markup-compatibility/2006">
              <mc:Choice xmlns:v="urn:schemas-microsoft-com:vml" Requires="v">
                <p:oleObj spid="_x0000_s233494" name="Equation" r:id="rId7" imgW="2260440" imgH="647640" progId="Equation.3">
                  <p:embed/>
                </p:oleObj>
              </mc:Choice>
              <mc:Fallback>
                <p:oleObj name="Equation" r:id="rId7" imgW="2260440" imgH="647640" progId="Equation.3">
                  <p:embed/>
                  <p:pic>
                    <p:nvPicPr>
                      <p:cNvPr id="0" name="Object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638800" y="762000"/>
                        <a:ext cx="3276600" cy="992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33483" name="Object 11"/>
          <p:cNvGraphicFramePr>
            <a:graphicFrameLocks noChangeAspect="1"/>
          </p:cNvGraphicFramePr>
          <p:nvPr/>
        </p:nvGraphicFramePr>
        <p:xfrm>
          <a:off x="838200" y="1546225"/>
          <a:ext cx="6096000" cy="968375"/>
        </p:xfrm>
        <a:graphic>
          <a:graphicData uri="http://schemas.openxmlformats.org/presentationml/2006/ole">
            <mc:AlternateContent xmlns:mc="http://schemas.openxmlformats.org/markup-compatibility/2006">
              <mc:Choice xmlns:v="urn:schemas-microsoft-com:vml" Requires="v">
                <p:oleObj spid="_x0000_s233495" name="Equation" r:id="rId9" imgW="3733560" imgH="647640" progId="Equation.3">
                  <p:embed/>
                </p:oleObj>
              </mc:Choice>
              <mc:Fallback>
                <p:oleObj name="Equation" r:id="rId9" imgW="3733560" imgH="647640" progId="Equation.3">
                  <p:embed/>
                  <p:pic>
                    <p:nvPicPr>
                      <p:cNvPr id="0" name="Object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38200" y="1546225"/>
                        <a:ext cx="6096000" cy="968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33484" name="Object 12"/>
          <p:cNvGraphicFramePr>
            <a:graphicFrameLocks noChangeAspect="1"/>
          </p:cNvGraphicFramePr>
          <p:nvPr/>
        </p:nvGraphicFramePr>
        <p:xfrm>
          <a:off x="2057400" y="2624138"/>
          <a:ext cx="1981200" cy="881062"/>
        </p:xfrm>
        <a:graphic>
          <a:graphicData uri="http://schemas.openxmlformats.org/presentationml/2006/ole">
            <mc:AlternateContent xmlns:mc="http://schemas.openxmlformats.org/markup-compatibility/2006">
              <mc:Choice xmlns:v="urn:schemas-microsoft-com:vml" Requires="v">
                <p:oleObj spid="_x0000_s233496" name="Equation" r:id="rId11" imgW="1015920" imgH="482400" progId="Equation.3">
                  <p:embed/>
                </p:oleObj>
              </mc:Choice>
              <mc:Fallback>
                <p:oleObj name="Equation" r:id="rId11" imgW="1015920" imgH="482400" progId="Equation.3">
                  <p:embed/>
                  <p:pic>
                    <p:nvPicPr>
                      <p:cNvPr id="0" name="Object 1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057400" y="2624138"/>
                        <a:ext cx="1981200" cy="8810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33485" name="Text Box 13"/>
          <p:cNvSpPr txBox="1">
            <a:spLocks noChangeArrowheads="1"/>
          </p:cNvSpPr>
          <p:nvPr/>
        </p:nvSpPr>
        <p:spPr bwMode="auto">
          <a:xfrm>
            <a:off x="4633913" y="2589213"/>
            <a:ext cx="6588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Đặt</a:t>
            </a:r>
          </a:p>
        </p:txBody>
      </p:sp>
      <p:graphicFrame>
        <p:nvGraphicFramePr>
          <p:cNvPr id="233486" name="Object 14"/>
          <p:cNvGraphicFramePr>
            <a:graphicFrameLocks noChangeAspect="1"/>
          </p:cNvGraphicFramePr>
          <p:nvPr/>
        </p:nvGraphicFramePr>
        <p:xfrm>
          <a:off x="5715000" y="2233613"/>
          <a:ext cx="2895600" cy="1289050"/>
        </p:xfrm>
        <a:graphic>
          <a:graphicData uri="http://schemas.openxmlformats.org/presentationml/2006/ole">
            <mc:AlternateContent xmlns:mc="http://schemas.openxmlformats.org/markup-compatibility/2006">
              <mc:Choice xmlns:v="urn:schemas-microsoft-com:vml" Requires="v">
                <p:oleObj spid="_x0000_s233497" name="Equation" r:id="rId13" imgW="1104840" imgH="469800" progId="Equation.3">
                  <p:embed/>
                </p:oleObj>
              </mc:Choice>
              <mc:Fallback>
                <p:oleObj name="Equation" r:id="rId13" imgW="1104840" imgH="469800" progId="Equation.3">
                  <p:embed/>
                  <p:pic>
                    <p:nvPicPr>
                      <p:cNvPr id="0" name="Object 1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715000" y="2233613"/>
                        <a:ext cx="2895600" cy="1289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233487" name="Group 15"/>
          <p:cNvGrpSpPr>
            <a:grpSpLocks/>
          </p:cNvGrpSpPr>
          <p:nvPr/>
        </p:nvGrpSpPr>
        <p:grpSpPr bwMode="auto">
          <a:xfrm>
            <a:off x="758825" y="3238500"/>
            <a:ext cx="4346575" cy="952500"/>
            <a:chOff x="478" y="2040"/>
            <a:chExt cx="2738" cy="600"/>
          </a:xfrm>
        </p:grpSpPr>
        <p:graphicFrame>
          <p:nvGraphicFramePr>
            <p:cNvPr id="233488" name="Object 16"/>
            <p:cNvGraphicFramePr>
              <a:graphicFrameLocks noChangeAspect="1"/>
            </p:cNvGraphicFramePr>
            <p:nvPr/>
          </p:nvGraphicFramePr>
          <p:xfrm>
            <a:off x="994" y="2040"/>
            <a:ext cx="2222" cy="600"/>
          </p:xfrm>
          <a:graphic>
            <a:graphicData uri="http://schemas.openxmlformats.org/presentationml/2006/ole">
              <mc:AlternateContent xmlns:mc="http://schemas.openxmlformats.org/markup-compatibility/2006">
                <mc:Choice xmlns:v="urn:schemas-microsoft-com:vml" Requires="v">
                  <p:oleObj spid="_x0000_s233498" name="Equation" r:id="rId15" imgW="2298600" imgH="622080" progId="Equation.3">
                    <p:embed/>
                  </p:oleObj>
                </mc:Choice>
                <mc:Fallback>
                  <p:oleObj name="Equation" r:id="rId15" imgW="2298600" imgH="622080" progId="Equation.3">
                    <p:embed/>
                    <p:pic>
                      <p:nvPicPr>
                        <p:cNvPr id="0" name="Object 1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994" y="2040"/>
                          <a:ext cx="2222" cy="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33489" name="Line 17"/>
            <p:cNvSpPr>
              <a:spLocks noChangeShapeType="1"/>
            </p:cNvSpPr>
            <p:nvPr/>
          </p:nvSpPr>
          <p:spPr bwMode="auto">
            <a:xfrm>
              <a:off x="478" y="2352"/>
              <a:ext cx="242" cy="0"/>
            </a:xfrm>
            <a:prstGeom prst="line">
              <a:avLst/>
            </a:prstGeom>
            <a:noFill/>
            <a:ln w="28575">
              <a:solidFill>
                <a:schemeClr val="tx1"/>
              </a:solidFill>
              <a:round/>
              <a:headEn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33490" name="Text Box 18"/>
          <p:cNvSpPr txBox="1">
            <a:spLocks noChangeArrowheads="1"/>
          </p:cNvSpPr>
          <p:nvPr/>
        </p:nvSpPr>
        <p:spPr bwMode="auto">
          <a:xfrm>
            <a:off x="7613650" y="3427413"/>
            <a:ext cx="9810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(6.15)</a:t>
            </a:r>
          </a:p>
        </p:txBody>
      </p:sp>
      <p:sp>
        <p:nvSpPr>
          <p:cNvPr id="233491" name="Text Box 19"/>
          <p:cNvSpPr txBox="1">
            <a:spLocks noChangeArrowheads="1"/>
          </p:cNvSpPr>
          <p:nvPr/>
        </p:nvSpPr>
        <p:spPr bwMode="auto">
          <a:xfrm>
            <a:off x="7391400" y="5638800"/>
            <a:ext cx="1065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(6.16)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33481"/>
                                        </p:tgtEl>
                                        <p:attrNameLst>
                                          <p:attrName>style.visibility</p:attrName>
                                        </p:attrNameLst>
                                      </p:cBhvr>
                                      <p:to>
                                        <p:strVal val="visible"/>
                                      </p:to>
                                    </p:set>
                                    <p:animEffect transition="in" filter="checkerboard(across)">
                                      <p:cBhvr>
                                        <p:cTn id="7" dur="500"/>
                                        <p:tgtEl>
                                          <p:spTgt spid="23348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233480"/>
                                        </p:tgtEl>
                                        <p:attrNameLst>
                                          <p:attrName>style.visibility</p:attrName>
                                        </p:attrNameLst>
                                      </p:cBhvr>
                                      <p:to>
                                        <p:strVal val="visible"/>
                                      </p:to>
                                    </p:set>
                                    <p:animEffect transition="in" filter="checkerboard(across)">
                                      <p:cBhvr>
                                        <p:cTn id="12" dur="500"/>
                                        <p:tgtEl>
                                          <p:spTgt spid="23348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nodeType="clickEffect">
                                  <p:stCondLst>
                                    <p:cond delay="0"/>
                                  </p:stCondLst>
                                  <p:childTnLst>
                                    <p:set>
                                      <p:cBhvr>
                                        <p:cTn id="16" dur="1" fill="hold">
                                          <p:stCondLst>
                                            <p:cond delay="0"/>
                                          </p:stCondLst>
                                        </p:cTn>
                                        <p:tgtEl>
                                          <p:spTgt spid="233482"/>
                                        </p:tgtEl>
                                        <p:attrNameLst>
                                          <p:attrName>style.visibility</p:attrName>
                                        </p:attrNameLst>
                                      </p:cBhvr>
                                      <p:to>
                                        <p:strVal val="visible"/>
                                      </p:to>
                                    </p:set>
                                    <p:animEffect transition="in" filter="blinds(horizontal)">
                                      <p:cBhvr>
                                        <p:cTn id="17" dur="500"/>
                                        <p:tgtEl>
                                          <p:spTgt spid="23348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233483"/>
                                        </p:tgtEl>
                                        <p:attrNameLst>
                                          <p:attrName>style.visibility</p:attrName>
                                        </p:attrNameLst>
                                      </p:cBhvr>
                                      <p:to>
                                        <p:strVal val="visible"/>
                                      </p:to>
                                    </p:set>
                                    <p:animEffect transition="in" filter="checkerboard(across)">
                                      <p:cBhvr>
                                        <p:cTn id="22" dur="500"/>
                                        <p:tgtEl>
                                          <p:spTgt spid="23348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nodeType="clickEffect">
                                  <p:stCondLst>
                                    <p:cond delay="0"/>
                                  </p:stCondLst>
                                  <p:childTnLst>
                                    <p:set>
                                      <p:cBhvr>
                                        <p:cTn id="26" dur="1" fill="hold">
                                          <p:stCondLst>
                                            <p:cond delay="0"/>
                                          </p:stCondLst>
                                        </p:cTn>
                                        <p:tgtEl>
                                          <p:spTgt spid="233484"/>
                                        </p:tgtEl>
                                        <p:attrNameLst>
                                          <p:attrName>style.visibility</p:attrName>
                                        </p:attrNameLst>
                                      </p:cBhvr>
                                      <p:to>
                                        <p:strVal val="visible"/>
                                      </p:to>
                                    </p:set>
                                    <p:animEffect transition="in" filter="blinds(horizontal)">
                                      <p:cBhvr>
                                        <p:cTn id="27" dur="500"/>
                                        <p:tgtEl>
                                          <p:spTgt spid="23348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grpId="0" nodeType="clickEffect">
                                  <p:stCondLst>
                                    <p:cond delay="0"/>
                                  </p:stCondLst>
                                  <p:childTnLst>
                                    <p:set>
                                      <p:cBhvr>
                                        <p:cTn id="31" dur="1" fill="hold">
                                          <p:stCondLst>
                                            <p:cond delay="0"/>
                                          </p:stCondLst>
                                        </p:cTn>
                                        <p:tgtEl>
                                          <p:spTgt spid="233485"/>
                                        </p:tgtEl>
                                        <p:attrNameLst>
                                          <p:attrName>style.visibility</p:attrName>
                                        </p:attrNameLst>
                                      </p:cBhvr>
                                      <p:to>
                                        <p:strVal val="visible"/>
                                      </p:to>
                                    </p:set>
                                    <p:animEffect transition="in" filter="blinds(horizontal)">
                                      <p:cBhvr>
                                        <p:cTn id="32" dur="500"/>
                                        <p:tgtEl>
                                          <p:spTgt spid="233485"/>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nodeType="clickEffect">
                                  <p:stCondLst>
                                    <p:cond delay="0"/>
                                  </p:stCondLst>
                                  <p:childTnLst>
                                    <p:set>
                                      <p:cBhvr>
                                        <p:cTn id="36" dur="1" fill="hold">
                                          <p:stCondLst>
                                            <p:cond delay="0"/>
                                          </p:stCondLst>
                                        </p:cTn>
                                        <p:tgtEl>
                                          <p:spTgt spid="233486"/>
                                        </p:tgtEl>
                                        <p:attrNameLst>
                                          <p:attrName>style.visibility</p:attrName>
                                        </p:attrNameLst>
                                      </p:cBhvr>
                                      <p:to>
                                        <p:strVal val="visible"/>
                                      </p:to>
                                    </p:set>
                                    <p:animEffect transition="in" filter="checkerboard(across)">
                                      <p:cBhvr>
                                        <p:cTn id="37" dur="500"/>
                                        <p:tgtEl>
                                          <p:spTgt spid="233486"/>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nodeType="clickEffect">
                                  <p:stCondLst>
                                    <p:cond delay="0"/>
                                  </p:stCondLst>
                                  <p:childTnLst>
                                    <p:set>
                                      <p:cBhvr>
                                        <p:cTn id="41" dur="1" fill="hold">
                                          <p:stCondLst>
                                            <p:cond delay="0"/>
                                          </p:stCondLst>
                                        </p:cTn>
                                        <p:tgtEl>
                                          <p:spTgt spid="233487"/>
                                        </p:tgtEl>
                                        <p:attrNameLst>
                                          <p:attrName>style.visibility</p:attrName>
                                        </p:attrNameLst>
                                      </p:cBhvr>
                                      <p:to>
                                        <p:strVal val="visible"/>
                                      </p:to>
                                    </p:set>
                                    <p:animEffect transition="in" filter="checkerboard(across)">
                                      <p:cBhvr>
                                        <p:cTn id="42" dur="500"/>
                                        <p:tgtEl>
                                          <p:spTgt spid="233487"/>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grpId="0" nodeType="clickEffect">
                                  <p:stCondLst>
                                    <p:cond delay="0"/>
                                  </p:stCondLst>
                                  <p:childTnLst>
                                    <p:set>
                                      <p:cBhvr>
                                        <p:cTn id="46" dur="1" fill="hold">
                                          <p:stCondLst>
                                            <p:cond delay="0"/>
                                          </p:stCondLst>
                                        </p:cTn>
                                        <p:tgtEl>
                                          <p:spTgt spid="233490"/>
                                        </p:tgtEl>
                                        <p:attrNameLst>
                                          <p:attrName>style.visibility</p:attrName>
                                        </p:attrNameLst>
                                      </p:cBhvr>
                                      <p:to>
                                        <p:strVal val="visible"/>
                                      </p:to>
                                    </p:set>
                                    <p:animEffect transition="in" filter="checkerboard(across)">
                                      <p:cBhvr>
                                        <p:cTn id="47" dur="500"/>
                                        <p:tgtEl>
                                          <p:spTgt spid="233490"/>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4" presetClass="entr" presetSubtype="16" fill="hold" grpId="0" nodeType="clickEffect">
                                  <p:stCondLst>
                                    <p:cond delay="0"/>
                                  </p:stCondLst>
                                  <p:childTnLst>
                                    <p:set>
                                      <p:cBhvr>
                                        <p:cTn id="51" dur="1" fill="hold">
                                          <p:stCondLst>
                                            <p:cond delay="0"/>
                                          </p:stCondLst>
                                        </p:cTn>
                                        <p:tgtEl>
                                          <p:spTgt spid="233475"/>
                                        </p:tgtEl>
                                        <p:attrNameLst>
                                          <p:attrName>style.visibility</p:attrName>
                                        </p:attrNameLst>
                                      </p:cBhvr>
                                      <p:to>
                                        <p:strVal val="visible"/>
                                      </p:to>
                                    </p:set>
                                    <p:animEffect transition="in" filter="box(in)">
                                      <p:cBhvr>
                                        <p:cTn id="52" dur="500"/>
                                        <p:tgtEl>
                                          <p:spTgt spid="233475"/>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5" presetClass="entr" presetSubtype="10" fill="hold" grpId="0" nodeType="clickEffect">
                                  <p:stCondLst>
                                    <p:cond delay="0"/>
                                  </p:stCondLst>
                                  <p:childTnLst>
                                    <p:set>
                                      <p:cBhvr>
                                        <p:cTn id="56" dur="1" fill="hold">
                                          <p:stCondLst>
                                            <p:cond delay="0"/>
                                          </p:stCondLst>
                                        </p:cTn>
                                        <p:tgtEl>
                                          <p:spTgt spid="233479"/>
                                        </p:tgtEl>
                                        <p:attrNameLst>
                                          <p:attrName>style.visibility</p:attrName>
                                        </p:attrNameLst>
                                      </p:cBhvr>
                                      <p:to>
                                        <p:strVal val="visible"/>
                                      </p:to>
                                    </p:set>
                                    <p:animEffect transition="in" filter="checkerboard(across)">
                                      <p:cBhvr>
                                        <p:cTn id="57" dur="500"/>
                                        <p:tgtEl>
                                          <p:spTgt spid="233479"/>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5" presetClass="entr" presetSubtype="10" fill="hold" grpId="0" nodeType="clickEffect">
                                  <p:stCondLst>
                                    <p:cond delay="0"/>
                                  </p:stCondLst>
                                  <p:childTnLst>
                                    <p:set>
                                      <p:cBhvr>
                                        <p:cTn id="61" dur="1" fill="hold">
                                          <p:stCondLst>
                                            <p:cond delay="0"/>
                                          </p:stCondLst>
                                        </p:cTn>
                                        <p:tgtEl>
                                          <p:spTgt spid="233474"/>
                                        </p:tgtEl>
                                        <p:attrNameLst>
                                          <p:attrName>style.visibility</p:attrName>
                                        </p:attrNameLst>
                                      </p:cBhvr>
                                      <p:to>
                                        <p:strVal val="visible"/>
                                      </p:to>
                                    </p:set>
                                    <p:animEffect transition="in" filter="checkerboard(across)">
                                      <p:cBhvr>
                                        <p:cTn id="62" dur="500"/>
                                        <p:tgtEl>
                                          <p:spTgt spid="233474"/>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5" presetClass="entr" presetSubtype="10" fill="hold" grpId="0" nodeType="clickEffect">
                                  <p:stCondLst>
                                    <p:cond delay="0"/>
                                  </p:stCondLst>
                                  <p:childTnLst>
                                    <p:set>
                                      <p:cBhvr>
                                        <p:cTn id="66" dur="1" fill="hold">
                                          <p:stCondLst>
                                            <p:cond delay="0"/>
                                          </p:stCondLst>
                                        </p:cTn>
                                        <p:tgtEl>
                                          <p:spTgt spid="233478"/>
                                        </p:tgtEl>
                                        <p:attrNameLst>
                                          <p:attrName>style.visibility</p:attrName>
                                        </p:attrNameLst>
                                      </p:cBhvr>
                                      <p:to>
                                        <p:strVal val="visible"/>
                                      </p:to>
                                    </p:set>
                                    <p:animEffect transition="in" filter="checkerboard(across)">
                                      <p:cBhvr>
                                        <p:cTn id="67" dur="500"/>
                                        <p:tgtEl>
                                          <p:spTgt spid="233478"/>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4" presetClass="entr" presetSubtype="16" fill="hold" grpId="0" nodeType="clickEffect">
                                  <p:stCondLst>
                                    <p:cond delay="0"/>
                                  </p:stCondLst>
                                  <p:childTnLst>
                                    <p:set>
                                      <p:cBhvr>
                                        <p:cTn id="71" dur="1" fill="hold">
                                          <p:stCondLst>
                                            <p:cond delay="0"/>
                                          </p:stCondLst>
                                        </p:cTn>
                                        <p:tgtEl>
                                          <p:spTgt spid="233476"/>
                                        </p:tgtEl>
                                        <p:attrNameLst>
                                          <p:attrName>style.visibility</p:attrName>
                                        </p:attrNameLst>
                                      </p:cBhvr>
                                      <p:to>
                                        <p:strVal val="visible"/>
                                      </p:to>
                                    </p:set>
                                    <p:animEffect transition="in" filter="box(in)">
                                      <p:cBhvr>
                                        <p:cTn id="72" dur="500"/>
                                        <p:tgtEl>
                                          <p:spTgt spid="233476"/>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5" presetClass="entr" presetSubtype="10" fill="hold" nodeType="clickEffect">
                                  <p:stCondLst>
                                    <p:cond delay="0"/>
                                  </p:stCondLst>
                                  <p:childTnLst>
                                    <p:set>
                                      <p:cBhvr>
                                        <p:cTn id="76" dur="1" fill="hold">
                                          <p:stCondLst>
                                            <p:cond delay="0"/>
                                          </p:stCondLst>
                                        </p:cTn>
                                        <p:tgtEl>
                                          <p:spTgt spid="233477"/>
                                        </p:tgtEl>
                                        <p:attrNameLst>
                                          <p:attrName>style.visibility</p:attrName>
                                        </p:attrNameLst>
                                      </p:cBhvr>
                                      <p:to>
                                        <p:strVal val="visible"/>
                                      </p:to>
                                    </p:set>
                                    <p:animEffect transition="in" filter="checkerboard(across)">
                                      <p:cBhvr>
                                        <p:cTn id="77" dur="500"/>
                                        <p:tgtEl>
                                          <p:spTgt spid="233477"/>
                                        </p:tgtEl>
                                      </p:cBhvr>
                                    </p:animEffect>
                                  </p:childTnLst>
                                </p:cTn>
                              </p:par>
                            </p:childTnLst>
                          </p:cTn>
                        </p:par>
                      </p:childTnLst>
                    </p:cTn>
                  </p:par>
                  <p:par>
                    <p:cTn id="78" fill="hold" nodeType="clickPar">
                      <p:stCondLst>
                        <p:cond delay="indefinite"/>
                      </p:stCondLst>
                      <p:childTnLst>
                        <p:par>
                          <p:cTn id="79" fill="hold" nodeType="withGroup">
                            <p:stCondLst>
                              <p:cond delay="0"/>
                            </p:stCondLst>
                            <p:childTnLst>
                              <p:par>
                                <p:cTn id="80" presetID="5" presetClass="entr" presetSubtype="10" fill="hold" grpId="0" nodeType="clickEffect">
                                  <p:stCondLst>
                                    <p:cond delay="0"/>
                                  </p:stCondLst>
                                  <p:childTnLst>
                                    <p:set>
                                      <p:cBhvr>
                                        <p:cTn id="81" dur="1" fill="hold">
                                          <p:stCondLst>
                                            <p:cond delay="0"/>
                                          </p:stCondLst>
                                        </p:cTn>
                                        <p:tgtEl>
                                          <p:spTgt spid="233491"/>
                                        </p:tgtEl>
                                        <p:attrNameLst>
                                          <p:attrName>style.visibility</p:attrName>
                                        </p:attrNameLst>
                                      </p:cBhvr>
                                      <p:to>
                                        <p:strVal val="visible"/>
                                      </p:to>
                                    </p:set>
                                    <p:animEffect transition="in" filter="checkerboard(across)">
                                      <p:cBhvr>
                                        <p:cTn id="82" dur="500"/>
                                        <p:tgtEl>
                                          <p:spTgt spid="2334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3474" grpId="0" autoUpdateAnimBg="0"/>
      <p:bldP spid="233475" grpId="0" autoUpdateAnimBg="0"/>
      <p:bldP spid="233476" grpId="0" autoUpdateAnimBg="0"/>
      <p:bldP spid="233478" grpId="0" autoUpdateAnimBg="0"/>
      <p:bldP spid="233479" grpId="0"/>
      <p:bldP spid="233481" grpId="0" autoUpdateAnimBg="0"/>
      <p:bldP spid="233485" grpId="0" autoUpdateAnimBg="0"/>
      <p:bldP spid="233490" grpId="0"/>
      <p:bldP spid="233491" grpId="0"/>
    </p:bld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498" name="Text Box 2"/>
          <p:cNvSpPr txBox="1">
            <a:spLocks noChangeArrowheads="1"/>
          </p:cNvSpPr>
          <p:nvPr/>
        </p:nvSpPr>
        <p:spPr bwMode="auto">
          <a:xfrm>
            <a:off x="136525" y="412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234499" name="Text Box 3"/>
          <p:cNvSpPr txBox="1">
            <a:spLocks noChangeArrowheads="1"/>
          </p:cNvSpPr>
          <p:nvPr/>
        </p:nvSpPr>
        <p:spPr bwMode="auto">
          <a:xfrm>
            <a:off x="554038" y="688975"/>
            <a:ext cx="8056562"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990000"/>
                </a:solidFill>
              </a:rPr>
              <a:t>6.5. Biến dạng và chuyển vị của dầm chịu uốn</a:t>
            </a:r>
            <a:r>
              <a:rPr lang="en-US" sz="2800">
                <a:solidFill>
                  <a:srgbClr val="990000"/>
                </a:solidFill>
              </a:rPr>
              <a:t>.</a:t>
            </a:r>
          </a:p>
        </p:txBody>
      </p:sp>
      <p:sp>
        <p:nvSpPr>
          <p:cNvPr id="234500" name="Text Box 4"/>
          <p:cNvSpPr txBox="1">
            <a:spLocks noChangeArrowheads="1"/>
          </p:cNvSpPr>
          <p:nvPr/>
        </p:nvSpPr>
        <p:spPr bwMode="auto">
          <a:xfrm>
            <a:off x="212725" y="1311275"/>
            <a:ext cx="49815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6.5.1. Biến dạng của dầm chịu uốn.</a:t>
            </a:r>
          </a:p>
        </p:txBody>
      </p:sp>
      <p:grpSp>
        <p:nvGrpSpPr>
          <p:cNvPr id="234501" name="Group 5"/>
          <p:cNvGrpSpPr>
            <a:grpSpLocks/>
          </p:cNvGrpSpPr>
          <p:nvPr/>
        </p:nvGrpSpPr>
        <p:grpSpPr bwMode="auto">
          <a:xfrm>
            <a:off x="2438400" y="5314950"/>
            <a:ext cx="4419600" cy="838200"/>
            <a:chOff x="1536" y="1149"/>
            <a:chExt cx="2784" cy="528"/>
          </a:xfrm>
        </p:grpSpPr>
        <p:graphicFrame>
          <p:nvGraphicFramePr>
            <p:cNvPr id="234502" name="Object 6"/>
            <p:cNvGraphicFramePr>
              <a:graphicFrameLocks noChangeAspect="1"/>
            </p:cNvGraphicFramePr>
            <p:nvPr/>
          </p:nvGraphicFramePr>
          <p:xfrm>
            <a:off x="3584" y="1149"/>
            <a:ext cx="736" cy="528"/>
          </p:xfrm>
          <a:graphic>
            <a:graphicData uri="http://schemas.openxmlformats.org/presentationml/2006/ole">
              <mc:AlternateContent xmlns:mc="http://schemas.openxmlformats.org/markup-compatibility/2006">
                <mc:Choice xmlns:v="urn:schemas-microsoft-com:vml" Requires="v">
                  <p:oleObj spid="_x0000_s234510" name="Equation" r:id="rId3" imgW="812520" imgH="609480" progId="Equation.3">
                    <p:embed/>
                  </p:oleObj>
                </mc:Choice>
                <mc:Fallback>
                  <p:oleObj name="Equation" r:id="rId3" imgW="812520" imgH="609480" progId="Equation.3">
                    <p:embed/>
                    <p:pic>
                      <p:nvPicPr>
                        <p:cNvPr id="0" name="Object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84" y="1149"/>
                          <a:ext cx="736" cy="5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34503" name="Text Box 7"/>
            <p:cNvSpPr txBox="1">
              <a:spLocks noChangeArrowheads="1"/>
            </p:cNvSpPr>
            <p:nvPr/>
          </p:nvSpPr>
          <p:spPr bwMode="auto">
            <a:xfrm>
              <a:off x="1536" y="1253"/>
              <a:ext cx="137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Độ cong  (6. 3)</a:t>
              </a:r>
            </a:p>
          </p:txBody>
        </p:sp>
        <p:sp>
          <p:nvSpPr>
            <p:cNvPr id="234504" name="Line 8"/>
            <p:cNvSpPr>
              <a:spLocks noChangeShapeType="1"/>
            </p:cNvSpPr>
            <p:nvPr/>
          </p:nvSpPr>
          <p:spPr bwMode="auto">
            <a:xfrm>
              <a:off x="2928" y="1419"/>
              <a:ext cx="288" cy="0"/>
            </a:xfrm>
            <a:prstGeom prst="line">
              <a:avLst/>
            </a:prstGeom>
            <a:noFill/>
            <a:ln w="9525">
              <a:solidFill>
                <a:schemeClr val="tx1"/>
              </a:solidFill>
              <a:round/>
              <a:headEn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34505" name="Text Box 9"/>
          <p:cNvSpPr txBox="1">
            <a:spLocks noChangeArrowheads="1"/>
          </p:cNvSpPr>
          <p:nvPr/>
        </p:nvSpPr>
        <p:spPr bwMode="auto">
          <a:xfrm>
            <a:off x="1471613" y="1817688"/>
            <a:ext cx="44719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 Chuyển vị (độ võng, góc xoay).</a:t>
            </a:r>
          </a:p>
        </p:txBody>
      </p:sp>
      <p:sp>
        <p:nvSpPr>
          <p:cNvPr id="234506" name="Text Box 10"/>
          <p:cNvSpPr txBox="1">
            <a:spLocks noChangeArrowheads="1"/>
          </p:cNvSpPr>
          <p:nvPr/>
        </p:nvSpPr>
        <p:spPr bwMode="auto">
          <a:xfrm>
            <a:off x="349250" y="2336800"/>
            <a:ext cx="863282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t>  Độ  võng y của dầm</a:t>
            </a:r>
            <a:r>
              <a:rPr lang="en-US"/>
              <a:t> là chuyển vị của trọng tâm mặt cắt theo</a:t>
            </a:r>
          </a:p>
          <a:p>
            <a:pPr algn="l"/>
            <a:r>
              <a:rPr lang="en-US"/>
              <a:t>phương vuông góc với trục dầm:        y = y( x ). </a:t>
            </a:r>
          </a:p>
          <a:p>
            <a:pPr algn="l"/>
            <a:endParaRPr lang="en-US">
              <a:latin typeface="Times New Roman" pitchFamily="18" charset="0"/>
              <a:cs typeface="Times New Roman" pitchFamily="18" charset="0"/>
            </a:endParaRPr>
          </a:p>
        </p:txBody>
      </p:sp>
      <p:sp>
        <p:nvSpPr>
          <p:cNvPr id="234507" name="Text Box 11"/>
          <p:cNvSpPr txBox="1">
            <a:spLocks noChangeArrowheads="1"/>
          </p:cNvSpPr>
          <p:nvPr/>
        </p:nvSpPr>
        <p:spPr bwMode="auto">
          <a:xfrm>
            <a:off x="212725" y="3167063"/>
            <a:ext cx="8931275"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i="1"/>
              <a:t>    Góc xoay</a:t>
            </a:r>
            <a:r>
              <a:rPr lang="en-US" b="1"/>
              <a:t> </a:t>
            </a:r>
            <a:r>
              <a:rPr lang="en-US"/>
              <a:t>  của mặt cắt hay </a:t>
            </a:r>
            <a:r>
              <a:rPr lang="en-US" b="1"/>
              <a:t>chuyển vị góc</a:t>
            </a:r>
            <a:r>
              <a:rPr lang="en-US"/>
              <a:t> là góc giữa hai</a:t>
            </a:r>
          </a:p>
          <a:p>
            <a:pPr algn="l"/>
            <a:r>
              <a:rPr lang="en-US"/>
              <a:t> vị trí của mặt cắt trước và sau khi biến dạng. Dựa theo giả   </a:t>
            </a:r>
          </a:p>
          <a:p>
            <a:pPr algn="l"/>
            <a:r>
              <a:rPr lang="en-US"/>
              <a:t> thuyết mặt cắt phẳng ta có: </a:t>
            </a:r>
          </a:p>
          <a:p>
            <a:pPr algn="l"/>
            <a:endParaRPr lang="en-US">
              <a:cs typeface="Times New Roman" pitchFamily="18" charset="0"/>
            </a:endParaRPr>
          </a:p>
        </p:txBody>
      </p:sp>
      <p:graphicFrame>
        <p:nvGraphicFramePr>
          <p:cNvPr id="234508" name="Object 12"/>
          <p:cNvGraphicFramePr>
            <a:graphicFrameLocks noChangeAspect="1"/>
          </p:cNvGraphicFramePr>
          <p:nvPr/>
        </p:nvGraphicFramePr>
        <p:xfrm>
          <a:off x="3194050" y="4306888"/>
          <a:ext cx="2444750" cy="1003300"/>
        </p:xfrm>
        <a:graphic>
          <a:graphicData uri="http://schemas.openxmlformats.org/presentationml/2006/ole">
            <mc:AlternateContent xmlns:mc="http://schemas.openxmlformats.org/markup-compatibility/2006">
              <mc:Choice xmlns:v="urn:schemas-microsoft-com:vml" Requires="v">
                <p:oleObj spid="_x0000_s234511" name="Equation" r:id="rId5" imgW="863280" imgH="393480" progId="Equation.3">
                  <p:embed/>
                </p:oleObj>
              </mc:Choice>
              <mc:Fallback>
                <p:oleObj name="Equation" r:id="rId5" imgW="863280" imgH="393480" progId="Equation.3">
                  <p:embed/>
                  <p:pic>
                    <p:nvPicPr>
                      <p:cNvPr id="0" name="Object 1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94050" y="4306888"/>
                        <a:ext cx="2444750" cy="1003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34509" name="Text Box 13"/>
          <p:cNvSpPr txBox="1">
            <a:spLocks noChangeArrowheads="1"/>
          </p:cNvSpPr>
          <p:nvPr/>
        </p:nvSpPr>
        <p:spPr bwMode="auto">
          <a:xfrm>
            <a:off x="7467600" y="5503863"/>
            <a:ext cx="9810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(6.17)</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34499"/>
                                        </p:tgtEl>
                                        <p:attrNameLst>
                                          <p:attrName>style.visibility</p:attrName>
                                        </p:attrNameLst>
                                      </p:cBhvr>
                                      <p:to>
                                        <p:strVal val="visible"/>
                                      </p:to>
                                    </p:set>
                                    <p:animEffect transition="in" filter="checkerboard(across)">
                                      <p:cBhvr>
                                        <p:cTn id="7" dur="500"/>
                                        <p:tgtEl>
                                          <p:spTgt spid="23449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234500"/>
                                        </p:tgtEl>
                                        <p:attrNameLst>
                                          <p:attrName>style.visibility</p:attrName>
                                        </p:attrNameLst>
                                      </p:cBhvr>
                                      <p:to>
                                        <p:strVal val="visible"/>
                                      </p:to>
                                    </p:set>
                                    <p:animEffect transition="in" filter="checkerboard(across)">
                                      <p:cBhvr>
                                        <p:cTn id="12" dur="500"/>
                                        <p:tgtEl>
                                          <p:spTgt spid="23450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234505"/>
                                        </p:tgtEl>
                                        <p:attrNameLst>
                                          <p:attrName>style.visibility</p:attrName>
                                        </p:attrNameLst>
                                      </p:cBhvr>
                                      <p:to>
                                        <p:strVal val="visible"/>
                                      </p:to>
                                    </p:set>
                                    <p:animEffect transition="in" filter="checkerboard(across)">
                                      <p:cBhvr>
                                        <p:cTn id="17" dur="500"/>
                                        <p:tgtEl>
                                          <p:spTgt spid="23450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234506"/>
                                        </p:tgtEl>
                                        <p:attrNameLst>
                                          <p:attrName>style.visibility</p:attrName>
                                        </p:attrNameLst>
                                      </p:cBhvr>
                                      <p:to>
                                        <p:strVal val="visible"/>
                                      </p:to>
                                    </p:set>
                                    <p:animEffect transition="in" filter="wipe(up)">
                                      <p:cBhvr>
                                        <p:cTn id="22" dur="500"/>
                                        <p:tgtEl>
                                          <p:spTgt spid="23450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1" fill="hold" grpId="0" nodeType="clickEffect">
                                  <p:stCondLst>
                                    <p:cond delay="0"/>
                                  </p:stCondLst>
                                  <p:childTnLst>
                                    <p:set>
                                      <p:cBhvr>
                                        <p:cTn id="26" dur="1" fill="hold">
                                          <p:stCondLst>
                                            <p:cond delay="0"/>
                                          </p:stCondLst>
                                        </p:cTn>
                                        <p:tgtEl>
                                          <p:spTgt spid="234507"/>
                                        </p:tgtEl>
                                        <p:attrNameLst>
                                          <p:attrName>style.visibility</p:attrName>
                                        </p:attrNameLst>
                                      </p:cBhvr>
                                      <p:to>
                                        <p:strVal val="visible"/>
                                      </p:to>
                                    </p:set>
                                    <p:animEffect transition="in" filter="wipe(up)">
                                      <p:cBhvr>
                                        <p:cTn id="27" dur="500"/>
                                        <p:tgtEl>
                                          <p:spTgt spid="234507"/>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nodeType="clickEffect">
                                  <p:stCondLst>
                                    <p:cond delay="0"/>
                                  </p:stCondLst>
                                  <p:childTnLst>
                                    <p:set>
                                      <p:cBhvr>
                                        <p:cTn id="31" dur="1" fill="hold">
                                          <p:stCondLst>
                                            <p:cond delay="0"/>
                                          </p:stCondLst>
                                        </p:cTn>
                                        <p:tgtEl>
                                          <p:spTgt spid="234501"/>
                                        </p:tgtEl>
                                        <p:attrNameLst>
                                          <p:attrName>style.visibility</p:attrName>
                                        </p:attrNameLst>
                                      </p:cBhvr>
                                      <p:to>
                                        <p:strVal val="visible"/>
                                      </p:to>
                                    </p:set>
                                    <p:animEffect transition="in" filter="checkerboard(across)">
                                      <p:cBhvr>
                                        <p:cTn id="32" dur="500"/>
                                        <p:tgtEl>
                                          <p:spTgt spid="2345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4499" grpId="0" autoUpdateAnimBg="0"/>
      <p:bldP spid="234500" grpId="0" autoUpdateAnimBg="0"/>
      <p:bldP spid="234505" grpId="0" autoUpdateAnimBg="0"/>
      <p:bldP spid="234506" grpId="0" autoUpdateAnimBg="0"/>
      <p:bldP spid="234507" grpId="0" autoUpdateAnimBg="0"/>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22" name="Text Box 2"/>
          <p:cNvSpPr txBox="1">
            <a:spLocks noChangeArrowheads="1"/>
          </p:cNvSpPr>
          <p:nvPr/>
        </p:nvSpPr>
        <p:spPr bwMode="auto">
          <a:xfrm>
            <a:off x="674688" y="533400"/>
            <a:ext cx="582453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6.5.2. Phương trình vi phân của độ võng</a:t>
            </a:r>
            <a:r>
              <a:rPr lang="en-US">
                <a:cs typeface="Times New Roman" pitchFamily="18" charset="0"/>
              </a:rPr>
              <a:t>. </a:t>
            </a:r>
          </a:p>
        </p:txBody>
      </p:sp>
      <p:sp>
        <p:nvSpPr>
          <p:cNvPr id="235523" name="Text Box 3"/>
          <p:cNvSpPr txBox="1">
            <a:spLocks noChangeArrowheads="1"/>
          </p:cNvSpPr>
          <p:nvPr/>
        </p:nvSpPr>
        <p:spPr bwMode="auto">
          <a:xfrm>
            <a:off x="784225" y="1219200"/>
            <a:ext cx="60023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Độ cong của đường cong phẳng y = y( x ) :</a:t>
            </a:r>
          </a:p>
        </p:txBody>
      </p:sp>
      <p:graphicFrame>
        <p:nvGraphicFramePr>
          <p:cNvPr id="235524" name="Object 4"/>
          <p:cNvGraphicFramePr>
            <a:graphicFrameLocks noChangeAspect="1"/>
          </p:cNvGraphicFramePr>
          <p:nvPr/>
        </p:nvGraphicFramePr>
        <p:xfrm>
          <a:off x="2590800" y="1612900"/>
          <a:ext cx="2743200" cy="1206500"/>
        </p:xfrm>
        <a:graphic>
          <a:graphicData uri="http://schemas.openxmlformats.org/presentationml/2006/ole">
            <mc:AlternateContent xmlns:mc="http://schemas.openxmlformats.org/markup-compatibility/2006">
              <mc:Choice xmlns:v="urn:schemas-microsoft-com:vml" Requires="v">
                <p:oleObj spid="_x0000_s235534" name="Equation" r:id="rId3" imgW="1638000" imgH="634680" progId="Equation.3">
                  <p:embed/>
                </p:oleObj>
              </mc:Choice>
              <mc:Fallback>
                <p:oleObj name="Equation" r:id="rId3" imgW="1638000" imgH="634680" progId="Equation.3">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90800" y="1612900"/>
                        <a:ext cx="2743200" cy="1206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35525" name="Text Box 5"/>
          <p:cNvSpPr txBox="1">
            <a:spLocks noChangeArrowheads="1"/>
          </p:cNvSpPr>
          <p:nvPr/>
        </p:nvSpPr>
        <p:spPr bwMode="auto">
          <a:xfrm>
            <a:off x="7385050" y="1981200"/>
            <a:ext cx="9810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(6.18)</a:t>
            </a:r>
          </a:p>
        </p:txBody>
      </p:sp>
      <p:grpSp>
        <p:nvGrpSpPr>
          <p:cNvPr id="235526" name="Group 6"/>
          <p:cNvGrpSpPr>
            <a:grpSpLocks/>
          </p:cNvGrpSpPr>
          <p:nvPr/>
        </p:nvGrpSpPr>
        <p:grpSpPr bwMode="auto">
          <a:xfrm>
            <a:off x="288925" y="3048000"/>
            <a:ext cx="2682875" cy="457200"/>
            <a:chOff x="182" y="937"/>
            <a:chExt cx="1690" cy="288"/>
          </a:xfrm>
        </p:grpSpPr>
        <p:sp>
          <p:nvSpPr>
            <p:cNvPr id="235527" name="Text Box 7"/>
            <p:cNvSpPr txBox="1">
              <a:spLocks noChangeArrowheads="1"/>
            </p:cNvSpPr>
            <p:nvPr/>
          </p:nvSpPr>
          <p:spPr bwMode="auto">
            <a:xfrm>
              <a:off x="182" y="937"/>
              <a:ext cx="122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(6. 3), (6. 23)</a:t>
              </a:r>
            </a:p>
          </p:txBody>
        </p:sp>
        <p:sp>
          <p:nvSpPr>
            <p:cNvPr id="235528" name="Line 8"/>
            <p:cNvSpPr>
              <a:spLocks noChangeShapeType="1"/>
            </p:cNvSpPr>
            <p:nvPr/>
          </p:nvSpPr>
          <p:spPr bwMode="auto">
            <a:xfrm>
              <a:off x="1536" y="1104"/>
              <a:ext cx="336" cy="0"/>
            </a:xfrm>
            <a:prstGeom prst="line">
              <a:avLst/>
            </a:prstGeom>
            <a:noFill/>
            <a:ln w="9525">
              <a:solidFill>
                <a:schemeClr val="tx1"/>
              </a:solidFill>
              <a:round/>
              <a:headEn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aphicFrame>
        <p:nvGraphicFramePr>
          <p:cNvPr id="235529" name="Object 9"/>
          <p:cNvGraphicFramePr>
            <a:graphicFrameLocks noChangeAspect="1"/>
          </p:cNvGraphicFramePr>
          <p:nvPr/>
        </p:nvGraphicFramePr>
        <p:xfrm>
          <a:off x="3200400" y="2747963"/>
          <a:ext cx="3886200" cy="1214437"/>
        </p:xfrm>
        <a:graphic>
          <a:graphicData uri="http://schemas.openxmlformats.org/presentationml/2006/ole">
            <mc:AlternateContent xmlns:mc="http://schemas.openxmlformats.org/markup-compatibility/2006">
              <mc:Choice xmlns:v="urn:schemas-microsoft-com:vml" Requires="v">
                <p:oleObj spid="_x0000_s235535" name="Equation" r:id="rId5" imgW="2095200" imgH="634680" progId="Equation.3">
                  <p:embed/>
                </p:oleObj>
              </mc:Choice>
              <mc:Fallback>
                <p:oleObj name="Equation" r:id="rId5" imgW="2095200" imgH="634680" progId="Equation.3">
                  <p:embed/>
                  <p:pic>
                    <p:nvPicPr>
                      <p:cNvPr id="0" name="Object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00400" y="2747963"/>
                        <a:ext cx="3886200" cy="1214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35530" name="Text Box 10"/>
          <p:cNvSpPr txBox="1">
            <a:spLocks noChangeArrowheads="1"/>
          </p:cNvSpPr>
          <p:nvPr/>
        </p:nvSpPr>
        <p:spPr bwMode="auto">
          <a:xfrm>
            <a:off x="7391400" y="3048000"/>
            <a:ext cx="11509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(6.19a)</a:t>
            </a:r>
          </a:p>
        </p:txBody>
      </p:sp>
      <p:sp>
        <p:nvSpPr>
          <p:cNvPr id="235531" name="Text Box 11"/>
          <p:cNvSpPr txBox="1">
            <a:spLocks noChangeArrowheads="1"/>
          </p:cNvSpPr>
          <p:nvPr/>
        </p:nvSpPr>
        <p:spPr bwMode="auto">
          <a:xfrm>
            <a:off x="457200" y="3949700"/>
            <a:ext cx="8366125" cy="1917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   Nếu chọn chiều dương của trục y hướng lên trên và chiều </a:t>
            </a:r>
          </a:p>
          <a:p>
            <a:pPr algn="l"/>
            <a:r>
              <a:rPr lang="en-US">
                <a:solidFill>
                  <a:srgbClr val="000000"/>
                </a:solidFill>
              </a:rPr>
              <a:t>dương của trục x hướng sang phải thì dấu của độ cong và </a:t>
            </a:r>
          </a:p>
          <a:p>
            <a:pPr algn="l"/>
            <a:r>
              <a:rPr lang="en-US">
                <a:solidFill>
                  <a:srgbClr val="000000"/>
                </a:solidFill>
              </a:rPr>
              <a:t>momen uốn trùng nhau, ta sẽ lấy dấu cộng trong biểu thức </a:t>
            </a:r>
          </a:p>
          <a:p>
            <a:pPr algn="l"/>
            <a:r>
              <a:rPr lang="en-US">
                <a:solidFill>
                  <a:srgbClr val="000000"/>
                </a:solidFill>
              </a:rPr>
              <a:t>(6. 19a ):</a:t>
            </a:r>
            <a:endParaRPr lang="en-US"/>
          </a:p>
          <a:p>
            <a:pPr algn="l"/>
            <a:endParaRPr lang="en-US">
              <a:cs typeface="Times New Roman" pitchFamily="18" charset="0"/>
            </a:endParaRPr>
          </a:p>
        </p:txBody>
      </p:sp>
      <p:graphicFrame>
        <p:nvGraphicFramePr>
          <p:cNvPr id="235532" name="Object 12"/>
          <p:cNvGraphicFramePr>
            <a:graphicFrameLocks noChangeAspect="1"/>
          </p:cNvGraphicFramePr>
          <p:nvPr/>
        </p:nvGraphicFramePr>
        <p:xfrm>
          <a:off x="2667000" y="5280025"/>
          <a:ext cx="3486150" cy="1120775"/>
        </p:xfrm>
        <a:graphic>
          <a:graphicData uri="http://schemas.openxmlformats.org/presentationml/2006/ole">
            <mc:AlternateContent xmlns:mc="http://schemas.openxmlformats.org/markup-compatibility/2006">
              <mc:Choice xmlns:v="urn:schemas-microsoft-com:vml" Requires="v">
                <p:oleObj spid="_x0000_s235536" name="Equation" r:id="rId7" imgW="1942920" imgH="634680" progId="Equation.3">
                  <p:embed/>
                </p:oleObj>
              </mc:Choice>
              <mc:Fallback>
                <p:oleObj name="Equation" r:id="rId7" imgW="1942920" imgH="634680" progId="Equation.3">
                  <p:embed/>
                  <p:pic>
                    <p:nvPicPr>
                      <p:cNvPr id="0" name="Object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667000" y="5280025"/>
                        <a:ext cx="3486150" cy="1120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35533" name="Text Box 13"/>
          <p:cNvSpPr txBox="1">
            <a:spLocks noChangeArrowheads="1"/>
          </p:cNvSpPr>
          <p:nvPr/>
        </p:nvSpPr>
        <p:spPr bwMode="auto">
          <a:xfrm>
            <a:off x="7473950" y="5562600"/>
            <a:ext cx="11509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(6.19b)</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35522"/>
                                        </p:tgtEl>
                                        <p:attrNameLst>
                                          <p:attrName>style.visibility</p:attrName>
                                        </p:attrNameLst>
                                      </p:cBhvr>
                                      <p:to>
                                        <p:strVal val="visible"/>
                                      </p:to>
                                    </p:set>
                                    <p:animEffect transition="in" filter="checkerboard(across)">
                                      <p:cBhvr>
                                        <p:cTn id="7" dur="2000"/>
                                        <p:tgtEl>
                                          <p:spTgt spid="23552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235523"/>
                                        </p:tgtEl>
                                        <p:attrNameLst>
                                          <p:attrName>style.visibility</p:attrName>
                                        </p:attrNameLst>
                                      </p:cBhvr>
                                      <p:to>
                                        <p:strVal val="visible"/>
                                      </p:to>
                                    </p:set>
                                    <p:animEffect transition="in" filter="checkerboard(across)">
                                      <p:cBhvr>
                                        <p:cTn id="12" dur="2000"/>
                                        <p:tgtEl>
                                          <p:spTgt spid="23552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235531"/>
                                        </p:tgtEl>
                                        <p:attrNameLst>
                                          <p:attrName>style.visibility</p:attrName>
                                        </p:attrNameLst>
                                      </p:cBhvr>
                                      <p:to>
                                        <p:strVal val="visible"/>
                                      </p:to>
                                    </p:set>
                                    <p:animEffect transition="in" filter="wipe(up)">
                                      <p:cBhvr>
                                        <p:cTn id="17" dur="2000"/>
                                        <p:tgtEl>
                                          <p:spTgt spid="2355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522" grpId="0" autoUpdateAnimBg="0"/>
      <p:bldP spid="235523" grpId="0" autoUpdateAnimBg="0"/>
      <p:bldP spid="235531" grpId="0" autoUpdateAnimBg="0"/>
    </p:bld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546" name="Text Box 2"/>
          <p:cNvSpPr txBox="1">
            <a:spLocks noChangeArrowheads="1"/>
          </p:cNvSpPr>
          <p:nvPr/>
        </p:nvSpPr>
        <p:spPr bwMode="auto">
          <a:xfrm>
            <a:off x="546100" y="1006475"/>
            <a:ext cx="8094663"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Phương trình vi phân gần đúng của đường đàn hồi  (y’≈0):</a:t>
            </a:r>
          </a:p>
          <a:p>
            <a:pPr algn="l"/>
            <a:endParaRPr lang="en-US">
              <a:latin typeface="Times New Roman" pitchFamily="18" charset="0"/>
              <a:cs typeface="Times New Roman" pitchFamily="18" charset="0"/>
            </a:endParaRPr>
          </a:p>
        </p:txBody>
      </p:sp>
      <p:sp>
        <p:nvSpPr>
          <p:cNvPr id="236547" name="Text Box 3"/>
          <p:cNvSpPr txBox="1">
            <a:spLocks noChangeArrowheads="1"/>
          </p:cNvSpPr>
          <p:nvPr/>
        </p:nvSpPr>
        <p:spPr bwMode="auto">
          <a:xfrm>
            <a:off x="474663" y="3921125"/>
            <a:ext cx="7627937"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cs typeface="Times New Roman" pitchFamily="18" charset="0"/>
              </a:rPr>
              <a:t>M</a:t>
            </a:r>
            <a:r>
              <a:rPr lang="en-US" baseline="-30000">
                <a:solidFill>
                  <a:srgbClr val="0000FF"/>
                </a:solidFill>
                <a:cs typeface="Times New Roman" pitchFamily="18" charset="0"/>
              </a:rPr>
              <a:t>z</a:t>
            </a:r>
            <a:r>
              <a:rPr lang="en-US">
                <a:solidFill>
                  <a:srgbClr val="0000FF"/>
                </a:solidFill>
                <a:cs typeface="Times New Roman" pitchFamily="18" charset="0"/>
              </a:rPr>
              <a:t>(x) </a:t>
            </a:r>
            <a:r>
              <a:rPr lang="en-US">
                <a:solidFill>
                  <a:srgbClr val="000000"/>
                </a:solidFill>
              </a:rPr>
              <a:t>- momen uốn đối với trục z ở mặt cắt có toạ độ x;</a:t>
            </a:r>
            <a:endParaRPr lang="en-US"/>
          </a:p>
          <a:p>
            <a:pPr algn="l"/>
            <a:endParaRPr lang="en-US">
              <a:cs typeface="Times New Roman" pitchFamily="18" charset="0"/>
            </a:endParaRPr>
          </a:p>
        </p:txBody>
      </p:sp>
      <p:sp>
        <p:nvSpPr>
          <p:cNvPr id="236548" name="Text Box 4"/>
          <p:cNvSpPr txBox="1">
            <a:spLocks noChangeArrowheads="1"/>
          </p:cNvSpPr>
          <p:nvPr/>
        </p:nvSpPr>
        <p:spPr bwMode="auto">
          <a:xfrm>
            <a:off x="398463" y="5064125"/>
            <a:ext cx="809942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cs typeface="Times New Roman" pitchFamily="18" charset="0"/>
              </a:rPr>
              <a:t>EI</a:t>
            </a:r>
            <a:r>
              <a:rPr lang="en-US" baseline="-30000">
                <a:solidFill>
                  <a:srgbClr val="0000FF"/>
                </a:solidFill>
                <a:cs typeface="Times New Roman" pitchFamily="18" charset="0"/>
              </a:rPr>
              <a:t>z</a:t>
            </a:r>
            <a:r>
              <a:rPr lang="en-US">
                <a:solidFill>
                  <a:srgbClr val="0000FF"/>
                </a:solidFill>
                <a:cs typeface="Times New Roman" pitchFamily="18" charset="0"/>
              </a:rPr>
              <a:t>(x)</a:t>
            </a:r>
            <a:r>
              <a:rPr lang="en-US">
                <a:solidFill>
                  <a:srgbClr val="000000"/>
                </a:solidFill>
                <a:cs typeface="Times New Roman" pitchFamily="18" charset="0"/>
              </a:rPr>
              <a:t> -</a:t>
            </a:r>
            <a:r>
              <a:rPr lang="en-US">
                <a:solidFill>
                  <a:srgbClr val="000000"/>
                </a:solidFill>
              </a:rPr>
              <a:t>độ cứng chống uốn của dầm trong mặt phẳng yx tại</a:t>
            </a:r>
          </a:p>
          <a:p>
            <a:pPr algn="l"/>
            <a:r>
              <a:rPr lang="en-US">
                <a:solidFill>
                  <a:srgbClr val="000000"/>
                </a:solidFill>
              </a:rPr>
              <a:t>          mặt cắt có  toạ độ x.</a:t>
            </a:r>
            <a:r>
              <a:rPr lang="en-US"/>
              <a:t> </a:t>
            </a:r>
          </a:p>
          <a:p>
            <a:pPr algn="l"/>
            <a:endParaRPr lang="en-US">
              <a:cs typeface="Times New Roman" pitchFamily="18" charset="0"/>
            </a:endParaRPr>
          </a:p>
        </p:txBody>
      </p:sp>
      <p:sp>
        <p:nvSpPr>
          <p:cNvPr id="236549" name="AutoShape 5"/>
          <p:cNvSpPr>
            <a:spLocks noChangeAspect="1" noChangeArrowheads="1" noTextEdit="1"/>
          </p:cNvSpPr>
          <p:nvPr/>
        </p:nvSpPr>
        <p:spPr bwMode="auto">
          <a:xfrm>
            <a:off x="1981200" y="2667000"/>
            <a:ext cx="5543550" cy="933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36550" name="Rectangle 6"/>
          <p:cNvSpPr>
            <a:spLocks noChangeArrowheads="1"/>
          </p:cNvSpPr>
          <p:nvPr/>
        </p:nvSpPr>
        <p:spPr bwMode="auto">
          <a:xfrm>
            <a:off x="3384550" y="2843213"/>
            <a:ext cx="8001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VnBook-Antiqua" pitchFamily="34" charset="0"/>
              </a:rPr>
              <a:t>         </a:t>
            </a:r>
            <a:endParaRPr lang="en-US">
              <a:solidFill>
                <a:srgbClr val="000099"/>
              </a:solidFill>
            </a:endParaRPr>
          </a:p>
        </p:txBody>
      </p:sp>
      <p:sp>
        <p:nvSpPr>
          <p:cNvPr id="236551" name="Rectangle 7"/>
          <p:cNvSpPr>
            <a:spLocks noChangeArrowheads="1"/>
          </p:cNvSpPr>
          <p:nvPr/>
        </p:nvSpPr>
        <p:spPr bwMode="auto">
          <a:xfrm>
            <a:off x="4310063" y="2843213"/>
            <a:ext cx="889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VnBook-Antiqua" pitchFamily="34" charset="0"/>
              </a:rPr>
              <a:t> </a:t>
            </a:r>
            <a:endParaRPr lang="en-US">
              <a:solidFill>
                <a:srgbClr val="000099"/>
              </a:solidFill>
            </a:endParaRPr>
          </a:p>
        </p:txBody>
      </p:sp>
      <p:sp>
        <p:nvSpPr>
          <p:cNvPr id="236552" name="Rectangle 8"/>
          <p:cNvSpPr>
            <a:spLocks noChangeArrowheads="1"/>
          </p:cNvSpPr>
          <p:nvPr/>
        </p:nvSpPr>
        <p:spPr bwMode="auto">
          <a:xfrm>
            <a:off x="4570413" y="2843213"/>
            <a:ext cx="4445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VnBook-Antiqua" pitchFamily="34" charset="0"/>
              </a:rPr>
              <a:t>     </a:t>
            </a:r>
            <a:endParaRPr lang="en-US">
              <a:solidFill>
                <a:srgbClr val="000099"/>
              </a:solidFill>
            </a:endParaRPr>
          </a:p>
        </p:txBody>
      </p:sp>
      <p:sp>
        <p:nvSpPr>
          <p:cNvPr id="236553" name="Rectangle 9"/>
          <p:cNvSpPr>
            <a:spLocks noChangeArrowheads="1"/>
          </p:cNvSpPr>
          <p:nvPr/>
        </p:nvSpPr>
        <p:spPr bwMode="auto">
          <a:xfrm>
            <a:off x="6502400" y="2878138"/>
            <a:ext cx="889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VnTime" pitchFamily="34" charset="0"/>
              </a:rPr>
              <a:t> </a:t>
            </a:r>
            <a:endParaRPr lang="en-US">
              <a:solidFill>
                <a:srgbClr val="000099"/>
              </a:solidFill>
            </a:endParaRPr>
          </a:p>
        </p:txBody>
      </p:sp>
      <p:sp>
        <p:nvSpPr>
          <p:cNvPr id="236554" name="Text Box 10"/>
          <p:cNvSpPr txBox="1">
            <a:spLocks noChangeArrowheads="1"/>
          </p:cNvSpPr>
          <p:nvPr/>
        </p:nvSpPr>
        <p:spPr bwMode="auto">
          <a:xfrm>
            <a:off x="1508125" y="20970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solidFill>
                <a:srgbClr val="000099"/>
              </a:solidFill>
            </a:endParaRPr>
          </a:p>
        </p:txBody>
      </p:sp>
      <p:graphicFrame>
        <p:nvGraphicFramePr>
          <p:cNvPr id="236555" name="Object 11"/>
          <p:cNvGraphicFramePr>
            <a:graphicFrameLocks noChangeAspect="1"/>
          </p:cNvGraphicFramePr>
          <p:nvPr>
            <p:ph/>
          </p:nvPr>
        </p:nvGraphicFramePr>
        <p:xfrm>
          <a:off x="1344613" y="1887538"/>
          <a:ext cx="6292850" cy="1436687"/>
        </p:xfrm>
        <a:graphic>
          <a:graphicData uri="http://schemas.openxmlformats.org/presentationml/2006/ole">
            <mc:AlternateContent xmlns:mc="http://schemas.openxmlformats.org/markup-compatibility/2006">
              <mc:Choice xmlns:v="urn:schemas-microsoft-com:vml" Requires="v">
                <p:oleObj spid="_x0000_s236556" name="Equation" r:id="rId3" imgW="1904760" imgH="431640" progId="Equation.3">
                  <p:embed/>
                </p:oleObj>
              </mc:Choice>
              <mc:Fallback>
                <p:oleObj name="Equation" r:id="rId3" imgW="1904760" imgH="431640" progId="Equation.3">
                  <p:embed/>
                  <p:pic>
                    <p:nvPicPr>
                      <p:cNvPr id="0" name="Object 1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4613" y="1887538"/>
                        <a:ext cx="6292850" cy="14366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36546"/>
                                        </p:tgtEl>
                                        <p:attrNameLst>
                                          <p:attrName>style.visibility</p:attrName>
                                        </p:attrNameLst>
                                      </p:cBhvr>
                                      <p:to>
                                        <p:strVal val="visible"/>
                                      </p:to>
                                    </p:set>
                                    <p:animEffect transition="in" filter="checkerboard(across)">
                                      <p:cBhvr>
                                        <p:cTn id="7" dur="2000"/>
                                        <p:tgtEl>
                                          <p:spTgt spid="23654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236547"/>
                                        </p:tgtEl>
                                        <p:attrNameLst>
                                          <p:attrName>style.visibility</p:attrName>
                                        </p:attrNameLst>
                                      </p:cBhvr>
                                      <p:to>
                                        <p:strVal val="visible"/>
                                      </p:to>
                                    </p:set>
                                    <p:animEffect transition="in" filter="checkerboard(across)">
                                      <p:cBhvr>
                                        <p:cTn id="12" dur="2000"/>
                                        <p:tgtEl>
                                          <p:spTgt spid="23654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236548"/>
                                        </p:tgtEl>
                                        <p:attrNameLst>
                                          <p:attrName>style.visibility</p:attrName>
                                        </p:attrNameLst>
                                      </p:cBhvr>
                                      <p:to>
                                        <p:strVal val="visible"/>
                                      </p:to>
                                    </p:set>
                                    <p:animEffect transition="in" filter="wipe(up)">
                                      <p:cBhvr>
                                        <p:cTn id="17" dur="2000"/>
                                        <p:tgtEl>
                                          <p:spTgt spid="2365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6546" grpId="0" autoUpdateAnimBg="0"/>
      <p:bldP spid="236547" grpId="0" autoUpdateAnimBg="0"/>
      <p:bldP spid="236548" grpId="0" autoUpdateAnimBg="0"/>
    </p:bld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570" name="Text Box 2"/>
          <p:cNvSpPr txBox="1">
            <a:spLocks noChangeArrowheads="1"/>
          </p:cNvSpPr>
          <p:nvPr/>
        </p:nvSpPr>
        <p:spPr bwMode="auto">
          <a:xfrm>
            <a:off x="482600" y="555625"/>
            <a:ext cx="54371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rPr>
              <a:t>6.5.3. Phương pháp thông số ban đầu</a:t>
            </a:r>
            <a:r>
              <a:rPr lang="en-US">
                <a:solidFill>
                  <a:srgbClr val="006600"/>
                </a:solidFill>
                <a:cs typeface="Times New Roman" pitchFamily="18" charset="0"/>
              </a:rPr>
              <a:t>.</a:t>
            </a:r>
          </a:p>
        </p:txBody>
      </p:sp>
      <p:grpSp>
        <p:nvGrpSpPr>
          <p:cNvPr id="237571" name="Group 3"/>
          <p:cNvGrpSpPr>
            <a:grpSpLocks/>
          </p:cNvGrpSpPr>
          <p:nvPr/>
        </p:nvGrpSpPr>
        <p:grpSpPr bwMode="auto">
          <a:xfrm>
            <a:off x="5048250" y="1066800"/>
            <a:ext cx="4054475" cy="2663825"/>
            <a:chOff x="3120" y="336"/>
            <a:chExt cx="2554" cy="1678"/>
          </a:xfrm>
        </p:grpSpPr>
        <p:grpSp>
          <p:nvGrpSpPr>
            <p:cNvPr id="237572" name="Group 4"/>
            <p:cNvGrpSpPr>
              <a:grpSpLocks/>
            </p:cNvGrpSpPr>
            <p:nvPr/>
          </p:nvGrpSpPr>
          <p:grpSpPr bwMode="auto">
            <a:xfrm>
              <a:off x="3120" y="336"/>
              <a:ext cx="2473" cy="1678"/>
              <a:chOff x="3120" y="336"/>
              <a:chExt cx="2473" cy="1678"/>
            </a:xfrm>
          </p:grpSpPr>
          <p:sp>
            <p:nvSpPr>
              <p:cNvPr id="237573" name="Line 5"/>
              <p:cNvSpPr>
                <a:spLocks noChangeShapeType="1"/>
              </p:cNvSpPr>
              <p:nvPr/>
            </p:nvSpPr>
            <p:spPr bwMode="auto">
              <a:xfrm>
                <a:off x="3323" y="804"/>
                <a:ext cx="2002" cy="0"/>
              </a:xfrm>
              <a:prstGeom prst="line">
                <a:avLst/>
              </a:prstGeom>
              <a:noFill/>
              <a:ln w="28575">
                <a:solidFill>
                  <a:srgbClr val="993300"/>
                </a:solidFill>
                <a:round/>
                <a:headEnd/>
                <a:tailEnd type="none" w="sm" len="med"/>
              </a:ln>
              <a:extLst>
                <a:ext uri="{909E8E84-426E-40DD-AFC4-6F175D3DCCD1}">
                  <a14:hiddenFill xmlns:a14="http://schemas.microsoft.com/office/drawing/2010/main">
                    <a:noFill/>
                  </a14:hiddenFill>
                </a:ext>
              </a:extLst>
            </p:spPr>
            <p:txBody>
              <a:bodyPr/>
              <a:lstStyle/>
              <a:p>
                <a:endParaRPr lang="en-US"/>
              </a:p>
            </p:txBody>
          </p:sp>
          <p:sp>
            <p:nvSpPr>
              <p:cNvPr id="237574" name="Line 6"/>
              <p:cNvSpPr>
                <a:spLocks noChangeShapeType="1"/>
              </p:cNvSpPr>
              <p:nvPr/>
            </p:nvSpPr>
            <p:spPr bwMode="auto">
              <a:xfrm>
                <a:off x="5312" y="804"/>
                <a:ext cx="281"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7575" name="Line 7"/>
              <p:cNvSpPr>
                <a:spLocks noChangeShapeType="1"/>
              </p:cNvSpPr>
              <p:nvPr/>
            </p:nvSpPr>
            <p:spPr bwMode="auto">
              <a:xfrm>
                <a:off x="5328" y="664"/>
                <a:ext cx="0" cy="28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576" name="Line 8"/>
              <p:cNvSpPr>
                <a:spLocks noChangeShapeType="1"/>
              </p:cNvSpPr>
              <p:nvPr/>
            </p:nvSpPr>
            <p:spPr bwMode="auto">
              <a:xfrm flipH="1">
                <a:off x="5320" y="640"/>
                <a:ext cx="35"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577" name="Line 9"/>
              <p:cNvSpPr>
                <a:spLocks noChangeShapeType="1"/>
              </p:cNvSpPr>
              <p:nvPr/>
            </p:nvSpPr>
            <p:spPr bwMode="auto">
              <a:xfrm flipH="1">
                <a:off x="5320" y="687"/>
                <a:ext cx="35"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578" name="Line 10"/>
              <p:cNvSpPr>
                <a:spLocks noChangeShapeType="1"/>
              </p:cNvSpPr>
              <p:nvPr/>
            </p:nvSpPr>
            <p:spPr bwMode="auto">
              <a:xfrm flipH="1">
                <a:off x="5320" y="796"/>
                <a:ext cx="35"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579" name="Line 11"/>
              <p:cNvSpPr>
                <a:spLocks noChangeShapeType="1"/>
              </p:cNvSpPr>
              <p:nvPr/>
            </p:nvSpPr>
            <p:spPr bwMode="auto">
              <a:xfrm flipH="1">
                <a:off x="5320" y="742"/>
                <a:ext cx="35" cy="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580" name="Line 12"/>
              <p:cNvSpPr>
                <a:spLocks noChangeShapeType="1"/>
              </p:cNvSpPr>
              <p:nvPr/>
            </p:nvSpPr>
            <p:spPr bwMode="auto">
              <a:xfrm flipH="1">
                <a:off x="5320" y="898"/>
                <a:ext cx="35" cy="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581" name="Line 13"/>
              <p:cNvSpPr>
                <a:spLocks noChangeShapeType="1"/>
              </p:cNvSpPr>
              <p:nvPr/>
            </p:nvSpPr>
            <p:spPr bwMode="auto">
              <a:xfrm flipH="1">
                <a:off x="5320" y="851"/>
                <a:ext cx="35" cy="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582" name="Line 14"/>
              <p:cNvSpPr>
                <a:spLocks noChangeShapeType="1"/>
              </p:cNvSpPr>
              <p:nvPr/>
            </p:nvSpPr>
            <p:spPr bwMode="auto">
              <a:xfrm flipV="1">
                <a:off x="3323" y="431"/>
                <a:ext cx="0" cy="375"/>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7583" name="Line 15"/>
              <p:cNvSpPr>
                <a:spLocks noChangeShapeType="1"/>
              </p:cNvSpPr>
              <p:nvPr/>
            </p:nvSpPr>
            <p:spPr bwMode="auto">
              <a:xfrm>
                <a:off x="3635" y="617"/>
                <a:ext cx="0" cy="3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584" name="Line 16"/>
              <p:cNvSpPr>
                <a:spLocks noChangeShapeType="1"/>
              </p:cNvSpPr>
              <p:nvPr/>
            </p:nvSpPr>
            <p:spPr bwMode="auto">
              <a:xfrm>
                <a:off x="3635" y="617"/>
                <a:ext cx="153" cy="0"/>
              </a:xfrm>
              <a:prstGeom prst="line">
                <a:avLst/>
              </a:prstGeom>
              <a:noFill/>
              <a:ln w="19050">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7585" name="Line 17"/>
              <p:cNvSpPr>
                <a:spLocks noChangeShapeType="1"/>
              </p:cNvSpPr>
              <p:nvPr/>
            </p:nvSpPr>
            <p:spPr bwMode="auto">
              <a:xfrm>
                <a:off x="3479" y="992"/>
                <a:ext cx="153" cy="0"/>
              </a:xfrm>
              <a:prstGeom prst="line">
                <a:avLst/>
              </a:prstGeom>
              <a:noFill/>
              <a:ln w="19050">
                <a:solidFill>
                  <a:srgbClr val="0000FF"/>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237586" name="Line 18"/>
              <p:cNvSpPr>
                <a:spLocks noChangeShapeType="1"/>
              </p:cNvSpPr>
              <p:nvPr/>
            </p:nvSpPr>
            <p:spPr bwMode="auto">
              <a:xfrm flipV="1">
                <a:off x="3822" y="804"/>
                <a:ext cx="0" cy="281"/>
              </a:xfrm>
              <a:prstGeom prst="line">
                <a:avLst/>
              </a:prstGeom>
              <a:noFill/>
              <a:ln w="19050">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7587" name="Line 19"/>
              <p:cNvSpPr>
                <a:spLocks noChangeShapeType="1"/>
              </p:cNvSpPr>
              <p:nvPr/>
            </p:nvSpPr>
            <p:spPr bwMode="auto">
              <a:xfrm flipV="1">
                <a:off x="4009" y="804"/>
                <a:ext cx="0" cy="188"/>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7588" name="Line 20"/>
              <p:cNvSpPr>
                <a:spLocks noChangeShapeType="1"/>
              </p:cNvSpPr>
              <p:nvPr/>
            </p:nvSpPr>
            <p:spPr bwMode="auto">
              <a:xfrm>
                <a:off x="4009" y="992"/>
                <a:ext cx="656" cy="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589" name="Line 21"/>
              <p:cNvSpPr>
                <a:spLocks noChangeShapeType="1"/>
              </p:cNvSpPr>
              <p:nvPr/>
            </p:nvSpPr>
            <p:spPr bwMode="auto">
              <a:xfrm flipV="1">
                <a:off x="4665" y="804"/>
                <a:ext cx="0" cy="188"/>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7590" name="Line 22"/>
              <p:cNvSpPr>
                <a:spLocks noChangeShapeType="1"/>
              </p:cNvSpPr>
              <p:nvPr/>
            </p:nvSpPr>
            <p:spPr bwMode="auto">
              <a:xfrm flipV="1">
                <a:off x="4337" y="804"/>
                <a:ext cx="0" cy="188"/>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7591" name="Line 23"/>
              <p:cNvSpPr>
                <a:spLocks noChangeShapeType="1"/>
              </p:cNvSpPr>
              <p:nvPr/>
            </p:nvSpPr>
            <p:spPr bwMode="auto">
              <a:xfrm flipV="1">
                <a:off x="4119" y="804"/>
                <a:ext cx="0" cy="188"/>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7592" name="Line 24"/>
              <p:cNvSpPr>
                <a:spLocks noChangeShapeType="1"/>
              </p:cNvSpPr>
              <p:nvPr/>
            </p:nvSpPr>
            <p:spPr bwMode="auto">
              <a:xfrm flipV="1">
                <a:off x="4228" y="804"/>
                <a:ext cx="0" cy="188"/>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7593" name="Line 25"/>
              <p:cNvSpPr>
                <a:spLocks noChangeShapeType="1"/>
              </p:cNvSpPr>
              <p:nvPr/>
            </p:nvSpPr>
            <p:spPr bwMode="auto">
              <a:xfrm flipV="1">
                <a:off x="4446" y="804"/>
                <a:ext cx="0" cy="188"/>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7594" name="Line 26"/>
              <p:cNvSpPr>
                <a:spLocks noChangeShapeType="1"/>
              </p:cNvSpPr>
              <p:nvPr/>
            </p:nvSpPr>
            <p:spPr bwMode="auto">
              <a:xfrm flipV="1">
                <a:off x="4548" y="804"/>
                <a:ext cx="0" cy="188"/>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7595" name="Line 27"/>
              <p:cNvSpPr>
                <a:spLocks noChangeShapeType="1"/>
              </p:cNvSpPr>
              <p:nvPr/>
            </p:nvSpPr>
            <p:spPr bwMode="auto">
              <a:xfrm>
                <a:off x="4945" y="711"/>
                <a:ext cx="0" cy="10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596" name="Line 28"/>
              <p:cNvSpPr>
                <a:spLocks noChangeShapeType="1"/>
              </p:cNvSpPr>
              <p:nvPr/>
            </p:nvSpPr>
            <p:spPr bwMode="auto">
              <a:xfrm>
                <a:off x="5133" y="711"/>
                <a:ext cx="0" cy="10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597" name="Line 29"/>
              <p:cNvSpPr>
                <a:spLocks noChangeShapeType="1"/>
              </p:cNvSpPr>
              <p:nvPr/>
            </p:nvSpPr>
            <p:spPr bwMode="auto">
              <a:xfrm>
                <a:off x="4665" y="992"/>
                <a:ext cx="0"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598" name="Line 30"/>
              <p:cNvSpPr>
                <a:spLocks noChangeShapeType="1"/>
              </p:cNvSpPr>
              <p:nvPr/>
            </p:nvSpPr>
            <p:spPr bwMode="auto">
              <a:xfrm>
                <a:off x="4009" y="1085"/>
                <a:ext cx="0" cy="12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599" name="Line 31"/>
              <p:cNvSpPr>
                <a:spLocks noChangeShapeType="1"/>
              </p:cNvSpPr>
              <p:nvPr/>
            </p:nvSpPr>
            <p:spPr bwMode="auto">
              <a:xfrm>
                <a:off x="3822" y="1179"/>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00" name="Line 32"/>
              <p:cNvSpPr>
                <a:spLocks noChangeShapeType="1"/>
              </p:cNvSpPr>
              <p:nvPr/>
            </p:nvSpPr>
            <p:spPr bwMode="auto">
              <a:xfrm>
                <a:off x="3650" y="1390"/>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01" name="Line 33"/>
              <p:cNvSpPr>
                <a:spLocks noChangeShapeType="1"/>
              </p:cNvSpPr>
              <p:nvPr/>
            </p:nvSpPr>
            <p:spPr bwMode="auto">
              <a:xfrm>
                <a:off x="3331" y="1140"/>
                <a:ext cx="0" cy="8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02" name="Line 34"/>
              <p:cNvSpPr>
                <a:spLocks noChangeShapeType="1"/>
              </p:cNvSpPr>
              <p:nvPr/>
            </p:nvSpPr>
            <p:spPr bwMode="auto">
              <a:xfrm>
                <a:off x="5336" y="1608"/>
                <a:ext cx="0" cy="3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03" name="Line 35"/>
              <p:cNvSpPr>
                <a:spLocks noChangeShapeType="1"/>
              </p:cNvSpPr>
              <p:nvPr/>
            </p:nvSpPr>
            <p:spPr bwMode="auto">
              <a:xfrm>
                <a:off x="4665" y="1070"/>
                <a:ext cx="280"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7604" name="Line 36"/>
              <p:cNvSpPr>
                <a:spLocks noChangeShapeType="1"/>
              </p:cNvSpPr>
              <p:nvPr/>
            </p:nvSpPr>
            <p:spPr bwMode="auto">
              <a:xfrm flipH="1">
                <a:off x="5133" y="1070"/>
                <a:ext cx="187"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7605" name="Line 37"/>
              <p:cNvSpPr>
                <a:spLocks noChangeShapeType="1"/>
              </p:cNvSpPr>
              <p:nvPr/>
            </p:nvSpPr>
            <p:spPr bwMode="auto">
              <a:xfrm>
                <a:off x="4009" y="1195"/>
                <a:ext cx="936"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7606" name="Line 38"/>
              <p:cNvSpPr>
                <a:spLocks noChangeShapeType="1"/>
              </p:cNvSpPr>
              <p:nvPr/>
            </p:nvSpPr>
            <p:spPr bwMode="auto">
              <a:xfrm>
                <a:off x="3822" y="1366"/>
                <a:ext cx="1123"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7607" name="Line 39"/>
              <p:cNvSpPr>
                <a:spLocks noChangeShapeType="1"/>
              </p:cNvSpPr>
              <p:nvPr/>
            </p:nvSpPr>
            <p:spPr bwMode="auto">
              <a:xfrm>
                <a:off x="3643" y="1538"/>
                <a:ext cx="1297"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7608" name="Line 40"/>
              <p:cNvSpPr>
                <a:spLocks noChangeShapeType="1"/>
              </p:cNvSpPr>
              <p:nvPr/>
            </p:nvSpPr>
            <p:spPr bwMode="auto">
              <a:xfrm>
                <a:off x="3338" y="1717"/>
                <a:ext cx="1613"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7609" name="Text Box 41"/>
              <p:cNvSpPr txBox="1">
                <a:spLocks noChangeArrowheads="1"/>
              </p:cNvSpPr>
              <p:nvPr/>
            </p:nvSpPr>
            <p:spPr bwMode="auto">
              <a:xfrm>
                <a:off x="3120" y="711"/>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A</a:t>
                </a:r>
              </a:p>
            </p:txBody>
          </p:sp>
          <p:sp>
            <p:nvSpPr>
              <p:cNvPr id="237610" name="Text Box 42"/>
              <p:cNvSpPr txBox="1">
                <a:spLocks noChangeArrowheads="1"/>
              </p:cNvSpPr>
              <p:nvPr/>
            </p:nvSpPr>
            <p:spPr bwMode="auto">
              <a:xfrm>
                <a:off x="5125" y="765"/>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B</a:t>
                </a:r>
              </a:p>
            </p:txBody>
          </p:sp>
          <p:sp>
            <p:nvSpPr>
              <p:cNvPr id="237611" name="Text Box 43"/>
              <p:cNvSpPr txBox="1">
                <a:spLocks noChangeArrowheads="1"/>
              </p:cNvSpPr>
              <p:nvPr/>
            </p:nvSpPr>
            <p:spPr bwMode="auto">
              <a:xfrm>
                <a:off x="3151" y="336"/>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y</a:t>
                </a:r>
              </a:p>
            </p:txBody>
          </p:sp>
          <p:sp>
            <p:nvSpPr>
              <p:cNvPr id="237612" name="Text Box 44"/>
              <p:cNvSpPr txBox="1">
                <a:spLocks noChangeArrowheads="1"/>
              </p:cNvSpPr>
              <p:nvPr/>
            </p:nvSpPr>
            <p:spPr bwMode="auto">
              <a:xfrm>
                <a:off x="3596" y="406"/>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M</a:t>
                </a:r>
              </a:p>
            </p:txBody>
          </p:sp>
          <p:sp>
            <p:nvSpPr>
              <p:cNvPr id="237613" name="Text Box 45"/>
              <p:cNvSpPr txBox="1">
                <a:spLocks noChangeArrowheads="1"/>
              </p:cNvSpPr>
              <p:nvPr/>
            </p:nvSpPr>
            <p:spPr bwMode="auto">
              <a:xfrm>
                <a:off x="3643" y="898"/>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P</a:t>
                </a:r>
              </a:p>
            </p:txBody>
          </p:sp>
          <p:sp>
            <p:nvSpPr>
              <p:cNvPr id="237614" name="Text Box 46"/>
              <p:cNvSpPr txBox="1">
                <a:spLocks noChangeArrowheads="1"/>
              </p:cNvSpPr>
              <p:nvPr/>
            </p:nvSpPr>
            <p:spPr bwMode="auto">
              <a:xfrm>
                <a:off x="4009" y="921"/>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q</a:t>
                </a:r>
              </a:p>
            </p:txBody>
          </p:sp>
          <p:sp>
            <p:nvSpPr>
              <p:cNvPr id="237615" name="Text Box 47"/>
              <p:cNvSpPr txBox="1">
                <a:spLocks noChangeArrowheads="1"/>
              </p:cNvSpPr>
              <p:nvPr/>
            </p:nvSpPr>
            <p:spPr bwMode="auto">
              <a:xfrm>
                <a:off x="4665" y="843"/>
                <a:ext cx="374"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k</a:t>
                </a:r>
                <a:r>
                  <a:rPr lang="en-US" sz="1800" baseline="-25000">
                    <a:latin typeface="Times New Roman" pitchFamily="18" charset="0"/>
                    <a:cs typeface="Times New Roman" pitchFamily="18" charset="0"/>
                  </a:rPr>
                  <a:t>2</a:t>
                </a:r>
                <a:endParaRPr lang="en-US" sz="1800">
                  <a:latin typeface="Times New Roman" pitchFamily="18" charset="0"/>
                  <a:cs typeface="Times New Roman" pitchFamily="18" charset="0"/>
                </a:endParaRPr>
              </a:p>
            </p:txBody>
          </p:sp>
          <p:sp>
            <p:nvSpPr>
              <p:cNvPr id="237616" name="Text Box 48"/>
              <p:cNvSpPr txBox="1">
                <a:spLocks noChangeArrowheads="1"/>
              </p:cNvSpPr>
              <p:nvPr/>
            </p:nvSpPr>
            <p:spPr bwMode="auto">
              <a:xfrm>
                <a:off x="4384" y="984"/>
                <a:ext cx="374"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k</a:t>
                </a:r>
                <a:r>
                  <a:rPr lang="en-US" sz="1800" baseline="-25000">
                    <a:latin typeface="Times New Roman" pitchFamily="18" charset="0"/>
                    <a:cs typeface="Times New Roman" pitchFamily="18" charset="0"/>
                  </a:rPr>
                  <a:t>1</a:t>
                </a:r>
                <a:endParaRPr lang="en-US" sz="1800">
                  <a:latin typeface="Times New Roman" pitchFamily="18" charset="0"/>
                  <a:cs typeface="Times New Roman" pitchFamily="18" charset="0"/>
                </a:endParaRPr>
              </a:p>
            </p:txBody>
          </p:sp>
          <p:sp>
            <p:nvSpPr>
              <p:cNvPr id="237617" name="Text Box 49"/>
              <p:cNvSpPr txBox="1">
                <a:spLocks noChangeArrowheads="1"/>
              </p:cNvSpPr>
              <p:nvPr/>
            </p:nvSpPr>
            <p:spPr bwMode="auto">
              <a:xfrm>
                <a:off x="4243" y="1155"/>
                <a:ext cx="375"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p</a:t>
                </a:r>
              </a:p>
            </p:txBody>
          </p:sp>
          <p:sp>
            <p:nvSpPr>
              <p:cNvPr id="237618" name="Text Box 50"/>
              <p:cNvSpPr txBox="1">
                <a:spLocks noChangeArrowheads="1"/>
              </p:cNvSpPr>
              <p:nvPr/>
            </p:nvSpPr>
            <p:spPr bwMode="auto">
              <a:xfrm>
                <a:off x="4197" y="1335"/>
                <a:ext cx="374"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m</a:t>
                </a:r>
              </a:p>
            </p:txBody>
          </p:sp>
          <p:sp>
            <p:nvSpPr>
              <p:cNvPr id="237619" name="Text Box 51"/>
              <p:cNvSpPr txBox="1">
                <a:spLocks noChangeArrowheads="1"/>
              </p:cNvSpPr>
              <p:nvPr/>
            </p:nvSpPr>
            <p:spPr bwMode="auto">
              <a:xfrm>
                <a:off x="4197" y="1522"/>
                <a:ext cx="374"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x</a:t>
                </a:r>
              </a:p>
            </p:txBody>
          </p:sp>
          <p:sp>
            <p:nvSpPr>
              <p:cNvPr id="237620" name="Line 52"/>
              <p:cNvSpPr>
                <a:spLocks noChangeShapeType="1"/>
              </p:cNvSpPr>
              <p:nvPr/>
            </p:nvSpPr>
            <p:spPr bwMode="auto">
              <a:xfrm>
                <a:off x="3331" y="1928"/>
                <a:ext cx="1996"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7621" name="Text Box 53"/>
              <p:cNvSpPr txBox="1">
                <a:spLocks noChangeArrowheads="1"/>
              </p:cNvSpPr>
              <p:nvPr/>
            </p:nvSpPr>
            <p:spPr bwMode="auto">
              <a:xfrm>
                <a:off x="4212" y="1733"/>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l</a:t>
                </a:r>
              </a:p>
            </p:txBody>
          </p:sp>
          <p:sp>
            <p:nvSpPr>
              <p:cNvPr id="237622" name="Line 54"/>
              <p:cNvSpPr>
                <a:spLocks noChangeShapeType="1"/>
              </p:cNvSpPr>
              <p:nvPr/>
            </p:nvSpPr>
            <p:spPr bwMode="auto">
              <a:xfrm flipH="1">
                <a:off x="5133" y="1195"/>
                <a:ext cx="187"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7623" name="Line 55"/>
              <p:cNvSpPr>
                <a:spLocks noChangeShapeType="1"/>
              </p:cNvSpPr>
              <p:nvPr/>
            </p:nvSpPr>
            <p:spPr bwMode="auto">
              <a:xfrm flipH="1">
                <a:off x="5133" y="1366"/>
                <a:ext cx="187"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7624" name="Line 56"/>
              <p:cNvSpPr>
                <a:spLocks noChangeShapeType="1"/>
              </p:cNvSpPr>
              <p:nvPr/>
            </p:nvSpPr>
            <p:spPr bwMode="auto">
              <a:xfrm flipH="1">
                <a:off x="5133" y="1546"/>
                <a:ext cx="187"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7625" name="Line 57"/>
              <p:cNvSpPr>
                <a:spLocks noChangeShapeType="1"/>
              </p:cNvSpPr>
              <p:nvPr/>
            </p:nvSpPr>
            <p:spPr bwMode="auto">
              <a:xfrm flipH="1">
                <a:off x="5133" y="1725"/>
                <a:ext cx="187"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7626" name="Text Box 58"/>
              <p:cNvSpPr txBox="1">
                <a:spLocks noChangeArrowheads="1"/>
              </p:cNvSpPr>
              <p:nvPr/>
            </p:nvSpPr>
            <p:spPr bwMode="auto">
              <a:xfrm>
                <a:off x="4908" y="912"/>
                <a:ext cx="375"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dk</a:t>
                </a:r>
              </a:p>
            </p:txBody>
          </p:sp>
          <p:sp>
            <p:nvSpPr>
              <p:cNvPr id="237627" name="Text Box 59"/>
              <p:cNvSpPr txBox="1">
                <a:spLocks noChangeArrowheads="1"/>
              </p:cNvSpPr>
              <p:nvPr/>
            </p:nvSpPr>
            <p:spPr bwMode="auto">
              <a:xfrm>
                <a:off x="4912" y="1059"/>
                <a:ext cx="375"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dk</a:t>
                </a:r>
              </a:p>
            </p:txBody>
          </p:sp>
          <p:sp>
            <p:nvSpPr>
              <p:cNvPr id="237628" name="Text Box 60"/>
              <p:cNvSpPr txBox="1">
                <a:spLocks noChangeArrowheads="1"/>
              </p:cNvSpPr>
              <p:nvPr/>
            </p:nvSpPr>
            <p:spPr bwMode="auto">
              <a:xfrm>
                <a:off x="4906" y="1249"/>
                <a:ext cx="375"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dp</a:t>
                </a:r>
              </a:p>
            </p:txBody>
          </p:sp>
          <p:sp>
            <p:nvSpPr>
              <p:cNvPr id="237629" name="Text Box 61"/>
              <p:cNvSpPr txBox="1">
                <a:spLocks noChangeArrowheads="1"/>
              </p:cNvSpPr>
              <p:nvPr/>
            </p:nvSpPr>
            <p:spPr bwMode="auto">
              <a:xfrm>
                <a:off x="4891" y="1403"/>
                <a:ext cx="374"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dm</a:t>
                </a:r>
              </a:p>
            </p:txBody>
          </p:sp>
          <p:sp>
            <p:nvSpPr>
              <p:cNvPr id="237630" name="Text Box 62"/>
              <p:cNvSpPr txBox="1">
                <a:spLocks noChangeArrowheads="1"/>
              </p:cNvSpPr>
              <p:nvPr/>
            </p:nvSpPr>
            <p:spPr bwMode="auto">
              <a:xfrm>
                <a:off x="4914" y="1600"/>
                <a:ext cx="375"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dx</a:t>
                </a:r>
              </a:p>
            </p:txBody>
          </p:sp>
        </p:grpSp>
        <p:sp>
          <p:nvSpPr>
            <p:cNvPr id="237631" name="Text Box 63"/>
            <p:cNvSpPr txBox="1">
              <a:spLocks noChangeArrowheads="1"/>
            </p:cNvSpPr>
            <p:nvPr/>
          </p:nvSpPr>
          <p:spPr bwMode="auto">
            <a:xfrm>
              <a:off x="5462" y="746"/>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x</a:t>
              </a:r>
            </a:p>
          </p:txBody>
        </p:sp>
      </p:grpSp>
      <p:graphicFrame>
        <p:nvGraphicFramePr>
          <p:cNvPr id="237632" name="Object 64"/>
          <p:cNvGraphicFramePr>
            <a:graphicFrameLocks noChangeAspect="1"/>
          </p:cNvGraphicFramePr>
          <p:nvPr/>
        </p:nvGraphicFramePr>
        <p:xfrm>
          <a:off x="685800" y="1760538"/>
          <a:ext cx="4114800" cy="881062"/>
        </p:xfrm>
        <a:graphic>
          <a:graphicData uri="http://schemas.openxmlformats.org/presentationml/2006/ole">
            <mc:AlternateContent xmlns:mc="http://schemas.openxmlformats.org/markup-compatibility/2006">
              <mc:Choice xmlns:v="urn:schemas-microsoft-com:vml" Requires="v">
                <p:oleObj spid="_x0000_s237650" name="Equation" r:id="rId3" imgW="2717640" imgH="545760" progId="Equation.3">
                  <p:embed/>
                </p:oleObj>
              </mc:Choice>
              <mc:Fallback>
                <p:oleObj name="Equation" r:id="rId3" imgW="2717640" imgH="545760" progId="Equation.3">
                  <p:embed/>
                  <p:pic>
                    <p:nvPicPr>
                      <p:cNvPr id="0" name="Object 6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5800" y="1760538"/>
                        <a:ext cx="4114800" cy="8810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37633" name="Rectangle 65"/>
          <p:cNvSpPr>
            <a:spLocks noChangeArrowheads="1"/>
          </p:cNvSpPr>
          <p:nvPr/>
        </p:nvSpPr>
        <p:spPr bwMode="auto">
          <a:xfrm>
            <a:off x="3386138" y="3176588"/>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en-US"/>
          </a:p>
        </p:txBody>
      </p:sp>
      <p:graphicFrame>
        <p:nvGraphicFramePr>
          <p:cNvPr id="237634" name="Object 66"/>
          <p:cNvGraphicFramePr>
            <a:graphicFrameLocks noChangeAspect="1"/>
          </p:cNvGraphicFramePr>
          <p:nvPr/>
        </p:nvGraphicFramePr>
        <p:xfrm>
          <a:off x="609600" y="3016250"/>
          <a:ext cx="4191000" cy="1022350"/>
        </p:xfrm>
        <a:graphic>
          <a:graphicData uri="http://schemas.openxmlformats.org/presentationml/2006/ole">
            <mc:AlternateContent xmlns:mc="http://schemas.openxmlformats.org/markup-compatibility/2006">
              <mc:Choice xmlns:v="urn:schemas-microsoft-com:vml" Requires="v">
                <p:oleObj spid="_x0000_s237651" name="Equation" r:id="rId5" imgW="2374900" imgH="508000" progId="Equation.3">
                  <p:embed/>
                </p:oleObj>
              </mc:Choice>
              <mc:Fallback>
                <p:oleObj name="Equation" r:id="rId5" imgW="2374900" imgH="508000" progId="Equation.3">
                  <p:embed/>
                  <p:pic>
                    <p:nvPicPr>
                      <p:cNvPr id="0" name="Object 6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09600" y="3016250"/>
                        <a:ext cx="4191000" cy="10223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237635" name="Group 67"/>
          <p:cNvGrpSpPr>
            <a:grpSpLocks/>
          </p:cNvGrpSpPr>
          <p:nvPr/>
        </p:nvGrpSpPr>
        <p:grpSpPr bwMode="auto">
          <a:xfrm>
            <a:off x="374650" y="2514600"/>
            <a:ext cx="1606550" cy="457200"/>
            <a:chOff x="236" y="1584"/>
            <a:chExt cx="1012" cy="288"/>
          </a:xfrm>
        </p:grpSpPr>
        <p:sp>
          <p:nvSpPr>
            <p:cNvPr id="237636" name="Text Box 68"/>
            <p:cNvSpPr txBox="1">
              <a:spLocks noChangeArrowheads="1"/>
            </p:cNvSpPr>
            <p:nvPr/>
          </p:nvSpPr>
          <p:spPr bwMode="auto">
            <a:xfrm>
              <a:off x="236" y="1584"/>
              <a:ext cx="67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+(2. 5)</a:t>
              </a:r>
            </a:p>
          </p:txBody>
        </p:sp>
        <p:sp>
          <p:nvSpPr>
            <p:cNvPr id="237637" name="Line 69"/>
            <p:cNvSpPr>
              <a:spLocks noChangeShapeType="1"/>
            </p:cNvSpPr>
            <p:nvPr/>
          </p:nvSpPr>
          <p:spPr bwMode="auto">
            <a:xfrm>
              <a:off x="1008" y="1728"/>
              <a:ext cx="240" cy="0"/>
            </a:xfrm>
            <a:prstGeom prst="line">
              <a:avLst/>
            </a:prstGeom>
            <a:noFill/>
            <a:ln w="9525">
              <a:solidFill>
                <a:schemeClr val="tx1"/>
              </a:solidFill>
              <a:round/>
              <a:headEn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aphicFrame>
        <p:nvGraphicFramePr>
          <p:cNvPr id="237638" name="Object 70"/>
          <p:cNvGraphicFramePr>
            <a:graphicFrameLocks noChangeAspect="1"/>
          </p:cNvGraphicFramePr>
          <p:nvPr/>
        </p:nvGraphicFramePr>
        <p:xfrm>
          <a:off x="609600" y="3886200"/>
          <a:ext cx="6705600" cy="914400"/>
        </p:xfrm>
        <a:graphic>
          <a:graphicData uri="http://schemas.openxmlformats.org/presentationml/2006/ole">
            <mc:AlternateContent xmlns:mc="http://schemas.openxmlformats.org/markup-compatibility/2006">
              <mc:Choice xmlns:v="urn:schemas-microsoft-com:vml" Requires="v">
                <p:oleObj spid="_x0000_s237652" name="Equation" r:id="rId7" imgW="3822480" imgH="558720" progId="Equation.3">
                  <p:embed/>
                </p:oleObj>
              </mc:Choice>
              <mc:Fallback>
                <p:oleObj name="Equation" r:id="rId7" imgW="3822480" imgH="558720" progId="Equation.3">
                  <p:embed/>
                  <p:pic>
                    <p:nvPicPr>
                      <p:cNvPr id="0" name="Object 7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09600" y="3886200"/>
                        <a:ext cx="67056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37639" name="Object 71"/>
          <p:cNvGraphicFramePr>
            <a:graphicFrameLocks noChangeAspect="1"/>
          </p:cNvGraphicFramePr>
          <p:nvPr/>
        </p:nvGraphicFramePr>
        <p:xfrm>
          <a:off x="1892300" y="4638675"/>
          <a:ext cx="5270500" cy="923925"/>
        </p:xfrm>
        <a:graphic>
          <a:graphicData uri="http://schemas.openxmlformats.org/presentationml/2006/ole">
            <mc:AlternateContent xmlns:mc="http://schemas.openxmlformats.org/markup-compatibility/2006">
              <mc:Choice xmlns:v="urn:schemas-microsoft-com:vml" Requires="v">
                <p:oleObj spid="_x0000_s237653" name="Equation" r:id="rId9" imgW="3530520" imgH="558720" progId="Equation.3">
                  <p:embed/>
                </p:oleObj>
              </mc:Choice>
              <mc:Fallback>
                <p:oleObj name="Equation" r:id="rId9" imgW="3530520" imgH="558720" progId="Equation.3">
                  <p:embed/>
                  <p:pic>
                    <p:nvPicPr>
                      <p:cNvPr id="0" name="Object 7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892300" y="4638675"/>
                        <a:ext cx="5270500" cy="923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37640" name="AutoShape 72"/>
          <p:cNvSpPr>
            <a:spLocks noChangeAspect="1" noChangeArrowheads="1" noTextEdit="1"/>
          </p:cNvSpPr>
          <p:nvPr/>
        </p:nvSpPr>
        <p:spPr bwMode="auto">
          <a:xfrm>
            <a:off x="1143000" y="4964113"/>
            <a:ext cx="11049000" cy="1436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37641" name="Rectangle 73"/>
          <p:cNvSpPr>
            <a:spLocks noChangeArrowheads="1"/>
          </p:cNvSpPr>
          <p:nvPr/>
        </p:nvSpPr>
        <p:spPr bwMode="auto">
          <a:xfrm>
            <a:off x="7535863" y="4899025"/>
            <a:ext cx="84137"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VnBook-Antiqua" pitchFamily="34" charset="0"/>
                <a:cs typeface="Times New Roman" pitchFamily="18" charset="0"/>
              </a:rPr>
              <a:t> </a:t>
            </a:r>
            <a:endParaRPr lang="en-US">
              <a:latin typeface="Times New Roman" pitchFamily="18" charset="0"/>
              <a:cs typeface="Times New Roman" pitchFamily="18" charset="0"/>
            </a:endParaRPr>
          </a:p>
        </p:txBody>
      </p:sp>
      <p:sp>
        <p:nvSpPr>
          <p:cNvPr id="237642" name="Text Box 74"/>
          <p:cNvSpPr txBox="1">
            <a:spLocks noChangeArrowheads="1"/>
          </p:cNvSpPr>
          <p:nvPr/>
        </p:nvSpPr>
        <p:spPr bwMode="auto">
          <a:xfrm>
            <a:off x="365125" y="54498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solidFill>
                <a:srgbClr val="000099"/>
              </a:solidFill>
            </a:endParaRPr>
          </a:p>
        </p:txBody>
      </p:sp>
      <p:graphicFrame>
        <p:nvGraphicFramePr>
          <p:cNvPr id="237643" name="Object 75"/>
          <p:cNvGraphicFramePr>
            <a:graphicFrameLocks noChangeAspect="1"/>
          </p:cNvGraphicFramePr>
          <p:nvPr>
            <p:ph sz="quarter" idx="2"/>
          </p:nvPr>
        </p:nvGraphicFramePr>
        <p:xfrm>
          <a:off x="609600" y="5724525"/>
          <a:ext cx="1949450" cy="523875"/>
        </p:xfrm>
        <a:graphic>
          <a:graphicData uri="http://schemas.openxmlformats.org/presentationml/2006/ole">
            <mc:AlternateContent xmlns:mc="http://schemas.openxmlformats.org/markup-compatibility/2006">
              <mc:Choice xmlns:v="urn:schemas-microsoft-com:vml" Requires="v">
                <p:oleObj spid="_x0000_s237654" name="Equation" r:id="rId11" imgW="850680" imgH="228600" progId="Equation.3">
                  <p:embed/>
                </p:oleObj>
              </mc:Choice>
              <mc:Fallback>
                <p:oleObj name="Equation" r:id="rId11" imgW="850680" imgH="228600" progId="Equation.3">
                  <p:embed/>
                  <p:pic>
                    <p:nvPicPr>
                      <p:cNvPr id="0" name="Object 7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09600" y="5724525"/>
                        <a:ext cx="1949450" cy="523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37644" name="Object 76"/>
          <p:cNvGraphicFramePr>
            <a:graphicFrameLocks noChangeAspect="1"/>
          </p:cNvGraphicFramePr>
          <p:nvPr>
            <p:ph sz="quarter" idx="3"/>
          </p:nvPr>
        </p:nvGraphicFramePr>
        <p:xfrm>
          <a:off x="2570163" y="5473700"/>
          <a:ext cx="6197600" cy="979488"/>
        </p:xfrm>
        <a:graphic>
          <a:graphicData uri="http://schemas.openxmlformats.org/presentationml/2006/ole">
            <mc:AlternateContent xmlns:mc="http://schemas.openxmlformats.org/markup-compatibility/2006">
              <mc:Choice xmlns:v="urn:schemas-microsoft-com:vml" Requires="v">
                <p:oleObj spid="_x0000_s237655" name="Equation" r:id="rId13" imgW="2489040" imgH="393480" progId="Equation.3">
                  <p:embed/>
                </p:oleObj>
              </mc:Choice>
              <mc:Fallback>
                <p:oleObj name="Equation" r:id="rId13" imgW="2489040" imgH="393480" progId="Equation.3">
                  <p:embed/>
                  <p:pic>
                    <p:nvPicPr>
                      <p:cNvPr id="0" name="Object 7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570163" y="5473700"/>
                        <a:ext cx="6197600" cy="9794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37645" name="Text Box 77"/>
          <p:cNvSpPr txBox="1">
            <a:spLocks noChangeArrowheads="1"/>
          </p:cNvSpPr>
          <p:nvPr/>
        </p:nvSpPr>
        <p:spPr bwMode="auto">
          <a:xfrm>
            <a:off x="858838" y="601980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solidFill>
                <a:srgbClr val="000099"/>
              </a:solidFill>
            </a:endParaRPr>
          </a:p>
        </p:txBody>
      </p:sp>
      <p:sp>
        <p:nvSpPr>
          <p:cNvPr id="237646" name="Text Box 78"/>
          <p:cNvSpPr txBox="1">
            <a:spLocks noChangeArrowheads="1"/>
          </p:cNvSpPr>
          <p:nvPr/>
        </p:nvSpPr>
        <p:spPr bwMode="auto">
          <a:xfrm>
            <a:off x="935038" y="457200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solidFill>
                <a:srgbClr val="000099"/>
              </a:solidFill>
            </a:endParaRPr>
          </a:p>
        </p:txBody>
      </p:sp>
      <p:sp>
        <p:nvSpPr>
          <p:cNvPr id="237647" name="Text Box 79"/>
          <p:cNvSpPr txBox="1">
            <a:spLocks noChangeArrowheads="1"/>
          </p:cNvSpPr>
          <p:nvPr/>
        </p:nvSpPr>
        <p:spPr bwMode="auto">
          <a:xfrm>
            <a:off x="288925" y="9540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solidFill>
                <a:srgbClr val="000099"/>
              </a:solidFill>
            </a:endParaRPr>
          </a:p>
        </p:txBody>
      </p:sp>
      <p:sp>
        <p:nvSpPr>
          <p:cNvPr id="237648" name="Text Box 80"/>
          <p:cNvSpPr txBox="1">
            <a:spLocks noChangeArrowheads="1"/>
          </p:cNvSpPr>
          <p:nvPr/>
        </p:nvSpPr>
        <p:spPr bwMode="auto">
          <a:xfrm>
            <a:off x="441325" y="9540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solidFill>
                <a:srgbClr val="000099"/>
              </a:solidFill>
            </a:endParaRPr>
          </a:p>
        </p:txBody>
      </p:sp>
      <p:graphicFrame>
        <p:nvGraphicFramePr>
          <p:cNvPr id="237649" name="Object 81"/>
          <p:cNvGraphicFramePr>
            <a:graphicFrameLocks noChangeAspect="1"/>
          </p:cNvGraphicFramePr>
          <p:nvPr>
            <p:ph sz="quarter" idx="4"/>
          </p:nvPr>
        </p:nvGraphicFramePr>
        <p:xfrm>
          <a:off x="304800" y="1054100"/>
          <a:ext cx="4953000" cy="936625"/>
        </p:xfrm>
        <a:graphic>
          <a:graphicData uri="http://schemas.openxmlformats.org/presentationml/2006/ole">
            <mc:AlternateContent xmlns:mc="http://schemas.openxmlformats.org/markup-compatibility/2006">
              <mc:Choice xmlns:v="urn:schemas-microsoft-com:vml" Requires="v">
                <p:oleObj spid="_x0000_s237656" name="Equation" r:id="rId15" imgW="2286000" imgH="431640" progId="Equation.3">
                  <p:embed/>
                </p:oleObj>
              </mc:Choice>
              <mc:Fallback>
                <p:oleObj name="Equation" r:id="rId15" imgW="2286000" imgH="431640" progId="Equation.3">
                  <p:embed/>
                  <p:pic>
                    <p:nvPicPr>
                      <p:cNvPr id="0" name="Object 8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04800" y="1054100"/>
                        <a:ext cx="4953000" cy="9366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37570"/>
                                        </p:tgtEl>
                                        <p:attrNameLst>
                                          <p:attrName>style.visibility</p:attrName>
                                        </p:attrNameLst>
                                      </p:cBhvr>
                                      <p:to>
                                        <p:strVal val="visible"/>
                                      </p:to>
                                    </p:set>
                                    <p:animEffect transition="in" filter="checkerboard(across)">
                                      <p:cBhvr>
                                        <p:cTn id="7" dur="2000"/>
                                        <p:tgtEl>
                                          <p:spTgt spid="23757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nodeType="clickEffect">
                                  <p:stCondLst>
                                    <p:cond delay="0"/>
                                  </p:stCondLst>
                                  <p:childTnLst>
                                    <p:set>
                                      <p:cBhvr>
                                        <p:cTn id="11" dur="1" fill="hold">
                                          <p:stCondLst>
                                            <p:cond delay="0"/>
                                          </p:stCondLst>
                                        </p:cTn>
                                        <p:tgtEl>
                                          <p:spTgt spid="237571"/>
                                        </p:tgtEl>
                                        <p:attrNameLst>
                                          <p:attrName>style.visibility</p:attrName>
                                        </p:attrNameLst>
                                      </p:cBhvr>
                                      <p:to>
                                        <p:strVal val="visible"/>
                                      </p:to>
                                    </p:set>
                                    <p:animEffect transition="in" filter="wipe(up)">
                                      <p:cBhvr>
                                        <p:cTn id="12" dur="2000"/>
                                        <p:tgtEl>
                                          <p:spTgt spid="23757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237649"/>
                                        </p:tgtEl>
                                        <p:attrNameLst>
                                          <p:attrName>style.visibility</p:attrName>
                                        </p:attrNameLst>
                                      </p:cBhvr>
                                      <p:to>
                                        <p:strVal val="visible"/>
                                      </p:to>
                                    </p:set>
                                    <p:animEffect transition="in" filter="checkerboard(across)">
                                      <p:cBhvr>
                                        <p:cTn id="17" dur="500"/>
                                        <p:tgtEl>
                                          <p:spTgt spid="23764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nodeType="clickEffect">
                                  <p:stCondLst>
                                    <p:cond delay="0"/>
                                  </p:stCondLst>
                                  <p:childTnLst>
                                    <p:set>
                                      <p:cBhvr>
                                        <p:cTn id="21" dur="1" fill="hold">
                                          <p:stCondLst>
                                            <p:cond delay="0"/>
                                          </p:stCondLst>
                                        </p:cTn>
                                        <p:tgtEl>
                                          <p:spTgt spid="237632"/>
                                        </p:tgtEl>
                                        <p:attrNameLst>
                                          <p:attrName>style.visibility</p:attrName>
                                        </p:attrNameLst>
                                      </p:cBhvr>
                                      <p:to>
                                        <p:strVal val="visible"/>
                                      </p:to>
                                    </p:set>
                                    <p:animEffect transition="in" filter="box(in)">
                                      <p:cBhvr>
                                        <p:cTn id="22" dur="2000"/>
                                        <p:tgtEl>
                                          <p:spTgt spid="23763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nodeType="clickEffect">
                                  <p:stCondLst>
                                    <p:cond delay="0"/>
                                  </p:stCondLst>
                                  <p:childTnLst>
                                    <p:set>
                                      <p:cBhvr>
                                        <p:cTn id="26" dur="1" fill="hold">
                                          <p:stCondLst>
                                            <p:cond delay="0"/>
                                          </p:stCondLst>
                                        </p:cTn>
                                        <p:tgtEl>
                                          <p:spTgt spid="237635"/>
                                        </p:tgtEl>
                                        <p:attrNameLst>
                                          <p:attrName>style.visibility</p:attrName>
                                        </p:attrNameLst>
                                      </p:cBhvr>
                                      <p:to>
                                        <p:strVal val="visible"/>
                                      </p:to>
                                    </p:set>
                                    <p:animEffect transition="in" filter="checkerboard(across)">
                                      <p:cBhvr>
                                        <p:cTn id="27" dur="500"/>
                                        <p:tgtEl>
                                          <p:spTgt spid="237635"/>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nodeType="clickEffect">
                                  <p:stCondLst>
                                    <p:cond delay="0"/>
                                  </p:stCondLst>
                                  <p:childTnLst>
                                    <p:set>
                                      <p:cBhvr>
                                        <p:cTn id="31" dur="1" fill="hold">
                                          <p:stCondLst>
                                            <p:cond delay="0"/>
                                          </p:stCondLst>
                                        </p:cTn>
                                        <p:tgtEl>
                                          <p:spTgt spid="237634"/>
                                        </p:tgtEl>
                                        <p:attrNameLst>
                                          <p:attrName>style.visibility</p:attrName>
                                        </p:attrNameLst>
                                      </p:cBhvr>
                                      <p:to>
                                        <p:strVal val="visible"/>
                                      </p:to>
                                    </p:set>
                                    <p:animEffect transition="in" filter="checkerboard(across)">
                                      <p:cBhvr>
                                        <p:cTn id="32" dur="500"/>
                                        <p:tgtEl>
                                          <p:spTgt spid="237634"/>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nodeType="clickEffect">
                                  <p:stCondLst>
                                    <p:cond delay="0"/>
                                  </p:stCondLst>
                                  <p:childTnLst>
                                    <p:set>
                                      <p:cBhvr>
                                        <p:cTn id="36" dur="1" fill="hold">
                                          <p:stCondLst>
                                            <p:cond delay="0"/>
                                          </p:stCondLst>
                                        </p:cTn>
                                        <p:tgtEl>
                                          <p:spTgt spid="237638"/>
                                        </p:tgtEl>
                                        <p:attrNameLst>
                                          <p:attrName>style.visibility</p:attrName>
                                        </p:attrNameLst>
                                      </p:cBhvr>
                                      <p:to>
                                        <p:strVal val="visible"/>
                                      </p:to>
                                    </p:set>
                                    <p:animEffect transition="in" filter="checkerboard(across)">
                                      <p:cBhvr>
                                        <p:cTn id="37" dur="2000"/>
                                        <p:tgtEl>
                                          <p:spTgt spid="237638"/>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nodeType="clickEffect">
                                  <p:stCondLst>
                                    <p:cond delay="0"/>
                                  </p:stCondLst>
                                  <p:childTnLst>
                                    <p:set>
                                      <p:cBhvr>
                                        <p:cTn id="41" dur="1" fill="hold">
                                          <p:stCondLst>
                                            <p:cond delay="0"/>
                                          </p:stCondLst>
                                        </p:cTn>
                                        <p:tgtEl>
                                          <p:spTgt spid="237639"/>
                                        </p:tgtEl>
                                        <p:attrNameLst>
                                          <p:attrName>style.visibility</p:attrName>
                                        </p:attrNameLst>
                                      </p:cBhvr>
                                      <p:to>
                                        <p:strVal val="visible"/>
                                      </p:to>
                                    </p:set>
                                    <p:animEffect transition="in" filter="checkerboard(across)">
                                      <p:cBhvr>
                                        <p:cTn id="42" dur="2000"/>
                                        <p:tgtEl>
                                          <p:spTgt spid="237639"/>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nodeType="clickEffect">
                                  <p:stCondLst>
                                    <p:cond delay="0"/>
                                  </p:stCondLst>
                                  <p:childTnLst>
                                    <p:set>
                                      <p:cBhvr>
                                        <p:cTn id="46" dur="1" fill="hold">
                                          <p:stCondLst>
                                            <p:cond delay="0"/>
                                          </p:stCondLst>
                                        </p:cTn>
                                        <p:tgtEl>
                                          <p:spTgt spid="237643"/>
                                        </p:tgtEl>
                                        <p:attrNameLst>
                                          <p:attrName>style.visibility</p:attrName>
                                        </p:attrNameLst>
                                      </p:cBhvr>
                                      <p:to>
                                        <p:strVal val="visible"/>
                                      </p:to>
                                    </p:set>
                                    <p:animEffect transition="in" filter="checkerboard(across)">
                                      <p:cBhvr>
                                        <p:cTn id="47" dur="500"/>
                                        <p:tgtEl>
                                          <p:spTgt spid="237643"/>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nodeType="clickEffect">
                                  <p:stCondLst>
                                    <p:cond delay="0"/>
                                  </p:stCondLst>
                                  <p:childTnLst>
                                    <p:set>
                                      <p:cBhvr>
                                        <p:cTn id="51" dur="1" fill="hold">
                                          <p:stCondLst>
                                            <p:cond delay="0"/>
                                          </p:stCondLst>
                                        </p:cTn>
                                        <p:tgtEl>
                                          <p:spTgt spid="237644"/>
                                        </p:tgtEl>
                                        <p:attrNameLst>
                                          <p:attrName>style.visibility</p:attrName>
                                        </p:attrNameLst>
                                      </p:cBhvr>
                                      <p:to>
                                        <p:strVal val="visible"/>
                                      </p:to>
                                    </p:set>
                                    <p:animEffect transition="in" filter="checkerboard(across)">
                                      <p:cBhvr>
                                        <p:cTn id="52" dur="500"/>
                                        <p:tgtEl>
                                          <p:spTgt spid="2376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7570" grpId="0" autoUpdateAnimBg="0"/>
    </p:bld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8594" name="Object 2"/>
          <p:cNvGraphicFramePr>
            <a:graphicFrameLocks noChangeAspect="1"/>
          </p:cNvGraphicFramePr>
          <p:nvPr/>
        </p:nvGraphicFramePr>
        <p:xfrm>
          <a:off x="609600" y="2514600"/>
          <a:ext cx="6132513" cy="892175"/>
        </p:xfrm>
        <a:graphic>
          <a:graphicData uri="http://schemas.openxmlformats.org/presentationml/2006/ole">
            <mc:AlternateContent xmlns:mc="http://schemas.openxmlformats.org/markup-compatibility/2006">
              <mc:Choice xmlns:v="urn:schemas-microsoft-com:vml" Requires="v">
                <p:oleObj spid="_x0000_s238609" name="Equation" r:id="rId3" imgW="2882880" imgH="393480" progId="Equation.3">
                  <p:embed/>
                </p:oleObj>
              </mc:Choice>
              <mc:Fallback>
                <p:oleObj name="Equation" r:id="rId3" imgW="2882880" imgH="393480" progId="Equation.3">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9600" y="2514600"/>
                        <a:ext cx="6132513" cy="892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38595" name="Object 3"/>
          <p:cNvGraphicFramePr>
            <a:graphicFrameLocks noChangeAspect="1"/>
          </p:cNvGraphicFramePr>
          <p:nvPr/>
        </p:nvGraphicFramePr>
        <p:xfrm>
          <a:off x="838200" y="3235325"/>
          <a:ext cx="7391400" cy="941388"/>
        </p:xfrm>
        <a:graphic>
          <a:graphicData uri="http://schemas.openxmlformats.org/presentationml/2006/ole">
            <mc:AlternateContent xmlns:mc="http://schemas.openxmlformats.org/markup-compatibility/2006">
              <mc:Choice xmlns:v="urn:schemas-microsoft-com:vml" Requires="v">
                <p:oleObj spid="_x0000_s238610" name="Equation" r:id="rId5" imgW="3479760" imgH="393480" progId="Equation.3">
                  <p:embed/>
                </p:oleObj>
              </mc:Choice>
              <mc:Fallback>
                <p:oleObj name="Equation" r:id="rId5" imgW="3479760" imgH="393480" progId="Equation.3">
                  <p:embed/>
                  <p:pic>
                    <p:nvPicPr>
                      <p:cNvPr id="0" name="Object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38200" y="3235325"/>
                        <a:ext cx="7391400" cy="941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38596" name="Text Box 4"/>
          <p:cNvSpPr txBox="1">
            <a:spLocks noChangeArrowheads="1"/>
          </p:cNvSpPr>
          <p:nvPr/>
        </p:nvSpPr>
        <p:spPr bwMode="auto">
          <a:xfrm>
            <a:off x="7924800" y="2752725"/>
            <a:ext cx="1065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(6. 20)</a:t>
            </a:r>
          </a:p>
        </p:txBody>
      </p:sp>
      <p:sp>
        <p:nvSpPr>
          <p:cNvPr id="238597" name="Text Box 5"/>
          <p:cNvSpPr txBox="1">
            <a:spLocks noChangeArrowheads="1"/>
          </p:cNvSpPr>
          <p:nvPr/>
        </p:nvSpPr>
        <p:spPr bwMode="auto">
          <a:xfrm>
            <a:off x="441325" y="4191000"/>
            <a:ext cx="83867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Các hằng số được xác định theo điều kiện liên kết của dầm</a:t>
            </a:r>
            <a:r>
              <a:rPr lang="en-US">
                <a:solidFill>
                  <a:srgbClr val="000000"/>
                </a:solidFill>
                <a:cs typeface="Times New Roman" pitchFamily="18" charset="0"/>
              </a:rPr>
              <a:t>. </a:t>
            </a:r>
          </a:p>
        </p:txBody>
      </p:sp>
      <p:grpSp>
        <p:nvGrpSpPr>
          <p:cNvPr id="238598" name="Group 6"/>
          <p:cNvGrpSpPr>
            <a:grpSpLocks/>
          </p:cNvGrpSpPr>
          <p:nvPr/>
        </p:nvGrpSpPr>
        <p:grpSpPr bwMode="auto">
          <a:xfrm>
            <a:off x="990600" y="4591050"/>
            <a:ext cx="7993063" cy="1047750"/>
            <a:chOff x="768" y="1500"/>
            <a:chExt cx="5035" cy="660"/>
          </a:xfrm>
        </p:grpSpPr>
        <p:graphicFrame>
          <p:nvGraphicFramePr>
            <p:cNvPr id="238599" name="Object 7"/>
            <p:cNvGraphicFramePr>
              <a:graphicFrameLocks noChangeAspect="1"/>
            </p:cNvGraphicFramePr>
            <p:nvPr/>
          </p:nvGraphicFramePr>
          <p:xfrm>
            <a:off x="768" y="1500"/>
            <a:ext cx="3792" cy="660"/>
          </p:xfrm>
          <a:graphic>
            <a:graphicData uri="http://schemas.openxmlformats.org/presentationml/2006/ole">
              <mc:AlternateContent xmlns:mc="http://schemas.openxmlformats.org/markup-compatibility/2006">
                <mc:Choice xmlns:v="urn:schemas-microsoft-com:vml" Requires="v">
                  <p:oleObj spid="_x0000_s238611" name="Document" r:id="rId7" imgW="3114720" imgH="514080" progId="Word.Document.8">
                    <p:embed/>
                  </p:oleObj>
                </mc:Choice>
                <mc:Fallback>
                  <p:oleObj name="Document" r:id="rId7" imgW="3114720" imgH="514080" progId="Word.Document.8">
                    <p:embed/>
                    <p:pic>
                      <p:nvPicPr>
                        <p:cNvPr id="0" name="Object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68" y="1500"/>
                          <a:ext cx="3792" cy="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38600" name="Text Box 8"/>
            <p:cNvSpPr txBox="1">
              <a:spLocks noChangeArrowheads="1"/>
            </p:cNvSpPr>
            <p:nvPr/>
          </p:nvSpPr>
          <p:spPr bwMode="auto">
            <a:xfrm>
              <a:off x="5132" y="1535"/>
              <a:ext cx="67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(6. 21)</a:t>
              </a:r>
            </a:p>
          </p:txBody>
        </p:sp>
      </p:grpSp>
      <p:sp>
        <p:nvSpPr>
          <p:cNvPr id="238601" name="Text Box 9"/>
          <p:cNvSpPr txBox="1">
            <a:spLocks noChangeArrowheads="1"/>
          </p:cNvSpPr>
          <p:nvPr/>
        </p:nvSpPr>
        <p:spPr bwMode="auto">
          <a:xfrm>
            <a:off x="533400" y="5349875"/>
            <a:ext cx="2081213"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Dầm cầu trục </a:t>
            </a:r>
          </a:p>
          <a:p>
            <a:pPr algn="l"/>
            <a:endParaRPr lang="en-US">
              <a:solidFill>
                <a:srgbClr val="000000"/>
              </a:solidFill>
              <a:cs typeface="Times New Roman" pitchFamily="18" charset="0"/>
            </a:endParaRPr>
          </a:p>
        </p:txBody>
      </p:sp>
      <p:graphicFrame>
        <p:nvGraphicFramePr>
          <p:cNvPr id="238602" name="Object 10"/>
          <p:cNvGraphicFramePr>
            <a:graphicFrameLocks noChangeAspect="1"/>
          </p:cNvGraphicFramePr>
          <p:nvPr/>
        </p:nvGraphicFramePr>
        <p:xfrm>
          <a:off x="2895600" y="5181600"/>
          <a:ext cx="3309938" cy="914400"/>
        </p:xfrm>
        <a:graphic>
          <a:graphicData uri="http://schemas.openxmlformats.org/presentationml/2006/ole">
            <mc:AlternateContent xmlns:mc="http://schemas.openxmlformats.org/markup-compatibility/2006">
              <mc:Choice xmlns:v="urn:schemas-microsoft-com:vml" Requires="v">
                <p:oleObj spid="_x0000_s238612" name="Document" r:id="rId9" imgW="1438920" imgH="495360" progId="Word.Document.8">
                  <p:embed/>
                </p:oleObj>
              </mc:Choice>
              <mc:Fallback>
                <p:oleObj name="Document" r:id="rId9" imgW="1438920" imgH="495360" progId="Word.Document.8">
                  <p:embed/>
                  <p:pic>
                    <p:nvPicPr>
                      <p:cNvPr id="0" name="Object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95600" y="5181600"/>
                        <a:ext cx="3309938"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38603" name="Text Box 11"/>
          <p:cNvSpPr txBox="1">
            <a:spLocks noChangeArrowheads="1"/>
          </p:cNvSpPr>
          <p:nvPr/>
        </p:nvSpPr>
        <p:spPr bwMode="auto">
          <a:xfrm>
            <a:off x="669925" y="5867400"/>
            <a:ext cx="3079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cs typeface="Times New Roman" pitchFamily="18" charset="0"/>
              </a:rPr>
              <a:t>l - chiều dài của dầm.</a:t>
            </a:r>
            <a:r>
              <a:rPr lang="en-US">
                <a:cs typeface="Times New Roman" pitchFamily="18" charset="0"/>
              </a:rPr>
              <a:t> </a:t>
            </a:r>
          </a:p>
        </p:txBody>
      </p:sp>
      <p:graphicFrame>
        <p:nvGraphicFramePr>
          <p:cNvPr id="238604" name="Object 12"/>
          <p:cNvGraphicFramePr>
            <a:graphicFrameLocks noChangeAspect="1"/>
          </p:cNvGraphicFramePr>
          <p:nvPr/>
        </p:nvGraphicFramePr>
        <p:xfrm>
          <a:off x="609600" y="381000"/>
          <a:ext cx="7772400" cy="971550"/>
        </p:xfrm>
        <a:graphic>
          <a:graphicData uri="http://schemas.openxmlformats.org/presentationml/2006/ole">
            <mc:AlternateContent xmlns:mc="http://schemas.openxmlformats.org/markup-compatibility/2006">
              <mc:Choice xmlns:v="urn:schemas-microsoft-com:vml" Requires="v">
                <p:oleObj spid="_x0000_s238613" name="Equation" r:id="rId11" imgW="4572000" imgH="558720" progId="Equation.3">
                  <p:embed/>
                </p:oleObj>
              </mc:Choice>
              <mc:Fallback>
                <p:oleObj name="Equation" r:id="rId11" imgW="4572000" imgH="558720" progId="Equation.3">
                  <p:embed/>
                  <p:pic>
                    <p:nvPicPr>
                      <p:cNvPr id="0" name="Object 1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09600" y="381000"/>
                        <a:ext cx="7772400" cy="971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38605" name="Text Box 13"/>
          <p:cNvSpPr txBox="1">
            <a:spLocks noChangeArrowheads="1"/>
          </p:cNvSpPr>
          <p:nvPr/>
        </p:nvSpPr>
        <p:spPr bwMode="auto">
          <a:xfrm>
            <a:off x="441325" y="17160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solidFill>
                <a:srgbClr val="000099"/>
              </a:solidFill>
            </a:endParaRPr>
          </a:p>
        </p:txBody>
      </p:sp>
      <p:graphicFrame>
        <p:nvGraphicFramePr>
          <p:cNvPr id="238606" name="Object 14"/>
          <p:cNvGraphicFramePr>
            <a:graphicFrameLocks noChangeAspect="1"/>
          </p:cNvGraphicFramePr>
          <p:nvPr>
            <p:ph sz="half" idx="1"/>
          </p:nvPr>
        </p:nvGraphicFramePr>
        <p:xfrm>
          <a:off x="609600" y="1700213"/>
          <a:ext cx="8035925" cy="850900"/>
        </p:xfrm>
        <a:graphic>
          <a:graphicData uri="http://schemas.openxmlformats.org/presentationml/2006/ole">
            <mc:AlternateContent xmlns:mc="http://schemas.openxmlformats.org/markup-compatibility/2006">
              <mc:Choice xmlns:v="urn:schemas-microsoft-com:vml" Requires="v">
                <p:oleObj spid="_x0000_s238614" name="Equation" r:id="rId13" imgW="3720960" imgH="393480" progId="Equation.3">
                  <p:embed/>
                </p:oleObj>
              </mc:Choice>
              <mc:Fallback>
                <p:oleObj name="Equation" r:id="rId13" imgW="3720960" imgH="393480" progId="Equation.3">
                  <p:embed/>
                  <p:pic>
                    <p:nvPicPr>
                      <p:cNvPr id="0" name="Object 1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09600" y="1700213"/>
                        <a:ext cx="8035925" cy="850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38607" name="Text Box 15"/>
          <p:cNvSpPr txBox="1">
            <a:spLocks noChangeArrowheads="1"/>
          </p:cNvSpPr>
          <p:nvPr/>
        </p:nvSpPr>
        <p:spPr bwMode="auto">
          <a:xfrm>
            <a:off x="441325" y="12588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solidFill>
                <a:srgbClr val="000099"/>
              </a:solidFill>
            </a:endParaRPr>
          </a:p>
        </p:txBody>
      </p:sp>
      <p:graphicFrame>
        <p:nvGraphicFramePr>
          <p:cNvPr id="238608" name="Object 16"/>
          <p:cNvGraphicFramePr>
            <a:graphicFrameLocks noChangeAspect="1"/>
          </p:cNvGraphicFramePr>
          <p:nvPr>
            <p:ph sz="half" idx="2"/>
          </p:nvPr>
        </p:nvGraphicFramePr>
        <p:xfrm>
          <a:off x="533400" y="1217613"/>
          <a:ext cx="1752600" cy="471487"/>
        </p:xfrm>
        <a:graphic>
          <a:graphicData uri="http://schemas.openxmlformats.org/presentationml/2006/ole">
            <mc:AlternateContent xmlns:mc="http://schemas.openxmlformats.org/markup-compatibility/2006">
              <mc:Choice xmlns:v="urn:schemas-microsoft-com:vml" Requires="v">
                <p:oleObj spid="_x0000_s238615" name="Equation" r:id="rId15" imgW="850680" imgH="228600" progId="Equation.3">
                  <p:embed/>
                </p:oleObj>
              </mc:Choice>
              <mc:Fallback>
                <p:oleObj name="Equation" r:id="rId15" imgW="850680" imgH="228600" progId="Equation.3">
                  <p:embed/>
                  <p:pic>
                    <p:nvPicPr>
                      <p:cNvPr id="0" name="Object 1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33400" y="1217613"/>
                        <a:ext cx="1752600" cy="4714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238604"/>
                                        </p:tgtEl>
                                        <p:attrNameLst>
                                          <p:attrName>style.visibility</p:attrName>
                                        </p:attrNameLst>
                                      </p:cBhvr>
                                      <p:to>
                                        <p:strVal val="visible"/>
                                      </p:to>
                                    </p:set>
                                    <p:animEffect transition="in" filter="checkerboard(across)">
                                      <p:cBhvr>
                                        <p:cTn id="7" dur="2000"/>
                                        <p:tgtEl>
                                          <p:spTgt spid="23860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238608"/>
                                        </p:tgtEl>
                                        <p:attrNameLst>
                                          <p:attrName>style.visibility</p:attrName>
                                        </p:attrNameLst>
                                      </p:cBhvr>
                                      <p:to>
                                        <p:strVal val="visible"/>
                                      </p:to>
                                    </p:set>
                                    <p:animEffect transition="in" filter="checkerboard(across)">
                                      <p:cBhvr>
                                        <p:cTn id="12" dur="500"/>
                                        <p:tgtEl>
                                          <p:spTgt spid="23860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238606"/>
                                        </p:tgtEl>
                                        <p:attrNameLst>
                                          <p:attrName>style.visibility</p:attrName>
                                        </p:attrNameLst>
                                      </p:cBhvr>
                                      <p:to>
                                        <p:strVal val="visible"/>
                                      </p:to>
                                    </p:set>
                                    <p:animEffect transition="in" filter="checkerboard(across)">
                                      <p:cBhvr>
                                        <p:cTn id="17" dur="500"/>
                                        <p:tgtEl>
                                          <p:spTgt spid="23860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238594"/>
                                        </p:tgtEl>
                                        <p:attrNameLst>
                                          <p:attrName>style.visibility</p:attrName>
                                        </p:attrNameLst>
                                      </p:cBhvr>
                                      <p:to>
                                        <p:strVal val="visible"/>
                                      </p:to>
                                    </p:set>
                                    <p:animEffect transition="in" filter="checkerboard(across)">
                                      <p:cBhvr>
                                        <p:cTn id="22" dur="2000"/>
                                        <p:tgtEl>
                                          <p:spTgt spid="238594"/>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238597"/>
                                        </p:tgtEl>
                                        <p:attrNameLst>
                                          <p:attrName>style.visibility</p:attrName>
                                        </p:attrNameLst>
                                      </p:cBhvr>
                                      <p:to>
                                        <p:strVal val="visible"/>
                                      </p:to>
                                    </p:set>
                                    <p:animEffect transition="in" filter="checkerboard(across)">
                                      <p:cBhvr>
                                        <p:cTn id="27" dur="2000"/>
                                        <p:tgtEl>
                                          <p:spTgt spid="238597"/>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nodeType="clickEffect">
                                  <p:stCondLst>
                                    <p:cond delay="0"/>
                                  </p:stCondLst>
                                  <p:childTnLst>
                                    <p:set>
                                      <p:cBhvr>
                                        <p:cTn id="31" dur="1" fill="hold">
                                          <p:stCondLst>
                                            <p:cond delay="0"/>
                                          </p:stCondLst>
                                        </p:cTn>
                                        <p:tgtEl>
                                          <p:spTgt spid="238598"/>
                                        </p:tgtEl>
                                        <p:attrNameLst>
                                          <p:attrName>style.visibility</p:attrName>
                                        </p:attrNameLst>
                                      </p:cBhvr>
                                      <p:to>
                                        <p:strVal val="visible"/>
                                      </p:to>
                                    </p:set>
                                    <p:animEffect transition="in" filter="checkerboard(across)">
                                      <p:cBhvr>
                                        <p:cTn id="32" dur="2000"/>
                                        <p:tgtEl>
                                          <p:spTgt spid="238598"/>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3" presetClass="entr" presetSubtype="10" fill="hold" grpId="0" nodeType="clickEffect">
                                  <p:stCondLst>
                                    <p:cond delay="0"/>
                                  </p:stCondLst>
                                  <p:childTnLst>
                                    <p:set>
                                      <p:cBhvr>
                                        <p:cTn id="36" dur="1" fill="hold">
                                          <p:stCondLst>
                                            <p:cond delay="0"/>
                                          </p:stCondLst>
                                        </p:cTn>
                                        <p:tgtEl>
                                          <p:spTgt spid="238601"/>
                                        </p:tgtEl>
                                        <p:attrNameLst>
                                          <p:attrName>style.visibility</p:attrName>
                                        </p:attrNameLst>
                                      </p:cBhvr>
                                      <p:to>
                                        <p:strVal val="visible"/>
                                      </p:to>
                                    </p:set>
                                    <p:animEffect transition="in" filter="blinds(horizontal)">
                                      <p:cBhvr>
                                        <p:cTn id="37" dur="2000"/>
                                        <p:tgtEl>
                                          <p:spTgt spid="238601"/>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nodeType="clickEffect">
                                  <p:stCondLst>
                                    <p:cond delay="0"/>
                                  </p:stCondLst>
                                  <p:childTnLst>
                                    <p:set>
                                      <p:cBhvr>
                                        <p:cTn id="41" dur="1" fill="hold">
                                          <p:stCondLst>
                                            <p:cond delay="0"/>
                                          </p:stCondLst>
                                        </p:cTn>
                                        <p:tgtEl>
                                          <p:spTgt spid="238602"/>
                                        </p:tgtEl>
                                        <p:attrNameLst>
                                          <p:attrName>style.visibility</p:attrName>
                                        </p:attrNameLst>
                                      </p:cBhvr>
                                      <p:to>
                                        <p:strVal val="visible"/>
                                      </p:to>
                                    </p:set>
                                    <p:animEffect transition="in" filter="checkerboard(across)">
                                      <p:cBhvr>
                                        <p:cTn id="42" dur="2000"/>
                                        <p:tgtEl>
                                          <p:spTgt spid="238602"/>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grpId="0" nodeType="clickEffect">
                                  <p:stCondLst>
                                    <p:cond delay="0"/>
                                  </p:stCondLst>
                                  <p:childTnLst>
                                    <p:set>
                                      <p:cBhvr>
                                        <p:cTn id="46" dur="1" fill="hold">
                                          <p:stCondLst>
                                            <p:cond delay="0"/>
                                          </p:stCondLst>
                                        </p:cTn>
                                        <p:tgtEl>
                                          <p:spTgt spid="238603"/>
                                        </p:tgtEl>
                                        <p:attrNameLst>
                                          <p:attrName>style.visibility</p:attrName>
                                        </p:attrNameLst>
                                      </p:cBhvr>
                                      <p:to>
                                        <p:strVal val="visible"/>
                                      </p:to>
                                    </p:set>
                                    <p:animEffect transition="in" filter="checkerboard(across)">
                                      <p:cBhvr>
                                        <p:cTn id="47" dur="2000"/>
                                        <p:tgtEl>
                                          <p:spTgt spid="2386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8597" grpId="0" autoUpdateAnimBg="0"/>
      <p:bldP spid="238601" grpId="0" autoUpdateAnimBg="0"/>
      <p:bldP spid="238603" grpId="0" autoUpdateAnimBg="0"/>
    </p:bld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618" name="Text Box 2"/>
          <p:cNvSpPr txBox="1">
            <a:spLocks noChangeArrowheads="1"/>
          </p:cNvSpPr>
          <p:nvPr/>
        </p:nvSpPr>
        <p:spPr bwMode="auto">
          <a:xfrm>
            <a:off x="212725" y="327025"/>
            <a:ext cx="4856163"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a:solidFill>
                  <a:srgbClr val="006600"/>
                </a:solidFill>
              </a:rPr>
              <a:t>Thí dụ</a:t>
            </a:r>
            <a:r>
              <a:rPr lang="en-US" b="1">
                <a:solidFill>
                  <a:srgbClr val="000000"/>
                </a:solidFill>
              </a:rPr>
              <a:t>.</a:t>
            </a:r>
            <a:r>
              <a:rPr lang="en-US">
                <a:solidFill>
                  <a:srgbClr val="000000"/>
                </a:solidFill>
              </a:rPr>
              <a:t> Xác định độ võng và góc xoay của mặt cắt A.</a:t>
            </a:r>
            <a:endParaRPr lang="en-US"/>
          </a:p>
          <a:p>
            <a:pPr algn="l"/>
            <a:endParaRPr lang="en-US">
              <a:cs typeface="Times New Roman" pitchFamily="18" charset="0"/>
            </a:endParaRPr>
          </a:p>
        </p:txBody>
      </p:sp>
      <p:sp>
        <p:nvSpPr>
          <p:cNvPr id="239619" name="Text Box 3"/>
          <p:cNvSpPr txBox="1">
            <a:spLocks noChangeArrowheads="1"/>
          </p:cNvSpPr>
          <p:nvPr/>
        </p:nvSpPr>
        <p:spPr bwMode="auto">
          <a:xfrm>
            <a:off x="304800" y="1146175"/>
            <a:ext cx="33845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99"/>
                </a:solidFill>
                <a:cs typeface="Times New Roman" pitchFamily="18" charset="0"/>
              </a:rPr>
              <a:t>Phương trình góc xoay </a:t>
            </a:r>
          </a:p>
        </p:txBody>
      </p:sp>
      <p:grpSp>
        <p:nvGrpSpPr>
          <p:cNvPr id="239620" name="Group 4"/>
          <p:cNvGrpSpPr>
            <a:grpSpLocks/>
          </p:cNvGrpSpPr>
          <p:nvPr/>
        </p:nvGrpSpPr>
        <p:grpSpPr bwMode="auto">
          <a:xfrm>
            <a:off x="5554663" y="0"/>
            <a:ext cx="3363912" cy="1849438"/>
            <a:chOff x="3499" y="0"/>
            <a:chExt cx="2119" cy="1165"/>
          </a:xfrm>
        </p:grpSpPr>
        <p:sp>
          <p:nvSpPr>
            <p:cNvPr id="239621" name="Line 5"/>
            <p:cNvSpPr>
              <a:spLocks noChangeShapeType="1"/>
            </p:cNvSpPr>
            <p:nvPr/>
          </p:nvSpPr>
          <p:spPr bwMode="auto">
            <a:xfrm>
              <a:off x="3706" y="679"/>
              <a:ext cx="1501" cy="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622" name="Line 6"/>
            <p:cNvSpPr>
              <a:spLocks noChangeShapeType="1"/>
            </p:cNvSpPr>
            <p:nvPr/>
          </p:nvSpPr>
          <p:spPr bwMode="auto">
            <a:xfrm>
              <a:off x="5205" y="485"/>
              <a:ext cx="0" cy="38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623" name="Line 7"/>
            <p:cNvSpPr>
              <a:spLocks noChangeShapeType="1"/>
            </p:cNvSpPr>
            <p:nvPr/>
          </p:nvSpPr>
          <p:spPr bwMode="auto">
            <a:xfrm>
              <a:off x="5253" y="679"/>
              <a:ext cx="195"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9624" name="Line 8"/>
            <p:cNvSpPr>
              <a:spLocks noChangeShapeType="1"/>
            </p:cNvSpPr>
            <p:nvPr/>
          </p:nvSpPr>
          <p:spPr bwMode="auto">
            <a:xfrm flipV="1">
              <a:off x="3706" y="104"/>
              <a:ext cx="0" cy="572"/>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9625" name="Line 9"/>
            <p:cNvSpPr>
              <a:spLocks noChangeShapeType="1"/>
            </p:cNvSpPr>
            <p:nvPr/>
          </p:nvSpPr>
          <p:spPr bwMode="auto">
            <a:xfrm>
              <a:off x="3706" y="389"/>
              <a:ext cx="0" cy="291"/>
            </a:xfrm>
            <a:prstGeom prst="line">
              <a:avLst/>
            </a:prstGeom>
            <a:noFill/>
            <a:ln w="28575">
              <a:solidFill>
                <a:srgbClr val="FF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39626" name="Line 10"/>
            <p:cNvSpPr>
              <a:spLocks noChangeShapeType="1"/>
            </p:cNvSpPr>
            <p:nvPr/>
          </p:nvSpPr>
          <p:spPr bwMode="auto">
            <a:xfrm>
              <a:off x="4670" y="453"/>
              <a:ext cx="0" cy="44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627" name="Line 11"/>
            <p:cNvSpPr>
              <a:spLocks noChangeShapeType="1"/>
            </p:cNvSpPr>
            <p:nvPr/>
          </p:nvSpPr>
          <p:spPr bwMode="auto">
            <a:xfrm>
              <a:off x="3698" y="485"/>
              <a:ext cx="972"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9628" name="Line 12"/>
            <p:cNvSpPr>
              <a:spLocks noChangeShapeType="1"/>
            </p:cNvSpPr>
            <p:nvPr/>
          </p:nvSpPr>
          <p:spPr bwMode="auto">
            <a:xfrm>
              <a:off x="3706" y="825"/>
              <a:ext cx="0" cy="29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629" name="Line 13"/>
            <p:cNvSpPr>
              <a:spLocks noChangeShapeType="1"/>
            </p:cNvSpPr>
            <p:nvPr/>
          </p:nvSpPr>
          <p:spPr bwMode="auto">
            <a:xfrm>
              <a:off x="3698" y="874"/>
              <a:ext cx="972"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9630" name="Line 14"/>
            <p:cNvSpPr>
              <a:spLocks noChangeShapeType="1"/>
            </p:cNvSpPr>
            <p:nvPr/>
          </p:nvSpPr>
          <p:spPr bwMode="auto">
            <a:xfrm>
              <a:off x="5197" y="914"/>
              <a:ext cx="0" cy="1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631" name="Line 15"/>
            <p:cNvSpPr>
              <a:spLocks noChangeShapeType="1"/>
            </p:cNvSpPr>
            <p:nvPr/>
          </p:nvSpPr>
          <p:spPr bwMode="auto">
            <a:xfrm>
              <a:off x="3706" y="1085"/>
              <a:ext cx="1488"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39632" name="Line 16"/>
            <p:cNvSpPr>
              <a:spLocks noChangeShapeType="1"/>
            </p:cNvSpPr>
            <p:nvPr/>
          </p:nvSpPr>
          <p:spPr bwMode="auto">
            <a:xfrm flipH="1">
              <a:off x="5197" y="485"/>
              <a:ext cx="37" cy="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633" name="Line 17"/>
            <p:cNvSpPr>
              <a:spLocks noChangeShapeType="1"/>
            </p:cNvSpPr>
            <p:nvPr/>
          </p:nvSpPr>
          <p:spPr bwMode="auto">
            <a:xfrm flipH="1">
              <a:off x="5205" y="542"/>
              <a:ext cx="37"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634" name="Line 18"/>
            <p:cNvSpPr>
              <a:spLocks noChangeShapeType="1"/>
            </p:cNvSpPr>
            <p:nvPr/>
          </p:nvSpPr>
          <p:spPr bwMode="auto">
            <a:xfrm flipH="1">
              <a:off x="5205" y="598"/>
              <a:ext cx="37" cy="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635" name="Line 19"/>
            <p:cNvSpPr>
              <a:spLocks noChangeShapeType="1"/>
            </p:cNvSpPr>
            <p:nvPr/>
          </p:nvSpPr>
          <p:spPr bwMode="auto">
            <a:xfrm flipH="1">
              <a:off x="5205" y="655"/>
              <a:ext cx="37" cy="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636" name="Line 20"/>
            <p:cNvSpPr>
              <a:spLocks noChangeShapeType="1"/>
            </p:cNvSpPr>
            <p:nvPr/>
          </p:nvSpPr>
          <p:spPr bwMode="auto">
            <a:xfrm flipH="1">
              <a:off x="5205" y="712"/>
              <a:ext cx="37"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637" name="Line 21"/>
            <p:cNvSpPr>
              <a:spLocks noChangeShapeType="1"/>
            </p:cNvSpPr>
            <p:nvPr/>
          </p:nvSpPr>
          <p:spPr bwMode="auto">
            <a:xfrm flipH="1">
              <a:off x="5205" y="768"/>
              <a:ext cx="37" cy="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638" name="Line 22"/>
            <p:cNvSpPr>
              <a:spLocks noChangeShapeType="1"/>
            </p:cNvSpPr>
            <p:nvPr/>
          </p:nvSpPr>
          <p:spPr bwMode="auto">
            <a:xfrm flipH="1">
              <a:off x="5205" y="825"/>
              <a:ext cx="37" cy="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639" name="Text Box 23"/>
            <p:cNvSpPr txBox="1">
              <a:spLocks noChangeArrowheads="1"/>
            </p:cNvSpPr>
            <p:nvPr/>
          </p:nvSpPr>
          <p:spPr bwMode="auto">
            <a:xfrm>
              <a:off x="3528" y="0"/>
              <a:ext cx="292"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y</a:t>
              </a:r>
            </a:p>
          </p:txBody>
        </p:sp>
        <p:sp>
          <p:nvSpPr>
            <p:cNvPr id="239640" name="Text Box 24"/>
            <p:cNvSpPr txBox="1">
              <a:spLocks noChangeArrowheads="1"/>
            </p:cNvSpPr>
            <p:nvPr/>
          </p:nvSpPr>
          <p:spPr bwMode="auto">
            <a:xfrm>
              <a:off x="3499" y="318"/>
              <a:ext cx="292" cy="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FF0000"/>
                  </a:solidFill>
                  <a:latin typeface="Times New Roman" pitchFamily="18" charset="0"/>
                  <a:cs typeface="Times New Roman" pitchFamily="18" charset="0"/>
                </a:rPr>
                <a:t>P</a:t>
              </a:r>
            </a:p>
          </p:txBody>
        </p:sp>
        <p:sp>
          <p:nvSpPr>
            <p:cNvPr id="239641" name="Text Box 25"/>
            <p:cNvSpPr txBox="1">
              <a:spLocks noChangeArrowheads="1"/>
            </p:cNvSpPr>
            <p:nvPr/>
          </p:nvSpPr>
          <p:spPr bwMode="auto">
            <a:xfrm>
              <a:off x="4063" y="239"/>
              <a:ext cx="291"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p</a:t>
              </a:r>
            </a:p>
          </p:txBody>
        </p:sp>
        <p:sp>
          <p:nvSpPr>
            <p:cNvPr id="239642" name="Text Box 26"/>
            <p:cNvSpPr txBox="1">
              <a:spLocks noChangeArrowheads="1"/>
            </p:cNvSpPr>
            <p:nvPr/>
          </p:nvSpPr>
          <p:spPr bwMode="auto">
            <a:xfrm>
              <a:off x="4978" y="647"/>
              <a:ext cx="292"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B</a:t>
              </a:r>
            </a:p>
          </p:txBody>
        </p:sp>
        <p:sp>
          <p:nvSpPr>
            <p:cNvPr id="239643" name="Text Box 27"/>
            <p:cNvSpPr txBox="1">
              <a:spLocks noChangeArrowheads="1"/>
            </p:cNvSpPr>
            <p:nvPr/>
          </p:nvSpPr>
          <p:spPr bwMode="auto">
            <a:xfrm>
              <a:off x="5326" y="631"/>
              <a:ext cx="292"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x</a:t>
              </a:r>
            </a:p>
          </p:txBody>
        </p:sp>
        <p:sp>
          <p:nvSpPr>
            <p:cNvPr id="239644" name="Text Box 28"/>
            <p:cNvSpPr txBox="1">
              <a:spLocks noChangeArrowheads="1"/>
            </p:cNvSpPr>
            <p:nvPr/>
          </p:nvSpPr>
          <p:spPr bwMode="auto">
            <a:xfrm>
              <a:off x="4087" y="667"/>
              <a:ext cx="292" cy="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x</a:t>
              </a:r>
            </a:p>
          </p:txBody>
        </p:sp>
        <p:sp>
          <p:nvSpPr>
            <p:cNvPr id="239645" name="Text Box 29"/>
            <p:cNvSpPr txBox="1">
              <a:spLocks noChangeArrowheads="1"/>
            </p:cNvSpPr>
            <p:nvPr/>
          </p:nvSpPr>
          <p:spPr bwMode="auto">
            <a:xfrm>
              <a:off x="4281" y="874"/>
              <a:ext cx="292"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l</a:t>
              </a:r>
            </a:p>
          </p:txBody>
        </p:sp>
        <p:sp>
          <p:nvSpPr>
            <p:cNvPr id="239646" name="Text Box 30"/>
            <p:cNvSpPr txBox="1">
              <a:spLocks noChangeArrowheads="1"/>
            </p:cNvSpPr>
            <p:nvPr/>
          </p:nvSpPr>
          <p:spPr bwMode="auto">
            <a:xfrm>
              <a:off x="3504" y="619"/>
              <a:ext cx="291" cy="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A</a:t>
              </a:r>
            </a:p>
          </p:txBody>
        </p:sp>
      </p:grpSp>
      <p:graphicFrame>
        <p:nvGraphicFramePr>
          <p:cNvPr id="239647" name="Object 31"/>
          <p:cNvGraphicFramePr>
            <a:graphicFrameLocks noChangeAspect="1"/>
          </p:cNvGraphicFramePr>
          <p:nvPr/>
        </p:nvGraphicFramePr>
        <p:xfrm>
          <a:off x="533400" y="1628775"/>
          <a:ext cx="5143500" cy="1066800"/>
        </p:xfrm>
        <a:graphic>
          <a:graphicData uri="http://schemas.openxmlformats.org/presentationml/2006/ole">
            <mc:AlternateContent xmlns:mc="http://schemas.openxmlformats.org/markup-compatibility/2006">
              <mc:Choice xmlns:v="urn:schemas-microsoft-com:vml" Requires="v">
                <p:oleObj spid="_x0000_s239667" name="Document" r:id="rId3" imgW="3083400" imgH="621360" progId="Word.Document.8">
                  <p:embed/>
                </p:oleObj>
              </mc:Choice>
              <mc:Fallback>
                <p:oleObj name="Document" r:id="rId3" imgW="3083400" imgH="621360" progId="Word.Document.8">
                  <p:embed/>
                  <p:pic>
                    <p:nvPicPr>
                      <p:cNvPr id="0" name="Object 3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3400" y="1628775"/>
                        <a:ext cx="5143500"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239648" name="Group 32"/>
          <p:cNvGrpSpPr>
            <a:grpSpLocks/>
          </p:cNvGrpSpPr>
          <p:nvPr/>
        </p:nvGrpSpPr>
        <p:grpSpPr bwMode="auto">
          <a:xfrm>
            <a:off x="2362200" y="3100388"/>
            <a:ext cx="3473450" cy="819150"/>
            <a:chOff x="1488" y="1728"/>
            <a:chExt cx="2188" cy="516"/>
          </a:xfrm>
        </p:grpSpPr>
        <p:graphicFrame>
          <p:nvGraphicFramePr>
            <p:cNvPr id="239649" name="Object 33"/>
            <p:cNvGraphicFramePr>
              <a:graphicFrameLocks noChangeAspect="1"/>
            </p:cNvGraphicFramePr>
            <p:nvPr/>
          </p:nvGraphicFramePr>
          <p:xfrm>
            <a:off x="2160" y="1728"/>
            <a:ext cx="1516" cy="516"/>
          </p:xfrm>
          <a:graphic>
            <a:graphicData uri="http://schemas.openxmlformats.org/presentationml/2006/ole">
              <mc:AlternateContent xmlns:mc="http://schemas.openxmlformats.org/markup-compatibility/2006">
                <mc:Choice xmlns:v="urn:schemas-microsoft-com:vml" Requires="v">
                  <p:oleObj spid="_x0000_s239668" name="Equation" r:id="rId5" imgW="1612800" imgH="571320" progId="Equation.3">
                    <p:embed/>
                  </p:oleObj>
                </mc:Choice>
                <mc:Fallback>
                  <p:oleObj name="Equation" r:id="rId5" imgW="1612800" imgH="571320" progId="Equation.3">
                    <p:embed/>
                    <p:pic>
                      <p:nvPicPr>
                        <p:cNvPr id="0" name="Object 3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60" y="1728"/>
                          <a:ext cx="1516" cy="5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39650" name="Line 34"/>
            <p:cNvSpPr>
              <a:spLocks noChangeShapeType="1"/>
            </p:cNvSpPr>
            <p:nvPr/>
          </p:nvSpPr>
          <p:spPr bwMode="auto">
            <a:xfrm>
              <a:off x="1488" y="2040"/>
              <a:ext cx="432" cy="0"/>
            </a:xfrm>
            <a:prstGeom prst="line">
              <a:avLst/>
            </a:prstGeom>
            <a:noFill/>
            <a:ln w="9525">
              <a:solidFill>
                <a:schemeClr val="tx1"/>
              </a:solidFill>
              <a:round/>
              <a:headEn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39651" name="Text Box 35"/>
          <p:cNvSpPr txBox="1">
            <a:spLocks noChangeArrowheads="1"/>
          </p:cNvSpPr>
          <p:nvPr/>
        </p:nvSpPr>
        <p:spPr bwMode="auto">
          <a:xfrm>
            <a:off x="533400" y="3886200"/>
            <a:ext cx="3232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99"/>
                </a:solidFill>
                <a:cs typeface="Times New Roman" pitchFamily="18" charset="0"/>
              </a:rPr>
              <a:t>Phương trình độ võng</a:t>
            </a:r>
            <a:r>
              <a:rPr lang="en-US">
                <a:cs typeface="Times New Roman" pitchFamily="18" charset="0"/>
              </a:rPr>
              <a:t> </a:t>
            </a:r>
          </a:p>
        </p:txBody>
      </p:sp>
      <p:graphicFrame>
        <p:nvGraphicFramePr>
          <p:cNvPr id="239652" name="Object 36"/>
          <p:cNvGraphicFramePr>
            <a:graphicFrameLocks noChangeAspect="1"/>
          </p:cNvGraphicFramePr>
          <p:nvPr/>
        </p:nvGraphicFramePr>
        <p:xfrm>
          <a:off x="4038600" y="3705225"/>
          <a:ext cx="3352800" cy="838200"/>
        </p:xfrm>
        <a:graphic>
          <a:graphicData uri="http://schemas.openxmlformats.org/presentationml/2006/ole">
            <mc:AlternateContent xmlns:mc="http://schemas.openxmlformats.org/markup-compatibility/2006">
              <mc:Choice xmlns:v="urn:schemas-microsoft-com:vml" Requires="v">
                <p:oleObj spid="_x0000_s239669" name="Equation" r:id="rId7" imgW="2336760" imgH="583920" progId="Equation.3">
                  <p:embed/>
                </p:oleObj>
              </mc:Choice>
              <mc:Fallback>
                <p:oleObj name="Equation" r:id="rId7" imgW="2336760" imgH="583920" progId="Equation.3">
                  <p:embed/>
                  <p:pic>
                    <p:nvPicPr>
                      <p:cNvPr id="0" name="Object 3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038600" y="3705225"/>
                        <a:ext cx="3352800"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239653" name="Group 37"/>
          <p:cNvGrpSpPr>
            <a:grpSpLocks/>
          </p:cNvGrpSpPr>
          <p:nvPr/>
        </p:nvGrpSpPr>
        <p:grpSpPr bwMode="auto">
          <a:xfrm>
            <a:off x="609600" y="4419600"/>
            <a:ext cx="2743200" cy="457200"/>
            <a:chOff x="0" y="2832"/>
            <a:chExt cx="1728" cy="288"/>
          </a:xfrm>
        </p:grpSpPr>
        <p:sp>
          <p:nvSpPr>
            <p:cNvPr id="239654" name="Text Box 38"/>
            <p:cNvSpPr txBox="1">
              <a:spLocks noChangeArrowheads="1"/>
            </p:cNvSpPr>
            <p:nvPr/>
          </p:nvSpPr>
          <p:spPr bwMode="auto">
            <a:xfrm>
              <a:off x="0" y="2832"/>
              <a:ext cx="134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Khi x = l, y = 0</a:t>
              </a:r>
              <a:r>
                <a:rPr lang="en-US">
                  <a:latin typeface="Times New Roman" pitchFamily="18" charset="0"/>
                  <a:cs typeface="Times New Roman" pitchFamily="18" charset="0"/>
                </a:rPr>
                <a:t> </a:t>
              </a:r>
            </a:p>
          </p:txBody>
        </p:sp>
        <p:sp>
          <p:nvSpPr>
            <p:cNvPr id="239655" name="Line 39"/>
            <p:cNvSpPr>
              <a:spLocks noChangeShapeType="1"/>
            </p:cNvSpPr>
            <p:nvPr/>
          </p:nvSpPr>
          <p:spPr bwMode="auto">
            <a:xfrm>
              <a:off x="1440" y="2976"/>
              <a:ext cx="288" cy="0"/>
            </a:xfrm>
            <a:prstGeom prst="line">
              <a:avLst/>
            </a:prstGeom>
            <a:noFill/>
            <a:ln w="9525">
              <a:solidFill>
                <a:schemeClr val="tx1"/>
              </a:solidFill>
              <a:round/>
              <a:headEn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239656" name="Group 40"/>
          <p:cNvGrpSpPr>
            <a:grpSpLocks/>
          </p:cNvGrpSpPr>
          <p:nvPr/>
        </p:nvGrpSpPr>
        <p:grpSpPr bwMode="auto">
          <a:xfrm>
            <a:off x="685800" y="2319338"/>
            <a:ext cx="8288338" cy="838200"/>
            <a:chOff x="432" y="1200"/>
            <a:chExt cx="5221" cy="528"/>
          </a:xfrm>
        </p:grpSpPr>
        <p:graphicFrame>
          <p:nvGraphicFramePr>
            <p:cNvPr id="239657" name="Object 41"/>
            <p:cNvGraphicFramePr>
              <a:graphicFrameLocks noChangeAspect="1"/>
            </p:cNvGraphicFramePr>
            <p:nvPr/>
          </p:nvGraphicFramePr>
          <p:xfrm>
            <a:off x="1056" y="1248"/>
            <a:ext cx="2112" cy="480"/>
          </p:xfrm>
          <a:graphic>
            <a:graphicData uri="http://schemas.openxmlformats.org/presentationml/2006/ole">
              <mc:AlternateContent xmlns:mc="http://schemas.openxmlformats.org/markup-compatibility/2006">
                <mc:Choice xmlns:v="urn:schemas-microsoft-com:vml" Requires="v">
                  <p:oleObj spid="_x0000_s239670" name="Equation" r:id="rId9" imgW="2819160" imgH="571320" progId="Equation.3">
                    <p:embed/>
                  </p:oleObj>
                </mc:Choice>
                <mc:Fallback>
                  <p:oleObj name="Equation" r:id="rId9" imgW="2819160" imgH="571320" progId="Equation.3">
                    <p:embed/>
                    <p:pic>
                      <p:nvPicPr>
                        <p:cNvPr id="0" name="Object 4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56" y="1248"/>
                          <a:ext cx="2112"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39658" name="Object 42"/>
            <p:cNvGraphicFramePr>
              <a:graphicFrameLocks noChangeAspect="1"/>
            </p:cNvGraphicFramePr>
            <p:nvPr/>
          </p:nvGraphicFramePr>
          <p:xfrm>
            <a:off x="3648" y="1200"/>
            <a:ext cx="912" cy="480"/>
          </p:xfrm>
          <a:graphic>
            <a:graphicData uri="http://schemas.openxmlformats.org/presentationml/2006/ole">
              <mc:AlternateContent xmlns:mc="http://schemas.openxmlformats.org/markup-compatibility/2006">
                <mc:Choice xmlns:v="urn:schemas-microsoft-com:vml" Requires="v">
                  <p:oleObj spid="_x0000_s239671" name="Equation" r:id="rId11" imgW="888840" imgH="571320" progId="Equation.3">
                    <p:embed/>
                  </p:oleObj>
                </mc:Choice>
                <mc:Fallback>
                  <p:oleObj name="Equation" r:id="rId11" imgW="888840" imgH="571320" progId="Equation.3">
                    <p:embed/>
                    <p:pic>
                      <p:nvPicPr>
                        <p:cNvPr id="0" name="Object 4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648" y="1200"/>
                          <a:ext cx="912"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39659" name="Text Box 43"/>
            <p:cNvSpPr txBox="1">
              <a:spLocks noChangeArrowheads="1"/>
            </p:cNvSpPr>
            <p:nvPr/>
          </p:nvSpPr>
          <p:spPr bwMode="auto">
            <a:xfrm>
              <a:off x="4982" y="1273"/>
              <a:ext cx="67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(6. 22)</a:t>
              </a:r>
            </a:p>
          </p:txBody>
        </p:sp>
        <p:sp>
          <p:nvSpPr>
            <p:cNvPr id="239660" name="Line 44"/>
            <p:cNvSpPr>
              <a:spLocks noChangeShapeType="1"/>
            </p:cNvSpPr>
            <p:nvPr/>
          </p:nvSpPr>
          <p:spPr bwMode="auto">
            <a:xfrm>
              <a:off x="432" y="1536"/>
              <a:ext cx="384" cy="0"/>
            </a:xfrm>
            <a:prstGeom prst="line">
              <a:avLst/>
            </a:prstGeom>
            <a:noFill/>
            <a:ln w="9525">
              <a:solidFill>
                <a:schemeClr val="tx1"/>
              </a:solidFill>
              <a:round/>
              <a:headEn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aphicFrame>
        <p:nvGraphicFramePr>
          <p:cNvPr id="239661" name="Object 45"/>
          <p:cNvGraphicFramePr>
            <a:graphicFrameLocks noChangeAspect="1"/>
          </p:cNvGraphicFramePr>
          <p:nvPr/>
        </p:nvGraphicFramePr>
        <p:xfrm>
          <a:off x="609600" y="4927600"/>
          <a:ext cx="4762500" cy="863600"/>
        </p:xfrm>
        <a:graphic>
          <a:graphicData uri="http://schemas.openxmlformats.org/presentationml/2006/ole">
            <mc:AlternateContent xmlns:mc="http://schemas.openxmlformats.org/markup-compatibility/2006">
              <mc:Choice xmlns:v="urn:schemas-microsoft-com:vml" Requires="v">
                <p:oleObj spid="_x0000_s239672" name="Equation" r:id="rId13" imgW="3466800" imgH="583920" progId="Equation.3">
                  <p:embed/>
                </p:oleObj>
              </mc:Choice>
              <mc:Fallback>
                <p:oleObj name="Equation" r:id="rId13" imgW="3466800" imgH="583920" progId="Equation.3">
                  <p:embed/>
                  <p:pic>
                    <p:nvPicPr>
                      <p:cNvPr id="0" name="Object 4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09600" y="4927600"/>
                        <a:ext cx="4762500" cy="863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39662" name="Object 46"/>
          <p:cNvGraphicFramePr>
            <a:graphicFrameLocks noChangeAspect="1"/>
          </p:cNvGraphicFramePr>
          <p:nvPr/>
        </p:nvGraphicFramePr>
        <p:xfrm>
          <a:off x="5486400" y="4891088"/>
          <a:ext cx="1447800" cy="838200"/>
        </p:xfrm>
        <a:graphic>
          <a:graphicData uri="http://schemas.openxmlformats.org/presentationml/2006/ole">
            <mc:AlternateContent xmlns:mc="http://schemas.openxmlformats.org/markup-compatibility/2006">
              <mc:Choice xmlns:v="urn:schemas-microsoft-com:vml" Requires="v">
                <p:oleObj spid="_x0000_s239673" name="Equation" r:id="rId15" imgW="1028520" imgH="583920" progId="Equation.3">
                  <p:embed/>
                </p:oleObj>
              </mc:Choice>
              <mc:Fallback>
                <p:oleObj name="Equation" r:id="rId15" imgW="1028520" imgH="583920" progId="Equation.3">
                  <p:embed/>
                  <p:pic>
                    <p:nvPicPr>
                      <p:cNvPr id="0" name="Object 4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486400" y="4891088"/>
                        <a:ext cx="1447800"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39663" name="Text Box 47"/>
          <p:cNvSpPr txBox="1">
            <a:spLocks noChangeArrowheads="1"/>
          </p:cNvSpPr>
          <p:nvPr/>
        </p:nvSpPr>
        <p:spPr bwMode="auto">
          <a:xfrm>
            <a:off x="7924800" y="5080000"/>
            <a:ext cx="1065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(6. 23)</a:t>
            </a:r>
          </a:p>
        </p:txBody>
      </p:sp>
      <p:grpSp>
        <p:nvGrpSpPr>
          <p:cNvPr id="239664" name="Group 48"/>
          <p:cNvGrpSpPr>
            <a:grpSpLocks/>
          </p:cNvGrpSpPr>
          <p:nvPr/>
        </p:nvGrpSpPr>
        <p:grpSpPr bwMode="auto">
          <a:xfrm>
            <a:off x="1981200" y="5762625"/>
            <a:ext cx="4800600" cy="838200"/>
            <a:chOff x="1248" y="3540"/>
            <a:chExt cx="3024" cy="528"/>
          </a:xfrm>
        </p:grpSpPr>
        <p:graphicFrame>
          <p:nvGraphicFramePr>
            <p:cNvPr id="239665" name="Object 49"/>
            <p:cNvGraphicFramePr>
              <a:graphicFrameLocks noChangeAspect="1"/>
            </p:cNvGraphicFramePr>
            <p:nvPr/>
          </p:nvGraphicFramePr>
          <p:xfrm>
            <a:off x="2016" y="3540"/>
            <a:ext cx="2256" cy="528"/>
          </p:xfrm>
          <a:graphic>
            <a:graphicData uri="http://schemas.openxmlformats.org/presentationml/2006/ole">
              <mc:AlternateContent xmlns:mc="http://schemas.openxmlformats.org/markup-compatibility/2006">
                <mc:Choice xmlns:v="urn:schemas-microsoft-com:vml" Requires="v">
                  <p:oleObj spid="_x0000_s239674" name="Equation" r:id="rId17" imgW="2412720" imgH="583920" progId="Equation.3">
                    <p:embed/>
                  </p:oleObj>
                </mc:Choice>
                <mc:Fallback>
                  <p:oleObj name="Equation" r:id="rId17" imgW="2412720" imgH="583920" progId="Equation.3">
                    <p:embed/>
                    <p:pic>
                      <p:nvPicPr>
                        <p:cNvPr id="0" name="Object 4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016" y="3540"/>
                          <a:ext cx="2256" cy="5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39666" name="Line 50"/>
            <p:cNvSpPr>
              <a:spLocks noChangeShapeType="1"/>
            </p:cNvSpPr>
            <p:nvPr/>
          </p:nvSpPr>
          <p:spPr bwMode="auto">
            <a:xfrm>
              <a:off x="1248" y="3840"/>
              <a:ext cx="384" cy="0"/>
            </a:xfrm>
            <a:prstGeom prst="line">
              <a:avLst/>
            </a:prstGeom>
            <a:noFill/>
            <a:ln w="9525">
              <a:solidFill>
                <a:schemeClr val="tx1"/>
              </a:solidFill>
              <a:round/>
              <a:headEn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239618"/>
                                        </p:tgtEl>
                                        <p:attrNameLst>
                                          <p:attrName>style.visibility</p:attrName>
                                        </p:attrNameLst>
                                      </p:cBhvr>
                                      <p:to>
                                        <p:strVal val="visible"/>
                                      </p:to>
                                    </p:set>
                                    <p:animEffect transition="in" filter="wipe(up)">
                                      <p:cBhvr>
                                        <p:cTn id="7" dur="2000"/>
                                        <p:tgtEl>
                                          <p:spTgt spid="23961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239620"/>
                                        </p:tgtEl>
                                        <p:attrNameLst>
                                          <p:attrName>style.visibility</p:attrName>
                                        </p:attrNameLst>
                                      </p:cBhvr>
                                      <p:to>
                                        <p:strVal val="visible"/>
                                      </p:to>
                                    </p:set>
                                    <p:animEffect transition="in" filter="box(in)">
                                      <p:cBhvr>
                                        <p:cTn id="12" dur="2000"/>
                                        <p:tgtEl>
                                          <p:spTgt spid="23962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239619"/>
                                        </p:tgtEl>
                                        <p:attrNameLst>
                                          <p:attrName>style.visibility</p:attrName>
                                        </p:attrNameLst>
                                      </p:cBhvr>
                                      <p:to>
                                        <p:strVal val="visible"/>
                                      </p:to>
                                    </p:set>
                                    <p:animEffect transition="in" filter="checkerboard(across)">
                                      <p:cBhvr>
                                        <p:cTn id="17" dur="2000"/>
                                        <p:tgtEl>
                                          <p:spTgt spid="23961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239647"/>
                                        </p:tgtEl>
                                        <p:attrNameLst>
                                          <p:attrName>style.visibility</p:attrName>
                                        </p:attrNameLst>
                                      </p:cBhvr>
                                      <p:to>
                                        <p:strVal val="visible"/>
                                      </p:to>
                                    </p:set>
                                    <p:animEffect transition="in" filter="checkerboard(across)">
                                      <p:cBhvr>
                                        <p:cTn id="22" dur="2000"/>
                                        <p:tgtEl>
                                          <p:spTgt spid="23964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nodeType="clickEffect">
                                  <p:stCondLst>
                                    <p:cond delay="0"/>
                                  </p:stCondLst>
                                  <p:childTnLst>
                                    <p:set>
                                      <p:cBhvr>
                                        <p:cTn id="26" dur="1" fill="hold">
                                          <p:stCondLst>
                                            <p:cond delay="0"/>
                                          </p:stCondLst>
                                        </p:cTn>
                                        <p:tgtEl>
                                          <p:spTgt spid="239656"/>
                                        </p:tgtEl>
                                        <p:attrNameLst>
                                          <p:attrName>style.visibility</p:attrName>
                                        </p:attrNameLst>
                                      </p:cBhvr>
                                      <p:to>
                                        <p:strVal val="visible"/>
                                      </p:to>
                                    </p:set>
                                    <p:animEffect transition="in" filter="checkerboard(across)">
                                      <p:cBhvr>
                                        <p:cTn id="27" dur="2000"/>
                                        <p:tgtEl>
                                          <p:spTgt spid="239656"/>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1" fill="hold" nodeType="clickEffect">
                                  <p:stCondLst>
                                    <p:cond delay="0"/>
                                  </p:stCondLst>
                                  <p:childTnLst>
                                    <p:set>
                                      <p:cBhvr>
                                        <p:cTn id="31" dur="1" fill="hold">
                                          <p:stCondLst>
                                            <p:cond delay="0"/>
                                          </p:stCondLst>
                                        </p:cTn>
                                        <p:tgtEl>
                                          <p:spTgt spid="239648"/>
                                        </p:tgtEl>
                                        <p:attrNameLst>
                                          <p:attrName>style.visibility</p:attrName>
                                        </p:attrNameLst>
                                      </p:cBhvr>
                                      <p:to>
                                        <p:strVal val="visible"/>
                                      </p:to>
                                    </p:set>
                                    <p:animEffect transition="in" filter="wipe(up)">
                                      <p:cBhvr>
                                        <p:cTn id="32" dur="2000"/>
                                        <p:tgtEl>
                                          <p:spTgt spid="239648"/>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239651"/>
                                        </p:tgtEl>
                                        <p:attrNameLst>
                                          <p:attrName>style.visibility</p:attrName>
                                        </p:attrNameLst>
                                      </p:cBhvr>
                                      <p:to>
                                        <p:strVal val="visible"/>
                                      </p:to>
                                    </p:set>
                                    <p:animEffect transition="in" filter="checkerboard(across)">
                                      <p:cBhvr>
                                        <p:cTn id="37" dur="2000"/>
                                        <p:tgtEl>
                                          <p:spTgt spid="239651"/>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nodeType="clickEffect">
                                  <p:stCondLst>
                                    <p:cond delay="0"/>
                                  </p:stCondLst>
                                  <p:childTnLst>
                                    <p:set>
                                      <p:cBhvr>
                                        <p:cTn id="41" dur="1" fill="hold">
                                          <p:stCondLst>
                                            <p:cond delay="0"/>
                                          </p:stCondLst>
                                        </p:cTn>
                                        <p:tgtEl>
                                          <p:spTgt spid="239652"/>
                                        </p:tgtEl>
                                        <p:attrNameLst>
                                          <p:attrName>style.visibility</p:attrName>
                                        </p:attrNameLst>
                                      </p:cBhvr>
                                      <p:to>
                                        <p:strVal val="visible"/>
                                      </p:to>
                                    </p:set>
                                    <p:animEffect transition="in" filter="checkerboard(across)">
                                      <p:cBhvr>
                                        <p:cTn id="42" dur="2000"/>
                                        <p:tgtEl>
                                          <p:spTgt spid="239652"/>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4" presetClass="entr" presetSubtype="16" fill="hold" nodeType="clickEffect">
                                  <p:stCondLst>
                                    <p:cond delay="0"/>
                                  </p:stCondLst>
                                  <p:childTnLst>
                                    <p:set>
                                      <p:cBhvr>
                                        <p:cTn id="46" dur="1" fill="hold">
                                          <p:stCondLst>
                                            <p:cond delay="0"/>
                                          </p:stCondLst>
                                        </p:cTn>
                                        <p:tgtEl>
                                          <p:spTgt spid="239653"/>
                                        </p:tgtEl>
                                        <p:attrNameLst>
                                          <p:attrName>style.visibility</p:attrName>
                                        </p:attrNameLst>
                                      </p:cBhvr>
                                      <p:to>
                                        <p:strVal val="visible"/>
                                      </p:to>
                                    </p:set>
                                    <p:animEffect transition="in" filter="box(in)">
                                      <p:cBhvr>
                                        <p:cTn id="47" dur="2000"/>
                                        <p:tgtEl>
                                          <p:spTgt spid="239653"/>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2" presetClass="entr" presetSubtype="1" fill="hold" nodeType="clickEffect">
                                  <p:stCondLst>
                                    <p:cond delay="0"/>
                                  </p:stCondLst>
                                  <p:childTnLst>
                                    <p:set>
                                      <p:cBhvr>
                                        <p:cTn id="51" dur="1" fill="hold">
                                          <p:stCondLst>
                                            <p:cond delay="0"/>
                                          </p:stCondLst>
                                        </p:cTn>
                                        <p:tgtEl>
                                          <p:spTgt spid="239664"/>
                                        </p:tgtEl>
                                        <p:attrNameLst>
                                          <p:attrName>style.visibility</p:attrName>
                                        </p:attrNameLst>
                                      </p:cBhvr>
                                      <p:to>
                                        <p:strVal val="visible"/>
                                      </p:to>
                                    </p:set>
                                    <p:animEffect transition="in" filter="wipe(up)">
                                      <p:cBhvr>
                                        <p:cTn id="52" dur="2000"/>
                                        <p:tgtEl>
                                          <p:spTgt spid="2396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9618" grpId="0" autoUpdateAnimBg="0"/>
      <p:bldP spid="239619" grpId="0" autoUpdateAnimBg="0"/>
      <p:bldP spid="239651" grpId="0" autoUpdateAnimBg="0"/>
    </p:bld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0642" name="Text Box 2"/>
          <p:cNvSpPr txBox="1">
            <a:spLocks noChangeArrowheads="1"/>
          </p:cNvSpPr>
          <p:nvPr/>
        </p:nvSpPr>
        <p:spPr bwMode="auto">
          <a:xfrm>
            <a:off x="288925" y="501650"/>
            <a:ext cx="5246688" cy="1373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6600"/>
                </a:solidFill>
              </a:rPr>
              <a:t>Thí dụ 6.5.</a:t>
            </a:r>
            <a:r>
              <a:rPr lang="en-US" sz="2800">
                <a:solidFill>
                  <a:srgbClr val="000000"/>
                </a:solidFill>
              </a:rPr>
              <a:t> Xác định độ võng </a:t>
            </a:r>
          </a:p>
          <a:p>
            <a:pPr algn="l"/>
            <a:r>
              <a:rPr lang="en-US" sz="2800">
                <a:solidFill>
                  <a:srgbClr val="000000"/>
                </a:solidFill>
              </a:rPr>
              <a:t>và góc xoay lớn  nhất của dầm .</a:t>
            </a:r>
          </a:p>
          <a:p>
            <a:pPr algn="l"/>
            <a:endParaRPr lang="en-US" sz="2800">
              <a:solidFill>
                <a:srgbClr val="000000"/>
              </a:solidFill>
              <a:cs typeface="Times New Roman" pitchFamily="18" charset="0"/>
            </a:endParaRPr>
          </a:p>
        </p:txBody>
      </p:sp>
      <p:graphicFrame>
        <p:nvGraphicFramePr>
          <p:cNvPr id="240643" name="Object 3"/>
          <p:cNvGraphicFramePr>
            <a:graphicFrameLocks noChangeAspect="1"/>
          </p:cNvGraphicFramePr>
          <p:nvPr/>
        </p:nvGraphicFramePr>
        <p:xfrm>
          <a:off x="1524000" y="1425575"/>
          <a:ext cx="3352800" cy="1317625"/>
        </p:xfrm>
        <a:graphic>
          <a:graphicData uri="http://schemas.openxmlformats.org/presentationml/2006/ole">
            <mc:AlternateContent xmlns:mc="http://schemas.openxmlformats.org/markup-compatibility/2006">
              <mc:Choice xmlns:v="urn:schemas-microsoft-com:vml" Requires="v">
                <p:oleObj spid="_x0000_s240752" name="Document" r:id="rId3" imgW="1552680" imgH="573480" progId="Word.Document.8">
                  <p:embed/>
                </p:oleObj>
              </mc:Choice>
              <mc:Fallback>
                <p:oleObj name="Document" r:id="rId3" imgW="1552680" imgH="573480" progId="Word.Document.8">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24000" y="1425575"/>
                        <a:ext cx="3352800" cy="1317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0644" name="Text Box 4"/>
          <p:cNvSpPr txBox="1">
            <a:spLocks noChangeArrowheads="1"/>
          </p:cNvSpPr>
          <p:nvPr/>
        </p:nvSpPr>
        <p:spPr bwMode="auto">
          <a:xfrm>
            <a:off x="685800" y="2452688"/>
            <a:ext cx="416560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Các phương trình độ võng và</a:t>
            </a:r>
          </a:p>
          <a:p>
            <a:pPr algn="l"/>
            <a:r>
              <a:rPr lang="en-US">
                <a:solidFill>
                  <a:srgbClr val="000000"/>
                </a:solidFill>
              </a:rPr>
              <a:t> góc xoay:</a:t>
            </a:r>
            <a:r>
              <a:rPr lang="en-US"/>
              <a:t> </a:t>
            </a:r>
          </a:p>
          <a:p>
            <a:pPr algn="l"/>
            <a:endParaRPr lang="en-US">
              <a:cs typeface="Times New Roman" pitchFamily="18" charset="0"/>
            </a:endParaRPr>
          </a:p>
        </p:txBody>
      </p:sp>
      <p:grpSp>
        <p:nvGrpSpPr>
          <p:cNvPr id="240645" name="Group 5"/>
          <p:cNvGrpSpPr>
            <a:grpSpLocks/>
          </p:cNvGrpSpPr>
          <p:nvPr/>
        </p:nvGrpSpPr>
        <p:grpSpPr bwMode="auto">
          <a:xfrm>
            <a:off x="762000" y="4648200"/>
            <a:ext cx="7086600" cy="1143000"/>
            <a:chOff x="480" y="2544"/>
            <a:chExt cx="4464" cy="720"/>
          </a:xfrm>
        </p:grpSpPr>
        <p:sp>
          <p:nvSpPr>
            <p:cNvPr id="240646" name="Text Box 6"/>
            <p:cNvSpPr txBox="1">
              <a:spLocks noChangeArrowheads="1"/>
            </p:cNvSpPr>
            <p:nvPr/>
          </p:nvSpPr>
          <p:spPr bwMode="auto">
            <a:xfrm>
              <a:off x="4487" y="2736"/>
              <a:ext cx="45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 b )</a:t>
              </a:r>
            </a:p>
          </p:txBody>
        </p:sp>
        <p:graphicFrame>
          <p:nvGraphicFramePr>
            <p:cNvPr id="240647" name="Object 7"/>
            <p:cNvGraphicFramePr>
              <a:graphicFrameLocks noChangeAspect="1"/>
            </p:cNvGraphicFramePr>
            <p:nvPr/>
          </p:nvGraphicFramePr>
          <p:xfrm>
            <a:off x="480" y="2544"/>
            <a:ext cx="3360" cy="720"/>
          </p:xfrm>
          <a:graphic>
            <a:graphicData uri="http://schemas.openxmlformats.org/presentationml/2006/ole">
              <mc:AlternateContent xmlns:mc="http://schemas.openxmlformats.org/markup-compatibility/2006">
                <mc:Choice xmlns:v="urn:schemas-microsoft-com:vml" Requires="v">
                  <p:oleObj spid="_x0000_s240753" name="Equation" r:id="rId5" imgW="3377880" imgH="583920" progId="Equation.3">
                    <p:embed/>
                  </p:oleObj>
                </mc:Choice>
                <mc:Fallback>
                  <p:oleObj name="Equation" r:id="rId5" imgW="3377880" imgH="583920" progId="Equation.3">
                    <p:embed/>
                    <p:pic>
                      <p:nvPicPr>
                        <p:cNvPr id="0" name="Object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80" y="2544"/>
                          <a:ext cx="3360" cy="7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240648" name="Group 8"/>
          <p:cNvGrpSpPr>
            <a:grpSpLocks/>
          </p:cNvGrpSpPr>
          <p:nvPr/>
        </p:nvGrpSpPr>
        <p:grpSpPr bwMode="auto">
          <a:xfrm>
            <a:off x="1219200" y="3525838"/>
            <a:ext cx="6629400" cy="1198562"/>
            <a:chOff x="768" y="2221"/>
            <a:chExt cx="4176" cy="755"/>
          </a:xfrm>
        </p:grpSpPr>
        <p:graphicFrame>
          <p:nvGraphicFramePr>
            <p:cNvPr id="240649" name="Object 9"/>
            <p:cNvGraphicFramePr>
              <a:graphicFrameLocks noChangeAspect="1"/>
            </p:cNvGraphicFramePr>
            <p:nvPr/>
          </p:nvGraphicFramePr>
          <p:xfrm>
            <a:off x="768" y="2221"/>
            <a:ext cx="2592" cy="755"/>
          </p:xfrm>
          <a:graphic>
            <a:graphicData uri="http://schemas.openxmlformats.org/presentationml/2006/ole">
              <mc:AlternateContent xmlns:mc="http://schemas.openxmlformats.org/markup-compatibility/2006">
                <mc:Choice xmlns:v="urn:schemas-microsoft-com:vml" Requires="v">
                  <p:oleObj spid="_x0000_s240754" name="Equation" r:id="rId7" imgW="2565360" imgH="583920" progId="Equation.3">
                    <p:embed/>
                  </p:oleObj>
                </mc:Choice>
                <mc:Fallback>
                  <p:oleObj name="Equation" r:id="rId7" imgW="2565360" imgH="583920" progId="Equation.3">
                    <p:embed/>
                    <p:pic>
                      <p:nvPicPr>
                        <p:cNvPr id="0" name="Object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68" y="2221"/>
                          <a:ext cx="2592" cy="7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0650" name="Text Box 10"/>
            <p:cNvSpPr txBox="1">
              <a:spLocks noChangeArrowheads="1"/>
            </p:cNvSpPr>
            <p:nvPr/>
          </p:nvSpPr>
          <p:spPr bwMode="auto">
            <a:xfrm>
              <a:off x="4487" y="2448"/>
              <a:ext cx="45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 a )</a:t>
              </a:r>
            </a:p>
          </p:txBody>
        </p:sp>
      </p:grpSp>
      <p:sp>
        <p:nvSpPr>
          <p:cNvPr id="240651" name="Text Box 11"/>
          <p:cNvSpPr txBox="1">
            <a:spLocks noChangeArrowheads="1"/>
          </p:cNvSpPr>
          <p:nvPr/>
        </p:nvSpPr>
        <p:spPr bwMode="auto">
          <a:xfrm>
            <a:off x="1517650" y="5867400"/>
            <a:ext cx="5340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cs typeface="Times New Roman" pitchFamily="18" charset="0"/>
              </a:rPr>
              <a:t>Khi x = 0; y = 0; y</a:t>
            </a:r>
            <a:r>
              <a:rPr lang="en-US" baseline="-30000">
                <a:solidFill>
                  <a:srgbClr val="000000"/>
                </a:solidFill>
                <a:cs typeface="Times New Roman" pitchFamily="18" charset="0"/>
              </a:rPr>
              <a:t>O</a:t>
            </a:r>
            <a:r>
              <a:rPr lang="en-US">
                <a:solidFill>
                  <a:srgbClr val="000000"/>
                </a:solidFill>
                <a:cs typeface="Times New Roman" pitchFamily="18" charset="0"/>
              </a:rPr>
              <a:t> = 0; khi x = l; y = 0:</a:t>
            </a:r>
            <a:endParaRPr lang="en-US">
              <a:cs typeface="Times New Roman" pitchFamily="18" charset="0"/>
            </a:endParaRPr>
          </a:p>
        </p:txBody>
      </p:sp>
      <p:grpSp>
        <p:nvGrpSpPr>
          <p:cNvPr id="240652" name="Group 12"/>
          <p:cNvGrpSpPr>
            <a:grpSpLocks/>
          </p:cNvGrpSpPr>
          <p:nvPr/>
        </p:nvGrpSpPr>
        <p:grpSpPr bwMode="auto">
          <a:xfrm>
            <a:off x="5427663" y="1776413"/>
            <a:ext cx="3716337" cy="2187575"/>
            <a:chOff x="3419" y="1119"/>
            <a:chExt cx="2341" cy="1378"/>
          </a:xfrm>
        </p:grpSpPr>
        <p:sp>
          <p:nvSpPr>
            <p:cNvPr id="240653" name="Text Box 13"/>
            <p:cNvSpPr txBox="1">
              <a:spLocks noChangeArrowheads="1"/>
            </p:cNvSpPr>
            <p:nvPr/>
          </p:nvSpPr>
          <p:spPr bwMode="auto">
            <a:xfrm>
              <a:off x="5472" y="1728"/>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x</a:t>
              </a:r>
            </a:p>
          </p:txBody>
        </p:sp>
        <p:grpSp>
          <p:nvGrpSpPr>
            <p:cNvPr id="240654" name="Group 14"/>
            <p:cNvGrpSpPr>
              <a:grpSpLocks/>
            </p:cNvGrpSpPr>
            <p:nvPr/>
          </p:nvGrpSpPr>
          <p:grpSpPr bwMode="auto">
            <a:xfrm>
              <a:off x="3419" y="1119"/>
              <a:ext cx="2185" cy="1378"/>
              <a:chOff x="3419" y="1047"/>
              <a:chExt cx="2185" cy="1378"/>
            </a:xfrm>
          </p:grpSpPr>
          <p:sp>
            <p:nvSpPr>
              <p:cNvPr id="240655" name="Line 15"/>
              <p:cNvSpPr>
                <a:spLocks noChangeShapeType="1"/>
              </p:cNvSpPr>
              <p:nvPr/>
            </p:nvSpPr>
            <p:spPr bwMode="auto">
              <a:xfrm>
                <a:off x="3817" y="1714"/>
                <a:ext cx="150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656" name="Line 16"/>
              <p:cNvSpPr>
                <a:spLocks noChangeShapeType="1"/>
              </p:cNvSpPr>
              <p:nvPr/>
            </p:nvSpPr>
            <p:spPr bwMode="auto">
              <a:xfrm>
                <a:off x="3817" y="1488"/>
                <a:ext cx="0" cy="218"/>
              </a:xfrm>
              <a:prstGeom prst="line">
                <a:avLst/>
              </a:prstGeom>
              <a:noFill/>
              <a:ln w="9525">
                <a:solidFill>
                  <a:srgbClr val="00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0657" name="Line 17"/>
              <p:cNvSpPr>
                <a:spLocks noChangeShapeType="1"/>
              </p:cNvSpPr>
              <p:nvPr/>
            </p:nvSpPr>
            <p:spPr bwMode="auto">
              <a:xfrm>
                <a:off x="5315" y="1488"/>
                <a:ext cx="0" cy="218"/>
              </a:xfrm>
              <a:prstGeom prst="line">
                <a:avLst/>
              </a:prstGeom>
              <a:noFill/>
              <a:ln w="9525">
                <a:solidFill>
                  <a:srgbClr val="00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0658" name="Line 18"/>
              <p:cNvSpPr>
                <a:spLocks noChangeShapeType="1"/>
              </p:cNvSpPr>
              <p:nvPr/>
            </p:nvSpPr>
            <p:spPr bwMode="auto">
              <a:xfrm>
                <a:off x="3817" y="1480"/>
                <a:ext cx="1498" cy="0"/>
              </a:xfrm>
              <a:prstGeom prst="line">
                <a:avLst/>
              </a:prstGeom>
              <a:noFill/>
              <a:ln w="28575">
                <a:solidFill>
                  <a:srgbClr val="0033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659" name="Line 19"/>
              <p:cNvSpPr>
                <a:spLocks noChangeShapeType="1"/>
              </p:cNvSpPr>
              <p:nvPr/>
            </p:nvSpPr>
            <p:spPr bwMode="auto">
              <a:xfrm>
                <a:off x="3903" y="1488"/>
                <a:ext cx="0" cy="218"/>
              </a:xfrm>
              <a:prstGeom prst="line">
                <a:avLst/>
              </a:prstGeom>
              <a:noFill/>
              <a:ln w="9525">
                <a:solidFill>
                  <a:srgbClr val="0033CC"/>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0660" name="Line 20"/>
              <p:cNvSpPr>
                <a:spLocks noChangeShapeType="1"/>
              </p:cNvSpPr>
              <p:nvPr/>
            </p:nvSpPr>
            <p:spPr bwMode="auto">
              <a:xfrm>
                <a:off x="3997" y="1488"/>
                <a:ext cx="0" cy="218"/>
              </a:xfrm>
              <a:prstGeom prst="line">
                <a:avLst/>
              </a:prstGeom>
              <a:noFill/>
              <a:ln w="9525">
                <a:solidFill>
                  <a:srgbClr val="0033CC"/>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0661" name="Line 21"/>
              <p:cNvSpPr>
                <a:spLocks noChangeShapeType="1"/>
              </p:cNvSpPr>
              <p:nvPr/>
            </p:nvSpPr>
            <p:spPr bwMode="auto">
              <a:xfrm>
                <a:off x="4091" y="1488"/>
                <a:ext cx="0" cy="218"/>
              </a:xfrm>
              <a:prstGeom prst="line">
                <a:avLst/>
              </a:prstGeom>
              <a:noFill/>
              <a:ln w="9525">
                <a:solidFill>
                  <a:srgbClr val="0033CC"/>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0662" name="Line 22"/>
              <p:cNvSpPr>
                <a:spLocks noChangeShapeType="1"/>
              </p:cNvSpPr>
              <p:nvPr/>
            </p:nvSpPr>
            <p:spPr bwMode="auto">
              <a:xfrm>
                <a:off x="4184" y="1488"/>
                <a:ext cx="0" cy="218"/>
              </a:xfrm>
              <a:prstGeom prst="line">
                <a:avLst/>
              </a:prstGeom>
              <a:noFill/>
              <a:ln w="9525">
                <a:solidFill>
                  <a:srgbClr val="0033CC"/>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0663" name="Line 23"/>
              <p:cNvSpPr>
                <a:spLocks noChangeShapeType="1"/>
              </p:cNvSpPr>
              <p:nvPr/>
            </p:nvSpPr>
            <p:spPr bwMode="auto">
              <a:xfrm>
                <a:off x="4278" y="1488"/>
                <a:ext cx="0" cy="218"/>
              </a:xfrm>
              <a:prstGeom prst="line">
                <a:avLst/>
              </a:prstGeom>
              <a:noFill/>
              <a:ln w="9525">
                <a:solidFill>
                  <a:srgbClr val="0033CC"/>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0664" name="Line 24"/>
              <p:cNvSpPr>
                <a:spLocks noChangeShapeType="1"/>
              </p:cNvSpPr>
              <p:nvPr/>
            </p:nvSpPr>
            <p:spPr bwMode="auto">
              <a:xfrm>
                <a:off x="4371" y="1488"/>
                <a:ext cx="0" cy="218"/>
              </a:xfrm>
              <a:prstGeom prst="line">
                <a:avLst/>
              </a:prstGeom>
              <a:noFill/>
              <a:ln w="9525">
                <a:solidFill>
                  <a:srgbClr val="0033CC"/>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0665" name="Line 25"/>
              <p:cNvSpPr>
                <a:spLocks noChangeShapeType="1"/>
              </p:cNvSpPr>
              <p:nvPr/>
            </p:nvSpPr>
            <p:spPr bwMode="auto">
              <a:xfrm>
                <a:off x="4465" y="1488"/>
                <a:ext cx="0" cy="218"/>
              </a:xfrm>
              <a:prstGeom prst="line">
                <a:avLst/>
              </a:prstGeom>
              <a:noFill/>
              <a:ln w="9525">
                <a:solidFill>
                  <a:srgbClr val="0033CC"/>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0666" name="Line 26"/>
              <p:cNvSpPr>
                <a:spLocks noChangeShapeType="1"/>
              </p:cNvSpPr>
              <p:nvPr/>
            </p:nvSpPr>
            <p:spPr bwMode="auto">
              <a:xfrm>
                <a:off x="4559" y="1488"/>
                <a:ext cx="0" cy="218"/>
              </a:xfrm>
              <a:prstGeom prst="line">
                <a:avLst/>
              </a:prstGeom>
              <a:noFill/>
              <a:ln w="9525">
                <a:solidFill>
                  <a:srgbClr val="0033CC"/>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0667" name="Line 27"/>
              <p:cNvSpPr>
                <a:spLocks noChangeShapeType="1"/>
              </p:cNvSpPr>
              <p:nvPr/>
            </p:nvSpPr>
            <p:spPr bwMode="auto">
              <a:xfrm>
                <a:off x="4652" y="1488"/>
                <a:ext cx="0" cy="218"/>
              </a:xfrm>
              <a:prstGeom prst="line">
                <a:avLst/>
              </a:prstGeom>
              <a:noFill/>
              <a:ln w="9525">
                <a:solidFill>
                  <a:srgbClr val="0033CC"/>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0668" name="Line 28"/>
              <p:cNvSpPr>
                <a:spLocks noChangeShapeType="1"/>
              </p:cNvSpPr>
              <p:nvPr/>
            </p:nvSpPr>
            <p:spPr bwMode="auto">
              <a:xfrm>
                <a:off x="4746" y="1488"/>
                <a:ext cx="0" cy="218"/>
              </a:xfrm>
              <a:prstGeom prst="line">
                <a:avLst/>
              </a:prstGeom>
              <a:noFill/>
              <a:ln w="9525">
                <a:solidFill>
                  <a:srgbClr val="0033CC"/>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0669" name="Line 29"/>
              <p:cNvSpPr>
                <a:spLocks noChangeShapeType="1"/>
              </p:cNvSpPr>
              <p:nvPr/>
            </p:nvSpPr>
            <p:spPr bwMode="auto">
              <a:xfrm>
                <a:off x="4839" y="1488"/>
                <a:ext cx="0" cy="218"/>
              </a:xfrm>
              <a:prstGeom prst="line">
                <a:avLst/>
              </a:prstGeom>
              <a:noFill/>
              <a:ln w="9525">
                <a:solidFill>
                  <a:srgbClr val="00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0670" name="Line 30"/>
              <p:cNvSpPr>
                <a:spLocks noChangeShapeType="1"/>
              </p:cNvSpPr>
              <p:nvPr/>
            </p:nvSpPr>
            <p:spPr bwMode="auto">
              <a:xfrm>
                <a:off x="4933" y="1488"/>
                <a:ext cx="0" cy="218"/>
              </a:xfrm>
              <a:prstGeom prst="line">
                <a:avLst/>
              </a:prstGeom>
              <a:noFill/>
              <a:ln w="9525">
                <a:solidFill>
                  <a:srgbClr val="00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0671" name="Line 31"/>
              <p:cNvSpPr>
                <a:spLocks noChangeShapeType="1"/>
              </p:cNvSpPr>
              <p:nvPr/>
            </p:nvSpPr>
            <p:spPr bwMode="auto">
              <a:xfrm>
                <a:off x="5027" y="1488"/>
                <a:ext cx="0" cy="218"/>
              </a:xfrm>
              <a:prstGeom prst="line">
                <a:avLst/>
              </a:prstGeom>
              <a:noFill/>
              <a:ln w="9525">
                <a:solidFill>
                  <a:srgbClr val="0033CC"/>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0672" name="Line 32"/>
              <p:cNvSpPr>
                <a:spLocks noChangeShapeType="1"/>
              </p:cNvSpPr>
              <p:nvPr/>
            </p:nvSpPr>
            <p:spPr bwMode="auto">
              <a:xfrm>
                <a:off x="5120" y="1488"/>
                <a:ext cx="0" cy="218"/>
              </a:xfrm>
              <a:prstGeom prst="line">
                <a:avLst/>
              </a:prstGeom>
              <a:noFill/>
              <a:ln w="9525">
                <a:solidFill>
                  <a:srgbClr val="0033CC"/>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0673" name="Line 33"/>
              <p:cNvSpPr>
                <a:spLocks noChangeShapeType="1"/>
              </p:cNvSpPr>
              <p:nvPr/>
            </p:nvSpPr>
            <p:spPr bwMode="auto">
              <a:xfrm>
                <a:off x="5222" y="1488"/>
                <a:ext cx="0" cy="218"/>
              </a:xfrm>
              <a:prstGeom prst="line">
                <a:avLst/>
              </a:prstGeom>
              <a:noFill/>
              <a:ln w="9525">
                <a:solidFill>
                  <a:srgbClr val="0033CC"/>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0674" name="Line 34"/>
              <p:cNvSpPr>
                <a:spLocks noChangeShapeType="1"/>
              </p:cNvSpPr>
              <p:nvPr/>
            </p:nvSpPr>
            <p:spPr bwMode="auto">
              <a:xfrm>
                <a:off x="5323" y="1714"/>
                <a:ext cx="28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675" name="Line 35"/>
              <p:cNvSpPr>
                <a:spLocks noChangeShapeType="1"/>
              </p:cNvSpPr>
              <p:nvPr/>
            </p:nvSpPr>
            <p:spPr bwMode="auto">
              <a:xfrm>
                <a:off x="3825" y="1786"/>
                <a:ext cx="0" cy="62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676" name="Line 36"/>
              <p:cNvSpPr>
                <a:spLocks noChangeShapeType="1"/>
              </p:cNvSpPr>
              <p:nvPr/>
            </p:nvSpPr>
            <p:spPr bwMode="auto">
              <a:xfrm>
                <a:off x="3824" y="1928"/>
                <a:ext cx="990"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40677" name="Line 37"/>
              <p:cNvSpPr>
                <a:spLocks noChangeShapeType="1"/>
              </p:cNvSpPr>
              <p:nvPr/>
            </p:nvSpPr>
            <p:spPr bwMode="auto">
              <a:xfrm>
                <a:off x="3825" y="2151"/>
                <a:ext cx="991"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40678" name="Line 38"/>
              <p:cNvSpPr>
                <a:spLocks noChangeShapeType="1"/>
              </p:cNvSpPr>
              <p:nvPr/>
            </p:nvSpPr>
            <p:spPr bwMode="auto">
              <a:xfrm>
                <a:off x="3825" y="2374"/>
                <a:ext cx="991"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40679" name="Line 39"/>
              <p:cNvSpPr>
                <a:spLocks noChangeShapeType="1"/>
              </p:cNvSpPr>
              <p:nvPr/>
            </p:nvSpPr>
            <p:spPr bwMode="auto">
              <a:xfrm>
                <a:off x="3825" y="1238"/>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680" name="Line 40"/>
              <p:cNvSpPr>
                <a:spLocks noChangeShapeType="1"/>
              </p:cNvSpPr>
              <p:nvPr/>
            </p:nvSpPr>
            <p:spPr bwMode="auto">
              <a:xfrm>
                <a:off x="5323" y="1246"/>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681" name="Text Box 41"/>
              <p:cNvSpPr txBox="1">
                <a:spLocks noChangeArrowheads="1"/>
              </p:cNvSpPr>
              <p:nvPr/>
            </p:nvSpPr>
            <p:spPr bwMode="auto">
              <a:xfrm>
                <a:off x="4473" y="1047"/>
                <a:ext cx="281"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l</a:t>
                </a:r>
              </a:p>
            </p:txBody>
          </p:sp>
          <p:sp>
            <p:nvSpPr>
              <p:cNvPr id="240682" name="Text Box 42"/>
              <p:cNvSpPr txBox="1">
                <a:spLocks noChangeArrowheads="1"/>
              </p:cNvSpPr>
              <p:nvPr/>
            </p:nvSpPr>
            <p:spPr bwMode="auto">
              <a:xfrm>
                <a:off x="4239" y="2117"/>
                <a:ext cx="281"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x</a:t>
                </a:r>
              </a:p>
            </p:txBody>
          </p:sp>
          <p:sp>
            <p:nvSpPr>
              <p:cNvPr id="240683" name="Text Box 43"/>
              <p:cNvSpPr txBox="1">
                <a:spLocks noChangeArrowheads="1"/>
              </p:cNvSpPr>
              <p:nvPr/>
            </p:nvSpPr>
            <p:spPr bwMode="auto">
              <a:xfrm>
                <a:off x="3580" y="1566"/>
                <a:ext cx="281"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A</a:t>
                </a:r>
              </a:p>
            </p:txBody>
          </p:sp>
          <p:sp>
            <p:nvSpPr>
              <p:cNvPr id="240684" name="Text Box 44"/>
              <p:cNvSpPr txBox="1">
                <a:spLocks noChangeArrowheads="1"/>
              </p:cNvSpPr>
              <p:nvPr/>
            </p:nvSpPr>
            <p:spPr bwMode="auto">
              <a:xfrm>
                <a:off x="5299" y="1473"/>
                <a:ext cx="281"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B</a:t>
                </a:r>
              </a:p>
            </p:txBody>
          </p:sp>
          <p:sp>
            <p:nvSpPr>
              <p:cNvPr id="240685" name="Text Box 45"/>
              <p:cNvSpPr txBox="1">
                <a:spLocks noChangeArrowheads="1"/>
              </p:cNvSpPr>
              <p:nvPr/>
            </p:nvSpPr>
            <p:spPr bwMode="auto">
              <a:xfrm>
                <a:off x="3419" y="1265"/>
                <a:ext cx="468" cy="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cs typeface="Times New Roman" pitchFamily="18" charset="0"/>
                  </a:rPr>
                  <a:t>ql/2</a:t>
                </a:r>
              </a:p>
            </p:txBody>
          </p:sp>
          <p:sp>
            <p:nvSpPr>
              <p:cNvPr id="240686" name="Line 46"/>
              <p:cNvSpPr>
                <a:spLocks noChangeShapeType="1"/>
              </p:cNvSpPr>
              <p:nvPr/>
            </p:nvSpPr>
            <p:spPr bwMode="auto">
              <a:xfrm>
                <a:off x="3823" y="1288"/>
                <a:ext cx="1498"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40687" name="Line 47"/>
              <p:cNvSpPr>
                <a:spLocks noChangeShapeType="1"/>
              </p:cNvSpPr>
              <p:nvPr/>
            </p:nvSpPr>
            <p:spPr bwMode="auto">
              <a:xfrm flipV="1">
                <a:off x="3813" y="1326"/>
                <a:ext cx="0" cy="374"/>
              </a:xfrm>
              <a:prstGeom prst="line">
                <a:avLst/>
              </a:prstGeom>
              <a:noFill/>
              <a:ln w="28575">
                <a:solidFill>
                  <a:srgbClr val="FF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40688" name="Text Box 48"/>
              <p:cNvSpPr txBox="1">
                <a:spLocks noChangeArrowheads="1"/>
              </p:cNvSpPr>
              <p:nvPr/>
            </p:nvSpPr>
            <p:spPr bwMode="auto">
              <a:xfrm>
                <a:off x="4248" y="1680"/>
                <a:ext cx="336"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k</a:t>
                </a:r>
                <a:r>
                  <a:rPr lang="en-US" baseline="-25000">
                    <a:cs typeface="Times New Roman" pitchFamily="18" charset="0"/>
                  </a:rPr>
                  <a:t>1</a:t>
                </a:r>
              </a:p>
            </p:txBody>
          </p:sp>
          <p:sp>
            <p:nvSpPr>
              <p:cNvPr id="240689" name="Text Box 49"/>
              <p:cNvSpPr txBox="1">
                <a:spLocks noChangeArrowheads="1"/>
              </p:cNvSpPr>
              <p:nvPr/>
            </p:nvSpPr>
            <p:spPr bwMode="auto">
              <a:xfrm>
                <a:off x="4230" y="1872"/>
                <a:ext cx="281"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p</a:t>
                </a:r>
              </a:p>
            </p:txBody>
          </p:sp>
          <p:sp>
            <p:nvSpPr>
              <p:cNvPr id="240690" name="Line 50"/>
              <p:cNvSpPr>
                <a:spLocks noChangeShapeType="1"/>
              </p:cNvSpPr>
              <p:nvPr/>
            </p:nvSpPr>
            <p:spPr bwMode="auto">
              <a:xfrm>
                <a:off x="4800" y="1797"/>
                <a:ext cx="0" cy="62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691" name="Line 51"/>
              <p:cNvSpPr>
                <a:spLocks noChangeShapeType="1"/>
              </p:cNvSpPr>
              <p:nvPr/>
            </p:nvSpPr>
            <p:spPr bwMode="auto">
              <a:xfrm flipV="1">
                <a:off x="5319" y="1326"/>
                <a:ext cx="0" cy="374"/>
              </a:xfrm>
              <a:prstGeom prst="line">
                <a:avLst/>
              </a:prstGeom>
              <a:noFill/>
              <a:ln w="28575">
                <a:solidFill>
                  <a:srgbClr val="FF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grpSp>
        <p:sp>
          <p:nvSpPr>
            <p:cNvPr id="240692" name="Text Box 52"/>
            <p:cNvSpPr txBox="1">
              <a:spLocks noChangeArrowheads="1"/>
            </p:cNvSpPr>
            <p:nvPr/>
          </p:nvSpPr>
          <p:spPr bwMode="auto">
            <a:xfrm>
              <a:off x="5292" y="1248"/>
              <a:ext cx="468" cy="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cs typeface="Times New Roman" pitchFamily="18" charset="0"/>
                </a:rPr>
                <a:t>ql/2</a:t>
              </a:r>
            </a:p>
          </p:txBody>
        </p:sp>
      </p:grpSp>
      <p:grpSp>
        <p:nvGrpSpPr>
          <p:cNvPr id="240693" name="Group 53"/>
          <p:cNvGrpSpPr>
            <a:grpSpLocks/>
          </p:cNvGrpSpPr>
          <p:nvPr/>
        </p:nvGrpSpPr>
        <p:grpSpPr bwMode="auto">
          <a:xfrm>
            <a:off x="5659438" y="333375"/>
            <a:ext cx="3484562" cy="1708150"/>
            <a:chOff x="3565" y="210"/>
            <a:chExt cx="2195" cy="1076"/>
          </a:xfrm>
        </p:grpSpPr>
        <p:sp>
          <p:nvSpPr>
            <p:cNvPr id="240694" name="Line 54"/>
            <p:cNvSpPr>
              <a:spLocks noChangeShapeType="1"/>
            </p:cNvSpPr>
            <p:nvPr/>
          </p:nvSpPr>
          <p:spPr bwMode="auto">
            <a:xfrm rot="20760144" flipH="1">
              <a:off x="3724" y="849"/>
              <a:ext cx="94" cy="12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695" name="Line 55"/>
            <p:cNvSpPr>
              <a:spLocks noChangeShapeType="1"/>
            </p:cNvSpPr>
            <p:nvPr/>
          </p:nvSpPr>
          <p:spPr bwMode="auto">
            <a:xfrm>
              <a:off x="3824" y="829"/>
              <a:ext cx="82" cy="129"/>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696" name="Line 56"/>
            <p:cNvSpPr>
              <a:spLocks noChangeShapeType="1"/>
            </p:cNvSpPr>
            <p:nvPr/>
          </p:nvSpPr>
          <p:spPr bwMode="auto">
            <a:xfrm>
              <a:off x="3692" y="980"/>
              <a:ext cx="281"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697" name="Line 57"/>
            <p:cNvSpPr>
              <a:spLocks noChangeShapeType="1"/>
            </p:cNvSpPr>
            <p:nvPr/>
          </p:nvSpPr>
          <p:spPr bwMode="auto">
            <a:xfrm flipH="1">
              <a:off x="3692" y="972"/>
              <a:ext cx="36" cy="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698" name="Line 58"/>
            <p:cNvSpPr>
              <a:spLocks noChangeShapeType="1"/>
            </p:cNvSpPr>
            <p:nvPr/>
          </p:nvSpPr>
          <p:spPr bwMode="auto">
            <a:xfrm flipH="1">
              <a:off x="3747" y="980"/>
              <a:ext cx="35" cy="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699" name="Line 59"/>
            <p:cNvSpPr>
              <a:spLocks noChangeShapeType="1"/>
            </p:cNvSpPr>
            <p:nvPr/>
          </p:nvSpPr>
          <p:spPr bwMode="auto">
            <a:xfrm flipH="1">
              <a:off x="3809" y="980"/>
              <a:ext cx="36" cy="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00" name="Line 60"/>
            <p:cNvSpPr>
              <a:spLocks noChangeShapeType="1"/>
            </p:cNvSpPr>
            <p:nvPr/>
          </p:nvSpPr>
          <p:spPr bwMode="auto">
            <a:xfrm flipH="1">
              <a:off x="3880" y="972"/>
              <a:ext cx="35" cy="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01" name="Line 61"/>
            <p:cNvSpPr>
              <a:spLocks noChangeShapeType="1"/>
            </p:cNvSpPr>
            <p:nvPr/>
          </p:nvSpPr>
          <p:spPr bwMode="auto">
            <a:xfrm flipH="1">
              <a:off x="3926" y="980"/>
              <a:ext cx="36" cy="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02" name="AutoShape 62"/>
            <p:cNvSpPr>
              <a:spLocks noChangeArrowheads="1"/>
            </p:cNvSpPr>
            <p:nvPr/>
          </p:nvSpPr>
          <p:spPr bwMode="auto">
            <a:xfrm>
              <a:off x="5307" y="789"/>
              <a:ext cx="45" cy="44"/>
            </a:xfrm>
            <a:prstGeom prst="flowChartConnector">
              <a:avLst/>
            </a:prstGeom>
            <a:solidFill>
              <a:srgbClr val="FFFFFF"/>
            </a:solidFill>
            <a:ln w="28575">
              <a:solidFill>
                <a:srgbClr val="0000FF"/>
              </a:solidFill>
              <a:round/>
              <a:headEnd/>
              <a:tailEnd/>
            </a:ln>
          </p:spPr>
          <p:txBody>
            <a:bodyPr/>
            <a:lstStyle/>
            <a:p>
              <a:endParaRPr lang="en-US"/>
            </a:p>
          </p:txBody>
        </p:sp>
        <p:sp>
          <p:nvSpPr>
            <p:cNvPr id="240703" name="AutoShape 63"/>
            <p:cNvSpPr>
              <a:spLocks noChangeArrowheads="1"/>
            </p:cNvSpPr>
            <p:nvPr/>
          </p:nvSpPr>
          <p:spPr bwMode="auto">
            <a:xfrm>
              <a:off x="5307" y="995"/>
              <a:ext cx="45" cy="44"/>
            </a:xfrm>
            <a:prstGeom prst="flowChartConnector">
              <a:avLst/>
            </a:prstGeom>
            <a:solidFill>
              <a:srgbClr val="FFFFFF"/>
            </a:solidFill>
            <a:ln w="28575">
              <a:solidFill>
                <a:srgbClr val="000000"/>
              </a:solidFill>
              <a:round/>
              <a:headEnd/>
              <a:tailEnd/>
            </a:ln>
          </p:spPr>
          <p:txBody>
            <a:bodyPr/>
            <a:lstStyle/>
            <a:p>
              <a:endParaRPr lang="en-US"/>
            </a:p>
          </p:txBody>
        </p:sp>
        <p:sp>
          <p:nvSpPr>
            <p:cNvPr id="240704" name="Line 64"/>
            <p:cNvSpPr>
              <a:spLocks noChangeShapeType="1"/>
            </p:cNvSpPr>
            <p:nvPr/>
          </p:nvSpPr>
          <p:spPr bwMode="auto">
            <a:xfrm>
              <a:off x="5331" y="856"/>
              <a:ext cx="0" cy="14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05" name="AutoShape 65"/>
            <p:cNvSpPr>
              <a:spLocks noChangeArrowheads="1"/>
            </p:cNvSpPr>
            <p:nvPr/>
          </p:nvSpPr>
          <p:spPr bwMode="auto">
            <a:xfrm>
              <a:off x="3794" y="789"/>
              <a:ext cx="44" cy="44"/>
            </a:xfrm>
            <a:prstGeom prst="flowChartConnector">
              <a:avLst/>
            </a:prstGeom>
            <a:solidFill>
              <a:srgbClr val="FFFFFF"/>
            </a:solidFill>
            <a:ln w="9525">
              <a:solidFill>
                <a:srgbClr val="0000FF"/>
              </a:solidFill>
              <a:round/>
              <a:headEnd/>
              <a:tailEnd/>
            </a:ln>
          </p:spPr>
          <p:txBody>
            <a:bodyPr/>
            <a:lstStyle/>
            <a:p>
              <a:endParaRPr lang="en-US"/>
            </a:p>
          </p:txBody>
        </p:sp>
        <p:sp>
          <p:nvSpPr>
            <p:cNvPr id="240706" name="Line 66"/>
            <p:cNvSpPr>
              <a:spLocks noChangeShapeType="1"/>
            </p:cNvSpPr>
            <p:nvPr/>
          </p:nvSpPr>
          <p:spPr bwMode="auto">
            <a:xfrm>
              <a:off x="3833" y="812"/>
              <a:ext cx="1468" cy="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07" name="Line 67"/>
            <p:cNvSpPr>
              <a:spLocks noChangeShapeType="1"/>
            </p:cNvSpPr>
            <p:nvPr/>
          </p:nvSpPr>
          <p:spPr bwMode="auto">
            <a:xfrm>
              <a:off x="3809" y="594"/>
              <a:ext cx="0" cy="218"/>
            </a:xfrm>
            <a:prstGeom prst="line">
              <a:avLst/>
            </a:prstGeom>
            <a:noFill/>
            <a:ln w="9525">
              <a:solidFill>
                <a:srgbClr val="0000FF"/>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0708" name="Line 68"/>
            <p:cNvSpPr>
              <a:spLocks noChangeShapeType="1"/>
            </p:cNvSpPr>
            <p:nvPr/>
          </p:nvSpPr>
          <p:spPr bwMode="auto">
            <a:xfrm>
              <a:off x="5323" y="594"/>
              <a:ext cx="5" cy="222"/>
            </a:xfrm>
            <a:prstGeom prst="line">
              <a:avLst/>
            </a:prstGeom>
            <a:noFill/>
            <a:ln w="9525">
              <a:solidFill>
                <a:srgbClr val="0000FF"/>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0709" name="Line 69"/>
            <p:cNvSpPr>
              <a:spLocks noChangeShapeType="1"/>
            </p:cNvSpPr>
            <p:nvPr/>
          </p:nvSpPr>
          <p:spPr bwMode="auto">
            <a:xfrm>
              <a:off x="3817" y="594"/>
              <a:ext cx="1498" cy="0"/>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10" name="Line 70"/>
            <p:cNvSpPr>
              <a:spLocks noChangeShapeType="1"/>
            </p:cNvSpPr>
            <p:nvPr/>
          </p:nvSpPr>
          <p:spPr bwMode="auto">
            <a:xfrm>
              <a:off x="3903" y="602"/>
              <a:ext cx="0" cy="218"/>
            </a:xfrm>
            <a:prstGeom prst="line">
              <a:avLst/>
            </a:prstGeom>
            <a:noFill/>
            <a:ln w="9525">
              <a:solidFill>
                <a:srgbClr val="0000FF"/>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0711" name="Line 71"/>
            <p:cNvSpPr>
              <a:spLocks noChangeShapeType="1"/>
            </p:cNvSpPr>
            <p:nvPr/>
          </p:nvSpPr>
          <p:spPr bwMode="auto">
            <a:xfrm>
              <a:off x="3997" y="602"/>
              <a:ext cx="0" cy="218"/>
            </a:xfrm>
            <a:prstGeom prst="line">
              <a:avLst/>
            </a:prstGeom>
            <a:noFill/>
            <a:ln w="9525">
              <a:solidFill>
                <a:srgbClr val="0000FF"/>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0712" name="Line 72"/>
            <p:cNvSpPr>
              <a:spLocks noChangeShapeType="1"/>
            </p:cNvSpPr>
            <p:nvPr/>
          </p:nvSpPr>
          <p:spPr bwMode="auto">
            <a:xfrm>
              <a:off x="4090" y="602"/>
              <a:ext cx="0" cy="218"/>
            </a:xfrm>
            <a:prstGeom prst="line">
              <a:avLst/>
            </a:prstGeom>
            <a:noFill/>
            <a:ln w="9525">
              <a:solidFill>
                <a:srgbClr val="0000FF"/>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0713" name="Line 73"/>
            <p:cNvSpPr>
              <a:spLocks noChangeShapeType="1"/>
            </p:cNvSpPr>
            <p:nvPr/>
          </p:nvSpPr>
          <p:spPr bwMode="auto">
            <a:xfrm>
              <a:off x="4184" y="602"/>
              <a:ext cx="0" cy="218"/>
            </a:xfrm>
            <a:prstGeom prst="line">
              <a:avLst/>
            </a:prstGeom>
            <a:noFill/>
            <a:ln w="9525">
              <a:solidFill>
                <a:srgbClr val="0000FF"/>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0714" name="Line 74"/>
            <p:cNvSpPr>
              <a:spLocks noChangeShapeType="1"/>
            </p:cNvSpPr>
            <p:nvPr/>
          </p:nvSpPr>
          <p:spPr bwMode="auto">
            <a:xfrm>
              <a:off x="4277" y="602"/>
              <a:ext cx="0" cy="218"/>
            </a:xfrm>
            <a:prstGeom prst="line">
              <a:avLst/>
            </a:prstGeom>
            <a:noFill/>
            <a:ln w="9525">
              <a:solidFill>
                <a:srgbClr val="0000FF"/>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0715" name="Line 75"/>
            <p:cNvSpPr>
              <a:spLocks noChangeShapeType="1"/>
            </p:cNvSpPr>
            <p:nvPr/>
          </p:nvSpPr>
          <p:spPr bwMode="auto">
            <a:xfrm>
              <a:off x="4371" y="602"/>
              <a:ext cx="0" cy="218"/>
            </a:xfrm>
            <a:prstGeom prst="line">
              <a:avLst/>
            </a:prstGeom>
            <a:noFill/>
            <a:ln w="9525">
              <a:solidFill>
                <a:srgbClr val="0000FF"/>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0716" name="Line 76"/>
            <p:cNvSpPr>
              <a:spLocks noChangeShapeType="1"/>
            </p:cNvSpPr>
            <p:nvPr/>
          </p:nvSpPr>
          <p:spPr bwMode="auto">
            <a:xfrm>
              <a:off x="4465" y="602"/>
              <a:ext cx="0" cy="218"/>
            </a:xfrm>
            <a:prstGeom prst="line">
              <a:avLst/>
            </a:prstGeom>
            <a:noFill/>
            <a:ln w="9525">
              <a:solidFill>
                <a:srgbClr val="0000FF"/>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0717" name="Line 77"/>
            <p:cNvSpPr>
              <a:spLocks noChangeShapeType="1"/>
            </p:cNvSpPr>
            <p:nvPr/>
          </p:nvSpPr>
          <p:spPr bwMode="auto">
            <a:xfrm>
              <a:off x="4558" y="602"/>
              <a:ext cx="0" cy="218"/>
            </a:xfrm>
            <a:prstGeom prst="line">
              <a:avLst/>
            </a:prstGeom>
            <a:noFill/>
            <a:ln w="9525">
              <a:solidFill>
                <a:srgbClr val="0000FF"/>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0718" name="Line 78"/>
            <p:cNvSpPr>
              <a:spLocks noChangeShapeType="1"/>
            </p:cNvSpPr>
            <p:nvPr/>
          </p:nvSpPr>
          <p:spPr bwMode="auto">
            <a:xfrm>
              <a:off x="4652" y="602"/>
              <a:ext cx="0" cy="218"/>
            </a:xfrm>
            <a:prstGeom prst="line">
              <a:avLst/>
            </a:prstGeom>
            <a:noFill/>
            <a:ln w="9525">
              <a:solidFill>
                <a:srgbClr val="0000FF"/>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0719" name="Line 79"/>
            <p:cNvSpPr>
              <a:spLocks noChangeShapeType="1"/>
            </p:cNvSpPr>
            <p:nvPr/>
          </p:nvSpPr>
          <p:spPr bwMode="auto">
            <a:xfrm>
              <a:off x="4746" y="602"/>
              <a:ext cx="0" cy="218"/>
            </a:xfrm>
            <a:prstGeom prst="line">
              <a:avLst/>
            </a:prstGeom>
            <a:noFill/>
            <a:ln w="9525">
              <a:solidFill>
                <a:srgbClr val="0000FF"/>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0720" name="Line 80"/>
            <p:cNvSpPr>
              <a:spLocks noChangeShapeType="1"/>
            </p:cNvSpPr>
            <p:nvPr/>
          </p:nvSpPr>
          <p:spPr bwMode="auto">
            <a:xfrm>
              <a:off x="4839" y="602"/>
              <a:ext cx="0" cy="218"/>
            </a:xfrm>
            <a:prstGeom prst="line">
              <a:avLst/>
            </a:prstGeom>
            <a:noFill/>
            <a:ln w="9525">
              <a:solidFill>
                <a:srgbClr val="0000FF"/>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0721" name="Line 81"/>
            <p:cNvSpPr>
              <a:spLocks noChangeShapeType="1"/>
            </p:cNvSpPr>
            <p:nvPr/>
          </p:nvSpPr>
          <p:spPr bwMode="auto">
            <a:xfrm>
              <a:off x="4933" y="602"/>
              <a:ext cx="0" cy="218"/>
            </a:xfrm>
            <a:prstGeom prst="line">
              <a:avLst/>
            </a:prstGeom>
            <a:noFill/>
            <a:ln w="9525">
              <a:solidFill>
                <a:srgbClr val="0000FF"/>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0722" name="Line 82"/>
            <p:cNvSpPr>
              <a:spLocks noChangeShapeType="1"/>
            </p:cNvSpPr>
            <p:nvPr/>
          </p:nvSpPr>
          <p:spPr bwMode="auto">
            <a:xfrm>
              <a:off x="5027" y="602"/>
              <a:ext cx="0" cy="218"/>
            </a:xfrm>
            <a:prstGeom prst="line">
              <a:avLst/>
            </a:prstGeom>
            <a:noFill/>
            <a:ln w="9525">
              <a:solidFill>
                <a:srgbClr val="0000FF"/>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0723" name="Line 83"/>
            <p:cNvSpPr>
              <a:spLocks noChangeShapeType="1"/>
            </p:cNvSpPr>
            <p:nvPr/>
          </p:nvSpPr>
          <p:spPr bwMode="auto">
            <a:xfrm>
              <a:off x="5120" y="602"/>
              <a:ext cx="0" cy="218"/>
            </a:xfrm>
            <a:prstGeom prst="line">
              <a:avLst/>
            </a:prstGeom>
            <a:noFill/>
            <a:ln w="9525">
              <a:solidFill>
                <a:srgbClr val="0000FF"/>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0724" name="Line 84"/>
            <p:cNvSpPr>
              <a:spLocks noChangeShapeType="1"/>
            </p:cNvSpPr>
            <p:nvPr/>
          </p:nvSpPr>
          <p:spPr bwMode="auto">
            <a:xfrm>
              <a:off x="5222" y="602"/>
              <a:ext cx="0" cy="218"/>
            </a:xfrm>
            <a:prstGeom prst="line">
              <a:avLst/>
            </a:prstGeom>
            <a:noFill/>
            <a:ln w="9525">
              <a:solidFill>
                <a:srgbClr val="0000FF"/>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0725" name="Line 85"/>
            <p:cNvSpPr>
              <a:spLocks noChangeShapeType="1"/>
            </p:cNvSpPr>
            <p:nvPr/>
          </p:nvSpPr>
          <p:spPr bwMode="auto">
            <a:xfrm>
              <a:off x="5362" y="831"/>
              <a:ext cx="28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26" name="Line 86"/>
            <p:cNvSpPr>
              <a:spLocks noChangeShapeType="1"/>
            </p:cNvSpPr>
            <p:nvPr/>
          </p:nvSpPr>
          <p:spPr bwMode="auto">
            <a:xfrm flipV="1">
              <a:off x="3809" y="340"/>
              <a:ext cx="0" cy="27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27" name="Arc 87"/>
            <p:cNvSpPr>
              <a:spLocks/>
            </p:cNvSpPr>
            <p:nvPr/>
          </p:nvSpPr>
          <p:spPr bwMode="auto">
            <a:xfrm>
              <a:off x="3819" y="210"/>
              <a:ext cx="1513" cy="748"/>
            </a:xfrm>
            <a:custGeom>
              <a:avLst/>
              <a:gdLst>
                <a:gd name="G0" fmla="+- 11622 0 0"/>
                <a:gd name="G1" fmla="+- 0 0 0"/>
                <a:gd name="G2" fmla="+- 21600 0 0"/>
                <a:gd name="T0" fmla="*/ 23268 w 23268"/>
                <a:gd name="T1" fmla="*/ 18192 h 21600"/>
                <a:gd name="T2" fmla="*/ 0 w 23268"/>
                <a:gd name="T3" fmla="*/ 18207 h 21600"/>
                <a:gd name="T4" fmla="*/ 11622 w 23268"/>
                <a:gd name="T5" fmla="*/ 0 h 21600"/>
              </a:gdLst>
              <a:ahLst/>
              <a:cxnLst>
                <a:cxn ang="0">
                  <a:pos x="T0" y="T1"/>
                </a:cxn>
                <a:cxn ang="0">
                  <a:pos x="T2" y="T3"/>
                </a:cxn>
                <a:cxn ang="0">
                  <a:pos x="T4" y="T5"/>
                </a:cxn>
              </a:cxnLst>
              <a:rect l="0" t="0" r="r" b="b"/>
              <a:pathLst>
                <a:path w="23268" h="21600" fill="none" extrusionOk="0">
                  <a:moveTo>
                    <a:pt x="23267" y="18191"/>
                  </a:moveTo>
                  <a:cubicBezTo>
                    <a:pt x="19791" y="20417"/>
                    <a:pt x="15749" y="21599"/>
                    <a:pt x="11622" y="21600"/>
                  </a:cubicBezTo>
                  <a:cubicBezTo>
                    <a:pt x="7503" y="21600"/>
                    <a:pt x="3471" y="20422"/>
                    <a:pt x="0" y="18206"/>
                  </a:cubicBezTo>
                </a:path>
                <a:path w="23268" h="21600" stroke="0" extrusionOk="0">
                  <a:moveTo>
                    <a:pt x="23267" y="18191"/>
                  </a:moveTo>
                  <a:cubicBezTo>
                    <a:pt x="19791" y="20417"/>
                    <a:pt x="15749" y="21599"/>
                    <a:pt x="11622" y="21600"/>
                  </a:cubicBezTo>
                  <a:cubicBezTo>
                    <a:pt x="7503" y="21600"/>
                    <a:pt x="3471" y="20422"/>
                    <a:pt x="0" y="18206"/>
                  </a:cubicBezTo>
                  <a:lnTo>
                    <a:pt x="11622" y="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0728" name="Line 88"/>
            <p:cNvSpPr>
              <a:spLocks noChangeShapeType="1"/>
            </p:cNvSpPr>
            <p:nvPr/>
          </p:nvSpPr>
          <p:spPr bwMode="auto">
            <a:xfrm rot="77401">
              <a:off x="3814" y="840"/>
              <a:ext cx="562"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29" name="Line 89"/>
            <p:cNvSpPr>
              <a:spLocks noChangeShapeType="1"/>
            </p:cNvSpPr>
            <p:nvPr/>
          </p:nvSpPr>
          <p:spPr bwMode="auto">
            <a:xfrm flipH="1">
              <a:off x="4855" y="834"/>
              <a:ext cx="468"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30" name="Arc 90"/>
            <p:cNvSpPr>
              <a:spLocks/>
            </p:cNvSpPr>
            <p:nvPr/>
          </p:nvSpPr>
          <p:spPr bwMode="auto">
            <a:xfrm>
              <a:off x="3811" y="823"/>
              <a:ext cx="337" cy="118"/>
            </a:xfrm>
            <a:custGeom>
              <a:avLst/>
              <a:gdLst>
                <a:gd name="G0" fmla="+- 0 0 0"/>
                <a:gd name="G1" fmla="+- 1356 0 0"/>
                <a:gd name="G2" fmla="+- 21600 0 0"/>
                <a:gd name="T0" fmla="*/ 21557 w 21600"/>
                <a:gd name="T1" fmla="*/ 0 h 7599"/>
                <a:gd name="T2" fmla="*/ 20678 w 21600"/>
                <a:gd name="T3" fmla="*/ 7599 h 7599"/>
                <a:gd name="T4" fmla="*/ 0 w 21600"/>
                <a:gd name="T5" fmla="*/ 1356 h 7599"/>
              </a:gdLst>
              <a:ahLst/>
              <a:cxnLst>
                <a:cxn ang="0">
                  <a:pos x="T0" y="T1"/>
                </a:cxn>
                <a:cxn ang="0">
                  <a:pos x="T2" y="T3"/>
                </a:cxn>
                <a:cxn ang="0">
                  <a:pos x="T4" y="T5"/>
                </a:cxn>
              </a:cxnLst>
              <a:rect l="0" t="0" r="r" b="b"/>
              <a:pathLst>
                <a:path w="21600" h="7599" fill="none" extrusionOk="0">
                  <a:moveTo>
                    <a:pt x="21557" y="-1"/>
                  </a:moveTo>
                  <a:cubicBezTo>
                    <a:pt x="21585" y="451"/>
                    <a:pt x="21600" y="903"/>
                    <a:pt x="21600" y="1356"/>
                  </a:cubicBezTo>
                  <a:cubicBezTo>
                    <a:pt x="21600" y="3470"/>
                    <a:pt x="21289" y="5574"/>
                    <a:pt x="20678" y="7599"/>
                  </a:cubicBezTo>
                </a:path>
                <a:path w="21600" h="7599" stroke="0" extrusionOk="0">
                  <a:moveTo>
                    <a:pt x="21557" y="-1"/>
                  </a:moveTo>
                  <a:cubicBezTo>
                    <a:pt x="21585" y="451"/>
                    <a:pt x="21600" y="903"/>
                    <a:pt x="21600" y="1356"/>
                  </a:cubicBezTo>
                  <a:cubicBezTo>
                    <a:pt x="21600" y="3470"/>
                    <a:pt x="21289" y="5574"/>
                    <a:pt x="20678" y="7599"/>
                  </a:cubicBezTo>
                  <a:lnTo>
                    <a:pt x="0" y="1356"/>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0731" name="Arc 91"/>
            <p:cNvSpPr>
              <a:spLocks/>
            </p:cNvSpPr>
            <p:nvPr/>
          </p:nvSpPr>
          <p:spPr bwMode="auto">
            <a:xfrm>
              <a:off x="4990" y="812"/>
              <a:ext cx="336" cy="145"/>
            </a:xfrm>
            <a:custGeom>
              <a:avLst/>
              <a:gdLst>
                <a:gd name="G0" fmla="+- 21542 0 0"/>
                <a:gd name="G1" fmla="+- 0 0 0"/>
                <a:gd name="G2" fmla="+- 21600 0 0"/>
                <a:gd name="T0" fmla="*/ 2073 w 21542"/>
                <a:gd name="T1" fmla="*/ 9355 h 9355"/>
                <a:gd name="T2" fmla="*/ 0 w 21542"/>
                <a:gd name="T3" fmla="*/ 1587 h 9355"/>
                <a:gd name="T4" fmla="*/ 21542 w 21542"/>
                <a:gd name="T5" fmla="*/ 0 h 9355"/>
              </a:gdLst>
              <a:ahLst/>
              <a:cxnLst>
                <a:cxn ang="0">
                  <a:pos x="T0" y="T1"/>
                </a:cxn>
                <a:cxn ang="0">
                  <a:pos x="T2" y="T3"/>
                </a:cxn>
                <a:cxn ang="0">
                  <a:pos x="T4" y="T5"/>
                </a:cxn>
              </a:cxnLst>
              <a:rect l="0" t="0" r="r" b="b"/>
              <a:pathLst>
                <a:path w="21542" h="9355" fill="none" extrusionOk="0">
                  <a:moveTo>
                    <a:pt x="2072" y="9355"/>
                  </a:moveTo>
                  <a:cubicBezTo>
                    <a:pt x="902" y="6918"/>
                    <a:pt x="199" y="4283"/>
                    <a:pt x="0" y="1586"/>
                  </a:cubicBezTo>
                </a:path>
                <a:path w="21542" h="9355" stroke="0" extrusionOk="0">
                  <a:moveTo>
                    <a:pt x="2072" y="9355"/>
                  </a:moveTo>
                  <a:cubicBezTo>
                    <a:pt x="902" y="6918"/>
                    <a:pt x="199" y="4283"/>
                    <a:pt x="0" y="1586"/>
                  </a:cubicBezTo>
                  <a:lnTo>
                    <a:pt x="21542" y="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0732" name="Text Box 92"/>
            <p:cNvSpPr txBox="1">
              <a:spLocks noChangeArrowheads="1"/>
            </p:cNvSpPr>
            <p:nvPr/>
          </p:nvSpPr>
          <p:spPr bwMode="auto">
            <a:xfrm>
              <a:off x="5479" y="779"/>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x</a:t>
              </a:r>
            </a:p>
          </p:txBody>
        </p:sp>
        <p:sp>
          <p:nvSpPr>
            <p:cNvPr id="240733" name="Text Box 93"/>
            <p:cNvSpPr txBox="1">
              <a:spLocks noChangeArrowheads="1"/>
            </p:cNvSpPr>
            <p:nvPr/>
          </p:nvSpPr>
          <p:spPr bwMode="auto">
            <a:xfrm>
              <a:off x="3630" y="249"/>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y</a:t>
              </a:r>
            </a:p>
          </p:txBody>
        </p:sp>
        <p:sp>
          <p:nvSpPr>
            <p:cNvPr id="240734" name="Text Box 94"/>
            <p:cNvSpPr txBox="1">
              <a:spLocks noChangeArrowheads="1"/>
            </p:cNvSpPr>
            <p:nvPr/>
          </p:nvSpPr>
          <p:spPr bwMode="auto">
            <a:xfrm>
              <a:off x="5285" y="558"/>
              <a:ext cx="281"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B</a:t>
              </a:r>
            </a:p>
          </p:txBody>
        </p:sp>
        <p:sp>
          <p:nvSpPr>
            <p:cNvPr id="240735" name="Text Box 95"/>
            <p:cNvSpPr txBox="1">
              <a:spLocks noChangeArrowheads="1"/>
            </p:cNvSpPr>
            <p:nvPr/>
          </p:nvSpPr>
          <p:spPr bwMode="auto">
            <a:xfrm>
              <a:off x="3565" y="589"/>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A</a:t>
              </a:r>
            </a:p>
          </p:txBody>
        </p:sp>
        <p:sp>
          <p:nvSpPr>
            <p:cNvPr id="240736" name="Text Box 96"/>
            <p:cNvSpPr txBox="1">
              <a:spLocks noChangeArrowheads="1"/>
            </p:cNvSpPr>
            <p:nvPr/>
          </p:nvSpPr>
          <p:spPr bwMode="auto">
            <a:xfrm>
              <a:off x="4426" y="389"/>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q</a:t>
              </a:r>
            </a:p>
          </p:txBody>
        </p:sp>
        <p:sp>
          <p:nvSpPr>
            <p:cNvPr id="240737" name="Text Box 97"/>
            <p:cNvSpPr txBox="1">
              <a:spLocks noChangeArrowheads="1"/>
            </p:cNvSpPr>
            <p:nvPr/>
          </p:nvSpPr>
          <p:spPr bwMode="auto">
            <a:xfrm>
              <a:off x="4176" y="930"/>
              <a:ext cx="336" cy="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φ</a:t>
              </a:r>
              <a:r>
                <a:rPr lang="en-US" baseline="-25000">
                  <a:cs typeface="Times New Roman" pitchFamily="18" charset="0"/>
                </a:rPr>
                <a:t>a</a:t>
              </a:r>
              <a:endParaRPr lang="en-US">
                <a:cs typeface="Times New Roman" pitchFamily="18" charset="0"/>
              </a:endParaRPr>
            </a:p>
          </p:txBody>
        </p:sp>
        <p:sp>
          <p:nvSpPr>
            <p:cNvPr id="240738" name="Line 98"/>
            <p:cNvSpPr>
              <a:spLocks noChangeShapeType="1"/>
            </p:cNvSpPr>
            <p:nvPr/>
          </p:nvSpPr>
          <p:spPr bwMode="auto">
            <a:xfrm>
              <a:off x="4145" y="882"/>
              <a:ext cx="94" cy="15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39" name="Line 99"/>
            <p:cNvSpPr>
              <a:spLocks noChangeShapeType="1"/>
            </p:cNvSpPr>
            <p:nvPr/>
          </p:nvSpPr>
          <p:spPr bwMode="auto">
            <a:xfrm flipH="1">
              <a:off x="4917" y="873"/>
              <a:ext cx="94"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40" name="Text Box 100"/>
            <p:cNvSpPr txBox="1">
              <a:spLocks noChangeArrowheads="1"/>
            </p:cNvSpPr>
            <p:nvPr/>
          </p:nvSpPr>
          <p:spPr bwMode="auto">
            <a:xfrm>
              <a:off x="4752" y="978"/>
              <a:ext cx="358"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φ</a:t>
              </a:r>
              <a:r>
                <a:rPr lang="en-US" baseline="-25000">
                  <a:cs typeface="Times New Roman" pitchFamily="18" charset="0"/>
                </a:rPr>
                <a:t>b</a:t>
              </a:r>
              <a:endParaRPr lang="en-US">
                <a:cs typeface="Times New Roman" pitchFamily="18" charset="0"/>
              </a:endParaRPr>
            </a:p>
          </p:txBody>
        </p:sp>
        <p:grpSp>
          <p:nvGrpSpPr>
            <p:cNvPr id="240741" name="Group 101"/>
            <p:cNvGrpSpPr>
              <a:grpSpLocks/>
            </p:cNvGrpSpPr>
            <p:nvPr/>
          </p:nvGrpSpPr>
          <p:grpSpPr bwMode="auto">
            <a:xfrm>
              <a:off x="5183" y="1029"/>
              <a:ext cx="301" cy="49"/>
              <a:chOff x="5183" y="1344"/>
              <a:chExt cx="301" cy="49"/>
            </a:xfrm>
          </p:grpSpPr>
          <p:sp>
            <p:nvSpPr>
              <p:cNvPr id="240742" name="Line 102"/>
              <p:cNvSpPr>
                <a:spLocks noChangeShapeType="1"/>
              </p:cNvSpPr>
              <p:nvPr/>
            </p:nvSpPr>
            <p:spPr bwMode="auto">
              <a:xfrm>
                <a:off x="5183" y="1352"/>
                <a:ext cx="12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43" name="Line 103"/>
              <p:cNvSpPr>
                <a:spLocks noChangeShapeType="1"/>
              </p:cNvSpPr>
              <p:nvPr/>
            </p:nvSpPr>
            <p:spPr bwMode="auto">
              <a:xfrm>
                <a:off x="5354" y="1352"/>
                <a:ext cx="13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44" name="Line 104"/>
              <p:cNvSpPr>
                <a:spLocks noChangeShapeType="1"/>
              </p:cNvSpPr>
              <p:nvPr/>
            </p:nvSpPr>
            <p:spPr bwMode="auto">
              <a:xfrm flipH="1">
                <a:off x="5190" y="1352"/>
                <a:ext cx="36" cy="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45" name="Line 105"/>
              <p:cNvSpPr>
                <a:spLocks noChangeShapeType="1"/>
              </p:cNvSpPr>
              <p:nvPr/>
            </p:nvSpPr>
            <p:spPr bwMode="auto">
              <a:xfrm flipH="1">
                <a:off x="5253" y="1344"/>
                <a:ext cx="35" cy="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46" name="Line 106"/>
              <p:cNvSpPr>
                <a:spLocks noChangeShapeType="1"/>
              </p:cNvSpPr>
              <p:nvPr/>
            </p:nvSpPr>
            <p:spPr bwMode="auto">
              <a:xfrm flipH="1">
                <a:off x="5346" y="1344"/>
                <a:ext cx="36" cy="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47" name="Line 107"/>
              <p:cNvSpPr>
                <a:spLocks noChangeShapeType="1"/>
              </p:cNvSpPr>
              <p:nvPr/>
            </p:nvSpPr>
            <p:spPr bwMode="auto">
              <a:xfrm flipH="1">
                <a:off x="5401" y="1344"/>
                <a:ext cx="35" cy="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48" name="Line 108"/>
              <p:cNvSpPr>
                <a:spLocks noChangeShapeType="1"/>
              </p:cNvSpPr>
              <p:nvPr/>
            </p:nvSpPr>
            <p:spPr bwMode="auto">
              <a:xfrm flipH="1">
                <a:off x="5440" y="1352"/>
                <a:ext cx="35" cy="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49" name="Line 109"/>
              <p:cNvSpPr>
                <a:spLocks noChangeShapeType="1"/>
              </p:cNvSpPr>
              <p:nvPr/>
            </p:nvSpPr>
            <p:spPr bwMode="auto">
              <a:xfrm flipH="1">
                <a:off x="5292" y="1375"/>
                <a:ext cx="18" cy="1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50" name="Line 110"/>
              <p:cNvSpPr>
                <a:spLocks noChangeShapeType="1"/>
              </p:cNvSpPr>
              <p:nvPr/>
            </p:nvSpPr>
            <p:spPr bwMode="auto">
              <a:xfrm>
                <a:off x="5206" y="1355"/>
                <a:ext cx="13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51" name="Line 111"/>
              <p:cNvSpPr>
                <a:spLocks noChangeShapeType="1"/>
              </p:cNvSpPr>
              <p:nvPr/>
            </p:nvSpPr>
            <p:spPr bwMode="auto">
              <a:xfrm flipH="1">
                <a:off x="5253" y="1347"/>
                <a:ext cx="35" cy="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240642"/>
                                        </p:tgtEl>
                                        <p:attrNameLst>
                                          <p:attrName>style.visibility</p:attrName>
                                        </p:attrNameLst>
                                      </p:cBhvr>
                                      <p:to>
                                        <p:strVal val="visible"/>
                                      </p:to>
                                    </p:set>
                                    <p:animEffect transition="in" filter="wipe(up)">
                                      <p:cBhvr>
                                        <p:cTn id="7" dur="500"/>
                                        <p:tgtEl>
                                          <p:spTgt spid="24064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240693"/>
                                        </p:tgtEl>
                                        <p:attrNameLst>
                                          <p:attrName>style.visibility</p:attrName>
                                        </p:attrNameLst>
                                      </p:cBhvr>
                                      <p:to>
                                        <p:strVal val="visible"/>
                                      </p:to>
                                    </p:set>
                                    <p:animEffect transition="in" filter="checkerboard(across)">
                                      <p:cBhvr>
                                        <p:cTn id="12" dur="500"/>
                                        <p:tgtEl>
                                          <p:spTgt spid="24069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240652"/>
                                        </p:tgtEl>
                                        <p:attrNameLst>
                                          <p:attrName>style.visibility</p:attrName>
                                        </p:attrNameLst>
                                      </p:cBhvr>
                                      <p:to>
                                        <p:strVal val="visible"/>
                                      </p:to>
                                    </p:set>
                                    <p:animEffect transition="in" filter="checkerboard(across)">
                                      <p:cBhvr>
                                        <p:cTn id="17" dur="500"/>
                                        <p:tgtEl>
                                          <p:spTgt spid="24065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240643"/>
                                        </p:tgtEl>
                                        <p:attrNameLst>
                                          <p:attrName>style.visibility</p:attrName>
                                        </p:attrNameLst>
                                      </p:cBhvr>
                                      <p:to>
                                        <p:strVal val="visible"/>
                                      </p:to>
                                    </p:set>
                                    <p:animEffect transition="in" filter="checkerboard(across)">
                                      <p:cBhvr>
                                        <p:cTn id="22" dur="500"/>
                                        <p:tgtEl>
                                          <p:spTgt spid="24064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240644"/>
                                        </p:tgtEl>
                                        <p:attrNameLst>
                                          <p:attrName>style.visibility</p:attrName>
                                        </p:attrNameLst>
                                      </p:cBhvr>
                                      <p:to>
                                        <p:strVal val="visible"/>
                                      </p:to>
                                    </p:set>
                                    <p:animEffect transition="in" filter="checkerboard(across)">
                                      <p:cBhvr>
                                        <p:cTn id="27" dur="500"/>
                                        <p:tgtEl>
                                          <p:spTgt spid="24064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nodeType="clickEffect">
                                  <p:stCondLst>
                                    <p:cond delay="0"/>
                                  </p:stCondLst>
                                  <p:childTnLst>
                                    <p:set>
                                      <p:cBhvr>
                                        <p:cTn id="31" dur="1" fill="hold">
                                          <p:stCondLst>
                                            <p:cond delay="0"/>
                                          </p:stCondLst>
                                        </p:cTn>
                                        <p:tgtEl>
                                          <p:spTgt spid="240648"/>
                                        </p:tgtEl>
                                        <p:attrNameLst>
                                          <p:attrName>style.visibility</p:attrName>
                                        </p:attrNameLst>
                                      </p:cBhvr>
                                      <p:to>
                                        <p:strVal val="visible"/>
                                      </p:to>
                                    </p:set>
                                    <p:animEffect transition="in" filter="checkerboard(across)">
                                      <p:cBhvr>
                                        <p:cTn id="32" dur="500"/>
                                        <p:tgtEl>
                                          <p:spTgt spid="240648"/>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8" presetClass="entr" presetSubtype="16" fill="hold" nodeType="clickEffect">
                                  <p:stCondLst>
                                    <p:cond delay="0"/>
                                  </p:stCondLst>
                                  <p:childTnLst>
                                    <p:set>
                                      <p:cBhvr>
                                        <p:cTn id="36" dur="1" fill="hold">
                                          <p:stCondLst>
                                            <p:cond delay="0"/>
                                          </p:stCondLst>
                                        </p:cTn>
                                        <p:tgtEl>
                                          <p:spTgt spid="240645"/>
                                        </p:tgtEl>
                                        <p:attrNameLst>
                                          <p:attrName>style.visibility</p:attrName>
                                        </p:attrNameLst>
                                      </p:cBhvr>
                                      <p:to>
                                        <p:strVal val="visible"/>
                                      </p:to>
                                    </p:set>
                                    <p:animEffect transition="in" filter="diamond(in)">
                                      <p:cBhvr>
                                        <p:cTn id="37" dur="2000"/>
                                        <p:tgtEl>
                                          <p:spTgt spid="240645"/>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grpId="0" nodeType="clickEffect">
                                  <p:stCondLst>
                                    <p:cond delay="0"/>
                                  </p:stCondLst>
                                  <p:childTnLst>
                                    <p:set>
                                      <p:cBhvr>
                                        <p:cTn id="41" dur="1" fill="hold">
                                          <p:stCondLst>
                                            <p:cond delay="0"/>
                                          </p:stCondLst>
                                        </p:cTn>
                                        <p:tgtEl>
                                          <p:spTgt spid="240651"/>
                                        </p:tgtEl>
                                        <p:attrNameLst>
                                          <p:attrName>style.visibility</p:attrName>
                                        </p:attrNameLst>
                                      </p:cBhvr>
                                      <p:to>
                                        <p:strVal val="visible"/>
                                      </p:to>
                                    </p:set>
                                    <p:animEffect transition="in" filter="checkerboard(across)">
                                      <p:cBhvr>
                                        <p:cTn id="42" dur="500"/>
                                        <p:tgtEl>
                                          <p:spTgt spid="2406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0642" grpId="0" autoUpdateAnimBg="0"/>
      <p:bldP spid="240644" grpId="0" autoUpdateAnimBg="0"/>
      <p:bldP spid="240651" grpId="0" autoUpdateAnimBg="0"/>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1666" name="Object 2"/>
          <p:cNvGraphicFramePr>
            <a:graphicFrameLocks noChangeAspect="1"/>
          </p:cNvGraphicFramePr>
          <p:nvPr/>
        </p:nvGraphicFramePr>
        <p:xfrm>
          <a:off x="609600" y="2438400"/>
          <a:ext cx="4572000" cy="915988"/>
        </p:xfrm>
        <a:graphic>
          <a:graphicData uri="http://schemas.openxmlformats.org/presentationml/2006/ole">
            <mc:AlternateContent xmlns:mc="http://schemas.openxmlformats.org/markup-compatibility/2006">
              <mc:Choice xmlns:v="urn:schemas-microsoft-com:vml" Requires="v">
                <p:oleObj spid="_x0000_s241778" name="Equation" r:id="rId3" imgW="2565360" imgH="571320" progId="Equation.3">
                  <p:embed/>
                </p:oleObj>
              </mc:Choice>
              <mc:Fallback>
                <p:oleObj name="Equation" r:id="rId3" imgW="2565360" imgH="571320" progId="Equation.3">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9600" y="2438400"/>
                        <a:ext cx="4572000" cy="915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41667" name="Object 3"/>
          <p:cNvGraphicFramePr>
            <a:graphicFrameLocks noChangeAspect="1"/>
          </p:cNvGraphicFramePr>
          <p:nvPr/>
        </p:nvGraphicFramePr>
        <p:xfrm>
          <a:off x="538163" y="3868738"/>
          <a:ext cx="7391400" cy="1568450"/>
        </p:xfrm>
        <a:graphic>
          <a:graphicData uri="http://schemas.openxmlformats.org/presentationml/2006/ole">
            <mc:AlternateContent xmlns:mc="http://schemas.openxmlformats.org/markup-compatibility/2006">
              <mc:Choice xmlns:v="urn:schemas-microsoft-com:vml" Requires="v">
                <p:oleObj spid="_x0000_s241779" name="Equation" r:id="rId5" imgW="4152600" imgH="927000" progId="Equation.3">
                  <p:embed/>
                </p:oleObj>
              </mc:Choice>
              <mc:Fallback>
                <p:oleObj name="Equation" r:id="rId5" imgW="4152600" imgH="927000" progId="Equation.3">
                  <p:embed/>
                  <p:pic>
                    <p:nvPicPr>
                      <p:cNvPr id="0" name="Object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38163" y="3868738"/>
                        <a:ext cx="7391400" cy="1568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241668" name="Group 4"/>
          <p:cNvGrpSpPr>
            <a:grpSpLocks/>
          </p:cNvGrpSpPr>
          <p:nvPr/>
        </p:nvGrpSpPr>
        <p:grpSpPr bwMode="auto">
          <a:xfrm>
            <a:off x="361950" y="3579813"/>
            <a:ext cx="1771650" cy="457200"/>
            <a:chOff x="228" y="2255"/>
            <a:chExt cx="1116" cy="288"/>
          </a:xfrm>
        </p:grpSpPr>
        <p:sp>
          <p:nvSpPr>
            <p:cNvPr id="241669" name="Text Box 5"/>
            <p:cNvSpPr txBox="1">
              <a:spLocks noChangeArrowheads="1"/>
            </p:cNvSpPr>
            <p:nvPr/>
          </p:nvSpPr>
          <p:spPr bwMode="auto">
            <a:xfrm>
              <a:off x="228" y="2255"/>
              <a:ext cx="68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cs typeface="Times New Roman" pitchFamily="18" charset="0"/>
                </a:rPr>
                <a:t>x = l/2</a:t>
              </a:r>
              <a:r>
                <a:rPr lang="en-US">
                  <a:cs typeface="Times New Roman" pitchFamily="18" charset="0"/>
                </a:rPr>
                <a:t> </a:t>
              </a:r>
            </a:p>
          </p:txBody>
        </p:sp>
        <p:sp>
          <p:nvSpPr>
            <p:cNvPr id="241670" name="Line 6"/>
            <p:cNvSpPr>
              <a:spLocks noChangeShapeType="1"/>
            </p:cNvSpPr>
            <p:nvPr/>
          </p:nvSpPr>
          <p:spPr bwMode="auto">
            <a:xfrm>
              <a:off x="1056" y="2424"/>
              <a:ext cx="288" cy="0"/>
            </a:xfrm>
            <a:prstGeom prst="line">
              <a:avLst/>
            </a:prstGeom>
            <a:noFill/>
            <a:ln w="9525">
              <a:solidFill>
                <a:schemeClr val="tx1"/>
              </a:solidFill>
              <a:round/>
              <a:headEn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41671" name="Text Box 7"/>
          <p:cNvSpPr txBox="1">
            <a:spLocks noChangeArrowheads="1"/>
          </p:cNvSpPr>
          <p:nvPr/>
        </p:nvSpPr>
        <p:spPr bwMode="auto">
          <a:xfrm>
            <a:off x="593725" y="22494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solidFill>
                <a:srgbClr val="000099"/>
              </a:solidFill>
            </a:endParaRPr>
          </a:p>
        </p:txBody>
      </p:sp>
      <p:graphicFrame>
        <p:nvGraphicFramePr>
          <p:cNvPr id="241672" name="Object 8"/>
          <p:cNvGraphicFramePr>
            <a:graphicFrameLocks noChangeAspect="1"/>
          </p:cNvGraphicFramePr>
          <p:nvPr>
            <p:ph sz="half" idx="1"/>
          </p:nvPr>
        </p:nvGraphicFramePr>
        <p:xfrm>
          <a:off x="838200" y="349250"/>
          <a:ext cx="3327400" cy="946150"/>
        </p:xfrm>
        <a:graphic>
          <a:graphicData uri="http://schemas.openxmlformats.org/presentationml/2006/ole">
            <mc:AlternateContent xmlns:mc="http://schemas.openxmlformats.org/markup-compatibility/2006">
              <mc:Choice xmlns:v="urn:schemas-microsoft-com:vml" Requires="v">
                <p:oleObj spid="_x0000_s241780" name="Equation" r:id="rId7" imgW="1473120" imgH="419040" progId="Equation.3">
                  <p:embed/>
                </p:oleObj>
              </mc:Choice>
              <mc:Fallback>
                <p:oleObj name="Equation" r:id="rId7" imgW="1473120" imgH="419040" progId="Equation.3">
                  <p:embed/>
                  <p:pic>
                    <p:nvPicPr>
                      <p:cNvPr id="0" name="Object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38200" y="349250"/>
                        <a:ext cx="3327400" cy="9461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41673" name="Object 9"/>
          <p:cNvGraphicFramePr>
            <a:graphicFrameLocks noChangeAspect="1"/>
          </p:cNvGraphicFramePr>
          <p:nvPr>
            <p:ph sz="quarter" idx="2"/>
          </p:nvPr>
        </p:nvGraphicFramePr>
        <p:xfrm>
          <a:off x="381000" y="1219200"/>
          <a:ext cx="5105400" cy="914400"/>
        </p:xfrm>
        <a:graphic>
          <a:graphicData uri="http://schemas.openxmlformats.org/presentationml/2006/ole">
            <mc:AlternateContent xmlns:mc="http://schemas.openxmlformats.org/markup-compatibility/2006">
              <mc:Choice xmlns:v="urn:schemas-microsoft-com:vml" Requires="v">
                <p:oleObj spid="_x0000_s241781" name="Equation" r:id="rId9" imgW="2336760" imgH="419040" progId="Equation.3">
                  <p:embed/>
                </p:oleObj>
              </mc:Choice>
              <mc:Fallback>
                <p:oleObj name="Equation" r:id="rId9" imgW="2336760" imgH="419040" progId="Equation.3">
                  <p:embed/>
                  <p:pic>
                    <p:nvPicPr>
                      <p:cNvPr id="0" name="Object 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81000" y="1219200"/>
                        <a:ext cx="5105400" cy="9144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41674" name="Text Box 10"/>
          <p:cNvSpPr txBox="1">
            <a:spLocks noChangeArrowheads="1"/>
          </p:cNvSpPr>
          <p:nvPr/>
        </p:nvSpPr>
        <p:spPr bwMode="auto">
          <a:xfrm>
            <a:off x="593725" y="12588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solidFill>
                <a:srgbClr val="000099"/>
              </a:solidFill>
            </a:endParaRPr>
          </a:p>
        </p:txBody>
      </p:sp>
      <p:sp>
        <p:nvSpPr>
          <p:cNvPr id="241675" name="Text Box 11"/>
          <p:cNvSpPr txBox="1">
            <a:spLocks noChangeArrowheads="1"/>
          </p:cNvSpPr>
          <p:nvPr/>
        </p:nvSpPr>
        <p:spPr bwMode="auto">
          <a:xfrm>
            <a:off x="1660525" y="53736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solidFill>
                <a:srgbClr val="000099"/>
              </a:solidFill>
            </a:endParaRPr>
          </a:p>
        </p:txBody>
      </p:sp>
      <p:graphicFrame>
        <p:nvGraphicFramePr>
          <p:cNvPr id="241676" name="Object 12"/>
          <p:cNvGraphicFramePr>
            <a:graphicFrameLocks noChangeAspect="1"/>
          </p:cNvGraphicFramePr>
          <p:nvPr>
            <p:ph sz="quarter" idx="3"/>
          </p:nvPr>
        </p:nvGraphicFramePr>
        <p:xfrm>
          <a:off x="2895600" y="5389563"/>
          <a:ext cx="2971800" cy="1011237"/>
        </p:xfrm>
        <a:graphic>
          <a:graphicData uri="http://schemas.openxmlformats.org/presentationml/2006/ole">
            <mc:AlternateContent xmlns:mc="http://schemas.openxmlformats.org/markup-compatibility/2006">
              <mc:Choice xmlns:v="urn:schemas-microsoft-com:vml" Requires="v">
                <p:oleObj spid="_x0000_s241782" name="Equation" r:id="rId11" imgW="1231560" imgH="419040" progId="Equation.3">
                  <p:embed/>
                </p:oleObj>
              </mc:Choice>
              <mc:Fallback>
                <p:oleObj name="Equation" r:id="rId11" imgW="1231560" imgH="419040" progId="Equation.3">
                  <p:embed/>
                  <p:pic>
                    <p:nvPicPr>
                      <p:cNvPr id="0" name="Object 1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95600" y="5389563"/>
                        <a:ext cx="2971800" cy="10112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241677" name="Group 13"/>
          <p:cNvGrpSpPr>
            <a:grpSpLocks/>
          </p:cNvGrpSpPr>
          <p:nvPr/>
        </p:nvGrpSpPr>
        <p:grpSpPr bwMode="auto">
          <a:xfrm>
            <a:off x="5427663" y="1776413"/>
            <a:ext cx="3716337" cy="2187575"/>
            <a:chOff x="3419" y="1119"/>
            <a:chExt cx="2341" cy="1378"/>
          </a:xfrm>
        </p:grpSpPr>
        <p:sp>
          <p:nvSpPr>
            <p:cNvPr id="241678" name="Text Box 14"/>
            <p:cNvSpPr txBox="1">
              <a:spLocks noChangeArrowheads="1"/>
            </p:cNvSpPr>
            <p:nvPr/>
          </p:nvSpPr>
          <p:spPr bwMode="auto">
            <a:xfrm>
              <a:off x="5472" y="1728"/>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x</a:t>
              </a:r>
            </a:p>
          </p:txBody>
        </p:sp>
        <p:grpSp>
          <p:nvGrpSpPr>
            <p:cNvPr id="241679" name="Group 15"/>
            <p:cNvGrpSpPr>
              <a:grpSpLocks/>
            </p:cNvGrpSpPr>
            <p:nvPr/>
          </p:nvGrpSpPr>
          <p:grpSpPr bwMode="auto">
            <a:xfrm>
              <a:off x="3419" y="1119"/>
              <a:ext cx="2185" cy="1378"/>
              <a:chOff x="3419" y="1047"/>
              <a:chExt cx="2185" cy="1378"/>
            </a:xfrm>
          </p:grpSpPr>
          <p:sp>
            <p:nvSpPr>
              <p:cNvPr id="241680" name="Line 16"/>
              <p:cNvSpPr>
                <a:spLocks noChangeShapeType="1"/>
              </p:cNvSpPr>
              <p:nvPr/>
            </p:nvSpPr>
            <p:spPr bwMode="auto">
              <a:xfrm>
                <a:off x="3817" y="1714"/>
                <a:ext cx="150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681" name="Line 17"/>
              <p:cNvSpPr>
                <a:spLocks noChangeShapeType="1"/>
              </p:cNvSpPr>
              <p:nvPr/>
            </p:nvSpPr>
            <p:spPr bwMode="auto">
              <a:xfrm>
                <a:off x="3817" y="1488"/>
                <a:ext cx="0" cy="218"/>
              </a:xfrm>
              <a:prstGeom prst="line">
                <a:avLst/>
              </a:prstGeom>
              <a:noFill/>
              <a:ln w="9525">
                <a:solidFill>
                  <a:srgbClr val="00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1682" name="Line 18"/>
              <p:cNvSpPr>
                <a:spLocks noChangeShapeType="1"/>
              </p:cNvSpPr>
              <p:nvPr/>
            </p:nvSpPr>
            <p:spPr bwMode="auto">
              <a:xfrm>
                <a:off x="5315" y="1488"/>
                <a:ext cx="0" cy="218"/>
              </a:xfrm>
              <a:prstGeom prst="line">
                <a:avLst/>
              </a:prstGeom>
              <a:noFill/>
              <a:ln w="9525">
                <a:solidFill>
                  <a:srgbClr val="00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1683" name="Line 19"/>
              <p:cNvSpPr>
                <a:spLocks noChangeShapeType="1"/>
              </p:cNvSpPr>
              <p:nvPr/>
            </p:nvSpPr>
            <p:spPr bwMode="auto">
              <a:xfrm>
                <a:off x="3817" y="1480"/>
                <a:ext cx="1498" cy="0"/>
              </a:xfrm>
              <a:prstGeom prst="line">
                <a:avLst/>
              </a:prstGeom>
              <a:noFill/>
              <a:ln w="28575">
                <a:solidFill>
                  <a:srgbClr val="0033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684" name="Line 20"/>
              <p:cNvSpPr>
                <a:spLocks noChangeShapeType="1"/>
              </p:cNvSpPr>
              <p:nvPr/>
            </p:nvSpPr>
            <p:spPr bwMode="auto">
              <a:xfrm>
                <a:off x="3903" y="1488"/>
                <a:ext cx="0" cy="218"/>
              </a:xfrm>
              <a:prstGeom prst="line">
                <a:avLst/>
              </a:prstGeom>
              <a:noFill/>
              <a:ln w="9525">
                <a:solidFill>
                  <a:srgbClr val="0033CC"/>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1685" name="Line 21"/>
              <p:cNvSpPr>
                <a:spLocks noChangeShapeType="1"/>
              </p:cNvSpPr>
              <p:nvPr/>
            </p:nvSpPr>
            <p:spPr bwMode="auto">
              <a:xfrm>
                <a:off x="3997" y="1488"/>
                <a:ext cx="0" cy="218"/>
              </a:xfrm>
              <a:prstGeom prst="line">
                <a:avLst/>
              </a:prstGeom>
              <a:noFill/>
              <a:ln w="9525">
                <a:solidFill>
                  <a:srgbClr val="0033CC"/>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1686" name="Line 22"/>
              <p:cNvSpPr>
                <a:spLocks noChangeShapeType="1"/>
              </p:cNvSpPr>
              <p:nvPr/>
            </p:nvSpPr>
            <p:spPr bwMode="auto">
              <a:xfrm>
                <a:off x="4091" y="1488"/>
                <a:ext cx="0" cy="218"/>
              </a:xfrm>
              <a:prstGeom prst="line">
                <a:avLst/>
              </a:prstGeom>
              <a:noFill/>
              <a:ln w="9525">
                <a:solidFill>
                  <a:srgbClr val="0033CC"/>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1687" name="Line 23"/>
              <p:cNvSpPr>
                <a:spLocks noChangeShapeType="1"/>
              </p:cNvSpPr>
              <p:nvPr/>
            </p:nvSpPr>
            <p:spPr bwMode="auto">
              <a:xfrm>
                <a:off x="4184" y="1488"/>
                <a:ext cx="0" cy="218"/>
              </a:xfrm>
              <a:prstGeom prst="line">
                <a:avLst/>
              </a:prstGeom>
              <a:noFill/>
              <a:ln w="9525">
                <a:solidFill>
                  <a:srgbClr val="0033CC"/>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1688" name="Line 24"/>
              <p:cNvSpPr>
                <a:spLocks noChangeShapeType="1"/>
              </p:cNvSpPr>
              <p:nvPr/>
            </p:nvSpPr>
            <p:spPr bwMode="auto">
              <a:xfrm>
                <a:off x="4278" y="1488"/>
                <a:ext cx="0" cy="218"/>
              </a:xfrm>
              <a:prstGeom prst="line">
                <a:avLst/>
              </a:prstGeom>
              <a:noFill/>
              <a:ln w="9525">
                <a:solidFill>
                  <a:srgbClr val="0033CC"/>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1689" name="Line 25"/>
              <p:cNvSpPr>
                <a:spLocks noChangeShapeType="1"/>
              </p:cNvSpPr>
              <p:nvPr/>
            </p:nvSpPr>
            <p:spPr bwMode="auto">
              <a:xfrm>
                <a:off x="4371" y="1488"/>
                <a:ext cx="0" cy="218"/>
              </a:xfrm>
              <a:prstGeom prst="line">
                <a:avLst/>
              </a:prstGeom>
              <a:noFill/>
              <a:ln w="9525">
                <a:solidFill>
                  <a:srgbClr val="0033CC"/>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1690" name="Line 26"/>
              <p:cNvSpPr>
                <a:spLocks noChangeShapeType="1"/>
              </p:cNvSpPr>
              <p:nvPr/>
            </p:nvSpPr>
            <p:spPr bwMode="auto">
              <a:xfrm>
                <a:off x="4465" y="1488"/>
                <a:ext cx="0" cy="218"/>
              </a:xfrm>
              <a:prstGeom prst="line">
                <a:avLst/>
              </a:prstGeom>
              <a:noFill/>
              <a:ln w="9525">
                <a:solidFill>
                  <a:srgbClr val="0033CC"/>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1691" name="Line 27"/>
              <p:cNvSpPr>
                <a:spLocks noChangeShapeType="1"/>
              </p:cNvSpPr>
              <p:nvPr/>
            </p:nvSpPr>
            <p:spPr bwMode="auto">
              <a:xfrm>
                <a:off x="4559" y="1488"/>
                <a:ext cx="0" cy="218"/>
              </a:xfrm>
              <a:prstGeom prst="line">
                <a:avLst/>
              </a:prstGeom>
              <a:noFill/>
              <a:ln w="9525">
                <a:solidFill>
                  <a:srgbClr val="0033CC"/>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1692" name="Line 28"/>
              <p:cNvSpPr>
                <a:spLocks noChangeShapeType="1"/>
              </p:cNvSpPr>
              <p:nvPr/>
            </p:nvSpPr>
            <p:spPr bwMode="auto">
              <a:xfrm>
                <a:off x="4652" y="1488"/>
                <a:ext cx="0" cy="218"/>
              </a:xfrm>
              <a:prstGeom prst="line">
                <a:avLst/>
              </a:prstGeom>
              <a:noFill/>
              <a:ln w="9525">
                <a:solidFill>
                  <a:srgbClr val="0033CC"/>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1693" name="Line 29"/>
              <p:cNvSpPr>
                <a:spLocks noChangeShapeType="1"/>
              </p:cNvSpPr>
              <p:nvPr/>
            </p:nvSpPr>
            <p:spPr bwMode="auto">
              <a:xfrm>
                <a:off x="4746" y="1488"/>
                <a:ext cx="0" cy="218"/>
              </a:xfrm>
              <a:prstGeom prst="line">
                <a:avLst/>
              </a:prstGeom>
              <a:noFill/>
              <a:ln w="9525">
                <a:solidFill>
                  <a:srgbClr val="0033CC"/>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1694" name="Line 30"/>
              <p:cNvSpPr>
                <a:spLocks noChangeShapeType="1"/>
              </p:cNvSpPr>
              <p:nvPr/>
            </p:nvSpPr>
            <p:spPr bwMode="auto">
              <a:xfrm>
                <a:off x="4839" y="1488"/>
                <a:ext cx="0" cy="218"/>
              </a:xfrm>
              <a:prstGeom prst="line">
                <a:avLst/>
              </a:prstGeom>
              <a:noFill/>
              <a:ln w="9525">
                <a:solidFill>
                  <a:srgbClr val="00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1695" name="Line 31"/>
              <p:cNvSpPr>
                <a:spLocks noChangeShapeType="1"/>
              </p:cNvSpPr>
              <p:nvPr/>
            </p:nvSpPr>
            <p:spPr bwMode="auto">
              <a:xfrm>
                <a:off x="4933" y="1488"/>
                <a:ext cx="0" cy="218"/>
              </a:xfrm>
              <a:prstGeom prst="line">
                <a:avLst/>
              </a:prstGeom>
              <a:noFill/>
              <a:ln w="9525">
                <a:solidFill>
                  <a:srgbClr val="00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1696" name="Line 32"/>
              <p:cNvSpPr>
                <a:spLocks noChangeShapeType="1"/>
              </p:cNvSpPr>
              <p:nvPr/>
            </p:nvSpPr>
            <p:spPr bwMode="auto">
              <a:xfrm>
                <a:off x="5027" y="1488"/>
                <a:ext cx="0" cy="218"/>
              </a:xfrm>
              <a:prstGeom prst="line">
                <a:avLst/>
              </a:prstGeom>
              <a:noFill/>
              <a:ln w="9525">
                <a:solidFill>
                  <a:srgbClr val="0033CC"/>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1697" name="Line 33"/>
              <p:cNvSpPr>
                <a:spLocks noChangeShapeType="1"/>
              </p:cNvSpPr>
              <p:nvPr/>
            </p:nvSpPr>
            <p:spPr bwMode="auto">
              <a:xfrm>
                <a:off x="5120" y="1488"/>
                <a:ext cx="0" cy="218"/>
              </a:xfrm>
              <a:prstGeom prst="line">
                <a:avLst/>
              </a:prstGeom>
              <a:noFill/>
              <a:ln w="9525">
                <a:solidFill>
                  <a:srgbClr val="0033CC"/>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1698" name="Line 34"/>
              <p:cNvSpPr>
                <a:spLocks noChangeShapeType="1"/>
              </p:cNvSpPr>
              <p:nvPr/>
            </p:nvSpPr>
            <p:spPr bwMode="auto">
              <a:xfrm>
                <a:off x="5222" y="1488"/>
                <a:ext cx="0" cy="218"/>
              </a:xfrm>
              <a:prstGeom prst="line">
                <a:avLst/>
              </a:prstGeom>
              <a:noFill/>
              <a:ln w="9525">
                <a:solidFill>
                  <a:srgbClr val="0033CC"/>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1699" name="Line 35"/>
              <p:cNvSpPr>
                <a:spLocks noChangeShapeType="1"/>
              </p:cNvSpPr>
              <p:nvPr/>
            </p:nvSpPr>
            <p:spPr bwMode="auto">
              <a:xfrm>
                <a:off x="5323" y="1714"/>
                <a:ext cx="28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00" name="Line 36"/>
              <p:cNvSpPr>
                <a:spLocks noChangeShapeType="1"/>
              </p:cNvSpPr>
              <p:nvPr/>
            </p:nvSpPr>
            <p:spPr bwMode="auto">
              <a:xfrm>
                <a:off x="3825" y="1786"/>
                <a:ext cx="0" cy="62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01" name="Line 37"/>
              <p:cNvSpPr>
                <a:spLocks noChangeShapeType="1"/>
              </p:cNvSpPr>
              <p:nvPr/>
            </p:nvSpPr>
            <p:spPr bwMode="auto">
              <a:xfrm>
                <a:off x="3824" y="1928"/>
                <a:ext cx="990"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41702" name="Line 38"/>
              <p:cNvSpPr>
                <a:spLocks noChangeShapeType="1"/>
              </p:cNvSpPr>
              <p:nvPr/>
            </p:nvSpPr>
            <p:spPr bwMode="auto">
              <a:xfrm>
                <a:off x="3825" y="2151"/>
                <a:ext cx="991"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41703" name="Line 39"/>
              <p:cNvSpPr>
                <a:spLocks noChangeShapeType="1"/>
              </p:cNvSpPr>
              <p:nvPr/>
            </p:nvSpPr>
            <p:spPr bwMode="auto">
              <a:xfrm>
                <a:off x="3825" y="2374"/>
                <a:ext cx="991"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41704" name="Line 40"/>
              <p:cNvSpPr>
                <a:spLocks noChangeShapeType="1"/>
              </p:cNvSpPr>
              <p:nvPr/>
            </p:nvSpPr>
            <p:spPr bwMode="auto">
              <a:xfrm>
                <a:off x="3825" y="1238"/>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05" name="Line 41"/>
              <p:cNvSpPr>
                <a:spLocks noChangeShapeType="1"/>
              </p:cNvSpPr>
              <p:nvPr/>
            </p:nvSpPr>
            <p:spPr bwMode="auto">
              <a:xfrm>
                <a:off x="5323" y="1246"/>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06" name="Text Box 42"/>
              <p:cNvSpPr txBox="1">
                <a:spLocks noChangeArrowheads="1"/>
              </p:cNvSpPr>
              <p:nvPr/>
            </p:nvSpPr>
            <p:spPr bwMode="auto">
              <a:xfrm>
                <a:off x="4473" y="1047"/>
                <a:ext cx="281"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l</a:t>
                </a:r>
              </a:p>
            </p:txBody>
          </p:sp>
          <p:sp>
            <p:nvSpPr>
              <p:cNvPr id="241707" name="Text Box 43"/>
              <p:cNvSpPr txBox="1">
                <a:spLocks noChangeArrowheads="1"/>
              </p:cNvSpPr>
              <p:nvPr/>
            </p:nvSpPr>
            <p:spPr bwMode="auto">
              <a:xfrm>
                <a:off x="4239" y="2117"/>
                <a:ext cx="281"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x</a:t>
                </a:r>
              </a:p>
            </p:txBody>
          </p:sp>
          <p:sp>
            <p:nvSpPr>
              <p:cNvPr id="241708" name="Text Box 44"/>
              <p:cNvSpPr txBox="1">
                <a:spLocks noChangeArrowheads="1"/>
              </p:cNvSpPr>
              <p:nvPr/>
            </p:nvSpPr>
            <p:spPr bwMode="auto">
              <a:xfrm>
                <a:off x="3580" y="1566"/>
                <a:ext cx="281"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A</a:t>
                </a:r>
              </a:p>
            </p:txBody>
          </p:sp>
          <p:sp>
            <p:nvSpPr>
              <p:cNvPr id="241709" name="Text Box 45"/>
              <p:cNvSpPr txBox="1">
                <a:spLocks noChangeArrowheads="1"/>
              </p:cNvSpPr>
              <p:nvPr/>
            </p:nvSpPr>
            <p:spPr bwMode="auto">
              <a:xfrm>
                <a:off x="5299" y="1473"/>
                <a:ext cx="281"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B</a:t>
                </a:r>
              </a:p>
            </p:txBody>
          </p:sp>
          <p:sp>
            <p:nvSpPr>
              <p:cNvPr id="241710" name="Text Box 46"/>
              <p:cNvSpPr txBox="1">
                <a:spLocks noChangeArrowheads="1"/>
              </p:cNvSpPr>
              <p:nvPr/>
            </p:nvSpPr>
            <p:spPr bwMode="auto">
              <a:xfrm>
                <a:off x="3419" y="1265"/>
                <a:ext cx="468" cy="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cs typeface="Times New Roman" pitchFamily="18" charset="0"/>
                  </a:rPr>
                  <a:t>ql/2</a:t>
                </a:r>
              </a:p>
            </p:txBody>
          </p:sp>
          <p:sp>
            <p:nvSpPr>
              <p:cNvPr id="241711" name="Line 47"/>
              <p:cNvSpPr>
                <a:spLocks noChangeShapeType="1"/>
              </p:cNvSpPr>
              <p:nvPr/>
            </p:nvSpPr>
            <p:spPr bwMode="auto">
              <a:xfrm>
                <a:off x="3823" y="1288"/>
                <a:ext cx="1498"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41712" name="Line 48"/>
              <p:cNvSpPr>
                <a:spLocks noChangeShapeType="1"/>
              </p:cNvSpPr>
              <p:nvPr/>
            </p:nvSpPr>
            <p:spPr bwMode="auto">
              <a:xfrm flipV="1">
                <a:off x="3813" y="1326"/>
                <a:ext cx="0" cy="374"/>
              </a:xfrm>
              <a:prstGeom prst="line">
                <a:avLst/>
              </a:prstGeom>
              <a:noFill/>
              <a:ln w="28575">
                <a:solidFill>
                  <a:srgbClr val="FF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41713" name="Text Box 49"/>
              <p:cNvSpPr txBox="1">
                <a:spLocks noChangeArrowheads="1"/>
              </p:cNvSpPr>
              <p:nvPr/>
            </p:nvSpPr>
            <p:spPr bwMode="auto">
              <a:xfrm>
                <a:off x="4248" y="1680"/>
                <a:ext cx="336"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k</a:t>
                </a:r>
                <a:r>
                  <a:rPr lang="en-US" baseline="-25000">
                    <a:cs typeface="Times New Roman" pitchFamily="18" charset="0"/>
                  </a:rPr>
                  <a:t>1</a:t>
                </a:r>
              </a:p>
            </p:txBody>
          </p:sp>
          <p:sp>
            <p:nvSpPr>
              <p:cNvPr id="241714" name="Text Box 50"/>
              <p:cNvSpPr txBox="1">
                <a:spLocks noChangeArrowheads="1"/>
              </p:cNvSpPr>
              <p:nvPr/>
            </p:nvSpPr>
            <p:spPr bwMode="auto">
              <a:xfrm>
                <a:off x="4230" y="1872"/>
                <a:ext cx="281"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p</a:t>
                </a:r>
              </a:p>
            </p:txBody>
          </p:sp>
          <p:sp>
            <p:nvSpPr>
              <p:cNvPr id="241715" name="Line 51"/>
              <p:cNvSpPr>
                <a:spLocks noChangeShapeType="1"/>
              </p:cNvSpPr>
              <p:nvPr/>
            </p:nvSpPr>
            <p:spPr bwMode="auto">
              <a:xfrm>
                <a:off x="4800" y="1797"/>
                <a:ext cx="0" cy="62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16" name="Line 52"/>
              <p:cNvSpPr>
                <a:spLocks noChangeShapeType="1"/>
              </p:cNvSpPr>
              <p:nvPr/>
            </p:nvSpPr>
            <p:spPr bwMode="auto">
              <a:xfrm flipV="1">
                <a:off x="5319" y="1326"/>
                <a:ext cx="0" cy="374"/>
              </a:xfrm>
              <a:prstGeom prst="line">
                <a:avLst/>
              </a:prstGeom>
              <a:noFill/>
              <a:ln w="28575">
                <a:solidFill>
                  <a:srgbClr val="FF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grpSp>
        <p:sp>
          <p:nvSpPr>
            <p:cNvPr id="241717" name="Text Box 53"/>
            <p:cNvSpPr txBox="1">
              <a:spLocks noChangeArrowheads="1"/>
            </p:cNvSpPr>
            <p:nvPr/>
          </p:nvSpPr>
          <p:spPr bwMode="auto">
            <a:xfrm>
              <a:off x="5292" y="1248"/>
              <a:ext cx="468" cy="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cs typeface="Times New Roman" pitchFamily="18" charset="0"/>
                </a:rPr>
                <a:t>ql/2</a:t>
              </a:r>
            </a:p>
          </p:txBody>
        </p:sp>
      </p:grpSp>
      <p:grpSp>
        <p:nvGrpSpPr>
          <p:cNvPr id="241718" name="Group 54"/>
          <p:cNvGrpSpPr>
            <a:grpSpLocks/>
          </p:cNvGrpSpPr>
          <p:nvPr/>
        </p:nvGrpSpPr>
        <p:grpSpPr bwMode="auto">
          <a:xfrm>
            <a:off x="5659438" y="333375"/>
            <a:ext cx="3484562" cy="1708150"/>
            <a:chOff x="3565" y="210"/>
            <a:chExt cx="2195" cy="1076"/>
          </a:xfrm>
        </p:grpSpPr>
        <p:sp>
          <p:nvSpPr>
            <p:cNvPr id="241719" name="Line 55"/>
            <p:cNvSpPr>
              <a:spLocks noChangeShapeType="1"/>
            </p:cNvSpPr>
            <p:nvPr/>
          </p:nvSpPr>
          <p:spPr bwMode="auto">
            <a:xfrm rot="20760144" flipH="1">
              <a:off x="3724" y="849"/>
              <a:ext cx="94" cy="12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20" name="Line 56"/>
            <p:cNvSpPr>
              <a:spLocks noChangeShapeType="1"/>
            </p:cNvSpPr>
            <p:nvPr/>
          </p:nvSpPr>
          <p:spPr bwMode="auto">
            <a:xfrm>
              <a:off x="3824" y="829"/>
              <a:ext cx="82" cy="129"/>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21" name="Line 57"/>
            <p:cNvSpPr>
              <a:spLocks noChangeShapeType="1"/>
            </p:cNvSpPr>
            <p:nvPr/>
          </p:nvSpPr>
          <p:spPr bwMode="auto">
            <a:xfrm>
              <a:off x="3692" y="980"/>
              <a:ext cx="281"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22" name="Line 58"/>
            <p:cNvSpPr>
              <a:spLocks noChangeShapeType="1"/>
            </p:cNvSpPr>
            <p:nvPr/>
          </p:nvSpPr>
          <p:spPr bwMode="auto">
            <a:xfrm flipH="1">
              <a:off x="3692" y="972"/>
              <a:ext cx="36" cy="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23" name="Line 59"/>
            <p:cNvSpPr>
              <a:spLocks noChangeShapeType="1"/>
            </p:cNvSpPr>
            <p:nvPr/>
          </p:nvSpPr>
          <p:spPr bwMode="auto">
            <a:xfrm flipH="1">
              <a:off x="3747" y="980"/>
              <a:ext cx="35" cy="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24" name="Line 60"/>
            <p:cNvSpPr>
              <a:spLocks noChangeShapeType="1"/>
            </p:cNvSpPr>
            <p:nvPr/>
          </p:nvSpPr>
          <p:spPr bwMode="auto">
            <a:xfrm flipH="1">
              <a:off x="3809" y="980"/>
              <a:ext cx="36" cy="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25" name="Line 61"/>
            <p:cNvSpPr>
              <a:spLocks noChangeShapeType="1"/>
            </p:cNvSpPr>
            <p:nvPr/>
          </p:nvSpPr>
          <p:spPr bwMode="auto">
            <a:xfrm flipH="1">
              <a:off x="3880" y="972"/>
              <a:ext cx="35" cy="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26" name="Line 62"/>
            <p:cNvSpPr>
              <a:spLocks noChangeShapeType="1"/>
            </p:cNvSpPr>
            <p:nvPr/>
          </p:nvSpPr>
          <p:spPr bwMode="auto">
            <a:xfrm flipH="1">
              <a:off x="3926" y="980"/>
              <a:ext cx="36" cy="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27" name="AutoShape 63"/>
            <p:cNvSpPr>
              <a:spLocks noChangeArrowheads="1"/>
            </p:cNvSpPr>
            <p:nvPr/>
          </p:nvSpPr>
          <p:spPr bwMode="auto">
            <a:xfrm>
              <a:off x="5307" y="789"/>
              <a:ext cx="45" cy="44"/>
            </a:xfrm>
            <a:prstGeom prst="flowChartConnector">
              <a:avLst/>
            </a:prstGeom>
            <a:solidFill>
              <a:srgbClr val="FFFFFF"/>
            </a:solidFill>
            <a:ln w="28575">
              <a:solidFill>
                <a:srgbClr val="0000FF"/>
              </a:solidFill>
              <a:round/>
              <a:headEnd/>
              <a:tailEnd/>
            </a:ln>
          </p:spPr>
          <p:txBody>
            <a:bodyPr/>
            <a:lstStyle/>
            <a:p>
              <a:endParaRPr lang="en-US"/>
            </a:p>
          </p:txBody>
        </p:sp>
        <p:sp>
          <p:nvSpPr>
            <p:cNvPr id="241728" name="AutoShape 64"/>
            <p:cNvSpPr>
              <a:spLocks noChangeArrowheads="1"/>
            </p:cNvSpPr>
            <p:nvPr/>
          </p:nvSpPr>
          <p:spPr bwMode="auto">
            <a:xfrm>
              <a:off x="5307" y="995"/>
              <a:ext cx="45" cy="44"/>
            </a:xfrm>
            <a:prstGeom prst="flowChartConnector">
              <a:avLst/>
            </a:prstGeom>
            <a:solidFill>
              <a:srgbClr val="FFFFFF"/>
            </a:solidFill>
            <a:ln w="28575">
              <a:solidFill>
                <a:srgbClr val="000000"/>
              </a:solidFill>
              <a:round/>
              <a:headEnd/>
              <a:tailEnd/>
            </a:ln>
          </p:spPr>
          <p:txBody>
            <a:bodyPr/>
            <a:lstStyle/>
            <a:p>
              <a:endParaRPr lang="en-US"/>
            </a:p>
          </p:txBody>
        </p:sp>
        <p:sp>
          <p:nvSpPr>
            <p:cNvPr id="241729" name="Line 65"/>
            <p:cNvSpPr>
              <a:spLocks noChangeShapeType="1"/>
            </p:cNvSpPr>
            <p:nvPr/>
          </p:nvSpPr>
          <p:spPr bwMode="auto">
            <a:xfrm>
              <a:off x="5331" y="856"/>
              <a:ext cx="0" cy="14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30" name="AutoShape 66"/>
            <p:cNvSpPr>
              <a:spLocks noChangeArrowheads="1"/>
            </p:cNvSpPr>
            <p:nvPr/>
          </p:nvSpPr>
          <p:spPr bwMode="auto">
            <a:xfrm>
              <a:off x="3794" y="789"/>
              <a:ext cx="44" cy="44"/>
            </a:xfrm>
            <a:prstGeom prst="flowChartConnector">
              <a:avLst/>
            </a:prstGeom>
            <a:solidFill>
              <a:srgbClr val="FFFFFF"/>
            </a:solidFill>
            <a:ln w="9525">
              <a:solidFill>
                <a:srgbClr val="0000FF"/>
              </a:solidFill>
              <a:round/>
              <a:headEnd/>
              <a:tailEnd/>
            </a:ln>
          </p:spPr>
          <p:txBody>
            <a:bodyPr/>
            <a:lstStyle/>
            <a:p>
              <a:endParaRPr lang="en-US"/>
            </a:p>
          </p:txBody>
        </p:sp>
        <p:sp>
          <p:nvSpPr>
            <p:cNvPr id="241731" name="Line 67"/>
            <p:cNvSpPr>
              <a:spLocks noChangeShapeType="1"/>
            </p:cNvSpPr>
            <p:nvPr/>
          </p:nvSpPr>
          <p:spPr bwMode="auto">
            <a:xfrm>
              <a:off x="3833" y="812"/>
              <a:ext cx="1468" cy="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32" name="Line 68"/>
            <p:cNvSpPr>
              <a:spLocks noChangeShapeType="1"/>
            </p:cNvSpPr>
            <p:nvPr/>
          </p:nvSpPr>
          <p:spPr bwMode="auto">
            <a:xfrm>
              <a:off x="3809" y="594"/>
              <a:ext cx="0" cy="218"/>
            </a:xfrm>
            <a:prstGeom prst="line">
              <a:avLst/>
            </a:prstGeom>
            <a:noFill/>
            <a:ln w="9525">
              <a:solidFill>
                <a:srgbClr val="0000FF"/>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1733" name="Line 69"/>
            <p:cNvSpPr>
              <a:spLocks noChangeShapeType="1"/>
            </p:cNvSpPr>
            <p:nvPr/>
          </p:nvSpPr>
          <p:spPr bwMode="auto">
            <a:xfrm>
              <a:off x="5323" y="594"/>
              <a:ext cx="5" cy="222"/>
            </a:xfrm>
            <a:prstGeom prst="line">
              <a:avLst/>
            </a:prstGeom>
            <a:noFill/>
            <a:ln w="9525">
              <a:solidFill>
                <a:srgbClr val="0000FF"/>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1734" name="Line 70"/>
            <p:cNvSpPr>
              <a:spLocks noChangeShapeType="1"/>
            </p:cNvSpPr>
            <p:nvPr/>
          </p:nvSpPr>
          <p:spPr bwMode="auto">
            <a:xfrm>
              <a:off x="3817" y="594"/>
              <a:ext cx="1498" cy="0"/>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35" name="Line 71"/>
            <p:cNvSpPr>
              <a:spLocks noChangeShapeType="1"/>
            </p:cNvSpPr>
            <p:nvPr/>
          </p:nvSpPr>
          <p:spPr bwMode="auto">
            <a:xfrm>
              <a:off x="3903" y="602"/>
              <a:ext cx="0" cy="218"/>
            </a:xfrm>
            <a:prstGeom prst="line">
              <a:avLst/>
            </a:prstGeom>
            <a:noFill/>
            <a:ln w="9525">
              <a:solidFill>
                <a:srgbClr val="0000FF"/>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1736" name="Line 72"/>
            <p:cNvSpPr>
              <a:spLocks noChangeShapeType="1"/>
            </p:cNvSpPr>
            <p:nvPr/>
          </p:nvSpPr>
          <p:spPr bwMode="auto">
            <a:xfrm>
              <a:off x="3997" y="602"/>
              <a:ext cx="0" cy="218"/>
            </a:xfrm>
            <a:prstGeom prst="line">
              <a:avLst/>
            </a:prstGeom>
            <a:noFill/>
            <a:ln w="9525">
              <a:solidFill>
                <a:srgbClr val="0000FF"/>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1737" name="Line 73"/>
            <p:cNvSpPr>
              <a:spLocks noChangeShapeType="1"/>
            </p:cNvSpPr>
            <p:nvPr/>
          </p:nvSpPr>
          <p:spPr bwMode="auto">
            <a:xfrm>
              <a:off x="4090" y="602"/>
              <a:ext cx="0" cy="218"/>
            </a:xfrm>
            <a:prstGeom prst="line">
              <a:avLst/>
            </a:prstGeom>
            <a:noFill/>
            <a:ln w="9525">
              <a:solidFill>
                <a:srgbClr val="0000FF"/>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1738" name="Line 74"/>
            <p:cNvSpPr>
              <a:spLocks noChangeShapeType="1"/>
            </p:cNvSpPr>
            <p:nvPr/>
          </p:nvSpPr>
          <p:spPr bwMode="auto">
            <a:xfrm>
              <a:off x="4184" y="602"/>
              <a:ext cx="0" cy="218"/>
            </a:xfrm>
            <a:prstGeom prst="line">
              <a:avLst/>
            </a:prstGeom>
            <a:noFill/>
            <a:ln w="9525">
              <a:solidFill>
                <a:srgbClr val="0000FF"/>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1739" name="Line 75"/>
            <p:cNvSpPr>
              <a:spLocks noChangeShapeType="1"/>
            </p:cNvSpPr>
            <p:nvPr/>
          </p:nvSpPr>
          <p:spPr bwMode="auto">
            <a:xfrm>
              <a:off x="4277" y="602"/>
              <a:ext cx="0" cy="218"/>
            </a:xfrm>
            <a:prstGeom prst="line">
              <a:avLst/>
            </a:prstGeom>
            <a:noFill/>
            <a:ln w="9525">
              <a:solidFill>
                <a:srgbClr val="0000FF"/>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1740" name="Line 76"/>
            <p:cNvSpPr>
              <a:spLocks noChangeShapeType="1"/>
            </p:cNvSpPr>
            <p:nvPr/>
          </p:nvSpPr>
          <p:spPr bwMode="auto">
            <a:xfrm>
              <a:off x="4371" y="602"/>
              <a:ext cx="0" cy="218"/>
            </a:xfrm>
            <a:prstGeom prst="line">
              <a:avLst/>
            </a:prstGeom>
            <a:noFill/>
            <a:ln w="9525">
              <a:solidFill>
                <a:srgbClr val="0000FF"/>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1741" name="Line 77"/>
            <p:cNvSpPr>
              <a:spLocks noChangeShapeType="1"/>
            </p:cNvSpPr>
            <p:nvPr/>
          </p:nvSpPr>
          <p:spPr bwMode="auto">
            <a:xfrm>
              <a:off x="4465" y="602"/>
              <a:ext cx="0" cy="218"/>
            </a:xfrm>
            <a:prstGeom prst="line">
              <a:avLst/>
            </a:prstGeom>
            <a:noFill/>
            <a:ln w="9525">
              <a:solidFill>
                <a:srgbClr val="0000FF"/>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1742" name="Line 78"/>
            <p:cNvSpPr>
              <a:spLocks noChangeShapeType="1"/>
            </p:cNvSpPr>
            <p:nvPr/>
          </p:nvSpPr>
          <p:spPr bwMode="auto">
            <a:xfrm>
              <a:off x="4558" y="602"/>
              <a:ext cx="0" cy="218"/>
            </a:xfrm>
            <a:prstGeom prst="line">
              <a:avLst/>
            </a:prstGeom>
            <a:noFill/>
            <a:ln w="9525">
              <a:solidFill>
                <a:srgbClr val="0000FF"/>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1743" name="Line 79"/>
            <p:cNvSpPr>
              <a:spLocks noChangeShapeType="1"/>
            </p:cNvSpPr>
            <p:nvPr/>
          </p:nvSpPr>
          <p:spPr bwMode="auto">
            <a:xfrm>
              <a:off x="4652" y="602"/>
              <a:ext cx="0" cy="218"/>
            </a:xfrm>
            <a:prstGeom prst="line">
              <a:avLst/>
            </a:prstGeom>
            <a:noFill/>
            <a:ln w="9525">
              <a:solidFill>
                <a:srgbClr val="0000FF"/>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1744" name="Line 80"/>
            <p:cNvSpPr>
              <a:spLocks noChangeShapeType="1"/>
            </p:cNvSpPr>
            <p:nvPr/>
          </p:nvSpPr>
          <p:spPr bwMode="auto">
            <a:xfrm>
              <a:off x="4746" y="602"/>
              <a:ext cx="0" cy="218"/>
            </a:xfrm>
            <a:prstGeom prst="line">
              <a:avLst/>
            </a:prstGeom>
            <a:noFill/>
            <a:ln w="9525">
              <a:solidFill>
                <a:srgbClr val="0000FF"/>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1745" name="Line 81"/>
            <p:cNvSpPr>
              <a:spLocks noChangeShapeType="1"/>
            </p:cNvSpPr>
            <p:nvPr/>
          </p:nvSpPr>
          <p:spPr bwMode="auto">
            <a:xfrm>
              <a:off x="4839" y="602"/>
              <a:ext cx="0" cy="218"/>
            </a:xfrm>
            <a:prstGeom prst="line">
              <a:avLst/>
            </a:prstGeom>
            <a:noFill/>
            <a:ln w="9525">
              <a:solidFill>
                <a:srgbClr val="0000FF"/>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1746" name="Line 82"/>
            <p:cNvSpPr>
              <a:spLocks noChangeShapeType="1"/>
            </p:cNvSpPr>
            <p:nvPr/>
          </p:nvSpPr>
          <p:spPr bwMode="auto">
            <a:xfrm>
              <a:off x="4933" y="602"/>
              <a:ext cx="0" cy="218"/>
            </a:xfrm>
            <a:prstGeom prst="line">
              <a:avLst/>
            </a:prstGeom>
            <a:noFill/>
            <a:ln w="9525">
              <a:solidFill>
                <a:srgbClr val="0000FF"/>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1747" name="Line 83"/>
            <p:cNvSpPr>
              <a:spLocks noChangeShapeType="1"/>
            </p:cNvSpPr>
            <p:nvPr/>
          </p:nvSpPr>
          <p:spPr bwMode="auto">
            <a:xfrm>
              <a:off x="5027" y="602"/>
              <a:ext cx="0" cy="218"/>
            </a:xfrm>
            <a:prstGeom prst="line">
              <a:avLst/>
            </a:prstGeom>
            <a:noFill/>
            <a:ln w="9525">
              <a:solidFill>
                <a:srgbClr val="0000FF"/>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1748" name="Line 84"/>
            <p:cNvSpPr>
              <a:spLocks noChangeShapeType="1"/>
            </p:cNvSpPr>
            <p:nvPr/>
          </p:nvSpPr>
          <p:spPr bwMode="auto">
            <a:xfrm>
              <a:off x="5120" y="602"/>
              <a:ext cx="0" cy="218"/>
            </a:xfrm>
            <a:prstGeom prst="line">
              <a:avLst/>
            </a:prstGeom>
            <a:noFill/>
            <a:ln w="9525">
              <a:solidFill>
                <a:srgbClr val="0000FF"/>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1749" name="Line 85"/>
            <p:cNvSpPr>
              <a:spLocks noChangeShapeType="1"/>
            </p:cNvSpPr>
            <p:nvPr/>
          </p:nvSpPr>
          <p:spPr bwMode="auto">
            <a:xfrm>
              <a:off x="5222" y="602"/>
              <a:ext cx="0" cy="218"/>
            </a:xfrm>
            <a:prstGeom prst="line">
              <a:avLst/>
            </a:prstGeom>
            <a:noFill/>
            <a:ln w="9525">
              <a:solidFill>
                <a:srgbClr val="0000FF"/>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1750" name="Line 86"/>
            <p:cNvSpPr>
              <a:spLocks noChangeShapeType="1"/>
            </p:cNvSpPr>
            <p:nvPr/>
          </p:nvSpPr>
          <p:spPr bwMode="auto">
            <a:xfrm>
              <a:off x="5362" y="831"/>
              <a:ext cx="28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51" name="Line 87"/>
            <p:cNvSpPr>
              <a:spLocks noChangeShapeType="1"/>
            </p:cNvSpPr>
            <p:nvPr/>
          </p:nvSpPr>
          <p:spPr bwMode="auto">
            <a:xfrm flipV="1">
              <a:off x="3809" y="340"/>
              <a:ext cx="0" cy="27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52" name="Arc 88"/>
            <p:cNvSpPr>
              <a:spLocks/>
            </p:cNvSpPr>
            <p:nvPr/>
          </p:nvSpPr>
          <p:spPr bwMode="auto">
            <a:xfrm>
              <a:off x="3819" y="210"/>
              <a:ext cx="1513" cy="748"/>
            </a:xfrm>
            <a:custGeom>
              <a:avLst/>
              <a:gdLst>
                <a:gd name="G0" fmla="+- 11622 0 0"/>
                <a:gd name="G1" fmla="+- 0 0 0"/>
                <a:gd name="G2" fmla="+- 21600 0 0"/>
                <a:gd name="T0" fmla="*/ 23268 w 23268"/>
                <a:gd name="T1" fmla="*/ 18192 h 21600"/>
                <a:gd name="T2" fmla="*/ 0 w 23268"/>
                <a:gd name="T3" fmla="*/ 18207 h 21600"/>
                <a:gd name="T4" fmla="*/ 11622 w 23268"/>
                <a:gd name="T5" fmla="*/ 0 h 21600"/>
              </a:gdLst>
              <a:ahLst/>
              <a:cxnLst>
                <a:cxn ang="0">
                  <a:pos x="T0" y="T1"/>
                </a:cxn>
                <a:cxn ang="0">
                  <a:pos x="T2" y="T3"/>
                </a:cxn>
                <a:cxn ang="0">
                  <a:pos x="T4" y="T5"/>
                </a:cxn>
              </a:cxnLst>
              <a:rect l="0" t="0" r="r" b="b"/>
              <a:pathLst>
                <a:path w="23268" h="21600" fill="none" extrusionOk="0">
                  <a:moveTo>
                    <a:pt x="23267" y="18191"/>
                  </a:moveTo>
                  <a:cubicBezTo>
                    <a:pt x="19791" y="20417"/>
                    <a:pt x="15749" y="21599"/>
                    <a:pt x="11622" y="21600"/>
                  </a:cubicBezTo>
                  <a:cubicBezTo>
                    <a:pt x="7503" y="21600"/>
                    <a:pt x="3471" y="20422"/>
                    <a:pt x="0" y="18206"/>
                  </a:cubicBezTo>
                </a:path>
                <a:path w="23268" h="21600" stroke="0" extrusionOk="0">
                  <a:moveTo>
                    <a:pt x="23267" y="18191"/>
                  </a:moveTo>
                  <a:cubicBezTo>
                    <a:pt x="19791" y="20417"/>
                    <a:pt x="15749" y="21599"/>
                    <a:pt x="11622" y="21600"/>
                  </a:cubicBezTo>
                  <a:cubicBezTo>
                    <a:pt x="7503" y="21600"/>
                    <a:pt x="3471" y="20422"/>
                    <a:pt x="0" y="18206"/>
                  </a:cubicBezTo>
                  <a:lnTo>
                    <a:pt x="11622" y="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1753" name="Line 89"/>
            <p:cNvSpPr>
              <a:spLocks noChangeShapeType="1"/>
            </p:cNvSpPr>
            <p:nvPr/>
          </p:nvSpPr>
          <p:spPr bwMode="auto">
            <a:xfrm rot="77401">
              <a:off x="3814" y="840"/>
              <a:ext cx="562"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54" name="Line 90"/>
            <p:cNvSpPr>
              <a:spLocks noChangeShapeType="1"/>
            </p:cNvSpPr>
            <p:nvPr/>
          </p:nvSpPr>
          <p:spPr bwMode="auto">
            <a:xfrm flipH="1">
              <a:off x="4855" y="834"/>
              <a:ext cx="468"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55" name="Arc 91"/>
            <p:cNvSpPr>
              <a:spLocks/>
            </p:cNvSpPr>
            <p:nvPr/>
          </p:nvSpPr>
          <p:spPr bwMode="auto">
            <a:xfrm>
              <a:off x="3811" y="823"/>
              <a:ext cx="337" cy="118"/>
            </a:xfrm>
            <a:custGeom>
              <a:avLst/>
              <a:gdLst>
                <a:gd name="G0" fmla="+- 0 0 0"/>
                <a:gd name="G1" fmla="+- 1356 0 0"/>
                <a:gd name="G2" fmla="+- 21600 0 0"/>
                <a:gd name="T0" fmla="*/ 21557 w 21600"/>
                <a:gd name="T1" fmla="*/ 0 h 7599"/>
                <a:gd name="T2" fmla="*/ 20678 w 21600"/>
                <a:gd name="T3" fmla="*/ 7599 h 7599"/>
                <a:gd name="T4" fmla="*/ 0 w 21600"/>
                <a:gd name="T5" fmla="*/ 1356 h 7599"/>
              </a:gdLst>
              <a:ahLst/>
              <a:cxnLst>
                <a:cxn ang="0">
                  <a:pos x="T0" y="T1"/>
                </a:cxn>
                <a:cxn ang="0">
                  <a:pos x="T2" y="T3"/>
                </a:cxn>
                <a:cxn ang="0">
                  <a:pos x="T4" y="T5"/>
                </a:cxn>
              </a:cxnLst>
              <a:rect l="0" t="0" r="r" b="b"/>
              <a:pathLst>
                <a:path w="21600" h="7599" fill="none" extrusionOk="0">
                  <a:moveTo>
                    <a:pt x="21557" y="-1"/>
                  </a:moveTo>
                  <a:cubicBezTo>
                    <a:pt x="21585" y="451"/>
                    <a:pt x="21600" y="903"/>
                    <a:pt x="21600" y="1356"/>
                  </a:cubicBezTo>
                  <a:cubicBezTo>
                    <a:pt x="21600" y="3470"/>
                    <a:pt x="21289" y="5574"/>
                    <a:pt x="20678" y="7599"/>
                  </a:cubicBezTo>
                </a:path>
                <a:path w="21600" h="7599" stroke="0" extrusionOk="0">
                  <a:moveTo>
                    <a:pt x="21557" y="-1"/>
                  </a:moveTo>
                  <a:cubicBezTo>
                    <a:pt x="21585" y="451"/>
                    <a:pt x="21600" y="903"/>
                    <a:pt x="21600" y="1356"/>
                  </a:cubicBezTo>
                  <a:cubicBezTo>
                    <a:pt x="21600" y="3470"/>
                    <a:pt x="21289" y="5574"/>
                    <a:pt x="20678" y="7599"/>
                  </a:cubicBezTo>
                  <a:lnTo>
                    <a:pt x="0" y="1356"/>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1756" name="Arc 92"/>
            <p:cNvSpPr>
              <a:spLocks/>
            </p:cNvSpPr>
            <p:nvPr/>
          </p:nvSpPr>
          <p:spPr bwMode="auto">
            <a:xfrm>
              <a:off x="4990" y="812"/>
              <a:ext cx="336" cy="145"/>
            </a:xfrm>
            <a:custGeom>
              <a:avLst/>
              <a:gdLst>
                <a:gd name="G0" fmla="+- 21542 0 0"/>
                <a:gd name="G1" fmla="+- 0 0 0"/>
                <a:gd name="G2" fmla="+- 21600 0 0"/>
                <a:gd name="T0" fmla="*/ 2073 w 21542"/>
                <a:gd name="T1" fmla="*/ 9355 h 9355"/>
                <a:gd name="T2" fmla="*/ 0 w 21542"/>
                <a:gd name="T3" fmla="*/ 1587 h 9355"/>
                <a:gd name="T4" fmla="*/ 21542 w 21542"/>
                <a:gd name="T5" fmla="*/ 0 h 9355"/>
              </a:gdLst>
              <a:ahLst/>
              <a:cxnLst>
                <a:cxn ang="0">
                  <a:pos x="T0" y="T1"/>
                </a:cxn>
                <a:cxn ang="0">
                  <a:pos x="T2" y="T3"/>
                </a:cxn>
                <a:cxn ang="0">
                  <a:pos x="T4" y="T5"/>
                </a:cxn>
              </a:cxnLst>
              <a:rect l="0" t="0" r="r" b="b"/>
              <a:pathLst>
                <a:path w="21542" h="9355" fill="none" extrusionOk="0">
                  <a:moveTo>
                    <a:pt x="2072" y="9355"/>
                  </a:moveTo>
                  <a:cubicBezTo>
                    <a:pt x="902" y="6918"/>
                    <a:pt x="199" y="4283"/>
                    <a:pt x="0" y="1586"/>
                  </a:cubicBezTo>
                </a:path>
                <a:path w="21542" h="9355" stroke="0" extrusionOk="0">
                  <a:moveTo>
                    <a:pt x="2072" y="9355"/>
                  </a:moveTo>
                  <a:cubicBezTo>
                    <a:pt x="902" y="6918"/>
                    <a:pt x="199" y="4283"/>
                    <a:pt x="0" y="1586"/>
                  </a:cubicBezTo>
                  <a:lnTo>
                    <a:pt x="21542" y="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1757" name="Text Box 93"/>
            <p:cNvSpPr txBox="1">
              <a:spLocks noChangeArrowheads="1"/>
            </p:cNvSpPr>
            <p:nvPr/>
          </p:nvSpPr>
          <p:spPr bwMode="auto">
            <a:xfrm>
              <a:off x="5479" y="779"/>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x</a:t>
              </a:r>
            </a:p>
          </p:txBody>
        </p:sp>
        <p:sp>
          <p:nvSpPr>
            <p:cNvPr id="241758" name="Text Box 94"/>
            <p:cNvSpPr txBox="1">
              <a:spLocks noChangeArrowheads="1"/>
            </p:cNvSpPr>
            <p:nvPr/>
          </p:nvSpPr>
          <p:spPr bwMode="auto">
            <a:xfrm>
              <a:off x="3630" y="249"/>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y</a:t>
              </a:r>
            </a:p>
          </p:txBody>
        </p:sp>
        <p:sp>
          <p:nvSpPr>
            <p:cNvPr id="241759" name="Text Box 95"/>
            <p:cNvSpPr txBox="1">
              <a:spLocks noChangeArrowheads="1"/>
            </p:cNvSpPr>
            <p:nvPr/>
          </p:nvSpPr>
          <p:spPr bwMode="auto">
            <a:xfrm>
              <a:off x="5285" y="558"/>
              <a:ext cx="281"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B</a:t>
              </a:r>
            </a:p>
          </p:txBody>
        </p:sp>
        <p:sp>
          <p:nvSpPr>
            <p:cNvPr id="241760" name="Text Box 96"/>
            <p:cNvSpPr txBox="1">
              <a:spLocks noChangeArrowheads="1"/>
            </p:cNvSpPr>
            <p:nvPr/>
          </p:nvSpPr>
          <p:spPr bwMode="auto">
            <a:xfrm>
              <a:off x="3565" y="589"/>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A</a:t>
              </a:r>
            </a:p>
          </p:txBody>
        </p:sp>
        <p:sp>
          <p:nvSpPr>
            <p:cNvPr id="241761" name="Text Box 97"/>
            <p:cNvSpPr txBox="1">
              <a:spLocks noChangeArrowheads="1"/>
            </p:cNvSpPr>
            <p:nvPr/>
          </p:nvSpPr>
          <p:spPr bwMode="auto">
            <a:xfrm>
              <a:off x="4426" y="389"/>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q</a:t>
              </a:r>
            </a:p>
          </p:txBody>
        </p:sp>
        <p:sp>
          <p:nvSpPr>
            <p:cNvPr id="241762" name="Text Box 98"/>
            <p:cNvSpPr txBox="1">
              <a:spLocks noChangeArrowheads="1"/>
            </p:cNvSpPr>
            <p:nvPr/>
          </p:nvSpPr>
          <p:spPr bwMode="auto">
            <a:xfrm>
              <a:off x="4176" y="930"/>
              <a:ext cx="336" cy="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φ</a:t>
              </a:r>
              <a:r>
                <a:rPr lang="en-US" baseline="-25000">
                  <a:cs typeface="Times New Roman" pitchFamily="18" charset="0"/>
                </a:rPr>
                <a:t>a</a:t>
              </a:r>
              <a:endParaRPr lang="en-US">
                <a:cs typeface="Times New Roman" pitchFamily="18" charset="0"/>
              </a:endParaRPr>
            </a:p>
          </p:txBody>
        </p:sp>
        <p:sp>
          <p:nvSpPr>
            <p:cNvPr id="241763" name="Line 99"/>
            <p:cNvSpPr>
              <a:spLocks noChangeShapeType="1"/>
            </p:cNvSpPr>
            <p:nvPr/>
          </p:nvSpPr>
          <p:spPr bwMode="auto">
            <a:xfrm>
              <a:off x="4145" y="882"/>
              <a:ext cx="94" cy="15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64" name="Line 100"/>
            <p:cNvSpPr>
              <a:spLocks noChangeShapeType="1"/>
            </p:cNvSpPr>
            <p:nvPr/>
          </p:nvSpPr>
          <p:spPr bwMode="auto">
            <a:xfrm flipH="1">
              <a:off x="4917" y="873"/>
              <a:ext cx="94"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65" name="Text Box 101"/>
            <p:cNvSpPr txBox="1">
              <a:spLocks noChangeArrowheads="1"/>
            </p:cNvSpPr>
            <p:nvPr/>
          </p:nvSpPr>
          <p:spPr bwMode="auto">
            <a:xfrm>
              <a:off x="4752" y="978"/>
              <a:ext cx="358"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φ</a:t>
              </a:r>
              <a:r>
                <a:rPr lang="en-US" baseline="-25000">
                  <a:cs typeface="Times New Roman" pitchFamily="18" charset="0"/>
                </a:rPr>
                <a:t>b</a:t>
              </a:r>
              <a:endParaRPr lang="en-US">
                <a:cs typeface="Times New Roman" pitchFamily="18" charset="0"/>
              </a:endParaRPr>
            </a:p>
          </p:txBody>
        </p:sp>
        <p:grpSp>
          <p:nvGrpSpPr>
            <p:cNvPr id="241766" name="Group 102"/>
            <p:cNvGrpSpPr>
              <a:grpSpLocks/>
            </p:cNvGrpSpPr>
            <p:nvPr/>
          </p:nvGrpSpPr>
          <p:grpSpPr bwMode="auto">
            <a:xfrm>
              <a:off x="5183" y="1029"/>
              <a:ext cx="301" cy="49"/>
              <a:chOff x="5183" y="1344"/>
              <a:chExt cx="301" cy="49"/>
            </a:xfrm>
          </p:grpSpPr>
          <p:sp>
            <p:nvSpPr>
              <p:cNvPr id="241767" name="Line 103"/>
              <p:cNvSpPr>
                <a:spLocks noChangeShapeType="1"/>
              </p:cNvSpPr>
              <p:nvPr/>
            </p:nvSpPr>
            <p:spPr bwMode="auto">
              <a:xfrm>
                <a:off x="5183" y="1352"/>
                <a:ext cx="12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68" name="Line 104"/>
              <p:cNvSpPr>
                <a:spLocks noChangeShapeType="1"/>
              </p:cNvSpPr>
              <p:nvPr/>
            </p:nvSpPr>
            <p:spPr bwMode="auto">
              <a:xfrm>
                <a:off x="5354" y="1352"/>
                <a:ext cx="13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69" name="Line 105"/>
              <p:cNvSpPr>
                <a:spLocks noChangeShapeType="1"/>
              </p:cNvSpPr>
              <p:nvPr/>
            </p:nvSpPr>
            <p:spPr bwMode="auto">
              <a:xfrm flipH="1">
                <a:off x="5190" y="1352"/>
                <a:ext cx="36" cy="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70" name="Line 106"/>
              <p:cNvSpPr>
                <a:spLocks noChangeShapeType="1"/>
              </p:cNvSpPr>
              <p:nvPr/>
            </p:nvSpPr>
            <p:spPr bwMode="auto">
              <a:xfrm flipH="1">
                <a:off x="5253" y="1344"/>
                <a:ext cx="35" cy="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71" name="Line 107"/>
              <p:cNvSpPr>
                <a:spLocks noChangeShapeType="1"/>
              </p:cNvSpPr>
              <p:nvPr/>
            </p:nvSpPr>
            <p:spPr bwMode="auto">
              <a:xfrm flipH="1">
                <a:off x="5346" y="1344"/>
                <a:ext cx="36" cy="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72" name="Line 108"/>
              <p:cNvSpPr>
                <a:spLocks noChangeShapeType="1"/>
              </p:cNvSpPr>
              <p:nvPr/>
            </p:nvSpPr>
            <p:spPr bwMode="auto">
              <a:xfrm flipH="1">
                <a:off x="5401" y="1344"/>
                <a:ext cx="35" cy="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73" name="Line 109"/>
              <p:cNvSpPr>
                <a:spLocks noChangeShapeType="1"/>
              </p:cNvSpPr>
              <p:nvPr/>
            </p:nvSpPr>
            <p:spPr bwMode="auto">
              <a:xfrm flipH="1">
                <a:off x="5440" y="1352"/>
                <a:ext cx="35" cy="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74" name="Line 110"/>
              <p:cNvSpPr>
                <a:spLocks noChangeShapeType="1"/>
              </p:cNvSpPr>
              <p:nvPr/>
            </p:nvSpPr>
            <p:spPr bwMode="auto">
              <a:xfrm flipH="1">
                <a:off x="5292" y="1375"/>
                <a:ext cx="18" cy="1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75" name="Line 111"/>
              <p:cNvSpPr>
                <a:spLocks noChangeShapeType="1"/>
              </p:cNvSpPr>
              <p:nvPr/>
            </p:nvSpPr>
            <p:spPr bwMode="auto">
              <a:xfrm>
                <a:off x="5206" y="1355"/>
                <a:ext cx="13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76" name="Line 112"/>
              <p:cNvSpPr>
                <a:spLocks noChangeShapeType="1"/>
              </p:cNvSpPr>
              <p:nvPr/>
            </p:nvSpPr>
            <p:spPr bwMode="auto">
              <a:xfrm flipH="1">
                <a:off x="5253" y="1347"/>
                <a:ext cx="35" cy="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241777" name="Text Box 113"/>
          <p:cNvSpPr txBox="1">
            <a:spLocks noChangeArrowheads="1"/>
          </p:cNvSpPr>
          <p:nvPr/>
        </p:nvSpPr>
        <p:spPr bwMode="auto">
          <a:xfrm>
            <a:off x="7375525" y="5907088"/>
            <a:ext cx="1149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( 6.24 )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241718"/>
                                        </p:tgtEl>
                                        <p:attrNameLst>
                                          <p:attrName>style.visibility</p:attrName>
                                        </p:attrNameLst>
                                      </p:cBhvr>
                                      <p:to>
                                        <p:strVal val="visible"/>
                                      </p:to>
                                    </p:set>
                                    <p:animEffect transition="in" filter="checkerboard(across)">
                                      <p:cBhvr>
                                        <p:cTn id="7" dur="500"/>
                                        <p:tgtEl>
                                          <p:spTgt spid="24171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241677"/>
                                        </p:tgtEl>
                                        <p:attrNameLst>
                                          <p:attrName>style.visibility</p:attrName>
                                        </p:attrNameLst>
                                      </p:cBhvr>
                                      <p:to>
                                        <p:strVal val="visible"/>
                                      </p:to>
                                    </p:set>
                                    <p:animEffect transition="in" filter="checkerboard(across)">
                                      <p:cBhvr>
                                        <p:cTn id="12" dur="500"/>
                                        <p:tgtEl>
                                          <p:spTgt spid="24167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8" presetClass="entr" presetSubtype="16" fill="hold" nodeType="clickEffect">
                                  <p:stCondLst>
                                    <p:cond delay="0"/>
                                  </p:stCondLst>
                                  <p:childTnLst>
                                    <p:set>
                                      <p:cBhvr>
                                        <p:cTn id="16" dur="1" fill="hold">
                                          <p:stCondLst>
                                            <p:cond delay="0"/>
                                          </p:stCondLst>
                                        </p:cTn>
                                        <p:tgtEl>
                                          <p:spTgt spid="241672"/>
                                        </p:tgtEl>
                                        <p:attrNameLst>
                                          <p:attrName>style.visibility</p:attrName>
                                        </p:attrNameLst>
                                      </p:cBhvr>
                                      <p:to>
                                        <p:strVal val="visible"/>
                                      </p:to>
                                    </p:set>
                                    <p:animEffect transition="in" filter="diamond(in)">
                                      <p:cBhvr>
                                        <p:cTn id="17" dur="2000"/>
                                        <p:tgtEl>
                                          <p:spTgt spid="24167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241673"/>
                                        </p:tgtEl>
                                        <p:attrNameLst>
                                          <p:attrName>style.visibility</p:attrName>
                                        </p:attrNameLst>
                                      </p:cBhvr>
                                      <p:to>
                                        <p:strVal val="visible"/>
                                      </p:to>
                                    </p:set>
                                    <p:animEffect transition="in" filter="checkerboard(across)">
                                      <p:cBhvr>
                                        <p:cTn id="22" dur="500"/>
                                        <p:tgtEl>
                                          <p:spTgt spid="24167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nodeType="clickEffect">
                                  <p:stCondLst>
                                    <p:cond delay="0"/>
                                  </p:stCondLst>
                                  <p:childTnLst>
                                    <p:set>
                                      <p:cBhvr>
                                        <p:cTn id="26" dur="1" fill="hold">
                                          <p:stCondLst>
                                            <p:cond delay="0"/>
                                          </p:stCondLst>
                                        </p:cTn>
                                        <p:tgtEl>
                                          <p:spTgt spid="241666"/>
                                        </p:tgtEl>
                                        <p:attrNameLst>
                                          <p:attrName>style.visibility</p:attrName>
                                        </p:attrNameLst>
                                      </p:cBhvr>
                                      <p:to>
                                        <p:strVal val="visible"/>
                                      </p:to>
                                    </p:set>
                                    <p:animEffect transition="in" filter="checkerboard(across)">
                                      <p:cBhvr>
                                        <p:cTn id="27" dur="500"/>
                                        <p:tgtEl>
                                          <p:spTgt spid="241666"/>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nodeType="clickEffect">
                                  <p:stCondLst>
                                    <p:cond delay="0"/>
                                  </p:stCondLst>
                                  <p:childTnLst>
                                    <p:set>
                                      <p:cBhvr>
                                        <p:cTn id="31" dur="1" fill="hold">
                                          <p:stCondLst>
                                            <p:cond delay="0"/>
                                          </p:stCondLst>
                                        </p:cTn>
                                        <p:tgtEl>
                                          <p:spTgt spid="241668"/>
                                        </p:tgtEl>
                                        <p:attrNameLst>
                                          <p:attrName>style.visibility</p:attrName>
                                        </p:attrNameLst>
                                      </p:cBhvr>
                                      <p:to>
                                        <p:strVal val="visible"/>
                                      </p:to>
                                    </p:set>
                                    <p:animEffect transition="in" filter="checkerboard(across)">
                                      <p:cBhvr>
                                        <p:cTn id="32" dur="500"/>
                                        <p:tgtEl>
                                          <p:spTgt spid="241668"/>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 presetClass="entr" presetSubtype="12" fill="hold" nodeType="clickEffect">
                                  <p:stCondLst>
                                    <p:cond delay="0"/>
                                  </p:stCondLst>
                                  <p:childTnLst>
                                    <p:set>
                                      <p:cBhvr>
                                        <p:cTn id="36" dur="1" fill="hold">
                                          <p:stCondLst>
                                            <p:cond delay="0"/>
                                          </p:stCondLst>
                                        </p:cTn>
                                        <p:tgtEl>
                                          <p:spTgt spid="241667"/>
                                        </p:tgtEl>
                                        <p:attrNameLst>
                                          <p:attrName>style.visibility</p:attrName>
                                        </p:attrNameLst>
                                      </p:cBhvr>
                                      <p:to>
                                        <p:strVal val="visible"/>
                                      </p:to>
                                    </p:set>
                                    <p:anim calcmode="lin" valueType="num">
                                      <p:cBhvr additive="base">
                                        <p:cTn id="37" dur="500" fill="hold"/>
                                        <p:tgtEl>
                                          <p:spTgt spid="241667"/>
                                        </p:tgtEl>
                                        <p:attrNameLst>
                                          <p:attrName>ppt_x</p:attrName>
                                        </p:attrNameLst>
                                      </p:cBhvr>
                                      <p:tavLst>
                                        <p:tav tm="0">
                                          <p:val>
                                            <p:strVal val="0-#ppt_w/2"/>
                                          </p:val>
                                        </p:tav>
                                        <p:tav tm="100000">
                                          <p:val>
                                            <p:strVal val="#ppt_x"/>
                                          </p:val>
                                        </p:tav>
                                      </p:tavLst>
                                    </p:anim>
                                    <p:anim calcmode="lin" valueType="num">
                                      <p:cBhvr additive="base">
                                        <p:cTn id="38" dur="500" fill="hold"/>
                                        <p:tgtEl>
                                          <p:spTgt spid="241667"/>
                                        </p:tgtEl>
                                        <p:attrNameLst>
                                          <p:attrName>ppt_y</p:attrName>
                                        </p:attrNameLst>
                                      </p:cBhvr>
                                      <p:tavLst>
                                        <p:tav tm="0">
                                          <p:val>
                                            <p:strVal val="1+#ppt_h/2"/>
                                          </p:val>
                                        </p:tav>
                                        <p:tav tm="100000">
                                          <p:val>
                                            <p:strVal val="#ppt_y"/>
                                          </p:val>
                                        </p:tav>
                                      </p:tavLst>
                                    </p:anim>
                                  </p:childTnLst>
                                </p:cTn>
                              </p:par>
                            </p:childTnLst>
                          </p:cTn>
                        </p:par>
                      </p:childTnLst>
                    </p:cTn>
                  </p:par>
                  <p:par>
                    <p:cTn id="39" fill="hold" nodeType="clickPar">
                      <p:stCondLst>
                        <p:cond delay="indefinite"/>
                      </p:stCondLst>
                      <p:childTnLst>
                        <p:par>
                          <p:cTn id="40" fill="hold" nodeType="withGroup">
                            <p:stCondLst>
                              <p:cond delay="0"/>
                            </p:stCondLst>
                            <p:childTnLst>
                              <p:par>
                                <p:cTn id="41" presetID="2" presetClass="entr" presetSubtype="4" fill="hold" nodeType="clickEffect">
                                  <p:stCondLst>
                                    <p:cond delay="0"/>
                                  </p:stCondLst>
                                  <p:childTnLst>
                                    <p:set>
                                      <p:cBhvr>
                                        <p:cTn id="42" dur="1" fill="hold">
                                          <p:stCondLst>
                                            <p:cond delay="0"/>
                                          </p:stCondLst>
                                        </p:cTn>
                                        <p:tgtEl>
                                          <p:spTgt spid="241676"/>
                                        </p:tgtEl>
                                        <p:attrNameLst>
                                          <p:attrName>style.visibility</p:attrName>
                                        </p:attrNameLst>
                                      </p:cBhvr>
                                      <p:to>
                                        <p:strVal val="visible"/>
                                      </p:to>
                                    </p:set>
                                    <p:anim calcmode="lin" valueType="num">
                                      <p:cBhvr additive="base">
                                        <p:cTn id="43" dur="500" fill="hold"/>
                                        <p:tgtEl>
                                          <p:spTgt spid="241676"/>
                                        </p:tgtEl>
                                        <p:attrNameLst>
                                          <p:attrName>ppt_x</p:attrName>
                                        </p:attrNameLst>
                                      </p:cBhvr>
                                      <p:tavLst>
                                        <p:tav tm="0">
                                          <p:val>
                                            <p:strVal val="#ppt_x"/>
                                          </p:val>
                                        </p:tav>
                                        <p:tav tm="100000">
                                          <p:val>
                                            <p:strVal val="#ppt_x"/>
                                          </p:val>
                                        </p:tav>
                                      </p:tavLst>
                                    </p:anim>
                                    <p:anim calcmode="lin" valueType="num">
                                      <p:cBhvr additive="base">
                                        <p:cTn id="44" dur="500" fill="hold"/>
                                        <p:tgtEl>
                                          <p:spTgt spid="24167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690" name="Text Box 2"/>
          <p:cNvSpPr txBox="1">
            <a:spLocks noChangeArrowheads="1"/>
          </p:cNvSpPr>
          <p:nvPr/>
        </p:nvSpPr>
        <p:spPr bwMode="auto">
          <a:xfrm>
            <a:off x="400050" y="196850"/>
            <a:ext cx="815340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a:solidFill>
                  <a:srgbClr val="006600"/>
                </a:solidFill>
              </a:rPr>
              <a:t>   Thí dụ 6. 6</a:t>
            </a:r>
            <a:r>
              <a:rPr lang="en-US">
                <a:solidFill>
                  <a:srgbClr val="000000"/>
                </a:solidFill>
              </a:rPr>
              <a:t>. Xác định độ võng và góc xoay lớn nhất của </a:t>
            </a:r>
          </a:p>
          <a:p>
            <a:pPr algn="l"/>
            <a:r>
              <a:rPr lang="en-US">
                <a:solidFill>
                  <a:srgbClr val="000000"/>
                </a:solidFill>
              </a:rPr>
              <a:t>mặt cắt trên dầm </a:t>
            </a:r>
          </a:p>
          <a:p>
            <a:pPr algn="l"/>
            <a:endParaRPr lang="en-US">
              <a:solidFill>
                <a:srgbClr val="000000"/>
              </a:solidFill>
              <a:cs typeface="Times New Roman" pitchFamily="18" charset="0"/>
            </a:endParaRPr>
          </a:p>
        </p:txBody>
      </p:sp>
      <p:graphicFrame>
        <p:nvGraphicFramePr>
          <p:cNvPr id="242691" name="Object 3"/>
          <p:cNvGraphicFramePr>
            <a:graphicFrameLocks noChangeAspect="1"/>
          </p:cNvGraphicFramePr>
          <p:nvPr/>
        </p:nvGraphicFramePr>
        <p:xfrm>
          <a:off x="1143000" y="885825"/>
          <a:ext cx="3429000" cy="1476375"/>
        </p:xfrm>
        <a:graphic>
          <a:graphicData uri="http://schemas.openxmlformats.org/presentationml/2006/ole">
            <mc:AlternateContent xmlns:mc="http://schemas.openxmlformats.org/markup-compatibility/2006">
              <mc:Choice xmlns:v="urn:schemas-microsoft-com:vml" Requires="v">
                <p:oleObj spid="_x0000_s242802" name="Document" r:id="rId3" imgW="1950840" imgH="910440" progId="Word.Document.8">
                  <p:embed/>
                </p:oleObj>
              </mc:Choice>
              <mc:Fallback>
                <p:oleObj name="Document" r:id="rId3" imgW="1950840" imgH="910440" progId="Word.Document.8">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43000" y="885825"/>
                        <a:ext cx="3429000" cy="1476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42692" name="Object 4"/>
          <p:cNvGraphicFramePr>
            <a:graphicFrameLocks noChangeAspect="1"/>
          </p:cNvGraphicFramePr>
          <p:nvPr/>
        </p:nvGraphicFramePr>
        <p:xfrm>
          <a:off x="381000" y="1414463"/>
          <a:ext cx="4953000" cy="1176337"/>
        </p:xfrm>
        <a:graphic>
          <a:graphicData uri="http://schemas.openxmlformats.org/presentationml/2006/ole">
            <mc:AlternateContent xmlns:mc="http://schemas.openxmlformats.org/markup-compatibility/2006">
              <mc:Choice xmlns:v="urn:schemas-microsoft-com:vml" Requires="v">
                <p:oleObj spid="_x0000_s242803" name="Document" r:id="rId5" imgW="2039040" imgH="495360" progId="Word.Document.8">
                  <p:embed/>
                </p:oleObj>
              </mc:Choice>
              <mc:Fallback>
                <p:oleObj name="Document" r:id="rId5" imgW="2039040" imgH="495360" progId="Word.Document.8">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81000" y="1414463"/>
                        <a:ext cx="4953000" cy="1176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42693" name="Object 5"/>
          <p:cNvGraphicFramePr>
            <a:graphicFrameLocks noChangeAspect="1"/>
          </p:cNvGraphicFramePr>
          <p:nvPr/>
        </p:nvGraphicFramePr>
        <p:xfrm>
          <a:off x="304800" y="2382838"/>
          <a:ext cx="5486400" cy="1603375"/>
        </p:xfrm>
        <a:graphic>
          <a:graphicData uri="http://schemas.openxmlformats.org/presentationml/2006/ole">
            <mc:AlternateContent xmlns:mc="http://schemas.openxmlformats.org/markup-compatibility/2006">
              <mc:Choice xmlns:v="urn:schemas-microsoft-com:vml" Requires="v">
                <p:oleObj spid="_x0000_s242804" name="Document" r:id="rId7" imgW="3460680" imgH="1015560" progId="Word.Document.8">
                  <p:embed/>
                </p:oleObj>
              </mc:Choice>
              <mc:Fallback>
                <p:oleObj name="Document" r:id="rId7" imgW="3460680" imgH="1015560" progId="Word.Document.8">
                  <p:embed/>
                  <p:pic>
                    <p:nvPicPr>
                      <p:cNvPr id="0" name="Object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04800" y="2382838"/>
                        <a:ext cx="5486400" cy="160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2694" name="Text Box 6"/>
          <p:cNvSpPr txBox="1">
            <a:spLocks noChangeArrowheads="1"/>
          </p:cNvSpPr>
          <p:nvPr/>
        </p:nvSpPr>
        <p:spPr bwMode="auto">
          <a:xfrm>
            <a:off x="288925" y="3236913"/>
            <a:ext cx="52736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cs typeface="Times New Roman" pitchFamily="18" charset="0"/>
              </a:rPr>
              <a:t> </a:t>
            </a:r>
            <a:r>
              <a:rPr lang="en-US">
                <a:solidFill>
                  <a:srgbClr val="990000"/>
                </a:solidFill>
                <a:cs typeface="Times New Roman" pitchFamily="18" charset="0"/>
              </a:rPr>
              <a:t>x = 0, p = 0  và  y = 0 nên EIy</a:t>
            </a:r>
            <a:r>
              <a:rPr lang="en-US" baseline="-30000">
                <a:solidFill>
                  <a:srgbClr val="990000"/>
                </a:solidFill>
                <a:cs typeface="Times New Roman" pitchFamily="18" charset="0"/>
              </a:rPr>
              <a:t>O</a:t>
            </a:r>
            <a:r>
              <a:rPr lang="en-US">
                <a:solidFill>
                  <a:srgbClr val="990000"/>
                </a:solidFill>
                <a:cs typeface="Times New Roman" pitchFamily="18" charset="0"/>
              </a:rPr>
              <a:t> = 0. </a:t>
            </a:r>
          </a:p>
        </p:txBody>
      </p:sp>
      <p:sp>
        <p:nvSpPr>
          <p:cNvPr id="242695" name="Text Box 7"/>
          <p:cNvSpPr txBox="1">
            <a:spLocks noChangeArrowheads="1"/>
          </p:cNvSpPr>
          <p:nvPr/>
        </p:nvSpPr>
        <p:spPr bwMode="auto">
          <a:xfrm>
            <a:off x="457200" y="3694113"/>
            <a:ext cx="27797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990000"/>
                </a:solidFill>
                <a:cs typeface="Times New Roman" pitchFamily="18" charset="0"/>
              </a:rPr>
              <a:t>x = l; p = l-a; y = 0</a:t>
            </a:r>
            <a:r>
              <a:rPr lang="en-US">
                <a:solidFill>
                  <a:srgbClr val="000000"/>
                </a:solidFill>
                <a:cs typeface="Times New Roman" pitchFamily="18" charset="0"/>
              </a:rPr>
              <a:t>: </a:t>
            </a:r>
          </a:p>
        </p:txBody>
      </p:sp>
      <p:sp>
        <p:nvSpPr>
          <p:cNvPr id="242696" name="Text Box 8"/>
          <p:cNvSpPr txBox="1">
            <a:spLocks noChangeArrowheads="1"/>
          </p:cNvSpPr>
          <p:nvPr/>
        </p:nvSpPr>
        <p:spPr bwMode="auto">
          <a:xfrm>
            <a:off x="7631113" y="4951413"/>
            <a:ext cx="10652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(6. 25)</a:t>
            </a:r>
          </a:p>
        </p:txBody>
      </p:sp>
      <p:graphicFrame>
        <p:nvGraphicFramePr>
          <p:cNvPr id="242697" name="Object 9"/>
          <p:cNvGraphicFramePr>
            <a:graphicFrameLocks noChangeAspect="1"/>
          </p:cNvGraphicFramePr>
          <p:nvPr/>
        </p:nvGraphicFramePr>
        <p:xfrm>
          <a:off x="762000" y="5305425"/>
          <a:ext cx="2362200" cy="1190625"/>
        </p:xfrm>
        <a:graphic>
          <a:graphicData uri="http://schemas.openxmlformats.org/presentationml/2006/ole">
            <mc:AlternateContent xmlns:mc="http://schemas.openxmlformats.org/markup-compatibility/2006">
              <mc:Choice xmlns:v="urn:schemas-microsoft-com:vml" Requires="v">
                <p:oleObj spid="_x0000_s242805" name="Equation" r:id="rId9" imgW="736560" imgH="419040" progId="Equation.3">
                  <p:embed/>
                </p:oleObj>
              </mc:Choice>
              <mc:Fallback>
                <p:oleObj name="Equation" r:id="rId9" imgW="736560" imgH="419040" progId="Equation.3">
                  <p:embed/>
                  <p:pic>
                    <p:nvPicPr>
                      <p:cNvPr id="0" name="Object 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62000" y="5305425"/>
                        <a:ext cx="2362200" cy="1190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2698" name="Text Box 10"/>
          <p:cNvSpPr txBox="1">
            <a:spLocks noChangeArrowheads="1"/>
          </p:cNvSpPr>
          <p:nvPr/>
        </p:nvSpPr>
        <p:spPr bwMode="auto">
          <a:xfrm>
            <a:off x="7772400" y="5942013"/>
            <a:ext cx="1065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(6. 26)</a:t>
            </a:r>
          </a:p>
        </p:txBody>
      </p:sp>
      <p:grpSp>
        <p:nvGrpSpPr>
          <p:cNvPr id="242699" name="Group 11"/>
          <p:cNvGrpSpPr>
            <a:grpSpLocks/>
          </p:cNvGrpSpPr>
          <p:nvPr/>
        </p:nvGrpSpPr>
        <p:grpSpPr bwMode="auto">
          <a:xfrm>
            <a:off x="5624513" y="490538"/>
            <a:ext cx="3519487" cy="3294062"/>
            <a:chOff x="3543" y="192"/>
            <a:chExt cx="2217" cy="2075"/>
          </a:xfrm>
        </p:grpSpPr>
        <p:sp>
          <p:nvSpPr>
            <p:cNvPr id="242700" name="Arc 12"/>
            <p:cNvSpPr>
              <a:spLocks/>
            </p:cNvSpPr>
            <p:nvPr/>
          </p:nvSpPr>
          <p:spPr bwMode="auto">
            <a:xfrm>
              <a:off x="3816" y="192"/>
              <a:ext cx="1514" cy="749"/>
            </a:xfrm>
            <a:custGeom>
              <a:avLst/>
              <a:gdLst>
                <a:gd name="G0" fmla="+- 11622 0 0"/>
                <a:gd name="G1" fmla="+- 0 0 0"/>
                <a:gd name="G2" fmla="+- 21600 0 0"/>
                <a:gd name="T0" fmla="*/ 23268 w 23268"/>
                <a:gd name="T1" fmla="*/ 18192 h 21600"/>
                <a:gd name="T2" fmla="*/ 0 w 23268"/>
                <a:gd name="T3" fmla="*/ 18207 h 21600"/>
                <a:gd name="T4" fmla="*/ 11622 w 23268"/>
                <a:gd name="T5" fmla="*/ 0 h 21600"/>
              </a:gdLst>
              <a:ahLst/>
              <a:cxnLst>
                <a:cxn ang="0">
                  <a:pos x="T0" y="T1"/>
                </a:cxn>
                <a:cxn ang="0">
                  <a:pos x="T2" y="T3"/>
                </a:cxn>
                <a:cxn ang="0">
                  <a:pos x="T4" y="T5"/>
                </a:cxn>
              </a:cxnLst>
              <a:rect l="0" t="0" r="r" b="b"/>
              <a:pathLst>
                <a:path w="23268" h="21600" fill="none" extrusionOk="0">
                  <a:moveTo>
                    <a:pt x="23267" y="18191"/>
                  </a:moveTo>
                  <a:cubicBezTo>
                    <a:pt x="19791" y="20417"/>
                    <a:pt x="15749" y="21599"/>
                    <a:pt x="11622" y="21600"/>
                  </a:cubicBezTo>
                  <a:cubicBezTo>
                    <a:pt x="7503" y="21600"/>
                    <a:pt x="3471" y="20422"/>
                    <a:pt x="0" y="18206"/>
                  </a:cubicBezTo>
                </a:path>
                <a:path w="23268" h="21600" stroke="0" extrusionOk="0">
                  <a:moveTo>
                    <a:pt x="23267" y="18191"/>
                  </a:moveTo>
                  <a:cubicBezTo>
                    <a:pt x="19791" y="20417"/>
                    <a:pt x="15749" y="21599"/>
                    <a:pt x="11622" y="21600"/>
                  </a:cubicBezTo>
                  <a:cubicBezTo>
                    <a:pt x="7503" y="21600"/>
                    <a:pt x="3471" y="20422"/>
                    <a:pt x="0" y="18206"/>
                  </a:cubicBezTo>
                  <a:lnTo>
                    <a:pt x="11622" y="0"/>
                  </a:lnTo>
                  <a:close/>
                </a:path>
              </a:pathLst>
            </a:custGeom>
            <a:noFill/>
            <a:ln w="952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42701" name="Group 13"/>
            <p:cNvGrpSpPr>
              <a:grpSpLocks/>
            </p:cNvGrpSpPr>
            <p:nvPr/>
          </p:nvGrpSpPr>
          <p:grpSpPr bwMode="auto">
            <a:xfrm>
              <a:off x="5182" y="799"/>
              <a:ext cx="302" cy="252"/>
              <a:chOff x="5240" y="4265"/>
              <a:chExt cx="579" cy="484"/>
            </a:xfrm>
          </p:grpSpPr>
          <p:sp>
            <p:nvSpPr>
              <p:cNvPr id="242702" name="AutoShape 14"/>
              <p:cNvSpPr>
                <a:spLocks noChangeArrowheads="1"/>
              </p:cNvSpPr>
              <p:nvPr/>
            </p:nvSpPr>
            <p:spPr bwMode="auto">
              <a:xfrm>
                <a:off x="5480" y="4625"/>
                <a:ext cx="85" cy="85"/>
              </a:xfrm>
              <a:prstGeom prst="flowChartConnector">
                <a:avLst/>
              </a:prstGeom>
              <a:solidFill>
                <a:srgbClr val="FFFFFF"/>
              </a:solidFill>
              <a:ln w="9525">
                <a:solidFill>
                  <a:srgbClr val="000000"/>
                </a:solidFill>
                <a:round/>
                <a:headEnd/>
                <a:tailEnd/>
              </a:ln>
            </p:spPr>
            <p:txBody>
              <a:bodyPr/>
              <a:lstStyle/>
              <a:p>
                <a:endParaRPr lang="en-US"/>
              </a:p>
            </p:txBody>
          </p:sp>
          <p:sp>
            <p:nvSpPr>
              <p:cNvPr id="242703" name="Line 15"/>
              <p:cNvSpPr>
                <a:spLocks noChangeShapeType="1"/>
              </p:cNvSpPr>
              <p:nvPr/>
            </p:nvSpPr>
            <p:spPr bwMode="auto">
              <a:xfrm>
                <a:off x="5525" y="4358"/>
                <a:ext cx="0" cy="2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04" name="Line 16"/>
              <p:cNvSpPr>
                <a:spLocks noChangeShapeType="1"/>
              </p:cNvSpPr>
              <p:nvPr/>
            </p:nvSpPr>
            <p:spPr bwMode="auto">
              <a:xfrm>
                <a:off x="5240" y="4670"/>
                <a:ext cx="24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05" name="Line 17"/>
              <p:cNvSpPr>
                <a:spLocks noChangeShapeType="1"/>
              </p:cNvSpPr>
              <p:nvPr/>
            </p:nvSpPr>
            <p:spPr bwMode="auto">
              <a:xfrm>
                <a:off x="5570" y="4670"/>
                <a:ext cx="24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06" name="Line 18"/>
              <p:cNvSpPr>
                <a:spLocks noChangeShapeType="1"/>
              </p:cNvSpPr>
              <p:nvPr/>
            </p:nvSpPr>
            <p:spPr bwMode="auto">
              <a:xfrm flipH="1">
                <a:off x="5255" y="467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07" name="Line 19"/>
              <p:cNvSpPr>
                <a:spLocks noChangeShapeType="1"/>
              </p:cNvSpPr>
              <p:nvPr/>
            </p:nvSpPr>
            <p:spPr bwMode="auto">
              <a:xfrm flipH="1">
                <a:off x="5375" y="4655"/>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08" name="Line 20"/>
              <p:cNvSpPr>
                <a:spLocks noChangeShapeType="1"/>
              </p:cNvSpPr>
              <p:nvPr/>
            </p:nvSpPr>
            <p:spPr bwMode="auto">
              <a:xfrm flipH="1">
                <a:off x="5555" y="4655"/>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09" name="Line 21"/>
              <p:cNvSpPr>
                <a:spLocks noChangeShapeType="1"/>
              </p:cNvSpPr>
              <p:nvPr/>
            </p:nvSpPr>
            <p:spPr bwMode="auto">
              <a:xfrm flipH="1">
                <a:off x="5660" y="4655"/>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10" name="Line 22"/>
              <p:cNvSpPr>
                <a:spLocks noChangeShapeType="1"/>
              </p:cNvSpPr>
              <p:nvPr/>
            </p:nvSpPr>
            <p:spPr bwMode="auto">
              <a:xfrm flipH="1">
                <a:off x="5735" y="467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11" name="Line 23"/>
              <p:cNvSpPr>
                <a:spLocks noChangeShapeType="1"/>
              </p:cNvSpPr>
              <p:nvPr/>
            </p:nvSpPr>
            <p:spPr bwMode="auto">
              <a:xfrm flipH="1">
                <a:off x="5450" y="4715"/>
                <a:ext cx="34" cy="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12" name="AutoShape 24"/>
              <p:cNvSpPr>
                <a:spLocks noChangeArrowheads="1"/>
              </p:cNvSpPr>
              <p:nvPr/>
            </p:nvSpPr>
            <p:spPr bwMode="auto">
              <a:xfrm>
                <a:off x="5480" y="4265"/>
                <a:ext cx="85" cy="85"/>
              </a:xfrm>
              <a:prstGeom prst="flowChartConnector">
                <a:avLst/>
              </a:prstGeom>
              <a:solidFill>
                <a:srgbClr val="FFFFFF"/>
              </a:solidFill>
              <a:ln w="9525">
                <a:solidFill>
                  <a:srgbClr val="000000"/>
                </a:solidFill>
                <a:round/>
                <a:headEnd/>
                <a:tailEnd/>
              </a:ln>
            </p:spPr>
            <p:txBody>
              <a:bodyPr/>
              <a:lstStyle/>
              <a:p>
                <a:endParaRPr lang="en-US"/>
              </a:p>
            </p:txBody>
          </p:sp>
        </p:grpSp>
        <p:sp>
          <p:nvSpPr>
            <p:cNvPr id="242713" name="Line 25"/>
            <p:cNvSpPr>
              <a:spLocks noChangeShapeType="1"/>
            </p:cNvSpPr>
            <p:nvPr/>
          </p:nvSpPr>
          <p:spPr bwMode="auto">
            <a:xfrm>
              <a:off x="3832" y="822"/>
              <a:ext cx="1469" cy="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14" name="Line 26"/>
            <p:cNvSpPr>
              <a:spLocks noChangeShapeType="1"/>
            </p:cNvSpPr>
            <p:nvPr/>
          </p:nvSpPr>
          <p:spPr bwMode="auto">
            <a:xfrm>
              <a:off x="4472" y="567"/>
              <a:ext cx="0" cy="248"/>
            </a:xfrm>
            <a:prstGeom prst="line">
              <a:avLst/>
            </a:prstGeom>
            <a:noFill/>
            <a:ln w="19050">
              <a:solidFill>
                <a:srgbClr val="FF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2715" name="Line 27"/>
            <p:cNvSpPr>
              <a:spLocks noChangeShapeType="1"/>
            </p:cNvSpPr>
            <p:nvPr/>
          </p:nvSpPr>
          <p:spPr bwMode="auto">
            <a:xfrm>
              <a:off x="5362" y="822"/>
              <a:ext cx="28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16" name="Line 28"/>
            <p:cNvSpPr>
              <a:spLocks noChangeShapeType="1"/>
            </p:cNvSpPr>
            <p:nvPr/>
          </p:nvSpPr>
          <p:spPr bwMode="auto">
            <a:xfrm flipV="1">
              <a:off x="3807" y="401"/>
              <a:ext cx="0" cy="39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17" name="Line 29"/>
            <p:cNvSpPr>
              <a:spLocks noChangeShapeType="1"/>
            </p:cNvSpPr>
            <p:nvPr/>
          </p:nvSpPr>
          <p:spPr bwMode="auto">
            <a:xfrm rot="77401">
              <a:off x="3814" y="831"/>
              <a:ext cx="562"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18" name="Line 30"/>
            <p:cNvSpPr>
              <a:spLocks noChangeShapeType="1"/>
            </p:cNvSpPr>
            <p:nvPr/>
          </p:nvSpPr>
          <p:spPr bwMode="auto">
            <a:xfrm flipH="1">
              <a:off x="4854" y="825"/>
              <a:ext cx="469"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19" name="Line 31"/>
            <p:cNvSpPr>
              <a:spLocks noChangeShapeType="1"/>
            </p:cNvSpPr>
            <p:nvPr/>
          </p:nvSpPr>
          <p:spPr bwMode="auto">
            <a:xfrm>
              <a:off x="3816" y="1285"/>
              <a:ext cx="1514"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2720" name="Arc 32"/>
            <p:cNvSpPr>
              <a:spLocks/>
            </p:cNvSpPr>
            <p:nvPr/>
          </p:nvSpPr>
          <p:spPr bwMode="auto">
            <a:xfrm>
              <a:off x="3810" y="814"/>
              <a:ext cx="337" cy="118"/>
            </a:xfrm>
            <a:custGeom>
              <a:avLst/>
              <a:gdLst>
                <a:gd name="G0" fmla="+- 0 0 0"/>
                <a:gd name="G1" fmla="+- 1356 0 0"/>
                <a:gd name="G2" fmla="+- 21600 0 0"/>
                <a:gd name="T0" fmla="*/ 21557 w 21600"/>
                <a:gd name="T1" fmla="*/ 0 h 7599"/>
                <a:gd name="T2" fmla="*/ 20678 w 21600"/>
                <a:gd name="T3" fmla="*/ 7599 h 7599"/>
                <a:gd name="T4" fmla="*/ 0 w 21600"/>
                <a:gd name="T5" fmla="*/ 1356 h 7599"/>
              </a:gdLst>
              <a:ahLst/>
              <a:cxnLst>
                <a:cxn ang="0">
                  <a:pos x="T0" y="T1"/>
                </a:cxn>
                <a:cxn ang="0">
                  <a:pos x="T2" y="T3"/>
                </a:cxn>
                <a:cxn ang="0">
                  <a:pos x="T4" y="T5"/>
                </a:cxn>
              </a:cxnLst>
              <a:rect l="0" t="0" r="r" b="b"/>
              <a:pathLst>
                <a:path w="21600" h="7599" fill="none" extrusionOk="0">
                  <a:moveTo>
                    <a:pt x="21557" y="-1"/>
                  </a:moveTo>
                  <a:cubicBezTo>
                    <a:pt x="21585" y="451"/>
                    <a:pt x="21600" y="903"/>
                    <a:pt x="21600" y="1356"/>
                  </a:cubicBezTo>
                  <a:cubicBezTo>
                    <a:pt x="21600" y="3470"/>
                    <a:pt x="21289" y="5574"/>
                    <a:pt x="20678" y="7599"/>
                  </a:cubicBezTo>
                </a:path>
                <a:path w="21600" h="7599" stroke="0" extrusionOk="0">
                  <a:moveTo>
                    <a:pt x="21557" y="-1"/>
                  </a:moveTo>
                  <a:cubicBezTo>
                    <a:pt x="21585" y="451"/>
                    <a:pt x="21600" y="903"/>
                    <a:pt x="21600" y="1356"/>
                  </a:cubicBezTo>
                  <a:cubicBezTo>
                    <a:pt x="21600" y="3470"/>
                    <a:pt x="21289" y="5574"/>
                    <a:pt x="20678" y="7599"/>
                  </a:cubicBezTo>
                  <a:lnTo>
                    <a:pt x="0" y="1356"/>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2721" name="Arc 33"/>
            <p:cNvSpPr>
              <a:spLocks/>
            </p:cNvSpPr>
            <p:nvPr/>
          </p:nvSpPr>
          <p:spPr bwMode="auto">
            <a:xfrm>
              <a:off x="4990" y="803"/>
              <a:ext cx="335" cy="145"/>
            </a:xfrm>
            <a:custGeom>
              <a:avLst/>
              <a:gdLst>
                <a:gd name="G0" fmla="+- 21542 0 0"/>
                <a:gd name="G1" fmla="+- 0 0 0"/>
                <a:gd name="G2" fmla="+- 21600 0 0"/>
                <a:gd name="T0" fmla="*/ 2073 w 21542"/>
                <a:gd name="T1" fmla="*/ 9355 h 9355"/>
                <a:gd name="T2" fmla="*/ 0 w 21542"/>
                <a:gd name="T3" fmla="*/ 1587 h 9355"/>
                <a:gd name="T4" fmla="*/ 21542 w 21542"/>
                <a:gd name="T5" fmla="*/ 0 h 9355"/>
              </a:gdLst>
              <a:ahLst/>
              <a:cxnLst>
                <a:cxn ang="0">
                  <a:pos x="T0" y="T1"/>
                </a:cxn>
                <a:cxn ang="0">
                  <a:pos x="T2" y="T3"/>
                </a:cxn>
                <a:cxn ang="0">
                  <a:pos x="T4" y="T5"/>
                </a:cxn>
              </a:cxnLst>
              <a:rect l="0" t="0" r="r" b="b"/>
              <a:pathLst>
                <a:path w="21542" h="9355" fill="none" extrusionOk="0">
                  <a:moveTo>
                    <a:pt x="2072" y="9355"/>
                  </a:moveTo>
                  <a:cubicBezTo>
                    <a:pt x="902" y="6918"/>
                    <a:pt x="199" y="4283"/>
                    <a:pt x="0" y="1586"/>
                  </a:cubicBezTo>
                </a:path>
                <a:path w="21542" h="9355" stroke="0" extrusionOk="0">
                  <a:moveTo>
                    <a:pt x="2072" y="9355"/>
                  </a:moveTo>
                  <a:cubicBezTo>
                    <a:pt x="902" y="6918"/>
                    <a:pt x="199" y="4283"/>
                    <a:pt x="0" y="1586"/>
                  </a:cubicBezTo>
                  <a:lnTo>
                    <a:pt x="21542" y="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2722" name="Text Box 34"/>
            <p:cNvSpPr txBox="1">
              <a:spLocks noChangeArrowheads="1"/>
            </p:cNvSpPr>
            <p:nvPr/>
          </p:nvSpPr>
          <p:spPr bwMode="auto">
            <a:xfrm>
              <a:off x="5479" y="770"/>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x</a:t>
              </a:r>
            </a:p>
          </p:txBody>
        </p:sp>
        <p:sp>
          <p:nvSpPr>
            <p:cNvPr id="242723" name="Text Box 35"/>
            <p:cNvSpPr txBox="1">
              <a:spLocks noChangeArrowheads="1"/>
            </p:cNvSpPr>
            <p:nvPr/>
          </p:nvSpPr>
          <p:spPr bwMode="auto">
            <a:xfrm>
              <a:off x="5297" y="786"/>
              <a:ext cx="281"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B</a:t>
              </a:r>
            </a:p>
          </p:txBody>
        </p:sp>
        <p:grpSp>
          <p:nvGrpSpPr>
            <p:cNvPr id="242724" name="Group 36"/>
            <p:cNvGrpSpPr>
              <a:grpSpLocks/>
            </p:cNvGrpSpPr>
            <p:nvPr/>
          </p:nvGrpSpPr>
          <p:grpSpPr bwMode="auto">
            <a:xfrm>
              <a:off x="3582" y="715"/>
              <a:ext cx="390" cy="291"/>
              <a:chOff x="2165" y="4104"/>
              <a:chExt cx="750" cy="559"/>
            </a:xfrm>
          </p:grpSpPr>
          <p:sp>
            <p:nvSpPr>
              <p:cNvPr id="242725" name="Line 37"/>
              <p:cNvSpPr>
                <a:spLocks noChangeShapeType="1"/>
              </p:cNvSpPr>
              <p:nvPr/>
            </p:nvSpPr>
            <p:spPr bwMode="auto">
              <a:xfrm rot="20760144" flipH="1">
                <a:off x="2436" y="4343"/>
                <a:ext cx="180" cy="2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26" name="Line 38"/>
              <p:cNvSpPr>
                <a:spLocks noChangeShapeType="1"/>
              </p:cNvSpPr>
              <p:nvPr/>
            </p:nvSpPr>
            <p:spPr bwMode="auto">
              <a:xfrm>
                <a:off x="2645" y="4340"/>
                <a:ext cx="159" cy="24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27" name="Line 39"/>
              <p:cNvSpPr>
                <a:spLocks noChangeShapeType="1"/>
              </p:cNvSpPr>
              <p:nvPr/>
            </p:nvSpPr>
            <p:spPr bwMode="auto">
              <a:xfrm>
                <a:off x="2375" y="4595"/>
                <a:ext cx="54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28" name="Line 40"/>
              <p:cNvSpPr>
                <a:spLocks noChangeShapeType="1"/>
              </p:cNvSpPr>
              <p:nvPr/>
            </p:nvSpPr>
            <p:spPr bwMode="auto">
              <a:xfrm flipH="1">
                <a:off x="2375" y="458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29" name="Line 41"/>
              <p:cNvSpPr>
                <a:spLocks noChangeShapeType="1"/>
              </p:cNvSpPr>
              <p:nvPr/>
            </p:nvSpPr>
            <p:spPr bwMode="auto">
              <a:xfrm flipH="1">
                <a:off x="2480" y="4595"/>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30" name="Line 42"/>
              <p:cNvSpPr>
                <a:spLocks noChangeShapeType="1"/>
              </p:cNvSpPr>
              <p:nvPr/>
            </p:nvSpPr>
            <p:spPr bwMode="auto">
              <a:xfrm flipH="1">
                <a:off x="2600" y="4595"/>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31" name="Line 43"/>
              <p:cNvSpPr>
                <a:spLocks noChangeShapeType="1"/>
              </p:cNvSpPr>
              <p:nvPr/>
            </p:nvSpPr>
            <p:spPr bwMode="auto">
              <a:xfrm flipH="1">
                <a:off x="2735" y="458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32" name="Line 44"/>
              <p:cNvSpPr>
                <a:spLocks noChangeShapeType="1"/>
              </p:cNvSpPr>
              <p:nvPr/>
            </p:nvSpPr>
            <p:spPr bwMode="auto">
              <a:xfrm flipH="1">
                <a:off x="2825" y="4595"/>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33" name="AutoShape 45"/>
              <p:cNvSpPr>
                <a:spLocks noChangeArrowheads="1"/>
              </p:cNvSpPr>
              <p:nvPr/>
            </p:nvSpPr>
            <p:spPr bwMode="auto">
              <a:xfrm>
                <a:off x="2570" y="4265"/>
                <a:ext cx="85" cy="85"/>
              </a:xfrm>
              <a:prstGeom prst="flowChartConnector">
                <a:avLst/>
              </a:prstGeom>
              <a:solidFill>
                <a:srgbClr val="FFFFFF"/>
              </a:solidFill>
              <a:ln w="9525">
                <a:solidFill>
                  <a:srgbClr val="000000"/>
                </a:solidFill>
                <a:round/>
                <a:headEnd/>
                <a:tailEnd/>
              </a:ln>
            </p:spPr>
            <p:txBody>
              <a:bodyPr/>
              <a:lstStyle/>
              <a:p>
                <a:endParaRPr lang="en-US"/>
              </a:p>
            </p:txBody>
          </p:sp>
          <p:sp>
            <p:nvSpPr>
              <p:cNvPr id="242734" name="Text Box 46"/>
              <p:cNvSpPr txBox="1">
                <a:spLocks noChangeArrowheads="1"/>
              </p:cNvSpPr>
              <p:nvPr/>
            </p:nvSpPr>
            <p:spPr bwMode="auto">
              <a:xfrm>
                <a:off x="2165" y="4104"/>
                <a:ext cx="540" cy="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A</a:t>
                </a:r>
              </a:p>
            </p:txBody>
          </p:sp>
        </p:grpSp>
        <p:sp>
          <p:nvSpPr>
            <p:cNvPr id="242735" name="Text Box 47"/>
            <p:cNvSpPr txBox="1">
              <a:spLocks noChangeArrowheads="1"/>
            </p:cNvSpPr>
            <p:nvPr/>
          </p:nvSpPr>
          <p:spPr bwMode="auto">
            <a:xfrm>
              <a:off x="4145" y="960"/>
              <a:ext cx="304"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φ</a:t>
              </a:r>
              <a:r>
                <a:rPr lang="en-US" sz="2000" baseline="-25000">
                  <a:latin typeface="Times New Roman" pitchFamily="18" charset="0"/>
                  <a:cs typeface="Times New Roman" pitchFamily="18" charset="0"/>
                </a:rPr>
                <a:t>a</a:t>
              </a:r>
              <a:endParaRPr lang="en-US" sz="2000">
                <a:latin typeface="Times New Roman" pitchFamily="18" charset="0"/>
                <a:cs typeface="Times New Roman" pitchFamily="18" charset="0"/>
              </a:endParaRPr>
            </a:p>
          </p:txBody>
        </p:sp>
        <p:sp>
          <p:nvSpPr>
            <p:cNvPr id="242736" name="Line 48"/>
            <p:cNvSpPr>
              <a:spLocks noChangeShapeType="1"/>
            </p:cNvSpPr>
            <p:nvPr/>
          </p:nvSpPr>
          <p:spPr bwMode="auto">
            <a:xfrm>
              <a:off x="4144" y="873"/>
              <a:ext cx="94" cy="15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37" name="Line 49"/>
            <p:cNvSpPr>
              <a:spLocks noChangeShapeType="1"/>
            </p:cNvSpPr>
            <p:nvPr/>
          </p:nvSpPr>
          <p:spPr bwMode="auto">
            <a:xfrm flipH="1">
              <a:off x="4917" y="864"/>
              <a:ext cx="94"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38" name="Text Box 50"/>
            <p:cNvSpPr txBox="1">
              <a:spLocks noChangeArrowheads="1"/>
            </p:cNvSpPr>
            <p:nvPr/>
          </p:nvSpPr>
          <p:spPr bwMode="auto">
            <a:xfrm>
              <a:off x="4772" y="975"/>
              <a:ext cx="303"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φ</a:t>
              </a:r>
              <a:r>
                <a:rPr lang="en-US" sz="2000" baseline="-25000">
                  <a:latin typeface="Times New Roman" pitchFamily="18" charset="0"/>
                  <a:cs typeface="Times New Roman" pitchFamily="18" charset="0"/>
                </a:rPr>
                <a:t>b</a:t>
              </a:r>
              <a:endParaRPr lang="en-US" sz="2000">
                <a:latin typeface="Times New Roman" pitchFamily="18" charset="0"/>
                <a:cs typeface="Times New Roman" pitchFamily="18" charset="0"/>
              </a:endParaRPr>
            </a:p>
          </p:txBody>
        </p:sp>
        <p:sp>
          <p:nvSpPr>
            <p:cNvPr id="242739" name="Line 51"/>
            <p:cNvSpPr>
              <a:spLocks noChangeShapeType="1"/>
            </p:cNvSpPr>
            <p:nvPr/>
          </p:nvSpPr>
          <p:spPr bwMode="auto">
            <a:xfrm flipV="1">
              <a:off x="5331" y="489"/>
              <a:ext cx="0" cy="30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40" name="Line 52"/>
            <p:cNvSpPr>
              <a:spLocks noChangeShapeType="1"/>
            </p:cNvSpPr>
            <p:nvPr/>
          </p:nvSpPr>
          <p:spPr bwMode="auto">
            <a:xfrm>
              <a:off x="4464" y="497"/>
              <a:ext cx="0"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41" name="Line 53"/>
            <p:cNvSpPr>
              <a:spLocks noChangeShapeType="1"/>
            </p:cNvSpPr>
            <p:nvPr/>
          </p:nvSpPr>
          <p:spPr bwMode="auto">
            <a:xfrm>
              <a:off x="3807" y="520"/>
              <a:ext cx="656"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2742" name="Line 54"/>
            <p:cNvSpPr>
              <a:spLocks noChangeShapeType="1"/>
            </p:cNvSpPr>
            <p:nvPr/>
          </p:nvSpPr>
          <p:spPr bwMode="auto">
            <a:xfrm>
              <a:off x="4456" y="520"/>
              <a:ext cx="874"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2743" name="Line 55"/>
            <p:cNvSpPr>
              <a:spLocks noChangeShapeType="1"/>
            </p:cNvSpPr>
            <p:nvPr/>
          </p:nvSpPr>
          <p:spPr bwMode="auto">
            <a:xfrm>
              <a:off x="3816" y="988"/>
              <a:ext cx="0" cy="32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44" name="Line 56"/>
            <p:cNvSpPr>
              <a:spLocks noChangeShapeType="1"/>
            </p:cNvSpPr>
            <p:nvPr/>
          </p:nvSpPr>
          <p:spPr bwMode="auto">
            <a:xfrm>
              <a:off x="5331" y="1029"/>
              <a:ext cx="0" cy="2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45" name="Line 57"/>
            <p:cNvSpPr>
              <a:spLocks noChangeShapeType="1"/>
            </p:cNvSpPr>
            <p:nvPr/>
          </p:nvSpPr>
          <p:spPr bwMode="auto">
            <a:xfrm>
              <a:off x="4469" y="1568"/>
              <a:ext cx="0" cy="247"/>
            </a:xfrm>
            <a:prstGeom prst="line">
              <a:avLst/>
            </a:prstGeom>
            <a:noFill/>
            <a:ln w="28575">
              <a:solidFill>
                <a:srgbClr val="CC33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2746" name="Line 58"/>
            <p:cNvSpPr>
              <a:spLocks noChangeShapeType="1"/>
            </p:cNvSpPr>
            <p:nvPr/>
          </p:nvSpPr>
          <p:spPr bwMode="auto">
            <a:xfrm>
              <a:off x="3816" y="1823"/>
              <a:ext cx="152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47" name="Line 59"/>
            <p:cNvSpPr>
              <a:spLocks noChangeShapeType="1"/>
            </p:cNvSpPr>
            <p:nvPr/>
          </p:nvSpPr>
          <p:spPr bwMode="auto">
            <a:xfrm>
              <a:off x="3816" y="1441"/>
              <a:ext cx="0" cy="37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48" name="Line 60"/>
            <p:cNvSpPr>
              <a:spLocks noChangeShapeType="1"/>
            </p:cNvSpPr>
            <p:nvPr/>
          </p:nvSpPr>
          <p:spPr bwMode="auto">
            <a:xfrm>
              <a:off x="4472" y="1449"/>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49" name="Line 61"/>
            <p:cNvSpPr>
              <a:spLocks noChangeShapeType="1"/>
            </p:cNvSpPr>
            <p:nvPr/>
          </p:nvSpPr>
          <p:spPr bwMode="auto">
            <a:xfrm>
              <a:off x="5338" y="1441"/>
              <a:ext cx="0" cy="37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50" name="Line 62"/>
            <p:cNvSpPr>
              <a:spLocks noChangeShapeType="1"/>
            </p:cNvSpPr>
            <p:nvPr/>
          </p:nvSpPr>
          <p:spPr bwMode="auto">
            <a:xfrm>
              <a:off x="3816" y="1488"/>
              <a:ext cx="656"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2751" name="Line 63"/>
            <p:cNvSpPr>
              <a:spLocks noChangeShapeType="1"/>
            </p:cNvSpPr>
            <p:nvPr/>
          </p:nvSpPr>
          <p:spPr bwMode="auto">
            <a:xfrm>
              <a:off x="4472" y="1496"/>
              <a:ext cx="873"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2752" name="Line 64"/>
            <p:cNvSpPr>
              <a:spLocks noChangeShapeType="1"/>
            </p:cNvSpPr>
            <p:nvPr/>
          </p:nvSpPr>
          <p:spPr bwMode="auto">
            <a:xfrm flipV="1">
              <a:off x="3816" y="1605"/>
              <a:ext cx="0" cy="218"/>
            </a:xfrm>
            <a:prstGeom prst="line">
              <a:avLst/>
            </a:prstGeom>
            <a:noFill/>
            <a:ln w="19050">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2753" name="Line 65"/>
            <p:cNvSpPr>
              <a:spLocks noChangeShapeType="1"/>
            </p:cNvSpPr>
            <p:nvPr/>
          </p:nvSpPr>
          <p:spPr bwMode="auto">
            <a:xfrm>
              <a:off x="4862" y="1667"/>
              <a:ext cx="0" cy="3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54" name="Line 66"/>
            <p:cNvSpPr>
              <a:spLocks noChangeShapeType="1"/>
            </p:cNvSpPr>
            <p:nvPr/>
          </p:nvSpPr>
          <p:spPr bwMode="auto">
            <a:xfrm>
              <a:off x="3807" y="1815"/>
              <a:ext cx="0" cy="41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55" name="Line 67"/>
            <p:cNvSpPr>
              <a:spLocks noChangeShapeType="1"/>
            </p:cNvSpPr>
            <p:nvPr/>
          </p:nvSpPr>
          <p:spPr bwMode="auto">
            <a:xfrm>
              <a:off x="5338" y="1815"/>
              <a:ext cx="0" cy="41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56" name="Line 68"/>
            <p:cNvSpPr>
              <a:spLocks noChangeShapeType="1"/>
            </p:cNvSpPr>
            <p:nvPr/>
          </p:nvSpPr>
          <p:spPr bwMode="auto">
            <a:xfrm>
              <a:off x="3816" y="2198"/>
              <a:ext cx="1529"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2757" name="Line 69"/>
            <p:cNvSpPr>
              <a:spLocks noChangeShapeType="1"/>
            </p:cNvSpPr>
            <p:nvPr/>
          </p:nvSpPr>
          <p:spPr bwMode="auto">
            <a:xfrm>
              <a:off x="3807" y="1987"/>
              <a:ext cx="1047"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2758" name="Line 70"/>
            <p:cNvSpPr>
              <a:spLocks noChangeShapeType="1"/>
            </p:cNvSpPr>
            <p:nvPr/>
          </p:nvSpPr>
          <p:spPr bwMode="auto">
            <a:xfrm>
              <a:off x="4480" y="1683"/>
              <a:ext cx="378"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2759" name="Text Box 71"/>
            <p:cNvSpPr txBox="1">
              <a:spLocks noChangeArrowheads="1"/>
            </p:cNvSpPr>
            <p:nvPr/>
          </p:nvSpPr>
          <p:spPr bwMode="auto">
            <a:xfrm>
              <a:off x="3661" y="276"/>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y</a:t>
              </a:r>
            </a:p>
          </p:txBody>
        </p:sp>
        <p:sp>
          <p:nvSpPr>
            <p:cNvPr id="242760" name="Text Box 72"/>
            <p:cNvSpPr txBox="1">
              <a:spLocks noChangeArrowheads="1"/>
            </p:cNvSpPr>
            <p:nvPr/>
          </p:nvSpPr>
          <p:spPr bwMode="auto">
            <a:xfrm>
              <a:off x="4050" y="317"/>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a</a:t>
              </a:r>
            </a:p>
          </p:txBody>
        </p:sp>
        <p:sp>
          <p:nvSpPr>
            <p:cNvPr id="242761" name="Text Box 73"/>
            <p:cNvSpPr txBox="1">
              <a:spLocks noChangeArrowheads="1"/>
            </p:cNvSpPr>
            <p:nvPr/>
          </p:nvSpPr>
          <p:spPr bwMode="auto">
            <a:xfrm>
              <a:off x="4769" y="325"/>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b</a:t>
              </a:r>
            </a:p>
          </p:txBody>
        </p:sp>
        <p:sp>
          <p:nvSpPr>
            <p:cNvPr id="242762" name="Text Box 74"/>
            <p:cNvSpPr txBox="1">
              <a:spLocks noChangeArrowheads="1"/>
            </p:cNvSpPr>
            <p:nvPr/>
          </p:nvSpPr>
          <p:spPr bwMode="auto">
            <a:xfrm>
              <a:off x="4444" y="505"/>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solidFill>
                    <a:srgbClr val="FF0000"/>
                  </a:solidFill>
                  <a:latin typeface="Times New Roman" pitchFamily="18" charset="0"/>
                  <a:cs typeface="Times New Roman" pitchFamily="18" charset="0"/>
                </a:rPr>
                <a:t>P</a:t>
              </a:r>
            </a:p>
          </p:txBody>
        </p:sp>
        <p:sp>
          <p:nvSpPr>
            <p:cNvPr id="242763" name="Text Box 75"/>
            <p:cNvSpPr txBox="1">
              <a:spLocks noChangeArrowheads="1"/>
            </p:cNvSpPr>
            <p:nvPr/>
          </p:nvSpPr>
          <p:spPr bwMode="auto">
            <a:xfrm>
              <a:off x="4269" y="629"/>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C</a:t>
              </a:r>
            </a:p>
          </p:txBody>
        </p:sp>
        <p:sp>
          <p:nvSpPr>
            <p:cNvPr id="242764" name="Text Box 76"/>
            <p:cNvSpPr txBox="1">
              <a:spLocks noChangeArrowheads="1"/>
            </p:cNvSpPr>
            <p:nvPr/>
          </p:nvSpPr>
          <p:spPr bwMode="auto">
            <a:xfrm>
              <a:off x="4464" y="1090"/>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l</a:t>
              </a:r>
            </a:p>
          </p:txBody>
        </p:sp>
        <p:sp>
          <p:nvSpPr>
            <p:cNvPr id="242765" name="Text Box 77"/>
            <p:cNvSpPr txBox="1">
              <a:spLocks noChangeArrowheads="1"/>
            </p:cNvSpPr>
            <p:nvPr/>
          </p:nvSpPr>
          <p:spPr bwMode="auto">
            <a:xfrm>
              <a:off x="4050" y="1293"/>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a</a:t>
              </a:r>
            </a:p>
          </p:txBody>
        </p:sp>
        <p:sp>
          <p:nvSpPr>
            <p:cNvPr id="242766" name="Text Box 78"/>
            <p:cNvSpPr txBox="1">
              <a:spLocks noChangeArrowheads="1"/>
            </p:cNvSpPr>
            <p:nvPr/>
          </p:nvSpPr>
          <p:spPr bwMode="auto">
            <a:xfrm>
              <a:off x="4776" y="1308"/>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b</a:t>
              </a:r>
            </a:p>
          </p:txBody>
        </p:sp>
        <p:sp>
          <p:nvSpPr>
            <p:cNvPr id="242767" name="Text Box 79"/>
            <p:cNvSpPr txBox="1">
              <a:spLocks noChangeArrowheads="1"/>
            </p:cNvSpPr>
            <p:nvPr/>
          </p:nvSpPr>
          <p:spPr bwMode="auto">
            <a:xfrm>
              <a:off x="4542" y="1464"/>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p</a:t>
              </a:r>
            </a:p>
          </p:txBody>
        </p:sp>
        <p:sp>
          <p:nvSpPr>
            <p:cNvPr id="242768" name="Text Box 80"/>
            <p:cNvSpPr txBox="1">
              <a:spLocks noChangeArrowheads="1"/>
            </p:cNvSpPr>
            <p:nvPr/>
          </p:nvSpPr>
          <p:spPr bwMode="auto">
            <a:xfrm>
              <a:off x="4261" y="1792"/>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x</a:t>
              </a:r>
            </a:p>
          </p:txBody>
        </p:sp>
        <p:sp>
          <p:nvSpPr>
            <p:cNvPr id="242769" name="Text Box 81"/>
            <p:cNvSpPr txBox="1">
              <a:spLocks noChangeArrowheads="1"/>
            </p:cNvSpPr>
            <p:nvPr/>
          </p:nvSpPr>
          <p:spPr bwMode="auto">
            <a:xfrm>
              <a:off x="3543" y="1394"/>
              <a:ext cx="375"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V</a:t>
              </a:r>
              <a:r>
                <a:rPr lang="en-US" sz="1800" baseline="-25000">
                  <a:latin typeface="Times New Roman" pitchFamily="18" charset="0"/>
                  <a:cs typeface="Times New Roman" pitchFamily="18" charset="0"/>
                </a:rPr>
                <a:t>A</a:t>
              </a:r>
              <a:endParaRPr lang="en-US" sz="1800">
                <a:latin typeface="Times New Roman" pitchFamily="18" charset="0"/>
                <a:cs typeface="Times New Roman" pitchFamily="18" charset="0"/>
              </a:endParaRPr>
            </a:p>
          </p:txBody>
        </p:sp>
        <p:sp>
          <p:nvSpPr>
            <p:cNvPr id="242770" name="Text Box 82"/>
            <p:cNvSpPr txBox="1">
              <a:spLocks noChangeArrowheads="1"/>
            </p:cNvSpPr>
            <p:nvPr/>
          </p:nvSpPr>
          <p:spPr bwMode="auto">
            <a:xfrm>
              <a:off x="3613" y="1722"/>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A</a:t>
              </a:r>
            </a:p>
          </p:txBody>
        </p:sp>
        <p:sp>
          <p:nvSpPr>
            <p:cNvPr id="242771" name="Text Box 83"/>
            <p:cNvSpPr txBox="1">
              <a:spLocks noChangeArrowheads="1"/>
            </p:cNvSpPr>
            <p:nvPr/>
          </p:nvSpPr>
          <p:spPr bwMode="auto">
            <a:xfrm>
              <a:off x="5321" y="1698"/>
              <a:ext cx="317"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B</a:t>
              </a:r>
            </a:p>
          </p:txBody>
        </p:sp>
        <p:sp>
          <p:nvSpPr>
            <p:cNvPr id="242772" name="Text Box 84"/>
            <p:cNvSpPr txBox="1">
              <a:spLocks noChangeArrowheads="1"/>
            </p:cNvSpPr>
            <p:nvPr/>
          </p:nvSpPr>
          <p:spPr bwMode="auto">
            <a:xfrm>
              <a:off x="4457" y="1986"/>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l</a:t>
              </a:r>
            </a:p>
          </p:txBody>
        </p:sp>
        <p:sp>
          <p:nvSpPr>
            <p:cNvPr id="242773" name="Text Box 85"/>
            <p:cNvSpPr txBox="1">
              <a:spLocks noChangeArrowheads="1"/>
            </p:cNvSpPr>
            <p:nvPr/>
          </p:nvSpPr>
          <p:spPr bwMode="auto">
            <a:xfrm>
              <a:off x="4272" y="1488"/>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FF0000"/>
                  </a:solidFill>
                  <a:latin typeface="Times New Roman" pitchFamily="18" charset="0"/>
                  <a:cs typeface="Times New Roman" pitchFamily="18" charset="0"/>
                </a:rPr>
                <a:t>P</a:t>
              </a:r>
            </a:p>
          </p:txBody>
        </p:sp>
      </p:grpSp>
      <p:sp>
        <p:nvSpPr>
          <p:cNvPr id="242774" name="Text Box 86"/>
          <p:cNvSpPr txBox="1">
            <a:spLocks noChangeArrowheads="1"/>
          </p:cNvSpPr>
          <p:nvPr/>
        </p:nvSpPr>
        <p:spPr bwMode="auto">
          <a:xfrm>
            <a:off x="381000" y="4968875"/>
            <a:ext cx="4364038"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990000"/>
                </a:solidFill>
              </a:rPr>
              <a:t>P  đặt ở giữa dầm (a = b = l/2).</a:t>
            </a:r>
          </a:p>
          <a:p>
            <a:pPr algn="l"/>
            <a:endParaRPr lang="en-US">
              <a:solidFill>
                <a:srgbClr val="990000"/>
              </a:solidFill>
              <a:cs typeface="Times New Roman" pitchFamily="18" charset="0"/>
            </a:endParaRPr>
          </a:p>
        </p:txBody>
      </p:sp>
      <p:sp>
        <p:nvSpPr>
          <p:cNvPr id="242775" name="Text Box 87"/>
          <p:cNvSpPr txBox="1">
            <a:spLocks noChangeArrowheads="1"/>
          </p:cNvSpPr>
          <p:nvPr/>
        </p:nvSpPr>
        <p:spPr bwMode="auto">
          <a:xfrm>
            <a:off x="5699125" y="396240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solidFill>
                <a:srgbClr val="000099"/>
              </a:solidFill>
            </a:endParaRPr>
          </a:p>
        </p:txBody>
      </p:sp>
      <p:graphicFrame>
        <p:nvGraphicFramePr>
          <p:cNvPr id="242776" name="Object 88"/>
          <p:cNvGraphicFramePr>
            <a:graphicFrameLocks noChangeAspect="1"/>
          </p:cNvGraphicFramePr>
          <p:nvPr>
            <p:ph sz="half" idx="1"/>
          </p:nvPr>
        </p:nvGraphicFramePr>
        <p:xfrm>
          <a:off x="381000" y="4057650"/>
          <a:ext cx="3505200" cy="971550"/>
        </p:xfrm>
        <a:graphic>
          <a:graphicData uri="http://schemas.openxmlformats.org/presentationml/2006/ole">
            <mc:AlternateContent xmlns:mc="http://schemas.openxmlformats.org/markup-compatibility/2006">
              <mc:Choice xmlns:v="urn:schemas-microsoft-com:vml" Requires="v">
                <p:oleObj spid="_x0000_s242806" name="Equation" r:id="rId11" imgW="1511280" imgH="419040" progId="Equation.3">
                  <p:embed/>
                </p:oleObj>
              </mc:Choice>
              <mc:Fallback>
                <p:oleObj name="Equation" r:id="rId11" imgW="1511280" imgH="419040" progId="Equation.3">
                  <p:embed/>
                  <p:pic>
                    <p:nvPicPr>
                      <p:cNvPr id="0" name="Object 8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81000" y="4057650"/>
                        <a:ext cx="3505200" cy="9715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42777" name="Text Box 89"/>
          <p:cNvSpPr txBox="1">
            <a:spLocks noChangeArrowheads="1"/>
          </p:cNvSpPr>
          <p:nvPr/>
        </p:nvSpPr>
        <p:spPr bwMode="auto">
          <a:xfrm>
            <a:off x="5470525" y="46878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solidFill>
                <a:srgbClr val="000099"/>
              </a:solidFill>
            </a:endParaRPr>
          </a:p>
        </p:txBody>
      </p:sp>
      <p:graphicFrame>
        <p:nvGraphicFramePr>
          <p:cNvPr id="242778" name="Object 90"/>
          <p:cNvGraphicFramePr>
            <a:graphicFrameLocks noChangeAspect="1"/>
          </p:cNvGraphicFramePr>
          <p:nvPr>
            <p:ph sz="half" idx="2"/>
          </p:nvPr>
        </p:nvGraphicFramePr>
        <p:xfrm>
          <a:off x="4491038" y="3657600"/>
          <a:ext cx="3308350" cy="1090613"/>
        </p:xfrm>
        <a:graphic>
          <a:graphicData uri="http://schemas.openxmlformats.org/presentationml/2006/ole">
            <mc:AlternateContent xmlns:mc="http://schemas.openxmlformats.org/markup-compatibility/2006">
              <mc:Choice xmlns:v="urn:schemas-microsoft-com:vml" Requires="v">
                <p:oleObj spid="_x0000_s242807" name="Equation" r:id="rId13" imgW="1320480" imgH="419040" progId="Equation.3">
                  <p:embed/>
                </p:oleObj>
              </mc:Choice>
              <mc:Fallback>
                <p:oleObj name="Equation" r:id="rId13" imgW="1320480" imgH="419040" progId="Equation.3">
                  <p:embed/>
                  <p:pic>
                    <p:nvPicPr>
                      <p:cNvPr id="0" name="Object 9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491038" y="3657600"/>
                        <a:ext cx="3308350" cy="10906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42779" name="Object 91"/>
          <p:cNvGraphicFramePr>
            <a:graphicFrameLocks noChangeAspect="1"/>
          </p:cNvGraphicFramePr>
          <p:nvPr/>
        </p:nvGraphicFramePr>
        <p:xfrm>
          <a:off x="4891088" y="5410200"/>
          <a:ext cx="1981200" cy="1073150"/>
        </p:xfrm>
        <a:graphic>
          <a:graphicData uri="http://schemas.openxmlformats.org/presentationml/2006/ole">
            <mc:AlternateContent xmlns:mc="http://schemas.openxmlformats.org/markup-compatibility/2006">
              <mc:Choice xmlns:v="urn:schemas-microsoft-com:vml" Requires="v">
                <p:oleObj spid="_x0000_s242808" name="Equation" r:id="rId15" imgW="685800" imgH="419040" progId="Equation.3">
                  <p:embed/>
                </p:oleObj>
              </mc:Choice>
              <mc:Fallback>
                <p:oleObj name="Equation" r:id="rId15" imgW="685800" imgH="419040" progId="Equation.3">
                  <p:embed/>
                  <p:pic>
                    <p:nvPicPr>
                      <p:cNvPr id="0" name="Object 9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891088" y="5410200"/>
                        <a:ext cx="1981200" cy="1073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242780" name="Group 92"/>
          <p:cNvGrpSpPr>
            <a:grpSpLocks noChangeAspect="1"/>
          </p:cNvGrpSpPr>
          <p:nvPr/>
        </p:nvGrpSpPr>
        <p:grpSpPr bwMode="auto">
          <a:xfrm>
            <a:off x="4800600" y="4572000"/>
            <a:ext cx="4267200" cy="1027113"/>
            <a:chOff x="144" y="3479"/>
            <a:chExt cx="3024" cy="728"/>
          </a:xfrm>
        </p:grpSpPr>
        <p:sp>
          <p:nvSpPr>
            <p:cNvPr id="242781" name="AutoShape 93"/>
            <p:cNvSpPr>
              <a:spLocks noChangeAspect="1" noChangeArrowheads="1" noTextEdit="1"/>
            </p:cNvSpPr>
            <p:nvPr/>
          </p:nvSpPr>
          <p:spPr bwMode="auto">
            <a:xfrm>
              <a:off x="144" y="3479"/>
              <a:ext cx="3024" cy="7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242782" name="Group 94"/>
            <p:cNvGrpSpPr>
              <a:grpSpLocks/>
            </p:cNvGrpSpPr>
            <p:nvPr/>
          </p:nvGrpSpPr>
          <p:grpSpPr bwMode="auto">
            <a:xfrm>
              <a:off x="189" y="3498"/>
              <a:ext cx="1851" cy="709"/>
              <a:chOff x="189" y="3498"/>
              <a:chExt cx="1851" cy="709"/>
            </a:xfrm>
          </p:grpSpPr>
          <p:sp>
            <p:nvSpPr>
              <p:cNvPr id="242783" name="Line 95"/>
              <p:cNvSpPr>
                <a:spLocks noChangeShapeType="1"/>
              </p:cNvSpPr>
              <p:nvPr/>
            </p:nvSpPr>
            <p:spPr bwMode="auto">
              <a:xfrm>
                <a:off x="189" y="3720"/>
                <a:ext cx="1" cy="299"/>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84" name="Line 96"/>
              <p:cNvSpPr>
                <a:spLocks noChangeShapeType="1"/>
              </p:cNvSpPr>
              <p:nvPr/>
            </p:nvSpPr>
            <p:spPr bwMode="auto">
              <a:xfrm>
                <a:off x="530" y="3720"/>
                <a:ext cx="1" cy="299"/>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85" name="Line 97"/>
              <p:cNvSpPr>
                <a:spLocks noChangeShapeType="1"/>
              </p:cNvSpPr>
              <p:nvPr/>
            </p:nvSpPr>
            <p:spPr bwMode="auto">
              <a:xfrm>
                <a:off x="832" y="3720"/>
                <a:ext cx="1" cy="299"/>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86" name="Line 98"/>
              <p:cNvSpPr>
                <a:spLocks noChangeShapeType="1"/>
              </p:cNvSpPr>
              <p:nvPr/>
            </p:nvSpPr>
            <p:spPr bwMode="auto">
              <a:xfrm>
                <a:off x="1164" y="3720"/>
                <a:ext cx="1" cy="299"/>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87" name="Line 99"/>
              <p:cNvSpPr>
                <a:spLocks noChangeShapeType="1"/>
              </p:cNvSpPr>
              <p:nvPr/>
            </p:nvSpPr>
            <p:spPr bwMode="auto">
              <a:xfrm>
                <a:off x="1462" y="3870"/>
                <a:ext cx="578"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88" name="Rectangle 100"/>
              <p:cNvSpPr>
                <a:spLocks noChangeArrowheads="1"/>
              </p:cNvSpPr>
              <p:nvPr/>
            </p:nvSpPr>
            <p:spPr bwMode="auto">
              <a:xfrm>
                <a:off x="1738" y="3904"/>
                <a:ext cx="239"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i="1">
                    <a:solidFill>
                      <a:srgbClr val="000000"/>
                    </a:solidFill>
                    <a:latin typeface="Times New Roman" pitchFamily="18" charset="0"/>
                  </a:rPr>
                  <a:t>EI</a:t>
                </a:r>
                <a:endParaRPr lang="en-US" sz="2800">
                  <a:solidFill>
                    <a:srgbClr val="000099"/>
                  </a:solidFill>
                </a:endParaRPr>
              </a:p>
            </p:txBody>
          </p:sp>
          <p:sp>
            <p:nvSpPr>
              <p:cNvPr id="242789" name="Rectangle 101"/>
              <p:cNvSpPr>
                <a:spLocks noChangeArrowheads="1"/>
              </p:cNvSpPr>
              <p:nvPr/>
            </p:nvSpPr>
            <p:spPr bwMode="auto">
              <a:xfrm>
                <a:off x="1554" y="3548"/>
                <a:ext cx="224" cy="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i="1">
                    <a:solidFill>
                      <a:srgbClr val="000000"/>
                    </a:solidFill>
                    <a:latin typeface="Times New Roman" pitchFamily="18" charset="0"/>
                  </a:rPr>
                  <a:t>Pl</a:t>
                </a:r>
                <a:endParaRPr lang="en-US" sz="2800">
                  <a:solidFill>
                    <a:srgbClr val="000099"/>
                  </a:solidFill>
                </a:endParaRPr>
              </a:p>
            </p:txBody>
          </p:sp>
          <p:sp>
            <p:nvSpPr>
              <p:cNvPr id="242790" name="Rectangle 102"/>
              <p:cNvSpPr>
                <a:spLocks noChangeArrowheads="1"/>
              </p:cNvSpPr>
              <p:nvPr/>
            </p:nvSpPr>
            <p:spPr bwMode="auto">
              <a:xfrm>
                <a:off x="1015" y="3836"/>
                <a:ext cx="126" cy="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i="1">
                    <a:solidFill>
                      <a:srgbClr val="000000"/>
                    </a:solidFill>
                    <a:latin typeface="Times New Roman" pitchFamily="18" charset="0"/>
                  </a:rPr>
                  <a:t>b</a:t>
                </a:r>
                <a:endParaRPr lang="en-US" sz="2800">
                  <a:solidFill>
                    <a:srgbClr val="000099"/>
                  </a:solidFill>
                </a:endParaRPr>
              </a:p>
            </p:txBody>
          </p:sp>
          <p:sp>
            <p:nvSpPr>
              <p:cNvPr id="242791" name="Rectangle 103"/>
              <p:cNvSpPr>
                <a:spLocks noChangeArrowheads="1"/>
              </p:cNvSpPr>
              <p:nvPr/>
            </p:nvSpPr>
            <p:spPr bwMode="auto">
              <a:xfrm>
                <a:off x="377" y="3836"/>
                <a:ext cx="126" cy="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i="1">
                    <a:solidFill>
                      <a:srgbClr val="000000"/>
                    </a:solidFill>
                    <a:latin typeface="Times New Roman" pitchFamily="18" charset="0"/>
                  </a:rPr>
                  <a:t>a</a:t>
                </a:r>
                <a:endParaRPr lang="en-US" sz="2800">
                  <a:solidFill>
                    <a:srgbClr val="000099"/>
                  </a:solidFill>
                </a:endParaRPr>
              </a:p>
            </p:txBody>
          </p:sp>
          <p:sp>
            <p:nvSpPr>
              <p:cNvPr id="242792" name="Rectangle 104"/>
              <p:cNvSpPr>
                <a:spLocks noChangeArrowheads="1"/>
              </p:cNvSpPr>
              <p:nvPr/>
            </p:nvSpPr>
            <p:spPr bwMode="auto">
              <a:xfrm>
                <a:off x="1447" y="3904"/>
                <a:ext cx="252"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Times New Roman" pitchFamily="18" charset="0"/>
                  </a:rPr>
                  <a:t>16</a:t>
                </a:r>
                <a:endParaRPr lang="en-US" sz="2800">
                  <a:solidFill>
                    <a:srgbClr val="000099"/>
                  </a:solidFill>
                </a:endParaRPr>
              </a:p>
            </p:txBody>
          </p:sp>
          <p:sp>
            <p:nvSpPr>
              <p:cNvPr id="242793" name="Rectangle 105"/>
              <p:cNvSpPr>
                <a:spLocks noChangeArrowheads="1"/>
              </p:cNvSpPr>
              <p:nvPr/>
            </p:nvSpPr>
            <p:spPr bwMode="auto">
              <a:xfrm>
                <a:off x="1833" y="3498"/>
                <a:ext cx="126"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Times New Roman" pitchFamily="18" charset="0"/>
                  </a:rPr>
                  <a:t>2</a:t>
                </a:r>
                <a:endParaRPr lang="en-US" sz="2800">
                  <a:solidFill>
                    <a:srgbClr val="000099"/>
                  </a:solidFill>
                </a:endParaRPr>
              </a:p>
            </p:txBody>
          </p:sp>
          <p:sp>
            <p:nvSpPr>
              <p:cNvPr id="242794" name="Rectangle 106"/>
              <p:cNvSpPr>
                <a:spLocks noChangeArrowheads="1"/>
              </p:cNvSpPr>
              <p:nvPr/>
            </p:nvSpPr>
            <p:spPr bwMode="auto">
              <a:xfrm>
                <a:off x="1244" y="3677"/>
                <a:ext cx="139"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Symbol" pitchFamily="18" charset="2"/>
                  </a:rPr>
                  <a:t>=</a:t>
                </a:r>
                <a:endParaRPr lang="en-US" sz="2800">
                  <a:solidFill>
                    <a:srgbClr val="000099"/>
                  </a:solidFill>
                </a:endParaRPr>
              </a:p>
            </p:txBody>
          </p:sp>
          <p:sp>
            <p:nvSpPr>
              <p:cNvPr id="242795" name="Rectangle 107"/>
              <p:cNvSpPr>
                <a:spLocks noChangeArrowheads="1"/>
              </p:cNvSpPr>
              <p:nvPr/>
            </p:nvSpPr>
            <p:spPr bwMode="auto">
              <a:xfrm>
                <a:off x="610" y="3677"/>
                <a:ext cx="138"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Symbol" pitchFamily="18" charset="2"/>
                  </a:rPr>
                  <a:t>=</a:t>
                </a:r>
                <a:endParaRPr lang="en-US" sz="2800">
                  <a:solidFill>
                    <a:srgbClr val="000099"/>
                  </a:solidFill>
                </a:endParaRPr>
              </a:p>
            </p:txBody>
          </p:sp>
          <p:sp>
            <p:nvSpPr>
              <p:cNvPr id="242796" name="Rectangle 108"/>
              <p:cNvSpPr>
                <a:spLocks noChangeArrowheads="1"/>
              </p:cNvSpPr>
              <p:nvPr/>
            </p:nvSpPr>
            <p:spPr bwMode="auto">
              <a:xfrm>
                <a:off x="838" y="3677"/>
                <a:ext cx="152"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i="1">
                    <a:solidFill>
                      <a:srgbClr val="000000"/>
                    </a:solidFill>
                    <a:latin typeface="Symbol" pitchFamily="18" charset="2"/>
                  </a:rPr>
                  <a:t>j</a:t>
                </a:r>
                <a:endParaRPr lang="en-US" sz="2800">
                  <a:solidFill>
                    <a:srgbClr val="000099"/>
                  </a:solidFill>
                </a:endParaRPr>
              </a:p>
            </p:txBody>
          </p:sp>
          <p:sp>
            <p:nvSpPr>
              <p:cNvPr id="242797" name="Rectangle 109"/>
              <p:cNvSpPr>
                <a:spLocks noChangeArrowheads="1"/>
              </p:cNvSpPr>
              <p:nvPr/>
            </p:nvSpPr>
            <p:spPr bwMode="auto">
              <a:xfrm>
                <a:off x="194" y="3677"/>
                <a:ext cx="151"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i="1">
                    <a:solidFill>
                      <a:srgbClr val="000000"/>
                    </a:solidFill>
                    <a:latin typeface="Symbol" pitchFamily="18" charset="2"/>
                  </a:rPr>
                  <a:t>j</a:t>
                </a:r>
                <a:endParaRPr lang="en-US" sz="2800">
                  <a:solidFill>
                    <a:srgbClr val="000099"/>
                  </a:solidFill>
                </a:endParaRPr>
              </a:p>
            </p:txBody>
          </p:sp>
        </p:grpSp>
        <p:sp>
          <p:nvSpPr>
            <p:cNvPr id="242798" name="Rectangle 110"/>
            <p:cNvSpPr>
              <a:spLocks noChangeArrowheads="1"/>
            </p:cNvSpPr>
            <p:nvPr/>
          </p:nvSpPr>
          <p:spPr bwMode="auto">
            <a:xfrm>
              <a:off x="2089" y="3677"/>
              <a:ext cx="63"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VnBook-Antiqua" pitchFamily="34" charset="0"/>
                </a:rPr>
                <a:t> </a:t>
              </a:r>
              <a:endParaRPr lang="en-US" sz="2800">
                <a:solidFill>
                  <a:srgbClr val="000099"/>
                </a:solidFill>
              </a:endParaRPr>
            </a:p>
          </p:txBody>
        </p:sp>
        <p:sp>
          <p:nvSpPr>
            <p:cNvPr id="242799" name="Rectangle 111"/>
            <p:cNvSpPr>
              <a:spLocks noChangeArrowheads="1"/>
            </p:cNvSpPr>
            <p:nvPr/>
          </p:nvSpPr>
          <p:spPr bwMode="auto">
            <a:xfrm>
              <a:off x="2287" y="3677"/>
              <a:ext cx="63"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VnBook-Antiqua" pitchFamily="34" charset="0"/>
                </a:rPr>
                <a:t>.</a:t>
              </a:r>
              <a:endParaRPr lang="en-US" sz="2800">
                <a:solidFill>
                  <a:srgbClr val="000099"/>
                </a:solidFill>
              </a:endParaRPr>
            </a:p>
          </p:txBody>
        </p:sp>
        <p:sp>
          <p:nvSpPr>
            <p:cNvPr id="242800" name="Rectangle 112"/>
            <p:cNvSpPr>
              <a:spLocks noChangeArrowheads="1"/>
            </p:cNvSpPr>
            <p:nvPr/>
          </p:nvSpPr>
          <p:spPr bwMode="auto">
            <a:xfrm>
              <a:off x="2356" y="3677"/>
              <a:ext cx="63"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VnBook-Antiqua" pitchFamily="34" charset="0"/>
                </a:rPr>
                <a:t> </a:t>
              </a:r>
              <a:endParaRPr lang="en-US" sz="2800">
                <a:solidFill>
                  <a:srgbClr val="000099"/>
                </a:solidFill>
              </a:endParaRPr>
            </a:p>
          </p:txBody>
        </p:sp>
        <p:sp>
          <p:nvSpPr>
            <p:cNvPr id="242801" name="Rectangle 113"/>
            <p:cNvSpPr>
              <a:spLocks noChangeArrowheads="1"/>
            </p:cNvSpPr>
            <p:nvPr/>
          </p:nvSpPr>
          <p:spPr bwMode="auto">
            <a:xfrm>
              <a:off x="3002" y="3706"/>
              <a:ext cx="63"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VnTime" pitchFamily="34" charset="0"/>
                </a:rPr>
                <a:t> </a:t>
              </a:r>
              <a:endParaRPr lang="en-US" sz="2800">
                <a:solidFill>
                  <a:srgbClr val="000099"/>
                </a:solidFill>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42690"/>
                                        </p:tgtEl>
                                        <p:attrNameLst>
                                          <p:attrName>style.visibility</p:attrName>
                                        </p:attrNameLst>
                                      </p:cBhvr>
                                      <p:to>
                                        <p:strVal val="visible"/>
                                      </p:to>
                                    </p:set>
                                    <p:animEffect transition="in" filter="checkerboard(across)">
                                      <p:cBhvr>
                                        <p:cTn id="7" dur="500"/>
                                        <p:tgtEl>
                                          <p:spTgt spid="24269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242699"/>
                                        </p:tgtEl>
                                        <p:attrNameLst>
                                          <p:attrName>style.visibility</p:attrName>
                                        </p:attrNameLst>
                                      </p:cBhvr>
                                      <p:to>
                                        <p:strVal val="visible"/>
                                      </p:to>
                                    </p:set>
                                    <p:animEffect transition="in" filter="box(in)">
                                      <p:cBhvr>
                                        <p:cTn id="12" dur="3000"/>
                                        <p:tgtEl>
                                          <p:spTgt spid="24269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242691"/>
                                        </p:tgtEl>
                                        <p:attrNameLst>
                                          <p:attrName>style.visibility</p:attrName>
                                        </p:attrNameLst>
                                      </p:cBhvr>
                                      <p:to>
                                        <p:strVal val="visible"/>
                                      </p:to>
                                    </p:set>
                                    <p:animEffect transition="in" filter="checkerboard(across)">
                                      <p:cBhvr>
                                        <p:cTn id="17" dur="500"/>
                                        <p:tgtEl>
                                          <p:spTgt spid="24269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242692"/>
                                        </p:tgtEl>
                                        <p:attrNameLst>
                                          <p:attrName>style.visibility</p:attrName>
                                        </p:attrNameLst>
                                      </p:cBhvr>
                                      <p:to>
                                        <p:strVal val="visible"/>
                                      </p:to>
                                    </p:set>
                                    <p:animEffect transition="in" filter="checkerboard(across)">
                                      <p:cBhvr>
                                        <p:cTn id="22" dur="500"/>
                                        <p:tgtEl>
                                          <p:spTgt spid="24269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nodeType="clickEffect">
                                  <p:stCondLst>
                                    <p:cond delay="0"/>
                                  </p:stCondLst>
                                  <p:childTnLst>
                                    <p:set>
                                      <p:cBhvr>
                                        <p:cTn id="26" dur="1" fill="hold">
                                          <p:stCondLst>
                                            <p:cond delay="0"/>
                                          </p:stCondLst>
                                        </p:cTn>
                                        <p:tgtEl>
                                          <p:spTgt spid="242693"/>
                                        </p:tgtEl>
                                        <p:attrNameLst>
                                          <p:attrName>style.visibility</p:attrName>
                                        </p:attrNameLst>
                                      </p:cBhvr>
                                      <p:to>
                                        <p:strVal val="visible"/>
                                      </p:to>
                                    </p:set>
                                    <p:animEffect transition="in" filter="checkerboard(across)">
                                      <p:cBhvr>
                                        <p:cTn id="27" dur="500"/>
                                        <p:tgtEl>
                                          <p:spTgt spid="242693"/>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242694"/>
                                        </p:tgtEl>
                                        <p:attrNameLst>
                                          <p:attrName>style.visibility</p:attrName>
                                        </p:attrNameLst>
                                      </p:cBhvr>
                                      <p:to>
                                        <p:strVal val="visible"/>
                                      </p:to>
                                    </p:set>
                                    <p:animEffect transition="in" filter="checkerboard(across)">
                                      <p:cBhvr>
                                        <p:cTn id="32" dur="500"/>
                                        <p:tgtEl>
                                          <p:spTgt spid="242694"/>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242695"/>
                                        </p:tgtEl>
                                        <p:attrNameLst>
                                          <p:attrName>style.visibility</p:attrName>
                                        </p:attrNameLst>
                                      </p:cBhvr>
                                      <p:to>
                                        <p:strVal val="visible"/>
                                      </p:to>
                                    </p:set>
                                    <p:animEffect transition="in" filter="checkerboard(across)">
                                      <p:cBhvr>
                                        <p:cTn id="37" dur="500"/>
                                        <p:tgtEl>
                                          <p:spTgt spid="242695"/>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nodeType="clickEffect">
                                  <p:stCondLst>
                                    <p:cond delay="0"/>
                                  </p:stCondLst>
                                  <p:childTnLst>
                                    <p:set>
                                      <p:cBhvr>
                                        <p:cTn id="41" dur="1" fill="hold">
                                          <p:stCondLst>
                                            <p:cond delay="0"/>
                                          </p:stCondLst>
                                        </p:cTn>
                                        <p:tgtEl>
                                          <p:spTgt spid="242776"/>
                                        </p:tgtEl>
                                        <p:attrNameLst>
                                          <p:attrName>style.visibility</p:attrName>
                                        </p:attrNameLst>
                                      </p:cBhvr>
                                      <p:to>
                                        <p:strVal val="visible"/>
                                      </p:to>
                                    </p:set>
                                    <p:animEffect transition="in" filter="checkerboard(across)">
                                      <p:cBhvr>
                                        <p:cTn id="42" dur="500"/>
                                        <p:tgtEl>
                                          <p:spTgt spid="242776"/>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8" presetClass="entr" presetSubtype="16" fill="hold" nodeType="clickEffect">
                                  <p:stCondLst>
                                    <p:cond delay="0"/>
                                  </p:stCondLst>
                                  <p:childTnLst>
                                    <p:set>
                                      <p:cBhvr>
                                        <p:cTn id="46" dur="1" fill="hold">
                                          <p:stCondLst>
                                            <p:cond delay="0"/>
                                          </p:stCondLst>
                                        </p:cTn>
                                        <p:tgtEl>
                                          <p:spTgt spid="242778"/>
                                        </p:tgtEl>
                                        <p:attrNameLst>
                                          <p:attrName>style.visibility</p:attrName>
                                        </p:attrNameLst>
                                      </p:cBhvr>
                                      <p:to>
                                        <p:strVal val="visible"/>
                                      </p:to>
                                    </p:set>
                                    <p:animEffect transition="in" filter="diamond(in)">
                                      <p:cBhvr>
                                        <p:cTn id="47" dur="2000"/>
                                        <p:tgtEl>
                                          <p:spTgt spid="242778"/>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grpId="0" nodeType="clickEffect">
                                  <p:stCondLst>
                                    <p:cond delay="0"/>
                                  </p:stCondLst>
                                  <p:childTnLst>
                                    <p:set>
                                      <p:cBhvr>
                                        <p:cTn id="51" dur="1" fill="hold">
                                          <p:stCondLst>
                                            <p:cond delay="0"/>
                                          </p:stCondLst>
                                        </p:cTn>
                                        <p:tgtEl>
                                          <p:spTgt spid="242774"/>
                                        </p:tgtEl>
                                        <p:attrNameLst>
                                          <p:attrName>style.visibility</p:attrName>
                                        </p:attrNameLst>
                                      </p:cBhvr>
                                      <p:to>
                                        <p:strVal val="visible"/>
                                      </p:to>
                                    </p:set>
                                    <p:animEffect transition="in" filter="checkerboard(across)">
                                      <p:cBhvr>
                                        <p:cTn id="52" dur="500"/>
                                        <p:tgtEl>
                                          <p:spTgt spid="242774"/>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5" presetClass="entr" presetSubtype="10" fill="hold" nodeType="clickEffect">
                                  <p:stCondLst>
                                    <p:cond delay="0"/>
                                  </p:stCondLst>
                                  <p:childTnLst>
                                    <p:set>
                                      <p:cBhvr>
                                        <p:cTn id="56" dur="1" fill="hold">
                                          <p:stCondLst>
                                            <p:cond delay="0"/>
                                          </p:stCondLst>
                                        </p:cTn>
                                        <p:tgtEl>
                                          <p:spTgt spid="242780"/>
                                        </p:tgtEl>
                                        <p:attrNameLst>
                                          <p:attrName>style.visibility</p:attrName>
                                        </p:attrNameLst>
                                      </p:cBhvr>
                                      <p:to>
                                        <p:strVal val="visible"/>
                                      </p:to>
                                    </p:set>
                                    <p:animEffect transition="in" filter="checkerboard(across)">
                                      <p:cBhvr>
                                        <p:cTn id="57" dur="500"/>
                                        <p:tgtEl>
                                          <p:spTgt spid="242780"/>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8" presetClass="entr" presetSubtype="16" fill="hold" grpId="0" nodeType="clickEffect">
                                  <p:stCondLst>
                                    <p:cond delay="0"/>
                                  </p:stCondLst>
                                  <p:childTnLst>
                                    <p:set>
                                      <p:cBhvr>
                                        <p:cTn id="61" dur="1" fill="hold">
                                          <p:stCondLst>
                                            <p:cond delay="0"/>
                                          </p:stCondLst>
                                        </p:cTn>
                                        <p:tgtEl>
                                          <p:spTgt spid="242696"/>
                                        </p:tgtEl>
                                        <p:attrNameLst>
                                          <p:attrName>style.visibility</p:attrName>
                                        </p:attrNameLst>
                                      </p:cBhvr>
                                      <p:to>
                                        <p:strVal val="visible"/>
                                      </p:to>
                                    </p:set>
                                    <p:animEffect transition="in" filter="diamond(in)">
                                      <p:cBhvr>
                                        <p:cTn id="62" dur="2000"/>
                                        <p:tgtEl>
                                          <p:spTgt spid="242696"/>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5" presetClass="entr" presetSubtype="10" fill="hold" nodeType="clickEffect">
                                  <p:stCondLst>
                                    <p:cond delay="0"/>
                                  </p:stCondLst>
                                  <p:childTnLst>
                                    <p:set>
                                      <p:cBhvr>
                                        <p:cTn id="66" dur="1" fill="hold">
                                          <p:stCondLst>
                                            <p:cond delay="0"/>
                                          </p:stCondLst>
                                        </p:cTn>
                                        <p:tgtEl>
                                          <p:spTgt spid="242697"/>
                                        </p:tgtEl>
                                        <p:attrNameLst>
                                          <p:attrName>style.visibility</p:attrName>
                                        </p:attrNameLst>
                                      </p:cBhvr>
                                      <p:to>
                                        <p:strVal val="visible"/>
                                      </p:to>
                                    </p:set>
                                    <p:animEffect transition="in" filter="checkerboard(across)">
                                      <p:cBhvr>
                                        <p:cTn id="67" dur="500"/>
                                        <p:tgtEl>
                                          <p:spTgt spid="242697"/>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5" presetClass="entr" presetSubtype="10" fill="hold" nodeType="clickEffect">
                                  <p:stCondLst>
                                    <p:cond delay="0"/>
                                  </p:stCondLst>
                                  <p:childTnLst>
                                    <p:set>
                                      <p:cBhvr>
                                        <p:cTn id="71" dur="1" fill="hold">
                                          <p:stCondLst>
                                            <p:cond delay="0"/>
                                          </p:stCondLst>
                                        </p:cTn>
                                        <p:tgtEl>
                                          <p:spTgt spid="242779"/>
                                        </p:tgtEl>
                                        <p:attrNameLst>
                                          <p:attrName>style.visibility</p:attrName>
                                        </p:attrNameLst>
                                      </p:cBhvr>
                                      <p:to>
                                        <p:strVal val="visible"/>
                                      </p:to>
                                    </p:set>
                                    <p:animEffect transition="in" filter="checkerboard(across)">
                                      <p:cBhvr>
                                        <p:cTn id="72" dur="500"/>
                                        <p:tgtEl>
                                          <p:spTgt spid="242779"/>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5" presetClass="entr" presetSubtype="10" fill="hold" grpId="0" nodeType="clickEffect">
                                  <p:stCondLst>
                                    <p:cond delay="0"/>
                                  </p:stCondLst>
                                  <p:childTnLst>
                                    <p:set>
                                      <p:cBhvr>
                                        <p:cTn id="76" dur="1" fill="hold">
                                          <p:stCondLst>
                                            <p:cond delay="0"/>
                                          </p:stCondLst>
                                        </p:cTn>
                                        <p:tgtEl>
                                          <p:spTgt spid="242698"/>
                                        </p:tgtEl>
                                        <p:attrNameLst>
                                          <p:attrName>style.visibility</p:attrName>
                                        </p:attrNameLst>
                                      </p:cBhvr>
                                      <p:to>
                                        <p:strVal val="visible"/>
                                      </p:to>
                                    </p:set>
                                    <p:animEffect transition="in" filter="checkerboard(across)">
                                      <p:cBhvr>
                                        <p:cTn id="77" dur="500"/>
                                        <p:tgtEl>
                                          <p:spTgt spid="2426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2690" grpId="0" autoUpdateAnimBg="0"/>
      <p:bldP spid="242694" grpId="0" autoUpdateAnimBg="0"/>
      <p:bldP spid="242695" grpId="0" autoUpdateAnimBg="0"/>
      <p:bldP spid="242696" grpId="0"/>
      <p:bldP spid="242698" grpId="0"/>
      <p:bldP spid="242774" grpId="0" autoUpdateAnimBg="0"/>
    </p:bld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714" name="Text Box 2"/>
          <p:cNvSpPr txBox="1">
            <a:spLocks noChangeArrowheads="1"/>
          </p:cNvSpPr>
          <p:nvPr/>
        </p:nvSpPr>
        <p:spPr bwMode="auto">
          <a:xfrm>
            <a:off x="614363" y="417513"/>
            <a:ext cx="6091237"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990000"/>
                </a:solidFill>
              </a:rPr>
              <a:t>6.6. Phương pháp tải trọng giả tạo</a:t>
            </a:r>
            <a:r>
              <a:rPr lang="en-US" sz="2800">
                <a:solidFill>
                  <a:srgbClr val="000000"/>
                </a:solidFill>
                <a:cs typeface="Times New Roman" pitchFamily="18" charset="0"/>
              </a:rPr>
              <a:t>.</a:t>
            </a:r>
          </a:p>
        </p:txBody>
      </p:sp>
      <p:grpSp>
        <p:nvGrpSpPr>
          <p:cNvPr id="243715" name="Group 3"/>
          <p:cNvGrpSpPr>
            <a:grpSpLocks/>
          </p:cNvGrpSpPr>
          <p:nvPr/>
        </p:nvGrpSpPr>
        <p:grpSpPr bwMode="auto">
          <a:xfrm>
            <a:off x="1219200" y="914400"/>
            <a:ext cx="3265488" cy="933450"/>
            <a:chOff x="768" y="288"/>
            <a:chExt cx="2057" cy="588"/>
          </a:xfrm>
        </p:grpSpPr>
        <p:graphicFrame>
          <p:nvGraphicFramePr>
            <p:cNvPr id="243716" name="Object 4"/>
            <p:cNvGraphicFramePr>
              <a:graphicFrameLocks noChangeAspect="1"/>
            </p:cNvGraphicFramePr>
            <p:nvPr/>
          </p:nvGraphicFramePr>
          <p:xfrm>
            <a:off x="768" y="288"/>
            <a:ext cx="1392" cy="588"/>
          </p:xfrm>
          <a:graphic>
            <a:graphicData uri="http://schemas.openxmlformats.org/presentationml/2006/ole">
              <mc:AlternateContent xmlns:mc="http://schemas.openxmlformats.org/markup-compatibility/2006">
                <mc:Choice xmlns:v="urn:schemas-microsoft-com:vml" Requires="v">
                  <p:oleObj spid="_x0000_s243725" name="Equation" r:id="rId3" imgW="1485720" imgH="583920" progId="Equation.3">
                    <p:embed/>
                  </p:oleObj>
                </mc:Choice>
                <mc:Fallback>
                  <p:oleObj name="Equation" r:id="rId3" imgW="1485720" imgH="583920" progId="Equation.3">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8" y="288"/>
                          <a:ext cx="1392" cy="5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3717" name="Text Box 5"/>
            <p:cNvSpPr txBox="1">
              <a:spLocks noChangeArrowheads="1"/>
            </p:cNvSpPr>
            <p:nvPr/>
          </p:nvSpPr>
          <p:spPr bwMode="auto">
            <a:xfrm>
              <a:off x="2400" y="432"/>
              <a:ext cx="42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a )</a:t>
              </a:r>
            </a:p>
          </p:txBody>
        </p:sp>
      </p:grpSp>
      <p:grpSp>
        <p:nvGrpSpPr>
          <p:cNvPr id="243718" name="Group 6"/>
          <p:cNvGrpSpPr>
            <a:grpSpLocks/>
          </p:cNvGrpSpPr>
          <p:nvPr/>
        </p:nvGrpSpPr>
        <p:grpSpPr bwMode="auto">
          <a:xfrm>
            <a:off x="5143500" y="990600"/>
            <a:ext cx="3016250" cy="857250"/>
            <a:chOff x="3240" y="300"/>
            <a:chExt cx="1900" cy="540"/>
          </a:xfrm>
        </p:grpSpPr>
        <p:graphicFrame>
          <p:nvGraphicFramePr>
            <p:cNvPr id="243719" name="Object 7"/>
            <p:cNvGraphicFramePr>
              <a:graphicFrameLocks noChangeAspect="1"/>
            </p:cNvGraphicFramePr>
            <p:nvPr/>
          </p:nvGraphicFramePr>
          <p:xfrm>
            <a:off x="3240" y="300"/>
            <a:ext cx="1320" cy="540"/>
          </p:xfrm>
          <a:graphic>
            <a:graphicData uri="http://schemas.openxmlformats.org/presentationml/2006/ole">
              <mc:AlternateContent xmlns:mc="http://schemas.openxmlformats.org/markup-compatibility/2006">
                <mc:Choice xmlns:v="urn:schemas-microsoft-com:vml" Requires="v">
                  <p:oleObj spid="_x0000_s243726" name="Equation" r:id="rId5" imgW="1473120" imgH="583920" progId="Equation.3">
                    <p:embed/>
                  </p:oleObj>
                </mc:Choice>
                <mc:Fallback>
                  <p:oleObj name="Equation" r:id="rId5" imgW="1473120" imgH="583920" progId="Equation.3">
                    <p:embed/>
                    <p:pic>
                      <p:nvPicPr>
                        <p:cNvPr id="0" name="Object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40" y="300"/>
                          <a:ext cx="1320" cy="5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3720" name="Text Box 8"/>
            <p:cNvSpPr txBox="1">
              <a:spLocks noChangeArrowheads="1"/>
            </p:cNvSpPr>
            <p:nvPr/>
          </p:nvSpPr>
          <p:spPr bwMode="auto">
            <a:xfrm>
              <a:off x="4704" y="384"/>
              <a:ext cx="4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b )</a:t>
              </a:r>
            </a:p>
          </p:txBody>
        </p:sp>
      </p:grpSp>
      <p:sp>
        <p:nvSpPr>
          <p:cNvPr id="243721" name="Text Box 9"/>
          <p:cNvSpPr txBox="1">
            <a:spLocks noChangeArrowheads="1"/>
          </p:cNvSpPr>
          <p:nvPr/>
        </p:nvSpPr>
        <p:spPr bwMode="auto">
          <a:xfrm>
            <a:off x="381000" y="1981200"/>
            <a:ext cx="8097838"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cs typeface="Times New Roman" pitchFamily="18" charset="0"/>
              </a:rPr>
              <a:t>    </a:t>
            </a:r>
            <a:r>
              <a:rPr lang="en-US">
                <a:solidFill>
                  <a:srgbClr val="006600"/>
                </a:solidFill>
              </a:rPr>
              <a:t>Bằng phương pháp mặt cắt ta có thể tìm được lực cắt</a:t>
            </a:r>
          </a:p>
          <a:p>
            <a:pPr algn="l"/>
            <a:r>
              <a:rPr lang="en-US">
                <a:solidFill>
                  <a:srgbClr val="006600"/>
                </a:solidFill>
              </a:rPr>
              <a:t>ngang Q và momen uốn M từ cường độ của tải trọng phân</a:t>
            </a:r>
          </a:p>
          <a:p>
            <a:pPr algn="l"/>
            <a:r>
              <a:rPr lang="en-US">
                <a:solidFill>
                  <a:srgbClr val="006600"/>
                </a:solidFill>
              </a:rPr>
              <a:t>bố </a:t>
            </a:r>
          </a:p>
          <a:p>
            <a:pPr algn="l"/>
            <a:endParaRPr lang="en-US">
              <a:solidFill>
                <a:srgbClr val="006600"/>
              </a:solidFill>
              <a:cs typeface="Times New Roman" pitchFamily="18" charset="0"/>
            </a:endParaRPr>
          </a:p>
        </p:txBody>
      </p:sp>
      <p:sp>
        <p:nvSpPr>
          <p:cNvPr id="243722" name="Text Box 10"/>
          <p:cNvSpPr txBox="1">
            <a:spLocks noChangeArrowheads="1"/>
          </p:cNvSpPr>
          <p:nvPr/>
        </p:nvSpPr>
        <p:spPr bwMode="auto">
          <a:xfrm>
            <a:off x="312738" y="3092450"/>
            <a:ext cx="8010525" cy="2282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   </a:t>
            </a:r>
            <a:r>
              <a:rPr lang="en-US"/>
              <a:t>Như vậy nếu coi M/EI là một loại cường độ tải trọng giả </a:t>
            </a:r>
          </a:p>
          <a:p>
            <a:pPr algn="l"/>
            <a:r>
              <a:rPr lang="en-US"/>
              <a:t>tạo trên dầm ta có thể dùng phương pháp mặt cắt để tìm </a:t>
            </a:r>
          </a:p>
          <a:p>
            <a:pPr algn="l"/>
            <a:r>
              <a:rPr lang="en-US"/>
              <a:t>các đại lượng chuyển vị  góc và chuyển vị y như một loại </a:t>
            </a:r>
          </a:p>
          <a:p>
            <a:pPr algn="l"/>
            <a:r>
              <a:rPr lang="en-US"/>
              <a:t>lực cắt ngang giả tạo và momen uốn giả tạo:</a:t>
            </a:r>
          </a:p>
          <a:p>
            <a:pPr algn="l"/>
            <a:endParaRPr lang="en-US"/>
          </a:p>
          <a:p>
            <a:pPr algn="l"/>
            <a:endParaRPr lang="en-US">
              <a:cs typeface="Times New Roman" pitchFamily="18" charset="0"/>
            </a:endParaRPr>
          </a:p>
        </p:txBody>
      </p:sp>
      <p:sp>
        <p:nvSpPr>
          <p:cNvPr id="243723" name="Text Box 11"/>
          <p:cNvSpPr txBox="1">
            <a:spLocks noChangeArrowheads="1"/>
          </p:cNvSpPr>
          <p:nvPr/>
        </p:nvSpPr>
        <p:spPr bwMode="auto">
          <a:xfrm>
            <a:off x="2133600" y="4740275"/>
            <a:ext cx="47244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t>  q</a:t>
            </a:r>
            <a:r>
              <a:rPr lang="en-US" baseline="-25000"/>
              <a:t>gt</a:t>
            </a:r>
            <a:r>
              <a:rPr lang="en-US"/>
              <a:t> = M/EI;  Q</a:t>
            </a:r>
            <a:r>
              <a:rPr lang="en-US" baseline="-25000"/>
              <a:t>gt</a:t>
            </a:r>
            <a:r>
              <a:rPr lang="en-US"/>
              <a:t> =  φ  và M</a:t>
            </a:r>
            <a:r>
              <a:rPr lang="en-US" baseline="-25000"/>
              <a:t>gt</a:t>
            </a:r>
            <a:r>
              <a:rPr lang="en-US"/>
              <a:t> = y. </a:t>
            </a:r>
          </a:p>
          <a:p>
            <a:pPr algn="l"/>
            <a:endParaRPr lang="en-US">
              <a:cs typeface="Times New Roman" pitchFamily="18" charset="0"/>
            </a:endParaRPr>
          </a:p>
        </p:txBody>
      </p:sp>
      <p:sp>
        <p:nvSpPr>
          <p:cNvPr id="243724" name="Text Box 12"/>
          <p:cNvSpPr txBox="1">
            <a:spLocks noChangeArrowheads="1"/>
          </p:cNvSpPr>
          <p:nvPr/>
        </p:nvSpPr>
        <p:spPr bwMode="auto">
          <a:xfrm>
            <a:off x="427038" y="5199063"/>
            <a:ext cx="8488362"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   </a:t>
            </a:r>
            <a:r>
              <a:rPr lang="en-US"/>
              <a:t>Dầm giả tạo cần có các liên kết sao cho các thành phần nội</a:t>
            </a:r>
          </a:p>
          <a:p>
            <a:pPr algn="l"/>
            <a:r>
              <a:rPr lang="en-US"/>
              <a:t>lực giả tạo phù hợp với các chuyển vị  ở các  mặt cắt  tương</a:t>
            </a:r>
          </a:p>
          <a:p>
            <a:pPr algn="l"/>
            <a:r>
              <a:rPr lang="en-US"/>
              <a:t>ứng  trên  dầm thực. </a:t>
            </a:r>
          </a:p>
          <a:p>
            <a:pPr algn="l"/>
            <a:endParaRPr lang="en-US">
              <a:cs typeface="Times New Roman"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243714"/>
                                        </p:tgtEl>
                                        <p:attrNameLst>
                                          <p:attrName>style.visibility</p:attrName>
                                        </p:attrNameLst>
                                      </p:cBhvr>
                                      <p:to>
                                        <p:strVal val="visible"/>
                                      </p:to>
                                    </p:set>
                                    <p:animEffect transition="in" filter="box(in)">
                                      <p:cBhvr>
                                        <p:cTn id="7" dur="500"/>
                                        <p:tgtEl>
                                          <p:spTgt spid="24371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nodeType="clickEffect">
                                  <p:stCondLst>
                                    <p:cond delay="0"/>
                                  </p:stCondLst>
                                  <p:childTnLst>
                                    <p:set>
                                      <p:cBhvr>
                                        <p:cTn id="11" dur="1" fill="hold">
                                          <p:stCondLst>
                                            <p:cond delay="0"/>
                                          </p:stCondLst>
                                        </p:cTn>
                                        <p:tgtEl>
                                          <p:spTgt spid="243715"/>
                                        </p:tgtEl>
                                        <p:attrNameLst>
                                          <p:attrName>style.visibility</p:attrName>
                                        </p:attrNameLst>
                                      </p:cBhvr>
                                      <p:to>
                                        <p:strVal val="visible"/>
                                      </p:to>
                                    </p:set>
                                    <p:animEffect transition="in" filter="wipe(up)">
                                      <p:cBhvr>
                                        <p:cTn id="12" dur="500"/>
                                        <p:tgtEl>
                                          <p:spTgt spid="24371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nodeType="clickEffect">
                                  <p:stCondLst>
                                    <p:cond delay="0"/>
                                  </p:stCondLst>
                                  <p:childTnLst>
                                    <p:set>
                                      <p:cBhvr>
                                        <p:cTn id="16" dur="1" fill="hold">
                                          <p:stCondLst>
                                            <p:cond delay="0"/>
                                          </p:stCondLst>
                                        </p:cTn>
                                        <p:tgtEl>
                                          <p:spTgt spid="243718"/>
                                        </p:tgtEl>
                                        <p:attrNameLst>
                                          <p:attrName>style.visibility</p:attrName>
                                        </p:attrNameLst>
                                      </p:cBhvr>
                                      <p:to>
                                        <p:strVal val="visible"/>
                                      </p:to>
                                    </p:set>
                                    <p:animEffect transition="in" filter="wipe(up)">
                                      <p:cBhvr>
                                        <p:cTn id="17" dur="500"/>
                                        <p:tgtEl>
                                          <p:spTgt spid="24371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243721"/>
                                        </p:tgtEl>
                                        <p:attrNameLst>
                                          <p:attrName>style.visibility</p:attrName>
                                        </p:attrNameLst>
                                      </p:cBhvr>
                                      <p:to>
                                        <p:strVal val="visible"/>
                                      </p:to>
                                    </p:set>
                                    <p:animEffect transition="in" filter="wipe(up)">
                                      <p:cBhvr>
                                        <p:cTn id="22" dur="500"/>
                                        <p:tgtEl>
                                          <p:spTgt spid="243721"/>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1" fill="hold" grpId="0" nodeType="clickEffect">
                                  <p:stCondLst>
                                    <p:cond delay="0"/>
                                  </p:stCondLst>
                                  <p:childTnLst>
                                    <p:set>
                                      <p:cBhvr>
                                        <p:cTn id="26" dur="1" fill="hold">
                                          <p:stCondLst>
                                            <p:cond delay="0"/>
                                          </p:stCondLst>
                                        </p:cTn>
                                        <p:tgtEl>
                                          <p:spTgt spid="243722"/>
                                        </p:tgtEl>
                                        <p:attrNameLst>
                                          <p:attrName>style.visibility</p:attrName>
                                        </p:attrNameLst>
                                      </p:cBhvr>
                                      <p:to>
                                        <p:strVal val="visible"/>
                                      </p:to>
                                    </p:set>
                                    <p:animEffect transition="in" filter="wipe(up)">
                                      <p:cBhvr>
                                        <p:cTn id="27" dur="500"/>
                                        <p:tgtEl>
                                          <p:spTgt spid="243722"/>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243723"/>
                                        </p:tgtEl>
                                        <p:attrNameLst>
                                          <p:attrName>style.visibility</p:attrName>
                                        </p:attrNameLst>
                                      </p:cBhvr>
                                      <p:to>
                                        <p:strVal val="visible"/>
                                      </p:to>
                                    </p:set>
                                    <p:animEffect transition="in" filter="checkerboard(across)">
                                      <p:cBhvr>
                                        <p:cTn id="32" dur="500"/>
                                        <p:tgtEl>
                                          <p:spTgt spid="243723"/>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1" fill="hold" grpId="0" nodeType="clickEffect">
                                  <p:stCondLst>
                                    <p:cond delay="0"/>
                                  </p:stCondLst>
                                  <p:childTnLst>
                                    <p:set>
                                      <p:cBhvr>
                                        <p:cTn id="36" dur="1" fill="hold">
                                          <p:stCondLst>
                                            <p:cond delay="0"/>
                                          </p:stCondLst>
                                        </p:cTn>
                                        <p:tgtEl>
                                          <p:spTgt spid="243724"/>
                                        </p:tgtEl>
                                        <p:attrNameLst>
                                          <p:attrName>style.visibility</p:attrName>
                                        </p:attrNameLst>
                                      </p:cBhvr>
                                      <p:to>
                                        <p:strVal val="visible"/>
                                      </p:to>
                                    </p:set>
                                    <p:animEffect transition="in" filter="wipe(up)">
                                      <p:cBhvr>
                                        <p:cTn id="37" dur="500"/>
                                        <p:tgtEl>
                                          <p:spTgt spid="2437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3714" grpId="0" autoUpdateAnimBg="0"/>
      <p:bldP spid="243721" grpId="0" autoUpdateAnimBg="0"/>
      <p:bldP spid="243722" grpId="0" autoUpdateAnimBg="0"/>
      <p:bldP spid="243723" grpId="0" autoUpdateAnimBg="0"/>
      <p:bldP spid="243724" grpId="0" autoUpdateAnimBg="0"/>
    </p:bld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4738" name="Text Box 2"/>
          <p:cNvSpPr txBox="1">
            <a:spLocks noChangeArrowheads="1"/>
          </p:cNvSpPr>
          <p:nvPr/>
        </p:nvSpPr>
        <p:spPr bwMode="auto">
          <a:xfrm>
            <a:off x="2098675" y="441325"/>
            <a:ext cx="13890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Dầm thực</a:t>
            </a:r>
          </a:p>
        </p:txBody>
      </p:sp>
      <p:sp>
        <p:nvSpPr>
          <p:cNvPr id="244739" name="Text Box 3"/>
          <p:cNvSpPr txBox="1">
            <a:spLocks noChangeArrowheads="1"/>
          </p:cNvSpPr>
          <p:nvPr/>
        </p:nvSpPr>
        <p:spPr bwMode="auto">
          <a:xfrm>
            <a:off x="5622925" y="422275"/>
            <a:ext cx="16716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Dầm giả tạo</a:t>
            </a:r>
          </a:p>
        </p:txBody>
      </p:sp>
      <p:grpSp>
        <p:nvGrpSpPr>
          <p:cNvPr id="244740" name="Group 4"/>
          <p:cNvGrpSpPr>
            <a:grpSpLocks noChangeAspect="1"/>
          </p:cNvGrpSpPr>
          <p:nvPr/>
        </p:nvGrpSpPr>
        <p:grpSpPr bwMode="auto">
          <a:xfrm>
            <a:off x="1200150" y="381000"/>
            <a:ext cx="7086600" cy="6096000"/>
            <a:chOff x="756" y="240"/>
            <a:chExt cx="4464" cy="3840"/>
          </a:xfrm>
        </p:grpSpPr>
        <p:sp>
          <p:nvSpPr>
            <p:cNvPr id="244741" name="AutoShape 5"/>
            <p:cNvSpPr>
              <a:spLocks noChangeAspect="1" noChangeArrowheads="1" noTextEdit="1"/>
            </p:cNvSpPr>
            <p:nvPr/>
          </p:nvSpPr>
          <p:spPr bwMode="auto">
            <a:xfrm>
              <a:off x="756" y="240"/>
              <a:ext cx="4464" cy="38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244742" name="Group 6"/>
            <p:cNvGrpSpPr>
              <a:grpSpLocks/>
            </p:cNvGrpSpPr>
            <p:nvPr/>
          </p:nvGrpSpPr>
          <p:grpSpPr bwMode="auto">
            <a:xfrm>
              <a:off x="757" y="241"/>
              <a:ext cx="4467" cy="3831"/>
              <a:chOff x="757" y="241"/>
              <a:chExt cx="4467" cy="3831"/>
            </a:xfrm>
          </p:grpSpPr>
          <p:sp>
            <p:nvSpPr>
              <p:cNvPr id="244743" name="Rectangle 7"/>
              <p:cNvSpPr>
                <a:spLocks noChangeArrowheads="1"/>
              </p:cNvSpPr>
              <p:nvPr/>
            </p:nvSpPr>
            <p:spPr bwMode="auto">
              <a:xfrm>
                <a:off x="757" y="241"/>
                <a:ext cx="91" cy="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rPr>
                  <a:t> </a:t>
                </a:r>
                <a:endParaRPr lang="en-US" sz="2800">
                  <a:solidFill>
                    <a:srgbClr val="000099"/>
                  </a:solidFill>
                </a:endParaRPr>
              </a:p>
            </p:txBody>
          </p:sp>
          <p:sp>
            <p:nvSpPr>
              <p:cNvPr id="244744" name="Line 8"/>
              <p:cNvSpPr>
                <a:spLocks noChangeShapeType="1"/>
              </p:cNvSpPr>
              <p:nvPr/>
            </p:nvSpPr>
            <p:spPr bwMode="auto">
              <a:xfrm flipH="1">
                <a:off x="1082" y="881"/>
                <a:ext cx="66" cy="159"/>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45" name="Line 9"/>
              <p:cNvSpPr>
                <a:spLocks noChangeShapeType="1"/>
              </p:cNvSpPr>
              <p:nvPr/>
            </p:nvSpPr>
            <p:spPr bwMode="auto">
              <a:xfrm>
                <a:off x="1181" y="891"/>
                <a:ext cx="89" cy="144"/>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46" name="Line 10"/>
              <p:cNvSpPr>
                <a:spLocks noChangeShapeType="1"/>
              </p:cNvSpPr>
              <p:nvPr/>
            </p:nvSpPr>
            <p:spPr bwMode="auto">
              <a:xfrm>
                <a:off x="1030" y="1037"/>
                <a:ext cx="301" cy="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47" name="Line 11"/>
              <p:cNvSpPr>
                <a:spLocks noChangeShapeType="1"/>
              </p:cNvSpPr>
              <p:nvPr/>
            </p:nvSpPr>
            <p:spPr bwMode="auto">
              <a:xfrm flipH="1">
                <a:off x="1030" y="1029"/>
                <a:ext cx="38" cy="39"/>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48" name="Line 12"/>
              <p:cNvSpPr>
                <a:spLocks noChangeShapeType="1"/>
              </p:cNvSpPr>
              <p:nvPr/>
            </p:nvSpPr>
            <p:spPr bwMode="auto">
              <a:xfrm flipH="1">
                <a:off x="1089" y="1037"/>
                <a:ext cx="37" cy="39"/>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49" name="Line 13"/>
              <p:cNvSpPr>
                <a:spLocks noChangeShapeType="1"/>
              </p:cNvSpPr>
              <p:nvPr/>
            </p:nvSpPr>
            <p:spPr bwMode="auto">
              <a:xfrm flipH="1">
                <a:off x="1156" y="1037"/>
                <a:ext cx="37" cy="39"/>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50" name="Line 14"/>
              <p:cNvSpPr>
                <a:spLocks noChangeShapeType="1"/>
              </p:cNvSpPr>
              <p:nvPr/>
            </p:nvSpPr>
            <p:spPr bwMode="auto">
              <a:xfrm flipH="1">
                <a:off x="1231" y="1029"/>
                <a:ext cx="39" cy="39"/>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51" name="Line 15"/>
              <p:cNvSpPr>
                <a:spLocks noChangeShapeType="1"/>
              </p:cNvSpPr>
              <p:nvPr/>
            </p:nvSpPr>
            <p:spPr bwMode="auto">
              <a:xfrm flipH="1">
                <a:off x="1282" y="1037"/>
                <a:ext cx="37" cy="39"/>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52" name="Oval 16"/>
              <p:cNvSpPr>
                <a:spLocks noChangeArrowheads="1"/>
              </p:cNvSpPr>
              <p:nvPr/>
            </p:nvSpPr>
            <p:spPr bwMode="auto">
              <a:xfrm>
                <a:off x="1139" y="848"/>
                <a:ext cx="47" cy="49"/>
              </a:xfrm>
              <a:prstGeom prst="ellipse">
                <a:avLst/>
              </a:prstGeom>
              <a:solidFill>
                <a:srgbClr val="FFFFFF"/>
              </a:solidFill>
              <a:ln w="12700" cap="rnd">
                <a:solidFill>
                  <a:srgbClr val="000000"/>
                </a:solidFill>
                <a:round/>
                <a:headEnd/>
                <a:tailEnd/>
              </a:ln>
            </p:spPr>
            <p:txBody>
              <a:bodyPr/>
              <a:lstStyle/>
              <a:p>
                <a:endParaRPr lang="en-US"/>
              </a:p>
            </p:txBody>
          </p:sp>
          <p:sp>
            <p:nvSpPr>
              <p:cNvPr id="244753" name="Oval 17"/>
              <p:cNvSpPr>
                <a:spLocks noChangeArrowheads="1"/>
              </p:cNvSpPr>
              <p:nvPr/>
            </p:nvSpPr>
            <p:spPr bwMode="auto">
              <a:xfrm>
                <a:off x="2597" y="1040"/>
                <a:ext cx="47" cy="48"/>
              </a:xfrm>
              <a:prstGeom prst="ellipse">
                <a:avLst/>
              </a:prstGeom>
              <a:solidFill>
                <a:srgbClr val="FFFFFF"/>
              </a:solidFill>
              <a:ln w="12700" cap="rnd">
                <a:solidFill>
                  <a:srgbClr val="000000"/>
                </a:solidFill>
                <a:round/>
                <a:headEnd/>
                <a:tailEnd/>
              </a:ln>
            </p:spPr>
            <p:txBody>
              <a:bodyPr/>
              <a:lstStyle/>
              <a:p>
                <a:endParaRPr lang="en-US"/>
              </a:p>
            </p:txBody>
          </p:sp>
          <p:sp>
            <p:nvSpPr>
              <p:cNvPr id="244754" name="Line 18"/>
              <p:cNvSpPr>
                <a:spLocks noChangeShapeType="1"/>
              </p:cNvSpPr>
              <p:nvPr/>
            </p:nvSpPr>
            <p:spPr bwMode="auto">
              <a:xfrm>
                <a:off x="2623" y="886"/>
                <a:ext cx="1" cy="157"/>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55" name="Line 19"/>
              <p:cNvSpPr>
                <a:spLocks noChangeShapeType="1"/>
              </p:cNvSpPr>
              <p:nvPr/>
            </p:nvSpPr>
            <p:spPr bwMode="auto">
              <a:xfrm>
                <a:off x="2463" y="1065"/>
                <a:ext cx="139" cy="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56" name="Line 20"/>
              <p:cNvSpPr>
                <a:spLocks noChangeShapeType="1"/>
              </p:cNvSpPr>
              <p:nvPr/>
            </p:nvSpPr>
            <p:spPr bwMode="auto">
              <a:xfrm>
                <a:off x="2648" y="1065"/>
                <a:ext cx="138" cy="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57" name="Line 21"/>
              <p:cNvSpPr>
                <a:spLocks noChangeShapeType="1"/>
              </p:cNvSpPr>
              <p:nvPr/>
            </p:nvSpPr>
            <p:spPr bwMode="auto">
              <a:xfrm flipH="1">
                <a:off x="2471" y="1065"/>
                <a:ext cx="39" cy="40"/>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58" name="Line 22"/>
              <p:cNvSpPr>
                <a:spLocks noChangeShapeType="1"/>
              </p:cNvSpPr>
              <p:nvPr/>
            </p:nvSpPr>
            <p:spPr bwMode="auto">
              <a:xfrm flipH="1">
                <a:off x="2538" y="1057"/>
                <a:ext cx="39" cy="40"/>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59" name="Line 23"/>
              <p:cNvSpPr>
                <a:spLocks noChangeShapeType="1"/>
              </p:cNvSpPr>
              <p:nvPr/>
            </p:nvSpPr>
            <p:spPr bwMode="auto">
              <a:xfrm flipH="1">
                <a:off x="2639" y="1057"/>
                <a:ext cx="39" cy="40"/>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60" name="Line 24"/>
              <p:cNvSpPr>
                <a:spLocks noChangeShapeType="1"/>
              </p:cNvSpPr>
              <p:nvPr/>
            </p:nvSpPr>
            <p:spPr bwMode="auto">
              <a:xfrm flipH="1">
                <a:off x="2698" y="1057"/>
                <a:ext cx="37" cy="40"/>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61" name="Line 25"/>
              <p:cNvSpPr>
                <a:spLocks noChangeShapeType="1"/>
              </p:cNvSpPr>
              <p:nvPr/>
            </p:nvSpPr>
            <p:spPr bwMode="auto">
              <a:xfrm flipH="1">
                <a:off x="2739" y="1065"/>
                <a:ext cx="39" cy="40"/>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62" name="Line 26"/>
              <p:cNvSpPr>
                <a:spLocks noChangeShapeType="1"/>
              </p:cNvSpPr>
              <p:nvPr/>
            </p:nvSpPr>
            <p:spPr bwMode="auto">
              <a:xfrm flipH="1">
                <a:off x="2581" y="1091"/>
                <a:ext cx="19" cy="19"/>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63" name="Oval 27"/>
              <p:cNvSpPr>
                <a:spLocks noChangeArrowheads="1"/>
              </p:cNvSpPr>
              <p:nvPr/>
            </p:nvSpPr>
            <p:spPr bwMode="auto">
              <a:xfrm>
                <a:off x="2597" y="833"/>
                <a:ext cx="47" cy="48"/>
              </a:xfrm>
              <a:prstGeom prst="ellipse">
                <a:avLst/>
              </a:prstGeom>
              <a:solidFill>
                <a:srgbClr val="FFFFFF"/>
              </a:solidFill>
              <a:ln w="12700" cap="rnd">
                <a:solidFill>
                  <a:srgbClr val="000000"/>
                </a:solidFill>
                <a:round/>
                <a:headEnd/>
                <a:tailEnd/>
              </a:ln>
            </p:spPr>
            <p:txBody>
              <a:bodyPr/>
              <a:lstStyle/>
              <a:p>
                <a:endParaRPr lang="en-US"/>
              </a:p>
            </p:txBody>
          </p:sp>
          <p:sp>
            <p:nvSpPr>
              <p:cNvPr id="244764" name="Line 28"/>
              <p:cNvSpPr>
                <a:spLocks noChangeShapeType="1"/>
              </p:cNvSpPr>
              <p:nvPr/>
            </p:nvSpPr>
            <p:spPr bwMode="auto">
              <a:xfrm>
                <a:off x="1189" y="868"/>
                <a:ext cx="1408" cy="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65" name="Line 29"/>
              <p:cNvSpPr>
                <a:spLocks noChangeShapeType="1"/>
              </p:cNvSpPr>
              <p:nvPr/>
            </p:nvSpPr>
            <p:spPr bwMode="auto">
              <a:xfrm flipH="1">
                <a:off x="3328" y="881"/>
                <a:ext cx="66" cy="159"/>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66" name="Line 30"/>
              <p:cNvSpPr>
                <a:spLocks noChangeShapeType="1"/>
              </p:cNvSpPr>
              <p:nvPr/>
            </p:nvSpPr>
            <p:spPr bwMode="auto">
              <a:xfrm>
                <a:off x="3427" y="891"/>
                <a:ext cx="89" cy="144"/>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67" name="Line 31"/>
              <p:cNvSpPr>
                <a:spLocks noChangeShapeType="1"/>
              </p:cNvSpPr>
              <p:nvPr/>
            </p:nvSpPr>
            <p:spPr bwMode="auto">
              <a:xfrm>
                <a:off x="3276" y="1037"/>
                <a:ext cx="301" cy="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68" name="Line 32"/>
              <p:cNvSpPr>
                <a:spLocks noChangeShapeType="1"/>
              </p:cNvSpPr>
              <p:nvPr/>
            </p:nvSpPr>
            <p:spPr bwMode="auto">
              <a:xfrm flipH="1">
                <a:off x="3276" y="1029"/>
                <a:ext cx="39" cy="39"/>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69" name="Line 33"/>
              <p:cNvSpPr>
                <a:spLocks noChangeShapeType="1"/>
              </p:cNvSpPr>
              <p:nvPr/>
            </p:nvSpPr>
            <p:spPr bwMode="auto">
              <a:xfrm flipH="1">
                <a:off x="3335" y="1037"/>
                <a:ext cx="37" cy="39"/>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70" name="Line 34"/>
              <p:cNvSpPr>
                <a:spLocks noChangeShapeType="1"/>
              </p:cNvSpPr>
              <p:nvPr/>
            </p:nvSpPr>
            <p:spPr bwMode="auto">
              <a:xfrm flipH="1">
                <a:off x="3402" y="1037"/>
                <a:ext cx="37" cy="39"/>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71" name="Line 35"/>
              <p:cNvSpPr>
                <a:spLocks noChangeShapeType="1"/>
              </p:cNvSpPr>
              <p:nvPr/>
            </p:nvSpPr>
            <p:spPr bwMode="auto">
              <a:xfrm flipH="1">
                <a:off x="3477" y="1029"/>
                <a:ext cx="39" cy="39"/>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72" name="Line 36"/>
              <p:cNvSpPr>
                <a:spLocks noChangeShapeType="1"/>
              </p:cNvSpPr>
              <p:nvPr/>
            </p:nvSpPr>
            <p:spPr bwMode="auto">
              <a:xfrm flipH="1">
                <a:off x="3528" y="1037"/>
                <a:ext cx="37" cy="39"/>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73" name="Oval 37"/>
              <p:cNvSpPr>
                <a:spLocks noChangeArrowheads="1"/>
              </p:cNvSpPr>
              <p:nvPr/>
            </p:nvSpPr>
            <p:spPr bwMode="auto">
              <a:xfrm>
                <a:off x="3386" y="848"/>
                <a:ext cx="47" cy="49"/>
              </a:xfrm>
              <a:prstGeom prst="ellipse">
                <a:avLst/>
              </a:prstGeom>
              <a:solidFill>
                <a:srgbClr val="FFFFFF"/>
              </a:solidFill>
              <a:ln w="12700" cap="rnd">
                <a:solidFill>
                  <a:srgbClr val="000000"/>
                </a:solidFill>
                <a:round/>
                <a:headEnd/>
                <a:tailEnd/>
              </a:ln>
            </p:spPr>
            <p:txBody>
              <a:bodyPr/>
              <a:lstStyle/>
              <a:p>
                <a:endParaRPr lang="en-US"/>
              </a:p>
            </p:txBody>
          </p:sp>
          <p:sp>
            <p:nvSpPr>
              <p:cNvPr id="244774" name="Oval 38"/>
              <p:cNvSpPr>
                <a:spLocks noChangeArrowheads="1"/>
              </p:cNvSpPr>
              <p:nvPr/>
            </p:nvSpPr>
            <p:spPr bwMode="auto">
              <a:xfrm>
                <a:off x="4843" y="1040"/>
                <a:ext cx="47" cy="48"/>
              </a:xfrm>
              <a:prstGeom prst="ellipse">
                <a:avLst/>
              </a:prstGeom>
              <a:solidFill>
                <a:srgbClr val="FFFFFF"/>
              </a:solidFill>
              <a:ln w="12700" cap="rnd">
                <a:solidFill>
                  <a:srgbClr val="000000"/>
                </a:solidFill>
                <a:round/>
                <a:headEnd/>
                <a:tailEnd/>
              </a:ln>
            </p:spPr>
            <p:txBody>
              <a:bodyPr/>
              <a:lstStyle/>
              <a:p>
                <a:endParaRPr lang="en-US"/>
              </a:p>
            </p:txBody>
          </p:sp>
          <p:sp>
            <p:nvSpPr>
              <p:cNvPr id="244775" name="Line 39"/>
              <p:cNvSpPr>
                <a:spLocks noChangeShapeType="1"/>
              </p:cNvSpPr>
              <p:nvPr/>
            </p:nvSpPr>
            <p:spPr bwMode="auto">
              <a:xfrm>
                <a:off x="4869" y="886"/>
                <a:ext cx="1" cy="157"/>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76" name="Line 40"/>
              <p:cNvSpPr>
                <a:spLocks noChangeShapeType="1"/>
              </p:cNvSpPr>
              <p:nvPr/>
            </p:nvSpPr>
            <p:spPr bwMode="auto">
              <a:xfrm>
                <a:off x="4709" y="1065"/>
                <a:ext cx="140" cy="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77" name="Line 41"/>
              <p:cNvSpPr>
                <a:spLocks noChangeShapeType="1"/>
              </p:cNvSpPr>
              <p:nvPr/>
            </p:nvSpPr>
            <p:spPr bwMode="auto">
              <a:xfrm>
                <a:off x="4894" y="1065"/>
                <a:ext cx="138" cy="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78" name="Line 42"/>
              <p:cNvSpPr>
                <a:spLocks noChangeShapeType="1"/>
              </p:cNvSpPr>
              <p:nvPr/>
            </p:nvSpPr>
            <p:spPr bwMode="auto">
              <a:xfrm flipH="1">
                <a:off x="4717" y="1065"/>
                <a:ext cx="39" cy="40"/>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79" name="Line 43"/>
              <p:cNvSpPr>
                <a:spLocks noChangeShapeType="1"/>
              </p:cNvSpPr>
              <p:nvPr/>
            </p:nvSpPr>
            <p:spPr bwMode="auto">
              <a:xfrm flipH="1">
                <a:off x="4784" y="1057"/>
                <a:ext cx="39" cy="40"/>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80" name="Line 44"/>
              <p:cNvSpPr>
                <a:spLocks noChangeShapeType="1"/>
              </p:cNvSpPr>
              <p:nvPr/>
            </p:nvSpPr>
            <p:spPr bwMode="auto">
              <a:xfrm flipH="1">
                <a:off x="4885" y="1057"/>
                <a:ext cx="39" cy="40"/>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81" name="Line 45"/>
              <p:cNvSpPr>
                <a:spLocks noChangeShapeType="1"/>
              </p:cNvSpPr>
              <p:nvPr/>
            </p:nvSpPr>
            <p:spPr bwMode="auto">
              <a:xfrm flipH="1">
                <a:off x="4944" y="1057"/>
                <a:ext cx="37" cy="40"/>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82" name="Line 46"/>
              <p:cNvSpPr>
                <a:spLocks noChangeShapeType="1"/>
              </p:cNvSpPr>
              <p:nvPr/>
            </p:nvSpPr>
            <p:spPr bwMode="auto">
              <a:xfrm flipH="1">
                <a:off x="4985" y="1065"/>
                <a:ext cx="39" cy="40"/>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83" name="Line 47"/>
              <p:cNvSpPr>
                <a:spLocks noChangeShapeType="1"/>
              </p:cNvSpPr>
              <p:nvPr/>
            </p:nvSpPr>
            <p:spPr bwMode="auto">
              <a:xfrm flipH="1">
                <a:off x="4827" y="1091"/>
                <a:ext cx="19" cy="19"/>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84" name="Oval 48"/>
              <p:cNvSpPr>
                <a:spLocks noChangeArrowheads="1"/>
              </p:cNvSpPr>
              <p:nvPr/>
            </p:nvSpPr>
            <p:spPr bwMode="auto">
              <a:xfrm>
                <a:off x="4843" y="833"/>
                <a:ext cx="47" cy="48"/>
              </a:xfrm>
              <a:prstGeom prst="ellipse">
                <a:avLst/>
              </a:prstGeom>
              <a:solidFill>
                <a:srgbClr val="FFFFFF"/>
              </a:solidFill>
              <a:ln w="12700" cap="rnd">
                <a:solidFill>
                  <a:srgbClr val="000000"/>
                </a:solidFill>
                <a:round/>
                <a:headEnd/>
                <a:tailEnd/>
              </a:ln>
            </p:spPr>
            <p:txBody>
              <a:bodyPr/>
              <a:lstStyle/>
              <a:p>
                <a:endParaRPr lang="en-US"/>
              </a:p>
            </p:txBody>
          </p:sp>
          <p:sp>
            <p:nvSpPr>
              <p:cNvPr id="244785" name="Line 49"/>
              <p:cNvSpPr>
                <a:spLocks noChangeShapeType="1"/>
              </p:cNvSpPr>
              <p:nvPr/>
            </p:nvSpPr>
            <p:spPr bwMode="auto">
              <a:xfrm>
                <a:off x="3435" y="868"/>
                <a:ext cx="1408" cy="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86" name="Line 50"/>
              <p:cNvSpPr>
                <a:spLocks noChangeShapeType="1"/>
              </p:cNvSpPr>
              <p:nvPr/>
            </p:nvSpPr>
            <p:spPr bwMode="auto">
              <a:xfrm>
                <a:off x="1122" y="1953"/>
                <a:ext cx="1509" cy="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87" name="Line 51"/>
              <p:cNvSpPr>
                <a:spLocks noChangeShapeType="1"/>
              </p:cNvSpPr>
              <p:nvPr/>
            </p:nvSpPr>
            <p:spPr bwMode="auto">
              <a:xfrm>
                <a:off x="1122" y="1797"/>
                <a:ext cx="1" cy="31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88" name="Line 52"/>
              <p:cNvSpPr>
                <a:spLocks noChangeShapeType="1"/>
              </p:cNvSpPr>
              <p:nvPr/>
            </p:nvSpPr>
            <p:spPr bwMode="auto">
              <a:xfrm flipH="1">
                <a:off x="1054" y="1797"/>
                <a:ext cx="69" cy="72"/>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89" name="Line 53"/>
              <p:cNvSpPr>
                <a:spLocks noChangeShapeType="1"/>
              </p:cNvSpPr>
              <p:nvPr/>
            </p:nvSpPr>
            <p:spPr bwMode="auto">
              <a:xfrm flipH="1">
                <a:off x="1039" y="1866"/>
                <a:ext cx="70" cy="72"/>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90" name="Line 54"/>
              <p:cNvSpPr>
                <a:spLocks noChangeShapeType="1"/>
              </p:cNvSpPr>
              <p:nvPr/>
            </p:nvSpPr>
            <p:spPr bwMode="auto">
              <a:xfrm flipH="1">
                <a:off x="1039" y="1935"/>
                <a:ext cx="70" cy="72"/>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91" name="Line 55"/>
              <p:cNvSpPr>
                <a:spLocks noChangeShapeType="1"/>
              </p:cNvSpPr>
              <p:nvPr/>
            </p:nvSpPr>
            <p:spPr bwMode="auto">
              <a:xfrm flipH="1">
                <a:off x="1039" y="1996"/>
                <a:ext cx="70" cy="72"/>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92" name="Line 56"/>
              <p:cNvSpPr>
                <a:spLocks noChangeShapeType="1"/>
              </p:cNvSpPr>
              <p:nvPr/>
            </p:nvSpPr>
            <p:spPr bwMode="auto">
              <a:xfrm flipH="1">
                <a:off x="1039" y="2065"/>
                <a:ext cx="70" cy="72"/>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93" name="Line 57"/>
              <p:cNvSpPr>
                <a:spLocks noChangeShapeType="1"/>
              </p:cNvSpPr>
              <p:nvPr/>
            </p:nvSpPr>
            <p:spPr bwMode="auto">
              <a:xfrm flipV="1">
                <a:off x="4851" y="1835"/>
                <a:ext cx="1" cy="31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94" name="Line 58"/>
              <p:cNvSpPr>
                <a:spLocks noChangeShapeType="1"/>
              </p:cNvSpPr>
              <p:nvPr/>
            </p:nvSpPr>
            <p:spPr bwMode="auto">
              <a:xfrm flipH="1">
                <a:off x="3343" y="1989"/>
                <a:ext cx="1508" cy="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95" name="Line 59"/>
              <p:cNvSpPr>
                <a:spLocks noChangeShapeType="1"/>
              </p:cNvSpPr>
              <p:nvPr/>
            </p:nvSpPr>
            <p:spPr bwMode="auto">
              <a:xfrm flipV="1">
                <a:off x="4850" y="2072"/>
                <a:ext cx="70" cy="73"/>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96" name="Line 60"/>
              <p:cNvSpPr>
                <a:spLocks noChangeShapeType="1"/>
              </p:cNvSpPr>
              <p:nvPr/>
            </p:nvSpPr>
            <p:spPr bwMode="auto">
              <a:xfrm flipV="1">
                <a:off x="4865" y="2003"/>
                <a:ext cx="69" cy="73"/>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97" name="Line 61"/>
              <p:cNvSpPr>
                <a:spLocks noChangeShapeType="1"/>
              </p:cNvSpPr>
              <p:nvPr/>
            </p:nvSpPr>
            <p:spPr bwMode="auto">
              <a:xfrm flipV="1">
                <a:off x="4865" y="1934"/>
                <a:ext cx="69" cy="73"/>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98" name="Line 62"/>
              <p:cNvSpPr>
                <a:spLocks noChangeShapeType="1"/>
              </p:cNvSpPr>
              <p:nvPr/>
            </p:nvSpPr>
            <p:spPr bwMode="auto">
              <a:xfrm flipV="1">
                <a:off x="4865" y="1875"/>
                <a:ext cx="69" cy="71"/>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99" name="Line 63"/>
              <p:cNvSpPr>
                <a:spLocks noChangeShapeType="1"/>
              </p:cNvSpPr>
              <p:nvPr/>
            </p:nvSpPr>
            <p:spPr bwMode="auto">
              <a:xfrm flipV="1">
                <a:off x="4865" y="1806"/>
                <a:ext cx="69" cy="71"/>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00" name="Line 64"/>
              <p:cNvSpPr>
                <a:spLocks noChangeShapeType="1"/>
              </p:cNvSpPr>
              <p:nvPr/>
            </p:nvSpPr>
            <p:spPr bwMode="auto">
              <a:xfrm flipH="1">
                <a:off x="2523" y="3166"/>
                <a:ext cx="66" cy="159"/>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01" name="Line 65"/>
              <p:cNvSpPr>
                <a:spLocks noChangeShapeType="1"/>
              </p:cNvSpPr>
              <p:nvPr/>
            </p:nvSpPr>
            <p:spPr bwMode="auto">
              <a:xfrm>
                <a:off x="2623" y="3176"/>
                <a:ext cx="88" cy="142"/>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02" name="Line 66"/>
              <p:cNvSpPr>
                <a:spLocks noChangeShapeType="1"/>
              </p:cNvSpPr>
              <p:nvPr/>
            </p:nvSpPr>
            <p:spPr bwMode="auto">
              <a:xfrm>
                <a:off x="2471" y="3322"/>
                <a:ext cx="302" cy="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03" name="Line 67"/>
              <p:cNvSpPr>
                <a:spLocks noChangeShapeType="1"/>
              </p:cNvSpPr>
              <p:nvPr/>
            </p:nvSpPr>
            <p:spPr bwMode="auto">
              <a:xfrm flipH="1">
                <a:off x="2471" y="3314"/>
                <a:ext cx="39" cy="38"/>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04" name="Line 68"/>
              <p:cNvSpPr>
                <a:spLocks noChangeShapeType="1"/>
              </p:cNvSpPr>
              <p:nvPr/>
            </p:nvSpPr>
            <p:spPr bwMode="auto">
              <a:xfrm flipH="1">
                <a:off x="2530" y="3322"/>
                <a:ext cx="38" cy="38"/>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05" name="Line 69"/>
              <p:cNvSpPr>
                <a:spLocks noChangeShapeType="1"/>
              </p:cNvSpPr>
              <p:nvPr/>
            </p:nvSpPr>
            <p:spPr bwMode="auto">
              <a:xfrm flipH="1">
                <a:off x="2597" y="3322"/>
                <a:ext cx="38" cy="38"/>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06" name="Line 70"/>
              <p:cNvSpPr>
                <a:spLocks noChangeShapeType="1"/>
              </p:cNvSpPr>
              <p:nvPr/>
            </p:nvSpPr>
            <p:spPr bwMode="auto">
              <a:xfrm flipH="1">
                <a:off x="2672" y="3314"/>
                <a:ext cx="39" cy="38"/>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07" name="Line 71"/>
              <p:cNvSpPr>
                <a:spLocks noChangeShapeType="1"/>
              </p:cNvSpPr>
              <p:nvPr/>
            </p:nvSpPr>
            <p:spPr bwMode="auto">
              <a:xfrm flipH="1">
                <a:off x="2723" y="3322"/>
                <a:ext cx="38" cy="38"/>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08" name="Oval 72"/>
              <p:cNvSpPr>
                <a:spLocks noChangeArrowheads="1"/>
              </p:cNvSpPr>
              <p:nvPr/>
            </p:nvSpPr>
            <p:spPr bwMode="auto">
              <a:xfrm>
                <a:off x="2581" y="3131"/>
                <a:ext cx="47" cy="50"/>
              </a:xfrm>
              <a:prstGeom prst="ellipse">
                <a:avLst/>
              </a:prstGeom>
              <a:solidFill>
                <a:srgbClr val="FFFFFF"/>
              </a:solidFill>
              <a:ln w="12700" cap="rnd">
                <a:solidFill>
                  <a:srgbClr val="000000"/>
                </a:solidFill>
                <a:round/>
                <a:headEnd/>
                <a:tailEnd/>
              </a:ln>
            </p:spPr>
            <p:txBody>
              <a:bodyPr/>
              <a:lstStyle/>
              <a:p>
                <a:endParaRPr lang="en-US"/>
              </a:p>
            </p:txBody>
          </p:sp>
          <p:sp>
            <p:nvSpPr>
              <p:cNvPr id="244809" name="Oval 73"/>
              <p:cNvSpPr>
                <a:spLocks noChangeArrowheads="1"/>
              </p:cNvSpPr>
              <p:nvPr/>
            </p:nvSpPr>
            <p:spPr bwMode="auto">
              <a:xfrm>
                <a:off x="1499" y="3365"/>
                <a:ext cx="48" cy="49"/>
              </a:xfrm>
              <a:prstGeom prst="ellipse">
                <a:avLst/>
              </a:prstGeom>
              <a:solidFill>
                <a:srgbClr val="FFFFFF"/>
              </a:solidFill>
              <a:ln w="12700" cap="rnd">
                <a:solidFill>
                  <a:srgbClr val="000000"/>
                </a:solidFill>
                <a:round/>
                <a:headEnd/>
                <a:tailEnd/>
              </a:ln>
            </p:spPr>
            <p:txBody>
              <a:bodyPr/>
              <a:lstStyle/>
              <a:p>
                <a:endParaRPr lang="en-US"/>
              </a:p>
            </p:txBody>
          </p:sp>
          <p:sp>
            <p:nvSpPr>
              <p:cNvPr id="244810" name="Line 74"/>
              <p:cNvSpPr>
                <a:spLocks noChangeShapeType="1"/>
              </p:cNvSpPr>
              <p:nvPr/>
            </p:nvSpPr>
            <p:spPr bwMode="auto">
              <a:xfrm>
                <a:off x="1524" y="3211"/>
                <a:ext cx="1" cy="156"/>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11" name="Line 75"/>
              <p:cNvSpPr>
                <a:spLocks noChangeShapeType="1"/>
              </p:cNvSpPr>
              <p:nvPr/>
            </p:nvSpPr>
            <p:spPr bwMode="auto">
              <a:xfrm>
                <a:off x="1365" y="3391"/>
                <a:ext cx="139" cy="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12" name="Line 76"/>
              <p:cNvSpPr>
                <a:spLocks noChangeShapeType="1"/>
              </p:cNvSpPr>
              <p:nvPr/>
            </p:nvSpPr>
            <p:spPr bwMode="auto">
              <a:xfrm>
                <a:off x="1550" y="3391"/>
                <a:ext cx="139" cy="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13" name="Line 77"/>
              <p:cNvSpPr>
                <a:spLocks noChangeShapeType="1"/>
              </p:cNvSpPr>
              <p:nvPr/>
            </p:nvSpPr>
            <p:spPr bwMode="auto">
              <a:xfrm flipH="1">
                <a:off x="1374" y="3391"/>
                <a:ext cx="38" cy="38"/>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14" name="Line 78"/>
              <p:cNvSpPr>
                <a:spLocks noChangeShapeType="1"/>
              </p:cNvSpPr>
              <p:nvPr/>
            </p:nvSpPr>
            <p:spPr bwMode="auto">
              <a:xfrm flipH="1">
                <a:off x="1441" y="3383"/>
                <a:ext cx="38" cy="38"/>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15" name="Line 79"/>
              <p:cNvSpPr>
                <a:spLocks noChangeShapeType="1"/>
              </p:cNvSpPr>
              <p:nvPr/>
            </p:nvSpPr>
            <p:spPr bwMode="auto">
              <a:xfrm flipH="1">
                <a:off x="1542" y="3383"/>
                <a:ext cx="37" cy="38"/>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16" name="Line 80"/>
              <p:cNvSpPr>
                <a:spLocks noChangeShapeType="1"/>
              </p:cNvSpPr>
              <p:nvPr/>
            </p:nvSpPr>
            <p:spPr bwMode="auto">
              <a:xfrm flipH="1">
                <a:off x="1599" y="3383"/>
                <a:ext cx="39" cy="38"/>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17" name="Line 81"/>
              <p:cNvSpPr>
                <a:spLocks noChangeShapeType="1"/>
              </p:cNvSpPr>
              <p:nvPr/>
            </p:nvSpPr>
            <p:spPr bwMode="auto">
              <a:xfrm flipH="1">
                <a:off x="1642" y="3391"/>
                <a:ext cx="38" cy="38"/>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18" name="Line 82"/>
              <p:cNvSpPr>
                <a:spLocks noChangeShapeType="1"/>
              </p:cNvSpPr>
              <p:nvPr/>
            </p:nvSpPr>
            <p:spPr bwMode="auto">
              <a:xfrm flipH="1">
                <a:off x="1483" y="3417"/>
                <a:ext cx="19" cy="19"/>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19" name="Oval 83"/>
              <p:cNvSpPr>
                <a:spLocks noChangeArrowheads="1"/>
              </p:cNvSpPr>
              <p:nvPr/>
            </p:nvSpPr>
            <p:spPr bwMode="auto">
              <a:xfrm>
                <a:off x="1499" y="3158"/>
                <a:ext cx="48" cy="49"/>
              </a:xfrm>
              <a:prstGeom prst="ellipse">
                <a:avLst/>
              </a:prstGeom>
              <a:solidFill>
                <a:srgbClr val="FFFFFF"/>
              </a:solidFill>
              <a:ln w="12700" cap="rnd">
                <a:solidFill>
                  <a:srgbClr val="000000"/>
                </a:solidFill>
                <a:round/>
                <a:headEnd/>
                <a:tailEnd/>
              </a:ln>
            </p:spPr>
            <p:txBody>
              <a:bodyPr/>
              <a:lstStyle/>
              <a:p>
                <a:endParaRPr lang="en-US"/>
              </a:p>
            </p:txBody>
          </p:sp>
          <p:sp>
            <p:nvSpPr>
              <p:cNvPr id="244820" name="Line 84"/>
              <p:cNvSpPr>
                <a:spLocks noChangeShapeType="1"/>
              </p:cNvSpPr>
              <p:nvPr/>
            </p:nvSpPr>
            <p:spPr bwMode="auto">
              <a:xfrm flipH="1">
                <a:off x="1080" y="3158"/>
                <a:ext cx="1509" cy="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21" name="Line 85"/>
              <p:cNvSpPr>
                <a:spLocks noChangeShapeType="1"/>
              </p:cNvSpPr>
              <p:nvPr/>
            </p:nvSpPr>
            <p:spPr bwMode="auto">
              <a:xfrm flipH="1">
                <a:off x="4837" y="3177"/>
                <a:ext cx="65" cy="159"/>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22" name="Line 86"/>
              <p:cNvSpPr>
                <a:spLocks noChangeShapeType="1"/>
              </p:cNvSpPr>
              <p:nvPr/>
            </p:nvSpPr>
            <p:spPr bwMode="auto">
              <a:xfrm>
                <a:off x="4936" y="3187"/>
                <a:ext cx="88" cy="142"/>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23" name="Line 87"/>
              <p:cNvSpPr>
                <a:spLocks noChangeShapeType="1"/>
              </p:cNvSpPr>
              <p:nvPr/>
            </p:nvSpPr>
            <p:spPr bwMode="auto">
              <a:xfrm>
                <a:off x="4784" y="3333"/>
                <a:ext cx="302" cy="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24" name="Line 88"/>
              <p:cNvSpPr>
                <a:spLocks noChangeShapeType="1"/>
              </p:cNvSpPr>
              <p:nvPr/>
            </p:nvSpPr>
            <p:spPr bwMode="auto">
              <a:xfrm flipH="1">
                <a:off x="4784" y="3325"/>
                <a:ext cx="39" cy="38"/>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25" name="Line 89"/>
              <p:cNvSpPr>
                <a:spLocks noChangeShapeType="1"/>
              </p:cNvSpPr>
              <p:nvPr/>
            </p:nvSpPr>
            <p:spPr bwMode="auto">
              <a:xfrm flipH="1">
                <a:off x="4843" y="3333"/>
                <a:ext cx="38" cy="38"/>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26" name="Line 90"/>
              <p:cNvSpPr>
                <a:spLocks noChangeShapeType="1"/>
              </p:cNvSpPr>
              <p:nvPr/>
            </p:nvSpPr>
            <p:spPr bwMode="auto">
              <a:xfrm flipH="1">
                <a:off x="4910" y="3333"/>
                <a:ext cx="38" cy="38"/>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27" name="Line 91"/>
              <p:cNvSpPr>
                <a:spLocks noChangeShapeType="1"/>
              </p:cNvSpPr>
              <p:nvPr/>
            </p:nvSpPr>
            <p:spPr bwMode="auto">
              <a:xfrm flipH="1">
                <a:off x="4985" y="3325"/>
                <a:ext cx="39" cy="38"/>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28" name="Line 92"/>
              <p:cNvSpPr>
                <a:spLocks noChangeShapeType="1"/>
              </p:cNvSpPr>
              <p:nvPr/>
            </p:nvSpPr>
            <p:spPr bwMode="auto">
              <a:xfrm flipH="1">
                <a:off x="5036" y="3333"/>
                <a:ext cx="38" cy="38"/>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29" name="Oval 93"/>
              <p:cNvSpPr>
                <a:spLocks noChangeArrowheads="1"/>
              </p:cNvSpPr>
              <p:nvPr/>
            </p:nvSpPr>
            <p:spPr bwMode="auto">
              <a:xfrm>
                <a:off x="4894" y="3142"/>
                <a:ext cx="47" cy="50"/>
              </a:xfrm>
              <a:prstGeom prst="ellipse">
                <a:avLst/>
              </a:prstGeom>
              <a:solidFill>
                <a:srgbClr val="FFFFFF"/>
              </a:solidFill>
              <a:ln w="12700" cap="rnd">
                <a:solidFill>
                  <a:srgbClr val="000000"/>
                </a:solidFill>
                <a:round/>
                <a:headEnd/>
                <a:tailEnd/>
              </a:ln>
            </p:spPr>
            <p:txBody>
              <a:bodyPr/>
              <a:lstStyle/>
              <a:p>
                <a:endParaRPr lang="en-US"/>
              </a:p>
            </p:txBody>
          </p:sp>
          <p:sp>
            <p:nvSpPr>
              <p:cNvPr id="244830" name="Line 94"/>
              <p:cNvSpPr>
                <a:spLocks noChangeShapeType="1"/>
              </p:cNvSpPr>
              <p:nvPr/>
            </p:nvSpPr>
            <p:spPr bwMode="auto">
              <a:xfrm>
                <a:off x="3360" y="3014"/>
                <a:ext cx="1" cy="31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31" name="Line 95"/>
              <p:cNvSpPr>
                <a:spLocks noChangeShapeType="1"/>
              </p:cNvSpPr>
              <p:nvPr/>
            </p:nvSpPr>
            <p:spPr bwMode="auto">
              <a:xfrm flipH="1">
                <a:off x="3292" y="3014"/>
                <a:ext cx="69" cy="72"/>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32" name="Line 96"/>
              <p:cNvSpPr>
                <a:spLocks noChangeShapeType="1"/>
              </p:cNvSpPr>
              <p:nvPr/>
            </p:nvSpPr>
            <p:spPr bwMode="auto">
              <a:xfrm flipH="1">
                <a:off x="3276" y="3083"/>
                <a:ext cx="69" cy="72"/>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33" name="Line 97"/>
              <p:cNvSpPr>
                <a:spLocks noChangeShapeType="1"/>
              </p:cNvSpPr>
              <p:nvPr/>
            </p:nvSpPr>
            <p:spPr bwMode="auto">
              <a:xfrm flipH="1">
                <a:off x="3276" y="3152"/>
                <a:ext cx="69" cy="72"/>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34" name="Line 98"/>
              <p:cNvSpPr>
                <a:spLocks noChangeShapeType="1"/>
              </p:cNvSpPr>
              <p:nvPr/>
            </p:nvSpPr>
            <p:spPr bwMode="auto">
              <a:xfrm flipH="1">
                <a:off x="3276" y="3211"/>
                <a:ext cx="69" cy="72"/>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35" name="Line 99"/>
              <p:cNvSpPr>
                <a:spLocks noChangeShapeType="1"/>
              </p:cNvSpPr>
              <p:nvPr/>
            </p:nvSpPr>
            <p:spPr bwMode="auto">
              <a:xfrm flipH="1">
                <a:off x="3276" y="3280"/>
                <a:ext cx="69" cy="72"/>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36" name="Line 100"/>
              <p:cNvSpPr>
                <a:spLocks noChangeShapeType="1"/>
              </p:cNvSpPr>
              <p:nvPr/>
            </p:nvSpPr>
            <p:spPr bwMode="auto">
              <a:xfrm>
                <a:off x="3360" y="3167"/>
                <a:ext cx="440" cy="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37" name="Line 101"/>
              <p:cNvSpPr>
                <a:spLocks noChangeShapeType="1"/>
              </p:cNvSpPr>
              <p:nvPr/>
            </p:nvSpPr>
            <p:spPr bwMode="auto">
              <a:xfrm>
                <a:off x="3829" y="3169"/>
                <a:ext cx="1071" cy="1"/>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38" name="Oval 102"/>
              <p:cNvSpPr>
                <a:spLocks noChangeArrowheads="1"/>
              </p:cNvSpPr>
              <p:nvPr/>
            </p:nvSpPr>
            <p:spPr bwMode="auto">
              <a:xfrm>
                <a:off x="3788" y="3142"/>
                <a:ext cx="43" cy="46"/>
              </a:xfrm>
              <a:prstGeom prst="ellipse">
                <a:avLst/>
              </a:prstGeom>
              <a:solidFill>
                <a:srgbClr val="FFFFFF"/>
              </a:solidFill>
              <a:ln w="12700" cap="rnd">
                <a:solidFill>
                  <a:srgbClr val="000000"/>
                </a:solidFill>
                <a:round/>
                <a:headEnd/>
                <a:tailEnd/>
              </a:ln>
            </p:spPr>
            <p:txBody>
              <a:bodyPr/>
              <a:lstStyle/>
              <a:p>
                <a:endParaRPr lang="en-US"/>
              </a:p>
            </p:txBody>
          </p:sp>
          <p:sp>
            <p:nvSpPr>
              <p:cNvPr id="244839" name="Line 103"/>
              <p:cNvSpPr>
                <a:spLocks noChangeShapeType="1"/>
              </p:cNvSpPr>
              <p:nvPr/>
            </p:nvSpPr>
            <p:spPr bwMode="auto">
              <a:xfrm>
                <a:off x="761" y="246"/>
                <a:ext cx="4425" cy="1"/>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40" name="Line 104"/>
              <p:cNvSpPr>
                <a:spLocks noChangeShapeType="1"/>
              </p:cNvSpPr>
              <p:nvPr/>
            </p:nvSpPr>
            <p:spPr bwMode="auto">
              <a:xfrm>
                <a:off x="761" y="590"/>
                <a:ext cx="4425" cy="1"/>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41" name="Line 105"/>
              <p:cNvSpPr>
                <a:spLocks noChangeShapeType="1"/>
              </p:cNvSpPr>
              <p:nvPr/>
            </p:nvSpPr>
            <p:spPr bwMode="auto">
              <a:xfrm>
                <a:off x="761" y="1643"/>
                <a:ext cx="4425" cy="1"/>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42" name="Line 106"/>
              <p:cNvSpPr>
                <a:spLocks noChangeShapeType="1"/>
              </p:cNvSpPr>
              <p:nvPr/>
            </p:nvSpPr>
            <p:spPr bwMode="auto">
              <a:xfrm>
                <a:off x="761" y="2765"/>
                <a:ext cx="4425" cy="1"/>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43" name="Line 107"/>
              <p:cNvSpPr>
                <a:spLocks noChangeShapeType="1"/>
              </p:cNvSpPr>
              <p:nvPr/>
            </p:nvSpPr>
            <p:spPr bwMode="auto">
              <a:xfrm>
                <a:off x="761" y="4071"/>
                <a:ext cx="4425" cy="1"/>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44" name="Line 108"/>
              <p:cNvSpPr>
                <a:spLocks noChangeShapeType="1"/>
              </p:cNvSpPr>
              <p:nvPr/>
            </p:nvSpPr>
            <p:spPr bwMode="auto">
              <a:xfrm>
                <a:off x="761" y="246"/>
                <a:ext cx="1" cy="3819"/>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45" name="Line 109"/>
              <p:cNvSpPr>
                <a:spLocks noChangeShapeType="1"/>
              </p:cNvSpPr>
              <p:nvPr/>
            </p:nvSpPr>
            <p:spPr bwMode="auto">
              <a:xfrm>
                <a:off x="5186" y="246"/>
                <a:ext cx="1" cy="3819"/>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46" name="Line 110"/>
              <p:cNvSpPr>
                <a:spLocks noChangeShapeType="1"/>
              </p:cNvSpPr>
              <p:nvPr/>
            </p:nvSpPr>
            <p:spPr bwMode="auto">
              <a:xfrm>
                <a:off x="3007" y="246"/>
                <a:ext cx="1" cy="3819"/>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47" name="Rectangle 111"/>
              <p:cNvSpPr>
                <a:spLocks noChangeArrowheads="1"/>
              </p:cNvSpPr>
              <p:nvPr/>
            </p:nvSpPr>
            <p:spPr bwMode="auto">
              <a:xfrm>
                <a:off x="962" y="1032"/>
                <a:ext cx="530" cy="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44848" name="Rectangle 112"/>
              <p:cNvSpPr>
                <a:spLocks noChangeArrowheads="1"/>
              </p:cNvSpPr>
              <p:nvPr/>
            </p:nvSpPr>
            <p:spPr bwMode="auto">
              <a:xfrm>
                <a:off x="1310" y="1312"/>
                <a:ext cx="14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rPr>
                  <a:t>0</a:t>
                </a:r>
                <a:endParaRPr lang="en-US" sz="2800">
                  <a:solidFill>
                    <a:srgbClr val="000099"/>
                  </a:solidFill>
                </a:endParaRPr>
              </a:p>
            </p:txBody>
          </p:sp>
          <p:sp>
            <p:nvSpPr>
              <p:cNvPr id="244849" name="Rectangle 113"/>
              <p:cNvSpPr>
                <a:spLocks noChangeArrowheads="1"/>
              </p:cNvSpPr>
              <p:nvPr/>
            </p:nvSpPr>
            <p:spPr bwMode="auto">
              <a:xfrm>
                <a:off x="1303" y="1070"/>
                <a:ext cx="14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rPr>
                  <a:t>0</a:t>
                </a:r>
                <a:endParaRPr lang="en-US" sz="2800">
                  <a:solidFill>
                    <a:srgbClr val="000099"/>
                  </a:solidFill>
                </a:endParaRPr>
              </a:p>
            </p:txBody>
          </p:sp>
          <p:sp>
            <p:nvSpPr>
              <p:cNvPr id="244850" name="Rectangle 114"/>
              <p:cNvSpPr>
                <a:spLocks noChangeArrowheads="1"/>
              </p:cNvSpPr>
              <p:nvPr/>
            </p:nvSpPr>
            <p:spPr bwMode="auto">
              <a:xfrm>
                <a:off x="1190" y="1294"/>
                <a:ext cx="188" cy="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Symbol" pitchFamily="18" charset="2"/>
                  </a:rPr>
                  <a:t>¹</a:t>
                </a:r>
                <a:endParaRPr lang="en-US" sz="2800">
                  <a:solidFill>
                    <a:srgbClr val="000099"/>
                  </a:solidFill>
                </a:endParaRPr>
              </a:p>
            </p:txBody>
          </p:sp>
          <p:sp>
            <p:nvSpPr>
              <p:cNvPr id="244851" name="Rectangle 115"/>
              <p:cNvSpPr>
                <a:spLocks noChangeArrowheads="1"/>
              </p:cNvSpPr>
              <p:nvPr/>
            </p:nvSpPr>
            <p:spPr bwMode="auto">
              <a:xfrm>
                <a:off x="1185" y="1052"/>
                <a:ext cx="188" cy="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Symbol" pitchFamily="18" charset="2"/>
                  </a:rPr>
                  <a:t>=</a:t>
                </a:r>
                <a:endParaRPr lang="en-US" sz="2800">
                  <a:solidFill>
                    <a:srgbClr val="000099"/>
                  </a:solidFill>
                </a:endParaRPr>
              </a:p>
            </p:txBody>
          </p:sp>
          <p:sp>
            <p:nvSpPr>
              <p:cNvPr id="244852" name="Rectangle 116"/>
              <p:cNvSpPr>
                <a:spLocks noChangeArrowheads="1"/>
              </p:cNvSpPr>
              <p:nvPr/>
            </p:nvSpPr>
            <p:spPr bwMode="auto">
              <a:xfrm>
                <a:off x="1051" y="1294"/>
                <a:ext cx="196" cy="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i="1">
                    <a:solidFill>
                      <a:srgbClr val="000000"/>
                    </a:solidFill>
                    <a:latin typeface="Symbol" pitchFamily="18" charset="2"/>
                  </a:rPr>
                  <a:t>j</a:t>
                </a:r>
                <a:endParaRPr lang="en-US" sz="2800">
                  <a:solidFill>
                    <a:srgbClr val="000099"/>
                  </a:solidFill>
                </a:endParaRPr>
              </a:p>
            </p:txBody>
          </p:sp>
          <p:sp>
            <p:nvSpPr>
              <p:cNvPr id="244853" name="Rectangle 117"/>
              <p:cNvSpPr>
                <a:spLocks noChangeArrowheads="1"/>
              </p:cNvSpPr>
              <p:nvPr/>
            </p:nvSpPr>
            <p:spPr bwMode="auto">
              <a:xfrm>
                <a:off x="1078" y="1070"/>
                <a:ext cx="138"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i="1">
                    <a:solidFill>
                      <a:srgbClr val="000000"/>
                    </a:solidFill>
                    <a:latin typeface="Times New Roman" pitchFamily="18" charset="0"/>
                  </a:rPr>
                  <a:t>y</a:t>
                </a:r>
                <a:endParaRPr lang="en-US" sz="2800">
                  <a:solidFill>
                    <a:srgbClr val="000099"/>
                  </a:solidFill>
                </a:endParaRPr>
              </a:p>
            </p:txBody>
          </p:sp>
          <p:sp>
            <p:nvSpPr>
              <p:cNvPr id="244854" name="Rectangle 118"/>
              <p:cNvSpPr>
                <a:spLocks noChangeArrowheads="1"/>
              </p:cNvSpPr>
              <p:nvPr/>
            </p:nvSpPr>
            <p:spPr bwMode="auto">
              <a:xfrm>
                <a:off x="1412" y="1213"/>
                <a:ext cx="91" cy="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rPr>
                  <a:t> </a:t>
                </a:r>
                <a:endParaRPr lang="en-US" sz="2800">
                  <a:solidFill>
                    <a:srgbClr val="000099"/>
                  </a:solidFill>
                </a:endParaRPr>
              </a:p>
            </p:txBody>
          </p:sp>
          <p:sp>
            <p:nvSpPr>
              <p:cNvPr id="244855" name="Rectangle 119"/>
              <p:cNvSpPr>
                <a:spLocks noChangeArrowheads="1"/>
              </p:cNvSpPr>
              <p:nvPr/>
            </p:nvSpPr>
            <p:spPr bwMode="auto">
              <a:xfrm>
                <a:off x="2362" y="1075"/>
                <a:ext cx="530" cy="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44856" name="Rectangle 120"/>
              <p:cNvSpPr>
                <a:spLocks noChangeArrowheads="1"/>
              </p:cNvSpPr>
              <p:nvPr/>
            </p:nvSpPr>
            <p:spPr bwMode="auto">
              <a:xfrm>
                <a:off x="2710" y="1355"/>
                <a:ext cx="147" cy="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rPr>
                  <a:t>0</a:t>
                </a:r>
                <a:endParaRPr lang="en-US" sz="2800">
                  <a:solidFill>
                    <a:srgbClr val="000099"/>
                  </a:solidFill>
                </a:endParaRPr>
              </a:p>
            </p:txBody>
          </p:sp>
          <p:sp>
            <p:nvSpPr>
              <p:cNvPr id="244857" name="Rectangle 121"/>
              <p:cNvSpPr>
                <a:spLocks noChangeArrowheads="1"/>
              </p:cNvSpPr>
              <p:nvPr/>
            </p:nvSpPr>
            <p:spPr bwMode="auto">
              <a:xfrm>
                <a:off x="2703" y="1113"/>
                <a:ext cx="147" cy="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rPr>
                  <a:t>0</a:t>
                </a:r>
                <a:endParaRPr lang="en-US" sz="2800">
                  <a:solidFill>
                    <a:srgbClr val="000099"/>
                  </a:solidFill>
                </a:endParaRPr>
              </a:p>
            </p:txBody>
          </p:sp>
          <p:sp>
            <p:nvSpPr>
              <p:cNvPr id="244858" name="Rectangle 122"/>
              <p:cNvSpPr>
                <a:spLocks noChangeArrowheads="1"/>
              </p:cNvSpPr>
              <p:nvPr/>
            </p:nvSpPr>
            <p:spPr bwMode="auto">
              <a:xfrm>
                <a:off x="2590" y="1337"/>
                <a:ext cx="188" cy="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Symbol" pitchFamily="18" charset="2"/>
                  </a:rPr>
                  <a:t>¹</a:t>
                </a:r>
                <a:endParaRPr lang="en-US" sz="2800">
                  <a:solidFill>
                    <a:srgbClr val="000099"/>
                  </a:solidFill>
                </a:endParaRPr>
              </a:p>
            </p:txBody>
          </p:sp>
          <p:sp>
            <p:nvSpPr>
              <p:cNvPr id="244859" name="Rectangle 123"/>
              <p:cNvSpPr>
                <a:spLocks noChangeArrowheads="1"/>
              </p:cNvSpPr>
              <p:nvPr/>
            </p:nvSpPr>
            <p:spPr bwMode="auto">
              <a:xfrm>
                <a:off x="2585" y="1095"/>
                <a:ext cx="188" cy="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Symbol" pitchFamily="18" charset="2"/>
                  </a:rPr>
                  <a:t>=</a:t>
                </a:r>
                <a:endParaRPr lang="en-US" sz="2800">
                  <a:solidFill>
                    <a:srgbClr val="000099"/>
                  </a:solidFill>
                </a:endParaRPr>
              </a:p>
            </p:txBody>
          </p:sp>
          <p:sp>
            <p:nvSpPr>
              <p:cNvPr id="244860" name="Rectangle 124"/>
              <p:cNvSpPr>
                <a:spLocks noChangeArrowheads="1"/>
              </p:cNvSpPr>
              <p:nvPr/>
            </p:nvSpPr>
            <p:spPr bwMode="auto">
              <a:xfrm>
                <a:off x="2451" y="1337"/>
                <a:ext cx="196" cy="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i="1">
                    <a:solidFill>
                      <a:srgbClr val="000000"/>
                    </a:solidFill>
                    <a:latin typeface="Symbol" pitchFamily="18" charset="2"/>
                  </a:rPr>
                  <a:t>j</a:t>
                </a:r>
                <a:endParaRPr lang="en-US" sz="2800">
                  <a:solidFill>
                    <a:srgbClr val="000099"/>
                  </a:solidFill>
                </a:endParaRPr>
              </a:p>
            </p:txBody>
          </p:sp>
          <p:sp>
            <p:nvSpPr>
              <p:cNvPr id="244861" name="Rectangle 125"/>
              <p:cNvSpPr>
                <a:spLocks noChangeArrowheads="1"/>
              </p:cNvSpPr>
              <p:nvPr/>
            </p:nvSpPr>
            <p:spPr bwMode="auto">
              <a:xfrm>
                <a:off x="2478" y="1113"/>
                <a:ext cx="138" cy="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i="1">
                    <a:solidFill>
                      <a:srgbClr val="000000"/>
                    </a:solidFill>
                    <a:latin typeface="Times New Roman" pitchFamily="18" charset="0"/>
                  </a:rPr>
                  <a:t>y</a:t>
                </a:r>
                <a:endParaRPr lang="en-US" sz="2800">
                  <a:solidFill>
                    <a:srgbClr val="000099"/>
                  </a:solidFill>
                </a:endParaRPr>
              </a:p>
            </p:txBody>
          </p:sp>
          <p:sp>
            <p:nvSpPr>
              <p:cNvPr id="244862" name="Rectangle 126"/>
              <p:cNvSpPr>
                <a:spLocks noChangeArrowheads="1"/>
              </p:cNvSpPr>
              <p:nvPr/>
            </p:nvSpPr>
            <p:spPr bwMode="auto">
              <a:xfrm>
                <a:off x="2812" y="1255"/>
                <a:ext cx="91" cy="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rPr>
                  <a:t> </a:t>
                </a:r>
                <a:endParaRPr lang="en-US" sz="2800">
                  <a:solidFill>
                    <a:srgbClr val="000099"/>
                  </a:solidFill>
                </a:endParaRPr>
              </a:p>
            </p:txBody>
          </p:sp>
          <p:sp>
            <p:nvSpPr>
              <p:cNvPr id="244863" name="Rectangle 127"/>
              <p:cNvSpPr>
                <a:spLocks noChangeArrowheads="1"/>
              </p:cNvSpPr>
              <p:nvPr/>
            </p:nvSpPr>
            <p:spPr bwMode="auto">
              <a:xfrm>
                <a:off x="3201" y="1040"/>
                <a:ext cx="697" cy="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44864" name="Rectangle 128"/>
              <p:cNvSpPr>
                <a:spLocks noChangeArrowheads="1"/>
              </p:cNvSpPr>
              <p:nvPr/>
            </p:nvSpPr>
            <p:spPr bwMode="auto">
              <a:xfrm>
                <a:off x="3678" y="1358"/>
                <a:ext cx="14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rPr>
                  <a:t>0</a:t>
                </a:r>
                <a:endParaRPr lang="en-US" sz="2800">
                  <a:solidFill>
                    <a:srgbClr val="000099"/>
                  </a:solidFill>
                </a:endParaRPr>
              </a:p>
            </p:txBody>
          </p:sp>
          <p:sp>
            <p:nvSpPr>
              <p:cNvPr id="244865" name="Rectangle 129"/>
              <p:cNvSpPr>
                <a:spLocks noChangeArrowheads="1"/>
              </p:cNvSpPr>
              <p:nvPr/>
            </p:nvSpPr>
            <p:spPr bwMode="auto">
              <a:xfrm>
                <a:off x="3722" y="1089"/>
                <a:ext cx="14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rPr>
                  <a:t>0</a:t>
                </a:r>
                <a:endParaRPr lang="en-US" sz="2800">
                  <a:solidFill>
                    <a:srgbClr val="000099"/>
                  </a:solidFill>
                </a:endParaRPr>
              </a:p>
            </p:txBody>
          </p:sp>
          <p:sp>
            <p:nvSpPr>
              <p:cNvPr id="244866" name="Rectangle 130"/>
              <p:cNvSpPr>
                <a:spLocks noChangeArrowheads="1"/>
              </p:cNvSpPr>
              <p:nvPr/>
            </p:nvSpPr>
            <p:spPr bwMode="auto">
              <a:xfrm>
                <a:off x="3558" y="1340"/>
                <a:ext cx="188" cy="2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Symbol" pitchFamily="18" charset="2"/>
                  </a:rPr>
                  <a:t>¹</a:t>
                </a:r>
                <a:endParaRPr lang="en-US" sz="2800">
                  <a:solidFill>
                    <a:srgbClr val="000099"/>
                  </a:solidFill>
                </a:endParaRPr>
              </a:p>
            </p:txBody>
          </p:sp>
          <p:sp>
            <p:nvSpPr>
              <p:cNvPr id="244867" name="Rectangle 131"/>
              <p:cNvSpPr>
                <a:spLocks noChangeArrowheads="1"/>
              </p:cNvSpPr>
              <p:nvPr/>
            </p:nvSpPr>
            <p:spPr bwMode="auto">
              <a:xfrm>
                <a:off x="3604" y="1071"/>
                <a:ext cx="188" cy="2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Symbol" pitchFamily="18" charset="2"/>
                  </a:rPr>
                  <a:t>=</a:t>
                </a:r>
                <a:endParaRPr lang="en-US" sz="2800">
                  <a:solidFill>
                    <a:srgbClr val="000099"/>
                  </a:solidFill>
                </a:endParaRPr>
              </a:p>
            </p:txBody>
          </p:sp>
          <p:sp>
            <p:nvSpPr>
              <p:cNvPr id="244868" name="Rectangle 132"/>
              <p:cNvSpPr>
                <a:spLocks noChangeArrowheads="1"/>
              </p:cNvSpPr>
              <p:nvPr/>
            </p:nvSpPr>
            <p:spPr bwMode="auto">
              <a:xfrm>
                <a:off x="3412" y="1439"/>
                <a:ext cx="137" cy="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i="1">
                    <a:solidFill>
                      <a:srgbClr val="000000"/>
                    </a:solidFill>
                    <a:latin typeface="Times New Roman" pitchFamily="18" charset="0"/>
                  </a:rPr>
                  <a:t>gt</a:t>
                </a:r>
                <a:endParaRPr lang="en-US" sz="2800">
                  <a:solidFill>
                    <a:srgbClr val="000099"/>
                  </a:solidFill>
                </a:endParaRPr>
              </a:p>
            </p:txBody>
          </p:sp>
          <p:sp>
            <p:nvSpPr>
              <p:cNvPr id="244869" name="Rectangle 133"/>
              <p:cNvSpPr>
                <a:spLocks noChangeArrowheads="1"/>
              </p:cNvSpPr>
              <p:nvPr/>
            </p:nvSpPr>
            <p:spPr bwMode="auto">
              <a:xfrm>
                <a:off x="3459" y="1170"/>
                <a:ext cx="137" cy="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i="1">
                    <a:solidFill>
                      <a:srgbClr val="000000"/>
                    </a:solidFill>
                    <a:latin typeface="Times New Roman" pitchFamily="18" charset="0"/>
                  </a:rPr>
                  <a:t>gt</a:t>
                </a:r>
                <a:endParaRPr lang="en-US" sz="2800">
                  <a:solidFill>
                    <a:srgbClr val="000099"/>
                  </a:solidFill>
                </a:endParaRPr>
              </a:p>
            </p:txBody>
          </p:sp>
          <p:sp>
            <p:nvSpPr>
              <p:cNvPr id="244870" name="Rectangle 134"/>
              <p:cNvSpPr>
                <a:spLocks noChangeArrowheads="1"/>
              </p:cNvSpPr>
              <p:nvPr/>
            </p:nvSpPr>
            <p:spPr bwMode="auto">
              <a:xfrm>
                <a:off x="3296" y="1358"/>
                <a:ext cx="184"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i="1">
                    <a:solidFill>
                      <a:srgbClr val="000000"/>
                    </a:solidFill>
                    <a:latin typeface="Times New Roman" pitchFamily="18" charset="0"/>
                  </a:rPr>
                  <a:t>Q</a:t>
                </a:r>
                <a:endParaRPr lang="en-US" sz="2800">
                  <a:solidFill>
                    <a:srgbClr val="000099"/>
                  </a:solidFill>
                </a:endParaRPr>
              </a:p>
            </p:txBody>
          </p:sp>
          <p:sp>
            <p:nvSpPr>
              <p:cNvPr id="244871" name="Rectangle 135"/>
              <p:cNvSpPr>
                <a:spLocks noChangeArrowheads="1"/>
              </p:cNvSpPr>
              <p:nvPr/>
            </p:nvSpPr>
            <p:spPr bwMode="auto">
              <a:xfrm>
                <a:off x="3303" y="1089"/>
                <a:ext cx="201"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i="1">
                    <a:solidFill>
                      <a:srgbClr val="000000"/>
                    </a:solidFill>
                    <a:latin typeface="Times New Roman" pitchFamily="18" charset="0"/>
                  </a:rPr>
                  <a:t>M</a:t>
                </a:r>
                <a:endParaRPr lang="en-US" sz="2800">
                  <a:solidFill>
                    <a:srgbClr val="000099"/>
                  </a:solidFill>
                </a:endParaRPr>
              </a:p>
            </p:txBody>
          </p:sp>
          <p:sp>
            <p:nvSpPr>
              <p:cNvPr id="244872" name="Rectangle 136"/>
              <p:cNvSpPr>
                <a:spLocks noChangeArrowheads="1"/>
              </p:cNvSpPr>
              <p:nvPr/>
            </p:nvSpPr>
            <p:spPr bwMode="auto">
              <a:xfrm>
                <a:off x="3817" y="1255"/>
                <a:ext cx="91" cy="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rPr>
                  <a:t> </a:t>
                </a:r>
                <a:endParaRPr lang="en-US" sz="2800">
                  <a:solidFill>
                    <a:srgbClr val="000099"/>
                  </a:solidFill>
                </a:endParaRPr>
              </a:p>
            </p:txBody>
          </p:sp>
          <p:sp>
            <p:nvSpPr>
              <p:cNvPr id="244873" name="Rectangle 137"/>
              <p:cNvSpPr>
                <a:spLocks noChangeArrowheads="1"/>
              </p:cNvSpPr>
              <p:nvPr/>
            </p:nvSpPr>
            <p:spPr bwMode="auto">
              <a:xfrm>
                <a:off x="4508" y="1048"/>
                <a:ext cx="697" cy="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44874" name="Rectangle 138"/>
              <p:cNvSpPr>
                <a:spLocks noChangeArrowheads="1"/>
              </p:cNvSpPr>
              <p:nvPr/>
            </p:nvSpPr>
            <p:spPr bwMode="auto">
              <a:xfrm>
                <a:off x="4985" y="1366"/>
                <a:ext cx="148"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rPr>
                  <a:t>0</a:t>
                </a:r>
                <a:endParaRPr lang="en-US" sz="2800">
                  <a:solidFill>
                    <a:srgbClr val="000099"/>
                  </a:solidFill>
                </a:endParaRPr>
              </a:p>
            </p:txBody>
          </p:sp>
          <p:sp>
            <p:nvSpPr>
              <p:cNvPr id="244875" name="Rectangle 139"/>
              <p:cNvSpPr>
                <a:spLocks noChangeArrowheads="1"/>
              </p:cNvSpPr>
              <p:nvPr/>
            </p:nvSpPr>
            <p:spPr bwMode="auto">
              <a:xfrm>
                <a:off x="5029" y="1097"/>
                <a:ext cx="148"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rPr>
                  <a:t>0</a:t>
                </a:r>
                <a:endParaRPr lang="en-US" sz="2800">
                  <a:solidFill>
                    <a:srgbClr val="000099"/>
                  </a:solidFill>
                </a:endParaRPr>
              </a:p>
            </p:txBody>
          </p:sp>
          <p:sp>
            <p:nvSpPr>
              <p:cNvPr id="244876" name="Rectangle 140"/>
              <p:cNvSpPr>
                <a:spLocks noChangeArrowheads="1"/>
              </p:cNvSpPr>
              <p:nvPr/>
            </p:nvSpPr>
            <p:spPr bwMode="auto">
              <a:xfrm>
                <a:off x="4865" y="1348"/>
                <a:ext cx="189" cy="2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Symbol" pitchFamily="18" charset="2"/>
                  </a:rPr>
                  <a:t>¹</a:t>
                </a:r>
                <a:endParaRPr lang="en-US" sz="2800">
                  <a:solidFill>
                    <a:srgbClr val="000099"/>
                  </a:solidFill>
                </a:endParaRPr>
              </a:p>
            </p:txBody>
          </p:sp>
          <p:sp>
            <p:nvSpPr>
              <p:cNvPr id="244877" name="Rectangle 141"/>
              <p:cNvSpPr>
                <a:spLocks noChangeArrowheads="1"/>
              </p:cNvSpPr>
              <p:nvPr/>
            </p:nvSpPr>
            <p:spPr bwMode="auto">
              <a:xfrm>
                <a:off x="4912" y="1079"/>
                <a:ext cx="189" cy="2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Symbol" pitchFamily="18" charset="2"/>
                  </a:rPr>
                  <a:t>=</a:t>
                </a:r>
                <a:endParaRPr lang="en-US" sz="2800">
                  <a:solidFill>
                    <a:srgbClr val="000099"/>
                  </a:solidFill>
                </a:endParaRPr>
              </a:p>
            </p:txBody>
          </p:sp>
          <p:sp>
            <p:nvSpPr>
              <p:cNvPr id="244878" name="Rectangle 142"/>
              <p:cNvSpPr>
                <a:spLocks noChangeArrowheads="1"/>
              </p:cNvSpPr>
              <p:nvPr/>
            </p:nvSpPr>
            <p:spPr bwMode="auto">
              <a:xfrm>
                <a:off x="4720" y="1448"/>
                <a:ext cx="137" cy="1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i="1">
                    <a:solidFill>
                      <a:srgbClr val="000000"/>
                    </a:solidFill>
                    <a:latin typeface="Times New Roman" pitchFamily="18" charset="0"/>
                  </a:rPr>
                  <a:t>gt</a:t>
                </a:r>
                <a:endParaRPr lang="en-US" sz="2800">
                  <a:solidFill>
                    <a:srgbClr val="000099"/>
                  </a:solidFill>
                </a:endParaRPr>
              </a:p>
            </p:txBody>
          </p:sp>
          <p:sp>
            <p:nvSpPr>
              <p:cNvPr id="244879" name="Rectangle 143"/>
              <p:cNvSpPr>
                <a:spLocks noChangeArrowheads="1"/>
              </p:cNvSpPr>
              <p:nvPr/>
            </p:nvSpPr>
            <p:spPr bwMode="auto">
              <a:xfrm>
                <a:off x="4767" y="1179"/>
                <a:ext cx="137" cy="1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i="1">
                    <a:solidFill>
                      <a:srgbClr val="000000"/>
                    </a:solidFill>
                    <a:latin typeface="Times New Roman" pitchFamily="18" charset="0"/>
                  </a:rPr>
                  <a:t>gt</a:t>
                </a:r>
                <a:endParaRPr lang="en-US" sz="2800">
                  <a:solidFill>
                    <a:srgbClr val="000099"/>
                  </a:solidFill>
                </a:endParaRPr>
              </a:p>
            </p:txBody>
          </p:sp>
          <p:sp>
            <p:nvSpPr>
              <p:cNvPr id="244880" name="Rectangle 144"/>
              <p:cNvSpPr>
                <a:spLocks noChangeArrowheads="1"/>
              </p:cNvSpPr>
              <p:nvPr/>
            </p:nvSpPr>
            <p:spPr bwMode="auto">
              <a:xfrm>
                <a:off x="4603" y="1366"/>
                <a:ext cx="184"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i="1">
                    <a:solidFill>
                      <a:srgbClr val="000000"/>
                    </a:solidFill>
                    <a:latin typeface="Times New Roman" pitchFamily="18" charset="0"/>
                  </a:rPr>
                  <a:t>Q</a:t>
                </a:r>
                <a:endParaRPr lang="en-US" sz="2800">
                  <a:solidFill>
                    <a:srgbClr val="000099"/>
                  </a:solidFill>
                </a:endParaRPr>
              </a:p>
            </p:txBody>
          </p:sp>
          <p:sp>
            <p:nvSpPr>
              <p:cNvPr id="244881" name="Rectangle 145"/>
              <p:cNvSpPr>
                <a:spLocks noChangeArrowheads="1"/>
              </p:cNvSpPr>
              <p:nvPr/>
            </p:nvSpPr>
            <p:spPr bwMode="auto">
              <a:xfrm>
                <a:off x="4611" y="1097"/>
                <a:ext cx="202"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i="1">
                    <a:solidFill>
                      <a:srgbClr val="000000"/>
                    </a:solidFill>
                    <a:latin typeface="Times New Roman" pitchFamily="18" charset="0"/>
                  </a:rPr>
                  <a:t>M</a:t>
                </a:r>
                <a:endParaRPr lang="en-US" sz="2800">
                  <a:solidFill>
                    <a:srgbClr val="000099"/>
                  </a:solidFill>
                </a:endParaRPr>
              </a:p>
            </p:txBody>
          </p:sp>
          <p:sp>
            <p:nvSpPr>
              <p:cNvPr id="244882" name="Rectangle 146"/>
              <p:cNvSpPr>
                <a:spLocks noChangeArrowheads="1"/>
              </p:cNvSpPr>
              <p:nvPr/>
            </p:nvSpPr>
            <p:spPr bwMode="auto">
              <a:xfrm>
                <a:off x="5125" y="1264"/>
                <a:ext cx="91" cy="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rPr>
                  <a:t> </a:t>
                </a:r>
                <a:endParaRPr lang="en-US" sz="2800">
                  <a:solidFill>
                    <a:srgbClr val="000099"/>
                  </a:solidFill>
                </a:endParaRPr>
              </a:p>
            </p:txBody>
          </p:sp>
          <p:sp>
            <p:nvSpPr>
              <p:cNvPr id="244883" name="Rectangle 147"/>
              <p:cNvSpPr>
                <a:spLocks noChangeArrowheads="1"/>
              </p:cNvSpPr>
              <p:nvPr/>
            </p:nvSpPr>
            <p:spPr bwMode="auto">
              <a:xfrm>
                <a:off x="962" y="2108"/>
                <a:ext cx="530" cy="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44884" name="Rectangle 148"/>
              <p:cNvSpPr>
                <a:spLocks noChangeArrowheads="1"/>
              </p:cNvSpPr>
              <p:nvPr/>
            </p:nvSpPr>
            <p:spPr bwMode="auto">
              <a:xfrm>
                <a:off x="1308" y="2389"/>
                <a:ext cx="14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rPr>
                  <a:t>0</a:t>
                </a:r>
                <a:endParaRPr lang="en-US" sz="2800">
                  <a:solidFill>
                    <a:srgbClr val="000099"/>
                  </a:solidFill>
                </a:endParaRPr>
              </a:p>
            </p:txBody>
          </p:sp>
          <p:sp>
            <p:nvSpPr>
              <p:cNvPr id="244885" name="Rectangle 149"/>
              <p:cNvSpPr>
                <a:spLocks noChangeArrowheads="1"/>
              </p:cNvSpPr>
              <p:nvPr/>
            </p:nvSpPr>
            <p:spPr bwMode="auto">
              <a:xfrm>
                <a:off x="1303" y="2148"/>
                <a:ext cx="14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rPr>
                  <a:t>0</a:t>
                </a:r>
                <a:endParaRPr lang="en-US" sz="2800">
                  <a:solidFill>
                    <a:srgbClr val="000099"/>
                  </a:solidFill>
                </a:endParaRPr>
              </a:p>
            </p:txBody>
          </p:sp>
          <p:sp>
            <p:nvSpPr>
              <p:cNvPr id="244886" name="Rectangle 150"/>
              <p:cNvSpPr>
                <a:spLocks noChangeArrowheads="1"/>
              </p:cNvSpPr>
              <p:nvPr/>
            </p:nvSpPr>
            <p:spPr bwMode="auto">
              <a:xfrm>
                <a:off x="1190" y="2371"/>
                <a:ext cx="188" cy="2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Symbol" pitchFamily="18" charset="2"/>
                  </a:rPr>
                  <a:t>=</a:t>
                </a:r>
                <a:endParaRPr lang="en-US" sz="2800">
                  <a:solidFill>
                    <a:srgbClr val="000099"/>
                  </a:solidFill>
                </a:endParaRPr>
              </a:p>
            </p:txBody>
          </p:sp>
          <p:sp>
            <p:nvSpPr>
              <p:cNvPr id="244887" name="Rectangle 151"/>
              <p:cNvSpPr>
                <a:spLocks noChangeArrowheads="1"/>
              </p:cNvSpPr>
              <p:nvPr/>
            </p:nvSpPr>
            <p:spPr bwMode="auto">
              <a:xfrm>
                <a:off x="1185" y="2130"/>
                <a:ext cx="188" cy="2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Symbol" pitchFamily="18" charset="2"/>
                  </a:rPr>
                  <a:t>=</a:t>
                </a:r>
                <a:endParaRPr lang="en-US" sz="2800">
                  <a:solidFill>
                    <a:srgbClr val="000099"/>
                  </a:solidFill>
                </a:endParaRPr>
              </a:p>
            </p:txBody>
          </p:sp>
          <p:sp>
            <p:nvSpPr>
              <p:cNvPr id="244888" name="Rectangle 152"/>
              <p:cNvSpPr>
                <a:spLocks noChangeArrowheads="1"/>
              </p:cNvSpPr>
              <p:nvPr/>
            </p:nvSpPr>
            <p:spPr bwMode="auto">
              <a:xfrm>
                <a:off x="1051" y="2371"/>
                <a:ext cx="196" cy="2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i="1">
                    <a:solidFill>
                      <a:srgbClr val="000000"/>
                    </a:solidFill>
                    <a:latin typeface="Symbol" pitchFamily="18" charset="2"/>
                  </a:rPr>
                  <a:t>j</a:t>
                </a:r>
                <a:endParaRPr lang="en-US" sz="2800">
                  <a:solidFill>
                    <a:srgbClr val="000099"/>
                  </a:solidFill>
                </a:endParaRPr>
              </a:p>
            </p:txBody>
          </p:sp>
          <p:sp>
            <p:nvSpPr>
              <p:cNvPr id="244889" name="Rectangle 153"/>
              <p:cNvSpPr>
                <a:spLocks noChangeArrowheads="1"/>
              </p:cNvSpPr>
              <p:nvPr/>
            </p:nvSpPr>
            <p:spPr bwMode="auto">
              <a:xfrm>
                <a:off x="1078" y="2148"/>
                <a:ext cx="138"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i="1">
                    <a:solidFill>
                      <a:srgbClr val="000000"/>
                    </a:solidFill>
                    <a:latin typeface="Times New Roman" pitchFamily="18" charset="0"/>
                  </a:rPr>
                  <a:t>y</a:t>
                </a:r>
                <a:endParaRPr lang="en-US" sz="2800">
                  <a:solidFill>
                    <a:srgbClr val="000099"/>
                  </a:solidFill>
                </a:endParaRPr>
              </a:p>
            </p:txBody>
          </p:sp>
          <p:sp>
            <p:nvSpPr>
              <p:cNvPr id="244890" name="Rectangle 154"/>
              <p:cNvSpPr>
                <a:spLocks noChangeArrowheads="1"/>
              </p:cNvSpPr>
              <p:nvPr/>
            </p:nvSpPr>
            <p:spPr bwMode="auto">
              <a:xfrm>
                <a:off x="1412" y="2290"/>
                <a:ext cx="91" cy="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rPr>
                  <a:t> </a:t>
                </a:r>
                <a:endParaRPr lang="en-US" sz="2800">
                  <a:solidFill>
                    <a:srgbClr val="000099"/>
                  </a:solidFill>
                </a:endParaRPr>
              </a:p>
            </p:txBody>
          </p:sp>
          <p:sp>
            <p:nvSpPr>
              <p:cNvPr id="244891" name="Rectangle 155"/>
              <p:cNvSpPr>
                <a:spLocks noChangeArrowheads="1"/>
              </p:cNvSpPr>
              <p:nvPr/>
            </p:nvSpPr>
            <p:spPr bwMode="auto">
              <a:xfrm>
                <a:off x="2370" y="2118"/>
                <a:ext cx="530" cy="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44892" name="Rectangle 156"/>
              <p:cNvSpPr>
                <a:spLocks noChangeArrowheads="1"/>
              </p:cNvSpPr>
              <p:nvPr/>
            </p:nvSpPr>
            <p:spPr bwMode="auto">
              <a:xfrm>
                <a:off x="2718" y="2398"/>
                <a:ext cx="140"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rPr>
                  <a:t>0</a:t>
                </a:r>
                <a:endParaRPr lang="en-US" sz="2800">
                  <a:solidFill>
                    <a:srgbClr val="000099"/>
                  </a:solidFill>
                </a:endParaRPr>
              </a:p>
            </p:txBody>
          </p:sp>
          <p:sp>
            <p:nvSpPr>
              <p:cNvPr id="244893" name="Rectangle 157"/>
              <p:cNvSpPr>
                <a:spLocks noChangeArrowheads="1"/>
              </p:cNvSpPr>
              <p:nvPr/>
            </p:nvSpPr>
            <p:spPr bwMode="auto">
              <a:xfrm>
                <a:off x="2714" y="2156"/>
                <a:ext cx="140"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rPr>
                  <a:t>0</a:t>
                </a:r>
                <a:endParaRPr lang="en-US" sz="2800">
                  <a:solidFill>
                    <a:srgbClr val="000099"/>
                  </a:solidFill>
                </a:endParaRPr>
              </a:p>
            </p:txBody>
          </p:sp>
          <p:sp>
            <p:nvSpPr>
              <p:cNvPr id="244894" name="Rectangle 158"/>
              <p:cNvSpPr>
                <a:spLocks noChangeArrowheads="1"/>
              </p:cNvSpPr>
              <p:nvPr/>
            </p:nvSpPr>
            <p:spPr bwMode="auto">
              <a:xfrm>
                <a:off x="2598" y="2380"/>
                <a:ext cx="17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Symbol" pitchFamily="18" charset="2"/>
                  </a:rPr>
                  <a:t>¹</a:t>
                </a:r>
                <a:endParaRPr lang="en-US" sz="2800">
                  <a:solidFill>
                    <a:srgbClr val="000099"/>
                  </a:solidFill>
                </a:endParaRPr>
              </a:p>
            </p:txBody>
          </p:sp>
          <p:sp>
            <p:nvSpPr>
              <p:cNvPr id="244895" name="Rectangle 159"/>
              <p:cNvSpPr>
                <a:spLocks noChangeArrowheads="1"/>
              </p:cNvSpPr>
              <p:nvPr/>
            </p:nvSpPr>
            <p:spPr bwMode="auto">
              <a:xfrm>
                <a:off x="2593" y="2138"/>
                <a:ext cx="17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Symbol" pitchFamily="18" charset="2"/>
                  </a:rPr>
                  <a:t>¹</a:t>
                </a:r>
                <a:endParaRPr lang="en-US" sz="2800">
                  <a:solidFill>
                    <a:srgbClr val="000099"/>
                  </a:solidFill>
                </a:endParaRPr>
              </a:p>
            </p:txBody>
          </p:sp>
          <p:sp>
            <p:nvSpPr>
              <p:cNvPr id="244896" name="Rectangle 160"/>
              <p:cNvSpPr>
                <a:spLocks noChangeArrowheads="1"/>
              </p:cNvSpPr>
              <p:nvPr/>
            </p:nvSpPr>
            <p:spPr bwMode="auto">
              <a:xfrm>
                <a:off x="2459" y="2380"/>
                <a:ext cx="187"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i="1">
                    <a:solidFill>
                      <a:srgbClr val="000000"/>
                    </a:solidFill>
                    <a:latin typeface="Symbol" pitchFamily="18" charset="2"/>
                  </a:rPr>
                  <a:t>j</a:t>
                </a:r>
                <a:endParaRPr lang="en-US" sz="2800">
                  <a:solidFill>
                    <a:srgbClr val="000099"/>
                  </a:solidFill>
                </a:endParaRPr>
              </a:p>
            </p:txBody>
          </p:sp>
          <p:sp>
            <p:nvSpPr>
              <p:cNvPr id="244897" name="Rectangle 161"/>
              <p:cNvSpPr>
                <a:spLocks noChangeArrowheads="1"/>
              </p:cNvSpPr>
              <p:nvPr/>
            </p:nvSpPr>
            <p:spPr bwMode="auto">
              <a:xfrm>
                <a:off x="2486" y="2156"/>
                <a:ext cx="132" cy="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i="1">
                    <a:solidFill>
                      <a:srgbClr val="000000"/>
                    </a:solidFill>
                    <a:latin typeface="Times New Roman" pitchFamily="18" charset="0"/>
                  </a:rPr>
                  <a:t>y</a:t>
                </a:r>
                <a:endParaRPr lang="en-US" sz="2800">
                  <a:solidFill>
                    <a:srgbClr val="000099"/>
                  </a:solidFill>
                </a:endParaRPr>
              </a:p>
            </p:txBody>
          </p:sp>
          <p:sp>
            <p:nvSpPr>
              <p:cNvPr id="244898" name="Rectangle 162"/>
              <p:cNvSpPr>
                <a:spLocks noChangeArrowheads="1"/>
              </p:cNvSpPr>
              <p:nvPr/>
            </p:nvSpPr>
            <p:spPr bwMode="auto">
              <a:xfrm>
                <a:off x="2820" y="2298"/>
                <a:ext cx="91" cy="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rPr>
                  <a:t> </a:t>
                </a:r>
                <a:endParaRPr lang="en-US" sz="2800">
                  <a:solidFill>
                    <a:srgbClr val="000099"/>
                  </a:solidFill>
                </a:endParaRPr>
              </a:p>
            </p:txBody>
          </p:sp>
          <p:sp>
            <p:nvSpPr>
              <p:cNvPr id="244899" name="Rectangle 163"/>
              <p:cNvSpPr>
                <a:spLocks noChangeArrowheads="1"/>
              </p:cNvSpPr>
              <p:nvPr/>
            </p:nvSpPr>
            <p:spPr bwMode="auto">
              <a:xfrm>
                <a:off x="3226" y="2108"/>
                <a:ext cx="697" cy="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44900" name="Rectangle 164"/>
              <p:cNvSpPr>
                <a:spLocks noChangeArrowheads="1"/>
              </p:cNvSpPr>
              <p:nvPr/>
            </p:nvSpPr>
            <p:spPr bwMode="auto">
              <a:xfrm>
                <a:off x="3700" y="2427"/>
                <a:ext cx="14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rPr>
                  <a:t>0</a:t>
                </a:r>
                <a:endParaRPr lang="en-US" sz="2800">
                  <a:solidFill>
                    <a:srgbClr val="000099"/>
                  </a:solidFill>
                </a:endParaRPr>
              </a:p>
            </p:txBody>
          </p:sp>
          <p:sp>
            <p:nvSpPr>
              <p:cNvPr id="244901" name="Rectangle 165"/>
              <p:cNvSpPr>
                <a:spLocks noChangeArrowheads="1"/>
              </p:cNvSpPr>
              <p:nvPr/>
            </p:nvSpPr>
            <p:spPr bwMode="auto">
              <a:xfrm>
                <a:off x="3747" y="2158"/>
                <a:ext cx="14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rPr>
                  <a:t>0</a:t>
                </a:r>
                <a:endParaRPr lang="en-US" sz="2800">
                  <a:solidFill>
                    <a:srgbClr val="000099"/>
                  </a:solidFill>
                </a:endParaRPr>
              </a:p>
            </p:txBody>
          </p:sp>
          <p:sp>
            <p:nvSpPr>
              <p:cNvPr id="244902" name="Rectangle 166"/>
              <p:cNvSpPr>
                <a:spLocks noChangeArrowheads="1"/>
              </p:cNvSpPr>
              <p:nvPr/>
            </p:nvSpPr>
            <p:spPr bwMode="auto">
              <a:xfrm>
                <a:off x="3583" y="2409"/>
                <a:ext cx="188" cy="2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Symbol" pitchFamily="18" charset="2"/>
                  </a:rPr>
                  <a:t>=</a:t>
                </a:r>
                <a:endParaRPr lang="en-US" sz="2800">
                  <a:solidFill>
                    <a:srgbClr val="000099"/>
                  </a:solidFill>
                </a:endParaRPr>
              </a:p>
            </p:txBody>
          </p:sp>
          <p:sp>
            <p:nvSpPr>
              <p:cNvPr id="244903" name="Rectangle 167"/>
              <p:cNvSpPr>
                <a:spLocks noChangeArrowheads="1"/>
              </p:cNvSpPr>
              <p:nvPr/>
            </p:nvSpPr>
            <p:spPr bwMode="auto">
              <a:xfrm>
                <a:off x="3630" y="2140"/>
                <a:ext cx="188" cy="2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Symbol" pitchFamily="18" charset="2"/>
                  </a:rPr>
                  <a:t>=</a:t>
                </a:r>
                <a:endParaRPr lang="en-US" sz="2800">
                  <a:solidFill>
                    <a:srgbClr val="000099"/>
                  </a:solidFill>
                </a:endParaRPr>
              </a:p>
            </p:txBody>
          </p:sp>
          <p:sp>
            <p:nvSpPr>
              <p:cNvPr id="244904" name="Rectangle 168"/>
              <p:cNvSpPr>
                <a:spLocks noChangeArrowheads="1"/>
              </p:cNvSpPr>
              <p:nvPr/>
            </p:nvSpPr>
            <p:spPr bwMode="auto">
              <a:xfrm>
                <a:off x="3438" y="2509"/>
                <a:ext cx="136" cy="1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i="1">
                    <a:solidFill>
                      <a:srgbClr val="000000"/>
                    </a:solidFill>
                    <a:latin typeface="Times New Roman" pitchFamily="18" charset="0"/>
                  </a:rPr>
                  <a:t>gt</a:t>
                </a:r>
                <a:endParaRPr lang="en-US" sz="2800">
                  <a:solidFill>
                    <a:srgbClr val="000099"/>
                  </a:solidFill>
                </a:endParaRPr>
              </a:p>
            </p:txBody>
          </p:sp>
          <p:sp>
            <p:nvSpPr>
              <p:cNvPr id="244905" name="Rectangle 169"/>
              <p:cNvSpPr>
                <a:spLocks noChangeArrowheads="1"/>
              </p:cNvSpPr>
              <p:nvPr/>
            </p:nvSpPr>
            <p:spPr bwMode="auto">
              <a:xfrm>
                <a:off x="3485" y="2240"/>
                <a:ext cx="136" cy="1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i="1">
                    <a:solidFill>
                      <a:srgbClr val="000000"/>
                    </a:solidFill>
                    <a:latin typeface="Times New Roman" pitchFamily="18" charset="0"/>
                  </a:rPr>
                  <a:t>gt</a:t>
                </a:r>
                <a:endParaRPr lang="en-US" sz="2800">
                  <a:solidFill>
                    <a:srgbClr val="000099"/>
                  </a:solidFill>
                </a:endParaRPr>
              </a:p>
            </p:txBody>
          </p:sp>
          <p:sp>
            <p:nvSpPr>
              <p:cNvPr id="244906" name="Rectangle 170"/>
              <p:cNvSpPr>
                <a:spLocks noChangeArrowheads="1"/>
              </p:cNvSpPr>
              <p:nvPr/>
            </p:nvSpPr>
            <p:spPr bwMode="auto">
              <a:xfrm>
                <a:off x="3322" y="2427"/>
                <a:ext cx="183"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i="1">
                    <a:solidFill>
                      <a:srgbClr val="000000"/>
                    </a:solidFill>
                    <a:latin typeface="Times New Roman" pitchFamily="18" charset="0"/>
                  </a:rPr>
                  <a:t>Q</a:t>
                </a:r>
                <a:endParaRPr lang="en-US" sz="2800">
                  <a:solidFill>
                    <a:srgbClr val="000099"/>
                  </a:solidFill>
                </a:endParaRPr>
              </a:p>
            </p:txBody>
          </p:sp>
          <p:sp>
            <p:nvSpPr>
              <p:cNvPr id="244907" name="Rectangle 171"/>
              <p:cNvSpPr>
                <a:spLocks noChangeArrowheads="1"/>
              </p:cNvSpPr>
              <p:nvPr/>
            </p:nvSpPr>
            <p:spPr bwMode="auto">
              <a:xfrm>
                <a:off x="3329" y="2158"/>
                <a:ext cx="201"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i="1">
                    <a:solidFill>
                      <a:srgbClr val="000000"/>
                    </a:solidFill>
                    <a:latin typeface="Times New Roman" pitchFamily="18" charset="0"/>
                  </a:rPr>
                  <a:t>M</a:t>
                </a:r>
                <a:endParaRPr lang="en-US" sz="2800">
                  <a:solidFill>
                    <a:srgbClr val="000099"/>
                  </a:solidFill>
                </a:endParaRPr>
              </a:p>
            </p:txBody>
          </p:sp>
          <p:sp>
            <p:nvSpPr>
              <p:cNvPr id="244908" name="Rectangle 172"/>
              <p:cNvSpPr>
                <a:spLocks noChangeArrowheads="1"/>
              </p:cNvSpPr>
              <p:nvPr/>
            </p:nvSpPr>
            <p:spPr bwMode="auto">
              <a:xfrm>
                <a:off x="3843" y="2324"/>
                <a:ext cx="91" cy="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rPr>
                  <a:t> </a:t>
                </a:r>
                <a:endParaRPr lang="en-US" sz="2800">
                  <a:solidFill>
                    <a:srgbClr val="000099"/>
                  </a:solidFill>
                </a:endParaRPr>
              </a:p>
            </p:txBody>
          </p:sp>
          <p:sp>
            <p:nvSpPr>
              <p:cNvPr id="244909" name="Rectangle 173"/>
              <p:cNvSpPr>
                <a:spLocks noChangeArrowheads="1"/>
              </p:cNvSpPr>
              <p:nvPr/>
            </p:nvSpPr>
            <p:spPr bwMode="auto">
              <a:xfrm>
                <a:off x="4516" y="2108"/>
                <a:ext cx="697" cy="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44910" name="Rectangle 174"/>
              <p:cNvSpPr>
                <a:spLocks noChangeArrowheads="1"/>
              </p:cNvSpPr>
              <p:nvPr/>
            </p:nvSpPr>
            <p:spPr bwMode="auto">
              <a:xfrm>
                <a:off x="4993" y="2427"/>
                <a:ext cx="14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rPr>
                  <a:t>0</a:t>
                </a:r>
                <a:endParaRPr lang="en-US" sz="2800">
                  <a:solidFill>
                    <a:srgbClr val="000099"/>
                  </a:solidFill>
                </a:endParaRPr>
              </a:p>
            </p:txBody>
          </p:sp>
          <p:sp>
            <p:nvSpPr>
              <p:cNvPr id="244911" name="Rectangle 175"/>
              <p:cNvSpPr>
                <a:spLocks noChangeArrowheads="1"/>
              </p:cNvSpPr>
              <p:nvPr/>
            </p:nvSpPr>
            <p:spPr bwMode="auto">
              <a:xfrm>
                <a:off x="5040" y="2158"/>
                <a:ext cx="14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rPr>
                  <a:t>0</a:t>
                </a:r>
                <a:endParaRPr lang="en-US" sz="2800">
                  <a:solidFill>
                    <a:srgbClr val="000099"/>
                  </a:solidFill>
                </a:endParaRPr>
              </a:p>
            </p:txBody>
          </p:sp>
          <p:sp>
            <p:nvSpPr>
              <p:cNvPr id="244912" name="Rectangle 176"/>
              <p:cNvSpPr>
                <a:spLocks noChangeArrowheads="1"/>
              </p:cNvSpPr>
              <p:nvPr/>
            </p:nvSpPr>
            <p:spPr bwMode="auto">
              <a:xfrm>
                <a:off x="4873" y="2409"/>
                <a:ext cx="188" cy="2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Symbol" pitchFamily="18" charset="2"/>
                  </a:rPr>
                  <a:t>¹</a:t>
                </a:r>
                <a:endParaRPr lang="en-US" sz="2800">
                  <a:solidFill>
                    <a:srgbClr val="000099"/>
                  </a:solidFill>
                </a:endParaRPr>
              </a:p>
            </p:txBody>
          </p:sp>
          <p:sp>
            <p:nvSpPr>
              <p:cNvPr id="244913" name="Rectangle 177"/>
              <p:cNvSpPr>
                <a:spLocks noChangeArrowheads="1"/>
              </p:cNvSpPr>
              <p:nvPr/>
            </p:nvSpPr>
            <p:spPr bwMode="auto">
              <a:xfrm>
                <a:off x="4920" y="2140"/>
                <a:ext cx="188" cy="2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Symbol" pitchFamily="18" charset="2"/>
                  </a:rPr>
                  <a:t>¹</a:t>
                </a:r>
                <a:endParaRPr lang="en-US" sz="2800">
                  <a:solidFill>
                    <a:srgbClr val="000099"/>
                  </a:solidFill>
                </a:endParaRPr>
              </a:p>
            </p:txBody>
          </p:sp>
          <p:sp>
            <p:nvSpPr>
              <p:cNvPr id="244914" name="Rectangle 178"/>
              <p:cNvSpPr>
                <a:spLocks noChangeArrowheads="1"/>
              </p:cNvSpPr>
              <p:nvPr/>
            </p:nvSpPr>
            <p:spPr bwMode="auto">
              <a:xfrm>
                <a:off x="4728" y="2509"/>
                <a:ext cx="136" cy="1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i="1">
                    <a:solidFill>
                      <a:srgbClr val="000000"/>
                    </a:solidFill>
                    <a:latin typeface="Times New Roman" pitchFamily="18" charset="0"/>
                  </a:rPr>
                  <a:t>gt</a:t>
                </a:r>
                <a:endParaRPr lang="en-US" sz="2800">
                  <a:solidFill>
                    <a:srgbClr val="000099"/>
                  </a:solidFill>
                </a:endParaRPr>
              </a:p>
            </p:txBody>
          </p:sp>
          <p:sp>
            <p:nvSpPr>
              <p:cNvPr id="244915" name="Rectangle 179"/>
              <p:cNvSpPr>
                <a:spLocks noChangeArrowheads="1"/>
              </p:cNvSpPr>
              <p:nvPr/>
            </p:nvSpPr>
            <p:spPr bwMode="auto">
              <a:xfrm>
                <a:off x="4775" y="2240"/>
                <a:ext cx="136" cy="1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i="1">
                    <a:solidFill>
                      <a:srgbClr val="000000"/>
                    </a:solidFill>
                    <a:latin typeface="Times New Roman" pitchFamily="18" charset="0"/>
                  </a:rPr>
                  <a:t>gt</a:t>
                </a:r>
                <a:endParaRPr lang="en-US" sz="2800">
                  <a:solidFill>
                    <a:srgbClr val="000099"/>
                  </a:solidFill>
                </a:endParaRPr>
              </a:p>
            </p:txBody>
          </p:sp>
          <p:sp>
            <p:nvSpPr>
              <p:cNvPr id="244916" name="Rectangle 180"/>
              <p:cNvSpPr>
                <a:spLocks noChangeArrowheads="1"/>
              </p:cNvSpPr>
              <p:nvPr/>
            </p:nvSpPr>
            <p:spPr bwMode="auto">
              <a:xfrm>
                <a:off x="4612" y="2427"/>
                <a:ext cx="183"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i="1">
                    <a:solidFill>
                      <a:srgbClr val="000000"/>
                    </a:solidFill>
                    <a:latin typeface="Times New Roman" pitchFamily="18" charset="0"/>
                  </a:rPr>
                  <a:t>Q</a:t>
                </a:r>
                <a:endParaRPr lang="en-US" sz="2800">
                  <a:solidFill>
                    <a:srgbClr val="000099"/>
                  </a:solidFill>
                </a:endParaRPr>
              </a:p>
            </p:txBody>
          </p:sp>
          <p:sp>
            <p:nvSpPr>
              <p:cNvPr id="244917" name="Rectangle 181"/>
              <p:cNvSpPr>
                <a:spLocks noChangeArrowheads="1"/>
              </p:cNvSpPr>
              <p:nvPr/>
            </p:nvSpPr>
            <p:spPr bwMode="auto">
              <a:xfrm>
                <a:off x="4619" y="2158"/>
                <a:ext cx="201"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i="1">
                    <a:solidFill>
                      <a:srgbClr val="000000"/>
                    </a:solidFill>
                    <a:latin typeface="Times New Roman" pitchFamily="18" charset="0"/>
                  </a:rPr>
                  <a:t>M</a:t>
                </a:r>
                <a:endParaRPr lang="en-US" sz="2800">
                  <a:solidFill>
                    <a:srgbClr val="000099"/>
                  </a:solidFill>
                </a:endParaRPr>
              </a:p>
            </p:txBody>
          </p:sp>
          <p:sp>
            <p:nvSpPr>
              <p:cNvPr id="244918" name="Rectangle 182"/>
              <p:cNvSpPr>
                <a:spLocks noChangeArrowheads="1"/>
              </p:cNvSpPr>
              <p:nvPr/>
            </p:nvSpPr>
            <p:spPr bwMode="auto">
              <a:xfrm>
                <a:off x="5133" y="2324"/>
                <a:ext cx="91" cy="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rPr>
                  <a:t> </a:t>
                </a:r>
                <a:endParaRPr lang="en-US" sz="2800">
                  <a:solidFill>
                    <a:srgbClr val="000099"/>
                  </a:solidFill>
                </a:endParaRPr>
              </a:p>
            </p:txBody>
          </p:sp>
          <p:sp>
            <p:nvSpPr>
              <p:cNvPr id="244919" name="Rectangle 183"/>
              <p:cNvSpPr>
                <a:spLocks noChangeArrowheads="1"/>
              </p:cNvSpPr>
              <p:nvPr/>
            </p:nvSpPr>
            <p:spPr bwMode="auto">
              <a:xfrm>
                <a:off x="787" y="3152"/>
                <a:ext cx="529" cy="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44920" name="Rectangle 184"/>
              <p:cNvSpPr>
                <a:spLocks noChangeArrowheads="1"/>
              </p:cNvSpPr>
              <p:nvPr/>
            </p:nvSpPr>
            <p:spPr bwMode="auto">
              <a:xfrm>
                <a:off x="1135" y="3432"/>
                <a:ext cx="148"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rPr>
                  <a:t>0</a:t>
                </a:r>
                <a:endParaRPr lang="en-US" sz="2800">
                  <a:solidFill>
                    <a:srgbClr val="000099"/>
                  </a:solidFill>
                </a:endParaRPr>
              </a:p>
            </p:txBody>
          </p:sp>
          <p:sp>
            <p:nvSpPr>
              <p:cNvPr id="244921" name="Rectangle 185"/>
              <p:cNvSpPr>
                <a:spLocks noChangeArrowheads="1"/>
              </p:cNvSpPr>
              <p:nvPr/>
            </p:nvSpPr>
            <p:spPr bwMode="auto">
              <a:xfrm>
                <a:off x="1130" y="3191"/>
                <a:ext cx="148"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rPr>
                  <a:t>0</a:t>
                </a:r>
                <a:endParaRPr lang="en-US" sz="2800">
                  <a:solidFill>
                    <a:srgbClr val="000099"/>
                  </a:solidFill>
                </a:endParaRPr>
              </a:p>
            </p:txBody>
          </p:sp>
          <p:sp>
            <p:nvSpPr>
              <p:cNvPr id="244922" name="Rectangle 186"/>
              <p:cNvSpPr>
                <a:spLocks noChangeArrowheads="1"/>
              </p:cNvSpPr>
              <p:nvPr/>
            </p:nvSpPr>
            <p:spPr bwMode="auto">
              <a:xfrm>
                <a:off x="1015" y="3414"/>
                <a:ext cx="189" cy="2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Symbol" pitchFamily="18" charset="2"/>
                  </a:rPr>
                  <a:t>¹</a:t>
                </a:r>
                <a:endParaRPr lang="en-US" sz="2800">
                  <a:solidFill>
                    <a:srgbClr val="000099"/>
                  </a:solidFill>
                </a:endParaRPr>
              </a:p>
            </p:txBody>
          </p:sp>
          <p:sp>
            <p:nvSpPr>
              <p:cNvPr id="244923" name="Rectangle 187"/>
              <p:cNvSpPr>
                <a:spLocks noChangeArrowheads="1"/>
              </p:cNvSpPr>
              <p:nvPr/>
            </p:nvSpPr>
            <p:spPr bwMode="auto">
              <a:xfrm>
                <a:off x="1010" y="3173"/>
                <a:ext cx="189" cy="2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Symbol" pitchFamily="18" charset="2"/>
                  </a:rPr>
                  <a:t>¹</a:t>
                </a:r>
                <a:endParaRPr lang="en-US" sz="2800">
                  <a:solidFill>
                    <a:srgbClr val="000099"/>
                  </a:solidFill>
                </a:endParaRPr>
              </a:p>
            </p:txBody>
          </p:sp>
          <p:sp>
            <p:nvSpPr>
              <p:cNvPr id="244924" name="Rectangle 188"/>
              <p:cNvSpPr>
                <a:spLocks noChangeArrowheads="1"/>
              </p:cNvSpPr>
              <p:nvPr/>
            </p:nvSpPr>
            <p:spPr bwMode="auto">
              <a:xfrm>
                <a:off x="875" y="3414"/>
                <a:ext cx="197" cy="2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i="1">
                    <a:solidFill>
                      <a:srgbClr val="000000"/>
                    </a:solidFill>
                    <a:latin typeface="Symbol" pitchFamily="18" charset="2"/>
                  </a:rPr>
                  <a:t>j</a:t>
                </a:r>
                <a:endParaRPr lang="en-US" sz="2800">
                  <a:solidFill>
                    <a:srgbClr val="000099"/>
                  </a:solidFill>
                </a:endParaRPr>
              </a:p>
            </p:txBody>
          </p:sp>
          <p:sp>
            <p:nvSpPr>
              <p:cNvPr id="244925" name="Rectangle 189"/>
              <p:cNvSpPr>
                <a:spLocks noChangeArrowheads="1"/>
              </p:cNvSpPr>
              <p:nvPr/>
            </p:nvSpPr>
            <p:spPr bwMode="auto">
              <a:xfrm>
                <a:off x="902" y="3191"/>
                <a:ext cx="138"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i="1">
                    <a:solidFill>
                      <a:srgbClr val="000000"/>
                    </a:solidFill>
                    <a:latin typeface="Times New Roman" pitchFamily="18" charset="0"/>
                  </a:rPr>
                  <a:t>y</a:t>
                </a:r>
                <a:endParaRPr lang="en-US" sz="2800">
                  <a:solidFill>
                    <a:srgbClr val="000099"/>
                  </a:solidFill>
                </a:endParaRPr>
              </a:p>
            </p:txBody>
          </p:sp>
          <p:sp>
            <p:nvSpPr>
              <p:cNvPr id="244926" name="Rectangle 190"/>
              <p:cNvSpPr>
                <a:spLocks noChangeArrowheads="1"/>
              </p:cNvSpPr>
              <p:nvPr/>
            </p:nvSpPr>
            <p:spPr bwMode="auto">
              <a:xfrm>
                <a:off x="1236" y="3333"/>
                <a:ext cx="91" cy="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rPr>
                  <a:t> </a:t>
                </a:r>
                <a:endParaRPr lang="en-US" sz="2800">
                  <a:solidFill>
                    <a:srgbClr val="000099"/>
                  </a:solidFill>
                </a:endParaRPr>
              </a:p>
            </p:txBody>
          </p:sp>
          <p:sp>
            <p:nvSpPr>
              <p:cNvPr id="244927" name="Rectangle 191"/>
              <p:cNvSpPr>
                <a:spLocks noChangeArrowheads="1"/>
              </p:cNvSpPr>
              <p:nvPr/>
            </p:nvSpPr>
            <p:spPr bwMode="auto">
              <a:xfrm>
                <a:off x="1264" y="3453"/>
                <a:ext cx="530" cy="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44928" name="Rectangle 192"/>
              <p:cNvSpPr>
                <a:spLocks noChangeArrowheads="1"/>
              </p:cNvSpPr>
              <p:nvPr/>
            </p:nvSpPr>
            <p:spPr bwMode="auto">
              <a:xfrm>
                <a:off x="1612" y="3734"/>
                <a:ext cx="14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rPr>
                  <a:t>0</a:t>
                </a:r>
                <a:endParaRPr lang="en-US" sz="2800">
                  <a:solidFill>
                    <a:srgbClr val="000099"/>
                  </a:solidFill>
                </a:endParaRPr>
              </a:p>
            </p:txBody>
          </p:sp>
          <p:sp>
            <p:nvSpPr>
              <p:cNvPr id="244929" name="Rectangle 193"/>
              <p:cNvSpPr>
                <a:spLocks noChangeArrowheads="1"/>
              </p:cNvSpPr>
              <p:nvPr/>
            </p:nvSpPr>
            <p:spPr bwMode="auto">
              <a:xfrm>
                <a:off x="1605" y="3493"/>
                <a:ext cx="14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rPr>
                  <a:t>0</a:t>
                </a:r>
                <a:endParaRPr lang="en-US" sz="2800">
                  <a:solidFill>
                    <a:srgbClr val="000099"/>
                  </a:solidFill>
                </a:endParaRPr>
              </a:p>
            </p:txBody>
          </p:sp>
          <p:sp>
            <p:nvSpPr>
              <p:cNvPr id="244930" name="Rectangle 194"/>
              <p:cNvSpPr>
                <a:spLocks noChangeArrowheads="1"/>
              </p:cNvSpPr>
              <p:nvPr/>
            </p:nvSpPr>
            <p:spPr bwMode="auto">
              <a:xfrm>
                <a:off x="1492" y="3716"/>
                <a:ext cx="188" cy="2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Symbol" pitchFamily="18" charset="2"/>
                  </a:rPr>
                  <a:t>¹</a:t>
                </a:r>
                <a:endParaRPr lang="en-US" sz="2800">
                  <a:solidFill>
                    <a:srgbClr val="000099"/>
                  </a:solidFill>
                </a:endParaRPr>
              </a:p>
            </p:txBody>
          </p:sp>
          <p:sp>
            <p:nvSpPr>
              <p:cNvPr id="244931" name="Rectangle 195"/>
              <p:cNvSpPr>
                <a:spLocks noChangeArrowheads="1"/>
              </p:cNvSpPr>
              <p:nvPr/>
            </p:nvSpPr>
            <p:spPr bwMode="auto">
              <a:xfrm>
                <a:off x="1487" y="3475"/>
                <a:ext cx="188" cy="2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Symbol" pitchFamily="18" charset="2"/>
                  </a:rPr>
                  <a:t>=</a:t>
                </a:r>
                <a:endParaRPr lang="en-US" sz="2800">
                  <a:solidFill>
                    <a:srgbClr val="000099"/>
                  </a:solidFill>
                </a:endParaRPr>
              </a:p>
            </p:txBody>
          </p:sp>
          <p:sp>
            <p:nvSpPr>
              <p:cNvPr id="244932" name="Rectangle 196"/>
              <p:cNvSpPr>
                <a:spLocks noChangeArrowheads="1"/>
              </p:cNvSpPr>
              <p:nvPr/>
            </p:nvSpPr>
            <p:spPr bwMode="auto">
              <a:xfrm>
                <a:off x="1352" y="3716"/>
                <a:ext cx="196" cy="2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i="1">
                    <a:solidFill>
                      <a:srgbClr val="000000"/>
                    </a:solidFill>
                    <a:latin typeface="Symbol" pitchFamily="18" charset="2"/>
                  </a:rPr>
                  <a:t>j</a:t>
                </a:r>
                <a:endParaRPr lang="en-US" sz="2800">
                  <a:solidFill>
                    <a:srgbClr val="000099"/>
                  </a:solidFill>
                </a:endParaRPr>
              </a:p>
            </p:txBody>
          </p:sp>
          <p:sp>
            <p:nvSpPr>
              <p:cNvPr id="244933" name="Rectangle 197"/>
              <p:cNvSpPr>
                <a:spLocks noChangeArrowheads="1"/>
              </p:cNvSpPr>
              <p:nvPr/>
            </p:nvSpPr>
            <p:spPr bwMode="auto">
              <a:xfrm>
                <a:off x="1379" y="3493"/>
                <a:ext cx="13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i="1">
                    <a:solidFill>
                      <a:srgbClr val="000000"/>
                    </a:solidFill>
                    <a:latin typeface="Times New Roman" pitchFamily="18" charset="0"/>
                  </a:rPr>
                  <a:t>y</a:t>
                </a:r>
                <a:endParaRPr lang="en-US" sz="2800">
                  <a:solidFill>
                    <a:srgbClr val="000099"/>
                  </a:solidFill>
                </a:endParaRPr>
              </a:p>
            </p:txBody>
          </p:sp>
          <p:sp>
            <p:nvSpPr>
              <p:cNvPr id="244934" name="Rectangle 198"/>
              <p:cNvSpPr>
                <a:spLocks noChangeArrowheads="1"/>
              </p:cNvSpPr>
              <p:nvPr/>
            </p:nvSpPr>
            <p:spPr bwMode="auto">
              <a:xfrm>
                <a:off x="1713" y="3635"/>
                <a:ext cx="91" cy="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rPr>
                  <a:t> </a:t>
                </a:r>
                <a:endParaRPr lang="en-US" sz="2800">
                  <a:solidFill>
                    <a:srgbClr val="000099"/>
                  </a:solidFill>
                </a:endParaRPr>
              </a:p>
            </p:txBody>
          </p:sp>
          <p:sp>
            <p:nvSpPr>
              <p:cNvPr id="244935" name="Rectangle 199"/>
              <p:cNvSpPr>
                <a:spLocks noChangeArrowheads="1"/>
              </p:cNvSpPr>
              <p:nvPr/>
            </p:nvSpPr>
            <p:spPr bwMode="auto">
              <a:xfrm>
                <a:off x="2346" y="3445"/>
                <a:ext cx="530" cy="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44936" name="Rectangle 200"/>
              <p:cNvSpPr>
                <a:spLocks noChangeArrowheads="1"/>
              </p:cNvSpPr>
              <p:nvPr/>
            </p:nvSpPr>
            <p:spPr bwMode="auto">
              <a:xfrm>
                <a:off x="2693" y="3726"/>
                <a:ext cx="14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rPr>
                  <a:t>0</a:t>
                </a:r>
                <a:endParaRPr lang="en-US" sz="2800">
                  <a:solidFill>
                    <a:srgbClr val="000099"/>
                  </a:solidFill>
                </a:endParaRPr>
              </a:p>
            </p:txBody>
          </p:sp>
          <p:sp>
            <p:nvSpPr>
              <p:cNvPr id="244937" name="Rectangle 201"/>
              <p:cNvSpPr>
                <a:spLocks noChangeArrowheads="1"/>
              </p:cNvSpPr>
              <p:nvPr/>
            </p:nvSpPr>
            <p:spPr bwMode="auto">
              <a:xfrm>
                <a:off x="2686" y="3485"/>
                <a:ext cx="14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rPr>
                  <a:t>0</a:t>
                </a:r>
                <a:endParaRPr lang="en-US" sz="2800">
                  <a:solidFill>
                    <a:srgbClr val="000099"/>
                  </a:solidFill>
                </a:endParaRPr>
              </a:p>
            </p:txBody>
          </p:sp>
          <p:sp>
            <p:nvSpPr>
              <p:cNvPr id="244938" name="Rectangle 202"/>
              <p:cNvSpPr>
                <a:spLocks noChangeArrowheads="1"/>
              </p:cNvSpPr>
              <p:nvPr/>
            </p:nvSpPr>
            <p:spPr bwMode="auto">
              <a:xfrm>
                <a:off x="2573" y="3708"/>
                <a:ext cx="188" cy="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Symbol" pitchFamily="18" charset="2"/>
                  </a:rPr>
                  <a:t>¹</a:t>
                </a:r>
                <a:endParaRPr lang="en-US" sz="2800">
                  <a:solidFill>
                    <a:srgbClr val="000099"/>
                  </a:solidFill>
                </a:endParaRPr>
              </a:p>
            </p:txBody>
          </p:sp>
          <p:sp>
            <p:nvSpPr>
              <p:cNvPr id="244939" name="Rectangle 203"/>
              <p:cNvSpPr>
                <a:spLocks noChangeArrowheads="1"/>
              </p:cNvSpPr>
              <p:nvPr/>
            </p:nvSpPr>
            <p:spPr bwMode="auto">
              <a:xfrm>
                <a:off x="2568" y="3467"/>
                <a:ext cx="188" cy="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Symbol" pitchFamily="18" charset="2"/>
                  </a:rPr>
                  <a:t>=</a:t>
                </a:r>
                <a:endParaRPr lang="en-US" sz="2800">
                  <a:solidFill>
                    <a:srgbClr val="000099"/>
                  </a:solidFill>
                </a:endParaRPr>
              </a:p>
            </p:txBody>
          </p:sp>
          <p:sp>
            <p:nvSpPr>
              <p:cNvPr id="244940" name="Rectangle 204"/>
              <p:cNvSpPr>
                <a:spLocks noChangeArrowheads="1"/>
              </p:cNvSpPr>
              <p:nvPr/>
            </p:nvSpPr>
            <p:spPr bwMode="auto">
              <a:xfrm>
                <a:off x="2433" y="3708"/>
                <a:ext cx="196" cy="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i="1">
                    <a:solidFill>
                      <a:srgbClr val="000000"/>
                    </a:solidFill>
                    <a:latin typeface="Symbol" pitchFamily="18" charset="2"/>
                  </a:rPr>
                  <a:t>j</a:t>
                </a:r>
                <a:endParaRPr lang="en-US" sz="2800">
                  <a:solidFill>
                    <a:srgbClr val="000099"/>
                  </a:solidFill>
                </a:endParaRPr>
              </a:p>
            </p:txBody>
          </p:sp>
          <p:sp>
            <p:nvSpPr>
              <p:cNvPr id="244941" name="Rectangle 205"/>
              <p:cNvSpPr>
                <a:spLocks noChangeArrowheads="1"/>
              </p:cNvSpPr>
              <p:nvPr/>
            </p:nvSpPr>
            <p:spPr bwMode="auto">
              <a:xfrm>
                <a:off x="2460" y="3485"/>
                <a:ext cx="13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i="1">
                    <a:solidFill>
                      <a:srgbClr val="000000"/>
                    </a:solidFill>
                    <a:latin typeface="Times New Roman" pitchFamily="18" charset="0"/>
                  </a:rPr>
                  <a:t>y</a:t>
                </a:r>
                <a:endParaRPr lang="en-US" sz="2800">
                  <a:solidFill>
                    <a:srgbClr val="000099"/>
                  </a:solidFill>
                </a:endParaRPr>
              </a:p>
            </p:txBody>
          </p:sp>
          <p:sp>
            <p:nvSpPr>
              <p:cNvPr id="244942" name="Rectangle 206"/>
              <p:cNvSpPr>
                <a:spLocks noChangeArrowheads="1"/>
              </p:cNvSpPr>
              <p:nvPr/>
            </p:nvSpPr>
            <p:spPr bwMode="auto">
              <a:xfrm>
                <a:off x="2794" y="3627"/>
                <a:ext cx="91" cy="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rPr>
                  <a:t> </a:t>
                </a:r>
                <a:endParaRPr lang="en-US" sz="2800">
                  <a:solidFill>
                    <a:srgbClr val="000099"/>
                  </a:solidFill>
                </a:endParaRPr>
              </a:p>
            </p:txBody>
          </p:sp>
        </p:grpSp>
        <p:sp>
          <p:nvSpPr>
            <p:cNvPr id="244943" name="Rectangle 207"/>
            <p:cNvSpPr>
              <a:spLocks noChangeArrowheads="1"/>
            </p:cNvSpPr>
            <p:nvPr/>
          </p:nvSpPr>
          <p:spPr bwMode="auto">
            <a:xfrm>
              <a:off x="2974" y="3349"/>
              <a:ext cx="697" cy="6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44944" name="Rectangle 208"/>
            <p:cNvSpPr>
              <a:spLocks noChangeArrowheads="1"/>
            </p:cNvSpPr>
            <p:nvPr/>
          </p:nvSpPr>
          <p:spPr bwMode="auto">
            <a:xfrm>
              <a:off x="3451" y="3669"/>
              <a:ext cx="148"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rPr>
                <a:t>0</a:t>
              </a:r>
              <a:endParaRPr lang="en-US" sz="2800">
                <a:solidFill>
                  <a:srgbClr val="000099"/>
                </a:solidFill>
              </a:endParaRPr>
            </a:p>
          </p:txBody>
        </p:sp>
        <p:sp>
          <p:nvSpPr>
            <p:cNvPr id="244945" name="Rectangle 209"/>
            <p:cNvSpPr>
              <a:spLocks noChangeArrowheads="1"/>
            </p:cNvSpPr>
            <p:nvPr/>
          </p:nvSpPr>
          <p:spPr bwMode="auto">
            <a:xfrm>
              <a:off x="3498" y="3400"/>
              <a:ext cx="148"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rPr>
                <a:t>0</a:t>
              </a:r>
              <a:endParaRPr lang="en-US" sz="2800">
                <a:solidFill>
                  <a:srgbClr val="000099"/>
                </a:solidFill>
              </a:endParaRPr>
            </a:p>
          </p:txBody>
        </p:sp>
        <p:sp>
          <p:nvSpPr>
            <p:cNvPr id="244946" name="Rectangle 210"/>
            <p:cNvSpPr>
              <a:spLocks noChangeArrowheads="1"/>
            </p:cNvSpPr>
            <p:nvPr/>
          </p:nvSpPr>
          <p:spPr bwMode="auto">
            <a:xfrm>
              <a:off x="3331" y="3651"/>
              <a:ext cx="189" cy="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Symbol" pitchFamily="18" charset="2"/>
                </a:rPr>
                <a:t>¹</a:t>
              </a:r>
              <a:endParaRPr lang="en-US" sz="2800">
                <a:solidFill>
                  <a:srgbClr val="000099"/>
                </a:solidFill>
              </a:endParaRPr>
            </a:p>
          </p:txBody>
        </p:sp>
        <p:sp>
          <p:nvSpPr>
            <p:cNvPr id="244947" name="Rectangle 211"/>
            <p:cNvSpPr>
              <a:spLocks noChangeArrowheads="1"/>
            </p:cNvSpPr>
            <p:nvPr/>
          </p:nvSpPr>
          <p:spPr bwMode="auto">
            <a:xfrm>
              <a:off x="3378" y="3382"/>
              <a:ext cx="189" cy="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Symbol" pitchFamily="18" charset="2"/>
                </a:rPr>
                <a:t>¹</a:t>
              </a:r>
              <a:endParaRPr lang="en-US" sz="2800">
                <a:solidFill>
                  <a:srgbClr val="000099"/>
                </a:solidFill>
              </a:endParaRPr>
            </a:p>
          </p:txBody>
        </p:sp>
        <p:sp>
          <p:nvSpPr>
            <p:cNvPr id="244948" name="Rectangle 212"/>
            <p:cNvSpPr>
              <a:spLocks noChangeArrowheads="1"/>
            </p:cNvSpPr>
            <p:nvPr/>
          </p:nvSpPr>
          <p:spPr bwMode="auto">
            <a:xfrm>
              <a:off x="3186" y="3750"/>
              <a:ext cx="137" cy="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i="1">
                  <a:solidFill>
                    <a:srgbClr val="000000"/>
                  </a:solidFill>
                  <a:latin typeface="Times New Roman" pitchFamily="18" charset="0"/>
                </a:rPr>
                <a:t>gt</a:t>
              </a:r>
              <a:endParaRPr lang="en-US" sz="2800">
                <a:solidFill>
                  <a:srgbClr val="000099"/>
                </a:solidFill>
              </a:endParaRPr>
            </a:p>
          </p:txBody>
        </p:sp>
        <p:sp>
          <p:nvSpPr>
            <p:cNvPr id="244949" name="Rectangle 213"/>
            <p:cNvSpPr>
              <a:spLocks noChangeArrowheads="1"/>
            </p:cNvSpPr>
            <p:nvPr/>
          </p:nvSpPr>
          <p:spPr bwMode="auto">
            <a:xfrm>
              <a:off x="3232" y="3481"/>
              <a:ext cx="137" cy="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i="1">
                  <a:solidFill>
                    <a:srgbClr val="000000"/>
                  </a:solidFill>
                  <a:latin typeface="Times New Roman" pitchFamily="18" charset="0"/>
                </a:rPr>
                <a:t>gt</a:t>
              </a:r>
              <a:endParaRPr lang="en-US" sz="2800">
                <a:solidFill>
                  <a:srgbClr val="000099"/>
                </a:solidFill>
              </a:endParaRPr>
            </a:p>
          </p:txBody>
        </p:sp>
        <p:sp>
          <p:nvSpPr>
            <p:cNvPr id="244950" name="Rectangle 214"/>
            <p:cNvSpPr>
              <a:spLocks noChangeArrowheads="1"/>
            </p:cNvSpPr>
            <p:nvPr/>
          </p:nvSpPr>
          <p:spPr bwMode="auto">
            <a:xfrm>
              <a:off x="3069" y="3669"/>
              <a:ext cx="184"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i="1">
                  <a:solidFill>
                    <a:srgbClr val="000000"/>
                  </a:solidFill>
                  <a:latin typeface="Times New Roman" pitchFamily="18" charset="0"/>
                </a:rPr>
                <a:t>Q</a:t>
              </a:r>
              <a:endParaRPr lang="en-US" sz="2800">
                <a:solidFill>
                  <a:srgbClr val="000099"/>
                </a:solidFill>
              </a:endParaRPr>
            </a:p>
          </p:txBody>
        </p:sp>
        <p:sp>
          <p:nvSpPr>
            <p:cNvPr id="244951" name="Rectangle 215"/>
            <p:cNvSpPr>
              <a:spLocks noChangeArrowheads="1"/>
            </p:cNvSpPr>
            <p:nvPr/>
          </p:nvSpPr>
          <p:spPr bwMode="auto">
            <a:xfrm>
              <a:off x="3077" y="3400"/>
              <a:ext cx="202"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i="1">
                  <a:solidFill>
                    <a:srgbClr val="000000"/>
                  </a:solidFill>
                  <a:latin typeface="Times New Roman" pitchFamily="18" charset="0"/>
                </a:rPr>
                <a:t>M</a:t>
              </a:r>
              <a:endParaRPr lang="en-US" sz="2800">
                <a:solidFill>
                  <a:srgbClr val="000099"/>
                </a:solidFill>
              </a:endParaRPr>
            </a:p>
          </p:txBody>
        </p:sp>
        <p:sp>
          <p:nvSpPr>
            <p:cNvPr id="244952" name="Rectangle 216"/>
            <p:cNvSpPr>
              <a:spLocks noChangeArrowheads="1"/>
            </p:cNvSpPr>
            <p:nvPr/>
          </p:nvSpPr>
          <p:spPr bwMode="auto">
            <a:xfrm>
              <a:off x="3591" y="3566"/>
              <a:ext cx="91" cy="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rPr>
                <a:t> </a:t>
              </a:r>
              <a:endParaRPr lang="en-US" sz="2800">
                <a:solidFill>
                  <a:srgbClr val="000099"/>
                </a:solidFill>
              </a:endParaRPr>
            </a:p>
          </p:txBody>
        </p:sp>
        <p:sp>
          <p:nvSpPr>
            <p:cNvPr id="244953" name="Rectangle 217"/>
            <p:cNvSpPr>
              <a:spLocks noChangeArrowheads="1"/>
            </p:cNvSpPr>
            <p:nvPr/>
          </p:nvSpPr>
          <p:spPr bwMode="auto">
            <a:xfrm>
              <a:off x="3587" y="3152"/>
              <a:ext cx="697" cy="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44954" name="Rectangle 218"/>
            <p:cNvSpPr>
              <a:spLocks noChangeArrowheads="1"/>
            </p:cNvSpPr>
            <p:nvPr/>
          </p:nvSpPr>
          <p:spPr bwMode="auto">
            <a:xfrm>
              <a:off x="4063" y="3470"/>
              <a:ext cx="14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rPr>
                <a:t>0</a:t>
              </a:r>
              <a:endParaRPr lang="en-US" sz="2800">
                <a:solidFill>
                  <a:srgbClr val="000099"/>
                </a:solidFill>
              </a:endParaRPr>
            </a:p>
          </p:txBody>
        </p:sp>
        <p:sp>
          <p:nvSpPr>
            <p:cNvPr id="244955" name="Rectangle 219"/>
            <p:cNvSpPr>
              <a:spLocks noChangeArrowheads="1"/>
            </p:cNvSpPr>
            <p:nvPr/>
          </p:nvSpPr>
          <p:spPr bwMode="auto">
            <a:xfrm>
              <a:off x="4107" y="3201"/>
              <a:ext cx="14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rPr>
                <a:t>0</a:t>
              </a:r>
              <a:endParaRPr lang="en-US" sz="2800">
                <a:solidFill>
                  <a:srgbClr val="000099"/>
                </a:solidFill>
              </a:endParaRPr>
            </a:p>
          </p:txBody>
        </p:sp>
        <p:sp>
          <p:nvSpPr>
            <p:cNvPr id="244956" name="Rectangle 220"/>
            <p:cNvSpPr>
              <a:spLocks noChangeArrowheads="1"/>
            </p:cNvSpPr>
            <p:nvPr/>
          </p:nvSpPr>
          <p:spPr bwMode="auto">
            <a:xfrm>
              <a:off x="3943" y="3452"/>
              <a:ext cx="188" cy="2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Symbol" pitchFamily="18" charset="2"/>
                </a:rPr>
                <a:t>¹</a:t>
              </a:r>
              <a:endParaRPr lang="en-US" sz="2800">
                <a:solidFill>
                  <a:srgbClr val="000099"/>
                </a:solidFill>
              </a:endParaRPr>
            </a:p>
          </p:txBody>
        </p:sp>
        <p:sp>
          <p:nvSpPr>
            <p:cNvPr id="244957" name="Rectangle 221"/>
            <p:cNvSpPr>
              <a:spLocks noChangeArrowheads="1"/>
            </p:cNvSpPr>
            <p:nvPr/>
          </p:nvSpPr>
          <p:spPr bwMode="auto">
            <a:xfrm>
              <a:off x="3990" y="3183"/>
              <a:ext cx="188" cy="2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Symbol" pitchFamily="18" charset="2"/>
                </a:rPr>
                <a:t>=</a:t>
              </a:r>
              <a:endParaRPr lang="en-US" sz="2800">
                <a:solidFill>
                  <a:srgbClr val="000099"/>
                </a:solidFill>
              </a:endParaRPr>
            </a:p>
          </p:txBody>
        </p:sp>
        <p:sp>
          <p:nvSpPr>
            <p:cNvPr id="244958" name="Rectangle 222"/>
            <p:cNvSpPr>
              <a:spLocks noChangeArrowheads="1"/>
            </p:cNvSpPr>
            <p:nvPr/>
          </p:nvSpPr>
          <p:spPr bwMode="auto">
            <a:xfrm>
              <a:off x="3798" y="3552"/>
              <a:ext cx="137" cy="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i="1">
                  <a:solidFill>
                    <a:srgbClr val="000000"/>
                  </a:solidFill>
                  <a:latin typeface="Times New Roman" pitchFamily="18" charset="0"/>
                </a:rPr>
                <a:t>gt</a:t>
              </a:r>
              <a:endParaRPr lang="en-US" sz="2800">
                <a:solidFill>
                  <a:srgbClr val="000099"/>
                </a:solidFill>
              </a:endParaRPr>
            </a:p>
          </p:txBody>
        </p:sp>
        <p:sp>
          <p:nvSpPr>
            <p:cNvPr id="244959" name="Rectangle 223"/>
            <p:cNvSpPr>
              <a:spLocks noChangeArrowheads="1"/>
            </p:cNvSpPr>
            <p:nvPr/>
          </p:nvSpPr>
          <p:spPr bwMode="auto">
            <a:xfrm>
              <a:off x="3844" y="3282"/>
              <a:ext cx="137" cy="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i="1">
                  <a:solidFill>
                    <a:srgbClr val="000000"/>
                  </a:solidFill>
                  <a:latin typeface="Times New Roman" pitchFamily="18" charset="0"/>
                </a:rPr>
                <a:t>gt</a:t>
              </a:r>
              <a:endParaRPr lang="en-US" sz="2800">
                <a:solidFill>
                  <a:srgbClr val="000099"/>
                </a:solidFill>
              </a:endParaRPr>
            </a:p>
          </p:txBody>
        </p:sp>
        <p:sp>
          <p:nvSpPr>
            <p:cNvPr id="244960" name="Rectangle 224"/>
            <p:cNvSpPr>
              <a:spLocks noChangeArrowheads="1"/>
            </p:cNvSpPr>
            <p:nvPr/>
          </p:nvSpPr>
          <p:spPr bwMode="auto">
            <a:xfrm>
              <a:off x="3681" y="3470"/>
              <a:ext cx="184"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i="1">
                  <a:solidFill>
                    <a:srgbClr val="000000"/>
                  </a:solidFill>
                  <a:latin typeface="Times New Roman" pitchFamily="18" charset="0"/>
                </a:rPr>
                <a:t>Q</a:t>
              </a:r>
              <a:endParaRPr lang="en-US" sz="2800">
                <a:solidFill>
                  <a:srgbClr val="000099"/>
                </a:solidFill>
              </a:endParaRPr>
            </a:p>
          </p:txBody>
        </p:sp>
        <p:sp>
          <p:nvSpPr>
            <p:cNvPr id="244961" name="Rectangle 225"/>
            <p:cNvSpPr>
              <a:spLocks noChangeArrowheads="1"/>
            </p:cNvSpPr>
            <p:nvPr/>
          </p:nvSpPr>
          <p:spPr bwMode="auto">
            <a:xfrm>
              <a:off x="3688" y="3201"/>
              <a:ext cx="201"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i="1">
                  <a:solidFill>
                    <a:srgbClr val="000000"/>
                  </a:solidFill>
                  <a:latin typeface="Times New Roman" pitchFamily="18" charset="0"/>
                </a:rPr>
                <a:t>M</a:t>
              </a:r>
              <a:endParaRPr lang="en-US" sz="2800">
                <a:solidFill>
                  <a:srgbClr val="000099"/>
                </a:solidFill>
              </a:endParaRPr>
            </a:p>
          </p:txBody>
        </p:sp>
        <p:sp>
          <p:nvSpPr>
            <p:cNvPr id="244962" name="Rectangle 226"/>
            <p:cNvSpPr>
              <a:spLocks noChangeArrowheads="1"/>
            </p:cNvSpPr>
            <p:nvPr/>
          </p:nvSpPr>
          <p:spPr bwMode="auto">
            <a:xfrm>
              <a:off x="4202" y="3367"/>
              <a:ext cx="91" cy="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rPr>
                <a:t> </a:t>
              </a:r>
              <a:endParaRPr lang="en-US" sz="2800">
                <a:solidFill>
                  <a:srgbClr val="000099"/>
                </a:solidFill>
              </a:endParaRPr>
            </a:p>
          </p:txBody>
        </p:sp>
        <p:sp>
          <p:nvSpPr>
            <p:cNvPr id="244963" name="Rectangle 227"/>
            <p:cNvSpPr>
              <a:spLocks noChangeArrowheads="1"/>
            </p:cNvSpPr>
            <p:nvPr/>
          </p:nvSpPr>
          <p:spPr bwMode="auto">
            <a:xfrm>
              <a:off x="4516" y="3349"/>
              <a:ext cx="697" cy="5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44964" name="Rectangle 228"/>
            <p:cNvSpPr>
              <a:spLocks noChangeArrowheads="1"/>
            </p:cNvSpPr>
            <p:nvPr/>
          </p:nvSpPr>
          <p:spPr bwMode="auto">
            <a:xfrm>
              <a:off x="4864" y="3663"/>
              <a:ext cx="14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rPr>
                <a:t>0</a:t>
              </a:r>
              <a:endParaRPr lang="en-US" sz="2800">
                <a:solidFill>
                  <a:srgbClr val="000099"/>
                </a:solidFill>
              </a:endParaRPr>
            </a:p>
          </p:txBody>
        </p:sp>
        <p:sp>
          <p:nvSpPr>
            <p:cNvPr id="244965" name="Rectangle 229"/>
            <p:cNvSpPr>
              <a:spLocks noChangeArrowheads="1"/>
            </p:cNvSpPr>
            <p:nvPr/>
          </p:nvSpPr>
          <p:spPr bwMode="auto">
            <a:xfrm>
              <a:off x="5037" y="3394"/>
              <a:ext cx="14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rPr>
                <a:t>0</a:t>
              </a:r>
              <a:endParaRPr lang="en-US" sz="2800">
                <a:solidFill>
                  <a:srgbClr val="000099"/>
                </a:solidFill>
              </a:endParaRPr>
            </a:p>
          </p:txBody>
        </p:sp>
        <p:sp>
          <p:nvSpPr>
            <p:cNvPr id="244966" name="Rectangle 230"/>
            <p:cNvSpPr>
              <a:spLocks noChangeArrowheads="1"/>
            </p:cNvSpPr>
            <p:nvPr/>
          </p:nvSpPr>
          <p:spPr bwMode="auto">
            <a:xfrm>
              <a:off x="4744" y="3645"/>
              <a:ext cx="187" cy="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Symbol" pitchFamily="18" charset="2"/>
                </a:rPr>
                <a:t>¹</a:t>
              </a:r>
              <a:endParaRPr lang="en-US" sz="2800">
                <a:solidFill>
                  <a:srgbClr val="000099"/>
                </a:solidFill>
              </a:endParaRPr>
            </a:p>
          </p:txBody>
        </p:sp>
        <p:sp>
          <p:nvSpPr>
            <p:cNvPr id="244967" name="Rectangle 231"/>
            <p:cNvSpPr>
              <a:spLocks noChangeArrowheads="1"/>
            </p:cNvSpPr>
            <p:nvPr/>
          </p:nvSpPr>
          <p:spPr bwMode="auto">
            <a:xfrm>
              <a:off x="4920" y="3376"/>
              <a:ext cx="187" cy="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Symbol" pitchFamily="18" charset="2"/>
                </a:rPr>
                <a:t>=</a:t>
              </a:r>
              <a:endParaRPr lang="en-US" sz="2800">
                <a:solidFill>
                  <a:srgbClr val="000099"/>
                </a:solidFill>
              </a:endParaRPr>
            </a:p>
          </p:txBody>
        </p:sp>
        <p:sp>
          <p:nvSpPr>
            <p:cNvPr id="244968" name="Rectangle 232"/>
            <p:cNvSpPr>
              <a:spLocks noChangeArrowheads="1"/>
            </p:cNvSpPr>
            <p:nvPr/>
          </p:nvSpPr>
          <p:spPr bwMode="auto">
            <a:xfrm>
              <a:off x="4604" y="3645"/>
              <a:ext cx="195" cy="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i="1">
                  <a:solidFill>
                    <a:srgbClr val="000000"/>
                  </a:solidFill>
                  <a:latin typeface="Symbol" pitchFamily="18" charset="2"/>
                </a:rPr>
                <a:t>j</a:t>
              </a:r>
              <a:endParaRPr lang="en-US" sz="2800">
                <a:solidFill>
                  <a:srgbClr val="000099"/>
                </a:solidFill>
              </a:endParaRPr>
            </a:p>
          </p:txBody>
        </p:sp>
        <p:sp>
          <p:nvSpPr>
            <p:cNvPr id="244969" name="Rectangle 233"/>
            <p:cNvSpPr>
              <a:spLocks noChangeArrowheads="1"/>
            </p:cNvSpPr>
            <p:nvPr/>
          </p:nvSpPr>
          <p:spPr bwMode="auto">
            <a:xfrm>
              <a:off x="4775" y="3475"/>
              <a:ext cx="136" cy="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i="1">
                  <a:solidFill>
                    <a:srgbClr val="000000"/>
                  </a:solidFill>
                  <a:latin typeface="Times New Roman" pitchFamily="18" charset="0"/>
                </a:rPr>
                <a:t>gt</a:t>
              </a:r>
              <a:endParaRPr lang="en-US" sz="2800">
                <a:solidFill>
                  <a:srgbClr val="000099"/>
                </a:solidFill>
              </a:endParaRPr>
            </a:p>
          </p:txBody>
        </p:sp>
        <p:sp>
          <p:nvSpPr>
            <p:cNvPr id="244970" name="Rectangle 234"/>
            <p:cNvSpPr>
              <a:spLocks noChangeArrowheads="1"/>
            </p:cNvSpPr>
            <p:nvPr/>
          </p:nvSpPr>
          <p:spPr bwMode="auto">
            <a:xfrm>
              <a:off x="4619" y="3394"/>
              <a:ext cx="201"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i="1">
                  <a:solidFill>
                    <a:srgbClr val="000000"/>
                  </a:solidFill>
                  <a:latin typeface="Times New Roman" pitchFamily="18" charset="0"/>
                </a:rPr>
                <a:t>M</a:t>
              </a:r>
              <a:endParaRPr lang="en-US" sz="2800">
                <a:solidFill>
                  <a:srgbClr val="000099"/>
                </a:solidFill>
              </a:endParaRPr>
            </a:p>
          </p:txBody>
        </p:sp>
        <p:sp>
          <p:nvSpPr>
            <p:cNvPr id="244971" name="Rectangle 235"/>
            <p:cNvSpPr>
              <a:spLocks noChangeArrowheads="1"/>
            </p:cNvSpPr>
            <p:nvPr/>
          </p:nvSpPr>
          <p:spPr bwMode="auto">
            <a:xfrm>
              <a:off x="5133" y="3543"/>
              <a:ext cx="91" cy="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rPr>
                <a:t> </a:t>
              </a:r>
              <a:endParaRPr lang="en-US" sz="2800">
                <a:solidFill>
                  <a:srgbClr val="000099"/>
                </a:solidFill>
              </a:endParaRPr>
            </a:p>
          </p:txBody>
        </p:sp>
      </p:grpSp>
    </p:spTree>
  </p:cSld>
  <p:clrMapOvr>
    <a:masterClrMapping/>
  </p:clrMapOvr>
  <p:timing>
    <p:tnLst>
      <p:par>
        <p:cTn id="1" dur="indefinite" restart="never" nodeType="tmRoot"/>
      </p:par>
    </p:tn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62" name="Text Box 2"/>
          <p:cNvSpPr txBox="1">
            <a:spLocks noChangeArrowheads="1"/>
          </p:cNvSpPr>
          <p:nvPr/>
        </p:nvSpPr>
        <p:spPr bwMode="auto">
          <a:xfrm>
            <a:off x="288925" y="115888"/>
            <a:ext cx="4703763"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8000"/>
                </a:solidFill>
              </a:rPr>
              <a:t>Thí dụ 6. 7</a:t>
            </a:r>
            <a:r>
              <a:rPr lang="en-US">
                <a:solidFill>
                  <a:srgbClr val="000000"/>
                </a:solidFill>
              </a:rPr>
              <a:t>. Xác định độ võng và </a:t>
            </a:r>
          </a:p>
          <a:p>
            <a:pPr algn="l"/>
            <a:r>
              <a:rPr lang="en-US">
                <a:solidFill>
                  <a:srgbClr val="000000"/>
                </a:solidFill>
              </a:rPr>
              <a:t>góc xoay tại đầu A của dầm </a:t>
            </a:r>
          </a:p>
          <a:p>
            <a:pPr algn="l"/>
            <a:endParaRPr lang="en-US">
              <a:solidFill>
                <a:srgbClr val="000000"/>
              </a:solidFill>
              <a:cs typeface="Times New Roman" pitchFamily="18" charset="0"/>
            </a:endParaRPr>
          </a:p>
        </p:txBody>
      </p:sp>
      <p:graphicFrame>
        <p:nvGraphicFramePr>
          <p:cNvPr id="245763" name="Object 3"/>
          <p:cNvGraphicFramePr>
            <a:graphicFrameLocks noChangeAspect="1"/>
          </p:cNvGraphicFramePr>
          <p:nvPr/>
        </p:nvGraphicFramePr>
        <p:xfrm>
          <a:off x="723900" y="990600"/>
          <a:ext cx="3200400" cy="762000"/>
        </p:xfrm>
        <a:graphic>
          <a:graphicData uri="http://schemas.openxmlformats.org/presentationml/2006/ole">
            <mc:AlternateContent xmlns:mc="http://schemas.openxmlformats.org/markup-compatibility/2006">
              <mc:Choice xmlns:v="urn:schemas-microsoft-com:vml" Requires="v">
                <p:oleObj spid="_x0000_s245935" name="Equation" r:id="rId3" imgW="2323800" imgH="583920" progId="Equation.3">
                  <p:embed/>
                </p:oleObj>
              </mc:Choice>
              <mc:Fallback>
                <p:oleObj name="Equation" r:id="rId3" imgW="2323800" imgH="58392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23900" y="990600"/>
                        <a:ext cx="3200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45764" name="Object 4"/>
          <p:cNvGraphicFramePr>
            <a:graphicFrameLocks noChangeAspect="1"/>
          </p:cNvGraphicFramePr>
          <p:nvPr/>
        </p:nvGraphicFramePr>
        <p:xfrm>
          <a:off x="685800" y="1828800"/>
          <a:ext cx="3200400" cy="762000"/>
        </p:xfrm>
        <a:graphic>
          <a:graphicData uri="http://schemas.openxmlformats.org/presentationml/2006/ole">
            <mc:AlternateContent xmlns:mc="http://schemas.openxmlformats.org/markup-compatibility/2006">
              <mc:Choice xmlns:v="urn:schemas-microsoft-com:vml" Requires="v">
                <p:oleObj spid="_x0000_s245936" name="Equation" r:id="rId5" imgW="2641320" imgH="583920" progId="Equation.3">
                  <p:embed/>
                </p:oleObj>
              </mc:Choice>
              <mc:Fallback>
                <p:oleObj name="Equation" r:id="rId5" imgW="2641320" imgH="583920" progId="Equation.3">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85800" y="1828800"/>
                        <a:ext cx="3200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45765" name="Object 5"/>
          <p:cNvGraphicFramePr>
            <a:graphicFrameLocks noChangeAspect="1"/>
          </p:cNvGraphicFramePr>
          <p:nvPr/>
        </p:nvGraphicFramePr>
        <p:xfrm>
          <a:off x="773113" y="2743200"/>
          <a:ext cx="2960687" cy="762000"/>
        </p:xfrm>
        <a:graphic>
          <a:graphicData uri="http://schemas.openxmlformats.org/presentationml/2006/ole">
            <mc:AlternateContent xmlns:mc="http://schemas.openxmlformats.org/markup-compatibility/2006">
              <mc:Choice xmlns:v="urn:schemas-microsoft-com:vml" Requires="v">
                <p:oleObj spid="_x0000_s245937" name="Equation" r:id="rId7" imgW="2412720" imgH="583920" progId="Equation.3">
                  <p:embed/>
                </p:oleObj>
              </mc:Choice>
              <mc:Fallback>
                <p:oleObj name="Equation" r:id="rId7" imgW="2412720" imgH="583920" progId="Equation.3">
                  <p:embed/>
                  <p:pic>
                    <p:nvPicPr>
                      <p:cNvPr id="0" name="Object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73113" y="2743200"/>
                        <a:ext cx="2960687"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45766" name="Object 6"/>
          <p:cNvGraphicFramePr>
            <a:graphicFrameLocks noChangeAspect="1"/>
          </p:cNvGraphicFramePr>
          <p:nvPr/>
        </p:nvGraphicFramePr>
        <p:xfrm>
          <a:off x="685800" y="3581400"/>
          <a:ext cx="2743200" cy="762000"/>
        </p:xfrm>
        <a:graphic>
          <a:graphicData uri="http://schemas.openxmlformats.org/presentationml/2006/ole">
            <mc:AlternateContent xmlns:mc="http://schemas.openxmlformats.org/markup-compatibility/2006">
              <mc:Choice xmlns:v="urn:schemas-microsoft-com:vml" Requires="v">
                <p:oleObj spid="_x0000_s245938" name="Equation" r:id="rId9" imgW="2120760" imgH="571320" progId="Equation.3">
                  <p:embed/>
                </p:oleObj>
              </mc:Choice>
              <mc:Fallback>
                <p:oleObj name="Equation" r:id="rId9" imgW="2120760" imgH="571320" progId="Equation.3">
                  <p:embed/>
                  <p:pic>
                    <p:nvPicPr>
                      <p:cNvPr id="0" name="Object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85800" y="3581400"/>
                        <a:ext cx="27432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45767" name="Object 7"/>
          <p:cNvGraphicFramePr>
            <a:graphicFrameLocks noChangeAspect="1"/>
          </p:cNvGraphicFramePr>
          <p:nvPr/>
        </p:nvGraphicFramePr>
        <p:xfrm>
          <a:off x="647700" y="4495800"/>
          <a:ext cx="2971800" cy="762000"/>
        </p:xfrm>
        <a:graphic>
          <a:graphicData uri="http://schemas.openxmlformats.org/presentationml/2006/ole">
            <mc:AlternateContent xmlns:mc="http://schemas.openxmlformats.org/markup-compatibility/2006">
              <mc:Choice xmlns:v="urn:schemas-microsoft-com:vml" Requires="v">
                <p:oleObj spid="_x0000_s245939" name="Equation" r:id="rId11" imgW="2514600" imgH="583920" progId="Equation.3">
                  <p:embed/>
                </p:oleObj>
              </mc:Choice>
              <mc:Fallback>
                <p:oleObj name="Equation" r:id="rId11" imgW="2514600" imgH="583920" progId="Equation.3">
                  <p:embed/>
                  <p:pic>
                    <p:nvPicPr>
                      <p:cNvPr id="0" name="Object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47700" y="4495800"/>
                        <a:ext cx="29718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45768" name="Object 8"/>
          <p:cNvGraphicFramePr>
            <a:graphicFrameLocks noChangeAspect="1"/>
          </p:cNvGraphicFramePr>
          <p:nvPr/>
        </p:nvGraphicFramePr>
        <p:xfrm>
          <a:off x="765175" y="5562600"/>
          <a:ext cx="3271838" cy="762000"/>
        </p:xfrm>
        <a:graphic>
          <a:graphicData uri="http://schemas.openxmlformats.org/presentationml/2006/ole">
            <mc:AlternateContent xmlns:mc="http://schemas.openxmlformats.org/markup-compatibility/2006">
              <mc:Choice xmlns:v="urn:schemas-microsoft-com:vml" Requires="v">
                <p:oleObj spid="_x0000_s245940" name="Equation" r:id="rId13" imgW="2412720" imgH="583920" progId="Equation.3">
                  <p:embed/>
                </p:oleObj>
              </mc:Choice>
              <mc:Fallback>
                <p:oleObj name="Equation" r:id="rId13" imgW="2412720" imgH="583920" progId="Equation.3">
                  <p:embed/>
                  <p:pic>
                    <p:nvPicPr>
                      <p:cNvPr id="0" name="Object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5175" y="5562600"/>
                        <a:ext cx="3271838"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245769" name="Group 9"/>
          <p:cNvGrpSpPr>
            <a:grpSpLocks/>
          </p:cNvGrpSpPr>
          <p:nvPr/>
        </p:nvGrpSpPr>
        <p:grpSpPr bwMode="auto">
          <a:xfrm>
            <a:off x="4448175" y="457200"/>
            <a:ext cx="3813175" cy="1936750"/>
            <a:chOff x="2802" y="288"/>
            <a:chExt cx="2402" cy="1220"/>
          </a:xfrm>
        </p:grpSpPr>
        <p:sp>
          <p:nvSpPr>
            <p:cNvPr id="245770" name="Text Box 10"/>
            <p:cNvSpPr txBox="1">
              <a:spLocks noChangeArrowheads="1"/>
            </p:cNvSpPr>
            <p:nvPr/>
          </p:nvSpPr>
          <p:spPr bwMode="auto">
            <a:xfrm>
              <a:off x="3024" y="336"/>
              <a:ext cx="281"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y</a:t>
              </a:r>
            </a:p>
          </p:txBody>
        </p:sp>
        <p:sp>
          <p:nvSpPr>
            <p:cNvPr id="245771" name="Text Box 11"/>
            <p:cNvSpPr txBox="1">
              <a:spLocks noChangeArrowheads="1"/>
            </p:cNvSpPr>
            <p:nvPr/>
          </p:nvSpPr>
          <p:spPr bwMode="auto">
            <a:xfrm>
              <a:off x="4506" y="576"/>
              <a:ext cx="281"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x</a:t>
              </a:r>
            </a:p>
          </p:txBody>
        </p:sp>
        <p:sp>
          <p:nvSpPr>
            <p:cNvPr id="245772" name="Line 12"/>
            <p:cNvSpPr>
              <a:spLocks noChangeShapeType="1"/>
            </p:cNvSpPr>
            <p:nvPr/>
          </p:nvSpPr>
          <p:spPr bwMode="auto">
            <a:xfrm>
              <a:off x="3194" y="832"/>
              <a:ext cx="1197"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5773" name="Group 13"/>
            <p:cNvGrpSpPr>
              <a:grpSpLocks/>
            </p:cNvGrpSpPr>
            <p:nvPr/>
          </p:nvGrpSpPr>
          <p:grpSpPr bwMode="auto">
            <a:xfrm>
              <a:off x="3117" y="697"/>
              <a:ext cx="79" cy="295"/>
              <a:chOff x="3095" y="11160"/>
              <a:chExt cx="152" cy="590"/>
            </a:xfrm>
          </p:grpSpPr>
          <p:sp>
            <p:nvSpPr>
              <p:cNvPr id="245774" name="Line 14"/>
              <p:cNvSpPr>
                <a:spLocks noChangeShapeType="1"/>
              </p:cNvSpPr>
              <p:nvPr/>
            </p:nvSpPr>
            <p:spPr bwMode="auto">
              <a:xfrm>
                <a:off x="3245" y="11160"/>
                <a:ext cx="0" cy="5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775" name="Line 15"/>
              <p:cNvSpPr>
                <a:spLocks noChangeShapeType="1"/>
              </p:cNvSpPr>
              <p:nvPr/>
            </p:nvSpPr>
            <p:spPr bwMode="auto">
              <a:xfrm flipH="1">
                <a:off x="3122" y="11160"/>
                <a:ext cx="125"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776" name="Line 16"/>
              <p:cNvSpPr>
                <a:spLocks noChangeShapeType="1"/>
              </p:cNvSpPr>
              <p:nvPr/>
            </p:nvSpPr>
            <p:spPr bwMode="auto">
              <a:xfrm flipH="1">
                <a:off x="3095" y="11280"/>
                <a:ext cx="125"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777" name="Line 17"/>
              <p:cNvSpPr>
                <a:spLocks noChangeShapeType="1"/>
              </p:cNvSpPr>
              <p:nvPr/>
            </p:nvSpPr>
            <p:spPr bwMode="auto">
              <a:xfrm flipH="1">
                <a:off x="3095" y="11400"/>
                <a:ext cx="125"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778" name="Line 18"/>
              <p:cNvSpPr>
                <a:spLocks noChangeShapeType="1"/>
              </p:cNvSpPr>
              <p:nvPr/>
            </p:nvSpPr>
            <p:spPr bwMode="auto">
              <a:xfrm flipH="1">
                <a:off x="3095" y="11505"/>
                <a:ext cx="125"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779" name="Line 19"/>
              <p:cNvSpPr>
                <a:spLocks noChangeShapeType="1"/>
              </p:cNvSpPr>
              <p:nvPr/>
            </p:nvSpPr>
            <p:spPr bwMode="auto">
              <a:xfrm flipH="1">
                <a:off x="3095" y="11625"/>
                <a:ext cx="125"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45780" name="Line 20"/>
            <p:cNvSpPr>
              <a:spLocks noChangeShapeType="1"/>
            </p:cNvSpPr>
            <p:nvPr/>
          </p:nvSpPr>
          <p:spPr bwMode="auto">
            <a:xfrm>
              <a:off x="3194" y="622"/>
              <a:ext cx="0" cy="204"/>
            </a:xfrm>
            <a:prstGeom prst="line">
              <a:avLst/>
            </a:prstGeom>
            <a:noFill/>
            <a:ln w="9525">
              <a:solidFill>
                <a:srgbClr val="CC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5781" name="Line 21"/>
            <p:cNvSpPr>
              <a:spLocks noChangeShapeType="1"/>
            </p:cNvSpPr>
            <p:nvPr/>
          </p:nvSpPr>
          <p:spPr bwMode="auto">
            <a:xfrm>
              <a:off x="4381" y="622"/>
              <a:ext cx="0" cy="204"/>
            </a:xfrm>
            <a:prstGeom prst="line">
              <a:avLst/>
            </a:prstGeom>
            <a:noFill/>
            <a:ln w="9525">
              <a:solidFill>
                <a:srgbClr val="CC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5782" name="Line 22"/>
            <p:cNvSpPr>
              <a:spLocks noChangeShapeType="1"/>
            </p:cNvSpPr>
            <p:nvPr/>
          </p:nvSpPr>
          <p:spPr bwMode="auto">
            <a:xfrm>
              <a:off x="3194" y="614"/>
              <a:ext cx="1188" cy="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783" name="Line 23"/>
            <p:cNvSpPr>
              <a:spLocks noChangeShapeType="1"/>
            </p:cNvSpPr>
            <p:nvPr/>
          </p:nvSpPr>
          <p:spPr bwMode="auto">
            <a:xfrm>
              <a:off x="3289" y="622"/>
              <a:ext cx="0" cy="204"/>
            </a:xfrm>
            <a:prstGeom prst="line">
              <a:avLst/>
            </a:prstGeom>
            <a:noFill/>
            <a:ln w="9525">
              <a:solidFill>
                <a:srgbClr val="CC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5784" name="Line 24"/>
            <p:cNvSpPr>
              <a:spLocks noChangeShapeType="1"/>
            </p:cNvSpPr>
            <p:nvPr/>
          </p:nvSpPr>
          <p:spPr bwMode="auto">
            <a:xfrm>
              <a:off x="3375" y="614"/>
              <a:ext cx="0" cy="204"/>
            </a:xfrm>
            <a:prstGeom prst="line">
              <a:avLst/>
            </a:prstGeom>
            <a:noFill/>
            <a:ln w="9525">
              <a:solidFill>
                <a:srgbClr val="CC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5785" name="Line 25"/>
            <p:cNvSpPr>
              <a:spLocks noChangeShapeType="1"/>
            </p:cNvSpPr>
            <p:nvPr/>
          </p:nvSpPr>
          <p:spPr bwMode="auto">
            <a:xfrm>
              <a:off x="3468" y="614"/>
              <a:ext cx="0" cy="204"/>
            </a:xfrm>
            <a:prstGeom prst="line">
              <a:avLst/>
            </a:prstGeom>
            <a:noFill/>
            <a:ln w="9525">
              <a:solidFill>
                <a:srgbClr val="CC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5786" name="Line 26"/>
            <p:cNvSpPr>
              <a:spLocks noChangeShapeType="1"/>
            </p:cNvSpPr>
            <p:nvPr/>
          </p:nvSpPr>
          <p:spPr bwMode="auto">
            <a:xfrm>
              <a:off x="3562" y="614"/>
              <a:ext cx="0" cy="204"/>
            </a:xfrm>
            <a:prstGeom prst="line">
              <a:avLst/>
            </a:prstGeom>
            <a:noFill/>
            <a:ln w="9525">
              <a:solidFill>
                <a:srgbClr val="CC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5787" name="Line 27"/>
            <p:cNvSpPr>
              <a:spLocks noChangeShapeType="1"/>
            </p:cNvSpPr>
            <p:nvPr/>
          </p:nvSpPr>
          <p:spPr bwMode="auto">
            <a:xfrm>
              <a:off x="3655" y="614"/>
              <a:ext cx="0" cy="204"/>
            </a:xfrm>
            <a:prstGeom prst="line">
              <a:avLst/>
            </a:prstGeom>
            <a:noFill/>
            <a:ln w="9525">
              <a:solidFill>
                <a:srgbClr val="CC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5788" name="Line 28"/>
            <p:cNvSpPr>
              <a:spLocks noChangeShapeType="1"/>
            </p:cNvSpPr>
            <p:nvPr/>
          </p:nvSpPr>
          <p:spPr bwMode="auto">
            <a:xfrm>
              <a:off x="3749" y="614"/>
              <a:ext cx="0" cy="204"/>
            </a:xfrm>
            <a:prstGeom prst="line">
              <a:avLst/>
            </a:prstGeom>
            <a:noFill/>
            <a:ln w="9525">
              <a:solidFill>
                <a:srgbClr val="CC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5789" name="Line 29"/>
            <p:cNvSpPr>
              <a:spLocks noChangeShapeType="1"/>
            </p:cNvSpPr>
            <p:nvPr/>
          </p:nvSpPr>
          <p:spPr bwMode="auto">
            <a:xfrm>
              <a:off x="3843" y="614"/>
              <a:ext cx="0" cy="204"/>
            </a:xfrm>
            <a:prstGeom prst="line">
              <a:avLst/>
            </a:prstGeom>
            <a:noFill/>
            <a:ln w="9525">
              <a:solidFill>
                <a:srgbClr val="CC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5790" name="Line 30"/>
            <p:cNvSpPr>
              <a:spLocks noChangeShapeType="1"/>
            </p:cNvSpPr>
            <p:nvPr/>
          </p:nvSpPr>
          <p:spPr bwMode="auto">
            <a:xfrm>
              <a:off x="3936" y="614"/>
              <a:ext cx="0" cy="204"/>
            </a:xfrm>
            <a:prstGeom prst="line">
              <a:avLst/>
            </a:prstGeom>
            <a:noFill/>
            <a:ln w="9525">
              <a:solidFill>
                <a:srgbClr val="CC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5791" name="Line 31"/>
            <p:cNvSpPr>
              <a:spLocks noChangeShapeType="1"/>
            </p:cNvSpPr>
            <p:nvPr/>
          </p:nvSpPr>
          <p:spPr bwMode="auto">
            <a:xfrm>
              <a:off x="4030" y="614"/>
              <a:ext cx="0" cy="204"/>
            </a:xfrm>
            <a:prstGeom prst="line">
              <a:avLst/>
            </a:prstGeom>
            <a:noFill/>
            <a:ln w="9525">
              <a:solidFill>
                <a:srgbClr val="CC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5792" name="Line 32"/>
            <p:cNvSpPr>
              <a:spLocks noChangeShapeType="1"/>
            </p:cNvSpPr>
            <p:nvPr/>
          </p:nvSpPr>
          <p:spPr bwMode="auto">
            <a:xfrm>
              <a:off x="4124" y="614"/>
              <a:ext cx="0" cy="204"/>
            </a:xfrm>
            <a:prstGeom prst="line">
              <a:avLst/>
            </a:prstGeom>
            <a:noFill/>
            <a:ln w="9525">
              <a:solidFill>
                <a:srgbClr val="CC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5793" name="Line 33"/>
            <p:cNvSpPr>
              <a:spLocks noChangeShapeType="1"/>
            </p:cNvSpPr>
            <p:nvPr/>
          </p:nvSpPr>
          <p:spPr bwMode="auto">
            <a:xfrm>
              <a:off x="4217" y="614"/>
              <a:ext cx="0" cy="204"/>
            </a:xfrm>
            <a:prstGeom prst="line">
              <a:avLst/>
            </a:prstGeom>
            <a:noFill/>
            <a:ln w="9525">
              <a:solidFill>
                <a:srgbClr val="CC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5794" name="Line 34"/>
            <p:cNvSpPr>
              <a:spLocks noChangeShapeType="1"/>
            </p:cNvSpPr>
            <p:nvPr/>
          </p:nvSpPr>
          <p:spPr bwMode="auto">
            <a:xfrm>
              <a:off x="4303" y="614"/>
              <a:ext cx="0" cy="204"/>
            </a:xfrm>
            <a:prstGeom prst="line">
              <a:avLst/>
            </a:prstGeom>
            <a:noFill/>
            <a:ln w="9525">
              <a:solidFill>
                <a:srgbClr val="CC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5795" name="Line 35"/>
            <p:cNvSpPr>
              <a:spLocks noChangeShapeType="1"/>
            </p:cNvSpPr>
            <p:nvPr/>
          </p:nvSpPr>
          <p:spPr bwMode="auto">
            <a:xfrm>
              <a:off x="4397" y="832"/>
              <a:ext cx="281" cy="0"/>
            </a:xfrm>
            <a:prstGeom prst="line">
              <a:avLst/>
            </a:prstGeom>
            <a:noFill/>
            <a:ln w="9525">
              <a:solidFill>
                <a:srgbClr val="000000"/>
              </a:solidFill>
              <a:round/>
              <a:headEnd/>
              <a:tailEnd type="stealth" w="sm" len="lg"/>
            </a:ln>
            <a:extLst>
              <a:ext uri="{909E8E84-426E-40DD-AFC4-6F175D3DCCD1}">
                <a14:hiddenFill xmlns:a14="http://schemas.microsoft.com/office/drawing/2010/main">
                  <a:noFill/>
                </a14:hiddenFill>
              </a:ext>
            </a:extLst>
          </p:spPr>
          <p:txBody>
            <a:bodyPr/>
            <a:lstStyle/>
            <a:p>
              <a:endParaRPr lang="en-US"/>
            </a:p>
          </p:txBody>
        </p:sp>
        <p:sp>
          <p:nvSpPr>
            <p:cNvPr id="245796" name="Line 36"/>
            <p:cNvSpPr>
              <a:spLocks noChangeShapeType="1"/>
            </p:cNvSpPr>
            <p:nvPr/>
          </p:nvSpPr>
          <p:spPr bwMode="auto">
            <a:xfrm>
              <a:off x="3195" y="967"/>
              <a:ext cx="0"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797" name="Line 37"/>
            <p:cNvSpPr>
              <a:spLocks noChangeShapeType="1"/>
            </p:cNvSpPr>
            <p:nvPr/>
          </p:nvSpPr>
          <p:spPr bwMode="auto">
            <a:xfrm>
              <a:off x="4381" y="959"/>
              <a:ext cx="0"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798" name="Line 38"/>
            <p:cNvSpPr>
              <a:spLocks noChangeShapeType="1"/>
            </p:cNvSpPr>
            <p:nvPr/>
          </p:nvSpPr>
          <p:spPr bwMode="auto">
            <a:xfrm>
              <a:off x="3195" y="1057"/>
              <a:ext cx="1189" cy="0"/>
            </a:xfrm>
            <a:prstGeom prst="line">
              <a:avLst/>
            </a:prstGeom>
            <a:noFill/>
            <a:ln w="9525">
              <a:solidFill>
                <a:srgbClr val="000000"/>
              </a:solidFill>
              <a:round/>
              <a:headEnd type="stealth" w="sm" len="lg"/>
              <a:tailEnd type="stealth" w="sm" len="lg"/>
            </a:ln>
            <a:extLst>
              <a:ext uri="{909E8E84-426E-40DD-AFC4-6F175D3DCCD1}">
                <a14:hiddenFill xmlns:a14="http://schemas.microsoft.com/office/drawing/2010/main">
                  <a:noFill/>
                </a14:hiddenFill>
              </a:ext>
            </a:extLst>
          </p:spPr>
          <p:txBody>
            <a:bodyPr/>
            <a:lstStyle/>
            <a:p>
              <a:endParaRPr lang="en-US"/>
            </a:p>
          </p:txBody>
        </p:sp>
        <p:sp>
          <p:nvSpPr>
            <p:cNvPr id="245799" name="Line 39"/>
            <p:cNvSpPr>
              <a:spLocks noChangeShapeType="1"/>
            </p:cNvSpPr>
            <p:nvPr/>
          </p:nvSpPr>
          <p:spPr bwMode="auto">
            <a:xfrm flipV="1">
              <a:off x="3194" y="427"/>
              <a:ext cx="0" cy="18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5800" name="Text Box 40"/>
            <p:cNvSpPr txBox="1">
              <a:spLocks noChangeArrowheads="1"/>
            </p:cNvSpPr>
            <p:nvPr/>
          </p:nvSpPr>
          <p:spPr bwMode="auto">
            <a:xfrm>
              <a:off x="3696" y="332"/>
              <a:ext cx="281"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q</a:t>
              </a:r>
            </a:p>
          </p:txBody>
        </p:sp>
        <p:sp>
          <p:nvSpPr>
            <p:cNvPr id="245801" name="Text Box 41"/>
            <p:cNvSpPr txBox="1">
              <a:spLocks noChangeArrowheads="1"/>
            </p:cNvSpPr>
            <p:nvPr/>
          </p:nvSpPr>
          <p:spPr bwMode="auto">
            <a:xfrm>
              <a:off x="3741" y="816"/>
              <a:ext cx="28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l</a:t>
              </a:r>
            </a:p>
          </p:txBody>
        </p:sp>
        <p:sp>
          <p:nvSpPr>
            <p:cNvPr id="245802" name="Text Box 42"/>
            <p:cNvSpPr txBox="1">
              <a:spLocks noChangeArrowheads="1"/>
            </p:cNvSpPr>
            <p:nvPr/>
          </p:nvSpPr>
          <p:spPr bwMode="auto">
            <a:xfrm>
              <a:off x="3148" y="787"/>
              <a:ext cx="281"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B</a:t>
              </a:r>
            </a:p>
          </p:txBody>
        </p:sp>
        <p:sp>
          <p:nvSpPr>
            <p:cNvPr id="245803" name="Text Box 43"/>
            <p:cNvSpPr txBox="1">
              <a:spLocks noChangeArrowheads="1"/>
            </p:cNvSpPr>
            <p:nvPr/>
          </p:nvSpPr>
          <p:spPr bwMode="auto">
            <a:xfrm>
              <a:off x="4346" y="787"/>
              <a:ext cx="281"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A</a:t>
              </a:r>
            </a:p>
          </p:txBody>
        </p:sp>
        <p:sp>
          <p:nvSpPr>
            <p:cNvPr id="245804" name="Text Box 44"/>
            <p:cNvSpPr txBox="1">
              <a:spLocks noChangeArrowheads="1"/>
            </p:cNvSpPr>
            <p:nvPr/>
          </p:nvSpPr>
          <p:spPr bwMode="auto">
            <a:xfrm>
              <a:off x="4599" y="597"/>
              <a:ext cx="574" cy="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200">
                  <a:latin typeface="Times New Roman" pitchFamily="18" charset="0"/>
                  <a:cs typeface="Times New Roman" pitchFamily="18" charset="0"/>
                </a:rPr>
                <a:t> </a:t>
              </a:r>
            </a:p>
          </p:txBody>
        </p:sp>
        <p:sp>
          <p:nvSpPr>
            <p:cNvPr id="245805" name="Text Box 45"/>
            <p:cNvSpPr txBox="1">
              <a:spLocks noChangeArrowheads="1"/>
            </p:cNvSpPr>
            <p:nvPr/>
          </p:nvSpPr>
          <p:spPr bwMode="auto">
            <a:xfrm>
              <a:off x="4032" y="288"/>
              <a:ext cx="1172"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t>Dầm thực</a:t>
              </a:r>
            </a:p>
            <a:p>
              <a:pPr algn="l"/>
              <a:endParaRPr lang="en-US">
                <a:cs typeface="Times New Roman" pitchFamily="18" charset="0"/>
              </a:endParaRPr>
            </a:p>
          </p:txBody>
        </p:sp>
        <p:grpSp>
          <p:nvGrpSpPr>
            <p:cNvPr id="245806" name="Group 46"/>
            <p:cNvGrpSpPr>
              <a:grpSpLocks/>
            </p:cNvGrpSpPr>
            <p:nvPr/>
          </p:nvGrpSpPr>
          <p:grpSpPr bwMode="auto">
            <a:xfrm>
              <a:off x="2802" y="697"/>
              <a:ext cx="1882" cy="811"/>
              <a:chOff x="3110" y="697"/>
              <a:chExt cx="1882" cy="811"/>
            </a:xfrm>
          </p:grpSpPr>
          <p:sp>
            <p:nvSpPr>
              <p:cNvPr id="245807" name="Text Box 47"/>
              <p:cNvSpPr txBox="1">
                <a:spLocks noChangeArrowheads="1"/>
              </p:cNvSpPr>
              <p:nvPr/>
            </p:nvSpPr>
            <p:spPr bwMode="auto">
              <a:xfrm>
                <a:off x="3167" y="1056"/>
                <a:ext cx="409" cy="4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245808" name="Arc 48"/>
              <p:cNvSpPr>
                <a:spLocks/>
              </p:cNvSpPr>
              <p:nvPr/>
            </p:nvSpPr>
            <p:spPr bwMode="auto">
              <a:xfrm>
                <a:off x="3489" y="697"/>
                <a:ext cx="1364" cy="717"/>
              </a:xfrm>
              <a:custGeom>
                <a:avLst/>
                <a:gdLst>
                  <a:gd name="G0" fmla="+- 16999 0 0"/>
                  <a:gd name="G1" fmla="+- 0 0 0"/>
                  <a:gd name="G2" fmla="+- 21600 0 0"/>
                  <a:gd name="T0" fmla="*/ 15124 w 16999"/>
                  <a:gd name="T1" fmla="*/ 21518 h 21518"/>
                  <a:gd name="T2" fmla="*/ 0 w 16999"/>
                  <a:gd name="T3" fmla="*/ 13327 h 21518"/>
                  <a:gd name="T4" fmla="*/ 16999 w 16999"/>
                  <a:gd name="T5" fmla="*/ 0 h 21518"/>
                </a:gdLst>
                <a:ahLst/>
                <a:cxnLst>
                  <a:cxn ang="0">
                    <a:pos x="T0" y="T1"/>
                  </a:cxn>
                  <a:cxn ang="0">
                    <a:pos x="T2" y="T3"/>
                  </a:cxn>
                  <a:cxn ang="0">
                    <a:pos x="T4" y="T5"/>
                  </a:cxn>
                </a:cxnLst>
                <a:rect l="0" t="0" r="r" b="b"/>
                <a:pathLst>
                  <a:path w="16999" h="21518" fill="none" extrusionOk="0">
                    <a:moveTo>
                      <a:pt x="15123" y="21518"/>
                    </a:moveTo>
                    <a:cubicBezTo>
                      <a:pt x="9166" y="20999"/>
                      <a:pt x="3690" y="18033"/>
                      <a:pt x="0" y="13326"/>
                    </a:cubicBezTo>
                  </a:path>
                  <a:path w="16999" h="21518" stroke="0" extrusionOk="0">
                    <a:moveTo>
                      <a:pt x="15123" y="21518"/>
                    </a:moveTo>
                    <a:cubicBezTo>
                      <a:pt x="9166" y="20999"/>
                      <a:pt x="3690" y="18033"/>
                      <a:pt x="0" y="13326"/>
                    </a:cubicBezTo>
                    <a:lnTo>
                      <a:pt x="16999" y="0"/>
                    </a:lnTo>
                    <a:close/>
                  </a:path>
                </a:pathLst>
              </a:custGeom>
              <a:noFill/>
              <a:ln w="19050">
                <a:solidFill>
                  <a:srgbClr val="CC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5809" name="Line 49"/>
              <p:cNvSpPr>
                <a:spLocks noChangeShapeType="1"/>
              </p:cNvSpPr>
              <p:nvPr/>
            </p:nvSpPr>
            <p:spPr bwMode="auto">
              <a:xfrm>
                <a:off x="3493" y="1417"/>
                <a:ext cx="1194" cy="0"/>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10" name="Line 50"/>
              <p:cNvSpPr>
                <a:spLocks noChangeShapeType="1"/>
              </p:cNvSpPr>
              <p:nvPr/>
            </p:nvSpPr>
            <p:spPr bwMode="auto">
              <a:xfrm>
                <a:off x="3494" y="1147"/>
                <a:ext cx="0" cy="27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11" name="Text Box 51"/>
              <p:cNvSpPr txBox="1">
                <a:spLocks noChangeArrowheads="1"/>
              </p:cNvSpPr>
              <p:nvPr/>
            </p:nvSpPr>
            <p:spPr bwMode="auto">
              <a:xfrm>
                <a:off x="3575" y="1214"/>
                <a:ext cx="28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CC0000"/>
                    </a:solidFill>
                    <a:miter lim="800000"/>
                    <a:headEnd/>
                    <a:tailEnd/>
                  </a14:hiddenLine>
                </a:ext>
              </a:extLst>
            </p:spPr>
            <p:txBody>
              <a:bodyPr/>
              <a:lstStyle/>
              <a:p>
                <a:pPr algn="l" eaLnBrk="0" hangingPunct="0"/>
                <a:r>
                  <a:rPr lang="en-US" sz="1200">
                    <a:latin typeface="Times New Roman" pitchFamily="18" charset="0"/>
                    <a:cs typeface="Times New Roman" pitchFamily="18" charset="0"/>
                  </a:rPr>
                  <a:t>-</a:t>
                </a:r>
              </a:p>
            </p:txBody>
          </p:sp>
          <p:sp>
            <p:nvSpPr>
              <p:cNvPr id="245812" name="AutoShape 52"/>
              <p:cNvSpPr>
                <a:spLocks noChangeArrowheads="1"/>
              </p:cNvSpPr>
              <p:nvPr/>
            </p:nvSpPr>
            <p:spPr bwMode="auto">
              <a:xfrm>
                <a:off x="3627" y="1282"/>
                <a:ext cx="56" cy="54"/>
              </a:xfrm>
              <a:prstGeom prst="flowChartConnector">
                <a:avLst/>
              </a:prstGeom>
              <a:noFill/>
              <a:ln w="9525">
                <a:solidFill>
                  <a:srgbClr val="CC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5813" name="Line 53"/>
              <p:cNvSpPr>
                <a:spLocks noChangeShapeType="1"/>
              </p:cNvSpPr>
              <p:nvPr/>
            </p:nvSpPr>
            <p:spPr bwMode="auto">
              <a:xfrm>
                <a:off x="3557" y="1169"/>
                <a:ext cx="0" cy="24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14" name="Line 54"/>
              <p:cNvSpPr>
                <a:spLocks noChangeShapeType="1"/>
              </p:cNvSpPr>
              <p:nvPr/>
            </p:nvSpPr>
            <p:spPr bwMode="auto">
              <a:xfrm>
                <a:off x="3625" y="1199"/>
                <a:ext cx="0" cy="22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15" name="Line 55"/>
              <p:cNvSpPr>
                <a:spLocks noChangeShapeType="1"/>
              </p:cNvSpPr>
              <p:nvPr/>
            </p:nvSpPr>
            <p:spPr bwMode="auto">
              <a:xfrm>
                <a:off x="3705" y="1237"/>
                <a:ext cx="0" cy="18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16" name="Line 56"/>
              <p:cNvSpPr>
                <a:spLocks noChangeShapeType="1"/>
              </p:cNvSpPr>
              <p:nvPr/>
            </p:nvSpPr>
            <p:spPr bwMode="auto">
              <a:xfrm>
                <a:off x="3783" y="1259"/>
                <a:ext cx="0" cy="15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17" name="Line 57"/>
              <p:cNvSpPr>
                <a:spLocks noChangeShapeType="1"/>
              </p:cNvSpPr>
              <p:nvPr/>
            </p:nvSpPr>
            <p:spPr bwMode="auto">
              <a:xfrm>
                <a:off x="3859" y="1289"/>
                <a:ext cx="0" cy="12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18" name="Line 58"/>
              <p:cNvSpPr>
                <a:spLocks noChangeShapeType="1"/>
              </p:cNvSpPr>
              <p:nvPr/>
            </p:nvSpPr>
            <p:spPr bwMode="auto">
              <a:xfrm>
                <a:off x="3939" y="1312"/>
                <a:ext cx="0" cy="10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19" name="Line 59"/>
              <p:cNvSpPr>
                <a:spLocks noChangeShapeType="1"/>
              </p:cNvSpPr>
              <p:nvPr/>
            </p:nvSpPr>
            <p:spPr bwMode="auto">
              <a:xfrm>
                <a:off x="4025" y="1327"/>
                <a:ext cx="0" cy="9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20" name="Line 60"/>
              <p:cNvSpPr>
                <a:spLocks noChangeShapeType="1"/>
              </p:cNvSpPr>
              <p:nvPr/>
            </p:nvSpPr>
            <p:spPr bwMode="auto">
              <a:xfrm>
                <a:off x="4109" y="1349"/>
                <a:ext cx="0" cy="7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21" name="Line 61"/>
              <p:cNvSpPr>
                <a:spLocks noChangeShapeType="1"/>
              </p:cNvSpPr>
              <p:nvPr/>
            </p:nvSpPr>
            <p:spPr bwMode="auto">
              <a:xfrm>
                <a:off x="4195" y="1357"/>
                <a:ext cx="0" cy="5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22" name="Line 62"/>
              <p:cNvSpPr>
                <a:spLocks noChangeShapeType="1"/>
              </p:cNvSpPr>
              <p:nvPr/>
            </p:nvSpPr>
            <p:spPr bwMode="auto">
              <a:xfrm>
                <a:off x="4282" y="1372"/>
                <a:ext cx="0" cy="39"/>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23" name="Line 63"/>
              <p:cNvSpPr>
                <a:spLocks noChangeShapeType="1"/>
              </p:cNvSpPr>
              <p:nvPr/>
            </p:nvSpPr>
            <p:spPr bwMode="auto">
              <a:xfrm>
                <a:off x="4376" y="1394"/>
                <a:ext cx="0" cy="2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24" name="Line 64"/>
              <p:cNvSpPr>
                <a:spLocks noChangeShapeType="1"/>
              </p:cNvSpPr>
              <p:nvPr/>
            </p:nvSpPr>
            <p:spPr bwMode="auto">
              <a:xfrm>
                <a:off x="4470" y="1394"/>
                <a:ext cx="0" cy="2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25" name="Text Box 65"/>
              <p:cNvSpPr txBox="1">
                <a:spLocks noChangeArrowheads="1"/>
              </p:cNvSpPr>
              <p:nvPr/>
            </p:nvSpPr>
            <p:spPr bwMode="auto">
              <a:xfrm>
                <a:off x="4618" y="1163"/>
                <a:ext cx="374"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latin typeface="Times New Roman" pitchFamily="18" charset="0"/>
                    <a:cs typeface="Times New Roman" pitchFamily="18" charset="0"/>
                  </a:rPr>
                  <a:t>M</a:t>
                </a:r>
                <a:r>
                  <a:rPr lang="en-US" baseline="-25000">
                    <a:solidFill>
                      <a:srgbClr val="FF0000"/>
                    </a:solidFill>
                    <a:latin typeface="Times New Roman" pitchFamily="18" charset="0"/>
                    <a:cs typeface="Times New Roman" pitchFamily="18" charset="0"/>
                  </a:rPr>
                  <a:t>z</a:t>
                </a:r>
                <a:endParaRPr lang="en-US">
                  <a:solidFill>
                    <a:srgbClr val="FF0000"/>
                  </a:solidFill>
                  <a:latin typeface="Times New Roman" pitchFamily="18" charset="0"/>
                  <a:cs typeface="Times New Roman" pitchFamily="18" charset="0"/>
                </a:endParaRPr>
              </a:p>
            </p:txBody>
          </p:sp>
          <p:sp>
            <p:nvSpPr>
              <p:cNvPr id="245826" name="Text Box 66"/>
              <p:cNvSpPr txBox="1">
                <a:spLocks noChangeArrowheads="1"/>
              </p:cNvSpPr>
              <p:nvPr/>
            </p:nvSpPr>
            <p:spPr bwMode="auto">
              <a:xfrm>
                <a:off x="3110" y="1082"/>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graphicFrame>
            <p:nvGraphicFramePr>
              <p:cNvPr id="245827" name="Object 67"/>
              <p:cNvGraphicFramePr>
                <a:graphicFrameLocks noChangeAspect="1"/>
              </p:cNvGraphicFramePr>
              <p:nvPr/>
            </p:nvGraphicFramePr>
            <p:xfrm>
              <a:off x="3139" y="960"/>
              <a:ext cx="333" cy="516"/>
            </p:xfrm>
            <a:graphic>
              <a:graphicData uri="http://schemas.openxmlformats.org/presentationml/2006/ole">
                <mc:AlternateContent xmlns:mc="http://schemas.openxmlformats.org/markup-compatibility/2006">
                  <mc:Choice xmlns:v="urn:schemas-microsoft-com:vml" Requires="v">
                    <p:oleObj spid="_x0000_s245941" name="Equation" r:id="rId15" imgW="368280" imgH="571320" progId="Equation.3">
                      <p:embed/>
                    </p:oleObj>
                  </mc:Choice>
                  <mc:Fallback>
                    <p:oleObj name="Equation" r:id="rId15" imgW="368280" imgH="571320" progId="Equation.3">
                      <p:embed/>
                      <p:pic>
                        <p:nvPicPr>
                          <p:cNvPr id="0" name="Object 6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139" y="960"/>
                            <a:ext cx="333" cy="51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grpSp>
      <p:grpSp>
        <p:nvGrpSpPr>
          <p:cNvPr id="245828" name="Group 68"/>
          <p:cNvGrpSpPr>
            <a:grpSpLocks/>
          </p:cNvGrpSpPr>
          <p:nvPr/>
        </p:nvGrpSpPr>
        <p:grpSpPr bwMode="auto">
          <a:xfrm>
            <a:off x="4191000" y="1927225"/>
            <a:ext cx="4343400" cy="1524000"/>
            <a:chOff x="2640" y="1214"/>
            <a:chExt cx="2736" cy="960"/>
          </a:xfrm>
        </p:grpSpPr>
        <p:sp>
          <p:nvSpPr>
            <p:cNvPr id="245829" name="Text Box 69"/>
            <p:cNvSpPr txBox="1">
              <a:spLocks noChangeArrowheads="1"/>
            </p:cNvSpPr>
            <p:nvPr/>
          </p:nvSpPr>
          <p:spPr bwMode="auto">
            <a:xfrm>
              <a:off x="3984" y="1488"/>
              <a:ext cx="1392" cy="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 </a:t>
              </a:r>
              <a:r>
                <a:rPr lang="en-US"/>
                <a:t>Dầm giả tạo                   </a:t>
              </a:r>
            </a:p>
          </p:txBody>
        </p:sp>
        <p:grpSp>
          <p:nvGrpSpPr>
            <p:cNvPr id="245830" name="Group 70"/>
            <p:cNvGrpSpPr>
              <a:grpSpLocks/>
            </p:cNvGrpSpPr>
            <p:nvPr/>
          </p:nvGrpSpPr>
          <p:grpSpPr bwMode="auto">
            <a:xfrm>
              <a:off x="2640" y="1214"/>
              <a:ext cx="2178" cy="960"/>
              <a:chOff x="2640" y="1214"/>
              <a:chExt cx="2178" cy="960"/>
            </a:xfrm>
          </p:grpSpPr>
          <p:sp>
            <p:nvSpPr>
              <p:cNvPr id="245831" name="Text Box 71"/>
              <p:cNvSpPr txBox="1">
                <a:spLocks noChangeArrowheads="1"/>
              </p:cNvSpPr>
              <p:nvPr/>
            </p:nvSpPr>
            <p:spPr bwMode="auto">
              <a:xfrm>
                <a:off x="4537" y="1680"/>
                <a:ext cx="281"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x</a:t>
                </a:r>
              </a:p>
            </p:txBody>
          </p:sp>
          <p:sp>
            <p:nvSpPr>
              <p:cNvPr id="245832" name="Line 72"/>
              <p:cNvSpPr>
                <a:spLocks noChangeShapeType="1"/>
              </p:cNvSpPr>
              <p:nvPr/>
            </p:nvSpPr>
            <p:spPr bwMode="auto">
              <a:xfrm>
                <a:off x="3183" y="1934"/>
                <a:ext cx="1195"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33" name="Line 73"/>
              <p:cNvSpPr>
                <a:spLocks noChangeShapeType="1"/>
              </p:cNvSpPr>
              <p:nvPr/>
            </p:nvSpPr>
            <p:spPr bwMode="auto">
              <a:xfrm>
                <a:off x="3185" y="1664"/>
                <a:ext cx="0" cy="270"/>
              </a:xfrm>
              <a:prstGeom prst="line">
                <a:avLst/>
              </a:prstGeom>
              <a:noFill/>
              <a:ln w="19050">
                <a:solidFill>
                  <a:schemeClr val="tx1"/>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5834" name="Line 74"/>
              <p:cNvSpPr>
                <a:spLocks noChangeShapeType="1"/>
              </p:cNvSpPr>
              <p:nvPr/>
            </p:nvSpPr>
            <p:spPr bwMode="auto">
              <a:xfrm>
                <a:off x="3255" y="1696"/>
                <a:ext cx="0" cy="241"/>
              </a:xfrm>
              <a:prstGeom prst="line">
                <a:avLst/>
              </a:prstGeom>
              <a:noFill/>
              <a:ln w="19050">
                <a:solidFill>
                  <a:schemeClr val="tx1"/>
                </a:solidFill>
                <a:round/>
                <a:headEnd type="none" w="sm" len="me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5835" name="Line 75"/>
              <p:cNvSpPr>
                <a:spLocks noChangeShapeType="1"/>
              </p:cNvSpPr>
              <p:nvPr/>
            </p:nvSpPr>
            <p:spPr bwMode="auto">
              <a:xfrm>
                <a:off x="3331" y="1717"/>
                <a:ext cx="0" cy="221"/>
              </a:xfrm>
              <a:prstGeom prst="line">
                <a:avLst/>
              </a:prstGeom>
              <a:noFill/>
              <a:ln w="19050">
                <a:solidFill>
                  <a:schemeClr val="tx1"/>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5836" name="Line 76"/>
              <p:cNvSpPr>
                <a:spLocks noChangeShapeType="1"/>
              </p:cNvSpPr>
              <p:nvPr/>
            </p:nvSpPr>
            <p:spPr bwMode="auto">
              <a:xfrm>
                <a:off x="3395" y="1754"/>
                <a:ext cx="0" cy="180"/>
              </a:xfrm>
              <a:prstGeom prst="line">
                <a:avLst/>
              </a:prstGeom>
              <a:noFill/>
              <a:ln w="19050">
                <a:solidFill>
                  <a:schemeClr val="tx1"/>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5837" name="Line 77"/>
              <p:cNvSpPr>
                <a:spLocks noChangeShapeType="1"/>
              </p:cNvSpPr>
              <p:nvPr/>
            </p:nvSpPr>
            <p:spPr bwMode="auto">
              <a:xfrm>
                <a:off x="3473" y="1777"/>
                <a:ext cx="0" cy="153"/>
              </a:xfrm>
              <a:prstGeom prst="line">
                <a:avLst/>
              </a:prstGeom>
              <a:noFill/>
              <a:ln w="19050">
                <a:solidFill>
                  <a:schemeClr val="tx1"/>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5838" name="Line 78"/>
              <p:cNvSpPr>
                <a:spLocks noChangeShapeType="1"/>
              </p:cNvSpPr>
              <p:nvPr/>
            </p:nvSpPr>
            <p:spPr bwMode="auto">
              <a:xfrm>
                <a:off x="3550" y="1807"/>
                <a:ext cx="0" cy="124"/>
              </a:xfrm>
              <a:prstGeom prst="line">
                <a:avLst/>
              </a:prstGeom>
              <a:noFill/>
              <a:ln w="19050">
                <a:solidFill>
                  <a:schemeClr val="tx1"/>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5839" name="Line 79"/>
              <p:cNvSpPr>
                <a:spLocks noChangeShapeType="1"/>
              </p:cNvSpPr>
              <p:nvPr/>
            </p:nvSpPr>
            <p:spPr bwMode="auto">
              <a:xfrm>
                <a:off x="3629" y="1829"/>
                <a:ext cx="0" cy="102"/>
              </a:xfrm>
              <a:prstGeom prst="line">
                <a:avLst/>
              </a:prstGeom>
              <a:noFill/>
              <a:ln w="19050">
                <a:solidFill>
                  <a:schemeClr val="tx1"/>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5840" name="Line 80"/>
              <p:cNvSpPr>
                <a:spLocks noChangeShapeType="1"/>
              </p:cNvSpPr>
              <p:nvPr/>
            </p:nvSpPr>
            <p:spPr bwMode="auto">
              <a:xfrm>
                <a:off x="3715" y="1844"/>
                <a:ext cx="0" cy="90"/>
              </a:xfrm>
              <a:prstGeom prst="line">
                <a:avLst/>
              </a:prstGeom>
              <a:noFill/>
              <a:ln w="19050">
                <a:solidFill>
                  <a:schemeClr val="tx1"/>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5841" name="Line 81"/>
              <p:cNvSpPr>
                <a:spLocks noChangeShapeType="1"/>
              </p:cNvSpPr>
              <p:nvPr/>
            </p:nvSpPr>
            <p:spPr bwMode="auto">
              <a:xfrm>
                <a:off x="3798" y="1867"/>
                <a:ext cx="0" cy="71"/>
              </a:xfrm>
              <a:prstGeom prst="line">
                <a:avLst/>
              </a:prstGeom>
              <a:noFill/>
              <a:ln w="9525">
                <a:solidFill>
                  <a:srgbClr val="0066FF"/>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5842" name="Line 82"/>
              <p:cNvSpPr>
                <a:spLocks noChangeShapeType="1"/>
              </p:cNvSpPr>
              <p:nvPr/>
            </p:nvSpPr>
            <p:spPr bwMode="auto">
              <a:xfrm>
                <a:off x="3884" y="1882"/>
                <a:ext cx="0" cy="51"/>
              </a:xfrm>
              <a:prstGeom prst="line">
                <a:avLst/>
              </a:prstGeom>
              <a:noFill/>
              <a:ln w="9525">
                <a:solidFill>
                  <a:srgbClr val="0066FF"/>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5843" name="Line 83"/>
              <p:cNvSpPr>
                <a:spLocks noChangeShapeType="1"/>
              </p:cNvSpPr>
              <p:nvPr/>
            </p:nvSpPr>
            <p:spPr bwMode="auto">
              <a:xfrm>
                <a:off x="3973" y="1897"/>
                <a:ext cx="0" cy="39"/>
              </a:xfrm>
              <a:prstGeom prst="line">
                <a:avLst/>
              </a:prstGeom>
              <a:noFill/>
              <a:ln w="9525">
                <a:solidFill>
                  <a:srgbClr val="0066FF"/>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5844" name="Line 84"/>
              <p:cNvSpPr>
                <a:spLocks noChangeShapeType="1"/>
              </p:cNvSpPr>
              <p:nvPr/>
            </p:nvSpPr>
            <p:spPr bwMode="auto">
              <a:xfrm>
                <a:off x="4066" y="1912"/>
                <a:ext cx="0" cy="22"/>
              </a:xfrm>
              <a:prstGeom prst="line">
                <a:avLst/>
              </a:prstGeom>
              <a:noFill/>
              <a:ln w="9525">
                <a:solidFill>
                  <a:srgbClr val="0066FF"/>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5845" name="Line 85"/>
              <p:cNvSpPr>
                <a:spLocks noChangeShapeType="1"/>
              </p:cNvSpPr>
              <p:nvPr/>
            </p:nvSpPr>
            <p:spPr bwMode="auto">
              <a:xfrm>
                <a:off x="4160" y="1912"/>
                <a:ext cx="0" cy="22"/>
              </a:xfrm>
              <a:prstGeom prst="line">
                <a:avLst/>
              </a:prstGeom>
              <a:noFill/>
              <a:ln w="9525">
                <a:solidFill>
                  <a:srgbClr val="0066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46" name="Arc 86"/>
              <p:cNvSpPr>
                <a:spLocks/>
              </p:cNvSpPr>
              <p:nvPr/>
            </p:nvSpPr>
            <p:spPr bwMode="auto">
              <a:xfrm>
                <a:off x="3191" y="1214"/>
                <a:ext cx="1363" cy="718"/>
              </a:xfrm>
              <a:custGeom>
                <a:avLst/>
                <a:gdLst>
                  <a:gd name="G0" fmla="+- 16999 0 0"/>
                  <a:gd name="G1" fmla="+- 0 0 0"/>
                  <a:gd name="G2" fmla="+- 21600 0 0"/>
                  <a:gd name="T0" fmla="*/ 15124 w 16999"/>
                  <a:gd name="T1" fmla="*/ 21518 h 21518"/>
                  <a:gd name="T2" fmla="*/ 0 w 16999"/>
                  <a:gd name="T3" fmla="*/ 13327 h 21518"/>
                  <a:gd name="T4" fmla="*/ 16999 w 16999"/>
                  <a:gd name="T5" fmla="*/ 0 h 21518"/>
                </a:gdLst>
                <a:ahLst/>
                <a:cxnLst>
                  <a:cxn ang="0">
                    <a:pos x="T0" y="T1"/>
                  </a:cxn>
                  <a:cxn ang="0">
                    <a:pos x="T2" y="T3"/>
                  </a:cxn>
                  <a:cxn ang="0">
                    <a:pos x="T4" y="T5"/>
                  </a:cxn>
                </a:cxnLst>
                <a:rect l="0" t="0" r="r" b="b"/>
                <a:pathLst>
                  <a:path w="16999" h="21518" fill="none" extrusionOk="0">
                    <a:moveTo>
                      <a:pt x="15123" y="21518"/>
                    </a:moveTo>
                    <a:cubicBezTo>
                      <a:pt x="9166" y="20999"/>
                      <a:pt x="3690" y="18033"/>
                      <a:pt x="0" y="13326"/>
                    </a:cubicBezTo>
                  </a:path>
                  <a:path w="16999" h="21518" stroke="0" extrusionOk="0">
                    <a:moveTo>
                      <a:pt x="15123" y="21518"/>
                    </a:moveTo>
                    <a:cubicBezTo>
                      <a:pt x="9166" y="20999"/>
                      <a:pt x="3690" y="18033"/>
                      <a:pt x="0" y="13326"/>
                    </a:cubicBezTo>
                    <a:lnTo>
                      <a:pt x="16999" y="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45847" name="Group 87"/>
              <p:cNvGrpSpPr>
                <a:grpSpLocks/>
              </p:cNvGrpSpPr>
              <p:nvPr/>
            </p:nvGrpSpPr>
            <p:grpSpPr bwMode="auto">
              <a:xfrm>
                <a:off x="4413" y="1781"/>
                <a:ext cx="67" cy="295"/>
                <a:chOff x="5429" y="5228"/>
                <a:chExt cx="128" cy="590"/>
              </a:xfrm>
            </p:grpSpPr>
            <p:sp>
              <p:nvSpPr>
                <p:cNvPr id="245848" name="Line 88"/>
                <p:cNvSpPr>
                  <a:spLocks noChangeShapeType="1"/>
                </p:cNvSpPr>
                <p:nvPr/>
              </p:nvSpPr>
              <p:spPr bwMode="auto">
                <a:xfrm rot="-10787674">
                  <a:off x="5435" y="5278"/>
                  <a:ext cx="0" cy="5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49" name="Line 89"/>
                <p:cNvSpPr>
                  <a:spLocks noChangeShapeType="1"/>
                </p:cNvSpPr>
                <p:nvPr/>
              </p:nvSpPr>
              <p:spPr bwMode="auto">
                <a:xfrm rot="10812326" flipH="1">
                  <a:off x="5432" y="5692"/>
                  <a:ext cx="125"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50" name="Line 90"/>
                <p:cNvSpPr>
                  <a:spLocks noChangeShapeType="1"/>
                </p:cNvSpPr>
                <p:nvPr/>
              </p:nvSpPr>
              <p:spPr bwMode="auto">
                <a:xfrm rot="10812326" flipH="1">
                  <a:off x="5429" y="5573"/>
                  <a:ext cx="125"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51" name="Line 91"/>
                <p:cNvSpPr>
                  <a:spLocks noChangeShapeType="1"/>
                </p:cNvSpPr>
                <p:nvPr/>
              </p:nvSpPr>
              <p:spPr bwMode="auto">
                <a:xfrm rot="10812326" flipH="1">
                  <a:off x="5430" y="5453"/>
                  <a:ext cx="125"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52" name="Line 92"/>
                <p:cNvSpPr>
                  <a:spLocks noChangeShapeType="1"/>
                </p:cNvSpPr>
                <p:nvPr/>
              </p:nvSpPr>
              <p:spPr bwMode="auto">
                <a:xfrm rot="10812326" flipH="1">
                  <a:off x="5430" y="5348"/>
                  <a:ext cx="125"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53" name="Line 93"/>
                <p:cNvSpPr>
                  <a:spLocks noChangeShapeType="1"/>
                </p:cNvSpPr>
                <p:nvPr/>
              </p:nvSpPr>
              <p:spPr bwMode="auto">
                <a:xfrm rot="10812326" flipH="1">
                  <a:off x="5430" y="5228"/>
                  <a:ext cx="125"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45854" name="Line 94"/>
              <p:cNvSpPr>
                <a:spLocks noChangeShapeType="1"/>
              </p:cNvSpPr>
              <p:nvPr/>
            </p:nvSpPr>
            <p:spPr bwMode="auto">
              <a:xfrm>
                <a:off x="4416" y="1934"/>
                <a:ext cx="281" cy="0"/>
              </a:xfrm>
              <a:prstGeom prst="line">
                <a:avLst/>
              </a:prstGeom>
              <a:noFill/>
              <a:ln w="9525">
                <a:solidFill>
                  <a:srgbClr val="000000"/>
                </a:solidFill>
                <a:round/>
                <a:headEnd/>
                <a:tailEnd type="stealth" w="sm" len="lg"/>
              </a:ln>
              <a:extLst>
                <a:ext uri="{909E8E84-426E-40DD-AFC4-6F175D3DCCD1}">
                  <a14:hiddenFill xmlns:a14="http://schemas.microsoft.com/office/drawing/2010/main">
                    <a:noFill/>
                  </a14:hiddenFill>
                </a:ext>
              </a:extLst>
            </p:spPr>
            <p:txBody>
              <a:bodyPr/>
              <a:lstStyle/>
              <a:p>
                <a:endParaRPr lang="en-US"/>
              </a:p>
            </p:txBody>
          </p:sp>
          <p:sp>
            <p:nvSpPr>
              <p:cNvPr id="245855" name="Text Box 95"/>
              <p:cNvSpPr txBox="1">
                <a:spLocks noChangeArrowheads="1"/>
              </p:cNvSpPr>
              <p:nvPr/>
            </p:nvSpPr>
            <p:spPr bwMode="auto">
              <a:xfrm>
                <a:off x="3089" y="1904"/>
                <a:ext cx="281"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B</a:t>
                </a:r>
              </a:p>
            </p:txBody>
          </p:sp>
          <p:sp>
            <p:nvSpPr>
              <p:cNvPr id="245856" name="Text Box 96"/>
              <p:cNvSpPr txBox="1">
                <a:spLocks noChangeArrowheads="1"/>
              </p:cNvSpPr>
              <p:nvPr/>
            </p:nvSpPr>
            <p:spPr bwMode="auto">
              <a:xfrm>
                <a:off x="4205" y="1897"/>
                <a:ext cx="281"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A</a:t>
                </a:r>
              </a:p>
            </p:txBody>
          </p:sp>
          <p:sp>
            <p:nvSpPr>
              <p:cNvPr id="245857" name="Text Box 97"/>
              <p:cNvSpPr txBox="1">
                <a:spLocks noChangeArrowheads="1"/>
              </p:cNvSpPr>
              <p:nvPr/>
            </p:nvSpPr>
            <p:spPr bwMode="auto">
              <a:xfrm>
                <a:off x="3027" y="1417"/>
                <a:ext cx="281"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y</a:t>
                </a:r>
              </a:p>
            </p:txBody>
          </p:sp>
          <p:sp>
            <p:nvSpPr>
              <p:cNvPr id="245858" name="Line 98"/>
              <p:cNvSpPr>
                <a:spLocks noChangeShapeType="1"/>
              </p:cNvSpPr>
              <p:nvPr/>
            </p:nvSpPr>
            <p:spPr bwMode="auto">
              <a:xfrm flipV="1">
                <a:off x="3185" y="1507"/>
                <a:ext cx="0" cy="18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graphicFrame>
            <p:nvGraphicFramePr>
              <p:cNvPr id="245859" name="Object 99"/>
              <p:cNvGraphicFramePr>
                <a:graphicFrameLocks noChangeAspect="1"/>
              </p:cNvGraphicFramePr>
              <p:nvPr/>
            </p:nvGraphicFramePr>
            <p:xfrm>
              <a:off x="2640" y="1488"/>
              <a:ext cx="381" cy="504"/>
            </p:xfrm>
            <a:graphic>
              <a:graphicData uri="http://schemas.openxmlformats.org/presentationml/2006/ole">
                <mc:AlternateContent xmlns:mc="http://schemas.openxmlformats.org/markup-compatibility/2006">
                  <mc:Choice xmlns:v="urn:schemas-microsoft-com:vml" Requires="v">
                    <p:oleObj spid="_x0000_s245942" name="Equation" r:id="rId17" imgW="431640" imgH="571320" progId="Equation.3">
                      <p:embed/>
                    </p:oleObj>
                  </mc:Choice>
                  <mc:Fallback>
                    <p:oleObj name="Equation" r:id="rId17" imgW="431640" imgH="571320" progId="Equation.3">
                      <p:embed/>
                      <p:pic>
                        <p:nvPicPr>
                          <p:cNvPr id="0" name="Object 9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640" y="1488"/>
                            <a:ext cx="381" cy="5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grpSp>
        <p:nvGrpSpPr>
          <p:cNvPr id="245860" name="Group 100"/>
          <p:cNvGrpSpPr>
            <a:grpSpLocks/>
          </p:cNvGrpSpPr>
          <p:nvPr/>
        </p:nvGrpSpPr>
        <p:grpSpPr bwMode="auto">
          <a:xfrm>
            <a:off x="4953000" y="3300413"/>
            <a:ext cx="3425825" cy="1943100"/>
            <a:chOff x="3120" y="2358"/>
            <a:chExt cx="2158" cy="1224"/>
          </a:xfrm>
        </p:grpSpPr>
        <p:sp>
          <p:nvSpPr>
            <p:cNvPr id="245861" name="Text Box 101"/>
            <p:cNvSpPr txBox="1">
              <a:spLocks noChangeArrowheads="1"/>
            </p:cNvSpPr>
            <p:nvPr/>
          </p:nvSpPr>
          <p:spPr bwMode="auto">
            <a:xfrm>
              <a:off x="4682" y="2658"/>
              <a:ext cx="281"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x  </a:t>
              </a:r>
            </a:p>
          </p:txBody>
        </p:sp>
        <p:sp>
          <p:nvSpPr>
            <p:cNvPr id="245862" name="Text Box 102"/>
            <p:cNvSpPr txBox="1">
              <a:spLocks noChangeArrowheads="1"/>
            </p:cNvSpPr>
            <p:nvPr/>
          </p:nvSpPr>
          <p:spPr bwMode="auto">
            <a:xfrm>
              <a:off x="3214" y="3243"/>
              <a:ext cx="305"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245863" name="Line 103"/>
            <p:cNvSpPr>
              <a:spLocks noChangeShapeType="1"/>
            </p:cNvSpPr>
            <p:nvPr/>
          </p:nvSpPr>
          <p:spPr bwMode="auto">
            <a:xfrm>
              <a:off x="3432" y="2928"/>
              <a:ext cx="1197"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5864" name="Group 104"/>
            <p:cNvGrpSpPr>
              <a:grpSpLocks/>
            </p:cNvGrpSpPr>
            <p:nvPr/>
          </p:nvGrpSpPr>
          <p:grpSpPr bwMode="auto">
            <a:xfrm>
              <a:off x="3354" y="2793"/>
              <a:ext cx="79" cy="295"/>
              <a:chOff x="3095" y="11160"/>
              <a:chExt cx="152" cy="590"/>
            </a:xfrm>
          </p:grpSpPr>
          <p:sp>
            <p:nvSpPr>
              <p:cNvPr id="245865" name="Line 105"/>
              <p:cNvSpPr>
                <a:spLocks noChangeShapeType="1"/>
              </p:cNvSpPr>
              <p:nvPr/>
            </p:nvSpPr>
            <p:spPr bwMode="auto">
              <a:xfrm>
                <a:off x="3245" y="11160"/>
                <a:ext cx="0" cy="5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66" name="Line 106"/>
              <p:cNvSpPr>
                <a:spLocks noChangeShapeType="1"/>
              </p:cNvSpPr>
              <p:nvPr/>
            </p:nvSpPr>
            <p:spPr bwMode="auto">
              <a:xfrm flipH="1">
                <a:off x="3122" y="11160"/>
                <a:ext cx="125"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67" name="Line 107"/>
              <p:cNvSpPr>
                <a:spLocks noChangeShapeType="1"/>
              </p:cNvSpPr>
              <p:nvPr/>
            </p:nvSpPr>
            <p:spPr bwMode="auto">
              <a:xfrm flipH="1">
                <a:off x="3095" y="11280"/>
                <a:ext cx="125"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68" name="Line 108"/>
              <p:cNvSpPr>
                <a:spLocks noChangeShapeType="1"/>
              </p:cNvSpPr>
              <p:nvPr/>
            </p:nvSpPr>
            <p:spPr bwMode="auto">
              <a:xfrm flipH="1">
                <a:off x="3095" y="11400"/>
                <a:ext cx="125"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69" name="Line 109"/>
              <p:cNvSpPr>
                <a:spLocks noChangeShapeType="1"/>
              </p:cNvSpPr>
              <p:nvPr/>
            </p:nvSpPr>
            <p:spPr bwMode="auto">
              <a:xfrm flipH="1">
                <a:off x="3095" y="11505"/>
                <a:ext cx="125"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70" name="Line 110"/>
              <p:cNvSpPr>
                <a:spLocks noChangeShapeType="1"/>
              </p:cNvSpPr>
              <p:nvPr/>
            </p:nvSpPr>
            <p:spPr bwMode="auto">
              <a:xfrm flipH="1">
                <a:off x="3095" y="11625"/>
                <a:ext cx="125" cy="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45871" name="Line 111"/>
            <p:cNvSpPr>
              <a:spLocks noChangeShapeType="1"/>
            </p:cNvSpPr>
            <p:nvPr/>
          </p:nvSpPr>
          <p:spPr bwMode="auto">
            <a:xfrm>
              <a:off x="3440" y="3498"/>
              <a:ext cx="1197" cy="0"/>
            </a:xfrm>
            <a:prstGeom prst="line">
              <a:avLst/>
            </a:prstGeom>
            <a:noFill/>
            <a:ln w="1270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72" name="Line 112"/>
            <p:cNvSpPr>
              <a:spLocks noChangeShapeType="1"/>
            </p:cNvSpPr>
            <p:nvPr/>
          </p:nvSpPr>
          <p:spPr bwMode="auto">
            <a:xfrm>
              <a:off x="3440" y="3228"/>
              <a:ext cx="0" cy="27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73" name="Line 113"/>
            <p:cNvSpPr>
              <a:spLocks noChangeShapeType="1"/>
            </p:cNvSpPr>
            <p:nvPr/>
          </p:nvSpPr>
          <p:spPr bwMode="auto">
            <a:xfrm>
              <a:off x="3440" y="3228"/>
              <a:ext cx="1188" cy="270"/>
            </a:xfrm>
            <a:prstGeom prst="line">
              <a:avLst/>
            </a:prstGeom>
            <a:noFill/>
            <a:ln w="2857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74" name="AutoShape 114"/>
            <p:cNvSpPr>
              <a:spLocks noChangeArrowheads="1"/>
            </p:cNvSpPr>
            <p:nvPr/>
          </p:nvSpPr>
          <p:spPr bwMode="auto">
            <a:xfrm>
              <a:off x="3588" y="3363"/>
              <a:ext cx="56" cy="54"/>
            </a:xfrm>
            <a:prstGeom prst="flowChartConnector">
              <a:avLst/>
            </a:prstGeom>
            <a:noFill/>
            <a:ln w="9525">
              <a:solidFill>
                <a:srgbClr val="CC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5875" name="Text Box 115"/>
            <p:cNvSpPr txBox="1">
              <a:spLocks noChangeArrowheads="1"/>
            </p:cNvSpPr>
            <p:nvPr/>
          </p:nvSpPr>
          <p:spPr bwMode="auto">
            <a:xfrm>
              <a:off x="3536" y="3290"/>
              <a:ext cx="281"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CC0000"/>
                  </a:solidFill>
                  <a:miter lim="800000"/>
                  <a:headEnd/>
                  <a:tailEnd/>
                </a14:hiddenLine>
              </a:ext>
            </a:extLst>
          </p:spPr>
          <p:txBody>
            <a:bodyPr/>
            <a:lstStyle/>
            <a:p>
              <a:pPr algn="l" eaLnBrk="0" hangingPunct="0"/>
              <a:r>
                <a:rPr lang="en-US" sz="1200">
                  <a:latin typeface="Times New Roman" pitchFamily="18" charset="0"/>
                  <a:cs typeface="Times New Roman" pitchFamily="18" charset="0"/>
                </a:rPr>
                <a:t>-</a:t>
              </a:r>
            </a:p>
          </p:txBody>
        </p:sp>
        <p:sp>
          <p:nvSpPr>
            <p:cNvPr id="245876" name="Line 116"/>
            <p:cNvSpPr>
              <a:spLocks noChangeShapeType="1"/>
            </p:cNvSpPr>
            <p:nvPr/>
          </p:nvSpPr>
          <p:spPr bwMode="auto">
            <a:xfrm>
              <a:off x="3509" y="3251"/>
              <a:ext cx="0" cy="24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77" name="Line 117"/>
            <p:cNvSpPr>
              <a:spLocks noChangeShapeType="1"/>
            </p:cNvSpPr>
            <p:nvPr/>
          </p:nvSpPr>
          <p:spPr bwMode="auto">
            <a:xfrm>
              <a:off x="3580" y="3265"/>
              <a:ext cx="0" cy="227"/>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78" name="Line 118"/>
            <p:cNvSpPr>
              <a:spLocks noChangeShapeType="1"/>
            </p:cNvSpPr>
            <p:nvPr/>
          </p:nvSpPr>
          <p:spPr bwMode="auto">
            <a:xfrm>
              <a:off x="3658" y="3281"/>
              <a:ext cx="0" cy="22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79" name="Line 119"/>
            <p:cNvSpPr>
              <a:spLocks noChangeShapeType="1"/>
            </p:cNvSpPr>
            <p:nvPr/>
          </p:nvSpPr>
          <p:spPr bwMode="auto">
            <a:xfrm>
              <a:off x="3730" y="3303"/>
              <a:ext cx="0" cy="19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80" name="Line 120"/>
            <p:cNvSpPr>
              <a:spLocks noChangeShapeType="1"/>
            </p:cNvSpPr>
            <p:nvPr/>
          </p:nvSpPr>
          <p:spPr bwMode="auto">
            <a:xfrm>
              <a:off x="3814" y="3318"/>
              <a:ext cx="0" cy="18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81" name="Line 121"/>
            <p:cNvSpPr>
              <a:spLocks noChangeShapeType="1"/>
            </p:cNvSpPr>
            <p:nvPr/>
          </p:nvSpPr>
          <p:spPr bwMode="auto">
            <a:xfrm>
              <a:off x="3892" y="3333"/>
              <a:ext cx="0" cy="16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82" name="Line 122"/>
            <p:cNvSpPr>
              <a:spLocks noChangeShapeType="1"/>
            </p:cNvSpPr>
            <p:nvPr/>
          </p:nvSpPr>
          <p:spPr bwMode="auto">
            <a:xfrm>
              <a:off x="3964" y="3348"/>
              <a:ext cx="0" cy="15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83" name="Line 123"/>
            <p:cNvSpPr>
              <a:spLocks noChangeShapeType="1"/>
            </p:cNvSpPr>
            <p:nvPr/>
          </p:nvSpPr>
          <p:spPr bwMode="auto">
            <a:xfrm>
              <a:off x="4048" y="3371"/>
              <a:ext cx="0" cy="12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84" name="Line 124"/>
            <p:cNvSpPr>
              <a:spLocks noChangeShapeType="1"/>
            </p:cNvSpPr>
            <p:nvPr/>
          </p:nvSpPr>
          <p:spPr bwMode="auto">
            <a:xfrm>
              <a:off x="4127" y="3386"/>
              <a:ext cx="0" cy="107"/>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85" name="Line 125"/>
            <p:cNvSpPr>
              <a:spLocks noChangeShapeType="1"/>
            </p:cNvSpPr>
            <p:nvPr/>
          </p:nvSpPr>
          <p:spPr bwMode="auto">
            <a:xfrm>
              <a:off x="4205" y="3408"/>
              <a:ext cx="0" cy="9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86" name="Line 126"/>
            <p:cNvSpPr>
              <a:spLocks noChangeShapeType="1"/>
            </p:cNvSpPr>
            <p:nvPr/>
          </p:nvSpPr>
          <p:spPr bwMode="auto">
            <a:xfrm>
              <a:off x="4290" y="3431"/>
              <a:ext cx="0" cy="6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87" name="Line 127"/>
            <p:cNvSpPr>
              <a:spLocks noChangeShapeType="1"/>
            </p:cNvSpPr>
            <p:nvPr/>
          </p:nvSpPr>
          <p:spPr bwMode="auto">
            <a:xfrm>
              <a:off x="4384" y="3453"/>
              <a:ext cx="0" cy="3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88" name="Line 128"/>
            <p:cNvSpPr>
              <a:spLocks noChangeShapeType="1"/>
            </p:cNvSpPr>
            <p:nvPr/>
          </p:nvSpPr>
          <p:spPr bwMode="auto">
            <a:xfrm>
              <a:off x="4470" y="3468"/>
              <a:ext cx="0" cy="2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89" name="Line 129"/>
            <p:cNvSpPr>
              <a:spLocks noChangeShapeType="1"/>
            </p:cNvSpPr>
            <p:nvPr/>
          </p:nvSpPr>
          <p:spPr bwMode="auto">
            <a:xfrm>
              <a:off x="4571" y="2928"/>
              <a:ext cx="281"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5890" name="Line 130"/>
            <p:cNvSpPr>
              <a:spLocks noChangeShapeType="1"/>
            </p:cNvSpPr>
            <p:nvPr/>
          </p:nvSpPr>
          <p:spPr bwMode="auto">
            <a:xfrm>
              <a:off x="4610" y="2651"/>
              <a:ext cx="0" cy="270"/>
            </a:xfrm>
            <a:prstGeom prst="line">
              <a:avLst/>
            </a:prstGeom>
            <a:noFill/>
            <a:ln w="28575">
              <a:solidFill>
                <a:srgbClr val="CC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45891" name="Line 131"/>
            <p:cNvSpPr>
              <a:spLocks noChangeShapeType="1"/>
            </p:cNvSpPr>
            <p:nvPr/>
          </p:nvSpPr>
          <p:spPr bwMode="auto">
            <a:xfrm flipV="1">
              <a:off x="3432" y="2613"/>
              <a:ext cx="0" cy="18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5892" name="Line 132"/>
            <p:cNvSpPr>
              <a:spLocks noChangeShapeType="1"/>
            </p:cNvSpPr>
            <p:nvPr/>
          </p:nvSpPr>
          <p:spPr bwMode="auto">
            <a:xfrm>
              <a:off x="3432" y="3138"/>
              <a:ext cx="1189"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5893" name="Line 133"/>
            <p:cNvSpPr>
              <a:spLocks noChangeShapeType="1"/>
            </p:cNvSpPr>
            <p:nvPr/>
          </p:nvSpPr>
          <p:spPr bwMode="auto">
            <a:xfrm>
              <a:off x="3432" y="3063"/>
              <a:ext cx="0"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94" name="Line 134"/>
            <p:cNvSpPr>
              <a:spLocks noChangeShapeType="1"/>
            </p:cNvSpPr>
            <p:nvPr/>
          </p:nvSpPr>
          <p:spPr bwMode="auto">
            <a:xfrm>
              <a:off x="4634" y="3078"/>
              <a:ext cx="0"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95" name="Text Box 135"/>
            <p:cNvSpPr txBox="1">
              <a:spLocks noChangeArrowheads="1"/>
            </p:cNvSpPr>
            <p:nvPr/>
          </p:nvSpPr>
          <p:spPr bwMode="auto">
            <a:xfrm>
              <a:off x="3239" y="2520"/>
              <a:ext cx="281"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y</a:t>
              </a:r>
            </a:p>
          </p:txBody>
        </p:sp>
        <p:sp>
          <p:nvSpPr>
            <p:cNvPr id="245896" name="Text Box 136"/>
            <p:cNvSpPr txBox="1">
              <a:spLocks noChangeArrowheads="1"/>
            </p:cNvSpPr>
            <p:nvPr/>
          </p:nvSpPr>
          <p:spPr bwMode="auto">
            <a:xfrm>
              <a:off x="3385" y="2883"/>
              <a:ext cx="281"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B</a:t>
              </a:r>
            </a:p>
          </p:txBody>
        </p:sp>
        <p:sp>
          <p:nvSpPr>
            <p:cNvPr id="245897" name="Text Box 137"/>
            <p:cNvSpPr txBox="1">
              <a:spLocks noChangeArrowheads="1"/>
            </p:cNvSpPr>
            <p:nvPr/>
          </p:nvSpPr>
          <p:spPr bwMode="auto">
            <a:xfrm>
              <a:off x="4478" y="2883"/>
              <a:ext cx="28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A</a:t>
              </a:r>
            </a:p>
          </p:txBody>
        </p:sp>
        <p:sp>
          <p:nvSpPr>
            <p:cNvPr id="245898" name="Text Box 138"/>
            <p:cNvSpPr txBox="1">
              <a:spLocks noChangeArrowheads="1"/>
            </p:cNvSpPr>
            <p:nvPr/>
          </p:nvSpPr>
          <p:spPr bwMode="auto">
            <a:xfrm>
              <a:off x="4374" y="2628"/>
              <a:ext cx="28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P</a:t>
              </a:r>
            </a:p>
          </p:txBody>
        </p:sp>
        <p:sp>
          <p:nvSpPr>
            <p:cNvPr id="245899" name="Text Box 139"/>
            <p:cNvSpPr txBox="1">
              <a:spLocks noChangeArrowheads="1"/>
            </p:cNvSpPr>
            <p:nvPr/>
          </p:nvSpPr>
          <p:spPr bwMode="auto">
            <a:xfrm>
              <a:off x="3939" y="2951"/>
              <a:ext cx="281"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l</a:t>
              </a:r>
            </a:p>
          </p:txBody>
        </p:sp>
        <p:sp>
          <p:nvSpPr>
            <p:cNvPr id="245900" name="Text Box 140"/>
            <p:cNvSpPr txBox="1">
              <a:spLocks noChangeArrowheads="1"/>
            </p:cNvSpPr>
            <p:nvPr/>
          </p:nvSpPr>
          <p:spPr bwMode="auto">
            <a:xfrm>
              <a:off x="4493" y="3273"/>
              <a:ext cx="374" cy="3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M</a:t>
              </a:r>
              <a:r>
                <a:rPr lang="en-US" baseline="-25000">
                  <a:cs typeface="Times New Roman" pitchFamily="18" charset="0"/>
                </a:rPr>
                <a:t>z</a:t>
              </a:r>
              <a:endParaRPr lang="en-US">
                <a:cs typeface="Times New Roman" pitchFamily="18" charset="0"/>
              </a:endParaRPr>
            </a:p>
          </p:txBody>
        </p:sp>
        <p:sp>
          <p:nvSpPr>
            <p:cNvPr id="245901" name="Text Box 141"/>
            <p:cNvSpPr txBox="1">
              <a:spLocks noChangeArrowheads="1"/>
            </p:cNvSpPr>
            <p:nvPr/>
          </p:nvSpPr>
          <p:spPr bwMode="auto">
            <a:xfrm>
              <a:off x="4272" y="2358"/>
              <a:ext cx="1006" cy="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t>Dầm thực</a:t>
              </a:r>
            </a:p>
            <a:p>
              <a:pPr algn="l" eaLnBrk="0" hangingPunct="0"/>
              <a:endParaRPr lang="en-US">
                <a:cs typeface="Times New Roman" pitchFamily="18" charset="0"/>
              </a:endParaRPr>
            </a:p>
          </p:txBody>
        </p:sp>
        <p:graphicFrame>
          <p:nvGraphicFramePr>
            <p:cNvPr id="245902" name="Object 142"/>
            <p:cNvGraphicFramePr>
              <a:graphicFrameLocks noChangeAspect="1"/>
            </p:cNvGraphicFramePr>
            <p:nvPr/>
          </p:nvGraphicFramePr>
          <p:xfrm>
            <a:off x="3120" y="3254"/>
            <a:ext cx="284" cy="249"/>
          </p:xfrm>
          <a:graphic>
            <a:graphicData uri="http://schemas.openxmlformats.org/presentationml/2006/ole">
              <mc:AlternateContent xmlns:mc="http://schemas.openxmlformats.org/markup-compatibility/2006">
                <mc:Choice xmlns:v="urn:schemas-microsoft-com:vml" Requires="v">
                  <p:oleObj spid="_x0000_s245943" name="Equation" r:id="rId19" imgW="203040" imgH="177480" progId="Equation.3">
                    <p:embed/>
                  </p:oleObj>
                </mc:Choice>
                <mc:Fallback>
                  <p:oleObj name="Equation" r:id="rId19" imgW="203040" imgH="177480" progId="Equation.3">
                    <p:embed/>
                    <p:pic>
                      <p:nvPicPr>
                        <p:cNvPr id="0" name="Object 14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120" y="3254"/>
                          <a:ext cx="284" cy="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245903" name="Group 143"/>
          <p:cNvGrpSpPr>
            <a:grpSpLocks/>
          </p:cNvGrpSpPr>
          <p:nvPr/>
        </p:nvGrpSpPr>
        <p:grpSpPr bwMode="auto">
          <a:xfrm>
            <a:off x="4838700" y="5246688"/>
            <a:ext cx="3443288" cy="1249362"/>
            <a:chOff x="3048" y="3476"/>
            <a:chExt cx="2169" cy="787"/>
          </a:xfrm>
        </p:grpSpPr>
        <p:sp>
          <p:nvSpPr>
            <p:cNvPr id="245904" name="Line 144"/>
            <p:cNvSpPr>
              <a:spLocks noChangeShapeType="1"/>
            </p:cNvSpPr>
            <p:nvPr/>
          </p:nvSpPr>
          <p:spPr bwMode="auto">
            <a:xfrm>
              <a:off x="4618" y="4023"/>
              <a:ext cx="280"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45905" name="Text Box 145"/>
            <p:cNvSpPr txBox="1">
              <a:spLocks noChangeArrowheads="1"/>
            </p:cNvSpPr>
            <p:nvPr/>
          </p:nvSpPr>
          <p:spPr bwMode="auto">
            <a:xfrm>
              <a:off x="3120" y="3626"/>
              <a:ext cx="399" cy="4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245906" name="Line 146"/>
            <p:cNvSpPr>
              <a:spLocks noChangeShapeType="1"/>
            </p:cNvSpPr>
            <p:nvPr/>
          </p:nvSpPr>
          <p:spPr bwMode="auto">
            <a:xfrm>
              <a:off x="3456" y="4031"/>
              <a:ext cx="120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907" name="Line 147"/>
            <p:cNvSpPr>
              <a:spLocks noChangeShapeType="1"/>
            </p:cNvSpPr>
            <p:nvPr/>
          </p:nvSpPr>
          <p:spPr bwMode="auto">
            <a:xfrm>
              <a:off x="3456" y="3761"/>
              <a:ext cx="0" cy="270"/>
            </a:xfrm>
            <a:prstGeom prst="line">
              <a:avLst/>
            </a:prstGeom>
            <a:noFill/>
            <a:ln w="9525">
              <a:solidFill>
                <a:schemeClr val="tx1"/>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5908" name="Line 148"/>
            <p:cNvSpPr>
              <a:spLocks noChangeShapeType="1"/>
            </p:cNvSpPr>
            <p:nvPr/>
          </p:nvSpPr>
          <p:spPr bwMode="auto">
            <a:xfrm>
              <a:off x="3456" y="3749"/>
              <a:ext cx="1188" cy="27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909" name="Line 149"/>
            <p:cNvSpPr>
              <a:spLocks noChangeShapeType="1"/>
            </p:cNvSpPr>
            <p:nvPr/>
          </p:nvSpPr>
          <p:spPr bwMode="auto">
            <a:xfrm>
              <a:off x="3524" y="3783"/>
              <a:ext cx="0" cy="241"/>
            </a:xfrm>
            <a:prstGeom prst="line">
              <a:avLst/>
            </a:prstGeom>
            <a:noFill/>
            <a:ln w="9525">
              <a:solidFill>
                <a:schemeClr val="tx1"/>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5910" name="Line 150"/>
            <p:cNvSpPr>
              <a:spLocks noChangeShapeType="1"/>
            </p:cNvSpPr>
            <p:nvPr/>
          </p:nvSpPr>
          <p:spPr bwMode="auto">
            <a:xfrm>
              <a:off x="3596" y="3798"/>
              <a:ext cx="0" cy="227"/>
            </a:xfrm>
            <a:prstGeom prst="line">
              <a:avLst/>
            </a:prstGeom>
            <a:noFill/>
            <a:ln w="9525">
              <a:solidFill>
                <a:schemeClr val="tx1"/>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5911" name="Line 151"/>
            <p:cNvSpPr>
              <a:spLocks noChangeShapeType="1"/>
            </p:cNvSpPr>
            <p:nvPr/>
          </p:nvSpPr>
          <p:spPr bwMode="auto">
            <a:xfrm>
              <a:off x="3674" y="3813"/>
              <a:ext cx="0" cy="221"/>
            </a:xfrm>
            <a:prstGeom prst="line">
              <a:avLst/>
            </a:prstGeom>
            <a:noFill/>
            <a:ln w="9525">
              <a:solidFill>
                <a:schemeClr val="tx1"/>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5912" name="Line 152"/>
            <p:cNvSpPr>
              <a:spLocks noChangeShapeType="1"/>
            </p:cNvSpPr>
            <p:nvPr/>
          </p:nvSpPr>
          <p:spPr bwMode="auto">
            <a:xfrm>
              <a:off x="3746" y="3836"/>
              <a:ext cx="0" cy="190"/>
            </a:xfrm>
            <a:prstGeom prst="line">
              <a:avLst/>
            </a:prstGeom>
            <a:noFill/>
            <a:ln w="9525">
              <a:solidFill>
                <a:schemeClr val="tx1"/>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5913" name="Line 153"/>
            <p:cNvSpPr>
              <a:spLocks noChangeShapeType="1"/>
            </p:cNvSpPr>
            <p:nvPr/>
          </p:nvSpPr>
          <p:spPr bwMode="auto">
            <a:xfrm>
              <a:off x="3830" y="3851"/>
              <a:ext cx="0" cy="180"/>
            </a:xfrm>
            <a:prstGeom prst="line">
              <a:avLst/>
            </a:prstGeom>
            <a:noFill/>
            <a:ln w="9525">
              <a:solidFill>
                <a:schemeClr val="tx1"/>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5914" name="Line 154"/>
            <p:cNvSpPr>
              <a:spLocks noChangeShapeType="1"/>
            </p:cNvSpPr>
            <p:nvPr/>
          </p:nvSpPr>
          <p:spPr bwMode="auto">
            <a:xfrm>
              <a:off x="3908" y="3866"/>
              <a:ext cx="0" cy="161"/>
            </a:xfrm>
            <a:prstGeom prst="line">
              <a:avLst/>
            </a:prstGeom>
            <a:noFill/>
            <a:ln w="9525">
              <a:solidFill>
                <a:schemeClr val="tx1"/>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5915" name="Line 155"/>
            <p:cNvSpPr>
              <a:spLocks noChangeShapeType="1"/>
            </p:cNvSpPr>
            <p:nvPr/>
          </p:nvSpPr>
          <p:spPr bwMode="auto">
            <a:xfrm>
              <a:off x="3980" y="3881"/>
              <a:ext cx="0" cy="153"/>
            </a:xfrm>
            <a:prstGeom prst="line">
              <a:avLst/>
            </a:prstGeom>
            <a:noFill/>
            <a:ln w="9525">
              <a:solidFill>
                <a:schemeClr val="tx1"/>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5916" name="Line 156"/>
            <p:cNvSpPr>
              <a:spLocks noChangeShapeType="1"/>
            </p:cNvSpPr>
            <p:nvPr/>
          </p:nvSpPr>
          <p:spPr bwMode="auto">
            <a:xfrm>
              <a:off x="4064" y="3903"/>
              <a:ext cx="0" cy="125"/>
            </a:xfrm>
            <a:prstGeom prst="line">
              <a:avLst/>
            </a:prstGeom>
            <a:noFill/>
            <a:ln w="9525">
              <a:solidFill>
                <a:schemeClr val="tx1"/>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5917" name="Line 157"/>
            <p:cNvSpPr>
              <a:spLocks noChangeShapeType="1"/>
            </p:cNvSpPr>
            <p:nvPr/>
          </p:nvSpPr>
          <p:spPr bwMode="auto">
            <a:xfrm>
              <a:off x="4142" y="3918"/>
              <a:ext cx="0" cy="108"/>
            </a:xfrm>
            <a:prstGeom prst="line">
              <a:avLst/>
            </a:prstGeom>
            <a:noFill/>
            <a:ln w="9525">
              <a:solidFill>
                <a:schemeClr val="tx1"/>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5918" name="Line 158"/>
            <p:cNvSpPr>
              <a:spLocks noChangeShapeType="1"/>
            </p:cNvSpPr>
            <p:nvPr/>
          </p:nvSpPr>
          <p:spPr bwMode="auto">
            <a:xfrm>
              <a:off x="4222" y="3941"/>
              <a:ext cx="0" cy="90"/>
            </a:xfrm>
            <a:prstGeom prst="line">
              <a:avLst/>
            </a:prstGeom>
            <a:noFill/>
            <a:ln w="9525">
              <a:solidFill>
                <a:schemeClr val="tx1"/>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5919" name="Line 159"/>
            <p:cNvSpPr>
              <a:spLocks noChangeShapeType="1"/>
            </p:cNvSpPr>
            <p:nvPr/>
          </p:nvSpPr>
          <p:spPr bwMode="auto">
            <a:xfrm>
              <a:off x="4306" y="3963"/>
              <a:ext cx="0" cy="63"/>
            </a:xfrm>
            <a:prstGeom prst="line">
              <a:avLst/>
            </a:prstGeom>
            <a:noFill/>
            <a:ln w="9525">
              <a:solidFill>
                <a:schemeClr val="tx1"/>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5920" name="Line 160"/>
            <p:cNvSpPr>
              <a:spLocks noChangeShapeType="1"/>
            </p:cNvSpPr>
            <p:nvPr/>
          </p:nvSpPr>
          <p:spPr bwMode="auto">
            <a:xfrm>
              <a:off x="4400" y="3986"/>
              <a:ext cx="0" cy="34"/>
            </a:xfrm>
            <a:prstGeom prst="line">
              <a:avLst/>
            </a:prstGeom>
            <a:noFill/>
            <a:ln w="9525">
              <a:solidFill>
                <a:schemeClr val="tx1"/>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5921" name="Line 161"/>
            <p:cNvSpPr>
              <a:spLocks noChangeShapeType="1"/>
            </p:cNvSpPr>
            <p:nvPr/>
          </p:nvSpPr>
          <p:spPr bwMode="auto">
            <a:xfrm>
              <a:off x="4484" y="4001"/>
              <a:ext cx="0" cy="25"/>
            </a:xfrm>
            <a:prstGeom prst="line">
              <a:avLst/>
            </a:prstGeom>
            <a:noFill/>
            <a:ln w="9525">
              <a:solidFill>
                <a:schemeClr val="tx1"/>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45922" name="Line 162"/>
            <p:cNvSpPr>
              <a:spLocks noChangeShapeType="1"/>
            </p:cNvSpPr>
            <p:nvPr/>
          </p:nvSpPr>
          <p:spPr bwMode="auto">
            <a:xfrm rot="-10787674">
              <a:off x="4660" y="3898"/>
              <a:ext cx="0" cy="27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923" name="Line 163"/>
            <p:cNvSpPr>
              <a:spLocks noChangeShapeType="1"/>
            </p:cNvSpPr>
            <p:nvPr/>
          </p:nvSpPr>
          <p:spPr bwMode="auto">
            <a:xfrm rot="10812326" flipH="1">
              <a:off x="4659" y="4105"/>
              <a:ext cx="65" cy="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924" name="Line 164"/>
            <p:cNvSpPr>
              <a:spLocks noChangeShapeType="1"/>
            </p:cNvSpPr>
            <p:nvPr/>
          </p:nvSpPr>
          <p:spPr bwMode="auto">
            <a:xfrm rot="10812326" flipH="1">
              <a:off x="4657" y="4046"/>
              <a:ext cx="65" cy="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925" name="Line 165"/>
            <p:cNvSpPr>
              <a:spLocks noChangeShapeType="1"/>
            </p:cNvSpPr>
            <p:nvPr/>
          </p:nvSpPr>
          <p:spPr bwMode="auto">
            <a:xfrm rot="10812326" flipH="1">
              <a:off x="4658" y="3986"/>
              <a:ext cx="65" cy="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926" name="Line 166"/>
            <p:cNvSpPr>
              <a:spLocks noChangeShapeType="1"/>
            </p:cNvSpPr>
            <p:nvPr/>
          </p:nvSpPr>
          <p:spPr bwMode="auto">
            <a:xfrm rot="10812326" flipH="1">
              <a:off x="4658" y="3933"/>
              <a:ext cx="65" cy="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927" name="Line 167"/>
            <p:cNvSpPr>
              <a:spLocks noChangeShapeType="1"/>
            </p:cNvSpPr>
            <p:nvPr/>
          </p:nvSpPr>
          <p:spPr bwMode="auto">
            <a:xfrm rot="10812326" flipH="1">
              <a:off x="4658" y="3873"/>
              <a:ext cx="65" cy="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928" name="Line 168"/>
            <p:cNvSpPr>
              <a:spLocks noChangeShapeType="1"/>
            </p:cNvSpPr>
            <p:nvPr/>
          </p:nvSpPr>
          <p:spPr bwMode="auto">
            <a:xfrm flipV="1">
              <a:off x="3456" y="3603"/>
              <a:ext cx="0" cy="18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5929" name="Text Box 169"/>
            <p:cNvSpPr txBox="1">
              <a:spLocks noChangeArrowheads="1"/>
            </p:cNvSpPr>
            <p:nvPr/>
          </p:nvSpPr>
          <p:spPr bwMode="auto">
            <a:xfrm>
              <a:off x="3300" y="3476"/>
              <a:ext cx="28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y</a:t>
              </a:r>
            </a:p>
          </p:txBody>
        </p:sp>
        <p:sp>
          <p:nvSpPr>
            <p:cNvPr id="245930" name="Text Box 170"/>
            <p:cNvSpPr txBox="1">
              <a:spLocks noChangeArrowheads="1"/>
            </p:cNvSpPr>
            <p:nvPr/>
          </p:nvSpPr>
          <p:spPr bwMode="auto">
            <a:xfrm>
              <a:off x="4753" y="3965"/>
              <a:ext cx="281"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x</a:t>
              </a:r>
            </a:p>
          </p:txBody>
        </p:sp>
        <p:sp>
          <p:nvSpPr>
            <p:cNvPr id="245931" name="Text Box 171"/>
            <p:cNvSpPr txBox="1">
              <a:spLocks noChangeArrowheads="1"/>
            </p:cNvSpPr>
            <p:nvPr/>
          </p:nvSpPr>
          <p:spPr bwMode="auto">
            <a:xfrm>
              <a:off x="3367" y="3993"/>
              <a:ext cx="281"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B</a:t>
              </a:r>
            </a:p>
          </p:txBody>
        </p:sp>
        <p:sp>
          <p:nvSpPr>
            <p:cNvPr id="245932" name="Text Box 172"/>
            <p:cNvSpPr txBox="1">
              <a:spLocks noChangeArrowheads="1"/>
            </p:cNvSpPr>
            <p:nvPr/>
          </p:nvSpPr>
          <p:spPr bwMode="auto">
            <a:xfrm>
              <a:off x="4436" y="3993"/>
              <a:ext cx="281"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A</a:t>
              </a:r>
            </a:p>
          </p:txBody>
        </p:sp>
        <p:sp>
          <p:nvSpPr>
            <p:cNvPr id="245933" name="Text Box 173"/>
            <p:cNvSpPr txBox="1">
              <a:spLocks noChangeArrowheads="1"/>
            </p:cNvSpPr>
            <p:nvPr/>
          </p:nvSpPr>
          <p:spPr bwMode="auto">
            <a:xfrm>
              <a:off x="4017" y="3561"/>
              <a:ext cx="1200" cy="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a:r>
                <a:rPr lang="en-US"/>
                <a:t>Dầm giả tạo</a:t>
              </a:r>
            </a:p>
            <a:p>
              <a:pPr algn="l" eaLnBrk="0" hangingPunct="0"/>
              <a:endParaRPr lang="en-US">
                <a:cs typeface="Times New Roman" pitchFamily="18" charset="0"/>
              </a:endParaRPr>
            </a:p>
          </p:txBody>
        </p:sp>
        <p:graphicFrame>
          <p:nvGraphicFramePr>
            <p:cNvPr id="245934" name="Object 174"/>
            <p:cNvGraphicFramePr>
              <a:graphicFrameLocks noChangeAspect="1"/>
            </p:cNvGraphicFramePr>
            <p:nvPr/>
          </p:nvGraphicFramePr>
          <p:xfrm>
            <a:off x="3048" y="3624"/>
            <a:ext cx="368" cy="552"/>
          </p:xfrm>
          <a:graphic>
            <a:graphicData uri="http://schemas.openxmlformats.org/presentationml/2006/ole">
              <mc:AlternateContent xmlns:mc="http://schemas.openxmlformats.org/markup-compatibility/2006">
                <mc:Choice xmlns:v="urn:schemas-microsoft-com:vml" Requires="v">
                  <p:oleObj spid="_x0000_s245944" name="Equation" r:id="rId21" imgW="279360" imgH="419040" progId="Equation.3">
                    <p:embed/>
                  </p:oleObj>
                </mc:Choice>
                <mc:Fallback>
                  <p:oleObj name="Equation" r:id="rId21" imgW="279360" imgH="419040" progId="Equation.3">
                    <p:embed/>
                    <p:pic>
                      <p:nvPicPr>
                        <p:cNvPr id="0" name="Object 174"/>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048" y="3624"/>
                          <a:ext cx="368" cy="5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245762"/>
                                        </p:tgtEl>
                                        <p:attrNameLst>
                                          <p:attrName>style.visibility</p:attrName>
                                        </p:attrNameLst>
                                      </p:cBhvr>
                                      <p:to>
                                        <p:strVal val="visible"/>
                                      </p:to>
                                    </p:set>
                                    <p:animEffect transition="in" filter="wipe(up)">
                                      <p:cBhvr>
                                        <p:cTn id="7" dur="500"/>
                                        <p:tgtEl>
                                          <p:spTgt spid="24576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245769"/>
                                        </p:tgtEl>
                                        <p:attrNameLst>
                                          <p:attrName>style.visibility</p:attrName>
                                        </p:attrNameLst>
                                      </p:cBhvr>
                                      <p:to>
                                        <p:strVal val="visible"/>
                                      </p:to>
                                    </p:set>
                                    <p:animEffect transition="in" filter="checkerboard(across)">
                                      <p:cBhvr>
                                        <p:cTn id="12" dur="500"/>
                                        <p:tgtEl>
                                          <p:spTgt spid="24576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245828"/>
                                        </p:tgtEl>
                                        <p:attrNameLst>
                                          <p:attrName>style.visibility</p:attrName>
                                        </p:attrNameLst>
                                      </p:cBhvr>
                                      <p:to>
                                        <p:strVal val="visible"/>
                                      </p:to>
                                    </p:set>
                                    <p:animEffect transition="in" filter="checkerboard(across)">
                                      <p:cBhvr>
                                        <p:cTn id="17" dur="500"/>
                                        <p:tgtEl>
                                          <p:spTgt spid="24582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245763"/>
                                        </p:tgtEl>
                                        <p:attrNameLst>
                                          <p:attrName>style.visibility</p:attrName>
                                        </p:attrNameLst>
                                      </p:cBhvr>
                                      <p:to>
                                        <p:strVal val="visible"/>
                                      </p:to>
                                    </p:set>
                                    <p:animEffect transition="in" filter="checkerboard(across)">
                                      <p:cBhvr>
                                        <p:cTn id="22" dur="500"/>
                                        <p:tgtEl>
                                          <p:spTgt spid="24576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nodeType="clickEffect">
                                  <p:stCondLst>
                                    <p:cond delay="0"/>
                                  </p:stCondLst>
                                  <p:childTnLst>
                                    <p:set>
                                      <p:cBhvr>
                                        <p:cTn id="26" dur="1" fill="hold">
                                          <p:stCondLst>
                                            <p:cond delay="0"/>
                                          </p:stCondLst>
                                        </p:cTn>
                                        <p:tgtEl>
                                          <p:spTgt spid="245764"/>
                                        </p:tgtEl>
                                        <p:attrNameLst>
                                          <p:attrName>style.visibility</p:attrName>
                                        </p:attrNameLst>
                                      </p:cBhvr>
                                      <p:to>
                                        <p:strVal val="visible"/>
                                      </p:to>
                                    </p:set>
                                    <p:animEffect transition="in" filter="checkerboard(across)">
                                      <p:cBhvr>
                                        <p:cTn id="27" dur="500"/>
                                        <p:tgtEl>
                                          <p:spTgt spid="24576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nodeType="clickEffect">
                                  <p:stCondLst>
                                    <p:cond delay="0"/>
                                  </p:stCondLst>
                                  <p:childTnLst>
                                    <p:set>
                                      <p:cBhvr>
                                        <p:cTn id="31" dur="1" fill="hold">
                                          <p:stCondLst>
                                            <p:cond delay="0"/>
                                          </p:stCondLst>
                                        </p:cTn>
                                        <p:tgtEl>
                                          <p:spTgt spid="245765"/>
                                        </p:tgtEl>
                                        <p:attrNameLst>
                                          <p:attrName>style.visibility</p:attrName>
                                        </p:attrNameLst>
                                      </p:cBhvr>
                                      <p:to>
                                        <p:strVal val="visible"/>
                                      </p:to>
                                    </p:set>
                                    <p:animEffect transition="in" filter="checkerboard(across)">
                                      <p:cBhvr>
                                        <p:cTn id="32" dur="500"/>
                                        <p:tgtEl>
                                          <p:spTgt spid="245765"/>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nodeType="clickEffect">
                                  <p:stCondLst>
                                    <p:cond delay="0"/>
                                  </p:stCondLst>
                                  <p:childTnLst>
                                    <p:set>
                                      <p:cBhvr>
                                        <p:cTn id="36" dur="1" fill="hold">
                                          <p:stCondLst>
                                            <p:cond delay="0"/>
                                          </p:stCondLst>
                                        </p:cTn>
                                        <p:tgtEl>
                                          <p:spTgt spid="245860"/>
                                        </p:tgtEl>
                                        <p:attrNameLst>
                                          <p:attrName>style.visibility</p:attrName>
                                        </p:attrNameLst>
                                      </p:cBhvr>
                                      <p:to>
                                        <p:strVal val="visible"/>
                                      </p:to>
                                    </p:set>
                                    <p:animEffect transition="in" filter="checkerboard(across)">
                                      <p:cBhvr>
                                        <p:cTn id="37" dur="500"/>
                                        <p:tgtEl>
                                          <p:spTgt spid="245860"/>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nodeType="clickEffect">
                                  <p:stCondLst>
                                    <p:cond delay="0"/>
                                  </p:stCondLst>
                                  <p:childTnLst>
                                    <p:set>
                                      <p:cBhvr>
                                        <p:cTn id="41" dur="1" fill="hold">
                                          <p:stCondLst>
                                            <p:cond delay="0"/>
                                          </p:stCondLst>
                                        </p:cTn>
                                        <p:tgtEl>
                                          <p:spTgt spid="245903"/>
                                        </p:tgtEl>
                                        <p:attrNameLst>
                                          <p:attrName>style.visibility</p:attrName>
                                        </p:attrNameLst>
                                      </p:cBhvr>
                                      <p:to>
                                        <p:strVal val="visible"/>
                                      </p:to>
                                    </p:set>
                                    <p:animEffect transition="in" filter="checkerboard(across)">
                                      <p:cBhvr>
                                        <p:cTn id="42" dur="500"/>
                                        <p:tgtEl>
                                          <p:spTgt spid="245903"/>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nodeType="clickEffect">
                                  <p:stCondLst>
                                    <p:cond delay="0"/>
                                  </p:stCondLst>
                                  <p:childTnLst>
                                    <p:set>
                                      <p:cBhvr>
                                        <p:cTn id="46" dur="1" fill="hold">
                                          <p:stCondLst>
                                            <p:cond delay="0"/>
                                          </p:stCondLst>
                                        </p:cTn>
                                        <p:tgtEl>
                                          <p:spTgt spid="245766"/>
                                        </p:tgtEl>
                                        <p:attrNameLst>
                                          <p:attrName>style.visibility</p:attrName>
                                        </p:attrNameLst>
                                      </p:cBhvr>
                                      <p:to>
                                        <p:strVal val="visible"/>
                                      </p:to>
                                    </p:set>
                                    <p:animEffect transition="in" filter="checkerboard(across)">
                                      <p:cBhvr>
                                        <p:cTn id="47" dur="500"/>
                                        <p:tgtEl>
                                          <p:spTgt spid="245766"/>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nodeType="clickEffect">
                                  <p:stCondLst>
                                    <p:cond delay="0"/>
                                  </p:stCondLst>
                                  <p:childTnLst>
                                    <p:set>
                                      <p:cBhvr>
                                        <p:cTn id="51" dur="1" fill="hold">
                                          <p:stCondLst>
                                            <p:cond delay="0"/>
                                          </p:stCondLst>
                                        </p:cTn>
                                        <p:tgtEl>
                                          <p:spTgt spid="245767"/>
                                        </p:tgtEl>
                                        <p:attrNameLst>
                                          <p:attrName>style.visibility</p:attrName>
                                        </p:attrNameLst>
                                      </p:cBhvr>
                                      <p:to>
                                        <p:strVal val="visible"/>
                                      </p:to>
                                    </p:set>
                                    <p:animEffect transition="in" filter="checkerboard(across)">
                                      <p:cBhvr>
                                        <p:cTn id="52" dur="500"/>
                                        <p:tgtEl>
                                          <p:spTgt spid="245767"/>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5" presetClass="entr" presetSubtype="10" fill="hold" nodeType="clickEffect">
                                  <p:stCondLst>
                                    <p:cond delay="0"/>
                                  </p:stCondLst>
                                  <p:childTnLst>
                                    <p:set>
                                      <p:cBhvr>
                                        <p:cTn id="56" dur="1" fill="hold">
                                          <p:stCondLst>
                                            <p:cond delay="0"/>
                                          </p:stCondLst>
                                        </p:cTn>
                                        <p:tgtEl>
                                          <p:spTgt spid="245768"/>
                                        </p:tgtEl>
                                        <p:attrNameLst>
                                          <p:attrName>style.visibility</p:attrName>
                                        </p:attrNameLst>
                                      </p:cBhvr>
                                      <p:to>
                                        <p:strVal val="visible"/>
                                      </p:to>
                                    </p:set>
                                    <p:animEffect transition="in" filter="checkerboard(across)">
                                      <p:cBhvr>
                                        <p:cTn id="57" dur="500"/>
                                        <p:tgtEl>
                                          <p:spTgt spid="2457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5762" grpId="0" autoUpdateAnimBg="0"/>
    </p:bld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786" name="Text Box 2"/>
          <p:cNvSpPr txBox="1">
            <a:spLocks noChangeArrowheads="1"/>
          </p:cNvSpPr>
          <p:nvPr/>
        </p:nvSpPr>
        <p:spPr bwMode="auto">
          <a:xfrm>
            <a:off x="531813" y="533400"/>
            <a:ext cx="4040187"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990000"/>
                </a:solidFill>
                <a:cs typeface="Times New Roman" pitchFamily="18" charset="0"/>
              </a:rPr>
              <a:t>6.8. Bài toán siêu tĩnh</a:t>
            </a:r>
            <a:r>
              <a:rPr lang="en-US" sz="2800">
                <a:solidFill>
                  <a:srgbClr val="000000"/>
                </a:solidFill>
                <a:cs typeface="Times New Roman" pitchFamily="18" charset="0"/>
              </a:rPr>
              <a:t>.</a:t>
            </a:r>
            <a:r>
              <a:rPr lang="en-US" sz="2800">
                <a:cs typeface="Times New Roman" pitchFamily="18" charset="0"/>
              </a:rPr>
              <a:t> </a:t>
            </a:r>
          </a:p>
        </p:txBody>
      </p:sp>
      <p:sp>
        <p:nvSpPr>
          <p:cNvPr id="246787" name="Text Box 3"/>
          <p:cNvSpPr txBox="1">
            <a:spLocks noChangeArrowheads="1"/>
          </p:cNvSpPr>
          <p:nvPr/>
        </p:nvSpPr>
        <p:spPr bwMode="auto">
          <a:xfrm>
            <a:off x="457200" y="1111250"/>
            <a:ext cx="4759325" cy="1249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    Vẽ biểu đồ momen uốn  và lực </a:t>
            </a:r>
          </a:p>
          <a:p>
            <a:pPr algn="l"/>
            <a:r>
              <a:rPr lang="en-US">
                <a:solidFill>
                  <a:srgbClr val="000000"/>
                </a:solidFill>
              </a:rPr>
              <a:t>cắt ngang của dầm siêu tĩnh .</a:t>
            </a:r>
            <a:endParaRPr lang="en-US"/>
          </a:p>
          <a:p>
            <a:pPr algn="l"/>
            <a:endParaRPr lang="en-US" sz="2800">
              <a:cs typeface="Times New Roman" pitchFamily="18" charset="0"/>
            </a:endParaRPr>
          </a:p>
        </p:txBody>
      </p:sp>
      <p:sp>
        <p:nvSpPr>
          <p:cNvPr id="246788" name="Rectangle 4"/>
          <p:cNvSpPr>
            <a:spLocks noChangeArrowheads="1"/>
          </p:cNvSpPr>
          <p:nvPr/>
        </p:nvSpPr>
        <p:spPr bwMode="auto">
          <a:xfrm>
            <a:off x="8942388" y="4722813"/>
            <a:ext cx="582612" cy="804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46789" name="Text Box 5"/>
          <p:cNvSpPr txBox="1">
            <a:spLocks noChangeArrowheads="1"/>
          </p:cNvSpPr>
          <p:nvPr/>
        </p:nvSpPr>
        <p:spPr bwMode="auto">
          <a:xfrm>
            <a:off x="476250" y="2578100"/>
            <a:ext cx="5391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Gối tựa A ≡ phản lực VA + đ/k: yA = 0.</a:t>
            </a:r>
          </a:p>
        </p:txBody>
      </p:sp>
      <p:grpSp>
        <p:nvGrpSpPr>
          <p:cNvPr id="246790" name="Group 6"/>
          <p:cNvGrpSpPr>
            <a:grpSpLocks/>
          </p:cNvGrpSpPr>
          <p:nvPr/>
        </p:nvGrpSpPr>
        <p:grpSpPr bwMode="auto">
          <a:xfrm>
            <a:off x="212725" y="1981200"/>
            <a:ext cx="4311650" cy="457200"/>
            <a:chOff x="134" y="1357"/>
            <a:chExt cx="2716" cy="288"/>
          </a:xfrm>
        </p:grpSpPr>
        <p:sp>
          <p:nvSpPr>
            <p:cNvPr id="246791" name="Text Box 7"/>
            <p:cNvSpPr txBox="1">
              <a:spLocks noChangeArrowheads="1"/>
            </p:cNvSpPr>
            <p:nvPr/>
          </p:nvSpPr>
          <p:spPr bwMode="auto">
            <a:xfrm>
              <a:off x="134" y="1357"/>
              <a:ext cx="211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Thí dụ 6. 7 + đ/k  y</a:t>
              </a:r>
              <a:r>
                <a:rPr lang="en-US" baseline="-25000"/>
                <a:t>A</a:t>
              </a:r>
              <a:r>
                <a:rPr lang="en-US"/>
                <a:t> = 0</a:t>
              </a:r>
            </a:p>
          </p:txBody>
        </p:sp>
        <p:sp>
          <p:nvSpPr>
            <p:cNvPr id="246792" name="Line 8"/>
            <p:cNvSpPr>
              <a:spLocks noChangeShapeType="1"/>
            </p:cNvSpPr>
            <p:nvPr/>
          </p:nvSpPr>
          <p:spPr bwMode="auto">
            <a:xfrm>
              <a:off x="2466" y="1503"/>
              <a:ext cx="384" cy="0"/>
            </a:xfrm>
            <a:prstGeom prst="line">
              <a:avLst/>
            </a:prstGeom>
            <a:noFill/>
            <a:ln w="9525">
              <a:solidFill>
                <a:schemeClr val="tx1"/>
              </a:solidFill>
              <a:round/>
              <a:headEn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aphicFrame>
        <p:nvGraphicFramePr>
          <p:cNvPr id="246793" name="Object 9"/>
          <p:cNvGraphicFramePr>
            <a:graphicFrameLocks noChangeAspect="1"/>
          </p:cNvGraphicFramePr>
          <p:nvPr/>
        </p:nvGraphicFramePr>
        <p:xfrm>
          <a:off x="457200" y="3733800"/>
          <a:ext cx="3048000" cy="952500"/>
        </p:xfrm>
        <a:graphic>
          <a:graphicData uri="http://schemas.openxmlformats.org/presentationml/2006/ole">
            <mc:AlternateContent xmlns:mc="http://schemas.openxmlformats.org/markup-compatibility/2006">
              <mc:Choice xmlns:v="urn:schemas-microsoft-com:vml" Requires="v">
                <p:oleObj spid="_x0000_s246952" name="Equation" r:id="rId3" imgW="1625400" imgH="583920" progId="Equation.3">
                  <p:embed/>
                </p:oleObj>
              </mc:Choice>
              <mc:Fallback>
                <p:oleObj name="Equation" r:id="rId3" imgW="1625400" imgH="583920" progId="Equation.3">
                  <p:embed/>
                  <p:pic>
                    <p:nvPicPr>
                      <p:cNvPr id="0" name="Object 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7200" y="3733800"/>
                        <a:ext cx="3048000" cy="952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46794" name="Object 10"/>
          <p:cNvGraphicFramePr>
            <a:graphicFrameLocks noChangeAspect="1"/>
          </p:cNvGraphicFramePr>
          <p:nvPr/>
        </p:nvGraphicFramePr>
        <p:xfrm>
          <a:off x="3562350" y="3776663"/>
          <a:ext cx="1619250" cy="900112"/>
        </p:xfrm>
        <a:graphic>
          <a:graphicData uri="http://schemas.openxmlformats.org/presentationml/2006/ole">
            <mc:AlternateContent xmlns:mc="http://schemas.openxmlformats.org/markup-compatibility/2006">
              <mc:Choice xmlns:v="urn:schemas-microsoft-com:vml" Requires="v">
                <p:oleObj spid="_x0000_s246953" name="Equation" r:id="rId5" imgW="888840" imgH="558720" progId="Equation.3">
                  <p:embed/>
                </p:oleObj>
              </mc:Choice>
              <mc:Fallback>
                <p:oleObj name="Equation" r:id="rId5" imgW="888840" imgH="558720" progId="Equation.3">
                  <p:embed/>
                  <p:pic>
                    <p:nvPicPr>
                      <p:cNvPr id="0" name="Object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562350" y="3776663"/>
                        <a:ext cx="1619250" cy="900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6795" name="Text Box 11"/>
          <p:cNvSpPr txBox="1">
            <a:spLocks noChangeArrowheads="1"/>
          </p:cNvSpPr>
          <p:nvPr/>
        </p:nvSpPr>
        <p:spPr bwMode="auto">
          <a:xfrm>
            <a:off x="2117725" y="54498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246796" name="Text Box 12"/>
          <p:cNvSpPr txBox="1">
            <a:spLocks noChangeArrowheads="1"/>
          </p:cNvSpPr>
          <p:nvPr/>
        </p:nvSpPr>
        <p:spPr bwMode="auto">
          <a:xfrm>
            <a:off x="2041525" y="55260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246797" name="Object 13"/>
          <p:cNvGraphicFramePr>
            <a:graphicFrameLocks noChangeAspect="1"/>
          </p:cNvGraphicFramePr>
          <p:nvPr>
            <p:ph sz="quarter" idx="1"/>
          </p:nvPr>
        </p:nvGraphicFramePr>
        <p:xfrm>
          <a:off x="2413000" y="3692525"/>
          <a:ext cx="122238" cy="236538"/>
        </p:xfrm>
        <a:graphic>
          <a:graphicData uri="http://schemas.openxmlformats.org/presentationml/2006/ole">
            <mc:AlternateContent xmlns:mc="http://schemas.openxmlformats.org/markup-compatibility/2006">
              <mc:Choice xmlns:v="urn:schemas-microsoft-com:vml" Requires="v">
                <p:oleObj spid="_x0000_s246954" name="Equation" r:id="rId7" imgW="114120" imgH="215640" progId="Equation.3">
                  <p:embed/>
                </p:oleObj>
              </mc:Choice>
              <mc:Fallback>
                <p:oleObj name="Equation" r:id="rId7" imgW="114120" imgH="215640" progId="Equation.3">
                  <p:embed/>
                  <p:pic>
                    <p:nvPicPr>
                      <p:cNvPr id="0" name="Object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13000" y="3692525"/>
                        <a:ext cx="122238" cy="2365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46798" name="Object 14"/>
          <p:cNvGraphicFramePr>
            <a:graphicFrameLocks noChangeAspect="1"/>
          </p:cNvGraphicFramePr>
          <p:nvPr>
            <p:ph sz="quarter" idx="2"/>
          </p:nvPr>
        </p:nvGraphicFramePr>
        <p:xfrm>
          <a:off x="457200" y="5410200"/>
          <a:ext cx="4953000" cy="984250"/>
        </p:xfrm>
        <a:graphic>
          <a:graphicData uri="http://schemas.openxmlformats.org/presentationml/2006/ole">
            <mc:AlternateContent xmlns:mc="http://schemas.openxmlformats.org/markup-compatibility/2006">
              <mc:Choice xmlns:v="urn:schemas-microsoft-com:vml" Requires="v">
                <p:oleObj spid="_x0000_s246955" name="Equation" r:id="rId9" imgW="4279680" imgH="850680" progId="Equation.3">
                  <p:embed/>
                </p:oleObj>
              </mc:Choice>
              <mc:Fallback>
                <p:oleObj name="Equation" r:id="rId9" imgW="4279680" imgH="850680" progId="Equation.3">
                  <p:embed/>
                  <p:pic>
                    <p:nvPicPr>
                      <p:cNvPr id="0" name="Object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57200" y="5410200"/>
                        <a:ext cx="4953000" cy="9842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46799" name="Text Box 15"/>
          <p:cNvSpPr txBox="1">
            <a:spLocks noChangeArrowheads="1"/>
          </p:cNvSpPr>
          <p:nvPr/>
        </p:nvSpPr>
        <p:spPr bwMode="auto">
          <a:xfrm>
            <a:off x="2422525" y="56022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246800" name="Text Box 16"/>
          <p:cNvSpPr txBox="1">
            <a:spLocks noChangeArrowheads="1"/>
          </p:cNvSpPr>
          <p:nvPr/>
        </p:nvSpPr>
        <p:spPr bwMode="auto">
          <a:xfrm>
            <a:off x="2574925" y="56784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246801" name="Text Box 17"/>
          <p:cNvSpPr txBox="1">
            <a:spLocks noChangeArrowheads="1"/>
          </p:cNvSpPr>
          <p:nvPr/>
        </p:nvSpPr>
        <p:spPr bwMode="auto">
          <a:xfrm>
            <a:off x="2270125" y="55260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246802" name="Rectangle 18"/>
          <p:cNvSpPr>
            <a:spLocks noChangeArrowheads="1"/>
          </p:cNvSpPr>
          <p:nvPr/>
        </p:nvSpPr>
        <p:spPr bwMode="auto">
          <a:xfrm>
            <a:off x="5638800" y="1422400"/>
            <a:ext cx="53975" cy="258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cs typeface="Times New Roman" pitchFamily="18" charset="0"/>
              </a:rPr>
              <a:t> </a:t>
            </a:r>
            <a:endParaRPr lang="en-US">
              <a:latin typeface="Times New Roman" pitchFamily="18" charset="0"/>
              <a:cs typeface="Times New Roman" pitchFamily="18" charset="0"/>
            </a:endParaRPr>
          </a:p>
        </p:txBody>
      </p:sp>
      <p:sp>
        <p:nvSpPr>
          <p:cNvPr id="246803" name="Text Box 19"/>
          <p:cNvSpPr txBox="1">
            <a:spLocks noChangeArrowheads="1"/>
          </p:cNvSpPr>
          <p:nvPr/>
        </p:nvSpPr>
        <p:spPr bwMode="auto">
          <a:xfrm>
            <a:off x="9509125" y="2068513"/>
            <a:ext cx="1841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400">
              <a:solidFill>
                <a:srgbClr val="000099"/>
              </a:solidFill>
            </a:endParaRPr>
          </a:p>
        </p:txBody>
      </p:sp>
      <p:sp>
        <p:nvSpPr>
          <p:cNvPr id="246804" name="Text Box 20"/>
          <p:cNvSpPr txBox="1">
            <a:spLocks noChangeArrowheads="1"/>
          </p:cNvSpPr>
          <p:nvPr/>
        </p:nvSpPr>
        <p:spPr bwMode="auto">
          <a:xfrm>
            <a:off x="8823325" y="3417888"/>
            <a:ext cx="1841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400">
              <a:solidFill>
                <a:srgbClr val="000099"/>
              </a:solidFill>
            </a:endParaRPr>
          </a:p>
        </p:txBody>
      </p:sp>
      <p:grpSp>
        <p:nvGrpSpPr>
          <p:cNvPr id="246805" name="Group 21"/>
          <p:cNvGrpSpPr>
            <a:grpSpLocks/>
          </p:cNvGrpSpPr>
          <p:nvPr/>
        </p:nvGrpSpPr>
        <p:grpSpPr bwMode="auto">
          <a:xfrm>
            <a:off x="5743575" y="2481263"/>
            <a:ext cx="2828925" cy="2511425"/>
            <a:chOff x="3618" y="1058"/>
            <a:chExt cx="1782" cy="1582"/>
          </a:xfrm>
        </p:grpSpPr>
        <p:sp>
          <p:nvSpPr>
            <p:cNvPr id="246806" name="Freeform 22"/>
            <p:cNvSpPr>
              <a:spLocks/>
            </p:cNvSpPr>
            <p:nvPr/>
          </p:nvSpPr>
          <p:spPr bwMode="auto">
            <a:xfrm>
              <a:off x="3956" y="1431"/>
              <a:ext cx="1260" cy="713"/>
            </a:xfrm>
            <a:custGeom>
              <a:avLst/>
              <a:gdLst>
                <a:gd name="T0" fmla="*/ 1067 w 1067"/>
                <a:gd name="T1" fmla="*/ 388 h 541"/>
                <a:gd name="T2" fmla="*/ 677 w 1067"/>
                <a:gd name="T3" fmla="*/ 541 h 541"/>
                <a:gd name="T4" fmla="*/ 0 w 1067"/>
                <a:gd name="T5" fmla="*/ 0 h 541"/>
              </a:gdLst>
              <a:ahLst/>
              <a:cxnLst>
                <a:cxn ang="0">
                  <a:pos x="T0" y="T1"/>
                </a:cxn>
                <a:cxn ang="0">
                  <a:pos x="T2" y="T3"/>
                </a:cxn>
                <a:cxn ang="0">
                  <a:pos x="T4" y="T5"/>
                </a:cxn>
              </a:cxnLst>
              <a:rect l="0" t="0" r="r" b="b"/>
              <a:pathLst>
                <a:path w="1067" h="541">
                  <a:moveTo>
                    <a:pt x="1067" y="388"/>
                  </a:moveTo>
                  <a:cubicBezTo>
                    <a:pt x="946" y="488"/>
                    <a:pt x="813" y="541"/>
                    <a:pt x="677" y="541"/>
                  </a:cubicBezTo>
                  <a:cubicBezTo>
                    <a:pt x="411" y="541"/>
                    <a:pt x="161" y="341"/>
                    <a:pt x="0" y="0"/>
                  </a:cubicBezTo>
                </a:path>
              </a:pathLst>
            </a:custGeom>
            <a:noFill/>
            <a:ln w="28575" cap="flat" cmpd="sng">
              <a:solidFill>
                <a:srgbClr val="0066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6807" name="Line 23"/>
            <p:cNvSpPr>
              <a:spLocks noChangeShapeType="1"/>
            </p:cNvSpPr>
            <p:nvPr/>
          </p:nvSpPr>
          <p:spPr bwMode="auto">
            <a:xfrm>
              <a:off x="3965" y="1936"/>
              <a:ext cx="1253" cy="1"/>
            </a:xfrm>
            <a:prstGeom prst="line">
              <a:avLst/>
            </a:prstGeom>
            <a:noFill/>
            <a:ln w="14288">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08" name="Line 24"/>
            <p:cNvSpPr>
              <a:spLocks noChangeShapeType="1"/>
            </p:cNvSpPr>
            <p:nvPr/>
          </p:nvSpPr>
          <p:spPr bwMode="auto">
            <a:xfrm>
              <a:off x="3958" y="1429"/>
              <a:ext cx="1" cy="515"/>
            </a:xfrm>
            <a:prstGeom prst="line">
              <a:avLst/>
            </a:prstGeom>
            <a:noFill/>
            <a:ln w="11113" cap="rnd">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09" name="Line 25"/>
            <p:cNvSpPr>
              <a:spLocks noChangeShapeType="1"/>
            </p:cNvSpPr>
            <p:nvPr/>
          </p:nvSpPr>
          <p:spPr bwMode="auto">
            <a:xfrm>
              <a:off x="4031" y="1578"/>
              <a:ext cx="1" cy="347"/>
            </a:xfrm>
            <a:prstGeom prst="line">
              <a:avLst/>
            </a:prstGeom>
            <a:noFill/>
            <a:ln w="11113" cap="rnd">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10" name="Line 26"/>
            <p:cNvSpPr>
              <a:spLocks noChangeShapeType="1"/>
            </p:cNvSpPr>
            <p:nvPr/>
          </p:nvSpPr>
          <p:spPr bwMode="auto">
            <a:xfrm>
              <a:off x="4106" y="1731"/>
              <a:ext cx="1" cy="205"/>
            </a:xfrm>
            <a:prstGeom prst="line">
              <a:avLst/>
            </a:prstGeom>
            <a:noFill/>
            <a:ln w="11113" cap="rnd">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11" name="Line 27"/>
            <p:cNvSpPr>
              <a:spLocks noChangeShapeType="1"/>
            </p:cNvSpPr>
            <p:nvPr/>
          </p:nvSpPr>
          <p:spPr bwMode="auto">
            <a:xfrm>
              <a:off x="4179" y="1800"/>
              <a:ext cx="1" cy="115"/>
            </a:xfrm>
            <a:prstGeom prst="line">
              <a:avLst/>
            </a:prstGeom>
            <a:noFill/>
            <a:ln w="11113" cap="rnd">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12" name="Line 28"/>
            <p:cNvSpPr>
              <a:spLocks noChangeShapeType="1"/>
            </p:cNvSpPr>
            <p:nvPr/>
          </p:nvSpPr>
          <p:spPr bwMode="auto">
            <a:xfrm>
              <a:off x="4467" y="1936"/>
              <a:ext cx="1" cy="115"/>
            </a:xfrm>
            <a:prstGeom prst="line">
              <a:avLst/>
            </a:prstGeom>
            <a:noFill/>
            <a:ln w="11113" cap="rnd">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13" name="Line 29"/>
            <p:cNvSpPr>
              <a:spLocks noChangeShapeType="1"/>
            </p:cNvSpPr>
            <p:nvPr/>
          </p:nvSpPr>
          <p:spPr bwMode="auto">
            <a:xfrm>
              <a:off x="5021" y="1936"/>
              <a:ext cx="1" cy="115"/>
            </a:xfrm>
            <a:prstGeom prst="line">
              <a:avLst/>
            </a:prstGeom>
            <a:noFill/>
            <a:ln w="11113" cap="rnd">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14" name="Line 30"/>
            <p:cNvSpPr>
              <a:spLocks noChangeShapeType="1"/>
            </p:cNvSpPr>
            <p:nvPr/>
          </p:nvSpPr>
          <p:spPr bwMode="auto">
            <a:xfrm>
              <a:off x="4393" y="1936"/>
              <a:ext cx="1" cy="64"/>
            </a:xfrm>
            <a:prstGeom prst="line">
              <a:avLst/>
            </a:prstGeom>
            <a:noFill/>
            <a:ln w="11113" cap="rnd">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15" name="Line 31"/>
            <p:cNvSpPr>
              <a:spLocks noChangeShapeType="1"/>
            </p:cNvSpPr>
            <p:nvPr/>
          </p:nvSpPr>
          <p:spPr bwMode="auto">
            <a:xfrm>
              <a:off x="5109" y="1936"/>
              <a:ext cx="1" cy="64"/>
            </a:xfrm>
            <a:prstGeom prst="line">
              <a:avLst/>
            </a:prstGeom>
            <a:noFill/>
            <a:ln w="11113" cap="rnd">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16" name="Line 32"/>
            <p:cNvSpPr>
              <a:spLocks noChangeShapeType="1"/>
            </p:cNvSpPr>
            <p:nvPr/>
          </p:nvSpPr>
          <p:spPr bwMode="auto">
            <a:xfrm>
              <a:off x="4755" y="1936"/>
              <a:ext cx="1" cy="203"/>
            </a:xfrm>
            <a:prstGeom prst="line">
              <a:avLst/>
            </a:prstGeom>
            <a:noFill/>
            <a:ln w="222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17" name="Line 33"/>
            <p:cNvSpPr>
              <a:spLocks noChangeShapeType="1"/>
            </p:cNvSpPr>
            <p:nvPr/>
          </p:nvSpPr>
          <p:spPr bwMode="auto">
            <a:xfrm>
              <a:off x="4667" y="1936"/>
              <a:ext cx="1" cy="203"/>
            </a:xfrm>
            <a:prstGeom prst="line">
              <a:avLst/>
            </a:prstGeom>
            <a:noFill/>
            <a:ln w="11113" cap="rnd">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18" name="Line 34"/>
            <p:cNvSpPr>
              <a:spLocks noChangeShapeType="1"/>
            </p:cNvSpPr>
            <p:nvPr/>
          </p:nvSpPr>
          <p:spPr bwMode="auto">
            <a:xfrm>
              <a:off x="4844" y="1936"/>
              <a:ext cx="1" cy="203"/>
            </a:xfrm>
            <a:prstGeom prst="line">
              <a:avLst/>
            </a:prstGeom>
            <a:noFill/>
            <a:ln w="11113" cap="rnd">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19" name="Line 35"/>
            <p:cNvSpPr>
              <a:spLocks noChangeShapeType="1"/>
            </p:cNvSpPr>
            <p:nvPr/>
          </p:nvSpPr>
          <p:spPr bwMode="auto">
            <a:xfrm>
              <a:off x="4932" y="1936"/>
              <a:ext cx="1" cy="166"/>
            </a:xfrm>
            <a:prstGeom prst="line">
              <a:avLst/>
            </a:prstGeom>
            <a:noFill/>
            <a:ln w="11113" cap="rnd">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20" name="Line 36"/>
            <p:cNvSpPr>
              <a:spLocks noChangeShapeType="1"/>
            </p:cNvSpPr>
            <p:nvPr/>
          </p:nvSpPr>
          <p:spPr bwMode="auto">
            <a:xfrm>
              <a:off x="4570" y="1936"/>
              <a:ext cx="1" cy="166"/>
            </a:xfrm>
            <a:prstGeom prst="line">
              <a:avLst/>
            </a:prstGeom>
            <a:noFill/>
            <a:ln w="222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21" name="Rectangle 37"/>
            <p:cNvSpPr>
              <a:spLocks noChangeArrowheads="1"/>
            </p:cNvSpPr>
            <p:nvPr/>
          </p:nvSpPr>
          <p:spPr bwMode="auto">
            <a:xfrm>
              <a:off x="3972" y="1642"/>
              <a:ext cx="266" cy="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46822" name="Rectangle 38"/>
            <p:cNvSpPr>
              <a:spLocks noChangeArrowheads="1"/>
            </p:cNvSpPr>
            <p:nvPr/>
          </p:nvSpPr>
          <p:spPr bwMode="auto">
            <a:xfrm>
              <a:off x="4049" y="1675"/>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cs typeface="Times New Roman" pitchFamily="18" charset="0"/>
                </a:rPr>
                <a:t>-</a:t>
              </a:r>
              <a:endParaRPr lang="en-US">
                <a:latin typeface="Times New Roman" pitchFamily="18" charset="0"/>
                <a:cs typeface="Times New Roman" pitchFamily="18" charset="0"/>
              </a:endParaRPr>
            </a:p>
          </p:txBody>
        </p:sp>
        <p:sp>
          <p:nvSpPr>
            <p:cNvPr id="246823" name="Rectangle 39"/>
            <p:cNvSpPr>
              <a:spLocks noChangeArrowheads="1"/>
            </p:cNvSpPr>
            <p:nvPr/>
          </p:nvSpPr>
          <p:spPr bwMode="auto">
            <a:xfrm>
              <a:off x="3648" y="1824"/>
              <a:ext cx="44"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cs typeface="Times New Roman" pitchFamily="18" charset="0"/>
                </a:rPr>
                <a:t> </a:t>
              </a:r>
              <a:endParaRPr lang="en-US">
                <a:latin typeface="Times New Roman" pitchFamily="18" charset="0"/>
                <a:cs typeface="Times New Roman" pitchFamily="18" charset="0"/>
              </a:endParaRPr>
            </a:p>
          </p:txBody>
        </p:sp>
        <p:sp>
          <p:nvSpPr>
            <p:cNvPr id="246824" name="Oval 40"/>
            <p:cNvSpPr>
              <a:spLocks noChangeArrowheads="1"/>
            </p:cNvSpPr>
            <p:nvPr/>
          </p:nvSpPr>
          <p:spPr bwMode="auto">
            <a:xfrm>
              <a:off x="4047" y="1764"/>
              <a:ext cx="55" cy="66"/>
            </a:xfrm>
            <a:prstGeom prst="ellipse">
              <a:avLst/>
            </a:prstGeom>
            <a:noFill/>
            <a:ln w="11113" cap="rnd">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6825" name="Rectangle 41"/>
            <p:cNvSpPr>
              <a:spLocks noChangeArrowheads="1"/>
            </p:cNvSpPr>
            <p:nvPr/>
          </p:nvSpPr>
          <p:spPr bwMode="auto">
            <a:xfrm>
              <a:off x="4696" y="1938"/>
              <a:ext cx="266" cy="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46826" name="Rectangle 42"/>
            <p:cNvSpPr>
              <a:spLocks noChangeArrowheads="1"/>
            </p:cNvSpPr>
            <p:nvPr/>
          </p:nvSpPr>
          <p:spPr bwMode="auto">
            <a:xfrm>
              <a:off x="4766" y="1981"/>
              <a:ext cx="63"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a:solidFill>
                    <a:srgbClr val="000000"/>
                  </a:solidFill>
                  <a:latin typeface="Times New Roman" pitchFamily="18" charset="0"/>
                  <a:cs typeface="Times New Roman" pitchFamily="18" charset="0"/>
                </a:rPr>
                <a:t>+</a:t>
              </a:r>
              <a:endParaRPr lang="en-US">
                <a:latin typeface="Times New Roman" pitchFamily="18" charset="0"/>
                <a:cs typeface="Times New Roman" pitchFamily="18" charset="0"/>
              </a:endParaRPr>
            </a:p>
          </p:txBody>
        </p:sp>
        <p:sp>
          <p:nvSpPr>
            <p:cNvPr id="246827" name="Rectangle 43"/>
            <p:cNvSpPr>
              <a:spLocks noChangeArrowheads="1"/>
            </p:cNvSpPr>
            <p:nvPr/>
          </p:nvSpPr>
          <p:spPr bwMode="auto">
            <a:xfrm>
              <a:off x="3744" y="1872"/>
              <a:ext cx="28"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a:solidFill>
                    <a:srgbClr val="000000"/>
                  </a:solidFill>
                  <a:latin typeface="Times New Roman" pitchFamily="18" charset="0"/>
                  <a:cs typeface="Times New Roman" pitchFamily="18" charset="0"/>
                </a:rPr>
                <a:t> </a:t>
              </a:r>
              <a:endParaRPr lang="en-US">
                <a:latin typeface="Times New Roman" pitchFamily="18" charset="0"/>
                <a:cs typeface="Times New Roman" pitchFamily="18" charset="0"/>
              </a:endParaRPr>
            </a:p>
          </p:txBody>
        </p:sp>
        <p:sp>
          <p:nvSpPr>
            <p:cNvPr id="246828" name="Oval 44"/>
            <p:cNvSpPr>
              <a:spLocks noChangeArrowheads="1"/>
            </p:cNvSpPr>
            <p:nvPr/>
          </p:nvSpPr>
          <p:spPr bwMode="auto">
            <a:xfrm>
              <a:off x="4771" y="2012"/>
              <a:ext cx="55" cy="66"/>
            </a:xfrm>
            <a:prstGeom prst="ellipse">
              <a:avLst/>
            </a:prstGeom>
            <a:noFill/>
            <a:ln w="11113" cap="rnd">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6829" name="Line 45"/>
            <p:cNvSpPr>
              <a:spLocks noChangeShapeType="1"/>
            </p:cNvSpPr>
            <p:nvPr/>
          </p:nvSpPr>
          <p:spPr bwMode="auto">
            <a:xfrm flipH="1">
              <a:off x="4747" y="2073"/>
              <a:ext cx="46" cy="91"/>
            </a:xfrm>
            <a:prstGeom prst="line">
              <a:avLst/>
            </a:prstGeom>
            <a:noFill/>
            <a:ln w="1111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30" name="Rectangle 46"/>
            <p:cNvSpPr>
              <a:spLocks noChangeArrowheads="1"/>
            </p:cNvSpPr>
            <p:nvPr/>
          </p:nvSpPr>
          <p:spPr bwMode="auto">
            <a:xfrm>
              <a:off x="3641" y="1122"/>
              <a:ext cx="387" cy="5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46831" name="Rectangle 47"/>
            <p:cNvSpPr>
              <a:spLocks noChangeArrowheads="1"/>
            </p:cNvSpPr>
            <p:nvPr/>
          </p:nvSpPr>
          <p:spPr bwMode="auto">
            <a:xfrm>
              <a:off x="3957" y="1316"/>
              <a:ext cx="34"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cs typeface="Times New Roman" pitchFamily="18" charset="0"/>
                </a:rPr>
                <a:t> </a:t>
              </a:r>
              <a:endParaRPr lang="en-US">
                <a:latin typeface="Times New Roman" pitchFamily="18" charset="0"/>
                <a:cs typeface="Times New Roman" pitchFamily="18" charset="0"/>
              </a:endParaRPr>
            </a:p>
          </p:txBody>
        </p:sp>
        <p:sp>
          <p:nvSpPr>
            <p:cNvPr id="246832" name="Rectangle 48"/>
            <p:cNvSpPr>
              <a:spLocks noChangeArrowheads="1"/>
            </p:cNvSpPr>
            <p:nvPr/>
          </p:nvSpPr>
          <p:spPr bwMode="auto">
            <a:xfrm>
              <a:off x="4563" y="1320"/>
              <a:ext cx="387" cy="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46833" name="Rectangle 49"/>
            <p:cNvSpPr>
              <a:spLocks noChangeArrowheads="1"/>
            </p:cNvSpPr>
            <p:nvPr/>
          </p:nvSpPr>
          <p:spPr bwMode="auto">
            <a:xfrm>
              <a:off x="4879" y="1514"/>
              <a:ext cx="34"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cs typeface="Times New Roman" pitchFamily="18" charset="0"/>
                </a:rPr>
                <a:t> </a:t>
              </a:r>
              <a:endParaRPr lang="en-US">
                <a:latin typeface="Times New Roman" pitchFamily="18" charset="0"/>
                <a:cs typeface="Times New Roman" pitchFamily="18" charset="0"/>
              </a:endParaRPr>
            </a:p>
          </p:txBody>
        </p:sp>
        <p:sp>
          <p:nvSpPr>
            <p:cNvPr id="246834" name="Line 50"/>
            <p:cNvSpPr>
              <a:spLocks noChangeShapeType="1"/>
            </p:cNvSpPr>
            <p:nvPr/>
          </p:nvSpPr>
          <p:spPr bwMode="auto">
            <a:xfrm flipH="1">
              <a:off x="4568" y="1724"/>
              <a:ext cx="115" cy="317"/>
            </a:xfrm>
            <a:prstGeom prst="line">
              <a:avLst/>
            </a:prstGeom>
            <a:noFill/>
            <a:ln w="11176"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35" name="Line 51"/>
            <p:cNvSpPr>
              <a:spLocks noChangeShapeType="1"/>
            </p:cNvSpPr>
            <p:nvPr/>
          </p:nvSpPr>
          <p:spPr bwMode="auto">
            <a:xfrm>
              <a:off x="4754" y="2038"/>
              <a:ext cx="155" cy="242"/>
            </a:xfrm>
            <a:prstGeom prst="line">
              <a:avLst/>
            </a:prstGeom>
            <a:noFill/>
            <a:ln w="11176"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aphicFrame>
          <p:nvGraphicFramePr>
            <p:cNvPr id="246836" name="Object 52"/>
            <p:cNvGraphicFramePr>
              <a:graphicFrameLocks noChangeAspect="1"/>
            </p:cNvGraphicFramePr>
            <p:nvPr/>
          </p:nvGraphicFramePr>
          <p:xfrm>
            <a:off x="3618" y="1058"/>
            <a:ext cx="380" cy="621"/>
          </p:xfrm>
          <a:graphic>
            <a:graphicData uri="http://schemas.openxmlformats.org/presentationml/2006/ole">
              <mc:AlternateContent xmlns:mc="http://schemas.openxmlformats.org/markup-compatibility/2006">
                <mc:Choice xmlns:v="urn:schemas-microsoft-com:vml" Requires="v">
                  <p:oleObj spid="_x0000_s246956" name="Equation" r:id="rId11" imgW="266400" imgH="419040" progId="Equation.3">
                    <p:embed/>
                  </p:oleObj>
                </mc:Choice>
                <mc:Fallback>
                  <p:oleObj name="Equation" r:id="rId11" imgW="266400" imgH="419040" progId="Equation.3">
                    <p:embed/>
                    <p:pic>
                      <p:nvPicPr>
                        <p:cNvPr id="0" name="Object 5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618" y="1058"/>
                          <a:ext cx="380" cy="62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46837" name="Object 53"/>
            <p:cNvGraphicFramePr>
              <a:graphicFrameLocks noChangeAspect="1"/>
            </p:cNvGraphicFramePr>
            <p:nvPr/>
          </p:nvGraphicFramePr>
          <p:xfrm>
            <a:off x="4776" y="1171"/>
            <a:ext cx="388" cy="633"/>
          </p:xfrm>
          <a:graphic>
            <a:graphicData uri="http://schemas.openxmlformats.org/presentationml/2006/ole">
              <mc:AlternateContent xmlns:mc="http://schemas.openxmlformats.org/markup-compatibility/2006">
                <mc:Choice xmlns:v="urn:schemas-microsoft-com:vml" Requires="v">
                  <p:oleObj spid="_x0000_s246957" name="Equation" r:id="rId13" imgW="266400" imgH="419040" progId="Equation.3">
                    <p:embed/>
                  </p:oleObj>
                </mc:Choice>
                <mc:Fallback>
                  <p:oleObj name="Equation" r:id="rId13" imgW="266400" imgH="419040" progId="Equation.3">
                    <p:embed/>
                    <p:pic>
                      <p:nvPicPr>
                        <p:cNvPr id="0" name="Object 5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776" y="1171"/>
                          <a:ext cx="388" cy="63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46838" name="Object 54"/>
            <p:cNvGraphicFramePr>
              <a:graphicFrameLocks noChangeAspect="1"/>
            </p:cNvGraphicFramePr>
            <p:nvPr/>
          </p:nvGraphicFramePr>
          <p:xfrm>
            <a:off x="4899" y="2028"/>
            <a:ext cx="501" cy="612"/>
          </p:xfrm>
          <a:graphic>
            <a:graphicData uri="http://schemas.openxmlformats.org/presentationml/2006/ole">
              <mc:AlternateContent xmlns:mc="http://schemas.openxmlformats.org/markup-compatibility/2006">
                <mc:Choice xmlns:v="urn:schemas-microsoft-com:vml" Requires="v">
                  <p:oleObj spid="_x0000_s246958" name="Equation" r:id="rId15" imgW="342720" imgH="419040" progId="Equation.3">
                    <p:embed/>
                  </p:oleObj>
                </mc:Choice>
                <mc:Fallback>
                  <p:oleObj name="Equation" r:id="rId15" imgW="342720" imgH="419040" progId="Equation.3">
                    <p:embed/>
                    <p:pic>
                      <p:nvPicPr>
                        <p:cNvPr id="0" name="Object 54"/>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899" y="2028"/>
                          <a:ext cx="501" cy="6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sp>
        <p:nvSpPr>
          <p:cNvPr id="246839" name="Text Box 55"/>
          <p:cNvSpPr txBox="1">
            <a:spLocks noChangeArrowheads="1"/>
          </p:cNvSpPr>
          <p:nvPr/>
        </p:nvSpPr>
        <p:spPr bwMode="auto">
          <a:xfrm>
            <a:off x="6461125" y="6999288"/>
            <a:ext cx="1841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400">
              <a:solidFill>
                <a:srgbClr val="000099"/>
              </a:solidFill>
            </a:endParaRPr>
          </a:p>
        </p:txBody>
      </p:sp>
      <p:sp>
        <p:nvSpPr>
          <p:cNvPr id="246840" name="Text Box 56"/>
          <p:cNvSpPr txBox="1">
            <a:spLocks noChangeArrowheads="1"/>
          </p:cNvSpPr>
          <p:nvPr/>
        </p:nvSpPr>
        <p:spPr bwMode="auto">
          <a:xfrm>
            <a:off x="6765925" y="6259513"/>
            <a:ext cx="1841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400">
              <a:solidFill>
                <a:srgbClr val="000099"/>
              </a:solidFill>
            </a:endParaRPr>
          </a:p>
        </p:txBody>
      </p:sp>
      <p:sp>
        <p:nvSpPr>
          <p:cNvPr id="246841" name="Text Box 57"/>
          <p:cNvSpPr txBox="1">
            <a:spLocks noChangeArrowheads="1"/>
          </p:cNvSpPr>
          <p:nvPr/>
        </p:nvSpPr>
        <p:spPr bwMode="auto">
          <a:xfrm>
            <a:off x="7299325" y="6259513"/>
            <a:ext cx="1841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400">
              <a:solidFill>
                <a:srgbClr val="000099"/>
              </a:solidFill>
            </a:endParaRPr>
          </a:p>
        </p:txBody>
      </p:sp>
      <p:grpSp>
        <p:nvGrpSpPr>
          <p:cNvPr id="246842" name="Group 58"/>
          <p:cNvGrpSpPr>
            <a:grpSpLocks/>
          </p:cNvGrpSpPr>
          <p:nvPr/>
        </p:nvGrpSpPr>
        <p:grpSpPr bwMode="auto">
          <a:xfrm>
            <a:off x="5607050" y="4662488"/>
            <a:ext cx="2732088" cy="2070100"/>
            <a:chOff x="3703" y="2324"/>
            <a:chExt cx="1721" cy="1304"/>
          </a:xfrm>
        </p:grpSpPr>
        <p:sp>
          <p:nvSpPr>
            <p:cNvPr id="246843" name="Rectangle 59"/>
            <p:cNvSpPr>
              <a:spLocks noChangeArrowheads="1"/>
            </p:cNvSpPr>
            <p:nvPr/>
          </p:nvSpPr>
          <p:spPr bwMode="auto">
            <a:xfrm>
              <a:off x="3737" y="2448"/>
              <a:ext cx="446" cy="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46844" name="Rectangle 60"/>
            <p:cNvSpPr>
              <a:spLocks noChangeArrowheads="1"/>
            </p:cNvSpPr>
            <p:nvPr/>
          </p:nvSpPr>
          <p:spPr bwMode="auto">
            <a:xfrm>
              <a:off x="4112" y="2642"/>
              <a:ext cx="34"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cs typeface="Times New Roman" pitchFamily="18" charset="0"/>
                </a:rPr>
                <a:t> </a:t>
              </a:r>
              <a:endParaRPr lang="en-US">
                <a:latin typeface="Times New Roman" pitchFamily="18" charset="0"/>
                <a:cs typeface="Times New Roman" pitchFamily="18" charset="0"/>
              </a:endParaRPr>
            </a:p>
          </p:txBody>
        </p:sp>
        <p:sp>
          <p:nvSpPr>
            <p:cNvPr id="246845" name="Line 61"/>
            <p:cNvSpPr>
              <a:spLocks noChangeShapeType="1"/>
            </p:cNvSpPr>
            <p:nvPr/>
          </p:nvSpPr>
          <p:spPr bwMode="auto">
            <a:xfrm>
              <a:off x="4143" y="2964"/>
              <a:ext cx="1269" cy="1"/>
            </a:xfrm>
            <a:prstGeom prst="line">
              <a:avLst/>
            </a:prstGeom>
            <a:noFill/>
            <a:ln w="12700" cap="rnd">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46" name="Line 62"/>
            <p:cNvSpPr>
              <a:spLocks noChangeShapeType="1"/>
            </p:cNvSpPr>
            <p:nvPr/>
          </p:nvSpPr>
          <p:spPr bwMode="auto">
            <a:xfrm>
              <a:off x="4143" y="2588"/>
              <a:ext cx="1" cy="376"/>
            </a:xfrm>
            <a:prstGeom prst="line">
              <a:avLst/>
            </a:prstGeom>
            <a:noFill/>
            <a:ln w="11113" cap="rnd">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47" name="Line 63"/>
            <p:cNvSpPr>
              <a:spLocks noChangeShapeType="1"/>
            </p:cNvSpPr>
            <p:nvPr/>
          </p:nvSpPr>
          <p:spPr bwMode="auto">
            <a:xfrm>
              <a:off x="4143" y="2591"/>
              <a:ext cx="1279" cy="610"/>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48" name="Line 64"/>
            <p:cNvSpPr>
              <a:spLocks noChangeShapeType="1"/>
            </p:cNvSpPr>
            <p:nvPr/>
          </p:nvSpPr>
          <p:spPr bwMode="auto">
            <a:xfrm>
              <a:off x="5420" y="2964"/>
              <a:ext cx="1" cy="239"/>
            </a:xfrm>
            <a:prstGeom prst="line">
              <a:avLst/>
            </a:prstGeom>
            <a:noFill/>
            <a:ln w="11113" cap="rnd">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49" name="Oval 65"/>
            <p:cNvSpPr>
              <a:spLocks noChangeArrowheads="1"/>
            </p:cNvSpPr>
            <p:nvPr/>
          </p:nvSpPr>
          <p:spPr bwMode="auto">
            <a:xfrm>
              <a:off x="4298" y="2786"/>
              <a:ext cx="63" cy="63"/>
            </a:xfrm>
            <a:prstGeom prst="ellipse">
              <a:avLst/>
            </a:prstGeom>
            <a:noFill/>
            <a:ln w="11176" cap="rnd">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6850" name="Rectangle 66"/>
            <p:cNvSpPr>
              <a:spLocks noChangeArrowheads="1"/>
            </p:cNvSpPr>
            <p:nvPr/>
          </p:nvSpPr>
          <p:spPr bwMode="auto">
            <a:xfrm>
              <a:off x="4232" y="2737"/>
              <a:ext cx="265"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46851" name="Rectangle 67"/>
            <p:cNvSpPr>
              <a:spLocks noChangeArrowheads="1"/>
            </p:cNvSpPr>
            <p:nvPr/>
          </p:nvSpPr>
          <p:spPr bwMode="auto">
            <a:xfrm>
              <a:off x="4357" y="2778"/>
              <a:ext cx="28"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a:solidFill>
                    <a:srgbClr val="000000"/>
                  </a:solidFill>
                  <a:latin typeface="Times New Roman" pitchFamily="18" charset="0"/>
                  <a:cs typeface="Times New Roman" pitchFamily="18" charset="0"/>
                </a:rPr>
                <a:t> </a:t>
              </a:r>
              <a:endParaRPr lang="en-US">
                <a:latin typeface="Times New Roman" pitchFamily="18" charset="0"/>
                <a:cs typeface="Times New Roman" pitchFamily="18" charset="0"/>
              </a:endParaRPr>
            </a:p>
          </p:txBody>
        </p:sp>
        <p:sp>
          <p:nvSpPr>
            <p:cNvPr id="246852" name="Oval 68"/>
            <p:cNvSpPr>
              <a:spLocks noChangeArrowheads="1"/>
            </p:cNvSpPr>
            <p:nvPr/>
          </p:nvSpPr>
          <p:spPr bwMode="auto">
            <a:xfrm>
              <a:off x="5213" y="3006"/>
              <a:ext cx="63" cy="63"/>
            </a:xfrm>
            <a:prstGeom prst="ellipse">
              <a:avLst/>
            </a:prstGeom>
            <a:noFill/>
            <a:ln w="11176" cap="rnd">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6853" name="Rectangle 69"/>
            <p:cNvSpPr>
              <a:spLocks noChangeArrowheads="1"/>
            </p:cNvSpPr>
            <p:nvPr/>
          </p:nvSpPr>
          <p:spPr bwMode="auto">
            <a:xfrm>
              <a:off x="5147" y="2931"/>
              <a:ext cx="265"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46854" name="Rectangle 70"/>
            <p:cNvSpPr>
              <a:spLocks noChangeArrowheads="1"/>
            </p:cNvSpPr>
            <p:nvPr/>
          </p:nvSpPr>
          <p:spPr bwMode="auto">
            <a:xfrm>
              <a:off x="5225" y="2912"/>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cs typeface="Times New Roman" pitchFamily="18" charset="0"/>
                </a:rPr>
                <a:t>-</a:t>
              </a:r>
              <a:endParaRPr lang="en-US">
                <a:latin typeface="Times New Roman" pitchFamily="18" charset="0"/>
                <a:cs typeface="Times New Roman" pitchFamily="18" charset="0"/>
              </a:endParaRPr>
            </a:p>
          </p:txBody>
        </p:sp>
        <p:sp>
          <p:nvSpPr>
            <p:cNvPr id="246855" name="Rectangle 71"/>
            <p:cNvSpPr>
              <a:spLocks noChangeArrowheads="1"/>
            </p:cNvSpPr>
            <p:nvPr/>
          </p:nvSpPr>
          <p:spPr bwMode="auto">
            <a:xfrm>
              <a:off x="5268" y="2973"/>
              <a:ext cx="44"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cs typeface="Times New Roman" pitchFamily="18" charset="0"/>
                </a:rPr>
                <a:t> </a:t>
              </a:r>
              <a:endParaRPr lang="en-US">
                <a:latin typeface="Times New Roman" pitchFamily="18" charset="0"/>
                <a:cs typeface="Times New Roman" pitchFamily="18" charset="0"/>
              </a:endParaRPr>
            </a:p>
          </p:txBody>
        </p:sp>
        <p:sp>
          <p:nvSpPr>
            <p:cNvPr id="246856" name="Line 72"/>
            <p:cNvSpPr>
              <a:spLocks noChangeShapeType="1"/>
            </p:cNvSpPr>
            <p:nvPr/>
          </p:nvSpPr>
          <p:spPr bwMode="auto">
            <a:xfrm>
              <a:off x="4222" y="2630"/>
              <a:ext cx="1" cy="337"/>
            </a:xfrm>
            <a:prstGeom prst="line">
              <a:avLst/>
            </a:prstGeom>
            <a:noFill/>
            <a:ln w="11113" cap="rnd">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57" name="Line 73"/>
            <p:cNvSpPr>
              <a:spLocks noChangeShapeType="1"/>
            </p:cNvSpPr>
            <p:nvPr/>
          </p:nvSpPr>
          <p:spPr bwMode="auto">
            <a:xfrm>
              <a:off x="4298" y="2661"/>
              <a:ext cx="1" cy="294"/>
            </a:xfrm>
            <a:prstGeom prst="line">
              <a:avLst/>
            </a:prstGeom>
            <a:noFill/>
            <a:ln w="11113" cap="rnd">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58" name="Line 74"/>
            <p:cNvSpPr>
              <a:spLocks noChangeShapeType="1"/>
            </p:cNvSpPr>
            <p:nvPr/>
          </p:nvSpPr>
          <p:spPr bwMode="auto">
            <a:xfrm>
              <a:off x="4371" y="2703"/>
              <a:ext cx="1" cy="265"/>
            </a:xfrm>
            <a:prstGeom prst="line">
              <a:avLst/>
            </a:prstGeom>
            <a:noFill/>
            <a:ln w="11113" cap="rnd">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59" name="Line 75"/>
            <p:cNvSpPr>
              <a:spLocks noChangeShapeType="1"/>
            </p:cNvSpPr>
            <p:nvPr/>
          </p:nvSpPr>
          <p:spPr bwMode="auto">
            <a:xfrm>
              <a:off x="4445" y="2724"/>
              <a:ext cx="1" cy="237"/>
            </a:xfrm>
            <a:prstGeom prst="line">
              <a:avLst/>
            </a:prstGeom>
            <a:noFill/>
            <a:ln w="11113" cap="rnd">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60" name="Line 76"/>
            <p:cNvSpPr>
              <a:spLocks noChangeShapeType="1"/>
            </p:cNvSpPr>
            <p:nvPr/>
          </p:nvSpPr>
          <p:spPr bwMode="auto">
            <a:xfrm>
              <a:off x="4519" y="2776"/>
              <a:ext cx="1" cy="185"/>
            </a:xfrm>
            <a:prstGeom prst="line">
              <a:avLst/>
            </a:prstGeom>
            <a:noFill/>
            <a:ln w="11113" cap="rnd">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61" name="Line 77"/>
            <p:cNvSpPr>
              <a:spLocks noChangeShapeType="1"/>
            </p:cNvSpPr>
            <p:nvPr/>
          </p:nvSpPr>
          <p:spPr bwMode="auto">
            <a:xfrm>
              <a:off x="4593" y="2797"/>
              <a:ext cx="1" cy="167"/>
            </a:xfrm>
            <a:prstGeom prst="line">
              <a:avLst/>
            </a:prstGeom>
            <a:noFill/>
            <a:ln w="11113" cap="rnd">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62" name="Line 78"/>
            <p:cNvSpPr>
              <a:spLocks noChangeShapeType="1"/>
            </p:cNvSpPr>
            <p:nvPr/>
          </p:nvSpPr>
          <p:spPr bwMode="auto">
            <a:xfrm>
              <a:off x="4674" y="2839"/>
              <a:ext cx="1" cy="125"/>
            </a:xfrm>
            <a:prstGeom prst="line">
              <a:avLst/>
            </a:prstGeom>
            <a:noFill/>
            <a:ln w="11113" cap="rnd">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63" name="Line 79"/>
            <p:cNvSpPr>
              <a:spLocks noChangeShapeType="1"/>
            </p:cNvSpPr>
            <p:nvPr/>
          </p:nvSpPr>
          <p:spPr bwMode="auto">
            <a:xfrm>
              <a:off x="4755" y="2881"/>
              <a:ext cx="1" cy="87"/>
            </a:xfrm>
            <a:prstGeom prst="line">
              <a:avLst/>
            </a:prstGeom>
            <a:noFill/>
            <a:ln w="11113" cap="rnd">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64" name="Line 80"/>
            <p:cNvSpPr>
              <a:spLocks noChangeShapeType="1"/>
            </p:cNvSpPr>
            <p:nvPr/>
          </p:nvSpPr>
          <p:spPr bwMode="auto">
            <a:xfrm>
              <a:off x="4843" y="2923"/>
              <a:ext cx="1" cy="32"/>
            </a:xfrm>
            <a:prstGeom prst="line">
              <a:avLst/>
            </a:prstGeom>
            <a:noFill/>
            <a:ln w="11113" cap="rnd">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65" name="Line 81"/>
            <p:cNvSpPr>
              <a:spLocks noChangeShapeType="1"/>
            </p:cNvSpPr>
            <p:nvPr/>
          </p:nvSpPr>
          <p:spPr bwMode="auto">
            <a:xfrm>
              <a:off x="5117" y="2964"/>
              <a:ext cx="1" cy="88"/>
            </a:xfrm>
            <a:prstGeom prst="line">
              <a:avLst/>
            </a:prstGeom>
            <a:noFill/>
            <a:ln w="11113" cap="rnd">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66" name="Line 82"/>
            <p:cNvSpPr>
              <a:spLocks noChangeShapeType="1"/>
            </p:cNvSpPr>
            <p:nvPr/>
          </p:nvSpPr>
          <p:spPr bwMode="auto">
            <a:xfrm>
              <a:off x="5206" y="2964"/>
              <a:ext cx="1" cy="127"/>
            </a:xfrm>
            <a:prstGeom prst="line">
              <a:avLst/>
            </a:prstGeom>
            <a:noFill/>
            <a:ln w="11113" cap="rnd">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67" name="Line 83"/>
            <p:cNvSpPr>
              <a:spLocks noChangeShapeType="1"/>
            </p:cNvSpPr>
            <p:nvPr/>
          </p:nvSpPr>
          <p:spPr bwMode="auto">
            <a:xfrm>
              <a:off x="5353" y="2964"/>
              <a:ext cx="1" cy="187"/>
            </a:xfrm>
            <a:prstGeom prst="line">
              <a:avLst/>
            </a:prstGeom>
            <a:noFill/>
            <a:ln w="11113" cap="rnd">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68" name="Line 84"/>
            <p:cNvSpPr>
              <a:spLocks noChangeShapeType="1"/>
            </p:cNvSpPr>
            <p:nvPr/>
          </p:nvSpPr>
          <p:spPr bwMode="auto">
            <a:xfrm>
              <a:off x="5279" y="2964"/>
              <a:ext cx="1" cy="168"/>
            </a:xfrm>
            <a:prstGeom prst="line">
              <a:avLst/>
            </a:prstGeom>
            <a:noFill/>
            <a:ln w="11113" cap="rnd">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69" name="Line 85"/>
            <p:cNvSpPr>
              <a:spLocks noChangeShapeType="1"/>
            </p:cNvSpPr>
            <p:nvPr/>
          </p:nvSpPr>
          <p:spPr bwMode="auto">
            <a:xfrm>
              <a:off x="4143" y="3018"/>
              <a:ext cx="1" cy="353"/>
            </a:xfrm>
            <a:prstGeom prst="line">
              <a:avLst/>
            </a:prstGeom>
            <a:noFill/>
            <a:ln w="1111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70" name="Line 86"/>
            <p:cNvSpPr>
              <a:spLocks noChangeShapeType="1"/>
            </p:cNvSpPr>
            <p:nvPr/>
          </p:nvSpPr>
          <p:spPr bwMode="auto">
            <a:xfrm>
              <a:off x="4940" y="3017"/>
              <a:ext cx="1" cy="353"/>
            </a:xfrm>
            <a:prstGeom prst="line">
              <a:avLst/>
            </a:prstGeom>
            <a:noFill/>
            <a:ln w="1111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71" name="Line 87"/>
            <p:cNvSpPr>
              <a:spLocks noChangeShapeType="1"/>
            </p:cNvSpPr>
            <p:nvPr/>
          </p:nvSpPr>
          <p:spPr bwMode="auto">
            <a:xfrm>
              <a:off x="5423" y="3293"/>
              <a:ext cx="1" cy="82"/>
            </a:xfrm>
            <a:prstGeom prst="line">
              <a:avLst/>
            </a:prstGeom>
            <a:noFill/>
            <a:ln w="11176"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72" name="Line 88"/>
            <p:cNvSpPr>
              <a:spLocks noChangeShapeType="1"/>
            </p:cNvSpPr>
            <p:nvPr/>
          </p:nvSpPr>
          <p:spPr bwMode="auto">
            <a:xfrm>
              <a:off x="4704" y="3326"/>
              <a:ext cx="188" cy="1"/>
            </a:xfrm>
            <a:prstGeom prst="line">
              <a:avLst/>
            </a:prstGeom>
            <a:noFill/>
            <a:ln w="1111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73" name="Freeform 89"/>
            <p:cNvSpPr>
              <a:spLocks/>
            </p:cNvSpPr>
            <p:nvPr/>
          </p:nvSpPr>
          <p:spPr bwMode="auto">
            <a:xfrm>
              <a:off x="4865" y="3298"/>
              <a:ext cx="76" cy="57"/>
            </a:xfrm>
            <a:custGeom>
              <a:avLst/>
              <a:gdLst>
                <a:gd name="T0" fmla="*/ 0 w 76"/>
                <a:gd name="T1" fmla="*/ 57 h 57"/>
                <a:gd name="T2" fmla="*/ 76 w 76"/>
                <a:gd name="T3" fmla="*/ 29 h 57"/>
                <a:gd name="T4" fmla="*/ 0 w 76"/>
                <a:gd name="T5" fmla="*/ 0 h 57"/>
                <a:gd name="T6" fmla="*/ 24 w 76"/>
                <a:gd name="T7" fmla="*/ 29 h 57"/>
                <a:gd name="T8" fmla="*/ 0 w 76"/>
                <a:gd name="T9" fmla="*/ 57 h 57"/>
              </a:gdLst>
              <a:ahLst/>
              <a:cxnLst>
                <a:cxn ang="0">
                  <a:pos x="T0" y="T1"/>
                </a:cxn>
                <a:cxn ang="0">
                  <a:pos x="T2" y="T3"/>
                </a:cxn>
                <a:cxn ang="0">
                  <a:pos x="T4" y="T5"/>
                </a:cxn>
                <a:cxn ang="0">
                  <a:pos x="T6" y="T7"/>
                </a:cxn>
                <a:cxn ang="0">
                  <a:pos x="T8" y="T9"/>
                </a:cxn>
              </a:cxnLst>
              <a:rect l="0" t="0" r="r" b="b"/>
              <a:pathLst>
                <a:path w="76" h="57">
                  <a:moveTo>
                    <a:pt x="0" y="57"/>
                  </a:moveTo>
                  <a:lnTo>
                    <a:pt x="76" y="29"/>
                  </a:lnTo>
                  <a:lnTo>
                    <a:pt x="0" y="0"/>
                  </a:lnTo>
                  <a:lnTo>
                    <a:pt x="24" y="29"/>
                  </a:lnTo>
                  <a:lnTo>
                    <a:pt x="0" y="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874" name="Line 90"/>
            <p:cNvSpPr>
              <a:spLocks noChangeShapeType="1"/>
            </p:cNvSpPr>
            <p:nvPr/>
          </p:nvSpPr>
          <p:spPr bwMode="auto">
            <a:xfrm>
              <a:off x="5294" y="3335"/>
              <a:ext cx="76" cy="1"/>
            </a:xfrm>
            <a:prstGeom prst="line">
              <a:avLst/>
            </a:prstGeom>
            <a:noFill/>
            <a:ln w="1111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75" name="Freeform 91"/>
            <p:cNvSpPr>
              <a:spLocks/>
            </p:cNvSpPr>
            <p:nvPr/>
          </p:nvSpPr>
          <p:spPr bwMode="auto">
            <a:xfrm>
              <a:off x="5343" y="3307"/>
              <a:ext cx="78" cy="57"/>
            </a:xfrm>
            <a:custGeom>
              <a:avLst/>
              <a:gdLst>
                <a:gd name="T0" fmla="*/ 0 w 78"/>
                <a:gd name="T1" fmla="*/ 57 h 57"/>
                <a:gd name="T2" fmla="*/ 78 w 78"/>
                <a:gd name="T3" fmla="*/ 29 h 57"/>
                <a:gd name="T4" fmla="*/ 0 w 78"/>
                <a:gd name="T5" fmla="*/ 0 h 57"/>
                <a:gd name="T6" fmla="*/ 25 w 78"/>
                <a:gd name="T7" fmla="*/ 29 h 57"/>
                <a:gd name="T8" fmla="*/ 0 w 78"/>
                <a:gd name="T9" fmla="*/ 57 h 57"/>
              </a:gdLst>
              <a:ahLst/>
              <a:cxnLst>
                <a:cxn ang="0">
                  <a:pos x="T0" y="T1"/>
                </a:cxn>
                <a:cxn ang="0">
                  <a:pos x="T2" y="T3"/>
                </a:cxn>
                <a:cxn ang="0">
                  <a:pos x="T4" y="T5"/>
                </a:cxn>
                <a:cxn ang="0">
                  <a:pos x="T6" y="T7"/>
                </a:cxn>
                <a:cxn ang="0">
                  <a:pos x="T8" y="T9"/>
                </a:cxn>
              </a:cxnLst>
              <a:rect l="0" t="0" r="r" b="b"/>
              <a:pathLst>
                <a:path w="78" h="57">
                  <a:moveTo>
                    <a:pt x="0" y="57"/>
                  </a:moveTo>
                  <a:lnTo>
                    <a:pt x="78" y="29"/>
                  </a:lnTo>
                  <a:lnTo>
                    <a:pt x="0" y="0"/>
                  </a:lnTo>
                  <a:lnTo>
                    <a:pt x="25" y="29"/>
                  </a:lnTo>
                  <a:lnTo>
                    <a:pt x="0" y="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876" name="Line 92"/>
            <p:cNvSpPr>
              <a:spLocks noChangeShapeType="1"/>
            </p:cNvSpPr>
            <p:nvPr/>
          </p:nvSpPr>
          <p:spPr bwMode="auto">
            <a:xfrm flipH="1">
              <a:off x="4193" y="3335"/>
              <a:ext cx="127" cy="1"/>
            </a:xfrm>
            <a:prstGeom prst="line">
              <a:avLst/>
            </a:prstGeom>
            <a:noFill/>
            <a:ln w="1111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77" name="Freeform 93"/>
            <p:cNvSpPr>
              <a:spLocks/>
            </p:cNvSpPr>
            <p:nvPr/>
          </p:nvSpPr>
          <p:spPr bwMode="auto">
            <a:xfrm>
              <a:off x="4143" y="3307"/>
              <a:ext cx="78" cy="57"/>
            </a:xfrm>
            <a:custGeom>
              <a:avLst/>
              <a:gdLst>
                <a:gd name="T0" fmla="*/ 78 w 78"/>
                <a:gd name="T1" fmla="*/ 0 h 57"/>
                <a:gd name="T2" fmla="*/ 0 w 78"/>
                <a:gd name="T3" fmla="*/ 29 h 57"/>
                <a:gd name="T4" fmla="*/ 78 w 78"/>
                <a:gd name="T5" fmla="*/ 57 h 57"/>
                <a:gd name="T6" fmla="*/ 53 w 78"/>
                <a:gd name="T7" fmla="*/ 29 h 57"/>
                <a:gd name="T8" fmla="*/ 78 w 78"/>
                <a:gd name="T9" fmla="*/ 0 h 57"/>
              </a:gdLst>
              <a:ahLst/>
              <a:cxnLst>
                <a:cxn ang="0">
                  <a:pos x="T0" y="T1"/>
                </a:cxn>
                <a:cxn ang="0">
                  <a:pos x="T2" y="T3"/>
                </a:cxn>
                <a:cxn ang="0">
                  <a:pos x="T4" y="T5"/>
                </a:cxn>
                <a:cxn ang="0">
                  <a:pos x="T6" y="T7"/>
                </a:cxn>
                <a:cxn ang="0">
                  <a:pos x="T8" y="T9"/>
                </a:cxn>
              </a:cxnLst>
              <a:rect l="0" t="0" r="r" b="b"/>
              <a:pathLst>
                <a:path w="78" h="57">
                  <a:moveTo>
                    <a:pt x="78" y="0"/>
                  </a:moveTo>
                  <a:lnTo>
                    <a:pt x="0" y="29"/>
                  </a:lnTo>
                  <a:lnTo>
                    <a:pt x="78" y="57"/>
                  </a:lnTo>
                  <a:lnTo>
                    <a:pt x="53" y="29"/>
                  </a:lnTo>
                  <a:lnTo>
                    <a:pt x="7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878" name="Line 94"/>
            <p:cNvSpPr>
              <a:spLocks noChangeShapeType="1"/>
            </p:cNvSpPr>
            <p:nvPr/>
          </p:nvSpPr>
          <p:spPr bwMode="auto">
            <a:xfrm flipH="1">
              <a:off x="4990" y="3335"/>
              <a:ext cx="72" cy="1"/>
            </a:xfrm>
            <a:prstGeom prst="line">
              <a:avLst/>
            </a:prstGeom>
            <a:noFill/>
            <a:ln w="1111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79" name="Freeform 95"/>
            <p:cNvSpPr>
              <a:spLocks/>
            </p:cNvSpPr>
            <p:nvPr/>
          </p:nvSpPr>
          <p:spPr bwMode="auto">
            <a:xfrm>
              <a:off x="4941" y="3307"/>
              <a:ext cx="77" cy="57"/>
            </a:xfrm>
            <a:custGeom>
              <a:avLst/>
              <a:gdLst>
                <a:gd name="T0" fmla="*/ 77 w 77"/>
                <a:gd name="T1" fmla="*/ 0 h 57"/>
                <a:gd name="T2" fmla="*/ 0 w 77"/>
                <a:gd name="T3" fmla="*/ 29 h 57"/>
                <a:gd name="T4" fmla="*/ 77 w 77"/>
                <a:gd name="T5" fmla="*/ 57 h 57"/>
                <a:gd name="T6" fmla="*/ 52 w 77"/>
                <a:gd name="T7" fmla="*/ 29 h 57"/>
                <a:gd name="T8" fmla="*/ 77 w 77"/>
                <a:gd name="T9" fmla="*/ 0 h 57"/>
              </a:gdLst>
              <a:ahLst/>
              <a:cxnLst>
                <a:cxn ang="0">
                  <a:pos x="T0" y="T1"/>
                </a:cxn>
                <a:cxn ang="0">
                  <a:pos x="T2" y="T3"/>
                </a:cxn>
                <a:cxn ang="0">
                  <a:pos x="T4" y="T5"/>
                </a:cxn>
                <a:cxn ang="0">
                  <a:pos x="T6" y="T7"/>
                </a:cxn>
                <a:cxn ang="0">
                  <a:pos x="T8" y="T9"/>
                </a:cxn>
              </a:cxnLst>
              <a:rect l="0" t="0" r="r" b="b"/>
              <a:pathLst>
                <a:path w="77" h="57">
                  <a:moveTo>
                    <a:pt x="77" y="0"/>
                  </a:moveTo>
                  <a:lnTo>
                    <a:pt x="0" y="29"/>
                  </a:lnTo>
                  <a:lnTo>
                    <a:pt x="77" y="57"/>
                  </a:lnTo>
                  <a:lnTo>
                    <a:pt x="52" y="29"/>
                  </a:lnTo>
                  <a:lnTo>
                    <a:pt x="7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880" name="Rectangle 96"/>
            <p:cNvSpPr>
              <a:spLocks noChangeArrowheads="1"/>
            </p:cNvSpPr>
            <p:nvPr/>
          </p:nvSpPr>
          <p:spPr bwMode="auto">
            <a:xfrm>
              <a:off x="4560" y="2976"/>
              <a:ext cx="367" cy="6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46881" name="Rectangle 97"/>
            <p:cNvSpPr>
              <a:spLocks noChangeArrowheads="1"/>
            </p:cNvSpPr>
            <p:nvPr/>
          </p:nvSpPr>
          <p:spPr bwMode="auto">
            <a:xfrm>
              <a:off x="5288" y="3168"/>
              <a:ext cx="34"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cs typeface="Times New Roman" pitchFamily="18" charset="0"/>
                </a:rPr>
                <a:t> </a:t>
              </a:r>
              <a:endParaRPr lang="en-US">
                <a:latin typeface="Times New Roman" pitchFamily="18" charset="0"/>
                <a:cs typeface="Times New Roman" pitchFamily="18" charset="0"/>
              </a:endParaRPr>
            </a:p>
          </p:txBody>
        </p:sp>
        <p:sp>
          <p:nvSpPr>
            <p:cNvPr id="246882" name="Text Box 98"/>
            <p:cNvSpPr txBox="1">
              <a:spLocks noChangeArrowheads="1"/>
            </p:cNvSpPr>
            <p:nvPr/>
          </p:nvSpPr>
          <p:spPr bwMode="auto">
            <a:xfrm>
              <a:off x="4247" y="2738"/>
              <a:ext cx="170"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200">
                  <a:latin typeface="Times New Roman" pitchFamily="18" charset="0"/>
                  <a:cs typeface="Times New Roman" pitchFamily="18" charset="0"/>
                </a:rPr>
                <a:t>+</a:t>
              </a:r>
            </a:p>
          </p:txBody>
        </p:sp>
        <p:sp>
          <p:nvSpPr>
            <p:cNvPr id="246883" name="Text Box 99"/>
            <p:cNvSpPr txBox="1">
              <a:spLocks noChangeArrowheads="1"/>
            </p:cNvSpPr>
            <p:nvPr/>
          </p:nvSpPr>
          <p:spPr bwMode="auto">
            <a:xfrm>
              <a:off x="4063" y="2856"/>
              <a:ext cx="116"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400">
                <a:solidFill>
                  <a:srgbClr val="000099"/>
                </a:solidFill>
              </a:endParaRPr>
            </a:p>
          </p:txBody>
        </p:sp>
        <p:graphicFrame>
          <p:nvGraphicFramePr>
            <p:cNvPr id="246884" name="Object 100"/>
            <p:cNvGraphicFramePr>
              <a:graphicFrameLocks noChangeAspect="1"/>
            </p:cNvGraphicFramePr>
            <p:nvPr/>
          </p:nvGraphicFramePr>
          <p:xfrm>
            <a:off x="3703" y="2324"/>
            <a:ext cx="377" cy="556"/>
          </p:xfrm>
          <a:graphic>
            <a:graphicData uri="http://schemas.openxmlformats.org/presentationml/2006/ole">
              <mc:AlternateContent xmlns:mc="http://schemas.openxmlformats.org/markup-compatibility/2006">
                <mc:Choice xmlns:v="urn:schemas-microsoft-com:vml" Requires="v">
                  <p:oleObj spid="_x0000_s246959" name="Equation" r:id="rId17" imgW="266400" imgH="393480" progId="Equation.3">
                    <p:embed/>
                  </p:oleObj>
                </mc:Choice>
                <mc:Fallback>
                  <p:oleObj name="Equation" r:id="rId17" imgW="266400" imgH="393480" progId="Equation.3">
                    <p:embed/>
                    <p:pic>
                      <p:nvPicPr>
                        <p:cNvPr id="0" name="Object 10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703" y="2324"/>
                          <a:ext cx="377" cy="55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46885" name="Object 101"/>
            <p:cNvGraphicFramePr>
              <a:graphicFrameLocks noChangeAspect="1"/>
            </p:cNvGraphicFramePr>
            <p:nvPr/>
          </p:nvGraphicFramePr>
          <p:xfrm>
            <a:off x="4362" y="3068"/>
            <a:ext cx="246" cy="508"/>
          </p:xfrm>
          <a:graphic>
            <a:graphicData uri="http://schemas.openxmlformats.org/presentationml/2006/ole">
              <mc:AlternateContent xmlns:mc="http://schemas.openxmlformats.org/markup-compatibility/2006">
                <mc:Choice xmlns:v="urn:schemas-microsoft-com:vml" Requires="v">
                  <p:oleObj spid="_x0000_s246960" name="Equation" r:id="rId19" imgW="190440" imgH="393480" progId="Equation.3">
                    <p:embed/>
                  </p:oleObj>
                </mc:Choice>
                <mc:Fallback>
                  <p:oleObj name="Equation" r:id="rId19" imgW="190440" imgH="393480" progId="Equation.3">
                    <p:embed/>
                    <p:pic>
                      <p:nvPicPr>
                        <p:cNvPr id="0" name="Object 101"/>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4362" y="3068"/>
                          <a:ext cx="246" cy="50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46886" name="Object 102"/>
            <p:cNvGraphicFramePr>
              <a:graphicFrameLocks noChangeAspect="1"/>
            </p:cNvGraphicFramePr>
            <p:nvPr/>
          </p:nvGraphicFramePr>
          <p:xfrm>
            <a:off x="5073" y="3092"/>
            <a:ext cx="233" cy="481"/>
          </p:xfrm>
          <a:graphic>
            <a:graphicData uri="http://schemas.openxmlformats.org/presentationml/2006/ole">
              <mc:AlternateContent xmlns:mc="http://schemas.openxmlformats.org/markup-compatibility/2006">
                <mc:Choice xmlns:v="urn:schemas-microsoft-com:vml" Requires="v">
                  <p:oleObj spid="_x0000_s246961" name="Equation" r:id="rId21" imgW="190440" imgH="393480" progId="Equation.3">
                    <p:embed/>
                  </p:oleObj>
                </mc:Choice>
                <mc:Fallback>
                  <p:oleObj name="Equation" r:id="rId21" imgW="190440" imgH="393480" progId="Equation.3">
                    <p:embed/>
                    <p:pic>
                      <p:nvPicPr>
                        <p:cNvPr id="0" name="Object 10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5073" y="3092"/>
                          <a:ext cx="233" cy="4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grpSp>
        <p:nvGrpSpPr>
          <p:cNvPr id="246887" name="Group 103"/>
          <p:cNvGrpSpPr>
            <a:grpSpLocks/>
          </p:cNvGrpSpPr>
          <p:nvPr/>
        </p:nvGrpSpPr>
        <p:grpSpPr bwMode="auto">
          <a:xfrm>
            <a:off x="5919788" y="1066800"/>
            <a:ext cx="2895600" cy="1730375"/>
            <a:chOff x="3729" y="14"/>
            <a:chExt cx="1824" cy="1090"/>
          </a:xfrm>
        </p:grpSpPr>
        <p:sp>
          <p:nvSpPr>
            <p:cNvPr id="246888" name="Line 104"/>
            <p:cNvSpPr>
              <a:spLocks noChangeShapeType="1"/>
            </p:cNvSpPr>
            <p:nvPr/>
          </p:nvSpPr>
          <p:spPr bwMode="auto">
            <a:xfrm>
              <a:off x="3949" y="329"/>
              <a:ext cx="1" cy="349"/>
            </a:xfrm>
            <a:prstGeom prst="line">
              <a:avLst/>
            </a:prstGeom>
            <a:noFill/>
            <a:ln w="222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89" name="Line 105"/>
            <p:cNvSpPr>
              <a:spLocks noChangeShapeType="1"/>
            </p:cNvSpPr>
            <p:nvPr/>
          </p:nvSpPr>
          <p:spPr bwMode="auto">
            <a:xfrm flipH="1">
              <a:off x="3891" y="435"/>
              <a:ext cx="62" cy="68"/>
            </a:xfrm>
            <a:prstGeom prst="line">
              <a:avLst/>
            </a:prstGeom>
            <a:noFill/>
            <a:ln w="1111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90" name="Line 106"/>
            <p:cNvSpPr>
              <a:spLocks noChangeShapeType="1"/>
            </p:cNvSpPr>
            <p:nvPr/>
          </p:nvSpPr>
          <p:spPr bwMode="auto">
            <a:xfrm flipH="1">
              <a:off x="3891" y="520"/>
              <a:ext cx="62" cy="67"/>
            </a:xfrm>
            <a:prstGeom prst="line">
              <a:avLst/>
            </a:prstGeom>
            <a:noFill/>
            <a:ln w="1111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91" name="Line 107"/>
            <p:cNvSpPr>
              <a:spLocks noChangeShapeType="1"/>
            </p:cNvSpPr>
            <p:nvPr/>
          </p:nvSpPr>
          <p:spPr bwMode="auto">
            <a:xfrm flipH="1">
              <a:off x="3891" y="603"/>
              <a:ext cx="62" cy="67"/>
            </a:xfrm>
            <a:prstGeom prst="line">
              <a:avLst/>
            </a:prstGeom>
            <a:noFill/>
            <a:ln w="1111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92" name="Line 108"/>
            <p:cNvSpPr>
              <a:spLocks noChangeShapeType="1"/>
            </p:cNvSpPr>
            <p:nvPr/>
          </p:nvSpPr>
          <p:spPr bwMode="auto">
            <a:xfrm>
              <a:off x="5116" y="682"/>
              <a:ext cx="89" cy="1"/>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93" name="Line 109"/>
            <p:cNvSpPr>
              <a:spLocks noChangeShapeType="1"/>
            </p:cNvSpPr>
            <p:nvPr/>
          </p:nvSpPr>
          <p:spPr bwMode="auto">
            <a:xfrm>
              <a:off x="5235" y="672"/>
              <a:ext cx="88" cy="1"/>
            </a:xfrm>
            <a:prstGeom prst="line">
              <a:avLst/>
            </a:prstGeom>
            <a:noFill/>
            <a:ln w="222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94" name="Line 110"/>
            <p:cNvSpPr>
              <a:spLocks noChangeShapeType="1"/>
            </p:cNvSpPr>
            <p:nvPr/>
          </p:nvSpPr>
          <p:spPr bwMode="auto">
            <a:xfrm flipH="1">
              <a:off x="5109" y="682"/>
              <a:ext cx="33" cy="77"/>
            </a:xfrm>
            <a:prstGeom prst="line">
              <a:avLst/>
            </a:prstGeom>
            <a:noFill/>
            <a:ln w="1111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95" name="Line 111"/>
            <p:cNvSpPr>
              <a:spLocks noChangeShapeType="1"/>
            </p:cNvSpPr>
            <p:nvPr/>
          </p:nvSpPr>
          <p:spPr bwMode="auto">
            <a:xfrm flipH="1">
              <a:off x="5153" y="682"/>
              <a:ext cx="34" cy="77"/>
            </a:xfrm>
            <a:prstGeom prst="line">
              <a:avLst/>
            </a:prstGeom>
            <a:noFill/>
            <a:ln w="1111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96" name="Line 112"/>
            <p:cNvSpPr>
              <a:spLocks noChangeShapeType="1"/>
            </p:cNvSpPr>
            <p:nvPr/>
          </p:nvSpPr>
          <p:spPr bwMode="auto">
            <a:xfrm flipH="1">
              <a:off x="5242" y="682"/>
              <a:ext cx="34" cy="77"/>
            </a:xfrm>
            <a:prstGeom prst="line">
              <a:avLst/>
            </a:prstGeom>
            <a:noFill/>
            <a:ln w="1111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97" name="Line 113"/>
            <p:cNvSpPr>
              <a:spLocks noChangeShapeType="1"/>
            </p:cNvSpPr>
            <p:nvPr/>
          </p:nvSpPr>
          <p:spPr bwMode="auto">
            <a:xfrm flipH="1">
              <a:off x="5286" y="682"/>
              <a:ext cx="34" cy="77"/>
            </a:xfrm>
            <a:prstGeom prst="line">
              <a:avLst/>
            </a:prstGeom>
            <a:noFill/>
            <a:ln w="1111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98" name="Line 114"/>
            <p:cNvSpPr>
              <a:spLocks noChangeShapeType="1"/>
            </p:cNvSpPr>
            <p:nvPr/>
          </p:nvSpPr>
          <p:spPr bwMode="auto">
            <a:xfrm flipH="1">
              <a:off x="5198" y="730"/>
              <a:ext cx="16" cy="38"/>
            </a:xfrm>
            <a:prstGeom prst="line">
              <a:avLst/>
            </a:prstGeom>
            <a:noFill/>
            <a:ln w="1111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99" name="Line 115"/>
            <p:cNvSpPr>
              <a:spLocks noChangeShapeType="1"/>
            </p:cNvSpPr>
            <p:nvPr/>
          </p:nvSpPr>
          <p:spPr bwMode="auto">
            <a:xfrm>
              <a:off x="3958" y="550"/>
              <a:ext cx="1240" cy="1"/>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900" name="Line 116"/>
            <p:cNvSpPr>
              <a:spLocks noChangeShapeType="1"/>
            </p:cNvSpPr>
            <p:nvPr/>
          </p:nvSpPr>
          <p:spPr bwMode="auto">
            <a:xfrm flipH="1">
              <a:off x="3891" y="354"/>
              <a:ext cx="62" cy="71"/>
            </a:xfrm>
            <a:prstGeom prst="line">
              <a:avLst/>
            </a:prstGeom>
            <a:noFill/>
            <a:ln w="1111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901" name="Oval 117"/>
            <p:cNvSpPr>
              <a:spLocks noChangeArrowheads="1"/>
            </p:cNvSpPr>
            <p:nvPr/>
          </p:nvSpPr>
          <p:spPr bwMode="auto">
            <a:xfrm>
              <a:off x="5198" y="653"/>
              <a:ext cx="41" cy="48"/>
            </a:xfrm>
            <a:prstGeom prst="ellipse">
              <a:avLst/>
            </a:prstGeom>
            <a:solidFill>
              <a:srgbClr val="FFFFFF"/>
            </a:solidFill>
            <a:ln w="11113" cap="rnd">
              <a:solidFill>
                <a:srgbClr val="000000"/>
              </a:solidFill>
              <a:round/>
              <a:headEnd/>
              <a:tailEnd/>
            </a:ln>
          </p:spPr>
          <p:txBody>
            <a:bodyPr/>
            <a:lstStyle/>
            <a:p>
              <a:endParaRPr lang="en-US"/>
            </a:p>
          </p:txBody>
        </p:sp>
        <p:sp>
          <p:nvSpPr>
            <p:cNvPr id="246902" name="Line 118"/>
            <p:cNvSpPr>
              <a:spLocks noChangeShapeType="1"/>
            </p:cNvSpPr>
            <p:nvPr/>
          </p:nvSpPr>
          <p:spPr bwMode="auto">
            <a:xfrm>
              <a:off x="5219" y="263"/>
              <a:ext cx="1" cy="213"/>
            </a:xfrm>
            <a:prstGeom prst="line">
              <a:avLst/>
            </a:prstGeom>
            <a:noFill/>
            <a:ln w="1111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903" name="Freeform 119"/>
            <p:cNvSpPr>
              <a:spLocks/>
            </p:cNvSpPr>
            <p:nvPr/>
          </p:nvSpPr>
          <p:spPr bwMode="auto">
            <a:xfrm>
              <a:off x="5194" y="446"/>
              <a:ext cx="51" cy="87"/>
            </a:xfrm>
            <a:custGeom>
              <a:avLst/>
              <a:gdLst>
                <a:gd name="T0" fmla="*/ 0 w 51"/>
                <a:gd name="T1" fmla="*/ 0 h 87"/>
                <a:gd name="T2" fmla="*/ 25 w 51"/>
                <a:gd name="T3" fmla="*/ 87 h 87"/>
                <a:gd name="T4" fmla="*/ 51 w 51"/>
                <a:gd name="T5" fmla="*/ 0 h 87"/>
                <a:gd name="T6" fmla="*/ 25 w 51"/>
                <a:gd name="T7" fmla="*/ 28 h 87"/>
                <a:gd name="T8" fmla="*/ 0 w 51"/>
                <a:gd name="T9" fmla="*/ 0 h 87"/>
              </a:gdLst>
              <a:ahLst/>
              <a:cxnLst>
                <a:cxn ang="0">
                  <a:pos x="T0" y="T1"/>
                </a:cxn>
                <a:cxn ang="0">
                  <a:pos x="T2" y="T3"/>
                </a:cxn>
                <a:cxn ang="0">
                  <a:pos x="T4" y="T5"/>
                </a:cxn>
                <a:cxn ang="0">
                  <a:pos x="T6" y="T7"/>
                </a:cxn>
                <a:cxn ang="0">
                  <a:pos x="T8" y="T9"/>
                </a:cxn>
              </a:cxnLst>
              <a:rect l="0" t="0" r="r" b="b"/>
              <a:pathLst>
                <a:path w="51" h="87">
                  <a:moveTo>
                    <a:pt x="0" y="0"/>
                  </a:moveTo>
                  <a:lnTo>
                    <a:pt x="25" y="87"/>
                  </a:lnTo>
                  <a:lnTo>
                    <a:pt x="51" y="0"/>
                  </a:lnTo>
                  <a:lnTo>
                    <a:pt x="25" y="28"/>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904" name="Line 120"/>
            <p:cNvSpPr>
              <a:spLocks noChangeShapeType="1"/>
            </p:cNvSpPr>
            <p:nvPr/>
          </p:nvSpPr>
          <p:spPr bwMode="auto">
            <a:xfrm>
              <a:off x="3950" y="265"/>
              <a:ext cx="1269" cy="1"/>
            </a:xfrm>
            <a:prstGeom prst="line">
              <a:avLst/>
            </a:prstGeom>
            <a:noFill/>
            <a:ln w="28575"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905" name="Line 121"/>
            <p:cNvSpPr>
              <a:spLocks noChangeShapeType="1"/>
            </p:cNvSpPr>
            <p:nvPr/>
          </p:nvSpPr>
          <p:spPr bwMode="auto">
            <a:xfrm>
              <a:off x="4047" y="269"/>
              <a:ext cx="1" cy="214"/>
            </a:xfrm>
            <a:prstGeom prst="line">
              <a:avLst/>
            </a:prstGeom>
            <a:noFill/>
            <a:ln w="1111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906" name="Freeform 122"/>
            <p:cNvSpPr>
              <a:spLocks/>
            </p:cNvSpPr>
            <p:nvPr/>
          </p:nvSpPr>
          <p:spPr bwMode="auto">
            <a:xfrm>
              <a:off x="4022" y="453"/>
              <a:ext cx="51" cy="85"/>
            </a:xfrm>
            <a:custGeom>
              <a:avLst/>
              <a:gdLst>
                <a:gd name="T0" fmla="*/ 0 w 51"/>
                <a:gd name="T1" fmla="*/ 0 h 85"/>
                <a:gd name="T2" fmla="*/ 26 w 51"/>
                <a:gd name="T3" fmla="*/ 85 h 85"/>
                <a:gd name="T4" fmla="*/ 51 w 51"/>
                <a:gd name="T5" fmla="*/ 0 h 85"/>
                <a:gd name="T6" fmla="*/ 26 w 51"/>
                <a:gd name="T7" fmla="*/ 27 h 85"/>
                <a:gd name="T8" fmla="*/ 0 w 51"/>
                <a:gd name="T9" fmla="*/ 0 h 85"/>
              </a:gdLst>
              <a:ahLst/>
              <a:cxnLst>
                <a:cxn ang="0">
                  <a:pos x="T0" y="T1"/>
                </a:cxn>
                <a:cxn ang="0">
                  <a:pos x="T2" y="T3"/>
                </a:cxn>
                <a:cxn ang="0">
                  <a:pos x="T4" y="T5"/>
                </a:cxn>
                <a:cxn ang="0">
                  <a:pos x="T6" y="T7"/>
                </a:cxn>
                <a:cxn ang="0">
                  <a:pos x="T8" y="T9"/>
                </a:cxn>
              </a:cxnLst>
              <a:rect l="0" t="0" r="r" b="b"/>
              <a:pathLst>
                <a:path w="51" h="85">
                  <a:moveTo>
                    <a:pt x="0" y="0"/>
                  </a:moveTo>
                  <a:lnTo>
                    <a:pt x="26" y="85"/>
                  </a:lnTo>
                  <a:lnTo>
                    <a:pt x="51" y="0"/>
                  </a:lnTo>
                  <a:lnTo>
                    <a:pt x="26" y="2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907" name="Line 123"/>
            <p:cNvSpPr>
              <a:spLocks noChangeShapeType="1"/>
            </p:cNvSpPr>
            <p:nvPr/>
          </p:nvSpPr>
          <p:spPr bwMode="auto">
            <a:xfrm>
              <a:off x="4135" y="269"/>
              <a:ext cx="1" cy="214"/>
            </a:xfrm>
            <a:prstGeom prst="line">
              <a:avLst/>
            </a:prstGeom>
            <a:noFill/>
            <a:ln w="1111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908" name="Freeform 124"/>
            <p:cNvSpPr>
              <a:spLocks/>
            </p:cNvSpPr>
            <p:nvPr/>
          </p:nvSpPr>
          <p:spPr bwMode="auto">
            <a:xfrm>
              <a:off x="4110" y="453"/>
              <a:ext cx="51" cy="85"/>
            </a:xfrm>
            <a:custGeom>
              <a:avLst/>
              <a:gdLst>
                <a:gd name="T0" fmla="*/ 0 w 51"/>
                <a:gd name="T1" fmla="*/ 0 h 85"/>
                <a:gd name="T2" fmla="*/ 25 w 51"/>
                <a:gd name="T3" fmla="*/ 85 h 85"/>
                <a:gd name="T4" fmla="*/ 51 w 51"/>
                <a:gd name="T5" fmla="*/ 0 h 85"/>
                <a:gd name="T6" fmla="*/ 25 w 51"/>
                <a:gd name="T7" fmla="*/ 27 h 85"/>
                <a:gd name="T8" fmla="*/ 0 w 51"/>
                <a:gd name="T9" fmla="*/ 0 h 85"/>
              </a:gdLst>
              <a:ahLst/>
              <a:cxnLst>
                <a:cxn ang="0">
                  <a:pos x="T0" y="T1"/>
                </a:cxn>
                <a:cxn ang="0">
                  <a:pos x="T2" y="T3"/>
                </a:cxn>
                <a:cxn ang="0">
                  <a:pos x="T4" y="T5"/>
                </a:cxn>
                <a:cxn ang="0">
                  <a:pos x="T6" y="T7"/>
                </a:cxn>
                <a:cxn ang="0">
                  <a:pos x="T8" y="T9"/>
                </a:cxn>
              </a:cxnLst>
              <a:rect l="0" t="0" r="r" b="b"/>
              <a:pathLst>
                <a:path w="51" h="85">
                  <a:moveTo>
                    <a:pt x="0" y="0"/>
                  </a:moveTo>
                  <a:lnTo>
                    <a:pt x="25" y="85"/>
                  </a:lnTo>
                  <a:lnTo>
                    <a:pt x="51" y="0"/>
                  </a:lnTo>
                  <a:lnTo>
                    <a:pt x="25" y="2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909" name="Line 125"/>
            <p:cNvSpPr>
              <a:spLocks noChangeShapeType="1"/>
            </p:cNvSpPr>
            <p:nvPr/>
          </p:nvSpPr>
          <p:spPr bwMode="auto">
            <a:xfrm>
              <a:off x="4224" y="269"/>
              <a:ext cx="1" cy="214"/>
            </a:xfrm>
            <a:prstGeom prst="line">
              <a:avLst/>
            </a:prstGeom>
            <a:noFill/>
            <a:ln w="1111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910" name="Freeform 126"/>
            <p:cNvSpPr>
              <a:spLocks/>
            </p:cNvSpPr>
            <p:nvPr/>
          </p:nvSpPr>
          <p:spPr bwMode="auto">
            <a:xfrm>
              <a:off x="4199" y="453"/>
              <a:ext cx="51" cy="85"/>
            </a:xfrm>
            <a:custGeom>
              <a:avLst/>
              <a:gdLst>
                <a:gd name="T0" fmla="*/ 0 w 51"/>
                <a:gd name="T1" fmla="*/ 0 h 85"/>
                <a:gd name="T2" fmla="*/ 26 w 51"/>
                <a:gd name="T3" fmla="*/ 85 h 85"/>
                <a:gd name="T4" fmla="*/ 51 w 51"/>
                <a:gd name="T5" fmla="*/ 0 h 85"/>
                <a:gd name="T6" fmla="*/ 26 w 51"/>
                <a:gd name="T7" fmla="*/ 27 h 85"/>
                <a:gd name="T8" fmla="*/ 0 w 51"/>
                <a:gd name="T9" fmla="*/ 0 h 85"/>
              </a:gdLst>
              <a:ahLst/>
              <a:cxnLst>
                <a:cxn ang="0">
                  <a:pos x="T0" y="T1"/>
                </a:cxn>
                <a:cxn ang="0">
                  <a:pos x="T2" y="T3"/>
                </a:cxn>
                <a:cxn ang="0">
                  <a:pos x="T4" y="T5"/>
                </a:cxn>
                <a:cxn ang="0">
                  <a:pos x="T6" y="T7"/>
                </a:cxn>
                <a:cxn ang="0">
                  <a:pos x="T8" y="T9"/>
                </a:cxn>
              </a:cxnLst>
              <a:rect l="0" t="0" r="r" b="b"/>
              <a:pathLst>
                <a:path w="51" h="85">
                  <a:moveTo>
                    <a:pt x="0" y="0"/>
                  </a:moveTo>
                  <a:lnTo>
                    <a:pt x="26" y="85"/>
                  </a:lnTo>
                  <a:lnTo>
                    <a:pt x="51" y="0"/>
                  </a:lnTo>
                  <a:lnTo>
                    <a:pt x="26" y="2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911" name="Line 127"/>
            <p:cNvSpPr>
              <a:spLocks noChangeShapeType="1"/>
            </p:cNvSpPr>
            <p:nvPr/>
          </p:nvSpPr>
          <p:spPr bwMode="auto">
            <a:xfrm>
              <a:off x="4312" y="269"/>
              <a:ext cx="1" cy="214"/>
            </a:xfrm>
            <a:prstGeom prst="line">
              <a:avLst/>
            </a:prstGeom>
            <a:noFill/>
            <a:ln w="1111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912" name="Freeform 128"/>
            <p:cNvSpPr>
              <a:spLocks/>
            </p:cNvSpPr>
            <p:nvPr/>
          </p:nvSpPr>
          <p:spPr bwMode="auto">
            <a:xfrm>
              <a:off x="4288" y="453"/>
              <a:ext cx="50" cy="85"/>
            </a:xfrm>
            <a:custGeom>
              <a:avLst/>
              <a:gdLst>
                <a:gd name="T0" fmla="*/ 0 w 50"/>
                <a:gd name="T1" fmla="*/ 0 h 85"/>
                <a:gd name="T2" fmla="*/ 24 w 50"/>
                <a:gd name="T3" fmla="*/ 85 h 85"/>
                <a:gd name="T4" fmla="*/ 50 w 50"/>
                <a:gd name="T5" fmla="*/ 0 h 85"/>
                <a:gd name="T6" fmla="*/ 24 w 50"/>
                <a:gd name="T7" fmla="*/ 27 h 85"/>
                <a:gd name="T8" fmla="*/ 0 w 50"/>
                <a:gd name="T9" fmla="*/ 0 h 85"/>
              </a:gdLst>
              <a:ahLst/>
              <a:cxnLst>
                <a:cxn ang="0">
                  <a:pos x="T0" y="T1"/>
                </a:cxn>
                <a:cxn ang="0">
                  <a:pos x="T2" y="T3"/>
                </a:cxn>
                <a:cxn ang="0">
                  <a:pos x="T4" y="T5"/>
                </a:cxn>
                <a:cxn ang="0">
                  <a:pos x="T6" y="T7"/>
                </a:cxn>
                <a:cxn ang="0">
                  <a:pos x="T8" y="T9"/>
                </a:cxn>
              </a:cxnLst>
              <a:rect l="0" t="0" r="r" b="b"/>
              <a:pathLst>
                <a:path w="50" h="85">
                  <a:moveTo>
                    <a:pt x="0" y="0"/>
                  </a:moveTo>
                  <a:lnTo>
                    <a:pt x="24" y="85"/>
                  </a:lnTo>
                  <a:lnTo>
                    <a:pt x="50" y="0"/>
                  </a:lnTo>
                  <a:lnTo>
                    <a:pt x="24" y="2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913" name="Line 129"/>
            <p:cNvSpPr>
              <a:spLocks noChangeShapeType="1"/>
            </p:cNvSpPr>
            <p:nvPr/>
          </p:nvSpPr>
          <p:spPr bwMode="auto">
            <a:xfrm>
              <a:off x="4401" y="269"/>
              <a:ext cx="1" cy="214"/>
            </a:xfrm>
            <a:prstGeom prst="line">
              <a:avLst/>
            </a:prstGeom>
            <a:noFill/>
            <a:ln w="1111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914" name="Freeform 130"/>
            <p:cNvSpPr>
              <a:spLocks/>
            </p:cNvSpPr>
            <p:nvPr/>
          </p:nvSpPr>
          <p:spPr bwMode="auto">
            <a:xfrm>
              <a:off x="4376" y="453"/>
              <a:ext cx="51" cy="85"/>
            </a:xfrm>
            <a:custGeom>
              <a:avLst/>
              <a:gdLst>
                <a:gd name="T0" fmla="*/ 0 w 51"/>
                <a:gd name="T1" fmla="*/ 0 h 85"/>
                <a:gd name="T2" fmla="*/ 26 w 51"/>
                <a:gd name="T3" fmla="*/ 85 h 85"/>
                <a:gd name="T4" fmla="*/ 51 w 51"/>
                <a:gd name="T5" fmla="*/ 0 h 85"/>
                <a:gd name="T6" fmla="*/ 26 w 51"/>
                <a:gd name="T7" fmla="*/ 27 h 85"/>
                <a:gd name="T8" fmla="*/ 0 w 51"/>
                <a:gd name="T9" fmla="*/ 0 h 85"/>
              </a:gdLst>
              <a:ahLst/>
              <a:cxnLst>
                <a:cxn ang="0">
                  <a:pos x="T0" y="T1"/>
                </a:cxn>
                <a:cxn ang="0">
                  <a:pos x="T2" y="T3"/>
                </a:cxn>
                <a:cxn ang="0">
                  <a:pos x="T4" y="T5"/>
                </a:cxn>
                <a:cxn ang="0">
                  <a:pos x="T6" y="T7"/>
                </a:cxn>
                <a:cxn ang="0">
                  <a:pos x="T8" y="T9"/>
                </a:cxn>
              </a:cxnLst>
              <a:rect l="0" t="0" r="r" b="b"/>
              <a:pathLst>
                <a:path w="51" h="85">
                  <a:moveTo>
                    <a:pt x="0" y="0"/>
                  </a:moveTo>
                  <a:lnTo>
                    <a:pt x="26" y="85"/>
                  </a:lnTo>
                  <a:lnTo>
                    <a:pt x="51" y="0"/>
                  </a:lnTo>
                  <a:lnTo>
                    <a:pt x="26" y="2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915" name="Line 131"/>
            <p:cNvSpPr>
              <a:spLocks noChangeShapeType="1"/>
            </p:cNvSpPr>
            <p:nvPr/>
          </p:nvSpPr>
          <p:spPr bwMode="auto">
            <a:xfrm>
              <a:off x="4489" y="269"/>
              <a:ext cx="1" cy="214"/>
            </a:xfrm>
            <a:prstGeom prst="line">
              <a:avLst/>
            </a:prstGeom>
            <a:noFill/>
            <a:ln w="1111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916" name="Freeform 132"/>
            <p:cNvSpPr>
              <a:spLocks/>
            </p:cNvSpPr>
            <p:nvPr/>
          </p:nvSpPr>
          <p:spPr bwMode="auto">
            <a:xfrm>
              <a:off x="4465" y="453"/>
              <a:ext cx="50" cy="85"/>
            </a:xfrm>
            <a:custGeom>
              <a:avLst/>
              <a:gdLst>
                <a:gd name="T0" fmla="*/ 0 w 50"/>
                <a:gd name="T1" fmla="*/ 0 h 85"/>
                <a:gd name="T2" fmla="*/ 24 w 50"/>
                <a:gd name="T3" fmla="*/ 85 h 85"/>
                <a:gd name="T4" fmla="*/ 50 w 50"/>
                <a:gd name="T5" fmla="*/ 0 h 85"/>
                <a:gd name="T6" fmla="*/ 24 w 50"/>
                <a:gd name="T7" fmla="*/ 27 h 85"/>
                <a:gd name="T8" fmla="*/ 0 w 50"/>
                <a:gd name="T9" fmla="*/ 0 h 85"/>
              </a:gdLst>
              <a:ahLst/>
              <a:cxnLst>
                <a:cxn ang="0">
                  <a:pos x="T0" y="T1"/>
                </a:cxn>
                <a:cxn ang="0">
                  <a:pos x="T2" y="T3"/>
                </a:cxn>
                <a:cxn ang="0">
                  <a:pos x="T4" y="T5"/>
                </a:cxn>
                <a:cxn ang="0">
                  <a:pos x="T6" y="T7"/>
                </a:cxn>
                <a:cxn ang="0">
                  <a:pos x="T8" y="T9"/>
                </a:cxn>
              </a:cxnLst>
              <a:rect l="0" t="0" r="r" b="b"/>
              <a:pathLst>
                <a:path w="50" h="85">
                  <a:moveTo>
                    <a:pt x="0" y="0"/>
                  </a:moveTo>
                  <a:lnTo>
                    <a:pt x="24" y="85"/>
                  </a:lnTo>
                  <a:lnTo>
                    <a:pt x="50" y="0"/>
                  </a:lnTo>
                  <a:lnTo>
                    <a:pt x="24" y="2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917" name="Line 133"/>
            <p:cNvSpPr>
              <a:spLocks noChangeShapeType="1"/>
            </p:cNvSpPr>
            <p:nvPr/>
          </p:nvSpPr>
          <p:spPr bwMode="auto">
            <a:xfrm>
              <a:off x="4578" y="269"/>
              <a:ext cx="1" cy="214"/>
            </a:xfrm>
            <a:prstGeom prst="line">
              <a:avLst/>
            </a:prstGeom>
            <a:noFill/>
            <a:ln w="1111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918" name="Freeform 134"/>
            <p:cNvSpPr>
              <a:spLocks/>
            </p:cNvSpPr>
            <p:nvPr/>
          </p:nvSpPr>
          <p:spPr bwMode="auto">
            <a:xfrm>
              <a:off x="4553" y="453"/>
              <a:ext cx="51" cy="85"/>
            </a:xfrm>
            <a:custGeom>
              <a:avLst/>
              <a:gdLst>
                <a:gd name="T0" fmla="*/ 0 w 51"/>
                <a:gd name="T1" fmla="*/ 0 h 85"/>
                <a:gd name="T2" fmla="*/ 26 w 51"/>
                <a:gd name="T3" fmla="*/ 85 h 85"/>
                <a:gd name="T4" fmla="*/ 51 w 51"/>
                <a:gd name="T5" fmla="*/ 0 h 85"/>
                <a:gd name="T6" fmla="*/ 26 w 51"/>
                <a:gd name="T7" fmla="*/ 27 h 85"/>
                <a:gd name="T8" fmla="*/ 0 w 51"/>
                <a:gd name="T9" fmla="*/ 0 h 85"/>
              </a:gdLst>
              <a:ahLst/>
              <a:cxnLst>
                <a:cxn ang="0">
                  <a:pos x="T0" y="T1"/>
                </a:cxn>
                <a:cxn ang="0">
                  <a:pos x="T2" y="T3"/>
                </a:cxn>
                <a:cxn ang="0">
                  <a:pos x="T4" y="T5"/>
                </a:cxn>
                <a:cxn ang="0">
                  <a:pos x="T6" y="T7"/>
                </a:cxn>
                <a:cxn ang="0">
                  <a:pos x="T8" y="T9"/>
                </a:cxn>
              </a:cxnLst>
              <a:rect l="0" t="0" r="r" b="b"/>
              <a:pathLst>
                <a:path w="51" h="85">
                  <a:moveTo>
                    <a:pt x="0" y="0"/>
                  </a:moveTo>
                  <a:lnTo>
                    <a:pt x="26" y="85"/>
                  </a:lnTo>
                  <a:lnTo>
                    <a:pt x="51" y="0"/>
                  </a:lnTo>
                  <a:lnTo>
                    <a:pt x="26" y="2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919" name="Line 135"/>
            <p:cNvSpPr>
              <a:spLocks noChangeShapeType="1"/>
            </p:cNvSpPr>
            <p:nvPr/>
          </p:nvSpPr>
          <p:spPr bwMode="auto">
            <a:xfrm>
              <a:off x="4667" y="269"/>
              <a:ext cx="1" cy="214"/>
            </a:xfrm>
            <a:prstGeom prst="line">
              <a:avLst/>
            </a:prstGeom>
            <a:noFill/>
            <a:ln w="1111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920" name="Freeform 136"/>
            <p:cNvSpPr>
              <a:spLocks/>
            </p:cNvSpPr>
            <p:nvPr/>
          </p:nvSpPr>
          <p:spPr bwMode="auto">
            <a:xfrm>
              <a:off x="4642" y="453"/>
              <a:ext cx="51" cy="85"/>
            </a:xfrm>
            <a:custGeom>
              <a:avLst/>
              <a:gdLst>
                <a:gd name="T0" fmla="*/ 0 w 51"/>
                <a:gd name="T1" fmla="*/ 0 h 85"/>
                <a:gd name="T2" fmla="*/ 25 w 51"/>
                <a:gd name="T3" fmla="*/ 85 h 85"/>
                <a:gd name="T4" fmla="*/ 51 w 51"/>
                <a:gd name="T5" fmla="*/ 0 h 85"/>
                <a:gd name="T6" fmla="*/ 25 w 51"/>
                <a:gd name="T7" fmla="*/ 27 h 85"/>
                <a:gd name="T8" fmla="*/ 0 w 51"/>
                <a:gd name="T9" fmla="*/ 0 h 85"/>
              </a:gdLst>
              <a:ahLst/>
              <a:cxnLst>
                <a:cxn ang="0">
                  <a:pos x="T0" y="T1"/>
                </a:cxn>
                <a:cxn ang="0">
                  <a:pos x="T2" y="T3"/>
                </a:cxn>
                <a:cxn ang="0">
                  <a:pos x="T4" y="T5"/>
                </a:cxn>
                <a:cxn ang="0">
                  <a:pos x="T6" y="T7"/>
                </a:cxn>
                <a:cxn ang="0">
                  <a:pos x="T8" y="T9"/>
                </a:cxn>
              </a:cxnLst>
              <a:rect l="0" t="0" r="r" b="b"/>
              <a:pathLst>
                <a:path w="51" h="85">
                  <a:moveTo>
                    <a:pt x="0" y="0"/>
                  </a:moveTo>
                  <a:lnTo>
                    <a:pt x="25" y="85"/>
                  </a:lnTo>
                  <a:lnTo>
                    <a:pt x="51" y="0"/>
                  </a:lnTo>
                  <a:lnTo>
                    <a:pt x="25" y="2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921" name="Line 137"/>
            <p:cNvSpPr>
              <a:spLocks noChangeShapeType="1"/>
            </p:cNvSpPr>
            <p:nvPr/>
          </p:nvSpPr>
          <p:spPr bwMode="auto">
            <a:xfrm>
              <a:off x="4755" y="269"/>
              <a:ext cx="1" cy="214"/>
            </a:xfrm>
            <a:prstGeom prst="line">
              <a:avLst/>
            </a:prstGeom>
            <a:noFill/>
            <a:ln w="1111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922" name="Freeform 138"/>
            <p:cNvSpPr>
              <a:spLocks/>
            </p:cNvSpPr>
            <p:nvPr/>
          </p:nvSpPr>
          <p:spPr bwMode="auto">
            <a:xfrm>
              <a:off x="4730" y="453"/>
              <a:ext cx="51" cy="85"/>
            </a:xfrm>
            <a:custGeom>
              <a:avLst/>
              <a:gdLst>
                <a:gd name="T0" fmla="*/ 0 w 51"/>
                <a:gd name="T1" fmla="*/ 0 h 85"/>
                <a:gd name="T2" fmla="*/ 26 w 51"/>
                <a:gd name="T3" fmla="*/ 85 h 85"/>
                <a:gd name="T4" fmla="*/ 51 w 51"/>
                <a:gd name="T5" fmla="*/ 0 h 85"/>
                <a:gd name="T6" fmla="*/ 26 w 51"/>
                <a:gd name="T7" fmla="*/ 27 h 85"/>
                <a:gd name="T8" fmla="*/ 0 w 51"/>
                <a:gd name="T9" fmla="*/ 0 h 85"/>
              </a:gdLst>
              <a:ahLst/>
              <a:cxnLst>
                <a:cxn ang="0">
                  <a:pos x="T0" y="T1"/>
                </a:cxn>
                <a:cxn ang="0">
                  <a:pos x="T2" y="T3"/>
                </a:cxn>
                <a:cxn ang="0">
                  <a:pos x="T4" y="T5"/>
                </a:cxn>
                <a:cxn ang="0">
                  <a:pos x="T6" y="T7"/>
                </a:cxn>
                <a:cxn ang="0">
                  <a:pos x="T8" y="T9"/>
                </a:cxn>
              </a:cxnLst>
              <a:rect l="0" t="0" r="r" b="b"/>
              <a:pathLst>
                <a:path w="51" h="85">
                  <a:moveTo>
                    <a:pt x="0" y="0"/>
                  </a:moveTo>
                  <a:lnTo>
                    <a:pt x="26" y="85"/>
                  </a:lnTo>
                  <a:lnTo>
                    <a:pt x="51" y="0"/>
                  </a:lnTo>
                  <a:lnTo>
                    <a:pt x="26" y="2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923" name="Line 139"/>
            <p:cNvSpPr>
              <a:spLocks noChangeShapeType="1"/>
            </p:cNvSpPr>
            <p:nvPr/>
          </p:nvSpPr>
          <p:spPr bwMode="auto">
            <a:xfrm>
              <a:off x="4844" y="269"/>
              <a:ext cx="1" cy="214"/>
            </a:xfrm>
            <a:prstGeom prst="line">
              <a:avLst/>
            </a:prstGeom>
            <a:noFill/>
            <a:ln w="1111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924" name="Freeform 140"/>
            <p:cNvSpPr>
              <a:spLocks/>
            </p:cNvSpPr>
            <p:nvPr/>
          </p:nvSpPr>
          <p:spPr bwMode="auto">
            <a:xfrm>
              <a:off x="4819" y="453"/>
              <a:ext cx="51" cy="85"/>
            </a:xfrm>
            <a:custGeom>
              <a:avLst/>
              <a:gdLst>
                <a:gd name="T0" fmla="*/ 0 w 51"/>
                <a:gd name="T1" fmla="*/ 0 h 85"/>
                <a:gd name="T2" fmla="*/ 25 w 51"/>
                <a:gd name="T3" fmla="*/ 85 h 85"/>
                <a:gd name="T4" fmla="*/ 51 w 51"/>
                <a:gd name="T5" fmla="*/ 0 h 85"/>
                <a:gd name="T6" fmla="*/ 25 w 51"/>
                <a:gd name="T7" fmla="*/ 27 h 85"/>
                <a:gd name="T8" fmla="*/ 0 w 51"/>
                <a:gd name="T9" fmla="*/ 0 h 85"/>
              </a:gdLst>
              <a:ahLst/>
              <a:cxnLst>
                <a:cxn ang="0">
                  <a:pos x="T0" y="T1"/>
                </a:cxn>
                <a:cxn ang="0">
                  <a:pos x="T2" y="T3"/>
                </a:cxn>
                <a:cxn ang="0">
                  <a:pos x="T4" y="T5"/>
                </a:cxn>
                <a:cxn ang="0">
                  <a:pos x="T6" y="T7"/>
                </a:cxn>
                <a:cxn ang="0">
                  <a:pos x="T8" y="T9"/>
                </a:cxn>
              </a:cxnLst>
              <a:rect l="0" t="0" r="r" b="b"/>
              <a:pathLst>
                <a:path w="51" h="85">
                  <a:moveTo>
                    <a:pt x="0" y="0"/>
                  </a:moveTo>
                  <a:lnTo>
                    <a:pt x="25" y="85"/>
                  </a:lnTo>
                  <a:lnTo>
                    <a:pt x="51" y="0"/>
                  </a:lnTo>
                  <a:lnTo>
                    <a:pt x="25" y="2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925" name="Line 141"/>
            <p:cNvSpPr>
              <a:spLocks noChangeShapeType="1"/>
            </p:cNvSpPr>
            <p:nvPr/>
          </p:nvSpPr>
          <p:spPr bwMode="auto">
            <a:xfrm>
              <a:off x="4932" y="269"/>
              <a:ext cx="1" cy="214"/>
            </a:xfrm>
            <a:prstGeom prst="line">
              <a:avLst/>
            </a:prstGeom>
            <a:noFill/>
            <a:ln w="1111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926" name="Freeform 142"/>
            <p:cNvSpPr>
              <a:spLocks/>
            </p:cNvSpPr>
            <p:nvPr/>
          </p:nvSpPr>
          <p:spPr bwMode="auto">
            <a:xfrm>
              <a:off x="4907" y="453"/>
              <a:ext cx="51" cy="85"/>
            </a:xfrm>
            <a:custGeom>
              <a:avLst/>
              <a:gdLst>
                <a:gd name="T0" fmla="*/ 0 w 51"/>
                <a:gd name="T1" fmla="*/ 0 h 85"/>
                <a:gd name="T2" fmla="*/ 26 w 51"/>
                <a:gd name="T3" fmla="*/ 85 h 85"/>
                <a:gd name="T4" fmla="*/ 51 w 51"/>
                <a:gd name="T5" fmla="*/ 0 h 85"/>
                <a:gd name="T6" fmla="*/ 26 w 51"/>
                <a:gd name="T7" fmla="*/ 27 h 85"/>
                <a:gd name="T8" fmla="*/ 0 w 51"/>
                <a:gd name="T9" fmla="*/ 0 h 85"/>
              </a:gdLst>
              <a:ahLst/>
              <a:cxnLst>
                <a:cxn ang="0">
                  <a:pos x="T0" y="T1"/>
                </a:cxn>
                <a:cxn ang="0">
                  <a:pos x="T2" y="T3"/>
                </a:cxn>
                <a:cxn ang="0">
                  <a:pos x="T4" y="T5"/>
                </a:cxn>
                <a:cxn ang="0">
                  <a:pos x="T6" y="T7"/>
                </a:cxn>
                <a:cxn ang="0">
                  <a:pos x="T8" y="T9"/>
                </a:cxn>
              </a:cxnLst>
              <a:rect l="0" t="0" r="r" b="b"/>
              <a:pathLst>
                <a:path w="51" h="85">
                  <a:moveTo>
                    <a:pt x="0" y="0"/>
                  </a:moveTo>
                  <a:lnTo>
                    <a:pt x="26" y="85"/>
                  </a:lnTo>
                  <a:lnTo>
                    <a:pt x="51" y="0"/>
                  </a:lnTo>
                  <a:lnTo>
                    <a:pt x="26" y="2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927" name="Line 143"/>
            <p:cNvSpPr>
              <a:spLocks noChangeShapeType="1"/>
            </p:cNvSpPr>
            <p:nvPr/>
          </p:nvSpPr>
          <p:spPr bwMode="auto">
            <a:xfrm>
              <a:off x="5021" y="269"/>
              <a:ext cx="1" cy="214"/>
            </a:xfrm>
            <a:prstGeom prst="line">
              <a:avLst/>
            </a:prstGeom>
            <a:noFill/>
            <a:ln w="1111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928" name="Freeform 144"/>
            <p:cNvSpPr>
              <a:spLocks/>
            </p:cNvSpPr>
            <p:nvPr/>
          </p:nvSpPr>
          <p:spPr bwMode="auto">
            <a:xfrm>
              <a:off x="4996" y="453"/>
              <a:ext cx="51" cy="85"/>
            </a:xfrm>
            <a:custGeom>
              <a:avLst/>
              <a:gdLst>
                <a:gd name="T0" fmla="*/ 0 w 51"/>
                <a:gd name="T1" fmla="*/ 0 h 85"/>
                <a:gd name="T2" fmla="*/ 25 w 51"/>
                <a:gd name="T3" fmla="*/ 85 h 85"/>
                <a:gd name="T4" fmla="*/ 51 w 51"/>
                <a:gd name="T5" fmla="*/ 0 h 85"/>
                <a:gd name="T6" fmla="*/ 25 w 51"/>
                <a:gd name="T7" fmla="*/ 27 h 85"/>
                <a:gd name="T8" fmla="*/ 0 w 51"/>
                <a:gd name="T9" fmla="*/ 0 h 85"/>
              </a:gdLst>
              <a:ahLst/>
              <a:cxnLst>
                <a:cxn ang="0">
                  <a:pos x="T0" y="T1"/>
                </a:cxn>
                <a:cxn ang="0">
                  <a:pos x="T2" y="T3"/>
                </a:cxn>
                <a:cxn ang="0">
                  <a:pos x="T4" y="T5"/>
                </a:cxn>
                <a:cxn ang="0">
                  <a:pos x="T6" y="T7"/>
                </a:cxn>
                <a:cxn ang="0">
                  <a:pos x="T8" y="T9"/>
                </a:cxn>
              </a:cxnLst>
              <a:rect l="0" t="0" r="r" b="b"/>
              <a:pathLst>
                <a:path w="51" h="85">
                  <a:moveTo>
                    <a:pt x="0" y="0"/>
                  </a:moveTo>
                  <a:lnTo>
                    <a:pt x="25" y="85"/>
                  </a:lnTo>
                  <a:lnTo>
                    <a:pt x="51" y="0"/>
                  </a:lnTo>
                  <a:lnTo>
                    <a:pt x="25" y="2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929" name="Line 145"/>
            <p:cNvSpPr>
              <a:spLocks noChangeShapeType="1"/>
            </p:cNvSpPr>
            <p:nvPr/>
          </p:nvSpPr>
          <p:spPr bwMode="auto">
            <a:xfrm>
              <a:off x="5109" y="269"/>
              <a:ext cx="1" cy="214"/>
            </a:xfrm>
            <a:prstGeom prst="line">
              <a:avLst/>
            </a:prstGeom>
            <a:noFill/>
            <a:ln w="1111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930" name="Freeform 146"/>
            <p:cNvSpPr>
              <a:spLocks/>
            </p:cNvSpPr>
            <p:nvPr/>
          </p:nvSpPr>
          <p:spPr bwMode="auto">
            <a:xfrm>
              <a:off x="5085" y="453"/>
              <a:ext cx="50" cy="85"/>
            </a:xfrm>
            <a:custGeom>
              <a:avLst/>
              <a:gdLst>
                <a:gd name="T0" fmla="*/ 0 w 50"/>
                <a:gd name="T1" fmla="*/ 0 h 85"/>
                <a:gd name="T2" fmla="*/ 26 w 50"/>
                <a:gd name="T3" fmla="*/ 85 h 85"/>
                <a:gd name="T4" fmla="*/ 50 w 50"/>
                <a:gd name="T5" fmla="*/ 0 h 85"/>
                <a:gd name="T6" fmla="*/ 26 w 50"/>
                <a:gd name="T7" fmla="*/ 27 h 85"/>
                <a:gd name="T8" fmla="*/ 0 w 50"/>
                <a:gd name="T9" fmla="*/ 0 h 85"/>
              </a:gdLst>
              <a:ahLst/>
              <a:cxnLst>
                <a:cxn ang="0">
                  <a:pos x="T0" y="T1"/>
                </a:cxn>
                <a:cxn ang="0">
                  <a:pos x="T2" y="T3"/>
                </a:cxn>
                <a:cxn ang="0">
                  <a:pos x="T4" y="T5"/>
                </a:cxn>
                <a:cxn ang="0">
                  <a:pos x="T6" y="T7"/>
                </a:cxn>
                <a:cxn ang="0">
                  <a:pos x="T8" y="T9"/>
                </a:cxn>
              </a:cxnLst>
              <a:rect l="0" t="0" r="r" b="b"/>
              <a:pathLst>
                <a:path w="50" h="85">
                  <a:moveTo>
                    <a:pt x="0" y="0"/>
                  </a:moveTo>
                  <a:lnTo>
                    <a:pt x="26" y="85"/>
                  </a:lnTo>
                  <a:lnTo>
                    <a:pt x="50" y="0"/>
                  </a:lnTo>
                  <a:lnTo>
                    <a:pt x="26" y="2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931" name="Line 147"/>
            <p:cNvSpPr>
              <a:spLocks noChangeShapeType="1"/>
            </p:cNvSpPr>
            <p:nvPr/>
          </p:nvSpPr>
          <p:spPr bwMode="auto">
            <a:xfrm flipV="1">
              <a:off x="5227" y="684"/>
              <a:ext cx="1" cy="342"/>
            </a:xfrm>
            <a:prstGeom prst="line">
              <a:avLst/>
            </a:prstGeom>
            <a:noFill/>
            <a:ln w="222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932" name="Freeform 148"/>
            <p:cNvSpPr>
              <a:spLocks/>
            </p:cNvSpPr>
            <p:nvPr/>
          </p:nvSpPr>
          <p:spPr bwMode="auto">
            <a:xfrm>
              <a:off x="5197" y="593"/>
              <a:ext cx="62" cy="106"/>
            </a:xfrm>
            <a:custGeom>
              <a:avLst/>
              <a:gdLst>
                <a:gd name="T0" fmla="*/ 62 w 62"/>
                <a:gd name="T1" fmla="*/ 106 h 106"/>
                <a:gd name="T2" fmla="*/ 32 w 62"/>
                <a:gd name="T3" fmla="*/ 0 h 106"/>
                <a:gd name="T4" fmla="*/ 0 w 62"/>
                <a:gd name="T5" fmla="*/ 106 h 106"/>
                <a:gd name="T6" fmla="*/ 32 w 62"/>
                <a:gd name="T7" fmla="*/ 72 h 106"/>
                <a:gd name="T8" fmla="*/ 62 w 62"/>
                <a:gd name="T9" fmla="*/ 106 h 106"/>
              </a:gdLst>
              <a:ahLst/>
              <a:cxnLst>
                <a:cxn ang="0">
                  <a:pos x="T0" y="T1"/>
                </a:cxn>
                <a:cxn ang="0">
                  <a:pos x="T2" y="T3"/>
                </a:cxn>
                <a:cxn ang="0">
                  <a:pos x="T4" y="T5"/>
                </a:cxn>
                <a:cxn ang="0">
                  <a:pos x="T6" y="T7"/>
                </a:cxn>
                <a:cxn ang="0">
                  <a:pos x="T8" y="T9"/>
                </a:cxn>
              </a:cxnLst>
              <a:rect l="0" t="0" r="r" b="b"/>
              <a:pathLst>
                <a:path w="62" h="106">
                  <a:moveTo>
                    <a:pt x="62" y="106"/>
                  </a:moveTo>
                  <a:lnTo>
                    <a:pt x="32" y="0"/>
                  </a:lnTo>
                  <a:lnTo>
                    <a:pt x="0" y="106"/>
                  </a:lnTo>
                  <a:lnTo>
                    <a:pt x="32" y="72"/>
                  </a:lnTo>
                  <a:lnTo>
                    <a:pt x="62" y="106"/>
                  </a:lnTo>
                  <a:close/>
                </a:path>
              </a:pathLst>
            </a:custGeom>
            <a:solidFill>
              <a:srgbClr val="000000"/>
            </a:solidFill>
            <a:ln w="9525">
              <a:solidFill>
                <a:schemeClr val="accent2"/>
              </a:solidFill>
              <a:round/>
              <a:headEnd/>
              <a:tailEnd/>
            </a:ln>
          </p:spPr>
          <p:txBody>
            <a:bodyPr/>
            <a:lstStyle/>
            <a:p>
              <a:endParaRPr lang="en-US"/>
            </a:p>
          </p:txBody>
        </p:sp>
        <p:sp>
          <p:nvSpPr>
            <p:cNvPr id="246933" name="Line 149"/>
            <p:cNvSpPr>
              <a:spLocks noChangeShapeType="1"/>
            </p:cNvSpPr>
            <p:nvPr/>
          </p:nvSpPr>
          <p:spPr bwMode="auto">
            <a:xfrm>
              <a:off x="3949" y="663"/>
              <a:ext cx="1" cy="333"/>
            </a:xfrm>
            <a:prstGeom prst="line">
              <a:avLst/>
            </a:prstGeom>
            <a:noFill/>
            <a:ln w="11113"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934" name="Freeform 150"/>
            <p:cNvSpPr>
              <a:spLocks/>
            </p:cNvSpPr>
            <p:nvPr/>
          </p:nvSpPr>
          <p:spPr bwMode="auto">
            <a:xfrm>
              <a:off x="3958" y="930"/>
              <a:ext cx="78" cy="57"/>
            </a:xfrm>
            <a:custGeom>
              <a:avLst/>
              <a:gdLst>
                <a:gd name="T0" fmla="*/ 78 w 78"/>
                <a:gd name="T1" fmla="*/ 0 h 57"/>
                <a:gd name="T2" fmla="*/ 0 w 78"/>
                <a:gd name="T3" fmla="*/ 29 h 57"/>
                <a:gd name="T4" fmla="*/ 78 w 78"/>
                <a:gd name="T5" fmla="*/ 57 h 57"/>
                <a:gd name="T6" fmla="*/ 53 w 78"/>
                <a:gd name="T7" fmla="*/ 29 h 57"/>
                <a:gd name="T8" fmla="*/ 78 w 78"/>
                <a:gd name="T9" fmla="*/ 0 h 57"/>
              </a:gdLst>
              <a:ahLst/>
              <a:cxnLst>
                <a:cxn ang="0">
                  <a:pos x="T0" y="T1"/>
                </a:cxn>
                <a:cxn ang="0">
                  <a:pos x="T2" y="T3"/>
                </a:cxn>
                <a:cxn ang="0">
                  <a:pos x="T4" y="T5"/>
                </a:cxn>
                <a:cxn ang="0">
                  <a:pos x="T6" y="T7"/>
                </a:cxn>
                <a:cxn ang="0">
                  <a:pos x="T8" y="T9"/>
                </a:cxn>
              </a:cxnLst>
              <a:rect l="0" t="0" r="r" b="b"/>
              <a:pathLst>
                <a:path w="78" h="57">
                  <a:moveTo>
                    <a:pt x="78" y="0"/>
                  </a:moveTo>
                  <a:lnTo>
                    <a:pt x="0" y="29"/>
                  </a:lnTo>
                  <a:lnTo>
                    <a:pt x="78" y="57"/>
                  </a:lnTo>
                  <a:lnTo>
                    <a:pt x="53" y="29"/>
                  </a:lnTo>
                  <a:lnTo>
                    <a:pt x="7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935" name="Freeform 151"/>
            <p:cNvSpPr>
              <a:spLocks/>
            </p:cNvSpPr>
            <p:nvPr/>
          </p:nvSpPr>
          <p:spPr bwMode="auto">
            <a:xfrm>
              <a:off x="5151" y="930"/>
              <a:ext cx="78" cy="57"/>
            </a:xfrm>
            <a:custGeom>
              <a:avLst/>
              <a:gdLst>
                <a:gd name="T0" fmla="*/ 0 w 78"/>
                <a:gd name="T1" fmla="*/ 57 h 57"/>
                <a:gd name="T2" fmla="*/ 78 w 78"/>
                <a:gd name="T3" fmla="*/ 29 h 57"/>
                <a:gd name="T4" fmla="*/ 0 w 78"/>
                <a:gd name="T5" fmla="*/ 0 h 57"/>
                <a:gd name="T6" fmla="*/ 24 w 78"/>
                <a:gd name="T7" fmla="*/ 29 h 57"/>
                <a:gd name="T8" fmla="*/ 0 w 78"/>
                <a:gd name="T9" fmla="*/ 57 h 57"/>
              </a:gdLst>
              <a:ahLst/>
              <a:cxnLst>
                <a:cxn ang="0">
                  <a:pos x="T0" y="T1"/>
                </a:cxn>
                <a:cxn ang="0">
                  <a:pos x="T2" y="T3"/>
                </a:cxn>
                <a:cxn ang="0">
                  <a:pos x="T4" y="T5"/>
                </a:cxn>
                <a:cxn ang="0">
                  <a:pos x="T6" y="T7"/>
                </a:cxn>
                <a:cxn ang="0">
                  <a:pos x="T8" y="T9"/>
                </a:cxn>
              </a:cxnLst>
              <a:rect l="0" t="0" r="r" b="b"/>
              <a:pathLst>
                <a:path w="78" h="57">
                  <a:moveTo>
                    <a:pt x="0" y="57"/>
                  </a:moveTo>
                  <a:lnTo>
                    <a:pt x="78" y="29"/>
                  </a:lnTo>
                  <a:lnTo>
                    <a:pt x="0" y="0"/>
                  </a:lnTo>
                  <a:lnTo>
                    <a:pt x="24" y="29"/>
                  </a:lnTo>
                  <a:lnTo>
                    <a:pt x="0" y="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936" name="Rectangle 152"/>
            <p:cNvSpPr>
              <a:spLocks noChangeArrowheads="1"/>
            </p:cNvSpPr>
            <p:nvPr/>
          </p:nvSpPr>
          <p:spPr bwMode="auto">
            <a:xfrm>
              <a:off x="4526" y="650"/>
              <a:ext cx="266" cy="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46937" name="Rectangle 153"/>
            <p:cNvSpPr>
              <a:spLocks noChangeArrowheads="1"/>
            </p:cNvSpPr>
            <p:nvPr/>
          </p:nvSpPr>
          <p:spPr bwMode="auto">
            <a:xfrm>
              <a:off x="4597" y="721"/>
              <a:ext cx="62"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Times New Roman" pitchFamily="18" charset="0"/>
                  <a:cs typeface="Times New Roman" pitchFamily="18" charset="0"/>
                </a:rPr>
                <a:t>l</a:t>
              </a:r>
              <a:endParaRPr lang="en-US" sz="2800">
                <a:latin typeface="Times New Roman" pitchFamily="18" charset="0"/>
                <a:cs typeface="Times New Roman" pitchFamily="18" charset="0"/>
              </a:endParaRPr>
            </a:p>
          </p:txBody>
        </p:sp>
        <p:sp>
          <p:nvSpPr>
            <p:cNvPr id="246938" name="Rectangle 154"/>
            <p:cNvSpPr>
              <a:spLocks noChangeArrowheads="1"/>
            </p:cNvSpPr>
            <p:nvPr/>
          </p:nvSpPr>
          <p:spPr bwMode="auto">
            <a:xfrm>
              <a:off x="4630" y="787"/>
              <a:ext cx="56"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Times New Roman" pitchFamily="18" charset="0"/>
                  <a:cs typeface="Times New Roman" pitchFamily="18" charset="0"/>
                </a:rPr>
                <a:t> </a:t>
              </a:r>
              <a:endParaRPr lang="en-US" sz="2800">
                <a:latin typeface="Times New Roman" pitchFamily="18" charset="0"/>
                <a:cs typeface="Times New Roman" pitchFamily="18" charset="0"/>
              </a:endParaRPr>
            </a:p>
          </p:txBody>
        </p:sp>
        <p:sp>
          <p:nvSpPr>
            <p:cNvPr id="246939" name="Rectangle 155"/>
            <p:cNvSpPr>
              <a:spLocks noChangeArrowheads="1"/>
            </p:cNvSpPr>
            <p:nvPr/>
          </p:nvSpPr>
          <p:spPr bwMode="auto">
            <a:xfrm>
              <a:off x="3729" y="437"/>
              <a:ext cx="266" cy="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46940" name="Rectangle 156"/>
            <p:cNvSpPr>
              <a:spLocks noChangeArrowheads="1"/>
            </p:cNvSpPr>
            <p:nvPr/>
          </p:nvSpPr>
          <p:spPr bwMode="auto">
            <a:xfrm>
              <a:off x="3800" y="479"/>
              <a:ext cx="128"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B</a:t>
              </a:r>
              <a:endParaRPr lang="en-US">
                <a:latin typeface="Times New Roman" pitchFamily="18" charset="0"/>
                <a:cs typeface="Times New Roman" pitchFamily="18" charset="0"/>
              </a:endParaRPr>
            </a:p>
          </p:txBody>
        </p:sp>
        <p:sp>
          <p:nvSpPr>
            <p:cNvPr id="246941" name="Rectangle 157"/>
            <p:cNvSpPr>
              <a:spLocks noChangeArrowheads="1"/>
            </p:cNvSpPr>
            <p:nvPr/>
          </p:nvSpPr>
          <p:spPr bwMode="auto">
            <a:xfrm>
              <a:off x="4526" y="24"/>
              <a:ext cx="266" cy="2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46942" name="Rectangle 158"/>
            <p:cNvSpPr>
              <a:spLocks noChangeArrowheads="1"/>
            </p:cNvSpPr>
            <p:nvPr/>
          </p:nvSpPr>
          <p:spPr bwMode="auto">
            <a:xfrm>
              <a:off x="4597" y="14"/>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q</a:t>
              </a:r>
              <a:endParaRPr lang="en-US">
                <a:latin typeface="Times New Roman" pitchFamily="18" charset="0"/>
                <a:cs typeface="Times New Roman" pitchFamily="18" charset="0"/>
              </a:endParaRPr>
            </a:p>
          </p:txBody>
        </p:sp>
        <p:sp>
          <p:nvSpPr>
            <p:cNvPr id="246943" name="Rectangle 159"/>
            <p:cNvSpPr>
              <a:spLocks noChangeArrowheads="1"/>
            </p:cNvSpPr>
            <p:nvPr/>
          </p:nvSpPr>
          <p:spPr bwMode="auto">
            <a:xfrm>
              <a:off x="4656" y="68"/>
              <a:ext cx="34"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cs typeface="Times New Roman" pitchFamily="18" charset="0"/>
                </a:rPr>
                <a:t> </a:t>
              </a:r>
              <a:endParaRPr lang="en-US">
                <a:latin typeface="Times New Roman" pitchFamily="18" charset="0"/>
                <a:cs typeface="Times New Roman" pitchFamily="18" charset="0"/>
              </a:endParaRPr>
            </a:p>
          </p:txBody>
        </p:sp>
        <p:sp>
          <p:nvSpPr>
            <p:cNvPr id="246944" name="Text Box 160"/>
            <p:cNvSpPr txBox="1">
              <a:spLocks noChangeArrowheads="1"/>
            </p:cNvSpPr>
            <p:nvPr/>
          </p:nvSpPr>
          <p:spPr bwMode="auto">
            <a:xfrm>
              <a:off x="5196" y="386"/>
              <a:ext cx="25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A</a:t>
              </a:r>
            </a:p>
          </p:txBody>
        </p:sp>
        <p:sp>
          <p:nvSpPr>
            <p:cNvPr id="246945" name="Text Box 161"/>
            <p:cNvSpPr txBox="1">
              <a:spLocks noChangeArrowheads="1"/>
            </p:cNvSpPr>
            <p:nvPr/>
          </p:nvSpPr>
          <p:spPr bwMode="auto">
            <a:xfrm>
              <a:off x="5206" y="816"/>
              <a:ext cx="34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3366"/>
                  </a:solidFill>
                  <a:latin typeface="Times New Roman" pitchFamily="18" charset="0"/>
                  <a:cs typeface="Times New Roman" pitchFamily="18" charset="0"/>
                </a:rPr>
                <a:t>V</a:t>
              </a:r>
              <a:r>
                <a:rPr lang="en-US" baseline="-25000">
                  <a:solidFill>
                    <a:srgbClr val="003366"/>
                  </a:solidFill>
                  <a:latin typeface="Times New Roman" pitchFamily="18" charset="0"/>
                  <a:cs typeface="Times New Roman" pitchFamily="18" charset="0"/>
                </a:rPr>
                <a:t>A</a:t>
              </a:r>
            </a:p>
          </p:txBody>
        </p:sp>
        <p:sp>
          <p:nvSpPr>
            <p:cNvPr id="246946" name="Line 162"/>
            <p:cNvSpPr>
              <a:spLocks noChangeShapeType="1"/>
            </p:cNvSpPr>
            <p:nvPr/>
          </p:nvSpPr>
          <p:spPr bwMode="auto">
            <a:xfrm>
              <a:off x="3936" y="960"/>
              <a:ext cx="12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46947" name="Oval 163"/>
            <p:cNvSpPr>
              <a:spLocks noChangeArrowheads="1"/>
            </p:cNvSpPr>
            <p:nvPr/>
          </p:nvSpPr>
          <p:spPr bwMode="auto">
            <a:xfrm>
              <a:off x="5193" y="528"/>
              <a:ext cx="41" cy="48"/>
            </a:xfrm>
            <a:prstGeom prst="ellipse">
              <a:avLst/>
            </a:prstGeom>
            <a:solidFill>
              <a:srgbClr val="FFFFFF"/>
            </a:solidFill>
            <a:ln w="11113" cap="rnd">
              <a:solidFill>
                <a:srgbClr val="000000"/>
              </a:solidFill>
              <a:round/>
              <a:headEnd/>
              <a:tailEnd/>
            </a:ln>
          </p:spPr>
          <p:txBody>
            <a:bodyPr/>
            <a:lstStyle/>
            <a:p>
              <a:endParaRPr lang="en-US"/>
            </a:p>
          </p:txBody>
        </p:sp>
        <p:sp>
          <p:nvSpPr>
            <p:cNvPr id="246948" name="Line 164"/>
            <p:cNvSpPr>
              <a:spLocks noChangeShapeType="1"/>
            </p:cNvSpPr>
            <p:nvPr/>
          </p:nvSpPr>
          <p:spPr bwMode="auto">
            <a:xfrm>
              <a:off x="5223" y="576"/>
              <a:ext cx="0" cy="9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46949" name="Line 165"/>
            <p:cNvSpPr>
              <a:spLocks noChangeShapeType="1"/>
            </p:cNvSpPr>
            <p:nvPr/>
          </p:nvSpPr>
          <p:spPr bwMode="auto">
            <a:xfrm>
              <a:off x="3954" y="267"/>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46950" name="Text Box 166"/>
          <p:cNvSpPr txBox="1">
            <a:spLocks noChangeArrowheads="1"/>
          </p:cNvSpPr>
          <p:nvPr/>
        </p:nvSpPr>
        <p:spPr bwMode="auto">
          <a:xfrm>
            <a:off x="517525" y="40020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solidFill>
                <a:srgbClr val="000099"/>
              </a:solidFill>
            </a:endParaRPr>
          </a:p>
        </p:txBody>
      </p:sp>
      <p:graphicFrame>
        <p:nvGraphicFramePr>
          <p:cNvPr id="246951" name="Object 167"/>
          <p:cNvGraphicFramePr>
            <a:graphicFrameLocks noChangeAspect="1"/>
          </p:cNvGraphicFramePr>
          <p:nvPr/>
        </p:nvGraphicFramePr>
        <p:xfrm>
          <a:off x="457200" y="4621213"/>
          <a:ext cx="4419600" cy="969962"/>
        </p:xfrm>
        <a:graphic>
          <a:graphicData uri="http://schemas.openxmlformats.org/presentationml/2006/ole">
            <mc:AlternateContent xmlns:mc="http://schemas.openxmlformats.org/markup-compatibility/2006">
              <mc:Choice xmlns:v="urn:schemas-microsoft-com:vml" Requires="v">
                <p:oleObj spid="_x0000_s246962" name="Equation" r:id="rId23" imgW="1790640" imgH="393480" progId="Equation.3">
                  <p:embed/>
                </p:oleObj>
              </mc:Choice>
              <mc:Fallback>
                <p:oleObj name="Equation" r:id="rId23" imgW="1790640" imgH="393480" progId="Equation.3">
                  <p:embed/>
                  <p:pic>
                    <p:nvPicPr>
                      <p:cNvPr id="0" name="Object 167"/>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457200" y="4621213"/>
                        <a:ext cx="4419600" cy="9699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46786"/>
                                        </p:tgtEl>
                                        <p:attrNameLst>
                                          <p:attrName>style.visibility</p:attrName>
                                        </p:attrNameLst>
                                      </p:cBhvr>
                                      <p:to>
                                        <p:strVal val="visible"/>
                                      </p:to>
                                    </p:set>
                                    <p:animEffect transition="in" filter="checkerboard(across)">
                                      <p:cBhvr>
                                        <p:cTn id="7" dur="500"/>
                                        <p:tgtEl>
                                          <p:spTgt spid="24678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246787"/>
                                        </p:tgtEl>
                                        <p:attrNameLst>
                                          <p:attrName>style.visibility</p:attrName>
                                        </p:attrNameLst>
                                      </p:cBhvr>
                                      <p:to>
                                        <p:strVal val="visible"/>
                                      </p:to>
                                    </p:set>
                                    <p:animEffect transition="in" filter="wipe(up)">
                                      <p:cBhvr>
                                        <p:cTn id="12" dur="500"/>
                                        <p:tgtEl>
                                          <p:spTgt spid="24678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246790"/>
                                        </p:tgtEl>
                                        <p:attrNameLst>
                                          <p:attrName>style.visibility</p:attrName>
                                        </p:attrNameLst>
                                      </p:cBhvr>
                                      <p:to>
                                        <p:strVal val="visible"/>
                                      </p:to>
                                    </p:set>
                                    <p:animEffect transition="in" filter="checkerboard(across)">
                                      <p:cBhvr>
                                        <p:cTn id="17" dur="500"/>
                                        <p:tgtEl>
                                          <p:spTgt spid="24679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246887"/>
                                        </p:tgtEl>
                                        <p:attrNameLst>
                                          <p:attrName>style.visibility</p:attrName>
                                        </p:attrNameLst>
                                      </p:cBhvr>
                                      <p:to>
                                        <p:strVal val="visible"/>
                                      </p:to>
                                    </p:set>
                                    <p:animEffect transition="in" filter="wheel(4)">
                                      <p:cBhvr>
                                        <p:cTn id="22" dur="2000"/>
                                        <p:tgtEl>
                                          <p:spTgt spid="24688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grpId="0" nodeType="clickEffect">
                                  <p:stCondLst>
                                    <p:cond delay="0"/>
                                  </p:stCondLst>
                                  <p:childTnLst>
                                    <p:set>
                                      <p:cBhvr>
                                        <p:cTn id="26" dur="1" fill="hold">
                                          <p:stCondLst>
                                            <p:cond delay="0"/>
                                          </p:stCondLst>
                                        </p:cTn>
                                        <p:tgtEl>
                                          <p:spTgt spid="246789"/>
                                        </p:tgtEl>
                                        <p:attrNameLst>
                                          <p:attrName>style.visibility</p:attrName>
                                        </p:attrNameLst>
                                      </p:cBhvr>
                                      <p:to>
                                        <p:strVal val="visible"/>
                                      </p:to>
                                    </p:set>
                                    <p:animEffect transition="in" filter="box(in)">
                                      <p:cBhvr>
                                        <p:cTn id="27" dur="500"/>
                                        <p:tgtEl>
                                          <p:spTgt spid="24678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nodeType="clickEffect">
                                  <p:stCondLst>
                                    <p:cond delay="0"/>
                                  </p:stCondLst>
                                  <p:childTnLst>
                                    <p:set>
                                      <p:cBhvr>
                                        <p:cTn id="31" dur="1" fill="hold">
                                          <p:stCondLst>
                                            <p:cond delay="0"/>
                                          </p:stCondLst>
                                        </p:cTn>
                                        <p:tgtEl>
                                          <p:spTgt spid="246793"/>
                                        </p:tgtEl>
                                        <p:attrNameLst>
                                          <p:attrName>style.visibility</p:attrName>
                                        </p:attrNameLst>
                                      </p:cBhvr>
                                      <p:to>
                                        <p:strVal val="visible"/>
                                      </p:to>
                                    </p:set>
                                    <p:animEffect transition="in" filter="checkerboard(across)">
                                      <p:cBhvr>
                                        <p:cTn id="32" dur="500"/>
                                        <p:tgtEl>
                                          <p:spTgt spid="246793"/>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nodeType="clickEffect">
                                  <p:stCondLst>
                                    <p:cond delay="0"/>
                                  </p:stCondLst>
                                  <p:childTnLst>
                                    <p:set>
                                      <p:cBhvr>
                                        <p:cTn id="36" dur="1" fill="hold">
                                          <p:stCondLst>
                                            <p:cond delay="0"/>
                                          </p:stCondLst>
                                        </p:cTn>
                                        <p:tgtEl>
                                          <p:spTgt spid="246794"/>
                                        </p:tgtEl>
                                        <p:attrNameLst>
                                          <p:attrName>style.visibility</p:attrName>
                                        </p:attrNameLst>
                                      </p:cBhvr>
                                      <p:to>
                                        <p:strVal val="visible"/>
                                      </p:to>
                                    </p:set>
                                    <p:animEffect transition="in" filter="checkerboard(across)">
                                      <p:cBhvr>
                                        <p:cTn id="37" dur="500"/>
                                        <p:tgtEl>
                                          <p:spTgt spid="246794"/>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nodeType="clickEffect">
                                  <p:stCondLst>
                                    <p:cond delay="0"/>
                                  </p:stCondLst>
                                  <p:childTnLst>
                                    <p:set>
                                      <p:cBhvr>
                                        <p:cTn id="41" dur="1" fill="hold">
                                          <p:stCondLst>
                                            <p:cond delay="0"/>
                                          </p:stCondLst>
                                        </p:cTn>
                                        <p:tgtEl>
                                          <p:spTgt spid="246951"/>
                                        </p:tgtEl>
                                        <p:attrNameLst>
                                          <p:attrName>style.visibility</p:attrName>
                                        </p:attrNameLst>
                                      </p:cBhvr>
                                      <p:to>
                                        <p:strVal val="visible"/>
                                      </p:to>
                                    </p:set>
                                    <p:animEffect transition="in" filter="checkerboard(across)">
                                      <p:cBhvr>
                                        <p:cTn id="42" dur="500"/>
                                        <p:tgtEl>
                                          <p:spTgt spid="246951"/>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nodeType="clickEffect">
                                  <p:stCondLst>
                                    <p:cond delay="0"/>
                                  </p:stCondLst>
                                  <p:childTnLst>
                                    <p:set>
                                      <p:cBhvr>
                                        <p:cTn id="46" dur="1" fill="hold">
                                          <p:stCondLst>
                                            <p:cond delay="0"/>
                                          </p:stCondLst>
                                        </p:cTn>
                                        <p:tgtEl>
                                          <p:spTgt spid="246798"/>
                                        </p:tgtEl>
                                        <p:attrNameLst>
                                          <p:attrName>style.visibility</p:attrName>
                                        </p:attrNameLst>
                                      </p:cBhvr>
                                      <p:to>
                                        <p:strVal val="visible"/>
                                      </p:to>
                                    </p:set>
                                    <p:animEffect transition="in" filter="wheel(4)">
                                      <p:cBhvr>
                                        <p:cTn id="47" dur="2000"/>
                                        <p:tgtEl>
                                          <p:spTgt spid="246798"/>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1" presetClass="entr" presetSubtype="4" fill="hold" nodeType="clickEffect">
                                  <p:stCondLst>
                                    <p:cond delay="0"/>
                                  </p:stCondLst>
                                  <p:childTnLst>
                                    <p:set>
                                      <p:cBhvr>
                                        <p:cTn id="51" dur="1" fill="hold">
                                          <p:stCondLst>
                                            <p:cond delay="0"/>
                                          </p:stCondLst>
                                        </p:cTn>
                                        <p:tgtEl>
                                          <p:spTgt spid="246842"/>
                                        </p:tgtEl>
                                        <p:attrNameLst>
                                          <p:attrName>style.visibility</p:attrName>
                                        </p:attrNameLst>
                                      </p:cBhvr>
                                      <p:to>
                                        <p:strVal val="visible"/>
                                      </p:to>
                                    </p:set>
                                    <p:animEffect transition="in" filter="wheel(4)">
                                      <p:cBhvr>
                                        <p:cTn id="52" dur="2000"/>
                                        <p:tgtEl>
                                          <p:spTgt spid="246842"/>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1" presetClass="entr" presetSubtype="4" fill="hold" nodeType="clickEffect">
                                  <p:stCondLst>
                                    <p:cond delay="0"/>
                                  </p:stCondLst>
                                  <p:childTnLst>
                                    <p:set>
                                      <p:cBhvr>
                                        <p:cTn id="56" dur="1" fill="hold">
                                          <p:stCondLst>
                                            <p:cond delay="0"/>
                                          </p:stCondLst>
                                        </p:cTn>
                                        <p:tgtEl>
                                          <p:spTgt spid="246805"/>
                                        </p:tgtEl>
                                        <p:attrNameLst>
                                          <p:attrName>style.visibility</p:attrName>
                                        </p:attrNameLst>
                                      </p:cBhvr>
                                      <p:to>
                                        <p:strVal val="visible"/>
                                      </p:to>
                                    </p:set>
                                    <p:animEffect transition="in" filter="wheel(4)">
                                      <p:cBhvr>
                                        <p:cTn id="57" dur="2000"/>
                                        <p:tgtEl>
                                          <p:spTgt spid="2468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6786" grpId="0" autoUpdateAnimBg="0"/>
      <p:bldP spid="246787" grpId="0" autoUpdateAnimBg="0"/>
      <p:bldP spid="246789" grpId="0" autoUpdateAnimBg="0"/>
    </p:bld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810" name="Text Box 2"/>
          <p:cNvSpPr txBox="1">
            <a:spLocks noChangeArrowheads="1"/>
          </p:cNvSpPr>
          <p:nvPr/>
        </p:nvSpPr>
        <p:spPr bwMode="auto">
          <a:xfrm>
            <a:off x="381000" y="473075"/>
            <a:ext cx="84582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800000"/>
                </a:solidFill>
              </a:rPr>
              <a:t>    6.7. Dầm có mặt cắt biến đổi, ứng suất tập trung, xác định biến dạng.</a:t>
            </a:r>
          </a:p>
        </p:txBody>
      </p:sp>
      <p:sp>
        <p:nvSpPr>
          <p:cNvPr id="247811" name="Text Box 3"/>
          <p:cNvSpPr txBox="1">
            <a:spLocks noChangeArrowheads="1"/>
          </p:cNvSpPr>
          <p:nvPr/>
        </p:nvSpPr>
        <p:spPr bwMode="auto">
          <a:xfrm>
            <a:off x="674688" y="1141413"/>
            <a:ext cx="55753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rPr>
              <a:t>6.7.1. Xác định ứng suất, điều kiện bền</a:t>
            </a:r>
            <a:r>
              <a:rPr lang="en-US">
                <a:solidFill>
                  <a:srgbClr val="000000"/>
                </a:solidFill>
              </a:rPr>
              <a:t>.</a:t>
            </a:r>
          </a:p>
        </p:txBody>
      </p:sp>
      <p:sp>
        <p:nvSpPr>
          <p:cNvPr id="247812" name="Text Box 4"/>
          <p:cNvSpPr txBox="1">
            <a:spLocks noChangeArrowheads="1"/>
          </p:cNvSpPr>
          <p:nvPr/>
        </p:nvSpPr>
        <p:spPr bwMode="auto">
          <a:xfrm>
            <a:off x="379413" y="4464050"/>
            <a:ext cx="9107487"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cs typeface="Times New Roman" pitchFamily="18" charset="0"/>
              </a:rPr>
              <a:t>   </a:t>
            </a:r>
            <a:r>
              <a:rPr lang="en-US"/>
              <a:t>Dùng hệ số tập trung ứng suất khi uốn α</a:t>
            </a:r>
            <a:r>
              <a:rPr lang="en-US" baseline="-25000"/>
              <a:t>σ</a:t>
            </a:r>
            <a:r>
              <a:rPr lang="en-US"/>
              <a:t> để tính đến ảnh </a:t>
            </a:r>
          </a:p>
          <a:p>
            <a:pPr algn="l"/>
            <a:r>
              <a:rPr lang="en-US"/>
              <a:t>hưởng của sự tập trung ứng suất :</a:t>
            </a:r>
          </a:p>
          <a:p>
            <a:pPr algn="l"/>
            <a:endParaRPr lang="en-US" baseline="-25000">
              <a:cs typeface="Times New Roman" pitchFamily="18" charset="0"/>
            </a:endParaRPr>
          </a:p>
        </p:txBody>
      </p:sp>
      <p:grpSp>
        <p:nvGrpSpPr>
          <p:cNvPr id="247813" name="Group 5"/>
          <p:cNvGrpSpPr>
            <a:grpSpLocks/>
          </p:cNvGrpSpPr>
          <p:nvPr/>
        </p:nvGrpSpPr>
        <p:grpSpPr bwMode="auto">
          <a:xfrm>
            <a:off x="1676400" y="5562600"/>
            <a:ext cx="4371975" cy="838200"/>
            <a:chOff x="1056" y="3504"/>
            <a:chExt cx="2754" cy="528"/>
          </a:xfrm>
        </p:grpSpPr>
        <p:graphicFrame>
          <p:nvGraphicFramePr>
            <p:cNvPr id="247814" name="Object 6"/>
            <p:cNvGraphicFramePr>
              <a:graphicFrameLocks noChangeAspect="1"/>
            </p:cNvGraphicFramePr>
            <p:nvPr/>
          </p:nvGraphicFramePr>
          <p:xfrm>
            <a:off x="1056" y="3504"/>
            <a:ext cx="1152" cy="528"/>
          </p:xfrm>
          <a:graphic>
            <a:graphicData uri="http://schemas.openxmlformats.org/presentationml/2006/ole">
              <mc:AlternateContent xmlns:mc="http://schemas.openxmlformats.org/markup-compatibility/2006">
                <mc:Choice xmlns:v="urn:schemas-microsoft-com:vml" Requires="v">
                  <p:oleObj spid="_x0000_s247820" name="Equation" r:id="rId3" imgW="1422360" imgH="609480" progId="Equation.3">
                    <p:embed/>
                  </p:oleObj>
                </mc:Choice>
                <mc:Fallback>
                  <p:oleObj name="Equation" r:id="rId3" imgW="1422360" imgH="609480" progId="Equation.3">
                    <p:embed/>
                    <p:pic>
                      <p:nvPicPr>
                        <p:cNvPr id="0" name="Object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56" y="3504"/>
                          <a:ext cx="1152" cy="5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47815" name="Object 7"/>
            <p:cNvGraphicFramePr>
              <a:graphicFrameLocks noChangeAspect="1"/>
            </p:cNvGraphicFramePr>
            <p:nvPr/>
          </p:nvGraphicFramePr>
          <p:xfrm>
            <a:off x="2514" y="3504"/>
            <a:ext cx="1296" cy="528"/>
          </p:xfrm>
          <a:graphic>
            <a:graphicData uri="http://schemas.openxmlformats.org/presentationml/2006/ole">
              <mc:AlternateContent xmlns:mc="http://schemas.openxmlformats.org/markup-compatibility/2006">
                <mc:Choice xmlns:v="urn:schemas-microsoft-com:vml" Requires="v">
                  <p:oleObj spid="_x0000_s247821" name="Equation" r:id="rId5" imgW="1422360" imgH="634680" progId="Equation.3">
                    <p:embed/>
                  </p:oleObj>
                </mc:Choice>
                <mc:Fallback>
                  <p:oleObj name="Equation" r:id="rId5" imgW="1422360" imgH="634680" progId="Equation.3">
                    <p:embed/>
                    <p:pic>
                      <p:nvPicPr>
                        <p:cNvPr id="0" name="Object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14" y="3504"/>
                          <a:ext cx="1296" cy="5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247816" name="Text Box 8"/>
          <p:cNvSpPr txBox="1">
            <a:spLocks noChangeArrowheads="1"/>
          </p:cNvSpPr>
          <p:nvPr/>
        </p:nvSpPr>
        <p:spPr bwMode="auto">
          <a:xfrm>
            <a:off x="7223125" y="5592763"/>
            <a:ext cx="12334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( 6. 27 )</a:t>
            </a:r>
          </a:p>
        </p:txBody>
      </p:sp>
      <p:sp>
        <p:nvSpPr>
          <p:cNvPr id="247817" name="Text Box 9"/>
          <p:cNvSpPr txBox="1">
            <a:spLocks noChangeArrowheads="1"/>
          </p:cNvSpPr>
          <p:nvPr/>
        </p:nvSpPr>
        <p:spPr bwMode="auto">
          <a:xfrm>
            <a:off x="381000" y="1524000"/>
            <a:ext cx="8534400"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t>    a/ Mặt cắt biến đổi dần dần ( góc côn chưa vượt quá 25</a:t>
            </a:r>
            <a:r>
              <a:rPr lang="en-US" baseline="30000"/>
              <a:t>0</a:t>
            </a:r>
            <a:r>
              <a:rPr lang="en-US"/>
              <a:t> ):</a:t>
            </a:r>
          </a:p>
          <a:p>
            <a:pPr algn="l"/>
            <a:r>
              <a:rPr lang="en-US"/>
              <a:t>Dùng công thức đối với dầm có mặt cắt không đổi có cùng giá trị của momen chống uốn hay momen quán tính để xác định ứng suất pháp ( sai số không quá 10 </a:t>
            </a:r>
            <a:r>
              <a:rPr lang="en-US" baseline="30000"/>
              <a:t>0</a:t>
            </a:r>
            <a:r>
              <a:rPr lang="en-US"/>
              <a:t>/</a:t>
            </a:r>
            <a:r>
              <a:rPr lang="en-US" baseline="-25000"/>
              <a:t>0</a:t>
            </a:r>
            <a:r>
              <a:rPr lang="en-US"/>
              <a:t> ).</a:t>
            </a:r>
          </a:p>
        </p:txBody>
      </p:sp>
      <p:sp>
        <p:nvSpPr>
          <p:cNvPr id="247818" name="Text Box 10"/>
          <p:cNvSpPr txBox="1">
            <a:spLocks noChangeArrowheads="1"/>
          </p:cNvSpPr>
          <p:nvPr/>
        </p:nvSpPr>
        <p:spPr bwMode="auto">
          <a:xfrm>
            <a:off x="517525" y="2935288"/>
            <a:ext cx="832167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99"/>
                </a:solidFill>
              </a:rPr>
              <a:t>    Xác định ứng suất tiếp theo cách này sai số sẽ lớn hơn </a:t>
            </a:r>
          </a:p>
          <a:p>
            <a:pPr algn="l"/>
            <a:r>
              <a:rPr lang="en-US">
                <a:solidFill>
                  <a:srgbClr val="000099"/>
                </a:solidFill>
              </a:rPr>
              <a:t>song có thể bỏ qua vì ảnh hưởng của ứng suất tiếp thường</a:t>
            </a:r>
          </a:p>
          <a:p>
            <a:pPr algn="l"/>
            <a:r>
              <a:rPr lang="en-US">
                <a:solidFill>
                  <a:srgbClr val="000099"/>
                </a:solidFill>
              </a:rPr>
              <a:t>là nhỏ và có thể bỏ qua.</a:t>
            </a:r>
          </a:p>
        </p:txBody>
      </p:sp>
      <p:sp>
        <p:nvSpPr>
          <p:cNvPr id="247819" name="Text Box 11"/>
          <p:cNvSpPr txBox="1">
            <a:spLocks noChangeArrowheads="1"/>
          </p:cNvSpPr>
          <p:nvPr/>
        </p:nvSpPr>
        <p:spPr bwMode="auto">
          <a:xfrm>
            <a:off x="365125" y="4078288"/>
            <a:ext cx="83613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     b/ Mặt cắt biến đổi đột ngột ( nơi có lỗ khoan, rãnh then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47810"/>
                                        </p:tgtEl>
                                        <p:attrNameLst>
                                          <p:attrName>style.visibility</p:attrName>
                                        </p:attrNameLst>
                                      </p:cBhvr>
                                      <p:to>
                                        <p:strVal val="visible"/>
                                      </p:to>
                                    </p:set>
                                    <p:animEffect transition="in" filter="checkerboard(across)">
                                      <p:cBhvr>
                                        <p:cTn id="7" dur="500"/>
                                        <p:tgtEl>
                                          <p:spTgt spid="24781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247811"/>
                                        </p:tgtEl>
                                        <p:attrNameLst>
                                          <p:attrName>style.visibility</p:attrName>
                                        </p:attrNameLst>
                                      </p:cBhvr>
                                      <p:to>
                                        <p:strVal val="visible"/>
                                      </p:to>
                                    </p:set>
                                    <p:animEffect transition="in" filter="checkerboard(across)">
                                      <p:cBhvr>
                                        <p:cTn id="12" dur="500"/>
                                        <p:tgtEl>
                                          <p:spTgt spid="24781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247817"/>
                                        </p:tgtEl>
                                        <p:attrNameLst>
                                          <p:attrName>style.visibility</p:attrName>
                                        </p:attrNameLst>
                                      </p:cBhvr>
                                      <p:to>
                                        <p:strVal val="visible"/>
                                      </p:to>
                                    </p:set>
                                    <p:animEffect transition="in" filter="checkerboard(across)">
                                      <p:cBhvr>
                                        <p:cTn id="17" dur="500"/>
                                        <p:tgtEl>
                                          <p:spTgt spid="24781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247818"/>
                                        </p:tgtEl>
                                        <p:attrNameLst>
                                          <p:attrName>style.visibility</p:attrName>
                                        </p:attrNameLst>
                                      </p:cBhvr>
                                      <p:to>
                                        <p:strVal val="visible"/>
                                      </p:to>
                                    </p:set>
                                    <p:animEffect transition="in" filter="checkerboard(across)">
                                      <p:cBhvr>
                                        <p:cTn id="22" dur="500"/>
                                        <p:tgtEl>
                                          <p:spTgt spid="24781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247819"/>
                                        </p:tgtEl>
                                        <p:attrNameLst>
                                          <p:attrName>style.visibility</p:attrName>
                                        </p:attrNameLst>
                                      </p:cBhvr>
                                      <p:to>
                                        <p:strVal val="visible"/>
                                      </p:to>
                                    </p:set>
                                    <p:animEffect transition="in" filter="checkerboard(across)">
                                      <p:cBhvr>
                                        <p:cTn id="27" dur="500"/>
                                        <p:tgtEl>
                                          <p:spTgt spid="24781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247812"/>
                                        </p:tgtEl>
                                        <p:attrNameLst>
                                          <p:attrName>style.visibility</p:attrName>
                                        </p:attrNameLst>
                                      </p:cBhvr>
                                      <p:to>
                                        <p:strVal val="visible"/>
                                      </p:to>
                                    </p:set>
                                    <p:animEffect transition="in" filter="checkerboard(across)">
                                      <p:cBhvr>
                                        <p:cTn id="32" dur="500"/>
                                        <p:tgtEl>
                                          <p:spTgt spid="247812"/>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nodeType="clickEffect">
                                  <p:stCondLst>
                                    <p:cond delay="0"/>
                                  </p:stCondLst>
                                  <p:childTnLst>
                                    <p:set>
                                      <p:cBhvr>
                                        <p:cTn id="36" dur="1" fill="hold">
                                          <p:stCondLst>
                                            <p:cond delay="0"/>
                                          </p:stCondLst>
                                        </p:cTn>
                                        <p:tgtEl>
                                          <p:spTgt spid="247813"/>
                                        </p:tgtEl>
                                        <p:attrNameLst>
                                          <p:attrName>style.visibility</p:attrName>
                                        </p:attrNameLst>
                                      </p:cBhvr>
                                      <p:to>
                                        <p:strVal val="visible"/>
                                      </p:to>
                                    </p:set>
                                    <p:animEffect transition="in" filter="checkerboard(across)">
                                      <p:cBhvr>
                                        <p:cTn id="37" dur="500"/>
                                        <p:tgtEl>
                                          <p:spTgt spid="247813"/>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grpId="0" nodeType="clickEffect">
                                  <p:stCondLst>
                                    <p:cond delay="0"/>
                                  </p:stCondLst>
                                  <p:childTnLst>
                                    <p:set>
                                      <p:cBhvr>
                                        <p:cTn id="41" dur="1" fill="hold">
                                          <p:stCondLst>
                                            <p:cond delay="0"/>
                                          </p:stCondLst>
                                        </p:cTn>
                                        <p:tgtEl>
                                          <p:spTgt spid="247816"/>
                                        </p:tgtEl>
                                        <p:attrNameLst>
                                          <p:attrName>style.visibility</p:attrName>
                                        </p:attrNameLst>
                                      </p:cBhvr>
                                      <p:to>
                                        <p:strVal val="visible"/>
                                      </p:to>
                                    </p:set>
                                    <p:animEffect transition="in" filter="checkerboard(across)">
                                      <p:cBhvr>
                                        <p:cTn id="42" dur="500"/>
                                        <p:tgtEl>
                                          <p:spTgt spid="2478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7810" grpId="0" autoUpdateAnimBg="0"/>
      <p:bldP spid="247811" grpId="0" autoUpdateAnimBg="0"/>
      <p:bldP spid="247812" grpId="0"/>
      <p:bldP spid="247816" grpId="0"/>
      <p:bldP spid="247817" grpId="0"/>
      <p:bldP spid="247818" grpId="0"/>
      <p:bldP spid="247819" grpId="0"/>
    </p:bld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8834" name="Text Box 2"/>
          <p:cNvSpPr txBox="1">
            <a:spLocks noChangeArrowheads="1"/>
          </p:cNvSpPr>
          <p:nvPr/>
        </p:nvSpPr>
        <p:spPr bwMode="auto">
          <a:xfrm>
            <a:off x="996950" y="854075"/>
            <a:ext cx="372745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rPr>
              <a:t>6.7.2. Xác định biến dạng</a:t>
            </a:r>
            <a:r>
              <a:rPr lang="en-US">
                <a:solidFill>
                  <a:srgbClr val="000000"/>
                </a:solidFill>
              </a:rPr>
              <a:t>.</a:t>
            </a:r>
          </a:p>
          <a:p>
            <a:pPr algn="l"/>
            <a:endParaRPr lang="en-US">
              <a:cs typeface="Times New Roman" pitchFamily="18" charset="0"/>
            </a:endParaRPr>
          </a:p>
        </p:txBody>
      </p:sp>
      <p:sp>
        <p:nvSpPr>
          <p:cNvPr id="248835" name="Text Box 3"/>
          <p:cNvSpPr txBox="1">
            <a:spLocks noChangeArrowheads="1"/>
          </p:cNvSpPr>
          <p:nvPr/>
        </p:nvSpPr>
        <p:spPr bwMode="auto">
          <a:xfrm>
            <a:off x="517525" y="1555750"/>
            <a:ext cx="816927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99"/>
                </a:solidFill>
              </a:rPr>
              <a:t>    a/ Mặt cắt biến đổi cục bộ ( rãnh then, lỗ khoan …) bỏ</a:t>
            </a:r>
          </a:p>
          <a:p>
            <a:pPr algn="l"/>
            <a:r>
              <a:rPr lang="en-US">
                <a:solidFill>
                  <a:srgbClr val="000099"/>
                </a:solidFill>
              </a:rPr>
              <a:t>qua ảnh hưởng của sự biến đổi cục bộ của mặt cắt đến </a:t>
            </a:r>
          </a:p>
          <a:p>
            <a:pPr algn="l"/>
            <a:r>
              <a:rPr lang="en-US">
                <a:solidFill>
                  <a:srgbClr val="000099"/>
                </a:solidFill>
              </a:rPr>
              <a:t>biến dạng của dầm , coi như dầm có mặt cắt không đổi. </a:t>
            </a:r>
          </a:p>
        </p:txBody>
      </p:sp>
      <p:sp>
        <p:nvSpPr>
          <p:cNvPr id="248836" name="Text Box 4"/>
          <p:cNvSpPr txBox="1">
            <a:spLocks noChangeArrowheads="1"/>
          </p:cNvSpPr>
          <p:nvPr/>
        </p:nvSpPr>
        <p:spPr bwMode="auto">
          <a:xfrm>
            <a:off x="593725" y="2797175"/>
            <a:ext cx="833437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   b/ Mặt cắt biến đổi dần dùng giá trị trung bình của momen </a:t>
            </a:r>
          </a:p>
          <a:p>
            <a:pPr algn="l"/>
            <a:r>
              <a:rPr lang="en-US">
                <a:solidFill>
                  <a:srgbClr val="000099"/>
                </a:solidFill>
              </a:rPr>
              <a:t>quán tính để tính biến dạng.</a:t>
            </a:r>
          </a:p>
        </p:txBody>
      </p:sp>
      <p:sp>
        <p:nvSpPr>
          <p:cNvPr id="248837" name="Text Box 5"/>
          <p:cNvSpPr txBox="1">
            <a:spLocks noChangeArrowheads="1"/>
          </p:cNvSpPr>
          <p:nvPr/>
        </p:nvSpPr>
        <p:spPr bwMode="auto">
          <a:xfrm>
            <a:off x="593725" y="3619500"/>
            <a:ext cx="5080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   c/ Mặt cắt biến đổi theo nhiều bậc:</a:t>
            </a:r>
          </a:p>
        </p:txBody>
      </p:sp>
      <p:sp>
        <p:nvSpPr>
          <p:cNvPr id="248838" name="Text Box 6"/>
          <p:cNvSpPr txBox="1">
            <a:spLocks noChangeArrowheads="1"/>
          </p:cNvSpPr>
          <p:nvPr/>
        </p:nvSpPr>
        <p:spPr bwMode="auto">
          <a:xfrm>
            <a:off x="441325" y="4152900"/>
            <a:ext cx="840105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   - Dùng momen quán tính của đoạn chính; </a:t>
            </a:r>
          </a:p>
          <a:p>
            <a:pPr algn="l"/>
            <a:r>
              <a:rPr lang="en-US">
                <a:solidFill>
                  <a:srgbClr val="000099"/>
                </a:solidFill>
              </a:rPr>
              <a:t>   - Dùng giá trị trung bình của momen quán tính của các mặt</a:t>
            </a:r>
          </a:p>
          <a:p>
            <a:pPr algn="l"/>
            <a:r>
              <a:rPr lang="en-US">
                <a:solidFill>
                  <a:srgbClr val="000099"/>
                </a:solidFill>
              </a:rPr>
              <a:t>cắt có kể đến tỷ lệ giữa chiều dài của các đoạn.</a:t>
            </a:r>
          </a:p>
        </p:txBody>
      </p:sp>
      <p:sp>
        <p:nvSpPr>
          <p:cNvPr id="248839" name="Text Box 7"/>
          <p:cNvSpPr txBox="1">
            <a:spLocks noChangeArrowheads="1"/>
          </p:cNvSpPr>
          <p:nvPr/>
        </p:nvSpPr>
        <p:spPr bwMode="auto">
          <a:xfrm>
            <a:off x="517525" y="5456238"/>
            <a:ext cx="8012113"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  - Dùng phương pháp của Giêmốtskin sẽ có độ chính xác</a:t>
            </a:r>
          </a:p>
          <a:p>
            <a:pPr algn="l"/>
            <a:r>
              <a:rPr lang="en-US">
                <a:solidFill>
                  <a:srgbClr val="000099"/>
                </a:solidFill>
              </a:rPr>
              <a:t>cao.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48834"/>
                                        </p:tgtEl>
                                        <p:attrNameLst>
                                          <p:attrName>style.visibility</p:attrName>
                                        </p:attrNameLst>
                                      </p:cBhvr>
                                      <p:to>
                                        <p:strVal val="visible"/>
                                      </p:to>
                                    </p:set>
                                    <p:animEffect transition="in" filter="checkerboard(across)">
                                      <p:cBhvr>
                                        <p:cTn id="7" dur="500"/>
                                        <p:tgtEl>
                                          <p:spTgt spid="2488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8834" grpId="0" autoUpdateAnimBg="0"/>
    </p:bld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9858" name="Group 2"/>
          <p:cNvGrpSpPr>
            <a:grpSpLocks/>
          </p:cNvGrpSpPr>
          <p:nvPr/>
        </p:nvGrpSpPr>
        <p:grpSpPr bwMode="auto">
          <a:xfrm>
            <a:off x="457200" y="1828800"/>
            <a:ext cx="8435975" cy="2282825"/>
            <a:chOff x="288" y="1152"/>
            <a:chExt cx="5314" cy="1438"/>
          </a:xfrm>
        </p:grpSpPr>
        <p:sp>
          <p:nvSpPr>
            <p:cNvPr id="249859" name="Text Box 3"/>
            <p:cNvSpPr txBox="1">
              <a:spLocks noChangeArrowheads="1"/>
            </p:cNvSpPr>
            <p:nvPr/>
          </p:nvSpPr>
          <p:spPr bwMode="auto">
            <a:xfrm>
              <a:off x="288" y="1152"/>
              <a:ext cx="5314" cy="1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biến dạng của một đoạn dầm có momen quán tính của mặt </a:t>
              </a:r>
            </a:p>
            <a:p>
              <a:pPr algn="l"/>
              <a:r>
                <a:rPr lang="en-US"/>
                <a:t>cắt là Ii và nội lực trong mặt cắt là momen uốn M</a:t>
              </a:r>
              <a:r>
                <a:rPr lang="en-US" baseline="-25000"/>
                <a:t>i</a:t>
              </a:r>
              <a:r>
                <a:rPr lang="en-US"/>
                <a:t> và lực cắt </a:t>
              </a:r>
            </a:p>
            <a:p>
              <a:pPr algn="l"/>
              <a:r>
                <a:rPr lang="en-US"/>
                <a:t>ngang Q</a:t>
              </a:r>
              <a:r>
                <a:rPr lang="en-US" baseline="-25000"/>
                <a:t>i</a:t>
              </a:r>
              <a:r>
                <a:rPr lang="en-US"/>
                <a:t> sẽ giống biến dạng của đoạn dầm có momen quán </a:t>
              </a:r>
            </a:p>
            <a:p>
              <a:pPr algn="l"/>
              <a:r>
                <a:rPr lang="en-US"/>
                <a:t>tính của mặt cắt I</a:t>
              </a:r>
              <a:r>
                <a:rPr lang="en-US" baseline="-25000"/>
                <a:t>O</a:t>
              </a:r>
              <a:r>
                <a:rPr lang="en-US"/>
                <a:t> và nội lực trong mặt cắt là M</a:t>
              </a:r>
              <a:r>
                <a:rPr lang="en-US" baseline="-25000"/>
                <a:t>O</a:t>
              </a:r>
              <a:r>
                <a:rPr lang="en-US"/>
                <a:t> = α</a:t>
              </a:r>
              <a:r>
                <a:rPr lang="en-US" baseline="-25000"/>
                <a:t>i</a:t>
              </a:r>
              <a:r>
                <a:rPr lang="en-US"/>
                <a:t>M</a:t>
              </a:r>
              <a:r>
                <a:rPr lang="en-US" baseline="-25000"/>
                <a:t>i</a:t>
              </a:r>
              <a:r>
                <a:rPr lang="en-US"/>
                <a:t>  và </a:t>
              </a:r>
            </a:p>
            <a:p>
              <a:pPr algn="l"/>
              <a:r>
                <a:rPr lang="en-US"/>
                <a:t>Q</a:t>
              </a:r>
              <a:r>
                <a:rPr lang="en-US" baseline="-25000"/>
                <a:t>O</a:t>
              </a:r>
              <a:r>
                <a:rPr lang="en-US"/>
                <a:t> = α</a:t>
              </a:r>
              <a:r>
                <a:rPr lang="en-US" baseline="-25000"/>
                <a:t>i</a:t>
              </a:r>
              <a:r>
                <a:rPr lang="en-US"/>
                <a:t>Q</a:t>
              </a:r>
              <a:r>
                <a:rPr lang="en-US" baseline="-25000"/>
                <a:t>i</a:t>
              </a:r>
              <a:r>
                <a:rPr lang="en-US"/>
                <a:t> với                .</a:t>
              </a:r>
            </a:p>
            <a:p>
              <a:pPr algn="l"/>
              <a:endParaRPr lang="en-US">
                <a:cs typeface="Times New Roman" pitchFamily="18" charset="0"/>
              </a:endParaRPr>
            </a:p>
          </p:txBody>
        </p:sp>
        <p:graphicFrame>
          <p:nvGraphicFramePr>
            <p:cNvPr id="249860" name="Object 4"/>
            <p:cNvGraphicFramePr>
              <a:graphicFrameLocks noChangeAspect="1"/>
            </p:cNvGraphicFramePr>
            <p:nvPr/>
          </p:nvGraphicFramePr>
          <p:xfrm>
            <a:off x="1560" y="2112"/>
            <a:ext cx="600" cy="240"/>
          </p:xfrm>
          <a:graphic>
            <a:graphicData uri="http://schemas.openxmlformats.org/presentationml/2006/ole">
              <mc:AlternateContent xmlns:mc="http://schemas.openxmlformats.org/markup-compatibility/2006">
                <mc:Choice xmlns:v="urn:schemas-microsoft-com:vml" Requires="v">
                  <p:oleObj spid="_x0000_s249894" name="Equation" r:id="rId3" imgW="952200" imgH="291960" progId="Equation.3">
                    <p:embed/>
                  </p:oleObj>
                </mc:Choice>
                <mc:Fallback>
                  <p:oleObj name="Equation" r:id="rId3" imgW="952200" imgH="291960" progId="Equation.3">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60" y="2112"/>
                          <a:ext cx="600" cy="2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249861" name="Text Box 5"/>
          <p:cNvSpPr txBox="1">
            <a:spLocks noChangeArrowheads="1"/>
          </p:cNvSpPr>
          <p:nvPr/>
        </p:nvSpPr>
        <p:spPr bwMode="auto">
          <a:xfrm>
            <a:off x="517525" y="573088"/>
            <a:ext cx="817562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     d/ Phương pháp Giêmốtskin : thay dầm có mặt cắt biến </a:t>
            </a:r>
          </a:p>
          <a:p>
            <a:pPr algn="l"/>
            <a:r>
              <a:rPr lang="en-US">
                <a:solidFill>
                  <a:srgbClr val="000099"/>
                </a:solidFill>
              </a:rPr>
              <a:t>đổi theo nhiều bậc bằng một dầm tương đương có mặt cắt</a:t>
            </a:r>
          </a:p>
          <a:p>
            <a:pPr algn="l"/>
            <a:r>
              <a:rPr lang="en-US">
                <a:solidFill>
                  <a:srgbClr val="000099"/>
                </a:solidFill>
              </a:rPr>
              <a:t>không đổi dựa trên ý tưởng sau :</a:t>
            </a:r>
          </a:p>
        </p:txBody>
      </p:sp>
      <p:sp>
        <p:nvSpPr>
          <p:cNvPr id="249862" name="Text Box 6"/>
          <p:cNvSpPr txBox="1">
            <a:spLocks noChangeArrowheads="1"/>
          </p:cNvSpPr>
          <p:nvPr/>
        </p:nvSpPr>
        <p:spPr bwMode="auto">
          <a:xfrm>
            <a:off x="460375" y="3962400"/>
            <a:ext cx="3811588" cy="2282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    Thí dụ đối với dầm có 3</a:t>
            </a:r>
          </a:p>
          <a:p>
            <a:pPr algn="l"/>
            <a:r>
              <a:rPr lang="en-US">
                <a:solidFill>
                  <a:srgbClr val="000099"/>
                </a:solidFill>
              </a:rPr>
              <a:t>đoạn có momen quán tính </a:t>
            </a:r>
          </a:p>
          <a:p>
            <a:pPr algn="l"/>
            <a:r>
              <a:rPr lang="en-US">
                <a:solidFill>
                  <a:srgbClr val="000099"/>
                </a:solidFill>
              </a:rPr>
              <a:t>của các mặt lần lượt là I</a:t>
            </a:r>
            <a:r>
              <a:rPr lang="en-US" baseline="-25000">
                <a:solidFill>
                  <a:srgbClr val="000099"/>
                </a:solidFill>
              </a:rPr>
              <a:t>1</a:t>
            </a:r>
            <a:r>
              <a:rPr lang="en-US">
                <a:solidFill>
                  <a:srgbClr val="000099"/>
                </a:solidFill>
              </a:rPr>
              <a:t> ,</a:t>
            </a:r>
          </a:p>
          <a:p>
            <a:pPr algn="l"/>
            <a:r>
              <a:rPr lang="en-US">
                <a:solidFill>
                  <a:srgbClr val="000099"/>
                </a:solidFill>
              </a:rPr>
              <a:t> I</a:t>
            </a:r>
            <a:r>
              <a:rPr lang="en-US" baseline="-25000">
                <a:solidFill>
                  <a:srgbClr val="000099"/>
                </a:solidFill>
              </a:rPr>
              <a:t>2</a:t>
            </a:r>
            <a:r>
              <a:rPr lang="en-US">
                <a:solidFill>
                  <a:srgbClr val="000099"/>
                </a:solidFill>
              </a:rPr>
              <a:t> , I</a:t>
            </a:r>
            <a:r>
              <a:rPr lang="en-US" baseline="-25000">
                <a:solidFill>
                  <a:srgbClr val="000099"/>
                </a:solidFill>
              </a:rPr>
              <a:t>3 </a:t>
            </a:r>
            <a:r>
              <a:rPr lang="en-US">
                <a:solidFill>
                  <a:srgbClr val="000099"/>
                </a:solidFill>
              </a:rPr>
              <a:t>được thay thế bằng </a:t>
            </a:r>
          </a:p>
          <a:p>
            <a:pPr algn="l"/>
            <a:r>
              <a:rPr lang="en-US">
                <a:solidFill>
                  <a:srgbClr val="000099"/>
                </a:solidFill>
              </a:rPr>
              <a:t>dầm có mặt cắt không đổi</a:t>
            </a:r>
          </a:p>
          <a:p>
            <a:pPr algn="l"/>
            <a:r>
              <a:rPr lang="en-US">
                <a:solidFill>
                  <a:srgbClr val="000099"/>
                </a:solidFill>
              </a:rPr>
              <a:t>có momen quán tính I</a:t>
            </a:r>
            <a:r>
              <a:rPr lang="en-US" baseline="-25000">
                <a:solidFill>
                  <a:srgbClr val="000099"/>
                </a:solidFill>
              </a:rPr>
              <a:t>0</a:t>
            </a:r>
            <a:r>
              <a:rPr lang="en-US">
                <a:solidFill>
                  <a:srgbClr val="000099"/>
                </a:solidFill>
              </a:rPr>
              <a:t>.</a:t>
            </a:r>
          </a:p>
        </p:txBody>
      </p:sp>
      <p:grpSp>
        <p:nvGrpSpPr>
          <p:cNvPr id="249863" name="Group 7"/>
          <p:cNvGrpSpPr>
            <a:grpSpLocks/>
          </p:cNvGrpSpPr>
          <p:nvPr/>
        </p:nvGrpSpPr>
        <p:grpSpPr bwMode="auto">
          <a:xfrm>
            <a:off x="4786313" y="3581400"/>
            <a:ext cx="3635375" cy="1752600"/>
            <a:chOff x="3015" y="2256"/>
            <a:chExt cx="2290" cy="1104"/>
          </a:xfrm>
        </p:grpSpPr>
        <p:sp>
          <p:nvSpPr>
            <p:cNvPr id="249864" name="Text Box 8"/>
            <p:cNvSpPr txBox="1">
              <a:spLocks noChangeArrowheads="1"/>
            </p:cNvSpPr>
            <p:nvPr/>
          </p:nvSpPr>
          <p:spPr bwMode="auto">
            <a:xfrm>
              <a:off x="3837" y="3048"/>
              <a:ext cx="259" cy="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I</a:t>
              </a:r>
              <a:r>
                <a:rPr lang="en-US" baseline="-25000">
                  <a:cs typeface="Times New Roman" pitchFamily="18" charset="0"/>
                </a:rPr>
                <a:t>1</a:t>
              </a:r>
              <a:endParaRPr lang="en-US">
                <a:cs typeface="Times New Roman" pitchFamily="18" charset="0"/>
              </a:endParaRPr>
            </a:p>
          </p:txBody>
        </p:sp>
        <p:sp>
          <p:nvSpPr>
            <p:cNvPr id="249865" name="Text Box 9"/>
            <p:cNvSpPr txBox="1">
              <a:spLocks noChangeArrowheads="1"/>
            </p:cNvSpPr>
            <p:nvPr/>
          </p:nvSpPr>
          <p:spPr bwMode="auto">
            <a:xfrm>
              <a:off x="4363" y="3048"/>
              <a:ext cx="259" cy="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I</a:t>
              </a:r>
              <a:r>
                <a:rPr lang="en-US" baseline="-25000">
                  <a:cs typeface="Times New Roman" pitchFamily="18" charset="0"/>
                </a:rPr>
                <a:t>2</a:t>
              </a:r>
              <a:endParaRPr lang="en-US">
                <a:cs typeface="Times New Roman" pitchFamily="18" charset="0"/>
              </a:endParaRPr>
            </a:p>
          </p:txBody>
        </p:sp>
        <p:sp>
          <p:nvSpPr>
            <p:cNvPr id="249866" name="Text Box 10"/>
            <p:cNvSpPr txBox="1">
              <a:spLocks noChangeArrowheads="1"/>
            </p:cNvSpPr>
            <p:nvPr/>
          </p:nvSpPr>
          <p:spPr bwMode="auto">
            <a:xfrm>
              <a:off x="4704" y="3044"/>
              <a:ext cx="259" cy="2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I</a:t>
              </a:r>
              <a:r>
                <a:rPr lang="en-US" baseline="-25000">
                  <a:cs typeface="Times New Roman" pitchFamily="18" charset="0"/>
                </a:rPr>
                <a:t>3</a:t>
              </a:r>
              <a:endParaRPr lang="en-US">
                <a:cs typeface="Times New Roman" pitchFamily="18" charset="0"/>
              </a:endParaRPr>
            </a:p>
          </p:txBody>
        </p:sp>
        <p:sp>
          <p:nvSpPr>
            <p:cNvPr id="249867" name="Line 11"/>
            <p:cNvSpPr>
              <a:spLocks noChangeShapeType="1"/>
            </p:cNvSpPr>
            <p:nvPr/>
          </p:nvSpPr>
          <p:spPr bwMode="auto">
            <a:xfrm>
              <a:off x="3233" y="2848"/>
              <a:ext cx="2072"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49868" name="Rectangle 12"/>
            <p:cNvSpPr>
              <a:spLocks noChangeArrowheads="1"/>
            </p:cNvSpPr>
            <p:nvPr/>
          </p:nvSpPr>
          <p:spPr bwMode="auto">
            <a:xfrm>
              <a:off x="3305" y="2765"/>
              <a:ext cx="799" cy="167"/>
            </a:xfrm>
            <a:prstGeom prst="rect">
              <a:avLst/>
            </a:prstGeom>
            <a:noFill/>
            <a:ln w="28575">
              <a:solidFill>
                <a:srgbClr val="6633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9869" name="Line 13"/>
            <p:cNvSpPr>
              <a:spLocks noChangeShapeType="1"/>
            </p:cNvSpPr>
            <p:nvPr/>
          </p:nvSpPr>
          <p:spPr bwMode="auto">
            <a:xfrm>
              <a:off x="3672" y="2634"/>
              <a:ext cx="0" cy="41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870" name="Line 14"/>
            <p:cNvSpPr>
              <a:spLocks noChangeShapeType="1"/>
            </p:cNvSpPr>
            <p:nvPr/>
          </p:nvSpPr>
          <p:spPr bwMode="auto">
            <a:xfrm>
              <a:off x="3672" y="2634"/>
              <a:ext cx="172" cy="0"/>
            </a:xfrm>
            <a:prstGeom prst="line">
              <a:avLst/>
            </a:prstGeom>
            <a:noFill/>
            <a:ln w="28575">
              <a:solidFill>
                <a:srgbClr val="99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49871" name="Line 15"/>
            <p:cNvSpPr>
              <a:spLocks noChangeShapeType="1"/>
            </p:cNvSpPr>
            <p:nvPr/>
          </p:nvSpPr>
          <p:spPr bwMode="auto">
            <a:xfrm flipH="1">
              <a:off x="3504" y="3072"/>
              <a:ext cx="173" cy="0"/>
            </a:xfrm>
            <a:prstGeom prst="line">
              <a:avLst/>
            </a:prstGeom>
            <a:noFill/>
            <a:ln w="28575">
              <a:solidFill>
                <a:srgbClr val="993300"/>
              </a:solidFill>
              <a:round/>
              <a:headEnd type="none"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49872" name="Line 16"/>
            <p:cNvSpPr>
              <a:spLocks noChangeShapeType="1"/>
            </p:cNvSpPr>
            <p:nvPr/>
          </p:nvSpPr>
          <p:spPr bwMode="auto">
            <a:xfrm flipV="1">
              <a:off x="3312" y="2421"/>
              <a:ext cx="0" cy="340"/>
            </a:xfrm>
            <a:prstGeom prst="line">
              <a:avLst/>
            </a:prstGeom>
            <a:noFill/>
            <a:ln w="28575">
              <a:solidFill>
                <a:srgbClr val="0066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49873" name="Text Box 17"/>
            <p:cNvSpPr txBox="1">
              <a:spLocks noChangeArrowheads="1"/>
            </p:cNvSpPr>
            <p:nvPr/>
          </p:nvSpPr>
          <p:spPr bwMode="auto">
            <a:xfrm>
              <a:off x="3552" y="2350"/>
              <a:ext cx="259"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M</a:t>
              </a:r>
            </a:p>
          </p:txBody>
        </p:sp>
        <p:sp>
          <p:nvSpPr>
            <p:cNvPr id="249874" name="Line 18"/>
            <p:cNvSpPr>
              <a:spLocks noChangeShapeType="1"/>
            </p:cNvSpPr>
            <p:nvPr/>
          </p:nvSpPr>
          <p:spPr bwMode="auto">
            <a:xfrm rot="-663600">
              <a:off x="3777" y="2900"/>
              <a:ext cx="86" cy="19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875" name="Rectangle 19"/>
            <p:cNvSpPr>
              <a:spLocks noChangeArrowheads="1"/>
            </p:cNvSpPr>
            <p:nvPr/>
          </p:nvSpPr>
          <p:spPr bwMode="auto">
            <a:xfrm>
              <a:off x="4103" y="2724"/>
              <a:ext cx="702" cy="248"/>
            </a:xfrm>
            <a:prstGeom prst="rect">
              <a:avLst/>
            </a:prstGeom>
            <a:noFill/>
            <a:ln w="28575">
              <a:solidFill>
                <a:srgbClr val="6633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9876" name="Line 20"/>
            <p:cNvSpPr>
              <a:spLocks noChangeShapeType="1"/>
            </p:cNvSpPr>
            <p:nvPr/>
          </p:nvSpPr>
          <p:spPr bwMode="auto">
            <a:xfrm>
              <a:off x="4276" y="2578"/>
              <a:ext cx="0" cy="139"/>
            </a:xfrm>
            <a:prstGeom prst="line">
              <a:avLst/>
            </a:prstGeom>
            <a:noFill/>
            <a:ln w="9525">
              <a:solidFill>
                <a:srgbClr val="99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9877" name="Line 21"/>
            <p:cNvSpPr>
              <a:spLocks noChangeShapeType="1"/>
            </p:cNvSpPr>
            <p:nvPr/>
          </p:nvSpPr>
          <p:spPr bwMode="auto">
            <a:xfrm>
              <a:off x="4190" y="2579"/>
              <a:ext cx="0" cy="139"/>
            </a:xfrm>
            <a:prstGeom prst="line">
              <a:avLst/>
            </a:prstGeom>
            <a:noFill/>
            <a:ln w="9525">
              <a:solidFill>
                <a:srgbClr val="99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9878" name="Line 22"/>
            <p:cNvSpPr>
              <a:spLocks noChangeShapeType="1"/>
            </p:cNvSpPr>
            <p:nvPr/>
          </p:nvSpPr>
          <p:spPr bwMode="auto">
            <a:xfrm>
              <a:off x="4362" y="2579"/>
              <a:ext cx="0" cy="139"/>
            </a:xfrm>
            <a:prstGeom prst="line">
              <a:avLst/>
            </a:prstGeom>
            <a:noFill/>
            <a:ln w="9525">
              <a:solidFill>
                <a:srgbClr val="99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9879" name="Line 23"/>
            <p:cNvSpPr>
              <a:spLocks noChangeShapeType="1"/>
            </p:cNvSpPr>
            <p:nvPr/>
          </p:nvSpPr>
          <p:spPr bwMode="auto">
            <a:xfrm>
              <a:off x="4449" y="2579"/>
              <a:ext cx="0" cy="139"/>
            </a:xfrm>
            <a:prstGeom prst="line">
              <a:avLst/>
            </a:prstGeom>
            <a:noFill/>
            <a:ln w="9525">
              <a:solidFill>
                <a:srgbClr val="99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9880" name="Line 24"/>
            <p:cNvSpPr>
              <a:spLocks noChangeShapeType="1"/>
            </p:cNvSpPr>
            <p:nvPr/>
          </p:nvSpPr>
          <p:spPr bwMode="auto">
            <a:xfrm>
              <a:off x="4535" y="2579"/>
              <a:ext cx="0" cy="139"/>
            </a:xfrm>
            <a:prstGeom prst="line">
              <a:avLst/>
            </a:prstGeom>
            <a:noFill/>
            <a:ln w="9525">
              <a:solidFill>
                <a:srgbClr val="99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9881" name="Line 25"/>
            <p:cNvSpPr>
              <a:spLocks noChangeShapeType="1"/>
            </p:cNvSpPr>
            <p:nvPr/>
          </p:nvSpPr>
          <p:spPr bwMode="auto">
            <a:xfrm>
              <a:off x="4621" y="2579"/>
              <a:ext cx="0" cy="139"/>
            </a:xfrm>
            <a:prstGeom prst="line">
              <a:avLst/>
            </a:prstGeom>
            <a:noFill/>
            <a:ln w="9525">
              <a:solidFill>
                <a:srgbClr val="99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49882" name="Line 26"/>
            <p:cNvSpPr>
              <a:spLocks noChangeShapeType="1"/>
            </p:cNvSpPr>
            <p:nvPr/>
          </p:nvSpPr>
          <p:spPr bwMode="auto">
            <a:xfrm>
              <a:off x="4190" y="2579"/>
              <a:ext cx="431" cy="0"/>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883" name="Text Box 27"/>
            <p:cNvSpPr txBox="1">
              <a:spLocks noChangeArrowheads="1"/>
            </p:cNvSpPr>
            <p:nvPr/>
          </p:nvSpPr>
          <p:spPr bwMode="auto">
            <a:xfrm>
              <a:off x="4276" y="2262"/>
              <a:ext cx="259"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cs typeface="Times New Roman" pitchFamily="18" charset="0"/>
                </a:rPr>
                <a:t>q</a:t>
              </a:r>
            </a:p>
          </p:txBody>
        </p:sp>
        <p:sp>
          <p:nvSpPr>
            <p:cNvPr id="249884" name="Line 28"/>
            <p:cNvSpPr>
              <a:spLocks noChangeShapeType="1"/>
            </p:cNvSpPr>
            <p:nvPr/>
          </p:nvSpPr>
          <p:spPr bwMode="auto">
            <a:xfrm rot="-663600">
              <a:off x="4298" y="2910"/>
              <a:ext cx="86" cy="1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885" name="Line 29"/>
            <p:cNvSpPr>
              <a:spLocks noChangeShapeType="1"/>
            </p:cNvSpPr>
            <p:nvPr/>
          </p:nvSpPr>
          <p:spPr bwMode="auto">
            <a:xfrm>
              <a:off x="4809" y="2655"/>
              <a:ext cx="0" cy="396"/>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886" name="Line 30"/>
            <p:cNvSpPr>
              <a:spLocks noChangeShapeType="1"/>
            </p:cNvSpPr>
            <p:nvPr/>
          </p:nvSpPr>
          <p:spPr bwMode="auto">
            <a:xfrm>
              <a:off x="4809" y="2656"/>
              <a:ext cx="345"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887" name="Line 31"/>
            <p:cNvSpPr>
              <a:spLocks noChangeShapeType="1"/>
            </p:cNvSpPr>
            <p:nvPr/>
          </p:nvSpPr>
          <p:spPr bwMode="auto">
            <a:xfrm>
              <a:off x="4809" y="3041"/>
              <a:ext cx="345"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888" name="Freeform 32"/>
            <p:cNvSpPr>
              <a:spLocks/>
            </p:cNvSpPr>
            <p:nvPr/>
          </p:nvSpPr>
          <p:spPr bwMode="auto">
            <a:xfrm>
              <a:off x="5135" y="2662"/>
              <a:ext cx="38" cy="372"/>
            </a:xfrm>
            <a:custGeom>
              <a:avLst/>
              <a:gdLst>
                <a:gd name="T0" fmla="*/ 20 w 80"/>
                <a:gd name="T1" fmla="*/ 0 h 810"/>
                <a:gd name="T2" fmla="*/ 35 w 80"/>
                <a:gd name="T3" fmla="*/ 315 h 810"/>
                <a:gd name="T4" fmla="*/ 50 w 80"/>
                <a:gd name="T5" fmla="*/ 375 h 810"/>
                <a:gd name="T6" fmla="*/ 80 w 80"/>
                <a:gd name="T7" fmla="*/ 465 h 810"/>
                <a:gd name="T8" fmla="*/ 65 w 80"/>
                <a:gd name="T9" fmla="*/ 630 h 810"/>
                <a:gd name="T10" fmla="*/ 35 w 80"/>
                <a:gd name="T11" fmla="*/ 675 h 810"/>
                <a:gd name="T12" fmla="*/ 5 w 80"/>
                <a:gd name="T13" fmla="*/ 810 h 810"/>
              </a:gdLst>
              <a:ahLst/>
              <a:cxnLst>
                <a:cxn ang="0">
                  <a:pos x="T0" y="T1"/>
                </a:cxn>
                <a:cxn ang="0">
                  <a:pos x="T2" y="T3"/>
                </a:cxn>
                <a:cxn ang="0">
                  <a:pos x="T4" y="T5"/>
                </a:cxn>
                <a:cxn ang="0">
                  <a:pos x="T6" y="T7"/>
                </a:cxn>
                <a:cxn ang="0">
                  <a:pos x="T8" y="T9"/>
                </a:cxn>
                <a:cxn ang="0">
                  <a:pos x="T10" y="T11"/>
                </a:cxn>
                <a:cxn ang="0">
                  <a:pos x="T12" y="T13"/>
                </a:cxn>
              </a:cxnLst>
              <a:rect l="0" t="0" r="r" b="b"/>
              <a:pathLst>
                <a:path w="80" h="810">
                  <a:moveTo>
                    <a:pt x="20" y="0"/>
                  </a:moveTo>
                  <a:cubicBezTo>
                    <a:pt x="25" y="105"/>
                    <a:pt x="27" y="210"/>
                    <a:pt x="35" y="315"/>
                  </a:cubicBezTo>
                  <a:cubicBezTo>
                    <a:pt x="37" y="336"/>
                    <a:pt x="44" y="355"/>
                    <a:pt x="50" y="375"/>
                  </a:cubicBezTo>
                  <a:cubicBezTo>
                    <a:pt x="59" y="405"/>
                    <a:pt x="80" y="465"/>
                    <a:pt x="80" y="465"/>
                  </a:cubicBezTo>
                  <a:cubicBezTo>
                    <a:pt x="75" y="520"/>
                    <a:pt x="77" y="576"/>
                    <a:pt x="65" y="630"/>
                  </a:cubicBezTo>
                  <a:cubicBezTo>
                    <a:pt x="61" y="648"/>
                    <a:pt x="42" y="659"/>
                    <a:pt x="35" y="675"/>
                  </a:cubicBezTo>
                  <a:cubicBezTo>
                    <a:pt x="0" y="753"/>
                    <a:pt x="5" y="746"/>
                    <a:pt x="5" y="810"/>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9889" name="Line 33"/>
            <p:cNvSpPr>
              <a:spLocks noChangeShapeType="1"/>
            </p:cNvSpPr>
            <p:nvPr/>
          </p:nvSpPr>
          <p:spPr bwMode="auto">
            <a:xfrm>
              <a:off x="5010" y="2344"/>
              <a:ext cx="0" cy="294"/>
            </a:xfrm>
            <a:prstGeom prst="line">
              <a:avLst/>
            </a:prstGeom>
            <a:noFill/>
            <a:ln w="28575">
              <a:solidFill>
                <a:srgbClr val="99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49890" name="Text Box 34"/>
            <p:cNvSpPr txBox="1">
              <a:spLocks noChangeArrowheads="1"/>
            </p:cNvSpPr>
            <p:nvPr/>
          </p:nvSpPr>
          <p:spPr bwMode="auto">
            <a:xfrm>
              <a:off x="5000" y="2256"/>
              <a:ext cx="259"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cs typeface="Times New Roman" pitchFamily="18" charset="0"/>
                </a:rPr>
                <a:t>P</a:t>
              </a:r>
            </a:p>
          </p:txBody>
        </p:sp>
        <p:sp>
          <p:nvSpPr>
            <p:cNvPr id="249891" name="Line 35"/>
            <p:cNvSpPr>
              <a:spLocks noChangeShapeType="1"/>
            </p:cNvSpPr>
            <p:nvPr/>
          </p:nvSpPr>
          <p:spPr bwMode="auto">
            <a:xfrm rot="2773302">
              <a:off x="4816" y="3001"/>
              <a:ext cx="86" cy="14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892" name="Text Box 36"/>
            <p:cNvSpPr txBox="1">
              <a:spLocks noChangeArrowheads="1"/>
            </p:cNvSpPr>
            <p:nvPr/>
          </p:nvSpPr>
          <p:spPr bwMode="auto">
            <a:xfrm>
              <a:off x="3015" y="2304"/>
              <a:ext cx="345"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6600"/>
                  </a:solidFill>
                  <a:cs typeface="Times New Roman" pitchFamily="18" charset="0"/>
                </a:rPr>
                <a:t>V</a:t>
              </a:r>
              <a:r>
                <a:rPr lang="en-US" baseline="-25000">
                  <a:solidFill>
                    <a:srgbClr val="006600"/>
                  </a:solidFill>
                  <a:cs typeface="Times New Roman" pitchFamily="18" charset="0"/>
                </a:rPr>
                <a:t>A</a:t>
              </a:r>
              <a:endParaRPr lang="en-US">
                <a:solidFill>
                  <a:srgbClr val="006600"/>
                </a:solidFill>
                <a:cs typeface="Times New Roman" pitchFamily="18" charset="0"/>
              </a:endParaRPr>
            </a:p>
          </p:txBody>
        </p:sp>
      </p:grpSp>
      <p:graphicFrame>
        <p:nvGraphicFramePr>
          <p:cNvPr id="249893" name="Object 37"/>
          <p:cNvGraphicFramePr>
            <a:graphicFrameLocks noChangeAspect="1"/>
          </p:cNvGraphicFramePr>
          <p:nvPr>
            <p:ph/>
          </p:nvPr>
        </p:nvGraphicFramePr>
        <p:xfrm>
          <a:off x="4305300" y="5257800"/>
          <a:ext cx="4152900" cy="1089025"/>
        </p:xfrm>
        <a:graphic>
          <a:graphicData uri="http://schemas.openxmlformats.org/presentationml/2006/ole">
            <mc:AlternateContent xmlns:mc="http://schemas.openxmlformats.org/markup-compatibility/2006">
              <mc:Choice xmlns:v="urn:schemas-microsoft-com:vml" Requires="v">
                <p:oleObj spid="_x0000_s249895" name="Equation" r:id="rId5" imgW="2323800" imgH="609480" progId="Equation.3">
                  <p:embed/>
                </p:oleObj>
              </mc:Choice>
              <mc:Fallback>
                <p:oleObj name="Equation" r:id="rId5" imgW="2323800" imgH="609480" progId="Equation.3">
                  <p:embed/>
                  <p:pic>
                    <p:nvPicPr>
                      <p:cNvPr id="0" name="Object 3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305300" y="5257800"/>
                        <a:ext cx="4152900" cy="1089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49861"/>
                                        </p:tgtEl>
                                        <p:attrNameLst>
                                          <p:attrName>style.visibility</p:attrName>
                                        </p:attrNameLst>
                                      </p:cBhvr>
                                      <p:to>
                                        <p:strVal val="visible"/>
                                      </p:to>
                                    </p:set>
                                    <p:animEffect transition="in" filter="checkerboard(across)">
                                      <p:cBhvr>
                                        <p:cTn id="7" dur="500"/>
                                        <p:tgtEl>
                                          <p:spTgt spid="24986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249858"/>
                                        </p:tgtEl>
                                        <p:attrNameLst>
                                          <p:attrName>style.visibility</p:attrName>
                                        </p:attrNameLst>
                                      </p:cBhvr>
                                      <p:to>
                                        <p:strVal val="visible"/>
                                      </p:to>
                                    </p:set>
                                    <p:animEffect transition="in" filter="checkerboard(across)">
                                      <p:cBhvr>
                                        <p:cTn id="12" dur="500"/>
                                        <p:tgtEl>
                                          <p:spTgt spid="24985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249862"/>
                                        </p:tgtEl>
                                        <p:attrNameLst>
                                          <p:attrName>style.visibility</p:attrName>
                                        </p:attrNameLst>
                                      </p:cBhvr>
                                      <p:to>
                                        <p:strVal val="visible"/>
                                      </p:to>
                                    </p:set>
                                    <p:animEffect transition="in" filter="checkerboard(across)">
                                      <p:cBhvr>
                                        <p:cTn id="17" dur="500"/>
                                        <p:tgtEl>
                                          <p:spTgt spid="24986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249863"/>
                                        </p:tgtEl>
                                        <p:attrNameLst>
                                          <p:attrName>style.visibility</p:attrName>
                                        </p:attrNameLst>
                                      </p:cBhvr>
                                      <p:to>
                                        <p:strVal val="visible"/>
                                      </p:to>
                                    </p:set>
                                    <p:animEffect transition="in" filter="checkerboard(across)">
                                      <p:cBhvr>
                                        <p:cTn id="22" dur="500"/>
                                        <p:tgtEl>
                                          <p:spTgt spid="24986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8" presetClass="entr" presetSubtype="16" fill="hold" nodeType="clickEffect">
                                  <p:stCondLst>
                                    <p:cond delay="0"/>
                                  </p:stCondLst>
                                  <p:childTnLst>
                                    <p:set>
                                      <p:cBhvr>
                                        <p:cTn id="26" dur="1" fill="hold">
                                          <p:stCondLst>
                                            <p:cond delay="0"/>
                                          </p:stCondLst>
                                        </p:cTn>
                                        <p:tgtEl>
                                          <p:spTgt spid="249893"/>
                                        </p:tgtEl>
                                        <p:attrNameLst>
                                          <p:attrName>style.visibility</p:attrName>
                                        </p:attrNameLst>
                                      </p:cBhvr>
                                      <p:to>
                                        <p:strVal val="visible"/>
                                      </p:to>
                                    </p:set>
                                    <p:animEffect transition="in" filter="diamond(in)">
                                      <p:cBhvr>
                                        <p:cTn id="27" dur="2000"/>
                                        <p:tgtEl>
                                          <p:spTgt spid="2498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9861" grpId="0"/>
      <p:bldP spid="249862" grpId="0"/>
    </p:bld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0882" name="Group 2"/>
          <p:cNvGrpSpPr>
            <a:grpSpLocks/>
          </p:cNvGrpSpPr>
          <p:nvPr/>
        </p:nvGrpSpPr>
        <p:grpSpPr bwMode="auto">
          <a:xfrm>
            <a:off x="5486400" y="22225"/>
            <a:ext cx="3392488" cy="1568450"/>
            <a:chOff x="3456" y="14"/>
            <a:chExt cx="2137" cy="988"/>
          </a:xfrm>
        </p:grpSpPr>
        <p:sp>
          <p:nvSpPr>
            <p:cNvPr id="250883" name="Text Box 3"/>
            <p:cNvSpPr txBox="1">
              <a:spLocks noChangeArrowheads="1"/>
            </p:cNvSpPr>
            <p:nvPr/>
          </p:nvSpPr>
          <p:spPr bwMode="auto">
            <a:xfrm>
              <a:off x="4125" y="690"/>
              <a:ext cx="259" cy="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I</a:t>
              </a:r>
              <a:r>
                <a:rPr lang="en-US" sz="1800" baseline="-25000">
                  <a:latin typeface="Times New Roman" pitchFamily="18" charset="0"/>
                  <a:cs typeface="Times New Roman" pitchFamily="18" charset="0"/>
                </a:rPr>
                <a:t>1</a:t>
              </a:r>
              <a:endParaRPr lang="en-US" sz="1800">
                <a:latin typeface="Times New Roman" pitchFamily="18" charset="0"/>
                <a:cs typeface="Times New Roman" pitchFamily="18" charset="0"/>
              </a:endParaRPr>
            </a:p>
          </p:txBody>
        </p:sp>
        <p:sp>
          <p:nvSpPr>
            <p:cNvPr id="250884" name="Text Box 4"/>
            <p:cNvSpPr txBox="1">
              <a:spLocks noChangeArrowheads="1"/>
            </p:cNvSpPr>
            <p:nvPr/>
          </p:nvSpPr>
          <p:spPr bwMode="auto">
            <a:xfrm>
              <a:off x="4651" y="690"/>
              <a:ext cx="259" cy="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I</a:t>
              </a:r>
              <a:r>
                <a:rPr lang="en-US" sz="1800" baseline="-25000">
                  <a:latin typeface="Times New Roman" pitchFamily="18" charset="0"/>
                  <a:cs typeface="Times New Roman" pitchFamily="18" charset="0"/>
                </a:rPr>
                <a:t>2</a:t>
              </a:r>
              <a:endParaRPr lang="en-US" sz="1800">
                <a:latin typeface="Times New Roman" pitchFamily="18" charset="0"/>
                <a:cs typeface="Times New Roman" pitchFamily="18" charset="0"/>
              </a:endParaRPr>
            </a:p>
          </p:txBody>
        </p:sp>
        <p:sp>
          <p:nvSpPr>
            <p:cNvPr id="250885" name="Text Box 5"/>
            <p:cNvSpPr txBox="1">
              <a:spLocks noChangeArrowheads="1"/>
            </p:cNvSpPr>
            <p:nvPr/>
          </p:nvSpPr>
          <p:spPr bwMode="auto">
            <a:xfrm>
              <a:off x="4992" y="686"/>
              <a:ext cx="259" cy="2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I</a:t>
              </a:r>
              <a:r>
                <a:rPr lang="en-US" sz="1800" baseline="-25000">
                  <a:latin typeface="Times New Roman" pitchFamily="18" charset="0"/>
                  <a:cs typeface="Times New Roman" pitchFamily="18" charset="0"/>
                </a:rPr>
                <a:t>3</a:t>
              </a:r>
              <a:endParaRPr lang="en-US" sz="1800">
                <a:latin typeface="Times New Roman" pitchFamily="18" charset="0"/>
                <a:cs typeface="Times New Roman" pitchFamily="18" charset="0"/>
              </a:endParaRPr>
            </a:p>
          </p:txBody>
        </p:sp>
        <p:sp>
          <p:nvSpPr>
            <p:cNvPr id="250886" name="Line 6"/>
            <p:cNvSpPr>
              <a:spLocks noChangeShapeType="1"/>
            </p:cNvSpPr>
            <p:nvPr/>
          </p:nvSpPr>
          <p:spPr bwMode="auto">
            <a:xfrm>
              <a:off x="3521" y="490"/>
              <a:ext cx="2072"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50887" name="Rectangle 7"/>
            <p:cNvSpPr>
              <a:spLocks noChangeArrowheads="1"/>
            </p:cNvSpPr>
            <p:nvPr/>
          </p:nvSpPr>
          <p:spPr bwMode="auto">
            <a:xfrm>
              <a:off x="3593" y="407"/>
              <a:ext cx="799" cy="167"/>
            </a:xfrm>
            <a:prstGeom prst="rect">
              <a:avLst/>
            </a:prstGeom>
            <a:noFill/>
            <a:ln w="28575">
              <a:solidFill>
                <a:srgbClr val="6633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888" name="Line 8"/>
            <p:cNvSpPr>
              <a:spLocks noChangeShapeType="1"/>
            </p:cNvSpPr>
            <p:nvPr/>
          </p:nvSpPr>
          <p:spPr bwMode="auto">
            <a:xfrm>
              <a:off x="3960" y="276"/>
              <a:ext cx="0" cy="41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889" name="Line 9"/>
            <p:cNvSpPr>
              <a:spLocks noChangeShapeType="1"/>
            </p:cNvSpPr>
            <p:nvPr/>
          </p:nvSpPr>
          <p:spPr bwMode="auto">
            <a:xfrm>
              <a:off x="3960" y="276"/>
              <a:ext cx="172" cy="0"/>
            </a:xfrm>
            <a:prstGeom prst="line">
              <a:avLst/>
            </a:prstGeom>
            <a:noFill/>
            <a:ln w="9525">
              <a:solidFill>
                <a:srgbClr val="99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0890" name="Line 10"/>
            <p:cNvSpPr>
              <a:spLocks noChangeShapeType="1"/>
            </p:cNvSpPr>
            <p:nvPr/>
          </p:nvSpPr>
          <p:spPr bwMode="auto">
            <a:xfrm flipH="1">
              <a:off x="3787" y="697"/>
              <a:ext cx="173" cy="0"/>
            </a:xfrm>
            <a:prstGeom prst="line">
              <a:avLst/>
            </a:prstGeom>
            <a:noFill/>
            <a:ln w="9525">
              <a:solidFill>
                <a:srgbClr val="99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0891" name="Line 11"/>
            <p:cNvSpPr>
              <a:spLocks noChangeShapeType="1"/>
            </p:cNvSpPr>
            <p:nvPr/>
          </p:nvSpPr>
          <p:spPr bwMode="auto">
            <a:xfrm flipV="1">
              <a:off x="3593" y="240"/>
              <a:ext cx="0" cy="248"/>
            </a:xfrm>
            <a:prstGeom prst="line">
              <a:avLst/>
            </a:prstGeom>
            <a:noFill/>
            <a:ln w="19050">
              <a:solidFill>
                <a:srgbClr val="0066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0892" name="Text Box 12"/>
            <p:cNvSpPr txBox="1">
              <a:spLocks noChangeArrowheads="1"/>
            </p:cNvSpPr>
            <p:nvPr/>
          </p:nvSpPr>
          <p:spPr bwMode="auto">
            <a:xfrm>
              <a:off x="4046" y="104"/>
              <a:ext cx="259"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M</a:t>
              </a:r>
            </a:p>
          </p:txBody>
        </p:sp>
        <p:sp>
          <p:nvSpPr>
            <p:cNvPr id="250893" name="Line 13"/>
            <p:cNvSpPr>
              <a:spLocks noChangeShapeType="1"/>
            </p:cNvSpPr>
            <p:nvPr/>
          </p:nvSpPr>
          <p:spPr bwMode="auto">
            <a:xfrm rot="-663600">
              <a:off x="4065" y="542"/>
              <a:ext cx="86" cy="19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894" name="Rectangle 14"/>
            <p:cNvSpPr>
              <a:spLocks noChangeArrowheads="1"/>
            </p:cNvSpPr>
            <p:nvPr/>
          </p:nvSpPr>
          <p:spPr bwMode="auto">
            <a:xfrm>
              <a:off x="4391" y="366"/>
              <a:ext cx="702" cy="248"/>
            </a:xfrm>
            <a:prstGeom prst="rect">
              <a:avLst/>
            </a:prstGeom>
            <a:noFill/>
            <a:ln w="28575">
              <a:solidFill>
                <a:srgbClr val="6633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895" name="Line 15"/>
            <p:cNvSpPr>
              <a:spLocks noChangeShapeType="1"/>
            </p:cNvSpPr>
            <p:nvPr/>
          </p:nvSpPr>
          <p:spPr bwMode="auto">
            <a:xfrm>
              <a:off x="4564" y="220"/>
              <a:ext cx="0" cy="139"/>
            </a:xfrm>
            <a:prstGeom prst="line">
              <a:avLst/>
            </a:prstGeom>
            <a:noFill/>
            <a:ln w="9525">
              <a:solidFill>
                <a:srgbClr val="99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0896" name="Line 16"/>
            <p:cNvSpPr>
              <a:spLocks noChangeShapeType="1"/>
            </p:cNvSpPr>
            <p:nvPr/>
          </p:nvSpPr>
          <p:spPr bwMode="auto">
            <a:xfrm>
              <a:off x="4478" y="221"/>
              <a:ext cx="0" cy="139"/>
            </a:xfrm>
            <a:prstGeom prst="line">
              <a:avLst/>
            </a:prstGeom>
            <a:noFill/>
            <a:ln w="9525">
              <a:solidFill>
                <a:srgbClr val="99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0897" name="Line 17"/>
            <p:cNvSpPr>
              <a:spLocks noChangeShapeType="1"/>
            </p:cNvSpPr>
            <p:nvPr/>
          </p:nvSpPr>
          <p:spPr bwMode="auto">
            <a:xfrm>
              <a:off x="4650" y="221"/>
              <a:ext cx="0" cy="139"/>
            </a:xfrm>
            <a:prstGeom prst="line">
              <a:avLst/>
            </a:prstGeom>
            <a:noFill/>
            <a:ln w="9525">
              <a:solidFill>
                <a:srgbClr val="99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0898" name="Line 18"/>
            <p:cNvSpPr>
              <a:spLocks noChangeShapeType="1"/>
            </p:cNvSpPr>
            <p:nvPr/>
          </p:nvSpPr>
          <p:spPr bwMode="auto">
            <a:xfrm>
              <a:off x="4737" y="221"/>
              <a:ext cx="0" cy="139"/>
            </a:xfrm>
            <a:prstGeom prst="line">
              <a:avLst/>
            </a:prstGeom>
            <a:noFill/>
            <a:ln w="9525">
              <a:solidFill>
                <a:srgbClr val="99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0899" name="Line 19"/>
            <p:cNvSpPr>
              <a:spLocks noChangeShapeType="1"/>
            </p:cNvSpPr>
            <p:nvPr/>
          </p:nvSpPr>
          <p:spPr bwMode="auto">
            <a:xfrm>
              <a:off x="4823" y="221"/>
              <a:ext cx="0" cy="139"/>
            </a:xfrm>
            <a:prstGeom prst="line">
              <a:avLst/>
            </a:prstGeom>
            <a:noFill/>
            <a:ln w="9525">
              <a:solidFill>
                <a:srgbClr val="99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0900" name="Line 20"/>
            <p:cNvSpPr>
              <a:spLocks noChangeShapeType="1"/>
            </p:cNvSpPr>
            <p:nvPr/>
          </p:nvSpPr>
          <p:spPr bwMode="auto">
            <a:xfrm>
              <a:off x="4909" y="221"/>
              <a:ext cx="0" cy="139"/>
            </a:xfrm>
            <a:prstGeom prst="line">
              <a:avLst/>
            </a:prstGeom>
            <a:noFill/>
            <a:ln w="9525">
              <a:solidFill>
                <a:srgbClr val="99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0901" name="Line 21"/>
            <p:cNvSpPr>
              <a:spLocks noChangeShapeType="1"/>
            </p:cNvSpPr>
            <p:nvPr/>
          </p:nvSpPr>
          <p:spPr bwMode="auto">
            <a:xfrm>
              <a:off x="4478" y="221"/>
              <a:ext cx="431" cy="0"/>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02" name="Text Box 22"/>
            <p:cNvSpPr txBox="1">
              <a:spLocks noChangeArrowheads="1"/>
            </p:cNvSpPr>
            <p:nvPr/>
          </p:nvSpPr>
          <p:spPr bwMode="auto">
            <a:xfrm>
              <a:off x="4564" y="21"/>
              <a:ext cx="259"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q</a:t>
              </a:r>
            </a:p>
          </p:txBody>
        </p:sp>
        <p:sp>
          <p:nvSpPr>
            <p:cNvPr id="250903" name="Line 23"/>
            <p:cNvSpPr>
              <a:spLocks noChangeShapeType="1"/>
            </p:cNvSpPr>
            <p:nvPr/>
          </p:nvSpPr>
          <p:spPr bwMode="auto">
            <a:xfrm rot="-663600">
              <a:off x="4586" y="552"/>
              <a:ext cx="86" cy="1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04" name="Line 24"/>
            <p:cNvSpPr>
              <a:spLocks noChangeShapeType="1"/>
            </p:cNvSpPr>
            <p:nvPr/>
          </p:nvSpPr>
          <p:spPr bwMode="auto">
            <a:xfrm>
              <a:off x="5097" y="297"/>
              <a:ext cx="0" cy="396"/>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05" name="Line 25"/>
            <p:cNvSpPr>
              <a:spLocks noChangeShapeType="1"/>
            </p:cNvSpPr>
            <p:nvPr/>
          </p:nvSpPr>
          <p:spPr bwMode="auto">
            <a:xfrm>
              <a:off x="5097" y="298"/>
              <a:ext cx="345"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06" name="Line 26"/>
            <p:cNvSpPr>
              <a:spLocks noChangeShapeType="1"/>
            </p:cNvSpPr>
            <p:nvPr/>
          </p:nvSpPr>
          <p:spPr bwMode="auto">
            <a:xfrm>
              <a:off x="5097" y="683"/>
              <a:ext cx="345"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07" name="Freeform 27"/>
            <p:cNvSpPr>
              <a:spLocks/>
            </p:cNvSpPr>
            <p:nvPr/>
          </p:nvSpPr>
          <p:spPr bwMode="auto">
            <a:xfrm>
              <a:off x="5423" y="304"/>
              <a:ext cx="38" cy="372"/>
            </a:xfrm>
            <a:custGeom>
              <a:avLst/>
              <a:gdLst>
                <a:gd name="T0" fmla="*/ 20 w 80"/>
                <a:gd name="T1" fmla="*/ 0 h 810"/>
                <a:gd name="T2" fmla="*/ 35 w 80"/>
                <a:gd name="T3" fmla="*/ 315 h 810"/>
                <a:gd name="T4" fmla="*/ 50 w 80"/>
                <a:gd name="T5" fmla="*/ 375 h 810"/>
                <a:gd name="T6" fmla="*/ 80 w 80"/>
                <a:gd name="T7" fmla="*/ 465 h 810"/>
                <a:gd name="T8" fmla="*/ 65 w 80"/>
                <a:gd name="T9" fmla="*/ 630 h 810"/>
                <a:gd name="T10" fmla="*/ 35 w 80"/>
                <a:gd name="T11" fmla="*/ 675 h 810"/>
                <a:gd name="T12" fmla="*/ 5 w 80"/>
                <a:gd name="T13" fmla="*/ 810 h 810"/>
              </a:gdLst>
              <a:ahLst/>
              <a:cxnLst>
                <a:cxn ang="0">
                  <a:pos x="T0" y="T1"/>
                </a:cxn>
                <a:cxn ang="0">
                  <a:pos x="T2" y="T3"/>
                </a:cxn>
                <a:cxn ang="0">
                  <a:pos x="T4" y="T5"/>
                </a:cxn>
                <a:cxn ang="0">
                  <a:pos x="T6" y="T7"/>
                </a:cxn>
                <a:cxn ang="0">
                  <a:pos x="T8" y="T9"/>
                </a:cxn>
                <a:cxn ang="0">
                  <a:pos x="T10" y="T11"/>
                </a:cxn>
                <a:cxn ang="0">
                  <a:pos x="T12" y="T13"/>
                </a:cxn>
              </a:cxnLst>
              <a:rect l="0" t="0" r="r" b="b"/>
              <a:pathLst>
                <a:path w="80" h="810">
                  <a:moveTo>
                    <a:pt x="20" y="0"/>
                  </a:moveTo>
                  <a:cubicBezTo>
                    <a:pt x="25" y="105"/>
                    <a:pt x="27" y="210"/>
                    <a:pt x="35" y="315"/>
                  </a:cubicBezTo>
                  <a:cubicBezTo>
                    <a:pt x="37" y="336"/>
                    <a:pt x="44" y="355"/>
                    <a:pt x="50" y="375"/>
                  </a:cubicBezTo>
                  <a:cubicBezTo>
                    <a:pt x="59" y="405"/>
                    <a:pt x="80" y="465"/>
                    <a:pt x="80" y="465"/>
                  </a:cubicBezTo>
                  <a:cubicBezTo>
                    <a:pt x="75" y="520"/>
                    <a:pt x="77" y="576"/>
                    <a:pt x="65" y="630"/>
                  </a:cubicBezTo>
                  <a:cubicBezTo>
                    <a:pt x="61" y="648"/>
                    <a:pt x="42" y="659"/>
                    <a:pt x="35" y="675"/>
                  </a:cubicBezTo>
                  <a:cubicBezTo>
                    <a:pt x="0" y="753"/>
                    <a:pt x="5" y="746"/>
                    <a:pt x="5" y="810"/>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908" name="Line 28"/>
            <p:cNvSpPr>
              <a:spLocks noChangeShapeType="1"/>
            </p:cNvSpPr>
            <p:nvPr/>
          </p:nvSpPr>
          <p:spPr bwMode="auto">
            <a:xfrm>
              <a:off x="5298" y="76"/>
              <a:ext cx="0" cy="219"/>
            </a:xfrm>
            <a:prstGeom prst="line">
              <a:avLst/>
            </a:prstGeom>
            <a:noFill/>
            <a:ln w="28575">
              <a:solidFill>
                <a:srgbClr val="99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0909" name="Text Box 29"/>
            <p:cNvSpPr txBox="1">
              <a:spLocks noChangeArrowheads="1"/>
            </p:cNvSpPr>
            <p:nvPr/>
          </p:nvSpPr>
          <p:spPr bwMode="auto">
            <a:xfrm>
              <a:off x="5291" y="14"/>
              <a:ext cx="259"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solidFill>
                    <a:srgbClr val="CC3300"/>
                  </a:solidFill>
                  <a:latin typeface="Times New Roman" pitchFamily="18" charset="0"/>
                  <a:cs typeface="Times New Roman" pitchFamily="18" charset="0"/>
                </a:rPr>
                <a:t>P</a:t>
              </a:r>
            </a:p>
          </p:txBody>
        </p:sp>
        <p:sp>
          <p:nvSpPr>
            <p:cNvPr id="250910" name="Line 30"/>
            <p:cNvSpPr>
              <a:spLocks noChangeShapeType="1"/>
            </p:cNvSpPr>
            <p:nvPr/>
          </p:nvSpPr>
          <p:spPr bwMode="auto">
            <a:xfrm rot="2773302">
              <a:off x="5104" y="643"/>
              <a:ext cx="86" cy="14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11" name="Text Box 31"/>
            <p:cNvSpPr txBox="1">
              <a:spLocks noChangeArrowheads="1"/>
            </p:cNvSpPr>
            <p:nvPr/>
          </p:nvSpPr>
          <p:spPr bwMode="auto">
            <a:xfrm>
              <a:off x="3456" y="76"/>
              <a:ext cx="345"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V</a:t>
              </a:r>
              <a:r>
                <a:rPr lang="en-US" sz="1800" baseline="-25000">
                  <a:latin typeface="Times New Roman" pitchFamily="18" charset="0"/>
                  <a:cs typeface="Times New Roman" pitchFamily="18" charset="0"/>
                </a:rPr>
                <a:t>A</a:t>
              </a:r>
              <a:endParaRPr lang="en-US" sz="1800">
                <a:latin typeface="Times New Roman" pitchFamily="18" charset="0"/>
                <a:cs typeface="Times New Roman" pitchFamily="18" charset="0"/>
              </a:endParaRPr>
            </a:p>
          </p:txBody>
        </p:sp>
      </p:grpSp>
      <p:grpSp>
        <p:nvGrpSpPr>
          <p:cNvPr id="250912" name="Group 32"/>
          <p:cNvGrpSpPr>
            <a:grpSpLocks/>
          </p:cNvGrpSpPr>
          <p:nvPr/>
        </p:nvGrpSpPr>
        <p:grpSpPr bwMode="auto">
          <a:xfrm>
            <a:off x="5486400" y="1295400"/>
            <a:ext cx="3382963" cy="2022475"/>
            <a:chOff x="3456" y="816"/>
            <a:chExt cx="2131" cy="1274"/>
          </a:xfrm>
        </p:grpSpPr>
        <p:sp>
          <p:nvSpPr>
            <p:cNvPr id="250913" name="Text Box 33"/>
            <p:cNvSpPr txBox="1">
              <a:spLocks noChangeArrowheads="1"/>
            </p:cNvSpPr>
            <p:nvPr/>
          </p:nvSpPr>
          <p:spPr bwMode="auto">
            <a:xfrm>
              <a:off x="5250" y="816"/>
              <a:ext cx="259"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solidFill>
                    <a:srgbClr val="CC3300"/>
                  </a:solidFill>
                  <a:latin typeface="Times New Roman" pitchFamily="18" charset="0"/>
                  <a:cs typeface="Times New Roman" pitchFamily="18" charset="0"/>
                </a:rPr>
                <a:t>P</a:t>
              </a:r>
            </a:p>
          </p:txBody>
        </p:sp>
        <p:sp>
          <p:nvSpPr>
            <p:cNvPr id="250914" name="Line 34"/>
            <p:cNvSpPr>
              <a:spLocks noChangeShapeType="1"/>
            </p:cNvSpPr>
            <p:nvPr/>
          </p:nvSpPr>
          <p:spPr bwMode="auto">
            <a:xfrm>
              <a:off x="5069" y="1110"/>
              <a:ext cx="0" cy="397"/>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15" name="Line 35"/>
            <p:cNvSpPr>
              <a:spLocks noChangeShapeType="1"/>
            </p:cNvSpPr>
            <p:nvPr/>
          </p:nvSpPr>
          <p:spPr bwMode="auto">
            <a:xfrm>
              <a:off x="5069" y="1117"/>
              <a:ext cx="345"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16" name="Line 36"/>
            <p:cNvSpPr>
              <a:spLocks noChangeShapeType="1"/>
            </p:cNvSpPr>
            <p:nvPr/>
          </p:nvSpPr>
          <p:spPr bwMode="auto">
            <a:xfrm>
              <a:off x="5069" y="1502"/>
              <a:ext cx="345"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17" name="Freeform 37"/>
            <p:cNvSpPr>
              <a:spLocks/>
            </p:cNvSpPr>
            <p:nvPr/>
          </p:nvSpPr>
          <p:spPr bwMode="auto">
            <a:xfrm>
              <a:off x="5413" y="1117"/>
              <a:ext cx="39" cy="373"/>
            </a:xfrm>
            <a:custGeom>
              <a:avLst/>
              <a:gdLst>
                <a:gd name="T0" fmla="*/ 20 w 80"/>
                <a:gd name="T1" fmla="*/ 0 h 810"/>
                <a:gd name="T2" fmla="*/ 35 w 80"/>
                <a:gd name="T3" fmla="*/ 315 h 810"/>
                <a:gd name="T4" fmla="*/ 50 w 80"/>
                <a:gd name="T5" fmla="*/ 375 h 810"/>
                <a:gd name="T6" fmla="*/ 80 w 80"/>
                <a:gd name="T7" fmla="*/ 465 h 810"/>
                <a:gd name="T8" fmla="*/ 65 w 80"/>
                <a:gd name="T9" fmla="*/ 630 h 810"/>
                <a:gd name="T10" fmla="*/ 35 w 80"/>
                <a:gd name="T11" fmla="*/ 675 h 810"/>
                <a:gd name="T12" fmla="*/ 5 w 80"/>
                <a:gd name="T13" fmla="*/ 810 h 810"/>
              </a:gdLst>
              <a:ahLst/>
              <a:cxnLst>
                <a:cxn ang="0">
                  <a:pos x="T0" y="T1"/>
                </a:cxn>
                <a:cxn ang="0">
                  <a:pos x="T2" y="T3"/>
                </a:cxn>
                <a:cxn ang="0">
                  <a:pos x="T4" y="T5"/>
                </a:cxn>
                <a:cxn ang="0">
                  <a:pos x="T6" y="T7"/>
                </a:cxn>
                <a:cxn ang="0">
                  <a:pos x="T8" y="T9"/>
                </a:cxn>
                <a:cxn ang="0">
                  <a:pos x="T10" y="T11"/>
                </a:cxn>
                <a:cxn ang="0">
                  <a:pos x="T12" y="T13"/>
                </a:cxn>
              </a:cxnLst>
              <a:rect l="0" t="0" r="r" b="b"/>
              <a:pathLst>
                <a:path w="80" h="810">
                  <a:moveTo>
                    <a:pt x="20" y="0"/>
                  </a:moveTo>
                  <a:cubicBezTo>
                    <a:pt x="25" y="105"/>
                    <a:pt x="27" y="210"/>
                    <a:pt x="35" y="315"/>
                  </a:cubicBezTo>
                  <a:cubicBezTo>
                    <a:pt x="37" y="336"/>
                    <a:pt x="44" y="355"/>
                    <a:pt x="50" y="375"/>
                  </a:cubicBezTo>
                  <a:cubicBezTo>
                    <a:pt x="59" y="405"/>
                    <a:pt x="80" y="465"/>
                    <a:pt x="80" y="465"/>
                  </a:cubicBezTo>
                  <a:cubicBezTo>
                    <a:pt x="75" y="520"/>
                    <a:pt x="77" y="576"/>
                    <a:pt x="65" y="630"/>
                  </a:cubicBezTo>
                  <a:cubicBezTo>
                    <a:pt x="61" y="648"/>
                    <a:pt x="42" y="659"/>
                    <a:pt x="35" y="675"/>
                  </a:cubicBezTo>
                  <a:cubicBezTo>
                    <a:pt x="0" y="753"/>
                    <a:pt x="5" y="746"/>
                    <a:pt x="5" y="810"/>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918" name="Line 38"/>
            <p:cNvSpPr>
              <a:spLocks noChangeShapeType="1"/>
            </p:cNvSpPr>
            <p:nvPr/>
          </p:nvSpPr>
          <p:spPr bwMode="auto">
            <a:xfrm>
              <a:off x="5270" y="889"/>
              <a:ext cx="0" cy="219"/>
            </a:xfrm>
            <a:prstGeom prst="line">
              <a:avLst/>
            </a:prstGeom>
            <a:noFill/>
            <a:ln w="2857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0919" name="Line 39"/>
            <p:cNvSpPr>
              <a:spLocks noChangeShapeType="1"/>
            </p:cNvSpPr>
            <p:nvPr/>
          </p:nvSpPr>
          <p:spPr bwMode="auto">
            <a:xfrm>
              <a:off x="3515" y="1303"/>
              <a:ext cx="2072"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50920" name="Rectangle 40"/>
            <p:cNvSpPr>
              <a:spLocks noChangeArrowheads="1"/>
            </p:cNvSpPr>
            <p:nvPr/>
          </p:nvSpPr>
          <p:spPr bwMode="auto">
            <a:xfrm>
              <a:off x="3602" y="1220"/>
              <a:ext cx="799" cy="167"/>
            </a:xfrm>
            <a:prstGeom prst="rect">
              <a:avLst/>
            </a:prstGeom>
            <a:noFill/>
            <a:ln w="28575">
              <a:solidFill>
                <a:srgbClr val="6633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921" name="Line 41"/>
            <p:cNvSpPr>
              <a:spLocks noChangeShapeType="1"/>
            </p:cNvSpPr>
            <p:nvPr/>
          </p:nvSpPr>
          <p:spPr bwMode="auto">
            <a:xfrm>
              <a:off x="3969" y="1089"/>
              <a:ext cx="0" cy="41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22" name="Line 42"/>
            <p:cNvSpPr>
              <a:spLocks noChangeShapeType="1"/>
            </p:cNvSpPr>
            <p:nvPr/>
          </p:nvSpPr>
          <p:spPr bwMode="auto">
            <a:xfrm>
              <a:off x="3969" y="1089"/>
              <a:ext cx="172" cy="0"/>
            </a:xfrm>
            <a:prstGeom prst="line">
              <a:avLst/>
            </a:prstGeom>
            <a:noFill/>
            <a:ln w="2857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0923" name="Line 43"/>
            <p:cNvSpPr>
              <a:spLocks noChangeShapeType="1"/>
            </p:cNvSpPr>
            <p:nvPr/>
          </p:nvSpPr>
          <p:spPr bwMode="auto">
            <a:xfrm flipH="1">
              <a:off x="3796" y="1510"/>
              <a:ext cx="173" cy="0"/>
            </a:xfrm>
            <a:prstGeom prst="line">
              <a:avLst/>
            </a:prstGeom>
            <a:noFill/>
            <a:ln w="2857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0924" name="Line 44"/>
            <p:cNvSpPr>
              <a:spLocks noChangeShapeType="1"/>
            </p:cNvSpPr>
            <p:nvPr/>
          </p:nvSpPr>
          <p:spPr bwMode="auto">
            <a:xfrm flipV="1">
              <a:off x="3602" y="1053"/>
              <a:ext cx="0" cy="249"/>
            </a:xfrm>
            <a:prstGeom prst="line">
              <a:avLst/>
            </a:prstGeom>
            <a:noFill/>
            <a:ln w="19050">
              <a:solidFill>
                <a:srgbClr val="0066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0925" name="Text Box 45"/>
            <p:cNvSpPr txBox="1">
              <a:spLocks noChangeArrowheads="1"/>
            </p:cNvSpPr>
            <p:nvPr/>
          </p:nvSpPr>
          <p:spPr bwMode="auto">
            <a:xfrm>
              <a:off x="4055" y="917"/>
              <a:ext cx="259"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M</a:t>
              </a:r>
            </a:p>
          </p:txBody>
        </p:sp>
        <p:sp>
          <p:nvSpPr>
            <p:cNvPr id="250926" name="Line 46"/>
            <p:cNvSpPr>
              <a:spLocks noChangeShapeType="1"/>
            </p:cNvSpPr>
            <p:nvPr/>
          </p:nvSpPr>
          <p:spPr bwMode="auto">
            <a:xfrm>
              <a:off x="4438" y="1213"/>
              <a:ext cx="0" cy="196"/>
            </a:xfrm>
            <a:prstGeom prst="line">
              <a:avLst/>
            </a:prstGeom>
            <a:noFill/>
            <a:ln w="28575">
              <a:solidFill>
                <a:srgbClr val="0066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0927" name="Line 47"/>
            <p:cNvSpPr>
              <a:spLocks noChangeShapeType="1"/>
            </p:cNvSpPr>
            <p:nvPr/>
          </p:nvSpPr>
          <p:spPr bwMode="auto">
            <a:xfrm>
              <a:off x="5019" y="1124"/>
              <a:ext cx="0" cy="352"/>
            </a:xfrm>
            <a:prstGeom prst="line">
              <a:avLst/>
            </a:prstGeom>
            <a:noFill/>
            <a:ln w="28575">
              <a:solidFill>
                <a:srgbClr val="0066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250928" name="Arc 48"/>
            <p:cNvSpPr>
              <a:spLocks/>
            </p:cNvSpPr>
            <p:nvPr/>
          </p:nvSpPr>
          <p:spPr bwMode="auto">
            <a:xfrm>
              <a:off x="4299" y="1144"/>
              <a:ext cx="256" cy="281"/>
            </a:xfrm>
            <a:custGeom>
              <a:avLst/>
              <a:gdLst>
                <a:gd name="G0" fmla="+- 0 0 0"/>
                <a:gd name="G1" fmla="+- 13189 0 0"/>
                <a:gd name="G2" fmla="+- 21600 0 0"/>
                <a:gd name="T0" fmla="*/ 17106 w 21600"/>
                <a:gd name="T1" fmla="*/ 0 h 24699"/>
                <a:gd name="T2" fmla="*/ 18278 w 21600"/>
                <a:gd name="T3" fmla="*/ 24699 h 24699"/>
                <a:gd name="T4" fmla="*/ 0 w 21600"/>
                <a:gd name="T5" fmla="*/ 13189 h 24699"/>
              </a:gdLst>
              <a:ahLst/>
              <a:cxnLst>
                <a:cxn ang="0">
                  <a:pos x="T0" y="T1"/>
                </a:cxn>
                <a:cxn ang="0">
                  <a:pos x="T2" y="T3"/>
                </a:cxn>
                <a:cxn ang="0">
                  <a:pos x="T4" y="T5"/>
                </a:cxn>
              </a:cxnLst>
              <a:rect l="0" t="0" r="r" b="b"/>
              <a:pathLst>
                <a:path w="21600" h="24699" fill="none" extrusionOk="0">
                  <a:moveTo>
                    <a:pt x="17105" y="0"/>
                  </a:moveTo>
                  <a:cubicBezTo>
                    <a:pt x="20019" y="3779"/>
                    <a:pt x="21600" y="8416"/>
                    <a:pt x="21600" y="13189"/>
                  </a:cubicBezTo>
                  <a:cubicBezTo>
                    <a:pt x="21600" y="17262"/>
                    <a:pt x="20448" y="21252"/>
                    <a:pt x="18277" y="24698"/>
                  </a:cubicBezTo>
                </a:path>
                <a:path w="21600" h="24699" stroke="0" extrusionOk="0">
                  <a:moveTo>
                    <a:pt x="17105" y="0"/>
                  </a:moveTo>
                  <a:cubicBezTo>
                    <a:pt x="20019" y="3779"/>
                    <a:pt x="21600" y="8416"/>
                    <a:pt x="21600" y="13189"/>
                  </a:cubicBezTo>
                  <a:cubicBezTo>
                    <a:pt x="21600" y="17262"/>
                    <a:pt x="20448" y="21252"/>
                    <a:pt x="18277" y="24698"/>
                  </a:cubicBezTo>
                  <a:lnTo>
                    <a:pt x="0" y="13189"/>
                  </a:lnTo>
                  <a:close/>
                </a:path>
              </a:pathLst>
            </a:custGeom>
            <a:noFill/>
            <a:ln w="28575">
              <a:solidFill>
                <a:srgbClr val="006600"/>
              </a:solidFill>
              <a:round/>
              <a:headEnd type="stealth" w="sm" len="med"/>
              <a:tailEnd type="none"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929" name="Arc 49"/>
            <p:cNvSpPr>
              <a:spLocks/>
            </p:cNvSpPr>
            <p:nvPr/>
          </p:nvSpPr>
          <p:spPr bwMode="auto">
            <a:xfrm>
              <a:off x="4897" y="1159"/>
              <a:ext cx="283" cy="316"/>
            </a:xfrm>
            <a:custGeom>
              <a:avLst/>
              <a:gdLst>
                <a:gd name="G0" fmla="+- 21600 0 0"/>
                <a:gd name="G1" fmla="+- 12638 0 0"/>
                <a:gd name="G2" fmla="+- 21600 0 0"/>
                <a:gd name="T0" fmla="*/ 4011 w 21600"/>
                <a:gd name="T1" fmla="*/ 25175 h 25175"/>
                <a:gd name="T2" fmla="*/ 4083 w 21600"/>
                <a:gd name="T3" fmla="*/ 0 h 25175"/>
                <a:gd name="T4" fmla="*/ 21600 w 21600"/>
                <a:gd name="T5" fmla="*/ 12638 h 25175"/>
              </a:gdLst>
              <a:ahLst/>
              <a:cxnLst>
                <a:cxn ang="0">
                  <a:pos x="T0" y="T1"/>
                </a:cxn>
                <a:cxn ang="0">
                  <a:pos x="T2" y="T3"/>
                </a:cxn>
                <a:cxn ang="0">
                  <a:pos x="T4" y="T5"/>
                </a:cxn>
              </a:cxnLst>
              <a:rect l="0" t="0" r="r" b="b"/>
              <a:pathLst>
                <a:path w="21600" h="25175" fill="none" extrusionOk="0">
                  <a:moveTo>
                    <a:pt x="4010" y="25175"/>
                  </a:moveTo>
                  <a:cubicBezTo>
                    <a:pt x="1402" y="21515"/>
                    <a:pt x="0" y="17132"/>
                    <a:pt x="0" y="12638"/>
                  </a:cubicBezTo>
                  <a:cubicBezTo>
                    <a:pt x="-1" y="8101"/>
                    <a:pt x="1428" y="3679"/>
                    <a:pt x="4083" y="0"/>
                  </a:cubicBezTo>
                </a:path>
                <a:path w="21600" h="25175" stroke="0" extrusionOk="0">
                  <a:moveTo>
                    <a:pt x="4010" y="25175"/>
                  </a:moveTo>
                  <a:cubicBezTo>
                    <a:pt x="1402" y="21515"/>
                    <a:pt x="0" y="17132"/>
                    <a:pt x="0" y="12638"/>
                  </a:cubicBezTo>
                  <a:cubicBezTo>
                    <a:pt x="-1" y="8101"/>
                    <a:pt x="1428" y="3679"/>
                    <a:pt x="4083" y="0"/>
                  </a:cubicBezTo>
                  <a:lnTo>
                    <a:pt x="21600" y="12638"/>
                  </a:lnTo>
                  <a:close/>
                </a:path>
              </a:pathLst>
            </a:custGeom>
            <a:noFill/>
            <a:ln w="28575">
              <a:solidFill>
                <a:srgbClr val="006600"/>
              </a:solidFill>
              <a:round/>
              <a:headEnd/>
              <a:tailEnd type="stealth"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930" name="Rectangle 50"/>
            <p:cNvSpPr>
              <a:spLocks noChangeArrowheads="1"/>
            </p:cNvSpPr>
            <p:nvPr/>
          </p:nvSpPr>
          <p:spPr bwMode="auto">
            <a:xfrm>
              <a:off x="4379" y="1772"/>
              <a:ext cx="701" cy="249"/>
            </a:xfrm>
            <a:prstGeom prst="rect">
              <a:avLst/>
            </a:prstGeom>
            <a:solidFill>
              <a:srgbClr val="FFFFFF"/>
            </a:solidFill>
            <a:ln w="28575">
              <a:solidFill>
                <a:srgbClr val="663300"/>
              </a:solidFill>
              <a:miter lim="800000"/>
              <a:headEnd/>
              <a:tailEnd/>
            </a:ln>
          </p:spPr>
          <p:txBody>
            <a:bodyPr/>
            <a:lstStyle/>
            <a:p>
              <a:endParaRPr lang="en-US"/>
            </a:p>
          </p:txBody>
        </p:sp>
        <p:sp>
          <p:nvSpPr>
            <p:cNvPr id="250931" name="Line 51"/>
            <p:cNvSpPr>
              <a:spLocks noChangeShapeType="1"/>
            </p:cNvSpPr>
            <p:nvPr/>
          </p:nvSpPr>
          <p:spPr bwMode="auto">
            <a:xfrm>
              <a:off x="4551" y="1626"/>
              <a:ext cx="0" cy="140"/>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0932" name="Line 52"/>
            <p:cNvSpPr>
              <a:spLocks noChangeShapeType="1"/>
            </p:cNvSpPr>
            <p:nvPr/>
          </p:nvSpPr>
          <p:spPr bwMode="auto">
            <a:xfrm>
              <a:off x="4465" y="1628"/>
              <a:ext cx="0" cy="139"/>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0933" name="Line 53"/>
            <p:cNvSpPr>
              <a:spLocks noChangeShapeType="1"/>
            </p:cNvSpPr>
            <p:nvPr/>
          </p:nvSpPr>
          <p:spPr bwMode="auto">
            <a:xfrm>
              <a:off x="4637" y="1628"/>
              <a:ext cx="0" cy="139"/>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0934" name="Line 54"/>
            <p:cNvSpPr>
              <a:spLocks noChangeShapeType="1"/>
            </p:cNvSpPr>
            <p:nvPr/>
          </p:nvSpPr>
          <p:spPr bwMode="auto">
            <a:xfrm>
              <a:off x="4724" y="1628"/>
              <a:ext cx="0" cy="139"/>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0935" name="Line 55"/>
            <p:cNvSpPr>
              <a:spLocks noChangeShapeType="1"/>
            </p:cNvSpPr>
            <p:nvPr/>
          </p:nvSpPr>
          <p:spPr bwMode="auto">
            <a:xfrm>
              <a:off x="4810" y="1628"/>
              <a:ext cx="0" cy="139"/>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0936" name="Line 56"/>
            <p:cNvSpPr>
              <a:spLocks noChangeShapeType="1"/>
            </p:cNvSpPr>
            <p:nvPr/>
          </p:nvSpPr>
          <p:spPr bwMode="auto">
            <a:xfrm>
              <a:off x="4896" y="1628"/>
              <a:ext cx="0" cy="139"/>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0937" name="Line 57"/>
            <p:cNvSpPr>
              <a:spLocks noChangeShapeType="1"/>
            </p:cNvSpPr>
            <p:nvPr/>
          </p:nvSpPr>
          <p:spPr bwMode="auto">
            <a:xfrm>
              <a:off x="4465" y="1628"/>
              <a:ext cx="431" cy="0"/>
            </a:xfrm>
            <a:prstGeom prst="line">
              <a:avLst/>
            </a:prstGeom>
            <a:noFill/>
            <a:ln w="2857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38" name="Text Box 58"/>
            <p:cNvSpPr txBox="1">
              <a:spLocks noChangeArrowheads="1"/>
            </p:cNvSpPr>
            <p:nvPr/>
          </p:nvSpPr>
          <p:spPr bwMode="auto">
            <a:xfrm>
              <a:off x="4551" y="1427"/>
              <a:ext cx="259" cy="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q</a:t>
              </a:r>
            </a:p>
          </p:txBody>
        </p:sp>
        <p:sp>
          <p:nvSpPr>
            <p:cNvPr id="250939" name="Line 59"/>
            <p:cNvSpPr>
              <a:spLocks noChangeShapeType="1"/>
            </p:cNvSpPr>
            <p:nvPr/>
          </p:nvSpPr>
          <p:spPr bwMode="auto">
            <a:xfrm>
              <a:off x="4206" y="1890"/>
              <a:ext cx="1036" cy="0"/>
            </a:xfrm>
            <a:prstGeom prst="line">
              <a:avLst/>
            </a:prstGeom>
            <a:noFill/>
            <a:ln w="9525">
              <a:solidFill>
                <a:srgbClr val="000000"/>
              </a:solidFill>
              <a:prstDash val="lgDashDotDot"/>
              <a:round/>
              <a:headEnd/>
              <a:tailEnd/>
            </a:ln>
            <a:extLst>
              <a:ext uri="{909E8E84-426E-40DD-AFC4-6F175D3DCCD1}">
                <a14:hiddenFill xmlns:a14="http://schemas.microsoft.com/office/drawing/2010/main">
                  <a:noFill/>
                </a14:hiddenFill>
              </a:ext>
            </a:extLst>
          </p:spPr>
          <p:txBody>
            <a:bodyPr/>
            <a:lstStyle/>
            <a:p>
              <a:endParaRPr lang="en-US"/>
            </a:p>
          </p:txBody>
        </p:sp>
        <p:sp>
          <p:nvSpPr>
            <p:cNvPr id="250940" name="Arc 60"/>
            <p:cNvSpPr>
              <a:spLocks/>
            </p:cNvSpPr>
            <p:nvPr/>
          </p:nvSpPr>
          <p:spPr bwMode="auto">
            <a:xfrm>
              <a:off x="4229" y="1721"/>
              <a:ext cx="283" cy="291"/>
            </a:xfrm>
            <a:custGeom>
              <a:avLst/>
              <a:gdLst>
                <a:gd name="G0" fmla="+- 21600 0 0"/>
                <a:gd name="G1" fmla="+- 13572 0 0"/>
                <a:gd name="G2" fmla="+- 21600 0 0"/>
                <a:gd name="T0" fmla="*/ 2241 w 21600"/>
                <a:gd name="T1" fmla="*/ 23152 h 23152"/>
                <a:gd name="T2" fmla="*/ 4796 w 21600"/>
                <a:gd name="T3" fmla="*/ 0 h 23152"/>
                <a:gd name="T4" fmla="*/ 21600 w 21600"/>
                <a:gd name="T5" fmla="*/ 13572 h 23152"/>
              </a:gdLst>
              <a:ahLst/>
              <a:cxnLst>
                <a:cxn ang="0">
                  <a:pos x="T0" y="T1"/>
                </a:cxn>
                <a:cxn ang="0">
                  <a:pos x="T2" y="T3"/>
                </a:cxn>
                <a:cxn ang="0">
                  <a:pos x="T4" y="T5"/>
                </a:cxn>
              </a:cxnLst>
              <a:rect l="0" t="0" r="r" b="b"/>
              <a:pathLst>
                <a:path w="21600" h="23152" fill="none" extrusionOk="0">
                  <a:moveTo>
                    <a:pt x="2240" y="23152"/>
                  </a:moveTo>
                  <a:cubicBezTo>
                    <a:pt x="766" y="20173"/>
                    <a:pt x="0" y="16895"/>
                    <a:pt x="0" y="13572"/>
                  </a:cubicBezTo>
                  <a:cubicBezTo>
                    <a:pt x="-1" y="8632"/>
                    <a:pt x="1692" y="3842"/>
                    <a:pt x="4796" y="0"/>
                  </a:cubicBezTo>
                </a:path>
                <a:path w="21600" h="23152" stroke="0" extrusionOk="0">
                  <a:moveTo>
                    <a:pt x="2240" y="23152"/>
                  </a:moveTo>
                  <a:cubicBezTo>
                    <a:pt x="766" y="20173"/>
                    <a:pt x="0" y="16895"/>
                    <a:pt x="0" y="13572"/>
                  </a:cubicBezTo>
                  <a:cubicBezTo>
                    <a:pt x="-1" y="8632"/>
                    <a:pt x="1692" y="3842"/>
                    <a:pt x="4796" y="0"/>
                  </a:cubicBezTo>
                  <a:lnTo>
                    <a:pt x="21600" y="13572"/>
                  </a:lnTo>
                  <a:close/>
                </a:path>
              </a:pathLst>
            </a:custGeom>
            <a:noFill/>
            <a:ln w="28575">
              <a:solidFill>
                <a:srgbClr val="006600"/>
              </a:solidFill>
              <a:round/>
              <a:headEnd/>
              <a:tailEnd type="stealth"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941" name="Arc 61"/>
            <p:cNvSpPr>
              <a:spLocks/>
            </p:cNvSpPr>
            <p:nvPr/>
          </p:nvSpPr>
          <p:spPr bwMode="auto">
            <a:xfrm>
              <a:off x="4976" y="1752"/>
              <a:ext cx="255" cy="276"/>
            </a:xfrm>
            <a:custGeom>
              <a:avLst/>
              <a:gdLst>
                <a:gd name="G0" fmla="+- 0 0 0"/>
                <a:gd name="G1" fmla="+- 13189 0 0"/>
                <a:gd name="G2" fmla="+- 21600 0 0"/>
                <a:gd name="T0" fmla="*/ 17106 w 21600"/>
                <a:gd name="T1" fmla="*/ 0 h 24297"/>
                <a:gd name="T2" fmla="*/ 18525 w 21600"/>
                <a:gd name="T3" fmla="*/ 24297 h 24297"/>
                <a:gd name="T4" fmla="*/ 0 w 21600"/>
                <a:gd name="T5" fmla="*/ 13189 h 24297"/>
              </a:gdLst>
              <a:ahLst/>
              <a:cxnLst>
                <a:cxn ang="0">
                  <a:pos x="T0" y="T1"/>
                </a:cxn>
                <a:cxn ang="0">
                  <a:pos x="T2" y="T3"/>
                </a:cxn>
                <a:cxn ang="0">
                  <a:pos x="T4" y="T5"/>
                </a:cxn>
              </a:cxnLst>
              <a:rect l="0" t="0" r="r" b="b"/>
              <a:pathLst>
                <a:path w="21600" h="24297" fill="none" extrusionOk="0">
                  <a:moveTo>
                    <a:pt x="17105" y="0"/>
                  </a:moveTo>
                  <a:cubicBezTo>
                    <a:pt x="20019" y="3779"/>
                    <a:pt x="21600" y="8416"/>
                    <a:pt x="21600" y="13189"/>
                  </a:cubicBezTo>
                  <a:cubicBezTo>
                    <a:pt x="21600" y="17101"/>
                    <a:pt x="20537" y="20941"/>
                    <a:pt x="18524" y="24296"/>
                  </a:cubicBezTo>
                </a:path>
                <a:path w="21600" h="24297" stroke="0" extrusionOk="0">
                  <a:moveTo>
                    <a:pt x="17105" y="0"/>
                  </a:moveTo>
                  <a:cubicBezTo>
                    <a:pt x="20019" y="3779"/>
                    <a:pt x="21600" y="8416"/>
                    <a:pt x="21600" y="13189"/>
                  </a:cubicBezTo>
                  <a:cubicBezTo>
                    <a:pt x="21600" y="17101"/>
                    <a:pt x="20537" y="20941"/>
                    <a:pt x="18524" y="24296"/>
                  </a:cubicBezTo>
                  <a:lnTo>
                    <a:pt x="0" y="13189"/>
                  </a:lnTo>
                  <a:close/>
                </a:path>
              </a:pathLst>
            </a:custGeom>
            <a:noFill/>
            <a:ln w="28575">
              <a:solidFill>
                <a:srgbClr val="006600"/>
              </a:solidFill>
              <a:round/>
              <a:headEnd type="stealth" w="sm" len="med"/>
              <a:tailEnd type="none"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942" name="Text Box 62"/>
            <p:cNvSpPr txBox="1">
              <a:spLocks noChangeArrowheads="1"/>
            </p:cNvSpPr>
            <p:nvPr/>
          </p:nvSpPr>
          <p:spPr bwMode="auto">
            <a:xfrm>
              <a:off x="3456" y="864"/>
              <a:ext cx="345"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V</a:t>
              </a:r>
              <a:r>
                <a:rPr lang="en-US" sz="1800" baseline="-25000">
                  <a:latin typeface="Times New Roman" pitchFamily="18" charset="0"/>
                  <a:cs typeface="Times New Roman" pitchFamily="18" charset="0"/>
                </a:rPr>
                <a:t>A</a:t>
              </a:r>
              <a:endParaRPr lang="en-US" sz="1800">
                <a:latin typeface="Times New Roman" pitchFamily="18" charset="0"/>
                <a:cs typeface="Times New Roman" pitchFamily="18" charset="0"/>
              </a:endParaRPr>
            </a:p>
          </p:txBody>
        </p:sp>
        <p:sp>
          <p:nvSpPr>
            <p:cNvPr id="250943" name="Text Box 63"/>
            <p:cNvSpPr txBox="1">
              <a:spLocks noChangeArrowheads="1"/>
            </p:cNvSpPr>
            <p:nvPr/>
          </p:nvSpPr>
          <p:spPr bwMode="auto">
            <a:xfrm>
              <a:off x="4501" y="1075"/>
              <a:ext cx="345" cy="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M</a:t>
              </a:r>
              <a:r>
                <a:rPr lang="en-US" sz="1800" baseline="-25000">
                  <a:latin typeface="Times New Roman" pitchFamily="18" charset="0"/>
                  <a:cs typeface="Times New Roman" pitchFamily="18" charset="0"/>
                </a:rPr>
                <a:t>1</a:t>
              </a:r>
              <a:endParaRPr lang="en-US" sz="1800">
                <a:latin typeface="Times New Roman" pitchFamily="18" charset="0"/>
                <a:cs typeface="Times New Roman" pitchFamily="18" charset="0"/>
              </a:endParaRPr>
            </a:p>
          </p:txBody>
        </p:sp>
        <p:sp>
          <p:nvSpPr>
            <p:cNvPr id="250944" name="Text Box 64"/>
            <p:cNvSpPr txBox="1">
              <a:spLocks noChangeArrowheads="1"/>
            </p:cNvSpPr>
            <p:nvPr/>
          </p:nvSpPr>
          <p:spPr bwMode="auto">
            <a:xfrm>
              <a:off x="4292" y="1345"/>
              <a:ext cx="345"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Q</a:t>
              </a:r>
              <a:r>
                <a:rPr lang="en-US" sz="1800" baseline="-25000">
                  <a:latin typeface="Times New Roman" pitchFamily="18" charset="0"/>
                  <a:cs typeface="Times New Roman" pitchFamily="18" charset="0"/>
                </a:rPr>
                <a:t>1</a:t>
              </a:r>
              <a:endParaRPr lang="en-US" sz="1800">
                <a:latin typeface="Times New Roman" pitchFamily="18" charset="0"/>
                <a:cs typeface="Times New Roman" pitchFamily="18" charset="0"/>
              </a:endParaRPr>
            </a:p>
          </p:txBody>
        </p:sp>
        <p:sp>
          <p:nvSpPr>
            <p:cNvPr id="250945" name="Text Box 65"/>
            <p:cNvSpPr txBox="1">
              <a:spLocks noChangeArrowheads="1"/>
            </p:cNvSpPr>
            <p:nvPr/>
          </p:nvSpPr>
          <p:spPr bwMode="auto">
            <a:xfrm>
              <a:off x="4688" y="1289"/>
              <a:ext cx="345" cy="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M</a:t>
              </a:r>
              <a:r>
                <a:rPr lang="en-US" sz="1800" baseline="-25000">
                  <a:latin typeface="Times New Roman" pitchFamily="18" charset="0"/>
                  <a:cs typeface="Times New Roman" pitchFamily="18" charset="0"/>
                </a:rPr>
                <a:t>2</a:t>
              </a:r>
              <a:endParaRPr lang="en-US" sz="1800">
                <a:latin typeface="Times New Roman" pitchFamily="18" charset="0"/>
                <a:cs typeface="Times New Roman" pitchFamily="18" charset="0"/>
              </a:endParaRPr>
            </a:p>
          </p:txBody>
        </p:sp>
        <p:sp>
          <p:nvSpPr>
            <p:cNvPr id="250946" name="Text Box 66"/>
            <p:cNvSpPr txBox="1">
              <a:spLocks noChangeArrowheads="1"/>
            </p:cNvSpPr>
            <p:nvPr/>
          </p:nvSpPr>
          <p:spPr bwMode="auto">
            <a:xfrm>
              <a:off x="4848" y="906"/>
              <a:ext cx="345" cy="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Q</a:t>
              </a:r>
              <a:r>
                <a:rPr lang="en-US" sz="1800" baseline="-25000">
                  <a:latin typeface="Times New Roman" pitchFamily="18" charset="0"/>
                  <a:cs typeface="Times New Roman" pitchFamily="18" charset="0"/>
                </a:rPr>
                <a:t>2</a:t>
              </a:r>
              <a:endParaRPr lang="en-US" sz="1800">
                <a:latin typeface="Times New Roman" pitchFamily="18" charset="0"/>
                <a:cs typeface="Times New Roman" pitchFamily="18" charset="0"/>
              </a:endParaRPr>
            </a:p>
          </p:txBody>
        </p:sp>
        <p:sp>
          <p:nvSpPr>
            <p:cNvPr id="250947" name="Line 67"/>
            <p:cNvSpPr>
              <a:spLocks noChangeShapeType="1"/>
            </p:cNvSpPr>
            <p:nvPr/>
          </p:nvSpPr>
          <p:spPr bwMode="auto">
            <a:xfrm>
              <a:off x="5127" y="1807"/>
              <a:ext cx="0" cy="196"/>
            </a:xfrm>
            <a:prstGeom prst="line">
              <a:avLst/>
            </a:prstGeom>
            <a:noFill/>
            <a:ln w="28575">
              <a:solidFill>
                <a:srgbClr val="0066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0948" name="Line 68"/>
            <p:cNvSpPr>
              <a:spLocks noChangeShapeType="1"/>
            </p:cNvSpPr>
            <p:nvPr/>
          </p:nvSpPr>
          <p:spPr bwMode="auto">
            <a:xfrm>
              <a:off x="4328" y="1759"/>
              <a:ext cx="0" cy="221"/>
            </a:xfrm>
            <a:prstGeom prst="line">
              <a:avLst/>
            </a:prstGeom>
            <a:noFill/>
            <a:ln w="28575">
              <a:solidFill>
                <a:srgbClr val="0066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250949" name="Text Box 69"/>
            <p:cNvSpPr txBox="1">
              <a:spLocks noChangeArrowheads="1"/>
            </p:cNvSpPr>
            <p:nvPr/>
          </p:nvSpPr>
          <p:spPr bwMode="auto">
            <a:xfrm>
              <a:off x="5069" y="1593"/>
              <a:ext cx="345" cy="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M</a:t>
              </a:r>
              <a:r>
                <a:rPr lang="en-US" sz="1800" baseline="-25000">
                  <a:latin typeface="Times New Roman" pitchFamily="18" charset="0"/>
                  <a:cs typeface="Times New Roman" pitchFamily="18" charset="0"/>
                </a:rPr>
                <a:t>2</a:t>
              </a:r>
              <a:endParaRPr lang="en-US" sz="1800">
                <a:latin typeface="Times New Roman" pitchFamily="18" charset="0"/>
                <a:cs typeface="Times New Roman" pitchFamily="18" charset="0"/>
              </a:endParaRPr>
            </a:p>
          </p:txBody>
        </p:sp>
        <p:sp>
          <p:nvSpPr>
            <p:cNvPr id="250950" name="Text Box 70"/>
            <p:cNvSpPr txBox="1">
              <a:spLocks noChangeArrowheads="1"/>
            </p:cNvSpPr>
            <p:nvPr/>
          </p:nvSpPr>
          <p:spPr bwMode="auto">
            <a:xfrm>
              <a:off x="4227" y="1555"/>
              <a:ext cx="346" cy="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Q</a:t>
              </a:r>
              <a:r>
                <a:rPr lang="en-US" sz="1800" baseline="-25000">
                  <a:latin typeface="Times New Roman" pitchFamily="18" charset="0"/>
                  <a:cs typeface="Times New Roman" pitchFamily="18" charset="0"/>
                </a:rPr>
                <a:t>1</a:t>
              </a:r>
              <a:endParaRPr lang="en-US" sz="1800">
                <a:latin typeface="Times New Roman" pitchFamily="18" charset="0"/>
                <a:cs typeface="Times New Roman" pitchFamily="18" charset="0"/>
              </a:endParaRPr>
            </a:p>
          </p:txBody>
        </p:sp>
        <p:sp>
          <p:nvSpPr>
            <p:cNvPr id="250951" name="Text Box 71"/>
            <p:cNvSpPr txBox="1">
              <a:spLocks noChangeArrowheads="1"/>
            </p:cNvSpPr>
            <p:nvPr/>
          </p:nvSpPr>
          <p:spPr bwMode="auto">
            <a:xfrm>
              <a:off x="4012" y="1842"/>
              <a:ext cx="345"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M</a:t>
              </a:r>
              <a:r>
                <a:rPr lang="en-US" sz="1800" baseline="-25000">
                  <a:latin typeface="Times New Roman" pitchFamily="18" charset="0"/>
                  <a:cs typeface="Times New Roman" pitchFamily="18" charset="0"/>
                </a:rPr>
                <a:t>1</a:t>
              </a:r>
              <a:endParaRPr lang="en-US" sz="1800">
                <a:latin typeface="Times New Roman" pitchFamily="18" charset="0"/>
                <a:cs typeface="Times New Roman" pitchFamily="18" charset="0"/>
              </a:endParaRPr>
            </a:p>
          </p:txBody>
        </p:sp>
      </p:grpSp>
      <p:grpSp>
        <p:nvGrpSpPr>
          <p:cNvPr id="250952" name="Group 72"/>
          <p:cNvGrpSpPr>
            <a:grpSpLocks/>
          </p:cNvGrpSpPr>
          <p:nvPr/>
        </p:nvGrpSpPr>
        <p:grpSpPr bwMode="auto">
          <a:xfrm>
            <a:off x="5334000" y="3124200"/>
            <a:ext cx="3617913" cy="2432050"/>
            <a:chOff x="3360" y="1968"/>
            <a:chExt cx="2279" cy="1532"/>
          </a:xfrm>
        </p:grpSpPr>
        <p:sp>
          <p:nvSpPr>
            <p:cNvPr id="250953" name="Text Box 73"/>
            <p:cNvSpPr txBox="1">
              <a:spLocks noChangeArrowheads="1"/>
            </p:cNvSpPr>
            <p:nvPr/>
          </p:nvSpPr>
          <p:spPr bwMode="auto">
            <a:xfrm>
              <a:off x="5040" y="1968"/>
              <a:ext cx="346"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Q</a:t>
              </a:r>
              <a:r>
                <a:rPr lang="en-US" sz="1800" baseline="-25000">
                  <a:latin typeface="Times New Roman" pitchFamily="18" charset="0"/>
                  <a:cs typeface="Times New Roman" pitchFamily="18" charset="0"/>
                </a:rPr>
                <a:t>2</a:t>
              </a:r>
              <a:endParaRPr lang="en-US" sz="1800">
                <a:latin typeface="Times New Roman" pitchFamily="18" charset="0"/>
                <a:cs typeface="Times New Roman" pitchFamily="18" charset="0"/>
              </a:endParaRPr>
            </a:p>
          </p:txBody>
        </p:sp>
        <p:sp>
          <p:nvSpPr>
            <p:cNvPr id="250954" name="Text Box 74"/>
            <p:cNvSpPr txBox="1">
              <a:spLocks noChangeArrowheads="1"/>
            </p:cNvSpPr>
            <p:nvPr/>
          </p:nvSpPr>
          <p:spPr bwMode="auto">
            <a:xfrm>
              <a:off x="4974" y="3252"/>
              <a:ext cx="468"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α</a:t>
              </a:r>
              <a:r>
                <a:rPr lang="en-US" sz="1800" baseline="-25000">
                  <a:latin typeface="Times New Roman" pitchFamily="18" charset="0"/>
                  <a:cs typeface="Times New Roman" pitchFamily="18" charset="0"/>
                </a:rPr>
                <a:t>2</a:t>
              </a:r>
              <a:r>
                <a:rPr lang="en-US" sz="1800">
                  <a:latin typeface="Times New Roman" pitchFamily="18" charset="0"/>
                  <a:cs typeface="Times New Roman" pitchFamily="18" charset="0"/>
                </a:rPr>
                <a:t>Q</a:t>
              </a:r>
              <a:r>
                <a:rPr lang="en-US" sz="1800" baseline="-25000">
                  <a:latin typeface="Times New Roman" pitchFamily="18" charset="0"/>
                  <a:cs typeface="Times New Roman" pitchFamily="18" charset="0"/>
                </a:rPr>
                <a:t>2</a:t>
              </a:r>
              <a:endParaRPr lang="en-US" sz="1800">
                <a:latin typeface="Times New Roman" pitchFamily="18" charset="0"/>
                <a:cs typeface="Times New Roman" pitchFamily="18" charset="0"/>
              </a:endParaRPr>
            </a:p>
          </p:txBody>
        </p:sp>
        <p:sp>
          <p:nvSpPr>
            <p:cNvPr id="250955" name="Line 75"/>
            <p:cNvSpPr>
              <a:spLocks noChangeShapeType="1"/>
            </p:cNvSpPr>
            <p:nvPr/>
          </p:nvSpPr>
          <p:spPr bwMode="auto">
            <a:xfrm>
              <a:off x="5065" y="2409"/>
              <a:ext cx="0" cy="396"/>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56" name="Line 76"/>
            <p:cNvSpPr>
              <a:spLocks noChangeShapeType="1"/>
            </p:cNvSpPr>
            <p:nvPr/>
          </p:nvSpPr>
          <p:spPr bwMode="auto">
            <a:xfrm>
              <a:off x="5065" y="2410"/>
              <a:ext cx="346"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57" name="Line 77"/>
            <p:cNvSpPr>
              <a:spLocks noChangeShapeType="1"/>
            </p:cNvSpPr>
            <p:nvPr/>
          </p:nvSpPr>
          <p:spPr bwMode="auto">
            <a:xfrm>
              <a:off x="5065" y="2795"/>
              <a:ext cx="346"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58" name="Freeform 78"/>
            <p:cNvSpPr>
              <a:spLocks/>
            </p:cNvSpPr>
            <p:nvPr/>
          </p:nvSpPr>
          <p:spPr bwMode="auto">
            <a:xfrm>
              <a:off x="5392" y="2416"/>
              <a:ext cx="38" cy="372"/>
            </a:xfrm>
            <a:custGeom>
              <a:avLst/>
              <a:gdLst>
                <a:gd name="T0" fmla="*/ 20 w 80"/>
                <a:gd name="T1" fmla="*/ 0 h 810"/>
                <a:gd name="T2" fmla="*/ 35 w 80"/>
                <a:gd name="T3" fmla="*/ 315 h 810"/>
                <a:gd name="T4" fmla="*/ 50 w 80"/>
                <a:gd name="T5" fmla="*/ 375 h 810"/>
                <a:gd name="T6" fmla="*/ 80 w 80"/>
                <a:gd name="T7" fmla="*/ 465 h 810"/>
                <a:gd name="T8" fmla="*/ 65 w 80"/>
                <a:gd name="T9" fmla="*/ 630 h 810"/>
                <a:gd name="T10" fmla="*/ 35 w 80"/>
                <a:gd name="T11" fmla="*/ 675 h 810"/>
                <a:gd name="T12" fmla="*/ 5 w 80"/>
                <a:gd name="T13" fmla="*/ 810 h 810"/>
              </a:gdLst>
              <a:ahLst/>
              <a:cxnLst>
                <a:cxn ang="0">
                  <a:pos x="T0" y="T1"/>
                </a:cxn>
                <a:cxn ang="0">
                  <a:pos x="T2" y="T3"/>
                </a:cxn>
                <a:cxn ang="0">
                  <a:pos x="T4" y="T5"/>
                </a:cxn>
                <a:cxn ang="0">
                  <a:pos x="T6" y="T7"/>
                </a:cxn>
                <a:cxn ang="0">
                  <a:pos x="T8" y="T9"/>
                </a:cxn>
                <a:cxn ang="0">
                  <a:pos x="T10" y="T11"/>
                </a:cxn>
                <a:cxn ang="0">
                  <a:pos x="T12" y="T13"/>
                </a:cxn>
              </a:cxnLst>
              <a:rect l="0" t="0" r="r" b="b"/>
              <a:pathLst>
                <a:path w="80" h="810">
                  <a:moveTo>
                    <a:pt x="20" y="0"/>
                  </a:moveTo>
                  <a:cubicBezTo>
                    <a:pt x="25" y="105"/>
                    <a:pt x="27" y="210"/>
                    <a:pt x="35" y="315"/>
                  </a:cubicBezTo>
                  <a:cubicBezTo>
                    <a:pt x="37" y="336"/>
                    <a:pt x="44" y="355"/>
                    <a:pt x="50" y="375"/>
                  </a:cubicBezTo>
                  <a:cubicBezTo>
                    <a:pt x="59" y="405"/>
                    <a:pt x="80" y="465"/>
                    <a:pt x="80" y="465"/>
                  </a:cubicBezTo>
                  <a:cubicBezTo>
                    <a:pt x="75" y="520"/>
                    <a:pt x="77" y="576"/>
                    <a:pt x="65" y="630"/>
                  </a:cubicBezTo>
                  <a:cubicBezTo>
                    <a:pt x="61" y="648"/>
                    <a:pt x="42" y="659"/>
                    <a:pt x="35" y="675"/>
                  </a:cubicBezTo>
                  <a:cubicBezTo>
                    <a:pt x="0" y="753"/>
                    <a:pt x="5" y="746"/>
                    <a:pt x="5" y="810"/>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959" name="Line 79"/>
            <p:cNvSpPr>
              <a:spLocks noChangeShapeType="1"/>
            </p:cNvSpPr>
            <p:nvPr/>
          </p:nvSpPr>
          <p:spPr bwMode="auto">
            <a:xfrm>
              <a:off x="5267" y="2188"/>
              <a:ext cx="0" cy="219"/>
            </a:xfrm>
            <a:prstGeom prst="line">
              <a:avLst/>
            </a:prstGeom>
            <a:noFill/>
            <a:ln w="28575">
              <a:solidFill>
                <a:schemeClr val="accent2"/>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0960" name="Line 80"/>
            <p:cNvSpPr>
              <a:spLocks noChangeShapeType="1"/>
            </p:cNvSpPr>
            <p:nvPr/>
          </p:nvSpPr>
          <p:spPr bwMode="auto">
            <a:xfrm>
              <a:off x="3511" y="2602"/>
              <a:ext cx="2072"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50961" name="Rectangle 81"/>
            <p:cNvSpPr>
              <a:spLocks noChangeArrowheads="1"/>
            </p:cNvSpPr>
            <p:nvPr/>
          </p:nvSpPr>
          <p:spPr bwMode="auto">
            <a:xfrm>
              <a:off x="3597" y="2519"/>
              <a:ext cx="800" cy="167"/>
            </a:xfrm>
            <a:prstGeom prst="rect">
              <a:avLst/>
            </a:prstGeom>
            <a:noFill/>
            <a:ln w="28575">
              <a:solidFill>
                <a:srgbClr val="6633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962" name="Line 82"/>
            <p:cNvSpPr>
              <a:spLocks noChangeShapeType="1"/>
            </p:cNvSpPr>
            <p:nvPr/>
          </p:nvSpPr>
          <p:spPr bwMode="auto">
            <a:xfrm>
              <a:off x="3964" y="2388"/>
              <a:ext cx="0" cy="41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63" name="Line 83"/>
            <p:cNvSpPr>
              <a:spLocks noChangeShapeType="1"/>
            </p:cNvSpPr>
            <p:nvPr/>
          </p:nvSpPr>
          <p:spPr bwMode="auto">
            <a:xfrm>
              <a:off x="3966" y="2400"/>
              <a:ext cx="173" cy="0"/>
            </a:xfrm>
            <a:prstGeom prst="line">
              <a:avLst/>
            </a:prstGeom>
            <a:noFill/>
            <a:ln w="28575">
              <a:solidFill>
                <a:schemeClr val="accent2"/>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0964" name="Line 84"/>
            <p:cNvSpPr>
              <a:spLocks noChangeShapeType="1"/>
            </p:cNvSpPr>
            <p:nvPr/>
          </p:nvSpPr>
          <p:spPr bwMode="auto">
            <a:xfrm flipH="1">
              <a:off x="3792" y="2809"/>
              <a:ext cx="172" cy="0"/>
            </a:xfrm>
            <a:prstGeom prst="line">
              <a:avLst/>
            </a:prstGeom>
            <a:noFill/>
            <a:ln w="28575">
              <a:solidFill>
                <a:schemeClr val="accent2"/>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0965" name="Line 85"/>
            <p:cNvSpPr>
              <a:spLocks noChangeShapeType="1"/>
            </p:cNvSpPr>
            <p:nvPr/>
          </p:nvSpPr>
          <p:spPr bwMode="auto">
            <a:xfrm flipV="1">
              <a:off x="3603" y="2352"/>
              <a:ext cx="0" cy="249"/>
            </a:xfrm>
            <a:prstGeom prst="line">
              <a:avLst/>
            </a:prstGeom>
            <a:noFill/>
            <a:ln w="28575">
              <a:solidFill>
                <a:schemeClr val="accent2"/>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0966" name="Line 86"/>
            <p:cNvSpPr>
              <a:spLocks noChangeShapeType="1"/>
            </p:cNvSpPr>
            <p:nvPr/>
          </p:nvSpPr>
          <p:spPr bwMode="auto">
            <a:xfrm>
              <a:off x="4434" y="2512"/>
              <a:ext cx="0" cy="196"/>
            </a:xfrm>
            <a:prstGeom prst="line">
              <a:avLst/>
            </a:prstGeom>
            <a:noFill/>
            <a:ln w="28575">
              <a:solidFill>
                <a:schemeClr val="accent2"/>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0967" name="Line 87"/>
            <p:cNvSpPr>
              <a:spLocks noChangeShapeType="1"/>
            </p:cNvSpPr>
            <p:nvPr/>
          </p:nvSpPr>
          <p:spPr bwMode="auto">
            <a:xfrm>
              <a:off x="5015" y="2395"/>
              <a:ext cx="0" cy="352"/>
            </a:xfrm>
            <a:prstGeom prst="line">
              <a:avLst/>
            </a:prstGeom>
            <a:noFill/>
            <a:ln w="28575">
              <a:solidFill>
                <a:schemeClr val="accent2"/>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250968" name="Arc 88"/>
            <p:cNvSpPr>
              <a:spLocks/>
            </p:cNvSpPr>
            <p:nvPr/>
          </p:nvSpPr>
          <p:spPr bwMode="auto">
            <a:xfrm>
              <a:off x="4295" y="2443"/>
              <a:ext cx="256" cy="280"/>
            </a:xfrm>
            <a:custGeom>
              <a:avLst/>
              <a:gdLst>
                <a:gd name="G0" fmla="+- 0 0 0"/>
                <a:gd name="G1" fmla="+- 13189 0 0"/>
                <a:gd name="G2" fmla="+- 21600 0 0"/>
                <a:gd name="T0" fmla="*/ 17106 w 21600"/>
                <a:gd name="T1" fmla="*/ 0 h 24699"/>
                <a:gd name="T2" fmla="*/ 18278 w 21600"/>
                <a:gd name="T3" fmla="*/ 24699 h 24699"/>
                <a:gd name="T4" fmla="*/ 0 w 21600"/>
                <a:gd name="T5" fmla="*/ 13189 h 24699"/>
              </a:gdLst>
              <a:ahLst/>
              <a:cxnLst>
                <a:cxn ang="0">
                  <a:pos x="T0" y="T1"/>
                </a:cxn>
                <a:cxn ang="0">
                  <a:pos x="T2" y="T3"/>
                </a:cxn>
                <a:cxn ang="0">
                  <a:pos x="T4" y="T5"/>
                </a:cxn>
              </a:cxnLst>
              <a:rect l="0" t="0" r="r" b="b"/>
              <a:pathLst>
                <a:path w="21600" h="24699" fill="none" extrusionOk="0">
                  <a:moveTo>
                    <a:pt x="17105" y="0"/>
                  </a:moveTo>
                  <a:cubicBezTo>
                    <a:pt x="20019" y="3779"/>
                    <a:pt x="21600" y="8416"/>
                    <a:pt x="21600" y="13189"/>
                  </a:cubicBezTo>
                  <a:cubicBezTo>
                    <a:pt x="21600" y="17262"/>
                    <a:pt x="20448" y="21252"/>
                    <a:pt x="18277" y="24698"/>
                  </a:cubicBezTo>
                </a:path>
                <a:path w="21600" h="24699" stroke="0" extrusionOk="0">
                  <a:moveTo>
                    <a:pt x="17105" y="0"/>
                  </a:moveTo>
                  <a:cubicBezTo>
                    <a:pt x="20019" y="3779"/>
                    <a:pt x="21600" y="8416"/>
                    <a:pt x="21600" y="13189"/>
                  </a:cubicBezTo>
                  <a:cubicBezTo>
                    <a:pt x="21600" y="17262"/>
                    <a:pt x="20448" y="21252"/>
                    <a:pt x="18277" y="24698"/>
                  </a:cubicBezTo>
                  <a:lnTo>
                    <a:pt x="0" y="13189"/>
                  </a:lnTo>
                  <a:close/>
                </a:path>
              </a:pathLst>
            </a:custGeom>
            <a:noFill/>
            <a:ln w="28575">
              <a:solidFill>
                <a:schemeClr val="accent2"/>
              </a:solidFill>
              <a:round/>
              <a:headEnd type="stealth" w="sm" len="med"/>
              <a:tailEnd type="none"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969" name="Arc 89"/>
            <p:cNvSpPr>
              <a:spLocks/>
            </p:cNvSpPr>
            <p:nvPr/>
          </p:nvSpPr>
          <p:spPr bwMode="auto">
            <a:xfrm>
              <a:off x="4914" y="2436"/>
              <a:ext cx="283" cy="333"/>
            </a:xfrm>
            <a:custGeom>
              <a:avLst/>
              <a:gdLst>
                <a:gd name="G0" fmla="+- 21600 0 0"/>
                <a:gd name="G1" fmla="+- 12638 0 0"/>
                <a:gd name="G2" fmla="+- 21600 0 0"/>
                <a:gd name="T0" fmla="*/ 5006 w 21600"/>
                <a:gd name="T1" fmla="*/ 26466 h 26466"/>
                <a:gd name="T2" fmla="*/ 4083 w 21600"/>
                <a:gd name="T3" fmla="*/ 0 h 26466"/>
                <a:gd name="T4" fmla="*/ 21600 w 21600"/>
                <a:gd name="T5" fmla="*/ 12638 h 26466"/>
              </a:gdLst>
              <a:ahLst/>
              <a:cxnLst>
                <a:cxn ang="0">
                  <a:pos x="T0" y="T1"/>
                </a:cxn>
                <a:cxn ang="0">
                  <a:pos x="T2" y="T3"/>
                </a:cxn>
                <a:cxn ang="0">
                  <a:pos x="T4" y="T5"/>
                </a:cxn>
              </a:cxnLst>
              <a:rect l="0" t="0" r="r" b="b"/>
              <a:pathLst>
                <a:path w="21600" h="26466" fill="none" extrusionOk="0">
                  <a:moveTo>
                    <a:pt x="5006" y="26465"/>
                  </a:moveTo>
                  <a:cubicBezTo>
                    <a:pt x="1771" y="22583"/>
                    <a:pt x="0" y="17690"/>
                    <a:pt x="0" y="12638"/>
                  </a:cubicBezTo>
                  <a:cubicBezTo>
                    <a:pt x="-1" y="8101"/>
                    <a:pt x="1428" y="3679"/>
                    <a:pt x="4083" y="0"/>
                  </a:cubicBezTo>
                </a:path>
                <a:path w="21600" h="26466" stroke="0" extrusionOk="0">
                  <a:moveTo>
                    <a:pt x="5006" y="26465"/>
                  </a:moveTo>
                  <a:cubicBezTo>
                    <a:pt x="1771" y="22583"/>
                    <a:pt x="0" y="17690"/>
                    <a:pt x="0" y="12638"/>
                  </a:cubicBezTo>
                  <a:cubicBezTo>
                    <a:pt x="-1" y="8101"/>
                    <a:pt x="1428" y="3679"/>
                    <a:pt x="4083" y="0"/>
                  </a:cubicBezTo>
                  <a:lnTo>
                    <a:pt x="21600" y="12638"/>
                  </a:lnTo>
                  <a:close/>
                </a:path>
              </a:pathLst>
            </a:custGeom>
            <a:noFill/>
            <a:ln w="28575">
              <a:solidFill>
                <a:schemeClr val="accent2"/>
              </a:solidFill>
              <a:round/>
              <a:headEnd/>
              <a:tailEnd type="stealth"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970" name="Rectangle 90"/>
            <p:cNvSpPr>
              <a:spLocks noChangeArrowheads="1"/>
            </p:cNvSpPr>
            <p:nvPr/>
          </p:nvSpPr>
          <p:spPr bwMode="auto">
            <a:xfrm>
              <a:off x="4375" y="3071"/>
              <a:ext cx="701" cy="249"/>
            </a:xfrm>
            <a:prstGeom prst="rect">
              <a:avLst/>
            </a:prstGeom>
            <a:solidFill>
              <a:srgbClr val="FFFFFF"/>
            </a:solidFill>
            <a:ln w="28575">
              <a:solidFill>
                <a:srgbClr val="663300"/>
              </a:solidFill>
              <a:miter lim="800000"/>
              <a:headEnd/>
              <a:tailEnd/>
            </a:ln>
          </p:spPr>
          <p:txBody>
            <a:bodyPr/>
            <a:lstStyle/>
            <a:p>
              <a:endParaRPr lang="en-US"/>
            </a:p>
          </p:txBody>
        </p:sp>
        <p:sp>
          <p:nvSpPr>
            <p:cNvPr id="250971" name="Line 91"/>
            <p:cNvSpPr>
              <a:spLocks noChangeShapeType="1"/>
            </p:cNvSpPr>
            <p:nvPr/>
          </p:nvSpPr>
          <p:spPr bwMode="auto">
            <a:xfrm>
              <a:off x="4547" y="2925"/>
              <a:ext cx="0" cy="139"/>
            </a:xfrm>
            <a:prstGeom prst="line">
              <a:avLst/>
            </a:prstGeom>
            <a:noFill/>
            <a:ln w="9525">
              <a:solidFill>
                <a:schemeClr val="accent2"/>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0972" name="Line 92"/>
            <p:cNvSpPr>
              <a:spLocks noChangeShapeType="1"/>
            </p:cNvSpPr>
            <p:nvPr/>
          </p:nvSpPr>
          <p:spPr bwMode="auto">
            <a:xfrm>
              <a:off x="4461" y="2926"/>
              <a:ext cx="0" cy="140"/>
            </a:xfrm>
            <a:prstGeom prst="line">
              <a:avLst/>
            </a:prstGeom>
            <a:noFill/>
            <a:ln w="9525">
              <a:solidFill>
                <a:schemeClr val="accent2"/>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0973" name="Line 93"/>
            <p:cNvSpPr>
              <a:spLocks noChangeShapeType="1"/>
            </p:cNvSpPr>
            <p:nvPr/>
          </p:nvSpPr>
          <p:spPr bwMode="auto">
            <a:xfrm>
              <a:off x="4634" y="2926"/>
              <a:ext cx="0" cy="140"/>
            </a:xfrm>
            <a:prstGeom prst="line">
              <a:avLst/>
            </a:prstGeom>
            <a:noFill/>
            <a:ln w="9525">
              <a:solidFill>
                <a:schemeClr val="accent2"/>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0974" name="Line 94"/>
            <p:cNvSpPr>
              <a:spLocks noChangeShapeType="1"/>
            </p:cNvSpPr>
            <p:nvPr/>
          </p:nvSpPr>
          <p:spPr bwMode="auto">
            <a:xfrm>
              <a:off x="4720" y="2926"/>
              <a:ext cx="0" cy="140"/>
            </a:xfrm>
            <a:prstGeom prst="line">
              <a:avLst/>
            </a:prstGeom>
            <a:noFill/>
            <a:ln w="9525">
              <a:solidFill>
                <a:schemeClr val="accent2"/>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0975" name="Line 95"/>
            <p:cNvSpPr>
              <a:spLocks noChangeShapeType="1"/>
            </p:cNvSpPr>
            <p:nvPr/>
          </p:nvSpPr>
          <p:spPr bwMode="auto">
            <a:xfrm>
              <a:off x="4806" y="2926"/>
              <a:ext cx="0" cy="140"/>
            </a:xfrm>
            <a:prstGeom prst="line">
              <a:avLst/>
            </a:prstGeom>
            <a:noFill/>
            <a:ln w="9525">
              <a:solidFill>
                <a:schemeClr val="accent2"/>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0976" name="Line 96"/>
            <p:cNvSpPr>
              <a:spLocks noChangeShapeType="1"/>
            </p:cNvSpPr>
            <p:nvPr/>
          </p:nvSpPr>
          <p:spPr bwMode="auto">
            <a:xfrm>
              <a:off x="4893" y="2926"/>
              <a:ext cx="0" cy="140"/>
            </a:xfrm>
            <a:prstGeom prst="line">
              <a:avLst/>
            </a:prstGeom>
            <a:noFill/>
            <a:ln w="9525">
              <a:solidFill>
                <a:schemeClr val="accent2"/>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0977" name="Line 97"/>
            <p:cNvSpPr>
              <a:spLocks noChangeShapeType="1"/>
            </p:cNvSpPr>
            <p:nvPr/>
          </p:nvSpPr>
          <p:spPr bwMode="auto">
            <a:xfrm>
              <a:off x="4461" y="2926"/>
              <a:ext cx="432" cy="0"/>
            </a:xfrm>
            <a:prstGeom prst="line">
              <a:avLst/>
            </a:prstGeom>
            <a:noFill/>
            <a:ln w="2857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78" name="Text Box 98"/>
            <p:cNvSpPr txBox="1">
              <a:spLocks noChangeArrowheads="1"/>
            </p:cNvSpPr>
            <p:nvPr/>
          </p:nvSpPr>
          <p:spPr bwMode="auto">
            <a:xfrm>
              <a:off x="4576" y="2726"/>
              <a:ext cx="324" cy="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α</a:t>
              </a:r>
              <a:r>
                <a:rPr lang="en-US" sz="1800" baseline="-25000">
                  <a:latin typeface="Times New Roman" pitchFamily="18" charset="0"/>
                  <a:cs typeface="Times New Roman" pitchFamily="18" charset="0"/>
                </a:rPr>
                <a:t>2</a:t>
              </a:r>
              <a:r>
                <a:rPr lang="en-US" sz="1800">
                  <a:latin typeface="Times New Roman" pitchFamily="18" charset="0"/>
                  <a:cs typeface="Times New Roman" pitchFamily="18" charset="0"/>
                </a:rPr>
                <a:t>q</a:t>
              </a:r>
            </a:p>
          </p:txBody>
        </p:sp>
        <p:sp>
          <p:nvSpPr>
            <p:cNvPr id="250979" name="Line 99"/>
            <p:cNvSpPr>
              <a:spLocks noChangeShapeType="1"/>
            </p:cNvSpPr>
            <p:nvPr/>
          </p:nvSpPr>
          <p:spPr bwMode="auto">
            <a:xfrm>
              <a:off x="4202" y="3189"/>
              <a:ext cx="1036" cy="0"/>
            </a:xfrm>
            <a:prstGeom prst="line">
              <a:avLst/>
            </a:prstGeom>
            <a:noFill/>
            <a:ln w="9525">
              <a:solidFill>
                <a:srgbClr val="000000"/>
              </a:solidFill>
              <a:prstDash val="lgDashDotDot"/>
              <a:round/>
              <a:headEnd/>
              <a:tailEnd/>
            </a:ln>
            <a:extLst>
              <a:ext uri="{909E8E84-426E-40DD-AFC4-6F175D3DCCD1}">
                <a14:hiddenFill xmlns:a14="http://schemas.microsoft.com/office/drawing/2010/main">
                  <a:noFill/>
                </a14:hiddenFill>
              </a:ext>
            </a:extLst>
          </p:spPr>
          <p:txBody>
            <a:bodyPr/>
            <a:lstStyle/>
            <a:p>
              <a:endParaRPr lang="en-US"/>
            </a:p>
          </p:txBody>
        </p:sp>
        <p:sp>
          <p:nvSpPr>
            <p:cNvPr id="250980" name="Arc 100"/>
            <p:cNvSpPr>
              <a:spLocks/>
            </p:cNvSpPr>
            <p:nvPr/>
          </p:nvSpPr>
          <p:spPr bwMode="auto">
            <a:xfrm>
              <a:off x="4225" y="3047"/>
              <a:ext cx="283" cy="291"/>
            </a:xfrm>
            <a:custGeom>
              <a:avLst/>
              <a:gdLst>
                <a:gd name="G0" fmla="+- 21600 0 0"/>
                <a:gd name="G1" fmla="+- 13572 0 0"/>
                <a:gd name="G2" fmla="+- 21600 0 0"/>
                <a:gd name="T0" fmla="*/ 2241 w 21600"/>
                <a:gd name="T1" fmla="*/ 23152 h 23152"/>
                <a:gd name="T2" fmla="*/ 4796 w 21600"/>
                <a:gd name="T3" fmla="*/ 0 h 23152"/>
                <a:gd name="T4" fmla="*/ 21600 w 21600"/>
                <a:gd name="T5" fmla="*/ 13572 h 23152"/>
              </a:gdLst>
              <a:ahLst/>
              <a:cxnLst>
                <a:cxn ang="0">
                  <a:pos x="T0" y="T1"/>
                </a:cxn>
                <a:cxn ang="0">
                  <a:pos x="T2" y="T3"/>
                </a:cxn>
                <a:cxn ang="0">
                  <a:pos x="T4" y="T5"/>
                </a:cxn>
              </a:cxnLst>
              <a:rect l="0" t="0" r="r" b="b"/>
              <a:pathLst>
                <a:path w="21600" h="23152" fill="none" extrusionOk="0">
                  <a:moveTo>
                    <a:pt x="2240" y="23152"/>
                  </a:moveTo>
                  <a:cubicBezTo>
                    <a:pt x="766" y="20173"/>
                    <a:pt x="0" y="16895"/>
                    <a:pt x="0" y="13572"/>
                  </a:cubicBezTo>
                  <a:cubicBezTo>
                    <a:pt x="-1" y="8632"/>
                    <a:pt x="1692" y="3842"/>
                    <a:pt x="4796" y="0"/>
                  </a:cubicBezTo>
                </a:path>
                <a:path w="21600" h="23152" stroke="0" extrusionOk="0">
                  <a:moveTo>
                    <a:pt x="2240" y="23152"/>
                  </a:moveTo>
                  <a:cubicBezTo>
                    <a:pt x="766" y="20173"/>
                    <a:pt x="0" y="16895"/>
                    <a:pt x="0" y="13572"/>
                  </a:cubicBezTo>
                  <a:cubicBezTo>
                    <a:pt x="-1" y="8632"/>
                    <a:pt x="1692" y="3842"/>
                    <a:pt x="4796" y="0"/>
                  </a:cubicBezTo>
                  <a:lnTo>
                    <a:pt x="21600" y="13572"/>
                  </a:lnTo>
                  <a:close/>
                </a:path>
              </a:pathLst>
            </a:custGeom>
            <a:noFill/>
            <a:ln w="28575">
              <a:solidFill>
                <a:schemeClr val="accent2"/>
              </a:solidFill>
              <a:round/>
              <a:headEnd/>
              <a:tailEnd type="stealth"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981" name="Arc 101"/>
            <p:cNvSpPr>
              <a:spLocks/>
            </p:cNvSpPr>
            <p:nvPr/>
          </p:nvSpPr>
          <p:spPr bwMode="auto">
            <a:xfrm>
              <a:off x="4972" y="3030"/>
              <a:ext cx="256" cy="276"/>
            </a:xfrm>
            <a:custGeom>
              <a:avLst/>
              <a:gdLst>
                <a:gd name="G0" fmla="+- 0 0 0"/>
                <a:gd name="G1" fmla="+- 13189 0 0"/>
                <a:gd name="G2" fmla="+- 21600 0 0"/>
                <a:gd name="T0" fmla="*/ 17106 w 21600"/>
                <a:gd name="T1" fmla="*/ 0 h 24297"/>
                <a:gd name="T2" fmla="*/ 18525 w 21600"/>
                <a:gd name="T3" fmla="*/ 24297 h 24297"/>
                <a:gd name="T4" fmla="*/ 0 w 21600"/>
                <a:gd name="T5" fmla="*/ 13189 h 24297"/>
              </a:gdLst>
              <a:ahLst/>
              <a:cxnLst>
                <a:cxn ang="0">
                  <a:pos x="T0" y="T1"/>
                </a:cxn>
                <a:cxn ang="0">
                  <a:pos x="T2" y="T3"/>
                </a:cxn>
                <a:cxn ang="0">
                  <a:pos x="T4" y="T5"/>
                </a:cxn>
              </a:cxnLst>
              <a:rect l="0" t="0" r="r" b="b"/>
              <a:pathLst>
                <a:path w="21600" h="24297" fill="none" extrusionOk="0">
                  <a:moveTo>
                    <a:pt x="17105" y="0"/>
                  </a:moveTo>
                  <a:cubicBezTo>
                    <a:pt x="20019" y="3779"/>
                    <a:pt x="21600" y="8416"/>
                    <a:pt x="21600" y="13189"/>
                  </a:cubicBezTo>
                  <a:cubicBezTo>
                    <a:pt x="21600" y="17101"/>
                    <a:pt x="20537" y="20941"/>
                    <a:pt x="18524" y="24296"/>
                  </a:cubicBezTo>
                </a:path>
                <a:path w="21600" h="24297" stroke="0" extrusionOk="0">
                  <a:moveTo>
                    <a:pt x="17105" y="0"/>
                  </a:moveTo>
                  <a:cubicBezTo>
                    <a:pt x="20019" y="3779"/>
                    <a:pt x="21600" y="8416"/>
                    <a:pt x="21600" y="13189"/>
                  </a:cubicBezTo>
                  <a:cubicBezTo>
                    <a:pt x="21600" y="17101"/>
                    <a:pt x="20537" y="20941"/>
                    <a:pt x="18524" y="24296"/>
                  </a:cubicBezTo>
                  <a:lnTo>
                    <a:pt x="0" y="13189"/>
                  </a:lnTo>
                  <a:close/>
                </a:path>
              </a:pathLst>
            </a:custGeom>
            <a:noFill/>
            <a:ln w="28575">
              <a:solidFill>
                <a:schemeClr val="accent2"/>
              </a:solidFill>
              <a:round/>
              <a:headEnd type="stealth" w="sm" len="med"/>
              <a:tailEnd type="none"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982" name="Text Box 102"/>
            <p:cNvSpPr txBox="1">
              <a:spLocks noChangeArrowheads="1"/>
            </p:cNvSpPr>
            <p:nvPr/>
          </p:nvSpPr>
          <p:spPr bwMode="auto">
            <a:xfrm>
              <a:off x="4416" y="2256"/>
              <a:ext cx="468"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α</a:t>
              </a:r>
              <a:r>
                <a:rPr lang="en-US" sz="1800" baseline="-25000">
                  <a:latin typeface="Times New Roman" pitchFamily="18" charset="0"/>
                  <a:cs typeface="Times New Roman" pitchFamily="18" charset="0"/>
                </a:rPr>
                <a:t>1</a:t>
              </a:r>
              <a:r>
                <a:rPr lang="en-US" sz="1800">
                  <a:latin typeface="Times New Roman" pitchFamily="18" charset="0"/>
                  <a:cs typeface="Times New Roman" pitchFamily="18" charset="0"/>
                </a:rPr>
                <a:t>M</a:t>
              </a:r>
              <a:r>
                <a:rPr lang="en-US" sz="1800" baseline="-25000">
                  <a:latin typeface="Times New Roman" pitchFamily="18" charset="0"/>
                  <a:cs typeface="Times New Roman" pitchFamily="18" charset="0"/>
                </a:rPr>
                <a:t>1</a:t>
              </a:r>
              <a:endParaRPr lang="en-US" sz="1800">
                <a:latin typeface="Times New Roman" pitchFamily="18" charset="0"/>
                <a:cs typeface="Times New Roman" pitchFamily="18" charset="0"/>
              </a:endParaRPr>
            </a:p>
          </p:txBody>
        </p:sp>
        <p:sp>
          <p:nvSpPr>
            <p:cNvPr id="250983" name="Line 103"/>
            <p:cNvSpPr>
              <a:spLocks noChangeShapeType="1"/>
            </p:cNvSpPr>
            <p:nvPr/>
          </p:nvSpPr>
          <p:spPr bwMode="auto">
            <a:xfrm>
              <a:off x="5123" y="3092"/>
              <a:ext cx="0" cy="248"/>
            </a:xfrm>
            <a:prstGeom prst="line">
              <a:avLst/>
            </a:prstGeom>
            <a:noFill/>
            <a:ln w="28575">
              <a:solidFill>
                <a:schemeClr val="accent2"/>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0984" name="Line 104"/>
            <p:cNvSpPr>
              <a:spLocks noChangeShapeType="1"/>
            </p:cNvSpPr>
            <p:nvPr/>
          </p:nvSpPr>
          <p:spPr bwMode="auto">
            <a:xfrm>
              <a:off x="4324" y="3051"/>
              <a:ext cx="0" cy="248"/>
            </a:xfrm>
            <a:prstGeom prst="line">
              <a:avLst/>
            </a:prstGeom>
            <a:noFill/>
            <a:ln w="28575">
              <a:solidFill>
                <a:schemeClr val="accent2"/>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250985" name="Text Box 105"/>
            <p:cNvSpPr txBox="1">
              <a:spLocks noChangeArrowheads="1"/>
            </p:cNvSpPr>
            <p:nvPr/>
          </p:nvSpPr>
          <p:spPr bwMode="auto">
            <a:xfrm>
              <a:off x="4209" y="2657"/>
              <a:ext cx="432" cy="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α</a:t>
              </a:r>
              <a:r>
                <a:rPr lang="en-US" sz="1800" baseline="-25000">
                  <a:latin typeface="Times New Roman" pitchFamily="18" charset="0"/>
                  <a:cs typeface="Times New Roman" pitchFamily="18" charset="0"/>
                </a:rPr>
                <a:t>1</a:t>
              </a:r>
              <a:r>
                <a:rPr lang="en-US" sz="1800">
                  <a:latin typeface="Times New Roman" pitchFamily="18" charset="0"/>
                  <a:cs typeface="Times New Roman" pitchFamily="18" charset="0"/>
                </a:rPr>
                <a:t>Q</a:t>
              </a:r>
              <a:r>
                <a:rPr lang="en-US" sz="1800" baseline="-25000">
                  <a:latin typeface="Times New Roman" pitchFamily="18" charset="0"/>
                  <a:cs typeface="Times New Roman" pitchFamily="18" charset="0"/>
                </a:rPr>
                <a:t>1</a:t>
              </a:r>
              <a:endParaRPr lang="en-US" sz="1800">
                <a:latin typeface="Times New Roman" pitchFamily="18" charset="0"/>
                <a:cs typeface="Times New Roman" pitchFamily="18" charset="0"/>
              </a:endParaRPr>
            </a:p>
          </p:txBody>
        </p:sp>
        <p:sp>
          <p:nvSpPr>
            <p:cNvPr id="250986" name="Text Box 106"/>
            <p:cNvSpPr txBox="1">
              <a:spLocks noChangeArrowheads="1"/>
            </p:cNvSpPr>
            <p:nvPr/>
          </p:nvSpPr>
          <p:spPr bwMode="auto">
            <a:xfrm>
              <a:off x="4583" y="2602"/>
              <a:ext cx="468"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α</a:t>
              </a:r>
              <a:r>
                <a:rPr lang="en-US" sz="1800" baseline="-25000">
                  <a:latin typeface="Times New Roman" pitchFamily="18" charset="0"/>
                  <a:cs typeface="Times New Roman" pitchFamily="18" charset="0"/>
                </a:rPr>
                <a:t>3</a:t>
              </a:r>
              <a:r>
                <a:rPr lang="en-US" sz="1800">
                  <a:latin typeface="Times New Roman" pitchFamily="18" charset="0"/>
                  <a:cs typeface="Times New Roman" pitchFamily="18" charset="0"/>
                </a:rPr>
                <a:t>M</a:t>
              </a:r>
              <a:r>
                <a:rPr lang="en-US" sz="1800" baseline="-25000">
                  <a:latin typeface="Times New Roman" pitchFamily="18" charset="0"/>
                  <a:cs typeface="Times New Roman" pitchFamily="18" charset="0"/>
                </a:rPr>
                <a:t>2</a:t>
              </a:r>
              <a:endParaRPr lang="en-US" sz="1800">
                <a:latin typeface="Times New Roman" pitchFamily="18" charset="0"/>
                <a:cs typeface="Times New Roman" pitchFamily="18" charset="0"/>
              </a:endParaRPr>
            </a:p>
          </p:txBody>
        </p:sp>
        <p:sp>
          <p:nvSpPr>
            <p:cNvPr id="250987" name="Text Box 107"/>
            <p:cNvSpPr txBox="1">
              <a:spLocks noChangeArrowheads="1"/>
            </p:cNvSpPr>
            <p:nvPr/>
          </p:nvSpPr>
          <p:spPr bwMode="auto">
            <a:xfrm>
              <a:off x="4800" y="2202"/>
              <a:ext cx="528"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α</a:t>
              </a:r>
              <a:r>
                <a:rPr lang="en-US" sz="1800" baseline="-25000">
                  <a:latin typeface="Times New Roman" pitchFamily="18" charset="0"/>
                  <a:cs typeface="Times New Roman" pitchFamily="18" charset="0"/>
                </a:rPr>
                <a:t>3</a:t>
              </a:r>
              <a:r>
                <a:rPr lang="en-US" sz="1800">
                  <a:latin typeface="Times New Roman" pitchFamily="18" charset="0"/>
                  <a:cs typeface="Times New Roman" pitchFamily="18" charset="0"/>
                </a:rPr>
                <a:t>Q</a:t>
              </a:r>
              <a:r>
                <a:rPr lang="en-US" sz="1800" baseline="-25000">
                  <a:latin typeface="Times New Roman" pitchFamily="18" charset="0"/>
                  <a:cs typeface="Times New Roman" pitchFamily="18" charset="0"/>
                </a:rPr>
                <a:t>2</a:t>
              </a:r>
              <a:endParaRPr lang="en-US" sz="1800">
                <a:latin typeface="Times New Roman" pitchFamily="18" charset="0"/>
                <a:cs typeface="Times New Roman" pitchFamily="18" charset="0"/>
              </a:endParaRPr>
            </a:p>
          </p:txBody>
        </p:sp>
        <p:sp>
          <p:nvSpPr>
            <p:cNvPr id="250988" name="Text Box 108"/>
            <p:cNvSpPr txBox="1">
              <a:spLocks noChangeArrowheads="1"/>
            </p:cNvSpPr>
            <p:nvPr/>
          </p:nvSpPr>
          <p:spPr bwMode="auto">
            <a:xfrm>
              <a:off x="3878" y="3126"/>
              <a:ext cx="468"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α</a:t>
              </a:r>
              <a:r>
                <a:rPr lang="en-US" sz="1800" baseline="-25000">
                  <a:latin typeface="Times New Roman" pitchFamily="18" charset="0"/>
                  <a:cs typeface="Times New Roman" pitchFamily="18" charset="0"/>
                </a:rPr>
                <a:t>2</a:t>
              </a:r>
              <a:r>
                <a:rPr lang="en-US" sz="1800">
                  <a:latin typeface="Times New Roman" pitchFamily="18" charset="0"/>
                  <a:cs typeface="Times New Roman" pitchFamily="18" charset="0"/>
                </a:rPr>
                <a:t>M</a:t>
              </a:r>
              <a:r>
                <a:rPr lang="en-US" sz="1800" baseline="-25000">
                  <a:latin typeface="Times New Roman" pitchFamily="18" charset="0"/>
                  <a:cs typeface="Times New Roman" pitchFamily="18" charset="0"/>
                </a:rPr>
                <a:t>1</a:t>
              </a:r>
              <a:endParaRPr lang="en-US" sz="1800">
                <a:latin typeface="Times New Roman" pitchFamily="18" charset="0"/>
                <a:cs typeface="Times New Roman" pitchFamily="18" charset="0"/>
              </a:endParaRPr>
            </a:p>
          </p:txBody>
        </p:sp>
        <p:sp>
          <p:nvSpPr>
            <p:cNvPr id="250989" name="Text Box 109"/>
            <p:cNvSpPr txBox="1">
              <a:spLocks noChangeArrowheads="1"/>
            </p:cNvSpPr>
            <p:nvPr/>
          </p:nvSpPr>
          <p:spPr bwMode="auto">
            <a:xfrm>
              <a:off x="5088" y="2832"/>
              <a:ext cx="468" cy="2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α</a:t>
              </a:r>
              <a:r>
                <a:rPr lang="en-US" sz="1800" baseline="-25000">
                  <a:latin typeface="Times New Roman" pitchFamily="18" charset="0"/>
                  <a:cs typeface="Times New Roman" pitchFamily="18" charset="0"/>
                </a:rPr>
                <a:t>2</a:t>
              </a:r>
              <a:r>
                <a:rPr lang="en-US" sz="1800">
                  <a:latin typeface="Times New Roman" pitchFamily="18" charset="0"/>
                  <a:cs typeface="Times New Roman" pitchFamily="18" charset="0"/>
                </a:rPr>
                <a:t>M</a:t>
              </a:r>
              <a:r>
                <a:rPr lang="en-US" sz="1800" baseline="-25000">
                  <a:latin typeface="Times New Roman" pitchFamily="18" charset="0"/>
                  <a:cs typeface="Times New Roman" pitchFamily="18" charset="0"/>
                </a:rPr>
                <a:t>2</a:t>
              </a:r>
              <a:endParaRPr lang="en-US" sz="1800">
                <a:latin typeface="Times New Roman" pitchFamily="18" charset="0"/>
                <a:cs typeface="Times New Roman" pitchFamily="18" charset="0"/>
              </a:endParaRPr>
            </a:p>
          </p:txBody>
        </p:sp>
        <p:sp>
          <p:nvSpPr>
            <p:cNvPr id="250990" name="Text Box 110"/>
            <p:cNvSpPr txBox="1">
              <a:spLocks noChangeArrowheads="1"/>
            </p:cNvSpPr>
            <p:nvPr/>
          </p:nvSpPr>
          <p:spPr bwMode="auto">
            <a:xfrm>
              <a:off x="5232" y="2064"/>
              <a:ext cx="407"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α</a:t>
              </a:r>
              <a:r>
                <a:rPr lang="en-US" sz="1800" baseline="-25000">
                  <a:latin typeface="Times New Roman" pitchFamily="18" charset="0"/>
                  <a:cs typeface="Times New Roman" pitchFamily="18" charset="0"/>
                </a:rPr>
                <a:t>3</a:t>
              </a:r>
              <a:r>
                <a:rPr lang="en-US" sz="1800">
                  <a:latin typeface="Times New Roman" pitchFamily="18" charset="0"/>
                  <a:cs typeface="Times New Roman" pitchFamily="18" charset="0"/>
                </a:rPr>
                <a:t>P</a:t>
              </a:r>
            </a:p>
          </p:txBody>
        </p:sp>
        <p:sp>
          <p:nvSpPr>
            <p:cNvPr id="250991" name="Text Box 111"/>
            <p:cNvSpPr txBox="1">
              <a:spLocks noChangeArrowheads="1"/>
            </p:cNvSpPr>
            <p:nvPr/>
          </p:nvSpPr>
          <p:spPr bwMode="auto">
            <a:xfrm>
              <a:off x="3360" y="2160"/>
              <a:ext cx="468"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α</a:t>
              </a:r>
              <a:r>
                <a:rPr lang="en-US" sz="1800" baseline="-25000">
                  <a:latin typeface="Times New Roman" pitchFamily="18" charset="0"/>
                  <a:cs typeface="Times New Roman" pitchFamily="18" charset="0"/>
                </a:rPr>
                <a:t>1</a:t>
              </a:r>
              <a:r>
                <a:rPr lang="en-US" sz="1800">
                  <a:latin typeface="Times New Roman" pitchFamily="18" charset="0"/>
                  <a:cs typeface="Times New Roman" pitchFamily="18" charset="0"/>
                </a:rPr>
                <a:t>V</a:t>
              </a:r>
              <a:r>
                <a:rPr lang="en-US" sz="1800" baseline="-25000">
                  <a:latin typeface="Times New Roman" pitchFamily="18" charset="0"/>
                  <a:cs typeface="Times New Roman" pitchFamily="18" charset="0"/>
                </a:rPr>
                <a:t>A</a:t>
              </a:r>
              <a:endParaRPr lang="en-US" sz="1800">
                <a:latin typeface="Times New Roman" pitchFamily="18" charset="0"/>
                <a:cs typeface="Times New Roman" pitchFamily="18" charset="0"/>
              </a:endParaRPr>
            </a:p>
          </p:txBody>
        </p:sp>
        <p:sp>
          <p:nvSpPr>
            <p:cNvPr id="250992" name="Text Box 112"/>
            <p:cNvSpPr txBox="1">
              <a:spLocks noChangeArrowheads="1"/>
            </p:cNvSpPr>
            <p:nvPr/>
          </p:nvSpPr>
          <p:spPr bwMode="auto">
            <a:xfrm>
              <a:off x="4062" y="2844"/>
              <a:ext cx="456"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α</a:t>
              </a:r>
              <a:r>
                <a:rPr lang="en-US" sz="1800" baseline="-25000">
                  <a:latin typeface="Times New Roman" pitchFamily="18" charset="0"/>
                  <a:cs typeface="Times New Roman" pitchFamily="18" charset="0"/>
                </a:rPr>
                <a:t>2</a:t>
              </a:r>
              <a:r>
                <a:rPr lang="en-US" sz="1800">
                  <a:latin typeface="Times New Roman" pitchFamily="18" charset="0"/>
                  <a:cs typeface="Times New Roman" pitchFamily="18" charset="0"/>
                </a:rPr>
                <a:t>Q</a:t>
              </a:r>
              <a:r>
                <a:rPr lang="en-US" sz="1800" baseline="-25000">
                  <a:latin typeface="Times New Roman" pitchFamily="18" charset="0"/>
                  <a:cs typeface="Times New Roman" pitchFamily="18" charset="0"/>
                </a:rPr>
                <a:t>1</a:t>
              </a:r>
              <a:endParaRPr lang="en-US" sz="1800">
                <a:latin typeface="Times New Roman" pitchFamily="18" charset="0"/>
                <a:cs typeface="Times New Roman" pitchFamily="18" charset="0"/>
              </a:endParaRPr>
            </a:p>
          </p:txBody>
        </p:sp>
        <p:sp>
          <p:nvSpPr>
            <p:cNvPr id="250993" name="Text Box 113"/>
            <p:cNvSpPr txBox="1">
              <a:spLocks noChangeArrowheads="1"/>
            </p:cNvSpPr>
            <p:nvPr/>
          </p:nvSpPr>
          <p:spPr bwMode="auto">
            <a:xfrm>
              <a:off x="3840" y="2160"/>
              <a:ext cx="467"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α</a:t>
              </a:r>
              <a:r>
                <a:rPr lang="en-US" sz="1800" baseline="-25000">
                  <a:latin typeface="Times New Roman" pitchFamily="18" charset="0"/>
                  <a:cs typeface="Times New Roman" pitchFamily="18" charset="0"/>
                </a:rPr>
                <a:t>1</a:t>
              </a:r>
              <a:r>
                <a:rPr lang="en-US" sz="1800">
                  <a:latin typeface="Times New Roman" pitchFamily="18" charset="0"/>
                  <a:cs typeface="Times New Roman" pitchFamily="18" charset="0"/>
                </a:rPr>
                <a:t>M</a:t>
              </a:r>
            </a:p>
          </p:txBody>
        </p:sp>
      </p:grpSp>
      <p:grpSp>
        <p:nvGrpSpPr>
          <p:cNvPr id="250994" name="Group 114"/>
          <p:cNvGrpSpPr>
            <a:grpSpLocks/>
          </p:cNvGrpSpPr>
          <p:nvPr/>
        </p:nvGrpSpPr>
        <p:grpSpPr bwMode="auto">
          <a:xfrm>
            <a:off x="5410200" y="5308600"/>
            <a:ext cx="3752850" cy="1549400"/>
            <a:chOff x="3408" y="3344"/>
            <a:chExt cx="2364" cy="976"/>
          </a:xfrm>
        </p:grpSpPr>
        <p:sp>
          <p:nvSpPr>
            <p:cNvPr id="250995" name="Text Box 115"/>
            <p:cNvSpPr txBox="1">
              <a:spLocks noChangeArrowheads="1"/>
            </p:cNvSpPr>
            <p:nvPr/>
          </p:nvSpPr>
          <p:spPr bwMode="auto">
            <a:xfrm>
              <a:off x="3947" y="4048"/>
              <a:ext cx="468"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ΔM</a:t>
              </a:r>
              <a:r>
                <a:rPr lang="en-US" sz="1800" baseline="-25000">
                  <a:latin typeface="Times New Roman" pitchFamily="18" charset="0"/>
                  <a:cs typeface="Times New Roman" pitchFamily="18" charset="0"/>
                </a:rPr>
                <a:t>1</a:t>
              </a:r>
              <a:endParaRPr lang="en-US" sz="1800">
                <a:latin typeface="Times New Roman" pitchFamily="18" charset="0"/>
                <a:cs typeface="Times New Roman" pitchFamily="18" charset="0"/>
              </a:endParaRPr>
            </a:p>
          </p:txBody>
        </p:sp>
        <p:sp>
          <p:nvSpPr>
            <p:cNvPr id="250996" name="Text Box 116"/>
            <p:cNvSpPr txBox="1">
              <a:spLocks noChangeArrowheads="1"/>
            </p:cNvSpPr>
            <p:nvPr/>
          </p:nvSpPr>
          <p:spPr bwMode="auto">
            <a:xfrm>
              <a:off x="4560" y="4048"/>
              <a:ext cx="468"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ΔM</a:t>
              </a:r>
              <a:r>
                <a:rPr lang="en-US" sz="1800" baseline="-25000">
                  <a:latin typeface="Times New Roman" pitchFamily="18" charset="0"/>
                  <a:cs typeface="Times New Roman" pitchFamily="18" charset="0"/>
                </a:rPr>
                <a:t>2</a:t>
              </a:r>
              <a:endParaRPr lang="en-US" sz="1800">
                <a:latin typeface="Times New Roman" pitchFamily="18" charset="0"/>
                <a:cs typeface="Times New Roman" pitchFamily="18" charset="0"/>
              </a:endParaRPr>
            </a:p>
          </p:txBody>
        </p:sp>
        <p:sp>
          <p:nvSpPr>
            <p:cNvPr id="250997" name="Text Box 117"/>
            <p:cNvSpPr txBox="1">
              <a:spLocks noChangeArrowheads="1"/>
            </p:cNvSpPr>
            <p:nvPr/>
          </p:nvSpPr>
          <p:spPr bwMode="auto">
            <a:xfrm>
              <a:off x="4163" y="3344"/>
              <a:ext cx="467"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ΔQ</a:t>
              </a:r>
              <a:r>
                <a:rPr lang="en-US" sz="1800" baseline="-25000">
                  <a:latin typeface="Times New Roman" pitchFamily="18" charset="0"/>
                  <a:cs typeface="Times New Roman" pitchFamily="18" charset="0"/>
                </a:rPr>
                <a:t>1</a:t>
              </a:r>
              <a:endParaRPr lang="en-US" sz="1800">
                <a:latin typeface="Times New Roman" pitchFamily="18" charset="0"/>
                <a:cs typeface="Times New Roman" pitchFamily="18" charset="0"/>
              </a:endParaRPr>
            </a:p>
          </p:txBody>
        </p:sp>
        <p:sp>
          <p:nvSpPr>
            <p:cNvPr id="250998" name="Line 118"/>
            <p:cNvSpPr>
              <a:spLocks noChangeShapeType="1"/>
            </p:cNvSpPr>
            <p:nvPr/>
          </p:nvSpPr>
          <p:spPr bwMode="auto">
            <a:xfrm>
              <a:off x="3544" y="3965"/>
              <a:ext cx="2072"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50999" name="Line 119"/>
            <p:cNvSpPr>
              <a:spLocks noChangeShapeType="1"/>
            </p:cNvSpPr>
            <p:nvPr/>
          </p:nvSpPr>
          <p:spPr bwMode="auto">
            <a:xfrm>
              <a:off x="3983" y="3751"/>
              <a:ext cx="0" cy="414"/>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000" name="Line 120"/>
            <p:cNvSpPr>
              <a:spLocks noChangeShapeType="1"/>
            </p:cNvSpPr>
            <p:nvPr/>
          </p:nvSpPr>
          <p:spPr bwMode="auto">
            <a:xfrm>
              <a:off x="3983" y="3751"/>
              <a:ext cx="172" cy="0"/>
            </a:xfrm>
            <a:prstGeom prst="line">
              <a:avLst/>
            </a:prstGeom>
            <a:noFill/>
            <a:ln w="28575">
              <a:solidFill>
                <a:schemeClr val="accent2"/>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1001" name="Line 121"/>
            <p:cNvSpPr>
              <a:spLocks noChangeShapeType="1"/>
            </p:cNvSpPr>
            <p:nvPr/>
          </p:nvSpPr>
          <p:spPr bwMode="auto">
            <a:xfrm flipH="1">
              <a:off x="3810" y="4172"/>
              <a:ext cx="173" cy="0"/>
            </a:xfrm>
            <a:prstGeom prst="line">
              <a:avLst/>
            </a:prstGeom>
            <a:noFill/>
            <a:ln w="28575">
              <a:solidFill>
                <a:schemeClr val="accent2"/>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1002" name="Line 122"/>
            <p:cNvSpPr>
              <a:spLocks noChangeShapeType="1"/>
            </p:cNvSpPr>
            <p:nvPr/>
          </p:nvSpPr>
          <p:spPr bwMode="auto">
            <a:xfrm flipV="1">
              <a:off x="3616" y="3715"/>
              <a:ext cx="0" cy="249"/>
            </a:xfrm>
            <a:prstGeom prst="line">
              <a:avLst/>
            </a:prstGeom>
            <a:noFill/>
            <a:ln w="28575">
              <a:solidFill>
                <a:schemeClr val="accent2"/>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1003" name="Line 123"/>
            <p:cNvSpPr>
              <a:spLocks noChangeShapeType="1"/>
            </p:cNvSpPr>
            <p:nvPr/>
          </p:nvSpPr>
          <p:spPr bwMode="auto">
            <a:xfrm>
              <a:off x="3616" y="3855"/>
              <a:ext cx="0" cy="219"/>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004" name="Line 124"/>
            <p:cNvSpPr>
              <a:spLocks noChangeShapeType="1"/>
            </p:cNvSpPr>
            <p:nvPr/>
          </p:nvSpPr>
          <p:spPr bwMode="auto">
            <a:xfrm>
              <a:off x="3610" y="3855"/>
              <a:ext cx="1917"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005" name="Line 125"/>
            <p:cNvSpPr>
              <a:spLocks noChangeShapeType="1"/>
            </p:cNvSpPr>
            <p:nvPr/>
          </p:nvSpPr>
          <p:spPr bwMode="auto">
            <a:xfrm>
              <a:off x="3623" y="4069"/>
              <a:ext cx="1917"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006" name="Freeform 126"/>
            <p:cNvSpPr>
              <a:spLocks/>
            </p:cNvSpPr>
            <p:nvPr/>
          </p:nvSpPr>
          <p:spPr bwMode="auto">
            <a:xfrm>
              <a:off x="5499" y="3848"/>
              <a:ext cx="26" cy="214"/>
            </a:xfrm>
            <a:custGeom>
              <a:avLst/>
              <a:gdLst>
                <a:gd name="T0" fmla="*/ 30 w 56"/>
                <a:gd name="T1" fmla="*/ 0 h 465"/>
                <a:gd name="T2" fmla="*/ 30 w 56"/>
                <a:gd name="T3" fmla="*/ 180 h 465"/>
                <a:gd name="T4" fmla="*/ 0 w 56"/>
                <a:gd name="T5" fmla="*/ 270 h 465"/>
                <a:gd name="T6" fmla="*/ 45 w 56"/>
                <a:gd name="T7" fmla="*/ 465 h 465"/>
              </a:gdLst>
              <a:ahLst/>
              <a:cxnLst>
                <a:cxn ang="0">
                  <a:pos x="T0" y="T1"/>
                </a:cxn>
                <a:cxn ang="0">
                  <a:pos x="T2" y="T3"/>
                </a:cxn>
                <a:cxn ang="0">
                  <a:pos x="T4" y="T5"/>
                </a:cxn>
                <a:cxn ang="0">
                  <a:pos x="T6" y="T7"/>
                </a:cxn>
              </a:cxnLst>
              <a:rect l="0" t="0" r="r" b="b"/>
              <a:pathLst>
                <a:path w="56" h="465">
                  <a:moveTo>
                    <a:pt x="30" y="0"/>
                  </a:moveTo>
                  <a:cubicBezTo>
                    <a:pt x="56" y="79"/>
                    <a:pt x="55" y="54"/>
                    <a:pt x="30" y="180"/>
                  </a:cubicBezTo>
                  <a:cubicBezTo>
                    <a:pt x="24" y="211"/>
                    <a:pt x="0" y="270"/>
                    <a:pt x="0" y="270"/>
                  </a:cubicBezTo>
                  <a:cubicBezTo>
                    <a:pt x="26" y="347"/>
                    <a:pt x="45" y="388"/>
                    <a:pt x="45" y="465"/>
                  </a:cubicBezTo>
                </a:path>
              </a:pathLst>
            </a:custGeom>
            <a:noFill/>
            <a:ln w="952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1007" name="Line 127"/>
            <p:cNvSpPr>
              <a:spLocks noChangeShapeType="1"/>
            </p:cNvSpPr>
            <p:nvPr/>
          </p:nvSpPr>
          <p:spPr bwMode="auto">
            <a:xfrm>
              <a:off x="5350" y="3606"/>
              <a:ext cx="0" cy="249"/>
            </a:xfrm>
            <a:prstGeom prst="line">
              <a:avLst/>
            </a:prstGeom>
            <a:noFill/>
            <a:ln w="28575">
              <a:solidFill>
                <a:schemeClr val="accent2"/>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1008" name="Line 128"/>
            <p:cNvSpPr>
              <a:spLocks noChangeShapeType="1"/>
            </p:cNvSpPr>
            <p:nvPr/>
          </p:nvSpPr>
          <p:spPr bwMode="auto">
            <a:xfrm>
              <a:off x="4522" y="3715"/>
              <a:ext cx="0" cy="140"/>
            </a:xfrm>
            <a:prstGeom prst="line">
              <a:avLst/>
            </a:prstGeom>
            <a:noFill/>
            <a:ln w="9525">
              <a:solidFill>
                <a:schemeClr val="accent2"/>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1009" name="Line 129"/>
            <p:cNvSpPr>
              <a:spLocks noChangeShapeType="1"/>
            </p:cNvSpPr>
            <p:nvPr/>
          </p:nvSpPr>
          <p:spPr bwMode="auto">
            <a:xfrm>
              <a:off x="4436" y="3717"/>
              <a:ext cx="0" cy="139"/>
            </a:xfrm>
            <a:prstGeom prst="line">
              <a:avLst/>
            </a:prstGeom>
            <a:noFill/>
            <a:ln w="9525">
              <a:solidFill>
                <a:schemeClr val="accent2"/>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1010" name="Line 130"/>
            <p:cNvSpPr>
              <a:spLocks noChangeShapeType="1"/>
            </p:cNvSpPr>
            <p:nvPr/>
          </p:nvSpPr>
          <p:spPr bwMode="auto">
            <a:xfrm>
              <a:off x="4609" y="3717"/>
              <a:ext cx="0" cy="139"/>
            </a:xfrm>
            <a:prstGeom prst="line">
              <a:avLst/>
            </a:prstGeom>
            <a:noFill/>
            <a:ln w="9525">
              <a:solidFill>
                <a:schemeClr val="accent2"/>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1011" name="Line 131"/>
            <p:cNvSpPr>
              <a:spLocks noChangeShapeType="1"/>
            </p:cNvSpPr>
            <p:nvPr/>
          </p:nvSpPr>
          <p:spPr bwMode="auto">
            <a:xfrm>
              <a:off x="4695" y="3717"/>
              <a:ext cx="0" cy="139"/>
            </a:xfrm>
            <a:prstGeom prst="line">
              <a:avLst/>
            </a:prstGeom>
            <a:noFill/>
            <a:ln w="9525">
              <a:solidFill>
                <a:schemeClr val="accent2"/>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1012" name="Line 132"/>
            <p:cNvSpPr>
              <a:spLocks noChangeShapeType="1"/>
            </p:cNvSpPr>
            <p:nvPr/>
          </p:nvSpPr>
          <p:spPr bwMode="auto">
            <a:xfrm>
              <a:off x="4781" y="3717"/>
              <a:ext cx="0" cy="139"/>
            </a:xfrm>
            <a:prstGeom prst="line">
              <a:avLst/>
            </a:prstGeom>
            <a:noFill/>
            <a:ln w="9525">
              <a:solidFill>
                <a:schemeClr val="accent2"/>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1013" name="Line 133"/>
            <p:cNvSpPr>
              <a:spLocks noChangeShapeType="1"/>
            </p:cNvSpPr>
            <p:nvPr/>
          </p:nvSpPr>
          <p:spPr bwMode="auto">
            <a:xfrm>
              <a:off x="4868" y="3717"/>
              <a:ext cx="0" cy="139"/>
            </a:xfrm>
            <a:prstGeom prst="line">
              <a:avLst/>
            </a:prstGeom>
            <a:noFill/>
            <a:ln w="9525">
              <a:solidFill>
                <a:schemeClr val="accent2"/>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1014" name="Line 134"/>
            <p:cNvSpPr>
              <a:spLocks noChangeShapeType="1"/>
            </p:cNvSpPr>
            <p:nvPr/>
          </p:nvSpPr>
          <p:spPr bwMode="auto">
            <a:xfrm>
              <a:off x="4436" y="3717"/>
              <a:ext cx="432" cy="0"/>
            </a:xfrm>
            <a:prstGeom prst="line">
              <a:avLst/>
            </a:prstGeom>
            <a:noFill/>
            <a:ln w="2857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015" name="Text Box 135"/>
            <p:cNvSpPr txBox="1">
              <a:spLocks noChangeArrowheads="1"/>
            </p:cNvSpPr>
            <p:nvPr/>
          </p:nvSpPr>
          <p:spPr bwMode="auto">
            <a:xfrm>
              <a:off x="4601" y="3517"/>
              <a:ext cx="324"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α</a:t>
              </a:r>
              <a:r>
                <a:rPr lang="en-US" sz="1800" baseline="-25000">
                  <a:latin typeface="Times New Roman" pitchFamily="18" charset="0"/>
                  <a:cs typeface="Times New Roman" pitchFamily="18" charset="0"/>
                </a:rPr>
                <a:t>2</a:t>
              </a:r>
              <a:r>
                <a:rPr lang="en-US" sz="1800">
                  <a:latin typeface="Times New Roman" pitchFamily="18" charset="0"/>
                  <a:cs typeface="Times New Roman" pitchFamily="18" charset="0"/>
                </a:rPr>
                <a:t>q</a:t>
              </a:r>
            </a:p>
          </p:txBody>
        </p:sp>
        <p:sp>
          <p:nvSpPr>
            <p:cNvPr id="251016" name="Line 136"/>
            <p:cNvSpPr>
              <a:spLocks noChangeShapeType="1"/>
            </p:cNvSpPr>
            <p:nvPr/>
          </p:nvSpPr>
          <p:spPr bwMode="auto">
            <a:xfrm flipV="1">
              <a:off x="5033" y="3620"/>
              <a:ext cx="0" cy="580"/>
            </a:xfrm>
            <a:prstGeom prst="line">
              <a:avLst/>
            </a:prstGeom>
            <a:noFill/>
            <a:ln w="28575">
              <a:solidFill>
                <a:schemeClr val="accent2"/>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1017" name="Line 137"/>
            <p:cNvSpPr>
              <a:spLocks noChangeShapeType="1"/>
            </p:cNvSpPr>
            <p:nvPr/>
          </p:nvSpPr>
          <p:spPr bwMode="auto">
            <a:xfrm>
              <a:off x="5033" y="3703"/>
              <a:ext cx="173" cy="0"/>
            </a:xfrm>
            <a:prstGeom prst="line">
              <a:avLst/>
            </a:prstGeom>
            <a:noFill/>
            <a:ln w="28575">
              <a:solidFill>
                <a:schemeClr val="accent2"/>
              </a:solidFill>
              <a:round/>
              <a:headEnd/>
              <a:tailEnd type="triangle" w="sm" len="med"/>
            </a:ln>
            <a:extLst>
              <a:ext uri="{909E8E84-426E-40DD-AFC4-6F175D3DCCD1}">
                <a14:hiddenFill xmlns:a14="http://schemas.microsoft.com/office/drawing/2010/main">
                  <a:noFill/>
                </a14:hiddenFill>
              </a:ext>
            </a:extLst>
          </p:spPr>
          <p:txBody>
            <a:bodyPr/>
            <a:lstStyle/>
            <a:p>
              <a:endParaRPr lang="en-US"/>
            </a:p>
          </p:txBody>
        </p:sp>
        <p:sp>
          <p:nvSpPr>
            <p:cNvPr id="251018" name="Line 138"/>
            <p:cNvSpPr>
              <a:spLocks noChangeShapeType="1"/>
            </p:cNvSpPr>
            <p:nvPr/>
          </p:nvSpPr>
          <p:spPr bwMode="auto">
            <a:xfrm flipH="1">
              <a:off x="4889" y="4200"/>
              <a:ext cx="142" cy="0"/>
            </a:xfrm>
            <a:prstGeom prst="line">
              <a:avLst/>
            </a:prstGeom>
            <a:noFill/>
            <a:ln w="28575">
              <a:solidFill>
                <a:schemeClr val="accent2"/>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1019" name="Line 139"/>
            <p:cNvSpPr>
              <a:spLocks noChangeShapeType="1"/>
            </p:cNvSpPr>
            <p:nvPr/>
          </p:nvSpPr>
          <p:spPr bwMode="auto">
            <a:xfrm flipV="1">
              <a:off x="4335" y="3511"/>
              <a:ext cx="0" cy="736"/>
            </a:xfrm>
            <a:prstGeom prst="line">
              <a:avLst/>
            </a:prstGeom>
            <a:noFill/>
            <a:ln w="28575">
              <a:solidFill>
                <a:schemeClr val="accent2"/>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1020" name="Line 140"/>
            <p:cNvSpPr>
              <a:spLocks noChangeShapeType="1"/>
            </p:cNvSpPr>
            <p:nvPr/>
          </p:nvSpPr>
          <p:spPr bwMode="auto">
            <a:xfrm>
              <a:off x="4335" y="3655"/>
              <a:ext cx="173" cy="0"/>
            </a:xfrm>
            <a:prstGeom prst="line">
              <a:avLst/>
            </a:prstGeom>
            <a:noFill/>
            <a:ln w="28575">
              <a:solidFill>
                <a:schemeClr val="accent2"/>
              </a:solidFill>
              <a:round/>
              <a:headEnd/>
              <a:tailEnd type="triangle" w="sm" len="med"/>
            </a:ln>
            <a:extLst>
              <a:ext uri="{909E8E84-426E-40DD-AFC4-6F175D3DCCD1}">
                <a14:hiddenFill xmlns:a14="http://schemas.microsoft.com/office/drawing/2010/main">
                  <a:noFill/>
                </a14:hiddenFill>
              </a:ext>
            </a:extLst>
          </p:spPr>
          <p:txBody>
            <a:bodyPr/>
            <a:lstStyle/>
            <a:p>
              <a:endParaRPr lang="en-US"/>
            </a:p>
          </p:txBody>
        </p:sp>
        <p:sp>
          <p:nvSpPr>
            <p:cNvPr id="251021" name="Line 141"/>
            <p:cNvSpPr>
              <a:spLocks noChangeShapeType="1"/>
            </p:cNvSpPr>
            <p:nvPr/>
          </p:nvSpPr>
          <p:spPr bwMode="auto">
            <a:xfrm flipH="1">
              <a:off x="4191" y="4248"/>
              <a:ext cx="142" cy="0"/>
            </a:xfrm>
            <a:prstGeom prst="line">
              <a:avLst/>
            </a:prstGeom>
            <a:noFill/>
            <a:ln w="28575">
              <a:solidFill>
                <a:schemeClr val="accent2"/>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1022" name="Text Box 142"/>
            <p:cNvSpPr txBox="1">
              <a:spLocks noChangeArrowheads="1"/>
            </p:cNvSpPr>
            <p:nvPr/>
          </p:nvSpPr>
          <p:spPr bwMode="auto">
            <a:xfrm>
              <a:off x="3408" y="3552"/>
              <a:ext cx="468"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α</a:t>
              </a:r>
              <a:r>
                <a:rPr lang="en-US" sz="1800" baseline="-25000">
                  <a:latin typeface="Times New Roman" pitchFamily="18" charset="0"/>
                  <a:cs typeface="Times New Roman" pitchFamily="18" charset="0"/>
                </a:rPr>
                <a:t>1</a:t>
              </a:r>
              <a:r>
                <a:rPr lang="en-US" sz="1800">
                  <a:latin typeface="Times New Roman" pitchFamily="18" charset="0"/>
                  <a:cs typeface="Times New Roman" pitchFamily="18" charset="0"/>
                </a:rPr>
                <a:t>V</a:t>
              </a:r>
              <a:r>
                <a:rPr lang="en-US" sz="1800" baseline="-25000">
                  <a:latin typeface="Times New Roman" pitchFamily="18" charset="0"/>
                  <a:cs typeface="Times New Roman" pitchFamily="18" charset="0"/>
                </a:rPr>
                <a:t>A</a:t>
              </a:r>
              <a:endParaRPr lang="en-US" sz="1800">
                <a:latin typeface="Times New Roman" pitchFamily="18" charset="0"/>
                <a:cs typeface="Times New Roman" pitchFamily="18" charset="0"/>
              </a:endParaRPr>
            </a:p>
          </p:txBody>
        </p:sp>
        <p:sp>
          <p:nvSpPr>
            <p:cNvPr id="251023" name="Text Box 143"/>
            <p:cNvSpPr txBox="1">
              <a:spLocks noChangeArrowheads="1"/>
            </p:cNvSpPr>
            <p:nvPr/>
          </p:nvSpPr>
          <p:spPr bwMode="auto">
            <a:xfrm>
              <a:off x="3840" y="3528"/>
              <a:ext cx="468"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α</a:t>
              </a:r>
              <a:r>
                <a:rPr lang="en-US" sz="1800" baseline="-25000">
                  <a:latin typeface="Times New Roman" pitchFamily="18" charset="0"/>
                  <a:cs typeface="Times New Roman" pitchFamily="18" charset="0"/>
                </a:rPr>
                <a:t>1</a:t>
              </a:r>
              <a:r>
                <a:rPr lang="en-US" sz="1800">
                  <a:latin typeface="Times New Roman" pitchFamily="18" charset="0"/>
                  <a:cs typeface="Times New Roman" pitchFamily="18" charset="0"/>
                </a:rPr>
                <a:t>M</a:t>
              </a:r>
            </a:p>
          </p:txBody>
        </p:sp>
        <p:sp>
          <p:nvSpPr>
            <p:cNvPr id="251024" name="Text Box 144"/>
            <p:cNvSpPr txBox="1">
              <a:spLocks noChangeArrowheads="1"/>
            </p:cNvSpPr>
            <p:nvPr/>
          </p:nvSpPr>
          <p:spPr bwMode="auto">
            <a:xfrm>
              <a:off x="4860" y="3438"/>
              <a:ext cx="467" cy="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ΔQ</a:t>
              </a:r>
              <a:r>
                <a:rPr lang="en-US" sz="1800" baseline="-25000">
                  <a:latin typeface="Times New Roman" pitchFamily="18" charset="0"/>
                  <a:cs typeface="Times New Roman" pitchFamily="18" charset="0"/>
                </a:rPr>
                <a:t>2</a:t>
              </a:r>
              <a:endParaRPr lang="en-US" sz="1800">
                <a:latin typeface="Times New Roman" pitchFamily="18" charset="0"/>
                <a:cs typeface="Times New Roman" pitchFamily="18" charset="0"/>
              </a:endParaRPr>
            </a:p>
          </p:txBody>
        </p:sp>
        <p:sp>
          <p:nvSpPr>
            <p:cNvPr id="251025" name="Text Box 145"/>
            <p:cNvSpPr txBox="1">
              <a:spLocks noChangeArrowheads="1"/>
            </p:cNvSpPr>
            <p:nvPr/>
          </p:nvSpPr>
          <p:spPr bwMode="auto">
            <a:xfrm>
              <a:off x="5304" y="3456"/>
              <a:ext cx="468"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α</a:t>
              </a:r>
              <a:r>
                <a:rPr lang="en-US" sz="1800" baseline="-25000">
                  <a:latin typeface="Times New Roman" pitchFamily="18" charset="0"/>
                  <a:cs typeface="Times New Roman" pitchFamily="18" charset="0"/>
                </a:rPr>
                <a:t>3</a:t>
              </a:r>
              <a:r>
                <a:rPr lang="en-US" sz="1800">
                  <a:latin typeface="Times New Roman" pitchFamily="18" charset="0"/>
                  <a:cs typeface="Times New Roman" pitchFamily="18" charset="0"/>
                </a:rPr>
                <a:t>P</a:t>
              </a:r>
            </a:p>
          </p:txBody>
        </p:sp>
      </p:grpSp>
      <p:grpSp>
        <p:nvGrpSpPr>
          <p:cNvPr id="251026" name="Group 146"/>
          <p:cNvGrpSpPr>
            <a:grpSpLocks/>
          </p:cNvGrpSpPr>
          <p:nvPr/>
        </p:nvGrpSpPr>
        <p:grpSpPr bwMode="auto">
          <a:xfrm>
            <a:off x="395288" y="381000"/>
            <a:ext cx="4435475" cy="822325"/>
            <a:chOff x="230" y="384"/>
            <a:chExt cx="2794" cy="518"/>
          </a:xfrm>
        </p:grpSpPr>
        <p:sp>
          <p:nvSpPr>
            <p:cNvPr id="251027" name="Text Box 147"/>
            <p:cNvSpPr txBox="1">
              <a:spLocks noChangeArrowheads="1"/>
            </p:cNvSpPr>
            <p:nvPr/>
          </p:nvSpPr>
          <p:spPr bwMode="auto">
            <a:xfrm>
              <a:off x="230" y="384"/>
              <a:ext cx="2794"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a:t>
              </a:r>
              <a:r>
                <a:rPr lang="en-US">
                  <a:solidFill>
                    <a:srgbClr val="660066"/>
                  </a:solidFill>
                </a:rPr>
                <a:t>Phần lực bổ sung       và </a:t>
              </a:r>
            </a:p>
            <a:p>
              <a:pPr algn="l"/>
              <a:r>
                <a:rPr lang="en-US">
                  <a:solidFill>
                    <a:srgbClr val="660066"/>
                  </a:solidFill>
                </a:rPr>
                <a:t>(vẫn tuân thủ quy tắc về dấu ):</a:t>
              </a:r>
            </a:p>
          </p:txBody>
        </p:sp>
        <p:graphicFrame>
          <p:nvGraphicFramePr>
            <p:cNvPr id="251028" name="Object 148"/>
            <p:cNvGraphicFramePr>
              <a:graphicFrameLocks noChangeAspect="1"/>
            </p:cNvGraphicFramePr>
            <p:nvPr/>
          </p:nvGraphicFramePr>
          <p:xfrm>
            <a:off x="1920" y="454"/>
            <a:ext cx="240" cy="184"/>
          </p:xfrm>
          <a:graphic>
            <a:graphicData uri="http://schemas.openxmlformats.org/presentationml/2006/ole">
              <mc:AlternateContent xmlns:mc="http://schemas.openxmlformats.org/markup-compatibility/2006">
                <mc:Choice xmlns:v="urn:schemas-microsoft-com:vml" Requires="v">
                  <p:oleObj spid="_x0000_s251040" name="Equation" r:id="rId3" imgW="380880" imgH="291960" progId="Equation.3">
                    <p:embed/>
                  </p:oleObj>
                </mc:Choice>
                <mc:Fallback>
                  <p:oleObj name="Equation" r:id="rId3" imgW="380880" imgH="291960" progId="Equation.3">
                    <p:embed/>
                    <p:pic>
                      <p:nvPicPr>
                        <p:cNvPr id="0" name="Object 14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20" y="454"/>
                          <a:ext cx="240" cy="1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51029" name="Object 149"/>
            <p:cNvGraphicFramePr>
              <a:graphicFrameLocks noChangeAspect="1"/>
            </p:cNvGraphicFramePr>
            <p:nvPr/>
          </p:nvGraphicFramePr>
          <p:xfrm>
            <a:off x="2492" y="454"/>
            <a:ext cx="280" cy="184"/>
          </p:xfrm>
          <a:graphic>
            <a:graphicData uri="http://schemas.openxmlformats.org/presentationml/2006/ole">
              <mc:AlternateContent xmlns:mc="http://schemas.openxmlformats.org/markup-compatibility/2006">
                <mc:Choice xmlns:v="urn:schemas-microsoft-com:vml" Requires="v">
                  <p:oleObj spid="_x0000_s251041" name="Equation" r:id="rId5" imgW="444240" imgH="291960" progId="Equation.3">
                    <p:embed/>
                  </p:oleObj>
                </mc:Choice>
                <mc:Fallback>
                  <p:oleObj name="Equation" r:id="rId5" imgW="444240" imgH="291960" progId="Equation.3">
                    <p:embed/>
                    <p:pic>
                      <p:nvPicPr>
                        <p:cNvPr id="0" name="Object 14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92" y="454"/>
                          <a:ext cx="280" cy="1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aphicFrame>
        <p:nvGraphicFramePr>
          <p:cNvPr id="251030" name="Object 150"/>
          <p:cNvGraphicFramePr>
            <a:graphicFrameLocks noChangeAspect="1"/>
          </p:cNvGraphicFramePr>
          <p:nvPr/>
        </p:nvGraphicFramePr>
        <p:xfrm>
          <a:off x="304800" y="2368550"/>
          <a:ext cx="5638800" cy="874713"/>
        </p:xfrm>
        <a:graphic>
          <a:graphicData uri="http://schemas.openxmlformats.org/presentationml/2006/ole">
            <mc:AlternateContent xmlns:mc="http://schemas.openxmlformats.org/markup-compatibility/2006">
              <mc:Choice xmlns:v="urn:schemas-microsoft-com:vml" Requires="v">
                <p:oleObj spid="_x0000_s251042" name="Equation" r:id="rId7" imgW="3797280" imgH="647640" progId="Equation.3">
                  <p:embed/>
                </p:oleObj>
              </mc:Choice>
              <mc:Fallback>
                <p:oleObj name="Equation" r:id="rId7" imgW="3797280" imgH="647640" progId="Equation.3">
                  <p:embed/>
                  <p:pic>
                    <p:nvPicPr>
                      <p:cNvPr id="0" name="Object 15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04800" y="2368550"/>
                        <a:ext cx="5638800" cy="874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51031" name="Text Box 151"/>
          <p:cNvSpPr txBox="1">
            <a:spLocks noChangeArrowheads="1"/>
          </p:cNvSpPr>
          <p:nvPr/>
        </p:nvSpPr>
        <p:spPr bwMode="auto">
          <a:xfrm>
            <a:off x="5411788" y="2514600"/>
            <a:ext cx="10652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(6. 28)</a:t>
            </a:r>
          </a:p>
        </p:txBody>
      </p:sp>
      <p:grpSp>
        <p:nvGrpSpPr>
          <p:cNvPr id="251032" name="Group 152"/>
          <p:cNvGrpSpPr>
            <a:grpSpLocks/>
          </p:cNvGrpSpPr>
          <p:nvPr/>
        </p:nvGrpSpPr>
        <p:grpSpPr bwMode="auto">
          <a:xfrm>
            <a:off x="228600" y="3276600"/>
            <a:ext cx="5334000" cy="1552575"/>
            <a:chOff x="144" y="2400"/>
            <a:chExt cx="3360" cy="978"/>
          </a:xfrm>
        </p:grpSpPr>
        <p:sp>
          <p:nvSpPr>
            <p:cNvPr id="251033" name="Text Box 153"/>
            <p:cNvSpPr txBox="1">
              <a:spLocks noChangeArrowheads="1"/>
            </p:cNvSpPr>
            <p:nvPr/>
          </p:nvSpPr>
          <p:spPr bwMode="auto">
            <a:xfrm>
              <a:off x="144" y="2400"/>
              <a:ext cx="3360" cy="9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a:t>
              </a:r>
              <a:r>
                <a:rPr lang="en-US">
                  <a:solidFill>
                    <a:srgbClr val="660066"/>
                  </a:solidFill>
                </a:rPr>
                <a:t>Các thành phần lực bổ sung       </a:t>
              </a:r>
            </a:p>
            <a:p>
              <a:pPr algn="l"/>
              <a:r>
                <a:rPr lang="en-US">
                  <a:solidFill>
                    <a:srgbClr val="660066"/>
                  </a:solidFill>
                </a:rPr>
                <a:t>và      được  đặt  vào  các mặt cắt  chuyển tiếp.</a:t>
              </a:r>
              <a:r>
                <a:rPr lang="en-US">
                  <a:solidFill>
                    <a:srgbClr val="000000"/>
                  </a:solidFill>
                </a:rPr>
                <a:t> </a:t>
              </a:r>
            </a:p>
            <a:p>
              <a:pPr algn="l"/>
              <a:endParaRPr lang="en-US">
                <a:solidFill>
                  <a:srgbClr val="000000"/>
                </a:solidFill>
                <a:latin typeface="Times New Roman" pitchFamily="18" charset="0"/>
                <a:cs typeface="Times New Roman" pitchFamily="18" charset="0"/>
              </a:endParaRPr>
            </a:p>
          </p:txBody>
        </p:sp>
        <p:graphicFrame>
          <p:nvGraphicFramePr>
            <p:cNvPr id="251034" name="Object 154"/>
            <p:cNvGraphicFramePr>
              <a:graphicFrameLocks noChangeAspect="1"/>
            </p:cNvGraphicFramePr>
            <p:nvPr/>
          </p:nvGraphicFramePr>
          <p:xfrm>
            <a:off x="2700" y="2484"/>
            <a:ext cx="240" cy="184"/>
          </p:xfrm>
          <a:graphic>
            <a:graphicData uri="http://schemas.openxmlformats.org/presentationml/2006/ole">
              <mc:AlternateContent xmlns:mc="http://schemas.openxmlformats.org/markup-compatibility/2006">
                <mc:Choice xmlns:v="urn:schemas-microsoft-com:vml" Requires="v">
                  <p:oleObj spid="_x0000_s251043" name="Equation" r:id="rId9" imgW="380880" imgH="291960" progId="Equation.3">
                    <p:embed/>
                  </p:oleObj>
                </mc:Choice>
                <mc:Fallback>
                  <p:oleObj name="Equation" r:id="rId9" imgW="380880" imgH="291960" progId="Equation.3">
                    <p:embed/>
                    <p:pic>
                      <p:nvPicPr>
                        <p:cNvPr id="0" name="Object 15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00" y="2484"/>
                          <a:ext cx="240" cy="1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51035" name="Object 155"/>
            <p:cNvGraphicFramePr>
              <a:graphicFrameLocks noChangeAspect="1"/>
            </p:cNvGraphicFramePr>
            <p:nvPr/>
          </p:nvGraphicFramePr>
          <p:xfrm>
            <a:off x="440" y="2700"/>
            <a:ext cx="280" cy="184"/>
          </p:xfrm>
          <a:graphic>
            <a:graphicData uri="http://schemas.openxmlformats.org/presentationml/2006/ole">
              <mc:AlternateContent xmlns:mc="http://schemas.openxmlformats.org/markup-compatibility/2006">
                <mc:Choice xmlns:v="urn:schemas-microsoft-com:vml" Requires="v">
                  <p:oleObj spid="_x0000_s251044" name="Equation" r:id="rId10" imgW="444240" imgH="291960" progId="Equation.3">
                    <p:embed/>
                  </p:oleObj>
                </mc:Choice>
                <mc:Fallback>
                  <p:oleObj name="Equation" r:id="rId10" imgW="444240" imgH="291960" progId="Equation.3">
                    <p:embed/>
                    <p:pic>
                      <p:nvPicPr>
                        <p:cNvPr id="0" name="Object 15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40" y="2700"/>
                          <a:ext cx="280" cy="1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251036" name="Text Box 156"/>
          <p:cNvSpPr txBox="1">
            <a:spLocks noChangeArrowheads="1"/>
          </p:cNvSpPr>
          <p:nvPr/>
        </p:nvSpPr>
        <p:spPr bwMode="auto">
          <a:xfrm>
            <a:off x="288925" y="4495800"/>
            <a:ext cx="481647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a:t>
            </a:r>
            <a:r>
              <a:rPr lang="en-US">
                <a:solidFill>
                  <a:srgbClr val="990000"/>
                </a:solidFill>
              </a:rPr>
              <a:t>Có thể kiểm tra kết quả tính toán </a:t>
            </a:r>
          </a:p>
          <a:p>
            <a:pPr algn="l"/>
            <a:r>
              <a:rPr lang="en-US">
                <a:solidFill>
                  <a:srgbClr val="990000"/>
                </a:solidFill>
              </a:rPr>
              <a:t>theo điều kiện cân bằng. </a:t>
            </a:r>
          </a:p>
          <a:p>
            <a:pPr algn="l"/>
            <a:endParaRPr lang="en-US">
              <a:solidFill>
                <a:srgbClr val="990000"/>
              </a:solidFill>
              <a:cs typeface="Times New Roman" pitchFamily="18" charset="0"/>
            </a:endParaRPr>
          </a:p>
        </p:txBody>
      </p:sp>
      <p:sp>
        <p:nvSpPr>
          <p:cNvPr id="251037" name="Text Box 157"/>
          <p:cNvSpPr txBox="1">
            <a:spLocks noChangeArrowheads="1"/>
          </p:cNvSpPr>
          <p:nvPr/>
        </p:nvSpPr>
        <p:spPr bwMode="auto">
          <a:xfrm>
            <a:off x="246063" y="5334000"/>
            <a:ext cx="4967287"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-Cuối cùng xác định biến dạng của </a:t>
            </a:r>
          </a:p>
          <a:p>
            <a:pPr algn="l"/>
            <a:r>
              <a:rPr lang="en-US">
                <a:solidFill>
                  <a:srgbClr val="000000"/>
                </a:solidFill>
              </a:rPr>
              <a:t>dầm quy đổi theo các phương trình</a:t>
            </a:r>
          </a:p>
          <a:p>
            <a:pPr algn="l"/>
            <a:r>
              <a:rPr lang="en-US">
                <a:solidFill>
                  <a:srgbClr val="000000"/>
                </a:solidFill>
              </a:rPr>
              <a:t>( 6.20 ). </a:t>
            </a:r>
          </a:p>
          <a:p>
            <a:pPr algn="l"/>
            <a:endParaRPr lang="en-US">
              <a:solidFill>
                <a:srgbClr val="000000"/>
              </a:solidFill>
              <a:cs typeface="Times New Roman" pitchFamily="18" charset="0"/>
            </a:endParaRPr>
          </a:p>
        </p:txBody>
      </p:sp>
      <p:sp>
        <p:nvSpPr>
          <p:cNvPr id="251038" name="Text Box 158"/>
          <p:cNvSpPr txBox="1">
            <a:spLocks noChangeArrowheads="1"/>
          </p:cNvSpPr>
          <p:nvPr/>
        </p:nvSpPr>
        <p:spPr bwMode="auto">
          <a:xfrm>
            <a:off x="381000" y="1143000"/>
            <a:ext cx="5257800"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6600"/>
                </a:solidFill>
              </a:rPr>
              <a:t>đi từ bên trái sang phải lực hướng </a:t>
            </a:r>
          </a:p>
          <a:p>
            <a:pPr algn="l"/>
            <a:r>
              <a:rPr lang="en-US">
                <a:solidFill>
                  <a:srgbClr val="006600"/>
                </a:solidFill>
              </a:rPr>
              <a:t>lên là dưong và momen theo chiều </a:t>
            </a:r>
          </a:p>
          <a:p>
            <a:pPr algn="l"/>
            <a:r>
              <a:rPr lang="en-US">
                <a:solidFill>
                  <a:srgbClr val="006600"/>
                </a:solidFill>
              </a:rPr>
              <a:t>kim đồng hồ là dương). </a:t>
            </a:r>
          </a:p>
          <a:p>
            <a:pPr algn="l">
              <a:buFontTx/>
              <a:buChar char="-"/>
            </a:pPr>
            <a:endParaRPr lang="en-US">
              <a:solidFill>
                <a:srgbClr val="006600"/>
              </a:solidFill>
              <a:cs typeface="Times New Roman" pitchFamily="18" charset="0"/>
            </a:endParaRPr>
          </a:p>
        </p:txBody>
      </p:sp>
      <p:sp>
        <p:nvSpPr>
          <p:cNvPr id="251039" name="Text Box 159"/>
          <p:cNvSpPr txBox="1">
            <a:spLocks noChangeArrowheads="1"/>
          </p:cNvSpPr>
          <p:nvPr/>
        </p:nvSpPr>
        <p:spPr bwMode="auto">
          <a:xfrm>
            <a:off x="60325" y="60594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solidFill>
                <a:srgbClr val="000099"/>
              </a:solidFill>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250882"/>
                                        </p:tgtEl>
                                        <p:attrNameLst>
                                          <p:attrName>style.visibility</p:attrName>
                                        </p:attrNameLst>
                                      </p:cBhvr>
                                      <p:to>
                                        <p:strVal val="visible"/>
                                      </p:to>
                                    </p:set>
                                    <p:animEffect transition="in" filter="box(in)">
                                      <p:cBhvr>
                                        <p:cTn id="7" dur="3000"/>
                                        <p:tgtEl>
                                          <p:spTgt spid="25088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250912"/>
                                        </p:tgtEl>
                                        <p:attrNameLst>
                                          <p:attrName>style.visibility</p:attrName>
                                        </p:attrNameLst>
                                      </p:cBhvr>
                                      <p:to>
                                        <p:strVal val="visible"/>
                                      </p:to>
                                    </p:set>
                                    <p:animEffect transition="in" filter="box(in)">
                                      <p:cBhvr>
                                        <p:cTn id="12" dur="3000"/>
                                        <p:tgtEl>
                                          <p:spTgt spid="25091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8" presetClass="entr" presetSubtype="16" fill="hold" nodeType="clickEffect">
                                  <p:stCondLst>
                                    <p:cond delay="0"/>
                                  </p:stCondLst>
                                  <p:childTnLst>
                                    <p:set>
                                      <p:cBhvr>
                                        <p:cTn id="16" dur="1" fill="hold">
                                          <p:stCondLst>
                                            <p:cond delay="0"/>
                                          </p:stCondLst>
                                        </p:cTn>
                                        <p:tgtEl>
                                          <p:spTgt spid="251026"/>
                                        </p:tgtEl>
                                        <p:attrNameLst>
                                          <p:attrName>style.visibility</p:attrName>
                                        </p:attrNameLst>
                                      </p:cBhvr>
                                      <p:to>
                                        <p:strVal val="visible"/>
                                      </p:to>
                                    </p:set>
                                    <p:animEffect transition="in" filter="diamond(in)">
                                      <p:cBhvr>
                                        <p:cTn id="17" dur="2000"/>
                                        <p:tgtEl>
                                          <p:spTgt spid="25102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251038"/>
                                        </p:tgtEl>
                                        <p:attrNameLst>
                                          <p:attrName>style.visibility</p:attrName>
                                        </p:attrNameLst>
                                      </p:cBhvr>
                                      <p:to>
                                        <p:strVal val="visible"/>
                                      </p:to>
                                    </p:set>
                                    <p:animEffect transition="in" filter="wipe(up)">
                                      <p:cBhvr>
                                        <p:cTn id="22" dur="500"/>
                                        <p:tgtEl>
                                          <p:spTgt spid="25103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8" presetClass="entr" presetSubtype="6" fill="hold" nodeType="clickEffect">
                                  <p:stCondLst>
                                    <p:cond delay="0"/>
                                  </p:stCondLst>
                                  <p:childTnLst>
                                    <p:set>
                                      <p:cBhvr>
                                        <p:cTn id="26" dur="1" fill="hold">
                                          <p:stCondLst>
                                            <p:cond delay="0"/>
                                          </p:stCondLst>
                                        </p:cTn>
                                        <p:tgtEl>
                                          <p:spTgt spid="251030"/>
                                        </p:tgtEl>
                                        <p:attrNameLst>
                                          <p:attrName>style.visibility</p:attrName>
                                        </p:attrNameLst>
                                      </p:cBhvr>
                                      <p:to>
                                        <p:strVal val="visible"/>
                                      </p:to>
                                    </p:set>
                                    <p:animEffect transition="in" filter="strips(downRight)">
                                      <p:cBhvr>
                                        <p:cTn id="27" dur="3000"/>
                                        <p:tgtEl>
                                          <p:spTgt spid="251030"/>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8" presetClass="entr" presetSubtype="6" fill="hold" grpId="0" nodeType="clickEffect">
                                  <p:stCondLst>
                                    <p:cond delay="0"/>
                                  </p:stCondLst>
                                  <p:childTnLst>
                                    <p:set>
                                      <p:cBhvr>
                                        <p:cTn id="31" dur="1" fill="hold">
                                          <p:stCondLst>
                                            <p:cond delay="0"/>
                                          </p:stCondLst>
                                        </p:cTn>
                                        <p:tgtEl>
                                          <p:spTgt spid="251031"/>
                                        </p:tgtEl>
                                        <p:attrNameLst>
                                          <p:attrName>style.visibility</p:attrName>
                                        </p:attrNameLst>
                                      </p:cBhvr>
                                      <p:to>
                                        <p:strVal val="visible"/>
                                      </p:to>
                                    </p:set>
                                    <p:animEffect transition="in" filter="strips(downRight)">
                                      <p:cBhvr>
                                        <p:cTn id="32" dur="3000"/>
                                        <p:tgtEl>
                                          <p:spTgt spid="251031"/>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nodeType="clickEffect">
                                  <p:stCondLst>
                                    <p:cond delay="0"/>
                                  </p:stCondLst>
                                  <p:childTnLst>
                                    <p:set>
                                      <p:cBhvr>
                                        <p:cTn id="36" dur="1" fill="hold">
                                          <p:stCondLst>
                                            <p:cond delay="0"/>
                                          </p:stCondLst>
                                        </p:cTn>
                                        <p:tgtEl>
                                          <p:spTgt spid="251032"/>
                                        </p:tgtEl>
                                        <p:attrNameLst>
                                          <p:attrName>style.visibility</p:attrName>
                                        </p:attrNameLst>
                                      </p:cBhvr>
                                      <p:to>
                                        <p:strVal val="visible"/>
                                      </p:to>
                                    </p:set>
                                    <p:animEffect transition="in" filter="checkerboard(across)">
                                      <p:cBhvr>
                                        <p:cTn id="37" dur="500"/>
                                        <p:tgtEl>
                                          <p:spTgt spid="251032"/>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4" presetClass="entr" presetSubtype="16" fill="hold" nodeType="clickEffect">
                                  <p:stCondLst>
                                    <p:cond delay="0"/>
                                  </p:stCondLst>
                                  <p:childTnLst>
                                    <p:set>
                                      <p:cBhvr>
                                        <p:cTn id="41" dur="1" fill="hold">
                                          <p:stCondLst>
                                            <p:cond delay="0"/>
                                          </p:stCondLst>
                                        </p:cTn>
                                        <p:tgtEl>
                                          <p:spTgt spid="250952"/>
                                        </p:tgtEl>
                                        <p:attrNameLst>
                                          <p:attrName>style.visibility</p:attrName>
                                        </p:attrNameLst>
                                      </p:cBhvr>
                                      <p:to>
                                        <p:strVal val="visible"/>
                                      </p:to>
                                    </p:set>
                                    <p:animEffect transition="in" filter="box(in)">
                                      <p:cBhvr>
                                        <p:cTn id="42" dur="3000"/>
                                        <p:tgtEl>
                                          <p:spTgt spid="250952"/>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4" presetClass="entr" presetSubtype="16" fill="hold" nodeType="clickEffect">
                                  <p:stCondLst>
                                    <p:cond delay="0"/>
                                  </p:stCondLst>
                                  <p:childTnLst>
                                    <p:set>
                                      <p:cBhvr>
                                        <p:cTn id="46" dur="1" fill="hold">
                                          <p:stCondLst>
                                            <p:cond delay="0"/>
                                          </p:stCondLst>
                                        </p:cTn>
                                        <p:tgtEl>
                                          <p:spTgt spid="250994"/>
                                        </p:tgtEl>
                                        <p:attrNameLst>
                                          <p:attrName>style.visibility</p:attrName>
                                        </p:attrNameLst>
                                      </p:cBhvr>
                                      <p:to>
                                        <p:strVal val="visible"/>
                                      </p:to>
                                    </p:set>
                                    <p:animEffect transition="in" filter="box(in)">
                                      <p:cBhvr>
                                        <p:cTn id="47" dur="3000"/>
                                        <p:tgtEl>
                                          <p:spTgt spid="250994"/>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2" presetClass="entr" presetSubtype="1" fill="hold" grpId="0" nodeType="clickEffect">
                                  <p:stCondLst>
                                    <p:cond delay="0"/>
                                  </p:stCondLst>
                                  <p:childTnLst>
                                    <p:set>
                                      <p:cBhvr>
                                        <p:cTn id="51" dur="1" fill="hold">
                                          <p:stCondLst>
                                            <p:cond delay="0"/>
                                          </p:stCondLst>
                                        </p:cTn>
                                        <p:tgtEl>
                                          <p:spTgt spid="251036"/>
                                        </p:tgtEl>
                                        <p:attrNameLst>
                                          <p:attrName>style.visibility</p:attrName>
                                        </p:attrNameLst>
                                      </p:cBhvr>
                                      <p:to>
                                        <p:strVal val="visible"/>
                                      </p:to>
                                    </p:set>
                                    <p:animEffect transition="in" filter="wipe(up)">
                                      <p:cBhvr>
                                        <p:cTn id="52" dur="500"/>
                                        <p:tgtEl>
                                          <p:spTgt spid="251036"/>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2" presetClass="entr" presetSubtype="1" fill="hold" grpId="0" nodeType="clickEffect">
                                  <p:stCondLst>
                                    <p:cond delay="0"/>
                                  </p:stCondLst>
                                  <p:childTnLst>
                                    <p:set>
                                      <p:cBhvr>
                                        <p:cTn id="56" dur="1" fill="hold">
                                          <p:stCondLst>
                                            <p:cond delay="0"/>
                                          </p:stCondLst>
                                        </p:cTn>
                                        <p:tgtEl>
                                          <p:spTgt spid="251037"/>
                                        </p:tgtEl>
                                        <p:attrNameLst>
                                          <p:attrName>style.visibility</p:attrName>
                                        </p:attrNameLst>
                                      </p:cBhvr>
                                      <p:to>
                                        <p:strVal val="visible"/>
                                      </p:to>
                                    </p:set>
                                    <p:animEffect transition="in" filter="wipe(up)">
                                      <p:cBhvr>
                                        <p:cTn id="57" dur="500"/>
                                        <p:tgtEl>
                                          <p:spTgt spid="2510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1031" grpId="0"/>
      <p:bldP spid="251036" grpId="0" autoUpdateAnimBg="0"/>
      <p:bldP spid="251037" grpId="0" autoUpdateAnimBg="0"/>
      <p:bldP spid="251038" grpId="0" autoUpdateAnimBg="0"/>
    </p:bld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1906" name="Text Box 2"/>
          <p:cNvSpPr txBox="1">
            <a:spLocks noChangeArrowheads="1"/>
          </p:cNvSpPr>
          <p:nvPr/>
        </p:nvSpPr>
        <p:spPr bwMode="auto">
          <a:xfrm>
            <a:off x="215900" y="412750"/>
            <a:ext cx="9320213"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a:solidFill>
                  <a:srgbClr val="006600"/>
                </a:solidFill>
                <a:cs typeface="Times New Roman" pitchFamily="18" charset="0"/>
              </a:rPr>
              <a:t>  </a:t>
            </a:r>
            <a:r>
              <a:rPr lang="en-US" b="1">
                <a:solidFill>
                  <a:srgbClr val="006600"/>
                </a:solidFill>
              </a:rPr>
              <a:t>Thí dụ 6.9</a:t>
            </a:r>
            <a:r>
              <a:rPr lang="en-US">
                <a:solidFill>
                  <a:srgbClr val="000000"/>
                </a:solidFill>
              </a:rPr>
              <a:t>. </a:t>
            </a:r>
            <a:r>
              <a:rPr lang="en-US">
                <a:solidFill>
                  <a:srgbClr val="800000"/>
                </a:solidFill>
              </a:rPr>
              <a:t>Chọn kích thước mặt cắt ngang của dầm chữ I có </a:t>
            </a:r>
          </a:p>
          <a:p>
            <a:pPr algn="l"/>
            <a:r>
              <a:rPr lang="en-US">
                <a:solidFill>
                  <a:srgbClr val="800000"/>
                </a:solidFill>
              </a:rPr>
              <a:t>tăng cường hai lá thép cho phần chịu tải lớn nhất Biết</a:t>
            </a:r>
          </a:p>
          <a:p>
            <a:pPr algn="l"/>
            <a:endParaRPr lang="en-US">
              <a:solidFill>
                <a:srgbClr val="800000"/>
              </a:solidFill>
              <a:cs typeface="Times New Roman" pitchFamily="18" charset="0"/>
            </a:endParaRPr>
          </a:p>
        </p:txBody>
      </p:sp>
      <p:graphicFrame>
        <p:nvGraphicFramePr>
          <p:cNvPr id="251907" name="Object 3"/>
          <p:cNvGraphicFramePr>
            <a:graphicFrameLocks noChangeAspect="1"/>
          </p:cNvGraphicFramePr>
          <p:nvPr/>
        </p:nvGraphicFramePr>
        <p:xfrm>
          <a:off x="304800" y="1177925"/>
          <a:ext cx="4419600" cy="803275"/>
        </p:xfrm>
        <a:graphic>
          <a:graphicData uri="http://schemas.openxmlformats.org/presentationml/2006/ole">
            <mc:AlternateContent xmlns:mc="http://schemas.openxmlformats.org/markup-compatibility/2006">
              <mc:Choice xmlns:v="urn:schemas-microsoft-com:vml" Requires="v">
                <p:oleObj spid="_x0000_s252147" name="Document" r:id="rId3" imgW="2752560" imgH="392400" progId="Word.Document.8">
                  <p:embed/>
                </p:oleObj>
              </mc:Choice>
              <mc:Fallback>
                <p:oleObj name="Document" r:id="rId3" imgW="2752560" imgH="392400" progId="Word.Document.8">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4800" y="1177925"/>
                        <a:ext cx="4419600" cy="803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251908" name="Group 4"/>
          <p:cNvGrpSpPr>
            <a:grpSpLocks/>
          </p:cNvGrpSpPr>
          <p:nvPr/>
        </p:nvGrpSpPr>
        <p:grpSpPr bwMode="auto">
          <a:xfrm>
            <a:off x="3962400" y="1296988"/>
            <a:ext cx="4945063" cy="1522412"/>
            <a:chOff x="2501" y="690"/>
            <a:chExt cx="3115" cy="959"/>
          </a:xfrm>
        </p:grpSpPr>
        <p:sp>
          <p:nvSpPr>
            <p:cNvPr id="251909" name="Text Box 5"/>
            <p:cNvSpPr txBox="1">
              <a:spLocks noChangeArrowheads="1"/>
            </p:cNvSpPr>
            <p:nvPr/>
          </p:nvSpPr>
          <p:spPr bwMode="auto">
            <a:xfrm>
              <a:off x="2568" y="690"/>
              <a:ext cx="758"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V</a:t>
              </a:r>
              <a:r>
                <a:rPr lang="en-US" sz="1600" baseline="-25000">
                  <a:latin typeface="Times New Roman" pitchFamily="18" charset="0"/>
                  <a:cs typeface="Times New Roman" pitchFamily="18" charset="0"/>
                </a:rPr>
                <a:t>A</a:t>
              </a:r>
              <a:r>
                <a:rPr lang="en-US" sz="1600">
                  <a:latin typeface="Times New Roman" pitchFamily="18" charset="0"/>
                  <a:cs typeface="Times New Roman" pitchFamily="18" charset="0"/>
                </a:rPr>
                <a:t>=53,3kN</a:t>
              </a:r>
            </a:p>
          </p:txBody>
        </p:sp>
        <p:sp>
          <p:nvSpPr>
            <p:cNvPr id="251910" name="Text Box 6"/>
            <p:cNvSpPr txBox="1">
              <a:spLocks noChangeArrowheads="1"/>
            </p:cNvSpPr>
            <p:nvPr/>
          </p:nvSpPr>
          <p:spPr bwMode="auto">
            <a:xfrm>
              <a:off x="2501" y="1192"/>
              <a:ext cx="250"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A</a:t>
              </a:r>
            </a:p>
          </p:txBody>
        </p:sp>
        <p:sp>
          <p:nvSpPr>
            <p:cNvPr id="251911" name="AutoShape 7"/>
            <p:cNvSpPr>
              <a:spLocks noChangeArrowheads="1"/>
            </p:cNvSpPr>
            <p:nvPr/>
          </p:nvSpPr>
          <p:spPr bwMode="auto">
            <a:xfrm>
              <a:off x="2710" y="1111"/>
              <a:ext cx="39" cy="36"/>
            </a:xfrm>
            <a:prstGeom prst="flowChartConnector">
              <a:avLst/>
            </a:prstGeom>
            <a:solidFill>
              <a:srgbClr val="FFFFFF"/>
            </a:solidFill>
            <a:ln w="9525">
              <a:solidFill>
                <a:srgbClr val="000000"/>
              </a:solidFill>
              <a:round/>
              <a:headEnd/>
              <a:tailEnd/>
            </a:ln>
          </p:spPr>
          <p:txBody>
            <a:bodyPr/>
            <a:lstStyle/>
            <a:p>
              <a:endParaRPr lang="en-US"/>
            </a:p>
          </p:txBody>
        </p:sp>
        <p:sp>
          <p:nvSpPr>
            <p:cNvPr id="251912" name="AutoShape 8"/>
            <p:cNvSpPr>
              <a:spLocks noChangeArrowheads="1"/>
            </p:cNvSpPr>
            <p:nvPr/>
          </p:nvSpPr>
          <p:spPr bwMode="auto">
            <a:xfrm>
              <a:off x="5175" y="1111"/>
              <a:ext cx="40" cy="36"/>
            </a:xfrm>
            <a:prstGeom prst="flowChartConnector">
              <a:avLst/>
            </a:prstGeom>
            <a:solidFill>
              <a:srgbClr val="FFFFFF"/>
            </a:solidFill>
            <a:ln w="9525">
              <a:solidFill>
                <a:srgbClr val="000000"/>
              </a:solidFill>
              <a:round/>
              <a:headEnd/>
              <a:tailEnd/>
            </a:ln>
          </p:spPr>
          <p:txBody>
            <a:bodyPr/>
            <a:lstStyle/>
            <a:p>
              <a:endParaRPr lang="en-US"/>
            </a:p>
          </p:txBody>
        </p:sp>
        <p:sp>
          <p:nvSpPr>
            <p:cNvPr id="251913" name="Line 9"/>
            <p:cNvSpPr>
              <a:spLocks noChangeShapeType="1"/>
            </p:cNvSpPr>
            <p:nvPr/>
          </p:nvSpPr>
          <p:spPr bwMode="auto">
            <a:xfrm rot="21300000" flipH="1">
              <a:off x="2640" y="1149"/>
              <a:ext cx="83" cy="10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14" name="Line 10"/>
            <p:cNvSpPr>
              <a:spLocks noChangeShapeType="1"/>
            </p:cNvSpPr>
            <p:nvPr/>
          </p:nvSpPr>
          <p:spPr bwMode="auto">
            <a:xfrm rot="17520000" flipH="1">
              <a:off x="2733" y="1148"/>
              <a:ext cx="76" cy="11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15" name="Line 11"/>
            <p:cNvSpPr>
              <a:spLocks noChangeShapeType="1"/>
            </p:cNvSpPr>
            <p:nvPr/>
          </p:nvSpPr>
          <p:spPr bwMode="auto">
            <a:xfrm>
              <a:off x="2605" y="1264"/>
              <a:ext cx="25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16" name="Line 12"/>
            <p:cNvSpPr>
              <a:spLocks noChangeShapeType="1"/>
            </p:cNvSpPr>
            <p:nvPr/>
          </p:nvSpPr>
          <p:spPr bwMode="auto">
            <a:xfrm flipH="1">
              <a:off x="2598" y="1264"/>
              <a:ext cx="32" cy="2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17" name="Line 13"/>
            <p:cNvSpPr>
              <a:spLocks noChangeShapeType="1"/>
            </p:cNvSpPr>
            <p:nvPr/>
          </p:nvSpPr>
          <p:spPr bwMode="auto">
            <a:xfrm flipH="1">
              <a:off x="2647" y="1264"/>
              <a:ext cx="31" cy="2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18" name="Line 14"/>
            <p:cNvSpPr>
              <a:spLocks noChangeShapeType="1"/>
            </p:cNvSpPr>
            <p:nvPr/>
          </p:nvSpPr>
          <p:spPr bwMode="auto">
            <a:xfrm flipH="1">
              <a:off x="2696" y="1264"/>
              <a:ext cx="31" cy="2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19" name="Line 15"/>
            <p:cNvSpPr>
              <a:spLocks noChangeShapeType="1"/>
            </p:cNvSpPr>
            <p:nvPr/>
          </p:nvSpPr>
          <p:spPr bwMode="auto">
            <a:xfrm flipH="1">
              <a:off x="2751" y="1264"/>
              <a:ext cx="31" cy="2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20" name="Line 16"/>
            <p:cNvSpPr>
              <a:spLocks noChangeShapeType="1"/>
            </p:cNvSpPr>
            <p:nvPr/>
          </p:nvSpPr>
          <p:spPr bwMode="auto">
            <a:xfrm flipH="1">
              <a:off x="2807" y="1264"/>
              <a:ext cx="31" cy="2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21" name="Line 17"/>
            <p:cNvSpPr>
              <a:spLocks noChangeShapeType="1"/>
            </p:cNvSpPr>
            <p:nvPr/>
          </p:nvSpPr>
          <p:spPr bwMode="auto">
            <a:xfrm>
              <a:off x="2758" y="1130"/>
              <a:ext cx="241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22" name="Line 18"/>
            <p:cNvSpPr>
              <a:spLocks noChangeShapeType="1"/>
            </p:cNvSpPr>
            <p:nvPr/>
          </p:nvSpPr>
          <p:spPr bwMode="auto">
            <a:xfrm>
              <a:off x="5196" y="1149"/>
              <a:ext cx="0" cy="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23" name="AutoShape 19"/>
            <p:cNvSpPr>
              <a:spLocks noChangeArrowheads="1"/>
            </p:cNvSpPr>
            <p:nvPr/>
          </p:nvSpPr>
          <p:spPr bwMode="auto">
            <a:xfrm>
              <a:off x="5175" y="1232"/>
              <a:ext cx="40" cy="36"/>
            </a:xfrm>
            <a:prstGeom prst="flowChartConnector">
              <a:avLst/>
            </a:prstGeom>
            <a:solidFill>
              <a:srgbClr val="FFFFFF"/>
            </a:solidFill>
            <a:ln w="9525">
              <a:solidFill>
                <a:srgbClr val="000000"/>
              </a:solidFill>
              <a:round/>
              <a:headEnd/>
              <a:tailEnd/>
            </a:ln>
          </p:spPr>
          <p:txBody>
            <a:bodyPr/>
            <a:lstStyle/>
            <a:p>
              <a:endParaRPr lang="en-US"/>
            </a:p>
          </p:txBody>
        </p:sp>
        <p:sp>
          <p:nvSpPr>
            <p:cNvPr id="251924" name="Line 20"/>
            <p:cNvSpPr>
              <a:spLocks noChangeShapeType="1"/>
            </p:cNvSpPr>
            <p:nvPr/>
          </p:nvSpPr>
          <p:spPr bwMode="auto">
            <a:xfrm>
              <a:off x="5064" y="1257"/>
              <a:ext cx="1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25" name="Line 21"/>
            <p:cNvSpPr>
              <a:spLocks noChangeShapeType="1"/>
            </p:cNvSpPr>
            <p:nvPr/>
          </p:nvSpPr>
          <p:spPr bwMode="auto">
            <a:xfrm>
              <a:off x="5217" y="1257"/>
              <a:ext cx="1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26" name="Line 22"/>
            <p:cNvSpPr>
              <a:spLocks noChangeShapeType="1"/>
            </p:cNvSpPr>
            <p:nvPr/>
          </p:nvSpPr>
          <p:spPr bwMode="auto">
            <a:xfrm flipH="1">
              <a:off x="5064" y="1257"/>
              <a:ext cx="31" cy="2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27" name="Line 23"/>
            <p:cNvSpPr>
              <a:spLocks noChangeShapeType="1"/>
            </p:cNvSpPr>
            <p:nvPr/>
          </p:nvSpPr>
          <p:spPr bwMode="auto">
            <a:xfrm flipH="1">
              <a:off x="5120" y="1257"/>
              <a:ext cx="31" cy="2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28" name="Line 24"/>
            <p:cNvSpPr>
              <a:spLocks noChangeShapeType="1"/>
            </p:cNvSpPr>
            <p:nvPr/>
          </p:nvSpPr>
          <p:spPr bwMode="auto">
            <a:xfrm flipH="1">
              <a:off x="5175" y="1270"/>
              <a:ext cx="19" cy="1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29" name="Line 25"/>
            <p:cNvSpPr>
              <a:spLocks noChangeShapeType="1"/>
            </p:cNvSpPr>
            <p:nvPr/>
          </p:nvSpPr>
          <p:spPr bwMode="auto">
            <a:xfrm flipH="1">
              <a:off x="5231" y="1257"/>
              <a:ext cx="31" cy="2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30" name="Line 26"/>
            <p:cNvSpPr>
              <a:spLocks noChangeShapeType="1"/>
            </p:cNvSpPr>
            <p:nvPr/>
          </p:nvSpPr>
          <p:spPr bwMode="auto">
            <a:xfrm flipH="1">
              <a:off x="5286" y="1257"/>
              <a:ext cx="32" cy="2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31" name="Line 27"/>
            <p:cNvSpPr>
              <a:spLocks noChangeShapeType="1"/>
            </p:cNvSpPr>
            <p:nvPr/>
          </p:nvSpPr>
          <p:spPr bwMode="auto">
            <a:xfrm>
              <a:off x="3967" y="1028"/>
              <a:ext cx="0" cy="102"/>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1932" name="Line 28"/>
            <p:cNvSpPr>
              <a:spLocks noChangeShapeType="1"/>
            </p:cNvSpPr>
            <p:nvPr/>
          </p:nvSpPr>
          <p:spPr bwMode="auto">
            <a:xfrm>
              <a:off x="3536" y="1028"/>
              <a:ext cx="0" cy="102"/>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1933" name="Line 29"/>
            <p:cNvSpPr>
              <a:spLocks noChangeShapeType="1"/>
            </p:cNvSpPr>
            <p:nvPr/>
          </p:nvSpPr>
          <p:spPr bwMode="auto">
            <a:xfrm>
              <a:off x="3543" y="1028"/>
              <a:ext cx="417" cy="0"/>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34" name="Line 30"/>
            <p:cNvSpPr>
              <a:spLocks noChangeShapeType="1"/>
            </p:cNvSpPr>
            <p:nvPr/>
          </p:nvSpPr>
          <p:spPr bwMode="auto">
            <a:xfrm>
              <a:off x="3710" y="1028"/>
              <a:ext cx="0" cy="102"/>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1935" name="Line 31"/>
            <p:cNvSpPr>
              <a:spLocks noChangeShapeType="1"/>
            </p:cNvSpPr>
            <p:nvPr/>
          </p:nvSpPr>
          <p:spPr bwMode="auto">
            <a:xfrm>
              <a:off x="3626" y="1028"/>
              <a:ext cx="0" cy="102"/>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1936" name="Line 32"/>
            <p:cNvSpPr>
              <a:spLocks noChangeShapeType="1"/>
            </p:cNvSpPr>
            <p:nvPr/>
          </p:nvSpPr>
          <p:spPr bwMode="auto">
            <a:xfrm>
              <a:off x="3793" y="1028"/>
              <a:ext cx="0" cy="102"/>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1937" name="Line 33"/>
            <p:cNvSpPr>
              <a:spLocks noChangeShapeType="1"/>
            </p:cNvSpPr>
            <p:nvPr/>
          </p:nvSpPr>
          <p:spPr bwMode="auto">
            <a:xfrm>
              <a:off x="3876" y="1028"/>
              <a:ext cx="0" cy="102"/>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1938" name="Line 34"/>
            <p:cNvSpPr>
              <a:spLocks noChangeShapeType="1"/>
            </p:cNvSpPr>
            <p:nvPr/>
          </p:nvSpPr>
          <p:spPr bwMode="auto">
            <a:xfrm>
              <a:off x="4578" y="894"/>
              <a:ext cx="0" cy="229"/>
            </a:xfrm>
            <a:prstGeom prst="line">
              <a:avLst/>
            </a:prstGeom>
            <a:noFill/>
            <a:ln w="2857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1939" name="Line 35"/>
            <p:cNvSpPr>
              <a:spLocks noChangeShapeType="1"/>
            </p:cNvSpPr>
            <p:nvPr/>
          </p:nvSpPr>
          <p:spPr bwMode="auto">
            <a:xfrm flipV="1">
              <a:off x="2730" y="881"/>
              <a:ext cx="0" cy="230"/>
            </a:xfrm>
            <a:prstGeom prst="line">
              <a:avLst/>
            </a:prstGeom>
            <a:noFill/>
            <a:ln w="2857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1940" name="Line 36"/>
            <p:cNvSpPr>
              <a:spLocks noChangeShapeType="1"/>
            </p:cNvSpPr>
            <p:nvPr/>
          </p:nvSpPr>
          <p:spPr bwMode="auto">
            <a:xfrm flipV="1">
              <a:off x="5196" y="881"/>
              <a:ext cx="0" cy="230"/>
            </a:xfrm>
            <a:prstGeom prst="line">
              <a:avLst/>
            </a:prstGeom>
            <a:noFill/>
            <a:ln w="2857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1941" name="Line 37"/>
            <p:cNvSpPr>
              <a:spLocks noChangeShapeType="1"/>
            </p:cNvSpPr>
            <p:nvPr/>
          </p:nvSpPr>
          <p:spPr bwMode="auto">
            <a:xfrm>
              <a:off x="2723" y="1264"/>
              <a:ext cx="0" cy="37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42" name="Line 38"/>
            <p:cNvSpPr>
              <a:spLocks noChangeShapeType="1"/>
            </p:cNvSpPr>
            <p:nvPr/>
          </p:nvSpPr>
          <p:spPr bwMode="auto">
            <a:xfrm>
              <a:off x="3536" y="1264"/>
              <a:ext cx="0" cy="15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43" name="Line 39"/>
            <p:cNvSpPr>
              <a:spLocks noChangeShapeType="1"/>
            </p:cNvSpPr>
            <p:nvPr/>
          </p:nvSpPr>
          <p:spPr bwMode="auto">
            <a:xfrm>
              <a:off x="3960" y="1264"/>
              <a:ext cx="0" cy="15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44" name="Line 40"/>
            <p:cNvSpPr>
              <a:spLocks noChangeShapeType="1"/>
            </p:cNvSpPr>
            <p:nvPr/>
          </p:nvSpPr>
          <p:spPr bwMode="auto">
            <a:xfrm>
              <a:off x="4585" y="1264"/>
              <a:ext cx="0" cy="15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45" name="Line 41"/>
            <p:cNvSpPr>
              <a:spLocks noChangeShapeType="1"/>
            </p:cNvSpPr>
            <p:nvPr/>
          </p:nvSpPr>
          <p:spPr bwMode="auto">
            <a:xfrm>
              <a:off x="5196" y="1264"/>
              <a:ext cx="0" cy="15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46" name="Line 42"/>
            <p:cNvSpPr>
              <a:spLocks noChangeShapeType="1"/>
            </p:cNvSpPr>
            <p:nvPr/>
          </p:nvSpPr>
          <p:spPr bwMode="auto">
            <a:xfrm>
              <a:off x="2710" y="1391"/>
              <a:ext cx="808"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1947" name="Line 43"/>
            <p:cNvSpPr>
              <a:spLocks noChangeShapeType="1"/>
            </p:cNvSpPr>
            <p:nvPr/>
          </p:nvSpPr>
          <p:spPr bwMode="auto">
            <a:xfrm>
              <a:off x="3543" y="1391"/>
              <a:ext cx="417"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1948" name="Line 44"/>
            <p:cNvSpPr>
              <a:spLocks noChangeShapeType="1"/>
            </p:cNvSpPr>
            <p:nvPr/>
          </p:nvSpPr>
          <p:spPr bwMode="auto">
            <a:xfrm>
              <a:off x="3960" y="1391"/>
              <a:ext cx="623"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1949" name="Line 45"/>
            <p:cNvSpPr>
              <a:spLocks noChangeShapeType="1"/>
            </p:cNvSpPr>
            <p:nvPr/>
          </p:nvSpPr>
          <p:spPr bwMode="auto">
            <a:xfrm>
              <a:off x="4585" y="1385"/>
              <a:ext cx="609"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1950" name="Line 46"/>
            <p:cNvSpPr>
              <a:spLocks noChangeShapeType="1"/>
            </p:cNvSpPr>
            <p:nvPr/>
          </p:nvSpPr>
          <p:spPr bwMode="auto">
            <a:xfrm>
              <a:off x="5196" y="1270"/>
              <a:ext cx="0" cy="37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51" name="Text Box 47"/>
            <p:cNvSpPr txBox="1">
              <a:spLocks noChangeArrowheads="1"/>
            </p:cNvSpPr>
            <p:nvPr/>
          </p:nvSpPr>
          <p:spPr bwMode="auto">
            <a:xfrm>
              <a:off x="5160" y="1056"/>
              <a:ext cx="309" cy="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B</a:t>
              </a:r>
            </a:p>
          </p:txBody>
        </p:sp>
        <p:sp>
          <p:nvSpPr>
            <p:cNvPr id="251952" name="Text Box 48"/>
            <p:cNvSpPr txBox="1">
              <a:spLocks noChangeArrowheads="1"/>
            </p:cNvSpPr>
            <p:nvPr/>
          </p:nvSpPr>
          <p:spPr bwMode="auto">
            <a:xfrm>
              <a:off x="4501" y="1098"/>
              <a:ext cx="251"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K</a:t>
              </a:r>
            </a:p>
          </p:txBody>
        </p:sp>
        <p:sp>
          <p:nvSpPr>
            <p:cNvPr id="251953" name="Text Box 49"/>
            <p:cNvSpPr txBox="1">
              <a:spLocks noChangeArrowheads="1"/>
            </p:cNvSpPr>
            <p:nvPr/>
          </p:nvSpPr>
          <p:spPr bwMode="auto">
            <a:xfrm>
              <a:off x="3890" y="1098"/>
              <a:ext cx="250"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C</a:t>
              </a:r>
            </a:p>
          </p:txBody>
        </p:sp>
        <p:sp>
          <p:nvSpPr>
            <p:cNvPr id="251954" name="Text Box 50"/>
            <p:cNvSpPr txBox="1">
              <a:spLocks noChangeArrowheads="1"/>
            </p:cNvSpPr>
            <p:nvPr/>
          </p:nvSpPr>
          <p:spPr bwMode="auto">
            <a:xfrm>
              <a:off x="3432" y="1098"/>
              <a:ext cx="250"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D</a:t>
              </a:r>
            </a:p>
          </p:txBody>
        </p:sp>
        <p:sp>
          <p:nvSpPr>
            <p:cNvPr id="251955" name="Text Box 51"/>
            <p:cNvSpPr txBox="1">
              <a:spLocks noChangeArrowheads="1"/>
            </p:cNvSpPr>
            <p:nvPr/>
          </p:nvSpPr>
          <p:spPr bwMode="auto">
            <a:xfrm>
              <a:off x="4248" y="728"/>
              <a:ext cx="667"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P=120kN</a:t>
              </a:r>
            </a:p>
          </p:txBody>
        </p:sp>
        <p:sp>
          <p:nvSpPr>
            <p:cNvPr id="251956" name="Text Box 52"/>
            <p:cNvSpPr txBox="1">
              <a:spLocks noChangeArrowheads="1"/>
            </p:cNvSpPr>
            <p:nvPr/>
          </p:nvSpPr>
          <p:spPr bwMode="auto">
            <a:xfrm>
              <a:off x="4813" y="715"/>
              <a:ext cx="803"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V</a:t>
              </a:r>
              <a:r>
                <a:rPr lang="en-US" sz="1600" baseline="-25000">
                  <a:latin typeface="Times New Roman" pitchFamily="18" charset="0"/>
                  <a:cs typeface="Times New Roman" pitchFamily="18" charset="0"/>
                </a:rPr>
                <a:t>B</a:t>
              </a:r>
              <a:r>
                <a:rPr lang="en-US" sz="1600">
                  <a:latin typeface="Times New Roman" pitchFamily="18" charset="0"/>
                  <a:cs typeface="Times New Roman" pitchFamily="18" charset="0"/>
                </a:rPr>
                <a:t>=106,7kN</a:t>
              </a:r>
            </a:p>
          </p:txBody>
        </p:sp>
        <p:sp>
          <p:nvSpPr>
            <p:cNvPr id="251957" name="Text Box 53"/>
            <p:cNvSpPr txBox="1">
              <a:spLocks noChangeArrowheads="1"/>
            </p:cNvSpPr>
            <p:nvPr/>
          </p:nvSpPr>
          <p:spPr bwMode="auto">
            <a:xfrm>
              <a:off x="3000" y="1200"/>
              <a:ext cx="334"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2m</a:t>
              </a:r>
            </a:p>
          </p:txBody>
        </p:sp>
        <p:sp>
          <p:nvSpPr>
            <p:cNvPr id="251958" name="Text Box 54"/>
            <p:cNvSpPr txBox="1">
              <a:spLocks noChangeArrowheads="1"/>
            </p:cNvSpPr>
            <p:nvPr/>
          </p:nvSpPr>
          <p:spPr bwMode="auto">
            <a:xfrm>
              <a:off x="3624" y="1200"/>
              <a:ext cx="334"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1m</a:t>
              </a:r>
            </a:p>
          </p:txBody>
        </p:sp>
        <p:sp>
          <p:nvSpPr>
            <p:cNvPr id="251959" name="Text Box 55"/>
            <p:cNvSpPr txBox="1">
              <a:spLocks noChangeArrowheads="1"/>
            </p:cNvSpPr>
            <p:nvPr/>
          </p:nvSpPr>
          <p:spPr bwMode="auto">
            <a:xfrm>
              <a:off x="4104" y="1200"/>
              <a:ext cx="417"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1,5m</a:t>
              </a:r>
            </a:p>
          </p:txBody>
        </p:sp>
        <p:sp>
          <p:nvSpPr>
            <p:cNvPr id="251960" name="Text Box 56"/>
            <p:cNvSpPr txBox="1">
              <a:spLocks noChangeArrowheads="1"/>
            </p:cNvSpPr>
            <p:nvPr/>
          </p:nvSpPr>
          <p:spPr bwMode="auto">
            <a:xfrm>
              <a:off x="4728" y="1200"/>
              <a:ext cx="417"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1,5m</a:t>
              </a:r>
            </a:p>
          </p:txBody>
        </p:sp>
        <p:sp>
          <p:nvSpPr>
            <p:cNvPr id="251961" name="Text Box 57"/>
            <p:cNvSpPr txBox="1">
              <a:spLocks noChangeArrowheads="1"/>
            </p:cNvSpPr>
            <p:nvPr/>
          </p:nvSpPr>
          <p:spPr bwMode="auto">
            <a:xfrm>
              <a:off x="3816" y="1419"/>
              <a:ext cx="333"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6m</a:t>
              </a:r>
            </a:p>
          </p:txBody>
        </p:sp>
        <p:sp>
          <p:nvSpPr>
            <p:cNvPr id="251962" name="Text Box 58"/>
            <p:cNvSpPr txBox="1">
              <a:spLocks noChangeArrowheads="1"/>
            </p:cNvSpPr>
            <p:nvPr/>
          </p:nvSpPr>
          <p:spPr bwMode="auto">
            <a:xfrm>
              <a:off x="3480" y="816"/>
              <a:ext cx="667" cy="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q=40kNm</a:t>
              </a:r>
            </a:p>
          </p:txBody>
        </p:sp>
        <p:sp>
          <p:nvSpPr>
            <p:cNvPr id="251963" name="Line 59"/>
            <p:cNvSpPr>
              <a:spLocks noChangeShapeType="1"/>
            </p:cNvSpPr>
            <p:nvPr/>
          </p:nvSpPr>
          <p:spPr bwMode="auto">
            <a:xfrm>
              <a:off x="2721" y="1604"/>
              <a:ext cx="2475"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grpSp>
      <p:grpSp>
        <p:nvGrpSpPr>
          <p:cNvPr id="251964" name="Group 60"/>
          <p:cNvGrpSpPr>
            <a:grpSpLocks/>
          </p:cNvGrpSpPr>
          <p:nvPr/>
        </p:nvGrpSpPr>
        <p:grpSpPr bwMode="auto">
          <a:xfrm>
            <a:off x="3395663" y="4951413"/>
            <a:ext cx="4945062" cy="1616075"/>
            <a:chOff x="2139" y="3119"/>
            <a:chExt cx="3115" cy="1018"/>
          </a:xfrm>
        </p:grpSpPr>
        <p:sp>
          <p:nvSpPr>
            <p:cNvPr id="251965" name="Text Box 61"/>
            <p:cNvSpPr txBox="1">
              <a:spLocks noChangeArrowheads="1"/>
            </p:cNvSpPr>
            <p:nvPr/>
          </p:nvSpPr>
          <p:spPr bwMode="auto">
            <a:xfrm>
              <a:off x="3526" y="3119"/>
              <a:ext cx="584"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150x12</a:t>
              </a:r>
            </a:p>
          </p:txBody>
        </p:sp>
        <p:sp>
          <p:nvSpPr>
            <p:cNvPr id="251966" name="Line 62"/>
            <p:cNvSpPr>
              <a:spLocks noChangeShapeType="1"/>
            </p:cNvSpPr>
            <p:nvPr/>
          </p:nvSpPr>
          <p:spPr bwMode="auto">
            <a:xfrm>
              <a:off x="3579" y="3305"/>
              <a:ext cx="41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67" name="Line 63"/>
            <p:cNvSpPr>
              <a:spLocks noChangeShapeType="1"/>
            </p:cNvSpPr>
            <p:nvPr/>
          </p:nvSpPr>
          <p:spPr bwMode="auto">
            <a:xfrm>
              <a:off x="2192" y="3489"/>
              <a:ext cx="0" cy="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68" name="Line 64"/>
            <p:cNvSpPr>
              <a:spLocks noChangeShapeType="1"/>
            </p:cNvSpPr>
            <p:nvPr/>
          </p:nvSpPr>
          <p:spPr bwMode="auto">
            <a:xfrm>
              <a:off x="2192" y="3776"/>
              <a:ext cx="0" cy="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69" name="Line 65"/>
            <p:cNvSpPr>
              <a:spLocks noChangeShapeType="1"/>
            </p:cNvSpPr>
            <p:nvPr/>
          </p:nvSpPr>
          <p:spPr bwMode="auto">
            <a:xfrm>
              <a:off x="2276" y="3541"/>
              <a:ext cx="0" cy="24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70" name="Line 66"/>
            <p:cNvSpPr>
              <a:spLocks noChangeShapeType="1"/>
            </p:cNvSpPr>
            <p:nvPr/>
          </p:nvSpPr>
          <p:spPr bwMode="auto">
            <a:xfrm>
              <a:off x="2192" y="3540"/>
              <a:ext cx="8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71" name="Line 67"/>
            <p:cNvSpPr>
              <a:spLocks noChangeShapeType="1"/>
            </p:cNvSpPr>
            <p:nvPr/>
          </p:nvSpPr>
          <p:spPr bwMode="auto">
            <a:xfrm>
              <a:off x="2192" y="3782"/>
              <a:ext cx="8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72" name="Line 68"/>
            <p:cNvSpPr>
              <a:spLocks noChangeShapeType="1"/>
            </p:cNvSpPr>
            <p:nvPr/>
          </p:nvSpPr>
          <p:spPr bwMode="auto">
            <a:xfrm>
              <a:off x="2303" y="3329"/>
              <a:ext cx="0" cy="612"/>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51973" name="Line 69"/>
            <p:cNvSpPr>
              <a:spLocks noChangeShapeType="1"/>
            </p:cNvSpPr>
            <p:nvPr/>
          </p:nvSpPr>
          <p:spPr bwMode="auto">
            <a:xfrm>
              <a:off x="2206" y="3495"/>
              <a:ext cx="39"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74" name="Line 70"/>
            <p:cNvSpPr>
              <a:spLocks noChangeShapeType="1"/>
            </p:cNvSpPr>
            <p:nvPr/>
          </p:nvSpPr>
          <p:spPr bwMode="auto">
            <a:xfrm>
              <a:off x="2248" y="3495"/>
              <a:ext cx="39"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75" name="Line 71"/>
            <p:cNvSpPr>
              <a:spLocks noChangeShapeType="1"/>
            </p:cNvSpPr>
            <p:nvPr/>
          </p:nvSpPr>
          <p:spPr bwMode="auto">
            <a:xfrm>
              <a:off x="2289" y="3495"/>
              <a:ext cx="40"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76" name="Line 72"/>
            <p:cNvSpPr>
              <a:spLocks noChangeShapeType="1"/>
            </p:cNvSpPr>
            <p:nvPr/>
          </p:nvSpPr>
          <p:spPr bwMode="auto">
            <a:xfrm>
              <a:off x="2296" y="3540"/>
              <a:ext cx="40"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77" name="Line 73"/>
            <p:cNvSpPr>
              <a:spLocks noChangeShapeType="1"/>
            </p:cNvSpPr>
            <p:nvPr/>
          </p:nvSpPr>
          <p:spPr bwMode="auto">
            <a:xfrm>
              <a:off x="2289" y="3578"/>
              <a:ext cx="40"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78" name="Line 74"/>
            <p:cNvSpPr>
              <a:spLocks noChangeShapeType="1"/>
            </p:cNvSpPr>
            <p:nvPr/>
          </p:nvSpPr>
          <p:spPr bwMode="auto">
            <a:xfrm>
              <a:off x="2289" y="3623"/>
              <a:ext cx="40"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79" name="Line 75"/>
            <p:cNvSpPr>
              <a:spLocks noChangeShapeType="1"/>
            </p:cNvSpPr>
            <p:nvPr/>
          </p:nvSpPr>
          <p:spPr bwMode="auto">
            <a:xfrm>
              <a:off x="2289" y="3661"/>
              <a:ext cx="40"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80" name="Line 76"/>
            <p:cNvSpPr>
              <a:spLocks noChangeShapeType="1"/>
            </p:cNvSpPr>
            <p:nvPr/>
          </p:nvSpPr>
          <p:spPr bwMode="auto">
            <a:xfrm>
              <a:off x="2289" y="3706"/>
              <a:ext cx="40"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81" name="Line 77"/>
            <p:cNvSpPr>
              <a:spLocks noChangeShapeType="1"/>
            </p:cNvSpPr>
            <p:nvPr/>
          </p:nvSpPr>
          <p:spPr bwMode="auto">
            <a:xfrm>
              <a:off x="2283" y="3744"/>
              <a:ext cx="39"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82" name="Line 78"/>
            <p:cNvSpPr>
              <a:spLocks noChangeShapeType="1"/>
            </p:cNvSpPr>
            <p:nvPr/>
          </p:nvSpPr>
          <p:spPr bwMode="auto">
            <a:xfrm>
              <a:off x="2276" y="3782"/>
              <a:ext cx="39"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83" name="Line 79"/>
            <p:cNvSpPr>
              <a:spLocks noChangeShapeType="1"/>
            </p:cNvSpPr>
            <p:nvPr/>
          </p:nvSpPr>
          <p:spPr bwMode="auto">
            <a:xfrm>
              <a:off x="2234" y="3782"/>
              <a:ext cx="39"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84" name="Line 80"/>
            <p:cNvSpPr>
              <a:spLocks noChangeShapeType="1"/>
            </p:cNvSpPr>
            <p:nvPr/>
          </p:nvSpPr>
          <p:spPr bwMode="auto">
            <a:xfrm>
              <a:off x="2200" y="3788"/>
              <a:ext cx="40" cy="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85" name="Line 81"/>
            <p:cNvSpPr>
              <a:spLocks noChangeShapeType="1"/>
            </p:cNvSpPr>
            <p:nvPr/>
          </p:nvSpPr>
          <p:spPr bwMode="auto">
            <a:xfrm>
              <a:off x="2665" y="3502"/>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86" name="Line 82"/>
            <p:cNvSpPr>
              <a:spLocks noChangeShapeType="1"/>
            </p:cNvSpPr>
            <p:nvPr/>
          </p:nvSpPr>
          <p:spPr bwMode="auto">
            <a:xfrm>
              <a:off x="2665" y="3508"/>
              <a:ext cx="250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87" name="Line 83"/>
            <p:cNvSpPr>
              <a:spLocks noChangeShapeType="1"/>
            </p:cNvSpPr>
            <p:nvPr/>
          </p:nvSpPr>
          <p:spPr bwMode="auto">
            <a:xfrm>
              <a:off x="2665" y="3814"/>
              <a:ext cx="250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88" name="Line 84"/>
            <p:cNvSpPr>
              <a:spLocks noChangeShapeType="1"/>
            </p:cNvSpPr>
            <p:nvPr/>
          </p:nvSpPr>
          <p:spPr bwMode="auto">
            <a:xfrm>
              <a:off x="2665" y="3769"/>
              <a:ext cx="250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89" name="Line 85"/>
            <p:cNvSpPr>
              <a:spLocks noChangeShapeType="1"/>
            </p:cNvSpPr>
            <p:nvPr/>
          </p:nvSpPr>
          <p:spPr bwMode="auto">
            <a:xfrm>
              <a:off x="2665" y="3559"/>
              <a:ext cx="250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90" name="Line 86"/>
            <p:cNvSpPr>
              <a:spLocks noChangeShapeType="1"/>
            </p:cNvSpPr>
            <p:nvPr/>
          </p:nvSpPr>
          <p:spPr bwMode="auto">
            <a:xfrm>
              <a:off x="2595" y="3667"/>
              <a:ext cx="2659"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51991" name="Line 87"/>
            <p:cNvSpPr>
              <a:spLocks noChangeShapeType="1"/>
            </p:cNvSpPr>
            <p:nvPr/>
          </p:nvSpPr>
          <p:spPr bwMode="auto">
            <a:xfrm>
              <a:off x="3310" y="3457"/>
              <a:ext cx="0" cy="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92" name="Line 88"/>
            <p:cNvSpPr>
              <a:spLocks noChangeShapeType="1"/>
            </p:cNvSpPr>
            <p:nvPr/>
          </p:nvSpPr>
          <p:spPr bwMode="auto">
            <a:xfrm>
              <a:off x="3324" y="3814"/>
              <a:ext cx="0" cy="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93" name="Line 89"/>
            <p:cNvSpPr>
              <a:spLocks noChangeShapeType="1"/>
            </p:cNvSpPr>
            <p:nvPr/>
          </p:nvSpPr>
          <p:spPr bwMode="auto">
            <a:xfrm>
              <a:off x="3304" y="3457"/>
              <a:ext cx="158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94" name="Line 90"/>
            <p:cNvSpPr>
              <a:spLocks noChangeShapeType="1"/>
            </p:cNvSpPr>
            <p:nvPr/>
          </p:nvSpPr>
          <p:spPr bwMode="auto">
            <a:xfrm>
              <a:off x="4880" y="3457"/>
              <a:ext cx="0" cy="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95" name="Line 91"/>
            <p:cNvSpPr>
              <a:spLocks noChangeShapeType="1"/>
            </p:cNvSpPr>
            <p:nvPr/>
          </p:nvSpPr>
          <p:spPr bwMode="auto">
            <a:xfrm>
              <a:off x="3317" y="3865"/>
              <a:ext cx="158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96" name="Line 92"/>
            <p:cNvSpPr>
              <a:spLocks noChangeShapeType="1"/>
            </p:cNvSpPr>
            <p:nvPr/>
          </p:nvSpPr>
          <p:spPr bwMode="auto">
            <a:xfrm>
              <a:off x="4894" y="3814"/>
              <a:ext cx="0" cy="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97" name="Line 93"/>
            <p:cNvSpPr>
              <a:spLocks noChangeShapeType="1"/>
            </p:cNvSpPr>
            <p:nvPr/>
          </p:nvSpPr>
          <p:spPr bwMode="auto">
            <a:xfrm>
              <a:off x="2428" y="3489"/>
              <a:ext cx="0" cy="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98" name="Line 94"/>
            <p:cNvSpPr>
              <a:spLocks noChangeShapeType="1"/>
            </p:cNvSpPr>
            <p:nvPr/>
          </p:nvSpPr>
          <p:spPr bwMode="auto">
            <a:xfrm>
              <a:off x="2428" y="3776"/>
              <a:ext cx="0" cy="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99" name="Line 95"/>
            <p:cNvSpPr>
              <a:spLocks noChangeShapeType="1"/>
            </p:cNvSpPr>
            <p:nvPr/>
          </p:nvSpPr>
          <p:spPr bwMode="auto">
            <a:xfrm>
              <a:off x="2344" y="3541"/>
              <a:ext cx="0" cy="2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00" name="Line 96"/>
            <p:cNvSpPr>
              <a:spLocks noChangeShapeType="1"/>
            </p:cNvSpPr>
            <p:nvPr/>
          </p:nvSpPr>
          <p:spPr bwMode="auto">
            <a:xfrm>
              <a:off x="2345" y="3540"/>
              <a:ext cx="8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01" name="Line 97"/>
            <p:cNvSpPr>
              <a:spLocks noChangeShapeType="1"/>
            </p:cNvSpPr>
            <p:nvPr/>
          </p:nvSpPr>
          <p:spPr bwMode="auto">
            <a:xfrm>
              <a:off x="2345" y="3776"/>
              <a:ext cx="8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02" name="Line 98"/>
            <p:cNvSpPr>
              <a:spLocks noChangeShapeType="1"/>
            </p:cNvSpPr>
            <p:nvPr/>
          </p:nvSpPr>
          <p:spPr bwMode="auto">
            <a:xfrm>
              <a:off x="2338" y="3495"/>
              <a:ext cx="39"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03" name="Line 99"/>
            <p:cNvSpPr>
              <a:spLocks noChangeShapeType="1"/>
            </p:cNvSpPr>
            <p:nvPr/>
          </p:nvSpPr>
          <p:spPr bwMode="auto">
            <a:xfrm>
              <a:off x="2381" y="3489"/>
              <a:ext cx="39"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04" name="Line 100"/>
            <p:cNvSpPr>
              <a:spLocks noChangeShapeType="1"/>
            </p:cNvSpPr>
            <p:nvPr/>
          </p:nvSpPr>
          <p:spPr bwMode="auto">
            <a:xfrm>
              <a:off x="2324" y="3782"/>
              <a:ext cx="40"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05" name="Line 101"/>
            <p:cNvSpPr>
              <a:spLocks noChangeShapeType="1"/>
            </p:cNvSpPr>
            <p:nvPr/>
          </p:nvSpPr>
          <p:spPr bwMode="auto">
            <a:xfrm>
              <a:off x="2366" y="3776"/>
              <a:ext cx="39"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06" name="Line 102"/>
            <p:cNvSpPr>
              <a:spLocks noChangeShapeType="1"/>
            </p:cNvSpPr>
            <p:nvPr/>
          </p:nvSpPr>
          <p:spPr bwMode="auto">
            <a:xfrm>
              <a:off x="2915" y="3329"/>
              <a:ext cx="166" cy="3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07" name="Line 103"/>
            <p:cNvSpPr>
              <a:spLocks noChangeShapeType="1"/>
            </p:cNvSpPr>
            <p:nvPr/>
          </p:nvSpPr>
          <p:spPr bwMode="auto">
            <a:xfrm flipH="1">
              <a:off x="2415" y="3329"/>
              <a:ext cx="5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08" name="Text Box 104"/>
            <p:cNvSpPr txBox="1">
              <a:spLocks noChangeArrowheads="1"/>
            </p:cNvSpPr>
            <p:nvPr/>
          </p:nvSpPr>
          <p:spPr bwMode="auto">
            <a:xfrm>
              <a:off x="2394" y="3164"/>
              <a:ext cx="583"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I N</a:t>
              </a:r>
              <a:r>
                <a:rPr lang="en-US" sz="1600" baseline="30000">
                  <a:latin typeface="Times New Roman" pitchFamily="18" charset="0"/>
                  <a:cs typeface="Times New Roman" pitchFamily="18" charset="0"/>
                </a:rPr>
                <a:t>O</a:t>
              </a:r>
              <a:r>
                <a:rPr lang="en-US" sz="1600">
                  <a:latin typeface="Times New Roman" pitchFamily="18" charset="0"/>
                  <a:cs typeface="Times New Roman" pitchFamily="18" charset="0"/>
                </a:rPr>
                <a:t>30a</a:t>
              </a:r>
            </a:p>
          </p:txBody>
        </p:sp>
        <p:sp>
          <p:nvSpPr>
            <p:cNvPr id="252009" name="Line 105"/>
            <p:cNvSpPr>
              <a:spLocks noChangeShapeType="1"/>
            </p:cNvSpPr>
            <p:nvPr/>
          </p:nvSpPr>
          <p:spPr bwMode="auto">
            <a:xfrm flipH="1">
              <a:off x="3415" y="3304"/>
              <a:ext cx="166" cy="1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10" name="Line 106"/>
            <p:cNvSpPr>
              <a:spLocks noChangeShapeType="1"/>
            </p:cNvSpPr>
            <p:nvPr/>
          </p:nvSpPr>
          <p:spPr bwMode="auto">
            <a:xfrm>
              <a:off x="5166" y="3502"/>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11" name="Line 107"/>
            <p:cNvSpPr>
              <a:spLocks noChangeShapeType="1"/>
            </p:cNvSpPr>
            <p:nvPr/>
          </p:nvSpPr>
          <p:spPr bwMode="auto">
            <a:xfrm>
              <a:off x="2665" y="3807"/>
              <a:ext cx="0" cy="3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12" name="Line 108"/>
            <p:cNvSpPr>
              <a:spLocks noChangeShapeType="1"/>
            </p:cNvSpPr>
            <p:nvPr/>
          </p:nvSpPr>
          <p:spPr bwMode="auto">
            <a:xfrm>
              <a:off x="5165" y="3813"/>
              <a:ext cx="0" cy="3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13" name="Line 109"/>
            <p:cNvSpPr>
              <a:spLocks noChangeShapeType="1"/>
            </p:cNvSpPr>
            <p:nvPr/>
          </p:nvSpPr>
          <p:spPr bwMode="auto">
            <a:xfrm>
              <a:off x="3317" y="3852"/>
              <a:ext cx="0" cy="28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14" name="Line 110"/>
            <p:cNvSpPr>
              <a:spLocks noChangeShapeType="1"/>
            </p:cNvSpPr>
            <p:nvPr/>
          </p:nvSpPr>
          <p:spPr bwMode="auto">
            <a:xfrm>
              <a:off x="4894" y="3851"/>
              <a:ext cx="0" cy="28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15" name="Line 111"/>
            <p:cNvSpPr>
              <a:spLocks noChangeShapeType="1"/>
            </p:cNvSpPr>
            <p:nvPr/>
          </p:nvSpPr>
          <p:spPr bwMode="auto">
            <a:xfrm>
              <a:off x="2685" y="4081"/>
              <a:ext cx="16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16" name="Line 112"/>
            <p:cNvSpPr>
              <a:spLocks noChangeShapeType="1"/>
            </p:cNvSpPr>
            <p:nvPr/>
          </p:nvSpPr>
          <p:spPr bwMode="auto">
            <a:xfrm>
              <a:off x="3179" y="4081"/>
              <a:ext cx="41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17" name="Line 113"/>
            <p:cNvSpPr>
              <a:spLocks noChangeShapeType="1"/>
            </p:cNvSpPr>
            <p:nvPr/>
          </p:nvSpPr>
          <p:spPr bwMode="auto">
            <a:xfrm>
              <a:off x="4519" y="4081"/>
              <a:ext cx="41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18" name="Line 114"/>
            <p:cNvSpPr>
              <a:spLocks noChangeShapeType="1"/>
            </p:cNvSpPr>
            <p:nvPr/>
          </p:nvSpPr>
          <p:spPr bwMode="auto">
            <a:xfrm>
              <a:off x="2647" y="4081"/>
              <a:ext cx="2521" cy="0"/>
            </a:xfrm>
            <a:prstGeom prst="line">
              <a:avLst/>
            </a:prstGeom>
            <a:noFill/>
            <a:ln w="9525">
              <a:solidFill>
                <a:srgbClr val="000000"/>
              </a:solidFill>
              <a:round/>
              <a:headEnd type="stealth" w="sm" len="lg"/>
              <a:tailEnd type="stealth" w="sm" len="lg"/>
            </a:ln>
            <a:extLst>
              <a:ext uri="{909E8E84-426E-40DD-AFC4-6F175D3DCCD1}">
                <a14:hiddenFill xmlns:a14="http://schemas.microsoft.com/office/drawing/2010/main">
                  <a:noFill/>
                </a14:hiddenFill>
              </a:ext>
            </a:extLst>
          </p:spPr>
          <p:txBody>
            <a:bodyPr/>
            <a:lstStyle/>
            <a:p>
              <a:endParaRPr lang="en-US"/>
            </a:p>
          </p:txBody>
        </p:sp>
        <p:sp>
          <p:nvSpPr>
            <p:cNvPr id="252019" name="Line 115"/>
            <p:cNvSpPr>
              <a:spLocks noChangeShapeType="1"/>
            </p:cNvSpPr>
            <p:nvPr/>
          </p:nvSpPr>
          <p:spPr bwMode="auto">
            <a:xfrm>
              <a:off x="3317" y="4081"/>
              <a:ext cx="167" cy="0"/>
            </a:xfrm>
            <a:prstGeom prst="line">
              <a:avLst/>
            </a:prstGeom>
            <a:noFill/>
            <a:ln w="9525">
              <a:solidFill>
                <a:srgbClr val="000000"/>
              </a:solidFill>
              <a:round/>
              <a:headEnd type="stealth" w="sm" len="lg"/>
              <a:tailEnd/>
            </a:ln>
            <a:extLst>
              <a:ext uri="{909E8E84-426E-40DD-AFC4-6F175D3DCCD1}">
                <a14:hiddenFill xmlns:a14="http://schemas.microsoft.com/office/drawing/2010/main">
                  <a:noFill/>
                </a14:hiddenFill>
              </a:ext>
            </a:extLst>
          </p:spPr>
          <p:txBody>
            <a:bodyPr/>
            <a:lstStyle/>
            <a:p>
              <a:endParaRPr lang="en-US"/>
            </a:p>
          </p:txBody>
        </p:sp>
        <p:sp>
          <p:nvSpPr>
            <p:cNvPr id="252020" name="Line 116"/>
            <p:cNvSpPr>
              <a:spLocks noChangeShapeType="1"/>
            </p:cNvSpPr>
            <p:nvPr/>
          </p:nvSpPr>
          <p:spPr bwMode="auto">
            <a:xfrm flipH="1">
              <a:off x="4894" y="4081"/>
              <a:ext cx="167" cy="0"/>
            </a:xfrm>
            <a:prstGeom prst="line">
              <a:avLst/>
            </a:prstGeom>
            <a:noFill/>
            <a:ln w="9525">
              <a:solidFill>
                <a:srgbClr val="000000"/>
              </a:solidFill>
              <a:round/>
              <a:headEnd/>
              <a:tailEnd type="stealth" w="sm" len="lg"/>
            </a:ln>
            <a:extLst>
              <a:ext uri="{909E8E84-426E-40DD-AFC4-6F175D3DCCD1}">
                <a14:hiddenFill xmlns:a14="http://schemas.microsoft.com/office/drawing/2010/main">
                  <a:noFill/>
                </a14:hiddenFill>
              </a:ext>
            </a:extLst>
          </p:spPr>
          <p:txBody>
            <a:bodyPr/>
            <a:lstStyle/>
            <a:p>
              <a:endParaRPr lang="en-US"/>
            </a:p>
          </p:txBody>
        </p:sp>
        <p:sp>
          <p:nvSpPr>
            <p:cNvPr id="252021" name="Line 117"/>
            <p:cNvSpPr>
              <a:spLocks noChangeShapeType="1"/>
            </p:cNvSpPr>
            <p:nvPr/>
          </p:nvSpPr>
          <p:spPr bwMode="auto">
            <a:xfrm>
              <a:off x="3185" y="4081"/>
              <a:ext cx="8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22" name="Line 118"/>
            <p:cNvSpPr>
              <a:spLocks noChangeShapeType="1"/>
            </p:cNvSpPr>
            <p:nvPr/>
          </p:nvSpPr>
          <p:spPr bwMode="auto">
            <a:xfrm flipH="1">
              <a:off x="3151" y="4081"/>
              <a:ext cx="166" cy="0"/>
            </a:xfrm>
            <a:prstGeom prst="line">
              <a:avLst/>
            </a:prstGeom>
            <a:noFill/>
            <a:ln w="9525">
              <a:solidFill>
                <a:srgbClr val="000000"/>
              </a:solidFill>
              <a:round/>
              <a:headEnd type="stealth" w="sm" len="lg"/>
              <a:tailEnd/>
            </a:ln>
            <a:extLst>
              <a:ext uri="{909E8E84-426E-40DD-AFC4-6F175D3DCCD1}">
                <a14:hiddenFill xmlns:a14="http://schemas.microsoft.com/office/drawing/2010/main">
                  <a:noFill/>
                </a14:hiddenFill>
              </a:ext>
            </a:extLst>
          </p:spPr>
          <p:txBody>
            <a:bodyPr/>
            <a:lstStyle/>
            <a:p>
              <a:endParaRPr lang="en-US"/>
            </a:p>
          </p:txBody>
        </p:sp>
        <p:sp>
          <p:nvSpPr>
            <p:cNvPr id="252023" name="Rectangle 119"/>
            <p:cNvSpPr>
              <a:spLocks noChangeArrowheads="1"/>
            </p:cNvSpPr>
            <p:nvPr/>
          </p:nvSpPr>
          <p:spPr bwMode="auto">
            <a:xfrm>
              <a:off x="2139" y="3434"/>
              <a:ext cx="333" cy="51"/>
            </a:xfrm>
            <a:prstGeom prst="rect">
              <a:avLst/>
            </a:prstGeom>
            <a:solidFill>
              <a:srgbClr val="FF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useBgFill="1">
          <p:nvSpPr>
            <p:cNvPr id="252024" name="Rectangle 120"/>
            <p:cNvSpPr>
              <a:spLocks noChangeArrowheads="1"/>
            </p:cNvSpPr>
            <p:nvPr/>
          </p:nvSpPr>
          <p:spPr bwMode="auto">
            <a:xfrm>
              <a:off x="2146" y="3829"/>
              <a:ext cx="333" cy="51"/>
            </a:xfrm>
            <a:prstGeom prst="rect">
              <a:avLst/>
            </a:prstGeom>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2025" name="Line 121"/>
            <p:cNvSpPr>
              <a:spLocks noChangeShapeType="1"/>
            </p:cNvSpPr>
            <p:nvPr/>
          </p:nvSpPr>
          <p:spPr bwMode="auto">
            <a:xfrm flipH="1">
              <a:off x="2160" y="3427"/>
              <a:ext cx="47" cy="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52026" name="Line 122"/>
            <p:cNvSpPr>
              <a:spLocks noChangeShapeType="1"/>
            </p:cNvSpPr>
            <p:nvPr/>
          </p:nvSpPr>
          <p:spPr bwMode="auto">
            <a:xfrm flipH="1">
              <a:off x="2215" y="3427"/>
              <a:ext cx="48" cy="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52027" name="Line 123"/>
            <p:cNvSpPr>
              <a:spLocks noChangeShapeType="1"/>
            </p:cNvSpPr>
            <p:nvPr/>
          </p:nvSpPr>
          <p:spPr bwMode="auto">
            <a:xfrm flipH="1">
              <a:off x="2271" y="3427"/>
              <a:ext cx="47" cy="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52028" name="Line 124"/>
            <p:cNvSpPr>
              <a:spLocks noChangeShapeType="1"/>
            </p:cNvSpPr>
            <p:nvPr/>
          </p:nvSpPr>
          <p:spPr bwMode="auto">
            <a:xfrm flipH="1">
              <a:off x="2327" y="3427"/>
              <a:ext cx="47" cy="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52029" name="Line 125"/>
            <p:cNvSpPr>
              <a:spLocks noChangeShapeType="1"/>
            </p:cNvSpPr>
            <p:nvPr/>
          </p:nvSpPr>
          <p:spPr bwMode="auto">
            <a:xfrm flipH="1">
              <a:off x="2382" y="3427"/>
              <a:ext cx="48" cy="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52030" name="Line 126"/>
            <p:cNvSpPr>
              <a:spLocks noChangeShapeType="1"/>
            </p:cNvSpPr>
            <p:nvPr/>
          </p:nvSpPr>
          <p:spPr bwMode="auto">
            <a:xfrm flipH="1">
              <a:off x="2438" y="3440"/>
              <a:ext cx="37" cy="3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52031" name="Line 127"/>
            <p:cNvSpPr>
              <a:spLocks noChangeShapeType="1"/>
            </p:cNvSpPr>
            <p:nvPr/>
          </p:nvSpPr>
          <p:spPr bwMode="auto">
            <a:xfrm flipH="1">
              <a:off x="2160" y="3829"/>
              <a:ext cx="47" cy="4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52032" name="Line 128"/>
            <p:cNvSpPr>
              <a:spLocks noChangeShapeType="1"/>
            </p:cNvSpPr>
            <p:nvPr/>
          </p:nvSpPr>
          <p:spPr bwMode="auto">
            <a:xfrm flipH="1">
              <a:off x="2215" y="3829"/>
              <a:ext cx="48" cy="4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52033" name="Line 129"/>
            <p:cNvSpPr>
              <a:spLocks noChangeShapeType="1"/>
            </p:cNvSpPr>
            <p:nvPr/>
          </p:nvSpPr>
          <p:spPr bwMode="auto">
            <a:xfrm flipH="1">
              <a:off x="2271" y="3829"/>
              <a:ext cx="47" cy="4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52034" name="Line 130"/>
            <p:cNvSpPr>
              <a:spLocks noChangeShapeType="1"/>
            </p:cNvSpPr>
            <p:nvPr/>
          </p:nvSpPr>
          <p:spPr bwMode="auto">
            <a:xfrm flipH="1">
              <a:off x="2327" y="3829"/>
              <a:ext cx="47" cy="4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52035" name="Line 131"/>
            <p:cNvSpPr>
              <a:spLocks noChangeShapeType="1"/>
            </p:cNvSpPr>
            <p:nvPr/>
          </p:nvSpPr>
          <p:spPr bwMode="auto">
            <a:xfrm flipH="1">
              <a:off x="2382" y="3829"/>
              <a:ext cx="48" cy="4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52036" name="Line 132"/>
            <p:cNvSpPr>
              <a:spLocks noChangeShapeType="1"/>
            </p:cNvSpPr>
            <p:nvPr/>
          </p:nvSpPr>
          <p:spPr bwMode="auto">
            <a:xfrm flipH="1">
              <a:off x="2438" y="3835"/>
              <a:ext cx="37" cy="3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52037" name="Text Box 133"/>
            <p:cNvSpPr txBox="1">
              <a:spLocks noChangeArrowheads="1"/>
            </p:cNvSpPr>
            <p:nvPr/>
          </p:nvSpPr>
          <p:spPr bwMode="auto">
            <a:xfrm>
              <a:off x="2753" y="3897"/>
              <a:ext cx="485" cy="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600">
                  <a:solidFill>
                    <a:srgbClr val="000000"/>
                  </a:solidFill>
                  <a:latin typeface=".VnBook-Antiqua" pitchFamily="34" charset="0"/>
                  <a:cs typeface="Times New Roman" pitchFamily="18" charset="0"/>
                </a:rPr>
                <a:t>1,53m</a:t>
              </a:r>
              <a:r>
                <a:rPr lang="en-US" sz="1600">
                  <a:latin typeface="Times New Roman" pitchFamily="18" charset="0"/>
                  <a:cs typeface="Times New Roman" pitchFamily="18" charset="0"/>
                </a:rPr>
                <a:t> </a:t>
              </a:r>
            </a:p>
          </p:txBody>
        </p:sp>
        <p:sp>
          <p:nvSpPr>
            <p:cNvPr id="252038" name="Text Box 134"/>
            <p:cNvSpPr txBox="1">
              <a:spLocks noChangeArrowheads="1"/>
            </p:cNvSpPr>
            <p:nvPr/>
          </p:nvSpPr>
          <p:spPr bwMode="auto">
            <a:xfrm>
              <a:off x="3857" y="3891"/>
              <a:ext cx="485" cy="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600">
                  <a:solidFill>
                    <a:srgbClr val="000000"/>
                  </a:solidFill>
                  <a:latin typeface=".VnBook-Antiqua" pitchFamily="34" charset="0"/>
                  <a:cs typeface="Times New Roman" pitchFamily="18" charset="0"/>
                </a:rPr>
                <a:t>3,63m</a:t>
              </a:r>
              <a:r>
                <a:rPr lang="en-US" sz="1600">
                  <a:latin typeface="Times New Roman" pitchFamily="18" charset="0"/>
                  <a:cs typeface="Times New Roman" pitchFamily="18" charset="0"/>
                </a:rPr>
                <a:t> </a:t>
              </a:r>
            </a:p>
          </p:txBody>
        </p:sp>
        <p:sp>
          <p:nvSpPr>
            <p:cNvPr id="252039" name="Text Box 135"/>
            <p:cNvSpPr txBox="1">
              <a:spLocks noChangeArrowheads="1"/>
            </p:cNvSpPr>
            <p:nvPr/>
          </p:nvSpPr>
          <p:spPr bwMode="auto">
            <a:xfrm>
              <a:off x="4851" y="3897"/>
              <a:ext cx="372" cy="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600">
                  <a:solidFill>
                    <a:srgbClr val="000000"/>
                  </a:solidFill>
                  <a:latin typeface=".VnBook-Antiqua" pitchFamily="34" charset="0"/>
                  <a:cs typeface="Times New Roman" pitchFamily="18" charset="0"/>
                </a:rPr>
                <a:t>0,79</a:t>
              </a:r>
              <a:r>
                <a:rPr lang="en-US" sz="1600">
                  <a:latin typeface="Times New Roman" pitchFamily="18" charset="0"/>
                  <a:cs typeface="Times New Roman" pitchFamily="18" charset="0"/>
                </a:rPr>
                <a:t> </a:t>
              </a:r>
            </a:p>
          </p:txBody>
        </p:sp>
      </p:grpSp>
      <p:sp>
        <p:nvSpPr>
          <p:cNvPr id="252040" name="Text Box 136"/>
          <p:cNvSpPr txBox="1">
            <a:spLocks noChangeArrowheads="1"/>
          </p:cNvSpPr>
          <p:nvPr/>
        </p:nvSpPr>
        <p:spPr bwMode="auto">
          <a:xfrm>
            <a:off x="266700" y="2033588"/>
            <a:ext cx="26289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FF"/>
                </a:solidFill>
                <a:cs typeface="Times New Roman" pitchFamily="18" charset="0"/>
              </a:rPr>
              <a:t> V</a:t>
            </a:r>
            <a:r>
              <a:rPr lang="en-US" baseline="-30000">
                <a:solidFill>
                  <a:srgbClr val="0000FF"/>
                </a:solidFill>
                <a:cs typeface="Times New Roman" pitchFamily="18" charset="0"/>
              </a:rPr>
              <a:t>A</a:t>
            </a:r>
            <a:r>
              <a:rPr lang="en-US">
                <a:solidFill>
                  <a:srgbClr val="0000FF"/>
                </a:solidFill>
                <a:cs typeface="Times New Roman" pitchFamily="18" charset="0"/>
              </a:rPr>
              <a:t> = 53,3 kN;</a:t>
            </a:r>
          </a:p>
          <a:p>
            <a:pPr algn="l"/>
            <a:r>
              <a:rPr lang="en-US">
                <a:solidFill>
                  <a:srgbClr val="0000FF"/>
                </a:solidFill>
                <a:cs typeface="Times New Roman" pitchFamily="18" charset="0"/>
              </a:rPr>
              <a:t> V</a:t>
            </a:r>
            <a:r>
              <a:rPr lang="en-US" baseline="-30000">
                <a:solidFill>
                  <a:srgbClr val="0000FF"/>
                </a:solidFill>
                <a:cs typeface="Times New Roman" pitchFamily="18" charset="0"/>
              </a:rPr>
              <a:t>B </a:t>
            </a:r>
            <a:r>
              <a:rPr lang="en-US">
                <a:solidFill>
                  <a:srgbClr val="0000FF"/>
                </a:solidFill>
                <a:cs typeface="Times New Roman" pitchFamily="18" charset="0"/>
              </a:rPr>
              <a:t>= 106,7 kN</a:t>
            </a:r>
            <a:r>
              <a:rPr lang="en-US">
                <a:solidFill>
                  <a:srgbClr val="000000"/>
                </a:solidFill>
                <a:cs typeface="Times New Roman" pitchFamily="18" charset="0"/>
              </a:rPr>
              <a:t>.</a:t>
            </a:r>
            <a:r>
              <a:rPr lang="en-US">
                <a:cs typeface="Times New Roman" pitchFamily="18" charset="0"/>
              </a:rPr>
              <a:t> </a:t>
            </a:r>
          </a:p>
        </p:txBody>
      </p:sp>
      <p:sp>
        <p:nvSpPr>
          <p:cNvPr id="252041" name="Text Box 137"/>
          <p:cNvSpPr txBox="1">
            <a:spLocks noChangeArrowheads="1"/>
          </p:cNvSpPr>
          <p:nvPr/>
        </p:nvSpPr>
        <p:spPr bwMode="auto">
          <a:xfrm>
            <a:off x="276225" y="2928938"/>
            <a:ext cx="28813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rPr>
              <a:t>Momen uốn cực đại</a:t>
            </a:r>
          </a:p>
        </p:txBody>
      </p:sp>
      <p:sp>
        <p:nvSpPr>
          <p:cNvPr id="252042" name="Text Box 138"/>
          <p:cNvSpPr txBox="1">
            <a:spLocks noChangeArrowheads="1"/>
          </p:cNvSpPr>
          <p:nvPr/>
        </p:nvSpPr>
        <p:spPr bwMode="auto">
          <a:xfrm>
            <a:off x="357188" y="3495675"/>
            <a:ext cx="28543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FF"/>
                </a:solidFill>
                <a:cs typeface="Times New Roman" pitchFamily="18" charset="0"/>
              </a:rPr>
              <a:t>M</a:t>
            </a:r>
            <a:r>
              <a:rPr lang="en-US" baseline="-30000">
                <a:solidFill>
                  <a:srgbClr val="0000FF"/>
                </a:solidFill>
                <a:cs typeface="Times New Roman" pitchFamily="18" charset="0"/>
              </a:rPr>
              <a:t>max</a:t>
            </a:r>
            <a:r>
              <a:rPr lang="en-US">
                <a:solidFill>
                  <a:srgbClr val="0000FF"/>
                </a:solidFill>
                <a:cs typeface="Times New Roman" pitchFamily="18" charset="0"/>
              </a:rPr>
              <a:t> = 160 kNm</a:t>
            </a:r>
            <a:r>
              <a:rPr lang="en-US">
                <a:cs typeface="Times New Roman" pitchFamily="18" charset="0"/>
              </a:rPr>
              <a:t> </a:t>
            </a:r>
          </a:p>
        </p:txBody>
      </p:sp>
      <p:sp>
        <p:nvSpPr>
          <p:cNvPr id="252043" name="Text Box 139"/>
          <p:cNvSpPr txBox="1">
            <a:spLocks noChangeArrowheads="1"/>
          </p:cNvSpPr>
          <p:nvPr/>
        </p:nvSpPr>
        <p:spPr bwMode="auto">
          <a:xfrm>
            <a:off x="381000" y="4054475"/>
            <a:ext cx="3048000" cy="1279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990000"/>
                </a:solidFill>
              </a:rPr>
              <a:t>Momen chống uốn </a:t>
            </a:r>
          </a:p>
          <a:p>
            <a:pPr algn="l"/>
            <a:r>
              <a:rPr lang="en-US">
                <a:solidFill>
                  <a:srgbClr val="990000"/>
                </a:solidFill>
              </a:rPr>
              <a:t>của mặt cắt ngang</a:t>
            </a:r>
            <a:r>
              <a:rPr lang="en-US">
                <a:solidFill>
                  <a:srgbClr val="000000"/>
                </a:solidFill>
              </a:rPr>
              <a:t>: </a:t>
            </a:r>
          </a:p>
          <a:p>
            <a:pPr algn="l">
              <a:lnSpc>
                <a:spcPct val="125000"/>
              </a:lnSpc>
            </a:pPr>
            <a:endParaRPr lang="en-US">
              <a:solidFill>
                <a:srgbClr val="000000"/>
              </a:solidFill>
              <a:cs typeface="Times New Roman" pitchFamily="18" charset="0"/>
            </a:endParaRPr>
          </a:p>
        </p:txBody>
      </p:sp>
      <p:grpSp>
        <p:nvGrpSpPr>
          <p:cNvPr id="252044" name="Group 140"/>
          <p:cNvGrpSpPr>
            <a:grpSpLocks/>
          </p:cNvGrpSpPr>
          <p:nvPr/>
        </p:nvGrpSpPr>
        <p:grpSpPr bwMode="auto">
          <a:xfrm>
            <a:off x="2816225" y="2584450"/>
            <a:ext cx="6403975" cy="2844800"/>
            <a:chOff x="1774" y="1668"/>
            <a:chExt cx="4034" cy="1792"/>
          </a:xfrm>
        </p:grpSpPr>
        <p:sp>
          <p:nvSpPr>
            <p:cNvPr id="252045" name="Line 141"/>
            <p:cNvSpPr>
              <a:spLocks noChangeShapeType="1"/>
            </p:cNvSpPr>
            <p:nvPr/>
          </p:nvSpPr>
          <p:spPr bwMode="auto">
            <a:xfrm>
              <a:off x="2716" y="1995"/>
              <a:ext cx="2475" cy="0"/>
            </a:xfrm>
            <a:prstGeom prst="line">
              <a:avLst/>
            </a:prstGeom>
            <a:noFill/>
            <a:ln w="12700">
              <a:solidFill>
                <a:srgbClr val="000000"/>
              </a:solidFill>
              <a:round/>
              <a:headEnd type="none"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252046" name="Line 142"/>
            <p:cNvSpPr>
              <a:spLocks noChangeShapeType="1"/>
            </p:cNvSpPr>
            <p:nvPr/>
          </p:nvSpPr>
          <p:spPr bwMode="auto">
            <a:xfrm>
              <a:off x="3960" y="2002"/>
              <a:ext cx="0" cy="4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47" name="Line 143"/>
            <p:cNvSpPr>
              <a:spLocks noChangeShapeType="1"/>
            </p:cNvSpPr>
            <p:nvPr/>
          </p:nvSpPr>
          <p:spPr bwMode="auto">
            <a:xfrm>
              <a:off x="3543" y="1995"/>
              <a:ext cx="0" cy="2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48" name="AutoShape 144"/>
            <p:cNvSpPr>
              <a:spLocks noChangeArrowheads="1"/>
            </p:cNvSpPr>
            <p:nvPr/>
          </p:nvSpPr>
          <p:spPr bwMode="auto">
            <a:xfrm>
              <a:off x="3536" y="2110"/>
              <a:ext cx="19" cy="17"/>
            </a:xfrm>
            <a:prstGeom prst="flowChartConnector">
              <a:avLst/>
            </a:prstGeom>
            <a:solidFill>
              <a:srgbClr val="000000"/>
            </a:solidFill>
            <a:ln w="9525">
              <a:solidFill>
                <a:srgbClr val="000000"/>
              </a:solidFill>
              <a:round/>
              <a:headEnd/>
              <a:tailEnd/>
            </a:ln>
          </p:spPr>
          <p:txBody>
            <a:bodyPr/>
            <a:lstStyle/>
            <a:p>
              <a:endParaRPr lang="en-US"/>
            </a:p>
          </p:txBody>
        </p:sp>
        <p:sp>
          <p:nvSpPr>
            <p:cNvPr id="252049" name="AutoShape 145"/>
            <p:cNvSpPr>
              <a:spLocks noChangeArrowheads="1"/>
            </p:cNvSpPr>
            <p:nvPr/>
          </p:nvSpPr>
          <p:spPr bwMode="auto">
            <a:xfrm>
              <a:off x="3953" y="1989"/>
              <a:ext cx="18" cy="17"/>
            </a:xfrm>
            <a:prstGeom prst="flowChartConnector">
              <a:avLst/>
            </a:prstGeom>
            <a:solidFill>
              <a:srgbClr val="000000"/>
            </a:solidFill>
            <a:ln w="9525">
              <a:solidFill>
                <a:srgbClr val="000000"/>
              </a:solidFill>
              <a:round/>
              <a:headEnd/>
              <a:tailEnd/>
            </a:ln>
          </p:spPr>
          <p:txBody>
            <a:bodyPr/>
            <a:lstStyle/>
            <a:p>
              <a:endParaRPr lang="en-US"/>
            </a:p>
          </p:txBody>
        </p:sp>
        <p:sp>
          <p:nvSpPr>
            <p:cNvPr id="252050" name="Line 146"/>
            <p:cNvSpPr>
              <a:spLocks noChangeShapeType="1"/>
            </p:cNvSpPr>
            <p:nvPr/>
          </p:nvSpPr>
          <p:spPr bwMode="auto">
            <a:xfrm>
              <a:off x="3543" y="2217"/>
              <a:ext cx="0" cy="77"/>
            </a:xfrm>
            <a:prstGeom prst="line">
              <a:avLst/>
            </a:prstGeom>
            <a:noFill/>
            <a:ln w="9525">
              <a:solidFill>
                <a:srgbClr val="00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52051" name="Line 147"/>
            <p:cNvSpPr>
              <a:spLocks noChangeShapeType="1"/>
            </p:cNvSpPr>
            <p:nvPr/>
          </p:nvSpPr>
          <p:spPr bwMode="auto">
            <a:xfrm>
              <a:off x="3543" y="1996"/>
              <a:ext cx="0" cy="246"/>
            </a:xfrm>
            <a:prstGeom prst="line">
              <a:avLst/>
            </a:prstGeom>
            <a:noFill/>
            <a:ln w="9525">
              <a:solidFill>
                <a:srgbClr val="000000"/>
              </a:solidFill>
              <a:round/>
              <a:headEnd type="stealth"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252052" name="Text Box 148"/>
            <p:cNvSpPr txBox="1">
              <a:spLocks noChangeArrowheads="1"/>
            </p:cNvSpPr>
            <p:nvPr/>
          </p:nvSpPr>
          <p:spPr bwMode="auto">
            <a:xfrm>
              <a:off x="4043" y="2097"/>
              <a:ext cx="397"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140</a:t>
              </a:r>
            </a:p>
          </p:txBody>
        </p:sp>
        <p:sp>
          <p:nvSpPr>
            <p:cNvPr id="252053" name="Line 149"/>
            <p:cNvSpPr>
              <a:spLocks noChangeShapeType="1"/>
            </p:cNvSpPr>
            <p:nvPr/>
          </p:nvSpPr>
          <p:spPr bwMode="auto">
            <a:xfrm flipV="1">
              <a:off x="4175" y="2002"/>
              <a:ext cx="0" cy="101"/>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2054" name="Line 150"/>
            <p:cNvSpPr>
              <a:spLocks noChangeShapeType="1"/>
            </p:cNvSpPr>
            <p:nvPr/>
          </p:nvSpPr>
          <p:spPr bwMode="auto">
            <a:xfrm flipV="1">
              <a:off x="4175" y="2308"/>
              <a:ext cx="0" cy="101"/>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252055" name="Text Box 151"/>
            <p:cNvSpPr txBox="1">
              <a:spLocks noChangeArrowheads="1"/>
            </p:cNvSpPr>
            <p:nvPr/>
          </p:nvSpPr>
          <p:spPr bwMode="auto">
            <a:xfrm>
              <a:off x="3180" y="2004"/>
              <a:ext cx="406" cy="3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106,6</a:t>
              </a:r>
            </a:p>
          </p:txBody>
        </p:sp>
        <p:sp>
          <p:nvSpPr>
            <p:cNvPr id="252056" name="Line 152"/>
            <p:cNvSpPr>
              <a:spLocks noChangeShapeType="1"/>
            </p:cNvSpPr>
            <p:nvPr/>
          </p:nvSpPr>
          <p:spPr bwMode="auto">
            <a:xfrm>
              <a:off x="3862" y="1995"/>
              <a:ext cx="0" cy="38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57" name="Line 153"/>
            <p:cNvSpPr>
              <a:spLocks noChangeShapeType="1"/>
            </p:cNvSpPr>
            <p:nvPr/>
          </p:nvSpPr>
          <p:spPr bwMode="auto">
            <a:xfrm>
              <a:off x="3758" y="1996"/>
              <a:ext cx="0" cy="36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58" name="Line 154"/>
            <p:cNvSpPr>
              <a:spLocks noChangeShapeType="1"/>
            </p:cNvSpPr>
            <p:nvPr/>
          </p:nvSpPr>
          <p:spPr bwMode="auto">
            <a:xfrm>
              <a:off x="3438" y="1995"/>
              <a:ext cx="0" cy="24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59" name="Line 155"/>
            <p:cNvSpPr>
              <a:spLocks noChangeShapeType="1"/>
            </p:cNvSpPr>
            <p:nvPr/>
          </p:nvSpPr>
          <p:spPr bwMode="auto">
            <a:xfrm>
              <a:off x="3340" y="1995"/>
              <a:ext cx="0" cy="21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60" name="Line 156"/>
            <p:cNvSpPr>
              <a:spLocks noChangeShapeType="1"/>
            </p:cNvSpPr>
            <p:nvPr/>
          </p:nvSpPr>
          <p:spPr bwMode="auto">
            <a:xfrm>
              <a:off x="3237" y="1995"/>
              <a:ext cx="0" cy="1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61" name="Line 157"/>
            <p:cNvSpPr>
              <a:spLocks noChangeShapeType="1"/>
            </p:cNvSpPr>
            <p:nvPr/>
          </p:nvSpPr>
          <p:spPr bwMode="auto">
            <a:xfrm>
              <a:off x="3126" y="2002"/>
              <a:ext cx="0" cy="15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62" name="Line 158"/>
            <p:cNvSpPr>
              <a:spLocks noChangeShapeType="1"/>
            </p:cNvSpPr>
            <p:nvPr/>
          </p:nvSpPr>
          <p:spPr bwMode="auto">
            <a:xfrm>
              <a:off x="2911" y="2001"/>
              <a:ext cx="0" cy="7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63" name="Line 159"/>
            <p:cNvSpPr>
              <a:spLocks noChangeShapeType="1"/>
            </p:cNvSpPr>
            <p:nvPr/>
          </p:nvSpPr>
          <p:spPr bwMode="auto">
            <a:xfrm>
              <a:off x="2807" y="1995"/>
              <a:ext cx="0" cy="2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64" name="Line 160"/>
            <p:cNvSpPr>
              <a:spLocks noChangeShapeType="1"/>
            </p:cNvSpPr>
            <p:nvPr/>
          </p:nvSpPr>
          <p:spPr bwMode="auto">
            <a:xfrm>
              <a:off x="4536" y="2479"/>
              <a:ext cx="109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65" name="Line 161"/>
            <p:cNvSpPr>
              <a:spLocks noChangeShapeType="1"/>
            </p:cNvSpPr>
            <p:nvPr/>
          </p:nvSpPr>
          <p:spPr bwMode="auto">
            <a:xfrm>
              <a:off x="5382" y="1995"/>
              <a:ext cx="0" cy="447"/>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2066" name="Line 162"/>
            <p:cNvSpPr>
              <a:spLocks noChangeShapeType="1"/>
            </p:cNvSpPr>
            <p:nvPr/>
          </p:nvSpPr>
          <p:spPr bwMode="auto">
            <a:xfrm>
              <a:off x="5599" y="2002"/>
              <a:ext cx="0" cy="464"/>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2067" name="Text Box 163"/>
            <p:cNvSpPr txBox="1">
              <a:spLocks noChangeArrowheads="1"/>
            </p:cNvSpPr>
            <p:nvPr/>
          </p:nvSpPr>
          <p:spPr bwMode="auto">
            <a:xfrm>
              <a:off x="5184" y="1668"/>
              <a:ext cx="624" cy="4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152kNm</a:t>
              </a:r>
            </a:p>
          </p:txBody>
        </p:sp>
        <p:sp>
          <p:nvSpPr>
            <p:cNvPr id="252068" name="Text Box 164"/>
            <p:cNvSpPr txBox="1">
              <a:spLocks noChangeArrowheads="1"/>
            </p:cNvSpPr>
            <p:nvPr/>
          </p:nvSpPr>
          <p:spPr bwMode="auto">
            <a:xfrm>
              <a:off x="5178" y="2490"/>
              <a:ext cx="576"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160kNm</a:t>
              </a:r>
            </a:p>
          </p:txBody>
        </p:sp>
        <p:sp>
          <p:nvSpPr>
            <p:cNvPr id="252069" name="Line 165"/>
            <p:cNvSpPr>
              <a:spLocks noChangeShapeType="1"/>
            </p:cNvSpPr>
            <p:nvPr/>
          </p:nvSpPr>
          <p:spPr bwMode="auto">
            <a:xfrm>
              <a:off x="2699" y="2822"/>
              <a:ext cx="2475" cy="0"/>
            </a:xfrm>
            <a:prstGeom prst="line">
              <a:avLst/>
            </a:prstGeom>
            <a:noFill/>
            <a:ln w="12700">
              <a:solidFill>
                <a:srgbClr val="000000"/>
              </a:solidFill>
              <a:round/>
              <a:headEnd type="none"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252070" name="Line 166"/>
            <p:cNvSpPr>
              <a:spLocks noChangeShapeType="1"/>
            </p:cNvSpPr>
            <p:nvPr/>
          </p:nvSpPr>
          <p:spPr bwMode="auto">
            <a:xfrm>
              <a:off x="3533" y="2533"/>
              <a:ext cx="0" cy="2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71" name="Line 167"/>
            <p:cNvSpPr>
              <a:spLocks noChangeShapeType="1"/>
            </p:cNvSpPr>
            <p:nvPr/>
          </p:nvSpPr>
          <p:spPr bwMode="auto">
            <a:xfrm>
              <a:off x="2699" y="2535"/>
              <a:ext cx="0" cy="2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72" name="Line 168"/>
            <p:cNvSpPr>
              <a:spLocks noChangeShapeType="1"/>
            </p:cNvSpPr>
            <p:nvPr/>
          </p:nvSpPr>
          <p:spPr bwMode="auto">
            <a:xfrm>
              <a:off x="2699" y="2528"/>
              <a:ext cx="834" cy="0"/>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73" name="Line 169"/>
            <p:cNvSpPr>
              <a:spLocks noChangeShapeType="1"/>
            </p:cNvSpPr>
            <p:nvPr/>
          </p:nvSpPr>
          <p:spPr bwMode="auto">
            <a:xfrm>
              <a:off x="2783" y="2535"/>
              <a:ext cx="0" cy="2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74" name="Line 170"/>
            <p:cNvSpPr>
              <a:spLocks noChangeShapeType="1"/>
            </p:cNvSpPr>
            <p:nvPr/>
          </p:nvSpPr>
          <p:spPr bwMode="auto">
            <a:xfrm>
              <a:off x="2866" y="2535"/>
              <a:ext cx="0" cy="2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75" name="Line 171"/>
            <p:cNvSpPr>
              <a:spLocks noChangeShapeType="1"/>
            </p:cNvSpPr>
            <p:nvPr/>
          </p:nvSpPr>
          <p:spPr bwMode="auto">
            <a:xfrm>
              <a:off x="2949" y="2535"/>
              <a:ext cx="0" cy="2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76" name="Line 172"/>
            <p:cNvSpPr>
              <a:spLocks noChangeShapeType="1"/>
            </p:cNvSpPr>
            <p:nvPr/>
          </p:nvSpPr>
          <p:spPr bwMode="auto">
            <a:xfrm>
              <a:off x="3033" y="2535"/>
              <a:ext cx="0" cy="2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77" name="Line 173"/>
            <p:cNvSpPr>
              <a:spLocks noChangeShapeType="1"/>
            </p:cNvSpPr>
            <p:nvPr/>
          </p:nvSpPr>
          <p:spPr bwMode="auto">
            <a:xfrm>
              <a:off x="3116" y="2535"/>
              <a:ext cx="0" cy="2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78" name="Line 174"/>
            <p:cNvSpPr>
              <a:spLocks noChangeShapeType="1"/>
            </p:cNvSpPr>
            <p:nvPr/>
          </p:nvSpPr>
          <p:spPr bwMode="auto">
            <a:xfrm>
              <a:off x="3201" y="2525"/>
              <a:ext cx="0" cy="2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79" name="Line 175"/>
            <p:cNvSpPr>
              <a:spLocks noChangeShapeType="1"/>
            </p:cNvSpPr>
            <p:nvPr/>
          </p:nvSpPr>
          <p:spPr bwMode="auto">
            <a:xfrm>
              <a:off x="3283" y="2528"/>
              <a:ext cx="0" cy="2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80" name="Line 176"/>
            <p:cNvSpPr>
              <a:spLocks noChangeShapeType="1"/>
            </p:cNvSpPr>
            <p:nvPr/>
          </p:nvSpPr>
          <p:spPr bwMode="auto">
            <a:xfrm>
              <a:off x="3366" y="2535"/>
              <a:ext cx="0" cy="2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81" name="Line 177"/>
            <p:cNvSpPr>
              <a:spLocks noChangeShapeType="1"/>
            </p:cNvSpPr>
            <p:nvPr/>
          </p:nvSpPr>
          <p:spPr bwMode="auto">
            <a:xfrm>
              <a:off x="3449" y="2528"/>
              <a:ext cx="0" cy="2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82" name="Line 178"/>
            <p:cNvSpPr>
              <a:spLocks noChangeShapeType="1"/>
            </p:cNvSpPr>
            <p:nvPr/>
          </p:nvSpPr>
          <p:spPr bwMode="auto">
            <a:xfrm>
              <a:off x="4581" y="2706"/>
              <a:ext cx="0" cy="56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83" name="Line 179"/>
            <p:cNvSpPr>
              <a:spLocks noChangeShapeType="1"/>
            </p:cNvSpPr>
            <p:nvPr/>
          </p:nvSpPr>
          <p:spPr bwMode="auto">
            <a:xfrm rot="21679973">
              <a:off x="3522" y="2531"/>
              <a:ext cx="444" cy="162"/>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84" name="Line 180"/>
            <p:cNvSpPr>
              <a:spLocks noChangeShapeType="1"/>
            </p:cNvSpPr>
            <p:nvPr/>
          </p:nvSpPr>
          <p:spPr bwMode="auto">
            <a:xfrm>
              <a:off x="5164" y="2822"/>
              <a:ext cx="0" cy="45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85" name="Line 181"/>
            <p:cNvSpPr>
              <a:spLocks noChangeShapeType="1"/>
            </p:cNvSpPr>
            <p:nvPr/>
          </p:nvSpPr>
          <p:spPr bwMode="auto">
            <a:xfrm>
              <a:off x="4880" y="2822"/>
              <a:ext cx="0" cy="4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86" name="Line 182"/>
            <p:cNvSpPr>
              <a:spLocks noChangeShapeType="1"/>
            </p:cNvSpPr>
            <p:nvPr/>
          </p:nvSpPr>
          <p:spPr bwMode="auto">
            <a:xfrm>
              <a:off x="4970" y="2822"/>
              <a:ext cx="0" cy="4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87" name="Line 183"/>
            <p:cNvSpPr>
              <a:spLocks noChangeShapeType="1"/>
            </p:cNvSpPr>
            <p:nvPr/>
          </p:nvSpPr>
          <p:spPr bwMode="auto">
            <a:xfrm>
              <a:off x="5067" y="2822"/>
              <a:ext cx="0" cy="4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88" name="Line 184"/>
            <p:cNvSpPr>
              <a:spLocks noChangeShapeType="1"/>
            </p:cNvSpPr>
            <p:nvPr/>
          </p:nvSpPr>
          <p:spPr bwMode="auto">
            <a:xfrm>
              <a:off x="4782" y="2822"/>
              <a:ext cx="0" cy="4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89" name="Line 185"/>
            <p:cNvSpPr>
              <a:spLocks noChangeShapeType="1"/>
            </p:cNvSpPr>
            <p:nvPr/>
          </p:nvSpPr>
          <p:spPr bwMode="auto">
            <a:xfrm>
              <a:off x="4678" y="2822"/>
              <a:ext cx="0" cy="4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90" name="Line 186"/>
            <p:cNvSpPr>
              <a:spLocks noChangeShapeType="1"/>
            </p:cNvSpPr>
            <p:nvPr/>
          </p:nvSpPr>
          <p:spPr bwMode="auto">
            <a:xfrm>
              <a:off x="3963" y="2712"/>
              <a:ext cx="0" cy="1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91" name="Line 187"/>
            <p:cNvSpPr>
              <a:spLocks noChangeShapeType="1"/>
            </p:cNvSpPr>
            <p:nvPr/>
          </p:nvSpPr>
          <p:spPr bwMode="auto">
            <a:xfrm>
              <a:off x="3963" y="2703"/>
              <a:ext cx="619" cy="0"/>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92" name="Line 188"/>
            <p:cNvSpPr>
              <a:spLocks noChangeShapeType="1"/>
            </p:cNvSpPr>
            <p:nvPr/>
          </p:nvSpPr>
          <p:spPr bwMode="auto">
            <a:xfrm>
              <a:off x="4039" y="2712"/>
              <a:ext cx="0" cy="1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93" name="Line 189"/>
            <p:cNvSpPr>
              <a:spLocks noChangeShapeType="1"/>
            </p:cNvSpPr>
            <p:nvPr/>
          </p:nvSpPr>
          <p:spPr bwMode="auto">
            <a:xfrm>
              <a:off x="4269" y="2712"/>
              <a:ext cx="0" cy="1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94" name="Line 190"/>
            <p:cNvSpPr>
              <a:spLocks noChangeShapeType="1"/>
            </p:cNvSpPr>
            <p:nvPr/>
          </p:nvSpPr>
          <p:spPr bwMode="auto">
            <a:xfrm>
              <a:off x="4192" y="2712"/>
              <a:ext cx="0" cy="1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95" name="Line 191"/>
            <p:cNvSpPr>
              <a:spLocks noChangeShapeType="1"/>
            </p:cNvSpPr>
            <p:nvPr/>
          </p:nvSpPr>
          <p:spPr bwMode="auto">
            <a:xfrm>
              <a:off x="4116" y="2712"/>
              <a:ext cx="0" cy="1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96" name="Line 192"/>
            <p:cNvSpPr>
              <a:spLocks noChangeShapeType="1"/>
            </p:cNvSpPr>
            <p:nvPr/>
          </p:nvSpPr>
          <p:spPr bwMode="auto">
            <a:xfrm>
              <a:off x="4345" y="2712"/>
              <a:ext cx="0" cy="1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97" name="Line 193"/>
            <p:cNvSpPr>
              <a:spLocks noChangeShapeType="1"/>
            </p:cNvSpPr>
            <p:nvPr/>
          </p:nvSpPr>
          <p:spPr bwMode="auto">
            <a:xfrm>
              <a:off x="4505" y="2712"/>
              <a:ext cx="0" cy="1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98" name="Line 194"/>
            <p:cNvSpPr>
              <a:spLocks noChangeShapeType="1"/>
            </p:cNvSpPr>
            <p:nvPr/>
          </p:nvSpPr>
          <p:spPr bwMode="auto">
            <a:xfrm>
              <a:off x="4421" y="2712"/>
              <a:ext cx="0" cy="1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99" name="Line 195"/>
            <p:cNvSpPr>
              <a:spLocks noChangeShapeType="1"/>
            </p:cNvSpPr>
            <p:nvPr/>
          </p:nvSpPr>
          <p:spPr bwMode="auto">
            <a:xfrm>
              <a:off x="3616" y="2572"/>
              <a:ext cx="0" cy="24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100" name="Line 196"/>
            <p:cNvSpPr>
              <a:spLocks noChangeShapeType="1"/>
            </p:cNvSpPr>
            <p:nvPr/>
          </p:nvSpPr>
          <p:spPr bwMode="auto">
            <a:xfrm>
              <a:off x="3699" y="2598"/>
              <a:ext cx="0"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101" name="Line 197"/>
            <p:cNvSpPr>
              <a:spLocks noChangeShapeType="1"/>
            </p:cNvSpPr>
            <p:nvPr/>
          </p:nvSpPr>
          <p:spPr bwMode="auto">
            <a:xfrm>
              <a:off x="3783" y="2630"/>
              <a:ext cx="0" cy="1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102" name="Line 198"/>
            <p:cNvSpPr>
              <a:spLocks noChangeShapeType="1"/>
            </p:cNvSpPr>
            <p:nvPr/>
          </p:nvSpPr>
          <p:spPr bwMode="auto">
            <a:xfrm>
              <a:off x="3873" y="2667"/>
              <a:ext cx="0" cy="1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103" name="Text Box 199"/>
            <p:cNvSpPr txBox="1">
              <a:spLocks noChangeArrowheads="1"/>
            </p:cNvSpPr>
            <p:nvPr/>
          </p:nvSpPr>
          <p:spPr bwMode="auto">
            <a:xfrm>
              <a:off x="2616" y="2340"/>
              <a:ext cx="501"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53,3kN</a:t>
              </a:r>
            </a:p>
          </p:txBody>
        </p:sp>
        <p:sp>
          <p:nvSpPr>
            <p:cNvPr id="252104" name="Text Box 200"/>
            <p:cNvSpPr txBox="1">
              <a:spLocks noChangeArrowheads="1"/>
            </p:cNvSpPr>
            <p:nvPr/>
          </p:nvSpPr>
          <p:spPr bwMode="auto">
            <a:xfrm>
              <a:off x="4034" y="2527"/>
              <a:ext cx="501"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13,3kN</a:t>
              </a:r>
            </a:p>
          </p:txBody>
        </p:sp>
        <p:sp>
          <p:nvSpPr>
            <p:cNvPr id="252105" name="Line 201"/>
            <p:cNvSpPr>
              <a:spLocks noChangeShapeType="1"/>
            </p:cNvSpPr>
            <p:nvPr/>
          </p:nvSpPr>
          <p:spPr bwMode="auto">
            <a:xfrm>
              <a:off x="2716" y="2002"/>
              <a:ext cx="833" cy="300"/>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106" name="Line 202"/>
            <p:cNvSpPr>
              <a:spLocks noChangeShapeType="1"/>
            </p:cNvSpPr>
            <p:nvPr/>
          </p:nvSpPr>
          <p:spPr bwMode="auto">
            <a:xfrm rot="240000" flipH="1">
              <a:off x="4551" y="1984"/>
              <a:ext cx="615" cy="520"/>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107" name="Arc 203"/>
            <p:cNvSpPr>
              <a:spLocks/>
            </p:cNvSpPr>
            <p:nvPr/>
          </p:nvSpPr>
          <p:spPr bwMode="auto">
            <a:xfrm rot="240000" flipH="1" flipV="1">
              <a:off x="3493" y="2047"/>
              <a:ext cx="610" cy="349"/>
            </a:xfrm>
            <a:custGeom>
              <a:avLst/>
              <a:gdLst>
                <a:gd name="G0" fmla="+- 0 0 0"/>
                <a:gd name="G1" fmla="+- 21399 0 0"/>
                <a:gd name="G2" fmla="+- 21600 0 0"/>
                <a:gd name="T0" fmla="*/ 2942 w 15264"/>
                <a:gd name="T1" fmla="*/ 0 h 21399"/>
                <a:gd name="T2" fmla="*/ 15264 w 15264"/>
                <a:gd name="T3" fmla="*/ 6116 h 21399"/>
                <a:gd name="T4" fmla="*/ 0 w 15264"/>
                <a:gd name="T5" fmla="*/ 21399 h 21399"/>
              </a:gdLst>
              <a:ahLst/>
              <a:cxnLst>
                <a:cxn ang="0">
                  <a:pos x="T0" y="T1"/>
                </a:cxn>
                <a:cxn ang="0">
                  <a:pos x="T2" y="T3"/>
                </a:cxn>
                <a:cxn ang="0">
                  <a:pos x="T4" y="T5"/>
                </a:cxn>
              </a:cxnLst>
              <a:rect l="0" t="0" r="r" b="b"/>
              <a:pathLst>
                <a:path w="15264" h="21399" fill="none" extrusionOk="0">
                  <a:moveTo>
                    <a:pt x="2941" y="0"/>
                  </a:moveTo>
                  <a:cubicBezTo>
                    <a:pt x="7606" y="641"/>
                    <a:pt x="11932" y="2789"/>
                    <a:pt x="15264" y="6115"/>
                  </a:cubicBezTo>
                </a:path>
                <a:path w="15264" h="21399" stroke="0" extrusionOk="0">
                  <a:moveTo>
                    <a:pt x="2941" y="0"/>
                  </a:moveTo>
                  <a:cubicBezTo>
                    <a:pt x="7606" y="641"/>
                    <a:pt x="11932" y="2789"/>
                    <a:pt x="15264" y="6115"/>
                  </a:cubicBezTo>
                  <a:lnTo>
                    <a:pt x="0" y="21399"/>
                  </a:lnTo>
                  <a:close/>
                </a:path>
              </a:pathLst>
            </a:custGeom>
            <a:noFill/>
            <a:ln w="28575">
              <a:solidFill>
                <a:srgbClr val="CC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2108" name="Line 204"/>
            <p:cNvSpPr>
              <a:spLocks noChangeShapeType="1"/>
            </p:cNvSpPr>
            <p:nvPr/>
          </p:nvSpPr>
          <p:spPr bwMode="auto">
            <a:xfrm>
              <a:off x="3939" y="2397"/>
              <a:ext cx="583" cy="76"/>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109" name="Line 205"/>
            <p:cNvSpPr>
              <a:spLocks noChangeShapeType="1"/>
            </p:cNvSpPr>
            <p:nvPr/>
          </p:nvSpPr>
          <p:spPr bwMode="auto">
            <a:xfrm>
              <a:off x="3967" y="2403"/>
              <a:ext cx="2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110" name="Line 206"/>
            <p:cNvSpPr>
              <a:spLocks noChangeShapeType="1"/>
            </p:cNvSpPr>
            <p:nvPr/>
          </p:nvSpPr>
          <p:spPr bwMode="auto">
            <a:xfrm>
              <a:off x="3647" y="1995"/>
              <a:ext cx="0" cy="34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111" name="Line 207"/>
            <p:cNvSpPr>
              <a:spLocks noChangeShapeType="1"/>
            </p:cNvSpPr>
            <p:nvPr/>
          </p:nvSpPr>
          <p:spPr bwMode="auto">
            <a:xfrm>
              <a:off x="4536" y="2002"/>
              <a:ext cx="0" cy="47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112" name="Line 208"/>
            <p:cNvSpPr>
              <a:spLocks noChangeShapeType="1"/>
            </p:cNvSpPr>
            <p:nvPr/>
          </p:nvSpPr>
          <p:spPr bwMode="auto">
            <a:xfrm>
              <a:off x="4064" y="1989"/>
              <a:ext cx="0" cy="42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113" name="Line 209"/>
            <p:cNvSpPr>
              <a:spLocks noChangeShapeType="1"/>
            </p:cNvSpPr>
            <p:nvPr/>
          </p:nvSpPr>
          <p:spPr bwMode="auto">
            <a:xfrm>
              <a:off x="4300" y="1995"/>
              <a:ext cx="0" cy="45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114" name="Line 210"/>
            <p:cNvSpPr>
              <a:spLocks noChangeShapeType="1"/>
            </p:cNvSpPr>
            <p:nvPr/>
          </p:nvSpPr>
          <p:spPr bwMode="auto">
            <a:xfrm>
              <a:off x="4418" y="1995"/>
              <a:ext cx="0" cy="45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115" name="Line 211"/>
            <p:cNvSpPr>
              <a:spLocks noChangeShapeType="1"/>
            </p:cNvSpPr>
            <p:nvPr/>
          </p:nvSpPr>
          <p:spPr bwMode="auto">
            <a:xfrm>
              <a:off x="4654" y="1995"/>
              <a:ext cx="0" cy="3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116" name="Line 212"/>
            <p:cNvSpPr>
              <a:spLocks noChangeShapeType="1"/>
            </p:cNvSpPr>
            <p:nvPr/>
          </p:nvSpPr>
          <p:spPr bwMode="auto">
            <a:xfrm>
              <a:off x="4772" y="1995"/>
              <a:ext cx="0" cy="3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117" name="Line 213"/>
            <p:cNvSpPr>
              <a:spLocks noChangeShapeType="1"/>
            </p:cNvSpPr>
            <p:nvPr/>
          </p:nvSpPr>
          <p:spPr bwMode="auto">
            <a:xfrm>
              <a:off x="4883" y="1995"/>
              <a:ext cx="0" cy="2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118" name="Line 214"/>
            <p:cNvSpPr>
              <a:spLocks noChangeShapeType="1"/>
            </p:cNvSpPr>
            <p:nvPr/>
          </p:nvSpPr>
          <p:spPr bwMode="auto">
            <a:xfrm>
              <a:off x="4995" y="1995"/>
              <a:ext cx="0" cy="15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119" name="Line 215"/>
            <p:cNvSpPr>
              <a:spLocks noChangeShapeType="1"/>
            </p:cNvSpPr>
            <p:nvPr/>
          </p:nvSpPr>
          <p:spPr bwMode="auto">
            <a:xfrm>
              <a:off x="5085" y="1995"/>
              <a:ext cx="0" cy="7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120" name="Line 216"/>
            <p:cNvSpPr>
              <a:spLocks noChangeShapeType="1"/>
            </p:cNvSpPr>
            <p:nvPr/>
          </p:nvSpPr>
          <p:spPr bwMode="auto">
            <a:xfrm>
              <a:off x="3022" y="1995"/>
              <a:ext cx="0" cy="11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121" name="Line 217"/>
            <p:cNvSpPr>
              <a:spLocks noChangeShapeType="1"/>
            </p:cNvSpPr>
            <p:nvPr/>
          </p:nvSpPr>
          <p:spPr bwMode="auto">
            <a:xfrm>
              <a:off x="3358" y="2437"/>
              <a:ext cx="154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122" name="Line 218"/>
            <p:cNvSpPr>
              <a:spLocks noChangeShapeType="1"/>
            </p:cNvSpPr>
            <p:nvPr/>
          </p:nvSpPr>
          <p:spPr bwMode="auto">
            <a:xfrm>
              <a:off x="3357" y="2231"/>
              <a:ext cx="0" cy="21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123" name="Line 219"/>
            <p:cNvSpPr>
              <a:spLocks noChangeShapeType="1"/>
            </p:cNvSpPr>
            <p:nvPr/>
          </p:nvSpPr>
          <p:spPr bwMode="auto">
            <a:xfrm>
              <a:off x="4890" y="2225"/>
              <a:ext cx="0" cy="21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124" name="Line 220"/>
            <p:cNvSpPr>
              <a:spLocks noChangeShapeType="1"/>
            </p:cNvSpPr>
            <p:nvPr/>
          </p:nvSpPr>
          <p:spPr bwMode="auto">
            <a:xfrm flipH="1">
              <a:off x="2710" y="2238"/>
              <a:ext cx="64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125" name="Line 221"/>
            <p:cNvSpPr>
              <a:spLocks noChangeShapeType="1"/>
            </p:cNvSpPr>
            <p:nvPr/>
          </p:nvSpPr>
          <p:spPr bwMode="auto">
            <a:xfrm>
              <a:off x="4885" y="2225"/>
              <a:ext cx="30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126" name="Line 222"/>
            <p:cNvSpPr>
              <a:spLocks noChangeShapeType="1"/>
            </p:cNvSpPr>
            <p:nvPr/>
          </p:nvSpPr>
          <p:spPr bwMode="auto">
            <a:xfrm>
              <a:off x="2716" y="2002"/>
              <a:ext cx="0" cy="2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127" name="Line 223"/>
            <p:cNvSpPr>
              <a:spLocks noChangeShapeType="1"/>
            </p:cNvSpPr>
            <p:nvPr/>
          </p:nvSpPr>
          <p:spPr bwMode="auto">
            <a:xfrm>
              <a:off x="5182" y="1995"/>
              <a:ext cx="0" cy="2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128" name="Line 224"/>
            <p:cNvSpPr>
              <a:spLocks noChangeShapeType="1"/>
            </p:cNvSpPr>
            <p:nvPr/>
          </p:nvSpPr>
          <p:spPr bwMode="auto">
            <a:xfrm>
              <a:off x="4835" y="2435"/>
              <a:ext cx="58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129" name="Line 225"/>
            <p:cNvSpPr>
              <a:spLocks noChangeShapeType="1"/>
            </p:cNvSpPr>
            <p:nvPr/>
          </p:nvSpPr>
          <p:spPr bwMode="auto">
            <a:xfrm>
              <a:off x="5140" y="1995"/>
              <a:ext cx="50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130" name="Line 226"/>
            <p:cNvSpPr>
              <a:spLocks noChangeShapeType="1"/>
            </p:cNvSpPr>
            <p:nvPr/>
          </p:nvSpPr>
          <p:spPr bwMode="auto">
            <a:xfrm>
              <a:off x="2550" y="1995"/>
              <a:ext cx="16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131" name="Line 227"/>
            <p:cNvSpPr>
              <a:spLocks noChangeShapeType="1"/>
            </p:cNvSpPr>
            <p:nvPr/>
          </p:nvSpPr>
          <p:spPr bwMode="auto">
            <a:xfrm>
              <a:off x="2557" y="2238"/>
              <a:ext cx="16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132" name="Line 228"/>
            <p:cNvSpPr>
              <a:spLocks noChangeShapeType="1"/>
            </p:cNvSpPr>
            <p:nvPr/>
          </p:nvSpPr>
          <p:spPr bwMode="auto">
            <a:xfrm rot="164943" flipH="1">
              <a:off x="5391" y="1858"/>
              <a:ext cx="48" cy="3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52133" name="Line 229"/>
            <p:cNvSpPr>
              <a:spLocks noChangeShapeType="1"/>
            </p:cNvSpPr>
            <p:nvPr/>
          </p:nvSpPr>
          <p:spPr bwMode="auto">
            <a:xfrm flipH="1">
              <a:off x="5400" y="2292"/>
              <a:ext cx="192"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52134" name="Line 230"/>
            <p:cNvSpPr>
              <a:spLocks noChangeShapeType="1"/>
            </p:cNvSpPr>
            <p:nvPr/>
          </p:nvSpPr>
          <p:spPr bwMode="auto">
            <a:xfrm>
              <a:off x="4581" y="3272"/>
              <a:ext cx="583" cy="0"/>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135" name="Text Box 231"/>
            <p:cNvSpPr txBox="1">
              <a:spLocks noChangeArrowheads="1"/>
            </p:cNvSpPr>
            <p:nvPr/>
          </p:nvSpPr>
          <p:spPr bwMode="auto">
            <a:xfrm>
              <a:off x="4644" y="3231"/>
              <a:ext cx="604"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106,7kN</a:t>
              </a:r>
            </a:p>
          </p:txBody>
        </p:sp>
        <p:grpSp>
          <p:nvGrpSpPr>
            <p:cNvPr id="252136" name="Group 232"/>
            <p:cNvGrpSpPr>
              <a:grpSpLocks/>
            </p:cNvGrpSpPr>
            <p:nvPr/>
          </p:nvGrpSpPr>
          <p:grpSpPr bwMode="auto">
            <a:xfrm>
              <a:off x="1774" y="2010"/>
              <a:ext cx="778" cy="352"/>
              <a:chOff x="1800" y="1882"/>
              <a:chExt cx="778" cy="352"/>
            </a:xfrm>
          </p:grpSpPr>
          <p:sp>
            <p:nvSpPr>
              <p:cNvPr id="252137" name="Line 233"/>
              <p:cNvSpPr>
                <a:spLocks noChangeShapeType="1"/>
              </p:cNvSpPr>
              <p:nvPr/>
            </p:nvSpPr>
            <p:spPr bwMode="auto">
              <a:xfrm>
                <a:off x="2578" y="1882"/>
                <a:ext cx="0" cy="229"/>
              </a:xfrm>
              <a:prstGeom prst="line">
                <a:avLst/>
              </a:prstGeom>
              <a:noFill/>
              <a:ln w="9525">
                <a:solidFill>
                  <a:srgbClr val="000000"/>
                </a:solidFill>
                <a:round/>
                <a:headEnd type="stealth" w="sm" len="lg"/>
                <a:tailEnd type="stealth" w="sm" len="lg"/>
              </a:ln>
              <a:extLst>
                <a:ext uri="{909E8E84-426E-40DD-AFC4-6F175D3DCCD1}">
                  <a14:hiddenFill xmlns:a14="http://schemas.microsoft.com/office/drawing/2010/main">
                    <a:noFill/>
                  </a14:hiddenFill>
                </a:ext>
              </a:extLst>
            </p:spPr>
            <p:txBody>
              <a:bodyPr/>
              <a:lstStyle/>
              <a:p>
                <a:endParaRPr lang="en-US"/>
              </a:p>
            </p:txBody>
          </p:sp>
          <p:sp>
            <p:nvSpPr>
              <p:cNvPr id="252138" name="Text Box 234"/>
              <p:cNvSpPr txBox="1">
                <a:spLocks noChangeArrowheads="1"/>
              </p:cNvSpPr>
              <p:nvPr/>
            </p:nvSpPr>
            <p:spPr bwMode="auto">
              <a:xfrm>
                <a:off x="1814" y="1946"/>
                <a:ext cx="54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83,58</a:t>
                </a:r>
              </a:p>
            </p:txBody>
          </p:sp>
          <p:sp>
            <p:nvSpPr>
              <p:cNvPr id="252139" name="Line 235"/>
              <p:cNvSpPr>
                <a:spLocks noChangeShapeType="1"/>
              </p:cNvSpPr>
              <p:nvPr/>
            </p:nvSpPr>
            <p:spPr bwMode="auto">
              <a:xfrm>
                <a:off x="1800" y="2193"/>
                <a:ext cx="52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52140" name="Line 236"/>
              <p:cNvSpPr>
                <a:spLocks noChangeShapeType="1"/>
              </p:cNvSpPr>
              <p:nvPr/>
            </p:nvSpPr>
            <p:spPr bwMode="auto">
              <a:xfrm flipV="1">
                <a:off x="2325" y="1998"/>
                <a:ext cx="240" cy="19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sp>
        <p:nvSpPr>
          <p:cNvPr id="252141" name="Rectangle 237"/>
          <p:cNvSpPr>
            <a:spLocks noChangeArrowheads="1"/>
          </p:cNvSpPr>
          <p:nvPr/>
        </p:nvSpPr>
        <p:spPr bwMode="auto">
          <a:xfrm>
            <a:off x="3052763" y="3714750"/>
            <a:ext cx="666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000000"/>
                </a:solidFill>
                <a:latin typeface=".VnBook-Antiqua" pitchFamily="34" charset="0"/>
              </a:rPr>
              <a:t>.</a:t>
            </a:r>
            <a:endParaRPr lang="en-US"/>
          </a:p>
        </p:txBody>
      </p:sp>
      <p:sp>
        <p:nvSpPr>
          <p:cNvPr id="252142" name="Rectangle 238"/>
          <p:cNvSpPr>
            <a:spLocks noChangeArrowheads="1"/>
          </p:cNvSpPr>
          <p:nvPr/>
        </p:nvSpPr>
        <p:spPr bwMode="auto">
          <a:xfrm>
            <a:off x="3111500" y="3714750"/>
            <a:ext cx="66675"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000000"/>
                </a:solidFill>
                <a:latin typeface=".VnBook-Antiqua" pitchFamily="34" charset="0"/>
              </a:rPr>
              <a:t> </a:t>
            </a:r>
            <a:endParaRPr lang="en-US"/>
          </a:p>
        </p:txBody>
      </p:sp>
      <p:sp>
        <p:nvSpPr>
          <p:cNvPr id="252143" name="Text Box 239"/>
          <p:cNvSpPr txBox="1">
            <a:spLocks noChangeArrowheads="1"/>
          </p:cNvSpPr>
          <p:nvPr/>
        </p:nvSpPr>
        <p:spPr bwMode="auto">
          <a:xfrm>
            <a:off x="212725" y="488315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solidFill>
                <a:srgbClr val="000099"/>
              </a:solidFill>
            </a:endParaRPr>
          </a:p>
        </p:txBody>
      </p:sp>
      <p:graphicFrame>
        <p:nvGraphicFramePr>
          <p:cNvPr id="252144" name="Object 240"/>
          <p:cNvGraphicFramePr>
            <a:graphicFrameLocks noChangeAspect="1"/>
          </p:cNvGraphicFramePr>
          <p:nvPr>
            <p:ph sz="half" idx="1"/>
          </p:nvPr>
        </p:nvGraphicFramePr>
        <p:xfrm>
          <a:off x="609600" y="4808538"/>
          <a:ext cx="2298700" cy="1025525"/>
        </p:xfrm>
        <a:graphic>
          <a:graphicData uri="http://schemas.openxmlformats.org/presentationml/2006/ole">
            <mc:AlternateContent xmlns:mc="http://schemas.openxmlformats.org/markup-compatibility/2006">
              <mc:Choice xmlns:v="urn:schemas-microsoft-com:vml" Requires="v">
                <p:oleObj spid="_x0000_s252148" name="Equation" r:id="rId5" imgW="939600" imgH="419040" progId="Equation.3">
                  <p:embed/>
                </p:oleObj>
              </mc:Choice>
              <mc:Fallback>
                <p:oleObj name="Equation" r:id="rId5" imgW="939600" imgH="419040" progId="Equation.3">
                  <p:embed/>
                  <p:pic>
                    <p:nvPicPr>
                      <p:cNvPr id="0" name="Object 2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09600" y="4808538"/>
                        <a:ext cx="2298700" cy="1025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52145" name="Text Box 241"/>
          <p:cNvSpPr txBox="1">
            <a:spLocks noChangeArrowheads="1"/>
          </p:cNvSpPr>
          <p:nvPr/>
        </p:nvSpPr>
        <p:spPr bwMode="auto">
          <a:xfrm>
            <a:off x="288925" y="594995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solidFill>
                <a:srgbClr val="000099"/>
              </a:solidFill>
            </a:endParaRPr>
          </a:p>
        </p:txBody>
      </p:sp>
      <p:graphicFrame>
        <p:nvGraphicFramePr>
          <p:cNvPr id="252146" name="Object 242"/>
          <p:cNvGraphicFramePr>
            <a:graphicFrameLocks noChangeAspect="1"/>
          </p:cNvGraphicFramePr>
          <p:nvPr>
            <p:ph sz="half" idx="2"/>
          </p:nvPr>
        </p:nvGraphicFramePr>
        <p:xfrm>
          <a:off x="533400" y="5661025"/>
          <a:ext cx="2743200" cy="858838"/>
        </p:xfrm>
        <a:graphic>
          <a:graphicData uri="http://schemas.openxmlformats.org/presentationml/2006/ole">
            <mc:AlternateContent xmlns:mc="http://schemas.openxmlformats.org/markup-compatibility/2006">
              <mc:Choice xmlns:v="urn:schemas-microsoft-com:vml" Requires="v">
                <p:oleObj spid="_x0000_s252149" name="Equation" r:id="rId7" imgW="1257120" imgH="393480" progId="Equation.3">
                  <p:embed/>
                </p:oleObj>
              </mc:Choice>
              <mc:Fallback>
                <p:oleObj name="Equation" r:id="rId7" imgW="1257120" imgH="393480" progId="Equation.3">
                  <p:embed/>
                  <p:pic>
                    <p:nvPicPr>
                      <p:cNvPr id="0" name="Object 2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33400" y="5661025"/>
                        <a:ext cx="2743200" cy="8588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51906"/>
                                        </p:tgtEl>
                                        <p:attrNameLst>
                                          <p:attrName>style.visibility</p:attrName>
                                        </p:attrNameLst>
                                      </p:cBhvr>
                                      <p:to>
                                        <p:strVal val="visible"/>
                                      </p:to>
                                    </p:set>
                                    <p:animEffect transition="in" filter="checkerboard(across)">
                                      <p:cBhvr>
                                        <p:cTn id="7" dur="500"/>
                                        <p:tgtEl>
                                          <p:spTgt spid="25190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251907"/>
                                        </p:tgtEl>
                                        <p:attrNameLst>
                                          <p:attrName>style.visibility</p:attrName>
                                        </p:attrNameLst>
                                      </p:cBhvr>
                                      <p:to>
                                        <p:strVal val="visible"/>
                                      </p:to>
                                    </p:set>
                                    <p:animEffect transition="in" filter="checkerboard(across)">
                                      <p:cBhvr>
                                        <p:cTn id="12" dur="500"/>
                                        <p:tgtEl>
                                          <p:spTgt spid="25190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251908"/>
                                        </p:tgtEl>
                                        <p:attrNameLst>
                                          <p:attrName>style.visibility</p:attrName>
                                        </p:attrNameLst>
                                      </p:cBhvr>
                                      <p:to>
                                        <p:strVal val="visible"/>
                                      </p:to>
                                    </p:set>
                                    <p:animEffect transition="in" filter="wheel(4)">
                                      <p:cBhvr>
                                        <p:cTn id="17" dur="2000"/>
                                        <p:tgtEl>
                                          <p:spTgt spid="25190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252040"/>
                                        </p:tgtEl>
                                        <p:attrNameLst>
                                          <p:attrName>style.visibility</p:attrName>
                                        </p:attrNameLst>
                                      </p:cBhvr>
                                      <p:to>
                                        <p:strVal val="visible"/>
                                      </p:to>
                                    </p:set>
                                    <p:animEffect transition="in" filter="checkerboard(across)">
                                      <p:cBhvr>
                                        <p:cTn id="22" dur="500"/>
                                        <p:tgtEl>
                                          <p:spTgt spid="25204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252041"/>
                                        </p:tgtEl>
                                        <p:attrNameLst>
                                          <p:attrName>style.visibility</p:attrName>
                                        </p:attrNameLst>
                                      </p:cBhvr>
                                      <p:to>
                                        <p:strVal val="visible"/>
                                      </p:to>
                                    </p:set>
                                    <p:animEffect transition="in" filter="checkerboard(across)">
                                      <p:cBhvr>
                                        <p:cTn id="27" dur="500"/>
                                        <p:tgtEl>
                                          <p:spTgt spid="252041"/>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252042"/>
                                        </p:tgtEl>
                                        <p:attrNameLst>
                                          <p:attrName>style.visibility</p:attrName>
                                        </p:attrNameLst>
                                      </p:cBhvr>
                                      <p:to>
                                        <p:strVal val="visible"/>
                                      </p:to>
                                    </p:set>
                                    <p:animEffect transition="in" filter="checkerboard(across)">
                                      <p:cBhvr>
                                        <p:cTn id="32" dur="500"/>
                                        <p:tgtEl>
                                          <p:spTgt spid="252042"/>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252043"/>
                                        </p:tgtEl>
                                        <p:attrNameLst>
                                          <p:attrName>style.visibility</p:attrName>
                                        </p:attrNameLst>
                                      </p:cBhvr>
                                      <p:to>
                                        <p:strVal val="visible"/>
                                      </p:to>
                                    </p:set>
                                    <p:animEffect transition="in" filter="checkerboard(across)">
                                      <p:cBhvr>
                                        <p:cTn id="37" dur="500"/>
                                        <p:tgtEl>
                                          <p:spTgt spid="252043"/>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nodeType="clickEffect">
                                  <p:stCondLst>
                                    <p:cond delay="0"/>
                                  </p:stCondLst>
                                  <p:childTnLst>
                                    <p:set>
                                      <p:cBhvr>
                                        <p:cTn id="41" dur="1" fill="hold">
                                          <p:stCondLst>
                                            <p:cond delay="0"/>
                                          </p:stCondLst>
                                        </p:cTn>
                                        <p:tgtEl>
                                          <p:spTgt spid="252144"/>
                                        </p:tgtEl>
                                        <p:attrNameLst>
                                          <p:attrName>style.visibility</p:attrName>
                                        </p:attrNameLst>
                                      </p:cBhvr>
                                      <p:to>
                                        <p:strVal val="visible"/>
                                      </p:to>
                                    </p:set>
                                    <p:animEffect transition="in" filter="checkerboard(across)">
                                      <p:cBhvr>
                                        <p:cTn id="42" dur="500"/>
                                        <p:tgtEl>
                                          <p:spTgt spid="252144"/>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nodeType="clickEffect">
                                  <p:stCondLst>
                                    <p:cond delay="0"/>
                                  </p:stCondLst>
                                  <p:childTnLst>
                                    <p:set>
                                      <p:cBhvr>
                                        <p:cTn id="46" dur="1" fill="hold">
                                          <p:stCondLst>
                                            <p:cond delay="0"/>
                                          </p:stCondLst>
                                        </p:cTn>
                                        <p:tgtEl>
                                          <p:spTgt spid="252146"/>
                                        </p:tgtEl>
                                        <p:attrNameLst>
                                          <p:attrName>style.visibility</p:attrName>
                                        </p:attrNameLst>
                                      </p:cBhvr>
                                      <p:to>
                                        <p:strVal val="visible"/>
                                      </p:to>
                                    </p:set>
                                    <p:animEffect transition="in" filter="checkerboard(across)">
                                      <p:cBhvr>
                                        <p:cTn id="47" dur="500"/>
                                        <p:tgtEl>
                                          <p:spTgt spid="252146"/>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1" presetClass="entr" presetSubtype="4" fill="hold" nodeType="clickEffect">
                                  <p:stCondLst>
                                    <p:cond delay="0"/>
                                  </p:stCondLst>
                                  <p:childTnLst>
                                    <p:set>
                                      <p:cBhvr>
                                        <p:cTn id="51" dur="1" fill="hold">
                                          <p:stCondLst>
                                            <p:cond delay="0"/>
                                          </p:stCondLst>
                                        </p:cTn>
                                        <p:tgtEl>
                                          <p:spTgt spid="252044"/>
                                        </p:tgtEl>
                                        <p:attrNameLst>
                                          <p:attrName>style.visibility</p:attrName>
                                        </p:attrNameLst>
                                      </p:cBhvr>
                                      <p:to>
                                        <p:strVal val="visible"/>
                                      </p:to>
                                    </p:set>
                                    <p:animEffect transition="in" filter="wheel(4)">
                                      <p:cBhvr>
                                        <p:cTn id="52" dur="2000"/>
                                        <p:tgtEl>
                                          <p:spTgt spid="252044"/>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1" presetClass="entr" presetSubtype="4" fill="hold" nodeType="clickEffect">
                                  <p:stCondLst>
                                    <p:cond delay="0"/>
                                  </p:stCondLst>
                                  <p:childTnLst>
                                    <p:set>
                                      <p:cBhvr>
                                        <p:cTn id="56" dur="1" fill="hold">
                                          <p:stCondLst>
                                            <p:cond delay="0"/>
                                          </p:stCondLst>
                                        </p:cTn>
                                        <p:tgtEl>
                                          <p:spTgt spid="251964"/>
                                        </p:tgtEl>
                                        <p:attrNameLst>
                                          <p:attrName>style.visibility</p:attrName>
                                        </p:attrNameLst>
                                      </p:cBhvr>
                                      <p:to>
                                        <p:strVal val="visible"/>
                                      </p:to>
                                    </p:set>
                                    <p:animEffect transition="in" filter="wheel(4)">
                                      <p:cBhvr>
                                        <p:cTn id="57" dur="2000"/>
                                        <p:tgtEl>
                                          <p:spTgt spid="2519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1906" grpId="0"/>
      <p:bldP spid="252040" grpId="0" autoUpdateAnimBg="0"/>
      <p:bldP spid="252041" grpId="0" autoUpdateAnimBg="0"/>
      <p:bldP spid="252042" grpId="0" autoUpdateAnimBg="0"/>
      <p:bldP spid="252043" grpId="0" autoUpdateAnimBg="0"/>
    </p:bld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2930" name="Group 2"/>
          <p:cNvGrpSpPr>
            <a:grpSpLocks/>
          </p:cNvGrpSpPr>
          <p:nvPr/>
        </p:nvGrpSpPr>
        <p:grpSpPr bwMode="auto">
          <a:xfrm>
            <a:off x="2971800" y="2867025"/>
            <a:ext cx="5053013" cy="1644650"/>
            <a:chOff x="1872" y="1806"/>
            <a:chExt cx="3183" cy="1036"/>
          </a:xfrm>
        </p:grpSpPr>
        <p:sp>
          <p:nvSpPr>
            <p:cNvPr id="252931" name="Text Box 3"/>
            <p:cNvSpPr txBox="1">
              <a:spLocks noChangeArrowheads="1"/>
            </p:cNvSpPr>
            <p:nvPr/>
          </p:nvSpPr>
          <p:spPr bwMode="auto">
            <a:xfrm>
              <a:off x="3259" y="1806"/>
              <a:ext cx="821"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150x12</a:t>
              </a:r>
            </a:p>
          </p:txBody>
        </p:sp>
        <p:sp>
          <p:nvSpPr>
            <p:cNvPr id="252932" name="Line 4"/>
            <p:cNvSpPr>
              <a:spLocks noChangeShapeType="1"/>
            </p:cNvSpPr>
            <p:nvPr/>
          </p:nvSpPr>
          <p:spPr bwMode="auto">
            <a:xfrm>
              <a:off x="3312" y="2010"/>
              <a:ext cx="41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33" name="Line 5"/>
            <p:cNvSpPr>
              <a:spLocks noChangeShapeType="1"/>
            </p:cNvSpPr>
            <p:nvPr/>
          </p:nvSpPr>
          <p:spPr bwMode="auto">
            <a:xfrm>
              <a:off x="1925" y="2194"/>
              <a:ext cx="0" cy="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34" name="Line 6"/>
            <p:cNvSpPr>
              <a:spLocks noChangeShapeType="1"/>
            </p:cNvSpPr>
            <p:nvPr/>
          </p:nvSpPr>
          <p:spPr bwMode="auto">
            <a:xfrm>
              <a:off x="1925" y="2481"/>
              <a:ext cx="0" cy="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35" name="Line 7"/>
            <p:cNvSpPr>
              <a:spLocks noChangeShapeType="1"/>
            </p:cNvSpPr>
            <p:nvPr/>
          </p:nvSpPr>
          <p:spPr bwMode="auto">
            <a:xfrm>
              <a:off x="2009" y="2246"/>
              <a:ext cx="0" cy="24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36" name="Line 8"/>
            <p:cNvSpPr>
              <a:spLocks noChangeShapeType="1"/>
            </p:cNvSpPr>
            <p:nvPr/>
          </p:nvSpPr>
          <p:spPr bwMode="auto">
            <a:xfrm>
              <a:off x="1925" y="2245"/>
              <a:ext cx="8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37" name="Line 9"/>
            <p:cNvSpPr>
              <a:spLocks noChangeShapeType="1"/>
            </p:cNvSpPr>
            <p:nvPr/>
          </p:nvSpPr>
          <p:spPr bwMode="auto">
            <a:xfrm>
              <a:off x="1925" y="2487"/>
              <a:ext cx="8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38" name="Line 10"/>
            <p:cNvSpPr>
              <a:spLocks noChangeShapeType="1"/>
            </p:cNvSpPr>
            <p:nvPr/>
          </p:nvSpPr>
          <p:spPr bwMode="auto">
            <a:xfrm>
              <a:off x="2036" y="2034"/>
              <a:ext cx="0" cy="612"/>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52939" name="Line 11"/>
            <p:cNvSpPr>
              <a:spLocks noChangeShapeType="1"/>
            </p:cNvSpPr>
            <p:nvPr/>
          </p:nvSpPr>
          <p:spPr bwMode="auto">
            <a:xfrm>
              <a:off x="1939" y="2200"/>
              <a:ext cx="39"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40" name="Line 12"/>
            <p:cNvSpPr>
              <a:spLocks noChangeShapeType="1"/>
            </p:cNvSpPr>
            <p:nvPr/>
          </p:nvSpPr>
          <p:spPr bwMode="auto">
            <a:xfrm>
              <a:off x="1981" y="2200"/>
              <a:ext cx="39"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41" name="Line 13"/>
            <p:cNvSpPr>
              <a:spLocks noChangeShapeType="1"/>
            </p:cNvSpPr>
            <p:nvPr/>
          </p:nvSpPr>
          <p:spPr bwMode="auto">
            <a:xfrm>
              <a:off x="2022" y="2200"/>
              <a:ext cx="40"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42" name="Line 14"/>
            <p:cNvSpPr>
              <a:spLocks noChangeShapeType="1"/>
            </p:cNvSpPr>
            <p:nvPr/>
          </p:nvSpPr>
          <p:spPr bwMode="auto">
            <a:xfrm>
              <a:off x="2029" y="2245"/>
              <a:ext cx="40"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43" name="Line 15"/>
            <p:cNvSpPr>
              <a:spLocks noChangeShapeType="1"/>
            </p:cNvSpPr>
            <p:nvPr/>
          </p:nvSpPr>
          <p:spPr bwMode="auto">
            <a:xfrm>
              <a:off x="2022" y="2283"/>
              <a:ext cx="40"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44" name="Line 16"/>
            <p:cNvSpPr>
              <a:spLocks noChangeShapeType="1"/>
            </p:cNvSpPr>
            <p:nvPr/>
          </p:nvSpPr>
          <p:spPr bwMode="auto">
            <a:xfrm>
              <a:off x="2022" y="2328"/>
              <a:ext cx="40"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45" name="Line 17"/>
            <p:cNvSpPr>
              <a:spLocks noChangeShapeType="1"/>
            </p:cNvSpPr>
            <p:nvPr/>
          </p:nvSpPr>
          <p:spPr bwMode="auto">
            <a:xfrm>
              <a:off x="2022" y="2366"/>
              <a:ext cx="40"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46" name="Line 18"/>
            <p:cNvSpPr>
              <a:spLocks noChangeShapeType="1"/>
            </p:cNvSpPr>
            <p:nvPr/>
          </p:nvSpPr>
          <p:spPr bwMode="auto">
            <a:xfrm>
              <a:off x="2022" y="2411"/>
              <a:ext cx="40"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47" name="Line 19"/>
            <p:cNvSpPr>
              <a:spLocks noChangeShapeType="1"/>
            </p:cNvSpPr>
            <p:nvPr/>
          </p:nvSpPr>
          <p:spPr bwMode="auto">
            <a:xfrm>
              <a:off x="2016" y="2449"/>
              <a:ext cx="39"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48" name="Line 20"/>
            <p:cNvSpPr>
              <a:spLocks noChangeShapeType="1"/>
            </p:cNvSpPr>
            <p:nvPr/>
          </p:nvSpPr>
          <p:spPr bwMode="auto">
            <a:xfrm>
              <a:off x="2009" y="2487"/>
              <a:ext cx="39"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49" name="Line 21"/>
            <p:cNvSpPr>
              <a:spLocks noChangeShapeType="1"/>
            </p:cNvSpPr>
            <p:nvPr/>
          </p:nvSpPr>
          <p:spPr bwMode="auto">
            <a:xfrm>
              <a:off x="1967" y="2487"/>
              <a:ext cx="39"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50" name="Line 22"/>
            <p:cNvSpPr>
              <a:spLocks noChangeShapeType="1"/>
            </p:cNvSpPr>
            <p:nvPr/>
          </p:nvSpPr>
          <p:spPr bwMode="auto">
            <a:xfrm>
              <a:off x="1933" y="2493"/>
              <a:ext cx="40" cy="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51" name="Line 23"/>
            <p:cNvSpPr>
              <a:spLocks noChangeShapeType="1"/>
            </p:cNvSpPr>
            <p:nvPr/>
          </p:nvSpPr>
          <p:spPr bwMode="auto">
            <a:xfrm>
              <a:off x="2398" y="2207"/>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52" name="Line 24"/>
            <p:cNvSpPr>
              <a:spLocks noChangeShapeType="1"/>
            </p:cNvSpPr>
            <p:nvPr/>
          </p:nvSpPr>
          <p:spPr bwMode="auto">
            <a:xfrm>
              <a:off x="2398" y="2213"/>
              <a:ext cx="250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53" name="Line 25"/>
            <p:cNvSpPr>
              <a:spLocks noChangeShapeType="1"/>
            </p:cNvSpPr>
            <p:nvPr/>
          </p:nvSpPr>
          <p:spPr bwMode="auto">
            <a:xfrm>
              <a:off x="2398" y="2519"/>
              <a:ext cx="250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54" name="Line 26"/>
            <p:cNvSpPr>
              <a:spLocks noChangeShapeType="1"/>
            </p:cNvSpPr>
            <p:nvPr/>
          </p:nvSpPr>
          <p:spPr bwMode="auto">
            <a:xfrm>
              <a:off x="2398" y="2474"/>
              <a:ext cx="250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55" name="Line 27"/>
            <p:cNvSpPr>
              <a:spLocks noChangeShapeType="1"/>
            </p:cNvSpPr>
            <p:nvPr/>
          </p:nvSpPr>
          <p:spPr bwMode="auto">
            <a:xfrm>
              <a:off x="2398" y="2264"/>
              <a:ext cx="250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56" name="Line 28"/>
            <p:cNvSpPr>
              <a:spLocks noChangeShapeType="1"/>
            </p:cNvSpPr>
            <p:nvPr/>
          </p:nvSpPr>
          <p:spPr bwMode="auto">
            <a:xfrm>
              <a:off x="2328" y="2372"/>
              <a:ext cx="2659"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52957" name="Line 29"/>
            <p:cNvSpPr>
              <a:spLocks noChangeShapeType="1"/>
            </p:cNvSpPr>
            <p:nvPr/>
          </p:nvSpPr>
          <p:spPr bwMode="auto">
            <a:xfrm>
              <a:off x="3043" y="2162"/>
              <a:ext cx="0" cy="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58" name="Line 30"/>
            <p:cNvSpPr>
              <a:spLocks noChangeShapeType="1"/>
            </p:cNvSpPr>
            <p:nvPr/>
          </p:nvSpPr>
          <p:spPr bwMode="auto">
            <a:xfrm>
              <a:off x="3057" y="2519"/>
              <a:ext cx="0" cy="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59" name="Line 31"/>
            <p:cNvSpPr>
              <a:spLocks noChangeShapeType="1"/>
            </p:cNvSpPr>
            <p:nvPr/>
          </p:nvSpPr>
          <p:spPr bwMode="auto">
            <a:xfrm>
              <a:off x="3037" y="2162"/>
              <a:ext cx="158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60" name="Line 32"/>
            <p:cNvSpPr>
              <a:spLocks noChangeShapeType="1"/>
            </p:cNvSpPr>
            <p:nvPr/>
          </p:nvSpPr>
          <p:spPr bwMode="auto">
            <a:xfrm>
              <a:off x="4613" y="2162"/>
              <a:ext cx="0" cy="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61" name="Line 33"/>
            <p:cNvSpPr>
              <a:spLocks noChangeShapeType="1"/>
            </p:cNvSpPr>
            <p:nvPr/>
          </p:nvSpPr>
          <p:spPr bwMode="auto">
            <a:xfrm>
              <a:off x="3050" y="2570"/>
              <a:ext cx="158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62" name="Line 34"/>
            <p:cNvSpPr>
              <a:spLocks noChangeShapeType="1"/>
            </p:cNvSpPr>
            <p:nvPr/>
          </p:nvSpPr>
          <p:spPr bwMode="auto">
            <a:xfrm>
              <a:off x="4627" y="2519"/>
              <a:ext cx="0" cy="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63" name="Line 35"/>
            <p:cNvSpPr>
              <a:spLocks noChangeShapeType="1"/>
            </p:cNvSpPr>
            <p:nvPr/>
          </p:nvSpPr>
          <p:spPr bwMode="auto">
            <a:xfrm>
              <a:off x="2161" y="2194"/>
              <a:ext cx="0" cy="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64" name="Line 36"/>
            <p:cNvSpPr>
              <a:spLocks noChangeShapeType="1"/>
            </p:cNvSpPr>
            <p:nvPr/>
          </p:nvSpPr>
          <p:spPr bwMode="auto">
            <a:xfrm>
              <a:off x="2161" y="2481"/>
              <a:ext cx="0" cy="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65" name="Line 37"/>
            <p:cNvSpPr>
              <a:spLocks noChangeShapeType="1"/>
            </p:cNvSpPr>
            <p:nvPr/>
          </p:nvSpPr>
          <p:spPr bwMode="auto">
            <a:xfrm>
              <a:off x="2077" y="2246"/>
              <a:ext cx="0" cy="2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66" name="Line 38"/>
            <p:cNvSpPr>
              <a:spLocks noChangeShapeType="1"/>
            </p:cNvSpPr>
            <p:nvPr/>
          </p:nvSpPr>
          <p:spPr bwMode="auto">
            <a:xfrm>
              <a:off x="2078" y="2245"/>
              <a:ext cx="8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67" name="Line 39"/>
            <p:cNvSpPr>
              <a:spLocks noChangeShapeType="1"/>
            </p:cNvSpPr>
            <p:nvPr/>
          </p:nvSpPr>
          <p:spPr bwMode="auto">
            <a:xfrm>
              <a:off x="2078" y="2481"/>
              <a:ext cx="8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68" name="Line 40"/>
            <p:cNvSpPr>
              <a:spLocks noChangeShapeType="1"/>
            </p:cNvSpPr>
            <p:nvPr/>
          </p:nvSpPr>
          <p:spPr bwMode="auto">
            <a:xfrm>
              <a:off x="2071" y="2200"/>
              <a:ext cx="39"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69" name="Line 41"/>
            <p:cNvSpPr>
              <a:spLocks noChangeShapeType="1"/>
            </p:cNvSpPr>
            <p:nvPr/>
          </p:nvSpPr>
          <p:spPr bwMode="auto">
            <a:xfrm>
              <a:off x="2114" y="2194"/>
              <a:ext cx="39"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70" name="Line 42"/>
            <p:cNvSpPr>
              <a:spLocks noChangeShapeType="1"/>
            </p:cNvSpPr>
            <p:nvPr/>
          </p:nvSpPr>
          <p:spPr bwMode="auto">
            <a:xfrm>
              <a:off x="2057" y="2487"/>
              <a:ext cx="40"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71" name="Line 43"/>
            <p:cNvSpPr>
              <a:spLocks noChangeShapeType="1"/>
            </p:cNvSpPr>
            <p:nvPr/>
          </p:nvSpPr>
          <p:spPr bwMode="auto">
            <a:xfrm>
              <a:off x="2099" y="2481"/>
              <a:ext cx="39"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72" name="Line 44"/>
            <p:cNvSpPr>
              <a:spLocks noChangeShapeType="1"/>
            </p:cNvSpPr>
            <p:nvPr/>
          </p:nvSpPr>
          <p:spPr bwMode="auto">
            <a:xfrm>
              <a:off x="2648" y="2034"/>
              <a:ext cx="166" cy="3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73" name="Line 45"/>
            <p:cNvSpPr>
              <a:spLocks noChangeShapeType="1"/>
            </p:cNvSpPr>
            <p:nvPr/>
          </p:nvSpPr>
          <p:spPr bwMode="auto">
            <a:xfrm flipH="1">
              <a:off x="2148" y="2034"/>
              <a:ext cx="5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74" name="Text Box 46"/>
            <p:cNvSpPr txBox="1">
              <a:spLocks noChangeArrowheads="1"/>
            </p:cNvSpPr>
            <p:nvPr/>
          </p:nvSpPr>
          <p:spPr bwMode="auto">
            <a:xfrm>
              <a:off x="2082" y="1815"/>
              <a:ext cx="945"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I N</a:t>
              </a:r>
              <a:r>
                <a:rPr lang="en-US" sz="2000" baseline="30000">
                  <a:cs typeface="Times New Roman" pitchFamily="18" charset="0"/>
                </a:rPr>
                <a:t>O</a:t>
              </a:r>
              <a:r>
                <a:rPr lang="en-US" sz="2000">
                  <a:cs typeface="Times New Roman" pitchFamily="18" charset="0"/>
                </a:rPr>
                <a:t>30a</a:t>
              </a:r>
            </a:p>
          </p:txBody>
        </p:sp>
        <p:sp>
          <p:nvSpPr>
            <p:cNvPr id="252975" name="Line 47"/>
            <p:cNvSpPr>
              <a:spLocks noChangeShapeType="1"/>
            </p:cNvSpPr>
            <p:nvPr/>
          </p:nvSpPr>
          <p:spPr bwMode="auto">
            <a:xfrm flipH="1">
              <a:off x="3148" y="2009"/>
              <a:ext cx="166" cy="1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76" name="Line 48"/>
            <p:cNvSpPr>
              <a:spLocks noChangeShapeType="1"/>
            </p:cNvSpPr>
            <p:nvPr/>
          </p:nvSpPr>
          <p:spPr bwMode="auto">
            <a:xfrm>
              <a:off x="4899" y="2207"/>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77" name="Line 49"/>
            <p:cNvSpPr>
              <a:spLocks noChangeShapeType="1"/>
            </p:cNvSpPr>
            <p:nvPr/>
          </p:nvSpPr>
          <p:spPr bwMode="auto">
            <a:xfrm>
              <a:off x="2398" y="2512"/>
              <a:ext cx="0" cy="3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78" name="Line 50"/>
            <p:cNvSpPr>
              <a:spLocks noChangeShapeType="1"/>
            </p:cNvSpPr>
            <p:nvPr/>
          </p:nvSpPr>
          <p:spPr bwMode="auto">
            <a:xfrm>
              <a:off x="4898" y="2518"/>
              <a:ext cx="0" cy="3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79" name="Line 51"/>
            <p:cNvSpPr>
              <a:spLocks noChangeShapeType="1"/>
            </p:cNvSpPr>
            <p:nvPr/>
          </p:nvSpPr>
          <p:spPr bwMode="auto">
            <a:xfrm>
              <a:off x="3050" y="2557"/>
              <a:ext cx="0" cy="28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80" name="Line 52"/>
            <p:cNvSpPr>
              <a:spLocks noChangeShapeType="1"/>
            </p:cNvSpPr>
            <p:nvPr/>
          </p:nvSpPr>
          <p:spPr bwMode="auto">
            <a:xfrm>
              <a:off x="4627" y="2556"/>
              <a:ext cx="0" cy="28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81" name="Line 53"/>
            <p:cNvSpPr>
              <a:spLocks noChangeShapeType="1"/>
            </p:cNvSpPr>
            <p:nvPr/>
          </p:nvSpPr>
          <p:spPr bwMode="auto">
            <a:xfrm>
              <a:off x="2418" y="2786"/>
              <a:ext cx="16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82" name="Line 54"/>
            <p:cNvSpPr>
              <a:spLocks noChangeShapeType="1"/>
            </p:cNvSpPr>
            <p:nvPr/>
          </p:nvSpPr>
          <p:spPr bwMode="auto">
            <a:xfrm>
              <a:off x="2912" y="2786"/>
              <a:ext cx="41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83" name="Line 55"/>
            <p:cNvSpPr>
              <a:spLocks noChangeShapeType="1"/>
            </p:cNvSpPr>
            <p:nvPr/>
          </p:nvSpPr>
          <p:spPr bwMode="auto">
            <a:xfrm>
              <a:off x="4252" y="2786"/>
              <a:ext cx="41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84" name="Line 56"/>
            <p:cNvSpPr>
              <a:spLocks noChangeShapeType="1"/>
            </p:cNvSpPr>
            <p:nvPr/>
          </p:nvSpPr>
          <p:spPr bwMode="auto">
            <a:xfrm>
              <a:off x="2380" y="2786"/>
              <a:ext cx="2521" cy="0"/>
            </a:xfrm>
            <a:prstGeom prst="line">
              <a:avLst/>
            </a:prstGeom>
            <a:noFill/>
            <a:ln w="9525">
              <a:solidFill>
                <a:srgbClr val="000000"/>
              </a:solidFill>
              <a:round/>
              <a:headEnd type="stealth" w="sm" len="lg"/>
              <a:tailEnd type="stealth" w="sm" len="lg"/>
            </a:ln>
            <a:extLst>
              <a:ext uri="{909E8E84-426E-40DD-AFC4-6F175D3DCCD1}">
                <a14:hiddenFill xmlns:a14="http://schemas.microsoft.com/office/drawing/2010/main">
                  <a:noFill/>
                </a14:hiddenFill>
              </a:ext>
            </a:extLst>
          </p:spPr>
          <p:txBody>
            <a:bodyPr/>
            <a:lstStyle/>
            <a:p>
              <a:endParaRPr lang="en-US"/>
            </a:p>
          </p:txBody>
        </p:sp>
        <p:sp>
          <p:nvSpPr>
            <p:cNvPr id="252985" name="Line 57"/>
            <p:cNvSpPr>
              <a:spLocks noChangeShapeType="1"/>
            </p:cNvSpPr>
            <p:nvPr/>
          </p:nvSpPr>
          <p:spPr bwMode="auto">
            <a:xfrm>
              <a:off x="3050" y="2786"/>
              <a:ext cx="167" cy="0"/>
            </a:xfrm>
            <a:prstGeom prst="line">
              <a:avLst/>
            </a:prstGeom>
            <a:noFill/>
            <a:ln w="9525">
              <a:solidFill>
                <a:srgbClr val="000000"/>
              </a:solidFill>
              <a:round/>
              <a:headEnd type="stealth" w="sm" len="lg"/>
              <a:tailEnd/>
            </a:ln>
            <a:extLst>
              <a:ext uri="{909E8E84-426E-40DD-AFC4-6F175D3DCCD1}">
                <a14:hiddenFill xmlns:a14="http://schemas.microsoft.com/office/drawing/2010/main">
                  <a:noFill/>
                </a14:hiddenFill>
              </a:ext>
            </a:extLst>
          </p:spPr>
          <p:txBody>
            <a:bodyPr/>
            <a:lstStyle/>
            <a:p>
              <a:endParaRPr lang="en-US"/>
            </a:p>
          </p:txBody>
        </p:sp>
        <p:sp>
          <p:nvSpPr>
            <p:cNvPr id="252986" name="Line 58"/>
            <p:cNvSpPr>
              <a:spLocks noChangeShapeType="1"/>
            </p:cNvSpPr>
            <p:nvPr/>
          </p:nvSpPr>
          <p:spPr bwMode="auto">
            <a:xfrm flipH="1">
              <a:off x="4627" y="2786"/>
              <a:ext cx="167" cy="0"/>
            </a:xfrm>
            <a:prstGeom prst="line">
              <a:avLst/>
            </a:prstGeom>
            <a:noFill/>
            <a:ln w="9525">
              <a:solidFill>
                <a:srgbClr val="000000"/>
              </a:solidFill>
              <a:round/>
              <a:headEnd/>
              <a:tailEnd type="stealth" w="sm" len="lg"/>
            </a:ln>
            <a:extLst>
              <a:ext uri="{909E8E84-426E-40DD-AFC4-6F175D3DCCD1}">
                <a14:hiddenFill xmlns:a14="http://schemas.microsoft.com/office/drawing/2010/main">
                  <a:noFill/>
                </a14:hiddenFill>
              </a:ext>
            </a:extLst>
          </p:spPr>
          <p:txBody>
            <a:bodyPr/>
            <a:lstStyle/>
            <a:p>
              <a:endParaRPr lang="en-US"/>
            </a:p>
          </p:txBody>
        </p:sp>
        <p:sp>
          <p:nvSpPr>
            <p:cNvPr id="252987" name="Line 59"/>
            <p:cNvSpPr>
              <a:spLocks noChangeShapeType="1"/>
            </p:cNvSpPr>
            <p:nvPr/>
          </p:nvSpPr>
          <p:spPr bwMode="auto">
            <a:xfrm>
              <a:off x="2918" y="2786"/>
              <a:ext cx="8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88" name="Line 60"/>
            <p:cNvSpPr>
              <a:spLocks noChangeShapeType="1"/>
            </p:cNvSpPr>
            <p:nvPr/>
          </p:nvSpPr>
          <p:spPr bwMode="auto">
            <a:xfrm flipH="1">
              <a:off x="2884" y="2786"/>
              <a:ext cx="166" cy="0"/>
            </a:xfrm>
            <a:prstGeom prst="line">
              <a:avLst/>
            </a:prstGeom>
            <a:noFill/>
            <a:ln w="9525">
              <a:solidFill>
                <a:srgbClr val="000000"/>
              </a:solidFill>
              <a:round/>
              <a:headEnd type="stealth" w="sm" len="lg"/>
              <a:tailEnd/>
            </a:ln>
            <a:extLst>
              <a:ext uri="{909E8E84-426E-40DD-AFC4-6F175D3DCCD1}">
                <a14:hiddenFill xmlns:a14="http://schemas.microsoft.com/office/drawing/2010/main">
                  <a:noFill/>
                </a14:hiddenFill>
              </a:ext>
            </a:extLst>
          </p:spPr>
          <p:txBody>
            <a:bodyPr/>
            <a:lstStyle/>
            <a:p>
              <a:endParaRPr lang="en-US"/>
            </a:p>
          </p:txBody>
        </p:sp>
        <p:sp>
          <p:nvSpPr>
            <p:cNvPr id="252989" name="Rectangle 61"/>
            <p:cNvSpPr>
              <a:spLocks noChangeArrowheads="1"/>
            </p:cNvSpPr>
            <p:nvPr/>
          </p:nvSpPr>
          <p:spPr bwMode="auto">
            <a:xfrm>
              <a:off x="1872" y="2139"/>
              <a:ext cx="333" cy="51"/>
            </a:xfrm>
            <a:prstGeom prst="rect">
              <a:avLst/>
            </a:prstGeom>
            <a:solidFill>
              <a:srgbClr val="FF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useBgFill="1">
          <p:nvSpPr>
            <p:cNvPr id="252990" name="Rectangle 62"/>
            <p:cNvSpPr>
              <a:spLocks noChangeArrowheads="1"/>
            </p:cNvSpPr>
            <p:nvPr/>
          </p:nvSpPr>
          <p:spPr bwMode="auto">
            <a:xfrm>
              <a:off x="1879" y="2534"/>
              <a:ext cx="333" cy="51"/>
            </a:xfrm>
            <a:prstGeom prst="rect">
              <a:avLst/>
            </a:prstGeom>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2991" name="Line 63"/>
            <p:cNvSpPr>
              <a:spLocks noChangeShapeType="1"/>
            </p:cNvSpPr>
            <p:nvPr/>
          </p:nvSpPr>
          <p:spPr bwMode="auto">
            <a:xfrm flipH="1">
              <a:off x="1893" y="2132"/>
              <a:ext cx="47" cy="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52992" name="Line 64"/>
            <p:cNvSpPr>
              <a:spLocks noChangeShapeType="1"/>
            </p:cNvSpPr>
            <p:nvPr/>
          </p:nvSpPr>
          <p:spPr bwMode="auto">
            <a:xfrm flipH="1">
              <a:off x="1948" y="2132"/>
              <a:ext cx="48" cy="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52993" name="Line 65"/>
            <p:cNvSpPr>
              <a:spLocks noChangeShapeType="1"/>
            </p:cNvSpPr>
            <p:nvPr/>
          </p:nvSpPr>
          <p:spPr bwMode="auto">
            <a:xfrm flipH="1">
              <a:off x="2004" y="2132"/>
              <a:ext cx="47" cy="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52994" name="Line 66"/>
            <p:cNvSpPr>
              <a:spLocks noChangeShapeType="1"/>
            </p:cNvSpPr>
            <p:nvPr/>
          </p:nvSpPr>
          <p:spPr bwMode="auto">
            <a:xfrm flipH="1">
              <a:off x="2060" y="2132"/>
              <a:ext cx="47" cy="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52995" name="Line 67"/>
            <p:cNvSpPr>
              <a:spLocks noChangeShapeType="1"/>
            </p:cNvSpPr>
            <p:nvPr/>
          </p:nvSpPr>
          <p:spPr bwMode="auto">
            <a:xfrm flipH="1">
              <a:off x="2115" y="2132"/>
              <a:ext cx="48" cy="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52996" name="Line 68"/>
            <p:cNvSpPr>
              <a:spLocks noChangeShapeType="1"/>
            </p:cNvSpPr>
            <p:nvPr/>
          </p:nvSpPr>
          <p:spPr bwMode="auto">
            <a:xfrm flipH="1">
              <a:off x="2171" y="2145"/>
              <a:ext cx="37" cy="3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52997" name="Line 69"/>
            <p:cNvSpPr>
              <a:spLocks noChangeShapeType="1"/>
            </p:cNvSpPr>
            <p:nvPr/>
          </p:nvSpPr>
          <p:spPr bwMode="auto">
            <a:xfrm flipH="1">
              <a:off x="1893" y="2534"/>
              <a:ext cx="47" cy="4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52998" name="Line 70"/>
            <p:cNvSpPr>
              <a:spLocks noChangeShapeType="1"/>
            </p:cNvSpPr>
            <p:nvPr/>
          </p:nvSpPr>
          <p:spPr bwMode="auto">
            <a:xfrm flipH="1">
              <a:off x="1948" y="2534"/>
              <a:ext cx="48" cy="4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52999" name="Line 71"/>
            <p:cNvSpPr>
              <a:spLocks noChangeShapeType="1"/>
            </p:cNvSpPr>
            <p:nvPr/>
          </p:nvSpPr>
          <p:spPr bwMode="auto">
            <a:xfrm flipH="1">
              <a:off x="2004" y="2534"/>
              <a:ext cx="47" cy="4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53000" name="Line 72"/>
            <p:cNvSpPr>
              <a:spLocks noChangeShapeType="1"/>
            </p:cNvSpPr>
            <p:nvPr/>
          </p:nvSpPr>
          <p:spPr bwMode="auto">
            <a:xfrm flipH="1">
              <a:off x="2060" y="2534"/>
              <a:ext cx="47" cy="4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53001" name="Line 73"/>
            <p:cNvSpPr>
              <a:spLocks noChangeShapeType="1"/>
            </p:cNvSpPr>
            <p:nvPr/>
          </p:nvSpPr>
          <p:spPr bwMode="auto">
            <a:xfrm flipH="1">
              <a:off x="2115" y="2534"/>
              <a:ext cx="48" cy="4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53002" name="Line 74"/>
            <p:cNvSpPr>
              <a:spLocks noChangeShapeType="1"/>
            </p:cNvSpPr>
            <p:nvPr/>
          </p:nvSpPr>
          <p:spPr bwMode="auto">
            <a:xfrm flipH="1">
              <a:off x="2171" y="2540"/>
              <a:ext cx="37" cy="3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53003" name="Text Box 75"/>
            <p:cNvSpPr txBox="1">
              <a:spLocks noChangeArrowheads="1"/>
            </p:cNvSpPr>
            <p:nvPr/>
          </p:nvSpPr>
          <p:spPr bwMode="auto">
            <a:xfrm>
              <a:off x="2486" y="2570"/>
              <a:ext cx="604"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solidFill>
                    <a:srgbClr val="000000"/>
                  </a:solidFill>
                  <a:cs typeface="Times New Roman" pitchFamily="18" charset="0"/>
                </a:rPr>
                <a:t>1,53m</a:t>
              </a:r>
              <a:r>
                <a:rPr lang="en-US" sz="2000">
                  <a:cs typeface="Times New Roman" pitchFamily="18" charset="0"/>
                </a:rPr>
                <a:t> </a:t>
              </a:r>
            </a:p>
          </p:txBody>
        </p:sp>
        <p:sp>
          <p:nvSpPr>
            <p:cNvPr id="253004" name="Text Box 76"/>
            <p:cNvSpPr txBox="1">
              <a:spLocks noChangeArrowheads="1"/>
            </p:cNvSpPr>
            <p:nvPr/>
          </p:nvSpPr>
          <p:spPr bwMode="auto">
            <a:xfrm>
              <a:off x="3590" y="2564"/>
              <a:ext cx="604"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solidFill>
                    <a:srgbClr val="000000"/>
                  </a:solidFill>
                  <a:cs typeface="Times New Roman" pitchFamily="18" charset="0"/>
                </a:rPr>
                <a:t>3,63m</a:t>
              </a:r>
              <a:r>
                <a:rPr lang="en-US" sz="2000">
                  <a:cs typeface="Times New Roman" pitchFamily="18" charset="0"/>
                </a:rPr>
                <a:t> </a:t>
              </a:r>
            </a:p>
          </p:txBody>
        </p:sp>
        <p:sp>
          <p:nvSpPr>
            <p:cNvPr id="253005" name="Text Box 77"/>
            <p:cNvSpPr txBox="1">
              <a:spLocks noChangeArrowheads="1"/>
            </p:cNvSpPr>
            <p:nvPr/>
          </p:nvSpPr>
          <p:spPr bwMode="auto">
            <a:xfrm>
              <a:off x="4584" y="2570"/>
              <a:ext cx="471"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solidFill>
                    <a:srgbClr val="000000"/>
                  </a:solidFill>
                  <a:cs typeface="Times New Roman" pitchFamily="18" charset="0"/>
                </a:rPr>
                <a:t>0,79</a:t>
              </a:r>
              <a:r>
                <a:rPr lang="en-US" sz="2000">
                  <a:cs typeface="Times New Roman" pitchFamily="18" charset="0"/>
                </a:rPr>
                <a:t> </a:t>
              </a:r>
            </a:p>
          </p:txBody>
        </p:sp>
      </p:grpSp>
      <p:sp>
        <p:nvSpPr>
          <p:cNvPr id="253006" name="Text Box 78"/>
          <p:cNvSpPr txBox="1">
            <a:spLocks noChangeArrowheads="1"/>
          </p:cNvSpPr>
          <p:nvPr/>
        </p:nvSpPr>
        <p:spPr bwMode="auto">
          <a:xfrm>
            <a:off x="403225" y="549275"/>
            <a:ext cx="2335213"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rPr>
              <a:t>Chọn dầm  I có</a:t>
            </a:r>
            <a:r>
              <a:rPr lang="en-US">
                <a:solidFill>
                  <a:srgbClr val="000000"/>
                </a:solidFill>
              </a:rPr>
              <a:t> </a:t>
            </a:r>
          </a:p>
          <a:p>
            <a:pPr algn="l"/>
            <a:endParaRPr lang="en-US">
              <a:solidFill>
                <a:srgbClr val="000000"/>
              </a:solidFill>
              <a:cs typeface="Times New Roman" pitchFamily="18" charset="0"/>
            </a:endParaRPr>
          </a:p>
        </p:txBody>
      </p:sp>
      <p:sp>
        <p:nvSpPr>
          <p:cNvPr id="253007" name="Text Box 79"/>
          <p:cNvSpPr txBox="1">
            <a:spLocks noChangeArrowheads="1"/>
          </p:cNvSpPr>
          <p:nvPr/>
        </p:nvSpPr>
        <p:spPr bwMode="auto">
          <a:xfrm>
            <a:off x="403225" y="2057400"/>
            <a:ext cx="17319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rPr>
              <a:t>I N</a:t>
            </a:r>
            <a:r>
              <a:rPr lang="en-US" baseline="30000">
                <a:solidFill>
                  <a:srgbClr val="006600"/>
                </a:solidFill>
              </a:rPr>
              <a:t>O</a:t>
            </a:r>
            <a:r>
              <a:rPr lang="en-US">
                <a:solidFill>
                  <a:srgbClr val="006600"/>
                </a:solidFill>
              </a:rPr>
              <a:t> 30a có</a:t>
            </a:r>
          </a:p>
        </p:txBody>
      </p:sp>
      <p:sp>
        <p:nvSpPr>
          <p:cNvPr id="253008" name="Text Box 80"/>
          <p:cNvSpPr txBox="1">
            <a:spLocks noChangeArrowheads="1"/>
          </p:cNvSpPr>
          <p:nvPr/>
        </p:nvSpPr>
        <p:spPr bwMode="auto">
          <a:xfrm>
            <a:off x="377825" y="2590800"/>
            <a:ext cx="23653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FF"/>
                </a:solidFill>
                <a:cs typeface="Times New Roman" pitchFamily="18" charset="0"/>
              </a:rPr>
              <a:t>W</a:t>
            </a:r>
            <a:r>
              <a:rPr lang="en-US" baseline="-30000">
                <a:solidFill>
                  <a:srgbClr val="0000FF"/>
                </a:solidFill>
                <a:cs typeface="Times New Roman" pitchFamily="18" charset="0"/>
              </a:rPr>
              <a:t>Iz</a:t>
            </a:r>
            <a:r>
              <a:rPr lang="en-US">
                <a:solidFill>
                  <a:srgbClr val="0000FF"/>
                </a:solidFill>
                <a:cs typeface="Times New Roman" pitchFamily="18" charset="0"/>
              </a:rPr>
              <a:t>=  597 cm</a:t>
            </a:r>
            <a:r>
              <a:rPr lang="en-US" baseline="30000">
                <a:solidFill>
                  <a:srgbClr val="0000FF"/>
                </a:solidFill>
                <a:cs typeface="Times New Roman" pitchFamily="18" charset="0"/>
              </a:rPr>
              <a:t>3</a:t>
            </a:r>
            <a:r>
              <a:rPr lang="en-US">
                <a:solidFill>
                  <a:srgbClr val="0000FF"/>
                </a:solidFill>
                <a:cs typeface="Times New Roman" pitchFamily="18" charset="0"/>
              </a:rPr>
              <a:t>. </a:t>
            </a:r>
          </a:p>
        </p:txBody>
      </p:sp>
      <p:sp>
        <p:nvSpPr>
          <p:cNvPr id="253009" name="Text Box 81"/>
          <p:cNvSpPr txBox="1">
            <a:spLocks noChangeArrowheads="1"/>
          </p:cNvSpPr>
          <p:nvPr/>
        </p:nvSpPr>
        <p:spPr bwMode="auto">
          <a:xfrm>
            <a:off x="287338" y="1219200"/>
            <a:ext cx="2532062"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W</a:t>
            </a:r>
            <a:r>
              <a:rPr lang="en-US" baseline="-25000">
                <a:solidFill>
                  <a:srgbClr val="000099"/>
                </a:solidFill>
              </a:rPr>
              <a:t>IZ</a:t>
            </a:r>
            <a:r>
              <a:rPr lang="en-US">
                <a:solidFill>
                  <a:srgbClr val="000099"/>
                </a:solidFill>
              </a:rPr>
              <a:t> = 0,5.1143 = </a:t>
            </a:r>
          </a:p>
          <a:p>
            <a:pPr algn="l"/>
            <a:r>
              <a:rPr lang="en-US">
                <a:solidFill>
                  <a:srgbClr val="000099"/>
                </a:solidFill>
              </a:rPr>
              <a:t>        570cm</a:t>
            </a:r>
            <a:r>
              <a:rPr lang="en-US" baseline="30000">
                <a:solidFill>
                  <a:srgbClr val="000099"/>
                </a:solidFill>
              </a:rPr>
              <a:t>3</a:t>
            </a:r>
            <a:r>
              <a:rPr lang="en-US">
                <a:solidFill>
                  <a:srgbClr val="000099"/>
                </a:solidFill>
              </a:rPr>
              <a:t>.</a:t>
            </a:r>
          </a:p>
        </p:txBody>
      </p:sp>
      <p:grpSp>
        <p:nvGrpSpPr>
          <p:cNvPr id="253010" name="Group 82"/>
          <p:cNvGrpSpPr>
            <a:grpSpLocks/>
          </p:cNvGrpSpPr>
          <p:nvPr/>
        </p:nvGrpSpPr>
        <p:grpSpPr bwMode="auto">
          <a:xfrm>
            <a:off x="2863850" y="381000"/>
            <a:ext cx="6280150" cy="2844800"/>
            <a:chOff x="1804" y="240"/>
            <a:chExt cx="3956" cy="1792"/>
          </a:xfrm>
        </p:grpSpPr>
        <p:sp>
          <p:nvSpPr>
            <p:cNvPr id="253011" name="Line 83"/>
            <p:cNvSpPr>
              <a:spLocks noChangeShapeType="1"/>
            </p:cNvSpPr>
            <p:nvPr/>
          </p:nvSpPr>
          <p:spPr bwMode="auto">
            <a:xfrm>
              <a:off x="2430" y="567"/>
              <a:ext cx="2475" cy="0"/>
            </a:xfrm>
            <a:prstGeom prst="line">
              <a:avLst/>
            </a:prstGeom>
            <a:noFill/>
            <a:ln w="12700">
              <a:solidFill>
                <a:srgbClr val="000000"/>
              </a:solidFill>
              <a:round/>
              <a:headEnd type="none"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253012" name="Line 84"/>
            <p:cNvSpPr>
              <a:spLocks noChangeShapeType="1"/>
            </p:cNvSpPr>
            <p:nvPr/>
          </p:nvSpPr>
          <p:spPr bwMode="auto">
            <a:xfrm>
              <a:off x="3674" y="574"/>
              <a:ext cx="0" cy="4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13" name="Line 85"/>
            <p:cNvSpPr>
              <a:spLocks noChangeShapeType="1"/>
            </p:cNvSpPr>
            <p:nvPr/>
          </p:nvSpPr>
          <p:spPr bwMode="auto">
            <a:xfrm>
              <a:off x="3257" y="567"/>
              <a:ext cx="0" cy="2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14" name="AutoShape 86"/>
            <p:cNvSpPr>
              <a:spLocks noChangeArrowheads="1"/>
            </p:cNvSpPr>
            <p:nvPr/>
          </p:nvSpPr>
          <p:spPr bwMode="auto">
            <a:xfrm>
              <a:off x="3250" y="682"/>
              <a:ext cx="19" cy="17"/>
            </a:xfrm>
            <a:prstGeom prst="flowChartConnector">
              <a:avLst/>
            </a:prstGeom>
            <a:solidFill>
              <a:srgbClr val="000000"/>
            </a:solidFill>
            <a:ln w="9525">
              <a:solidFill>
                <a:srgbClr val="000000"/>
              </a:solidFill>
              <a:round/>
              <a:headEnd/>
              <a:tailEnd/>
            </a:ln>
          </p:spPr>
          <p:txBody>
            <a:bodyPr/>
            <a:lstStyle/>
            <a:p>
              <a:endParaRPr lang="en-US"/>
            </a:p>
          </p:txBody>
        </p:sp>
        <p:sp>
          <p:nvSpPr>
            <p:cNvPr id="253015" name="AutoShape 87"/>
            <p:cNvSpPr>
              <a:spLocks noChangeArrowheads="1"/>
            </p:cNvSpPr>
            <p:nvPr/>
          </p:nvSpPr>
          <p:spPr bwMode="auto">
            <a:xfrm>
              <a:off x="3667" y="561"/>
              <a:ext cx="18" cy="17"/>
            </a:xfrm>
            <a:prstGeom prst="flowChartConnector">
              <a:avLst/>
            </a:prstGeom>
            <a:solidFill>
              <a:srgbClr val="000000"/>
            </a:solidFill>
            <a:ln w="9525">
              <a:solidFill>
                <a:srgbClr val="000000"/>
              </a:solidFill>
              <a:round/>
              <a:headEnd/>
              <a:tailEnd/>
            </a:ln>
          </p:spPr>
          <p:txBody>
            <a:bodyPr/>
            <a:lstStyle/>
            <a:p>
              <a:endParaRPr lang="en-US"/>
            </a:p>
          </p:txBody>
        </p:sp>
        <p:sp>
          <p:nvSpPr>
            <p:cNvPr id="253016" name="Line 88"/>
            <p:cNvSpPr>
              <a:spLocks noChangeShapeType="1"/>
            </p:cNvSpPr>
            <p:nvPr/>
          </p:nvSpPr>
          <p:spPr bwMode="auto">
            <a:xfrm>
              <a:off x="3257" y="789"/>
              <a:ext cx="0" cy="77"/>
            </a:xfrm>
            <a:prstGeom prst="line">
              <a:avLst/>
            </a:prstGeom>
            <a:noFill/>
            <a:ln w="9525">
              <a:solidFill>
                <a:srgbClr val="00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53017" name="Line 89"/>
            <p:cNvSpPr>
              <a:spLocks noChangeShapeType="1"/>
            </p:cNvSpPr>
            <p:nvPr/>
          </p:nvSpPr>
          <p:spPr bwMode="auto">
            <a:xfrm>
              <a:off x="3257" y="568"/>
              <a:ext cx="0" cy="246"/>
            </a:xfrm>
            <a:prstGeom prst="line">
              <a:avLst/>
            </a:prstGeom>
            <a:noFill/>
            <a:ln w="9525">
              <a:solidFill>
                <a:srgbClr val="000000"/>
              </a:solidFill>
              <a:round/>
              <a:headEnd type="stealth"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253018" name="Text Box 90"/>
            <p:cNvSpPr txBox="1">
              <a:spLocks noChangeArrowheads="1"/>
            </p:cNvSpPr>
            <p:nvPr/>
          </p:nvSpPr>
          <p:spPr bwMode="auto">
            <a:xfrm>
              <a:off x="3757" y="669"/>
              <a:ext cx="51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140</a:t>
              </a:r>
            </a:p>
          </p:txBody>
        </p:sp>
        <p:sp>
          <p:nvSpPr>
            <p:cNvPr id="253019" name="Line 91"/>
            <p:cNvSpPr>
              <a:spLocks noChangeShapeType="1"/>
            </p:cNvSpPr>
            <p:nvPr/>
          </p:nvSpPr>
          <p:spPr bwMode="auto">
            <a:xfrm flipV="1">
              <a:off x="3889" y="574"/>
              <a:ext cx="0" cy="101"/>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3020" name="Line 92"/>
            <p:cNvSpPr>
              <a:spLocks noChangeShapeType="1"/>
            </p:cNvSpPr>
            <p:nvPr/>
          </p:nvSpPr>
          <p:spPr bwMode="auto">
            <a:xfrm flipV="1">
              <a:off x="3889" y="880"/>
              <a:ext cx="0" cy="101"/>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253021" name="Text Box 93"/>
            <p:cNvSpPr txBox="1">
              <a:spLocks noChangeArrowheads="1"/>
            </p:cNvSpPr>
            <p:nvPr/>
          </p:nvSpPr>
          <p:spPr bwMode="auto">
            <a:xfrm>
              <a:off x="2894" y="576"/>
              <a:ext cx="610" cy="3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106,6</a:t>
              </a:r>
            </a:p>
          </p:txBody>
        </p:sp>
        <p:sp>
          <p:nvSpPr>
            <p:cNvPr id="253022" name="Line 94"/>
            <p:cNvSpPr>
              <a:spLocks noChangeShapeType="1"/>
            </p:cNvSpPr>
            <p:nvPr/>
          </p:nvSpPr>
          <p:spPr bwMode="auto">
            <a:xfrm>
              <a:off x="3576" y="567"/>
              <a:ext cx="0" cy="38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23" name="Line 95"/>
            <p:cNvSpPr>
              <a:spLocks noChangeShapeType="1"/>
            </p:cNvSpPr>
            <p:nvPr/>
          </p:nvSpPr>
          <p:spPr bwMode="auto">
            <a:xfrm>
              <a:off x="3472" y="568"/>
              <a:ext cx="0" cy="36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24" name="Line 96"/>
            <p:cNvSpPr>
              <a:spLocks noChangeShapeType="1"/>
            </p:cNvSpPr>
            <p:nvPr/>
          </p:nvSpPr>
          <p:spPr bwMode="auto">
            <a:xfrm>
              <a:off x="3152" y="567"/>
              <a:ext cx="0" cy="24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25" name="Line 97"/>
            <p:cNvSpPr>
              <a:spLocks noChangeShapeType="1"/>
            </p:cNvSpPr>
            <p:nvPr/>
          </p:nvSpPr>
          <p:spPr bwMode="auto">
            <a:xfrm>
              <a:off x="3054" y="567"/>
              <a:ext cx="0" cy="21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26" name="Line 98"/>
            <p:cNvSpPr>
              <a:spLocks noChangeShapeType="1"/>
            </p:cNvSpPr>
            <p:nvPr/>
          </p:nvSpPr>
          <p:spPr bwMode="auto">
            <a:xfrm>
              <a:off x="2951" y="567"/>
              <a:ext cx="0" cy="1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27" name="Line 99"/>
            <p:cNvSpPr>
              <a:spLocks noChangeShapeType="1"/>
            </p:cNvSpPr>
            <p:nvPr/>
          </p:nvSpPr>
          <p:spPr bwMode="auto">
            <a:xfrm>
              <a:off x="2840" y="574"/>
              <a:ext cx="0" cy="15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28" name="Line 100"/>
            <p:cNvSpPr>
              <a:spLocks noChangeShapeType="1"/>
            </p:cNvSpPr>
            <p:nvPr/>
          </p:nvSpPr>
          <p:spPr bwMode="auto">
            <a:xfrm>
              <a:off x="2625" y="573"/>
              <a:ext cx="0" cy="7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29" name="Line 101"/>
            <p:cNvSpPr>
              <a:spLocks noChangeShapeType="1"/>
            </p:cNvSpPr>
            <p:nvPr/>
          </p:nvSpPr>
          <p:spPr bwMode="auto">
            <a:xfrm>
              <a:off x="2521" y="567"/>
              <a:ext cx="0" cy="2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30" name="Line 102"/>
            <p:cNvSpPr>
              <a:spLocks noChangeShapeType="1"/>
            </p:cNvSpPr>
            <p:nvPr/>
          </p:nvSpPr>
          <p:spPr bwMode="auto">
            <a:xfrm>
              <a:off x="4250" y="1051"/>
              <a:ext cx="109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31" name="Line 103"/>
            <p:cNvSpPr>
              <a:spLocks noChangeShapeType="1"/>
            </p:cNvSpPr>
            <p:nvPr/>
          </p:nvSpPr>
          <p:spPr bwMode="auto">
            <a:xfrm>
              <a:off x="5096" y="567"/>
              <a:ext cx="0" cy="447"/>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3032" name="Line 104"/>
            <p:cNvSpPr>
              <a:spLocks noChangeShapeType="1"/>
            </p:cNvSpPr>
            <p:nvPr/>
          </p:nvSpPr>
          <p:spPr bwMode="auto">
            <a:xfrm>
              <a:off x="5313" y="574"/>
              <a:ext cx="0" cy="464"/>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3033" name="Text Box 105"/>
            <p:cNvSpPr txBox="1">
              <a:spLocks noChangeArrowheads="1"/>
            </p:cNvSpPr>
            <p:nvPr/>
          </p:nvSpPr>
          <p:spPr bwMode="auto">
            <a:xfrm>
              <a:off x="4898" y="240"/>
              <a:ext cx="862" cy="4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152kNm</a:t>
              </a:r>
            </a:p>
          </p:txBody>
        </p:sp>
        <p:sp>
          <p:nvSpPr>
            <p:cNvPr id="253034" name="Text Box 106"/>
            <p:cNvSpPr txBox="1">
              <a:spLocks noChangeArrowheads="1"/>
            </p:cNvSpPr>
            <p:nvPr/>
          </p:nvSpPr>
          <p:spPr bwMode="auto">
            <a:xfrm>
              <a:off x="4892" y="1062"/>
              <a:ext cx="868"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160kNm</a:t>
              </a:r>
            </a:p>
          </p:txBody>
        </p:sp>
        <p:sp>
          <p:nvSpPr>
            <p:cNvPr id="253035" name="Line 107"/>
            <p:cNvSpPr>
              <a:spLocks noChangeShapeType="1"/>
            </p:cNvSpPr>
            <p:nvPr/>
          </p:nvSpPr>
          <p:spPr bwMode="auto">
            <a:xfrm>
              <a:off x="2413" y="1394"/>
              <a:ext cx="2475" cy="0"/>
            </a:xfrm>
            <a:prstGeom prst="line">
              <a:avLst/>
            </a:prstGeom>
            <a:noFill/>
            <a:ln w="12700">
              <a:solidFill>
                <a:srgbClr val="000000"/>
              </a:solidFill>
              <a:round/>
              <a:headEnd type="none"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253036" name="Line 108"/>
            <p:cNvSpPr>
              <a:spLocks noChangeShapeType="1"/>
            </p:cNvSpPr>
            <p:nvPr/>
          </p:nvSpPr>
          <p:spPr bwMode="auto">
            <a:xfrm>
              <a:off x="3247" y="1105"/>
              <a:ext cx="0" cy="2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37" name="Line 109"/>
            <p:cNvSpPr>
              <a:spLocks noChangeShapeType="1"/>
            </p:cNvSpPr>
            <p:nvPr/>
          </p:nvSpPr>
          <p:spPr bwMode="auto">
            <a:xfrm>
              <a:off x="2413" y="1107"/>
              <a:ext cx="0" cy="2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38" name="Line 110"/>
            <p:cNvSpPr>
              <a:spLocks noChangeShapeType="1"/>
            </p:cNvSpPr>
            <p:nvPr/>
          </p:nvSpPr>
          <p:spPr bwMode="auto">
            <a:xfrm>
              <a:off x="2413" y="1100"/>
              <a:ext cx="834" cy="0"/>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39" name="Line 111"/>
            <p:cNvSpPr>
              <a:spLocks noChangeShapeType="1"/>
            </p:cNvSpPr>
            <p:nvPr/>
          </p:nvSpPr>
          <p:spPr bwMode="auto">
            <a:xfrm>
              <a:off x="2497" y="1107"/>
              <a:ext cx="0" cy="2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40" name="Line 112"/>
            <p:cNvSpPr>
              <a:spLocks noChangeShapeType="1"/>
            </p:cNvSpPr>
            <p:nvPr/>
          </p:nvSpPr>
          <p:spPr bwMode="auto">
            <a:xfrm>
              <a:off x="2580" y="1107"/>
              <a:ext cx="0" cy="2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41" name="Line 113"/>
            <p:cNvSpPr>
              <a:spLocks noChangeShapeType="1"/>
            </p:cNvSpPr>
            <p:nvPr/>
          </p:nvSpPr>
          <p:spPr bwMode="auto">
            <a:xfrm>
              <a:off x="2663" y="1107"/>
              <a:ext cx="0" cy="2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42" name="Line 114"/>
            <p:cNvSpPr>
              <a:spLocks noChangeShapeType="1"/>
            </p:cNvSpPr>
            <p:nvPr/>
          </p:nvSpPr>
          <p:spPr bwMode="auto">
            <a:xfrm>
              <a:off x="2747" y="1107"/>
              <a:ext cx="0" cy="2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43" name="Line 115"/>
            <p:cNvSpPr>
              <a:spLocks noChangeShapeType="1"/>
            </p:cNvSpPr>
            <p:nvPr/>
          </p:nvSpPr>
          <p:spPr bwMode="auto">
            <a:xfrm>
              <a:off x="2830" y="1107"/>
              <a:ext cx="0" cy="2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44" name="Line 116"/>
            <p:cNvSpPr>
              <a:spLocks noChangeShapeType="1"/>
            </p:cNvSpPr>
            <p:nvPr/>
          </p:nvSpPr>
          <p:spPr bwMode="auto">
            <a:xfrm>
              <a:off x="2915" y="1097"/>
              <a:ext cx="0" cy="2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45" name="Line 117"/>
            <p:cNvSpPr>
              <a:spLocks noChangeShapeType="1"/>
            </p:cNvSpPr>
            <p:nvPr/>
          </p:nvSpPr>
          <p:spPr bwMode="auto">
            <a:xfrm>
              <a:off x="2997" y="1100"/>
              <a:ext cx="0" cy="2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46" name="Line 118"/>
            <p:cNvSpPr>
              <a:spLocks noChangeShapeType="1"/>
            </p:cNvSpPr>
            <p:nvPr/>
          </p:nvSpPr>
          <p:spPr bwMode="auto">
            <a:xfrm>
              <a:off x="3080" y="1107"/>
              <a:ext cx="0" cy="2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47" name="Line 119"/>
            <p:cNvSpPr>
              <a:spLocks noChangeShapeType="1"/>
            </p:cNvSpPr>
            <p:nvPr/>
          </p:nvSpPr>
          <p:spPr bwMode="auto">
            <a:xfrm>
              <a:off x="3163" y="1100"/>
              <a:ext cx="0" cy="2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48" name="Line 120"/>
            <p:cNvSpPr>
              <a:spLocks noChangeShapeType="1"/>
            </p:cNvSpPr>
            <p:nvPr/>
          </p:nvSpPr>
          <p:spPr bwMode="auto">
            <a:xfrm>
              <a:off x="4295" y="1278"/>
              <a:ext cx="0" cy="56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49" name="Line 121"/>
            <p:cNvSpPr>
              <a:spLocks noChangeShapeType="1"/>
            </p:cNvSpPr>
            <p:nvPr/>
          </p:nvSpPr>
          <p:spPr bwMode="auto">
            <a:xfrm rot="21679973">
              <a:off x="3236" y="1103"/>
              <a:ext cx="444" cy="162"/>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50" name="Line 122"/>
            <p:cNvSpPr>
              <a:spLocks noChangeShapeType="1"/>
            </p:cNvSpPr>
            <p:nvPr/>
          </p:nvSpPr>
          <p:spPr bwMode="auto">
            <a:xfrm>
              <a:off x="4878" y="1394"/>
              <a:ext cx="0" cy="45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51" name="Line 123"/>
            <p:cNvSpPr>
              <a:spLocks noChangeShapeType="1"/>
            </p:cNvSpPr>
            <p:nvPr/>
          </p:nvSpPr>
          <p:spPr bwMode="auto">
            <a:xfrm>
              <a:off x="4594" y="1394"/>
              <a:ext cx="0" cy="4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52" name="Line 124"/>
            <p:cNvSpPr>
              <a:spLocks noChangeShapeType="1"/>
            </p:cNvSpPr>
            <p:nvPr/>
          </p:nvSpPr>
          <p:spPr bwMode="auto">
            <a:xfrm>
              <a:off x="4684" y="1394"/>
              <a:ext cx="0" cy="4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53" name="Line 125"/>
            <p:cNvSpPr>
              <a:spLocks noChangeShapeType="1"/>
            </p:cNvSpPr>
            <p:nvPr/>
          </p:nvSpPr>
          <p:spPr bwMode="auto">
            <a:xfrm>
              <a:off x="4781" y="1394"/>
              <a:ext cx="0" cy="4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54" name="Line 126"/>
            <p:cNvSpPr>
              <a:spLocks noChangeShapeType="1"/>
            </p:cNvSpPr>
            <p:nvPr/>
          </p:nvSpPr>
          <p:spPr bwMode="auto">
            <a:xfrm>
              <a:off x="4496" y="1394"/>
              <a:ext cx="0" cy="4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55" name="Line 127"/>
            <p:cNvSpPr>
              <a:spLocks noChangeShapeType="1"/>
            </p:cNvSpPr>
            <p:nvPr/>
          </p:nvSpPr>
          <p:spPr bwMode="auto">
            <a:xfrm>
              <a:off x="4392" y="1394"/>
              <a:ext cx="0" cy="4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56" name="Line 128"/>
            <p:cNvSpPr>
              <a:spLocks noChangeShapeType="1"/>
            </p:cNvSpPr>
            <p:nvPr/>
          </p:nvSpPr>
          <p:spPr bwMode="auto">
            <a:xfrm>
              <a:off x="3677" y="1284"/>
              <a:ext cx="0" cy="1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57" name="Line 129"/>
            <p:cNvSpPr>
              <a:spLocks noChangeShapeType="1"/>
            </p:cNvSpPr>
            <p:nvPr/>
          </p:nvSpPr>
          <p:spPr bwMode="auto">
            <a:xfrm>
              <a:off x="3677" y="1275"/>
              <a:ext cx="619" cy="0"/>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58" name="Line 130"/>
            <p:cNvSpPr>
              <a:spLocks noChangeShapeType="1"/>
            </p:cNvSpPr>
            <p:nvPr/>
          </p:nvSpPr>
          <p:spPr bwMode="auto">
            <a:xfrm>
              <a:off x="3753" y="1284"/>
              <a:ext cx="0" cy="1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59" name="Line 131"/>
            <p:cNvSpPr>
              <a:spLocks noChangeShapeType="1"/>
            </p:cNvSpPr>
            <p:nvPr/>
          </p:nvSpPr>
          <p:spPr bwMode="auto">
            <a:xfrm>
              <a:off x="3983" y="1284"/>
              <a:ext cx="0" cy="1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60" name="Line 132"/>
            <p:cNvSpPr>
              <a:spLocks noChangeShapeType="1"/>
            </p:cNvSpPr>
            <p:nvPr/>
          </p:nvSpPr>
          <p:spPr bwMode="auto">
            <a:xfrm>
              <a:off x="3906" y="1284"/>
              <a:ext cx="0" cy="1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61" name="Line 133"/>
            <p:cNvSpPr>
              <a:spLocks noChangeShapeType="1"/>
            </p:cNvSpPr>
            <p:nvPr/>
          </p:nvSpPr>
          <p:spPr bwMode="auto">
            <a:xfrm>
              <a:off x="3830" y="1284"/>
              <a:ext cx="0" cy="1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62" name="Line 134"/>
            <p:cNvSpPr>
              <a:spLocks noChangeShapeType="1"/>
            </p:cNvSpPr>
            <p:nvPr/>
          </p:nvSpPr>
          <p:spPr bwMode="auto">
            <a:xfrm>
              <a:off x="4059" y="1284"/>
              <a:ext cx="0" cy="1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63" name="Line 135"/>
            <p:cNvSpPr>
              <a:spLocks noChangeShapeType="1"/>
            </p:cNvSpPr>
            <p:nvPr/>
          </p:nvSpPr>
          <p:spPr bwMode="auto">
            <a:xfrm>
              <a:off x="4219" y="1284"/>
              <a:ext cx="0" cy="1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64" name="Line 136"/>
            <p:cNvSpPr>
              <a:spLocks noChangeShapeType="1"/>
            </p:cNvSpPr>
            <p:nvPr/>
          </p:nvSpPr>
          <p:spPr bwMode="auto">
            <a:xfrm>
              <a:off x="4135" y="1284"/>
              <a:ext cx="0" cy="1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65" name="Line 137"/>
            <p:cNvSpPr>
              <a:spLocks noChangeShapeType="1"/>
            </p:cNvSpPr>
            <p:nvPr/>
          </p:nvSpPr>
          <p:spPr bwMode="auto">
            <a:xfrm>
              <a:off x="3330" y="1144"/>
              <a:ext cx="0" cy="24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66" name="Line 138"/>
            <p:cNvSpPr>
              <a:spLocks noChangeShapeType="1"/>
            </p:cNvSpPr>
            <p:nvPr/>
          </p:nvSpPr>
          <p:spPr bwMode="auto">
            <a:xfrm>
              <a:off x="3413" y="1170"/>
              <a:ext cx="0" cy="2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67" name="Line 139"/>
            <p:cNvSpPr>
              <a:spLocks noChangeShapeType="1"/>
            </p:cNvSpPr>
            <p:nvPr/>
          </p:nvSpPr>
          <p:spPr bwMode="auto">
            <a:xfrm>
              <a:off x="3497" y="1202"/>
              <a:ext cx="0" cy="1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68" name="Line 140"/>
            <p:cNvSpPr>
              <a:spLocks noChangeShapeType="1"/>
            </p:cNvSpPr>
            <p:nvPr/>
          </p:nvSpPr>
          <p:spPr bwMode="auto">
            <a:xfrm>
              <a:off x="3587" y="1239"/>
              <a:ext cx="0" cy="1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69" name="Text Box 141"/>
            <p:cNvSpPr txBox="1">
              <a:spLocks noChangeArrowheads="1"/>
            </p:cNvSpPr>
            <p:nvPr/>
          </p:nvSpPr>
          <p:spPr bwMode="auto">
            <a:xfrm>
              <a:off x="2330" y="864"/>
              <a:ext cx="64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53,3kN</a:t>
              </a:r>
            </a:p>
          </p:txBody>
        </p:sp>
        <p:sp>
          <p:nvSpPr>
            <p:cNvPr id="253070" name="Text Box 142"/>
            <p:cNvSpPr txBox="1">
              <a:spLocks noChangeArrowheads="1"/>
            </p:cNvSpPr>
            <p:nvPr/>
          </p:nvSpPr>
          <p:spPr bwMode="auto">
            <a:xfrm>
              <a:off x="3748" y="1054"/>
              <a:ext cx="764"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13,3kN</a:t>
              </a:r>
            </a:p>
          </p:txBody>
        </p:sp>
        <p:sp>
          <p:nvSpPr>
            <p:cNvPr id="253071" name="Line 143"/>
            <p:cNvSpPr>
              <a:spLocks noChangeShapeType="1"/>
            </p:cNvSpPr>
            <p:nvPr/>
          </p:nvSpPr>
          <p:spPr bwMode="auto">
            <a:xfrm>
              <a:off x="2430" y="574"/>
              <a:ext cx="833" cy="300"/>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72" name="Line 144"/>
            <p:cNvSpPr>
              <a:spLocks noChangeShapeType="1"/>
            </p:cNvSpPr>
            <p:nvPr/>
          </p:nvSpPr>
          <p:spPr bwMode="auto">
            <a:xfrm rot="240000" flipH="1">
              <a:off x="4265" y="556"/>
              <a:ext cx="615" cy="520"/>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73" name="Arc 145"/>
            <p:cNvSpPr>
              <a:spLocks/>
            </p:cNvSpPr>
            <p:nvPr/>
          </p:nvSpPr>
          <p:spPr bwMode="auto">
            <a:xfrm rot="240000" flipH="1" flipV="1">
              <a:off x="3207" y="619"/>
              <a:ext cx="610" cy="349"/>
            </a:xfrm>
            <a:custGeom>
              <a:avLst/>
              <a:gdLst>
                <a:gd name="G0" fmla="+- 0 0 0"/>
                <a:gd name="G1" fmla="+- 21399 0 0"/>
                <a:gd name="G2" fmla="+- 21600 0 0"/>
                <a:gd name="T0" fmla="*/ 2942 w 15264"/>
                <a:gd name="T1" fmla="*/ 0 h 21399"/>
                <a:gd name="T2" fmla="*/ 15264 w 15264"/>
                <a:gd name="T3" fmla="*/ 6116 h 21399"/>
                <a:gd name="T4" fmla="*/ 0 w 15264"/>
                <a:gd name="T5" fmla="*/ 21399 h 21399"/>
              </a:gdLst>
              <a:ahLst/>
              <a:cxnLst>
                <a:cxn ang="0">
                  <a:pos x="T0" y="T1"/>
                </a:cxn>
                <a:cxn ang="0">
                  <a:pos x="T2" y="T3"/>
                </a:cxn>
                <a:cxn ang="0">
                  <a:pos x="T4" y="T5"/>
                </a:cxn>
              </a:cxnLst>
              <a:rect l="0" t="0" r="r" b="b"/>
              <a:pathLst>
                <a:path w="15264" h="21399" fill="none" extrusionOk="0">
                  <a:moveTo>
                    <a:pt x="2941" y="0"/>
                  </a:moveTo>
                  <a:cubicBezTo>
                    <a:pt x="7606" y="641"/>
                    <a:pt x="11932" y="2789"/>
                    <a:pt x="15264" y="6115"/>
                  </a:cubicBezTo>
                </a:path>
                <a:path w="15264" h="21399" stroke="0" extrusionOk="0">
                  <a:moveTo>
                    <a:pt x="2941" y="0"/>
                  </a:moveTo>
                  <a:cubicBezTo>
                    <a:pt x="7606" y="641"/>
                    <a:pt x="11932" y="2789"/>
                    <a:pt x="15264" y="6115"/>
                  </a:cubicBezTo>
                  <a:lnTo>
                    <a:pt x="0" y="21399"/>
                  </a:lnTo>
                  <a:close/>
                </a:path>
              </a:pathLst>
            </a:custGeom>
            <a:noFill/>
            <a:ln w="28575">
              <a:solidFill>
                <a:srgbClr val="CC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3074" name="Line 146"/>
            <p:cNvSpPr>
              <a:spLocks noChangeShapeType="1"/>
            </p:cNvSpPr>
            <p:nvPr/>
          </p:nvSpPr>
          <p:spPr bwMode="auto">
            <a:xfrm>
              <a:off x="3653" y="969"/>
              <a:ext cx="583" cy="76"/>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75" name="Line 147"/>
            <p:cNvSpPr>
              <a:spLocks noChangeShapeType="1"/>
            </p:cNvSpPr>
            <p:nvPr/>
          </p:nvSpPr>
          <p:spPr bwMode="auto">
            <a:xfrm>
              <a:off x="3681" y="975"/>
              <a:ext cx="2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76" name="Line 148"/>
            <p:cNvSpPr>
              <a:spLocks noChangeShapeType="1"/>
            </p:cNvSpPr>
            <p:nvPr/>
          </p:nvSpPr>
          <p:spPr bwMode="auto">
            <a:xfrm>
              <a:off x="3361" y="567"/>
              <a:ext cx="0" cy="34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77" name="Line 149"/>
            <p:cNvSpPr>
              <a:spLocks noChangeShapeType="1"/>
            </p:cNvSpPr>
            <p:nvPr/>
          </p:nvSpPr>
          <p:spPr bwMode="auto">
            <a:xfrm>
              <a:off x="4250" y="574"/>
              <a:ext cx="0" cy="47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78" name="Line 150"/>
            <p:cNvSpPr>
              <a:spLocks noChangeShapeType="1"/>
            </p:cNvSpPr>
            <p:nvPr/>
          </p:nvSpPr>
          <p:spPr bwMode="auto">
            <a:xfrm>
              <a:off x="3778" y="561"/>
              <a:ext cx="0" cy="42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79" name="Line 151"/>
            <p:cNvSpPr>
              <a:spLocks noChangeShapeType="1"/>
            </p:cNvSpPr>
            <p:nvPr/>
          </p:nvSpPr>
          <p:spPr bwMode="auto">
            <a:xfrm>
              <a:off x="4014" y="567"/>
              <a:ext cx="0" cy="45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80" name="Line 152"/>
            <p:cNvSpPr>
              <a:spLocks noChangeShapeType="1"/>
            </p:cNvSpPr>
            <p:nvPr/>
          </p:nvSpPr>
          <p:spPr bwMode="auto">
            <a:xfrm>
              <a:off x="4132" y="567"/>
              <a:ext cx="0" cy="45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81" name="Line 153"/>
            <p:cNvSpPr>
              <a:spLocks noChangeShapeType="1"/>
            </p:cNvSpPr>
            <p:nvPr/>
          </p:nvSpPr>
          <p:spPr bwMode="auto">
            <a:xfrm>
              <a:off x="4368" y="567"/>
              <a:ext cx="0" cy="3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82" name="Line 154"/>
            <p:cNvSpPr>
              <a:spLocks noChangeShapeType="1"/>
            </p:cNvSpPr>
            <p:nvPr/>
          </p:nvSpPr>
          <p:spPr bwMode="auto">
            <a:xfrm>
              <a:off x="4486" y="567"/>
              <a:ext cx="0" cy="3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83" name="Line 155"/>
            <p:cNvSpPr>
              <a:spLocks noChangeShapeType="1"/>
            </p:cNvSpPr>
            <p:nvPr/>
          </p:nvSpPr>
          <p:spPr bwMode="auto">
            <a:xfrm>
              <a:off x="4597" y="567"/>
              <a:ext cx="0" cy="2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84" name="Line 156"/>
            <p:cNvSpPr>
              <a:spLocks noChangeShapeType="1"/>
            </p:cNvSpPr>
            <p:nvPr/>
          </p:nvSpPr>
          <p:spPr bwMode="auto">
            <a:xfrm>
              <a:off x="4709" y="567"/>
              <a:ext cx="0" cy="15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85" name="Line 157"/>
            <p:cNvSpPr>
              <a:spLocks noChangeShapeType="1"/>
            </p:cNvSpPr>
            <p:nvPr/>
          </p:nvSpPr>
          <p:spPr bwMode="auto">
            <a:xfrm>
              <a:off x="4799" y="567"/>
              <a:ext cx="0" cy="7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86" name="Line 158"/>
            <p:cNvSpPr>
              <a:spLocks noChangeShapeType="1"/>
            </p:cNvSpPr>
            <p:nvPr/>
          </p:nvSpPr>
          <p:spPr bwMode="auto">
            <a:xfrm>
              <a:off x="2736" y="567"/>
              <a:ext cx="0" cy="11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87" name="Line 159"/>
            <p:cNvSpPr>
              <a:spLocks noChangeShapeType="1"/>
            </p:cNvSpPr>
            <p:nvPr/>
          </p:nvSpPr>
          <p:spPr bwMode="auto">
            <a:xfrm>
              <a:off x="3072" y="1009"/>
              <a:ext cx="154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88" name="Line 160"/>
            <p:cNvSpPr>
              <a:spLocks noChangeShapeType="1"/>
            </p:cNvSpPr>
            <p:nvPr/>
          </p:nvSpPr>
          <p:spPr bwMode="auto">
            <a:xfrm>
              <a:off x="3071" y="803"/>
              <a:ext cx="0" cy="21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89" name="Line 161"/>
            <p:cNvSpPr>
              <a:spLocks noChangeShapeType="1"/>
            </p:cNvSpPr>
            <p:nvPr/>
          </p:nvSpPr>
          <p:spPr bwMode="auto">
            <a:xfrm>
              <a:off x="4604" y="797"/>
              <a:ext cx="0" cy="21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90" name="Line 162"/>
            <p:cNvSpPr>
              <a:spLocks noChangeShapeType="1"/>
            </p:cNvSpPr>
            <p:nvPr/>
          </p:nvSpPr>
          <p:spPr bwMode="auto">
            <a:xfrm flipH="1">
              <a:off x="2424" y="810"/>
              <a:ext cx="64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91" name="Line 163"/>
            <p:cNvSpPr>
              <a:spLocks noChangeShapeType="1"/>
            </p:cNvSpPr>
            <p:nvPr/>
          </p:nvSpPr>
          <p:spPr bwMode="auto">
            <a:xfrm>
              <a:off x="4599" y="797"/>
              <a:ext cx="30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92" name="Line 164"/>
            <p:cNvSpPr>
              <a:spLocks noChangeShapeType="1"/>
            </p:cNvSpPr>
            <p:nvPr/>
          </p:nvSpPr>
          <p:spPr bwMode="auto">
            <a:xfrm>
              <a:off x="2430" y="574"/>
              <a:ext cx="0" cy="2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93" name="Line 165"/>
            <p:cNvSpPr>
              <a:spLocks noChangeShapeType="1"/>
            </p:cNvSpPr>
            <p:nvPr/>
          </p:nvSpPr>
          <p:spPr bwMode="auto">
            <a:xfrm>
              <a:off x="4896" y="567"/>
              <a:ext cx="0" cy="2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94" name="Line 166"/>
            <p:cNvSpPr>
              <a:spLocks noChangeShapeType="1"/>
            </p:cNvSpPr>
            <p:nvPr/>
          </p:nvSpPr>
          <p:spPr bwMode="auto">
            <a:xfrm>
              <a:off x="4549" y="1007"/>
              <a:ext cx="58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95" name="Line 167"/>
            <p:cNvSpPr>
              <a:spLocks noChangeShapeType="1"/>
            </p:cNvSpPr>
            <p:nvPr/>
          </p:nvSpPr>
          <p:spPr bwMode="auto">
            <a:xfrm>
              <a:off x="4854" y="567"/>
              <a:ext cx="50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96" name="Line 168"/>
            <p:cNvSpPr>
              <a:spLocks noChangeShapeType="1"/>
            </p:cNvSpPr>
            <p:nvPr/>
          </p:nvSpPr>
          <p:spPr bwMode="auto">
            <a:xfrm>
              <a:off x="2264" y="567"/>
              <a:ext cx="16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97" name="Line 169"/>
            <p:cNvSpPr>
              <a:spLocks noChangeShapeType="1"/>
            </p:cNvSpPr>
            <p:nvPr/>
          </p:nvSpPr>
          <p:spPr bwMode="auto">
            <a:xfrm>
              <a:off x="2271" y="810"/>
              <a:ext cx="16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98" name="Line 170"/>
            <p:cNvSpPr>
              <a:spLocks noChangeShapeType="1"/>
            </p:cNvSpPr>
            <p:nvPr/>
          </p:nvSpPr>
          <p:spPr bwMode="auto">
            <a:xfrm rot="164943" flipH="1">
              <a:off x="5104" y="429"/>
              <a:ext cx="86" cy="3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53099" name="Line 171"/>
            <p:cNvSpPr>
              <a:spLocks noChangeShapeType="1"/>
            </p:cNvSpPr>
            <p:nvPr/>
          </p:nvSpPr>
          <p:spPr bwMode="auto">
            <a:xfrm flipH="1">
              <a:off x="5114" y="864"/>
              <a:ext cx="192"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53100" name="Line 172"/>
            <p:cNvSpPr>
              <a:spLocks noChangeShapeType="1"/>
            </p:cNvSpPr>
            <p:nvPr/>
          </p:nvSpPr>
          <p:spPr bwMode="auto">
            <a:xfrm>
              <a:off x="4295" y="1844"/>
              <a:ext cx="583" cy="0"/>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101" name="Text Box 173"/>
            <p:cNvSpPr txBox="1">
              <a:spLocks noChangeArrowheads="1"/>
            </p:cNvSpPr>
            <p:nvPr/>
          </p:nvSpPr>
          <p:spPr bwMode="auto">
            <a:xfrm>
              <a:off x="4358" y="1803"/>
              <a:ext cx="922"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106,7kN</a:t>
              </a:r>
            </a:p>
          </p:txBody>
        </p:sp>
        <p:sp>
          <p:nvSpPr>
            <p:cNvPr id="253102" name="Line 174"/>
            <p:cNvSpPr>
              <a:spLocks noChangeShapeType="1"/>
            </p:cNvSpPr>
            <p:nvPr/>
          </p:nvSpPr>
          <p:spPr bwMode="auto">
            <a:xfrm>
              <a:off x="2266" y="582"/>
              <a:ext cx="0" cy="229"/>
            </a:xfrm>
            <a:prstGeom prst="line">
              <a:avLst/>
            </a:prstGeom>
            <a:noFill/>
            <a:ln w="9525">
              <a:solidFill>
                <a:srgbClr val="000000"/>
              </a:solidFill>
              <a:round/>
              <a:headEnd type="stealth" w="sm" len="lg"/>
              <a:tailEnd type="stealth" w="sm" len="lg"/>
            </a:ln>
            <a:extLst>
              <a:ext uri="{909E8E84-426E-40DD-AFC4-6F175D3DCCD1}">
                <a14:hiddenFill xmlns:a14="http://schemas.microsoft.com/office/drawing/2010/main">
                  <a:noFill/>
                </a14:hiddenFill>
              </a:ext>
            </a:extLst>
          </p:spPr>
          <p:txBody>
            <a:bodyPr/>
            <a:lstStyle/>
            <a:p>
              <a:endParaRPr lang="en-US"/>
            </a:p>
          </p:txBody>
        </p:sp>
        <p:sp>
          <p:nvSpPr>
            <p:cNvPr id="253103" name="Text Box 175"/>
            <p:cNvSpPr txBox="1">
              <a:spLocks noChangeArrowheads="1"/>
            </p:cNvSpPr>
            <p:nvPr/>
          </p:nvSpPr>
          <p:spPr bwMode="auto">
            <a:xfrm>
              <a:off x="1804" y="317"/>
              <a:ext cx="83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000">
                  <a:cs typeface="Times New Roman" pitchFamily="18" charset="0"/>
                </a:rPr>
                <a:t>83,58</a:t>
              </a:r>
            </a:p>
          </p:txBody>
        </p:sp>
        <p:sp>
          <p:nvSpPr>
            <p:cNvPr id="253104" name="Line 176"/>
            <p:cNvSpPr>
              <a:spLocks noChangeShapeType="1"/>
            </p:cNvSpPr>
            <p:nvPr/>
          </p:nvSpPr>
          <p:spPr bwMode="auto">
            <a:xfrm>
              <a:off x="1872" y="528"/>
              <a:ext cx="52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53105" name="Line 177"/>
            <p:cNvSpPr>
              <a:spLocks noChangeShapeType="1"/>
            </p:cNvSpPr>
            <p:nvPr/>
          </p:nvSpPr>
          <p:spPr bwMode="auto">
            <a:xfrm>
              <a:off x="1916" y="524"/>
              <a:ext cx="340" cy="1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53106" name="Text Box 178"/>
          <p:cNvSpPr txBox="1">
            <a:spLocks noChangeArrowheads="1"/>
          </p:cNvSpPr>
          <p:nvPr/>
        </p:nvSpPr>
        <p:spPr bwMode="auto">
          <a:xfrm>
            <a:off x="288925" y="3457575"/>
            <a:ext cx="2452688"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Chọn kích thước</a:t>
            </a:r>
          </a:p>
          <a:p>
            <a:pPr algn="l"/>
            <a:r>
              <a:rPr lang="en-US">
                <a:solidFill>
                  <a:srgbClr val="000099"/>
                </a:solidFill>
              </a:rPr>
              <a:t>ngang của tấm</a:t>
            </a:r>
          </a:p>
          <a:p>
            <a:pPr algn="l"/>
            <a:r>
              <a:rPr lang="en-US">
                <a:solidFill>
                  <a:srgbClr val="000099"/>
                </a:solidFill>
              </a:rPr>
              <a:t>thép gia cường</a:t>
            </a:r>
          </a:p>
          <a:p>
            <a:pPr algn="l"/>
            <a:r>
              <a:rPr lang="en-US">
                <a:solidFill>
                  <a:srgbClr val="000099"/>
                </a:solidFill>
              </a:rPr>
              <a:t> 12x150 mm</a:t>
            </a:r>
          </a:p>
        </p:txBody>
      </p:sp>
      <p:sp>
        <p:nvSpPr>
          <p:cNvPr id="253107" name="Text Box 179"/>
          <p:cNvSpPr txBox="1">
            <a:spLocks noChangeArrowheads="1"/>
          </p:cNvSpPr>
          <p:nvPr/>
        </p:nvSpPr>
        <p:spPr bwMode="auto">
          <a:xfrm>
            <a:off x="441325" y="3011488"/>
            <a:ext cx="20780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I</a:t>
            </a:r>
            <a:r>
              <a:rPr lang="en-US" baseline="-25000">
                <a:solidFill>
                  <a:srgbClr val="000099"/>
                </a:solidFill>
              </a:rPr>
              <a:t>IZ</a:t>
            </a:r>
            <a:r>
              <a:rPr lang="en-US">
                <a:solidFill>
                  <a:srgbClr val="000099"/>
                </a:solidFill>
              </a:rPr>
              <a:t> =8950 cm</a:t>
            </a:r>
            <a:r>
              <a:rPr lang="en-US" baseline="30000">
                <a:solidFill>
                  <a:srgbClr val="000099"/>
                </a:solidFill>
              </a:rPr>
              <a:t>4</a:t>
            </a:r>
            <a:r>
              <a:rPr lang="en-US">
                <a:solidFill>
                  <a:srgbClr val="000099"/>
                </a:solidFill>
              </a:rPr>
              <a:t>.</a:t>
            </a:r>
          </a:p>
        </p:txBody>
      </p:sp>
      <p:graphicFrame>
        <p:nvGraphicFramePr>
          <p:cNvPr id="253108" name="Object 180"/>
          <p:cNvGraphicFramePr>
            <a:graphicFrameLocks noChangeAspect="1"/>
          </p:cNvGraphicFramePr>
          <p:nvPr>
            <p:ph/>
          </p:nvPr>
        </p:nvGraphicFramePr>
        <p:xfrm>
          <a:off x="381000" y="5029200"/>
          <a:ext cx="6172200" cy="1016000"/>
        </p:xfrm>
        <a:graphic>
          <a:graphicData uri="http://schemas.openxmlformats.org/presentationml/2006/ole">
            <mc:AlternateContent xmlns:mc="http://schemas.openxmlformats.org/markup-compatibility/2006">
              <mc:Choice xmlns:v="urn:schemas-microsoft-com:vml" Requires="v">
                <p:oleObj spid="_x0000_s253110" name="Equation" r:id="rId3" imgW="3936960" imgH="647640" progId="Equation.3">
                  <p:embed/>
                </p:oleObj>
              </mc:Choice>
              <mc:Fallback>
                <p:oleObj name="Equation" r:id="rId3" imgW="3936960" imgH="647640" progId="Equation.3">
                  <p:embed/>
                  <p:pic>
                    <p:nvPicPr>
                      <p:cNvPr id="0" name="Object 18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1000" y="5029200"/>
                        <a:ext cx="6172200" cy="101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53109" name="Text Box 181"/>
          <p:cNvSpPr txBox="1">
            <a:spLocks noChangeArrowheads="1"/>
          </p:cNvSpPr>
          <p:nvPr/>
        </p:nvSpPr>
        <p:spPr bwMode="auto">
          <a:xfrm>
            <a:off x="1949450" y="6019800"/>
            <a:ext cx="42989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I</a:t>
            </a:r>
            <a:r>
              <a:rPr lang="en-US" baseline="-25000">
                <a:solidFill>
                  <a:srgbClr val="000099"/>
                </a:solidFill>
              </a:rPr>
              <a:t>Z </a:t>
            </a:r>
            <a:r>
              <a:rPr lang="en-US">
                <a:solidFill>
                  <a:srgbClr val="000099"/>
                </a:solidFill>
              </a:rPr>
              <a:t>= 8950 + 8760 = 17710 cm</a:t>
            </a:r>
            <a:r>
              <a:rPr lang="en-US" baseline="30000">
                <a:solidFill>
                  <a:srgbClr val="000099"/>
                </a:solidFill>
              </a:rPr>
              <a:t>4</a:t>
            </a:r>
            <a:r>
              <a:rPr lang="en-US">
                <a:solidFill>
                  <a:srgbClr val="000099"/>
                </a:solidFill>
              </a:rPr>
              <a:t>.</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253010"/>
                                        </p:tgtEl>
                                        <p:attrNameLst>
                                          <p:attrName>style.visibility</p:attrName>
                                        </p:attrNameLst>
                                      </p:cBhvr>
                                      <p:to>
                                        <p:strVal val="visible"/>
                                      </p:to>
                                    </p:set>
                                    <p:animEffect transition="in" filter="checkerboard(across)">
                                      <p:cBhvr>
                                        <p:cTn id="7" dur="500"/>
                                        <p:tgtEl>
                                          <p:spTgt spid="25301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253006"/>
                                        </p:tgtEl>
                                        <p:attrNameLst>
                                          <p:attrName>style.visibility</p:attrName>
                                        </p:attrNameLst>
                                      </p:cBhvr>
                                      <p:to>
                                        <p:strVal val="visible"/>
                                      </p:to>
                                    </p:set>
                                    <p:animEffect transition="in" filter="checkerboard(across)">
                                      <p:cBhvr>
                                        <p:cTn id="12" dur="500"/>
                                        <p:tgtEl>
                                          <p:spTgt spid="25300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253009"/>
                                        </p:tgtEl>
                                        <p:attrNameLst>
                                          <p:attrName>style.visibility</p:attrName>
                                        </p:attrNameLst>
                                      </p:cBhvr>
                                      <p:to>
                                        <p:strVal val="visible"/>
                                      </p:to>
                                    </p:set>
                                    <p:animEffect transition="in" filter="checkerboard(across)">
                                      <p:cBhvr>
                                        <p:cTn id="17" dur="500"/>
                                        <p:tgtEl>
                                          <p:spTgt spid="25300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253007"/>
                                        </p:tgtEl>
                                        <p:attrNameLst>
                                          <p:attrName>style.visibility</p:attrName>
                                        </p:attrNameLst>
                                      </p:cBhvr>
                                      <p:to>
                                        <p:strVal val="visible"/>
                                      </p:to>
                                    </p:set>
                                    <p:animEffect transition="in" filter="checkerboard(across)">
                                      <p:cBhvr>
                                        <p:cTn id="22" dur="500"/>
                                        <p:tgtEl>
                                          <p:spTgt spid="25300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253008"/>
                                        </p:tgtEl>
                                        <p:attrNameLst>
                                          <p:attrName>style.visibility</p:attrName>
                                        </p:attrNameLst>
                                      </p:cBhvr>
                                      <p:to>
                                        <p:strVal val="visible"/>
                                      </p:to>
                                    </p:set>
                                    <p:animEffect transition="in" filter="checkerboard(across)">
                                      <p:cBhvr>
                                        <p:cTn id="27" dur="500"/>
                                        <p:tgtEl>
                                          <p:spTgt spid="253008"/>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253107"/>
                                        </p:tgtEl>
                                        <p:attrNameLst>
                                          <p:attrName>style.visibility</p:attrName>
                                        </p:attrNameLst>
                                      </p:cBhvr>
                                      <p:to>
                                        <p:strVal val="visible"/>
                                      </p:to>
                                    </p:set>
                                    <p:animEffect transition="in" filter="checkerboard(across)">
                                      <p:cBhvr>
                                        <p:cTn id="32" dur="500"/>
                                        <p:tgtEl>
                                          <p:spTgt spid="253107"/>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253106"/>
                                        </p:tgtEl>
                                        <p:attrNameLst>
                                          <p:attrName>style.visibility</p:attrName>
                                        </p:attrNameLst>
                                      </p:cBhvr>
                                      <p:to>
                                        <p:strVal val="visible"/>
                                      </p:to>
                                    </p:set>
                                    <p:animEffect transition="in" filter="checkerboard(across)">
                                      <p:cBhvr>
                                        <p:cTn id="37" dur="500"/>
                                        <p:tgtEl>
                                          <p:spTgt spid="253106"/>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8" presetClass="entr" presetSubtype="16" fill="hold" nodeType="clickEffect">
                                  <p:stCondLst>
                                    <p:cond delay="0"/>
                                  </p:stCondLst>
                                  <p:childTnLst>
                                    <p:set>
                                      <p:cBhvr>
                                        <p:cTn id="41" dur="1" fill="hold">
                                          <p:stCondLst>
                                            <p:cond delay="0"/>
                                          </p:stCondLst>
                                        </p:cTn>
                                        <p:tgtEl>
                                          <p:spTgt spid="252930"/>
                                        </p:tgtEl>
                                        <p:attrNameLst>
                                          <p:attrName>style.visibility</p:attrName>
                                        </p:attrNameLst>
                                      </p:cBhvr>
                                      <p:to>
                                        <p:strVal val="visible"/>
                                      </p:to>
                                    </p:set>
                                    <p:animEffect transition="in" filter="diamond(in)">
                                      <p:cBhvr>
                                        <p:cTn id="42" dur="2000"/>
                                        <p:tgtEl>
                                          <p:spTgt spid="252930"/>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nodeType="clickEffect">
                                  <p:stCondLst>
                                    <p:cond delay="0"/>
                                  </p:stCondLst>
                                  <p:childTnLst>
                                    <p:set>
                                      <p:cBhvr>
                                        <p:cTn id="46" dur="1" fill="hold">
                                          <p:stCondLst>
                                            <p:cond delay="0"/>
                                          </p:stCondLst>
                                        </p:cTn>
                                        <p:tgtEl>
                                          <p:spTgt spid="253108"/>
                                        </p:tgtEl>
                                        <p:attrNameLst>
                                          <p:attrName>style.visibility</p:attrName>
                                        </p:attrNameLst>
                                      </p:cBhvr>
                                      <p:to>
                                        <p:strVal val="visible"/>
                                      </p:to>
                                    </p:set>
                                    <p:animEffect transition="in" filter="checkerboard(across)">
                                      <p:cBhvr>
                                        <p:cTn id="47" dur="2000"/>
                                        <p:tgtEl>
                                          <p:spTgt spid="253108"/>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 presetClass="entr" presetSubtype="4" fill="hold" grpId="0" nodeType="clickEffect">
                                  <p:stCondLst>
                                    <p:cond delay="0"/>
                                  </p:stCondLst>
                                  <p:childTnLst>
                                    <p:set>
                                      <p:cBhvr>
                                        <p:cTn id="51" dur="1" fill="hold">
                                          <p:stCondLst>
                                            <p:cond delay="0"/>
                                          </p:stCondLst>
                                        </p:cTn>
                                        <p:tgtEl>
                                          <p:spTgt spid="253109"/>
                                        </p:tgtEl>
                                        <p:attrNameLst>
                                          <p:attrName>style.visibility</p:attrName>
                                        </p:attrNameLst>
                                      </p:cBhvr>
                                      <p:to>
                                        <p:strVal val="visible"/>
                                      </p:to>
                                    </p:set>
                                    <p:anim calcmode="lin" valueType="num">
                                      <p:cBhvr additive="base">
                                        <p:cTn id="52" dur="500" fill="hold"/>
                                        <p:tgtEl>
                                          <p:spTgt spid="253109"/>
                                        </p:tgtEl>
                                        <p:attrNameLst>
                                          <p:attrName>ppt_x</p:attrName>
                                        </p:attrNameLst>
                                      </p:cBhvr>
                                      <p:tavLst>
                                        <p:tav tm="0">
                                          <p:val>
                                            <p:strVal val="#ppt_x"/>
                                          </p:val>
                                        </p:tav>
                                        <p:tav tm="100000">
                                          <p:val>
                                            <p:strVal val="#ppt_x"/>
                                          </p:val>
                                        </p:tav>
                                      </p:tavLst>
                                    </p:anim>
                                    <p:anim calcmode="lin" valueType="num">
                                      <p:cBhvr additive="base">
                                        <p:cTn id="53" dur="500" fill="hold"/>
                                        <p:tgtEl>
                                          <p:spTgt spid="25310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3006" grpId="0" autoUpdateAnimBg="0"/>
      <p:bldP spid="253007" grpId="0" autoUpdateAnimBg="0"/>
      <p:bldP spid="253008" grpId="0" autoUpdateAnimBg="0"/>
      <p:bldP spid="253009" grpId="0"/>
      <p:bldP spid="253106" grpId="0"/>
      <p:bldP spid="253107" grpId="0"/>
      <p:bldP spid="253109" grpId="0"/>
    </p:bld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954" name="Text Box 2"/>
          <p:cNvSpPr txBox="1">
            <a:spLocks noChangeArrowheads="1"/>
          </p:cNvSpPr>
          <p:nvPr/>
        </p:nvSpPr>
        <p:spPr bwMode="auto">
          <a:xfrm>
            <a:off x="1092200" y="684213"/>
            <a:ext cx="7370763"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Momen uốn cho phép của thép chữ I có gia cường là</a:t>
            </a:r>
          </a:p>
          <a:p>
            <a:pPr algn="l"/>
            <a:endParaRPr lang="en-US">
              <a:cs typeface="Times New Roman" pitchFamily="18" charset="0"/>
            </a:endParaRPr>
          </a:p>
        </p:txBody>
      </p:sp>
      <p:sp>
        <p:nvSpPr>
          <p:cNvPr id="253955" name="Rectangle 3"/>
          <p:cNvSpPr>
            <a:spLocks noChangeArrowheads="1"/>
          </p:cNvSpPr>
          <p:nvPr/>
        </p:nvSpPr>
        <p:spPr bwMode="auto">
          <a:xfrm>
            <a:off x="2767013" y="3052763"/>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en-US"/>
          </a:p>
        </p:txBody>
      </p:sp>
      <p:sp>
        <p:nvSpPr>
          <p:cNvPr id="253956" name="Text Box 4"/>
          <p:cNvSpPr txBox="1">
            <a:spLocks noChangeArrowheads="1"/>
          </p:cNvSpPr>
          <p:nvPr/>
        </p:nvSpPr>
        <p:spPr bwMode="auto">
          <a:xfrm>
            <a:off x="434975" y="3200400"/>
            <a:ext cx="8148638"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800000"/>
                </a:solidFill>
              </a:rPr>
              <a:t>Sai lệch 5% so với momen uốn cực đại</a:t>
            </a:r>
            <a:r>
              <a:rPr lang="en-US">
                <a:solidFill>
                  <a:srgbClr val="000000"/>
                </a:solidFill>
              </a:rPr>
              <a:t> (M</a:t>
            </a:r>
            <a:r>
              <a:rPr lang="en-US" baseline="-25000">
                <a:solidFill>
                  <a:srgbClr val="000000"/>
                </a:solidFill>
              </a:rPr>
              <a:t>max</a:t>
            </a:r>
            <a:r>
              <a:rPr lang="en-US">
                <a:solidFill>
                  <a:srgbClr val="000000"/>
                </a:solidFill>
              </a:rPr>
              <a:t> = 160 kNm). </a:t>
            </a:r>
          </a:p>
          <a:p>
            <a:pPr algn="l"/>
            <a:endParaRPr lang="en-US">
              <a:solidFill>
                <a:srgbClr val="000000"/>
              </a:solidFill>
              <a:cs typeface="Times New Roman" pitchFamily="18" charset="0"/>
            </a:endParaRPr>
          </a:p>
        </p:txBody>
      </p:sp>
      <p:sp>
        <p:nvSpPr>
          <p:cNvPr id="253957" name="Text Box 5"/>
          <p:cNvSpPr txBox="1">
            <a:spLocks noChangeArrowheads="1"/>
          </p:cNvSpPr>
          <p:nvPr/>
        </p:nvSpPr>
        <p:spPr bwMode="auto">
          <a:xfrm>
            <a:off x="671513" y="3886200"/>
            <a:ext cx="6796087"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800000"/>
                </a:solidFill>
              </a:rPr>
              <a:t>Vẽ biểu đồ momen uốn cho phép của thép chữ I:</a:t>
            </a:r>
          </a:p>
          <a:p>
            <a:pPr algn="l"/>
            <a:endParaRPr lang="en-US">
              <a:solidFill>
                <a:srgbClr val="800000"/>
              </a:solidFill>
              <a:cs typeface="Times New Roman" pitchFamily="18" charset="0"/>
            </a:endParaRPr>
          </a:p>
        </p:txBody>
      </p:sp>
      <p:sp>
        <p:nvSpPr>
          <p:cNvPr id="253958" name="Text Box 6"/>
          <p:cNvSpPr txBox="1">
            <a:spLocks noChangeArrowheads="1"/>
          </p:cNvSpPr>
          <p:nvPr/>
        </p:nvSpPr>
        <p:spPr bwMode="auto">
          <a:xfrm>
            <a:off x="304800" y="5105400"/>
            <a:ext cx="8424863" cy="1917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rPr>
              <a:t>   Tấm thép gia cường có chiều dài l3 = 3,63 m đặt cách đầu </a:t>
            </a:r>
          </a:p>
          <a:p>
            <a:pPr algn="l"/>
            <a:r>
              <a:rPr lang="en-US">
                <a:solidFill>
                  <a:srgbClr val="006600"/>
                </a:solidFill>
              </a:rPr>
              <a:t>trái một khoảng l1 = 1,58m và cách đầu phải một khoảng </a:t>
            </a:r>
          </a:p>
          <a:p>
            <a:pPr algn="l"/>
            <a:r>
              <a:rPr lang="en-US">
                <a:solidFill>
                  <a:srgbClr val="006600"/>
                </a:solidFill>
              </a:rPr>
              <a:t>l</a:t>
            </a:r>
            <a:r>
              <a:rPr lang="en-US" baseline="-25000">
                <a:solidFill>
                  <a:srgbClr val="006600"/>
                </a:solidFill>
              </a:rPr>
              <a:t>2</a:t>
            </a:r>
            <a:r>
              <a:rPr lang="en-US">
                <a:solidFill>
                  <a:srgbClr val="006600"/>
                </a:solidFill>
              </a:rPr>
              <a:t> = 0,79m.</a:t>
            </a:r>
          </a:p>
          <a:p>
            <a:pPr algn="l"/>
            <a:endParaRPr lang="en-US">
              <a:solidFill>
                <a:srgbClr val="006600"/>
              </a:solidFill>
            </a:endParaRPr>
          </a:p>
          <a:p>
            <a:pPr algn="l"/>
            <a:endParaRPr lang="en-US">
              <a:solidFill>
                <a:srgbClr val="006600"/>
              </a:solidFill>
              <a:cs typeface="Times New Roman" pitchFamily="18" charset="0"/>
            </a:endParaRPr>
          </a:p>
        </p:txBody>
      </p:sp>
      <p:sp>
        <p:nvSpPr>
          <p:cNvPr id="253959" name="Text Box 7"/>
          <p:cNvSpPr txBox="1">
            <a:spLocks noChangeArrowheads="1"/>
          </p:cNvSpPr>
          <p:nvPr/>
        </p:nvSpPr>
        <p:spPr bwMode="auto">
          <a:xfrm>
            <a:off x="669925" y="26304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solidFill>
                <a:srgbClr val="000099"/>
              </a:solidFill>
            </a:endParaRPr>
          </a:p>
        </p:txBody>
      </p:sp>
      <p:graphicFrame>
        <p:nvGraphicFramePr>
          <p:cNvPr id="253960" name="Object 8"/>
          <p:cNvGraphicFramePr>
            <a:graphicFrameLocks noChangeAspect="1"/>
          </p:cNvGraphicFramePr>
          <p:nvPr>
            <p:ph sz="half" idx="1"/>
          </p:nvPr>
        </p:nvGraphicFramePr>
        <p:xfrm>
          <a:off x="1657350" y="1447800"/>
          <a:ext cx="4286250" cy="990600"/>
        </p:xfrm>
        <a:graphic>
          <a:graphicData uri="http://schemas.openxmlformats.org/presentationml/2006/ole">
            <mc:AlternateContent xmlns:mc="http://schemas.openxmlformats.org/markup-compatibility/2006">
              <mc:Choice xmlns:v="urn:schemas-microsoft-com:vml" Requires="v">
                <p:oleObj spid="_x0000_s253964" name="Equation" r:id="rId3" imgW="1866600" imgH="431640" progId="Equation.3">
                  <p:embed/>
                </p:oleObj>
              </mc:Choice>
              <mc:Fallback>
                <p:oleObj name="Equation" r:id="rId3" imgW="1866600" imgH="431640" progId="Equation.3">
                  <p:embed/>
                  <p:pic>
                    <p:nvPicPr>
                      <p:cNvPr id="0" name="Object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57350" y="1447800"/>
                        <a:ext cx="4286250" cy="990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53961" name="Text Box 9"/>
          <p:cNvSpPr txBox="1">
            <a:spLocks noChangeArrowheads="1"/>
          </p:cNvSpPr>
          <p:nvPr/>
        </p:nvSpPr>
        <p:spPr bwMode="auto">
          <a:xfrm>
            <a:off x="974725" y="25542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solidFill>
                <a:srgbClr val="000099"/>
              </a:solidFill>
            </a:endParaRPr>
          </a:p>
        </p:txBody>
      </p:sp>
      <p:graphicFrame>
        <p:nvGraphicFramePr>
          <p:cNvPr id="253962" name="Object 10"/>
          <p:cNvGraphicFramePr>
            <a:graphicFrameLocks noChangeAspect="1"/>
          </p:cNvGraphicFramePr>
          <p:nvPr>
            <p:ph sz="half" idx="2"/>
          </p:nvPr>
        </p:nvGraphicFramePr>
        <p:xfrm>
          <a:off x="1666875" y="2270125"/>
          <a:ext cx="4035425" cy="498475"/>
        </p:xfrm>
        <a:graphic>
          <a:graphicData uri="http://schemas.openxmlformats.org/presentationml/2006/ole">
            <mc:AlternateContent xmlns:mc="http://schemas.openxmlformats.org/markup-compatibility/2006">
              <mc:Choice xmlns:v="urn:schemas-microsoft-com:vml" Requires="v">
                <p:oleObj spid="_x0000_s253965" name="Equation" r:id="rId5" imgW="1815840" imgH="215640" progId="Equation.3">
                  <p:embed/>
                </p:oleObj>
              </mc:Choice>
              <mc:Fallback>
                <p:oleObj name="Equation" r:id="rId5" imgW="1815840" imgH="215640" progId="Equation.3">
                  <p:embed/>
                  <p:pic>
                    <p:nvPicPr>
                      <p:cNvPr id="0" name="Object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666875" y="2270125"/>
                        <a:ext cx="4035425" cy="498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53963" name="Text Box 11"/>
          <p:cNvSpPr txBox="1">
            <a:spLocks noChangeArrowheads="1"/>
          </p:cNvSpPr>
          <p:nvPr/>
        </p:nvSpPr>
        <p:spPr bwMode="auto">
          <a:xfrm>
            <a:off x="1203325" y="4495800"/>
            <a:ext cx="65738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[M</a:t>
            </a:r>
            <a:r>
              <a:rPr lang="en-US" baseline="-25000">
                <a:solidFill>
                  <a:srgbClr val="000099"/>
                </a:solidFill>
              </a:rPr>
              <a:t>1</a:t>
            </a:r>
            <a:r>
              <a:rPr lang="en-US">
                <a:solidFill>
                  <a:srgbClr val="000099"/>
                </a:solidFill>
              </a:rPr>
              <a:t>] = [</a:t>
            </a:r>
            <a:r>
              <a:rPr lang="el-GR">
                <a:solidFill>
                  <a:srgbClr val="000099"/>
                </a:solidFill>
              </a:rPr>
              <a:t>σ</a:t>
            </a:r>
            <a:r>
              <a:rPr lang="en-US">
                <a:solidFill>
                  <a:srgbClr val="000099"/>
                </a:solidFill>
              </a:rPr>
              <a:t>]W</a:t>
            </a:r>
            <a:r>
              <a:rPr lang="en-US" baseline="-25000">
                <a:solidFill>
                  <a:srgbClr val="000099"/>
                </a:solidFill>
              </a:rPr>
              <a:t>1z</a:t>
            </a:r>
            <a:r>
              <a:rPr lang="en-US">
                <a:solidFill>
                  <a:srgbClr val="000099"/>
                </a:solidFill>
              </a:rPr>
              <a:t> = 14.597 = 8400 kNcm = 84 kNm.</a:t>
            </a:r>
            <a:endParaRPr lang="el-GR">
              <a:solidFill>
                <a:srgbClr val="000099"/>
              </a:solidFill>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53954"/>
                                        </p:tgtEl>
                                        <p:attrNameLst>
                                          <p:attrName>style.visibility</p:attrName>
                                        </p:attrNameLst>
                                      </p:cBhvr>
                                      <p:to>
                                        <p:strVal val="visible"/>
                                      </p:to>
                                    </p:set>
                                    <p:animEffect transition="in" filter="checkerboard(across)">
                                      <p:cBhvr>
                                        <p:cTn id="7" dur="2000"/>
                                        <p:tgtEl>
                                          <p:spTgt spid="25395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253960"/>
                                        </p:tgtEl>
                                        <p:attrNameLst>
                                          <p:attrName>style.visibility</p:attrName>
                                        </p:attrNameLst>
                                      </p:cBhvr>
                                      <p:to>
                                        <p:strVal val="visible"/>
                                      </p:to>
                                    </p:set>
                                    <p:animEffect transition="in" filter="checkerboard(across)">
                                      <p:cBhvr>
                                        <p:cTn id="12" dur="500"/>
                                        <p:tgtEl>
                                          <p:spTgt spid="25396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253962"/>
                                        </p:tgtEl>
                                        <p:attrNameLst>
                                          <p:attrName>style.visibility</p:attrName>
                                        </p:attrNameLst>
                                      </p:cBhvr>
                                      <p:to>
                                        <p:strVal val="visible"/>
                                      </p:to>
                                    </p:set>
                                    <p:animEffect transition="in" filter="checkerboard(across)">
                                      <p:cBhvr>
                                        <p:cTn id="17" dur="500"/>
                                        <p:tgtEl>
                                          <p:spTgt spid="25396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253956"/>
                                        </p:tgtEl>
                                        <p:attrNameLst>
                                          <p:attrName>style.visibility</p:attrName>
                                        </p:attrNameLst>
                                      </p:cBhvr>
                                      <p:to>
                                        <p:strVal val="visible"/>
                                      </p:to>
                                    </p:set>
                                    <p:animEffect transition="in" filter="checkerboard(across)">
                                      <p:cBhvr>
                                        <p:cTn id="22" dur="3000"/>
                                        <p:tgtEl>
                                          <p:spTgt spid="25395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253957"/>
                                        </p:tgtEl>
                                        <p:attrNameLst>
                                          <p:attrName>style.visibility</p:attrName>
                                        </p:attrNameLst>
                                      </p:cBhvr>
                                      <p:to>
                                        <p:strVal val="visible"/>
                                      </p:to>
                                    </p:set>
                                    <p:animEffect transition="in" filter="checkerboard(across)">
                                      <p:cBhvr>
                                        <p:cTn id="27" dur="2000"/>
                                        <p:tgtEl>
                                          <p:spTgt spid="253957"/>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253963"/>
                                        </p:tgtEl>
                                        <p:attrNameLst>
                                          <p:attrName>style.visibility</p:attrName>
                                        </p:attrNameLst>
                                      </p:cBhvr>
                                      <p:to>
                                        <p:strVal val="visible"/>
                                      </p:to>
                                    </p:set>
                                    <p:animEffect transition="in" filter="checkerboard(across)">
                                      <p:cBhvr>
                                        <p:cTn id="32" dur="500"/>
                                        <p:tgtEl>
                                          <p:spTgt spid="253963"/>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1" fill="hold" grpId="0" nodeType="clickEffect">
                                  <p:stCondLst>
                                    <p:cond delay="0"/>
                                  </p:stCondLst>
                                  <p:childTnLst>
                                    <p:set>
                                      <p:cBhvr>
                                        <p:cTn id="36" dur="1" fill="hold">
                                          <p:stCondLst>
                                            <p:cond delay="0"/>
                                          </p:stCondLst>
                                        </p:cTn>
                                        <p:tgtEl>
                                          <p:spTgt spid="253958"/>
                                        </p:tgtEl>
                                        <p:attrNameLst>
                                          <p:attrName>style.visibility</p:attrName>
                                        </p:attrNameLst>
                                      </p:cBhvr>
                                      <p:to>
                                        <p:strVal val="visible"/>
                                      </p:to>
                                    </p:set>
                                    <p:animEffect transition="in" filter="wipe(up)">
                                      <p:cBhvr>
                                        <p:cTn id="37" dur="2000"/>
                                        <p:tgtEl>
                                          <p:spTgt spid="2539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3954" grpId="0" autoUpdateAnimBg="0"/>
      <p:bldP spid="253956" grpId="0" autoUpdateAnimBg="0"/>
      <p:bldP spid="253957" grpId="0" autoUpdateAnimBg="0"/>
      <p:bldP spid="253958" grpId="0" autoUpdateAnimBg="0"/>
      <p:bldP spid="253963" grpId="0"/>
    </p:bld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4978" name="Text Box 2"/>
          <p:cNvSpPr txBox="1">
            <a:spLocks noChangeArrowheads="1"/>
          </p:cNvSpPr>
          <p:nvPr/>
        </p:nvSpPr>
        <p:spPr bwMode="auto">
          <a:xfrm>
            <a:off x="857250" y="533400"/>
            <a:ext cx="6915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rPr>
              <a:t>Xác định biến dạng của dầm và kiểm tra độ cứng</a:t>
            </a:r>
            <a:r>
              <a:rPr lang="en-US">
                <a:solidFill>
                  <a:srgbClr val="006600"/>
                </a:solidFill>
                <a:cs typeface="Times New Roman" pitchFamily="18" charset="0"/>
              </a:rPr>
              <a:t>.</a:t>
            </a:r>
          </a:p>
        </p:txBody>
      </p:sp>
      <p:sp>
        <p:nvSpPr>
          <p:cNvPr id="254979" name="Text Box 3"/>
          <p:cNvSpPr txBox="1">
            <a:spLocks noChangeArrowheads="1"/>
          </p:cNvSpPr>
          <p:nvPr/>
        </p:nvSpPr>
        <p:spPr bwMode="auto">
          <a:xfrm>
            <a:off x="381000" y="2927350"/>
            <a:ext cx="641985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Dầm quy đổi có momen quán tính của mặt cắt</a:t>
            </a:r>
          </a:p>
          <a:p>
            <a:pPr algn="l"/>
            <a:r>
              <a:rPr lang="en-US">
                <a:solidFill>
                  <a:srgbClr val="000000"/>
                </a:solidFill>
              </a:rPr>
              <a:t> </a:t>
            </a:r>
            <a:r>
              <a:rPr lang="en-US">
                <a:solidFill>
                  <a:srgbClr val="993300"/>
                </a:solidFill>
              </a:rPr>
              <a:t>I</a:t>
            </a:r>
            <a:r>
              <a:rPr lang="en-US" baseline="-25000">
                <a:solidFill>
                  <a:srgbClr val="993300"/>
                </a:solidFill>
              </a:rPr>
              <a:t>O</a:t>
            </a:r>
            <a:r>
              <a:rPr lang="en-US">
                <a:solidFill>
                  <a:srgbClr val="993300"/>
                </a:solidFill>
              </a:rPr>
              <a:t> = 17710 cm4</a:t>
            </a:r>
            <a:r>
              <a:rPr lang="en-US">
                <a:solidFill>
                  <a:srgbClr val="000000"/>
                </a:solidFill>
              </a:rPr>
              <a:t>. </a:t>
            </a:r>
          </a:p>
          <a:p>
            <a:pPr algn="l"/>
            <a:endParaRPr lang="en-US">
              <a:solidFill>
                <a:srgbClr val="000000"/>
              </a:solidFill>
              <a:cs typeface="Times New Roman" pitchFamily="18" charset="0"/>
            </a:endParaRPr>
          </a:p>
        </p:txBody>
      </p:sp>
      <p:sp>
        <p:nvSpPr>
          <p:cNvPr id="254980" name="Text Box 4"/>
          <p:cNvSpPr txBox="1">
            <a:spLocks noChangeArrowheads="1"/>
          </p:cNvSpPr>
          <p:nvPr/>
        </p:nvSpPr>
        <p:spPr bwMode="auto">
          <a:xfrm>
            <a:off x="304800" y="5197475"/>
            <a:ext cx="807402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Các thành phần nội lực ở các mặt cắt phân chia các đoạn dầm</a:t>
            </a:r>
            <a:r>
              <a:rPr lang="en-US">
                <a:solidFill>
                  <a:srgbClr val="000099"/>
                </a:solidFill>
              </a:rPr>
              <a:t> </a:t>
            </a:r>
            <a:r>
              <a:rPr lang="en-US">
                <a:solidFill>
                  <a:srgbClr val="000000"/>
                </a:solidFill>
                <a:cs typeface="Times New Roman" pitchFamily="18" charset="0"/>
              </a:rPr>
              <a:t>:       </a:t>
            </a:r>
            <a:r>
              <a:rPr lang="en-US">
                <a:solidFill>
                  <a:srgbClr val="993300"/>
                </a:solidFill>
                <a:cs typeface="Times New Roman" pitchFamily="18" charset="0"/>
              </a:rPr>
              <a:t>M</a:t>
            </a:r>
            <a:r>
              <a:rPr lang="en-US" baseline="-30000">
                <a:solidFill>
                  <a:srgbClr val="993300"/>
                </a:solidFill>
                <a:cs typeface="Times New Roman" pitchFamily="18" charset="0"/>
              </a:rPr>
              <a:t>1</a:t>
            </a:r>
            <a:r>
              <a:rPr lang="en-US">
                <a:solidFill>
                  <a:srgbClr val="993300"/>
                </a:solidFill>
                <a:cs typeface="Times New Roman" pitchFamily="18" charset="0"/>
              </a:rPr>
              <a:t> = 84 kNm; M</a:t>
            </a:r>
            <a:r>
              <a:rPr lang="en-US" baseline="-30000">
                <a:solidFill>
                  <a:srgbClr val="993300"/>
                </a:solidFill>
                <a:cs typeface="Times New Roman" pitchFamily="18" charset="0"/>
              </a:rPr>
              <a:t>2 </a:t>
            </a:r>
            <a:r>
              <a:rPr lang="en-US">
                <a:solidFill>
                  <a:srgbClr val="993300"/>
                </a:solidFill>
                <a:cs typeface="Times New Roman" pitchFamily="18" charset="0"/>
              </a:rPr>
              <a:t>= 84 kNm; Q</a:t>
            </a:r>
            <a:r>
              <a:rPr lang="en-US" baseline="-30000">
                <a:solidFill>
                  <a:srgbClr val="993300"/>
                </a:solidFill>
                <a:cs typeface="Times New Roman" pitchFamily="18" charset="0"/>
              </a:rPr>
              <a:t>1</a:t>
            </a:r>
            <a:r>
              <a:rPr lang="en-US">
                <a:solidFill>
                  <a:srgbClr val="993300"/>
                </a:solidFill>
                <a:cs typeface="Times New Roman" pitchFamily="18" charset="0"/>
              </a:rPr>
              <a:t> = 53,3 kN; Q</a:t>
            </a:r>
            <a:r>
              <a:rPr lang="en-US" baseline="-30000">
                <a:solidFill>
                  <a:srgbClr val="993300"/>
                </a:solidFill>
                <a:cs typeface="Times New Roman" pitchFamily="18" charset="0"/>
              </a:rPr>
              <a:t>2</a:t>
            </a:r>
            <a:r>
              <a:rPr lang="en-US">
                <a:solidFill>
                  <a:srgbClr val="993300"/>
                </a:solidFill>
                <a:cs typeface="Times New Roman" pitchFamily="18" charset="0"/>
              </a:rPr>
              <a:t> = - 106,7 kN. </a:t>
            </a:r>
          </a:p>
        </p:txBody>
      </p:sp>
      <p:grpSp>
        <p:nvGrpSpPr>
          <p:cNvPr id="254981" name="Group 5"/>
          <p:cNvGrpSpPr>
            <a:grpSpLocks/>
          </p:cNvGrpSpPr>
          <p:nvPr/>
        </p:nvGrpSpPr>
        <p:grpSpPr bwMode="auto">
          <a:xfrm>
            <a:off x="4597400" y="4171950"/>
            <a:ext cx="2260600" cy="857250"/>
            <a:chOff x="3795" y="1789"/>
            <a:chExt cx="1424" cy="540"/>
          </a:xfrm>
        </p:grpSpPr>
        <p:sp>
          <p:nvSpPr>
            <p:cNvPr id="254982" name="Rectangle 6"/>
            <p:cNvSpPr>
              <a:spLocks noChangeArrowheads="1"/>
            </p:cNvSpPr>
            <p:nvPr/>
          </p:nvSpPr>
          <p:spPr bwMode="auto">
            <a:xfrm>
              <a:off x="5119" y="1941"/>
              <a:ext cx="10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cs typeface="Times New Roman" pitchFamily="18" charset="0"/>
                </a:rPr>
                <a:t>2</a:t>
              </a:r>
              <a:endParaRPr lang="en-US" b="1" i="1">
                <a:latin typeface="Times New Roman" pitchFamily="18" charset="0"/>
                <a:cs typeface="Times New Roman" pitchFamily="18" charset="0"/>
              </a:endParaRPr>
            </a:p>
          </p:txBody>
        </p:sp>
        <p:sp>
          <p:nvSpPr>
            <p:cNvPr id="254983" name="Line 7"/>
            <p:cNvSpPr>
              <a:spLocks noChangeShapeType="1"/>
            </p:cNvSpPr>
            <p:nvPr/>
          </p:nvSpPr>
          <p:spPr bwMode="auto">
            <a:xfrm>
              <a:off x="4301" y="2061"/>
              <a:ext cx="623"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984" name="Rectangle 8"/>
            <p:cNvSpPr>
              <a:spLocks noChangeArrowheads="1"/>
            </p:cNvSpPr>
            <p:nvPr/>
          </p:nvSpPr>
          <p:spPr bwMode="auto">
            <a:xfrm>
              <a:off x="4355" y="2089"/>
              <a:ext cx="40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cs typeface="Times New Roman" pitchFamily="18" charset="0"/>
                </a:rPr>
                <a:t>8950</a:t>
              </a:r>
              <a:endParaRPr lang="en-US" b="1" i="1">
                <a:latin typeface="Times New Roman" pitchFamily="18" charset="0"/>
                <a:cs typeface="Times New Roman" pitchFamily="18" charset="0"/>
              </a:endParaRPr>
            </a:p>
          </p:txBody>
        </p:sp>
        <p:sp>
          <p:nvSpPr>
            <p:cNvPr id="254985" name="Rectangle 9"/>
            <p:cNvSpPr>
              <a:spLocks noChangeArrowheads="1"/>
            </p:cNvSpPr>
            <p:nvPr/>
          </p:nvSpPr>
          <p:spPr bwMode="auto">
            <a:xfrm>
              <a:off x="4284" y="1789"/>
              <a:ext cx="50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cs typeface="Times New Roman" pitchFamily="18" charset="0"/>
                </a:rPr>
                <a:t>17710</a:t>
              </a:r>
              <a:endParaRPr lang="en-US" b="1" i="1">
                <a:latin typeface="Times New Roman" pitchFamily="18" charset="0"/>
                <a:cs typeface="Times New Roman" pitchFamily="18" charset="0"/>
              </a:endParaRPr>
            </a:p>
          </p:txBody>
        </p:sp>
        <p:sp>
          <p:nvSpPr>
            <p:cNvPr id="254986" name="Rectangle 10"/>
            <p:cNvSpPr>
              <a:spLocks noChangeArrowheads="1"/>
            </p:cNvSpPr>
            <p:nvPr/>
          </p:nvSpPr>
          <p:spPr bwMode="auto">
            <a:xfrm>
              <a:off x="4994" y="1916"/>
              <a:ext cx="109"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Symbol" pitchFamily="18" charset="2"/>
                  <a:cs typeface="Times New Roman" pitchFamily="18" charset="0"/>
                </a:rPr>
                <a:t>@</a:t>
              </a:r>
              <a:endParaRPr lang="en-US" b="1" i="1">
                <a:latin typeface="Times New Roman" pitchFamily="18" charset="0"/>
                <a:cs typeface="Times New Roman" pitchFamily="18" charset="0"/>
              </a:endParaRPr>
            </a:p>
          </p:txBody>
        </p:sp>
        <p:sp>
          <p:nvSpPr>
            <p:cNvPr id="254987" name="Rectangle 11"/>
            <p:cNvSpPr>
              <a:spLocks noChangeArrowheads="1"/>
            </p:cNvSpPr>
            <p:nvPr/>
          </p:nvSpPr>
          <p:spPr bwMode="auto">
            <a:xfrm>
              <a:off x="4078" y="1916"/>
              <a:ext cx="11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Symbol" pitchFamily="18" charset="2"/>
                  <a:cs typeface="Times New Roman" pitchFamily="18" charset="0"/>
                </a:rPr>
                <a:t>=</a:t>
              </a:r>
              <a:endParaRPr lang="en-US" b="1" i="1">
                <a:latin typeface="Times New Roman" pitchFamily="18" charset="0"/>
                <a:cs typeface="Times New Roman" pitchFamily="18" charset="0"/>
              </a:endParaRPr>
            </a:p>
          </p:txBody>
        </p:sp>
        <p:sp>
          <p:nvSpPr>
            <p:cNvPr id="254988" name="Rectangle 12"/>
            <p:cNvSpPr>
              <a:spLocks noChangeArrowheads="1"/>
            </p:cNvSpPr>
            <p:nvPr/>
          </p:nvSpPr>
          <p:spPr bwMode="auto">
            <a:xfrm>
              <a:off x="3968" y="2058"/>
              <a:ext cx="6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cs typeface="Times New Roman" pitchFamily="18" charset="0"/>
                </a:rPr>
                <a:t>3</a:t>
              </a:r>
              <a:endParaRPr lang="en-US" b="1" i="1">
                <a:latin typeface="Times New Roman" pitchFamily="18" charset="0"/>
                <a:cs typeface="Times New Roman" pitchFamily="18" charset="0"/>
              </a:endParaRPr>
            </a:p>
          </p:txBody>
        </p:sp>
        <p:sp>
          <p:nvSpPr>
            <p:cNvPr id="254989" name="Rectangle 13"/>
            <p:cNvSpPr>
              <a:spLocks noChangeArrowheads="1"/>
            </p:cNvSpPr>
            <p:nvPr/>
          </p:nvSpPr>
          <p:spPr bwMode="auto">
            <a:xfrm>
              <a:off x="3795" y="1916"/>
              <a:ext cx="126"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00"/>
                  </a:solidFill>
                  <a:latin typeface="Symbol" pitchFamily="18" charset="2"/>
                  <a:cs typeface="Times New Roman" pitchFamily="18" charset="0"/>
                </a:rPr>
                <a:t>a</a:t>
              </a:r>
              <a:endParaRPr lang="en-US" b="1" i="1">
                <a:latin typeface="Times New Roman" pitchFamily="18" charset="0"/>
                <a:cs typeface="Times New Roman" pitchFamily="18" charset="0"/>
              </a:endParaRPr>
            </a:p>
          </p:txBody>
        </p:sp>
      </p:grpSp>
      <p:grpSp>
        <p:nvGrpSpPr>
          <p:cNvPr id="254990" name="Group 14"/>
          <p:cNvGrpSpPr>
            <a:grpSpLocks/>
          </p:cNvGrpSpPr>
          <p:nvPr/>
        </p:nvGrpSpPr>
        <p:grpSpPr bwMode="auto">
          <a:xfrm>
            <a:off x="1082675" y="3727450"/>
            <a:ext cx="3108325" cy="920750"/>
            <a:chOff x="320" y="1807"/>
            <a:chExt cx="1958" cy="580"/>
          </a:xfrm>
        </p:grpSpPr>
        <p:sp>
          <p:nvSpPr>
            <p:cNvPr id="254991" name="Rectangle 15"/>
            <p:cNvSpPr>
              <a:spLocks noChangeArrowheads="1"/>
            </p:cNvSpPr>
            <p:nvPr/>
          </p:nvSpPr>
          <p:spPr bwMode="auto">
            <a:xfrm>
              <a:off x="2222" y="1941"/>
              <a:ext cx="56"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cs typeface="Times New Roman" pitchFamily="18" charset="0"/>
                </a:rPr>
                <a:t>;</a:t>
              </a:r>
              <a:endParaRPr lang="en-US" b="1" i="1">
                <a:latin typeface="Times New Roman" pitchFamily="18" charset="0"/>
                <a:cs typeface="Times New Roman" pitchFamily="18" charset="0"/>
              </a:endParaRPr>
            </a:p>
          </p:txBody>
        </p:sp>
        <p:sp>
          <p:nvSpPr>
            <p:cNvPr id="254992" name="Rectangle 16"/>
            <p:cNvSpPr>
              <a:spLocks noChangeArrowheads="1"/>
            </p:cNvSpPr>
            <p:nvPr/>
          </p:nvSpPr>
          <p:spPr bwMode="auto">
            <a:xfrm>
              <a:off x="2094" y="1941"/>
              <a:ext cx="10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cs typeface="Times New Roman" pitchFamily="18" charset="0"/>
                </a:rPr>
                <a:t>2</a:t>
              </a:r>
              <a:endParaRPr lang="en-US" b="1" i="1">
                <a:latin typeface="Times New Roman" pitchFamily="18" charset="0"/>
                <a:cs typeface="Times New Roman" pitchFamily="18" charset="0"/>
              </a:endParaRPr>
            </a:p>
          </p:txBody>
        </p:sp>
        <p:sp>
          <p:nvSpPr>
            <p:cNvPr id="254993" name="Line 17"/>
            <p:cNvSpPr>
              <a:spLocks noChangeShapeType="1"/>
            </p:cNvSpPr>
            <p:nvPr/>
          </p:nvSpPr>
          <p:spPr bwMode="auto">
            <a:xfrm>
              <a:off x="1213" y="2079"/>
              <a:ext cx="622"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994" name="Rectangle 18"/>
            <p:cNvSpPr>
              <a:spLocks noChangeArrowheads="1"/>
            </p:cNvSpPr>
            <p:nvPr/>
          </p:nvSpPr>
          <p:spPr bwMode="auto">
            <a:xfrm>
              <a:off x="1267" y="2107"/>
              <a:ext cx="399"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cs typeface="Times New Roman" pitchFamily="18" charset="0"/>
                </a:rPr>
                <a:t>8950</a:t>
              </a:r>
              <a:endParaRPr lang="en-US" b="1" i="1">
                <a:latin typeface="Times New Roman" pitchFamily="18" charset="0"/>
                <a:cs typeface="Times New Roman" pitchFamily="18" charset="0"/>
              </a:endParaRPr>
            </a:p>
          </p:txBody>
        </p:sp>
        <p:sp>
          <p:nvSpPr>
            <p:cNvPr id="254995" name="Rectangle 19"/>
            <p:cNvSpPr>
              <a:spLocks noChangeArrowheads="1"/>
            </p:cNvSpPr>
            <p:nvPr/>
          </p:nvSpPr>
          <p:spPr bwMode="auto">
            <a:xfrm>
              <a:off x="1195" y="1807"/>
              <a:ext cx="50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cs typeface="Times New Roman" pitchFamily="18" charset="0"/>
                </a:rPr>
                <a:t>17710</a:t>
              </a:r>
              <a:endParaRPr lang="en-US" b="1" i="1">
                <a:latin typeface="Times New Roman" pitchFamily="18" charset="0"/>
                <a:cs typeface="Times New Roman" pitchFamily="18" charset="0"/>
              </a:endParaRPr>
            </a:p>
          </p:txBody>
        </p:sp>
        <p:sp>
          <p:nvSpPr>
            <p:cNvPr id="254996" name="Rectangle 20"/>
            <p:cNvSpPr>
              <a:spLocks noChangeArrowheads="1"/>
            </p:cNvSpPr>
            <p:nvPr/>
          </p:nvSpPr>
          <p:spPr bwMode="auto">
            <a:xfrm>
              <a:off x="452" y="2058"/>
              <a:ext cx="6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cs typeface="Times New Roman" pitchFamily="18" charset="0"/>
                </a:rPr>
                <a:t>1</a:t>
              </a:r>
              <a:endParaRPr lang="en-US" b="1" i="1">
                <a:latin typeface="Times New Roman" pitchFamily="18" charset="0"/>
                <a:cs typeface="Times New Roman" pitchFamily="18" charset="0"/>
              </a:endParaRPr>
            </a:p>
          </p:txBody>
        </p:sp>
        <p:sp>
          <p:nvSpPr>
            <p:cNvPr id="254997" name="Rectangle 21"/>
            <p:cNvSpPr>
              <a:spLocks noChangeArrowheads="1"/>
            </p:cNvSpPr>
            <p:nvPr/>
          </p:nvSpPr>
          <p:spPr bwMode="auto">
            <a:xfrm>
              <a:off x="1905" y="1916"/>
              <a:ext cx="11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Symbol" pitchFamily="18" charset="2"/>
                  <a:cs typeface="Times New Roman" pitchFamily="18" charset="0"/>
                </a:rPr>
                <a:t>@</a:t>
              </a:r>
              <a:endParaRPr lang="en-US" b="1" i="1">
                <a:latin typeface="Times New Roman" pitchFamily="18" charset="0"/>
                <a:cs typeface="Times New Roman" pitchFamily="18" charset="0"/>
              </a:endParaRPr>
            </a:p>
          </p:txBody>
        </p:sp>
        <p:sp>
          <p:nvSpPr>
            <p:cNvPr id="254998" name="Rectangle 22"/>
            <p:cNvSpPr>
              <a:spLocks noChangeArrowheads="1"/>
            </p:cNvSpPr>
            <p:nvPr/>
          </p:nvSpPr>
          <p:spPr bwMode="auto">
            <a:xfrm>
              <a:off x="1015" y="1916"/>
              <a:ext cx="11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Symbol" pitchFamily="18" charset="2"/>
                  <a:cs typeface="Times New Roman" pitchFamily="18" charset="0"/>
                </a:rPr>
                <a:t>=</a:t>
              </a:r>
              <a:endParaRPr lang="en-US" b="1" i="1">
                <a:latin typeface="Times New Roman" pitchFamily="18" charset="0"/>
                <a:cs typeface="Times New Roman" pitchFamily="18" charset="0"/>
              </a:endParaRPr>
            </a:p>
          </p:txBody>
        </p:sp>
        <p:sp>
          <p:nvSpPr>
            <p:cNvPr id="254999" name="Rectangle 23"/>
            <p:cNvSpPr>
              <a:spLocks noChangeArrowheads="1"/>
            </p:cNvSpPr>
            <p:nvPr/>
          </p:nvSpPr>
          <p:spPr bwMode="auto">
            <a:xfrm>
              <a:off x="545" y="1916"/>
              <a:ext cx="11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Symbol" pitchFamily="18" charset="2"/>
                  <a:cs typeface="Times New Roman" pitchFamily="18" charset="0"/>
                </a:rPr>
                <a:t>=</a:t>
              </a:r>
              <a:endParaRPr lang="en-US" b="1" i="1">
                <a:latin typeface="Times New Roman" pitchFamily="18" charset="0"/>
                <a:cs typeface="Times New Roman" pitchFamily="18" charset="0"/>
              </a:endParaRPr>
            </a:p>
          </p:txBody>
        </p:sp>
        <p:sp>
          <p:nvSpPr>
            <p:cNvPr id="255000" name="Rectangle 24"/>
            <p:cNvSpPr>
              <a:spLocks noChangeArrowheads="1"/>
            </p:cNvSpPr>
            <p:nvPr/>
          </p:nvSpPr>
          <p:spPr bwMode="auto">
            <a:xfrm>
              <a:off x="320" y="1916"/>
              <a:ext cx="127"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00"/>
                  </a:solidFill>
                  <a:latin typeface="Symbol" pitchFamily="18" charset="2"/>
                  <a:cs typeface="Times New Roman" pitchFamily="18" charset="0"/>
                </a:rPr>
                <a:t>a</a:t>
              </a:r>
              <a:endParaRPr lang="en-US" b="1" i="1">
                <a:latin typeface="Times New Roman" pitchFamily="18" charset="0"/>
                <a:cs typeface="Times New Roman" pitchFamily="18" charset="0"/>
              </a:endParaRPr>
            </a:p>
          </p:txBody>
        </p:sp>
        <p:sp>
          <p:nvSpPr>
            <p:cNvPr id="255001" name="Line 25"/>
            <p:cNvSpPr>
              <a:spLocks noChangeShapeType="1"/>
            </p:cNvSpPr>
            <p:nvPr/>
          </p:nvSpPr>
          <p:spPr bwMode="auto">
            <a:xfrm>
              <a:off x="723" y="2079"/>
              <a:ext cx="231"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02" name="Rectangle 26"/>
            <p:cNvSpPr>
              <a:spLocks noChangeArrowheads="1"/>
            </p:cNvSpPr>
            <p:nvPr/>
          </p:nvSpPr>
          <p:spPr bwMode="auto">
            <a:xfrm>
              <a:off x="839" y="2224"/>
              <a:ext cx="6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cs typeface="Times New Roman" pitchFamily="18" charset="0"/>
                </a:rPr>
                <a:t>1</a:t>
              </a:r>
              <a:endParaRPr lang="en-US" b="1" i="1">
                <a:latin typeface="Times New Roman" pitchFamily="18" charset="0"/>
                <a:cs typeface="Times New Roman" pitchFamily="18" charset="0"/>
              </a:endParaRPr>
            </a:p>
          </p:txBody>
        </p:sp>
        <p:sp>
          <p:nvSpPr>
            <p:cNvPr id="255003" name="Rectangle 27"/>
            <p:cNvSpPr>
              <a:spLocks noChangeArrowheads="1"/>
            </p:cNvSpPr>
            <p:nvPr/>
          </p:nvSpPr>
          <p:spPr bwMode="auto">
            <a:xfrm>
              <a:off x="758" y="2107"/>
              <a:ext cx="67"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00"/>
                  </a:solidFill>
                  <a:latin typeface="Times New Roman" pitchFamily="18" charset="0"/>
                  <a:cs typeface="Times New Roman" pitchFamily="18" charset="0"/>
                </a:rPr>
                <a:t>I</a:t>
              </a:r>
              <a:endParaRPr lang="en-US" b="1" i="1">
                <a:latin typeface="Times New Roman" pitchFamily="18" charset="0"/>
                <a:cs typeface="Times New Roman" pitchFamily="18" charset="0"/>
              </a:endParaRPr>
            </a:p>
          </p:txBody>
        </p:sp>
        <p:sp>
          <p:nvSpPr>
            <p:cNvPr id="255004" name="Rectangle 28"/>
            <p:cNvSpPr>
              <a:spLocks noChangeArrowheads="1"/>
            </p:cNvSpPr>
            <p:nvPr/>
          </p:nvSpPr>
          <p:spPr bwMode="auto">
            <a:xfrm>
              <a:off x="741" y="1807"/>
              <a:ext cx="68"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00"/>
                  </a:solidFill>
                  <a:latin typeface="Times New Roman" pitchFamily="18" charset="0"/>
                  <a:cs typeface="Times New Roman" pitchFamily="18" charset="0"/>
                </a:rPr>
                <a:t>I</a:t>
              </a:r>
              <a:endParaRPr lang="en-US" b="1" i="1">
                <a:latin typeface="Times New Roman" pitchFamily="18" charset="0"/>
                <a:cs typeface="Times New Roman" pitchFamily="18" charset="0"/>
              </a:endParaRPr>
            </a:p>
          </p:txBody>
        </p:sp>
        <p:sp>
          <p:nvSpPr>
            <p:cNvPr id="255005" name="Rectangle 29"/>
            <p:cNvSpPr>
              <a:spLocks noChangeArrowheads="1"/>
            </p:cNvSpPr>
            <p:nvPr/>
          </p:nvSpPr>
          <p:spPr bwMode="auto">
            <a:xfrm>
              <a:off x="839" y="1925"/>
              <a:ext cx="6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i="1">
                  <a:solidFill>
                    <a:srgbClr val="000000"/>
                  </a:solidFill>
                  <a:latin typeface="Times New Roman" pitchFamily="18" charset="0"/>
                  <a:cs typeface="Times New Roman" pitchFamily="18" charset="0"/>
                </a:rPr>
                <a:t>o</a:t>
              </a:r>
              <a:endParaRPr lang="en-US" b="1" i="1">
                <a:latin typeface="Times New Roman" pitchFamily="18" charset="0"/>
                <a:cs typeface="Times New Roman" pitchFamily="18" charset="0"/>
              </a:endParaRPr>
            </a:p>
          </p:txBody>
        </p:sp>
      </p:grpSp>
      <p:grpSp>
        <p:nvGrpSpPr>
          <p:cNvPr id="255006" name="Group 30"/>
          <p:cNvGrpSpPr>
            <a:grpSpLocks/>
          </p:cNvGrpSpPr>
          <p:nvPr/>
        </p:nvGrpSpPr>
        <p:grpSpPr bwMode="auto">
          <a:xfrm>
            <a:off x="4572000" y="3409950"/>
            <a:ext cx="2392363" cy="857250"/>
            <a:chOff x="2270" y="1789"/>
            <a:chExt cx="1507" cy="540"/>
          </a:xfrm>
        </p:grpSpPr>
        <p:sp>
          <p:nvSpPr>
            <p:cNvPr id="255007" name="Rectangle 31"/>
            <p:cNvSpPr>
              <a:spLocks noChangeArrowheads="1"/>
            </p:cNvSpPr>
            <p:nvPr/>
          </p:nvSpPr>
          <p:spPr bwMode="auto">
            <a:xfrm>
              <a:off x="3721" y="1941"/>
              <a:ext cx="56"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cs typeface="Times New Roman" pitchFamily="18" charset="0"/>
                </a:rPr>
                <a:t>;</a:t>
              </a:r>
              <a:endParaRPr lang="en-US" b="1" i="1">
                <a:latin typeface="Times New Roman" pitchFamily="18" charset="0"/>
                <a:cs typeface="Times New Roman" pitchFamily="18" charset="0"/>
              </a:endParaRPr>
            </a:p>
          </p:txBody>
        </p:sp>
        <p:grpSp>
          <p:nvGrpSpPr>
            <p:cNvPr id="255008" name="Group 32"/>
            <p:cNvGrpSpPr>
              <a:grpSpLocks/>
            </p:cNvGrpSpPr>
            <p:nvPr/>
          </p:nvGrpSpPr>
          <p:grpSpPr bwMode="auto">
            <a:xfrm>
              <a:off x="2669" y="1789"/>
              <a:ext cx="674" cy="540"/>
              <a:chOff x="2669" y="2878"/>
              <a:chExt cx="674" cy="540"/>
            </a:xfrm>
          </p:grpSpPr>
          <p:sp>
            <p:nvSpPr>
              <p:cNvPr id="255009" name="Line 33"/>
              <p:cNvSpPr>
                <a:spLocks noChangeShapeType="1"/>
              </p:cNvSpPr>
              <p:nvPr/>
            </p:nvSpPr>
            <p:spPr bwMode="auto">
              <a:xfrm>
                <a:off x="2669" y="3150"/>
                <a:ext cx="6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10" name="Rectangle 34"/>
              <p:cNvSpPr>
                <a:spLocks noChangeArrowheads="1"/>
              </p:cNvSpPr>
              <p:nvPr/>
            </p:nvSpPr>
            <p:spPr bwMode="auto">
              <a:xfrm>
                <a:off x="2723" y="3178"/>
                <a:ext cx="50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cs typeface="Times New Roman" pitchFamily="18" charset="0"/>
                  </a:rPr>
                  <a:t>17710</a:t>
                </a:r>
                <a:endParaRPr lang="en-US" b="1" i="1">
                  <a:latin typeface="Times New Roman" pitchFamily="18" charset="0"/>
                  <a:cs typeface="Times New Roman" pitchFamily="18" charset="0"/>
                </a:endParaRPr>
              </a:p>
            </p:txBody>
          </p:sp>
          <p:sp>
            <p:nvSpPr>
              <p:cNvPr id="255011" name="Rectangle 35"/>
              <p:cNvSpPr>
                <a:spLocks noChangeArrowheads="1"/>
              </p:cNvSpPr>
              <p:nvPr/>
            </p:nvSpPr>
            <p:spPr bwMode="auto">
              <a:xfrm>
                <a:off x="2716" y="2878"/>
                <a:ext cx="50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cs typeface="Times New Roman" pitchFamily="18" charset="0"/>
                  </a:rPr>
                  <a:t>17710</a:t>
                </a:r>
                <a:endParaRPr lang="en-US" b="1" i="1">
                  <a:latin typeface="Times New Roman" pitchFamily="18" charset="0"/>
                  <a:cs typeface="Times New Roman" pitchFamily="18" charset="0"/>
                </a:endParaRPr>
              </a:p>
            </p:txBody>
          </p:sp>
        </p:grpSp>
        <p:sp>
          <p:nvSpPr>
            <p:cNvPr id="255012" name="Rectangle 36"/>
            <p:cNvSpPr>
              <a:spLocks noChangeArrowheads="1"/>
            </p:cNvSpPr>
            <p:nvPr/>
          </p:nvSpPr>
          <p:spPr bwMode="auto">
            <a:xfrm>
              <a:off x="2535" y="1916"/>
              <a:ext cx="11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Symbol" pitchFamily="18" charset="2"/>
                  <a:cs typeface="Times New Roman" pitchFamily="18" charset="0"/>
                </a:rPr>
                <a:t>=</a:t>
              </a:r>
              <a:endParaRPr lang="en-US" b="1" i="1">
                <a:latin typeface="Times New Roman" pitchFamily="18" charset="0"/>
                <a:cs typeface="Times New Roman" pitchFamily="18" charset="0"/>
              </a:endParaRPr>
            </a:p>
          </p:txBody>
        </p:sp>
        <p:sp>
          <p:nvSpPr>
            <p:cNvPr id="255013" name="Rectangle 37"/>
            <p:cNvSpPr>
              <a:spLocks noChangeArrowheads="1"/>
            </p:cNvSpPr>
            <p:nvPr/>
          </p:nvSpPr>
          <p:spPr bwMode="auto">
            <a:xfrm>
              <a:off x="2447" y="2058"/>
              <a:ext cx="6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cs typeface="Times New Roman" pitchFamily="18" charset="0"/>
                </a:rPr>
                <a:t>2</a:t>
              </a:r>
              <a:endParaRPr lang="en-US" b="1" i="1">
                <a:latin typeface="Times New Roman" pitchFamily="18" charset="0"/>
                <a:cs typeface="Times New Roman" pitchFamily="18" charset="0"/>
              </a:endParaRPr>
            </a:p>
          </p:txBody>
        </p:sp>
        <p:sp>
          <p:nvSpPr>
            <p:cNvPr id="255014" name="Rectangle 38"/>
            <p:cNvSpPr>
              <a:spLocks noChangeArrowheads="1"/>
            </p:cNvSpPr>
            <p:nvPr/>
          </p:nvSpPr>
          <p:spPr bwMode="auto">
            <a:xfrm>
              <a:off x="2270" y="1916"/>
              <a:ext cx="127"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00"/>
                  </a:solidFill>
                  <a:latin typeface="Symbol" pitchFamily="18" charset="2"/>
                  <a:cs typeface="Times New Roman" pitchFamily="18" charset="0"/>
                </a:rPr>
                <a:t>a</a:t>
              </a:r>
              <a:endParaRPr lang="en-US" b="1" i="1">
                <a:latin typeface="Times New Roman" pitchFamily="18" charset="0"/>
                <a:cs typeface="Times New Roman" pitchFamily="18" charset="0"/>
              </a:endParaRPr>
            </a:p>
          </p:txBody>
        </p:sp>
        <p:sp>
          <p:nvSpPr>
            <p:cNvPr id="255015" name="Text Box 39"/>
            <p:cNvSpPr txBox="1">
              <a:spLocks noChangeArrowheads="1"/>
            </p:cNvSpPr>
            <p:nvPr/>
          </p:nvSpPr>
          <p:spPr bwMode="auto">
            <a:xfrm>
              <a:off x="3398" y="1919"/>
              <a:ext cx="32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latin typeface="Times New Roman" pitchFamily="18" charset="0"/>
                  <a:cs typeface="Times New Roman" pitchFamily="18" charset="0"/>
                </a:rPr>
                <a:t>=</a:t>
              </a:r>
              <a:r>
                <a:rPr lang="en-US">
                  <a:latin typeface="Times New Roman" pitchFamily="18" charset="0"/>
                  <a:cs typeface="Times New Roman" pitchFamily="18" charset="0"/>
                </a:rPr>
                <a:t>1</a:t>
              </a:r>
              <a:endParaRPr lang="en-US" b="1" i="1">
                <a:latin typeface="Times New Roman" pitchFamily="18" charset="0"/>
                <a:cs typeface="Times New Roman" pitchFamily="18" charset="0"/>
              </a:endParaRPr>
            </a:p>
          </p:txBody>
        </p:sp>
      </p:grpSp>
      <p:grpSp>
        <p:nvGrpSpPr>
          <p:cNvPr id="255016" name="Group 40"/>
          <p:cNvGrpSpPr>
            <a:grpSpLocks/>
          </p:cNvGrpSpPr>
          <p:nvPr/>
        </p:nvGrpSpPr>
        <p:grpSpPr bwMode="auto">
          <a:xfrm>
            <a:off x="1752600" y="1004888"/>
            <a:ext cx="6934200" cy="1784350"/>
            <a:chOff x="1104" y="633"/>
            <a:chExt cx="4368" cy="1124"/>
          </a:xfrm>
        </p:grpSpPr>
        <p:grpSp>
          <p:nvGrpSpPr>
            <p:cNvPr id="255017" name="Group 41"/>
            <p:cNvGrpSpPr>
              <a:grpSpLocks/>
            </p:cNvGrpSpPr>
            <p:nvPr/>
          </p:nvGrpSpPr>
          <p:grpSpPr bwMode="auto">
            <a:xfrm>
              <a:off x="1104" y="672"/>
              <a:ext cx="1074" cy="480"/>
              <a:chOff x="1104" y="384"/>
              <a:chExt cx="1074" cy="480"/>
            </a:xfrm>
          </p:grpSpPr>
          <p:sp>
            <p:nvSpPr>
              <p:cNvPr id="255018" name="Line 42"/>
              <p:cNvSpPr>
                <a:spLocks noChangeShapeType="1"/>
              </p:cNvSpPr>
              <p:nvPr/>
            </p:nvSpPr>
            <p:spPr bwMode="auto">
              <a:xfrm flipV="1">
                <a:off x="1538" y="598"/>
                <a:ext cx="0" cy="266"/>
              </a:xfrm>
              <a:prstGeom prst="line">
                <a:avLst/>
              </a:prstGeom>
              <a:noFill/>
              <a:ln w="19050">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5019" name="Text Box 43"/>
              <p:cNvSpPr txBox="1">
                <a:spLocks noChangeArrowheads="1"/>
              </p:cNvSpPr>
              <p:nvPr/>
            </p:nvSpPr>
            <p:spPr bwMode="auto">
              <a:xfrm>
                <a:off x="1104" y="384"/>
                <a:ext cx="1074"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α</a:t>
                </a:r>
                <a:r>
                  <a:rPr lang="en-US" sz="2000" baseline="-25000">
                    <a:cs typeface="Times New Roman" pitchFamily="18" charset="0"/>
                  </a:rPr>
                  <a:t>1</a:t>
                </a:r>
                <a:r>
                  <a:rPr lang="en-US" sz="2000">
                    <a:cs typeface="Times New Roman" pitchFamily="18" charset="0"/>
                  </a:rPr>
                  <a:t>V</a:t>
                </a:r>
                <a:r>
                  <a:rPr lang="en-US" sz="2000" baseline="-25000">
                    <a:cs typeface="Times New Roman" pitchFamily="18" charset="0"/>
                  </a:rPr>
                  <a:t>A</a:t>
                </a:r>
                <a:r>
                  <a:rPr lang="en-US" sz="2000">
                    <a:cs typeface="Times New Roman" pitchFamily="18" charset="0"/>
                  </a:rPr>
                  <a:t>=106,6</a:t>
                </a:r>
              </a:p>
            </p:txBody>
          </p:sp>
        </p:grpSp>
        <p:sp>
          <p:nvSpPr>
            <p:cNvPr id="255020" name="Line 44"/>
            <p:cNvSpPr>
              <a:spLocks noChangeShapeType="1"/>
            </p:cNvSpPr>
            <p:nvPr/>
          </p:nvSpPr>
          <p:spPr bwMode="auto">
            <a:xfrm flipV="1">
              <a:off x="4918" y="1002"/>
              <a:ext cx="0" cy="207"/>
            </a:xfrm>
            <a:prstGeom prst="line">
              <a:avLst/>
            </a:prstGeom>
            <a:noFill/>
            <a:ln w="19050">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5021" name="Text Box 45"/>
            <p:cNvSpPr txBox="1">
              <a:spLocks noChangeArrowheads="1"/>
            </p:cNvSpPr>
            <p:nvPr/>
          </p:nvSpPr>
          <p:spPr bwMode="auto">
            <a:xfrm>
              <a:off x="4744" y="759"/>
              <a:ext cx="72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α</a:t>
              </a:r>
              <a:r>
                <a:rPr lang="en-US" sz="2000" baseline="-25000">
                  <a:cs typeface="Times New Roman" pitchFamily="18" charset="0"/>
                </a:rPr>
                <a:t>3</a:t>
              </a:r>
              <a:r>
                <a:rPr lang="en-US" sz="2000">
                  <a:cs typeface="Times New Roman" pitchFamily="18" charset="0"/>
                </a:rPr>
                <a:t>V</a:t>
              </a:r>
              <a:r>
                <a:rPr lang="en-US" sz="2000" baseline="-25000">
                  <a:cs typeface="Times New Roman" pitchFamily="18" charset="0"/>
                </a:rPr>
                <a:t>B</a:t>
              </a:r>
              <a:r>
                <a:rPr lang="en-US" sz="2000">
                  <a:cs typeface="Times New Roman" pitchFamily="18" charset="0"/>
                </a:rPr>
                <a:t>=213,</a:t>
              </a:r>
            </a:p>
          </p:txBody>
        </p:sp>
        <p:sp>
          <p:nvSpPr>
            <p:cNvPr id="255022" name="Line 46"/>
            <p:cNvSpPr>
              <a:spLocks noChangeShapeType="1"/>
            </p:cNvSpPr>
            <p:nvPr/>
          </p:nvSpPr>
          <p:spPr bwMode="auto">
            <a:xfrm>
              <a:off x="2440" y="943"/>
              <a:ext cx="0" cy="266"/>
            </a:xfrm>
            <a:prstGeom prst="line">
              <a:avLst/>
            </a:prstGeom>
            <a:noFill/>
            <a:ln w="19050">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5023" name="Line 47"/>
            <p:cNvSpPr>
              <a:spLocks noChangeShapeType="1"/>
            </p:cNvSpPr>
            <p:nvPr/>
          </p:nvSpPr>
          <p:spPr bwMode="auto">
            <a:xfrm>
              <a:off x="2440" y="1209"/>
              <a:ext cx="0" cy="21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24" name="Line 48"/>
            <p:cNvSpPr>
              <a:spLocks noChangeShapeType="1"/>
            </p:cNvSpPr>
            <p:nvPr/>
          </p:nvSpPr>
          <p:spPr bwMode="auto">
            <a:xfrm flipH="1">
              <a:off x="2258" y="1032"/>
              <a:ext cx="182" cy="0"/>
            </a:xfrm>
            <a:prstGeom prst="line">
              <a:avLst/>
            </a:prstGeom>
            <a:noFill/>
            <a:ln w="19050">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5025" name="Line 49"/>
            <p:cNvSpPr>
              <a:spLocks noChangeShapeType="1"/>
            </p:cNvSpPr>
            <p:nvPr/>
          </p:nvSpPr>
          <p:spPr bwMode="auto">
            <a:xfrm flipH="1">
              <a:off x="2440" y="1440"/>
              <a:ext cx="182" cy="0"/>
            </a:xfrm>
            <a:prstGeom prst="line">
              <a:avLst/>
            </a:prstGeom>
            <a:noFill/>
            <a:ln w="19050">
              <a:solidFill>
                <a:srgbClr val="0000FF"/>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255026" name="Text Box 50"/>
            <p:cNvSpPr txBox="1">
              <a:spLocks noChangeArrowheads="1"/>
            </p:cNvSpPr>
            <p:nvPr/>
          </p:nvSpPr>
          <p:spPr bwMode="auto">
            <a:xfrm>
              <a:off x="1959" y="735"/>
              <a:ext cx="1161"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ΔQ</a:t>
              </a:r>
              <a:r>
                <a:rPr lang="en-US" sz="2000" baseline="-25000">
                  <a:cs typeface="Times New Roman" pitchFamily="18" charset="0"/>
                </a:rPr>
                <a:t>1</a:t>
              </a:r>
              <a:r>
                <a:rPr lang="en-US" sz="2000">
                  <a:cs typeface="Times New Roman" pitchFamily="18" charset="0"/>
                </a:rPr>
                <a:t>=53,3</a:t>
              </a:r>
            </a:p>
          </p:txBody>
        </p:sp>
        <p:sp>
          <p:nvSpPr>
            <p:cNvPr id="255027" name="Text Box 51"/>
            <p:cNvSpPr txBox="1">
              <a:spLocks noChangeArrowheads="1"/>
            </p:cNvSpPr>
            <p:nvPr/>
          </p:nvSpPr>
          <p:spPr bwMode="auto">
            <a:xfrm>
              <a:off x="2470" y="1227"/>
              <a:ext cx="872"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ΔM</a:t>
              </a:r>
              <a:r>
                <a:rPr lang="en-US" sz="2000" baseline="-25000">
                  <a:latin typeface="Times New Roman" pitchFamily="18" charset="0"/>
                  <a:cs typeface="Times New Roman" pitchFamily="18" charset="0"/>
                </a:rPr>
                <a:t>1</a:t>
              </a:r>
              <a:r>
                <a:rPr lang="en-US" sz="2000">
                  <a:latin typeface="Times New Roman" pitchFamily="18" charset="0"/>
                  <a:cs typeface="Times New Roman" pitchFamily="18" charset="0"/>
                </a:rPr>
                <a:t>=84</a:t>
              </a:r>
            </a:p>
          </p:txBody>
        </p:sp>
        <p:sp>
          <p:nvSpPr>
            <p:cNvPr id="255028" name="Line 52"/>
            <p:cNvSpPr>
              <a:spLocks noChangeShapeType="1"/>
            </p:cNvSpPr>
            <p:nvPr/>
          </p:nvSpPr>
          <p:spPr bwMode="auto">
            <a:xfrm>
              <a:off x="4501" y="1236"/>
              <a:ext cx="0" cy="20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29" name="Line 53"/>
            <p:cNvSpPr>
              <a:spLocks noChangeShapeType="1"/>
            </p:cNvSpPr>
            <p:nvPr/>
          </p:nvSpPr>
          <p:spPr bwMode="auto">
            <a:xfrm flipH="1">
              <a:off x="4319" y="1459"/>
              <a:ext cx="182" cy="0"/>
            </a:xfrm>
            <a:prstGeom prst="line">
              <a:avLst/>
            </a:prstGeom>
            <a:noFill/>
            <a:ln w="19050">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5030" name="Line 54"/>
            <p:cNvSpPr>
              <a:spLocks noChangeShapeType="1"/>
            </p:cNvSpPr>
            <p:nvPr/>
          </p:nvSpPr>
          <p:spPr bwMode="auto">
            <a:xfrm flipH="1">
              <a:off x="4501" y="1044"/>
              <a:ext cx="182" cy="0"/>
            </a:xfrm>
            <a:prstGeom prst="line">
              <a:avLst/>
            </a:prstGeom>
            <a:noFill/>
            <a:ln w="19050">
              <a:solidFill>
                <a:srgbClr val="0000FF"/>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255031" name="Text Box 55"/>
            <p:cNvSpPr txBox="1">
              <a:spLocks noChangeArrowheads="1"/>
            </p:cNvSpPr>
            <p:nvPr/>
          </p:nvSpPr>
          <p:spPr bwMode="auto">
            <a:xfrm>
              <a:off x="4170" y="633"/>
              <a:ext cx="820"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ΔQ</a:t>
              </a:r>
              <a:r>
                <a:rPr lang="en-US" sz="2000" baseline="-25000">
                  <a:latin typeface="Times New Roman" pitchFamily="18" charset="0"/>
                  <a:cs typeface="Times New Roman" pitchFamily="18" charset="0"/>
                </a:rPr>
                <a:t>2</a:t>
              </a:r>
              <a:r>
                <a:rPr lang="en-US" sz="2000">
                  <a:latin typeface="Times New Roman" pitchFamily="18" charset="0"/>
                  <a:cs typeface="Times New Roman" pitchFamily="18" charset="0"/>
                </a:rPr>
                <a:t>=106,7</a:t>
              </a:r>
            </a:p>
          </p:txBody>
        </p:sp>
        <p:sp>
          <p:nvSpPr>
            <p:cNvPr id="255032" name="Text Box 56"/>
            <p:cNvSpPr txBox="1">
              <a:spLocks noChangeArrowheads="1"/>
            </p:cNvSpPr>
            <p:nvPr/>
          </p:nvSpPr>
          <p:spPr bwMode="auto">
            <a:xfrm>
              <a:off x="3819" y="1236"/>
              <a:ext cx="768"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ΔM</a:t>
              </a:r>
              <a:r>
                <a:rPr lang="en-US" sz="2000" baseline="-25000">
                  <a:cs typeface="Times New Roman" pitchFamily="18" charset="0"/>
                </a:rPr>
                <a:t>2</a:t>
              </a:r>
              <a:r>
                <a:rPr lang="en-US" sz="2000">
                  <a:cs typeface="Times New Roman" pitchFamily="18" charset="0"/>
                </a:rPr>
                <a:t>=84</a:t>
              </a:r>
            </a:p>
          </p:txBody>
        </p:sp>
        <p:sp>
          <p:nvSpPr>
            <p:cNvPr id="255033" name="Line 57"/>
            <p:cNvSpPr>
              <a:spLocks noChangeShapeType="1"/>
            </p:cNvSpPr>
            <p:nvPr/>
          </p:nvSpPr>
          <p:spPr bwMode="auto">
            <a:xfrm>
              <a:off x="4501" y="902"/>
              <a:ext cx="0" cy="322"/>
            </a:xfrm>
            <a:prstGeom prst="line">
              <a:avLst/>
            </a:prstGeom>
            <a:noFill/>
            <a:ln w="19050">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5034" name="Line 58"/>
            <p:cNvSpPr>
              <a:spLocks noChangeShapeType="1"/>
            </p:cNvSpPr>
            <p:nvPr/>
          </p:nvSpPr>
          <p:spPr bwMode="auto">
            <a:xfrm>
              <a:off x="4121" y="945"/>
              <a:ext cx="0" cy="266"/>
            </a:xfrm>
            <a:prstGeom prst="line">
              <a:avLst/>
            </a:prstGeom>
            <a:noFill/>
            <a:ln w="19050">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5035" name="Text Box 59"/>
            <p:cNvSpPr txBox="1">
              <a:spLocks noChangeArrowheads="1"/>
            </p:cNvSpPr>
            <p:nvPr/>
          </p:nvSpPr>
          <p:spPr bwMode="auto">
            <a:xfrm>
              <a:off x="3813" y="775"/>
              <a:ext cx="666"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FF0000"/>
                  </a:solidFill>
                  <a:cs typeface="Times New Roman" pitchFamily="18" charset="0"/>
                </a:rPr>
                <a:t>P=120</a:t>
              </a:r>
            </a:p>
          </p:txBody>
        </p:sp>
        <p:sp>
          <p:nvSpPr>
            <p:cNvPr id="255036" name="Line 60"/>
            <p:cNvSpPr>
              <a:spLocks noChangeShapeType="1"/>
            </p:cNvSpPr>
            <p:nvPr/>
          </p:nvSpPr>
          <p:spPr bwMode="auto">
            <a:xfrm>
              <a:off x="3256" y="996"/>
              <a:ext cx="0" cy="177"/>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5037" name="Line 61"/>
            <p:cNvSpPr>
              <a:spLocks noChangeShapeType="1"/>
            </p:cNvSpPr>
            <p:nvPr/>
          </p:nvSpPr>
          <p:spPr bwMode="auto">
            <a:xfrm>
              <a:off x="2710" y="996"/>
              <a:ext cx="546" cy="0"/>
            </a:xfrm>
            <a:prstGeom prst="line">
              <a:avLst/>
            </a:prstGeom>
            <a:noFill/>
            <a:ln w="2857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38" name="Line 62"/>
            <p:cNvSpPr>
              <a:spLocks noChangeShapeType="1"/>
            </p:cNvSpPr>
            <p:nvPr/>
          </p:nvSpPr>
          <p:spPr bwMode="auto">
            <a:xfrm>
              <a:off x="3158" y="996"/>
              <a:ext cx="0" cy="177"/>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5039" name="Line 63"/>
            <p:cNvSpPr>
              <a:spLocks noChangeShapeType="1"/>
            </p:cNvSpPr>
            <p:nvPr/>
          </p:nvSpPr>
          <p:spPr bwMode="auto">
            <a:xfrm>
              <a:off x="2719" y="996"/>
              <a:ext cx="0" cy="177"/>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5040" name="Line 64"/>
            <p:cNvSpPr>
              <a:spLocks noChangeShapeType="1"/>
            </p:cNvSpPr>
            <p:nvPr/>
          </p:nvSpPr>
          <p:spPr bwMode="auto">
            <a:xfrm>
              <a:off x="2802" y="996"/>
              <a:ext cx="0" cy="177"/>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5041" name="Line 65"/>
            <p:cNvSpPr>
              <a:spLocks noChangeShapeType="1"/>
            </p:cNvSpPr>
            <p:nvPr/>
          </p:nvSpPr>
          <p:spPr bwMode="auto">
            <a:xfrm>
              <a:off x="2893" y="996"/>
              <a:ext cx="0" cy="177"/>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5042" name="Line 66"/>
            <p:cNvSpPr>
              <a:spLocks noChangeShapeType="1"/>
            </p:cNvSpPr>
            <p:nvPr/>
          </p:nvSpPr>
          <p:spPr bwMode="auto">
            <a:xfrm>
              <a:off x="2984" y="996"/>
              <a:ext cx="0" cy="177"/>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5043" name="Line 67"/>
            <p:cNvSpPr>
              <a:spLocks noChangeShapeType="1"/>
            </p:cNvSpPr>
            <p:nvPr/>
          </p:nvSpPr>
          <p:spPr bwMode="auto">
            <a:xfrm>
              <a:off x="3076" y="996"/>
              <a:ext cx="0" cy="177"/>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5044" name="Text Box 68"/>
            <p:cNvSpPr txBox="1">
              <a:spLocks noChangeArrowheads="1"/>
            </p:cNvSpPr>
            <p:nvPr/>
          </p:nvSpPr>
          <p:spPr bwMode="auto">
            <a:xfrm>
              <a:off x="2655" y="744"/>
              <a:ext cx="912"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FF0000"/>
                  </a:solidFill>
                  <a:cs typeface="Times New Roman" pitchFamily="18" charset="0"/>
                </a:rPr>
                <a:t>q=40kN/m</a:t>
              </a:r>
            </a:p>
          </p:txBody>
        </p:sp>
        <p:sp>
          <p:nvSpPr>
            <p:cNvPr id="255045" name="Line 69"/>
            <p:cNvSpPr>
              <a:spLocks noChangeShapeType="1"/>
            </p:cNvSpPr>
            <p:nvPr/>
          </p:nvSpPr>
          <p:spPr bwMode="auto">
            <a:xfrm flipV="1">
              <a:off x="4944" y="1005"/>
              <a:ext cx="0" cy="207"/>
            </a:xfrm>
            <a:prstGeom prst="line">
              <a:avLst/>
            </a:prstGeom>
            <a:noFill/>
            <a:ln w="19050">
              <a:solidFill>
                <a:srgbClr val="FF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5046" name="Text Box 70"/>
            <p:cNvSpPr txBox="1">
              <a:spLocks noChangeArrowheads="1"/>
            </p:cNvSpPr>
            <p:nvPr/>
          </p:nvSpPr>
          <p:spPr bwMode="auto">
            <a:xfrm>
              <a:off x="4907" y="988"/>
              <a:ext cx="292"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solidFill>
                    <a:srgbClr val="FF0000"/>
                  </a:solidFill>
                </a:rPr>
                <a:t>V</a:t>
              </a:r>
              <a:r>
                <a:rPr lang="en-US" sz="2000" baseline="-25000">
                  <a:solidFill>
                    <a:srgbClr val="FF0000"/>
                  </a:solidFill>
                </a:rPr>
                <a:t>B</a:t>
              </a:r>
            </a:p>
          </p:txBody>
        </p:sp>
        <p:grpSp>
          <p:nvGrpSpPr>
            <p:cNvPr id="255047" name="Group 71"/>
            <p:cNvGrpSpPr>
              <a:grpSpLocks/>
            </p:cNvGrpSpPr>
            <p:nvPr/>
          </p:nvGrpSpPr>
          <p:grpSpPr bwMode="auto">
            <a:xfrm>
              <a:off x="1521" y="971"/>
              <a:ext cx="292" cy="250"/>
              <a:chOff x="1521" y="971"/>
              <a:chExt cx="292" cy="250"/>
            </a:xfrm>
          </p:grpSpPr>
          <p:sp>
            <p:nvSpPr>
              <p:cNvPr id="255048" name="Line 72"/>
              <p:cNvSpPr>
                <a:spLocks noChangeShapeType="1"/>
              </p:cNvSpPr>
              <p:nvPr/>
            </p:nvSpPr>
            <p:spPr bwMode="auto">
              <a:xfrm flipV="1">
                <a:off x="1558" y="988"/>
                <a:ext cx="0" cy="207"/>
              </a:xfrm>
              <a:prstGeom prst="line">
                <a:avLst/>
              </a:prstGeom>
              <a:noFill/>
              <a:ln w="19050">
                <a:solidFill>
                  <a:srgbClr val="FF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5049" name="Text Box 73"/>
              <p:cNvSpPr txBox="1">
                <a:spLocks noChangeArrowheads="1"/>
              </p:cNvSpPr>
              <p:nvPr/>
            </p:nvSpPr>
            <p:spPr bwMode="auto">
              <a:xfrm>
                <a:off x="1521" y="971"/>
                <a:ext cx="292"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solidFill>
                      <a:srgbClr val="FF0000"/>
                    </a:solidFill>
                  </a:rPr>
                  <a:t>V</a:t>
                </a:r>
                <a:r>
                  <a:rPr lang="en-US" sz="2000" baseline="-25000">
                    <a:solidFill>
                      <a:srgbClr val="FF0000"/>
                    </a:solidFill>
                  </a:rPr>
                  <a:t>A</a:t>
                </a:r>
              </a:p>
            </p:txBody>
          </p:sp>
        </p:grpSp>
        <p:sp>
          <p:nvSpPr>
            <p:cNvPr id="255050" name="Line 74"/>
            <p:cNvSpPr>
              <a:spLocks noChangeShapeType="1"/>
            </p:cNvSpPr>
            <p:nvPr/>
          </p:nvSpPr>
          <p:spPr bwMode="auto">
            <a:xfrm>
              <a:off x="1536" y="1191"/>
              <a:ext cx="337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51" name="Line 75"/>
            <p:cNvSpPr>
              <a:spLocks noChangeShapeType="1"/>
            </p:cNvSpPr>
            <p:nvPr/>
          </p:nvSpPr>
          <p:spPr bwMode="auto">
            <a:xfrm>
              <a:off x="1536" y="1697"/>
              <a:ext cx="910"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5052" name="Line 76"/>
            <p:cNvSpPr>
              <a:spLocks noChangeShapeType="1"/>
            </p:cNvSpPr>
            <p:nvPr/>
          </p:nvSpPr>
          <p:spPr bwMode="auto">
            <a:xfrm>
              <a:off x="1536" y="1492"/>
              <a:ext cx="0" cy="2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53" name="Line 77"/>
            <p:cNvSpPr>
              <a:spLocks noChangeShapeType="1"/>
            </p:cNvSpPr>
            <p:nvPr/>
          </p:nvSpPr>
          <p:spPr bwMode="auto">
            <a:xfrm>
              <a:off x="2447" y="1639"/>
              <a:ext cx="0" cy="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54" name="Line 78"/>
            <p:cNvSpPr>
              <a:spLocks noChangeShapeType="1"/>
            </p:cNvSpPr>
            <p:nvPr/>
          </p:nvSpPr>
          <p:spPr bwMode="auto">
            <a:xfrm>
              <a:off x="2690" y="1639"/>
              <a:ext cx="0" cy="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55" name="Line 79"/>
            <p:cNvSpPr>
              <a:spLocks noChangeShapeType="1"/>
            </p:cNvSpPr>
            <p:nvPr/>
          </p:nvSpPr>
          <p:spPr bwMode="auto">
            <a:xfrm>
              <a:off x="3236" y="1639"/>
              <a:ext cx="0" cy="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56" name="Line 80"/>
            <p:cNvSpPr>
              <a:spLocks noChangeShapeType="1"/>
            </p:cNvSpPr>
            <p:nvPr/>
          </p:nvSpPr>
          <p:spPr bwMode="auto">
            <a:xfrm>
              <a:off x="2690" y="1698"/>
              <a:ext cx="546"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5057" name="Line 81"/>
            <p:cNvSpPr>
              <a:spLocks noChangeShapeType="1"/>
            </p:cNvSpPr>
            <p:nvPr/>
          </p:nvSpPr>
          <p:spPr bwMode="auto">
            <a:xfrm>
              <a:off x="4109" y="1639"/>
              <a:ext cx="0" cy="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58" name="Line 82"/>
            <p:cNvSpPr>
              <a:spLocks noChangeShapeType="1"/>
            </p:cNvSpPr>
            <p:nvPr/>
          </p:nvSpPr>
          <p:spPr bwMode="auto">
            <a:xfrm>
              <a:off x="4488" y="1639"/>
              <a:ext cx="0" cy="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59" name="Line 83"/>
            <p:cNvSpPr>
              <a:spLocks noChangeShapeType="1"/>
            </p:cNvSpPr>
            <p:nvPr/>
          </p:nvSpPr>
          <p:spPr bwMode="auto">
            <a:xfrm>
              <a:off x="4898" y="1631"/>
              <a:ext cx="0" cy="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60" name="Line 84"/>
            <p:cNvSpPr>
              <a:spLocks noChangeShapeType="1"/>
            </p:cNvSpPr>
            <p:nvPr/>
          </p:nvSpPr>
          <p:spPr bwMode="auto">
            <a:xfrm>
              <a:off x="3236" y="1698"/>
              <a:ext cx="869"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5061" name="Line 85"/>
            <p:cNvSpPr>
              <a:spLocks noChangeShapeType="1"/>
            </p:cNvSpPr>
            <p:nvPr/>
          </p:nvSpPr>
          <p:spPr bwMode="auto">
            <a:xfrm>
              <a:off x="4116" y="1698"/>
              <a:ext cx="373"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5062" name="Line 86"/>
            <p:cNvSpPr>
              <a:spLocks noChangeShapeType="1"/>
            </p:cNvSpPr>
            <p:nvPr/>
          </p:nvSpPr>
          <p:spPr bwMode="auto">
            <a:xfrm>
              <a:off x="4481" y="1700"/>
              <a:ext cx="416"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5063" name="Text Box 87"/>
            <p:cNvSpPr txBox="1">
              <a:spLocks noChangeArrowheads="1"/>
            </p:cNvSpPr>
            <p:nvPr/>
          </p:nvSpPr>
          <p:spPr bwMode="auto">
            <a:xfrm>
              <a:off x="1768" y="1458"/>
              <a:ext cx="455"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1,58</a:t>
              </a:r>
            </a:p>
          </p:txBody>
        </p:sp>
        <p:sp>
          <p:nvSpPr>
            <p:cNvPr id="255064" name="Text Box 88"/>
            <p:cNvSpPr txBox="1">
              <a:spLocks noChangeArrowheads="1"/>
            </p:cNvSpPr>
            <p:nvPr/>
          </p:nvSpPr>
          <p:spPr bwMode="auto">
            <a:xfrm>
              <a:off x="2356" y="1449"/>
              <a:ext cx="455"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0,42</a:t>
              </a:r>
            </a:p>
          </p:txBody>
        </p:sp>
        <p:sp>
          <p:nvSpPr>
            <p:cNvPr id="255065" name="Text Box 89"/>
            <p:cNvSpPr txBox="1">
              <a:spLocks noChangeArrowheads="1"/>
            </p:cNvSpPr>
            <p:nvPr/>
          </p:nvSpPr>
          <p:spPr bwMode="auto">
            <a:xfrm>
              <a:off x="2832" y="1488"/>
              <a:ext cx="455"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1,0</a:t>
              </a:r>
            </a:p>
          </p:txBody>
        </p:sp>
        <p:sp>
          <p:nvSpPr>
            <p:cNvPr id="255066" name="Text Box 90"/>
            <p:cNvSpPr txBox="1">
              <a:spLocks noChangeArrowheads="1"/>
            </p:cNvSpPr>
            <p:nvPr/>
          </p:nvSpPr>
          <p:spPr bwMode="auto">
            <a:xfrm>
              <a:off x="3532" y="1467"/>
              <a:ext cx="456"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1,0</a:t>
              </a:r>
            </a:p>
          </p:txBody>
        </p:sp>
        <p:sp>
          <p:nvSpPr>
            <p:cNvPr id="255067" name="Text Box 91"/>
            <p:cNvSpPr txBox="1">
              <a:spLocks noChangeArrowheads="1"/>
            </p:cNvSpPr>
            <p:nvPr/>
          </p:nvSpPr>
          <p:spPr bwMode="auto">
            <a:xfrm>
              <a:off x="4120" y="1476"/>
              <a:ext cx="455"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0,71</a:t>
              </a:r>
            </a:p>
          </p:txBody>
        </p:sp>
        <p:sp>
          <p:nvSpPr>
            <p:cNvPr id="255068" name="Text Box 92"/>
            <p:cNvSpPr txBox="1">
              <a:spLocks noChangeArrowheads="1"/>
            </p:cNvSpPr>
            <p:nvPr/>
          </p:nvSpPr>
          <p:spPr bwMode="auto">
            <a:xfrm>
              <a:off x="4492" y="1491"/>
              <a:ext cx="455"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0,79</a:t>
              </a:r>
            </a:p>
          </p:txBody>
        </p:sp>
        <p:sp>
          <p:nvSpPr>
            <p:cNvPr id="255069" name="Line 93"/>
            <p:cNvSpPr>
              <a:spLocks noChangeShapeType="1"/>
            </p:cNvSpPr>
            <p:nvPr/>
          </p:nvSpPr>
          <p:spPr bwMode="auto">
            <a:xfrm>
              <a:off x="2428" y="1221"/>
              <a:ext cx="2044" cy="0"/>
            </a:xfrm>
            <a:prstGeom prst="line">
              <a:avLst/>
            </a:prstGeom>
            <a:noFill/>
            <a:ln w="28575">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55070" name="Line 94"/>
            <p:cNvSpPr>
              <a:spLocks noChangeShapeType="1"/>
            </p:cNvSpPr>
            <p:nvPr/>
          </p:nvSpPr>
          <p:spPr bwMode="auto">
            <a:xfrm>
              <a:off x="2439" y="1161"/>
              <a:ext cx="2044" cy="0"/>
            </a:xfrm>
            <a:prstGeom prst="line">
              <a:avLst/>
            </a:prstGeom>
            <a:noFill/>
            <a:ln w="28575">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54978"/>
                                        </p:tgtEl>
                                        <p:attrNameLst>
                                          <p:attrName>style.visibility</p:attrName>
                                        </p:attrNameLst>
                                      </p:cBhvr>
                                      <p:to>
                                        <p:strVal val="visible"/>
                                      </p:to>
                                    </p:set>
                                    <p:animEffect transition="in" filter="checkerboard(across)">
                                      <p:cBhvr>
                                        <p:cTn id="7" dur="2000"/>
                                        <p:tgtEl>
                                          <p:spTgt spid="25497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255016"/>
                                        </p:tgtEl>
                                        <p:attrNameLst>
                                          <p:attrName>style.visibility</p:attrName>
                                        </p:attrNameLst>
                                      </p:cBhvr>
                                      <p:to>
                                        <p:strVal val="visible"/>
                                      </p:to>
                                    </p:set>
                                    <p:animEffect transition="in" filter="checkerboard(across)">
                                      <p:cBhvr>
                                        <p:cTn id="12" dur="500"/>
                                        <p:tgtEl>
                                          <p:spTgt spid="25501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254979"/>
                                        </p:tgtEl>
                                        <p:attrNameLst>
                                          <p:attrName>style.visibility</p:attrName>
                                        </p:attrNameLst>
                                      </p:cBhvr>
                                      <p:to>
                                        <p:strVal val="visible"/>
                                      </p:to>
                                    </p:set>
                                    <p:animEffect transition="in" filter="checkerboard(across)">
                                      <p:cBhvr>
                                        <p:cTn id="17" dur="2000"/>
                                        <p:tgtEl>
                                          <p:spTgt spid="25497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254990"/>
                                        </p:tgtEl>
                                        <p:attrNameLst>
                                          <p:attrName>style.visibility</p:attrName>
                                        </p:attrNameLst>
                                      </p:cBhvr>
                                      <p:to>
                                        <p:strVal val="visible"/>
                                      </p:to>
                                    </p:set>
                                    <p:animEffect transition="in" filter="checkerboard(across)">
                                      <p:cBhvr>
                                        <p:cTn id="22" dur="500"/>
                                        <p:tgtEl>
                                          <p:spTgt spid="25499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nodeType="clickEffect">
                                  <p:stCondLst>
                                    <p:cond delay="0"/>
                                  </p:stCondLst>
                                  <p:childTnLst>
                                    <p:set>
                                      <p:cBhvr>
                                        <p:cTn id="26" dur="1" fill="hold">
                                          <p:stCondLst>
                                            <p:cond delay="0"/>
                                          </p:stCondLst>
                                        </p:cTn>
                                        <p:tgtEl>
                                          <p:spTgt spid="255006"/>
                                        </p:tgtEl>
                                        <p:attrNameLst>
                                          <p:attrName>style.visibility</p:attrName>
                                        </p:attrNameLst>
                                      </p:cBhvr>
                                      <p:to>
                                        <p:strVal val="visible"/>
                                      </p:to>
                                    </p:set>
                                    <p:animEffect transition="in" filter="checkerboard(across)">
                                      <p:cBhvr>
                                        <p:cTn id="27" dur="500"/>
                                        <p:tgtEl>
                                          <p:spTgt spid="255006"/>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nodeType="clickEffect">
                                  <p:stCondLst>
                                    <p:cond delay="0"/>
                                  </p:stCondLst>
                                  <p:childTnLst>
                                    <p:set>
                                      <p:cBhvr>
                                        <p:cTn id="31" dur="1" fill="hold">
                                          <p:stCondLst>
                                            <p:cond delay="0"/>
                                          </p:stCondLst>
                                        </p:cTn>
                                        <p:tgtEl>
                                          <p:spTgt spid="254981"/>
                                        </p:tgtEl>
                                        <p:attrNameLst>
                                          <p:attrName>style.visibility</p:attrName>
                                        </p:attrNameLst>
                                      </p:cBhvr>
                                      <p:to>
                                        <p:strVal val="visible"/>
                                      </p:to>
                                    </p:set>
                                    <p:animEffect transition="in" filter="checkerboard(across)">
                                      <p:cBhvr>
                                        <p:cTn id="32" dur="500"/>
                                        <p:tgtEl>
                                          <p:spTgt spid="254981"/>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1" fill="hold" grpId="0" nodeType="clickEffect">
                                  <p:stCondLst>
                                    <p:cond delay="0"/>
                                  </p:stCondLst>
                                  <p:childTnLst>
                                    <p:set>
                                      <p:cBhvr>
                                        <p:cTn id="36" dur="1" fill="hold">
                                          <p:stCondLst>
                                            <p:cond delay="0"/>
                                          </p:stCondLst>
                                        </p:cTn>
                                        <p:tgtEl>
                                          <p:spTgt spid="254980"/>
                                        </p:tgtEl>
                                        <p:attrNameLst>
                                          <p:attrName>style.visibility</p:attrName>
                                        </p:attrNameLst>
                                      </p:cBhvr>
                                      <p:to>
                                        <p:strVal val="visible"/>
                                      </p:to>
                                    </p:set>
                                    <p:animEffect transition="in" filter="wipe(up)">
                                      <p:cBhvr>
                                        <p:cTn id="37" dur="2000"/>
                                        <p:tgtEl>
                                          <p:spTgt spid="2549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4978" grpId="0" autoUpdateAnimBg="0"/>
      <p:bldP spid="254979" grpId="0" autoUpdateAnimBg="0"/>
      <p:bldP spid="254980" grpId="0" autoUpdateAnimBg="0"/>
    </p:bld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2" name="Text Box 2"/>
          <p:cNvSpPr txBox="1">
            <a:spLocks noChangeArrowheads="1"/>
          </p:cNvSpPr>
          <p:nvPr/>
        </p:nvSpPr>
        <p:spPr bwMode="auto">
          <a:xfrm>
            <a:off x="1187450" y="625475"/>
            <a:ext cx="41021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rPr>
              <a:t>Các thành phần lực bổ sung</a:t>
            </a:r>
            <a:r>
              <a:rPr lang="en-US">
                <a:solidFill>
                  <a:srgbClr val="993300"/>
                </a:solidFill>
              </a:rPr>
              <a:t>:</a:t>
            </a:r>
          </a:p>
          <a:p>
            <a:pPr algn="l"/>
            <a:endParaRPr lang="en-US">
              <a:solidFill>
                <a:srgbClr val="993300"/>
              </a:solidFill>
              <a:cs typeface="Times New Roman" pitchFamily="18" charset="0"/>
            </a:endParaRPr>
          </a:p>
        </p:txBody>
      </p:sp>
      <p:grpSp>
        <p:nvGrpSpPr>
          <p:cNvPr id="256003" name="Group 3"/>
          <p:cNvGrpSpPr>
            <a:grpSpLocks noChangeAspect="1"/>
          </p:cNvGrpSpPr>
          <p:nvPr/>
        </p:nvGrpSpPr>
        <p:grpSpPr bwMode="auto">
          <a:xfrm>
            <a:off x="1752600" y="1066800"/>
            <a:ext cx="6324600" cy="1644650"/>
            <a:chOff x="1104" y="908"/>
            <a:chExt cx="3984" cy="1036"/>
          </a:xfrm>
        </p:grpSpPr>
        <p:sp>
          <p:nvSpPr>
            <p:cNvPr id="256004" name="AutoShape 4"/>
            <p:cNvSpPr>
              <a:spLocks noChangeAspect="1" noChangeArrowheads="1" noTextEdit="1"/>
            </p:cNvSpPr>
            <p:nvPr/>
          </p:nvSpPr>
          <p:spPr bwMode="auto">
            <a:xfrm>
              <a:off x="1104" y="928"/>
              <a:ext cx="3984" cy="10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56005" name="Rectangle 5"/>
            <p:cNvSpPr>
              <a:spLocks noChangeArrowheads="1"/>
            </p:cNvSpPr>
            <p:nvPr/>
          </p:nvSpPr>
          <p:spPr bwMode="auto">
            <a:xfrm>
              <a:off x="4362" y="1715"/>
              <a:ext cx="4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a:t>
              </a:r>
              <a:endParaRPr lang="en-US">
                <a:solidFill>
                  <a:srgbClr val="000099"/>
                </a:solidFill>
              </a:endParaRPr>
            </a:p>
          </p:txBody>
        </p:sp>
        <p:sp>
          <p:nvSpPr>
            <p:cNvPr id="256006" name="Rectangle 6"/>
            <p:cNvSpPr>
              <a:spLocks noChangeArrowheads="1"/>
            </p:cNvSpPr>
            <p:nvPr/>
          </p:nvSpPr>
          <p:spPr bwMode="auto">
            <a:xfrm>
              <a:off x="3907" y="1715"/>
              <a:ext cx="176"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84</a:t>
              </a:r>
              <a:endParaRPr lang="en-US">
                <a:solidFill>
                  <a:srgbClr val="000099"/>
                </a:solidFill>
              </a:endParaRPr>
            </a:p>
          </p:txBody>
        </p:sp>
        <p:sp>
          <p:nvSpPr>
            <p:cNvPr id="256007" name="Rectangle 7"/>
            <p:cNvSpPr>
              <a:spLocks noChangeArrowheads="1"/>
            </p:cNvSpPr>
            <p:nvPr/>
          </p:nvSpPr>
          <p:spPr bwMode="auto">
            <a:xfrm>
              <a:off x="3636" y="1715"/>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a:t>
              </a:r>
              <a:endParaRPr lang="en-US">
                <a:solidFill>
                  <a:srgbClr val="000099"/>
                </a:solidFill>
              </a:endParaRPr>
            </a:p>
          </p:txBody>
        </p:sp>
        <p:sp>
          <p:nvSpPr>
            <p:cNvPr id="256008" name="Rectangle 8"/>
            <p:cNvSpPr>
              <a:spLocks noChangeArrowheads="1"/>
            </p:cNvSpPr>
            <p:nvPr/>
          </p:nvSpPr>
          <p:spPr bwMode="auto">
            <a:xfrm>
              <a:off x="3548" y="1715"/>
              <a:ext cx="8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1</a:t>
              </a:r>
              <a:endParaRPr lang="en-US">
                <a:solidFill>
                  <a:srgbClr val="000099"/>
                </a:solidFill>
              </a:endParaRPr>
            </a:p>
          </p:txBody>
        </p:sp>
        <p:sp>
          <p:nvSpPr>
            <p:cNvPr id="256009" name="Rectangle 9"/>
            <p:cNvSpPr>
              <a:spLocks noChangeArrowheads="1"/>
            </p:cNvSpPr>
            <p:nvPr/>
          </p:nvSpPr>
          <p:spPr bwMode="auto">
            <a:xfrm>
              <a:off x="3275" y="1715"/>
              <a:ext cx="8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2</a:t>
              </a:r>
              <a:endParaRPr lang="en-US">
                <a:solidFill>
                  <a:srgbClr val="000099"/>
                </a:solidFill>
              </a:endParaRPr>
            </a:p>
          </p:txBody>
        </p:sp>
        <p:sp>
          <p:nvSpPr>
            <p:cNvPr id="256010" name="Rectangle 10"/>
            <p:cNvSpPr>
              <a:spLocks noChangeArrowheads="1"/>
            </p:cNvSpPr>
            <p:nvPr/>
          </p:nvSpPr>
          <p:spPr bwMode="auto">
            <a:xfrm>
              <a:off x="3200" y="1715"/>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a:t>
              </a:r>
              <a:endParaRPr lang="en-US">
                <a:solidFill>
                  <a:srgbClr val="000099"/>
                </a:solidFill>
              </a:endParaRPr>
            </a:p>
          </p:txBody>
        </p:sp>
        <p:sp>
          <p:nvSpPr>
            <p:cNvPr id="256011" name="Rectangle 11"/>
            <p:cNvSpPr>
              <a:spLocks noChangeArrowheads="1"/>
            </p:cNvSpPr>
            <p:nvPr/>
          </p:nvSpPr>
          <p:spPr bwMode="auto">
            <a:xfrm>
              <a:off x="2994" y="1715"/>
              <a:ext cx="176"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84</a:t>
              </a:r>
              <a:endParaRPr lang="en-US">
                <a:solidFill>
                  <a:srgbClr val="000099"/>
                </a:solidFill>
              </a:endParaRPr>
            </a:p>
          </p:txBody>
        </p:sp>
        <p:sp>
          <p:nvSpPr>
            <p:cNvPr id="256012" name="Rectangle 12"/>
            <p:cNvSpPr>
              <a:spLocks noChangeArrowheads="1"/>
            </p:cNvSpPr>
            <p:nvPr/>
          </p:nvSpPr>
          <p:spPr bwMode="auto">
            <a:xfrm>
              <a:off x="2722" y="1715"/>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a:t>
              </a:r>
              <a:endParaRPr lang="en-US">
                <a:solidFill>
                  <a:srgbClr val="000099"/>
                </a:solidFill>
              </a:endParaRPr>
            </a:p>
          </p:txBody>
        </p:sp>
        <p:sp>
          <p:nvSpPr>
            <p:cNvPr id="256013" name="Rectangle 13"/>
            <p:cNvSpPr>
              <a:spLocks noChangeArrowheads="1"/>
            </p:cNvSpPr>
            <p:nvPr/>
          </p:nvSpPr>
          <p:spPr bwMode="auto">
            <a:xfrm>
              <a:off x="2029" y="1715"/>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a:t>
              </a:r>
              <a:endParaRPr lang="en-US">
                <a:solidFill>
                  <a:srgbClr val="000099"/>
                </a:solidFill>
              </a:endParaRPr>
            </a:p>
          </p:txBody>
        </p:sp>
        <p:sp>
          <p:nvSpPr>
            <p:cNvPr id="256014" name="Rectangle 14"/>
            <p:cNvSpPr>
              <a:spLocks noChangeArrowheads="1"/>
            </p:cNvSpPr>
            <p:nvPr/>
          </p:nvSpPr>
          <p:spPr bwMode="auto">
            <a:xfrm>
              <a:off x="4415" y="1454"/>
              <a:ext cx="4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a:t>
              </a:r>
              <a:endParaRPr lang="en-US">
                <a:solidFill>
                  <a:srgbClr val="000099"/>
                </a:solidFill>
              </a:endParaRPr>
            </a:p>
          </p:txBody>
        </p:sp>
        <p:sp>
          <p:nvSpPr>
            <p:cNvPr id="256015" name="Rectangle 15"/>
            <p:cNvSpPr>
              <a:spLocks noChangeArrowheads="1"/>
            </p:cNvSpPr>
            <p:nvPr/>
          </p:nvSpPr>
          <p:spPr bwMode="auto">
            <a:xfrm>
              <a:off x="3961" y="1454"/>
              <a:ext cx="176"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84</a:t>
              </a:r>
              <a:endParaRPr lang="en-US">
                <a:solidFill>
                  <a:srgbClr val="000099"/>
                </a:solidFill>
              </a:endParaRPr>
            </a:p>
          </p:txBody>
        </p:sp>
        <p:sp>
          <p:nvSpPr>
            <p:cNvPr id="256016" name="Rectangle 16"/>
            <p:cNvSpPr>
              <a:spLocks noChangeArrowheads="1"/>
            </p:cNvSpPr>
            <p:nvPr/>
          </p:nvSpPr>
          <p:spPr bwMode="auto">
            <a:xfrm>
              <a:off x="3567" y="1454"/>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a:t>
              </a:r>
              <a:endParaRPr lang="en-US">
                <a:solidFill>
                  <a:srgbClr val="000099"/>
                </a:solidFill>
              </a:endParaRPr>
            </a:p>
          </p:txBody>
        </p:sp>
        <p:sp>
          <p:nvSpPr>
            <p:cNvPr id="256017" name="Rectangle 17"/>
            <p:cNvSpPr>
              <a:spLocks noChangeArrowheads="1"/>
            </p:cNvSpPr>
            <p:nvPr/>
          </p:nvSpPr>
          <p:spPr bwMode="auto">
            <a:xfrm>
              <a:off x="3463" y="1454"/>
              <a:ext cx="8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2</a:t>
              </a:r>
              <a:endParaRPr lang="en-US">
                <a:solidFill>
                  <a:srgbClr val="000099"/>
                </a:solidFill>
              </a:endParaRPr>
            </a:p>
          </p:txBody>
        </p:sp>
        <p:sp>
          <p:nvSpPr>
            <p:cNvPr id="256018" name="Rectangle 18"/>
            <p:cNvSpPr>
              <a:spLocks noChangeArrowheads="1"/>
            </p:cNvSpPr>
            <p:nvPr/>
          </p:nvSpPr>
          <p:spPr bwMode="auto">
            <a:xfrm>
              <a:off x="3183" y="1454"/>
              <a:ext cx="8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1</a:t>
              </a:r>
              <a:endParaRPr lang="en-US">
                <a:solidFill>
                  <a:srgbClr val="000099"/>
                </a:solidFill>
              </a:endParaRPr>
            </a:p>
          </p:txBody>
        </p:sp>
        <p:sp>
          <p:nvSpPr>
            <p:cNvPr id="256019" name="Rectangle 19"/>
            <p:cNvSpPr>
              <a:spLocks noChangeArrowheads="1"/>
            </p:cNvSpPr>
            <p:nvPr/>
          </p:nvSpPr>
          <p:spPr bwMode="auto">
            <a:xfrm>
              <a:off x="3131" y="1454"/>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a:t>
              </a:r>
              <a:endParaRPr lang="en-US">
                <a:solidFill>
                  <a:srgbClr val="000099"/>
                </a:solidFill>
              </a:endParaRPr>
            </a:p>
          </p:txBody>
        </p:sp>
        <p:sp>
          <p:nvSpPr>
            <p:cNvPr id="256020" name="Rectangle 20"/>
            <p:cNvSpPr>
              <a:spLocks noChangeArrowheads="1"/>
            </p:cNvSpPr>
            <p:nvPr/>
          </p:nvSpPr>
          <p:spPr bwMode="auto">
            <a:xfrm>
              <a:off x="2925" y="1454"/>
              <a:ext cx="176"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84</a:t>
              </a:r>
              <a:endParaRPr lang="en-US">
                <a:solidFill>
                  <a:srgbClr val="000099"/>
                </a:solidFill>
              </a:endParaRPr>
            </a:p>
          </p:txBody>
        </p:sp>
        <p:sp>
          <p:nvSpPr>
            <p:cNvPr id="256021" name="Rectangle 21"/>
            <p:cNvSpPr>
              <a:spLocks noChangeArrowheads="1"/>
            </p:cNvSpPr>
            <p:nvPr/>
          </p:nvSpPr>
          <p:spPr bwMode="auto">
            <a:xfrm>
              <a:off x="2653" y="1454"/>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a:t>
              </a:r>
              <a:endParaRPr lang="en-US">
                <a:solidFill>
                  <a:srgbClr val="000099"/>
                </a:solidFill>
              </a:endParaRPr>
            </a:p>
          </p:txBody>
        </p:sp>
        <p:sp>
          <p:nvSpPr>
            <p:cNvPr id="256022" name="Rectangle 22"/>
            <p:cNvSpPr>
              <a:spLocks noChangeArrowheads="1"/>
            </p:cNvSpPr>
            <p:nvPr/>
          </p:nvSpPr>
          <p:spPr bwMode="auto">
            <a:xfrm>
              <a:off x="1978" y="1454"/>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a:t>
              </a:r>
              <a:endParaRPr lang="en-US">
                <a:solidFill>
                  <a:srgbClr val="000099"/>
                </a:solidFill>
              </a:endParaRPr>
            </a:p>
          </p:txBody>
        </p:sp>
        <p:sp>
          <p:nvSpPr>
            <p:cNvPr id="256023" name="Rectangle 23"/>
            <p:cNvSpPr>
              <a:spLocks noChangeArrowheads="1"/>
            </p:cNvSpPr>
            <p:nvPr/>
          </p:nvSpPr>
          <p:spPr bwMode="auto">
            <a:xfrm>
              <a:off x="5010" y="1190"/>
              <a:ext cx="4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a:t>
              </a:r>
              <a:endParaRPr lang="en-US">
                <a:solidFill>
                  <a:srgbClr val="000099"/>
                </a:solidFill>
              </a:endParaRPr>
            </a:p>
          </p:txBody>
        </p:sp>
        <p:sp>
          <p:nvSpPr>
            <p:cNvPr id="256024" name="Rectangle 24"/>
            <p:cNvSpPr>
              <a:spLocks noChangeArrowheads="1"/>
            </p:cNvSpPr>
            <p:nvPr/>
          </p:nvSpPr>
          <p:spPr bwMode="auto">
            <a:xfrm>
              <a:off x="4655" y="1190"/>
              <a:ext cx="8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7</a:t>
              </a:r>
              <a:endParaRPr lang="en-US">
                <a:solidFill>
                  <a:srgbClr val="000099"/>
                </a:solidFill>
              </a:endParaRPr>
            </a:p>
          </p:txBody>
        </p:sp>
        <p:sp>
          <p:nvSpPr>
            <p:cNvPr id="256025" name="Rectangle 25"/>
            <p:cNvSpPr>
              <a:spLocks noChangeArrowheads="1"/>
            </p:cNvSpPr>
            <p:nvPr/>
          </p:nvSpPr>
          <p:spPr bwMode="auto">
            <a:xfrm>
              <a:off x="4603" y="1190"/>
              <a:ext cx="44"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a:t>
              </a:r>
              <a:endParaRPr lang="en-US">
                <a:solidFill>
                  <a:srgbClr val="000099"/>
                </a:solidFill>
              </a:endParaRPr>
            </a:p>
          </p:txBody>
        </p:sp>
        <p:sp>
          <p:nvSpPr>
            <p:cNvPr id="256026" name="Rectangle 26"/>
            <p:cNvSpPr>
              <a:spLocks noChangeArrowheads="1"/>
            </p:cNvSpPr>
            <p:nvPr/>
          </p:nvSpPr>
          <p:spPr bwMode="auto">
            <a:xfrm>
              <a:off x="4297" y="1190"/>
              <a:ext cx="264"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106</a:t>
              </a:r>
              <a:endParaRPr lang="en-US">
                <a:solidFill>
                  <a:srgbClr val="000099"/>
                </a:solidFill>
              </a:endParaRPr>
            </a:p>
          </p:txBody>
        </p:sp>
        <p:sp>
          <p:nvSpPr>
            <p:cNvPr id="256027" name="Rectangle 27"/>
            <p:cNvSpPr>
              <a:spLocks noChangeArrowheads="1"/>
            </p:cNvSpPr>
            <p:nvPr/>
          </p:nvSpPr>
          <p:spPr bwMode="auto">
            <a:xfrm>
              <a:off x="3903" y="1190"/>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a:t>
              </a:r>
              <a:endParaRPr lang="en-US">
                <a:solidFill>
                  <a:srgbClr val="000099"/>
                </a:solidFill>
              </a:endParaRPr>
            </a:p>
          </p:txBody>
        </p:sp>
        <p:sp>
          <p:nvSpPr>
            <p:cNvPr id="256028" name="Rectangle 28"/>
            <p:cNvSpPr>
              <a:spLocks noChangeArrowheads="1"/>
            </p:cNvSpPr>
            <p:nvPr/>
          </p:nvSpPr>
          <p:spPr bwMode="auto">
            <a:xfrm>
              <a:off x="3815" y="1190"/>
              <a:ext cx="8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1</a:t>
              </a:r>
              <a:endParaRPr lang="en-US">
                <a:solidFill>
                  <a:srgbClr val="000099"/>
                </a:solidFill>
              </a:endParaRPr>
            </a:p>
          </p:txBody>
        </p:sp>
        <p:sp>
          <p:nvSpPr>
            <p:cNvPr id="256029" name="Rectangle 29"/>
            <p:cNvSpPr>
              <a:spLocks noChangeArrowheads="1"/>
            </p:cNvSpPr>
            <p:nvPr/>
          </p:nvSpPr>
          <p:spPr bwMode="auto">
            <a:xfrm>
              <a:off x="3542" y="1190"/>
              <a:ext cx="8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2</a:t>
              </a:r>
              <a:endParaRPr lang="en-US">
                <a:solidFill>
                  <a:srgbClr val="000099"/>
                </a:solidFill>
              </a:endParaRPr>
            </a:p>
          </p:txBody>
        </p:sp>
        <p:sp>
          <p:nvSpPr>
            <p:cNvPr id="256030" name="Rectangle 30"/>
            <p:cNvSpPr>
              <a:spLocks noChangeArrowheads="1"/>
            </p:cNvSpPr>
            <p:nvPr/>
          </p:nvSpPr>
          <p:spPr bwMode="auto">
            <a:xfrm>
              <a:off x="3467" y="1190"/>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a:t>
              </a:r>
              <a:endParaRPr lang="en-US">
                <a:solidFill>
                  <a:srgbClr val="000099"/>
                </a:solidFill>
              </a:endParaRPr>
            </a:p>
          </p:txBody>
        </p:sp>
        <p:sp>
          <p:nvSpPr>
            <p:cNvPr id="256031" name="Rectangle 31"/>
            <p:cNvSpPr>
              <a:spLocks noChangeArrowheads="1"/>
            </p:cNvSpPr>
            <p:nvPr/>
          </p:nvSpPr>
          <p:spPr bwMode="auto">
            <a:xfrm>
              <a:off x="3361" y="1190"/>
              <a:ext cx="8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7</a:t>
              </a:r>
              <a:endParaRPr lang="en-US">
                <a:solidFill>
                  <a:srgbClr val="000099"/>
                </a:solidFill>
              </a:endParaRPr>
            </a:p>
          </p:txBody>
        </p:sp>
        <p:sp>
          <p:nvSpPr>
            <p:cNvPr id="256032" name="Rectangle 32"/>
            <p:cNvSpPr>
              <a:spLocks noChangeArrowheads="1"/>
            </p:cNvSpPr>
            <p:nvPr/>
          </p:nvSpPr>
          <p:spPr bwMode="auto">
            <a:xfrm>
              <a:off x="3309" y="1190"/>
              <a:ext cx="44"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a:t>
              </a:r>
              <a:endParaRPr lang="en-US">
                <a:solidFill>
                  <a:srgbClr val="000099"/>
                </a:solidFill>
              </a:endParaRPr>
            </a:p>
          </p:txBody>
        </p:sp>
        <p:sp>
          <p:nvSpPr>
            <p:cNvPr id="256033" name="Rectangle 33"/>
            <p:cNvSpPr>
              <a:spLocks noChangeArrowheads="1"/>
            </p:cNvSpPr>
            <p:nvPr/>
          </p:nvSpPr>
          <p:spPr bwMode="auto">
            <a:xfrm>
              <a:off x="3003" y="1190"/>
              <a:ext cx="264"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106</a:t>
              </a:r>
              <a:endParaRPr lang="en-US">
                <a:solidFill>
                  <a:srgbClr val="000099"/>
                </a:solidFill>
              </a:endParaRPr>
            </a:p>
          </p:txBody>
        </p:sp>
        <p:sp>
          <p:nvSpPr>
            <p:cNvPr id="256034" name="Rectangle 34"/>
            <p:cNvSpPr>
              <a:spLocks noChangeArrowheads="1"/>
            </p:cNvSpPr>
            <p:nvPr/>
          </p:nvSpPr>
          <p:spPr bwMode="auto">
            <a:xfrm>
              <a:off x="2609" y="1190"/>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a:t>
              </a:r>
              <a:endParaRPr lang="en-US">
                <a:solidFill>
                  <a:srgbClr val="000099"/>
                </a:solidFill>
              </a:endParaRPr>
            </a:p>
          </p:txBody>
        </p:sp>
        <p:sp>
          <p:nvSpPr>
            <p:cNvPr id="256035" name="Rectangle 35"/>
            <p:cNvSpPr>
              <a:spLocks noChangeArrowheads="1"/>
            </p:cNvSpPr>
            <p:nvPr/>
          </p:nvSpPr>
          <p:spPr bwMode="auto">
            <a:xfrm>
              <a:off x="1916" y="1190"/>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a:t>
              </a:r>
              <a:endParaRPr lang="en-US">
                <a:solidFill>
                  <a:srgbClr val="000099"/>
                </a:solidFill>
              </a:endParaRPr>
            </a:p>
          </p:txBody>
        </p:sp>
        <p:sp>
          <p:nvSpPr>
            <p:cNvPr id="256036" name="Rectangle 36"/>
            <p:cNvSpPr>
              <a:spLocks noChangeArrowheads="1"/>
            </p:cNvSpPr>
            <p:nvPr/>
          </p:nvSpPr>
          <p:spPr bwMode="auto">
            <a:xfrm>
              <a:off x="4577" y="928"/>
              <a:ext cx="4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a:t>
              </a:r>
              <a:endParaRPr lang="en-US">
                <a:solidFill>
                  <a:srgbClr val="000099"/>
                </a:solidFill>
              </a:endParaRPr>
            </a:p>
          </p:txBody>
        </p:sp>
        <p:sp>
          <p:nvSpPr>
            <p:cNvPr id="256037" name="Rectangle 37"/>
            <p:cNvSpPr>
              <a:spLocks noChangeArrowheads="1"/>
            </p:cNvSpPr>
            <p:nvPr/>
          </p:nvSpPr>
          <p:spPr bwMode="auto">
            <a:xfrm>
              <a:off x="4232" y="928"/>
              <a:ext cx="8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3</a:t>
              </a:r>
              <a:endParaRPr lang="en-US">
                <a:solidFill>
                  <a:srgbClr val="000099"/>
                </a:solidFill>
              </a:endParaRPr>
            </a:p>
          </p:txBody>
        </p:sp>
        <p:sp>
          <p:nvSpPr>
            <p:cNvPr id="256038" name="Rectangle 38"/>
            <p:cNvSpPr>
              <a:spLocks noChangeArrowheads="1"/>
            </p:cNvSpPr>
            <p:nvPr/>
          </p:nvSpPr>
          <p:spPr bwMode="auto">
            <a:xfrm>
              <a:off x="4183" y="928"/>
              <a:ext cx="44"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a:t>
              </a:r>
              <a:endParaRPr lang="en-US">
                <a:solidFill>
                  <a:srgbClr val="000099"/>
                </a:solidFill>
              </a:endParaRPr>
            </a:p>
          </p:txBody>
        </p:sp>
        <p:sp>
          <p:nvSpPr>
            <p:cNvPr id="256039" name="Rectangle 39"/>
            <p:cNvSpPr>
              <a:spLocks noChangeArrowheads="1"/>
            </p:cNvSpPr>
            <p:nvPr/>
          </p:nvSpPr>
          <p:spPr bwMode="auto">
            <a:xfrm>
              <a:off x="3986" y="928"/>
              <a:ext cx="176"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53</a:t>
              </a:r>
              <a:endParaRPr lang="en-US">
                <a:solidFill>
                  <a:srgbClr val="000099"/>
                </a:solidFill>
              </a:endParaRPr>
            </a:p>
          </p:txBody>
        </p:sp>
        <p:sp>
          <p:nvSpPr>
            <p:cNvPr id="256040" name="Rectangle 40"/>
            <p:cNvSpPr>
              <a:spLocks noChangeArrowheads="1"/>
            </p:cNvSpPr>
            <p:nvPr/>
          </p:nvSpPr>
          <p:spPr bwMode="auto">
            <a:xfrm>
              <a:off x="3593" y="928"/>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a:t>
              </a:r>
              <a:endParaRPr lang="en-US">
                <a:solidFill>
                  <a:srgbClr val="000099"/>
                </a:solidFill>
              </a:endParaRPr>
            </a:p>
          </p:txBody>
        </p:sp>
        <p:sp>
          <p:nvSpPr>
            <p:cNvPr id="256041" name="Rectangle 41"/>
            <p:cNvSpPr>
              <a:spLocks noChangeArrowheads="1"/>
            </p:cNvSpPr>
            <p:nvPr/>
          </p:nvSpPr>
          <p:spPr bwMode="auto">
            <a:xfrm>
              <a:off x="3489" y="928"/>
              <a:ext cx="8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2</a:t>
              </a:r>
              <a:endParaRPr lang="en-US">
                <a:solidFill>
                  <a:srgbClr val="000099"/>
                </a:solidFill>
              </a:endParaRPr>
            </a:p>
          </p:txBody>
        </p:sp>
        <p:sp>
          <p:nvSpPr>
            <p:cNvPr id="256042" name="Rectangle 42"/>
            <p:cNvSpPr>
              <a:spLocks noChangeArrowheads="1"/>
            </p:cNvSpPr>
            <p:nvPr/>
          </p:nvSpPr>
          <p:spPr bwMode="auto">
            <a:xfrm>
              <a:off x="3209" y="928"/>
              <a:ext cx="8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1</a:t>
              </a:r>
              <a:endParaRPr lang="en-US">
                <a:solidFill>
                  <a:srgbClr val="000099"/>
                </a:solidFill>
              </a:endParaRPr>
            </a:p>
          </p:txBody>
        </p:sp>
        <p:sp>
          <p:nvSpPr>
            <p:cNvPr id="256043" name="Rectangle 43"/>
            <p:cNvSpPr>
              <a:spLocks noChangeArrowheads="1"/>
            </p:cNvSpPr>
            <p:nvPr/>
          </p:nvSpPr>
          <p:spPr bwMode="auto">
            <a:xfrm>
              <a:off x="3157" y="928"/>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a:t>
              </a:r>
              <a:endParaRPr lang="en-US">
                <a:solidFill>
                  <a:srgbClr val="000099"/>
                </a:solidFill>
              </a:endParaRPr>
            </a:p>
          </p:txBody>
        </p:sp>
        <p:sp>
          <p:nvSpPr>
            <p:cNvPr id="256044" name="Rectangle 44"/>
            <p:cNvSpPr>
              <a:spLocks noChangeArrowheads="1"/>
            </p:cNvSpPr>
            <p:nvPr/>
          </p:nvSpPr>
          <p:spPr bwMode="auto">
            <a:xfrm>
              <a:off x="3060" y="928"/>
              <a:ext cx="8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3</a:t>
              </a:r>
              <a:endParaRPr lang="en-US">
                <a:solidFill>
                  <a:srgbClr val="000099"/>
                </a:solidFill>
              </a:endParaRPr>
            </a:p>
          </p:txBody>
        </p:sp>
        <p:sp>
          <p:nvSpPr>
            <p:cNvPr id="256045" name="Rectangle 45"/>
            <p:cNvSpPr>
              <a:spLocks noChangeArrowheads="1"/>
            </p:cNvSpPr>
            <p:nvPr/>
          </p:nvSpPr>
          <p:spPr bwMode="auto">
            <a:xfrm>
              <a:off x="3012" y="928"/>
              <a:ext cx="44"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a:t>
              </a:r>
              <a:endParaRPr lang="en-US">
                <a:solidFill>
                  <a:srgbClr val="000099"/>
                </a:solidFill>
              </a:endParaRPr>
            </a:p>
          </p:txBody>
        </p:sp>
        <p:sp>
          <p:nvSpPr>
            <p:cNvPr id="256046" name="Rectangle 46"/>
            <p:cNvSpPr>
              <a:spLocks noChangeArrowheads="1"/>
            </p:cNvSpPr>
            <p:nvPr/>
          </p:nvSpPr>
          <p:spPr bwMode="auto">
            <a:xfrm>
              <a:off x="2815" y="928"/>
              <a:ext cx="176"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53</a:t>
              </a:r>
              <a:endParaRPr lang="en-US">
                <a:solidFill>
                  <a:srgbClr val="000099"/>
                </a:solidFill>
              </a:endParaRPr>
            </a:p>
          </p:txBody>
        </p:sp>
        <p:sp>
          <p:nvSpPr>
            <p:cNvPr id="256047" name="Rectangle 47"/>
            <p:cNvSpPr>
              <a:spLocks noChangeArrowheads="1"/>
            </p:cNvSpPr>
            <p:nvPr/>
          </p:nvSpPr>
          <p:spPr bwMode="auto">
            <a:xfrm>
              <a:off x="2540" y="928"/>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a:t>
              </a:r>
              <a:endParaRPr lang="en-US">
                <a:solidFill>
                  <a:srgbClr val="000099"/>
                </a:solidFill>
              </a:endParaRPr>
            </a:p>
          </p:txBody>
        </p:sp>
        <p:sp>
          <p:nvSpPr>
            <p:cNvPr id="256048" name="Rectangle 48"/>
            <p:cNvSpPr>
              <a:spLocks noChangeArrowheads="1"/>
            </p:cNvSpPr>
            <p:nvPr/>
          </p:nvSpPr>
          <p:spPr bwMode="auto">
            <a:xfrm>
              <a:off x="1864" y="928"/>
              <a:ext cx="59"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a:t>
              </a:r>
              <a:endParaRPr lang="en-US">
                <a:solidFill>
                  <a:srgbClr val="000099"/>
                </a:solidFill>
              </a:endParaRPr>
            </a:p>
          </p:txBody>
        </p:sp>
        <p:sp>
          <p:nvSpPr>
            <p:cNvPr id="256049" name="Rectangle 49"/>
            <p:cNvSpPr>
              <a:spLocks noChangeArrowheads="1"/>
            </p:cNvSpPr>
            <p:nvPr/>
          </p:nvSpPr>
          <p:spPr bwMode="auto">
            <a:xfrm>
              <a:off x="2633" y="1810"/>
              <a:ext cx="5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a:solidFill>
                    <a:srgbClr val="000000"/>
                  </a:solidFill>
                  <a:latin typeface="Times New Roman" pitchFamily="18" charset="0"/>
                </a:rPr>
                <a:t>2</a:t>
              </a:r>
              <a:endParaRPr lang="en-US">
                <a:solidFill>
                  <a:srgbClr val="000099"/>
                </a:solidFill>
              </a:endParaRPr>
            </a:p>
          </p:txBody>
        </p:sp>
        <p:sp>
          <p:nvSpPr>
            <p:cNvPr id="256050" name="Rectangle 50"/>
            <p:cNvSpPr>
              <a:spLocks noChangeArrowheads="1"/>
            </p:cNvSpPr>
            <p:nvPr/>
          </p:nvSpPr>
          <p:spPr bwMode="auto">
            <a:xfrm>
              <a:off x="2227" y="1810"/>
              <a:ext cx="5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a:solidFill>
                    <a:srgbClr val="000000"/>
                  </a:solidFill>
                  <a:latin typeface="Times New Roman" pitchFamily="18" charset="0"/>
                </a:rPr>
                <a:t>3</a:t>
              </a:r>
              <a:endParaRPr lang="en-US">
                <a:solidFill>
                  <a:srgbClr val="000099"/>
                </a:solidFill>
              </a:endParaRPr>
            </a:p>
          </p:txBody>
        </p:sp>
        <p:sp>
          <p:nvSpPr>
            <p:cNvPr id="256051" name="Rectangle 51"/>
            <p:cNvSpPr>
              <a:spLocks noChangeArrowheads="1"/>
            </p:cNvSpPr>
            <p:nvPr/>
          </p:nvSpPr>
          <p:spPr bwMode="auto">
            <a:xfrm>
              <a:off x="1940" y="1810"/>
              <a:ext cx="5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a:solidFill>
                    <a:srgbClr val="000000"/>
                  </a:solidFill>
                  <a:latin typeface="Times New Roman" pitchFamily="18" charset="0"/>
                </a:rPr>
                <a:t>2</a:t>
              </a:r>
              <a:endParaRPr lang="en-US">
                <a:solidFill>
                  <a:srgbClr val="000099"/>
                </a:solidFill>
              </a:endParaRPr>
            </a:p>
          </p:txBody>
        </p:sp>
        <p:sp>
          <p:nvSpPr>
            <p:cNvPr id="256052" name="Rectangle 52"/>
            <p:cNvSpPr>
              <a:spLocks noChangeArrowheads="1"/>
            </p:cNvSpPr>
            <p:nvPr/>
          </p:nvSpPr>
          <p:spPr bwMode="auto">
            <a:xfrm>
              <a:off x="1443" y="1810"/>
              <a:ext cx="5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a:solidFill>
                    <a:srgbClr val="000000"/>
                  </a:solidFill>
                  <a:latin typeface="Times New Roman" pitchFamily="18" charset="0"/>
                </a:rPr>
                <a:t>2</a:t>
              </a:r>
              <a:endParaRPr lang="en-US">
                <a:solidFill>
                  <a:srgbClr val="000099"/>
                </a:solidFill>
              </a:endParaRPr>
            </a:p>
          </p:txBody>
        </p:sp>
        <p:sp>
          <p:nvSpPr>
            <p:cNvPr id="256053" name="Rectangle 53"/>
            <p:cNvSpPr>
              <a:spLocks noChangeArrowheads="1"/>
            </p:cNvSpPr>
            <p:nvPr/>
          </p:nvSpPr>
          <p:spPr bwMode="auto">
            <a:xfrm>
              <a:off x="2575" y="1548"/>
              <a:ext cx="5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a:solidFill>
                    <a:srgbClr val="000000"/>
                  </a:solidFill>
                  <a:latin typeface="Times New Roman" pitchFamily="18" charset="0"/>
                </a:rPr>
                <a:t>1</a:t>
              </a:r>
              <a:endParaRPr lang="en-US">
                <a:solidFill>
                  <a:srgbClr val="000099"/>
                </a:solidFill>
              </a:endParaRPr>
            </a:p>
          </p:txBody>
        </p:sp>
        <p:sp>
          <p:nvSpPr>
            <p:cNvPr id="256054" name="Rectangle 54"/>
            <p:cNvSpPr>
              <a:spLocks noChangeArrowheads="1"/>
            </p:cNvSpPr>
            <p:nvPr/>
          </p:nvSpPr>
          <p:spPr bwMode="auto">
            <a:xfrm>
              <a:off x="2180" y="1548"/>
              <a:ext cx="5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a:solidFill>
                    <a:srgbClr val="000000"/>
                  </a:solidFill>
                  <a:latin typeface="Times New Roman" pitchFamily="18" charset="0"/>
                </a:rPr>
                <a:t>2</a:t>
              </a:r>
              <a:endParaRPr lang="en-US">
                <a:solidFill>
                  <a:srgbClr val="000099"/>
                </a:solidFill>
              </a:endParaRPr>
            </a:p>
          </p:txBody>
        </p:sp>
        <p:sp>
          <p:nvSpPr>
            <p:cNvPr id="256055" name="Rectangle 55"/>
            <p:cNvSpPr>
              <a:spLocks noChangeArrowheads="1"/>
            </p:cNvSpPr>
            <p:nvPr/>
          </p:nvSpPr>
          <p:spPr bwMode="auto">
            <a:xfrm>
              <a:off x="1899" y="1548"/>
              <a:ext cx="5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a:solidFill>
                    <a:srgbClr val="000000"/>
                  </a:solidFill>
                  <a:latin typeface="Times New Roman" pitchFamily="18" charset="0"/>
                </a:rPr>
                <a:t>1</a:t>
              </a:r>
              <a:endParaRPr lang="en-US">
                <a:solidFill>
                  <a:srgbClr val="000099"/>
                </a:solidFill>
              </a:endParaRPr>
            </a:p>
          </p:txBody>
        </p:sp>
        <p:sp>
          <p:nvSpPr>
            <p:cNvPr id="256056" name="Rectangle 56"/>
            <p:cNvSpPr>
              <a:spLocks noChangeArrowheads="1"/>
            </p:cNvSpPr>
            <p:nvPr/>
          </p:nvSpPr>
          <p:spPr bwMode="auto">
            <a:xfrm>
              <a:off x="1428" y="1548"/>
              <a:ext cx="5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a:solidFill>
                    <a:srgbClr val="000000"/>
                  </a:solidFill>
                  <a:latin typeface="Times New Roman" pitchFamily="18" charset="0"/>
                </a:rPr>
                <a:t>1</a:t>
              </a:r>
              <a:endParaRPr lang="en-US">
                <a:solidFill>
                  <a:srgbClr val="000099"/>
                </a:solidFill>
              </a:endParaRPr>
            </a:p>
          </p:txBody>
        </p:sp>
        <p:sp>
          <p:nvSpPr>
            <p:cNvPr id="256057" name="Rectangle 57"/>
            <p:cNvSpPr>
              <a:spLocks noChangeArrowheads="1"/>
            </p:cNvSpPr>
            <p:nvPr/>
          </p:nvSpPr>
          <p:spPr bwMode="auto">
            <a:xfrm>
              <a:off x="2519" y="1284"/>
              <a:ext cx="5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a:solidFill>
                    <a:srgbClr val="000000"/>
                  </a:solidFill>
                  <a:latin typeface="Times New Roman" pitchFamily="18" charset="0"/>
                </a:rPr>
                <a:t>2</a:t>
              </a:r>
              <a:endParaRPr lang="en-US">
                <a:solidFill>
                  <a:srgbClr val="000099"/>
                </a:solidFill>
              </a:endParaRPr>
            </a:p>
          </p:txBody>
        </p:sp>
        <p:sp>
          <p:nvSpPr>
            <p:cNvPr id="256058" name="Rectangle 58"/>
            <p:cNvSpPr>
              <a:spLocks noChangeArrowheads="1"/>
            </p:cNvSpPr>
            <p:nvPr/>
          </p:nvSpPr>
          <p:spPr bwMode="auto">
            <a:xfrm>
              <a:off x="2114" y="1284"/>
              <a:ext cx="5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a:solidFill>
                    <a:srgbClr val="000000"/>
                  </a:solidFill>
                  <a:latin typeface="Times New Roman" pitchFamily="18" charset="0"/>
                </a:rPr>
                <a:t>3</a:t>
              </a:r>
              <a:endParaRPr lang="en-US">
                <a:solidFill>
                  <a:srgbClr val="000099"/>
                </a:solidFill>
              </a:endParaRPr>
            </a:p>
          </p:txBody>
        </p:sp>
        <p:sp>
          <p:nvSpPr>
            <p:cNvPr id="256059" name="Rectangle 59"/>
            <p:cNvSpPr>
              <a:spLocks noChangeArrowheads="1"/>
            </p:cNvSpPr>
            <p:nvPr/>
          </p:nvSpPr>
          <p:spPr bwMode="auto">
            <a:xfrm>
              <a:off x="1826" y="1284"/>
              <a:ext cx="5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a:solidFill>
                    <a:srgbClr val="000000"/>
                  </a:solidFill>
                  <a:latin typeface="Times New Roman" pitchFamily="18" charset="0"/>
                </a:rPr>
                <a:t>2</a:t>
              </a:r>
              <a:endParaRPr lang="en-US">
                <a:solidFill>
                  <a:srgbClr val="000099"/>
                </a:solidFill>
              </a:endParaRPr>
            </a:p>
          </p:txBody>
        </p:sp>
        <p:sp>
          <p:nvSpPr>
            <p:cNvPr id="256060" name="Rectangle 60"/>
            <p:cNvSpPr>
              <a:spLocks noChangeArrowheads="1"/>
            </p:cNvSpPr>
            <p:nvPr/>
          </p:nvSpPr>
          <p:spPr bwMode="auto">
            <a:xfrm>
              <a:off x="1391" y="1284"/>
              <a:ext cx="5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a:solidFill>
                    <a:srgbClr val="000000"/>
                  </a:solidFill>
                  <a:latin typeface="Times New Roman" pitchFamily="18" charset="0"/>
                </a:rPr>
                <a:t>2</a:t>
              </a:r>
              <a:endParaRPr lang="en-US">
                <a:solidFill>
                  <a:srgbClr val="000099"/>
                </a:solidFill>
              </a:endParaRPr>
            </a:p>
          </p:txBody>
        </p:sp>
        <p:sp>
          <p:nvSpPr>
            <p:cNvPr id="256061" name="Rectangle 61"/>
            <p:cNvSpPr>
              <a:spLocks noChangeArrowheads="1"/>
            </p:cNvSpPr>
            <p:nvPr/>
          </p:nvSpPr>
          <p:spPr bwMode="auto">
            <a:xfrm>
              <a:off x="2461" y="1022"/>
              <a:ext cx="5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a:solidFill>
                    <a:srgbClr val="000000"/>
                  </a:solidFill>
                  <a:latin typeface="Times New Roman" pitchFamily="18" charset="0"/>
                </a:rPr>
                <a:t>1</a:t>
              </a:r>
              <a:endParaRPr lang="en-US">
                <a:solidFill>
                  <a:srgbClr val="000099"/>
                </a:solidFill>
              </a:endParaRPr>
            </a:p>
          </p:txBody>
        </p:sp>
        <p:sp>
          <p:nvSpPr>
            <p:cNvPr id="256062" name="Rectangle 62"/>
            <p:cNvSpPr>
              <a:spLocks noChangeArrowheads="1"/>
            </p:cNvSpPr>
            <p:nvPr/>
          </p:nvSpPr>
          <p:spPr bwMode="auto">
            <a:xfrm>
              <a:off x="2066" y="1022"/>
              <a:ext cx="5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a:solidFill>
                    <a:srgbClr val="000000"/>
                  </a:solidFill>
                  <a:latin typeface="Times New Roman" pitchFamily="18" charset="0"/>
                </a:rPr>
                <a:t>2</a:t>
              </a:r>
              <a:endParaRPr lang="en-US">
                <a:solidFill>
                  <a:srgbClr val="000099"/>
                </a:solidFill>
              </a:endParaRPr>
            </a:p>
          </p:txBody>
        </p:sp>
        <p:sp>
          <p:nvSpPr>
            <p:cNvPr id="256063" name="Rectangle 63"/>
            <p:cNvSpPr>
              <a:spLocks noChangeArrowheads="1"/>
            </p:cNvSpPr>
            <p:nvPr/>
          </p:nvSpPr>
          <p:spPr bwMode="auto">
            <a:xfrm>
              <a:off x="1786" y="1022"/>
              <a:ext cx="5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a:solidFill>
                    <a:srgbClr val="000000"/>
                  </a:solidFill>
                  <a:latin typeface="Times New Roman" pitchFamily="18" charset="0"/>
                </a:rPr>
                <a:t>1</a:t>
              </a:r>
              <a:endParaRPr lang="en-US">
                <a:solidFill>
                  <a:srgbClr val="000099"/>
                </a:solidFill>
              </a:endParaRPr>
            </a:p>
          </p:txBody>
        </p:sp>
        <p:sp>
          <p:nvSpPr>
            <p:cNvPr id="256064" name="Rectangle 64"/>
            <p:cNvSpPr>
              <a:spLocks noChangeArrowheads="1"/>
            </p:cNvSpPr>
            <p:nvPr/>
          </p:nvSpPr>
          <p:spPr bwMode="auto">
            <a:xfrm>
              <a:off x="1376" y="1022"/>
              <a:ext cx="5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a:solidFill>
                    <a:srgbClr val="000000"/>
                  </a:solidFill>
                  <a:latin typeface="Times New Roman" pitchFamily="18" charset="0"/>
                </a:rPr>
                <a:t>1</a:t>
              </a:r>
              <a:endParaRPr lang="en-US">
                <a:solidFill>
                  <a:srgbClr val="000099"/>
                </a:solidFill>
              </a:endParaRPr>
            </a:p>
          </p:txBody>
        </p:sp>
        <p:sp>
          <p:nvSpPr>
            <p:cNvPr id="256065" name="Rectangle 65"/>
            <p:cNvSpPr>
              <a:spLocks noChangeArrowheads="1"/>
            </p:cNvSpPr>
            <p:nvPr/>
          </p:nvSpPr>
          <p:spPr bwMode="auto">
            <a:xfrm>
              <a:off x="4117" y="1715"/>
              <a:ext cx="195"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Times New Roman" pitchFamily="18" charset="0"/>
                </a:rPr>
                <a:t>kN</a:t>
              </a:r>
              <a:endParaRPr lang="en-US">
                <a:solidFill>
                  <a:srgbClr val="000099"/>
                </a:solidFill>
              </a:endParaRPr>
            </a:p>
          </p:txBody>
        </p:sp>
        <p:sp>
          <p:nvSpPr>
            <p:cNvPr id="256066" name="Rectangle 66"/>
            <p:cNvSpPr>
              <a:spLocks noChangeArrowheads="1"/>
            </p:cNvSpPr>
            <p:nvPr/>
          </p:nvSpPr>
          <p:spPr bwMode="auto">
            <a:xfrm>
              <a:off x="1746" y="1715"/>
              <a:ext cx="14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Times New Roman" pitchFamily="18" charset="0"/>
                </a:rPr>
                <a:t>M</a:t>
              </a:r>
              <a:endParaRPr lang="en-US">
                <a:solidFill>
                  <a:srgbClr val="000099"/>
                </a:solidFill>
              </a:endParaRPr>
            </a:p>
          </p:txBody>
        </p:sp>
        <p:sp>
          <p:nvSpPr>
            <p:cNvPr id="256067" name="Rectangle 67"/>
            <p:cNvSpPr>
              <a:spLocks noChangeArrowheads="1"/>
            </p:cNvSpPr>
            <p:nvPr/>
          </p:nvSpPr>
          <p:spPr bwMode="auto">
            <a:xfrm>
              <a:off x="1249" y="1715"/>
              <a:ext cx="14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Times New Roman" pitchFamily="18" charset="0"/>
                </a:rPr>
                <a:t>M</a:t>
              </a:r>
              <a:endParaRPr lang="en-US">
                <a:solidFill>
                  <a:srgbClr val="000099"/>
                </a:solidFill>
              </a:endParaRPr>
            </a:p>
          </p:txBody>
        </p:sp>
        <p:sp>
          <p:nvSpPr>
            <p:cNvPr id="256068" name="Rectangle 68"/>
            <p:cNvSpPr>
              <a:spLocks noChangeArrowheads="1"/>
            </p:cNvSpPr>
            <p:nvPr/>
          </p:nvSpPr>
          <p:spPr bwMode="auto">
            <a:xfrm>
              <a:off x="4170" y="1454"/>
              <a:ext cx="195"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Times New Roman" pitchFamily="18" charset="0"/>
                </a:rPr>
                <a:t>kN</a:t>
              </a:r>
              <a:endParaRPr lang="en-US">
                <a:solidFill>
                  <a:srgbClr val="000099"/>
                </a:solidFill>
              </a:endParaRPr>
            </a:p>
          </p:txBody>
        </p:sp>
        <p:sp>
          <p:nvSpPr>
            <p:cNvPr id="256069" name="Rectangle 69"/>
            <p:cNvSpPr>
              <a:spLocks noChangeArrowheads="1"/>
            </p:cNvSpPr>
            <p:nvPr/>
          </p:nvSpPr>
          <p:spPr bwMode="auto">
            <a:xfrm>
              <a:off x="1720" y="1454"/>
              <a:ext cx="14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Times New Roman" pitchFamily="18" charset="0"/>
                </a:rPr>
                <a:t>M</a:t>
              </a:r>
              <a:endParaRPr lang="en-US">
                <a:solidFill>
                  <a:srgbClr val="000099"/>
                </a:solidFill>
              </a:endParaRPr>
            </a:p>
          </p:txBody>
        </p:sp>
        <p:sp>
          <p:nvSpPr>
            <p:cNvPr id="256070" name="Rectangle 70"/>
            <p:cNvSpPr>
              <a:spLocks noChangeArrowheads="1"/>
            </p:cNvSpPr>
            <p:nvPr/>
          </p:nvSpPr>
          <p:spPr bwMode="auto">
            <a:xfrm>
              <a:off x="1249" y="1454"/>
              <a:ext cx="14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Times New Roman" pitchFamily="18" charset="0"/>
                </a:rPr>
                <a:t>M</a:t>
              </a:r>
              <a:endParaRPr lang="en-US">
                <a:solidFill>
                  <a:srgbClr val="000099"/>
                </a:solidFill>
              </a:endParaRPr>
            </a:p>
          </p:txBody>
        </p:sp>
        <p:sp>
          <p:nvSpPr>
            <p:cNvPr id="256071" name="Rectangle 71"/>
            <p:cNvSpPr>
              <a:spLocks noChangeArrowheads="1"/>
            </p:cNvSpPr>
            <p:nvPr/>
          </p:nvSpPr>
          <p:spPr bwMode="auto">
            <a:xfrm>
              <a:off x="4765" y="1190"/>
              <a:ext cx="195"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Times New Roman" pitchFamily="18" charset="0"/>
                </a:rPr>
                <a:t>kN</a:t>
              </a:r>
              <a:endParaRPr lang="en-US">
                <a:solidFill>
                  <a:srgbClr val="000099"/>
                </a:solidFill>
              </a:endParaRPr>
            </a:p>
          </p:txBody>
        </p:sp>
        <p:sp>
          <p:nvSpPr>
            <p:cNvPr id="256072" name="Rectangle 72"/>
            <p:cNvSpPr>
              <a:spLocks noChangeArrowheads="1"/>
            </p:cNvSpPr>
            <p:nvPr/>
          </p:nvSpPr>
          <p:spPr bwMode="auto">
            <a:xfrm>
              <a:off x="1684" y="1190"/>
              <a:ext cx="12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Times New Roman" pitchFamily="18" charset="0"/>
                </a:rPr>
                <a:t>Q</a:t>
              </a:r>
              <a:endParaRPr lang="en-US">
                <a:solidFill>
                  <a:srgbClr val="000099"/>
                </a:solidFill>
              </a:endParaRPr>
            </a:p>
          </p:txBody>
        </p:sp>
        <p:sp>
          <p:nvSpPr>
            <p:cNvPr id="256073" name="Rectangle 73"/>
            <p:cNvSpPr>
              <a:spLocks noChangeArrowheads="1"/>
            </p:cNvSpPr>
            <p:nvPr/>
          </p:nvSpPr>
          <p:spPr bwMode="auto">
            <a:xfrm>
              <a:off x="1249" y="1190"/>
              <a:ext cx="12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Times New Roman" pitchFamily="18" charset="0"/>
                </a:rPr>
                <a:t>Q</a:t>
              </a:r>
              <a:endParaRPr lang="en-US">
                <a:solidFill>
                  <a:srgbClr val="000099"/>
                </a:solidFill>
              </a:endParaRPr>
            </a:p>
          </p:txBody>
        </p:sp>
        <p:sp>
          <p:nvSpPr>
            <p:cNvPr id="256074" name="Rectangle 74"/>
            <p:cNvSpPr>
              <a:spLocks noChangeArrowheads="1"/>
            </p:cNvSpPr>
            <p:nvPr/>
          </p:nvSpPr>
          <p:spPr bwMode="auto">
            <a:xfrm>
              <a:off x="4332" y="928"/>
              <a:ext cx="195"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Times New Roman" pitchFamily="18" charset="0"/>
                </a:rPr>
                <a:t>kN</a:t>
              </a:r>
              <a:endParaRPr lang="en-US">
                <a:solidFill>
                  <a:srgbClr val="000099"/>
                </a:solidFill>
              </a:endParaRPr>
            </a:p>
          </p:txBody>
        </p:sp>
        <p:sp>
          <p:nvSpPr>
            <p:cNvPr id="256075" name="Rectangle 75"/>
            <p:cNvSpPr>
              <a:spLocks noChangeArrowheads="1"/>
            </p:cNvSpPr>
            <p:nvPr/>
          </p:nvSpPr>
          <p:spPr bwMode="auto">
            <a:xfrm>
              <a:off x="1659" y="928"/>
              <a:ext cx="12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Times New Roman" pitchFamily="18" charset="0"/>
                </a:rPr>
                <a:t>Q</a:t>
              </a:r>
              <a:endParaRPr lang="en-US">
                <a:solidFill>
                  <a:srgbClr val="000099"/>
                </a:solidFill>
              </a:endParaRPr>
            </a:p>
          </p:txBody>
        </p:sp>
        <p:sp>
          <p:nvSpPr>
            <p:cNvPr id="256076" name="Rectangle 76"/>
            <p:cNvSpPr>
              <a:spLocks noChangeArrowheads="1"/>
            </p:cNvSpPr>
            <p:nvPr/>
          </p:nvSpPr>
          <p:spPr bwMode="auto">
            <a:xfrm>
              <a:off x="1249" y="928"/>
              <a:ext cx="12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Times New Roman" pitchFamily="18" charset="0"/>
                </a:rPr>
                <a:t>Q</a:t>
              </a:r>
              <a:endParaRPr lang="en-US">
                <a:solidFill>
                  <a:srgbClr val="000099"/>
                </a:solidFill>
              </a:endParaRPr>
            </a:p>
          </p:txBody>
        </p:sp>
        <p:sp>
          <p:nvSpPr>
            <p:cNvPr id="256077" name="Rectangle 77"/>
            <p:cNvSpPr>
              <a:spLocks noChangeArrowheads="1"/>
            </p:cNvSpPr>
            <p:nvPr/>
          </p:nvSpPr>
          <p:spPr bwMode="auto">
            <a:xfrm>
              <a:off x="3754" y="1695"/>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a:t>
              </a:r>
              <a:endParaRPr lang="en-US">
                <a:solidFill>
                  <a:srgbClr val="000099"/>
                </a:solidFill>
              </a:endParaRPr>
            </a:p>
          </p:txBody>
        </p:sp>
        <p:sp>
          <p:nvSpPr>
            <p:cNvPr id="256078" name="Rectangle 78"/>
            <p:cNvSpPr>
              <a:spLocks noChangeArrowheads="1"/>
            </p:cNvSpPr>
            <p:nvPr/>
          </p:nvSpPr>
          <p:spPr bwMode="auto">
            <a:xfrm>
              <a:off x="3416" y="1695"/>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a:t>
              </a:r>
              <a:endParaRPr lang="en-US">
                <a:solidFill>
                  <a:srgbClr val="000099"/>
                </a:solidFill>
              </a:endParaRPr>
            </a:p>
          </p:txBody>
        </p:sp>
        <p:sp>
          <p:nvSpPr>
            <p:cNvPr id="256079" name="Rectangle 79"/>
            <p:cNvSpPr>
              <a:spLocks noChangeArrowheads="1"/>
            </p:cNvSpPr>
            <p:nvPr/>
          </p:nvSpPr>
          <p:spPr bwMode="auto">
            <a:xfrm>
              <a:off x="2840" y="1695"/>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a:t>
              </a:r>
              <a:endParaRPr lang="en-US">
                <a:solidFill>
                  <a:srgbClr val="000099"/>
                </a:solidFill>
              </a:endParaRPr>
            </a:p>
          </p:txBody>
        </p:sp>
        <p:sp>
          <p:nvSpPr>
            <p:cNvPr id="256080" name="Rectangle 80"/>
            <p:cNvSpPr>
              <a:spLocks noChangeArrowheads="1"/>
            </p:cNvSpPr>
            <p:nvPr/>
          </p:nvSpPr>
          <p:spPr bwMode="auto">
            <a:xfrm>
              <a:off x="2350" y="1695"/>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a:t>
              </a:r>
              <a:endParaRPr lang="en-US">
                <a:solidFill>
                  <a:srgbClr val="000099"/>
                </a:solidFill>
              </a:endParaRPr>
            </a:p>
          </p:txBody>
        </p:sp>
        <p:sp>
          <p:nvSpPr>
            <p:cNvPr id="256081" name="Rectangle 81"/>
            <p:cNvSpPr>
              <a:spLocks noChangeArrowheads="1"/>
            </p:cNvSpPr>
            <p:nvPr/>
          </p:nvSpPr>
          <p:spPr bwMode="auto">
            <a:xfrm>
              <a:off x="1579" y="1695"/>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a:t>
              </a:r>
              <a:endParaRPr lang="en-US">
                <a:solidFill>
                  <a:srgbClr val="000099"/>
                </a:solidFill>
              </a:endParaRPr>
            </a:p>
          </p:txBody>
        </p:sp>
        <p:sp>
          <p:nvSpPr>
            <p:cNvPr id="256082" name="Rectangle 82"/>
            <p:cNvSpPr>
              <a:spLocks noChangeArrowheads="1"/>
            </p:cNvSpPr>
            <p:nvPr/>
          </p:nvSpPr>
          <p:spPr bwMode="auto">
            <a:xfrm>
              <a:off x="1124" y="1695"/>
              <a:ext cx="10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D</a:t>
              </a:r>
              <a:endParaRPr lang="en-US">
                <a:solidFill>
                  <a:srgbClr val="000099"/>
                </a:solidFill>
              </a:endParaRPr>
            </a:p>
          </p:txBody>
        </p:sp>
        <p:sp>
          <p:nvSpPr>
            <p:cNvPr id="256083" name="Rectangle 83"/>
            <p:cNvSpPr>
              <a:spLocks noChangeArrowheads="1"/>
            </p:cNvSpPr>
            <p:nvPr/>
          </p:nvSpPr>
          <p:spPr bwMode="auto">
            <a:xfrm>
              <a:off x="3848" y="1434"/>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a:t>
              </a:r>
              <a:endParaRPr lang="en-US">
                <a:solidFill>
                  <a:srgbClr val="000099"/>
                </a:solidFill>
              </a:endParaRPr>
            </a:p>
          </p:txBody>
        </p:sp>
        <p:sp>
          <p:nvSpPr>
            <p:cNvPr id="256084" name="Rectangle 84"/>
            <p:cNvSpPr>
              <a:spLocks noChangeArrowheads="1"/>
            </p:cNvSpPr>
            <p:nvPr/>
          </p:nvSpPr>
          <p:spPr bwMode="auto">
            <a:xfrm>
              <a:off x="3685" y="1434"/>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a:t>
              </a:r>
              <a:endParaRPr lang="en-US">
                <a:solidFill>
                  <a:srgbClr val="000099"/>
                </a:solidFill>
              </a:endParaRPr>
            </a:p>
          </p:txBody>
        </p:sp>
        <p:sp>
          <p:nvSpPr>
            <p:cNvPr id="256085" name="Rectangle 85"/>
            <p:cNvSpPr>
              <a:spLocks noChangeArrowheads="1"/>
            </p:cNvSpPr>
            <p:nvPr/>
          </p:nvSpPr>
          <p:spPr bwMode="auto">
            <a:xfrm>
              <a:off x="3309" y="1434"/>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a:t>
              </a:r>
              <a:endParaRPr lang="en-US">
                <a:solidFill>
                  <a:srgbClr val="000099"/>
                </a:solidFill>
              </a:endParaRPr>
            </a:p>
          </p:txBody>
        </p:sp>
        <p:sp>
          <p:nvSpPr>
            <p:cNvPr id="256086" name="Rectangle 86"/>
            <p:cNvSpPr>
              <a:spLocks noChangeArrowheads="1"/>
            </p:cNvSpPr>
            <p:nvPr/>
          </p:nvSpPr>
          <p:spPr bwMode="auto">
            <a:xfrm>
              <a:off x="2772" y="1434"/>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a:t>
              </a:r>
              <a:endParaRPr lang="en-US">
                <a:solidFill>
                  <a:srgbClr val="000099"/>
                </a:solidFill>
              </a:endParaRPr>
            </a:p>
          </p:txBody>
        </p:sp>
        <p:sp>
          <p:nvSpPr>
            <p:cNvPr id="256087" name="Rectangle 87"/>
            <p:cNvSpPr>
              <a:spLocks noChangeArrowheads="1"/>
            </p:cNvSpPr>
            <p:nvPr/>
          </p:nvSpPr>
          <p:spPr bwMode="auto">
            <a:xfrm>
              <a:off x="2308" y="1434"/>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a:t>
              </a:r>
              <a:endParaRPr lang="en-US">
                <a:solidFill>
                  <a:srgbClr val="000099"/>
                </a:solidFill>
              </a:endParaRPr>
            </a:p>
          </p:txBody>
        </p:sp>
        <p:sp>
          <p:nvSpPr>
            <p:cNvPr id="256088" name="Rectangle 88"/>
            <p:cNvSpPr>
              <a:spLocks noChangeArrowheads="1"/>
            </p:cNvSpPr>
            <p:nvPr/>
          </p:nvSpPr>
          <p:spPr bwMode="auto">
            <a:xfrm>
              <a:off x="1554" y="1434"/>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a:t>
              </a:r>
              <a:endParaRPr lang="en-US">
                <a:solidFill>
                  <a:srgbClr val="000099"/>
                </a:solidFill>
              </a:endParaRPr>
            </a:p>
          </p:txBody>
        </p:sp>
        <p:sp>
          <p:nvSpPr>
            <p:cNvPr id="256089" name="Rectangle 89"/>
            <p:cNvSpPr>
              <a:spLocks noChangeArrowheads="1"/>
            </p:cNvSpPr>
            <p:nvPr/>
          </p:nvSpPr>
          <p:spPr bwMode="auto">
            <a:xfrm>
              <a:off x="1124" y="1434"/>
              <a:ext cx="10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D</a:t>
              </a:r>
              <a:endParaRPr lang="en-US">
                <a:solidFill>
                  <a:srgbClr val="000099"/>
                </a:solidFill>
              </a:endParaRPr>
            </a:p>
          </p:txBody>
        </p:sp>
        <p:sp>
          <p:nvSpPr>
            <p:cNvPr id="256090" name="Rectangle 90"/>
            <p:cNvSpPr>
              <a:spLocks noChangeArrowheads="1"/>
            </p:cNvSpPr>
            <p:nvPr/>
          </p:nvSpPr>
          <p:spPr bwMode="auto">
            <a:xfrm>
              <a:off x="4184" y="1170"/>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a:t>
              </a:r>
              <a:endParaRPr lang="en-US">
                <a:solidFill>
                  <a:srgbClr val="000099"/>
                </a:solidFill>
              </a:endParaRPr>
            </a:p>
          </p:txBody>
        </p:sp>
        <p:sp>
          <p:nvSpPr>
            <p:cNvPr id="256091" name="Rectangle 91"/>
            <p:cNvSpPr>
              <a:spLocks noChangeArrowheads="1"/>
            </p:cNvSpPr>
            <p:nvPr/>
          </p:nvSpPr>
          <p:spPr bwMode="auto">
            <a:xfrm>
              <a:off x="4021" y="1170"/>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a:t>
              </a:r>
              <a:endParaRPr lang="en-US">
                <a:solidFill>
                  <a:srgbClr val="000099"/>
                </a:solidFill>
              </a:endParaRPr>
            </a:p>
          </p:txBody>
        </p:sp>
        <p:sp>
          <p:nvSpPr>
            <p:cNvPr id="256092" name="Rectangle 92"/>
            <p:cNvSpPr>
              <a:spLocks noChangeArrowheads="1"/>
            </p:cNvSpPr>
            <p:nvPr/>
          </p:nvSpPr>
          <p:spPr bwMode="auto">
            <a:xfrm>
              <a:off x="3683" y="1170"/>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a:t>
              </a:r>
              <a:endParaRPr lang="en-US">
                <a:solidFill>
                  <a:srgbClr val="000099"/>
                </a:solidFill>
              </a:endParaRPr>
            </a:p>
          </p:txBody>
        </p:sp>
        <p:sp>
          <p:nvSpPr>
            <p:cNvPr id="256093" name="Rectangle 93"/>
            <p:cNvSpPr>
              <a:spLocks noChangeArrowheads="1"/>
            </p:cNvSpPr>
            <p:nvPr/>
          </p:nvSpPr>
          <p:spPr bwMode="auto">
            <a:xfrm>
              <a:off x="2890" y="1170"/>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a:t>
              </a:r>
              <a:endParaRPr lang="en-US">
                <a:solidFill>
                  <a:srgbClr val="000099"/>
                </a:solidFill>
              </a:endParaRPr>
            </a:p>
          </p:txBody>
        </p:sp>
        <p:sp>
          <p:nvSpPr>
            <p:cNvPr id="256094" name="Rectangle 94"/>
            <p:cNvSpPr>
              <a:spLocks noChangeArrowheads="1"/>
            </p:cNvSpPr>
            <p:nvPr/>
          </p:nvSpPr>
          <p:spPr bwMode="auto">
            <a:xfrm>
              <a:off x="2727" y="1170"/>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a:t>
              </a:r>
              <a:endParaRPr lang="en-US">
                <a:solidFill>
                  <a:srgbClr val="000099"/>
                </a:solidFill>
              </a:endParaRPr>
            </a:p>
          </p:txBody>
        </p:sp>
        <p:sp>
          <p:nvSpPr>
            <p:cNvPr id="256095" name="Rectangle 95"/>
            <p:cNvSpPr>
              <a:spLocks noChangeArrowheads="1"/>
            </p:cNvSpPr>
            <p:nvPr/>
          </p:nvSpPr>
          <p:spPr bwMode="auto">
            <a:xfrm>
              <a:off x="2237" y="1170"/>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a:t>
              </a:r>
              <a:endParaRPr lang="en-US">
                <a:solidFill>
                  <a:srgbClr val="000099"/>
                </a:solidFill>
              </a:endParaRPr>
            </a:p>
          </p:txBody>
        </p:sp>
        <p:sp>
          <p:nvSpPr>
            <p:cNvPr id="256096" name="Rectangle 96"/>
            <p:cNvSpPr>
              <a:spLocks noChangeArrowheads="1"/>
            </p:cNvSpPr>
            <p:nvPr/>
          </p:nvSpPr>
          <p:spPr bwMode="auto">
            <a:xfrm>
              <a:off x="1528" y="1170"/>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a:t>
              </a:r>
              <a:endParaRPr lang="en-US">
                <a:solidFill>
                  <a:srgbClr val="000099"/>
                </a:solidFill>
              </a:endParaRPr>
            </a:p>
          </p:txBody>
        </p:sp>
        <p:sp>
          <p:nvSpPr>
            <p:cNvPr id="256097" name="Rectangle 97"/>
            <p:cNvSpPr>
              <a:spLocks noChangeArrowheads="1"/>
            </p:cNvSpPr>
            <p:nvPr/>
          </p:nvSpPr>
          <p:spPr bwMode="auto">
            <a:xfrm>
              <a:off x="1124" y="1170"/>
              <a:ext cx="10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D</a:t>
              </a:r>
              <a:endParaRPr lang="en-US">
                <a:solidFill>
                  <a:srgbClr val="000099"/>
                </a:solidFill>
              </a:endParaRPr>
            </a:p>
          </p:txBody>
        </p:sp>
        <p:sp>
          <p:nvSpPr>
            <p:cNvPr id="256098" name="Rectangle 98"/>
            <p:cNvSpPr>
              <a:spLocks noChangeArrowheads="1"/>
            </p:cNvSpPr>
            <p:nvPr/>
          </p:nvSpPr>
          <p:spPr bwMode="auto">
            <a:xfrm>
              <a:off x="3874" y="908"/>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a:t>
              </a:r>
              <a:endParaRPr lang="en-US">
                <a:solidFill>
                  <a:srgbClr val="000099"/>
                </a:solidFill>
              </a:endParaRPr>
            </a:p>
          </p:txBody>
        </p:sp>
        <p:sp>
          <p:nvSpPr>
            <p:cNvPr id="256099" name="Rectangle 99"/>
            <p:cNvSpPr>
              <a:spLocks noChangeArrowheads="1"/>
            </p:cNvSpPr>
            <p:nvPr/>
          </p:nvSpPr>
          <p:spPr bwMode="auto">
            <a:xfrm>
              <a:off x="3711" y="908"/>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a:t>
              </a:r>
              <a:endParaRPr lang="en-US">
                <a:solidFill>
                  <a:srgbClr val="000099"/>
                </a:solidFill>
              </a:endParaRPr>
            </a:p>
          </p:txBody>
        </p:sp>
        <p:sp>
          <p:nvSpPr>
            <p:cNvPr id="256100" name="Rectangle 100"/>
            <p:cNvSpPr>
              <a:spLocks noChangeArrowheads="1"/>
            </p:cNvSpPr>
            <p:nvPr/>
          </p:nvSpPr>
          <p:spPr bwMode="auto">
            <a:xfrm>
              <a:off x="3335" y="908"/>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a:t>
              </a:r>
              <a:endParaRPr lang="en-US">
                <a:solidFill>
                  <a:srgbClr val="000099"/>
                </a:solidFill>
              </a:endParaRPr>
            </a:p>
          </p:txBody>
        </p:sp>
        <p:sp>
          <p:nvSpPr>
            <p:cNvPr id="256101" name="Rectangle 101"/>
            <p:cNvSpPr>
              <a:spLocks noChangeArrowheads="1"/>
            </p:cNvSpPr>
            <p:nvPr/>
          </p:nvSpPr>
          <p:spPr bwMode="auto">
            <a:xfrm>
              <a:off x="2658" y="908"/>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a:t>
              </a:r>
              <a:endParaRPr lang="en-US">
                <a:solidFill>
                  <a:srgbClr val="000099"/>
                </a:solidFill>
              </a:endParaRPr>
            </a:p>
          </p:txBody>
        </p:sp>
        <p:sp>
          <p:nvSpPr>
            <p:cNvPr id="256102" name="Rectangle 102"/>
            <p:cNvSpPr>
              <a:spLocks noChangeArrowheads="1"/>
            </p:cNvSpPr>
            <p:nvPr/>
          </p:nvSpPr>
          <p:spPr bwMode="auto">
            <a:xfrm>
              <a:off x="2194" y="908"/>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a:t>
              </a:r>
              <a:endParaRPr lang="en-US">
                <a:solidFill>
                  <a:srgbClr val="000099"/>
                </a:solidFill>
              </a:endParaRPr>
            </a:p>
          </p:txBody>
        </p:sp>
        <p:sp>
          <p:nvSpPr>
            <p:cNvPr id="256103" name="Rectangle 103"/>
            <p:cNvSpPr>
              <a:spLocks noChangeArrowheads="1"/>
            </p:cNvSpPr>
            <p:nvPr/>
          </p:nvSpPr>
          <p:spPr bwMode="auto">
            <a:xfrm>
              <a:off x="1502" y="908"/>
              <a:ext cx="9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a:t>
              </a:r>
              <a:endParaRPr lang="en-US">
                <a:solidFill>
                  <a:srgbClr val="000099"/>
                </a:solidFill>
              </a:endParaRPr>
            </a:p>
          </p:txBody>
        </p:sp>
        <p:sp>
          <p:nvSpPr>
            <p:cNvPr id="256104" name="Rectangle 104"/>
            <p:cNvSpPr>
              <a:spLocks noChangeArrowheads="1"/>
            </p:cNvSpPr>
            <p:nvPr/>
          </p:nvSpPr>
          <p:spPr bwMode="auto">
            <a:xfrm>
              <a:off x="1124" y="908"/>
              <a:ext cx="10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D</a:t>
              </a:r>
              <a:endParaRPr lang="en-US">
                <a:solidFill>
                  <a:srgbClr val="000099"/>
                </a:solidFill>
              </a:endParaRPr>
            </a:p>
          </p:txBody>
        </p:sp>
        <p:sp>
          <p:nvSpPr>
            <p:cNvPr id="256105" name="Rectangle 105"/>
            <p:cNvSpPr>
              <a:spLocks noChangeArrowheads="1"/>
            </p:cNvSpPr>
            <p:nvPr/>
          </p:nvSpPr>
          <p:spPr bwMode="auto">
            <a:xfrm>
              <a:off x="2489" y="1695"/>
              <a:ext cx="111"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Symbol" pitchFamily="18" charset="2"/>
                </a:rPr>
                <a:t>a</a:t>
              </a:r>
              <a:endParaRPr lang="en-US">
                <a:solidFill>
                  <a:srgbClr val="000099"/>
                </a:solidFill>
              </a:endParaRPr>
            </a:p>
          </p:txBody>
        </p:sp>
        <p:sp>
          <p:nvSpPr>
            <p:cNvPr id="256106" name="Rectangle 106"/>
            <p:cNvSpPr>
              <a:spLocks noChangeArrowheads="1"/>
            </p:cNvSpPr>
            <p:nvPr/>
          </p:nvSpPr>
          <p:spPr bwMode="auto">
            <a:xfrm>
              <a:off x="2087" y="1695"/>
              <a:ext cx="111"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Symbol" pitchFamily="18" charset="2"/>
                </a:rPr>
                <a:t>a</a:t>
              </a:r>
              <a:endParaRPr lang="en-US">
                <a:solidFill>
                  <a:srgbClr val="000099"/>
                </a:solidFill>
              </a:endParaRPr>
            </a:p>
          </p:txBody>
        </p:sp>
        <p:sp>
          <p:nvSpPr>
            <p:cNvPr id="256107" name="Rectangle 107"/>
            <p:cNvSpPr>
              <a:spLocks noChangeArrowheads="1"/>
            </p:cNvSpPr>
            <p:nvPr/>
          </p:nvSpPr>
          <p:spPr bwMode="auto">
            <a:xfrm>
              <a:off x="2446" y="1434"/>
              <a:ext cx="111"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Symbol" pitchFamily="18" charset="2"/>
                </a:rPr>
                <a:t>a</a:t>
              </a:r>
              <a:endParaRPr lang="en-US">
                <a:solidFill>
                  <a:srgbClr val="000099"/>
                </a:solidFill>
              </a:endParaRPr>
            </a:p>
          </p:txBody>
        </p:sp>
        <p:sp>
          <p:nvSpPr>
            <p:cNvPr id="256108" name="Rectangle 108"/>
            <p:cNvSpPr>
              <a:spLocks noChangeArrowheads="1"/>
            </p:cNvSpPr>
            <p:nvPr/>
          </p:nvSpPr>
          <p:spPr bwMode="auto">
            <a:xfrm>
              <a:off x="2036" y="1434"/>
              <a:ext cx="111"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Symbol" pitchFamily="18" charset="2"/>
                </a:rPr>
                <a:t>a</a:t>
              </a:r>
              <a:endParaRPr lang="en-US">
                <a:solidFill>
                  <a:srgbClr val="000099"/>
                </a:solidFill>
              </a:endParaRPr>
            </a:p>
          </p:txBody>
        </p:sp>
        <p:sp>
          <p:nvSpPr>
            <p:cNvPr id="256109" name="Rectangle 109"/>
            <p:cNvSpPr>
              <a:spLocks noChangeArrowheads="1"/>
            </p:cNvSpPr>
            <p:nvPr/>
          </p:nvSpPr>
          <p:spPr bwMode="auto">
            <a:xfrm>
              <a:off x="2375" y="1170"/>
              <a:ext cx="111"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Symbol" pitchFamily="18" charset="2"/>
                </a:rPr>
                <a:t>a</a:t>
              </a:r>
              <a:endParaRPr lang="en-US">
                <a:solidFill>
                  <a:srgbClr val="000099"/>
                </a:solidFill>
              </a:endParaRPr>
            </a:p>
          </p:txBody>
        </p:sp>
        <p:sp>
          <p:nvSpPr>
            <p:cNvPr id="256110" name="Rectangle 110"/>
            <p:cNvSpPr>
              <a:spLocks noChangeArrowheads="1"/>
            </p:cNvSpPr>
            <p:nvPr/>
          </p:nvSpPr>
          <p:spPr bwMode="auto">
            <a:xfrm>
              <a:off x="1974" y="1170"/>
              <a:ext cx="111"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Symbol" pitchFamily="18" charset="2"/>
                </a:rPr>
                <a:t>a</a:t>
              </a:r>
              <a:endParaRPr lang="en-US">
                <a:solidFill>
                  <a:srgbClr val="000099"/>
                </a:solidFill>
              </a:endParaRPr>
            </a:p>
          </p:txBody>
        </p:sp>
        <p:sp>
          <p:nvSpPr>
            <p:cNvPr id="256111" name="Rectangle 111"/>
            <p:cNvSpPr>
              <a:spLocks noChangeArrowheads="1"/>
            </p:cNvSpPr>
            <p:nvPr/>
          </p:nvSpPr>
          <p:spPr bwMode="auto">
            <a:xfrm>
              <a:off x="2333" y="908"/>
              <a:ext cx="111"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Symbol" pitchFamily="18" charset="2"/>
                </a:rPr>
                <a:t>a</a:t>
              </a:r>
              <a:endParaRPr lang="en-US">
                <a:solidFill>
                  <a:srgbClr val="000099"/>
                </a:solidFill>
              </a:endParaRPr>
            </a:p>
          </p:txBody>
        </p:sp>
        <p:sp>
          <p:nvSpPr>
            <p:cNvPr id="256112" name="Rectangle 112"/>
            <p:cNvSpPr>
              <a:spLocks noChangeArrowheads="1"/>
            </p:cNvSpPr>
            <p:nvPr/>
          </p:nvSpPr>
          <p:spPr bwMode="auto">
            <a:xfrm>
              <a:off x="1923" y="908"/>
              <a:ext cx="111"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Symbol" pitchFamily="18" charset="2"/>
                </a:rPr>
                <a:t>a</a:t>
              </a:r>
              <a:endParaRPr lang="en-US">
                <a:solidFill>
                  <a:srgbClr val="000099"/>
                </a:solidFill>
              </a:endParaRPr>
            </a:p>
          </p:txBody>
        </p:sp>
      </p:grpSp>
      <p:grpSp>
        <p:nvGrpSpPr>
          <p:cNvPr id="256113" name="Group 113"/>
          <p:cNvGrpSpPr>
            <a:grpSpLocks/>
          </p:cNvGrpSpPr>
          <p:nvPr/>
        </p:nvGrpSpPr>
        <p:grpSpPr bwMode="auto">
          <a:xfrm>
            <a:off x="1447800" y="3048000"/>
            <a:ext cx="6553200" cy="3200400"/>
            <a:chOff x="1344" y="384"/>
            <a:chExt cx="4128" cy="2016"/>
          </a:xfrm>
        </p:grpSpPr>
        <p:sp>
          <p:nvSpPr>
            <p:cNvPr id="256114" name="Line 114"/>
            <p:cNvSpPr>
              <a:spLocks noChangeShapeType="1"/>
            </p:cNvSpPr>
            <p:nvPr/>
          </p:nvSpPr>
          <p:spPr bwMode="auto">
            <a:xfrm>
              <a:off x="1556" y="942"/>
              <a:ext cx="337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15" name="Line 115"/>
            <p:cNvSpPr>
              <a:spLocks noChangeShapeType="1"/>
            </p:cNvSpPr>
            <p:nvPr/>
          </p:nvSpPr>
          <p:spPr bwMode="auto">
            <a:xfrm flipV="1">
              <a:off x="1556" y="676"/>
              <a:ext cx="0" cy="266"/>
            </a:xfrm>
            <a:prstGeom prst="line">
              <a:avLst/>
            </a:prstGeom>
            <a:noFill/>
            <a:ln w="19050">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6116" name="Line 116"/>
            <p:cNvSpPr>
              <a:spLocks noChangeShapeType="1"/>
            </p:cNvSpPr>
            <p:nvPr/>
          </p:nvSpPr>
          <p:spPr bwMode="auto">
            <a:xfrm flipV="1">
              <a:off x="4918" y="735"/>
              <a:ext cx="0" cy="207"/>
            </a:xfrm>
            <a:prstGeom prst="line">
              <a:avLst/>
            </a:prstGeom>
            <a:noFill/>
            <a:ln w="19050">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6117" name="Line 117"/>
            <p:cNvSpPr>
              <a:spLocks noChangeShapeType="1"/>
            </p:cNvSpPr>
            <p:nvPr/>
          </p:nvSpPr>
          <p:spPr bwMode="auto">
            <a:xfrm>
              <a:off x="1556" y="1304"/>
              <a:ext cx="910"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6118" name="Line 118"/>
            <p:cNvSpPr>
              <a:spLocks noChangeShapeType="1"/>
            </p:cNvSpPr>
            <p:nvPr/>
          </p:nvSpPr>
          <p:spPr bwMode="auto">
            <a:xfrm>
              <a:off x="3256" y="765"/>
              <a:ext cx="0" cy="177"/>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6119" name="Line 119"/>
            <p:cNvSpPr>
              <a:spLocks noChangeShapeType="1"/>
            </p:cNvSpPr>
            <p:nvPr/>
          </p:nvSpPr>
          <p:spPr bwMode="auto">
            <a:xfrm>
              <a:off x="2710" y="765"/>
              <a:ext cx="0" cy="177"/>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6120" name="Line 120"/>
            <p:cNvSpPr>
              <a:spLocks noChangeShapeType="1"/>
            </p:cNvSpPr>
            <p:nvPr/>
          </p:nvSpPr>
          <p:spPr bwMode="auto">
            <a:xfrm>
              <a:off x="2710" y="765"/>
              <a:ext cx="546" cy="0"/>
            </a:xfrm>
            <a:prstGeom prst="line">
              <a:avLst/>
            </a:prstGeom>
            <a:noFill/>
            <a:ln w="2857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21" name="Line 121"/>
            <p:cNvSpPr>
              <a:spLocks noChangeShapeType="1"/>
            </p:cNvSpPr>
            <p:nvPr/>
          </p:nvSpPr>
          <p:spPr bwMode="auto">
            <a:xfrm>
              <a:off x="2793" y="765"/>
              <a:ext cx="0" cy="177"/>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6122" name="Line 122"/>
            <p:cNvSpPr>
              <a:spLocks noChangeShapeType="1"/>
            </p:cNvSpPr>
            <p:nvPr/>
          </p:nvSpPr>
          <p:spPr bwMode="auto">
            <a:xfrm>
              <a:off x="2884" y="765"/>
              <a:ext cx="0" cy="177"/>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6123" name="Line 123"/>
            <p:cNvSpPr>
              <a:spLocks noChangeShapeType="1"/>
            </p:cNvSpPr>
            <p:nvPr/>
          </p:nvSpPr>
          <p:spPr bwMode="auto">
            <a:xfrm>
              <a:off x="2975" y="765"/>
              <a:ext cx="0" cy="177"/>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6124" name="Line 124"/>
            <p:cNvSpPr>
              <a:spLocks noChangeShapeType="1"/>
            </p:cNvSpPr>
            <p:nvPr/>
          </p:nvSpPr>
          <p:spPr bwMode="auto">
            <a:xfrm>
              <a:off x="3067" y="765"/>
              <a:ext cx="0" cy="177"/>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6125" name="Line 125"/>
            <p:cNvSpPr>
              <a:spLocks noChangeShapeType="1"/>
            </p:cNvSpPr>
            <p:nvPr/>
          </p:nvSpPr>
          <p:spPr bwMode="auto">
            <a:xfrm>
              <a:off x="3158" y="765"/>
              <a:ext cx="0" cy="177"/>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6126" name="Line 126"/>
            <p:cNvSpPr>
              <a:spLocks noChangeShapeType="1"/>
            </p:cNvSpPr>
            <p:nvPr/>
          </p:nvSpPr>
          <p:spPr bwMode="auto">
            <a:xfrm>
              <a:off x="4121" y="669"/>
              <a:ext cx="0" cy="266"/>
            </a:xfrm>
            <a:prstGeom prst="line">
              <a:avLst/>
            </a:prstGeom>
            <a:noFill/>
            <a:ln w="19050">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6127" name="Line 127"/>
            <p:cNvSpPr>
              <a:spLocks noChangeShapeType="1"/>
            </p:cNvSpPr>
            <p:nvPr/>
          </p:nvSpPr>
          <p:spPr bwMode="auto">
            <a:xfrm>
              <a:off x="2467" y="676"/>
              <a:ext cx="0" cy="266"/>
            </a:xfrm>
            <a:prstGeom prst="line">
              <a:avLst/>
            </a:prstGeom>
            <a:noFill/>
            <a:ln w="19050">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6128" name="Line 128"/>
            <p:cNvSpPr>
              <a:spLocks noChangeShapeType="1"/>
            </p:cNvSpPr>
            <p:nvPr/>
          </p:nvSpPr>
          <p:spPr bwMode="auto">
            <a:xfrm>
              <a:off x="2467" y="942"/>
              <a:ext cx="0" cy="1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29" name="Line 129"/>
            <p:cNvSpPr>
              <a:spLocks noChangeShapeType="1"/>
            </p:cNvSpPr>
            <p:nvPr/>
          </p:nvSpPr>
          <p:spPr bwMode="auto">
            <a:xfrm flipH="1">
              <a:off x="2285" y="765"/>
              <a:ext cx="182" cy="0"/>
            </a:xfrm>
            <a:prstGeom prst="line">
              <a:avLst/>
            </a:prstGeom>
            <a:noFill/>
            <a:ln w="19050">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6130" name="Line 130"/>
            <p:cNvSpPr>
              <a:spLocks noChangeShapeType="1"/>
            </p:cNvSpPr>
            <p:nvPr/>
          </p:nvSpPr>
          <p:spPr bwMode="auto">
            <a:xfrm flipH="1">
              <a:off x="2467" y="1120"/>
              <a:ext cx="182" cy="0"/>
            </a:xfrm>
            <a:prstGeom prst="line">
              <a:avLst/>
            </a:prstGeom>
            <a:noFill/>
            <a:ln w="19050">
              <a:solidFill>
                <a:srgbClr val="0000FF"/>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256131" name="Line 131"/>
            <p:cNvSpPr>
              <a:spLocks noChangeShapeType="1"/>
            </p:cNvSpPr>
            <p:nvPr/>
          </p:nvSpPr>
          <p:spPr bwMode="auto">
            <a:xfrm>
              <a:off x="4501" y="617"/>
              <a:ext cx="0" cy="322"/>
            </a:xfrm>
            <a:prstGeom prst="line">
              <a:avLst/>
            </a:prstGeom>
            <a:noFill/>
            <a:ln w="19050">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6132" name="Line 132"/>
            <p:cNvSpPr>
              <a:spLocks noChangeShapeType="1"/>
            </p:cNvSpPr>
            <p:nvPr/>
          </p:nvSpPr>
          <p:spPr bwMode="auto">
            <a:xfrm>
              <a:off x="4501" y="942"/>
              <a:ext cx="0" cy="1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33" name="Line 133"/>
            <p:cNvSpPr>
              <a:spLocks noChangeShapeType="1"/>
            </p:cNvSpPr>
            <p:nvPr/>
          </p:nvSpPr>
          <p:spPr bwMode="auto">
            <a:xfrm flipH="1">
              <a:off x="4319" y="1120"/>
              <a:ext cx="182" cy="0"/>
            </a:xfrm>
            <a:prstGeom prst="line">
              <a:avLst/>
            </a:prstGeom>
            <a:noFill/>
            <a:ln w="19050">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6134" name="Line 134"/>
            <p:cNvSpPr>
              <a:spLocks noChangeShapeType="1"/>
            </p:cNvSpPr>
            <p:nvPr/>
          </p:nvSpPr>
          <p:spPr bwMode="auto">
            <a:xfrm flipH="1">
              <a:off x="4501" y="750"/>
              <a:ext cx="182" cy="0"/>
            </a:xfrm>
            <a:prstGeom prst="line">
              <a:avLst/>
            </a:prstGeom>
            <a:noFill/>
            <a:ln w="19050">
              <a:solidFill>
                <a:srgbClr val="0000FF"/>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256135" name="Line 135"/>
            <p:cNvSpPr>
              <a:spLocks noChangeShapeType="1"/>
            </p:cNvSpPr>
            <p:nvPr/>
          </p:nvSpPr>
          <p:spPr bwMode="auto">
            <a:xfrm>
              <a:off x="1556" y="1090"/>
              <a:ext cx="0" cy="2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36" name="Line 136"/>
            <p:cNvSpPr>
              <a:spLocks noChangeShapeType="1"/>
            </p:cNvSpPr>
            <p:nvPr/>
          </p:nvSpPr>
          <p:spPr bwMode="auto">
            <a:xfrm>
              <a:off x="2467" y="1246"/>
              <a:ext cx="0" cy="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37" name="Line 137"/>
            <p:cNvSpPr>
              <a:spLocks noChangeShapeType="1"/>
            </p:cNvSpPr>
            <p:nvPr/>
          </p:nvSpPr>
          <p:spPr bwMode="auto">
            <a:xfrm>
              <a:off x="2710" y="1246"/>
              <a:ext cx="0" cy="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38" name="Line 138"/>
            <p:cNvSpPr>
              <a:spLocks noChangeShapeType="1"/>
            </p:cNvSpPr>
            <p:nvPr/>
          </p:nvSpPr>
          <p:spPr bwMode="auto">
            <a:xfrm>
              <a:off x="3256" y="1246"/>
              <a:ext cx="0" cy="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39" name="Line 139"/>
            <p:cNvSpPr>
              <a:spLocks noChangeShapeType="1"/>
            </p:cNvSpPr>
            <p:nvPr/>
          </p:nvSpPr>
          <p:spPr bwMode="auto">
            <a:xfrm>
              <a:off x="2710" y="1305"/>
              <a:ext cx="546"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6140" name="Line 140"/>
            <p:cNvSpPr>
              <a:spLocks noChangeShapeType="1"/>
            </p:cNvSpPr>
            <p:nvPr/>
          </p:nvSpPr>
          <p:spPr bwMode="auto">
            <a:xfrm>
              <a:off x="4129" y="1246"/>
              <a:ext cx="0" cy="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41" name="Line 141"/>
            <p:cNvSpPr>
              <a:spLocks noChangeShapeType="1"/>
            </p:cNvSpPr>
            <p:nvPr/>
          </p:nvSpPr>
          <p:spPr bwMode="auto">
            <a:xfrm>
              <a:off x="4508" y="1246"/>
              <a:ext cx="0" cy="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42" name="Line 142"/>
            <p:cNvSpPr>
              <a:spLocks noChangeShapeType="1"/>
            </p:cNvSpPr>
            <p:nvPr/>
          </p:nvSpPr>
          <p:spPr bwMode="auto">
            <a:xfrm>
              <a:off x="4918" y="1238"/>
              <a:ext cx="0" cy="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43" name="Line 143"/>
            <p:cNvSpPr>
              <a:spLocks noChangeShapeType="1"/>
            </p:cNvSpPr>
            <p:nvPr/>
          </p:nvSpPr>
          <p:spPr bwMode="auto">
            <a:xfrm>
              <a:off x="3256" y="1305"/>
              <a:ext cx="869"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6144" name="Line 144"/>
            <p:cNvSpPr>
              <a:spLocks noChangeShapeType="1"/>
            </p:cNvSpPr>
            <p:nvPr/>
          </p:nvSpPr>
          <p:spPr bwMode="auto">
            <a:xfrm>
              <a:off x="4136" y="1305"/>
              <a:ext cx="373"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6145" name="Line 145"/>
            <p:cNvSpPr>
              <a:spLocks noChangeShapeType="1"/>
            </p:cNvSpPr>
            <p:nvPr/>
          </p:nvSpPr>
          <p:spPr bwMode="auto">
            <a:xfrm>
              <a:off x="4501" y="1298"/>
              <a:ext cx="416"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6146" name="Line 146"/>
            <p:cNvSpPr>
              <a:spLocks noChangeShapeType="1"/>
            </p:cNvSpPr>
            <p:nvPr/>
          </p:nvSpPr>
          <p:spPr bwMode="auto">
            <a:xfrm>
              <a:off x="4781" y="854"/>
              <a:ext cx="0" cy="1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47" name="Line 147"/>
            <p:cNvSpPr>
              <a:spLocks noChangeShapeType="1"/>
            </p:cNvSpPr>
            <p:nvPr/>
          </p:nvSpPr>
          <p:spPr bwMode="auto">
            <a:xfrm>
              <a:off x="4781" y="1468"/>
              <a:ext cx="0" cy="8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48" name="Line 148"/>
            <p:cNvSpPr>
              <a:spLocks noChangeShapeType="1"/>
            </p:cNvSpPr>
            <p:nvPr/>
          </p:nvSpPr>
          <p:spPr bwMode="auto">
            <a:xfrm>
              <a:off x="4516" y="1475"/>
              <a:ext cx="0" cy="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49" name="Line 149"/>
            <p:cNvSpPr>
              <a:spLocks noChangeShapeType="1"/>
            </p:cNvSpPr>
            <p:nvPr/>
          </p:nvSpPr>
          <p:spPr bwMode="auto">
            <a:xfrm>
              <a:off x="4144" y="1631"/>
              <a:ext cx="0" cy="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50" name="Line 150"/>
            <p:cNvSpPr>
              <a:spLocks noChangeShapeType="1"/>
            </p:cNvSpPr>
            <p:nvPr/>
          </p:nvSpPr>
          <p:spPr bwMode="auto">
            <a:xfrm>
              <a:off x="3264" y="1793"/>
              <a:ext cx="0" cy="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51" name="Line 151"/>
            <p:cNvSpPr>
              <a:spLocks noChangeShapeType="1"/>
            </p:cNvSpPr>
            <p:nvPr/>
          </p:nvSpPr>
          <p:spPr bwMode="auto">
            <a:xfrm>
              <a:off x="2710" y="1956"/>
              <a:ext cx="0" cy="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52" name="Line 152"/>
            <p:cNvSpPr>
              <a:spLocks noChangeShapeType="1"/>
            </p:cNvSpPr>
            <p:nvPr/>
          </p:nvSpPr>
          <p:spPr bwMode="auto">
            <a:xfrm>
              <a:off x="2467" y="2119"/>
              <a:ext cx="0" cy="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53" name="Line 153"/>
            <p:cNvSpPr>
              <a:spLocks noChangeShapeType="1"/>
            </p:cNvSpPr>
            <p:nvPr/>
          </p:nvSpPr>
          <p:spPr bwMode="auto">
            <a:xfrm>
              <a:off x="1556" y="2274"/>
              <a:ext cx="0" cy="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54" name="Line 154"/>
            <p:cNvSpPr>
              <a:spLocks noChangeShapeType="1"/>
            </p:cNvSpPr>
            <p:nvPr/>
          </p:nvSpPr>
          <p:spPr bwMode="auto">
            <a:xfrm>
              <a:off x="4514" y="1505"/>
              <a:ext cx="261"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6155" name="Line 155"/>
            <p:cNvSpPr>
              <a:spLocks noChangeShapeType="1"/>
            </p:cNvSpPr>
            <p:nvPr/>
          </p:nvSpPr>
          <p:spPr bwMode="auto">
            <a:xfrm>
              <a:off x="4144" y="1668"/>
              <a:ext cx="637"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6156" name="Line 156"/>
            <p:cNvSpPr>
              <a:spLocks noChangeShapeType="1"/>
            </p:cNvSpPr>
            <p:nvPr/>
          </p:nvSpPr>
          <p:spPr bwMode="auto">
            <a:xfrm>
              <a:off x="3264" y="1823"/>
              <a:ext cx="1505"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6157" name="Line 157"/>
            <p:cNvSpPr>
              <a:spLocks noChangeShapeType="1"/>
            </p:cNvSpPr>
            <p:nvPr/>
          </p:nvSpPr>
          <p:spPr bwMode="auto">
            <a:xfrm>
              <a:off x="2708" y="1984"/>
              <a:ext cx="2074"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6158" name="Line 158"/>
            <p:cNvSpPr>
              <a:spLocks noChangeShapeType="1"/>
            </p:cNvSpPr>
            <p:nvPr/>
          </p:nvSpPr>
          <p:spPr bwMode="auto">
            <a:xfrm>
              <a:off x="2467" y="2148"/>
              <a:ext cx="2306"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6159" name="Line 159"/>
            <p:cNvSpPr>
              <a:spLocks noChangeShapeType="1"/>
            </p:cNvSpPr>
            <p:nvPr/>
          </p:nvSpPr>
          <p:spPr bwMode="auto">
            <a:xfrm>
              <a:off x="1564" y="2319"/>
              <a:ext cx="3212"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6160" name="Text Box 160"/>
            <p:cNvSpPr txBox="1">
              <a:spLocks noChangeArrowheads="1"/>
            </p:cNvSpPr>
            <p:nvPr/>
          </p:nvSpPr>
          <p:spPr bwMode="auto">
            <a:xfrm>
              <a:off x="1344" y="462"/>
              <a:ext cx="864"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α</a:t>
              </a:r>
              <a:r>
                <a:rPr lang="en-US" sz="1600" baseline="-25000">
                  <a:latin typeface="Times New Roman" pitchFamily="18" charset="0"/>
                  <a:cs typeface="Times New Roman" pitchFamily="18" charset="0"/>
                </a:rPr>
                <a:t>1</a:t>
              </a:r>
              <a:r>
                <a:rPr lang="en-US" sz="1600">
                  <a:latin typeface="Times New Roman" pitchFamily="18" charset="0"/>
                  <a:cs typeface="Times New Roman" pitchFamily="18" charset="0"/>
                </a:rPr>
                <a:t>V</a:t>
              </a:r>
              <a:r>
                <a:rPr lang="en-US" sz="1600" baseline="-25000">
                  <a:latin typeface="Times New Roman" pitchFamily="18" charset="0"/>
                  <a:cs typeface="Times New Roman" pitchFamily="18" charset="0"/>
                </a:rPr>
                <a:t>A</a:t>
              </a:r>
              <a:r>
                <a:rPr lang="en-US" sz="1600">
                  <a:latin typeface="Times New Roman" pitchFamily="18" charset="0"/>
                  <a:cs typeface="Times New Roman" pitchFamily="18" charset="0"/>
                </a:rPr>
                <a:t>=106,6</a:t>
              </a:r>
            </a:p>
          </p:txBody>
        </p:sp>
        <p:sp>
          <p:nvSpPr>
            <p:cNvPr id="256161" name="Text Box 161"/>
            <p:cNvSpPr txBox="1">
              <a:spLocks noChangeArrowheads="1"/>
            </p:cNvSpPr>
            <p:nvPr/>
          </p:nvSpPr>
          <p:spPr bwMode="auto">
            <a:xfrm>
              <a:off x="4744" y="573"/>
              <a:ext cx="72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α</a:t>
              </a:r>
              <a:r>
                <a:rPr lang="en-US" sz="1600" baseline="-25000">
                  <a:latin typeface="Times New Roman" pitchFamily="18" charset="0"/>
                  <a:cs typeface="Times New Roman" pitchFamily="18" charset="0"/>
                </a:rPr>
                <a:t>3</a:t>
              </a:r>
              <a:r>
                <a:rPr lang="en-US" sz="1600">
                  <a:latin typeface="Times New Roman" pitchFamily="18" charset="0"/>
                  <a:cs typeface="Times New Roman" pitchFamily="18" charset="0"/>
                </a:rPr>
                <a:t>V</a:t>
              </a:r>
              <a:r>
                <a:rPr lang="en-US" sz="1600" baseline="-25000">
                  <a:latin typeface="Times New Roman" pitchFamily="18" charset="0"/>
                  <a:cs typeface="Times New Roman" pitchFamily="18" charset="0"/>
                </a:rPr>
                <a:t>B</a:t>
              </a:r>
              <a:r>
                <a:rPr lang="en-US" sz="1600">
                  <a:latin typeface="Times New Roman" pitchFamily="18" charset="0"/>
                  <a:cs typeface="Times New Roman" pitchFamily="18" charset="0"/>
                </a:rPr>
                <a:t>=213,4</a:t>
              </a:r>
            </a:p>
          </p:txBody>
        </p:sp>
        <p:sp>
          <p:nvSpPr>
            <p:cNvPr id="256162" name="Text Box 162"/>
            <p:cNvSpPr txBox="1">
              <a:spLocks noChangeArrowheads="1"/>
            </p:cNvSpPr>
            <p:nvPr/>
          </p:nvSpPr>
          <p:spPr bwMode="auto">
            <a:xfrm>
              <a:off x="2130" y="468"/>
              <a:ext cx="637"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ΔQ</a:t>
              </a:r>
              <a:r>
                <a:rPr lang="en-US" sz="1600" baseline="-25000">
                  <a:latin typeface="Times New Roman" pitchFamily="18" charset="0"/>
                  <a:cs typeface="Times New Roman" pitchFamily="18" charset="0"/>
                </a:rPr>
                <a:t>1</a:t>
              </a:r>
              <a:r>
                <a:rPr lang="en-US" sz="1600">
                  <a:latin typeface="Times New Roman" pitchFamily="18" charset="0"/>
                  <a:cs typeface="Times New Roman" pitchFamily="18" charset="0"/>
                </a:rPr>
                <a:t>=53,3</a:t>
              </a:r>
            </a:p>
          </p:txBody>
        </p:sp>
        <p:sp>
          <p:nvSpPr>
            <p:cNvPr id="256163" name="Text Box 163"/>
            <p:cNvSpPr txBox="1">
              <a:spLocks noChangeArrowheads="1"/>
            </p:cNvSpPr>
            <p:nvPr/>
          </p:nvSpPr>
          <p:spPr bwMode="auto">
            <a:xfrm>
              <a:off x="2467" y="942"/>
              <a:ext cx="637"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ΔM</a:t>
              </a:r>
              <a:r>
                <a:rPr lang="en-US" sz="1600" baseline="-25000">
                  <a:latin typeface="Times New Roman" pitchFamily="18" charset="0"/>
                  <a:cs typeface="Times New Roman" pitchFamily="18" charset="0"/>
                </a:rPr>
                <a:t>1</a:t>
              </a:r>
              <a:r>
                <a:rPr lang="en-US" sz="1600">
                  <a:latin typeface="Times New Roman" pitchFamily="18" charset="0"/>
                  <a:cs typeface="Times New Roman" pitchFamily="18" charset="0"/>
                </a:rPr>
                <a:t>=84</a:t>
              </a:r>
            </a:p>
          </p:txBody>
        </p:sp>
        <p:sp>
          <p:nvSpPr>
            <p:cNvPr id="256164" name="Text Box 164"/>
            <p:cNvSpPr txBox="1">
              <a:spLocks noChangeArrowheads="1"/>
            </p:cNvSpPr>
            <p:nvPr/>
          </p:nvSpPr>
          <p:spPr bwMode="auto">
            <a:xfrm>
              <a:off x="4224" y="384"/>
              <a:ext cx="820"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ΔQ</a:t>
              </a:r>
              <a:r>
                <a:rPr lang="en-US" sz="1600" baseline="-25000">
                  <a:latin typeface="Times New Roman" pitchFamily="18" charset="0"/>
                  <a:cs typeface="Times New Roman" pitchFamily="18" charset="0"/>
                </a:rPr>
                <a:t>2</a:t>
              </a:r>
              <a:r>
                <a:rPr lang="en-US" sz="1600">
                  <a:latin typeface="Times New Roman" pitchFamily="18" charset="0"/>
                  <a:cs typeface="Times New Roman" pitchFamily="18" charset="0"/>
                </a:rPr>
                <a:t>=106,7</a:t>
              </a:r>
            </a:p>
          </p:txBody>
        </p:sp>
        <p:sp>
          <p:nvSpPr>
            <p:cNvPr id="256165" name="Text Box 165"/>
            <p:cNvSpPr txBox="1">
              <a:spLocks noChangeArrowheads="1"/>
            </p:cNvSpPr>
            <p:nvPr/>
          </p:nvSpPr>
          <p:spPr bwMode="auto">
            <a:xfrm>
              <a:off x="3936" y="942"/>
              <a:ext cx="637"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ΔM</a:t>
              </a:r>
              <a:r>
                <a:rPr lang="en-US" sz="1600" baseline="-25000">
                  <a:latin typeface="Times New Roman" pitchFamily="18" charset="0"/>
                  <a:cs typeface="Times New Roman" pitchFamily="18" charset="0"/>
                </a:rPr>
                <a:t>2</a:t>
              </a:r>
              <a:r>
                <a:rPr lang="en-US" sz="1600">
                  <a:latin typeface="Times New Roman" pitchFamily="18" charset="0"/>
                  <a:cs typeface="Times New Roman" pitchFamily="18" charset="0"/>
                </a:rPr>
                <a:t>=84</a:t>
              </a:r>
            </a:p>
          </p:txBody>
        </p:sp>
        <p:sp>
          <p:nvSpPr>
            <p:cNvPr id="256166" name="Text Box 166"/>
            <p:cNvSpPr txBox="1">
              <a:spLocks noChangeArrowheads="1"/>
            </p:cNvSpPr>
            <p:nvPr/>
          </p:nvSpPr>
          <p:spPr bwMode="auto">
            <a:xfrm>
              <a:off x="3894" y="499"/>
              <a:ext cx="546"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P=120</a:t>
              </a:r>
            </a:p>
          </p:txBody>
        </p:sp>
        <p:sp>
          <p:nvSpPr>
            <p:cNvPr id="256167" name="Text Box 167"/>
            <p:cNvSpPr txBox="1">
              <a:spLocks noChangeArrowheads="1"/>
            </p:cNvSpPr>
            <p:nvPr/>
          </p:nvSpPr>
          <p:spPr bwMode="auto">
            <a:xfrm>
              <a:off x="2736" y="558"/>
              <a:ext cx="729"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q=40kN/m</a:t>
              </a:r>
            </a:p>
          </p:txBody>
        </p:sp>
        <p:sp>
          <p:nvSpPr>
            <p:cNvPr id="256168" name="Text Box 168"/>
            <p:cNvSpPr txBox="1">
              <a:spLocks noChangeArrowheads="1"/>
            </p:cNvSpPr>
            <p:nvPr/>
          </p:nvSpPr>
          <p:spPr bwMode="auto">
            <a:xfrm>
              <a:off x="1824" y="1128"/>
              <a:ext cx="455"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1,58</a:t>
              </a:r>
            </a:p>
          </p:txBody>
        </p:sp>
        <p:sp>
          <p:nvSpPr>
            <p:cNvPr id="256169" name="Text Box 169"/>
            <p:cNvSpPr txBox="1">
              <a:spLocks noChangeArrowheads="1"/>
            </p:cNvSpPr>
            <p:nvPr/>
          </p:nvSpPr>
          <p:spPr bwMode="auto">
            <a:xfrm>
              <a:off x="2412" y="1146"/>
              <a:ext cx="455"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0,42</a:t>
              </a:r>
            </a:p>
          </p:txBody>
        </p:sp>
        <p:sp>
          <p:nvSpPr>
            <p:cNvPr id="256170" name="Text Box 170"/>
            <p:cNvSpPr txBox="1">
              <a:spLocks noChangeArrowheads="1"/>
            </p:cNvSpPr>
            <p:nvPr/>
          </p:nvSpPr>
          <p:spPr bwMode="auto">
            <a:xfrm>
              <a:off x="2832" y="1128"/>
              <a:ext cx="455"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1,0</a:t>
              </a:r>
            </a:p>
          </p:txBody>
        </p:sp>
        <p:sp>
          <p:nvSpPr>
            <p:cNvPr id="256171" name="Text Box 171"/>
            <p:cNvSpPr txBox="1">
              <a:spLocks noChangeArrowheads="1"/>
            </p:cNvSpPr>
            <p:nvPr/>
          </p:nvSpPr>
          <p:spPr bwMode="auto">
            <a:xfrm>
              <a:off x="3552" y="1128"/>
              <a:ext cx="456"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1,0</a:t>
              </a:r>
            </a:p>
          </p:txBody>
        </p:sp>
        <p:sp>
          <p:nvSpPr>
            <p:cNvPr id="256172" name="Text Box 172"/>
            <p:cNvSpPr txBox="1">
              <a:spLocks noChangeArrowheads="1"/>
            </p:cNvSpPr>
            <p:nvPr/>
          </p:nvSpPr>
          <p:spPr bwMode="auto">
            <a:xfrm>
              <a:off x="4140" y="1128"/>
              <a:ext cx="455"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0,71</a:t>
              </a:r>
            </a:p>
          </p:txBody>
        </p:sp>
        <p:sp>
          <p:nvSpPr>
            <p:cNvPr id="256173" name="Text Box 173"/>
            <p:cNvSpPr txBox="1">
              <a:spLocks noChangeArrowheads="1"/>
            </p:cNvSpPr>
            <p:nvPr/>
          </p:nvSpPr>
          <p:spPr bwMode="auto">
            <a:xfrm>
              <a:off x="4512" y="1116"/>
              <a:ext cx="455"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0,79</a:t>
              </a:r>
            </a:p>
          </p:txBody>
        </p:sp>
        <p:sp>
          <p:nvSpPr>
            <p:cNvPr id="256174" name="Text Box 174"/>
            <p:cNvSpPr txBox="1">
              <a:spLocks noChangeArrowheads="1"/>
            </p:cNvSpPr>
            <p:nvPr/>
          </p:nvSpPr>
          <p:spPr bwMode="auto">
            <a:xfrm>
              <a:off x="4448" y="1298"/>
              <a:ext cx="546"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p</a:t>
              </a:r>
              <a:r>
                <a:rPr lang="en-US" sz="1600" baseline="-25000">
                  <a:latin typeface="Times New Roman" pitchFamily="18" charset="0"/>
                  <a:cs typeface="Times New Roman" pitchFamily="18" charset="0"/>
                </a:rPr>
                <a:t>3</a:t>
              </a:r>
              <a:r>
                <a:rPr lang="en-US" sz="1600">
                  <a:latin typeface="Times New Roman" pitchFamily="18" charset="0"/>
                  <a:cs typeface="Times New Roman" pitchFamily="18" charset="0"/>
                </a:rPr>
                <a:t>=m</a:t>
              </a:r>
              <a:r>
                <a:rPr lang="en-US" sz="1600" baseline="-25000">
                  <a:latin typeface="Times New Roman" pitchFamily="18" charset="0"/>
                  <a:cs typeface="Times New Roman" pitchFamily="18" charset="0"/>
                </a:rPr>
                <a:t>2</a:t>
              </a:r>
              <a:endParaRPr lang="en-US" sz="1600">
                <a:latin typeface="Times New Roman" pitchFamily="18" charset="0"/>
                <a:cs typeface="Times New Roman" pitchFamily="18" charset="0"/>
              </a:endParaRPr>
            </a:p>
          </p:txBody>
        </p:sp>
        <p:sp>
          <p:nvSpPr>
            <p:cNvPr id="256175" name="Text Box 175"/>
            <p:cNvSpPr txBox="1">
              <a:spLocks noChangeArrowheads="1"/>
            </p:cNvSpPr>
            <p:nvPr/>
          </p:nvSpPr>
          <p:spPr bwMode="auto">
            <a:xfrm>
              <a:off x="4338" y="1470"/>
              <a:ext cx="336"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p</a:t>
              </a:r>
              <a:r>
                <a:rPr lang="en-US" sz="1600" baseline="-25000">
                  <a:latin typeface="Times New Roman" pitchFamily="18" charset="0"/>
                  <a:cs typeface="Times New Roman" pitchFamily="18" charset="0"/>
                </a:rPr>
                <a:t>2</a:t>
              </a:r>
              <a:endParaRPr lang="en-US" sz="1600">
                <a:latin typeface="Times New Roman" pitchFamily="18" charset="0"/>
                <a:cs typeface="Times New Roman" pitchFamily="18" charset="0"/>
              </a:endParaRPr>
            </a:p>
          </p:txBody>
        </p:sp>
        <p:sp>
          <p:nvSpPr>
            <p:cNvPr id="256176" name="Text Box 176"/>
            <p:cNvSpPr txBox="1">
              <a:spLocks noChangeArrowheads="1"/>
            </p:cNvSpPr>
            <p:nvPr/>
          </p:nvSpPr>
          <p:spPr bwMode="auto">
            <a:xfrm>
              <a:off x="3888" y="1620"/>
              <a:ext cx="547"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k</a:t>
              </a:r>
              <a:r>
                <a:rPr lang="en-US" sz="1600" baseline="-25000">
                  <a:latin typeface="Times New Roman" pitchFamily="18" charset="0"/>
                  <a:cs typeface="Times New Roman" pitchFamily="18" charset="0"/>
                </a:rPr>
                <a:t>2</a:t>
              </a:r>
              <a:endParaRPr lang="en-US" sz="1600">
                <a:latin typeface="Times New Roman" pitchFamily="18" charset="0"/>
                <a:cs typeface="Times New Roman" pitchFamily="18" charset="0"/>
              </a:endParaRPr>
            </a:p>
          </p:txBody>
        </p:sp>
        <p:sp>
          <p:nvSpPr>
            <p:cNvPr id="256177" name="Text Box 177"/>
            <p:cNvSpPr txBox="1">
              <a:spLocks noChangeArrowheads="1"/>
            </p:cNvSpPr>
            <p:nvPr/>
          </p:nvSpPr>
          <p:spPr bwMode="auto">
            <a:xfrm>
              <a:off x="3575" y="1789"/>
              <a:ext cx="265"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k</a:t>
              </a:r>
              <a:r>
                <a:rPr lang="en-US" sz="1600" baseline="-25000">
                  <a:latin typeface="Times New Roman" pitchFamily="18" charset="0"/>
                  <a:cs typeface="Times New Roman" pitchFamily="18" charset="0"/>
                </a:rPr>
                <a:t>1</a:t>
              </a:r>
              <a:endParaRPr lang="en-US" sz="1600">
                <a:latin typeface="Times New Roman" pitchFamily="18" charset="0"/>
                <a:cs typeface="Times New Roman" pitchFamily="18" charset="0"/>
              </a:endParaRPr>
            </a:p>
          </p:txBody>
        </p:sp>
        <p:sp>
          <p:nvSpPr>
            <p:cNvPr id="256178" name="Text Box 178"/>
            <p:cNvSpPr txBox="1">
              <a:spLocks noChangeArrowheads="1"/>
            </p:cNvSpPr>
            <p:nvPr/>
          </p:nvSpPr>
          <p:spPr bwMode="auto">
            <a:xfrm>
              <a:off x="3469" y="1947"/>
              <a:ext cx="546"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p</a:t>
              </a:r>
              <a:r>
                <a:rPr lang="en-US" sz="1600" baseline="-25000">
                  <a:latin typeface="Times New Roman" pitchFamily="18" charset="0"/>
                  <a:cs typeface="Times New Roman" pitchFamily="18" charset="0"/>
                </a:rPr>
                <a:t>1</a:t>
              </a:r>
              <a:r>
                <a:rPr lang="en-US" sz="1600">
                  <a:latin typeface="Times New Roman" pitchFamily="18" charset="0"/>
                  <a:cs typeface="Times New Roman" pitchFamily="18" charset="0"/>
                </a:rPr>
                <a:t>=m</a:t>
              </a:r>
              <a:r>
                <a:rPr lang="en-US" sz="1600" baseline="-25000">
                  <a:latin typeface="Times New Roman" pitchFamily="18" charset="0"/>
                  <a:cs typeface="Times New Roman" pitchFamily="18" charset="0"/>
                </a:rPr>
                <a:t>1</a:t>
              </a:r>
              <a:endParaRPr lang="en-US" sz="1600">
                <a:latin typeface="Times New Roman" pitchFamily="18" charset="0"/>
                <a:cs typeface="Times New Roman" pitchFamily="18" charset="0"/>
              </a:endParaRPr>
            </a:p>
          </p:txBody>
        </p:sp>
        <p:sp>
          <p:nvSpPr>
            <p:cNvPr id="256179" name="Text Box 179"/>
            <p:cNvSpPr txBox="1">
              <a:spLocks noChangeArrowheads="1"/>
            </p:cNvSpPr>
            <p:nvPr/>
          </p:nvSpPr>
          <p:spPr bwMode="auto">
            <a:xfrm>
              <a:off x="3013" y="2134"/>
              <a:ext cx="547"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x=p</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56002"/>
                                        </p:tgtEl>
                                        <p:attrNameLst>
                                          <p:attrName>style.visibility</p:attrName>
                                        </p:attrNameLst>
                                      </p:cBhvr>
                                      <p:to>
                                        <p:strVal val="visible"/>
                                      </p:to>
                                    </p:set>
                                    <p:animEffect transition="in" filter="checkerboard(across)">
                                      <p:cBhvr>
                                        <p:cTn id="7" dur="2000"/>
                                        <p:tgtEl>
                                          <p:spTgt spid="25600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256113"/>
                                        </p:tgtEl>
                                        <p:attrNameLst>
                                          <p:attrName>style.visibility</p:attrName>
                                        </p:attrNameLst>
                                      </p:cBhvr>
                                      <p:to>
                                        <p:strVal val="visible"/>
                                      </p:to>
                                    </p:set>
                                    <p:animEffect transition="in" filter="box(in)">
                                      <p:cBhvr>
                                        <p:cTn id="12" dur="2000"/>
                                        <p:tgtEl>
                                          <p:spTgt spid="2561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6002" grpId="0" autoUpdateAnimBg="0"/>
    </p:bld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7026" name="Group 2"/>
          <p:cNvGrpSpPr>
            <a:grpSpLocks/>
          </p:cNvGrpSpPr>
          <p:nvPr/>
        </p:nvGrpSpPr>
        <p:grpSpPr bwMode="auto">
          <a:xfrm>
            <a:off x="2133600" y="609600"/>
            <a:ext cx="6553200" cy="3200400"/>
            <a:chOff x="1344" y="384"/>
            <a:chExt cx="4128" cy="2016"/>
          </a:xfrm>
        </p:grpSpPr>
        <p:sp>
          <p:nvSpPr>
            <p:cNvPr id="257027" name="Line 3"/>
            <p:cNvSpPr>
              <a:spLocks noChangeShapeType="1"/>
            </p:cNvSpPr>
            <p:nvPr/>
          </p:nvSpPr>
          <p:spPr bwMode="auto">
            <a:xfrm>
              <a:off x="1556" y="942"/>
              <a:ext cx="337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028" name="Line 4"/>
            <p:cNvSpPr>
              <a:spLocks noChangeShapeType="1"/>
            </p:cNvSpPr>
            <p:nvPr/>
          </p:nvSpPr>
          <p:spPr bwMode="auto">
            <a:xfrm flipV="1">
              <a:off x="1556" y="676"/>
              <a:ext cx="0" cy="266"/>
            </a:xfrm>
            <a:prstGeom prst="line">
              <a:avLst/>
            </a:prstGeom>
            <a:noFill/>
            <a:ln w="19050">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7029" name="Line 5"/>
            <p:cNvSpPr>
              <a:spLocks noChangeShapeType="1"/>
            </p:cNvSpPr>
            <p:nvPr/>
          </p:nvSpPr>
          <p:spPr bwMode="auto">
            <a:xfrm flipV="1">
              <a:off x="4918" y="735"/>
              <a:ext cx="0" cy="207"/>
            </a:xfrm>
            <a:prstGeom prst="line">
              <a:avLst/>
            </a:prstGeom>
            <a:noFill/>
            <a:ln w="19050">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7030" name="Line 6"/>
            <p:cNvSpPr>
              <a:spLocks noChangeShapeType="1"/>
            </p:cNvSpPr>
            <p:nvPr/>
          </p:nvSpPr>
          <p:spPr bwMode="auto">
            <a:xfrm>
              <a:off x="1556" y="1304"/>
              <a:ext cx="910"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7031" name="Line 7"/>
            <p:cNvSpPr>
              <a:spLocks noChangeShapeType="1"/>
            </p:cNvSpPr>
            <p:nvPr/>
          </p:nvSpPr>
          <p:spPr bwMode="auto">
            <a:xfrm>
              <a:off x="3256" y="765"/>
              <a:ext cx="0" cy="177"/>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7032" name="Line 8"/>
            <p:cNvSpPr>
              <a:spLocks noChangeShapeType="1"/>
            </p:cNvSpPr>
            <p:nvPr/>
          </p:nvSpPr>
          <p:spPr bwMode="auto">
            <a:xfrm>
              <a:off x="2710" y="765"/>
              <a:ext cx="0" cy="177"/>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7033" name="Line 9"/>
            <p:cNvSpPr>
              <a:spLocks noChangeShapeType="1"/>
            </p:cNvSpPr>
            <p:nvPr/>
          </p:nvSpPr>
          <p:spPr bwMode="auto">
            <a:xfrm>
              <a:off x="2710" y="765"/>
              <a:ext cx="546" cy="0"/>
            </a:xfrm>
            <a:prstGeom prst="line">
              <a:avLst/>
            </a:prstGeom>
            <a:noFill/>
            <a:ln w="2857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034" name="Line 10"/>
            <p:cNvSpPr>
              <a:spLocks noChangeShapeType="1"/>
            </p:cNvSpPr>
            <p:nvPr/>
          </p:nvSpPr>
          <p:spPr bwMode="auto">
            <a:xfrm>
              <a:off x="2793" y="765"/>
              <a:ext cx="0" cy="177"/>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7035" name="Line 11"/>
            <p:cNvSpPr>
              <a:spLocks noChangeShapeType="1"/>
            </p:cNvSpPr>
            <p:nvPr/>
          </p:nvSpPr>
          <p:spPr bwMode="auto">
            <a:xfrm>
              <a:off x="2884" y="765"/>
              <a:ext cx="0" cy="177"/>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7036" name="Line 12"/>
            <p:cNvSpPr>
              <a:spLocks noChangeShapeType="1"/>
            </p:cNvSpPr>
            <p:nvPr/>
          </p:nvSpPr>
          <p:spPr bwMode="auto">
            <a:xfrm>
              <a:off x="2975" y="765"/>
              <a:ext cx="0" cy="177"/>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7037" name="Line 13"/>
            <p:cNvSpPr>
              <a:spLocks noChangeShapeType="1"/>
            </p:cNvSpPr>
            <p:nvPr/>
          </p:nvSpPr>
          <p:spPr bwMode="auto">
            <a:xfrm>
              <a:off x="3067" y="765"/>
              <a:ext cx="0" cy="177"/>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7038" name="Line 14"/>
            <p:cNvSpPr>
              <a:spLocks noChangeShapeType="1"/>
            </p:cNvSpPr>
            <p:nvPr/>
          </p:nvSpPr>
          <p:spPr bwMode="auto">
            <a:xfrm>
              <a:off x="3158" y="765"/>
              <a:ext cx="0" cy="177"/>
            </a:xfrm>
            <a:prstGeom prst="line">
              <a:avLst/>
            </a:prstGeom>
            <a:noFill/>
            <a:ln w="9525">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7039" name="Line 15"/>
            <p:cNvSpPr>
              <a:spLocks noChangeShapeType="1"/>
            </p:cNvSpPr>
            <p:nvPr/>
          </p:nvSpPr>
          <p:spPr bwMode="auto">
            <a:xfrm>
              <a:off x="4121" y="669"/>
              <a:ext cx="0" cy="266"/>
            </a:xfrm>
            <a:prstGeom prst="line">
              <a:avLst/>
            </a:prstGeom>
            <a:noFill/>
            <a:ln w="19050">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7040" name="Line 16"/>
            <p:cNvSpPr>
              <a:spLocks noChangeShapeType="1"/>
            </p:cNvSpPr>
            <p:nvPr/>
          </p:nvSpPr>
          <p:spPr bwMode="auto">
            <a:xfrm>
              <a:off x="2467" y="676"/>
              <a:ext cx="0" cy="266"/>
            </a:xfrm>
            <a:prstGeom prst="line">
              <a:avLst/>
            </a:prstGeom>
            <a:noFill/>
            <a:ln w="19050">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7041" name="Line 17"/>
            <p:cNvSpPr>
              <a:spLocks noChangeShapeType="1"/>
            </p:cNvSpPr>
            <p:nvPr/>
          </p:nvSpPr>
          <p:spPr bwMode="auto">
            <a:xfrm>
              <a:off x="2467" y="942"/>
              <a:ext cx="0" cy="1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042" name="Line 18"/>
            <p:cNvSpPr>
              <a:spLocks noChangeShapeType="1"/>
            </p:cNvSpPr>
            <p:nvPr/>
          </p:nvSpPr>
          <p:spPr bwMode="auto">
            <a:xfrm flipH="1">
              <a:off x="2285" y="765"/>
              <a:ext cx="182" cy="0"/>
            </a:xfrm>
            <a:prstGeom prst="line">
              <a:avLst/>
            </a:prstGeom>
            <a:noFill/>
            <a:ln w="19050">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7043" name="Line 19"/>
            <p:cNvSpPr>
              <a:spLocks noChangeShapeType="1"/>
            </p:cNvSpPr>
            <p:nvPr/>
          </p:nvSpPr>
          <p:spPr bwMode="auto">
            <a:xfrm flipH="1">
              <a:off x="2467" y="1120"/>
              <a:ext cx="182" cy="0"/>
            </a:xfrm>
            <a:prstGeom prst="line">
              <a:avLst/>
            </a:prstGeom>
            <a:noFill/>
            <a:ln w="19050">
              <a:solidFill>
                <a:srgbClr val="0000FF"/>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257044" name="Line 20"/>
            <p:cNvSpPr>
              <a:spLocks noChangeShapeType="1"/>
            </p:cNvSpPr>
            <p:nvPr/>
          </p:nvSpPr>
          <p:spPr bwMode="auto">
            <a:xfrm>
              <a:off x="4501" y="617"/>
              <a:ext cx="0" cy="322"/>
            </a:xfrm>
            <a:prstGeom prst="line">
              <a:avLst/>
            </a:prstGeom>
            <a:noFill/>
            <a:ln w="19050">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7045" name="Line 21"/>
            <p:cNvSpPr>
              <a:spLocks noChangeShapeType="1"/>
            </p:cNvSpPr>
            <p:nvPr/>
          </p:nvSpPr>
          <p:spPr bwMode="auto">
            <a:xfrm>
              <a:off x="4501" y="942"/>
              <a:ext cx="0" cy="1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046" name="Line 22"/>
            <p:cNvSpPr>
              <a:spLocks noChangeShapeType="1"/>
            </p:cNvSpPr>
            <p:nvPr/>
          </p:nvSpPr>
          <p:spPr bwMode="auto">
            <a:xfrm flipH="1">
              <a:off x="4319" y="1120"/>
              <a:ext cx="182" cy="0"/>
            </a:xfrm>
            <a:prstGeom prst="line">
              <a:avLst/>
            </a:prstGeom>
            <a:noFill/>
            <a:ln w="19050">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7047" name="Line 23"/>
            <p:cNvSpPr>
              <a:spLocks noChangeShapeType="1"/>
            </p:cNvSpPr>
            <p:nvPr/>
          </p:nvSpPr>
          <p:spPr bwMode="auto">
            <a:xfrm flipH="1">
              <a:off x="4501" y="750"/>
              <a:ext cx="182" cy="0"/>
            </a:xfrm>
            <a:prstGeom prst="line">
              <a:avLst/>
            </a:prstGeom>
            <a:noFill/>
            <a:ln w="19050">
              <a:solidFill>
                <a:srgbClr val="0000FF"/>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257048" name="Line 24"/>
            <p:cNvSpPr>
              <a:spLocks noChangeShapeType="1"/>
            </p:cNvSpPr>
            <p:nvPr/>
          </p:nvSpPr>
          <p:spPr bwMode="auto">
            <a:xfrm>
              <a:off x="1556" y="1090"/>
              <a:ext cx="0" cy="2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049" name="Line 25"/>
            <p:cNvSpPr>
              <a:spLocks noChangeShapeType="1"/>
            </p:cNvSpPr>
            <p:nvPr/>
          </p:nvSpPr>
          <p:spPr bwMode="auto">
            <a:xfrm>
              <a:off x="2467" y="1246"/>
              <a:ext cx="0" cy="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050" name="Line 26"/>
            <p:cNvSpPr>
              <a:spLocks noChangeShapeType="1"/>
            </p:cNvSpPr>
            <p:nvPr/>
          </p:nvSpPr>
          <p:spPr bwMode="auto">
            <a:xfrm>
              <a:off x="2710" y="1246"/>
              <a:ext cx="0" cy="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051" name="Line 27"/>
            <p:cNvSpPr>
              <a:spLocks noChangeShapeType="1"/>
            </p:cNvSpPr>
            <p:nvPr/>
          </p:nvSpPr>
          <p:spPr bwMode="auto">
            <a:xfrm>
              <a:off x="3256" y="1246"/>
              <a:ext cx="0" cy="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052" name="Line 28"/>
            <p:cNvSpPr>
              <a:spLocks noChangeShapeType="1"/>
            </p:cNvSpPr>
            <p:nvPr/>
          </p:nvSpPr>
          <p:spPr bwMode="auto">
            <a:xfrm>
              <a:off x="2710" y="1305"/>
              <a:ext cx="546"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7053" name="Line 29"/>
            <p:cNvSpPr>
              <a:spLocks noChangeShapeType="1"/>
            </p:cNvSpPr>
            <p:nvPr/>
          </p:nvSpPr>
          <p:spPr bwMode="auto">
            <a:xfrm>
              <a:off x="4129" y="1246"/>
              <a:ext cx="0" cy="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054" name="Line 30"/>
            <p:cNvSpPr>
              <a:spLocks noChangeShapeType="1"/>
            </p:cNvSpPr>
            <p:nvPr/>
          </p:nvSpPr>
          <p:spPr bwMode="auto">
            <a:xfrm>
              <a:off x="4508" y="1246"/>
              <a:ext cx="0" cy="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055" name="Line 31"/>
            <p:cNvSpPr>
              <a:spLocks noChangeShapeType="1"/>
            </p:cNvSpPr>
            <p:nvPr/>
          </p:nvSpPr>
          <p:spPr bwMode="auto">
            <a:xfrm>
              <a:off x="4918" y="1238"/>
              <a:ext cx="0" cy="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056" name="Line 32"/>
            <p:cNvSpPr>
              <a:spLocks noChangeShapeType="1"/>
            </p:cNvSpPr>
            <p:nvPr/>
          </p:nvSpPr>
          <p:spPr bwMode="auto">
            <a:xfrm>
              <a:off x="3256" y="1305"/>
              <a:ext cx="869"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7057" name="Line 33"/>
            <p:cNvSpPr>
              <a:spLocks noChangeShapeType="1"/>
            </p:cNvSpPr>
            <p:nvPr/>
          </p:nvSpPr>
          <p:spPr bwMode="auto">
            <a:xfrm>
              <a:off x="4136" y="1305"/>
              <a:ext cx="373"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7058" name="Line 34"/>
            <p:cNvSpPr>
              <a:spLocks noChangeShapeType="1"/>
            </p:cNvSpPr>
            <p:nvPr/>
          </p:nvSpPr>
          <p:spPr bwMode="auto">
            <a:xfrm>
              <a:off x="4501" y="1298"/>
              <a:ext cx="416"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7059" name="Line 35"/>
            <p:cNvSpPr>
              <a:spLocks noChangeShapeType="1"/>
            </p:cNvSpPr>
            <p:nvPr/>
          </p:nvSpPr>
          <p:spPr bwMode="auto">
            <a:xfrm>
              <a:off x="4781" y="854"/>
              <a:ext cx="0" cy="1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060" name="Line 36"/>
            <p:cNvSpPr>
              <a:spLocks noChangeShapeType="1"/>
            </p:cNvSpPr>
            <p:nvPr/>
          </p:nvSpPr>
          <p:spPr bwMode="auto">
            <a:xfrm>
              <a:off x="4781" y="1468"/>
              <a:ext cx="0" cy="8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061" name="Line 37"/>
            <p:cNvSpPr>
              <a:spLocks noChangeShapeType="1"/>
            </p:cNvSpPr>
            <p:nvPr/>
          </p:nvSpPr>
          <p:spPr bwMode="auto">
            <a:xfrm>
              <a:off x="4516" y="1475"/>
              <a:ext cx="0" cy="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062" name="Line 38"/>
            <p:cNvSpPr>
              <a:spLocks noChangeShapeType="1"/>
            </p:cNvSpPr>
            <p:nvPr/>
          </p:nvSpPr>
          <p:spPr bwMode="auto">
            <a:xfrm>
              <a:off x="4144" y="1631"/>
              <a:ext cx="0" cy="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063" name="Line 39"/>
            <p:cNvSpPr>
              <a:spLocks noChangeShapeType="1"/>
            </p:cNvSpPr>
            <p:nvPr/>
          </p:nvSpPr>
          <p:spPr bwMode="auto">
            <a:xfrm>
              <a:off x="3264" y="1793"/>
              <a:ext cx="0" cy="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064" name="Line 40"/>
            <p:cNvSpPr>
              <a:spLocks noChangeShapeType="1"/>
            </p:cNvSpPr>
            <p:nvPr/>
          </p:nvSpPr>
          <p:spPr bwMode="auto">
            <a:xfrm>
              <a:off x="2710" y="1956"/>
              <a:ext cx="0" cy="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065" name="Line 41"/>
            <p:cNvSpPr>
              <a:spLocks noChangeShapeType="1"/>
            </p:cNvSpPr>
            <p:nvPr/>
          </p:nvSpPr>
          <p:spPr bwMode="auto">
            <a:xfrm>
              <a:off x="2467" y="2119"/>
              <a:ext cx="0" cy="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066" name="Line 42"/>
            <p:cNvSpPr>
              <a:spLocks noChangeShapeType="1"/>
            </p:cNvSpPr>
            <p:nvPr/>
          </p:nvSpPr>
          <p:spPr bwMode="auto">
            <a:xfrm>
              <a:off x="1556" y="2274"/>
              <a:ext cx="0" cy="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067" name="Line 43"/>
            <p:cNvSpPr>
              <a:spLocks noChangeShapeType="1"/>
            </p:cNvSpPr>
            <p:nvPr/>
          </p:nvSpPr>
          <p:spPr bwMode="auto">
            <a:xfrm>
              <a:off x="4514" y="1505"/>
              <a:ext cx="261"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7068" name="Line 44"/>
            <p:cNvSpPr>
              <a:spLocks noChangeShapeType="1"/>
            </p:cNvSpPr>
            <p:nvPr/>
          </p:nvSpPr>
          <p:spPr bwMode="auto">
            <a:xfrm>
              <a:off x="4144" y="1668"/>
              <a:ext cx="637"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7069" name="Line 45"/>
            <p:cNvSpPr>
              <a:spLocks noChangeShapeType="1"/>
            </p:cNvSpPr>
            <p:nvPr/>
          </p:nvSpPr>
          <p:spPr bwMode="auto">
            <a:xfrm>
              <a:off x="3264" y="1823"/>
              <a:ext cx="1505"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7070" name="Line 46"/>
            <p:cNvSpPr>
              <a:spLocks noChangeShapeType="1"/>
            </p:cNvSpPr>
            <p:nvPr/>
          </p:nvSpPr>
          <p:spPr bwMode="auto">
            <a:xfrm>
              <a:off x="2708" y="1984"/>
              <a:ext cx="2074"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7071" name="Line 47"/>
            <p:cNvSpPr>
              <a:spLocks noChangeShapeType="1"/>
            </p:cNvSpPr>
            <p:nvPr/>
          </p:nvSpPr>
          <p:spPr bwMode="auto">
            <a:xfrm>
              <a:off x="2467" y="2148"/>
              <a:ext cx="2306"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7072" name="Line 48"/>
            <p:cNvSpPr>
              <a:spLocks noChangeShapeType="1"/>
            </p:cNvSpPr>
            <p:nvPr/>
          </p:nvSpPr>
          <p:spPr bwMode="auto">
            <a:xfrm>
              <a:off x="1564" y="2319"/>
              <a:ext cx="3212"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7073" name="Text Box 49"/>
            <p:cNvSpPr txBox="1">
              <a:spLocks noChangeArrowheads="1"/>
            </p:cNvSpPr>
            <p:nvPr/>
          </p:nvSpPr>
          <p:spPr bwMode="auto">
            <a:xfrm>
              <a:off x="1344" y="462"/>
              <a:ext cx="864"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α</a:t>
              </a:r>
              <a:r>
                <a:rPr lang="en-US" sz="1600" baseline="-25000">
                  <a:latin typeface="Times New Roman" pitchFamily="18" charset="0"/>
                  <a:cs typeface="Times New Roman" pitchFamily="18" charset="0"/>
                </a:rPr>
                <a:t>1</a:t>
              </a:r>
              <a:r>
                <a:rPr lang="en-US" sz="1600">
                  <a:latin typeface="Times New Roman" pitchFamily="18" charset="0"/>
                  <a:cs typeface="Times New Roman" pitchFamily="18" charset="0"/>
                </a:rPr>
                <a:t>V</a:t>
              </a:r>
              <a:r>
                <a:rPr lang="en-US" sz="1600" baseline="-25000">
                  <a:latin typeface="Times New Roman" pitchFamily="18" charset="0"/>
                  <a:cs typeface="Times New Roman" pitchFamily="18" charset="0"/>
                </a:rPr>
                <a:t>A</a:t>
              </a:r>
              <a:r>
                <a:rPr lang="en-US" sz="1600">
                  <a:latin typeface="Times New Roman" pitchFamily="18" charset="0"/>
                  <a:cs typeface="Times New Roman" pitchFamily="18" charset="0"/>
                </a:rPr>
                <a:t>=106,6</a:t>
              </a:r>
            </a:p>
          </p:txBody>
        </p:sp>
        <p:sp>
          <p:nvSpPr>
            <p:cNvPr id="257074" name="Text Box 50"/>
            <p:cNvSpPr txBox="1">
              <a:spLocks noChangeArrowheads="1"/>
            </p:cNvSpPr>
            <p:nvPr/>
          </p:nvSpPr>
          <p:spPr bwMode="auto">
            <a:xfrm>
              <a:off x="4744" y="573"/>
              <a:ext cx="72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α</a:t>
              </a:r>
              <a:r>
                <a:rPr lang="en-US" sz="1600" baseline="-25000">
                  <a:latin typeface="Times New Roman" pitchFamily="18" charset="0"/>
                  <a:cs typeface="Times New Roman" pitchFamily="18" charset="0"/>
                </a:rPr>
                <a:t>3</a:t>
              </a:r>
              <a:r>
                <a:rPr lang="en-US" sz="1600">
                  <a:latin typeface="Times New Roman" pitchFamily="18" charset="0"/>
                  <a:cs typeface="Times New Roman" pitchFamily="18" charset="0"/>
                </a:rPr>
                <a:t>V</a:t>
              </a:r>
              <a:r>
                <a:rPr lang="en-US" sz="1600" baseline="-25000">
                  <a:latin typeface="Times New Roman" pitchFamily="18" charset="0"/>
                  <a:cs typeface="Times New Roman" pitchFamily="18" charset="0"/>
                </a:rPr>
                <a:t>B</a:t>
              </a:r>
              <a:r>
                <a:rPr lang="en-US" sz="1600">
                  <a:latin typeface="Times New Roman" pitchFamily="18" charset="0"/>
                  <a:cs typeface="Times New Roman" pitchFamily="18" charset="0"/>
                </a:rPr>
                <a:t>=213,4</a:t>
              </a:r>
            </a:p>
          </p:txBody>
        </p:sp>
        <p:sp>
          <p:nvSpPr>
            <p:cNvPr id="257075" name="Text Box 51"/>
            <p:cNvSpPr txBox="1">
              <a:spLocks noChangeArrowheads="1"/>
            </p:cNvSpPr>
            <p:nvPr/>
          </p:nvSpPr>
          <p:spPr bwMode="auto">
            <a:xfrm>
              <a:off x="2130" y="468"/>
              <a:ext cx="637"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ΔQ</a:t>
              </a:r>
              <a:r>
                <a:rPr lang="en-US" sz="1600" baseline="-25000">
                  <a:latin typeface="Times New Roman" pitchFamily="18" charset="0"/>
                  <a:cs typeface="Times New Roman" pitchFamily="18" charset="0"/>
                </a:rPr>
                <a:t>1</a:t>
              </a:r>
              <a:r>
                <a:rPr lang="en-US" sz="1600">
                  <a:latin typeface="Times New Roman" pitchFamily="18" charset="0"/>
                  <a:cs typeface="Times New Roman" pitchFamily="18" charset="0"/>
                </a:rPr>
                <a:t>=53,3</a:t>
              </a:r>
            </a:p>
          </p:txBody>
        </p:sp>
        <p:sp>
          <p:nvSpPr>
            <p:cNvPr id="257076" name="Text Box 52"/>
            <p:cNvSpPr txBox="1">
              <a:spLocks noChangeArrowheads="1"/>
            </p:cNvSpPr>
            <p:nvPr/>
          </p:nvSpPr>
          <p:spPr bwMode="auto">
            <a:xfrm>
              <a:off x="2467" y="942"/>
              <a:ext cx="637"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ΔM</a:t>
              </a:r>
              <a:r>
                <a:rPr lang="en-US" sz="1600" baseline="-25000">
                  <a:latin typeface="Times New Roman" pitchFamily="18" charset="0"/>
                  <a:cs typeface="Times New Roman" pitchFamily="18" charset="0"/>
                </a:rPr>
                <a:t>1</a:t>
              </a:r>
              <a:r>
                <a:rPr lang="en-US" sz="1600">
                  <a:latin typeface="Times New Roman" pitchFamily="18" charset="0"/>
                  <a:cs typeface="Times New Roman" pitchFamily="18" charset="0"/>
                </a:rPr>
                <a:t>=84</a:t>
              </a:r>
            </a:p>
          </p:txBody>
        </p:sp>
        <p:sp>
          <p:nvSpPr>
            <p:cNvPr id="257077" name="Text Box 53"/>
            <p:cNvSpPr txBox="1">
              <a:spLocks noChangeArrowheads="1"/>
            </p:cNvSpPr>
            <p:nvPr/>
          </p:nvSpPr>
          <p:spPr bwMode="auto">
            <a:xfrm>
              <a:off x="4224" y="384"/>
              <a:ext cx="820"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ΔQ</a:t>
              </a:r>
              <a:r>
                <a:rPr lang="en-US" sz="1600" baseline="-25000">
                  <a:latin typeface="Times New Roman" pitchFamily="18" charset="0"/>
                  <a:cs typeface="Times New Roman" pitchFamily="18" charset="0"/>
                </a:rPr>
                <a:t>2</a:t>
              </a:r>
              <a:r>
                <a:rPr lang="en-US" sz="1600">
                  <a:latin typeface="Times New Roman" pitchFamily="18" charset="0"/>
                  <a:cs typeface="Times New Roman" pitchFamily="18" charset="0"/>
                </a:rPr>
                <a:t>=106,7</a:t>
              </a:r>
            </a:p>
          </p:txBody>
        </p:sp>
        <p:sp>
          <p:nvSpPr>
            <p:cNvPr id="257078" name="Text Box 54"/>
            <p:cNvSpPr txBox="1">
              <a:spLocks noChangeArrowheads="1"/>
            </p:cNvSpPr>
            <p:nvPr/>
          </p:nvSpPr>
          <p:spPr bwMode="auto">
            <a:xfrm>
              <a:off x="3936" y="942"/>
              <a:ext cx="637"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ΔM</a:t>
              </a:r>
              <a:r>
                <a:rPr lang="en-US" sz="1600" baseline="-25000">
                  <a:latin typeface="Times New Roman" pitchFamily="18" charset="0"/>
                  <a:cs typeface="Times New Roman" pitchFamily="18" charset="0"/>
                </a:rPr>
                <a:t>2</a:t>
              </a:r>
              <a:r>
                <a:rPr lang="en-US" sz="1600">
                  <a:latin typeface="Times New Roman" pitchFamily="18" charset="0"/>
                  <a:cs typeface="Times New Roman" pitchFamily="18" charset="0"/>
                </a:rPr>
                <a:t>=84</a:t>
              </a:r>
            </a:p>
          </p:txBody>
        </p:sp>
        <p:sp>
          <p:nvSpPr>
            <p:cNvPr id="257079" name="Text Box 55"/>
            <p:cNvSpPr txBox="1">
              <a:spLocks noChangeArrowheads="1"/>
            </p:cNvSpPr>
            <p:nvPr/>
          </p:nvSpPr>
          <p:spPr bwMode="auto">
            <a:xfrm>
              <a:off x="3894" y="499"/>
              <a:ext cx="546"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P=120</a:t>
              </a:r>
            </a:p>
          </p:txBody>
        </p:sp>
        <p:sp>
          <p:nvSpPr>
            <p:cNvPr id="257080" name="Text Box 56"/>
            <p:cNvSpPr txBox="1">
              <a:spLocks noChangeArrowheads="1"/>
            </p:cNvSpPr>
            <p:nvPr/>
          </p:nvSpPr>
          <p:spPr bwMode="auto">
            <a:xfrm>
              <a:off x="2736" y="558"/>
              <a:ext cx="729"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q=40kN/m</a:t>
              </a:r>
            </a:p>
          </p:txBody>
        </p:sp>
        <p:sp>
          <p:nvSpPr>
            <p:cNvPr id="257081" name="Text Box 57"/>
            <p:cNvSpPr txBox="1">
              <a:spLocks noChangeArrowheads="1"/>
            </p:cNvSpPr>
            <p:nvPr/>
          </p:nvSpPr>
          <p:spPr bwMode="auto">
            <a:xfrm>
              <a:off x="1824" y="1128"/>
              <a:ext cx="455"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1,58</a:t>
              </a:r>
            </a:p>
          </p:txBody>
        </p:sp>
        <p:sp>
          <p:nvSpPr>
            <p:cNvPr id="257082" name="Text Box 58"/>
            <p:cNvSpPr txBox="1">
              <a:spLocks noChangeArrowheads="1"/>
            </p:cNvSpPr>
            <p:nvPr/>
          </p:nvSpPr>
          <p:spPr bwMode="auto">
            <a:xfrm>
              <a:off x="2412" y="1146"/>
              <a:ext cx="455"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0,42</a:t>
              </a:r>
            </a:p>
          </p:txBody>
        </p:sp>
        <p:sp>
          <p:nvSpPr>
            <p:cNvPr id="257083" name="Text Box 59"/>
            <p:cNvSpPr txBox="1">
              <a:spLocks noChangeArrowheads="1"/>
            </p:cNvSpPr>
            <p:nvPr/>
          </p:nvSpPr>
          <p:spPr bwMode="auto">
            <a:xfrm>
              <a:off x="2832" y="1128"/>
              <a:ext cx="455"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1,0</a:t>
              </a:r>
            </a:p>
          </p:txBody>
        </p:sp>
        <p:sp>
          <p:nvSpPr>
            <p:cNvPr id="257084" name="Text Box 60"/>
            <p:cNvSpPr txBox="1">
              <a:spLocks noChangeArrowheads="1"/>
            </p:cNvSpPr>
            <p:nvPr/>
          </p:nvSpPr>
          <p:spPr bwMode="auto">
            <a:xfrm>
              <a:off x="3552" y="1128"/>
              <a:ext cx="456"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1,0</a:t>
              </a:r>
            </a:p>
          </p:txBody>
        </p:sp>
        <p:sp>
          <p:nvSpPr>
            <p:cNvPr id="257085" name="Text Box 61"/>
            <p:cNvSpPr txBox="1">
              <a:spLocks noChangeArrowheads="1"/>
            </p:cNvSpPr>
            <p:nvPr/>
          </p:nvSpPr>
          <p:spPr bwMode="auto">
            <a:xfrm>
              <a:off x="4140" y="1128"/>
              <a:ext cx="455"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0,71</a:t>
              </a:r>
            </a:p>
          </p:txBody>
        </p:sp>
        <p:sp>
          <p:nvSpPr>
            <p:cNvPr id="257086" name="Text Box 62"/>
            <p:cNvSpPr txBox="1">
              <a:spLocks noChangeArrowheads="1"/>
            </p:cNvSpPr>
            <p:nvPr/>
          </p:nvSpPr>
          <p:spPr bwMode="auto">
            <a:xfrm>
              <a:off x="4512" y="1116"/>
              <a:ext cx="455"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0,79</a:t>
              </a:r>
            </a:p>
          </p:txBody>
        </p:sp>
        <p:sp>
          <p:nvSpPr>
            <p:cNvPr id="257087" name="Text Box 63"/>
            <p:cNvSpPr txBox="1">
              <a:spLocks noChangeArrowheads="1"/>
            </p:cNvSpPr>
            <p:nvPr/>
          </p:nvSpPr>
          <p:spPr bwMode="auto">
            <a:xfrm>
              <a:off x="4448" y="1298"/>
              <a:ext cx="546"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p</a:t>
              </a:r>
              <a:r>
                <a:rPr lang="en-US" sz="1600" baseline="-25000">
                  <a:latin typeface="Times New Roman" pitchFamily="18" charset="0"/>
                  <a:cs typeface="Times New Roman" pitchFamily="18" charset="0"/>
                </a:rPr>
                <a:t>3</a:t>
              </a:r>
              <a:r>
                <a:rPr lang="en-US" sz="1600">
                  <a:latin typeface="Times New Roman" pitchFamily="18" charset="0"/>
                  <a:cs typeface="Times New Roman" pitchFamily="18" charset="0"/>
                </a:rPr>
                <a:t>=m</a:t>
              </a:r>
              <a:r>
                <a:rPr lang="en-US" sz="1600" baseline="-25000">
                  <a:latin typeface="Times New Roman" pitchFamily="18" charset="0"/>
                  <a:cs typeface="Times New Roman" pitchFamily="18" charset="0"/>
                </a:rPr>
                <a:t>2</a:t>
              </a:r>
              <a:endParaRPr lang="en-US" sz="1600">
                <a:latin typeface="Times New Roman" pitchFamily="18" charset="0"/>
                <a:cs typeface="Times New Roman" pitchFamily="18" charset="0"/>
              </a:endParaRPr>
            </a:p>
          </p:txBody>
        </p:sp>
        <p:sp>
          <p:nvSpPr>
            <p:cNvPr id="257088" name="Text Box 64"/>
            <p:cNvSpPr txBox="1">
              <a:spLocks noChangeArrowheads="1"/>
            </p:cNvSpPr>
            <p:nvPr/>
          </p:nvSpPr>
          <p:spPr bwMode="auto">
            <a:xfrm>
              <a:off x="4338" y="1470"/>
              <a:ext cx="336"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p</a:t>
              </a:r>
              <a:r>
                <a:rPr lang="en-US" sz="1600" baseline="-25000">
                  <a:latin typeface="Times New Roman" pitchFamily="18" charset="0"/>
                  <a:cs typeface="Times New Roman" pitchFamily="18" charset="0"/>
                </a:rPr>
                <a:t>2</a:t>
              </a:r>
              <a:endParaRPr lang="en-US" sz="1600">
                <a:latin typeface="Times New Roman" pitchFamily="18" charset="0"/>
                <a:cs typeface="Times New Roman" pitchFamily="18" charset="0"/>
              </a:endParaRPr>
            </a:p>
          </p:txBody>
        </p:sp>
        <p:sp>
          <p:nvSpPr>
            <p:cNvPr id="257089" name="Text Box 65"/>
            <p:cNvSpPr txBox="1">
              <a:spLocks noChangeArrowheads="1"/>
            </p:cNvSpPr>
            <p:nvPr/>
          </p:nvSpPr>
          <p:spPr bwMode="auto">
            <a:xfrm>
              <a:off x="3888" y="1620"/>
              <a:ext cx="547"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k</a:t>
              </a:r>
              <a:r>
                <a:rPr lang="en-US" sz="1600" baseline="-25000">
                  <a:latin typeface="Times New Roman" pitchFamily="18" charset="0"/>
                  <a:cs typeface="Times New Roman" pitchFamily="18" charset="0"/>
                </a:rPr>
                <a:t>2</a:t>
              </a:r>
              <a:endParaRPr lang="en-US" sz="1600">
                <a:latin typeface="Times New Roman" pitchFamily="18" charset="0"/>
                <a:cs typeface="Times New Roman" pitchFamily="18" charset="0"/>
              </a:endParaRPr>
            </a:p>
          </p:txBody>
        </p:sp>
        <p:sp>
          <p:nvSpPr>
            <p:cNvPr id="257090" name="Text Box 66"/>
            <p:cNvSpPr txBox="1">
              <a:spLocks noChangeArrowheads="1"/>
            </p:cNvSpPr>
            <p:nvPr/>
          </p:nvSpPr>
          <p:spPr bwMode="auto">
            <a:xfrm>
              <a:off x="3575" y="1789"/>
              <a:ext cx="265"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k</a:t>
              </a:r>
              <a:r>
                <a:rPr lang="en-US" sz="1600" baseline="-25000">
                  <a:latin typeface="Times New Roman" pitchFamily="18" charset="0"/>
                  <a:cs typeface="Times New Roman" pitchFamily="18" charset="0"/>
                </a:rPr>
                <a:t>1</a:t>
              </a:r>
              <a:endParaRPr lang="en-US" sz="1600">
                <a:latin typeface="Times New Roman" pitchFamily="18" charset="0"/>
                <a:cs typeface="Times New Roman" pitchFamily="18" charset="0"/>
              </a:endParaRPr>
            </a:p>
          </p:txBody>
        </p:sp>
        <p:sp>
          <p:nvSpPr>
            <p:cNvPr id="257091" name="Text Box 67"/>
            <p:cNvSpPr txBox="1">
              <a:spLocks noChangeArrowheads="1"/>
            </p:cNvSpPr>
            <p:nvPr/>
          </p:nvSpPr>
          <p:spPr bwMode="auto">
            <a:xfrm>
              <a:off x="3469" y="1947"/>
              <a:ext cx="546"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p</a:t>
              </a:r>
              <a:r>
                <a:rPr lang="en-US" sz="1600" baseline="-25000">
                  <a:latin typeface="Times New Roman" pitchFamily="18" charset="0"/>
                  <a:cs typeface="Times New Roman" pitchFamily="18" charset="0"/>
                </a:rPr>
                <a:t>1</a:t>
              </a:r>
              <a:r>
                <a:rPr lang="en-US" sz="1600">
                  <a:latin typeface="Times New Roman" pitchFamily="18" charset="0"/>
                  <a:cs typeface="Times New Roman" pitchFamily="18" charset="0"/>
                </a:rPr>
                <a:t>=m</a:t>
              </a:r>
              <a:r>
                <a:rPr lang="en-US" sz="1600" baseline="-25000">
                  <a:latin typeface="Times New Roman" pitchFamily="18" charset="0"/>
                  <a:cs typeface="Times New Roman" pitchFamily="18" charset="0"/>
                </a:rPr>
                <a:t>1</a:t>
              </a:r>
              <a:endParaRPr lang="en-US" sz="1600">
                <a:latin typeface="Times New Roman" pitchFamily="18" charset="0"/>
                <a:cs typeface="Times New Roman" pitchFamily="18" charset="0"/>
              </a:endParaRPr>
            </a:p>
          </p:txBody>
        </p:sp>
        <p:sp>
          <p:nvSpPr>
            <p:cNvPr id="257092" name="Text Box 68"/>
            <p:cNvSpPr txBox="1">
              <a:spLocks noChangeArrowheads="1"/>
            </p:cNvSpPr>
            <p:nvPr/>
          </p:nvSpPr>
          <p:spPr bwMode="auto">
            <a:xfrm>
              <a:off x="3013" y="2134"/>
              <a:ext cx="547"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x=p</a:t>
              </a:r>
            </a:p>
          </p:txBody>
        </p:sp>
      </p:grpSp>
      <p:sp>
        <p:nvSpPr>
          <p:cNvPr id="257093" name="Text Box 69"/>
          <p:cNvSpPr txBox="1">
            <a:spLocks noChangeArrowheads="1"/>
          </p:cNvSpPr>
          <p:nvPr/>
        </p:nvSpPr>
        <p:spPr bwMode="auto">
          <a:xfrm>
            <a:off x="485775" y="3902075"/>
            <a:ext cx="660082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rPr>
              <a:t>Phương trình độ võng cho mặt cắt ở đoạn cuối:</a:t>
            </a:r>
          </a:p>
          <a:p>
            <a:pPr algn="l"/>
            <a:endParaRPr lang="en-US">
              <a:solidFill>
                <a:srgbClr val="006600"/>
              </a:solidFill>
              <a:cs typeface="Times New Roman" pitchFamily="18" charset="0"/>
            </a:endParaRPr>
          </a:p>
        </p:txBody>
      </p:sp>
      <p:graphicFrame>
        <p:nvGraphicFramePr>
          <p:cNvPr id="257094" name="Object 70"/>
          <p:cNvGraphicFramePr>
            <a:graphicFrameLocks noChangeAspect="1"/>
          </p:cNvGraphicFramePr>
          <p:nvPr/>
        </p:nvGraphicFramePr>
        <p:xfrm>
          <a:off x="1200150" y="4425950"/>
          <a:ext cx="6953250" cy="1660525"/>
        </p:xfrm>
        <a:graphic>
          <a:graphicData uri="http://schemas.openxmlformats.org/presentationml/2006/ole">
            <mc:AlternateContent xmlns:mc="http://schemas.openxmlformats.org/markup-compatibility/2006">
              <mc:Choice xmlns:v="urn:schemas-microsoft-com:vml" Requires="v">
                <p:oleObj spid="_x0000_s257096" name="Equation" r:id="rId3" imgW="5092560" imgH="1206360" progId="Equation.3">
                  <p:embed/>
                </p:oleObj>
              </mc:Choice>
              <mc:Fallback>
                <p:oleObj name="Equation" r:id="rId3" imgW="5092560" imgH="1206360" progId="Equation.3">
                  <p:embed/>
                  <p:pic>
                    <p:nvPicPr>
                      <p:cNvPr id="0" name="Object 7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00150" y="4425950"/>
                        <a:ext cx="6953250" cy="1660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57095" name="Text Box 71"/>
          <p:cNvSpPr txBox="1">
            <a:spLocks noChangeArrowheads="1"/>
          </p:cNvSpPr>
          <p:nvPr/>
        </p:nvSpPr>
        <p:spPr bwMode="auto">
          <a:xfrm>
            <a:off x="7985125" y="5170488"/>
            <a:ext cx="7254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 a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257026"/>
                                        </p:tgtEl>
                                        <p:attrNameLst>
                                          <p:attrName>style.visibility</p:attrName>
                                        </p:attrNameLst>
                                      </p:cBhvr>
                                      <p:to>
                                        <p:strVal val="visible"/>
                                      </p:to>
                                    </p:set>
                                    <p:animEffect transition="in" filter="box(in)">
                                      <p:cBhvr>
                                        <p:cTn id="7" dur="2000"/>
                                        <p:tgtEl>
                                          <p:spTgt spid="25702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257093"/>
                                        </p:tgtEl>
                                        <p:attrNameLst>
                                          <p:attrName>style.visibility</p:attrName>
                                        </p:attrNameLst>
                                      </p:cBhvr>
                                      <p:to>
                                        <p:strVal val="visible"/>
                                      </p:to>
                                    </p:set>
                                    <p:animEffect transition="in" filter="checkerboard(across)">
                                      <p:cBhvr>
                                        <p:cTn id="12" dur="2000"/>
                                        <p:tgtEl>
                                          <p:spTgt spid="2570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7093" grpId="0" autoUpdateAnimBg="0"/>
    </p:bld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8050" name="Group 2"/>
          <p:cNvGrpSpPr>
            <a:grpSpLocks/>
          </p:cNvGrpSpPr>
          <p:nvPr/>
        </p:nvGrpSpPr>
        <p:grpSpPr bwMode="auto">
          <a:xfrm>
            <a:off x="990600" y="762000"/>
            <a:ext cx="8839200" cy="822325"/>
            <a:chOff x="0" y="2544"/>
            <a:chExt cx="5568" cy="518"/>
          </a:xfrm>
        </p:grpSpPr>
        <p:sp>
          <p:nvSpPr>
            <p:cNvPr id="258051" name="Text Box 3"/>
            <p:cNvSpPr txBox="1">
              <a:spLocks noChangeArrowheads="1"/>
            </p:cNvSpPr>
            <p:nvPr/>
          </p:nvSpPr>
          <p:spPr bwMode="auto">
            <a:xfrm>
              <a:off x="0" y="2544"/>
              <a:ext cx="5568"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cs typeface="Times New Roman" pitchFamily="18" charset="0"/>
                </a:rPr>
                <a:t>Khi </a:t>
              </a:r>
              <a:r>
                <a:rPr lang="en-US">
                  <a:solidFill>
                    <a:srgbClr val="990000"/>
                  </a:solidFill>
                  <a:cs typeface="Times New Roman" pitchFamily="18" charset="0"/>
                </a:rPr>
                <a:t>x = 0; y = 0 ;          y</a:t>
              </a:r>
              <a:r>
                <a:rPr lang="en-US" baseline="-30000">
                  <a:solidFill>
                    <a:srgbClr val="990000"/>
                  </a:solidFill>
                  <a:cs typeface="Times New Roman" pitchFamily="18" charset="0"/>
                </a:rPr>
                <a:t>O</a:t>
              </a:r>
              <a:r>
                <a:rPr lang="en-US">
                  <a:solidFill>
                    <a:srgbClr val="990000"/>
                  </a:solidFill>
                  <a:cs typeface="Times New Roman" pitchFamily="18" charset="0"/>
                </a:rPr>
                <a:t> = 0</a:t>
              </a:r>
              <a:r>
                <a:rPr lang="en-US">
                  <a:solidFill>
                    <a:srgbClr val="000000"/>
                  </a:solidFill>
                  <a:cs typeface="Times New Roman" pitchFamily="18" charset="0"/>
                </a:rPr>
                <a:t>.  Khi  </a:t>
              </a:r>
              <a:r>
                <a:rPr lang="en-US">
                  <a:solidFill>
                    <a:srgbClr val="990000"/>
                  </a:solidFill>
                  <a:cs typeface="Times New Roman" pitchFamily="18" charset="0"/>
                </a:rPr>
                <a:t>x = 6; y = 0; p = 6;  </a:t>
              </a:r>
            </a:p>
            <a:p>
              <a:pPr algn="l"/>
              <a:r>
                <a:rPr lang="en-US">
                  <a:solidFill>
                    <a:srgbClr val="990000"/>
                  </a:solidFill>
                  <a:cs typeface="Times New Roman" pitchFamily="18" charset="0"/>
                </a:rPr>
                <a:t>p</a:t>
              </a:r>
              <a:r>
                <a:rPr lang="en-US" baseline="-30000">
                  <a:solidFill>
                    <a:srgbClr val="990000"/>
                  </a:solidFill>
                  <a:cs typeface="Times New Roman" pitchFamily="18" charset="0"/>
                </a:rPr>
                <a:t>1</a:t>
              </a:r>
              <a:r>
                <a:rPr lang="en-US">
                  <a:solidFill>
                    <a:srgbClr val="990000"/>
                  </a:solidFill>
                  <a:cs typeface="Times New Roman" pitchFamily="18" charset="0"/>
                </a:rPr>
                <a:t> = m</a:t>
              </a:r>
              <a:r>
                <a:rPr lang="en-US" baseline="-30000">
                  <a:solidFill>
                    <a:srgbClr val="990000"/>
                  </a:solidFill>
                  <a:cs typeface="Times New Roman" pitchFamily="18" charset="0"/>
                </a:rPr>
                <a:t>1</a:t>
              </a:r>
              <a:r>
                <a:rPr lang="en-US">
                  <a:solidFill>
                    <a:srgbClr val="990000"/>
                  </a:solidFill>
                  <a:cs typeface="Times New Roman" pitchFamily="18" charset="0"/>
                </a:rPr>
                <a:t> = 4,42; k</a:t>
              </a:r>
              <a:r>
                <a:rPr lang="en-US" baseline="-30000">
                  <a:solidFill>
                    <a:srgbClr val="990000"/>
                  </a:solidFill>
                  <a:cs typeface="Times New Roman" pitchFamily="18" charset="0"/>
                </a:rPr>
                <a:t>1</a:t>
              </a:r>
              <a:r>
                <a:rPr lang="en-US">
                  <a:solidFill>
                    <a:srgbClr val="990000"/>
                  </a:solidFill>
                  <a:cs typeface="Times New Roman" pitchFamily="18" charset="0"/>
                </a:rPr>
                <a:t> = 4;  k</a:t>
              </a:r>
              <a:r>
                <a:rPr lang="en-US" baseline="-30000">
                  <a:solidFill>
                    <a:srgbClr val="990000"/>
                  </a:solidFill>
                  <a:cs typeface="Times New Roman" pitchFamily="18" charset="0"/>
                </a:rPr>
                <a:t>2</a:t>
              </a:r>
              <a:r>
                <a:rPr lang="en-US">
                  <a:solidFill>
                    <a:srgbClr val="990000"/>
                  </a:solidFill>
                  <a:cs typeface="Times New Roman" pitchFamily="18" charset="0"/>
                </a:rPr>
                <a:t> = 3;  p</a:t>
              </a:r>
              <a:r>
                <a:rPr lang="en-US" baseline="-30000">
                  <a:solidFill>
                    <a:srgbClr val="990000"/>
                  </a:solidFill>
                  <a:cs typeface="Times New Roman" pitchFamily="18" charset="0"/>
                </a:rPr>
                <a:t>2</a:t>
              </a:r>
              <a:r>
                <a:rPr lang="en-US">
                  <a:solidFill>
                    <a:srgbClr val="990000"/>
                  </a:solidFill>
                  <a:cs typeface="Times New Roman" pitchFamily="18" charset="0"/>
                </a:rPr>
                <a:t> = 1,5; p</a:t>
              </a:r>
              <a:r>
                <a:rPr lang="en-US" baseline="-30000">
                  <a:solidFill>
                    <a:srgbClr val="990000"/>
                  </a:solidFill>
                  <a:cs typeface="Times New Roman" pitchFamily="18" charset="0"/>
                </a:rPr>
                <a:t>3</a:t>
              </a:r>
              <a:r>
                <a:rPr lang="en-US">
                  <a:solidFill>
                    <a:srgbClr val="990000"/>
                  </a:solidFill>
                  <a:cs typeface="Times New Roman" pitchFamily="18" charset="0"/>
                </a:rPr>
                <a:t> = m</a:t>
              </a:r>
              <a:r>
                <a:rPr lang="en-US" baseline="-25000">
                  <a:solidFill>
                    <a:srgbClr val="990000"/>
                  </a:solidFill>
                  <a:cs typeface="Times New Roman" pitchFamily="18" charset="0"/>
                </a:rPr>
                <a:t>2</a:t>
              </a:r>
              <a:r>
                <a:rPr lang="en-US">
                  <a:solidFill>
                    <a:srgbClr val="990000"/>
                  </a:solidFill>
                  <a:cs typeface="Times New Roman" pitchFamily="18" charset="0"/>
                </a:rPr>
                <a:t> = 0,79.</a:t>
              </a:r>
              <a:r>
                <a:rPr lang="en-US">
                  <a:solidFill>
                    <a:srgbClr val="000000"/>
                  </a:solidFill>
                  <a:cs typeface="Times New Roman" pitchFamily="18" charset="0"/>
                </a:rPr>
                <a:t> </a:t>
              </a:r>
              <a:endParaRPr lang="en-US">
                <a:cs typeface="Times New Roman" pitchFamily="18" charset="0"/>
              </a:endParaRPr>
            </a:p>
          </p:txBody>
        </p:sp>
        <p:sp>
          <p:nvSpPr>
            <p:cNvPr id="258052" name="Line 4"/>
            <p:cNvSpPr>
              <a:spLocks noChangeShapeType="1"/>
            </p:cNvSpPr>
            <p:nvPr/>
          </p:nvSpPr>
          <p:spPr bwMode="auto">
            <a:xfrm>
              <a:off x="1524" y="2724"/>
              <a:ext cx="240" cy="0"/>
            </a:xfrm>
            <a:prstGeom prst="line">
              <a:avLst/>
            </a:prstGeom>
            <a:noFill/>
            <a:ln w="9525">
              <a:solidFill>
                <a:schemeClr val="tx1"/>
              </a:solidFill>
              <a:round/>
              <a:headEn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58053" name="Text Box 5"/>
          <p:cNvSpPr txBox="1">
            <a:spLocks noChangeArrowheads="1"/>
          </p:cNvSpPr>
          <p:nvPr/>
        </p:nvSpPr>
        <p:spPr bwMode="auto">
          <a:xfrm>
            <a:off x="788988" y="2057400"/>
            <a:ext cx="94218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cs typeface="Times New Roman" pitchFamily="18" charset="0"/>
              </a:rPr>
              <a:t>Thay các giá trị này vào ( a ) ta xác định được                                  .</a:t>
            </a:r>
            <a:r>
              <a:rPr lang="en-US">
                <a:cs typeface="Times New Roman" pitchFamily="18" charset="0"/>
              </a:rPr>
              <a:t> </a:t>
            </a:r>
          </a:p>
        </p:txBody>
      </p:sp>
      <p:graphicFrame>
        <p:nvGraphicFramePr>
          <p:cNvPr id="258054" name="Object 6"/>
          <p:cNvGraphicFramePr>
            <a:graphicFrameLocks noChangeAspect="1"/>
          </p:cNvGraphicFramePr>
          <p:nvPr/>
        </p:nvGraphicFramePr>
        <p:xfrm>
          <a:off x="2286000" y="2566988"/>
          <a:ext cx="3200400" cy="552450"/>
        </p:xfrm>
        <a:graphic>
          <a:graphicData uri="http://schemas.openxmlformats.org/presentationml/2006/ole">
            <mc:AlternateContent xmlns:mc="http://schemas.openxmlformats.org/markup-compatibility/2006">
              <mc:Choice xmlns:v="urn:schemas-microsoft-com:vml" Requires="v">
                <p:oleObj spid="_x0000_s258063" name="Equation" r:id="rId3" imgW="1790640" imgH="317160" progId="Equation.3">
                  <p:embed/>
                </p:oleObj>
              </mc:Choice>
              <mc:Fallback>
                <p:oleObj name="Equation" r:id="rId3" imgW="1790640" imgH="317160" progId="Equation.3">
                  <p:embed/>
                  <p:pic>
                    <p:nvPicPr>
                      <p:cNvPr id="0" name="Object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86000" y="2566988"/>
                        <a:ext cx="3200400" cy="552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58055" name="Text Box 7"/>
          <p:cNvSpPr txBox="1">
            <a:spLocks noChangeArrowheads="1"/>
          </p:cNvSpPr>
          <p:nvPr/>
        </p:nvSpPr>
        <p:spPr bwMode="auto">
          <a:xfrm>
            <a:off x="627063" y="3216275"/>
            <a:ext cx="7450137"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Mặt cắt giữa dầm</a:t>
            </a:r>
            <a:r>
              <a:rPr lang="en-US">
                <a:solidFill>
                  <a:srgbClr val="000099"/>
                </a:solidFill>
              </a:rPr>
              <a:t> </a:t>
            </a:r>
            <a:r>
              <a:rPr lang="en-US">
                <a:solidFill>
                  <a:srgbClr val="000000"/>
                </a:solidFill>
                <a:cs typeface="Times New Roman" pitchFamily="18" charset="0"/>
              </a:rPr>
              <a:t>: </a:t>
            </a:r>
            <a:r>
              <a:rPr lang="en-US">
                <a:solidFill>
                  <a:srgbClr val="990000"/>
                </a:solidFill>
                <a:cs typeface="Times New Roman" pitchFamily="18" charset="0"/>
              </a:rPr>
              <a:t>x = 3m; p = 3m; p</a:t>
            </a:r>
            <a:r>
              <a:rPr lang="en-US" baseline="-30000">
                <a:solidFill>
                  <a:srgbClr val="990000"/>
                </a:solidFill>
                <a:cs typeface="Times New Roman" pitchFamily="18" charset="0"/>
              </a:rPr>
              <a:t>1</a:t>
            </a:r>
            <a:r>
              <a:rPr lang="en-US">
                <a:solidFill>
                  <a:srgbClr val="990000"/>
                </a:solidFill>
                <a:cs typeface="Times New Roman" pitchFamily="18" charset="0"/>
              </a:rPr>
              <a:t> = m</a:t>
            </a:r>
            <a:r>
              <a:rPr lang="en-US" baseline="-30000">
                <a:solidFill>
                  <a:srgbClr val="990000"/>
                </a:solidFill>
                <a:cs typeface="Times New Roman" pitchFamily="18" charset="0"/>
              </a:rPr>
              <a:t>1</a:t>
            </a:r>
            <a:r>
              <a:rPr lang="en-US">
                <a:solidFill>
                  <a:srgbClr val="990000"/>
                </a:solidFill>
                <a:cs typeface="Times New Roman" pitchFamily="18" charset="0"/>
              </a:rPr>
              <a:t> = 1,42 m; </a:t>
            </a:r>
          </a:p>
          <a:p>
            <a:pPr algn="l"/>
            <a:r>
              <a:rPr lang="en-US">
                <a:solidFill>
                  <a:srgbClr val="990000"/>
                </a:solidFill>
                <a:cs typeface="Times New Roman" pitchFamily="18" charset="0"/>
              </a:rPr>
              <a:t>                                                k</a:t>
            </a:r>
            <a:r>
              <a:rPr lang="en-US" baseline="-30000">
                <a:solidFill>
                  <a:srgbClr val="990000"/>
                </a:solidFill>
                <a:cs typeface="Times New Roman" pitchFamily="18" charset="0"/>
              </a:rPr>
              <a:t>1</a:t>
            </a:r>
            <a:r>
              <a:rPr lang="en-US">
                <a:solidFill>
                  <a:srgbClr val="990000"/>
                </a:solidFill>
                <a:cs typeface="Times New Roman" pitchFamily="18" charset="0"/>
              </a:rPr>
              <a:t> = 1m; k</a:t>
            </a:r>
            <a:r>
              <a:rPr lang="en-US" baseline="-30000">
                <a:solidFill>
                  <a:srgbClr val="990000"/>
                </a:solidFill>
                <a:cs typeface="Times New Roman" pitchFamily="18" charset="0"/>
              </a:rPr>
              <a:t>2</a:t>
            </a:r>
            <a:r>
              <a:rPr lang="en-US">
                <a:solidFill>
                  <a:srgbClr val="990000"/>
                </a:solidFill>
                <a:cs typeface="Times New Roman" pitchFamily="18" charset="0"/>
              </a:rPr>
              <a:t> = 0.</a:t>
            </a:r>
            <a:r>
              <a:rPr lang="en-US">
                <a:solidFill>
                  <a:srgbClr val="000000"/>
                </a:solidFill>
                <a:cs typeface="Times New Roman" pitchFamily="18" charset="0"/>
              </a:rPr>
              <a:t> </a:t>
            </a:r>
          </a:p>
        </p:txBody>
      </p:sp>
      <p:grpSp>
        <p:nvGrpSpPr>
          <p:cNvPr id="258056" name="Group 8"/>
          <p:cNvGrpSpPr>
            <a:grpSpLocks/>
          </p:cNvGrpSpPr>
          <p:nvPr/>
        </p:nvGrpSpPr>
        <p:grpSpPr bwMode="auto">
          <a:xfrm>
            <a:off x="609600" y="4113213"/>
            <a:ext cx="1295400" cy="457200"/>
            <a:chOff x="240" y="3673"/>
            <a:chExt cx="816" cy="288"/>
          </a:xfrm>
        </p:grpSpPr>
        <p:sp>
          <p:nvSpPr>
            <p:cNvPr id="258057" name="Line 9"/>
            <p:cNvSpPr>
              <a:spLocks noChangeShapeType="1"/>
            </p:cNvSpPr>
            <p:nvPr/>
          </p:nvSpPr>
          <p:spPr bwMode="auto">
            <a:xfrm>
              <a:off x="240" y="3840"/>
              <a:ext cx="192"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58058" name="Text Box 10"/>
            <p:cNvSpPr txBox="1">
              <a:spLocks noChangeArrowheads="1"/>
            </p:cNvSpPr>
            <p:nvPr/>
          </p:nvSpPr>
          <p:spPr bwMode="auto">
            <a:xfrm>
              <a:off x="470" y="3673"/>
              <a:ext cx="51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 a ) </a:t>
              </a:r>
            </a:p>
          </p:txBody>
        </p:sp>
        <p:sp>
          <p:nvSpPr>
            <p:cNvPr id="258059" name="Line 11"/>
            <p:cNvSpPr>
              <a:spLocks noChangeShapeType="1"/>
            </p:cNvSpPr>
            <p:nvPr/>
          </p:nvSpPr>
          <p:spPr bwMode="auto">
            <a:xfrm>
              <a:off x="864" y="3840"/>
              <a:ext cx="192"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58060" name="Text Box 12"/>
          <p:cNvSpPr txBox="1">
            <a:spLocks noChangeArrowheads="1"/>
          </p:cNvSpPr>
          <p:nvPr/>
        </p:nvSpPr>
        <p:spPr bwMode="auto">
          <a:xfrm>
            <a:off x="2508250" y="4267200"/>
            <a:ext cx="3435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990000"/>
                </a:solidFill>
                <a:cs typeface="Times New Roman" pitchFamily="18" charset="0"/>
              </a:rPr>
              <a:t>EI</a:t>
            </a:r>
            <a:r>
              <a:rPr lang="en-US" baseline="-30000">
                <a:solidFill>
                  <a:srgbClr val="990000"/>
                </a:solidFill>
                <a:cs typeface="Times New Roman" pitchFamily="18" charset="0"/>
              </a:rPr>
              <a:t>z</a:t>
            </a:r>
            <a:r>
              <a:rPr lang="en-US">
                <a:solidFill>
                  <a:srgbClr val="990000"/>
                </a:solidFill>
                <a:cs typeface="Times New Roman" pitchFamily="18" charset="0"/>
              </a:rPr>
              <a:t>y = 546 kNm</a:t>
            </a:r>
            <a:r>
              <a:rPr lang="en-US" baseline="30000">
                <a:solidFill>
                  <a:srgbClr val="990000"/>
                </a:solidFill>
                <a:cs typeface="Times New Roman" pitchFamily="18" charset="0"/>
              </a:rPr>
              <a:t>3</a:t>
            </a:r>
            <a:r>
              <a:rPr lang="en-US">
                <a:solidFill>
                  <a:srgbClr val="000000"/>
                </a:solidFill>
                <a:cs typeface="Times New Roman" pitchFamily="18" charset="0"/>
              </a:rPr>
              <a:t>.</a:t>
            </a:r>
            <a:r>
              <a:rPr lang="en-US">
                <a:cs typeface="Times New Roman" pitchFamily="18" charset="0"/>
              </a:rPr>
              <a:t> </a:t>
            </a:r>
          </a:p>
        </p:txBody>
      </p:sp>
      <p:graphicFrame>
        <p:nvGraphicFramePr>
          <p:cNvPr id="258061" name="Object 13"/>
          <p:cNvGraphicFramePr>
            <a:graphicFrameLocks noChangeAspect="1"/>
          </p:cNvGraphicFramePr>
          <p:nvPr/>
        </p:nvGraphicFramePr>
        <p:xfrm>
          <a:off x="1828800" y="4802188"/>
          <a:ext cx="5105400" cy="836612"/>
        </p:xfrm>
        <a:graphic>
          <a:graphicData uri="http://schemas.openxmlformats.org/presentationml/2006/ole">
            <mc:AlternateContent xmlns:mc="http://schemas.openxmlformats.org/markup-compatibility/2006">
              <mc:Choice xmlns:v="urn:schemas-microsoft-com:vml" Requires="v">
                <p:oleObj spid="_x0000_s258064" name="Equation" r:id="rId5" imgW="3886200" imgH="583920" progId="Equation.3">
                  <p:embed/>
                </p:oleObj>
              </mc:Choice>
              <mc:Fallback>
                <p:oleObj name="Equation" r:id="rId5" imgW="3886200" imgH="583920" progId="Equation.3">
                  <p:embed/>
                  <p:pic>
                    <p:nvPicPr>
                      <p:cNvPr id="0" name="Object 1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828800" y="4802188"/>
                        <a:ext cx="5105400" cy="8366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58062" name="Text Box 14"/>
          <p:cNvSpPr txBox="1">
            <a:spLocks noChangeArrowheads="1"/>
          </p:cNvSpPr>
          <p:nvPr/>
        </p:nvSpPr>
        <p:spPr bwMode="auto">
          <a:xfrm>
            <a:off x="2344738" y="5791200"/>
            <a:ext cx="461486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cs typeface="Times New Roman" pitchFamily="18" charset="0"/>
              </a:rPr>
              <a:t>(vượt quá trị số cho phép 2,6%).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258050"/>
                                        </p:tgtEl>
                                        <p:attrNameLst>
                                          <p:attrName>style.visibility</p:attrName>
                                        </p:attrNameLst>
                                      </p:cBhvr>
                                      <p:to>
                                        <p:strVal val="visible"/>
                                      </p:to>
                                    </p:set>
                                    <p:animEffect transition="in" filter="wipe(up)">
                                      <p:cBhvr>
                                        <p:cTn id="7" dur="2000"/>
                                        <p:tgtEl>
                                          <p:spTgt spid="25805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258053"/>
                                        </p:tgtEl>
                                        <p:attrNameLst>
                                          <p:attrName>style.visibility</p:attrName>
                                        </p:attrNameLst>
                                      </p:cBhvr>
                                      <p:to>
                                        <p:strVal val="visible"/>
                                      </p:to>
                                    </p:set>
                                    <p:animEffect transition="in" filter="checkerboard(across)">
                                      <p:cBhvr>
                                        <p:cTn id="12" dur="500"/>
                                        <p:tgtEl>
                                          <p:spTgt spid="25805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258054"/>
                                        </p:tgtEl>
                                        <p:attrNameLst>
                                          <p:attrName>style.visibility</p:attrName>
                                        </p:attrNameLst>
                                      </p:cBhvr>
                                      <p:to>
                                        <p:strVal val="visible"/>
                                      </p:to>
                                    </p:set>
                                    <p:animEffect transition="in" filter="checkerboard(across)">
                                      <p:cBhvr>
                                        <p:cTn id="17" dur="500"/>
                                        <p:tgtEl>
                                          <p:spTgt spid="25805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258055"/>
                                        </p:tgtEl>
                                        <p:attrNameLst>
                                          <p:attrName>style.visibility</p:attrName>
                                        </p:attrNameLst>
                                      </p:cBhvr>
                                      <p:to>
                                        <p:strVal val="visible"/>
                                      </p:to>
                                    </p:set>
                                    <p:animEffect transition="in" filter="checkerboard(across)">
                                      <p:cBhvr>
                                        <p:cTn id="22" dur="2000"/>
                                        <p:tgtEl>
                                          <p:spTgt spid="258055"/>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nodeType="clickEffect">
                                  <p:stCondLst>
                                    <p:cond delay="0"/>
                                  </p:stCondLst>
                                  <p:childTnLst>
                                    <p:set>
                                      <p:cBhvr>
                                        <p:cTn id="26" dur="1" fill="hold">
                                          <p:stCondLst>
                                            <p:cond delay="0"/>
                                          </p:stCondLst>
                                        </p:cTn>
                                        <p:tgtEl>
                                          <p:spTgt spid="258056"/>
                                        </p:tgtEl>
                                        <p:attrNameLst>
                                          <p:attrName>style.visibility</p:attrName>
                                        </p:attrNameLst>
                                      </p:cBhvr>
                                      <p:to>
                                        <p:strVal val="visible"/>
                                      </p:to>
                                    </p:set>
                                    <p:animEffect transition="in" filter="blinds(horizontal)">
                                      <p:cBhvr>
                                        <p:cTn id="27" dur="2000"/>
                                        <p:tgtEl>
                                          <p:spTgt spid="258056"/>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258060"/>
                                        </p:tgtEl>
                                        <p:attrNameLst>
                                          <p:attrName>style.visibility</p:attrName>
                                        </p:attrNameLst>
                                      </p:cBhvr>
                                      <p:to>
                                        <p:strVal val="visible"/>
                                      </p:to>
                                    </p:set>
                                    <p:animEffect transition="in" filter="checkerboard(across)">
                                      <p:cBhvr>
                                        <p:cTn id="32" dur="2000"/>
                                        <p:tgtEl>
                                          <p:spTgt spid="258060"/>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nodeType="clickEffect">
                                  <p:stCondLst>
                                    <p:cond delay="0"/>
                                  </p:stCondLst>
                                  <p:childTnLst>
                                    <p:set>
                                      <p:cBhvr>
                                        <p:cTn id="36" dur="1" fill="hold">
                                          <p:stCondLst>
                                            <p:cond delay="0"/>
                                          </p:stCondLst>
                                        </p:cTn>
                                        <p:tgtEl>
                                          <p:spTgt spid="258061"/>
                                        </p:tgtEl>
                                        <p:attrNameLst>
                                          <p:attrName>style.visibility</p:attrName>
                                        </p:attrNameLst>
                                      </p:cBhvr>
                                      <p:to>
                                        <p:strVal val="visible"/>
                                      </p:to>
                                    </p:set>
                                    <p:animEffect transition="in" filter="checkerboard(across)">
                                      <p:cBhvr>
                                        <p:cTn id="37" dur="2000"/>
                                        <p:tgtEl>
                                          <p:spTgt spid="258061"/>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grpId="0" nodeType="clickEffect">
                                  <p:stCondLst>
                                    <p:cond delay="0"/>
                                  </p:stCondLst>
                                  <p:childTnLst>
                                    <p:set>
                                      <p:cBhvr>
                                        <p:cTn id="41" dur="1" fill="hold">
                                          <p:stCondLst>
                                            <p:cond delay="0"/>
                                          </p:stCondLst>
                                        </p:cTn>
                                        <p:tgtEl>
                                          <p:spTgt spid="258062"/>
                                        </p:tgtEl>
                                        <p:attrNameLst>
                                          <p:attrName>style.visibility</p:attrName>
                                        </p:attrNameLst>
                                      </p:cBhvr>
                                      <p:to>
                                        <p:strVal val="visible"/>
                                      </p:to>
                                    </p:set>
                                    <p:animEffect transition="in" filter="checkerboard(across)">
                                      <p:cBhvr>
                                        <p:cTn id="42" dur="2000"/>
                                        <p:tgtEl>
                                          <p:spTgt spid="2580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8053" grpId="0"/>
      <p:bldP spid="258055" grpId="0" autoUpdateAnimBg="0"/>
      <p:bldP spid="258060" grpId="0" autoUpdateAnimBg="0"/>
      <p:bldP spid="258062" grpId="0" autoUpdateAnimBg="0"/>
    </p:bld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9074" name="Text Box 2"/>
          <p:cNvSpPr txBox="1">
            <a:spLocks noChangeArrowheads="1"/>
          </p:cNvSpPr>
          <p:nvPr/>
        </p:nvSpPr>
        <p:spPr bwMode="auto">
          <a:xfrm>
            <a:off x="441325" y="501650"/>
            <a:ext cx="83185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6.9. Ảnh hưởng của lực cắt đến độ võng của dầm chịu uốn. </a:t>
            </a:r>
          </a:p>
          <a:p>
            <a:pPr algn="l"/>
            <a:endParaRPr lang="en-US">
              <a:cs typeface="Times New Roman" pitchFamily="18" charset="0"/>
            </a:endParaRPr>
          </a:p>
        </p:txBody>
      </p:sp>
      <p:sp>
        <p:nvSpPr>
          <p:cNvPr id="259075" name="Text Box 3"/>
          <p:cNvSpPr txBox="1">
            <a:spLocks noChangeArrowheads="1"/>
          </p:cNvSpPr>
          <p:nvPr/>
        </p:nvSpPr>
        <p:spPr bwMode="auto">
          <a:xfrm>
            <a:off x="136525" y="874713"/>
            <a:ext cx="6488113"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rPr>
              <a:t>Phương  trình vi  phân gần đúng của đường </a:t>
            </a:r>
          </a:p>
          <a:p>
            <a:pPr algn="l"/>
            <a:r>
              <a:rPr lang="en-US">
                <a:solidFill>
                  <a:srgbClr val="006600"/>
                </a:solidFill>
              </a:rPr>
              <a:t>đàn hồi  (chỉ tính ảnh hưởng của momen uốn):</a:t>
            </a:r>
          </a:p>
        </p:txBody>
      </p:sp>
      <p:graphicFrame>
        <p:nvGraphicFramePr>
          <p:cNvPr id="259076" name="Object 4"/>
          <p:cNvGraphicFramePr>
            <a:graphicFrameLocks noChangeAspect="1"/>
          </p:cNvGraphicFramePr>
          <p:nvPr/>
        </p:nvGraphicFramePr>
        <p:xfrm>
          <a:off x="1600200" y="1671638"/>
          <a:ext cx="2286000" cy="914400"/>
        </p:xfrm>
        <a:graphic>
          <a:graphicData uri="http://schemas.openxmlformats.org/presentationml/2006/ole">
            <mc:AlternateContent xmlns:mc="http://schemas.openxmlformats.org/markup-compatibility/2006">
              <mc:Choice xmlns:v="urn:schemas-microsoft-com:vml" Requires="v">
                <p:oleObj spid="_x0000_s259122" name="Equation" r:id="rId3" imgW="1091880" imgH="609480" progId="Equation.3">
                  <p:embed/>
                </p:oleObj>
              </mc:Choice>
              <mc:Fallback>
                <p:oleObj name="Equation" r:id="rId3" imgW="1091880" imgH="609480" progId="Equation.3">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00200" y="1671638"/>
                        <a:ext cx="22860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59077" name="Text Box 5"/>
          <p:cNvSpPr txBox="1">
            <a:spLocks noChangeArrowheads="1"/>
          </p:cNvSpPr>
          <p:nvPr/>
        </p:nvSpPr>
        <p:spPr bwMode="auto">
          <a:xfrm>
            <a:off x="4784725" y="1825625"/>
            <a:ext cx="1065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(6. 29)</a:t>
            </a:r>
          </a:p>
        </p:txBody>
      </p:sp>
      <p:sp>
        <p:nvSpPr>
          <p:cNvPr id="259078" name="Text Box 6"/>
          <p:cNvSpPr txBox="1">
            <a:spLocks noChangeArrowheads="1"/>
          </p:cNvSpPr>
          <p:nvPr/>
        </p:nvSpPr>
        <p:spPr bwMode="auto">
          <a:xfrm>
            <a:off x="241300" y="2430463"/>
            <a:ext cx="560387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  Do biến dạng trượt trục thanh sẽ quay </a:t>
            </a:r>
          </a:p>
          <a:p>
            <a:pPr algn="l"/>
            <a:r>
              <a:rPr lang="en-US">
                <a:solidFill>
                  <a:srgbClr val="000000"/>
                </a:solidFill>
              </a:rPr>
              <a:t>đi một  góc rất nhỏ γ</a:t>
            </a:r>
            <a:r>
              <a:rPr lang="en-US" baseline="-25000">
                <a:solidFill>
                  <a:srgbClr val="000000"/>
                </a:solidFill>
              </a:rPr>
              <a:t>o</a:t>
            </a:r>
            <a:r>
              <a:rPr lang="en-US">
                <a:solidFill>
                  <a:srgbClr val="000000"/>
                </a:solidFill>
              </a:rPr>
              <a:t>. Độ chênh</a:t>
            </a:r>
          </a:p>
          <a:p>
            <a:pPr algn="l"/>
            <a:endParaRPr lang="en-US">
              <a:solidFill>
                <a:srgbClr val="000000"/>
              </a:solidFill>
              <a:cs typeface="Times New Roman" pitchFamily="18" charset="0"/>
            </a:endParaRPr>
          </a:p>
        </p:txBody>
      </p:sp>
      <p:grpSp>
        <p:nvGrpSpPr>
          <p:cNvPr id="259079" name="Group 7"/>
          <p:cNvGrpSpPr>
            <a:grpSpLocks/>
          </p:cNvGrpSpPr>
          <p:nvPr/>
        </p:nvGrpSpPr>
        <p:grpSpPr bwMode="auto">
          <a:xfrm>
            <a:off x="523875" y="4095750"/>
            <a:ext cx="3730625" cy="533400"/>
            <a:chOff x="330" y="2124"/>
            <a:chExt cx="2350" cy="336"/>
          </a:xfrm>
        </p:grpSpPr>
        <p:graphicFrame>
          <p:nvGraphicFramePr>
            <p:cNvPr id="259080" name="Object 8"/>
            <p:cNvGraphicFramePr>
              <a:graphicFrameLocks noChangeAspect="1"/>
            </p:cNvGraphicFramePr>
            <p:nvPr/>
          </p:nvGraphicFramePr>
          <p:xfrm>
            <a:off x="330" y="2124"/>
            <a:ext cx="277" cy="336"/>
          </p:xfrm>
          <a:graphic>
            <a:graphicData uri="http://schemas.openxmlformats.org/presentationml/2006/ole">
              <mc:AlternateContent xmlns:mc="http://schemas.openxmlformats.org/markup-compatibility/2006">
                <mc:Choice xmlns:v="urn:schemas-microsoft-com:vml" Requires="v">
                  <p:oleObj spid="_x0000_s259123" name="Equation" r:id="rId5" imgW="241200" imgH="291960" progId="Equation.3">
                    <p:embed/>
                  </p:oleObj>
                </mc:Choice>
                <mc:Fallback>
                  <p:oleObj name="Equation" r:id="rId5" imgW="241200" imgH="291960" progId="Equation.3">
                    <p:embed/>
                    <p:pic>
                      <p:nvPicPr>
                        <p:cNvPr id="0" name="Object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0" y="2124"/>
                          <a:ext cx="277"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59081" name="Text Box 9"/>
            <p:cNvSpPr txBox="1">
              <a:spLocks noChangeArrowheads="1"/>
            </p:cNvSpPr>
            <p:nvPr/>
          </p:nvSpPr>
          <p:spPr bwMode="auto">
            <a:xfrm>
              <a:off x="528" y="2138"/>
              <a:ext cx="215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cs typeface="Times New Roman" pitchFamily="18" charset="0"/>
                </a:rPr>
                <a:t>- góc lệch của trục dầm:</a:t>
              </a:r>
              <a:r>
                <a:rPr lang="en-US">
                  <a:cs typeface="Times New Roman" pitchFamily="18" charset="0"/>
                </a:rPr>
                <a:t> </a:t>
              </a:r>
            </a:p>
          </p:txBody>
        </p:sp>
      </p:grpSp>
      <p:graphicFrame>
        <p:nvGraphicFramePr>
          <p:cNvPr id="259082" name="Object 10"/>
          <p:cNvGraphicFramePr>
            <a:graphicFrameLocks noChangeAspect="1"/>
          </p:cNvGraphicFramePr>
          <p:nvPr/>
        </p:nvGraphicFramePr>
        <p:xfrm>
          <a:off x="4191000" y="3843338"/>
          <a:ext cx="1219200" cy="938212"/>
        </p:xfrm>
        <a:graphic>
          <a:graphicData uri="http://schemas.openxmlformats.org/presentationml/2006/ole">
            <mc:AlternateContent xmlns:mc="http://schemas.openxmlformats.org/markup-compatibility/2006">
              <mc:Choice xmlns:v="urn:schemas-microsoft-com:vml" Requires="v">
                <p:oleObj spid="_x0000_s259124" name="Equation" r:id="rId7" imgW="863280" imgH="558720" progId="Equation.3">
                  <p:embed/>
                </p:oleObj>
              </mc:Choice>
              <mc:Fallback>
                <p:oleObj name="Equation" r:id="rId7" imgW="863280" imgH="558720" progId="Equation.3">
                  <p:embed/>
                  <p:pic>
                    <p:nvPicPr>
                      <p:cNvPr id="0" name="Object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191000" y="3843338"/>
                        <a:ext cx="1219200" cy="938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59083" name="Object 11"/>
          <p:cNvGraphicFramePr>
            <a:graphicFrameLocks noChangeAspect="1"/>
          </p:cNvGraphicFramePr>
          <p:nvPr/>
        </p:nvGraphicFramePr>
        <p:xfrm>
          <a:off x="6248400" y="3765550"/>
          <a:ext cx="1371600" cy="1016000"/>
        </p:xfrm>
        <a:graphic>
          <a:graphicData uri="http://schemas.openxmlformats.org/presentationml/2006/ole">
            <mc:AlternateContent xmlns:mc="http://schemas.openxmlformats.org/markup-compatibility/2006">
              <mc:Choice xmlns:v="urn:schemas-microsoft-com:vml" Requires="v">
                <p:oleObj spid="_x0000_s259125" name="Equation" r:id="rId9" imgW="1028520" imgH="596880" progId="Equation.3">
                  <p:embed/>
                </p:oleObj>
              </mc:Choice>
              <mc:Fallback>
                <p:oleObj name="Equation" r:id="rId9" imgW="1028520" imgH="596880" progId="Equation.3">
                  <p:embed/>
                  <p:pic>
                    <p:nvPicPr>
                      <p:cNvPr id="0" name="Object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248400" y="3765550"/>
                        <a:ext cx="1371600" cy="101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59084" name="Line 12"/>
          <p:cNvSpPr>
            <a:spLocks noChangeShapeType="1"/>
          </p:cNvSpPr>
          <p:nvPr/>
        </p:nvSpPr>
        <p:spPr bwMode="auto">
          <a:xfrm>
            <a:off x="5562600" y="4324350"/>
            <a:ext cx="457200"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59085" name="Text Box 13"/>
          <p:cNvSpPr txBox="1">
            <a:spLocks noChangeArrowheads="1"/>
          </p:cNvSpPr>
          <p:nvPr/>
        </p:nvSpPr>
        <p:spPr bwMode="auto">
          <a:xfrm>
            <a:off x="7756525" y="4019550"/>
            <a:ext cx="7254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 a )</a:t>
            </a:r>
          </a:p>
        </p:txBody>
      </p:sp>
      <p:sp>
        <p:nvSpPr>
          <p:cNvPr id="259086" name="Text Box 14"/>
          <p:cNvSpPr txBox="1">
            <a:spLocks noChangeArrowheads="1"/>
          </p:cNvSpPr>
          <p:nvPr/>
        </p:nvSpPr>
        <p:spPr bwMode="auto">
          <a:xfrm>
            <a:off x="212725" y="4711700"/>
            <a:ext cx="870267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     Trong ( a ) vế phải có dấu trừ vì khi ứng suất tiếp dương lại</a:t>
            </a:r>
          </a:p>
          <a:p>
            <a:pPr algn="l"/>
            <a:r>
              <a:rPr lang="en-US">
                <a:solidFill>
                  <a:srgbClr val="000000"/>
                </a:solidFill>
              </a:rPr>
              <a:t> tạo ra góc  trượt âm  G - mođun trượt của vật liệu làm dầm</a:t>
            </a:r>
            <a:r>
              <a:rPr lang="en-US">
                <a:solidFill>
                  <a:srgbClr val="000000"/>
                </a:solidFill>
                <a:cs typeface="Times New Roman" pitchFamily="18" charset="0"/>
              </a:rPr>
              <a:t>.</a:t>
            </a:r>
          </a:p>
        </p:txBody>
      </p:sp>
      <p:grpSp>
        <p:nvGrpSpPr>
          <p:cNvPr id="259087" name="Group 15"/>
          <p:cNvGrpSpPr>
            <a:grpSpLocks/>
          </p:cNvGrpSpPr>
          <p:nvPr/>
        </p:nvGrpSpPr>
        <p:grpSpPr bwMode="auto">
          <a:xfrm>
            <a:off x="381000" y="5473700"/>
            <a:ext cx="7386638" cy="822325"/>
            <a:chOff x="240" y="3001"/>
            <a:chExt cx="4653" cy="518"/>
          </a:xfrm>
        </p:grpSpPr>
        <p:sp>
          <p:nvSpPr>
            <p:cNvPr id="259088" name="Text Box 16"/>
            <p:cNvSpPr txBox="1">
              <a:spLocks noChangeArrowheads="1"/>
            </p:cNvSpPr>
            <p:nvPr/>
          </p:nvSpPr>
          <p:spPr bwMode="auto">
            <a:xfrm>
              <a:off x="518" y="3001"/>
              <a:ext cx="4375"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rPr>
                <a:t>ứng suất tiếp tại điểm nằm trên đường trung hoà, </a:t>
              </a:r>
            </a:p>
            <a:p>
              <a:pPr algn="l"/>
              <a:endParaRPr lang="en-US">
                <a:solidFill>
                  <a:srgbClr val="006600"/>
                </a:solidFill>
                <a:cs typeface="Times New Roman" pitchFamily="18" charset="0"/>
              </a:endParaRPr>
            </a:p>
          </p:txBody>
        </p:sp>
        <p:graphicFrame>
          <p:nvGraphicFramePr>
            <p:cNvPr id="259089" name="Object 17"/>
            <p:cNvGraphicFramePr>
              <a:graphicFrameLocks noChangeAspect="1"/>
            </p:cNvGraphicFramePr>
            <p:nvPr/>
          </p:nvGraphicFramePr>
          <p:xfrm>
            <a:off x="240" y="3024"/>
            <a:ext cx="432" cy="288"/>
          </p:xfrm>
          <a:graphic>
            <a:graphicData uri="http://schemas.openxmlformats.org/presentationml/2006/ole">
              <mc:AlternateContent xmlns:mc="http://schemas.openxmlformats.org/markup-compatibility/2006">
                <mc:Choice xmlns:v="urn:schemas-microsoft-com:vml" Requires="v">
                  <p:oleObj spid="_x0000_s259126" name="Document" r:id="rId11" imgW="409680" imgH="266400" progId="Word.Document.8">
                    <p:embed/>
                  </p:oleObj>
                </mc:Choice>
                <mc:Fallback>
                  <p:oleObj name="Document" r:id="rId11" imgW="409680" imgH="266400" progId="Word.Document.8">
                    <p:embed/>
                    <p:pic>
                      <p:nvPicPr>
                        <p:cNvPr id="0" name="Object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40" y="30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aphicFrame>
        <p:nvGraphicFramePr>
          <p:cNvPr id="259090" name="Object 18"/>
          <p:cNvGraphicFramePr>
            <a:graphicFrameLocks noChangeAspect="1"/>
          </p:cNvGraphicFramePr>
          <p:nvPr/>
        </p:nvGraphicFramePr>
        <p:xfrm>
          <a:off x="7543800" y="5248275"/>
          <a:ext cx="1295400" cy="971550"/>
        </p:xfrm>
        <a:graphic>
          <a:graphicData uri="http://schemas.openxmlformats.org/presentationml/2006/ole">
            <mc:AlternateContent xmlns:mc="http://schemas.openxmlformats.org/markup-compatibility/2006">
              <mc:Choice xmlns:v="urn:schemas-microsoft-com:vml" Requires="v">
                <p:oleObj spid="_x0000_s259127" name="Equation" r:id="rId13" imgW="850680" imgH="545760" progId="Equation.3">
                  <p:embed/>
                </p:oleObj>
              </mc:Choice>
              <mc:Fallback>
                <p:oleObj name="Equation" r:id="rId13" imgW="850680" imgH="545760" progId="Equation.3">
                  <p:embed/>
                  <p:pic>
                    <p:nvPicPr>
                      <p:cNvPr id="0" name="Object 1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543800" y="5248275"/>
                        <a:ext cx="1295400" cy="971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59091" name="Text Box 19"/>
          <p:cNvSpPr txBox="1">
            <a:spLocks noChangeArrowheads="1"/>
          </p:cNvSpPr>
          <p:nvPr/>
        </p:nvSpPr>
        <p:spPr bwMode="auto">
          <a:xfrm>
            <a:off x="762000" y="5989638"/>
            <a:ext cx="44323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Mặt cắt hình chữ nhật α  = 1, 5;</a:t>
            </a:r>
          </a:p>
        </p:txBody>
      </p:sp>
      <p:sp>
        <p:nvSpPr>
          <p:cNvPr id="259092" name="Rectangle 20"/>
          <p:cNvSpPr>
            <a:spLocks noChangeArrowheads="1"/>
          </p:cNvSpPr>
          <p:nvPr/>
        </p:nvSpPr>
        <p:spPr bwMode="auto">
          <a:xfrm>
            <a:off x="1066800" y="3402013"/>
            <a:ext cx="1778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VnTime" pitchFamily="34" charset="0"/>
              </a:rPr>
              <a:t>  </a:t>
            </a:r>
            <a:endParaRPr lang="en-US">
              <a:solidFill>
                <a:srgbClr val="000099"/>
              </a:solidFill>
            </a:endParaRPr>
          </a:p>
        </p:txBody>
      </p:sp>
      <p:sp>
        <p:nvSpPr>
          <p:cNvPr id="259093" name="Rectangle 21"/>
          <p:cNvSpPr>
            <a:spLocks noChangeArrowheads="1"/>
          </p:cNvSpPr>
          <p:nvPr/>
        </p:nvSpPr>
        <p:spPr bwMode="auto">
          <a:xfrm>
            <a:off x="3159125" y="3402013"/>
            <a:ext cx="889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VnTime" pitchFamily="34" charset="0"/>
              </a:rPr>
              <a:t>,</a:t>
            </a:r>
            <a:endParaRPr lang="en-US">
              <a:solidFill>
                <a:srgbClr val="000099"/>
              </a:solidFill>
            </a:endParaRPr>
          </a:p>
        </p:txBody>
      </p:sp>
      <p:sp>
        <p:nvSpPr>
          <p:cNvPr id="259094" name="Rectangle 22"/>
          <p:cNvSpPr>
            <a:spLocks noChangeArrowheads="1"/>
          </p:cNvSpPr>
          <p:nvPr/>
        </p:nvSpPr>
        <p:spPr bwMode="auto">
          <a:xfrm>
            <a:off x="3257550" y="3402013"/>
            <a:ext cx="889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VnTime" pitchFamily="34" charset="0"/>
              </a:rPr>
              <a:t> </a:t>
            </a:r>
            <a:endParaRPr lang="en-US">
              <a:solidFill>
                <a:srgbClr val="000099"/>
              </a:solidFill>
            </a:endParaRPr>
          </a:p>
        </p:txBody>
      </p:sp>
      <p:grpSp>
        <p:nvGrpSpPr>
          <p:cNvPr id="259095" name="Group 23"/>
          <p:cNvGrpSpPr>
            <a:grpSpLocks/>
          </p:cNvGrpSpPr>
          <p:nvPr/>
        </p:nvGrpSpPr>
        <p:grpSpPr bwMode="auto">
          <a:xfrm>
            <a:off x="5876925" y="1566863"/>
            <a:ext cx="2897188" cy="2211387"/>
            <a:chOff x="3702" y="987"/>
            <a:chExt cx="1825" cy="1393"/>
          </a:xfrm>
        </p:grpSpPr>
        <p:sp>
          <p:nvSpPr>
            <p:cNvPr id="259096" name="Text Box 24"/>
            <p:cNvSpPr txBox="1">
              <a:spLocks noChangeArrowheads="1"/>
            </p:cNvSpPr>
            <p:nvPr/>
          </p:nvSpPr>
          <p:spPr bwMode="auto">
            <a:xfrm>
              <a:off x="5095" y="1683"/>
              <a:ext cx="432" cy="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dy</a:t>
              </a:r>
              <a:r>
                <a:rPr lang="en-US" baseline="-25000">
                  <a:cs typeface="Times New Roman" pitchFamily="18" charset="0"/>
                </a:rPr>
                <a:t>Q</a:t>
              </a:r>
              <a:endParaRPr lang="en-US">
                <a:cs typeface="Times New Roman" pitchFamily="18" charset="0"/>
              </a:endParaRPr>
            </a:p>
          </p:txBody>
        </p:sp>
        <p:sp>
          <p:nvSpPr>
            <p:cNvPr id="259097" name="Line 25"/>
            <p:cNvSpPr>
              <a:spLocks noChangeShapeType="1"/>
            </p:cNvSpPr>
            <p:nvPr/>
          </p:nvSpPr>
          <p:spPr bwMode="auto">
            <a:xfrm>
              <a:off x="3983" y="1377"/>
              <a:ext cx="0" cy="778"/>
            </a:xfrm>
            <a:prstGeom prst="line">
              <a:avLst/>
            </a:prstGeom>
            <a:noFill/>
            <a:ln w="2857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098" name="Line 26"/>
            <p:cNvSpPr>
              <a:spLocks noChangeShapeType="1"/>
            </p:cNvSpPr>
            <p:nvPr/>
          </p:nvSpPr>
          <p:spPr bwMode="auto">
            <a:xfrm>
              <a:off x="4760" y="1543"/>
              <a:ext cx="0" cy="778"/>
            </a:xfrm>
            <a:prstGeom prst="line">
              <a:avLst/>
            </a:prstGeom>
            <a:noFill/>
            <a:ln w="2857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099" name="Line 27"/>
            <p:cNvSpPr>
              <a:spLocks noChangeShapeType="1"/>
            </p:cNvSpPr>
            <p:nvPr/>
          </p:nvSpPr>
          <p:spPr bwMode="auto">
            <a:xfrm>
              <a:off x="3983" y="1377"/>
              <a:ext cx="777" cy="173"/>
            </a:xfrm>
            <a:prstGeom prst="line">
              <a:avLst/>
            </a:prstGeom>
            <a:noFill/>
            <a:ln w="2857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00" name="Line 28"/>
            <p:cNvSpPr>
              <a:spLocks noChangeShapeType="1"/>
            </p:cNvSpPr>
            <p:nvPr/>
          </p:nvSpPr>
          <p:spPr bwMode="auto">
            <a:xfrm>
              <a:off x="3983" y="2148"/>
              <a:ext cx="777" cy="173"/>
            </a:xfrm>
            <a:prstGeom prst="line">
              <a:avLst/>
            </a:prstGeom>
            <a:noFill/>
            <a:ln w="2857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01" name="Line 29"/>
            <p:cNvSpPr>
              <a:spLocks noChangeShapeType="1"/>
            </p:cNvSpPr>
            <p:nvPr/>
          </p:nvSpPr>
          <p:spPr bwMode="auto">
            <a:xfrm>
              <a:off x="4760" y="1377"/>
              <a:ext cx="0" cy="778"/>
            </a:xfrm>
            <a:prstGeom prst="line">
              <a:avLst/>
            </a:prstGeom>
            <a:noFill/>
            <a:ln w="12700">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59102" name="Line 30"/>
            <p:cNvSpPr>
              <a:spLocks noChangeShapeType="1"/>
            </p:cNvSpPr>
            <p:nvPr/>
          </p:nvSpPr>
          <p:spPr bwMode="auto">
            <a:xfrm>
              <a:off x="3983" y="1377"/>
              <a:ext cx="777"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59103" name="Line 31"/>
            <p:cNvSpPr>
              <a:spLocks noChangeShapeType="1"/>
            </p:cNvSpPr>
            <p:nvPr/>
          </p:nvSpPr>
          <p:spPr bwMode="auto">
            <a:xfrm>
              <a:off x="3983" y="2141"/>
              <a:ext cx="777"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59104" name="Line 32"/>
            <p:cNvSpPr>
              <a:spLocks noChangeShapeType="1"/>
            </p:cNvSpPr>
            <p:nvPr/>
          </p:nvSpPr>
          <p:spPr bwMode="auto">
            <a:xfrm>
              <a:off x="3983" y="1723"/>
              <a:ext cx="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05" name="Line 33"/>
            <p:cNvSpPr>
              <a:spLocks noChangeShapeType="1"/>
            </p:cNvSpPr>
            <p:nvPr/>
          </p:nvSpPr>
          <p:spPr bwMode="auto">
            <a:xfrm>
              <a:off x="3976" y="1723"/>
              <a:ext cx="777" cy="17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06" name="Line 34"/>
            <p:cNvSpPr>
              <a:spLocks noChangeShapeType="1"/>
            </p:cNvSpPr>
            <p:nvPr/>
          </p:nvSpPr>
          <p:spPr bwMode="auto">
            <a:xfrm>
              <a:off x="3983" y="1183"/>
              <a:ext cx="0" cy="20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07" name="Line 35"/>
            <p:cNvSpPr>
              <a:spLocks noChangeShapeType="1"/>
            </p:cNvSpPr>
            <p:nvPr/>
          </p:nvSpPr>
          <p:spPr bwMode="auto">
            <a:xfrm>
              <a:off x="4760" y="1175"/>
              <a:ext cx="0" cy="20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08" name="Line 36"/>
            <p:cNvSpPr>
              <a:spLocks noChangeShapeType="1"/>
            </p:cNvSpPr>
            <p:nvPr/>
          </p:nvSpPr>
          <p:spPr bwMode="auto">
            <a:xfrm>
              <a:off x="3983" y="1226"/>
              <a:ext cx="777"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59109" name="Line 37"/>
            <p:cNvSpPr>
              <a:spLocks noChangeShapeType="1"/>
            </p:cNvSpPr>
            <p:nvPr/>
          </p:nvSpPr>
          <p:spPr bwMode="auto">
            <a:xfrm>
              <a:off x="3896" y="1484"/>
              <a:ext cx="0" cy="519"/>
            </a:xfrm>
            <a:prstGeom prst="line">
              <a:avLst/>
            </a:prstGeom>
            <a:noFill/>
            <a:ln w="19050">
              <a:solidFill>
                <a:srgbClr val="0000FF"/>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259110" name="Line 38"/>
            <p:cNvSpPr>
              <a:spLocks noChangeShapeType="1"/>
            </p:cNvSpPr>
            <p:nvPr/>
          </p:nvSpPr>
          <p:spPr bwMode="auto">
            <a:xfrm>
              <a:off x="4847" y="1701"/>
              <a:ext cx="0" cy="519"/>
            </a:xfrm>
            <a:prstGeom prst="line">
              <a:avLst/>
            </a:prstGeom>
            <a:noFill/>
            <a:ln w="19050">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59111" name="Line 39"/>
            <p:cNvSpPr>
              <a:spLocks noChangeShapeType="1"/>
            </p:cNvSpPr>
            <p:nvPr/>
          </p:nvSpPr>
          <p:spPr bwMode="auto">
            <a:xfrm>
              <a:off x="4933" y="1723"/>
              <a:ext cx="25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12" name="Line 40"/>
            <p:cNvSpPr>
              <a:spLocks noChangeShapeType="1"/>
            </p:cNvSpPr>
            <p:nvPr/>
          </p:nvSpPr>
          <p:spPr bwMode="auto">
            <a:xfrm>
              <a:off x="4933" y="1918"/>
              <a:ext cx="25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13" name="Line 41"/>
            <p:cNvSpPr>
              <a:spLocks noChangeShapeType="1"/>
            </p:cNvSpPr>
            <p:nvPr/>
          </p:nvSpPr>
          <p:spPr bwMode="auto">
            <a:xfrm>
              <a:off x="5106" y="1723"/>
              <a:ext cx="0" cy="202"/>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59114" name="Arc 42"/>
            <p:cNvSpPr>
              <a:spLocks/>
            </p:cNvSpPr>
            <p:nvPr/>
          </p:nvSpPr>
          <p:spPr bwMode="auto">
            <a:xfrm>
              <a:off x="4049" y="1733"/>
              <a:ext cx="296" cy="72"/>
            </a:xfrm>
            <a:custGeom>
              <a:avLst/>
              <a:gdLst>
                <a:gd name="G0" fmla="+- 0 0 0"/>
                <a:gd name="G1" fmla="+- 4735 0 0"/>
                <a:gd name="G2" fmla="+- 21600 0 0"/>
                <a:gd name="T0" fmla="*/ 21075 w 21600"/>
                <a:gd name="T1" fmla="*/ 0 h 5259"/>
                <a:gd name="T2" fmla="*/ 21594 w 21600"/>
                <a:gd name="T3" fmla="*/ 5259 h 5259"/>
                <a:gd name="T4" fmla="*/ 0 w 21600"/>
                <a:gd name="T5" fmla="*/ 4735 h 5259"/>
              </a:gdLst>
              <a:ahLst/>
              <a:cxnLst>
                <a:cxn ang="0">
                  <a:pos x="T0" y="T1"/>
                </a:cxn>
                <a:cxn ang="0">
                  <a:pos x="T2" y="T3"/>
                </a:cxn>
                <a:cxn ang="0">
                  <a:pos x="T4" y="T5"/>
                </a:cxn>
              </a:cxnLst>
              <a:rect l="0" t="0" r="r" b="b"/>
              <a:pathLst>
                <a:path w="21600" h="5259" fill="none" extrusionOk="0">
                  <a:moveTo>
                    <a:pt x="21074" y="0"/>
                  </a:moveTo>
                  <a:cubicBezTo>
                    <a:pt x="21423" y="1554"/>
                    <a:pt x="21600" y="3142"/>
                    <a:pt x="21600" y="4735"/>
                  </a:cubicBezTo>
                  <a:cubicBezTo>
                    <a:pt x="21600" y="4909"/>
                    <a:pt x="21597" y="5084"/>
                    <a:pt x="21593" y="5258"/>
                  </a:cubicBezTo>
                </a:path>
                <a:path w="21600" h="5259" stroke="0" extrusionOk="0">
                  <a:moveTo>
                    <a:pt x="21074" y="0"/>
                  </a:moveTo>
                  <a:cubicBezTo>
                    <a:pt x="21423" y="1554"/>
                    <a:pt x="21600" y="3142"/>
                    <a:pt x="21600" y="4735"/>
                  </a:cubicBezTo>
                  <a:cubicBezTo>
                    <a:pt x="21600" y="4909"/>
                    <a:pt x="21597" y="5084"/>
                    <a:pt x="21593" y="5258"/>
                  </a:cubicBezTo>
                  <a:lnTo>
                    <a:pt x="0" y="4735"/>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9115" name="Text Box 43"/>
            <p:cNvSpPr txBox="1">
              <a:spLocks noChangeArrowheads="1"/>
            </p:cNvSpPr>
            <p:nvPr/>
          </p:nvSpPr>
          <p:spPr bwMode="auto">
            <a:xfrm>
              <a:off x="4230" y="987"/>
              <a:ext cx="346"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dx</a:t>
              </a:r>
            </a:p>
          </p:txBody>
        </p:sp>
        <p:sp>
          <p:nvSpPr>
            <p:cNvPr id="259116" name="Text Box 44"/>
            <p:cNvSpPr txBox="1">
              <a:spLocks noChangeArrowheads="1"/>
            </p:cNvSpPr>
            <p:nvPr/>
          </p:nvSpPr>
          <p:spPr bwMode="auto">
            <a:xfrm>
              <a:off x="3702" y="1703"/>
              <a:ext cx="281"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000099"/>
                  </a:solidFill>
                  <a:cs typeface="Times New Roman" pitchFamily="18" charset="0"/>
                </a:rPr>
                <a:t>Q</a:t>
              </a:r>
            </a:p>
          </p:txBody>
        </p:sp>
        <p:sp>
          <p:nvSpPr>
            <p:cNvPr id="259117" name="Text Box 45"/>
            <p:cNvSpPr txBox="1">
              <a:spLocks noChangeArrowheads="1"/>
            </p:cNvSpPr>
            <p:nvPr/>
          </p:nvSpPr>
          <p:spPr bwMode="auto">
            <a:xfrm>
              <a:off x="4854" y="1927"/>
              <a:ext cx="273"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000099"/>
                  </a:solidFill>
                  <a:cs typeface="Times New Roman" pitchFamily="18" charset="0"/>
                </a:rPr>
                <a:t>Q</a:t>
              </a:r>
            </a:p>
          </p:txBody>
        </p:sp>
        <p:sp>
          <p:nvSpPr>
            <p:cNvPr id="259118" name="Text Box 46"/>
            <p:cNvSpPr txBox="1">
              <a:spLocks noChangeArrowheads="1"/>
            </p:cNvSpPr>
            <p:nvPr/>
          </p:nvSpPr>
          <p:spPr bwMode="auto">
            <a:xfrm>
              <a:off x="4445" y="1599"/>
              <a:ext cx="346"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γ</a:t>
              </a:r>
              <a:r>
                <a:rPr lang="en-US" baseline="-25000">
                  <a:cs typeface="Times New Roman" pitchFamily="18" charset="0"/>
                </a:rPr>
                <a:t>O</a:t>
              </a:r>
              <a:endParaRPr lang="en-US">
                <a:cs typeface="Times New Roman" pitchFamily="18" charset="0"/>
              </a:endParaRPr>
            </a:p>
          </p:txBody>
        </p:sp>
        <p:sp>
          <p:nvSpPr>
            <p:cNvPr id="259119" name="Rectangle 47"/>
            <p:cNvSpPr>
              <a:spLocks noChangeArrowheads="1"/>
            </p:cNvSpPr>
            <p:nvPr/>
          </p:nvSpPr>
          <p:spPr bwMode="auto">
            <a:xfrm>
              <a:off x="3790" y="2168"/>
              <a:ext cx="49"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VnTime" pitchFamily="34" charset="0"/>
                </a:rPr>
                <a:t> </a:t>
              </a:r>
              <a:endParaRPr lang="en-US">
                <a:solidFill>
                  <a:srgbClr val="000099"/>
                </a:solidFill>
              </a:endParaRPr>
            </a:p>
          </p:txBody>
        </p:sp>
      </p:grpSp>
      <p:sp>
        <p:nvSpPr>
          <p:cNvPr id="259120" name="Text Box 48"/>
          <p:cNvSpPr txBox="1">
            <a:spLocks noChangeArrowheads="1"/>
          </p:cNvSpPr>
          <p:nvPr/>
        </p:nvSpPr>
        <p:spPr bwMode="auto">
          <a:xfrm>
            <a:off x="-92075" y="3211513"/>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solidFill>
                <a:srgbClr val="000099"/>
              </a:solidFill>
            </a:endParaRPr>
          </a:p>
        </p:txBody>
      </p:sp>
      <p:graphicFrame>
        <p:nvGraphicFramePr>
          <p:cNvPr id="259121" name="Object 49"/>
          <p:cNvGraphicFramePr>
            <a:graphicFrameLocks noChangeAspect="1"/>
          </p:cNvGraphicFramePr>
          <p:nvPr>
            <p:ph/>
          </p:nvPr>
        </p:nvGraphicFramePr>
        <p:xfrm>
          <a:off x="1117600" y="2919413"/>
          <a:ext cx="5164138" cy="1066800"/>
        </p:xfrm>
        <a:graphic>
          <a:graphicData uri="http://schemas.openxmlformats.org/presentationml/2006/ole">
            <mc:AlternateContent xmlns:mc="http://schemas.openxmlformats.org/markup-compatibility/2006">
              <mc:Choice xmlns:v="urn:schemas-microsoft-com:vml" Requires="v">
                <p:oleObj spid="_x0000_s259128" name="Equation" r:id="rId15" imgW="2044440" imgH="419040" progId="Equation.3">
                  <p:embed/>
                </p:oleObj>
              </mc:Choice>
              <mc:Fallback>
                <p:oleObj name="Equation" r:id="rId15" imgW="2044440" imgH="419040" progId="Equation.3">
                  <p:embed/>
                  <p:pic>
                    <p:nvPicPr>
                      <p:cNvPr id="0" name="Object 4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117600" y="2919413"/>
                        <a:ext cx="5164138" cy="1066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59074"/>
                                        </p:tgtEl>
                                        <p:attrNameLst>
                                          <p:attrName>style.visibility</p:attrName>
                                        </p:attrNameLst>
                                      </p:cBhvr>
                                      <p:to>
                                        <p:strVal val="visible"/>
                                      </p:to>
                                    </p:set>
                                    <p:animEffect transition="in" filter="checkerboard(across)">
                                      <p:cBhvr>
                                        <p:cTn id="7" dur="2000"/>
                                        <p:tgtEl>
                                          <p:spTgt spid="25907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259075"/>
                                        </p:tgtEl>
                                        <p:attrNameLst>
                                          <p:attrName>style.visibility</p:attrName>
                                        </p:attrNameLst>
                                      </p:cBhvr>
                                      <p:to>
                                        <p:strVal val="visible"/>
                                      </p:to>
                                    </p:set>
                                    <p:animEffect transition="in" filter="checkerboard(across)">
                                      <p:cBhvr>
                                        <p:cTn id="12" dur="2000"/>
                                        <p:tgtEl>
                                          <p:spTgt spid="25907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259078"/>
                                        </p:tgtEl>
                                        <p:attrNameLst>
                                          <p:attrName>style.visibility</p:attrName>
                                        </p:attrNameLst>
                                      </p:cBhvr>
                                      <p:to>
                                        <p:strVal val="visible"/>
                                      </p:to>
                                    </p:set>
                                    <p:animEffect transition="in" filter="wipe(up)">
                                      <p:cBhvr>
                                        <p:cTn id="17" dur="2000"/>
                                        <p:tgtEl>
                                          <p:spTgt spid="25907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259086"/>
                                        </p:tgtEl>
                                        <p:attrNameLst>
                                          <p:attrName>style.visibility</p:attrName>
                                        </p:attrNameLst>
                                      </p:cBhvr>
                                      <p:to>
                                        <p:strVal val="visible"/>
                                      </p:to>
                                    </p:set>
                                    <p:animEffect transition="in" filter="wipe(up)">
                                      <p:cBhvr>
                                        <p:cTn id="22" dur="2000"/>
                                        <p:tgtEl>
                                          <p:spTgt spid="25908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nodeType="clickEffect">
                                  <p:stCondLst>
                                    <p:cond delay="0"/>
                                  </p:stCondLst>
                                  <p:childTnLst>
                                    <p:set>
                                      <p:cBhvr>
                                        <p:cTn id="26" dur="1" fill="hold">
                                          <p:stCondLst>
                                            <p:cond delay="0"/>
                                          </p:stCondLst>
                                        </p:cTn>
                                        <p:tgtEl>
                                          <p:spTgt spid="259087"/>
                                        </p:tgtEl>
                                        <p:attrNameLst>
                                          <p:attrName>style.visibility</p:attrName>
                                        </p:attrNameLst>
                                      </p:cBhvr>
                                      <p:to>
                                        <p:strVal val="visible"/>
                                      </p:to>
                                    </p:set>
                                    <p:animEffect transition="in" filter="checkerboard(across)">
                                      <p:cBhvr>
                                        <p:cTn id="27" dur="500"/>
                                        <p:tgtEl>
                                          <p:spTgt spid="259087"/>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nodeType="clickEffect">
                                  <p:stCondLst>
                                    <p:cond delay="0"/>
                                  </p:stCondLst>
                                  <p:childTnLst>
                                    <p:set>
                                      <p:cBhvr>
                                        <p:cTn id="31" dur="1" fill="hold">
                                          <p:stCondLst>
                                            <p:cond delay="0"/>
                                          </p:stCondLst>
                                        </p:cTn>
                                        <p:tgtEl>
                                          <p:spTgt spid="259090"/>
                                        </p:tgtEl>
                                        <p:attrNameLst>
                                          <p:attrName>style.visibility</p:attrName>
                                        </p:attrNameLst>
                                      </p:cBhvr>
                                      <p:to>
                                        <p:strVal val="visible"/>
                                      </p:to>
                                    </p:set>
                                    <p:animEffect transition="in" filter="blinds(horizontal)">
                                      <p:cBhvr>
                                        <p:cTn id="32" dur="2000"/>
                                        <p:tgtEl>
                                          <p:spTgt spid="259090"/>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259091"/>
                                        </p:tgtEl>
                                        <p:attrNameLst>
                                          <p:attrName>style.visibility</p:attrName>
                                        </p:attrNameLst>
                                      </p:cBhvr>
                                      <p:to>
                                        <p:strVal val="visible"/>
                                      </p:to>
                                    </p:set>
                                    <p:animEffect transition="in" filter="checkerboard(across)">
                                      <p:cBhvr>
                                        <p:cTn id="37" dur="2000"/>
                                        <p:tgtEl>
                                          <p:spTgt spid="2590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9074" grpId="0" autoUpdateAnimBg="0"/>
      <p:bldP spid="259075" grpId="0" autoUpdateAnimBg="0"/>
      <p:bldP spid="259078" grpId="0" autoUpdateAnimBg="0"/>
      <p:bldP spid="259086" grpId="0" autoUpdateAnimBg="0"/>
      <p:bldP spid="259091" grpId="0" autoUpdateAnimBg="0"/>
    </p:bld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0098" name="Group 2"/>
          <p:cNvGrpSpPr>
            <a:grpSpLocks/>
          </p:cNvGrpSpPr>
          <p:nvPr/>
        </p:nvGrpSpPr>
        <p:grpSpPr bwMode="auto">
          <a:xfrm>
            <a:off x="366713" y="2524125"/>
            <a:ext cx="1235075" cy="457200"/>
            <a:chOff x="278" y="755"/>
            <a:chExt cx="778" cy="288"/>
          </a:xfrm>
        </p:grpSpPr>
        <p:sp>
          <p:nvSpPr>
            <p:cNvPr id="260099" name="Text Box 3"/>
            <p:cNvSpPr txBox="1">
              <a:spLocks noChangeArrowheads="1"/>
            </p:cNvSpPr>
            <p:nvPr/>
          </p:nvSpPr>
          <p:spPr bwMode="auto">
            <a:xfrm>
              <a:off x="278" y="755"/>
              <a:ext cx="42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a )</a:t>
              </a:r>
            </a:p>
          </p:txBody>
        </p:sp>
        <p:sp>
          <p:nvSpPr>
            <p:cNvPr id="260100" name="Line 4"/>
            <p:cNvSpPr>
              <a:spLocks noChangeShapeType="1"/>
            </p:cNvSpPr>
            <p:nvPr/>
          </p:nvSpPr>
          <p:spPr bwMode="auto">
            <a:xfrm>
              <a:off x="672" y="921"/>
              <a:ext cx="384"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260101" name="Group 5"/>
          <p:cNvGrpSpPr>
            <a:grpSpLocks/>
          </p:cNvGrpSpPr>
          <p:nvPr/>
        </p:nvGrpSpPr>
        <p:grpSpPr bwMode="auto">
          <a:xfrm>
            <a:off x="1676400" y="2143125"/>
            <a:ext cx="3581400" cy="1143000"/>
            <a:chOff x="1056" y="1350"/>
            <a:chExt cx="2256" cy="720"/>
          </a:xfrm>
        </p:grpSpPr>
        <p:graphicFrame>
          <p:nvGraphicFramePr>
            <p:cNvPr id="260102" name="Object 6"/>
            <p:cNvGraphicFramePr>
              <a:graphicFrameLocks noChangeAspect="1"/>
            </p:cNvGraphicFramePr>
            <p:nvPr/>
          </p:nvGraphicFramePr>
          <p:xfrm>
            <a:off x="1056" y="1350"/>
            <a:ext cx="1584" cy="720"/>
          </p:xfrm>
          <a:graphic>
            <a:graphicData uri="http://schemas.openxmlformats.org/presentationml/2006/ole">
              <mc:AlternateContent xmlns:mc="http://schemas.openxmlformats.org/markup-compatibility/2006">
                <mc:Choice xmlns:v="urn:schemas-microsoft-com:vml" Requires="v">
                  <p:oleObj spid="_x0000_s260112" name="Equation" r:id="rId3" imgW="1307880" imgH="596880" progId="Equation.3">
                    <p:embed/>
                  </p:oleObj>
                </mc:Choice>
                <mc:Fallback>
                  <p:oleObj name="Equation" r:id="rId3" imgW="1307880" imgH="596880" progId="Equation.3">
                    <p:embed/>
                    <p:pic>
                      <p:nvPicPr>
                        <p:cNvPr id="0" name="Object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56" y="1350"/>
                          <a:ext cx="1584" cy="7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60103" name="Text Box 7"/>
            <p:cNvSpPr txBox="1">
              <a:spLocks noChangeArrowheads="1"/>
            </p:cNvSpPr>
            <p:nvPr/>
          </p:nvSpPr>
          <p:spPr bwMode="auto">
            <a:xfrm>
              <a:off x="2641" y="1542"/>
              <a:ext cx="67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(6. 30)</a:t>
              </a:r>
            </a:p>
          </p:txBody>
        </p:sp>
      </p:grpSp>
      <p:graphicFrame>
        <p:nvGraphicFramePr>
          <p:cNvPr id="260104" name="Object 8"/>
          <p:cNvGraphicFramePr>
            <a:graphicFrameLocks noChangeAspect="1"/>
          </p:cNvGraphicFramePr>
          <p:nvPr/>
        </p:nvGraphicFramePr>
        <p:xfrm>
          <a:off x="5257800" y="2181225"/>
          <a:ext cx="2286000" cy="914400"/>
        </p:xfrm>
        <a:graphic>
          <a:graphicData uri="http://schemas.openxmlformats.org/presentationml/2006/ole">
            <mc:AlternateContent xmlns:mc="http://schemas.openxmlformats.org/markup-compatibility/2006">
              <mc:Choice xmlns:v="urn:schemas-microsoft-com:vml" Requires="v">
                <p:oleObj spid="_x0000_s260113" name="Equation" r:id="rId5" imgW="1625400" imgH="609480" progId="Equation.3">
                  <p:embed/>
                </p:oleObj>
              </mc:Choice>
              <mc:Fallback>
                <p:oleObj name="Equation" r:id="rId5" imgW="1625400" imgH="609480" progId="Equation.3">
                  <p:embed/>
                  <p:pic>
                    <p:nvPicPr>
                      <p:cNvPr id="0" name="Object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57800" y="2181225"/>
                        <a:ext cx="22860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60105" name="Text Box 9"/>
          <p:cNvSpPr txBox="1">
            <a:spLocks noChangeArrowheads="1"/>
          </p:cNvSpPr>
          <p:nvPr/>
        </p:nvSpPr>
        <p:spPr bwMode="auto">
          <a:xfrm>
            <a:off x="7620000" y="2371725"/>
            <a:ext cx="1065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(6. 31)</a:t>
            </a:r>
          </a:p>
        </p:txBody>
      </p:sp>
      <p:sp>
        <p:nvSpPr>
          <p:cNvPr id="260106" name="Text Box 10"/>
          <p:cNvSpPr txBox="1">
            <a:spLocks noChangeArrowheads="1"/>
          </p:cNvSpPr>
          <p:nvPr/>
        </p:nvSpPr>
        <p:spPr bwMode="auto">
          <a:xfrm>
            <a:off x="593725" y="3244850"/>
            <a:ext cx="465772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rPr>
              <a:t>Độ võng tổng cộng</a:t>
            </a:r>
            <a:r>
              <a:rPr lang="en-US">
                <a:solidFill>
                  <a:srgbClr val="FFFFCC"/>
                </a:solidFill>
              </a:rPr>
              <a:t> :</a:t>
            </a:r>
            <a:r>
              <a:rPr lang="en-US">
                <a:solidFill>
                  <a:srgbClr val="000000"/>
                </a:solidFill>
              </a:rPr>
              <a:t>	 </a:t>
            </a:r>
            <a:r>
              <a:rPr lang="en-US">
                <a:solidFill>
                  <a:srgbClr val="0000FF"/>
                </a:solidFill>
              </a:rPr>
              <a:t>y = y</a:t>
            </a:r>
            <a:r>
              <a:rPr lang="en-US" baseline="-25000">
                <a:solidFill>
                  <a:srgbClr val="0000FF"/>
                </a:solidFill>
              </a:rPr>
              <a:t>M</a:t>
            </a:r>
            <a:r>
              <a:rPr lang="en-US">
                <a:solidFill>
                  <a:srgbClr val="0000FF"/>
                </a:solidFill>
              </a:rPr>
              <a:t> + y</a:t>
            </a:r>
            <a:r>
              <a:rPr lang="en-US" baseline="-25000">
                <a:solidFill>
                  <a:srgbClr val="0000FF"/>
                </a:solidFill>
              </a:rPr>
              <a:t>Q</a:t>
            </a:r>
            <a:r>
              <a:rPr lang="en-US">
                <a:solidFill>
                  <a:srgbClr val="0000FF"/>
                </a:solidFill>
              </a:rPr>
              <a:t>.</a:t>
            </a:r>
            <a:r>
              <a:rPr lang="en-US"/>
              <a:t> </a:t>
            </a:r>
          </a:p>
          <a:p>
            <a:pPr algn="l"/>
            <a:endParaRPr lang="en-US">
              <a:cs typeface="Times New Roman" pitchFamily="18" charset="0"/>
            </a:endParaRPr>
          </a:p>
        </p:txBody>
      </p:sp>
      <p:sp>
        <p:nvSpPr>
          <p:cNvPr id="260107" name="Text Box 11"/>
          <p:cNvSpPr txBox="1">
            <a:spLocks noChangeArrowheads="1"/>
          </p:cNvSpPr>
          <p:nvPr/>
        </p:nvSpPr>
        <p:spPr bwMode="auto">
          <a:xfrm>
            <a:off x="3124200" y="3709988"/>
            <a:ext cx="30035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cs typeface="Times New Roman" pitchFamily="18" charset="0"/>
              </a:rPr>
              <a:t> </a:t>
            </a:r>
            <a:r>
              <a:rPr lang="en-US">
                <a:solidFill>
                  <a:srgbClr val="0000FF"/>
                </a:solidFill>
                <a:cs typeface="Times New Roman" pitchFamily="18" charset="0"/>
              </a:rPr>
              <a:t>y’’ = y’’</a:t>
            </a:r>
            <a:r>
              <a:rPr lang="en-US" baseline="-30000">
                <a:solidFill>
                  <a:srgbClr val="0000FF"/>
                </a:solidFill>
                <a:cs typeface="Times New Roman" pitchFamily="18" charset="0"/>
              </a:rPr>
              <a:t>M</a:t>
            </a:r>
            <a:r>
              <a:rPr lang="en-US">
                <a:solidFill>
                  <a:srgbClr val="0000FF"/>
                </a:solidFill>
                <a:cs typeface="Times New Roman" pitchFamily="18" charset="0"/>
              </a:rPr>
              <a:t> + y’’</a:t>
            </a:r>
            <a:r>
              <a:rPr lang="en-US" baseline="-30000">
                <a:solidFill>
                  <a:srgbClr val="0000FF"/>
                </a:solidFill>
                <a:cs typeface="Times New Roman" pitchFamily="18" charset="0"/>
              </a:rPr>
              <a:t>Q</a:t>
            </a:r>
            <a:r>
              <a:rPr lang="en-US">
                <a:solidFill>
                  <a:srgbClr val="000000"/>
                </a:solidFill>
                <a:cs typeface="Times New Roman" pitchFamily="18" charset="0"/>
              </a:rPr>
              <a:t> ;	</a:t>
            </a:r>
            <a:r>
              <a:rPr lang="en-US">
                <a:cs typeface="Times New Roman" pitchFamily="18" charset="0"/>
              </a:rPr>
              <a:t> </a:t>
            </a:r>
          </a:p>
        </p:txBody>
      </p:sp>
      <p:graphicFrame>
        <p:nvGraphicFramePr>
          <p:cNvPr id="260108" name="Object 12"/>
          <p:cNvGraphicFramePr>
            <a:graphicFrameLocks noChangeAspect="1"/>
          </p:cNvGraphicFramePr>
          <p:nvPr/>
        </p:nvGraphicFramePr>
        <p:xfrm>
          <a:off x="2895600" y="4160838"/>
          <a:ext cx="3505200" cy="1058862"/>
        </p:xfrm>
        <a:graphic>
          <a:graphicData uri="http://schemas.openxmlformats.org/presentationml/2006/ole">
            <mc:AlternateContent xmlns:mc="http://schemas.openxmlformats.org/markup-compatibility/2006">
              <mc:Choice xmlns:v="urn:schemas-microsoft-com:vml" Requires="v">
                <p:oleObj spid="_x0000_s260114" name="Equation" r:id="rId7" imgW="1993680" imgH="609480" progId="Equation.3">
                  <p:embed/>
                </p:oleObj>
              </mc:Choice>
              <mc:Fallback>
                <p:oleObj name="Equation" r:id="rId7" imgW="1993680" imgH="609480" progId="Equation.3">
                  <p:embed/>
                  <p:pic>
                    <p:nvPicPr>
                      <p:cNvPr id="0" name="Object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95600" y="4160838"/>
                        <a:ext cx="3505200" cy="10588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60109" name="Text Box 13"/>
          <p:cNvSpPr txBox="1">
            <a:spLocks noChangeArrowheads="1"/>
          </p:cNvSpPr>
          <p:nvPr/>
        </p:nvSpPr>
        <p:spPr bwMode="auto">
          <a:xfrm>
            <a:off x="7620000" y="4457700"/>
            <a:ext cx="1065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(6. 32)</a:t>
            </a:r>
          </a:p>
        </p:txBody>
      </p:sp>
      <p:sp>
        <p:nvSpPr>
          <p:cNvPr id="260110" name="Text Box 14"/>
          <p:cNvSpPr txBox="1">
            <a:spLocks noChangeArrowheads="1"/>
          </p:cNvSpPr>
          <p:nvPr/>
        </p:nvSpPr>
        <p:spPr bwMode="auto">
          <a:xfrm>
            <a:off x="517525" y="5100638"/>
            <a:ext cx="8299450"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rPr>
              <a:t>Tích phân hai vế phương trình (6. 32) và xác định các hằng </a:t>
            </a:r>
          </a:p>
          <a:p>
            <a:pPr algn="l"/>
            <a:r>
              <a:rPr lang="en-US">
                <a:solidFill>
                  <a:srgbClr val="006600"/>
                </a:solidFill>
              </a:rPr>
              <a:t>số tích phân theo các điều kiện biên  sẽ xác định được độ </a:t>
            </a:r>
          </a:p>
          <a:p>
            <a:pPr algn="l"/>
            <a:r>
              <a:rPr lang="en-US">
                <a:solidFill>
                  <a:srgbClr val="006600"/>
                </a:solidFill>
              </a:rPr>
              <a:t>võng và góc xoay</a:t>
            </a:r>
            <a:r>
              <a:rPr lang="en-US">
                <a:solidFill>
                  <a:srgbClr val="FFFFCC"/>
                </a:solidFill>
              </a:rPr>
              <a:t>.</a:t>
            </a:r>
          </a:p>
          <a:p>
            <a:pPr algn="l"/>
            <a:endParaRPr lang="en-US">
              <a:solidFill>
                <a:srgbClr val="FFFFCC"/>
              </a:solidFill>
              <a:cs typeface="Times New Roman" pitchFamily="18" charset="0"/>
            </a:endParaRPr>
          </a:p>
        </p:txBody>
      </p:sp>
      <p:sp>
        <p:nvSpPr>
          <p:cNvPr id="260111" name="Text Box 15"/>
          <p:cNvSpPr txBox="1">
            <a:spLocks noChangeArrowheads="1"/>
          </p:cNvSpPr>
          <p:nvPr/>
        </p:nvSpPr>
        <p:spPr bwMode="auto">
          <a:xfrm>
            <a:off x="441325" y="608013"/>
            <a:ext cx="6170613" cy="1917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cs typeface="Times New Roman" pitchFamily="18" charset="0"/>
              </a:rPr>
              <a:t>    </a:t>
            </a:r>
            <a:r>
              <a:rPr lang="en-US">
                <a:solidFill>
                  <a:srgbClr val="000000"/>
                </a:solidFill>
              </a:rPr>
              <a:t>Mặt cắt hình tròn đặc α  = 1, 38;</a:t>
            </a:r>
          </a:p>
          <a:p>
            <a:pPr algn="l"/>
            <a:r>
              <a:rPr lang="en-US">
                <a:solidFill>
                  <a:srgbClr val="000000"/>
                </a:solidFill>
              </a:rPr>
              <a:t> hình chữ nhật rỗng  α =  F/F</a:t>
            </a:r>
            <a:r>
              <a:rPr lang="en-US" baseline="-25000">
                <a:solidFill>
                  <a:srgbClr val="000000"/>
                </a:solidFill>
              </a:rPr>
              <a:t>t</a:t>
            </a:r>
            <a:r>
              <a:rPr lang="en-US">
                <a:solidFill>
                  <a:srgbClr val="000000"/>
                </a:solidFill>
              </a:rPr>
              <a:t>; </a:t>
            </a:r>
          </a:p>
          <a:p>
            <a:pPr algn="l"/>
            <a:r>
              <a:rPr lang="en-US">
                <a:solidFill>
                  <a:srgbClr val="000000"/>
                </a:solidFill>
              </a:rPr>
              <a:t> F- diện tích toàn bộ mặt cắt;</a:t>
            </a:r>
          </a:p>
          <a:p>
            <a:pPr algn="l"/>
            <a:r>
              <a:rPr lang="en-US">
                <a:solidFill>
                  <a:srgbClr val="000000"/>
                </a:solidFill>
              </a:rPr>
              <a:t> F</a:t>
            </a:r>
            <a:r>
              <a:rPr lang="en-US" baseline="-25000">
                <a:solidFill>
                  <a:srgbClr val="000000"/>
                </a:solidFill>
              </a:rPr>
              <a:t>t</a:t>
            </a:r>
            <a:r>
              <a:rPr lang="en-US">
                <a:solidFill>
                  <a:srgbClr val="000000"/>
                </a:solidFill>
              </a:rPr>
              <a:t> - diện tích phần thẳng đứng của mặt cắt.</a:t>
            </a:r>
            <a:r>
              <a:rPr lang="en-US"/>
              <a:t> </a:t>
            </a:r>
          </a:p>
          <a:p>
            <a:pPr algn="l"/>
            <a:endParaRPr lang="en-US">
              <a:cs typeface="Times New Roman"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260111"/>
                                        </p:tgtEl>
                                        <p:attrNameLst>
                                          <p:attrName>style.visibility</p:attrName>
                                        </p:attrNameLst>
                                      </p:cBhvr>
                                      <p:to>
                                        <p:strVal val="visible"/>
                                      </p:to>
                                    </p:set>
                                    <p:animEffect transition="in" filter="wipe(up)">
                                      <p:cBhvr>
                                        <p:cTn id="7" dur="2000"/>
                                        <p:tgtEl>
                                          <p:spTgt spid="26011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8" presetClass="entr" presetSubtype="16" fill="hold" nodeType="clickEffect">
                                  <p:stCondLst>
                                    <p:cond delay="0"/>
                                  </p:stCondLst>
                                  <p:childTnLst>
                                    <p:set>
                                      <p:cBhvr>
                                        <p:cTn id="11" dur="1" fill="hold">
                                          <p:stCondLst>
                                            <p:cond delay="0"/>
                                          </p:stCondLst>
                                        </p:cTn>
                                        <p:tgtEl>
                                          <p:spTgt spid="260098"/>
                                        </p:tgtEl>
                                        <p:attrNameLst>
                                          <p:attrName>style.visibility</p:attrName>
                                        </p:attrNameLst>
                                      </p:cBhvr>
                                      <p:to>
                                        <p:strVal val="visible"/>
                                      </p:to>
                                    </p:set>
                                    <p:animEffect transition="in" filter="diamond(in)">
                                      <p:cBhvr>
                                        <p:cTn id="12" dur="2000"/>
                                        <p:tgtEl>
                                          <p:spTgt spid="26009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260101"/>
                                        </p:tgtEl>
                                        <p:attrNameLst>
                                          <p:attrName>style.visibility</p:attrName>
                                        </p:attrNameLst>
                                      </p:cBhvr>
                                      <p:to>
                                        <p:strVal val="visible"/>
                                      </p:to>
                                    </p:set>
                                    <p:animEffect transition="in" filter="checkerboard(across)">
                                      <p:cBhvr>
                                        <p:cTn id="17" dur="500"/>
                                        <p:tgtEl>
                                          <p:spTgt spid="26010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nodeType="clickEffect">
                                  <p:stCondLst>
                                    <p:cond delay="0"/>
                                  </p:stCondLst>
                                  <p:childTnLst>
                                    <p:set>
                                      <p:cBhvr>
                                        <p:cTn id="21" dur="1" fill="hold">
                                          <p:stCondLst>
                                            <p:cond delay="0"/>
                                          </p:stCondLst>
                                        </p:cTn>
                                        <p:tgtEl>
                                          <p:spTgt spid="260101"/>
                                        </p:tgtEl>
                                        <p:attrNameLst>
                                          <p:attrName>style.visibility</p:attrName>
                                        </p:attrNameLst>
                                      </p:cBhvr>
                                      <p:to>
                                        <p:strVal val="visible"/>
                                      </p:to>
                                    </p:set>
                                    <p:animEffect transition="in" filter="box(in)">
                                      <p:cBhvr>
                                        <p:cTn id="22" dur="500"/>
                                        <p:tgtEl>
                                          <p:spTgt spid="260101"/>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nodeType="clickEffect">
                                  <p:stCondLst>
                                    <p:cond delay="0"/>
                                  </p:stCondLst>
                                  <p:childTnLst>
                                    <p:set>
                                      <p:cBhvr>
                                        <p:cTn id="26" dur="1" fill="hold">
                                          <p:stCondLst>
                                            <p:cond delay="0"/>
                                          </p:stCondLst>
                                        </p:cTn>
                                        <p:tgtEl>
                                          <p:spTgt spid="260104"/>
                                        </p:tgtEl>
                                        <p:attrNameLst>
                                          <p:attrName>style.visibility</p:attrName>
                                        </p:attrNameLst>
                                      </p:cBhvr>
                                      <p:to>
                                        <p:strVal val="visible"/>
                                      </p:to>
                                    </p:set>
                                    <p:animEffect transition="in" filter="checkerboard(across)">
                                      <p:cBhvr>
                                        <p:cTn id="27" dur="500"/>
                                        <p:tgtEl>
                                          <p:spTgt spid="26010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260105"/>
                                        </p:tgtEl>
                                        <p:attrNameLst>
                                          <p:attrName>style.visibility</p:attrName>
                                        </p:attrNameLst>
                                      </p:cBhvr>
                                      <p:to>
                                        <p:strVal val="visible"/>
                                      </p:to>
                                    </p:set>
                                    <p:animEffect transition="in" filter="checkerboard(across)">
                                      <p:cBhvr>
                                        <p:cTn id="32" dur="500"/>
                                        <p:tgtEl>
                                          <p:spTgt spid="260105"/>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260106"/>
                                        </p:tgtEl>
                                        <p:attrNameLst>
                                          <p:attrName>style.visibility</p:attrName>
                                        </p:attrNameLst>
                                      </p:cBhvr>
                                      <p:to>
                                        <p:strVal val="visible"/>
                                      </p:to>
                                    </p:set>
                                    <p:animEffect transition="in" filter="checkerboard(across)">
                                      <p:cBhvr>
                                        <p:cTn id="37" dur="2000"/>
                                        <p:tgtEl>
                                          <p:spTgt spid="260106"/>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grpId="0" nodeType="clickEffect">
                                  <p:stCondLst>
                                    <p:cond delay="0"/>
                                  </p:stCondLst>
                                  <p:childTnLst>
                                    <p:set>
                                      <p:cBhvr>
                                        <p:cTn id="41" dur="1" fill="hold">
                                          <p:stCondLst>
                                            <p:cond delay="0"/>
                                          </p:stCondLst>
                                        </p:cTn>
                                        <p:tgtEl>
                                          <p:spTgt spid="260107"/>
                                        </p:tgtEl>
                                        <p:attrNameLst>
                                          <p:attrName>style.visibility</p:attrName>
                                        </p:attrNameLst>
                                      </p:cBhvr>
                                      <p:to>
                                        <p:strVal val="visible"/>
                                      </p:to>
                                    </p:set>
                                    <p:animEffect transition="in" filter="checkerboard(across)">
                                      <p:cBhvr>
                                        <p:cTn id="42" dur="2000"/>
                                        <p:tgtEl>
                                          <p:spTgt spid="260107"/>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nodeType="clickEffect">
                                  <p:stCondLst>
                                    <p:cond delay="0"/>
                                  </p:stCondLst>
                                  <p:childTnLst>
                                    <p:set>
                                      <p:cBhvr>
                                        <p:cTn id="46" dur="1" fill="hold">
                                          <p:stCondLst>
                                            <p:cond delay="0"/>
                                          </p:stCondLst>
                                        </p:cTn>
                                        <p:tgtEl>
                                          <p:spTgt spid="260108"/>
                                        </p:tgtEl>
                                        <p:attrNameLst>
                                          <p:attrName>style.visibility</p:attrName>
                                        </p:attrNameLst>
                                      </p:cBhvr>
                                      <p:to>
                                        <p:strVal val="visible"/>
                                      </p:to>
                                    </p:set>
                                    <p:animEffect transition="in" filter="checkerboard(across)">
                                      <p:cBhvr>
                                        <p:cTn id="47" dur="500"/>
                                        <p:tgtEl>
                                          <p:spTgt spid="260108"/>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grpId="0" nodeType="clickEffect">
                                  <p:stCondLst>
                                    <p:cond delay="0"/>
                                  </p:stCondLst>
                                  <p:childTnLst>
                                    <p:set>
                                      <p:cBhvr>
                                        <p:cTn id="51" dur="1" fill="hold">
                                          <p:stCondLst>
                                            <p:cond delay="0"/>
                                          </p:stCondLst>
                                        </p:cTn>
                                        <p:tgtEl>
                                          <p:spTgt spid="260109"/>
                                        </p:tgtEl>
                                        <p:attrNameLst>
                                          <p:attrName>style.visibility</p:attrName>
                                        </p:attrNameLst>
                                      </p:cBhvr>
                                      <p:to>
                                        <p:strVal val="visible"/>
                                      </p:to>
                                    </p:set>
                                    <p:animEffect transition="in" filter="checkerboard(across)">
                                      <p:cBhvr>
                                        <p:cTn id="52" dur="500"/>
                                        <p:tgtEl>
                                          <p:spTgt spid="260109"/>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8" presetClass="entr" presetSubtype="16" fill="hold" grpId="0" nodeType="clickEffect">
                                  <p:stCondLst>
                                    <p:cond delay="0"/>
                                  </p:stCondLst>
                                  <p:childTnLst>
                                    <p:set>
                                      <p:cBhvr>
                                        <p:cTn id="56" dur="1" fill="hold">
                                          <p:stCondLst>
                                            <p:cond delay="0"/>
                                          </p:stCondLst>
                                        </p:cTn>
                                        <p:tgtEl>
                                          <p:spTgt spid="260110"/>
                                        </p:tgtEl>
                                        <p:attrNameLst>
                                          <p:attrName>style.visibility</p:attrName>
                                        </p:attrNameLst>
                                      </p:cBhvr>
                                      <p:to>
                                        <p:strVal val="visible"/>
                                      </p:to>
                                    </p:set>
                                    <p:animEffect transition="in" filter="diamond(in)">
                                      <p:cBhvr>
                                        <p:cTn id="57" dur="2000"/>
                                        <p:tgtEl>
                                          <p:spTgt spid="2601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0105" grpId="0"/>
      <p:bldP spid="260106" grpId="0" autoUpdateAnimBg="0"/>
      <p:bldP spid="260107" grpId="0" autoUpdateAnimBg="0"/>
      <p:bldP spid="260109" grpId="0"/>
      <p:bldP spid="260110" grpId="0"/>
      <p:bldP spid="260111" grpId="0" autoUpdateAnimBg="0"/>
    </p:bld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1122" name="Text Box 2"/>
          <p:cNvSpPr txBox="1">
            <a:spLocks noChangeArrowheads="1"/>
          </p:cNvSpPr>
          <p:nvPr/>
        </p:nvSpPr>
        <p:spPr bwMode="auto">
          <a:xfrm>
            <a:off x="228600" y="657225"/>
            <a:ext cx="8763000"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a:solidFill>
                  <a:srgbClr val="006600"/>
                </a:solidFill>
              </a:rPr>
              <a:t>     Thí dụ 6. 10</a:t>
            </a:r>
            <a:r>
              <a:rPr lang="en-US">
                <a:solidFill>
                  <a:srgbClr val="000000"/>
                </a:solidFill>
              </a:rPr>
              <a:t>. Xét dầm đơn giản có gối đỡ bản lề ở hai đầu</a:t>
            </a:r>
          </a:p>
          <a:p>
            <a:pPr algn="l"/>
            <a:r>
              <a:rPr lang="en-US">
                <a:solidFill>
                  <a:srgbClr val="000000"/>
                </a:solidFill>
              </a:rPr>
              <a:t> chịu tải trọng  phân bố đều với cường độ q, chiều dài của</a:t>
            </a:r>
          </a:p>
          <a:p>
            <a:pPr algn="l"/>
            <a:r>
              <a:rPr lang="en-US">
                <a:solidFill>
                  <a:srgbClr val="000000"/>
                </a:solidFill>
              </a:rPr>
              <a:t> dầm là l.</a:t>
            </a:r>
            <a:endParaRPr lang="en-US"/>
          </a:p>
          <a:p>
            <a:pPr algn="l"/>
            <a:endParaRPr lang="en-US" b="1">
              <a:cs typeface="Times New Roman" pitchFamily="18" charset="0"/>
            </a:endParaRPr>
          </a:p>
        </p:txBody>
      </p:sp>
      <p:graphicFrame>
        <p:nvGraphicFramePr>
          <p:cNvPr id="261123" name="Object 3"/>
          <p:cNvGraphicFramePr>
            <a:graphicFrameLocks noChangeAspect="1"/>
          </p:cNvGraphicFramePr>
          <p:nvPr/>
        </p:nvGraphicFramePr>
        <p:xfrm>
          <a:off x="1676400" y="2414588"/>
          <a:ext cx="3581400" cy="938212"/>
        </p:xfrm>
        <a:graphic>
          <a:graphicData uri="http://schemas.openxmlformats.org/presentationml/2006/ole">
            <mc:AlternateContent xmlns:mc="http://schemas.openxmlformats.org/markup-compatibility/2006">
              <mc:Choice xmlns:v="urn:schemas-microsoft-com:vml" Requires="v">
                <p:oleObj spid="_x0000_s261133" name="Equation" r:id="rId3" imgW="2374560" imgH="609480" progId="Equation.3">
                  <p:embed/>
                </p:oleObj>
              </mc:Choice>
              <mc:Fallback>
                <p:oleObj name="Equation" r:id="rId3" imgW="2374560" imgH="60948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76400" y="2414588"/>
                        <a:ext cx="3581400" cy="938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61124" name="Object 4"/>
          <p:cNvGraphicFramePr>
            <a:graphicFrameLocks noChangeAspect="1"/>
          </p:cNvGraphicFramePr>
          <p:nvPr/>
        </p:nvGraphicFramePr>
        <p:xfrm>
          <a:off x="609600" y="3214688"/>
          <a:ext cx="7391400" cy="1128712"/>
        </p:xfrm>
        <a:graphic>
          <a:graphicData uri="http://schemas.openxmlformats.org/presentationml/2006/ole">
            <mc:AlternateContent xmlns:mc="http://schemas.openxmlformats.org/markup-compatibility/2006">
              <mc:Choice xmlns:v="urn:schemas-microsoft-com:vml" Requires="v">
                <p:oleObj spid="_x0000_s261134" name="Equation" r:id="rId5" imgW="4101840" imgH="609480" progId="Equation.3">
                  <p:embed/>
                </p:oleObj>
              </mc:Choice>
              <mc:Fallback>
                <p:oleObj name="Equation" r:id="rId5" imgW="4101840" imgH="609480" progId="Equation.3">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09600" y="3214688"/>
                        <a:ext cx="7391400" cy="1128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61125" name="Object 5"/>
          <p:cNvGraphicFramePr>
            <a:graphicFrameLocks noChangeAspect="1"/>
          </p:cNvGraphicFramePr>
          <p:nvPr/>
        </p:nvGraphicFramePr>
        <p:xfrm>
          <a:off x="2286000" y="4973638"/>
          <a:ext cx="2781300" cy="969962"/>
        </p:xfrm>
        <a:graphic>
          <a:graphicData uri="http://schemas.openxmlformats.org/presentationml/2006/ole">
            <mc:AlternateContent xmlns:mc="http://schemas.openxmlformats.org/markup-compatibility/2006">
              <mc:Choice xmlns:v="urn:schemas-microsoft-com:vml" Requires="v">
                <p:oleObj spid="_x0000_s261135" name="Equation" r:id="rId7" imgW="1917360" imgH="634680" progId="Equation.3">
                  <p:embed/>
                </p:oleObj>
              </mc:Choice>
              <mc:Fallback>
                <p:oleObj name="Equation" r:id="rId7" imgW="1917360" imgH="634680" progId="Equation.3">
                  <p:embed/>
                  <p:pic>
                    <p:nvPicPr>
                      <p:cNvPr id="0" name="Object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286000" y="4973638"/>
                        <a:ext cx="2781300" cy="969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61126" name="Text Box 6"/>
          <p:cNvSpPr txBox="1">
            <a:spLocks noChangeArrowheads="1"/>
          </p:cNvSpPr>
          <p:nvPr/>
        </p:nvSpPr>
        <p:spPr bwMode="auto">
          <a:xfrm>
            <a:off x="6400800" y="5334000"/>
            <a:ext cx="16081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cs typeface="Times New Roman" pitchFamily="18" charset="0"/>
              </a:rPr>
              <a:t> </a:t>
            </a:r>
            <a:r>
              <a:rPr lang="en-US">
                <a:solidFill>
                  <a:srgbClr val="000000"/>
                </a:solidFill>
                <a:cs typeface="Times New Roman" pitchFamily="18" charset="0"/>
              </a:rPr>
              <a:t>C</a:t>
            </a:r>
            <a:r>
              <a:rPr lang="en-US" baseline="-30000">
                <a:solidFill>
                  <a:srgbClr val="000000"/>
                </a:solidFill>
                <a:cs typeface="Times New Roman" pitchFamily="18" charset="0"/>
              </a:rPr>
              <a:t>2</a:t>
            </a:r>
            <a:r>
              <a:rPr lang="en-US">
                <a:solidFill>
                  <a:srgbClr val="000000"/>
                </a:solidFill>
                <a:cs typeface="Times New Roman" pitchFamily="18" charset="0"/>
              </a:rPr>
              <a:t> = 0.</a:t>
            </a:r>
            <a:endParaRPr lang="en-US">
              <a:cs typeface="Times New Roman" pitchFamily="18" charset="0"/>
            </a:endParaRPr>
          </a:p>
        </p:txBody>
      </p:sp>
      <p:grpSp>
        <p:nvGrpSpPr>
          <p:cNvPr id="261127" name="Group 7"/>
          <p:cNvGrpSpPr>
            <a:grpSpLocks/>
          </p:cNvGrpSpPr>
          <p:nvPr/>
        </p:nvGrpSpPr>
        <p:grpSpPr bwMode="auto">
          <a:xfrm>
            <a:off x="1574800" y="1676400"/>
            <a:ext cx="3530600" cy="838200"/>
            <a:chOff x="528" y="540"/>
            <a:chExt cx="2326" cy="468"/>
          </a:xfrm>
        </p:grpSpPr>
        <p:graphicFrame>
          <p:nvGraphicFramePr>
            <p:cNvPr id="261128" name="Object 8"/>
            <p:cNvGraphicFramePr>
              <a:graphicFrameLocks noChangeAspect="1"/>
            </p:cNvGraphicFramePr>
            <p:nvPr/>
          </p:nvGraphicFramePr>
          <p:xfrm>
            <a:off x="528" y="540"/>
            <a:ext cx="2208" cy="468"/>
          </p:xfrm>
          <a:graphic>
            <a:graphicData uri="http://schemas.openxmlformats.org/presentationml/2006/ole">
              <mc:AlternateContent xmlns:mc="http://schemas.openxmlformats.org/markup-compatibility/2006">
                <mc:Choice xmlns:v="urn:schemas-microsoft-com:vml" Requires="v">
                  <p:oleObj spid="_x0000_s261136" name="Equation" r:id="rId9" imgW="3009600" imgH="545760" progId="Equation.3">
                    <p:embed/>
                  </p:oleObj>
                </mc:Choice>
                <mc:Fallback>
                  <p:oleObj name="Equation" r:id="rId9" imgW="3009600" imgH="545760" progId="Equation.3">
                    <p:embed/>
                    <p:pic>
                      <p:nvPicPr>
                        <p:cNvPr id="0" name="Object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28" y="540"/>
                          <a:ext cx="2208" cy="4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61129" name="Text Box 9"/>
            <p:cNvSpPr txBox="1">
              <a:spLocks noChangeArrowheads="1"/>
            </p:cNvSpPr>
            <p:nvPr/>
          </p:nvSpPr>
          <p:spPr bwMode="auto">
            <a:xfrm>
              <a:off x="2678" y="602"/>
              <a:ext cx="176" cy="2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a:t>
              </a:r>
            </a:p>
          </p:txBody>
        </p:sp>
      </p:grpSp>
      <p:grpSp>
        <p:nvGrpSpPr>
          <p:cNvPr id="261130" name="Group 10"/>
          <p:cNvGrpSpPr>
            <a:grpSpLocks/>
          </p:cNvGrpSpPr>
          <p:nvPr/>
        </p:nvGrpSpPr>
        <p:grpSpPr bwMode="auto">
          <a:xfrm>
            <a:off x="457200" y="4359275"/>
            <a:ext cx="6477000" cy="822325"/>
            <a:chOff x="288" y="1594"/>
            <a:chExt cx="4080" cy="518"/>
          </a:xfrm>
        </p:grpSpPr>
        <p:sp>
          <p:nvSpPr>
            <p:cNvPr id="261131" name="Line 11"/>
            <p:cNvSpPr>
              <a:spLocks noChangeShapeType="1"/>
            </p:cNvSpPr>
            <p:nvPr/>
          </p:nvSpPr>
          <p:spPr bwMode="auto">
            <a:xfrm>
              <a:off x="3792" y="1728"/>
              <a:ext cx="192"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1132" name="Text Box 12"/>
            <p:cNvSpPr txBox="1">
              <a:spLocks noChangeArrowheads="1"/>
            </p:cNvSpPr>
            <p:nvPr/>
          </p:nvSpPr>
          <p:spPr bwMode="auto">
            <a:xfrm>
              <a:off x="288" y="1594"/>
              <a:ext cx="4080"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cs typeface="Times New Roman" pitchFamily="18" charset="0"/>
                </a:rPr>
                <a:t> Điều kiện biên:  </a:t>
              </a:r>
              <a:r>
                <a:rPr lang="en-US">
                  <a:solidFill>
                    <a:srgbClr val="000000"/>
                  </a:solidFill>
                </a:rPr>
                <a:t>y(x = 0) = y(x = l) = 0	</a:t>
              </a:r>
              <a:r>
                <a:rPr lang="en-US"/>
                <a:t> </a:t>
              </a:r>
            </a:p>
            <a:p>
              <a:pPr algn="l"/>
              <a:endParaRPr lang="en-US">
                <a:cs typeface="Times New Roman" pitchFamily="18" charset="0"/>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261122"/>
                                        </p:tgtEl>
                                        <p:attrNameLst>
                                          <p:attrName>style.visibility</p:attrName>
                                        </p:attrNameLst>
                                      </p:cBhvr>
                                      <p:to>
                                        <p:strVal val="visible"/>
                                      </p:to>
                                    </p:set>
                                    <p:animEffect transition="in" filter="wipe(up)">
                                      <p:cBhvr>
                                        <p:cTn id="7" dur="2000"/>
                                        <p:tgtEl>
                                          <p:spTgt spid="26112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261127"/>
                                        </p:tgtEl>
                                        <p:attrNameLst>
                                          <p:attrName>style.visibility</p:attrName>
                                        </p:attrNameLst>
                                      </p:cBhvr>
                                      <p:to>
                                        <p:strVal val="visible"/>
                                      </p:to>
                                    </p:set>
                                    <p:animEffect transition="in" filter="checkerboard(across)">
                                      <p:cBhvr>
                                        <p:cTn id="12" dur="2000"/>
                                        <p:tgtEl>
                                          <p:spTgt spid="26112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261123"/>
                                        </p:tgtEl>
                                        <p:attrNameLst>
                                          <p:attrName>style.visibility</p:attrName>
                                        </p:attrNameLst>
                                      </p:cBhvr>
                                      <p:to>
                                        <p:strVal val="visible"/>
                                      </p:to>
                                    </p:set>
                                    <p:animEffect transition="in" filter="checkerboard(across)">
                                      <p:cBhvr>
                                        <p:cTn id="17" dur="2000"/>
                                        <p:tgtEl>
                                          <p:spTgt spid="26112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261124"/>
                                        </p:tgtEl>
                                        <p:attrNameLst>
                                          <p:attrName>style.visibility</p:attrName>
                                        </p:attrNameLst>
                                      </p:cBhvr>
                                      <p:to>
                                        <p:strVal val="visible"/>
                                      </p:to>
                                    </p:set>
                                    <p:animEffect transition="in" filter="checkerboard(across)">
                                      <p:cBhvr>
                                        <p:cTn id="22" dur="2000"/>
                                        <p:tgtEl>
                                          <p:spTgt spid="261124"/>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nodeType="clickEffect">
                                  <p:stCondLst>
                                    <p:cond delay="0"/>
                                  </p:stCondLst>
                                  <p:childTnLst>
                                    <p:set>
                                      <p:cBhvr>
                                        <p:cTn id="26" dur="1" fill="hold">
                                          <p:stCondLst>
                                            <p:cond delay="0"/>
                                          </p:stCondLst>
                                        </p:cTn>
                                        <p:tgtEl>
                                          <p:spTgt spid="261125"/>
                                        </p:tgtEl>
                                        <p:attrNameLst>
                                          <p:attrName>style.visibility</p:attrName>
                                        </p:attrNameLst>
                                      </p:cBhvr>
                                      <p:to>
                                        <p:strVal val="visible"/>
                                      </p:to>
                                    </p:set>
                                    <p:animEffect transition="in" filter="box(in)">
                                      <p:cBhvr>
                                        <p:cTn id="27" dur="500"/>
                                        <p:tgtEl>
                                          <p:spTgt spid="261125"/>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4" presetClass="entr" presetSubtype="16" fill="hold" grpId="0" nodeType="clickEffect">
                                  <p:stCondLst>
                                    <p:cond delay="0"/>
                                  </p:stCondLst>
                                  <p:childTnLst>
                                    <p:set>
                                      <p:cBhvr>
                                        <p:cTn id="31" dur="1" fill="hold">
                                          <p:stCondLst>
                                            <p:cond delay="0"/>
                                          </p:stCondLst>
                                        </p:cTn>
                                        <p:tgtEl>
                                          <p:spTgt spid="261126"/>
                                        </p:tgtEl>
                                        <p:attrNameLst>
                                          <p:attrName>style.visibility</p:attrName>
                                        </p:attrNameLst>
                                      </p:cBhvr>
                                      <p:to>
                                        <p:strVal val="visible"/>
                                      </p:to>
                                    </p:set>
                                    <p:animEffect transition="in" filter="box(in)">
                                      <p:cBhvr>
                                        <p:cTn id="32" dur="500"/>
                                        <p:tgtEl>
                                          <p:spTgt spid="2611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1122" grpId="0" autoUpdateAnimBg="0"/>
      <p:bldP spid="261126" grpId="0"/>
    </p:bld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146" name="Text Box 2"/>
          <p:cNvSpPr txBox="1">
            <a:spLocks noChangeArrowheads="1"/>
          </p:cNvSpPr>
          <p:nvPr/>
        </p:nvSpPr>
        <p:spPr bwMode="auto">
          <a:xfrm>
            <a:off x="682625" y="4343400"/>
            <a:ext cx="73945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rPr>
              <a:t>h/l &lt; 1/5</a:t>
            </a:r>
            <a:r>
              <a:rPr lang="en-US">
                <a:solidFill>
                  <a:srgbClr val="000000"/>
                </a:solidFill>
              </a:rPr>
              <a:t>  bỏ qua ảnh hưởng của lực cắt đến độ võng</a:t>
            </a:r>
            <a:r>
              <a:rPr lang="en-US">
                <a:solidFill>
                  <a:srgbClr val="000000"/>
                </a:solidFill>
                <a:cs typeface="Times New Roman" pitchFamily="18" charset="0"/>
              </a:rPr>
              <a:t>.</a:t>
            </a:r>
          </a:p>
        </p:txBody>
      </p:sp>
      <p:sp>
        <p:nvSpPr>
          <p:cNvPr id="262147" name="Text Box 3"/>
          <p:cNvSpPr txBox="1">
            <a:spLocks noChangeArrowheads="1"/>
          </p:cNvSpPr>
          <p:nvPr/>
        </p:nvSpPr>
        <p:spPr bwMode="auto">
          <a:xfrm>
            <a:off x="188913" y="4876800"/>
            <a:ext cx="8534400"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cs typeface="Times New Roman" pitchFamily="18" charset="0"/>
              </a:rPr>
              <a:t>     </a:t>
            </a:r>
            <a:r>
              <a:rPr lang="en-US">
                <a:solidFill>
                  <a:srgbClr val="000000"/>
                </a:solidFill>
              </a:rPr>
              <a:t>Dầm rỗng (mặt cắt rỗng:các mặt cắt ghép của cột điện cao</a:t>
            </a:r>
          </a:p>
          <a:p>
            <a:pPr algn="l"/>
            <a:r>
              <a:rPr lang="en-US">
                <a:solidFill>
                  <a:srgbClr val="000000"/>
                </a:solidFill>
              </a:rPr>
              <a:t> thế, các tháp,  các dầm dàn)            có bậc xấp xỉ đơn vị, ảnh</a:t>
            </a:r>
          </a:p>
          <a:p>
            <a:pPr algn="l"/>
            <a:r>
              <a:rPr lang="en-US">
                <a:solidFill>
                  <a:srgbClr val="000000"/>
                </a:solidFill>
              </a:rPr>
              <a:t> hưởng của lực cắt là  đáng kể.</a:t>
            </a:r>
            <a:endParaRPr lang="en-US"/>
          </a:p>
          <a:p>
            <a:pPr algn="l"/>
            <a:endParaRPr lang="en-US">
              <a:cs typeface="Times New Roman" pitchFamily="18" charset="0"/>
            </a:endParaRPr>
          </a:p>
        </p:txBody>
      </p:sp>
      <p:graphicFrame>
        <p:nvGraphicFramePr>
          <p:cNvPr id="262148" name="Object 4"/>
          <p:cNvGraphicFramePr>
            <a:graphicFrameLocks noChangeAspect="1"/>
          </p:cNvGraphicFramePr>
          <p:nvPr/>
        </p:nvGraphicFramePr>
        <p:xfrm>
          <a:off x="4438650" y="5181600"/>
          <a:ext cx="590550" cy="838200"/>
        </p:xfrm>
        <a:graphic>
          <a:graphicData uri="http://schemas.openxmlformats.org/presentationml/2006/ole">
            <mc:AlternateContent xmlns:mc="http://schemas.openxmlformats.org/markup-compatibility/2006">
              <mc:Choice xmlns:v="urn:schemas-microsoft-com:vml" Requires="v">
                <p:oleObj spid="_x0000_s262162" name="Equation" r:id="rId3" imgW="393480" imgH="558720" progId="Equation.3">
                  <p:embed/>
                </p:oleObj>
              </mc:Choice>
              <mc:Fallback>
                <p:oleObj name="Equation" r:id="rId3" imgW="393480" imgH="558720" progId="Equation.3">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38650" y="5181600"/>
                        <a:ext cx="590550"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62149" name="Text Box 5"/>
          <p:cNvSpPr txBox="1">
            <a:spLocks noChangeArrowheads="1"/>
          </p:cNvSpPr>
          <p:nvPr/>
        </p:nvSpPr>
        <p:spPr bwMode="auto">
          <a:xfrm>
            <a:off x="990600" y="2133600"/>
            <a:ext cx="10064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x=0,5l</a:t>
            </a:r>
          </a:p>
        </p:txBody>
      </p:sp>
      <p:grpSp>
        <p:nvGrpSpPr>
          <p:cNvPr id="262150" name="Group 6"/>
          <p:cNvGrpSpPr>
            <a:grpSpLocks/>
          </p:cNvGrpSpPr>
          <p:nvPr/>
        </p:nvGrpSpPr>
        <p:grpSpPr bwMode="auto">
          <a:xfrm>
            <a:off x="671513" y="3389313"/>
            <a:ext cx="7240587" cy="1106487"/>
            <a:chOff x="144" y="1920"/>
            <a:chExt cx="4561" cy="697"/>
          </a:xfrm>
        </p:grpSpPr>
        <p:sp>
          <p:nvSpPr>
            <p:cNvPr id="262151" name="Text Box 7"/>
            <p:cNvSpPr txBox="1">
              <a:spLocks noChangeArrowheads="1"/>
            </p:cNvSpPr>
            <p:nvPr/>
          </p:nvSpPr>
          <p:spPr bwMode="auto">
            <a:xfrm>
              <a:off x="144" y="2077"/>
              <a:ext cx="4084"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Mặt cắt hình chữ nhật tỷ số  	  có bậc của </a:t>
              </a:r>
            </a:p>
            <a:p>
              <a:pPr algn="l"/>
              <a:endParaRPr lang="en-US">
                <a:solidFill>
                  <a:srgbClr val="000000"/>
                </a:solidFill>
                <a:cs typeface="Times New Roman" pitchFamily="18" charset="0"/>
              </a:endParaRPr>
            </a:p>
          </p:txBody>
        </p:sp>
        <p:graphicFrame>
          <p:nvGraphicFramePr>
            <p:cNvPr id="262152" name="Object 8"/>
            <p:cNvGraphicFramePr>
              <a:graphicFrameLocks noChangeAspect="1"/>
            </p:cNvGraphicFramePr>
            <p:nvPr/>
          </p:nvGraphicFramePr>
          <p:xfrm>
            <a:off x="2640" y="1980"/>
            <a:ext cx="501" cy="564"/>
          </p:xfrm>
          <a:graphic>
            <a:graphicData uri="http://schemas.openxmlformats.org/presentationml/2006/ole">
              <mc:AlternateContent xmlns:mc="http://schemas.openxmlformats.org/markup-compatibility/2006">
                <mc:Choice xmlns:v="urn:schemas-microsoft-com:vml" Requires="v">
                  <p:oleObj spid="_x0000_s262163" name="Equation" r:id="rId5" imgW="393480" imgH="558720" progId="Equation.3">
                    <p:embed/>
                  </p:oleObj>
                </mc:Choice>
                <mc:Fallback>
                  <p:oleObj name="Equation" r:id="rId5" imgW="393480" imgH="558720" progId="Equation.3">
                    <p:embed/>
                    <p:pic>
                      <p:nvPicPr>
                        <p:cNvPr id="0" name="Object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640" y="1980"/>
                          <a:ext cx="501" cy="5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62153" name="Object 9"/>
            <p:cNvGraphicFramePr>
              <a:graphicFrameLocks noChangeAspect="1"/>
            </p:cNvGraphicFramePr>
            <p:nvPr/>
          </p:nvGraphicFramePr>
          <p:xfrm>
            <a:off x="4206" y="1920"/>
            <a:ext cx="499" cy="624"/>
          </p:xfrm>
          <a:graphic>
            <a:graphicData uri="http://schemas.openxmlformats.org/presentationml/2006/ole">
              <mc:AlternateContent xmlns:mc="http://schemas.openxmlformats.org/markup-compatibility/2006">
                <mc:Choice xmlns:v="urn:schemas-microsoft-com:vml" Requires="v">
                  <p:oleObj spid="_x0000_s262164" name="Equation" r:id="rId7" imgW="482400" imgH="660240" progId="Equation.3">
                    <p:embed/>
                  </p:oleObj>
                </mc:Choice>
                <mc:Fallback>
                  <p:oleObj name="Equation" r:id="rId7" imgW="482400" imgH="660240" progId="Equation.3">
                    <p:embed/>
                    <p:pic>
                      <p:nvPicPr>
                        <p:cNvPr id="0" name="Object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206" y="1920"/>
                          <a:ext cx="499" cy="6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62154" name="Text Box 10"/>
            <p:cNvSpPr txBox="1">
              <a:spLocks noChangeArrowheads="1"/>
            </p:cNvSpPr>
            <p:nvPr/>
          </p:nvSpPr>
          <p:spPr bwMode="auto">
            <a:xfrm>
              <a:off x="806" y="2329"/>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pSp>
      <p:graphicFrame>
        <p:nvGraphicFramePr>
          <p:cNvPr id="262155" name="Object 11"/>
          <p:cNvGraphicFramePr>
            <a:graphicFrameLocks noChangeAspect="1"/>
          </p:cNvGraphicFramePr>
          <p:nvPr>
            <p:ph sz="half" idx="1"/>
          </p:nvPr>
        </p:nvGraphicFramePr>
        <p:xfrm>
          <a:off x="619125" y="2178050"/>
          <a:ext cx="7583488" cy="1182688"/>
        </p:xfrm>
        <a:graphic>
          <a:graphicData uri="http://schemas.openxmlformats.org/presentationml/2006/ole">
            <mc:AlternateContent xmlns:mc="http://schemas.openxmlformats.org/markup-compatibility/2006">
              <mc:Choice xmlns:v="urn:schemas-microsoft-com:vml" Requires="v">
                <p:oleObj spid="_x0000_s262165" name="Equation" r:id="rId9" imgW="3047760" imgH="457200" progId="Equation.3">
                  <p:embed/>
                </p:oleObj>
              </mc:Choice>
              <mc:Fallback>
                <p:oleObj name="Equation" r:id="rId9" imgW="3047760" imgH="457200" progId="Equation.3">
                  <p:embed/>
                  <p:pic>
                    <p:nvPicPr>
                      <p:cNvPr id="0" name="Object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19125" y="2178050"/>
                        <a:ext cx="7583488" cy="11826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62156" name="Object 12"/>
          <p:cNvGraphicFramePr>
            <a:graphicFrameLocks noChangeAspect="1"/>
          </p:cNvGraphicFramePr>
          <p:nvPr>
            <p:ph sz="half" idx="2"/>
          </p:nvPr>
        </p:nvGraphicFramePr>
        <p:xfrm>
          <a:off x="533400" y="839788"/>
          <a:ext cx="7772400" cy="1065212"/>
        </p:xfrm>
        <a:graphic>
          <a:graphicData uri="http://schemas.openxmlformats.org/presentationml/2006/ole">
            <mc:AlternateContent xmlns:mc="http://schemas.openxmlformats.org/markup-compatibility/2006">
              <mc:Choice xmlns:v="urn:schemas-microsoft-com:vml" Requires="v">
                <p:oleObj spid="_x0000_s262166" name="Equation" r:id="rId11" imgW="4724280" imgH="647640" progId="Equation.3">
                  <p:embed/>
                </p:oleObj>
              </mc:Choice>
              <mc:Fallback>
                <p:oleObj name="Equation" r:id="rId11" imgW="4724280" imgH="647640" progId="Equation.3">
                  <p:embed/>
                  <p:pic>
                    <p:nvPicPr>
                      <p:cNvPr id="0" name="Object 1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3400" y="839788"/>
                        <a:ext cx="7772400" cy="106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62157" name="Text Box 13"/>
          <p:cNvSpPr txBox="1">
            <a:spLocks noChangeArrowheads="1"/>
          </p:cNvSpPr>
          <p:nvPr/>
        </p:nvSpPr>
        <p:spPr bwMode="auto">
          <a:xfrm>
            <a:off x="7848600" y="1752600"/>
            <a:ext cx="7080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 c )</a:t>
            </a:r>
          </a:p>
        </p:txBody>
      </p:sp>
      <p:grpSp>
        <p:nvGrpSpPr>
          <p:cNvPr id="262158" name="Group 14"/>
          <p:cNvGrpSpPr>
            <a:grpSpLocks/>
          </p:cNvGrpSpPr>
          <p:nvPr/>
        </p:nvGrpSpPr>
        <p:grpSpPr bwMode="auto">
          <a:xfrm>
            <a:off x="714375" y="457200"/>
            <a:ext cx="1571625" cy="573088"/>
            <a:chOff x="306" y="2256"/>
            <a:chExt cx="990" cy="361"/>
          </a:xfrm>
        </p:grpSpPr>
        <p:sp>
          <p:nvSpPr>
            <p:cNvPr id="262159" name="Text Box 15"/>
            <p:cNvSpPr txBox="1">
              <a:spLocks noChangeArrowheads="1"/>
            </p:cNvSpPr>
            <p:nvPr/>
          </p:nvSpPr>
          <p:spPr bwMode="auto">
            <a:xfrm>
              <a:off x="306" y="2256"/>
              <a:ext cx="99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cs typeface="Times New Roman" pitchFamily="18" charset="0"/>
                </a:rPr>
                <a:t>( b )</a:t>
              </a:r>
            </a:p>
          </p:txBody>
        </p:sp>
        <p:sp>
          <p:nvSpPr>
            <p:cNvPr id="262160" name="Text Box 16"/>
            <p:cNvSpPr txBox="1">
              <a:spLocks noChangeArrowheads="1"/>
            </p:cNvSpPr>
            <p:nvPr/>
          </p:nvSpPr>
          <p:spPr bwMode="auto">
            <a:xfrm>
              <a:off x="806" y="2329"/>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262161" name="Line 17"/>
            <p:cNvSpPr>
              <a:spLocks noChangeShapeType="1"/>
            </p:cNvSpPr>
            <p:nvPr/>
          </p:nvSpPr>
          <p:spPr bwMode="auto">
            <a:xfrm>
              <a:off x="816" y="2400"/>
              <a:ext cx="336"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262149"/>
                                        </p:tgtEl>
                                        <p:attrNameLst>
                                          <p:attrName>style.visibility</p:attrName>
                                        </p:attrNameLst>
                                      </p:cBhvr>
                                      <p:to>
                                        <p:strVal val="visible"/>
                                      </p:to>
                                    </p:set>
                                    <p:anim calcmode="lin" valueType="num">
                                      <p:cBhvr additive="base">
                                        <p:cTn id="7" dur="2000" fill="hold"/>
                                        <p:tgtEl>
                                          <p:spTgt spid="262149"/>
                                        </p:tgtEl>
                                        <p:attrNameLst>
                                          <p:attrName>ppt_x</p:attrName>
                                        </p:attrNameLst>
                                      </p:cBhvr>
                                      <p:tavLst>
                                        <p:tav tm="0">
                                          <p:val>
                                            <p:strVal val="0-#ppt_w/2"/>
                                          </p:val>
                                        </p:tav>
                                        <p:tav tm="100000">
                                          <p:val>
                                            <p:strVal val="#ppt_x"/>
                                          </p:val>
                                        </p:tav>
                                      </p:tavLst>
                                    </p:anim>
                                    <p:anim calcmode="lin" valueType="num">
                                      <p:cBhvr additive="base">
                                        <p:cTn id="8" dur="2000" fill="hold"/>
                                        <p:tgtEl>
                                          <p:spTgt spid="262149"/>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1" presetClass="entr" presetSubtype="4" fill="hold" nodeType="clickEffect">
                                  <p:stCondLst>
                                    <p:cond delay="0"/>
                                  </p:stCondLst>
                                  <p:childTnLst>
                                    <p:set>
                                      <p:cBhvr>
                                        <p:cTn id="12" dur="1" fill="hold">
                                          <p:stCondLst>
                                            <p:cond delay="0"/>
                                          </p:stCondLst>
                                        </p:cTn>
                                        <p:tgtEl>
                                          <p:spTgt spid="262155"/>
                                        </p:tgtEl>
                                        <p:attrNameLst>
                                          <p:attrName>style.visibility</p:attrName>
                                        </p:attrNameLst>
                                      </p:cBhvr>
                                      <p:to>
                                        <p:strVal val="visible"/>
                                      </p:to>
                                    </p:set>
                                    <p:animEffect transition="in" filter="wheel(4)">
                                      <p:cBhvr>
                                        <p:cTn id="13" dur="2000"/>
                                        <p:tgtEl>
                                          <p:spTgt spid="262155"/>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5" presetClass="entr" presetSubtype="10" fill="hold" grpId="0" nodeType="clickEffect">
                                  <p:stCondLst>
                                    <p:cond delay="0"/>
                                  </p:stCondLst>
                                  <p:childTnLst>
                                    <p:set>
                                      <p:cBhvr>
                                        <p:cTn id="17" dur="1" fill="hold">
                                          <p:stCondLst>
                                            <p:cond delay="0"/>
                                          </p:stCondLst>
                                        </p:cTn>
                                        <p:tgtEl>
                                          <p:spTgt spid="262146"/>
                                        </p:tgtEl>
                                        <p:attrNameLst>
                                          <p:attrName>style.visibility</p:attrName>
                                        </p:attrNameLst>
                                      </p:cBhvr>
                                      <p:to>
                                        <p:strVal val="visible"/>
                                      </p:to>
                                    </p:set>
                                    <p:animEffect transition="in" filter="checkerboard(across)">
                                      <p:cBhvr>
                                        <p:cTn id="18" dur="2000"/>
                                        <p:tgtEl>
                                          <p:spTgt spid="2621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2146" grpId="0" autoUpdateAnimBg="0"/>
      <p:bldP spid="262149" grpId="0"/>
    </p:bld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Text Box 2"/>
          <p:cNvSpPr txBox="1">
            <a:spLocks noChangeArrowheads="1"/>
          </p:cNvSpPr>
          <p:nvPr/>
        </p:nvSpPr>
        <p:spPr bwMode="auto">
          <a:xfrm>
            <a:off x="690563" y="762000"/>
            <a:ext cx="4872037"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990000"/>
                </a:solidFill>
              </a:rPr>
              <a:t>6.10. Khái niệm về dầm bền đều</a:t>
            </a:r>
            <a:r>
              <a:rPr lang="en-US">
                <a:solidFill>
                  <a:srgbClr val="990000"/>
                </a:solidFill>
              </a:rPr>
              <a:t>.</a:t>
            </a:r>
          </a:p>
          <a:p>
            <a:pPr algn="l"/>
            <a:endParaRPr lang="en-US">
              <a:solidFill>
                <a:srgbClr val="990000"/>
              </a:solidFill>
            </a:endParaRPr>
          </a:p>
          <a:p>
            <a:pPr algn="l"/>
            <a:endParaRPr lang="en-US">
              <a:solidFill>
                <a:srgbClr val="990000"/>
              </a:solidFill>
              <a:cs typeface="Times New Roman" pitchFamily="18" charset="0"/>
            </a:endParaRPr>
          </a:p>
        </p:txBody>
      </p:sp>
      <p:sp>
        <p:nvSpPr>
          <p:cNvPr id="263171" name="Text Box 3"/>
          <p:cNvSpPr txBox="1">
            <a:spLocks noChangeArrowheads="1"/>
          </p:cNvSpPr>
          <p:nvPr/>
        </p:nvSpPr>
        <p:spPr bwMode="auto">
          <a:xfrm>
            <a:off x="152400" y="1266825"/>
            <a:ext cx="8567738" cy="2282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    Thay đổi kích thước của mặt cắt ngang của dầm dọc theo</a:t>
            </a:r>
          </a:p>
          <a:p>
            <a:pPr algn="l"/>
            <a:r>
              <a:rPr lang="en-US"/>
              <a:t> trục dầm tương ứng với sự thay đổi của momen uốn, ta có</a:t>
            </a:r>
          </a:p>
          <a:p>
            <a:pPr algn="l"/>
            <a:r>
              <a:rPr lang="en-US"/>
              <a:t> thể đạt được tình huống khi đó ứng suất ở những thớ ngoài </a:t>
            </a:r>
          </a:p>
          <a:p>
            <a:pPr algn="l"/>
            <a:r>
              <a:rPr lang="en-US"/>
              <a:t> cùng của dầm tại mọi mặt cắt đều đạt tới giá trị của ứng suất </a:t>
            </a:r>
          </a:p>
          <a:p>
            <a:pPr algn="l"/>
            <a:r>
              <a:rPr lang="en-US"/>
              <a:t> cho phép. Những dầm này được gọi là </a:t>
            </a:r>
            <a:r>
              <a:rPr lang="en-US" i="1"/>
              <a:t>dầm bền đều</a:t>
            </a:r>
            <a:r>
              <a:rPr lang="en-US"/>
              <a:t>.</a:t>
            </a:r>
          </a:p>
          <a:p>
            <a:pPr algn="l"/>
            <a:endParaRPr lang="en-US">
              <a:cs typeface="Times New Roman" pitchFamily="18" charset="0"/>
            </a:endParaRPr>
          </a:p>
        </p:txBody>
      </p:sp>
      <p:sp>
        <p:nvSpPr>
          <p:cNvPr id="263172" name="Text Box 4"/>
          <p:cNvSpPr txBox="1">
            <a:spLocks noChangeArrowheads="1"/>
          </p:cNvSpPr>
          <p:nvPr/>
        </p:nvSpPr>
        <p:spPr bwMode="auto">
          <a:xfrm>
            <a:off x="212725" y="3397250"/>
            <a:ext cx="8523288"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   Ứng suất  ở những điểm nằm xa trục trung hoà nhất trong</a:t>
            </a:r>
          </a:p>
          <a:p>
            <a:pPr algn="l"/>
            <a:r>
              <a:rPr lang="en-US">
                <a:solidFill>
                  <a:srgbClr val="000000"/>
                </a:solidFill>
              </a:rPr>
              <a:t> mọi mặt cắt của dầm có độ bền đều phải thoả mãn điều kiện:</a:t>
            </a:r>
          </a:p>
          <a:p>
            <a:pPr algn="l"/>
            <a:endParaRPr lang="en-US">
              <a:solidFill>
                <a:srgbClr val="000000"/>
              </a:solidFill>
              <a:cs typeface="Times New Roman" pitchFamily="18" charset="0"/>
            </a:endParaRPr>
          </a:p>
        </p:txBody>
      </p:sp>
      <p:graphicFrame>
        <p:nvGraphicFramePr>
          <p:cNvPr id="263173" name="Object 5"/>
          <p:cNvGraphicFramePr>
            <a:graphicFrameLocks noChangeAspect="1"/>
          </p:cNvGraphicFramePr>
          <p:nvPr/>
        </p:nvGraphicFramePr>
        <p:xfrm>
          <a:off x="2012950" y="4387850"/>
          <a:ext cx="4540250" cy="1184275"/>
        </p:xfrm>
        <a:graphic>
          <a:graphicData uri="http://schemas.openxmlformats.org/presentationml/2006/ole">
            <mc:AlternateContent xmlns:mc="http://schemas.openxmlformats.org/markup-compatibility/2006">
              <mc:Choice xmlns:v="urn:schemas-microsoft-com:vml" Requires="v">
                <p:oleObj spid="_x0000_s263176" name="Equation" r:id="rId3" imgW="1574640" imgH="431640" progId="Equation.3">
                  <p:embed/>
                </p:oleObj>
              </mc:Choice>
              <mc:Fallback>
                <p:oleObj name="Equation" r:id="rId3" imgW="1574640" imgH="431640" progId="Equation.3">
                  <p:embed/>
                  <p:pic>
                    <p:nvPicPr>
                      <p:cNvPr id="0"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12950" y="4387850"/>
                        <a:ext cx="4540250" cy="1184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63174" name="Text Box 6"/>
          <p:cNvSpPr txBox="1">
            <a:spLocks noChangeArrowheads="1"/>
          </p:cNvSpPr>
          <p:nvPr/>
        </p:nvSpPr>
        <p:spPr bwMode="auto">
          <a:xfrm>
            <a:off x="7500938" y="4692650"/>
            <a:ext cx="7254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 a )</a:t>
            </a:r>
          </a:p>
        </p:txBody>
      </p:sp>
      <p:sp>
        <p:nvSpPr>
          <p:cNvPr id="263175" name="Text Box 7"/>
          <p:cNvSpPr txBox="1">
            <a:spLocks noChangeArrowheads="1"/>
          </p:cNvSpPr>
          <p:nvPr/>
        </p:nvSpPr>
        <p:spPr bwMode="auto">
          <a:xfrm>
            <a:off x="517525" y="5513388"/>
            <a:ext cx="931227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FF"/>
                </a:solidFill>
              </a:rPr>
              <a:t>    M</a:t>
            </a:r>
            <a:r>
              <a:rPr lang="en-US" baseline="-25000">
                <a:solidFill>
                  <a:srgbClr val="0000FF"/>
                </a:solidFill>
              </a:rPr>
              <a:t>z</a:t>
            </a:r>
            <a:r>
              <a:rPr lang="en-US">
                <a:solidFill>
                  <a:srgbClr val="0000FF"/>
                </a:solidFill>
              </a:rPr>
              <a:t>(x); W</a:t>
            </a:r>
            <a:r>
              <a:rPr lang="en-US" baseline="-25000">
                <a:solidFill>
                  <a:srgbClr val="0000FF"/>
                </a:solidFill>
              </a:rPr>
              <a:t>z</a:t>
            </a:r>
            <a:r>
              <a:rPr lang="en-US">
                <a:solidFill>
                  <a:srgbClr val="0000FF"/>
                </a:solidFill>
              </a:rPr>
              <a:t>(x)</a:t>
            </a:r>
            <a:r>
              <a:rPr lang="en-US">
                <a:solidFill>
                  <a:srgbClr val="000000"/>
                </a:solidFill>
              </a:rPr>
              <a:t> là momen uốn, momen chống uốn ở mặt </a:t>
            </a:r>
          </a:p>
          <a:p>
            <a:pPr algn="l"/>
            <a:r>
              <a:rPr lang="en-US">
                <a:solidFill>
                  <a:srgbClr val="000000"/>
                </a:solidFill>
              </a:rPr>
              <a:t>cắt có hoành độ x.</a:t>
            </a:r>
            <a:r>
              <a:rPr lang="en-US"/>
              <a:t> </a:t>
            </a:r>
          </a:p>
          <a:p>
            <a:pPr algn="l"/>
            <a:endParaRPr lang="en-US">
              <a:cs typeface="Times New Roman"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63170"/>
                                        </p:tgtEl>
                                        <p:attrNameLst>
                                          <p:attrName>style.visibility</p:attrName>
                                        </p:attrNameLst>
                                      </p:cBhvr>
                                      <p:to>
                                        <p:strVal val="visible"/>
                                      </p:to>
                                    </p:set>
                                    <p:animEffect transition="in" filter="checkerboard(across)">
                                      <p:cBhvr>
                                        <p:cTn id="7" dur="2000"/>
                                        <p:tgtEl>
                                          <p:spTgt spid="26317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263171"/>
                                        </p:tgtEl>
                                        <p:attrNameLst>
                                          <p:attrName>style.visibility</p:attrName>
                                        </p:attrNameLst>
                                      </p:cBhvr>
                                      <p:to>
                                        <p:strVal val="visible"/>
                                      </p:to>
                                    </p:set>
                                    <p:animEffect transition="in" filter="wipe(up)">
                                      <p:cBhvr>
                                        <p:cTn id="12" dur="2000"/>
                                        <p:tgtEl>
                                          <p:spTgt spid="26317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263172"/>
                                        </p:tgtEl>
                                        <p:attrNameLst>
                                          <p:attrName>style.visibility</p:attrName>
                                        </p:attrNameLst>
                                      </p:cBhvr>
                                      <p:to>
                                        <p:strVal val="visible"/>
                                      </p:to>
                                    </p:set>
                                    <p:animEffect transition="in" filter="wipe(up)">
                                      <p:cBhvr>
                                        <p:cTn id="17" dur="2000"/>
                                        <p:tgtEl>
                                          <p:spTgt spid="26317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263173"/>
                                        </p:tgtEl>
                                        <p:attrNameLst>
                                          <p:attrName>style.visibility</p:attrName>
                                        </p:attrNameLst>
                                      </p:cBhvr>
                                      <p:to>
                                        <p:strVal val="visible"/>
                                      </p:to>
                                    </p:set>
                                    <p:animEffect transition="in" filter="checkerboard(across)">
                                      <p:cBhvr>
                                        <p:cTn id="22" dur="500"/>
                                        <p:tgtEl>
                                          <p:spTgt spid="26317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263174"/>
                                        </p:tgtEl>
                                        <p:attrNameLst>
                                          <p:attrName>style.visibility</p:attrName>
                                        </p:attrNameLst>
                                      </p:cBhvr>
                                      <p:to>
                                        <p:strVal val="visible"/>
                                      </p:to>
                                    </p:set>
                                    <p:animEffect transition="in" filter="checkerboard(across)">
                                      <p:cBhvr>
                                        <p:cTn id="27" dur="500"/>
                                        <p:tgtEl>
                                          <p:spTgt spid="26317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263175"/>
                                        </p:tgtEl>
                                        <p:attrNameLst>
                                          <p:attrName>style.visibility</p:attrName>
                                        </p:attrNameLst>
                                      </p:cBhvr>
                                      <p:to>
                                        <p:strVal val="visible"/>
                                      </p:to>
                                    </p:set>
                                    <p:animEffect transition="in" filter="checkerboard(across)">
                                      <p:cBhvr>
                                        <p:cTn id="32" dur="2000"/>
                                        <p:tgtEl>
                                          <p:spTgt spid="2631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3170" grpId="0" autoUpdateAnimBg="0"/>
      <p:bldP spid="263171" grpId="0" autoUpdateAnimBg="0"/>
      <p:bldP spid="263172" grpId="0" autoUpdateAnimBg="0"/>
      <p:bldP spid="263174" grpId="0"/>
      <p:bldP spid="263175" grpId="0" autoUpdateAnimBg="0"/>
    </p:bld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4" name="Text Box 2"/>
          <p:cNvSpPr txBox="1">
            <a:spLocks noChangeArrowheads="1"/>
          </p:cNvSpPr>
          <p:nvPr/>
        </p:nvSpPr>
        <p:spPr bwMode="auto">
          <a:xfrm>
            <a:off x="1600200" y="685800"/>
            <a:ext cx="3149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Mặt cắt hình chữ nhật</a:t>
            </a:r>
          </a:p>
        </p:txBody>
      </p:sp>
      <p:graphicFrame>
        <p:nvGraphicFramePr>
          <p:cNvPr id="264195" name="Object 3"/>
          <p:cNvGraphicFramePr>
            <a:graphicFrameLocks noChangeAspect="1"/>
          </p:cNvGraphicFramePr>
          <p:nvPr/>
        </p:nvGraphicFramePr>
        <p:xfrm>
          <a:off x="1752600" y="1144588"/>
          <a:ext cx="4114800" cy="1028700"/>
        </p:xfrm>
        <a:graphic>
          <a:graphicData uri="http://schemas.openxmlformats.org/presentationml/2006/ole">
            <mc:AlternateContent xmlns:mc="http://schemas.openxmlformats.org/markup-compatibility/2006">
              <mc:Choice xmlns:v="urn:schemas-microsoft-com:vml" Requires="v">
                <p:oleObj spid="_x0000_s264248" name="Equation" r:id="rId3" imgW="2628720" imgH="622080" progId="Equation.3">
                  <p:embed/>
                </p:oleObj>
              </mc:Choice>
              <mc:Fallback>
                <p:oleObj name="Equation" r:id="rId3" imgW="2628720" imgH="62208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52600" y="1144588"/>
                        <a:ext cx="4114800" cy="1028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64196" name="Text Box 4"/>
          <p:cNvSpPr txBox="1">
            <a:spLocks noChangeArrowheads="1"/>
          </p:cNvSpPr>
          <p:nvPr/>
        </p:nvSpPr>
        <p:spPr bwMode="auto">
          <a:xfrm>
            <a:off x="7620000" y="1373188"/>
            <a:ext cx="7254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 b )</a:t>
            </a:r>
          </a:p>
        </p:txBody>
      </p:sp>
      <p:sp>
        <p:nvSpPr>
          <p:cNvPr id="264197" name="Text Box 5"/>
          <p:cNvSpPr txBox="1">
            <a:spLocks noChangeArrowheads="1"/>
          </p:cNvSpPr>
          <p:nvPr/>
        </p:nvSpPr>
        <p:spPr bwMode="auto">
          <a:xfrm>
            <a:off x="212725" y="2286000"/>
            <a:ext cx="8556625"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     Có thể thoả mãn điều kiện này bằng cách biến đổi một hay</a:t>
            </a:r>
          </a:p>
          <a:p>
            <a:pPr algn="l"/>
            <a:r>
              <a:rPr lang="en-US"/>
              <a:t> cả hai kích thước bx và hx tương ứng với sự biến đổi của</a:t>
            </a:r>
          </a:p>
          <a:p>
            <a:pPr algn="l"/>
            <a:r>
              <a:rPr lang="en-US"/>
              <a:t> momen uốn dọc theo trục dầm.</a:t>
            </a:r>
          </a:p>
          <a:p>
            <a:pPr algn="l"/>
            <a:endParaRPr lang="en-US">
              <a:cs typeface="Times New Roman" pitchFamily="18" charset="0"/>
            </a:endParaRPr>
          </a:p>
        </p:txBody>
      </p:sp>
      <p:sp>
        <p:nvSpPr>
          <p:cNvPr id="264198" name="Text Box 6"/>
          <p:cNvSpPr txBox="1">
            <a:spLocks noChangeArrowheads="1"/>
          </p:cNvSpPr>
          <p:nvPr/>
        </p:nvSpPr>
        <p:spPr bwMode="auto">
          <a:xfrm>
            <a:off x="493713" y="3890963"/>
            <a:ext cx="5278437"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t>    Trường hợp mặt cắt hình </a:t>
            </a:r>
          </a:p>
          <a:p>
            <a:pPr algn="l"/>
            <a:r>
              <a:rPr lang="en-US"/>
              <a:t>chữ nhật có chiều cao không</a:t>
            </a:r>
          </a:p>
          <a:p>
            <a:pPr algn="l"/>
            <a:r>
              <a:rPr lang="en-US"/>
              <a:t>đổi và bề rộng  biến đổi:</a:t>
            </a:r>
          </a:p>
          <a:p>
            <a:pPr algn="l"/>
            <a:endParaRPr lang="en-US">
              <a:cs typeface="Times New Roman" pitchFamily="18" charset="0"/>
            </a:endParaRPr>
          </a:p>
        </p:txBody>
      </p:sp>
      <p:graphicFrame>
        <p:nvGraphicFramePr>
          <p:cNvPr id="264199" name="Object 7"/>
          <p:cNvGraphicFramePr>
            <a:graphicFrameLocks noChangeAspect="1"/>
          </p:cNvGraphicFramePr>
          <p:nvPr/>
        </p:nvGraphicFramePr>
        <p:xfrm>
          <a:off x="685800" y="5153025"/>
          <a:ext cx="1752600" cy="1095375"/>
        </p:xfrm>
        <a:graphic>
          <a:graphicData uri="http://schemas.openxmlformats.org/presentationml/2006/ole">
            <mc:AlternateContent xmlns:mc="http://schemas.openxmlformats.org/markup-compatibility/2006">
              <mc:Choice xmlns:v="urn:schemas-microsoft-com:vml" Requires="v">
                <p:oleObj spid="_x0000_s264249" name="Equation" r:id="rId5" imgW="1079280" imgH="660240" progId="Equation.3">
                  <p:embed/>
                </p:oleObj>
              </mc:Choice>
              <mc:Fallback>
                <p:oleObj name="Equation" r:id="rId5" imgW="1079280" imgH="660240" progId="Equation.3">
                  <p:embed/>
                  <p:pic>
                    <p:nvPicPr>
                      <p:cNvPr id="0" name="Object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85800" y="5153025"/>
                        <a:ext cx="1752600" cy="1095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64200" name="Object 8"/>
          <p:cNvGraphicFramePr>
            <a:graphicFrameLocks noChangeAspect="1"/>
          </p:cNvGraphicFramePr>
          <p:nvPr/>
        </p:nvGraphicFramePr>
        <p:xfrm>
          <a:off x="3200400" y="5257800"/>
          <a:ext cx="1981200" cy="990600"/>
        </p:xfrm>
        <a:graphic>
          <a:graphicData uri="http://schemas.openxmlformats.org/presentationml/2006/ole">
            <mc:AlternateContent xmlns:mc="http://schemas.openxmlformats.org/markup-compatibility/2006">
              <mc:Choice xmlns:v="urn:schemas-microsoft-com:vml" Requires="v">
                <p:oleObj spid="_x0000_s264250" name="Equation" r:id="rId7" imgW="1143000" imgH="596880" progId="Equation.3">
                  <p:embed/>
                </p:oleObj>
              </mc:Choice>
              <mc:Fallback>
                <p:oleObj name="Equation" r:id="rId7" imgW="1143000" imgH="596880" progId="Equation.3">
                  <p:embed/>
                  <p:pic>
                    <p:nvPicPr>
                      <p:cNvPr id="0" name="Object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00400" y="5257800"/>
                        <a:ext cx="1981200" cy="990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264201" name="Group 9"/>
          <p:cNvGrpSpPr>
            <a:grpSpLocks/>
          </p:cNvGrpSpPr>
          <p:nvPr/>
        </p:nvGrpSpPr>
        <p:grpSpPr bwMode="auto">
          <a:xfrm>
            <a:off x="5334000" y="3200400"/>
            <a:ext cx="3463925" cy="3240088"/>
            <a:chOff x="3636" y="2039"/>
            <a:chExt cx="2182" cy="2041"/>
          </a:xfrm>
        </p:grpSpPr>
        <p:sp>
          <p:nvSpPr>
            <p:cNvPr id="264202" name="Line 10"/>
            <p:cNvSpPr>
              <a:spLocks noChangeShapeType="1"/>
            </p:cNvSpPr>
            <p:nvPr/>
          </p:nvSpPr>
          <p:spPr bwMode="auto">
            <a:xfrm>
              <a:off x="4723" y="2239"/>
              <a:ext cx="0" cy="1841"/>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64203" name="Line 11"/>
            <p:cNvSpPr>
              <a:spLocks noChangeShapeType="1"/>
            </p:cNvSpPr>
            <p:nvPr/>
          </p:nvSpPr>
          <p:spPr bwMode="auto">
            <a:xfrm>
              <a:off x="3859" y="3707"/>
              <a:ext cx="1545"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64204" name="Line 12"/>
            <p:cNvSpPr>
              <a:spLocks noChangeShapeType="1"/>
            </p:cNvSpPr>
            <p:nvPr/>
          </p:nvSpPr>
          <p:spPr bwMode="auto">
            <a:xfrm>
              <a:off x="3945" y="3460"/>
              <a:ext cx="0" cy="497"/>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05" name="Line 13"/>
            <p:cNvSpPr>
              <a:spLocks noChangeShapeType="1"/>
            </p:cNvSpPr>
            <p:nvPr/>
          </p:nvSpPr>
          <p:spPr bwMode="auto">
            <a:xfrm>
              <a:off x="3945" y="3460"/>
              <a:ext cx="1382" cy="248"/>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06" name="Line 14"/>
            <p:cNvSpPr>
              <a:spLocks noChangeShapeType="1"/>
            </p:cNvSpPr>
            <p:nvPr/>
          </p:nvSpPr>
          <p:spPr bwMode="auto">
            <a:xfrm flipV="1">
              <a:off x="3945" y="3708"/>
              <a:ext cx="1382" cy="249"/>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07" name="Line 15"/>
            <p:cNvSpPr>
              <a:spLocks noChangeShapeType="1"/>
            </p:cNvSpPr>
            <p:nvPr/>
          </p:nvSpPr>
          <p:spPr bwMode="auto">
            <a:xfrm>
              <a:off x="5327" y="3612"/>
              <a:ext cx="0" cy="193"/>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08" name="Line 16"/>
            <p:cNvSpPr>
              <a:spLocks noChangeShapeType="1"/>
            </p:cNvSpPr>
            <p:nvPr/>
          </p:nvSpPr>
          <p:spPr bwMode="auto">
            <a:xfrm flipH="1">
              <a:off x="4823" y="3617"/>
              <a:ext cx="501"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09" name="Line 17"/>
            <p:cNvSpPr>
              <a:spLocks noChangeShapeType="1"/>
            </p:cNvSpPr>
            <p:nvPr/>
          </p:nvSpPr>
          <p:spPr bwMode="auto">
            <a:xfrm flipH="1">
              <a:off x="4831" y="3805"/>
              <a:ext cx="500"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10" name="Line 18"/>
            <p:cNvSpPr>
              <a:spLocks noChangeShapeType="1"/>
            </p:cNvSpPr>
            <p:nvPr/>
          </p:nvSpPr>
          <p:spPr bwMode="auto">
            <a:xfrm>
              <a:off x="3773" y="3957"/>
              <a:ext cx="1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11" name="Line 19"/>
            <p:cNvSpPr>
              <a:spLocks noChangeShapeType="1"/>
            </p:cNvSpPr>
            <p:nvPr/>
          </p:nvSpPr>
          <p:spPr bwMode="auto">
            <a:xfrm>
              <a:off x="3809" y="3460"/>
              <a:ext cx="0" cy="497"/>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64212" name="Line 20"/>
            <p:cNvSpPr>
              <a:spLocks noChangeShapeType="1"/>
            </p:cNvSpPr>
            <p:nvPr/>
          </p:nvSpPr>
          <p:spPr bwMode="auto">
            <a:xfrm flipH="1">
              <a:off x="4550" y="3598"/>
              <a:ext cx="17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13" name="Line 21"/>
            <p:cNvSpPr>
              <a:spLocks noChangeShapeType="1"/>
            </p:cNvSpPr>
            <p:nvPr/>
          </p:nvSpPr>
          <p:spPr bwMode="auto">
            <a:xfrm flipH="1">
              <a:off x="4550" y="3819"/>
              <a:ext cx="17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14" name="Line 22"/>
            <p:cNvSpPr>
              <a:spLocks noChangeShapeType="1"/>
            </p:cNvSpPr>
            <p:nvPr/>
          </p:nvSpPr>
          <p:spPr bwMode="auto">
            <a:xfrm>
              <a:off x="4572" y="3598"/>
              <a:ext cx="0" cy="219"/>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64215" name="Line 23"/>
            <p:cNvSpPr>
              <a:spLocks noChangeShapeType="1"/>
            </p:cNvSpPr>
            <p:nvPr/>
          </p:nvSpPr>
          <p:spPr bwMode="auto">
            <a:xfrm>
              <a:off x="5320" y="3612"/>
              <a:ext cx="20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16" name="Line 24"/>
            <p:cNvSpPr>
              <a:spLocks noChangeShapeType="1"/>
            </p:cNvSpPr>
            <p:nvPr/>
          </p:nvSpPr>
          <p:spPr bwMode="auto">
            <a:xfrm>
              <a:off x="5327" y="3805"/>
              <a:ext cx="20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17" name="Line 25"/>
            <p:cNvSpPr>
              <a:spLocks noChangeShapeType="1"/>
            </p:cNvSpPr>
            <p:nvPr/>
          </p:nvSpPr>
          <p:spPr bwMode="auto">
            <a:xfrm>
              <a:off x="5521" y="3610"/>
              <a:ext cx="0" cy="194"/>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64218" name="Text Box 26"/>
            <p:cNvSpPr txBox="1">
              <a:spLocks noChangeArrowheads="1"/>
            </p:cNvSpPr>
            <p:nvPr/>
          </p:nvSpPr>
          <p:spPr bwMode="auto">
            <a:xfrm>
              <a:off x="3636" y="3555"/>
              <a:ext cx="259"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b</a:t>
              </a:r>
            </a:p>
          </p:txBody>
        </p:sp>
        <p:sp>
          <p:nvSpPr>
            <p:cNvPr id="264219" name="Text Box 27"/>
            <p:cNvSpPr txBox="1">
              <a:spLocks noChangeArrowheads="1"/>
            </p:cNvSpPr>
            <p:nvPr/>
          </p:nvSpPr>
          <p:spPr bwMode="auto">
            <a:xfrm>
              <a:off x="4357" y="3561"/>
              <a:ext cx="346"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b</a:t>
              </a:r>
              <a:r>
                <a:rPr lang="en-US" sz="2000" baseline="-25000">
                  <a:cs typeface="Times New Roman" pitchFamily="18" charset="0"/>
                </a:rPr>
                <a:t>x</a:t>
              </a:r>
              <a:endParaRPr lang="en-US" sz="2000">
                <a:cs typeface="Times New Roman" pitchFamily="18" charset="0"/>
              </a:endParaRPr>
            </a:p>
          </p:txBody>
        </p:sp>
        <p:sp>
          <p:nvSpPr>
            <p:cNvPr id="264220" name="Text Box 28"/>
            <p:cNvSpPr txBox="1">
              <a:spLocks noChangeArrowheads="1"/>
            </p:cNvSpPr>
            <p:nvPr/>
          </p:nvSpPr>
          <p:spPr bwMode="auto">
            <a:xfrm>
              <a:off x="5520" y="3577"/>
              <a:ext cx="298" cy="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b</a:t>
              </a:r>
              <a:r>
                <a:rPr lang="en-US" sz="2000" baseline="-25000">
                  <a:cs typeface="Times New Roman" pitchFamily="18" charset="0"/>
                </a:rPr>
                <a:t>1</a:t>
              </a:r>
              <a:endParaRPr lang="en-US" sz="2000">
                <a:cs typeface="Times New Roman" pitchFamily="18" charset="0"/>
              </a:endParaRPr>
            </a:p>
          </p:txBody>
        </p:sp>
        <p:grpSp>
          <p:nvGrpSpPr>
            <p:cNvPr id="264221" name="Group 29"/>
            <p:cNvGrpSpPr>
              <a:grpSpLocks/>
            </p:cNvGrpSpPr>
            <p:nvPr/>
          </p:nvGrpSpPr>
          <p:grpSpPr bwMode="auto">
            <a:xfrm>
              <a:off x="3687" y="2039"/>
              <a:ext cx="2043" cy="1421"/>
              <a:chOff x="3687" y="2039"/>
              <a:chExt cx="2043" cy="1421"/>
            </a:xfrm>
          </p:grpSpPr>
          <p:sp>
            <p:nvSpPr>
              <p:cNvPr id="264222" name="Line 30"/>
              <p:cNvSpPr>
                <a:spLocks noChangeShapeType="1"/>
              </p:cNvSpPr>
              <p:nvPr/>
            </p:nvSpPr>
            <p:spPr bwMode="auto">
              <a:xfrm>
                <a:off x="3945" y="2301"/>
                <a:ext cx="0" cy="24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23" name="Line 31"/>
              <p:cNvSpPr>
                <a:spLocks noChangeShapeType="1"/>
              </p:cNvSpPr>
              <p:nvPr/>
            </p:nvSpPr>
            <p:spPr bwMode="auto">
              <a:xfrm flipH="1">
                <a:off x="3902" y="2302"/>
                <a:ext cx="33" cy="3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24" name="Line 32"/>
              <p:cNvSpPr>
                <a:spLocks noChangeShapeType="1"/>
              </p:cNvSpPr>
              <p:nvPr/>
            </p:nvSpPr>
            <p:spPr bwMode="auto">
              <a:xfrm flipH="1">
                <a:off x="3902" y="2356"/>
                <a:ext cx="33" cy="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25" name="Line 33"/>
              <p:cNvSpPr>
                <a:spLocks noChangeShapeType="1"/>
              </p:cNvSpPr>
              <p:nvPr/>
            </p:nvSpPr>
            <p:spPr bwMode="auto">
              <a:xfrm flipH="1">
                <a:off x="3909" y="2411"/>
                <a:ext cx="33" cy="3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26" name="Line 34"/>
              <p:cNvSpPr>
                <a:spLocks noChangeShapeType="1"/>
              </p:cNvSpPr>
              <p:nvPr/>
            </p:nvSpPr>
            <p:spPr bwMode="auto">
              <a:xfrm flipH="1">
                <a:off x="3902" y="2466"/>
                <a:ext cx="33" cy="3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27" name="Line 35"/>
              <p:cNvSpPr>
                <a:spLocks noChangeShapeType="1"/>
              </p:cNvSpPr>
              <p:nvPr/>
            </p:nvSpPr>
            <p:spPr bwMode="auto">
              <a:xfrm flipH="1">
                <a:off x="3909" y="2515"/>
                <a:ext cx="33" cy="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28" name="Line 36"/>
              <p:cNvSpPr>
                <a:spLocks noChangeShapeType="1"/>
              </p:cNvSpPr>
              <p:nvPr/>
            </p:nvSpPr>
            <p:spPr bwMode="auto">
              <a:xfrm>
                <a:off x="3945" y="2432"/>
                <a:ext cx="135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29" name="Arc 37"/>
              <p:cNvSpPr>
                <a:spLocks/>
              </p:cNvSpPr>
              <p:nvPr/>
            </p:nvSpPr>
            <p:spPr bwMode="auto">
              <a:xfrm>
                <a:off x="3777" y="2428"/>
                <a:ext cx="1513" cy="636"/>
              </a:xfrm>
              <a:custGeom>
                <a:avLst/>
                <a:gdLst>
                  <a:gd name="G0" fmla="+- 0 0 0"/>
                  <a:gd name="G1" fmla="+- 21531 0 0"/>
                  <a:gd name="G2" fmla="+- 21600 0 0"/>
                  <a:gd name="T0" fmla="*/ 1723 w 16254"/>
                  <a:gd name="T1" fmla="*/ 0 h 21531"/>
                  <a:gd name="T2" fmla="*/ 16254 w 16254"/>
                  <a:gd name="T3" fmla="*/ 7306 h 21531"/>
                  <a:gd name="T4" fmla="*/ 0 w 16254"/>
                  <a:gd name="T5" fmla="*/ 21531 h 21531"/>
                </a:gdLst>
                <a:ahLst/>
                <a:cxnLst>
                  <a:cxn ang="0">
                    <a:pos x="T0" y="T1"/>
                  </a:cxn>
                  <a:cxn ang="0">
                    <a:pos x="T2" y="T3"/>
                  </a:cxn>
                  <a:cxn ang="0">
                    <a:pos x="T4" y="T5"/>
                  </a:cxn>
                </a:cxnLst>
                <a:rect l="0" t="0" r="r" b="b"/>
                <a:pathLst>
                  <a:path w="16254" h="21531" fill="none" extrusionOk="0">
                    <a:moveTo>
                      <a:pt x="1723" y="-1"/>
                    </a:moveTo>
                    <a:cubicBezTo>
                      <a:pt x="7333" y="448"/>
                      <a:pt x="12547" y="3070"/>
                      <a:pt x="16254" y="7305"/>
                    </a:cubicBezTo>
                  </a:path>
                  <a:path w="16254" h="21531" stroke="0" extrusionOk="0">
                    <a:moveTo>
                      <a:pt x="1723" y="-1"/>
                    </a:moveTo>
                    <a:cubicBezTo>
                      <a:pt x="7333" y="448"/>
                      <a:pt x="12547" y="3070"/>
                      <a:pt x="16254" y="7305"/>
                    </a:cubicBezTo>
                    <a:lnTo>
                      <a:pt x="0" y="21531"/>
                    </a:lnTo>
                    <a:close/>
                  </a:path>
                </a:pathLst>
              </a:custGeom>
              <a:noFill/>
              <a:ln w="2857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4230" name="Line 38"/>
              <p:cNvSpPr>
                <a:spLocks noChangeShapeType="1"/>
              </p:cNvSpPr>
              <p:nvPr/>
            </p:nvSpPr>
            <p:spPr bwMode="auto">
              <a:xfrm>
                <a:off x="5277" y="2177"/>
                <a:ext cx="0" cy="248"/>
              </a:xfrm>
              <a:prstGeom prst="line">
                <a:avLst/>
              </a:prstGeom>
              <a:noFill/>
              <a:ln w="19050">
                <a:solidFill>
                  <a:srgbClr val="CC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64231" name="Line 39"/>
              <p:cNvSpPr>
                <a:spLocks noChangeShapeType="1"/>
              </p:cNvSpPr>
              <p:nvPr/>
            </p:nvSpPr>
            <p:spPr bwMode="auto">
              <a:xfrm>
                <a:off x="4723" y="2268"/>
                <a:ext cx="549"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64232" name="Line 40"/>
              <p:cNvSpPr>
                <a:spLocks noChangeShapeType="1"/>
              </p:cNvSpPr>
              <p:nvPr/>
            </p:nvSpPr>
            <p:spPr bwMode="auto">
              <a:xfrm>
                <a:off x="3945" y="2632"/>
                <a:ext cx="0" cy="2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33" name="Line 41"/>
              <p:cNvSpPr>
                <a:spLocks noChangeShapeType="1"/>
              </p:cNvSpPr>
              <p:nvPr/>
            </p:nvSpPr>
            <p:spPr bwMode="auto">
              <a:xfrm>
                <a:off x="5298" y="2632"/>
                <a:ext cx="0" cy="2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34" name="Line 42"/>
              <p:cNvSpPr>
                <a:spLocks noChangeShapeType="1"/>
              </p:cNvSpPr>
              <p:nvPr/>
            </p:nvSpPr>
            <p:spPr bwMode="auto">
              <a:xfrm>
                <a:off x="3945" y="2832"/>
                <a:ext cx="1355"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64235" name="Rectangle 43"/>
              <p:cNvSpPr>
                <a:spLocks noChangeArrowheads="1"/>
              </p:cNvSpPr>
              <p:nvPr/>
            </p:nvSpPr>
            <p:spPr bwMode="auto">
              <a:xfrm>
                <a:off x="3945" y="3046"/>
                <a:ext cx="1355" cy="115"/>
              </a:xfrm>
              <a:prstGeom prst="rect">
                <a:avLst/>
              </a:prstGeom>
              <a:solidFill>
                <a:srgbClr val="FFFFFF"/>
              </a:solidFill>
              <a:ln w="28575">
                <a:solidFill>
                  <a:srgbClr val="663300"/>
                </a:solidFill>
                <a:miter lim="800000"/>
                <a:headEnd/>
                <a:tailEnd/>
              </a:ln>
            </p:spPr>
            <p:txBody>
              <a:bodyPr/>
              <a:lstStyle/>
              <a:p>
                <a:endParaRPr lang="en-US"/>
              </a:p>
            </p:txBody>
          </p:sp>
          <p:sp>
            <p:nvSpPr>
              <p:cNvPr id="264236" name="Line 44"/>
              <p:cNvSpPr>
                <a:spLocks noChangeShapeType="1"/>
              </p:cNvSpPr>
              <p:nvPr/>
            </p:nvSpPr>
            <p:spPr bwMode="auto">
              <a:xfrm>
                <a:off x="5306" y="3046"/>
                <a:ext cx="20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37" name="Line 45"/>
              <p:cNvSpPr>
                <a:spLocks noChangeShapeType="1"/>
              </p:cNvSpPr>
              <p:nvPr/>
            </p:nvSpPr>
            <p:spPr bwMode="auto">
              <a:xfrm>
                <a:off x="5306" y="3163"/>
                <a:ext cx="20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38" name="Line 46"/>
              <p:cNvSpPr>
                <a:spLocks noChangeShapeType="1"/>
              </p:cNvSpPr>
              <p:nvPr/>
            </p:nvSpPr>
            <p:spPr bwMode="auto">
              <a:xfrm>
                <a:off x="5478" y="2936"/>
                <a:ext cx="0" cy="109"/>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64239" name="Line 47"/>
              <p:cNvSpPr>
                <a:spLocks noChangeShapeType="1"/>
              </p:cNvSpPr>
              <p:nvPr/>
            </p:nvSpPr>
            <p:spPr bwMode="auto">
              <a:xfrm>
                <a:off x="5485" y="3156"/>
                <a:ext cx="0" cy="110"/>
              </a:xfrm>
              <a:prstGeom prst="line">
                <a:avLst/>
              </a:prstGeom>
              <a:noFill/>
              <a:ln w="9525">
                <a:solidFill>
                  <a:srgbClr val="0000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264240" name="Line 48"/>
              <p:cNvSpPr>
                <a:spLocks noChangeShapeType="1"/>
              </p:cNvSpPr>
              <p:nvPr/>
            </p:nvSpPr>
            <p:spPr bwMode="auto">
              <a:xfrm>
                <a:off x="3773" y="3460"/>
                <a:ext cx="1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41" name="Text Box 49"/>
              <p:cNvSpPr txBox="1">
                <a:spLocks noChangeArrowheads="1"/>
              </p:cNvSpPr>
              <p:nvPr/>
            </p:nvSpPr>
            <p:spPr bwMode="auto">
              <a:xfrm>
                <a:off x="4896" y="2051"/>
                <a:ext cx="259"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x</a:t>
                </a:r>
              </a:p>
            </p:txBody>
          </p:sp>
          <p:sp>
            <p:nvSpPr>
              <p:cNvPr id="264242" name="Text Box 50"/>
              <p:cNvSpPr txBox="1">
                <a:spLocks noChangeArrowheads="1"/>
              </p:cNvSpPr>
              <p:nvPr/>
            </p:nvSpPr>
            <p:spPr bwMode="auto">
              <a:xfrm>
                <a:off x="5232" y="2039"/>
                <a:ext cx="259"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P</a:t>
                </a:r>
              </a:p>
            </p:txBody>
          </p:sp>
          <p:sp>
            <p:nvSpPr>
              <p:cNvPr id="264243" name="Text Box 51"/>
              <p:cNvSpPr txBox="1">
                <a:spLocks noChangeArrowheads="1"/>
              </p:cNvSpPr>
              <p:nvPr/>
            </p:nvSpPr>
            <p:spPr bwMode="auto">
              <a:xfrm>
                <a:off x="3687" y="2322"/>
                <a:ext cx="259"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A</a:t>
                </a:r>
              </a:p>
            </p:txBody>
          </p:sp>
          <p:sp>
            <p:nvSpPr>
              <p:cNvPr id="264244" name="Text Box 52"/>
              <p:cNvSpPr txBox="1">
                <a:spLocks noChangeArrowheads="1"/>
              </p:cNvSpPr>
              <p:nvPr/>
            </p:nvSpPr>
            <p:spPr bwMode="auto">
              <a:xfrm>
                <a:off x="5297" y="2315"/>
                <a:ext cx="259"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B</a:t>
                </a:r>
              </a:p>
            </p:txBody>
          </p:sp>
          <p:sp>
            <p:nvSpPr>
              <p:cNvPr id="264245" name="Text Box 53"/>
              <p:cNvSpPr txBox="1">
                <a:spLocks noChangeArrowheads="1"/>
              </p:cNvSpPr>
              <p:nvPr/>
            </p:nvSpPr>
            <p:spPr bwMode="auto">
              <a:xfrm>
                <a:off x="4512" y="2615"/>
                <a:ext cx="259"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l</a:t>
                </a:r>
              </a:p>
            </p:txBody>
          </p:sp>
          <p:sp>
            <p:nvSpPr>
              <p:cNvPr id="264246" name="Text Box 54"/>
              <p:cNvSpPr txBox="1">
                <a:spLocks noChangeArrowheads="1"/>
              </p:cNvSpPr>
              <p:nvPr/>
            </p:nvSpPr>
            <p:spPr bwMode="auto">
              <a:xfrm>
                <a:off x="5471" y="2978"/>
                <a:ext cx="259"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h</a:t>
                </a:r>
              </a:p>
            </p:txBody>
          </p:sp>
          <p:sp>
            <p:nvSpPr>
              <p:cNvPr id="264247" name="Line 55"/>
              <p:cNvSpPr>
                <a:spLocks noChangeShapeType="1"/>
              </p:cNvSpPr>
              <p:nvPr/>
            </p:nvSpPr>
            <p:spPr bwMode="auto">
              <a:xfrm>
                <a:off x="5481" y="2880"/>
                <a:ext cx="0" cy="43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64194"/>
                                        </p:tgtEl>
                                        <p:attrNameLst>
                                          <p:attrName>style.visibility</p:attrName>
                                        </p:attrNameLst>
                                      </p:cBhvr>
                                      <p:to>
                                        <p:strVal val="visible"/>
                                      </p:to>
                                    </p:set>
                                    <p:animEffect transition="in" filter="checkerboard(across)">
                                      <p:cBhvr>
                                        <p:cTn id="7" dur="500"/>
                                        <p:tgtEl>
                                          <p:spTgt spid="26419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264195"/>
                                        </p:tgtEl>
                                        <p:attrNameLst>
                                          <p:attrName>style.visibility</p:attrName>
                                        </p:attrNameLst>
                                      </p:cBhvr>
                                      <p:to>
                                        <p:strVal val="visible"/>
                                      </p:to>
                                    </p:set>
                                    <p:animEffect transition="in" filter="checkerboard(across)">
                                      <p:cBhvr>
                                        <p:cTn id="12" dur="500"/>
                                        <p:tgtEl>
                                          <p:spTgt spid="26419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264196"/>
                                        </p:tgtEl>
                                        <p:attrNameLst>
                                          <p:attrName>style.visibility</p:attrName>
                                        </p:attrNameLst>
                                      </p:cBhvr>
                                      <p:to>
                                        <p:strVal val="visible"/>
                                      </p:to>
                                    </p:set>
                                    <p:animEffect transition="in" filter="checkerboard(across)">
                                      <p:cBhvr>
                                        <p:cTn id="17" dur="500"/>
                                        <p:tgtEl>
                                          <p:spTgt spid="26419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264197"/>
                                        </p:tgtEl>
                                        <p:attrNameLst>
                                          <p:attrName>style.visibility</p:attrName>
                                        </p:attrNameLst>
                                      </p:cBhvr>
                                      <p:to>
                                        <p:strVal val="visible"/>
                                      </p:to>
                                    </p:set>
                                    <p:animEffect transition="in" filter="wipe(up)">
                                      <p:cBhvr>
                                        <p:cTn id="22" dur="2000"/>
                                        <p:tgtEl>
                                          <p:spTgt spid="26419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264198"/>
                                        </p:tgtEl>
                                        <p:attrNameLst>
                                          <p:attrName>style.visibility</p:attrName>
                                        </p:attrNameLst>
                                      </p:cBhvr>
                                      <p:to>
                                        <p:strVal val="visible"/>
                                      </p:to>
                                    </p:set>
                                    <p:animEffect transition="in" filter="checkerboard(across)">
                                      <p:cBhvr>
                                        <p:cTn id="27" dur="2000"/>
                                        <p:tgtEl>
                                          <p:spTgt spid="264198"/>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nodeType="clickEffect">
                                  <p:stCondLst>
                                    <p:cond delay="0"/>
                                  </p:stCondLst>
                                  <p:childTnLst>
                                    <p:set>
                                      <p:cBhvr>
                                        <p:cTn id="31" dur="1" fill="hold">
                                          <p:stCondLst>
                                            <p:cond delay="0"/>
                                          </p:stCondLst>
                                        </p:cTn>
                                        <p:tgtEl>
                                          <p:spTgt spid="264201"/>
                                        </p:tgtEl>
                                        <p:attrNameLst>
                                          <p:attrName>style.visibility</p:attrName>
                                        </p:attrNameLst>
                                      </p:cBhvr>
                                      <p:to>
                                        <p:strVal val="visible"/>
                                      </p:to>
                                    </p:set>
                                    <p:animEffect transition="in" filter="checkerboard(across)">
                                      <p:cBhvr>
                                        <p:cTn id="32" dur="500"/>
                                        <p:tgtEl>
                                          <p:spTgt spid="264201"/>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nodeType="clickEffect">
                                  <p:stCondLst>
                                    <p:cond delay="0"/>
                                  </p:stCondLst>
                                  <p:childTnLst>
                                    <p:set>
                                      <p:cBhvr>
                                        <p:cTn id="36" dur="1" fill="hold">
                                          <p:stCondLst>
                                            <p:cond delay="0"/>
                                          </p:stCondLst>
                                        </p:cTn>
                                        <p:tgtEl>
                                          <p:spTgt spid="264199"/>
                                        </p:tgtEl>
                                        <p:attrNameLst>
                                          <p:attrName>style.visibility</p:attrName>
                                        </p:attrNameLst>
                                      </p:cBhvr>
                                      <p:to>
                                        <p:strVal val="visible"/>
                                      </p:to>
                                    </p:set>
                                    <p:animEffect transition="in" filter="checkerboard(across)">
                                      <p:cBhvr>
                                        <p:cTn id="37" dur="2000"/>
                                        <p:tgtEl>
                                          <p:spTgt spid="264199"/>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nodeType="clickEffect">
                                  <p:stCondLst>
                                    <p:cond delay="0"/>
                                  </p:stCondLst>
                                  <p:childTnLst>
                                    <p:set>
                                      <p:cBhvr>
                                        <p:cTn id="41" dur="1" fill="hold">
                                          <p:stCondLst>
                                            <p:cond delay="0"/>
                                          </p:stCondLst>
                                        </p:cTn>
                                        <p:tgtEl>
                                          <p:spTgt spid="264200"/>
                                        </p:tgtEl>
                                        <p:attrNameLst>
                                          <p:attrName>style.visibility</p:attrName>
                                        </p:attrNameLst>
                                      </p:cBhvr>
                                      <p:to>
                                        <p:strVal val="visible"/>
                                      </p:to>
                                    </p:set>
                                    <p:animEffect transition="in" filter="checkerboard(across)">
                                      <p:cBhvr>
                                        <p:cTn id="42" dur="2000"/>
                                        <p:tgtEl>
                                          <p:spTgt spid="2642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4194" grpId="0"/>
      <p:bldP spid="264196" grpId="0"/>
      <p:bldP spid="264197" grpId="0" autoUpdateAnimBg="0"/>
      <p:bldP spid="264198" grpId="0" autoUpdateAnimBg="0"/>
    </p:bld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8" name="Text Box 2"/>
          <p:cNvSpPr txBox="1">
            <a:spLocks noChangeArrowheads="1"/>
          </p:cNvSpPr>
          <p:nvPr/>
        </p:nvSpPr>
        <p:spPr bwMode="auto">
          <a:xfrm>
            <a:off x="1068388" y="609600"/>
            <a:ext cx="25130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Khi x = 0, b</a:t>
            </a:r>
            <a:r>
              <a:rPr lang="en-US" baseline="-25000">
                <a:solidFill>
                  <a:srgbClr val="000000"/>
                </a:solidFill>
              </a:rPr>
              <a:t>0</a:t>
            </a:r>
            <a:r>
              <a:rPr lang="en-US">
                <a:solidFill>
                  <a:srgbClr val="000000"/>
                </a:solidFill>
              </a:rPr>
              <a:t> = 0; </a:t>
            </a:r>
          </a:p>
        </p:txBody>
      </p:sp>
      <p:graphicFrame>
        <p:nvGraphicFramePr>
          <p:cNvPr id="265219" name="Object 3"/>
          <p:cNvGraphicFramePr>
            <a:graphicFrameLocks noChangeAspect="1"/>
          </p:cNvGraphicFramePr>
          <p:nvPr/>
        </p:nvGraphicFramePr>
        <p:xfrm>
          <a:off x="2362200" y="987425"/>
          <a:ext cx="2286000" cy="993775"/>
        </p:xfrm>
        <a:graphic>
          <a:graphicData uri="http://schemas.openxmlformats.org/presentationml/2006/ole">
            <mc:AlternateContent xmlns:mc="http://schemas.openxmlformats.org/markup-compatibility/2006">
              <mc:Choice xmlns:v="urn:schemas-microsoft-com:vml" Requires="v">
                <p:oleObj spid="_x0000_s265281" name="Equation" r:id="rId3" imgW="1307880" imgH="596880" progId="Equation.3">
                  <p:embed/>
                </p:oleObj>
              </mc:Choice>
              <mc:Fallback>
                <p:oleObj name="Equation" r:id="rId3" imgW="1307880" imgH="59688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62200" y="987425"/>
                        <a:ext cx="2286000" cy="993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65220" name="Text Box 4"/>
          <p:cNvSpPr txBox="1">
            <a:spLocks noChangeArrowheads="1"/>
          </p:cNvSpPr>
          <p:nvPr/>
        </p:nvSpPr>
        <p:spPr bwMode="auto">
          <a:xfrm>
            <a:off x="371475" y="2028825"/>
            <a:ext cx="4989513"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   </a:t>
            </a:r>
            <a:r>
              <a:rPr lang="en-US">
                <a:solidFill>
                  <a:srgbClr val="006600"/>
                </a:solidFill>
              </a:rPr>
              <a:t>Bề rộng của mặt cắt ở đầu B của </a:t>
            </a:r>
          </a:p>
          <a:p>
            <a:pPr algn="l"/>
            <a:r>
              <a:rPr lang="en-US">
                <a:solidFill>
                  <a:srgbClr val="006600"/>
                </a:solidFill>
              </a:rPr>
              <a:t>dầm cần xác định từ điều kiện bền</a:t>
            </a:r>
          </a:p>
          <a:p>
            <a:pPr algn="l"/>
            <a:r>
              <a:rPr lang="en-US">
                <a:solidFill>
                  <a:srgbClr val="006600"/>
                </a:solidFill>
              </a:rPr>
              <a:t>cắt do tác dụng của lực ngang P.</a:t>
            </a:r>
          </a:p>
          <a:p>
            <a:pPr algn="l"/>
            <a:endParaRPr lang="en-US">
              <a:solidFill>
                <a:srgbClr val="006600"/>
              </a:solidFill>
              <a:cs typeface="Times New Roman" pitchFamily="18" charset="0"/>
            </a:endParaRPr>
          </a:p>
        </p:txBody>
      </p:sp>
      <p:grpSp>
        <p:nvGrpSpPr>
          <p:cNvPr id="265221" name="Group 5"/>
          <p:cNvGrpSpPr>
            <a:grpSpLocks/>
          </p:cNvGrpSpPr>
          <p:nvPr/>
        </p:nvGrpSpPr>
        <p:grpSpPr bwMode="auto">
          <a:xfrm>
            <a:off x="914400" y="3276600"/>
            <a:ext cx="7467600" cy="1371600"/>
            <a:chOff x="144" y="2160"/>
            <a:chExt cx="4704" cy="864"/>
          </a:xfrm>
        </p:grpSpPr>
        <p:graphicFrame>
          <p:nvGraphicFramePr>
            <p:cNvPr id="265222" name="Object 6"/>
            <p:cNvGraphicFramePr>
              <a:graphicFrameLocks noChangeAspect="1"/>
            </p:cNvGraphicFramePr>
            <p:nvPr/>
          </p:nvGraphicFramePr>
          <p:xfrm>
            <a:off x="144" y="2160"/>
            <a:ext cx="4704" cy="864"/>
          </p:xfrm>
          <a:graphic>
            <a:graphicData uri="http://schemas.openxmlformats.org/presentationml/2006/ole">
              <mc:AlternateContent xmlns:mc="http://schemas.openxmlformats.org/markup-compatibility/2006">
                <mc:Choice xmlns:v="urn:schemas-microsoft-com:vml" Requires="v">
                  <p:oleObj spid="_x0000_s265282" name="Document" r:id="rId5" imgW="4181400" imgH="628560" progId="Word.Document.8">
                    <p:embed/>
                  </p:oleObj>
                </mc:Choice>
                <mc:Fallback>
                  <p:oleObj name="Document" r:id="rId5" imgW="4181400" imgH="628560" progId="Word.Document.8">
                    <p:embed/>
                    <p:pic>
                      <p:nvPicPr>
                        <p:cNvPr id="0"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4" y="2160"/>
                          <a:ext cx="4704" cy="8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65223" name="Line 7"/>
            <p:cNvSpPr>
              <a:spLocks noChangeShapeType="1"/>
            </p:cNvSpPr>
            <p:nvPr/>
          </p:nvSpPr>
          <p:spPr bwMode="auto">
            <a:xfrm>
              <a:off x="2810" y="2492"/>
              <a:ext cx="207"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65224" name="Text Box 8"/>
          <p:cNvSpPr txBox="1">
            <a:spLocks noChangeArrowheads="1"/>
          </p:cNvSpPr>
          <p:nvPr/>
        </p:nvSpPr>
        <p:spPr bwMode="auto">
          <a:xfrm>
            <a:off x="628650" y="4283075"/>
            <a:ext cx="424815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 </a:t>
            </a:r>
            <a:r>
              <a:rPr lang="en-US"/>
              <a:t>Phương trình đường đàn hồi:</a:t>
            </a:r>
          </a:p>
          <a:p>
            <a:pPr algn="l"/>
            <a:endParaRPr lang="en-US">
              <a:cs typeface="Times New Roman" pitchFamily="18" charset="0"/>
            </a:endParaRPr>
          </a:p>
        </p:txBody>
      </p:sp>
      <p:graphicFrame>
        <p:nvGraphicFramePr>
          <p:cNvPr id="265225" name="Object 9"/>
          <p:cNvGraphicFramePr>
            <a:graphicFrameLocks noChangeAspect="1"/>
          </p:cNvGraphicFramePr>
          <p:nvPr/>
        </p:nvGraphicFramePr>
        <p:xfrm>
          <a:off x="5562600" y="4343400"/>
          <a:ext cx="2971800" cy="482600"/>
        </p:xfrm>
        <a:graphic>
          <a:graphicData uri="http://schemas.openxmlformats.org/presentationml/2006/ole">
            <mc:AlternateContent xmlns:mc="http://schemas.openxmlformats.org/markup-compatibility/2006">
              <mc:Choice xmlns:v="urn:schemas-microsoft-com:vml" Requires="v">
                <p:oleObj spid="_x0000_s265283" name="Equation" r:id="rId7" imgW="1688760" imgH="291960" progId="Equation.3">
                  <p:embed/>
                </p:oleObj>
              </mc:Choice>
              <mc:Fallback>
                <p:oleObj name="Equation" r:id="rId7" imgW="1688760" imgH="291960" progId="Equation.3">
                  <p:embed/>
                  <p:pic>
                    <p:nvPicPr>
                      <p:cNvPr id="0" name="Object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562600" y="4343400"/>
                        <a:ext cx="2971800" cy="482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65226" name="Text Box 10"/>
          <p:cNvSpPr txBox="1">
            <a:spLocks noChangeArrowheads="1"/>
          </p:cNvSpPr>
          <p:nvPr/>
        </p:nvSpPr>
        <p:spPr bwMode="auto">
          <a:xfrm>
            <a:off x="5867400" y="4876800"/>
            <a:ext cx="617220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I</a:t>
            </a:r>
            <a:r>
              <a:rPr lang="en-US" baseline="-25000">
                <a:solidFill>
                  <a:srgbClr val="000000"/>
                </a:solidFill>
              </a:rPr>
              <a:t>z</a:t>
            </a:r>
            <a:r>
              <a:rPr lang="en-US">
                <a:solidFill>
                  <a:srgbClr val="000000"/>
                </a:solidFill>
              </a:rPr>
              <a:t> là momen</a:t>
            </a:r>
          </a:p>
          <a:p>
            <a:pPr algn="l"/>
            <a:r>
              <a:rPr lang="en-US">
                <a:solidFill>
                  <a:srgbClr val="000000"/>
                </a:solidFill>
              </a:rPr>
              <a:t>quán tính cực đại </a:t>
            </a:r>
            <a:r>
              <a:rPr lang="en-US"/>
              <a:t> </a:t>
            </a:r>
          </a:p>
          <a:p>
            <a:pPr algn="l"/>
            <a:endParaRPr lang="en-US" b="1">
              <a:cs typeface="Times New Roman" pitchFamily="18" charset="0"/>
            </a:endParaRPr>
          </a:p>
        </p:txBody>
      </p:sp>
      <p:grpSp>
        <p:nvGrpSpPr>
          <p:cNvPr id="265227" name="Group 11"/>
          <p:cNvGrpSpPr>
            <a:grpSpLocks/>
          </p:cNvGrpSpPr>
          <p:nvPr/>
        </p:nvGrpSpPr>
        <p:grpSpPr bwMode="auto">
          <a:xfrm>
            <a:off x="762000" y="4953000"/>
            <a:ext cx="1370013" cy="457200"/>
            <a:chOff x="192" y="3384"/>
            <a:chExt cx="863" cy="288"/>
          </a:xfrm>
        </p:grpSpPr>
        <p:sp>
          <p:nvSpPr>
            <p:cNvPr id="265228" name="Text Box 12"/>
            <p:cNvSpPr txBox="1">
              <a:spLocks noChangeArrowheads="1"/>
            </p:cNvSpPr>
            <p:nvPr/>
          </p:nvSpPr>
          <p:spPr bwMode="auto">
            <a:xfrm>
              <a:off x="192" y="3384"/>
              <a:ext cx="82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cs typeface="Times New Roman" pitchFamily="18" charset="0"/>
                </a:rPr>
                <a:t>b</a:t>
              </a:r>
              <a:r>
                <a:rPr lang="en-US" baseline="-30000">
                  <a:cs typeface="Times New Roman" pitchFamily="18" charset="0"/>
                </a:rPr>
                <a:t>x</a:t>
              </a:r>
              <a:r>
                <a:rPr lang="en-US">
                  <a:cs typeface="Times New Roman" pitchFamily="18" charset="0"/>
                </a:rPr>
                <a:t> = b </a:t>
              </a:r>
            </a:p>
          </p:txBody>
        </p:sp>
        <p:sp>
          <p:nvSpPr>
            <p:cNvPr id="265229" name="Line 13"/>
            <p:cNvSpPr>
              <a:spLocks noChangeShapeType="1"/>
            </p:cNvSpPr>
            <p:nvPr/>
          </p:nvSpPr>
          <p:spPr bwMode="auto">
            <a:xfrm>
              <a:off x="813" y="3549"/>
              <a:ext cx="242"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65230" name="Text Box 14"/>
          <p:cNvSpPr txBox="1">
            <a:spLocks noChangeArrowheads="1"/>
          </p:cNvSpPr>
          <p:nvPr/>
        </p:nvSpPr>
        <p:spPr bwMode="auto">
          <a:xfrm>
            <a:off x="990600" y="1219200"/>
            <a:ext cx="8350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x = l </a:t>
            </a:r>
          </a:p>
        </p:txBody>
      </p:sp>
      <p:sp>
        <p:nvSpPr>
          <p:cNvPr id="265231" name="Text Box 15"/>
          <p:cNvSpPr txBox="1">
            <a:spLocks noChangeArrowheads="1"/>
          </p:cNvSpPr>
          <p:nvPr/>
        </p:nvSpPr>
        <p:spPr bwMode="auto">
          <a:xfrm>
            <a:off x="6003925" y="53736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solidFill>
                <a:srgbClr val="000099"/>
              </a:solidFill>
            </a:endParaRPr>
          </a:p>
        </p:txBody>
      </p:sp>
      <p:graphicFrame>
        <p:nvGraphicFramePr>
          <p:cNvPr id="265232" name="Object 16"/>
          <p:cNvGraphicFramePr>
            <a:graphicFrameLocks noChangeAspect="1"/>
          </p:cNvGraphicFramePr>
          <p:nvPr>
            <p:ph sz="half" idx="2"/>
          </p:nvPr>
        </p:nvGraphicFramePr>
        <p:xfrm>
          <a:off x="2232025" y="4449763"/>
          <a:ext cx="3792538" cy="1263650"/>
        </p:xfrm>
        <a:graphic>
          <a:graphicData uri="http://schemas.openxmlformats.org/presentationml/2006/ole">
            <mc:AlternateContent xmlns:mc="http://schemas.openxmlformats.org/markup-compatibility/2006">
              <mc:Choice xmlns:v="urn:schemas-microsoft-com:vml" Requires="v">
                <p:oleObj spid="_x0000_s265284" name="Equation" r:id="rId9" imgW="1307880" imgH="419040" progId="Equation.3">
                  <p:embed/>
                </p:oleObj>
              </mc:Choice>
              <mc:Fallback>
                <p:oleObj name="Equation" r:id="rId9" imgW="1307880" imgH="419040" progId="Equation.3">
                  <p:embed/>
                  <p:pic>
                    <p:nvPicPr>
                      <p:cNvPr id="0" name="Object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32025" y="4449763"/>
                        <a:ext cx="3792538" cy="12636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265233" name="Group 17"/>
          <p:cNvGrpSpPr>
            <a:grpSpLocks/>
          </p:cNvGrpSpPr>
          <p:nvPr/>
        </p:nvGrpSpPr>
        <p:grpSpPr bwMode="auto">
          <a:xfrm>
            <a:off x="5334000" y="304800"/>
            <a:ext cx="3463925" cy="3240088"/>
            <a:chOff x="3636" y="2039"/>
            <a:chExt cx="2182" cy="2041"/>
          </a:xfrm>
        </p:grpSpPr>
        <p:sp>
          <p:nvSpPr>
            <p:cNvPr id="265234" name="Line 18"/>
            <p:cNvSpPr>
              <a:spLocks noChangeShapeType="1"/>
            </p:cNvSpPr>
            <p:nvPr/>
          </p:nvSpPr>
          <p:spPr bwMode="auto">
            <a:xfrm>
              <a:off x="4723" y="2239"/>
              <a:ext cx="0" cy="1841"/>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65235" name="Line 19"/>
            <p:cNvSpPr>
              <a:spLocks noChangeShapeType="1"/>
            </p:cNvSpPr>
            <p:nvPr/>
          </p:nvSpPr>
          <p:spPr bwMode="auto">
            <a:xfrm>
              <a:off x="3859" y="3707"/>
              <a:ext cx="1545"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65236" name="Line 20"/>
            <p:cNvSpPr>
              <a:spLocks noChangeShapeType="1"/>
            </p:cNvSpPr>
            <p:nvPr/>
          </p:nvSpPr>
          <p:spPr bwMode="auto">
            <a:xfrm>
              <a:off x="3945" y="3460"/>
              <a:ext cx="0" cy="497"/>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237" name="Line 21"/>
            <p:cNvSpPr>
              <a:spLocks noChangeShapeType="1"/>
            </p:cNvSpPr>
            <p:nvPr/>
          </p:nvSpPr>
          <p:spPr bwMode="auto">
            <a:xfrm>
              <a:off x="3945" y="3460"/>
              <a:ext cx="1382" cy="248"/>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238" name="Line 22"/>
            <p:cNvSpPr>
              <a:spLocks noChangeShapeType="1"/>
            </p:cNvSpPr>
            <p:nvPr/>
          </p:nvSpPr>
          <p:spPr bwMode="auto">
            <a:xfrm flipV="1">
              <a:off x="3945" y="3708"/>
              <a:ext cx="1382" cy="249"/>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239" name="Line 23"/>
            <p:cNvSpPr>
              <a:spLocks noChangeShapeType="1"/>
            </p:cNvSpPr>
            <p:nvPr/>
          </p:nvSpPr>
          <p:spPr bwMode="auto">
            <a:xfrm>
              <a:off x="5327" y="3612"/>
              <a:ext cx="0" cy="193"/>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240" name="Line 24"/>
            <p:cNvSpPr>
              <a:spLocks noChangeShapeType="1"/>
            </p:cNvSpPr>
            <p:nvPr/>
          </p:nvSpPr>
          <p:spPr bwMode="auto">
            <a:xfrm flipH="1">
              <a:off x="4823" y="3617"/>
              <a:ext cx="501"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241" name="Line 25"/>
            <p:cNvSpPr>
              <a:spLocks noChangeShapeType="1"/>
            </p:cNvSpPr>
            <p:nvPr/>
          </p:nvSpPr>
          <p:spPr bwMode="auto">
            <a:xfrm flipH="1">
              <a:off x="4831" y="3805"/>
              <a:ext cx="500"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242" name="Line 26"/>
            <p:cNvSpPr>
              <a:spLocks noChangeShapeType="1"/>
            </p:cNvSpPr>
            <p:nvPr/>
          </p:nvSpPr>
          <p:spPr bwMode="auto">
            <a:xfrm>
              <a:off x="3773" y="3957"/>
              <a:ext cx="1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243" name="Line 27"/>
            <p:cNvSpPr>
              <a:spLocks noChangeShapeType="1"/>
            </p:cNvSpPr>
            <p:nvPr/>
          </p:nvSpPr>
          <p:spPr bwMode="auto">
            <a:xfrm>
              <a:off x="3809" y="3460"/>
              <a:ext cx="0" cy="497"/>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65244" name="Line 28"/>
            <p:cNvSpPr>
              <a:spLocks noChangeShapeType="1"/>
            </p:cNvSpPr>
            <p:nvPr/>
          </p:nvSpPr>
          <p:spPr bwMode="auto">
            <a:xfrm flipH="1">
              <a:off x="4550" y="3598"/>
              <a:ext cx="17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245" name="Line 29"/>
            <p:cNvSpPr>
              <a:spLocks noChangeShapeType="1"/>
            </p:cNvSpPr>
            <p:nvPr/>
          </p:nvSpPr>
          <p:spPr bwMode="auto">
            <a:xfrm flipH="1">
              <a:off x="4550" y="3819"/>
              <a:ext cx="17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246" name="Line 30"/>
            <p:cNvSpPr>
              <a:spLocks noChangeShapeType="1"/>
            </p:cNvSpPr>
            <p:nvPr/>
          </p:nvSpPr>
          <p:spPr bwMode="auto">
            <a:xfrm>
              <a:off x="4572" y="3598"/>
              <a:ext cx="0" cy="219"/>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65247" name="Line 31"/>
            <p:cNvSpPr>
              <a:spLocks noChangeShapeType="1"/>
            </p:cNvSpPr>
            <p:nvPr/>
          </p:nvSpPr>
          <p:spPr bwMode="auto">
            <a:xfrm>
              <a:off x="5320" y="3612"/>
              <a:ext cx="20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248" name="Line 32"/>
            <p:cNvSpPr>
              <a:spLocks noChangeShapeType="1"/>
            </p:cNvSpPr>
            <p:nvPr/>
          </p:nvSpPr>
          <p:spPr bwMode="auto">
            <a:xfrm>
              <a:off x="5327" y="3805"/>
              <a:ext cx="20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249" name="Line 33"/>
            <p:cNvSpPr>
              <a:spLocks noChangeShapeType="1"/>
            </p:cNvSpPr>
            <p:nvPr/>
          </p:nvSpPr>
          <p:spPr bwMode="auto">
            <a:xfrm>
              <a:off x="5521" y="3610"/>
              <a:ext cx="0" cy="194"/>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65250" name="Text Box 34"/>
            <p:cNvSpPr txBox="1">
              <a:spLocks noChangeArrowheads="1"/>
            </p:cNvSpPr>
            <p:nvPr/>
          </p:nvSpPr>
          <p:spPr bwMode="auto">
            <a:xfrm>
              <a:off x="3636" y="3555"/>
              <a:ext cx="259"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b</a:t>
              </a:r>
            </a:p>
          </p:txBody>
        </p:sp>
        <p:sp>
          <p:nvSpPr>
            <p:cNvPr id="265251" name="Text Box 35"/>
            <p:cNvSpPr txBox="1">
              <a:spLocks noChangeArrowheads="1"/>
            </p:cNvSpPr>
            <p:nvPr/>
          </p:nvSpPr>
          <p:spPr bwMode="auto">
            <a:xfrm>
              <a:off x="4357" y="3561"/>
              <a:ext cx="346"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b</a:t>
              </a:r>
              <a:r>
                <a:rPr lang="en-US" sz="2000" baseline="-25000">
                  <a:cs typeface="Times New Roman" pitchFamily="18" charset="0"/>
                </a:rPr>
                <a:t>x</a:t>
              </a:r>
              <a:endParaRPr lang="en-US" sz="2000">
                <a:cs typeface="Times New Roman" pitchFamily="18" charset="0"/>
              </a:endParaRPr>
            </a:p>
          </p:txBody>
        </p:sp>
        <p:sp>
          <p:nvSpPr>
            <p:cNvPr id="265252" name="Text Box 36"/>
            <p:cNvSpPr txBox="1">
              <a:spLocks noChangeArrowheads="1"/>
            </p:cNvSpPr>
            <p:nvPr/>
          </p:nvSpPr>
          <p:spPr bwMode="auto">
            <a:xfrm>
              <a:off x="5520" y="3577"/>
              <a:ext cx="298" cy="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b</a:t>
              </a:r>
              <a:r>
                <a:rPr lang="en-US" sz="2000" baseline="-25000">
                  <a:cs typeface="Times New Roman" pitchFamily="18" charset="0"/>
                </a:rPr>
                <a:t>1</a:t>
              </a:r>
              <a:endParaRPr lang="en-US" sz="2000">
                <a:cs typeface="Times New Roman" pitchFamily="18" charset="0"/>
              </a:endParaRPr>
            </a:p>
          </p:txBody>
        </p:sp>
        <p:grpSp>
          <p:nvGrpSpPr>
            <p:cNvPr id="265253" name="Group 37"/>
            <p:cNvGrpSpPr>
              <a:grpSpLocks/>
            </p:cNvGrpSpPr>
            <p:nvPr/>
          </p:nvGrpSpPr>
          <p:grpSpPr bwMode="auto">
            <a:xfrm>
              <a:off x="3687" y="2039"/>
              <a:ext cx="2043" cy="1421"/>
              <a:chOff x="3687" y="2039"/>
              <a:chExt cx="2043" cy="1421"/>
            </a:xfrm>
          </p:grpSpPr>
          <p:sp>
            <p:nvSpPr>
              <p:cNvPr id="265254" name="Line 38"/>
              <p:cNvSpPr>
                <a:spLocks noChangeShapeType="1"/>
              </p:cNvSpPr>
              <p:nvPr/>
            </p:nvSpPr>
            <p:spPr bwMode="auto">
              <a:xfrm>
                <a:off x="3945" y="2301"/>
                <a:ext cx="0" cy="24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255" name="Line 39"/>
              <p:cNvSpPr>
                <a:spLocks noChangeShapeType="1"/>
              </p:cNvSpPr>
              <p:nvPr/>
            </p:nvSpPr>
            <p:spPr bwMode="auto">
              <a:xfrm flipH="1">
                <a:off x="3902" y="2302"/>
                <a:ext cx="33" cy="3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256" name="Line 40"/>
              <p:cNvSpPr>
                <a:spLocks noChangeShapeType="1"/>
              </p:cNvSpPr>
              <p:nvPr/>
            </p:nvSpPr>
            <p:spPr bwMode="auto">
              <a:xfrm flipH="1">
                <a:off x="3902" y="2356"/>
                <a:ext cx="33" cy="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257" name="Line 41"/>
              <p:cNvSpPr>
                <a:spLocks noChangeShapeType="1"/>
              </p:cNvSpPr>
              <p:nvPr/>
            </p:nvSpPr>
            <p:spPr bwMode="auto">
              <a:xfrm flipH="1">
                <a:off x="3909" y="2411"/>
                <a:ext cx="33" cy="3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258" name="Line 42"/>
              <p:cNvSpPr>
                <a:spLocks noChangeShapeType="1"/>
              </p:cNvSpPr>
              <p:nvPr/>
            </p:nvSpPr>
            <p:spPr bwMode="auto">
              <a:xfrm flipH="1">
                <a:off x="3902" y="2466"/>
                <a:ext cx="33" cy="3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259" name="Line 43"/>
              <p:cNvSpPr>
                <a:spLocks noChangeShapeType="1"/>
              </p:cNvSpPr>
              <p:nvPr/>
            </p:nvSpPr>
            <p:spPr bwMode="auto">
              <a:xfrm flipH="1">
                <a:off x="3909" y="2515"/>
                <a:ext cx="33" cy="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260" name="Line 44"/>
              <p:cNvSpPr>
                <a:spLocks noChangeShapeType="1"/>
              </p:cNvSpPr>
              <p:nvPr/>
            </p:nvSpPr>
            <p:spPr bwMode="auto">
              <a:xfrm>
                <a:off x="3945" y="2432"/>
                <a:ext cx="135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261" name="Arc 45"/>
              <p:cNvSpPr>
                <a:spLocks/>
              </p:cNvSpPr>
              <p:nvPr/>
            </p:nvSpPr>
            <p:spPr bwMode="auto">
              <a:xfrm>
                <a:off x="3777" y="2428"/>
                <a:ext cx="1513" cy="636"/>
              </a:xfrm>
              <a:custGeom>
                <a:avLst/>
                <a:gdLst>
                  <a:gd name="G0" fmla="+- 0 0 0"/>
                  <a:gd name="G1" fmla="+- 21531 0 0"/>
                  <a:gd name="G2" fmla="+- 21600 0 0"/>
                  <a:gd name="T0" fmla="*/ 1723 w 16254"/>
                  <a:gd name="T1" fmla="*/ 0 h 21531"/>
                  <a:gd name="T2" fmla="*/ 16254 w 16254"/>
                  <a:gd name="T3" fmla="*/ 7306 h 21531"/>
                  <a:gd name="T4" fmla="*/ 0 w 16254"/>
                  <a:gd name="T5" fmla="*/ 21531 h 21531"/>
                </a:gdLst>
                <a:ahLst/>
                <a:cxnLst>
                  <a:cxn ang="0">
                    <a:pos x="T0" y="T1"/>
                  </a:cxn>
                  <a:cxn ang="0">
                    <a:pos x="T2" y="T3"/>
                  </a:cxn>
                  <a:cxn ang="0">
                    <a:pos x="T4" y="T5"/>
                  </a:cxn>
                </a:cxnLst>
                <a:rect l="0" t="0" r="r" b="b"/>
                <a:pathLst>
                  <a:path w="16254" h="21531" fill="none" extrusionOk="0">
                    <a:moveTo>
                      <a:pt x="1723" y="-1"/>
                    </a:moveTo>
                    <a:cubicBezTo>
                      <a:pt x="7333" y="448"/>
                      <a:pt x="12547" y="3070"/>
                      <a:pt x="16254" y="7305"/>
                    </a:cubicBezTo>
                  </a:path>
                  <a:path w="16254" h="21531" stroke="0" extrusionOk="0">
                    <a:moveTo>
                      <a:pt x="1723" y="-1"/>
                    </a:moveTo>
                    <a:cubicBezTo>
                      <a:pt x="7333" y="448"/>
                      <a:pt x="12547" y="3070"/>
                      <a:pt x="16254" y="7305"/>
                    </a:cubicBezTo>
                    <a:lnTo>
                      <a:pt x="0" y="21531"/>
                    </a:lnTo>
                    <a:close/>
                  </a:path>
                </a:pathLst>
              </a:custGeom>
              <a:noFill/>
              <a:ln w="2857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5262" name="Line 46"/>
              <p:cNvSpPr>
                <a:spLocks noChangeShapeType="1"/>
              </p:cNvSpPr>
              <p:nvPr/>
            </p:nvSpPr>
            <p:spPr bwMode="auto">
              <a:xfrm>
                <a:off x="5277" y="2177"/>
                <a:ext cx="0" cy="248"/>
              </a:xfrm>
              <a:prstGeom prst="line">
                <a:avLst/>
              </a:prstGeom>
              <a:noFill/>
              <a:ln w="19050">
                <a:solidFill>
                  <a:srgbClr val="CC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65263" name="Line 47"/>
              <p:cNvSpPr>
                <a:spLocks noChangeShapeType="1"/>
              </p:cNvSpPr>
              <p:nvPr/>
            </p:nvSpPr>
            <p:spPr bwMode="auto">
              <a:xfrm>
                <a:off x="4723" y="2268"/>
                <a:ext cx="549"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65264" name="Line 48"/>
              <p:cNvSpPr>
                <a:spLocks noChangeShapeType="1"/>
              </p:cNvSpPr>
              <p:nvPr/>
            </p:nvSpPr>
            <p:spPr bwMode="auto">
              <a:xfrm>
                <a:off x="3945" y="2632"/>
                <a:ext cx="0" cy="2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265" name="Line 49"/>
              <p:cNvSpPr>
                <a:spLocks noChangeShapeType="1"/>
              </p:cNvSpPr>
              <p:nvPr/>
            </p:nvSpPr>
            <p:spPr bwMode="auto">
              <a:xfrm>
                <a:off x="5298" y="2632"/>
                <a:ext cx="0" cy="2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266" name="Line 50"/>
              <p:cNvSpPr>
                <a:spLocks noChangeShapeType="1"/>
              </p:cNvSpPr>
              <p:nvPr/>
            </p:nvSpPr>
            <p:spPr bwMode="auto">
              <a:xfrm>
                <a:off x="3945" y="2832"/>
                <a:ext cx="1355"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65267" name="Rectangle 51"/>
              <p:cNvSpPr>
                <a:spLocks noChangeArrowheads="1"/>
              </p:cNvSpPr>
              <p:nvPr/>
            </p:nvSpPr>
            <p:spPr bwMode="auto">
              <a:xfrm>
                <a:off x="3945" y="3046"/>
                <a:ext cx="1355" cy="115"/>
              </a:xfrm>
              <a:prstGeom prst="rect">
                <a:avLst/>
              </a:prstGeom>
              <a:solidFill>
                <a:srgbClr val="FFFFFF"/>
              </a:solidFill>
              <a:ln w="28575">
                <a:solidFill>
                  <a:srgbClr val="663300"/>
                </a:solidFill>
                <a:miter lim="800000"/>
                <a:headEnd/>
                <a:tailEnd/>
              </a:ln>
            </p:spPr>
            <p:txBody>
              <a:bodyPr/>
              <a:lstStyle/>
              <a:p>
                <a:endParaRPr lang="en-US"/>
              </a:p>
            </p:txBody>
          </p:sp>
          <p:sp>
            <p:nvSpPr>
              <p:cNvPr id="265268" name="Line 52"/>
              <p:cNvSpPr>
                <a:spLocks noChangeShapeType="1"/>
              </p:cNvSpPr>
              <p:nvPr/>
            </p:nvSpPr>
            <p:spPr bwMode="auto">
              <a:xfrm>
                <a:off x="5306" y="3046"/>
                <a:ext cx="20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269" name="Line 53"/>
              <p:cNvSpPr>
                <a:spLocks noChangeShapeType="1"/>
              </p:cNvSpPr>
              <p:nvPr/>
            </p:nvSpPr>
            <p:spPr bwMode="auto">
              <a:xfrm>
                <a:off x="5306" y="3163"/>
                <a:ext cx="20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270" name="Line 54"/>
              <p:cNvSpPr>
                <a:spLocks noChangeShapeType="1"/>
              </p:cNvSpPr>
              <p:nvPr/>
            </p:nvSpPr>
            <p:spPr bwMode="auto">
              <a:xfrm>
                <a:off x="5478" y="2936"/>
                <a:ext cx="0" cy="109"/>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65271" name="Line 55"/>
              <p:cNvSpPr>
                <a:spLocks noChangeShapeType="1"/>
              </p:cNvSpPr>
              <p:nvPr/>
            </p:nvSpPr>
            <p:spPr bwMode="auto">
              <a:xfrm>
                <a:off x="5485" y="3156"/>
                <a:ext cx="0" cy="110"/>
              </a:xfrm>
              <a:prstGeom prst="line">
                <a:avLst/>
              </a:prstGeom>
              <a:noFill/>
              <a:ln w="9525">
                <a:solidFill>
                  <a:srgbClr val="0000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265272" name="Line 56"/>
              <p:cNvSpPr>
                <a:spLocks noChangeShapeType="1"/>
              </p:cNvSpPr>
              <p:nvPr/>
            </p:nvSpPr>
            <p:spPr bwMode="auto">
              <a:xfrm>
                <a:off x="3773" y="3460"/>
                <a:ext cx="1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273" name="Text Box 57"/>
              <p:cNvSpPr txBox="1">
                <a:spLocks noChangeArrowheads="1"/>
              </p:cNvSpPr>
              <p:nvPr/>
            </p:nvSpPr>
            <p:spPr bwMode="auto">
              <a:xfrm>
                <a:off x="4896" y="2051"/>
                <a:ext cx="259"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x</a:t>
                </a:r>
              </a:p>
            </p:txBody>
          </p:sp>
          <p:sp>
            <p:nvSpPr>
              <p:cNvPr id="265274" name="Text Box 58"/>
              <p:cNvSpPr txBox="1">
                <a:spLocks noChangeArrowheads="1"/>
              </p:cNvSpPr>
              <p:nvPr/>
            </p:nvSpPr>
            <p:spPr bwMode="auto">
              <a:xfrm>
                <a:off x="5232" y="2039"/>
                <a:ext cx="259"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P</a:t>
                </a:r>
              </a:p>
            </p:txBody>
          </p:sp>
          <p:sp>
            <p:nvSpPr>
              <p:cNvPr id="265275" name="Text Box 59"/>
              <p:cNvSpPr txBox="1">
                <a:spLocks noChangeArrowheads="1"/>
              </p:cNvSpPr>
              <p:nvPr/>
            </p:nvSpPr>
            <p:spPr bwMode="auto">
              <a:xfrm>
                <a:off x="3687" y="2322"/>
                <a:ext cx="259"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A</a:t>
                </a:r>
              </a:p>
            </p:txBody>
          </p:sp>
          <p:sp>
            <p:nvSpPr>
              <p:cNvPr id="265276" name="Text Box 60"/>
              <p:cNvSpPr txBox="1">
                <a:spLocks noChangeArrowheads="1"/>
              </p:cNvSpPr>
              <p:nvPr/>
            </p:nvSpPr>
            <p:spPr bwMode="auto">
              <a:xfrm>
                <a:off x="5297" y="2315"/>
                <a:ext cx="259"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B</a:t>
                </a:r>
              </a:p>
            </p:txBody>
          </p:sp>
          <p:sp>
            <p:nvSpPr>
              <p:cNvPr id="265277" name="Text Box 61"/>
              <p:cNvSpPr txBox="1">
                <a:spLocks noChangeArrowheads="1"/>
              </p:cNvSpPr>
              <p:nvPr/>
            </p:nvSpPr>
            <p:spPr bwMode="auto">
              <a:xfrm>
                <a:off x="4512" y="2615"/>
                <a:ext cx="259"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l</a:t>
                </a:r>
              </a:p>
            </p:txBody>
          </p:sp>
          <p:sp>
            <p:nvSpPr>
              <p:cNvPr id="265278" name="Text Box 62"/>
              <p:cNvSpPr txBox="1">
                <a:spLocks noChangeArrowheads="1"/>
              </p:cNvSpPr>
              <p:nvPr/>
            </p:nvSpPr>
            <p:spPr bwMode="auto">
              <a:xfrm>
                <a:off x="5471" y="2978"/>
                <a:ext cx="259"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h</a:t>
                </a:r>
              </a:p>
            </p:txBody>
          </p:sp>
          <p:sp>
            <p:nvSpPr>
              <p:cNvPr id="265279" name="Line 63"/>
              <p:cNvSpPr>
                <a:spLocks noChangeShapeType="1"/>
              </p:cNvSpPr>
              <p:nvPr/>
            </p:nvSpPr>
            <p:spPr bwMode="auto">
              <a:xfrm>
                <a:off x="5481" y="2880"/>
                <a:ext cx="0" cy="43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sp>
        <p:nvSpPr>
          <p:cNvPr id="265280" name="Text Box 64"/>
          <p:cNvSpPr txBox="1">
            <a:spLocks noChangeArrowheads="1"/>
          </p:cNvSpPr>
          <p:nvPr/>
        </p:nvSpPr>
        <p:spPr bwMode="auto">
          <a:xfrm>
            <a:off x="685800" y="5883275"/>
            <a:ext cx="77724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Momen uốn của dầm công xôn: </a:t>
            </a:r>
            <a:r>
              <a:rPr lang="en-US">
                <a:solidFill>
                  <a:srgbClr val="0000FF"/>
                </a:solidFill>
              </a:rPr>
              <a:t>M</a:t>
            </a:r>
            <a:r>
              <a:rPr lang="en-US" baseline="-25000">
                <a:solidFill>
                  <a:srgbClr val="0000FF"/>
                </a:solidFill>
              </a:rPr>
              <a:t>z</a:t>
            </a:r>
            <a:r>
              <a:rPr lang="en-US">
                <a:solidFill>
                  <a:srgbClr val="0000FF"/>
                </a:solidFill>
              </a:rPr>
              <a:t>(x) = - Px.</a:t>
            </a:r>
            <a:r>
              <a:rPr lang="en-US">
                <a:solidFill>
                  <a:srgbClr val="000000"/>
                </a:solidFill>
              </a:rPr>
              <a:t> </a:t>
            </a:r>
          </a:p>
          <a:p>
            <a:pPr algn="l"/>
            <a:endParaRPr lang="en-US">
              <a:solidFill>
                <a:srgbClr val="000000"/>
              </a:solidFill>
              <a:cs typeface="Times New Roman"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265233"/>
                                        </p:tgtEl>
                                        <p:attrNameLst>
                                          <p:attrName>style.visibility</p:attrName>
                                        </p:attrNameLst>
                                      </p:cBhvr>
                                      <p:to>
                                        <p:strVal val="visible"/>
                                      </p:to>
                                    </p:set>
                                    <p:animEffect transition="in" filter="checkerboard(across)">
                                      <p:cBhvr>
                                        <p:cTn id="7" dur="500"/>
                                        <p:tgtEl>
                                          <p:spTgt spid="26523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265218"/>
                                        </p:tgtEl>
                                        <p:attrNameLst>
                                          <p:attrName>style.visibility</p:attrName>
                                        </p:attrNameLst>
                                      </p:cBhvr>
                                      <p:to>
                                        <p:strVal val="visible"/>
                                      </p:to>
                                    </p:set>
                                    <p:animEffect transition="in" filter="checkerboard(across)">
                                      <p:cBhvr>
                                        <p:cTn id="12" dur="2000"/>
                                        <p:tgtEl>
                                          <p:spTgt spid="26521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265230"/>
                                        </p:tgtEl>
                                        <p:attrNameLst>
                                          <p:attrName>style.visibility</p:attrName>
                                        </p:attrNameLst>
                                      </p:cBhvr>
                                      <p:to>
                                        <p:strVal val="visible"/>
                                      </p:to>
                                    </p:set>
                                    <p:animEffect transition="in" filter="checkerboard(across)">
                                      <p:cBhvr>
                                        <p:cTn id="17" dur="500"/>
                                        <p:tgtEl>
                                          <p:spTgt spid="26523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265219"/>
                                        </p:tgtEl>
                                        <p:attrNameLst>
                                          <p:attrName>style.visibility</p:attrName>
                                        </p:attrNameLst>
                                      </p:cBhvr>
                                      <p:to>
                                        <p:strVal val="visible"/>
                                      </p:to>
                                    </p:set>
                                    <p:animEffect transition="in" filter="checkerboard(across)">
                                      <p:cBhvr>
                                        <p:cTn id="22" dur="2000"/>
                                        <p:tgtEl>
                                          <p:spTgt spid="26521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1" fill="hold" grpId="0" nodeType="clickEffect">
                                  <p:stCondLst>
                                    <p:cond delay="0"/>
                                  </p:stCondLst>
                                  <p:childTnLst>
                                    <p:set>
                                      <p:cBhvr>
                                        <p:cTn id="26" dur="1" fill="hold">
                                          <p:stCondLst>
                                            <p:cond delay="0"/>
                                          </p:stCondLst>
                                        </p:cTn>
                                        <p:tgtEl>
                                          <p:spTgt spid="265220"/>
                                        </p:tgtEl>
                                        <p:attrNameLst>
                                          <p:attrName>style.visibility</p:attrName>
                                        </p:attrNameLst>
                                      </p:cBhvr>
                                      <p:to>
                                        <p:strVal val="visible"/>
                                      </p:to>
                                    </p:set>
                                    <p:animEffect transition="in" filter="wipe(up)">
                                      <p:cBhvr>
                                        <p:cTn id="27" dur="2000"/>
                                        <p:tgtEl>
                                          <p:spTgt spid="265220"/>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nodeType="clickEffect">
                                  <p:stCondLst>
                                    <p:cond delay="0"/>
                                  </p:stCondLst>
                                  <p:childTnLst>
                                    <p:set>
                                      <p:cBhvr>
                                        <p:cTn id="31" dur="1" fill="hold">
                                          <p:stCondLst>
                                            <p:cond delay="0"/>
                                          </p:stCondLst>
                                        </p:cTn>
                                        <p:tgtEl>
                                          <p:spTgt spid="265221"/>
                                        </p:tgtEl>
                                        <p:attrNameLst>
                                          <p:attrName>style.visibility</p:attrName>
                                        </p:attrNameLst>
                                      </p:cBhvr>
                                      <p:to>
                                        <p:strVal val="visible"/>
                                      </p:to>
                                    </p:set>
                                    <p:animEffect transition="in" filter="checkerboard(across)">
                                      <p:cBhvr>
                                        <p:cTn id="32" dur="500"/>
                                        <p:tgtEl>
                                          <p:spTgt spid="265221"/>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265224"/>
                                        </p:tgtEl>
                                        <p:attrNameLst>
                                          <p:attrName>style.visibility</p:attrName>
                                        </p:attrNameLst>
                                      </p:cBhvr>
                                      <p:to>
                                        <p:strVal val="visible"/>
                                      </p:to>
                                    </p:set>
                                    <p:animEffect transition="in" filter="checkerboard(across)">
                                      <p:cBhvr>
                                        <p:cTn id="37" dur="2000"/>
                                        <p:tgtEl>
                                          <p:spTgt spid="265224"/>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nodeType="clickEffect">
                                  <p:stCondLst>
                                    <p:cond delay="0"/>
                                  </p:stCondLst>
                                  <p:childTnLst>
                                    <p:set>
                                      <p:cBhvr>
                                        <p:cTn id="41" dur="1" fill="hold">
                                          <p:stCondLst>
                                            <p:cond delay="0"/>
                                          </p:stCondLst>
                                        </p:cTn>
                                        <p:tgtEl>
                                          <p:spTgt spid="265225"/>
                                        </p:tgtEl>
                                        <p:attrNameLst>
                                          <p:attrName>style.visibility</p:attrName>
                                        </p:attrNameLst>
                                      </p:cBhvr>
                                      <p:to>
                                        <p:strVal val="visible"/>
                                      </p:to>
                                    </p:set>
                                    <p:animEffect transition="in" filter="checkerboard(across)">
                                      <p:cBhvr>
                                        <p:cTn id="42" dur="2000"/>
                                        <p:tgtEl>
                                          <p:spTgt spid="265225"/>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nodeType="clickEffect">
                                  <p:stCondLst>
                                    <p:cond delay="0"/>
                                  </p:stCondLst>
                                  <p:childTnLst>
                                    <p:set>
                                      <p:cBhvr>
                                        <p:cTn id="46" dur="1" fill="hold">
                                          <p:stCondLst>
                                            <p:cond delay="0"/>
                                          </p:stCondLst>
                                        </p:cTn>
                                        <p:tgtEl>
                                          <p:spTgt spid="265227"/>
                                        </p:tgtEl>
                                        <p:attrNameLst>
                                          <p:attrName>style.visibility</p:attrName>
                                        </p:attrNameLst>
                                      </p:cBhvr>
                                      <p:to>
                                        <p:strVal val="visible"/>
                                      </p:to>
                                    </p:set>
                                    <p:animEffect transition="in" filter="checkerboard(across)">
                                      <p:cBhvr>
                                        <p:cTn id="47" dur="500"/>
                                        <p:tgtEl>
                                          <p:spTgt spid="265227"/>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nodeType="clickEffect">
                                  <p:stCondLst>
                                    <p:cond delay="0"/>
                                  </p:stCondLst>
                                  <p:childTnLst>
                                    <p:set>
                                      <p:cBhvr>
                                        <p:cTn id="51" dur="1" fill="hold">
                                          <p:stCondLst>
                                            <p:cond delay="0"/>
                                          </p:stCondLst>
                                        </p:cTn>
                                        <p:tgtEl>
                                          <p:spTgt spid="265232"/>
                                        </p:tgtEl>
                                        <p:attrNameLst>
                                          <p:attrName>style.visibility</p:attrName>
                                        </p:attrNameLst>
                                      </p:cBhvr>
                                      <p:to>
                                        <p:strVal val="visible"/>
                                      </p:to>
                                    </p:set>
                                    <p:animEffect transition="in" filter="checkerboard(across)">
                                      <p:cBhvr>
                                        <p:cTn id="52" dur="500"/>
                                        <p:tgtEl>
                                          <p:spTgt spid="265232"/>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5" presetClass="entr" presetSubtype="10" fill="hold" grpId="0" nodeType="clickEffect">
                                  <p:stCondLst>
                                    <p:cond delay="0"/>
                                  </p:stCondLst>
                                  <p:childTnLst>
                                    <p:set>
                                      <p:cBhvr>
                                        <p:cTn id="56" dur="1" fill="hold">
                                          <p:stCondLst>
                                            <p:cond delay="0"/>
                                          </p:stCondLst>
                                        </p:cTn>
                                        <p:tgtEl>
                                          <p:spTgt spid="265226"/>
                                        </p:tgtEl>
                                        <p:attrNameLst>
                                          <p:attrName>style.visibility</p:attrName>
                                        </p:attrNameLst>
                                      </p:cBhvr>
                                      <p:to>
                                        <p:strVal val="visible"/>
                                      </p:to>
                                    </p:set>
                                    <p:animEffect transition="in" filter="checkerboard(across)">
                                      <p:cBhvr>
                                        <p:cTn id="57" dur="2000"/>
                                        <p:tgtEl>
                                          <p:spTgt spid="265226"/>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5" presetClass="entr" presetSubtype="10" fill="hold" grpId="0" nodeType="clickEffect">
                                  <p:stCondLst>
                                    <p:cond delay="0"/>
                                  </p:stCondLst>
                                  <p:childTnLst>
                                    <p:set>
                                      <p:cBhvr>
                                        <p:cTn id="61" dur="1" fill="hold">
                                          <p:stCondLst>
                                            <p:cond delay="0"/>
                                          </p:stCondLst>
                                        </p:cTn>
                                        <p:tgtEl>
                                          <p:spTgt spid="265280"/>
                                        </p:tgtEl>
                                        <p:attrNameLst>
                                          <p:attrName>style.visibility</p:attrName>
                                        </p:attrNameLst>
                                      </p:cBhvr>
                                      <p:to>
                                        <p:strVal val="visible"/>
                                      </p:to>
                                    </p:set>
                                    <p:animEffect transition="in" filter="checkerboard(across)">
                                      <p:cBhvr>
                                        <p:cTn id="62" dur="500"/>
                                        <p:tgtEl>
                                          <p:spTgt spid="2652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5218" grpId="0" autoUpdateAnimBg="0"/>
      <p:bldP spid="265220" grpId="0" autoUpdateAnimBg="0"/>
      <p:bldP spid="265224" grpId="0" autoUpdateAnimBg="0"/>
      <p:bldP spid="265226" grpId="0" autoUpdateAnimBg="0"/>
      <p:bldP spid="265230" grpId="0"/>
      <p:bldP spid="265280" grpId="0" autoUpdateAnimBg="0"/>
    </p:bld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6242" name="Object 2"/>
          <p:cNvGraphicFramePr>
            <a:graphicFrameLocks noChangeAspect="1"/>
          </p:cNvGraphicFramePr>
          <p:nvPr/>
        </p:nvGraphicFramePr>
        <p:xfrm>
          <a:off x="914400" y="477838"/>
          <a:ext cx="2971800" cy="987425"/>
        </p:xfrm>
        <a:graphic>
          <a:graphicData uri="http://schemas.openxmlformats.org/presentationml/2006/ole">
            <mc:AlternateContent xmlns:mc="http://schemas.openxmlformats.org/markup-compatibility/2006">
              <mc:Choice xmlns:v="urn:schemas-microsoft-com:vml" Requires="v">
                <p:oleObj spid="_x0000_s266308" name="Equation" r:id="rId3" imgW="1155600" imgH="393480" progId="Equation.3">
                  <p:embed/>
                </p:oleObj>
              </mc:Choice>
              <mc:Fallback>
                <p:oleObj name="Equation" r:id="rId3" imgW="1155600" imgH="393480" progId="Equation.3">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14400" y="477838"/>
                        <a:ext cx="2971800" cy="987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66243" name="Rectangle 3"/>
          <p:cNvSpPr>
            <a:spLocks noChangeArrowheads="1"/>
          </p:cNvSpPr>
          <p:nvPr/>
        </p:nvSpPr>
        <p:spPr bwMode="auto">
          <a:xfrm>
            <a:off x="3967163" y="320040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en-US"/>
          </a:p>
        </p:txBody>
      </p:sp>
      <p:graphicFrame>
        <p:nvGraphicFramePr>
          <p:cNvPr id="266244" name="Object 4"/>
          <p:cNvGraphicFramePr>
            <a:graphicFrameLocks noChangeAspect="1"/>
          </p:cNvGraphicFramePr>
          <p:nvPr/>
        </p:nvGraphicFramePr>
        <p:xfrm>
          <a:off x="3821113" y="754063"/>
          <a:ext cx="4637087" cy="541337"/>
        </p:xfrm>
        <a:graphic>
          <a:graphicData uri="http://schemas.openxmlformats.org/presentationml/2006/ole">
            <mc:AlternateContent xmlns:mc="http://schemas.openxmlformats.org/markup-compatibility/2006">
              <mc:Choice xmlns:v="urn:schemas-microsoft-com:vml" Requires="v">
                <p:oleObj spid="_x0000_s266309" name="Equation" r:id="rId5" imgW="3606480" imgH="406080" progId="Equation.3">
                  <p:embed/>
                </p:oleObj>
              </mc:Choice>
              <mc:Fallback>
                <p:oleObj name="Equation" r:id="rId5" imgW="3606480" imgH="406080" progId="Equation.3">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821113" y="754063"/>
                        <a:ext cx="4637087" cy="5413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66245" name="Text Box 5"/>
          <p:cNvSpPr txBox="1">
            <a:spLocks noChangeArrowheads="1"/>
          </p:cNvSpPr>
          <p:nvPr/>
        </p:nvSpPr>
        <p:spPr bwMode="auto">
          <a:xfrm>
            <a:off x="787400" y="1479550"/>
            <a:ext cx="233680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Độ cong của cả</a:t>
            </a:r>
          </a:p>
          <a:p>
            <a:pPr algn="l"/>
            <a:r>
              <a:rPr lang="en-US">
                <a:solidFill>
                  <a:srgbClr val="000000"/>
                </a:solidFill>
              </a:rPr>
              <a:t> hai dầm này là </a:t>
            </a:r>
          </a:p>
          <a:p>
            <a:pPr algn="l"/>
            <a:endParaRPr lang="en-US">
              <a:solidFill>
                <a:srgbClr val="000000"/>
              </a:solidFill>
              <a:cs typeface="Times New Roman" pitchFamily="18" charset="0"/>
            </a:endParaRPr>
          </a:p>
        </p:txBody>
      </p:sp>
      <p:graphicFrame>
        <p:nvGraphicFramePr>
          <p:cNvPr id="266246" name="Object 6"/>
          <p:cNvGraphicFramePr>
            <a:graphicFrameLocks noChangeAspect="1"/>
          </p:cNvGraphicFramePr>
          <p:nvPr/>
        </p:nvGraphicFramePr>
        <p:xfrm>
          <a:off x="3462338" y="1419225"/>
          <a:ext cx="4191000" cy="1047750"/>
        </p:xfrm>
        <a:graphic>
          <a:graphicData uri="http://schemas.openxmlformats.org/presentationml/2006/ole">
            <mc:AlternateContent xmlns:mc="http://schemas.openxmlformats.org/markup-compatibility/2006">
              <mc:Choice xmlns:v="urn:schemas-microsoft-com:vml" Requires="v">
                <p:oleObj spid="_x0000_s266310" name="Equation" r:id="rId7" imgW="2286000" imgH="609480" progId="Equation.3">
                  <p:embed/>
                </p:oleObj>
              </mc:Choice>
              <mc:Fallback>
                <p:oleObj name="Equation" r:id="rId7" imgW="2286000" imgH="609480" progId="Equation.3">
                  <p:embed/>
                  <p:pic>
                    <p:nvPicPr>
                      <p:cNvPr id="0" name="Object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462338" y="1419225"/>
                        <a:ext cx="4191000" cy="1047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66247" name="Text Box 7"/>
          <p:cNvSpPr txBox="1">
            <a:spLocks noChangeArrowheads="1"/>
          </p:cNvSpPr>
          <p:nvPr/>
        </p:nvSpPr>
        <p:spPr bwMode="auto">
          <a:xfrm>
            <a:off x="762000" y="2420938"/>
            <a:ext cx="7583488"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Dầm bền đều này được uốn cong theo cung tròn.	</a:t>
            </a:r>
            <a:r>
              <a:rPr lang="en-US"/>
              <a:t> </a:t>
            </a:r>
          </a:p>
          <a:p>
            <a:pPr algn="l"/>
            <a:endParaRPr lang="en-US">
              <a:cs typeface="Times New Roman" pitchFamily="18" charset="0"/>
            </a:endParaRPr>
          </a:p>
        </p:txBody>
      </p:sp>
      <p:graphicFrame>
        <p:nvGraphicFramePr>
          <p:cNvPr id="266248" name="Object 8"/>
          <p:cNvGraphicFramePr>
            <a:graphicFrameLocks noChangeAspect="1"/>
          </p:cNvGraphicFramePr>
          <p:nvPr/>
        </p:nvGraphicFramePr>
        <p:xfrm>
          <a:off x="1828800" y="3144838"/>
          <a:ext cx="5334000" cy="495300"/>
        </p:xfrm>
        <a:graphic>
          <a:graphicData uri="http://schemas.openxmlformats.org/presentationml/2006/ole">
            <mc:AlternateContent xmlns:mc="http://schemas.openxmlformats.org/markup-compatibility/2006">
              <mc:Choice xmlns:v="urn:schemas-microsoft-com:vml" Requires="v">
                <p:oleObj spid="_x0000_s266311" name="Equation" r:id="rId9" imgW="3213000" imgH="291960" progId="Equation.3">
                  <p:embed/>
                </p:oleObj>
              </mc:Choice>
              <mc:Fallback>
                <p:oleObj name="Equation" r:id="rId9" imgW="3213000" imgH="291960" progId="Equation.3">
                  <p:embed/>
                  <p:pic>
                    <p:nvPicPr>
                      <p:cNvPr id="0" name="Object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828800" y="3144838"/>
                        <a:ext cx="5334000" cy="495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66249" name="Object 9"/>
          <p:cNvGraphicFramePr>
            <a:graphicFrameLocks noChangeAspect="1"/>
          </p:cNvGraphicFramePr>
          <p:nvPr/>
        </p:nvGraphicFramePr>
        <p:xfrm>
          <a:off x="1047750" y="3581400"/>
          <a:ext cx="7315200" cy="811213"/>
        </p:xfrm>
        <a:graphic>
          <a:graphicData uri="http://schemas.openxmlformats.org/presentationml/2006/ole">
            <mc:AlternateContent xmlns:mc="http://schemas.openxmlformats.org/markup-compatibility/2006">
              <mc:Choice xmlns:v="urn:schemas-microsoft-com:vml" Requires="v">
                <p:oleObj spid="_x0000_s266312" name="Equation" r:id="rId11" imgW="5181480" imgH="571320" progId="Equation.3">
                  <p:embed/>
                </p:oleObj>
              </mc:Choice>
              <mc:Fallback>
                <p:oleObj name="Equation" r:id="rId11" imgW="5181480" imgH="571320" progId="Equation.3">
                  <p:embed/>
                  <p:pic>
                    <p:nvPicPr>
                      <p:cNvPr id="0" name="Object 9"/>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047750" y="3581400"/>
                        <a:ext cx="7315200" cy="8112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66250" name="Text Box 10"/>
          <p:cNvSpPr txBox="1">
            <a:spLocks noChangeArrowheads="1"/>
          </p:cNvSpPr>
          <p:nvPr/>
        </p:nvSpPr>
        <p:spPr bwMode="auto">
          <a:xfrm>
            <a:off x="7467600" y="5616575"/>
            <a:ext cx="1065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(6. 33)</a:t>
            </a:r>
          </a:p>
        </p:txBody>
      </p:sp>
      <p:grpSp>
        <p:nvGrpSpPr>
          <p:cNvPr id="266251" name="Group 11"/>
          <p:cNvGrpSpPr>
            <a:grpSpLocks/>
          </p:cNvGrpSpPr>
          <p:nvPr/>
        </p:nvGrpSpPr>
        <p:grpSpPr bwMode="auto">
          <a:xfrm>
            <a:off x="412750" y="4648200"/>
            <a:ext cx="3244850" cy="457200"/>
            <a:chOff x="260" y="2928"/>
            <a:chExt cx="2044" cy="288"/>
          </a:xfrm>
        </p:grpSpPr>
        <p:sp>
          <p:nvSpPr>
            <p:cNvPr id="266252" name="Text Box 12"/>
            <p:cNvSpPr txBox="1">
              <a:spLocks noChangeArrowheads="1"/>
            </p:cNvSpPr>
            <p:nvPr/>
          </p:nvSpPr>
          <p:spPr bwMode="auto">
            <a:xfrm>
              <a:off x="260" y="2928"/>
              <a:ext cx="185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cs typeface="Times New Roman" pitchFamily="18" charset="0"/>
                </a:rPr>
                <a:t>x = l,  </a:t>
              </a:r>
              <a:r>
                <a:rPr lang="el-GR">
                  <a:solidFill>
                    <a:srgbClr val="000000"/>
                  </a:solidFill>
                  <a:cs typeface="Times New Roman" pitchFamily="18" charset="0"/>
                </a:rPr>
                <a:t>φ</a:t>
              </a:r>
              <a:r>
                <a:rPr lang="en-US">
                  <a:solidFill>
                    <a:srgbClr val="000000"/>
                  </a:solidFill>
                  <a:cs typeface="Times New Roman" pitchFamily="18" charset="0"/>
                </a:rPr>
                <a:t> = 0 và y = 0 </a:t>
              </a:r>
            </a:p>
          </p:txBody>
        </p:sp>
        <p:sp>
          <p:nvSpPr>
            <p:cNvPr id="266253" name="Line 13"/>
            <p:cNvSpPr>
              <a:spLocks noChangeShapeType="1"/>
            </p:cNvSpPr>
            <p:nvPr/>
          </p:nvSpPr>
          <p:spPr bwMode="auto">
            <a:xfrm>
              <a:off x="2108" y="3072"/>
              <a:ext cx="196"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66254" name="AutoShape 14"/>
          <p:cNvSpPr>
            <a:spLocks noChangeAspect="1" noChangeArrowheads="1" noTextEdit="1"/>
          </p:cNvSpPr>
          <p:nvPr/>
        </p:nvSpPr>
        <p:spPr bwMode="auto">
          <a:xfrm>
            <a:off x="1828800" y="5267325"/>
            <a:ext cx="5181600" cy="91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266255" name="Group 15"/>
          <p:cNvGrpSpPr>
            <a:grpSpLocks/>
          </p:cNvGrpSpPr>
          <p:nvPr/>
        </p:nvGrpSpPr>
        <p:grpSpPr bwMode="auto">
          <a:xfrm>
            <a:off x="1752600" y="5272088"/>
            <a:ext cx="3908425" cy="976312"/>
            <a:chOff x="1104" y="3321"/>
            <a:chExt cx="2462" cy="615"/>
          </a:xfrm>
        </p:grpSpPr>
        <p:sp>
          <p:nvSpPr>
            <p:cNvPr id="266256" name="Text Box 16"/>
            <p:cNvSpPr txBox="1">
              <a:spLocks noChangeArrowheads="1"/>
            </p:cNvSpPr>
            <p:nvPr/>
          </p:nvSpPr>
          <p:spPr bwMode="auto">
            <a:xfrm>
              <a:off x="2280" y="3440"/>
              <a:ext cx="39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hay</a:t>
              </a:r>
            </a:p>
          </p:txBody>
        </p:sp>
        <p:grpSp>
          <p:nvGrpSpPr>
            <p:cNvPr id="266257" name="Group 17"/>
            <p:cNvGrpSpPr>
              <a:grpSpLocks/>
            </p:cNvGrpSpPr>
            <p:nvPr/>
          </p:nvGrpSpPr>
          <p:grpSpPr bwMode="auto">
            <a:xfrm>
              <a:off x="1104" y="3321"/>
              <a:ext cx="892" cy="615"/>
              <a:chOff x="1190" y="3333"/>
              <a:chExt cx="806" cy="548"/>
            </a:xfrm>
          </p:grpSpPr>
          <p:sp>
            <p:nvSpPr>
              <p:cNvPr id="266258" name="Line 18"/>
              <p:cNvSpPr>
                <a:spLocks noChangeShapeType="1"/>
              </p:cNvSpPr>
              <p:nvPr/>
            </p:nvSpPr>
            <p:spPr bwMode="auto">
              <a:xfrm>
                <a:off x="1634" y="3613"/>
                <a:ext cx="362"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259" name="Rectangle 19"/>
              <p:cNvSpPr>
                <a:spLocks noChangeArrowheads="1"/>
              </p:cNvSpPr>
              <p:nvPr/>
            </p:nvSpPr>
            <p:spPr bwMode="auto">
              <a:xfrm>
                <a:off x="1918" y="3736"/>
                <a:ext cx="48"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i="1">
                    <a:solidFill>
                      <a:srgbClr val="000000"/>
                    </a:solidFill>
                    <a:latin typeface="Times New Roman" pitchFamily="18" charset="0"/>
                  </a:rPr>
                  <a:t>z</a:t>
                </a:r>
                <a:endParaRPr lang="en-US"/>
              </a:p>
            </p:txBody>
          </p:sp>
          <p:sp>
            <p:nvSpPr>
              <p:cNvPr id="266260" name="Rectangle 20"/>
              <p:cNvSpPr>
                <a:spLocks noChangeArrowheads="1"/>
              </p:cNvSpPr>
              <p:nvPr/>
            </p:nvSpPr>
            <p:spPr bwMode="auto">
              <a:xfrm>
                <a:off x="1269" y="3587"/>
                <a:ext cx="61"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i="1">
                    <a:solidFill>
                      <a:srgbClr val="000000"/>
                    </a:solidFill>
                    <a:latin typeface="Times New Roman" pitchFamily="18" charset="0"/>
                  </a:rPr>
                  <a:t>o</a:t>
                </a:r>
                <a:endParaRPr lang="en-US"/>
              </a:p>
            </p:txBody>
          </p:sp>
          <p:sp>
            <p:nvSpPr>
              <p:cNvPr id="266261" name="Rectangle 21"/>
              <p:cNvSpPr>
                <a:spLocks noChangeArrowheads="1"/>
              </p:cNvSpPr>
              <p:nvPr/>
            </p:nvSpPr>
            <p:spPr bwMode="auto">
              <a:xfrm>
                <a:off x="1737" y="3639"/>
                <a:ext cx="163" cy="2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Times New Roman" pitchFamily="18" charset="0"/>
                  </a:rPr>
                  <a:t>EI</a:t>
                </a:r>
                <a:endParaRPr lang="en-US"/>
              </a:p>
            </p:txBody>
          </p:sp>
          <p:sp>
            <p:nvSpPr>
              <p:cNvPr id="266262" name="Rectangle 22"/>
              <p:cNvSpPr>
                <a:spLocks noChangeArrowheads="1"/>
              </p:cNvSpPr>
              <p:nvPr/>
            </p:nvSpPr>
            <p:spPr bwMode="auto">
              <a:xfrm>
                <a:off x="1698" y="3370"/>
                <a:ext cx="153" cy="2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Times New Roman" pitchFamily="18" charset="0"/>
                  </a:rPr>
                  <a:t>Pl</a:t>
                </a:r>
                <a:endParaRPr lang="en-US"/>
              </a:p>
            </p:txBody>
          </p:sp>
          <p:sp>
            <p:nvSpPr>
              <p:cNvPr id="266263" name="Rectangle 23"/>
              <p:cNvSpPr>
                <a:spLocks noChangeArrowheads="1"/>
              </p:cNvSpPr>
              <p:nvPr/>
            </p:nvSpPr>
            <p:spPr bwMode="auto">
              <a:xfrm>
                <a:off x="1190" y="3490"/>
                <a:ext cx="77" cy="2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Times New Roman" pitchFamily="18" charset="0"/>
                  </a:rPr>
                  <a:t>y</a:t>
                </a:r>
                <a:endParaRPr lang="en-US"/>
              </a:p>
            </p:txBody>
          </p:sp>
          <p:sp>
            <p:nvSpPr>
              <p:cNvPr id="266264" name="Rectangle 24"/>
              <p:cNvSpPr>
                <a:spLocks noChangeArrowheads="1"/>
              </p:cNvSpPr>
              <p:nvPr/>
            </p:nvSpPr>
            <p:spPr bwMode="auto">
              <a:xfrm>
                <a:off x="1644" y="3639"/>
                <a:ext cx="86" cy="2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rPr>
                  <a:t>2</a:t>
                </a:r>
                <a:endParaRPr lang="en-US"/>
              </a:p>
            </p:txBody>
          </p:sp>
          <p:sp>
            <p:nvSpPr>
              <p:cNvPr id="266265" name="Rectangle 25"/>
              <p:cNvSpPr>
                <a:spLocks noChangeArrowheads="1"/>
              </p:cNvSpPr>
              <p:nvPr/>
            </p:nvSpPr>
            <p:spPr bwMode="auto">
              <a:xfrm>
                <a:off x="1866" y="3333"/>
                <a:ext cx="61"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rPr>
                  <a:t>3</a:t>
                </a:r>
                <a:endParaRPr lang="en-US"/>
              </a:p>
            </p:txBody>
          </p:sp>
          <p:sp>
            <p:nvSpPr>
              <p:cNvPr id="266266" name="Rectangle 26"/>
              <p:cNvSpPr>
                <a:spLocks noChangeArrowheads="1"/>
              </p:cNvSpPr>
              <p:nvPr/>
            </p:nvSpPr>
            <p:spPr bwMode="auto">
              <a:xfrm>
                <a:off x="1519" y="3468"/>
                <a:ext cx="95" cy="2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rPr>
                  <a:t>-</a:t>
                </a:r>
                <a:endParaRPr lang="en-US"/>
              </a:p>
            </p:txBody>
          </p:sp>
          <p:sp>
            <p:nvSpPr>
              <p:cNvPr id="266267" name="Rectangle 27"/>
              <p:cNvSpPr>
                <a:spLocks noChangeArrowheads="1"/>
              </p:cNvSpPr>
              <p:nvPr/>
            </p:nvSpPr>
            <p:spPr bwMode="auto">
              <a:xfrm>
                <a:off x="1388" y="3468"/>
                <a:ext cx="95" cy="2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rPr>
                  <a:t>=</a:t>
                </a:r>
                <a:endParaRPr lang="en-US"/>
              </a:p>
            </p:txBody>
          </p:sp>
        </p:grpSp>
        <p:sp>
          <p:nvSpPr>
            <p:cNvPr id="266268" name="Rectangle 28"/>
            <p:cNvSpPr>
              <a:spLocks noChangeArrowheads="1"/>
            </p:cNvSpPr>
            <p:nvPr/>
          </p:nvSpPr>
          <p:spPr bwMode="auto">
            <a:xfrm>
              <a:off x="2030" y="3466"/>
              <a:ext cx="60"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VnTime" pitchFamily="34" charset="0"/>
                </a:rPr>
                <a:t> </a:t>
              </a:r>
              <a:endParaRPr lang="en-US"/>
            </a:p>
          </p:txBody>
        </p:sp>
        <p:sp>
          <p:nvSpPr>
            <p:cNvPr id="266269" name="Rectangle 29"/>
            <p:cNvSpPr>
              <a:spLocks noChangeArrowheads="1"/>
            </p:cNvSpPr>
            <p:nvPr/>
          </p:nvSpPr>
          <p:spPr bwMode="auto">
            <a:xfrm>
              <a:off x="2469" y="3466"/>
              <a:ext cx="360"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VnTime" pitchFamily="34" charset="0"/>
                </a:rPr>
                <a:t>      </a:t>
              </a:r>
              <a:endParaRPr lang="en-US"/>
            </a:p>
          </p:txBody>
        </p:sp>
        <p:grpSp>
          <p:nvGrpSpPr>
            <p:cNvPr id="266270" name="Group 30"/>
            <p:cNvGrpSpPr>
              <a:grpSpLocks/>
            </p:cNvGrpSpPr>
            <p:nvPr/>
          </p:nvGrpSpPr>
          <p:grpSpPr bwMode="auto">
            <a:xfrm>
              <a:off x="2813" y="3333"/>
              <a:ext cx="618" cy="566"/>
              <a:chOff x="2813" y="3333"/>
              <a:chExt cx="618" cy="566"/>
            </a:xfrm>
          </p:grpSpPr>
          <p:sp>
            <p:nvSpPr>
              <p:cNvPr id="266271" name="Line 31"/>
              <p:cNvSpPr>
                <a:spLocks noChangeShapeType="1"/>
              </p:cNvSpPr>
              <p:nvPr/>
            </p:nvSpPr>
            <p:spPr bwMode="auto">
              <a:xfrm>
                <a:off x="3070" y="3613"/>
                <a:ext cx="361"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272" name="Rectangle 32"/>
              <p:cNvSpPr>
                <a:spLocks noChangeArrowheads="1"/>
              </p:cNvSpPr>
              <p:nvPr/>
            </p:nvSpPr>
            <p:spPr bwMode="auto">
              <a:xfrm>
                <a:off x="3353" y="3736"/>
                <a:ext cx="53"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i="1">
                    <a:solidFill>
                      <a:srgbClr val="000000"/>
                    </a:solidFill>
                    <a:latin typeface="Times New Roman" pitchFamily="18" charset="0"/>
                  </a:rPr>
                  <a:t>z</a:t>
                </a:r>
                <a:endParaRPr lang="en-US"/>
              </a:p>
            </p:txBody>
          </p:sp>
          <p:sp>
            <p:nvSpPr>
              <p:cNvPr id="266273" name="Rectangle 33"/>
              <p:cNvSpPr>
                <a:spLocks noChangeArrowheads="1"/>
              </p:cNvSpPr>
              <p:nvPr/>
            </p:nvSpPr>
            <p:spPr bwMode="auto">
              <a:xfrm>
                <a:off x="3172" y="3639"/>
                <a:ext cx="181"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Times New Roman" pitchFamily="18" charset="0"/>
                  </a:rPr>
                  <a:t>EI</a:t>
                </a:r>
                <a:endParaRPr lang="en-US"/>
              </a:p>
            </p:txBody>
          </p:sp>
          <p:sp>
            <p:nvSpPr>
              <p:cNvPr id="266274" name="Rectangle 34"/>
              <p:cNvSpPr>
                <a:spLocks noChangeArrowheads="1"/>
              </p:cNvSpPr>
              <p:nvPr/>
            </p:nvSpPr>
            <p:spPr bwMode="auto">
              <a:xfrm>
                <a:off x="3134" y="3370"/>
                <a:ext cx="170"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Times New Roman" pitchFamily="18" charset="0"/>
                  </a:rPr>
                  <a:t>Pl</a:t>
                </a:r>
                <a:endParaRPr lang="en-US"/>
              </a:p>
            </p:txBody>
          </p:sp>
          <p:sp>
            <p:nvSpPr>
              <p:cNvPr id="266275" name="Rectangle 35"/>
              <p:cNvSpPr>
                <a:spLocks noChangeArrowheads="1"/>
              </p:cNvSpPr>
              <p:nvPr/>
            </p:nvSpPr>
            <p:spPr bwMode="auto">
              <a:xfrm>
                <a:off x="2813" y="3490"/>
                <a:ext cx="53"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Times New Roman" pitchFamily="18" charset="0"/>
                  </a:rPr>
                  <a:t>f</a:t>
                </a:r>
                <a:endParaRPr lang="en-US"/>
              </a:p>
            </p:txBody>
          </p:sp>
          <p:sp>
            <p:nvSpPr>
              <p:cNvPr id="266276" name="Rectangle 36"/>
              <p:cNvSpPr>
                <a:spLocks noChangeArrowheads="1"/>
              </p:cNvSpPr>
              <p:nvPr/>
            </p:nvSpPr>
            <p:spPr bwMode="auto">
              <a:xfrm>
                <a:off x="3079" y="3639"/>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rPr>
                  <a:t>2</a:t>
                </a:r>
                <a:endParaRPr lang="en-US"/>
              </a:p>
            </p:txBody>
          </p:sp>
          <p:sp>
            <p:nvSpPr>
              <p:cNvPr id="266277" name="Rectangle 37"/>
              <p:cNvSpPr>
                <a:spLocks noChangeArrowheads="1"/>
              </p:cNvSpPr>
              <p:nvPr/>
            </p:nvSpPr>
            <p:spPr bwMode="auto">
              <a:xfrm>
                <a:off x="3301" y="3333"/>
                <a:ext cx="6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rPr>
                  <a:t>3</a:t>
                </a:r>
                <a:endParaRPr lang="en-US"/>
              </a:p>
            </p:txBody>
          </p:sp>
          <p:sp>
            <p:nvSpPr>
              <p:cNvPr id="266278" name="Rectangle 38"/>
              <p:cNvSpPr>
                <a:spLocks noChangeArrowheads="1"/>
              </p:cNvSpPr>
              <p:nvPr/>
            </p:nvSpPr>
            <p:spPr bwMode="auto">
              <a:xfrm>
                <a:off x="2936" y="3468"/>
                <a:ext cx="10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rPr>
                  <a:t>=</a:t>
                </a:r>
                <a:endParaRPr lang="en-US"/>
              </a:p>
            </p:txBody>
          </p:sp>
        </p:grpSp>
        <p:sp>
          <p:nvSpPr>
            <p:cNvPr id="266279" name="Rectangle 39"/>
            <p:cNvSpPr>
              <a:spLocks noChangeArrowheads="1"/>
            </p:cNvSpPr>
            <p:nvPr/>
          </p:nvSpPr>
          <p:spPr bwMode="auto">
            <a:xfrm>
              <a:off x="3465" y="3466"/>
              <a:ext cx="60"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VnTime" pitchFamily="34" charset="0"/>
                </a:rPr>
                <a:t>.</a:t>
              </a:r>
              <a:endParaRPr lang="en-US"/>
            </a:p>
          </p:txBody>
        </p:sp>
        <p:sp>
          <p:nvSpPr>
            <p:cNvPr id="266280" name="Rectangle 40"/>
            <p:cNvSpPr>
              <a:spLocks noChangeArrowheads="1"/>
            </p:cNvSpPr>
            <p:nvPr/>
          </p:nvSpPr>
          <p:spPr bwMode="auto">
            <a:xfrm>
              <a:off x="3513" y="3489"/>
              <a:ext cx="53"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VnTime" pitchFamily="34" charset="0"/>
                </a:rPr>
                <a:t> </a:t>
              </a:r>
              <a:endParaRPr lang="en-US"/>
            </a:p>
          </p:txBody>
        </p:sp>
      </p:grpSp>
      <p:grpSp>
        <p:nvGrpSpPr>
          <p:cNvPr id="266281" name="Group 41"/>
          <p:cNvGrpSpPr>
            <a:grpSpLocks noChangeAspect="1"/>
          </p:cNvGrpSpPr>
          <p:nvPr/>
        </p:nvGrpSpPr>
        <p:grpSpPr bwMode="auto">
          <a:xfrm>
            <a:off x="3810000" y="4370388"/>
            <a:ext cx="5105400" cy="979487"/>
            <a:chOff x="2400" y="2780"/>
            <a:chExt cx="3216" cy="617"/>
          </a:xfrm>
        </p:grpSpPr>
        <p:sp>
          <p:nvSpPr>
            <p:cNvPr id="266282" name="AutoShape 42"/>
            <p:cNvSpPr>
              <a:spLocks noChangeAspect="1" noChangeArrowheads="1" noTextEdit="1"/>
            </p:cNvSpPr>
            <p:nvPr/>
          </p:nvSpPr>
          <p:spPr bwMode="auto">
            <a:xfrm>
              <a:off x="2400" y="2780"/>
              <a:ext cx="3216" cy="5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266283" name="Group 43"/>
            <p:cNvGrpSpPr>
              <a:grpSpLocks/>
            </p:cNvGrpSpPr>
            <p:nvPr/>
          </p:nvGrpSpPr>
          <p:grpSpPr bwMode="auto">
            <a:xfrm>
              <a:off x="2431" y="2931"/>
              <a:ext cx="1017" cy="331"/>
              <a:chOff x="2431" y="2931"/>
              <a:chExt cx="1017" cy="331"/>
            </a:xfrm>
          </p:grpSpPr>
          <p:sp>
            <p:nvSpPr>
              <p:cNvPr id="266284" name="Rectangle 44"/>
              <p:cNvSpPr>
                <a:spLocks noChangeArrowheads="1"/>
              </p:cNvSpPr>
              <p:nvPr/>
            </p:nvSpPr>
            <p:spPr bwMode="auto">
              <a:xfrm>
                <a:off x="3394" y="2973"/>
                <a:ext cx="54"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Times New Roman" pitchFamily="18" charset="0"/>
                  </a:rPr>
                  <a:t>,</a:t>
                </a:r>
                <a:endParaRPr lang="en-US">
                  <a:solidFill>
                    <a:srgbClr val="000099"/>
                  </a:solidFill>
                </a:endParaRPr>
              </a:p>
            </p:txBody>
          </p:sp>
          <p:sp>
            <p:nvSpPr>
              <p:cNvPr id="266285" name="Rectangle 45"/>
              <p:cNvSpPr>
                <a:spLocks noChangeArrowheads="1"/>
              </p:cNvSpPr>
              <p:nvPr/>
            </p:nvSpPr>
            <p:spPr bwMode="auto">
              <a:xfrm>
                <a:off x="3305" y="2931"/>
                <a:ext cx="76"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000000"/>
                    </a:solidFill>
                    <a:latin typeface="Times New Roman" pitchFamily="18" charset="0"/>
                  </a:rPr>
                  <a:t>2</a:t>
                </a:r>
                <a:endParaRPr lang="en-US">
                  <a:solidFill>
                    <a:srgbClr val="000099"/>
                  </a:solidFill>
                </a:endParaRPr>
              </a:p>
            </p:txBody>
          </p:sp>
          <p:sp>
            <p:nvSpPr>
              <p:cNvPr id="266286" name="Rectangle 46"/>
              <p:cNvSpPr>
                <a:spLocks noChangeArrowheads="1"/>
              </p:cNvSpPr>
              <p:nvPr/>
            </p:nvSpPr>
            <p:spPr bwMode="auto">
              <a:xfrm>
                <a:off x="3110" y="2973"/>
                <a:ext cx="192"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i="1">
                    <a:solidFill>
                      <a:srgbClr val="000000"/>
                    </a:solidFill>
                    <a:latin typeface="Times New Roman" pitchFamily="18" charset="0"/>
                  </a:rPr>
                  <a:t>Pl</a:t>
                </a:r>
                <a:endParaRPr lang="en-US">
                  <a:solidFill>
                    <a:srgbClr val="000099"/>
                  </a:solidFill>
                </a:endParaRPr>
              </a:p>
            </p:txBody>
          </p:sp>
          <p:sp>
            <p:nvSpPr>
              <p:cNvPr id="266287" name="Rectangle 47"/>
              <p:cNvSpPr>
                <a:spLocks noChangeArrowheads="1"/>
              </p:cNvSpPr>
              <p:nvPr/>
            </p:nvSpPr>
            <p:spPr bwMode="auto">
              <a:xfrm>
                <a:off x="2431" y="2973"/>
                <a:ext cx="204"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i="1">
                    <a:solidFill>
                      <a:srgbClr val="000000"/>
                    </a:solidFill>
                    <a:latin typeface="Times New Roman" pitchFamily="18" charset="0"/>
                  </a:rPr>
                  <a:t>EI</a:t>
                </a:r>
                <a:endParaRPr lang="en-US">
                  <a:solidFill>
                    <a:srgbClr val="000099"/>
                  </a:solidFill>
                </a:endParaRPr>
              </a:p>
            </p:txBody>
          </p:sp>
          <p:sp>
            <p:nvSpPr>
              <p:cNvPr id="266288" name="Rectangle 48"/>
              <p:cNvSpPr>
                <a:spLocks noChangeArrowheads="1"/>
              </p:cNvSpPr>
              <p:nvPr/>
            </p:nvSpPr>
            <p:spPr bwMode="auto">
              <a:xfrm>
                <a:off x="2820" y="3080"/>
                <a:ext cx="76"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i="1">
                    <a:solidFill>
                      <a:srgbClr val="000000"/>
                    </a:solidFill>
                    <a:latin typeface="Times New Roman" pitchFamily="18" charset="0"/>
                  </a:rPr>
                  <a:t>o</a:t>
                </a:r>
                <a:endParaRPr lang="en-US">
                  <a:solidFill>
                    <a:srgbClr val="000099"/>
                  </a:solidFill>
                </a:endParaRPr>
              </a:p>
            </p:txBody>
          </p:sp>
          <p:sp>
            <p:nvSpPr>
              <p:cNvPr id="266289" name="Rectangle 49"/>
              <p:cNvSpPr>
                <a:spLocks noChangeArrowheads="1"/>
              </p:cNvSpPr>
              <p:nvPr/>
            </p:nvSpPr>
            <p:spPr bwMode="auto">
              <a:xfrm>
                <a:off x="2637" y="3080"/>
                <a:ext cx="59"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i="1">
                    <a:solidFill>
                      <a:srgbClr val="000000"/>
                    </a:solidFill>
                    <a:latin typeface="Times New Roman" pitchFamily="18" charset="0"/>
                  </a:rPr>
                  <a:t>z</a:t>
                </a:r>
                <a:endParaRPr lang="en-US">
                  <a:solidFill>
                    <a:srgbClr val="000099"/>
                  </a:solidFill>
                </a:endParaRPr>
              </a:p>
            </p:txBody>
          </p:sp>
          <p:sp>
            <p:nvSpPr>
              <p:cNvPr id="266290" name="Rectangle 50"/>
              <p:cNvSpPr>
                <a:spLocks noChangeArrowheads="1"/>
              </p:cNvSpPr>
              <p:nvPr/>
            </p:nvSpPr>
            <p:spPr bwMode="auto">
              <a:xfrm>
                <a:off x="2954" y="2949"/>
                <a:ext cx="11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Symbol" pitchFamily="18" charset="2"/>
                  </a:rPr>
                  <a:t>=</a:t>
                </a:r>
                <a:endParaRPr lang="en-US">
                  <a:solidFill>
                    <a:srgbClr val="000099"/>
                  </a:solidFill>
                </a:endParaRPr>
              </a:p>
            </p:txBody>
          </p:sp>
          <p:sp>
            <p:nvSpPr>
              <p:cNvPr id="266291" name="Rectangle 51"/>
              <p:cNvSpPr>
                <a:spLocks noChangeArrowheads="1"/>
              </p:cNvSpPr>
              <p:nvPr/>
            </p:nvSpPr>
            <p:spPr bwMode="auto">
              <a:xfrm>
                <a:off x="2694" y="2949"/>
                <a:ext cx="130"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i="1">
                    <a:solidFill>
                      <a:srgbClr val="000000"/>
                    </a:solidFill>
                    <a:latin typeface="Symbol" pitchFamily="18" charset="2"/>
                  </a:rPr>
                  <a:t>j</a:t>
                </a:r>
                <a:endParaRPr lang="en-US">
                  <a:solidFill>
                    <a:srgbClr val="000099"/>
                  </a:solidFill>
                </a:endParaRPr>
              </a:p>
            </p:txBody>
          </p:sp>
        </p:grpSp>
        <p:sp>
          <p:nvSpPr>
            <p:cNvPr id="266292" name="Rectangle 52"/>
            <p:cNvSpPr>
              <a:spLocks noChangeArrowheads="1"/>
            </p:cNvSpPr>
            <p:nvPr/>
          </p:nvSpPr>
          <p:spPr bwMode="auto">
            <a:xfrm>
              <a:off x="3469" y="2972"/>
              <a:ext cx="60"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VnTime" pitchFamily="34" charset="0"/>
                </a:rPr>
                <a:t> </a:t>
              </a:r>
              <a:endParaRPr lang="en-US">
                <a:solidFill>
                  <a:srgbClr val="000099"/>
                </a:solidFill>
              </a:endParaRPr>
            </a:p>
          </p:txBody>
        </p:sp>
        <p:grpSp>
          <p:nvGrpSpPr>
            <p:cNvPr id="266293" name="Group 53"/>
            <p:cNvGrpSpPr>
              <a:grpSpLocks/>
            </p:cNvGrpSpPr>
            <p:nvPr/>
          </p:nvGrpSpPr>
          <p:grpSpPr bwMode="auto">
            <a:xfrm>
              <a:off x="3930" y="2796"/>
              <a:ext cx="1183" cy="601"/>
              <a:chOff x="3930" y="2796"/>
              <a:chExt cx="1183" cy="601"/>
            </a:xfrm>
          </p:grpSpPr>
          <p:sp>
            <p:nvSpPr>
              <p:cNvPr id="266294" name="Line 54"/>
              <p:cNvSpPr>
                <a:spLocks noChangeShapeType="1"/>
              </p:cNvSpPr>
              <p:nvPr/>
            </p:nvSpPr>
            <p:spPr bwMode="auto">
              <a:xfrm>
                <a:off x="4866" y="3108"/>
                <a:ext cx="170" cy="1"/>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295" name="Rectangle 55"/>
              <p:cNvSpPr>
                <a:spLocks noChangeArrowheads="1"/>
              </p:cNvSpPr>
              <p:nvPr/>
            </p:nvSpPr>
            <p:spPr bwMode="auto">
              <a:xfrm>
                <a:off x="5059" y="2972"/>
                <a:ext cx="54"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Times New Roman" pitchFamily="18" charset="0"/>
                  </a:rPr>
                  <a:t>,</a:t>
                </a:r>
                <a:endParaRPr lang="en-US">
                  <a:solidFill>
                    <a:srgbClr val="000099"/>
                  </a:solidFill>
                </a:endParaRPr>
              </a:p>
            </p:txBody>
          </p:sp>
          <p:sp>
            <p:nvSpPr>
              <p:cNvPr id="266296" name="Rectangle 56"/>
              <p:cNvSpPr>
                <a:spLocks noChangeArrowheads="1"/>
              </p:cNvSpPr>
              <p:nvPr/>
            </p:nvSpPr>
            <p:spPr bwMode="auto">
              <a:xfrm>
                <a:off x="4906" y="3138"/>
                <a:ext cx="108"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Times New Roman" pitchFamily="18" charset="0"/>
                  </a:rPr>
                  <a:t>2</a:t>
                </a:r>
                <a:endParaRPr lang="en-US">
                  <a:solidFill>
                    <a:srgbClr val="000099"/>
                  </a:solidFill>
                </a:endParaRPr>
              </a:p>
            </p:txBody>
          </p:sp>
          <p:sp>
            <p:nvSpPr>
              <p:cNvPr id="266297" name="Rectangle 57"/>
              <p:cNvSpPr>
                <a:spLocks noChangeArrowheads="1"/>
              </p:cNvSpPr>
              <p:nvPr/>
            </p:nvSpPr>
            <p:spPr bwMode="auto">
              <a:xfrm>
                <a:off x="4943" y="2796"/>
                <a:ext cx="76"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000000"/>
                    </a:solidFill>
                    <a:latin typeface="Times New Roman" pitchFamily="18" charset="0"/>
                  </a:rPr>
                  <a:t>3</a:t>
                </a:r>
                <a:endParaRPr lang="en-US">
                  <a:solidFill>
                    <a:srgbClr val="000099"/>
                  </a:solidFill>
                </a:endParaRPr>
              </a:p>
            </p:txBody>
          </p:sp>
          <p:sp>
            <p:nvSpPr>
              <p:cNvPr id="266298" name="Rectangle 58"/>
              <p:cNvSpPr>
                <a:spLocks noChangeArrowheads="1"/>
              </p:cNvSpPr>
              <p:nvPr/>
            </p:nvSpPr>
            <p:spPr bwMode="auto">
              <a:xfrm>
                <a:off x="4871" y="2838"/>
                <a:ext cx="60"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i="1">
                    <a:solidFill>
                      <a:srgbClr val="000000"/>
                    </a:solidFill>
                    <a:latin typeface="Times New Roman" pitchFamily="18" charset="0"/>
                  </a:rPr>
                  <a:t>l</a:t>
                </a:r>
                <a:endParaRPr lang="en-US">
                  <a:solidFill>
                    <a:srgbClr val="000099"/>
                  </a:solidFill>
                </a:endParaRPr>
              </a:p>
            </p:txBody>
          </p:sp>
          <p:sp>
            <p:nvSpPr>
              <p:cNvPr id="266299" name="Rectangle 59"/>
              <p:cNvSpPr>
                <a:spLocks noChangeArrowheads="1"/>
              </p:cNvSpPr>
              <p:nvPr/>
            </p:nvSpPr>
            <p:spPr bwMode="auto">
              <a:xfrm>
                <a:off x="4720" y="2972"/>
                <a:ext cx="132"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i="1">
                    <a:solidFill>
                      <a:srgbClr val="000000"/>
                    </a:solidFill>
                    <a:latin typeface="Times New Roman" pitchFamily="18" charset="0"/>
                  </a:rPr>
                  <a:t>P</a:t>
                </a:r>
                <a:endParaRPr lang="en-US">
                  <a:solidFill>
                    <a:srgbClr val="000099"/>
                  </a:solidFill>
                </a:endParaRPr>
              </a:p>
            </p:txBody>
          </p:sp>
          <p:sp>
            <p:nvSpPr>
              <p:cNvPr id="266300" name="Rectangle 60"/>
              <p:cNvSpPr>
                <a:spLocks noChangeArrowheads="1"/>
              </p:cNvSpPr>
              <p:nvPr/>
            </p:nvSpPr>
            <p:spPr bwMode="auto">
              <a:xfrm>
                <a:off x="4226" y="2972"/>
                <a:ext cx="96"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i="1">
                    <a:solidFill>
                      <a:srgbClr val="000000"/>
                    </a:solidFill>
                    <a:latin typeface="Times New Roman" pitchFamily="18" charset="0"/>
                  </a:rPr>
                  <a:t>y</a:t>
                </a:r>
                <a:endParaRPr lang="en-US">
                  <a:solidFill>
                    <a:srgbClr val="000099"/>
                  </a:solidFill>
                </a:endParaRPr>
              </a:p>
            </p:txBody>
          </p:sp>
          <p:sp>
            <p:nvSpPr>
              <p:cNvPr id="266301" name="Rectangle 61"/>
              <p:cNvSpPr>
                <a:spLocks noChangeArrowheads="1"/>
              </p:cNvSpPr>
              <p:nvPr/>
            </p:nvSpPr>
            <p:spPr bwMode="auto">
              <a:xfrm>
                <a:off x="3930" y="2972"/>
                <a:ext cx="204"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i="1">
                    <a:solidFill>
                      <a:srgbClr val="000000"/>
                    </a:solidFill>
                    <a:latin typeface="Times New Roman" pitchFamily="18" charset="0"/>
                  </a:rPr>
                  <a:t>EI</a:t>
                </a:r>
                <a:endParaRPr lang="en-US">
                  <a:solidFill>
                    <a:srgbClr val="000099"/>
                  </a:solidFill>
                </a:endParaRPr>
              </a:p>
            </p:txBody>
          </p:sp>
          <p:sp>
            <p:nvSpPr>
              <p:cNvPr id="266302" name="Rectangle 62"/>
              <p:cNvSpPr>
                <a:spLocks noChangeArrowheads="1"/>
              </p:cNvSpPr>
              <p:nvPr/>
            </p:nvSpPr>
            <p:spPr bwMode="auto">
              <a:xfrm>
                <a:off x="4317" y="3079"/>
                <a:ext cx="76"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i="1">
                    <a:solidFill>
                      <a:srgbClr val="000000"/>
                    </a:solidFill>
                    <a:latin typeface="Times New Roman" pitchFamily="18" charset="0"/>
                  </a:rPr>
                  <a:t>o</a:t>
                </a:r>
                <a:endParaRPr lang="en-US">
                  <a:solidFill>
                    <a:srgbClr val="000099"/>
                  </a:solidFill>
                </a:endParaRPr>
              </a:p>
            </p:txBody>
          </p:sp>
          <p:sp>
            <p:nvSpPr>
              <p:cNvPr id="266303" name="Rectangle 63"/>
              <p:cNvSpPr>
                <a:spLocks noChangeArrowheads="1"/>
              </p:cNvSpPr>
              <p:nvPr/>
            </p:nvSpPr>
            <p:spPr bwMode="auto">
              <a:xfrm>
                <a:off x="4136" y="3079"/>
                <a:ext cx="59"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i="1">
                    <a:solidFill>
                      <a:srgbClr val="000000"/>
                    </a:solidFill>
                    <a:latin typeface="Times New Roman" pitchFamily="18" charset="0"/>
                  </a:rPr>
                  <a:t>z</a:t>
                </a:r>
                <a:endParaRPr lang="en-US">
                  <a:solidFill>
                    <a:srgbClr val="000099"/>
                  </a:solidFill>
                </a:endParaRPr>
              </a:p>
            </p:txBody>
          </p:sp>
          <p:sp>
            <p:nvSpPr>
              <p:cNvPr id="266304" name="Rectangle 64"/>
              <p:cNvSpPr>
                <a:spLocks noChangeArrowheads="1"/>
              </p:cNvSpPr>
              <p:nvPr/>
            </p:nvSpPr>
            <p:spPr bwMode="auto">
              <a:xfrm>
                <a:off x="4601" y="2947"/>
                <a:ext cx="11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Symbol" pitchFamily="18" charset="2"/>
                  </a:rPr>
                  <a:t>-</a:t>
                </a:r>
                <a:endParaRPr lang="en-US">
                  <a:solidFill>
                    <a:srgbClr val="000099"/>
                  </a:solidFill>
                </a:endParaRPr>
              </a:p>
            </p:txBody>
          </p:sp>
          <p:sp>
            <p:nvSpPr>
              <p:cNvPr id="266305" name="Rectangle 65"/>
              <p:cNvSpPr>
                <a:spLocks noChangeArrowheads="1"/>
              </p:cNvSpPr>
              <p:nvPr/>
            </p:nvSpPr>
            <p:spPr bwMode="auto">
              <a:xfrm>
                <a:off x="4452" y="2947"/>
                <a:ext cx="11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Symbol" pitchFamily="18" charset="2"/>
                  </a:rPr>
                  <a:t>=</a:t>
                </a:r>
                <a:endParaRPr lang="en-US">
                  <a:solidFill>
                    <a:srgbClr val="000099"/>
                  </a:solidFill>
                </a:endParaRPr>
              </a:p>
            </p:txBody>
          </p:sp>
        </p:grpSp>
        <p:sp>
          <p:nvSpPr>
            <p:cNvPr id="266306" name="Rectangle 66"/>
            <p:cNvSpPr>
              <a:spLocks noChangeArrowheads="1"/>
            </p:cNvSpPr>
            <p:nvPr/>
          </p:nvSpPr>
          <p:spPr bwMode="auto">
            <a:xfrm>
              <a:off x="5135" y="2972"/>
              <a:ext cx="60"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VnTime" pitchFamily="34" charset="0"/>
                </a:rPr>
                <a:t> </a:t>
              </a:r>
              <a:endParaRPr lang="en-US">
                <a:solidFill>
                  <a:srgbClr val="000099"/>
                </a:solidFill>
              </a:endParaRPr>
            </a:p>
          </p:txBody>
        </p:sp>
        <p:sp>
          <p:nvSpPr>
            <p:cNvPr id="266307" name="Rectangle 67"/>
            <p:cNvSpPr>
              <a:spLocks noChangeArrowheads="1"/>
            </p:cNvSpPr>
            <p:nvPr/>
          </p:nvSpPr>
          <p:spPr bwMode="auto">
            <a:xfrm>
              <a:off x="5398" y="2972"/>
              <a:ext cx="60"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VnTime" pitchFamily="34" charset="0"/>
                </a:rPr>
                <a:t> </a:t>
              </a:r>
              <a:endParaRPr lang="en-US">
                <a:solidFill>
                  <a:srgbClr val="000099"/>
                </a:solidFill>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nodeType="clickEffect">
                                  <p:stCondLst>
                                    <p:cond delay="0"/>
                                  </p:stCondLst>
                                  <p:childTnLst>
                                    <p:set>
                                      <p:cBhvr>
                                        <p:cTn id="6" dur="1" fill="hold">
                                          <p:stCondLst>
                                            <p:cond delay="0"/>
                                          </p:stCondLst>
                                        </p:cTn>
                                        <p:tgtEl>
                                          <p:spTgt spid="266242"/>
                                        </p:tgtEl>
                                        <p:attrNameLst>
                                          <p:attrName>style.visibility</p:attrName>
                                        </p:attrNameLst>
                                      </p:cBhvr>
                                      <p:to>
                                        <p:strVal val="visible"/>
                                      </p:to>
                                    </p:set>
                                    <p:animEffect transition="in" filter="blinds(horizontal)">
                                      <p:cBhvr>
                                        <p:cTn id="7" dur="500"/>
                                        <p:tgtEl>
                                          <p:spTgt spid="26624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266244"/>
                                        </p:tgtEl>
                                        <p:attrNameLst>
                                          <p:attrName>style.visibility</p:attrName>
                                        </p:attrNameLst>
                                      </p:cBhvr>
                                      <p:to>
                                        <p:strVal val="visible"/>
                                      </p:to>
                                    </p:set>
                                    <p:animEffect transition="in" filter="wheel(4)">
                                      <p:cBhvr>
                                        <p:cTn id="12" dur="2000"/>
                                        <p:tgtEl>
                                          <p:spTgt spid="26624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grpId="0" nodeType="clickEffect">
                                  <p:stCondLst>
                                    <p:cond delay="0"/>
                                  </p:stCondLst>
                                  <p:childTnLst>
                                    <p:set>
                                      <p:cBhvr>
                                        <p:cTn id="16" dur="1" fill="hold">
                                          <p:stCondLst>
                                            <p:cond delay="0"/>
                                          </p:stCondLst>
                                        </p:cTn>
                                        <p:tgtEl>
                                          <p:spTgt spid="266245"/>
                                        </p:tgtEl>
                                        <p:attrNameLst>
                                          <p:attrName>style.visibility</p:attrName>
                                        </p:attrNameLst>
                                      </p:cBhvr>
                                      <p:to>
                                        <p:strVal val="visible"/>
                                      </p:to>
                                    </p:set>
                                    <p:animEffect transition="in" filter="box(in)">
                                      <p:cBhvr>
                                        <p:cTn id="17" dur="500"/>
                                        <p:tgtEl>
                                          <p:spTgt spid="26624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266246"/>
                                        </p:tgtEl>
                                        <p:attrNameLst>
                                          <p:attrName>style.visibility</p:attrName>
                                        </p:attrNameLst>
                                      </p:cBhvr>
                                      <p:to>
                                        <p:strVal val="visible"/>
                                      </p:to>
                                    </p:set>
                                    <p:animEffect transition="in" filter="checkerboard(across)">
                                      <p:cBhvr>
                                        <p:cTn id="22" dur="500"/>
                                        <p:tgtEl>
                                          <p:spTgt spid="26624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grpId="0" nodeType="clickEffect">
                                  <p:stCondLst>
                                    <p:cond delay="0"/>
                                  </p:stCondLst>
                                  <p:childTnLst>
                                    <p:set>
                                      <p:cBhvr>
                                        <p:cTn id="26" dur="1" fill="hold">
                                          <p:stCondLst>
                                            <p:cond delay="0"/>
                                          </p:stCondLst>
                                        </p:cTn>
                                        <p:tgtEl>
                                          <p:spTgt spid="266247"/>
                                        </p:tgtEl>
                                        <p:attrNameLst>
                                          <p:attrName>style.visibility</p:attrName>
                                        </p:attrNameLst>
                                      </p:cBhvr>
                                      <p:to>
                                        <p:strVal val="visible"/>
                                      </p:to>
                                    </p:set>
                                    <p:animEffect transition="in" filter="blinds(horizontal)">
                                      <p:cBhvr>
                                        <p:cTn id="27" dur="500"/>
                                        <p:tgtEl>
                                          <p:spTgt spid="266247"/>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nodeType="clickEffect">
                                  <p:stCondLst>
                                    <p:cond delay="0"/>
                                  </p:stCondLst>
                                  <p:childTnLst>
                                    <p:set>
                                      <p:cBhvr>
                                        <p:cTn id="31" dur="1" fill="hold">
                                          <p:stCondLst>
                                            <p:cond delay="0"/>
                                          </p:stCondLst>
                                        </p:cTn>
                                        <p:tgtEl>
                                          <p:spTgt spid="266248"/>
                                        </p:tgtEl>
                                        <p:attrNameLst>
                                          <p:attrName>style.visibility</p:attrName>
                                        </p:attrNameLst>
                                      </p:cBhvr>
                                      <p:to>
                                        <p:strVal val="visible"/>
                                      </p:to>
                                    </p:set>
                                    <p:animEffect transition="in" filter="checkerboard(across)">
                                      <p:cBhvr>
                                        <p:cTn id="32" dur="500"/>
                                        <p:tgtEl>
                                          <p:spTgt spid="266248"/>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nodeType="clickEffect">
                                  <p:stCondLst>
                                    <p:cond delay="0"/>
                                  </p:stCondLst>
                                  <p:childTnLst>
                                    <p:set>
                                      <p:cBhvr>
                                        <p:cTn id="36" dur="1" fill="hold">
                                          <p:stCondLst>
                                            <p:cond delay="0"/>
                                          </p:stCondLst>
                                        </p:cTn>
                                        <p:tgtEl>
                                          <p:spTgt spid="266249"/>
                                        </p:tgtEl>
                                        <p:attrNameLst>
                                          <p:attrName>style.visibility</p:attrName>
                                        </p:attrNameLst>
                                      </p:cBhvr>
                                      <p:to>
                                        <p:strVal val="visible"/>
                                      </p:to>
                                    </p:set>
                                    <p:animEffect transition="in" filter="checkerboard(across)">
                                      <p:cBhvr>
                                        <p:cTn id="37" dur="500"/>
                                        <p:tgtEl>
                                          <p:spTgt spid="266249"/>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nodeType="clickEffect">
                                  <p:stCondLst>
                                    <p:cond delay="0"/>
                                  </p:stCondLst>
                                  <p:childTnLst>
                                    <p:set>
                                      <p:cBhvr>
                                        <p:cTn id="41" dur="1" fill="hold">
                                          <p:stCondLst>
                                            <p:cond delay="0"/>
                                          </p:stCondLst>
                                        </p:cTn>
                                        <p:tgtEl>
                                          <p:spTgt spid="266251"/>
                                        </p:tgtEl>
                                        <p:attrNameLst>
                                          <p:attrName>style.visibility</p:attrName>
                                        </p:attrNameLst>
                                      </p:cBhvr>
                                      <p:to>
                                        <p:strVal val="visible"/>
                                      </p:to>
                                    </p:set>
                                    <p:animEffect transition="in" filter="checkerboard(across)">
                                      <p:cBhvr>
                                        <p:cTn id="42" dur="500"/>
                                        <p:tgtEl>
                                          <p:spTgt spid="266251"/>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nodeType="clickEffect">
                                  <p:stCondLst>
                                    <p:cond delay="0"/>
                                  </p:stCondLst>
                                  <p:childTnLst>
                                    <p:set>
                                      <p:cBhvr>
                                        <p:cTn id="46" dur="1" fill="hold">
                                          <p:stCondLst>
                                            <p:cond delay="0"/>
                                          </p:stCondLst>
                                        </p:cTn>
                                        <p:tgtEl>
                                          <p:spTgt spid="266281"/>
                                        </p:tgtEl>
                                        <p:attrNameLst>
                                          <p:attrName>style.visibility</p:attrName>
                                        </p:attrNameLst>
                                      </p:cBhvr>
                                      <p:to>
                                        <p:strVal val="visible"/>
                                      </p:to>
                                    </p:set>
                                    <p:animEffect transition="in" filter="checkerboard(across)">
                                      <p:cBhvr>
                                        <p:cTn id="47" dur="500"/>
                                        <p:tgtEl>
                                          <p:spTgt spid="266281"/>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 presetClass="entr" presetSubtype="4" fill="hold" nodeType="clickEffect">
                                  <p:stCondLst>
                                    <p:cond delay="0"/>
                                  </p:stCondLst>
                                  <p:childTnLst>
                                    <p:set>
                                      <p:cBhvr>
                                        <p:cTn id="51" dur="1" fill="hold">
                                          <p:stCondLst>
                                            <p:cond delay="0"/>
                                          </p:stCondLst>
                                        </p:cTn>
                                        <p:tgtEl>
                                          <p:spTgt spid="266255"/>
                                        </p:tgtEl>
                                        <p:attrNameLst>
                                          <p:attrName>style.visibility</p:attrName>
                                        </p:attrNameLst>
                                      </p:cBhvr>
                                      <p:to>
                                        <p:strVal val="visible"/>
                                      </p:to>
                                    </p:set>
                                    <p:anim calcmode="lin" valueType="num">
                                      <p:cBhvr additive="base">
                                        <p:cTn id="52" dur="500" fill="hold"/>
                                        <p:tgtEl>
                                          <p:spTgt spid="266255"/>
                                        </p:tgtEl>
                                        <p:attrNameLst>
                                          <p:attrName>ppt_x</p:attrName>
                                        </p:attrNameLst>
                                      </p:cBhvr>
                                      <p:tavLst>
                                        <p:tav tm="0">
                                          <p:val>
                                            <p:strVal val="#ppt_x"/>
                                          </p:val>
                                        </p:tav>
                                        <p:tav tm="100000">
                                          <p:val>
                                            <p:strVal val="#ppt_x"/>
                                          </p:val>
                                        </p:tav>
                                      </p:tavLst>
                                    </p:anim>
                                    <p:anim calcmode="lin" valueType="num">
                                      <p:cBhvr additive="base">
                                        <p:cTn id="53" dur="500" fill="hold"/>
                                        <p:tgtEl>
                                          <p:spTgt spid="266255"/>
                                        </p:tgtEl>
                                        <p:attrNameLst>
                                          <p:attrName>ppt_y</p:attrName>
                                        </p:attrNameLst>
                                      </p:cBhvr>
                                      <p:tavLst>
                                        <p:tav tm="0">
                                          <p:val>
                                            <p:strVal val="1+#ppt_h/2"/>
                                          </p:val>
                                        </p:tav>
                                        <p:tav tm="100000">
                                          <p:val>
                                            <p:strVal val="#ppt_y"/>
                                          </p:val>
                                        </p:tav>
                                      </p:tavLst>
                                    </p:anim>
                                  </p:childTnLst>
                                </p:cTn>
                              </p:par>
                            </p:childTnLst>
                          </p:cTn>
                        </p:par>
                      </p:childTnLst>
                    </p:cTn>
                  </p:par>
                  <p:par>
                    <p:cTn id="54" fill="hold" nodeType="clickPar">
                      <p:stCondLst>
                        <p:cond delay="indefinite"/>
                      </p:stCondLst>
                      <p:childTnLst>
                        <p:par>
                          <p:cTn id="55" fill="hold" nodeType="withGroup">
                            <p:stCondLst>
                              <p:cond delay="0"/>
                            </p:stCondLst>
                            <p:childTnLst>
                              <p:par>
                                <p:cTn id="56" presetID="18" presetClass="entr" presetSubtype="6" fill="hold" grpId="0" nodeType="clickEffect">
                                  <p:stCondLst>
                                    <p:cond delay="0"/>
                                  </p:stCondLst>
                                  <p:childTnLst>
                                    <p:set>
                                      <p:cBhvr>
                                        <p:cTn id="57" dur="1" fill="hold">
                                          <p:stCondLst>
                                            <p:cond delay="0"/>
                                          </p:stCondLst>
                                        </p:cTn>
                                        <p:tgtEl>
                                          <p:spTgt spid="266250"/>
                                        </p:tgtEl>
                                        <p:attrNameLst>
                                          <p:attrName>style.visibility</p:attrName>
                                        </p:attrNameLst>
                                      </p:cBhvr>
                                      <p:to>
                                        <p:strVal val="visible"/>
                                      </p:to>
                                    </p:set>
                                    <p:animEffect transition="in" filter="strips(downRight)">
                                      <p:cBhvr>
                                        <p:cTn id="58" dur="3000"/>
                                        <p:tgtEl>
                                          <p:spTgt spid="2662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6245" grpId="0" autoUpdateAnimBg="0"/>
      <p:bldP spid="266247" grpId="0" autoUpdateAnimBg="0"/>
      <p:bldP spid="266250" grpId="0"/>
    </p:bld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6" name="Text Box 2"/>
          <p:cNvSpPr txBox="1">
            <a:spLocks noChangeArrowheads="1"/>
          </p:cNvSpPr>
          <p:nvPr/>
        </p:nvSpPr>
        <p:spPr bwMode="auto">
          <a:xfrm>
            <a:off x="276225" y="588963"/>
            <a:ext cx="4953000" cy="2647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cs typeface="Times New Roman" pitchFamily="18" charset="0"/>
              </a:rPr>
              <a:t>    </a:t>
            </a:r>
            <a:r>
              <a:rPr lang="en-US"/>
              <a:t>Dầm  có mặt cắt  hình chữ nhật chiều cao h không đổi và bề  rộng biến đổi bx và có gối đỡ bản lề ở hai  đầu chịu lực tập trung ở giữa dầm.</a:t>
            </a:r>
          </a:p>
          <a:p>
            <a:pPr algn="l"/>
            <a:r>
              <a:rPr lang="en-US"/>
              <a:t> </a:t>
            </a:r>
          </a:p>
          <a:p>
            <a:pPr algn="l"/>
            <a:endParaRPr lang="en-US">
              <a:cs typeface="Times New Roman" pitchFamily="18" charset="0"/>
            </a:endParaRPr>
          </a:p>
        </p:txBody>
      </p:sp>
      <p:grpSp>
        <p:nvGrpSpPr>
          <p:cNvPr id="267267" name="Group 3"/>
          <p:cNvGrpSpPr>
            <a:grpSpLocks/>
          </p:cNvGrpSpPr>
          <p:nvPr/>
        </p:nvGrpSpPr>
        <p:grpSpPr bwMode="auto">
          <a:xfrm>
            <a:off x="4876800" y="261938"/>
            <a:ext cx="4267200" cy="3590925"/>
            <a:chOff x="3072" y="165"/>
            <a:chExt cx="2688" cy="2262"/>
          </a:xfrm>
        </p:grpSpPr>
        <p:sp>
          <p:nvSpPr>
            <p:cNvPr id="267268" name="Arc 4"/>
            <p:cNvSpPr>
              <a:spLocks/>
            </p:cNvSpPr>
            <p:nvPr/>
          </p:nvSpPr>
          <p:spPr bwMode="auto">
            <a:xfrm>
              <a:off x="3565" y="165"/>
              <a:ext cx="1710" cy="759"/>
            </a:xfrm>
            <a:custGeom>
              <a:avLst/>
              <a:gdLst>
                <a:gd name="G0" fmla="+- 13644 0 0"/>
                <a:gd name="G1" fmla="+- 0 0 0"/>
                <a:gd name="G2" fmla="+- 21600 0 0"/>
                <a:gd name="T0" fmla="*/ 27165 w 27165"/>
                <a:gd name="T1" fmla="*/ 16845 h 21600"/>
                <a:gd name="T2" fmla="*/ 0 w 27165"/>
                <a:gd name="T3" fmla="*/ 16745 h 21600"/>
                <a:gd name="T4" fmla="*/ 13644 w 27165"/>
                <a:gd name="T5" fmla="*/ 0 h 21600"/>
              </a:gdLst>
              <a:ahLst/>
              <a:cxnLst>
                <a:cxn ang="0">
                  <a:pos x="T0" y="T1"/>
                </a:cxn>
                <a:cxn ang="0">
                  <a:pos x="T2" y="T3"/>
                </a:cxn>
                <a:cxn ang="0">
                  <a:pos x="T4" y="T5"/>
                </a:cxn>
              </a:cxnLst>
              <a:rect l="0" t="0" r="r" b="b"/>
              <a:pathLst>
                <a:path w="27165" h="21600" fill="none" extrusionOk="0">
                  <a:moveTo>
                    <a:pt x="27164" y="16844"/>
                  </a:moveTo>
                  <a:cubicBezTo>
                    <a:pt x="23330" y="19922"/>
                    <a:pt x="18560" y="21599"/>
                    <a:pt x="13644" y="21600"/>
                  </a:cubicBezTo>
                  <a:cubicBezTo>
                    <a:pt x="8672" y="21600"/>
                    <a:pt x="3853" y="19885"/>
                    <a:pt x="-1" y="16745"/>
                  </a:cubicBezTo>
                </a:path>
                <a:path w="27165" h="21600" stroke="0" extrusionOk="0">
                  <a:moveTo>
                    <a:pt x="27164" y="16844"/>
                  </a:moveTo>
                  <a:cubicBezTo>
                    <a:pt x="23330" y="19922"/>
                    <a:pt x="18560" y="21599"/>
                    <a:pt x="13644" y="21600"/>
                  </a:cubicBezTo>
                  <a:cubicBezTo>
                    <a:pt x="8672" y="21600"/>
                    <a:pt x="3853" y="19885"/>
                    <a:pt x="-1" y="16745"/>
                  </a:cubicBezTo>
                  <a:lnTo>
                    <a:pt x="13644" y="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67269" name="Group 5"/>
            <p:cNvGrpSpPr>
              <a:grpSpLocks/>
            </p:cNvGrpSpPr>
            <p:nvPr/>
          </p:nvGrpSpPr>
          <p:grpSpPr bwMode="auto">
            <a:xfrm>
              <a:off x="3421" y="705"/>
              <a:ext cx="286" cy="209"/>
              <a:chOff x="6815" y="4140"/>
              <a:chExt cx="512" cy="398"/>
            </a:xfrm>
          </p:grpSpPr>
          <p:sp>
            <p:nvSpPr>
              <p:cNvPr id="267270" name="AutoShape 6"/>
              <p:cNvSpPr>
                <a:spLocks noChangeArrowheads="1"/>
              </p:cNvSpPr>
              <p:nvPr/>
            </p:nvSpPr>
            <p:spPr bwMode="auto">
              <a:xfrm>
                <a:off x="7025" y="4140"/>
                <a:ext cx="85" cy="85"/>
              </a:xfrm>
              <a:prstGeom prst="flowChartConnector">
                <a:avLst/>
              </a:prstGeom>
              <a:solidFill>
                <a:srgbClr val="FFFFFF"/>
              </a:solidFill>
              <a:ln w="9525">
                <a:solidFill>
                  <a:srgbClr val="000000"/>
                </a:solidFill>
                <a:round/>
                <a:headEnd/>
                <a:tailEnd/>
              </a:ln>
            </p:spPr>
            <p:txBody>
              <a:bodyPr/>
              <a:lstStyle/>
              <a:p>
                <a:endParaRPr lang="en-US"/>
              </a:p>
            </p:txBody>
          </p:sp>
          <p:sp>
            <p:nvSpPr>
              <p:cNvPr id="267271" name="Line 7"/>
              <p:cNvSpPr>
                <a:spLocks noChangeShapeType="1"/>
              </p:cNvSpPr>
              <p:nvPr/>
            </p:nvSpPr>
            <p:spPr bwMode="auto">
              <a:xfrm rot="20632787" flipH="1">
                <a:off x="6903" y="4236"/>
                <a:ext cx="180" cy="18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7272" name="Line 8"/>
              <p:cNvSpPr>
                <a:spLocks noChangeShapeType="1"/>
              </p:cNvSpPr>
              <p:nvPr/>
            </p:nvSpPr>
            <p:spPr bwMode="auto">
              <a:xfrm rot="-629685">
                <a:off x="7119" y="4221"/>
                <a:ext cx="68" cy="24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7273" name="Group 9"/>
              <p:cNvGrpSpPr>
                <a:grpSpLocks/>
              </p:cNvGrpSpPr>
              <p:nvPr/>
            </p:nvGrpSpPr>
            <p:grpSpPr bwMode="auto">
              <a:xfrm>
                <a:off x="6815" y="4455"/>
                <a:ext cx="512" cy="83"/>
                <a:chOff x="6815" y="4095"/>
                <a:chExt cx="512" cy="83"/>
              </a:xfrm>
            </p:grpSpPr>
            <p:sp>
              <p:nvSpPr>
                <p:cNvPr id="267274" name="Line 10"/>
                <p:cNvSpPr>
                  <a:spLocks noChangeShapeType="1"/>
                </p:cNvSpPr>
                <p:nvPr/>
              </p:nvSpPr>
              <p:spPr bwMode="auto">
                <a:xfrm>
                  <a:off x="6845" y="4095"/>
                  <a:ext cx="48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7275" name="Line 11"/>
                <p:cNvSpPr>
                  <a:spLocks noChangeShapeType="1"/>
                </p:cNvSpPr>
                <p:nvPr/>
              </p:nvSpPr>
              <p:spPr bwMode="auto">
                <a:xfrm flipH="1">
                  <a:off x="6815" y="4095"/>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7276" name="Line 12"/>
                <p:cNvSpPr>
                  <a:spLocks noChangeShapeType="1"/>
                </p:cNvSpPr>
                <p:nvPr/>
              </p:nvSpPr>
              <p:spPr bwMode="auto">
                <a:xfrm flipH="1">
                  <a:off x="6905" y="4095"/>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7277" name="Line 13"/>
                <p:cNvSpPr>
                  <a:spLocks noChangeShapeType="1"/>
                </p:cNvSpPr>
                <p:nvPr/>
              </p:nvSpPr>
              <p:spPr bwMode="auto">
                <a:xfrm flipH="1">
                  <a:off x="7010" y="4095"/>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7278" name="Line 14"/>
                <p:cNvSpPr>
                  <a:spLocks noChangeShapeType="1"/>
                </p:cNvSpPr>
                <p:nvPr/>
              </p:nvSpPr>
              <p:spPr bwMode="auto">
                <a:xfrm flipH="1">
                  <a:off x="7115" y="4095"/>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7279" name="Line 15"/>
                <p:cNvSpPr>
                  <a:spLocks noChangeShapeType="1"/>
                </p:cNvSpPr>
                <p:nvPr/>
              </p:nvSpPr>
              <p:spPr bwMode="auto">
                <a:xfrm flipH="1">
                  <a:off x="7220" y="411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267280" name="Group 16"/>
            <p:cNvGrpSpPr>
              <a:grpSpLocks/>
            </p:cNvGrpSpPr>
            <p:nvPr/>
          </p:nvGrpSpPr>
          <p:grpSpPr bwMode="auto">
            <a:xfrm>
              <a:off x="5150" y="720"/>
              <a:ext cx="286" cy="265"/>
              <a:chOff x="9890" y="4140"/>
              <a:chExt cx="512" cy="503"/>
            </a:xfrm>
          </p:grpSpPr>
          <p:sp>
            <p:nvSpPr>
              <p:cNvPr id="267281" name="AutoShape 17"/>
              <p:cNvSpPr>
                <a:spLocks noChangeArrowheads="1"/>
              </p:cNvSpPr>
              <p:nvPr/>
            </p:nvSpPr>
            <p:spPr bwMode="auto">
              <a:xfrm>
                <a:off x="10085" y="4140"/>
                <a:ext cx="85" cy="85"/>
              </a:xfrm>
              <a:prstGeom prst="flowChartConnector">
                <a:avLst/>
              </a:prstGeom>
              <a:solidFill>
                <a:srgbClr val="FFFFFF"/>
              </a:solidFill>
              <a:ln w="9525">
                <a:solidFill>
                  <a:srgbClr val="000000"/>
                </a:solidFill>
                <a:round/>
                <a:headEnd/>
                <a:tailEnd/>
              </a:ln>
            </p:spPr>
            <p:txBody>
              <a:bodyPr/>
              <a:lstStyle/>
              <a:p>
                <a:endParaRPr lang="en-US"/>
              </a:p>
            </p:txBody>
          </p:sp>
          <p:grpSp>
            <p:nvGrpSpPr>
              <p:cNvPr id="267282" name="Group 18"/>
              <p:cNvGrpSpPr>
                <a:grpSpLocks/>
              </p:cNvGrpSpPr>
              <p:nvPr/>
            </p:nvGrpSpPr>
            <p:grpSpPr bwMode="auto">
              <a:xfrm>
                <a:off x="9890" y="4560"/>
                <a:ext cx="512" cy="83"/>
                <a:chOff x="6815" y="4095"/>
                <a:chExt cx="512" cy="83"/>
              </a:xfrm>
            </p:grpSpPr>
            <p:sp>
              <p:nvSpPr>
                <p:cNvPr id="267283" name="Line 19"/>
                <p:cNvSpPr>
                  <a:spLocks noChangeShapeType="1"/>
                </p:cNvSpPr>
                <p:nvPr/>
              </p:nvSpPr>
              <p:spPr bwMode="auto">
                <a:xfrm>
                  <a:off x="6845" y="4095"/>
                  <a:ext cx="48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7284" name="Line 20"/>
                <p:cNvSpPr>
                  <a:spLocks noChangeShapeType="1"/>
                </p:cNvSpPr>
                <p:nvPr/>
              </p:nvSpPr>
              <p:spPr bwMode="auto">
                <a:xfrm flipH="1">
                  <a:off x="6815" y="4095"/>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7285" name="Line 21"/>
                <p:cNvSpPr>
                  <a:spLocks noChangeShapeType="1"/>
                </p:cNvSpPr>
                <p:nvPr/>
              </p:nvSpPr>
              <p:spPr bwMode="auto">
                <a:xfrm flipH="1">
                  <a:off x="6905" y="4095"/>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7286" name="Line 22"/>
                <p:cNvSpPr>
                  <a:spLocks noChangeShapeType="1"/>
                </p:cNvSpPr>
                <p:nvPr/>
              </p:nvSpPr>
              <p:spPr bwMode="auto">
                <a:xfrm flipH="1">
                  <a:off x="7010" y="4095"/>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7287" name="Line 23"/>
                <p:cNvSpPr>
                  <a:spLocks noChangeShapeType="1"/>
                </p:cNvSpPr>
                <p:nvPr/>
              </p:nvSpPr>
              <p:spPr bwMode="auto">
                <a:xfrm flipH="1">
                  <a:off x="7115" y="4095"/>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7288" name="Line 24"/>
                <p:cNvSpPr>
                  <a:spLocks noChangeShapeType="1"/>
                </p:cNvSpPr>
                <p:nvPr/>
              </p:nvSpPr>
              <p:spPr bwMode="auto">
                <a:xfrm flipH="1">
                  <a:off x="7220" y="411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67289" name="Line 25"/>
              <p:cNvSpPr>
                <a:spLocks noChangeShapeType="1"/>
              </p:cNvSpPr>
              <p:nvPr/>
            </p:nvSpPr>
            <p:spPr bwMode="auto">
              <a:xfrm rot="-629685">
                <a:off x="10175" y="4200"/>
                <a:ext cx="68" cy="24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7290" name="Line 26"/>
              <p:cNvSpPr>
                <a:spLocks noChangeShapeType="1"/>
              </p:cNvSpPr>
              <p:nvPr/>
            </p:nvSpPr>
            <p:spPr bwMode="auto">
              <a:xfrm rot="20632787" flipH="1">
                <a:off x="9965" y="4230"/>
                <a:ext cx="180" cy="18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7291" name="Line 27"/>
              <p:cNvSpPr>
                <a:spLocks noChangeShapeType="1"/>
              </p:cNvSpPr>
              <p:nvPr/>
            </p:nvSpPr>
            <p:spPr bwMode="auto">
              <a:xfrm>
                <a:off x="9890" y="4440"/>
                <a:ext cx="48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7292" name="AutoShape 28"/>
              <p:cNvSpPr>
                <a:spLocks noChangeArrowheads="1"/>
              </p:cNvSpPr>
              <p:nvPr/>
            </p:nvSpPr>
            <p:spPr bwMode="auto">
              <a:xfrm>
                <a:off x="9980" y="4440"/>
                <a:ext cx="85" cy="85"/>
              </a:xfrm>
              <a:prstGeom prst="flowChartConnector">
                <a:avLst/>
              </a:prstGeom>
              <a:solidFill>
                <a:srgbClr val="FFFFFF"/>
              </a:solidFill>
              <a:ln w="9525">
                <a:solidFill>
                  <a:srgbClr val="000000"/>
                </a:solidFill>
                <a:round/>
                <a:headEnd/>
                <a:tailEnd/>
              </a:ln>
            </p:spPr>
            <p:txBody>
              <a:bodyPr/>
              <a:lstStyle/>
              <a:p>
                <a:endParaRPr lang="en-US"/>
              </a:p>
            </p:txBody>
          </p:sp>
          <p:sp>
            <p:nvSpPr>
              <p:cNvPr id="267293" name="AutoShape 29"/>
              <p:cNvSpPr>
                <a:spLocks noChangeArrowheads="1"/>
              </p:cNvSpPr>
              <p:nvPr/>
            </p:nvSpPr>
            <p:spPr bwMode="auto">
              <a:xfrm>
                <a:off x="10220" y="4445"/>
                <a:ext cx="85" cy="85"/>
              </a:xfrm>
              <a:prstGeom prst="flowChartConnector">
                <a:avLst/>
              </a:prstGeom>
              <a:solidFill>
                <a:srgbClr val="FFFFFF"/>
              </a:solidFill>
              <a:ln w="9525">
                <a:solidFill>
                  <a:srgbClr val="000000"/>
                </a:solidFill>
                <a:round/>
                <a:headEnd/>
                <a:tailEnd/>
              </a:ln>
            </p:spPr>
            <p:txBody>
              <a:bodyPr/>
              <a:lstStyle/>
              <a:p>
                <a:endParaRPr lang="en-US"/>
              </a:p>
            </p:txBody>
          </p:sp>
        </p:grpSp>
        <p:sp>
          <p:nvSpPr>
            <p:cNvPr id="267294" name="Line 30"/>
            <p:cNvSpPr>
              <a:spLocks noChangeShapeType="1"/>
            </p:cNvSpPr>
            <p:nvPr/>
          </p:nvSpPr>
          <p:spPr bwMode="auto">
            <a:xfrm>
              <a:off x="3589" y="744"/>
              <a:ext cx="1681" cy="0"/>
            </a:xfrm>
            <a:prstGeom prst="line">
              <a:avLst/>
            </a:prstGeom>
            <a:noFill/>
            <a:ln w="19050">
              <a:solidFill>
                <a:srgbClr val="99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7295" name="Line 31"/>
            <p:cNvSpPr>
              <a:spLocks noChangeShapeType="1"/>
            </p:cNvSpPr>
            <p:nvPr/>
          </p:nvSpPr>
          <p:spPr bwMode="auto">
            <a:xfrm>
              <a:off x="4428" y="450"/>
              <a:ext cx="0" cy="285"/>
            </a:xfrm>
            <a:prstGeom prst="line">
              <a:avLst/>
            </a:prstGeom>
            <a:noFill/>
            <a:ln w="19050">
              <a:solidFill>
                <a:srgbClr val="CC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67296" name="Line 32"/>
            <p:cNvSpPr>
              <a:spLocks noChangeShapeType="1"/>
            </p:cNvSpPr>
            <p:nvPr/>
          </p:nvSpPr>
          <p:spPr bwMode="auto">
            <a:xfrm>
              <a:off x="3563" y="800"/>
              <a:ext cx="0" cy="47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7297" name="Line 33"/>
            <p:cNvSpPr>
              <a:spLocks noChangeShapeType="1"/>
            </p:cNvSpPr>
            <p:nvPr/>
          </p:nvSpPr>
          <p:spPr bwMode="auto">
            <a:xfrm>
              <a:off x="5284" y="823"/>
              <a:ext cx="0" cy="47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7298" name="Line 34"/>
            <p:cNvSpPr>
              <a:spLocks noChangeShapeType="1"/>
            </p:cNvSpPr>
            <p:nvPr/>
          </p:nvSpPr>
          <p:spPr bwMode="auto">
            <a:xfrm>
              <a:off x="4437" y="727"/>
              <a:ext cx="0" cy="3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7299" name="Line 35"/>
            <p:cNvSpPr>
              <a:spLocks noChangeShapeType="1"/>
            </p:cNvSpPr>
            <p:nvPr/>
          </p:nvSpPr>
          <p:spPr bwMode="auto">
            <a:xfrm>
              <a:off x="3563" y="1059"/>
              <a:ext cx="876"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67300" name="Line 36"/>
            <p:cNvSpPr>
              <a:spLocks noChangeShapeType="1"/>
            </p:cNvSpPr>
            <p:nvPr/>
          </p:nvSpPr>
          <p:spPr bwMode="auto">
            <a:xfrm>
              <a:off x="3563" y="1224"/>
              <a:ext cx="1713"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67301" name="Line 37"/>
            <p:cNvSpPr>
              <a:spLocks noChangeShapeType="1"/>
            </p:cNvSpPr>
            <p:nvPr/>
          </p:nvSpPr>
          <p:spPr bwMode="auto">
            <a:xfrm>
              <a:off x="4411" y="933"/>
              <a:ext cx="120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7302" name="Line 38"/>
            <p:cNvSpPr>
              <a:spLocks noChangeShapeType="1"/>
            </p:cNvSpPr>
            <p:nvPr/>
          </p:nvSpPr>
          <p:spPr bwMode="auto">
            <a:xfrm>
              <a:off x="5310" y="736"/>
              <a:ext cx="30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7303" name="Line 39"/>
            <p:cNvSpPr>
              <a:spLocks noChangeShapeType="1"/>
            </p:cNvSpPr>
            <p:nvPr/>
          </p:nvSpPr>
          <p:spPr bwMode="auto">
            <a:xfrm>
              <a:off x="5561" y="609"/>
              <a:ext cx="0" cy="126"/>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67304" name="Line 40"/>
            <p:cNvSpPr>
              <a:spLocks noChangeShapeType="1"/>
            </p:cNvSpPr>
            <p:nvPr/>
          </p:nvSpPr>
          <p:spPr bwMode="auto">
            <a:xfrm flipV="1">
              <a:off x="5561" y="933"/>
              <a:ext cx="0" cy="132"/>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67305" name="Line 41"/>
            <p:cNvSpPr>
              <a:spLocks noChangeShapeType="1"/>
            </p:cNvSpPr>
            <p:nvPr/>
          </p:nvSpPr>
          <p:spPr bwMode="auto">
            <a:xfrm flipV="1">
              <a:off x="3563" y="359"/>
              <a:ext cx="0" cy="363"/>
            </a:xfrm>
            <a:prstGeom prst="line">
              <a:avLst/>
            </a:prstGeom>
            <a:noFill/>
            <a:ln w="2857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67306" name="Line 42"/>
            <p:cNvSpPr>
              <a:spLocks noChangeShapeType="1"/>
            </p:cNvSpPr>
            <p:nvPr/>
          </p:nvSpPr>
          <p:spPr bwMode="auto">
            <a:xfrm flipV="1">
              <a:off x="5284" y="391"/>
              <a:ext cx="0" cy="369"/>
            </a:xfrm>
            <a:prstGeom prst="line">
              <a:avLst/>
            </a:prstGeom>
            <a:noFill/>
            <a:ln w="2857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67307" name="Line 43"/>
            <p:cNvSpPr>
              <a:spLocks noChangeShapeType="1"/>
            </p:cNvSpPr>
            <p:nvPr/>
          </p:nvSpPr>
          <p:spPr bwMode="auto">
            <a:xfrm>
              <a:off x="4051" y="582"/>
              <a:ext cx="0" cy="22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7308" name="Line 44"/>
            <p:cNvSpPr>
              <a:spLocks noChangeShapeType="1"/>
            </p:cNvSpPr>
            <p:nvPr/>
          </p:nvSpPr>
          <p:spPr bwMode="auto">
            <a:xfrm>
              <a:off x="3547" y="620"/>
              <a:ext cx="504"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67309" name="Rectangle 45"/>
            <p:cNvSpPr>
              <a:spLocks noChangeArrowheads="1"/>
            </p:cNvSpPr>
            <p:nvPr/>
          </p:nvSpPr>
          <p:spPr bwMode="auto">
            <a:xfrm>
              <a:off x="3563" y="1384"/>
              <a:ext cx="1729" cy="101"/>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8ABED0">
                      <a:alpha val="89999"/>
                    </a:srgbClr>
                  </a:solidFill>
                </a14:hiddenFill>
              </a:ext>
            </a:extLst>
          </p:spPr>
          <p:txBody>
            <a:bodyPr/>
            <a:lstStyle/>
            <a:p>
              <a:endParaRPr lang="en-US"/>
            </a:p>
          </p:txBody>
        </p:sp>
        <p:sp>
          <p:nvSpPr>
            <p:cNvPr id="267310" name="Line 46"/>
            <p:cNvSpPr>
              <a:spLocks noChangeShapeType="1"/>
            </p:cNvSpPr>
            <p:nvPr/>
          </p:nvSpPr>
          <p:spPr bwMode="auto">
            <a:xfrm>
              <a:off x="5260" y="1384"/>
              <a:ext cx="30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7311" name="Line 47"/>
            <p:cNvSpPr>
              <a:spLocks noChangeShapeType="1"/>
            </p:cNvSpPr>
            <p:nvPr/>
          </p:nvSpPr>
          <p:spPr bwMode="auto">
            <a:xfrm>
              <a:off x="5260" y="1486"/>
              <a:ext cx="30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7312" name="Line 48"/>
            <p:cNvSpPr>
              <a:spLocks noChangeShapeType="1"/>
            </p:cNvSpPr>
            <p:nvPr/>
          </p:nvSpPr>
          <p:spPr bwMode="auto">
            <a:xfrm>
              <a:off x="5527" y="1249"/>
              <a:ext cx="0" cy="126"/>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67313" name="Line 49"/>
            <p:cNvSpPr>
              <a:spLocks noChangeShapeType="1"/>
            </p:cNvSpPr>
            <p:nvPr/>
          </p:nvSpPr>
          <p:spPr bwMode="auto">
            <a:xfrm flipV="1">
              <a:off x="5536" y="1479"/>
              <a:ext cx="0" cy="131"/>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67314" name="Text Box 50"/>
            <p:cNvSpPr txBox="1">
              <a:spLocks noChangeArrowheads="1"/>
            </p:cNvSpPr>
            <p:nvPr/>
          </p:nvSpPr>
          <p:spPr bwMode="auto">
            <a:xfrm>
              <a:off x="3072" y="625"/>
              <a:ext cx="302" cy="2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A</a:t>
              </a:r>
            </a:p>
          </p:txBody>
        </p:sp>
        <p:sp>
          <p:nvSpPr>
            <p:cNvPr id="267315" name="Text Box 51"/>
            <p:cNvSpPr txBox="1">
              <a:spLocks noChangeArrowheads="1"/>
            </p:cNvSpPr>
            <p:nvPr/>
          </p:nvSpPr>
          <p:spPr bwMode="auto">
            <a:xfrm>
              <a:off x="4938" y="388"/>
              <a:ext cx="486" cy="2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000099"/>
                  </a:solidFill>
                  <a:cs typeface="Times New Roman" pitchFamily="18" charset="0"/>
                </a:rPr>
                <a:t>P/2</a:t>
              </a:r>
            </a:p>
          </p:txBody>
        </p:sp>
        <p:sp>
          <p:nvSpPr>
            <p:cNvPr id="267316" name="Text Box 52"/>
            <p:cNvSpPr txBox="1">
              <a:spLocks noChangeArrowheads="1"/>
            </p:cNvSpPr>
            <p:nvPr/>
          </p:nvSpPr>
          <p:spPr bwMode="auto">
            <a:xfrm>
              <a:off x="3233" y="306"/>
              <a:ext cx="486" cy="2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000099"/>
                  </a:solidFill>
                  <a:cs typeface="Times New Roman" pitchFamily="18" charset="0"/>
                </a:rPr>
                <a:t>P/2</a:t>
              </a:r>
            </a:p>
          </p:txBody>
        </p:sp>
        <p:sp>
          <p:nvSpPr>
            <p:cNvPr id="267317" name="Text Box 53"/>
            <p:cNvSpPr txBox="1">
              <a:spLocks noChangeArrowheads="1"/>
            </p:cNvSpPr>
            <p:nvPr/>
          </p:nvSpPr>
          <p:spPr bwMode="auto">
            <a:xfrm>
              <a:off x="4423" y="364"/>
              <a:ext cx="302" cy="2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FF0000"/>
                  </a:solidFill>
                  <a:cs typeface="Times New Roman" pitchFamily="18" charset="0"/>
                </a:rPr>
                <a:t>P</a:t>
              </a:r>
            </a:p>
          </p:txBody>
        </p:sp>
        <p:sp>
          <p:nvSpPr>
            <p:cNvPr id="267318" name="Text Box 54"/>
            <p:cNvSpPr txBox="1">
              <a:spLocks noChangeArrowheads="1"/>
            </p:cNvSpPr>
            <p:nvPr/>
          </p:nvSpPr>
          <p:spPr bwMode="auto">
            <a:xfrm>
              <a:off x="3670" y="272"/>
              <a:ext cx="301" cy="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x</a:t>
              </a:r>
            </a:p>
          </p:txBody>
        </p:sp>
        <p:sp>
          <p:nvSpPr>
            <p:cNvPr id="267319" name="Text Box 55"/>
            <p:cNvSpPr txBox="1">
              <a:spLocks noChangeArrowheads="1"/>
            </p:cNvSpPr>
            <p:nvPr/>
          </p:nvSpPr>
          <p:spPr bwMode="auto">
            <a:xfrm>
              <a:off x="3831" y="830"/>
              <a:ext cx="403" cy="2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l/2</a:t>
              </a:r>
            </a:p>
          </p:txBody>
        </p:sp>
        <p:sp>
          <p:nvSpPr>
            <p:cNvPr id="267320" name="Text Box 56"/>
            <p:cNvSpPr txBox="1">
              <a:spLocks noChangeArrowheads="1"/>
            </p:cNvSpPr>
            <p:nvPr/>
          </p:nvSpPr>
          <p:spPr bwMode="auto">
            <a:xfrm>
              <a:off x="5441" y="712"/>
              <a:ext cx="319"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f</a:t>
              </a:r>
            </a:p>
          </p:txBody>
        </p:sp>
        <p:sp>
          <p:nvSpPr>
            <p:cNvPr id="267321" name="Text Box 57"/>
            <p:cNvSpPr txBox="1">
              <a:spLocks noChangeArrowheads="1"/>
            </p:cNvSpPr>
            <p:nvPr/>
          </p:nvSpPr>
          <p:spPr bwMode="auto">
            <a:xfrm>
              <a:off x="5339" y="1155"/>
              <a:ext cx="318" cy="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h</a:t>
              </a:r>
            </a:p>
          </p:txBody>
        </p:sp>
        <p:grpSp>
          <p:nvGrpSpPr>
            <p:cNvPr id="267322" name="Group 58"/>
            <p:cNvGrpSpPr>
              <a:grpSpLocks/>
            </p:cNvGrpSpPr>
            <p:nvPr/>
          </p:nvGrpSpPr>
          <p:grpSpPr bwMode="auto">
            <a:xfrm>
              <a:off x="3149" y="1668"/>
              <a:ext cx="2412" cy="759"/>
              <a:chOff x="3149" y="1668"/>
              <a:chExt cx="2412" cy="759"/>
            </a:xfrm>
          </p:grpSpPr>
          <p:sp>
            <p:nvSpPr>
              <p:cNvPr id="267323" name="Line 59"/>
              <p:cNvSpPr>
                <a:spLocks noChangeShapeType="1"/>
              </p:cNvSpPr>
              <p:nvPr/>
            </p:nvSpPr>
            <p:spPr bwMode="auto">
              <a:xfrm>
                <a:off x="3446" y="2048"/>
                <a:ext cx="2115"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67324" name="Line 60"/>
              <p:cNvSpPr>
                <a:spLocks noChangeShapeType="1"/>
              </p:cNvSpPr>
              <p:nvPr/>
            </p:nvSpPr>
            <p:spPr bwMode="auto">
              <a:xfrm>
                <a:off x="4437" y="1668"/>
                <a:ext cx="0" cy="759"/>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67325" name="Line 61"/>
              <p:cNvSpPr>
                <a:spLocks noChangeShapeType="1"/>
              </p:cNvSpPr>
              <p:nvPr/>
            </p:nvSpPr>
            <p:spPr bwMode="auto">
              <a:xfrm>
                <a:off x="5301" y="1968"/>
                <a:ext cx="0" cy="16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7326" name="Line 62"/>
              <p:cNvSpPr>
                <a:spLocks noChangeShapeType="1"/>
              </p:cNvSpPr>
              <p:nvPr/>
            </p:nvSpPr>
            <p:spPr bwMode="auto">
              <a:xfrm>
                <a:off x="3573" y="1968"/>
                <a:ext cx="0" cy="16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7327" name="Line 63"/>
              <p:cNvSpPr>
                <a:spLocks noChangeShapeType="1"/>
              </p:cNvSpPr>
              <p:nvPr/>
            </p:nvSpPr>
            <p:spPr bwMode="auto">
              <a:xfrm flipV="1">
                <a:off x="3573" y="1755"/>
                <a:ext cx="862" cy="28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7328" name="Line 64"/>
              <p:cNvSpPr>
                <a:spLocks noChangeShapeType="1"/>
              </p:cNvSpPr>
              <p:nvPr/>
            </p:nvSpPr>
            <p:spPr bwMode="auto">
              <a:xfrm flipV="1">
                <a:off x="4453" y="2048"/>
                <a:ext cx="863" cy="2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7329" name="Line 65"/>
              <p:cNvSpPr>
                <a:spLocks noChangeShapeType="1"/>
              </p:cNvSpPr>
              <p:nvPr/>
            </p:nvSpPr>
            <p:spPr bwMode="auto">
              <a:xfrm>
                <a:off x="4453" y="1763"/>
                <a:ext cx="863" cy="28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7330" name="Line 66"/>
              <p:cNvSpPr>
                <a:spLocks noChangeShapeType="1"/>
              </p:cNvSpPr>
              <p:nvPr/>
            </p:nvSpPr>
            <p:spPr bwMode="auto">
              <a:xfrm>
                <a:off x="3573" y="2048"/>
                <a:ext cx="862" cy="28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7331" name="Line 67"/>
              <p:cNvSpPr>
                <a:spLocks noChangeShapeType="1"/>
              </p:cNvSpPr>
              <p:nvPr/>
            </p:nvSpPr>
            <p:spPr bwMode="auto">
              <a:xfrm>
                <a:off x="3573" y="1969"/>
                <a:ext cx="20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7332" name="Line 68"/>
              <p:cNvSpPr>
                <a:spLocks noChangeShapeType="1"/>
              </p:cNvSpPr>
              <p:nvPr/>
            </p:nvSpPr>
            <p:spPr bwMode="auto">
              <a:xfrm>
                <a:off x="3573" y="2126"/>
                <a:ext cx="211"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7333" name="Line 69"/>
              <p:cNvSpPr>
                <a:spLocks noChangeShapeType="1"/>
              </p:cNvSpPr>
              <p:nvPr/>
            </p:nvSpPr>
            <p:spPr bwMode="auto">
              <a:xfrm>
                <a:off x="5091" y="1968"/>
                <a:ext cx="207"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7334" name="Line 70"/>
              <p:cNvSpPr>
                <a:spLocks noChangeShapeType="1"/>
              </p:cNvSpPr>
              <p:nvPr/>
            </p:nvSpPr>
            <p:spPr bwMode="auto">
              <a:xfrm>
                <a:off x="5099" y="2127"/>
                <a:ext cx="207"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7335" name="Line 71"/>
              <p:cNvSpPr>
                <a:spLocks noChangeShapeType="1"/>
              </p:cNvSpPr>
              <p:nvPr/>
            </p:nvSpPr>
            <p:spPr bwMode="auto">
              <a:xfrm rot="180000" flipV="1">
                <a:off x="3762" y="1742"/>
                <a:ext cx="659" cy="25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7336" name="Line 72"/>
              <p:cNvSpPr>
                <a:spLocks noChangeShapeType="1"/>
              </p:cNvSpPr>
              <p:nvPr/>
            </p:nvSpPr>
            <p:spPr bwMode="auto">
              <a:xfrm rot="180000" flipV="1">
                <a:off x="4445" y="2095"/>
                <a:ext cx="659" cy="26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7337" name="Line 73"/>
              <p:cNvSpPr>
                <a:spLocks noChangeShapeType="1"/>
              </p:cNvSpPr>
              <p:nvPr/>
            </p:nvSpPr>
            <p:spPr bwMode="auto">
              <a:xfrm>
                <a:off x="4445" y="1763"/>
                <a:ext cx="638" cy="20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7338" name="Line 74"/>
              <p:cNvSpPr>
                <a:spLocks noChangeShapeType="1"/>
              </p:cNvSpPr>
              <p:nvPr/>
            </p:nvSpPr>
            <p:spPr bwMode="auto">
              <a:xfrm>
                <a:off x="3798" y="2127"/>
                <a:ext cx="639" cy="20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7339" name="Line 75"/>
              <p:cNvSpPr>
                <a:spLocks noChangeShapeType="1"/>
              </p:cNvSpPr>
              <p:nvPr/>
            </p:nvSpPr>
            <p:spPr bwMode="auto">
              <a:xfrm flipH="1">
                <a:off x="3362" y="1968"/>
                <a:ext cx="20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7340" name="Line 76"/>
              <p:cNvSpPr>
                <a:spLocks noChangeShapeType="1"/>
              </p:cNvSpPr>
              <p:nvPr/>
            </p:nvSpPr>
            <p:spPr bwMode="auto">
              <a:xfrm flipH="1">
                <a:off x="3354" y="2119"/>
                <a:ext cx="20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7341" name="Line 77"/>
              <p:cNvSpPr>
                <a:spLocks noChangeShapeType="1"/>
              </p:cNvSpPr>
              <p:nvPr/>
            </p:nvSpPr>
            <p:spPr bwMode="auto">
              <a:xfrm>
                <a:off x="3404" y="1843"/>
                <a:ext cx="0" cy="125"/>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67342" name="Line 78"/>
              <p:cNvSpPr>
                <a:spLocks noChangeShapeType="1"/>
              </p:cNvSpPr>
              <p:nvPr/>
            </p:nvSpPr>
            <p:spPr bwMode="auto">
              <a:xfrm flipV="1">
                <a:off x="3413" y="2119"/>
                <a:ext cx="0" cy="131"/>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67343" name="Line 79"/>
              <p:cNvSpPr>
                <a:spLocks noChangeShapeType="1"/>
              </p:cNvSpPr>
              <p:nvPr/>
            </p:nvSpPr>
            <p:spPr bwMode="auto">
              <a:xfrm flipH="1">
                <a:off x="4135" y="1755"/>
                <a:ext cx="30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7344" name="Line 80"/>
              <p:cNvSpPr>
                <a:spLocks noChangeShapeType="1"/>
              </p:cNvSpPr>
              <p:nvPr/>
            </p:nvSpPr>
            <p:spPr bwMode="auto">
              <a:xfrm flipH="1">
                <a:off x="4135" y="2340"/>
                <a:ext cx="30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7345" name="Line 81"/>
              <p:cNvSpPr>
                <a:spLocks noChangeShapeType="1"/>
              </p:cNvSpPr>
              <p:nvPr/>
            </p:nvSpPr>
            <p:spPr bwMode="auto">
              <a:xfrm>
                <a:off x="4193" y="1763"/>
                <a:ext cx="0" cy="569"/>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67346" name="Line 82"/>
              <p:cNvSpPr>
                <a:spLocks noChangeShapeType="1"/>
              </p:cNvSpPr>
              <p:nvPr/>
            </p:nvSpPr>
            <p:spPr bwMode="auto">
              <a:xfrm>
                <a:off x="4051" y="1795"/>
                <a:ext cx="0" cy="474"/>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67347" name="Line 83"/>
              <p:cNvSpPr>
                <a:spLocks noChangeShapeType="1"/>
              </p:cNvSpPr>
              <p:nvPr/>
            </p:nvSpPr>
            <p:spPr bwMode="auto">
              <a:xfrm flipH="1">
                <a:off x="3849" y="1881"/>
                <a:ext cx="20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7348" name="Line 84"/>
              <p:cNvSpPr>
                <a:spLocks noChangeShapeType="1"/>
              </p:cNvSpPr>
              <p:nvPr/>
            </p:nvSpPr>
            <p:spPr bwMode="auto">
              <a:xfrm flipH="1">
                <a:off x="3849" y="2214"/>
                <a:ext cx="20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7349" name="Line 85"/>
              <p:cNvSpPr>
                <a:spLocks noChangeShapeType="1"/>
              </p:cNvSpPr>
              <p:nvPr/>
            </p:nvSpPr>
            <p:spPr bwMode="auto">
              <a:xfrm>
                <a:off x="3891" y="1881"/>
                <a:ext cx="0" cy="329"/>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67350" name="Text Box 86"/>
              <p:cNvSpPr txBox="1">
                <a:spLocks noChangeArrowheads="1"/>
              </p:cNvSpPr>
              <p:nvPr/>
            </p:nvSpPr>
            <p:spPr bwMode="auto">
              <a:xfrm>
                <a:off x="3149" y="1843"/>
                <a:ext cx="403"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b</a:t>
                </a:r>
                <a:r>
                  <a:rPr lang="en-US" baseline="-25000">
                    <a:cs typeface="Times New Roman" pitchFamily="18" charset="0"/>
                  </a:rPr>
                  <a:t>x</a:t>
                </a:r>
                <a:endParaRPr lang="en-US">
                  <a:cs typeface="Times New Roman" pitchFamily="18" charset="0"/>
                </a:endParaRPr>
              </a:p>
            </p:txBody>
          </p:sp>
          <p:sp>
            <p:nvSpPr>
              <p:cNvPr id="267351" name="Text Box 87"/>
              <p:cNvSpPr txBox="1">
                <a:spLocks noChangeArrowheads="1"/>
              </p:cNvSpPr>
              <p:nvPr/>
            </p:nvSpPr>
            <p:spPr bwMode="auto">
              <a:xfrm>
                <a:off x="4032" y="1849"/>
                <a:ext cx="328" cy="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b</a:t>
                </a:r>
              </a:p>
            </p:txBody>
          </p:sp>
        </p:grpSp>
        <p:sp>
          <p:nvSpPr>
            <p:cNvPr id="267352" name="Text Box 88"/>
            <p:cNvSpPr txBox="1">
              <a:spLocks noChangeArrowheads="1"/>
            </p:cNvSpPr>
            <p:nvPr/>
          </p:nvSpPr>
          <p:spPr bwMode="auto">
            <a:xfrm>
              <a:off x="4479" y="983"/>
              <a:ext cx="152"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cs typeface="Times New Roman" pitchFamily="18" charset="0"/>
                </a:rPr>
                <a:t>l</a:t>
              </a:r>
            </a:p>
          </p:txBody>
        </p:sp>
      </p:grpSp>
      <p:sp>
        <p:nvSpPr>
          <p:cNvPr id="267353" name="Text Box 89"/>
          <p:cNvSpPr txBox="1">
            <a:spLocks noChangeArrowheads="1"/>
          </p:cNvSpPr>
          <p:nvPr/>
        </p:nvSpPr>
        <p:spPr bwMode="auto">
          <a:xfrm>
            <a:off x="457200" y="2667000"/>
            <a:ext cx="468947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990000"/>
                </a:solidFill>
              </a:rPr>
              <a:t>   Trong ôtô thường sử dụng làm </a:t>
            </a:r>
          </a:p>
          <a:p>
            <a:pPr algn="l"/>
            <a:r>
              <a:rPr lang="en-US">
                <a:solidFill>
                  <a:srgbClr val="990000"/>
                </a:solidFill>
              </a:rPr>
              <a:t>các lò xo lá.</a:t>
            </a:r>
          </a:p>
        </p:txBody>
      </p:sp>
      <p:sp>
        <p:nvSpPr>
          <p:cNvPr id="267354" name="Text Box 90"/>
          <p:cNvSpPr txBox="1">
            <a:spLocks noChangeArrowheads="1"/>
          </p:cNvSpPr>
          <p:nvPr/>
        </p:nvSpPr>
        <p:spPr bwMode="auto">
          <a:xfrm>
            <a:off x="381000" y="3629025"/>
            <a:ext cx="6745288"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Có thể coi dầm bền đều gồm </a:t>
            </a:r>
          </a:p>
          <a:p>
            <a:pPr algn="l"/>
            <a:r>
              <a:rPr lang="en-US"/>
              <a:t>nhiều lá lò xo riêng biệt tách </a:t>
            </a:r>
          </a:p>
          <a:p>
            <a:pPr algn="l"/>
            <a:r>
              <a:rPr lang="en-US"/>
              <a:t>ra từ dầm bền đều và ghép lại như trên hình vẽ. </a:t>
            </a:r>
          </a:p>
          <a:p>
            <a:pPr algn="l"/>
            <a:endParaRPr lang="en-US">
              <a:cs typeface="Times New Roman" pitchFamily="18" charset="0"/>
            </a:endParaRPr>
          </a:p>
        </p:txBody>
      </p:sp>
      <p:sp>
        <p:nvSpPr>
          <p:cNvPr id="267355" name="Text Box 91"/>
          <p:cNvSpPr txBox="1">
            <a:spLocks noChangeArrowheads="1"/>
          </p:cNvSpPr>
          <p:nvPr/>
        </p:nvSpPr>
        <p:spPr bwMode="auto">
          <a:xfrm>
            <a:off x="452438" y="4953000"/>
            <a:ext cx="8162925"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rPr>
              <a:t>     Độ võng của các lò xo lá</a:t>
            </a:r>
            <a:r>
              <a:rPr lang="en-US">
                <a:solidFill>
                  <a:srgbClr val="000000"/>
                </a:solidFill>
              </a:rPr>
              <a:t> được xác định  gần đúng theo </a:t>
            </a:r>
          </a:p>
          <a:p>
            <a:pPr algn="l"/>
            <a:r>
              <a:rPr lang="en-US">
                <a:solidFill>
                  <a:srgbClr val="000000"/>
                </a:solidFill>
              </a:rPr>
              <a:t>công  thức </a:t>
            </a:r>
            <a:r>
              <a:rPr lang="en-US">
                <a:solidFill>
                  <a:srgbClr val="990000"/>
                </a:solidFill>
              </a:rPr>
              <a:t>f = </a:t>
            </a:r>
            <a:r>
              <a:rPr lang="el-GR">
                <a:solidFill>
                  <a:srgbClr val="990000"/>
                </a:solidFill>
              </a:rPr>
              <a:t>β</a:t>
            </a:r>
            <a:r>
              <a:rPr lang="en-US">
                <a:solidFill>
                  <a:srgbClr val="990000"/>
                </a:solidFill>
              </a:rPr>
              <a:t>f</a:t>
            </a:r>
            <a:r>
              <a:rPr lang="en-US" baseline="-25000">
                <a:solidFill>
                  <a:srgbClr val="990000"/>
                </a:solidFill>
              </a:rPr>
              <a:t>1  </a:t>
            </a:r>
            <a:r>
              <a:rPr lang="en-US">
                <a:solidFill>
                  <a:srgbClr val="990000"/>
                </a:solidFill>
              </a:rPr>
              <a:t>với </a:t>
            </a:r>
            <a:r>
              <a:rPr lang="el-GR">
                <a:solidFill>
                  <a:srgbClr val="990000"/>
                </a:solidFill>
              </a:rPr>
              <a:t>β</a:t>
            </a:r>
            <a:r>
              <a:rPr lang="en-US">
                <a:solidFill>
                  <a:srgbClr val="990000"/>
                </a:solidFill>
              </a:rPr>
              <a:t>= 1,25 - 1,4</a:t>
            </a:r>
            <a:r>
              <a:rPr lang="en-US">
                <a:solidFill>
                  <a:srgbClr val="000000"/>
                </a:solidFill>
              </a:rPr>
              <a:t> ( f</a:t>
            </a:r>
            <a:r>
              <a:rPr lang="en-US" baseline="-25000">
                <a:solidFill>
                  <a:srgbClr val="000000"/>
                </a:solidFill>
              </a:rPr>
              <a:t>1</a:t>
            </a:r>
            <a:r>
              <a:rPr lang="en-US">
                <a:solidFill>
                  <a:srgbClr val="000000"/>
                </a:solidFill>
              </a:rPr>
              <a:t> - độ võng của dầm </a:t>
            </a:r>
          </a:p>
          <a:p>
            <a:pPr algn="l"/>
            <a:r>
              <a:rPr lang="en-US">
                <a:solidFill>
                  <a:srgbClr val="000000"/>
                </a:solidFill>
              </a:rPr>
              <a:t>có mặt cắt không đổi).</a:t>
            </a:r>
            <a:r>
              <a:rPr lang="en-US"/>
              <a:t> </a:t>
            </a:r>
          </a:p>
          <a:p>
            <a:pPr algn="l"/>
            <a:endParaRPr lang="en-US">
              <a:cs typeface="Times New Roman"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267266"/>
                                        </p:tgtEl>
                                        <p:attrNameLst>
                                          <p:attrName>style.visibility</p:attrName>
                                        </p:attrNameLst>
                                      </p:cBhvr>
                                      <p:to>
                                        <p:strVal val="visible"/>
                                      </p:to>
                                    </p:set>
                                    <p:animEffect transition="in" filter="wipe(up)">
                                      <p:cBhvr>
                                        <p:cTn id="7" dur="2000"/>
                                        <p:tgtEl>
                                          <p:spTgt spid="26726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267267"/>
                                        </p:tgtEl>
                                        <p:attrNameLst>
                                          <p:attrName>style.visibility</p:attrName>
                                        </p:attrNameLst>
                                      </p:cBhvr>
                                      <p:to>
                                        <p:strVal val="visible"/>
                                      </p:to>
                                    </p:set>
                                    <p:animEffect transition="in" filter="checkerboard(across)">
                                      <p:cBhvr>
                                        <p:cTn id="12" dur="500"/>
                                        <p:tgtEl>
                                          <p:spTgt spid="26726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267353"/>
                                        </p:tgtEl>
                                        <p:attrNameLst>
                                          <p:attrName>style.visibility</p:attrName>
                                        </p:attrNameLst>
                                      </p:cBhvr>
                                      <p:to>
                                        <p:strVal val="visible"/>
                                      </p:to>
                                    </p:set>
                                    <p:animEffect transition="in" filter="checkerboard(across)">
                                      <p:cBhvr>
                                        <p:cTn id="17" dur="500"/>
                                        <p:tgtEl>
                                          <p:spTgt spid="26735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267354"/>
                                        </p:tgtEl>
                                        <p:attrNameLst>
                                          <p:attrName>style.visibility</p:attrName>
                                        </p:attrNameLst>
                                      </p:cBhvr>
                                      <p:to>
                                        <p:strVal val="visible"/>
                                      </p:to>
                                    </p:set>
                                    <p:animEffect transition="in" filter="wipe(up)">
                                      <p:cBhvr>
                                        <p:cTn id="22" dur="500"/>
                                        <p:tgtEl>
                                          <p:spTgt spid="267354"/>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1" fill="hold" grpId="0" nodeType="clickEffect">
                                  <p:stCondLst>
                                    <p:cond delay="0"/>
                                  </p:stCondLst>
                                  <p:childTnLst>
                                    <p:set>
                                      <p:cBhvr>
                                        <p:cTn id="26" dur="1" fill="hold">
                                          <p:stCondLst>
                                            <p:cond delay="0"/>
                                          </p:stCondLst>
                                        </p:cTn>
                                        <p:tgtEl>
                                          <p:spTgt spid="267355"/>
                                        </p:tgtEl>
                                        <p:attrNameLst>
                                          <p:attrName>style.visibility</p:attrName>
                                        </p:attrNameLst>
                                      </p:cBhvr>
                                      <p:to>
                                        <p:strVal val="visible"/>
                                      </p:to>
                                    </p:set>
                                    <p:animEffect transition="in" filter="wipe(up)">
                                      <p:cBhvr>
                                        <p:cTn id="27" dur="500"/>
                                        <p:tgtEl>
                                          <p:spTgt spid="2673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7266" grpId="0" autoUpdateAnimBg="0"/>
      <p:bldP spid="267353" grpId="0" autoUpdateAnimBg="0"/>
      <p:bldP spid="267354" grpId="0" autoUpdateAnimBg="0"/>
      <p:bldP spid="267355" grpId="0" autoUpdateAnimBg="0"/>
    </p:bld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8290" name="Group 2"/>
          <p:cNvGrpSpPr>
            <a:grpSpLocks/>
          </p:cNvGrpSpPr>
          <p:nvPr/>
        </p:nvGrpSpPr>
        <p:grpSpPr bwMode="auto">
          <a:xfrm>
            <a:off x="723900" y="419100"/>
            <a:ext cx="4418013" cy="3198813"/>
            <a:chOff x="456" y="264"/>
            <a:chExt cx="2783" cy="2015"/>
          </a:xfrm>
        </p:grpSpPr>
        <p:sp>
          <p:nvSpPr>
            <p:cNvPr id="268291" name="Text Box 3"/>
            <p:cNvSpPr txBox="1">
              <a:spLocks noChangeArrowheads="1"/>
            </p:cNvSpPr>
            <p:nvPr/>
          </p:nvSpPr>
          <p:spPr bwMode="auto">
            <a:xfrm>
              <a:off x="2934" y="1362"/>
              <a:ext cx="305" cy="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b</a:t>
              </a:r>
            </a:p>
          </p:txBody>
        </p:sp>
        <p:sp>
          <p:nvSpPr>
            <p:cNvPr id="268292" name="Text Box 4"/>
            <p:cNvSpPr txBox="1">
              <a:spLocks noChangeArrowheads="1"/>
            </p:cNvSpPr>
            <p:nvPr/>
          </p:nvSpPr>
          <p:spPr bwMode="auto">
            <a:xfrm>
              <a:off x="456" y="1399"/>
              <a:ext cx="304"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B</a:t>
              </a:r>
            </a:p>
          </p:txBody>
        </p:sp>
        <p:sp>
          <p:nvSpPr>
            <p:cNvPr id="268293" name="Rectangle 5"/>
            <p:cNvSpPr>
              <a:spLocks noChangeArrowheads="1"/>
            </p:cNvSpPr>
            <p:nvPr/>
          </p:nvSpPr>
          <p:spPr bwMode="auto">
            <a:xfrm>
              <a:off x="889" y="474"/>
              <a:ext cx="1929" cy="100"/>
            </a:xfrm>
            <a:prstGeom prst="rect">
              <a:avLst/>
            </a:prstGeom>
            <a:solidFill>
              <a:srgbClr val="FFFFFF"/>
            </a:solidFill>
            <a:ln w="28575">
              <a:solidFill>
                <a:srgbClr val="993300"/>
              </a:solidFill>
              <a:miter lim="800000"/>
              <a:headEnd/>
              <a:tailEnd/>
            </a:ln>
          </p:spPr>
          <p:txBody>
            <a:bodyPr/>
            <a:lstStyle/>
            <a:p>
              <a:pPr algn="l"/>
              <a:endParaRPr lang="en-US">
                <a:latin typeface="Times New Roman" pitchFamily="18" charset="0"/>
                <a:cs typeface="Times New Roman" pitchFamily="18" charset="0"/>
              </a:endParaRPr>
            </a:p>
          </p:txBody>
        </p:sp>
        <p:sp>
          <p:nvSpPr>
            <p:cNvPr id="268294" name="Line 6"/>
            <p:cNvSpPr>
              <a:spLocks noChangeShapeType="1"/>
            </p:cNvSpPr>
            <p:nvPr/>
          </p:nvSpPr>
          <p:spPr bwMode="auto">
            <a:xfrm>
              <a:off x="990" y="296"/>
              <a:ext cx="0" cy="18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295" name="Line 7"/>
            <p:cNvSpPr>
              <a:spLocks noChangeShapeType="1"/>
            </p:cNvSpPr>
            <p:nvPr/>
          </p:nvSpPr>
          <p:spPr bwMode="auto">
            <a:xfrm>
              <a:off x="990" y="574"/>
              <a:ext cx="0" cy="18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296" name="Line 8"/>
            <p:cNvSpPr>
              <a:spLocks noChangeShapeType="1"/>
            </p:cNvSpPr>
            <p:nvPr/>
          </p:nvSpPr>
          <p:spPr bwMode="auto">
            <a:xfrm flipH="1">
              <a:off x="872" y="288"/>
              <a:ext cx="101"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297" name="Line 9"/>
            <p:cNvSpPr>
              <a:spLocks noChangeShapeType="1"/>
            </p:cNvSpPr>
            <p:nvPr/>
          </p:nvSpPr>
          <p:spPr bwMode="auto">
            <a:xfrm flipH="1">
              <a:off x="889" y="388"/>
              <a:ext cx="101"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298" name="Line 10"/>
            <p:cNvSpPr>
              <a:spLocks noChangeShapeType="1"/>
            </p:cNvSpPr>
            <p:nvPr/>
          </p:nvSpPr>
          <p:spPr bwMode="auto">
            <a:xfrm flipH="1">
              <a:off x="787" y="481"/>
              <a:ext cx="102"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299" name="Line 11"/>
            <p:cNvSpPr>
              <a:spLocks noChangeShapeType="1"/>
            </p:cNvSpPr>
            <p:nvPr/>
          </p:nvSpPr>
          <p:spPr bwMode="auto">
            <a:xfrm flipH="1">
              <a:off x="880" y="342"/>
              <a:ext cx="102"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00" name="Line 12"/>
            <p:cNvSpPr>
              <a:spLocks noChangeShapeType="1"/>
            </p:cNvSpPr>
            <p:nvPr/>
          </p:nvSpPr>
          <p:spPr bwMode="auto">
            <a:xfrm flipH="1">
              <a:off x="787" y="535"/>
              <a:ext cx="102"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01" name="Line 13"/>
            <p:cNvSpPr>
              <a:spLocks noChangeShapeType="1"/>
            </p:cNvSpPr>
            <p:nvPr/>
          </p:nvSpPr>
          <p:spPr bwMode="auto">
            <a:xfrm flipH="1">
              <a:off x="787" y="597"/>
              <a:ext cx="102" cy="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02" name="Line 14"/>
            <p:cNvSpPr>
              <a:spLocks noChangeShapeType="1"/>
            </p:cNvSpPr>
            <p:nvPr/>
          </p:nvSpPr>
          <p:spPr bwMode="auto">
            <a:xfrm flipH="1">
              <a:off x="889" y="574"/>
              <a:ext cx="101" cy="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03" name="Line 15"/>
            <p:cNvSpPr>
              <a:spLocks noChangeShapeType="1"/>
            </p:cNvSpPr>
            <p:nvPr/>
          </p:nvSpPr>
          <p:spPr bwMode="auto">
            <a:xfrm flipH="1">
              <a:off x="889" y="628"/>
              <a:ext cx="101" cy="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04" name="Line 16"/>
            <p:cNvSpPr>
              <a:spLocks noChangeShapeType="1"/>
            </p:cNvSpPr>
            <p:nvPr/>
          </p:nvSpPr>
          <p:spPr bwMode="auto">
            <a:xfrm flipH="1">
              <a:off x="889" y="689"/>
              <a:ext cx="101"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05" name="Line 17"/>
            <p:cNvSpPr>
              <a:spLocks noChangeShapeType="1"/>
            </p:cNvSpPr>
            <p:nvPr/>
          </p:nvSpPr>
          <p:spPr bwMode="auto">
            <a:xfrm flipH="1">
              <a:off x="787" y="666"/>
              <a:ext cx="102"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06" name="Line 18"/>
            <p:cNvSpPr>
              <a:spLocks noChangeShapeType="1"/>
            </p:cNvSpPr>
            <p:nvPr/>
          </p:nvSpPr>
          <p:spPr bwMode="auto">
            <a:xfrm flipH="1">
              <a:off x="821" y="689"/>
              <a:ext cx="102"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07" name="Line 19"/>
            <p:cNvSpPr>
              <a:spLocks noChangeShapeType="1"/>
            </p:cNvSpPr>
            <p:nvPr/>
          </p:nvSpPr>
          <p:spPr bwMode="auto">
            <a:xfrm flipH="1">
              <a:off x="779" y="435"/>
              <a:ext cx="101" cy="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08" name="Line 20"/>
            <p:cNvSpPr>
              <a:spLocks noChangeShapeType="1"/>
            </p:cNvSpPr>
            <p:nvPr/>
          </p:nvSpPr>
          <p:spPr bwMode="auto">
            <a:xfrm flipH="1">
              <a:off x="779" y="373"/>
              <a:ext cx="101"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09" name="Line 21"/>
            <p:cNvSpPr>
              <a:spLocks noChangeShapeType="1"/>
            </p:cNvSpPr>
            <p:nvPr/>
          </p:nvSpPr>
          <p:spPr bwMode="auto">
            <a:xfrm flipH="1">
              <a:off x="787" y="296"/>
              <a:ext cx="102" cy="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10" name="Line 22"/>
            <p:cNvSpPr>
              <a:spLocks noChangeShapeType="1"/>
            </p:cNvSpPr>
            <p:nvPr/>
          </p:nvSpPr>
          <p:spPr bwMode="auto">
            <a:xfrm>
              <a:off x="2824" y="574"/>
              <a:ext cx="0" cy="18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11" name="Line 23"/>
            <p:cNvSpPr>
              <a:spLocks noChangeShapeType="1"/>
            </p:cNvSpPr>
            <p:nvPr/>
          </p:nvSpPr>
          <p:spPr bwMode="auto">
            <a:xfrm>
              <a:off x="990" y="728"/>
              <a:ext cx="1826"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68312" name="Line 24"/>
            <p:cNvSpPr>
              <a:spLocks noChangeShapeType="1"/>
            </p:cNvSpPr>
            <p:nvPr/>
          </p:nvSpPr>
          <p:spPr bwMode="auto">
            <a:xfrm flipV="1">
              <a:off x="2511" y="373"/>
              <a:ext cx="0" cy="93"/>
            </a:xfrm>
            <a:prstGeom prst="line">
              <a:avLst/>
            </a:prstGeom>
            <a:noFill/>
            <a:ln w="9525">
              <a:solidFill>
                <a:srgbClr val="000000"/>
              </a:solidFill>
              <a:round/>
              <a:headEnd type="stealth" w="sm" len="med"/>
              <a:tailEnd/>
            </a:ln>
            <a:extLst>
              <a:ext uri="{909E8E84-426E-40DD-AFC4-6F175D3DCCD1}">
                <a14:hiddenFill xmlns:a14="http://schemas.microsoft.com/office/drawing/2010/main">
                  <a:noFill/>
                </a14:hiddenFill>
              </a:ext>
            </a:extLst>
          </p:spPr>
          <p:txBody>
            <a:bodyPr/>
            <a:lstStyle/>
            <a:p>
              <a:endParaRPr lang="en-US"/>
            </a:p>
          </p:txBody>
        </p:sp>
        <p:sp>
          <p:nvSpPr>
            <p:cNvPr id="268313" name="Line 25"/>
            <p:cNvSpPr>
              <a:spLocks noChangeShapeType="1"/>
            </p:cNvSpPr>
            <p:nvPr/>
          </p:nvSpPr>
          <p:spPr bwMode="auto">
            <a:xfrm flipV="1">
              <a:off x="2511" y="574"/>
              <a:ext cx="0" cy="92"/>
            </a:xfrm>
            <a:prstGeom prst="line">
              <a:avLst/>
            </a:prstGeom>
            <a:noFill/>
            <a:ln w="9525">
              <a:solidFill>
                <a:srgbClr val="000000"/>
              </a:solidFill>
              <a:round/>
              <a:headEnd type="none"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68314" name="Rectangle 26"/>
            <p:cNvSpPr>
              <a:spLocks noChangeArrowheads="1"/>
            </p:cNvSpPr>
            <p:nvPr/>
          </p:nvSpPr>
          <p:spPr bwMode="auto">
            <a:xfrm>
              <a:off x="889" y="1407"/>
              <a:ext cx="1929" cy="187"/>
            </a:xfrm>
            <a:prstGeom prst="rect">
              <a:avLst/>
            </a:prstGeom>
            <a:solidFill>
              <a:srgbClr val="FFFFFF"/>
            </a:solidFill>
            <a:ln w="28575">
              <a:solidFill>
                <a:srgbClr val="993300"/>
              </a:solidFill>
              <a:miter lim="800000"/>
              <a:headEnd/>
              <a:tailEnd/>
            </a:ln>
          </p:spPr>
          <p:txBody>
            <a:bodyPr/>
            <a:lstStyle/>
            <a:p>
              <a:endParaRPr lang="en-US"/>
            </a:p>
          </p:txBody>
        </p:sp>
        <p:sp>
          <p:nvSpPr>
            <p:cNvPr id="268315" name="Line 27"/>
            <p:cNvSpPr>
              <a:spLocks noChangeShapeType="1"/>
            </p:cNvSpPr>
            <p:nvPr/>
          </p:nvSpPr>
          <p:spPr bwMode="auto">
            <a:xfrm rot="-61983" flipH="1" flipV="1">
              <a:off x="986" y="957"/>
              <a:ext cx="1622" cy="463"/>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16" name="Line 28"/>
            <p:cNvSpPr>
              <a:spLocks noChangeShapeType="1"/>
            </p:cNvSpPr>
            <p:nvPr/>
          </p:nvSpPr>
          <p:spPr bwMode="auto">
            <a:xfrm>
              <a:off x="990" y="875"/>
              <a:ext cx="0" cy="9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17" name="Line 29"/>
            <p:cNvSpPr>
              <a:spLocks noChangeShapeType="1"/>
            </p:cNvSpPr>
            <p:nvPr/>
          </p:nvSpPr>
          <p:spPr bwMode="auto">
            <a:xfrm>
              <a:off x="889" y="958"/>
              <a:ext cx="0" cy="108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18" name="Line 30"/>
            <p:cNvSpPr>
              <a:spLocks noChangeShapeType="1"/>
            </p:cNvSpPr>
            <p:nvPr/>
          </p:nvSpPr>
          <p:spPr bwMode="auto">
            <a:xfrm>
              <a:off x="889" y="967"/>
              <a:ext cx="101"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19" name="Line 31"/>
            <p:cNvSpPr>
              <a:spLocks noChangeShapeType="1"/>
            </p:cNvSpPr>
            <p:nvPr/>
          </p:nvSpPr>
          <p:spPr bwMode="auto">
            <a:xfrm>
              <a:off x="880" y="2032"/>
              <a:ext cx="10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20" name="Line 32"/>
            <p:cNvSpPr>
              <a:spLocks noChangeShapeType="1"/>
            </p:cNvSpPr>
            <p:nvPr/>
          </p:nvSpPr>
          <p:spPr bwMode="auto">
            <a:xfrm>
              <a:off x="990" y="2017"/>
              <a:ext cx="0" cy="9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21" name="Line 33"/>
            <p:cNvSpPr>
              <a:spLocks noChangeShapeType="1"/>
            </p:cNvSpPr>
            <p:nvPr/>
          </p:nvSpPr>
          <p:spPr bwMode="auto">
            <a:xfrm rot="72783" flipV="1">
              <a:off x="984" y="1576"/>
              <a:ext cx="1623" cy="463"/>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22" name="Line 34"/>
            <p:cNvSpPr>
              <a:spLocks noChangeShapeType="1"/>
            </p:cNvSpPr>
            <p:nvPr/>
          </p:nvSpPr>
          <p:spPr bwMode="auto">
            <a:xfrm>
              <a:off x="787" y="1500"/>
              <a:ext cx="2130"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68323" name="Line 35"/>
            <p:cNvSpPr>
              <a:spLocks noChangeShapeType="1"/>
            </p:cNvSpPr>
            <p:nvPr/>
          </p:nvSpPr>
          <p:spPr bwMode="auto">
            <a:xfrm>
              <a:off x="2816" y="1407"/>
              <a:ext cx="30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24" name="Line 36"/>
            <p:cNvSpPr>
              <a:spLocks noChangeShapeType="1"/>
            </p:cNvSpPr>
            <p:nvPr/>
          </p:nvSpPr>
          <p:spPr bwMode="auto">
            <a:xfrm>
              <a:off x="2816" y="1592"/>
              <a:ext cx="30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25" name="Line 37"/>
            <p:cNvSpPr>
              <a:spLocks noChangeShapeType="1"/>
            </p:cNvSpPr>
            <p:nvPr/>
          </p:nvSpPr>
          <p:spPr bwMode="auto">
            <a:xfrm>
              <a:off x="3095" y="1407"/>
              <a:ext cx="0" cy="185"/>
            </a:xfrm>
            <a:prstGeom prst="line">
              <a:avLst/>
            </a:prstGeom>
            <a:noFill/>
            <a:ln w="9525">
              <a:solidFill>
                <a:srgbClr val="000000"/>
              </a:solidFill>
              <a:round/>
              <a:headEnd type="stealth" w="sm" len="sm"/>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68326" name="Line 38"/>
            <p:cNvSpPr>
              <a:spLocks noChangeShapeType="1"/>
            </p:cNvSpPr>
            <p:nvPr/>
          </p:nvSpPr>
          <p:spPr bwMode="auto">
            <a:xfrm flipH="1">
              <a:off x="889" y="875"/>
              <a:ext cx="101" cy="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27" name="Line 39"/>
            <p:cNvSpPr>
              <a:spLocks noChangeShapeType="1"/>
            </p:cNvSpPr>
            <p:nvPr/>
          </p:nvSpPr>
          <p:spPr bwMode="auto">
            <a:xfrm flipH="1">
              <a:off x="762" y="882"/>
              <a:ext cx="140" cy="12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28" name="Line 40"/>
            <p:cNvSpPr>
              <a:spLocks noChangeShapeType="1"/>
            </p:cNvSpPr>
            <p:nvPr/>
          </p:nvSpPr>
          <p:spPr bwMode="auto">
            <a:xfrm flipH="1">
              <a:off x="787" y="975"/>
              <a:ext cx="102"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29" name="Line 41"/>
            <p:cNvSpPr>
              <a:spLocks noChangeShapeType="1"/>
            </p:cNvSpPr>
            <p:nvPr/>
          </p:nvSpPr>
          <p:spPr bwMode="auto">
            <a:xfrm flipH="1">
              <a:off x="787" y="1052"/>
              <a:ext cx="102"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30" name="Line 42"/>
            <p:cNvSpPr>
              <a:spLocks noChangeShapeType="1"/>
            </p:cNvSpPr>
            <p:nvPr/>
          </p:nvSpPr>
          <p:spPr bwMode="auto">
            <a:xfrm flipH="1">
              <a:off x="787" y="1129"/>
              <a:ext cx="102"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31" name="Line 43"/>
            <p:cNvSpPr>
              <a:spLocks noChangeShapeType="1"/>
            </p:cNvSpPr>
            <p:nvPr/>
          </p:nvSpPr>
          <p:spPr bwMode="auto">
            <a:xfrm flipH="1">
              <a:off x="787" y="1222"/>
              <a:ext cx="102"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32" name="Line 44"/>
            <p:cNvSpPr>
              <a:spLocks noChangeShapeType="1"/>
            </p:cNvSpPr>
            <p:nvPr/>
          </p:nvSpPr>
          <p:spPr bwMode="auto">
            <a:xfrm flipH="1">
              <a:off x="787" y="1315"/>
              <a:ext cx="102" cy="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33" name="Line 45"/>
            <p:cNvSpPr>
              <a:spLocks noChangeShapeType="1"/>
            </p:cNvSpPr>
            <p:nvPr/>
          </p:nvSpPr>
          <p:spPr bwMode="auto">
            <a:xfrm flipH="1">
              <a:off x="787" y="1407"/>
              <a:ext cx="102"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34" name="Line 46"/>
            <p:cNvSpPr>
              <a:spLocks noChangeShapeType="1"/>
            </p:cNvSpPr>
            <p:nvPr/>
          </p:nvSpPr>
          <p:spPr bwMode="auto">
            <a:xfrm flipH="1">
              <a:off x="787" y="1500"/>
              <a:ext cx="102" cy="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35" name="Line 47"/>
            <p:cNvSpPr>
              <a:spLocks noChangeShapeType="1"/>
            </p:cNvSpPr>
            <p:nvPr/>
          </p:nvSpPr>
          <p:spPr bwMode="auto">
            <a:xfrm flipH="1">
              <a:off x="787" y="1592"/>
              <a:ext cx="102"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36" name="Line 48"/>
            <p:cNvSpPr>
              <a:spLocks noChangeShapeType="1"/>
            </p:cNvSpPr>
            <p:nvPr/>
          </p:nvSpPr>
          <p:spPr bwMode="auto">
            <a:xfrm flipH="1">
              <a:off x="787" y="1685"/>
              <a:ext cx="102"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37" name="Line 49"/>
            <p:cNvSpPr>
              <a:spLocks noChangeShapeType="1"/>
            </p:cNvSpPr>
            <p:nvPr/>
          </p:nvSpPr>
          <p:spPr bwMode="auto">
            <a:xfrm flipH="1">
              <a:off x="787" y="1778"/>
              <a:ext cx="102" cy="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38" name="Line 50"/>
            <p:cNvSpPr>
              <a:spLocks noChangeShapeType="1"/>
            </p:cNvSpPr>
            <p:nvPr/>
          </p:nvSpPr>
          <p:spPr bwMode="auto">
            <a:xfrm flipH="1">
              <a:off x="787" y="1870"/>
              <a:ext cx="102"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39" name="Line 51"/>
            <p:cNvSpPr>
              <a:spLocks noChangeShapeType="1"/>
            </p:cNvSpPr>
            <p:nvPr/>
          </p:nvSpPr>
          <p:spPr bwMode="auto">
            <a:xfrm flipH="1">
              <a:off x="787" y="1963"/>
              <a:ext cx="102" cy="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40" name="Line 52"/>
            <p:cNvSpPr>
              <a:spLocks noChangeShapeType="1"/>
            </p:cNvSpPr>
            <p:nvPr/>
          </p:nvSpPr>
          <p:spPr bwMode="auto">
            <a:xfrm flipH="1">
              <a:off x="804" y="2025"/>
              <a:ext cx="102" cy="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41" name="Line 53"/>
            <p:cNvSpPr>
              <a:spLocks noChangeShapeType="1"/>
            </p:cNvSpPr>
            <p:nvPr/>
          </p:nvSpPr>
          <p:spPr bwMode="auto">
            <a:xfrm flipH="1">
              <a:off x="872" y="2032"/>
              <a:ext cx="101"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42" name="Line 54"/>
            <p:cNvSpPr>
              <a:spLocks noChangeShapeType="1"/>
            </p:cNvSpPr>
            <p:nvPr/>
          </p:nvSpPr>
          <p:spPr bwMode="auto">
            <a:xfrm flipV="1">
              <a:off x="2207" y="1276"/>
              <a:ext cx="203"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43" name="Line 55"/>
            <p:cNvSpPr>
              <a:spLocks noChangeShapeType="1"/>
            </p:cNvSpPr>
            <p:nvPr/>
          </p:nvSpPr>
          <p:spPr bwMode="auto">
            <a:xfrm flipV="1">
              <a:off x="1903" y="1183"/>
              <a:ext cx="203"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44" name="Line 56"/>
            <p:cNvSpPr>
              <a:spLocks noChangeShapeType="1"/>
            </p:cNvSpPr>
            <p:nvPr/>
          </p:nvSpPr>
          <p:spPr bwMode="auto">
            <a:xfrm flipV="1">
              <a:off x="1599" y="1083"/>
              <a:ext cx="202"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45" name="Line 57"/>
            <p:cNvSpPr>
              <a:spLocks noChangeShapeType="1"/>
            </p:cNvSpPr>
            <p:nvPr/>
          </p:nvSpPr>
          <p:spPr bwMode="auto">
            <a:xfrm flipV="1">
              <a:off x="1277" y="1013"/>
              <a:ext cx="203"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46" name="Line 58"/>
            <p:cNvSpPr>
              <a:spLocks noChangeShapeType="1"/>
            </p:cNvSpPr>
            <p:nvPr/>
          </p:nvSpPr>
          <p:spPr bwMode="auto">
            <a:xfrm flipV="1">
              <a:off x="1083" y="944"/>
              <a:ext cx="203"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47" name="Line 59"/>
            <p:cNvSpPr>
              <a:spLocks noChangeShapeType="1"/>
            </p:cNvSpPr>
            <p:nvPr/>
          </p:nvSpPr>
          <p:spPr bwMode="auto">
            <a:xfrm>
              <a:off x="2207" y="1639"/>
              <a:ext cx="203" cy="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48" name="Line 60"/>
            <p:cNvSpPr>
              <a:spLocks noChangeShapeType="1"/>
            </p:cNvSpPr>
            <p:nvPr/>
          </p:nvSpPr>
          <p:spPr bwMode="auto">
            <a:xfrm>
              <a:off x="1903" y="1724"/>
              <a:ext cx="203" cy="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49" name="Line 61"/>
            <p:cNvSpPr>
              <a:spLocks noChangeShapeType="1"/>
            </p:cNvSpPr>
            <p:nvPr/>
          </p:nvSpPr>
          <p:spPr bwMode="auto">
            <a:xfrm>
              <a:off x="1599" y="1801"/>
              <a:ext cx="202" cy="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50" name="Line 62"/>
            <p:cNvSpPr>
              <a:spLocks noChangeShapeType="1"/>
            </p:cNvSpPr>
            <p:nvPr/>
          </p:nvSpPr>
          <p:spPr bwMode="auto">
            <a:xfrm>
              <a:off x="1277" y="1886"/>
              <a:ext cx="203" cy="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51" name="Line 63"/>
            <p:cNvSpPr>
              <a:spLocks noChangeShapeType="1"/>
            </p:cNvSpPr>
            <p:nvPr/>
          </p:nvSpPr>
          <p:spPr bwMode="auto">
            <a:xfrm>
              <a:off x="1075" y="1963"/>
              <a:ext cx="202" cy="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52" name="Line 64"/>
            <p:cNvSpPr>
              <a:spLocks noChangeShapeType="1"/>
            </p:cNvSpPr>
            <p:nvPr/>
          </p:nvSpPr>
          <p:spPr bwMode="auto">
            <a:xfrm>
              <a:off x="889" y="1322"/>
              <a:ext cx="1420" cy="0"/>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53" name="Line 65"/>
            <p:cNvSpPr>
              <a:spLocks noChangeShapeType="1"/>
            </p:cNvSpPr>
            <p:nvPr/>
          </p:nvSpPr>
          <p:spPr bwMode="auto">
            <a:xfrm>
              <a:off x="880" y="1230"/>
              <a:ext cx="1048" cy="0"/>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54" name="Line 66"/>
            <p:cNvSpPr>
              <a:spLocks noChangeShapeType="1"/>
            </p:cNvSpPr>
            <p:nvPr/>
          </p:nvSpPr>
          <p:spPr bwMode="auto">
            <a:xfrm>
              <a:off x="889" y="1145"/>
              <a:ext cx="731" cy="0"/>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55" name="Line 67"/>
            <p:cNvSpPr>
              <a:spLocks noChangeShapeType="1"/>
            </p:cNvSpPr>
            <p:nvPr/>
          </p:nvSpPr>
          <p:spPr bwMode="auto">
            <a:xfrm>
              <a:off x="889" y="1060"/>
              <a:ext cx="405" cy="0"/>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56" name="Line 68"/>
            <p:cNvSpPr>
              <a:spLocks noChangeShapeType="1"/>
            </p:cNvSpPr>
            <p:nvPr/>
          </p:nvSpPr>
          <p:spPr bwMode="auto">
            <a:xfrm>
              <a:off x="889" y="1677"/>
              <a:ext cx="1420" cy="0"/>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57" name="Line 69"/>
            <p:cNvSpPr>
              <a:spLocks noChangeShapeType="1"/>
            </p:cNvSpPr>
            <p:nvPr/>
          </p:nvSpPr>
          <p:spPr bwMode="auto">
            <a:xfrm>
              <a:off x="889" y="1770"/>
              <a:ext cx="1048" cy="0"/>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58" name="Line 70"/>
            <p:cNvSpPr>
              <a:spLocks noChangeShapeType="1"/>
            </p:cNvSpPr>
            <p:nvPr/>
          </p:nvSpPr>
          <p:spPr bwMode="auto">
            <a:xfrm>
              <a:off x="897" y="1855"/>
              <a:ext cx="731" cy="0"/>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59" name="Line 71"/>
            <p:cNvSpPr>
              <a:spLocks noChangeShapeType="1"/>
            </p:cNvSpPr>
            <p:nvPr/>
          </p:nvSpPr>
          <p:spPr bwMode="auto">
            <a:xfrm>
              <a:off x="880" y="1940"/>
              <a:ext cx="406" cy="0"/>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60" name="Text Box 72"/>
            <p:cNvSpPr txBox="1">
              <a:spLocks noChangeArrowheads="1"/>
            </p:cNvSpPr>
            <p:nvPr/>
          </p:nvSpPr>
          <p:spPr bwMode="auto">
            <a:xfrm>
              <a:off x="2328" y="264"/>
              <a:ext cx="304"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h</a:t>
              </a:r>
            </a:p>
          </p:txBody>
        </p:sp>
        <p:sp>
          <p:nvSpPr>
            <p:cNvPr id="268361" name="Text Box 73"/>
            <p:cNvSpPr txBox="1">
              <a:spLocks noChangeArrowheads="1"/>
            </p:cNvSpPr>
            <p:nvPr/>
          </p:nvSpPr>
          <p:spPr bwMode="auto">
            <a:xfrm>
              <a:off x="1776" y="544"/>
              <a:ext cx="304"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l</a:t>
              </a:r>
            </a:p>
          </p:txBody>
        </p:sp>
        <p:sp>
          <p:nvSpPr>
            <p:cNvPr id="268362" name="Line 74"/>
            <p:cNvSpPr>
              <a:spLocks noChangeShapeType="1"/>
            </p:cNvSpPr>
            <p:nvPr/>
          </p:nvSpPr>
          <p:spPr bwMode="auto">
            <a:xfrm flipH="1">
              <a:off x="576" y="967"/>
              <a:ext cx="30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63" name="Line 75"/>
            <p:cNvSpPr>
              <a:spLocks noChangeShapeType="1"/>
            </p:cNvSpPr>
            <p:nvPr/>
          </p:nvSpPr>
          <p:spPr bwMode="auto">
            <a:xfrm flipH="1">
              <a:off x="576" y="2032"/>
              <a:ext cx="30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64" name="Line 76"/>
            <p:cNvSpPr>
              <a:spLocks noChangeShapeType="1"/>
            </p:cNvSpPr>
            <p:nvPr/>
          </p:nvSpPr>
          <p:spPr bwMode="auto">
            <a:xfrm>
              <a:off x="659" y="967"/>
              <a:ext cx="0" cy="1071"/>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68365" name="Text Box 77"/>
            <p:cNvSpPr txBox="1">
              <a:spLocks noChangeArrowheads="1"/>
            </p:cNvSpPr>
            <p:nvPr/>
          </p:nvSpPr>
          <p:spPr bwMode="auto">
            <a:xfrm>
              <a:off x="2342" y="1114"/>
              <a:ext cx="305"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1</a:t>
              </a:r>
            </a:p>
          </p:txBody>
        </p:sp>
        <p:sp>
          <p:nvSpPr>
            <p:cNvPr id="268366" name="Text Box 78"/>
            <p:cNvSpPr txBox="1">
              <a:spLocks noChangeArrowheads="1"/>
            </p:cNvSpPr>
            <p:nvPr/>
          </p:nvSpPr>
          <p:spPr bwMode="auto">
            <a:xfrm>
              <a:off x="2528" y="1369"/>
              <a:ext cx="305" cy="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0</a:t>
              </a:r>
            </a:p>
          </p:txBody>
        </p:sp>
        <p:sp>
          <p:nvSpPr>
            <p:cNvPr id="268367" name="Text Box 79"/>
            <p:cNvSpPr txBox="1">
              <a:spLocks noChangeArrowheads="1"/>
            </p:cNvSpPr>
            <p:nvPr/>
          </p:nvSpPr>
          <p:spPr bwMode="auto">
            <a:xfrm>
              <a:off x="2047" y="1029"/>
              <a:ext cx="304"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2</a:t>
              </a:r>
            </a:p>
          </p:txBody>
        </p:sp>
        <p:sp>
          <p:nvSpPr>
            <p:cNvPr id="268368" name="Text Box 80"/>
            <p:cNvSpPr txBox="1">
              <a:spLocks noChangeArrowheads="1"/>
            </p:cNvSpPr>
            <p:nvPr/>
          </p:nvSpPr>
          <p:spPr bwMode="auto">
            <a:xfrm>
              <a:off x="1742" y="944"/>
              <a:ext cx="305"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3</a:t>
              </a:r>
            </a:p>
          </p:txBody>
        </p:sp>
        <p:sp>
          <p:nvSpPr>
            <p:cNvPr id="268369" name="Text Box 81"/>
            <p:cNvSpPr txBox="1">
              <a:spLocks noChangeArrowheads="1"/>
            </p:cNvSpPr>
            <p:nvPr/>
          </p:nvSpPr>
          <p:spPr bwMode="auto">
            <a:xfrm>
              <a:off x="1430" y="867"/>
              <a:ext cx="304"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4</a:t>
              </a:r>
            </a:p>
          </p:txBody>
        </p:sp>
        <p:sp>
          <p:nvSpPr>
            <p:cNvPr id="268370" name="Text Box 82"/>
            <p:cNvSpPr txBox="1">
              <a:spLocks noChangeArrowheads="1"/>
            </p:cNvSpPr>
            <p:nvPr/>
          </p:nvSpPr>
          <p:spPr bwMode="auto">
            <a:xfrm>
              <a:off x="1227" y="805"/>
              <a:ext cx="309"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5</a:t>
              </a:r>
            </a:p>
          </p:txBody>
        </p:sp>
        <p:sp>
          <p:nvSpPr>
            <p:cNvPr id="268371" name="Text Box 83"/>
            <p:cNvSpPr txBox="1">
              <a:spLocks noChangeArrowheads="1"/>
            </p:cNvSpPr>
            <p:nvPr/>
          </p:nvSpPr>
          <p:spPr bwMode="auto">
            <a:xfrm>
              <a:off x="1168" y="2001"/>
              <a:ext cx="304"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5</a:t>
              </a:r>
            </a:p>
          </p:txBody>
        </p:sp>
        <p:sp>
          <p:nvSpPr>
            <p:cNvPr id="268372" name="Text Box 84"/>
            <p:cNvSpPr txBox="1">
              <a:spLocks noChangeArrowheads="1"/>
            </p:cNvSpPr>
            <p:nvPr/>
          </p:nvSpPr>
          <p:spPr bwMode="auto">
            <a:xfrm>
              <a:off x="1396" y="1917"/>
              <a:ext cx="304" cy="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4</a:t>
              </a:r>
            </a:p>
          </p:txBody>
        </p:sp>
        <p:sp>
          <p:nvSpPr>
            <p:cNvPr id="268373" name="Text Box 85"/>
            <p:cNvSpPr txBox="1">
              <a:spLocks noChangeArrowheads="1"/>
            </p:cNvSpPr>
            <p:nvPr/>
          </p:nvSpPr>
          <p:spPr bwMode="auto">
            <a:xfrm>
              <a:off x="1742" y="1832"/>
              <a:ext cx="305" cy="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3</a:t>
              </a:r>
            </a:p>
          </p:txBody>
        </p:sp>
        <p:sp>
          <p:nvSpPr>
            <p:cNvPr id="268374" name="Text Box 86"/>
            <p:cNvSpPr txBox="1">
              <a:spLocks noChangeArrowheads="1"/>
            </p:cNvSpPr>
            <p:nvPr/>
          </p:nvSpPr>
          <p:spPr bwMode="auto">
            <a:xfrm>
              <a:off x="2047" y="1747"/>
              <a:ext cx="304"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2</a:t>
              </a:r>
            </a:p>
          </p:txBody>
        </p:sp>
        <p:sp>
          <p:nvSpPr>
            <p:cNvPr id="268375" name="Text Box 87"/>
            <p:cNvSpPr txBox="1">
              <a:spLocks noChangeArrowheads="1"/>
            </p:cNvSpPr>
            <p:nvPr/>
          </p:nvSpPr>
          <p:spPr bwMode="auto">
            <a:xfrm>
              <a:off x="2334" y="1631"/>
              <a:ext cx="304"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1</a:t>
              </a:r>
            </a:p>
          </p:txBody>
        </p:sp>
      </p:grpSp>
      <p:grpSp>
        <p:nvGrpSpPr>
          <p:cNvPr id="268376" name="Group 88"/>
          <p:cNvGrpSpPr>
            <a:grpSpLocks/>
          </p:cNvGrpSpPr>
          <p:nvPr/>
        </p:nvGrpSpPr>
        <p:grpSpPr bwMode="auto">
          <a:xfrm>
            <a:off x="1219200" y="3429000"/>
            <a:ext cx="3883025" cy="2597150"/>
            <a:chOff x="745" y="2156"/>
            <a:chExt cx="2446" cy="1636"/>
          </a:xfrm>
        </p:grpSpPr>
        <p:sp>
          <p:nvSpPr>
            <p:cNvPr id="268377" name="Text Box 89"/>
            <p:cNvSpPr txBox="1">
              <a:spLocks noChangeArrowheads="1"/>
            </p:cNvSpPr>
            <p:nvPr/>
          </p:nvSpPr>
          <p:spPr bwMode="auto">
            <a:xfrm>
              <a:off x="2886" y="3408"/>
              <a:ext cx="305"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b</a:t>
              </a:r>
            </a:p>
          </p:txBody>
        </p:sp>
        <p:sp>
          <p:nvSpPr>
            <p:cNvPr id="268378" name="Rectangle 90"/>
            <p:cNvSpPr>
              <a:spLocks noChangeArrowheads="1"/>
            </p:cNvSpPr>
            <p:nvPr/>
          </p:nvSpPr>
          <p:spPr bwMode="auto">
            <a:xfrm>
              <a:off x="863" y="2875"/>
              <a:ext cx="1930" cy="99"/>
            </a:xfrm>
            <a:prstGeom prst="rect">
              <a:avLst/>
            </a:prstGeom>
            <a:solidFill>
              <a:srgbClr val="FFFFFF"/>
            </a:solidFill>
            <a:ln w="28575">
              <a:solidFill>
                <a:srgbClr val="993300"/>
              </a:solidFill>
              <a:miter lim="800000"/>
              <a:headEnd/>
              <a:tailEnd/>
            </a:ln>
          </p:spPr>
          <p:txBody>
            <a:bodyPr/>
            <a:lstStyle/>
            <a:p>
              <a:endParaRPr lang="en-US"/>
            </a:p>
          </p:txBody>
        </p:sp>
        <p:sp>
          <p:nvSpPr>
            <p:cNvPr id="268379" name="Rectangle 91"/>
            <p:cNvSpPr>
              <a:spLocks noChangeArrowheads="1"/>
            </p:cNvSpPr>
            <p:nvPr/>
          </p:nvSpPr>
          <p:spPr bwMode="auto">
            <a:xfrm>
              <a:off x="863" y="2774"/>
              <a:ext cx="1715" cy="100"/>
            </a:xfrm>
            <a:prstGeom prst="rect">
              <a:avLst/>
            </a:prstGeom>
            <a:solidFill>
              <a:srgbClr val="FFFFFF"/>
            </a:solidFill>
            <a:ln w="28575">
              <a:solidFill>
                <a:srgbClr val="993300"/>
              </a:solidFill>
              <a:miter lim="800000"/>
              <a:headEnd/>
              <a:tailEnd/>
            </a:ln>
          </p:spPr>
          <p:txBody>
            <a:bodyPr/>
            <a:lstStyle/>
            <a:p>
              <a:endParaRPr lang="en-US"/>
            </a:p>
          </p:txBody>
        </p:sp>
        <p:sp>
          <p:nvSpPr>
            <p:cNvPr id="268380" name="Rectangle 92"/>
            <p:cNvSpPr>
              <a:spLocks noChangeArrowheads="1"/>
            </p:cNvSpPr>
            <p:nvPr/>
          </p:nvSpPr>
          <p:spPr bwMode="auto">
            <a:xfrm>
              <a:off x="863" y="2674"/>
              <a:ext cx="1422" cy="99"/>
            </a:xfrm>
            <a:prstGeom prst="rect">
              <a:avLst/>
            </a:prstGeom>
            <a:solidFill>
              <a:srgbClr val="FFFFFF"/>
            </a:solidFill>
            <a:ln w="28575">
              <a:solidFill>
                <a:srgbClr val="993300"/>
              </a:solidFill>
              <a:miter lim="800000"/>
              <a:headEnd/>
              <a:tailEnd/>
            </a:ln>
          </p:spPr>
          <p:txBody>
            <a:bodyPr/>
            <a:lstStyle/>
            <a:p>
              <a:endParaRPr lang="en-US"/>
            </a:p>
          </p:txBody>
        </p:sp>
        <p:sp>
          <p:nvSpPr>
            <p:cNvPr id="268381" name="Rectangle 93"/>
            <p:cNvSpPr>
              <a:spLocks noChangeArrowheads="1"/>
            </p:cNvSpPr>
            <p:nvPr/>
          </p:nvSpPr>
          <p:spPr bwMode="auto">
            <a:xfrm>
              <a:off x="863" y="2574"/>
              <a:ext cx="1048" cy="99"/>
            </a:xfrm>
            <a:prstGeom prst="rect">
              <a:avLst/>
            </a:prstGeom>
            <a:solidFill>
              <a:srgbClr val="FFFFFF"/>
            </a:solidFill>
            <a:ln w="28575">
              <a:solidFill>
                <a:srgbClr val="993300"/>
              </a:solidFill>
              <a:miter lim="800000"/>
              <a:headEnd/>
              <a:tailEnd/>
            </a:ln>
          </p:spPr>
          <p:txBody>
            <a:bodyPr/>
            <a:lstStyle/>
            <a:p>
              <a:endParaRPr lang="en-US"/>
            </a:p>
          </p:txBody>
        </p:sp>
        <p:sp>
          <p:nvSpPr>
            <p:cNvPr id="268382" name="Rectangle 94"/>
            <p:cNvSpPr>
              <a:spLocks noChangeArrowheads="1"/>
            </p:cNvSpPr>
            <p:nvPr/>
          </p:nvSpPr>
          <p:spPr bwMode="auto">
            <a:xfrm>
              <a:off x="863" y="2485"/>
              <a:ext cx="729" cy="100"/>
            </a:xfrm>
            <a:prstGeom prst="rect">
              <a:avLst/>
            </a:prstGeom>
            <a:solidFill>
              <a:srgbClr val="FFFFFF"/>
            </a:solidFill>
            <a:ln w="28575">
              <a:solidFill>
                <a:srgbClr val="993300"/>
              </a:solidFill>
              <a:miter lim="800000"/>
              <a:headEnd/>
              <a:tailEnd/>
            </a:ln>
          </p:spPr>
          <p:txBody>
            <a:bodyPr/>
            <a:lstStyle/>
            <a:p>
              <a:endParaRPr lang="en-US"/>
            </a:p>
          </p:txBody>
        </p:sp>
        <p:sp>
          <p:nvSpPr>
            <p:cNvPr id="268383" name="Rectangle 95"/>
            <p:cNvSpPr>
              <a:spLocks noChangeArrowheads="1"/>
            </p:cNvSpPr>
            <p:nvPr/>
          </p:nvSpPr>
          <p:spPr bwMode="auto">
            <a:xfrm>
              <a:off x="863" y="2384"/>
              <a:ext cx="409" cy="99"/>
            </a:xfrm>
            <a:prstGeom prst="rect">
              <a:avLst/>
            </a:prstGeom>
            <a:solidFill>
              <a:srgbClr val="FFFFFF"/>
            </a:solidFill>
            <a:ln w="28575">
              <a:solidFill>
                <a:srgbClr val="993300"/>
              </a:solidFill>
              <a:miter lim="800000"/>
              <a:headEnd/>
              <a:tailEnd/>
            </a:ln>
          </p:spPr>
          <p:txBody>
            <a:bodyPr/>
            <a:lstStyle/>
            <a:p>
              <a:endParaRPr lang="en-US"/>
            </a:p>
          </p:txBody>
        </p:sp>
        <p:sp>
          <p:nvSpPr>
            <p:cNvPr id="268384" name="Line 96"/>
            <p:cNvSpPr>
              <a:spLocks noChangeShapeType="1"/>
            </p:cNvSpPr>
            <p:nvPr/>
          </p:nvSpPr>
          <p:spPr bwMode="auto">
            <a:xfrm>
              <a:off x="965" y="2279"/>
              <a:ext cx="0" cy="9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85" name="Line 97"/>
            <p:cNvSpPr>
              <a:spLocks noChangeShapeType="1"/>
            </p:cNvSpPr>
            <p:nvPr/>
          </p:nvSpPr>
          <p:spPr bwMode="auto">
            <a:xfrm>
              <a:off x="863" y="2372"/>
              <a:ext cx="10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86" name="Line 98"/>
            <p:cNvSpPr>
              <a:spLocks noChangeShapeType="1"/>
            </p:cNvSpPr>
            <p:nvPr/>
          </p:nvSpPr>
          <p:spPr bwMode="auto">
            <a:xfrm>
              <a:off x="863" y="2974"/>
              <a:ext cx="10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87" name="Line 99"/>
            <p:cNvSpPr>
              <a:spLocks noChangeShapeType="1"/>
            </p:cNvSpPr>
            <p:nvPr/>
          </p:nvSpPr>
          <p:spPr bwMode="auto">
            <a:xfrm>
              <a:off x="956" y="2974"/>
              <a:ext cx="0" cy="9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88" name="Line 100"/>
            <p:cNvSpPr>
              <a:spLocks noChangeShapeType="1"/>
            </p:cNvSpPr>
            <p:nvPr/>
          </p:nvSpPr>
          <p:spPr bwMode="auto">
            <a:xfrm>
              <a:off x="863" y="2364"/>
              <a:ext cx="0" cy="61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89" name="Line 101"/>
            <p:cNvSpPr>
              <a:spLocks noChangeShapeType="1"/>
            </p:cNvSpPr>
            <p:nvPr/>
          </p:nvSpPr>
          <p:spPr bwMode="auto">
            <a:xfrm flipH="1">
              <a:off x="855" y="2279"/>
              <a:ext cx="101"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90" name="Line 102"/>
            <p:cNvSpPr>
              <a:spLocks noChangeShapeType="1"/>
            </p:cNvSpPr>
            <p:nvPr/>
          </p:nvSpPr>
          <p:spPr bwMode="auto">
            <a:xfrm flipH="1">
              <a:off x="762" y="2287"/>
              <a:ext cx="101"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91" name="Line 103"/>
            <p:cNvSpPr>
              <a:spLocks noChangeShapeType="1"/>
            </p:cNvSpPr>
            <p:nvPr/>
          </p:nvSpPr>
          <p:spPr bwMode="auto">
            <a:xfrm flipH="1">
              <a:off x="762" y="2372"/>
              <a:ext cx="101" cy="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92" name="Line 104"/>
            <p:cNvSpPr>
              <a:spLocks noChangeShapeType="1"/>
            </p:cNvSpPr>
            <p:nvPr/>
          </p:nvSpPr>
          <p:spPr bwMode="auto">
            <a:xfrm flipH="1">
              <a:off x="762" y="2457"/>
              <a:ext cx="101" cy="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93" name="Line 105"/>
            <p:cNvSpPr>
              <a:spLocks noChangeShapeType="1"/>
            </p:cNvSpPr>
            <p:nvPr/>
          </p:nvSpPr>
          <p:spPr bwMode="auto">
            <a:xfrm flipH="1">
              <a:off x="762" y="2526"/>
              <a:ext cx="101"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94" name="Line 106"/>
            <p:cNvSpPr>
              <a:spLocks noChangeShapeType="1"/>
            </p:cNvSpPr>
            <p:nvPr/>
          </p:nvSpPr>
          <p:spPr bwMode="auto">
            <a:xfrm flipH="1">
              <a:off x="762" y="2603"/>
              <a:ext cx="101"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95" name="Line 107"/>
            <p:cNvSpPr>
              <a:spLocks noChangeShapeType="1"/>
            </p:cNvSpPr>
            <p:nvPr/>
          </p:nvSpPr>
          <p:spPr bwMode="auto">
            <a:xfrm flipH="1">
              <a:off x="762" y="2681"/>
              <a:ext cx="101" cy="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96" name="Line 108"/>
            <p:cNvSpPr>
              <a:spLocks noChangeShapeType="1"/>
            </p:cNvSpPr>
            <p:nvPr/>
          </p:nvSpPr>
          <p:spPr bwMode="auto">
            <a:xfrm flipH="1">
              <a:off x="762" y="2758"/>
              <a:ext cx="101" cy="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97" name="Line 109"/>
            <p:cNvSpPr>
              <a:spLocks noChangeShapeType="1"/>
            </p:cNvSpPr>
            <p:nvPr/>
          </p:nvSpPr>
          <p:spPr bwMode="auto">
            <a:xfrm flipH="1">
              <a:off x="762" y="2835"/>
              <a:ext cx="101"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98" name="Line 110"/>
            <p:cNvSpPr>
              <a:spLocks noChangeShapeType="1"/>
            </p:cNvSpPr>
            <p:nvPr/>
          </p:nvSpPr>
          <p:spPr bwMode="auto">
            <a:xfrm flipH="1">
              <a:off x="762" y="2920"/>
              <a:ext cx="101" cy="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399" name="Line 111"/>
            <p:cNvSpPr>
              <a:spLocks noChangeShapeType="1"/>
            </p:cNvSpPr>
            <p:nvPr/>
          </p:nvSpPr>
          <p:spPr bwMode="auto">
            <a:xfrm flipH="1">
              <a:off x="787" y="2966"/>
              <a:ext cx="102"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00" name="Line 112"/>
            <p:cNvSpPr>
              <a:spLocks noChangeShapeType="1"/>
            </p:cNvSpPr>
            <p:nvPr/>
          </p:nvSpPr>
          <p:spPr bwMode="auto">
            <a:xfrm flipH="1">
              <a:off x="846" y="2974"/>
              <a:ext cx="102"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01" name="Line 113"/>
            <p:cNvSpPr>
              <a:spLocks noChangeShapeType="1"/>
            </p:cNvSpPr>
            <p:nvPr/>
          </p:nvSpPr>
          <p:spPr bwMode="auto">
            <a:xfrm flipV="1">
              <a:off x="2790" y="2974"/>
              <a:ext cx="0" cy="245"/>
            </a:xfrm>
            <a:prstGeom prst="line">
              <a:avLst/>
            </a:prstGeom>
            <a:noFill/>
            <a:ln w="19050">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68402" name="Line 114"/>
            <p:cNvSpPr>
              <a:spLocks noChangeShapeType="1"/>
            </p:cNvSpPr>
            <p:nvPr/>
          </p:nvSpPr>
          <p:spPr bwMode="auto">
            <a:xfrm>
              <a:off x="956" y="3051"/>
              <a:ext cx="0"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03" name="Line 115"/>
            <p:cNvSpPr>
              <a:spLocks noChangeShapeType="1"/>
            </p:cNvSpPr>
            <p:nvPr/>
          </p:nvSpPr>
          <p:spPr bwMode="auto">
            <a:xfrm>
              <a:off x="965" y="3136"/>
              <a:ext cx="1820"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68404" name="Line 116"/>
            <p:cNvSpPr>
              <a:spLocks noChangeShapeType="1"/>
            </p:cNvSpPr>
            <p:nvPr/>
          </p:nvSpPr>
          <p:spPr bwMode="auto">
            <a:xfrm>
              <a:off x="2790" y="2874"/>
              <a:ext cx="30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05" name="Line 117"/>
            <p:cNvSpPr>
              <a:spLocks noChangeShapeType="1"/>
            </p:cNvSpPr>
            <p:nvPr/>
          </p:nvSpPr>
          <p:spPr bwMode="auto">
            <a:xfrm>
              <a:off x="2790" y="2974"/>
              <a:ext cx="30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06" name="Line 118"/>
            <p:cNvSpPr>
              <a:spLocks noChangeShapeType="1"/>
            </p:cNvSpPr>
            <p:nvPr/>
          </p:nvSpPr>
          <p:spPr bwMode="auto">
            <a:xfrm>
              <a:off x="2993" y="2789"/>
              <a:ext cx="0" cy="92"/>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68407" name="Line 119"/>
            <p:cNvSpPr>
              <a:spLocks noChangeShapeType="1"/>
            </p:cNvSpPr>
            <p:nvPr/>
          </p:nvSpPr>
          <p:spPr bwMode="auto">
            <a:xfrm flipV="1">
              <a:off x="2993" y="2974"/>
              <a:ext cx="0" cy="93"/>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68408" name="Line 120"/>
            <p:cNvSpPr>
              <a:spLocks noChangeShapeType="1"/>
            </p:cNvSpPr>
            <p:nvPr/>
          </p:nvSpPr>
          <p:spPr bwMode="auto">
            <a:xfrm rot="20584508" flipV="1">
              <a:off x="2560" y="2810"/>
              <a:ext cx="203" cy="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09" name="Line 121"/>
            <p:cNvSpPr>
              <a:spLocks noChangeShapeType="1"/>
            </p:cNvSpPr>
            <p:nvPr/>
          </p:nvSpPr>
          <p:spPr bwMode="auto">
            <a:xfrm rot="20584508" flipV="1">
              <a:off x="2385" y="2696"/>
              <a:ext cx="202"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10" name="Line 122"/>
            <p:cNvSpPr>
              <a:spLocks noChangeShapeType="1"/>
            </p:cNvSpPr>
            <p:nvPr/>
          </p:nvSpPr>
          <p:spPr bwMode="auto">
            <a:xfrm rot="20584508" flipV="1">
              <a:off x="2080" y="2603"/>
              <a:ext cx="203"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11" name="Line 123"/>
            <p:cNvSpPr>
              <a:spLocks noChangeShapeType="1"/>
            </p:cNvSpPr>
            <p:nvPr/>
          </p:nvSpPr>
          <p:spPr bwMode="auto">
            <a:xfrm rot="20584508" flipV="1">
              <a:off x="1776" y="2511"/>
              <a:ext cx="203" cy="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12" name="Line 124"/>
            <p:cNvSpPr>
              <a:spLocks noChangeShapeType="1"/>
            </p:cNvSpPr>
            <p:nvPr/>
          </p:nvSpPr>
          <p:spPr bwMode="auto">
            <a:xfrm rot="20584508" flipV="1">
              <a:off x="1472" y="2418"/>
              <a:ext cx="203"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13" name="Line 125"/>
            <p:cNvSpPr>
              <a:spLocks noChangeShapeType="1"/>
            </p:cNvSpPr>
            <p:nvPr/>
          </p:nvSpPr>
          <p:spPr bwMode="auto">
            <a:xfrm rot="20584508" flipV="1">
              <a:off x="1168" y="2310"/>
              <a:ext cx="202"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14" name="Rectangle 126"/>
            <p:cNvSpPr>
              <a:spLocks noChangeArrowheads="1"/>
            </p:cNvSpPr>
            <p:nvPr/>
          </p:nvSpPr>
          <p:spPr bwMode="auto">
            <a:xfrm>
              <a:off x="863" y="3452"/>
              <a:ext cx="1930" cy="187"/>
            </a:xfrm>
            <a:prstGeom prst="rect">
              <a:avLst/>
            </a:prstGeom>
            <a:solidFill>
              <a:srgbClr val="FFFFFF"/>
            </a:solidFill>
            <a:ln w="28575">
              <a:solidFill>
                <a:srgbClr val="993300"/>
              </a:solidFill>
              <a:miter lim="800000"/>
              <a:headEnd/>
              <a:tailEnd/>
            </a:ln>
          </p:spPr>
          <p:txBody>
            <a:bodyPr/>
            <a:lstStyle/>
            <a:p>
              <a:endParaRPr lang="en-US"/>
            </a:p>
          </p:txBody>
        </p:sp>
        <p:sp>
          <p:nvSpPr>
            <p:cNvPr id="268415" name="Line 127"/>
            <p:cNvSpPr>
              <a:spLocks noChangeShapeType="1"/>
            </p:cNvSpPr>
            <p:nvPr/>
          </p:nvSpPr>
          <p:spPr bwMode="auto">
            <a:xfrm>
              <a:off x="956" y="3335"/>
              <a:ext cx="0" cy="12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16" name="Line 128"/>
            <p:cNvSpPr>
              <a:spLocks noChangeShapeType="1"/>
            </p:cNvSpPr>
            <p:nvPr/>
          </p:nvSpPr>
          <p:spPr bwMode="auto">
            <a:xfrm>
              <a:off x="956" y="3645"/>
              <a:ext cx="0" cy="12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17" name="Line 129"/>
            <p:cNvSpPr>
              <a:spLocks noChangeShapeType="1"/>
            </p:cNvSpPr>
            <p:nvPr/>
          </p:nvSpPr>
          <p:spPr bwMode="auto">
            <a:xfrm>
              <a:off x="863" y="3460"/>
              <a:ext cx="0" cy="1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18" name="Line 130"/>
            <p:cNvSpPr>
              <a:spLocks noChangeShapeType="1"/>
            </p:cNvSpPr>
            <p:nvPr/>
          </p:nvSpPr>
          <p:spPr bwMode="auto">
            <a:xfrm flipH="1">
              <a:off x="855" y="3028"/>
              <a:ext cx="101"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19" name="Line 131"/>
            <p:cNvSpPr>
              <a:spLocks noChangeShapeType="1"/>
            </p:cNvSpPr>
            <p:nvPr/>
          </p:nvSpPr>
          <p:spPr bwMode="auto">
            <a:xfrm>
              <a:off x="863" y="3460"/>
              <a:ext cx="10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20" name="Line 132"/>
            <p:cNvSpPr>
              <a:spLocks noChangeShapeType="1"/>
            </p:cNvSpPr>
            <p:nvPr/>
          </p:nvSpPr>
          <p:spPr bwMode="auto">
            <a:xfrm>
              <a:off x="863" y="3645"/>
              <a:ext cx="10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21" name="Line 133"/>
            <p:cNvSpPr>
              <a:spLocks noChangeShapeType="1"/>
            </p:cNvSpPr>
            <p:nvPr/>
          </p:nvSpPr>
          <p:spPr bwMode="auto">
            <a:xfrm flipH="1">
              <a:off x="745" y="3368"/>
              <a:ext cx="203" cy="18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22" name="Line 134"/>
            <p:cNvSpPr>
              <a:spLocks noChangeShapeType="1"/>
            </p:cNvSpPr>
            <p:nvPr/>
          </p:nvSpPr>
          <p:spPr bwMode="auto">
            <a:xfrm flipH="1">
              <a:off x="762" y="3368"/>
              <a:ext cx="101" cy="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23" name="Line 135"/>
            <p:cNvSpPr>
              <a:spLocks noChangeShapeType="1"/>
            </p:cNvSpPr>
            <p:nvPr/>
          </p:nvSpPr>
          <p:spPr bwMode="auto">
            <a:xfrm flipH="1">
              <a:off x="762" y="3514"/>
              <a:ext cx="101"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24" name="Line 136"/>
            <p:cNvSpPr>
              <a:spLocks noChangeShapeType="1"/>
            </p:cNvSpPr>
            <p:nvPr/>
          </p:nvSpPr>
          <p:spPr bwMode="auto">
            <a:xfrm flipH="1">
              <a:off x="753" y="3591"/>
              <a:ext cx="102"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25" name="Line 137"/>
            <p:cNvSpPr>
              <a:spLocks noChangeShapeType="1"/>
            </p:cNvSpPr>
            <p:nvPr/>
          </p:nvSpPr>
          <p:spPr bwMode="auto">
            <a:xfrm flipH="1">
              <a:off x="770" y="3638"/>
              <a:ext cx="102" cy="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26" name="Line 138"/>
            <p:cNvSpPr>
              <a:spLocks noChangeShapeType="1"/>
            </p:cNvSpPr>
            <p:nvPr/>
          </p:nvSpPr>
          <p:spPr bwMode="auto">
            <a:xfrm flipH="1">
              <a:off x="830" y="3645"/>
              <a:ext cx="101"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27" name="Line 139"/>
            <p:cNvSpPr>
              <a:spLocks noChangeShapeType="1"/>
            </p:cNvSpPr>
            <p:nvPr/>
          </p:nvSpPr>
          <p:spPr bwMode="auto">
            <a:xfrm flipH="1">
              <a:off x="846" y="3699"/>
              <a:ext cx="102"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8428" name="Group 140"/>
            <p:cNvGrpSpPr>
              <a:grpSpLocks/>
            </p:cNvGrpSpPr>
            <p:nvPr/>
          </p:nvGrpSpPr>
          <p:grpSpPr bwMode="auto">
            <a:xfrm>
              <a:off x="2359" y="3468"/>
              <a:ext cx="212" cy="151"/>
              <a:chOff x="5765" y="15208"/>
              <a:chExt cx="375" cy="293"/>
            </a:xfrm>
          </p:grpSpPr>
          <p:sp>
            <p:nvSpPr>
              <p:cNvPr id="268429" name="Line 141"/>
              <p:cNvSpPr>
                <a:spLocks noChangeShapeType="1"/>
              </p:cNvSpPr>
              <p:nvPr/>
            </p:nvSpPr>
            <p:spPr bwMode="auto">
              <a:xfrm>
                <a:off x="6129" y="15253"/>
                <a:ext cx="0" cy="193"/>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30" name="Line 142"/>
              <p:cNvSpPr>
                <a:spLocks noChangeShapeType="1"/>
              </p:cNvSpPr>
              <p:nvPr/>
            </p:nvSpPr>
            <p:spPr bwMode="auto">
              <a:xfrm rot="622917">
                <a:off x="5777" y="15208"/>
                <a:ext cx="363" cy="1"/>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31" name="Line 143"/>
              <p:cNvSpPr>
                <a:spLocks noChangeShapeType="1"/>
              </p:cNvSpPr>
              <p:nvPr/>
            </p:nvSpPr>
            <p:spPr bwMode="auto">
              <a:xfrm rot="20878530" flipH="1">
                <a:off x="5765" y="15500"/>
                <a:ext cx="360" cy="1"/>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68432" name="Group 144"/>
            <p:cNvGrpSpPr>
              <a:grpSpLocks/>
            </p:cNvGrpSpPr>
            <p:nvPr/>
          </p:nvGrpSpPr>
          <p:grpSpPr bwMode="auto">
            <a:xfrm>
              <a:off x="1075" y="3468"/>
              <a:ext cx="211" cy="151"/>
              <a:chOff x="5765" y="15208"/>
              <a:chExt cx="375" cy="293"/>
            </a:xfrm>
          </p:grpSpPr>
          <p:sp>
            <p:nvSpPr>
              <p:cNvPr id="268433" name="Line 145"/>
              <p:cNvSpPr>
                <a:spLocks noChangeShapeType="1"/>
              </p:cNvSpPr>
              <p:nvPr/>
            </p:nvSpPr>
            <p:spPr bwMode="auto">
              <a:xfrm>
                <a:off x="6129" y="15253"/>
                <a:ext cx="0" cy="193"/>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34" name="Line 146"/>
              <p:cNvSpPr>
                <a:spLocks noChangeShapeType="1"/>
              </p:cNvSpPr>
              <p:nvPr/>
            </p:nvSpPr>
            <p:spPr bwMode="auto">
              <a:xfrm rot="622917">
                <a:off x="5777" y="15208"/>
                <a:ext cx="363" cy="1"/>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35" name="Line 147"/>
              <p:cNvSpPr>
                <a:spLocks noChangeShapeType="1"/>
              </p:cNvSpPr>
              <p:nvPr/>
            </p:nvSpPr>
            <p:spPr bwMode="auto">
              <a:xfrm rot="20878530" flipH="1">
                <a:off x="5765" y="15500"/>
                <a:ext cx="360" cy="1"/>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68436" name="Group 148"/>
            <p:cNvGrpSpPr>
              <a:grpSpLocks/>
            </p:cNvGrpSpPr>
            <p:nvPr/>
          </p:nvGrpSpPr>
          <p:grpSpPr bwMode="auto">
            <a:xfrm>
              <a:off x="2072" y="3468"/>
              <a:ext cx="211" cy="151"/>
              <a:chOff x="5765" y="15208"/>
              <a:chExt cx="375" cy="293"/>
            </a:xfrm>
          </p:grpSpPr>
          <p:sp>
            <p:nvSpPr>
              <p:cNvPr id="268437" name="Line 149"/>
              <p:cNvSpPr>
                <a:spLocks noChangeShapeType="1"/>
              </p:cNvSpPr>
              <p:nvPr/>
            </p:nvSpPr>
            <p:spPr bwMode="auto">
              <a:xfrm>
                <a:off x="6129" y="15253"/>
                <a:ext cx="0" cy="193"/>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38" name="Line 150"/>
              <p:cNvSpPr>
                <a:spLocks noChangeShapeType="1"/>
              </p:cNvSpPr>
              <p:nvPr/>
            </p:nvSpPr>
            <p:spPr bwMode="auto">
              <a:xfrm rot="622917">
                <a:off x="5777" y="15208"/>
                <a:ext cx="363" cy="1"/>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39" name="Line 151"/>
              <p:cNvSpPr>
                <a:spLocks noChangeShapeType="1"/>
              </p:cNvSpPr>
              <p:nvPr/>
            </p:nvSpPr>
            <p:spPr bwMode="auto">
              <a:xfrm rot="20878530" flipH="1">
                <a:off x="5765" y="15500"/>
                <a:ext cx="360" cy="1"/>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68440" name="Group 152"/>
            <p:cNvGrpSpPr>
              <a:grpSpLocks/>
            </p:cNvGrpSpPr>
            <p:nvPr/>
          </p:nvGrpSpPr>
          <p:grpSpPr bwMode="auto">
            <a:xfrm>
              <a:off x="1725" y="3468"/>
              <a:ext cx="212" cy="151"/>
              <a:chOff x="5765" y="15208"/>
              <a:chExt cx="375" cy="293"/>
            </a:xfrm>
          </p:grpSpPr>
          <p:sp>
            <p:nvSpPr>
              <p:cNvPr id="268441" name="Line 153"/>
              <p:cNvSpPr>
                <a:spLocks noChangeShapeType="1"/>
              </p:cNvSpPr>
              <p:nvPr/>
            </p:nvSpPr>
            <p:spPr bwMode="auto">
              <a:xfrm>
                <a:off x="6129" y="15253"/>
                <a:ext cx="0" cy="193"/>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42" name="Line 154"/>
              <p:cNvSpPr>
                <a:spLocks noChangeShapeType="1"/>
              </p:cNvSpPr>
              <p:nvPr/>
            </p:nvSpPr>
            <p:spPr bwMode="auto">
              <a:xfrm rot="622917">
                <a:off x="5777" y="15208"/>
                <a:ext cx="363" cy="1"/>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43" name="Line 155"/>
              <p:cNvSpPr>
                <a:spLocks noChangeShapeType="1"/>
              </p:cNvSpPr>
              <p:nvPr/>
            </p:nvSpPr>
            <p:spPr bwMode="auto">
              <a:xfrm rot="20878530" flipH="1">
                <a:off x="5765" y="15500"/>
                <a:ext cx="360" cy="1"/>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68444" name="Group 156"/>
            <p:cNvGrpSpPr>
              <a:grpSpLocks/>
            </p:cNvGrpSpPr>
            <p:nvPr/>
          </p:nvGrpSpPr>
          <p:grpSpPr bwMode="auto">
            <a:xfrm>
              <a:off x="1387" y="3468"/>
              <a:ext cx="212" cy="151"/>
              <a:chOff x="5765" y="15208"/>
              <a:chExt cx="375" cy="293"/>
            </a:xfrm>
          </p:grpSpPr>
          <p:sp>
            <p:nvSpPr>
              <p:cNvPr id="268445" name="Line 157"/>
              <p:cNvSpPr>
                <a:spLocks noChangeShapeType="1"/>
              </p:cNvSpPr>
              <p:nvPr/>
            </p:nvSpPr>
            <p:spPr bwMode="auto">
              <a:xfrm>
                <a:off x="6129" y="15253"/>
                <a:ext cx="0" cy="193"/>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46" name="Line 158"/>
              <p:cNvSpPr>
                <a:spLocks noChangeShapeType="1"/>
              </p:cNvSpPr>
              <p:nvPr/>
            </p:nvSpPr>
            <p:spPr bwMode="auto">
              <a:xfrm rot="622917">
                <a:off x="5777" y="15208"/>
                <a:ext cx="363" cy="1"/>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47" name="Line 159"/>
              <p:cNvSpPr>
                <a:spLocks noChangeShapeType="1"/>
              </p:cNvSpPr>
              <p:nvPr/>
            </p:nvSpPr>
            <p:spPr bwMode="auto">
              <a:xfrm rot="20878530" flipH="1">
                <a:off x="5765" y="15500"/>
                <a:ext cx="360" cy="1"/>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68448" name="Line 160"/>
            <p:cNvSpPr>
              <a:spLocks noChangeShapeType="1"/>
            </p:cNvSpPr>
            <p:nvPr/>
          </p:nvSpPr>
          <p:spPr bwMode="auto">
            <a:xfrm>
              <a:off x="2790" y="3452"/>
              <a:ext cx="30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49" name="Line 161"/>
            <p:cNvSpPr>
              <a:spLocks noChangeShapeType="1"/>
            </p:cNvSpPr>
            <p:nvPr/>
          </p:nvSpPr>
          <p:spPr bwMode="auto">
            <a:xfrm>
              <a:off x="2790" y="3638"/>
              <a:ext cx="30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50" name="Line 162"/>
            <p:cNvSpPr>
              <a:spLocks noChangeShapeType="1"/>
            </p:cNvSpPr>
            <p:nvPr/>
          </p:nvSpPr>
          <p:spPr bwMode="auto">
            <a:xfrm>
              <a:off x="3046" y="3452"/>
              <a:ext cx="0" cy="186"/>
            </a:xfrm>
            <a:prstGeom prst="line">
              <a:avLst/>
            </a:prstGeom>
            <a:noFill/>
            <a:ln w="12700">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68451" name="Text Box 163"/>
            <p:cNvSpPr txBox="1">
              <a:spLocks noChangeArrowheads="1"/>
            </p:cNvSpPr>
            <p:nvPr/>
          </p:nvSpPr>
          <p:spPr bwMode="auto">
            <a:xfrm>
              <a:off x="2689" y="2650"/>
              <a:ext cx="304"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0</a:t>
              </a:r>
            </a:p>
          </p:txBody>
        </p:sp>
        <p:sp>
          <p:nvSpPr>
            <p:cNvPr id="268452" name="Text Box 164"/>
            <p:cNvSpPr txBox="1">
              <a:spLocks noChangeArrowheads="1"/>
            </p:cNvSpPr>
            <p:nvPr/>
          </p:nvSpPr>
          <p:spPr bwMode="auto">
            <a:xfrm>
              <a:off x="2511" y="2503"/>
              <a:ext cx="305"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1</a:t>
              </a:r>
            </a:p>
          </p:txBody>
        </p:sp>
        <p:sp>
          <p:nvSpPr>
            <p:cNvPr id="268453" name="Text Box 165"/>
            <p:cNvSpPr txBox="1">
              <a:spLocks noChangeArrowheads="1"/>
            </p:cNvSpPr>
            <p:nvPr/>
          </p:nvSpPr>
          <p:spPr bwMode="auto">
            <a:xfrm>
              <a:off x="2216" y="2434"/>
              <a:ext cx="304" cy="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2</a:t>
              </a:r>
            </a:p>
          </p:txBody>
        </p:sp>
        <p:sp>
          <p:nvSpPr>
            <p:cNvPr id="268454" name="Text Box 166"/>
            <p:cNvSpPr txBox="1">
              <a:spLocks noChangeArrowheads="1"/>
            </p:cNvSpPr>
            <p:nvPr/>
          </p:nvSpPr>
          <p:spPr bwMode="auto">
            <a:xfrm>
              <a:off x="1911" y="2326"/>
              <a:ext cx="305" cy="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3</a:t>
              </a:r>
            </a:p>
          </p:txBody>
        </p:sp>
        <p:sp>
          <p:nvSpPr>
            <p:cNvPr id="268455" name="Text Box 167"/>
            <p:cNvSpPr txBox="1">
              <a:spLocks noChangeArrowheads="1"/>
            </p:cNvSpPr>
            <p:nvPr/>
          </p:nvSpPr>
          <p:spPr bwMode="auto">
            <a:xfrm>
              <a:off x="1607" y="2272"/>
              <a:ext cx="304" cy="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4</a:t>
              </a:r>
            </a:p>
          </p:txBody>
        </p:sp>
        <p:sp>
          <p:nvSpPr>
            <p:cNvPr id="268456" name="Text Box 168"/>
            <p:cNvSpPr txBox="1">
              <a:spLocks noChangeArrowheads="1"/>
            </p:cNvSpPr>
            <p:nvPr/>
          </p:nvSpPr>
          <p:spPr bwMode="auto">
            <a:xfrm>
              <a:off x="1294" y="2156"/>
              <a:ext cx="305"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5</a:t>
              </a:r>
            </a:p>
          </p:txBody>
        </p:sp>
        <p:sp>
          <p:nvSpPr>
            <p:cNvPr id="268457" name="Text Box 169"/>
            <p:cNvSpPr txBox="1">
              <a:spLocks noChangeArrowheads="1"/>
            </p:cNvSpPr>
            <p:nvPr/>
          </p:nvSpPr>
          <p:spPr bwMode="auto">
            <a:xfrm>
              <a:off x="2841" y="2687"/>
              <a:ext cx="304" cy="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h</a:t>
              </a:r>
            </a:p>
          </p:txBody>
        </p:sp>
        <p:sp>
          <p:nvSpPr>
            <p:cNvPr id="268458" name="Text Box 170"/>
            <p:cNvSpPr txBox="1">
              <a:spLocks noChangeArrowheads="1"/>
            </p:cNvSpPr>
            <p:nvPr/>
          </p:nvSpPr>
          <p:spPr bwMode="auto">
            <a:xfrm>
              <a:off x="1717" y="2943"/>
              <a:ext cx="304"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l</a:t>
              </a:r>
            </a:p>
          </p:txBody>
        </p:sp>
        <p:sp>
          <p:nvSpPr>
            <p:cNvPr id="268459" name="Text Box 171"/>
            <p:cNvSpPr txBox="1">
              <a:spLocks noChangeArrowheads="1"/>
            </p:cNvSpPr>
            <p:nvPr/>
          </p:nvSpPr>
          <p:spPr bwMode="auto">
            <a:xfrm>
              <a:off x="2571" y="3422"/>
              <a:ext cx="304" cy="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0</a:t>
              </a:r>
            </a:p>
          </p:txBody>
        </p:sp>
        <p:sp>
          <p:nvSpPr>
            <p:cNvPr id="268460" name="Text Box 172"/>
            <p:cNvSpPr txBox="1">
              <a:spLocks noChangeArrowheads="1"/>
            </p:cNvSpPr>
            <p:nvPr/>
          </p:nvSpPr>
          <p:spPr bwMode="auto">
            <a:xfrm>
              <a:off x="2258" y="3422"/>
              <a:ext cx="304" cy="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1</a:t>
              </a:r>
            </a:p>
          </p:txBody>
        </p:sp>
        <p:sp>
          <p:nvSpPr>
            <p:cNvPr id="268461" name="Text Box 173"/>
            <p:cNvSpPr txBox="1">
              <a:spLocks noChangeArrowheads="1"/>
            </p:cNvSpPr>
            <p:nvPr/>
          </p:nvSpPr>
          <p:spPr bwMode="auto">
            <a:xfrm>
              <a:off x="1937" y="3422"/>
              <a:ext cx="304" cy="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2</a:t>
              </a:r>
            </a:p>
          </p:txBody>
        </p:sp>
        <p:sp>
          <p:nvSpPr>
            <p:cNvPr id="268462" name="Text Box 174"/>
            <p:cNvSpPr txBox="1">
              <a:spLocks noChangeArrowheads="1"/>
            </p:cNvSpPr>
            <p:nvPr/>
          </p:nvSpPr>
          <p:spPr bwMode="auto">
            <a:xfrm>
              <a:off x="1616" y="3429"/>
              <a:ext cx="304"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3</a:t>
              </a:r>
            </a:p>
          </p:txBody>
        </p:sp>
        <p:sp>
          <p:nvSpPr>
            <p:cNvPr id="268463" name="Text Box 175"/>
            <p:cNvSpPr txBox="1">
              <a:spLocks noChangeArrowheads="1"/>
            </p:cNvSpPr>
            <p:nvPr/>
          </p:nvSpPr>
          <p:spPr bwMode="auto">
            <a:xfrm>
              <a:off x="1269" y="3422"/>
              <a:ext cx="304" cy="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4</a:t>
              </a:r>
            </a:p>
          </p:txBody>
        </p:sp>
        <p:sp>
          <p:nvSpPr>
            <p:cNvPr id="268464" name="Text Box 176"/>
            <p:cNvSpPr txBox="1">
              <a:spLocks noChangeArrowheads="1"/>
            </p:cNvSpPr>
            <p:nvPr/>
          </p:nvSpPr>
          <p:spPr bwMode="auto">
            <a:xfrm>
              <a:off x="914" y="3422"/>
              <a:ext cx="304" cy="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5</a:t>
              </a:r>
            </a:p>
          </p:txBody>
        </p:sp>
        <p:sp>
          <p:nvSpPr>
            <p:cNvPr id="268465" name="Text Box 177"/>
            <p:cNvSpPr txBox="1">
              <a:spLocks noChangeArrowheads="1"/>
            </p:cNvSpPr>
            <p:nvPr/>
          </p:nvSpPr>
          <p:spPr bwMode="auto">
            <a:xfrm>
              <a:off x="2772" y="3042"/>
              <a:ext cx="304"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P</a:t>
              </a:r>
            </a:p>
          </p:txBody>
        </p:sp>
      </p:grpSp>
      <p:grpSp>
        <p:nvGrpSpPr>
          <p:cNvPr id="268466" name="Group 178"/>
          <p:cNvGrpSpPr>
            <a:grpSpLocks/>
          </p:cNvGrpSpPr>
          <p:nvPr/>
        </p:nvGrpSpPr>
        <p:grpSpPr bwMode="auto">
          <a:xfrm>
            <a:off x="5395913" y="1339850"/>
            <a:ext cx="3062287" cy="4357688"/>
            <a:chOff x="3399" y="844"/>
            <a:chExt cx="1929" cy="2745"/>
          </a:xfrm>
        </p:grpSpPr>
        <p:sp>
          <p:nvSpPr>
            <p:cNvPr id="268467" name="Rectangle 179"/>
            <p:cNvSpPr>
              <a:spLocks noChangeArrowheads="1"/>
            </p:cNvSpPr>
            <p:nvPr/>
          </p:nvSpPr>
          <p:spPr bwMode="auto">
            <a:xfrm>
              <a:off x="3399" y="983"/>
              <a:ext cx="1929" cy="186"/>
            </a:xfrm>
            <a:prstGeom prst="rect">
              <a:avLst/>
            </a:prstGeom>
            <a:solidFill>
              <a:srgbClr val="FFFFFF"/>
            </a:solidFill>
            <a:ln w="28575">
              <a:solidFill>
                <a:srgbClr val="993300"/>
              </a:solidFill>
              <a:miter lim="800000"/>
              <a:headEnd/>
              <a:tailEnd/>
            </a:ln>
          </p:spPr>
          <p:txBody>
            <a:bodyPr/>
            <a:lstStyle/>
            <a:p>
              <a:endParaRPr lang="en-US"/>
            </a:p>
          </p:txBody>
        </p:sp>
        <p:sp>
          <p:nvSpPr>
            <p:cNvPr id="268468" name="Line 180"/>
            <p:cNvSpPr>
              <a:spLocks noChangeShapeType="1"/>
            </p:cNvSpPr>
            <p:nvPr/>
          </p:nvSpPr>
          <p:spPr bwMode="auto">
            <a:xfrm>
              <a:off x="5125" y="1576"/>
              <a:ext cx="0" cy="10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69" name="Line 181"/>
            <p:cNvSpPr>
              <a:spLocks noChangeShapeType="1"/>
            </p:cNvSpPr>
            <p:nvPr/>
          </p:nvSpPr>
          <p:spPr bwMode="auto">
            <a:xfrm rot="622917">
              <a:off x="4927" y="1553"/>
              <a:ext cx="204" cy="1"/>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70" name="Line 182"/>
            <p:cNvSpPr>
              <a:spLocks noChangeShapeType="1"/>
            </p:cNvSpPr>
            <p:nvPr/>
          </p:nvSpPr>
          <p:spPr bwMode="auto">
            <a:xfrm rot="20878530" flipH="1">
              <a:off x="4920" y="1697"/>
              <a:ext cx="203" cy="1"/>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71" name="Line 183"/>
            <p:cNvSpPr>
              <a:spLocks noChangeShapeType="1"/>
            </p:cNvSpPr>
            <p:nvPr/>
          </p:nvSpPr>
          <p:spPr bwMode="auto">
            <a:xfrm flipH="1">
              <a:off x="3399" y="1538"/>
              <a:ext cx="1521" cy="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72" name="Line 184"/>
            <p:cNvSpPr>
              <a:spLocks noChangeShapeType="1"/>
            </p:cNvSpPr>
            <p:nvPr/>
          </p:nvSpPr>
          <p:spPr bwMode="auto">
            <a:xfrm>
              <a:off x="3399" y="1540"/>
              <a:ext cx="0" cy="185"/>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73" name="Line 185"/>
            <p:cNvSpPr>
              <a:spLocks noChangeShapeType="1"/>
            </p:cNvSpPr>
            <p:nvPr/>
          </p:nvSpPr>
          <p:spPr bwMode="auto">
            <a:xfrm>
              <a:off x="3399" y="1723"/>
              <a:ext cx="1521" cy="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74" name="Line 186"/>
            <p:cNvSpPr>
              <a:spLocks noChangeShapeType="1"/>
            </p:cNvSpPr>
            <p:nvPr/>
          </p:nvSpPr>
          <p:spPr bwMode="auto">
            <a:xfrm>
              <a:off x="4798" y="2009"/>
              <a:ext cx="0" cy="10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75" name="Line 187"/>
            <p:cNvSpPr>
              <a:spLocks noChangeShapeType="1"/>
            </p:cNvSpPr>
            <p:nvPr/>
          </p:nvSpPr>
          <p:spPr bwMode="auto">
            <a:xfrm rot="622917">
              <a:off x="4600" y="1986"/>
              <a:ext cx="204" cy="1"/>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76" name="Line 188"/>
            <p:cNvSpPr>
              <a:spLocks noChangeShapeType="1"/>
            </p:cNvSpPr>
            <p:nvPr/>
          </p:nvSpPr>
          <p:spPr bwMode="auto">
            <a:xfrm rot="20878530" flipH="1">
              <a:off x="4593" y="2130"/>
              <a:ext cx="203" cy="1"/>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77" name="Line 189"/>
            <p:cNvSpPr>
              <a:spLocks noChangeShapeType="1"/>
            </p:cNvSpPr>
            <p:nvPr/>
          </p:nvSpPr>
          <p:spPr bwMode="auto">
            <a:xfrm flipH="1">
              <a:off x="3399" y="1971"/>
              <a:ext cx="1201" cy="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78" name="Line 190"/>
            <p:cNvSpPr>
              <a:spLocks noChangeShapeType="1"/>
            </p:cNvSpPr>
            <p:nvPr/>
          </p:nvSpPr>
          <p:spPr bwMode="auto">
            <a:xfrm>
              <a:off x="3399" y="1973"/>
              <a:ext cx="0" cy="184"/>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79" name="Line 191"/>
            <p:cNvSpPr>
              <a:spLocks noChangeShapeType="1"/>
            </p:cNvSpPr>
            <p:nvPr/>
          </p:nvSpPr>
          <p:spPr bwMode="auto">
            <a:xfrm>
              <a:off x="3399" y="2155"/>
              <a:ext cx="1201" cy="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8480" name="Group 192"/>
            <p:cNvGrpSpPr>
              <a:grpSpLocks/>
            </p:cNvGrpSpPr>
            <p:nvPr/>
          </p:nvGrpSpPr>
          <p:grpSpPr bwMode="auto">
            <a:xfrm>
              <a:off x="4268" y="2433"/>
              <a:ext cx="211" cy="151"/>
              <a:chOff x="5765" y="15208"/>
              <a:chExt cx="375" cy="293"/>
            </a:xfrm>
          </p:grpSpPr>
          <p:sp>
            <p:nvSpPr>
              <p:cNvPr id="268481" name="Line 193"/>
              <p:cNvSpPr>
                <a:spLocks noChangeShapeType="1"/>
              </p:cNvSpPr>
              <p:nvPr/>
            </p:nvSpPr>
            <p:spPr bwMode="auto">
              <a:xfrm>
                <a:off x="6129" y="15253"/>
                <a:ext cx="0" cy="193"/>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82" name="Line 194"/>
              <p:cNvSpPr>
                <a:spLocks noChangeShapeType="1"/>
              </p:cNvSpPr>
              <p:nvPr/>
            </p:nvSpPr>
            <p:spPr bwMode="auto">
              <a:xfrm rot="622917">
                <a:off x="5777" y="15208"/>
                <a:ext cx="363" cy="1"/>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83" name="Line 195"/>
              <p:cNvSpPr>
                <a:spLocks noChangeShapeType="1"/>
              </p:cNvSpPr>
              <p:nvPr/>
            </p:nvSpPr>
            <p:spPr bwMode="auto">
              <a:xfrm rot="20878530" flipH="1">
                <a:off x="5765" y="15500"/>
                <a:ext cx="360" cy="1"/>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68484" name="Line 196"/>
            <p:cNvSpPr>
              <a:spLocks noChangeShapeType="1"/>
            </p:cNvSpPr>
            <p:nvPr/>
          </p:nvSpPr>
          <p:spPr bwMode="auto">
            <a:xfrm flipH="1">
              <a:off x="3399" y="2418"/>
              <a:ext cx="881" cy="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85" name="Line 197"/>
            <p:cNvSpPr>
              <a:spLocks noChangeShapeType="1"/>
            </p:cNvSpPr>
            <p:nvPr/>
          </p:nvSpPr>
          <p:spPr bwMode="auto">
            <a:xfrm>
              <a:off x="3399" y="2420"/>
              <a:ext cx="0" cy="185"/>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86" name="Line 198"/>
            <p:cNvSpPr>
              <a:spLocks noChangeShapeType="1"/>
            </p:cNvSpPr>
            <p:nvPr/>
          </p:nvSpPr>
          <p:spPr bwMode="auto">
            <a:xfrm>
              <a:off x="3399" y="2603"/>
              <a:ext cx="881" cy="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8487" name="Group 199"/>
            <p:cNvGrpSpPr>
              <a:grpSpLocks/>
            </p:cNvGrpSpPr>
            <p:nvPr/>
          </p:nvGrpSpPr>
          <p:grpSpPr bwMode="auto">
            <a:xfrm>
              <a:off x="3951" y="2867"/>
              <a:ext cx="211" cy="151"/>
              <a:chOff x="8780" y="13395"/>
              <a:chExt cx="375" cy="293"/>
            </a:xfrm>
          </p:grpSpPr>
          <p:sp>
            <p:nvSpPr>
              <p:cNvPr id="268488" name="Line 200"/>
              <p:cNvSpPr>
                <a:spLocks noChangeShapeType="1"/>
              </p:cNvSpPr>
              <p:nvPr/>
            </p:nvSpPr>
            <p:spPr bwMode="auto">
              <a:xfrm>
                <a:off x="9155" y="13440"/>
                <a:ext cx="0" cy="193"/>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89" name="Line 201"/>
              <p:cNvSpPr>
                <a:spLocks noChangeShapeType="1"/>
              </p:cNvSpPr>
              <p:nvPr/>
            </p:nvSpPr>
            <p:spPr bwMode="auto">
              <a:xfrm rot="622917">
                <a:off x="8792" y="13395"/>
                <a:ext cx="363" cy="1"/>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90" name="Line 202"/>
              <p:cNvSpPr>
                <a:spLocks noChangeShapeType="1"/>
              </p:cNvSpPr>
              <p:nvPr/>
            </p:nvSpPr>
            <p:spPr bwMode="auto">
              <a:xfrm rot="20878530" flipH="1">
                <a:off x="8780" y="13687"/>
                <a:ext cx="360" cy="1"/>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68491" name="Line 203"/>
            <p:cNvSpPr>
              <a:spLocks noChangeShapeType="1"/>
            </p:cNvSpPr>
            <p:nvPr/>
          </p:nvSpPr>
          <p:spPr bwMode="auto">
            <a:xfrm flipH="1">
              <a:off x="3399" y="2858"/>
              <a:ext cx="562" cy="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92" name="Line 204"/>
            <p:cNvSpPr>
              <a:spLocks noChangeShapeType="1"/>
            </p:cNvSpPr>
            <p:nvPr/>
          </p:nvSpPr>
          <p:spPr bwMode="auto">
            <a:xfrm>
              <a:off x="3399" y="2860"/>
              <a:ext cx="0" cy="185"/>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93" name="Line 205"/>
            <p:cNvSpPr>
              <a:spLocks noChangeShapeType="1"/>
            </p:cNvSpPr>
            <p:nvPr/>
          </p:nvSpPr>
          <p:spPr bwMode="auto">
            <a:xfrm>
              <a:off x="3399" y="3043"/>
              <a:ext cx="562" cy="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8494" name="Group 206"/>
            <p:cNvGrpSpPr>
              <a:grpSpLocks/>
            </p:cNvGrpSpPr>
            <p:nvPr/>
          </p:nvGrpSpPr>
          <p:grpSpPr bwMode="auto">
            <a:xfrm>
              <a:off x="3638" y="3316"/>
              <a:ext cx="211" cy="151"/>
              <a:chOff x="8780" y="13395"/>
              <a:chExt cx="375" cy="293"/>
            </a:xfrm>
          </p:grpSpPr>
          <p:sp>
            <p:nvSpPr>
              <p:cNvPr id="268495" name="Line 207"/>
              <p:cNvSpPr>
                <a:spLocks noChangeShapeType="1"/>
              </p:cNvSpPr>
              <p:nvPr/>
            </p:nvSpPr>
            <p:spPr bwMode="auto">
              <a:xfrm>
                <a:off x="9155" y="13440"/>
                <a:ext cx="0" cy="193"/>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96" name="Line 208"/>
              <p:cNvSpPr>
                <a:spLocks noChangeShapeType="1"/>
              </p:cNvSpPr>
              <p:nvPr/>
            </p:nvSpPr>
            <p:spPr bwMode="auto">
              <a:xfrm rot="622917">
                <a:off x="8792" y="13395"/>
                <a:ext cx="363" cy="1"/>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97" name="Line 209"/>
              <p:cNvSpPr>
                <a:spLocks noChangeShapeType="1"/>
              </p:cNvSpPr>
              <p:nvPr/>
            </p:nvSpPr>
            <p:spPr bwMode="auto">
              <a:xfrm rot="20878530" flipH="1">
                <a:off x="8780" y="13687"/>
                <a:ext cx="360" cy="1"/>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68498" name="Line 210"/>
            <p:cNvSpPr>
              <a:spLocks noChangeShapeType="1"/>
            </p:cNvSpPr>
            <p:nvPr/>
          </p:nvSpPr>
          <p:spPr bwMode="auto">
            <a:xfrm flipH="1">
              <a:off x="3399" y="3297"/>
              <a:ext cx="243" cy="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499" name="Line 211"/>
            <p:cNvSpPr>
              <a:spLocks noChangeShapeType="1"/>
            </p:cNvSpPr>
            <p:nvPr/>
          </p:nvSpPr>
          <p:spPr bwMode="auto">
            <a:xfrm>
              <a:off x="3399" y="3300"/>
              <a:ext cx="0" cy="185"/>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500" name="Line 212"/>
            <p:cNvSpPr>
              <a:spLocks noChangeShapeType="1"/>
            </p:cNvSpPr>
            <p:nvPr/>
          </p:nvSpPr>
          <p:spPr bwMode="auto">
            <a:xfrm>
              <a:off x="3399" y="3483"/>
              <a:ext cx="243" cy="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8501" name="Line 213"/>
            <p:cNvSpPr>
              <a:spLocks noChangeShapeType="1"/>
            </p:cNvSpPr>
            <p:nvPr/>
          </p:nvSpPr>
          <p:spPr bwMode="auto">
            <a:xfrm>
              <a:off x="3500" y="844"/>
              <a:ext cx="0" cy="2745"/>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1" fill="hold" nodeType="clickEffect">
                                  <p:stCondLst>
                                    <p:cond delay="0"/>
                                  </p:stCondLst>
                                  <p:childTnLst>
                                    <p:set>
                                      <p:cBhvr>
                                        <p:cTn id="6" dur="1" fill="hold">
                                          <p:stCondLst>
                                            <p:cond delay="0"/>
                                          </p:stCondLst>
                                        </p:cTn>
                                        <p:tgtEl>
                                          <p:spTgt spid="268290"/>
                                        </p:tgtEl>
                                        <p:attrNameLst>
                                          <p:attrName>style.visibility</p:attrName>
                                        </p:attrNameLst>
                                      </p:cBhvr>
                                      <p:to>
                                        <p:strVal val="visible"/>
                                      </p:to>
                                    </p:set>
                                    <p:anim calcmode="lin" valueType="num">
                                      <p:cBhvr additive="base">
                                        <p:cTn id="7" dur="3000" fill="hold"/>
                                        <p:tgtEl>
                                          <p:spTgt spid="268290"/>
                                        </p:tgtEl>
                                        <p:attrNameLst>
                                          <p:attrName>ppt_x</p:attrName>
                                        </p:attrNameLst>
                                      </p:cBhvr>
                                      <p:tavLst>
                                        <p:tav tm="0">
                                          <p:val>
                                            <p:strVal val="#ppt_x"/>
                                          </p:val>
                                        </p:tav>
                                        <p:tav tm="100000">
                                          <p:val>
                                            <p:strVal val="#ppt_x"/>
                                          </p:val>
                                        </p:tav>
                                      </p:tavLst>
                                    </p:anim>
                                    <p:anim calcmode="lin" valueType="num">
                                      <p:cBhvr additive="base">
                                        <p:cTn id="8" dur="3000" fill="hold"/>
                                        <p:tgtEl>
                                          <p:spTgt spid="268290"/>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4" presetClass="entr" presetSubtype="16" fill="hold" nodeType="clickEffect">
                                  <p:stCondLst>
                                    <p:cond delay="0"/>
                                  </p:stCondLst>
                                  <p:childTnLst>
                                    <p:set>
                                      <p:cBhvr>
                                        <p:cTn id="12" dur="1" fill="hold">
                                          <p:stCondLst>
                                            <p:cond delay="0"/>
                                          </p:stCondLst>
                                        </p:cTn>
                                        <p:tgtEl>
                                          <p:spTgt spid="268466"/>
                                        </p:tgtEl>
                                        <p:attrNameLst>
                                          <p:attrName>style.visibility</p:attrName>
                                        </p:attrNameLst>
                                      </p:cBhvr>
                                      <p:to>
                                        <p:strVal val="visible"/>
                                      </p:to>
                                    </p:set>
                                    <p:animEffect transition="in" filter="box(in)">
                                      <p:cBhvr>
                                        <p:cTn id="13" dur="3000"/>
                                        <p:tgtEl>
                                          <p:spTgt spid="268466"/>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4" presetClass="entr" presetSubtype="16" fill="hold" nodeType="clickEffect">
                                  <p:stCondLst>
                                    <p:cond delay="0"/>
                                  </p:stCondLst>
                                  <p:childTnLst>
                                    <p:set>
                                      <p:cBhvr>
                                        <p:cTn id="17" dur="1" fill="hold">
                                          <p:stCondLst>
                                            <p:cond delay="0"/>
                                          </p:stCondLst>
                                        </p:cTn>
                                        <p:tgtEl>
                                          <p:spTgt spid="268376"/>
                                        </p:tgtEl>
                                        <p:attrNameLst>
                                          <p:attrName>style.visibility</p:attrName>
                                        </p:attrNameLst>
                                      </p:cBhvr>
                                      <p:to>
                                        <p:strVal val="visible"/>
                                      </p:to>
                                    </p:set>
                                    <p:animEffect transition="in" filter="box(in)">
                                      <p:cBhvr>
                                        <p:cTn id="18" dur="3000"/>
                                        <p:tgtEl>
                                          <p:spTgt spid="2683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4" name="Text Box 2"/>
          <p:cNvSpPr txBox="1">
            <a:spLocks noChangeArrowheads="1"/>
          </p:cNvSpPr>
          <p:nvPr/>
        </p:nvSpPr>
        <p:spPr bwMode="auto">
          <a:xfrm>
            <a:off x="635000" y="454025"/>
            <a:ext cx="4940300"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cs typeface="Times New Roman" pitchFamily="18" charset="0"/>
              </a:rPr>
              <a:t>      </a:t>
            </a:r>
            <a:r>
              <a:rPr lang="en-US">
                <a:solidFill>
                  <a:srgbClr val="008080"/>
                </a:solidFill>
              </a:rPr>
              <a:t>Dầm bền đều có  mặt cắt  hình </a:t>
            </a:r>
          </a:p>
          <a:p>
            <a:pPr algn="l"/>
            <a:r>
              <a:rPr lang="en-US">
                <a:solidFill>
                  <a:srgbClr val="008080"/>
                </a:solidFill>
              </a:rPr>
              <a:t>chữ nhật với bề rộng b  không đổi </a:t>
            </a:r>
          </a:p>
          <a:p>
            <a:pPr algn="l"/>
            <a:r>
              <a:rPr lang="en-US">
                <a:solidFill>
                  <a:srgbClr val="008080"/>
                </a:solidFill>
              </a:rPr>
              <a:t>và bề cao biến đổi .</a:t>
            </a:r>
          </a:p>
          <a:p>
            <a:pPr algn="l"/>
            <a:endParaRPr lang="en-US">
              <a:solidFill>
                <a:srgbClr val="008080"/>
              </a:solidFill>
              <a:cs typeface="Times New Roman" pitchFamily="18" charset="0"/>
            </a:endParaRPr>
          </a:p>
        </p:txBody>
      </p:sp>
      <p:grpSp>
        <p:nvGrpSpPr>
          <p:cNvPr id="269315" name="Group 3"/>
          <p:cNvGrpSpPr>
            <a:grpSpLocks/>
          </p:cNvGrpSpPr>
          <p:nvPr/>
        </p:nvGrpSpPr>
        <p:grpSpPr bwMode="auto">
          <a:xfrm>
            <a:off x="5476875" y="328613"/>
            <a:ext cx="3019425" cy="2933700"/>
            <a:chOff x="3456" y="0"/>
            <a:chExt cx="1902" cy="1848"/>
          </a:xfrm>
        </p:grpSpPr>
        <p:sp>
          <p:nvSpPr>
            <p:cNvPr id="269316" name="Arc 4"/>
            <p:cNvSpPr>
              <a:spLocks/>
            </p:cNvSpPr>
            <p:nvPr/>
          </p:nvSpPr>
          <p:spPr bwMode="auto">
            <a:xfrm>
              <a:off x="3456" y="1129"/>
              <a:ext cx="1621" cy="705"/>
            </a:xfrm>
            <a:custGeom>
              <a:avLst/>
              <a:gdLst>
                <a:gd name="G0" fmla="+- 0 0 0"/>
                <a:gd name="G1" fmla="+- 21203 0 0"/>
                <a:gd name="G2" fmla="+- 21600 0 0"/>
                <a:gd name="T0" fmla="*/ 4122 w 21600"/>
                <a:gd name="T1" fmla="*/ 0 h 42377"/>
                <a:gd name="T2" fmla="*/ 4268 w 21600"/>
                <a:gd name="T3" fmla="*/ 42377 h 42377"/>
                <a:gd name="T4" fmla="*/ 0 w 21600"/>
                <a:gd name="T5" fmla="*/ 21203 h 42377"/>
              </a:gdLst>
              <a:ahLst/>
              <a:cxnLst>
                <a:cxn ang="0">
                  <a:pos x="T0" y="T1"/>
                </a:cxn>
                <a:cxn ang="0">
                  <a:pos x="T2" y="T3"/>
                </a:cxn>
                <a:cxn ang="0">
                  <a:pos x="T4" y="T5"/>
                </a:cxn>
              </a:cxnLst>
              <a:rect l="0" t="0" r="r" b="b"/>
              <a:pathLst>
                <a:path w="21600" h="42377" fill="none" extrusionOk="0">
                  <a:moveTo>
                    <a:pt x="4122" y="-1"/>
                  </a:moveTo>
                  <a:cubicBezTo>
                    <a:pt x="14272" y="1973"/>
                    <a:pt x="21600" y="10862"/>
                    <a:pt x="21600" y="21203"/>
                  </a:cubicBezTo>
                  <a:cubicBezTo>
                    <a:pt x="21600" y="31487"/>
                    <a:pt x="14349" y="40345"/>
                    <a:pt x="4268" y="42377"/>
                  </a:cubicBezTo>
                </a:path>
                <a:path w="21600" h="42377" stroke="0" extrusionOk="0">
                  <a:moveTo>
                    <a:pt x="4122" y="-1"/>
                  </a:moveTo>
                  <a:cubicBezTo>
                    <a:pt x="14272" y="1973"/>
                    <a:pt x="21600" y="10862"/>
                    <a:pt x="21600" y="21203"/>
                  </a:cubicBezTo>
                  <a:cubicBezTo>
                    <a:pt x="21600" y="31487"/>
                    <a:pt x="14349" y="40345"/>
                    <a:pt x="4268" y="42377"/>
                  </a:cubicBezTo>
                  <a:lnTo>
                    <a:pt x="0" y="21203"/>
                  </a:lnTo>
                  <a:close/>
                </a:path>
              </a:pathLst>
            </a:custGeom>
            <a:noFill/>
            <a:ln w="28575">
              <a:solidFill>
                <a:srgbClr val="99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17" name="Arc 5"/>
            <p:cNvSpPr>
              <a:spLocks/>
            </p:cNvSpPr>
            <p:nvPr/>
          </p:nvSpPr>
          <p:spPr bwMode="auto">
            <a:xfrm>
              <a:off x="3614" y="940"/>
              <a:ext cx="1635" cy="456"/>
            </a:xfrm>
            <a:custGeom>
              <a:avLst/>
              <a:gdLst>
                <a:gd name="G0" fmla="+- 0 0 0"/>
                <a:gd name="G1" fmla="+- 21146 0 0"/>
                <a:gd name="G2" fmla="+- 21600 0 0"/>
                <a:gd name="T0" fmla="*/ 4406 w 21600"/>
                <a:gd name="T1" fmla="*/ 0 h 27334"/>
                <a:gd name="T2" fmla="*/ 20695 w 21600"/>
                <a:gd name="T3" fmla="*/ 27334 h 27334"/>
                <a:gd name="T4" fmla="*/ 0 w 21600"/>
                <a:gd name="T5" fmla="*/ 21146 h 27334"/>
              </a:gdLst>
              <a:ahLst/>
              <a:cxnLst>
                <a:cxn ang="0">
                  <a:pos x="T0" y="T1"/>
                </a:cxn>
                <a:cxn ang="0">
                  <a:pos x="T2" y="T3"/>
                </a:cxn>
                <a:cxn ang="0">
                  <a:pos x="T4" y="T5"/>
                </a:cxn>
              </a:cxnLst>
              <a:rect l="0" t="0" r="r" b="b"/>
              <a:pathLst>
                <a:path w="21600" h="27334" fill="none" extrusionOk="0">
                  <a:moveTo>
                    <a:pt x="4405" y="0"/>
                  </a:moveTo>
                  <a:cubicBezTo>
                    <a:pt x="14422" y="2087"/>
                    <a:pt x="21600" y="10914"/>
                    <a:pt x="21600" y="21146"/>
                  </a:cubicBezTo>
                  <a:cubicBezTo>
                    <a:pt x="21600" y="23241"/>
                    <a:pt x="21295" y="25326"/>
                    <a:pt x="20694" y="27333"/>
                  </a:cubicBezTo>
                </a:path>
                <a:path w="21600" h="27334" stroke="0" extrusionOk="0">
                  <a:moveTo>
                    <a:pt x="4405" y="0"/>
                  </a:moveTo>
                  <a:cubicBezTo>
                    <a:pt x="14422" y="2087"/>
                    <a:pt x="21600" y="10914"/>
                    <a:pt x="21600" y="21146"/>
                  </a:cubicBezTo>
                  <a:cubicBezTo>
                    <a:pt x="21600" y="23241"/>
                    <a:pt x="21295" y="25326"/>
                    <a:pt x="20694" y="27333"/>
                  </a:cubicBezTo>
                  <a:lnTo>
                    <a:pt x="0" y="21146"/>
                  </a:lnTo>
                  <a:close/>
                </a:path>
              </a:pathLst>
            </a:custGeom>
            <a:noFill/>
            <a:ln w="28575">
              <a:solidFill>
                <a:srgbClr val="99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18" name="Line 6"/>
            <p:cNvSpPr>
              <a:spLocks noChangeShapeType="1"/>
            </p:cNvSpPr>
            <p:nvPr/>
          </p:nvSpPr>
          <p:spPr bwMode="auto">
            <a:xfrm>
              <a:off x="3778" y="1119"/>
              <a:ext cx="0" cy="729"/>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19" name="Line 7"/>
            <p:cNvSpPr>
              <a:spLocks noChangeShapeType="1"/>
            </p:cNvSpPr>
            <p:nvPr/>
          </p:nvSpPr>
          <p:spPr bwMode="auto">
            <a:xfrm flipV="1">
              <a:off x="3778" y="939"/>
              <a:ext cx="180" cy="18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20" name="Line 8"/>
            <p:cNvSpPr>
              <a:spLocks noChangeShapeType="1"/>
            </p:cNvSpPr>
            <p:nvPr/>
          </p:nvSpPr>
          <p:spPr bwMode="auto">
            <a:xfrm rot="21404179" flipV="1">
              <a:off x="5034" y="1376"/>
              <a:ext cx="180" cy="181"/>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21" name="Line 9"/>
            <p:cNvSpPr>
              <a:spLocks noChangeShapeType="1"/>
            </p:cNvSpPr>
            <p:nvPr/>
          </p:nvSpPr>
          <p:spPr bwMode="auto">
            <a:xfrm rot="273702" flipH="1">
              <a:off x="3688" y="928"/>
              <a:ext cx="27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22" name="Line 10"/>
            <p:cNvSpPr>
              <a:spLocks noChangeShapeType="1"/>
            </p:cNvSpPr>
            <p:nvPr/>
          </p:nvSpPr>
          <p:spPr bwMode="auto">
            <a:xfrm rot="273702" flipH="1">
              <a:off x="3508" y="1111"/>
              <a:ext cx="270"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23" name="Line 11"/>
            <p:cNvSpPr>
              <a:spLocks noChangeShapeType="1"/>
            </p:cNvSpPr>
            <p:nvPr/>
          </p:nvSpPr>
          <p:spPr bwMode="auto">
            <a:xfrm flipV="1">
              <a:off x="3568" y="923"/>
              <a:ext cx="180" cy="181"/>
            </a:xfrm>
            <a:prstGeom prst="line">
              <a:avLst/>
            </a:prstGeom>
            <a:noFill/>
            <a:ln w="12700">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69324" name="Line 12"/>
            <p:cNvSpPr>
              <a:spLocks noChangeShapeType="1"/>
            </p:cNvSpPr>
            <p:nvPr/>
          </p:nvSpPr>
          <p:spPr bwMode="auto">
            <a:xfrm flipH="1">
              <a:off x="4139" y="1194"/>
              <a:ext cx="27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25" name="Line 13"/>
            <p:cNvSpPr>
              <a:spLocks noChangeShapeType="1"/>
            </p:cNvSpPr>
            <p:nvPr/>
          </p:nvSpPr>
          <p:spPr bwMode="auto">
            <a:xfrm flipH="1">
              <a:off x="4139" y="1772"/>
              <a:ext cx="27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26" name="Line 14"/>
            <p:cNvSpPr>
              <a:spLocks noChangeShapeType="1"/>
            </p:cNvSpPr>
            <p:nvPr/>
          </p:nvSpPr>
          <p:spPr bwMode="auto">
            <a:xfrm>
              <a:off x="4169" y="1194"/>
              <a:ext cx="0" cy="573"/>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69327" name="Line 15"/>
            <p:cNvSpPr>
              <a:spLocks noChangeShapeType="1"/>
            </p:cNvSpPr>
            <p:nvPr/>
          </p:nvSpPr>
          <p:spPr bwMode="auto">
            <a:xfrm>
              <a:off x="3786" y="270"/>
              <a:ext cx="0" cy="36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28" name="Line 16"/>
            <p:cNvSpPr>
              <a:spLocks noChangeShapeType="1"/>
            </p:cNvSpPr>
            <p:nvPr/>
          </p:nvSpPr>
          <p:spPr bwMode="auto">
            <a:xfrm>
              <a:off x="3778" y="450"/>
              <a:ext cx="1351"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29" name="Line 17"/>
            <p:cNvSpPr>
              <a:spLocks noChangeShapeType="1"/>
            </p:cNvSpPr>
            <p:nvPr/>
          </p:nvSpPr>
          <p:spPr bwMode="auto">
            <a:xfrm flipH="1">
              <a:off x="3688" y="270"/>
              <a:ext cx="90"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30" name="Line 18"/>
            <p:cNvSpPr>
              <a:spLocks noChangeShapeType="1"/>
            </p:cNvSpPr>
            <p:nvPr/>
          </p:nvSpPr>
          <p:spPr bwMode="auto">
            <a:xfrm flipH="1">
              <a:off x="3688" y="360"/>
              <a:ext cx="90"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31" name="Line 19"/>
            <p:cNvSpPr>
              <a:spLocks noChangeShapeType="1"/>
            </p:cNvSpPr>
            <p:nvPr/>
          </p:nvSpPr>
          <p:spPr bwMode="auto">
            <a:xfrm flipH="1">
              <a:off x="3688" y="450"/>
              <a:ext cx="90" cy="9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32" name="Line 20"/>
            <p:cNvSpPr>
              <a:spLocks noChangeShapeType="1"/>
            </p:cNvSpPr>
            <p:nvPr/>
          </p:nvSpPr>
          <p:spPr bwMode="auto">
            <a:xfrm flipH="1">
              <a:off x="3688" y="541"/>
              <a:ext cx="90"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33" name="Line 21"/>
            <p:cNvSpPr>
              <a:spLocks noChangeShapeType="1"/>
            </p:cNvSpPr>
            <p:nvPr/>
          </p:nvSpPr>
          <p:spPr bwMode="auto">
            <a:xfrm>
              <a:off x="5122" y="89"/>
              <a:ext cx="0" cy="360"/>
            </a:xfrm>
            <a:prstGeom prst="line">
              <a:avLst/>
            </a:prstGeom>
            <a:noFill/>
            <a:ln w="19050">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69334" name="Line 22"/>
            <p:cNvSpPr>
              <a:spLocks noChangeShapeType="1"/>
            </p:cNvSpPr>
            <p:nvPr/>
          </p:nvSpPr>
          <p:spPr bwMode="auto">
            <a:xfrm flipV="1">
              <a:off x="4424" y="450"/>
              <a:ext cx="0" cy="27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35" name="Line 23"/>
            <p:cNvSpPr>
              <a:spLocks noChangeShapeType="1"/>
            </p:cNvSpPr>
            <p:nvPr/>
          </p:nvSpPr>
          <p:spPr bwMode="auto">
            <a:xfrm flipV="1">
              <a:off x="5129" y="450"/>
              <a:ext cx="0" cy="27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36" name="Line 24"/>
            <p:cNvSpPr>
              <a:spLocks noChangeShapeType="1"/>
            </p:cNvSpPr>
            <p:nvPr/>
          </p:nvSpPr>
          <p:spPr bwMode="auto">
            <a:xfrm>
              <a:off x="4424" y="676"/>
              <a:ext cx="703"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69337" name="Text Box 25"/>
            <p:cNvSpPr txBox="1">
              <a:spLocks noChangeArrowheads="1"/>
            </p:cNvSpPr>
            <p:nvPr/>
          </p:nvSpPr>
          <p:spPr bwMode="auto">
            <a:xfrm>
              <a:off x="5088" y="0"/>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000099"/>
                  </a:solidFill>
                  <a:cs typeface="Times New Roman" pitchFamily="18" charset="0"/>
                </a:rPr>
                <a:t>P</a:t>
              </a:r>
            </a:p>
          </p:txBody>
        </p:sp>
        <p:sp>
          <p:nvSpPr>
            <p:cNvPr id="269338" name="Text Box 26"/>
            <p:cNvSpPr txBox="1">
              <a:spLocks noChangeArrowheads="1"/>
            </p:cNvSpPr>
            <p:nvPr/>
          </p:nvSpPr>
          <p:spPr bwMode="auto">
            <a:xfrm>
              <a:off x="4668" y="462"/>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x</a:t>
              </a:r>
            </a:p>
          </p:txBody>
        </p:sp>
        <p:sp>
          <p:nvSpPr>
            <p:cNvPr id="269339" name="Text Box 27"/>
            <p:cNvSpPr txBox="1">
              <a:spLocks noChangeArrowheads="1"/>
            </p:cNvSpPr>
            <p:nvPr/>
          </p:nvSpPr>
          <p:spPr bwMode="auto">
            <a:xfrm>
              <a:off x="3508" y="848"/>
              <a:ext cx="27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b</a:t>
              </a:r>
            </a:p>
          </p:txBody>
        </p:sp>
        <p:sp>
          <p:nvSpPr>
            <p:cNvPr id="269340" name="Text Box 28"/>
            <p:cNvSpPr txBox="1">
              <a:spLocks noChangeArrowheads="1"/>
            </p:cNvSpPr>
            <p:nvPr/>
          </p:nvSpPr>
          <p:spPr bwMode="auto">
            <a:xfrm>
              <a:off x="3960" y="1296"/>
              <a:ext cx="361"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h</a:t>
              </a:r>
              <a:r>
                <a:rPr lang="en-US" sz="2000" baseline="-25000">
                  <a:cs typeface="Times New Roman" pitchFamily="18" charset="0"/>
                </a:rPr>
                <a:t>x</a:t>
              </a:r>
              <a:endParaRPr lang="en-US" sz="2000">
                <a:cs typeface="Times New Roman" pitchFamily="18" charset="0"/>
              </a:endParaRPr>
            </a:p>
          </p:txBody>
        </p:sp>
      </p:grpSp>
      <p:graphicFrame>
        <p:nvGraphicFramePr>
          <p:cNvPr id="269341" name="Object 29"/>
          <p:cNvGraphicFramePr>
            <a:graphicFrameLocks noChangeAspect="1"/>
          </p:cNvGraphicFramePr>
          <p:nvPr/>
        </p:nvGraphicFramePr>
        <p:xfrm>
          <a:off x="685800" y="1600200"/>
          <a:ext cx="1905000" cy="1047750"/>
        </p:xfrm>
        <a:graphic>
          <a:graphicData uri="http://schemas.openxmlformats.org/presentationml/2006/ole">
            <mc:AlternateContent xmlns:mc="http://schemas.openxmlformats.org/markup-compatibility/2006">
              <mc:Choice xmlns:v="urn:schemas-microsoft-com:vml" Requires="v">
                <p:oleObj spid="_x0000_s269394" name="Equation" r:id="rId3" imgW="1002960" imgH="622080" progId="Equation.3">
                  <p:embed/>
                </p:oleObj>
              </mc:Choice>
              <mc:Fallback>
                <p:oleObj name="Equation" r:id="rId3" imgW="1002960" imgH="622080" progId="Equation.3">
                  <p:embed/>
                  <p:pic>
                    <p:nvPicPr>
                      <p:cNvPr id="0" name="Object 2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5800" y="1600200"/>
                        <a:ext cx="1905000" cy="1047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269342" name="Group 30"/>
          <p:cNvGrpSpPr>
            <a:grpSpLocks/>
          </p:cNvGrpSpPr>
          <p:nvPr/>
        </p:nvGrpSpPr>
        <p:grpSpPr bwMode="auto">
          <a:xfrm>
            <a:off x="2638425" y="1676400"/>
            <a:ext cx="2728913" cy="1047750"/>
            <a:chOff x="1536" y="1164"/>
            <a:chExt cx="1607" cy="528"/>
          </a:xfrm>
        </p:grpSpPr>
        <p:graphicFrame>
          <p:nvGraphicFramePr>
            <p:cNvPr id="269343" name="Object 31"/>
            <p:cNvGraphicFramePr>
              <a:graphicFrameLocks noChangeAspect="1"/>
            </p:cNvGraphicFramePr>
            <p:nvPr/>
          </p:nvGraphicFramePr>
          <p:xfrm>
            <a:off x="1536" y="1164"/>
            <a:ext cx="1152" cy="528"/>
          </p:xfrm>
          <a:graphic>
            <a:graphicData uri="http://schemas.openxmlformats.org/presentationml/2006/ole">
              <mc:AlternateContent xmlns:mc="http://schemas.openxmlformats.org/markup-compatibility/2006">
                <mc:Choice xmlns:v="urn:schemas-microsoft-com:vml" Requires="v">
                  <p:oleObj spid="_x0000_s269395" name="Equation" r:id="rId5" imgW="1054080" imgH="596880" progId="Equation.3">
                    <p:embed/>
                  </p:oleObj>
                </mc:Choice>
                <mc:Fallback>
                  <p:oleObj name="Equation" r:id="rId5" imgW="1054080" imgH="596880" progId="Equation.3">
                    <p:embed/>
                    <p:pic>
                      <p:nvPicPr>
                        <p:cNvPr id="0" name="Object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536" y="1164"/>
                          <a:ext cx="1152" cy="5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69344" name="Text Box 32"/>
            <p:cNvSpPr txBox="1">
              <a:spLocks noChangeArrowheads="1"/>
            </p:cNvSpPr>
            <p:nvPr/>
          </p:nvSpPr>
          <p:spPr bwMode="auto">
            <a:xfrm>
              <a:off x="2726" y="1226"/>
              <a:ext cx="417"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 c )</a:t>
              </a:r>
            </a:p>
          </p:txBody>
        </p:sp>
      </p:grpSp>
      <p:sp>
        <p:nvSpPr>
          <p:cNvPr id="269345" name="Text Box 33"/>
          <p:cNvSpPr txBox="1">
            <a:spLocks noChangeArrowheads="1"/>
          </p:cNvSpPr>
          <p:nvPr/>
        </p:nvSpPr>
        <p:spPr bwMode="auto">
          <a:xfrm>
            <a:off x="974725" y="3048000"/>
            <a:ext cx="38576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cs typeface="Times New Roman" pitchFamily="18" charset="0"/>
              </a:rPr>
              <a:t> </a:t>
            </a:r>
            <a:r>
              <a:rPr lang="en-US">
                <a:solidFill>
                  <a:srgbClr val="008080"/>
                </a:solidFill>
              </a:rPr>
              <a:t>Dầm  có mặt cắt hình tròn:</a:t>
            </a:r>
          </a:p>
        </p:txBody>
      </p:sp>
      <p:graphicFrame>
        <p:nvGraphicFramePr>
          <p:cNvPr id="269346" name="Object 34"/>
          <p:cNvGraphicFramePr>
            <a:graphicFrameLocks noChangeAspect="1"/>
          </p:cNvGraphicFramePr>
          <p:nvPr/>
        </p:nvGraphicFramePr>
        <p:xfrm>
          <a:off x="1524000" y="3414713"/>
          <a:ext cx="2209800" cy="1004887"/>
        </p:xfrm>
        <a:graphic>
          <a:graphicData uri="http://schemas.openxmlformats.org/presentationml/2006/ole">
            <mc:AlternateContent xmlns:mc="http://schemas.openxmlformats.org/markup-compatibility/2006">
              <mc:Choice xmlns:v="urn:schemas-microsoft-com:vml" Requires="v">
                <p:oleObj spid="_x0000_s269396" name="Equation" r:id="rId7" imgW="1054080" imgH="596880" progId="Equation.3">
                  <p:embed/>
                </p:oleObj>
              </mc:Choice>
              <mc:Fallback>
                <p:oleObj name="Equation" r:id="rId7" imgW="1054080" imgH="596880" progId="Equation.3">
                  <p:embed/>
                  <p:pic>
                    <p:nvPicPr>
                      <p:cNvPr id="0" name="Object 3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524000" y="3414713"/>
                        <a:ext cx="2209800" cy="1004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269347" name="Group 35"/>
          <p:cNvGrpSpPr>
            <a:grpSpLocks/>
          </p:cNvGrpSpPr>
          <p:nvPr/>
        </p:nvGrpSpPr>
        <p:grpSpPr bwMode="auto">
          <a:xfrm>
            <a:off x="685800" y="4343400"/>
            <a:ext cx="2971800" cy="1123950"/>
            <a:chOff x="432" y="2844"/>
            <a:chExt cx="1680" cy="528"/>
          </a:xfrm>
        </p:grpSpPr>
        <p:graphicFrame>
          <p:nvGraphicFramePr>
            <p:cNvPr id="269348" name="Object 36"/>
            <p:cNvGraphicFramePr>
              <a:graphicFrameLocks noChangeAspect="1"/>
            </p:cNvGraphicFramePr>
            <p:nvPr/>
          </p:nvGraphicFramePr>
          <p:xfrm>
            <a:off x="1008" y="2844"/>
            <a:ext cx="1104" cy="528"/>
          </p:xfrm>
          <a:graphic>
            <a:graphicData uri="http://schemas.openxmlformats.org/presentationml/2006/ole">
              <mc:AlternateContent xmlns:mc="http://schemas.openxmlformats.org/markup-compatibility/2006">
                <mc:Choice xmlns:v="urn:schemas-microsoft-com:vml" Requires="v">
                  <p:oleObj spid="_x0000_s269397" name="Equation" r:id="rId9" imgW="1054080" imgH="596880" progId="Equation.3">
                    <p:embed/>
                  </p:oleObj>
                </mc:Choice>
                <mc:Fallback>
                  <p:oleObj name="Equation" r:id="rId9" imgW="1054080" imgH="596880" progId="Equation.3">
                    <p:embed/>
                    <p:pic>
                      <p:nvPicPr>
                        <p:cNvPr id="0" name="Object 3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08" y="2844"/>
                          <a:ext cx="1104" cy="5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69349" name="Line 37"/>
            <p:cNvSpPr>
              <a:spLocks noChangeShapeType="1"/>
            </p:cNvSpPr>
            <p:nvPr/>
          </p:nvSpPr>
          <p:spPr bwMode="auto">
            <a:xfrm>
              <a:off x="432" y="3072"/>
              <a:ext cx="240"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69350" name="Text Box 38"/>
          <p:cNvSpPr txBox="1">
            <a:spLocks noChangeArrowheads="1"/>
          </p:cNvSpPr>
          <p:nvPr/>
        </p:nvSpPr>
        <p:spPr bwMode="auto">
          <a:xfrm>
            <a:off x="533400" y="5670550"/>
            <a:ext cx="465455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cs typeface="Times New Roman" pitchFamily="18" charset="0"/>
              </a:rPr>
              <a:t>   </a:t>
            </a:r>
            <a:r>
              <a:rPr lang="en-US"/>
              <a:t>Đường kính của dầm biến đổi     theo quy luật  parabôn  bậc  ba. </a:t>
            </a:r>
          </a:p>
          <a:p>
            <a:pPr algn="l"/>
            <a:endParaRPr lang="en-US">
              <a:cs typeface="Times New Roman" pitchFamily="18" charset="0"/>
            </a:endParaRPr>
          </a:p>
        </p:txBody>
      </p:sp>
      <p:grpSp>
        <p:nvGrpSpPr>
          <p:cNvPr id="269351" name="Group 39"/>
          <p:cNvGrpSpPr>
            <a:grpSpLocks/>
          </p:cNvGrpSpPr>
          <p:nvPr/>
        </p:nvGrpSpPr>
        <p:grpSpPr bwMode="auto">
          <a:xfrm>
            <a:off x="5562600" y="3505200"/>
            <a:ext cx="3276600" cy="2514600"/>
            <a:chOff x="3504" y="2208"/>
            <a:chExt cx="2064" cy="1584"/>
          </a:xfrm>
        </p:grpSpPr>
        <p:grpSp>
          <p:nvGrpSpPr>
            <p:cNvPr id="269352" name="Group 40"/>
            <p:cNvGrpSpPr>
              <a:grpSpLocks/>
            </p:cNvGrpSpPr>
            <p:nvPr/>
          </p:nvGrpSpPr>
          <p:grpSpPr bwMode="auto">
            <a:xfrm>
              <a:off x="3578" y="2538"/>
              <a:ext cx="279" cy="178"/>
              <a:chOff x="6815" y="4140"/>
              <a:chExt cx="512" cy="398"/>
            </a:xfrm>
          </p:grpSpPr>
          <p:sp>
            <p:nvSpPr>
              <p:cNvPr id="269353" name="AutoShape 41"/>
              <p:cNvSpPr>
                <a:spLocks noChangeArrowheads="1"/>
              </p:cNvSpPr>
              <p:nvPr/>
            </p:nvSpPr>
            <p:spPr bwMode="auto">
              <a:xfrm>
                <a:off x="7025" y="4140"/>
                <a:ext cx="85" cy="85"/>
              </a:xfrm>
              <a:prstGeom prst="flowChartConnector">
                <a:avLst/>
              </a:prstGeom>
              <a:solidFill>
                <a:srgbClr val="FFFFFF"/>
              </a:solidFill>
              <a:ln w="28575">
                <a:solidFill>
                  <a:srgbClr val="000000"/>
                </a:solidFill>
                <a:round/>
                <a:headEnd/>
                <a:tailEnd/>
              </a:ln>
            </p:spPr>
            <p:txBody>
              <a:bodyPr/>
              <a:lstStyle/>
              <a:p>
                <a:endParaRPr lang="en-US"/>
              </a:p>
            </p:txBody>
          </p:sp>
          <p:sp>
            <p:nvSpPr>
              <p:cNvPr id="269354" name="Line 42"/>
              <p:cNvSpPr>
                <a:spLocks noChangeShapeType="1"/>
              </p:cNvSpPr>
              <p:nvPr/>
            </p:nvSpPr>
            <p:spPr bwMode="auto">
              <a:xfrm rot="20632787" flipH="1">
                <a:off x="6903" y="4236"/>
                <a:ext cx="180" cy="1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55" name="Line 43"/>
              <p:cNvSpPr>
                <a:spLocks noChangeShapeType="1"/>
              </p:cNvSpPr>
              <p:nvPr/>
            </p:nvSpPr>
            <p:spPr bwMode="auto">
              <a:xfrm rot="-629685">
                <a:off x="7119" y="4221"/>
                <a:ext cx="68" cy="249"/>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9356" name="Group 44"/>
              <p:cNvGrpSpPr>
                <a:grpSpLocks/>
              </p:cNvGrpSpPr>
              <p:nvPr/>
            </p:nvGrpSpPr>
            <p:grpSpPr bwMode="auto">
              <a:xfrm>
                <a:off x="6815" y="4455"/>
                <a:ext cx="512" cy="83"/>
                <a:chOff x="6815" y="4095"/>
                <a:chExt cx="512" cy="83"/>
              </a:xfrm>
            </p:grpSpPr>
            <p:sp>
              <p:nvSpPr>
                <p:cNvPr id="269357" name="Line 45"/>
                <p:cNvSpPr>
                  <a:spLocks noChangeShapeType="1"/>
                </p:cNvSpPr>
                <p:nvPr/>
              </p:nvSpPr>
              <p:spPr bwMode="auto">
                <a:xfrm>
                  <a:off x="6845" y="4095"/>
                  <a:ext cx="48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58" name="Line 46"/>
                <p:cNvSpPr>
                  <a:spLocks noChangeShapeType="1"/>
                </p:cNvSpPr>
                <p:nvPr/>
              </p:nvSpPr>
              <p:spPr bwMode="auto">
                <a:xfrm flipH="1">
                  <a:off x="6815" y="4095"/>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59" name="Line 47"/>
                <p:cNvSpPr>
                  <a:spLocks noChangeShapeType="1"/>
                </p:cNvSpPr>
                <p:nvPr/>
              </p:nvSpPr>
              <p:spPr bwMode="auto">
                <a:xfrm flipH="1">
                  <a:off x="6905" y="4095"/>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60" name="Line 48"/>
                <p:cNvSpPr>
                  <a:spLocks noChangeShapeType="1"/>
                </p:cNvSpPr>
                <p:nvPr/>
              </p:nvSpPr>
              <p:spPr bwMode="auto">
                <a:xfrm flipH="1">
                  <a:off x="7010" y="4095"/>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61" name="Line 49"/>
                <p:cNvSpPr>
                  <a:spLocks noChangeShapeType="1"/>
                </p:cNvSpPr>
                <p:nvPr/>
              </p:nvSpPr>
              <p:spPr bwMode="auto">
                <a:xfrm flipH="1">
                  <a:off x="7115" y="4095"/>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62" name="Line 50"/>
                <p:cNvSpPr>
                  <a:spLocks noChangeShapeType="1"/>
                </p:cNvSpPr>
                <p:nvPr/>
              </p:nvSpPr>
              <p:spPr bwMode="auto">
                <a:xfrm flipH="1">
                  <a:off x="7220" y="411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269363" name="AutoShape 51"/>
            <p:cNvSpPr>
              <a:spLocks noChangeArrowheads="1"/>
            </p:cNvSpPr>
            <p:nvPr/>
          </p:nvSpPr>
          <p:spPr bwMode="auto">
            <a:xfrm>
              <a:off x="5311" y="2544"/>
              <a:ext cx="47" cy="38"/>
            </a:xfrm>
            <a:prstGeom prst="flowChartConnector">
              <a:avLst/>
            </a:prstGeom>
            <a:solidFill>
              <a:srgbClr val="FFFFFF"/>
            </a:solidFill>
            <a:ln w="28575">
              <a:solidFill>
                <a:srgbClr val="000000"/>
              </a:solidFill>
              <a:round/>
              <a:headEnd/>
              <a:tailEnd/>
            </a:ln>
          </p:spPr>
          <p:txBody>
            <a:bodyPr/>
            <a:lstStyle/>
            <a:p>
              <a:endParaRPr lang="en-US"/>
            </a:p>
          </p:txBody>
        </p:sp>
        <p:sp>
          <p:nvSpPr>
            <p:cNvPr id="269364" name="Line 52"/>
            <p:cNvSpPr>
              <a:spLocks noChangeShapeType="1"/>
            </p:cNvSpPr>
            <p:nvPr/>
          </p:nvSpPr>
          <p:spPr bwMode="auto">
            <a:xfrm>
              <a:off x="5221" y="2730"/>
              <a:ext cx="263"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65" name="Line 53"/>
            <p:cNvSpPr>
              <a:spLocks noChangeShapeType="1"/>
            </p:cNvSpPr>
            <p:nvPr/>
          </p:nvSpPr>
          <p:spPr bwMode="auto">
            <a:xfrm flipH="1">
              <a:off x="5205" y="2730"/>
              <a:ext cx="37" cy="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66" name="Line 54"/>
            <p:cNvSpPr>
              <a:spLocks noChangeShapeType="1"/>
            </p:cNvSpPr>
            <p:nvPr/>
          </p:nvSpPr>
          <p:spPr bwMode="auto">
            <a:xfrm flipH="1">
              <a:off x="5254" y="2730"/>
              <a:ext cx="37" cy="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67" name="Line 55"/>
            <p:cNvSpPr>
              <a:spLocks noChangeShapeType="1"/>
            </p:cNvSpPr>
            <p:nvPr/>
          </p:nvSpPr>
          <p:spPr bwMode="auto">
            <a:xfrm flipH="1">
              <a:off x="5311" y="2730"/>
              <a:ext cx="37" cy="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68" name="Line 56"/>
            <p:cNvSpPr>
              <a:spLocks noChangeShapeType="1"/>
            </p:cNvSpPr>
            <p:nvPr/>
          </p:nvSpPr>
          <p:spPr bwMode="auto">
            <a:xfrm flipH="1">
              <a:off x="5368" y="2730"/>
              <a:ext cx="38" cy="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69" name="Line 57"/>
            <p:cNvSpPr>
              <a:spLocks noChangeShapeType="1"/>
            </p:cNvSpPr>
            <p:nvPr/>
          </p:nvSpPr>
          <p:spPr bwMode="auto">
            <a:xfrm flipH="1">
              <a:off x="5426" y="2737"/>
              <a:ext cx="37" cy="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70" name="Line 58"/>
            <p:cNvSpPr>
              <a:spLocks noChangeShapeType="1"/>
            </p:cNvSpPr>
            <p:nvPr/>
          </p:nvSpPr>
          <p:spPr bwMode="auto">
            <a:xfrm rot="-629685">
              <a:off x="5360" y="2571"/>
              <a:ext cx="37" cy="11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71" name="Line 59"/>
            <p:cNvSpPr>
              <a:spLocks noChangeShapeType="1"/>
            </p:cNvSpPr>
            <p:nvPr/>
          </p:nvSpPr>
          <p:spPr bwMode="auto">
            <a:xfrm rot="20632787" flipH="1">
              <a:off x="5246" y="2584"/>
              <a:ext cx="98" cy="8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72" name="Line 60"/>
            <p:cNvSpPr>
              <a:spLocks noChangeShapeType="1"/>
            </p:cNvSpPr>
            <p:nvPr/>
          </p:nvSpPr>
          <p:spPr bwMode="auto">
            <a:xfrm>
              <a:off x="5205" y="2678"/>
              <a:ext cx="263"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73" name="AutoShape 61"/>
            <p:cNvSpPr>
              <a:spLocks noChangeArrowheads="1"/>
            </p:cNvSpPr>
            <p:nvPr/>
          </p:nvSpPr>
          <p:spPr bwMode="auto">
            <a:xfrm>
              <a:off x="5254" y="2678"/>
              <a:ext cx="46" cy="38"/>
            </a:xfrm>
            <a:prstGeom prst="flowChartConnector">
              <a:avLst/>
            </a:prstGeom>
            <a:solidFill>
              <a:srgbClr val="FFFFFF"/>
            </a:solidFill>
            <a:ln w="28575">
              <a:solidFill>
                <a:srgbClr val="000000"/>
              </a:solidFill>
              <a:round/>
              <a:headEnd/>
              <a:tailEnd/>
            </a:ln>
          </p:spPr>
          <p:txBody>
            <a:bodyPr/>
            <a:lstStyle/>
            <a:p>
              <a:endParaRPr lang="en-US"/>
            </a:p>
          </p:txBody>
        </p:sp>
        <p:sp>
          <p:nvSpPr>
            <p:cNvPr id="269374" name="AutoShape 62"/>
            <p:cNvSpPr>
              <a:spLocks noChangeArrowheads="1"/>
            </p:cNvSpPr>
            <p:nvPr/>
          </p:nvSpPr>
          <p:spPr bwMode="auto">
            <a:xfrm>
              <a:off x="5385" y="2680"/>
              <a:ext cx="46" cy="38"/>
            </a:xfrm>
            <a:prstGeom prst="flowChartConnector">
              <a:avLst/>
            </a:prstGeom>
            <a:solidFill>
              <a:srgbClr val="FFFFFF"/>
            </a:solidFill>
            <a:ln w="28575">
              <a:solidFill>
                <a:srgbClr val="000000"/>
              </a:solidFill>
              <a:round/>
              <a:headEnd/>
              <a:tailEnd/>
            </a:ln>
          </p:spPr>
          <p:txBody>
            <a:bodyPr/>
            <a:lstStyle/>
            <a:p>
              <a:endParaRPr lang="en-US"/>
            </a:p>
          </p:txBody>
        </p:sp>
        <p:sp>
          <p:nvSpPr>
            <p:cNvPr id="269375" name="Line 63"/>
            <p:cNvSpPr>
              <a:spLocks noChangeShapeType="1"/>
            </p:cNvSpPr>
            <p:nvPr/>
          </p:nvSpPr>
          <p:spPr bwMode="auto">
            <a:xfrm>
              <a:off x="3733" y="2558"/>
              <a:ext cx="1573"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76" name="Line 64"/>
            <p:cNvSpPr>
              <a:spLocks noChangeShapeType="1"/>
            </p:cNvSpPr>
            <p:nvPr/>
          </p:nvSpPr>
          <p:spPr bwMode="auto">
            <a:xfrm>
              <a:off x="4683" y="2308"/>
              <a:ext cx="0" cy="242"/>
            </a:xfrm>
            <a:prstGeom prst="line">
              <a:avLst/>
            </a:prstGeom>
            <a:noFill/>
            <a:ln w="2857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69377" name="Line 65"/>
            <p:cNvSpPr>
              <a:spLocks noChangeShapeType="1"/>
            </p:cNvSpPr>
            <p:nvPr/>
          </p:nvSpPr>
          <p:spPr bwMode="auto">
            <a:xfrm>
              <a:off x="3504" y="3061"/>
              <a:ext cx="2064"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69378" name="Line 66"/>
            <p:cNvSpPr>
              <a:spLocks noChangeShapeType="1"/>
            </p:cNvSpPr>
            <p:nvPr/>
          </p:nvSpPr>
          <p:spPr bwMode="auto">
            <a:xfrm>
              <a:off x="3717" y="2578"/>
              <a:ext cx="0" cy="112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79" name="Line 67"/>
            <p:cNvSpPr>
              <a:spLocks noChangeShapeType="1"/>
            </p:cNvSpPr>
            <p:nvPr/>
          </p:nvSpPr>
          <p:spPr bwMode="auto">
            <a:xfrm>
              <a:off x="5347" y="2578"/>
              <a:ext cx="0" cy="112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80" name="Rectangle 68"/>
            <p:cNvSpPr>
              <a:spLocks noChangeArrowheads="1"/>
            </p:cNvSpPr>
            <p:nvPr/>
          </p:nvSpPr>
          <p:spPr bwMode="auto">
            <a:xfrm>
              <a:off x="3594" y="3002"/>
              <a:ext cx="232" cy="112"/>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81" name="Rectangle 69"/>
            <p:cNvSpPr>
              <a:spLocks noChangeArrowheads="1"/>
            </p:cNvSpPr>
            <p:nvPr/>
          </p:nvSpPr>
          <p:spPr bwMode="auto">
            <a:xfrm>
              <a:off x="5232" y="3001"/>
              <a:ext cx="232" cy="111"/>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82" name="Arc 70"/>
            <p:cNvSpPr>
              <a:spLocks/>
            </p:cNvSpPr>
            <p:nvPr/>
          </p:nvSpPr>
          <p:spPr bwMode="auto">
            <a:xfrm>
              <a:off x="4686" y="2868"/>
              <a:ext cx="667" cy="644"/>
            </a:xfrm>
            <a:custGeom>
              <a:avLst/>
              <a:gdLst>
                <a:gd name="G0" fmla="+- 949 0 0"/>
                <a:gd name="G1" fmla="+- 21600 0 0"/>
                <a:gd name="G2" fmla="+- 21600 0 0"/>
                <a:gd name="T0" fmla="*/ 0 w 16286"/>
                <a:gd name="T1" fmla="*/ 21 h 21600"/>
                <a:gd name="T2" fmla="*/ 16286 w 16286"/>
                <a:gd name="T3" fmla="*/ 6391 h 21600"/>
                <a:gd name="T4" fmla="*/ 949 w 16286"/>
                <a:gd name="T5" fmla="*/ 21600 h 21600"/>
              </a:gdLst>
              <a:ahLst/>
              <a:cxnLst>
                <a:cxn ang="0">
                  <a:pos x="T0" y="T1"/>
                </a:cxn>
                <a:cxn ang="0">
                  <a:pos x="T2" y="T3"/>
                </a:cxn>
                <a:cxn ang="0">
                  <a:pos x="T4" y="T5"/>
                </a:cxn>
              </a:cxnLst>
              <a:rect l="0" t="0" r="r" b="b"/>
              <a:pathLst>
                <a:path w="16286" h="21600" fill="none" extrusionOk="0">
                  <a:moveTo>
                    <a:pt x="-1" y="20"/>
                  </a:moveTo>
                  <a:cubicBezTo>
                    <a:pt x="316" y="6"/>
                    <a:pt x="632" y="-1"/>
                    <a:pt x="949" y="0"/>
                  </a:cubicBezTo>
                  <a:cubicBezTo>
                    <a:pt x="6709" y="0"/>
                    <a:pt x="12230" y="2300"/>
                    <a:pt x="16286" y="6390"/>
                  </a:cubicBezTo>
                </a:path>
                <a:path w="16286" h="21600" stroke="0" extrusionOk="0">
                  <a:moveTo>
                    <a:pt x="-1" y="20"/>
                  </a:moveTo>
                  <a:cubicBezTo>
                    <a:pt x="316" y="6"/>
                    <a:pt x="632" y="-1"/>
                    <a:pt x="949" y="0"/>
                  </a:cubicBezTo>
                  <a:cubicBezTo>
                    <a:pt x="6709" y="0"/>
                    <a:pt x="12230" y="2300"/>
                    <a:pt x="16286" y="6390"/>
                  </a:cubicBezTo>
                  <a:lnTo>
                    <a:pt x="949" y="2160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83" name="Arc 71"/>
            <p:cNvSpPr>
              <a:spLocks/>
            </p:cNvSpPr>
            <p:nvPr/>
          </p:nvSpPr>
          <p:spPr bwMode="auto">
            <a:xfrm>
              <a:off x="4684" y="2632"/>
              <a:ext cx="658" cy="644"/>
            </a:xfrm>
            <a:custGeom>
              <a:avLst/>
              <a:gdLst>
                <a:gd name="G0" fmla="+- 0 0 0"/>
                <a:gd name="G1" fmla="+- 0 0 0"/>
                <a:gd name="G2" fmla="+- 21600 0 0"/>
                <a:gd name="T0" fmla="*/ 16066 w 16066"/>
                <a:gd name="T1" fmla="*/ 14438 h 21600"/>
                <a:gd name="T2" fmla="*/ 7 w 16066"/>
                <a:gd name="T3" fmla="*/ 21600 h 21600"/>
                <a:gd name="T4" fmla="*/ 0 w 16066"/>
                <a:gd name="T5" fmla="*/ 0 h 21600"/>
              </a:gdLst>
              <a:ahLst/>
              <a:cxnLst>
                <a:cxn ang="0">
                  <a:pos x="T0" y="T1"/>
                </a:cxn>
                <a:cxn ang="0">
                  <a:pos x="T2" y="T3"/>
                </a:cxn>
                <a:cxn ang="0">
                  <a:pos x="T4" y="T5"/>
                </a:cxn>
              </a:cxnLst>
              <a:rect l="0" t="0" r="r" b="b"/>
              <a:pathLst>
                <a:path w="16066" h="21600" fill="none" extrusionOk="0">
                  <a:moveTo>
                    <a:pt x="16065" y="14437"/>
                  </a:moveTo>
                  <a:cubicBezTo>
                    <a:pt x="11970" y="18994"/>
                    <a:pt x="6133" y="21598"/>
                    <a:pt x="6" y="21599"/>
                  </a:cubicBezTo>
                </a:path>
                <a:path w="16066" h="21600" stroke="0" extrusionOk="0">
                  <a:moveTo>
                    <a:pt x="16065" y="14437"/>
                  </a:moveTo>
                  <a:cubicBezTo>
                    <a:pt x="11970" y="18994"/>
                    <a:pt x="6133" y="21598"/>
                    <a:pt x="6" y="21599"/>
                  </a:cubicBezTo>
                  <a:lnTo>
                    <a:pt x="0" y="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84" name="Arc 72"/>
            <p:cNvSpPr>
              <a:spLocks/>
            </p:cNvSpPr>
            <p:nvPr/>
          </p:nvSpPr>
          <p:spPr bwMode="auto">
            <a:xfrm>
              <a:off x="3713" y="2862"/>
              <a:ext cx="972" cy="644"/>
            </a:xfrm>
            <a:custGeom>
              <a:avLst/>
              <a:gdLst>
                <a:gd name="G0" fmla="+- 15161 0 0"/>
                <a:gd name="G1" fmla="+- 21600 0 0"/>
                <a:gd name="G2" fmla="+- 21600 0 0"/>
                <a:gd name="T0" fmla="*/ 0 w 15161"/>
                <a:gd name="T1" fmla="*/ 6214 h 21600"/>
                <a:gd name="T2" fmla="*/ 15161 w 15161"/>
                <a:gd name="T3" fmla="*/ 0 h 21600"/>
                <a:gd name="T4" fmla="*/ 15161 w 15161"/>
                <a:gd name="T5" fmla="*/ 21600 h 21600"/>
              </a:gdLst>
              <a:ahLst/>
              <a:cxnLst>
                <a:cxn ang="0">
                  <a:pos x="T0" y="T1"/>
                </a:cxn>
                <a:cxn ang="0">
                  <a:pos x="T2" y="T3"/>
                </a:cxn>
                <a:cxn ang="0">
                  <a:pos x="T4" y="T5"/>
                </a:cxn>
              </a:cxnLst>
              <a:rect l="0" t="0" r="r" b="b"/>
              <a:pathLst>
                <a:path w="15161" h="21600" fill="none" extrusionOk="0">
                  <a:moveTo>
                    <a:pt x="0" y="6214"/>
                  </a:moveTo>
                  <a:cubicBezTo>
                    <a:pt x="4041" y="2232"/>
                    <a:pt x="9487" y="0"/>
                    <a:pt x="15160" y="0"/>
                  </a:cubicBezTo>
                </a:path>
                <a:path w="15161" h="21600" stroke="0" extrusionOk="0">
                  <a:moveTo>
                    <a:pt x="0" y="6214"/>
                  </a:moveTo>
                  <a:cubicBezTo>
                    <a:pt x="4041" y="2232"/>
                    <a:pt x="9487" y="0"/>
                    <a:pt x="15160" y="0"/>
                  </a:cubicBezTo>
                  <a:lnTo>
                    <a:pt x="15161" y="2160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85" name="Arc 73"/>
            <p:cNvSpPr>
              <a:spLocks/>
            </p:cNvSpPr>
            <p:nvPr/>
          </p:nvSpPr>
          <p:spPr bwMode="auto">
            <a:xfrm>
              <a:off x="3708" y="2632"/>
              <a:ext cx="1043" cy="644"/>
            </a:xfrm>
            <a:custGeom>
              <a:avLst/>
              <a:gdLst>
                <a:gd name="G0" fmla="+- 16271 0 0"/>
                <a:gd name="G1" fmla="+- 0 0 0"/>
                <a:gd name="G2" fmla="+- 21600 0 0"/>
                <a:gd name="T0" fmla="*/ 15315 w 16271"/>
                <a:gd name="T1" fmla="*/ 21579 h 21579"/>
                <a:gd name="T2" fmla="*/ 0 w 16271"/>
                <a:gd name="T3" fmla="*/ 14207 h 21579"/>
                <a:gd name="T4" fmla="*/ 16271 w 16271"/>
                <a:gd name="T5" fmla="*/ 0 h 21579"/>
              </a:gdLst>
              <a:ahLst/>
              <a:cxnLst>
                <a:cxn ang="0">
                  <a:pos x="T0" y="T1"/>
                </a:cxn>
                <a:cxn ang="0">
                  <a:pos x="T2" y="T3"/>
                </a:cxn>
                <a:cxn ang="0">
                  <a:pos x="T4" y="T5"/>
                </a:cxn>
              </a:cxnLst>
              <a:rect l="0" t="0" r="r" b="b"/>
              <a:pathLst>
                <a:path w="16271" h="21579" fill="none" extrusionOk="0">
                  <a:moveTo>
                    <a:pt x="15315" y="21578"/>
                  </a:moveTo>
                  <a:cubicBezTo>
                    <a:pt x="9417" y="21317"/>
                    <a:pt x="3883" y="18653"/>
                    <a:pt x="0" y="14206"/>
                  </a:cubicBezTo>
                </a:path>
                <a:path w="16271" h="21579" stroke="0" extrusionOk="0">
                  <a:moveTo>
                    <a:pt x="15315" y="21578"/>
                  </a:moveTo>
                  <a:cubicBezTo>
                    <a:pt x="9417" y="21317"/>
                    <a:pt x="3883" y="18653"/>
                    <a:pt x="0" y="14206"/>
                  </a:cubicBezTo>
                  <a:lnTo>
                    <a:pt x="16271" y="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86" name="Rectangle 74"/>
            <p:cNvSpPr>
              <a:spLocks noChangeArrowheads="1"/>
            </p:cNvSpPr>
            <p:nvPr/>
          </p:nvSpPr>
          <p:spPr bwMode="auto">
            <a:xfrm>
              <a:off x="4430" y="3384"/>
              <a:ext cx="507" cy="408"/>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87" name="Rectangle 75"/>
            <p:cNvSpPr>
              <a:spLocks noChangeArrowheads="1"/>
            </p:cNvSpPr>
            <p:nvPr/>
          </p:nvSpPr>
          <p:spPr bwMode="auto">
            <a:xfrm>
              <a:off x="4094" y="3410"/>
              <a:ext cx="336" cy="353"/>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88" name="Rectangle 76"/>
            <p:cNvSpPr>
              <a:spLocks noChangeArrowheads="1"/>
            </p:cNvSpPr>
            <p:nvPr/>
          </p:nvSpPr>
          <p:spPr bwMode="auto">
            <a:xfrm>
              <a:off x="4937" y="3412"/>
              <a:ext cx="273" cy="352"/>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89" name="Rectangle 77"/>
            <p:cNvSpPr>
              <a:spLocks noChangeArrowheads="1"/>
            </p:cNvSpPr>
            <p:nvPr/>
          </p:nvSpPr>
          <p:spPr bwMode="auto">
            <a:xfrm>
              <a:off x="5206" y="3524"/>
              <a:ext cx="254" cy="112"/>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90" name="Line 78"/>
            <p:cNvSpPr>
              <a:spLocks noChangeShapeType="1"/>
            </p:cNvSpPr>
            <p:nvPr/>
          </p:nvSpPr>
          <p:spPr bwMode="auto">
            <a:xfrm>
              <a:off x="3546" y="3585"/>
              <a:ext cx="1966" cy="0"/>
            </a:xfrm>
            <a:prstGeom prst="line">
              <a:avLst/>
            </a:prstGeom>
            <a:noFill/>
            <a:ln w="12700">
              <a:solidFill>
                <a:schemeClr val="tx1"/>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69391" name="Rectangle 79"/>
            <p:cNvSpPr>
              <a:spLocks noChangeArrowheads="1"/>
            </p:cNvSpPr>
            <p:nvPr/>
          </p:nvSpPr>
          <p:spPr bwMode="auto">
            <a:xfrm>
              <a:off x="3848" y="3484"/>
              <a:ext cx="241" cy="201"/>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92" name="Rectangle 80"/>
            <p:cNvSpPr>
              <a:spLocks noChangeArrowheads="1"/>
            </p:cNvSpPr>
            <p:nvPr/>
          </p:nvSpPr>
          <p:spPr bwMode="auto">
            <a:xfrm>
              <a:off x="3610" y="3531"/>
              <a:ext cx="233" cy="112"/>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93" name="Text Box 81"/>
            <p:cNvSpPr txBox="1">
              <a:spLocks noChangeArrowheads="1"/>
            </p:cNvSpPr>
            <p:nvPr/>
          </p:nvSpPr>
          <p:spPr bwMode="auto">
            <a:xfrm>
              <a:off x="4682" y="2208"/>
              <a:ext cx="295" cy="2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000099"/>
                  </a:solidFill>
                  <a:cs typeface="Times New Roman" pitchFamily="18" charset="0"/>
                </a:rPr>
                <a:t>P</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269314"/>
                                        </p:tgtEl>
                                        <p:attrNameLst>
                                          <p:attrName>style.visibility</p:attrName>
                                        </p:attrNameLst>
                                      </p:cBhvr>
                                      <p:to>
                                        <p:strVal val="visible"/>
                                      </p:to>
                                    </p:set>
                                    <p:animEffect transition="in" filter="wipe(up)">
                                      <p:cBhvr>
                                        <p:cTn id="7" dur="500"/>
                                        <p:tgtEl>
                                          <p:spTgt spid="26931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3" presetClass="entr" presetSubtype="16" fill="hold" nodeType="clickEffect">
                                  <p:stCondLst>
                                    <p:cond delay="0"/>
                                  </p:stCondLst>
                                  <p:childTnLst>
                                    <p:set>
                                      <p:cBhvr>
                                        <p:cTn id="11" dur="1" fill="hold">
                                          <p:stCondLst>
                                            <p:cond delay="0"/>
                                          </p:stCondLst>
                                        </p:cTn>
                                        <p:tgtEl>
                                          <p:spTgt spid="269315"/>
                                        </p:tgtEl>
                                        <p:attrNameLst>
                                          <p:attrName>style.visibility</p:attrName>
                                        </p:attrNameLst>
                                      </p:cBhvr>
                                      <p:to>
                                        <p:strVal val="visible"/>
                                      </p:to>
                                    </p:set>
                                    <p:anim calcmode="lin" valueType="num">
                                      <p:cBhvr>
                                        <p:cTn id="12" dur="500" fill="hold"/>
                                        <p:tgtEl>
                                          <p:spTgt spid="269315"/>
                                        </p:tgtEl>
                                        <p:attrNameLst>
                                          <p:attrName>ppt_w</p:attrName>
                                        </p:attrNameLst>
                                      </p:cBhvr>
                                      <p:tavLst>
                                        <p:tav tm="0">
                                          <p:val>
                                            <p:fltVal val="0"/>
                                          </p:val>
                                        </p:tav>
                                        <p:tav tm="100000">
                                          <p:val>
                                            <p:strVal val="#ppt_w"/>
                                          </p:val>
                                        </p:tav>
                                      </p:tavLst>
                                    </p:anim>
                                    <p:anim calcmode="lin" valueType="num">
                                      <p:cBhvr>
                                        <p:cTn id="13" dur="500" fill="hold"/>
                                        <p:tgtEl>
                                          <p:spTgt spid="269315"/>
                                        </p:tgtEl>
                                        <p:attrNameLst>
                                          <p:attrName>ppt_h</p:attrName>
                                        </p:attrNameLst>
                                      </p:cBhvr>
                                      <p:tavLst>
                                        <p:tav tm="0">
                                          <p:val>
                                            <p:fltVal val="0"/>
                                          </p:val>
                                        </p:tav>
                                        <p:tav tm="100000">
                                          <p:val>
                                            <p:strVal val="#ppt_h"/>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3" presetClass="entr" presetSubtype="10" fill="hold" nodeType="clickEffect">
                                  <p:stCondLst>
                                    <p:cond delay="0"/>
                                  </p:stCondLst>
                                  <p:childTnLst>
                                    <p:set>
                                      <p:cBhvr>
                                        <p:cTn id="17" dur="1" fill="hold">
                                          <p:stCondLst>
                                            <p:cond delay="0"/>
                                          </p:stCondLst>
                                        </p:cTn>
                                        <p:tgtEl>
                                          <p:spTgt spid="269341"/>
                                        </p:tgtEl>
                                        <p:attrNameLst>
                                          <p:attrName>style.visibility</p:attrName>
                                        </p:attrNameLst>
                                      </p:cBhvr>
                                      <p:to>
                                        <p:strVal val="visible"/>
                                      </p:to>
                                    </p:set>
                                    <p:animEffect transition="in" filter="blinds(horizontal)">
                                      <p:cBhvr>
                                        <p:cTn id="18" dur="500"/>
                                        <p:tgtEl>
                                          <p:spTgt spid="269341"/>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3" presetClass="entr" presetSubtype="10" fill="hold" nodeType="clickEffect">
                                  <p:stCondLst>
                                    <p:cond delay="0"/>
                                  </p:stCondLst>
                                  <p:childTnLst>
                                    <p:set>
                                      <p:cBhvr>
                                        <p:cTn id="22" dur="1" fill="hold">
                                          <p:stCondLst>
                                            <p:cond delay="0"/>
                                          </p:stCondLst>
                                        </p:cTn>
                                        <p:tgtEl>
                                          <p:spTgt spid="269342"/>
                                        </p:tgtEl>
                                        <p:attrNameLst>
                                          <p:attrName>style.visibility</p:attrName>
                                        </p:attrNameLst>
                                      </p:cBhvr>
                                      <p:to>
                                        <p:strVal val="visible"/>
                                      </p:to>
                                    </p:set>
                                    <p:animEffect transition="in" filter="blinds(horizontal)">
                                      <p:cBhvr>
                                        <p:cTn id="23" dur="500"/>
                                        <p:tgtEl>
                                          <p:spTgt spid="269342"/>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5" presetClass="entr" presetSubtype="10" fill="hold" grpId="0" nodeType="clickEffect">
                                  <p:stCondLst>
                                    <p:cond delay="0"/>
                                  </p:stCondLst>
                                  <p:childTnLst>
                                    <p:set>
                                      <p:cBhvr>
                                        <p:cTn id="27" dur="1" fill="hold">
                                          <p:stCondLst>
                                            <p:cond delay="0"/>
                                          </p:stCondLst>
                                        </p:cTn>
                                        <p:tgtEl>
                                          <p:spTgt spid="269345"/>
                                        </p:tgtEl>
                                        <p:attrNameLst>
                                          <p:attrName>style.visibility</p:attrName>
                                        </p:attrNameLst>
                                      </p:cBhvr>
                                      <p:to>
                                        <p:strVal val="visible"/>
                                      </p:to>
                                    </p:set>
                                    <p:animEffect transition="in" filter="checkerboard(across)">
                                      <p:cBhvr>
                                        <p:cTn id="28" dur="500"/>
                                        <p:tgtEl>
                                          <p:spTgt spid="269345"/>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3" presetClass="entr" presetSubtype="10" fill="hold" nodeType="clickEffect">
                                  <p:stCondLst>
                                    <p:cond delay="0"/>
                                  </p:stCondLst>
                                  <p:childTnLst>
                                    <p:set>
                                      <p:cBhvr>
                                        <p:cTn id="32" dur="1" fill="hold">
                                          <p:stCondLst>
                                            <p:cond delay="0"/>
                                          </p:stCondLst>
                                        </p:cTn>
                                        <p:tgtEl>
                                          <p:spTgt spid="269346"/>
                                        </p:tgtEl>
                                        <p:attrNameLst>
                                          <p:attrName>style.visibility</p:attrName>
                                        </p:attrNameLst>
                                      </p:cBhvr>
                                      <p:to>
                                        <p:strVal val="visible"/>
                                      </p:to>
                                    </p:set>
                                    <p:animEffect transition="in" filter="blinds(horizontal)">
                                      <p:cBhvr>
                                        <p:cTn id="33" dur="500"/>
                                        <p:tgtEl>
                                          <p:spTgt spid="269346"/>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3" presetClass="entr" presetSubtype="10" fill="hold" nodeType="clickEffect">
                                  <p:stCondLst>
                                    <p:cond delay="0"/>
                                  </p:stCondLst>
                                  <p:childTnLst>
                                    <p:set>
                                      <p:cBhvr>
                                        <p:cTn id="37" dur="1" fill="hold">
                                          <p:stCondLst>
                                            <p:cond delay="0"/>
                                          </p:stCondLst>
                                        </p:cTn>
                                        <p:tgtEl>
                                          <p:spTgt spid="269347"/>
                                        </p:tgtEl>
                                        <p:attrNameLst>
                                          <p:attrName>style.visibility</p:attrName>
                                        </p:attrNameLst>
                                      </p:cBhvr>
                                      <p:to>
                                        <p:strVal val="visible"/>
                                      </p:to>
                                    </p:set>
                                    <p:animEffect transition="in" filter="blinds(horizontal)">
                                      <p:cBhvr>
                                        <p:cTn id="38" dur="500"/>
                                        <p:tgtEl>
                                          <p:spTgt spid="269347"/>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22" presetClass="entr" presetSubtype="1" fill="hold" grpId="0" nodeType="clickEffect">
                                  <p:stCondLst>
                                    <p:cond delay="0"/>
                                  </p:stCondLst>
                                  <p:childTnLst>
                                    <p:set>
                                      <p:cBhvr>
                                        <p:cTn id="42" dur="1" fill="hold">
                                          <p:stCondLst>
                                            <p:cond delay="0"/>
                                          </p:stCondLst>
                                        </p:cTn>
                                        <p:tgtEl>
                                          <p:spTgt spid="269350"/>
                                        </p:tgtEl>
                                        <p:attrNameLst>
                                          <p:attrName>style.visibility</p:attrName>
                                        </p:attrNameLst>
                                      </p:cBhvr>
                                      <p:to>
                                        <p:strVal val="visible"/>
                                      </p:to>
                                    </p:set>
                                    <p:animEffect transition="in" filter="wipe(up)">
                                      <p:cBhvr>
                                        <p:cTn id="43" dur="500"/>
                                        <p:tgtEl>
                                          <p:spTgt spid="269350"/>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5" presetClass="entr" presetSubtype="10" fill="hold" nodeType="clickEffect">
                                  <p:stCondLst>
                                    <p:cond delay="0"/>
                                  </p:stCondLst>
                                  <p:childTnLst>
                                    <p:set>
                                      <p:cBhvr>
                                        <p:cTn id="47" dur="1" fill="hold">
                                          <p:stCondLst>
                                            <p:cond delay="0"/>
                                          </p:stCondLst>
                                        </p:cTn>
                                        <p:tgtEl>
                                          <p:spTgt spid="269351"/>
                                        </p:tgtEl>
                                        <p:attrNameLst>
                                          <p:attrName>style.visibility</p:attrName>
                                        </p:attrNameLst>
                                      </p:cBhvr>
                                      <p:to>
                                        <p:strVal val="visible"/>
                                      </p:to>
                                    </p:set>
                                    <p:animEffect transition="in" filter="checkerboard(across)">
                                      <p:cBhvr>
                                        <p:cTn id="48" dur="500"/>
                                        <p:tgtEl>
                                          <p:spTgt spid="2693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9314" grpId="0" autoUpdateAnimBg="0"/>
      <p:bldP spid="269345" grpId="0" autoUpdateAnimBg="0"/>
      <p:bldP spid="269350" grpId="0" autoUpdateAnimBg="0"/>
    </p:bld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8" name="Text Box 2"/>
          <p:cNvSpPr txBox="1">
            <a:spLocks noChangeArrowheads="1"/>
          </p:cNvSpPr>
          <p:nvPr/>
        </p:nvSpPr>
        <p:spPr bwMode="auto">
          <a:xfrm>
            <a:off x="5214938" y="-685800"/>
            <a:ext cx="630237"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pSp>
        <p:nvGrpSpPr>
          <p:cNvPr id="270339" name="Group 3"/>
          <p:cNvGrpSpPr>
            <a:grpSpLocks/>
          </p:cNvGrpSpPr>
          <p:nvPr/>
        </p:nvGrpSpPr>
        <p:grpSpPr bwMode="auto">
          <a:xfrm>
            <a:off x="6396038" y="917575"/>
            <a:ext cx="681037" cy="2212975"/>
            <a:chOff x="4083" y="3232"/>
            <a:chExt cx="429" cy="1394"/>
          </a:xfrm>
        </p:grpSpPr>
        <p:sp>
          <p:nvSpPr>
            <p:cNvPr id="270340" name="Text Box 4"/>
            <p:cNvSpPr txBox="1">
              <a:spLocks noChangeArrowheads="1"/>
            </p:cNvSpPr>
            <p:nvPr/>
          </p:nvSpPr>
          <p:spPr bwMode="auto">
            <a:xfrm>
              <a:off x="4083" y="3232"/>
              <a:ext cx="429" cy="4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 y</a:t>
              </a:r>
            </a:p>
          </p:txBody>
        </p:sp>
        <p:sp>
          <p:nvSpPr>
            <p:cNvPr id="270341" name="Line 5"/>
            <p:cNvSpPr>
              <a:spLocks noChangeShapeType="1"/>
            </p:cNvSpPr>
            <p:nvPr/>
          </p:nvSpPr>
          <p:spPr bwMode="auto">
            <a:xfrm>
              <a:off x="4386" y="3336"/>
              <a:ext cx="0" cy="1290"/>
            </a:xfrm>
            <a:prstGeom prst="line">
              <a:avLst/>
            </a:prstGeom>
            <a:noFill/>
            <a:ln w="9525">
              <a:solidFill>
                <a:srgbClr val="0000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grpSp>
      <p:grpSp>
        <p:nvGrpSpPr>
          <p:cNvPr id="270342" name="Group 6"/>
          <p:cNvGrpSpPr>
            <a:grpSpLocks/>
          </p:cNvGrpSpPr>
          <p:nvPr/>
        </p:nvGrpSpPr>
        <p:grpSpPr bwMode="auto">
          <a:xfrm>
            <a:off x="6931025" y="2451100"/>
            <a:ext cx="1374775" cy="993775"/>
            <a:chOff x="5518" y="2781"/>
            <a:chExt cx="866" cy="626"/>
          </a:xfrm>
        </p:grpSpPr>
        <p:sp>
          <p:nvSpPr>
            <p:cNvPr id="270343" name="Line 7"/>
            <p:cNvSpPr>
              <a:spLocks noChangeShapeType="1"/>
            </p:cNvSpPr>
            <p:nvPr/>
          </p:nvSpPr>
          <p:spPr bwMode="auto">
            <a:xfrm rot="-430956">
              <a:off x="5518" y="2781"/>
              <a:ext cx="818" cy="461"/>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0344" name="Text Box 8"/>
            <p:cNvSpPr txBox="1">
              <a:spLocks noChangeArrowheads="1"/>
            </p:cNvSpPr>
            <p:nvPr/>
          </p:nvSpPr>
          <p:spPr bwMode="auto">
            <a:xfrm>
              <a:off x="6123" y="3103"/>
              <a:ext cx="261" cy="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x</a:t>
              </a:r>
            </a:p>
          </p:txBody>
        </p:sp>
      </p:grpSp>
      <p:grpSp>
        <p:nvGrpSpPr>
          <p:cNvPr id="270345" name="Group 9"/>
          <p:cNvGrpSpPr>
            <a:grpSpLocks/>
          </p:cNvGrpSpPr>
          <p:nvPr/>
        </p:nvGrpSpPr>
        <p:grpSpPr bwMode="auto">
          <a:xfrm>
            <a:off x="6978650" y="1697038"/>
            <a:ext cx="1130300" cy="923925"/>
            <a:chOff x="1384" y="1028"/>
            <a:chExt cx="712" cy="582"/>
          </a:xfrm>
        </p:grpSpPr>
        <p:sp>
          <p:nvSpPr>
            <p:cNvPr id="270346" name="Line 10"/>
            <p:cNvSpPr>
              <a:spLocks noChangeShapeType="1"/>
            </p:cNvSpPr>
            <p:nvPr/>
          </p:nvSpPr>
          <p:spPr bwMode="auto">
            <a:xfrm rot="739527" flipV="1">
              <a:off x="1384" y="1028"/>
              <a:ext cx="409" cy="582"/>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0347" name="Text Box 11"/>
            <p:cNvSpPr txBox="1">
              <a:spLocks noChangeArrowheads="1"/>
            </p:cNvSpPr>
            <p:nvPr/>
          </p:nvSpPr>
          <p:spPr bwMode="auto">
            <a:xfrm>
              <a:off x="1664" y="1072"/>
              <a:ext cx="432" cy="4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 z</a:t>
              </a:r>
            </a:p>
          </p:txBody>
        </p:sp>
      </p:grpSp>
      <p:grpSp>
        <p:nvGrpSpPr>
          <p:cNvPr id="270348" name="Group 12"/>
          <p:cNvGrpSpPr>
            <a:grpSpLocks/>
          </p:cNvGrpSpPr>
          <p:nvPr/>
        </p:nvGrpSpPr>
        <p:grpSpPr bwMode="auto">
          <a:xfrm>
            <a:off x="6373813" y="1500188"/>
            <a:ext cx="731837" cy="1016000"/>
            <a:chOff x="432" y="2096"/>
            <a:chExt cx="461" cy="640"/>
          </a:xfrm>
        </p:grpSpPr>
        <p:sp>
          <p:nvSpPr>
            <p:cNvPr id="270349" name="Line 13"/>
            <p:cNvSpPr>
              <a:spLocks noChangeShapeType="1"/>
            </p:cNvSpPr>
            <p:nvPr/>
          </p:nvSpPr>
          <p:spPr bwMode="auto">
            <a:xfrm flipV="1">
              <a:off x="768" y="2258"/>
              <a:ext cx="0" cy="478"/>
            </a:xfrm>
            <a:prstGeom prst="line">
              <a:avLst/>
            </a:prstGeom>
            <a:noFill/>
            <a:ln w="28575">
              <a:solidFill>
                <a:srgbClr val="0000FF"/>
              </a:solidFill>
              <a:round/>
              <a:headEnd type="stealth" w="med" len="lg"/>
              <a:tailEnd type="none" w="med" len="lg"/>
            </a:ln>
            <a:extLst>
              <a:ext uri="{909E8E84-426E-40DD-AFC4-6F175D3DCCD1}">
                <a14:hiddenFill xmlns:a14="http://schemas.microsoft.com/office/drawing/2010/main">
                  <a:noFill/>
                </a14:hiddenFill>
              </a:ext>
            </a:extLst>
          </p:spPr>
          <p:txBody>
            <a:bodyPr/>
            <a:lstStyle/>
            <a:p>
              <a:endParaRPr lang="en-US"/>
            </a:p>
          </p:txBody>
        </p:sp>
        <p:sp>
          <p:nvSpPr>
            <p:cNvPr id="270350" name="Text Box 14"/>
            <p:cNvSpPr txBox="1">
              <a:spLocks noChangeArrowheads="1"/>
            </p:cNvSpPr>
            <p:nvPr/>
          </p:nvSpPr>
          <p:spPr bwMode="auto">
            <a:xfrm>
              <a:off x="432" y="2096"/>
              <a:ext cx="461" cy="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chemeClr val="accent2"/>
                  </a:solidFill>
                </a:rPr>
                <a:t>Q</a:t>
              </a:r>
              <a:r>
                <a:rPr lang="en-US" sz="2800" baseline="-25000">
                  <a:solidFill>
                    <a:schemeClr val="accent2"/>
                  </a:solidFill>
                </a:rPr>
                <a:t>y</a:t>
              </a:r>
              <a:endParaRPr lang="en-US" sz="2800">
                <a:solidFill>
                  <a:schemeClr val="accent2"/>
                </a:solidFill>
              </a:endParaRPr>
            </a:p>
          </p:txBody>
        </p:sp>
      </p:grpSp>
      <p:grpSp>
        <p:nvGrpSpPr>
          <p:cNvPr id="270351" name="Group 15"/>
          <p:cNvGrpSpPr>
            <a:grpSpLocks/>
          </p:cNvGrpSpPr>
          <p:nvPr/>
        </p:nvGrpSpPr>
        <p:grpSpPr bwMode="auto">
          <a:xfrm>
            <a:off x="5162550" y="889000"/>
            <a:ext cx="1931988" cy="2351088"/>
            <a:chOff x="3306" y="1792"/>
            <a:chExt cx="1217" cy="1481"/>
          </a:xfrm>
        </p:grpSpPr>
        <p:sp>
          <p:nvSpPr>
            <p:cNvPr id="270352" name="Line 16"/>
            <p:cNvSpPr>
              <a:spLocks noChangeShapeType="1"/>
            </p:cNvSpPr>
            <p:nvPr/>
          </p:nvSpPr>
          <p:spPr bwMode="auto">
            <a:xfrm flipH="1">
              <a:off x="3659" y="2111"/>
              <a:ext cx="288" cy="27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353" name="Line 17"/>
            <p:cNvSpPr>
              <a:spLocks noChangeShapeType="1"/>
            </p:cNvSpPr>
            <p:nvPr/>
          </p:nvSpPr>
          <p:spPr bwMode="auto">
            <a:xfrm flipH="1">
              <a:off x="3659" y="2664"/>
              <a:ext cx="288" cy="278"/>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70354" name="Line 18"/>
            <p:cNvSpPr>
              <a:spLocks noChangeShapeType="1"/>
            </p:cNvSpPr>
            <p:nvPr/>
          </p:nvSpPr>
          <p:spPr bwMode="auto">
            <a:xfrm>
              <a:off x="3947" y="2111"/>
              <a:ext cx="0" cy="553"/>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70355" name="Line 19"/>
            <p:cNvSpPr>
              <a:spLocks noChangeShapeType="1"/>
            </p:cNvSpPr>
            <p:nvPr/>
          </p:nvSpPr>
          <p:spPr bwMode="auto">
            <a:xfrm>
              <a:off x="3672" y="2399"/>
              <a:ext cx="0" cy="55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356" name="Line 20"/>
            <p:cNvSpPr>
              <a:spLocks noChangeShapeType="1"/>
            </p:cNvSpPr>
            <p:nvPr/>
          </p:nvSpPr>
          <p:spPr bwMode="auto">
            <a:xfrm flipH="1">
              <a:off x="4236" y="2399"/>
              <a:ext cx="287" cy="27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357" name="Line 21"/>
            <p:cNvSpPr>
              <a:spLocks noChangeShapeType="1"/>
            </p:cNvSpPr>
            <p:nvPr/>
          </p:nvSpPr>
          <p:spPr bwMode="auto">
            <a:xfrm flipH="1">
              <a:off x="4236" y="2953"/>
              <a:ext cx="287" cy="27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358" name="Line 22"/>
            <p:cNvSpPr>
              <a:spLocks noChangeShapeType="1"/>
            </p:cNvSpPr>
            <p:nvPr/>
          </p:nvSpPr>
          <p:spPr bwMode="auto">
            <a:xfrm>
              <a:off x="4523" y="2399"/>
              <a:ext cx="0" cy="55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359" name="Line 23"/>
            <p:cNvSpPr>
              <a:spLocks noChangeShapeType="1"/>
            </p:cNvSpPr>
            <p:nvPr/>
          </p:nvSpPr>
          <p:spPr bwMode="auto">
            <a:xfrm>
              <a:off x="4236" y="2677"/>
              <a:ext cx="0" cy="55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360" name="Line 24"/>
            <p:cNvSpPr>
              <a:spLocks noChangeShapeType="1"/>
            </p:cNvSpPr>
            <p:nvPr/>
          </p:nvSpPr>
          <p:spPr bwMode="auto">
            <a:xfrm rot="-567497">
              <a:off x="3965" y="2066"/>
              <a:ext cx="528" cy="36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361" name="Line 25"/>
            <p:cNvSpPr>
              <a:spLocks noChangeShapeType="1"/>
            </p:cNvSpPr>
            <p:nvPr/>
          </p:nvSpPr>
          <p:spPr bwMode="auto">
            <a:xfrm rot="-567497">
              <a:off x="3689" y="2347"/>
              <a:ext cx="521" cy="36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362" name="Line 26"/>
            <p:cNvSpPr>
              <a:spLocks noChangeShapeType="1"/>
            </p:cNvSpPr>
            <p:nvPr/>
          </p:nvSpPr>
          <p:spPr bwMode="auto">
            <a:xfrm rot="-567497">
              <a:off x="3683" y="2908"/>
              <a:ext cx="522" cy="36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363" name="Line 27"/>
            <p:cNvSpPr>
              <a:spLocks noChangeShapeType="1"/>
            </p:cNvSpPr>
            <p:nvPr/>
          </p:nvSpPr>
          <p:spPr bwMode="auto">
            <a:xfrm rot="-567497">
              <a:off x="3972" y="2630"/>
              <a:ext cx="521" cy="367"/>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70364" name="Line 28"/>
            <p:cNvSpPr>
              <a:spLocks noChangeShapeType="1"/>
            </p:cNvSpPr>
            <p:nvPr/>
          </p:nvSpPr>
          <p:spPr bwMode="auto">
            <a:xfrm flipH="1">
              <a:off x="4236" y="2549"/>
              <a:ext cx="143" cy="2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365" name="Line 29"/>
            <p:cNvSpPr>
              <a:spLocks noChangeShapeType="1"/>
            </p:cNvSpPr>
            <p:nvPr/>
          </p:nvSpPr>
          <p:spPr bwMode="auto">
            <a:xfrm rot="279476" flipH="1">
              <a:off x="4256" y="2388"/>
              <a:ext cx="236" cy="5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366" name="Line 30"/>
            <p:cNvSpPr>
              <a:spLocks noChangeShapeType="1"/>
            </p:cNvSpPr>
            <p:nvPr/>
          </p:nvSpPr>
          <p:spPr bwMode="auto">
            <a:xfrm flipH="1">
              <a:off x="4236" y="2549"/>
              <a:ext cx="287" cy="55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367" name="Line 31"/>
            <p:cNvSpPr>
              <a:spLocks noChangeShapeType="1"/>
            </p:cNvSpPr>
            <p:nvPr/>
          </p:nvSpPr>
          <p:spPr bwMode="auto">
            <a:xfrm flipH="1">
              <a:off x="4236" y="2677"/>
              <a:ext cx="287" cy="55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368" name="Line 32"/>
            <p:cNvSpPr>
              <a:spLocks noChangeShapeType="1"/>
            </p:cNvSpPr>
            <p:nvPr/>
          </p:nvSpPr>
          <p:spPr bwMode="auto">
            <a:xfrm flipH="1">
              <a:off x="4379" y="2802"/>
              <a:ext cx="144" cy="2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369" name="Line 33"/>
            <p:cNvSpPr>
              <a:spLocks noChangeShapeType="1"/>
            </p:cNvSpPr>
            <p:nvPr/>
          </p:nvSpPr>
          <p:spPr bwMode="auto">
            <a:xfrm rot="415647">
              <a:off x="3657" y="1792"/>
              <a:ext cx="289" cy="416"/>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0370" name="Text Box 34"/>
            <p:cNvSpPr txBox="1">
              <a:spLocks noChangeArrowheads="1"/>
            </p:cNvSpPr>
            <p:nvPr/>
          </p:nvSpPr>
          <p:spPr bwMode="auto">
            <a:xfrm>
              <a:off x="3517" y="1815"/>
              <a:ext cx="576" cy="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P</a:t>
              </a:r>
              <a:r>
                <a:rPr lang="en-US" sz="2800" baseline="-25000">
                  <a:solidFill>
                    <a:srgbClr val="CC3300"/>
                  </a:solidFill>
                </a:rPr>
                <a:t>1</a:t>
              </a:r>
              <a:endParaRPr lang="en-US" sz="2800">
                <a:solidFill>
                  <a:srgbClr val="CC3300"/>
                </a:solidFill>
              </a:endParaRPr>
            </a:p>
          </p:txBody>
        </p:sp>
        <p:sp>
          <p:nvSpPr>
            <p:cNvPr id="270371" name="Line 35"/>
            <p:cNvSpPr>
              <a:spLocks noChangeShapeType="1"/>
            </p:cNvSpPr>
            <p:nvPr/>
          </p:nvSpPr>
          <p:spPr bwMode="auto">
            <a:xfrm flipV="1">
              <a:off x="3420" y="2726"/>
              <a:ext cx="432" cy="276"/>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0372" name="Text Box 36"/>
            <p:cNvSpPr txBox="1">
              <a:spLocks noChangeArrowheads="1"/>
            </p:cNvSpPr>
            <p:nvPr/>
          </p:nvSpPr>
          <p:spPr bwMode="auto">
            <a:xfrm>
              <a:off x="3306" y="2550"/>
              <a:ext cx="576" cy="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P</a:t>
              </a:r>
              <a:r>
                <a:rPr lang="en-US" sz="2800" baseline="-25000">
                  <a:solidFill>
                    <a:srgbClr val="CC3300"/>
                  </a:solidFill>
                </a:rPr>
                <a:t>2</a:t>
              </a:r>
              <a:endParaRPr lang="en-US" sz="2800">
                <a:solidFill>
                  <a:srgbClr val="CC3300"/>
                </a:solidFill>
              </a:endParaRPr>
            </a:p>
          </p:txBody>
        </p:sp>
      </p:grpSp>
      <p:sp>
        <p:nvSpPr>
          <p:cNvPr id="270373" name="Text Box 37"/>
          <p:cNvSpPr txBox="1">
            <a:spLocks noChangeArrowheads="1"/>
          </p:cNvSpPr>
          <p:nvPr/>
        </p:nvSpPr>
        <p:spPr bwMode="auto">
          <a:xfrm>
            <a:off x="752475" y="5481638"/>
            <a:ext cx="630238"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pSp>
        <p:nvGrpSpPr>
          <p:cNvPr id="270374" name="Group 38"/>
          <p:cNvGrpSpPr>
            <a:grpSpLocks/>
          </p:cNvGrpSpPr>
          <p:nvPr/>
        </p:nvGrpSpPr>
        <p:grpSpPr bwMode="auto">
          <a:xfrm>
            <a:off x="2595563" y="3675063"/>
            <a:ext cx="681037" cy="2212975"/>
            <a:chOff x="4083" y="3232"/>
            <a:chExt cx="429" cy="1394"/>
          </a:xfrm>
        </p:grpSpPr>
        <p:sp>
          <p:nvSpPr>
            <p:cNvPr id="270375" name="Text Box 39"/>
            <p:cNvSpPr txBox="1">
              <a:spLocks noChangeArrowheads="1"/>
            </p:cNvSpPr>
            <p:nvPr/>
          </p:nvSpPr>
          <p:spPr bwMode="auto">
            <a:xfrm>
              <a:off x="4083" y="3232"/>
              <a:ext cx="429" cy="4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 y</a:t>
              </a:r>
            </a:p>
          </p:txBody>
        </p:sp>
        <p:sp>
          <p:nvSpPr>
            <p:cNvPr id="270376" name="Line 40"/>
            <p:cNvSpPr>
              <a:spLocks noChangeShapeType="1"/>
            </p:cNvSpPr>
            <p:nvPr/>
          </p:nvSpPr>
          <p:spPr bwMode="auto">
            <a:xfrm>
              <a:off x="4386" y="3336"/>
              <a:ext cx="0" cy="1290"/>
            </a:xfrm>
            <a:prstGeom prst="line">
              <a:avLst/>
            </a:prstGeom>
            <a:noFill/>
            <a:ln w="9525">
              <a:solidFill>
                <a:srgbClr val="0000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grpSp>
      <p:grpSp>
        <p:nvGrpSpPr>
          <p:cNvPr id="270377" name="Group 41"/>
          <p:cNvGrpSpPr>
            <a:grpSpLocks/>
          </p:cNvGrpSpPr>
          <p:nvPr/>
        </p:nvGrpSpPr>
        <p:grpSpPr bwMode="auto">
          <a:xfrm>
            <a:off x="3130550" y="5216525"/>
            <a:ext cx="1374775" cy="993775"/>
            <a:chOff x="5518" y="2781"/>
            <a:chExt cx="866" cy="626"/>
          </a:xfrm>
        </p:grpSpPr>
        <p:sp>
          <p:nvSpPr>
            <p:cNvPr id="270378" name="Line 42"/>
            <p:cNvSpPr>
              <a:spLocks noChangeShapeType="1"/>
            </p:cNvSpPr>
            <p:nvPr/>
          </p:nvSpPr>
          <p:spPr bwMode="auto">
            <a:xfrm rot="-430956">
              <a:off x="5518" y="2781"/>
              <a:ext cx="818" cy="461"/>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0379" name="Text Box 43"/>
            <p:cNvSpPr txBox="1">
              <a:spLocks noChangeArrowheads="1"/>
            </p:cNvSpPr>
            <p:nvPr/>
          </p:nvSpPr>
          <p:spPr bwMode="auto">
            <a:xfrm>
              <a:off x="6123" y="3103"/>
              <a:ext cx="261" cy="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x</a:t>
              </a:r>
            </a:p>
          </p:txBody>
        </p:sp>
      </p:grpSp>
      <p:grpSp>
        <p:nvGrpSpPr>
          <p:cNvPr id="270380" name="Group 44"/>
          <p:cNvGrpSpPr>
            <a:grpSpLocks/>
          </p:cNvGrpSpPr>
          <p:nvPr/>
        </p:nvGrpSpPr>
        <p:grpSpPr bwMode="auto">
          <a:xfrm>
            <a:off x="3152775" y="4545013"/>
            <a:ext cx="1049338" cy="828675"/>
            <a:chOff x="4059" y="1181"/>
            <a:chExt cx="661" cy="522"/>
          </a:xfrm>
        </p:grpSpPr>
        <p:sp>
          <p:nvSpPr>
            <p:cNvPr id="270381" name="Line 45"/>
            <p:cNvSpPr>
              <a:spLocks noChangeShapeType="1"/>
            </p:cNvSpPr>
            <p:nvPr/>
          </p:nvSpPr>
          <p:spPr bwMode="auto">
            <a:xfrm rot="739527" flipV="1">
              <a:off x="4059" y="1185"/>
              <a:ext cx="363" cy="518"/>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0382" name="Text Box 46"/>
            <p:cNvSpPr txBox="1">
              <a:spLocks noChangeArrowheads="1"/>
            </p:cNvSpPr>
            <p:nvPr/>
          </p:nvSpPr>
          <p:spPr bwMode="auto">
            <a:xfrm>
              <a:off x="4288" y="1181"/>
              <a:ext cx="432" cy="4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 z</a:t>
              </a:r>
            </a:p>
          </p:txBody>
        </p:sp>
      </p:grpSp>
      <p:grpSp>
        <p:nvGrpSpPr>
          <p:cNvPr id="270383" name="Group 47"/>
          <p:cNvGrpSpPr>
            <a:grpSpLocks/>
          </p:cNvGrpSpPr>
          <p:nvPr/>
        </p:nvGrpSpPr>
        <p:grpSpPr bwMode="auto">
          <a:xfrm>
            <a:off x="3482975" y="4868863"/>
            <a:ext cx="1317625" cy="1538287"/>
            <a:chOff x="4642" y="2550"/>
            <a:chExt cx="830" cy="969"/>
          </a:xfrm>
        </p:grpSpPr>
        <p:sp>
          <p:nvSpPr>
            <p:cNvPr id="270384" name="Line 48"/>
            <p:cNvSpPr>
              <a:spLocks noChangeShapeType="1"/>
            </p:cNvSpPr>
            <p:nvPr/>
          </p:nvSpPr>
          <p:spPr bwMode="auto">
            <a:xfrm flipV="1">
              <a:off x="4911" y="2550"/>
              <a:ext cx="288" cy="277"/>
            </a:xfrm>
            <a:prstGeom prst="line">
              <a:avLst/>
            </a:prstGeom>
            <a:noFill/>
            <a:ln w="2857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0385" name="Line 49"/>
            <p:cNvSpPr>
              <a:spLocks noChangeShapeType="1"/>
            </p:cNvSpPr>
            <p:nvPr/>
          </p:nvSpPr>
          <p:spPr bwMode="auto">
            <a:xfrm rot="21351461" flipH="1">
              <a:off x="4642" y="3242"/>
              <a:ext cx="288" cy="277"/>
            </a:xfrm>
            <a:prstGeom prst="line">
              <a:avLst/>
            </a:prstGeom>
            <a:noFill/>
            <a:ln w="2857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0386" name="Line 50"/>
            <p:cNvSpPr>
              <a:spLocks noChangeShapeType="1"/>
            </p:cNvSpPr>
            <p:nvPr/>
          </p:nvSpPr>
          <p:spPr bwMode="auto">
            <a:xfrm>
              <a:off x="4911" y="2826"/>
              <a:ext cx="0" cy="4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387" name="Text Box 51"/>
            <p:cNvSpPr txBox="1">
              <a:spLocks noChangeArrowheads="1"/>
            </p:cNvSpPr>
            <p:nvPr/>
          </p:nvSpPr>
          <p:spPr bwMode="auto">
            <a:xfrm>
              <a:off x="5046" y="2621"/>
              <a:ext cx="426" cy="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chemeClr val="accent2"/>
                  </a:solidFill>
                </a:rPr>
                <a:t>M</a:t>
              </a:r>
              <a:r>
                <a:rPr lang="en-US" sz="2800" baseline="-25000">
                  <a:solidFill>
                    <a:schemeClr val="accent2"/>
                  </a:solidFill>
                </a:rPr>
                <a:t>x</a:t>
              </a:r>
              <a:endParaRPr lang="en-US" sz="2800">
                <a:solidFill>
                  <a:schemeClr val="accent2"/>
                </a:solidFill>
              </a:endParaRPr>
            </a:p>
          </p:txBody>
        </p:sp>
      </p:grpSp>
      <p:grpSp>
        <p:nvGrpSpPr>
          <p:cNvPr id="270388" name="Group 52"/>
          <p:cNvGrpSpPr>
            <a:grpSpLocks/>
          </p:cNvGrpSpPr>
          <p:nvPr/>
        </p:nvGrpSpPr>
        <p:grpSpPr bwMode="auto">
          <a:xfrm>
            <a:off x="1362075" y="3675063"/>
            <a:ext cx="1931988" cy="2351087"/>
            <a:chOff x="3306" y="1792"/>
            <a:chExt cx="1217" cy="1481"/>
          </a:xfrm>
        </p:grpSpPr>
        <p:sp>
          <p:nvSpPr>
            <p:cNvPr id="270389" name="Line 53"/>
            <p:cNvSpPr>
              <a:spLocks noChangeShapeType="1"/>
            </p:cNvSpPr>
            <p:nvPr/>
          </p:nvSpPr>
          <p:spPr bwMode="auto">
            <a:xfrm flipH="1">
              <a:off x="3659" y="2111"/>
              <a:ext cx="288" cy="27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390" name="Line 54"/>
            <p:cNvSpPr>
              <a:spLocks noChangeShapeType="1"/>
            </p:cNvSpPr>
            <p:nvPr/>
          </p:nvSpPr>
          <p:spPr bwMode="auto">
            <a:xfrm flipH="1">
              <a:off x="3659" y="2664"/>
              <a:ext cx="288" cy="278"/>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70391" name="Line 55"/>
            <p:cNvSpPr>
              <a:spLocks noChangeShapeType="1"/>
            </p:cNvSpPr>
            <p:nvPr/>
          </p:nvSpPr>
          <p:spPr bwMode="auto">
            <a:xfrm>
              <a:off x="3947" y="2111"/>
              <a:ext cx="0" cy="553"/>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70392" name="Line 56"/>
            <p:cNvSpPr>
              <a:spLocks noChangeShapeType="1"/>
            </p:cNvSpPr>
            <p:nvPr/>
          </p:nvSpPr>
          <p:spPr bwMode="auto">
            <a:xfrm>
              <a:off x="3672" y="2399"/>
              <a:ext cx="0" cy="55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393" name="Line 57"/>
            <p:cNvSpPr>
              <a:spLocks noChangeShapeType="1"/>
            </p:cNvSpPr>
            <p:nvPr/>
          </p:nvSpPr>
          <p:spPr bwMode="auto">
            <a:xfrm flipH="1">
              <a:off x="4236" y="2399"/>
              <a:ext cx="287" cy="27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394" name="Line 58"/>
            <p:cNvSpPr>
              <a:spLocks noChangeShapeType="1"/>
            </p:cNvSpPr>
            <p:nvPr/>
          </p:nvSpPr>
          <p:spPr bwMode="auto">
            <a:xfrm flipH="1">
              <a:off x="4236" y="2953"/>
              <a:ext cx="287" cy="27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395" name="Line 59"/>
            <p:cNvSpPr>
              <a:spLocks noChangeShapeType="1"/>
            </p:cNvSpPr>
            <p:nvPr/>
          </p:nvSpPr>
          <p:spPr bwMode="auto">
            <a:xfrm>
              <a:off x="4523" y="2399"/>
              <a:ext cx="0" cy="55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396" name="Line 60"/>
            <p:cNvSpPr>
              <a:spLocks noChangeShapeType="1"/>
            </p:cNvSpPr>
            <p:nvPr/>
          </p:nvSpPr>
          <p:spPr bwMode="auto">
            <a:xfrm>
              <a:off x="4236" y="2677"/>
              <a:ext cx="0" cy="55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397" name="Line 61"/>
            <p:cNvSpPr>
              <a:spLocks noChangeShapeType="1"/>
            </p:cNvSpPr>
            <p:nvPr/>
          </p:nvSpPr>
          <p:spPr bwMode="auto">
            <a:xfrm rot="-567497">
              <a:off x="3965" y="2066"/>
              <a:ext cx="528" cy="36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398" name="Line 62"/>
            <p:cNvSpPr>
              <a:spLocks noChangeShapeType="1"/>
            </p:cNvSpPr>
            <p:nvPr/>
          </p:nvSpPr>
          <p:spPr bwMode="auto">
            <a:xfrm rot="-567497">
              <a:off x="3689" y="2347"/>
              <a:ext cx="521" cy="36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399" name="Line 63"/>
            <p:cNvSpPr>
              <a:spLocks noChangeShapeType="1"/>
            </p:cNvSpPr>
            <p:nvPr/>
          </p:nvSpPr>
          <p:spPr bwMode="auto">
            <a:xfrm rot="-567497">
              <a:off x="3683" y="2908"/>
              <a:ext cx="522" cy="36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00" name="Line 64"/>
            <p:cNvSpPr>
              <a:spLocks noChangeShapeType="1"/>
            </p:cNvSpPr>
            <p:nvPr/>
          </p:nvSpPr>
          <p:spPr bwMode="auto">
            <a:xfrm rot="-567497">
              <a:off x="3972" y="2630"/>
              <a:ext cx="521" cy="367"/>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70401" name="Line 65"/>
            <p:cNvSpPr>
              <a:spLocks noChangeShapeType="1"/>
            </p:cNvSpPr>
            <p:nvPr/>
          </p:nvSpPr>
          <p:spPr bwMode="auto">
            <a:xfrm flipH="1">
              <a:off x="4236" y="2549"/>
              <a:ext cx="143" cy="2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02" name="Line 66"/>
            <p:cNvSpPr>
              <a:spLocks noChangeShapeType="1"/>
            </p:cNvSpPr>
            <p:nvPr/>
          </p:nvSpPr>
          <p:spPr bwMode="auto">
            <a:xfrm rot="279476" flipH="1">
              <a:off x="4256" y="2388"/>
              <a:ext cx="236" cy="5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03" name="Line 67"/>
            <p:cNvSpPr>
              <a:spLocks noChangeShapeType="1"/>
            </p:cNvSpPr>
            <p:nvPr/>
          </p:nvSpPr>
          <p:spPr bwMode="auto">
            <a:xfrm flipH="1">
              <a:off x="4236" y="2549"/>
              <a:ext cx="287" cy="55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04" name="Line 68"/>
            <p:cNvSpPr>
              <a:spLocks noChangeShapeType="1"/>
            </p:cNvSpPr>
            <p:nvPr/>
          </p:nvSpPr>
          <p:spPr bwMode="auto">
            <a:xfrm flipH="1">
              <a:off x="4236" y="2677"/>
              <a:ext cx="287" cy="55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05" name="Line 69"/>
            <p:cNvSpPr>
              <a:spLocks noChangeShapeType="1"/>
            </p:cNvSpPr>
            <p:nvPr/>
          </p:nvSpPr>
          <p:spPr bwMode="auto">
            <a:xfrm flipH="1">
              <a:off x="4379" y="2802"/>
              <a:ext cx="144" cy="2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06" name="Line 70"/>
            <p:cNvSpPr>
              <a:spLocks noChangeShapeType="1"/>
            </p:cNvSpPr>
            <p:nvPr/>
          </p:nvSpPr>
          <p:spPr bwMode="auto">
            <a:xfrm rot="415647">
              <a:off x="3657" y="1792"/>
              <a:ext cx="289" cy="416"/>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0407" name="Text Box 71"/>
            <p:cNvSpPr txBox="1">
              <a:spLocks noChangeArrowheads="1"/>
            </p:cNvSpPr>
            <p:nvPr/>
          </p:nvSpPr>
          <p:spPr bwMode="auto">
            <a:xfrm>
              <a:off x="3517" y="1815"/>
              <a:ext cx="576" cy="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P</a:t>
              </a:r>
              <a:r>
                <a:rPr lang="en-US" sz="2800" baseline="-25000">
                  <a:solidFill>
                    <a:srgbClr val="CC3300"/>
                  </a:solidFill>
                </a:rPr>
                <a:t>1</a:t>
              </a:r>
              <a:endParaRPr lang="en-US" sz="2800">
                <a:solidFill>
                  <a:srgbClr val="CC3300"/>
                </a:solidFill>
              </a:endParaRPr>
            </a:p>
          </p:txBody>
        </p:sp>
        <p:sp>
          <p:nvSpPr>
            <p:cNvPr id="270408" name="Line 72"/>
            <p:cNvSpPr>
              <a:spLocks noChangeShapeType="1"/>
            </p:cNvSpPr>
            <p:nvPr/>
          </p:nvSpPr>
          <p:spPr bwMode="auto">
            <a:xfrm flipV="1">
              <a:off x="3420" y="2726"/>
              <a:ext cx="432" cy="276"/>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0409" name="Text Box 73"/>
            <p:cNvSpPr txBox="1">
              <a:spLocks noChangeArrowheads="1"/>
            </p:cNvSpPr>
            <p:nvPr/>
          </p:nvSpPr>
          <p:spPr bwMode="auto">
            <a:xfrm>
              <a:off x="3306" y="2550"/>
              <a:ext cx="576" cy="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P</a:t>
              </a:r>
              <a:r>
                <a:rPr lang="en-US" sz="2800" baseline="-25000">
                  <a:solidFill>
                    <a:srgbClr val="CC3300"/>
                  </a:solidFill>
                </a:rPr>
                <a:t>2</a:t>
              </a:r>
              <a:endParaRPr lang="en-US" sz="2800">
                <a:solidFill>
                  <a:srgbClr val="CC3300"/>
                </a:solidFill>
              </a:endParaRPr>
            </a:p>
          </p:txBody>
        </p:sp>
      </p:grpSp>
      <p:sp>
        <p:nvSpPr>
          <p:cNvPr id="270410" name="Text Box 74"/>
          <p:cNvSpPr txBox="1">
            <a:spLocks noChangeArrowheads="1"/>
          </p:cNvSpPr>
          <p:nvPr/>
        </p:nvSpPr>
        <p:spPr bwMode="auto">
          <a:xfrm>
            <a:off x="4956175" y="6153150"/>
            <a:ext cx="630238"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pSp>
        <p:nvGrpSpPr>
          <p:cNvPr id="270411" name="Group 75"/>
          <p:cNvGrpSpPr>
            <a:grpSpLocks/>
          </p:cNvGrpSpPr>
          <p:nvPr/>
        </p:nvGrpSpPr>
        <p:grpSpPr bwMode="auto">
          <a:xfrm>
            <a:off x="6494463" y="3587750"/>
            <a:ext cx="681037" cy="2212975"/>
            <a:chOff x="4083" y="3232"/>
            <a:chExt cx="429" cy="1394"/>
          </a:xfrm>
        </p:grpSpPr>
        <p:sp>
          <p:nvSpPr>
            <p:cNvPr id="270412" name="Text Box 76"/>
            <p:cNvSpPr txBox="1">
              <a:spLocks noChangeArrowheads="1"/>
            </p:cNvSpPr>
            <p:nvPr/>
          </p:nvSpPr>
          <p:spPr bwMode="auto">
            <a:xfrm>
              <a:off x="4083" y="3232"/>
              <a:ext cx="429" cy="4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 y</a:t>
              </a:r>
            </a:p>
          </p:txBody>
        </p:sp>
        <p:sp>
          <p:nvSpPr>
            <p:cNvPr id="270413" name="Line 77"/>
            <p:cNvSpPr>
              <a:spLocks noChangeShapeType="1"/>
            </p:cNvSpPr>
            <p:nvPr/>
          </p:nvSpPr>
          <p:spPr bwMode="auto">
            <a:xfrm>
              <a:off x="4386" y="3336"/>
              <a:ext cx="0" cy="1290"/>
            </a:xfrm>
            <a:prstGeom prst="line">
              <a:avLst/>
            </a:prstGeom>
            <a:noFill/>
            <a:ln w="9525">
              <a:solidFill>
                <a:srgbClr val="0000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grpSp>
      <p:grpSp>
        <p:nvGrpSpPr>
          <p:cNvPr id="270414" name="Group 78"/>
          <p:cNvGrpSpPr>
            <a:grpSpLocks/>
          </p:cNvGrpSpPr>
          <p:nvPr/>
        </p:nvGrpSpPr>
        <p:grpSpPr bwMode="auto">
          <a:xfrm>
            <a:off x="7029450" y="5129213"/>
            <a:ext cx="1374775" cy="993775"/>
            <a:chOff x="5518" y="2781"/>
            <a:chExt cx="866" cy="626"/>
          </a:xfrm>
        </p:grpSpPr>
        <p:sp>
          <p:nvSpPr>
            <p:cNvPr id="270415" name="Line 79"/>
            <p:cNvSpPr>
              <a:spLocks noChangeShapeType="1"/>
            </p:cNvSpPr>
            <p:nvPr/>
          </p:nvSpPr>
          <p:spPr bwMode="auto">
            <a:xfrm rot="-430956">
              <a:off x="5518" y="2781"/>
              <a:ext cx="818" cy="461"/>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0416" name="Text Box 80"/>
            <p:cNvSpPr txBox="1">
              <a:spLocks noChangeArrowheads="1"/>
            </p:cNvSpPr>
            <p:nvPr/>
          </p:nvSpPr>
          <p:spPr bwMode="auto">
            <a:xfrm>
              <a:off x="6123" y="3103"/>
              <a:ext cx="261" cy="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x</a:t>
              </a:r>
            </a:p>
          </p:txBody>
        </p:sp>
      </p:grpSp>
      <p:grpSp>
        <p:nvGrpSpPr>
          <p:cNvPr id="270417" name="Group 81"/>
          <p:cNvGrpSpPr>
            <a:grpSpLocks/>
          </p:cNvGrpSpPr>
          <p:nvPr/>
        </p:nvGrpSpPr>
        <p:grpSpPr bwMode="auto">
          <a:xfrm>
            <a:off x="6653213" y="3733800"/>
            <a:ext cx="1816100" cy="2160588"/>
            <a:chOff x="5960" y="1779"/>
            <a:chExt cx="1144" cy="1361"/>
          </a:xfrm>
        </p:grpSpPr>
        <p:sp>
          <p:nvSpPr>
            <p:cNvPr id="270418" name="Line 82"/>
            <p:cNvSpPr>
              <a:spLocks noChangeShapeType="1"/>
            </p:cNvSpPr>
            <p:nvPr/>
          </p:nvSpPr>
          <p:spPr bwMode="auto">
            <a:xfrm rot="739527" flipV="1">
              <a:off x="5960" y="1846"/>
              <a:ext cx="904" cy="1294"/>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0419" name="Text Box 83"/>
            <p:cNvSpPr txBox="1">
              <a:spLocks noChangeArrowheads="1"/>
            </p:cNvSpPr>
            <p:nvPr/>
          </p:nvSpPr>
          <p:spPr bwMode="auto">
            <a:xfrm>
              <a:off x="6672" y="1779"/>
              <a:ext cx="432" cy="4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 z</a:t>
              </a:r>
            </a:p>
          </p:txBody>
        </p:sp>
      </p:grpSp>
      <p:grpSp>
        <p:nvGrpSpPr>
          <p:cNvPr id="270420" name="Group 84"/>
          <p:cNvGrpSpPr>
            <a:grpSpLocks/>
          </p:cNvGrpSpPr>
          <p:nvPr/>
        </p:nvGrpSpPr>
        <p:grpSpPr bwMode="auto">
          <a:xfrm>
            <a:off x="7138988" y="4217988"/>
            <a:ext cx="1471612" cy="1066800"/>
            <a:chOff x="4617" y="2047"/>
            <a:chExt cx="927" cy="672"/>
          </a:xfrm>
        </p:grpSpPr>
        <p:sp>
          <p:nvSpPr>
            <p:cNvPr id="270421" name="Line 85"/>
            <p:cNvSpPr>
              <a:spLocks noChangeShapeType="1"/>
            </p:cNvSpPr>
            <p:nvPr/>
          </p:nvSpPr>
          <p:spPr bwMode="auto">
            <a:xfrm>
              <a:off x="4905" y="2081"/>
              <a:ext cx="0" cy="51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22" name="Line 86"/>
            <p:cNvSpPr>
              <a:spLocks noChangeShapeType="1"/>
            </p:cNvSpPr>
            <p:nvPr/>
          </p:nvSpPr>
          <p:spPr bwMode="auto">
            <a:xfrm rot="-1191008">
              <a:off x="4928" y="2047"/>
              <a:ext cx="236" cy="227"/>
            </a:xfrm>
            <a:prstGeom prst="line">
              <a:avLst/>
            </a:prstGeom>
            <a:noFill/>
            <a:ln w="2857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0423" name="Line 87"/>
            <p:cNvSpPr>
              <a:spLocks noChangeShapeType="1"/>
            </p:cNvSpPr>
            <p:nvPr/>
          </p:nvSpPr>
          <p:spPr bwMode="auto">
            <a:xfrm flipH="1" flipV="1">
              <a:off x="4617" y="2454"/>
              <a:ext cx="287" cy="137"/>
            </a:xfrm>
            <a:prstGeom prst="line">
              <a:avLst/>
            </a:prstGeom>
            <a:noFill/>
            <a:ln w="2857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0424" name="Text Box 88"/>
            <p:cNvSpPr txBox="1">
              <a:spLocks noChangeArrowheads="1"/>
            </p:cNvSpPr>
            <p:nvPr/>
          </p:nvSpPr>
          <p:spPr bwMode="auto">
            <a:xfrm>
              <a:off x="4978" y="2208"/>
              <a:ext cx="566" cy="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chemeClr val="accent2"/>
                  </a:solidFill>
                  <a:latin typeface="Times New Roman" pitchFamily="18" charset="0"/>
                  <a:cs typeface="Times New Roman" pitchFamily="18" charset="0"/>
                </a:rPr>
                <a:t>M</a:t>
              </a:r>
              <a:r>
                <a:rPr lang="en-US" sz="2800" baseline="-25000">
                  <a:solidFill>
                    <a:schemeClr val="accent2"/>
                  </a:solidFill>
                  <a:latin typeface="Times New Roman" pitchFamily="18" charset="0"/>
                  <a:cs typeface="Times New Roman" pitchFamily="18" charset="0"/>
                </a:rPr>
                <a:t> z</a:t>
              </a:r>
              <a:endParaRPr lang="en-US" sz="2800">
                <a:solidFill>
                  <a:schemeClr val="accent2"/>
                </a:solidFill>
                <a:latin typeface="Times New Roman" pitchFamily="18" charset="0"/>
                <a:cs typeface="Times New Roman" pitchFamily="18" charset="0"/>
              </a:endParaRPr>
            </a:p>
          </p:txBody>
        </p:sp>
      </p:grpSp>
      <p:grpSp>
        <p:nvGrpSpPr>
          <p:cNvPr id="270425" name="Group 89"/>
          <p:cNvGrpSpPr>
            <a:grpSpLocks/>
          </p:cNvGrpSpPr>
          <p:nvPr/>
        </p:nvGrpSpPr>
        <p:grpSpPr bwMode="auto">
          <a:xfrm>
            <a:off x="5260975" y="3659188"/>
            <a:ext cx="1931988" cy="2351087"/>
            <a:chOff x="3306" y="1792"/>
            <a:chExt cx="1217" cy="1481"/>
          </a:xfrm>
        </p:grpSpPr>
        <p:sp>
          <p:nvSpPr>
            <p:cNvPr id="270426" name="Line 90"/>
            <p:cNvSpPr>
              <a:spLocks noChangeShapeType="1"/>
            </p:cNvSpPr>
            <p:nvPr/>
          </p:nvSpPr>
          <p:spPr bwMode="auto">
            <a:xfrm flipH="1">
              <a:off x="3659" y="2111"/>
              <a:ext cx="288" cy="27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27" name="Line 91"/>
            <p:cNvSpPr>
              <a:spLocks noChangeShapeType="1"/>
            </p:cNvSpPr>
            <p:nvPr/>
          </p:nvSpPr>
          <p:spPr bwMode="auto">
            <a:xfrm flipH="1">
              <a:off x="3659" y="2664"/>
              <a:ext cx="288" cy="278"/>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70428" name="Line 92"/>
            <p:cNvSpPr>
              <a:spLocks noChangeShapeType="1"/>
            </p:cNvSpPr>
            <p:nvPr/>
          </p:nvSpPr>
          <p:spPr bwMode="auto">
            <a:xfrm>
              <a:off x="3947" y="2111"/>
              <a:ext cx="0" cy="553"/>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70429" name="Line 93"/>
            <p:cNvSpPr>
              <a:spLocks noChangeShapeType="1"/>
            </p:cNvSpPr>
            <p:nvPr/>
          </p:nvSpPr>
          <p:spPr bwMode="auto">
            <a:xfrm>
              <a:off x="3672" y="2399"/>
              <a:ext cx="0" cy="55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30" name="Line 94"/>
            <p:cNvSpPr>
              <a:spLocks noChangeShapeType="1"/>
            </p:cNvSpPr>
            <p:nvPr/>
          </p:nvSpPr>
          <p:spPr bwMode="auto">
            <a:xfrm flipH="1">
              <a:off x="4236" y="2399"/>
              <a:ext cx="287" cy="27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31" name="Line 95"/>
            <p:cNvSpPr>
              <a:spLocks noChangeShapeType="1"/>
            </p:cNvSpPr>
            <p:nvPr/>
          </p:nvSpPr>
          <p:spPr bwMode="auto">
            <a:xfrm flipH="1">
              <a:off x="4236" y="2953"/>
              <a:ext cx="287" cy="27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32" name="Line 96"/>
            <p:cNvSpPr>
              <a:spLocks noChangeShapeType="1"/>
            </p:cNvSpPr>
            <p:nvPr/>
          </p:nvSpPr>
          <p:spPr bwMode="auto">
            <a:xfrm>
              <a:off x="4523" y="2399"/>
              <a:ext cx="0" cy="55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33" name="Line 97"/>
            <p:cNvSpPr>
              <a:spLocks noChangeShapeType="1"/>
            </p:cNvSpPr>
            <p:nvPr/>
          </p:nvSpPr>
          <p:spPr bwMode="auto">
            <a:xfrm>
              <a:off x="4236" y="2677"/>
              <a:ext cx="0" cy="55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34" name="Line 98"/>
            <p:cNvSpPr>
              <a:spLocks noChangeShapeType="1"/>
            </p:cNvSpPr>
            <p:nvPr/>
          </p:nvSpPr>
          <p:spPr bwMode="auto">
            <a:xfrm rot="-567497">
              <a:off x="3965" y="2066"/>
              <a:ext cx="528" cy="36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35" name="Line 99"/>
            <p:cNvSpPr>
              <a:spLocks noChangeShapeType="1"/>
            </p:cNvSpPr>
            <p:nvPr/>
          </p:nvSpPr>
          <p:spPr bwMode="auto">
            <a:xfrm rot="-567497">
              <a:off x="3689" y="2347"/>
              <a:ext cx="521" cy="36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36" name="Line 100"/>
            <p:cNvSpPr>
              <a:spLocks noChangeShapeType="1"/>
            </p:cNvSpPr>
            <p:nvPr/>
          </p:nvSpPr>
          <p:spPr bwMode="auto">
            <a:xfrm rot="-567497">
              <a:off x="3683" y="2908"/>
              <a:ext cx="522" cy="36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37" name="Line 101"/>
            <p:cNvSpPr>
              <a:spLocks noChangeShapeType="1"/>
            </p:cNvSpPr>
            <p:nvPr/>
          </p:nvSpPr>
          <p:spPr bwMode="auto">
            <a:xfrm rot="-567497">
              <a:off x="3972" y="2630"/>
              <a:ext cx="521" cy="367"/>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70438" name="Line 102"/>
            <p:cNvSpPr>
              <a:spLocks noChangeShapeType="1"/>
            </p:cNvSpPr>
            <p:nvPr/>
          </p:nvSpPr>
          <p:spPr bwMode="auto">
            <a:xfrm flipH="1">
              <a:off x="4236" y="2549"/>
              <a:ext cx="143" cy="2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39" name="Line 103"/>
            <p:cNvSpPr>
              <a:spLocks noChangeShapeType="1"/>
            </p:cNvSpPr>
            <p:nvPr/>
          </p:nvSpPr>
          <p:spPr bwMode="auto">
            <a:xfrm rot="279476" flipH="1">
              <a:off x="4256" y="2388"/>
              <a:ext cx="236" cy="5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40" name="Line 104"/>
            <p:cNvSpPr>
              <a:spLocks noChangeShapeType="1"/>
            </p:cNvSpPr>
            <p:nvPr/>
          </p:nvSpPr>
          <p:spPr bwMode="auto">
            <a:xfrm flipH="1">
              <a:off x="4236" y="2549"/>
              <a:ext cx="287" cy="55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41" name="Line 105"/>
            <p:cNvSpPr>
              <a:spLocks noChangeShapeType="1"/>
            </p:cNvSpPr>
            <p:nvPr/>
          </p:nvSpPr>
          <p:spPr bwMode="auto">
            <a:xfrm flipH="1">
              <a:off x="4236" y="2677"/>
              <a:ext cx="287" cy="55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42" name="Line 106"/>
            <p:cNvSpPr>
              <a:spLocks noChangeShapeType="1"/>
            </p:cNvSpPr>
            <p:nvPr/>
          </p:nvSpPr>
          <p:spPr bwMode="auto">
            <a:xfrm flipH="1">
              <a:off x="4379" y="2802"/>
              <a:ext cx="144" cy="2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43" name="Line 107"/>
            <p:cNvSpPr>
              <a:spLocks noChangeShapeType="1"/>
            </p:cNvSpPr>
            <p:nvPr/>
          </p:nvSpPr>
          <p:spPr bwMode="auto">
            <a:xfrm rot="415647">
              <a:off x="3657" y="1792"/>
              <a:ext cx="289" cy="416"/>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0444" name="Text Box 108"/>
            <p:cNvSpPr txBox="1">
              <a:spLocks noChangeArrowheads="1"/>
            </p:cNvSpPr>
            <p:nvPr/>
          </p:nvSpPr>
          <p:spPr bwMode="auto">
            <a:xfrm>
              <a:off x="3517" y="1815"/>
              <a:ext cx="576" cy="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P</a:t>
              </a:r>
              <a:r>
                <a:rPr lang="en-US" sz="2800" baseline="-25000">
                  <a:solidFill>
                    <a:srgbClr val="CC3300"/>
                  </a:solidFill>
                </a:rPr>
                <a:t>1</a:t>
              </a:r>
              <a:endParaRPr lang="en-US" sz="2800">
                <a:solidFill>
                  <a:srgbClr val="CC3300"/>
                </a:solidFill>
              </a:endParaRPr>
            </a:p>
          </p:txBody>
        </p:sp>
        <p:sp>
          <p:nvSpPr>
            <p:cNvPr id="270445" name="Line 109"/>
            <p:cNvSpPr>
              <a:spLocks noChangeShapeType="1"/>
            </p:cNvSpPr>
            <p:nvPr/>
          </p:nvSpPr>
          <p:spPr bwMode="auto">
            <a:xfrm flipV="1">
              <a:off x="3420" y="2726"/>
              <a:ext cx="432" cy="276"/>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0446" name="Text Box 110"/>
            <p:cNvSpPr txBox="1">
              <a:spLocks noChangeArrowheads="1"/>
            </p:cNvSpPr>
            <p:nvPr/>
          </p:nvSpPr>
          <p:spPr bwMode="auto">
            <a:xfrm>
              <a:off x="3306" y="2550"/>
              <a:ext cx="576" cy="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P</a:t>
              </a:r>
              <a:r>
                <a:rPr lang="en-US" sz="2800" baseline="-25000">
                  <a:solidFill>
                    <a:srgbClr val="CC3300"/>
                  </a:solidFill>
                </a:rPr>
                <a:t>2</a:t>
              </a:r>
              <a:endParaRPr lang="en-US" sz="2800">
                <a:solidFill>
                  <a:srgbClr val="CC3300"/>
                </a:solidFill>
              </a:endParaRPr>
            </a:p>
          </p:txBody>
        </p:sp>
      </p:grpSp>
      <p:sp>
        <p:nvSpPr>
          <p:cNvPr id="270447" name="Text Box 111"/>
          <p:cNvSpPr txBox="1">
            <a:spLocks noChangeArrowheads="1"/>
          </p:cNvSpPr>
          <p:nvPr/>
        </p:nvSpPr>
        <p:spPr bwMode="auto">
          <a:xfrm>
            <a:off x="5332413" y="3149600"/>
            <a:ext cx="14541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b="1" i="1">
                <a:solidFill>
                  <a:srgbClr val="CC00FF"/>
                </a:solidFill>
              </a:rPr>
              <a:t>Căt ( trượt )</a:t>
            </a:r>
          </a:p>
        </p:txBody>
      </p:sp>
      <p:sp>
        <p:nvSpPr>
          <p:cNvPr id="270448" name="Text Box 112"/>
          <p:cNvSpPr txBox="1">
            <a:spLocks noChangeArrowheads="1"/>
          </p:cNvSpPr>
          <p:nvPr/>
        </p:nvSpPr>
        <p:spPr bwMode="auto">
          <a:xfrm>
            <a:off x="2660650" y="6035675"/>
            <a:ext cx="7429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b="1" i="1">
                <a:solidFill>
                  <a:srgbClr val="CC00FF"/>
                </a:solidFill>
              </a:rPr>
              <a:t>Xoắn</a:t>
            </a:r>
          </a:p>
        </p:txBody>
      </p:sp>
      <p:sp>
        <p:nvSpPr>
          <p:cNvPr id="270449" name="Text Box 113"/>
          <p:cNvSpPr txBox="1">
            <a:spLocks noChangeArrowheads="1"/>
          </p:cNvSpPr>
          <p:nvPr/>
        </p:nvSpPr>
        <p:spPr bwMode="auto">
          <a:xfrm>
            <a:off x="6099175" y="6099175"/>
            <a:ext cx="6286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b="1" i="1">
                <a:solidFill>
                  <a:srgbClr val="CC00FF"/>
                </a:solidFill>
              </a:rPr>
              <a:t>Uốn</a:t>
            </a:r>
          </a:p>
        </p:txBody>
      </p:sp>
      <p:grpSp>
        <p:nvGrpSpPr>
          <p:cNvPr id="270450" name="Group 114"/>
          <p:cNvGrpSpPr>
            <a:grpSpLocks/>
          </p:cNvGrpSpPr>
          <p:nvPr/>
        </p:nvGrpSpPr>
        <p:grpSpPr bwMode="auto">
          <a:xfrm>
            <a:off x="1657350" y="523875"/>
            <a:ext cx="3143250" cy="3211513"/>
            <a:chOff x="1008" y="144"/>
            <a:chExt cx="1980" cy="2023"/>
          </a:xfrm>
        </p:grpSpPr>
        <p:sp>
          <p:nvSpPr>
            <p:cNvPr id="270451" name="Text Box 115"/>
            <p:cNvSpPr txBox="1">
              <a:spLocks noChangeArrowheads="1"/>
            </p:cNvSpPr>
            <p:nvPr/>
          </p:nvSpPr>
          <p:spPr bwMode="auto">
            <a:xfrm>
              <a:off x="2181" y="144"/>
              <a:ext cx="397" cy="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pSp>
          <p:nvGrpSpPr>
            <p:cNvPr id="270452" name="Group 116"/>
            <p:cNvGrpSpPr>
              <a:grpSpLocks/>
            </p:cNvGrpSpPr>
            <p:nvPr/>
          </p:nvGrpSpPr>
          <p:grpSpPr bwMode="auto">
            <a:xfrm>
              <a:off x="1785" y="432"/>
              <a:ext cx="429" cy="1394"/>
              <a:chOff x="4083" y="3232"/>
              <a:chExt cx="429" cy="1394"/>
            </a:xfrm>
          </p:grpSpPr>
          <p:sp>
            <p:nvSpPr>
              <p:cNvPr id="270453" name="Text Box 117"/>
              <p:cNvSpPr txBox="1">
                <a:spLocks noChangeArrowheads="1"/>
              </p:cNvSpPr>
              <p:nvPr/>
            </p:nvSpPr>
            <p:spPr bwMode="auto">
              <a:xfrm>
                <a:off x="4083" y="3232"/>
                <a:ext cx="429" cy="4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 y</a:t>
                </a:r>
              </a:p>
            </p:txBody>
          </p:sp>
          <p:sp>
            <p:nvSpPr>
              <p:cNvPr id="270454" name="Line 118"/>
              <p:cNvSpPr>
                <a:spLocks noChangeShapeType="1"/>
              </p:cNvSpPr>
              <p:nvPr/>
            </p:nvSpPr>
            <p:spPr bwMode="auto">
              <a:xfrm>
                <a:off x="4386" y="3336"/>
                <a:ext cx="0" cy="1290"/>
              </a:xfrm>
              <a:prstGeom prst="line">
                <a:avLst/>
              </a:prstGeom>
              <a:noFill/>
              <a:ln w="9525">
                <a:solidFill>
                  <a:srgbClr val="0000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grpSp>
        <p:grpSp>
          <p:nvGrpSpPr>
            <p:cNvPr id="270455" name="Group 119"/>
            <p:cNvGrpSpPr>
              <a:grpSpLocks/>
            </p:cNvGrpSpPr>
            <p:nvPr/>
          </p:nvGrpSpPr>
          <p:grpSpPr bwMode="auto">
            <a:xfrm>
              <a:off x="2122" y="1403"/>
              <a:ext cx="866" cy="626"/>
              <a:chOff x="5518" y="2781"/>
              <a:chExt cx="866" cy="626"/>
            </a:xfrm>
          </p:grpSpPr>
          <p:sp>
            <p:nvSpPr>
              <p:cNvPr id="270456" name="Line 120"/>
              <p:cNvSpPr>
                <a:spLocks noChangeShapeType="1"/>
              </p:cNvSpPr>
              <p:nvPr/>
            </p:nvSpPr>
            <p:spPr bwMode="auto">
              <a:xfrm rot="-430956">
                <a:off x="5518" y="2781"/>
                <a:ext cx="818" cy="461"/>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0457" name="Text Box 121"/>
              <p:cNvSpPr txBox="1">
                <a:spLocks noChangeArrowheads="1"/>
              </p:cNvSpPr>
              <p:nvPr/>
            </p:nvSpPr>
            <p:spPr bwMode="auto">
              <a:xfrm>
                <a:off x="6123" y="3103"/>
                <a:ext cx="261" cy="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x</a:t>
                </a:r>
              </a:p>
            </p:txBody>
          </p:sp>
        </p:grpSp>
        <p:grpSp>
          <p:nvGrpSpPr>
            <p:cNvPr id="270458" name="Group 122"/>
            <p:cNvGrpSpPr>
              <a:grpSpLocks/>
            </p:cNvGrpSpPr>
            <p:nvPr/>
          </p:nvGrpSpPr>
          <p:grpSpPr bwMode="auto">
            <a:xfrm>
              <a:off x="2148" y="861"/>
              <a:ext cx="793" cy="645"/>
              <a:chOff x="2148" y="2836"/>
              <a:chExt cx="793" cy="645"/>
            </a:xfrm>
          </p:grpSpPr>
          <p:sp>
            <p:nvSpPr>
              <p:cNvPr id="270459" name="Line 123"/>
              <p:cNvSpPr>
                <a:spLocks noChangeShapeType="1"/>
              </p:cNvSpPr>
              <p:nvPr/>
            </p:nvSpPr>
            <p:spPr bwMode="auto">
              <a:xfrm rot="739527" flipV="1">
                <a:off x="2148" y="2836"/>
                <a:ext cx="455" cy="645"/>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0460" name="Text Box 124"/>
              <p:cNvSpPr txBox="1">
                <a:spLocks noChangeArrowheads="1"/>
              </p:cNvSpPr>
              <p:nvPr/>
            </p:nvSpPr>
            <p:spPr bwMode="auto">
              <a:xfrm>
                <a:off x="2509" y="2843"/>
                <a:ext cx="432" cy="4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 z</a:t>
                </a:r>
              </a:p>
            </p:txBody>
          </p:sp>
        </p:grpSp>
        <p:grpSp>
          <p:nvGrpSpPr>
            <p:cNvPr id="270461" name="Group 125"/>
            <p:cNvGrpSpPr>
              <a:grpSpLocks/>
            </p:cNvGrpSpPr>
            <p:nvPr/>
          </p:nvGrpSpPr>
          <p:grpSpPr bwMode="auto">
            <a:xfrm>
              <a:off x="2079" y="1474"/>
              <a:ext cx="480" cy="619"/>
              <a:chOff x="4368" y="3797"/>
              <a:chExt cx="480" cy="619"/>
            </a:xfrm>
          </p:grpSpPr>
          <p:sp>
            <p:nvSpPr>
              <p:cNvPr id="270462" name="Line 126"/>
              <p:cNvSpPr>
                <a:spLocks noChangeShapeType="1"/>
              </p:cNvSpPr>
              <p:nvPr/>
            </p:nvSpPr>
            <p:spPr bwMode="auto">
              <a:xfrm rot="395911">
                <a:off x="4368" y="3797"/>
                <a:ext cx="433" cy="139"/>
              </a:xfrm>
              <a:prstGeom prst="line">
                <a:avLst/>
              </a:prstGeom>
              <a:noFill/>
              <a:ln w="2857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0463" name="Text Box 127"/>
              <p:cNvSpPr txBox="1">
                <a:spLocks noChangeArrowheads="1"/>
              </p:cNvSpPr>
              <p:nvPr/>
            </p:nvSpPr>
            <p:spPr bwMode="auto">
              <a:xfrm>
                <a:off x="4416" y="3924"/>
                <a:ext cx="432" cy="4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chemeClr val="accent2"/>
                    </a:solidFill>
                  </a:rPr>
                  <a:t>N</a:t>
                </a:r>
                <a:r>
                  <a:rPr lang="en-US" sz="2800" baseline="-25000">
                    <a:solidFill>
                      <a:schemeClr val="accent2"/>
                    </a:solidFill>
                  </a:rPr>
                  <a:t>x</a:t>
                </a:r>
                <a:endParaRPr lang="en-US" sz="2800">
                  <a:solidFill>
                    <a:schemeClr val="accent2"/>
                  </a:solidFill>
                </a:endParaRPr>
              </a:p>
            </p:txBody>
          </p:sp>
        </p:grpSp>
        <p:grpSp>
          <p:nvGrpSpPr>
            <p:cNvPr id="270464" name="Group 128"/>
            <p:cNvGrpSpPr>
              <a:grpSpLocks/>
            </p:cNvGrpSpPr>
            <p:nvPr/>
          </p:nvGrpSpPr>
          <p:grpSpPr bwMode="auto">
            <a:xfrm>
              <a:off x="1008" y="432"/>
              <a:ext cx="1217" cy="1481"/>
              <a:chOff x="3306" y="1792"/>
              <a:chExt cx="1217" cy="1481"/>
            </a:xfrm>
          </p:grpSpPr>
          <p:sp>
            <p:nvSpPr>
              <p:cNvPr id="270465" name="Line 129"/>
              <p:cNvSpPr>
                <a:spLocks noChangeShapeType="1"/>
              </p:cNvSpPr>
              <p:nvPr/>
            </p:nvSpPr>
            <p:spPr bwMode="auto">
              <a:xfrm flipH="1">
                <a:off x="3659" y="2111"/>
                <a:ext cx="288" cy="27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66" name="Line 130"/>
              <p:cNvSpPr>
                <a:spLocks noChangeShapeType="1"/>
              </p:cNvSpPr>
              <p:nvPr/>
            </p:nvSpPr>
            <p:spPr bwMode="auto">
              <a:xfrm flipH="1">
                <a:off x="3659" y="2664"/>
                <a:ext cx="288" cy="278"/>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70467" name="Line 131"/>
              <p:cNvSpPr>
                <a:spLocks noChangeShapeType="1"/>
              </p:cNvSpPr>
              <p:nvPr/>
            </p:nvSpPr>
            <p:spPr bwMode="auto">
              <a:xfrm>
                <a:off x="3947" y="2111"/>
                <a:ext cx="0" cy="553"/>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70468" name="Line 132"/>
              <p:cNvSpPr>
                <a:spLocks noChangeShapeType="1"/>
              </p:cNvSpPr>
              <p:nvPr/>
            </p:nvSpPr>
            <p:spPr bwMode="auto">
              <a:xfrm>
                <a:off x="3672" y="2399"/>
                <a:ext cx="0" cy="55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69" name="Line 133"/>
              <p:cNvSpPr>
                <a:spLocks noChangeShapeType="1"/>
              </p:cNvSpPr>
              <p:nvPr/>
            </p:nvSpPr>
            <p:spPr bwMode="auto">
              <a:xfrm flipH="1">
                <a:off x="4236" y="2399"/>
                <a:ext cx="287" cy="27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70" name="Line 134"/>
              <p:cNvSpPr>
                <a:spLocks noChangeShapeType="1"/>
              </p:cNvSpPr>
              <p:nvPr/>
            </p:nvSpPr>
            <p:spPr bwMode="auto">
              <a:xfrm flipH="1">
                <a:off x="4236" y="2953"/>
                <a:ext cx="287" cy="27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71" name="Line 135"/>
              <p:cNvSpPr>
                <a:spLocks noChangeShapeType="1"/>
              </p:cNvSpPr>
              <p:nvPr/>
            </p:nvSpPr>
            <p:spPr bwMode="auto">
              <a:xfrm>
                <a:off x="4523" y="2399"/>
                <a:ext cx="0" cy="55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72" name="Line 136"/>
              <p:cNvSpPr>
                <a:spLocks noChangeShapeType="1"/>
              </p:cNvSpPr>
              <p:nvPr/>
            </p:nvSpPr>
            <p:spPr bwMode="auto">
              <a:xfrm>
                <a:off x="4236" y="2677"/>
                <a:ext cx="0" cy="55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73" name="Line 137"/>
              <p:cNvSpPr>
                <a:spLocks noChangeShapeType="1"/>
              </p:cNvSpPr>
              <p:nvPr/>
            </p:nvSpPr>
            <p:spPr bwMode="auto">
              <a:xfrm rot="-567497">
                <a:off x="3965" y="2066"/>
                <a:ext cx="528" cy="36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74" name="Line 138"/>
              <p:cNvSpPr>
                <a:spLocks noChangeShapeType="1"/>
              </p:cNvSpPr>
              <p:nvPr/>
            </p:nvSpPr>
            <p:spPr bwMode="auto">
              <a:xfrm rot="-567497">
                <a:off x="3689" y="2347"/>
                <a:ext cx="521" cy="36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75" name="Line 139"/>
              <p:cNvSpPr>
                <a:spLocks noChangeShapeType="1"/>
              </p:cNvSpPr>
              <p:nvPr/>
            </p:nvSpPr>
            <p:spPr bwMode="auto">
              <a:xfrm rot="-567497">
                <a:off x="3683" y="2908"/>
                <a:ext cx="522" cy="36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76" name="Line 140"/>
              <p:cNvSpPr>
                <a:spLocks noChangeShapeType="1"/>
              </p:cNvSpPr>
              <p:nvPr/>
            </p:nvSpPr>
            <p:spPr bwMode="auto">
              <a:xfrm rot="-567497">
                <a:off x="3972" y="2630"/>
                <a:ext cx="521" cy="367"/>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70477" name="Line 141"/>
              <p:cNvSpPr>
                <a:spLocks noChangeShapeType="1"/>
              </p:cNvSpPr>
              <p:nvPr/>
            </p:nvSpPr>
            <p:spPr bwMode="auto">
              <a:xfrm flipH="1">
                <a:off x="4236" y="2549"/>
                <a:ext cx="143" cy="2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78" name="Line 142"/>
              <p:cNvSpPr>
                <a:spLocks noChangeShapeType="1"/>
              </p:cNvSpPr>
              <p:nvPr/>
            </p:nvSpPr>
            <p:spPr bwMode="auto">
              <a:xfrm rot="279476" flipH="1">
                <a:off x="4256" y="2388"/>
                <a:ext cx="236" cy="5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79" name="Line 143"/>
              <p:cNvSpPr>
                <a:spLocks noChangeShapeType="1"/>
              </p:cNvSpPr>
              <p:nvPr/>
            </p:nvSpPr>
            <p:spPr bwMode="auto">
              <a:xfrm flipH="1">
                <a:off x="4236" y="2549"/>
                <a:ext cx="287" cy="55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80" name="Line 144"/>
              <p:cNvSpPr>
                <a:spLocks noChangeShapeType="1"/>
              </p:cNvSpPr>
              <p:nvPr/>
            </p:nvSpPr>
            <p:spPr bwMode="auto">
              <a:xfrm flipH="1">
                <a:off x="4236" y="2677"/>
                <a:ext cx="287" cy="55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81" name="Line 145"/>
              <p:cNvSpPr>
                <a:spLocks noChangeShapeType="1"/>
              </p:cNvSpPr>
              <p:nvPr/>
            </p:nvSpPr>
            <p:spPr bwMode="auto">
              <a:xfrm flipH="1">
                <a:off x="4379" y="2802"/>
                <a:ext cx="144" cy="2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82" name="Line 146"/>
              <p:cNvSpPr>
                <a:spLocks noChangeShapeType="1"/>
              </p:cNvSpPr>
              <p:nvPr/>
            </p:nvSpPr>
            <p:spPr bwMode="auto">
              <a:xfrm rot="415647">
                <a:off x="3657" y="1792"/>
                <a:ext cx="289" cy="416"/>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0483" name="Text Box 147"/>
              <p:cNvSpPr txBox="1">
                <a:spLocks noChangeArrowheads="1"/>
              </p:cNvSpPr>
              <p:nvPr/>
            </p:nvSpPr>
            <p:spPr bwMode="auto">
              <a:xfrm>
                <a:off x="3517" y="1815"/>
                <a:ext cx="576" cy="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P</a:t>
                </a:r>
                <a:r>
                  <a:rPr lang="en-US" sz="2800" baseline="-25000">
                    <a:solidFill>
                      <a:srgbClr val="CC3300"/>
                    </a:solidFill>
                  </a:rPr>
                  <a:t>1</a:t>
                </a:r>
                <a:endParaRPr lang="en-US" sz="2800">
                  <a:solidFill>
                    <a:srgbClr val="CC3300"/>
                  </a:solidFill>
                </a:endParaRPr>
              </a:p>
            </p:txBody>
          </p:sp>
          <p:sp>
            <p:nvSpPr>
              <p:cNvPr id="270484" name="Line 148"/>
              <p:cNvSpPr>
                <a:spLocks noChangeShapeType="1"/>
              </p:cNvSpPr>
              <p:nvPr/>
            </p:nvSpPr>
            <p:spPr bwMode="auto">
              <a:xfrm flipV="1">
                <a:off x="3420" y="2726"/>
                <a:ext cx="432" cy="276"/>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0485" name="Text Box 149"/>
              <p:cNvSpPr txBox="1">
                <a:spLocks noChangeArrowheads="1"/>
              </p:cNvSpPr>
              <p:nvPr/>
            </p:nvSpPr>
            <p:spPr bwMode="auto">
              <a:xfrm>
                <a:off x="3306" y="2550"/>
                <a:ext cx="576" cy="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CC3300"/>
                    </a:solidFill>
                  </a:rPr>
                  <a:t>P</a:t>
                </a:r>
                <a:r>
                  <a:rPr lang="en-US" sz="2800" baseline="-25000">
                    <a:solidFill>
                      <a:srgbClr val="CC3300"/>
                    </a:solidFill>
                  </a:rPr>
                  <a:t>2</a:t>
                </a:r>
                <a:endParaRPr lang="en-US" sz="2800">
                  <a:solidFill>
                    <a:srgbClr val="CC3300"/>
                  </a:solidFill>
                </a:endParaRPr>
              </a:p>
            </p:txBody>
          </p:sp>
        </p:grpSp>
        <p:sp>
          <p:nvSpPr>
            <p:cNvPr id="270486" name="Text Box 150"/>
            <p:cNvSpPr txBox="1">
              <a:spLocks noChangeArrowheads="1"/>
            </p:cNvSpPr>
            <p:nvPr/>
          </p:nvSpPr>
          <p:spPr bwMode="auto">
            <a:xfrm>
              <a:off x="1382" y="1936"/>
              <a:ext cx="860"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b="1" i="1">
                  <a:solidFill>
                    <a:srgbClr val="CC00FF"/>
                  </a:solidFill>
                </a:rPr>
                <a:t>Kéo ( nén )</a:t>
              </a:r>
            </a:p>
          </p:txBody>
        </p:sp>
      </p:grpSp>
      <p:sp>
        <p:nvSpPr>
          <p:cNvPr id="270487" name="Text Box 151"/>
          <p:cNvSpPr txBox="1">
            <a:spLocks noChangeArrowheads="1"/>
          </p:cNvSpPr>
          <p:nvPr/>
        </p:nvSpPr>
        <p:spPr bwMode="auto">
          <a:xfrm>
            <a:off x="2574925" y="344488"/>
            <a:ext cx="3867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CÁC BIẾN DẠNG CƠ BẢN</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4" presetClass="entr" presetSubtype="0" fill="hold" nodeType="clickEffect">
                                  <p:stCondLst>
                                    <p:cond delay="0"/>
                                  </p:stCondLst>
                                  <p:childTnLst>
                                    <p:set>
                                      <p:cBhvr>
                                        <p:cTn id="6" dur="1" fill="hold">
                                          <p:stCondLst>
                                            <p:cond delay="0"/>
                                          </p:stCondLst>
                                        </p:cTn>
                                        <p:tgtEl>
                                          <p:spTgt spid="270450"/>
                                        </p:tgtEl>
                                        <p:attrNameLst>
                                          <p:attrName>style.visibility</p:attrName>
                                        </p:attrNameLst>
                                      </p:cBhvr>
                                      <p:to>
                                        <p:strVal val="visible"/>
                                      </p:to>
                                    </p:set>
                                    <p:anim to="" calcmode="lin" valueType="num">
                                      <p:cBhvr>
                                        <p:cTn id="7" dur="1" fill="hold"/>
                                        <p:tgtEl>
                                          <p:spTgt spid="270450"/>
                                        </p:tgtEl>
                                        <p:attrNameLst>
                                          <p:attrName/>
                                        </p:attrNameLst>
                                      </p:cBhvr>
                                    </p:anim>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270351"/>
                                        </p:tgtEl>
                                        <p:attrNameLst>
                                          <p:attrName>style.visibility</p:attrName>
                                        </p:attrNameLst>
                                      </p:cBhvr>
                                      <p:to>
                                        <p:strVal val="visible"/>
                                      </p:to>
                                    </p:set>
                                    <p:animEffect transition="in" filter="wheel(4)">
                                      <p:cBhvr>
                                        <p:cTn id="12" dur="2000"/>
                                        <p:tgtEl>
                                          <p:spTgt spid="27035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4" presetClass="entr" presetSubtype="0" fill="hold" nodeType="clickEffect">
                                  <p:stCondLst>
                                    <p:cond delay="0"/>
                                  </p:stCondLst>
                                  <p:childTnLst>
                                    <p:set>
                                      <p:cBhvr>
                                        <p:cTn id="16" dur="1" fill="hold">
                                          <p:stCondLst>
                                            <p:cond delay="0"/>
                                          </p:stCondLst>
                                        </p:cTn>
                                        <p:tgtEl>
                                          <p:spTgt spid="270342"/>
                                        </p:tgtEl>
                                        <p:attrNameLst>
                                          <p:attrName>style.visibility</p:attrName>
                                        </p:attrNameLst>
                                      </p:cBhvr>
                                      <p:to>
                                        <p:strVal val="visible"/>
                                      </p:to>
                                    </p:set>
                                    <p:anim to="" calcmode="lin" valueType="num">
                                      <p:cBhvr>
                                        <p:cTn id="17" dur="1" fill="hold"/>
                                        <p:tgtEl>
                                          <p:spTgt spid="270342"/>
                                        </p:tgtEl>
                                        <p:attrNameLst>
                                          <p:attrName/>
                                        </p:attrNameLst>
                                      </p:cBhvr>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270339"/>
                                        </p:tgtEl>
                                        <p:attrNameLst>
                                          <p:attrName>style.visibility</p:attrName>
                                        </p:attrNameLst>
                                      </p:cBhvr>
                                      <p:to>
                                        <p:strVal val="visible"/>
                                      </p:to>
                                    </p:set>
                                    <p:animEffect transition="in" filter="wheel(4)">
                                      <p:cBhvr>
                                        <p:cTn id="22" dur="2000"/>
                                        <p:tgtEl>
                                          <p:spTgt spid="27033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4" presetClass="entr" presetSubtype="0" fill="hold" nodeType="clickEffect">
                                  <p:stCondLst>
                                    <p:cond delay="0"/>
                                  </p:stCondLst>
                                  <p:childTnLst>
                                    <p:set>
                                      <p:cBhvr>
                                        <p:cTn id="26" dur="1" fill="hold">
                                          <p:stCondLst>
                                            <p:cond delay="0"/>
                                          </p:stCondLst>
                                        </p:cTn>
                                        <p:tgtEl>
                                          <p:spTgt spid="270345"/>
                                        </p:tgtEl>
                                        <p:attrNameLst>
                                          <p:attrName>style.visibility</p:attrName>
                                        </p:attrNameLst>
                                      </p:cBhvr>
                                      <p:to>
                                        <p:strVal val="visible"/>
                                      </p:to>
                                    </p:set>
                                    <p:anim to="" calcmode="lin" valueType="num">
                                      <p:cBhvr>
                                        <p:cTn id="27" dur="1" fill="hold"/>
                                        <p:tgtEl>
                                          <p:spTgt spid="270345"/>
                                        </p:tgtEl>
                                        <p:attrNameLst>
                                          <p:attrName/>
                                        </p:attrNameLst>
                                      </p:cBhvr>
                                    </p:anim>
                                  </p:childTnLst>
                                </p:cTn>
                              </p:par>
                            </p:childTnLst>
                          </p:cTn>
                        </p:par>
                      </p:childTnLst>
                    </p:cTn>
                  </p:par>
                  <p:par>
                    <p:cTn id="28" fill="hold" nodeType="clickPar">
                      <p:stCondLst>
                        <p:cond delay="indefinite"/>
                      </p:stCondLst>
                      <p:childTnLst>
                        <p:par>
                          <p:cTn id="29" fill="hold" nodeType="withGroup">
                            <p:stCondLst>
                              <p:cond delay="0"/>
                            </p:stCondLst>
                            <p:childTnLst>
                              <p:par>
                                <p:cTn id="30" presetID="24" presetClass="entr" presetSubtype="0" fill="hold" nodeType="clickEffect">
                                  <p:stCondLst>
                                    <p:cond delay="0"/>
                                  </p:stCondLst>
                                  <p:childTnLst>
                                    <p:set>
                                      <p:cBhvr>
                                        <p:cTn id="31" dur="1" fill="hold">
                                          <p:stCondLst>
                                            <p:cond delay="0"/>
                                          </p:stCondLst>
                                        </p:cTn>
                                        <p:tgtEl>
                                          <p:spTgt spid="270348"/>
                                        </p:tgtEl>
                                        <p:attrNameLst>
                                          <p:attrName>style.visibility</p:attrName>
                                        </p:attrNameLst>
                                      </p:cBhvr>
                                      <p:to>
                                        <p:strVal val="visible"/>
                                      </p:to>
                                    </p:set>
                                    <p:anim to="" calcmode="lin" valueType="num">
                                      <p:cBhvr>
                                        <p:cTn id="32" dur="1" fill="hold"/>
                                        <p:tgtEl>
                                          <p:spTgt spid="270348"/>
                                        </p:tgtEl>
                                        <p:attrNameLst>
                                          <p:attrName/>
                                        </p:attrNameLst>
                                      </p:cBhvr>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24" presetClass="entr" presetSubtype="0" fill="hold" grpId="0" nodeType="clickEffect">
                                  <p:stCondLst>
                                    <p:cond delay="0"/>
                                  </p:stCondLst>
                                  <p:childTnLst>
                                    <p:set>
                                      <p:cBhvr>
                                        <p:cTn id="36" dur="1" fill="hold">
                                          <p:stCondLst>
                                            <p:cond delay="0"/>
                                          </p:stCondLst>
                                        </p:cTn>
                                        <p:tgtEl>
                                          <p:spTgt spid="270447"/>
                                        </p:tgtEl>
                                        <p:attrNameLst>
                                          <p:attrName>style.visibility</p:attrName>
                                        </p:attrNameLst>
                                      </p:cBhvr>
                                      <p:to>
                                        <p:strVal val="visible"/>
                                      </p:to>
                                    </p:set>
                                    <p:anim to="" calcmode="lin" valueType="num">
                                      <p:cBhvr>
                                        <p:cTn id="37" dur="1" fill="hold"/>
                                        <p:tgtEl>
                                          <p:spTgt spid="270447"/>
                                        </p:tgtEl>
                                        <p:attrNameLst>
                                          <p:attrName/>
                                        </p:attrNameLst>
                                      </p:cBhvr>
                                    </p:anim>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nodeType="clickEffect">
                                  <p:stCondLst>
                                    <p:cond delay="0"/>
                                  </p:stCondLst>
                                  <p:childTnLst>
                                    <p:set>
                                      <p:cBhvr>
                                        <p:cTn id="41" dur="1" fill="hold">
                                          <p:stCondLst>
                                            <p:cond delay="0"/>
                                          </p:stCondLst>
                                        </p:cTn>
                                        <p:tgtEl>
                                          <p:spTgt spid="270388"/>
                                        </p:tgtEl>
                                        <p:attrNameLst>
                                          <p:attrName>style.visibility</p:attrName>
                                        </p:attrNameLst>
                                      </p:cBhvr>
                                      <p:to>
                                        <p:strVal val="visible"/>
                                      </p:to>
                                    </p:set>
                                    <p:animEffect transition="in" filter="wheel(4)">
                                      <p:cBhvr>
                                        <p:cTn id="42" dur="2000"/>
                                        <p:tgtEl>
                                          <p:spTgt spid="270388"/>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nodeType="clickEffect">
                                  <p:stCondLst>
                                    <p:cond delay="0"/>
                                  </p:stCondLst>
                                  <p:childTnLst>
                                    <p:set>
                                      <p:cBhvr>
                                        <p:cTn id="46" dur="1" fill="hold">
                                          <p:stCondLst>
                                            <p:cond delay="0"/>
                                          </p:stCondLst>
                                        </p:cTn>
                                        <p:tgtEl>
                                          <p:spTgt spid="270377"/>
                                        </p:tgtEl>
                                        <p:attrNameLst>
                                          <p:attrName>style.visibility</p:attrName>
                                        </p:attrNameLst>
                                      </p:cBhvr>
                                      <p:to>
                                        <p:strVal val="visible"/>
                                      </p:to>
                                    </p:set>
                                    <p:animEffect transition="in" filter="wheel(4)">
                                      <p:cBhvr>
                                        <p:cTn id="47" dur="2000"/>
                                        <p:tgtEl>
                                          <p:spTgt spid="270377"/>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1" presetClass="entr" presetSubtype="4" fill="hold" nodeType="clickEffect">
                                  <p:stCondLst>
                                    <p:cond delay="0"/>
                                  </p:stCondLst>
                                  <p:childTnLst>
                                    <p:set>
                                      <p:cBhvr>
                                        <p:cTn id="51" dur="1" fill="hold">
                                          <p:stCondLst>
                                            <p:cond delay="0"/>
                                          </p:stCondLst>
                                        </p:cTn>
                                        <p:tgtEl>
                                          <p:spTgt spid="270374"/>
                                        </p:tgtEl>
                                        <p:attrNameLst>
                                          <p:attrName>style.visibility</p:attrName>
                                        </p:attrNameLst>
                                      </p:cBhvr>
                                      <p:to>
                                        <p:strVal val="visible"/>
                                      </p:to>
                                    </p:set>
                                    <p:animEffect transition="in" filter="wheel(4)">
                                      <p:cBhvr>
                                        <p:cTn id="52" dur="2000"/>
                                        <p:tgtEl>
                                          <p:spTgt spid="270374"/>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5" presetClass="entr" presetSubtype="10" fill="hold" nodeType="clickEffect">
                                  <p:stCondLst>
                                    <p:cond delay="0"/>
                                  </p:stCondLst>
                                  <p:childTnLst>
                                    <p:set>
                                      <p:cBhvr>
                                        <p:cTn id="56" dur="1" fill="hold">
                                          <p:stCondLst>
                                            <p:cond delay="0"/>
                                          </p:stCondLst>
                                        </p:cTn>
                                        <p:tgtEl>
                                          <p:spTgt spid="270380"/>
                                        </p:tgtEl>
                                        <p:attrNameLst>
                                          <p:attrName>style.visibility</p:attrName>
                                        </p:attrNameLst>
                                      </p:cBhvr>
                                      <p:to>
                                        <p:strVal val="visible"/>
                                      </p:to>
                                    </p:set>
                                    <p:animEffect transition="in" filter="checkerboard(across)">
                                      <p:cBhvr>
                                        <p:cTn id="57" dur="500"/>
                                        <p:tgtEl>
                                          <p:spTgt spid="270380"/>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1" presetClass="entr" presetSubtype="4" fill="hold" nodeType="clickEffect">
                                  <p:stCondLst>
                                    <p:cond delay="0"/>
                                  </p:stCondLst>
                                  <p:childTnLst>
                                    <p:set>
                                      <p:cBhvr>
                                        <p:cTn id="61" dur="1" fill="hold">
                                          <p:stCondLst>
                                            <p:cond delay="0"/>
                                          </p:stCondLst>
                                        </p:cTn>
                                        <p:tgtEl>
                                          <p:spTgt spid="270383"/>
                                        </p:tgtEl>
                                        <p:attrNameLst>
                                          <p:attrName>style.visibility</p:attrName>
                                        </p:attrNameLst>
                                      </p:cBhvr>
                                      <p:to>
                                        <p:strVal val="visible"/>
                                      </p:to>
                                    </p:set>
                                    <p:animEffect transition="in" filter="wheel(4)">
                                      <p:cBhvr>
                                        <p:cTn id="62" dur="2000"/>
                                        <p:tgtEl>
                                          <p:spTgt spid="270383"/>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8" presetClass="entr" presetSubtype="16" fill="hold" grpId="0" nodeType="clickEffect">
                                  <p:stCondLst>
                                    <p:cond delay="0"/>
                                  </p:stCondLst>
                                  <p:childTnLst>
                                    <p:set>
                                      <p:cBhvr>
                                        <p:cTn id="66" dur="1" fill="hold">
                                          <p:stCondLst>
                                            <p:cond delay="0"/>
                                          </p:stCondLst>
                                        </p:cTn>
                                        <p:tgtEl>
                                          <p:spTgt spid="270448"/>
                                        </p:tgtEl>
                                        <p:attrNameLst>
                                          <p:attrName>style.visibility</p:attrName>
                                        </p:attrNameLst>
                                      </p:cBhvr>
                                      <p:to>
                                        <p:strVal val="visible"/>
                                      </p:to>
                                    </p:set>
                                    <p:animEffect transition="in" filter="diamond(in)">
                                      <p:cBhvr>
                                        <p:cTn id="67" dur="2000"/>
                                        <p:tgtEl>
                                          <p:spTgt spid="270448"/>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21" presetClass="entr" presetSubtype="4" fill="hold" nodeType="clickEffect">
                                  <p:stCondLst>
                                    <p:cond delay="0"/>
                                  </p:stCondLst>
                                  <p:childTnLst>
                                    <p:set>
                                      <p:cBhvr>
                                        <p:cTn id="71" dur="1" fill="hold">
                                          <p:stCondLst>
                                            <p:cond delay="0"/>
                                          </p:stCondLst>
                                        </p:cTn>
                                        <p:tgtEl>
                                          <p:spTgt spid="270425"/>
                                        </p:tgtEl>
                                        <p:attrNameLst>
                                          <p:attrName>style.visibility</p:attrName>
                                        </p:attrNameLst>
                                      </p:cBhvr>
                                      <p:to>
                                        <p:strVal val="visible"/>
                                      </p:to>
                                    </p:set>
                                    <p:animEffect transition="in" filter="wheel(4)">
                                      <p:cBhvr>
                                        <p:cTn id="72" dur="2000"/>
                                        <p:tgtEl>
                                          <p:spTgt spid="270425"/>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21" presetClass="entr" presetSubtype="4" fill="hold" nodeType="clickEffect">
                                  <p:stCondLst>
                                    <p:cond delay="0"/>
                                  </p:stCondLst>
                                  <p:childTnLst>
                                    <p:set>
                                      <p:cBhvr>
                                        <p:cTn id="76" dur="1" fill="hold">
                                          <p:stCondLst>
                                            <p:cond delay="0"/>
                                          </p:stCondLst>
                                        </p:cTn>
                                        <p:tgtEl>
                                          <p:spTgt spid="270414"/>
                                        </p:tgtEl>
                                        <p:attrNameLst>
                                          <p:attrName>style.visibility</p:attrName>
                                        </p:attrNameLst>
                                      </p:cBhvr>
                                      <p:to>
                                        <p:strVal val="visible"/>
                                      </p:to>
                                    </p:set>
                                    <p:animEffect transition="in" filter="wheel(4)">
                                      <p:cBhvr>
                                        <p:cTn id="77" dur="2000"/>
                                        <p:tgtEl>
                                          <p:spTgt spid="270414"/>
                                        </p:tgtEl>
                                      </p:cBhvr>
                                    </p:animEffect>
                                  </p:childTnLst>
                                </p:cTn>
                              </p:par>
                            </p:childTnLst>
                          </p:cTn>
                        </p:par>
                      </p:childTnLst>
                    </p:cTn>
                  </p:par>
                  <p:par>
                    <p:cTn id="78" fill="hold" nodeType="clickPar">
                      <p:stCondLst>
                        <p:cond delay="indefinite"/>
                      </p:stCondLst>
                      <p:childTnLst>
                        <p:par>
                          <p:cTn id="79" fill="hold" nodeType="withGroup">
                            <p:stCondLst>
                              <p:cond delay="0"/>
                            </p:stCondLst>
                            <p:childTnLst>
                              <p:par>
                                <p:cTn id="80" presetID="21" presetClass="entr" presetSubtype="4" fill="hold" nodeType="clickEffect">
                                  <p:stCondLst>
                                    <p:cond delay="0"/>
                                  </p:stCondLst>
                                  <p:childTnLst>
                                    <p:set>
                                      <p:cBhvr>
                                        <p:cTn id="81" dur="1" fill="hold">
                                          <p:stCondLst>
                                            <p:cond delay="0"/>
                                          </p:stCondLst>
                                        </p:cTn>
                                        <p:tgtEl>
                                          <p:spTgt spid="270411"/>
                                        </p:tgtEl>
                                        <p:attrNameLst>
                                          <p:attrName>style.visibility</p:attrName>
                                        </p:attrNameLst>
                                      </p:cBhvr>
                                      <p:to>
                                        <p:strVal val="visible"/>
                                      </p:to>
                                    </p:set>
                                    <p:animEffect transition="in" filter="wheel(4)">
                                      <p:cBhvr>
                                        <p:cTn id="82" dur="2000"/>
                                        <p:tgtEl>
                                          <p:spTgt spid="270411"/>
                                        </p:tgtEl>
                                      </p:cBhvr>
                                    </p:animEffect>
                                  </p:childTnLst>
                                </p:cTn>
                              </p:par>
                            </p:childTnLst>
                          </p:cTn>
                        </p:par>
                      </p:childTnLst>
                    </p:cTn>
                  </p:par>
                  <p:par>
                    <p:cTn id="83" fill="hold" nodeType="clickPar">
                      <p:stCondLst>
                        <p:cond delay="indefinite"/>
                      </p:stCondLst>
                      <p:childTnLst>
                        <p:par>
                          <p:cTn id="84" fill="hold" nodeType="withGroup">
                            <p:stCondLst>
                              <p:cond delay="0"/>
                            </p:stCondLst>
                            <p:childTnLst>
                              <p:par>
                                <p:cTn id="85" presetID="21" presetClass="entr" presetSubtype="4" fill="hold" nodeType="clickEffect">
                                  <p:stCondLst>
                                    <p:cond delay="0"/>
                                  </p:stCondLst>
                                  <p:childTnLst>
                                    <p:set>
                                      <p:cBhvr>
                                        <p:cTn id="86" dur="1" fill="hold">
                                          <p:stCondLst>
                                            <p:cond delay="0"/>
                                          </p:stCondLst>
                                        </p:cTn>
                                        <p:tgtEl>
                                          <p:spTgt spid="270417"/>
                                        </p:tgtEl>
                                        <p:attrNameLst>
                                          <p:attrName>style.visibility</p:attrName>
                                        </p:attrNameLst>
                                      </p:cBhvr>
                                      <p:to>
                                        <p:strVal val="visible"/>
                                      </p:to>
                                    </p:set>
                                    <p:animEffect transition="in" filter="wheel(4)">
                                      <p:cBhvr>
                                        <p:cTn id="87" dur="2000"/>
                                        <p:tgtEl>
                                          <p:spTgt spid="270417"/>
                                        </p:tgtEl>
                                      </p:cBhvr>
                                    </p:animEffect>
                                  </p:childTnLst>
                                </p:cTn>
                              </p:par>
                            </p:childTnLst>
                          </p:cTn>
                        </p:par>
                      </p:childTnLst>
                    </p:cTn>
                  </p:par>
                  <p:par>
                    <p:cTn id="88" fill="hold" nodeType="clickPar">
                      <p:stCondLst>
                        <p:cond delay="indefinite"/>
                      </p:stCondLst>
                      <p:childTnLst>
                        <p:par>
                          <p:cTn id="89" fill="hold" nodeType="withGroup">
                            <p:stCondLst>
                              <p:cond delay="0"/>
                            </p:stCondLst>
                            <p:childTnLst>
                              <p:par>
                                <p:cTn id="90" presetID="21" presetClass="entr" presetSubtype="4" fill="hold" nodeType="clickEffect">
                                  <p:stCondLst>
                                    <p:cond delay="0"/>
                                  </p:stCondLst>
                                  <p:childTnLst>
                                    <p:set>
                                      <p:cBhvr>
                                        <p:cTn id="91" dur="1" fill="hold">
                                          <p:stCondLst>
                                            <p:cond delay="0"/>
                                          </p:stCondLst>
                                        </p:cTn>
                                        <p:tgtEl>
                                          <p:spTgt spid="270420"/>
                                        </p:tgtEl>
                                        <p:attrNameLst>
                                          <p:attrName>style.visibility</p:attrName>
                                        </p:attrNameLst>
                                      </p:cBhvr>
                                      <p:to>
                                        <p:strVal val="visible"/>
                                      </p:to>
                                    </p:set>
                                    <p:animEffect transition="in" filter="wheel(4)">
                                      <p:cBhvr>
                                        <p:cTn id="92" dur="2000"/>
                                        <p:tgtEl>
                                          <p:spTgt spid="270420"/>
                                        </p:tgtEl>
                                      </p:cBhvr>
                                    </p:animEffect>
                                  </p:childTnLst>
                                </p:cTn>
                              </p:par>
                            </p:childTnLst>
                          </p:cTn>
                        </p:par>
                      </p:childTnLst>
                    </p:cTn>
                  </p:par>
                  <p:par>
                    <p:cTn id="93" fill="hold" nodeType="clickPar">
                      <p:stCondLst>
                        <p:cond delay="indefinite"/>
                      </p:stCondLst>
                      <p:childTnLst>
                        <p:par>
                          <p:cTn id="94" fill="hold" nodeType="withGroup">
                            <p:stCondLst>
                              <p:cond delay="0"/>
                            </p:stCondLst>
                            <p:childTnLst>
                              <p:par>
                                <p:cTn id="95" presetID="24" presetClass="entr" presetSubtype="0" fill="hold" grpId="0" nodeType="clickEffect">
                                  <p:stCondLst>
                                    <p:cond delay="0"/>
                                  </p:stCondLst>
                                  <p:childTnLst>
                                    <p:set>
                                      <p:cBhvr>
                                        <p:cTn id="96" dur="1" fill="hold">
                                          <p:stCondLst>
                                            <p:cond delay="0"/>
                                          </p:stCondLst>
                                        </p:cTn>
                                        <p:tgtEl>
                                          <p:spTgt spid="270449"/>
                                        </p:tgtEl>
                                        <p:attrNameLst>
                                          <p:attrName>style.visibility</p:attrName>
                                        </p:attrNameLst>
                                      </p:cBhvr>
                                      <p:to>
                                        <p:strVal val="visible"/>
                                      </p:to>
                                    </p:set>
                                    <p:anim to="" calcmode="lin" valueType="num">
                                      <p:cBhvr>
                                        <p:cTn id="97" dur="1" fill="hold"/>
                                        <p:tgtEl>
                                          <p:spTgt spid="270449"/>
                                        </p:tgtEl>
                                        <p:attrNameLst>
                                          <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0447" grpId="0"/>
      <p:bldP spid="270448" grpId="0"/>
      <p:bldP spid="270449" grpId="0"/>
    </p:bld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2" name="Text Box 2"/>
          <p:cNvSpPr txBox="1">
            <a:spLocks noChangeArrowheads="1"/>
          </p:cNvSpPr>
          <p:nvPr/>
        </p:nvSpPr>
        <p:spPr bwMode="auto">
          <a:xfrm>
            <a:off x="2057400" y="161925"/>
            <a:ext cx="4938713" cy="1309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cs typeface="Times New Roman" pitchFamily="18" charset="0"/>
              </a:rPr>
              <a:t>                     </a:t>
            </a:r>
            <a:r>
              <a:rPr lang="en-US" b="1">
                <a:solidFill>
                  <a:srgbClr val="000000"/>
                </a:solidFill>
                <a:cs typeface="Times New Roman" pitchFamily="18" charset="0"/>
              </a:rPr>
              <a:t>Chương 7</a:t>
            </a:r>
          </a:p>
          <a:p>
            <a:pPr algn="l"/>
            <a:r>
              <a:rPr lang="en-US" sz="3200" b="1">
                <a:solidFill>
                  <a:srgbClr val="FF0000"/>
                </a:solidFill>
                <a:cs typeface="Times New Roman" pitchFamily="18" charset="0"/>
              </a:rPr>
              <a:t>Thanh ch</a:t>
            </a:r>
            <a:r>
              <a:rPr lang="en-US" sz="3200" b="1">
                <a:solidFill>
                  <a:srgbClr val="FF0000"/>
                </a:solidFill>
              </a:rPr>
              <a:t>ị</a:t>
            </a:r>
            <a:r>
              <a:rPr lang="en-US" sz="3200" b="1">
                <a:solidFill>
                  <a:srgbClr val="FF0000"/>
                </a:solidFill>
                <a:cs typeface="Times New Roman" pitchFamily="18" charset="0"/>
              </a:rPr>
              <a:t>u l</a:t>
            </a:r>
            <a:r>
              <a:rPr lang="en-US" sz="3200" b="1">
                <a:solidFill>
                  <a:srgbClr val="FF0000"/>
                </a:solidFill>
              </a:rPr>
              <a:t>ự</a:t>
            </a:r>
            <a:r>
              <a:rPr lang="en-US" sz="3200" b="1">
                <a:solidFill>
                  <a:srgbClr val="FF0000"/>
                </a:solidFill>
                <a:cs typeface="Times New Roman" pitchFamily="18" charset="0"/>
              </a:rPr>
              <a:t>c ph</a:t>
            </a:r>
            <a:r>
              <a:rPr lang="en-US" sz="3200" b="1">
                <a:solidFill>
                  <a:srgbClr val="FF0000"/>
                </a:solidFill>
              </a:rPr>
              <a:t>ứ</a:t>
            </a:r>
            <a:r>
              <a:rPr lang="en-US" sz="3200" b="1">
                <a:solidFill>
                  <a:srgbClr val="FF0000"/>
                </a:solidFill>
                <a:cs typeface="Times New Roman" pitchFamily="18" charset="0"/>
              </a:rPr>
              <a:t>c t</a:t>
            </a:r>
            <a:r>
              <a:rPr lang="en-US" sz="3200" b="1">
                <a:solidFill>
                  <a:srgbClr val="FF0000"/>
                </a:solidFill>
              </a:rPr>
              <a:t>ạ</a:t>
            </a:r>
            <a:r>
              <a:rPr lang="en-US" sz="3200" b="1">
                <a:solidFill>
                  <a:srgbClr val="FF0000"/>
                </a:solidFill>
                <a:cs typeface="Times New Roman" pitchFamily="18" charset="0"/>
              </a:rPr>
              <a:t>p</a:t>
            </a:r>
            <a:endParaRPr lang="en-US" sz="3200">
              <a:solidFill>
                <a:srgbClr val="FF0000"/>
              </a:solidFill>
              <a:cs typeface="Times New Roman" pitchFamily="18" charset="0"/>
            </a:endParaRPr>
          </a:p>
          <a:p>
            <a:pPr algn="l"/>
            <a:endParaRPr lang="en-US">
              <a:solidFill>
                <a:srgbClr val="FF0000"/>
              </a:solidFill>
              <a:cs typeface="Times New Roman" pitchFamily="18" charset="0"/>
            </a:endParaRPr>
          </a:p>
        </p:txBody>
      </p:sp>
      <p:sp>
        <p:nvSpPr>
          <p:cNvPr id="271363" name="Text Box 3"/>
          <p:cNvSpPr txBox="1">
            <a:spLocks noChangeArrowheads="1"/>
          </p:cNvSpPr>
          <p:nvPr/>
        </p:nvSpPr>
        <p:spPr bwMode="auto">
          <a:xfrm>
            <a:off x="228600" y="989013"/>
            <a:ext cx="24003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6600CC"/>
                </a:solidFill>
                <a:cs typeface="Times New Roman" pitchFamily="18" charset="0"/>
              </a:rPr>
              <a:t>7. 1. Kh</a:t>
            </a:r>
            <a:r>
              <a:rPr lang="en-US" b="1" i="1">
                <a:solidFill>
                  <a:srgbClr val="6600CC"/>
                </a:solidFill>
              </a:rPr>
              <a:t>á</a:t>
            </a:r>
            <a:r>
              <a:rPr lang="en-US" b="1" i="1">
                <a:solidFill>
                  <a:srgbClr val="6600CC"/>
                </a:solidFill>
                <a:cs typeface="Times New Roman" pitchFamily="18" charset="0"/>
              </a:rPr>
              <a:t>i ni</a:t>
            </a:r>
            <a:r>
              <a:rPr lang="en-US" b="1" i="1">
                <a:solidFill>
                  <a:srgbClr val="6600CC"/>
                </a:solidFill>
              </a:rPr>
              <a:t>ệ</a:t>
            </a:r>
            <a:r>
              <a:rPr lang="en-US" b="1" i="1">
                <a:solidFill>
                  <a:srgbClr val="6600CC"/>
                </a:solidFill>
                <a:cs typeface="Times New Roman" pitchFamily="18" charset="0"/>
              </a:rPr>
              <a:t>m.</a:t>
            </a:r>
          </a:p>
        </p:txBody>
      </p:sp>
      <p:sp>
        <p:nvSpPr>
          <p:cNvPr id="271364" name="Text Box 4"/>
          <p:cNvSpPr txBox="1">
            <a:spLocks noChangeArrowheads="1"/>
          </p:cNvSpPr>
          <p:nvPr/>
        </p:nvSpPr>
        <p:spPr bwMode="auto">
          <a:xfrm>
            <a:off x="7486650" y="1619250"/>
            <a:ext cx="742950" cy="511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FF99"/>
                </a:solidFill>
                <a:miter lim="800000"/>
                <a:headEnd/>
                <a:tailEnd/>
              </a14:hiddenLine>
            </a:ext>
          </a:extLst>
        </p:spPr>
        <p:txBody>
          <a:bodyPr/>
          <a:lstStyle/>
          <a:p>
            <a:pPr algn="l" eaLnBrk="0" hangingPunct="0"/>
            <a:endParaRPr lang="en-US" sz="1200">
              <a:cs typeface="Times New Roman" pitchFamily="18" charset="0"/>
            </a:endParaRPr>
          </a:p>
        </p:txBody>
      </p:sp>
      <p:grpSp>
        <p:nvGrpSpPr>
          <p:cNvPr id="271365" name="Group 5"/>
          <p:cNvGrpSpPr>
            <a:grpSpLocks/>
          </p:cNvGrpSpPr>
          <p:nvPr/>
        </p:nvGrpSpPr>
        <p:grpSpPr bwMode="auto">
          <a:xfrm>
            <a:off x="609600" y="1295400"/>
            <a:ext cx="4076700" cy="2870200"/>
            <a:chOff x="1152" y="696"/>
            <a:chExt cx="2340" cy="1578"/>
          </a:xfrm>
        </p:grpSpPr>
        <p:sp>
          <p:nvSpPr>
            <p:cNvPr id="271366" name="Arc 6"/>
            <p:cNvSpPr>
              <a:spLocks/>
            </p:cNvSpPr>
            <p:nvPr/>
          </p:nvSpPr>
          <p:spPr bwMode="auto">
            <a:xfrm>
              <a:off x="3020" y="1187"/>
              <a:ext cx="217" cy="671"/>
            </a:xfrm>
            <a:custGeom>
              <a:avLst/>
              <a:gdLst>
                <a:gd name="G0" fmla="+- 1844 0 0"/>
                <a:gd name="G1" fmla="+- 21600 0 0"/>
                <a:gd name="G2" fmla="+- 21600 0 0"/>
                <a:gd name="T0" fmla="*/ 0 w 23444"/>
                <a:gd name="T1" fmla="*/ 79 h 43200"/>
                <a:gd name="T2" fmla="*/ 613 w 23444"/>
                <a:gd name="T3" fmla="*/ 43165 h 43200"/>
                <a:gd name="T4" fmla="*/ 1844 w 23444"/>
                <a:gd name="T5" fmla="*/ 21600 h 43200"/>
              </a:gdLst>
              <a:ahLst/>
              <a:cxnLst>
                <a:cxn ang="0">
                  <a:pos x="T0" y="T1"/>
                </a:cxn>
                <a:cxn ang="0">
                  <a:pos x="T2" y="T3"/>
                </a:cxn>
                <a:cxn ang="0">
                  <a:pos x="T4" y="T5"/>
                </a:cxn>
              </a:cxnLst>
              <a:rect l="0" t="0" r="r" b="b"/>
              <a:pathLst>
                <a:path w="23444" h="43200" fill="none" extrusionOk="0">
                  <a:moveTo>
                    <a:pt x="-1" y="78"/>
                  </a:moveTo>
                  <a:cubicBezTo>
                    <a:pt x="613" y="26"/>
                    <a:pt x="1228" y="-1"/>
                    <a:pt x="1844" y="0"/>
                  </a:cubicBezTo>
                  <a:cubicBezTo>
                    <a:pt x="13773" y="0"/>
                    <a:pt x="23444" y="9670"/>
                    <a:pt x="23444" y="21600"/>
                  </a:cubicBezTo>
                  <a:cubicBezTo>
                    <a:pt x="23444" y="33529"/>
                    <a:pt x="13773" y="43200"/>
                    <a:pt x="1844" y="43200"/>
                  </a:cubicBezTo>
                  <a:cubicBezTo>
                    <a:pt x="1433" y="43200"/>
                    <a:pt x="1022" y="43188"/>
                    <a:pt x="613" y="43164"/>
                  </a:cubicBezTo>
                </a:path>
                <a:path w="23444" h="43200" stroke="0" extrusionOk="0">
                  <a:moveTo>
                    <a:pt x="-1" y="78"/>
                  </a:moveTo>
                  <a:cubicBezTo>
                    <a:pt x="613" y="26"/>
                    <a:pt x="1228" y="-1"/>
                    <a:pt x="1844" y="0"/>
                  </a:cubicBezTo>
                  <a:cubicBezTo>
                    <a:pt x="13773" y="0"/>
                    <a:pt x="23444" y="9670"/>
                    <a:pt x="23444" y="21600"/>
                  </a:cubicBezTo>
                  <a:cubicBezTo>
                    <a:pt x="23444" y="33529"/>
                    <a:pt x="13773" y="43200"/>
                    <a:pt x="1844" y="43200"/>
                  </a:cubicBezTo>
                  <a:cubicBezTo>
                    <a:pt x="1433" y="43200"/>
                    <a:pt x="1022" y="43188"/>
                    <a:pt x="613" y="43164"/>
                  </a:cubicBezTo>
                  <a:lnTo>
                    <a:pt x="1844" y="2160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367" name="Arc 7"/>
            <p:cNvSpPr>
              <a:spLocks/>
            </p:cNvSpPr>
            <p:nvPr/>
          </p:nvSpPr>
          <p:spPr bwMode="auto">
            <a:xfrm>
              <a:off x="1526" y="1187"/>
              <a:ext cx="400" cy="671"/>
            </a:xfrm>
            <a:custGeom>
              <a:avLst/>
              <a:gdLst>
                <a:gd name="G0" fmla="+- 21600 0 0"/>
                <a:gd name="G1" fmla="+- 21600 0 0"/>
                <a:gd name="G2" fmla="+- 21600 0 0"/>
                <a:gd name="T0" fmla="*/ 22253 w 43200"/>
                <a:gd name="T1" fmla="*/ 10 h 43200"/>
                <a:gd name="T2" fmla="*/ 22045 w 43200"/>
                <a:gd name="T3" fmla="*/ 5 h 43200"/>
                <a:gd name="T4" fmla="*/ 21600 w 43200"/>
                <a:gd name="T5" fmla="*/ 21600 h 43200"/>
              </a:gdLst>
              <a:ahLst/>
              <a:cxnLst>
                <a:cxn ang="0">
                  <a:pos x="T0" y="T1"/>
                </a:cxn>
                <a:cxn ang="0">
                  <a:pos x="T2" y="T3"/>
                </a:cxn>
                <a:cxn ang="0">
                  <a:pos x="T4" y="T5"/>
                </a:cxn>
              </a:cxnLst>
              <a:rect l="0" t="0" r="r" b="b"/>
              <a:pathLst>
                <a:path w="43200" h="43200" fill="none" extrusionOk="0">
                  <a:moveTo>
                    <a:pt x="22253" y="9"/>
                  </a:moveTo>
                  <a:cubicBezTo>
                    <a:pt x="33922" y="362"/>
                    <a:pt x="43200" y="9924"/>
                    <a:pt x="43200" y="21600"/>
                  </a:cubicBezTo>
                  <a:cubicBezTo>
                    <a:pt x="43200" y="33529"/>
                    <a:pt x="33529" y="43200"/>
                    <a:pt x="21600" y="43200"/>
                  </a:cubicBezTo>
                  <a:cubicBezTo>
                    <a:pt x="9670" y="43200"/>
                    <a:pt x="0" y="33529"/>
                    <a:pt x="0" y="21600"/>
                  </a:cubicBezTo>
                  <a:cubicBezTo>
                    <a:pt x="0" y="9670"/>
                    <a:pt x="9670" y="0"/>
                    <a:pt x="21600" y="0"/>
                  </a:cubicBezTo>
                  <a:cubicBezTo>
                    <a:pt x="21748" y="-1"/>
                    <a:pt x="21896" y="1"/>
                    <a:pt x="22045" y="4"/>
                  </a:cubicBezTo>
                </a:path>
                <a:path w="43200" h="43200" stroke="0" extrusionOk="0">
                  <a:moveTo>
                    <a:pt x="22253" y="9"/>
                  </a:moveTo>
                  <a:cubicBezTo>
                    <a:pt x="33922" y="362"/>
                    <a:pt x="43200" y="9924"/>
                    <a:pt x="43200" y="21600"/>
                  </a:cubicBezTo>
                  <a:cubicBezTo>
                    <a:pt x="43200" y="33529"/>
                    <a:pt x="33529" y="43200"/>
                    <a:pt x="21600" y="43200"/>
                  </a:cubicBezTo>
                  <a:cubicBezTo>
                    <a:pt x="9670" y="43200"/>
                    <a:pt x="0" y="33529"/>
                    <a:pt x="0" y="21600"/>
                  </a:cubicBezTo>
                  <a:cubicBezTo>
                    <a:pt x="0" y="9670"/>
                    <a:pt x="9670" y="0"/>
                    <a:pt x="21600" y="0"/>
                  </a:cubicBezTo>
                  <a:cubicBezTo>
                    <a:pt x="21748" y="-1"/>
                    <a:pt x="21896" y="1"/>
                    <a:pt x="22045" y="4"/>
                  </a:cubicBezTo>
                  <a:lnTo>
                    <a:pt x="21600" y="2160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368" name="Line 8"/>
            <p:cNvSpPr>
              <a:spLocks noChangeShapeType="1"/>
            </p:cNvSpPr>
            <p:nvPr/>
          </p:nvSpPr>
          <p:spPr bwMode="auto">
            <a:xfrm>
              <a:off x="1714" y="1187"/>
              <a:ext cx="131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369" name="Line 9"/>
            <p:cNvSpPr>
              <a:spLocks noChangeShapeType="1"/>
            </p:cNvSpPr>
            <p:nvPr/>
          </p:nvSpPr>
          <p:spPr bwMode="auto">
            <a:xfrm>
              <a:off x="1737" y="1859"/>
              <a:ext cx="131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370" name="Line 10"/>
            <p:cNvSpPr>
              <a:spLocks noChangeShapeType="1"/>
            </p:cNvSpPr>
            <p:nvPr/>
          </p:nvSpPr>
          <p:spPr bwMode="auto">
            <a:xfrm>
              <a:off x="1246" y="1519"/>
              <a:ext cx="2152" cy="0"/>
            </a:xfrm>
            <a:prstGeom prst="line">
              <a:avLst/>
            </a:prstGeom>
            <a:noFill/>
            <a:ln w="9525">
              <a:solidFill>
                <a:schemeClr val="tx1"/>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71371" name="Line 11"/>
            <p:cNvSpPr>
              <a:spLocks noChangeShapeType="1"/>
            </p:cNvSpPr>
            <p:nvPr/>
          </p:nvSpPr>
          <p:spPr bwMode="auto">
            <a:xfrm flipH="1">
              <a:off x="2827" y="855"/>
              <a:ext cx="187" cy="430"/>
            </a:xfrm>
            <a:prstGeom prst="line">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1372" name="Line 12"/>
            <p:cNvSpPr>
              <a:spLocks noChangeShapeType="1"/>
            </p:cNvSpPr>
            <p:nvPr/>
          </p:nvSpPr>
          <p:spPr bwMode="auto">
            <a:xfrm flipH="1">
              <a:off x="3117" y="1187"/>
              <a:ext cx="375" cy="216"/>
            </a:xfrm>
            <a:prstGeom prst="line">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1373" name="Line 13"/>
            <p:cNvSpPr>
              <a:spLocks noChangeShapeType="1"/>
            </p:cNvSpPr>
            <p:nvPr/>
          </p:nvSpPr>
          <p:spPr bwMode="auto">
            <a:xfrm flipH="1" flipV="1">
              <a:off x="3024" y="1725"/>
              <a:ext cx="314" cy="286"/>
            </a:xfrm>
            <a:prstGeom prst="line">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1374" name="Line 14"/>
            <p:cNvSpPr>
              <a:spLocks noChangeShapeType="1"/>
            </p:cNvSpPr>
            <p:nvPr/>
          </p:nvSpPr>
          <p:spPr bwMode="auto">
            <a:xfrm flipV="1">
              <a:off x="1994" y="1725"/>
              <a:ext cx="0" cy="430"/>
            </a:xfrm>
            <a:prstGeom prst="line">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1375" name="Line 15"/>
            <p:cNvSpPr>
              <a:spLocks noChangeShapeType="1"/>
            </p:cNvSpPr>
            <p:nvPr/>
          </p:nvSpPr>
          <p:spPr bwMode="auto">
            <a:xfrm flipV="1">
              <a:off x="1433" y="1618"/>
              <a:ext cx="281" cy="322"/>
            </a:xfrm>
            <a:prstGeom prst="line">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1376" name="Line 16"/>
            <p:cNvSpPr>
              <a:spLocks noChangeShapeType="1"/>
            </p:cNvSpPr>
            <p:nvPr/>
          </p:nvSpPr>
          <p:spPr bwMode="auto">
            <a:xfrm>
              <a:off x="1338" y="1321"/>
              <a:ext cx="374" cy="0"/>
            </a:xfrm>
            <a:prstGeom prst="line">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1377" name="Line 17"/>
            <p:cNvSpPr>
              <a:spLocks noChangeShapeType="1"/>
            </p:cNvSpPr>
            <p:nvPr/>
          </p:nvSpPr>
          <p:spPr bwMode="auto">
            <a:xfrm>
              <a:off x="1712" y="972"/>
              <a:ext cx="281" cy="322"/>
            </a:xfrm>
            <a:prstGeom prst="line">
              <a:avLst/>
            </a:prstGeom>
            <a:noFill/>
            <a:ln w="19050">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1378" name="Text Box 18"/>
            <p:cNvSpPr txBox="1">
              <a:spLocks noChangeArrowheads="1"/>
            </p:cNvSpPr>
            <p:nvPr/>
          </p:nvSpPr>
          <p:spPr bwMode="auto">
            <a:xfrm>
              <a:off x="1152" y="1294"/>
              <a:ext cx="281"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cs typeface="Times New Roman" pitchFamily="18" charset="0"/>
                </a:rPr>
                <a:t>x</a:t>
              </a:r>
            </a:p>
          </p:txBody>
        </p:sp>
        <p:grpSp>
          <p:nvGrpSpPr>
            <p:cNvPr id="271379" name="Group 19"/>
            <p:cNvGrpSpPr>
              <a:grpSpLocks/>
            </p:cNvGrpSpPr>
            <p:nvPr/>
          </p:nvGrpSpPr>
          <p:grpSpPr bwMode="auto">
            <a:xfrm>
              <a:off x="2391" y="696"/>
              <a:ext cx="721" cy="1578"/>
              <a:chOff x="2391" y="690"/>
              <a:chExt cx="721" cy="1578"/>
            </a:xfrm>
          </p:grpSpPr>
          <p:sp>
            <p:nvSpPr>
              <p:cNvPr id="271380" name="Text Box 20"/>
              <p:cNvSpPr txBox="1">
                <a:spLocks noChangeArrowheads="1"/>
              </p:cNvSpPr>
              <p:nvPr/>
            </p:nvSpPr>
            <p:spPr bwMode="auto">
              <a:xfrm>
                <a:off x="2543" y="690"/>
                <a:ext cx="281" cy="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cs typeface="Times New Roman" pitchFamily="18" charset="0"/>
                  </a:rPr>
                  <a:t>y</a:t>
                </a:r>
              </a:p>
            </p:txBody>
          </p:sp>
          <p:sp>
            <p:nvSpPr>
              <p:cNvPr id="271381" name="Arc 21"/>
              <p:cNvSpPr>
                <a:spLocks/>
              </p:cNvSpPr>
              <p:nvPr/>
            </p:nvSpPr>
            <p:spPr bwMode="auto">
              <a:xfrm>
                <a:off x="2391" y="1192"/>
                <a:ext cx="205" cy="671"/>
              </a:xfrm>
              <a:custGeom>
                <a:avLst/>
                <a:gdLst>
                  <a:gd name="G0" fmla="+- 21600 0 0"/>
                  <a:gd name="G1" fmla="+- 21600 0 0"/>
                  <a:gd name="G2" fmla="+- 21600 0 0"/>
                  <a:gd name="T0" fmla="*/ 21205 w 22173"/>
                  <a:gd name="T1" fmla="*/ 43196 h 43196"/>
                  <a:gd name="T2" fmla="*/ 22173 w 22173"/>
                  <a:gd name="T3" fmla="*/ 8 h 43196"/>
                  <a:gd name="T4" fmla="*/ 21600 w 22173"/>
                  <a:gd name="T5" fmla="*/ 21600 h 43196"/>
                </a:gdLst>
                <a:ahLst/>
                <a:cxnLst>
                  <a:cxn ang="0">
                    <a:pos x="T0" y="T1"/>
                  </a:cxn>
                  <a:cxn ang="0">
                    <a:pos x="T2" y="T3"/>
                  </a:cxn>
                  <a:cxn ang="0">
                    <a:pos x="T4" y="T5"/>
                  </a:cxn>
                </a:cxnLst>
                <a:rect l="0" t="0" r="r" b="b"/>
                <a:pathLst>
                  <a:path w="22173" h="43196" fill="none" extrusionOk="0">
                    <a:moveTo>
                      <a:pt x="21204" y="43196"/>
                    </a:moveTo>
                    <a:cubicBezTo>
                      <a:pt x="9431" y="42981"/>
                      <a:pt x="0" y="33375"/>
                      <a:pt x="0" y="21600"/>
                    </a:cubicBezTo>
                    <a:cubicBezTo>
                      <a:pt x="0" y="9670"/>
                      <a:pt x="9670" y="0"/>
                      <a:pt x="21600" y="0"/>
                    </a:cubicBezTo>
                    <a:cubicBezTo>
                      <a:pt x="21791" y="-1"/>
                      <a:pt x="21982" y="2"/>
                      <a:pt x="22173" y="7"/>
                    </a:cubicBezTo>
                  </a:path>
                  <a:path w="22173" h="43196" stroke="0" extrusionOk="0">
                    <a:moveTo>
                      <a:pt x="21204" y="43196"/>
                    </a:moveTo>
                    <a:cubicBezTo>
                      <a:pt x="9431" y="42981"/>
                      <a:pt x="0" y="33375"/>
                      <a:pt x="0" y="21600"/>
                    </a:cubicBezTo>
                    <a:cubicBezTo>
                      <a:pt x="0" y="9670"/>
                      <a:pt x="9670" y="0"/>
                      <a:pt x="21600" y="0"/>
                    </a:cubicBezTo>
                    <a:cubicBezTo>
                      <a:pt x="21791" y="-1"/>
                      <a:pt x="21982" y="2"/>
                      <a:pt x="22173" y="7"/>
                    </a:cubicBezTo>
                    <a:lnTo>
                      <a:pt x="21600" y="21600"/>
                    </a:lnTo>
                    <a:close/>
                  </a:path>
                </a:pathLst>
              </a:custGeom>
              <a:noFill/>
              <a:ln w="9525">
                <a:solidFill>
                  <a:schemeClr val="tx1"/>
                </a:solidFill>
                <a:prstDash val="dash"/>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382" name="Arc 22"/>
              <p:cNvSpPr>
                <a:spLocks/>
              </p:cNvSpPr>
              <p:nvPr/>
            </p:nvSpPr>
            <p:spPr bwMode="auto">
              <a:xfrm>
                <a:off x="2570" y="1192"/>
                <a:ext cx="213" cy="671"/>
              </a:xfrm>
              <a:custGeom>
                <a:avLst/>
                <a:gdLst>
                  <a:gd name="G0" fmla="+- 1401 0 0"/>
                  <a:gd name="G1" fmla="+- 21600 0 0"/>
                  <a:gd name="G2" fmla="+- 21600 0 0"/>
                  <a:gd name="T0" fmla="*/ 0 w 23001"/>
                  <a:gd name="T1" fmla="*/ 45 h 43200"/>
                  <a:gd name="T2" fmla="*/ 1543 w 23001"/>
                  <a:gd name="T3" fmla="*/ 43200 h 43200"/>
                  <a:gd name="T4" fmla="*/ 1401 w 23001"/>
                  <a:gd name="T5" fmla="*/ 21600 h 43200"/>
                </a:gdLst>
                <a:ahLst/>
                <a:cxnLst>
                  <a:cxn ang="0">
                    <a:pos x="T0" y="T1"/>
                  </a:cxn>
                  <a:cxn ang="0">
                    <a:pos x="T2" y="T3"/>
                  </a:cxn>
                  <a:cxn ang="0">
                    <a:pos x="T4" y="T5"/>
                  </a:cxn>
                </a:cxnLst>
                <a:rect l="0" t="0" r="r" b="b"/>
                <a:pathLst>
                  <a:path w="23001" h="43200" fill="none" extrusionOk="0">
                    <a:moveTo>
                      <a:pt x="0" y="45"/>
                    </a:moveTo>
                    <a:cubicBezTo>
                      <a:pt x="466" y="15"/>
                      <a:pt x="933" y="-1"/>
                      <a:pt x="1401" y="0"/>
                    </a:cubicBezTo>
                    <a:cubicBezTo>
                      <a:pt x="13330" y="0"/>
                      <a:pt x="23001" y="9670"/>
                      <a:pt x="23001" y="21600"/>
                    </a:cubicBezTo>
                    <a:cubicBezTo>
                      <a:pt x="23001" y="33473"/>
                      <a:pt x="13416" y="43121"/>
                      <a:pt x="1542" y="43199"/>
                    </a:cubicBezTo>
                  </a:path>
                  <a:path w="23001" h="43200" stroke="0" extrusionOk="0">
                    <a:moveTo>
                      <a:pt x="0" y="45"/>
                    </a:moveTo>
                    <a:cubicBezTo>
                      <a:pt x="466" y="15"/>
                      <a:pt x="933" y="-1"/>
                      <a:pt x="1401" y="0"/>
                    </a:cubicBezTo>
                    <a:cubicBezTo>
                      <a:pt x="13330" y="0"/>
                      <a:pt x="23001" y="9670"/>
                      <a:pt x="23001" y="21600"/>
                    </a:cubicBezTo>
                    <a:cubicBezTo>
                      <a:pt x="23001" y="33473"/>
                      <a:pt x="13416" y="43121"/>
                      <a:pt x="1542" y="43199"/>
                    </a:cubicBezTo>
                    <a:lnTo>
                      <a:pt x="1401" y="2160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383" name="Line 23"/>
              <p:cNvSpPr>
                <a:spLocks noChangeShapeType="1"/>
              </p:cNvSpPr>
              <p:nvPr/>
            </p:nvSpPr>
            <p:spPr bwMode="auto">
              <a:xfrm>
                <a:off x="2578" y="869"/>
                <a:ext cx="0" cy="64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384" name="Line 24"/>
              <p:cNvSpPr>
                <a:spLocks noChangeShapeType="1"/>
              </p:cNvSpPr>
              <p:nvPr/>
            </p:nvSpPr>
            <p:spPr bwMode="auto">
              <a:xfrm rot="-150721">
                <a:off x="2582" y="1502"/>
                <a:ext cx="468" cy="64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385" name="Text Box 25"/>
              <p:cNvSpPr txBox="1">
                <a:spLocks noChangeArrowheads="1"/>
              </p:cNvSpPr>
              <p:nvPr/>
            </p:nvSpPr>
            <p:spPr bwMode="auto">
              <a:xfrm>
                <a:off x="2832" y="1945"/>
                <a:ext cx="280" cy="3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cs typeface="Times New Roman" pitchFamily="18" charset="0"/>
                  </a:rPr>
                  <a:t>z</a:t>
                </a:r>
              </a:p>
            </p:txBody>
          </p:sp>
          <p:sp>
            <p:nvSpPr>
              <p:cNvPr id="271386" name="Text Box 26"/>
              <p:cNvSpPr txBox="1">
                <a:spLocks noChangeArrowheads="1"/>
              </p:cNvSpPr>
              <p:nvPr/>
            </p:nvSpPr>
            <p:spPr bwMode="auto">
              <a:xfrm>
                <a:off x="2539" y="905"/>
                <a:ext cx="281" cy="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cs typeface="Times New Roman" pitchFamily="18" charset="0"/>
                  </a:rPr>
                  <a:t>m</a:t>
                </a:r>
              </a:p>
            </p:txBody>
          </p:sp>
          <p:sp>
            <p:nvSpPr>
              <p:cNvPr id="271387" name="Text Box 27"/>
              <p:cNvSpPr txBox="1">
                <a:spLocks noChangeArrowheads="1"/>
              </p:cNvSpPr>
              <p:nvPr/>
            </p:nvSpPr>
            <p:spPr bwMode="auto">
              <a:xfrm>
                <a:off x="2547" y="1802"/>
                <a:ext cx="280" cy="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cs typeface="Times New Roman" pitchFamily="18" charset="0"/>
                  </a:rPr>
                  <a:t>m</a:t>
                </a:r>
              </a:p>
            </p:txBody>
          </p:sp>
        </p:grpSp>
      </p:grpSp>
      <p:sp>
        <p:nvSpPr>
          <p:cNvPr id="271388" name="Line 28"/>
          <p:cNvSpPr>
            <a:spLocks noChangeShapeType="1"/>
          </p:cNvSpPr>
          <p:nvPr/>
        </p:nvSpPr>
        <p:spPr bwMode="auto">
          <a:xfrm>
            <a:off x="6553200" y="3762375"/>
            <a:ext cx="296863" cy="0"/>
          </a:xfrm>
          <a:prstGeom prst="line">
            <a:avLst/>
          </a:prstGeom>
          <a:noFill/>
          <a:ln w="28575">
            <a:solidFill>
              <a:srgbClr val="FF00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grpSp>
        <p:nvGrpSpPr>
          <p:cNvPr id="271389" name="Group 29"/>
          <p:cNvGrpSpPr>
            <a:grpSpLocks/>
          </p:cNvGrpSpPr>
          <p:nvPr/>
        </p:nvGrpSpPr>
        <p:grpSpPr bwMode="auto">
          <a:xfrm>
            <a:off x="5995988" y="2328863"/>
            <a:ext cx="917575" cy="1147762"/>
            <a:chOff x="7150" y="1209"/>
            <a:chExt cx="578" cy="723"/>
          </a:xfrm>
        </p:grpSpPr>
        <p:sp>
          <p:nvSpPr>
            <p:cNvPr id="271390" name="Text Box 30"/>
            <p:cNvSpPr txBox="1">
              <a:spLocks noChangeArrowheads="1"/>
            </p:cNvSpPr>
            <p:nvPr/>
          </p:nvSpPr>
          <p:spPr bwMode="auto">
            <a:xfrm>
              <a:off x="7354" y="1568"/>
              <a:ext cx="374" cy="3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FF99"/>
                  </a:solidFill>
                  <a:miter lim="800000"/>
                  <a:headEnd/>
                  <a:tailEnd/>
                </a14:hiddenLine>
              </a:ext>
            </a:extLst>
          </p:spPr>
          <p:txBody>
            <a:bodyPr/>
            <a:lstStyle/>
            <a:p>
              <a:pPr algn="l" eaLnBrk="0" hangingPunct="0"/>
              <a:r>
                <a:rPr lang="en-US">
                  <a:solidFill>
                    <a:srgbClr val="006600"/>
                  </a:solidFill>
                  <a:cs typeface="Times New Roman" pitchFamily="18" charset="0"/>
                </a:rPr>
                <a:t>Q</a:t>
              </a:r>
              <a:r>
                <a:rPr lang="en-US" baseline="-25000">
                  <a:solidFill>
                    <a:srgbClr val="006600"/>
                  </a:solidFill>
                  <a:cs typeface="Times New Roman" pitchFamily="18" charset="0"/>
                </a:rPr>
                <a:t>z</a:t>
              </a:r>
              <a:endParaRPr lang="en-US">
                <a:solidFill>
                  <a:srgbClr val="006600"/>
                </a:solidFill>
                <a:cs typeface="Times New Roman" pitchFamily="18" charset="0"/>
              </a:endParaRPr>
            </a:p>
          </p:txBody>
        </p:sp>
        <p:sp>
          <p:nvSpPr>
            <p:cNvPr id="271391" name="Line 31"/>
            <p:cNvSpPr>
              <a:spLocks noChangeShapeType="1"/>
            </p:cNvSpPr>
            <p:nvPr/>
          </p:nvSpPr>
          <p:spPr bwMode="auto">
            <a:xfrm flipV="1">
              <a:off x="7189" y="1245"/>
              <a:ext cx="0" cy="286"/>
            </a:xfrm>
            <a:prstGeom prst="line">
              <a:avLst/>
            </a:prstGeom>
            <a:noFill/>
            <a:ln w="28575">
              <a:solidFill>
                <a:srgbClr val="0066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1392" name="Line 32"/>
            <p:cNvSpPr>
              <a:spLocks noChangeShapeType="1"/>
            </p:cNvSpPr>
            <p:nvPr/>
          </p:nvSpPr>
          <p:spPr bwMode="auto">
            <a:xfrm>
              <a:off x="7189" y="1533"/>
              <a:ext cx="250" cy="288"/>
            </a:xfrm>
            <a:prstGeom prst="line">
              <a:avLst/>
            </a:prstGeom>
            <a:noFill/>
            <a:ln w="28575">
              <a:solidFill>
                <a:srgbClr val="0066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1393" name="Text Box 33"/>
            <p:cNvSpPr txBox="1">
              <a:spLocks noChangeArrowheads="1"/>
            </p:cNvSpPr>
            <p:nvPr/>
          </p:nvSpPr>
          <p:spPr bwMode="auto">
            <a:xfrm>
              <a:off x="7150" y="1209"/>
              <a:ext cx="374" cy="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FF99"/>
                  </a:solidFill>
                  <a:miter lim="800000"/>
                  <a:headEnd/>
                  <a:tailEnd/>
                </a14:hiddenLine>
              </a:ext>
            </a:extLst>
          </p:spPr>
          <p:txBody>
            <a:bodyPr/>
            <a:lstStyle/>
            <a:p>
              <a:pPr algn="l" eaLnBrk="0" hangingPunct="0"/>
              <a:r>
                <a:rPr lang="en-US">
                  <a:solidFill>
                    <a:srgbClr val="006600"/>
                  </a:solidFill>
                  <a:cs typeface="Times New Roman" pitchFamily="18" charset="0"/>
                </a:rPr>
                <a:t>Q</a:t>
              </a:r>
              <a:r>
                <a:rPr lang="en-US" baseline="-25000">
                  <a:solidFill>
                    <a:srgbClr val="006600"/>
                  </a:solidFill>
                  <a:cs typeface="Times New Roman" pitchFamily="18" charset="0"/>
                </a:rPr>
                <a:t>y</a:t>
              </a:r>
              <a:endParaRPr lang="en-US">
                <a:solidFill>
                  <a:srgbClr val="006600"/>
                </a:solidFill>
                <a:cs typeface="Times New Roman" pitchFamily="18" charset="0"/>
              </a:endParaRPr>
            </a:p>
          </p:txBody>
        </p:sp>
      </p:grpSp>
      <p:grpSp>
        <p:nvGrpSpPr>
          <p:cNvPr id="271394" name="Group 34"/>
          <p:cNvGrpSpPr>
            <a:grpSpLocks/>
          </p:cNvGrpSpPr>
          <p:nvPr/>
        </p:nvGrpSpPr>
        <p:grpSpPr bwMode="auto">
          <a:xfrm>
            <a:off x="5319713" y="2771775"/>
            <a:ext cx="742950" cy="533400"/>
            <a:chOff x="6030" y="1488"/>
            <a:chExt cx="468" cy="336"/>
          </a:xfrm>
        </p:grpSpPr>
        <p:sp>
          <p:nvSpPr>
            <p:cNvPr id="271395" name="Line 35"/>
            <p:cNvSpPr>
              <a:spLocks noChangeShapeType="1"/>
            </p:cNvSpPr>
            <p:nvPr/>
          </p:nvSpPr>
          <p:spPr bwMode="auto">
            <a:xfrm flipH="1">
              <a:off x="6217" y="1533"/>
              <a:ext cx="281" cy="0"/>
            </a:xfrm>
            <a:prstGeom prst="line">
              <a:avLst/>
            </a:prstGeom>
            <a:noFill/>
            <a:ln w="28575">
              <a:solidFill>
                <a:srgbClr val="66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1396" name="Text Box 36"/>
            <p:cNvSpPr txBox="1">
              <a:spLocks noChangeArrowheads="1"/>
            </p:cNvSpPr>
            <p:nvPr/>
          </p:nvSpPr>
          <p:spPr bwMode="auto">
            <a:xfrm>
              <a:off x="6030" y="1488"/>
              <a:ext cx="375"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FF99"/>
                  </a:solidFill>
                  <a:miter lim="800000"/>
                  <a:headEnd/>
                  <a:tailEnd/>
                </a14:hiddenLine>
              </a:ext>
            </a:extLst>
          </p:spPr>
          <p:txBody>
            <a:bodyPr/>
            <a:lstStyle/>
            <a:p>
              <a:pPr algn="l" eaLnBrk="0" hangingPunct="0"/>
              <a:r>
                <a:rPr lang="en-US">
                  <a:solidFill>
                    <a:srgbClr val="663300"/>
                  </a:solidFill>
                  <a:cs typeface="Times New Roman" pitchFamily="18" charset="0"/>
                </a:rPr>
                <a:t>N</a:t>
              </a:r>
              <a:r>
                <a:rPr lang="en-US" baseline="-25000">
                  <a:solidFill>
                    <a:srgbClr val="663300"/>
                  </a:solidFill>
                  <a:cs typeface="Times New Roman" pitchFamily="18" charset="0"/>
                </a:rPr>
                <a:t>x</a:t>
              </a:r>
              <a:endParaRPr lang="en-US">
                <a:solidFill>
                  <a:srgbClr val="663300"/>
                </a:solidFill>
                <a:cs typeface="Times New Roman" pitchFamily="18" charset="0"/>
              </a:endParaRPr>
            </a:p>
          </p:txBody>
        </p:sp>
      </p:grpSp>
      <p:grpSp>
        <p:nvGrpSpPr>
          <p:cNvPr id="271397" name="Group 37"/>
          <p:cNvGrpSpPr>
            <a:grpSpLocks/>
          </p:cNvGrpSpPr>
          <p:nvPr/>
        </p:nvGrpSpPr>
        <p:grpSpPr bwMode="auto">
          <a:xfrm>
            <a:off x="5457825" y="2286000"/>
            <a:ext cx="750888" cy="784225"/>
            <a:chOff x="4944" y="576"/>
            <a:chExt cx="473" cy="494"/>
          </a:xfrm>
        </p:grpSpPr>
        <p:sp>
          <p:nvSpPr>
            <p:cNvPr id="271398" name="Arc 38"/>
            <p:cNvSpPr>
              <a:spLocks/>
            </p:cNvSpPr>
            <p:nvPr/>
          </p:nvSpPr>
          <p:spPr bwMode="auto">
            <a:xfrm>
              <a:off x="5227" y="794"/>
              <a:ext cx="190" cy="276"/>
            </a:xfrm>
            <a:custGeom>
              <a:avLst/>
              <a:gdLst>
                <a:gd name="G0" fmla="+- 18645 0 0"/>
                <a:gd name="G1" fmla="+- 21600 0 0"/>
                <a:gd name="G2" fmla="+- 21600 0 0"/>
                <a:gd name="T0" fmla="*/ 8240 w 40245"/>
                <a:gd name="T1" fmla="*/ 2671 h 43200"/>
                <a:gd name="T2" fmla="*/ 0 w 40245"/>
                <a:gd name="T3" fmla="*/ 32506 h 43200"/>
                <a:gd name="T4" fmla="*/ 18645 w 40245"/>
                <a:gd name="T5" fmla="*/ 21600 h 43200"/>
              </a:gdLst>
              <a:ahLst/>
              <a:cxnLst>
                <a:cxn ang="0">
                  <a:pos x="T0" y="T1"/>
                </a:cxn>
                <a:cxn ang="0">
                  <a:pos x="T2" y="T3"/>
                </a:cxn>
                <a:cxn ang="0">
                  <a:pos x="T4" y="T5"/>
                </a:cxn>
              </a:cxnLst>
              <a:rect l="0" t="0" r="r" b="b"/>
              <a:pathLst>
                <a:path w="40245" h="43200" fill="none" extrusionOk="0">
                  <a:moveTo>
                    <a:pt x="8240" y="2671"/>
                  </a:moveTo>
                  <a:cubicBezTo>
                    <a:pt x="11428" y="918"/>
                    <a:pt x="15007" y="-1"/>
                    <a:pt x="18645" y="0"/>
                  </a:cubicBezTo>
                  <a:cubicBezTo>
                    <a:pt x="30574" y="0"/>
                    <a:pt x="40245" y="9670"/>
                    <a:pt x="40245" y="21600"/>
                  </a:cubicBezTo>
                  <a:cubicBezTo>
                    <a:pt x="40245" y="33529"/>
                    <a:pt x="30574" y="43200"/>
                    <a:pt x="18645" y="43200"/>
                  </a:cubicBezTo>
                  <a:cubicBezTo>
                    <a:pt x="10971" y="43200"/>
                    <a:pt x="3874" y="39129"/>
                    <a:pt x="0" y="32505"/>
                  </a:cubicBezTo>
                </a:path>
                <a:path w="40245" h="43200" stroke="0" extrusionOk="0">
                  <a:moveTo>
                    <a:pt x="8240" y="2671"/>
                  </a:moveTo>
                  <a:cubicBezTo>
                    <a:pt x="11428" y="918"/>
                    <a:pt x="15007" y="-1"/>
                    <a:pt x="18645" y="0"/>
                  </a:cubicBezTo>
                  <a:cubicBezTo>
                    <a:pt x="30574" y="0"/>
                    <a:pt x="40245" y="9670"/>
                    <a:pt x="40245" y="21600"/>
                  </a:cubicBezTo>
                  <a:cubicBezTo>
                    <a:pt x="40245" y="33529"/>
                    <a:pt x="30574" y="43200"/>
                    <a:pt x="18645" y="43200"/>
                  </a:cubicBezTo>
                  <a:cubicBezTo>
                    <a:pt x="10971" y="43200"/>
                    <a:pt x="3874" y="39129"/>
                    <a:pt x="0" y="32505"/>
                  </a:cubicBezTo>
                  <a:lnTo>
                    <a:pt x="18645" y="21600"/>
                  </a:lnTo>
                  <a:close/>
                </a:path>
              </a:pathLst>
            </a:custGeom>
            <a:noFill/>
            <a:ln w="28575">
              <a:solidFill>
                <a:srgbClr val="003399"/>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399" name="Text Box 39"/>
            <p:cNvSpPr txBox="1">
              <a:spLocks noChangeArrowheads="1"/>
            </p:cNvSpPr>
            <p:nvPr/>
          </p:nvSpPr>
          <p:spPr bwMode="auto">
            <a:xfrm>
              <a:off x="4944" y="576"/>
              <a:ext cx="444" cy="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FF99"/>
                  </a:solidFill>
                  <a:miter lim="800000"/>
                  <a:headEnd/>
                  <a:tailEnd/>
                </a14:hiddenLine>
              </a:ext>
            </a:extLst>
          </p:spPr>
          <p:txBody>
            <a:bodyPr/>
            <a:lstStyle/>
            <a:p>
              <a:pPr algn="l" eaLnBrk="0" hangingPunct="0"/>
              <a:r>
                <a:rPr lang="en-US">
                  <a:solidFill>
                    <a:srgbClr val="003399"/>
                  </a:solidFill>
                  <a:cs typeface="Times New Roman" pitchFamily="18" charset="0"/>
                </a:rPr>
                <a:t>M</a:t>
              </a:r>
              <a:r>
                <a:rPr lang="en-US" baseline="-25000">
                  <a:solidFill>
                    <a:srgbClr val="003399"/>
                  </a:solidFill>
                  <a:cs typeface="Times New Roman" pitchFamily="18" charset="0"/>
                </a:rPr>
                <a:t>x</a:t>
              </a:r>
              <a:endParaRPr lang="en-US">
                <a:solidFill>
                  <a:srgbClr val="003399"/>
                </a:solidFill>
                <a:cs typeface="Times New Roman" pitchFamily="18" charset="0"/>
              </a:endParaRPr>
            </a:p>
          </p:txBody>
        </p:sp>
      </p:grpSp>
      <p:grpSp>
        <p:nvGrpSpPr>
          <p:cNvPr id="271400" name="Group 40"/>
          <p:cNvGrpSpPr>
            <a:grpSpLocks/>
          </p:cNvGrpSpPr>
          <p:nvPr/>
        </p:nvGrpSpPr>
        <p:grpSpPr bwMode="auto">
          <a:xfrm>
            <a:off x="4919663" y="1743075"/>
            <a:ext cx="806450" cy="509588"/>
            <a:chOff x="3675" y="840"/>
            <a:chExt cx="508" cy="321"/>
          </a:xfrm>
        </p:grpSpPr>
        <p:sp>
          <p:nvSpPr>
            <p:cNvPr id="271401" name="Line 41"/>
            <p:cNvSpPr>
              <a:spLocks noChangeShapeType="1"/>
            </p:cNvSpPr>
            <p:nvPr/>
          </p:nvSpPr>
          <p:spPr bwMode="auto">
            <a:xfrm>
              <a:off x="3996" y="1058"/>
              <a:ext cx="187" cy="0"/>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1402" name="Text Box 42"/>
            <p:cNvSpPr txBox="1">
              <a:spLocks noChangeArrowheads="1"/>
            </p:cNvSpPr>
            <p:nvPr/>
          </p:nvSpPr>
          <p:spPr bwMode="auto">
            <a:xfrm>
              <a:off x="3675" y="840"/>
              <a:ext cx="364" cy="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FF99"/>
                  </a:solidFill>
                  <a:miter lim="800000"/>
                  <a:headEnd/>
                  <a:tailEnd/>
                </a14:hiddenLine>
              </a:ext>
            </a:extLst>
          </p:spPr>
          <p:txBody>
            <a:bodyPr/>
            <a:lstStyle/>
            <a:p>
              <a:pPr algn="l" eaLnBrk="0" hangingPunct="0"/>
              <a:r>
                <a:rPr lang="en-US">
                  <a:solidFill>
                    <a:srgbClr val="FF0000"/>
                  </a:solidFill>
                  <a:cs typeface="Times New Roman" pitchFamily="18" charset="0"/>
                </a:rPr>
                <a:t>M</a:t>
              </a:r>
              <a:r>
                <a:rPr lang="en-US" baseline="-25000">
                  <a:solidFill>
                    <a:srgbClr val="FF0000"/>
                  </a:solidFill>
                  <a:cs typeface="Times New Roman" pitchFamily="18" charset="0"/>
                </a:rPr>
                <a:t>y</a:t>
              </a:r>
              <a:endParaRPr lang="en-US">
                <a:solidFill>
                  <a:srgbClr val="FF0000"/>
                </a:solidFill>
                <a:cs typeface="Times New Roman" pitchFamily="18" charset="0"/>
              </a:endParaRPr>
            </a:p>
          </p:txBody>
        </p:sp>
      </p:grpSp>
      <p:grpSp>
        <p:nvGrpSpPr>
          <p:cNvPr id="271403" name="Group 43"/>
          <p:cNvGrpSpPr>
            <a:grpSpLocks/>
          </p:cNvGrpSpPr>
          <p:nvPr/>
        </p:nvGrpSpPr>
        <p:grpSpPr bwMode="auto">
          <a:xfrm>
            <a:off x="5410200" y="1933575"/>
            <a:ext cx="955675" cy="2105025"/>
            <a:chOff x="5771" y="960"/>
            <a:chExt cx="602" cy="1326"/>
          </a:xfrm>
        </p:grpSpPr>
        <p:sp>
          <p:nvSpPr>
            <p:cNvPr id="271404" name="Line 44"/>
            <p:cNvSpPr>
              <a:spLocks noChangeShapeType="1"/>
            </p:cNvSpPr>
            <p:nvPr/>
          </p:nvSpPr>
          <p:spPr bwMode="auto">
            <a:xfrm>
              <a:off x="6181" y="960"/>
              <a:ext cx="192" cy="0"/>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grpSp>
          <p:nvGrpSpPr>
            <p:cNvPr id="271405" name="Group 45"/>
            <p:cNvGrpSpPr>
              <a:grpSpLocks/>
            </p:cNvGrpSpPr>
            <p:nvPr/>
          </p:nvGrpSpPr>
          <p:grpSpPr bwMode="auto">
            <a:xfrm>
              <a:off x="5771" y="1945"/>
              <a:ext cx="421" cy="341"/>
              <a:chOff x="3974" y="1945"/>
              <a:chExt cx="421" cy="341"/>
            </a:xfrm>
          </p:grpSpPr>
          <p:sp>
            <p:nvSpPr>
              <p:cNvPr id="271406" name="Line 46"/>
              <p:cNvSpPr>
                <a:spLocks noChangeShapeType="1"/>
              </p:cNvSpPr>
              <p:nvPr/>
            </p:nvSpPr>
            <p:spPr bwMode="auto">
              <a:xfrm>
                <a:off x="4208" y="2053"/>
                <a:ext cx="187" cy="0"/>
              </a:xfrm>
              <a:prstGeom prst="line">
                <a:avLst/>
              </a:prstGeom>
              <a:noFill/>
              <a:ln w="28575">
                <a:solidFill>
                  <a:srgbClr val="FF00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271407" name="Text Box 47"/>
              <p:cNvSpPr txBox="1">
                <a:spLocks noChangeArrowheads="1"/>
              </p:cNvSpPr>
              <p:nvPr/>
            </p:nvSpPr>
            <p:spPr bwMode="auto">
              <a:xfrm>
                <a:off x="3974" y="1945"/>
                <a:ext cx="417" cy="3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cs typeface="Times New Roman" pitchFamily="18" charset="0"/>
                  </a:rPr>
                  <a:t>M</a:t>
                </a:r>
                <a:r>
                  <a:rPr lang="en-US" baseline="-25000">
                    <a:solidFill>
                      <a:srgbClr val="FF0000"/>
                    </a:solidFill>
                    <a:cs typeface="Times New Roman" pitchFamily="18" charset="0"/>
                  </a:rPr>
                  <a:t>z</a:t>
                </a:r>
                <a:endParaRPr lang="en-US">
                  <a:solidFill>
                    <a:srgbClr val="FF0000"/>
                  </a:solidFill>
                  <a:cs typeface="Times New Roman" pitchFamily="18" charset="0"/>
                </a:endParaRPr>
              </a:p>
            </p:txBody>
          </p:sp>
        </p:grpSp>
      </p:grpSp>
      <p:sp>
        <p:nvSpPr>
          <p:cNvPr id="271408" name="Text Box 48"/>
          <p:cNvSpPr txBox="1">
            <a:spLocks noChangeArrowheads="1"/>
          </p:cNvSpPr>
          <p:nvPr/>
        </p:nvSpPr>
        <p:spPr bwMode="auto">
          <a:xfrm>
            <a:off x="409575" y="4179888"/>
            <a:ext cx="43545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cs typeface="Times New Roman" pitchFamily="18" charset="0"/>
              </a:rPr>
              <a:t>Trư</a:t>
            </a:r>
            <a:r>
              <a:rPr lang="en-US" b="1"/>
              <a:t>ờ</a:t>
            </a:r>
            <a:r>
              <a:rPr lang="en-US" b="1">
                <a:cs typeface="Times New Roman" pitchFamily="18" charset="0"/>
              </a:rPr>
              <a:t>ng h</a:t>
            </a:r>
            <a:r>
              <a:rPr lang="en-US" b="1"/>
              <a:t>ợ</a:t>
            </a:r>
            <a:r>
              <a:rPr lang="en-US" b="1">
                <a:cs typeface="Times New Roman" pitchFamily="18" charset="0"/>
              </a:rPr>
              <a:t>p t</a:t>
            </a:r>
            <a:r>
              <a:rPr lang="en-US" b="1"/>
              <a:t>ổ</a:t>
            </a:r>
            <a:r>
              <a:rPr lang="en-US" b="1">
                <a:cs typeface="Times New Roman" pitchFamily="18" charset="0"/>
              </a:rPr>
              <a:t>ng qu</a:t>
            </a:r>
            <a:r>
              <a:rPr lang="en-US" b="1"/>
              <a:t>á</a:t>
            </a:r>
            <a:r>
              <a:rPr lang="en-US" b="1">
                <a:cs typeface="Times New Roman" pitchFamily="18" charset="0"/>
              </a:rPr>
              <a:t>t nh</a:t>
            </a:r>
            <a:r>
              <a:rPr lang="en-US" b="1"/>
              <a:t>ấ</a:t>
            </a:r>
            <a:r>
              <a:rPr lang="en-US" b="1">
                <a:cs typeface="Times New Roman" pitchFamily="18" charset="0"/>
              </a:rPr>
              <a:t>t:</a:t>
            </a:r>
            <a:r>
              <a:rPr lang="en-US">
                <a:cs typeface="Times New Roman" pitchFamily="18" charset="0"/>
              </a:rPr>
              <a:t> </a:t>
            </a:r>
          </a:p>
        </p:txBody>
      </p:sp>
      <p:grpSp>
        <p:nvGrpSpPr>
          <p:cNvPr id="271409" name="Group 49"/>
          <p:cNvGrpSpPr>
            <a:grpSpLocks/>
          </p:cNvGrpSpPr>
          <p:nvPr/>
        </p:nvGrpSpPr>
        <p:grpSpPr bwMode="auto">
          <a:xfrm>
            <a:off x="4910138" y="1300163"/>
            <a:ext cx="3006725" cy="2870200"/>
            <a:chOff x="3744" y="693"/>
            <a:chExt cx="1665" cy="1575"/>
          </a:xfrm>
        </p:grpSpPr>
        <p:sp>
          <p:nvSpPr>
            <p:cNvPr id="271410" name="Line 50"/>
            <p:cNvSpPr>
              <a:spLocks noChangeShapeType="1"/>
            </p:cNvSpPr>
            <p:nvPr/>
          </p:nvSpPr>
          <p:spPr bwMode="auto">
            <a:xfrm flipV="1">
              <a:off x="4389" y="977"/>
              <a:ext cx="0" cy="21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71411" name="Group 51"/>
            <p:cNvGrpSpPr>
              <a:grpSpLocks/>
            </p:cNvGrpSpPr>
            <p:nvPr/>
          </p:nvGrpSpPr>
          <p:grpSpPr bwMode="auto">
            <a:xfrm>
              <a:off x="3744" y="693"/>
              <a:ext cx="1665" cy="1575"/>
              <a:chOff x="3744" y="693"/>
              <a:chExt cx="1665" cy="1575"/>
            </a:xfrm>
          </p:grpSpPr>
          <p:sp>
            <p:nvSpPr>
              <p:cNvPr id="271412" name="Arc 52"/>
              <p:cNvSpPr>
                <a:spLocks/>
              </p:cNvSpPr>
              <p:nvPr/>
            </p:nvSpPr>
            <p:spPr bwMode="auto">
              <a:xfrm>
                <a:off x="4941" y="1192"/>
                <a:ext cx="216" cy="671"/>
              </a:xfrm>
              <a:custGeom>
                <a:avLst/>
                <a:gdLst>
                  <a:gd name="G0" fmla="+- 1844 0 0"/>
                  <a:gd name="G1" fmla="+- 21600 0 0"/>
                  <a:gd name="G2" fmla="+- 21600 0 0"/>
                  <a:gd name="T0" fmla="*/ 0 w 23444"/>
                  <a:gd name="T1" fmla="*/ 79 h 43200"/>
                  <a:gd name="T2" fmla="*/ 613 w 23444"/>
                  <a:gd name="T3" fmla="*/ 43165 h 43200"/>
                  <a:gd name="T4" fmla="*/ 1844 w 23444"/>
                  <a:gd name="T5" fmla="*/ 21600 h 43200"/>
                </a:gdLst>
                <a:ahLst/>
                <a:cxnLst>
                  <a:cxn ang="0">
                    <a:pos x="T0" y="T1"/>
                  </a:cxn>
                  <a:cxn ang="0">
                    <a:pos x="T2" y="T3"/>
                  </a:cxn>
                  <a:cxn ang="0">
                    <a:pos x="T4" y="T5"/>
                  </a:cxn>
                </a:cxnLst>
                <a:rect l="0" t="0" r="r" b="b"/>
                <a:pathLst>
                  <a:path w="23444" h="43200" fill="none" extrusionOk="0">
                    <a:moveTo>
                      <a:pt x="-1" y="78"/>
                    </a:moveTo>
                    <a:cubicBezTo>
                      <a:pt x="613" y="26"/>
                      <a:pt x="1228" y="-1"/>
                      <a:pt x="1844" y="0"/>
                    </a:cubicBezTo>
                    <a:cubicBezTo>
                      <a:pt x="13773" y="0"/>
                      <a:pt x="23444" y="9670"/>
                      <a:pt x="23444" y="21600"/>
                    </a:cubicBezTo>
                    <a:cubicBezTo>
                      <a:pt x="23444" y="33529"/>
                      <a:pt x="13773" y="43200"/>
                      <a:pt x="1844" y="43200"/>
                    </a:cubicBezTo>
                    <a:cubicBezTo>
                      <a:pt x="1433" y="43200"/>
                      <a:pt x="1022" y="43188"/>
                      <a:pt x="613" y="43164"/>
                    </a:cubicBezTo>
                  </a:path>
                  <a:path w="23444" h="43200" stroke="0" extrusionOk="0">
                    <a:moveTo>
                      <a:pt x="-1" y="78"/>
                    </a:moveTo>
                    <a:cubicBezTo>
                      <a:pt x="613" y="26"/>
                      <a:pt x="1228" y="-1"/>
                      <a:pt x="1844" y="0"/>
                    </a:cubicBezTo>
                    <a:cubicBezTo>
                      <a:pt x="13773" y="0"/>
                      <a:pt x="23444" y="9670"/>
                      <a:pt x="23444" y="21600"/>
                    </a:cubicBezTo>
                    <a:cubicBezTo>
                      <a:pt x="23444" y="33529"/>
                      <a:pt x="13773" y="43200"/>
                      <a:pt x="1844" y="43200"/>
                    </a:cubicBezTo>
                    <a:cubicBezTo>
                      <a:pt x="1433" y="43200"/>
                      <a:pt x="1022" y="43188"/>
                      <a:pt x="613" y="43164"/>
                    </a:cubicBezTo>
                    <a:lnTo>
                      <a:pt x="1844" y="2160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413" name="Line 53"/>
              <p:cNvSpPr>
                <a:spLocks noChangeShapeType="1"/>
              </p:cNvSpPr>
              <p:nvPr/>
            </p:nvSpPr>
            <p:spPr bwMode="auto">
              <a:xfrm>
                <a:off x="4379" y="1192"/>
                <a:ext cx="562"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14" name="Line 54"/>
              <p:cNvSpPr>
                <a:spLocks noChangeShapeType="1"/>
              </p:cNvSpPr>
              <p:nvPr/>
            </p:nvSpPr>
            <p:spPr bwMode="auto">
              <a:xfrm>
                <a:off x="4403" y="1864"/>
                <a:ext cx="561"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15" name="Line 55"/>
              <p:cNvSpPr>
                <a:spLocks noChangeShapeType="1"/>
              </p:cNvSpPr>
              <p:nvPr/>
            </p:nvSpPr>
            <p:spPr bwMode="auto">
              <a:xfrm>
                <a:off x="3880" y="1533"/>
                <a:ext cx="1489" cy="0"/>
              </a:xfrm>
              <a:prstGeom prst="line">
                <a:avLst/>
              </a:prstGeom>
              <a:noFill/>
              <a:ln w="9525">
                <a:solidFill>
                  <a:schemeClr val="tx1"/>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71416" name="Line 56"/>
              <p:cNvSpPr>
                <a:spLocks noChangeShapeType="1"/>
              </p:cNvSpPr>
              <p:nvPr/>
            </p:nvSpPr>
            <p:spPr bwMode="auto">
              <a:xfrm>
                <a:off x="4395" y="815"/>
                <a:ext cx="0" cy="1359"/>
              </a:xfrm>
              <a:prstGeom prst="line">
                <a:avLst/>
              </a:prstGeom>
              <a:noFill/>
              <a:ln w="9525">
                <a:solidFill>
                  <a:schemeClr val="tx1"/>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71417" name="Line 57"/>
              <p:cNvSpPr>
                <a:spLocks noChangeShapeType="1"/>
              </p:cNvSpPr>
              <p:nvPr/>
            </p:nvSpPr>
            <p:spPr bwMode="auto">
              <a:xfrm flipH="1">
                <a:off x="5034" y="1192"/>
                <a:ext cx="375" cy="216"/>
              </a:xfrm>
              <a:prstGeom prst="line">
                <a:avLst/>
              </a:prstGeom>
              <a:noFill/>
              <a:ln w="28575">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1418" name="Line 58"/>
              <p:cNvSpPr>
                <a:spLocks noChangeShapeType="1"/>
              </p:cNvSpPr>
              <p:nvPr/>
            </p:nvSpPr>
            <p:spPr bwMode="auto">
              <a:xfrm flipH="1">
                <a:off x="4683" y="888"/>
                <a:ext cx="187" cy="430"/>
              </a:xfrm>
              <a:prstGeom prst="line">
                <a:avLst/>
              </a:prstGeom>
              <a:noFill/>
              <a:ln w="28575">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1419" name="Line 59"/>
              <p:cNvSpPr>
                <a:spLocks noChangeShapeType="1"/>
              </p:cNvSpPr>
              <p:nvPr/>
            </p:nvSpPr>
            <p:spPr bwMode="auto">
              <a:xfrm flipH="1" flipV="1">
                <a:off x="4925" y="1703"/>
                <a:ext cx="281" cy="322"/>
              </a:xfrm>
              <a:prstGeom prst="line">
                <a:avLst/>
              </a:prstGeom>
              <a:noFill/>
              <a:ln w="28575">
                <a:solidFill>
                  <a:schemeClr val="tx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1420" name="Line 60"/>
              <p:cNvSpPr>
                <a:spLocks noChangeShapeType="1"/>
              </p:cNvSpPr>
              <p:nvPr/>
            </p:nvSpPr>
            <p:spPr bwMode="auto">
              <a:xfrm rot="-361249">
                <a:off x="4037" y="1020"/>
                <a:ext cx="734" cy="10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21" name="Line 61"/>
              <p:cNvSpPr>
                <a:spLocks noChangeShapeType="1"/>
              </p:cNvSpPr>
              <p:nvPr/>
            </p:nvSpPr>
            <p:spPr bwMode="auto">
              <a:xfrm>
                <a:off x="4395" y="1515"/>
                <a:ext cx="0" cy="5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22" name="Text Box 62"/>
              <p:cNvSpPr txBox="1">
                <a:spLocks noChangeArrowheads="1"/>
              </p:cNvSpPr>
              <p:nvPr/>
            </p:nvSpPr>
            <p:spPr bwMode="auto">
              <a:xfrm>
                <a:off x="4865" y="1945"/>
                <a:ext cx="281" cy="3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36699"/>
                    </a:solidFill>
                    <a:miter lim="800000"/>
                    <a:headEnd/>
                    <a:tailEnd/>
                  </a14:hiddenLine>
                </a:ext>
              </a:extLst>
            </p:spPr>
            <p:txBody>
              <a:bodyPr/>
              <a:lstStyle/>
              <a:p>
                <a:pPr algn="l" eaLnBrk="0" hangingPunct="0"/>
                <a:r>
                  <a:rPr lang="en-US" sz="2800">
                    <a:cs typeface="Times New Roman" pitchFamily="18" charset="0"/>
                  </a:rPr>
                  <a:t>z</a:t>
                </a:r>
              </a:p>
            </p:txBody>
          </p:sp>
          <p:sp>
            <p:nvSpPr>
              <p:cNvPr id="271423" name="Line 63"/>
              <p:cNvSpPr>
                <a:spLocks noChangeShapeType="1"/>
              </p:cNvSpPr>
              <p:nvPr/>
            </p:nvSpPr>
            <p:spPr bwMode="auto">
              <a:xfrm>
                <a:off x="4815" y="2016"/>
                <a:ext cx="93" cy="10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24" name="Arc 64"/>
              <p:cNvSpPr>
                <a:spLocks/>
              </p:cNvSpPr>
              <p:nvPr/>
            </p:nvSpPr>
            <p:spPr bwMode="auto">
              <a:xfrm>
                <a:off x="4188" y="1192"/>
                <a:ext cx="399" cy="671"/>
              </a:xfrm>
              <a:custGeom>
                <a:avLst/>
                <a:gdLst>
                  <a:gd name="G0" fmla="+- 21600 0 0"/>
                  <a:gd name="G1" fmla="+- 21600 0 0"/>
                  <a:gd name="G2" fmla="+- 21600 0 0"/>
                  <a:gd name="T0" fmla="*/ 22253 w 43200"/>
                  <a:gd name="T1" fmla="*/ 10 h 43200"/>
                  <a:gd name="T2" fmla="*/ 22045 w 43200"/>
                  <a:gd name="T3" fmla="*/ 5 h 43200"/>
                  <a:gd name="T4" fmla="*/ 21600 w 43200"/>
                  <a:gd name="T5" fmla="*/ 21600 h 43200"/>
                </a:gdLst>
                <a:ahLst/>
                <a:cxnLst>
                  <a:cxn ang="0">
                    <a:pos x="T0" y="T1"/>
                  </a:cxn>
                  <a:cxn ang="0">
                    <a:pos x="T2" y="T3"/>
                  </a:cxn>
                  <a:cxn ang="0">
                    <a:pos x="T4" y="T5"/>
                  </a:cxn>
                </a:cxnLst>
                <a:rect l="0" t="0" r="r" b="b"/>
                <a:pathLst>
                  <a:path w="43200" h="43200" fill="none" extrusionOk="0">
                    <a:moveTo>
                      <a:pt x="22253" y="9"/>
                    </a:moveTo>
                    <a:cubicBezTo>
                      <a:pt x="33922" y="362"/>
                      <a:pt x="43200" y="9924"/>
                      <a:pt x="43200" y="21600"/>
                    </a:cubicBezTo>
                    <a:cubicBezTo>
                      <a:pt x="43200" y="33529"/>
                      <a:pt x="33529" y="43200"/>
                      <a:pt x="21600" y="43200"/>
                    </a:cubicBezTo>
                    <a:cubicBezTo>
                      <a:pt x="9670" y="43200"/>
                      <a:pt x="0" y="33529"/>
                      <a:pt x="0" y="21600"/>
                    </a:cubicBezTo>
                    <a:cubicBezTo>
                      <a:pt x="0" y="9670"/>
                      <a:pt x="9670" y="0"/>
                      <a:pt x="21600" y="0"/>
                    </a:cubicBezTo>
                    <a:cubicBezTo>
                      <a:pt x="21748" y="-1"/>
                      <a:pt x="21896" y="1"/>
                      <a:pt x="22045" y="4"/>
                    </a:cubicBezTo>
                  </a:path>
                  <a:path w="43200" h="43200" stroke="0" extrusionOk="0">
                    <a:moveTo>
                      <a:pt x="22253" y="9"/>
                    </a:moveTo>
                    <a:cubicBezTo>
                      <a:pt x="33922" y="362"/>
                      <a:pt x="43200" y="9924"/>
                      <a:pt x="43200" y="21600"/>
                    </a:cubicBezTo>
                    <a:cubicBezTo>
                      <a:pt x="43200" y="33529"/>
                      <a:pt x="33529" y="43200"/>
                      <a:pt x="21600" y="43200"/>
                    </a:cubicBezTo>
                    <a:cubicBezTo>
                      <a:pt x="9670" y="43200"/>
                      <a:pt x="0" y="33529"/>
                      <a:pt x="0" y="21600"/>
                    </a:cubicBezTo>
                    <a:cubicBezTo>
                      <a:pt x="0" y="9670"/>
                      <a:pt x="9670" y="0"/>
                      <a:pt x="21600" y="0"/>
                    </a:cubicBezTo>
                    <a:cubicBezTo>
                      <a:pt x="21748" y="-1"/>
                      <a:pt x="21896" y="1"/>
                      <a:pt x="22045" y="4"/>
                    </a:cubicBezTo>
                    <a:lnTo>
                      <a:pt x="21600" y="2160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425" name="Text Box 65"/>
              <p:cNvSpPr txBox="1">
                <a:spLocks noChangeArrowheads="1"/>
              </p:cNvSpPr>
              <p:nvPr/>
            </p:nvSpPr>
            <p:spPr bwMode="auto">
              <a:xfrm>
                <a:off x="3744" y="1248"/>
                <a:ext cx="281" cy="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FF99"/>
                    </a:solidFill>
                    <a:miter lim="800000"/>
                    <a:headEnd/>
                    <a:tailEnd/>
                  </a14:hiddenLine>
                </a:ext>
              </a:extLst>
            </p:spPr>
            <p:txBody>
              <a:bodyPr/>
              <a:lstStyle/>
              <a:p>
                <a:pPr algn="l" eaLnBrk="0" hangingPunct="0"/>
                <a:r>
                  <a:rPr lang="en-US" sz="2800">
                    <a:cs typeface="Times New Roman" pitchFamily="18" charset="0"/>
                  </a:rPr>
                  <a:t>x</a:t>
                </a:r>
              </a:p>
            </p:txBody>
          </p:sp>
          <p:sp>
            <p:nvSpPr>
              <p:cNvPr id="271426" name="Text Box 66"/>
              <p:cNvSpPr txBox="1">
                <a:spLocks noChangeArrowheads="1"/>
              </p:cNvSpPr>
              <p:nvPr/>
            </p:nvSpPr>
            <p:spPr bwMode="auto">
              <a:xfrm>
                <a:off x="4197" y="693"/>
                <a:ext cx="281" cy="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FF99"/>
                    </a:solidFill>
                    <a:miter lim="800000"/>
                    <a:headEnd/>
                    <a:tailEnd/>
                  </a14:hiddenLine>
                </a:ext>
              </a:extLst>
            </p:spPr>
            <p:txBody>
              <a:bodyPr/>
              <a:lstStyle/>
              <a:p>
                <a:pPr algn="l" eaLnBrk="0" hangingPunct="0"/>
                <a:r>
                  <a:rPr lang="en-US" sz="2800">
                    <a:cs typeface="Times New Roman" pitchFamily="18" charset="0"/>
                  </a:rPr>
                  <a:t>y</a:t>
                </a:r>
              </a:p>
            </p:txBody>
          </p:sp>
        </p:grpSp>
        <p:sp>
          <p:nvSpPr>
            <p:cNvPr id="271427" name="Line 67"/>
            <p:cNvSpPr>
              <a:spLocks noChangeShapeType="1"/>
            </p:cNvSpPr>
            <p:nvPr/>
          </p:nvSpPr>
          <p:spPr bwMode="auto">
            <a:xfrm>
              <a:off x="4389" y="798"/>
              <a:ext cx="0" cy="72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71428" name="Text Box 68"/>
          <p:cNvSpPr txBox="1">
            <a:spLocks noChangeArrowheads="1"/>
          </p:cNvSpPr>
          <p:nvPr/>
        </p:nvSpPr>
        <p:spPr bwMode="auto">
          <a:xfrm>
            <a:off x="517525" y="4578350"/>
            <a:ext cx="52705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663300"/>
                </a:solidFill>
              </a:rPr>
              <a:t>1/ Biến dạng kéo (nén) do lực dọc N</a:t>
            </a:r>
            <a:r>
              <a:rPr lang="en-US" baseline="-25000">
                <a:solidFill>
                  <a:srgbClr val="663300"/>
                </a:solidFill>
              </a:rPr>
              <a:t>x</a:t>
            </a:r>
            <a:r>
              <a:rPr lang="en-US">
                <a:solidFill>
                  <a:srgbClr val="663300"/>
                </a:solidFill>
              </a:rPr>
              <a:t>;</a:t>
            </a:r>
          </a:p>
        </p:txBody>
      </p:sp>
      <p:sp>
        <p:nvSpPr>
          <p:cNvPr id="271429" name="Text Box 69"/>
          <p:cNvSpPr txBox="1">
            <a:spLocks noChangeArrowheads="1"/>
          </p:cNvSpPr>
          <p:nvPr/>
        </p:nvSpPr>
        <p:spPr bwMode="auto">
          <a:xfrm>
            <a:off x="508000" y="4930775"/>
            <a:ext cx="62674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rPr>
              <a:t>2/ Hai biến dạng cắt do lực cắt ngang Q</a:t>
            </a:r>
            <a:r>
              <a:rPr lang="en-US" baseline="-25000">
                <a:solidFill>
                  <a:srgbClr val="006600"/>
                </a:solidFill>
              </a:rPr>
              <a:t>y</a:t>
            </a:r>
            <a:r>
              <a:rPr lang="en-US">
                <a:solidFill>
                  <a:srgbClr val="006600"/>
                </a:solidFill>
              </a:rPr>
              <a:t>, Q</a:t>
            </a:r>
            <a:r>
              <a:rPr lang="en-US" baseline="-25000">
                <a:solidFill>
                  <a:srgbClr val="006600"/>
                </a:solidFill>
              </a:rPr>
              <a:t>z</a:t>
            </a:r>
            <a:r>
              <a:rPr lang="en-US">
                <a:solidFill>
                  <a:srgbClr val="006600"/>
                </a:solidFill>
              </a:rPr>
              <a:t>;</a:t>
            </a:r>
          </a:p>
        </p:txBody>
      </p:sp>
      <p:sp>
        <p:nvSpPr>
          <p:cNvPr id="271430" name="Text Box 70"/>
          <p:cNvSpPr txBox="1">
            <a:spLocks noChangeArrowheads="1"/>
          </p:cNvSpPr>
          <p:nvPr/>
        </p:nvSpPr>
        <p:spPr bwMode="auto">
          <a:xfrm>
            <a:off x="490538" y="5314950"/>
            <a:ext cx="54387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3399"/>
                </a:solidFill>
              </a:rPr>
              <a:t>3/ Biến dạng xoắn do momen xoắn M</a:t>
            </a:r>
            <a:r>
              <a:rPr lang="en-US" baseline="-25000">
                <a:solidFill>
                  <a:srgbClr val="003399"/>
                </a:solidFill>
              </a:rPr>
              <a:t>x</a:t>
            </a:r>
            <a:r>
              <a:rPr lang="en-US">
                <a:solidFill>
                  <a:srgbClr val="003399"/>
                </a:solidFill>
              </a:rPr>
              <a:t>;</a:t>
            </a:r>
          </a:p>
        </p:txBody>
      </p:sp>
      <p:sp>
        <p:nvSpPr>
          <p:cNvPr id="271431" name="Text Box 71"/>
          <p:cNvSpPr txBox="1">
            <a:spLocks noChangeArrowheads="1"/>
          </p:cNvSpPr>
          <p:nvPr/>
        </p:nvSpPr>
        <p:spPr bwMode="auto">
          <a:xfrm>
            <a:off x="469900" y="5702300"/>
            <a:ext cx="61674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rPr>
              <a:t>4/ Hai biến dạng uốn do momen uốn M</a:t>
            </a:r>
            <a:r>
              <a:rPr lang="en-US" baseline="-25000">
                <a:solidFill>
                  <a:srgbClr val="FF0000"/>
                </a:solidFill>
              </a:rPr>
              <a:t>y</a:t>
            </a:r>
            <a:r>
              <a:rPr lang="en-US">
                <a:solidFill>
                  <a:srgbClr val="FF0000"/>
                </a:solidFill>
              </a:rPr>
              <a:t>, M</a:t>
            </a:r>
            <a:r>
              <a:rPr lang="en-US" baseline="-25000">
                <a:solidFill>
                  <a:srgbClr val="FF0000"/>
                </a:solidFill>
              </a:rPr>
              <a:t>z</a:t>
            </a:r>
            <a:r>
              <a:rPr lang="en-US">
                <a:solidFill>
                  <a:srgbClr val="FF0000"/>
                </a:solidFill>
              </a:rPr>
              <a:t>.</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iterate type="lt">
                                    <p:tmPct val="100000"/>
                                  </p:iterate>
                                  <p:childTnLst>
                                    <p:set>
                                      <p:cBhvr>
                                        <p:cTn id="6" dur="1" fill="hold">
                                          <p:stCondLst>
                                            <p:cond delay="0"/>
                                          </p:stCondLst>
                                        </p:cTn>
                                        <p:tgtEl>
                                          <p:spTgt spid="271362"/>
                                        </p:tgtEl>
                                        <p:attrNameLst>
                                          <p:attrName>style.visibility</p:attrName>
                                        </p:attrNameLst>
                                      </p:cBhvr>
                                      <p:to>
                                        <p:strVal val="visible"/>
                                      </p:to>
                                    </p:set>
                                    <p:animEffect transition="in" filter="checkerboard(across)">
                                      <p:cBhvr>
                                        <p:cTn id="7" dur="75"/>
                                        <p:tgtEl>
                                          <p:spTgt spid="27136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iterate type="wd">
                                    <p:tmPct val="100000"/>
                                  </p:iterate>
                                  <p:childTnLst>
                                    <p:set>
                                      <p:cBhvr>
                                        <p:cTn id="11" dur="1" fill="hold">
                                          <p:stCondLst>
                                            <p:cond delay="0"/>
                                          </p:stCondLst>
                                        </p:cTn>
                                        <p:tgtEl>
                                          <p:spTgt spid="271363"/>
                                        </p:tgtEl>
                                        <p:attrNameLst>
                                          <p:attrName>style.visibility</p:attrName>
                                        </p:attrNameLst>
                                      </p:cBhvr>
                                      <p:to>
                                        <p:strVal val="visible"/>
                                      </p:to>
                                    </p:set>
                                    <p:animEffect transition="in" filter="checkerboard(across)">
                                      <p:cBhvr>
                                        <p:cTn id="12" dur="300"/>
                                        <p:tgtEl>
                                          <p:spTgt spid="27136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271365"/>
                                        </p:tgtEl>
                                        <p:attrNameLst>
                                          <p:attrName>style.visibility</p:attrName>
                                        </p:attrNameLst>
                                      </p:cBhvr>
                                      <p:to>
                                        <p:strVal val="visible"/>
                                      </p:to>
                                    </p:set>
                                    <p:animEffect transition="in" filter="checkerboard(across)">
                                      <p:cBhvr>
                                        <p:cTn id="17" dur="500"/>
                                        <p:tgtEl>
                                          <p:spTgt spid="27136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4" presetClass="entr" presetSubtype="0" fill="hold" nodeType="clickEffect">
                                  <p:stCondLst>
                                    <p:cond delay="0"/>
                                  </p:stCondLst>
                                  <p:childTnLst>
                                    <p:set>
                                      <p:cBhvr>
                                        <p:cTn id="21" dur="1" fill="hold">
                                          <p:stCondLst>
                                            <p:cond delay="0"/>
                                          </p:stCondLst>
                                        </p:cTn>
                                        <p:tgtEl>
                                          <p:spTgt spid="271409"/>
                                        </p:tgtEl>
                                        <p:attrNameLst>
                                          <p:attrName>style.visibility</p:attrName>
                                        </p:attrNameLst>
                                      </p:cBhvr>
                                      <p:to>
                                        <p:strVal val="visible"/>
                                      </p:to>
                                    </p:set>
                                    <p:anim to="" calcmode="lin" valueType="num">
                                      <p:cBhvr>
                                        <p:cTn id="22" dur="1" fill="hold"/>
                                        <p:tgtEl>
                                          <p:spTgt spid="271409"/>
                                        </p:tgtEl>
                                        <p:attrNameLst>
                                          <p:attrName/>
                                        </p:attrNameLst>
                                      </p:cBhvr>
                                    </p:anim>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271408"/>
                                        </p:tgtEl>
                                        <p:attrNameLst>
                                          <p:attrName>style.visibility</p:attrName>
                                        </p:attrNameLst>
                                      </p:cBhvr>
                                      <p:to>
                                        <p:strVal val="visible"/>
                                      </p:to>
                                    </p:set>
                                    <p:animEffect transition="in" filter="checkerboard(across)">
                                      <p:cBhvr>
                                        <p:cTn id="27" dur="2000"/>
                                        <p:tgtEl>
                                          <p:spTgt spid="271408"/>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nodeType="clickEffect">
                                  <p:stCondLst>
                                    <p:cond delay="0"/>
                                  </p:stCondLst>
                                  <p:childTnLst>
                                    <p:set>
                                      <p:cBhvr>
                                        <p:cTn id="31" dur="1" fill="hold">
                                          <p:stCondLst>
                                            <p:cond delay="0"/>
                                          </p:stCondLst>
                                        </p:cTn>
                                        <p:tgtEl>
                                          <p:spTgt spid="271394"/>
                                        </p:tgtEl>
                                        <p:attrNameLst>
                                          <p:attrName>style.visibility</p:attrName>
                                        </p:attrNameLst>
                                      </p:cBhvr>
                                      <p:to>
                                        <p:strVal val="visible"/>
                                      </p:to>
                                    </p:set>
                                    <p:animEffect transition="in" filter="checkerboard(across)">
                                      <p:cBhvr>
                                        <p:cTn id="32" dur="500"/>
                                        <p:tgtEl>
                                          <p:spTgt spid="271394"/>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271428"/>
                                        </p:tgtEl>
                                        <p:attrNameLst>
                                          <p:attrName>style.visibility</p:attrName>
                                        </p:attrNameLst>
                                      </p:cBhvr>
                                      <p:to>
                                        <p:strVal val="visible"/>
                                      </p:to>
                                    </p:set>
                                    <p:animEffect transition="in" filter="checkerboard(across)">
                                      <p:cBhvr>
                                        <p:cTn id="37" dur="500"/>
                                        <p:tgtEl>
                                          <p:spTgt spid="271428"/>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 presetClass="entr" presetSubtype="2" fill="hold" nodeType="clickEffect">
                                  <p:stCondLst>
                                    <p:cond delay="0"/>
                                  </p:stCondLst>
                                  <p:childTnLst>
                                    <p:set>
                                      <p:cBhvr>
                                        <p:cTn id="41" dur="1" fill="hold">
                                          <p:stCondLst>
                                            <p:cond delay="0"/>
                                          </p:stCondLst>
                                        </p:cTn>
                                        <p:tgtEl>
                                          <p:spTgt spid="271389"/>
                                        </p:tgtEl>
                                        <p:attrNameLst>
                                          <p:attrName>style.visibility</p:attrName>
                                        </p:attrNameLst>
                                      </p:cBhvr>
                                      <p:to>
                                        <p:strVal val="visible"/>
                                      </p:to>
                                    </p:set>
                                    <p:anim calcmode="lin" valueType="num">
                                      <p:cBhvr additive="base">
                                        <p:cTn id="42" dur="500" fill="hold"/>
                                        <p:tgtEl>
                                          <p:spTgt spid="271389"/>
                                        </p:tgtEl>
                                        <p:attrNameLst>
                                          <p:attrName>ppt_x</p:attrName>
                                        </p:attrNameLst>
                                      </p:cBhvr>
                                      <p:tavLst>
                                        <p:tav tm="0">
                                          <p:val>
                                            <p:strVal val="1+#ppt_w/2"/>
                                          </p:val>
                                        </p:tav>
                                        <p:tav tm="100000">
                                          <p:val>
                                            <p:strVal val="#ppt_x"/>
                                          </p:val>
                                        </p:tav>
                                      </p:tavLst>
                                    </p:anim>
                                    <p:anim calcmode="lin" valueType="num">
                                      <p:cBhvr additive="base">
                                        <p:cTn id="43" dur="500" fill="hold"/>
                                        <p:tgtEl>
                                          <p:spTgt spid="271389"/>
                                        </p:tgtEl>
                                        <p:attrNameLst>
                                          <p:attrName>ppt_y</p:attrName>
                                        </p:attrNameLst>
                                      </p:cBhvr>
                                      <p:tavLst>
                                        <p:tav tm="0">
                                          <p:val>
                                            <p:strVal val="#ppt_y"/>
                                          </p:val>
                                        </p:tav>
                                        <p:tav tm="100000">
                                          <p:val>
                                            <p:strVal val="#ppt_y"/>
                                          </p:val>
                                        </p:tav>
                                      </p:tavLst>
                                    </p:anim>
                                  </p:childTnLst>
                                </p:cTn>
                              </p:par>
                            </p:childTnLst>
                          </p:cTn>
                        </p:par>
                      </p:childTnLst>
                    </p:cTn>
                  </p:par>
                  <p:par>
                    <p:cTn id="44" fill="hold" nodeType="clickPar">
                      <p:stCondLst>
                        <p:cond delay="indefinite"/>
                      </p:stCondLst>
                      <p:childTnLst>
                        <p:par>
                          <p:cTn id="45" fill="hold" nodeType="withGroup">
                            <p:stCondLst>
                              <p:cond delay="0"/>
                            </p:stCondLst>
                            <p:childTnLst>
                              <p:par>
                                <p:cTn id="46" presetID="5" presetClass="entr" presetSubtype="10" fill="hold" grpId="0" nodeType="clickEffect">
                                  <p:stCondLst>
                                    <p:cond delay="0"/>
                                  </p:stCondLst>
                                  <p:childTnLst>
                                    <p:set>
                                      <p:cBhvr>
                                        <p:cTn id="47" dur="1" fill="hold">
                                          <p:stCondLst>
                                            <p:cond delay="0"/>
                                          </p:stCondLst>
                                        </p:cTn>
                                        <p:tgtEl>
                                          <p:spTgt spid="271429"/>
                                        </p:tgtEl>
                                        <p:attrNameLst>
                                          <p:attrName>style.visibility</p:attrName>
                                        </p:attrNameLst>
                                      </p:cBhvr>
                                      <p:to>
                                        <p:strVal val="visible"/>
                                      </p:to>
                                    </p:set>
                                    <p:animEffect transition="in" filter="checkerboard(across)">
                                      <p:cBhvr>
                                        <p:cTn id="48" dur="500"/>
                                        <p:tgtEl>
                                          <p:spTgt spid="271429"/>
                                        </p:tgtEl>
                                      </p:cBhvr>
                                    </p:animEffect>
                                  </p:childTnLst>
                                </p:cTn>
                              </p:par>
                            </p:childTnLst>
                          </p:cTn>
                        </p:par>
                      </p:childTnLst>
                    </p:cTn>
                  </p:par>
                  <p:par>
                    <p:cTn id="49" fill="hold" nodeType="clickPar">
                      <p:stCondLst>
                        <p:cond delay="indefinite"/>
                      </p:stCondLst>
                      <p:childTnLst>
                        <p:par>
                          <p:cTn id="50" fill="hold" nodeType="withGroup">
                            <p:stCondLst>
                              <p:cond delay="0"/>
                            </p:stCondLst>
                            <p:childTnLst>
                              <p:par>
                                <p:cTn id="51" presetID="3" presetClass="entr" presetSubtype="10" fill="hold" nodeType="clickEffect">
                                  <p:stCondLst>
                                    <p:cond delay="0"/>
                                  </p:stCondLst>
                                  <p:childTnLst>
                                    <p:set>
                                      <p:cBhvr>
                                        <p:cTn id="52" dur="1" fill="hold">
                                          <p:stCondLst>
                                            <p:cond delay="0"/>
                                          </p:stCondLst>
                                        </p:cTn>
                                        <p:tgtEl>
                                          <p:spTgt spid="271397"/>
                                        </p:tgtEl>
                                        <p:attrNameLst>
                                          <p:attrName>style.visibility</p:attrName>
                                        </p:attrNameLst>
                                      </p:cBhvr>
                                      <p:to>
                                        <p:strVal val="visible"/>
                                      </p:to>
                                    </p:set>
                                    <p:animEffect transition="in" filter="blinds(horizontal)">
                                      <p:cBhvr>
                                        <p:cTn id="53" dur="500"/>
                                        <p:tgtEl>
                                          <p:spTgt spid="271397"/>
                                        </p:tgtEl>
                                      </p:cBhvr>
                                    </p:animEffect>
                                  </p:childTnLst>
                                </p:cTn>
                              </p:par>
                            </p:childTnLst>
                          </p:cTn>
                        </p:par>
                      </p:childTnLst>
                    </p:cTn>
                  </p:par>
                  <p:par>
                    <p:cTn id="54" fill="hold" nodeType="clickPar">
                      <p:stCondLst>
                        <p:cond delay="indefinite"/>
                      </p:stCondLst>
                      <p:childTnLst>
                        <p:par>
                          <p:cTn id="55" fill="hold" nodeType="withGroup">
                            <p:stCondLst>
                              <p:cond delay="0"/>
                            </p:stCondLst>
                            <p:childTnLst>
                              <p:par>
                                <p:cTn id="56" presetID="5" presetClass="entr" presetSubtype="10" fill="hold" nodeType="clickEffect">
                                  <p:stCondLst>
                                    <p:cond delay="0"/>
                                  </p:stCondLst>
                                  <p:childTnLst>
                                    <p:set>
                                      <p:cBhvr>
                                        <p:cTn id="57" dur="1" fill="hold">
                                          <p:stCondLst>
                                            <p:cond delay="0"/>
                                          </p:stCondLst>
                                        </p:cTn>
                                        <p:tgtEl>
                                          <p:spTgt spid="271430">
                                            <p:txEl>
                                              <p:pRg st="0" end="0"/>
                                            </p:txEl>
                                          </p:spTgt>
                                        </p:tgtEl>
                                        <p:attrNameLst>
                                          <p:attrName>style.visibility</p:attrName>
                                        </p:attrNameLst>
                                      </p:cBhvr>
                                      <p:to>
                                        <p:strVal val="visible"/>
                                      </p:to>
                                    </p:set>
                                    <p:animEffect transition="in" filter="checkerboard(across)">
                                      <p:cBhvr>
                                        <p:cTn id="58" dur="500"/>
                                        <p:tgtEl>
                                          <p:spTgt spid="271430">
                                            <p:txEl>
                                              <p:pRg st="0" end="0"/>
                                            </p:txEl>
                                          </p:spTgt>
                                        </p:tgtEl>
                                      </p:cBhvr>
                                    </p:animEffect>
                                  </p:childTnLst>
                                </p:cTn>
                              </p:par>
                            </p:childTnLst>
                          </p:cTn>
                        </p:par>
                      </p:childTnLst>
                    </p:cTn>
                  </p:par>
                  <p:par>
                    <p:cTn id="59" fill="hold" nodeType="clickPar">
                      <p:stCondLst>
                        <p:cond delay="indefinite"/>
                      </p:stCondLst>
                      <p:childTnLst>
                        <p:par>
                          <p:cTn id="60" fill="hold" nodeType="withGroup">
                            <p:stCondLst>
                              <p:cond delay="0"/>
                            </p:stCondLst>
                            <p:childTnLst>
                              <p:par>
                                <p:cTn id="61" presetID="5" presetClass="entr" presetSubtype="10" fill="hold" nodeType="clickEffect">
                                  <p:stCondLst>
                                    <p:cond delay="0"/>
                                  </p:stCondLst>
                                  <p:childTnLst>
                                    <p:set>
                                      <p:cBhvr>
                                        <p:cTn id="62" dur="1" fill="hold">
                                          <p:stCondLst>
                                            <p:cond delay="0"/>
                                          </p:stCondLst>
                                        </p:cTn>
                                        <p:tgtEl>
                                          <p:spTgt spid="271400"/>
                                        </p:tgtEl>
                                        <p:attrNameLst>
                                          <p:attrName>style.visibility</p:attrName>
                                        </p:attrNameLst>
                                      </p:cBhvr>
                                      <p:to>
                                        <p:strVal val="visible"/>
                                      </p:to>
                                    </p:set>
                                    <p:animEffect transition="in" filter="checkerboard(across)">
                                      <p:cBhvr>
                                        <p:cTn id="63" dur="500"/>
                                        <p:tgtEl>
                                          <p:spTgt spid="271400"/>
                                        </p:tgtEl>
                                      </p:cBhvr>
                                    </p:animEffect>
                                  </p:childTnLst>
                                </p:cTn>
                              </p:par>
                            </p:childTnLst>
                          </p:cTn>
                        </p:par>
                      </p:childTnLst>
                    </p:cTn>
                  </p:par>
                  <p:par>
                    <p:cTn id="64" fill="hold" nodeType="clickPar">
                      <p:stCondLst>
                        <p:cond delay="indefinite"/>
                      </p:stCondLst>
                      <p:childTnLst>
                        <p:par>
                          <p:cTn id="65" fill="hold" nodeType="withGroup">
                            <p:stCondLst>
                              <p:cond delay="0"/>
                            </p:stCondLst>
                            <p:childTnLst>
                              <p:par>
                                <p:cTn id="66" presetID="4" presetClass="entr" presetSubtype="16" fill="hold" grpId="0" nodeType="clickEffect">
                                  <p:stCondLst>
                                    <p:cond delay="0"/>
                                  </p:stCondLst>
                                  <p:childTnLst>
                                    <p:set>
                                      <p:cBhvr>
                                        <p:cTn id="67" dur="1" fill="hold">
                                          <p:stCondLst>
                                            <p:cond delay="0"/>
                                          </p:stCondLst>
                                        </p:cTn>
                                        <p:tgtEl>
                                          <p:spTgt spid="271388"/>
                                        </p:tgtEl>
                                        <p:attrNameLst>
                                          <p:attrName>style.visibility</p:attrName>
                                        </p:attrNameLst>
                                      </p:cBhvr>
                                      <p:to>
                                        <p:strVal val="visible"/>
                                      </p:to>
                                    </p:set>
                                    <p:animEffect transition="in" filter="box(in)">
                                      <p:cBhvr>
                                        <p:cTn id="68" dur="500"/>
                                        <p:tgtEl>
                                          <p:spTgt spid="271388"/>
                                        </p:tgtEl>
                                      </p:cBhvr>
                                    </p:animEffect>
                                  </p:childTnLst>
                                </p:cTn>
                              </p:par>
                            </p:childTnLst>
                          </p:cTn>
                        </p:par>
                      </p:childTnLst>
                    </p:cTn>
                  </p:par>
                  <p:par>
                    <p:cTn id="69" fill="hold" nodeType="clickPar">
                      <p:stCondLst>
                        <p:cond delay="indefinite"/>
                      </p:stCondLst>
                      <p:childTnLst>
                        <p:par>
                          <p:cTn id="70" fill="hold" nodeType="withGroup">
                            <p:stCondLst>
                              <p:cond delay="0"/>
                            </p:stCondLst>
                            <p:childTnLst>
                              <p:par>
                                <p:cTn id="71" presetID="8" presetClass="entr" presetSubtype="16" fill="hold" nodeType="clickEffect">
                                  <p:stCondLst>
                                    <p:cond delay="0"/>
                                  </p:stCondLst>
                                  <p:childTnLst>
                                    <p:set>
                                      <p:cBhvr>
                                        <p:cTn id="72" dur="1" fill="hold">
                                          <p:stCondLst>
                                            <p:cond delay="0"/>
                                          </p:stCondLst>
                                        </p:cTn>
                                        <p:tgtEl>
                                          <p:spTgt spid="271403"/>
                                        </p:tgtEl>
                                        <p:attrNameLst>
                                          <p:attrName>style.visibility</p:attrName>
                                        </p:attrNameLst>
                                      </p:cBhvr>
                                      <p:to>
                                        <p:strVal val="visible"/>
                                      </p:to>
                                    </p:set>
                                    <p:animEffect transition="in" filter="diamond(in)">
                                      <p:cBhvr>
                                        <p:cTn id="73" dur="2000"/>
                                        <p:tgtEl>
                                          <p:spTgt spid="271403"/>
                                        </p:tgtEl>
                                      </p:cBhvr>
                                    </p:animEffect>
                                  </p:childTnLst>
                                </p:cTn>
                              </p:par>
                            </p:childTnLst>
                          </p:cTn>
                        </p:par>
                      </p:childTnLst>
                    </p:cTn>
                  </p:par>
                  <p:par>
                    <p:cTn id="74" fill="hold" nodeType="clickPar">
                      <p:stCondLst>
                        <p:cond delay="indefinite"/>
                      </p:stCondLst>
                      <p:childTnLst>
                        <p:par>
                          <p:cTn id="75" fill="hold" nodeType="withGroup">
                            <p:stCondLst>
                              <p:cond delay="0"/>
                            </p:stCondLst>
                            <p:childTnLst>
                              <p:par>
                                <p:cTn id="76" presetID="24" presetClass="entr" presetSubtype="0" fill="hold" nodeType="clickEffect">
                                  <p:stCondLst>
                                    <p:cond delay="0"/>
                                  </p:stCondLst>
                                  <p:childTnLst>
                                    <p:set>
                                      <p:cBhvr>
                                        <p:cTn id="77" dur="1" fill="hold">
                                          <p:stCondLst>
                                            <p:cond delay="0"/>
                                          </p:stCondLst>
                                        </p:cTn>
                                        <p:tgtEl>
                                          <p:spTgt spid="271431">
                                            <p:txEl>
                                              <p:pRg st="0" end="0"/>
                                            </p:txEl>
                                          </p:spTgt>
                                        </p:tgtEl>
                                        <p:attrNameLst>
                                          <p:attrName>style.visibility</p:attrName>
                                        </p:attrNameLst>
                                      </p:cBhvr>
                                      <p:to>
                                        <p:strVal val="visible"/>
                                      </p:to>
                                    </p:set>
                                    <p:anim to="" calcmode="lin" valueType="num">
                                      <p:cBhvr>
                                        <p:cTn id="78" dur="1" fill="hold"/>
                                        <p:tgtEl>
                                          <p:spTgt spid="271431">
                                            <p:txEl>
                                              <p:pRg st="0" end="0"/>
                                            </p:txEl>
                                          </p:spTgt>
                                        </p:tgtEl>
                                        <p:attrNameLst>
                                          <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1362" grpId="0" autoUpdateAnimBg="0"/>
      <p:bldP spid="271363" grpId="0" autoUpdateAnimBg="0"/>
      <p:bldP spid="271388" grpId="0" animBg="1"/>
      <p:bldP spid="271408" grpId="0" autoUpdateAnimBg="0"/>
      <p:bldP spid="271428" grpId="0"/>
      <p:bldP spid="271429" grpId="0"/>
    </p:bld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Text Box 2"/>
          <p:cNvSpPr txBox="1">
            <a:spLocks noChangeArrowheads="1"/>
          </p:cNvSpPr>
          <p:nvPr/>
        </p:nvSpPr>
        <p:spPr bwMode="auto">
          <a:xfrm>
            <a:off x="304800" y="303213"/>
            <a:ext cx="81661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cs typeface="Times New Roman" pitchFamily="18" charset="0"/>
              </a:rPr>
              <a:t>Trong th</a:t>
            </a:r>
            <a:r>
              <a:rPr lang="en-US" b="1"/>
              <a:t>ự</a:t>
            </a:r>
            <a:r>
              <a:rPr lang="en-US" b="1">
                <a:cs typeface="Times New Roman" pitchFamily="18" charset="0"/>
              </a:rPr>
              <a:t>c t</a:t>
            </a:r>
            <a:r>
              <a:rPr lang="en-US" b="1"/>
              <a:t>ế</a:t>
            </a:r>
            <a:r>
              <a:rPr lang="en-US" b="1">
                <a:cs typeface="Times New Roman" pitchFamily="18" charset="0"/>
              </a:rPr>
              <a:t> thư</a:t>
            </a:r>
            <a:r>
              <a:rPr lang="en-US" b="1"/>
              <a:t>ờ</a:t>
            </a:r>
            <a:r>
              <a:rPr lang="en-US" b="1">
                <a:cs typeface="Times New Roman" pitchFamily="18" charset="0"/>
              </a:rPr>
              <a:t>ng g</a:t>
            </a:r>
            <a:r>
              <a:rPr lang="en-US" b="1"/>
              <a:t>ặ</a:t>
            </a:r>
            <a:r>
              <a:rPr lang="en-US" b="1">
                <a:cs typeface="Times New Roman" pitchFamily="18" charset="0"/>
              </a:rPr>
              <a:t>p c</a:t>
            </a:r>
            <a:r>
              <a:rPr lang="en-US" b="1"/>
              <a:t>á</a:t>
            </a:r>
            <a:r>
              <a:rPr lang="en-US" b="1">
                <a:cs typeface="Times New Roman" pitchFamily="18" charset="0"/>
              </a:rPr>
              <a:t>c bi</a:t>
            </a:r>
            <a:r>
              <a:rPr lang="en-US" b="1"/>
              <a:t>ế</a:t>
            </a:r>
            <a:r>
              <a:rPr lang="en-US" b="1">
                <a:cs typeface="Times New Roman" pitchFamily="18" charset="0"/>
              </a:rPr>
              <a:t>n d</a:t>
            </a:r>
            <a:r>
              <a:rPr lang="en-US" b="1"/>
              <a:t>ạ</a:t>
            </a:r>
            <a:r>
              <a:rPr lang="en-US" b="1">
                <a:cs typeface="Times New Roman" pitchFamily="18" charset="0"/>
              </a:rPr>
              <a:t>ng ph</a:t>
            </a:r>
            <a:r>
              <a:rPr lang="en-US" b="1"/>
              <a:t>ứ</a:t>
            </a:r>
            <a:r>
              <a:rPr lang="en-US" b="1">
                <a:cs typeface="Times New Roman" pitchFamily="18" charset="0"/>
              </a:rPr>
              <a:t>c t</a:t>
            </a:r>
            <a:r>
              <a:rPr lang="en-US" b="1"/>
              <a:t>ạ</a:t>
            </a:r>
            <a:r>
              <a:rPr lang="en-US" b="1">
                <a:cs typeface="Times New Roman" pitchFamily="18" charset="0"/>
              </a:rPr>
              <a:t>p sau</a:t>
            </a:r>
            <a:r>
              <a:rPr lang="en-US">
                <a:cs typeface="Times New Roman" pitchFamily="18" charset="0"/>
              </a:rPr>
              <a:t>:</a:t>
            </a:r>
          </a:p>
          <a:p>
            <a:pPr algn="l"/>
            <a:endParaRPr lang="en-US">
              <a:cs typeface="Times New Roman" pitchFamily="18" charset="0"/>
            </a:endParaRPr>
          </a:p>
        </p:txBody>
      </p:sp>
      <p:sp>
        <p:nvSpPr>
          <p:cNvPr id="272387" name="Text Box 3"/>
          <p:cNvSpPr txBox="1">
            <a:spLocks noChangeArrowheads="1"/>
          </p:cNvSpPr>
          <p:nvPr/>
        </p:nvSpPr>
        <p:spPr bwMode="auto">
          <a:xfrm>
            <a:off x="304800" y="914400"/>
            <a:ext cx="4075113"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 Uốn xiên v</a:t>
            </a:r>
            <a:r>
              <a:rPr lang="en-US">
                <a:latin typeface="Times New Roman"/>
                <a:cs typeface="Times New Roman" pitchFamily="18" charset="0"/>
              </a:rPr>
              <a:t>à</a:t>
            </a:r>
            <a:r>
              <a:rPr lang="en-US">
                <a:cs typeface="Times New Roman" pitchFamily="18" charset="0"/>
              </a:rPr>
              <a:t> uốn phức t</a:t>
            </a:r>
            <a:r>
              <a:rPr lang="en-US"/>
              <a:t>ạ</a:t>
            </a:r>
            <a:r>
              <a:rPr lang="en-US">
                <a:cs typeface="Times New Roman" pitchFamily="18" charset="0"/>
              </a:rPr>
              <a:t>p; </a:t>
            </a:r>
          </a:p>
          <a:p>
            <a:pPr algn="l"/>
            <a:r>
              <a:rPr lang="en-US">
                <a:cs typeface="Times New Roman" pitchFamily="18" charset="0"/>
              </a:rPr>
              <a:t>2/ U</a:t>
            </a:r>
            <a:r>
              <a:rPr lang="en-US"/>
              <a:t>ố</a:t>
            </a:r>
            <a:r>
              <a:rPr lang="en-US">
                <a:cs typeface="Times New Roman" pitchFamily="18" charset="0"/>
              </a:rPr>
              <a:t>n c</a:t>
            </a:r>
            <a:r>
              <a:rPr lang="en-US"/>
              <a:t>ộ</a:t>
            </a:r>
            <a:r>
              <a:rPr lang="en-US">
                <a:cs typeface="Times New Roman" pitchFamily="18" charset="0"/>
              </a:rPr>
              <a:t>ng k</a:t>
            </a:r>
            <a:r>
              <a:rPr lang="en-US"/>
              <a:t>é</a:t>
            </a:r>
            <a:r>
              <a:rPr lang="en-US">
                <a:cs typeface="Times New Roman" pitchFamily="18" charset="0"/>
              </a:rPr>
              <a:t>o (n</a:t>
            </a:r>
            <a:r>
              <a:rPr lang="en-US"/>
              <a:t>é</a:t>
            </a:r>
            <a:r>
              <a:rPr lang="en-US">
                <a:cs typeface="Times New Roman" pitchFamily="18" charset="0"/>
              </a:rPr>
              <a:t>n);</a:t>
            </a:r>
          </a:p>
          <a:p>
            <a:pPr algn="l"/>
            <a:r>
              <a:rPr lang="en-US">
                <a:cs typeface="Times New Roman" pitchFamily="18" charset="0"/>
              </a:rPr>
              <a:t>3/ U</a:t>
            </a:r>
            <a:r>
              <a:rPr lang="en-US"/>
              <a:t>ố</a:t>
            </a:r>
            <a:r>
              <a:rPr lang="en-US">
                <a:cs typeface="Times New Roman" pitchFamily="18" charset="0"/>
              </a:rPr>
              <a:t>n c</a:t>
            </a:r>
            <a:r>
              <a:rPr lang="en-US"/>
              <a:t>ộ</a:t>
            </a:r>
            <a:r>
              <a:rPr lang="en-US">
                <a:cs typeface="Times New Roman" pitchFamily="18" charset="0"/>
              </a:rPr>
              <a:t>ng xo</a:t>
            </a:r>
            <a:r>
              <a:rPr lang="en-US"/>
              <a:t>ắ</a:t>
            </a:r>
            <a:r>
              <a:rPr lang="en-US">
                <a:cs typeface="Times New Roman" pitchFamily="18" charset="0"/>
              </a:rPr>
              <a:t>n;</a:t>
            </a:r>
          </a:p>
        </p:txBody>
      </p:sp>
      <p:sp>
        <p:nvSpPr>
          <p:cNvPr id="272388" name="Text Box 4"/>
          <p:cNvSpPr txBox="1">
            <a:spLocks noChangeArrowheads="1"/>
          </p:cNvSpPr>
          <p:nvPr/>
        </p:nvSpPr>
        <p:spPr bwMode="auto">
          <a:xfrm>
            <a:off x="304800" y="2057400"/>
            <a:ext cx="862330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4/M</a:t>
            </a:r>
            <a:r>
              <a:rPr lang="en-US"/>
              <a:t>ộ</a:t>
            </a:r>
            <a:r>
              <a:rPr lang="en-US">
                <a:cs typeface="Times New Roman" pitchFamily="18" charset="0"/>
              </a:rPr>
              <a:t>t s</a:t>
            </a:r>
            <a:r>
              <a:rPr lang="en-US"/>
              <a:t>ố</a:t>
            </a:r>
            <a:r>
              <a:rPr lang="en-US">
                <a:cs typeface="Times New Roman" pitchFamily="18" charset="0"/>
              </a:rPr>
              <a:t> b</a:t>
            </a:r>
            <a:r>
              <a:rPr lang="en-US">
                <a:latin typeface="Times New Roman"/>
                <a:cs typeface="Times New Roman" pitchFamily="18" charset="0"/>
              </a:rPr>
              <a:t>à</a:t>
            </a:r>
            <a:r>
              <a:rPr lang="en-US">
                <a:cs typeface="Times New Roman" pitchFamily="18" charset="0"/>
              </a:rPr>
              <a:t>i to</a:t>
            </a:r>
            <a:r>
              <a:rPr lang="en-US"/>
              <a:t>á</a:t>
            </a:r>
            <a:r>
              <a:rPr lang="en-US">
                <a:cs typeface="Times New Roman" pitchFamily="18" charset="0"/>
              </a:rPr>
              <a:t>n riêng bi</a:t>
            </a:r>
            <a:r>
              <a:rPr lang="en-US"/>
              <a:t>ệ</a:t>
            </a:r>
            <a:r>
              <a:rPr lang="en-US">
                <a:cs typeface="Times New Roman" pitchFamily="18" charset="0"/>
              </a:rPr>
              <a:t>t (thanh cong, </a:t>
            </a:r>
            <a:r>
              <a:rPr lang="en-US"/>
              <a:t>ố</a:t>
            </a:r>
            <a:r>
              <a:rPr lang="en-US">
                <a:cs typeface="Times New Roman" pitchFamily="18" charset="0"/>
              </a:rPr>
              <a:t>ng th</a:t>
            </a:r>
            <a:r>
              <a:rPr lang="en-US"/>
              <a:t>à</a:t>
            </a:r>
            <a:r>
              <a:rPr lang="en-US">
                <a:cs typeface="Times New Roman" pitchFamily="18" charset="0"/>
              </a:rPr>
              <a:t>nh d</a:t>
            </a:r>
            <a:r>
              <a:rPr lang="en-US"/>
              <a:t>à</a:t>
            </a:r>
            <a:r>
              <a:rPr lang="en-US">
                <a:cs typeface="Times New Roman" pitchFamily="18" charset="0"/>
              </a:rPr>
              <a:t>y, th</a:t>
            </a:r>
            <a:r>
              <a:rPr lang="en-US">
                <a:latin typeface="Times New Roman"/>
                <a:cs typeface="Times New Roman" pitchFamily="18" charset="0"/>
              </a:rPr>
              <a:t>ù</a:t>
            </a:r>
            <a:r>
              <a:rPr lang="en-US">
                <a:cs typeface="Times New Roman" pitchFamily="18" charset="0"/>
              </a:rPr>
              <a:t>ng </a:t>
            </a:r>
          </a:p>
          <a:p>
            <a:pPr algn="l"/>
            <a:r>
              <a:rPr lang="en-US">
                <a:cs typeface="Times New Roman" pitchFamily="18" charset="0"/>
              </a:rPr>
              <a:t>chứa th</a:t>
            </a:r>
            <a:r>
              <a:rPr lang="en-US"/>
              <a:t>à</a:t>
            </a:r>
            <a:r>
              <a:rPr lang="en-US">
                <a:cs typeface="Times New Roman" pitchFamily="18" charset="0"/>
              </a:rPr>
              <a:t>nh m</a:t>
            </a:r>
            <a:r>
              <a:rPr lang="en-US"/>
              <a:t>ỏ</a:t>
            </a:r>
            <a:r>
              <a:rPr lang="en-US">
                <a:cs typeface="Times New Roman" pitchFamily="18" charset="0"/>
              </a:rPr>
              <a:t>ng, thanh m</a:t>
            </a:r>
            <a:r>
              <a:rPr lang="en-US"/>
              <a:t>ả</a:t>
            </a:r>
            <a:r>
              <a:rPr lang="en-US">
                <a:cs typeface="Times New Roman" pitchFamily="18" charset="0"/>
              </a:rPr>
              <a:t>nh . . .).</a:t>
            </a:r>
          </a:p>
          <a:p>
            <a:pPr algn="l"/>
            <a:endParaRPr lang="en-US">
              <a:cs typeface="Times New Roman" pitchFamily="18" charset="0"/>
            </a:endParaRPr>
          </a:p>
        </p:txBody>
      </p:sp>
      <p:sp>
        <p:nvSpPr>
          <p:cNvPr id="272389" name="Text Box 5"/>
          <p:cNvSpPr txBox="1">
            <a:spLocks noChangeArrowheads="1"/>
          </p:cNvSpPr>
          <p:nvPr/>
        </p:nvSpPr>
        <p:spPr bwMode="auto">
          <a:xfrm>
            <a:off x="728663" y="2971800"/>
            <a:ext cx="384333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a:solidFill>
                  <a:srgbClr val="6600CC"/>
                </a:solidFill>
              </a:rPr>
              <a:t>Trình tự nghiên cứu:</a:t>
            </a:r>
            <a:endParaRPr lang="en-US">
              <a:solidFill>
                <a:srgbClr val="6600CC"/>
              </a:solidFill>
            </a:endParaRPr>
          </a:p>
        </p:txBody>
      </p:sp>
      <p:sp>
        <p:nvSpPr>
          <p:cNvPr id="272390" name="Text Box 6"/>
          <p:cNvSpPr txBox="1">
            <a:spLocks noChangeArrowheads="1"/>
          </p:cNvSpPr>
          <p:nvPr/>
        </p:nvSpPr>
        <p:spPr bwMode="auto">
          <a:xfrm>
            <a:off x="212725" y="3492500"/>
            <a:ext cx="8572500" cy="2282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cs typeface="Times New Roman" pitchFamily="18" charset="0"/>
              </a:rPr>
              <a:t>1.Xác định t</a:t>
            </a:r>
            <a:r>
              <a:rPr lang="en-US">
                <a:solidFill>
                  <a:srgbClr val="0000FF"/>
                </a:solidFill>
              </a:rPr>
              <a:t>ấ</a:t>
            </a:r>
            <a:r>
              <a:rPr lang="en-US">
                <a:solidFill>
                  <a:srgbClr val="0000FF"/>
                </a:solidFill>
                <a:cs typeface="Times New Roman" pitchFamily="18" charset="0"/>
              </a:rPr>
              <a:t>t c</a:t>
            </a:r>
            <a:r>
              <a:rPr lang="en-US">
                <a:solidFill>
                  <a:srgbClr val="0000FF"/>
                </a:solidFill>
              </a:rPr>
              <a:t>ả</a:t>
            </a:r>
            <a:r>
              <a:rPr lang="en-US">
                <a:solidFill>
                  <a:srgbClr val="0000FF"/>
                </a:solidFill>
                <a:cs typeface="Times New Roman" pitchFamily="18" charset="0"/>
              </a:rPr>
              <a:t> các thành phần ngo</a:t>
            </a:r>
            <a:r>
              <a:rPr lang="en-US">
                <a:solidFill>
                  <a:srgbClr val="0000FF"/>
                </a:solidFill>
              </a:rPr>
              <a:t>ạ</a:t>
            </a:r>
            <a:r>
              <a:rPr lang="en-US">
                <a:solidFill>
                  <a:srgbClr val="0000FF"/>
                </a:solidFill>
                <a:cs typeface="Times New Roman" pitchFamily="18" charset="0"/>
              </a:rPr>
              <a:t>i lực tác dụng lên thanh </a:t>
            </a:r>
          </a:p>
          <a:p>
            <a:pPr algn="l"/>
            <a:r>
              <a:rPr lang="en-US">
                <a:solidFill>
                  <a:srgbClr val="0000FF"/>
                </a:solidFill>
                <a:cs typeface="Times New Roman" pitchFamily="18" charset="0"/>
              </a:rPr>
              <a:t>đư</a:t>
            </a:r>
            <a:r>
              <a:rPr lang="en-US">
                <a:solidFill>
                  <a:srgbClr val="0000FF"/>
                </a:solidFill>
              </a:rPr>
              <a:t>ợ</a:t>
            </a:r>
            <a:r>
              <a:rPr lang="en-US">
                <a:solidFill>
                  <a:srgbClr val="0000FF"/>
                </a:solidFill>
                <a:cs typeface="Times New Roman" pitchFamily="18" charset="0"/>
              </a:rPr>
              <a:t>c xét. Đánh giá so sánh các thành ph</a:t>
            </a:r>
            <a:r>
              <a:rPr lang="en-US">
                <a:solidFill>
                  <a:srgbClr val="0000FF"/>
                </a:solidFill>
              </a:rPr>
              <a:t>ầ</a:t>
            </a:r>
            <a:r>
              <a:rPr lang="en-US">
                <a:solidFill>
                  <a:srgbClr val="0000FF"/>
                </a:solidFill>
                <a:cs typeface="Times New Roman" pitchFamily="18" charset="0"/>
              </a:rPr>
              <a:t>n này, lo</a:t>
            </a:r>
            <a:r>
              <a:rPr lang="en-US">
                <a:solidFill>
                  <a:srgbClr val="0000FF"/>
                </a:solidFill>
              </a:rPr>
              <a:t>ạ</a:t>
            </a:r>
            <a:r>
              <a:rPr lang="en-US">
                <a:solidFill>
                  <a:srgbClr val="0000FF"/>
                </a:solidFill>
                <a:cs typeface="Times New Roman" pitchFamily="18" charset="0"/>
              </a:rPr>
              <a:t>i b</a:t>
            </a:r>
            <a:r>
              <a:rPr lang="en-US">
                <a:solidFill>
                  <a:srgbClr val="0000FF"/>
                </a:solidFill>
              </a:rPr>
              <a:t>ỏ</a:t>
            </a:r>
            <a:r>
              <a:rPr lang="en-US">
                <a:solidFill>
                  <a:srgbClr val="0000FF"/>
                </a:solidFill>
                <a:cs typeface="Times New Roman" pitchFamily="18" charset="0"/>
              </a:rPr>
              <a:t> các </a:t>
            </a:r>
          </a:p>
          <a:p>
            <a:pPr algn="l"/>
            <a:r>
              <a:rPr lang="en-US">
                <a:solidFill>
                  <a:srgbClr val="0000FF"/>
                </a:solidFill>
                <a:cs typeface="Times New Roman" pitchFamily="18" charset="0"/>
              </a:rPr>
              <a:t>thành ph</a:t>
            </a:r>
            <a:r>
              <a:rPr lang="en-US">
                <a:solidFill>
                  <a:srgbClr val="0000FF"/>
                </a:solidFill>
              </a:rPr>
              <a:t>ầ</a:t>
            </a:r>
            <a:r>
              <a:rPr lang="en-US">
                <a:solidFill>
                  <a:srgbClr val="0000FF"/>
                </a:solidFill>
                <a:cs typeface="Times New Roman" pitchFamily="18" charset="0"/>
              </a:rPr>
              <a:t>n tương đ</a:t>
            </a:r>
            <a:r>
              <a:rPr lang="en-US">
                <a:solidFill>
                  <a:srgbClr val="0000FF"/>
                </a:solidFill>
              </a:rPr>
              <a:t>ố</a:t>
            </a:r>
            <a:r>
              <a:rPr lang="en-US">
                <a:solidFill>
                  <a:srgbClr val="0000FF"/>
                </a:solidFill>
                <a:cs typeface="Times New Roman" pitchFamily="18" charset="0"/>
              </a:rPr>
              <a:t>i nh</a:t>
            </a:r>
            <a:r>
              <a:rPr lang="en-US">
                <a:solidFill>
                  <a:srgbClr val="0000FF"/>
                </a:solidFill>
              </a:rPr>
              <a:t>ỏ</a:t>
            </a:r>
            <a:r>
              <a:rPr lang="en-US">
                <a:solidFill>
                  <a:srgbClr val="0000FF"/>
                </a:solidFill>
                <a:cs typeface="Times New Roman" pitchFamily="18" charset="0"/>
              </a:rPr>
              <a:t>, ít </a:t>
            </a:r>
            <a:r>
              <a:rPr lang="en-US">
                <a:solidFill>
                  <a:srgbClr val="0000FF"/>
                </a:solidFill>
              </a:rPr>
              <a:t>ả</a:t>
            </a:r>
            <a:r>
              <a:rPr lang="en-US">
                <a:solidFill>
                  <a:srgbClr val="0000FF"/>
                </a:solidFill>
                <a:cs typeface="Times New Roman" pitchFamily="18" charset="0"/>
              </a:rPr>
              <a:t>nh hư</a:t>
            </a:r>
            <a:r>
              <a:rPr lang="en-US">
                <a:solidFill>
                  <a:srgbClr val="0000FF"/>
                </a:solidFill>
              </a:rPr>
              <a:t>ở</a:t>
            </a:r>
            <a:r>
              <a:rPr lang="en-US">
                <a:solidFill>
                  <a:srgbClr val="0000FF"/>
                </a:solidFill>
                <a:cs typeface="Times New Roman" pitchFamily="18" charset="0"/>
              </a:rPr>
              <a:t>ng đ</a:t>
            </a:r>
            <a:r>
              <a:rPr lang="en-US">
                <a:solidFill>
                  <a:srgbClr val="0000FF"/>
                </a:solidFill>
              </a:rPr>
              <a:t>ế</a:t>
            </a:r>
            <a:r>
              <a:rPr lang="en-US">
                <a:solidFill>
                  <a:srgbClr val="0000FF"/>
                </a:solidFill>
                <a:cs typeface="Times New Roman" pitchFamily="18" charset="0"/>
              </a:rPr>
              <a:t>n bi</a:t>
            </a:r>
            <a:r>
              <a:rPr lang="en-US">
                <a:solidFill>
                  <a:srgbClr val="0000FF"/>
                </a:solidFill>
              </a:rPr>
              <a:t>ế</a:t>
            </a:r>
            <a:r>
              <a:rPr lang="en-US">
                <a:solidFill>
                  <a:srgbClr val="0000FF"/>
                </a:solidFill>
                <a:cs typeface="Times New Roman" pitchFamily="18" charset="0"/>
              </a:rPr>
              <a:t>n d</a:t>
            </a:r>
            <a:r>
              <a:rPr lang="en-US">
                <a:solidFill>
                  <a:srgbClr val="0000FF"/>
                </a:solidFill>
              </a:rPr>
              <a:t>ạ</a:t>
            </a:r>
            <a:r>
              <a:rPr lang="en-US">
                <a:solidFill>
                  <a:srgbClr val="0000FF"/>
                </a:solidFill>
                <a:cs typeface="Times New Roman" pitchFamily="18" charset="0"/>
              </a:rPr>
              <a:t>ng và đ</a:t>
            </a:r>
            <a:r>
              <a:rPr lang="en-US">
                <a:solidFill>
                  <a:srgbClr val="0000FF"/>
                </a:solidFill>
              </a:rPr>
              <a:t>ộ</a:t>
            </a:r>
            <a:r>
              <a:rPr lang="en-US">
                <a:solidFill>
                  <a:srgbClr val="0000FF"/>
                </a:solidFill>
                <a:cs typeface="Times New Roman" pitchFamily="18" charset="0"/>
              </a:rPr>
              <a:t> </a:t>
            </a:r>
          </a:p>
          <a:p>
            <a:pPr algn="l"/>
            <a:r>
              <a:rPr lang="en-US">
                <a:solidFill>
                  <a:srgbClr val="0000FF"/>
                </a:solidFill>
                <a:cs typeface="Times New Roman" pitchFamily="18" charset="0"/>
              </a:rPr>
              <a:t>b</a:t>
            </a:r>
            <a:r>
              <a:rPr lang="en-US">
                <a:solidFill>
                  <a:srgbClr val="0000FF"/>
                </a:solidFill>
              </a:rPr>
              <a:t>ề</a:t>
            </a:r>
            <a:r>
              <a:rPr lang="en-US">
                <a:solidFill>
                  <a:srgbClr val="0000FF"/>
                </a:solidFill>
                <a:cs typeface="Times New Roman" pitchFamily="18" charset="0"/>
              </a:rPr>
              <a:t>n c</a:t>
            </a:r>
            <a:r>
              <a:rPr lang="en-US">
                <a:solidFill>
                  <a:srgbClr val="0000FF"/>
                </a:solidFill>
              </a:rPr>
              <a:t>ủ</a:t>
            </a:r>
            <a:r>
              <a:rPr lang="en-US">
                <a:solidFill>
                  <a:srgbClr val="0000FF"/>
                </a:solidFill>
                <a:cs typeface="Times New Roman" pitchFamily="18" charset="0"/>
              </a:rPr>
              <a:t>a thanh đư</a:t>
            </a:r>
            <a:r>
              <a:rPr lang="en-US">
                <a:solidFill>
                  <a:srgbClr val="0000FF"/>
                </a:solidFill>
              </a:rPr>
              <a:t>ợ</a:t>
            </a:r>
            <a:r>
              <a:rPr lang="en-US">
                <a:solidFill>
                  <a:srgbClr val="0000FF"/>
                </a:solidFill>
                <a:cs typeface="Times New Roman" pitchFamily="18" charset="0"/>
              </a:rPr>
              <a:t>c xét. Theo các thành ph</a:t>
            </a:r>
            <a:r>
              <a:rPr lang="en-US">
                <a:solidFill>
                  <a:srgbClr val="0000FF"/>
                </a:solidFill>
              </a:rPr>
              <a:t>ầ</a:t>
            </a:r>
            <a:r>
              <a:rPr lang="en-US">
                <a:solidFill>
                  <a:srgbClr val="0000FF"/>
                </a:solidFill>
                <a:cs typeface="Times New Roman" pitchFamily="18" charset="0"/>
              </a:rPr>
              <a:t>n ngo</a:t>
            </a:r>
            <a:r>
              <a:rPr lang="en-US">
                <a:solidFill>
                  <a:srgbClr val="0000FF"/>
                </a:solidFill>
              </a:rPr>
              <a:t>ạ</a:t>
            </a:r>
            <a:r>
              <a:rPr lang="en-US">
                <a:solidFill>
                  <a:srgbClr val="0000FF"/>
                </a:solidFill>
                <a:cs typeface="Times New Roman" pitchFamily="18" charset="0"/>
              </a:rPr>
              <a:t>i lực còn </a:t>
            </a:r>
          </a:p>
          <a:p>
            <a:pPr algn="l"/>
            <a:r>
              <a:rPr lang="en-US">
                <a:solidFill>
                  <a:srgbClr val="0000FF"/>
                </a:solidFill>
                <a:cs typeface="Times New Roman" pitchFamily="18" charset="0"/>
              </a:rPr>
              <a:t>l</a:t>
            </a:r>
            <a:r>
              <a:rPr lang="en-US">
                <a:solidFill>
                  <a:srgbClr val="0000FF"/>
                </a:solidFill>
              </a:rPr>
              <a:t>ạ</a:t>
            </a:r>
            <a:r>
              <a:rPr lang="en-US">
                <a:solidFill>
                  <a:srgbClr val="0000FF"/>
                </a:solidFill>
                <a:cs typeface="Times New Roman" pitchFamily="18" charset="0"/>
              </a:rPr>
              <a:t>i xác định  trư</a:t>
            </a:r>
            <a:r>
              <a:rPr lang="en-US">
                <a:solidFill>
                  <a:srgbClr val="0000FF"/>
                </a:solidFill>
              </a:rPr>
              <a:t>ờ</a:t>
            </a:r>
            <a:r>
              <a:rPr lang="en-US">
                <a:solidFill>
                  <a:srgbClr val="0000FF"/>
                </a:solidFill>
                <a:cs typeface="Times New Roman" pitchFamily="18" charset="0"/>
              </a:rPr>
              <a:t>ng h</a:t>
            </a:r>
            <a:r>
              <a:rPr lang="en-US">
                <a:solidFill>
                  <a:srgbClr val="0000FF"/>
                </a:solidFill>
              </a:rPr>
              <a:t>ợ</a:t>
            </a:r>
            <a:r>
              <a:rPr lang="en-US">
                <a:solidFill>
                  <a:srgbClr val="0000FF"/>
                </a:solidFill>
                <a:cs typeface="Times New Roman" pitchFamily="18" charset="0"/>
              </a:rPr>
              <a:t>p đư</a:t>
            </a:r>
            <a:r>
              <a:rPr lang="en-US">
                <a:solidFill>
                  <a:srgbClr val="0000FF"/>
                </a:solidFill>
              </a:rPr>
              <a:t>ợ</a:t>
            </a:r>
            <a:r>
              <a:rPr lang="en-US">
                <a:solidFill>
                  <a:srgbClr val="0000FF"/>
                </a:solidFill>
                <a:cs typeface="Times New Roman" pitchFamily="18" charset="0"/>
              </a:rPr>
              <a:t>c xét thu</a:t>
            </a:r>
            <a:r>
              <a:rPr lang="en-US">
                <a:solidFill>
                  <a:srgbClr val="0000FF"/>
                </a:solidFill>
              </a:rPr>
              <a:t>ộ</a:t>
            </a:r>
            <a:r>
              <a:rPr lang="en-US">
                <a:solidFill>
                  <a:srgbClr val="0000FF"/>
                </a:solidFill>
                <a:cs typeface="Times New Roman" pitchFamily="18" charset="0"/>
              </a:rPr>
              <a:t>c lo</a:t>
            </a:r>
            <a:r>
              <a:rPr lang="en-US">
                <a:solidFill>
                  <a:srgbClr val="0000FF"/>
                </a:solidFill>
              </a:rPr>
              <a:t>ạ</a:t>
            </a:r>
            <a:r>
              <a:rPr lang="en-US">
                <a:solidFill>
                  <a:srgbClr val="0000FF"/>
                </a:solidFill>
                <a:cs typeface="Times New Roman" pitchFamily="18" charset="0"/>
              </a:rPr>
              <a:t>i bi</a:t>
            </a:r>
            <a:r>
              <a:rPr lang="en-US">
                <a:solidFill>
                  <a:srgbClr val="0000FF"/>
                </a:solidFill>
              </a:rPr>
              <a:t>ế</a:t>
            </a:r>
            <a:r>
              <a:rPr lang="en-US">
                <a:solidFill>
                  <a:srgbClr val="0000FF"/>
                </a:solidFill>
                <a:cs typeface="Times New Roman" pitchFamily="18" charset="0"/>
              </a:rPr>
              <a:t>n d</a:t>
            </a:r>
            <a:r>
              <a:rPr lang="en-US">
                <a:solidFill>
                  <a:srgbClr val="0000FF"/>
                </a:solidFill>
              </a:rPr>
              <a:t>ạ</a:t>
            </a:r>
            <a:r>
              <a:rPr lang="en-US">
                <a:solidFill>
                  <a:srgbClr val="0000FF"/>
                </a:solidFill>
                <a:cs typeface="Times New Roman" pitchFamily="18" charset="0"/>
              </a:rPr>
              <a:t>ng ph</a:t>
            </a:r>
            <a:r>
              <a:rPr lang="en-US">
                <a:solidFill>
                  <a:srgbClr val="0000FF"/>
                </a:solidFill>
              </a:rPr>
              <a:t>ứ</a:t>
            </a:r>
            <a:r>
              <a:rPr lang="en-US">
                <a:solidFill>
                  <a:srgbClr val="0000FF"/>
                </a:solidFill>
                <a:cs typeface="Times New Roman" pitchFamily="18" charset="0"/>
              </a:rPr>
              <a:t>c </a:t>
            </a:r>
          </a:p>
          <a:p>
            <a:pPr algn="l"/>
            <a:r>
              <a:rPr lang="en-US">
                <a:solidFill>
                  <a:srgbClr val="0000FF"/>
                </a:solidFill>
                <a:cs typeface="Times New Roman" pitchFamily="18" charset="0"/>
              </a:rPr>
              <a:t>t</a:t>
            </a:r>
            <a:r>
              <a:rPr lang="en-US">
                <a:solidFill>
                  <a:srgbClr val="0000FF"/>
                </a:solidFill>
              </a:rPr>
              <a:t>ạ</a:t>
            </a:r>
            <a:r>
              <a:rPr lang="en-US">
                <a:solidFill>
                  <a:srgbClr val="0000FF"/>
                </a:solidFill>
                <a:cs typeface="Times New Roman" pitchFamily="18" charset="0"/>
              </a:rPr>
              <a:t>p nào.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72386"/>
                                        </p:tgtEl>
                                        <p:attrNameLst>
                                          <p:attrName>style.visibility</p:attrName>
                                        </p:attrNameLst>
                                      </p:cBhvr>
                                      <p:to>
                                        <p:strVal val="visible"/>
                                      </p:to>
                                    </p:set>
                                    <p:animEffect transition="in" filter="checkerboard(across)">
                                      <p:cBhvr>
                                        <p:cTn id="7" dur="2000"/>
                                        <p:tgtEl>
                                          <p:spTgt spid="27238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272387"/>
                                        </p:tgtEl>
                                        <p:attrNameLst>
                                          <p:attrName>style.visibility</p:attrName>
                                        </p:attrNameLst>
                                      </p:cBhvr>
                                      <p:to>
                                        <p:strVal val="visible"/>
                                      </p:to>
                                    </p:set>
                                    <p:animEffect transition="in" filter="checkerboard(across)">
                                      <p:cBhvr>
                                        <p:cTn id="12" dur="2000"/>
                                        <p:tgtEl>
                                          <p:spTgt spid="27238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272388"/>
                                        </p:tgtEl>
                                        <p:attrNameLst>
                                          <p:attrName>style.visibility</p:attrName>
                                        </p:attrNameLst>
                                      </p:cBhvr>
                                      <p:to>
                                        <p:strVal val="visible"/>
                                      </p:to>
                                    </p:set>
                                    <p:animEffect transition="in" filter="wipe(up)">
                                      <p:cBhvr>
                                        <p:cTn id="17" dur="2000"/>
                                        <p:tgtEl>
                                          <p:spTgt spid="27238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272389"/>
                                        </p:tgtEl>
                                        <p:attrNameLst>
                                          <p:attrName>style.visibility</p:attrName>
                                        </p:attrNameLst>
                                      </p:cBhvr>
                                      <p:to>
                                        <p:strVal val="visible"/>
                                      </p:to>
                                    </p:set>
                                    <p:animEffect transition="in" filter="checkerboard(across)">
                                      <p:cBhvr>
                                        <p:cTn id="22" dur="2000"/>
                                        <p:tgtEl>
                                          <p:spTgt spid="27238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1" fill="hold" grpId="0" nodeType="clickEffect">
                                  <p:stCondLst>
                                    <p:cond delay="0"/>
                                  </p:stCondLst>
                                  <p:childTnLst>
                                    <p:set>
                                      <p:cBhvr>
                                        <p:cTn id="26" dur="1" fill="hold">
                                          <p:stCondLst>
                                            <p:cond delay="0"/>
                                          </p:stCondLst>
                                        </p:cTn>
                                        <p:tgtEl>
                                          <p:spTgt spid="272390"/>
                                        </p:tgtEl>
                                        <p:attrNameLst>
                                          <p:attrName>style.visibility</p:attrName>
                                        </p:attrNameLst>
                                      </p:cBhvr>
                                      <p:to>
                                        <p:strVal val="visible"/>
                                      </p:to>
                                    </p:set>
                                    <p:animEffect transition="in" filter="wipe(up)">
                                      <p:cBhvr>
                                        <p:cTn id="27" dur="2000"/>
                                        <p:tgtEl>
                                          <p:spTgt spid="2723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2386" grpId="0" autoUpdateAnimBg="0"/>
      <p:bldP spid="272387" grpId="0" autoUpdateAnimBg="0"/>
      <p:bldP spid="272388" grpId="0" autoUpdateAnimBg="0"/>
      <p:bldP spid="272389" grpId="0" autoUpdateAnimBg="0"/>
      <p:bldP spid="272390" grpId="0" autoUpdateAnimBg="0"/>
    </p:bld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410" name="Text Box 2"/>
          <p:cNvSpPr txBox="1">
            <a:spLocks noChangeArrowheads="1"/>
          </p:cNvSpPr>
          <p:nvPr/>
        </p:nvSpPr>
        <p:spPr bwMode="auto">
          <a:xfrm>
            <a:off x="228600" y="381000"/>
            <a:ext cx="83915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i="1">
                <a:solidFill>
                  <a:srgbClr val="FF0000"/>
                </a:solidFill>
              </a:rPr>
              <a:t>2. Vẽ biểu đồ các nội lực thành phần, tìm mặt cắt nguy hiểm.</a:t>
            </a:r>
          </a:p>
        </p:txBody>
      </p:sp>
      <p:sp>
        <p:nvSpPr>
          <p:cNvPr id="273411" name="Text Box 3"/>
          <p:cNvSpPr txBox="1">
            <a:spLocks noChangeArrowheads="1"/>
          </p:cNvSpPr>
          <p:nvPr/>
        </p:nvSpPr>
        <p:spPr bwMode="auto">
          <a:xfrm>
            <a:off x="381000" y="1066800"/>
            <a:ext cx="8523288" cy="2647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3. Vẽ biểu đồ ứng suất trên mặt cắt nguy hiểm do từng thành </a:t>
            </a:r>
          </a:p>
          <a:p>
            <a:pPr algn="l"/>
            <a:r>
              <a:rPr lang="en-US"/>
              <a:t>phần nội lực gây ra; </a:t>
            </a:r>
            <a:r>
              <a:rPr lang="en-US">
                <a:solidFill>
                  <a:srgbClr val="0000FF"/>
                </a:solidFill>
              </a:rPr>
              <a:t>bỏ qua những ứng suất nhỏ, ảnh hưởng </a:t>
            </a:r>
          </a:p>
          <a:p>
            <a:pPr algn="l"/>
            <a:r>
              <a:rPr lang="en-US">
                <a:solidFill>
                  <a:srgbClr val="0000FF"/>
                </a:solidFill>
              </a:rPr>
              <a:t>không đáng kể đến độ bền của thanh</a:t>
            </a:r>
            <a:r>
              <a:rPr lang="en-US">
                <a:solidFill>
                  <a:srgbClr val="003399"/>
                </a:solidFill>
              </a:rPr>
              <a:t>;</a:t>
            </a:r>
            <a:r>
              <a:rPr lang="en-US"/>
              <a:t> </a:t>
            </a:r>
            <a:r>
              <a:rPr lang="en-US">
                <a:solidFill>
                  <a:srgbClr val="800000"/>
                </a:solidFill>
              </a:rPr>
              <a:t>tìm điểm nguy hiểm </a:t>
            </a:r>
          </a:p>
          <a:p>
            <a:pPr algn="l"/>
            <a:r>
              <a:rPr lang="en-US">
                <a:solidFill>
                  <a:srgbClr val="800000"/>
                </a:solidFill>
              </a:rPr>
              <a:t>trên mặt cắt nguy hiểm</a:t>
            </a:r>
            <a:r>
              <a:rPr lang="en-US"/>
              <a:t>; xác định  ứng suất do từng thành </a:t>
            </a:r>
          </a:p>
          <a:p>
            <a:pPr algn="l"/>
            <a:r>
              <a:rPr lang="en-US"/>
              <a:t>phần nội lực gây ra và đặc điểm của trạng thái căng tại điểm </a:t>
            </a:r>
          </a:p>
          <a:p>
            <a:pPr algn="l"/>
            <a:r>
              <a:rPr lang="en-US"/>
              <a:t>nguy hiểm.</a:t>
            </a:r>
          </a:p>
          <a:p>
            <a:pPr algn="l"/>
            <a:endParaRPr lang="en-US"/>
          </a:p>
        </p:txBody>
      </p:sp>
      <p:sp>
        <p:nvSpPr>
          <p:cNvPr id="273412" name="Text Box 4"/>
          <p:cNvSpPr txBox="1">
            <a:spLocks noChangeArrowheads="1"/>
          </p:cNvSpPr>
          <p:nvPr/>
        </p:nvSpPr>
        <p:spPr bwMode="auto">
          <a:xfrm>
            <a:off x="404813" y="3460750"/>
            <a:ext cx="9272587"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33CC"/>
                </a:solidFill>
              </a:rPr>
              <a:t>4. Xác định biểu thức giải tích của </a:t>
            </a:r>
            <a:r>
              <a:rPr lang="en-US">
                <a:solidFill>
                  <a:srgbClr val="800000"/>
                </a:solidFill>
              </a:rPr>
              <a:t>ứng suất tổng cộng cực đại</a:t>
            </a:r>
            <a:r>
              <a:rPr lang="en-US">
                <a:solidFill>
                  <a:srgbClr val="663300"/>
                </a:solidFill>
              </a:rPr>
              <a:t> </a:t>
            </a:r>
          </a:p>
          <a:p>
            <a:pPr algn="l"/>
            <a:r>
              <a:rPr lang="en-US">
                <a:solidFill>
                  <a:srgbClr val="0033CC"/>
                </a:solidFill>
              </a:rPr>
              <a:t>tại phân tố được xét, tách ra từ điểm nguy hiểm. </a:t>
            </a:r>
            <a:r>
              <a:rPr lang="en-US">
                <a:solidFill>
                  <a:srgbClr val="800000"/>
                </a:solidFill>
              </a:rPr>
              <a:t>Lập điều kiện bền.</a:t>
            </a:r>
          </a:p>
        </p:txBody>
      </p:sp>
      <p:sp>
        <p:nvSpPr>
          <p:cNvPr id="273413" name="Text Box 5"/>
          <p:cNvSpPr txBox="1">
            <a:spLocks noChangeArrowheads="1"/>
          </p:cNvSpPr>
          <p:nvPr/>
        </p:nvSpPr>
        <p:spPr bwMode="auto">
          <a:xfrm>
            <a:off x="381000" y="4648200"/>
            <a:ext cx="808355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5. Xác định biến dạng do từng thành phần lực gây ra, </a:t>
            </a:r>
            <a:r>
              <a:rPr lang="en-US">
                <a:solidFill>
                  <a:srgbClr val="800000"/>
                </a:solidFill>
              </a:rPr>
              <a:t>tìm  </a:t>
            </a:r>
          </a:p>
          <a:p>
            <a:pPr algn="l"/>
            <a:r>
              <a:rPr lang="en-US">
                <a:solidFill>
                  <a:srgbClr val="800000"/>
                </a:solidFill>
              </a:rPr>
              <a:t>biến dạng tổng cộng và lập điều kiện cứng.</a:t>
            </a:r>
          </a:p>
          <a:p>
            <a:pPr algn="l"/>
            <a:endParaRPr lang="en-US">
              <a:solidFill>
                <a:srgbClr val="800000"/>
              </a:solidFill>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73410"/>
                                        </p:tgtEl>
                                        <p:attrNameLst>
                                          <p:attrName>style.visibility</p:attrName>
                                        </p:attrNameLst>
                                      </p:cBhvr>
                                      <p:to>
                                        <p:strVal val="visible"/>
                                      </p:to>
                                    </p:set>
                                    <p:animEffect transition="in" filter="checkerboard(across)">
                                      <p:cBhvr>
                                        <p:cTn id="7" dur="2000"/>
                                        <p:tgtEl>
                                          <p:spTgt spid="27341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273411"/>
                                        </p:tgtEl>
                                        <p:attrNameLst>
                                          <p:attrName>style.visibility</p:attrName>
                                        </p:attrNameLst>
                                      </p:cBhvr>
                                      <p:to>
                                        <p:strVal val="visible"/>
                                      </p:to>
                                    </p:set>
                                    <p:animEffect transition="in" filter="wipe(up)">
                                      <p:cBhvr>
                                        <p:cTn id="12" dur="2000"/>
                                        <p:tgtEl>
                                          <p:spTgt spid="27341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273412"/>
                                        </p:tgtEl>
                                        <p:attrNameLst>
                                          <p:attrName>style.visibility</p:attrName>
                                        </p:attrNameLst>
                                      </p:cBhvr>
                                      <p:to>
                                        <p:strVal val="visible"/>
                                      </p:to>
                                    </p:set>
                                    <p:animEffect transition="in" filter="wipe(up)">
                                      <p:cBhvr>
                                        <p:cTn id="17" dur="2000"/>
                                        <p:tgtEl>
                                          <p:spTgt spid="27341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273413"/>
                                        </p:tgtEl>
                                        <p:attrNameLst>
                                          <p:attrName>style.visibility</p:attrName>
                                        </p:attrNameLst>
                                      </p:cBhvr>
                                      <p:to>
                                        <p:strVal val="visible"/>
                                      </p:to>
                                    </p:set>
                                    <p:animEffect transition="in" filter="wipe(up)">
                                      <p:cBhvr>
                                        <p:cTn id="22" dur="2000"/>
                                        <p:tgtEl>
                                          <p:spTgt spid="2734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3410" grpId="0" autoUpdateAnimBg="0"/>
      <p:bldP spid="273411" grpId="0" autoUpdateAnimBg="0"/>
      <p:bldP spid="273412" grpId="0" autoUpdateAnimBg="0"/>
      <p:bldP spid="273413" grpId="0" autoUpdateAnimBg="0"/>
    </p:bld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434" name="Text Box 2"/>
          <p:cNvSpPr txBox="1">
            <a:spLocks noChangeArrowheads="1"/>
          </p:cNvSpPr>
          <p:nvPr/>
        </p:nvSpPr>
        <p:spPr bwMode="auto">
          <a:xfrm>
            <a:off x="422275" y="304800"/>
            <a:ext cx="46831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6600CC"/>
                </a:solidFill>
                <a:cs typeface="Times New Roman" pitchFamily="18" charset="0"/>
              </a:rPr>
              <a:t>7.2. U</a:t>
            </a:r>
            <a:r>
              <a:rPr lang="en-US" b="1">
                <a:solidFill>
                  <a:srgbClr val="6600CC"/>
                </a:solidFill>
              </a:rPr>
              <a:t>ố</a:t>
            </a:r>
            <a:r>
              <a:rPr lang="en-US" b="1">
                <a:solidFill>
                  <a:srgbClr val="6600CC"/>
                </a:solidFill>
                <a:cs typeface="Times New Roman" pitchFamily="18" charset="0"/>
              </a:rPr>
              <a:t>n xiên và u</a:t>
            </a:r>
            <a:r>
              <a:rPr lang="en-US" b="1">
                <a:solidFill>
                  <a:srgbClr val="6600CC"/>
                </a:solidFill>
              </a:rPr>
              <a:t>ố</a:t>
            </a:r>
            <a:r>
              <a:rPr lang="en-US" b="1">
                <a:solidFill>
                  <a:srgbClr val="6600CC"/>
                </a:solidFill>
                <a:cs typeface="Times New Roman" pitchFamily="18" charset="0"/>
              </a:rPr>
              <a:t>n ph</a:t>
            </a:r>
            <a:r>
              <a:rPr lang="en-US" b="1">
                <a:solidFill>
                  <a:srgbClr val="6600CC"/>
                </a:solidFill>
              </a:rPr>
              <a:t>ứ</a:t>
            </a:r>
            <a:r>
              <a:rPr lang="en-US" b="1">
                <a:solidFill>
                  <a:srgbClr val="6600CC"/>
                </a:solidFill>
                <a:cs typeface="Times New Roman" pitchFamily="18" charset="0"/>
              </a:rPr>
              <a:t>c t</a:t>
            </a:r>
            <a:r>
              <a:rPr lang="en-US" b="1">
                <a:solidFill>
                  <a:srgbClr val="6600CC"/>
                </a:solidFill>
              </a:rPr>
              <a:t>ạ</a:t>
            </a:r>
            <a:r>
              <a:rPr lang="en-US" b="1">
                <a:solidFill>
                  <a:srgbClr val="6600CC"/>
                </a:solidFill>
                <a:cs typeface="Times New Roman" pitchFamily="18" charset="0"/>
              </a:rPr>
              <a:t>p. </a:t>
            </a:r>
          </a:p>
        </p:txBody>
      </p:sp>
      <p:grpSp>
        <p:nvGrpSpPr>
          <p:cNvPr id="274435" name="Group 3"/>
          <p:cNvGrpSpPr>
            <a:grpSpLocks/>
          </p:cNvGrpSpPr>
          <p:nvPr/>
        </p:nvGrpSpPr>
        <p:grpSpPr bwMode="auto">
          <a:xfrm>
            <a:off x="5454650" y="581025"/>
            <a:ext cx="2776538" cy="2205038"/>
            <a:chOff x="3436" y="366"/>
            <a:chExt cx="1749" cy="1389"/>
          </a:xfrm>
        </p:grpSpPr>
        <p:sp>
          <p:nvSpPr>
            <p:cNvPr id="274436" name="Arc 4"/>
            <p:cNvSpPr>
              <a:spLocks/>
            </p:cNvSpPr>
            <p:nvPr/>
          </p:nvSpPr>
          <p:spPr bwMode="auto">
            <a:xfrm>
              <a:off x="4641" y="729"/>
              <a:ext cx="382" cy="505"/>
            </a:xfrm>
            <a:custGeom>
              <a:avLst/>
              <a:gdLst>
                <a:gd name="G0" fmla="+- 21600 0 0"/>
                <a:gd name="G1" fmla="+- 21600 0 0"/>
                <a:gd name="G2" fmla="+- 21600 0 0"/>
                <a:gd name="T0" fmla="*/ 43200 w 43200"/>
                <a:gd name="T1" fmla="*/ 21600 h 43200"/>
                <a:gd name="T2" fmla="*/ 43200 w 43200"/>
                <a:gd name="T3" fmla="*/ 21600 h 43200"/>
                <a:gd name="T4" fmla="*/ 21600 w 43200"/>
                <a:gd name="T5" fmla="*/ 21600 h 43200"/>
              </a:gdLst>
              <a:ahLst/>
              <a:cxnLst>
                <a:cxn ang="0">
                  <a:pos x="T0" y="T1"/>
                </a:cxn>
                <a:cxn ang="0">
                  <a:pos x="T2" y="T3"/>
                </a:cxn>
                <a:cxn ang="0">
                  <a:pos x="T4" y="T5"/>
                </a:cxn>
              </a:cxnLst>
              <a:rect l="0" t="0" r="r" b="b"/>
              <a:pathLst>
                <a:path w="43200" h="43200" fill="none" extrusionOk="0">
                  <a:moveTo>
                    <a:pt x="43200" y="21600"/>
                  </a:moveTo>
                  <a:cubicBezTo>
                    <a:pt x="43200" y="33529"/>
                    <a:pt x="33529" y="43200"/>
                    <a:pt x="21600" y="43200"/>
                  </a:cubicBezTo>
                  <a:cubicBezTo>
                    <a:pt x="9670" y="43200"/>
                    <a:pt x="0" y="33529"/>
                    <a:pt x="0" y="21600"/>
                  </a:cubicBezTo>
                  <a:cubicBezTo>
                    <a:pt x="0" y="9670"/>
                    <a:pt x="9670" y="0"/>
                    <a:pt x="21600" y="0"/>
                  </a:cubicBezTo>
                  <a:cubicBezTo>
                    <a:pt x="33529" y="-1"/>
                    <a:pt x="43199" y="9670"/>
                    <a:pt x="43200" y="21599"/>
                  </a:cubicBezTo>
                </a:path>
                <a:path w="43200" h="43200" stroke="0" extrusionOk="0">
                  <a:moveTo>
                    <a:pt x="43200" y="21600"/>
                  </a:moveTo>
                  <a:cubicBezTo>
                    <a:pt x="43200" y="33529"/>
                    <a:pt x="33529" y="43200"/>
                    <a:pt x="21600" y="43200"/>
                  </a:cubicBezTo>
                  <a:cubicBezTo>
                    <a:pt x="9670" y="43200"/>
                    <a:pt x="0" y="33529"/>
                    <a:pt x="0" y="21600"/>
                  </a:cubicBezTo>
                  <a:cubicBezTo>
                    <a:pt x="0" y="9670"/>
                    <a:pt x="9670" y="0"/>
                    <a:pt x="21600" y="0"/>
                  </a:cubicBezTo>
                  <a:cubicBezTo>
                    <a:pt x="33529" y="-1"/>
                    <a:pt x="43199" y="9670"/>
                    <a:pt x="43200" y="21599"/>
                  </a:cubicBezTo>
                  <a:lnTo>
                    <a:pt x="21600" y="21600"/>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4437" name="Arc 5"/>
            <p:cNvSpPr>
              <a:spLocks/>
            </p:cNvSpPr>
            <p:nvPr/>
          </p:nvSpPr>
          <p:spPr bwMode="auto">
            <a:xfrm>
              <a:off x="3559" y="731"/>
              <a:ext cx="202" cy="504"/>
            </a:xfrm>
            <a:custGeom>
              <a:avLst/>
              <a:gdLst>
                <a:gd name="G0" fmla="+- 21600 0 0"/>
                <a:gd name="G1" fmla="+- 21600 0 0"/>
                <a:gd name="G2" fmla="+- 21600 0 0"/>
                <a:gd name="T0" fmla="*/ 22883 w 22883"/>
                <a:gd name="T1" fmla="*/ 43162 h 43200"/>
                <a:gd name="T2" fmla="*/ 22032 w 22883"/>
                <a:gd name="T3" fmla="*/ 4 h 43200"/>
                <a:gd name="T4" fmla="*/ 21600 w 22883"/>
                <a:gd name="T5" fmla="*/ 21600 h 43200"/>
              </a:gdLst>
              <a:ahLst/>
              <a:cxnLst>
                <a:cxn ang="0">
                  <a:pos x="T0" y="T1"/>
                </a:cxn>
                <a:cxn ang="0">
                  <a:pos x="T2" y="T3"/>
                </a:cxn>
                <a:cxn ang="0">
                  <a:pos x="T4" y="T5"/>
                </a:cxn>
              </a:cxnLst>
              <a:rect l="0" t="0" r="r" b="b"/>
              <a:pathLst>
                <a:path w="22883" h="43200" fill="none" extrusionOk="0">
                  <a:moveTo>
                    <a:pt x="22882" y="43161"/>
                  </a:moveTo>
                  <a:cubicBezTo>
                    <a:pt x="22455" y="43187"/>
                    <a:pt x="22027" y="43199"/>
                    <a:pt x="21600" y="43200"/>
                  </a:cubicBezTo>
                  <a:cubicBezTo>
                    <a:pt x="9670" y="43200"/>
                    <a:pt x="0" y="33529"/>
                    <a:pt x="0" y="21600"/>
                  </a:cubicBezTo>
                  <a:cubicBezTo>
                    <a:pt x="0" y="9670"/>
                    <a:pt x="9670" y="0"/>
                    <a:pt x="21600" y="0"/>
                  </a:cubicBezTo>
                  <a:cubicBezTo>
                    <a:pt x="21744" y="-1"/>
                    <a:pt x="21888" y="1"/>
                    <a:pt x="22031" y="4"/>
                  </a:cubicBezTo>
                </a:path>
                <a:path w="22883" h="43200" stroke="0" extrusionOk="0">
                  <a:moveTo>
                    <a:pt x="22882" y="43161"/>
                  </a:moveTo>
                  <a:cubicBezTo>
                    <a:pt x="22455" y="43187"/>
                    <a:pt x="22027" y="43199"/>
                    <a:pt x="21600" y="43200"/>
                  </a:cubicBezTo>
                  <a:cubicBezTo>
                    <a:pt x="9670" y="43200"/>
                    <a:pt x="0" y="33529"/>
                    <a:pt x="0" y="21600"/>
                  </a:cubicBezTo>
                  <a:cubicBezTo>
                    <a:pt x="0" y="9670"/>
                    <a:pt x="9670" y="0"/>
                    <a:pt x="21600" y="0"/>
                  </a:cubicBezTo>
                  <a:cubicBezTo>
                    <a:pt x="21744" y="-1"/>
                    <a:pt x="21888" y="1"/>
                    <a:pt x="22031" y="4"/>
                  </a:cubicBezTo>
                  <a:lnTo>
                    <a:pt x="21600" y="21600"/>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4438" name="Line 6"/>
            <p:cNvSpPr>
              <a:spLocks noChangeShapeType="1"/>
            </p:cNvSpPr>
            <p:nvPr/>
          </p:nvSpPr>
          <p:spPr bwMode="auto">
            <a:xfrm>
              <a:off x="3745" y="735"/>
              <a:ext cx="110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39" name="Line 7"/>
            <p:cNvSpPr>
              <a:spLocks noChangeShapeType="1"/>
            </p:cNvSpPr>
            <p:nvPr/>
          </p:nvSpPr>
          <p:spPr bwMode="auto">
            <a:xfrm>
              <a:off x="3729" y="1236"/>
              <a:ext cx="108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40" name="Arc 8"/>
            <p:cNvSpPr>
              <a:spLocks/>
            </p:cNvSpPr>
            <p:nvPr/>
          </p:nvSpPr>
          <p:spPr bwMode="auto">
            <a:xfrm>
              <a:off x="3745" y="729"/>
              <a:ext cx="192" cy="505"/>
            </a:xfrm>
            <a:custGeom>
              <a:avLst/>
              <a:gdLst>
                <a:gd name="G0" fmla="+- 0 0 0"/>
                <a:gd name="G1" fmla="+- 21596 0 0"/>
                <a:gd name="G2" fmla="+- 21600 0 0"/>
                <a:gd name="T0" fmla="*/ 414 w 21600"/>
                <a:gd name="T1" fmla="*/ 0 h 43191"/>
                <a:gd name="T2" fmla="*/ 467 w 21600"/>
                <a:gd name="T3" fmla="*/ 43191 h 43191"/>
                <a:gd name="T4" fmla="*/ 0 w 21600"/>
                <a:gd name="T5" fmla="*/ 21596 h 43191"/>
              </a:gdLst>
              <a:ahLst/>
              <a:cxnLst>
                <a:cxn ang="0">
                  <a:pos x="T0" y="T1"/>
                </a:cxn>
                <a:cxn ang="0">
                  <a:pos x="T2" y="T3"/>
                </a:cxn>
                <a:cxn ang="0">
                  <a:pos x="T4" y="T5"/>
                </a:cxn>
              </a:cxnLst>
              <a:rect l="0" t="0" r="r" b="b"/>
              <a:pathLst>
                <a:path w="21600" h="43191" fill="none" extrusionOk="0">
                  <a:moveTo>
                    <a:pt x="414" y="-1"/>
                  </a:moveTo>
                  <a:cubicBezTo>
                    <a:pt x="12179" y="225"/>
                    <a:pt x="21600" y="9828"/>
                    <a:pt x="21600" y="21596"/>
                  </a:cubicBezTo>
                  <a:cubicBezTo>
                    <a:pt x="21600" y="33343"/>
                    <a:pt x="12211" y="42936"/>
                    <a:pt x="466" y="43190"/>
                  </a:cubicBezTo>
                </a:path>
                <a:path w="21600" h="43191" stroke="0" extrusionOk="0">
                  <a:moveTo>
                    <a:pt x="414" y="-1"/>
                  </a:moveTo>
                  <a:cubicBezTo>
                    <a:pt x="12179" y="225"/>
                    <a:pt x="21600" y="9828"/>
                    <a:pt x="21600" y="21596"/>
                  </a:cubicBezTo>
                  <a:cubicBezTo>
                    <a:pt x="21600" y="33343"/>
                    <a:pt x="12211" y="42936"/>
                    <a:pt x="466" y="43190"/>
                  </a:cubicBezTo>
                  <a:lnTo>
                    <a:pt x="0" y="21596"/>
                  </a:lnTo>
                  <a:close/>
                </a:path>
              </a:pathLst>
            </a:custGeom>
            <a:noFill/>
            <a:ln w="9525">
              <a:solidFill>
                <a:srgbClr val="000000"/>
              </a:solidFill>
              <a:prstDash val="dash"/>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4441" name="Line 9"/>
            <p:cNvSpPr>
              <a:spLocks noChangeShapeType="1"/>
            </p:cNvSpPr>
            <p:nvPr/>
          </p:nvSpPr>
          <p:spPr bwMode="auto">
            <a:xfrm>
              <a:off x="3745" y="992"/>
              <a:ext cx="1440"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74442" name="Line 10"/>
            <p:cNvSpPr>
              <a:spLocks noChangeShapeType="1"/>
            </p:cNvSpPr>
            <p:nvPr/>
          </p:nvSpPr>
          <p:spPr bwMode="auto">
            <a:xfrm>
              <a:off x="3626" y="812"/>
              <a:ext cx="1079" cy="0"/>
            </a:xfrm>
            <a:prstGeom prst="line">
              <a:avLst/>
            </a:prstGeom>
            <a:noFill/>
            <a:ln w="28575">
              <a:solidFill>
                <a:srgbClr val="0033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43" name="Line 11"/>
            <p:cNvSpPr>
              <a:spLocks noChangeShapeType="1"/>
            </p:cNvSpPr>
            <p:nvPr/>
          </p:nvSpPr>
          <p:spPr bwMode="auto">
            <a:xfrm rot="1009788">
              <a:off x="3585" y="873"/>
              <a:ext cx="331" cy="241"/>
            </a:xfrm>
            <a:prstGeom prst="line">
              <a:avLst/>
            </a:prstGeom>
            <a:noFill/>
            <a:ln w="9525">
              <a:solidFill>
                <a:srgbClr val="0033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44" name="Line 12"/>
            <p:cNvSpPr>
              <a:spLocks noChangeShapeType="1"/>
            </p:cNvSpPr>
            <p:nvPr/>
          </p:nvSpPr>
          <p:spPr bwMode="auto">
            <a:xfrm>
              <a:off x="3880" y="1157"/>
              <a:ext cx="1080" cy="0"/>
            </a:xfrm>
            <a:prstGeom prst="line">
              <a:avLst/>
            </a:prstGeom>
            <a:noFill/>
            <a:ln w="9525">
              <a:solidFill>
                <a:srgbClr val="0033CC"/>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74445" name="Line 13"/>
            <p:cNvSpPr>
              <a:spLocks noChangeShapeType="1"/>
            </p:cNvSpPr>
            <p:nvPr/>
          </p:nvSpPr>
          <p:spPr bwMode="auto">
            <a:xfrm rot="390076">
              <a:off x="4566" y="717"/>
              <a:ext cx="540" cy="540"/>
            </a:xfrm>
            <a:prstGeom prst="line">
              <a:avLst/>
            </a:prstGeom>
            <a:noFill/>
            <a:ln w="9525">
              <a:solidFill>
                <a:srgbClr val="0033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46" name="Line 14"/>
            <p:cNvSpPr>
              <a:spLocks noChangeShapeType="1"/>
            </p:cNvSpPr>
            <p:nvPr/>
          </p:nvSpPr>
          <p:spPr bwMode="auto">
            <a:xfrm flipH="1">
              <a:off x="3663" y="759"/>
              <a:ext cx="180" cy="442"/>
            </a:xfrm>
            <a:prstGeom prst="line">
              <a:avLst/>
            </a:prstGeom>
            <a:noFill/>
            <a:ln w="9525">
              <a:solidFill>
                <a:srgbClr val="66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47" name="Line 15"/>
            <p:cNvSpPr>
              <a:spLocks noChangeShapeType="1"/>
            </p:cNvSpPr>
            <p:nvPr/>
          </p:nvSpPr>
          <p:spPr bwMode="auto">
            <a:xfrm>
              <a:off x="3657" y="1197"/>
              <a:ext cx="1079" cy="0"/>
            </a:xfrm>
            <a:prstGeom prst="line">
              <a:avLst/>
            </a:prstGeom>
            <a:noFill/>
            <a:ln w="28575">
              <a:solidFill>
                <a:srgbClr val="660033"/>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48" name="Line 16"/>
            <p:cNvSpPr>
              <a:spLocks noChangeShapeType="1"/>
            </p:cNvSpPr>
            <p:nvPr/>
          </p:nvSpPr>
          <p:spPr bwMode="auto">
            <a:xfrm>
              <a:off x="3850" y="767"/>
              <a:ext cx="1080" cy="0"/>
            </a:xfrm>
            <a:prstGeom prst="line">
              <a:avLst/>
            </a:prstGeom>
            <a:noFill/>
            <a:ln w="9525">
              <a:solidFill>
                <a:srgbClr val="6699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74449" name="Line 17"/>
            <p:cNvSpPr>
              <a:spLocks noChangeShapeType="1"/>
            </p:cNvSpPr>
            <p:nvPr/>
          </p:nvSpPr>
          <p:spPr bwMode="auto">
            <a:xfrm rot="21423336" flipH="1">
              <a:off x="4656" y="630"/>
              <a:ext cx="360" cy="720"/>
            </a:xfrm>
            <a:prstGeom prst="line">
              <a:avLst/>
            </a:prstGeom>
            <a:noFill/>
            <a:ln w="9525">
              <a:solidFill>
                <a:srgbClr val="66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50" name="Line 18"/>
            <p:cNvSpPr>
              <a:spLocks noChangeShapeType="1"/>
            </p:cNvSpPr>
            <p:nvPr/>
          </p:nvSpPr>
          <p:spPr bwMode="auto">
            <a:xfrm rot="-792249">
              <a:off x="4079" y="693"/>
              <a:ext cx="63" cy="124"/>
            </a:xfrm>
            <a:prstGeom prst="line">
              <a:avLst/>
            </a:prstGeom>
            <a:noFill/>
            <a:ln w="9525">
              <a:solidFill>
                <a:srgbClr val="0033CC"/>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74451" name="Line 19"/>
            <p:cNvSpPr>
              <a:spLocks noChangeShapeType="1"/>
            </p:cNvSpPr>
            <p:nvPr/>
          </p:nvSpPr>
          <p:spPr bwMode="auto">
            <a:xfrm rot="-792249">
              <a:off x="4009" y="695"/>
              <a:ext cx="63" cy="125"/>
            </a:xfrm>
            <a:prstGeom prst="line">
              <a:avLst/>
            </a:prstGeom>
            <a:noFill/>
            <a:ln w="9525">
              <a:solidFill>
                <a:srgbClr val="0033CC"/>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74452" name="Line 20"/>
            <p:cNvSpPr>
              <a:spLocks noChangeShapeType="1"/>
            </p:cNvSpPr>
            <p:nvPr/>
          </p:nvSpPr>
          <p:spPr bwMode="auto">
            <a:xfrm rot="-792249">
              <a:off x="4159" y="695"/>
              <a:ext cx="62" cy="125"/>
            </a:xfrm>
            <a:prstGeom prst="line">
              <a:avLst/>
            </a:prstGeom>
            <a:noFill/>
            <a:ln w="9525">
              <a:solidFill>
                <a:srgbClr val="0033CC"/>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74453" name="Line 21"/>
            <p:cNvSpPr>
              <a:spLocks noChangeShapeType="1"/>
            </p:cNvSpPr>
            <p:nvPr/>
          </p:nvSpPr>
          <p:spPr bwMode="auto">
            <a:xfrm rot="-792249">
              <a:off x="4234" y="695"/>
              <a:ext cx="62" cy="125"/>
            </a:xfrm>
            <a:prstGeom prst="line">
              <a:avLst/>
            </a:prstGeom>
            <a:noFill/>
            <a:ln w="9525">
              <a:solidFill>
                <a:srgbClr val="0033CC"/>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74454" name="Line 22"/>
            <p:cNvSpPr>
              <a:spLocks noChangeShapeType="1"/>
            </p:cNvSpPr>
            <p:nvPr/>
          </p:nvSpPr>
          <p:spPr bwMode="auto">
            <a:xfrm rot="-792249">
              <a:off x="3926" y="695"/>
              <a:ext cx="63" cy="125"/>
            </a:xfrm>
            <a:prstGeom prst="line">
              <a:avLst/>
            </a:prstGeom>
            <a:noFill/>
            <a:ln w="9525">
              <a:solidFill>
                <a:srgbClr val="0033CC"/>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74455" name="Line 23"/>
            <p:cNvSpPr>
              <a:spLocks noChangeShapeType="1"/>
            </p:cNvSpPr>
            <p:nvPr/>
          </p:nvSpPr>
          <p:spPr bwMode="auto">
            <a:xfrm>
              <a:off x="3918" y="699"/>
              <a:ext cx="303" cy="0"/>
            </a:xfrm>
            <a:prstGeom prst="line">
              <a:avLst/>
            </a:prstGeom>
            <a:noFill/>
            <a:ln w="28575">
              <a:solidFill>
                <a:srgbClr val="0033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56" name="Line 24"/>
            <p:cNvSpPr>
              <a:spLocks noChangeShapeType="1"/>
            </p:cNvSpPr>
            <p:nvPr/>
          </p:nvSpPr>
          <p:spPr bwMode="auto">
            <a:xfrm>
              <a:off x="4315" y="549"/>
              <a:ext cx="180" cy="270"/>
            </a:xfrm>
            <a:prstGeom prst="line">
              <a:avLst/>
            </a:prstGeom>
            <a:noFill/>
            <a:ln w="19050">
              <a:solidFill>
                <a:srgbClr val="0033CC"/>
              </a:solidFill>
              <a:round/>
              <a:headEnd/>
              <a:tailEnd type="triangle" w="sm" len="med"/>
            </a:ln>
            <a:extLst>
              <a:ext uri="{909E8E84-426E-40DD-AFC4-6F175D3DCCD1}">
                <a14:hiddenFill xmlns:a14="http://schemas.microsoft.com/office/drawing/2010/main">
                  <a:noFill/>
                </a14:hiddenFill>
              </a:ext>
            </a:extLst>
          </p:spPr>
          <p:txBody>
            <a:bodyPr/>
            <a:lstStyle/>
            <a:p>
              <a:endParaRPr lang="en-US"/>
            </a:p>
          </p:txBody>
        </p:sp>
        <p:sp>
          <p:nvSpPr>
            <p:cNvPr id="274457" name="Line 25"/>
            <p:cNvSpPr>
              <a:spLocks noChangeShapeType="1"/>
            </p:cNvSpPr>
            <p:nvPr/>
          </p:nvSpPr>
          <p:spPr bwMode="auto">
            <a:xfrm flipV="1">
              <a:off x="3920" y="1175"/>
              <a:ext cx="63" cy="125"/>
            </a:xfrm>
            <a:prstGeom prst="line">
              <a:avLst/>
            </a:prstGeom>
            <a:noFill/>
            <a:ln w="9525">
              <a:solidFill>
                <a:srgbClr val="8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74458" name="Line 26"/>
            <p:cNvSpPr>
              <a:spLocks noChangeShapeType="1"/>
            </p:cNvSpPr>
            <p:nvPr/>
          </p:nvSpPr>
          <p:spPr bwMode="auto">
            <a:xfrm flipV="1">
              <a:off x="3984" y="1179"/>
              <a:ext cx="63" cy="125"/>
            </a:xfrm>
            <a:prstGeom prst="line">
              <a:avLst/>
            </a:prstGeom>
            <a:noFill/>
            <a:ln w="9525">
              <a:solidFill>
                <a:srgbClr val="990033"/>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74459" name="Line 27"/>
            <p:cNvSpPr>
              <a:spLocks noChangeShapeType="1"/>
            </p:cNvSpPr>
            <p:nvPr/>
          </p:nvSpPr>
          <p:spPr bwMode="auto">
            <a:xfrm flipV="1">
              <a:off x="4062" y="1185"/>
              <a:ext cx="62" cy="125"/>
            </a:xfrm>
            <a:prstGeom prst="line">
              <a:avLst/>
            </a:prstGeom>
            <a:noFill/>
            <a:ln w="9525">
              <a:solidFill>
                <a:srgbClr val="8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74460" name="Line 28"/>
            <p:cNvSpPr>
              <a:spLocks noChangeShapeType="1"/>
            </p:cNvSpPr>
            <p:nvPr/>
          </p:nvSpPr>
          <p:spPr bwMode="auto">
            <a:xfrm flipV="1">
              <a:off x="4137" y="1179"/>
              <a:ext cx="62" cy="125"/>
            </a:xfrm>
            <a:prstGeom prst="line">
              <a:avLst/>
            </a:prstGeom>
            <a:noFill/>
            <a:ln w="9525">
              <a:solidFill>
                <a:srgbClr val="8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74461" name="Line 29"/>
            <p:cNvSpPr>
              <a:spLocks noChangeShapeType="1"/>
            </p:cNvSpPr>
            <p:nvPr/>
          </p:nvSpPr>
          <p:spPr bwMode="auto">
            <a:xfrm>
              <a:off x="3912" y="1308"/>
              <a:ext cx="213" cy="0"/>
            </a:xfrm>
            <a:prstGeom prst="line">
              <a:avLst/>
            </a:prstGeom>
            <a:noFill/>
            <a:ln w="2857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62" name="Line 30"/>
            <p:cNvSpPr>
              <a:spLocks noChangeShapeType="1"/>
            </p:cNvSpPr>
            <p:nvPr/>
          </p:nvSpPr>
          <p:spPr bwMode="auto">
            <a:xfrm rot="21231765" flipV="1">
              <a:off x="4206" y="1191"/>
              <a:ext cx="180" cy="270"/>
            </a:xfrm>
            <a:prstGeom prst="line">
              <a:avLst/>
            </a:prstGeom>
            <a:noFill/>
            <a:ln w="28575">
              <a:solidFill>
                <a:srgbClr val="660033"/>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4463" name="Line 31"/>
            <p:cNvSpPr>
              <a:spLocks noChangeShapeType="1"/>
            </p:cNvSpPr>
            <p:nvPr/>
          </p:nvSpPr>
          <p:spPr bwMode="auto">
            <a:xfrm rot="371546" flipV="1">
              <a:off x="4464" y="1194"/>
              <a:ext cx="90" cy="270"/>
            </a:xfrm>
            <a:prstGeom prst="line">
              <a:avLst/>
            </a:prstGeom>
            <a:noFill/>
            <a:ln w="28575">
              <a:solidFill>
                <a:srgbClr val="8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4464" name="Freeform 32"/>
            <p:cNvSpPr>
              <a:spLocks/>
            </p:cNvSpPr>
            <p:nvPr/>
          </p:nvSpPr>
          <p:spPr bwMode="auto">
            <a:xfrm>
              <a:off x="3436" y="639"/>
              <a:ext cx="482" cy="758"/>
            </a:xfrm>
            <a:custGeom>
              <a:avLst/>
              <a:gdLst>
                <a:gd name="T0" fmla="*/ 915 w 966"/>
                <a:gd name="T1" fmla="*/ 165 h 1515"/>
                <a:gd name="T2" fmla="*/ 765 w 966"/>
                <a:gd name="T3" fmla="*/ 45 h 1515"/>
                <a:gd name="T4" fmla="*/ 720 w 966"/>
                <a:gd name="T5" fmla="*/ 30 h 1515"/>
                <a:gd name="T6" fmla="*/ 675 w 966"/>
                <a:gd name="T7" fmla="*/ 15 h 1515"/>
                <a:gd name="T8" fmla="*/ 630 w 966"/>
                <a:gd name="T9" fmla="*/ 0 h 1515"/>
                <a:gd name="T10" fmla="*/ 120 w 966"/>
                <a:gd name="T11" fmla="*/ 120 h 1515"/>
                <a:gd name="T12" fmla="*/ 60 w 966"/>
                <a:gd name="T13" fmla="*/ 225 h 1515"/>
                <a:gd name="T14" fmla="*/ 15 w 966"/>
                <a:gd name="T15" fmla="*/ 375 h 1515"/>
                <a:gd name="T16" fmla="*/ 0 w 966"/>
                <a:gd name="T17" fmla="*/ 540 h 1515"/>
                <a:gd name="T18" fmla="*/ 75 w 966"/>
                <a:gd name="T19" fmla="*/ 915 h 1515"/>
                <a:gd name="T20" fmla="*/ 120 w 966"/>
                <a:gd name="T21" fmla="*/ 1215 h 1515"/>
                <a:gd name="T22" fmla="*/ 195 w 966"/>
                <a:gd name="T23" fmla="*/ 1410 h 1515"/>
                <a:gd name="T24" fmla="*/ 285 w 966"/>
                <a:gd name="T25" fmla="*/ 1440 h 1515"/>
                <a:gd name="T26" fmla="*/ 315 w 966"/>
                <a:gd name="T27" fmla="*/ 1485 h 1515"/>
                <a:gd name="T28" fmla="*/ 435 w 966"/>
                <a:gd name="T29" fmla="*/ 1515 h 1515"/>
                <a:gd name="T30" fmla="*/ 645 w 966"/>
                <a:gd name="T31" fmla="*/ 1470 h 1515"/>
                <a:gd name="T32" fmla="*/ 735 w 966"/>
                <a:gd name="T33" fmla="*/ 1410 h 1515"/>
                <a:gd name="T34" fmla="*/ 750 w 966"/>
                <a:gd name="T35" fmla="*/ 1365 h 1515"/>
                <a:gd name="T36" fmla="*/ 795 w 966"/>
                <a:gd name="T37" fmla="*/ 1350 h 1515"/>
                <a:gd name="T38" fmla="*/ 840 w 966"/>
                <a:gd name="T39" fmla="*/ 1320 h 1515"/>
                <a:gd name="T40" fmla="*/ 930 w 966"/>
                <a:gd name="T41" fmla="*/ 1290 h 1515"/>
                <a:gd name="T42" fmla="*/ 960 w 966"/>
                <a:gd name="T43" fmla="*/ 1215 h 1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6" h="1515">
                  <a:moveTo>
                    <a:pt x="915" y="165"/>
                  </a:moveTo>
                  <a:cubicBezTo>
                    <a:pt x="837" y="49"/>
                    <a:pt x="889" y="86"/>
                    <a:pt x="765" y="45"/>
                  </a:cubicBezTo>
                  <a:cubicBezTo>
                    <a:pt x="750" y="40"/>
                    <a:pt x="735" y="35"/>
                    <a:pt x="720" y="30"/>
                  </a:cubicBezTo>
                  <a:cubicBezTo>
                    <a:pt x="705" y="25"/>
                    <a:pt x="690" y="20"/>
                    <a:pt x="675" y="15"/>
                  </a:cubicBezTo>
                  <a:cubicBezTo>
                    <a:pt x="660" y="10"/>
                    <a:pt x="630" y="0"/>
                    <a:pt x="630" y="0"/>
                  </a:cubicBezTo>
                  <a:cubicBezTo>
                    <a:pt x="427" y="17"/>
                    <a:pt x="298" y="31"/>
                    <a:pt x="120" y="120"/>
                  </a:cubicBezTo>
                  <a:cubicBezTo>
                    <a:pt x="102" y="156"/>
                    <a:pt x="76" y="188"/>
                    <a:pt x="60" y="225"/>
                  </a:cubicBezTo>
                  <a:cubicBezTo>
                    <a:pt x="39" y="272"/>
                    <a:pt x="27" y="325"/>
                    <a:pt x="15" y="375"/>
                  </a:cubicBezTo>
                  <a:cubicBezTo>
                    <a:pt x="10" y="430"/>
                    <a:pt x="0" y="485"/>
                    <a:pt x="0" y="540"/>
                  </a:cubicBezTo>
                  <a:cubicBezTo>
                    <a:pt x="0" y="669"/>
                    <a:pt x="47" y="791"/>
                    <a:pt x="75" y="915"/>
                  </a:cubicBezTo>
                  <a:cubicBezTo>
                    <a:pt x="97" y="1014"/>
                    <a:pt x="106" y="1115"/>
                    <a:pt x="120" y="1215"/>
                  </a:cubicBezTo>
                  <a:cubicBezTo>
                    <a:pt x="125" y="1251"/>
                    <a:pt x="163" y="1390"/>
                    <a:pt x="195" y="1410"/>
                  </a:cubicBezTo>
                  <a:cubicBezTo>
                    <a:pt x="222" y="1427"/>
                    <a:pt x="285" y="1440"/>
                    <a:pt x="285" y="1440"/>
                  </a:cubicBezTo>
                  <a:cubicBezTo>
                    <a:pt x="295" y="1455"/>
                    <a:pt x="299" y="1476"/>
                    <a:pt x="315" y="1485"/>
                  </a:cubicBezTo>
                  <a:cubicBezTo>
                    <a:pt x="351" y="1505"/>
                    <a:pt x="396" y="1502"/>
                    <a:pt x="435" y="1515"/>
                  </a:cubicBezTo>
                  <a:cubicBezTo>
                    <a:pt x="605" y="1481"/>
                    <a:pt x="536" y="1497"/>
                    <a:pt x="645" y="1470"/>
                  </a:cubicBezTo>
                  <a:cubicBezTo>
                    <a:pt x="675" y="1450"/>
                    <a:pt x="705" y="1430"/>
                    <a:pt x="735" y="1410"/>
                  </a:cubicBezTo>
                  <a:cubicBezTo>
                    <a:pt x="748" y="1401"/>
                    <a:pt x="739" y="1376"/>
                    <a:pt x="750" y="1365"/>
                  </a:cubicBezTo>
                  <a:cubicBezTo>
                    <a:pt x="761" y="1354"/>
                    <a:pt x="781" y="1357"/>
                    <a:pt x="795" y="1350"/>
                  </a:cubicBezTo>
                  <a:cubicBezTo>
                    <a:pt x="811" y="1342"/>
                    <a:pt x="824" y="1327"/>
                    <a:pt x="840" y="1320"/>
                  </a:cubicBezTo>
                  <a:cubicBezTo>
                    <a:pt x="869" y="1307"/>
                    <a:pt x="930" y="1290"/>
                    <a:pt x="930" y="1290"/>
                  </a:cubicBezTo>
                  <a:cubicBezTo>
                    <a:pt x="966" y="1237"/>
                    <a:pt x="960" y="1263"/>
                    <a:pt x="960" y="1215"/>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4465" name="Text Box 33"/>
            <p:cNvSpPr txBox="1">
              <a:spLocks noChangeArrowheads="1"/>
            </p:cNvSpPr>
            <p:nvPr/>
          </p:nvSpPr>
          <p:spPr bwMode="auto">
            <a:xfrm>
              <a:off x="3840" y="408"/>
              <a:ext cx="36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33CC"/>
                  </a:solidFill>
                  <a:latin typeface="Times New Roman" pitchFamily="18" charset="0"/>
                  <a:cs typeface="Times New Roman" pitchFamily="18" charset="0"/>
                </a:rPr>
                <a:t>q</a:t>
              </a:r>
              <a:r>
                <a:rPr lang="en-US" baseline="-25000">
                  <a:solidFill>
                    <a:srgbClr val="0033CC"/>
                  </a:solidFill>
                  <a:latin typeface="Times New Roman" pitchFamily="18" charset="0"/>
                  <a:cs typeface="Times New Roman" pitchFamily="18" charset="0"/>
                </a:rPr>
                <a:t>1</a:t>
              </a:r>
              <a:endParaRPr lang="en-US">
                <a:solidFill>
                  <a:srgbClr val="0033CC"/>
                </a:solidFill>
                <a:latin typeface="Times New Roman" pitchFamily="18" charset="0"/>
                <a:cs typeface="Times New Roman" pitchFamily="18" charset="0"/>
              </a:endParaRPr>
            </a:p>
          </p:txBody>
        </p:sp>
        <p:sp>
          <p:nvSpPr>
            <p:cNvPr id="274466" name="Text Box 34"/>
            <p:cNvSpPr txBox="1">
              <a:spLocks noChangeArrowheads="1"/>
            </p:cNvSpPr>
            <p:nvPr/>
          </p:nvSpPr>
          <p:spPr bwMode="auto">
            <a:xfrm>
              <a:off x="3831" y="1233"/>
              <a:ext cx="297"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660033"/>
                  </a:solidFill>
                  <a:latin typeface="Times New Roman" pitchFamily="18" charset="0"/>
                  <a:cs typeface="Times New Roman" pitchFamily="18" charset="0"/>
                </a:rPr>
                <a:t>q</a:t>
              </a:r>
              <a:r>
                <a:rPr lang="en-US" baseline="-25000">
                  <a:solidFill>
                    <a:srgbClr val="660033"/>
                  </a:solidFill>
                  <a:latin typeface="Times New Roman" pitchFamily="18" charset="0"/>
                  <a:cs typeface="Times New Roman" pitchFamily="18" charset="0"/>
                </a:rPr>
                <a:t>2</a:t>
              </a:r>
              <a:endParaRPr lang="en-US">
                <a:solidFill>
                  <a:srgbClr val="660033"/>
                </a:solidFill>
                <a:latin typeface="Times New Roman" pitchFamily="18" charset="0"/>
                <a:cs typeface="Times New Roman" pitchFamily="18" charset="0"/>
              </a:endParaRPr>
            </a:p>
          </p:txBody>
        </p:sp>
        <p:sp>
          <p:nvSpPr>
            <p:cNvPr id="274467" name="Text Box 35"/>
            <p:cNvSpPr txBox="1">
              <a:spLocks noChangeArrowheads="1"/>
            </p:cNvSpPr>
            <p:nvPr/>
          </p:nvSpPr>
          <p:spPr bwMode="auto">
            <a:xfrm>
              <a:off x="4281" y="366"/>
              <a:ext cx="36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b="1">
                  <a:solidFill>
                    <a:srgbClr val="0033CC"/>
                  </a:solidFill>
                  <a:latin typeface="Times New Roman" pitchFamily="18" charset="0"/>
                  <a:cs typeface="Times New Roman" pitchFamily="18" charset="0"/>
                </a:rPr>
                <a:t>P</a:t>
              </a:r>
              <a:r>
                <a:rPr lang="en-US" b="1" baseline="-25000">
                  <a:solidFill>
                    <a:srgbClr val="0033CC"/>
                  </a:solidFill>
                  <a:latin typeface="Times New Roman" pitchFamily="18" charset="0"/>
                  <a:cs typeface="Times New Roman" pitchFamily="18" charset="0"/>
                </a:rPr>
                <a:t>1</a:t>
              </a:r>
              <a:endParaRPr lang="en-US" b="1">
                <a:solidFill>
                  <a:srgbClr val="0033CC"/>
                </a:solidFill>
                <a:latin typeface="Times New Roman" pitchFamily="18" charset="0"/>
                <a:cs typeface="Times New Roman" pitchFamily="18" charset="0"/>
              </a:endParaRPr>
            </a:p>
          </p:txBody>
        </p:sp>
        <p:sp>
          <p:nvSpPr>
            <p:cNvPr id="274468" name="Text Box 36"/>
            <p:cNvSpPr txBox="1">
              <a:spLocks noChangeArrowheads="1"/>
            </p:cNvSpPr>
            <p:nvPr/>
          </p:nvSpPr>
          <p:spPr bwMode="auto">
            <a:xfrm>
              <a:off x="4032" y="1371"/>
              <a:ext cx="291"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800000"/>
                  </a:solidFill>
                  <a:latin typeface="Times New Roman" pitchFamily="18" charset="0"/>
                  <a:cs typeface="Times New Roman" pitchFamily="18" charset="0"/>
                </a:rPr>
                <a:t>P</a:t>
              </a:r>
              <a:r>
                <a:rPr lang="en-US" baseline="-25000">
                  <a:solidFill>
                    <a:srgbClr val="800000"/>
                  </a:solidFill>
                  <a:latin typeface="Times New Roman" pitchFamily="18" charset="0"/>
                  <a:cs typeface="Times New Roman" pitchFamily="18" charset="0"/>
                </a:rPr>
                <a:t>2</a:t>
              </a:r>
              <a:endParaRPr lang="en-US">
                <a:solidFill>
                  <a:srgbClr val="800000"/>
                </a:solidFill>
                <a:latin typeface="Times New Roman" pitchFamily="18" charset="0"/>
                <a:cs typeface="Times New Roman" pitchFamily="18" charset="0"/>
              </a:endParaRPr>
            </a:p>
          </p:txBody>
        </p:sp>
        <p:sp>
          <p:nvSpPr>
            <p:cNvPr id="274469" name="Text Box 37"/>
            <p:cNvSpPr txBox="1">
              <a:spLocks noChangeArrowheads="1"/>
            </p:cNvSpPr>
            <p:nvPr/>
          </p:nvSpPr>
          <p:spPr bwMode="auto">
            <a:xfrm>
              <a:off x="4434" y="1370"/>
              <a:ext cx="360" cy="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800000"/>
                  </a:solidFill>
                  <a:latin typeface="Times New Roman" pitchFamily="18" charset="0"/>
                  <a:cs typeface="Times New Roman" pitchFamily="18" charset="0"/>
                </a:rPr>
                <a:t>P</a:t>
              </a:r>
              <a:r>
                <a:rPr lang="en-US" baseline="-25000">
                  <a:solidFill>
                    <a:srgbClr val="800000"/>
                  </a:solidFill>
                  <a:latin typeface="Times New Roman" pitchFamily="18" charset="0"/>
                  <a:cs typeface="Times New Roman" pitchFamily="18" charset="0"/>
                </a:rPr>
                <a:t>3</a:t>
              </a:r>
              <a:endParaRPr lang="en-US">
                <a:solidFill>
                  <a:srgbClr val="800000"/>
                </a:solidFill>
                <a:latin typeface="Times New Roman" pitchFamily="18" charset="0"/>
                <a:cs typeface="Times New Roman" pitchFamily="18" charset="0"/>
              </a:endParaRPr>
            </a:p>
          </p:txBody>
        </p:sp>
      </p:grpSp>
      <p:sp>
        <p:nvSpPr>
          <p:cNvPr id="274470" name="Text Box 38"/>
          <p:cNvSpPr txBox="1">
            <a:spLocks noChangeArrowheads="1"/>
          </p:cNvSpPr>
          <p:nvPr/>
        </p:nvSpPr>
        <p:spPr bwMode="auto">
          <a:xfrm>
            <a:off x="365125" y="2741613"/>
            <a:ext cx="842327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1/ Chiếu tất cả các ngoại lực xuống hai mặt phẳng quán tính </a:t>
            </a:r>
          </a:p>
          <a:p>
            <a:pPr algn="l"/>
            <a:r>
              <a:rPr lang="en-US"/>
              <a:t>chính trung tâm;</a:t>
            </a:r>
          </a:p>
          <a:p>
            <a:pPr algn="l"/>
            <a:endParaRPr lang="en-US">
              <a:cs typeface="Times New Roman" pitchFamily="18" charset="0"/>
            </a:endParaRPr>
          </a:p>
        </p:txBody>
      </p:sp>
      <p:sp>
        <p:nvSpPr>
          <p:cNvPr id="274471" name="Text Box 39"/>
          <p:cNvSpPr txBox="1">
            <a:spLocks noChangeArrowheads="1"/>
          </p:cNvSpPr>
          <p:nvPr/>
        </p:nvSpPr>
        <p:spPr bwMode="auto">
          <a:xfrm>
            <a:off x="304800" y="3505200"/>
            <a:ext cx="8642350" cy="1917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cs typeface="Times New Roman" pitchFamily="18" charset="0"/>
              </a:rPr>
              <a:t> </a:t>
            </a:r>
            <a:r>
              <a:rPr lang="en-US"/>
              <a:t>2/ Nghiên cứu biến dạng uốn phẳng trong từng mặt phẳng </a:t>
            </a:r>
          </a:p>
          <a:p>
            <a:pPr algn="l"/>
            <a:r>
              <a:rPr lang="en-US"/>
              <a:t>quán tính chính trung tâm nghĩa là vẽ biểu đồ momen uốn </a:t>
            </a:r>
          </a:p>
          <a:p>
            <a:pPr algn="l"/>
            <a:r>
              <a:rPr lang="en-US"/>
              <a:t>và lực ngang, xác định mặt cắt nguy hiểm và điểm nguy hiểm, </a:t>
            </a:r>
          </a:p>
          <a:p>
            <a:pPr algn="l"/>
            <a:r>
              <a:rPr lang="en-US"/>
              <a:t>xác định ứng suất cực đại và biến dạng cực đại;</a:t>
            </a:r>
          </a:p>
          <a:p>
            <a:pPr algn="l"/>
            <a:endParaRPr lang="en-US">
              <a:cs typeface="Times New Roman" pitchFamily="18" charset="0"/>
            </a:endParaRPr>
          </a:p>
        </p:txBody>
      </p:sp>
      <p:sp>
        <p:nvSpPr>
          <p:cNvPr id="274472" name="Text Box 40"/>
          <p:cNvSpPr txBox="1">
            <a:spLocks noChangeArrowheads="1"/>
          </p:cNvSpPr>
          <p:nvPr/>
        </p:nvSpPr>
        <p:spPr bwMode="auto">
          <a:xfrm>
            <a:off x="381000" y="5027613"/>
            <a:ext cx="8326438" cy="2282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3/ Sử dụng định luật tác dụng độc lập của các lực tìm ứng </a:t>
            </a:r>
          </a:p>
          <a:p>
            <a:pPr algn="l"/>
            <a:r>
              <a:rPr lang="en-US"/>
              <a:t>suất tổng cộng cực đại và biến dạng của dầm, kiểm tra điều</a:t>
            </a:r>
          </a:p>
          <a:p>
            <a:pPr algn="l"/>
            <a:r>
              <a:rPr lang="en-US"/>
              <a:t>kiện bền và điều kiệ\ện cứng hay là từ điều kiện bền và điều</a:t>
            </a:r>
          </a:p>
          <a:p>
            <a:pPr algn="l"/>
            <a:r>
              <a:rPr lang="en-US"/>
              <a:t>kiện cứng chọn mặt cắt của dầm.</a:t>
            </a:r>
          </a:p>
          <a:p>
            <a:pPr algn="l"/>
            <a:endParaRPr lang="en-US"/>
          </a:p>
          <a:p>
            <a:pPr algn="l"/>
            <a:endParaRPr lang="en-US">
              <a:cs typeface="Times New Roman" pitchFamily="18" charset="0"/>
            </a:endParaRPr>
          </a:p>
        </p:txBody>
      </p:sp>
      <p:grpSp>
        <p:nvGrpSpPr>
          <p:cNvPr id="274473" name="Group 41"/>
          <p:cNvGrpSpPr>
            <a:grpSpLocks/>
          </p:cNvGrpSpPr>
          <p:nvPr/>
        </p:nvGrpSpPr>
        <p:grpSpPr bwMode="auto">
          <a:xfrm>
            <a:off x="990600" y="623888"/>
            <a:ext cx="3836988" cy="2043112"/>
            <a:chOff x="633" y="336"/>
            <a:chExt cx="2417" cy="1287"/>
          </a:xfrm>
        </p:grpSpPr>
        <p:sp>
          <p:nvSpPr>
            <p:cNvPr id="274474" name="Text Box 42"/>
            <p:cNvSpPr txBox="1">
              <a:spLocks noChangeArrowheads="1"/>
            </p:cNvSpPr>
            <p:nvPr/>
          </p:nvSpPr>
          <p:spPr bwMode="auto">
            <a:xfrm>
              <a:off x="2780" y="773"/>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x</a:t>
              </a:r>
            </a:p>
          </p:txBody>
        </p:sp>
        <p:sp>
          <p:nvSpPr>
            <p:cNvPr id="274475" name="Line 43"/>
            <p:cNvSpPr>
              <a:spLocks noChangeShapeType="1"/>
            </p:cNvSpPr>
            <p:nvPr/>
          </p:nvSpPr>
          <p:spPr bwMode="auto">
            <a:xfrm>
              <a:off x="2165" y="807"/>
              <a:ext cx="0" cy="63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76" name="Line 44"/>
            <p:cNvSpPr>
              <a:spLocks noChangeShapeType="1"/>
            </p:cNvSpPr>
            <p:nvPr/>
          </p:nvSpPr>
          <p:spPr bwMode="auto">
            <a:xfrm>
              <a:off x="2615" y="627"/>
              <a:ext cx="0" cy="63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77" name="Line 45"/>
            <p:cNvSpPr>
              <a:spLocks noChangeShapeType="1"/>
            </p:cNvSpPr>
            <p:nvPr/>
          </p:nvSpPr>
          <p:spPr bwMode="auto">
            <a:xfrm flipV="1">
              <a:off x="2165" y="626"/>
              <a:ext cx="450" cy="1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78" name="Line 46"/>
            <p:cNvSpPr>
              <a:spLocks noChangeShapeType="1"/>
            </p:cNvSpPr>
            <p:nvPr/>
          </p:nvSpPr>
          <p:spPr bwMode="auto">
            <a:xfrm flipV="1">
              <a:off x="2165" y="1257"/>
              <a:ext cx="450" cy="1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79" name="Line 47"/>
            <p:cNvSpPr>
              <a:spLocks noChangeShapeType="1"/>
            </p:cNvSpPr>
            <p:nvPr/>
          </p:nvSpPr>
          <p:spPr bwMode="auto">
            <a:xfrm flipH="1">
              <a:off x="1430" y="627"/>
              <a:ext cx="1179"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80" name="Line 48"/>
            <p:cNvSpPr>
              <a:spLocks noChangeShapeType="1"/>
            </p:cNvSpPr>
            <p:nvPr/>
          </p:nvSpPr>
          <p:spPr bwMode="auto">
            <a:xfrm flipH="1">
              <a:off x="986" y="809"/>
              <a:ext cx="1179"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81" name="Line 49"/>
            <p:cNvSpPr>
              <a:spLocks noChangeShapeType="1"/>
            </p:cNvSpPr>
            <p:nvPr/>
          </p:nvSpPr>
          <p:spPr bwMode="auto">
            <a:xfrm flipH="1">
              <a:off x="986" y="1437"/>
              <a:ext cx="1179"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82" name="Line 50"/>
            <p:cNvSpPr>
              <a:spLocks noChangeShapeType="1"/>
            </p:cNvSpPr>
            <p:nvPr/>
          </p:nvSpPr>
          <p:spPr bwMode="auto">
            <a:xfrm>
              <a:off x="988" y="807"/>
              <a:ext cx="0" cy="63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83" name="Line 51"/>
            <p:cNvSpPr>
              <a:spLocks noChangeShapeType="1"/>
            </p:cNvSpPr>
            <p:nvPr/>
          </p:nvSpPr>
          <p:spPr bwMode="auto">
            <a:xfrm>
              <a:off x="1449" y="624"/>
              <a:ext cx="0" cy="630"/>
            </a:xfrm>
            <a:prstGeom prst="line">
              <a:avLst/>
            </a:prstGeom>
            <a:noFill/>
            <a:ln w="952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274484" name="Line 52"/>
            <p:cNvSpPr>
              <a:spLocks noChangeShapeType="1"/>
            </p:cNvSpPr>
            <p:nvPr/>
          </p:nvSpPr>
          <p:spPr bwMode="auto">
            <a:xfrm flipV="1">
              <a:off x="988" y="1257"/>
              <a:ext cx="450" cy="180"/>
            </a:xfrm>
            <a:prstGeom prst="line">
              <a:avLst/>
            </a:prstGeom>
            <a:noFill/>
            <a:ln w="952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274485" name="Line 53"/>
            <p:cNvSpPr>
              <a:spLocks noChangeShapeType="1"/>
            </p:cNvSpPr>
            <p:nvPr/>
          </p:nvSpPr>
          <p:spPr bwMode="auto">
            <a:xfrm flipV="1">
              <a:off x="988" y="627"/>
              <a:ext cx="450" cy="1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86" name="Line 54"/>
            <p:cNvSpPr>
              <a:spLocks noChangeShapeType="1"/>
            </p:cNvSpPr>
            <p:nvPr/>
          </p:nvSpPr>
          <p:spPr bwMode="auto">
            <a:xfrm flipH="1">
              <a:off x="1438" y="1257"/>
              <a:ext cx="1167" cy="0"/>
            </a:xfrm>
            <a:prstGeom prst="line">
              <a:avLst/>
            </a:prstGeom>
            <a:noFill/>
            <a:ln w="952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274487" name="Line 55"/>
            <p:cNvSpPr>
              <a:spLocks noChangeShapeType="1"/>
            </p:cNvSpPr>
            <p:nvPr/>
          </p:nvSpPr>
          <p:spPr bwMode="auto">
            <a:xfrm flipV="1">
              <a:off x="2390" y="447"/>
              <a:ext cx="0" cy="108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4488" name="Line 56"/>
            <p:cNvSpPr>
              <a:spLocks noChangeShapeType="1"/>
            </p:cNvSpPr>
            <p:nvPr/>
          </p:nvSpPr>
          <p:spPr bwMode="auto">
            <a:xfrm flipH="1">
              <a:off x="1894" y="897"/>
              <a:ext cx="809" cy="36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4489" name="Line 57"/>
            <p:cNvSpPr>
              <a:spLocks noChangeShapeType="1"/>
            </p:cNvSpPr>
            <p:nvPr/>
          </p:nvSpPr>
          <p:spPr bwMode="auto">
            <a:xfrm rot="218946">
              <a:off x="1860" y="737"/>
              <a:ext cx="760" cy="415"/>
            </a:xfrm>
            <a:prstGeom prst="line">
              <a:avLst/>
            </a:prstGeom>
            <a:noFill/>
            <a:ln w="28575">
              <a:solidFill>
                <a:srgbClr val="0033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90" name="Line 58"/>
            <p:cNvSpPr>
              <a:spLocks noChangeShapeType="1"/>
            </p:cNvSpPr>
            <p:nvPr/>
          </p:nvSpPr>
          <p:spPr bwMode="auto">
            <a:xfrm>
              <a:off x="2390" y="1032"/>
              <a:ext cx="540"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4491" name="Line 59"/>
            <p:cNvSpPr>
              <a:spLocks noChangeShapeType="1"/>
            </p:cNvSpPr>
            <p:nvPr/>
          </p:nvSpPr>
          <p:spPr bwMode="auto">
            <a:xfrm flipH="1">
              <a:off x="688" y="717"/>
              <a:ext cx="1179" cy="0"/>
            </a:xfrm>
            <a:prstGeom prst="line">
              <a:avLst/>
            </a:prstGeom>
            <a:noFill/>
            <a:ln w="28575">
              <a:solidFill>
                <a:srgbClr val="0033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92" name="Line 60"/>
            <p:cNvSpPr>
              <a:spLocks noChangeShapeType="1"/>
            </p:cNvSpPr>
            <p:nvPr/>
          </p:nvSpPr>
          <p:spPr bwMode="auto">
            <a:xfrm flipH="1">
              <a:off x="980" y="897"/>
              <a:ext cx="1179" cy="0"/>
            </a:xfrm>
            <a:prstGeom prst="line">
              <a:avLst/>
            </a:prstGeom>
            <a:noFill/>
            <a:ln w="28575">
              <a:solidFill>
                <a:srgbClr val="0033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93" name="Line 61"/>
            <p:cNvSpPr>
              <a:spLocks noChangeShapeType="1"/>
            </p:cNvSpPr>
            <p:nvPr/>
          </p:nvSpPr>
          <p:spPr bwMode="auto">
            <a:xfrm rot="-327178">
              <a:off x="691" y="703"/>
              <a:ext cx="270" cy="210"/>
            </a:xfrm>
            <a:prstGeom prst="line">
              <a:avLst/>
            </a:prstGeom>
            <a:noFill/>
            <a:ln w="28575">
              <a:solidFill>
                <a:srgbClr val="0033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94" name="Line 62"/>
            <p:cNvSpPr>
              <a:spLocks noChangeShapeType="1"/>
            </p:cNvSpPr>
            <p:nvPr/>
          </p:nvSpPr>
          <p:spPr bwMode="auto">
            <a:xfrm>
              <a:off x="988" y="912"/>
              <a:ext cx="450" cy="270"/>
            </a:xfrm>
            <a:prstGeom prst="line">
              <a:avLst/>
            </a:prstGeom>
            <a:noFill/>
            <a:ln w="9525">
              <a:solidFill>
                <a:srgbClr val="0033CC"/>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274495" name="Line 63"/>
            <p:cNvSpPr>
              <a:spLocks noChangeShapeType="1"/>
            </p:cNvSpPr>
            <p:nvPr/>
          </p:nvSpPr>
          <p:spPr bwMode="auto">
            <a:xfrm rot="-487776">
              <a:off x="1622" y="651"/>
              <a:ext cx="326" cy="267"/>
            </a:xfrm>
            <a:prstGeom prst="line">
              <a:avLst/>
            </a:prstGeom>
            <a:noFill/>
            <a:ln w="28575">
              <a:solidFill>
                <a:srgbClr val="0033CC"/>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4496" name="Line 64"/>
            <p:cNvSpPr>
              <a:spLocks noChangeShapeType="1"/>
            </p:cNvSpPr>
            <p:nvPr/>
          </p:nvSpPr>
          <p:spPr bwMode="auto">
            <a:xfrm rot="-930035">
              <a:off x="1608" y="772"/>
              <a:ext cx="148" cy="147"/>
            </a:xfrm>
            <a:prstGeom prst="line">
              <a:avLst/>
            </a:prstGeom>
            <a:noFill/>
            <a:ln w="9525">
              <a:solidFill>
                <a:srgbClr val="0033CC"/>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74497" name="Line 65"/>
            <p:cNvSpPr>
              <a:spLocks noChangeShapeType="1"/>
            </p:cNvSpPr>
            <p:nvPr/>
          </p:nvSpPr>
          <p:spPr bwMode="auto">
            <a:xfrm rot="-930035">
              <a:off x="1535" y="770"/>
              <a:ext cx="148" cy="147"/>
            </a:xfrm>
            <a:prstGeom prst="line">
              <a:avLst/>
            </a:prstGeom>
            <a:noFill/>
            <a:ln w="9525">
              <a:solidFill>
                <a:srgbClr val="0033CC"/>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74498" name="Line 66"/>
            <p:cNvSpPr>
              <a:spLocks noChangeShapeType="1"/>
            </p:cNvSpPr>
            <p:nvPr/>
          </p:nvSpPr>
          <p:spPr bwMode="auto">
            <a:xfrm rot="-930035">
              <a:off x="1445" y="770"/>
              <a:ext cx="148" cy="147"/>
            </a:xfrm>
            <a:prstGeom prst="line">
              <a:avLst/>
            </a:prstGeom>
            <a:noFill/>
            <a:ln w="9525">
              <a:solidFill>
                <a:srgbClr val="0033CC"/>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74499" name="Line 67"/>
            <p:cNvSpPr>
              <a:spLocks noChangeShapeType="1"/>
            </p:cNvSpPr>
            <p:nvPr/>
          </p:nvSpPr>
          <p:spPr bwMode="auto">
            <a:xfrm rot="-930035">
              <a:off x="1348" y="770"/>
              <a:ext cx="147" cy="147"/>
            </a:xfrm>
            <a:prstGeom prst="line">
              <a:avLst/>
            </a:prstGeom>
            <a:noFill/>
            <a:ln w="9525">
              <a:solidFill>
                <a:srgbClr val="0033CC"/>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74500" name="Line 68"/>
            <p:cNvSpPr>
              <a:spLocks noChangeShapeType="1"/>
            </p:cNvSpPr>
            <p:nvPr/>
          </p:nvSpPr>
          <p:spPr bwMode="auto">
            <a:xfrm>
              <a:off x="1325" y="785"/>
              <a:ext cx="270" cy="0"/>
            </a:xfrm>
            <a:prstGeom prst="line">
              <a:avLst/>
            </a:prstGeom>
            <a:noFill/>
            <a:ln w="28575">
              <a:solidFill>
                <a:srgbClr val="0033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501" name="Freeform 69"/>
            <p:cNvSpPr>
              <a:spLocks/>
            </p:cNvSpPr>
            <p:nvPr/>
          </p:nvSpPr>
          <p:spPr bwMode="auto">
            <a:xfrm>
              <a:off x="633" y="458"/>
              <a:ext cx="915" cy="1165"/>
            </a:xfrm>
            <a:custGeom>
              <a:avLst/>
              <a:gdLst>
                <a:gd name="T0" fmla="*/ 1830 w 1830"/>
                <a:gd name="T1" fmla="*/ 324 h 2331"/>
                <a:gd name="T2" fmla="*/ 1695 w 1830"/>
                <a:gd name="T3" fmla="*/ 249 h 2331"/>
                <a:gd name="T4" fmla="*/ 1605 w 1830"/>
                <a:gd name="T5" fmla="*/ 189 h 2331"/>
                <a:gd name="T6" fmla="*/ 1560 w 1830"/>
                <a:gd name="T7" fmla="*/ 144 h 2331"/>
                <a:gd name="T8" fmla="*/ 1515 w 1830"/>
                <a:gd name="T9" fmla="*/ 129 h 2331"/>
                <a:gd name="T10" fmla="*/ 1470 w 1830"/>
                <a:gd name="T11" fmla="*/ 99 h 2331"/>
                <a:gd name="T12" fmla="*/ 915 w 1830"/>
                <a:gd name="T13" fmla="*/ 9 h 2331"/>
                <a:gd name="T14" fmla="*/ 615 w 1830"/>
                <a:gd name="T15" fmla="*/ 39 h 2331"/>
                <a:gd name="T16" fmla="*/ 570 w 1830"/>
                <a:gd name="T17" fmla="*/ 69 h 2331"/>
                <a:gd name="T18" fmla="*/ 480 w 1830"/>
                <a:gd name="T19" fmla="*/ 99 h 2331"/>
                <a:gd name="T20" fmla="*/ 285 w 1830"/>
                <a:gd name="T21" fmla="*/ 204 h 2331"/>
                <a:gd name="T22" fmla="*/ 135 w 1830"/>
                <a:gd name="T23" fmla="*/ 279 h 2331"/>
                <a:gd name="T24" fmla="*/ 75 w 1830"/>
                <a:gd name="T25" fmla="*/ 369 h 2331"/>
                <a:gd name="T26" fmla="*/ 45 w 1830"/>
                <a:gd name="T27" fmla="*/ 414 h 2331"/>
                <a:gd name="T28" fmla="*/ 30 w 1830"/>
                <a:gd name="T29" fmla="*/ 1374 h 2331"/>
                <a:gd name="T30" fmla="*/ 135 w 1830"/>
                <a:gd name="T31" fmla="*/ 1779 h 2331"/>
                <a:gd name="T32" fmla="*/ 210 w 1830"/>
                <a:gd name="T33" fmla="*/ 2154 h 2331"/>
                <a:gd name="T34" fmla="*/ 345 w 1830"/>
                <a:gd name="T35" fmla="*/ 2259 h 2331"/>
                <a:gd name="T36" fmla="*/ 390 w 1830"/>
                <a:gd name="T37" fmla="*/ 2289 h 2331"/>
                <a:gd name="T38" fmla="*/ 600 w 1830"/>
                <a:gd name="T39" fmla="*/ 2304 h 2331"/>
                <a:gd name="T40" fmla="*/ 930 w 1830"/>
                <a:gd name="T41" fmla="*/ 2274 h 2331"/>
                <a:gd name="T42" fmla="*/ 1395 w 1830"/>
                <a:gd name="T43" fmla="*/ 2094 h 2331"/>
                <a:gd name="T44" fmla="*/ 1485 w 1830"/>
                <a:gd name="T45" fmla="*/ 2034 h 2331"/>
                <a:gd name="T46" fmla="*/ 1590 w 1830"/>
                <a:gd name="T47" fmla="*/ 1974 h 2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30" h="2331">
                  <a:moveTo>
                    <a:pt x="1830" y="324"/>
                  </a:moveTo>
                  <a:cubicBezTo>
                    <a:pt x="1774" y="305"/>
                    <a:pt x="1751" y="268"/>
                    <a:pt x="1695" y="249"/>
                  </a:cubicBezTo>
                  <a:cubicBezTo>
                    <a:pt x="1551" y="105"/>
                    <a:pt x="1735" y="276"/>
                    <a:pt x="1605" y="189"/>
                  </a:cubicBezTo>
                  <a:cubicBezTo>
                    <a:pt x="1587" y="177"/>
                    <a:pt x="1578" y="156"/>
                    <a:pt x="1560" y="144"/>
                  </a:cubicBezTo>
                  <a:cubicBezTo>
                    <a:pt x="1547" y="135"/>
                    <a:pt x="1529" y="136"/>
                    <a:pt x="1515" y="129"/>
                  </a:cubicBezTo>
                  <a:cubicBezTo>
                    <a:pt x="1499" y="121"/>
                    <a:pt x="1486" y="106"/>
                    <a:pt x="1470" y="99"/>
                  </a:cubicBezTo>
                  <a:cubicBezTo>
                    <a:pt x="1296" y="22"/>
                    <a:pt x="1100" y="26"/>
                    <a:pt x="915" y="9"/>
                  </a:cubicBezTo>
                  <a:cubicBezTo>
                    <a:pt x="900" y="10"/>
                    <a:pt x="693" y="0"/>
                    <a:pt x="615" y="39"/>
                  </a:cubicBezTo>
                  <a:cubicBezTo>
                    <a:pt x="599" y="47"/>
                    <a:pt x="586" y="62"/>
                    <a:pt x="570" y="69"/>
                  </a:cubicBezTo>
                  <a:cubicBezTo>
                    <a:pt x="541" y="82"/>
                    <a:pt x="480" y="99"/>
                    <a:pt x="480" y="99"/>
                  </a:cubicBezTo>
                  <a:cubicBezTo>
                    <a:pt x="426" y="153"/>
                    <a:pt x="360" y="185"/>
                    <a:pt x="285" y="204"/>
                  </a:cubicBezTo>
                  <a:cubicBezTo>
                    <a:pt x="237" y="236"/>
                    <a:pt x="190" y="261"/>
                    <a:pt x="135" y="279"/>
                  </a:cubicBezTo>
                  <a:cubicBezTo>
                    <a:pt x="115" y="309"/>
                    <a:pt x="95" y="339"/>
                    <a:pt x="75" y="369"/>
                  </a:cubicBezTo>
                  <a:cubicBezTo>
                    <a:pt x="65" y="384"/>
                    <a:pt x="45" y="414"/>
                    <a:pt x="45" y="414"/>
                  </a:cubicBezTo>
                  <a:cubicBezTo>
                    <a:pt x="38" y="680"/>
                    <a:pt x="0" y="1086"/>
                    <a:pt x="30" y="1374"/>
                  </a:cubicBezTo>
                  <a:cubicBezTo>
                    <a:pt x="44" y="1512"/>
                    <a:pt x="108" y="1643"/>
                    <a:pt x="135" y="1779"/>
                  </a:cubicBezTo>
                  <a:cubicBezTo>
                    <a:pt x="139" y="1869"/>
                    <a:pt x="79" y="2110"/>
                    <a:pt x="210" y="2154"/>
                  </a:cubicBezTo>
                  <a:cubicBezTo>
                    <a:pt x="387" y="2331"/>
                    <a:pt x="231" y="2202"/>
                    <a:pt x="345" y="2259"/>
                  </a:cubicBezTo>
                  <a:cubicBezTo>
                    <a:pt x="361" y="2267"/>
                    <a:pt x="372" y="2286"/>
                    <a:pt x="390" y="2289"/>
                  </a:cubicBezTo>
                  <a:cubicBezTo>
                    <a:pt x="459" y="2301"/>
                    <a:pt x="530" y="2299"/>
                    <a:pt x="600" y="2304"/>
                  </a:cubicBezTo>
                  <a:cubicBezTo>
                    <a:pt x="714" y="2327"/>
                    <a:pt x="819" y="2302"/>
                    <a:pt x="930" y="2274"/>
                  </a:cubicBezTo>
                  <a:cubicBezTo>
                    <a:pt x="1069" y="2181"/>
                    <a:pt x="1237" y="2147"/>
                    <a:pt x="1395" y="2094"/>
                  </a:cubicBezTo>
                  <a:cubicBezTo>
                    <a:pt x="1429" y="2083"/>
                    <a:pt x="1455" y="2054"/>
                    <a:pt x="1485" y="2034"/>
                  </a:cubicBezTo>
                  <a:cubicBezTo>
                    <a:pt x="1521" y="2010"/>
                    <a:pt x="1550" y="2014"/>
                    <a:pt x="1590" y="1974"/>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4502" name="Text Box 70"/>
            <p:cNvSpPr txBox="1">
              <a:spLocks noChangeArrowheads="1"/>
            </p:cNvSpPr>
            <p:nvPr/>
          </p:nvSpPr>
          <p:spPr bwMode="auto">
            <a:xfrm>
              <a:off x="782" y="611"/>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33CC"/>
                  </a:solidFill>
                  <a:latin typeface="Times New Roman" pitchFamily="18" charset="0"/>
                  <a:cs typeface="Times New Roman" pitchFamily="18" charset="0"/>
                </a:rPr>
                <a:t>π</a:t>
              </a:r>
            </a:p>
          </p:txBody>
        </p:sp>
        <p:sp>
          <p:nvSpPr>
            <p:cNvPr id="274503" name="Text Box 71"/>
            <p:cNvSpPr txBox="1">
              <a:spLocks noChangeArrowheads="1"/>
            </p:cNvSpPr>
            <p:nvPr/>
          </p:nvSpPr>
          <p:spPr bwMode="auto">
            <a:xfrm>
              <a:off x="1625" y="489"/>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b="1">
                  <a:solidFill>
                    <a:srgbClr val="0033CC"/>
                  </a:solidFill>
                  <a:latin typeface="Times New Roman" pitchFamily="18" charset="0"/>
                  <a:cs typeface="Times New Roman" pitchFamily="18" charset="0"/>
                </a:rPr>
                <a:t>P</a:t>
              </a:r>
            </a:p>
          </p:txBody>
        </p:sp>
        <p:sp>
          <p:nvSpPr>
            <p:cNvPr id="274504" name="Text Box 72"/>
            <p:cNvSpPr txBox="1">
              <a:spLocks noChangeArrowheads="1"/>
            </p:cNvSpPr>
            <p:nvPr/>
          </p:nvSpPr>
          <p:spPr bwMode="auto">
            <a:xfrm>
              <a:off x="1401" y="531"/>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33CC"/>
                  </a:solidFill>
                  <a:latin typeface="Times New Roman" pitchFamily="18" charset="0"/>
                  <a:cs typeface="Times New Roman" pitchFamily="18" charset="0"/>
                </a:rPr>
                <a:t>q</a:t>
              </a:r>
            </a:p>
          </p:txBody>
        </p:sp>
        <p:sp>
          <p:nvSpPr>
            <p:cNvPr id="274505" name="Text Box 73"/>
            <p:cNvSpPr txBox="1">
              <a:spLocks noChangeArrowheads="1"/>
            </p:cNvSpPr>
            <p:nvPr/>
          </p:nvSpPr>
          <p:spPr bwMode="auto">
            <a:xfrm>
              <a:off x="2361" y="336"/>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y</a:t>
              </a:r>
            </a:p>
          </p:txBody>
        </p:sp>
        <p:sp>
          <p:nvSpPr>
            <p:cNvPr id="274506" name="Text Box 74"/>
            <p:cNvSpPr txBox="1">
              <a:spLocks noChangeArrowheads="1"/>
            </p:cNvSpPr>
            <p:nvPr/>
          </p:nvSpPr>
          <p:spPr bwMode="auto">
            <a:xfrm>
              <a:off x="1768" y="1175"/>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z</a:t>
              </a:r>
            </a:p>
          </p:txBody>
        </p:sp>
        <p:sp>
          <p:nvSpPr>
            <p:cNvPr id="274507" name="Line 75"/>
            <p:cNvSpPr>
              <a:spLocks noChangeShapeType="1"/>
            </p:cNvSpPr>
            <p:nvPr/>
          </p:nvSpPr>
          <p:spPr bwMode="auto">
            <a:xfrm>
              <a:off x="1449" y="1191"/>
              <a:ext cx="1152" cy="0"/>
            </a:xfrm>
            <a:prstGeom prst="line">
              <a:avLst/>
            </a:prstGeom>
            <a:noFill/>
            <a:ln w="9525">
              <a:solidFill>
                <a:srgbClr val="336699"/>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74508" name="Line 76"/>
            <p:cNvSpPr>
              <a:spLocks noChangeShapeType="1"/>
            </p:cNvSpPr>
            <p:nvPr/>
          </p:nvSpPr>
          <p:spPr bwMode="auto">
            <a:xfrm rot="-327178">
              <a:off x="1884" y="693"/>
              <a:ext cx="270" cy="210"/>
            </a:xfrm>
            <a:prstGeom prst="line">
              <a:avLst/>
            </a:prstGeom>
            <a:noFill/>
            <a:ln w="28575">
              <a:solidFill>
                <a:srgbClr val="0033CC"/>
              </a:solidFill>
              <a:round/>
              <a:headEnd/>
              <a:tailEnd/>
            </a:ln>
            <a:extLst>
              <a:ext uri="{909E8E84-426E-40DD-AFC4-6F175D3DCCD1}">
                <a14:hiddenFill xmlns:a14="http://schemas.microsoft.com/office/drawing/2010/main">
                  <a:noFill/>
                </a14:hiddenFill>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74434"/>
                                        </p:tgtEl>
                                        <p:attrNameLst>
                                          <p:attrName>style.visibility</p:attrName>
                                        </p:attrNameLst>
                                      </p:cBhvr>
                                      <p:to>
                                        <p:strVal val="visible"/>
                                      </p:to>
                                    </p:set>
                                    <p:animEffect transition="in" filter="checkerboard(across)">
                                      <p:cBhvr>
                                        <p:cTn id="7" dur="2000"/>
                                        <p:tgtEl>
                                          <p:spTgt spid="27443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5" presetClass="entr" presetSubtype="0" fill="hold" nodeType="clickEffect">
                                  <p:stCondLst>
                                    <p:cond delay="0"/>
                                  </p:stCondLst>
                                  <p:childTnLst>
                                    <p:set>
                                      <p:cBhvr>
                                        <p:cTn id="11" dur="1" fill="hold">
                                          <p:stCondLst>
                                            <p:cond delay="0"/>
                                          </p:stCondLst>
                                        </p:cTn>
                                        <p:tgtEl>
                                          <p:spTgt spid="274473"/>
                                        </p:tgtEl>
                                        <p:attrNameLst>
                                          <p:attrName>style.visibility</p:attrName>
                                        </p:attrNameLst>
                                      </p:cBhvr>
                                      <p:to>
                                        <p:strVal val="visible"/>
                                      </p:to>
                                    </p:set>
                                    <p:anim calcmode="lin" valueType="num">
                                      <p:cBhvr>
                                        <p:cTn id="12" dur="2000" fill="hold"/>
                                        <p:tgtEl>
                                          <p:spTgt spid="274473"/>
                                        </p:tgtEl>
                                        <p:attrNameLst>
                                          <p:attrName>ppt_w</p:attrName>
                                        </p:attrNameLst>
                                      </p:cBhvr>
                                      <p:tavLst>
                                        <p:tav tm="0">
                                          <p:val>
                                            <p:strVal val="#ppt_w*0.70"/>
                                          </p:val>
                                        </p:tav>
                                        <p:tav tm="100000">
                                          <p:val>
                                            <p:strVal val="#ppt_w"/>
                                          </p:val>
                                        </p:tav>
                                      </p:tavLst>
                                    </p:anim>
                                    <p:anim calcmode="lin" valueType="num">
                                      <p:cBhvr>
                                        <p:cTn id="13" dur="2000" fill="hold"/>
                                        <p:tgtEl>
                                          <p:spTgt spid="274473"/>
                                        </p:tgtEl>
                                        <p:attrNameLst>
                                          <p:attrName>ppt_h</p:attrName>
                                        </p:attrNameLst>
                                      </p:cBhvr>
                                      <p:tavLst>
                                        <p:tav tm="0">
                                          <p:val>
                                            <p:strVal val="#ppt_h"/>
                                          </p:val>
                                        </p:tav>
                                        <p:tav tm="100000">
                                          <p:val>
                                            <p:strVal val="#ppt_h"/>
                                          </p:val>
                                        </p:tav>
                                      </p:tavLst>
                                    </p:anim>
                                    <p:animEffect transition="in" filter="fade">
                                      <p:cBhvr>
                                        <p:cTn id="14" dur="2000"/>
                                        <p:tgtEl>
                                          <p:spTgt spid="274473"/>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21" presetClass="entr" presetSubtype="4" fill="hold" nodeType="clickEffect">
                                  <p:stCondLst>
                                    <p:cond delay="0"/>
                                  </p:stCondLst>
                                  <p:childTnLst>
                                    <p:set>
                                      <p:cBhvr>
                                        <p:cTn id="18" dur="1" fill="hold">
                                          <p:stCondLst>
                                            <p:cond delay="0"/>
                                          </p:stCondLst>
                                        </p:cTn>
                                        <p:tgtEl>
                                          <p:spTgt spid="274435"/>
                                        </p:tgtEl>
                                        <p:attrNameLst>
                                          <p:attrName>style.visibility</p:attrName>
                                        </p:attrNameLst>
                                      </p:cBhvr>
                                      <p:to>
                                        <p:strVal val="visible"/>
                                      </p:to>
                                    </p:set>
                                    <p:animEffect transition="in" filter="wheel(4)">
                                      <p:cBhvr>
                                        <p:cTn id="19" dur="2000"/>
                                        <p:tgtEl>
                                          <p:spTgt spid="274435"/>
                                        </p:tgtEl>
                                      </p:cBhvr>
                                    </p:animEffect>
                                  </p:childTnLst>
                                </p:cTn>
                              </p:par>
                            </p:childTnLst>
                          </p:cTn>
                        </p:par>
                      </p:childTnLst>
                    </p:cTn>
                  </p:par>
                  <p:par>
                    <p:cTn id="20" fill="hold" nodeType="clickPar">
                      <p:stCondLst>
                        <p:cond delay="indefinite"/>
                      </p:stCondLst>
                      <p:childTnLst>
                        <p:par>
                          <p:cTn id="21" fill="hold" nodeType="withGroup">
                            <p:stCondLst>
                              <p:cond delay="0"/>
                            </p:stCondLst>
                            <p:childTnLst>
                              <p:par>
                                <p:cTn id="22" presetID="22" presetClass="entr" presetSubtype="1" fill="hold" grpId="0" nodeType="clickEffect">
                                  <p:stCondLst>
                                    <p:cond delay="0"/>
                                  </p:stCondLst>
                                  <p:childTnLst>
                                    <p:set>
                                      <p:cBhvr>
                                        <p:cTn id="23" dur="1" fill="hold">
                                          <p:stCondLst>
                                            <p:cond delay="0"/>
                                          </p:stCondLst>
                                        </p:cTn>
                                        <p:tgtEl>
                                          <p:spTgt spid="274470"/>
                                        </p:tgtEl>
                                        <p:attrNameLst>
                                          <p:attrName>style.visibility</p:attrName>
                                        </p:attrNameLst>
                                      </p:cBhvr>
                                      <p:to>
                                        <p:strVal val="visible"/>
                                      </p:to>
                                    </p:set>
                                    <p:animEffect transition="in" filter="wipe(up)">
                                      <p:cBhvr>
                                        <p:cTn id="24" dur="2000"/>
                                        <p:tgtEl>
                                          <p:spTgt spid="274470"/>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22" presetClass="entr" presetSubtype="1" fill="hold" grpId="0" nodeType="clickEffect">
                                  <p:stCondLst>
                                    <p:cond delay="0"/>
                                  </p:stCondLst>
                                  <p:childTnLst>
                                    <p:set>
                                      <p:cBhvr>
                                        <p:cTn id="28" dur="1" fill="hold">
                                          <p:stCondLst>
                                            <p:cond delay="0"/>
                                          </p:stCondLst>
                                        </p:cTn>
                                        <p:tgtEl>
                                          <p:spTgt spid="274471"/>
                                        </p:tgtEl>
                                        <p:attrNameLst>
                                          <p:attrName>style.visibility</p:attrName>
                                        </p:attrNameLst>
                                      </p:cBhvr>
                                      <p:to>
                                        <p:strVal val="visible"/>
                                      </p:to>
                                    </p:set>
                                    <p:animEffect transition="in" filter="wipe(up)">
                                      <p:cBhvr>
                                        <p:cTn id="29" dur="2000"/>
                                        <p:tgtEl>
                                          <p:spTgt spid="274471"/>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22" presetClass="entr" presetSubtype="1" fill="hold" grpId="0" nodeType="clickEffect">
                                  <p:stCondLst>
                                    <p:cond delay="0"/>
                                  </p:stCondLst>
                                  <p:childTnLst>
                                    <p:set>
                                      <p:cBhvr>
                                        <p:cTn id="33" dur="1" fill="hold">
                                          <p:stCondLst>
                                            <p:cond delay="0"/>
                                          </p:stCondLst>
                                        </p:cTn>
                                        <p:tgtEl>
                                          <p:spTgt spid="274472"/>
                                        </p:tgtEl>
                                        <p:attrNameLst>
                                          <p:attrName>style.visibility</p:attrName>
                                        </p:attrNameLst>
                                      </p:cBhvr>
                                      <p:to>
                                        <p:strVal val="visible"/>
                                      </p:to>
                                    </p:set>
                                    <p:animEffect transition="in" filter="wipe(up)">
                                      <p:cBhvr>
                                        <p:cTn id="34" dur="2000"/>
                                        <p:tgtEl>
                                          <p:spTgt spid="2744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4434" grpId="0" autoUpdateAnimBg="0"/>
      <p:bldP spid="274470" grpId="0" autoUpdateAnimBg="0"/>
      <p:bldP spid="274471" grpId="0" autoUpdateAnimBg="0"/>
      <p:bldP spid="274472" grpId="0"/>
    </p:bld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5458" name="Text Box 2"/>
          <p:cNvSpPr txBox="1">
            <a:spLocks noChangeArrowheads="1"/>
          </p:cNvSpPr>
          <p:nvPr/>
        </p:nvSpPr>
        <p:spPr bwMode="auto">
          <a:xfrm>
            <a:off x="304800" y="76200"/>
            <a:ext cx="37671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FF0000"/>
                </a:solidFill>
                <a:cs typeface="Times New Roman" pitchFamily="18" charset="0"/>
              </a:rPr>
              <a:t>7.2.1. </a:t>
            </a:r>
            <a:r>
              <a:rPr lang="en-US" b="1" i="1">
                <a:solidFill>
                  <a:srgbClr val="FF0000"/>
                </a:solidFill>
                <a:cs typeface="Times New Roman" pitchFamily="18" charset="0"/>
              </a:rPr>
              <a:t>Xác định </a:t>
            </a:r>
            <a:r>
              <a:rPr lang="en-US" b="1" i="1">
                <a:solidFill>
                  <a:srgbClr val="FF0000"/>
                </a:solidFill>
              </a:rPr>
              <a:t>ứ</a:t>
            </a:r>
            <a:r>
              <a:rPr lang="en-US" b="1" i="1">
                <a:solidFill>
                  <a:srgbClr val="FF0000"/>
                </a:solidFill>
                <a:cs typeface="Times New Roman" pitchFamily="18" charset="0"/>
              </a:rPr>
              <a:t>ng su</a:t>
            </a:r>
            <a:r>
              <a:rPr lang="en-US" b="1" i="1">
                <a:solidFill>
                  <a:srgbClr val="FF0000"/>
                </a:solidFill>
              </a:rPr>
              <a:t>ấ</a:t>
            </a:r>
            <a:r>
              <a:rPr lang="en-US" b="1" i="1">
                <a:solidFill>
                  <a:srgbClr val="FF0000"/>
                </a:solidFill>
                <a:cs typeface="Times New Roman" pitchFamily="18" charset="0"/>
              </a:rPr>
              <a:t>t</a:t>
            </a:r>
            <a:r>
              <a:rPr lang="en-US">
                <a:cs typeface="Times New Roman" pitchFamily="18" charset="0"/>
              </a:rPr>
              <a:t> </a:t>
            </a:r>
          </a:p>
        </p:txBody>
      </p:sp>
      <p:grpSp>
        <p:nvGrpSpPr>
          <p:cNvPr id="275459" name="Group 3"/>
          <p:cNvGrpSpPr>
            <a:grpSpLocks/>
          </p:cNvGrpSpPr>
          <p:nvPr/>
        </p:nvGrpSpPr>
        <p:grpSpPr bwMode="auto">
          <a:xfrm>
            <a:off x="1600200" y="519113"/>
            <a:ext cx="1628775" cy="1973262"/>
            <a:chOff x="672" y="576"/>
            <a:chExt cx="1026" cy="1243"/>
          </a:xfrm>
        </p:grpSpPr>
        <p:sp>
          <p:nvSpPr>
            <p:cNvPr id="275460" name="AutoShape 4"/>
            <p:cNvSpPr>
              <a:spLocks noChangeArrowheads="1"/>
            </p:cNvSpPr>
            <p:nvPr/>
          </p:nvSpPr>
          <p:spPr bwMode="auto">
            <a:xfrm>
              <a:off x="903" y="1536"/>
              <a:ext cx="26" cy="24"/>
            </a:xfrm>
            <a:prstGeom prst="flowChartConnector">
              <a:avLst/>
            </a:prstGeom>
            <a:solidFill>
              <a:srgbClr val="000000"/>
            </a:solidFill>
            <a:ln w="9525">
              <a:solidFill>
                <a:srgbClr val="000000"/>
              </a:solidFill>
              <a:round/>
              <a:headEnd/>
              <a:tailEnd/>
            </a:ln>
          </p:spPr>
          <p:txBody>
            <a:bodyPr/>
            <a:lstStyle/>
            <a:p>
              <a:endParaRPr lang="en-US"/>
            </a:p>
          </p:txBody>
        </p:sp>
        <p:sp>
          <p:nvSpPr>
            <p:cNvPr id="275461" name="AutoShape 5"/>
            <p:cNvSpPr>
              <a:spLocks noChangeArrowheads="1"/>
            </p:cNvSpPr>
            <p:nvPr/>
          </p:nvSpPr>
          <p:spPr bwMode="auto">
            <a:xfrm>
              <a:off x="905" y="1301"/>
              <a:ext cx="26" cy="26"/>
            </a:xfrm>
            <a:prstGeom prst="flowChartConnector">
              <a:avLst/>
            </a:prstGeom>
            <a:solidFill>
              <a:srgbClr val="FF0000"/>
            </a:solidFill>
            <a:ln w="9525">
              <a:solidFill>
                <a:srgbClr val="000000"/>
              </a:solidFill>
              <a:round/>
              <a:headEnd/>
              <a:tailEnd/>
            </a:ln>
          </p:spPr>
          <p:txBody>
            <a:bodyPr/>
            <a:lstStyle/>
            <a:p>
              <a:endParaRPr lang="en-US"/>
            </a:p>
          </p:txBody>
        </p:sp>
        <p:grpSp>
          <p:nvGrpSpPr>
            <p:cNvPr id="275462" name="Group 6"/>
            <p:cNvGrpSpPr>
              <a:grpSpLocks/>
            </p:cNvGrpSpPr>
            <p:nvPr/>
          </p:nvGrpSpPr>
          <p:grpSpPr bwMode="auto">
            <a:xfrm>
              <a:off x="672" y="576"/>
              <a:ext cx="1026" cy="1243"/>
              <a:chOff x="-717" y="291"/>
              <a:chExt cx="855" cy="1036"/>
            </a:xfrm>
          </p:grpSpPr>
          <p:sp>
            <p:nvSpPr>
              <p:cNvPr id="275463" name="Line 7"/>
              <p:cNvSpPr>
                <a:spLocks noChangeShapeType="1"/>
              </p:cNvSpPr>
              <p:nvPr/>
            </p:nvSpPr>
            <p:spPr bwMode="auto">
              <a:xfrm flipV="1">
                <a:off x="-510" y="900"/>
                <a:ext cx="0" cy="2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464" name="Text Box 8"/>
              <p:cNvSpPr txBox="1">
                <a:spLocks noChangeArrowheads="1"/>
              </p:cNvSpPr>
              <p:nvPr/>
            </p:nvSpPr>
            <p:spPr bwMode="auto">
              <a:xfrm>
                <a:off x="-624" y="1047"/>
                <a:ext cx="327"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z</a:t>
                </a:r>
                <a:r>
                  <a:rPr lang="en-US" baseline="-25000">
                    <a:cs typeface="Times New Roman" pitchFamily="18" charset="0"/>
                  </a:rPr>
                  <a:t>A</a:t>
                </a:r>
                <a:endParaRPr lang="en-US">
                  <a:cs typeface="Times New Roman" pitchFamily="18" charset="0"/>
                </a:endParaRPr>
              </a:p>
            </p:txBody>
          </p:sp>
          <p:sp>
            <p:nvSpPr>
              <p:cNvPr id="275465" name="Line 9"/>
              <p:cNvSpPr>
                <a:spLocks noChangeShapeType="1"/>
              </p:cNvSpPr>
              <p:nvPr/>
            </p:nvSpPr>
            <p:spPr bwMode="auto">
              <a:xfrm flipV="1">
                <a:off x="-507" y="490"/>
                <a:ext cx="374" cy="4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466" name="Text Box 10"/>
              <p:cNvSpPr txBox="1">
                <a:spLocks noChangeArrowheads="1"/>
              </p:cNvSpPr>
              <p:nvPr/>
            </p:nvSpPr>
            <p:spPr bwMode="auto">
              <a:xfrm>
                <a:off x="-189" y="291"/>
                <a:ext cx="327"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y</a:t>
                </a:r>
                <a:r>
                  <a:rPr lang="en-US" baseline="-25000">
                    <a:cs typeface="Times New Roman" pitchFamily="18" charset="0"/>
                  </a:rPr>
                  <a:t>A</a:t>
                </a:r>
                <a:endParaRPr lang="en-US">
                  <a:cs typeface="Times New Roman" pitchFamily="18" charset="0"/>
                </a:endParaRPr>
              </a:p>
            </p:txBody>
          </p:sp>
          <p:sp>
            <p:nvSpPr>
              <p:cNvPr id="275467" name="Text Box 11"/>
              <p:cNvSpPr txBox="1">
                <a:spLocks noChangeArrowheads="1"/>
              </p:cNvSpPr>
              <p:nvPr/>
            </p:nvSpPr>
            <p:spPr bwMode="auto">
              <a:xfrm>
                <a:off x="-717" y="742"/>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A</a:t>
                </a:r>
              </a:p>
            </p:txBody>
          </p:sp>
        </p:grpSp>
      </p:grpSp>
      <p:grpSp>
        <p:nvGrpSpPr>
          <p:cNvPr id="275468" name="Group 12"/>
          <p:cNvGrpSpPr>
            <a:grpSpLocks/>
          </p:cNvGrpSpPr>
          <p:nvPr/>
        </p:nvGrpSpPr>
        <p:grpSpPr bwMode="auto">
          <a:xfrm>
            <a:off x="6927850" y="1828800"/>
            <a:ext cx="1417638" cy="1803400"/>
            <a:chOff x="4762" y="138"/>
            <a:chExt cx="893" cy="1136"/>
          </a:xfrm>
        </p:grpSpPr>
        <p:sp>
          <p:nvSpPr>
            <p:cNvPr id="275469" name="Arc 13"/>
            <p:cNvSpPr>
              <a:spLocks/>
            </p:cNvSpPr>
            <p:nvPr/>
          </p:nvSpPr>
          <p:spPr bwMode="auto">
            <a:xfrm>
              <a:off x="4762" y="610"/>
              <a:ext cx="425" cy="662"/>
            </a:xfrm>
            <a:custGeom>
              <a:avLst/>
              <a:gdLst>
                <a:gd name="G0" fmla="+- 0 0 0"/>
                <a:gd name="G1" fmla="+- 16871 0 0"/>
                <a:gd name="G2" fmla="+- 21600 0 0"/>
                <a:gd name="T0" fmla="*/ 13488 w 21600"/>
                <a:gd name="T1" fmla="*/ 0 h 33649"/>
                <a:gd name="T2" fmla="*/ 13604 w 21600"/>
                <a:gd name="T3" fmla="*/ 33649 h 33649"/>
                <a:gd name="T4" fmla="*/ 0 w 21600"/>
                <a:gd name="T5" fmla="*/ 16871 h 33649"/>
              </a:gdLst>
              <a:ahLst/>
              <a:cxnLst>
                <a:cxn ang="0">
                  <a:pos x="T0" y="T1"/>
                </a:cxn>
                <a:cxn ang="0">
                  <a:pos x="T2" y="T3"/>
                </a:cxn>
                <a:cxn ang="0">
                  <a:pos x="T4" y="T5"/>
                </a:cxn>
              </a:cxnLst>
              <a:rect l="0" t="0" r="r" b="b"/>
              <a:pathLst>
                <a:path w="21600" h="33649" fill="none" extrusionOk="0">
                  <a:moveTo>
                    <a:pt x="13488" y="-1"/>
                  </a:moveTo>
                  <a:cubicBezTo>
                    <a:pt x="18615" y="4098"/>
                    <a:pt x="21600" y="10306"/>
                    <a:pt x="21600" y="16871"/>
                  </a:cubicBezTo>
                  <a:cubicBezTo>
                    <a:pt x="21600" y="23383"/>
                    <a:pt x="18662" y="29547"/>
                    <a:pt x="13603" y="33648"/>
                  </a:cubicBezTo>
                </a:path>
                <a:path w="21600" h="33649" stroke="0" extrusionOk="0">
                  <a:moveTo>
                    <a:pt x="13488" y="-1"/>
                  </a:moveTo>
                  <a:cubicBezTo>
                    <a:pt x="18615" y="4098"/>
                    <a:pt x="21600" y="10306"/>
                    <a:pt x="21600" y="16871"/>
                  </a:cubicBezTo>
                  <a:cubicBezTo>
                    <a:pt x="21600" y="23383"/>
                    <a:pt x="18662" y="29547"/>
                    <a:pt x="13603" y="33648"/>
                  </a:cubicBezTo>
                  <a:lnTo>
                    <a:pt x="0" y="16871"/>
                  </a:lnTo>
                  <a:close/>
                </a:path>
              </a:pathLst>
            </a:custGeom>
            <a:noFill/>
            <a:ln w="28575">
              <a:solidFill>
                <a:srgbClr val="0000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5470" name="Text Box 14"/>
            <p:cNvSpPr txBox="1">
              <a:spLocks noChangeArrowheads="1"/>
            </p:cNvSpPr>
            <p:nvPr/>
          </p:nvSpPr>
          <p:spPr bwMode="auto">
            <a:xfrm>
              <a:off x="4928" y="375"/>
              <a:ext cx="379" cy="2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275471" name="Line 15"/>
            <p:cNvSpPr>
              <a:spLocks noChangeShapeType="1"/>
            </p:cNvSpPr>
            <p:nvPr/>
          </p:nvSpPr>
          <p:spPr bwMode="auto">
            <a:xfrm flipV="1">
              <a:off x="5031" y="330"/>
              <a:ext cx="468" cy="28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472" name="Line 16"/>
            <p:cNvSpPr>
              <a:spLocks noChangeShapeType="1"/>
            </p:cNvSpPr>
            <p:nvPr/>
          </p:nvSpPr>
          <p:spPr bwMode="auto">
            <a:xfrm>
              <a:off x="5031" y="619"/>
              <a:ext cx="0" cy="65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473" name="Arc 17"/>
            <p:cNvSpPr>
              <a:spLocks/>
            </p:cNvSpPr>
            <p:nvPr/>
          </p:nvSpPr>
          <p:spPr bwMode="auto">
            <a:xfrm>
              <a:off x="5230" y="337"/>
              <a:ext cx="424" cy="649"/>
            </a:xfrm>
            <a:custGeom>
              <a:avLst/>
              <a:gdLst>
                <a:gd name="G0" fmla="+- 0 0 0"/>
                <a:gd name="G1" fmla="+- 16552 0 0"/>
                <a:gd name="G2" fmla="+- 21600 0 0"/>
                <a:gd name="T0" fmla="*/ 13878 w 21600"/>
                <a:gd name="T1" fmla="*/ 0 h 33010"/>
                <a:gd name="T2" fmla="*/ 13989 w 21600"/>
                <a:gd name="T3" fmla="*/ 33010 h 33010"/>
                <a:gd name="T4" fmla="*/ 0 w 21600"/>
                <a:gd name="T5" fmla="*/ 16552 h 33010"/>
              </a:gdLst>
              <a:ahLst/>
              <a:cxnLst>
                <a:cxn ang="0">
                  <a:pos x="T0" y="T1"/>
                </a:cxn>
                <a:cxn ang="0">
                  <a:pos x="T2" y="T3"/>
                </a:cxn>
                <a:cxn ang="0">
                  <a:pos x="T4" y="T5"/>
                </a:cxn>
              </a:cxnLst>
              <a:rect l="0" t="0" r="r" b="b"/>
              <a:pathLst>
                <a:path w="21600" h="33010" fill="none" extrusionOk="0">
                  <a:moveTo>
                    <a:pt x="13877" y="0"/>
                  </a:moveTo>
                  <a:cubicBezTo>
                    <a:pt x="18772" y="4104"/>
                    <a:pt x="21600" y="10164"/>
                    <a:pt x="21600" y="16552"/>
                  </a:cubicBezTo>
                  <a:cubicBezTo>
                    <a:pt x="21600" y="22888"/>
                    <a:pt x="18817" y="28906"/>
                    <a:pt x="13989" y="33010"/>
                  </a:cubicBezTo>
                </a:path>
                <a:path w="21600" h="33010" stroke="0" extrusionOk="0">
                  <a:moveTo>
                    <a:pt x="13877" y="0"/>
                  </a:moveTo>
                  <a:cubicBezTo>
                    <a:pt x="18772" y="4104"/>
                    <a:pt x="21600" y="10164"/>
                    <a:pt x="21600" y="16552"/>
                  </a:cubicBezTo>
                  <a:cubicBezTo>
                    <a:pt x="21600" y="22888"/>
                    <a:pt x="18817" y="28906"/>
                    <a:pt x="13989" y="33010"/>
                  </a:cubicBezTo>
                  <a:lnTo>
                    <a:pt x="0" y="16552"/>
                  </a:lnTo>
                  <a:close/>
                </a:path>
              </a:pathLst>
            </a:custGeom>
            <a:noFill/>
            <a:ln w="28575">
              <a:solidFill>
                <a:srgbClr val="0000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5474" name="Line 18"/>
            <p:cNvSpPr>
              <a:spLocks noChangeShapeType="1"/>
            </p:cNvSpPr>
            <p:nvPr/>
          </p:nvSpPr>
          <p:spPr bwMode="auto">
            <a:xfrm flipV="1">
              <a:off x="5031" y="993"/>
              <a:ext cx="468" cy="28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475" name="Line 19"/>
            <p:cNvSpPr>
              <a:spLocks noChangeShapeType="1"/>
            </p:cNvSpPr>
            <p:nvPr/>
          </p:nvSpPr>
          <p:spPr bwMode="auto">
            <a:xfrm>
              <a:off x="5031" y="931"/>
              <a:ext cx="147" cy="0"/>
            </a:xfrm>
            <a:prstGeom prst="line">
              <a:avLst/>
            </a:prstGeom>
            <a:noFill/>
            <a:ln w="9525">
              <a:solidFill>
                <a:srgbClr val="33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476" name="Line 20"/>
            <p:cNvSpPr>
              <a:spLocks noChangeShapeType="1"/>
            </p:cNvSpPr>
            <p:nvPr/>
          </p:nvSpPr>
          <p:spPr bwMode="auto">
            <a:xfrm>
              <a:off x="5031" y="1001"/>
              <a:ext cx="142" cy="0"/>
            </a:xfrm>
            <a:prstGeom prst="line">
              <a:avLst/>
            </a:prstGeom>
            <a:noFill/>
            <a:ln w="9525">
              <a:solidFill>
                <a:srgbClr val="33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477" name="Line 21"/>
            <p:cNvSpPr>
              <a:spLocks noChangeShapeType="1"/>
            </p:cNvSpPr>
            <p:nvPr/>
          </p:nvSpPr>
          <p:spPr bwMode="auto">
            <a:xfrm>
              <a:off x="5031" y="861"/>
              <a:ext cx="142" cy="0"/>
            </a:xfrm>
            <a:prstGeom prst="line">
              <a:avLst/>
            </a:prstGeom>
            <a:noFill/>
            <a:ln w="9525">
              <a:solidFill>
                <a:srgbClr val="33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478" name="Line 22"/>
            <p:cNvSpPr>
              <a:spLocks noChangeShapeType="1"/>
            </p:cNvSpPr>
            <p:nvPr/>
          </p:nvSpPr>
          <p:spPr bwMode="auto">
            <a:xfrm>
              <a:off x="5031" y="1079"/>
              <a:ext cx="12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479" name="Line 23"/>
            <p:cNvSpPr>
              <a:spLocks noChangeShapeType="1"/>
            </p:cNvSpPr>
            <p:nvPr/>
          </p:nvSpPr>
          <p:spPr bwMode="auto">
            <a:xfrm>
              <a:off x="5031" y="783"/>
              <a:ext cx="121" cy="0"/>
            </a:xfrm>
            <a:prstGeom prst="line">
              <a:avLst/>
            </a:prstGeom>
            <a:noFill/>
            <a:ln w="9525">
              <a:solidFill>
                <a:srgbClr val="33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480" name="Line 24"/>
            <p:cNvSpPr>
              <a:spLocks noChangeShapeType="1"/>
            </p:cNvSpPr>
            <p:nvPr/>
          </p:nvSpPr>
          <p:spPr bwMode="auto">
            <a:xfrm>
              <a:off x="5031" y="1157"/>
              <a:ext cx="94" cy="0"/>
            </a:xfrm>
            <a:prstGeom prst="line">
              <a:avLst/>
            </a:prstGeom>
            <a:noFill/>
            <a:ln w="9525">
              <a:solidFill>
                <a:srgbClr val="33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481" name="Line 25"/>
            <p:cNvSpPr>
              <a:spLocks noChangeShapeType="1"/>
            </p:cNvSpPr>
            <p:nvPr/>
          </p:nvSpPr>
          <p:spPr bwMode="auto">
            <a:xfrm>
              <a:off x="5031" y="713"/>
              <a:ext cx="94" cy="0"/>
            </a:xfrm>
            <a:prstGeom prst="line">
              <a:avLst/>
            </a:prstGeom>
            <a:noFill/>
            <a:ln w="9525">
              <a:solidFill>
                <a:srgbClr val="33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482" name="Line 26"/>
            <p:cNvSpPr>
              <a:spLocks noChangeShapeType="1"/>
            </p:cNvSpPr>
            <p:nvPr/>
          </p:nvSpPr>
          <p:spPr bwMode="auto">
            <a:xfrm>
              <a:off x="5031" y="1220"/>
              <a:ext cx="59" cy="0"/>
            </a:xfrm>
            <a:prstGeom prst="line">
              <a:avLst/>
            </a:prstGeom>
            <a:noFill/>
            <a:ln w="9525">
              <a:solidFill>
                <a:srgbClr val="33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483" name="Line 27"/>
            <p:cNvSpPr>
              <a:spLocks noChangeShapeType="1"/>
            </p:cNvSpPr>
            <p:nvPr/>
          </p:nvSpPr>
          <p:spPr bwMode="auto">
            <a:xfrm>
              <a:off x="5031" y="658"/>
              <a:ext cx="53" cy="0"/>
            </a:xfrm>
            <a:prstGeom prst="line">
              <a:avLst/>
            </a:prstGeom>
            <a:noFill/>
            <a:ln w="9525">
              <a:solidFill>
                <a:srgbClr val="33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484" name="Line 28"/>
            <p:cNvSpPr>
              <a:spLocks noChangeShapeType="1"/>
            </p:cNvSpPr>
            <p:nvPr/>
          </p:nvSpPr>
          <p:spPr bwMode="auto">
            <a:xfrm flipV="1">
              <a:off x="5086" y="369"/>
              <a:ext cx="468" cy="281"/>
            </a:xfrm>
            <a:prstGeom prst="line">
              <a:avLst/>
            </a:prstGeom>
            <a:noFill/>
            <a:ln w="9525">
              <a:solidFill>
                <a:srgbClr val="33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485" name="Line 29"/>
            <p:cNvSpPr>
              <a:spLocks noChangeShapeType="1"/>
            </p:cNvSpPr>
            <p:nvPr/>
          </p:nvSpPr>
          <p:spPr bwMode="auto">
            <a:xfrm flipV="1">
              <a:off x="5125" y="432"/>
              <a:ext cx="468" cy="281"/>
            </a:xfrm>
            <a:prstGeom prst="line">
              <a:avLst/>
            </a:prstGeom>
            <a:noFill/>
            <a:ln w="9525">
              <a:solidFill>
                <a:srgbClr val="33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486" name="Line 30"/>
            <p:cNvSpPr>
              <a:spLocks noChangeShapeType="1"/>
            </p:cNvSpPr>
            <p:nvPr/>
          </p:nvSpPr>
          <p:spPr bwMode="auto">
            <a:xfrm flipV="1">
              <a:off x="5156" y="494"/>
              <a:ext cx="468" cy="281"/>
            </a:xfrm>
            <a:prstGeom prst="line">
              <a:avLst/>
            </a:prstGeom>
            <a:noFill/>
            <a:ln w="9525">
              <a:solidFill>
                <a:srgbClr val="33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487" name="Line 31"/>
            <p:cNvSpPr>
              <a:spLocks noChangeShapeType="1"/>
            </p:cNvSpPr>
            <p:nvPr/>
          </p:nvSpPr>
          <p:spPr bwMode="auto">
            <a:xfrm flipV="1">
              <a:off x="5179" y="572"/>
              <a:ext cx="468" cy="281"/>
            </a:xfrm>
            <a:prstGeom prst="line">
              <a:avLst/>
            </a:prstGeom>
            <a:noFill/>
            <a:ln w="9525">
              <a:solidFill>
                <a:srgbClr val="33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488" name="Line 32"/>
            <p:cNvSpPr>
              <a:spLocks noChangeShapeType="1"/>
            </p:cNvSpPr>
            <p:nvPr/>
          </p:nvSpPr>
          <p:spPr bwMode="auto">
            <a:xfrm flipV="1">
              <a:off x="5187" y="642"/>
              <a:ext cx="468" cy="281"/>
            </a:xfrm>
            <a:prstGeom prst="line">
              <a:avLst/>
            </a:prstGeom>
            <a:noFill/>
            <a:ln w="9525">
              <a:solidFill>
                <a:srgbClr val="33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489" name="Line 33"/>
            <p:cNvSpPr>
              <a:spLocks noChangeShapeType="1"/>
            </p:cNvSpPr>
            <p:nvPr/>
          </p:nvSpPr>
          <p:spPr bwMode="auto">
            <a:xfrm flipV="1">
              <a:off x="5179" y="713"/>
              <a:ext cx="468" cy="280"/>
            </a:xfrm>
            <a:prstGeom prst="line">
              <a:avLst/>
            </a:prstGeom>
            <a:noFill/>
            <a:ln w="9525">
              <a:solidFill>
                <a:srgbClr val="33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490" name="Line 34"/>
            <p:cNvSpPr>
              <a:spLocks noChangeShapeType="1"/>
            </p:cNvSpPr>
            <p:nvPr/>
          </p:nvSpPr>
          <p:spPr bwMode="auto">
            <a:xfrm flipV="1">
              <a:off x="5164" y="798"/>
              <a:ext cx="468" cy="281"/>
            </a:xfrm>
            <a:prstGeom prst="line">
              <a:avLst/>
            </a:prstGeom>
            <a:noFill/>
            <a:ln w="9525">
              <a:solidFill>
                <a:srgbClr val="33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491" name="Line 35"/>
            <p:cNvSpPr>
              <a:spLocks noChangeShapeType="1"/>
            </p:cNvSpPr>
            <p:nvPr/>
          </p:nvSpPr>
          <p:spPr bwMode="auto">
            <a:xfrm flipV="1">
              <a:off x="5132" y="869"/>
              <a:ext cx="468" cy="280"/>
            </a:xfrm>
            <a:prstGeom prst="line">
              <a:avLst/>
            </a:prstGeom>
            <a:noFill/>
            <a:ln w="9525">
              <a:solidFill>
                <a:srgbClr val="33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492" name="Line 36"/>
            <p:cNvSpPr>
              <a:spLocks noChangeShapeType="1"/>
            </p:cNvSpPr>
            <p:nvPr/>
          </p:nvSpPr>
          <p:spPr bwMode="auto">
            <a:xfrm flipV="1">
              <a:off x="5101" y="923"/>
              <a:ext cx="468" cy="281"/>
            </a:xfrm>
            <a:prstGeom prst="line">
              <a:avLst/>
            </a:prstGeom>
            <a:noFill/>
            <a:ln w="9525">
              <a:solidFill>
                <a:srgbClr val="33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493" name="Line 37"/>
            <p:cNvSpPr>
              <a:spLocks noChangeShapeType="1"/>
            </p:cNvSpPr>
            <p:nvPr/>
          </p:nvSpPr>
          <p:spPr bwMode="auto">
            <a:xfrm>
              <a:off x="5270" y="720"/>
              <a:ext cx="0" cy="281"/>
            </a:xfrm>
            <a:prstGeom prst="line">
              <a:avLst/>
            </a:prstGeom>
            <a:noFill/>
            <a:ln w="28575">
              <a:solidFill>
                <a:srgbClr val="0000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5494" name="Line 38"/>
            <p:cNvSpPr>
              <a:spLocks noChangeShapeType="1"/>
            </p:cNvSpPr>
            <p:nvPr/>
          </p:nvSpPr>
          <p:spPr bwMode="auto">
            <a:xfrm>
              <a:off x="5411" y="650"/>
              <a:ext cx="0" cy="281"/>
            </a:xfrm>
            <a:prstGeom prst="line">
              <a:avLst/>
            </a:prstGeom>
            <a:noFill/>
            <a:ln w="28575">
              <a:solidFill>
                <a:srgbClr val="0000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5495" name="Line 39"/>
            <p:cNvSpPr>
              <a:spLocks noChangeShapeType="1"/>
            </p:cNvSpPr>
            <p:nvPr/>
          </p:nvSpPr>
          <p:spPr bwMode="auto">
            <a:xfrm>
              <a:off x="5535" y="564"/>
              <a:ext cx="0" cy="281"/>
            </a:xfrm>
            <a:prstGeom prst="line">
              <a:avLst/>
            </a:prstGeom>
            <a:noFill/>
            <a:ln w="28575">
              <a:solidFill>
                <a:srgbClr val="0000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graphicFrame>
          <p:nvGraphicFramePr>
            <p:cNvPr id="275496" name="Object 40"/>
            <p:cNvGraphicFramePr>
              <a:graphicFrameLocks noChangeAspect="1"/>
            </p:cNvGraphicFramePr>
            <p:nvPr/>
          </p:nvGraphicFramePr>
          <p:xfrm>
            <a:off x="5127" y="138"/>
            <a:ext cx="288" cy="288"/>
          </p:xfrm>
          <a:graphic>
            <a:graphicData uri="http://schemas.openxmlformats.org/presentationml/2006/ole">
              <mc:AlternateContent xmlns:mc="http://schemas.openxmlformats.org/markup-compatibility/2006">
                <mc:Choice xmlns:v="urn:schemas-microsoft-com:vml" Requires="v">
                  <p:oleObj spid="_x0000_s275708" name="Equation" r:id="rId3" imgW="330120" imgH="330120" progId="Equation.3">
                    <p:embed/>
                  </p:oleObj>
                </mc:Choice>
                <mc:Fallback>
                  <p:oleObj name="Equation" r:id="rId3" imgW="330120" imgH="330120" progId="Equation.3">
                    <p:embed/>
                    <p:pic>
                      <p:nvPicPr>
                        <p:cNvPr id="0" name="Object 4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27" y="138"/>
                          <a:ext cx="28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aphicFrame>
        <p:nvGraphicFramePr>
          <p:cNvPr id="275497" name="Object 41"/>
          <p:cNvGraphicFramePr>
            <a:graphicFrameLocks noChangeAspect="1"/>
          </p:cNvGraphicFramePr>
          <p:nvPr/>
        </p:nvGraphicFramePr>
        <p:xfrm>
          <a:off x="457200" y="4572000"/>
          <a:ext cx="3048000" cy="1016000"/>
        </p:xfrm>
        <a:graphic>
          <a:graphicData uri="http://schemas.openxmlformats.org/presentationml/2006/ole">
            <mc:AlternateContent xmlns:mc="http://schemas.openxmlformats.org/markup-compatibility/2006">
              <mc:Choice xmlns:v="urn:schemas-microsoft-com:vml" Requires="v">
                <p:oleObj spid="_x0000_s275709" name="Equation" r:id="rId5" imgW="1904760" imgH="672840" progId="Equation.3">
                  <p:embed/>
                </p:oleObj>
              </mc:Choice>
              <mc:Fallback>
                <p:oleObj name="Equation" r:id="rId5" imgW="1904760" imgH="672840" progId="Equation.3">
                  <p:embed/>
                  <p:pic>
                    <p:nvPicPr>
                      <p:cNvPr id="0" name="Object 4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7200" y="4572000"/>
                        <a:ext cx="3048000" cy="101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75498" name="Text Box 42"/>
          <p:cNvSpPr txBox="1">
            <a:spLocks noChangeArrowheads="1"/>
          </p:cNvSpPr>
          <p:nvPr/>
        </p:nvSpPr>
        <p:spPr bwMode="auto">
          <a:xfrm>
            <a:off x="3581400" y="4876800"/>
            <a:ext cx="895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a:t>
            </a:r>
            <a:r>
              <a:rPr lang="en-US">
                <a:cs typeface="Times New Roman" pitchFamily="18" charset="0"/>
              </a:rPr>
              <a:t>7. 1</a:t>
            </a:r>
            <a:r>
              <a:rPr lang="en-US">
                <a:latin typeface="Times New Roman" pitchFamily="18" charset="0"/>
                <a:cs typeface="Times New Roman" pitchFamily="18" charset="0"/>
              </a:rPr>
              <a:t>)</a:t>
            </a:r>
          </a:p>
        </p:txBody>
      </p:sp>
      <p:grpSp>
        <p:nvGrpSpPr>
          <p:cNvPr id="275499" name="Group 43"/>
          <p:cNvGrpSpPr>
            <a:grpSpLocks/>
          </p:cNvGrpSpPr>
          <p:nvPr/>
        </p:nvGrpSpPr>
        <p:grpSpPr bwMode="auto">
          <a:xfrm>
            <a:off x="5257800" y="76200"/>
            <a:ext cx="1274763" cy="1931988"/>
            <a:chOff x="2487" y="23"/>
            <a:chExt cx="803" cy="1217"/>
          </a:xfrm>
        </p:grpSpPr>
        <p:sp>
          <p:nvSpPr>
            <p:cNvPr id="275500" name="Line 44"/>
            <p:cNvSpPr>
              <a:spLocks noChangeShapeType="1"/>
            </p:cNvSpPr>
            <p:nvPr/>
          </p:nvSpPr>
          <p:spPr bwMode="auto">
            <a:xfrm flipV="1">
              <a:off x="2643" y="304"/>
              <a:ext cx="467" cy="281"/>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01" name="Line 45"/>
            <p:cNvSpPr>
              <a:spLocks noChangeShapeType="1"/>
            </p:cNvSpPr>
            <p:nvPr/>
          </p:nvSpPr>
          <p:spPr bwMode="auto">
            <a:xfrm>
              <a:off x="3118" y="304"/>
              <a:ext cx="153" cy="0"/>
            </a:xfrm>
            <a:prstGeom prst="line">
              <a:avLst/>
            </a:prstGeom>
            <a:noFill/>
            <a:ln w="9525">
              <a:solidFill>
                <a:srgbClr val="80008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5502" name="Line 46"/>
            <p:cNvSpPr>
              <a:spLocks noChangeShapeType="1"/>
            </p:cNvSpPr>
            <p:nvPr/>
          </p:nvSpPr>
          <p:spPr bwMode="auto">
            <a:xfrm>
              <a:off x="2487" y="585"/>
              <a:ext cx="153" cy="0"/>
            </a:xfrm>
            <a:prstGeom prst="line">
              <a:avLst/>
            </a:prstGeom>
            <a:noFill/>
            <a:ln w="9525">
              <a:solidFill>
                <a:srgbClr val="800080"/>
              </a:solidFill>
              <a:round/>
              <a:headEnd type="stealth"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275503" name="Line 47"/>
            <p:cNvSpPr>
              <a:spLocks noChangeShapeType="1"/>
            </p:cNvSpPr>
            <p:nvPr/>
          </p:nvSpPr>
          <p:spPr bwMode="auto">
            <a:xfrm rot="71424" flipV="1">
              <a:off x="2490" y="312"/>
              <a:ext cx="748" cy="281"/>
            </a:xfrm>
            <a:prstGeom prst="line">
              <a:avLst/>
            </a:prstGeom>
            <a:noFill/>
            <a:ln w="9525">
              <a:solidFill>
                <a:srgbClr val="00FF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04" name="Line 48"/>
            <p:cNvSpPr>
              <a:spLocks noChangeShapeType="1"/>
            </p:cNvSpPr>
            <p:nvPr/>
          </p:nvSpPr>
          <p:spPr bwMode="auto">
            <a:xfrm>
              <a:off x="2651" y="585"/>
              <a:ext cx="0" cy="655"/>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05" name="Line 49"/>
            <p:cNvSpPr>
              <a:spLocks noChangeShapeType="1"/>
            </p:cNvSpPr>
            <p:nvPr/>
          </p:nvSpPr>
          <p:spPr bwMode="auto">
            <a:xfrm>
              <a:off x="2877" y="444"/>
              <a:ext cx="0" cy="656"/>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06" name="Line 50"/>
            <p:cNvSpPr>
              <a:spLocks noChangeShapeType="1"/>
            </p:cNvSpPr>
            <p:nvPr/>
          </p:nvSpPr>
          <p:spPr bwMode="auto">
            <a:xfrm>
              <a:off x="3274" y="304"/>
              <a:ext cx="0" cy="655"/>
            </a:xfrm>
            <a:prstGeom prst="line">
              <a:avLst/>
            </a:prstGeom>
            <a:noFill/>
            <a:ln w="2857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07" name="Line 51"/>
            <p:cNvSpPr>
              <a:spLocks noChangeShapeType="1"/>
            </p:cNvSpPr>
            <p:nvPr/>
          </p:nvSpPr>
          <p:spPr bwMode="auto">
            <a:xfrm>
              <a:off x="2487" y="585"/>
              <a:ext cx="0" cy="655"/>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08" name="Line 52"/>
            <p:cNvSpPr>
              <a:spLocks noChangeShapeType="1"/>
            </p:cNvSpPr>
            <p:nvPr/>
          </p:nvSpPr>
          <p:spPr bwMode="auto">
            <a:xfrm>
              <a:off x="2487" y="678"/>
              <a:ext cx="153" cy="0"/>
            </a:xfrm>
            <a:prstGeom prst="line">
              <a:avLst/>
            </a:prstGeom>
            <a:noFill/>
            <a:ln w="9525">
              <a:solidFill>
                <a:srgbClr val="800080"/>
              </a:solidFill>
              <a:round/>
              <a:headEnd type="stealth"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275509" name="Line 53"/>
            <p:cNvSpPr>
              <a:spLocks noChangeShapeType="1"/>
            </p:cNvSpPr>
            <p:nvPr/>
          </p:nvSpPr>
          <p:spPr bwMode="auto">
            <a:xfrm>
              <a:off x="2487" y="772"/>
              <a:ext cx="153" cy="0"/>
            </a:xfrm>
            <a:prstGeom prst="line">
              <a:avLst/>
            </a:prstGeom>
            <a:noFill/>
            <a:ln w="9525">
              <a:solidFill>
                <a:srgbClr val="800080"/>
              </a:solidFill>
              <a:round/>
              <a:headEnd type="stealth"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275510" name="Line 54"/>
            <p:cNvSpPr>
              <a:spLocks noChangeShapeType="1"/>
            </p:cNvSpPr>
            <p:nvPr/>
          </p:nvSpPr>
          <p:spPr bwMode="auto">
            <a:xfrm>
              <a:off x="2487" y="866"/>
              <a:ext cx="153" cy="0"/>
            </a:xfrm>
            <a:prstGeom prst="line">
              <a:avLst/>
            </a:prstGeom>
            <a:noFill/>
            <a:ln w="9525">
              <a:solidFill>
                <a:srgbClr val="800080"/>
              </a:solidFill>
              <a:round/>
              <a:headEnd type="stealth"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275511" name="Line 55"/>
            <p:cNvSpPr>
              <a:spLocks noChangeShapeType="1"/>
            </p:cNvSpPr>
            <p:nvPr/>
          </p:nvSpPr>
          <p:spPr bwMode="auto">
            <a:xfrm>
              <a:off x="2487" y="959"/>
              <a:ext cx="153" cy="0"/>
            </a:xfrm>
            <a:prstGeom prst="line">
              <a:avLst/>
            </a:prstGeom>
            <a:noFill/>
            <a:ln w="9525">
              <a:solidFill>
                <a:srgbClr val="800080"/>
              </a:solidFill>
              <a:round/>
              <a:headEnd type="stealth"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275512" name="Line 56"/>
            <p:cNvSpPr>
              <a:spLocks noChangeShapeType="1"/>
            </p:cNvSpPr>
            <p:nvPr/>
          </p:nvSpPr>
          <p:spPr bwMode="auto">
            <a:xfrm>
              <a:off x="2487" y="1053"/>
              <a:ext cx="153" cy="0"/>
            </a:xfrm>
            <a:prstGeom prst="line">
              <a:avLst/>
            </a:prstGeom>
            <a:noFill/>
            <a:ln w="9525">
              <a:solidFill>
                <a:srgbClr val="800080"/>
              </a:solidFill>
              <a:round/>
              <a:headEnd type="stealth"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275513" name="Line 57"/>
            <p:cNvSpPr>
              <a:spLocks noChangeShapeType="1"/>
            </p:cNvSpPr>
            <p:nvPr/>
          </p:nvSpPr>
          <p:spPr bwMode="auto">
            <a:xfrm>
              <a:off x="2487" y="1240"/>
              <a:ext cx="153" cy="0"/>
            </a:xfrm>
            <a:prstGeom prst="line">
              <a:avLst/>
            </a:prstGeom>
            <a:noFill/>
            <a:ln w="9525">
              <a:solidFill>
                <a:srgbClr val="800080"/>
              </a:solidFill>
              <a:round/>
              <a:headEnd type="stealth"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275514" name="Line 58"/>
            <p:cNvSpPr>
              <a:spLocks noChangeShapeType="1"/>
            </p:cNvSpPr>
            <p:nvPr/>
          </p:nvSpPr>
          <p:spPr bwMode="auto">
            <a:xfrm flipV="1">
              <a:off x="2649" y="1106"/>
              <a:ext cx="227" cy="132"/>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15" name="Line 59"/>
            <p:cNvSpPr>
              <a:spLocks noChangeShapeType="1"/>
            </p:cNvSpPr>
            <p:nvPr/>
          </p:nvSpPr>
          <p:spPr bwMode="auto">
            <a:xfrm rot="21097728" flipV="1">
              <a:off x="2866" y="983"/>
              <a:ext cx="415" cy="94"/>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16" name="Line 60"/>
            <p:cNvSpPr>
              <a:spLocks noChangeShapeType="1"/>
            </p:cNvSpPr>
            <p:nvPr/>
          </p:nvSpPr>
          <p:spPr bwMode="auto">
            <a:xfrm>
              <a:off x="3196" y="343"/>
              <a:ext cx="0" cy="655"/>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17" name="Line 61"/>
            <p:cNvSpPr>
              <a:spLocks noChangeShapeType="1"/>
            </p:cNvSpPr>
            <p:nvPr/>
          </p:nvSpPr>
          <p:spPr bwMode="auto">
            <a:xfrm>
              <a:off x="3040" y="398"/>
              <a:ext cx="0" cy="655"/>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18" name="Line 62"/>
            <p:cNvSpPr>
              <a:spLocks noChangeShapeType="1"/>
            </p:cNvSpPr>
            <p:nvPr/>
          </p:nvSpPr>
          <p:spPr bwMode="auto">
            <a:xfrm>
              <a:off x="2955" y="429"/>
              <a:ext cx="0" cy="655"/>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19" name="Line 63"/>
            <p:cNvSpPr>
              <a:spLocks noChangeShapeType="1"/>
            </p:cNvSpPr>
            <p:nvPr/>
          </p:nvSpPr>
          <p:spPr bwMode="auto">
            <a:xfrm>
              <a:off x="3118" y="366"/>
              <a:ext cx="0" cy="656"/>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20" name="Line 64"/>
            <p:cNvSpPr>
              <a:spLocks noChangeShapeType="1"/>
            </p:cNvSpPr>
            <p:nvPr/>
          </p:nvSpPr>
          <p:spPr bwMode="auto">
            <a:xfrm>
              <a:off x="3056" y="343"/>
              <a:ext cx="112" cy="0"/>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21" name="Line 65"/>
            <p:cNvSpPr>
              <a:spLocks noChangeShapeType="1"/>
            </p:cNvSpPr>
            <p:nvPr/>
          </p:nvSpPr>
          <p:spPr bwMode="auto">
            <a:xfrm>
              <a:off x="2978" y="382"/>
              <a:ext cx="82" cy="0"/>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22" name="Line 66"/>
            <p:cNvSpPr>
              <a:spLocks noChangeShapeType="1"/>
            </p:cNvSpPr>
            <p:nvPr/>
          </p:nvSpPr>
          <p:spPr bwMode="auto">
            <a:xfrm>
              <a:off x="2947" y="413"/>
              <a:ext cx="29" cy="0"/>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23" name="Line 67"/>
            <p:cNvSpPr>
              <a:spLocks noChangeShapeType="1"/>
            </p:cNvSpPr>
            <p:nvPr/>
          </p:nvSpPr>
          <p:spPr bwMode="auto">
            <a:xfrm>
              <a:off x="2588" y="546"/>
              <a:ext cx="112" cy="0"/>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24" name="Line 68"/>
            <p:cNvSpPr>
              <a:spLocks noChangeShapeType="1"/>
            </p:cNvSpPr>
            <p:nvPr/>
          </p:nvSpPr>
          <p:spPr bwMode="auto">
            <a:xfrm>
              <a:off x="2674" y="515"/>
              <a:ext cx="83" cy="0"/>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25" name="Line 69"/>
            <p:cNvSpPr>
              <a:spLocks noChangeShapeType="1"/>
            </p:cNvSpPr>
            <p:nvPr/>
          </p:nvSpPr>
          <p:spPr bwMode="auto">
            <a:xfrm>
              <a:off x="2768" y="491"/>
              <a:ext cx="29" cy="0"/>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26" name="Line 70"/>
            <p:cNvSpPr>
              <a:spLocks noChangeShapeType="1"/>
            </p:cNvSpPr>
            <p:nvPr/>
          </p:nvSpPr>
          <p:spPr bwMode="auto">
            <a:xfrm flipV="1">
              <a:off x="2651" y="1022"/>
              <a:ext cx="227" cy="132"/>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27" name="Line 71"/>
            <p:cNvSpPr>
              <a:spLocks noChangeShapeType="1"/>
            </p:cNvSpPr>
            <p:nvPr/>
          </p:nvSpPr>
          <p:spPr bwMode="auto">
            <a:xfrm flipV="1">
              <a:off x="2651" y="920"/>
              <a:ext cx="227" cy="133"/>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28" name="Line 72"/>
            <p:cNvSpPr>
              <a:spLocks noChangeShapeType="1"/>
            </p:cNvSpPr>
            <p:nvPr/>
          </p:nvSpPr>
          <p:spPr bwMode="auto">
            <a:xfrm flipV="1">
              <a:off x="2651" y="827"/>
              <a:ext cx="227" cy="132"/>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29" name="Line 73"/>
            <p:cNvSpPr>
              <a:spLocks noChangeShapeType="1"/>
            </p:cNvSpPr>
            <p:nvPr/>
          </p:nvSpPr>
          <p:spPr bwMode="auto">
            <a:xfrm flipV="1">
              <a:off x="2651" y="733"/>
              <a:ext cx="227" cy="133"/>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30" name="Line 74"/>
            <p:cNvSpPr>
              <a:spLocks noChangeShapeType="1"/>
            </p:cNvSpPr>
            <p:nvPr/>
          </p:nvSpPr>
          <p:spPr bwMode="auto">
            <a:xfrm flipV="1">
              <a:off x="2651" y="639"/>
              <a:ext cx="227" cy="133"/>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31" name="Line 75"/>
            <p:cNvSpPr>
              <a:spLocks noChangeShapeType="1"/>
            </p:cNvSpPr>
            <p:nvPr/>
          </p:nvSpPr>
          <p:spPr bwMode="auto">
            <a:xfrm flipV="1">
              <a:off x="2651" y="538"/>
              <a:ext cx="227" cy="133"/>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32" name="Line 76"/>
            <p:cNvSpPr>
              <a:spLocks noChangeShapeType="1"/>
            </p:cNvSpPr>
            <p:nvPr/>
          </p:nvSpPr>
          <p:spPr bwMode="auto">
            <a:xfrm flipV="1">
              <a:off x="2643" y="304"/>
              <a:ext cx="468" cy="28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33" name="Line 77"/>
            <p:cNvSpPr>
              <a:spLocks noChangeShapeType="1"/>
            </p:cNvSpPr>
            <p:nvPr/>
          </p:nvSpPr>
          <p:spPr bwMode="auto">
            <a:xfrm>
              <a:off x="3118" y="304"/>
              <a:ext cx="154" cy="0"/>
            </a:xfrm>
            <a:prstGeom prst="line">
              <a:avLst/>
            </a:prstGeom>
            <a:noFill/>
            <a:ln w="28575">
              <a:solidFill>
                <a:srgbClr val="003366"/>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75534" name="Line 78"/>
            <p:cNvSpPr>
              <a:spLocks noChangeShapeType="1"/>
            </p:cNvSpPr>
            <p:nvPr/>
          </p:nvSpPr>
          <p:spPr bwMode="auto">
            <a:xfrm>
              <a:off x="2487" y="585"/>
              <a:ext cx="153" cy="0"/>
            </a:xfrm>
            <a:prstGeom prst="line">
              <a:avLst/>
            </a:prstGeom>
            <a:noFill/>
            <a:ln w="9525">
              <a:solidFill>
                <a:srgbClr val="003366"/>
              </a:solidFill>
              <a:round/>
              <a:headEnd type="stealth" w="med" len="lg"/>
              <a:tailEnd type="none" w="sm" len="sm"/>
            </a:ln>
            <a:extLst>
              <a:ext uri="{909E8E84-426E-40DD-AFC4-6F175D3DCCD1}">
                <a14:hiddenFill xmlns:a14="http://schemas.microsoft.com/office/drawing/2010/main">
                  <a:noFill/>
                </a14:hiddenFill>
              </a:ext>
            </a:extLst>
          </p:spPr>
          <p:txBody>
            <a:bodyPr/>
            <a:lstStyle/>
            <a:p>
              <a:endParaRPr lang="en-US"/>
            </a:p>
          </p:txBody>
        </p:sp>
        <p:sp>
          <p:nvSpPr>
            <p:cNvPr id="275535" name="Line 79"/>
            <p:cNvSpPr>
              <a:spLocks noChangeShapeType="1"/>
            </p:cNvSpPr>
            <p:nvPr/>
          </p:nvSpPr>
          <p:spPr bwMode="auto">
            <a:xfrm rot="71424" flipV="1">
              <a:off x="2488" y="311"/>
              <a:ext cx="772" cy="281"/>
            </a:xfrm>
            <a:prstGeom prst="line">
              <a:avLst/>
            </a:prstGeom>
            <a:noFill/>
            <a:ln w="2857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36" name="Line 80"/>
            <p:cNvSpPr>
              <a:spLocks noChangeShapeType="1"/>
            </p:cNvSpPr>
            <p:nvPr/>
          </p:nvSpPr>
          <p:spPr bwMode="auto">
            <a:xfrm>
              <a:off x="2651" y="585"/>
              <a:ext cx="0" cy="65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37" name="Line 81"/>
            <p:cNvSpPr>
              <a:spLocks noChangeShapeType="1"/>
            </p:cNvSpPr>
            <p:nvPr/>
          </p:nvSpPr>
          <p:spPr bwMode="auto">
            <a:xfrm>
              <a:off x="2877" y="444"/>
              <a:ext cx="0" cy="65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38" name="Line 82"/>
            <p:cNvSpPr>
              <a:spLocks noChangeShapeType="1"/>
            </p:cNvSpPr>
            <p:nvPr/>
          </p:nvSpPr>
          <p:spPr bwMode="auto">
            <a:xfrm>
              <a:off x="2487" y="585"/>
              <a:ext cx="0" cy="655"/>
            </a:xfrm>
            <a:prstGeom prst="line">
              <a:avLst/>
            </a:prstGeom>
            <a:noFill/>
            <a:ln w="2857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39" name="Line 83"/>
            <p:cNvSpPr>
              <a:spLocks noChangeShapeType="1"/>
            </p:cNvSpPr>
            <p:nvPr/>
          </p:nvSpPr>
          <p:spPr bwMode="auto">
            <a:xfrm>
              <a:off x="2487" y="678"/>
              <a:ext cx="153" cy="0"/>
            </a:xfrm>
            <a:prstGeom prst="line">
              <a:avLst/>
            </a:prstGeom>
            <a:noFill/>
            <a:ln w="9525">
              <a:solidFill>
                <a:srgbClr val="003366"/>
              </a:solidFill>
              <a:round/>
              <a:headEnd type="stealth" w="med" len="lg"/>
              <a:tailEnd type="none" w="sm" len="sm"/>
            </a:ln>
            <a:extLst>
              <a:ext uri="{909E8E84-426E-40DD-AFC4-6F175D3DCCD1}">
                <a14:hiddenFill xmlns:a14="http://schemas.microsoft.com/office/drawing/2010/main">
                  <a:noFill/>
                </a14:hiddenFill>
              </a:ext>
            </a:extLst>
          </p:spPr>
          <p:txBody>
            <a:bodyPr/>
            <a:lstStyle/>
            <a:p>
              <a:endParaRPr lang="en-US"/>
            </a:p>
          </p:txBody>
        </p:sp>
        <p:sp>
          <p:nvSpPr>
            <p:cNvPr id="275540" name="Line 84"/>
            <p:cNvSpPr>
              <a:spLocks noChangeShapeType="1"/>
            </p:cNvSpPr>
            <p:nvPr/>
          </p:nvSpPr>
          <p:spPr bwMode="auto">
            <a:xfrm>
              <a:off x="2496" y="768"/>
              <a:ext cx="153" cy="0"/>
            </a:xfrm>
            <a:prstGeom prst="line">
              <a:avLst/>
            </a:prstGeom>
            <a:noFill/>
            <a:ln w="9525">
              <a:solidFill>
                <a:srgbClr val="003366"/>
              </a:solidFill>
              <a:round/>
              <a:headEnd type="stealth" w="med" len="lg"/>
              <a:tailEnd type="none" w="sm" len="sm"/>
            </a:ln>
            <a:extLst>
              <a:ext uri="{909E8E84-426E-40DD-AFC4-6F175D3DCCD1}">
                <a14:hiddenFill xmlns:a14="http://schemas.microsoft.com/office/drawing/2010/main">
                  <a:noFill/>
                </a14:hiddenFill>
              </a:ext>
            </a:extLst>
          </p:spPr>
          <p:txBody>
            <a:bodyPr/>
            <a:lstStyle/>
            <a:p>
              <a:endParaRPr lang="en-US"/>
            </a:p>
          </p:txBody>
        </p:sp>
        <p:sp>
          <p:nvSpPr>
            <p:cNvPr id="275541" name="Line 85"/>
            <p:cNvSpPr>
              <a:spLocks noChangeShapeType="1"/>
            </p:cNvSpPr>
            <p:nvPr/>
          </p:nvSpPr>
          <p:spPr bwMode="auto">
            <a:xfrm>
              <a:off x="2487" y="866"/>
              <a:ext cx="153" cy="0"/>
            </a:xfrm>
            <a:prstGeom prst="line">
              <a:avLst/>
            </a:prstGeom>
            <a:noFill/>
            <a:ln w="9525">
              <a:solidFill>
                <a:srgbClr val="003366"/>
              </a:solidFill>
              <a:round/>
              <a:headEnd type="stealth" w="med" len="lg"/>
              <a:tailEnd type="none" w="sm" len="sm"/>
            </a:ln>
            <a:extLst>
              <a:ext uri="{909E8E84-426E-40DD-AFC4-6F175D3DCCD1}">
                <a14:hiddenFill xmlns:a14="http://schemas.microsoft.com/office/drawing/2010/main">
                  <a:noFill/>
                </a14:hiddenFill>
              </a:ext>
            </a:extLst>
          </p:spPr>
          <p:txBody>
            <a:bodyPr/>
            <a:lstStyle/>
            <a:p>
              <a:endParaRPr lang="en-US"/>
            </a:p>
          </p:txBody>
        </p:sp>
        <p:sp>
          <p:nvSpPr>
            <p:cNvPr id="275542" name="Line 86"/>
            <p:cNvSpPr>
              <a:spLocks noChangeShapeType="1"/>
            </p:cNvSpPr>
            <p:nvPr/>
          </p:nvSpPr>
          <p:spPr bwMode="auto">
            <a:xfrm>
              <a:off x="2487" y="959"/>
              <a:ext cx="153" cy="0"/>
            </a:xfrm>
            <a:prstGeom prst="line">
              <a:avLst/>
            </a:prstGeom>
            <a:noFill/>
            <a:ln w="9525">
              <a:solidFill>
                <a:srgbClr val="003366"/>
              </a:solidFill>
              <a:round/>
              <a:headEnd type="stealth" w="med" len="lg"/>
              <a:tailEnd type="none" w="sm" len="sm"/>
            </a:ln>
            <a:extLst>
              <a:ext uri="{909E8E84-426E-40DD-AFC4-6F175D3DCCD1}">
                <a14:hiddenFill xmlns:a14="http://schemas.microsoft.com/office/drawing/2010/main">
                  <a:noFill/>
                </a14:hiddenFill>
              </a:ext>
            </a:extLst>
          </p:spPr>
          <p:txBody>
            <a:bodyPr/>
            <a:lstStyle/>
            <a:p>
              <a:endParaRPr lang="en-US"/>
            </a:p>
          </p:txBody>
        </p:sp>
        <p:sp>
          <p:nvSpPr>
            <p:cNvPr id="275543" name="Line 87"/>
            <p:cNvSpPr>
              <a:spLocks noChangeShapeType="1"/>
            </p:cNvSpPr>
            <p:nvPr/>
          </p:nvSpPr>
          <p:spPr bwMode="auto">
            <a:xfrm>
              <a:off x="2487" y="1053"/>
              <a:ext cx="153" cy="0"/>
            </a:xfrm>
            <a:prstGeom prst="line">
              <a:avLst/>
            </a:prstGeom>
            <a:noFill/>
            <a:ln w="9525">
              <a:solidFill>
                <a:srgbClr val="003366"/>
              </a:solidFill>
              <a:round/>
              <a:headEnd type="stealth" w="med" len="lg"/>
              <a:tailEnd type="none" w="sm" len="sm"/>
            </a:ln>
            <a:extLst>
              <a:ext uri="{909E8E84-426E-40DD-AFC4-6F175D3DCCD1}">
                <a14:hiddenFill xmlns:a14="http://schemas.microsoft.com/office/drawing/2010/main">
                  <a:noFill/>
                </a14:hiddenFill>
              </a:ext>
            </a:extLst>
          </p:spPr>
          <p:txBody>
            <a:bodyPr/>
            <a:lstStyle/>
            <a:p>
              <a:endParaRPr lang="en-US"/>
            </a:p>
          </p:txBody>
        </p:sp>
        <p:sp>
          <p:nvSpPr>
            <p:cNvPr id="275544" name="Line 88"/>
            <p:cNvSpPr>
              <a:spLocks noChangeShapeType="1"/>
            </p:cNvSpPr>
            <p:nvPr/>
          </p:nvSpPr>
          <p:spPr bwMode="auto">
            <a:xfrm>
              <a:off x="2487" y="1143"/>
              <a:ext cx="153" cy="0"/>
            </a:xfrm>
            <a:prstGeom prst="line">
              <a:avLst/>
            </a:prstGeom>
            <a:noFill/>
            <a:ln w="9525">
              <a:solidFill>
                <a:srgbClr val="003366"/>
              </a:solidFill>
              <a:round/>
              <a:headEnd type="stealth" w="med" len="lg"/>
              <a:tailEnd type="none" w="sm" len="sm"/>
            </a:ln>
            <a:extLst>
              <a:ext uri="{909E8E84-426E-40DD-AFC4-6F175D3DCCD1}">
                <a14:hiddenFill xmlns:a14="http://schemas.microsoft.com/office/drawing/2010/main">
                  <a:noFill/>
                </a14:hiddenFill>
              </a:ext>
            </a:extLst>
          </p:spPr>
          <p:txBody>
            <a:bodyPr/>
            <a:lstStyle/>
            <a:p>
              <a:endParaRPr lang="en-US"/>
            </a:p>
          </p:txBody>
        </p:sp>
        <p:sp>
          <p:nvSpPr>
            <p:cNvPr id="275545" name="Line 89"/>
            <p:cNvSpPr>
              <a:spLocks noChangeShapeType="1"/>
            </p:cNvSpPr>
            <p:nvPr/>
          </p:nvSpPr>
          <p:spPr bwMode="auto">
            <a:xfrm>
              <a:off x="2487" y="1240"/>
              <a:ext cx="153" cy="0"/>
            </a:xfrm>
            <a:prstGeom prst="line">
              <a:avLst/>
            </a:prstGeom>
            <a:noFill/>
            <a:ln w="9525">
              <a:solidFill>
                <a:srgbClr val="003366"/>
              </a:solidFill>
              <a:round/>
              <a:headEnd type="stealth" w="med" len="lg"/>
              <a:tailEnd type="none" w="sm" len="sm"/>
            </a:ln>
            <a:extLst>
              <a:ext uri="{909E8E84-426E-40DD-AFC4-6F175D3DCCD1}">
                <a14:hiddenFill xmlns:a14="http://schemas.microsoft.com/office/drawing/2010/main">
                  <a:noFill/>
                </a14:hiddenFill>
              </a:ext>
            </a:extLst>
          </p:spPr>
          <p:txBody>
            <a:bodyPr/>
            <a:lstStyle/>
            <a:p>
              <a:endParaRPr lang="en-US"/>
            </a:p>
          </p:txBody>
        </p:sp>
        <p:sp>
          <p:nvSpPr>
            <p:cNvPr id="275546" name="Line 90"/>
            <p:cNvSpPr>
              <a:spLocks noChangeShapeType="1"/>
            </p:cNvSpPr>
            <p:nvPr/>
          </p:nvSpPr>
          <p:spPr bwMode="auto">
            <a:xfrm flipV="1">
              <a:off x="2649" y="1106"/>
              <a:ext cx="227" cy="13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47" name="Line 91"/>
            <p:cNvSpPr>
              <a:spLocks noChangeShapeType="1"/>
            </p:cNvSpPr>
            <p:nvPr/>
          </p:nvSpPr>
          <p:spPr bwMode="auto">
            <a:xfrm rot="21097728" flipV="1">
              <a:off x="2864" y="982"/>
              <a:ext cx="426" cy="98"/>
            </a:xfrm>
            <a:prstGeom prst="line">
              <a:avLst/>
            </a:prstGeom>
            <a:noFill/>
            <a:ln w="2857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48" name="Line 92"/>
            <p:cNvSpPr>
              <a:spLocks noChangeShapeType="1"/>
            </p:cNvSpPr>
            <p:nvPr/>
          </p:nvSpPr>
          <p:spPr bwMode="auto">
            <a:xfrm>
              <a:off x="3040" y="398"/>
              <a:ext cx="0" cy="655"/>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49" name="Line 93"/>
            <p:cNvSpPr>
              <a:spLocks noChangeShapeType="1"/>
            </p:cNvSpPr>
            <p:nvPr/>
          </p:nvSpPr>
          <p:spPr bwMode="auto">
            <a:xfrm>
              <a:off x="2955" y="429"/>
              <a:ext cx="0" cy="655"/>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50" name="Line 94"/>
            <p:cNvSpPr>
              <a:spLocks noChangeShapeType="1"/>
            </p:cNvSpPr>
            <p:nvPr/>
          </p:nvSpPr>
          <p:spPr bwMode="auto">
            <a:xfrm>
              <a:off x="3118" y="366"/>
              <a:ext cx="0" cy="656"/>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51" name="Line 95"/>
            <p:cNvSpPr>
              <a:spLocks noChangeShapeType="1"/>
            </p:cNvSpPr>
            <p:nvPr/>
          </p:nvSpPr>
          <p:spPr bwMode="auto">
            <a:xfrm>
              <a:off x="3056" y="343"/>
              <a:ext cx="112" cy="0"/>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52" name="Line 96"/>
            <p:cNvSpPr>
              <a:spLocks noChangeShapeType="1"/>
            </p:cNvSpPr>
            <p:nvPr/>
          </p:nvSpPr>
          <p:spPr bwMode="auto">
            <a:xfrm>
              <a:off x="2978" y="382"/>
              <a:ext cx="83" cy="0"/>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53" name="Line 97"/>
            <p:cNvSpPr>
              <a:spLocks noChangeShapeType="1"/>
            </p:cNvSpPr>
            <p:nvPr/>
          </p:nvSpPr>
          <p:spPr bwMode="auto">
            <a:xfrm>
              <a:off x="2947" y="413"/>
              <a:ext cx="30" cy="0"/>
            </a:xfrm>
            <a:prstGeom prst="line">
              <a:avLst/>
            </a:prstGeom>
            <a:noFill/>
            <a:ln w="9525">
              <a:solidFill>
                <a:srgbClr val="00FF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54" name="Line 98"/>
            <p:cNvSpPr>
              <a:spLocks noChangeShapeType="1"/>
            </p:cNvSpPr>
            <p:nvPr/>
          </p:nvSpPr>
          <p:spPr bwMode="auto">
            <a:xfrm flipV="1">
              <a:off x="2588" y="543"/>
              <a:ext cx="100" cy="3"/>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55" name="Line 99"/>
            <p:cNvSpPr>
              <a:spLocks noChangeShapeType="1"/>
            </p:cNvSpPr>
            <p:nvPr/>
          </p:nvSpPr>
          <p:spPr bwMode="auto">
            <a:xfrm>
              <a:off x="2674" y="515"/>
              <a:ext cx="83" cy="0"/>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56" name="Line 100"/>
            <p:cNvSpPr>
              <a:spLocks noChangeShapeType="1"/>
            </p:cNvSpPr>
            <p:nvPr/>
          </p:nvSpPr>
          <p:spPr bwMode="auto">
            <a:xfrm>
              <a:off x="2768" y="491"/>
              <a:ext cx="29" cy="0"/>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57" name="Line 101"/>
            <p:cNvSpPr>
              <a:spLocks noChangeShapeType="1"/>
            </p:cNvSpPr>
            <p:nvPr/>
          </p:nvSpPr>
          <p:spPr bwMode="auto">
            <a:xfrm flipV="1">
              <a:off x="2651" y="1022"/>
              <a:ext cx="227" cy="1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58" name="Line 102"/>
            <p:cNvSpPr>
              <a:spLocks noChangeShapeType="1"/>
            </p:cNvSpPr>
            <p:nvPr/>
          </p:nvSpPr>
          <p:spPr bwMode="auto">
            <a:xfrm flipV="1">
              <a:off x="2651" y="920"/>
              <a:ext cx="227" cy="1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59" name="Line 103"/>
            <p:cNvSpPr>
              <a:spLocks noChangeShapeType="1"/>
            </p:cNvSpPr>
            <p:nvPr/>
          </p:nvSpPr>
          <p:spPr bwMode="auto">
            <a:xfrm flipV="1">
              <a:off x="2651" y="827"/>
              <a:ext cx="227" cy="1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60" name="Line 104"/>
            <p:cNvSpPr>
              <a:spLocks noChangeShapeType="1"/>
            </p:cNvSpPr>
            <p:nvPr/>
          </p:nvSpPr>
          <p:spPr bwMode="auto">
            <a:xfrm flipV="1">
              <a:off x="2651" y="733"/>
              <a:ext cx="227" cy="1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61" name="Line 105"/>
            <p:cNvSpPr>
              <a:spLocks noChangeShapeType="1"/>
            </p:cNvSpPr>
            <p:nvPr/>
          </p:nvSpPr>
          <p:spPr bwMode="auto">
            <a:xfrm flipV="1">
              <a:off x="2651" y="639"/>
              <a:ext cx="227" cy="1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62" name="Line 106"/>
            <p:cNvSpPr>
              <a:spLocks noChangeShapeType="1"/>
            </p:cNvSpPr>
            <p:nvPr/>
          </p:nvSpPr>
          <p:spPr bwMode="auto">
            <a:xfrm flipV="1">
              <a:off x="2651" y="538"/>
              <a:ext cx="227" cy="13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63" name="Text Box 107"/>
            <p:cNvSpPr txBox="1">
              <a:spLocks noChangeArrowheads="1"/>
            </p:cNvSpPr>
            <p:nvPr/>
          </p:nvSpPr>
          <p:spPr bwMode="auto">
            <a:xfrm>
              <a:off x="2697" y="23"/>
              <a:ext cx="420" cy="2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275564" name="AutoShape 108"/>
            <p:cNvSpPr>
              <a:spLocks noChangeAspect="1" noChangeArrowheads="1" noTextEdit="1"/>
            </p:cNvSpPr>
            <p:nvPr/>
          </p:nvSpPr>
          <p:spPr bwMode="auto">
            <a:xfrm>
              <a:off x="2688" y="63"/>
              <a:ext cx="33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75565" name="Rectangle 109"/>
            <p:cNvSpPr>
              <a:spLocks noChangeArrowheads="1"/>
            </p:cNvSpPr>
            <p:nvPr/>
          </p:nvSpPr>
          <p:spPr bwMode="auto">
            <a:xfrm>
              <a:off x="2833" y="172"/>
              <a:ext cx="173"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i="1">
                  <a:solidFill>
                    <a:srgbClr val="000099"/>
                  </a:solidFill>
                  <a:latin typeface="Times New Roman" pitchFamily="18" charset="0"/>
                  <a:cs typeface="Times New Roman" pitchFamily="18" charset="0"/>
                </a:rPr>
                <a:t>My</a:t>
              </a:r>
              <a:endParaRPr lang="en-US">
                <a:solidFill>
                  <a:srgbClr val="000099"/>
                </a:solidFill>
                <a:latin typeface="Times New Roman" pitchFamily="18" charset="0"/>
                <a:cs typeface="Times New Roman" pitchFamily="18" charset="0"/>
              </a:endParaRPr>
            </a:p>
          </p:txBody>
        </p:sp>
        <p:sp>
          <p:nvSpPr>
            <p:cNvPr id="275566" name="Rectangle 110"/>
            <p:cNvSpPr>
              <a:spLocks noChangeArrowheads="1"/>
            </p:cNvSpPr>
            <p:nvPr/>
          </p:nvSpPr>
          <p:spPr bwMode="auto">
            <a:xfrm>
              <a:off x="2691" y="40"/>
              <a:ext cx="121"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99"/>
                  </a:solidFill>
                  <a:latin typeface="Symbol" pitchFamily="18" charset="2"/>
                  <a:cs typeface="Times New Roman" pitchFamily="18" charset="0"/>
                </a:rPr>
                <a:t>s</a:t>
              </a:r>
              <a:endParaRPr lang="en-US">
                <a:solidFill>
                  <a:srgbClr val="000099"/>
                </a:solidFill>
                <a:latin typeface="Times New Roman" pitchFamily="18" charset="0"/>
                <a:cs typeface="Times New Roman" pitchFamily="18" charset="0"/>
              </a:endParaRPr>
            </a:p>
          </p:txBody>
        </p:sp>
      </p:grpSp>
      <p:grpSp>
        <p:nvGrpSpPr>
          <p:cNvPr id="275567" name="Group 111"/>
          <p:cNvGrpSpPr>
            <a:grpSpLocks/>
          </p:cNvGrpSpPr>
          <p:nvPr/>
        </p:nvGrpSpPr>
        <p:grpSpPr bwMode="auto">
          <a:xfrm>
            <a:off x="819150" y="304800"/>
            <a:ext cx="3700463" cy="3252788"/>
            <a:chOff x="2880" y="-63"/>
            <a:chExt cx="2331" cy="2049"/>
          </a:xfrm>
        </p:grpSpPr>
        <p:sp>
          <p:nvSpPr>
            <p:cNvPr id="275568" name="Line 112"/>
            <p:cNvSpPr>
              <a:spLocks noChangeShapeType="1"/>
            </p:cNvSpPr>
            <p:nvPr/>
          </p:nvSpPr>
          <p:spPr bwMode="auto">
            <a:xfrm flipH="1">
              <a:off x="3703" y="582"/>
              <a:ext cx="913"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69" name="Line 113"/>
            <p:cNvSpPr>
              <a:spLocks noChangeShapeType="1"/>
            </p:cNvSpPr>
            <p:nvPr/>
          </p:nvSpPr>
          <p:spPr bwMode="auto">
            <a:xfrm flipH="1">
              <a:off x="3142" y="919"/>
              <a:ext cx="913"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70" name="Line 114"/>
            <p:cNvSpPr>
              <a:spLocks noChangeShapeType="1"/>
            </p:cNvSpPr>
            <p:nvPr/>
          </p:nvSpPr>
          <p:spPr bwMode="auto">
            <a:xfrm flipH="1">
              <a:off x="3142" y="1705"/>
              <a:ext cx="913"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71" name="Line 115"/>
            <p:cNvSpPr>
              <a:spLocks noChangeShapeType="1"/>
            </p:cNvSpPr>
            <p:nvPr/>
          </p:nvSpPr>
          <p:spPr bwMode="auto">
            <a:xfrm>
              <a:off x="3142" y="919"/>
              <a:ext cx="0" cy="78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72" name="Line 116"/>
            <p:cNvSpPr>
              <a:spLocks noChangeShapeType="1"/>
            </p:cNvSpPr>
            <p:nvPr/>
          </p:nvSpPr>
          <p:spPr bwMode="auto">
            <a:xfrm flipV="1">
              <a:off x="3142" y="582"/>
              <a:ext cx="561" cy="33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73" name="Line 117"/>
            <p:cNvSpPr>
              <a:spLocks noChangeShapeType="1"/>
            </p:cNvSpPr>
            <p:nvPr/>
          </p:nvSpPr>
          <p:spPr bwMode="auto">
            <a:xfrm>
              <a:off x="3703" y="582"/>
              <a:ext cx="0" cy="787"/>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75574" name="Line 118"/>
            <p:cNvSpPr>
              <a:spLocks noChangeShapeType="1"/>
            </p:cNvSpPr>
            <p:nvPr/>
          </p:nvSpPr>
          <p:spPr bwMode="auto">
            <a:xfrm flipV="1">
              <a:off x="3142" y="1369"/>
              <a:ext cx="561" cy="336"/>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75575" name="Line 119"/>
            <p:cNvSpPr>
              <a:spLocks noChangeShapeType="1"/>
            </p:cNvSpPr>
            <p:nvPr/>
          </p:nvSpPr>
          <p:spPr bwMode="auto">
            <a:xfrm flipH="1">
              <a:off x="3695" y="1369"/>
              <a:ext cx="912"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75576" name="Line 120"/>
            <p:cNvSpPr>
              <a:spLocks noChangeShapeType="1"/>
            </p:cNvSpPr>
            <p:nvPr/>
          </p:nvSpPr>
          <p:spPr bwMode="auto">
            <a:xfrm>
              <a:off x="3432" y="358"/>
              <a:ext cx="0" cy="1460"/>
            </a:xfrm>
            <a:prstGeom prst="line">
              <a:avLst/>
            </a:prstGeom>
            <a:noFill/>
            <a:ln w="9525">
              <a:solidFill>
                <a:srgbClr val="0000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275577" name="Line 121"/>
            <p:cNvSpPr>
              <a:spLocks noChangeShapeType="1"/>
            </p:cNvSpPr>
            <p:nvPr/>
          </p:nvSpPr>
          <p:spPr bwMode="auto">
            <a:xfrm rot="103326" flipV="1">
              <a:off x="2992" y="781"/>
              <a:ext cx="1010" cy="673"/>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5578" name="Line 122"/>
            <p:cNvSpPr>
              <a:spLocks noChangeShapeType="1"/>
            </p:cNvSpPr>
            <p:nvPr/>
          </p:nvSpPr>
          <p:spPr bwMode="auto">
            <a:xfrm>
              <a:off x="4060" y="919"/>
              <a:ext cx="0" cy="78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79" name="Line 123"/>
            <p:cNvSpPr>
              <a:spLocks noChangeShapeType="1"/>
            </p:cNvSpPr>
            <p:nvPr/>
          </p:nvSpPr>
          <p:spPr bwMode="auto">
            <a:xfrm>
              <a:off x="4621" y="592"/>
              <a:ext cx="0" cy="78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80" name="Line 124"/>
            <p:cNvSpPr>
              <a:spLocks noChangeShapeType="1"/>
            </p:cNvSpPr>
            <p:nvPr/>
          </p:nvSpPr>
          <p:spPr bwMode="auto">
            <a:xfrm flipV="1">
              <a:off x="4060" y="582"/>
              <a:ext cx="561" cy="33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81" name="Line 125"/>
            <p:cNvSpPr>
              <a:spLocks noChangeShapeType="1"/>
            </p:cNvSpPr>
            <p:nvPr/>
          </p:nvSpPr>
          <p:spPr bwMode="auto">
            <a:xfrm flipV="1">
              <a:off x="4060" y="1369"/>
              <a:ext cx="561" cy="33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82" name="Line 126"/>
            <p:cNvSpPr>
              <a:spLocks noChangeShapeType="1"/>
            </p:cNvSpPr>
            <p:nvPr/>
          </p:nvSpPr>
          <p:spPr bwMode="auto">
            <a:xfrm rot="103326" flipV="1">
              <a:off x="3780" y="691"/>
              <a:ext cx="1189" cy="852"/>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5583" name="Line 127"/>
            <p:cNvSpPr>
              <a:spLocks noChangeShapeType="1"/>
            </p:cNvSpPr>
            <p:nvPr/>
          </p:nvSpPr>
          <p:spPr bwMode="auto">
            <a:xfrm>
              <a:off x="4340" y="311"/>
              <a:ext cx="0" cy="1460"/>
            </a:xfrm>
            <a:prstGeom prst="line">
              <a:avLst/>
            </a:prstGeom>
            <a:noFill/>
            <a:ln w="9525">
              <a:solidFill>
                <a:srgbClr val="0000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275584" name="Line 128"/>
            <p:cNvSpPr>
              <a:spLocks noChangeShapeType="1"/>
            </p:cNvSpPr>
            <p:nvPr/>
          </p:nvSpPr>
          <p:spPr bwMode="auto">
            <a:xfrm>
              <a:off x="4340" y="1146"/>
              <a:ext cx="562"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5585" name="Freeform 129"/>
            <p:cNvSpPr>
              <a:spLocks/>
            </p:cNvSpPr>
            <p:nvPr/>
          </p:nvSpPr>
          <p:spPr bwMode="auto">
            <a:xfrm>
              <a:off x="2880" y="217"/>
              <a:ext cx="1129" cy="1769"/>
            </a:xfrm>
            <a:custGeom>
              <a:avLst/>
              <a:gdLst>
                <a:gd name="T0" fmla="*/ 1810 w 1810"/>
                <a:gd name="T1" fmla="*/ 585 h 2835"/>
                <a:gd name="T2" fmla="*/ 1780 w 1810"/>
                <a:gd name="T3" fmla="*/ 540 h 2835"/>
                <a:gd name="T4" fmla="*/ 1750 w 1810"/>
                <a:gd name="T5" fmla="*/ 450 h 2835"/>
                <a:gd name="T6" fmla="*/ 1705 w 1810"/>
                <a:gd name="T7" fmla="*/ 435 h 2835"/>
                <a:gd name="T8" fmla="*/ 1645 w 1810"/>
                <a:gd name="T9" fmla="*/ 345 h 2835"/>
                <a:gd name="T10" fmla="*/ 1630 w 1810"/>
                <a:gd name="T11" fmla="*/ 300 h 2835"/>
                <a:gd name="T12" fmla="*/ 1585 w 1810"/>
                <a:gd name="T13" fmla="*/ 270 h 2835"/>
                <a:gd name="T14" fmla="*/ 1495 w 1810"/>
                <a:gd name="T15" fmla="*/ 180 h 2835"/>
                <a:gd name="T16" fmla="*/ 1450 w 1810"/>
                <a:gd name="T17" fmla="*/ 150 h 2835"/>
                <a:gd name="T18" fmla="*/ 1300 w 1810"/>
                <a:gd name="T19" fmla="*/ 45 h 2835"/>
                <a:gd name="T20" fmla="*/ 1255 w 1810"/>
                <a:gd name="T21" fmla="*/ 15 h 2835"/>
                <a:gd name="T22" fmla="*/ 1045 w 1810"/>
                <a:gd name="T23" fmla="*/ 0 h 2835"/>
                <a:gd name="T24" fmla="*/ 790 w 1810"/>
                <a:gd name="T25" fmla="*/ 15 h 2835"/>
                <a:gd name="T26" fmla="*/ 595 w 1810"/>
                <a:gd name="T27" fmla="*/ 60 h 2835"/>
                <a:gd name="T28" fmla="*/ 235 w 1810"/>
                <a:gd name="T29" fmla="*/ 300 h 2835"/>
                <a:gd name="T30" fmla="*/ 160 w 1810"/>
                <a:gd name="T31" fmla="*/ 615 h 2835"/>
                <a:gd name="T32" fmla="*/ 115 w 1810"/>
                <a:gd name="T33" fmla="*/ 1005 h 2835"/>
                <a:gd name="T34" fmla="*/ 85 w 1810"/>
                <a:gd name="T35" fmla="*/ 1140 h 2835"/>
                <a:gd name="T36" fmla="*/ 55 w 1810"/>
                <a:gd name="T37" fmla="*/ 1230 h 2835"/>
                <a:gd name="T38" fmla="*/ 10 w 1810"/>
                <a:gd name="T39" fmla="*/ 1725 h 2835"/>
                <a:gd name="T40" fmla="*/ 70 w 1810"/>
                <a:gd name="T41" fmla="*/ 2355 h 2835"/>
                <a:gd name="T42" fmla="*/ 145 w 1810"/>
                <a:gd name="T43" fmla="*/ 2520 h 2835"/>
                <a:gd name="T44" fmla="*/ 475 w 1810"/>
                <a:gd name="T45" fmla="*/ 2760 h 2835"/>
                <a:gd name="T46" fmla="*/ 535 w 1810"/>
                <a:gd name="T47" fmla="*/ 2805 h 2835"/>
                <a:gd name="T48" fmla="*/ 625 w 1810"/>
                <a:gd name="T49" fmla="*/ 2835 h 2835"/>
                <a:gd name="T50" fmla="*/ 1240 w 1810"/>
                <a:gd name="T51" fmla="*/ 2745 h 2835"/>
                <a:gd name="T52" fmla="*/ 1480 w 1810"/>
                <a:gd name="T53" fmla="*/ 2655 h 2835"/>
                <a:gd name="T54" fmla="*/ 1570 w 1810"/>
                <a:gd name="T55" fmla="*/ 2595 h 2835"/>
                <a:gd name="T56" fmla="*/ 1675 w 1810"/>
                <a:gd name="T57" fmla="*/ 2475 h 2835"/>
                <a:gd name="T58" fmla="*/ 1690 w 1810"/>
                <a:gd name="T59" fmla="*/ 2430 h 2835"/>
                <a:gd name="T60" fmla="*/ 1735 w 1810"/>
                <a:gd name="T61" fmla="*/ 2385 h 2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810" h="2835">
                  <a:moveTo>
                    <a:pt x="1810" y="585"/>
                  </a:moveTo>
                  <a:cubicBezTo>
                    <a:pt x="1800" y="570"/>
                    <a:pt x="1787" y="556"/>
                    <a:pt x="1780" y="540"/>
                  </a:cubicBezTo>
                  <a:cubicBezTo>
                    <a:pt x="1767" y="511"/>
                    <a:pt x="1780" y="460"/>
                    <a:pt x="1750" y="450"/>
                  </a:cubicBezTo>
                  <a:cubicBezTo>
                    <a:pt x="1735" y="445"/>
                    <a:pt x="1720" y="440"/>
                    <a:pt x="1705" y="435"/>
                  </a:cubicBezTo>
                  <a:cubicBezTo>
                    <a:pt x="1685" y="405"/>
                    <a:pt x="1665" y="375"/>
                    <a:pt x="1645" y="345"/>
                  </a:cubicBezTo>
                  <a:cubicBezTo>
                    <a:pt x="1636" y="332"/>
                    <a:pt x="1640" y="312"/>
                    <a:pt x="1630" y="300"/>
                  </a:cubicBezTo>
                  <a:cubicBezTo>
                    <a:pt x="1619" y="286"/>
                    <a:pt x="1598" y="282"/>
                    <a:pt x="1585" y="270"/>
                  </a:cubicBezTo>
                  <a:cubicBezTo>
                    <a:pt x="1553" y="242"/>
                    <a:pt x="1530" y="204"/>
                    <a:pt x="1495" y="180"/>
                  </a:cubicBezTo>
                  <a:cubicBezTo>
                    <a:pt x="1480" y="170"/>
                    <a:pt x="1464" y="162"/>
                    <a:pt x="1450" y="150"/>
                  </a:cubicBezTo>
                  <a:cubicBezTo>
                    <a:pt x="1397" y="106"/>
                    <a:pt x="1361" y="80"/>
                    <a:pt x="1300" y="45"/>
                  </a:cubicBezTo>
                  <a:cubicBezTo>
                    <a:pt x="1284" y="36"/>
                    <a:pt x="1273" y="18"/>
                    <a:pt x="1255" y="15"/>
                  </a:cubicBezTo>
                  <a:cubicBezTo>
                    <a:pt x="1186" y="3"/>
                    <a:pt x="1115" y="5"/>
                    <a:pt x="1045" y="0"/>
                  </a:cubicBezTo>
                  <a:cubicBezTo>
                    <a:pt x="960" y="5"/>
                    <a:pt x="875" y="7"/>
                    <a:pt x="790" y="15"/>
                  </a:cubicBezTo>
                  <a:cubicBezTo>
                    <a:pt x="725" y="21"/>
                    <a:pt x="657" y="42"/>
                    <a:pt x="595" y="60"/>
                  </a:cubicBezTo>
                  <a:cubicBezTo>
                    <a:pt x="461" y="98"/>
                    <a:pt x="285" y="149"/>
                    <a:pt x="235" y="300"/>
                  </a:cubicBezTo>
                  <a:cubicBezTo>
                    <a:pt x="200" y="404"/>
                    <a:pt x="175" y="507"/>
                    <a:pt x="160" y="615"/>
                  </a:cubicBezTo>
                  <a:cubicBezTo>
                    <a:pt x="150" y="789"/>
                    <a:pt x="151" y="862"/>
                    <a:pt x="115" y="1005"/>
                  </a:cubicBezTo>
                  <a:cubicBezTo>
                    <a:pt x="104" y="1050"/>
                    <a:pt x="96" y="1095"/>
                    <a:pt x="85" y="1140"/>
                  </a:cubicBezTo>
                  <a:cubicBezTo>
                    <a:pt x="77" y="1171"/>
                    <a:pt x="55" y="1230"/>
                    <a:pt x="55" y="1230"/>
                  </a:cubicBezTo>
                  <a:cubicBezTo>
                    <a:pt x="36" y="1397"/>
                    <a:pt x="20" y="1556"/>
                    <a:pt x="10" y="1725"/>
                  </a:cubicBezTo>
                  <a:cubicBezTo>
                    <a:pt x="24" y="2152"/>
                    <a:pt x="0" y="2077"/>
                    <a:pt x="70" y="2355"/>
                  </a:cubicBezTo>
                  <a:cubicBezTo>
                    <a:pt x="84" y="2411"/>
                    <a:pt x="102" y="2477"/>
                    <a:pt x="145" y="2520"/>
                  </a:cubicBezTo>
                  <a:cubicBezTo>
                    <a:pt x="239" y="2614"/>
                    <a:pt x="365" y="2687"/>
                    <a:pt x="475" y="2760"/>
                  </a:cubicBezTo>
                  <a:cubicBezTo>
                    <a:pt x="496" y="2774"/>
                    <a:pt x="513" y="2794"/>
                    <a:pt x="535" y="2805"/>
                  </a:cubicBezTo>
                  <a:cubicBezTo>
                    <a:pt x="563" y="2819"/>
                    <a:pt x="625" y="2835"/>
                    <a:pt x="625" y="2835"/>
                  </a:cubicBezTo>
                  <a:cubicBezTo>
                    <a:pt x="798" y="2824"/>
                    <a:pt x="1073" y="2829"/>
                    <a:pt x="1240" y="2745"/>
                  </a:cubicBezTo>
                  <a:cubicBezTo>
                    <a:pt x="1319" y="2706"/>
                    <a:pt x="1395" y="2683"/>
                    <a:pt x="1480" y="2655"/>
                  </a:cubicBezTo>
                  <a:cubicBezTo>
                    <a:pt x="1514" y="2644"/>
                    <a:pt x="1570" y="2595"/>
                    <a:pt x="1570" y="2595"/>
                  </a:cubicBezTo>
                  <a:cubicBezTo>
                    <a:pt x="1640" y="2490"/>
                    <a:pt x="1600" y="2525"/>
                    <a:pt x="1675" y="2475"/>
                  </a:cubicBezTo>
                  <a:cubicBezTo>
                    <a:pt x="1680" y="2460"/>
                    <a:pt x="1680" y="2442"/>
                    <a:pt x="1690" y="2430"/>
                  </a:cubicBezTo>
                  <a:cubicBezTo>
                    <a:pt x="1739" y="2369"/>
                    <a:pt x="1735" y="2426"/>
                    <a:pt x="1735" y="2385"/>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5586" name="Text Box 130"/>
            <p:cNvSpPr txBox="1">
              <a:spLocks noChangeArrowheads="1"/>
            </p:cNvSpPr>
            <p:nvPr/>
          </p:nvSpPr>
          <p:spPr bwMode="auto">
            <a:xfrm>
              <a:off x="3554" y="276"/>
              <a:ext cx="336" cy="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m</a:t>
              </a:r>
            </a:p>
          </p:txBody>
        </p:sp>
        <p:sp>
          <p:nvSpPr>
            <p:cNvPr id="275587" name="Text Box 131"/>
            <p:cNvSpPr txBox="1">
              <a:spLocks noChangeArrowheads="1"/>
            </p:cNvSpPr>
            <p:nvPr/>
          </p:nvSpPr>
          <p:spPr bwMode="auto">
            <a:xfrm>
              <a:off x="2927" y="1565"/>
              <a:ext cx="337" cy="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n</a:t>
              </a:r>
            </a:p>
          </p:txBody>
        </p:sp>
        <p:sp>
          <p:nvSpPr>
            <p:cNvPr id="275588" name="Text Box 132"/>
            <p:cNvSpPr txBox="1">
              <a:spLocks noChangeArrowheads="1"/>
            </p:cNvSpPr>
            <p:nvPr/>
          </p:nvSpPr>
          <p:spPr bwMode="auto">
            <a:xfrm>
              <a:off x="3244" y="217"/>
              <a:ext cx="337" cy="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y</a:t>
              </a:r>
            </a:p>
          </p:txBody>
        </p:sp>
        <p:sp>
          <p:nvSpPr>
            <p:cNvPr id="275589" name="Text Box 133"/>
            <p:cNvSpPr txBox="1">
              <a:spLocks noChangeArrowheads="1"/>
            </p:cNvSpPr>
            <p:nvPr/>
          </p:nvSpPr>
          <p:spPr bwMode="auto">
            <a:xfrm>
              <a:off x="3959" y="616"/>
              <a:ext cx="336" cy="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z</a:t>
              </a:r>
            </a:p>
          </p:txBody>
        </p:sp>
        <p:sp>
          <p:nvSpPr>
            <p:cNvPr id="275590" name="Text Box 134"/>
            <p:cNvSpPr txBox="1">
              <a:spLocks noChangeArrowheads="1"/>
            </p:cNvSpPr>
            <p:nvPr/>
          </p:nvSpPr>
          <p:spPr bwMode="auto">
            <a:xfrm>
              <a:off x="4311" y="180"/>
              <a:ext cx="337" cy="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y</a:t>
              </a:r>
            </a:p>
          </p:txBody>
        </p:sp>
        <p:sp>
          <p:nvSpPr>
            <p:cNvPr id="275591" name="Text Box 135"/>
            <p:cNvSpPr txBox="1">
              <a:spLocks noChangeArrowheads="1"/>
            </p:cNvSpPr>
            <p:nvPr/>
          </p:nvSpPr>
          <p:spPr bwMode="auto">
            <a:xfrm>
              <a:off x="4874" y="669"/>
              <a:ext cx="337" cy="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z</a:t>
              </a:r>
            </a:p>
          </p:txBody>
        </p:sp>
        <p:sp>
          <p:nvSpPr>
            <p:cNvPr id="275592" name="Text Box 136"/>
            <p:cNvSpPr txBox="1">
              <a:spLocks noChangeArrowheads="1"/>
            </p:cNvSpPr>
            <p:nvPr/>
          </p:nvSpPr>
          <p:spPr bwMode="auto">
            <a:xfrm>
              <a:off x="4800" y="1083"/>
              <a:ext cx="337" cy="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x</a:t>
              </a:r>
            </a:p>
          </p:txBody>
        </p:sp>
        <p:sp>
          <p:nvSpPr>
            <p:cNvPr id="275593" name="Text Box 137"/>
            <p:cNvSpPr txBox="1">
              <a:spLocks noChangeArrowheads="1"/>
            </p:cNvSpPr>
            <p:nvPr/>
          </p:nvSpPr>
          <p:spPr bwMode="auto">
            <a:xfrm>
              <a:off x="4368" y="-63"/>
              <a:ext cx="420"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pSp>
      <p:grpSp>
        <p:nvGrpSpPr>
          <p:cNvPr id="275594" name="Group 138"/>
          <p:cNvGrpSpPr>
            <a:grpSpLocks/>
          </p:cNvGrpSpPr>
          <p:nvPr/>
        </p:nvGrpSpPr>
        <p:grpSpPr bwMode="auto">
          <a:xfrm>
            <a:off x="5029200" y="1828800"/>
            <a:ext cx="1646238" cy="1855788"/>
            <a:chOff x="4015" y="113"/>
            <a:chExt cx="1037" cy="1169"/>
          </a:xfrm>
        </p:grpSpPr>
        <p:sp>
          <p:nvSpPr>
            <p:cNvPr id="275595" name="Line 139"/>
            <p:cNvSpPr>
              <a:spLocks noChangeShapeType="1"/>
            </p:cNvSpPr>
            <p:nvPr/>
          </p:nvSpPr>
          <p:spPr bwMode="auto">
            <a:xfrm>
              <a:off x="4196" y="624"/>
              <a:ext cx="0" cy="65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96" name="Line 140"/>
            <p:cNvSpPr>
              <a:spLocks noChangeShapeType="1"/>
            </p:cNvSpPr>
            <p:nvPr/>
          </p:nvSpPr>
          <p:spPr bwMode="auto">
            <a:xfrm flipV="1">
              <a:off x="4196" y="343"/>
              <a:ext cx="468" cy="28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97" name="Line 141"/>
            <p:cNvSpPr>
              <a:spLocks noChangeShapeType="1"/>
            </p:cNvSpPr>
            <p:nvPr/>
          </p:nvSpPr>
          <p:spPr bwMode="auto">
            <a:xfrm flipV="1">
              <a:off x="4383" y="343"/>
              <a:ext cx="468" cy="281"/>
            </a:xfrm>
            <a:prstGeom prst="line">
              <a:avLst/>
            </a:prstGeom>
            <a:noFill/>
            <a:ln w="2857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98" name="Line 142"/>
            <p:cNvSpPr>
              <a:spLocks noChangeShapeType="1"/>
            </p:cNvSpPr>
            <p:nvPr/>
          </p:nvSpPr>
          <p:spPr bwMode="auto">
            <a:xfrm>
              <a:off x="4664" y="343"/>
              <a:ext cx="177" cy="0"/>
            </a:xfrm>
            <a:prstGeom prst="line">
              <a:avLst/>
            </a:prstGeom>
            <a:noFill/>
            <a:ln w="9525">
              <a:solidFill>
                <a:srgbClr val="0033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5599" name="Line 143"/>
            <p:cNvSpPr>
              <a:spLocks noChangeShapeType="1"/>
            </p:cNvSpPr>
            <p:nvPr/>
          </p:nvSpPr>
          <p:spPr bwMode="auto">
            <a:xfrm>
              <a:off x="4570" y="397"/>
              <a:ext cx="177" cy="0"/>
            </a:xfrm>
            <a:prstGeom prst="line">
              <a:avLst/>
            </a:prstGeom>
            <a:noFill/>
            <a:ln w="9525">
              <a:solidFill>
                <a:srgbClr val="0033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5600" name="Line 144"/>
            <p:cNvSpPr>
              <a:spLocks noChangeShapeType="1"/>
            </p:cNvSpPr>
            <p:nvPr/>
          </p:nvSpPr>
          <p:spPr bwMode="auto">
            <a:xfrm>
              <a:off x="4477" y="452"/>
              <a:ext cx="177" cy="0"/>
            </a:xfrm>
            <a:prstGeom prst="line">
              <a:avLst/>
            </a:prstGeom>
            <a:noFill/>
            <a:ln w="9525">
              <a:solidFill>
                <a:srgbClr val="0033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5601" name="Line 145"/>
            <p:cNvSpPr>
              <a:spLocks noChangeShapeType="1"/>
            </p:cNvSpPr>
            <p:nvPr/>
          </p:nvSpPr>
          <p:spPr bwMode="auto">
            <a:xfrm>
              <a:off x="4288" y="569"/>
              <a:ext cx="177" cy="0"/>
            </a:xfrm>
            <a:prstGeom prst="line">
              <a:avLst/>
            </a:prstGeom>
            <a:noFill/>
            <a:ln w="9525">
              <a:solidFill>
                <a:srgbClr val="0033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5602" name="Line 146"/>
            <p:cNvSpPr>
              <a:spLocks noChangeShapeType="1"/>
            </p:cNvSpPr>
            <p:nvPr/>
          </p:nvSpPr>
          <p:spPr bwMode="auto">
            <a:xfrm>
              <a:off x="4204" y="624"/>
              <a:ext cx="177" cy="0"/>
            </a:xfrm>
            <a:prstGeom prst="line">
              <a:avLst/>
            </a:prstGeom>
            <a:noFill/>
            <a:ln w="9525">
              <a:solidFill>
                <a:srgbClr val="0033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5603" name="Line 147"/>
            <p:cNvSpPr>
              <a:spLocks noChangeShapeType="1"/>
            </p:cNvSpPr>
            <p:nvPr/>
          </p:nvSpPr>
          <p:spPr bwMode="auto">
            <a:xfrm>
              <a:off x="4015" y="1279"/>
              <a:ext cx="177" cy="0"/>
            </a:xfrm>
            <a:prstGeom prst="line">
              <a:avLst/>
            </a:prstGeom>
            <a:noFill/>
            <a:ln w="9525">
              <a:solidFill>
                <a:srgbClr val="003366"/>
              </a:solidFill>
              <a:round/>
              <a:headEnd type="stealth" w="med" len="lg"/>
              <a:tailEnd type="none" w="sm" len="sm"/>
            </a:ln>
            <a:extLst>
              <a:ext uri="{909E8E84-426E-40DD-AFC4-6F175D3DCCD1}">
                <a14:hiddenFill xmlns:a14="http://schemas.microsoft.com/office/drawing/2010/main">
                  <a:noFill/>
                </a14:hiddenFill>
              </a:ext>
            </a:extLst>
          </p:spPr>
          <p:txBody>
            <a:bodyPr/>
            <a:lstStyle/>
            <a:p>
              <a:endParaRPr lang="en-US"/>
            </a:p>
          </p:txBody>
        </p:sp>
        <p:sp>
          <p:nvSpPr>
            <p:cNvPr id="275604" name="Line 148"/>
            <p:cNvSpPr>
              <a:spLocks noChangeShapeType="1"/>
            </p:cNvSpPr>
            <p:nvPr/>
          </p:nvSpPr>
          <p:spPr bwMode="auto">
            <a:xfrm flipH="1">
              <a:off x="4017" y="627"/>
              <a:ext cx="374" cy="655"/>
            </a:xfrm>
            <a:prstGeom prst="line">
              <a:avLst/>
            </a:prstGeom>
            <a:noFill/>
            <a:ln w="2857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605" name="Line 149"/>
            <p:cNvSpPr>
              <a:spLocks noChangeShapeType="1"/>
            </p:cNvSpPr>
            <p:nvPr/>
          </p:nvSpPr>
          <p:spPr bwMode="auto">
            <a:xfrm>
              <a:off x="4196" y="700"/>
              <a:ext cx="147" cy="0"/>
            </a:xfrm>
            <a:prstGeom prst="line">
              <a:avLst/>
            </a:prstGeom>
            <a:noFill/>
            <a:ln w="9525">
              <a:solidFill>
                <a:srgbClr val="003366"/>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75606" name="Line 150"/>
            <p:cNvSpPr>
              <a:spLocks noChangeShapeType="1"/>
            </p:cNvSpPr>
            <p:nvPr/>
          </p:nvSpPr>
          <p:spPr bwMode="auto">
            <a:xfrm>
              <a:off x="4196" y="780"/>
              <a:ext cx="103" cy="0"/>
            </a:xfrm>
            <a:prstGeom prst="line">
              <a:avLst/>
            </a:prstGeom>
            <a:noFill/>
            <a:ln w="9525">
              <a:solidFill>
                <a:srgbClr val="003366"/>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75607" name="Line 151"/>
            <p:cNvSpPr>
              <a:spLocks noChangeShapeType="1"/>
            </p:cNvSpPr>
            <p:nvPr/>
          </p:nvSpPr>
          <p:spPr bwMode="auto">
            <a:xfrm>
              <a:off x="4196" y="858"/>
              <a:ext cx="53" cy="0"/>
            </a:xfrm>
            <a:prstGeom prst="line">
              <a:avLst/>
            </a:prstGeom>
            <a:noFill/>
            <a:ln w="9525">
              <a:solidFill>
                <a:srgbClr val="003366"/>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75608" name="Line 152"/>
            <p:cNvSpPr>
              <a:spLocks noChangeShapeType="1"/>
            </p:cNvSpPr>
            <p:nvPr/>
          </p:nvSpPr>
          <p:spPr bwMode="auto">
            <a:xfrm>
              <a:off x="4048" y="1191"/>
              <a:ext cx="147" cy="0"/>
            </a:xfrm>
            <a:prstGeom prst="line">
              <a:avLst/>
            </a:prstGeom>
            <a:noFill/>
            <a:ln w="9525">
              <a:solidFill>
                <a:srgbClr val="003366"/>
              </a:solidFill>
              <a:round/>
              <a:headEnd type="stealth" w="med" len="lg"/>
              <a:tailEnd type="none" w="sm" len="sm"/>
            </a:ln>
            <a:extLst>
              <a:ext uri="{909E8E84-426E-40DD-AFC4-6F175D3DCCD1}">
                <a14:hiddenFill xmlns:a14="http://schemas.microsoft.com/office/drawing/2010/main">
                  <a:noFill/>
                </a14:hiddenFill>
              </a:ext>
            </a:extLst>
          </p:spPr>
          <p:txBody>
            <a:bodyPr/>
            <a:lstStyle/>
            <a:p>
              <a:endParaRPr lang="en-US"/>
            </a:p>
          </p:txBody>
        </p:sp>
        <p:sp>
          <p:nvSpPr>
            <p:cNvPr id="275609" name="Line 153"/>
            <p:cNvSpPr>
              <a:spLocks noChangeShapeType="1"/>
            </p:cNvSpPr>
            <p:nvPr/>
          </p:nvSpPr>
          <p:spPr bwMode="auto">
            <a:xfrm>
              <a:off x="4087" y="1131"/>
              <a:ext cx="103" cy="0"/>
            </a:xfrm>
            <a:prstGeom prst="line">
              <a:avLst/>
            </a:prstGeom>
            <a:noFill/>
            <a:ln w="9525">
              <a:solidFill>
                <a:srgbClr val="003366"/>
              </a:solidFill>
              <a:round/>
              <a:headEnd type="stealth" w="med" len="lg"/>
              <a:tailEnd type="none" w="sm" len="sm"/>
            </a:ln>
            <a:extLst>
              <a:ext uri="{909E8E84-426E-40DD-AFC4-6F175D3DCCD1}">
                <a14:hiddenFill xmlns:a14="http://schemas.microsoft.com/office/drawing/2010/main">
                  <a:noFill/>
                </a14:hiddenFill>
              </a:ext>
            </a:extLst>
          </p:spPr>
          <p:txBody>
            <a:bodyPr/>
            <a:lstStyle/>
            <a:p>
              <a:endParaRPr lang="en-US"/>
            </a:p>
          </p:txBody>
        </p:sp>
        <p:sp>
          <p:nvSpPr>
            <p:cNvPr id="275610" name="Line 154"/>
            <p:cNvSpPr>
              <a:spLocks noChangeShapeType="1"/>
            </p:cNvSpPr>
            <p:nvPr/>
          </p:nvSpPr>
          <p:spPr bwMode="auto">
            <a:xfrm>
              <a:off x="4132" y="1060"/>
              <a:ext cx="53" cy="0"/>
            </a:xfrm>
            <a:prstGeom prst="line">
              <a:avLst/>
            </a:prstGeom>
            <a:noFill/>
            <a:ln w="9525">
              <a:solidFill>
                <a:srgbClr val="003366"/>
              </a:solidFill>
              <a:round/>
              <a:headEnd type="stealth"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275611" name="Line 155"/>
            <p:cNvSpPr>
              <a:spLocks noChangeShapeType="1"/>
            </p:cNvSpPr>
            <p:nvPr/>
          </p:nvSpPr>
          <p:spPr bwMode="auto">
            <a:xfrm flipV="1">
              <a:off x="4196" y="678"/>
              <a:ext cx="468" cy="28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612" name="Line 156"/>
            <p:cNvSpPr>
              <a:spLocks noChangeShapeType="1"/>
            </p:cNvSpPr>
            <p:nvPr/>
          </p:nvSpPr>
          <p:spPr bwMode="auto">
            <a:xfrm rot="179004" flipH="1">
              <a:off x="4660" y="347"/>
              <a:ext cx="159" cy="345"/>
            </a:xfrm>
            <a:prstGeom prst="line">
              <a:avLst/>
            </a:prstGeom>
            <a:noFill/>
            <a:ln w="28575">
              <a:solidFill>
                <a:srgbClr val="00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613" name="Line 157"/>
            <p:cNvSpPr>
              <a:spLocks noChangeShapeType="1"/>
            </p:cNvSpPr>
            <p:nvPr/>
          </p:nvSpPr>
          <p:spPr bwMode="auto">
            <a:xfrm flipV="1">
              <a:off x="4186" y="999"/>
              <a:ext cx="468" cy="28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614" name="Line 158"/>
            <p:cNvSpPr>
              <a:spLocks noChangeShapeType="1"/>
            </p:cNvSpPr>
            <p:nvPr/>
          </p:nvSpPr>
          <p:spPr bwMode="auto">
            <a:xfrm>
              <a:off x="4659" y="672"/>
              <a:ext cx="0" cy="32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615" name="Line 159"/>
            <p:cNvSpPr>
              <a:spLocks noChangeShapeType="1"/>
            </p:cNvSpPr>
            <p:nvPr/>
          </p:nvSpPr>
          <p:spPr bwMode="auto">
            <a:xfrm>
              <a:off x="4389" y="505"/>
              <a:ext cx="177" cy="0"/>
            </a:xfrm>
            <a:prstGeom prst="line">
              <a:avLst/>
            </a:prstGeom>
            <a:noFill/>
            <a:ln w="9525">
              <a:solidFill>
                <a:srgbClr val="0033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5616" name="AutoShape 160"/>
            <p:cNvSpPr>
              <a:spLocks noChangeAspect="1" noChangeArrowheads="1" noTextEdit="1"/>
            </p:cNvSpPr>
            <p:nvPr/>
          </p:nvSpPr>
          <p:spPr bwMode="auto">
            <a:xfrm>
              <a:off x="4764" y="135"/>
              <a:ext cx="288"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75617" name="Rectangle 161"/>
            <p:cNvSpPr>
              <a:spLocks noChangeArrowheads="1"/>
            </p:cNvSpPr>
            <p:nvPr/>
          </p:nvSpPr>
          <p:spPr bwMode="auto">
            <a:xfrm>
              <a:off x="4889" y="237"/>
              <a:ext cx="157"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600" i="1">
                  <a:solidFill>
                    <a:srgbClr val="000099"/>
                  </a:solidFill>
                  <a:latin typeface="Times New Roman" pitchFamily="18" charset="0"/>
                  <a:cs typeface="Times New Roman" pitchFamily="18" charset="0"/>
                </a:rPr>
                <a:t>Mz</a:t>
              </a:r>
              <a:endParaRPr lang="en-US">
                <a:solidFill>
                  <a:srgbClr val="000099"/>
                </a:solidFill>
                <a:latin typeface="Times New Roman" pitchFamily="18" charset="0"/>
                <a:cs typeface="Times New Roman" pitchFamily="18" charset="0"/>
              </a:endParaRPr>
            </a:p>
          </p:txBody>
        </p:sp>
        <p:sp>
          <p:nvSpPr>
            <p:cNvPr id="275618" name="Rectangle 162"/>
            <p:cNvSpPr>
              <a:spLocks noChangeArrowheads="1"/>
            </p:cNvSpPr>
            <p:nvPr/>
          </p:nvSpPr>
          <p:spPr bwMode="auto">
            <a:xfrm>
              <a:off x="4767" y="113"/>
              <a:ext cx="11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99"/>
                  </a:solidFill>
                  <a:latin typeface="Symbol" pitchFamily="18" charset="2"/>
                  <a:cs typeface="Times New Roman" pitchFamily="18" charset="0"/>
                </a:rPr>
                <a:t>s</a:t>
              </a:r>
              <a:endParaRPr lang="en-US">
                <a:solidFill>
                  <a:srgbClr val="000099"/>
                </a:solidFill>
                <a:latin typeface="Times New Roman" pitchFamily="18" charset="0"/>
                <a:cs typeface="Times New Roman" pitchFamily="18" charset="0"/>
              </a:endParaRPr>
            </a:p>
          </p:txBody>
        </p:sp>
        <p:sp>
          <p:nvSpPr>
            <p:cNvPr id="275619" name="Line 163"/>
            <p:cNvSpPr>
              <a:spLocks noChangeShapeType="1"/>
            </p:cNvSpPr>
            <p:nvPr/>
          </p:nvSpPr>
          <p:spPr bwMode="auto">
            <a:xfrm flipV="1">
              <a:off x="4185" y="939"/>
              <a:ext cx="468" cy="28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620" name="Line 164"/>
            <p:cNvSpPr>
              <a:spLocks noChangeShapeType="1"/>
            </p:cNvSpPr>
            <p:nvPr/>
          </p:nvSpPr>
          <p:spPr bwMode="auto">
            <a:xfrm flipV="1">
              <a:off x="4185" y="849"/>
              <a:ext cx="468" cy="28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621" name="Line 165"/>
            <p:cNvSpPr>
              <a:spLocks noChangeShapeType="1"/>
            </p:cNvSpPr>
            <p:nvPr/>
          </p:nvSpPr>
          <p:spPr bwMode="auto">
            <a:xfrm flipV="1">
              <a:off x="4194" y="771"/>
              <a:ext cx="468" cy="28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622" name="Line 166"/>
            <p:cNvSpPr>
              <a:spLocks noChangeShapeType="1"/>
            </p:cNvSpPr>
            <p:nvPr/>
          </p:nvSpPr>
          <p:spPr bwMode="auto">
            <a:xfrm flipV="1">
              <a:off x="4352" y="416"/>
              <a:ext cx="449" cy="271"/>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623" name="Line 167"/>
            <p:cNvSpPr>
              <a:spLocks noChangeShapeType="1"/>
            </p:cNvSpPr>
            <p:nvPr/>
          </p:nvSpPr>
          <p:spPr bwMode="auto">
            <a:xfrm flipV="1">
              <a:off x="4302" y="516"/>
              <a:ext cx="443" cy="265"/>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624" name="Line 168"/>
            <p:cNvSpPr>
              <a:spLocks noChangeShapeType="1"/>
            </p:cNvSpPr>
            <p:nvPr/>
          </p:nvSpPr>
          <p:spPr bwMode="auto">
            <a:xfrm flipV="1">
              <a:off x="4263" y="591"/>
              <a:ext cx="443" cy="265"/>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625" name="Line 169"/>
            <p:cNvSpPr>
              <a:spLocks noChangeShapeType="1"/>
            </p:cNvSpPr>
            <p:nvPr/>
          </p:nvSpPr>
          <p:spPr bwMode="auto">
            <a:xfrm>
              <a:off x="4656" y="354"/>
              <a:ext cx="0" cy="336"/>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275626" name="Group 170"/>
          <p:cNvGrpSpPr>
            <a:grpSpLocks/>
          </p:cNvGrpSpPr>
          <p:nvPr/>
        </p:nvGrpSpPr>
        <p:grpSpPr bwMode="auto">
          <a:xfrm>
            <a:off x="7689850" y="0"/>
            <a:ext cx="768350" cy="1868488"/>
            <a:chOff x="3442" y="104"/>
            <a:chExt cx="484" cy="1177"/>
          </a:xfrm>
        </p:grpSpPr>
        <p:sp>
          <p:nvSpPr>
            <p:cNvPr id="275627" name="Text Box 171"/>
            <p:cNvSpPr txBox="1">
              <a:spLocks noChangeArrowheads="1"/>
            </p:cNvSpPr>
            <p:nvPr/>
          </p:nvSpPr>
          <p:spPr bwMode="auto">
            <a:xfrm>
              <a:off x="3489" y="104"/>
              <a:ext cx="368" cy="2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275628" name="Arc 172"/>
            <p:cNvSpPr>
              <a:spLocks/>
            </p:cNvSpPr>
            <p:nvPr/>
          </p:nvSpPr>
          <p:spPr bwMode="auto">
            <a:xfrm>
              <a:off x="3454" y="198"/>
              <a:ext cx="471" cy="425"/>
            </a:xfrm>
            <a:custGeom>
              <a:avLst/>
              <a:gdLst>
                <a:gd name="G0" fmla="+- 3574 0 0"/>
                <a:gd name="G1" fmla="+- 0 0 0"/>
                <a:gd name="G2" fmla="+- 21600 0 0"/>
                <a:gd name="T0" fmla="*/ 23951 w 23951"/>
                <a:gd name="T1" fmla="*/ 7164 h 21600"/>
                <a:gd name="T2" fmla="*/ 0 w 23951"/>
                <a:gd name="T3" fmla="*/ 21302 h 21600"/>
                <a:gd name="T4" fmla="*/ 3574 w 23951"/>
                <a:gd name="T5" fmla="*/ 0 h 21600"/>
              </a:gdLst>
              <a:ahLst/>
              <a:cxnLst>
                <a:cxn ang="0">
                  <a:pos x="T0" y="T1"/>
                </a:cxn>
                <a:cxn ang="0">
                  <a:pos x="T2" y="T3"/>
                </a:cxn>
                <a:cxn ang="0">
                  <a:pos x="T4" y="T5"/>
                </a:cxn>
              </a:cxnLst>
              <a:rect l="0" t="0" r="r" b="b"/>
              <a:pathLst>
                <a:path w="23951" h="21600" fill="none" extrusionOk="0">
                  <a:moveTo>
                    <a:pt x="23951" y="7164"/>
                  </a:moveTo>
                  <a:cubicBezTo>
                    <a:pt x="20910" y="15812"/>
                    <a:pt x="12741" y="21599"/>
                    <a:pt x="3574" y="21600"/>
                  </a:cubicBezTo>
                  <a:cubicBezTo>
                    <a:pt x="2376" y="21600"/>
                    <a:pt x="1180" y="21500"/>
                    <a:pt x="-1" y="21302"/>
                  </a:cubicBezTo>
                </a:path>
                <a:path w="23951" h="21600" stroke="0" extrusionOk="0">
                  <a:moveTo>
                    <a:pt x="23951" y="7164"/>
                  </a:moveTo>
                  <a:cubicBezTo>
                    <a:pt x="20910" y="15812"/>
                    <a:pt x="12741" y="21599"/>
                    <a:pt x="3574" y="21600"/>
                  </a:cubicBezTo>
                  <a:cubicBezTo>
                    <a:pt x="2376" y="21600"/>
                    <a:pt x="1180" y="21500"/>
                    <a:pt x="-1" y="21302"/>
                  </a:cubicBezTo>
                  <a:lnTo>
                    <a:pt x="3574" y="0"/>
                  </a:lnTo>
                  <a:close/>
                </a:path>
              </a:pathLst>
            </a:custGeom>
            <a:noFill/>
            <a:ln w="28575">
              <a:solidFill>
                <a:srgbClr val="0033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5629" name="Line 173"/>
            <p:cNvSpPr>
              <a:spLocks noChangeShapeType="1"/>
            </p:cNvSpPr>
            <p:nvPr/>
          </p:nvSpPr>
          <p:spPr bwMode="auto">
            <a:xfrm>
              <a:off x="3926" y="342"/>
              <a:ext cx="0" cy="65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630" name="Line 174"/>
            <p:cNvSpPr>
              <a:spLocks noChangeShapeType="1"/>
            </p:cNvSpPr>
            <p:nvPr/>
          </p:nvSpPr>
          <p:spPr bwMode="auto">
            <a:xfrm flipV="1">
              <a:off x="3450" y="334"/>
              <a:ext cx="468" cy="28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631" name="Line 175"/>
            <p:cNvSpPr>
              <a:spLocks noChangeShapeType="1"/>
            </p:cNvSpPr>
            <p:nvPr/>
          </p:nvSpPr>
          <p:spPr bwMode="auto">
            <a:xfrm>
              <a:off x="3450" y="615"/>
              <a:ext cx="0" cy="65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632" name="Arc 176"/>
            <p:cNvSpPr>
              <a:spLocks/>
            </p:cNvSpPr>
            <p:nvPr/>
          </p:nvSpPr>
          <p:spPr bwMode="auto">
            <a:xfrm>
              <a:off x="3450" y="857"/>
              <a:ext cx="471" cy="424"/>
            </a:xfrm>
            <a:custGeom>
              <a:avLst/>
              <a:gdLst>
                <a:gd name="G0" fmla="+- 3574 0 0"/>
                <a:gd name="G1" fmla="+- 0 0 0"/>
                <a:gd name="G2" fmla="+- 21600 0 0"/>
                <a:gd name="T0" fmla="*/ 23951 w 23951"/>
                <a:gd name="T1" fmla="*/ 7164 h 21600"/>
                <a:gd name="T2" fmla="*/ 0 w 23951"/>
                <a:gd name="T3" fmla="*/ 21302 h 21600"/>
                <a:gd name="T4" fmla="*/ 3574 w 23951"/>
                <a:gd name="T5" fmla="*/ 0 h 21600"/>
              </a:gdLst>
              <a:ahLst/>
              <a:cxnLst>
                <a:cxn ang="0">
                  <a:pos x="T0" y="T1"/>
                </a:cxn>
                <a:cxn ang="0">
                  <a:pos x="T2" y="T3"/>
                </a:cxn>
                <a:cxn ang="0">
                  <a:pos x="T4" y="T5"/>
                </a:cxn>
              </a:cxnLst>
              <a:rect l="0" t="0" r="r" b="b"/>
              <a:pathLst>
                <a:path w="23951" h="21600" fill="none" extrusionOk="0">
                  <a:moveTo>
                    <a:pt x="23951" y="7164"/>
                  </a:moveTo>
                  <a:cubicBezTo>
                    <a:pt x="20910" y="15812"/>
                    <a:pt x="12741" y="21599"/>
                    <a:pt x="3574" y="21600"/>
                  </a:cubicBezTo>
                  <a:cubicBezTo>
                    <a:pt x="2376" y="21600"/>
                    <a:pt x="1180" y="21500"/>
                    <a:pt x="-1" y="21302"/>
                  </a:cubicBezTo>
                </a:path>
                <a:path w="23951" h="21600" stroke="0" extrusionOk="0">
                  <a:moveTo>
                    <a:pt x="23951" y="7164"/>
                  </a:moveTo>
                  <a:cubicBezTo>
                    <a:pt x="20910" y="15812"/>
                    <a:pt x="12741" y="21599"/>
                    <a:pt x="3574" y="21600"/>
                  </a:cubicBezTo>
                  <a:cubicBezTo>
                    <a:pt x="2376" y="21600"/>
                    <a:pt x="1180" y="21500"/>
                    <a:pt x="-1" y="21302"/>
                  </a:cubicBezTo>
                  <a:lnTo>
                    <a:pt x="3574" y="0"/>
                  </a:lnTo>
                  <a:close/>
                </a:path>
              </a:pathLst>
            </a:custGeom>
            <a:noFill/>
            <a:ln w="28575">
              <a:solidFill>
                <a:srgbClr val="0033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5633" name="Line 177"/>
            <p:cNvSpPr>
              <a:spLocks noChangeShapeType="1"/>
            </p:cNvSpPr>
            <p:nvPr/>
          </p:nvSpPr>
          <p:spPr bwMode="auto">
            <a:xfrm>
              <a:off x="3637" y="498"/>
              <a:ext cx="188" cy="0"/>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634" name="Line 178"/>
            <p:cNvSpPr>
              <a:spLocks noChangeShapeType="1"/>
            </p:cNvSpPr>
            <p:nvPr/>
          </p:nvSpPr>
          <p:spPr bwMode="auto">
            <a:xfrm>
              <a:off x="3786" y="412"/>
              <a:ext cx="93" cy="0"/>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635" name="Line 179"/>
            <p:cNvSpPr>
              <a:spLocks noChangeShapeType="1"/>
            </p:cNvSpPr>
            <p:nvPr/>
          </p:nvSpPr>
          <p:spPr bwMode="auto">
            <a:xfrm>
              <a:off x="3856" y="374"/>
              <a:ext cx="56" cy="0"/>
            </a:xfrm>
            <a:prstGeom prst="line">
              <a:avLst/>
            </a:prstGeom>
            <a:noFill/>
            <a:ln w="9525">
              <a:solidFill>
                <a:srgbClr val="00FF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636" name="Line 180"/>
            <p:cNvSpPr>
              <a:spLocks noChangeShapeType="1"/>
            </p:cNvSpPr>
            <p:nvPr/>
          </p:nvSpPr>
          <p:spPr bwMode="auto">
            <a:xfrm>
              <a:off x="3729" y="449"/>
              <a:ext cx="124" cy="0"/>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637" name="Line 181"/>
            <p:cNvSpPr>
              <a:spLocks noChangeShapeType="1"/>
            </p:cNvSpPr>
            <p:nvPr/>
          </p:nvSpPr>
          <p:spPr bwMode="auto">
            <a:xfrm>
              <a:off x="3567" y="545"/>
              <a:ext cx="187" cy="0"/>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638" name="Line 182"/>
            <p:cNvSpPr>
              <a:spLocks noChangeShapeType="1"/>
            </p:cNvSpPr>
            <p:nvPr/>
          </p:nvSpPr>
          <p:spPr bwMode="auto">
            <a:xfrm>
              <a:off x="3489" y="591"/>
              <a:ext cx="187" cy="0"/>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639" name="Line 183"/>
            <p:cNvSpPr>
              <a:spLocks noChangeShapeType="1"/>
            </p:cNvSpPr>
            <p:nvPr/>
          </p:nvSpPr>
          <p:spPr bwMode="auto">
            <a:xfrm>
              <a:off x="3910" y="389"/>
              <a:ext cx="0" cy="625"/>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640" name="Line 184"/>
            <p:cNvSpPr>
              <a:spLocks noChangeShapeType="1"/>
            </p:cNvSpPr>
            <p:nvPr/>
          </p:nvSpPr>
          <p:spPr bwMode="auto">
            <a:xfrm>
              <a:off x="3879" y="428"/>
              <a:ext cx="0" cy="655"/>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641" name="Line 185"/>
            <p:cNvSpPr>
              <a:spLocks noChangeShapeType="1"/>
            </p:cNvSpPr>
            <p:nvPr/>
          </p:nvSpPr>
          <p:spPr bwMode="auto">
            <a:xfrm>
              <a:off x="3825" y="498"/>
              <a:ext cx="0" cy="655"/>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642" name="Line 186"/>
            <p:cNvSpPr>
              <a:spLocks noChangeShapeType="1"/>
            </p:cNvSpPr>
            <p:nvPr/>
          </p:nvSpPr>
          <p:spPr bwMode="auto">
            <a:xfrm>
              <a:off x="3762" y="545"/>
              <a:ext cx="0" cy="655"/>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643" name="Line 187"/>
            <p:cNvSpPr>
              <a:spLocks noChangeShapeType="1"/>
            </p:cNvSpPr>
            <p:nvPr/>
          </p:nvSpPr>
          <p:spPr bwMode="auto">
            <a:xfrm>
              <a:off x="3692" y="591"/>
              <a:ext cx="0" cy="656"/>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644" name="Line 188"/>
            <p:cNvSpPr>
              <a:spLocks noChangeShapeType="1"/>
            </p:cNvSpPr>
            <p:nvPr/>
          </p:nvSpPr>
          <p:spPr bwMode="auto">
            <a:xfrm>
              <a:off x="3567" y="623"/>
              <a:ext cx="0" cy="655"/>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645" name="Line 189"/>
            <p:cNvSpPr>
              <a:spLocks noChangeShapeType="1"/>
            </p:cNvSpPr>
            <p:nvPr/>
          </p:nvSpPr>
          <p:spPr bwMode="auto">
            <a:xfrm rot="536372" flipH="1">
              <a:off x="3615" y="599"/>
              <a:ext cx="187" cy="187"/>
            </a:xfrm>
            <a:prstGeom prst="line">
              <a:avLst/>
            </a:prstGeom>
            <a:noFill/>
            <a:ln w="28575">
              <a:solidFill>
                <a:srgbClr val="0033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5646" name="Line 190"/>
            <p:cNvSpPr>
              <a:spLocks noChangeShapeType="1"/>
            </p:cNvSpPr>
            <p:nvPr/>
          </p:nvSpPr>
          <p:spPr bwMode="auto">
            <a:xfrm rot="530793" flipH="1">
              <a:off x="3625" y="755"/>
              <a:ext cx="187" cy="187"/>
            </a:xfrm>
            <a:prstGeom prst="line">
              <a:avLst/>
            </a:prstGeom>
            <a:noFill/>
            <a:ln w="28575">
              <a:solidFill>
                <a:srgbClr val="0033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5647" name="AutoShape 191"/>
            <p:cNvSpPr>
              <a:spLocks noChangeAspect="1" noChangeArrowheads="1" noTextEdit="1"/>
            </p:cNvSpPr>
            <p:nvPr/>
          </p:nvSpPr>
          <p:spPr bwMode="auto">
            <a:xfrm>
              <a:off x="3552" y="144"/>
              <a:ext cx="28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75648" name="Rectangle 192"/>
            <p:cNvSpPr>
              <a:spLocks noChangeArrowheads="1"/>
            </p:cNvSpPr>
            <p:nvPr/>
          </p:nvSpPr>
          <p:spPr bwMode="auto">
            <a:xfrm>
              <a:off x="3615" y="267"/>
              <a:ext cx="151"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i="1">
                  <a:solidFill>
                    <a:srgbClr val="000099"/>
                  </a:solidFill>
                  <a:latin typeface="Times New Roman" pitchFamily="18" charset="0"/>
                  <a:cs typeface="Times New Roman" pitchFamily="18" charset="0"/>
                </a:rPr>
                <a:t>Qz</a:t>
              </a:r>
              <a:endParaRPr lang="en-US">
                <a:solidFill>
                  <a:srgbClr val="000099"/>
                </a:solidFill>
                <a:latin typeface="Times New Roman" pitchFamily="18" charset="0"/>
                <a:cs typeface="Times New Roman" pitchFamily="18" charset="0"/>
              </a:endParaRPr>
            </a:p>
          </p:txBody>
        </p:sp>
        <p:sp>
          <p:nvSpPr>
            <p:cNvPr id="275649" name="Rectangle 193"/>
            <p:cNvSpPr>
              <a:spLocks noChangeArrowheads="1"/>
            </p:cNvSpPr>
            <p:nvPr/>
          </p:nvSpPr>
          <p:spPr bwMode="auto">
            <a:xfrm>
              <a:off x="3543" y="127"/>
              <a:ext cx="88"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99"/>
                  </a:solidFill>
                  <a:latin typeface="Symbol" pitchFamily="18" charset="2"/>
                  <a:cs typeface="Times New Roman" pitchFamily="18" charset="0"/>
                </a:rPr>
                <a:t>t</a:t>
              </a:r>
              <a:endParaRPr lang="en-US">
                <a:solidFill>
                  <a:srgbClr val="000099"/>
                </a:solidFill>
                <a:latin typeface="Times New Roman" pitchFamily="18" charset="0"/>
                <a:cs typeface="Times New Roman" pitchFamily="18" charset="0"/>
              </a:endParaRPr>
            </a:p>
          </p:txBody>
        </p:sp>
        <p:sp>
          <p:nvSpPr>
            <p:cNvPr id="275650" name="Line 194"/>
            <p:cNvSpPr>
              <a:spLocks noChangeShapeType="1"/>
            </p:cNvSpPr>
            <p:nvPr/>
          </p:nvSpPr>
          <p:spPr bwMode="auto">
            <a:xfrm flipH="1">
              <a:off x="3442" y="987"/>
              <a:ext cx="478" cy="294"/>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75651" name="Line 195"/>
            <p:cNvSpPr>
              <a:spLocks noChangeShapeType="1"/>
            </p:cNvSpPr>
            <p:nvPr/>
          </p:nvSpPr>
          <p:spPr bwMode="auto">
            <a:xfrm rot="530793" flipH="1">
              <a:off x="3621" y="918"/>
              <a:ext cx="187" cy="187"/>
            </a:xfrm>
            <a:prstGeom prst="line">
              <a:avLst/>
            </a:prstGeom>
            <a:noFill/>
            <a:ln w="28575">
              <a:solidFill>
                <a:srgbClr val="0033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grpSp>
      <p:grpSp>
        <p:nvGrpSpPr>
          <p:cNvPr id="275652" name="Group 196"/>
          <p:cNvGrpSpPr>
            <a:grpSpLocks/>
          </p:cNvGrpSpPr>
          <p:nvPr/>
        </p:nvGrpSpPr>
        <p:grpSpPr bwMode="auto">
          <a:xfrm>
            <a:off x="2057400" y="723900"/>
            <a:ext cx="1976438" cy="3178175"/>
            <a:chOff x="5458" y="480"/>
            <a:chExt cx="1245" cy="2002"/>
          </a:xfrm>
        </p:grpSpPr>
        <p:sp>
          <p:nvSpPr>
            <p:cNvPr id="275653" name="Text Box 197"/>
            <p:cNvSpPr txBox="1">
              <a:spLocks noChangeArrowheads="1"/>
            </p:cNvSpPr>
            <p:nvPr/>
          </p:nvSpPr>
          <p:spPr bwMode="auto">
            <a:xfrm>
              <a:off x="5458" y="1440"/>
              <a:ext cx="398" cy="3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33CC"/>
                  </a:solidFill>
                  <a:cs typeface="Times New Roman" pitchFamily="18" charset="0"/>
                </a:rPr>
                <a:t>P</a:t>
              </a:r>
              <a:r>
                <a:rPr lang="en-US" baseline="-25000">
                  <a:solidFill>
                    <a:srgbClr val="0033CC"/>
                  </a:solidFill>
                  <a:cs typeface="Times New Roman" pitchFamily="18" charset="0"/>
                </a:rPr>
                <a:t>z</a:t>
              </a:r>
              <a:endParaRPr lang="en-US">
                <a:solidFill>
                  <a:srgbClr val="0033CC"/>
                </a:solidFill>
                <a:cs typeface="Times New Roman" pitchFamily="18" charset="0"/>
              </a:endParaRPr>
            </a:p>
          </p:txBody>
        </p:sp>
        <p:sp>
          <p:nvSpPr>
            <p:cNvPr id="275654" name="Text Box 198"/>
            <p:cNvSpPr txBox="1">
              <a:spLocks noChangeArrowheads="1"/>
            </p:cNvSpPr>
            <p:nvPr/>
          </p:nvSpPr>
          <p:spPr bwMode="auto">
            <a:xfrm>
              <a:off x="6117" y="1799"/>
              <a:ext cx="411" cy="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33CC"/>
                  </a:solidFill>
                  <a:cs typeface="Times New Roman" pitchFamily="18" charset="0"/>
                </a:rPr>
                <a:t>P</a:t>
              </a:r>
              <a:r>
                <a:rPr lang="en-US" baseline="-25000">
                  <a:solidFill>
                    <a:srgbClr val="0033CC"/>
                  </a:solidFill>
                  <a:cs typeface="Times New Roman" pitchFamily="18" charset="0"/>
                </a:rPr>
                <a:t>y</a:t>
              </a:r>
              <a:endParaRPr lang="en-US">
                <a:solidFill>
                  <a:srgbClr val="0033CC"/>
                </a:solidFill>
                <a:cs typeface="Times New Roman" pitchFamily="18" charset="0"/>
              </a:endParaRPr>
            </a:p>
          </p:txBody>
        </p:sp>
        <p:sp>
          <p:nvSpPr>
            <p:cNvPr id="275655" name="Text Box 199"/>
            <p:cNvSpPr txBox="1">
              <a:spLocks noChangeArrowheads="1"/>
            </p:cNvSpPr>
            <p:nvPr/>
          </p:nvSpPr>
          <p:spPr bwMode="auto">
            <a:xfrm>
              <a:off x="5579" y="2145"/>
              <a:ext cx="336" cy="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33CC"/>
                  </a:solidFill>
                  <a:cs typeface="Times New Roman" pitchFamily="18" charset="0"/>
                </a:rPr>
                <a:t>P</a:t>
              </a:r>
            </a:p>
          </p:txBody>
        </p:sp>
        <p:sp>
          <p:nvSpPr>
            <p:cNvPr id="275656" name="Line 200"/>
            <p:cNvSpPr>
              <a:spLocks noChangeShapeType="1"/>
            </p:cNvSpPr>
            <p:nvPr/>
          </p:nvSpPr>
          <p:spPr bwMode="auto">
            <a:xfrm flipH="1">
              <a:off x="5701" y="1425"/>
              <a:ext cx="449" cy="786"/>
            </a:xfrm>
            <a:prstGeom prst="line">
              <a:avLst/>
            </a:prstGeom>
            <a:noFill/>
            <a:ln w="19050">
              <a:solidFill>
                <a:srgbClr val="0033CC"/>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5657" name="Line 201"/>
            <p:cNvSpPr>
              <a:spLocks noChangeShapeType="1"/>
            </p:cNvSpPr>
            <p:nvPr/>
          </p:nvSpPr>
          <p:spPr bwMode="auto">
            <a:xfrm flipV="1">
              <a:off x="5708" y="1723"/>
              <a:ext cx="0" cy="46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658" name="Line 202"/>
            <p:cNvSpPr>
              <a:spLocks noChangeShapeType="1"/>
            </p:cNvSpPr>
            <p:nvPr/>
          </p:nvSpPr>
          <p:spPr bwMode="auto">
            <a:xfrm rot="262640" flipV="1">
              <a:off x="5723" y="1924"/>
              <a:ext cx="396" cy="2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659" name="Line 203"/>
            <p:cNvSpPr>
              <a:spLocks noChangeShapeType="1"/>
            </p:cNvSpPr>
            <p:nvPr/>
          </p:nvSpPr>
          <p:spPr bwMode="auto">
            <a:xfrm>
              <a:off x="6146" y="1435"/>
              <a:ext cx="0" cy="492"/>
            </a:xfrm>
            <a:prstGeom prst="line">
              <a:avLst/>
            </a:prstGeom>
            <a:noFill/>
            <a:ln w="19050">
              <a:solidFill>
                <a:srgbClr val="0033CC"/>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5660" name="Line 204"/>
            <p:cNvSpPr>
              <a:spLocks noChangeShapeType="1"/>
            </p:cNvSpPr>
            <p:nvPr/>
          </p:nvSpPr>
          <p:spPr bwMode="auto">
            <a:xfrm rot="180000" flipH="1">
              <a:off x="5708" y="1435"/>
              <a:ext cx="407" cy="297"/>
            </a:xfrm>
            <a:prstGeom prst="line">
              <a:avLst/>
            </a:prstGeom>
            <a:noFill/>
            <a:ln w="19050">
              <a:solidFill>
                <a:srgbClr val="0033CC"/>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5661" name="Line 205"/>
            <p:cNvSpPr>
              <a:spLocks noChangeShapeType="1"/>
            </p:cNvSpPr>
            <p:nvPr/>
          </p:nvSpPr>
          <p:spPr bwMode="auto">
            <a:xfrm flipH="1">
              <a:off x="6058" y="480"/>
              <a:ext cx="633" cy="109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275662" name="Group 206"/>
            <p:cNvGrpSpPr>
              <a:grpSpLocks/>
            </p:cNvGrpSpPr>
            <p:nvPr/>
          </p:nvGrpSpPr>
          <p:grpSpPr bwMode="auto">
            <a:xfrm>
              <a:off x="6257" y="674"/>
              <a:ext cx="446" cy="625"/>
              <a:chOff x="-899" y="546"/>
              <a:chExt cx="372" cy="520"/>
            </a:xfrm>
          </p:grpSpPr>
          <p:sp>
            <p:nvSpPr>
              <p:cNvPr id="275663" name="Arc 207"/>
              <p:cNvSpPr>
                <a:spLocks/>
              </p:cNvSpPr>
              <p:nvPr/>
            </p:nvSpPr>
            <p:spPr bwMode="auto">
              <a:xfrm>
                <a:off x="-899" y="738"/>
                <a:ext cx="317" cy="328"/>
              </a:xfrm>
              <a:custGeom>
                <a:avLst/>
                <a:gdLst>
                  <a:gd name="G0" fmla="+- 0 0 0"/>
                  <a:gd name="G1" fmla="+- 19623 0 0"/>
                  <a:gd name="G2" fmla="+- 21600 0 0"/>
                  <a:gd name="T0" fmla="*/ 9027 w 18898"/>
                  <a:gd name="T1" fmla="*/ 0 h 19623"/>
                  <a:gd name="T2" fmla="*/ 18898 w 18898"/>
                  <a:gd name="T3" fmla="*/ 9163 h 19623"/>
                  <a:gd name="T4" fmla="*/ 0 w 18898"/>
                  <a:gd name="T5" fmla="*/ 19623 h 19623"/>
                </a:gdLst>
                <a:ahLst/>
                <a:cxnLst>
                  <a:cxn ang="0">
                    <a:pos x="T0" y="T1"/>
                  </a:cxn>
                  <a:cxn ang="0">
                    <a:pos x="T2" y="T3"/>
                  </a:cxn>
                  <a:cxn ang="0">
                    <a:pos x="T4" y="T5"/>
                  </a:cxn>
                </a:cxnLst>
                <a:rect l="0" t="0" r="r" b="b"/>
                <a:pathLst>
                  <a:path w="18898" h="19623" fill="none" extrusionOk="0">
                    <a:moveTo>
                      <a:pt x="9027" y="-1"/>
                    </a:moveTo>
                    <a:cubicBezTo>
                      <a:pt x="13210" y="1923"/>
                      <a:pt x="16668" y="5134"/>
                      <a:pt x="18898" y="9162"/>
                    </a:cubicBezTo>
                  </a:path>
                  <a:path w="18898" h="19623" stroke="0" extrusionOk="0">
                    <a:moveTo>
                      <a:pt x="9027" y="-1"/>
                    </a:moveTo>
                    <a:cubicBezTo>
                      <a:pt x="13210" y="1923"/>
                      <a:pt x="16668" y="5134"/>
                      <a:pt x="18898" y="9162"/>
                    </a:cubicBezTo>
                    <a:lnTo>
                      <a:pt x="0" y="19623"/>
                    </a:lnTo>
                    <a:close/>
                  </a:path>
                </a:pathLst>
              </a:custGeom>
              <a:noFill/>
              <a:ln w="9525">
                <a:solidFill>
                  <a:schemeClr val="tx1"/>
                </a:solidFill>
                <a:round/>
                <a:headEnd type="stealth" w="med" len="lg"/>
                <a:tailEnd type="stealth"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5664" name="Text Box 208"/>
              <p:cNvSpPr txBox="1">
                <a:spLocks noChangeArrowheads="1"/>
              </p:cNvSpPr>
              <p:nvPr/>
            </p:nvSpPr>
            <p:spPr bwMode="auto">
              <a:xfrm>
                <a:off x="-732" y="546"/>
                <a:ext cx="205" cy="2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t>α</a:t>
                </a:r>
              </a:p>
            </p:txBody>
          </p:sp>
        </p:grpSp>
      </p:grpSp>
      <p:sp>
        <p:nvSpPr>
          <p:cNvPr id="275665" name="Rectangle 209"/>
          <p:cNvSpPr>
            <a:spLocks noChangeArrowheads="1"/>
          </p:cNvSpPr>
          <p:nvPr/>
        </p:nvSpPr>
        <p:spPr bwMode="auto">
          <a:xfrm>
            <a:off x="5543550" y="4132263"/>
            <a:ext cx="1509713" cy="1782762"/>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8B8B8B"/>
                </a:solidFill>
              </a14:hiddenFill>
            </a:ext>
          </a:extLst>
        </p:spPr>
        <p:txBody>
          <a:bodyPr/>
          <a:lstStyle/>
          <a:p>
            <a:pPr algn="l"/>
            <a:endParaRPr lang="en-US">
              <a:solidFill>
                <a:srgbClr val="FFFF00"/>
              </a:solidFill>
              <a:latin typeface="Times New Roman" pitchFamily="18" charset="0"/>
              <a:cs typeface="Times New Roman" pitchFamily="18" charset="0"/>
            </a:endParaRPr>
          </a:p>
        </p:txBody>
      </p:sp>
      <p:grpSp>
        <p:nvGrpSpPr>
          <p:cNvPr id="275666" name="Group 210"/>
          <p:cNvGrpSpPr>
            <a:grpSpLocks/>
          </p:cNvGrpSpPr>
          <p:nvPr/>
        </p:nvGrpSpPr>
        <p:grpSpPr bwMode="auto">
          <a:xfrm>
            <a:off x="6262688" y="3429000"/>
            <a:ext cx="411162" cy="2725738"/>
            <a:chOff x="6077" y="1755"/>
            <a:chExt cx="259" cy="1717"/>
          </a:xfrm>
        </p:grpSpPr>
        <p:sp>
          <p:nvSpPr>
            <p:cNvPr id="275667" name="Line 211"/>
            <p:cNvSpPr>
              <a:spLocks noChangeShapeType="1"/>
            </p:cNvSpPr>
            <p:nvPr/>
          </p:nvSpPr>
          <p:spPr bwMode="auto">
            <a:xfrm flipV="1">
              <a:off x="6096" y="1918"/>
              <a:ext cx="0" cy="1554"/>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5668" name="Text Box 212"/>
            <p:cNvSpPr txBox="1">
              <a:spLocks noChangeArrowheads="1"/>
            </p:cNvSpPr>
            <p:nvPr/>
          </p:nvSpPr>
          <p:spPr bwMode="auto">
            <a:xfrm>
              <a:off x="6077" y="1755"/>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y</a:t>
              </a:r>
            </a:p>
          </p:txBody>
        </p:sp>
      </p:grpSp>
      <p:grpSp>
        <p:nvGrpSpPr>
          <p:cNvPr id="275669" name="Group 213"/>
          <p:cNvGrpSpPr>
            <a:grpSpLocks/>
          </p:cNvGrpSpPr>
          <p:nvPr/>
        </p:nvGrpSpPr>
        <p:grpSpPr bwMode="auto">
          <a:xfrm>
            <a:off x="5195888" y="4954588"/>
            <a:ext cx="2505075" cy="411162"/>
            <a:chOff x="5214" y="2716"/>
            <a:chExt cx="1578" cy="259"/>
          </a:xfrm>
        </p:grpSpPr>
        <p:sp>
          <p:nvSpPr>
            <p:cNvPr id="275670" name="Line 214"/>
            <p:cNvSpPr>
              <a:spLocks noChangeShapeType="1"/>
            </p:cNvSpPr>
            <p:nvPr/>
          </p:nvSpPr>
          <p:spPr bwMode="auto">
            <a:xfrm>
              <a:off x="5214" y="2767"/>
              <a:ext cx="1470"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5671" name="Text Box 215"/>
            <p:cNvSpPr txBox="1">
              <a:spLocks noChangeArrowheads="1"/>
            </p:cNvSpPr>
            <p:nvPr/>
          </p:nvSpPr>
          <p:spPr bwMode="auto">
            <a:xfrm>
              <a:off x="6532" y="2716"/>
              <a:ext cx="260"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z</a:t>
              </a:r>
            </a:p>
          </p:txBody>
        </p:sp>
      </p:grpSp>
      <p:sp>
        <p:nvSpPr>
          <p:cNvPr id="275672" name="Text Box 216"/>
          <p:cNvSpPr txBox="1">
            <a:spLocks noChangeArrowheads="1"/>
          </p:cNvSpPr>
          <p:nvPr/>
        </p:nvSpPr>
        <p:spPr bwMode="auto">
          <a:xfrm>
            <a:off x="7015163" y="3897313"/>
            <a:ext cx="412750" cy="411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m</a:t>
            </a:r>
          </a:p>
        </p:txBody>
      </p:sp>
      <p:sp>
        <p:nvSpPr>
          <p:cNvPr id="275673" name="Text Box 217"/>
          <p:cNvSpPr txBox="1">
            <a:spLocks noChangeArrowheads="1"/>
          </p:cNvSpPr>
          <p:nvPr/>
        </p:nvSpPr>
        <p:spPr bwMode="auto">
          <a:xfrm>
            <a:off x="5295900" y="5776913"/>
            <a:ext cx="411163" cy="411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n</a:t>
            </a:r>
          </a:p>
        </p:txBody>
      </p:sp>
      <p:grpSp>
        <p:nvGrpSpPr>
          <p:cNvPr id="275674" name="Group 218"/>
          <p:cNvGrpSpPr>
            <a:grpSpLocks/>
          </p:cNvGrpSpPr>
          <p:nvPr/>
        </p:nvGrpSpPr>
        <p:grpSpPr bwMode="auto">
          <a:xfrm>
            <a:off x="5599113" y="3652838"/>
            <a:ext cx="895350" cy="657225"/>
            <a:chOff x="4142" y="1464"/>
            <a:chExt cx="564" cy="414"/>
          </a:xfrm>
        </p:grpSpPr>
        <p:sp>
          <p:nvSpPr>
            <p:cNvPr id="275675" name="Arc 219"/>
            <p:cNvSpPr>
              <a:spLocks/>
            </p:cNvSpPr>
            <p:nvPr/>
          </p:nvSpPr>
          <p:spPr bwMode="auto">
            <a:xfrm>
              <a:off x="4431" y="1529"/>
              <a:ext cx="275" cy="161"/>
            </a:xfrm>
            <a:custGeom>
              <a:avLst/>
              <a:gdLst>
                <a:gd name="G0" fmla="+- 17276 0 0"/>
                <a:gd name="G1" fmla="+- 0 0 0"/>
                <a:gd name="G2" fmla="+- 21600 0 0"/>
                <a:gd name="T0" fmla="*/ 36868 w 36868"/>
                <a:gd name="T1" fmla="*/ 9094 h 21600"/>
                <a:gd name="T2" fmla="*/ 0 w 36868"/>
                <a:gd name="T3" fmla="*/ 12965 h 21600"/>
                <a:gd name="T4" fmla="*/ 17276 w 36868"/>
                <a:gd name="T5" fmla="*/ 0 h 21600"/>
              </a:gdLst>
              <a:ahLst/>
              <a:cxnLst>
                <a:cxn ang="0">
                  <a:pos x="T0" y="T1"/>
                </a:cxn>
                <a:cxn ang="0">
                  <a:pos x="T2" y="T3"/>
                </a:cxn>
                <a:cxn ang="0">
                  <a:pos x="T4" y="T5"/>
                </a:cxn>
              </a:cxnLst>
              <a:rect l="0" t="0" r="r" b="b"/>
              <a:pathLst>
                <a:path w="36868" h="21600" fill="none" extrusionOk="0">
                  <a:moveTo>
                    <a:pt x="36868" y="9094"/>
                  </a:moveTo>
                  <a:cubicBezTo>
                    <a:pt x="33328" y="16720"/>
                    <a:pt x="25684" y="21599"/>
                    <a:pt x="17276" y="21600"/>
                  </a:cubicBezTo>
                  <a:cubicBezTo>
                    <a:pt x="10479" y="21600"/>
                    <a:pt x="4079" y="18401"/>
                    <a:pt x="-1" y="12965"/>
                  </a:cubicBezTo>
                </a:path>
                <a:path w="36868" h="21600" stroke="0" extrusionOk="0">
                  <a:moveTo>
                    <a:pt x="36868" y="9094"/>
                  </a:moveTo>
                  <a:cubicBezTo>
                    <a:pt x="33328" y="16720"/>
                    <a:pt x="25684" y="21599"/>
                    <a:pt x="17276" y="21600"/>
                  </a:cubicBezTo>
                  <a:cubicBezTo>
                    <a:pt x="10479" y="21600"/>
                    <a:pt x="4079" y="18401"/>
                    <a:pt x="-1" y="12965"/>
                  </a:cubicBezTo>
                  <a:lnTo>
                    <a:pt x="17276" y="0"/>
                  </a:lnTo>
                  <a:close/>
                </a:path>
              </a:pathLst>
            </a:custGeom>
            <a:noFill/>
            <a:ln w="28575">
              <a:solidFill>
                <a:srgbClr val="003366"/>
              </a:solidFill>
              <a:round/>
              <a:headEnd type="none" w="sm" len="me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5676" name="Text Box 220"/>
            <p:cNvSpPr txBox="1">
              <a:spLocks noChangeArrowheads="1"/>
            </p:cNvSpPr>
            <p:nvPr/>
          </p:nvSpPr>
          <p:spPr bwMode="auto">
            <a:xfrm>
              <a:off x="4142" y="1464"/>
              <a:ext cx="478" cy="4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99"/>
                  </a:solidFill>
                  <a:cs typeface="Times New Roman" pitchFamily="18" charset="0"/>
                </a:rPr>
                <a:t>M</a:t>
              </a:r>
              <a:r>
                <a:rPr lang="en-US" baseline="-25000">
                  <a:solidFill>
                    <a:srgbClr val="000099"/>
                  </a:solidFill>
                  <a:cs typeface="Times New Roman" pitchFamily="18" charset="0"/>
                </a:rPr>
                <a:t>y</a:t>
              </a:r>
              <a:endParaRPr lang="en-US">
                <a:solidFill>
                  <a:srgbClr val="000099"/>
                </a:solidFill>
                <a:cs typeface="Times New Roman" pitchFamily="18" charset="0"/>
              </a:endParaRPr>
            </a:p>
          </p:txBody>
        </p:sp>
      </p:grpSp>
      <p:grpSp>
        <p:nvGrpSpPr>
          <p:cNvPr id="275677" name="Group 221"/>
          <p:cNvGrpSpPr>
            <a:grpSpLocks/>
          </p:cNvGrpSpPr>
          <p:nvPr/>
        </p:nvGrpSpPr>
        <p:grpSpPr bwMode="auto">
          <a:xfrm>
            <a:off x="6934200" y="4800600"/>
            <a:ext cx="622300" cy="850900"/>
            <a:chOff x="6079" y="2608"/>
            <a:chExt cx="392" cy="536"/>
          </a:xfrm>
        </p:grpSpPr>
        <p:sp>
          <p:nvSpPr>
            <p:cNvPr id="275678" name="Arc 222"/>
            <p:cNvSpPr>
              <a:spLocks/>
            </p:cNvSpPr>
            <p:nvPr/>
          </p:nvSpPr>
          <p:spPr bwMode="auto">
            <a:xfrm>
              <a:off x="6079" y="2608"/>
              <a:ext cx="161" cy="303"/>
            </a:xfrm>
            <a:custGeom>
              <a:avLst/>
              <a:gdLst>
                <a:gd name="G0" fmla="+- 0 0 0"/>
                <a:gd name="G1" fmla="+- 21600 0 0"/>
                <a:gd name="G2" fmla="+- 21600 0 0"/>
                <a:gd name="T0" fmla="*/ 0 w 21600"/>
                <a:gd name="T1" fmla="*/ 0 h 40644"/>
                <a:gd name="T2" fmla="*/ 10192 w 21600"/>
                <a:gd name="T3" fmla="*/ 40644 h 40644"/>
                <a:gd name="T4" fmla="*/ 0 w 21600"/>
                <a:gd name="T5" fmla="*/ 21600 h 40644"/>
              </a:gdLst>
              <a:ahLst/>
              <a:cxnLst>
                <a:cxn ang="0">
                  <a:pos x="T0" y="T1"/>
                </a:cxn>
                <a:cxn ang="0">
                  <a:pos x="T2" y="T3"/>
                </a:cxn>
                <a:cxn ang="0">
                  <a:pos x="T4" y="T5"/>
                </a:cxn>
              </a:cxnLst>
              <a:rect l="0" t="0" r="r" b="b"/>
              <a:pathLst>
                <a:path w="21600" h="40644" fill="none" extrusionOk="0">
                  <a:moveTo>
                    <a:pt x="-1" y="0"/>
                  </a:moveTo>
                  <a:cubicBezTo>
                    <a:pt x="11929" y="0"/>
                    <a:pt x="21600" y="9670"/>
                    <a:pt x="21600" y="21600"/>
                  </a:cubicBezTo>
                  <a:cubicBezTo>
                    <a:pt x="21600" y="29565"/>
                    <a:pt x="17215" y="36885"/>
                    <a:pt x="10192" y="40644"/>
                  </a:cubicBezTo>
                </a:path>
                <a:path w="21600" h="40644" stroke="0" extrusionOk="0">
                  <a:moveTo>
                    <a:pt x="-1" y="0"/>
                  </a:moveTo>
                  <a:cubicBezTo>
                    <a:pt x="11929" y="0"/>
                    <a:pt x="21600" y="9670"/>
                    <a:pt x="21600" y="21600"/>
                  </a:cubicBezTo>
                  <a:cubicBezTo>
                    <a:pt x="21600" y="29565"/>
                    <a:pt x="17215" y="36885"/>
                    <a:pt x="10192" y="40644"/>
                  </a:cubicBezTo>
                  <a:lnTo>
                    <a:pt x="0" y="21600"/>
                  </a:lnTo>
                  <a:close/>
                </a:path>
              </a:pathLst>
            </a:custGeom>
            <a:noFill/>
            <a:ln w="28575">
              <a:solidFill>
                <a:srgbClr val="003366"/>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5679" name="Text Box 223"/>
            <p:cNvSpPr txBox="1">
              <a:spLocks noChangeArrowheads="1"/>
            </p:cNvSpPr>
            <p:nvPr/>
          </p:nvSpPr>
          <p:spPr bwMode="auto">
            <a:xfrm>
              <a:off x="6125" y="2866"/>
              <a:ext cx="346"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99"/>
                  </a:solidFill>
                  <a:cs typeface="Times New Roman" pitchFamily="18" charset="0"/>
                </a:rPr>
                <a:t>M</a:t>
              </a:r>
              <a:r>
                <a:rPr lang="en-US" baseline="-25000">
                  <a:solidFill>
                    <a:srgbClr val="000099"/>
                  </a:solidFill>
                  <a:cs typeface="Times New Roman" pitchFamily="18" charset="0"/>
                </a:rPr>
                <a:t>z</a:t>
              </a:r>
              <a:endParaRPr lang="en-US">
                <a:solidFill>
                  <a:srgbClr val="000099"/>
                </a:solidFill>
                <a:cs typeface="Times New Roman" pitchFamily="18" charset="0"/>
              </a:endParaRPr>
            </a:p>
          </p:txBody>
        </p:sp>
      </p:grpSp>
      <p:grpSp>
        <p:nvGrpSpPr>
          <p:cNvPr id="275680" name="Group 224"/>
          <p:cNvGrpSpPr>
            <a:grpSpLocks/>
          </p:cNvGrpSpPr>
          <p:nvPr/>
        </p:nvGrpSpPr>
        <p:grpSpPr bwMode="auto">
          <a:xfrm>
            <a:off x="6750050" y="3584575"/>
            <a:ext cx="577850" cy="571500"/>
            <a:chOff x="4867" y="1853"/>
            <a:chExt cx="364" cy="360"/>
          </a:xfrm>
        </p:grpSpPr>
        <p:sp>
          <p:nvSpPr>
            <p:cNvPr id="275681" name="Line 225"/>
            <p:cNvSpPr>
              <a:spLocks noChangeShapeType="1"/>
            </p:cNvSpPr>
            <p:nvPr/>
          </p:nvSpPr>
          <p:spPr bwMode="auto">
            <a:xfrm flipH="1">
              <a:off x="4867" y="1855"/>
              <a:ext cx="173" cy="345"/>
            </a:xfrm>
            <a:prstGeom prst="line">
              <a:avLst/>
            </a:prstGeom>
            <a:noFill/>
            <a:ln w="28575">
              <a:solidFill>
                <a:schemeClr val="accent2"/>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5682" name="Text Box 226"/>
            <p:cNvSpPr txBox="1">
              <a:spLocks noChangeArrowheads="1"/>
            </p:cNvSpPr>
            <p:nvPr/>
          </p:nvSpPr>
          <p:spPr bwMode="auto">
            <a:xfrm>
              <a:off x="4972" y="1853"/>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3366CC"/>
                  </a:solidFill>
                  <a:cs typeface="Times New Roman" pitchFamily="18" charset="0"/>
                </a:rPr>
                <a:t>P</a:t>
              </a:r>
            </a:p>
          </p:txBody>
        </p:sp>
        <p:sp>
          <p:nvSpPr>
            <p:cNvPr id="275683" name="AutoShape 227"/>
            <p:cNvSpPr>
              <a:spLocks noChangeArrowheads="1"/>
            </p:cNvSpPr>
            <p:nvPr/>
          </p:nvSpPr>
          <p:spPr bwMode="auto">
            <a:xfrm>
              <a:off x="5044" y="2191"/>
              <a:ext cx="21" cy="22"/>
            </a:xfrm>
            <a:prstGeom prst="flowChartConnector">
              <a:avLst/>
            </a:prstGeom>
            <a:solidFill>
              <a:srgbClr val="000000"/>
            </a:solidFill>
            <a:ln w="9525">
              <a:solidFill>
                <a:srgbClr val="000000"/>
              </a:solidFill>
              <a:round/>
              <a:headEnd/>
              <a:tailEnd/>
            </a:ln>
          </p:spPr>
          <p:txBody>
            <a:bodyPr/>
            <a:lstStyle/>
            <a:p>
              <a:endParaRPr lang="en-US"/>
            </a:p>
          </p:txBody>
        </p:sp>
      </p:grpSp>
      <p:sp>
        <p:nvSpPr>
          <p:cNvPr id="275684" name="AutoShape 228"/>
          <p:cNvSpPr>
            <a:spLocks noChangeArrowheads="1"/>
          </p:cNvSpPr>
          <p:nvPr/>
        </p:nvSpPr>
        <p:spPr bwMode="auto">
          <a:xfrm>
            <a:off x="5532438" y="5891213"/>
            <a:ext cx="33337" cy="34925"/>
          </a:xfrm>
          <a:prstGeom prst="flowChartConnector">
            <a:avLst/>
          </a:prstGeom>
          <a:solidFill>
            <a:srgbClr val="000000"/>
          </a:solidFill>
          <a:ln w="9525">
            <a:solidFill>
              <a:srgbClr val="000000"/>
            </a:solidFill>
            <a:round/>
            <a:headEnd/>
            <a:tailEnd/>
          </a:ln>
        </p:spPr>
        <p:txBody>
          <a:bodyPr/>
          <a:lstStyle/>
          <a:p>
            <a:endParaRPr lang="en-US"/>
          </a:p>
        </p:txBody>
      </p:sp>
      <p:grpSp>
        <p:nvGrpSpPr>
          <p:cNvPr id="275685" name="Group 229"/>
          <p:cNvGrpSpPr>
            <a:grpSpLocks/>
          </p:cNvGrpSpPr>
          <p:nvPr/>
        </p:nvGrpSpPr>
        <p:grpSpPr bwMode="auto">
          <a:xfrm>
            <a:off x="5738813" y="5548313"/>
            <a:ext cx="136525" cy="92075"/>
            <a:chOff x="7925" y="9900"/>
            <a:chExt cx="180" cy="120"/>
          </a:xfrm>
        </p:grpSpPr>
        <p:sp>
          <p:nvSpPr>
            <p:cNvPr id="275686" name="Line 230"/>
            <p:cNvSpPr>
              <a:spLocks noChangeShapeType="1"/>
            </p:cNvSpPr>
            <p:nvPr/>
          </p:nvSpPr>
          <p:spPr bwMode="auto">
            <a:xfrm>
              <a:off x="7925" y="9900"/>
              <a:ext cx="18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687" name="Line 231"/>
            <p:cNvSpPr>
              <a:spLocks noChangeShapeType="1"/>
            </p:cNvSpPr>
            <p:nvPr/>
          </p:nvSpPr>
          <p:spPr bwMode="auto">
            <a:xfrm>
              <a:off x="7925" y="10020"/>
              <a:ext cx="18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75688" name="Group 232"/>
          <p:cNvGrpSpPr>
            <a:grpSpLocks/>
          </p:cNvGrpSpPr>
          <p:nvPr/>
        </p:nvGrpSpPr>
        <p:grpSpPr bwMode="auto">
          <a:xfrm>
            <a:off x="5738813" y="4257675"/>
            <a:ext cx="136525" cy="206375"/>
            <a:chOff x="8105" y="8550"/>
            <a:chExt cx="180" cy="270"/>
          </a:xfrm>
        </p:grpSpPr>
        <p:sp>
          <p:nvSpPr>
            <p:cNvPr id="275689" name="Line 233"/>
            <p:cNvSpPr>
              <a:spLocks noChangeShapeType="1"/>
            </p:cNvSpPr>
            <p:nvPr/>
          </p:nvSpPr>
          <p:spPr bwMode="auto">
            <a:xfrm>
              <a:off x="8105" y="8820"/>
              <a:ext cx="18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690" name="Line 234"/>
            <p:cNvSpPr>
              <a:spLocks noChangeShapeType="1"/>
            </p:cNvSpPr>
            <p:nvPr/>
          </p:nvSpPr>
          <p:spPr bwMode="auto">
            <a:xfrm>
              <a:off x="8105" y="8640"/>
              <a:ext cx="18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691" name="Line 235"/>
            <p:cNvSpPr>
              <a:spLocks noChangeShapeType="1"/>
            </p:cNvSpPr>
            <p:nvPr/>
          </p:nvSpPr>
          <p:spPr bwMode="auto">
            <a:xfrm>
              <a:off x="8195" y="8550"/>
              <a:ext cx="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75692" name="Group 236"/>
          <p:cNvGrpSpPr>
            <a:grpSpLocks/>
          </p:cNvGrpSpPr>
          <p:nvPr/>
        </p:nvGrpSpPr>
        <p:grpSpPr bwMode="auto">
          <a:xfrm>
            <a:off x="6759575" y="4189413"/>
            <a:ext cx="136525" cy="342900"/>
            <a:chOff x="9005" y="8730"/>
            <a:chExt cx="180" cy="450"/>
          </a:xfrm>
        </p:grpSpPr>
        <p:sp>
          <p:nvSpPr>
            <p:cNvPr id="275693" name="Line 237"/>
            <p:cNvSpPr>
              <a:spLocks noChangeShapeType="1"/>
            </p:cNvSpPr>
            <p:nvPr/>
          </p:nvSpPr>
          <p:spPr bwMode="auto">
            <a:xfrm>
              <a:off x="9005" y="8820"/>
              <a:ext cx="18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694" name="Line 238"/>
            <p:cNvSpPr>
              <a:spLocks noChangeShapeType="1"/>
            </p:cNvSpPr>
            <p:nvPr/>
          </p:nvSpPr>
          <p:spPr bwMode="auto">
            <a:xfrm>
              <a:off x="9080" y="8730"/>
              <a:ext cx="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695" name="Line 239"/>
            <p:cNvSpPr>
              <a:spLocks noChangeShapeType="1"/>
            </p:cNvSpPr>
            <p:nvPr/>
          </p:nvSpPr>
          <p:spPr bwMode="auto">
            <a:xfrm>
              <a:off x="9005" y="9090"/>
              <a:ext cx="18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696" name="Line 240"/>
            <p:cNvSpPr>
              <a:spLocks noChangeShapeType="1"/>
            </p:cNvSpPr>
            <p:nvPr/>
          </p:nvSpPr>
          <p:spPr bwMode="auto">
            <a:xfrm>
              <a:off x="9095" y="9000"/>
              <a:ext cx="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75697" name="Group 241"/>
          <p:cNvGrpSpPr>
            <a:grpSpLocks/>
          </p:cNvGrpSpPr>
          <p:nvPr/>
        </p:nvGrpSpPr>
        <p:grpSpPr bwMode="auto">
          <a:xfrm>
            <a:off x="5715000" y="3533775"/>
            <a:ext cx="1870075" cy="2779713"/>
            <a:chOff x="1616" y="2396"/>
            <a:chExt cx="1178" cy="1751"/>
          </a:xfrm>
        </p:grpSpPr>
        <p:sp>
          <p:nvSpPr>
            <p:cNvPr id="275698" name="Line 242"/>
            <p:cNvSpPr>
              <a:spLocks noChangeShapeType="1"/>
            </p:cNvSpPr>
            <p:nvPr/>
          </p:nvSpPr>
          <p:spPr bwMode="auto">
            <a:xfrm rot="61889" flipH="1">
              <a:off x="1616" y="2396"/>
              <a:ext cx="842" cy="17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699" name="Text Box 243"/>
            <p:cNvSpPr txBox="1">
              <a:spLocks noChangeArrowheads="1"/>
            </p:cNvSpPr>
            <p:nvPr/>
          </p:nvSpPr>
          <p:spPr bwMode="auto">
            <a:xfrm>
              <a:off x="1632" y="3888"/>
              <a:ext cx="1162"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99"/>
                  </a:solidFill>
                  <a:cs typeface="Times New Roman" pitchFamily="18" charset="0"/>
                </a:rPr>
                <a:t>Đư</a:t>
              </a:r>
              <a:r>
                <a:rPr lang="en-US"/>
                <a:t>ờ</a:t>
              </a:r>
              <a:r>
                <a:rPr lang="en-US">
                  <a:solidFill>
                    <a:srgbClr val="000099"/>
                  </a:solidFill>
                  <a:cs typeface="Times New Roman" pitchFamily="18" charset="0"/>
                </a:rPr>
                <a:t>ng l</a:t>
              </a:r>
              <a:r>
                <a:rPr lang="en-US"/>
                <a:t>ự</a:t>
              </a:r>
              <a:r>
                <a:rPr lang="en-US">
                  <a:solidFill>
                    <a:srgbClr val="000099"/>
                  </a:solidFill>
                  <a:cs typeface="Times New Roman" pitchFamily="18" charset="0"/>
                </a:rPr>
                <a:t>c</a:t>
              </a:r>
            </a:p>
          </p:txBody>
        </p:sp>
      </p:grpSp>
      <p:grpSp>
        <p:nvGrpSpPr>
          <p:cNvPr id="275700" name="Group 244"/>
          <p:cNvGrpSpPr>
            <a:grpSpLocks/>
          </p:cNvGrpSpPr>
          <p:nvPr/>
        </p:nvGrpSpPr>
        <p:grpSpPr bwMode="auto">
          <a:xfrm>
            <a:off x="6291263" y="4533900"/>
            <a:ext cx="496887" cy="493713"/>
            <a:chOff x="4578" y="2451"/>
            <a:chExt cx="313" cy="311"/>
          </a:xfrm>
        </p:grpSpPr>
        <p:sp>
          <p:nvSpPr>
            <p:cNvPr id="275701" name="Arc 245"/>
            <p:cNvSpPr>
              <a:spLocks/>
            </p:cNvSpPr>
            <p:nvPr/>
          </p:nvSpPr>
          <p:spPr bwMode="auto">
            <a:xfrm>
              <a:off x="4578" y="2624"/>
              <a:ext cx="160" cy="138"/>
            </a:xfrm>
            <a:custGeom>
              <a:avLst/>
              <a:gdLst>
                <a:gd name="G0" fmla="+- 0 0 0"/>
                <a:gd name="G1" fmla="+- 18670 0 0"/>
                <a:gd name="G2" fmla="+- 21600 0 0"/>
                <a:gd name="T0" fmla="*/ 10862 w 21598"/>
                <a:gd name="T1" fmla="*/ 0 h 18670"/>
                <a:gd name="T2" fmla="*/ 21598 w 21598"/>
                <a:gd name="T3" fmla="*/ 18397 h 18670"/>
                <a:gd name="T4" fmla="*/ 0 w 21598"/>
                <a:gd name="T5" fmla="*/ 18670 h 18670"/>
              </a:gdLst>
              <a:ahLst/>
              <a:cxnLst>
                <a:cxn ang="0">
                  <a:pos x="T0" y="T1"/>
                </a:cxn>
                <a:cxn ang="0">
                  <a:pos x="T2" y="T3"/>
                </a:cxn>
                <a:cxn ang="0">
                  <a:pos x="T4" y="T5"/>
                </a:cxn>
              </a:cxnLst>
              <a:rect l="0" t="0" r="r" b="b"/>
              <a:pathLst>
                <a:path w="21598" h="18670" fill="none" extrusionOk="0">
                  <a:moveTo>
                    <a:pt x="10862" y="-1"/>
                  </a:moveTo>
                  <a:cubicBezTo>
                    <a:pt x="17425" y="3818"/>
                    <a:pt x="21502" y="10803"/>
                    <a:pt x="21598" y="18396"/>
                  </a:cubicBezTo>
                </a:path>
                <a:path w="21598" h="18670" stroke="0" extrusionOk="0">
                  <a:moveTo>
                    <a:pt x="10862" y="-1"/>
                  </a:moveTo>
                  <a:cubicBezTo>
                    <a:pt x="17425" y="3818"/>
                    <a:pt x="21502" y="10803"/>
                    <a:pt x="21598" y="18396"/>
                  </a:cubicBezTo>
                  <a:lnTo>
                    <a:pt x="0" y="1867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5702" name="Text Box 246"/>
            <p:cNvSpPr txBox="1">
              <a:spLocks noChangeArrowheads="1"/>
            </p:cNvSpPr>
            <p:nvPr/>
          </p:nvSpPr>
          <p:spPr bwMode="auto">
            <a:xfrm>
              <a:off x="4632" y="2451"/>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α</a:t>
              </a:r>
            </a:p>
          </p:txBody>
        </p:sp>
      </p:grpSp>
      <p:sp>
        <p:nvSpPr>
          <p:cNvPr id="275703" name="Text Box 247"/>
          <p:cNvSpPr txBox="1">
            <a:spLocks noChangeArrowheads="1"/>
          </p:cNvSpPr>
          <p:nvPr/>
        </p:nvSpPr>
        <p:spPr bwMode="auto">
          <a:xfrm>
            <a:off x="6721475" y="5080000"/>
            <a:ext cx="417513"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a:latin typeface="Times New Roman" pitchFamily="18" charset="0"/>
              <a:cs typeface="Times New Roman" pitchFamily="18" charset="0"/>
            </a:endParaRPr>
          </a:p>
        </p:txBody>
      </p:sp>
      <p:grpSp>
        <p:nvGrpSpPr>
          <p:cNvPr id="275704" name="Group 248"/>
          <p:cNvGrpSpPr>
            <a:grpSpLocks/>
          </p:cNvGrpSpPr>
          <p:nvPr/>
        </p:nvGrpSpPr>
        <p:grpSpPr bwMode="auto">
          <a:xfrm>
            <a:off x="6619875" y="5624513"/>
            <a:ext cx="152400" cy="185737"/>
            <a:chOff x="6048" y="3696"/>
            <a:chExt cx="96" cy="117"/>
          </a:xfrm>
        </p:grpSpPr>
        <p:sp>
          <p:nvSpPr>
            <p:cNvPr id="275705" name="Line 249"/>
            <p:cNvSpPr>
              <a:spLocks noChangeShapeType="1"/>
            </p:cNvSpPr>
            <p:nvPr/>
          </p:nvSpPr>
          <p:spPr bwMode="auto">
            <a:xfrm>
              <a:off x="6048" y="3813"/>
              <a:ext cx="8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706" name="Line 250"/>
            <p:cNvSpPr>
              <a:spLocks noChangeShapeType="1"/>
            </p:cNvSpPr>
            <p:nvPr/>
          </p:nvSpPr>
          <p:spPr bwMode="auto">
            <a:xfrm>
              <a:off x="6048" y="3744"/>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75707" name="Line 251"/>
            <p:cNvSpPr>
              <a:spLocks noChangeShapeType="1"/>
            </p:cNvSpPr>
            <p:nvPr/>
          </p:nvSpPr>
          <p:spPr bwMode="auto">
            <a:xfrm>
              <a:off x="6096" y="3696"/>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75458"/>
                                        </p:tgtEl>
                                        <p:attrNameLst>
                                          <p:attrName>style.visibility</p:attrName>
                                        </p:attrNameLst>
                                      </p:cBhvr>
                                      <p:to>
                                        <p:strVal val="visible"/>
                                      </p:to>
                                    </p:set>
                                    <p:animEffect transition="in" filter="checkerboard(across)">
                                      <p:cBhvr>
                                        <p:cTn id="7" dur="2000"/>
                                        <p:tgtEl>
                                          <p:spTgt spid="27545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275567"/>
                                        </p:tgtEl>
                                        <p:attrNameLst>
                                          <p:attrName>style.visibility</p:attrName>
                                        </p:attrNameLst>
                                      </p:cBhvr>
                                      <p:to>
                                        <p:strVal val="visible"/>
                                      </p:to>
                                    </p:set>
                                    <p:animEffect transition="in" filter="blinds(horizontal)">
                                      <p:cBhvr>
                                        <p:cTn id="12" dur="500"/>
                                        <p:tgtEl>
                                          <p:spTgt spid="27556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nodeType="clickEffect">
                                  <p:stCondLst>
                                    <p:cond delay="0"/>
                                  </p:stCondLst>
                                  <p:childTnLst>
                                    <p:set>
                                      <p:cBhvr>
                                        <p:cTn id="16" dur="1" fill="hold">
                                          <p:stCondLst>
                                            <p:cond delay="0"/>
                                          </p:stCondLst>
                                        </p:cTn>
                                        <p:tgtEl>
                                          <p:spTgt spid="275652"/>
                                        </p:tgtEl>
                                        <p:attrNameLst>
                                          <p:attrName>style.visibility</p:attrName>
                                        </p:attrNameLst>
                                      </p:cBhvr>
                                      <p:to>
                                        <p:strVal val="visible"/>
                                      </p:to>
                                    </p:set>
                                    <p:animEffect transition="in" filter="blinds(horizontal)">
                                      <p:cBhvr>
                                        <p:cTn id="17" dur="500"/>
                                        <p:tgtEl>
                                          <p:spTgt spid="27565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275499"/>
                                        </p:tgtEl>
                                        <p:attrNameLst>
                                          <p:attrName>style.visibility</p:attrName>
                                        </p:attrNameLst>
                                      </p:cBhvr>
                                      <p:to>
                                        <p:strVal val="visible"/>
                                      </p:to>
                                    </p:set>
                                    <p:animEffect transition="in" filter="wheel(4)">
                                      <p:cBhvr>
                                        <p:cTn id="22" dur="2000"/>
                                        <p:tgtEl>
                                          <p:spTgt spid="27549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275626"/>
                                        </p:tgtEl>
                                        <p:attrNameLst>
                                          <p:attrName>style.visibility</p:attrName>
                                        </p:attrNameLst>
                                      </p:cBhvr>
                                      <p:to>
                                        <p:strVal val="visible"/>
                                      </p:to>
                                    </p:set>
                                    <p:animEffect transition="in" filter="wheel(4)">
                                      <p:cBhvr>
                                        <p:cTn id="27" dur="2000"/>
                                        <p:tgtEl>
                                          <p:spTgt spid="275626"/>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4" presetClass="entr" presetSubtype="0" fill="hold" nodeType="clickEffect">
                                  <p:stCondLst>
                                    <p:cond delay="0"/>
                                  </p:stCondLst>
                                  <p:childTnLst>
                                    <p:set>
                                      <p:cBhvr>
                                        <p:cTn id="31" dur="1" fill="hold">
                                          <p:stCondLst>
                                            <p:cond delay="0"/>
                                          </p:stCondLst>
                                        </p:cTn>
                                        <p:tgtEl>
                                          <p:spTgt spid="275594"/>
                                        </p:tgtEl>
                                        <p:attrNameLst>
                                          <p:attrName>style.visibility</p:attrName>
                                        </p:attrNameLst>
                                      </p:cBhvr>
                                      <p:to>
                                        <p:strVal val="visible"/>
                                      </p:to>
                                    </p:set>
                                    <p:anim to="" calcmode="lin" valueType="num">
                                      <p:cBhvr>
                                        <p:cTn id="32" dur="1" fill="hold"/>
                                        <p:tgtEl>
                                          <p:spTgt spid="275594"/>
                                        </p:tgtEl>
                                        <p:attrNameLst>
                                          <p:attrName/>
                                        </p:attrNameLst>
                                      </p:cBhvr>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55" presetClass="entr" presetSubtype="0" fill="hold" nodeType="clickEffect">
                                  <p:stCondLst>
                                    <p:cond delay="0"/>
                                  </p:stCondLst>
                                  <p:childTnLst>
                                    <p:set>
                                      <p:cBhvr>
                                        <p:cTn id="36" dur="1" fill="hold">
                                          <p:stCondLst>
                                            <p:cond delay="0"/>
                                          </p:stCondLst>
                                        </p:cTn>
                                        <p:tgtEl>
                                          <p:spTgt spid="275468"/>
                                        </p:tgtEl>
                                        <p:attrNameLst>
                                          <p:attrName>style.visibility</p:attrName>
                                        </p:attrNameLst>
                                      </p:cBhvr>
                                      <p:to>
                                        <p:strVal val="visible"/>
                                      </p:to>
                                    </p:set>
                                    <p:anim calcmode="lin" valueType="num">
                                      <p:cBhvr>
                                        <p:cTn id="37" dur="1000" fill="hold"/>
                                        <p:tgtEl>
                                          <p:spTgt spid="275468"/>
                                        </p:tgtEl>
                                        <p:attrNameLst>
                                          <p:attrName>ppt_w</p:attrName>
                                        </p:attrNameLst>
                                      </p:cBhvr>
                                      <p:tavLst>
                                        <p:tav tm="0">
                                          <p:val>
                                            <p:strVal val="#ppt_w*0.70"/>
                                          </p:val>
                                        </p:tav>
                                        <p:tav tm="100000">
                                          <p:val>
                                            <p:strVal val="#ppt_w"/>
                                          </p:val>
                                        </p:tav>
                                      </p:tavLst>
                                    </p:anim>
                                    <p:anim calcmode="lin" valueType="num">
                                      <p:cBhvr>
                                        <p:cTn id="38" dur="1000" fill="hold"/>
                                        <p:tgtEl>
                                          <p:spTgt spid="275468"/>
                                        </p:tgtEl>
                                        <p:attrNameLst>
                                          <p:attrName>ppt_h</p:attrName>
                                        </p:attrNameLst>
                                      </p:cBhvr>
                                      <p:tavLst>
                                        <p:tav tm="0">
                                          <p:val>
                                            <p:strVal val="#ppt_h"/>
                                          </p:val>
                                        </p:tav>
                                        <p:tav tm="100000">
                                          <p:val>
                                            <p:strVal val="#ppt_h"/>
                                          </p:val>
                                        </p:tav>
                                      </p:tavLst>
                                    </p:anim>
                                    <p:animEffect transition="in" filter="fade">
                                      <p:cBhvr>
                                        <p:cTn id="39" dur="1000"/>
                                        <p:tgtEl>
                                          <p:spTgt spid="275468"/>
                                        </p:tgtEl>
                                      </p:cBhvr>
                                    </p:animEffect>
                                  </p:childTnLst>
                                </p:cTn>
                              </p:par>
                            </p:childTnLst>
                          </p:cTn>
                        </p:par>
                      </p:childTnLst>
                    </p:cTn>
                  </p:par>
                  <p:par>
                    <p:cTn id="40" fill="hold" nodeType="clickPar">
                      <p:stCondLst>
                        <p:cond delay="indefinite"/>
                      </p:stCondLst>
                      <p:childTnLst>
                        <p:par>
                          <p:cTn id="41" fill="hold" nodeType="withGroup">
                            <p:stCondLst>
                              <p:cond delay="0"/>
                            </p:stCondLst>
                            <p:childTnLst>
                              <p:par>
                                <p:cTn id="42" presetID="3" presetClass="entr" presetSubtype="10" fill="hold" nodeType="clickEffect">
                                  <p:stCondLst>
                                    <p:cond delay="0"/>
                                  </p:stCondLst>
                                  <p:childTnLst>
                                    <p:set>
                                      <p:cBhvr>
                                        <p:cTn id="43" dur="1" fill="hold">
                                          <p:stCondLst>
                                            <p:cond delay="0"/>
                                          </p:stCondLst>
                                        </p:cTn>
                                        <p:tgtEl>
                                          <p:spTgt spid="275459"/>
                                        </p:tgtEl>
                                        <p:attrNameLst>
                                          <p:attrName>style.visibility</p:attrName>
                                        </p:attrNameLst>
                                      </p:cBhvr>
                                      <p:to>
                                        <p:strVal val="visible"/>
                                      </p:to>
                                    </p:set>
                                    <p:animEffect transition="in" filter="blinds(horizontal)">
                                      <p:cBhvr>
                                        <p:cTn id="44" dur="500"/>
                                        <p:tgtEl>
                                          <p:spTgt spid="275459"/>
                                        </p:tgtEl>
                                      </p:cBhvr>
                                    </p:animEffect>
                                  </p:childTnLst>
                                </p:cTn>
                              </p:par>
                            </p:childTnLst>
                          </p:cTn>
                        </p:par>
                      </p:childTnLst>
                    </p:cTn>
                  </p:par>
                  <p:par>
                    <p:cTn id="45" fill="hold" nodeType="clickPar">
                      <p:stCondLst>
                        <p:cond delay="indefinite"/>
                      </p:stCondLst>
                      <p:childTnLst>
                        <p:par>
                          <p:cTn id="46" fill="hold" nodeType="withGroup">
                            <p:stCondLst>
                              <p:cond delay="0"/>
                            </p:stCondLst>
                            <p:childTnLst>
                              <p:par>
                                <p:cTn id="47" presetID="3" presetClass="entr" presetSubtype="10" fill="hold" nodeType="clickEffect">
                                  <p:stCondLst>
                                    <p:cond delay="0"/>
                                  </p:stCondLst>
                                  <p:childTnLst>
                                    <p:set>
                                      <p:cBhvr>
                                        <p:cTn id="48" dur="1" fill="hold">
                                          <p:stCondLst>
                                            <p:cond delay="0"/>
                                          </p:stCondLst>
                                        </p:cTn>
                                        <p:tgtEl>
                                          <p:spTgt spid="275497"/>
                                        </p:tgtEl>
                                        <p:attrNameLst>
                                          <p:attrName>style.visibility</p:attrName>
                                        </p:attrNameLst>
                                      </p:cBhvr>
                                      <p:to>
                                        <p:strVal val="visible"/>
                                      </p:to>
                                    </p:set>
                                    <p:animEffect transition="in" filter="blinds(horizontal)">
                                      <p:cBhvr>
                                        <p:cTn id="49" dur="500"/>
                                        <p:tgtEl>
                                          <p:spTgt spid="275497"/>
                                        </p:tgtEl>
                                      </p:cBhvr>
                                    </p:animEffect>
                                  </p:childTnLst>
                                </p:cTn>
                              </p:par>
                            </p:childTnLst>
                          </p:cTn>
                        </p:par>
                      </p:childTnLst>
                    </p:cTn>
                  </p:par>
                  <p:par>
                    <p:cTn id="50" fill="hold" nodeType="clickPar">
                      <p:stCondLst>
                        <p:cond delay="indefinite"/>
                      </p:stCondLst>
                      <p:childTnLst>
                        <p:par>
                          <p:cTn id="51" fill="hold" nodeType="withGroup">
                            <p:stCondLst>
                              <p:cond delay="0"/>
                            </p:stCondLst>
                            <p:childTnLst>
                              <p:par>
                                <p:cTn id="52" presetID="3" presetClass="entr" presetSubtype="10" fill="hold" grpId="0" nodeType="clickEffect">
                                  <p:stCondLst>
                                    <p:cond delay="0"/>
                                  </p:stCondLst>
                                  <p:childTnLst>
                                    <p:set>
                                      <p:cBhvr>
                                        <p:cTn id="53" dur="1" fill="hold">
                                          <p:stCondLst>
                                            <p:cond delay="0"/>
                                          </p:stCondLst>
                                        </p:cTn>
                                        <p:tgtEl>
                                          <p:spTgt spid="275498"/>
                                        </p:tgtEl>
                                        <p:attrNameLst>
                                          <p:attrName>style.visibility</p:attrName>
                                        </p:attrNameLst>
                                      </p:cBhvr>
                                      <p:to>
                                        <p:strVal val="visible"/>
                                      </p:to>
                                    </p:set>
                                    <p:animEffect transition="in" filter="blinds(horizontal)">
                                      <p:cBhvr>
                                        <p:cTn id="54" dur="500"/>
                                        <p:tgtEl>
                                          <p:spTgt spid="275498"/>
                                        </p:tgtEl>
                                      </p:cBhvr>
                                    </p:animEffect>
                                  </p:childTnLst>
                                </p:cTn>
                              </p:par>
                            </p:childTnLst>
                          </p:cTn>
                        </p:par>
                      </p:childTnLst>
                    </p:cTn>
                  </p:par>
                  <p:par>
                    <p:cTn id="55" fill="hold" nodeType="clickPar">
                      <p:stCondLst>
                        <p:cond delay="indefinite"/>
                      </p:stCondLst>
                      <p:childTnLst>
                        <p:par>
                          <p:cTn id="56" fill="hold" nodeType="withGroup">
                            <p:stCondLst>
                              <p:cond delay="0"/>
                            </p:stCondLst>
                            <p:childTnLst>
                              <p:par>
                                <p:cTn id="57" presetID="21" presetClass="entr" presetSubtype="4" fill="hold" grpId="0" nodeType="clickEffect">
                                  <p:stCondLst>
                                    <p:cond delay="0"/>
                                  </p:stCondLst>
                                  <p:childTnLst>
                                    <p:set>
                                      <p:cBhvr>
                                        <p:cTn id="58" dur="1" fill="hold">
                                          <p:stCondLst>
                                            <p:cond delay="0"/>
                                          </p:stCondLst>
                                        </p:cTn>
                                        <p:tgtEl>
                                          <p:spTgt spid="275665"/>
                                        </p:tgtEl>
                                        <p:attrNameLst>
                                          <p:attrName>style.visibility</p:attrName>
                                        </p:attrNameLst>
                                      </p:cBhvr>
                                      <p:to>
                                        <p:strVal val="visible"/>
                                      </p:to>
                                    </p:set>
                                    <p:animEffect transition="in" filter="wheel(4)">
                                      <p:cBhvr>
                                        <p:cTn id="59" dur="2000"/>
                                        <p:tgtEl>
                                          <p:spTgt spid="275665"/>
                                        </p:tgtEl>
                                      </p:cBhvr>
                                    </p:animEffect>
                                  </p:childTnLst>
                                </p:cTn>
                              </p:par>
                            </p:childTnLst>
                          </p:cTn>
                        </p:par>
                      </p:childTnLst>
                    </p:cTn>
                  </p:par>
                  <p:par>
                    <p:cTn id="60" fill="hold" nodeType="clickPar">
                      <p:stCondLst>
                        <p:cond delay="indefinite"/>
                      </p:stCondLst>
                      <p:childTnLst>
                        <p:par>
                          <p:cTn id="61" fill="hold" nodeType="withGroup">
                            <p:stCondLst>
                              <p:cond delay="0"/>
                            </p:stCondLst>
                            <p:childTnLst>
                              <p:par>
                                <p:cTn id="62" presetID="21" presetClass="entr" presetSubtype="4" fill="hold" nodeType="clickEffect">
                                  <p:stCondLst>
                                    <p:cond delay="0"/>
                                  </p:stCondLst>
                                  <p:childTnLst>
                                    <p:set>
                                      <p:cBhvr>
                                        <p:cTn id="63" dur="1" fill="hold">
                                          <p:stCondLst>
                                            <p:cond delay="0"/>
                                          </p:stCondLst>
                                        </p:cTn>
                                        <p:tgtEl>
                                          <p:spTgt spid="275669"/>
                                        </p:tgtEl>
                                        <p:attrNameLst>
                                          <p:attrName>style.visibility</p:attrName>
                                        </p:attrNameLst>
                                      </p:cBhvr>
                                      <p:to>
                                        <p:strVal val="visible"/>
                                      </p:to>
                                    </p:set>
                                    <p:animEffect transition="in" filter="wheel(4)">
                                      <p:cBhvr>
                                        <p:cTn id="64" dur="2000"/>
                                        <p:tgtEl>
                                          <p:spTgt spid="275669"/>
                                        </p:tgtEl>
                                      </p:cBhvr>
                                    </p:animEffect>
                                  </p:childTnLst>
                                </p:cTn>
                              </p:par>
                            </p:childTnLst>
                          </p:cTn>
                        </p:par>
                      </p:childTnLst>
                    </p:cTn>
                  </p:par>
                  <p:par>
                    <p:cTn id="65" fill="hold" nodeType="clickPar">
                      <p:stCondLst>
                        <p:cond delay="indefinite"/>
                      </p:stCondLst>
                      <p:childTnLst>
                        <p:par>
                          <p:cTn id="66" fill="hold" nodeType="withGroup">
                            <p:stCondLst>
                              <p:cond delay="0"/>
                            </p:stCondLst>
                            <p:childTnLst>
                              <p:par>
                                <p:cTn id="67" presetID="21" presetClass="entr" presetSubtype="4" fill="hold" nodeType="clickEffect">
                                  <p:stCondLst>
                                    <p:cond delay="0"/>
                                  </p:stCondLst>
                                  <p:childTnLst>
                                    <p:set>
                                      <p:cBhvr>
                                        <p:cTn id="68" dur="1" fill="hold">
                                          <p:stCondLst>
                                            <p:cond delay="0"/>
                                          </p:stCondLst>
                                        </p:cTn>
                                        <p:tgtEl>
                                          <p:spTgt spid="275666"/>
                                        </p:tgtEl>
                                        <p:attrNameLst>
                                          <p:attrName>style.visibility</p:attrName>
                                        </p:attrNameLst>
                                      </p:cBhvr>
                                      <p:to>
                                        <p:strVal val="visible"/>
                                      </p:to>
                                    </p:set>
                                    <p:animEffect transition="in" filter="wheel(4)">
                                      <p:cBhvr>
                                        <p:cTn id="69" dur="2000"/>
                                        <p:tgtEl>
                                          <p:spTgt spid="275666"/>
                                        </p:tgtEl>
                                      </p:cBhvr>
                                    </p:animEffect>
                                  </p:childTnLst>
                                </p:cTn>
                              </p:par>
                            </p:childTnLst>
                          </p:cTn>
                        </p:par>
                      </p:childTnLst>
                    </p:cTn>
                  </p:par>
                  <p:par>
                    <p:cTn id="70" fill="hold" nodeType="clickPar">
                      <p:stCondLst>
                        <p:cond delay="indefinite"/>
                      </p:stCondLst>
                      <p:childTnLst>
                        <p:par>
                          <p:cTn id="71" fill="hold" nodeType="withGroup">
                            <p:stCondLst>
                              <p:cond delay="0"/>
                            </p:stCondLst>
                            <p:childTnLst>
                              <p:par>
                                <p:cTn id="72" presetID="21" presetClass="entr" presetSubtype="4" fill="hold" grpId="0" nodeType="clickEffect">
                                  <p:stCondLst>
                                    <p:cond delay="0"/>
                                  </p:stCondLst>
                                  <p:childTnLst>
                                    <p:set>
                                      <p:cBhvr>
                                        <p:cTn id="73" dur="1" fill="hold">
                                          <p:stCondLst>
                                            <p:cond delay="0"/>
                                          </p:stCondLst>
                                        </p:cTn>
                                        <p:tgtEl>
                                          <p:spTgt spid="275672"/>
                                        </p:tgtEl>
                                        <p:attrNameLst>
                                          <p:attrName>style.visibility</p:attrName>
                                        </p:attrNameLst>
                                      </p:cBhvr>
                                      <p:to>
                                        <p:strVal val="visible"/>
                                      </p:to>
                                    </p:set>
                                    <p:animEffect transition="in" filter="wheel(4)">
                                      <p:cBhvr>
                                        <p:cTn id="74" dur="2000"/>
                                        <p:tgtEl>
                                          <p:spTgt spid="275672"/>
                                        </p:tgtEl>
                                      </p:cBhvr>
                                    </p:animEffect>
                                  </p:childTnLst>
                                </p:cTn>
                              </p:par>
                            </p:childTnLst>
                          </p:cTn>
                        </p:par>
                      </p:childTnLst>
                    </p:cTn>
                  </p:par>
                  <p:par>
                    <p:cTn id="75" fill="hold" nodeType="clickPar">
                      <p:stCondLst>
                        <p:cond delay="indefinite"/>
                      </p:stCondLst>
                      <p:childTnLst>
                        <p:par>
                          <p:cTn id="76" fill="hold" nodeType="withGroup">
                            <p:stCondLst>
                              <p:cond delay="0"/>
                            </p:stCondLst>
                            <p:childTnLst>
                              <p:par>
                                <p:cTn id="77" presetID="21" presetClass="entr" presetSubtype="4" fill="hold" grpId="0" nodeType="clickEffect">
                                  <p:stCondLst>
                                    <p:cond delay="0"/>
                                  </p:stCondLst>
                                  <p:childTnLst>
                                    <p:set>
                                      <p:cBhvr>
                                        <p:cTn id="78" dur="1" fill="hold">
                                          <p:stCondLst>
                                            <p:cond delay="0"/>
                                          </p:stCondLst>
                                        </p:cTn>
                                        <p:tgtEl>
                                          <p:spTgt spid="275673"/>
                                        </p:tgtEl>
                                        <p:attrNameLst>
                                          <p:attrName>style.visibility</p:attrName>
                                        </p:attrNameLst>
                                      </p:cBhvr>
                                      <p:to>
                                        <p:strVal val="visible"/>
                                      </p:to>
                                    </p:set>
                                    <p:animEffect transition="in" filter="wheel(4)">
                                      <p:cBhvr>
                                        <p:cTn id="79" dur="2000"/>
                                        <p:tgtEl>
                                          <p:spTgt spid="275673"/>
                                        </p:tgtEl>
                                      </p:cBhvr>
                                    </p:animEffect>
                                  </p:childTnLst>
                                </p:cTn>
                              </p:par>
                            </p:childTnLst>
                          </p:cTn>
                        </p:par>
                      </p:childTnLst>
                    </p:cTn>
                  </p:par>
                  <p:par>
                    <p:cTn id="80" fill="hold" nodeType="clickPar">
                      <p:stCondLst>
                        <p:cond delay="indefinite"/>
                      </p:stCondLst>
                      <p:childTnLst>
                        <p:par>
                          <p:cTn id="81" fill="hold" nodeType="withGroup">
                            <p:stCondLst>
                              <p:cond delay="0"/>
                            </p:stCondLst>
                            <p:childTnLst>
                              <p:par>
                                <p:cTn id="82" presetID="21" presetClass="entr" presetSubtype="4" fill="hold" nodeType="clickEffect">
                                  <p:stCondLst>
                                    <p:cond delay="0"/>
                                  </p:stCondLst>
                                  <p:childTnLst>
                                    <p:set>
                                      <p:cBhvr>
                                        <p:cTn id="83" dur="1" fill="hold">
                                          <p:stCondLst>
                                            <p:cond delay="0"/>
                                          </p:stCondLst>
                                        </p:cTn>
                                        <p:tgtEl>
                                          <p:spTgt spid="275680"/>
                                        </p:tgtEl>
                                        <p:attrNameLst>
                                          <p:attrName>style.visibility</p:attrName>
                                        </p:attrNameLst>
                                      </p:cBhvr>
                                      <p:to>
                                        <p:strVal val="visible"/>
                                      </p:to>
                                    </p:set>
                                    <p:animEffect transition="in" filter="wheel(4)">
                                      <p:cBhvr>
                                        <p:cTn id="84" dur="2000"/>
                                        <p:tgtEl>
                                          <p:spTgt spid="275680"/>
                                        </p:tgtEl>
                                      </p:cBhvr>
                                    </p:animEffect>
                                  </p:childTnLst>
                                </p:cTn>
                              </p:par>
                            </p:childTnLst>
                          </p:cTn>
                        </p:par>
                      </p:childTnLst>
                    </p:cTn>
                  </p:par>
                  <p:par>
                    <p:cTn id="85" fill="hold" nodeType="clickPar">
                      <p:stCondLst>
                        <p:cond delay="indefinite"/>
                      </p:stCondLst>
                      <p:childTnLst>
                        <p:par>
                          <p:cTn id="86" fill="hold" nodeType="withGroup">
                            <p:stCondLst>
                              <p:cond delay="0"/>
                            </p:stCondLst>
                            <p:childTnLst>
                              <p:par>
                                <p:cTn id="87" presetID="3" presetClass="entr" presetSubtype="10" fill="hold" nodeType="clickEffect">
                                  <p:stCondLst>
                                    <p:cond delay="0"/>
                                  </p:stCondLst>
                                  <p:childTnLst>
                                    <p:set>
                                      <p:cBhvr>
                                        <p:cTn id="88" dur="1" fill="hold">
                                          <p:stCondLst>
                                            <p:cond delay="0"/>
                                          </p:stCondLst>
                                        </p:cTn>
                                        <p:tgtEl>
                                          <p:spTgt spid="275697"/>
                                        </p:tgtEl>
                                        <p:attrNameLst>
                                          <p:attrName>style.visibility</p:attrName>
                                        </p:attrNameLst>
                                      </p:cBhvr>
                                      <p:to>
                                        <p:strVal val="visible"/>
                                      </p:to>
                                    </p:set>
                                    <p:animEffect transition="in" filter="blinds(horizontal)">
                                      <p:cBhvr>
                                        <p:cTn id="89" dur="500"/>
                                        <p:tgtEl>
                                          <p:spTgt spid="275697"/>
                                        </p:tgtEl>
                                      </p:cBhvr>
                                    </p:animEffect>
                                  </p:childTnLst>
                                </p:cTn>
                              </p:par>
                            </p:childTnLst>
                          </p:cTn>
                        </p:par>
                      </p:childTnLst>
                    </p:cTn>
                  </p:par>
                  <p:par>
                    <p:cTn id="90" fill="hold" nodeType="clickPar">
                      <p:stCondLst>
                        <p:cond delay="indefinite"/>
                      </p:stCondLst>
                      <p:childTnLst>
                        <p:par>
                          <p:cTn id="91" fill="hold" nodeType="withGroup">
                            <p:stCondLst>
                              <p:cond delay="0"/>
                            </p:stCondLst>
                            <p:childTnLst>
                              <p:par>
                                <p:cTn id="92" presetID="21" presetClass="entr" presetSubtype="4" fill="hold" nodeType="clickEffect">
                                  <p:stCondLst>
                                    <p:cond delay="0"/>
                                  </p:stCondLst>
                                  <p:childTnLst>
                                    <p:set>
                                      <p:cBhvr>
                                        <p:cTn id="93" dur="1" fill="hold">
                                          <p:stCondLst>
                                            <p:cond delay="0"/>
                                          </p:stCondLst>
                                        </p:cTn>
                                        <p:tgtEl>
                                          <p:spTgt spid="275700"/>
                                        </p:tgtEl>
                                        <p:attrNameLst>
                                          <p:attrName>style.visibility</p:attrName>
                                        </p:attrNameLst>
                                      </p:cBhvr>
                                      <p:to>
                                        <p:strVal val="visible"/>
                                      </p:to>
                                    </p:set>
                                    <p:animEffect transition="in" filter="wheel(4)">
                                      <p:cBhvr>
                                        <p:cTn id="94" dur="2000"/>
                                        <p:tgtEl>
                                          <p:spTgt spid="275700"/>
                                        </p:tgtEl>
                                      </p:cBhvr>
                                    </p:animEffect>
                                  </p:childTnLst>
                                </p:cTn>
                              </p:par>
                            </p:childTnLst>
                          </p:cTn>
                        </p:par>
                      </p:childTnLst>
                    </p:cTn>
                  </p:par>
                  <p:par>
                    <p:cTn id="95" fill="hold" nodeType="clickPar">
                      <p:stCondLst>
                        <p:cond delay="indefinite"/>
                      </p:stCondLst>
                      <p:childTnLst>
                        <p:par>
                          <p:cTn id="96" fill="hold" nodeType="withGroup">
                            <p:stCondLst>
                              <p:cond delay="0"/>
                            </p:stCondLst>
                            <p:childTnLst>
                              <p:par>
                                <p:cTn id="97" presetID="21" presetClass="entr" presetSubtype="4" fill="hold" nodeType="clickEffect">
                                  <p:stCondLst>
                                    <p:cond delay="0"/>
                                  </p:stCondLst>
                                  <p:childTnLst>
                                    <p:set>
                                      <p:cBhvr>
                                        <p:cTn id="98" dur="1" fill="hold">
                                          <p:stCondLst>
                                            <p:cond delay="0"/>
                                          </p:stCondLst>
                                        </p:cTn>
                                        <p:tgtEl>
                                          <p:spTgt spid="275677"/>
                                        </p:tgtEl>
                                        <p:attrNameLst>
                                          <p:attrName>style.visibility</p:attrName>
                                        </p:attrNameLst>
                                      </p:cBhvr>
                                      <p:to>
                                        <p:strVal val="visible"/>
                                      </p:to>
                                    </p:set>
                                    <p:animEffect transition="in" filter="wheel(4)">
                                      <p:cBhvr>
                                        <p:cTn id="99" dur="2000"/>
                                        <p:tgtEl>
                                          <p:spTgt spid="275677"/>
                                        </p:tgtEl>
                                      </p:cBhvr>
                                    </p:animEffect>
                                  </p:childTnLst>
                                </p:cTn>
                              </p:par>
                            </p:childTnLst>
                          </p:cTn>
                        </p:par>
                      </p:childTnLst>
                    </p:cTn>
                  </p:par>
                  <p:par>
                    <p:cTn id="100" fill="hold" nodeType="clickPar">
                      <p:stCondLst>
                        <p:cond delay="indefinite"/>
                      </p:stCondLst>
                      <p:childTnLst>
                        <p:par>
                          <p:cTn id="101" fill="hold" nodeType="withGroup">
                            <p:stCondLst>
                              <p:cond delay="0"/>
                            </p:stCondLst>
                            <p:childTnLst>
                              <p:par>
                                <p:cTn id="102" presetID="21" presetClass="entr" presetSubtype="4" fill="hold" nodeType="clickEffect">
                                  <p:stCondLst>
                                    <p:cond delay="0"/>
                                  </p:stCondLst>
                                  <p:childTnLst>
                                    <p:set>
                                      <p:cBhvr>
                                        <p:cTn id="103" dur="1" fill="hold">
                                          <p:stCondLst>
                                            <p:cond delay="0"/>
                                          </p:stCondLst>
                                        </p:cTn>
                                        <p:tgtEl>
                                          <p:spTgt spid="275674"/>
                                        </p:tgtEl>
                                        <p:attrNameLst>
                                          <p:attrName>style.visibility</p:attrName>
                                        </p:attrNameLst>
                                      </p:cBhvr>
                                      <p:to>
                                        <p:strVal val="visible"/>
                                      </p:to>
                                    </p:set>
                                    <p:animEffect transition="in" filter="wheel(4)">
                                      <p:cBhvr>
                                        <p:cTn id="104" dur="2000"/>
                                        <p:tgtEl>
                                          <p:spTgt spid="275674"/>
                                        </p:tgtEl>
                                      </p:cBhvr>
                                    </p:animEffect>
                                  </p:childTnLst>
                                </p:cTn>
                              </p:par>
                            </p:childTnLst>
                          </p:cTn>
                        </p:par>
                      </p:childTnLst>
                    </p:cTn>
                  </p:par>
                  <p:par>
                    <p:cTn id="105" fill="hold" nodeType="clickPar">
                      <p:stCondLst>
                        <p:cond delay="indefinite"/>
                      </p:stCondLst>
                      <p:childTnLst>
                        <p:par>
                          <p:cTn id="106" fill="hold" nodeType="withGroup">
                            <p:stCondLst>
                              <p:cond delay="0"/>
                            </p:stCondLst>
                            <p:childTnLst>
                              <p:par>
                                <p:cTn id="107" presetID="21" presetClass="entr" presetSubtype="4" fill="hold" nodeType="clickEffect">
                                  <p:stCondLst>
                                    <p:cond delay="0"/>
                                  </p:stCondLst>
                                  <p:childTnLst>
                                    <p:set>
                                      <p:cBhvr>
                                        <p:cTn id="108" dur="1" fill="hold">
                                          <p:stCondLst>
                                            <p:cond delay="0"/>
                                          </p:stCondLst>
                                        </p:cTn>
                                        <p:tgtEl>
                                          <p:spTgt spid="275692"/>
                                        </p:tgtEl>
                                        <p:attrNameLst>
                                          <p:attrName>style.visibility</p:attrName>
                                        </p:attrNameLst>
                                      </p:cBhvr>
                                      <p:to>
                                        <p:strVal val="visible"/>
                                      </p:to>
                                    </p:set>
                                    <p:animEffect transition="in" filter="wheel(4)">
                                      <p:cBhvr>
                                        <p:cTn id="109" dur="2000"/>
                                        <p:tgtEl>
                                          <p:spTgt spid="275692"/>
                                        </p:tgtEl>
                                      </p:cBhvr>
                                    </p:animEffect>
                                  </p:childTnLst>
                                </p:cTn>
                              </p:par>
                            </p:childTnLst>
                          </p:cTn>
                        </p:par>
                      </p:childTnLst>
                    </p:cTn>
                  </p:par>
                  <p:par>
                    <p:cTn id="110" fill="hold" nodeType="clickPar">
                      <p:stCondLst>
                        <p:cond delay="indefinite"/>
                      </p:stCondLst>
                      <p:childTnLst>
                        <p:par>
                          <p:cTn id="111" fill="hold" nodeType="withGroup">
                            <p:stCondLst>
                              <p:cond delay="0"/>
                            </p:stCondLst>
                            <p:childTnLst>
                              <p:par>
                                <p:cTn id="112" presetID="21" presetClass="entr" presetSubtype="4" fill="hold" nodeType="clickEffect">
                                  <p:stCondLst>
                                    <p:cond delay="0"/>
                                  </p:stCondLst>
                                  <p:childTnLst>
                                    <p:set>
                                      <p:cBhvr>
                                        <p:cTn id="113" dur="1" fill="hold">
                                          <p:stCondLst>
                                            <p:cond delay="0"/>
                                          </p:stCondLst>
                                        </p:cTn>
                                        <p:tgtEl>
                                          <p:spTgt spid="275704"/>
                                        </p:tgtEl>
                                        <p:attrNameLst>
                                          <p:attrName>style.visibility</p:attrName>
                                        </p:attrNameLst>
                                      </p:cBhvr>
                                      <p:to>
                                        <p:strVal val="visible"/>
                                      </p:to>
                                    </p:set>
                                    <p:animEffect transition="in" filter="wheel(4)">
                                      <p:cBhvr>
                                        <p:cTn id="114" dur="2000"/>
                                        <p:tgtEl>
                                          <p:spTgt spid="275704"/>
                                        </p:tgtEl>
                                      </p:cBhvr>
                                    </p:animEffect>
                                  </p:childTnLst>
                                </p:cTn>
                              </p:par>
                            </p:childTnLst>
                          </p:cTn>
                        </p:par>
                      </p:childTnLst>
                    </p:cTn>
                  </p:par>
                  <p:par>
                    <p:cTn id="115" fill="hold" nodeType="clickPar">
                      <p:stCondLst>
                        <p:cond delay="indefinite"/>
                      </p:stCondLst>
                      <p:childTnLst>
                        <p:par>
                          <p:cTn id="116" fill="hold" nodeType="withGroup">
                            <p:stCondLst>
                              <p:cond delay="0"/>
                            </p:stCondLst>
                            <p:childTnLst>
                              <p:par>
                                <p:cTn id="117" presetID="21" presetClass="entr" presetSubtype="4" fill="hold" nodeType="clickEffect">
                                  <p:stCondLst>
                                    <p:cond delay="0"/>
                                  </p:stCondLst>
                                  <p:childTnLst>
                                    <p:set>
                                      <p:cBhvr>
                                        <p:cTn id="118" dur="1" fill="hold">
                                          <p:stCondLst>
                                            <p:cond delay="0"/>
                                          </p:stCondLst>
                                        </p:cTn>
                                        <p:tgtEl>
                                          <p:spTgt spid="275685"/>
                                        </p:tgtEl>
                                        <p:attrNameLst>
                                          <p:attrName>style.visibility</p:attrName>
                                        </p:attrNameLst>
                                      </p:cBhvr>
                                      <p:to>
                                        <p:strVal val="visible"/>
                                      </p:to>
                                    </p:set>
                                    <p:animEffect transition="in" filter="wheel(4)">
                                      <p:cBhvr>
                                        <p:cTn id="119" dur="2000"/>
                                        <p:tgtEl>
                                          <p:spTgt spid="275685"/>
                                        </p:tgtEl>
                                      </p:cBhvr>
                                    </p:animEffect>
                                  </p:childTnLst>
                                </p:cTn>
                              </p:par>
                            </p:childTnLst>
                          </p:cTn>
                        </p:par>
                      </p:childTnLst>
                    </p:cTn>
                  </p:par>
                  <p:par>
                    <p:cTn id="120" fill="hold" nodeType="clickPar">
                      <p:stCondLst>
                        <p:cond delay="indefinite"/>
                      </p:stCondLst>
                      <p:childTnLst>
                        <p:par>
                          <p:cTn id="121" fill="hold" nodeType="withGroup">
                            <p:stCondLst>
                              <p:cond delay="0"/>
                            </p:stCondLst>
                            <p:childTnLst>
                              <p:par>
                                <p:cTn id="122" presetID="21" presetClass="entr" presetSubtype="4" fill="hold" nodeType="clickEffect">
                                  <p:stCondLst>
                                    <p:cond delay="0"/>
                                  </p:stCondLst>
                                  <p:childTnLst>
                                    <p:set>
                                      <p:cBhvr>
                                        <p:cTn id="123" dur="1" fill="hold">
                                          <p:stCondLst>
                                            <p:cond delay="0"/>
                                          </p:stCondLst>
                                        </p:cTn>
                                        <p:tgtEl>
                                          <p:spTgt spid="275688"/>
                                        </p:tgtEl>
                                        <p:attrNameLst>
                                          <p:attrName>style.visibility</p:attrName>
                                        </p:attrNameLst>
                                      </p:cBhvr>
                                      <p:to>
                                        <p:strVal val="visible"/>
                                      </p:to>
                                    </p:set>
                                    <p:animEffect transition="in" filter="wheel(4)">
                                      <p:cBhvr>
                                        <p:cTn id="124" dur="2000"/>
                                        <p:tgtEl>
                                          <p:spTgt spid="2756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5458" grpId="0" autoUpdateAnimBg="0"/>
      <p:bldP spid="275498" grpId="0"/>
      <p:bldP spid="275665" grpId="0" animBg="1"/>
      <p:bldP spid="275672" grpId="0"/>
      <p:bldP spid="275673" grpId="0"/>
    </p:bld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6482" name="Group 2"/>
          <p:cNvGrpSpPr>
            <a:grpSpLocks/>
          </p:cNvGrpSpPr>
          <p:nvPr/>
        </p:nvGrpSpPr>
        <p:grpSpPr bwMode="auto">
          <a:xfrm>
            <a:off x="5805488" y="1270000"/>
            <a:ext cx="3505200" cy="2606675"/>
            <a:chOff x="-1536" y="1680"/>
            <a:chExt cx="2208" cy="1642"/>
          </a:xfrm>
        </p:grpSpPr>
        <p:sp>
          <p:nvSpPr>
            <p:cNvPr id="276483" name="Text Box 3"/>
            <p:cNvSpPr txBox="1">
              <a:spLocks noChangeArrowheads="1"/>
            </p:cNvSpPr>
            <p:nvPr/>
          </p:nvSpPr>
          <p:spPr bwMode="auto">
            <a:xfrm>
              <a:off x="-739" y="2805"/>
              <a:ext cx="1411" cy="5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latin typeface="Times New Roman" pitchFamily="18" charset="0"/>
                  <a:cs typeface="Times New Roman" pitchFamily="18" charset="0"/>
                </a:rPr>
                <a:t> </a:t>
              </a:r>
              <a:r>
                <a:rPr lang="en-US">
                  <a:solidFill>
                    <a:srgbClr val="FF0000"/>
                  </a:solidFill>
                  <a:cs typeface="Times New Roman" pitchFamily="18" charset="0"/>
                </a:rPr>
                <a:t>Đư</a:t>
              </a:r>
              <a:r>
                <a:rPr lang="en-US">
                  <a:solidFill>
                    <a:srgbClr val="FF0000"/>
                  </a:solidFill>
                </a:rPr>
                <a:t>ờ</a:t>
              </a:r>
              <a:r>
                <a:rPr lang="en-US">
                  <a:solidFill>
                    <a:srgbClr val="FF0000"/>
                  </a:solidFill>
                  <a:cs typeface="Times New Roman" pitchFamily="18" charset="0"/>
                </a:rPr>
                <a:t>ng trung </a:t>
              </a:r>
            </a:p>
            <a:p>
              <a:pPr algn="l" eaLnBrk="0" hangingPunct="0"/>
              <a:r>
                <a:rPr lang="en-US">
                  <a:solidFill>
                    <a:srgbClr val="FF0000"/>
                  </a:solidFill>
                  <a:cs typeface="Times New Roman" pitchFamily="18" charset="0"/>
                </a:rPr>
                <a:t>         hoà</a:t>
              </a:r>
            </a:p>
          </p:txBody>
        </p:sp>
        <p:sp>
          <p:nvSpPr>
            <p:cNvPr id="276484" name="Line 4"/>
            <p:cNvSpPr>
              <a:spLocks noChangeShapeType="1"/>
            </p:cNvSpPr>
            <p:nvPr/>
          </p:nvSpPr>
          <p:spPr bwMode="auto">
            <a:xfrm>
              <a:off x="-1536" y="1680"/>
              <a:ext cx="1643" cy="1209"/>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76485" name="Group 5"/>
          <p:cNvGrpSpPr>
            <a:grpSpLocks/>
          </p:cNvGrpSpPr>
          <p:nvPr/>
        </p:nvGrpSpPr>
        <p:grpSpPr bwMode="auto">
          <a:xfrm>
            <a:off x="7038975" y="1785938"/>
            <a:ext cx="900113" cy="1109662"/>
            <a:chOff x="4434" y="1125"/>
            <a:chExt cx="567" cy="699"/>
          </a:xfrm>
        </p:grpSpPr>
        <p:sp>
          <p:nvSpPr>
            <p:cNvPr id="276486" name="Text Box 6"/>
            <p:cNvSpPr txBox="1">
              <a:spLocks noChangeArrowheads="1"/>
            </p:cNvSpPr>
            <p:nvPr/>
          </p:nvSpPr>
          <p:spPr bwMode="auto">
            <a:xfrm flipH="1">
              <a:off x="4434" y="1488"/>
              <a:ext cx="336"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y</a:t>
              </a:r>
              <a:r>
                <a:rPr lang="en-US" baseline="-25000">
                  <a:latin typeface="Times New Roman" pitchFamily="18" charset="0"/>
                  <a:cs typeface="Times New Roman" pitchFamily="18" charset="0"/>
                </a:rPr>
                <a:t>O</a:t>
              </a:r>
              <a:endParaRPr lang="en-US">
                <a:latin typeface="Times New Roman" pitchFamily="18" charset="0"/>
                <a:cs typeface="Times New Roman" pitchFamily="18" charset="0"/>
              </a:endParaRPr>
            </a:p>
          </p:txBody>
        </p:sp>
        <p:grpSp>
          <p:nvGrpSpPr>
            <p:cNvPr id="276487" name="Group 7"/>
            <p:cNvGrpSpPr>
              <a:grpSpLocks/>
            </p:cNvGrpSpPr>
            <p:nvPr/>
          </p:nvGrpSpPr>
          <p:grpSpPr bwMode="auto">
            <a:xfrm>
              <a:off x="4484" y="1125"/>
              <a:ext cx="517" cy="432"/>
              <a:chOff x="-1200" y="1118"/>
              <a:chExt cx="517" cy="432"/>
            </a:xfrm>
          </p:grpSpPr>
          <p:grpSp>
            <p:nvGrpSpPr>
              <p:cNvPr id="276488" name="Group 8"/>
              <p:cNvGrpSpPr>
                <a:grpSpLocks/>
              </p:cNvGrpSpPr>
              <p:nvPr/>
            </p:nvGrpSpPr>
            <p:grpSpPr bwMode="auto">
              <a:xfrm>
                <a:off x="-1200" y="1392"/>
                <a:ext cx="209" cy="158"/>
                <a:chOff x="4583" y="2767"/>
                <a:chExt cx="209" cy="158"/>
              </a:xfrm>
            </p:grpSpPr>
            <p:sp>
              <p:nvSpPr>
                <p:cNvPr id="276489" name="AutoShape 9"/>
                <p:cNvSpPr>
                  <a:spLocks noChangeArrowheads="1"/>
                </p:cNvSpPr>
                <p:nvPr/>
              </p:nvSpPr>
              <p:spPr bwMode="auto">
                <a:xfrm>
                  <a:off x="4770" y="2903"/>
                  <a:ext cx="22" cy="22"/>
                </a:xfrm>
                <a:prstGeom prst="flowChartConnector">
                  <a:avLst/>
                </a:prstGeom>
                <a:solidFill>
                  <a:srgbClr val="000000"/>
                </a:solidFill>
                <a:ln w="9525">
                  <a:solidFill>
                    <a:srgbClr val="000000"/>
                  </a:solidFill>
                  <a:round/>
                  <a:headEnd/>
                  <a:tailEnd/>
                </a:ln>
              </p:spPr>
              <p:txBody>
                <a:bodyPr/>
                <a:lstStyle/>
                <a:p>
                  <a:endParaRPr lang="en-US"/>
                </a:p>
              </p:txBody>
            </p:sp>
            <p:sp>
              <p:nvSpPr>
                <p:cNvPr id="276490" name="Line 10"/>
                <p:cNvSpPr>
                  <a:spLocks noChangeShapeType="1"/>
                </p:cNvSpPr>
                <p:nvPr/>
              </p:nvSpPr>
              <p:spPr bwMode="auto">
                <a:xfrm flipV="1">
                  <a:off x="4777" y="2767"/>
                  <a:ext cx="0" cy="1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6491" name="Line 11"/>
                <p:cNvSpPr>
                  <a:spLocks noChangeShapeType="1"/>
                </p:cNvSpPr>
                <p:nvPr/>
              </p:nvSpPr>
              <p:spPr bwMode="auto">
                <a:xfrm flipH="1">
                  <a:off x="4583" y="2918"/>
                  <a:ext cx="18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76492" name="Text Box 12"/>
              <p:cNvSpPr txBox="1">
                <a:spLocks noChangeArrowheads="1"/>
              </p:cNvSpPr>
              <p:nvPr/>
            </p:nvSpPr>
            <p:spPr bwMode="auto">
              <a:xfrm>
                <a:off x="-1043" y="1118"/>
                <a:ext cx="360"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z</a:t>
                </a:r>
                <a:r>
                  <a:rPr lang="en-US" baseline="-25000">
                    <a:latin typeface="Times New Roman" pitchFamily="18" charset="0"/>
                    <a:cs typeface="Times New Roman" pitchFamily="18" charset="0"/>
                  </a:rPr>
                  <a:t>O</a:t>
                </a:r>
                <a:endParaRPr lang="en-US">
                  <a:latin typeface="Times New Roman" pitchFamily="18" charset="0"/>
                  <a:cs typeface="Times New Roman" pitchFamily="18" charset="0"/>
                </a:endParaRPr>
              </a:p>
            </p:txBody>
          </p:sp>
        </p:grpSp>
      </p:grpSp>
      <p:grpSp>
        <p:nvGrpSpPr>
          <p:cNvPr id="276493" name="Group 13"/>
          <p:cNvGrpSpPr>
            <a:grpSpLocks/>
          </p:cNvGrpSpPr>
          <p:nvPr/>
        </p:nvGrpSpPr>
        <p:grpSpPr bwMode="auto">
          <a:xfrm>
            <a:off x="5630863" y="609600"/>
            <a:ext cx="2900362" cy="3140075"/>
            <a:chOff x="3547" y="384"/>
            <a:chExt cx="1827" cy="1978"/>
          </a:xfrm>
        </p:grpSpPr>
        <p:sp>
          <p:nvSpPr>
            <p:cNvPr id="276494" name="Rectangle 14"/>
            <p:cNvSpPr>
              <a:spLocks noChangeArrowheads="1"/>
            </p:cNvSpPr>
            <p:nvPr/>
          </p:nvSpPr>
          <p:spPr bwMode="auto">
            <a:xfrm>
              <a:off x="4015" y="827"/>
              <a:ext cx="951" cy="1123"/>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8B8B8B"/>
                  </a:solidFill>
                </a14:hiddenFill>
              </a:ext>
            </a:extLst>
          </p:spPr>
          <p:txBody>
            <a:bodyPr/>
            <a:lstStyle/>
            <a:p>
              <a:pPr algn="l"/>
              <a:endParaRPr lang="en-US">
                <a:solidFill>
                  <a:srgbClr val="FFFF00"/>
                </a:solidFill>
                <a:latin typeface="Times New Roman" pitchFamily="18" charset="0"/>
                <a:cs typeface="Times New Roman" pitchFamily="18" charset="0"/>
              </a:endParaRPr>
            </a:p>
          </p:txBody>
        </p:sp>
        <p:grpSp>
          <p:nvGrpSpPr>
            <p:cNvPr id="276495" name="Group 15"/>
            <p:cNvGrpSpPr>
              <a:grpSpLocks/>
            </p:cNvGrpSpPr>
            <p:nvPr/>
          </p:nvGrpSpPr>
          <p:grpSpPr bwMode="auto">
            <a:xfrm>
              <a:off x="4468" y="384"/>
              <a:ext cx="259" cy="1717"/>
              <a:chOff x="6077" y="1755"/>
              <a:chExt cx="259" cy="1717"/>
            </a:xfrm>
          </p:grpSpPr>
          <p:sp>
            <p:nvSpPr>
              <p:cNvPr id="276496" name="Line 16"/>
              <p:cNvSpPr>
                <a:spLocks noChangeShapeType="1"/>
              </p:cNvSpPr>
              <p:nvPr/>
            </p:nvSpPr>
            <p:spPr bwMode="auto">
              <a:xfrm flipV="1">
                <a:off x="6096" y="1918"/>
                <a:ext cx="0" cy="1554"/>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6497" name="Text Box 17"/>
              <p:cNvSpPr txBox="1">
                <a:spLocks noChangeArrowheads="1"/>
              </p:cNvSpPr>
              <p:nvPr/>
            </p:nvSpPr>
            <p:spPr bwMode="auto">
              <a:xfrm>
                <a:off x="6077" y="1755"/>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y</a:t>
                </a:r>
              </a:p>
            </p:txBody>
          </p:sp>
        </p:grpSp>
        <p:grpSp>
          <p:nvGrpSpPr>
            <p:cNvPr id="276498" name="Group 18"/>
            <p:cNvGrpSpPr>
              <a:grpSpLocks/>
            </p:cNvGrpSpPr>
            <p:nvPr/>
          </p:nvGrpSpPr>
          <p:grpSpPr bwMode="auto">
            <a:xfrm>
              <a:off x="3796" y="1345"/>
              <a:ext cx="1578" cy="259"/>
              <a:chOff x="5214" y="2716"/>
              <a:chExt cx="1578" cy="259"/>
            </a:xfrm>
          </p:grpSpPr>
          <p:sp>
            <p:nvSpPr>
              <p:cNvPr id="276499" name="Line 19"/>
              <p:cNvSpPr>
                <a:spLocks noChangeShapeType="1"/>
              </p:cNvSpPr>
              <p:nvPr/>
            </p:nvSpPr>
            <p:spPr bwMode="auto">
              <a:xfrm>
                <a:off x="5214" y="2767"/>
                <a:ext cx="1470"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6500" name="Text Box 20"/>
              <p:cNvSpPr txBox="1">
                <a:spLocks noChangeArrowheads="1"/>
              </p:cNvSpPr>
              <p:nvPr/>
            </p:nvSpPr>
            <p:spPr bwMode="auto">
              <a:xfrm>
                <a:off x="6532" y="2716"/>
                <a:ext cx="260"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z</a:t>
                </a:r>
              </a:p>
            </p:txBody>
          </p:sp>
        </p:grpSp>
        <p:sp>
          <p:nvSpPr>
            <p:cNvPr id="276501" name="Text Box 21"/>
            <p:cNvSpPr txBox="1">
              <a:spLocks noChangeArrowheads="1"/>
            </p:cNvSpPr>
            <p:nvPr/>
          </p:nvSpPr>
          <p:spPr bwMode="auto">
            <a:xfrm>
              <a:off x="4942" y="679"/>
              <a:ext cx="260"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m</a:t>
              </a:r>
            </a:p>
          </p:txBody>
        </p:sp>
        <p:sp>
          <p:nvSpPr>
            <p:cNvPr id="276502" name="Text Box 22"/>
            <p:cNvSpPr txBox="1">
              <a:spLocks noChangeArrowheads="1"/>
            </p:cNvSpPr>
            <p:nvPr/>
          </p:nvSpPr>
          <p:spPr bwMode="auto">
            <a:xfrm>
              <a:off x="3859" y="1863"/>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n</a:t>
              </a:r>
            </a:p>
          </p:txBody>
        </p:sp>
        <p:grpSp>
          <p:nvGrpSpPr>
            <p:cNvPr id="276503" name="Group 23"/>
            <p:cNvGrpSpPr>
              <a:grpSpLocks/>
            </p:cNvGrpSpPr>
            <p:nvPr/>
          </p:nvGrpSpPr>
          <p:grpSpPr bwMode="auto">
            <a:xfrm>
              <a:off x="4050" y="525"/>
              <a:ext cx="564" cy="414"/>
              <a:chOff x="4142" y="1464"/>
              <a:chExt cx="564" cy="414"/>
            </a:xfrm>
          </p:grpSpPr>
          <p:sp>
            <p:nvSpPr>
              <p:cNvPr id="276504" name="Arc 24"/>
              <p:cNvSpPr>
                <a:spLocks/>
              </p:cNvSpPr>
              <p:nvPr/>
            </p:nvSpPr>
            <p:spPr bwMode="auto">
              <a:xfrm>
                <a:off x="4431" y="1529"/>
                <a:ext cx="275" cy="161"/>
              </a:xfrm>
              <a:custGeom>
                <a:avLst/>
                <a:gdLst>
                  <a:gd name="G0" fmla="+- 17276 0 0"/>
                  <a:gd name="G1" fmla="+- 0 0 0"/>
                  <a:gd name="G2" fmla="+- 21600 0 0"/>
                  <a:gd name="T0" fmla="*/ 36868 w 36868"/>
                  <a:gd name="T1" fmla="*/ 9094 h 21600"/>
                  <a:gd name="T2" fmla="*/ 0 w 36868"/>
                  <a:gd name="T3" fmla="*/ 12965 h 21600"/>
                  <a:gd name="T4" fmla="*/ 17276 w 36868"/>
                  <a:gd name="T5" fmla="*/ 0 h 21600"/>
                </a:gdLst>
                <a:ahLst/>
                <a:cxnLst>
                  <a:cxn ang="0">
                    <a:pos x="T0" y="T1"/>
                  </a:cxn>
                  <a:cxn ang="0">
                    <a:pos x="T2" y="T3"/>
                  </a:cxn>
                  <a:cxn ang="0">
                    <a:pos x="T4" y="T5"/>
                  </a:cxn>
                </a:cxnLst>
                <a:rect l="0" t="0" r="r" b="b"/>
                <a:pathLst>
                  <a:path w="36868" h="21600" fill="none" extrusionOk="0">
                    <a:moveTo>
                      <a:pt x="36868" y="9094"/>
                    </a:moveTo>
                    <a:cubicBezTo>
                      <a:pt x="33328" y="16720"/>
                      <a:pt x="25684" y="21599"/>
                      <a:pt x="17276" y="21600"/>
                    </a:cubicBezTo>
                    <a:cubicBezTo>
                      <a:pt x="10479" y="21600"/>
                      <a:pt x="4079" y="18401"/>
                      <a:pt x="-1" y="12965"/>
                    </a:cubicBezTo>
                  </a:path>
                  <a:path w="36868" h="21600" stroke="0" extrusionOk="0">
                    <a:moveTo>
                      <a:pt x="36868" y="9094"/>
                    </a:moveTo>
                    <a:cubicBezTo>
                      <a:pt x="33328" y="16720"/>
                      <a:pt x="25684" y="21599"/>
                      <a:pt x="17276" y="21600"/>
                    </a:cubicBezTo>
                    <a:cubicBezTo>
                      <a:pt x="10479" y="21600"/>
                      <a:pt x="4079" y="18401"/>
                      <a:pt x="-1" y="12965"/>
                    </a:cubicBezTo>
                    <a:lnTo>
                      <a:pt x="17276" y="0"/>
                    </a:lnTo>
                    <a:close/>
                  </a:path>
                </a:pathLst>
              </a:custGeom>
              <a:noFill/>
              <a:ln w="28575">
                <a:solidFill>
                  <a:srgbClr val="003366"/>
                </a:solidFill>
                <a:round/>
                <a:headEnd type="none" w="sm" len="me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6505" name="Text Box 25"/>
              <p:cNvSpPr txBox="1">
                <a:spLocks noChangeArrowheads="1"/>
              </p:cNvSpPr>
              <p:nvPr/>
            </p:nvSpPr>
            <p:spPr bwMode="auto">
              <a:xfrm>
                <a:off x="4142" y="1464"/>
                <a:ext cx="478" cy="4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99"/>
                    </a:solidFill>
                    <a:cs typeface="Times New Roman" pitchFamily="18" charset="0"/>
                  </a:rPr>
                  <a:t>M</a:t>
                </a:r>
                <a:r>
                  <a:rPr lang="en-US" baseline="-25000">
                    <a:solidFill>
                      <a:srgbClr val="000099"/>
                    </a:solidFill>
                    <a:cs typeface="Times New Roman" pitchFamily="18" charset="0"/>
                  </a:rPr>
                  <a:t>y</a:t>
                </a:r>
                <a:endParaRPr lang="en-US">
                  <a:solidFill>
                    <a:srgbClr val="000099"/>
                  </a:solidFill>
                  <a:cs typeface="Times New Roman" pitchFamily="18" charset="0"/>
                </a:endParaRPr>
              </a:p>
            </p:txBody>
          </p:sp>
        </p:grpSp>
        <p:grpSp>
          <p:nvGrpSpPr>
            <p:cNvPr id="276506" name="Group 26"/>
            <p:cNvGrpSpPr>
              <a:grpSpLocks/>
            </p:cNvGrpSpPr>
            <p:nvPr/>
          </p:nvGrpSpPr>
          <p:grpSpPr bwMode="auto">
            <a:xfrm>
              <a:off x="4951" y="1264"/>
              <a:ext cx="392" cy="536"/>
              <a:chOff x="6079" y="2608"/>
              <a:chExt cx="392" cy="536"/>
            </a:xfrm>
          </p:grpSpPr>
          <p:sp>
            <p:nvSpPr>
              <p:cNvPr id="276507" name="Arc 27"/>
              <p:cNvSpPr>
                <a:spLocks/>
              </p:cNvSpPr>
              <p:nvPr/>
            </p:nvSpPr>
            <p:spPr bwMode="auto">
              <a:xfrm>
                <a:off x="6079" y="2608"/>
                <a:ext cx="161" cy="303"/>
              </a:xfrm>
              <a:custGeom>
                <a:avLst/>
                <a:gdLst>
                  <a:gd name="G0" fmla="+- 0 0 0"/>
                  <a:gd name="G1" fmla="+- 21600 0 0"/>
                  <a:gd name="G2" fmla="+- 21600 0 0"/>
                  <a:gd name="T0" fmla="*/ 0 w 21600"/>
                  <a:gd name="T1" fmla="*/ 0 h 40644"/>
                  <a:gd name="T2" fmla="*/ 10192 w 21600"/>
                  <a:gd name="T3" fmla="*/ 40644 h 40644"/>
                  <a:gd name="T4" fmla="*/ 0 w 21600"/>
                  <a:gd name="T5" fmla="*/ 21600 h 40644"/>
                </a:gdLst>
                <a:ahLst/>
                <a:cxnLst>
                  <a:cxn ang="0">
                    <a:pos x="T0" y="T1"/>
                  </a:cxn>
                  <a:cxn ang="0">
                    <a:pos x="T2" y="T3"/>
                  </a:cxn>
                  <a:cxn ang="0">
                    <a:pos x="T4" y="T5"/>
                  </a:cxn>
                </a:cxnLst>
                <a:rect l="0" t="0" r="r" b="b"/>
                <a:pathLst>
                  <a:path w="21600" h="40644" fill="none" extrusionOk="0">
                    <a:moveTo>
                      <a:pt x="-1" y="0"/>
                    </a:moveTo>
                    <a:cubicBezTo>
                      <a:pt x="11929" y="0"/>
                      <a:pt x="21600" y="9670"/>
                      <a:pt x="21600" y="21600"/>
                    </a:cubicBezTo>
                    <a:cubicBezTo>
                      <a:pt x="21600" y="29565"/>
                      <a:pt x="17215" y="36885"/>
                      <a:pt x="10192" y="40644"/>
                    </a:cubicBezTo>
                  </a:path>
                  <a:path w="21600" h="40644" stroke="0" extrusionOk="0">
                    <a:moveTo>
                      <a:pt x="-1" y="0"/>
                    </a:moveTo>
                    <a:cubicBezTo>
                      <a:pt x="11929" y="0"/>
                      <a:pt x="21600" y="9670"/>
                      <a:pt x="21600" y="21600"/>
                    </a:cubicBezTo>
                    <a:cubicBezTo>
                      <a:pt x="21600" y="29565"/>
                      <a:pt x="17215" y="36885"/>
                      <a:pt x="10192" y="40644"/>
                    </a:cubicBezTo>
                    <a:lnTo>
                      <a:pt x="0" y="21600"/>
                    </a:lnTo>
                    <a:close/>
                  </a:path>
                </a:pathLst>
              </a:custGeom>
              <a:noFill/>
              <a:ln w="28575">
                <a:solidFill>
                  <a:srgbClr val="003366"/>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6508" name="Text Box 28"/>
              <p:cNvSpPr txBox="1">
                <a:spLocks noChangeArrowheads="1"/>
              </p:cNvSpPr>
              <p:nvPr/>
            </p:nvSpPr>
            <p:spPr bwMode="auto">
              <a:xfrm>
                <a:off x="6125" y="2866"/>
                <a:ext cx="346"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99"/>
                    </a:solidFill>
                    <a:cs typeface="Times New Roman" pitchFamily="18" charset="0"/>
                  </a:rPr>
                  <a:t>M</a:t>
                </a:r>
                <a:r>
                  <a:rPr lang="en-US" baseline="-25000">
                    <a:solidFill>
                      <a:srgbClr val="000099"/>
                    </a:solidFill>
                    <a:cs typeface="Times New Roman" pitchFamily="18" charset="0"/>
                  </a:rPr>
                  <a:t>z</a:t>
                </a:r>
                <a:endParaRPr lang="en-US">
                  <a:solidFill>
                    <a:srgbClr val="000099"/>
                  </a:solidFill>
                  <a:cs typeface="Times New Roman" pitchFamily="18" charset="0"/>
                </a:endParaRPr>
              </a:p>
            </p:txBody>
          </p:sp>
        </p:grpSp>
        <p:grpSp>
          <p:nvGrpSpPr>
            <p:cNvPr id="276509" name="Group 29"/>
            <p:cNvGrpSpPr>
              <a:grpSpLocks/>
            </p:cNvGrpSpPr>
            <p:nvPr/>
          </p:nvGrpSpPr>
          <p:grpSpPr bwMode="auto">
            <a:xfrm>
              <a:off x="4775" y="482"/>
              <a:ext cx="364" cy="360"/>
              <a:chOff x="4867" y="1853"/>
              <a:chExt cx="364" cy="360"/>
            </a:xfrm>
          </p:grpSpPr>
          <p:sp>
            <p:nvSpPr>
              <p:cNvPr id="276510" name="Line 30"/>
              <p:cNvSpPr>
                <a:spLocks noChangeShapeType="1"/>
              </p:cNvSpPr>
              <p:nvPr/>
            </p:nvSpPr>
            <p:spPr bwMode="auto">
              <a:xfrm flipH="1">
                <a:off x="4867" y="1855"/>
                <a:ext cx="173" cy="345"/>
              </a:xfrm>
              <a:prstGeom prst="line">
                <a:avLst/>
              </a:prstGeom>
              <a:noFill/>
              <a:ln w="28575">
                <a:solidFill>
                  <a:schemeClr val="accent2"/>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6511" name="Text Box 31"/>
              <p:cNvSpPr txBox="1">
                <a:spLocks noChangeArrowheads="1"/>
              </p:cNvSpPr>
              <p:nvPr/>
            </p:nvSpPr>
            <p:spPr bwMode="auto">
              <a:xfrm>
                <a:off x="4972" y="1853"/>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3366CC"/>
                    </a:solidFill>
                    <a:cs typeface="Times New Roman" pitchFamily="18" charset="0"/>
                  </a:rPr>
                  <a:t>P</a:t>
                </a:r>
              </a:p>
            </p:txBody>
          </p:sp>
          <p:sp>
            <p:nvSpPr>
              <p:cNvPr id="276512" name="AutoShape 32"/>
              <p:cNvSpPr>
                <a:spLocks noChangeArrowheads="1"/>
              </p:cNvSpPr>
              <p:nvPr/>
            </p:nvSpPr>
            <p:spPr bwMode="auto">
              <a:xfrm>
                <a:off x="5044" y="2191"/>
                <a:ext cx="21" cy="22"/>
              </a:xfrm>
              <a:prstGeom prst="flowChartConnector">
                <a:avLst/>
              </a:prstGeom>
              <a:solidFill>
                <a:srgbClr val="000000"/>
              </a:solidFill>
              <a:ln w="9525">
                <a:solidFill>
                  <a:srgbClr val="000000"/>
                </a:solidFill>
                <a:round/>
                <a:headEnd/>
                <a:tailEnd/>
              </a:ln>
            </p:spPr>
            <p:txBody>
              <a:bodyPr/>
              <a:lstStyle/>
              <a:p>
                <a:endParaRPr lang="en-US"/>
              </a:p>
            </p:txBody>
          </p:sp>
        </p:grpSp>
        <p:sp>
          <p:nvSpPr>
            <p:cNvPr id="276513" name="AutoShape 33"/>
            <p:cNvSpPr>
              <a:spLocks noChangeArrowheads="1"/>
            </p:cNvSpPr>
            <p:nvPr/>
          </p:nvSpPr>
          <p:spPr bwMode="auto">
            <a:xfrm>
              <a:off x="4008" y="1935"/>
              <a:ext cx="21" cy="22"/>
            </a:xfrm>
            <a:prstGeom prst="flowChartConnector">
              <a:avLst/>
            </a:prstGeom>
            <a:solidFill>
              <a:srgbClr val="000000"/>
            </a:solidFill>
            <a:ln w="9525">
              <a:solidFill>
                <a:srgbClr val="000000"/>
              </a:solidFill>
              <a:round/>
              <a:headEnd/>
              <a:tailEnd/>
            </a:ln>
          </p:spPr>
          <p:txBody>
            <a:bodyPr/>
            <a:lstStyle/>
            <a:p>
              <a:endParaRPr lang="en-US"/>
            </a:p>
          </p:txBody>
        </p:sp>
        <p:grpSp>
          <p:nvGrpSpPr>
            <p:cNvPr id="276514" name="Group 34"/>
            <p:cNvGrpSpPr>
              <a:grpSpLocks/>
            </p:cNvGrpSpPr>
            <p:nvPr/>
          </p:nvGrpSpPr>
          <p:grpSpPr bwMode="auto">
            <a:xfrm>
              <a:off x="4138" y="1719"/>
              <a:ext cx="86" cy="58"/>
              <a:chOff x="7925" y="9900"/>
              <a:chExt cx="180" cy="120"/>
            </a:xfrm>
          </p:grpSpPr>
          <p:sp>
            <p:nvSpPr>
              <p:cNvPr id="276515" name="Line 35"/>
              <p:cNvSpPr>
                <a:spLocks noChangeShapeType="1"/>
              </p:cNvSpPr>
              <p:nvPr/>
            </p:nvSpPr>
            <p:spPr bwMode="auto">
              <a:xfrm>
                <a:off x="7925" y="9900"/>
                <a:ext cx="18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6516" name="Line 36"/>
              <p:cNvSpPr>
                <a:spLocks noChangeShapeType="1"/>
              </p:cNvSpPr>
              <p:nvPr/>
            </p:nvSpPr>
            <p:spPr bwMode="auto">
              <a:xfrm>
                <a:off x="7925" y="10020"/>
                <a:ext cx="18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76517" name="Group 37"/>
            <p:cNvGrpSpPr>
              <a:grpSpLocks/>
            </p:cNvGrpSpPr>
            <p:nvPr/>
          </p:nvGrpSpPr>
          <p:grpSpPr bwMode="auto">
            <a:xfrm>
              <a:off x="4138" y="906"/>
              <a:ext cx="86" cy="130"/>
              <a:chOff x="8105" y="8550"/>
              <a:chExt cx="180" cy="270"/>
            </a:xfrm>
          </p:grpSpPr>
          <p:sp>
            <p:nvSpPr>
              <p:cNvPr id="276518" name="Line 38"/>
              <p:cNvSpPr>
                <a:spLocks noChangeShapeType="1"/>
              </p:cNvSpPr>
              <p:nvPr/>
            </p:nvSpPr>
            <p:spPr bwMode="auto">
              <a:xfrm>
                <a:off x="8105" y="8820"/>
                <a:ext cx="18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6519" name="Line 39"/>
              <p:cNvSpPr>
                <a:spLocks noChangeShapeType="1"/>
              </p:cNvSpPr>
              <p:nvPr/>
            </p:nvSpPr>
            <p:spPr bwMode="auto">
              <a:xfrm>
                <a:off x="8105" y="8640"/>
                <a:ext cx="18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6520" name="Line 40"/>
              <p:cNvSpPr>
                <a:spLocks noChangeShapeType="1"/>
              </p:cNvSpPr>
              <p:nvPr/>
            </p:nvSpPr>
            <p:spPr bwMode="auto">
              <a:xfrm>
                <a:off x="8195" y="8550"/>
                <a:ext cx="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76521" name="Group 41"/>
            <p:cNvGrpSpPr>
              <a:grpSpLocks/>
            </p:cNvGrpSpPr>
            <p:nvPr/>
          </p:nvGrpSpPr>
          <p:grpSpPr bwMode="auto">
            <a:xfrm>
              <a:off x="4781" y="863"/>
              <a:ext cx="86" cy="216"/>
              <a:chOff x="9005" y="8730"/>
              <a:chExt cx="180" cy="450"/>
            </a:xfrm>
          </p:grpSpPr>
          <p:sp>
            <p:nvSpPr>
              <p:cNvPr id="276522" name="Line 42"/>
              <p:cNvSpPr>
                <a:spLocks noChangeShapeType="1"/>
              </p:cNvSpPr>
              <p:nvPr/>
            </p:nvSpPr>
            <p:spPr bwMode="auto">
              <a:xfrm>
                <a:off x="9005" y="8820"/>
                <a:ext cx="18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6523" name="Line 43"/>
              <p:cNvSpPr>
                <a:spLocks noChangeShapeType="1"/>
              </p:cNvSpPr>
              <p:nvPr/>
            </p:nvSpPr>
            <p:spPr bwMode="auto">
              <a:xfrm>
                <a:off x="9080" y="8730"/>
                <a:ext cx="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6524" name="Line 44"/>
              <p:cNvSpPr>
                <a:spLocks noChangeShapeType="1"/>
              </p:cNvSpPr>
              <p:nvPr/>
            </p:nvSpPr>
            <p:spPr bwMode="auto">
              <a:xfrm>
                <a:off x="9005" y="9090"/>
                <a:ext cx="18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6525" name="Line 45"/>
              <p:cNvSpPr>
                <a:spLocks noChangeShapeType="1"/>
              </p:cNvSpPr>
              <p:nvPr/>
            </p:nvSpPr>
            <p:spPr bwMode="auto">
              <a:xfrm>
                <a:off x="9095" y="9000"/>
                <a:ext cx="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76526" name="Group 46"/>
            <p:cNvGrpSpPr>
              <a:grpSpLocks/>
            </p:cNvGrpSpPr>
            <p:nvPr/>
          </p:nvGrpSpPr>
          <p:grpSpPr bwMode="auto">
            <a:xfrm>
              <a:off x="3547" y="438"/>
              <a:ext cx="1402" cy="1924"/>
              <a:chOff x="5654" y="1809"/>
              <a:chExt cx="1402" cy="1924"/>
            </a:xfrm>
          </p:grpSpPr>
          <p:sp>
            <p:nvSpPr>
              <p:cNvPr id="276527" name="Line 47"/>
              <p:cNvSpPr>
                <a:spLocks noChangeShapeType="1"/>
              </p:cNvSpPr>
              <p:nvPr/>
            </p:nvSpPr>
            <p:spPr bwMode="auto">
              <a:xfrm rot="61889" flipH="1">
                <a:off x="6214" y="1809"/>
                <a:ext cx="842" cy="17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6528" name="Text Box 48"/>
              <p:cNvSpPr txBox="1">
                <a:spLocks noChangeArrowheads="1"/>
              </p:cNvSpPr>
              <p:nvPr/>
            </p:nvSpPr>
            <p:spPr bwMode="auto">
              <a:xfrm>
                <a:off x="5654" y="3474"/>
                <a:ext cx="1162"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99"/>
                    </a:solidFill>
                    <a:cs typeface="Times New Roman" pitchFamily="18" charset="0"/>
                  </a:rPr>
                  <a:t>Đư</a:t>
                </a:r>
                <a:r>
                  <a:rPr lang="en-US"/>
                  <a:t>ờ</a:t>
                </a:r>
                <a:r>
                  <a:rPr lang="en-US">
                    <a:solidFill>
                      <a:srgbClr val="000099"/>
                    </a:solidFill>
                    <a:cs typeface="Times New Roman" pitchFamily="18" charset="0"/>
                  </a:rPr>
                  <a:t>ng l</a:t>
                </a:r>
                <a:r>
                  <a:rPr lang="en-US"/>
                  <a:t>ự</a:t>
                </a:r>
                <a:r>
                  <a:rPr lang="en-US">
                    <a:solidFill>
                      <a:srgbClr val="000099"/>
                    </a:solidFill>
                    <a:cs typeface="Times New Roman" pitchFamily="18" charset="0"/>
                  </a:rPr>
                  <a:t>c</a:t>
                </a:r>
              </a:p>
            </p:txBody>
          </p:sp>
        </p:grpSp>
        <p:grpSp>
          <p:nvGrpSpPr>
            <p:cNvPr id="276529" name="Group 49"/>
            <p:cNvGrpSpPr>
              <a:grpSpLocks/>
            </p:cNvGrpSpPr>
            <p:nvPr/>
          </p:nvGrpSpPr>
          <p:grpSpPr bwMode="auto">
            <a:xfrm>
              <a:off x="4486" y="1080"/>
              <a:ext cx="313" cy="311"/>
              <a:chOff x="4578" y="2451"/>
              <a:chExt cx="313" cy="311"/>
            </a:xfrm>
          </p:grpSpPr>
          <p:sp>
            <p:nvSpPr>
              <p:cNvPr id="276530" name="Arc 50"/>
              <p:cNvSpPr>
                <a:spLocks/>
              </p:cNvSpPr>
              <p:nvPr/>
            </p:nvSpPr>
            <p:spPr bwMode="auto">
              <a:xfrm>
                <a:off x="4578" y="2624"/>
                <a:ext cx="160" cy="138"/>
              </a:xfrm>
              <a:custGeom>
                <a:avLst/>
                <a:gdLst>
                  <a:gd name="G0" fmla="+- 0 0 0"/>
                  <a:gd name="G1" fmla="+- 18670 0 0"/>
                  <a:gd name="G2" fmla="+- 21600 0 0"/>
                  <a:gd name="T0" fmla="*/ 10862 w 21598"/>
                  <a:gd name="T1" fmla="*/ 0 h 18670"/>
                  <a:gd name="T2" fmla="*/ 21598 w 21598"/>
                  <a:gd name="T3" fmla="*/ 18397 h 18670"/>
                  <a:gd name="T4" fmla="*/ 0 w 21598"/>
                  <a:gd name="T5" fmla="*/ 18670 h 18670"/>
                </a:gdLst>
                <a:ahLst/>
                <a:cxnLst>
                  <a:cxn ang="0">
                    <a:pos x="T0" y="T1"/>
                  </a:cxn>
                  <a:cxn ang="0">
                    <a:pos x="T2" y="T3"/>
                  </a:cxn>
                  <a:cxn ang="0">
                    <a:pos x="T4" y="T5"/>
                  </a:cxn>
                </a:cxnLst>
                <a:rect l="0" t="0" r="r" b="b"/>
                <a:pathLst>
                  <a:path w="21598" h="18670" fill="none" extrusionOk="0">
                    <a:moveTo>
                      <a:pt x="10862" y="-1"/>
                    </a:moveTo>
                    <a:cubicBezTo>
                      <a:pt x="17425" y="3818"/>
                      <a:pt x="21502" y="10803"/>
                      <a:pt x="21598" y="18396"/>
                    </a:cubicBezTo>
                  </a:path>
                  <a:path w="21598" h="18670" stroke="0" extrusionOk="0">
                    <a:moveTo>
                      <a:pt x="10862" y="-1"/>
                    </a:moveTo>
                    <a:cubicBezTo>
                      <a:pt x="17425" y="3818"/>
                      <a:pt x="21502" y="10803"/>
                      <a:pt x="21598" y="18396"/>
                    </a:cubicBezTo>
                    <a:lnTo>
                      <a:pt x="0" y="1867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6531" name="Text Box 51"/>
              <p:cNvSpPr txBox="1">
                <a:spLocks noChangeArrowheads="1"/>
              </p:cNvSpPr>
              <p:nvPr/>
            </p:nvSpPr>
            <p:spPr bwMode="auto">
              <a:xfrm>
                <a:off x="4632" y="2451"/>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α</a:t>
                </a:r>
              </a:p>
            </p:txBody>
          </p:sp>
        </p:grpSp>
        <p:sp>
          <p:nvSpPr>
            <p:cNvPr id="276532" name="Text Box 52"/>
            <p:cNvSpPr txBox="1">
              <a:spLocks noChangeArrowheads="1"/>
            </p:cNvSpPr>
            <p:nvPr/>
          </p:nvSpPr>
          <p:spPr bwMode="auto">
            <a:xfrm>
              <a:off x="4757" y="1424"/>
              <a:ext cx="263" cy="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a:latin typeface="Times New Roman" pitchFamily="18" charset="0"/>
                <a:cs typeface="Times New Roman" pitchFamily="18" charset="0"/>
              </a:endParaRPr>
            </a:p>
          </p:txBody>
        </p:sp>
        <p:grpSp>
          <p:nvGrpSpPr>
            <p:cNvPr id="276533" name="Group 53"/>
            <p:cNvGrpSpPr>
              <a:grpSpLocks/>
            </p:cNvGrpSpPr>
            <p:nvPr/>
          </p:nvGrpSpPr>
          <p:grpSpPr bwMode="auto">
            <a:xfrm>
              <a:off x="4693" y="1767"/>
              <a:ext cx="96" cy="117"/>
              <a:chOff x="6048" y="3696"/>
              <a:chExt cx="96" cy="117"/>
            </a:xfrm>
          </p:grpSpPr>
          <p:sp>
            <p:nvSpPr>
              <p:cNvPr id="276534" name="Line 54"/>
              <p:cNvSpPr>
                <a:spLocks noChangeShapeType="1"/>
              </p:cNvSpPr>
              <p:nvPr/>
            </p:nvSpPr>
            <p:spPr bwMode="auto">
              <a:xfrm>
                <a:off x="6048" y="3813"/>
                <a:ext cx="8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6535" name="Line 55"/>
              <p:cNvSpPr>
                <a:spLocks noChangeShapeType="1"/>
              </p:cNvSpPr>
              <p:nvPr/>
            </p:nvSpPr>
            <p:spPr bwMode="auto">
              <a:xfrm>
                <a:off x="6048" y="3744"/>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76536" name="Line 56"/>
              <p:cNvSpPr>
                <a:spLocks noChangeShapeType="1"/>
              </p:cNvSpPr>
              <p:nvPr/>
            </p:nvSpPr>
            <p:spPr bwMode="auto">
              <a:xfrm>
                <a:off x="6096" y="3696"/>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sp>
        <p:nvSpPr>
          <p:cNvPr id="276537" name="Text Box 57"/>
          <p:cNvSpPr txBox="1">
            <a:spLocks noChangeArrowheads="1"/>
          </p:cNvSpPr>
          <p:nvPr/>
        </p:nvSpPr>
        <p:spPr bwMode="auto">
          <a:xfrm>
            <a:off x="533400" y="303213"/>
            <a:ext cx="36163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33CC"/>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FF0000"/>
                </a:solidFill>
                <a:cs typeface="Times New Roman" pitchFamily="18" charset="0"/>
              </a:rPr>
              <a:t>7.2.2. Đư</a:t>
            </a:r>
            <a:r>
              <a:rPr lang="en-US" b="1" i="1">
                <a:solidFill>
                  <a:srgbClr val="FF0000"/>
                </a:solidFill>
              </a:rPr>
              <a:t>ờ</a:t>
            </a:r>
            <a:r>
              <a:rPr lang="en-US" b="1" i="1">
                <a:solidFill>
                  <a:srgbClr val="FF0000"/>
                </a:solidFill>
                <a:cs typeface="Times New Roman" pitchFamily="18" charset="0"/>
              </a:rPr>
              <a:t>ng trung hoà</a:t>
            </a:r>
            <a:r>
              <a:rPr lang="en-US">
                <a:solidFill>
                  <a:srgbClr val="FF0000"/>
                </a:solidFill>
                <a:cs typeface="Times New Roman" pitchFamily="18" charset="0"/>
              </a:rPr>
              <a:t>.</a:t>
            </a:r>
          </a:p>
        </p:txBody>
      </p:sp>
      <p:sp>
        <p:nvSpPr>
          <p:cNvPr id="276538" name="Text Box 58"/>
          <p:cNvSpPr txBox="1">
            <a:spLocks noChangeArrowheads="1"/>
          </p:cNvSpPr>
          <p:nvPr/>
        </p:nvSpPr>
        <p:spPr bwMode="auto">
          <a:xfrm>
            <a:off x="304800" y="762000"/>
            <a:ext cx="4367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Phương trình đư</a:t>
            </a:r>
            <a:r>
              <a:rPr lang="en-US"/>
              <a:t>ờ</a:t>
            </a:r>
            <a:r>
              <a:rPr lang="en-US">
                <a:cs typeface="Times New Roman" pitchFamily="18" charset="0"/>
              </a:rPr>
              <a:t>ng trung hoà</a:t>
            </a:r>
          </a:p>
        </p:txBody>
      </p:sp>
      <p:graphicFrame>
        <p:nvGraphicFramePr>
          <p:cNvPr id="276539" name="Object 59"/>
          <p:cNvGraphicFramePr>
            <a:graphicFrameLocks noChangeAspect="1"/>
          </p:cNvGraphicFramePr>
          <p:nvPr/>
        </p:nvGraphicFramePr>
        <p:xfrm>
          <a:off x="990600" y="1219200"/>
          <a:ext cx="2362200" cy="1082675"/>
        </p:xfrm>
        <a:graphic>
          <a:graphicData uri="http://schemas.openxmlformats.org/presentationml/2006/ole">
            <mc:AlternateContent xmlns:mc="http://schemas.openxmlformats.org/markup-compatibility/2006">
              <mc:Choice xmlns:v="urn:schemas-microsoft-com:vml" Requires="v">
                <p:oleObj spid="_x0000_s276560" name="Equation" r:id="rId3" imgW="1701720" imgH="672840" progId="Equation.3">
                  <p:embed/>
                </p:oleObj>
              </mc:Choice>
              <mc:Fallback>
                <p:oleObj name="Equation" r:id="rId3" imgW="1701720" imgH="672840" progId="Equation.3">
                  <p:embed/>
                  <p:pic>
                    <p:nvPicPr>
                      <p:cNvPr id="0" name="Object 5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600" y="1219200"/>
                        <a:ext cx="2362200" cy="1082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76540" name="Object 60"/>
          <p:cNvGraphicFramePr>
            <a:graphicFrameLocks noChangeAspect="1"/>
          </p:cNvGraphicFramePr>
          <p:nvPr/>
        </p:nvGraphicFramePr>
        <p:xfrm>
          <a:off x="1219200" y="2286000"/>
          <a:ext cx="1676400" cy="1006475"/>
        </p:xfrm>
        <a:graphic>
          <a:graphicData uri="http://schemas.openxmlformats.org/presentationml/2006/ole">
            <mc:AlternateContent xmlns:mc="http://schemas.openxmlformats.org/markup-compatibility/2006">
              <mc:Choice xmlns:v="urn:schemas-microsoft-com:vml" Requires="v">
                <p:oleObj spid="_x0000_s276561" name="Equation" r:id="rId5" imgW="1396800" imgH="672840" progId="Equation.3">
                  <p:embed/>
                </p:oleObj>
              </mc:Choice>
              <mc:Fallback>
                <p:oleObj name="Equation" r:id="rId5" imgW="1396800" imgH="672840" progId="Equation.3">
                  <p:embed/>
                  <p:pic>
                    <p:nvPicPr>
                      <p:cNvPr id="0" name="Object 6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19200" y="2286000"/>
                        <a:ext cx="1676400" cy="100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76541" name="Text Box 61"/>
          <p:cNvSpPr txBox="1">
            <a:spLocks noChangeArrowheads="1"/>
          </p:cNvSpPr>
          <p:nvPr/>
        </p:nvSpPr>
        <p:spPr bwMode="auto">
          <a:xfrm>
            <a:off x="3810000" y="1447800"/>
            <a:ext cx="895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(7. 2)</a:t>
            </a:r>
          </a:p>
        </p:txBody>
      </p:sp>
      <p:sp>
        <p:nvSpPr>
          <p:cNvPr id="276542" name="Text Box 62"/>
          <p:cNvSpPr txBox="1">
            <a:spLocks noChangeArrowheads="1"/>
          </p:cNvSpPr>
          <p:nvPr/>
        </p:nvSpPr>
        <p:spPr bwMode="auto">
          <a:xfrm>
            <a:off x="3810000" y="2590800"/>
            <a:ext cx="895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(7. 3)</a:t>
            </a:r>
          </a:p>
        </p:txBody>
      </p:sp>
      <p:sp>
        <p:nvSpPr>
          <p:cNvPr id="276543" name="Text Box 63"/>
          <p:cNvSpPr txBox="1">
            <a:spLocks noChangeArrowheads="1"/>
          </p:cNvSpPr>
          <p:nvPr/>
        </p:nvSpPr>
        <p:spPr bwMode="auto">
          <a:xfrm>
            <a:off x="609600" y="3352800"/>
            <a:ext cx="30940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Trư</a:t>
            </a:r>
            <a:r>
              <a:rPr lang="en-US"/>
              <a:t>ờ</a:t>
            </a:r>
            <a:r>
              <a:rPr lang="en-US">
                <a:cs typeface="Times New Roman" pitchFamily="18" charset="0"/>
              </a:rPr>
              <a:t>ng h</a:t>
            </a:r>
            <a:r>
              <a:rPr lang="en-US"/>
              <a:t>ợ</a:t>
            </a:r>
            <a:r>
              <a:rPr lang="en-US">
                <a:cs typeface="Times New Roman" pitchFamily="18" charset="0"/>
              </a:rPr>
              <a:t>p đang xét</a:t>
            </a:r>
          </a:p>
        </p:txBody>
      </p:sp>
      <p:graphicFrame>
        <p:nvGraphicFramePr>
          <p:cNvPr id="276544" name="Object 64"/>
          <p:cNvGraphicFramePr>
            <a:graphicFrameLocks noChangeAspect="1"/>
          </p:cNvGraphicFramePr>
          <p:nvPr/>
        </p:nvGraphicFramePr>
        <p:xfrm>
          <a:off x="769938" y="3886200"/>
          <a:ext cx="4383087" cy="477838"/>
        </p:xfrm>
        <a:graphic>
          <a:graphicData uri="http://schemas.openxmlformats.org/presentationml/2006/ole">
            <mc:AlternateContent xmlns:mc="http://schemas.openxmlformats.org/markup-compatibility/2006">
              <mc:Choice xmlns:v="urn:schemas-microsoft-com:vml" Requires="v">
                <p:oleObj spid="_x0000_s276562" name="Document" r:id="rId7" imgW="2669930" imgH="295212" progId="Word.Document.8">
                  <p:embed/>
                </p:oleObj>
              </mc:Choice>
              <mc:Fallback>
                <p:oleObj name="Document" r:id="rId7" imgW="2669930" imgH="295212" progId="Word.Document.8">
                  <p:embed/>
                  <p:pic>
                    <p:nvPicPr>
                      <p:cNvPr id="0" name="Object 6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69938" y="3886200"/>
                        <a:ext cx="4383087" cy="477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276545" name="Group 65"/>
          <p:cNvGrpSpPr>
            <a:grpSpLocks/>
          </p:cNvGrpSpPr>
          <p:nvPr/>
        </p:nvGrpSpPr>
        <p:grpSpPr bwMode="auto">
          <a:xfrm>
            <a:off x="1066800" y="4343400"/>
            <a:ext cx="4224338" cy="914400"/>
            <a:chOff x="1008" y="3252"/>
            <a:chExt cx="2362" cy="528"/>
          </a:xfrm>
        </p:grpSpPr>
        <p:graphicFrame>
          <p:nvGraphicFramePr>
            <p:cNvPr id="276546" name="Object 66"/>
            <p:cNvGraphicFramePr>
              <a:graphicFrameLocks noChangeAspect="1"/>
            </p:cNvGraphicFramePr>
            <p:nvPr/>
          </p:nvGraphicFramePr>
          <p:xfrm>
            <a:off x="1008" y="3252"/>
            <a:ext cx="1584" cy="528"/>
          </p:xfrm>
          <a:graphic>
            <a:graphicData uri="http://schemas.openxmlformats.org/presentationml/2006/ole">
              <mc:AlternateContent xmlns:mc="http://schemas.openxmlformats.org/markup-compatibility/2006">
                <mc:Choice xmlns:v="urn:schemas-microsoft-com:vml" Requires="v">
                  <p:oleObj spid="_x0000_s276563" name="Equation" r:id="rId9" imgW="1917360" imgH="634680" progId="Equation.3">
                    <p:embed/>
                  </p:oleObj>
                </mc:Choice>
                <mc:Fallback>
                  <p:oleObj name="Equation" r:id="rId9" imgW="1917360" imgH="634680" progId="Equation.3">
                    <p:embed/>
                    <p:pic>
                      <p:nvPicPr>
                        <p:cNvPr id="0" name="Object 6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08" y="3252"/>
                          <a:ext cx="1584" cy="5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76547" name="Text Box 67"/>
            <p:cNvSpPr txBox="1">
              <a:spLocks noChangeArrowheads="1"/>
            </p:cNvSpPr>
            <p:nvPr/>
          </p:nvSpPr>
          <p:spPr bwMode="auto">
            <a:xfrm>
              <a:off x="2870" y="3289"/>
              <a:ext cx="500" cy="2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(7. 4)</a:t>
              </a:r>
            </a:p>
          </p:txBody>
        </p:sp>
      </p:grpSp>
      <p:sp>
        <p:nvSpPr>
          <p:cNvPr id="276548" name="Text Box 68"/>
          <p:cNvSpPr txBox="1">
            <a:spLocks noChangeArrowheads="1"/>
          </p:cNvSpPr>
          <p:nvPr/>
        </p:nvSpPr>
        <p:spPr bwMode="auto">
          <a:xfrm>
            <a:off x="3810000" y="633413"/>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276549" name="Text Box 69"/>
          <p:cNvSpPr txBox="1">
            <a:spLocks noChangeArrowheads="1"/>
          </p:cNvSpPr>
          <p:nvPr/>
        </p:nvSpPr>
        <p:spPr bwMode="auto">
          <a:xfrm>
            <a:off x="-198438" y="5243513"/>
            <a:ext cx="9190038"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CC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a:t>
            </a:r>
            <a:r>
              <a:rPr lang="en-US">
                <a:solidFill>
                  <a:srgbClr val="000099"/>
                </a:solidFill>
                <a:cs typeface="Times New Roman" pitchFamily="18" charset="0"/>
              </a:rPr>
              <a:t>trong bi</a:t>
            </a:r>
            <a:r>
              <a:rPr lang="en-US">
                <a:solidFill>
                  <a:srgbClr val="000099"/>
                </a:solidFill>
              </a:rPr>
              <a:t>ế</a:t>
            </a:r>
            <a:r>
              <a:rPr lang="en-US">
                <a:solidFill>
                  <a:srgbClr val="000099"/>
                </a:solidFill>
                <a:cs typeface="Times New Roman" pitchFamily="18" charset="0"/>
              </a:rPr>
              <a:t>n d</a:t>
            </a:r>
            <a:r>
              <a:rPr lang="en-US">
                <a:solidFill>
                  <a:srgbClr val="000099"/>
                </a:solidFill>
              </a:rPr>
              <a:t>ạ</a:t>
            </a:r>
            <a:r>
              <a:rPr lang="en-US">
                <a:solidFill>
                  <a:srgbClr val="000099"/>
                </a:solidFill>
                <a:cs typeface="Times New Roman" pitchFamily="18" charset="0"/>
              </a:rPr>
              <a:t>ng u</a:t>
            </a:r>
            <a:r>
              <a:rPr lang="en-US">
                <a:solidFill>
                  <a:srgbClr val="000099"/>
                </a:solidFill>
              </a:rPr>
              <a:t>ố</a:t>
            </a:r>
            <a:r>
              <a:rPr lang="en-US">
                <a:solidFill>
                  <a:srgbClr val="000099"/>
                </a:solidFill>
                <a:cs typeface="Times New Roman" pitchFamily="18" charset="0"/>
              </a:rPr>
              <a:t>n xiên </a:t>
            </a:r>
          </a:p>
          <a:p>
            <a:pPr algn="l"/>
            <a:r>
              <a:rPr lang="en-US" b="1">
                <a:solidFill>
                  <a:srgbClr val="FF0000"/>
                </a:solidFill>
              </a:rPr>
              <a:t>      đường trung hoà không vuông góc  với đường lực.</a:t>
            </a:r>
          </a:p>
        </p:txBody>
      </p:sp>
      <p:grpSp>
        <p:nvGrpSpPr>
          <p:cNvPr id="276550" name="Group 70"/>
          <p:cNvGrpSpPr>
            <a:grpSpLocks/>
          </p:cNvGrpSpPr>
          <p:nvPr/>
        </p:nvGrpSpPr>
        <p:grpSpPr bwMode="auto">
          <a:xfrm>
            <a:off x="304800" y="5181600"/>
            <a:ext cx="5103813" cy="585788"/>
            <a:chOff x="174" y="3285"/>
            <a:chExt cx="3215" cy="369"/>
          </a:xfrm>
        </p:grpSpPr>
        <p:graphicFrame>
          <p:nvGraphicFramePr>
            <p:cNvPr id="276551" name="Object 71"/>
            <p:cNvGraphicFramePr>
              <a:graphicFrameLocks noChangeAspect="1"/>
            </p:cNvGraphicFramePr>
            <p:nvPr/>
          </p:nvGraphicFramePr>
          <p:xfrm>
            <a:off x="1104" y="3321"/>
            <a:ext cx="480" cy="333"/>
          </p:xfrm>
          <a:graphic>
            <a:graphicData uri="http://schemas.openxmlformats.org/presentationml/2006/ole">
              <mc:AlternateContent xmlns:mc="http://schemas.openxmlformats.org/markup-compatibility/2006">
                <mc:Choice xmlns:v="urn:schemas-microsoft-com:vml" Requires="v">
                  <p:oleObj spid="_x0000_s276564" name="Equation" r:id="rId11" imgW="660240" imgH="330120" progId="Equation.3">
                    <p:embed/>
                  </p:oleObj>
                </mc:Choice>
                <mc:Fallback>
                  <p:oleObj name="Equation" r:id="rId11" imgW="660240" imgH="330120" progId="Equation.3">
                    <p:embed/>
                    <p:pic>
                      <p:nvPicPr>
                        <p:cNvPr id="0" name="Object 7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104" y="3321"/>
                          <a:ext cx="480" cy="3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CC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76552" name="Text Box 72"/>
            <p:cNvSpPr txBox="1">
              <a:spLocks noChangeArrowheads="1"/>
            </p:cNvSpPr>
            <p:nvPr/>
          </p:nvSpPr>
          <p:spPr bwMode="auto">
            <a:xfrm>
              <a:off x="174" y="3311"/>
              <a:ext cx="98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CC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Nói chung</a:t>
              </a:r>
            </a:p>
          </p:txBody>
        </p:sp>
        <p:sp>
          <p:nvSpPr>
            <p:cNvPr id="276553" name="Text Box 73"/>
            <p:cNvSpPr txBox="1">
              <a:spLocks noChangeArrowheads="1"/>
            </p:cNvSpPr>
            <p:nvPr/>
          </p:nvSpPr>
          <p:spPr bwMode="auto">
            <a:xfrm>
              <a:off x="1584" y="3303"/>
              <a:ext cx="43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CC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nên</a:t>
              </a:r>
            </a:p>
          </p:txBody>
        </p:sp>
        <p:sp>
          <p:nvSpPr>
            <p:cNvPr id="276554" name="Text Box 74"/>
            <p:cNvSpPr txBox="1">
              <a:spLocks noChangeArrowheads="1"/>
            </p:cNvSpPr>
            <p:nvPr/>
          </p:nvSpPr>
          <p:spPr bwMode="auto">
            <a:xfrm>
              <a:off x="1968" y="3285"/>
              <a:ext cx="1318" cy="3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CC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600">
                  <a:solidFill>
                    <a:srgbClr val="0000FF"/>
                  </a:solidFill>
                  <a:cs typeface="Times New Roman" pitchFamily="18" charset="0"/>
                </a:rPr>
                <a:t>tgα.tgβ     - 1</a:t>
              </a:r>
              <a:r>
                <a:rPr lang="en-US">
                  <a:solidFill>
                    <a:srgbClr val="000000"/>
                  </a:solidFill>
                  <a:latin typeface=".VnTime" pitchFamily="34" charset="0"/>
                  <a:cs typeface="Times New Roman" pitchFamily="18" charset="0"/>
                </a:rPr>
                <a:t> </a:t>
              </a:r>
            </a:p>
          </p:txBody>
        </p:sp>
        <p:graphicFrame>
          <p:nvGraphicFramePr>
            <p:cNvPr id="276555" name="Object 75"/>
            <p:cNvGraphicFramePr>
              <a:graphicFrameLocks noChangeAspect="1"/>
            </p:cNvGraphicFramePr>
            <p:nvPr/>
          </p:nvGraphicFramePr>
          <p:xfrm>
            <a:off x="2688" y="3390"/>
            <a:ext cx="192" cy="192"/>
          </p:xfrm>
          <a:graphic>
            <a:graphicData uri="http://schemas.openxmlformats.org/presentationml/2006/ole">
              <mc:AlternateContent xmlns:mc="http://schemas.openxmlformats.org/markup-compatibility/2006">
                <mc:Choice xmlns:v="urn:schemas-microsoft-com:vml" Requires="v">
                  <p:oleObj spid="_x0000_s276565" name="Equation" r:id="rId13" imgW="177480" imgH="177480" progId="Equation.3">
                    <p:embed/>
                  </p:oleObj>
                </mc:Choice>
                <mc:Fallback>
                  <p:oleObj name="Equation" r:id="rId13" imgW="177480" imgH="177480" progId="Equation.3">
                    <p:embed/>
                    <p:pic>
                      <p:nvPicPr>
                        <p:cNvPr id="0" name="Object 7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688" y="3390"/>
                          <a:ext cx="192" cy="19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CC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76556" name="Line 76"/>
            <p:cNvSpPr>
              <a:spLocks noChangeShapeType="1"/>
            </p:cNvSpPr>
            <p:nvPr/>
          </p:nvSpPr>
          <p:spPr bwMode="auto">
            <a:xfrm>
              <a:off x="3216" y="3504"/>
              <a:ext cx="173"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276557" name="Group 77"/>
          <p:cNvGrpSpPr>
            <a:grpSpLocks/>
          </p:cNvGrpSpPr>
          <p:nvPr/>
        </p:nvGrpSpPr>
        <p:grpSpPr bwMode="auto">
          <a:xfrm>
            <a:off x="6891338" y="2105025"/>
            <a:ext cx="952500" cy="457200"/>
            <a:chOff x="-1008" y="1273"/>
            <a:chExt cx="600" cy="288"/>
          </a:xfrm>
        </p:grpSpPr>
        <p:sp>
          <p:nvSpPr>
            <p:cNvPr id="276558" name="Arc 78"/>
            <p:cNvSpPr>
              <a:spLocks/>
            </p:cNvSpPr>
            <p:nvPr/>
          </p:nvSpPr>
          <p:spPr bwMode="auto">
            <a:xfrm>
              <a:off x="-1008" y="1344"/>
              <a:ext cx="405" cy="183"/>
            </a:xfrm>
            <a:custGeom>
              <a:avLst/>
              <a:gdLst>
                <a:gd name="G0" fmla="+- 0 0 0"/>
                <a:gd name="G1" fmla="+- 0 0 0"/>
                <a:gd name="G2" fmla="+- 21600 0 0"/>
                <a:gd name="T0" fmla="*/ 21596 w 21596"/>
                <a:gd name="T1" fmla="*/ 407 h 9781"/>
                <a:gd name="T2" fmla="*/ 19259 w 21596"/>
                <a:gd name="T3" fmla="*/ 9781 h 9781"/>
                <a:gd name="T4" fmla="*/ 0 w 21596"/>
                <a:gd name="T5" fmla="*/ 0 h 9781"/>
              </a:gdLst>
              <a:ahLst/>
              <a:cxnLst>
                <a:cxn ang="0">
                  <a:pos x="T0" y="T1"/>
                </a:cxn>
                <a:cxn ang="0">
                  <a:pos x="T2" y="T3"/>
                </a:cxn>
                <a:cxn ang="0">
                  <a:pos x="T4" y="T5"/>
                </a:cxn>
              </a:cxnLst>
              <a:rect l="0" t="0" r="r" b="b"/>
              <a:pathLst>
                <a:path w="21596" h="9781" fill="none" extrusionOk="0">
                  <a:moveTo>
                    <a:pt x="21596" y="407"/>
                  </a:moveTo>
                  <a:cubicBezTo>
                    <a:pt x="21534" y="3668"/>
                    <a:pt x="20735" y="6872"/>
                    <a:pt x="19258" y="9780"/>
                  </a:cubicBezTo>
                </a:path>
                <a:path w="21596" h="9781" stroke="0" extrusionOk="0">
                  <a:moveTo>
                    <a:pt x="21596" y="407"/>
                  </a:moveTo>
                  <a:cubicBezTo>
                    <a:pt x="21534" y="3668"/>
                    <a:pt x="20735" y="6872"/>
                    <a:pt x="19258" y="9780"/>
                  </a:cubicBezTo>
                  <a:lnTo>
                    <a:pt x="0" y="0"/>
                  </a:lnTo>
                  <a:close/>
                </a:path>
              </a:pathLst>
            </a:cu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6559" name="Text Box 79"/>
            <p:cNvSpPr txBox="1">
              <a:spLocks noChangeArrowheads="1"/>
            </p:cNvSpPr>
            <p:nvPr/>
          </p:nvSpPr>
          <p:spPr bwMode="auto">
            <a:xfrm>
              <a:off x="-634" y="1273"/>
              <a:ext cx="22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solidFill>
                    <a:srgbClr val="FF0000"/>
                  </a:solidFill>
                </a:rPr>
                <a:t>β</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76537"/>
                                        </p:tgtEl>
                                        <p:attrNameLst>
                                          <p:attrName>style.visibility</p:attrName>
                                        </p:attrNameLst>
                                      </p:cBhvr>
                                      <p:to>
                                        <p:strVal val="visible"/>
                                      </p:to>
                                    </p:set>
                                    <p:animEffect transition="in" filter="checkerboard(across)">
                                      <p:cBhvr>
                                        <p:cTn id="7" dur="2000"/>
                                        <p:tgtEl>
                                          <p:spTgt spid="27653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276493"/>
                                        </p:tgtEl>
                                        <p:attrNameLst>
                                          <p:attrName>style.visibility</p:attrName>
                                        </p:attrNameLst>
                                      </p:cBhvr>
                                      <p:to>
                                        <p:strVal val="visible"/>
                                      </p:to>
                                    </p:set>
                                    <p:animEffect transition="in" filter="blinds(horizontal)">
                                      <p:cBhvr>
                                        <p:cTn id="12" dur="500"/>
                                        <p:tgtEl>
                                          <p:spTgt spid="27649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276538"/>
                                        </p:tgtEl>
                                        <p:attrNameLst>
                                          <p:attrName>style.visibility</p:attrName>
                                        </p:attrNameLst>
                                      </p:cBhvr>
                                      <p:to>
                                        <p:strVal val="visible"/>
                                      </p:to>
                                    </p:set>
                                    <p:animEffect transition="in" filter="checkerboard(across)">
                                      <p:cBhvr>
                                        <p:cTn id="17" dur="2000"/>
                                        <p:tgtEl>
                                          <p:spTgt spid="27653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nodeType="clickEffect">
                                  <p:stCondLst>
                                    <p:cond delay="0"/>
                                  </p:stCondLst>
                                  <p:childTnLst>
                                    <p:set>
                                      <p:cBhvr>
                                        <p:cTn id="21" dur="1" fill="hold">
                                          <p:stCondLst>
                                            <p:cond delay="0"/>
                                          </p:stCondLst>
                                        </p:cTn>
                                        <p:tgtEl>
                                          <p:spTgt spid="276485"/>
                                        </p:tgtEl>
                                        <p:attrNameLst>
                                          <p:attrName>style.visibility</p:attrName>
                                        </p:attrNameLst>
                                      </p:cBhvr>
                                      <p:to>
                                        <p:strVal val="visible"/>
                                      </p:to>
                                    </p:set>
                                    <p:animEffect transition="in" filter="blinds(horizontal)">
                                      <p:cBhvr>
                                        <p:cTn id="22" dur="500"/>
                                        <p:tgtEl>
                                          <p:spTgt spid="276485"/>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nodeType="clickEffect">
                                  <p:stCondLst>
                                    <p:cond delay="0"/>
                                  </p:stCondLst>
                                  <p:childTnLst>
                                    <p:set>
                                      <p:cBhvr>
                                        <p:cTn id="26" dur="1" fill="hold">
                                          <p:stCondLst>
                                            <p:cond delay="0"/>
                                          </p:stCondLst>
                                        </p:cTn>
                                        <p:tgtEl>
                                          <p:spTgt spid="276539"/>
                                        </p:tgtEl>
                                        <p:attrNameLst>
                                          <p:attrName>style.visibility</p:attrName>
                                        </p:attrNameLst>
                                      </p:cBhvr>
                                      <p:to>
                                        <p:strVal val="visible"/>
                                      </p:to>
                                    </p:set>
                                    <p:animEffect transition="in" filter="blinds(horizontal)">
                                      <p:cBhvr>
                                        <p:cTn id="27" dur="500"/>
                                        <p:tgtEl>
                                          <p:spTgt spid="276539"/>
                                        </p:tgtEl>
                                      </p:cBhvr>
                                    </p:animEffect>
                                  </p:childTnLst>
                                </p:cTn>
                              </p:par>
                              <p:par>
                                <p:cTn id="28" presetID="3" presetClass="entr" presetSubtype="10" fill="hold" grpId="0" nodeType="withEffect">
                                  <p:stCondLst>
                                    <p:cond delay="0"/>
                                  </p:stCondLst>
                                  <p:childTnLst>
                                    <p:set>
                                      <p:cBhvr>
                                        <p:cTn id="29" dur="1" fill="hold">
                                          <p:stCondLst>
                                            <p:cond delay="0"/>
                                          </p:stCondLst>
                                        </p:cTn>
                                        <p:tgtEl>
                                          <p:spTgt spid="276541"/>
                                        </p:tgtEl>
                                        <p:attrNameLst>
                                          <p:attrName>style.visibility</p:attrName>
                                        </p:attrNameLst>
                                      </p:cBhvr>
                                      <p:to>
                                        <p:strVal val="visible"/>
                                      </p:to>
                                    </p:set>
                                    <p:animEffect transition="in" filter="blinds(horizontal)">
                                      <p:cBhvr>
                                        <p:cTn id="30" dur="500"/>
                                        <p:tgtEl>
                                          <p:spTgt spid="276541"/>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3" presetClass="entr" presetSubtype="10" fill="hold" nodeType="clickEffect">
                                  <p:stCondLst>
                                    <p:cond delay="0"/>
                                  </p:stCondLst>
                                  <p:childTnLst>
                                    <p:set>
                                      <p:cBhvr>
                                        <p:cTn id="34" dur="1" fill="hold">
                                          <p:stCondLst>
                                            <p:cond delay="0"/>
                                          </p:stCondLst>
                                        </p:cTn>
                                        <p:tgtEl>
                                          <p:spTgt spid="276540"/>
                                        </p:tgtEl>
                                        <p:attrNameLst>
                                          <p:attrName>style.visibility</p:attrName>
                                        </p:attrNameLst>
                                      </p:cBhvr>
                                      <p:to>
                                        <p:strVal val="visible"/>
                                      </p:to>
                                    </p:set>
                                    <p:animEffect transition="in" filter="blinds(horizontal)">
                                      <p:cBhvr>
                                        <p:cTn id="35" dur="500"/>
                                        <p:tgtEl>
                                          <p:spTgt spid="276540"/>
                                        </p:tgtEl>
                                      </p:cBhvr>
                                    </p:animEffect>
                                  </p:childTnLst>
                                </p:cTn>
                              </p:par>
                              <p:par>
                                <p:cTn id="36" presetID="3" presetClass="entr" presetSubtype="10" fill="hold" grpId="0" nodeType="withEffect">
                                  <p:stCondLst>
                                    <p:cond delay="0"/>
                                  </p:stCondLst>
                                  <p:childTnLst>
                                    <p:set>
                                      <p:cBhvr>
                                        <p:cTn id="37" dur="1" fill="hold">
                                          <p:stCondLst>
                                            <p:cond delay="0"/>
                                          </p:stCondLst>
                                        </p:cTn>
                                        <p:tgtEl>
                                          <p:spTgt spid="276542"/>
                                        </p:tgtEl>
                                        <p:attrNameLst>
                                          <p:attrName>style.visibility</p:attrName>
                                        </p:attrNameLst>
                                      </p:cBhvr>
                                      <p:to>
                                        <p:strVal val="visible"/>
                                      </p:to>
                                    </p:set>
                                    <p:animEffect transition="in" filter="blinds(horizontal)">
                                      <p:cBhvr>
                                        <p:cTn id="38" dur="500"/>
                                        <p:tgtEl>
                                          <p:spTgt spid="276542"/>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3" presetClass="entr" presetSubtype="10" fill="hold" nodeType="clickEffect">
                                  <p:stCondLst>
                                    <p:cond delay="0"/>
                                  </p:stCondLst>
                                  <p:childTnLst>
                                    <p:set>
                                      <p:cBhvr>
                                        <p:cTn id="42" dur="1" fill="hold">
                                          <p:stCondLst>
                                            <p:cond delay="0"/>
                                          </p:stCondLst>
                                        </p:cTn>
                                        <p:tgtEl>
                                          <p:spTgt spid="276482"/>
                                        </p:tgtEl>
                                        <p:attrNameLst>
                                          <p:attrName>style.visibility</p:attrName>
                                        </p:attrNameLst>
                                      </p:cBhvr>
                                      <p:to>
                                        <p:strVal val="visible"/>
                                      </p:to>
                                    </p:set>
                                    <p:animEffect transition="in" filter="blinds(horizontal)">
                                      <p:cBhvr>
                                        <p:cTn id="43" dur="500"/>
                                        <p:tgtEl>
                                          <p:spTgt spid="276482"/>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3" presetClass="entr" presetSubtype="10" fill="hold" nodeType="clickEffect">
                                  <p:stCondLst>
                                    <p:cond delay="0"/>
                                  </p:stCondLst>
                                  <p:childTnLst>
                                    <p:set>
                                      <p:cBhvr>
                                        <p:cTn id="47" dur="1" fill="hold">
                                          <p:stCondLst>
                                            <p:cond delay="0"/>
                                          </p:stCondLst>
                                        </p:cTn>
                                        <p:tgtEl>
                                          <p:spTgt spid="276557"/>
                                        </p:tgtEl>
                                        <p:attrNameLst>
                                          <p:attrName>style.visibility</p:attrName>
                                        </p:attrNameLst>
                                      </p:cBhvr>
                                      <p:to>
                                        <p:strVal val="visible"/>
                                      </p:to>
                                    </p:set>
                                    <p:animEffect transition="in" filter="blinds(horizontal)">
                                      <p:cBhvr>
                                        <p:cTn id="48" dur="500"/>
                                        <p:tgtEl>
                                          <p:spTgt spid="276557"/>
                                        </p:tgtEl>
                                      </p:cBhvr>
                                    </p:animEffect>
                                  </p:childTnLst>
                                </p:cTn>
                              </p:par>
                            </p:childTnLst>
                          </p:cTn>
                        </p:par>
                      </p:childTnLst>
                    </p:cTn>
                  </p:par>
                  <p:par>
                    <p:cTn id="49" fill="hold" nodeType="clickPar">
                      <p:stCondLst>
                        <p:cond delay="indefinite"/>
                      </p:stCondLst>
                      <p:childTnLst>
                        <p:par>
                          <p:cTn id="50" fill="hold" nodeType="withGroup">
                            <p:stCondLst>
                              <p:cond delay="0"/>
                            </p:stCondLst>
                            <p:childTnLst>
                              <p:par>
                                <p:cTn id="51" presetID="3" presetClass="entr" presetSubtype="10" fill="hold" grpId="0" nodeType="clickEffect">
                                  <p:stCondLst>
                                    <p:cond delay="0"/>
                                  </p:stCondLst>
                                  <p:childTnLst>
                                    <p:set>
                                      <p:cBhvr>
                                        <p:cTn id="52" dur="1" fill="hold">
                                          <p:stCondLst>
                                            <p:cond delay="0"/>
                                          </p:stCondLst>
                                        </p:cTn>
                                        <p:tgtEl>
                                          <p:spTgt spid="276543"/>
                                        </p:tgtEl>
                                        <p:attrNameLst>
                                          <p:attrName>style.visibility</p:attrName>
                                        </p:attrNameLst>
                                      </p:cBhvr>
                                      <p:to>
                                        <p:strVal val="visible"/>
                                      </p:to>
                                    </p:set>
                                    <p:animEffect transition="in" filter="blinds(horizontal)">
                                      <p:cBhvr>
                                        <p:cTn id="53" dur="500"/>
                                        <p:tgtEl>
                                          <p:spTgt spid="276543"/>
                                        </p:tgtEl>
                                      </p:cBhvr>
                                    </p:animEffect>
                                  </p:childTnLst>
                                </p:cTn>
                              </p:par>
                            </p:childTnLst>
                          </p:cTn>
                        </p:par>
                      </p:childTnLst>
                    </p:cTn>
                  </p:par>
                  <p:par>
                    <p:cTn id="54" fill="hold" nodeType="clickPar">
                      <p:stCondLst>
                        <p:cond delay="indefinite"/>
                      </p:stCondLst>
                      <p:childTnLst>
                        <p:par>
                          <p:cTn id="55" fill="hold" nodeType="withGroup">
                            <p:stCondLst>
                              <p:cond delay="0"/>
                            </p:stCondLst>
                            <p:childTnLst>
                              <p:par>
                                <p:cTn id="56" presetID="3" presetClass="entr" presetSubtype="10" fill="hold" nodeType="clickEffect">
                                  <p:stCondLst>
                                    <p:cond delay="0"/>
                                  </p:stCondLst>
                                  <p:childTnLst>
                                    <p:set>
                                      <p:cBhvr>
                                        <p:cTn id="57" dur="1" fill="hold">
                                          <p:stCondLst>
                                            <p:cond delay="0"/>
                                          </p:stCondLst>
                                        </p:cTn>
                                        <p:tgtEl>
                                          <p:spTgt spid="276544"/>
                                        </p:tgtEl>
                                        <p:attrNameLst>
                                          <p:attrName>style.visibility</p:attrName>
                                        </p:attrNameLst>
                                      </p:cBhvr>
                                      <p:to>
                                        <p:strVal val="visible"/>
                                      </p:to>
                                    </p:set>
                                    <p:animEffect transition="in" filter="blinds(horizontal)">
                                      <p:cBhvr>
                                        <p:cTn id="58" dur="500"/>
                                        <p:tgtEl>
                                          <p:spTgt spid="276544"/>
                                        </p:tgtEl>
                                      </p:cBhvr>
                                    </p:animEffect>
                                  </p:childTnLst>
                                </p:cTn>
                              </p:par>
                            </p:childTnLst>
                          </p:cTn>
                        </p:par>
                      </p:childTnLst>
                    </p:cTn>
                  </p:par>
                  <p:par>
                    <p:cTn id="59" fill="hold" nodeType="clickPar">
                      <p:stCondLst>
                        <p:cond delay="indefinite"/>
                      </p:stCondLst>
                      <p:childTnLst>
                        <p:par>
                          <p:cTn id="60" fill="hold" nodeType="withGroup">
                            <p:stCondLst>
                              <p:cond delay="0"/>
                            </p:stCondLst>
                            <p:childTnLst>
                              <p:par>
                                <p:cTn id="61" presetID="5" presetClass="entr" presetSubtype="10" fill="hold" nodeType="clickEffect">
                                  <p:stCondLst>
                                    <p:cond delay="0"/>
                                  </p:stCondLst>
                                  <p:childTnLst>
                                    <p:set>
                                      <p:cBhvr>
                                        <p:cTn id="62" dur="1" fill="hold">
                                          <p:stCondLst>
                                            <p:cond delay="0"/>
                                          </p:stCondLst>
                                        </p:cTn>
                                        <p:tgtEl>
                                          <p:spTgt spid="276545"/>
                                        </p:tgtEl>
                                        <p:attrNameLst>
                                          <p:attrName>style.visibility</p:attrName>
                                        </p:attrNameLst>
                                      </p:cBhvr>
                                      <p:to>
                                        <p:strVal val="visible"/>
                                      </p:to>
                                    </p:set>
                                    <p:animEffect transition="in" filter="checkerboard(across)">
                                      <p:cBhvr>
                                        <p:cTn id="63" dur="2000"/>
                                        <p:tgtEl>
                                          <p:spTgt spid="276545"/>
                                        </p:tgtEl>
                                      </p:cBhvr>
                                    </p:animEffect>
                                  </p:childTnLst>
                                </p:cTn>
                              </p:par>
                            </p:childTnLst>
                          </p:cTn>
                        </p:par>
                      </p:childTnLst>
                    </p:cTn>
                  </p:par>
                  <p:par>
                    <p:cTn id="64" fill="hold" nodeType="clickPar">
                      <p:stCondLst>
                        <p:cond delay="indefinite"/>
                      </p:stCondLst>
                      <p:childTnLst>
                        <p:par>
                          <p:cTn id="65" fill="hold" nodeType="withGroup">
                            <p:stCondLst>
                              <p:cond delay="0"/>
                            </p:stCondLst>
                            <p:childTnLst>
                              <p:par>
                                <p:cTn id="66" presetID="3" presetClass="entr" presetSubtype="10" fill="hold" nodeType="clickEffect">
                                  <p:stCondLst>
                                    <p:cond delay="0"/>
                                  </p:stCondLst>
                                  <p:childTnLst>
                                    <p:set>
                                      <p:cBhvr>
                                        <p:cTn id="67" dur="1" fill="hold">
                                          <p:stCondLst>
                                            <p:cond delay="0"/>
                                          </p:stCondLst>
                                        </p:cTn>
                                        <p:tgtEl>
                                          <p:spTgt spid="276550"/>
                                        </p:tgtEl>
                                        <p:attrNameLst>
                                          <p:attrName>style.visibility</p:attrName>
                                        </p:attrNameLst>
                                      </p:cBhvr>
                                      <p:to>
                                        <p:strVal val="visible"/>
                                      </p:to>
                                    </p:set>
                                    <p:animEffect transition="in" filter="blinds(horizontal)">
                                      <p:cBhvr>
                                        <p:cTn id="68" dur="500"/>
                                        <p:tgtEl>
                                          <p:spTgt spid="276550"/>
                                        </p:tgtEl>
                                      </p:cBhvr>
                                    </p:animEffect>
                                  </p:childTnLst>
                                </p:cTn>
                              </p:par>
                            </p:childTnLst>
                          </p:cTn>
                        </p:par>
                      </p:childTnLst>
                    </p:cTn>
                  </p:par>
                  <p:par>
                    <p:cTn id="69" fill="hold" nodeType="clickPar">
                      <p:stCondLst>
                        <p:cond delay="indefinite"/>
                      </p:stCondLst>
                      <p:childTnLst>
                        <p:par>
                          <p:cTn id="70" fill="hold" nodeType="withGroup">
                            <p:stCondLst>
                              <p:cond delay="0"/>
                            </p:stCondLst>
                            <p:childTnLst>
                              <p:par>
                                <p:cTn id="71" presetID="3" presetClass="entr" presetSubtype="10" fill="hold" grpId="0" nodeType="clickEffect">
                                  <p:stCondLst>
                                    <p:cond delay="0"/>
                                  </p:stCondLst>
                                  <p:childTnLst>
                                    <p:set>
                                      <p:cBhvr>
                                        <p:cTn id="72" dur="1" fill="hold">
                                          <p:stCondLst>
                                            <p:cond delay="0"/>
                                          </p:stCondLst>
                                        </p:cTn>
                                        <p:tgtEl>
                                          <p:spTgt spid="276549"/>
                                        </p:tgtEl>
                                        <p:attrNameLst>
                                          <p:attrName>style.visibility</p:attrName>
                                        </p:attrNameLst>
                                      </p:cBhvr>
                                      <p:to>
                                        <p:strVal val="visible"/>
                                      </p:to>
                                    </p:set>
                                    <p:animEffect transition="in" filter="blinds(horizontal)">
                                      <p:cBhvr>
                                        <p:cTn id="73" dur="500"/>
                                        <p:tgtEl>
                                          <p:spTgt spid="2765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6537" grpId="0" autoUpdateAnimBg="0"/>
      <p:bldP spid="276538" grpId="0" autoUpdateAnimBg="0"/>
      <p:bldP spid="276541" grpId="0"/>
      <p:bldP spid="276542" grpId="0"/>
      <p:bldP spid="276543" grpId="0"/>
      <p:bldP spid="276549" grpId="0"/>
    </p:bld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506" name="Text Box 2"/>
          <p:cNvSpPr txBox="1">
            <a:spLocks noChangeArrowheads="1"/>
          </p:cNvSpPr>
          <p:nvPr/>
        </p:nvSpPr>
        <p:spPr bwMode="auto">
          <a:xfrm>
            <a:off x="914400" y="150813"/>
            <a:ext cx="58467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FF0000"/>
                </a:solidFill>
                <a:cs typeface="Times New Roman" pitchFamily="18" charset="0"/>
              </a:rPr>
              <a:t>7.2.3. </a:t>
            </a:r>
            <a:r>
              <a:rPr lang="en-US" b="1">
                <a:solidFill>
                  <a:srgbClr val="FF0000"/>
                </a:solidFill>
              </a:rPr>
              <a:t>Ứ</a:t>
            </a:r>
            <a:r>
              <a:rPr lang="en-US" b="1" i="1">
                <a:solidFill>
                  <a:srgbClr val="FF0000"/>
                </a:solidFill>
                <a:cs typeface="Times New Roman" pitchFamily="18" charset="0"/>
              </a:rPr>
              <a:t>ng su</a:t>
            </a:r>
            <a:r>
              <a:rPr lang="en-US" b="1" i="1">
                <a:solidFill>
                  <a:srgbClr val="FF0000"/>
                </a:solidFill>
              </a:rPr>
              <a:t>ấ</a:t>
            </a:r>
            <a:r>
              <a:rPr lang="en-US" b="1" i="1">
                <a:solidFill>
                  <a:srgbClr val="FF0000"/>
                </a:solidFill>
                <a:cs typeface="Times New Roman" pitchFamily="18" charset="0"/>
              </a:rPr>
              <a:t>t c</a:t>
            </a:r>
            <a:r>
              <a:rPr lang="en-US" b="1" i="1">
                <a:solidFill>
                  <a:srgbClr val="FF0000"/>
                </a:solidFill>
              </a:rPr>
              <a:t>ự</a:t>
            </a:r>
            <a:r>
              <a:rPr lang="en-US" b="1" i="1">
                <a:solidFill>
                  <a:srgbClr val="FF0000"/>
                </a:solidFill>
                <a:cs typeface="Times New Roman" pitchFamily="18" charset="0"/>
              </a:rPr>
              <a:t>c đ</a:t>
            </a:r>
            <a:r>
              <a:rPr lang="en-US" b="1" i="1">
                <a:solidFill>
                  <a:srgbClr val="FF0000"/>
                </a:solidFill>
              </a:rPr>
              <a:t>ạ</a:t>
            </a:r>
            <a:r>
              <a:rPr lang="en-US" b="1" i="1">
                <a:solidFill>
                  <a:srgbClr val="FF0000"/>
                </a:solidFill>
                <a:cs typeface="Times New Roman" pitchFamily="18" charset="0"/>
              </a:rPr>
              <a:t>i. Đi</a:t>
            </a:r>
            <a:r>
              <a:rPr lang="en-US" b="1" i="1">
                <a:solidFill>
                  <a:srgbClr val="FF0000"/>
                </a:solidFill>
              </a:rPr>
              <a:t>ề</a:t>
            </a:r>
            <a:r>
              <a:rPr lang="en-US" b="1" i="1">
                <a:solidFill>
                  <a:srgbClr val="FF0000"/>
                </a:solidFill>
                <a:cs typeface="Times New Roman" pitchFamily="18" charset="0"/>
              </a:rPr>
              <a:t>u ki</a:t>
            </a:r>
            <a:r>
              <a:rPr lang="en-US" b="1" i="1">
                <a:solidFill>
                  <a:srgbClr val="FF0000"/>
                </a:solidFill>
              </a:rPr>
              <a:t>ệ</a:t>
            </a:r>
            <a:r>
              <a:rPr lang="en-US" b="1" i="1">
                <a:solidFill>
                  <a:srgbClr val="FF0000"/>
                </a:solidFill>
                <a:cs typeface="Times New Roman" pitchFamily="18" charset="0"/>
              </a:rPr>
              <a:t>n b</a:t>
            </a:r>
            <a:r>
              <a:rPr lang="en-US" b="1" i="1">
                <a:solidFill>
                  <a:srgbClr val="FF0000"/>
                </a:solidFill>
              </a:rPr>
              <a:t>ề</a:t>
            </a:r>
            <a:r>
              <a:rPr lang="en-US" b="1" i="1">
                <a:solidFill>
                  <a:srgbClr val="FF0000"/>
                </a:solidFill>
                <a:cs typeface="Times New Roman" pitchFamily="18" charset="0"/>
              </a:rPr>
              <a:t>n</a:t>
            </a:r>
            <a:r>
              <a:rPr lang="en-US" b="1">
                <a:solidFill>
                  <a:srgbClr val="FF0000"/>
                </a:solidFill>
                <a:cs typeface="Times New Roman" pitchFamily="18" charset="0"/>
              </a:rPr>
              <a:t>.</a:t>
            </a:r>
            <a:r>
              <a:rPr lang="en-US">
                <a:cs typeface="Times New Roman" pitchFamily="18" charset="0"/>
              </a:rPr>
              <a:t> </a:t>
            </a:r>
          </a:p>
        </p:txBody>
      </p:sp>
      <p:sp>
        <p:nvSpPr>
          <p:cNvPr id="277507" name="Text Box 3"/>
          <p:cNvSpPr txBox="1">
            <a:spLocks noChangeArrowheads="1"/>
          </p:cNvSpPr>
          <p:nvPr/>
        </p:nvSpPr>
        <p:spPr bwMode="auto">
          <a:xfrm>
            <a:off x="212725" y="533400"/>
            <a:ext cx="8723313"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00FF"/>
                </a:solidFill>
                <a:cs typeface="Times New Roman" pitchFamily="18" charset="0"/>
              </a:rPr>
              <a:t>Đi</a:t>
            </a:r>
            <a:r>
              <a:rPr lang="en-US" b="1">
                <a:solidFill>
                  <a:srgbClr val="0000FF"/>
                </a:solidFill>
              </a:rPr>
              <a:t>ể</a:t>
            </a:r>
            <a:r>
              <a:rPr lang="en-US" b="1">
                <a:solidFill>
                  <a:srgbClr val="0000FF"/>
                </a:solidFill>
                <a:cs typeface="Times New Roman" pitchFamily="18" charset="0"/>
              </a:rPr>
              <a:t>m n</a:t>
            </a:r>
            <a:r>
              <a:rPr lang="en-US" b="1">
                <a:solidFill>
                  <a:srgbClr val="0000FF"/>
                </a:solidFill>
              </a:rPr>
              <a:t>ằ</a:t>
            </a:r>
            <a:r>
              <a:rPr lang="en-US" b="1">
                <a:solidFill>
                  <a:srgbClr val="0000FF"/>
                </a:solidFill>
                <a:cs typeface="Times New Roman" pitchFamily="18" charset="0"/>
              </a:rPr>
              <a:t>m trên đư</a:t>
            </a:r>
            <a:r>
              <a:rPr lang="en-US" b="1">
                <a:solidFill>
                  <a:srgbClr val="0000FF"/>
                </a:solidFill>
              </a:rPr>
              <a:t>ờ</a:t>
            </a:r>
            <a:r>
              <a:rPr lang="en-US" b="1">
                <a:solidFill>
                  <a:srgbClr val="0000FF"/>
                </a:solidFill>
                <a:cs typeface="Times New Roman" pitchFamily="18" charset="0"/>
              </a:rPr>
              <a:t>ng biên của m</a:t>
            </a:r>
            <a:r>
              <a:rPr lang="en-US" b="1">
                <a:solidFill>
                  <a:srgbClr val="0000FF"/>
                </a:solidFill>
              </a:rPr>
              <a:t>ặ</a:t>
            </a:r>
            <a:r>
              <a:rPr lang="en-US" b="1">
                <a:solidFill>
                  <a:srgbClr val="0000FF"/>
                </a:solidFill>
                <a:cs typeface="Times New Roman" pitchFamily="18" charset="0"/>
              </a:rPr>
              <a:t>t c</a:t>
            </a:r>
            <a:r>
              <a:rPr lang="en-US" b="1">
                <a:solidFill>
                  <a:srgbClr val="0000FF"/>
                </a:solidFill>
              </a:rPr>
              <a:t>ắ</a:t>
            </a:r>
            <a:r>
              <a:rPr lang="en-US" b="1">
                <a:solidFill>
                  <a:srgbClr val="0000FF"/>
                </a:solidFill>
                <a:cs typeface="Times New Roman" pitchFamily="18" charset="0"/>
              </a:rPr>
              <a:t>t ngang </a:t>
            </a:r>
            <a:r>
              <a:rPr lang="en-US" b="1">
                <a:solidFill>
                  <a:srgbClr val="0000FF"/>
                </a:solidFill>
              </a:rPr>
              <a:t>ở</a:t>
            </a:r>
            <a:r>
              <a:rPr lang="en-US" b="1">
                <a:solidFill>
                  <a:srgbClr val="0000FF"/>
                </a:solidFill>
                <a:cs typeface="Times New Roman" pitchFamily="18" charset="0"/>
              </a:rPr>
              <a:t> xa đư</a:t>
            </a:r>
            <a:r>
              <a:rPr lang="en-US" b="1">
                <a:solidFill>
                  <a:srgbClr val="0000FF"/>
                </a:solidFill>
              </a:rPr>
              <a:t>ờ</a:t>
            </a:r>
            <a:r>
              <a:rPr lang="en-US" b="1">
                <a:solidFill>
                  <a:srgbClr val="0000FF"/>
                </a:solidFill>
                <a:cs typeface="Times New Roman" pitchFamily="18" charset="0"/>
              </a:rPr>
              <a:t>ng </a:t>
            </a:r>
          </a:p>
          <a:p>
            <a:pPr algn="l"/>
            <a:r>
              <a:rPr lang="en-US" b="1">
                <a:solidFill>
                  <a:srgbClr val="0000FF"/>
                </a:solidFill>
                <a:cs typeface="Times New Roman" pitchFamily="18" charset="0"/>
              </a:rPr>
              <a:t>trung hoà nh</a:t>
            </a:r>
            <a:r>
              <a:rPr lang="en-US" b="1">
                <a:solidFill>
                  <a:srgbClr val="0000FF"/>
                </a:solidFill>
              </a:rPr>
              <a:t>ấ</a:t>
            </a:r>
            <a:r>
              <a:rPr lang="en-US" b="1">
                <a:solidFill>
                  <a:srgbClr val="0000FF"/>
                </a:solidFill>
                <a:cs typeface="Times New Roman" pitchFamily="18" charset="0"/>
              </a:rPr>
              <a:t>t  s</a:t>
            </a:r>
            <a:r>
              <a:rPr lang="en-US" b="1">
                <a:solidFill>
                  <a:srgbClr val="0000FF"/>
                </a:solidFill>
              </a:rPr>
              <a:t>ẽ</a:t>
            </a:r>
            <a:r>
              <a:rPr lang="en-US" b="1">
                <a:solidFill>
                  <a:srgbClr val="0000FF"/>
                </a:solidFill>
                <a:cs typeface="Times New Roman" pitchFamily="18" charset="0"/>
              </a:rPr>
              <a:t> có ứng su</a:t>
            </a:r>
            <a:r>
              <a:rPr lang="en-US" b="1">
                <a:solidFill>
                  <a:srgbClr val="0000FF"/>
                </a:solidFill>
              </a:rPr>
              <a:t>ấ</a:t>
            </a:r>
            <a:r>
              <a:rPr lang="en-US" b="1">
                <a:solidFill>
                  <a:srgbClr val="0000FF"/>
                </a:solidFill>
                <a:cs typeface="Times New Roman" pitchFamily="18" charset="0"/>
              </a:rPr>
              <a:t>t kéo (ho</a:t>
            </a:r>
            <a:r>
              <a:rPr lang="en-US" b="1">
                <a:solidFill>
                  <a:srgbClr val="0000FF"/>
                </a:solidFill>
              </a:rPr>
              <a:t>ặ</a:t>
            </a:r>
            <a:r>
              <a:rPr lang="en-US" b="1">
                <a:solidFill>
                  <a:srgbClr val="0000FF"/>
                </a:solidFill>
                <a:cs typeface="Times New Roman" pitchFamily="18" charset="0"/>
              </a:rPr>
              <a:t>c ứng su</a:t>
            </a:r>
            <a:r>
              <a:rPr lang="en-US" b="1">
                <a:solidFill>
                  <a:srgbClr val="0000FF"/>
                </a:solidFill>
              </a:rPr>
              <a:t>ấ</a:t>
            </a:r>
            <a:r>
              <a:rPr lang="en-US" b="1">
                <a:solidFill>
                  <a:srgbClr val="0000FF"/>
                </a:solidFill>
                <a:cs typeface="Times New Roman" pitchFamily="18" charset="0"/>
              </a:rPr>
              <a:t>t nén) có </a:t>
            </a:r>
          </a:p>
          <a:p>
            <a:pPr algn="l"/>
            <a:r>
              <a:rPr lang="en-US" b="1">
                <a:solidFill>
                  <a:srgbClr val="0000FF"/>
                </a:solidFill>
                <a:cs typeface="Times New Roman" pitchFamily="18" charset="0"/>
              </a:rPr>
              <a:t>giá trị tuy</a:t>
            </a:r>
            <a:r>
              <a:rPr lang="en-US" b="1">
                <a:solidFill>
                  <a:srgbClr val="0000FF"/>
                </a:solidFill>
              </a:rPr>
              <a:t>ệ</a:t>
            </a:r>
            <a:r>
              <a:rPr lang="en-US" b="1">
                <a:solidFill>
                  <a:srgbClr val="0000FF"/>
                </a:solidFill>
                <a:cs typeface="Times New Roman" pitchFamily="18" charset="0"/>
              </a:rPr>
              <a:t>t đ</a:t>
            </a:r>
            <a:r>
              <a:rPr lang="en-US" b="1">
                <a:solidFill>
                  <a:srgbClr val="0000FF"/>
                </a:solidFill>
              </a:rPr>
              <a:t>ố</a:t>
            </a:r>
            <a:r>
              <a:rPr lang="en-US" b="1">
                <a:solidFill>
                  <a:srgbClr val="0000FF"/>
                </a:solidFill>
                <a:cs typeface="Times New Roman" pitchFamily="18" charset="0"/>
              </a:rPr>
              <a:t>i cực đ</a:t>
            </a:r>
            <a:r>
              <a:rPr lang="en-US" b="1">
                <a:solidFill>
                  <a:srgbClr val="0000FF"/>
                </a:solidFill>
              </a:rPr>
              <a:t>ạ</a:t>
            </a:r>
            <a:r>
              <a:rPr lang="en-US" b="1">
                <a:solidFill>
                  <a:srgbClr val="0000FF"/>
                </a:solidFill>
                <a:cs typeface="Times New Roman" pitchFamily="18" charset="0"/>
              </a:rPr>
              <a:t>i.</a:t>
            </a:r>
            <a:r>
              <a:rPr lang="en-US">
                <a:solidFill>
                  <a:srgbClr val="0000FF"/>
                </a:solidFill>
                <a:cs typeface="Times New Roman" pitchFamily="18" charset="0"/>
              </a:rPr>
              <a:t>. </a:t>
            </a:r>
            <a:r>
              <a:rPr lang="en-US" b="1">
                <a:solidFill>
                  <a:srgbClr val="0000FF"/>
                </a:solidFill>
                <a:cs typeface="Times New Roman" pitchFamily="18" charset="0"/>
              </a:rPr>
              <a:t>Đi</a:t>
            </a:r>
            <a:r>
              <a:rPr lang="en-US" b="1">
                <a:solidFill>
                  <a:srgbClr val="0000FF"/>
                </a:solidFill>
              </a:rPr>
              <a:t>ề</a:t>
            </a:r>
            <a:r>
              <a:rPr lang="en-US" b="1">
                <a:solidFill>
                  <a:srgbClr val="0000FF"/>
                </a:solidFill>
                <a:cs typeface="Times New Roman" pitchFamily="18" charset="0"/>
              </a:rPr>
              <a:t>u ki</a:t>
            </a:r>
            <a:r>
              <a:rPr lang="en-US" b="1">
                <a:solidFill>
                  <a:srgbClr val="0000FF"/>
                </a:solidFill>
              </a:rPr>
              <a:t>ệ</a:t>
            </a:r>
            <a:r>
              <a:rPr lang="en-US" b="1">
                <a:solidFill>
                  <a:srgbClr val="0000FF"/>
                </a:solidFill>
                <a:cs typeface="Times New Roman" pitchFamily="18" charset="0"/>
              </a:rPr>
              <a:t>n b</a:t>
            </a:r>
            <a:r>
              <a:rPr lang="en-US" b="1">
                <a:solidFill>
                  <a:srgbClr val="0000FF"/>
                </a:solidFill>
              </a:rPr>
              <a:t>ề</a:t>
            </a:r>
            <a:r>
              <a:rPr lang="en-US" b="1">
                <a:solidFill>
                  <a:srgbClr val="0000FF"/>
                </a:solidFill>
                <a:cs typeface="Times New Roman" pitchFamily="18" charset="0"/>
              </a:rPr>
              <a:t>n:</a:t>
            </a:r>
          </a:p>
          <a:p>
            <a:pPr algn="l"/>
            <a:endParaRPr lang="en-US" b="1">
              <a:solidFill>
                <a:srgbClr val="0000FF"/>
              </a:solidFill>
              <a:cs typeface="Times New Roman" pitchFamily="18" charset="0"/>
            </a:endParaRPr>
          </a:p>
        </p:txBody>
      </p:sp>
      <p:sp>
        <p:nvSpPr>
          <p:cNvPr id="277508" name="Text Box 4"/>
          <p:cNvSpPr txBox="1">
            <a:spLocks noChangeArrowheads="1"/>
          </p:cNvSpPr>
          <p:nvPr/>
        </p:nvSpPr>
        <p:spPr bwMode="auto">
          <a:xfrm>
            <a:off x="365125" y="2671763"/>
            <a:ext cx="877887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cs typeface="Times New Roman" pitchFamily="18" charset="0"/>
              </a:rPr>
              <a:t>y</a:t>
            </a:r>
            <a:r>
              <a:rPr lang="en-US" baseline="-30000">
                <a:cs typeface="Times New Roman" pitchFamily="18" charset="0"/>
              </a:rPr>
              <a:t>m,n</a:t>
            </a:r>
            <a:r>
              <a:rPr lang="en-US">
                <a:cs typeface="Times New Roman" pitchFamily="18" charset="0"/>
              </a:rPr>
              <a:t>; z</a:t>
            </a:r>
            <a:r>
              <a:rPr lang="en-US" baseline="-30000">
                <a:cs typeface="Times New Roman" pitchFamily="18" charset="0"/>
              </a:rPr>
              <a:t>m,n </a:t>
            </a:r>
            <a:r>
              <a:rPr lang="en-US">
                <a:cs typeface="Times New Roman" pitchFamily="18" charset="0"/>
              </a:rPr>
              <a:t> - to</a:t>
            </a:r>
            <a:r>
              <a:rPr lang="en-US"/>
              <a:t>ạ</a:t>
            </a:r>
            <a:r>
              <a:rPr lang="en-US">
                <a:cs typeface="Times New Roman" pitchFamily="18" charset="0"/>
              </a:rPr>
              <a:t> độ c</a:t>
            </a:r>
            <a:r>
              <a:rPr lang="en-US"/>
              <a:t>ủ</a:t>
            </a:r>
            <a:r>
              <a:rPr lang="en-US">
                <a:cs typeface="Times New Roman" pitchFamily="18" charset="0"/>
              </a:rPr>
              <a:t>a đi</a:t>
            </a:r>
            <a:r>
              <a:rPr lang="en-US"/>
              <a:t>ể</a:t>
            </a:r>
            <a:r>
              <a:rPr lang="en-US">
                <a:cs typeface="Times New Roman" pitchFamily="18" charset="0"/>
              </a:rPr>
              <a:t>m trên m</a:t>
            </a:r>
            <a:r>
              <a:rPr lang="en-US"/>
              <a:t>ặ</a:t>
            </a:r>
            <a:r>
              <a:rPr lang="en-US">
                <a:cs typeface="Times New Roman" pitchFamily="18" charset="0"/>
              </a:rPr>
              <a:t>t c</a:t>
            </a:r>
            <a:r>
              <a:rPr lang="en-US"/>
              <a:t>ắ</a:t>
            </a:r>
            <a:r>
              <a:rPr lang="en-US">
                <a:cs typeface="Times New Roman" pitchFamily="18" charset="0"/>
              </a:rPr>
              <a:t>t ở xa </a:t>
            </a:r>
            <a:r>
              <a:rPr lang="en-US"/>
              <a:t>đường trung hoà</a:t>
            </a:r>
            <a:r>
              <a:rPr lang="en-US">
                <a:cs typeface="Times New Roman" pitchFamily="18" charset="0"/>
              </a:rPr>
              <a:t>    	      nhất;</a:t>
            </a:r>
          </a:p>
        </p:txBody>
      </p:sp>
      <p:grpSp>
        <p:nvGrpSpPr>
          <p:cNvPr id="277509" name="Group 5"/>
          <p:cNvGrpSpPr>
            <a:grpSpLocks/>
          </p:cNvGrpSpPr>
          <p:nvPr/>
        </p:nvGrpSpPr>
        <p:grpSpPr bwMode="auto">
          <a:xfrm>
            <a:off x="228600" y="3444875"/>
            <a:ext cx="8983663" cy="460375"/>
            <a:chOff x="240" y="1908"/>
            <a:chExt cx="5659" cy="290"/>
          </a:xfrm>
        </p:grpSpPr>
        <p:graphicFrame>
          <p:nvGraphicFramePr>
            <p:cNvPr id="277510" name="Object 6"/>
            <p:cNvGraphicFramePr>
              <a:graphicFrameLocks noChangeAspect="1"/>
            </p:cNvGraphicFramePr>
            <p:nvPr/>
          </p:nvGraphicFramePr>
          <p:xfrm>
            <a:off x="240" y="1908"/>
            <a:ext cx="384" cy="288"/>
          </p:xfrm>
          <a:graphic>
            <a:graphicData uri="http://schemas.openxmlformats.org/presentationml/2006/ole">
              <mc:AlternateContent xmlns:mc="http://schemas.openxmlformats.org/markup-compatibility/2006">
                <mc:Choice xmlns:v="urn:schemas-microsoft-com:vml" Requires="v">
                  <p:oleObj spid="_x0000_s277523" name="Equation" r:id="rId3" imgW="533160" imgH="317160" progId="Equation.3">
                    <p:embed/>
                  </p:oleObj>
                </mc:Choice>
                <mc:Fallback>
                  <p:oleObj name="Equation" r:id="rId3" imgW="533160" imgH="317160" progId="Equation.3">
                    <p:embed/>
                    <p:pic>
                      <p:nvPicPr>
                        <p:cNvPr id="0" name="Object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0" y="1908"/>
                          <a:ext cx="38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77511" name="Text Box 7"/>
            <p:cNvSpPr txBox="1">
              <a:spLocks noChangeArrowheads="1"/>
            </p:cNvSpPr>
            <p:nvPr/>
          </p:nvSpPr>
          <p:spPr bwMode="auto">
            <a:xfrm>
              <a:off x="662" y="1910"/>
              <a:ext cx="523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 ứng suất cho phép theo kéo hay nén c</a:t>
              </a:r>
              <a:r>
                <a:rPr lang="en-US"/>
                <a:t>ủ</a:t>
              </a:r>
              <a:r>
                <a:rPr lang="en-US">
                  <a:cs typeface="Times New Roman" pitchFamily="18" charset="0"/>
                </a:rPr>
                <a:t>a v</a:t>
              </a:r>
              <a:r>
                <a:rPr lang="en-US"/>
                <a:t>ậ</a:t>
              </a:r>
              <a:r>
                <a:rPr lang="en-US">
                  <a:cs typeface="Times New Roman" pitchFamily="18" charset="0"/>
                </a:rPr>
                <a:t>t li</a:t>
              </a:r>
              <a:r>
                <a:rPr lang="en-US"/>
                <a:t>ệ</a:t>
              </a:r>
              <a:r>
                <a:rPr lang="en-US">
                  <a:cs typeface="Times New Roman" pitchFamily="18" charset="0"/>
                </a:rPr>
                <a:t>u làm d</a:t>
              </a:r>
              <a:r>
                <a:rPr lang="en-US"/>
                <a:t>ầ</a:t>
              </a:r>
              <a:r>
                <a:rPr lang="en-US">
                  <a:cs typeface="Times New Roman" pitchFamily="18" charset="0"/>
                </a:rPr>
                <a:t>m. </a:t>
              </a:r>
            </a:p>
          </p:txBody>
        </p:sp>
      </p:grpSp>
      <p:sp>
        <p:nvSpPr>
          <p:cNvPr id="277512" name="Text Box 8"/>
          <p:cNvSpPr txBox="1">
            <a:spLocks noChangeArrowheads="1"/>
          </p:cNvSpPr>
          <p:nvPr/>
        </p:nvSpPr>
        <p:spPr bwMode="auto">
          <a:xfrm>
            <a:off x="381000" y="3886200"/>
            <a:ext cx="84661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M</a:t>
            </a:r>
            <a:r>
              <a:rPr lang="en-US"/>
              <a:t>ặ</a:t>
            </a:r>
            <a:r>
              <a:rPr lang="en-US">
                <a:cs typeface="Times New Roman" pitchFamily="18" charset="0"/>
              </a:rPr>
              <a:t>t c</a:t>
            </a:r>
            <a:r>
              <a:rPr lang="en-US"/>
              <a:t>ắ</a:t>
            </a:r>
            <a:r>
              <a:rPr lang="en-US">
                <a:cs typeface="Times New Roman" pitchFamily="18" charset="0"/>
              </a:rPr>
              <a:t>t có hai trục đ</a:t>
            </a:r>
            <a:r>
              <a:rPr lang="en-US"/>
              <a:t>ố</a:t>
            </a:r>
            <a:r>
              <a:rPr lang="en-US">
                <a:cs typeface="Times New Roman" pitchFamily="18" charset="0"/>
              </a:rPr>
              <a:t>i x</a:t>
            </a:r>
            <a:r>
              <a:rPr lang="en-US"/>
              <a:t>ứ</a:t>
            </a:r>
            <a:r>
              <a:rPr lang="en-US">
                <a:cs typeface="Times New Roman" pitchFamily="18" charset="0"/>
              </a:rPr>
              <a:t>ng (m</a:t>
            </a:r>
            <a:r>
              <a:rPr lang="en-US"/>
              <a:t>ặ</a:t>
            </a:r>
            <a:r>
              <a:rPr lang="en-US">
                <a:cs typeface="Times New Roman" pitchFamily="18" charset="0"/>
              </a:rPr>
              <a:t>t c</a:t>
            </a:r>
            <a:r>
              <a:rPr lang="en-US"/>
              <a:t>ắ</a:t>
            </a:r>
            <a:r>
              <a:rPr lang="en-US">
                <a:cs typeface="Times New Roman" pitchFamily="18" charset="0"/>
              </a:rPr>
              <a:t>t hình ch</a:t>
            </a:r>
            <a:r>
              <a:rPr lang="en-US"/>
              <a:t>ữ</a:t>
            </a:r>
            <a:r>
              <a:rPr lang="en-US">
                <a:cs typeface="Times New Roman" pitchFamily="18" charset="0"/>
              </a:rPr>
              <a:t> nh</a:t>
            </a:r>
            <a:r>
              <a:rPr lang="en-US"/>
              <a:t>ậ</a:t>
            </a:r>
            <a:r>
              <a:rPr lang="en-US">
                <a:cs typeface="Times New Roman" pitchFamily="18" charset="0"/>
              </a:rPr>
              <a:t>t, ch</a:t>
            </a:r>
            <a:r>
              <a:rPr lang="en-US"/>
              <a:t>ữ</a:t>
            </a:r>
            <a:r>
              <a:rPr lang="en-US">
                <a:cs typeface="Times New Roman" pitchFamily="18" charset="0"/>
              </a:rPr>
              <a:t> I . .)</a:t>
            </a:r>
            <a:r>
              <a:rPr lang="en-US">
                <a:solidFill>
                  <a:srgbClr val="000000"/>
                </a:solidFill>
                <a:cs typeface="Times New Roman" pitchFamily="18" charset="0"/>
              </a:rPr>
              <a:t> </a:t>
            </a:r>
          </a:p>
        </p:txBody>
      </p:sp>
      <p:graphicFrame>
        <p:nvGraphicFramePr>
          <p:cNvPr id="277513" name="Object 9"/>
          <p:cNvGraphicFramePr>
            <a:graphicFrameLocks noChangeAspect="1"/>
          </p:cNvGraphicFramePr>
          <p:nvPr/>
        </p:nvGraphicFramePr>
        <p:xfrm>
          <a:off x="990600" y="4343400"/>
          <a:ext cx="2362200" cy="984250"/>
        </p:xfrm>
        <a:graphic>
          <a:graphicData uri="http://schemas.openxmlformats.org/presentationml/2006/ole">
            <mc:AlternateContent xmlns:mc="http://schemas.openxmlformats.org/markup-compatibility/2006">
              <mc:Choice xmlns:v="urn:schemas-microsoft-com:vml" Requires="v">
                <p:oleObj spid="_x0000_s277524" name="Equation" r:id="rId5" imgW="1460160" imgH="672840" progId="Equation.3">
                  <p:embed/>
                </p:oleObj>
              </mc:Choice>
              <mc:Fallback>
                <p:oleObj name="Equation" r:id="rId5" imgW="1460160" imgH="672840" progId="Equation.3">
                  <p:embed/>
                  <p:pic>
                    <p:nvPicPr>
                      <p:cNvPr id="0" name="Object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90600" y="4343400"/>
                        <a:ext cx="2362200" cy="984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77514" name="Object 10"/>
          <p:cNvGraphicFramePr>
            <a:graphicFrameLocks noChangeAspect="1"/>
          </p:cNvGraphicFramePr>
          <p:nvPr/>
        </p:nvGraphicFramePr>
        <p:xfrm>
          <a:off x="4419600" y="4343400"/>
          <a:ext cx="2743200" cy="1416050"/>
        </p:xfrm>
        <a:graphic>
          <a:graphicData uri="http://schemas.openxmlformats.org/presentationml/2006/ole">
            <mc:AlternateContent xmlns:mc="http://schemas.openxmlformats.org/markup-compatibility/2006">
              <mc:Choice xmlns:v="urn:schemas-microsoft-com:vml" Requires="v">
                <p:oleObj spid="_x0000_s277525" name="Equation" r:id="rId7" imgW="1752480" imgH="965160" progId="Equation.3">
                  <p:embed/>
                </p:oleObj>
              </mc:Choice>
              <mc:Fallback>
                <p:oleObj name="Equation" r:id="rId7" imgW="1752480" imgH="965160" progId="Equation.3">
                  <p:embed/>
                  <p:pic>
                    <p:nvPicPr>
                      <p:cNvPr id="0" name="Object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419600" y="4343400"/>
                        <a:ext cx="2743200" cy="1416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77515" name="Object 11"/>
          <p:cNvGraphicFramePr>
            <a:graphicFrameLocks noChangeAspect="1"/>
          </p:cNvGraphicFramePr>
          <p:nvPr/>
        </p:nvGraphicFramePr>
        <p:xfrm>
          <a:off x="2362200" y="1652588"/>
          <a:ext cx="5791200" cy="1244600"/>
        </p:xfrm>
        <a:graphic>
          <a:graphicData uri="http://schemas.openxmlformats.org/presentationml/2006/ole">
            <mc:AlternateContent xmlns:mc="http://schemas.openxmlformats.org/markup-compatibility/2006">
              <mc:Choice xmlns:v="urn:schemas-microsoft-com:vml" Requires="v">
                <p:oleObj spid="_x0000_s277526" name="Document" r:id="rId9" imgW="3317400" imgH="621360" progId="Word.Document.8">
                  <p:embed/>
                </p:oleObj>
              </mc:Choice>
              <mc:Fallback>
                <p:oleObj name="Document" r:id="rId9" imgW="3317400" imgH="621360" progId="Word.Document.8">
                  <p:embed/>
                  <p:pic>
                    <p:nvPicPr>
                      <p:cNvPr id="0" name="Object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362200" y="1652588"/>
                        <a:ext cx="5791200" cy="1244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77516" name="Text Box 12"/>
          <p:cNvSpPr txBox="1">
            <a:spLocks noChangeArrowheads="1"/>
          </p:cNvSpPr>
          <p:nvPr/>
        </p:nvSpPr>
        <p:spPr bwMode="auto">
          <a:xfrm>
            <a:off x="8105775" y="1981200"/>
            <a:ext cx="8445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(7. 5)</a:t>
            </a:r>
          </a:p>
        </p:txBody>
      </p:sp>
      <p:grpSp>
        <p:nvGrpSpPr>
          <p:cNvPr id="277517" name="Group 13"/>
          <p:cNvGrpSpPr>
            <a:grpSpLocks/>
          </p:cNvGrpSpPr>
          <p:nvPr/>
        </p:nvGrpSpPr>
        <p:grpSpPr bwMode="auto">
          <a:xfrm>
            <a:off x="381000" y="5638800"/>
            <a:ext cx="3511550" cy="914400"/>
            <a:chOff x="336" y="3648"/>
            <a:chExt cx="1790" cy="576"/>
          </a:xfrm>
        </p:grpSpPr>
        <p:graphicFrame>
          <p:nvGraphicFramePr>
            <p:cNvPr id="277518" name="Object 14"/>
            <p:cNvGraphicFramePr>
              <a:graphicFrameLocks noChangeAspect="1"/>
            </p:cNvGraphicFramePr>
            <p:nvPr/>
          </p:nvGraphicFramePr>
          <p:xfrm>
            <a:off x="336" y="3648"/>
            <a:ext cx="1296" cy="576"/>
          </p:xfrm>
          <a:graphic>
            <a:graphicData uri="http://schemas.openxmlformats.org/presentationml/2006/ole">
              <mc:AlternateContent xmlns:mc="http://schemas.openxmlformats.org/markup-compatibility/2006">
                <mc:Choice xmlns:v="urn:schemas-microsoft-com:vml" Requires="v">
                  <p:oleObj spid="_x0000_s277527" name="Equation" r:id="rId11" imgW="1854000" imgH="634680" progId="Equation.3">
                    <p:embed/>
                  </p:oleObj>
                </mc:Choice>
                <mc:Fallback>
                  <p:oleObj name="Equation" r:id="rId11" imgW="1854000" imgH="634680" progId="Equation.3">
                    <p:embed/>
                    <p:pic>
                      <p:nvPicPr>
                        <p:cNvPr id="0" name="Object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36" y="3648"/>
                          <a:ext cx="1296" cy="57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77519" name="Text Box 15"/>
            <p:cNvSpPr txBox="1">
              <a:spLocks noChangeArrowheads="1"/>
            </p:cNvSpPr>
            <p:nvPr/>
          </p:nvSpPr>
          <p:spPr bwMode="auto">
            <a:xfrm>
              <a:off x="1670" y="3770"/>
              <a:ext cx="45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a:t>
              </a:r>
              <a:r>
                <a:rPr lang="en-US">
                  <a:cs typeface="Times New Roman" pitchFamily="18" charset="0"/>
                </a:rPr>
                <a:t>7. 6)</a:t>
              </a:r>
            </a:p>
          </p:txBody>
        </p:sp>
      </p:grpSp>
      <p:sp>
        <p:nvSpPr>
          <p:cNvPr id="277520" name="Text Box 16"/>
          <p:cNvSpPr txBox="1">
            <a:spLocks noChangeArrowheads="1"/>
          </p:cNvSpPr>
          <p:nvPr/>
        </p:nvSpPr>
        <p:spPr bwMode="auto">
          <a:xfrm>
            <a:off x="4037013" y="5830888"/>
            <a:ext cx="21351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Đi</a:t>
            </a:r>
            <a:r>
              <a:rPr lang="en-US"/>
              <a:t>ề</a:t>
            </a:r>
            <a:r>
              <a:rPr lang="en-US">
                <a:cs typeface="Times New Roman" pitchFamily="18" charset="0"/>
              </a:rPr>
              <a:t>u ki</a:t>
            </a:r>
            <a:r>
              <a:rPr lang="en-US"/>
              <a:t>ệ</a:t>
            </a:r>
            <a:r>
              <a:rPr lang="en-US">
                <a:cs typeface="Times New Roman" pitchFamily="18" charset="0"/>
              </a:rPr>
              <a:t>n b</a:t>
            </a:r>
            <a:r>
              <a:rPr lang="en-US"/>
              <a:t>ề</a:t>
            </a:r>
            <a:r>
              <a:rPr lang="en-US">
                <a:cs typeface="Times New Roman" pitchFamily="18" charset="0"/>
              </a:rPr>
              <a:t>n:</a:t>
            </a:r>
          </a:p>
        </p:txBody>
      </p:sp>
      <p:graphicFrame>
        <p:nvGraphicFramePr>
          <p:cNvPr id="277521" name="Object 17"/>
          <p:cNvGraphicFramePr>
            <a:graphicFrameLocks noChangeAspect="1"/>
          </p:cNvGraphicFramePr>
          <p:nvPr/>
        </p:nvGraphicFramePr>
        <p:xfrm>
          <a:off x="6172200" y="5638800"/>
          <a:ext cx="1752600" cy="941388"/>
        </p:xfrm>
        <a:graphic>
          <a:graphicData uri="http://schemas.openxmlformats.org/presentationml/2006/ole">
            <mc:AlternateContent xmlns:mc="http://schemas.openxmlformats.org/markup-compatibility/2006">
              <mc:Choice xmlns:v="urn:schemas-microsoft-com:vml" Requires="v">
                <p:oleObj spid="_x0000_s277528" name="Equation" r:id="rId13" imgW="977760" imgH="647640" progId="Equation.3">
                  <p:embed/>
                </p:oleObj>
              </mc:Choice>
              <mc:Fallback>
                <p:oleObj name="Equation" r:id="rId13" imgW="977760" imgH="647640" progId="Equation.3">
                  <p:embed/>
                  <p:pic>
                    <p:nvPicPr>
                      <p:cNvPr id="0" name="Object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172200" y="5638800"/>
                        <a:ext cx="1752600" cy="941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77522" name="Text Box 18"/>
          <p:cNvSpPr txBox="1">
            <a:spLocks noChangeArrowheads="1"/>
          </p:cNvSpPr>
          <p:nvPr/>
        </p:nvSpPr>
        <p:spPr bwMode="auto">
          <a:xfrm>
            <a:off x="8001000" y="5867400"/>
            <a:ext cx="895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(7. 7)</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77506"/>
                                        </p:tgtEl>
                                        <p:attrNameLst>
                                          <p:attrName>style.visibility</p:attrName>
                                        </p:attrNameLst>
                                      </p:cBhvr>
                                      <p:to>
                                        <p:strVal val="visible"/>
                                      </p:to>
                                    </p:set>
                                    <p:animEffect transition="in" filter="checkerboard(across)">
                                      <p:cBhvr>
                                        <p:cTn id="7" dur="2000"/>
                                        <p:tgtEl>
                                          <p:spTgt spid="27750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277507"/>
                                        </p:tgtEl>
                                        <p:attrNameLst>
                                          <p:attrName>style.visibility</p:attrName>
                                        </p:attrNameLst>
                                      </p:cBhvr>
                                      <p:to>
                                        <p:strVal val="visible"/>
                                      </p:to>
                                    </p:set>
                                    <p:animEffect transition="in" filter="wipe(up)">
                                      <p:cBhvr>
                                        <p:cTn id="12" dur="2000"/>
                                        <p:tgtEl>
                                          <p:spTgt spid="27750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277515"/>
                                        </p:tgtEl>
                                        <p:attrNameLst>
                                          <p:attrName>style.visibility</p:attrName>
                                        </p:attrNameLst>
                                      </p:cBhvr>
                                      <p:to>
                                        <p:strVal val="visible"/>
                                      </p:to>
                                    </p:set>
                                    <p:animEffect transition="in" filter="wheel(4)">
                                      <p:cBhvr>
                                        <p:cTn id="17" dur="2000"/>
                                        <p:tgtEl>
                                          <p:spTgt spid="27751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grpId="0" nodeType="clickEffect">
                                  <p:stCondLst>
                                    <p:cond delay="0"/>
                                  </p:stCondLst>
                                  <p:childTnLst>
                                    <p:set>
                                      <p:cBhvr>
                                        <p:cTn id="21" dur="1" fill="hold">
                                          <p:stCondLst>
                                            <p:cond delay="0"/>
                                          </p:stCondLst>
                                        </p:cTn>
                                        <p:tgtEl>
                                          <p:spTgt spid="277516"/>
                                        </p:tgtEl>
                                        <p:attrNameLst>
                                          <p:attrName>style.visibility</p:attrName>
                                        </p:attrNameLst>
                                      </p:cBhvr>
                                      <p:to>
                                        <p:strVal val="visible"/>
                                      </p:to>
                                    </p:set>
                                    <p:animEffect transition="in" filter="wheel(4)">
                                      <p:cBhvr>
                                        <p:cTn id="22" dur="2000"/>
                                        <p:tgtEl>
                                          <p:spTgt spid="27751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grpId="0" nodeType="clickEffect">
                                  <p:stCondLst>
                                    <p:cond delay="0"/>
                                  </p:stCondLst>
                                  <p:childTnLst>
                                    <p:set>
                                      <p:cBhvr>
                                        <p:cTn id="26" dur="1" fill="hold">
                                          <p:stCondLst>
                                            <p:cond delay="0"/>
                                          </p:stCondLst>
                                        </p:cTn>
                                        <p:tgtEl>
                                          <p:spTgt spid="277508"/>
                                        </p:tgtEl>
                                        <p:attrNameLst>
                                          <p:attrName>style.visibility</p:attrName>
                                        </p:attrNameLst>
                                      </p:cBhvr>
                                      <p:to>
                                        <p:strVal val="visible"/>
                                      </p:to>
                                    </p:set>
                                    <p:animEffect transition="in" filter="box(in)">
                                      <p:cBhvr>
                                        <p:cTn id="27" dur="2000"/>
                                        <p:tgtEl>
                                          <p:spTgt spid="277508"/>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nodeType="clickEffect">
                                  <p:stCondLst>
                                    <p:cond delay="0"/>
                                  </p:stCondLst>
                                  <p:childTnLst>
                                    <p:set>
                                      <p:cBhvr>
                                        <p:cTn id="31" dur="1" fill="hold">
                                          <p:stCondLst>
                                            <p:cond delay="0"/>
                                          </p:stCondLst>
                                        </p:cTn>
                                        <p:tgtEl>
                                          <p:spTgt spid="277509"/>
                                        </p:tgtEl>
                                        <p:attrNameLst>
                                          <p:attrName>style.visibility</p:attrName>
                                        </p:attrNameLst>
                                      </p:cBhvr>
                                      <p:to>
                                        <p:strVal val="visible"/>
                                      </p:to>
                                    </p:set>
                                    <p:animEffect transition="in" filter="checkerboard(across)">
                                      <p:cBhvr>
                                        <p:cTn id="32" dur="2000"/>
                                        <p:tgtEl>
                                          <p:spTgt spid="277509"/>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277512"/>
                                        </p:tgtEl>
                                        <p:attrNameLst>
                                          <p:attrName>style.visibility</p:attrName>
                                        </p:attrNameLst>
                                      </p:cBhvr>
                                      <p:to>
                                        <p:strVal val="visible"/>
                                      </p:to>
                                    </p:set>
                                    <p:animEffect transition="in" filter="checkerboard(across)">
                                      <p:cBhvr>
                                        <p:cTn id="37" dur="2000"/>
                                        <p:tgtEl>
                                          <p:spTgt spid="277512"/>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nodeType="clickEffect">
                                  <p:stCondLst>
                                    <p:cond delay="0"/>
                                  </p:stCondLst>
                                  <p:childTnLst>
                                    <p:set>
                                      <p:cBhvr>
                                        <p:cTn id="41" dur="1" fill="hold">
                                          <p:stCondLst>
                                            <p:cond delay="0"/>
                                          </p:stCondLst>
                                        </p:cTn>
                                        <p:tgtEl>
                                          <p:spTgt spid="277513"/>
                                        </p:tgtEl>
                                        <p:attrNameLst>
                                          <p:attrName>style.visibility</p:attrName>
                                        </p:attrNameLst>
                                      </p:cBhvr>
                                      <p:to>
                                        <p:strVal val="visible"/>
                                      </p:to>
                                    </p:set>
                                    <p:animEffect transition="in" filter="checkerboard(across)">
                                      <p:cBhvr>
                                        <p:cTn id="42" dur="2000"/>
                                        <p:tgtEl>
                                          <p:spTgt spid="277513"/>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nodeType="clickEffect">
                                  <p:stCondLst>
                                    <p:cond delay="0"/>
                                  </p:stCondLst>
                                  <p:childTnLst>
                                    <p:set>
                                      <p:cBhvr>
                                        <p:cTn id="46" dur="1" fill="hold">
                                          <p:stCondLst>
                                            <p:cond delay="0"/>
                                          </p:stCondLst>
                                        </p:cTn>
                                        <p:tgtEl>
                                          <p:spTgt spid="277514"/>
                                        </p:tgtEl>
                                        <p:attrNameLst>
                                          <p:attrName>style.visibility</p:attrName>
                                        </p:attrNameLst>
                                      </p:cBhvr>
                                      <p:to>
                                        <p:strVal val="visible"/>
                                      </p:to>
                                    </p:set>
                                    <p:animEffect transition="in" filter="checkerboard(across)">
                                      <p:cBhvr>
                                        <p:cTn id="47" dur="2000"/>
                                        <p:tgtEl>
                                          <p:spTgt spid="277514"/>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3" presetClass="entr" presetSubtype="10" fill="hold" nodeType="clickEffect">
                                  <p:stCondLst>
                                    <p:cond delay="0"/>
                                  </p:stCondLst>
                                  <p:childTnLst>
                                    <p:set>
                                      <p:cBhvr>
                                        <p:cTn id="51" dur="1" fill="hold">
                                          <p:stCondLst>
                                            <p:cond delay="0"/>
                                          </p:stCondLst>
                                        </p:cTn>
                                        <p:tgtEl>
                                          <p:spTgt spid="277517"/>
                                        </p:tgtEl>
                                        <p:attrNameLst>
                                          <p:attrName>style.visibility</p:attrName>
                                        </p:attrNameLst>
                                      </p:cBhvr>
                                      <p:to>
                                        <p:strVal val="visible"/>
                                      </p:to>
                                    </p:set>
                                    <p:animEffect transition="in" filter="blinds(horizontal)">
                                      <p:cBhvr>
                                        <p:cTn id="52" dur="500"/>
                                        <p:tgtEl>
                                          <p:spTgt spid="277517"/>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3" presetClass="entr" presetSubtype="10" fill="hold" grpId="0" nodeType="clickEffect">
                                  <p:stCondLst>
                                    <p:cond delay="0"/>
                                  </p:stCondLst>
                                  <p:childTnLst>
                                    <p:set>
                                      <p:cBhvr>
                                        <p:cTn id="56" dur="1" fill="hold">
                                          <p:stCondLst>
                                            <p:cond delay="0"/>
                                          </p:stCondLst>
                                        </p:cTn>
                                        <p:tgtEl>
                                          <p:spTgt spid="277520"/>
                                        </p:tgtEl>
                                        <p:attrNameLst>
                                          <p:attrName>style.visibility</p:attrName>
                                        </p:attrNameLst>
                                      </p:cBhvr>
                                      <p:to>
                                        <p:strVal val="visible"/>
                                      </p:to>
                                    </p:set>
                                    <p:animEffect transition="in" filter="blinds(horizontal)">
                                      <p:cBhvr>
                                        <p:cTn id="57" dur="500"/>
                                        <p:tgtEl>
                                          <p:spTgt spid="277520"/>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3" presetClass="entr" presetSubtype="10" fill="hold" nodeType="clickEffect">
                                  <p:stCondLst>
                                    <p:cond delay="0"/>
                                  </p:stCondLst>
                                  <p:childTnLst>
                                    <p:set>
                                      <p:cBhvr>
                                        <p:cTn id="61" dur="1" fill="hold">
                                          <p:stCondLst>
                                            <p:cond delay="0"/>
                                          </p:stCondLst>
                                        </p:cTn>
                                        <p:tgtEl>
                                          <p:spTgt spid="277521"/>
                                        </p:tgtEl>
                                        <p:attrNameLst>
                                          <p:attrName>style.visibility</p:attrName>
                                        </p:attrNameLst>
                                      </p:cBhvr>
                                      <p:to>
                                        <p:strVal val="visible"/>
                                      </p:to>
                                    </p:set>
                                    <p:animEffect transition="in" filter="blinds(horizontal)">
                                      <p:cBhvr>
                                        <p:cTn id="62" dur="500"/>
                                        <p:tgtEl>
                                          <p:spTgt spid="277521"/>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3" presetClass="entr" presetSubtype="10" fill="hold" grpId="0" nodeType="clickEffect">
                                  <p:stCondLst>
                                    <p:cond delay="0"/>
                                  </p:stCondLst>
                                  <p:childTnLst>
                                    <p:set>
                                      <p:cBhvr>
                                        <p:cTn id="66" dur="1" fill="hold">
                                          <p:stCondLst>
                                            <p:cond delay="0"/>
                                          </p:stCondLst>
                                        </p:cTn>
                                        <p:tgtEl>
                                          <p:spTgt spid="277522"/>
                                        </p:tgtEl>
                                        <p:attrNameLst>
                                          <p:attrName>style.visibility</p:attrName>
                                        </p:attrNameLst>
                                      </p:cBhvr>
                                      <p:to>
                                        <p:strVal val="visible"/>
                                      </p:to>
                                    </p:set>
                                    <p:animEffect transition="in" filter="blinds(horizontal)">
                                      <p:cBhvr>
                                        <p:cTn id="67" dur="500"/>
                                        <p:tgtEl>
                                          <p:spTgt spid="2775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7506" grpId="0" autoUpdateAnimBg="0"/>
      <p:bldP spid="277507" grpId="0" autoUpdateAnimBg="0"/>
      <p:bldP spid="277508" grpId="0" autoUpdateAnimBg="0"/>
      <p:bldP spid="277512" grpId="0" autoUpdateAnimBg="0"/>
      <p:bldP spid="277516" grpId="0"/>
      <p:bldP spid="277520" grpId="0"/>
      <p:bldP spid="277522" grpId="0"/>
    </p:bld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530" name="Text Box 2"/>
          <p:cNvSpPr txBox="1">
            <a:spLocks noChangeArrowheads="1"/>
          </p:cNvSpPr>
          <p:nvPr/>
        </p:nvSpPr>
        <p:spPr bwMode="auto">
          <a:xfrm>
            <a:off x="263525" y="304800"/>
            <a:ext cx="41560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FF0000"/>
                </a:solidFill>
                <a:cs typeface="Times New Roman" pitchFamily="18" charset="0"/>
              </a:rPr>
              <a:t>7.2.4. </a:t>
            </a:r>
            <a:r>
              <a:rPr lang="en-US" b="1" i="1">
                <a:solidFill>
                  <a:srgbClr val="FF0000"/>
                </a:solidFill>
                <a:cs typeface="Times New Roman" pitchFamily="18" charset="0"/>
              </a:rPr>
              <a:t>Xác đ</a:t>
            </a:r>
            <a:r>
              <a:rPr lang="en-US" b="1" i="1">
                <a:solidFill>
                  <a:srgbClr val="FF0000"/>
                </a:solidFill>
              </a:rPr>
              <a:t>ị</a:t>
            </a:r>
            <a:r>
              <a:rPr lang="en-US" b="1" i="1">
                <a:solidFill>
                  <a:srgbClr val="FF0000"/>
                </a:solidFill>
                <a:cs typeface="Times New Roman" pitchFamily="18" charset="0"/>
              </a:rPr>
              <a:t>nh bi</a:t>
            </a:r>
            <a:r>
              <a:rPr lang="en-US" b="1" i="1">
                <a:solidFill>
                  <a:srgbClr val="FF0000"/>
                </a:solidFill>
              </a:rPr>
              <a:t>ế</a:t>
            </a:r>
            <a:r>
              <a:rPr lang="en-US" b="1" i="1">
                <a:solidFill>
                  <a:srgbClr val="FF0000"/>
                </a:solidFill>
                <a:cs typeface="Times New Roman" pitchFamily="18" charset="0"/>
              </a:rPr>
              <a:t>n d</a:t>
            </a:r>
            <a:r>
              <a:rPr lang="en-US" b="1" i="1">
                <a:solidFill>
                  <a:srgbClr val="FF0000"/>
                </a:solidFill>
              </a:rPr>
              <a:t>ạ</a:t>
            </a:r>
            <a:r>
              <a:rPr lang="en-US" b="1" i="1">
                <a:solidFill>
                  <a:srgbClr val="FF0000"/>
                </a:solidFill>
                <a:cs typeface="Times New Roman" pitchFamily="18" charset="0"/>
              </a:rPr>
              <a:t>ng.</a:t>
            </a:r>
            <a:r>
              <a:rPr lang="en-US" b="1" i="1">
                <a:cs typeface="Times New Roman" pitchFamily="18" charset="0"/>
              </a:rPr>
              <a:t>  </a:t>
            </a:r>
            <a:r>
              <a:rPr lang="en-US" b="1">
                <a:solidFill>
                  <a:srgbClr val="006600"/>
                </a:solidFill>
                <a:cs typeface="Times New Roman" pitchFamily="18" charset="0"/>
              </a:rPr>
              <a:t> </a:t>
            </a:r>
          </a:p>
        </p:txBody>
      </p:sp>
      <p:grpSp>
        <p:nvGrpSpPr>
          <p:cNvPr id="278531" name="Group 3"/>
          <p:cNvGrpSpPr>
            <a:grpSpLocks/>
          </p:cNvGrpSpPr>
          <p:nvPr/>
        </p:nvGrpSpPr>
        <p:grpSpPr bwMode="auto">
          <a:xfrm>
            <a:off x="5410200" y="1127125"/>
            <a:ext cx="3719513" cy="2835275"/>
            <a:chOff x="3486" y="147"/>
            <a:chExt cx="2343" cy="1786"/>
          </a:xfrm>
        </p:grpSpPr>
        <p:sp>
          <p:nvSpPr>
            <p:cNvPr id="278532" name="Text Box 4"/>
            <p:cNvSpPr txBox="1">
              <a:spLocks noChangeArrowheads="1"/>
            </p:cNvSpPr>
            <p:nvPr/>
          </p:nvSpPr>
          <p:spPr bwMode="auto">
            <a:xfrm>
              <a:off x="4293" y="1633"/>
              <a:ext cx="1536" cy="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 </a:t>
              </a:r>
              <a:r>
                <a:rPr lang="en-US">
                  <a:solidFill>
                    <a:srgbClr val="FF0000"/>
                  </a:solidFill>
                  <a:cs typeface="Times New Roman" pitchFamily="18" charset="0"/>
                </a:rPr>
                <a:t>Đư</a:t>
              </a:r>
              <a:r>
                <a:rPr lang="en-US">
                  <a:solidFill>
                    <a:srgbClr val="FF0000"/>
                  </a:solidFill>
                </a:rPr>
                <a:t>ờ</a:t>
              </a:r>
              <a:r>
                <a:rPr lang="en-US">
                  <a:solidFill>
                    <a:srgbClr val="FF0000"/>
                  </a:solidFill>
                  <a:cs typeface="Times New Roman" pitchFamily="18" charset="0"/>
                </a:rPr>
                <a:t>ng trung hoà</a:t>
              </a:r>
            </a:p>
          </p:txBody>
        </p:sp>
        <p:sp>
          <p:nvSpPr>
            <p:cNvPr id="278533" name="Line 5"/>
            <p:cNvSpPr>
              <a:spLocks noChangeShapeType="1"/>
            </p:cNvSpPr>
            <p:nvPr/>
          </p:nvSpPr>
          <p:spPr bwMode="auto">
            <a:xfrm>
              <a:off x="4012" y="732"/>
              <a:ext cx="0" cy="99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8534" name="Line 6"/>
            <p:cNvSpPr>
              <a:spLocks noChangeShapeType="1"/>
            </p:cNvSpPr>
            <p:nvPr/>
          </p:nvSpPr>
          <p:spPr bwMode="auto">
            <a:xfrm>
              <a:off x="4732" y="515"/>
              <a:ext cx="0" cy="99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8535" name="Line 7"/>
            <p:cNvSpPr>
              <a:spLocks noChangeShapeType="1"/>
            </p:cNvSpPr>
            <p:nvPr/>
          </p:nvSpPr>
          <p:spPr bwMode="auto">
            <a:xfrm rot="21472401" flipV="1">
              <a:off x="4008" y="539"/>
              <a:ext cx="720" cy="1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8536" name="Line 8"/>
            <p:cNvSpPr>
              <a:spLocks noChangeShapeType="1"/>
            </p:cNvSpPr>
            <p:nvPr/>
          </p:nvSpPr>
          <p:spPr bwMode="auto">
            <a:xfrm rot="21472401" flipV="1">
              <a:off x="4012" y="1522"/>
              <a:ext cx="720" cy="18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8537" name="Line 9"/>
            <p:cNvSpPr>
              <a:spLocks noChangeShapeType="1"/>
            </p:cNvSpPr>
            <p:nvPr/>
          </p:nvSpPr>
          <p:spPr bwMode="auto">
            <a:xfrm flipV="1">
              <a:off x="3832" y="912"/>
              <a:ext cx="1169" cy="3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8538" name="Line 10"/>
            <p:cNvSpPr>
              <a:spLocks noChangeShapeType="1"/>
            </p:cNvSpPr>
            <p:nvPr/>
          </p:nvSpPr>
          <p:spPr bwMode="auto">
            <a:xfrm>
              <a:off x="4372" y="372"/>
              <a:ext cx="0" cy="144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8539" name="Line 11"/>
            <p:cNvSpPr>
              <a:spLocks noChangeShapeType="1"/>
            </p:cNvSpPr>
            <p:nvPr/>
          </p:nvSpPr>
          <p:spPr bwMode="auto">
            <a:xfrm rot="839487">
              <a:off x="3486" y="851"/>
              <a:ext cx="1799" cy="541"/>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8540" name="Line 12"/>
            <p:cNvSpPr>
              <a:spLocks noChangeShapeType="1"/>
            </p:cNvSpPr>
            <p:nvPr/>
          </p:nvSpPr>
          <p:spPr bwMode="auto">
            <a:xfrm flipH="1">
              <a:off x="4095" y="312"/>
              <a:ext cx="539" cy="1621"/>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8541" name="Line 13"/>
            <p:cNvSpPr>
              <a:spLocks noChangeShapeType="1"/>
            </p:cNvSpPr>
            <p:nvPr/>
          </p:nvSpPr>
          <p:spPr bwMode="auto">
            <a:xfrm rot="357643" flipH="1">
              <a:off x="4174" y="1097"/>
              <a:ext cx="179" cy="360"/>
            </a:xfrm>
            <a:prstGeom prst="line">
              <a:avLst/>
            </a:prstGeom>
            <a:noFill/>
            <a:ln w="19050">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8542" name="Line 14"/>
            <p:cNvSpPr>
              <a:spLocks noChangeShapeType="1"/>
            </p:cNvSpPr>
            <p:nvPr/>
          </p:nvSpPr>
          <p:spPr bwMode="auto">
            <a:xfrm rot="334578" flipV="1">
              <a:off x="4167" y="1337"/>
              <a:ext cx="198" cy="11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8543" name="Line 15"/>
            <p:cNvSpPr>
              <a:spLocks noChangeShapeType="1"/>
            </p:cNvSpPr>
            <p:nvPr/>
          </p:nvSpPr>
          <p:spPr bwMode="auto">
            <a:xfrm>
              <a:off x="4162" y="1175"/>
              <a:ext cx="0" cy="2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8544" name="Line 16"/>
            <p:cNvSpPr>
              <a:spLocks noChangeShapeType="1"/>
            </p:cNvSpPr>
            <p:nvPr/>
          </p:nvSpPr>
          <p:spPr bwMode="auto">
            <a:xfrm>
              <a:off x="4372" y="1100"/>
              <a:ext cx="0" cy="258"/>
            </a:xfrm>
            <a:prstGeom prst="line">
              <a:avLst/>
            </a:prstGeom>
            <a:noFill/>
            <a:ln w="19050">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8545" name="Line 17"/>
            <p:cNvSpPr>
              <a:spLocks noChangeShapeType="1"/>
            </p:cNvSpPr>
            <p:nvPr/>
          </p:nvSpPr>
          <p:spPr bwMode="auto">
            <a:xfrm rot="600000" flipH="1">
              <a:off x="4151" y="1086"/>
              <a:ext cx="209" cy="105"/>
            </a:xfrm>
            <a:prstGeom prst="line">
              <a:avLst/>
            </a:prstGeom>
            <a:noFill/>
            <a:ln w="19050">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8546" name="Arc 18"/>
            <p:cNvSpPr>
              <a:spLocks/>
            </p:cNvSpPr>
            <p:nvPr/>
          </p:nvSpPr>
          <p:spPr bwMode="auto">
            <a:xfrm>
              <a:off x="4383" y="969"/>
              <a:ext cx="131" cy="136"/>
            </a:xfrm>
            <a:custGeom>
              <a:avLst/>
              <a:gdLst>
                <a:gd name="G0" fmla="+- 0 0 0"/>
                <a:gd name="G1" fmla="+- 21042 0 0"/>
                <a:gd name="G2" fmla="+- 21600 0 0"/>
                <a:gd name="T0" fmla="*/ 4879 w 20304"/>
                <a:gd name="T1" fmla="*/ 0 h 21042"/>
                <a:gd name="T2" fmla="*/ 20304 w 20304"/>
                <a:gd name="T3" fmla="*/ 13673 h 21042"/>
                <a:gd name="T4" fmla="*/ 0 w 20304"/>
                <a:gd name="T5" fmla="*/ 21042 h 21042"/>
              </a:gdLst>
              <a:ahLst/>
              <a:cxnLst>
                <a:cxn ang="0">
                  <a:pos x="T0" y="T1"/>
                </a:cxn>
                <a:cxn ang="0">
                  <a:pos x="T2" y="T3"/>
                </a:cxn>
                <a:cxn ang="0">
                  <a:pos x="T4" y="T5"/>
                </a:cxn>
              </a:cxnLst>
              <a:rect l="0" t="0" r="r" b="b"/>
              <a:pathLst>
                <a:path w="20304" h="21042" fill="none" extrusionOk="0">
                  <a:moveTo>
                    <a:pt x="4878" y="0"/>
                  </a:moveTo>
                  <a:cubicBezTo>
                    <a:pt x="12003" y="1652"/>
                    <a:pt x="17808" y="6797"/>
                    <a:pt x="20304" y="13672"/>
                  </a:cubicBezTo>
                </a:path>
                <a:path w="20304" h="21042" stroke="0" extrusionOk="0">
                  <a:moveTo>
                    <a:pt x="4878" y="0"/>
                  </a:moveTo>
                  <a:cubicBezTo>
                    <a:pt x="12003" y="1652"/>
                    <a:pt x="17808" y="6797"/>
                    <a:pt x="20304" y="13672"/>
                  </a:cubicBezTo>
                  <a:lnTo>
                    <a:pt x="0" y="21042"/>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547" name="Arc 19"/>
            <p:cNvSpPr>
              <a:spLocks/>
            </p:cNvSpPr>
            <p:nvPr/>
          </p:nvSpPr>
          <p:spPr bwMode="auto">
            <a:xfrm>
              <a:off x="4381" y="1051"/>
              <a:ext cx="181" cy="158"/>
            </a:xfrm>
            <a:custGeom>
              <a:avLst/>
              <a:gdLst>
                <a:gd name="G0" fmla="+- 0 0 0"/>
                <a:gd name="G1" fmla="+- 6240 0 0"/>
                <a:gd name="G2" fmla="+- 21600 0 0"/>
                <a:gd name="T0" fmla="*/ 20679 w 21600"/>
                <a:gd name="T1" fmla="*/ 0 h 18721"/>
                <a:gd name="T2" fmla="*/ 17629 w 21600"/>
                <a:gd name="T3" fmla="*/ 18721 h 18721"/>
                <a:gd name="T4" fmla="*/ 0 w 21600"/>
                <a:gd name="T5" fmla="*/ 6240 h 18721"/>
              </a:gdLst>
              <a:ahLst/>
              <a:cxnLst>
                <a:cxn ang="0">
                  <a:pos x="T0" y="T1"/>
                </a:cxn>
                <a:cxn ang="0">
                  <a:pos x="T2" y="T3"/>
                </a:cxn>
                <a:cxn ang="0">
                  <a:pos x="T4" y="T5"/>
                </a:cxn>
              </a:cxnLst>
              <a:rect l="0" t="0" r="r" b="b"/>
              <a:pathLst>
                <a:path w="21600" h="18721" fill="none" extrusionOk="0">
                  <a:moveTo>
                    <a:pt x="20679" y="-1"/>
                  </a:moveTo>
                  <a:cubicBezTo>
                    <a:pt x="21289" y="2023"/>
                    <a:pt x="21600" y="4126"/>
                    <a:pt x="21600" y="6240"/>
                  </a:cubicBezTo>
                  <a:cubicBezTo>
                    <a:pt x="21600" y="10711"/>
                    <a:pt x="20212" y="15071"/>
                    <a:pt x="17629" y="18721"/>
                  </a:cubicBezTo>
                </a:path>
                <a:path w="21600" h="18721" stroke="0" extrusionOk="0">
                  <a:moveTo>
                    <a:pt x="20679" y="-1"/>
                  </a:moveTo>
                  <a:cubicBezTo>
                    <a:pt x="21289" y="2023"/>
                    <a:pt x="21600" y="4126"/>
                    <a:pt x="21600" y="6240"/>
                  </a:cubicBezTo>
                  <a:cubicBezTo>
                    <a:pt x="21600" y="10711"/>
                    <a:pt x="20212" y="15071"/>
                    <a:pt x="17629" y="18721"/>
                  </a:cubicBezTo>
                  <a:lnTo>
                    <a:pt x="0" y="624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548" name="Text Box 20"/>
            <p:cNvSpPr txBox="1">
              <a:spLocks noChangeArrowheads="1"/>
            </p:cNvSpPr>
            <p:nvPr/>
          </p:nvSpPr>
          <p:spPr bwMode="auto">
            <a:xfrm>
              <a:off x="4207" y="282"/>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y</a:t>
              </a:r>
            </a:p>
          </p:txBody>
        </p:sp>
        <p:sp>
          <p:nvSpPr>
            <p:cNvPr id="278549" name="Text Box 21"/>
            <p:cNvSpPr txBox="1">
              <a:spLocks noChangeArrowheads="1"/>
            </p:cNvSpPr>
            <p:nvPr/>
          </p:nvSpPr>
          <p:spPr bwMode="auto">
            <a:xfrm>
              <a:off x="4912" y="845"/>
              <a:ext cx="269"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z</a:t>
              </a:r>
            </a:p>
          </p:txBody>
        </p:sp>
        <p:sp>
          <p:nvSpPr>
            <p:cNvPr id="278550" name="Text Box 22"/>
            <p:cNvSpPr txBox="1">
              <a:spLocks noChangeArrowheads="1"/>
            </p:cNvSpPr>
            <p:nvPr/>
          </p:nvSpPr>
          <p:spPr bwMode="auto">
            <a:xfrm>
              <a:off x="3972" y="909"/>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f</a:t>
              </a:r>
              <a:r>
                <a:rPr lang="en-US" baseline="-25000">
                  <a:latin typeface="Times New Roman" pitchFamily="18" charset="0"/>
                  <a:cs typeface="Times New Roman" pitchFamily="18" charset="0"/>
                </a:rPr>
                <a:t>z</a:t>
              </a:r>
              <a:endParaRPr lang="en-US">
                <a:latin typeface="Times New Roman" pitchFamily="18" charset="0"/>
                <a:cs typeface="Times New Roman" pitchFamily="18" charset="0"/>
              </a:endParaRPr>
            </a:p>
          </p:txBody>
        </p:sp>
        <p:sp>
          <p:nvSpPr>
            <p:cNvPr id="278551" name="Text Box 23"/>
            <p:cNvSpPr txBox="1">
              <a:spLocks noChangeArrowheads="1"/>
            </p:cNvSpPr>
            <p:nvPr/>
          </p:nvSpPr>
          <p:spPr bwMode="auto">
            <a:xfrm>
              <a:off x="4327" y="1243"/>
              <a:ext cx="270" cy="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f</a:t>
              </a:r>
              <a:r>
                <a:rPr lang="en-US" baseline="-25000">
                  <a:latin typeface="Times New Roman" pitchFamily="18" charset="0"/>
                  <a:cs typeface="Times New Roman" pitchFamily="18" charset="0"/>
                </a:rPr>
                <a:t>y</a:t>
              </a:r>
              <a:endParaRPr lang="en-US">
                <a:latin typeface="Times New Roman" pitchFamily="18" charset="0"/>
                <a:cs typeface="Times New Roman" pitchFamily="18" charset="0"/>
              </a:endParaRPr>
            </a:p>
          </p:txBody>
        </p:sp>
        <p:sp>
          <p:nvSpPr>
            <p:cNvPr id="278552" name="Text Box 24"/>
            <p:cNvSpPr txBox="1">
              <a:spLocks noChangeArrowheads="1"/>
            </p:cNvSpPr>
            <p:nvPr/>
          </p:nvSpPr>
          <p:spPr bwMode="auto">
            <a:xfrm>
              <a:off x="4012" y="1325"/>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f</a:t>
              </a:r>
            </a:p>
          </p:txBody>
        </p:sp>
        <p:sp>
          <p:nvSpPr>
            <p:cNvPr id="278553" name="Text Box 25"/>
            <p:cNvSpPr txBox="1">
              <a:spLocks noChangeArrowheads="1"/>
            </p:cNvSpPr>
            <p:nvPr/>
          </p:nvSpPr>
          <p:spPr bwMode="auto">
            <a:xfrm>
              <a:off x="4420" y="800"/>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α</a:t>
              </a:r>
            </a:p>
          </p:txBody>
        </p:sp>
        <p:sp>
          <p:nvSpPr>
            <p:cNvPr id="278554" name="Text Box 26"/>
            <p:cNvSpPr txBox="1">
              <a:spLocks noChangeArrowheads="1"/>
            </p:cNvSpPr>
            <p:nvPr/>
          </p:nvSpPr>
          <p:spPr bwMode="auto">
            <a:xfrm>
              <a:off x="4514" y="995"/>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β</a:t>
              </a:r>
            </a:p>
          </p:txBody>
        </p:sp>
        <p:sp>
          <p:nvSpPr>
            <p:cNvPr id="278555" name="Text Box 27"/>
            <p:cNvSpPr txBox="1">
              <a:spLocks noChangeArrowheads="1"/>
            </p:cNvSpPr>
            <p:nvPr/>
          </p:nvSpPr>
          <p:spPr bwMode="auto">
            <a:xfrm>
              <a:off x="4588" y="147"/>
              <a:ext cx="117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 </a:t>
              </a:r>
              <a:r>
                <a:rPr lang="en-US">
                  <a:solidFill>
                    <a:srgbClr val="0000FF"/>
                  </a:solidFill>
                  <a:cs typeface="Times New Roman" pitchFamily="18" charset="0"/>
                </a:rPr>
                <a:t>Đư</a:t>
              </a:r>
              <a:r>
                <a:rPr lang="en-US"/>
                <a:t>ờ</a:t>
              </a:r>
              <a:r>
                <a:rPr lang="en-US">
                  <a:solidFill>
                    <a:srgbClr val="0000FF"/>
                  </a:solidFill>
                  <a:cs typeface="Times New Roman" pitchFamily="18" charset="0"/>
                </a:rPr>
                <a:t>ng lực</a:t>
              </a:r>
            </a:p>
          </p:txBody>
        </p:sp>
        <p:sp>
          <p:nvSpPr>
            <p:cNvPr id="278556" name="Line 28"/>
            <p:cNvSpPr>
              <a:spLocks noChangeShapeType="1"/>
            </p:cNvSpPr>
            <p:nvPr/>
          </p:nvSpPr>
          <p:spPr bwMode="auto">
            <a:xfrm flipV="1">
              <a:off x="4589" y="372"/>
              <a:ext cx="180" cy="9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8557" name="Line 29"/>
            <p:cNvSpPr>
              <a:spLocks noChangeShapeType="1"/>
            </p:cNvSpPr>
            <p:nvPr/>
          </p:nvSpPr>
          <p:spPr bwMode="auto">
            <a:xfrm flipH="1">
              <a:off x="4897" y="1513"/>
              <a:ext cx="152" cy="153"/>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grpSp>
      <p:graphicFrame>
        <p:nvGraphicFramePr>
          <p:cNvPr id="278558" name="Object 30"/>
          <p:cNvGraphicFramePr>
            <a:graphicFrameLocks noChangeAspect="1"/>
          </p:cNvGraphicFramePr>
          <p:nvPr/>
        </p:nvGraphicFramePr>
        <p:xfrm>
          <a:off x="1143000" y="957263"/>
          <a:ext cx="2047875" cy="642937"/>
        </p:xfrm>
        <a:graphic>
          <a:graphicData uri="http://schemas.openxmlformats.org/presentationml/2006/ole">
            <mc:AlternateContent xmlns:mc="http://schemas.openxmlformats.org/markup-compatibility/2006">
              <mc:Choice xmlns:v="urn:schemas-microsoft-com:vml" Requires="v">
                <p:oleObj spid="_x0000_s278566" name="Equation" r:id="rId3" imgW="1358640" imgH="393480" progId="Equation.3">
                  <p:embed/>
                </p:oleObj>
              </mc:Choice>
              <mc:Fallback>
                <p:oleObj name="Equation" r:id="rId3" imgW="1358640" imgH="393480" progId="Equation.3">
                  <p:embed/>
                  <p:pic>
                    <p:nvPicPr>
                      <p:cNvPr id="0" name="Object 3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43000" y="957263"/>
                        <a:ext cx="2047875" cy="6429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78559" name="Text Box 31"/>
          <p:cNvSpPr txBox="1">
            <a:spLocks noChangeArrowheads="1"/>
          </p:cNvSpPr>
          <p:nvPr/>
        </p:nvSpPr>
        <p:spPr bwMode="auto">
          <a:xfrm>
            <a:off x="4438650" y="990600"/>
            <a:ext cx="895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(7. 8)</a:t>
            </a:r>
          </a:p>
        </p:txBody>
      </p:sp>
      <p:sp>
        <p:nvSpPr>
          <p:cNvPr id="278560" name="Text Box 32"/>
          <p:cNvSpPr txBox="1">
            <a:spLocks noChangeArrowheads="1"/>
          </p:cNvSpPr>
          <p:nvPr/>
        </p:nvSpPr>
        <p:spPr bwMode="auto">
          <a:xfrm>
            <a:off x="533400" y="1600200"/>
            <a:ext cx="39576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Trong trư</a:t>
            </a:r>
            <a:r>
              <a:rPr lang="en-US"/>
              <a:t>ờ</a:t>
            </a:r>
            <a:r>
              <a:rPr lang="en-US">
                <a:cs typeface="Times New Roman" pitchFamily="18" charset="0"/>
              </a:rPr>
              <a:t>ng h</a:t>
            </a:r>
            <a:r>
              <a:rPr lang="en-US"/>
              <a:t>ợ</a:t>
            </a:r>
            <a:r>
              <a:rPr lang="en-US">
                <a:cs typeface="Times New Roman" pitchFamily="18" charset="0"/>
              </a:rPr>
              <a:t>p đang xét:</a:t>
            </a:r>
          </a:p>
        </p:txBody>
      </p:sp>
      <p:graphicFrame>
        <p:nvGraphicFramePr>
          <p:cNvPr id="278561" name="Object 33"/>
          <p:cNvGraphicFramePr>
            <a:graphicFrameLocks noChangeAspect="1"/>
          </p:cNvGraphicFramePr>
          <p:nvPr/>
        </p:nvGraphicFramePr>
        <p:xfrm>
          <a:off x="457200" y="2133600"/>
          <a:ext cx="5105400" cy="1022350"/>
        </p:xfrm>
        <a:graphic>
          <a:graphicData uri="http://schemas.openxmlformats.org/presentationml/2006/ole">
            <mc:AlternateContent xmlns:mc="http://schemas.openxmlformats.org/markup-compatibility/2006">
              <mc:Choice xmlns:v="urn:schemas-microsoft-com:vml" Requires="v">
                <p:oleObj spid="_x0000_s278567" name="Document" r:id="rId5" imgW="3000240" imgH="558720" progId="Word.Document.8">
                  <p:embed/>
                </p:oleObj>
              </mc:Choice>
              <mc:Fallback>
                <p:oleObj name="Document" r:id="rId5" imgW="3000240" imgH="558720" progId="Word.Document.8">
                  <p:embed/>
                  <p:pic>
                    <p:nvPicPr>
                      <p:cNvPr id="0" name="Object 3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7200" y="2133600"/>
                        <a:ext cx="5105400" cy="1022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78562" name="Text Box 34"/>
          <p:cNvSpPr txBox="1">
            <a:spLocks noChangeArrowheads="1"/>
          </p:cNvSpPr>
          <p:nvPr/>
        </p:nvSpPr>
        <p:spPr bwMode="auto">
          <a:xfrm>
            <a:off x="4724400" y="2362200"/>
            <a:ext cx="7175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 a</a:t>
            </a:r>
            <a:r>
              <a:rPr lang="en-US">
                <a:latin typeface="Times New Roman" pitchFamily="18" charset="0"/>
                <a:cs typeface="Times New Roman" pitchFamily="18" charset="0"/>
              </a:rPr>
              <a:t> )</a:t>
            </a:r>
          </a:p>
        </p:txBody>
      </p:sp>
      <p:graphicFrame>
        <p:nvGraphicFramePr>
          <p:cNvPr id="278563" name="Object 35"/>
          <p:cNvGraphicFramePr>
            <a:graphicFrameLocks noChangeAspect="1"/>
          </p:cNvGraphicFramePr>
          <p:nvPr/>
        </p:nvGraphicFramePr>
        <p:xfrm>
          <a:off x="838200" y="3200400"/>
          <a:ext cx="4876800" cy="1252538"/>
        </p:xfrm>
        <a:graphic>
          <a:graphicData uri="http://schemas.openxmlformats.org/presentationml/2006/ole">
            <mc:AlternateContent xmlns:mc="http://schemas.openxmlformats.org/markup-compatibility/2006">
              <mc:Choice xmlns:v="urn:schemas-microsoft-com:vml" Requires="v">
                <p:oleObj spid="_x0000_s278568" name="Document" r:id="rId7" imgW="2811240" imgH="699120" progId="Word.Document.8">
                  <p:embed/>
                </p:oleObj>
              </mc:Choice>
              <mc:Fallback>
                <p:oleObj name="Document" r:id="rId7" imgW="2811240" imgH="699120" progId="Word.Document.8">
                  <p:embed/>
                  <p:pic>
                    <p:nvPicPr>
                      <p:cNvPr id="0" name="Object 3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38200" y="3200400"/>
                        <a:ext cx="4876800" cy="1252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78564" name="Object 36"/>
          <p:cNvGraphicFramePr>
            <a:graphicFrameLocks noChangeAspect="1"/>
          </p:cNvGraphicFramePr>
          <p:nvPr/>
        </p:nvGraphicFramePr>
        <p:xfrm>
          <a:off x="762000" y="4343400"/>
          <a:ext cx="4953000" cy="1135063"/>
        </p:xfrm>
        <a:graphic>
          <a:graphicData uri="http://schemas.openxmlformats.org/presentationml/2006/ole">
            <mc:AlternateContent xmlns:mc="http://schemas.openxmlformats.org/markup-compatibility/2006">
              <mc:Choice xmlns:v="urn:schemas-microsoft-com:vml" Requires="v">
                <p:oleObj spid="_x0000_s278569" name="Equation" r:id="rId9" imgW="3251160" imgH="723600" progId="Equation.3">
                  <p:embed/>
                </p:oleObj>
              </mc:Choice>
              <mc:Fallback>
                <p:oleObj name="Equation" r:id="rId9" imgW="3251160" imgH="723600" progId="Equation.3">
                  <p:embed/>
                  <p:pic>
                    <p:nvPicPr>
                      <p:cNvPr id="0" name="Object 3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62000" y="4343400"/>
                        <a:ext cx="4953000" cy="1135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78565" name="Text Box 37"/>
          <p:cNvSpPr txBox="1">
            <a:spLocks noChangeArrowheads="1"/>
          </p:cNvSpPr>
          <p:nvPr/>
        </p:nvSpPr>
        <p:spPr bwMode="auto">
          <a:xfrm>
            <a:off x="381000" y="5486400"/>
            <a:ext cx="846772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000099"/>
                </a:solidFill>
              </a:rPr>
              <a:t>Phương của độ võng vuông góc với đường trung hoà và </a:t>
            </a:r>
          </a:p>
          <a:p>
            <a:pPr algn="l"/>
            <a:r>
              <a:rPr lang="en-US" b="1" i="1">
                <a:solidFill>
                  <a:srgbClr val="000099"/>
                </a:solidFill>
              </a:rPr>
              <a:t>không trùng với đường lực</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78530"/>
                                        </p:tgtEl>
                                        <p:attrNameLst>
                                          <p:attrName>style.visibility</p:attrName>
                                        </p:attrNameLst>
                                      </p:cBhvr>
                                      <p:to>
                                        <p:strVal val="visible"/>
                                      </p:to>
                                    </p:set>
                                    <p:animEffect transition="in" filter="checkerboard(across)">
                                      <p:cBhvr>
                                        <p:cTn id="7" dur="500"/>
                                        <p:tgtEl>
                                          <p:spTgt spid="27853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278531"/>
                                        </p:tgtEl>
                                        <p:attrNameLst>
                                          <p:attrName>style.visibility</p:attrName>
                                        </p:attrNameLst>
                                      </p:cBhvr>
                                      <p:to>
                                        <p:strVal val="visible"/>
                                      </p:to>
                                    </p:set>
                                    <p:animEffect transition="in" filter="blinds(horizontal)">
                                      <p:cBhvr>
                                        <p:cTn id="12" dur="500"/>
                                        <p:tgtEl>
                                          <p:spTgt spid="27853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nodeType="clickEffect">
                                  <p:stCondLst>
                                    <p:cond delay="0"/>
                                  </p:stCondLst>
                                  <p:childTnLst>
                                    <p:set>
                                      <p:cBhvr>
                                        <p:cTn id="16" dur="1" fill="hold">
                                          <p:stCondLst>
                                            <p:cond delay="0"/>
                                          </p:stCondLst>
                                        </p:cTn>
                                        <p:tgtEl>
                                          <p:spTgt spid="278558"/>
                                        </p:tgtEl>
                                        <p:attrNameLst>
                                          <p:attrName>style.visibility</p:attrName>
                                        </p:attrNameLst>
                                      </p:cBhvr>
                                      <p:to>
                                        <p:strVal val="visible"/>
                                      </p:to>
                                    </p:set>
                                    <p:animEffect transition="in" filter="blinds(horizontal)">
                                      <p:cBhvr>
                                        <p:cTn id="17" dur="500"/>
                                        <p:tgtEl>
                                          <p:spTgt spid="278558"/>
                                        </p:tgtEl>
                                      </p:cBhvr>
                                    </p:animEffect>
                                  </p:childTnLst>
                                </p:cTn>
                              </p:par>
                              <p:par>
                                <p:cTn id="18" presetID="3" presetClass="entr" presetSubtype="10" fill="hold" grpId="0" nodeType="withEffect">
                                  <p:stCondLst>
                                    <p:cond delay="0"/>
                                  </p:stCondLst>
                                  <p:childTnLst>
                                    <p:set>
                                      <p:cBhvr>
                                        <p:cTn id="19" dur="1" fill="hold">
                                          <p:stCondLst>
                                            <p:cond delay="0"/>
                                          </p:stCondLst>
                                        </p:cTn>
                                        <p:tgtEl>
                                          <p:spTgt spid="278559"/>
                                        </p:tgtEl>
                                        <p:attrNameLst>
                                          <p:attrName>style.visibility</p:attrName>
                                        </p:attrNameLst>
                                      </p:cBhvr>
                                      <p:to>
                                        <p:strVal val="visible"/>
                                      </p:to>
                                    </p:set>
                                    <p:animEffect transition="in" filter="blinds(horizontal)">
                                      <p:cBhvr>
                                        <p:cTn id="20" dur="500"/>
                                        <p:tgtEl>
                                          <p:spTgt spid="278559"/>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5" presetClass="entr" presetSubtype="10" fill="hold" grpId="0" nodeType="clickEffect">
                                  <p:stCondLst>
                                    <p:cond delay="0"/>
                                  </p:stCondLst>
                                  <p:childTnLst>
                                    <p:set>
                                      <p:cBhvr>
                                        <p:cTn id="24" dur="1" fill="hold">
                                          <p:stCondLst>
                                            <p:cond delay="0"/>
                                          </p:stCondLst>
                                        </p:cTn>
                                        <p:tgtEl>
                                          <p:spTgt spid="278560"/>
                                        </p:tgtEl>
                                        <p:attrNameLst>
                                          <p:attrName>style.visibility</p:attrName>
                                        </p:attrNameLst>
                                      </p:cBhvr>
                                      <p:to>
                                        <p:strVal val="visible"/>
                                      </p:to>
                                    </p:set>
                                    <p:animEffect transition="in" filter="checkerboard(across)">
                                      <p:cBhvr>
                                        <p:cTn id="25" dur="500"/>
                                        <p:tgtEl>
                                          <p:spTgt spid="278560"/>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3" presetClass="entr" presetSubtype="10" fill="hold" nodeType="clickEffect">
                                  <p:stCondLst>
                                    <p:cond delay="0"/>
                                  </p:stCondLst>
                                  <p:childTnLst>
                                    <p:set>
                                      <p:cBhvr>
                                        <p:cTn id="29" dur="1" fill="hold">
                                          <p:stCondLst>
                                            <p:cond delay="0"/>
                                          </p:stCondLst>
                                        </p:cTn>
                                        <p:tgtEl>
                                          <p:spTgt spid="278561"/>
                                        </p:tgtEl>
                                        <p:attrNameLst>
                                          <p:attrName>style.visibility</p:attrName>
                                        </p:attrNameLst>
                                      </p:cBhvr>
                                      <p:to>
                                        <p:strVal val="visible"/>
                                      </p:to>
                                    </p:set>
                                    <p:animEffect transition="in" filter="blinds(horizontal)">
                                      <p:cBhvr>
                                        <p:cTn id="30" dur="500"/>
                                        <p:tgtEl>
                                          <p:spTgt spid="278561"/>
                                        </p:tgtEl>
                                      </p:cBhvr>
                                    </p:animEffect>
                                  </p:childTnLst>
                                </p:cTn>
                              </p:par>
                              <p:par>
                                <p:cTn id="31" presetID="3" presetClass="entr" presetSubtype="10" fill="hold" grpId="0" nodeType="withEffect">
                                  <p:stCondLst>
                                    <p:cond delay="0"/>
                                  </p:stCondLst>
                                  <p:childTnLst>
                                    <p:set>
                                      <p:cBhvr>
                                        <p:cTn id="32" dur="1" fill="hold">
                                          <p:stCondLst>
                                            <p:cond delay="0"/>
                                          </p:stCondLst>
                                        </p:cTn>
                                        <p:tgtEl>
                                          <p:spTgt spid="278562"/>
                                        </p:tgtEl>
                                        <p:attrNameLst>
                                          <p:attrName>style.visibility</p:attrName>
                                        </p:attrNameLst>
                                      </p:cBhvr>
                                      <p:to>
                                        <p:strVal val="visible"/>
                                      </p:to>
                                    </p:set>
                                    <p:animEffect transition="in" filter="blinds(horizontal)">
                                      <p:cBhvr>
                                        <p:cTn id="33" dur="500"/>
                                        <p:tgtEl>
                                          <p:spTgt spid="278562"/>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5" presetClass="entr" presetSubtype="10" fill="hold" nodeType="clickEffect">
                                  <p:stCondLst>
                                    <p:cond delay="0"/>
                                  </p:stCondLst>
                                  <p:childTnLst>
                                    <p:set>
                                      <p:cBhvr>
                                        <p:cTn id="37" dur="1" fill="hold">
                                          <p:stCondLst>
                                            <p:cond delay="0"/>
                                          </p:stCondLst>
                                        </p:cTn>
                                        <p:tgtEl>
                                          <p:spTgt spid="278563"/>
                                        </p:tgtEl>
                                        <p:attrNameLst>
                                          <p:attrName>style.visibility</p:attrName>
                                        </p:attrNameLst>
                                      </p:cBhvr>
                                      <p:to>
                                        <p:strVal val="visible"/>
                                      </p:to>
                                    </p:set>
                                    <p:animEffect transition="in" filter="checkerboard(across)">
                                      <p:cBhvr>
                                        <p:cTn id="38" dur="500"/>
                                        <p:tgtEl>
                                          <p:spTgt spid="278563"/>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5" presetClass="entr" presetSubtype="10" fill="hold" nodeType="clickEffect">
                                  <p:stCondLst>
                                    <p:cond delay="0"/>
                                  </p:stCondLst>
                                  <p:childTnLst>
                                    <p:set>
                                      <p:cBhvr>
                                        <p:cTn id="42" dur="1" fill="hold">
                                          <p:stCondLst>
                                            <p:cond delay="0"/>
                                          </p:stCondLst>
                                        </p:cTn>
                                        <p:tgtEl>
                                          <p:spTgt spid="278564"/>
                                        </p:tgtEl>
                                        <p:attrNameLst>
                                          <p:attrName>style.visibility</p:attrName>
                                        </p:attrNameLst>
                                      </p:cBhvr>
                                      <p:to>
                                        <p:strVal val="visible"/>
                                      </p:to>
                                    </p:set>
                                    <p:animEffect transition="in" filter="checkerboard(across)">
                                      <p:cBhvr>
                                        <p:cTn id="43" dur="500"/>
                                        <p:tgtEl>
                                          <p:spTgt spid="278564"/>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3" presetClass="entr" presetSubtype="10" fill="hold" grpId="0" nodeType="clickEffect">
                                  <p:stCondLst>
                                    <p:cond delay="0"/>
                                  </p:stCondLst>
                                  <p:childTnLst>
                                    <p:set>
                                      <p:cBhvr>
                                        <p:cTn id="47" dur="1" fill="hold">
                                          <p:stCondLst>
                                            <p:cond delay="0"/>
                                          </p:stCondLst>
                                        </p:cTn>
                                        <p:tgtEl>
                                          <p:spTgt spid="278565"/>
                                        </p:tgtEl>
                                        <p:attrNameLst>
                                          <p:attrName>style.visibility</p:attrName>
                                        </p:attrNameLst>
                                      </p:cBhvr>
                                      <p:to>
                                        <p:strVal val="visible"/>
                                      </p:to>
                                    </p:set>
                                    <p:animEffect transition="in" filter="blinds(horizontal)">
                                      <p:cBhvr>
                                        <p:cTn id="48" dur="500"/>
                                        <p:tgtEl>
                                          <p:spTgt spid="2785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8530" grpId="0" autoUpdateAnimBg="0"/>
      <p:bldP spid="278559" grpId="0"/>
      <p:bldP spid="278560" grpId="0" autoUpdateAnimBg="0"/>
      <p:bldP spid="278562" grpId="0"/>
      <p:bldP spid="278565" grpId="0"/>
    </p:bld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79554" name="Object 2"/>
          <p:cNvGraphicFramePr>
            <a:graphicFrameLocks noChangeAspect="1"/>
          </p:cNvGraphicFramePr>
          <p:nvPr/>
        </p:nvGraphicFramePr>
        <p:xfrm>
          <a:off x="2514600" y="2438400"/>
          <a:ext cx="2743200" cy="914400"/>
        </p:xfrm>
        <a:graphic>
          <a:graphicData uri="http://schemas.openxmlformats.org/presentationml/2006/ole">
            <mc:AlternateContent xmlns:mc="http://schemas.openxmlformats.org/markup-compatibility/2006">
              <mc:Choice xmlns:v="urn:schemas-microsoft-com:vml" Requires="v">
                <p:oleObj spid="_x0000_s279617" name="Equation" r:id="rId3" imgW="1904760" imgH="672840" progId="Equation.3">
                  <p:embed/>
                </p:oleObj>
              </mc:Choice>
              <mc:Fallback>
                <p:oleObj name="Equation" r:id="rId3" imgW="1904760" imgH="672840" progId="Equation.3">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4600" y="2438400"/>
                        <a:ext cx="27432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79555" name="Object 3"/>
          <p:cNvGraphicFramePr>
            <a:graphicFrameLocks noChangeAspect="1"/>
          </p:cNvGraphicFramePr>
          <p:nvPr>
            <p:ph/>
          </p:nvPr>
        </p:nvGraphicFramePr>
        <p:xfrm>
          <a:off x="228600" y="3302000"/>
          <a:ext cx="5562600" cy="1041400"/>
        </p:xfrm>
        <a:graphic>
          <a:graphicData uri="http://schemas.openxmlformats.org/presentationml/2006/ole">
            <mc:AlternateContent xmlns:mc="http://schemas.openxmlformats.org/markup-compatibility/2006">
              <mc:Choice xmlns:v="urn:schemas-microsoft-com:vml" Requires="v">
                <p:oleObj spid="_x0000_s279618" name="Document" r:id="rId5" imgW="3317400" imgH="621360" progId="Word.Document.8">
                  <p:embed/>
                </p:oleObj>
              </mc:Choice>
              <mc:Fallback>
                <p:oleObj name="Document" r:id="rId5" imgW="3317400" imgH="621360" progId="Word.Document.8">
                  <p:embed/>
                  <p:pic>
                    <p:nvPicPr>
                      <p:cNvPr id="0" name="Object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28600" y="3302000"/>
                        <a:ext cx="5562600" cy="1041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279556" name="Group 4"/>
          <p:cNvGrpSpPr>
            <a:grpSpLocks/>
          </p:cNvGrpSpPr>
          <p:nvPr/>
        </p:nvGrpSpPr>
        <p:grpSpPr bwMode="auto">
          <a:xfrm>
            <a:off x="381000" y="5029200"/>
            <a:ext cx="3657600" cy="914400"/>
            <a:chOff x="144" y="3495"/>
            <a:chExt cx="1754" cy="576"/>
          </a:xfrm>
        </p:grpSpPr>
        <p:graphicFrame>
          <p:nvGraphicFramePr>
            <p:cNvPr id="279557" name="Object 5"/>
            <p:cNvGraphicFramePr>
              <a:graphicFrameLocks noChangeAspect="1"/>
            </p:cNvGraphicFramePr>
            <p:nvPr/>
          </p:nvGraphicFramePr>
          <p:xfrm>
            <a:off x="144" y="3495"/>
            <a:ext cx="1296" cy="576"/>
          </p:xfrm>
          <a:graphic>
            <a:graphicData uri="http://schemas.openxmlformats.org/presentationml/2006/ole">
              <mc:AlternateContent xmlns:mc="http://schemas.openxmlformats.org/markup-compatibility/2006">
                <mc:Choice xmlns:v="urn:schemas-microsoft-com:vml" Requires="v">
                  <p:oleObj spid="_x0000_s279619" name="Equation" r:id="rId7" imgW="1854000" imgH="634680" progId="Equation.3">
                    <p:embed/>
                  </p:oleObj>
                </mc:Choice>
                <mc:Fallback>
                  <p:oleObj name="Equation" r:id="rId7" imgW="1854000" imgH="634680" progId="Equation.3">
                    <p:embed/>
                    <p:pic>
                      <p:nvPicPr>
                        <p:cNvPr id="0" name="Object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4" y="3495"/>
                          <a:ext cx="1296" cy="57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79558" name="Text Box 6"/>
            <p:cNvSpPr txBox="1">
              <a:spLocks noChangeArrowheads="1"/>
            </p:cNvSpPr>
            <p:nvPr/>
          </p:nvSpPr>
          <p:spPr bwMode="auto">
            <a:xfrm>
              <a:off x="1469" y="3562"/>
              <a:ext cx="42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(7. 6)</a:t>
              </a:r>
            </a:p>
          </p:txBody>
        </p:sp>
      </p:grpSp>
      <p:grpSp>
        <p:nvGrpSpPr>
          <p:cNvPr id="279559" name="Group 7"/>
          <p:cNvGrpSpPr>
            <a:grpSpLocks/>
          </p:cNvGrpSpPr>
          <p:nvPr/>
        </p:nvGrpSpPr>
        <p:grpSpPr bwMode="auto">
          <a:xfrm>
            <a:off x="4191000" y="4953000"/>
            <a:ext cx="4775200" cy="914400"/>
            <a:chOff x="2640" y="3120"/>
            <a:chExt cx="3008" cy="576"/>
          </a:xfrm>
        </p:grpSpPr>
        <p:sp>
          <p:nvSpPr>
            <p:cNvPr id="279560" name="Text Box 8"/>
            <p:cNvSpPr txBox="1">
              <a:spLocks noChangeArrowheads="1"/>
            </p:cNvSpPr>
            <p:nvPr/>
          </p:nvSpPr>
          <p:spPr bwMode="auto">
            <a:xfrm>
              <a:off x="2640" y="3259"/>
              <a:ext cx="134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Đi</a:t>
              </a:r>
              <a:r>
                <a:rPr lang="en-US"/>
                <a:t>ề</a:t>
              </a:r>
              <a:r>
                <a:rPr lang="en-US">
                  <a:cs typeface="Times New Roman" pitchFamily="18" charset="0"/>
                </a:rPr>
                <a:t>u ki</a:t>
              </a:r>
              <a:r>
                <a:rPr lang="en-US"/>
                <a:t>ệ</a:t>
              </a:r>
              <a:r>
                <a:rPr lang="en-US">
                  <a:cs typeface="Times New Roman" pitchFamily="18" charset="0"/>
                </a:rPr>
                <a:t>n b</a:t>
              </a:r>
              <a:r>
                <a:rPr lang="en-US"/>
                <a:t>ề</a:t>
              </a:r>
              <a:r>
                <a:rPr lang="en-US">
                  <a:cs typeface="Times New Roman" pitchFamily="18" charset="0"/>
                </a:rPr>
                <a:t>n:</a:t>
              </a:r>
            </a:p>
          </p:txBody>
        </p:sp>
        <p:graphicFrame>
          <p:nvGraphicFramePr>
            <p:cNvPr id="279561" name="Object 9"/>
            <p:cNvGraphicFramePr>
              <a:graphicFrameLocks noChangeAspect="1"/>
            </p:cNvGraphicFramePr>
            <p:nvPr/>
          </p:nvGraphicFramePr>
          <p:xfrm>
            <a:off x="3989" y="3120"/>
            <a:ext cx="1013" cy="576"/>
          </p:xfrm>
          <a:graphic>
            <a:graphicData uri="http://schemas.openxmlformats.org/presentationml/2006/ole">
              <mc:AlternateContent xmlns:mc="http://schemas.openxmlformats.org/markup-compatibility/2006">
                <mc:Choice xmlns:v="urn:schemas-microsoft-com:vml" Requires="v">
                  <p:oleObj spid="_x0000_s279620" name="Equation" r:id="rId9" imgW="977760" imgH="647640" progId="Equation.3">
                    <p:embed/>
                  </p:oleObj>
                </mc:Choice>
                <mc:Fallback>
                  <p:oleObj name="Equation" r:id="rId9" imgW="977760" imgH="647640" progId="Equation.3">
                    <p:embed/>
                    <p:pic>
                      <p:nvPicPr>
                        <p:cNvPr id="0" name="Object 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989" y="3120"/>
                          <a:ext cx="1013" cy="5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79562" name="Text Box 10"/>
            <p:cNvSpPr txBox="1">
              <a:spLocks noChangeArrowheads="1"/>
            </p:cNvSpPr>
            <p:nvPr/>
          </p:nvSpPr>
          <p:spPr bwMode="auto">
            <a:xfrm>
              <a:off x="5084" y="3263"/>
              <a:ext cx="56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(7. 7)</a:t>
              </a:r>
            </a:p>
          </p:txBody>
        </p:sp>
      </p:grpSp>
      <p:graphicFrame>
        <p:nvGraphicFramePr>
          <p:cNvPr id="279563" name="Object 11"/>
          <p:cNvGraphicFramePr>
            <a:graphicFrameLocks noChangeAspect="1"/>
          </p:cNvGraphicFramePr>
          <p:nvPr/>
        </p:nvGraphicFramePr>
        <p:xfrm>
          <a:off x="2895600" y="6019800"/>
          <a:ext cx="1981200" cy="533400"/>
        </p:xfrm>
        <a:graphic>
          <a:graphicData uri="http://schemas.openxmlformats.org/presentationml/2006/ole">
            <mc:AlternateContent xmlns:mc="http://schemas.openxmlformats.org/markup-compatibility/2006">
              <mc:Choice xmlns:v="urn:schemas-microsoft-com:vml" Requires="v">
                <p:oleObj spid="_x0000_s279621" name="Equation" r:id="rId11" imgW="1460160" imgH="393480" progId="Equation.3">
                  <p:embed/>
                </p:oleObj>
              </mc:Choice>
              <mc:Fallback>
                <p:oleObj name="Equation" r:id="rId11" imgW="1460160" imgH="393480" progId="Equation.3">
                  <p:embed/>
                  <p:pic>
                    <p:nvPicPr>
                      <p:cNvPr id="0" name="Object 1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95600" y="6019800"/>
                        <a:ext cx="19812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79564" name="Text Box 12"/>
          <p:cNvSpPr txBox="1">
            <a:spLocks noChangeArrowheads="1"/>
          </p:cNvSpPr>
          <p:nvPr/>
        </p:nvSpPr>
        <p:spPr bwMode="auto">
          <a:xfrm>
            <a:off x="457200" y="6019800"/>
            <a:ext cx="23225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Đi</a:t>
            </a:r>
            <a:r>
              <a:rPr lang="en-US"/>
              <a:t>ề</a:t>
            </a:r>
            <a:r>
              <a:rPr lang="en-US">
                <a:cs typeface="Times New Roman" pitchFamily="18" charset="0"/>
              </a:rPr>
              <a:t>u ki</a:t>
            </a:r>
            <a:r>
              <a:rPr lang="en-US"/>
              <a:t>ệ</a:t>
            </a:r>
            <a:r>
              <a:rPr lang="en-US">
                <a:cs typeface="Times New Roman" pitchFamily="18" charset="0"/>
              </a:rPr>
              <a:t>n c</a:t>
            </a:r>
            <a:r>
              <a:rPr lang="en-US"/>
              <a:t>ứ</a:t>
            </a:r>
            <a:r>
              <a:rPr lang="en-US">
                <a:cs typeface="Times New Roman" pitchFamily="18" charset="0"/>
              </a:rPr>
              <a:t>ng:</a:t>
            </a:r>
          </a:p>
        </p:txBody>
      </p:sp>
      <p:sp>
        <p:nvSpPr>
          <p:cNvPr id="279565" name="Text Box 13"/>
          <p:cNvSpPr txBox="1">
            <a:spLocks noChangeArrowheads="1"/>
          </p:cNvSpPr>
          <p:nvPr/>
        </p:nvSpPr>
        <p:spPr bwMode="auto">
          <a:xfrm>
            <a:off x="5334000" y="6096000"/>
            <a:ext cx="895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(7. 9)</a:t>
            </a:r>
          </a:p>
        </p:txBody>
      </p:sp>
      <p:sp>
        <p:nvSpPr>
          <p:cNvPr id="279566" name="Text Box 14"/>
          <p:cNvSpPr txBox="1">
            <a:spLocks noChangeArrowheads="1"/>
          </p:cNvSpPr>
          <p:nvPr/>
        </p:nvSpPr>
        <p:spPr bwMode="auto">
          <a:xfrm>
            <a:off x="304800" y="76200"/>
            <a:ext cx="937260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99"/>
                </a:solidFill>
                <a:cs typeface="Times New Roman" pitchFamily="18" charset="0"/>
              </a:rPr>
              <a:t>Phương của đ</a:t>
            </a:r>
            <a:r>
              <a:rPr lang="en-US">
                <a:solidFill>
                  <a:srgbClr val="000099"/>
                </a:solidFill>
              </a:rPr>
              <a:t>ộ</a:t>
            </a:r>
            <a:r>
              <a:rPr lang="en-US">
                <a:solidFill>
                  <a:srgbClr val="000099"/>
                </a:solidFill>
                <a:cs typeface="Times New Roman" pitchFamily="18" charset="0"/>
              </a:rPr>
              <a:t> võng càng g</a:t>
            </a:r>
            <a:r>
              <a:rPr lang="en-US">
                <a:solidFill>
                  <a:srgbClr val="000099"/>
                </a:solidFill>
              </a:rPr>
              <a:t>ầ</a:t>
            </a:r>
            <a:r>
              <a:rPr lang="en-US">
                <a:solidFill>
                  <a:srgbClr val="000099"/>
                </a:solidFill>
                <a:cs typeface="Times New Roman" pitchFamily="18" charset="0"/>
              </a:rPr>
              <a:t>n v</a:t>
            </a:r>
            <a:r>
              <a:rPr lang="en-US">
                <a:solidFill>
                  <a:srgbClr val="000099"/>
                </a:solidFill>
              </a:rPr>
              <a:t>ớ</a:t>
            </a:r>
            <a:r>
              <a:rPr lang="en-US">
                <a:solidFill>
                  <a:srgbClr val="000099"/>
                </a:solidFill>
                <a:cs typeface="Times New Roman" pitchFamily="18" charset="0"/>
              </a:rPr>
              <a:t>i phương c</a:t>
            </a:r>
            <a:r>
              <a:rPr lang="en-US">
                <a:solidFill>
                  <a:srgbClr val="000099"/>
                </a:solidFill>
              </a:rPr>
              <a:t>ủ</a:t>
            </a:r>
            <a:r>
              <a:rPr lang="en-US">
                <a:solidFill>
                  <a:srgbClr val="000099"/>
                </a:solidFill>
                <a:cs typeface="Times New Roman" pitchFamily="18" charset="0"/>
              </a:rPr>
              <a:t>a tr</a:t>
            </a:r>
            <a:r>
              <a:rPr lang="en-US">
                <a:solidFill>
                  <a:srgbClr val="000099"/>
                </a:solidFill>
              </a:rPr>
              <a:t>ụ</a:t>
            </a:r>
            <a:r>
              <a:rPr lang="en-US">
                <a:solidFill>
                  <a:srgbClr val="000099"/>
                </a:solidFill>
                <a:cs typeface="Times New Roman" pitchFamily="18" charset="0"/>
              </a:rPr>
              <a:t>c z thì I</a:t>
            </a:r>
            <a:r>
              <a:rPr lang="en-US" baseline="-25000">
                <a:solidFill>
                  <a:srgbClr val="000099"/>
                </a:solidFill>
                <a:cs typeface="Times New Roman" pitchFamily="18" charset="0"/>
              </a:rPr>
              <a:t>y</a:t>
            </a:r>
            <a:r>
              <a:rPr lang="en-US">
                <a:solidFill>
                  <a:srgbClr val="000099"/>
                </a:solidFill>
                <a:cs typeface="Times New Roman" pitchFamily="18" charset="0"/>
              </a:rPr>
              <a:t> </a:t>
            </a:r>
          </a:p>
          <a:p>
            <a:pPr algn="l"/>
            <a:r>
              <a:rPr lang="en-US">
                <a:solidFill>
                  <a:srgbClr val="000099"/>
                </a:solidFill>
                <a:cs typeface="Times New Roman" pitchFamily="18" charset="0"/>
              </a:rPr>
              <a:t>càng nh</a:t>
            </a:r>
            <a:r>
              <a:rPr lang="en-US">
                <a:solidFill>
                  <a:srgbClr val="000099"/>
                </a:solidFill>
              </a:rPr>
              <a:t>ỏ</a:t>
            </a:r>
            <a:r>
              <a:rPr lang="en-US">
                <a:solidFill>
                  <a:srgbClr val="000099"/>
                </a:solidFill>
                <a:cs typeface="Times New Roman" pitchFamily="18" charset="0"/>
              </a:rPr>
              <a:t> so v</a:t>
            </a:r>
            <a:r>
              <a:rPr lang="en-US">
                <a:solidFill>
                  <a:srgbClr val="000099"/>
                </a:solidFill>
              </a:rPr>
              <a:t>ớ</a:t>
            </a:r>
            <a:r>
              <a:rPr lang="en-US">
                <a:solidFill>
                  <a:srgbClr val="000099"/>
                </a:solidFill>
                <a:cs typeface="Times New Roman" pitchFamily="18" charset="0"/>
              </a:rPr>
              <a:t>i I</a:t>
            </a:r>
            <a:r>
              <a:rPr lang="en-US" baseline="-25000">
                <a:solidFill>
                  <a:srgbClr val="000099"/>
                </a:solidFill>
                <a:cs typeface="Times New Roman" pitchFamily="18" charset="0"/>
              </a:rPr>
              <a:t>z</a:t>
            </a:r>
            <a:r>
              <a:rPr lang="en-US">
                <a:solidFill>
                  <a:srgbClr val="000099"/>
                </a:solidFill>
                <a:cs typeface="Times New Roman" pitchFamily="18" charset="0"/>
              </a:rPr>
              <a:t> ho</a:t>
            </a:r>
            <a:r>
              <a:rPr lang="en-US">
                <a:solidFill>
                  <a:srgbClr val="000099"/>
                </a:solidFill>
              </a:rPr>
              <a:t>ặ</a:t>
            </a:r>
            <a:r>
              <a:rPr lang="en-US">
                <a:solidFill>
                  <a:srgbClr val="000099"/>
                </a:solidFill>
                <a:cs typeface="Times New Roman" pitchFamily="18" charset="0"/>
              </a:rPr>
              <a:t>c f</a:t>
            </a:r>
            <a:r>
              <a:rPr lang="en-US" baseline="-25000">
                <a:solidFill>
                  <a:srgbClr val="000099"/>
                </a:solidFill>
                <a:cs typeface="Times New Roman" pitchFamily="18" charset="0"/>
              </a:rPr>
              <a:t>z</a:t>
            </a:r>
            <a:r>
              <a:rPr lang="en-US">
                <a:solidFill>
                  <a:srgbClr val="000099"/>
                </a:solidFill>
                <a:cs typeface="Times New Roman" pitchFamily="18" charset="0"/>
              </a:rPr>
              <a:t> càng l</a:t>
            </a:r>
            <a:r>
              <a:rPr lang="en-US">
                <a:solidFill>
                  <a:srgbClr val="000099"/>
                </a:solidFill>
              </a:rPr>
              <a:t>ớ</a:t>
            </a:r>
            <a:r>
              <a:rPr lang="en-US">
                <a:solidFill>
                  <a:srgbClr val="000099"/>
                </a:solidFill>
                <a:cs typeface="Times New Roman" pitchFamily="18" charset="0"/>
              </a:rPr>
              <a:t>n so v</a:t>
            </a:r>
            <a:r>
              <a:rPr lang="en-US">
                <a:solidFill>
                  <a:srgbClr val="000099"/>
                </a:solidFill>
              </a:rPr>
              <a:t>ớ</a:t>
            </a:r>
            <a:r>
              <a:rPr lang="en-US">
                <a:solidFill>
                  <a:srgbClr val="000099"/>
                </a:solidFill>
                <a:cs typeface="Times New Roman" pitchFamily="18" charset="0"/>
              </a:rPr>
              <a:t>i f</a:t>
            </a:r>
            <a:r>
              <a:rPr lang="en-US" baseline="-25000">
                <a:solidFill>
                  <a:srgbClr val="000099"/>
                </a:solidFill>
                <a:cs typeface="Times New Roman" pitchFamily="18" charset="0"/>
              </a:rPr>
              <a:t>y</a:t>
            </a:r>
            <a:r>
              <a:rPr lang="en-US">
                <a:solidFill>
                  <a:srgbClr val="000099"/>
                </a:solidFill>
                <a:cs typeface="Times New Roman" pitchFamily="18" charset="0"/>
              </a:rPr>
              <a:t>. M</a:t>
            </a:r>
            <a:r>
              <a:rPr lang="en-US">
                <a:solidFill>
                  <a:srgbClr val="000099"/>
                </a:solidFill>
              </a:rPr>
              <a:t>ặ</a:t>
            </a:r>
            <a:r>
              <a:rPr lang="en-US">
                <a:solidFill>
                  <a:srgbClr val="000099"/>
                </a:solidFill>
                <a:cs typeface="Times New Roman" pitchFamily="18" charset="0"/>
              </a:rPr>
              <a:t>t c</a:t>
            </a:r>
            <a:r>
              <a:rPr lang="en-US">
                <a:solidFill>
                  <a:srgbClr val="000099"/>
                </a:solidFill>
              </a:rPr>
              <a:t>ắ</a:t>
            </a:r>
            <a:r>
              <a:rPr lang="en-US">
                <a:solidFill>
                  <a:srgbClr val="000099"/>
                </a:solidFill>
                <a:cs typeface="Times New Roman" pitchFamily="18" charset="0"/>
              </a:rPr>
              <a:t>t hình </a:t>
            </a:r>
          </a:p>
          <a:p>
            <a:pPr algn="l"/>
            <a:r>
              <a:rPr lang="en-US">
                <a:solidFill>
                  <a:srgbClr val="000099"/>
                </a:solidFill>
                <a:cs typeface="Times New Roman" pitchFamily="18" charset="0"/>
              </a:rPr>
              <a:t>chữ nh</a:t>
            </a:r>
            <a:r>
              <a:rPr lang="en-US">
                <a:solidFill>
                  <a:srgbClr val="000099"/>
                </a:solidFill>
              </a:rPr>
              <a:t>ậ</a:t>
            </a:r>
            <a:r>
              <a:rPr lang="en-US">
                <a:solidFill>
                  <a:srgbClr val="000099"/>
                </a:solidFill>
                <a:cs typeface="Times New Roman" pitchFamily="18" charset="0"/>
              </a:rPr>
              <a:t>t có c</a:t>
            </a:r>
            <a:r>
              <a:rPr lang="en-US">
                <a:solidFill>
                  <a:srgbClr val="000099"/>
                </a:solidFill>
              </a:rPr>
              <a:t>ạ</a:t>
            </a:r>
            <a:r>
              <a:rPr lang="en-US">
                <a:solidFill>
                  <a:srgbClr val="000099"/>
                </a:solidFill>
                <a:cs typeface="Times New Roman" pitchFamily="18" charset="0"/>
              </a:rPr>
              <a:t>nh h = 20cm, c</a:t>
            </a:r>
            <a:r>
              <a:rPr lang="en-US">
                <a:solidFill>
                  <a:srgbClr val="000099"/>
                </a:solidFill>
              </a:rPr>
              <a:t>ạ</a:t>
            </a:r>
            <a:r>
              <a:rPr lang="en-US">
                <a:solidFill>
                  <a:srgbClr val="000099"/>
                </a:solidFill>
                <a:cs typeface="Times New Roman" pitchFamily="18" charset="0"/>
              </a:rPr>
              <a:t>nh b = 4 cm, α = 85</a:t>
            </a:r>
            <a:r>
              <a:rPr lang="en-US" baseline="30000">
                <a:solidFill>
                  <a:srgbClr val="000099"/>
                </a:solidFill>
                <a:cs typeface="Times New Roman" pitchFamily="18" charset="0"/>
              </a:rPr>
              <a:t>o</a:t>
            </a:r>
            <a:r>
              <a:rPr lang="en-US">
                <a:solidFill>
                  <a:srgbClr val="000099"/>
                </a:solidFill>
                <a:cs typeface="Times New Roman" pitchFamily="18" charset="0"/>
              </a:rPr>
              <a:t>:</a:t>
            </a:r>
          </a:p>
        </p:txBody>
      </p:sp>
      <p:graphicFrame>
        <p:nvGraphicFramePr>
          <p:cNvPr id="279567" name="Object 15"/>
          <p:cNvGraphicFramePr>
            <a:graphicFrameLocks noChangeAspect="1"/>
          </p:cNvGraphicFramePr>
          <p:nvPr/>
        </p:nvGraphicFramePr>
        <p:xfrm>
          <a:off x="304800" y="1143000"/>
          <a:ext cx="11353800" cy="1101725"/>
        </p:xfrm>
        <a:graphic>
          <a:graphicData uri="http://schemas.openxmlformats.org/presentationml/2006/ole">
            <mc:AlternateContent xmlns:mc="http://schemas.openxmlformats.org/markup-compatibility/2006">
              <mc:Choice xmlns:v="urn:schemas-microsoft-com:vml" Requires="v">
                <p:oleObj spid="_x0000_s279622" name="Document" r:id="rId13" imgW="6924600" imgH="628560" progId="Word.Document.8">
                  <p:embed/>
                </p:oleObj>
              </mc:Choice>
              <mc:Fallback>
                <p:oleObj name="Document" r:id="rId13" imgW="6924600" imgH="628560" progId="Word.Document.8">
                  <p:embed/>
                  <p:pic>
                    <p:nvPicPr>
                      <p:cNvPr id="0" name="Object 1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04800" y="1143000"/>
                        <a:ext cx="11353800" cy="1101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79568" name="Text Box 16"/>
          <p:cNvSpPr txBox="1">
            <a:spLocks noChangeArrowheads="1"/>
          </p:cNvSpPr>
          <p:nvPr/>
        </p:nvSpPr>
        <p:spPr bwMode="auto">
          <a:xfrm>
            <a:off x="0" y="1981200"/>
            <a:ext cx="56800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FF0000"/>
                </a:solidFill>
              </a:rPr>
              <a:t>7.2.5. Điều kiện bền và điều kiện cứng</a:t>
            </a:r>
          </a:p>
        </p:txBody>
      </p:sp>
      <p:grpSp>
        <p:nvGrpSpPr>
          <p:cNvPr id="279569" name="Group 17"/>
          <p:cNvGrpSpPr>
            <a:grpSpLocks/>
          </p:cNvGrpSpPr>
          <p:nvPr/>
        </p:nvGrpSpPr>
        <p:grpSpPr bwMode="auto">
          <a:xfrm>
            <a:off x="381000" y="2589213"/>
            <a:ext cx="1828800" cy="457200"/>
            <a:chOff x="240" y="1631"/>
            <a:chExt cx="1152" cy="288"/>
          </a:xfrm>
        </p:grpSpPr>
        <p:sp>
          <p:nvSpPr>
            <p:cNvPr id="279570" name="Text Box 18"/>
            <p:cNvSpPr txBox="1">
              <a:spLocks noChangeArrowheads="1"/>
            </p:cNvSpPr>
            <p:nvPr/>
          </p:nvSpPr>
          <p:spPr bwMode="auto">
            <a:xfrm>
              <a:off x="240" y="1631"/>
              <a:ext cx="56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(7. 1)</a:t>
              </a:r>
            </a:p>
          </p:txBody>
        </p:sp>
        <p:sp>
          <p:nvSpPr>
            <p:cNvPr id="279571" name="Line 19"/>
            <p:cNvSpPr>
              <a:spLocks noChangeShapeType="1"/>
            </p:cNvSpPr>
            <p:nvPr/>
          </p:nvSpPr>
          <p:spPr bwMode="auto">
            <a:xfrm>
              <a:off x="1008" y="1824"/>
              <a:ext cx="384"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79572" name="Text Box 20"/>
          <p:cNvSpPr txBox="1">
            <a:spLocks noChangeArrowheads="1"/>
          </p:cNvSpPr>
          <p:nvPr/>
        </p:nvSpPr>
        <p:spPr bwMode="auto">
          <a:xfrm>
            <a:off x="304800" y="4189413"/>
            <a:ext cx="4030663"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M</a:t>
            </a:r>
            <a:r>
              <a:rPr lang="en-US"/>
              <a:t>ặ</a:t>
            </a:r>
            <a:r>
              <a:rPr lang="en-US">
                <a:cs typeface="Times New Roman" pitchFamily="18" charset="0"/>
              </a:rPr>
              <a:t>t c</a:t>
            </a:r>
            <a:r>
              <a:rPr lang="en-US"/>
              <a:t>ắ</a:t>
            </a:r>
            <a:r>
              <a:rPr lang="en-US">
                <a:cs typeface="Times New Roman" pitchFamily="18" charset="0"/>
              </a:rPr>
              <a:t>t có hai tr</a:t>
            </a:r>
            <a:r>
              <a:rPr lang="en-US"/>
              <a:t>ụ</a:t>
            </a:r>
            <a:r>
              <a:rPr lang="en-US">
                <a:cs typeface="Times New Roman" pitchFamily="18" charset="0"/>
              </a:rPr>
              <a:t>c đ</a:t>
            </a:r>
            <a:r>
              <a:rPr lang="en-US"/>
              <a:t>ố</a:t>
            </a:r>
            <a:r>
              <a:rPr lang="en-US">
                <a:cs typeface="Times New Roman" pitchFamily="18" charset="0"/>
              </a:rPr>
              <a:t>i x</a:t>
            </a:r>
            <a:r>
              <a:rPr lang="en-US"/>
              <a:t>ứ</a:t>
            </a:r>
            <a:r>
              <a:rPr lang="en-US">
                <a:cs typeface="Times New Roman" pitchFamily="18" charset="0"/>
              </a:rPr>
              <a:t>ng </a:t>
            </a:r>
          </a:p>
          <a:p>
            <a:pPr algn="l"/>
            <a:r>
              <a:rPr lang="en-US">
                <a:cs typeface="Times New Roman" pitchFamily="18" charset="0"/>
              </a:rPr>
              <a:t>( hình ch</a:t>
            </a:r>
            <a:r>
              <a:rPr lang="en-US"/>
              <a:t>ữ</a:t>
            </a:r>
            <a:r>
              <a:rPr lang="en-US">
                <a:cs typeface="Times New Roman" pitchFamily="18" charset="0"/>
              </a:rPr>
              <a:t> nh</a:t>
            </a:r>
            <a:r>
              <a:rPr lang="en-US"/>
              <a:t>ậ</a:t>
            </a:r>
            <a:r>
              <a:rPr lang="en-US">
                <a:cs typeface="Times New Roman" pitchFamily="18" charset="0"/>
              </a:rPr>
              <a:t>t, ch</a:t>
            </a:r>
            <a:r>
              <a:rPr lang="en-US"/>
              <a:t>ữ</a:t>
            </a:r>
            <a:r>
              <a:rPr lang="en-US">
                <a:cs typeface="Times New Roman" pitchFamily="18" charset="0"/>
              </a:rPr>
              <a:t> I . .)</a:t>
            </a:r>
            <a:r>
              <a:rPr lang="en-US">
                <a:solidFill>
                  <a:srgbClr val="000000"/>
                </a:solidFill>
                <a:cs typeface="Times New Roman" pitchFamily="18" charset="0"/>
              </a:rPr>
              <a:t> </a:t>
            </a:r>
          </a:p>
        </p:txBody>
      </p:sp>
      <p:grpSp>
        <p:nvGrpSpPr>
          <p:cNvPr id="279573" name="Group 21"/>
          <p:cNvGrpSpPr>
            <a:grpSpLocks/>
          </p:cNvGrpSpPr>
          <p:nvPr/>
        </p:nvGrpSpPr>
        <p:grpSpPr bwMode="auto">
          <a:xfrm>
            <a:off x="6324600" y="1828800"/>
            <a:ext cx="2505075" cy="2884488"/>
            <a:chOff x="3273" y="2160"/>
            <a:chExt cx="1578" cy="1817"/>
          </a:xfrm>
        </p:grpSpPr>
        <p:sp>
          <p:nvSpPr>
            <p:cNvPr id="279574" name="Rectangle 22"/>
            <p:cNvSpPr>
              <a:spLocks noChangeArrowheads="1"/>
            </p:cNvSpPr>
            <p:nvPr/>
          </p:nvSpPr>
          <p:spPr bwMode="auto">
            <a:xfrm>
              <a:off x="3492" y="2603"/>
              <a:ext cx="951" cy="1123"/>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8B8B8B"/>
                  </a:solidFill>
                </a14:hiddenFill>
              </a:ext>
            </a:extLst>
          </p:spPr>
          <p:txBody>
            <a:bodyPr/>
            <a:lstStyle/>
            <a:p>
              <a:pPr algn="l"/>
              <a:endParaRPr lang="en-US">
                <a:solidFill>
                  <a:srgbClr val="FFFF00"/>
                </a:solidFill>
                <a:latin typeface="Times New Roman" pitchFamily="18" charset="0"/>
                <a:cs typeface="Times New Roman" pitchFamily="18" charset="0"/>
              </a:endParaRPr>
            </a:p>
          </p:txBody>
        </p:sp>
        <p:grpSp>
          <p:nvGrpSpPr>
            <p:cNvPr id="279575" name="Group 23"/>
            <p:cNvGrpSpPr>
              <a:grpSpLocks/>
            </p:cNvGrpSpPr>
            <p:nvPr/>
          </p:nvGrpSpPr>
          <p:grpSpPr bwMode="auto">
            <a:xfrm>
              <a:off x="3945" y="2160"/>
              <a:ext cx="259" cy="1717"/>
              <a:chOff x="6077" y="1755"/>
              <a:chExt cx="259" cy="1717"/>
            </a:xfrm>
          </p:grpSpPr>
          <p:sp>
            <p:nvSpPr>
              <p:cNvPr id="279576" name="Line 24"/>
              <p:cNvSpPr>
                <a:spLocks noChangeShapeType="1"/>
              </p:cNvSpPr>
              <p:nvPr/>
            </p:nvSpPr>
            <p:spPr bwMode="auto">
              <a:xfrm flipV="1">
                <a:off x="6096" y="1918"/>
                <a:ext cx="0" cy="1554"/>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9577" name="Text Box 25"/>
              <p:cNvSpPr txBox="1">
                <a:spLocks noChangeArrowheads="1"/>
              </p:cNvSpPr>
              <p:nvPr/>
            </p:nvSpPr>
            <p:spPr bwMode="auto">
              <a:xfrm>
                <a:off x="6077" y="1755"/>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y</a:t>
                </a:r>
              </a:p>
            </p:txBody>
          </p:sp>
        </p:grpSp>
        <p:grpSp>
          <p:nvGrpSpPr>
            <p:cNvPr id="279578" name="Group 26"/>
            <p:cNvGrpSpPr>
              <a:grpSpLocks/>
            </p:cNvGrpSpPr>
            <p:nvPr/>
          </p:nvGrpSpPr>
          <p:grpSpPr bwMode="auto">
            <a:xfrm>
              <a:off x="3273" y="3121"/>
              <a:ext cx="1578" cy="259"/>
              <a:chOff x="5214" y="2716"/>
              <a:chExt cx="1578" cy="259"/>
            </a:xfrm>
          </p:grpSpPr>
          <p:sp>
            <p:nvSpPr>
              <p:cNvPr id="279579" name="Line 27"/>
              <p:cNvSpPr>
                <a:spLocks noChangeShapeType="1"/>
              </p:cNvSpPr>
              <p:nvPr/>
            </p:nvSpPr>
            <p:spPr bwMode="auto">
              <a:xfrm>
                <a:off x="5214" y="2767"/>
                <a:ext cx="1470"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9580" name="Text Box 28"/>
              <p:cNvSpPr txBox="1">
                <a:spLocks noChangeArrowheads="1"/>
              </p:cNvSpPr>
              <p:nvPr/>
            </p:nvSpPr>
            <p:spPr bwMode="auto">
              <a:xfrm>
                <a:off x="6532" y="2716"/>
                <a:ext cx="260"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z</a:t>
                </a:r>
              </a:p>
            </p:txBody>
          </p:sp>
        </p:grpSp>
        <p:sp>
          <p:nvSpPr>
            <p:cNvPr id="279581" name="Text Box 29"/>
            <p:cNvSpPr txBox="1">
              <a:spLocks noChangeArrowheads="1"/>
            </p:cNvSpPr>
            <p:nvPr/>
          </p:nvSpPr>
          <p:spPr bwMode="auto">
            <a:xfrm>
              <a:off x="4419" y="2455"/>
              <a:ext cx="260"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m</a:t>
              </a:r>
            </a:p>
          </p:txBody>
        </p:sp>
        <p:sp>
          <p:nvSpPr>
            <p:cNvPr id="279582" name="Text Box 30"/>
            <p:cNvSpPr txBox="1">
              <a:spLocks noChangeArrowheads="1"/>
            </p:cNvSpPr>
            <p:nvPr/>
          </p:nvSpPr>
          <p:spPr bwMode="auto">
            <a:xfrm>
              <a:off x="3336" y="3639"/>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n</a:t>
              </a:r>
            </a:p>
          </p:txBody>
        </p:sp>
        <p:grpSp>
          <p:nvGrpSpPr>
            <p:cNvPr id="279583" name="Group 31"/>
            <p:cNvGrpSpPr>
              <a:grpSpLocks/>
            </p:cNvGrpSpPr>
            <p:nvPr/>
          </p:nvGrpSpPr>
          <p:grpSpPr bwMode="auto">
            <a:xfrm>
              <a:off x="3527" y="2301"/>
              <a:ext cx="564" cy="414"/>
              <a:chOff x="4142" y="1464"/>
              <a:chExt cx="564" cy="414"/>
            </a:xfrm>
          </p:grpSpPr>
          <p:sp>
            <p:nvSpPr>
              <p:cNvPr id="279584" name="Arc 32"/>
              <p:cNvSpPr>
                <a:spLocks/>
              </p:cNvSpPr>
              <p:nvPr/>
            </p:nvSpPr>
            <p:spPr bwMode="auto">
              <a:xfrm>
                <a:off x="4431" y="1529"/>
                <a:ext cx="275" cy="161"/>
              </a:xfrm>
              <a:custGeom>
                <a:avLst/>
                <a:gdLst>
                  <a:gd name="G0" fmla="+- 17276 0 0"/>
                  <a:gd name="G1" fmla="+- 0 0 0"/>
                  <a:gd name="G2" fmla="+- 21600 0 0"/>
                  <a:gd name="T0" fmla="*/ 36868 w 36868"/>
                  <a:gd name="T1" fmla="*/ 9094 h 21600"/>
                  <a:gd name="T2" fmla="*/ 0 w 36868"/>
                  <a:gd name="T3" fmla="*/ 12965 h 21600"/>
                  <a:gd name="T4" fmla="*/ 17276 w 36868"/>
                  <a:gd name="T5" fmla="*/ 0 h 21600"/>
                </a:gdLst>
                <a:ahLst/>
                <a:cxnLst>
                  <a:cxn ang="0">
                    <a:pos x="T0" y="T1"/>
                  </a:cxn>
                  <a:cxn ang="0">
                    <a:pos x="T2" y="T3"/>
                  </a:cxn>
                  <a:cxn ang="0">
                    <a:pos x="T4" y="T5"/>
                  </a:cxn>
                </a:cxnLst>
                <a:rect l="0" t="0" r="r" b="b"/>
                <a:pathLst>
                  <a:path w="36868" h="21600" fill="none" extrusionOk="0">
                    <a:moveTo>
                      <a:pt x="36868" y="9094"/>
                    </a:moveTo>
                    <a:cubicBezTo>
                      <a:pt x="33328" y="16720"/>
                      <a:pt x="25684" y="21599"/>
                      <a:pt x="17276" y="21600"/>
                    </a:cubicBezTo>
                    <a:cubicBezTo>
                      <a:pt x="10479" y="21600"/>
                      <a:pt x="4079" y="18401"/>
                      <a:pt x="-1" y="12965"/>
                    </a:cubicBezTo>
                  </a:path>
                  <a:path w="36868" h="21600" stroke="0" extrusionOk="0">
                    <a:moveTo>
                      <a:pt x="36868" y="9094"/>
                    </a:moveTo>
                    <a:cubicBezTo>
                      <a:pt x="33328" y="16720"/>
                      <a:pt x="25684" y="21599"/>
                      <a:pt x="17276" y="21600"/>
                    </a:cubicBezTo>
                    <a:cubicBezTo>
                      <a:pt x="10479" y="21600"/>
                      <a:pt x="4079" y="18401"/>
                      <a:pt x="-1" y="12965"/>
                    </a:cubicBezTo>
                    <a:lnTo>
                      <a:pt x="17276" y="0"/>
                    </a:lnTo>
                    <a:close/>
                  </a:path>
                </a:pathLst>
              </a:custGeom>
              <a:noFill/>
              <a:ln w="28575">
                <a:solidFill>
                  <a:srgbClr val="003366"/>
                </a:solidFill>
                <a:round/>
                <a:headEnd type="none" w="sm" len="me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9585" name="Text Box 33"/>
              <p:cNvSpPr txBox="1">
                <a:spLocks noChangeArrowheads="1"/>
              </p:cNvSpPr>
              <p:nvPr/>
            </p:nvSpPr>
            <p:spPr bwMode="auto">
              <a:xfrm>
                <a:off x="4142" y="1464"/>
                <a:ext cx="478" cy="4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99"/>
                    </a:solidFill>
                    <a:cs typeface="Times New Roman" pitchFamily="18" charset="0"/>
                  </a:rPr>
                  <a:t>M</a:t>
                </a:r>
                <a:r>
                  <a:rPr lang="en-US" baseline="-25000">
                    <a:solidFill>
                      <a:srgbClr val="000099"/>
                    </a:solidFill>
                    <a:cs typeface="Times New Roman" pitchFamily="18" charset="0"/>
                  </a:rPr>
                  <a:t>y</a:t>
                </a:r>
                <a:endParaRPr lang="en-US">
                  <a:solidFill>
                    <a:srgbClr val="000099"/>
                  </a:solidFill>
                  <a:cs typeface="Times New Roman" pitchFamily="18" charset="0"/>
                </a:endParaRPr>
              </a:p>
            </p:txBody>
          </p:sp>
        </p:grpSp>
        <p:grpSp>
          <p:nvGrpSpPr>
            <p:cNvPr id="279586" name="Group 34"/>
            <p:cNvGrpSpPr>
              <a:grpSpLocks/>
            </p:cNvGrpSpPr>
            <p:nvPr/>
          </p:nvGrpSpPr>
          <p:grpSpPr bwMode="auto">
            <a:xfrm>
              <a:off x="4368" y="3024"/>
              <a:ext cx="392" cy="536"/>
              <a:chOff x="6079" y="2608"/>
              <a:chExt cx="392" cy="536"/>
            </a:xfrm>
          </p:grpSpPr>
          <p:sp>
            <p:nvSpPr>
              <p:cNvPr id="279587" name="Arc 35"/>
              <p:cNvSpPr>
                <a:spLocks/>
              </p:cNvSpPr>
              <p:nvPr/>
            </p:nvSpPr>
            <p:spPr bwMode="auto">
              <a:xfrm>
                <a:off x="6079" y="2608"/>
                <a:ext cx="161" cy="303"/>
              </a:xfrm>
              <a:custGeom>
                <a:avLst/>
                <a:gdLst>
                  <a:gd name="G0" fmla="+- 0 0 0"/>
                  <a:gd name="G1" fmla="+- 21600 0 0"/>
                  <a:gd name="G2" fmla="+- 21600 0 0"/>
                  <a:gd name="T0" fmla="*/ 0 w 21600"/>
                  <a:gd name="T1" fmla="*/ 0 h 40644"/>
                  <a:gd name="T2" fmla="*/ 10192 w 21600"/>
                  <a:gd name="T3" fmla="*/ 40644 h 40644"/>
                  <a:gd name="T4" fmla="*/ 0 w 21600"/>
                  <a:gd name="T5" fmla="*/ 21600 h 40644"/>
                </a:gdLst>
                <a:ahLst/>
                <a:cxnLst>
                  <a:cxn ang="0">
                    <a:pos x="T0" y="T1"/>
                  </a:cxn>
                  <a:cxn ang="0">
                    <a:pos x="T2" y="T3"/>
                  </a:cxn>
                  <a:cxn ang="0">
                    <a:pos x="T4" y="T5"/>
                  </a:cxn>
                </a:cxnLst>
                <a:rect l="0" t="0" r="r" b="b"/>
                <a:pathLst>
                  <a:path w="21600" h="40644" fill="none" extrusionOk="0">
                    <a:moveTo>
                      <a:pt x="-1" y="0"/>
                    </a:moveTo>
                    <a:cubicBezTo>
                      <a:pt x="11929" y="0"/>
                      <a:pt x="21600" y="9670"/>
                      <a:pt x="21600" y="21600"/>
                    </a:cubicBezTo>
                    <a:cubicBezTo>
                      <a:pt x="21600" y="29565"/>
                      <a:pt x="17215" y="36885"/>
                      <a:pt x="10192" y="40644"/>
                    </a:cubicBezTo>
                  </a:path>
                  <a:path w="21600" h="40644" stroke="0" extrusionOk="0">
                    <a:moveTo>
                      <a:pt x="-1" y="0"/>
                    </a:moveTo>
                    <a:cubicBezTo>
                      <a:pt x="11929" y="0"/>
                      <a:pt x="21600" y="9670"/>
                      <a:pt x="21600" y="21600"/>
                    </a:cubicBezTo>
                    <a:cubicBezTo>
                      <a:pt x="21600" y="29565"/>
                      <a:pt x="17215" y="36885"/>
                      <a:pt x="10192" y="40644"/>
                    </a:cubicBezTo>
                    <a:lnTo>
                      <a:pt x="0" y="21600"/>
                    </a:lnTo>
                    <a:close/>
                  </a:path>
                </a:pathLst>
              </a:custGeom>
              <a:noFill/>
              <a:ln w="28575">
                <a:solidFill>
                  <a:srgbClr val="003366"/>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9588" name="Text Box 36"/>
              <p:cNvSpPr txBox="1">
                <a:spLocks noChangeArrowheads="1"/>
              </p:cNvSpPr>
              <p:nvPr/>
            </p:nvSpPr>
            <p:spPr bwMode="auto">
              <a:xfrm>
                <a:off x="6125" y="2866"/>
                <a:ext cx="346"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99"/>
                    </a:solidFill>
                    <a:cs typeface="Times New Roman" pitchFamily="18" charset="0"/>
                  </a:rPr>
                  <a:t>M</a:t>
                </a:r>
                <a:r>
                  <a:rPr lang="en-US" baseline="-25000">
                    <a:solidFill>
                      <a:srgbClr val="000099"/>
                    </a:solidFill>
                    <a:cs typeface="Times New Roman" pitchFamily="18" charset="0"/>
                  </a:rPr>
                  <a:t>z</a:t>
                </a:r>
                <a:endParaRPr lang="en-US">
                  <a:solidFill>
                    <a:srgbClr val="000099"/>
                  </a:solidFill>
                  <a:cs typeface="Times New Roman" pitchFamily="18" charset="0"/>
                </a:endParaRPr>
              </a:p>
            </p:txBody>
          </p:sp>
        </p:grpSp>
        <p:grpSp>
          <p:nvGrpSpPr>
            <p:cNvPr id="279589" name="Group 37"/>
            <p:cNvGrpSpPr>
              <a:grpSpLocks/>
            </p:cNvGrpSpPr>
            <p:nvPr/>
          </p:nvGrpSpPr>
          <p:grpSpPr bwMode="auto">
            <a:xfrm>
              <a:off x="4252" y="2258"/>
              <a:ext cx="364" cy="360"/>
              <a:chOff x="4867" y="1853"/>
              <a:chExt cx="364" cy="360"/>
            </a:xfrm>
          </p:grpSpPr>
          <p:sp>
            <p:nvSpPr>
              <p:cNvPr id="279590" name="Line 38"/>
              <p:cNvSpPr>
                <a:spLocks noChangeShapeType="1"/>
              </p:cNvSpPr>
              <p:nvPr/>
            </p:nvSpPr>
            <p:spPr bwMode="auto">
              <a:xfrm flipH="1">
                <a:off x="4867" y="1855"/>
                <a:ext cx="173" cy="345"/>
              </a:xfrm>
              <a:prstGeom prst="line">
                <a:avLst/>
              </a:prstGeom>
              <a:noFill/>
              <a:ln w="28575">
                <a:solidFill>
                  <a:schemeClr val="accent2"/>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79591" name="Text Box 39"/>
              <p:cNvSpPr txBox="1">
                <a:spLocks noChangeArrowheads="1"/>
              </p:cNvSpPr>
              <p:nvPr/>
            </p:nvSpPr>
            <p:spPr bwMode="auto">
              <a:xfrm>
                <a:off x="4972" y="1853"/>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3366CC"/>
                    </a:solidFill>
                    <a:cs typeface="Times New Roman" pitchFamily="18" charset="0"/>
                  </a:rPr>
                  <a:t>P</a:t>
                </a:r>
              </a:p>
            </p:txBody>
          </p:sp>
          <p:sp>
            <p:nvSpPr>
              <p:cNvPr id="279592" name="AutoShape 40"/>
              <p:cNvSpPr>
                <a:spLocks noChangeArrowheads="1"/>
              </p:cNvSpPr>
              <p:nvPr/>
            </p:nvSpPr>
            <p:spPr bwMode="auto">
              <a:xfrm>
                <a:off x="5044" y="2191"/>
                <a:ext cx="21" cy="22"/>
              </a:xfrm>
              <a:prstGeom prst="flowChartConnector">
                <a:avLst/>
              </a:prstGeom>
              <a:solidFill>
                <a:srgbClr val="000000"/>
              </a:solidFill>
              <a:ln w="9525">
                <a:solidFill>
                  <a:srgbClr val="000000"/>
                </a:solidFill>
                <a:round/>
                <a:headEnd/>
                <a:tailEnd/>
              </a:ln>
            </p:spPr>
            <p:txBody>
              <a:bodyPr/>
              <a:lstStyle/>
              <a:p>
                <a:endParaRPr lang="en-US"/>
              </a:p>
            </p:txBody>
          </p:sp>
        </p:grpSp>
        <p:sp>
          <p:nvSpPr>
            <p:cNvPr id="279593" name="AutoShape 41"/>
            <p:cNvSpPr>
              <a:spLocks noChangeArrowheads="1"/>
            </p:cNvSpPr>
            <p:nvPr/>
          </p:nvSpPr>
          <p:spPr bwMode="auto">
            <a:xfrm>
              <a:off x="3485" y="3711"/>
              <a:ext cx="21" cy="22"/>
            </a:xfrm>
            <a:prstGeom prst="flowChartConnector">
              <a:avLst/>
            </a:prstGeom>
            <a:solidFill>
              <a:srgbClr val="000000"/>
            </a:solidFill>
            <a:ln w="9525">
              <a:solidFill>
                <a:srgbClr val="000000"/>
              </a:solidFill>
              <a:round/>
              <a:headEnd/>
              <a:tailEnd/>
            </a:ln>
          </p:spPr>
          <p:txBody>
            <a:bodyPr/>
            <a:lstStyle/>
            <a:p>
              <a:endParaRPr lang="en-US"/>
            </a:p>
          </p:txBody>
        </p:sp>
        <p:grpSp>
          <p:nvGrpSpPr>
            <p:cNvPr id="279594" name="Group 42"/>
            <p:cNvGrpSpPr>
              <a:grpSpLocks/>
            </p:cNvGrpSpPr>
            <p:nvPr/>
          </p:nvGrpSpPr>
          <p:grpSpPr bwMode="auto">
            <a:xfrm>
              <a:off x="3615" y="3495"/>
              <a:ext cx="86" cy="58"/>
              <a:chOff x="7925" y="9900"/>
              <a:chExt cx="180" cy="120"/>
            </a:xfrm>
          </p:grpSpPr>
          <p:sp>
            <p:nvSpPr>
              <p:cNvPr id="279595" name="Line 43"/>
              <p:cNvSpPr>
                <a:spLocks noChangeShapeType="1"/>
              </p:cNvSpPr>
              <p:nvPr/>
            </p:nvSpPr>
            <p:spPr bwMode="auto">
              <a:xfrm>
                <a:off x="7925" y="9900"/>
                <a:ext cx="18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9596" name="Line 44"/>
              <p:cNvSpPr>
                <a:spLocks noChangeShapeType="1"/>
              </p:cNvSpPr>
              <p:nvPr/>
            </p:nvSpPr>
            <p:spPr bwMode="auto">
              <a:xfrm>
                <a:off x="7925" y="10020"/>
                <a:ext cx="18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79597" name="Group 45"/>
            <p:cNvGrpSpPr>
              <a:grpSpLocks/>
            </p:cNvGrpSpPr>
            <p:nvPr/>
          </p:nvGrpSpPr>
          <p:grpSpPr bwMode="auto">
            <a:xfrm>
              <a:off x="3615" y="2682"/>
              <a:ext cx="86" cy="130"/>
              <a:chOff x="8105" y="8550"/>
              <a:chExt cx="180" cy="270"/>
            </a:xfrm>
          </p:grpSpPr>
          <p:sp>
            <p:nvSpPr>
              <p:cNvPr id="279598" name="Line 46"/>
              <p:cNvSpPr>
                <a:spLocks noChangeShapeType="1"/>
              </p:cNvSpPr>
              <p:nvPr/>
            </p:nvSpPr>
            <p:spPr bwMode="auto">
              <a:xfrm>
                <a:off x="8105" y="8820"/>
                <a:ext cx="18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9599" name="Line 47"/>
              <p:cNvSpPr>
                <a:spLocks noChangeShapeType="1"/>
              </p:cNvSpPr>
              <p:nvPr/>
            </p:nvSpPr>
            <p:spPr bwMode="auto">
              <a:xfrm>
                <a:off x="8105" y="8640"/>
                <a:ext cx="18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9600" name="Line 48"/>
              <p:cNvSpPr>
                <a:spLocks noChangeShapeType="1"/>
              </p:cNvSpPr>
              <p:nvPr/>
            </p:nvSpPr>
            <p:spPr bwMode="auto">
              <a:xfrm>
                <a:off x="8195" y="8550"/>
                <a:ext cx="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79601" name="Group 49"/>
            <p:cNvGrpSpPr>
              <a:grpSpLocks/>
            </p:cNvGrpSpPr>
            <p:nvPr/>
          </p:nvGrpSpPr>
          <p:grpSpPr bwMode="auto">
            <a:xfrm>
              <a:off x="4258" y="2639"/>
              <a:ext cx="86" cy="216"/>
              <a:chOff x="9005" y="8730"/>
              <a:chExt cx="180" cy="450"/>
            </a:xfrm>
          </p:grpSpPr>
          <p:sp>
            <p:nvSpPr>
              <p:cNvPr id="279602" name="Line 50"/>
              <p:cNvSpPr>
                <a:spLocks noChangeShapeType="1"/>
              </p:cNvSpPr>
              <p:nvPr/>
            </p:nvSpPr>
            <p:spPr bwMode="auto">
              <a:xfrm>
                <a:off x="9005" y="8820"/>
                <a:ext cx="18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9603" name="Line 51"/>
              <p:cNvSpPr>
                <a:spLocks noChangeShapeType="1"/>
              </p:cNvSpPr>
              <p:nvPr/>
            </p:nvSpPr>
            <p:spPr bwMode="auto">
              <a:xfrm>
                <a:off x="9080" y="8730"/>
                <a:ext cx="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9604" name="Line 52"/>
              <p:cNvSpPr>
                <a:spLocks noChangeShapeType="1"/>
              </p:cNvSpPr>
              <p:nvPr/>
            </p:nvSpPr>
            <p:spPr bwMode="auto">
              <a:xfrm>
                <a:off x="9005" y="9090"/>
                <a:ext cx="18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9605" name="Line 53"/>
              <p:cNvSpPr>
                <a:spLocks noChangeShapeType="1"/>
              </p:cNvSpPr>
              <p:nvPr/>
            </p:nvSpPr>
            <p:spPr bwMode="auto">
              <a:xfrm>
                <a:off x="9095" y="9000"/>
                <a:ext cx="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79606" name="Group 54"/>
            <p:cNvGrpSpPr>
              <a:grpSpLocks/>
            </p:cNvGrpSpPr>
            <p:nvPr/>
          </p:nvGrpSpPr>
          <p:grpSpPr bwMode="auto">
            <a:xfrm>
              <a:off x="3600" y="2226"/>
              <a:ext cx="1178" cy="1751"/>
              <a:chOff x="1616" y="2396"/>
              <a:chExt cx="1178" cy="1751"/>
            </a:xfrm>
          </p:grpSpPr>
          <p:sp>
            <p:nvSpPr>
              <p:cNvPr id="279607" name="Line 55"/>
              <p:cNvSpPr>
                <a:spLocks noChangeShapeType="1"/>
              </p:cNvSpPr>
              <p:nvPr/>
            </p:nvSpPr>
            <p:spPr bwMode="auto">
              <a:xfrm rot="61889" flipH="1">
                <a:off x="1616" y="2396"/>
                <a:ext cx="842" cy="17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9608" name="Text Box 56"/>
              <p:cNvSpPr txBox="1">
                <a:spLocks noChangeArrowheads="1"/>
              </p:cNvSpPr>
              <p:nvPr/>
            </p:nvSpPr>
            <p:spPr bwMode="auto">
              <a:xfrm>
                <a:off x="1632" y="3888"/>
                <a:ext cx="1162"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99"/>
                    </a:solidFill>
                    <a:cs typeface="Times New Roman" pitchFamily="18" charset="0"/>
                  </a:rPr>
                  <a:t>Đư</a:t>
                </a:r>
                <a:r>
                  <a:rPr lang="en-US"/>
                  <a:t>ờ</a:t>
                </a:r>
                <a:r>
                  <a:rPr lang="en-US">
                    <a:solidFill>
                      <a:srgbClr val="000099"/>
                    </a:solidFill>
                    <a:cs typeface="Times New Roman" pitchFamily="18" charset="0"/>
                  </a:rPr>
                  <a:t>ng l</a:t>
                </a:r>
                <a:r>
                  <a:rPr lang="en-US"/>
                  <a:t>ự</a:t>
                </a:r>
                <a:r>
                  <a:rPr lang="en-US">
                    <a:solidFill>
                      <a:srgbClr val="000099"/>
                    </a:solidFill>
                    <a:cs typeface="Times New Roman" pitchFamily="18" charset="0"/>
                  </a:rPr>
                  <a:t>c</a:t>
                </a:r>
              </a:p>
            </p:txBody>
          </p:sp>
        </p:grpSp>
        <p:grpSp>
          <p:nvGrpSpPr>
            <p:cNvPr id="279609" name="Group 57"/>
            <p:cNvGrpSpPr>
              <a:grpSpLocks/>
            </p:cNvGrpSpPr>
            <p:nvPr/>
          </p:nvGrpSpPr>
          <p:grpSpPr bwMode="auto">
            <a:xfrm>
              <a:off x="3963" y="2856"/>
              <a:ext cx="313" cy="311"/>
              <a:chOff x="4578" y="2451"/>
              <a:chExt cx="313" cy="311"/>
            </a:xfrm>
          </p:grpSpPr>
          <p:sp>
            <p:nvSpPr>
              <p:cNvPr id="279610" name="Arc 58"/>
              <p:cNvSpPr>
                <a:spLocks/>
              </p:cNvSpPr>
              <p:nvPr/>
            </p:nvSpPr>
            <p:spPr bwMode="auto">
              <a:xfrm>
                <a:off x="4578" y="2624"/>
                <a:ext cx="160" cy="138"/>
              </a:xfrm>
              <a:custGeom>
                <a:avLst/>
                <a:gdLst>
                  <a:gd name="G0" fmla="+- 0 0 0"/>
                  <a:gd name="G1" fmla="+- 18670 0 0"/>
                  <a:gd name="G2" fmla="+- 21600 0 0"/>
                  <a:gd name="T0" fmla="*/ 10862 w 21598"/>
                  <a:gd name="T1" fmla="*/ 0 h 18670"/>
                  <a:gd name="T2" fmla="*/ 21598 w 21598"/>
                  <a:gd name="T3" fmla="*/ 18397 h 18670"/>
                  <a:gd name="T4" fmla="*/ 0 w 21598"/>
                  <a:gd name="T5" fmla="*/ 18670 h 18670"/>
                </a:gdLst>
                <a:ahLst/>
                <a:cxnLst>
                  <a:cxn ang="0">
                    <a:pos x="T0" y="T1"/>
                  </a:cxn>
                  <a:cxn ang="0">
                    <a:pos x="T2" y="T3"/>
                  </a:cxn>
                  <a:cxn ang="0">
                    <a:pos x="T4" y="T5"/>
                  </a:cxn>
                </a:cxnLst>
                <a:rect l="0" t="0" r="r" b="b"/>
                <a:pathLst>
                  <a:path w="21598" h="18670" fill="none" extrusionOk="0">
                    <a:moveTo>
                      <a:pt x="10862" y="-1"/>
                    </a:moveTo>
                    <a:cubicBezTo>
                      <a:pt x="17425" y="3818"/>
                      <a:pt x="21502" y="10803"/>
                      <a:pt x="21598" y="18396"/>
                    </a:cubicBezTo>
                  </a:path>
                  <a:path w="21598" h="18670" stroke="0" extrusionOk="0">
                    <a:moveTo>
                      <a:pt x="10862" y="-1"/>
                    </a:moveTo>
                    <a:cubicBezTo>
                      <a:pt x="17425" y="3818"/>
                      <a:pt x="21502" y="10803"/>
                      <a:pt x="21598" y="18396"/>
                    </a:cubicBezTo>
                    <a:lnTo>
                      <a:pt x="0" y="1867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9611" name="Text Box 59"/>
              <p:cNvSpPr txBox="1">
                <a:spLocks noChangeArrowheads="1"/>
              </p:cNvSpPr>
              <p:nvPr/>
            </p:nvSpPr>
            <p:spPr bwMode="auto">
              <a:xfrm>
                <a:off x="4632" y="2451"/>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α</a:t>
                </a:r>
              </a:p>
            </p:txBody>
          </p:sp>
        </p:grpSp>
        <p:sp>
          <p:nvSpPr>
            <p:cNvPr id="279612" name="Text Box 60"/>
            <p:cNvSpPr txBox="1">
              <a:spLocks noChangeArrowheads="1"/>
            </p:cNvSpPr>
            <p:nvPr/>
          </p:nvSpPr>
          <p:spPr bwMode="auto">
            <a:xfrm>
              <a:off x="4234" y="3200"/>
              <a:ext cx="263" cy="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a:latin typeface="Times New Roman" pitchFamily="18" charset="0"/>
                <a:cs typeface="Times New Roman" pitchFamily="18" charset="0"/>
              </a:endParaRPr>
            </a:p>
          </p:txBody>
        </p:sp>
        <p:grpSp>
          <p:nvGrpSpPr>
            <p:cNvPr id="279613" name="Group 61"/>
            <p:cNvGrpSpPr>
              <a:grpSpLocks/>
            </p:cNvGrpSpPr>
            <p:nvPr/>
          </p:nvGrpSpPr>
          <p:grpSpPr bwMode="auto">
            <a:xfrm>
              <a:off x="4170" y="3543"/>
              <a:ext cx="96" cy="117"/>
              <a:chOff x="6048" y="3696"/>
              <a:chExt cx="96" cy="117"/>
            </a:xfrm>
          </p:grpSpPr>
          <p:sp>
            <p:nvSpPr>
              <p:cNvPr id="279614" name="Line 62"/>
              <p:cNvSpPr>
                <a:spLocks noChangeShapeType="1"/>
              </p:cNvSpPr>
              <p:nvPr/>
            </p:nvSpPr>
            <p:spPr bwMode="auto">
              <a:xfrm>
                <a:off x="6048" y="3813"/>
                <a:ext cx="8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9615" name="Line 63"/>
              <p:cNvSpPr>
                <a:spLocks noChangeShapeType="1"/>
              </p:cNvSpPr>
              <p:nvPr/>
            </p:nvSpPr>
            <p:spPr bwMode="auto">
              <a:xfrm>
                <a:off x="6048" y="3744"/>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79616" name="Line 64"/>
              <p:cNvSpPr>
                <a:spLocks noChangeShapeType="1"/>
              </p:cNvSpPr>
              <p:nvPr/>
            </p:nvSpPr>
            <p:spPr bwMode="auto">
              <a:xfrm>
                <a:off x="6096" y="3696"/>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279566"/>
                                        </p:tgtEl>
                                        <p:attrNameLst>
                                          <p:attrName>style.visibility</p:attrName>
                                        </p:attrNameLst>
                                      </p:cBhvr>
                                      <p:to>
                                        <p:strVal val="visible"/>
                                      </p:to>
                                    </p:set>
                                    <p:animEffect transition="in" filter="wipe(up)">
                                      <p:cBhvr>
                                        <p:cTn id="7" dur="500"/>
                                        <p:tgtEl>
                                          <p:spTgt spid="27956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279567"/>
                                        </p:tgtEl>
                                        <p:attrNameLst>
                                          <p:attrName>style.visibility</p:attrName>
                                        </p:attrNameLst>
                                      </p:cBhvr>
                                      <p:to>
                                        <p:strVal val="visible"/>
                                      </p:to>
                                    </p:set>
                                    <p:animEffect transition="in" filter="checkerboard(across)">
                                      <p:cBhvr>
                                        <p:cTn id="12" dur="500"/>
                                        <p:tgtEl>
                                          <p:spTgt spid="27956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279568"/>
                                        </p:tgtEl>
                                        <p:attrNameLst>
                                          <p:attrName>style.visibility</p:attrName>
                                        </p:attrNameLst>
                                      </p:cBhvr>
                                      <p:to>
                                        <p:strVal val="visible"/>
                                      </p:to>
                                    </p:set>
                                    <p:animEffect transition="in" filter="checkerboard(across)">
                                      <p:cBhvr>
                                        <p:cTn id="17" dur="500"/>
                                        <p:tgtEl>
                                          <p:spTgt spid="27956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279569"/>
                                        </p:tgtEl>
                                        <p:attrNameLst>
                                          <p:attrName>style.visibility</p:attrName>
                                        </p:attrNameLst>
                                      </p:cBhvr>
                                      <p:to>
                                        <p:strVal val="visible"/>
                                      </p:to>
                                    </p:set>
                                    <p:animEffect transition="in" filter="checkerboard(across)">
                                      <p:cBhvr>
                                        <p:cTn id="22" dur="500"/>
                                        <p:tgtEl>
                                          <p:spTgt spid="27956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nodeType="clickEffect">
                                  <p:stCondLst>
                                    <p:cond delay="0"/>
                                  </p:stCondLst>
                                  <p:childTnLst>
                                    <p:set>
                                      <p:cBhvr>
                                        <p:cTn id="26" dur="1" fill="hold">
                                          <p:stCondLst>
                                            <p:cond delay="0"/>
                                          </p:stCondLst>
                                        </p:cTn>
                                        <p:tgtEl>
                                          <p:spTgt spid="279554"/>
                                        </p:tgtEl>
                                        <p:attrNameLst>
                                          <p:attrName>style.visibility</p:attrName>
                                        </p:attrNameLst>
                                      </p:cBhvr>
                                      <p:to>
                                        <p:strVal val="visible"/>
                                      </p:to>
                                    </p:set>
                                    <p:animEffect transition="in" filter="checkerboard(across)">
                                      <p:cBhvr>
                                        <p:cTn id="27" dur="500"/>
                                        <p:tgtEl>
                                          <p:spTgt spid="27955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5" presetClass="entr" presetSubtype="0" fill="hold" nodeType="clickEffect">
                                  <p:stCondLst>
                                    <p:cond delay="0"/>
                                  </p:stCondLst>
                                  <p:childTnLst>
                                    <p:set>
                                      <p:cBhvr>
                                        <p:cTn id="31" dur="1" fill="hold">
                                          <p:stCondLst>
                                            <p:cond delay="0"/>
                                          </p:stCondLst>
                                        </p:cTn>
                                        <p:tgtEl>
                                          <p:spTgt spid="279573"/>
                                        </p:tgtEl>
                                        <p:attrNameLst>
                                          <p:attrName>style.visibility</p:attrName>
                                        </p:attrNameLst>
                                      </p:cBhvr>
                                      <p:to>
                                        <p:strVal val="visible"/>
                                      </p:to>
                                    </p:set>
                                    <p:anim calcmode="lin" valueType="num">
                                      <p:cBhvr>
                                        <p:cTn id="32" dur="1000" fill="hold"/>
                                        <p:tgtEl>
                                          <p:spTgt spid="279573"/>
                                        </p:tgtEl>
                                        <p:attrNameLst>
                                          <p:attrName>ppt_w</p:attrName>
                                        </p:attrNameLst>
                                      </p:cBhvr>
                                      <p:tavLst>
                                        <p:tav tm="0">
                                          <p:val>
                                            <p:strVal val="#ppt_w*0.70"/>
                                          </p:val>
                                        </p:tav>
                                        <p:tav tm="100000">
                                          <p:val>
                                            <p:strVal val="#ppt_w"/>
                                          </p:val>
                                        </p:tav>
                                      </p:tavLst>
                                    </p:anim>
                                    <p:anim calcmode="lin" valueType="num">
                                      <p:cBhvr>
                                        <p:cTn id="33" dur="1000" fill="hold"/>
                                        <p:tgtEl>
                                          <p:spTgt spid="279573"/>
                                        </p:tgtEl>
                                        <p:attrNameLst>
                                          <p:attrName>ppt_h</p:attrName>
                                        </p:attrNameLst>
                                      </p:cBhvr>
                                      <p:tavLst>
                                        <p:tav tm="0">
                                          <p:val>
                                            <p:strVal val="#ppt_h"/>
                                          </p:val>
                                        </p:tav>
                                        <p:tav tm="100000">
                                          <p:val>
                                            <p:strVal val="#ppt_h"/>
                                          </p:val>
                                        </p:tav>
                                      </p:tavLst>
                                    </p:anim>
                                    <p:animEffect transition="in" filter="fade">
                                      <p:cBhvr>
                                        <p:cTn id="34" dur="1000"/>
                                        <p:tgtEl>
                                          <p:spTgt spid="279573"/>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21" presetClass="entr" presetSubtype="4" fill="hold" nodeType="clickEffect">
                                  <p:stCondLst>
                                    <p:cond delay="0"/>
                                  </p:stCondLst>
                                  <p:childTnLst>
                                    <p:set>
                                      <p:cBhvr>
                                        <p:cTn id="38" dur="1" fill="hold">
                                          <p:stCondLst>
                                            <p:cond delay="0"/>
                                          </p:stCondLst>
                                        </p:cTn>
                                        <p:tgtEl>
                                          <p:spTgt spid="279555"/>
                                        </p:tgtEl>
                                        <p:attrNameLst>
                                          <p:attrName>style.visibility</p:attrName>
                                        </p:attrNameLst>
                                      </p:cBhvr>
                                      <p:to>
                                        <p:strVal val="visible"/>
                                      </p:to>
                                    </p:set>
                                    <p:animEffect transition="in" filter="wheel(4)">
                                      <p:cBhvr>
                                        <p:cTn id="39" dur="2000"/>
                                        <p:tgtEl>
                                          <p:spTgt spid="279555"/>
                                        </p:tgtEl>
                                      </p:cBhvr>
                                    </p:animEffect>
                                  </p:childTnLst>
                                </p:cTn>
                              </p:par>
                            </p:childTnLst>
                          </p:cTn>
                        </p:par>
                      </p:childTnLst>
                    </p:cTn>
                  </p:par>
                  <p:par>
                    <p:cTn id="40" fill="hold" nodeType="clickPar">
                      <p:stCondLst>
                        <p:cond delay="indefinite"/>
                      </p:stCondLst>
                      <p:childTnLst>
                        <p:par>
                          <p:cTn id="41" fill="hold" nodeType="withGroup">
                            <p:stCondLst>
                              <p:cond delay="0"/>
                            </p:stCondLst>
                            <p:childTnLst>
                              <p:par>
                                <p:cTn id="42" presetID="5" presetClass="entr" presetSubtype="10" fill="hold" grpId="0" nodeType="clickEffect">
                                  <p:stCondLst>
                                    <p:cond delay="0"/>
                                  </p:stCondLst>
                                  <p:childTnLst>
                                    <p:set>
                                      <p:cBhvr>
                                        <p:cTn id="43" dur="1" fill="hold">
                                          <p:stCondLst>
                                            <p:cond delay="0"/>
                                          </p:stCondLst>
                                        </p:cTn>
                                        <p:tgtEl>
                                          <p:spTgt spid="279572"/>
                                        </p:tgtEl>
                                        <p:attrNameLst>
                                          <p:attrName>style.visibility</p:attrName>
                                        </p:attrNameLst>
                                      </p:cBhvr>
                                      <p:to>
                                        <p:strVal val="visible"/>
                                      </p:to>
                                    </p:set>
                                    <p:animEffect transition="in" filter="checkerboard(across)">
                                      <p:cBhvr>
                                        <p:cTn id="44" dur="2000"/>
                                        <p:tgtEl>
                                          <p:spTgt spid="279572"/>
                                        </p:tgtEl>
                                      </p:cBhvr>
                                    </p:animEffect>
                                  </p:childTnLst>
                                </p:cTn>
                              </p:par>
                            </p:childTnLst>
                          </p:cTn>
                        </p:par>
                      </p:childTnLst>
                    </p:cTn>
                  </p:par>
                  <p:par>
                    <p:cTn id="45" fill="hold" nodeType="clickPar">
                      <p:stCondLst>
                        <p:cond delay="indefinite"/>
                      </p:stCondLst>
                      <p:childTnLst>
                        <p:par>
                          <p:cTn id="46" fill="hold" nodeType="withGroup">
                            <p:stCondLst>
                              <p:cond delay="0"/>
                            </p:stCondLst>
                            <p:childTnLst>
                              <p:par>
                                <p:cTn id="47" presetID="21" presetClass="entr" presetSubtype="4" fill="hold" nodeType="clickEffect">
                                  <p:stCondLst>
                                    <p:cond delay="0"/>
                                  </p:stCondLst>
                                  <p:childTnLst>
                                    <p:set>
                                      <p:cBhvr>
                                        <p:cTn id="48" dur="1" fill="hold">
                                          <p:stCondLst>
                                            <p:cond delay="0"/>
                                          </p:stCondLst>
                                        </p:cTn>
                                        <p:tgtEl>
                                          <p:spTgt spid="279556"/>
                                        </p:tgtEl>
                                        <p:attrNameLst>
                                          <p:attrName>style.visibility</p:attrName>
                                        </p:attrNameLst>
                                      </p:cBhvr>
                                      <p:to>
                                        <p:strVal val="visible"/>
                                      </p:to>
                                    </p:set>
                                    <p:animEffect transition="in" filter="wheel(4)">
                                      <p:cBhvr>
                                        <p:cTn id="49" dur="2000"/>
                                        <p:tgtEl>
                                          <p:spTgt spid="279556"/>
                                        </p:tgtEl>
                                      </p:cBhvr>
                                    </p:animEffect>
                                  </p:childTnLst>
                                </p:cTn>
                              </p:par>
                            </p:childTnLst>
                          </p:cTn>
                        </p:par>
                      </p:childTnLst>
                    </p:cTn>
                  </p:par>
                  <p:par>
                    <p:cTn id="50" fill="hold" nodeType="clickPar">
                      <p:stCondLst>
                        <p:cond delay="indefinite"/>
                      </p:stCondLst>
                      <p:childTnLst>
                        <p:par>
                          <p:cTn id="51" fill="hold" nodeType="withGroup">
                            <p:stCondLst>
                              <p:cond delay="0"/>
                            </p:stCondLst>
                            <p:childTnLst>
                              <p:par>
                                <p:cTn id="52" presetID="5" presetClass="entr" presetSubtype="10" fill="hold" nodeType="clickEffect">
                                  <p:stCondLst>
                                    <p:cond delay="0"/>
                                  </p:stCondLst>
                                  <p:childTnLst>
                                    <p:set>
                                      <p:cBhvr>
                                        <p:cTn id="53" dur="1" fill="hold">
                                          <p:stCondLst>
                                            <p:cond delay="0"/>
                                          </p:stCondLst>
                                        </p:cTn>
                                        <p:tgtEl>
                                          <p:spTgt spid="279559"/>
                                        </p:tgtEl>
                                        <p:attrNameLst>
                                          <p:attrName>style.visibility</p:attrName>
                                        </p:attrNameLst>
                                      </p:cBhvr>
                                      <p:to>
                                        <p:strVal val="visible"/>
                                      </p:to>
                                    </p:set>
                                    <p:animEffect transition="in" filter="checkerboard(across)">
                                      <p:cBhvr>
                                        <p:cTn id="54" dur="500"/>
                                        <p:tgtEl>
                                          <p:spTgt spid="279559"/>
                                        </p:tgtEl>
                                      </p:cBhvr>
                                    </p:animEffect>
                                  </p:childTnLst>
                                </p:cTn>
                              </p:par>
                            </p:childTnLst>
                          </p:cTn>
                        </p:par>
                      </p:childTnLst>
                    </p:cTn>
                  </p:par>
                  <p:par>
                    <p:cTn id="55" fill="hold" nodeType="clickPar">
                      <p:stCondLst>
                        <p:cond delay="indefinite"/>
                      </p:stCondLst>
                      <p:childTnLst>
                        <p:par>
                          <p:cTn id="56" fill="hold" nodeType="withGroup">
                            <p:stCondLst>
                              <p:cond delay="0"/>
                            </p:stCondLst>
                            <p:childTnLst>
                              <p:par>
                                <p:cTn id="57" presetID="8" presetClass="entr" presetSubtype="16" fill="hold" nodeType="clickEffect">
                                  <p:stCondLst>
                                    <p:cond delay="0"/>
                                  </p:stCondLst>
                                  <p:childTnLst>
                                    <p:set>
                                      <p:cBhvr>
                                        <p:cTn id="58" dur="1" fill="hold">
                                          <p:stCondLst>
                                            <p:cond delay="0"/>
                                          </p:stCondLst>
                                        </p:cTn>
                                        <p:tgtEl>
                                          <p:spTgt spid="279563"/>
                                        </p:tgtEl>
                                        <p:attrNameLst>
                                          <p:attrName>style.visibility</p:attrName>
                                        </p:attrNameLst>
                                      </p:cBhvr>
                                      <p:to>
                                        <p:strVal val="visible"/>
                                      </p:to>
                                    </p:set>
                                    <p:animEffect transition="in" filter="diamond(in)">
                                      <p:cBhvr>
                                        <p:cTn id="59" dur="2000"/>
                                        <p:tgtEl>
                                          <p:spTgt spid="279563"/>
                                        </p:tgtEl>
                                      </p:cBhvr>
                                    </p:animEffect>
                                  </p:childTnLst>
                                </p:cTn>
                              </p:par>
                              <p:par>
                                <p:cTn id="60" presetID="8" presetClass="entr" presetSubtype="16" fill="hold" grpId="0" nodeType="withEffect">
                                  <p:stCondLst>
                                    <p:cond delay="0"/>
                                  </p:stCondLst>
                                  <p:childTnLst>
                                    <p:set>
                                      <p:cBhvr>
                                        <p:cTn id="61" dur="1" fill="hold">
                                          <p:stCondLst>
                                            <p:cond delay="0"/>
                                          </p:stCondLst>
                                        </p:cTn>
                                        <p:tgtEl>
                                          <p:spTgt spid="279564"/>
                                        </p:tgtEl>
                                        <p:attrNameLst>
                                          <p:attrName>style.visibility</p:attrName>
                                        </p:attrNameLst>
                                      </p:cBhvr>
                                      <p:to>
                                        <p:strVal val="visible"/>
                                      </p:to>
                                    </p:set>
                                    <p:animEffect transition="in" filter="diamond(in)">
                                      <p:cBhvr>
                                        <p:cTn id="62" dur="2000"/>
                                        <p:tgtEl>
                                          <p:spTgt spid="279564"/>
                                        </p:tgtEl>
                                      </p:cBhvr>
                                    </p:animEffect>
                                  </p:childTnLst>
                                </p:cTn>
                              </p:par>
                              <p:par>
                                <p:cTn id="63" presetID="8" presetClass="entr" presetSubtype="16" fill="hold" grpId="0" nodeType="withEffect">
                                  <p:stCondLst>
                                    <p:cond delay="0"/>
                                  </p:stCondLst>
                                  <p:childTnLst>
                                    <p:set>
                                      <p:cBhvr>
                                        <p:cTn id="64" dur="1" fill="hold">
                                          <p:stCondLst>
                                            <p:cond delay="0"/>
                                          </p:stCondLst>
                                        </p:cTn>
                                        <p:tgtEl>
                                          <p:spTgt spid="279565"/>
                                        </p:tgtEl>
                                        <p:attrNameLst>
                                          <p:attrName>style.visibility</p:attrName>
                                        </p:attrNameLst>
                                      </p:cBhvr>
                                      <p:to>
                                        <p:strVal val="visible"/>
                                      </p:to>
                                    </p:set>
                                    <p:animEffect transition="in" filter="diamond(in)">
                                      <p:cBhvr>
                                        <p:cTn id="65" dur="2000"/>
                                        <p:tgtEl>
                                          <p:spTgt spid="2795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9564" grpId="0"/>
      <p:bldP spid="279565" grpId="0"/>
      <p:bldP spid="279566" grpId="0" autoUpdateAnimBg="0"/>
      <p:bldP spid="279568" grpId="0"/>
      <p:bldP spid="279572" grpId="0" autoUpdateAnimBg="0"/>
    </p:bld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0578" name="Text Box 2"/>
          <p:cNvSpPr txBox="1">
            <a:spLocks noChangeArrowheads="1"/>
          </p:cNvSpPr>
          <p:nvPr/>
        </p:nvSpPr>
        <p:spPr bwMode="auto">
          <a:xfrm>
            <a:off x="228600" y="304800"/>
            <a:ext cx="9105900" cy="1249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a:cs typeface="Times New Roman" pitchFamily="18" charset="0"/>
              </a:rPr>
              <a:t>Ví d</a:t>
            </a:r>
            <a:r>
              <a:rPr lang="en-US" b="1"/>
              <a:t>ụ</a:t>
            </a:r>
            <a:r>
              <a:rPr lang="en-US" b="1">
                <a:cs typeface="Times New Roman" pitchFamily="18" charset="0"/>
              </a:rPr>
              <a:t> 7. 1</a:t>
            </a:r>
            <a:r>
              <a:rPr lang="en-US">
                <a:cs typeface="Times New Roman" pitchFamily="18" charset="0"/>
              </a:rPr>
              <a:t>. M</a:t>
            </a:r>
            <a:r>
              <a:rPr lang="en-US"/>
              <a:t>ộ</a:t>
            </a:r>
            <a:r>
              <a:rPr lang="en-US">
                <a:cs typeface="Times New Roman" pitchFamily="18" charset="0"/>
              </a:rPr>
              <a:t>t d</a:t>
            </a:r>
            <a:r>
              <a:rPr lang="en-US"/>
              <a:t>ầ</a:t>
            </a:r>
            <a:r>
              <a:rPr lang="en-US">
                <a:cs typeface="Times New Roman" pitchFamily="18" charset="0"/>
              </a:rPr>
              <a:t>m chữ I N</a:t>
            </a:r>
            <a:r>
              <a:rPr lang="en-US" baseline="30000">
                <a:cs typeface="Times New Roman" pitchFamily="18" charset="0"/>
              </a:rPr>
              <a:t>O</a:t>
            </a:r>
            <a:r>
              <a:rPr lang="en-US">
                <a:cs typeface="Times New Roman" pitchFamily="18" charset="0"/>
              </a:rPr>
              <a:t> 14   ch</a:t>
            </a:r>
            <a:r>
              <a:rPr lang="en-US"/>
              <a:t>ị</a:t>
            </a:r>
            <a:r>
              <a:rPr lang="en-US">
                <a:cs typeface="Times New Roman" pitchFamily="18" charset="0"/>
              </a:rPr>
              <a:t>u t</a:t>
            </a:r>
            <a:r>
              <a:rPr lang="en-US"/>
              <a:t>ả</a:t>
            </a:r>
            <a:r>
              <a:rPr lang="en-US">
                <a:cs typeface="Times New Roman" pitchFamily="18" charset="0"/>
              </a:rPr>
              <a:t>i tr</a:t>
            </a:r>
            <a:r>
              <a:rPr lang="en-US"/>
              <a:t>ọ</a:t>
            </a:r>
            <a:r>
              <a:rPr lang="en-US">
                <a:cs typeface="Times New Roman" pitchFamily="18" charset="0"/>
              </a:rPr>
              <a:t>ng như hình vẽ.    Ki</a:t>
            </a:r>
            <a:r>
              <a:rPr lang="en-US"/>
              <a:t>ể</a:t>
            </a:r>
            <a:r>
              <a:rPr lang="en-US">
                <a:cs typeface="Times New Roman" pitchFamily="18" charset="0"/>
              </a:rPr>
              <a:t>m   tra đ</a:t>
            </a:r>
            <a:r>
              <a:rPr lang="en-US"/>
              <a:t>ộ</a:t>
            </a:r>
            <a:r>
              <a:rPr lang="en-US">
                <a:cs typeface="Times New Roman" pitchFamily="18" charset="0"/>
              </a:rPr>
              <a:t>   b</a:t>
            </a:r>
            <a:r>
              <a:rPr lang="en-US"/>
              <a:t>ề</a:t>
            </a:r>
            <a:r>
              <a:rPr lang="en-US">
                <a:cs typeface="Times New Roman" pitchFamily="18" charset="0"/>
              </a:rPr>
              <a:t>n và đ</a:t>
            </a:r>
            <a:r>
              <a:rPr lang="en-US"/>
              <a:t>ộ</a:t>
            </a:r>
            <a:r>
              <a:rPr lang="en-US">
                <a:cs typeface="Times New Roman" pitchFamily="18" charset="0"/>
              </a:rPr>
              <a:t>  c</a:t>
            </a:r>
            <a:r>
              <a:rPr lang="en-US"/>
              <a:t>ứ</a:t>
            </a:r>
            <a:r>
              <a:rPr lang="en-US">
                <a:cs typeface="Times New Roman" pitchFamily="18" charset="0"/>
              </a:rPr>
              <a:t>ng c</a:t>
            </a:r>
            <a:r>
              <a:rPr lang="en-US"/>
              <a:t>ủ</a:t>
            </a:r>
            <a:r>
              <a:rPr lang="en-US">
                <a:cs typeface="Times New Roman" pitchFamily="18" charset="0"/>
              </a:rPr>
              <a:t>a   d</a:t>
            </a:r>
            <a:r>
              <a:rPr lang="en-US"/>
              <a:t>ầ</a:t>
            </a:r>
            <a:r>
              <a:rPr lang="en-US">
                <a:cs typeface="Times New Roman" pitchFamily="18" charset="0"/>
              </a:rPr>
              <a:t>m   bi</a:t>
            </a:r>
            <a:r>
              <a:rPr lang="en-US"/>
              <a:t>ế</a:t>
            </a:r>
            <a:r>
              <a:rPr lang="en-US">
                <a:cs typeface="Times New Roman" pitchFamily="18" charset="0"/>
              </a:rPr>
              <a:t>t : </a:t>
            </a:r>
            <a:r>
              <a:rPr lang="el-GR" sz="2800">
                <a:cs typeface="Times New Roman" pitchFamily="18" charset="0"/>
              </a:rPr>
              <a:t>σ</a:t>
            </a:r>
            <a:r>
              <a:rPr lang="en-US">
                <a:cs typeface="Times New Roman" pitchFamily="18" charset="0"/>
              </a:rPr>
              <a:t> =10kN/cm</a:t>
            </a:r>
            <a:r>
              <a:rPr lang="en-US" baseline="30000">
                <a:cs typeface="Times New Roman" pitchFamily="18" charset="0"/>
              </a:rPr>
              <a:t>2</a:t>
            </a:r>
            <a:r>
              <a:rPr lang="en-US">
                <a:cs typeface="Times New Roman" pitchFamily="18" charset="0"/>
              </a:rPr>
              <a:t> ;</a:t>
            </a:r>
          </a:p>
          <a:p>
            <a:pPr algn="l"/>
            <a:r>
              <a:rPr lang="en-US">
                <a:cs typeface="Times New Roman" pitchFamily="18" charset="0"/>
              </a:rPr>
              <a:t>P</a:t>
            </a:r>
            <a:r>
              <a:rPr lang="en-US" baseline="-25000">
                <a:cs typeface="Times New Roman" pitchFamily="18" charset="0"/>
              </a:rPr>
              <a:t>1 </a:t>
            </a:r>
            <a:r>
              <a:rPr lang="en-US">
                <a:cs typeface="Times New Roman" pitchFamily="18" charset="0"/>
              </a:rPr>
              <a:t>= 3kN; P</a:t>
            </a:r>
            <a:r>
              <a:rPr lang="en-US" baseline="-25000">
                <a:cs typeface="Times New Roman" pitchFamily="18" charset="0"/>
              </a:rPr>
              <a:t>2</a:t>
            </a:r>
            <a:r>
              <a:rPr lang="en-US">
                <a:cs typeface="Times New Roman" pitchFamily="18" charset="0"/>
              </a:rPr>
              <a:t>= 4kN; l=4m; a = 0,7m; b = 0,8m; </a:t>
            </a:r>
            <a:r>
              <a:rPr lang="el-GR"/>
              <a:t>α</a:t>
            </a:r>
            <a:r>
              <a:rPr lang="en-US">
                <a:cs typeface="Times New Roman" pitchFamily="18" charset="0"/>
              </a:rPr>
              <a:t> = 80</a:t>
            </a:r>
            <a:r>
              <a:rPr lang="en-US" baseline="30000">
                <a:cs typeface="Times New Roman" pitchFamily="18" charset="0"/>
              </a:rPr>
              <a:t>o</a:t>
            </a:r>
            <a:r>
              <a:rPr lang="en-US">
                <a:cs typeface="Times New Roman" pitchFamily="18" charset="0"/>
              </a:rPr>
              <a:t>.</a:t>
            </a:r>
            <a:endParaRPr lang="el-GR">
              <a:cs typeface="Times New Roman" pitchFamily="18" charset="0"/>
            </a:endParaRPr>
          </a:p>
        </p:txBody>
      </p:sp>
      <p:grpSp>
        <p:nvGrpSpPr>
          <p:cNvPr id="280579" name="Group 3"/>
          <p:cNvGrpSpPr>
            <a:grpSpLocks/>
          </p:cNvGrpSpPr>
          <p:nvPr/>
        </p:nvGrpSpPr>
        <p:grpSpPr bwMode="auto">
          <a:xfrm>
            <a:off x="914400" y="1905000"/>
            <a:ext cx="3854450" cy="1785938"/>
            <a:chOff x="754" y="1415"/>
            <a:chExt cx="2428" cy="1125"/>
          </a:xfrm>
        </p:grpSpPr>
        <p:grpSp>
          <p:nvGrpSpPr>
            <p:cNvPr id="280580" name="Group 4"/>
            <p:cNvGrpSpPr>
              <a:grpSpLocks/>
            </p:cNvGrpSpPr>
            <p:nvPr/>
          </p:nvGrpSpPr>
          <p:grpSpPr bwMode="auto">
            <a:xfrm>
              <a:off x="852" y="2022"/>
              <a:ext cx="319" cy="239"/>
              <a:chOff x="2270" y="13320"/>
              <a:chExt cx="570" cy="428"/>
            </a:xfrm>
          </p:grpSpPr>
          <p:grpSp>
            <p:nvGrpSpPr>
              <p:cNvPr id="280581" name="Group 5"/>
              <p:cNvGrpSpPr>
                <a:grpSpLocks/>
              </p:cNvGrpSpPr>
              <p:nvPr/>
            </p:nvGrpSpPr>
            <p:grpSpPr bwMode="auto">
              <a:xfrm>
                <a:off x="2300" y="13320"/>
                <a:ext cx="540" cy="345"/>
                <a:chOff x="2300" y="13320"/>
                <a:chExt cx="540" cy="345"/>
              </a:xfrm>
            </p:grpSpPr>
            <p:sp>
              <p:nvSpPr>
                <p:cNvPr id="280582" name="AutoShape 6"/>
                <p:cNvSpPr>
                  <a:spLocks noChangeArrowheads="1"/>
                </p:cNvSpPr>
                <p:nvPr/>
              </p:nvSpPr>
              <p:spPr bwMode="auto">
                <a:xfrm>
                  <a:off x="2525" y="13320"/>
                  <a:ext cx="85" cy="85"/>
                </a:xfrm>
                <a:prstGeom prst="flowChartConnector">
                  <a:avLst/>
                </a:prstGeom>
                <a:solidFill>
                  <a:srgbClr val="FFFFFF"/>
                </a:solidFill>
                <a:ln w="28575">
                  <a:solidFill>
                    <a:srgbClr val="000000"/>
                  </a:solidFill>
                  <a:round/>
                  <a:headEnd/>
                  <a:tailEnd/>
                </a:ln>
              </p:spPr>
              <p:txBody>
                <a:bodyPr/>
                <a:lstStyle/>
                <a:p>
                  <a:endParaRPr lang="en-US"/>
                </a:p>
              </p:txBody>
            </p:sp>
            <p:sp>
              <p:nvSpPr>
                <p:cNvPr id="280583" name="Line 7"/>
                <p:cNvSpPr>
                  <a:spLocks noChangeShapeType="1"/>
                </p:cNvSpPr>
                <p:nvPr/>
              </p:nvSpPr>
              <p:spPr bwMode="auto">
                <a:xfrm flipH="1">
                  <a:off x="2405" y="13395"/>
                  <a:ext cx="125" cy="249"/>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0584" name="Line 8"/>
                <p:cNvSpPr>
                  <a:spLocks noChangeShapeType="1"/>
                </p:cNvSpPr>
                <p:nvPr/>
              </p:nvSpPr>
              <p:spPr bwMode="auto">
                <a:xfrm rot="18628159" flipH="1">
                  <a:off x="2587" y="13408"/>
                  <a:ext cx="125" cy="249"/>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0585" name="Line 9"/>
                <p:cNvSpPr>
                  <a:spLocks noChangeShapeType="1"/>
                </p:cNvSpPr>
                <p:nvPr/>
              </p:nvSpPr>
              <p:spPr bwMode="auto">
                <a:xfrm>
                  <a:off x="2300" y="13665"/>
                  <a:ext cx="54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80586" name="Group 10"/>
              <p:cNvGrpSpPr>
                <a:grpSpLocks/>
              </p:cNvGrpSpPr>
              <p:nvPr/>
            </p:nvGrpSpPr>
            <p:grpSpPr bwMode="auto">
              <a:xfrm>
                <a:off x="2270" y="13680"/>
                <a:ext cx="548" cy="68"/>
                <a:chOff x="2270" y="13680"/>
                <a:chExt cx="548" cy="68"/>
              </a:xfrm>
            </p:grpSpPr>
            <p:sp>
              <p:nvSpPr>
                <p:cNvPr id="280587" name="Line 11"/>
                <p:cNvSpPr>
                  <a:spLocks noChangeShapeType="1"/>
                </p:cNvSpPr>
                <p:nvPr/>
              </p:nvSpPr>
              <p:spPr bwMode="auto">
                <a:xfrm flipH="1">
                  <a:off x="2270" y="1368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0588" name="Line 12"/>
                <p:cNvSpPr>
                  <a:spLocks noChangeShapeType="1"/>
                </p:cNvSpPr>
                <p:nvPr/>
              </p:nvSpPr>
              <p:spPr bwMode="auto">
                <a:xfrm flipH="1">
                  <a:off x="2360" y="1368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0589" name="Line 13"/>
                <p:cNvSpPr>
                  <a:spLocks noChangeShapeType="1"/>
                </p:cNvSpPr>
                <p:nvPr/>
              </p:nvSpPr>
              <p:spPr bwMode="auto">
                <a:xfrm flipH="1">
                  <a:off x="2465" y="1368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0590" name="Line 14"/>
                <p:cNvSpPr>
                  <a:spLocks noChangeShapeType="1"/>
                </p:cNvSpPr>
                <p:nvPr/>
              </p:nvSpPr>
              <p:spPr bwMode="auto">
                <a:xfrm flipH="1">
                  <a:off x="2555" y="1368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0591" name="Line 15"/>
                <p:cNvSpPr>
                  <a:spLocks noChangeShapeType="1"/>
                </p:cNvSpPr>
                <p:nvPr/>
              </p:nvSpPr>
              <p:spPr bwMode="auto">
                <a:xfrm flipH="1">
                  <a:off x="2645" y="1368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0592" name="Line 16"/>
                <p:cNvSpPr>
                  <a:spLocks noChangeShapeType="1"/>
                </p:cNvSpPr>
                <p:nvPr/>
              </p:nvSpPr>
              <p:spPr bwMode="auto">
                <a:xfrm flipH="1">
                  <a:off x="2750" y="1368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280593" name="Group 17"/>
            <p:cNvGrpSpPr>
              <a:grpSpLocks/>
            </p:cNvGrpSpPr>
            <p:nvPr/>
          </p:nvGrpSpPr>
          <p:grpSpPr bwMode="auto">
            <a:xfrm>
              <a:off x="2707" y="2022"/>
              <a:ext cx="328" cy="307"/>
              <a:chOff x="5720" y="13320"/>
              <a:chExt cx="585" cy="548"/>
            </a:xfrm>
          </p:grpSpPr>
          <p:sp>
            <p:nvSpPr>
              <p:cNvPr id="280594" name="AutoShape 18"/>
              <p:cNvSpPr>
                <a:spLocks noChangeArrowheads="1"/>
              </p:cNvSpPr>
              <p:nvPr/>
            </p:nvSpPr>
            <p:spPr bwMode="auto">
              <a:xfrm>
                <a:off x="5870" y="13680"/>
                <a:ext cx="85" cy="85"/>
              </a:xfrm>
              <a:prstGeom prst="flowChartConnector">
                <a:avLst/>
              </a:prstGeom>
              <a:solidFill>
                <a:srgbClr val="FFFFFF"/>
              </a:solidFill>
              <a:ln w="28575">
                <a:solidFill>
                  <a:srgbClr val="000000"/>
                </a:solidFill>
                <a:round/>
                <a:headEnd/>
                <a:tailEnd/>
              </a:ln>
            </p:spPr>
            <p:txBody>
              <a:bodyPr/>
              <a:lstStyle/>
              <a:p>
                <a:endParaRPr lang="en-US"/>
              </a:p>
            </p:txBody>
          </p:sp>
          <p:sp>
            <p:nvSpPr>
              <p:cNvPr id="280595" name="AutoShape 19"/>
              <p:cNvSpPr>
                <a:spLocks noChangeArrowheads="1"/>
              </p:cNvSpPr>
              <p:nvPr/>
            </p:nvSpPr>
            <p:spPr bwMode="auto">
              <a:xfrm>
                <a:off x="6095" y="13680"/>
                <a:ext cx="85" cy="85"/>
              </a:xfrm>
              <a:prstGeom prst="flowChartConnector">
                <a:avLst/>
              </a:prstGeom>
              <a:solidFill>
                <a:srgbClr val="FFFFFF"/>
              </a:solidFill>
              <a:ln w="28575">
                <a:solidFill>
                  <a:srgbClr val="000000"/>
                </a:solidFill>
                <a:round/>
                <a:headEnd/>
                <a:tailEnd/>
              </a:ln>
            </p:spPr>
            <p:txBody>
              <a:bodyPr/>
              <a:lstStyle/>
              <a:p>
                <a:endParaRPr lang="en-US"/>
              </a:p>
            </p:txBody>
          </p:sp>
          <p:grpSp>
            <p:nvGrpSpPr>
              <p:cNvPr id="280596" name="Group 20"/>
              <p:cNvGrpSpPr>
                <a:grpSpLocks/>
              </p:cNvGrpSpPr>
              <p:nvPr/>
            </p:nvGrpSpPr>
            <p:grpSpPr bwMode="auto">
              <a:xfrm>
                <a:off x="5765" y="13320"/>
                <a:ext cx="540" cy="345"/>
                <a:chOff x="2300" y="13320"/>
                <a:chExt cx="540" cy="345"/>
              </a:xfrm>
            </p:grpSpPr>
            <p:sp>
              <p:nvSpPr>
                <p:cNvPr id="280597" name="AutoShape 21"/>
                <p:cNvSpPr>
                  <a:spLocks noChangeArrowheads="1"/>
                </p:cNvSpPr>
                <p:nvPr/>
              </p:nvSpPr>
              <p:spPr bwMode="auto">
                <a:xfrm>
                  <a:off x="2525" y="13320"/>
                  <a:ext cx="85" cy="85"/>
                </a:xfrm>
                <a:prstGeom prst="flowChartConnector">
                  <a:avLst/>
                </a:prstGeom>
                <a:solidFill>
                  <a:srgbClr val="FFFFFF"/>
                </a:solidFill>
                <a:ln w="9525">
                  <a:solidFill>
                    <a:srgbClr val="000000"/>
                  </a:solidFill>
                  <a:round/>
                  <a:headEnd/>
                  <a:tailEnd/>
                </a:ln>
              </p:spPr>
              <p:txBody>
                <a:bodyPr/>
                <a:lstStyle/>
                <a:p>
                  <a:endParaRPr lang="en-US"/>
                </a:p>
              </p:txBody>
            </p:sp>
            <p:sp>
              <p:nvSpPr>
                <p:cNvPr id="280598" name="Line 22"/>
                <p:cNvSpPr>
                  <a:spLocks noChangeShapeType="1"/>
                </p:cNvSpPr>
                <p:nvPr/>
              </p:nvSpPr>
              <p:spPr bwMode="auto">
                <a:xfrm flipH="1">
                  <a:off x="2405" y="13395"/>
                  <a:ext cx="125" cy="24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0599" name="Line 23"/>
                <p:cNvSpPr>
                  <a:spLocks noChangeShapeType="1"/>
                </p:cNvSpPr>
                <p:nvPr/>
              </p:nvSpPr>
              <p:spPr bwMode="auto">
                <a:xfrm rot="18628159" flipH="1">
                  <a:off x="2587" y="13408"/>
                  <a:ext cx="125" cy="24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0600" name="Line 24"/>
                <p:cNvSpPr>
                  <a:spLocks noChangeShapeType="1"/>
                </p:cNvSpPr>
                <p:nvPr/>
              </p:nvSpPr>
              <p:spPr bwMode="auto">
                <a:xfrm>
                  <a:off x="2300" y="13665"/>
                  <a:ext cx="54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80601" name="Group 25"/>
              <p:cNvGrpSpPr>
                <a:grpSpLocks/>
              </p:cNvGrpSpPr>
              <p:nvPr/>
            </p:nvGrpSpPr>
            <p:grpSpPr bwMode="auto">
              <a:xfrm>
                <a:off x="5720" y="13800"/>
                <a:ext cx="548" cy="68"/>
                <a:chOff x="2270" y="13680"/>
                <a:chExt cx="548" cy="68"/>
              </a:xfrm>
            </p:grpSpPr>
            <p:sp>
              <p:nvSpPr>
                <p:cNvPr id="280602" name="Line 26"/>
                <p:cNvSpPr>
                  <a:spLocks noChangeShapeType="1"/>
                </p:cNvSpPr>
                <p:nvPr/>
              </p:nvSpPr>
              <p:spPr bwMode="auto">
                <a:xfrm flipH="1">
                  <a:off x="2270" y="1368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0603" name="Line 27"/>
                <p:cNvSpPr>
                  <a:spLocks noChangeShapeType="1"/>
                </p:cNvSpPr>
                <p:nvPr/>
              </p:nvSpPr>
              <p:spPr bwMode="auto">
                <a:xfrm flipH="1">
                  <a:off x="2360" y="1368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0604" name="Line 28"/>
                <p:cNvSpPr>
                  <a:spLocks noChangeShapeType="1"/>
                </p:cNvSpPr>
                <p:nvPr/>
              </p:nvSpPr>
              <p:spPr bwMode="auto">
                <a:xfrm flipH="1">
                  <a:off x="2465" y="1368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0605" name="Line 29"/>
                <p:cNvSpPr>
                  <a:spLocks noChangeShapeType="1"/>
                </p:cNvSpPr>
                <p:nvPr/>
              </p:nvSpPr>
              <p:spPr bwMode="auto">
                <a:xfrm flipH="1">
                  <a:off x="2555" y="1368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0606" name="Line 30"/>
                <p:cNvSpPr>
                  <a:spLocks noChangeShapeType="1"/>
                </p:cNvSpPr>
                <p:nvPr/>
              </p:nvSpPr>
              <p:spPr bwMode="auto">
                <a:xfrm flipH="1">
                  <a:off x="2645" y="1368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0607" name="Line 31"/>
                <p:cNvSpPr>
                  <a:spLocks noChangeShapeType="1"/>
                </p:cNvSpPr>
                <p:nvPr/>
              </p:nvSpPr>
              <p:spPr bwMode="auto">
                <a:xfrm flipH="1">
                  <a:off x="2750" y="1368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80608" name="Group 32"/>
              <p:cNvGrpSpPr>
                <a:grpSpLocks/>
              </p:cNvGrpSpPr>
              <p:nvPr/>
            </p:nvGrpSpPr>
            <p:grpSpPr bwMode="auto">
              <a:xfrm>
                <a:off x="5765" y="13320"/>
                <a:ext cx="540" cy="345"/>
                <a:chOff x="2300" y="13320"/>
                <a:chExt cx="540" cy="345"/>
              </a:xfrm>
            </p:grpSpPr>
            <p:sp>
              <p:nvSpPr>
                <p:cNvPr id="280609" name="AutoShape 33"/>
                <p:cNvSpPr>
                  <a:spLocks noChangeArrowheads="1"/>
                </p:cNvSpPr>
                <p:nvPr/>
              </p:nvSpPr>
              <p:spPr bwMode="auto">
                <a:xfrm>
                  <a:off x="2525" y="13320"/>
                  <a:ext cx="85" cy="85"/>
                </a:xfrm>
                <a:prstGeom prst="flowChartConnector">
                  <a:avLst/>
                </a:prstGeom>
                <a:solidFill>
                  <a:srgbClr val="FFFFFF"/>
                </a:solidFill>
                <a:ln w="28575">
                  <a:solidFill>
                    <a:srgbClr val="000000"/>
                  </a:solidFill>
                  <a:round/>
                  <a:headEnd/>
                  <a:tailEnd/>
                </a:ln>
              </p:spPr>
              <p:txBody>
                <a:bodyPr/>
                <a:lstStyle/>
                <a:p>
                  <a:endParaRPr lang="en-US"/>
                </a:p>
              </p:txBody>
            </p:sp>
            <p:sp>
              <p:nvSpPr>
                <p:cNvPr id="280610" name="Line 34"/>
                <p:cNvSpPr>
                  <a:spLocks noChangeShapeType="1"/>
                </p:cNvSpPr>
                <p:nvPr/>
              </p:nvSpPr>
              <p:spPr bwMode="auto">
                <a:xfrm flipH="1">
                  <a:off x="2405" y="13395"/>
                  <a:ext cx="125" cy="249"/>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0611" name="Line 35"/>
                <p:cNvSpPr>
                  <a:spLocks noChangeShapeType="1"/>
                </p:cNvSpPr>
                <p:nvPr/>
              </p:nvSpPr>
              <p:spPr bwMode="auto">
                <a:xfrm rot="18628159" flipH="1">
                  <a:off x="2587" y="13408"/>
                  <a:ext cx="125" cy="249"/>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0612" name="Line 36"/>
                <p:cNvSpPr>
                  <a:spLocks noChangeShapeType="1"/>
                </p:cNvSpPr>
                <p:nvPr/>
              </p:nvSpPr>
              <p:spPr bwMode="auto">
                <a:xfrm>
                  <a:off x="2300" y="13665"/>
                  <a:ext cx="54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80613" name="Line 37"/>
              <p:cNvSpPr>
                <a:spLocks noChangeShapeType="1"/>
              </p:cNvSpPr>
              <p:nvPr/>
            </p:nvSpPr>
            <p:spPr bwMode="auto">
              <a:xfrm>
                <a:off x="5765" y="13785"/>
                <a:ext cx="54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80614" name="Line 38"/>
            <p:cNvSpPr>
              <a:spLocks noChangeShapeType="1"/>
            </p:cNvSpPr>
            <p:nvPr/>
          </p:nvSpPr>
          <p:spPr bwMode="auto">
            <a:xfrm>
              <a:off x="1045" y="2047"/>
              <a:ext cx="1814"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0615" name="Line 39"/>
            <p:cNvSpPr>
              <a:spLocks noChangeShapeType="1"/>
            </p:cNvSpPr>
            <p:nvPr/>
          </p:nvSpPr>
          <p:spPr bwMode="auto">
            <a:xfrm>
              <a:off x="1018" y="1837"/>
              <a:ext cx="0" cy="202"/>
            </a:xfrm>
            <a:prstGeom prst="line">
              <a:avLst/>
            </a:prstGeom>
            <a:noFill/>
            <a:ln w="952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0616" name="Line 40"/>
            <p:cNvSpPr>
              <a:spLocks noChangeShapeType="1"/>
            </p:cNvSpPr>
            <p:nvPr/>
          </p:nvSpPr>
          <p:spPr bwMode="auto">
            <a:xfrm>
              <a:off x="2884" y="1837"/>
              <a:ext cx="0" cy="202"/>
            </a:xfrm>
            <a:prstGeom prst="line">
              <a:avLst/>
            </a:prstGeom>
            <a:noFill/>
            <a:ln w="952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0617" name="Line 41"/>
            <p:cNvSpPr>
              <a:spLocks noChangeShapeType="1"/>
            </p:cNvSpPr>
            <p:nvPr/>
          </p:nvSpPr>
          <p:spPr bwMode="auto">
            <a:xfrm>
              <a:off x="1020" y="1829"/>
              <a:ext cx="1850" cy="0"/>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0618" name="Line 42"/>
            <p:cNvSpPr>
              <a:spLocks noChangeShapeType="1"/>
            </p:cNvSpPr>
            <p:nvPr/>
          </p:nvSpPr>
          <p:spPr bwMode="auto">
            <a:xfrm>
              <a:off x="1171" y="1837"/>
              <a:ext cx="0" cy="202"/>
            </a:xfrm>
            <a:prstGeom prst="line">
              <a:avLst/>
            </a:prstGeom>
            <a:noFill/>
            <a:ln w="952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0619" name="Line 43"/>
            <p:cNvSpPr>
              <a:spLocks noChangeShapeType="1"/>
            </p:cNvSpPr>
            <p:nvPr/>
          </p:nvSpPr>
          <p:spPr bwMode="auto">
            <a:xfrm>
              <a:off x="1331" y="1837"/>
              <a:ext cx="0" cy="202"/>
            </a:xfrm>
            <a:prstGeom prst="line">
              <a:avLst/>
            </a:prstGeom>
            <a:noFill/>
            <a:ln w="952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0620" name="Line 44"/>
            <p:cNvSpPr>
              <a:spLocks noChangeShapeType="1"/>
            </p:cNvSpPr>
            <p:nvPr/>
          </p:nvSpPr>
          <p:spPr bwMode="auto">
            <a:xfrm>
              <a:off x="1482" y="1837"/>
              <a:ext cx="0" cy="202"/>
            </a:xfrm>
            <a:prstGeom prst="line">
              <a:avLst/>
            </a:prstGeom>
            <a:noFill/>
            <a:ln w="9525">
              <a:solidFill>
                <a:srgbClr val="CC0066"/>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80621" name="Line 45"/>
            <p:cNvSpPr>
              <a:spLocks noChangeShapeType="1"/>
            </p:cNvSpPr>
            <p:nvPr/>
          </p:nvSpPr>
          <p:spPr bwMode="auto">
            <a:xfrm>
              <a:off x="1632" y="1824"/>
              <a:ext cx="0" cy="202"/>
            </a:xfrm>
            <a:prstGeom prst="line">
              <a:avLst/>
            </a:prstGeom>
            <a:noFill/>
            <a:ln w="952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0622" name="Line 46"/>
            <p:cNvSpPr>
              <a:spLocks noChangeShapeType="1"/>
            </p:cNvSpPr>
            <p:nvPr/>
          </p:nvSpPr>
          <p:spPr bwMode="auto">
            <a:xfrm>
              <a:off x="1776" y="1837"/>
              <a:ext cx="0" cy="202"/>
            </a:xfrm>
            <a:prstGeom prst="line">
              <a:avLst/>
            </a:prstGeom>
            <a:noFill/>
            <a:ln w="952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0623" name="Line 47"/>
            <p:cNvSpPr>
              <a:spLocks noChangeShapeType="1"/>
            </p:cNvSpPr>
            <p:nvPr/>
          </p:nvSpPr>
          <p:spPr bwMode="auto">
            <a:xfrm>
              <a:off x="1927" y="1837"/>
              <a:ext cx="0" cy="202"/>
            </a:xfrm>
            <a:prstGeom prst="line">
              <a:avLst/>
            </a:prstGeom>
            <a:noFill/>
            <a:ln w="952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0624" name="Line 48"/>
            <p:cNvSpPr>
              <a:spLocks noChangeShapeType="1"/>
            </p:cNvSpPr>
            <p:nvPr/>
          </p:nvSpPr>
          <p:spPr bwMode="auto">
            <a:xfrm>
              <a:off x="2078" y="1837"/>
              <a:ext cx="0" cy="202"/>
            </a:xfrm>
            <a:prstGeom prst="line">
              <a:avLst/>
            </a:prstGeom>
            <a:noFill/>
            <a:ln w="952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0625" name="Line 49"/>
            <p:cNvSpPr>
              <a:spLocks noChangeShapeType="1"/>
            </p:cNvSpPr>
            <p:nvPr/>
          </p:nvSpPr>
          <p:spPr bwMode="auto">
            <a:xfrm>
              <a:off x="2229" y="1837"/>
              <a:ext cx="0" cy="202"/>
            </a:xfrm>
            <a:prstGeom prst="line">
              <a:avLst/>
            </a:prstGeom>
            <a:noFill/>
            <a:ln w="952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0626" name="Line 50"/>
            <p:cNvSpPr>
              <a:spLocks noChangeShapeType="1"/>
            </p:cNvSpPr>
            <p:nvPr/>
          </p:nvSpPr>
          <p:spPr bwMode="auto">
            <a:xfrm>
              <a:off x="2380" y="1829"/>
              <a:ext cx="0" cy="201"/>
            </a:xfrm>
            <a:prstGeom prst="line">
              <a:avLst/>
            </a:prstGeom>
            <a:noFill/>
            <a:ln w="952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0627" name="Line 51"/>
            <p:cNvSpPr>
              <a:spLocks noChangeShapeType="1"/>
            </p:cNvSpPr>
            <p:nvPr/>
          </p:nvSpPr>
          <p:spPr bwMode="auto">
            <a:xfrm>
              <a:off x="2540" y="1837"/>
              <a:ext cx="0" cy="202"/>
            </a:xfrm>
            <a:prstGeom prst="line">
              <a:avLst/>
            </a:prstGeom>
            <a:noFill/>
            <a:ln w="952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0628" name="Line 52"/>
            <p:cNvSpPr>
              <a:spLocks noChangeShapeType="1"/>
            </p:cNvSpPr>
            <p:nvPr/>
          </p:nvSpPr>
          <p:spPr bwMode="auto">
            <a:xfrm>
              <a:off x="2707" y="1837"/>
              <a:ext cx="0" cy="202"/>
            </a:xfrm>
            <a:prstGeom prst="line">
              <a:avLst/>
            </a:prstGeom>
            <a:noFill/>
            <a:ln w="952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0629" name="Line 53"/>
            <p:cNvSpPr>
              <a:spLocks noChangeShapeType="1"/>
            </p:cNvSpPr>
            <p:nvPr/>
          </p:nvSpPr>
          <p:spPr bwMode="auto">
            <a:xfrm>
              <a:off x="1482" y="1619"/>
              <a:ext cx="0" cy="428"/>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0630" name="Line 54"/>
            <p:cNvSpPr>
              <a:spLocks noChangeShapeType="1"/>
            </p:cNvSpPr>
            <p:nvPr/>
          </p:nvSpPr>
          <p:spPr bwMode="auto">
            <a:xfrm>
              <a:off x="2304" y="1543"/>
              <a:ext cx="0" cy="492"/>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0631" name="Line 55"/>
            <p:cNvSpPr>
              <a:spLocks noChangeShapeType="1"/>
            </p:cNvSpPr>
            <p:nvPr/>
          </p:nvSpPr>
          <p:spPr bwMode="auto">
            <a:xfrm>
              <a:off x="1020" y="1703"/>
              <a:ext cx="0" cy="1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0632" name="Line 56"/>
            <p:cNvSpPr>
              <a:spLocks noChangeShapeType="1"/>
            </p:cNvSpPr>
            <p:nvPr/>
          </p:nvSpPr>
          <p:spPr bwMode="auto">
            <a:xfrm>
              <a:off x="2884" y="1703"/>
              <a:ext cx="0" cy="1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0633" name="Line 57"/>
            <p:cNvSpPr>
              <a:spLocks noChangeShapeType="1"/>
            </p:cNvSpPr>
            <p:nvPr/>
          </p:nvSpPr>
          <p:spPr bwMode="auto">
            <a:xfrm>
              <a:off x="1011" y="1720"/>
              <a:ext cx="464"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0634" name="Line 58"/>
            <p:cNvSpPr>
              <a:spLocks noChangeShapeType="1"/>
            </p:cNvSpPr>
            <p:nvPr/>
          </p:nvSpPr>
          <p:spPr bwMode="auto">
            <a:xfrm>
              <a:off x="2304" y="1720"/>
              <a:ext cx="575"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0635" name="Line 59"/>
            <p:cNvSpPr>
              <a:spLocks noChangeShapeType="1"/>
            </p:cNvSpPr>
            <p:nvPr/>
          </p:nvSpPr>
          <p:spPr bwMode="auto">
            <a:xfrm>
              <a:off x="1003" y="2324"/>
              <a:ext cx="0" cy="20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0636" name="Line 60"/>
            <p:cNvSpPr>
              <a:spLocks noChangeShapeType="1"/>
            </p:cNvSpPr>
            <p:nvPr/>
          </p:nvSpPr>
          <p:spPr bwMode="auto">
            <a:xfrm>
              <a:off x="2884" y="2324"/>
              <a:ext cx="0" cy="20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0637" name="Line 61"/>
            <p:cNvSpPr>
              <a:spLocks noChangeShapeType="1"/>
            </p:cNvSpPr>
            <p:nvPr/>
          </p:nvSpPr>
          <p:spPr bwMode="auto">
            <a:xfrm>
              <a:off x="1003" y="2484"/>
              <a:ext cx="1882"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0638" name="Text Box 62"/>
            <p:cNvSpPr txBox="1">
              <a:spLocks noChangeArrowheads="1"/>
            </p:cNvSpPr>
            <p:nvPr/>
          </p:nvSpPr>
          <p:spPr bwMode="auto">
            <a:xfrm>
              <a:off x="1129" y="1482"/>
              <a:ext cx="302" cy="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a</a:t>
              </a:r>
            </a:p>
          </p:txBody>
        </p:sp>
        <p:sp>
          <p:nvSpPr>
            <p:cNvPr id="280639" name="Text Box 63"/>
            <p:cNvSpPr txBox="1">
              <a:spLocks noChangeArrowheads="1"/>
            </p:cNvSpPr>
            <p:nvPr/>
          </p:nvSpPr>
          <p:spPr bwMode="auto">
            <a:xfrm>
              <a:off x="2481" y="1482"/>
              <a:ext cx="302" cy="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b</a:t>
              </a:r>
            </a:p>
          </p:txBody>
        </p:sp>
        <p:sp>
          <p:nvSpPr>
            <p:cNvPr id="280640" name="Text Box 64"/>
            <p:cNvSpPr txBox="1">
              <a:spLocks noChangeArrowheads="1"/>
            </p:cNvSpPr>
            <p:nvPr/>
          </p:nvSpPr>
          <p:spPr bwMode="auto">
            <a:xfrm>
              <a:off x="1776" y="1549"/>
              <a:ext cx="302" cy="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q</a:t>
              </a:r>
            </a:p>
          </p:txBody>
        </p:sp>
        <p:sp>
          <p:nvSpPr>
            <p:cNvPr id="280641" name="Text Box 65"/>
            <p:cNvSpPr txBox="1">
              <a:spLocks noChangeArrowheads="1"/>
            </p:cNvSpPr>
            <p:nvPr/>
          </p:nvSpPr>
          <p:spPr bwMode="auto">
            <a:xfrm>
              <a:off x="1834" y="2238"/>
              <a:ext cx="303" cy="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i="1">
                  <a:latin typeface="Times New Roman" pitchFamily="18" charset="0"/>
                  <a:cs typeface="Times New Roman" pitchFamily="18" charset="0"/>
                </a:rPr>
                <a:t>l</a:t>
              </a:r>
            </a:p>
          </p:txBody>
        </p:sp>
        <p:sp>
          <p:nvSpPr>
            <p:cNvPr id="280642" name="Text Box 66"/>
            <p:cNvSpPr txBox="1">
              <a:spLocks noChangeArrowheads="1"/>
            </p:cNvSpPr>
            <p:nvPr/>
          </p:nvSpPr>
          <p:spPr bwMode="auto">
            <a:xfrm>
              <a:off x="1458" y="1465"/>
              <a:ext cx="345" cy="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cs typeface="Times New Roman" pitchFamily="18" charset="0"/>
                </a:rPr>
                <a:t>P</a:t>
              </a:r>
              <a:r>
                <a:rPr lang="en-US" baseline="-25000">
                  <a:solidFill>
                    <a:srgbClr val="FF0000"/>
                  </a:solidFill>
                  <a:cs typeface="Times New Roman" pitchFamily="18" charset="0"/>
                </a:rPr>
                <a:t>1</a:t>
              </a:r>
              <a:endParaRPr lang="en-US">
                <a:solidFill>
                  <a:srgbClr val="FF0000"/>
                </a:solidFill>
                <a:cs typeface="Times New Roman" pitchFamily="18" charset="0"/>
              </a:endParaRPr>
            </a:p>
          </p:txBody>
        </p:sp>
        <p:sp>
          <p:nvSpPr>
            <p:cNvPr id="280643" name="Text Box 67"/>
            <p:cNvSpPr txBox="1">
              <a:spLocks noChangeArrowheads="1"/>
            </p:cNvSpPr>
            <p:nvPr/>
          </p:nvSpPr>
          <p:spPr bwMode="auto">
            <a:xfrm>
              <a:off x="2033" y="1415"/>
              <a:ext cx="344" cy="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cs typeface="Times New Roman" pitchFamily="18" charset="0"/>
                </a:rPr>
                <a:t>P</a:t>
              </a:r>
              <a:r>
                <a:rPr lang="en-US" baseline="-25000">
                  <a:solidFill>
                    <a:srgbClr val="FF0000"/>
                  </a:solidFill>
                  <a:cs typeface="Times New Roman" pitchFamily="18" charset="0"/>
                </a:rPr>
                <a:t>2</a:t>
              </a:r>
              <a:endParaRPr lang="en-US">
                <a:solidFill>
                  <a:srgbClr val="FF0000"/>
                </a:solidFill>
                <a:cs typeface="Times New Roman" pitchFamily="18" charset="0"/>
              </a:endParaRPr>
            </a:p>
          </p:txBody>
        </p:sp>
        <p:sp>
          <p:nvSpPr>
            <p:cNvPr id="280644" name="Text Box 68"/>
            <p:cNvSpPr txBox="1">
              <a:spLocks noChangeArrowheads="1"/>
            </p:cNvSpPr>
            <p:nvPr/>
          </p:nvSpPr>
          <p:spPr bwMode="auto">
            <a:xfrm>
              <a:off x="754" y="1872"/>
              <a:ext cx="302" cy="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A</a:t>
              </a:r>
            </a:p>
          </p:txBody>
        </p:sp>
        <p:sp>
          <p:nvSpPr>
            <p:cNvPr id="280645" name="Text Box 69"/>
            <p:cNvSpPr txBox="1">
              <a:spLocks noChangeArrowheads="1"/>
            </p:cNvSpPr>
            <p:nvPr/>
          </p:nvSpPr>
          <p:spPr bwMode="auto">
            <a:xfrm>
              <a:off x="2880" y="1888"/>
              <a:ext cx="302" cy="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B</a:t>
              </a:r>
            </a:p>
          </p:txBody>
        </p:sp>
        <p:sp>
          <p:nvSpPr>
            <p:cNvPr id="280646" name="Text Box 70"/>
            <p:cNvSpPr txBox="1">
              <a:spLocks noChangeArrowheads="1"/>
            </p:cNvSpPr>
            <p:nvPr/>
          </p:nvSpPr>
          <p:spPr bwMode="auto">
            <a:xfrm>
              <a:off x="1356" y="2005"/>
              <a:ext cx="302" cy="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C</a:t>
              </a:r>
            </a:p>
          </p:txBody>
        </p:sp>
        <p:sp>
          <p:nvSpPr>
            <p:cNvPr id="280647" name="Text Box 71"/>
            <p:cNvSpPr txBox="1">
              <a:spLocks noChangeArrowheads="1"/>
            </p:cNvSpPr>
            <p:nvPr/>
          </p:nvSpPr>
          <p:spPr bwMode="auto">
            <a:xfrm>
              <a:off x="2179" y="2005"/>
              <a:ext cx="302" cy="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D</a:t>
              </a:r>
            </a:p>
          </p:txBody>
        </p:sp>
      </p:grpSp>
      <p:grpSp>
        <p:nvGrpSpPr>
          <p:cNvPr id="280648" name="Group 72"/>
          <p:cNvGrpSpPr>
            <a:grpSpLocks/>
          </p:cNvGrpSpPr>
          <p:nvPr/>
        </p:nvGrpSpPr>
        <p:grpSpPr bwMode="auto">
          <a:xfrm>
            <a:off x="6096000" y="1828800"/>
            <a:ext cx="1763713" cy="2324100"/>
            <a:chOff x="3840" y="1152"/>
            <a:chExt cx="1111" cy="1464"/>
          </a:xfrm>
        </p:grpSpPr>
        <p:sp>
          <p:nvSpPr>
            <p:cNvPr id="280649" name="Line 73"/>
            <p:cNvSpPr>
              <a:spLocks noChangeShapeType="1"/>
            </p:cNvSpPr>
            <p:nvPr/>
          </p:nvSpPr>
          <p:spPr bwMode="auto">
            <a:xfrm rot="1211367">
              <a:off x="4246" y="1535"/>
              <a:ext cx="705" cy="0"/>
            </a:xfrm>
            <a:prstGeom prst="line">
              <a:avLst/>
            </a:prstGeom>
            <a:noFill/>
            <a:ln w="28575">
              <a:solidFill>
                <a:schemeClr val="tx1"/>
              </a:solidFill>
              <a:round/>
              <a:headEnd type="none" w="med" len="lg"/>
              <a:tailEnd/>
            </a:ln>
            <a:extLst>
              <a:ext uri="{909E8E84-426E-40DD-AFC4-6F175D3DCCD1}">
                <a14:hiddenFill xmlns:a14="http://schemas.microsoft.com/office/drawing/2010/main">
                  <a:noFill/>
                </a14:hiddenFill>
              </a:ext>
            </a:extLst>
          </p:spPr>
          <p:txBody>
            <a:bodyPr/>
            <a:lstStyle/>
            <a:p>
              <a:endParaRPr lang="en-US"/>
            </a:p>
          </p:txBody>
        </p:sp>
        <p:sp>
          <p:nvSpPr>
            <p:cNvPr id="280650" name="Line 74"/>
            <p:cNvSpPr>
              <a:spLocks noChangeShapeType="1"/>
            </p:cNvSpPr>
            <p:nvPr/>
          </p:nvSpPr>
          <p:spPr bwMode="auto">
            <a:xfrm rot="1211367">
              <a:off x="3940" y="2389"/>
              <a:ext cx="705" cy="0"/>
            </a:xfrm>
            <a:prstGeom prst="line">
              <a:avLst/>
            </a:prstGeom>
            <a:noFill/>
            <a:ln w="28575">
              <a:solidFill>
                <a:schemeClr val="tx1"/>
              </a:solidFill>
              <a:round/>
              <a:headEnd type="none" w="med" len="lg"/>
              <a:tailEnd/>
            </a:ln>
            <a:extLst>
              <a:ext uri="{909E8E84-426E-40DD-AFC4-6F175D3DCCD1}">
                <a14:hiddenFill xmlns:a14="http://schemas.microsoft.com/office/drawing/2010/main">
                  <a:noFill/>
                </a14:hiddenFill>
              </a:ext>
            </a:extLst>
          </p:spPr>
          <p:txBody>
            <a:bodyPr/>
            <a:lstStyle/>
            <a:p>
              <a:endParaRPr lang="en-US"/>
            </a:p>
          </p:txBody>
        </p:sp>
        <p:sp>
          <p:nvSpPr>
            <p:cNvPr id="280651" name="Line 75"/>
            <p:cNvSpPr>
              <a:spLocks noChangeShapeType="1"/>
            </p:cNvSpPr>
            <p:nvPr/>
          </p:nvSpPr>
          <p:spPr bwMode="auto">
            <a:xfrm rot="1211367">
              <a:off x="4442" y="1306"/>
              <a:ext cx="0" cy="1310"/>
            </a:xfrm>
            <a:prstGeom prst="line">
              <a:avLst/>
            </a:prstGeom>
            <a:noFill/>
            <a:ln w="12700">
              <a:solidFill>
                <a:srgbClr val="000000"/>
              </a:solidFill>
              <a:prstDash val="lgDashDot"/>
              <a:round/>
              <a:headEnd type="stealth" w="med" len="lg"/>
              <a:tailEnd/>
            </a:ln>
            <a:extLst>
              <a:ext uri="{909E8E84-426E-40DD-AFC4-6F175D3DCCD1}">
                <a14:hiddenFill xmlns:a14="http://schemas.microsoft.com/office/drawing/2010/main">
                  <a:noFill/>
                </a14:hiddenFill>
              </a:ext>
            </a:extLst>
          </p:spPr>
          <p:txBody>
            <a:bodyPr/>
            <a:lstStyle/>
            <a:p>
              <a:endParaRPr lang="en-US"/>
            </a:p>
          </p:txBody>
        </p:sp>
        <p:sp>
          <p:nvSpPr>
            <p:cNvPr id="280652" name="Line 76"/>
            <p:cNvSpPr>
              <a:spLocks noChangeShapeType="1"/>
            </p:cNvSpPr>
            <p:nvPr/>
          </p:nvSpPr>
          <p:spPr bwMode="auto">
            <a:xfrm rot="1211367">
              <a:off x="4250" y="1410"/>
              <a:ext cx="0" cy="101"/>
            </a:xfrm>
            <a:prstGeom prst="line">
              <a:avLst/>
            </a:prstGeom>
            <a:noFill/>
            <a:ln w="28575">
              <a:solidFill>
                <a:schemeClr val="tx1"/>
              </a:solidFill>
              <a:round/>
              <a:headEnd type="none" w="med" len="lg"/>
              <a:tailEnd/>
            </a:ln>
            <a:extLst>
              <a:ext uri="{909E8E84-426E-40DD-AFC4-6F175D3DCCD1}">
                <a14:hiddenFill xmlns:a14="http://schemas.microsoft.com/office/drawing/2010/main">
                  <a:noFill/>
                </a14:hiddenFill>
              </a:ext>
            </a:extLst>
          </p:spPr>
          <p:txBody>
            <a:bodyPr/>
            <a:lstStyle/>
            <a:p>
              <a:endParaRPr lang="en-US"/>
            </a:p>
          </p:txBody>
        </p:sp>
        <p:sp>
          <p:nvSpPr>
            <p:cNvPr id="280653" name="Line 77"/>
            <p:cNvSpPr>
              <a:spLocks noChangeShapeType="1"/>
            </p:cNvSpPr>
            <p:nvPr/>
          </p:nvSpPr>
          <p:spPr bwMode="auto">
            <a:xfrm rot="1211367">
              <a:off x="4912" y="1654"/>
              <a:ext cx="0" cy="100"/>
            </a:xfrm>
            <a:prstGeom prst="line">
              <a:avLst/>
            </a:prstGeom>
            <a:noFill/>
            <a:ln w="28575">
              <a:solidFill>
                <a:schemeClr val="tx1"/>
              </a:solidFill>
              <a:round/>
              <a:headEnd type="none" w="med" len="lg"/>
              <a:tailEnd/>
            </a:ln>
            <a:extLst>
              <a:ext uri="{909E8E84-426E-40DD-AFC4-6F175D3DCCD1}">
                <a14:hiddenFill xmlns:a14="http://schemas.microsoft.com/office/drawing/2010/main">
                  <a:noFill/>
                </a14:hiddenFill>
              </a:ext>
            </a:extLst>
          </p:spPr>
          <p:txBody>
            <a:bodyPr/>
            <a:lstStyle/>
            <a:p>
              <a:endParaRPr lang="en-US"/>
            </a:p>
          </p:txBody>
        </p:sp>
        <p:sp>
          <p:nvSpPr>
            <p:cNvPr id="280654" name="Line 78"/>
            <p:cNvSpPr>
              <a:spLocks noChangeShapeType="1"/>
            </p:cNvSpPr>
            <p:nvPr/>
          </p:nvSpPr>
          <p:spPr bwMode="auto">
            <a:xfrm rot="1211367">
              <a:off x="3971" y="2167"/>
              <a:ext cx="0" cy="101"/>
            </a:xfrm>
            <a:prstGeom prst="line">
              <a:avLst/>
            </a:prstGeom>
            <a:noFill/>
            <a:ln w="28575">
              <a:solidFill>
                <a:schemeClr val="tx1"/>
              </a:solidFill>
              <a:round/>
              <a:headEnd type="none" w="med" len="lg"/>
              <a:tailEnd/>
            </a:ln>
            <a:extLst>
              <a:ext uri="{909E8E84-426E-40DD-AFC4-6F175D3DCCD1}">
                <a14:hiddenFill xmlns:a14="http://schemas.microsoft.com/office/drawing/2010/main">
                  <a:noFill/>
                </a14:hiddenFill>
              </a:ext>
            </a:extLst>
          </p:spPr>
          <p:txBody>
            <a:bodyPr/>
            <a:lstStyle/>
            <a:p>
              <a:endParaRPr lang="en-US"/>
            </a:p>
          </p:txBody>
        </p:sp>
        <p:sp>
          <p:nvSpPr>
            <p:cNvPr id="280655" name="Line 79"/>
            <p:cNvSpPr>
              <a:spLocks noChangeShapeType="1"/>
            </p:cNvSpPr>
            <p:nvPr/>
          </p:nvSpPr>
          <p:spPr bwMode="auto">
            <a:xfrm rot="1211367">
              <a:off x="4641" y="2413"/>
              <a:ext cx="0" cy="101"/>
            </a:xfrm>
            <a:prstGeom prst="line">
              <a:avLst/>
            </a:prstGeom>
            <a:noFill/>
            <a:ln w="28575">
              <a:solidFill>
                <a:schemeClr val="tx1"/>
              </a:solidFill>
              <a:round/>
              <a:headEnd type="none" w="med" len="lg"/>
              <a:tailEnd/>
            </a:ln>
            <a:extLst>
              <a:ext uri="{909E8E84-426E-40DD-AFC4-6F175D3DCCD1}">
                <a14:hiddenFill xmlns:a14="http://schemas.microsoft.com/office/drawing/2010/main">
                  <a:noFill/>
                </a14:hiddenFill>
              </a:ext>
            </a:extLst>
          </p:spPr>
          <p:txBody>
            <a:bodyPr/>
            <a:lstStyle/>
            <a:p>
              <a:endParaRPr lang="en-US"/>
            </a:p>
          </p:txBody>
        </p:sp>
        <p:sp>
          <p:nvSpPr>
            <p:cNvPr id="280656" name="Line 80"/>
            <p:cNvSpPr>
              <a:spLocks noChangeShapeType="1"/>
            </p:cNvSpPr>
            <p:nvPr/>
          </p:nvSpPr>
          <p:spPr bwMode="auto">
            <a:xfrm rot="1211367">
              <a:off x="4395" y="1591"/>
              <a:ext cx="0" cy="705"/>
            </a:xfrm>
            <a:prstGeom prst="line">
              <a:avLst/>
            </a:prstGeom>
            <a:noFill/>
            <a:ln w="28575">
              <a:solidFill>
                <a:schemeClr val="tx1"/>
              </a:solidFill>
              <a:round/>
              <a:headEnd type="none" w="med" len="lg"/>
              <a:tailEnd/>
            </a:ln>
            <a:extLst>
              <a:ext uri="{909E8E84-426E-40DD-AFC4-6F175D3DCCD1}">
                <a14:hiddenFill xmlns:a14="http://schemas.microsoft.com/office/drawing/2010/main">
                  <a:noFill/>
                </a14:hiddenFill>
              </a:ext>
            </a:extLst>
          </p:spPr>
          <p:txBody>
            <a:bodyPr/>
            <a:lstStyle/>
            <a:p>
              <a:endParaRPr lang="en-US"/>
            </a:p>
          </p:txBody>
        </p:sp>
        <p:sp>
          <p:nvSpPr>
            <p:cNvPr id="280657" name="Line 81"/>
            <p:cNvSpPr>
              <a:spLocks noChangeShapeType="1"/>
            </p:cNvSpPr>
            <p:nvPr/>
          </p:nvSpPr>
          <p:spPr bwMode="auto">
            <a:xfrm rot="1211367">
              <a:off x="4489" y="1626"/>
              <a:ext cx="0" cy="705"/>
            </a:xfrm>
            <a:prstGeom prst="line">
              <a:avLst/>
            </a:prstGeom>
            <a:noFill/>
            <a:ln w="28575">
              <a:solidFill>
                <a:schemeClr val="tx1"/>
              </a:solidFill>
              <a:round/>
              <a:headEnd type="none" w="med" len="lg"/>
              <a:tailEnd/>
            </a:ln>
            <a:extLst>
              <a:ext uri="{909E8E84-426E-40DD-AFC4-6F175D3DCCD1}">
                <a14:hiddenFill xmlns:a14="http://schemas.microsoft.com/office/drawing/2010/main">
                  <a:noFill/>
                </a14:hiddenFill>
              </a:ext>
            </a:extLst>
          </p:spPr>
          <p:txBody>
            <a:bodyPr/>
            <a:lstStyle/>
            <a:p>
              <a:endParaRPr lang="en-US"/>
            </a:p>
          </p:txBody>
        </p:sp>
        <p:sp>
          <p:nvSpPr>
            <p:cNvPr id="280658" name="Line 82"/>
            <p:cNvSpPr>
              <a:spLocks noChangeShapeType="1"/>
            </p:cNvSpPr>
            <p:nvPr/>
          </p:nvSpPr>
          <p:spPr bwMode="auto">
            <a:xfrm rot="1211367">
              <a:off x="4223" y="1560"/>
              <a:ext cx="303" cy="0"/>
            </a:xfrm>
            <a:prstGeom prst="line">
              <a:avLst/>
            </a:prstGeom>
            <a:noFill/>
            <a:ln w="28575">
              <a:solidFill>
                <a:schemeClr val="tx1"/>
              </a:solidFill>
              <a:round/>
              <a:headEnd type="none" w="med" len="lg"/>
              <a:tailEnd/>
            </a:ln>
            <a:extLst>
              <a:ext uri="{909E8E84-426E-40DD-AFC4-6F175D3DCCD1}">
                <a14:hiddenFill xmlns:a14="http://schemas.microsoft.com/office/drawing/2010/main">
                  <a:noFill/>
                </a14:hiddenFill>
              </a:ext>
            </a:extLst>
          </p:spPr>
          <p:txBody>
            <a:bodyPr/>
            <a:lstStyle/>
            <a:p>
              <a:endParaRPr lang="en-US"/>
            </a:p>
          </p:txBody>
        </p:sp>
        <p:sp>
          <p:nvSpPr>
            <p:cNvPr id="280659" name="Line 83"/>
            <p:cNvSpPr>
              <a:spLocks noChangeShapeType="1"/>
            </p:cNvSpPr>
            <p:nvPr/>
          </p:nvSpPr>
          <p:spPr bwMode="auto">
            <a:xfrm rot="1211367">
              <a:off x="4601" y="1700"/>
              <a:ext cx="302" cy="0"/>
            </a:xfrm>
            <a:prstGeom prst="line">
              <a:avLst/>
            </a:prstGeom>
            <a:noFill/>
            <a:ln w="28575">
              <a:solidFill>
                <a:schemeClr val="tx1"/>
              </a:solidFill>
              <a:round/>
              <a:headEnd type="none" w="med" len="lg"/>
              <a:tailEnd/>
            </a:ln>
            <a:extLst>
              <a:ext uri="{909E8E84-426E-40DD-AFC4-6F175D3DCCD1}">
                <a14:hiddenFill xmlns:a14="http://schemas.microsoft.com/office/drawing/2010/main">
                  <a:noFill/>
                </a14:hiddenFill>
              </a:ext>
            </a:extLst>
          </p:spPr>
          <p:txBody>
            <a:bodyPr/>
            <a:lstStyle/>
            <a:p>
              <a:endParaRPr lang="en-US"/>
            </a:p>
          </p:txBody>
        </p:sp>
        <p:sp>
          <p:nvSpPr>
            <p:cNvPr id="280660" name="Line 84"/>
            <p:cNvSpPr>
              <a:spLocks noChangeShapeType="1"/>
            </p:cNvSpPr>
            <p:nvPr/>
          </p:nvSpPr>
          <p:spPr bwMode="auto">
            <a:xfrm rot="1211367">
              <a:off x="4358" y="2361"/>
              <a:ext cx="302" cy="0"/>
            </a:xfrm>
            <a:prstGeom prst="line">
              <a:avLst/>
            </a:prstGeom>
            <a:noFill/>
            <a:ln w="28575">
              <a:solidFill>
                <a:schemeClr val="tx1"/>
              </a:solidFill>
              <a:round/>
              <a:headEnd type="none" w="med" len="lg"/>
              <a:tailEnd/>
            </a:ln>
            <a:extLst>
              <a:ext uri="{909E8E84-426E-40DD-AFC4-6F175D3DCCD1}">
                <a14:hiddenFill xmlns:a14="http://schemas.microsoft.com/office/drawing/2010/main">
                  <a:noFill/>
                </a14:hiddenFill>
              </a:ext>
            </a:extLst>
          </p:spPr>
          <p:txBody>
            <a:bodyPr/>
            <a:lstStyle/>
            <a:p>
              <a:endParaRPr lang="en-US"/>
            </a:p>
          </p:txBody>
        </p:sp>
        <p:sp>
          <p:nvSpPr>
            <p:cNvPr id="280661" name="Line 85"/>
            <p:cNvSpPr>
              <a:spLocks noChangeShapeType="1"/>
            </p:cNvSpPr>
            <p:nvPr/>
          </p:nvSpPr>
          <p:spPr bwMode="auto">
            <a:xfrm rot="1211367">
              <a:off x="3980" y="2222"/>
              <a:ext cx="302" cy="0"/>
            </a:xfrm>
            <a:prstGeom prst="line">
              <a:avLst/>
            </a:prstGeom>
            <a:noFill/>
            <a:ln w="28575">
              <a:solidFill>
                <a:schemeClr val="tx1"/>
              </a:solidFill>
              <a:round/>
              <a:headEnd type="none" w="med" len="lg"/>
              <a:tailEnd/>
            </a:ln>
            <a:extLst>
              <a:ext uri="{909E8E84-426E-40DD-AFC4-6F175D3DCCD1}">
                <a14:hiddenFill xmlns:a14="http://schemas.microsoft.com/office/drawing/2010/main">
                  <a:noFill/>
                </a14:hiddenFill>
              </a:ext>
            </a:extLst>
          </p:spPr>
          <p:txBody>
            <a:bodyPr/>
            <a:lstStyle/>
            <a:p>
              <a:endParaRPr lang="en-US"/>
            </a:p>
          </p:txBody>
        </p:sp>
        <p:sp>
          <p:nvSpPr>
            <p:cNvPr id="280662" name="Line 86"/>
            <p:cNvSpPr>
              <a:spLocks noChangeShapeType="1"/>
            </p:cNvSpPr>
            <p:nvPr/>
          </p:nvSpPr>
          <p:spPr bwMode="auto">
            <a:xfrm rot="1211367">
              <a:off x="3894" y="1935"/>
              <a:ext cx="1007" cy="0"/>
            </a:xfrm>
            <a:prstGeom prst="line">
              <a:avLst/>
            </a:prstGeom>
            <a:noFill/>
            <a:ln w="12700">
              <a:solidFill>
                <a:srgbClr val="000000"/>
              </a:solidFill>
              <a:prstDash val="lgDashDot"/>
              <a:round/>
              <a:headEnd type="stealth" w="med" len="lg"/>
              <a:tailEnd/>
            </a:ln>
            <a:extLst>
              <a:ext uri="{909E8E84-426E-40DD-AFC4-6F175D3DCCD1}">
                <a14:hiddenFill xmlns:a14="http://schemas.microsoft.com/office/drawing/2010/main">
                  <a:noFill/>
                </a14:hiddenFill>
              </a:ext>
            </a:extLst>
          </p:spPr>
          <p:txBody>
            <a:bodyPr/>
            <a:lstStyle/>
            <a:p>
              <a:endParaRPr lang="en-US"/>
            </a:p>
          </p:txBody>
        </p:sp>
        <p:sp>
          <p:nvSpPr>
            <p:cNvPr id="280663" name="Line 87"/>
            <p:cNvSpPr>
              <a:spLocks noChangeShapeType="1"/>
            </p:cNvSpPr>
            <p:nvPr/>
          </p:nvSpPr>
          <p:spPr bwMode="auto">
            <a:xfrm>
              <a:off x="4445" y="1289"/>
              <a:ext cx="0" cy="1310"/>
            </a:xfrm>
            <a:prstGeom prst="line">
              <a:avLst/>
            </a:prstGeom>
            <a:noFill/>
            <a:ln w="9525">
              <a:solidFill>
                <a:srgbClr val="000000"/>
              </a:solidFill>
              <a:round/>
              <a:headEnd type="none" w="med" len="lg"/>
              <a:tailEnd/>
            </a:ln>
            <a:extLst>
              <a:ext uri="{909E8E84-426E-40DD-AFC4-6F175D3DCCD1}">
                <a14:hiddenFill xmlns:a14="http://schemas.microsoft.com/office/drawing/2010/main">
                  <a:noFill/>
                </a14:hiddenFill>
              </a:ext>
            </a:extLst>
          </p:spPr>
          <p:txBody>
            <a:bodyPr/>
            <a:lstStyle/>
            <a:p>
              <a:endParaRPr lang="en-US"/>
            </a:p>
          </p:txBody>
        </p:sp>
        <p:sp>
          <p:nvSpPr>
            <p:cNvPr id="280664" name="Line 88"/>
            <p:cNvSpPr>
              <a:spLocks noChangeShapeType="1"/>
            </p:cNvSpPr>
            <p:nvPr/>
          </p:nvSpPr>
          <p:spPr bwMode="auto">
            <a:xfrm>
              <a:off x="4431" y="1374"/>
              <a:ext cx="0" cy="604"/>
            </a:xfrm>
            <a:prstGeom prst="line">
              <a:avLst/>
            </a:prstGeom>
            <a:noFill/>
            <a:ln w="28575">
              <a:solidFill>
                <a:srgbClr val="FF0000"/>
              </a:solidFill>
              <a:round/>
              <a:headEnd type="none"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0665" name="Text Box 89"/>
            <p:cNvSpPr txBox="1">
              <a:spLocks noChangeArrowheads="1"/>
            </p:cNvSpPr>
            <p:nvPr/>
          </p:nvSpPr>
          <p:spPr bwMode="auto">
            <a:xfrm>
              <a:off x="3840" y="1497"/>
              <a:ext cx="303"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z</a:t>
              </a:r>
            </a:p>
          </p:txBody>
        </p:sp>
        <p:sp>
          <p:nvSpPr>
            <p:cNvPr id="280666" name="Text Box 90"/>
            <p:cNvSpPr txBox="1">
              <a:spLocks noChangeArrowheads="1"/>
            </p:cNvSpPr>
            <p:nvPr/>
          </p:nvSpPr>
          <p:spPr bwMode="auto">
            <a:xfrm>
              <a:off x="4642" y="1248"/>
              <a:ext cx="302" cy="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y</a:t>
              </a:r>
            </a:p>
          </p:txBody>
        </p:sp>
        <p:sp>
          <p:nvSpPr>
            <p:cNvPr id="280667" name="Text Box 91"/>
            <p:cNvSpPr txBox="1">
              <a:spLocks noChangeArrowheads="1"/>
            </p:cNvSpPr>
            <p:nvPr/>
          </p:nvSpPr>
          <p:spPr bwMode="auto">
            <a:xfrm>
              <a:off x="4032" y="1152"/>
              <a:ext cx="645" cy="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cs typeface="Times New Roman" pitchFamily="18" charset="0"/>
                </a:rPr>
                <a:t>P,q</a:t>
              </a:r>
            </a:p>
          </p:txBody>
        </p:sp>
        <p:sp>
          <p:nvSpPr>
            <p:cNvPr id="280668" name="Arc 92"/>
            <p:cNvSpPr>
              <a:spLocks/>
            </p:cNvSpPr>
            <p:nvPr/>
          </p:nvSpPr>
          <p:spPr bwMode="auto">
            <a:xfrm>
              <a:off x="4261" y="1768"/>
              <a:ext cx="173" cy="188"/>
            </a:xfrm>
            <a:custGeom>
              <a:avLst/>
              <a:gdLst>
                <a:gd name="G0" fmla="+- 19727 0 0"/>
                <a:gd name="G1" fmla="+- 21600 0 0"/>
                <a:gd name="G2" fmla="+- 21600 0 0"/>
                <a:gd name="T0" fmla="*/ 0 w 20036"/>
                <a:gd name="T1" fmla="*/ 12802 h 21600"/>
                <a:gd name="T2" fmla="*/ 20036 w 20036"/>
                <a:gd name="T3" fmla="*/ 2 h 21600"/>
                <a:gd name="T4" fmla="*/ 19727 w 20036"/>
                <a:gd name="T5" fmla="*/ 21600 h 21600"/>
              </a:gdLst>
              <a:ahLst/>
              <a:cxnLst>
                <a:cxn ang="0">
                  <a:pos x="T0" y="T1"/>
                </a:cxn>
                <a:cxn ang="0">
                  <a:pos x="T2" y="T3"/>
                </a:cxn>
                <a:cxn ang="0">
                  <a:pos x="T4" y="T5"/>
                </a:cxn>
              </a:cxnLst>
              <a:rect l="0" t="0" r="r" b="b"/>
              <a:pathLst>
                <a:path w="20036" h="21600" fill="none" extrusionOk="0">
                  <a:moveTo>
                    <a:pt x="-1" y="12801"/>
                  </a:moveTo>
                  <a:cubicBezTo>
                    <a:pt x="3472" y="5015"/>
                    <a:pt x="11201" y="-1"/>
                    <a:pt x="19727" y="0"/>
                  </a:cubicBezTo>
                  <a:cubicBezTo>
                    <a:pt x="19830" y="0"/>
                    <a:pt x="19933" y="0"/>
                    <a:pt x="20035" y="2"/>
                  </a:cubicBezTo>
                </a:path>
                <a:path w="20036" h="21600" stroke="0" extrusionOk="0">
                  <a:moveTo>
                    <a:pt x="-1" y="12801"/>
                  </a:moveTo>
                  <a:cubicBezTo>
                    <a:pt x="3472" y="5015"/>
                    <a:pt x="11201" y="-1"/>
                    <a:pt x="19727" y="0"/>
                  </a:cubicBezTo>
                  <a:cubicBezTo>
                    <a:pt x="19830" y="0"/>
                    <a:pt x="19933" y="0"/>
                    <a:pt x="20035" y="2"/>
                  </a:cubicBezTo>
                  <a:lnTo>
                    <a:pt x="19727" y="21600"/>
                  </a:lnTo>
                  <a:close/>
                </a:path>
              </a:pathLst>
            </a:custGeom>
            <a:noFill/>
            <a:ln w="9525">
              <a:solidFill>
                <a:srgbClr val="000000"/>
              </a:solidFill>
              <a:round/>
              <a:headEnd type="stealth" w="med" len="lg"/>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669" name="Text Box 93"/>
            <p:cNvSpPr txBox="1">
              <a:spLocks noChangeArrowheads="1"/>
            </p:cNvSpPr>
            <p:nvPr/>
          </p:nvSpPr>
          <p:spPr bwMode="auto">
            <a:xfrm>
              <a:off x="4178" y="1510"/>
              <a:ext cx="302" cy="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α</a:t>
              </a:r>
            </a:p>
          </p:txBody>
        </p:sp>
      </p:grpSp>
      <p:sp>
        <p:nvSpPr>
          <p:cNvPr id="280670" name="Text Box 94"/>
          <p:cNvSpPr txBox="1">
            <a:spLocks noChangeArrowheads="1"/>
          </p:cNvSpPr>
          <p:nvPr/>
        </p:nvSpPr>
        <p:spPr bwMode="auto">
          <a:xfrm>
            <a:off x="304800" y="4191000"/>
            <a:ext cx="8839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cs typeface="Times New Roman" pitchFamily="18" charset="0"/>
              </a:rPr>
              <a:t>P</a:t>
            </a:r>
            <a:r>
              <a:rPr lang="en-US" baseline="-30000">
                <a:cs typeface="Times New Roman" pitchFamily="18" charset="0"/>
              </a:rPr>
              <a:t>1y</a:t>
            </a:r>
            <a:r>
              <a:rPr lang="en-US">
                <a:cs typeface="Times New Roman" pitchFamily="18" charset="0"/>
              </a:rPr>
              <a:t> = 2,954 kN; P</a:t>
            </a:r>
            <a:r>
              <a:rPr lang="en-US" baseline="-30000">
                <a:cs typeface="Times New Roman" pitchFamily="18" charset="0"/>
              </a:rPr>
              <a:t>1z</a:t>
            </a:r>
            <a:r>
              <a:rPr lang="en-US">
                <a:cs typeface="Times New Roman" pitchFamily="18" charset="0"/>
              </a:rPr>
              <a:t> = 0,521 kN; P</a:t>
            </a:r>
            <a:r>
              <a:rPr lang="en-US" baseline="-30000">
                <a:cs typeface="Times New Roman" pitchFamily="18" charset="0"/>
              </a:rPr>
              <a:t>2y</a:t>
            </a:r>
            <a:r>
              <a:rPr lang="en-US">
                <a:cs typeface="Times New Roman" pitchFamily="18" charset="0"/>
              </a:rPr>
              <a:t> = 3,030 kN; P</a:t>
            </a:r>
            <a:r>
              <a:rPr lang="en-US" baseline="-30000">
                <a:cs typeface="Times New Roman" pitchFamily="18" charset="0"/>
              </a:rPr>
              <a:t>2z</a:t>
            </a:r>
            <a:r>
              <a:rPr lang="en-US">
                <a:cs typeface="Times New Roman" pitchFamily="18" charset="0"/>
              </a:rPr>
              <a:t> = 0,695 kN; </a:t>
            </a:r>
          </a:p>
        </p:txBody>
      </p:sp>
      <p:sp>
        <p:nvSpPr>
          <p:cNvPr id="280671" name="Text Box 95"/>
          <p:cNvSpPr txBox="1">
            <a:spLocks noChangeArrowheads="1"/>
          </p:cNvSpPr>
          <p:nvPr/>
        </p:nvSpPr>
        <p:spPr bwMode="auto">
          <a:xfrm>
            <a:off x="457200" y="4876800"/>
            <a:ext cx="5429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cs typeface="Times New Roman" pitchFamily="18" charset="0"/>
              </a:rPr>
              <a:t>q</a:t>
            </a:r>
            <a:r>
              <a:rPr lang="en-US" baseline="-30000">
                <a:cs typeface="Times New Roman" pitchFamily="18" charset="0"/>
              </a:rPr>
              <a:t>y</a:t>
            </a:r>
            <a:r>
              <a:rPr lang="en-US">
                <a:cs typeface="Times New Roman" pitchFamily="18" charset="0"/>
              </a:rPr>
              <a:t> = 0,492 kN/m; q</a:t>
            </a:r>
            <a:r>
              <a:rPr lang="en-US" baseline="-30000">
                <a:cs typeface="Times New Roman" pitchFamily="18" charset="0"/>
              </a:rPr>
              <a:t>z</a:t>
            </a:r>
            <a:r>
              <a:rPr lang="en-US">
                <a:cs typeface="Times New Roman" pitchFamily="18" charset="0"/>
              </a:rPr>
              <a:t> = 0,087 kN/m. </a:t>
            </a:r>
          </a:p>
        </p:txBody>
      </p:sp>
      <p:sp>
        <p:nvSpPr>
          <p:cNvPr id="280672" name="Text Box 96"/>
          <p:cNvSpPr txBox="1">
            <a:spLocks noChangeArrowheads="1"/>
          </p:cNvSpPr>
          <p:nvPr/>
        </p:nvSpPr>
        <p:spPr bwMode="auto">
          <a:xfrm>
            <a:off x="171450" y="5405438"/>
            <a:ext cx="874395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cs typeface="Times New Roman" pitchFamily="18" charset="0"/>
              </a:rPr>
              <a:t>Thép chữ I N</a:t>
            </a:r>
            <a:r>
              <a:rPr lang="en-US" baseline="30000">
                <a:cs typeface="Times New Roman" pitchFamily="18" charset="0"/>
              </a:rPr>
              <a:t>O</a:t>
            </a:r>
            <a:r>
              <a:rPr lang="en-US">
                <a:cs typeface="Times New Roman" pitchFamily="18" charset="0"/>
              </a:rPr>
              <a:t> 14 có I</a:t>
            </a:r>
            <a:r>
              <a:rPr lang="en-US" baseline="-30000">
                <a:cs typeface="Times New Roman" pitchFamily="18" charset="0"/>
              </a:rPr>
              <a:t>z</a:t>
            </a:r>
            <a:r>
              <a:rPr lang="en-US">
                <a:cs typeface="Times New Roman" pitchFamily="18" charset="0"/>
              </a:rPr>
              <a:t> = 712 cm</a:t>
            </a:r>
            <a:r>
              <a:rPr lang="en-US" baseline="30000">
                <a:cs typeface="Times New Roman" pitchFamily="18" charset="0"/>
              </a:rPr>
              <a:t>4</a:t>
            </a:r>
            <a:r>
              <a:rPr lang="en-US">
                <a:cs typeface="Times New Roman" pitchFamily="18" charset="0"/>
              </a:rPr>
              <a:t>; I</a:t>
            </a:r>
            <a:r>
              <a:rPr lang="en-US" baseline="-30000">
                <a:cs typeface="Times New Roman" pitchFamily="18" charset="0"/>
              </a:rPr>
              <a:t>y</a:t>
            </a:r>
            <a:r>
              <a:rPr lang="en-US">
                <a:cs typeface="Times New Roman" pitchFamily="18" charset="0"/>
              </a:rPr>
              <a:t> = 64,4 cm</a:t>
            </a:r>
            <a:r>
              <a:rPr lang="en-US" baseline="30000">
                <a:cs typeface="Times New Roman" pitchFamily="18" charset="0"/>
              </a:rPr>
              <a:t>4</a:t>
            </a:r>
            <a:r>
              <a:rPr lang="en-US">
                <a:cs typeface="Times New Roman" pitchFamily="18" charset="0"/>
              </a:rPr>
              <a:t>; W</a:t>
            </a:r>
            <a:r>
              <a:rPr lang="en-US" baseline="-30000">
                <a:cs typeface="Times New Roman" pitchFamily="18" charset="0"/>
              </a:rPr>
              <a:t>z</a:t>
            </a:r>
            <a:r>
              <a:rPr lang="en-US">
                <a:cs typeface="Times New Roman" pitchFamily="18" charset="0"/>
              </a:rPr>
              <a:t> = 102 cm</a:t>
            </a:r>
            <a:r>
              <a:rPr lang="en-US" baseline="30000">
                <a:cs typeface="Times New Roman" pitchFamily="18" charset="0"/>
              </a:rPr>
              <a:t>3</a:t>
            </a:r>
            <a:r>
              <a:rPr lang="en-US">
                <a:cs typeface="Times New Roman" pitchFamily="18" charset="0"/>
              </a:rPr>
              <a:t>;  </a:t>
            </a:r>
          </a:p>
          <a:p>
            <a:pPr algn="l"/>
            <a:r>
              <a:rPr lang="en-US">
                <a:cs typeface="Times New Roman" pitchFamily="18" charset="0"/>
              </a:rPr>
              <a:t>  W</a:t>
            </a:r>
            <a:r>
              <a:rPr lang="en-US" baseline="-30000">
                <a:cs typeface="Times New Roman" pitchFamily="18" charset="0"/>
              </a:rPr>
              <a:t>y</a:t>
            </a:r>
            <a:r>
              <a:rPr lang="en-US">
                <a:cs typeface="Times New Roman" pitchFamily="18" charset="0"/>
              </a:rPr>
              <a:t> = 16,1 cm</a:t>
            </a:r>
            <a:r>
              <a:rPr lang="en-US" baseline="30000">
                <a:cs typeface="Times New Roman" pitchFamily="18" charset="0"/>
              </a:rPr>
              <a:t>3</a:t>
            </a:r>
            <a:r>
              <a:rPr lang="en-US">
                <a:cs typeface="Times New Roman" pitchFamily="18" charset="0"/>
              </a:rPr>
              <a:t>.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280578"/>
                                        </p:tgtEl>
                                        <p:attrNameLst>
                                          <p:attrName>style.visibility</p:attrName>
                                        </p:attrNameLst>
                                      </p:cBhvr>
                                      <p:to>
                                        <p:strVal val="visible"/>
                                      </p:to>
                                    </p:set>
                                    <p:animEffect transition="in" filter="strips(downRight)">
                                      <p:cBhvr>
                                        <p:cTn id="7" dur="2000"/>
                                        <p:tgtEl>
                                          <p:spTgt spid="28057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280579"/>
                                        </p:tgtEl>
                                        <p:attrNameLst>
                                          <p:attrName>style.visibility</p:attrName>
                                        </p:attrNameLst>
                                      </p:cBhvr>
                                      <p:to>
                                        <p:strVal val="visible"/>
                                      </p:to>
                                    </p:set>
                                    <p:animEffect transition="in" filter="wheel(4)">
                                      <p:cBhvr>
                                        <p:cTn id="12" dur="2000"/>
                                        <p:tgtEl>
                                          <p:spTgt spid="28057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nodeType="clickEffect">
                                  <p:stCondLst>
                                    <p:cond delay="0"/>
                                  </p:stCondLst>
                                  <p:childTnLst>
                                    <p:set>
                                      <p:cBhvr>
                                        <p:cTn id="16" dur="1" fill="hold">
                                          <p:stCondLst>
                                            <p:cond delay="0"/>
                                          </p:stCondLst>
                                        </p:cTn>
                                        <p:tgtEl>
                                          <p:spTgt spid="280648"/>
                                        </p:tgtEl>
                                        <p:attrNameLst>
                                          <p:attrName>style.visibility</p:attrName>
                                        </p:attrNameLst>
                                      </p:cBhvr>
                                      <p:to>
                                        <p:strVal val="visible"/>
                                      </p:to>
                                    </p:set>
                                    <p:animEffect transition="in" filter="blinds(horizontal)">
                                      <p:cBhvr>
                                        <p:cTn id="17" dur="500"/>
                                        <p:tgtEl>
                                          <p:spTgt spid="28064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8" presetClass="entr" presetSubtype="6" fill="hold" grpId="0" nodeType="clickEffect">
                                  <p:stCondLst>
                                    <p:cond delay="0"/>
                                  </p:stCondLst>
                                  <p:childTnLst>
                                    <p:set>
                                      <p:cBhvr>
                                        <p:cTn id="21" dur="1" fill="hold">
                                          <p:stCondLst>
                                            <p:cond delay="0"/>
                                          </p:stCondLst>
                                        </p:cTn>
                                        <p:tgtEl>
                                          <p:spTgt spid="280670"/>
                                        </p:tgtEl>
                                        <p:attrNameLst>
                                          <p:attrName>style.visibility</p:attrName>
                                        </p:attrNameLst>
                                      </p:cBhvr>
                                      <p:to>
                                        <p:strVal val="visible"/>
                                      </p:to>
                                    </p:set>
                                    <p:animEffect transition="in" filter="strips(downRight)">
                                      <p:cBhvr>
                                        <p:cTn id="22" dur="3000"/>
                                        <p:tgtEl>
                                          <p:spTgt spid="28067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8" presetClass="entr" presetSubtype="6" fill="hold" grpId="0" nodeType="clickEffect">
                                  <p:stCondLst>
                                    <p:cond delay="0"/>
                                  </p:stCondLst>
                                  <p:childTnLst>
                                    <p:set>
                                      <p:cBhvr>
                                        <p:cTn id="26" dur="1" fill="hold">
                                          <p:stCondLst>
                                            <p:cond delay="0"/>
                                          </p:stCondLst>
                                        </p:cTn>
                                        <p:tgtEl>
                                          <p:spTgt spid="280671"/>
                                        </p:tgtEl>
                                        <p:attrNameLst>
                                          <p:attrName>style.visibility</p:attrName>
                                        </p:attrNameLst>
                                      </p:cBhvr>
                                      <p:to>
                                        <p:strVal val="visible"/>
                                      </p:to>
                                    </p:set>
                                    <p:animEffect transition="in" filter="strips(downRight)">
                                      <p:cBhvr>
                                        <p:cTn id="27" dur="3000"/>
                                        <p:tgtEl>
                                          <p:spTgt spid="280671"/>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8" presetClass="entr" presetSubtype="6" fill="hold" grpId="0" nodeType="clickEffect">
                                  <p:stCondLst>
                                    <p:cond delay="0"/>
                                  </p:stCondLst>
                                  <p:childTnLst>
                                    <p:set>
                                      <p:cBhvr>
                                        <p:cTn id="31" dur="1" fill="hold">
                                          <p:stCondLst>
                                            <p:cond delay="0"/>
                                          </p:stCondLst>
                                        </p:cTn>
                                        <p:tgtEl>
                                          <p:spTgt spid="280672"/>
                                        </p:tgtEl>
                                        <p:attrNameLst>
                                          <p:attrName>style.visibility</p:attrName>
                                        </p:attrNameLst>
                                      </p:cBhvr>
                                      <p:to>
                                        <p:strVal val="visible"/>
                                      </p:to>
                                    </p:set>
                                    <p:animEffect transition="in" filter="strips(downRight)">
                                      <p:cBhvr>
                                        <p:cTn id="32" dur="3000"/>
                                        <p:tgtEl>
                                          <p:spTgt spid="2806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0578" grpId="0"/>
      <p:bldP spid="280670" grpId="0"/>
      <p:bldP spid="280671" grpId="0"/>
      <p:bldP spid="280672" grpId="0"/>
    </p:bld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1602" name="Text Box 2"/>
          <p:cNvSpPr txBox="1">
            <a:spLocks noChangeArrowheads="1"/>
          </p:cNvSpPr>
          <p:nvPr/>
        </p:nvSpPr>
        <p:spPr bwMode="auto">
          <a:xfrm>
            <a:off x="212725" y="4222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281603" name="Text Box 3"/>
          <p:cNvSpPr txBox="1">
            <a:spLocks noChangeArrowheads="1"/>
          </p:cNvSpPr>
          <p:nvPr/>
        </p:nvSpPr>
        <p:spPr bwMode="auto">
          <a:xfrm>
            <a:off x="990600" y="1447800"/>
            <a:ext cx="2590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i="1">
                <a:solidFill>
                  <a:srgbClr val="0000FF"/>
                </a:solidFill>
                <a:cs typeface="Times New Roman" pitchFamily="18" charset="0"/>
              </a:rPr>
              <a:t>V</a:t>
            </a:r>
            <a:r>
              <a:rPr lang="en-US" b="1" i="1" baseline="-30000">
                <a:solidFill>
                  <a:srgbClr val="0000FF"/>
                </a:solidFill>
                <a:cs typeface="Times New Roman" pitchFamily="18" charset="0"/>
              </a:rPr>
              <a:t>Ay</a:t>
            </a:r>
            <a:r>
              <a:rPr lang="en-US" b="1" i="1">
                <a:solidFill>
                  <a:srgbClr val="0000FF"/>
                </a:solidFill>
                <a:cs typeface="Times New Roman" pitchFamily="18" charset="0"/>
              </a:rPr>
              <a:t> = 4,21 kN;</a:t>
            </a:r>
            <a:r>
              <a:rPr lang="en-US" b="1">
                <a:cs typeface="Times New Roman" pitchFamily="18" charset="0"/>
              </a:rPr>
              <a:t>   </a:t>
            </a:r>
            <a:endParaRPr lang="en-US" b="1">
              <a:latin typeface="Times New Roman" pitchFamily="18" charset="0"/>
              <a:cs typeface="Times New Roman" pitchFamily="18" charset="0"/>
            </a:endParaRPr>
          </a:p>
        </p:txBody>
      </p:sp>
      <p:sp>
        <p:nvSpPr>
          <p:cNvPr id="281604" name="Text Box 4"/>
          <p:cNvSpPr txBox="1">
            <a:spLocks noChangeArrowheads="1"/>
          </p:cNvSpPr>
          <p:nvPr/>
        </p:nvSpPr>
        <p:spPr bwMode="auto">
          <a:xfrm>
            <a:off x="228600" y="533400"/>
            <a:ext cx="35163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996633"/>
                </a:solidFill>
                <a:cs typeface="Times New Roman" pitchFamily="18" charset="0"/>
              </a:rPr>
              <a:t>a/ Trong m</a:t>
            </a:r>
            <a:r>
              <a:rPr lang="en-US" b="1">
                <a:solidFill>
                  <a:srgbClr val="996633"/>
                </a:solidFill>
              </a:rPr>
              <a:t>ặ</a:t>
            </a:r>
            <a:r>
              <a:rPr lang="en-US" b="1">
                <a:solidFill>
                  <a:srgbClr val="996633"/>
                </a:solidFill>
                <a:cs typeface="Times New Roman" pitchFamily="18" charset="0"/>
              </a:rPr>
              <a:t>t ph</a:t>
            </a:r>
            <a:r>
              <a:rPr lang="en-US" b="1">
                <a:solidFill>
                  <a:srgbClr val="996633"/>
                </a:solidFill>
              </a:rPr>
              <a:t>ẳ</a:t>
            </a:r>
            <a:r>
              <a:rPr lang="en-US" b="1">
                <a:solidFill>
                  <a:srgbClr val="996633"/>
                </a:solidFill>
                <a:cs typeface="Times New Roman" pitchFamily="18" charset="0"/>
              </a:rPr>
              <a:t>ng xy.</a:t>
            </a:r>
          </a:p>
        </p:txBody>
      </p:sp>
      <p:grpSp>
        <p:nvGrpSpPr>
          <p:cNvPr id="281605" name="Group 5"/>
          <p:cNvGrpSpPr>
            <a:grpSpLocks/>
          </p:cNvGrpSpPr>
          <p:nvPr/>
        </p:nvGrpSpPr>
        <p:grpSpPr bwMode="auto">
          <a:xfrm>
            <a:off x="5226050" y="1704975"/>
            <a:ext cx="4325938" cy="1619250"/>
            <a:chOff x="4744" y="1744"/>
            <a:chExt cx="2278" cy="1020"/>
          </a:xfrm>
        </p:grpSpPr>
        <p:sp>
          <p:nvSpPr>
            <p:cNvPr id="281606" name="Arc 6"/>
            <p:cNvSpPr>
              <a:spLocks/>
            </p:cNvSpPr>
            <p:nvPr/>
          </p:nvSpPr>
          <p:spPr bwMode="auto">
            <a:xfrm>
              <a:off x="6032" y="1775"/>
              <a:ext cx="502" cy="692"/>
            </a:xfrm>
            <a:custGeom>
              <a:avLst/>
              <a:gdLst>
                <a:gd name="G0" fmla="+- 925 0 0"/>
                <a:gd name="G1" fmla="+- 0 0 0"/>
                <a:gd name="G2" fmla="+- 21600 0 0"/>
                <a:gd name="T0" fmla="*/ 20895 w 20895"/>
                <a:gd name="T1" fmla="*/ 8232 h 21600"/>
                <a:gd name="T2" fmla="*/ 0 w 20895"/>
                <a:gd name="T3" fmla="*/ 21580 h 21600"/>
                <a:gd name="T4" fmla="*/ 925 w 20895"/>
                <a:gd name="T5" fmla="*/ 0 h 21600"/>
              </a:gdLst>
              <a:ahLst/>
              <a:cxnLst>
                <a:cxn ang="0">
                  <a:pos x="T0" y="T1"/>
                </a:cxn>
                <a:cxn ang="0">
                  <a:pos x="T2" y="T3"/>
                </a:cxn>
                <a:cxn ang="0">
                  <a:pos x="T4" y="T5"/>
                </a:cxn>
              </a:cxnLst>
              <a:rect l="0" t="0" r="r" b="b"/>
              <a:pathLst>
                <a:path w="20895" h="21600" fill="none" extrusionOk="0">
                  <a:moveTo>
                    <a:pt x="20894" y="8231"/>
                  </a:moveTo>
                  <a:cubicBezTo>
                    <a:pt x="17560" y="16321"/>
                    <a:pt x="9674" y="21599"/>
                    <a:pt x="925" y="21600"/>
                  </a:cubicBezTo>
                  <a:cubicBezTo>
                    <a:pt x="616" y="21600"/>
                    <a:pt x="308" y="21593"/>
                    <a:pt x="-1" y="21580"/>
                  </a:cubicBezTo>
                </a:path>
                <a:path w="20895" h="21600" stroke="0" extrusionOk="0">
                  <a:moveTo>
                    <a:pt x="20894" y="8231"/>
                  </a:moveTo>
                  <a:cubicBezTo>
                    <a:pt x="17560" y="16321"/>
                    <a:pt x="9674" y="21599"/>
                    <a:pt x="925" y="21600"/>
                  </a:cubicBezTo>
                  <a:cubicBezTo>
                    <a:pt x="616" y="21600"/>
                    <a:pt x="308" y="21593"/>
                    <a:pt x="-1" y="21580"/>
                  </a:cubicBezTo>
                  <a:lnTo>
                    <a:pt x="925" y="0"/>
                  </a:lnTo>
                  <a:close/>
                </a:path>
              </a:pathLst>
            </a:custGeom>
            <a:noFill/>
            <a:ln w="2857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607" name="Arc 7"/>
            <p:cNvSpPr>
              <a:spLocks/>
            </p:cNvSpPr>
            <p:nvPr/>
          </p:nvSpPr>
          <p:spPr bwMode="auto">
            <a:xfrm>
              <a:off x="4922" y="1744"/>
              <a:ext cx="617" cy="597"/>
            </a:xfrm>
            <a:custGeom>
              <a:avLst/>
              <a:gdLst>
                <a:gd name="G0" fmla="+- 19287 0 0"/>
                <a:gd name="G1" fmla="+- 0 0 0"/>
                <a:gd name="G2" fmla="+- 21600 0 0"/>
                <a:gd name="T0" fmla="*/ 12374 w 19287"/>
                <a:gd name="T1" fmla="*/ 20464 h 20464"/>
                <a:gd name="T2" fmla="*/ 0 w 19287"/>
                <a:gd name="T3" fmla="*/ 9726 h 20464"/>
                <a:gd name="T4" fmla="*/ 19287 w 19287"/>
                <a:gd name="T5" fmla="*/ 0 h 20464"/>
              </a:gdLst>
              <a:ahLst/>
              <a:cxnLst>
                <a:cxn ang="0">
                  <a:pos x="T0" y="T1"/>
                </a:cxn>
                <a:cxn ang="0">
                  <a:pos x="T2" y="T3"/>
                </a:cxn>
                <a:cxn ang="0">
                  <a:pos x="T4" y="T5"/>
                </a:cxn>
              </a:cxnLst>
              <a:rect l="0" t="0" r="r" b="b"/>
              <a:pathLst>
                <a:path w="19287" h="20464" fill="none" extrusionOk="0">
                  <a:moveTo>
                    <a:pt x="12374" y="20463"/>
                  </a:moveTo>
                  <a:cubicBezTo>
                    <a:pt x="6999" y="18648"/>
                    <a:pt x="2554" y="14791"/>
                    <a:pt x="0" y="9725"/>
                  </a:cubicBezTo>
                </a:path>
                <a:path w="19287" h="20464" stroke="0" extrusionOk="0">
                  <a:moveTo>
                    <a:pt x="12374" y="20463"/>
                  </a:moveTo>
                  <a:cubicBezTo>
                    <a:pt x="6999" y="18648"/>
                    <a:pt x="2554" y="14791"/>
                    <a:pt x="0" y="9725"/>
                  </a:cubicBezTo>
                  <a:lnTo>
                    <a:pt x="19287" y="0"/>
                  </a:lnTo>
                  <a:close/>
                </a:path>
              </a:pathLst>
            </a:custGeom>
            <a:noFill/>
            <a:ln w="2857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608" name="Arc 8"/>
            <p:cNvSpPr>
              <a:spLocks/>
            </p:cNvSpPr>
            <p:nvPr/>
          </p:nvSpPr>
          <p:spPr bwMode="auto">
            <a:xfrm>
              <a:off x="5259" y="1898"/>
              <a:ext cx="898" cy="570"/>
            </a:xfrm>
            <a:custGeom>
              <a:avLst/>
              <a:gdLst>
                <a:gd name="G0" fmla="+- 14464 0 0"/>
                <a:gd name="G1" fmla="+- 0 0 0"/>
                <a:gd name="G2" fmla="+- 21600 0 0"/>
                <a:gd name="T0" fmla="*/ 12657 w 14464"/>
                <a:gd name="T1" fmla="*/ 21524 h 21524"/>
                <a:gd name="T2" fmla="*/ 0 w 14464"/>
                <a:gd name="T3" fmla="*/ 16042 h 21524"/>
                <a:gd name="T4" fmla="*/ 14464 w 14464"/>
                <a:gd name="T5" fmla="*/ 0 h 21524"/>
              </a:gdLst>
              <a:ahLst/>
              <a:cxnLst>
                <a:cxn ang="0">
                  <a:pos x="T0" y="T1"/>
                </a:cxn>
                <a:cxn ang="0">
                  <a:pos x="T2" y="T3"/>
                </a:cxn>
                <a:cxn ang="0">
                  <a:pos x="T4" y="T5"/>
                </a:cxn>
              </a:cxnLst>
              <a:rect l="0" t="0" r="r" b="b"/>
              <a:pathLst>
                <a:path w="14464" h="21524" fill="none" extrusionOk="0">
                  <a:moveTo>
                    <a:pt x="12656" y="21524"/>
                  </a:moveTo>
                  <a:cubicBezTo>
                    <a:pt x="7952" y="21129"/>
                    <a:pt x="3506" y="19203"/>
                    <a:pt x="-1" y="16042"/>
                  </a:cubicBezTo>
                </a:path>
                <a:path w="14464" h="21524" stroke="0" extrusionOk="0">
                  <a:moveTo>
                    <a:pt x="12656" y="21524"/>
                  </a:moveTo>
                  <a:cubicBezTo>
                    <a:pt x="7952" y="21129"/>
                    <a:pt x="3506" y="19203"/>
                    <a:pt x="-1" y="16042"/>
                  </a:cubicBezTo>
                  <a:lnTo>
                    <a:pt x="14464" y="0"/>
                  </a:lnTo>
                  <a:close/>
                </a:path>
              </a:pathLst>
            </a:custGeom>
            <a:noFill/>
            <a:ln w="2857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609" name="Line 9"/>
            <p:cNvSpPr>
              <a:spLocks noChangeShapeType="1"/>
            </p:cNvSpPr>
            <p:nvPr/>
          </p:nvSpPr>
          <p:spPr bwMode="auto">
            <a:xfrm>
              <a:off x="4930" y="2044"/>
              <a:ext cx="1587" cy="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610" name="Line 10"/>
            <p:cNvSpPr>
              <a:spLocks noChangeShapeType="1"/>
            </p:cNvSpPr>
            <p:nvPr/>
          </p:nvSpPr>
          <p:spPr bwMode="auto">
            <a:xfrm>
              <a:off x="6046" y="2049"/>
              <a:ext cx="0" cy="432"/>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611" name="Line 11"/>
            <p:cNvSpPr>
              <a:spLocks noChangeShapeType="1"/>
            </p:cNvSpPr>
            <p:nvPr/>
          </p:nvSpPr>
          <p:spPr bwMode="auto">
            <a:xfrm>
              <a:off x="5358" y="2047"/>
              <a:ext cx="0" cy="294"/>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612" name="Line 12"/>
            <p:cNvSpPr>
              <a:spLocks noChangeShapeType="1"/>
            </p:cNvSpPr>
            <p:nvPr/>
          </p:nvSpPr>
          <p:spPr bwMode="auto">
            <a:xfrm>
              <a:off x="6140" y="2055"/>
              <a:ext cx="0" cy="405"/>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613" name="Line 13"/>
            <p:cNvSpPr>
              <a:spLocks noChangeShapeType="1"/>
            </p:cNvSpPr>
            <p:nvPr/>
          </p:nvSpPr>
          <p:spPr bwMode="auto">
            <a:xfrm>
              <a:off x="6233" y="2044"/>
              <a:ext cx="0" cy="373"/>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614" name="Line 14"/>
            <p:cNvSpPr>
              <a:spLocks noChangeShapeType="1"/>
            </p:cNvSpPr>
            <p:nvPr/>
          </p:nvSpPr>
          <p:spPr bwMode="auto">
            <a:xfrm>
              <a:off x="6320" y="2045"/>
              <a:ext cx="0" cy="319"/>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615" name="Line 15"/>
            <p:cNvSpPr>
              <a:spLocks noChangeShapeType="1"/>
            </p:cNvSpPr>
            <p:nvPr/>
          </p:nvSpPr>
          <p:spPr bwMode="auto">
            <a:xfrm>
              <a:off x="6414" y="2049"/>
              <a:ext cx="0" cy="215"/>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616" name="Line 16"/>
            <p:cNvSpPr>
              <a:spLocks noChangeShapeType="1"/>
            </p:cNvSpPr>
            <p:nvPr/>
          </p:nvSpPr>
          <p:spPr bwMode="auto">
            <a:xfrm>
              <a:off x="5751" y="2039"/>
              <a:ext cx="0" cy="405"/>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617" name="Line 17"/>
            <p:cNvSpPr>
              <a:spLocks noChangeShapeType="1"/>
            </p:cNvSpPr>
            <p:nvPr/>
          </p:nvSpPr>
          <p:spPr bwMode="auto">
            <a:xfrm>
              <a:off x="5953" y="2040"/>
              <a:ext cx="0" cy="42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618" name="Line 18"/>
            <p:cNvSpPr>
              <a:spLocks noChangeShapeType="1"/>
            </p:cNvSpPr>
            <p:nvPr/>
          </p:nvSpPr>
          <p:spPr bwMode="auto">
            <a:xfrm>
              <a:off x="5852" y="2040"/>
              <a:ext cx="0" cy="42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619" name="Line 19"/>
            <p:cNvSpPr>
              <a:spLocks noChangeShapeType="1"/>
            </p:cNvSpPr>
            <p:nvPr/>
          </p:nvSpPr>
          <p:spPr bwMode="auto">
            <a:xfrm>
              <a:off x="5649" y="2045"/>
              <a:ext cx="0" cy="384"/>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620" name="Line 20"/>
            <p:cNvSpPr>
              <a:spLocks noChangeShapeType="1"/>
            </p:cNvSpPr>
            <p:nvPr/>
          </p:nvSpPr>
          <p:spPr bwMode="auto">
            <a:xfrm>
              <a:off x="5548" y="2042"/>
              <a:ext cx="0" cy="354"/>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621" name="Line 21"/>
            <p:cNvSpPr>
              <a:spLocks noChangeShapeType="1"/>
            </p:cNvSpPr>
            <p:nvPr/>
          </p:nvSpPr>
          <p:spPr bwMode="auto">
            <a:xfrm>
              <a:off x="5448" y="2039"/>
              <a:ext cx="0" cy="334"/>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622" name="Line 22"/>
            <p:cNvSpPr>
              <a:spLocks noChangeShapeType="1"/>
            </p:cNvSpPr>
            <p:nvPr/>
          </p:nvSpPr>
          <p:spPr bwMode="auto">
            <a:xfrm>
              <a:off x="5262" y="2043"/>
              <a:ext cx="0" cy="259"/>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623" name="Line 23"/>
            <p:cNvSpPr>
              <a:spLocks noChangeShapeType="1"/>
            </p:cNvSpPr>
            <p:nvPr/>
          </p:nvSpPr>
          <p:spPr bwMode="auto">
            <a:xfrm>
              <a:off x="5167" y="2057"/>
              <a:ext cx="0" cy="202"/>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624" name="Line 24"/>
            <p:cNvSpPr>
              <a:spLocks noChangeShapeType="1"/>
            </p:cNvSpPr>
            <p:nvPr/>
          </p:nvSpPr>
          <p:spPr bwMode="auto">
            <a:xfrm>
              <a:off x="5074" y="2051"/>
              <a:ext cx="0" cy="147"/>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625" name="Line 25"/>
            <p:cNvSpPr>
              <a:spLocks noChangeShapeType="1"/>
            </p:cNvSpPr>
            <p:nvPr/>
          </p:nvSpPr>
          <p:spPr bwMode="auto">
            <a:xfrm>
              <a:off x="4995" y="2048"/>
              <a:ext cx="0" cy="73"/>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626" name="Line 26"/>
            <p:cNvSpPr>
              <a:spLocks noChangeShapeType="1"/>
            </p:cNvSpPr>
            <p:nvPr/>
          </p:nvSpPr>
          <p:spPr bwMode="auto">
            <a:xfrm>
              <a:off x="6197" y="2041"/>
              <a:ext cx="0" cy="401"/>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627" name="Text Box 27"/>
            <p:cNvSpPr txBox="1">
              <a:spLocks noChangeArrowheads="1"/>
            </p:cNvSpPr>
            <p:nvPr/>
          </p:nvSpPr>
          <p:spPr bwMode="auto">
            <a:xfrm>
              <a:off x="5424" y="2505"/>
              <a:ext cx="912"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latin typeface="Times New Roman" pitchFamily="18" charset="0"/>
                  <a:cs typeface="Times New Roman" pitchFamily="18" charset="0"/>
                </a:rPr>
                <a:t>4,06kNm</a:t>
              </a:r>
            </a:p>
          </p:txBody>
        </p:sp>
        <p:sp>
          <p:nvSpPr>
            <p:cNvPr id="281628" name="Text Box 28"/>
            <p:cNvSpPr txBox="1">
              <a:spLocks noChangeArrowheads="1"/>
            </p:cNvSpPr>
            <p:nvPr/>
          </p:nvSpPr>
          <p:spPr bwMode="auto">
            <a:xfrm>
              <a:off x="4744" y="2309"/>
              <a:ext cx="864"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latin typeface="Times New Roman" pitchFamily="18" charset="0"/>
                  <a:cs typeface="Times New Roman" pitchFamily="18" charset="0"/>
                </a:rPr>
                <a:t>2,83kNm</a:t>
              </a:r>
            </a:p>
          </p:txBody>
        </p:sp>
        <p:sp>
          <p:nvSpPr>
            <p:cNvPr id="281629" name="Text Box 29"/>
            <p:cNvSpPr txBox="1">
              <a:spLocks noChangeArrowheads="1"/>
            </p:cNvSpPr>
            <p:nvPr/>
          </p:nvSpPr>
          <p:spPr bwMode="auto">
            <a:xfrm>
              <a:off x="6096" y="2392"/>
              <a:ext cx="926"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latin typeface="Times New Roman" pitchFamily="18" charset="0"/>
                  <a:cs typeface="Times New Roman" pitchFamily="18" charset="0"/>
                </a:rPr>
                <a:t>3,56kNm</a:t>
              </a:r>
            </a:p>
          </p:txBody>
        </p:sp>
      </p:grpSp>
      <p:grpSp>
        <p:nvGrpSpPr>
          <p:cNvPr id="281630" name="Group 30"/>
          <p:cNvGrpSpPr>
            <a:grpSpLocks/>
          </p:cNvGrpSpPr>
          <p:nvPr/>
        </p:nvGrpSpPr>
        <p:grpSpPr bwMode="auto">
          <a:xfrm>
            <a:off x="4876800" y="304800"/>
            <a:ext cx="4495800" cy="1671638"/>
            <a:chOff x="3453" y="310"/>
            <a:chExt cx="2368" cy="1053"/>
          </a:xfrm>
        </p:grpSpPr>
        <p:grpSp>
          <p:nvGrpSpPr>
            <p:cNvPr id="281631" name="Group 31"/>
            <p:cNvGrpSpPr>
              <a:grpSpLocks/>
            </p:cNvGrpSpPr>
            <p:nvPr/>
          </p:nvGrpSpPr>
          <p:grpSpPr bwMode="auto">
            <a:xfrm>
              <a:off x="3689" y="1025"/>
              <a:ext cx="274" cy="205"/>
              <a:chOff x="2270" y="13320"/>
              <a:chExt cx="570" cy="428"/>
            </a:xfrm>
          </p:grpSpPr>
          <p:grpSp>
            <p:nvGrpSpPr>
              <p:cNvPr id="281632" name="Group 32"/>
              <p:cNvGrpSpPr>
                <a:grpSpLocks/>
              </p:cNvGrpSpPr>
              <p:nvPr/>
            </p:nvGrpSpPr>
            <p:grpSpPr bwMode="auto">
              <a:xfrm>
                <a:off x="2300" y="13320"/>
                <a:ext cx="540" cy="345"/>
                <a:chOff x="2300" y="13320"/>
                <a:chExt cx="540" cy="345"/>
              </a:xfrm>
            </p:grpSpPr>
            <p:sp>
              <p:nvSpPr>
                <p:cNvPr id="281633" name="AutoShape 33"/>
                <p:cNvSpPr>
                  <a:spLocks noChangeArrowheads="1"/>
                </p:cNvSpPr>
                <p:nvPr/>
              </p:nvSpPr>
              <p:spPr bwMode="auto">
                <a:xfrm>
                  <a:off x="2525" y="13320"/>
                  <a:ext cx="85" cy="85"/>
                </a:xfrm>
                <a:prstGeom prst="flowChartConnector">
                  <a:avLst/>
                </a:prstGeom>
                <a:solidFill>
                  <a:srgbClr val="FFFFFF"/>
                </a:solidFill>
                <a:ln w="28575">
                  <a:solidFill>
                    <a:srgbClr val="000000"/>
                  </a:solidFill>
                  <a:round/>
                  <a:headEnd/>
                  <a:tailEnd/>
                </a:ln>
              </p:spPr>
              <p:txBody>
                <a:bodyPr/>
                <a:lstStyle/>
                <a:p>
                  <a:endParaRPr lang="en-US"/>
                </a:p>
              </p:txBody>
            </p:sp>
            <p:sp>
              <p:nvSpPr>
                <p:cNvPr id="281634" name="Line 34"/>
                <p:cNvSpPr>
                  <a:spLocks noChangeShapeType="1"/>
                </p:cNvSpPr>
                <p:nvPr/>
              </p:nvSpPr>
              <p:spPr bwMode="auto">
                <a:xfrm flipH="1">
                  <a:off x="2405" y="13395"/>
                  <a:ext cx="125" cy="249"/>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635" name="Line 35"/>
                <p:cNvSpPr>
                  <a:spLocks noChangeShapeType="1"/>
                </p:cNvSpPr>
                <p:nvPr/>
              </p:nvSpPr>
              <p:spPr bwMode="auto">
                <a:xfrm rot="18628159" flipH="1">
                  <a:off x="2587" y="13408"/>
                  <a:ext cx="125" cy="249"/>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636" name="Line 36"/>
                <p:cNvSpPr>
                  <a:spLocks noChangeShapeType="1"/>
                </p:cNvSpPr>
                <p:nvPr/>
              </p:nvSpPr>
              <p:spPr bwMode="auto">
                <a:xfrm>
                  <a:off x="2300" y="13665"/>
                  <a:ext cx="54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81637" name="Group 37"/>
              <p:cNvGrpSpPr>
                <a:grpSpLocks/>
              </p:cNvGrpSpPr>
              <p:nvPr/>
            </p:nvGrpSpPr>
            <p:grpSpPr bwMode="auto">
              <a:xfrm>
                <a:off x="2270" y="13680"/>
                <a:ext cx="548" cy="68"/>
                <a:chOff x="2270" y="13680"/>
                <a:chExt cx="548" cy="68"/>
              </a:xfrm>
            </p:grpSpPr>
            <p:sp>
              <p:nvSpPr>
                <p:cNvPr id="281638" name="Line 38"/>
                <p:cNvSpPr>
                  <a:spLocks noChangeShapeType="1"/>
                </p:cNvSpPr>
                <p:nvPr/>
              </p:nvSpPr>
              <p:spPr bwMode="auto">
                <a:xfrm flipH="1">
                  <a:off x="2270" y="1368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639" name="Line 39"/>
                <p:cNvSpPr>
                  <a:spLocks noChangeShapeType="1"/>
                </p:cNvSpPr>
                <p:nvPr/>
              </p:nvSpPr>
              <p:spPr bwMode="auto">
                <a:xfrm flipH="1">
                  <a:off x="2360" y="1368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640" name="Line 40"/>
                <p:cNvSpPr>
                  <a:spLocks noChangeShapeType="1"/>
                </p:cNvSpPr>
                <p:nvPr/>
              </p:nvSpPr>
              <p:spPr bwMode="auto">
                <a:xfrm flipH="1">
                  <a:off x="2465" y="1368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641" name="Line 41"/>
                <p:cNvSpPr>
                  <a:spLocks noChangeShapeType="1"/>
                </p:cNvSpPr>
                <p:nvPr/>
              </p:nvSpPr>
              <p:spPr bwMode="auto">
                <a:xfrm flipH="1">
                  <a:off x="2555" y="1368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642" name="Line 42"/>
                <p:cNvSpPr>
                  <a:spLocks noChangeShapeType="1"/>
                </p:cNvSpPr>
                <p:nvPr/>
              </p:nvSpPr>
              <p:spPr bwMode="auto">
                <a:xfrm flipH="1">
                  <a:off x="2645" y="1368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643" name="Line 43"/>
                <p:cNvSpPr>
                  <a:spLocks noChangeShapeType="1"/>
                </p:cNvSpPr>
                <p:nvPr/>
              </p:nvSpPr>
              <p:spPr bwMode="auto">
                <a:xfrm flipH="1">
                  <a:off x="2750" y="1368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281644" name="Group 44"/>
            <p:cNvGrpSpPr>
              <a:grpSpLocks/>
            </p:cNvGrpSpPr>
            <p:nvPr/>
          </p:nvGrpSpPr>
          <p:grpSpPr bwMode="auto">
            <a:xfrm>
              <a:off x="5281" y="1025"/>
              <a:ext cx="281" cy="263"/>
              <a:chOff x="5720" y="13320"/>
              <a:chExt cx="585" cy="548"/>
            </a:xfrm>
          </p:grpSpPr>
          <p:sp>
            <p:nvSpPr>
              <p:cNvPr id="281645" name="AutoShape 45"/>
              <p:cNvSpPr>
                <a:spLocks noChangeArrowheads="1"/>
              </p:cNvSpPr>
              <p:nvPr/>
            </p:nvSpPr>
            <p:spPr bwMode="auto">
              <a:xfrm>
                <a:off x="5870" y="13680"/>
                <a:ext cx="85" cy="85"/>
              </a:xfrm>
              <a:prstGeom prst="flowChartConnector">
                <a:avLst/>
              </a:prstGeom>
              <a:solidFill>
                <a:srgbClr val="FFFFFF"/>
              </a:solidFill>
              <a:ln w="28575">
                <a:solidFill>
                  <a:srgbClr val="000000"/>
                </a:solidFill>
                <a:round/>
                <a:headEnd/>
                <a:tailEnd/>
              </a:ln>
            </p:spPr>
            <p:txBody>
              <a:bodyPr/>
              <a:lstStyle/>
              <a:p>
                <a:endParaRPr lang="en-US"/>
              </a:p>
            </p:txBody>
          </p:sp>
          <p:sp>
            <p:nvSpPr>
              <p:cNvPr id="281646" name="AutoShape 46"/>
              <p:cNvSpPr>
                <a:spLocks noChangeArrowheads="1"/>
              </p:cNvSpPr>
              <p:nvPr/>
            </p:nvSpPr>
            <p:spPr bwMode="auto">
              <a:xfrm>
                <a:off x="6095" y="13680"/>
                <a:ext cx="85" cy="85"/>
              </a:xfrm>
              <a:prstGeom prst="flowChartConnector">
                <a:avLst/>
              </a:prstGeom>
              <a:solidFill>
                <a:srgbClr val="FFFFFF"/>
              </a:solidFill>
              <a:ln w="28575">
                <a:solidFill>
                  <a:srgbClr val="000000"/>
                </a:solidFill>
                <a:round/>
                <a:headEnd/>
                <a:tailEnd/>
              </a:ln>
            </p:spPr>
            <p:txBody>
              <a:bodyPr/>
              <a:lstStyle/>
              <a:p>
                <a:endParaRPr lang="en-US"/>
              </a:p>
            </p:txBody>
          </p:sp>
          <p:grpSp>
            <p:nvGrpSpPr>
              <p:cNvPr id="281647" name="Group 47"/>
              <p:cNvGrpSpPr>
                <a:grpSpLocks/>
              </p:cNvGrpSpPr>
              <p:nvPr/>
            </p:nvGrpSpPr>
            <p:grpSpPr bwMode="auto">
              <a:xfrm>
                <a:off x="5765" y="13320"/>
                <a:ext cx="540" cy="345"/>
                <a:chOff x="2300" y="13320"/>
                <a:chExt cx="540" cy="345"/>
              </a:xfrm>
            </p:grpSpPr>
            <p:sp>
              <p:nvSpPr>
                <p:cNvPr id="281648" name="AutoShape 48"/>
                <p:cNvSpPr>
                  <a:spLocks noChangeArrowheads="1"/>
                </p:cNvSpPr>
                <p:nvPr/>
              </p:nvSpPr>
              <p:spPr bwMode="auto">
                <a:xfrm>
                  <a:off x="2525" y="13320"/>
                  <a:ext cx="85" cy="85"/>
                </a:xfrm>
                <a:prstGeom prst="flowChartConnector">
                  <a:avLst/>
                </a:prstGeom>
                <a:solidFill>
                  <a:srgbClr val="FFFFFF"/>
                </a:solidFill>
                <a:ln w="9525">
                  <a:solidFill>
                    <a:srgbClr val="000000"/>
                  </a:solidFill>
                  <a:round/>
                  <a:headEnd/>
                  <a:tailEnd/>
                </a:ln>
              </p:spPr>
              <p:txBody>
                <a:bodyPr/>
                <a:lstStyle/>
                <a:p>
                  <a:endParaRPr lang="en-US"/>
                </a:p>
              </p:txBody>
            </p:sp>
            <p:sp>
              <p:nvSpPr>
                <p:cNvPr id="281649" name="Line 49"/>
                <p:cNvSpPr>
                  <a:spLocks noChangeShapeType="1"/>
                </p:cNvSpPr>
                <p:nvPr/>
              </p:nvSpPr>
              <p:spPr bwMode="auto">
                <a:xfrm flipH="1">
                  <a:off x="2405" y="13395"/>
                  <a:ext cx="125" cy="24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650" name="Line 50"/>
                <p:cNvSpPr>
                  <a:spLocks noChangeShapeType="1"/>
                </p:cNvSpPr>
                <p:nvPr/>
              </p:nvSpPr>
              <p:spPr bwMode="auto">
                <a:xfrm rot="18628159" flipH="1">
                  <a:off x="2587" y="13408"/>
                  <a:ext cx="125" cy="24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651" name="Line 51"/>
                <p:cNvSpPr>
                  <a:spLocks noChangeShapeType="1"/>
                </p:cNvSpPr>
                <p:nvPr/>
              </p:nvSpPr>
              <p:spPr bwMode="auto">
                <a:xfrm>
                  <a:off x="2300" y="13665"/>
                  <a:ext cx="54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81652" name="Group 52"/>
              <p:cNvGrpSpPr>
                <a:grpSpLocks/>
              </p:cNvGrpSpPr>
              <p:nvPr/>
            </p:nvGrpSpPr>
            <p:grpSpPr bwMode="auto">
              <a:xfrm>
                <a:off x="5720" y="13800"/>
                <a:ext cx="548" cy="68"/>
                <a:chOff x="2270" y="13680"/>
                <a:chExt cx="548" cy="68"/>
              </a:xfrm>
            </p:grpSpPr>
            <p:sp>
              <p:nvSpPr>
                <p:cNvPr id="281653" name="Line 53"/>
                <p:cNvSpPr>
                  <a:spLocks noChangeShapeType="1"/>
                </p:cNvSpPr>
                <p:nvPr/>
              </p:nvSpPr>
              <p:spPr bwMode="auto">
                <a:xfrm flipH="1">
                  <a:off x="2270" y="1368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654" name="Line 54"/>
                <p:cNvSpPr>
                  <a:spLocks noChangeShapeType="1"/>
                </p:cNvSpPr>
                <p:nvPr/>
              </p:nvSpPr>
              <p:spPr bwMode="auto">
                <a:xfrm flipH="1">
                  <a:off x="2360" y="1368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655" name="Line 55"/>
                <p:cNvSpPr>
                  <a:spLocks noChangeShapeType="1"/>
                </p:cNvSpPr>
                <p:nvPr/>
              </p:nvSpPr>
              <p:spPr bwMode="auto">
                <a:xfrm flipH="1">
                  <a:off x="2465" y="1368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656" name="Line 56"/>
                <p:cNvSpPr>
                  <a:spLocks noChangeShapeType="1"/>
                </p:cNvSpPr>
                <p:nvPr/>
              </p:nvSpPr>
              <p:spPr bwMode="auto">
                <a:xfrm flipH="1">
                  <a:off x="2555" y="1368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657" name="Line 57"/>
                <p:cNvSpPr>
                  <a:spLocks noChangeShapeType="1"/>
                </p:cNvSpPr>
                <p:nvPr/>
              </p:nvSpPr>
              <p:spPr bwMode="auto">
                <a:xfrm flipH="1">
                  <a:off x="2645" y="1368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658" name="Line 58"/>
                <p:cNvSpPr>
                  <a:spLocks noChangeShapeType="1"/>
                </p:cNvSpPr>
                <p:nvPr/>
              </p:nvSpPr>
              <p:spPr bwMode="auto">
                <a:xfrm flipH="1">
                  <a:off x="2750" y="1368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81659" name="Group 59"/>
              <p:cNvGrpSpPr>
                <a:grpSpLocks/>
              </p:cNvGrpSpPr>
              <p:nvPr/>
            </p:nvGrpSpPr>
            <p:grpSpPr bwMode="auto">
              <a:xfrm>
                <a:off x="5765" y="13320"/>
                <a:ext cx="540" cy="345"/>
                <a:chOff x="2300" y="13320"/>
                <a:chExt cx="540" cy="345"/>
              </a:xfrm>
            </p:grpSpPr>
            <p:sp>
              <p:nvSpPr>
                <p:cNvPr id="281660" name="AutoShape 60"/>
                <p:cNvSpPr>
                  <a:spLocks noChangeArrowheads="1"/>
                </p:cNvSpPr>
                <p:nvPr/>
              </p:nvSpPr>
              <p:spPr bwMode="auto">
                <a:xfrm>
                  <a:off x="2525" y="13320"/>
                  <a:ext cx="85" cy="85"/>
                </a:xfrm>
                <a:prstGeom prst="flowChartConnector">
                  <a:avLst/>
                </a:prstGeom>
                <a:solidFill>
                  <a:srgbClr val="FFFFFF"/>
                </a:solidFill>
                <a:ln w="9525">
                  <a:solidFill>
                    <a:srgbClr val="000000"/>
                  </a:solidFill>
                  <a:round/>
                  <a:headEnd/>
                  <a:tailEnd/>
                </a:ln>
              </p:spPr>
              <p:txBody>
                <a:bodyPr/>
                <a:lstStyle/>
                <a:p>
                  <a:endParaRPr lang="en-US"/>
                </a:p>
              </p:txBody>
            </p:sp>
            <p:sp>
              <p:nvSpPr>
                <p:cNvPr id="281661" name="Line 61"/>
                <p:cNvSpPr>
                  <a:spLocks noChangeShapeType="1"/>
                </p:cNvSpPr>
                <p:nvPr/>
              </p:nvSpPr>
              <p:spPr bwMode="auto">
                <a:xfrm flipH="1">
                  <a:off x="2405" y="13395"/>
                  <a:ext cx="125" cy="249"/>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662" name="Line 62"/>
                <p:cNvSpPr>
                  <a:spLocks noChangeShapeType="1"/>
                </p:cNvSpPr>
                <p:nvPr/>
              </p:nvSpPr>
              <p:spPr bwMode="auto">
                <a:xfrm rot="18628159" flipH="1">
                  <a:off x="2587" y="13408"/>
                  <a:ext cx="125" cy="249"/>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663" name="Line 63"/>
                <p:cNvSpPr>
                  <a:spLocks noChangeShapeType="1"/>
                </p:cNvSpPr>
                <p:nvPr/>
              </p:nvSpPr>
              <p:spPr bwMode="auto">
                <a:xfrm>
                  <a:off x="2300" y="13665"/>
                  <a:ext cx="54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81664" name="Line 64"/>
              <p:cNvSpPr>
                <a:spLocks noChangeShapeType="1"/>
              </p:cNvSpPr>
              <p:nvPr/>
            </p:nvSpPr>
            <p:spPr bwMode="auto">
              <a:xfrm>
                <a:off x="5765" y="13785"/>
                <a:ext cx="54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81665" name="Line 65"/>
            <p:cNvSpPr>
              <a:spLocks noChangeShapeType="1"/>
            </p:cNvSpPr>
            <p:nvPr/>
          </p:nvSpPr>
          <p:spPr bwMode="auto">
            <a:xfrm>
              <a:off x="3855" y="1047"/>
              <a:ext cx="155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666" name="Line 66"/>
            <p:cNvSpPr>
              <a:spLocks noChangeShapeType="1"/>
            </p:cNvSpPr>
            <p:nvPr/>
          </p:nvSpPr>
          <p:spPr bwMode="auto">
            <a:xfrm>
              <a:off x="3831" y="866"/>
              <a:ext cx="9" cy="190"/>
            </a:xfrm>
            <a:prstGeom prst="line">
              <a:avLst/>
            </a:prstGeom>
            <a:noFill/>
            <a:ln w="9525">
              <a:solidFill>
                <a:srgbClr val="A50021"/>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81667" name="Line 67"/>
            <p:cNvSpPr>
              <a:spLocks noChangeShapeType="1"/>
            </p:cNvSpPr>
            <p:nvPr/>
          </p:nvSpPr>
          <p:spPr bwMode="auto">
            <a:xfrm>
              <a:off x="5432" y="866"/>
              <a:ext cx="0" cy="173"/>
            </a:xfrm>
            <a:prstGeom prst="line">
              <a:avLst/>
            </a:prstGeom>
            <a:noFill/>
            <a:ln w="9525">
              <a:solidFill>
                <a:srgbClr val="A50021"/>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81668" name="Line 68"/>
            <p:cNvSpPr>
              <a:spLocks noChangeShapeType="1"/>
            </p:cNvSpPr>
            <p:nvPr/>
          </p:nvSpPr>
          <p:spPr bwMode="auto">
            <a:xfrm>
              <a:off x="3833" y="859"/>
              <a:ext cx="1587"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669" name="Line 69"/>
            <p:cNvSpPr>
              <a:spLocks noChangeShapeType="1"/>
            </p:cNvSpPr>
            <p:nvPr/>
          </p:nvSpPr>
          <p:spPr bwMode="auto">
            <a:xfrm>
              <a:off x="3963" y="866"/>
              <a:ext cx="0" cy="173"/>
            </a:xfrm>
            <a:prstGeom prst="line">
              <a:avLst/>
            </a:prstGeom>
            <a:noFill/>
            <a:ln w="952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1670" name="Line 70"/>
            <p:cNvSpPr>
              <a:spLocks noChangeShapeType="1"/>
            </p:cNvSpPr>
            <p:nvPr/>
          </p:nvSpPr>
          <p:spPr bwMode="auto">
            <a:xfrm>
              <a:off x="4099" y="866"/>
              <a:ext cx="0" cy="173"/>
            </a:xfrm>
            <a:prstGeom prst="line">
              <a:avLst/>
            </a:prstGeom>
            <a:noFill/>
            <a:ln w="952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1671" name="Line 71"/>
            <p:cNvSpPr>
              <a:spLocks noChangeShapeType="1"/>
            </p:cNvSpPr>
            <p:nvPr/>
          </p:nvSpPr>
          <p:spPr bwMode="auto">
            <a:xfrm>
              <a:off x="4229" y="866"/>
              <a:ext cx="0" cy="173"/>
            </a:xfrm>
            <a:prstGeom prst="line">
              <a:avLst/>
            </a:prstGeom>
            <a:noFill/>
            <a:ln w="952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1672" name="Line 72"/>
            <p:cNvSpPr>
              <a:spLocks noChangeShapeType="1"/>
            </p:cNvSpPr>
            <p:nvPr/>
          </p:nvSpPr>
          <p:spPr bwMode="auto">
            <a:xfrm>
              <a:off x="4359" y="866"/>
              <a:ext cx="0" cy="173"/>
            </a:xfrm>
            <a:prstGeom prst="line">
              <a:avLst/>
            </a:prstGeom>
            <a:noFill/>
            <a:ln w="952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1673" name="Line 73"/>
            <p:cNvSpPr>
              <a:spLocks noChangeShapeType="1"/>
            </p:cNvSpPr>
            <p:nvPr/>
          </p:nvSpPr>
          <p:spPr bwMode="auto">
            <a:xfrm>
              <a:off x="4481" y="866"/>
              <a:ext cx="0" cy="173"/>
            </a:xfrm>
            <a:prstGeom prst="line">
              <a:avLst/>
            </a:prstGeom>
            <a:noFill/>
            <a:ln w="952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1674" name="Line 74"/>
            <p:cNvSpPr>
              <a:spLocks noChangeShapeType="1"/>
            </p:cNvSpPr>
            <p:nvPr/>
          </p:nvSpPr>
          <p:spPr bwMode="auto">
            <a:xfrm>
              <a:off x="4611" y="866"/>
              <a:ext cx="0" cy="173"/>
            </a:xfrm>
            <a:prstGeom prst="line">
              <a:avLst/>
            </a:prstGeom>
            <a:noFill/>
            <a:ln w="952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1675" name="Line 75"/>
            <p:cNvSpPr>
              <a:spLocks noChangeShapeType="1"/>
            </p:cNvSpPr>
            <p:nvPr/>
          </p:nvSpPr>
          <p:spPr bwMode="auto">
            <a:xfrm>
              <a:off x="4741" y="866"/>
              <a:ext cx="0" cy="173"/>
            </a:xfrm>
            <a:prstGeom prst="line">
              <a:avLst/>
            </a:prstGeom>
            <a:noFill/>
            <a:ln w="952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1676" name="Line 76"/>
            <p:cNvSpPr>
              <a:spLocks noChangeShapeType="1"/>
            </p:cNvSpPr>
            <p:nvPr/>
          </p:nvSpPr>
          <p:spPr bwMode="auto">
            <a:xfrm>
              <a:off x="4870" y="866"/>
              <a:ext cx="0" cy="173"/>
            </a:xfrm>
            <a:prstGeom prst="line">
              <a:avLst/>
            </a:prstGeom>
            <a:noFill/>
            <a:ln w="952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1677" name="Line 77"/>
            <p:cNvSpPr>
              <a:spLocks noChangeShapeType="1"/>
            </p:cNvSpPr>
            <p:nvPr/>
          </p:nvSpPr>
          <p:spPr bwMode="auto">
            <a:xfrm>
              <a:off x="5000" y="859"/>
              <a:ext cx="0" cy="173"/>
            </a:xfrm>
            <a:prstGeom prst="line">
              <a:avLst/>
            </a:prstGeom>
            <a:noFill/>
            <a:ln w="952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1678" name="Line 78"/>
            <p:cNvSpPr>
              <a:spLocks noChangeShapeType="1"/>
            </p:cNvSpPr>
            <p:nvPr/>
          </p:nvSpPr>
          <p:spPr bwMode="auto">
            <a:xfrm>
              <a:off x="5137" y="866"/>
              <a:ext cx="0" cy="173"/>
            </a:xfrm>
            <a:prstGeom prst="line">
              <a:avLst/>
            </a:prstGeom>
            <a:noFill/>
            <a:ln w="952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1679" name="Line 79"/>
            <p:cNvSpPr>
              <a:spLocks noChangeShapeType="1"/>
            </p:cNvSpPr>
            <p:nvPr/>
          </p:nvSpPr>
          <p:spPr bwMode="auto">
            <a:xfrm>
              <a:off x="5281" y="866"/>
              <a:ext cx="0" cy="173"/>
            </a:xfrm>
            <a:prstGeom prst="line">
              <a:avLst/>
            </a:prstGeom>
            <a:noFill/>
            <a:ln w="952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1680" name="Line 80"/>
            <p:cNvSpPr>
              <a:spLocks noChangeShapeType="1"/>
            </p:cNvSpPr>
            <p:nvPr/>
          </p:nvSpPr>
          <p:spPr bwMode="auto">
            <a:xfrm>
              <a:off x="4143" y="679"/>
              <a:ext cx="0" cy="368"/>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1681" name="Line 81"/>
            <p:cNvSpPr>
              <a:spLocks noChangeShapeType="1"/>
            </p:cNvSpPr>
            <p:nvPr/>
          </p:nvSpPr>
          <p:spPr bwMode="auto">
            <a:xfrm>
              <a:off x="5101" y="614"/>
              <a:ext cx="0" cy="422"/>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1682" name="Line 82"/>
            <p:cNvSpPr>
              <a:spLocks noChangeShapeType="1"/>
            </p:cNvSpPr>
            <p:nvPr/>
          </p:nvSpPr>
          <p:spPr bwMode="auto">
            <a:xfrm>
              <a:off x="3833" y="751"/>
              <a:ext cx="0"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683" name="Line 83"/>
            <p:cNvSpPr>
              <a:spLocks noChangeShapeType="1"/>
            </p:cNvSpPr>
            <p:nvPr/>
          </p:nvSpPr>
          <p:spPr bwMode="auto">
            <a:xfrm>
              <a:off x="5432" y="751"/>
              <a:ext cx="0"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684" name="Line 84"/>
            <p:cNvSpPr>
              <a:spLocks noChangeShapeType="1"/>
            </p:cNvSpPr>
            <p:nvPr/>
          </p:nvSpPr>
          <p:spPr bwMode="auto">
            <a:xfrm>
              <a:off x="3826" y="571"/>
              <a:ext cx="316"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1685" name="Line 85"/>
            <p:cNvSpPr>
              <a:spLocks noChangeShapeType="1"/>
            </p:cNvSpPr>
            <p:nvPr/>
          </p:nvSpPr>
          <p:spPr bwMode="auto">
            <a:xfrm>
              <a:off x="5086" y="571"/>
              <a:ext cx="341"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81686" name="Text Box 86"/>
            <p:cNvSpPr txBox="1">
              <a:spLocks noChangeArrowheads="1"/>
            </p:cNvSpPr>
            <p:nvPr/>
          </p:nvSpPr>
          <p:spPr bwMode="auto">
            <a:xfrm>
              <a:off x="3806" y="330"/>
              <a:ext cx="487"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0,7</a:t>
              </a:r>
            </a:p>
          </p:txBody>
        </p:sp>
        <p:sp>
          <p:nvSpPr>
            <p:cNvPr id="281687" name="Text Box 87"/>
            <p:cNvSpPr txBox="1">
              <a:spLocks noChangeArrowheads="1"/>
            </p:cNvSpPr>
            <p:nvPr/>
          </p:nvSpPr>
          <p:spPr bwMode="auto">
            <a:xfrm>
              <a:off x="5115" y="310"/>
              <a:ext cx="453"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0,8</a:t>
              </a:r>
            </a:p>
          </p:txBody>
        </p:sp>
        <p:sp>
          <p:nvSpPr>
            <p:cNvPr id="281688" name="Text Box 88"/>
            <p:cNvSpPr txBox="1">
              <a:spLocks noChangeArrowheads="1"/>
            </p:cNvSpPr>
            <p:nvPr/>
          </p:nvSpPr>
          <p:spPr bwMode="auto">
            <a:xfrm>
              <a:off x="4481" y="556"/>
              <a:ext cx="260"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cs typeface="Times New Roman" pitchFamily="18" charset="0"/>
                </a:rPr>
                <a:t>q</a:t>
              </a:r>
            </a:p>
          </p:txBody>
        </p:sp>
        <p:sp>
          <p:nvSpPr>
            <p:cNvPr id="281689" name="Text Box 89"/>
            <p:cNvSpPr txBox="1">
              <a:spLocks noChangeArrowheads="1"/>
            </p:cNvSpPr>
            <p:nvPr/>
          </p:nvSpPr>
          <p:spPr bwMode="auto">
            <a:xfrm>
              <a:off x="4120" y="514"/>
              <a:ext cx="392" cy="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cs typeface="Times New Roman" pitchFamily="18" charset="0"/>
                </a:rPr>
                <a:t>P</a:t>
              </a:r>
              <a:r>
                <a:rPr lang="en-US" baseline="-25000">
                  <a:solidFill>
                    <a:srgbClr val="FF0000"/>
                  </a:solidFill>
                  <a:cs typeface="Times New Roman" pitchFamily="18" charset="0"/>
                </a:rPr>
                <a:t>1y</a:t>
              </a:r>
              <a:endParaRPr lang="en-US">
                <a:solidFill>
                  <a:srgbClr val="FF0000"/>
                </a:solidFill>
                <a:cs typeface="Times New Roman" pitchFamily="18" charset="0"/>
              </a:endParaRPr>
            </a:p>
          </p:txBody>
        </p:sp>
        <p:sp>
          <p:nvSpPr>
            <p:cNvPr id="281690" name="Text Box 90"/>
            <p:cNvSpPr txBox="1">
              <a:spLocks noChangeArrowheads="1"/>
            </p:cNvSpPr>
            <p:nvPr/>
          </p:nvSpPr>
          <p:spPr bwMode="auto">
            <a:xfrm>
              <a:off x="4769" y="533"/>
              <a:ext cx="487" cy="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cs typeface="Times New Roman" pitchFamily="18" charset="0"/>
                </a:rPr>
                <a:t>P</a:t>
              </a:r>
              <a:r>
                <a:rPr lang="en-US" baseline="-25000">
                  <a:solidFill>
                    <a:srgbClr val="FF0000"/>
                  </a:solidFill>
                  <a:cs typeface="Times New Roman" pitchFamily="18" charset="0"/>
                </a:rPr>
                <a:t>2y</a:t>
              </a:r>
              <a:endParaRPr lang="en-US">
                <a:solidFill>
                  <a:srgbClr val="FF0000"/>
                </a:solidFill>
                <a:cs typeface="Times New Roman" pitchFamily="18" charset="0"/>
              </a:endParaRPr>
            </a:p>
          </p:txBody>
        </p:sp>
        <p:sp>
          <p:nvSpPr>
            <p:cNvPr id="281691" name="Text Box 91"/>
            <p:cNvSpPr txBox="1">
              <a:spLocks noChangeArrowheads="1"/>
            </p:cNvSpPr>
            <p:nvPr/>
          </p:nvSpPr>
          <p:spPr bwMode="auto">
            <a:xfrm>
              <a:off x="3455" y="931"/>
              <a:ext cx="259"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A</a:t>
              </a:r>
            </a:p>
          </p:txBody>
        </p:sp>
        <p:sp>
          <p:nvSpPr>
            <p:cNvPr id="281692" name="Text Box 92"/>
            <p:cNvSpPr txBox="1">
              <a:spLocks noChangeArrowheads="1"/>
            </p:cNvSpPr>
            <p:nvPr/>
          </p:nvSpPr>
          <p:spPr bwMode="auto">
            <a:xfrm>
              <a:off x="5432" y="931"/>
              <a:ext cx="259"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B</a:t>
              </a:r>
            </a:p>
          </p:txBody>
        </p:sp>
        <p:sp>
          <p:nvSpPr>
            <p:cNvPr id="281693" name="Text Box 93"/>
            <p:cNvSpPr txBox="1">
              <a:spLocks noChangeArrowheads="1"/>
            </p:cNvSpPr>
            <p:nvPr/>
          </p:nvSpPr>
          <p:spPr bwMode="auto">
            <a:xfrm>
              <a:off x="3984" y="1010"/>
              <a:ext cx="259"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C</a:t>
              </a:r>
            </a:p>
          </p:txBody>
        </p:sp>
        <p:sp>
          <p:nvSpPr>
            <p:cNvPr id="281694" name="Text Box 94"/>
            <p:cNvSpPr txBox="1">
              <a:spLocks noChangeArrowheads="1"/>
            </p:cNvSpPr>
            <p:nvPr/>
          </p:nvSpPr>
          <p:spPr bwMode="auto">
            <a:xfrm>
              <a:off x="4973" y="1010"/>
              <a:ext cx="259"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D</a:t>
              </a:r>
            </a:p>
          </p:txBody>
        </p:sp>
        <p:sp>
          <p:nvSpPr>
            <p:cNvPr id="281695" name="Line 95"/>
            <p:cNvSpPr>
              <a:spLocks noChangeShapeType="1"/>
            </p:cNvSpPr>
            <p:nvPr/>
          </p:nvSpPr>
          <p:spPr bwMode="auto">
            <a:xfrm>
              <a:off x="3833" y="521"/>
              <a:ext cx="0" cy="26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696" name="Line 96"/>
            <p:cNvSpPr>
              <a:spLocks noChangeShapeType="1"/>
            </p:cNvSpPr>
            <p:nvPr/>
          </p:nvSpPr>
          <p:spPr bwMode="auto">
            <a:xfrm>
              <a:off x="4141" y="521"/>
              <a:ext cx="0" cy="26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697" name="Line 97"/>
            <p:cNvSpPr>
              <a:spLocks noChangeShapeType="1"/>
            </p:cNvSpPr>
            <p:nvPr/>
          </p:nvSpPr>
          <p:spPr bwMode="auto">
            <a:xfrm>
              <a:off x="5093" y="521"/>
              <a:ext cx="0" cy="26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698" name="Line 98"/>
            <p:cNvSpPr>
              <a:spLocks noChangeShapeType="1"/>
            </p:cNvSpPr>
            <p:nvPr/>
          </p:nvSpPr>
          <p:spPr bwMode="auto">
            <a:xfrm>
              <a:off x="5432" y="521"/>
              <a:ext cx="0" cy="26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699" name="Line 99"/>
            <p:cNvSpPr>
              <a:spLocks noChangeShapeType="1"/>
            </p:cNvSpPr>
            <p:nvPr/>
          </p:nvSpPr>
          <p:spPr bwMode="auto">
            <a:xfrm>
              <a:off x="4141" y="571"/>
              <a:ext cx="951"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1700" name="Text Box 100"/>
            <p:cNvSpPr txBox="1">
              <a:spLocks noChangeArrowheads="1"/>
            </p:cNvSpPr>
            <p:nvPr/>
          </p:nvSpPr>
          <p:spPr bwMode="auto">
            <a:xfrm>
              <a:off x="4438" y="319"/>
              <a:ext cx="506"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2,5</a:t>
              </a:r>
            </a:p>
          </p:txBody>
        </p:sp>
        <p:sp>
          <p:nvSpPr>
            <p:cNvPr id="281701" name="Line 101"/>
            <p:cNvSpPr>
              <a:spLocks noChangeShapeType="1"/>
            </p:cNvSpPr>
            <p:nvPr/>
          </p:nvSpPr>
          <p:spPr bwMode="auto">
            <a:xfrm flipV="1">
              <a:off x="3833" y="686"/>
              <a:ext cx="0" cy="346"/>
            </a:xfrm>
            <a:prstGeom prst="line">
              <a:avLst/>
            </a:prstGeom>
            <a:noFill/>
            <a:ln w="2857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1702" name="Line 102"/>
            <p:cNvSpPr>
              <a:spLocks noChangeShapeType="1"/>
            </p:cNvSpPr>
            <p:nvPr/>
          </p:nvSpPr>
          <p:spPr bwMode="auto">
            <a:xfrm flipV="1">
              <a:off x="5432" y="758"/>
              <a:ext cx="0" cy="260"/>
            </a:xfrm>
            <a:prstGeom prst="line">
              <a:avLst/>
            </a:prstGeom>
            <a:noFill/>
            <a:ln w="2857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1703" name="Line 103"/>
            <p:cNvSpPr>
              <a:spLocks noChangeShapeType="1"/>
            </p:cNvSpPr>
            <p:nvPr/>
          </p:nvSpPr>
          <p:spPr bwMode="auto">
            <a:xfrm>
              <a:off x="3826" y="1191"/>
              <a:ext cx="0" cy="1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704" name="Line 104"/>
            <p:cNvSpPr>
              <a:spLocks noChangeShapeType="1"/>
            </p:cNvSpPr>
            <p:nvPr/>
          </p:nvSpPr>
          <p:spPr bwMode="auto">
            <a:xfrm>
              <a:off x="4928" y="1191"/>
              <a:ext cx="0" cy="1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1705" name="Line 105"/>
            <p:cNvSpPr>
              <a:spLocks noChangeShapeType="1"/>
            </p:cNvSpPr>
            <p:nvPr/>
          </p:nvSpPr>
          <p:spPr bwMode="auto">
            <a:xfrm>
              <a:off x="3826" y="1327"/>
              <a:ext cx="1102"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1706" name="Text Box 106"/>
            <p:cNvSpPr txBox="1">
              <a:spLocks noChangeArrowheads="1"/>
            </p:cNvSpPr>
            <p:nvPr/>
          </p:nvSpPr>
          <p:spPr bwMode="auto">
            <a:xfrm>
              <a:off x="3453" y="528"/>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3366"/>
                  </a:solidFill>
                  <a:latin typeface="Times New Roman" pitchFamily="18" charset="0"/>
                  <a:cs typeface="Times New Roman" pitchFamily="18" charset="0"/>
                </a:rPr>
                <a:t>V</a:t>
              </a:r>
              <a:r>
                <a:rPr lang="en-US" baseline="-25000">
                  <a:solidFill>
                    <a:srgbClr val="003366"/>
                  </a:solidFill>
                  <a:latin typeface="Times New Roman" pitchFamily="18" charset="0"/>
                  <a:cs typeface="Times New Roman" pitchFamily="18" charset="0"/>
                </a:rPr>
                <a:t>Ay</a:t>
              </a:r>
              <a:endParaRPr lang="en-US">
                <a:solidFill>
                  <a:srgbClr val="003366"/>
                </a:solidFill>
                <a:latin typeface="Times New Roman" pitchFamily="18" charset="0"/>
                <a:cs typeface="Times New Roman" pitchFamily="18" charset="0"/>
              </a:endParaRPr>
            </a:p>
          </p:txBody>
        </p:sp>
        <p:sp>
          <p:nvSpPr>
            <p:cNvPr id="281707" name="Text Box 107"/>
            <p:cNvSpPr txBox="1">
              <a:spLocks noChangeArrowheads="1"/>
            </p:cNvSpPr>
            <p:nvPr/>
          </p:nvSpPr>
          <p:spPr bwMode="auto">
            <a:xfrm>
              <a:off x="5389" y="636"/>
              <a:ext cx="432"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3366"/>
                  </a:solidFill>
                  <a:latin typeface="Times New Roman" pitchFamily="18" charset="0"/>
                  <a:cs typeface="Times New Roman" pitchFamily="18" charset="0"/>
                </a:rPr>
                <a:t>V</a:t>
              </a:r>
              <a:r>
                <a:rPr lang="en-US" baseline="-25000">
                  <a:solidFill>
                    <a:srgbClr val="003366"/>
                  </a:solidFill>
                  <a:latin typeface="Times New Roman" pitchFamily="18" charset="0"/>
                  <a:cs typeface="Times New Roman" pitchFamily="18" charset="0"/>
                </a:rPr>
                <a:t>By</a:t>
              </a:r>
              <a:endParaRPr lang="en-US">
                <a:solidFill>
                  <a:srgbClr val="003366"/>
                </a:solidFill>
                <a:latin typeface="Times New Roman" pitchFamily="18" charset="0"/>
                <a:cs typeface="Times New Roman" pitchFamily="18" charset="0"/>
              </a:endParaRPr>
            </a:p>
          </p:txBody>
        </p:sp>
        <p:sp>
          <p:nvSpPr>
            <p:cNvPr id="281708" name="Text Box 108"/>
            <p:cNvSpPr txBox="1">
              <a:spLocks noChangeArrowheads="1"/>
            </p:cNvSpPr>
            <p:nvPr/>
          </p:nvSpPr>
          <p:spPr bwMode="auto">
            <a:xfrm>
              <a:off x="4193" y="1086"/>
              <a:ext cx="607"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2,56</a:t>
              </a:r>
            </a:p>
          </p:txBody>
        </p:sp>
      </p:grpSp>
      <p:graphicFrame>
        <p:nvGraphicFramePr>
          <p:cNvPr id="281709" name="Object 109"/>
          <p:cNvGraphicFramePr>
            <a:graphicFrameLocks noChangeAspect="1"/>
          </p:cNvGraphicFramePr>
          <p:nvPr/>
        </p:nvGraphicFramePr>
        <p:xfrm>
          <a:off x="457200" y="3124200"/>
          <a:ext cx="5410200" cy="1651000"/>
        </p:xfrm>
        <a:graphic>
          <a:graphicData uri="http://schemas.openxmlformats.org/presentationml/2006/ole">
            <mc:AlternateContent xmlns:mc="http://schemas.openxmlformats.org/markup-compatibility/2006">
              <mc:Choice xmlns:v="urn:schemas-microsoft-com:vml" Requires="v">
                <p:oleObj spid="_x0000_s281717" name="Equation" r:id="rId3" imgW="3733560" imgH="1206360" progId="Equation.3">
                  <p:embed/>
                </p:oleObj>
              </mc:Choice>
              <mc:Fallback>
                <p:oleObj name="Equation" r:id="rId3" imgW="3733560" imgH="1206360" progId="Equation.3">
                  <p:embed/>
                  <p:pic>
                    <p:nvPicPr>
                      <p:cNvPr id="0" name="Object 10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7200" y="3124200"/>
                        <a:ext cx="5410200" cy="1651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281710" name="Group 110"/>
          <p:cNvGrpSpPr>
            <a:grpSpLocks/>
          </p:cNvGrpSpPr>
          <p:nvPr/>
        </p:nvGrpSpPr>
        <p:grpSpPr bwMode="auto">
          <a:xfrm>
            <a:off x="762000" y="4800600"/>
            <a:ext cx="5716588" cy="476250"/>
            <a:chOff x="-36" y="1214"/>
            <a:chExt cx="3601" cy="300"/>
          </a:xfrm>
        </p:grpSpPr>
        <p:sp>
          <p:nvSpPr>
            <p:cNvPr id="281711" name="Text Box 111"/>
            <p:cNvSpPr txBox="1">
              <a:spLocks noChangeArrowheads="1"/>
            </p:cNvSpPr>
            <p:nvPr/>
          </p:nvSpPr>
          <p:spPr bwMode="auto">
            <a:xfrm>
              <a:off x="-36" y="1226"/>
              <a:ext cx="279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latin typeface="Times New Roman" pitchFamily="18" charset="0"/>
                  <a:cs typeface="Times New Roman" pitchFamily="18" charset="0"/>
                </a:rPr>
                <a:t>Q = 4,21 - 2,954 - 0,492x = 0.</a:t>
              </a:r>
              <a:r>
                <a:rPr lang="en-US">
                  <a:latin typeface="Times New Roman" pitchFamily="18" charset="0"/>
                  <a:cs typeface="Times New Roman" pitchFamily="18" charset="0"/>
                </a:rPr>
                <a:t> </a:t>
              </a:r>
            </a:p>
          </p:txBody>
        </p:sp>
        <p:sp>
          <p:nvSpPr>
            <p:cNvPr id="281712" name="Text Box 112"/>
            <p:cNvSpPr txBox="1">
              <a:spLocks noChangeArrowheads="1"/>
            </p:cNvSpPr>
            <p:nvPr/>
          </p:nvSpPr>
          <p:spPr bwMode="auto">
            <a:xfrm>
              <a:off x="2520" y="1214"/>
              <a:ext cx="104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x = 1,86 m.</a:t>
              </a:r>
              <a:r>
                <a:rPr lang="en-US">
                  <a:latin typeface="Times New Roman" pitchFamily="18" charset="0"/>
                  <a:cs typeface="Times New Roman" pitchFamily="18" charset="0"/>
                </a:rPr>
                <a:t> </a:t>
              </a:r>
            </a:p>
          </p:txBody>
        </p:sp>
        <p:sp>
          <p:nvSpPr>
            <p:cNvPr id="281713" name="Line 113"/>
            <p:cNvSpPr>
              <a:spLocks noChangeShapeType="1"/>
            </p:cNvSpPr>
            <p:nvPr/>
          </p:nvSpPr>
          <p:spPr bwMode="auto">
            <a:xfrm>
              <a:off x="2352" y="1392"/>
              <a:ext cx="192"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81714" name="Text Box 114"/>
          <p:cNvSpPr txBox="1">
            <a:spLocks noChangeArrowheads="1"/>
          </p:cNvSpPr>
          <p:nvPr/>
        </p:nvSpPr>
        <p:spPr bwMode="auto">
          <a:xfrm>
            <a:off x="746125" y="27082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graphicFrame>
        <p:nvGraphicFramePr>
          <p:cNvPr id="281715" name="Object 115"/>
          <p:cNvGraphicFramePr>
            <a:graphicFrameLocks noChangeAspect="1"/>
          </p:cNvGraphicFramePr>
          <p:nvPr>
            <p:ph/>
          </p:nvPr>
        </p:nvGraphicFramePr>
        <p:xfrm>
          <a:off x="457200" y="5334000"/>
          <a:ext cx="7620000" cy="938213"/>
        </p:xfrm>
        <a:graphic>
          <a:graphicData uri="http://schemas.openxmlformats.org/presentationml/2006/ole">
            <mc:AlternateContent xmlns:mc="http://schemas.openxmlformats.org/markup-compatibility/2006">
              <mc:Choice xmlns:v="urn:schemas-microsoft-com:vml" Requires="v">
                <p:oleObj spid="_x0000_s281718" name="Equation" r:id="rId5" imgW="3504960" imgH="431640" progId="Equation.3">
                  <p:embed/>
                </p:oleObj>
              </mc:Choice>
              <mc:Fallback>
                <p:oleObj name="Equation" r:id="rId5" imgW="3504960" imgH="431640" progId="Equation.3">
                  <p:embed/>
                  <p:pic>
                    <p:nvPicPr>
                      <p:cNvPr id="0" name="Object 11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7200" y="5334000"/>
                        <a:ext cx="7620000" cy="9382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81716" name="Text Box 116"/>
          <p:cNvSpPr txBox="1">
            <a:spLocks noChangeArrowheads="1"/>
          </p:cNvSpPr>
          <p:nvPr/>
        </p:nvSpPr>
        <p:spPr bwMode="auto">
          <a:xfrm>
            <a:off x="1066800" y="2057400"/>
            <a:ext cx="222885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0000FF"/>
                </a:solidFill>
              </a:rPr>
              <a:t>V</a:t>
            </a:r>
            <a:r>
              <a:rPr lang="en-US" b="1" i="1" baseline="-25000">
                <a:solidFill>
                  <a:srgbClr val="0000FF"/>
                </a:solidFill>
              </a:rPr>
              <a:t>By</a:t>
            </a:r>
            <a:r>
              <a:rPr lang="en-US" b="1" i="1">
                <a:solidFill>
                  <a:srgbClr val="0000FF"/>
                </a:solidFill>
              </a:rPr>
              <a:t> = 4,65 kN.</a:t>
            </a:r>
            <a:r>
              <a:rPr lang="en-US" b="1"/>
              <a:t> </a:t>
            </a:r>
          </a:p>
          <a:p>
            <a:pPr algn="l"/>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81604"/>
                                        </p:tgtEl>
                                        <p:attrNameLst>
                                          <p:attrName>style.visibility</p:attrName>
                                        </p:attrNameLst>
                                      </p:cBhvr>
                                      <p:to>
                                        <p:strVal val="visible"/>
                                      </p:to>
                                    </p:set>
                                    <p:animEffect transition="in" filter="checkerboard(across)">
                                      <p:cBhvr>
                                        <p:cTn id="7" dur="2000"/>
                                        <p:tgtEl>
                                          <p:spTgt spid="28160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281630"/>
                                        </p:tgtEl>
                                        <p:attrNameLst>
                                          <p:attrName>style.visibility</p:attrName>
                                        </p:attrNameLst>
                                      </p:cBhvr>
                                      <p:to>
                                        <p:strVal val="visible"/>
                                      </p:to>
                                    </p:set>
                                    <p:animEffect transition="in" filter="wheel(4)">
                                      <p:cBhvr>
                                        <p:cTn id="12" dur="2000"/>
                                        <p:tgtEl>
                                          <p:spTgt spid="28163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281603"/>
                                        </p:tgtEl>
                                        <p:attrNameLst>
                                          <p:attrName>style.visibility</p:attrName>
                                        </p:attrNameLst>
                                      </p:cBhvr>
                                      <p:to>
                                        <p:strVal val="visible"/>
                                      </p:to>
                                    </p:set>
                                    <p:animEffect transition="in" filter="checkerboard(across)">
                                      <p:cBhvr>
                                        <p:cTn id="17" dur="2000"/>
                                        <p:tgtEl>
                                          <p:spTgt spid="28160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281716"/>
                                        </p:tgtEl>
                                        <p:attrNameLst>
                                          <p:attrName>style.visibility</p:attrName>
                                        </p:attrNameLst>
                                      </p:cBhvr>
                                      <p:to>
                                        <p:strVal val="visible"/>
                                      </p:to>
                                    </p:set>
                                    <p:animEffect transition="in" filter="blinds(horizontal)">
                                      <p:cBhvr>
                                        <p:cTn id="22" dur="500"/>
                                        <p:tgtEl>
                                          <p:spTgt spid="28171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1" fill="hold" nodeType="clickEffect">
                                  <p:stCondLst>
                                    <p:cond delay="0"/>
                                  </p:stCondLst>
                                  <p:childTnLst>
                                    <p:set>
                                      <p:cBhvr>
                                        <p:cTn id="26" dur="1" fill="hold">
                                          <p:stCondLst>
                                            <p:cond delay="0"/>
                                          </p:stCondLst>
                                        </p:cTn>
                                        <p:tgtEl>
                                          <p:spTgt spid="281709"/>
                                        </p:tgtEl>
                                        <p:attrNameLst>
                                          <p:attrName>style.visibility</p:attrName>
                                        </p:attrNameLst>
                                      </p:cBhvr>
                                      <p:to>
                                        <p:strVal val="visible"/>
                                      </p:to>
                                    </p:set>
                                    <p:animEffect transition="in" filter="wipe(up)">
                                      <p:cBhvr>
                                        <p:cTn id="27" dur="2000"/>
                                        <p:tgtEl>
                                          <p:spTgt spid="28170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4" presetClass="entr" presetSubtype="16" fill="hold" nodeType="clickEffect">
                                  <p:stCondLst>
                                    <p:cond delay="0"/>
                                  </p:stCondLst>
                                  <p:childTnLst>
                                    <p:set>
                                      <p:cBhvr>
                                        <p:cTn id="31" dur="1" fill="hold">
                                          <p:stCondLst>
                                            <p:cond delay="0"/>
                                          </p:stCondLst>
                                        </p:cTn>
                                        <p:tgtEl>
                                          <p:spTgt spid="281710"/>
                                        </p:tgtEl>
                                        <p:attrNameLst>
                                          <p:attrName>style.visibility</p:attrName>
                                        </p:attrNameLst>
                                      </p:cBhvr>
                                      <p:to>
                                        <p:strVal val="visible"/>
                                      </p:to>
                                    </p:set>
                                    <p:animEffect transition="in" filter="box(in)">
                                      <p:cBhvr>
                                        <p:cTn id="32" dur="2000"/>
                                        <p:tgtEl>
                                          <p:spTgt spid="281710"/>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281715"/>
                                        </p:tgtEl>
                                        <p:attrNameLst>
                                          <p:attrName>style.visibility</p:attrName>
                                        </p:attrNameLst>
                                      </p:cBhvr>
                                      <p:to>
                                        <p:strVal val="visible"/>
                                      </p:to>
                                    </p:set>
                                    <p:animEffect transition="in" filter="wheel(4)">
                                      <p:cBhvr>
                                        <p:cTn id="37" dur="2000"/>
                                        <p:tgtEl>
                                          <p:spTgt spid="281715"/>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nodeType="clickEffect">
                                  <p:stCondLst>
                                    <p:cond delay="0"/>
                                  </p:stCondLst>
                                  <p:childTnLst>
                                    <p:set>
                                      <p:cBhvr>
                                        <p:cTn id="41" dur="1" fill="hold">
                                          <p:stCondLst>
                                            <p:cond delay="0"/>
                                          </p:stCondLst>
                                        </p:cTn>
                                        <p:tgtEl>
                                          <p:spTgt spid="281605"/>
                                        </p:tgtEl>
                                        <p:attrNameLst>
                                          <p:attrName>style.visibility</p:attrName>
                                        </p:attrNameLst>
                                      </p:cBhvr>
                                      <p:to>
                                        <p:strVal val="visible"/>
                                      </p:to>
                                    </p:set>
                                    <p:animEffect transition="in" filter="wheel(4)">
                                      <p:cBhvr>
                                        <p:cTn id="42" dur="2000"/>
                                        <p:tgtEl>
                                          <p:spTgt spid="2816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1603" grpId="0" autoUpdateAnimBg="0"/>
      <p:bldP spid="281604" grpId="0" autoUpdateAnimBg="0"/>
      <p:bldP spid="281716" grpId="0"/>
    </p:bld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2626" name="Text Box 2"/>
          <p:cNvSpPr txBox="1">
            <a:spLocks noChangeArrowheads="1"/>
          </p:cNvSpPr>
          <p:nvPr/>
        </p:nvSpPr>
        <p:spPr bwMode="auto">
          <a:xfrm>
            <a:off x="206375" y="1317625"/>
            <a:ext cx="87090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latin typeface="Times New Roman" pitchFamily="18" charset="0"/>
                <a:cs typeface="Times New Roman" pitchFamily="18" charset="0"/>
              </a:rPr>
              <a:t> </a:t>
            </a:r>
            <a:r>
              <a:rPr lang="en-US">
                <a:solidFill>
                  <a:srgbClr val="000000"/>
                </a:solidFill>
                <a:cs typeface="Times New Roman" pitchFamily="18" charset="0"/>
              </a:rPr>
              <a:t>Ở A: x = 0; y = 0; p = 0; p</a:t>
            </a:r>
            <a:r>
              <a:rPr lang="en-US" baseline="-30000">
                <a:solidFill>
                  <a:srgbClr val="000000"/>
                </a:solidFill>
                <a:cs typeface="Times New Roman" pitchFamily="18" charset="0"/>
              </a:rPr>
              <a:t>1</a:t>
            </a:r>
            <a:r>
              <a:rPr lang="en-US">
                <a:solidFill>
                  <a:srgbClr val="000000"/>
                </a:solidFill>
                <a:cs typeface="Times New Roman" pitchFamily="18" charset="0"/>
              </a:rPr>
              <a:t> = 0; p</a:t>
            </a:r>
            <a:r>
              <a:rPr lang="en-US" baseline="-30000">
                <a:solidFill>
                  <a:srgbClr val="000000"/>
                </a:solidFill>
                <a:cs typeface="Times New Roman" pitchFamily="18" charset="0"/>
              </a:rPr>
              <a:t>2</a:t>
            </a:r>
            <a:r>
              <a:rPr lang="en-US">
                <a:solidFill>
                  <a:srgbClr val="000000"/>
                </a:solidFill>
                <a:cs typeface="Times New Roman" pitchFamily="18" charset="0"/>
              </a:rPr>
              <a:t> = 0; k</a:t>
            </a:r>
            <a:r>
              <a:rPr lang="en-US" baseline="-30000">
                <a:solidFill>
                  <a:srgbClr val="000000"/>
                </a:solidFill>
                <a:cs typeface="Times New Roman" pitchFamily="18" charset="0"/>
              </a:rPr>
              <a:t>1</a:t>
            </a:r>
            <a:r>
              <a:rPr lang="en-US">
                <a:solidFill>
                  <a:srgbClr val="000000"/>
                </a:solidFill>
                <a:cs typeface="Times New Roman" pitchFamily="18" charset="0"/>
              </a:rPr>
              <a:t> = 0          </a:t>
            </a:r>
            <a:r>
              <a:rPr lang="en-US" i="1">
                <a:solidFill>
                  <a:srgbClr val="FF0000"/>
                </a:solidFill>
                <a:cs typeface="Times New Roman" pitchFamily="18" charset="0"/>
              </a:rPr>
              <a:t>EI</a:t>
            </a:r>
            <a:r>
              <a:rPr lang="en-US" i="1" baseline="-30000">
                <a:solidFill>
                  <a:srgbClr val="FF0000"/>
                </a:solidFill>
                <a:cs typeface="Times New Roman" pitchFamily="18" charset="0"/>
              </a:rPr>
              <a:t>z</a:t>
            </a:r>
            <a:r>
              <a:rPr lang="en-US" i="1">
                <a:solidFill>
                  <a:srgbClr val="FF0000"/>
                </a:solidFill>
                <a:cs typeface="Times New Roman" pitchFamily="18" charset="0"/>
              </a:rPr>
              <a:t>y</a:t>
            </a:r>
            <a:r>
              <a:rPr lang="en-US" i="1" baseline="-30000">
                <a:solidFill>
                  <a:srgbClr val="FF0000"/>
                </a:solidFill>
                <a:cs typeface="Times New Roman" pitchFamily="18" charset="0"/>
              </a:rPr>
              <a:t>O</a:t>
            </a:r>
            <a:r>
              <a:rPr lang="en-US" i="1">
                <a:solidFill>
                  <a:srgbClr val="FF0000"/>
                </a:solidFill>
                <a:cs typeface="Times New Roman" pitchFamily="18" charset="0"/>
              </a:rPr>
              <a:t> = 0.</a:t>
            </a:r>
          </a:p>
        </p:txBody>
      </p:sp>
      <p:sp>
        <p:nvSpPr>
          <p:cNvPr id="282627" name="Line 3"/>
          <p:cNvSpPr>
            <a:spLocks noChangeShapeType="1"/>
          </p:cNvSpPr>
          <p:nvPr/>
        </p:nvSpPr>
        <p:spPr bwMode="auto">
          <a:xfrm>
            <a:off x="6553200" y="1600200"/>
            <a:ext cx="457200"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2628" name="Text Box 4"/>
          <p:cNvSpPr txBox="1">
            <a:spLocks noChangeArrowheads="1"/>
          </p:cNvSpPr>
          <p:nvPr/>
        </p:nvSpPr>
        <p:spPr bwMode="auto">
          <a:xfrm>
            <a:off x="396875" y="1758950"/>
            <a:ext cx="7620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cs typeface="Times New Roman" pitchFamily="18" charset="0"/>
              </a:rPr>
              <a:t>Ở B: x = 4m; y= 0; p = 4m; p</a:t>
            </a:r>
            <a:r>
              <a:rPr lang="en-US" baseline="-30000">
                <a:solidFill>
                  <a:srgbClr val="000000"/>
                </a:solidFill>
                <a:cs typeface="Times New Roman" pitchFamily="18" charset="0"/>
              </a:rPr>
              <a:t>1</a:t>
            </a:r>
            <a:r>
              <a:rPr lang="en-US">
                <a:solidFill>
                  <a:srgbClr val="000000"/>
                </a:solidFill>
                <a:cs typeface="Times New Roman" pitchFamily="18" charset="0"/>
              </a:rPr>
              <a:t>= 3,3m; p</a:t>
            </a:r>
            <a:r>
              <a:rPr lang="en-US" baseline="-30000">
                <a:solidFill>
                  <a:srgbClr val="000000"/>
                </a:solidFill>
                <a:cs typeface="Times New Roman" pitchFamily="18" charset="0"/>
              </a:rPr>
              <a:t>2</a:t>
            </a:r>
            <a:r>
              <a:rPr lang="en-US">
                <a:solidFill>
                  <a:srgbClr val="000000"/>
                </a:solidFill>
                <a:cs typeface="Times New Roman" pitchFamily="18" charset="0"/>
              </a:rPr>
              <a:t>= 0,8m; k</a:t>
            </a:r>
            <a:r>
              <a:rPr lang="en-US" baseline="-30000">
                <a:solidFill>
                  <a:srgbClr val="000000"/>
                </a:solidFill>
                <a:cs typeface="Times New Roman" pitchFamily="18" charset="0"/>
              </a:rPr>
              <a:t>1</a:t>
            </a:r>
            <a:r>
              <a:rPr lang="en-US">
                <a:solidFill>
                  <a:srgbClr val="000000"/>
                </a:solidFill>
                <a:cs typeface="Times New Roman" pitchFamily="18" charset="0"/>
              </a:rPr>
              <a:t>= 4m</a:t>
            </a:r>
            <a:r>
              <a:rPr lang="en-US">
                <a:latin typeface="Times New Roman" pitchFamily="18" charset="0"/>
                <a:cs typeface="Times New Roman" pitchFamily="18" charset="0"/>
              </a:rPr>
              <a:t> </a:t>
            </a:r>
          </a:p>
        </p:txBody>
      </p:sp>
      <p:graphicFrame>
        <p:nvGraphicFramePr>
          <p:cNvPr id="282629" name="Object 5"/>
          <p:cNvGraphicFramePr>
            <a:graphicFrameLocks noChangeAspect="1"/>
          </p:cNvGraphicFramePr>
          <p:nvPr/>
        </p:nvGraphicFramePr>
        <p:xfrm>
          <a:off x="3276600" y="2286000"/>
          <a:ext cx="2362200" cy="457200"/>
        </p:xfrm>
        <a:graphic>
          <a:graphicData uri="http://schemas.openxmlformats.org/presentationml/2006/ole">
            <mc:AlternateContent xmlns:mc="http://schemas.openxmlformats.org/markup-compatibility/2006">
              <mc:Choice xmlns:v="urn:schemas-microsoft-com:vml" Requires="v">
                <p:oleObj spid="_x0000_s282638" name="Equation" r:id="rId3" imgW="1739880" imgH="317160" progId="Equation.3">
                  <p:embed/>
                </p:oleObj>
              </mc:Choice>
              <mc:Fallback>
                <p:oleObj name="Equation" r:id="rId3" imgW="1739880" imgH="317160" progId="Equation.3">
                  <p:embed/>
                  <p:pic>
                    <p:nvPicPr>
                      <p:cNvPr id="0"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76600" y="2286000"/>
                        <a:ext cx="2362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82630" name="Line 6"/>
          <p:cNvSpPr>
            <a:spLocks noChangeShapeType="1"/>
          </p:cNvSpPr>
          <p:nvPr/>
        </p:nvSpPr>
        <p:spPr bwMode="auto">
          <a:xfrm>
            <a:off x="2286000" y="2514600"/>
            <a:ext cx="685800"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aphicFrame>
        <p:nvGraphicFramePr>
          <p:cNvPr id="282631" name="Object 7"/>
          <p:cNvGraphicFramePr>
            <a:graphicFrameLocks noChangeAspect="1"/>
          </p:cNvGraphicFramePr>
          <p:nvPr/>
        </p:nvGraphicFramePr>
        <p:xfrm>
          <a:off x="1066800" y="2743200"/>
          <a:ext cx="6553200" cy="890588"/>
        </p:xfrm>
        <a:graphic>
          <a:graphicData uri="http://schemas.openxmlformats.org/presentationml/2006/ole">
            <mc:AlternateContent xmlns:mc="http://schemas.openxmlformats.org/markup-compatibility/2006">
              <mc:Choice xmlns:v="urn:schemas-microsoft-com:vml" Requires="v">
                <p:oleObj spid="_x0000_s282639" name="Equation" r:id="rId5" imgW="2654280" imgH="419040" progId="Equation.3">
                  <p:embed/>
                </p:oleObj>
              </mc:Choice>
              <mc:Fallback>
                <p:oleObj name="Equation" r:id="rId5" imgW="2654280" imgH="419040" progId="Equation.3">
                  <p:embed/>
                  <p:pic>
                    <p:nvPicPr>
                      <p:cNvPr id="0" name="Object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66800" y="2743200"/>
                        <a:ext cx="6553200" cy="8905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82632" name="Text Box 8"/>
          <p:cNvSpPr txBox="1">
            <a:spLocks noChangeArrowheads="1"/>
          </p:cNvSpPr>
          <p:nvPr/>
        </p:nvSpPr>
        <p:spPr bwMode="auto">
          <a:xfrm>
            <a:off x="1524000" y="3657600"/>
            <a:ext cx="58689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cs typeface="Times New Roman" pitchFamily="18" charset="0"/>
              </a:rPr>
              <a:t>p = x; p</a:t>
            </a:r>
            <a:r>
              <a:rPr lang="en-US" baseline="-30000">
                <a:solidFill>
                  <a:srgbClr val="000000"/>
                </a:solidFill>
                <a:cs typeface="Times New Roman" pitchFamily="18" charset="0"/>
              </a:rPr>
              <a:t>1</a:t>
            </a:r>
            <a:r>
              <a:rPr lang="en-US">
                <a:solidFill>
                  <a:srgbClr val="000000"/>
                </a:solidFill>
                <a:cs typeface="Times New Roman" pitchFamily="18" charset="0"/>
              </a:rPr>
              <a:t>= x- 0,7; k</a:t>
            </a:r>
            <a:r>
              <a:rPr lang="en-US" baseline="-30000">
                <a:solidFill>
                  <a:srgbClr val="000000"/>
                </a:solidFill>
                <a:cs typeface="Times New Roman" pitchFamily="18" charset="0"/>
              </a:rPr>
              <a:t>1</a:t>
            </a:r>
            <a:r>
              <a:rPr lang="en-US">
                <a:solidFill>
                  <a:srgbClr val="000000"/>
                </a:solidFill>
                <a:cs typeface="Times New Roman" pitchFamily="18" charset="0"/>
              </a:rPr>
              <a:t>= x,            x = 2,038m.</a:t>
            </a:r>
            <a:endParaRPr lang="en-US">
              <a:cs typeface="Times New Roman" pitchFamily="18" charset="0"/>
            </a:endParaRPr>
          </a:p>
        </p:txBody>
      </p:sp>
      <p:sp>
        <p:nvSpPr>
          <p:cNvPr id="282633" name="Line 9"/>
          <p:cNvSpPr>
            <a:spLocks noChangeShapeType="1"/>
          </p:cNvSpPr>
          <p:nvPr/>
        </p:nvSpPr>
        <p:spPr bwMode="auto">
          <a:xfrm>
            <a:off x="4953000" y="3962400"/>
            <a:ext cx="533400" cy="0"/>
          </a:xfrm>
          <a:prstGeom prst="line">
            <a:avLst/>
          </a:prstGeom>
          <a:noFill/>
          <a:ln w="2857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aphicFrame>
        <p:nvGraphicFramePr>
          <p:cNvPr id="282634" name="Object 10"/>
          <p:cNvGraphicFramePr>
            <a:graphicFrameLocks noChangeAspect="1"/>
          </p:cNvGraphicFramePr>
          <p:nvPr/>
        </p:nvGraphicFramePr>
        <p:xfrm>
          <a:off x="685800" y="381000"/>
          <a:ext cx="7467600" cy="871538"/>
        </p:xfrm>
        <a:graphic>
          <a:graphicData uri="http://schemas.openxmlformats.org/presentationml/2006/ole">
            <mc:AlternateContent xmlns:mc="http://schemas.openxmlformats.org/markup-compatibility/2006">
              <mc:Choice xmlns:v="urn:schemas-microsoft-com:vml" Requires="v">
                <p:oleObj spid="_x0000_s282640" name="Equation" r:id="rId7" imgW="3682800" imgH="419040" progId="Equation.3">
                  <p:embed/>
                </p:oleObj>
              </mc:Choice>
              <mc:Fallback>
                <p:oleObj name="Equation" r:id="rId7" imgW="3682800" imgH="419040" progId="Equation.3">
                  <p:embed/>
                  <p:pic>
                    <p:nvPicPr>
                      <p:cNvPr id="0" name="Object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85800" y="381000"/>
                        <a:ext cx="7467600" cy="871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82635" name="Object 11"/>
          <p:cNvGraphicFramePr>
            <a:graphicFrameLocks noChangeAspect="1"/>
          </p:cNvGraphicFramePr>
          <p:nvPr/>
        </p:nvGraphicFramePr>
        <p:xfrm>
          <a:off x="1143000" y="4114800"/>
          <a:ext cx="6858000" cy="793750"/>
        </p:xfrm>
        <a:graphic>
          <a:graphicData uri="http://schemas.openxmlformats.org/presentationml/2006/ole">
            <mc:AlternateContent xmlns:mc="http://schemas.openxmlformats.org/markup-compatibility/2006">
              <mc:Choice xmlns:v="urn:schemas-microsoft-com:vml" Requires="v">
                <p:oleObj spid="_x0000_s282641" name="Equation" r:id="rId9" imgW="3746160" imgH="393480" progId="Equation.3">
                  <p:embed/>
                </p:oleObj>
              </mc:Choice>
              <mc:Fallback>
                <p:oleObj name="Equation" r:id="rId9" imgW="3746160" imgH="393480" progId="Equation.3">
                  <p:embed/>
                  <p:pic>
                    <p:nvPicPr>
                      <p:cNvPr id="0" name="Object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143000" y="4114800"/>
                        <a:ext cx="6858000" cy="793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82636" name="Object 12"/>
          <p:cNvGraphicFramePr>
            <a:graphicFrameLocks noChangeAspect="1"/>
          </p:cNvGraphicFramePr>
          <p:nvPr/>
        </p:nvGraphicFramePr>
        <p:xfrm>
          <a:off x="2362200" y="4800600"/>
          <a:ext cx="3987800" cy="733425"/>
        </p:xfrm>
        <a:graphic>
          <a:graphicData uri="http://schemas.openxmlformats.org/presentationml/2006/ole">
            <mc:AlternateContent xmlns:mc="http://schemas.openxmlformats.org/markup-compatibility/2006">
              <mc:Choice xmlns:v="urn:schemas-microsoft-com:vml" Requires="v">
                <p:oleObj spid="_x0000_s282642" name="Equation" r:id="rId11" imgW="2819160" imgH="545760" progId="Equation.3">
                  <p:embed/>
                </p:oleObj>
              </mc:Choice>
              <mc:Fallback>
                <p:oleObj name="Equation" r:id="rId11" imgW="2819160" imgH="545760" progId="Equation.3">
                  <p:embed/>
                  <p:pic>
                    <p:nvPicPr>
                      <p:cNvPr id="0" name="Object 1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362200" y="4800600"/>
                        <a:ext cx="3987800" cy="733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82637" name="Object 13"/>
          <p:cNvGraphicFramePr>
            <a:graphicFrameLocks noChangeAspect="1"/>
          </p:cNvGraphicFramePr>
          <p:nvPr/>
        </p:nvGraphicFramePr>
        <p:xfrm>
          <a:off x="1600200" y="5562600"/>
          <a:ext cx="5715000" cy="903288"/>
        </p:xfrm>
        <a:graphic>
          <a:graphicData uri="http://schemas.openxmlformats.org/presentationml/2006/ole">
            <mc:AlternateContent xmlns:mc="http://schemas.openxmlformats.org/markup-compatibility/2006">
              <mc:Choice xmlns:v="urn:schemas-microsoft-com:vml" Requires="v">
                <p:oleObj spid="_x0000_s282643" name="Equation" r:id="rId13" imgW="2323800" imgH="444240" progId="Equation.3">
                  <p:embed/>
                </p:oleObj>
              </mc:Choice>
              <mc:Fallback>
                <p:oleObj name="Equation" r:id="rId13" imgW="2323800" imgH="444240" progId="Equation.3">
                  <p:embed/>
                  <p:pic>
                    <p:nvPicPr>
                      <p:cNvPr id="0" name="Object 1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600200" y="5562600"/>
                        <a:ext cx="5715000" cy="903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nodeType="clickEffect">
                                  <p:stCondLst>
                                    <p:cond delay="0"/>
                                  </p:stCondLst>
                                  <p:childTnLst>
                                    <p:set>
                                      <p:cBhvr>
                                        <p:cTn id="6" dur="1" fill="hold">
                                          <p:stCondLst>
                                            <p:cond delay="0"/>
                                          </p:stCondLst>
                                        </p:cTn>
                                        <p:tgtEl>
                                          <p:spTgt spid="282634"/>
                                        </p:tgtEl>
                                        <p:attrNameLst>
                                          <p:attrName>style.visibility</p:attrName>
                                        </p:attrNameLst>
                                      </p:cBhvr>
                                      <p:to>
                                        <p:strVal val="visible"/>
                                      </p:to>
                                    </p:set>
                                    <p:animEffect transition="in" filter="blinds(horizontal)">
                                      <p:cBhvr>
                                        <p:cTn id="7" dur="500"/>
                                        <p:tgtEl>
                                          <p:spTgt spid="28263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282627"/>
                                        </p:tgtEl>
                                        <p:attrNameLst>
                                          <p:attrName>style.visibility</p:attrName>
                                        </p:attrNameLst>
                                      </p:cBhvr>
                                      <p:to>
                                        <p:strVal val="visible"/>
                                      </p:to>
                                    </p:set>
                                    <p:animEffect transition="in" filter="blinds(horizontal)">
                                      <p:cBhvr>
                                        <p:cTn id="12" dur="500"/>
                                        <p:tgtEl>
                                          <p:spTgt spid="282627"/>
                                        </p:tgtEl>
                                      </p:cBhvr>
                                    </p:animEffect>
                                  </p:childTnLst>
                                </p:cTn>
                              </p:par>
                              <p:par>
                                <p:cTn id="13" presetID="3" presetClass="entr" presetSubtype="10" fill="hold" grpId="0" nodeType="withEffect">
                                  <p:stCondLst>
                                    <p:cond delay="0"/>
                                  </p:stCondLst>
                                  <p:childTnLst>
                                    <p:set>
                                      <p:cBhvr>
                                        <p:cTn id="14" dur="1" fill="hold">
                                          <p:stCondLst>
                                            <p:cond delay="0"/>
                                          </p:stCondLst>
                                        </p:cTn>
                                        <p:tgtEl>
                                          <p:spTgt spid="282626"/>
                                        </p:tgtEl>
                                        <p:attrNameLst>
                                          <p:attrName>style.visibility</p:attrName>
                                        </p:attrNameLst>
                                      </p:cBhvr>
                                      <p:to>
                                        <p:strVal val="visible"/>
                                      </p:to>
                                    </p:set>
                                    <p:animEffect transition="in" filter="blinds(horizontal)">
                                      <p:cBhvr>
                                        <p:cTn id="15" dur="500"/>
                                        <p:tgtEl>
                                          <p:spTgt spid="282626"/>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3" presetClass="entr" presetSubtype="10" fill="hold" grpId="0" nodeType="clickEffect">
                                  <p:stCondLst>
                                    <p:cond delay="0"/>
                                  </p:stCondLst>
                                  <p:childTnLst>
                                    <p:set>
                                      <p:cBhvr>
                                        <p:cTn id="19" dur="1" fill="hold">
                                          <p:stCondLst>
                                            <p:cond delay="0"/>
                                          </p:stCondLst>
                                        </p:cTn>
                                        <p:tgtEl>
                                          <p:spTgt spid="282628"/>
                                        </p:tgtEl>
                                        <p:attrNameLst>
                                          <p:attrName>style.visibility</p:attrName>
                                        </p:attrNameLst>
                                      </p:cBhvr>
                                      <p:to>
                                        <p:strVal val="visible"/>
                                      </p:to>
                                    </p:set>
                                    <p:animEffect transition="in" filter="blinds(horizontal)">
                                      <p:cBhvr>
                                        <p:cTn id="20" dur="500"/>
                                        <p:tgtEl>
                                          <p:spTgt spid="282628"/>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3" presetClass="entr" presetSubtype="10" fill="hold" grpId="0" nodeType="clickEffect">
                                  <p:stCondLst>
                                    <p:cond delay="0"/>
                                  </p:stCondLst>
                                  <p:childTnLst>
                                    <p:set>
                                      <p:cBhvr>
                                        <p:cTn id="24" dur="1" fill="hold">
                                          <p:stCondLst>
                                            <p:cond delay="0"/>
                                          </p:stCondLst>
                                        </p:cTn>
                                        <p:tgtEl>
                                          <p:spTgt spid="282630"/>
                                        </p:tgtEl>
                                        <p:attrNameLst>
                                          <p:attrName>style.visibility</p:attrName>
                                        </p:attrNameLst>
                                      </p:cBhvr>
                                      <p:to>
                                        <p:strVal val="visible"/>
                                      </p:to>
                                    </p:set>
                                    <p:animEffect transition="in" filter="blinds(horizontal)">
                                      <p:cBhvr>
                                        <p:cTn id="25" dur="500"/>
                                        <p:tgtEl>
                                          <p:spTgt spid="282630"/>
                                        </p:tgtEl>
                                      </p:cBhvr>
                                    </p:animEffect>
                                  </p:childTnLst>
                                </p:cTn>
                              </p:par>
                              <p:par>
                                <p:cTn id="26" presetID="3" presetClass="entr" presetSubtype="10" fill="hold" nodeType="withEffect">
                                  <p:stCondLst>
                                    <p:cond delay="0"/>
                                  </p:stCondLst>
                                  <p:childTnLst>
                                    <p:set>
                                      <p:cBhvr>
                                        <p:cTn id="27" dur="1" fill="hold">
                                          <p:stCondLst>
                                            <p:cond delay="0"/>
                                          </p:stCondLst>
                                        </p:cTn>
                                        <p:tgtEl>
                                          <p:spTgt spid="282629"/>
                                        </p:tgtEl>
                                        <p:attrNameLst>
                                          <p:attrName>style.visibility</p:attrName>
                                        </p:attrNameLst>
                                      </p:cBhvr>
                                      <p:to>
                                        <p:strVal val="visible"/>
                                      </p:to>
                                    </p:set>
                                    <p:animEffect transition="in" filter="blinds(horizontal)">
                                      <p:cBhvr>
                                        <p:cTn id="28" dur="500"/>
                                        <p:tgtEl>
                                          <p:spTgt spid="282629"/>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3" presetClass="entr" presetSubtype="10" fill="hold" nodeType="clickEffect">
                                  <p:stCondLst>
                                    <p:cond delay="0"/>
                                  </p:stCondLst>
                                  <p:childTnLst>
                                    <p:set>
                                      <p:cBhvr>
                                        <p:cTn id="32" dur="1" fill="hold">
                                          <p:stCondLst>
                                            <p:cond delay="0"/>
                                          </p:stCondLst>
                                        </p:cTn>
                                        <p:tgtEl>
                                          <p:spTgt spid="282631"/>
                                        </p:tgtEl>
                                        <p:attrNameLst>
                                          <p:attrName>style.visibility</p:attrName>
                                        </p:attrNameLst>
                                      </p:cBhvr>
                                      <p:to>
                                        <p:strVal val="visible"/>
                                      </p:to>
                                    </p:set>
                                    <p:animEffect transition="in" filter="blinds(horizontal)">
                                      <p:cBhvr>
                                        <p:cTn id="33" dur="500"/>
                                        <p:tgtEl>
                                          <p:spTgt spid="282631"/>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3" presetClass="entr" presetSubtype="10" fill="hold" grpId="0" nodeType="clickEffect">
                                  <p:stCondLst>
                                    <p:cond delay="0"/>
                                  </p:stCondLst>
                                  <p:childTnLst>
                                    <p:set>
                                      <p:cBhvr>
                                        <p:cTn id="37" dur="1" fill="hold">
                                          <p:stCondLst>
                                            <p:cond delay="0"/>
                                          </p:stCondLst>
                                        </p:cTn>
                                        <p:tgtEl>
                                          <p:spTgt spid="282633"/>
                                        </p:tgtEl>
                                        <p:attrNameLst>
                                          <p:attrName>style.visibility</p:attrName>
                                        </p:attrNameLst>
                                      </p:cBhvr>
                                      <p:to>
                                        <p:strVal val="visible"/>
                                      </p:to>
                                    </p:set>
                                    <p:animEffect transition="in" filter="blinds(horizontal)">
                                      <p:cBhvr>
                                        <p:cTn id="38" dur="500"/>
                                        <p:tgtEl>
                                          <p:spTgt spid="282633"/>
                                        </p:tgtEl>
                                      </p:cBhvr>
                                    </p:animEffect>
                                  </p:childTnLst>
                                </p:cTn>
                              </p:par>
                              <p:par>
                                <p:cTn id="39" presetID="3" presetClass="entr" presetSubtype="10" fill="hold" grpId="0" nodeType="withEffect">
                                  <p:stCondLst>
                                    <p:cond delay="0"/>
                                  </p:stCondLst>
                                  <p:childTnLst>
                                    <p:set>
                                      <p:cBhvr>
                                        <p:cTn id="40" dur="1" fill="hold">
                                          <p:stCondLst>
                                            <p:cond delay="0"/>
                                          </p:stCondLst>
                                        </p:cTn>
                                        <p:tgtEl>
                                          <p:spTgt spid="282632"/>
                                        </p:tgtEl>
                                        <p:attrNameLst>
                                          <p:attrName>style.visibility</p:attrName>
                                        </p:attrNameLst>
                                      </p:cBhvr>
                                      <p:to>
                                        <p:strVal val="visible"/>
                                      </p:to>
                                    </p:set>
                                    <p:animEffect transition="in" filter="blinds(horizontal)">
                                      <p:cBhvr>
                                        <p:cTn id="41" dur="500"/>
                                        <p:tgtEl>
                                          <p:spTgt spid="282632"/>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3" presetClass="entr" presetSubtype="10" fill="hold" nodeType="clickEffect">
                                  <p:stCondLst>
                                    <p:cond delay="0"/>
                                  </p:stCondLst>
                                  <p:childTnLst>
                                    <p:set>
                                      <p:cBhvr>
                                        <p:cTn id="45" dur="1" fill="hold">
                                          <p:stCondLst>
                                            <p:cond delay="0"/>
                                          </p:stCondLst>
                                        </p:cTn>
                                        <p:tgtEl>
                                          <p:spTgt spid="282635"/>
                                        </p:tgtEl>
                                        <p:attrNameLst>
                                          <p:attrName>style.visibility</p:attrName>
                                        </p:attrNameLst>
                                      </p:cBhvr>
                                      <p:to>
                                        <p:strVal val="visible"/>
                                      </p:to>
                                    </p:set>
                                    <p:animEffect transition="in" filter="blinds(horizontal)">
                                      <p:cBhvr>
                                        <p:cTn id="46" dur="500"/>
                                        <p:tgtEl>
                                          <p:spTgt spid="282635"/>
                                        </p:tgtEl>
                                      </p:cBhvr>
                                    </p:animEffect>
                                  </p:childTnLst>
                                </p:cTn>
                              </p:par>
                            </p:childTnLst>
                          </p:cTn>
                        </p:par>
                      </p:childTnLst>
                    </p:cTn>
                  </p:par>
                  <p:par>
                    <p:cTn id="47" fill="hold" nodeType="clickPar">
                      <p:stCondLst>
                        <p:cond delay="indefinite"/>
                      </p:stCondLst>
                      <p:childTnLst>
                        <p:par>
                          <p:cTn id="48" fill="hold" nodeType="withGroup">
                            <p:stCondLst>
                              <p:cond delay="0"/>
                            </p:stCondLst>
                            <p:childTnLst>
                              <p:par>
                                <p:cTn id="49" presetID="3" presetClass="entr" presetSubtype="10" fill="hold" nodeType="clickEffect">
                                  <p:stCondLst>
                                    <p:cond delay="0"/>
                                  </p:stCondLst>
                                  <p:childTnLst>
                                    <p:set>
                                      <p:cBhvr>
                                        <p:cTn id="50" dur="1" fill="hold">
                                          <p:stCondLst>
                                            <p:cond delay="0"/>
                                          </p:stCondLst>
                                        </p:cTn>
                                        <p:tgtEl>
                                          <p:spTgt spid="282636"/>
                                        </p:tgtEl>
                                        <p:attrNameLst>
                                          <p:attrName>style.visibility</p:attrName>
                                        </p:attrNameLst>
                                      </p:cBhvr>
                                      <p:to>
                                        <p:strVal val="visible"/>
                                      </p:to>
                                    </p:set>
                                    <p:animEffect transition="in" filter="blinds(horizontal)">
                                      <p:cBhvr>
                                        <p:cTn id="51" dur="500"/>
                                        <p:tgtEl>
                                          <p:spTgt spid="282636"/>
                                        </p:tgtEl>
                                      </p:cBhvr>
                                    </p:animEffect>
                                  </p:childTnLst>
                                </p:cTn>
                              </p:par>
                            </p:childTnLst>
                          </p:cTn>
                        </p:par>
                      </p:childTnLst>
                    </p:cTn>
                  </p:par>
                  <p:par>
                    <p:cTn id="52" fill="hold" nodeType="clickPar">
                      <p:stCondLst>
                        <p:cond delay="indefinite"/>
                      </p:stCondLst>
                      <p:childTnLst>
                        <p:par>
                          <p:cTn id="53" fill="hold" nodeType="withGroup">
                            <p:stCondLst>
                              <p:cond delay="0"/>
                            </p:stCondLst>
                            <p:childTnLst>
                              <p:par>
                                <p:cTn id="54" presetID="3" presetClass="entr" presetSubtype="10" fill="hold" nodeType="clickEffect">
                                  <p:stCondLst>
                                    <p:cond delay="0"/>
                                  </p:stCondLst>
                                  <p:childTnLst>
                                    <p:set>
                                      <p:cBhvr>
                                        <p:cTn id="55" dur="1" fill="hold">
                                          <p:stCondLst>
                                            <p:cond delay="0"/>
                                          </p:stCondLst>
                                        </p:cTn>
                                        <p:tgtEl>
                                          <p:spTgt spid="282637"/>
                                        </p:tgtEl>
                                        <p:attrNameLst>
                                          <p:attrName>style.visibility</p:attrName>
                                        </p:attrNameLst>
                                      </p:cBhvr>
                                      <p:to>
                                        <p:strVal val="visible"/>
                                      </p:to>
                                    </p:set>
                                    <p:animEffect transition="in" filter="blinds(horizontal)">
                                      <p:cBhvr>
                                        <p:cTn id="56" dur="500"/>
                                        <p:tgtEl>
                                          <p:spTgt spid="2826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2626" grpId="0"/>
      <p:bldP spid="282627" grpId="0" animBg="1"/>
      <p:bldP spid="282628" grpId="0"/>
      <p:bldP spid="282630" grpId="0" animBg="1"/>
      <p:bldP spid="282632" grpId="0"/>
      <p:bldP spid="282633" grpId="0" animBg="1"/>
    </p:bld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83650" name="Group 2"/>
          <p:cNvGrpSpPr>
            <a:grpSpLocks/>
          </p:cNvGrpSpPr>
          <p:nvPr/>
        </p:nvGrpSpPr>
        <p:grpSpPr bwMode="auto">
          <a:xfrm>
            <a:off x="4876800" y="609600"/>
            <a:ext cx="4052888" cy="1362075"/>
            <a:chOff x="3570" y="990"/>
            <a:chExt cx="2190" cy="858"/>
          </a:xfrm>
        </p:grpSpPr>
        <p:sp>
          <p:nvSpPr>
            <p:cNvPr id="283651" name="Text Box 3"/>
            <p:cNvSpPr txBox="1">
              <a:spLocks noChangeArrowheads="1"/>
            </p:cNvSpPr>
            <p:nvPr/>
          </p:nvSpPr>
          <p:spPr bwMode="auto">
            <a:xfrm>
              <a:off x="5475" y="1476"/>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B</a:t>
              </a:r>
            </a:p>
          </p:txBody>
        </p:sp>
        <p:grpSp>
          <p:nvGrpSpPr>
            <p:cNvPr id="283652" name="Group 4"/>
            <p:cNvGrpSpPr>
              <a:grpSpLocks/>
            </p:cNvGrpSpPr>
            <p:nvPr/>
          </p:nvGrpSpPr>
          <p:grpSpPr bwMode="auto">
            <a:xfrm>
              <a:off x="3674" y="1574"/>
              <a:ext cx="270" cy="173"/>
              <a:chOff x="2300" y="13320"/>
              <a:chExt cx="540" cy="345"/>
            </a:xfrm>
          </p:grpSpPr>
          <p:sp>
            <p:nvSpPr>
              <p:cNvPr id="283653" name="AutoShape 5"/>
              <p:cNvSpPr>
                <a:spLocks noChangeArrowheads="1"/>
              </p:cNvSpPr>
              <p:nvPr/>
            </p:nvSpPr>
            <p:spPr bwMode="auto">
              <a:xfrm>
                <a:off x="2525" y="13320"/>
                <a:ext cx="85" cy="85"/>
              </a:xfrm>
              <a:prstGeom prst="flowChartConnector">
                <a:avLst/>
              </a:prstGeom>
              <a:solidFill>
                <a:srgbClr val="FFFFFF"/>
              </a:solidFill>
              <a:ln w="28575">
                <a:solidFill>
                  <a:srgbClr val="000000"/>
                </a:solidFill>
                <a:round/>
                <a:headEnd/>
                <a:tailEnd/>
              </a:ln>
            </p:spPr>
            <p:txBody>
              <a:bodyPr/>
              <a:lstStyle/>
              <a:p>
                <a:endParaRPr lang="en-US"/>
              </a:p>
            </p:txBody>
          </p:sp>
          <p:sp>
            <p:nvSpPr>
              <p:cNvPr id="283654" name="Line 6"/>
              <p:cNvSpPr>
                <a:spLocks noChangeShapeType="1"/>
              </p:cNvSpPr>
              <p:nvPr/>
            </p:nvSpPr>
            <p:spPr bwMode="auto">
              <a:xfrm flipH="1">
                <a:off x="2405" y="13395"/>
                <a:ext cx="125" cy="249"/>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3655" name="Line 7"/>
              <p:cNvSpPr>
                <a:spLocks noChangeShapeType="1"/>
              </p:cNvSpPr>
              <p:nvPr/>
            </p:nvSpPr>
            <p:spPr bwMode="auto">
              <a:xfrm rot="18628159" flipH="1">
                <a:off x="2587" y="13408"/>
                <a:ext cx="125" cy="249"/>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3656" name="Line 8"/>
              <p:cNvSpPr>
                <a:spLocks noChangeShapeType="1"/>
              </p:cNvSpPr>
              <p:nvPr/>
            </p:nvSpPr>
            <p:spPr bwMode="auto">
              <a:xfrm>
                <a:off x="2300" y="13665"/>
                <a:ext cx="54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83657" name="Group 9"/>
            <p:cNvGrpSpPr>
              <a:grpSpLocks/>
            </p:cNvGrpSpPr>
            <p:nvPr/>
          </p:nvGrpSpPr>
          <p:grpSpPr bwMode="auto">
            <a:xfrm>
              <a:off x="3659" y="1754"/>
              <a:ext cx="274" cy="34"/>
              <a:chOff x="2270" y="13680"/>
              <a:chExt cx="548" cy="68"/>
            </a:xfrm>
          </p:grpSpPr>
          <p:sp>
            <p:nvSpPr>
              <p:cNvPr id="283658" name="Line 10"/>
              <p:cNvSpPr>
                <a:spLocks noChangeShapeType="1"/>
              </p:cNvSpPr>
              <p:nvPr/>
            </p:nvSpPr>
            <p:spPr bwMode="auto">
              <a:xfrm flipH="1">
                <a:off x="2270" y="1368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3659" name="Line 11"/>
              <p:cNvSpPr>
                <a:spLocks noChangeShapeType="1"/>
              </p:cNvSpPr>
              <p:nvPr/>
            </p:nvSpPr>
            <p:spPr bwMode="auto">
              <a:xfrm flipH="1">
                <a:off x="2360" y="1368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3660" name="Line 12"/>
              <p:cNvSpPr>
                <a:spLocks noChangeShapeType="1"/>
              </p:cNvSpPr>
              <p:nvPr/>
            </p:nvSpPr>
            <p:spPr bwMode="auto">
              <a:xfrm flipH="1">
                <a:off x="2465" y="1368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3661" name="Line 13"/>
              <p:cNvSpPr>
                <a:spLocks noChangeShapeType="1"/>
              </p:cNvSpPr>
              <p:nvPr/>
            </p:nvSpPr>
            <p:spPr bwMode="auto">
              <a:xfrm flipH="1">
                <a:off x="2555" y="1368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3662" name="Line 14"/>
              <p:cNvSpPr>
                <a:spLocks noChangeShapeType="1"/>
              </p:cNvSpPr>
              <p:nvPr/>
            </p:nvSpPr>
            <p:spPr bwMode="auto">
              <a:xfrm flipH="1">
                <a:off x="2645" y="1368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3663" name="Line 15"/>
              <p:cNvSpPr>
                <a:spLocks noChangeShapeType="1"/>
              </p:cNvSpPr>
              <p:nvPr/>
            </p:nvSpPr>
            <p:spPr bwMode="auto">
              <a:xfrm flipH="1">
                <a:off x="2750" y="1368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83664" name="AutoShape 16"/>
            <p:cNvSpPr>
              <a:spLocks noChangeArrowheads="1"/>
            </p:cNvSpPr>
            <p:nvPr/>
          </p:nvSpPr>
          <p:spPr bwMode="auto">
            <a:xfrm>
              <a:off x="5392" y="1754"/>
              <a:ext cx="43" cy="43"/>
            </a:xfrm>
            <a:prstGeom prst="flowChartConnector">
              <a:avLst/>
            </a:prstGeom>
            <a:solidFill>
              <a:srgbClr val="FFFFFF"/>
            </a:solidFill>
            <a:ln w="28575">
              <a:solidFill>
                <a:srgbClr val="000000"/>
              </a:solidFill>
              <a:round/>
              <a:headEnd/>
              <a:tailEnd/>
            </a:ln>
          </p:spPr>
          <p:txBody>
            <a:bodyPr/>
            <a:lstStyle/>
            <a:p>
              <a:endParaRPr lang="en-US"/>
            </a:p>
          </p:txBody>
        </p:sp>
        <p:sp>
          <p:nvSpPr>
            <p:cNvPr id="283665" name="AutoShape 17"/>
            <p:cNvSpPr>
              <a:spLocks noChangeArrowheads="1"/>
            </p:cNvSpPr>
            <p:nvPr/>
          </p:nvSpPr>
          <p:spPr bwMode="auto">
            <a:xfrm>
              <a:off x="5505" y="1754"/>
              <a:ext cx="42" cy="43"/>
            </a:xfrm>
            <a:prstGeom prst="flowChartConnector">
              <a:avLst/>
            </a:prstGeom>
            <a:solidFill>
              <a:srgbClr val="FFFFFF"/>
            </a:solidFill>
            <a:ln w="28575">
              <a:solidFill>
                <a:srgbClr val="000000"/>
              </a:solidFill>
              <a:round/>
              <a:headEnd/>
              <a:tailEnd/>
            </a:ln>
          </p:spPr>
          <p:txBody>
            <a:bodyPr/>
            <a:lstStyle/>
            <a:p>
              <a:endParaRPr lang="en-US"/>
            </a:p>
          </p:txBody>
        </p:sp>
        <p:grpSp>
          <p:nvGrpSpPr>
            <p:cNvPr id="283666" name="Group 18"/>
            <p:cNvGrpSpPr>
              <a:grpSpLocks/>
            </p:cNvGrpSpPr>
            <p:nvPr/>
          </p:nvGrpSpPr>
          <p:grpSpPr bwMode="auto">
            <a:xfrm>
              <a:off x="5340" y="1574"/>
              <a:ext cx="270" cy="173"/>
              <a:chOff x="2300" y="13320"/>
              <a:chExt cx="540" cy="345"/>
            </a:xfrm>
          </p:grpSpPr>
          <p:sp>
            <p:nvSpPr>
              <p:cNvPr id="283667" name="AutoShape 19"/>
              <p:cNvSpPr>
                <a:spLocks noChangeArrowheads="1"/>
              </p:cNvSpPr>
              <p:nvPr/>
            </p:nvSpPr>
            <p:spPr bwMode="auto">
              <a:xfrm>
                <a:off x="2525" y="13320"/>
                <a:ext cx="85" cy="85"/>
              </a:xfrm>
              <a:prstGeom prst="flowChartConnector">
                <a:avLst/>
              </a:prstGeom>
              <a:solidFill>
                <a:srgbClr val="FFFFFF"/>
              </a:solidFill>
              <a:ln w="9525">
                <a:solidFill>
                  <a:srgbClr val="000000"/>
                </a:solidFill>
                <a:round/>
                <a:headEnd/>
                <a:tailEnd/>
              </a:ln>
            </p:spPr>
            <p:txBody>
              <a:bodyPr/>
              <a:lstStyle/>
              <a:p>
                <a:endParaRPr lang="en-US"/>
              </a:p>
            </p:txBody>
          </p:sp>
          <p:sp>
            <p:nvSpPr>
              <p:cNvPr id="283668" name="Line 20"/>
              <p:cNvSpPr>
                <a:spLocks noChangeShapeType="1"/>
              </p:cNvSpPr>
              <p:nvPr/>
            </p:nvSpPr>
            <p:spPr bwMode="auto">
              <a:xfrm flipH="1">
                <a:off x="2405" y="13395"/>
                <a:ext cx="125" cy="24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3669" name="Line 21"/>
              <p:cNvSpPr>
                <a:spLocks noChangeShapeType="1"/>
              </p:cNvSpPr>
              <p:nvPr/>
            </p:nvSpPr>
            <p:spPr bwMode="auto">
              <a:xfrm rot="18628159" flipH="1">
                <a:off x="2587" y="13408"/>
                <a:ext cx="125" cy="24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3670" name="Line 22"/>
              <p:cNvSpPr>
                <a:spLocks noChangeShapeType="1"/>
              </p:cNvSpPr>
              <p:nvPr/>
            </p:nvSpPr>
            <p:spPr bwMode="auto">
              <a:xfrm>
                <a:off x="2300" y="13665"/>
                <a:ext cx="54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83671" name="Group 23"/>
            <p:cNvGrpSpPr>
              <a:grpSpLocks/>
            </p:cNvGrpSpPr>
            <p:nvPr/>
          </p:nvGrpSpPr>
          <p:grpSpPr bwMode="auto">
            <a:xfrm>
              <a:off x="5317" y="1814"/>
              <a:ext cx="274" cy="34"/>
              <a:chOff x="2270" y="13680"/>
              <a:chExt cx="548" cy="68"/>
            </a:xfrm>
          </p:grpSpPr>
          <p:sp>
            <p:nvSpPr>
              <p:cNvPr id="283672" name="Line 24"/>
              <p:cNvSpPr>
                <a:spLocks noChangeShapeType="1"/>
              </p:cNvSpPr>
              <p:nvPr/>
            </p:nvSpPr>
            <p:spPr bwMode="auto">
              <a:xfrm flipH="1">
                <a:off x="2270" y="1368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3673" name="Line 25"/>
              <p:cNvSpPr>
                <a:spLocks noChangeShapeType="1"/>
              </p:cNvSpPr>
              <p:nvPr/>
            </p:nvSpPr>
            <p:spPr bwMode="auto">
              <a:xfrm flipH="1">
                <a:off x="2360" y="1368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3674" name="Line 26"/>
              <p:cNvSpPr>
                <a:spLocks noChangeShapeType="1"/>
              </p:cNvSpPr>
              <p:nvPr/>
            </p:nvSpPr>
            <p:spPr bwMode="auto">
              <a:xfrm flipH="1">
                <a:off x="2465" y="1368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3675" name="Line 27"/>
              <p:cNvSpPr>
                <a:spLocks noChangeShapeType="1"/>
              </p:cNvSpPr>
              <p:nvPr/>
            </p:nvSpPr>
            <p:spPr bwMode="auto">
              <a:xfrm flipH="1">
                <a:off x="2555" y="1368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3676" name="Line 28"/>
              <p:cNvSpPr>
                <a:spLocks noChangeShapeType="1"/>
              </p:cNvSpPr>
              <p:nvPr/>
            </p:nvSpPr>
            <p:spPr bwMode="auto">
              <a:xfrm flipH="1">
                <a:off x="2645" y="1368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3677" name="Line 29"/>
              <p:cNvSpPr>
                <a:spLocks noChangeShapeType="1"/>
              </p:cNvSpPr>
              <p:nvPr/>
            </p:nvSpPr>
            <p:spPr bwMode="auto">
              <a:xfrm flipH="1">
                <a:off x="2750" y="1368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83678" name="Group 30"/>
            <p:cNvGrpSpPr>
              <a:grpSpLocks/>
            </p:cNvGrpSpPr>
            <p:nvPr/>
          </p:nvGrpSpPr>
          <p:grpSpPr bwMode="auto">
            <a:xfrm>
              <a:off x="5340" y="1574"/>
              <a:ext cx="270" cy="173"/>
              <a:chOff x="2300" y="13320"/>
              <a:chExt cx="540" cy="345"/>
            </a:xfrm>
          </p:grpSpPr>
          <p:sp>
            <p:nvSpPr>
              <p:cNvPr id="283679" name="AutoShape 31"/>
              <p:cNvSpPr>
                <a:spLocks noChangeArrowheads="1"/>
              </p:cNvSpPr>
              <p:nvPr/>
            </p:nvSpPr>
            <p:spPr bwMode="auto">
              <a:xfrm>
                <a:off x="2525" y="13320"/>
                <a:ext cx="85" cy="85"/>
              </a:xfrm>
              <a:prstGeom prst="flowChartConnector">
                <a:avLst/>
              </a:prstGeom>
              <a:solidFill>
                <a:srgbClr val="FFFFFF"/>
              </a:solidFill>
              <a:ln w="28575">
                <a:solidFill>
                  <a:srgbClr val="000000"/>
                </a:solidFill>
                <a:round/>
                <a:headEnd/>
                <a:tailEnd/>
              </a:ln>
            </p:spPr>
            <p:txBody>
              <a:bodyPr/>
              <a:lstStyle/>
              <a:p>
                <a:endParaRPr lang="en-US"/>
              </a:p>
            </p:txBody>
          </p:sp>
          <p:sp>
            <p:nvSpPr>
              <p:cNvPr id="283680" name="Line 32"/>
              <p:cNvSpPr>
                <a:spLocks noChangeShapeType="1"/>
              </p:cNvSpPr>
              <p:nvPr/>
            </p:nvSpPr>
            <p:spPr bwMode="auto">
              <a:xfrm flipH="1">
                <a:off x="2405" y="13395"/>
                <a:ext cx="125" cy="249"/>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3681" name="Line 33"/>
              <p:cNvSpPr>
                <a:spLocks noChangeShapeType="1"/>
              </p:cNvSpPr>
              <p:nvPr/>
            </p:nvSpPr>
            <p:spPr bwMode="auto">
              <a:xfrm rot="18628159" flipH="1">
                <a:off x="2587" y="13408"/>
                <a:ext cx="125" cy="249"/>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3682" name="Line 34"/>
              <p:cNvSpPr>
                <a:spLocks noChangeShapeType="1"/>
              </p:cNvSpPr>
              <p:nvPr/>
            </p:nvSpPr>
            <p:spPr bwMode="auto">
              <a:xfrm>
                <a:off x="2300" y="13665"/>
                <a:ext cx="54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83683" name="Line 35"/>
            <p:cNvSpPr>
              <a:spLocks noChangeShapeType="1"/>
            </p:cNvSpPr>
            <p:nvPr/>
          </p:nvSpPr>
          <p:spPr bwMode="auto">
            <a:xfrm>
              <a:off x="5340" y="1807"/>
              <a:ext cx="27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3684" name="Line 36"/>
            <p:cNvSpPr>
              <a:spLocks noChangeShapeType="1"/>
            </p:cNvSpPr>
            <p:nvPr/>
          </p:nvSpPr>
          <p:spPr bwMode="auto">
            <a:xfrm>
              <a:off x="3832" y="1596"/>
              <a:ext cx="162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3685" name="Line 37"/>
            <p:cNvSpPr>
              <a:spLocks noChangeShapeType="1"/>
            </p:cNvSpPr>
            <p:nvPr/>
          </p:nvSpPr>
          <p:spPr bwMode="auto">
            <a:xfrm>
              <a:off x="3808" y="1409"/>
              <a:ext cx="0" cy="180"/>
            </a:xfrm>
            <a:prstGeom prst="line">
              <a:avLst/>
            </a:prstGeom>
            <a:noFill/>
            <a:ln w="9525">
              <a:solidFill>
                <a:srgbClr val="CC0066"/>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83686" name="Line 38"/>
            <p:cNvSpPr>
              <a:spLocks noChangeShapeType="1"/>
            </p:cNvSpPr>
            <p:nvPr/>
          </p:nvSpPr>
          <p:spPr bwMode="auto">
            <a:xfrm>
              <a:off x="5475" y="1409"/>
              <a:ext cx="0" cy="180"/>
            </a:xfrm>
            <a:prstGeom prst="line">
              <a:avLst/>
            </a:prstGeom>
            <a:noFill/>
            <a:ln w="9525">
              <a:solidFill>
                <a:srgbClr val="CC0066"/>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83687" name="Line 39"/>
            <p:cNvSpPr>
              <a:spLocks noChangeShapeType="1"/>
            </p:cNvSpPr>
            <p:nvPr/>
          </p:nvSpPr>
          <p:spPr bwMode="auto">
            <a:xfrm>
              <a:off x="3809" y="1401"/>
              <a:ext cx="1653" cy="0"/>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3688" name="Line 40"/>
            <p:cNvSpPr>
              <a:spLocks noChangeShapeType="1"/>
            </p:cNvSpPr>
            <p:nvPr/>
          </p:nvSpPr>
          <p:spPr bwMode="auto">
            <a:xfrm>
              <a:off x="3944" y="1409"/>
              <a:ext cx="0" cy="180"/>
            </a:xfrm>
            <a:prstGeom prst="line">
              <a:avLst/>
            </a:prstGeom>
            <a:noFill/>
            <a:ln w="9525">
              <a:solidFill>
                <a:srgbClr val="3366CC"/>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3689" name="Line 41"/>
            <p:cNvSpPr>
              <a:spLocks noChangeShapeType="1"/>
            </p:cNvSpPr>
            <p:nvPr/>
          </p:nvSpPr>
          <p:spPr bwMode="auto">
            <a:xfrm>
              <a:off x="4080" y="1392"/>
              <a:ext cx="0" cy="180"/>
            </a:xfrm>
            <a:prstGeom prst="line">
              <a:avLst/>
            </a:prstGeom>
            <a:noFill/>
            <a:ln w="9525">
              <a:solidFill>
                <a:srgbClr val="3366CC"/>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3690" name="Line 42"/>
            <p:cNvSpPr>
              <a:spLocks noChangeShapeType="1"/>
            </p:cNvSpPr>
            <p:nvPr/>
          </p:nvSpPr>
          <p:spPr bwMode="auto">
            <a:xfrm>
              <a:off x="4222" y="1409"/>
              <a:ext cx="0" cy="180"/>
            </a:xfrm>
            <a:prstGeom prst="line">
              <a:avLst/>
            </a:prstGeom>
            <a:noFill/>
            <a:ln w="9525">
              <a:solidFill>
                <a:srgbClr val="3366CC"/>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3691" name="Line 43"/>
            <p:cNvSpPr>
              <a:spLocks noChangeShapeType="1"/>
            </p:cNvSpPr>
            <p:nvPr/>
          </p:nvSpPr>
          <p:spPr bwMode="auto">
            <a:xfrm>
              <a:off x="4357" y="1409"/>
              <a:ext cx="0" cy="180"/>
            </a:xfrm>
            <a:prstGeom prst="line">
              <a:avLst/>
            </a:prstGeom>
            <a:noFill/>
            <a:ln w="9525">
              <a:solidFill>
                <a:srgbClr val="3366CC"/>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3692" name="Line 44"/>
            <p:cNvSpPr>
              <a:spLocks noChangeShapeType="1"/>
            </p:cNvSpPr>
            <p:nvPr/>
          </p:nvSpPr>
          <p:spPr bwMode="auto">
            <a:xfrm>
              <a:off x="4484" y="1409"/>
              <a:ext cx="0" cy="180"/>
            </a:xfrm>
            <a:prstGeom prst="line">
              <a:avLst/>
            </a:prstGeom>
            <a:noFill/>
            <a:ln w="9525">
              <a:solidFill>
                <a:srgbClr val="3366CC"/>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3693" name="Line 45"/>
            <p:cNvSpPr>
              <a:spLocks noChangeShapeType="1"/>
            </p:cNvSpPr>
            <p:nvPr/>
          </p:nvSpPr>
          <p:spPr bwMode="auto">
            <a:xfrm>
              <a:off x="4619" y="1409"/>
              <a:ext cx="0" cy="180"/>
            </a:xfrm>
            <a:prstGeom prst="line">
              <a:avLst/>
            </a:prstGeom>
            <a:noFill/>
            <a:ln w="9525">
              <a:solidFill>
                <a:srgbClr val="3366CC"/>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3694" name="Line 46"/>
            <p:cNvSpPr>
              <a:spLocks noChangeShapeType="1"/>
            </p:cNvSpPr>
            <p:nvPr/>
          </p:nvSpPr>
          <p:spPr bwMode="auto">
            <a:xfrm>
              <a:off x="4755" y="1409"/>
              <a:ext cx="0" cy="180"/>
            </a:xfrm>
            <a:prstGeom prst="line">
              <a:avLst/>
            </a:prstGeom>
            <a:noFill/>
            <a:ln w="9525">
              <a:solidFill>
                <a:srgbClr val="3366CC"/>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3695" name="Line 47"/>
            <p:cNvSpPr>
              <a:spLocks noChangeShapeType="1"/>
            </p:cNvSpPr>
            <p:nvPr/>
          </p:nvSpPr>
          <p:spPr bwMode="auto">
            <a:xfrm>
              <a:off x="4890" y="1409"/>
              <a:ext cx="0" cy="180"/>
            </a:xfrm>
            <a:prstGeom prst="line">
              <a:avLst/>
            </a:prstGeom>
            <a:noFill/>
            <a:ln w="9525">
              <a:solidFill>
                <a:srgbClr val="3366CC"/>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3696" name="Line 48"/>
            <p:cNvSpPr>
              <a:spLocks noChangeShapeType="1"/>
            </p:cNvSpPr>
            <p:nvPr/>
          </p:nvSpPr>
          <p:spPr bwMode="auto">
            <a:xfrm>
              <a:off x="5025" y="1401"/>
              <a:ext cx="0" cy="180"/>
            </a:xfrm>
            <a:prstGeom prst="line">
              <a:avLst/>
            </a:prstGeom>
            <a:noFill/>
            <a:ln w="9525">
              <a:solidFill>
                <a:srgbClr val="3366CC"/>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3697" name="Line 49"/>
            <p:cNvSpPr>
              <a:spLocks noChangeShapeType="1"/>
            </p:cNvSpPr>
            <p:nvPr/>
          </p:nvSpPr>
          <p:spPr bwMode="auto">
            <a:xfrm>
              <a:off x="5167" y="1409"/>
              <a:ext cx="0" cy="180"/>
            </a:xfrm>
            <a:prstGeom prst="line">
              <a:avLst/>
            </a:prstGeom>
            <a:noFill/>
            <a:ln w="9525">
              <a:solidFill>
                <a:srgbClr val="3366CC"/>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3698" name="Line 50"/>
            <p:cNvSpPr>
              <a:spLocks noChangeShapeType="1"/>
            </p:cNvSpPr>
            <p:nvPr/>
          </p:nvSpPr>
          <p:spPr bwMode="auto">
            <a:xfrm>
              <a:off x="5328" y="1392"/>
              <a:ext cx="0" cy="180"/>
            </a:xfrm>
            <a:prstGeom prst="line">
              <a:avLst/>
            </a:prstGeom>
            <a:noFill/>
            <a:ln w="9525">
              <a:solidFill>
                <a:srgbClr val="3366CC"/>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3699" name="Line 51"/>
            <p:cNvSpPr>
              <a:spLocks noChangeShapeType="1"/>
            </p:cNvSpPr>
            <p:nvPr/>
          </p:nvSpPr>
          <p:spPr bwMode="auto">
            <a:xfrm>
              <a:off x="4132" y="1214"/>
              <a:ext cx="0" cy="382"/>
            </a:xfrm>
            <a:prstGeom prst="line">
              <a:avLst/>
            </a:prstGeom>
            <a:noFill/>
            <a:ln w="28575">
              <a:solidFill>
                <a:srgbClr val="3366CC"/>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3700" name="Line 52"/>
            <p:cNvSpPr>
              <a:spLocks noChangeShapeType="1"/>
            </p:cNvSpPr>
            <p:nvPr/>
          </p:nvSpPr>
          <p:spPr bwMode="auto">
            <a:xfrm>
              <a:off x="5122" y="1146"/>
              <a:ext cx="0" cy="440"/>
            </a:xfrm>
            <a:prstGeom prst="line">
              <a:avLst/>
            </a:prstGeom>
            <a:noFill/>
            <a:ln w="28575">
              <a:solidFill>
                <a:srgbClr val="3366CC"/>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3701" name="Text Box 53"/>
            <p:cNvSpPr txBox="1">
              <a:spLocks noChangeArrowheads="1"/>
            </p:cNvSpPr>
            <p:nvPr/>
          </p:nvSpPr>
          <p:spPr bwMode="auto">
            <a:xfrm>
              <a:off x="4464" y="1125"/>
              <a:ext cx="271"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3366CC"/>
                  </a:solidFill>
                  <a:latin typeface="Times New Roman" pitchFamily="18" charset="0"/>
                  <a:cs typeface="Times New Roman" pitchFamily="18" charset="0"/>
                </a:rPr>
                <a:t>q</a:t>
              </a:r>
            </a:p>
          </p:txBody>
        </p:sp>
        <p:sp>
          <p:nvSpPr>
            <p:cNvPr id="283702" name="Text Box 54"/>
            <p:cNvSpPr txBox="1">
              <a:spLocks noChangeArrowheads="1"/>
            </p:cNvSpPr>
            <p:nvPr/>
          </p:nvSpPr>
          <p:spPr bwMode="auto">
            <a:xfrm>
              <a:off x="4104" y="1074"/>
              <a:ext cx="408"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3366CC"/>
                  </a:solidFill>
                  <a:latin typeface="Times New Roman" pitchFamily="18" charset="0"/>
                  <a:cs typeface="Times New Roman" pitchFamily="18" charset="0"/>
                </a:rPr>
                <a:t>P</a:t>
              </a:r>
              <a:r>
                <a:rPr lang="en-US" baseline="-25000">
                  <a:solidFill>
                    <a:srgbClr val="3366CC"/>
                  </a:solidFill>
                  <a:latin typeface="Times New Roman" pitchFamily="18" charset="0"/>
                  <a:cs typeface="Times New Roman" pitchFamily="18" charset="0"/>
                </a:rPr>
                <a:t>1z</a:t>
              </a:r>
              <a:endParaRPr lang="en-US">
                <a:solidFill>
                  <a:srgbClr val="3366CC"/>
                </a:solidFill>
                <a:latin typeface="Times New Roman" pitchFamily="18" charset="0"/>
                <a:cs typeface="Times New Roman" pitchFamily="18" charset="0"/>
              </a:endParaRPr>
            </a:p>
          </p:txBody>
        </p:sp>
        <p:sp>
          <p:nvSpPr>
            <p:cNvPr id="283703" name="Text Box 55"/>
            <p:cNvSpPr txBox="1">
              <a:spLocks noChangeArrowheads="1"/>
            </p:cNvSpPr>
            <p:nvPr/>
          </p:nvSpPr>
          <p:spPr bwMode="auto">
            <a:xfrm>
              <a:off x="5086" y="1058"/>
              <a:ext cx="386" cy="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3366CC"/>
                  </a:solidFill>
                  <a:latin typeface="Times New Roman" pitchFamily="18" charset="0"/>
                  <a:cs typeface="Times New Roman" pitchFamily="18" charset="0"/>
                </a:rPr>
                <a:t>P</a:t>
              </a:r>
              <a:r>
                <a:rPr lang="en-US" baseline="-25000">
                  <a:solidFill>
                    <a:srgbClr val="3366CC"/>
                  </a:solidFill>
                  <a:latin typeface="Times New Roman" pitchFamily="18" charset="0"/>
                  <a:cs typeface="Times New Roman" pitchFamily="18" charset="0"/>
                </a:rPr>
                <a:t>2z</a:t>
              </a:r>
              <a:endParaRPr lang="en-US">
                <a:solidFill>
                  <a:srgbClr val="3366CC"/>
                </a:solidFill>
                <a:latin typeface="Times New Roman" pitchFamily="18" charset="0"/>
                <a:cs typeface="Times New Roman" pitchFamily="18" charset="0"/>
              </a:endParaRPr>
            </a:p>
          </p:txBody>
        </p:sp>
        <p:sp>
          <p:nvSpPr>
            <p:cNvPr id="283704" name="Text Box 56"/>
            <p:cNvSpPr txBox="1">
              <a:spLocks noChangeArrowheads="1"/>
            </p:cNvSpPr>
            <p:nvPr/>
          </p:nvSpPr>
          <p:spPr bwMode="auto">
            <a:xfrm>
              <a:off x="3570" y="1422"/>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A</a:t>
              </a:r>
            </a:p>
          </p:txBody>
        </p:sp>
        <p:sp>
          <p:nvSpPr>
            <p:cNvPr id="283705" name="Text Box 57"/>
            <p:cNvSpPr txBox="1">
              <a:spLocks noChangeArrowheads="1"/>
            </p:cNvSpPr>
            <p:nvPr/>
          </p:nvSpPr>
          <p:spPr bwMode="auto">
            <a:xfrm>
              <a:off x="4109" y="1559"/>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C</a:t>
              </a:r>
            </a:p>
          </p:txBody>
        </p:sp>
        <p:sp>
          <p:nvSpPr>
            <p:cNvPr id="283706" name="Text Box 58"/>
            <p:cNvSpPr txBox="1">
              <a:spLocks noChangeArrowheads="1"/>
            </p:cNvSpPr>
            <p:nvPr/>
          </p:nvSpPr>
          <p:spPr bwMode="auto">
            <a:xfrm>
              <a:off x="4845" y="1559"/>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D</a:t>
              </a:r>
            </a:p>
          </p:txBody>
        </p:sp>
        <p:sp>
          <p:nvSpPr>
            <p:cNvPr id="283707" name="Text Box 59"/>
            <p:cNvSpPr txBox="1">
              <a:spLocks noChangeArrowheads="1"/>
            </p:cNvSpPr>
            <p:nvPr/>
          </p:nvSpPr>
          <p:spPr bwMode="auto">
            <a:xfrm>
              <a:off x="3639" y="990"/>
              <a:ext cx="45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3366"/>
                  </a:solidFill>
                  <a:latin typeface="Times New Roman" pitchFamily="18" charset="0"/>
                  <a:cs typeface="Times New Roman" pitchFamily="18" charset="0"/>
                </a:rPr>
                <a:t>V</a:t>
              </a:r>
              <a:r>
                <a:rPr lang="en-US" baseline="-25000">
                  <a:solidFill>
                    <a:srgbClr val="003366"/>
                  </a:solidFill>
                  <a:latin typeface="Times New Roman" pitchFamily="18" charset="0"/>
                  <a:cs typeface="Times New Roman" pitchFamily="18" charset="0"/>
                </a:rPr>
                <a:t>Az</a:t>
              </a:r>
              <a:endParaRPr lang="en-US">
                <a:solidFill>
                  <a:srgbClr val="003366"/>
                </a:solidFill>
                <a:latin typeface="Times New Roman" pitchFamily="18" charset="0"/>
                <a:cs typeface="Times New Roman" pitchFamily="18" charset="0"/>
              </a:endParaRPr>
            </a:p>
          </p:txBody>
        </p:sp>
        <p:sp>
          <p:nvSpPr>
            <p:cNvPr id="283708" name="Line 60"/>
            <p:cNvSpPr>
              <a:spLocks noChangeShapeType="1"/>
            </p:cNvSpPr>
            <p:nvPr/>
          </p:nvSpPr>
          <p:spPr bwMode="auto">
            <a:xfrm flipV="1">
              <a:off x="3809" y="1206"/>
              <a:ext cx="0" cy="360"/>
            </a:xfrm>
            <a:prstGeom prst="line">
              <a:avLst/>
            </a:prstGeom>
            <a:noFill/>
            <a:ln w="28575">
              <a:solidFill>
                <a:srgbClr val="0033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3709" name="Line 61"/>
            <p:cNvSpPr>
              <a:spLocks noChangeShapeType="1"/>
            </p:cNvSpPr>
            <p:nvPr/>
          </p:nvSpPr>
          <p:spPr bwMode="auto">
            <a:xfrm flipV="1">
              <a:off x="5475" y="1296"/>
              <a:ext cx="0" cy="270"/>
            </a:xfrm>
            <a:prstGeom prst="line">
              <a:avLst/>
            </a:prstGeom>
            <a:noFill/>
            <a:ln w="28575">
              <a:solidFill>
                <a:srgbClr val="0033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3710" name="Text Box 62"/>
            <p:cNvSpPr txBox="1">
              <a:spLocks noChangeArrowheads="1"/>
            </p:cNvSpPr>
            <p:nvPr/>
          </p:nvSpPr>
          <p:spPr bwMode="auto">
            <a:xfrm>
              <a:off x="5310" y="1070"/>
              <a:ext cx="45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3366"/>
                  </a:solidFill>
                  <a:latin typeface="Times New Roman" pitchFamily="18" charset="0"/>
                  <a:cs typeface="Times New Roman" pitchFamily="18" charset="0"/>
                </a:rPr>
                <a:t>V</a:t>
              </a:r>
              <a:r>
                <a:rPr lang="en-US" baseline="-25000">
                  <a:solidFill>
                    <a:srgbClr val="003366"/>
                  </a:solidFill>
                  <a:latin typeface="Times New Roman" pitchFamily="18" charset="0"/>
                  <a:cs typeface="Times New Roman" pitchFamily="18" charset="0"/>
                </a:rPr>
                <a:t>Bz</a:t>
              </a:r>
              <a:endParaRPr lang="en-US">
                <a:solidFill>
                  <a:srgbClr val="003366"/>
                </a:solidFill>
                <a:latin typeface="Times New Roman" pitchFamily="18" charset="0"/>
                <a:cs typeface="Times New Roman" pitchFamily="18" charset="0"/>
              </a:endParaRPr>
            </a:p>
          </p:txBody>
        </p:sp>
      </p:grpSp>
      <p:grpSp>
        <p:nvGrpSpPr>
          <p:cNvPr id="283711" name="Group 63"/>
          <p:cNvGrpSpPr>
            <a:grpSpLocks/>
          </p:cNvGrpSpPr>
          <p:nvPr/>
        </p:nvGrpSpPr>
        <p:grpSpPr bwMode="auto">
          <a:xfrm>
            <a:off x="5273675" y="1270000"/>
            <a:ext cx="3898900" cy="1825625"/>
            <a:chOff x="3304" y="746"/>
            <a:chExt cx="2456" cy="1150"/>
          </a:xfrm>
        </p:grpSpPr>
        <p:sp>
          <p:nvSpPr>
            <p:cNvPr id="283712" name="Arc 64"/>
            <p:cNvSpPr>
              <a:spLocks/>
            </p:cNvSpPr>
            <p:nvPr/>
          </p:nvSpPr>
          <p:spPr bwMode="auto">
            <a:xfrm>
              <a:off x="4474" y="746"/>
              <a:ext cx="788" cy="925"/>
            </a:xfrm>
            <a:custGeom>
              <a:avLst/>
              <a:gdLst>
                <a:gd name="G0" fmla="+- 1546 0 0"/>
                <a:gd name="G1" fmla="+- 0 0 0"/>
                <a:gd name="G2" fmla="+- 21600 0 0"/>
                <a:gd name="T0" fmla="*/ 17455 w 17455"/>
                <a:gd name="T1" fmla="*/ 14611 h 21600"/>
                <a:gd name="T2" fmla="*/ 0 w 17455"/>
                <a:gd name="T3" fmla="*/ 21545 h 21600"/>
                <a:gd name="T4" fmla="*/ 1546 w 17455"/>
                <a:gd name="T5" fmla="*/ 0 h 21600"/>
              </a:gdLst>
              <a:ahLst/>
              <a:cxnLst>
                <a:cxn ang="0">
                  <a:pos x="T0" y="T1"/>
                </a:cxn>
                <a:cxn ang="0">
                  <a:pos x="T2" y="T3"/>
                </a:cxn>
                <a:cxn ang="0">
                  <a:pos x="T4" y="T5"/>
                </a:cxn>
              </a:cxnLst>
              <a:rect l="0" t="0" r="r" b="b"/>
              <a:pathLst>
                <a:path w="17455" h="21600" fill="none" extrusionOk="0">
                  <a:moveTo>
                    <a:pt x="17454" y="14610"/>
                  </a:moveTo>
                  <a:cubicBezTo>
                    <a:pt x="13364" y="19064"/>
                    <a:pt x="7593" y="21599"/>
                    <a:pt x="1546" y="21600"/>
                  </a:cubicBezTo>
                  <a:cubicBezTo>
                    <a:pt x="1030" y="21600"/>
                    <a:pt x="514" y="21581"/>
                    <a:pt x="0" y="21544"/>
                  </a:cubicBezTo>
                </a:path>
                <a:path w="17455" h="21600" stroke="0" extrusionOk="0">
                  <a:moveTo>
                    <a:pt x="17454" y="14610"/>
                  </a:moveTo>
                  <a:cubicBezTo>
                    <a:pt x="13364" y="19064"/>
                    <a:pt x="7593" y="21599"/>
                    <a:pt x="1546" y="21600"/>
                  </a:cubicBezTo>
                  <a:cubicBezTo>
                    <a:pt x="1030" y="21600"/>
                    <a:pt x="514" y="21581"/>
                    <a:pt x="0" y="21544"/>
                  </a:cubicBezTo>
                  <a:lnTo>
                    <a:pt x="1546" y="0"/>
                  </a:lnTo>
                  <a:close/>
                </a:path>
              </a:pathLst>
            </a:custGeom>
            <a:noFill/>
            <a:ln w="2857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713" name="Arc 65"/>
            <p:cNvSpPr>
              <a:spLocks/>
            </p:cNvSpPr>
            <p:nvPr/>
          </p:nvSpPr>
          <p:spPr bwMode="auto">
            <a:xfrm>
              <a:off x="3304" y="874"/>
              <a:ext cx="1237" cy="799"/>
            </a:xfrm>
            <a:custGeom>
              <a:avLst/>
              <a:gdLst>
                <a:gd name="G0" fmla="+- 16966 0 0"/>
                <a:gd name="G1" fmla="+- 0 0 0"/>
                <a:gd name="G2" fmla="+- 21600 0 0"/>
                <a:gd name="T0" fmla="*/ 16497 w 16966"/>
                <a:gd name="T1" fmla="*/ 21595 h 21595"/>
                <a:gd name="T2" fmla="*/ 0 w 16966"/>
                <a:gd name="T3" fmla="*/ 13368 h 21595"/>
                <a:gd name="T4" fmla="*/ 16966 w 16966"/>
                <a:gd name="T5" fmla="*/ 0 h 21595"/>
              </a:gdLst>
              <a:ahLst/>
              <a:cxnLst>
                <a:cxn ang="0">
                  <a:pos x="T0" y="T1"/>
                </a:cxn>
                <a:cxn ang="0">
                  <a:pos x="T2" y="T3"/>
                </a:cxn>
                <a:cxn ang="0">
                  <a:pos x="T4" y="T5"/>
                </a:cxn>
              </a:cxnLst>
              <a:rect l="0" t="0" r="r" b="b"/>
              <a:pathLst>
                <a:path w="16966" h="21595" fill="none" extrusionOk="0">
                  <a:moveTo>
                    <a:pt x="16497" y="21594"/>
                  </a:moveTo>
                  <a:cubicBezTo>
                    <a:pt x="10045" y="21454"/>
                    <a:pt x="3993" y="18437"/>
                    <a:pt x="-1" y="13368"/>
                  </a:cubicBezTo>
                </a:path>
                <a:path w="16966" h="21595" stroke="0" extrusionOk="0">
                  <a:moveTo>
                    <a:pt x="16497" y="21594"/>
                  </a:moveTo>
                  <a:cubicBezTo>
                    <a:pt x="10045" y="21454"/>
                    <a:pt x="3993" y="18437"/>
                    <a:pt x="-1" y="13368"/>
                  </a:cubicBezTo>
                  <a:lnTo>
                    <a:pt x="16966" y="0"/>
                  </a:lnTo>
                  <a:close/>
                </a:path>
              </a:pathLst>
            </a:custGeom>
            <a:noFill/>
            <a:ln w="2857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714" name="Line 66"/>
            <p:cNvSpPr>
              <a:spLocks noChangeShapeType="1"/>
            </p:cNvSpPr>
            <p:nvPr/>
          </p:nvSpPr>
          <p:spPr bwMode="auto">
            <a:xfrm>
              <a:off x="3306" y="1368"/>
              <a:ext cx="1928" cy="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3715" name="Line 67"/>
            <p:cNvSpPr>
              <a:spLocks noChangeShapeType="1"/>
            </p:cNvSpPr>
            <p:nvPr/>
          </p:nvSpPr>
          <p:spPr bwMode="auto">
            <a:xfrm>
              <a:off x="4496" y="1370"/>
              <a:ext cx="0" cy="312"/>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3716" name="Line 68"/>
            <p:cNvSpPr>
              <a:spLocks noChangeShapeType="1"/>
            </p:cNvSpPr>
            <p:nvPr/>
          </p:nvSpPr>
          <p:spPr bwMode="auto">
            <a:xfrm>
              <a:off x="4820" y="1354"/>
              <a:ext cx="0" cy="270"/>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3717" name="Line 69"/>
            <p:cNvSpPr>
              <a:spLocks noChangeShapeType="1"/>
            </p:cNvSpPr>
            <p:nvPr/>
          </p:nvSpPr>
          <p:spPr bwMode="auto">
            <a:xfrm>
              <a:off x="4601" y="1356"/>
              <a:ext cx="0" cy="298"/>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3718" name="Line 70"/>
            <p:cNvSpPr>
              <a:spLocks noChangeShapeType="1"/>
            </p:cNvSpPr>
            <p:nvPr/>
          </p:nvSpPr>
          <p:spPr bwMode="auto">
            <a:xfrm>
              <a:off x="4706" y="1379"/>
              <a:ext cx="0" cy="27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3719" name="Line 71"/>
            <p:cNvSpPr>
              <a:spLocks noChangeShapeType="1"/>
            </p:cNvSpPr>
            <p:nvPr/>
          </p:nvSpPr>
          <p:spPr bwMode="auto">
            <a:xfrm>
              <a:off x="4925" y="1375"/>
              <a:ext cx="0" cy="212"/>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3720" name="Line 72"/>
            <p:cNvSpPr>
              <a:spLocks noChangeShapeType="1"/>
            </p:cNvSpPr>
            <p:nvPr/>
          </p:nvSpPr>
          <p:spPr bwMode="auto">
            <a:xfrm>
              <a:off x="5030" y="1372"/>
              <a:ext cx="0" cy="18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3721" name="Line 73"/>
            <p:cNvSpPr>
              <a:spLocks noChangeShapeType="1"/>
            </p:cNvSpPr>
            <p:nvPr/>
          </p:nvSpPr>
          <p:spPr bwMode="auto">
            <a:xfrm>
              <a:off x="5135" y="1375"/>
              <a:ext cx="0" cy="9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3722" name="Line 74"/>
            <p:cNvSpPr>
              <a:spLocks noChangeShapeType="1"/>
            </p:cNvSpPr>
            <p:nvPr/>
          </p:nvSpPr>
          <p:spPr bwMode="auto">
            <a:xfrm>
              <a:off x="4371" y="1370"/>
              <a:ext cx="0" cy="298"/>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3723" name="Line 75"/>
            <p:cNvSpPr>
              <a:spLocks noChangeShapeType="1"/>
            </p:cNvSpPr>
            <p:nvPr/>
          </p:nvSpPr>
          <p:spPr bwMode="auto">
            <a:xfrm>
              <a:off x="4277" y="1372"/>
              <a:ext cx="0" cy="283"/>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3724" name="Line 76"/>
            <p:cNvSpPr>
              <a:spLocks noChangeShapeType="1"/>
            </p:cNvSpPr>
            <p:nvPr/>
          </p:nvSpPr>
          <p:spPr bwMode="auto">
            <a:xfrm>
              <a:off x="4172" y="1370"/>
              <a:ext cx="0" cy="27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3725" name="Line 77"/>
            <p:cNvSpPr>
              <a:spLocks noChangeShapeType="1"/>
            </p:cNvSpPr>
            <p:nvPr/>
          </p:nvSpPr>
          <p:spPr bwMode="auto">
            <a:xfrm>
              <a:off x="4067" y="1362"/>
              <a:ext cx="0" cy="27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3726" name="Line 78"/>
            <p:cNvSpPr>
              <a:spLocks noChangeShapeType="1"/>
            </p:cNvSpPr>
            <p:nvPr/>
          </p:nvSpPr>
          <p:spPr bwMode="auto">
            <a:xfrm>
              <a:off x="3962" y="1368"/>
              <a:ext cx="0" cy="241"/>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3727" name="Line 79"/>
            <p:cNvSpPr>
              <a:spLocks noChangeShapeType="1"/>
            </p:cNvSpPr>
            <p:nvPr/>
          </p:nvSpPr>
          <p:spPr bwMode="auto">
            <a:xfrm>
              <a:off x="3857" y="1367"/>
              <a:ext cx="0" cy="212"/>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3728" name="Line 80"/>
            <p:cNvSpPr>
              <a:spLocks noChangeShapeType="1"/>
            </p:cNvSpPr>
            <p:nvPr/>
          </p:nvSpPr>
          <p:spPr bwMode="auto">
            <a:xfrm>
              <a:off x="3761" y="1367"/>
              <a:ext cx="0" cy="199"/>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3729" name="Line 81"/>
            <p:cNvSpPr>
              <a:spLocks noChangeShapeType="1"/>
            </p:cNvSpPr>
            <p:nvPr/>
          </p:nvSpPr>
          <p:spPr bwMode="auto">
            <a:xfrm>
              <a:off x="3657" y="1374"/>
              <a:ext cx="0" cy="155"/>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3730" name="Line 82"/>
            <p:cNvSpPr>
              <a:spLocks noChangeShapeType="1"/>
            </p:cNvSpPr>
            <p:nvPr/>
          </p:nvSpPr>
          <p:spPr bwMode="auto">
            <a:xfrm>
              <a:off x="3542" y="1367"/>
              <a:ext cx="0" cy="124"/>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3731" name="Line 83"/>
            <p:cNvSpPr>
              <a:spLocks noChangeShapeType="1"/>
            </p:cNvSpPr>
            <p:nvPr/>
          </p:nvSpPr>
          <p:spPr bwMode="auto">
            <a:xfrm>
              <a:off x="3419" y="1373"/>
              <a:ext cx="0" cy="62"/>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3732" name="Text Box 84"/>
            <p:cNvSpPr txBox="1">
              <a:spLocks noChangeArrowheads="1"/>
            </p:cNvSpPr>
            <p:nvPr/>
          </p:nvSpPr>
          <p:spPr bwMode="auto">
            <a:xfrm>
              <a:off x="3408" y="1488"/>
              <a:ext cx="42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FF"/>
                  </a:solidFill>
                  <a:miter lim="800000"/>
                  <a:headEnd/>
                  <a:tailEnd/>
                </a14:hiddenLine>
              </a:ext>
            </a:extLst>
          </p:spPr>
          <p:txBody>
            <a:bodyPr/>
            <a:lstStyle/>
            <a:p>
              <a:pPr algn="l" eaLnBrk="0" hangingPunct="0"/>
              <a:r>
                <a:rPr lang="en-US">
                  <a:solidFill>
                    <a:srgbClr val="0000FF"/>
                  </a:solidFill>
                  <a:latin typeface="Times New Roman" pitchFamily="18" charset="0"/>
                  <a:cs typeface="Times New Roman" pitchFamily="18" charset="0"/>
                </a:rPr>
                <a:t>0,5</a:t>
              </a:r>
            </a:p>
          </p:txBody>
        </p:sp>
        <p:sp>
          <p:nvSpPr>
            <p:cNvPr id="283733" name="Text Box 85"/>
            <p:cNvSpPr txBox="1">
              <a:spLocks noChangeArrowheads="1"/>
            </p:cNvSpPr>
            <p:nvPr/>
          </p:nvSpPr>
          <p:spPr bwMode="auto">
            <a:xfrm>
              <a:off x="4138" y="1626"/>
              <a:ext cx="542"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FF"/>
                  </a:solidFill>
                  <a:miter lim="800000"/>
                  <a:headEnd/>
                  <a:tailEnd/>
                </a14:hiddenLine>
              </a:ext>
            </a:extLst>
          </p:spPr>
          <p:txBody>
            <a:bodyPr/>
            <a:lstStyle/>
            <a:p>
              <a:pPr algn="l" eaLnBrk="0" hangingPunct="0"/>
              <a:r>
                <a:rPr lang="en-US">
                  <a:solidFill>
                    <a:srgbClr val="0000FF"/>
                  </a:solidFill>
                  <a:latin typeface="Times New Roman" pitchFamily="18" charset="0"/>
                  <a:cs typeface="Times New Roman" pitchFamily="18" charset="0"/>
                </a:rPr>
                <a:t>0,66</a:t>
              </a:r>
            </a:p>
          </p:txBody>
        </p:sp>
        <p:sp>
          <p:nvSpPr>
            <p:cNvPr id="283734" name="Text Box 86"/>
            <p:cNvSpPr txBox="1">
              <a:spLocks noChangeArrowheads="1"/>
            </p:cNvSpPr>
            <p:nvPr/>
          </p:nvSpPr>
          <p:spPr bwMode="auto">
            <a:xfrm>
              <a:off x="4584" y="1616"/>
              <a:ext cx="1176"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FF"/>
                  </a:solidFill>
                  <a:miter lim="800000"/>
                  <a:headEnd/>
                  <a:tailEnd/>
                </a14:hiddenLine>
              </a:ext>
            </a:extLst>
          </p:spPr>
          <p:txBody>
            <a:bodyPr/>
            <a:lstStyle/>
            <a:p>
              <a:pPr algn="l" eaLnBrk="0" hangingPunct="0"/>
              <a:r>
                <a:rPr lang="en-US">
                  <a:solidFill>
                    <a:srgbClr val="0000FF"/>
                  </a:solidFill>
                  <a:latin typeface="Times New Roman" pitchFamily="18" charset="0"/>
                  <a:cs typeface="Times New Roman" pitchFamily="18" charset="0"/>
                </a:rPr>
                <a:t>0,63kNm</a:t>
              </a:r>
            </a:p>
          </p:txBody>
        </p:sp>
      </p:grpSp>
      <p:sp>
        <p:nvSpPr>
          <p:cNvPr id="283735" name="Text Box 87"/>
          <p:cNvSpPr txBox="1">
            <a:spLocks noChangeArrowheads="1"/>
          </p:cNvSpPr>
          <p:nvPr/>
        </p:nvSpPr>
        <p:spPr bwMode="auto">
          <a:xfrm>
            <a:off x="533400" y="379413"/>
            <a:ext cx="35147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993300"/>
                </a:solidFill>
                <a:cs typeface="Times New Roman" pitchFamily="18" charset="0"/>
              </a:rPr>
              <a:t>b/ Trong m</a:t>
            </a:r>
            <a:r>
              <a:rPr lang="en-US" b="1">
                <a:solidFill>
                  <a:srgbClr val="993300"/>
                </a:solidFill>
              </a:rPr>
              <a:t>ặ</a:t>
            </a:r>
            <a:r>
              <a:rPr lang="en-US" b="1">
                <a:solidFill>
                  <a:srgbClr val="993300"/>
                </a:solidFill>
                <a:cs typeface="Times New Roman" pitchFamily="18" charset="0"/>
              </a:rPr>
              <a:t>t ph</a:t>
            </a:r>
            <a:r>
              <a:rPr lang="en-US" b="1">
                <a:solidFill>
                  <a:srgbClr val="993300"/>
                </a:solidFill>
              </a:rPr>
              <a:t>ẳ</a:t>
            </a:r>
            <a:r>
              <a:rPr lang="en-US" b="1">
                <a:solidFill>
                  <a:srgbClr val="993300"/>
                </a:solidFill>
                <a:cs typeface="Times New Roman" pitchFamily="18" charset="0"/>
              </a:rPr>
              <a:t>ng xz.</a:t>
            </a:r>
          </a:p>
        </p:txBody>
      </p:sp>
      <p:sp>
        <p:nvSpPr>
          <p:cNvPr id="283736" name="Text Box 88"/>
          <p:cNvSpPr txBox="1">
            <a:spLocks noChangeArrowheads="1"/>
          </p:cNvSpPr>
          <p:nvPr/>
        </p:nvSpPr>
        <p:spPr bwMode="auto">
          <a:xfrm>
            <a:off x="304800" y="990600"/>
            <a:ext cx="4800600" cy="100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lnSpc>
                <a:spcPct val="125000"/>
              </a:lnSpc>
            </a:pPr>
            <a:r>
              <a:rPr lang="en-US">
                <a:solidFill>
                  <a:srgbClr val="000000"/>
                </a:solidFill>
                <a:cs typeface="Times New Roman" pitchFamily="18" charset="0"/>
              </a:rPr>
              <a:t>V</a:t>
            </a:r>
            <a:r>
              <a:rPr lang="en-US" baseline="-30000">
                <a:solidFill>
                  <a:srgbClr val="000000"/>
                </a:solidFill>
                <a:cs typeface="Times New Roman" pitchFamily="18" charset="0"/>
              </a:rPr>
              <a:t>Az</a:t>
            </a:r>
            <a:r>
              <a:rPr lang="en-US">
                <a:solidFill>
                  <a:srgbClr val="000000"/>
                </a:solidFill>
                <a:cs typeface="Times New Roman" pitchFamily="18" charset="0"/>
              </a:rPr>
              <a:t> = 0,74kN; V</a:t>
            </a:r>
            <a:r>
              <a:rPr lang="en-US" baseline="-30000">
                <a:solidFill>
                  <a:srgbClr val="000000"/>
                </a:solidFill>
                <a:cs typeface="Times New Roman" pitchFamily="18" charset="0"/>
              </a:rPr>
              <a:t>Bz</a:t>
            </a:r>
            <a:r>
              <a:rPr lang="en-US">
                <a:solidFill>
                  <a:srgbClr val="000000"/>
                </a:solidFill>
                <a:cs typeface="Times New Roman" pitchFamily="18" charset="0"/>
              </a:rPr>
              <a:t> = 0,83kN;</a:t>
            </a:r>
          </a:p>
          <a:p>
            <a:pPr algn="l">
              <a:lnSpc>
                <a:spcPct val="125000"/>
              </a:lnSpc>
            </a:pPr>
            <a:r>
              <a:rPr lang="en-US">
                <a:solidFill>
                  <a:srgbClr val="000000"/>
                </a:solidFill>
                <a:cs typeface="Times New Roman" pitchFamily="18" charset="0"/>
              </a:rPr>
              <a:t>M</a:t>
            </a:r>
            <a:r>
              <a:rPr lang="en-US" baseline="-30000">
                <a:solidFill>
                  <a:srgbClr val="000000"/>
                </a:solidFill>
                <a:cs typeface="Times New Roman" pitchFamily="18" charset="0"/>
              </a:rPr>
              <a:t>Cy</a:t>
            </a:r>
            <a:r>
              <a:rPr lang="en-US">
                <a:solidFill>
                  <a:srgbClr val="000000"/>
                </a:solidFill>
                <a:cs typeface="Times New Roman" pitchFamily="18" charset="0"/>
              </a:rPr>
              <a:t> = 0,5kNm; M</a:t>
            </a:r>
            <a:r>
              <a:rPr lang="en-US" baseline="-30000">
                <a:solidFill>
                  <a:srgbClr val="000000"/>
                </a:solidFill>
                <a:cs typeface="Times New Roman" pitchFamily="18" charset="0"/>
              </a:rPr>
              <a:t>Dy</a:t>
            </a:r>
            <a:r>
              <a:rPr lang="en-US">
                <a:solidFill>
                  <a:srgbClr val="000000"/>
                </a:solidFill>
                <a:cs typeface="Times New Roman" pitchFamily="18" charset="0"/>
              </a:rPr>
              <a:t> = 0,63kNm;</a:t>
            </a:r>
            <a:endParaRPr lang="en-US">
              <a:cs typeface="Times New Roman" pitchFamily="18" charset="0"/>
            </a:endParaRPr>
          </a:p>
        </p:txBody>
      </p:sp>
      <p:sp>
        <p:nvSpPr>
          <p:cNvPr id="283737" name="Text Box 89"/>
          <p:cNvSpPr txBox="1">
            <a:spLocks noChangeArrowheads="1"/>
          </p:cNvSpPr>
          <p:nvPr/>
        </p:nvSpPr>
        <p:spPr bwMode="auto">
          <a:xfrm>
            <a:off x="381000" y="2133600"/>
            <a:ext cx="4114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cs typeface="Times New Roman" pitchFamily="18" charset="0"/>
              </a:rPr>
              <a:t>M</a:t>
            </a:r>
            <a:r>
              <a:rPr lang="en-US" baseline="-30000">
                <a:solidFill>
                  <a:srgbClr val="000000"/>
                </a:solidFill>
                <a:cs typeface="Times New Roman" pitchFamily="18" charset="0"/>
              </a:rPr>
              <a:t>ymax</a:t>
            </a:r>
            <a:r>
              <a:rPr lang="en-US">
                <a:solidFill>
                  <a:srgbClr val="000000"/>
                </a:solidFill>
                <a:cs typeface="Times New Roman" pitchFamily="18" charset="0"/>
              </a:rPr>
              <a:t> = 0,66kNm; EI</a:t>
            </a:r>
            <a:r>
              <a:rPr lang="en-US" baseline="-30000">
                <a:solidFill>
                  <a:srgbClr val="000000"/>
                </a:solidFill>
                <a:cs typeface="Times New Roman" pitchFamily="18" charset="0"/>
              </a:rPr>
              <a:t>y</a:t>
            </a:r>
            <a:r>
              <a:rPr lang="en-US">
                <a:solidFill>
                  <a:srgbClr val="000000"/>
                </a:solidFill>
                <a:cs typeface="Times New Roman" pitchFamily="18" charset="0"/>
              </a:rPr>
              <a:t>z</a:t>
            </a:r>
            <a:r>
              <a:rPr lang="en-US" baseline="-30000">
                <a:solidFill>
                  <a:srgbClr val="000000"/>
                </a:solidFill>
                <a:cs typeface="Times New Roman" pitchFamily="18" charset="0"/>
              </a:rPr>
              <a:t>O</a:t>
            </a:r>
            <a:r>
              <a:rPr lang="en-US">
                <a:solidFill>
                  <a:srgbClr val="000000"/>
                </a:solidFill>
                <a:cs typeface="Times New Roman" pitchFamily="18" charset="0"/>
              </a:rPr>
              <a:t> = 0; </a:t>
            </a:r>
          </a:p>
        </p:txBody>
      </p:sp>
      <p:graphicFrame>
        <p:nvGraphicFramePr>
          <p:cNvPr id="283738" name="Object 90"/>
          <p:cNvGraphicFramePr>
            <a:graphicFrameLocks noChangeAspect="1"/>
          </p:cNvGraphicFramePr>
          <p:nvPr/>
        </p:nvGraphicFramePr>
        <p:xfrm>
          <a:off x="457200" y="2590800"/>
          <a:ext cx="2690813" cy="569913"/>
        </p:xfrm>
        <a:graphic>
          <a:graphicData uri="http://schemas.openxmlformats.org/presentationml/2006/ole">
            <mc:AlternateContent xmlns:mc="http://schemas.openxmlformats.org/markup-compatibility/2006">
              <mc:Choice xmlns:v="urn:schemas-microsoft-com:vml" Requires="v">
                <p:oleObj spid="_x0000_s283744" name="Equation" r:id="rId3" imgW="1409400" imgH="279360" progId="Equation.3">
                  <p:embed/>
                </p:oleObj>
              </mc:Choice>
              <mc:Fallback>
                <p:oleObj name="Equation" r:id="rId3" imgW="1409400" imgH="279360" progId="Equation.3">
                  <p:embed/>
                  <p:pic>
                    <p:nvPicPr>
                      <p:cNvPr id="0" name="Object 9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7200" y="2590800"/>
                        <a:ext cx="2690813" cy="569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83739" name="Text Box 91"/>
          <p:cNvSpPr txBox="1">
            <a:spLocks noChangeArrowheads="1"/>
          </p:cNvSpPr>
          <p:nvPr/>
        </p:nvSpPr>
        <p:spPr bwMode="auto">
          <a:xfrm>
            <a:off x="685800" y="3200400"/>
            <a:ext cx="38147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latin typeface="Times New Roman" pitchFamily="18" charset="0"/>
                <a:cs typeface="Times New Roman" pitchFamily="18" charset="0"/>
              </a:rPr>
              <a:t>    f</a:t>
            </a:r>
            <a:r>
              <a:rPr lang="en-US" baseline="-30000">
                <a:solidFill>
                  <a:srgbClr val="000000"/>
                </a:solidFill>
                <a:latin typeface="Times New Roman" pitchFamily="18" charset="0"/>
                <a:cs typeface="Times New Roman" pitchFamily="18" charset="0"/>
              </a:rPr>
              <a:t>z</a:t>
            </a:r>
            <a:r>
              <a:rPr lang="en-US">
                <a:solidFill>
                  <a:srgbClr val="000000"/>
                </a:solidFill>
                <a:latin typeface="Times New Roman" pitchFamily="18" charset="0"/>
                <a:cs typeface="Times New Roman" pitchFamily="18" charset="0"/>
              </a:rPr>
              <a:t> =0.92cm; = 9,2mm</a:t>
            </a:r>
            <a:endParaRPr lang="en-US">
              <a:latin typeface="Times New Roman" pitchFamily="18" charset="0"/>
              <a:cs typeface="Times New Roman" pitchFamily="18" charset="0"/>
            </a:endParaRPr>
          </a:p>
        </p:txBody>
      </p:sp>
      <p:graphicFrame>
        <p:nvGraphicFramePr>
          <p:cNvPr id="283740" name="Object 92"/>
          <p:cNvGraphicFramePr>
            <a:graphicFrameLocks noChangeAspect="1"/>
          </p:cNvGraphicFramePr>
          <p:nvPr/>
        </p:nvGraphicFramePr>
        <p:xfrm>
          <a:off x="1143000" y="4267200"/>
          <a:ext cx="5562600" cy="966788"/>
        </p:xfrm>
        <a:graphic>
          <a:graphicData uri="http://schemas.openxmlformats.org/presentationml/2006/ole">
            <mc:AlternateContent xmlns:mc="http://schemas.openxmlformats.org/markup-compatibility/2006">
              <mc:Choice xmlns:v="urn:schemas-microsoft-com:vml" Requires="v">
                <p:oleObj spid="_x0000_s283745" name="Equation" r:id="rId5" imgW="4063680" imgH="672840" progId="Equation.3">
                  <p:embed/>
                </p:oleObj>
              </mc:Choice>
              <mc:Fallback>
                <p:oleObj name="Equation" r:id="rId5" imgW="4063680" imgH="672840" progId="Equation.3">
                  <p:embed/>
                  <p:pic>
                    <p:nvPicPr>
                      <p:cNvPr id="0" name="Object 9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43000" y="4267200"/>
                        <a:ext cx="5562600" cy="966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83741" name="Text Box 93"/>
          <p:cNvSpPr txBox="1">
            <a:spLocks noChangeArrowheads="1"/>
          </p:cNvSpPr>
          <p:nvPr/>
        </p:nvSpPr>
        <p:spPr bwMode="auto">
          <a:xfrm>
            <a:off x="381000" y="3733800"/>
            <a:ext cx="33543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Ứng su</a:t>
            </a:r>
            <a:r>
              <a:rPr lang="en-US"/>
              <a:t>ấ</a:t>
            </a:r>
            <a:r>
              <a:rPr lang="en-US">
                <a:cs typeface="Times New Roman" pitchFamily="18" charset="0"/>
              </a:rPr>
              <a:t>t pháp c</a:t>
            </a:r>
            <a:r>
              <a:rPr lang="en-US"/>
              <a:t>ự</a:t>
            </a:r>
            <a:r>
              <a:rPr lang="en-US">
                <a:cs typeface="Times New Roman" pitchFamily="18" charset="0"/>
              </a:rPr>
              <a:t>c đ</a:t>
            </a:r>
            <a:r>
              <a:rPr lang="en-US"/>
              <a:t>ạ</a:t>
            </a:r>
            <a:r>
              <a:rPr lang="en-US">
                <a:cs typeface="Times New Roman" pitchFamily="18" charset="0"/>
              </a:rPr>
              <a:t>i:</a:t>
            </a:r>
          </a:p>
        </p:txBody>
      </p:sp>
      <p:graphicFrame>
        <p:nvGraphicFramePr>
          <p:cNvPr id="283742" name="Object 94"/>
          <p:cNvGraphicFramePr>
            <a:graphicFrameLocks noChangeAspect="1"/>
          </p:cNvGraphicFramePr>
          <p:nvPr/>
        </p:nvGraphicFramePr>
        <p:xfrm>
          <a:off x="1220788" y="5257800"/>
          <a:ext cx="5149850" cy="593725"/>
        </p:xfrm>
        <a:graphic>
          <a:graphicData uri="http://schemas.openxmlformats.org/presentationml/2006/ole">
            <mc:AlternateContent xmlns:mc="http://schemas.openxmlformats.org/markup-compatibility/2006">
              <mc:Choice xmlns:v="urn:schemas-microsoft-com:vml" Requires="v">
                <p:oleObj spid="_x0000_s283746" name="Equation" r:id="rId7" imgW="2590560" imgH="304560" progId="Equation.3">
                  <p:embed/>
                </p:oleObj>
              </mc:Choice>
              <mc:Fallback>
                <p:oleObj name="Equation" r:id="rId7" imgW="2590560" imgH="304560" progId="Equation.3">
                  <p:embed/>
                  <p:pic>
                    <p:nvPicPr>
                      <p:cNvPr id="0" name="Object 9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220788" y="5257800"/>
                        <a:ext cx="5149850" cy="593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83743" name="Text Box 95"/>
          <p:cNvSpPr txBox="1">
            <a:spLocks noChangeArrowheads="1"/>
          </p:cNvSpPr>
          <p:nvPr/>
        </p:nvSpPr>
        <p:spPr bwMode="auto">
          <a:xfrm>
            <a:off x="419100" y="5867400"/>
            <a:ext cx="43815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latin typeface="Times New Roman" pitchFamily="18" charset="0"/>
                <a:cs typeface="Times New Roman" pitchFamily="18" charset="0"/>
              </a:rPr>
              <a:t>Độ bền và độ cứng được đảm bảo.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283650"/>
                                        </p:tgtEl>
                                        <p:attrNameLst>
                                          <p:attrName>style.visibility</p:attrName>
                                        </p:attrNameLst>
                                      </p:cBhvr>
                                      <p:to>
                                        <p:strVal val="visible"/>
                                      </p:to>
                                    </p:set>
                                    <p:animEffect transition="in" filter="wheel(4)">
                                      <p:cBhvr>
                                        <p:cTn id="7" dur="2000"/>
                                        <p:tgtEl>
                                          <p:spTgt spid="28365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283735"/>
                                        </p:tgtEl>
                                        <p:attrNameLst>
                                          <p:attrName>style.visibility</p:attrName>
                                        </p:attrNameLst>
                                      </p:cBhvr>
                                      <p:to>
                                        <p:strVal val="visible"/>
                                      </p:to>
                                    </p:set>
                                    <p:animEffect transition="in" filter="checkerboard(across)">
                                      <p:cBhvr>
                                        <p:cTn id="12" dur="2000"/>
                                        <p:tgtEl>
                                          <p:spTgt spid="28373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283736"/>
                                        </p:tgtEl>
                                        <p:attrNameLst>
                                          <p:attrName>style.visibility</p:attrName>
                                        </p:attrNameLst>
                                      </p:cBhvr>
                                      <p:to>
                                        <p:strVal val="visible"/>
                                      </p:to>
                                    </p:set>
                                    <p:animEffect transition="in" filter="wipe(up)">
                                      <p:cBhvr>
                                        <p:cTn id="17" dur="2000"/>
                                        <p:tgtEl>
                                          <p:spTgt spid="28373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283737"/>
                                        </p:tgtEl>
                                        <p:attrNameLst>
                                          <p:attrName>style.visibility</p:attrName>
                                        </p:attrNameLst>
                                      </p:cBhvr>
                                      <p:to>
                                        <p:strVal val="visible"/>
                                      </p:to>
                                    </p:set>
                                    <p:animEffect transition="in" filter="checkerboard(across)">
                                      <p:cBhvr>
                                        <p:cTn id="22" dur="2000"/>
                                        <p:tgtEl>
                                          <p:spTgt spid="28373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nodeType="clickEffect">
                                  <p:stCondLst>
                                    <p:cond delay="0"/>
                                  </p:stCondLst>
                                  <p:childTnLst>
                                    <p:set>
                                      <p:cBhvr>
                                        <p:cTn id="26" dur="1" fill="hold">
                                          <p:stCondLst>
                                            <p:cond delay="0"/>
                                          </p:stCondLst>
                                        </p:cTn>
                                        <p:tgtEl>
                                          <p:spTgt spid="283711"/>
                                        </p:tgtEl>
                                        <p:attrNameLst>
                                          <p:attrName>style.visibility</p:attrName>
                                        </p:attrNameLst>
                                      </p:cBhvr>
                                      <p:to>
                                        <p:strVal val="visible"/>
                                      </p:to>
                                    </p:set>
                                    <p:animEffect transition="in" filter="blinds(horizontal)">
                                      <p:cBhvr>
                                        <p:cTn id="27" dur="500"/>
                                        <p:tgtEl>
                                          <p:spTgt spid="283711"/>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grpId="0" nodeType="clickEffect">
                                  <p:stCondLst>
                                    <p:cond delay="0"/>
                                  </p:stCondLst>
                                  <p:childTnLst>
                                    <p:set>
                                      <p:cBhvr>
                                        <p:cTn id="31" dur="1" fill="hold">
                                          <p:stCondLst>
                                            <p:cond delay="0"/>
                                          </p:stCondLst>
                                        </p:cTn>
                                        <p:tgtEl>
                                          <p:spTgt spid="283739"/>
                                        </p:tgtEl>
                                        <p:attrNameLst>
                                          <p:attrName>style.visibility</p:attrName>
                                        </p:attrNameLst>
                                      </p:cBhvr>
                                      <p:to>
                                        <p:strVal val="visible"/>
                                      </p:to>
                                    </p:set>
                                    <p:animEffect transition="in" filter="blinds(horizontal)">
                                      <p:cBhvr>
                                        <p:cTn id="32" dur="500"/>
                                        <p:tgtEl>
                                          <p:spTgt spid="283739"/>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283741"/>
                                        </p:tgtEl>
                                        <p:attrNameLst>
                                          <p:attrName>style.visibility</p:attrName>
                                        </p:attrNameLst>
                                      </p:cBhvr>
                                      <p:to>
                                        <p:strVal val="visible"/>
                                      </p:to>
                                    </p:set>
                                    <p:animEffect transition="in" filter="checkerboard(across)">
                                      <p:cBhvr>
                                        <p:cTn id="37" dur="2000"/>
                                        <p:tgtEl>
                                          <p:spTgt spid="283741"/>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nodeType="clickEffect">
                                  <p:stCondLst>
                                    <p:cond delay="0"/>
                                  </p:stCondLst>
                                  <p:childTnLst>
                                    <p:set>
                                      <p:cBhvr>
                                        <p:cTn id="41" dur="1" fill="hold">
                                          <p:stCondLst>
                                            <p:cond delay="0"/>
                                          </p:stCondLst>
                                        </p:cTn>
                                        <p:tgtEl>
                                          <p:spTgt spid="283740"/>
                                        </p:tgtEl>
                                        <p:attrNameLst>
                                          <p:attrName>style.visibility</p:attrName>
                                        </p:attrNameLst>
                                      </p:cBhvr>
                                      <p:to>
                                        <p:strVal val="visible"/>
                                      </p:to>
                                    </p:set>
                                    <p:animEffect transition="in" filter="wheel(4)">
                                      <p:cBhvr>
                                        <p:cTn id="42" dur="2000"/>
                                        <p:tgtEl>
                                          <p:spTgt spid="283740"/>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nodeType="clickEffect">
                                  <p:stCondLst>
                                    <p:cond delay="0"/>
                                  </p:stCondLst>
                                  <p:childTnLst>
                                    <p:set>
                                      <p:cBhvr>
                                        <p:cTn id="46" dur="1" fill="hold">
                                          <p:stCondLst>
                                            <p:cond delay="0"/>
                                          </p:stCondLst>
                                        </p:cTn>
                                        <p:tgtEl>
                                          <p:spTgt spid="283742"/>
                                        </p:tgtEl>
                                        <p:attrNameLst>
                                          <p:attrName>style.visibility</p:attrName>
                                        </p:attrNameLst>
                                      </p:cBhvr>
                                      <p:to>
                                        <p:strVal val="visible"/>
                                      </p:to>
                                    </p:set>
                                    <p:animEffect transition="in" filter="checkerboard(across)">
                                      <p:cBhvr>
                                        <p:cTn id="47" dur="2000"/>
                                        <p:tgtEl>
                                          <p:spTgt spid="283742"/>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grpId="0" nodeType="clickEffect">
                                  <p:stCondLst>
                                    <p:cond delay="0"/>
                                  </p:stCondLst>
                                  <p:childTnLst>
                                    <p:set>
                                      <p:cBhvr>
                                        <p:cTn id="51" dur="1" fill="hold">
                                          <p:stCondLst>
                                            <p:cond delay="0"/>
                                          </p:stCondLst>
                                        </p:cTn>
                                        <p:tgtEl>
                                          <p:spTgt spid="283743"/>
                                        </p:tgtEl>
                                        <p:attrNameLst>
                                          <p:attrName>style.visibility</p:attrName>
                                        </p:attrNameLst>
                                      </p:cBhvr>
                                      <p:to>
                                        <p:strVal val="visible"/>
                                      </p:to>
                                    </p:set>
                                    <p:animEffect transition="in" filter="checkerboard(across)">
                                      <p:cBhvr>
                                        <p:cTn id="52" dur="2000"/>
                                        <p:tgtEl>
                                          <p:spTgt spid="2837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3735" grpId="0" autoUpdateAnimBg="0"/>
      <p:bldP spid="283736" grpId="0" autoUpdateAnimBg="0"/>
      <p:bldP spid="283737" grpId="0" autoUpdateAnimBg="0"/>
      <p:bldP spid="283739" grpId="0"/>
      <p:bldP spid="283741" grpId="0" autoUpdateAnimBg="0"/>
      <p:bldP spid="283743" grpId="0" autoUpdateAnimBg="0"/>
    </p:bld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4674" name="Text Box 2"/>
          <p:cNvSpPr txBox="1">
            <a:spLocks noChangeArrowheads="1"/>
          </p:cNvSpPr>
          <p:nvPr/>
        </p:nvSpPr>
        <p:spPr bwMode="auto">
          <a:xfrm>
            <a:off x="381000" y="304800"/>
            <a:ext cx="9007475" cy="1917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a:t>Ví dụ 7. 2</a:t>
            </a:r>
            <a:r>
              <a:rPr lang="en-US"/>
              <a:t>. Một dầm làm bằng thép góc không  đều cạnh  </a:t>
            </a:r>
          </a:p>
          <a:p>
            <a:pPr algn="l"/>
            <a:r>
              <a:rPr lang="en-US"/>
              <a:t>No 12, 5/8 chiều dày δ = 10mm,    có các  thông số sau:  </a:t>
            </a:r>
          </a:p>
          <a:p>
            <a:pPr algn="l"/>
            <a:r>
              <a:rPr lang="en-US"/>
              <a:t>I</a:t>
            </a:r>
            <a:r>
              <a:rPr lang="en-US" baseline="-25000"/>
              <a:t>zo</a:t>
            </a:r>
            <a:r>
              <a:rPr lang="en-US"/>
              <a:t> =312cm4; I</a:t>
            </a:r>
            <a:r>
              <a:rPr lang="en-US" baseline="-25000"/>
              <a:t>yo </a:t>
            </a:r>
            <a:r>
              <a:rPr lang="en-US"/>
              <a:t>= 100cm4; y</a:t>
            </a:r>
            <a:r>
              <a:rPr lang="en-US" baseline="-25000"/>
              <a:t>o</a:t>
            </a:r>
            <a:r>
              <a:rPr lang="en-US"/>
              <a:t> = 4,14cm; z</a:t>
            </a:r>
            <a:r>
              <a:rPr lang="en-US" baseline="-25000"/>
              <a:t>o </a:t>
            </a:r>
            <a:r>
              <a:rPr lang="en-US"/>
              <a:t>= 1,92cm; </a:t>
            </a:r>
          </a:p>
          <a:p>
            <a:pPr algn="l"/>
            <a:r>
              <a:rPr lang="en-US"/>
              <a:t>I</a:t>
            </a:r>
            <a:r>
              <a:rPr lang="en-US" baseline="-25000"/>
              <a:t>y</a:t>
            </a:r>
            <a:r>
              <a:rPr lang="en-US"/>
              <a:t> = I</a:t>
            </a:r>
            <a:r>
              <a:rPr lang="en-US" baseline="-25000"/>
              <a:t>min</a:t>
            </a:r>
            <a:r>
              <a:rPr lang="en-US"/>
              <a:t>= 59,3cm4; α  = 22</a:t>
            </a:r>
            <a:r>
              <a:rPr lang="en-US" baseline="30000"/>
              <a:t>o</a:t>
            </a:r>
            <a:r>
              <a:rPr lang="en-US"/>
              <a:t>, P = 8kN. </a:t>
            </a:r>
          </a:p>
          <a:p>
            <a:pPr algn="l"/>
            <a:endParaRPr lang="en-US">
              <a:cs typeface="Times New Roman" pitchFamily="18" charset="0"/>
            </a:endParaRPr>
          </a:p>
        </p:txBody>
      </p:sp>
      <p:sp>
        <p:nvSpPr>
          <p:cNvPr id="284675" name="Text Box 3"/>
          <p:cNvSpPr txBox="1">
            <a:spLocks noChangeArrowheads="1"/>
          </p:cNvSpPr>
          <p:nvPr/>
        </p:nvSpPr>
        <p:spPr bwMode="auto">
          <a:xfrm>
            <a:off x="304800" y="1905000"/>
            <a:ext cx="84582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t>Xác định ứng suất cực đại và độ võng cực đại của dầm. </a:t>
            </a:r>
          </a:p>
          <a:p>
            <a:pPr algn="l"/>
            <a:r>
              <a:rPr lang="en-US"/>
              <a:t>Vẽ biểu đồ ứng suất pháp ở mặt cắt nguy hiểm</a:t>
            </a:r>
            <a:r>
              <a:rPr lang="en-US">
                <a:cs typeface="Times New Roman" pitchFamily="18" charset="0"/>
              </a:rPr>
              <a:t>.</a:t>
            </a:r>
          </a:p>
        </p:txBody>
      </p:sp>
      <p:grpSp>
        <p:nvGrpSpPr>
          <p:cNvPr id="284676" name="Group 4"/>
          <p:cNvGrpSpPr>
            <a:grpSpLocks/>
          </p:cNvGrpSpPr>
          <p:nvPr/>
        </p:nvGrpSpPr>
        <p:grpSpPr bwMode="auto">
          <a:xfrm>
            <a:off x="4891088" y="2700338"/>
            <a:ext cx="2286000" cy="2474912"/>
            <a:chOff x="3081" y="1557"/>
            <a:chExt cx="1440" cy="1559"/>
          </a:xfrm>
        </p:grpSpPr>
        <p:sp>
          <p:nvSpPr>
            <p:cNvPr id="284677" name="Text Box 5"/>
            <p:cNvSpPr txBox="1">
              <a:spLocks noChangeArrowheads="1"/>
            </p:cNvSpPr>
            <p:nvPr/>
          </p:nvSpPr>
          <p:spPr bwMode="auto">
            <a:xfrm>
              <a:off x="3426" y="2814"/>
              <a:ext cx="1095"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z</a:t>
              </a:r>
              <a:r>
                <a:rPr lang="en-US" sz="2000" baseline="-25000">
                  <a:latin typeface="Times New Roman" pitchFamily="18" charset="0"/>
                  <a:cs typeface="Times New Roman" pitchFamily="18" charset="0"/>
                </a:rPr>
                <a:t>O</a:t>
              </a:r>
              <a:r>
                <a:rPr lang="en-US" sz="2000">
                  <a:latin typeface="Times New Roman" pitchFamily="18" charset="0"/>
                  <a:cs typeface="Times New Roman" pitchFamily="18" charset="0"/>
                </a:rPr>
                <a:t>=0,0192</a:t>
              </a:r>
            </a:p>
          </p:txBody>
        </p:sp>
        <p:grpSp>
          <p:nvGrpSpPr>
            <p:cNvPr id="284678" name="Group 6"/>
            <p:cNvGrpSpPr>
              <a:grpSpLocks/>
            </p:cNvGrpSpPr>
            <p:nvPr/>
          </p:nvGrpSpPr>
          <p:grpSpPr bwMode="auto">
            <a:xfrm>
              <a:off x="3081" y="1557"/>
              <a:ext cx="999" cy="1559"/>
              <a:chOff x="3081" y="1557"/>
              <a:chExt cx="999" cy="1559"/>
            </a:xfrm>
          </p:grpSpPr>
          <p:sp>
            <p:nvSpPr>
              <p:cNvPr id="284679" name="Line 7"/>
              <p:cNvSpPr>
                <a:spLocks noChangeShapeType="1"/>
              </p:cNvSpPr>
              <p:nvPr/>
            </p:nvSpPr>
            <p:spPr bwMode="auto">
              <a:xfrm>
                <a:off x="3447" y="2547"/>
                <a:ext cx="0" cy="36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4680" name="Line 8"/>
              <p:cNvSpPr>
                <a:spLocks noChangeShapeType="1"/>
              </p:cNvSpPr>
              <p:nvPr/>
            </p:nvSpPr>
            <p:spPr bwMode="auto">
              <a:xfrm flipH="1">
                <a:off x="3159" y="2547"/>
                <a:ext cx="288"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4681" name="Line 9"/>
              <p:cNvSpPr>
                <a:spLocks noChangeShapeType="1"/>
              </p:cNvSpPr>
              <p:nvPr/>
            </p:nvSpPr>
            <p:spPr bwMode="auto">
              <a:xfrm>
                <a:off x="3375" y="2649"/>
                <a:ext cx="0" cy="216"/>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4682" name="Line 10"/>
              <p:cNvSpPr>
                <a:spLocks noChangeShapeType="1"/>
              </p:cNvSpPr>
              <p:nvPr/>
            </p:nvSpPr>
            <p:spPr bwMode="auto">
              <a:xfrm flipH="1">
                <a:off x="3213" y="2625"/>
                <a:ext cx="120"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4683" name="Freeform 11"/>
              <p:cNvSpPr>
                <a:spLocks/>
              </p:cNvSpPr>
              <p:nvPr/>
            </p:nvSpPr>
            <p:spPr bwMode="auto">
              <a:xfrm>
                <a:off x="3155" y="2547"/>
                <a:ext cx="62" cy="79"/>
              </a:xfrm>
              <a:custGeom>
                <a:avLst/>
                <a:gdLst>
                  <a:gd name="T0" fmla="*/ 21 w 156"/>
                  <a:gd name="T1" fmla="*/ 0 h 186"/>
                  <a:gd name="T2" fmla="*/ 51 w 156"/>
                  <a:gd name="T3" fmla="*/ 165 h 186"/>
                  <a:gd name="T4" fmla="*/ 156 w 156"/>
                  <a:gd name="T5" fmla="*/ 180 h 186"/>
                </a:gdLst>
                <a:ahLst/>
                <a:cxnLst>
                  <a:cxn ang="0">
                    <a:pos x="T0" y="T1"/>
                  </a:cxn>
                  <a:cxn ang="0">
                    <a:pos x="T2" y="T3"/>
                  </a:cxn>
                  <a:cxn ang="0">
                    <a:pos x="T4" y="T5"/>
                  </a:cxn>
                </a:cxnLst>
                <a:rect l="0" t="0" r="r" b="b"/>
                <a:pathLst>
                  <a:path w="156" h="186">
                    <a:moveTo>
                      <a:pt x="21" y="0"/>
                    </a:moveTo>
                    <a:cubicBezTo>
                      <a:pt x="3" y="54"/>
                      <a:pt x="0" y="124"/>
                      <a:pt x="51" y="165"/>
                    </a:cubicBezTo>
                    <a:cubicBezTo>
                      <a:pt x="78" y="186"/>
                      <a:pt x="127" y="180"/>
                      <a:pt x="156" y="180"/>
                    </a:cubicBezTo>
                  </a:path>
                </a:pathLst>
              </a:custGeom>
              <a:noFill/>
              <a:ln w="28575" cmpd="sng">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684" name="Freeform 12"/>
              <p:cNvSpPr>
                <a:spLocks/>
              </p:cNvSpPr>
              <p:nvPr/>
            </p:nvSpPr>
            <p:spPr bwMode="auto">
              <a:xfrm>
                <a:off x="3373" y="2859"/>
                <a:ext cx="72" cy="43"/>
              </a:xfrm>
              <a:custGeom>
                <a:avLst/>
                <a:gdLst>
                  <a:gd name="T0" fmla="*/ 0 w 180"/>
                  <a:gd name="T1" fmla="*/ 0 h 108"/>
                  <a:gd name="T2" fmla="*/ 180 w 180"/>
                  <a:gd name="T3" fmla="*/ 105 h 108"/>
                </a:gdLst>
                <a:ahLst/>
                <a:cxnLst>
                  <a:cxn ang="0">
                    <a:pos x="T0" y="T1"/>
                  </a:cxn>
                  <a:cxn ang="0">
                    <a:pos x="T2" y="T3"/>
                  </a:cxn>
                </a:cxnLst>
                <a:rect l="0" t="0" r="r" b="b"/>
                <a:pathLst>
                  <a:path w="180" h="108">
                    <a:moveTo>
                      <a:pt x="0" y="0"/>
                    </a:moveTo>
                    <a:cubicBezTo>
                      <a:pt x="36" y="108"/>
                      <a:pt x="89" y="105"/>
                      <a:pt x="180" y="105"/>
                    </a:cubicBezTo>
                  </a:path>
                </a:pathLst>
              </a:custGeom>
              <a:noFill/>
              <a:ln w="28575" cmpd="sng">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685" name="Freeform 13"/>
              <p:cNvSpPr>
                <a:spLocks/>
              </p:cNvSpPr>
              <p:nvPr/>
            </p:nvSpPr>
            <p:spPr bwMode="auto">
              <a:xfrm>
                <a:off x="3331" y="2619"/>
                <a:ext cx="60" cy="26"/>
              </a:xfrm>
              <a:custGeom>
                <a:avLst/>
                <a:gdLst>
                  <a:gd name="T0" fmla="*/ 0 w 150"/>
                  <a:gd name="T1" fmla="*/ 0 h 65"/>
                  <a:gd name="T2" fmla="*/ 75 w 150"/>
                  <a:gd name="T3" fmla="*/ 15 h 65"/>
                  <a:gd name="T4" fmla="*/ 105 w 150"/>
                  <a:gd name="T5" fmla="*/ 60 h 65"/>
                </a:gdLst>
                <a:ahLst/>
                <a:cxnLst>
                  <a:cxn ang="0">
                    <a:pos x="T0" y="T1"/>
                  </a:cxn>
                  <a:cxn ang="0">
                    <a:pos x="T2" y="T3"/>
                  </a:cxn>
                  <a:cxn ang="0">
                    <a:pos x="T4" y="T5"/>
                  </a:cxn>
                </a:cxnLst>
                <a:rect l="0" t="0" r="r" b="b"/>
                <a:pathLst>
                  <a:path w="150" h="65">
                    <a:moveTo>
                      <a:pt x="0" y="0"/>
                    </a:moveTo>
                    <a:cubicBezTo>
                      <a:pt x="25" y="5"/>
                      <a:pt x="54" y="1"/>
                      <a:pt x="75" y="15"/>
                    </a:cubicBezTo>
                    <a:cubicBezTo>
                      <a:pt x="150" y="65"/>
                      <a:pt x="56" y="60"/>
                      <a:pt x="105" y="60"/>
                    </a:cubicBezTo>
                  </a:path>
                </a:pathLst>
              </a:custGeom>
              <a:noFill/>
              <a:ln w="19050" cmpd="sng">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686" name="Line 14"/>
              <p:cNvSpPr>
                <a:spLocks noChangeShapeType="1"/>
              </p:cNvSpPr>
              <p:nvPr/>
            </p:nvSpPr>
            <p:spPr bwMode="auto">
              <a:xfrm flipH="1">
                <a:off x="3159" y="2547"/>
                <a:ext cx="50" cy="50"/>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4687" name="Line 15"/>
              <p:cNvSpPr>
                <a:spLocks noChangeShapeType="1"/>
              </p:cNvSpPr>
              <p:nvPr/>
            </p:nvSpPr>
            <p:spPr bwMode="auto">
              <a:xfrm flipH="1">
                <a:off x="3195" y="2547"/>
                <a:ext cx="72" cy="72"/>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4688" name="Line 16"/>
              <p:cNvSpPr>
                <a:spLocks noChangeShapeType="1"/>
              </p:cNvSpPr>
              <p:nvPr/>
            </p:nvSpPr>
            <p:spPr bwMode="auto">
              <a:xfrm flipH="1">
                <a:off x="3243" y="2547"/>
                <a:ext cx="72" cy="72"/>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4689" name="Line 17"/>
              <p:cNvSpPr>
                <a:spLocks noChangeShapeType="1"/>
              </p:cNvSpPr>
              <p:nvPr/>
            </p:nvSpPr>
            <p:spPr bwMode="auto">
              <a:xfrm flipH="1">
                <a:off x="3303" y="2547"/>
                <a:ext cx="72" cy="72"/>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4690" name="Line 18"/>
              <p:cNvSpPr>
                <a:spLocks noChangeShapeType="1"/>
              </p:cNvSpPr>
              <p:nvPr/>
            </p:nvSpPr>
            <p:spPr bwMode="auto">
              <a:xfrm flipH="1">
                <a:off x="3363" y="2547"/>
                <a:ext cx="72" cy="72"/>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4691" name="Line 19"/>
              <p:cNvSpPr>
                <a:spLocks noChangeShapeType="1"/>
              </p:cNvSpPr>
              <p:nvPr/>
            </p:nvSpPr>
            <p:spPr bwMode="auto">
              <a:xfrm flipH="1">
                <a:off x="3375" y="2589"/>
                <a:ext cx="72" cy="72"/>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4692" name="Line 20"/>
              <p:cNvSpPr>
                <a:spLocks noChangeShapeType="1"/>
              </p:cNvSpPr>
              <p:nvPr/>
            </p:nvSpPr>
            <p:spPr bwMode="auto">
              <a:xfrm flipH="1">
                <a:off x="3375" y="2643"/>
                <a:ext cx="72" cy="72"/>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4693" name="Line 21"/>
              <p:cNvSpPr>
                <a:spLocks noChangeShapeType="1"/>
              </p:cNvSpPr>
              <p:nvPr/>
            </p:nvSpPr>
            <p:spPr bwMode="auto">
              <a:xfrm flipH="1">
                <a:off x="3375" y="2691"/>
                <a:ext cx="72" cy="72"/>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4694" name="Line 22"/>
              <p:cNvSpPr>
                <a:spLocks noChangeShapeType="1"/>
              </p:cNvSpPr>
              <p:nvPr/>
            </p:nvSpPr>
            <p:spPr bwMode="auto">
              <a:xfrm flipH="1">
                <a:off x="3375" y="2739"/>
                <a:ext cx="72" cy="72"/>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4695" name="Line 23"/>
              <p:cNvSpPr>
                <a:spLocks noChangeShapeType="1"/>
              </p:cNvSpPr>
              <p:nvPr/>
            </p:nvSpPr>
            <p:spPr bwMode="auto">
              <a:xfrm flipH="1">
                <a:off x="3375" y="2787"/>
                <a:ext cx="72" cy="72"/>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4696" name="Line 24"/>
              <p:cNvSpPr>
                <a:spLocks noChangeShapeType="1"/>
              </p:cNvSpPr>
              <p:nvPr/>
            </p:nvSpPr>
            <p:spPr bwMode="auto">
              <a:xfrm flipH="1">
                <a:off x="3387" y="2841"/>
                <a:ext cx="50" cy="50"/>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4697" name="Line 25"/>
              <p:cNvSpPr>
                <a:spLocks noChangeShapeType="1"/>
              </p:cNvSpPr>
              <p:nvPr/>
            </p:nvSpPr>
            <p:spPr bwMode="auto">
              <a:xfrm>
                <a:off x="3159" y="2673"/>
                <a:ext cx="576" cy="0"/>
              </a:xfrm>
              <a:prstGeom prst="line">
                <a:avLst/>
              </a:prstGeom>
              <a:noFill/>
              <a:ln w="9525">
                <a:solidFill>
                  <a:srgbClr val="000000"/>
                </a:solidFill>
                <a:prstDash val="lgDashDot"/>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4698" name="Line 26"/>
              <p:cNvSpPr>
                <a:spLocks noChangeShapeType="1"/>
              </p:cNvSpPr>
              <p:nvPr/>
            </p:nvSpPr>
            <p:spPr bwMode="auto">
              <a:xfrm>
                <a:off x="3333" y="1987"/>
                <a:ext cx="0" cy="1129"/>
              </a:xfrm>
              <a:prstGeom prst="line">
                <a:avLst/>
              </a:prstGeom>
              <a:noFill/>
              <a:ln w="9525">
                <a:solidFill>
                  <a:srgbClr val="000000"/>
                </a:solidFill>
                <a:prstDash val="lgDashDot"/>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284699" name="Line 27"/>
              <p:cNvSpPr>
                <a:spLocks noChangeShapeType="1"/>
              </p:cNvSpPr>
              <p:nvPr/>
            </p:nvSpPr>
            <p:spPr bwMode="auto">
              <a:xfrm>
                <a:off x="3321" y="2223"/>
                <a:ext cx="0" cy="317"/>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4700" name="Line 28"/>
              <p:cNvSpPr>
                <a:spLocks noChangeShapeType="1"/>
              </p:cNvSpPr>
              <p:nvPr/>
            </p:nvSpPr>
            <p:spPr bwMode="auto">
              <a:xfrm>
                <a:off x="3447" y="2547"/>
                <a:ext cx="14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4701" name="Line 29"/>
              <p:cNvSpPr>
                <a:spLocks noChangeShapeType="1"/>
              </p:cNvSpPr>
              <p:nvPr/>
            </p:nvSpPr>
            <p:spPr bwMode="auto">
              <a:xfrm>
                <a:off x="3573" y="2548"/>
                <a:ext cx="0" cy="123"/>
              </a:xfrm>
              <a:prstGeom prst="line">
                <a:avLst/>
              </a:prstGeom>
              <a:noFill/>
              <a:ln w="9525">
                <a:solidFill>
                  <a:srgbClr val="000000"/>
                </a:solidFill>
                <a:round/>
                <a:headEnd type="stealth" w="sm" len="sm"/>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84702" name="Line 30"/>
              <p:cNvSpPr>
                <a:spLocks noChangeShapeType="1"/>
              </p:cNvSpPr>
              <p:nvPr/>
            </p:nvSpPr>
            <p:spPr bwMode="auto">
              <a:xfrm>
                <a:off x="3573" y="2272"/>
                <a:ext cx="0" cy="25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4703" name="Line 31"/>
              <p:cNvSpPr>
                <a:spLocks noChangeShapeType="1"/>
              </p:cNvSpPr>
              <p:nvPr/>
            </p:nvSpPr>
            <p:spPr bwMode="auto">
              <a:xfrm>
                <a:off x="3447" y="2907"/>
                <a:ext cx="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4704" name="Line 32"/>
              <p:cNvSpPr>
                <a:spLocks noChangeShapeType="1"/>
              </p:cNvSpPr>
              <p:nvPr/>
            </p:nvSpPr>
            <p:spPr bwMode="auto">
              <a:xfrm>
                <a:off x="3237" y="3033"/>
                <a:ext cx="95" cy="0"/>
              </a:xfrm>
              <a:prstGeom prst="line">
                <a:avLst/>
              </a:prstGeom>
              <a:noFill/>
              <a:ln w="9525">
                <a:solidFill>
                  <a:srgbClr val="00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84705" name="Line 33"/>
              <p:cNvSpPr>
                <a:spLocks noChangeShapeType="1"/>
              </p:cNvSpPr>
              <p:nvPr/>
            </p:nvSpPr>
            <p:spPr bwMode="auto">
              <a:xfrm flipH="1">
                <a:off x="3453" y="3032"/>
                <a:ext cx="470" cy="0"/>
              </a:xfrm>
              <a:prstGeom prst="line">
                <a:avLst/>
              </a:prstGeom>
              <a:noFill/>
              <a:ln w="9525">
                <a:solidFill>
                  <a:srgbClr val="00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84706" name="Text Box 34"/>
              <p:cNvSpPr txBox="1">
                <a:spLocks noChangeArrowheads="1"/>
              </p:cNvSpPr>
              <p:nvPr/>
            </p:nvSpPr>
            <p:spPr bwMode="auto">
              <a:xfrm>
                <a:off x="3138" y="2229"/>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solidFill>
                      <a:srgbClr val="FF0000"/>
                    </a:solidFill>
                    <a:cs typeface="Times New Roman" pitchFamily="18" charset="0"/>
                  </a:rPr>
                  <a:t>P</a:t>
                </a:r>
              </a:p>
            </p:txBody>
          </p:sp>
          <p:sp>
            <p:nvSpPr>
              <p:cNvPr id="284707" name="Text Box 35"/>
              <p:cNvSpPr txBox="1">
                <a:spLocks noChangeArrowheads="1"/>
              </p:cNvSpPr>
              <p:nvPr/>
            </p:nvSpPr>
            <p:spPr bwMode="auto">
              <a:xfrm>
                <a:off x="3081" y="1917"/>
                <a:ext cx="46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Y</a:t>
                </a:r>
                <a:r>
                  <a:rPr lang="en-US" sz="2000" baseline="-25000">
                    <a:cs typeface="Times New Roman" pitchFamily="18" charset="0"/>
                  </a:rPr>
                  <a:t>O</a:t>
                </a:r>
                <a:endParaRPr lang="en-US" sz="2000">
                  <a:cs typeface="Times New Roman" pitchFamily="18" charset="0"/>
                </a:endParaRPr>
              </a:p>
            </p:txBody>
          </p:sp>
          <p:sp>
            <p:nvSpPr>
              <p:cNvPr id="284708" name="Text Box 36"/>
              <p:cNvSpPr txBox="1">
                <a:spLocks noChangeArrowheads="1"/>
              </p:cNvSpPr>
              <p:nvPr/>
            </p:nvSpPr>
            <p:spPr bwMode="auto">
              <a:xfrm>
                <a:off x="3696" y="2574"/>
                <a:ext cx="384"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Z</a:t>
                </a:r>
                <a:r>
                  <a:rPr lang="en-US" sz="2000" baseline="-25000">
                    <a:cs typeface="Times New Roman" pitchFamily="18" charset="0"/>
                  </a:rPr>
                  <a:t>O</a:t>
                </a:r>
                <a:endParaRPr lang="en-US" sz="2000">
                  <a:cs typeface="Times New Roman" pitchFamily="18" charset="0"/>
                </a:endParaRPr>
              </a:p>
            </p:txBody>
          </p:sp>
          <p:sp>
            <p:nvSpPr>
              <p:cNvPr id="284709" name="Text Box 37"/>
              <p:cNvSpPr txBox="1">
                <a:spLocks noChangeArrowheads="1"/>
              </p:cNvSpPr>
              <p:nvPr/>
            </p:nvSpPr>
            <p:spPr bwMode="auto">
              <a:xfrm rot="16200000">
                <a:off x="2931" y="1941"/>
                <a:ext cx="1008"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y</a:t>
                </a:r>
                <a:r>
                  <a:rPr lang="en-US" sz="2000" baseline="-25000">
                    <a:cs typeface="Times New Roman" pitchFamily="18" charset="0"/>
                  </a:rPr>
                  <a:t>O</a:t>
                </a:r>
                <a:r>
                  <a:rPr lang="en-US" sz="2000">
                    <a:latin typeface="Times New Roman" pitchFamily="18" charset="0"/>
                    <a:cs typeface="Times New Roman" pitchFamily="18" charset="0"/>
                  </a:rPr>
                  <a:t>= 0,0414</a:t>
                </a:r>
              </a:p>
            </p:txBody>
          </p:sp>
        </p:grpSp>
      </p:grpSp>
      <p:grpSp>
        <p:nvGrpSpPr>
          <p:cNvPr id="284710" name="Group 38"/>
          <p:cNvGrpSpPr>
            <a:grpSpLocks/>
          </p:cNvGrpSpPr>
          <p:nvPr/>
        </p:nvGrpSpPr>
        <p:grpSpPr bwMode="auto">
          <a:xfrm>
            <a:off x="1828800" y="3581400"/>
            <a:ext cx="2824163" cy="1676400"/>
            <a:chOff x="1152" y="2112"/>
            <a:chExt cx="1779" cy="1056"/>
          </a:xfrm>
        </p:grpSpPr>
        <p:sp>
          <p:nvSpPr>
            <p:cNvPr id="284711" name="Line 39"/>
            <p:cNvSpPr>
              <a:spLocks noChangeShapeType="1"/>
            </p:cNvSpPr>
            <p:nvPr/>
          </p:nvSpPr>
          <p:spPr bwMode="auto">
            <a:xfrm>
              <a:off x="1296" y="2472"/>
              <a:ext cx="0" cy="50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4712" name="Line 40"/>
            <p:cNvSpPr>
              <a:spLocks noChangeShapeType="1"/>
            </p:cNvSpPr>
            <p:nvPr/>
          </p:nvSpPr>
          <p:spPr bwMode="auto">
            <a:xfrm flipH="1">
              <a:off x="1224" y="2472"/>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4713" name="Line 41"/>
            <p:cNvSpPr>
              <a:spLocks noChangeShapeType="1"/>
            </p:cNvSpPr>
            <p:nvPr/>
          </p:nvSpPr>
          <p:spPr bwMode="auto">
            <a:xfrm flipH="1">
              <a:off x="1224" y="2544"/>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4714" name="Line 42"/>
            <p:cNvSpPr>
              <a:spLocks noChangeShapeType="1"/>
            </p:cNvSpPr>
            <p:nvPr/>
          </p:nvSpPr>
          <p:spPr bwMode="auto">
            <a:xfrm flipH="1">
              <a:off x="1224" y="2616"/>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4715" name="Line 43"/>
            <p:cNvSpPr>
              <a:spLocks noChangeShapeType="1"/>
            </p:cNvSpPr>
            <p:nvPr/>
          </p:nvSpPr>
          <p:spPr bwMode="auto">
            <a:xfrm flipH="1">
              <a:off x="1224" y="2688"/>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4716" name="Line 44"/>
            <p:cNvSpPr>
              <a:spLocks noChangeShapeType="1"/>
            </p:cNvSpPr>
            <p:nvPr/>
          </p:nvSpPr>
          <p:spPr bwMode="auto">
            <a:xfrm flipH="1">
              <a:off x="1224" y="2760"/>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4717" name="Line 45"/>
            <p:cNvSpPr>
              <a:spLocks noChangeShapeType="1"/>
            </p:cNvSpPr>
            <p:nvPr/>
          </p:nvSpPr>
          <p:spPr bwMode="auto">
            <a:xfrm flipH="1">
              <a:off x="1224" y="2832"/>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4718" name="Line 46"/>
            <p:cNvSpPr>
              <a:spLocks noChangeShapeType="1"/>
            </p:cNvSpPr>
            <p:nvPr/>
          </p:nvSpPr>
          <p:spPr bwMode="auto">
            <a:xfrm flipH="1">
              <a:off x="1224" y="2904"/>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4719" name="Line 47"/>
            <p:cNvSpPr>
              <a:spLocks noChangeShapeType="1"/>
            </p:cNvSpPr>
            <p:nvPr/>
          </p:nvSpPr>
          <p:spPr bwMode="auto">
            <a:xfrm>
              <a:off x="1296" y="2544"/>
              <a:ext cx="1512"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4720" name="Line 48"/>
            <p:cNvSpPr>
              <a:spLocks noChangeShapeType="1"/>
            </p:cNvSpPr>
            <p:nvPr/>
          </p:nvSpPr>
          <p:spPr bwMode="auto">
            <a:xfrm>
              <a:off x="1296" y="2616"/>
              <a:ext cx="1512"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4721" name="Line 49"/>
            <p:cNvSpPr>
              <a:spLocks noChangeShapeType="1"/>
            </p:cNvSpPr>
            <p:nvPr/>
          </p:nvSpPr>
          <p:spPr bwMode="auto">
            <a:xfrm>
              <a:off x="1296" y="2904"/>
              <a:ext cx="1512"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4722" name="Line 50"/>
            <p:cNvSpPr>
              <a:spLocks noChangeShapeType="1"/>
            </p:cNvSpPr>
            <p:nvPr/>
          </p:nvSpPr>
          <p:spPr bwMode="auto">
            <a:xfrm>
              <a:off x="2802" y="2544"/>
              <a:ext cx="0" cy="36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4723" name="Line 51"/>
            <p:cNvSpPr>
              <a:spLocks noChangeShapeType="1"/>
            </p:cNvSpPr>
            <p:nvPr/>
          </p:nvSpPr>
          <p:spPr bwMode="auto">
            <a:xfrm>
              <a:off x="1152" y="2676"/>
              <a:ext cx="1728"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84724" name="Line 52"/>
            <p:cNvSpPr>
              <a:spLocks noChangeShapeType="1"/>
            </p:cNvSpPr>
            <p:nvPr/>
          </p:nvSpPr>
          <p:spPr bwMode="auto">
            <a:xfrm>
              <a:off x="2796" y="2238"/>
              <a:ext cx="0" cy="299"/>
            </a:xfrm>
            <a:prstGeom prst="line">
              <a:avLst/>
            </a:prstGeom>
            <a:noFill/>
            <a:ln w="19050">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4725" name="Line 53"/>
            <p:cNvSpPr>
              <a:spLocks noChangeShapeType="1"/>
            </p:cNvSpPr>
            <p:nvPr/>
          </p:nvSpPr>
          <p:spPr bwMode="auto">
            <a:xfrm>
              <a:off x="1296" y="3024"/>
              <a:ext cx="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4726" name="Line 54"/>
            <p:cNvSpPr>
              <a:spLocks noChangeShapeType="1"/>
            </p:cNvSpPr>
            <p:nvPr/>
          </p:nvSpPr>
          <p:spPr bwMode="auto">
            <a:xfrm>
              <a:off x="2796" y="3018"/>
              <a:ext cx="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4727" name="Line 55"/>
            <p:cNvSpPr>
              <a:spLocks noChangeShapeType="1"/>
            </p:cNvSpPr>
            <p:nvPr/>
          </p:nvSpPr>
          <p:spPr bwMode="auto">
            <a:xfrm>
              <a:off x="1296" y="3159"/>
              <a:ext cx="1512"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4728" name="Text Box 56"/>
            <p:cNvSpPr txBox="1">
              <a:spLocks noChangeArrowheads="1"/>
            </p:cNvSpPr>
            <p:nvPr/>
          </p:nvSpPr>
          <p:spPr bwMode="auto">
            <a:xfrm>
              <a:off x="2277" y="2112"/>
              <a:ext cx="654"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FF0000"/>
                  </a:solidFill>
                  <a:cs typeface="Times New Roman" pitchFamily="18" charset="0"/>
                </a:rPr>
                <a:t>P=8kN</a:t>
              </a:r>
            </a:p>
          </p:txBody>
        </p:sp>
        <p:sp>
          <p:nvSpPr>
            <p:cNvPr id="284729" name="Text Box 57"/>
            <p:cNvSpPr txBox="1">
              <a:spLocks noChangeArrowheads="1"/>
            </p:cNvSpPr>
            <p:nvPr/>
          </p:nvSpPr>
          <p:spPr bwMode="auto">
            <a:xfrm>
              <a:off x="1728" y="2952"/>
              <a:ext cx="79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l=1,2m</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284674"/>
                                        </p:tgtEl>
                                        <p:attrNameLst>
                                          <p:attrName>style.visibility</p:attrName>
                                        </p:attrNameLst>
                                      </p:cBhvr>
                                      <p:to>
                                        <p:strVal val="visible"/>
                                      </p:to>
                                    </p:set>
                                    <p:animEffect transition="in" filter="wipe(up)">
                                      <p:cBhvr>
                                        <p:cTn id="7" dur="2000"/>
                                        <p:tgtEl>
                                          <p:spTgt spid="28467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284675"/>
                                        </p:tgtEl>
                                        <p:attrNameLst>
                                          <p:attrName>style.visibility</p:attrName>
                                        </p:attrNameLst>
                                      </p:cBhvr>
                                      <p:to>
                                        <p:strVal val="visible"/>
                                      </p:to>
                                    </p:set>
                                    <p:animEffect transition="in" filter="wipe(up)">
                                      <p:cBhvr>
                                        <p:cTn id="12" dur="2000"/>
                                        <p:tgtEl>
                                          <p:spTgt spid="2846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4674" grpId="0" autoUpdateAnimBg="0"/>
      <p:bldP spid="284675" grpId="0" autoUpdateAnimBg="0"/>
    </p:bld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85698" name="Group 2"/>
          <p:cNvGrpSpPr>
            <a:grpSpLocks/>
          </p:cNvGrpSpPr>
          <p:nvPr/>
        </p:nvGrpSpPr>
        <p:grpSpPr bwMode="auto">
          <a:xfrm>
            <a:off x="7253288" y="-109538"/>
            <a:ext cx="1714500" cy="2098676"/>
            <a:chOff x="4569" y="-69"/>
            <a:chExt cx="1080" cy="1322"/>
          </a:xfrm>
        </p:grpSpPr>
        <p:sp>
          <p:nvSpPr>
            <p:cNvPr id="285699" name="Line 3"/>
            <p:cNvSpPr>
              <a:spLocks noChangeShapeType="1"/>
            </p:cNvSpPr>
            <p:nvPr/>
          </p:nvSpPr>
          <p:spPr bwMode="auto">
            <a:xfrm>
              <a:off x="4935" y="684"/>
              <a:ext cx="0" cy="36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00" name="Line 4"/>
            <p:cNvSpPr>
              <a:spLocks noChangeShapeType="1"/>
            </p:cNvSpPr>
            <p:nvPr/>
          </p:nvSpPr>
          <p:spPr bwMode="auto">
            <a:xfrm flipH="1">
              <a:off x="4647" y="684"/>
              <a:ext cx="288"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01" name="Line 5"/>
            <p:cNvSpPr>
              <a:spLocks noChangeShapeType="1"/>
            </p:cNvSpPr>
            <p:nvPr/>
          </p:nvSpPr>
          <p:spPr bwMode="auto">
            <a:xfrm>
              <a:off x="4863" y="786"/>
              <a:ext cx="0" cy="216"/>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02" name="Line 6"/>
            <p:cNvSpPr>
              <a:spLocks noChangeShapeType="1"/>
            </p:cNvSpPr>
            <p:nvPr/>
          </p:nvSpPr>
          <p:spPr bwMode="auto">
            <a:xfrm flipH="1">
              <a:off x="4701" y="762"/>
              <a:ext cx="120"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03" name="Freeform 7"/>
            <p:cNvSpPr>
              <a:spLocks/>
            </p:cNvSpPr>
            <p:nvPr/>
          </p:nvSpPr>
          <p:spPr bwMode="auto">
            <a:xfrm>
              <a:off x="4643" y="684"/>
              <a:ext cx="62" cy="79"/>
            </a:xfrm>
            <a:custGeom>
              <a:avLst/>
              <a:gdLst>
                <a:gd name="T0" fmla="*/ 21 w 156"/>
                <a:gd name="T1" fmla="*/ 0 h 186"/>
                <a:gd name="T2" fmla="*/ 51 w 156"/>
                <a:gd name="T3" fmla="*/ 165 h 186"/>
                <a:gd name="T4" fmla="*/ 156 w 156"/>
                <a:gd name="T5" fmla="*/ 180 h 186"/>
              </a:gdLst>
              <a:ahLst/>
              <a:cxnLst>
                <a:cxn ang="0">
                  <a:pos x="T0" y="T1"/>
                </a:cxn>
                <a:cxn ang="0">
                  <a:pos x="T2" y="T3"/>
                </a:cxn>
                <a:cxn ang="0">
                  <a:pos x="T4" y="T5"/>
                </a:cxn>
              </a:cxnLst>
              <a:rect l="0" t="0" r="r" b="b"/>
              <a:pathLst>
                <a:path w="156" h="186">
                  <a:moveTo>
                    <a:pt x="21" y="0"/>
                  </a:moveTo>
                  <a:cubicBezTo>
                    <a:pt x="3" y="54"/>
                    <a:pt x="0" y="124"/>
                    <a:pt x="51" y="165"/>
                  </a:cubicBezTo>
                  <a:cubicBezTo>
                    <a:pt x="78" y="186"/>
                    <a:pt x="127" y="180"/>
                    <a:pt x="156" y="180"/>
                  </a:cubicBezTo>
                </a:path>
              </a:pathLst>
            </a:custGeom>
            <a:noFill/>
            <a:ln w="28575" cmpd="sng">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5704" name="Freeform 8"/>
            <p:cNvSpPr>
              <a:spLocks/>
            </p:cNvSpPr>
            <p:nvPr/>
          </p:nvSpPr>
          <p:spPr bwMode="auto">
            <a:xfrm>
              <a:off x="4861" y="996"/>
              <a:ext cx="72" cy="43"/>
            </a:xfrm>
            <a:custGeom>
              <a:avLst/>
              <a:gdLst>
                <a:gd name="T0" fmla="*/ 0 w 180"/>
                <a:gd name="T1" fmla="*/ 0 h 108"/>
                <a:gd name="T2" fmla="*/ 180 w 180"/>
                <a:gd name="T3" fmla="*/ 105 h 108"/>
              </a:gdLst>
              <a:ahLst/>
              <a:cxnLst>
                <a:cxn ang="0">
                  <a:pos x="T0" y="T1"/>
                </a:cxn>
                <a:cxn ang="0">
                  <a:pos x="T2" y="T3"/>
                </a:cxn>
              </a:cxnLst>
              <a:rect l="0" t="0" r="r" b="b"/>
              <a:pathLst>
                <a:path w="180" h="108">
                  <a:moveTo>
                    <a:pt x="0" y="0"/>
                  </a:moveTo>
                  <a:cubicBezTo>
                    <a:pt x="36" y="108"/>
                    <a:pt x="89" y="105"/>
                    <a:pt x="180" y="105"/>
                  </a:cubicBezTo>
                </a:path>
              </a:pathLst>
            </a:custGeom>
            <a:noFill/>
            <a:ln w="28575" cmpd="sng">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5705" name="Freeform 9"/>
            <p:cNvSpPr>
              <a:spLocks/>
            </p:cNvSpPr>
            <p:nvPr/>
          </p:nvSpPr>
          <p:spPr bwMode="auto">
            <a:xfrm>
              <a:off x="4819" y="756"/>
              <a:ext cx="60" cy="26"/>
            </a:xfrm>
            <a:custGeom>
              <a:avLst/>
              <a:gdLst>
                <a:gd name="T0" fmla="*/ 0 w 150"/>
                <a:gd name="T1" fmla="*/ 0 h 65"/>
                <a:gd name="T2" fmla="*/ 75 w 150"/>
                <a:gd name="T3" fmla="*/ 15 h 65"/>
                <a:gd name="T4" fmla="*/ 105 w 150"/>
                <a:gd name="T5" fmla="*/ 60 h 65"/>
              </a:gdLst>
              <a:ahLst/>
              <a:cxnLst>
                <a:cxn ang="0">
                  <a:pos x="T0" y="T1"/>
                </a:cxn>
                <a:cxn ang="0">
                  <a:pos x="T2" y="T3"/>
                </a:cxn>
                <a:cxn ang="0">
                  <a:pos x="T4" y="T5"/>
                </a:cxn>
              </a:cxnLst>
              <a:rect l="0" t="0" r="r" b="b"/>
              <a:pathLst>
                <a:path w="150" h="65">
                  <a:moveTo>
                    <a:pt x="0" y="0"/>
                  </a:moveTo>
                  <a:cubicBezTo>
                    <a:pt x="25" y="5"/>
                    <a:pt x="54" y="1"/>
                    <a:pt x="75" y="15"/>
                  </a:cubicBezTo>
                  <a:cubicBezTo>
                    <a:pt x="150" y="65"/>
                    <a:pt x="56" y="60"/>
                    <a:pt x="105" y="60"/>
                  </a:cubicBezTo>
                </a:path>
              </a:pathLst>
            </a:custGeom>
            <a:noFill/>
            <a:ln w="19050" cmpd="sng">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5706" name="Line 10"/>
            <p:cNvSpPr>
              <a:spLocks noChangeShapeType="1"/>
            </p:cNvSpPr>
            <p:nvPr/>
          </p:nvSpPr>
          <p:spPr bwMode="auto">
            <a:xfrm flipH="1">
              <a:off x="4647" y="684"/>
              <a:ext cx="50" cy="50"/>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07" name="Line 11"/>
            <p:cNvSpPr>
              <a:spLocks noChangeShapeType="1"/>
            </p:cNvSpPr>
            <p:nvPr/>
          </p:nvSpPr>
          <p:spPr bwMode="auto">
            <a:xfrm flipH="1">
              <a:off x="4683" y="684"/>
              <a:ext cx="72" cy="72"/>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08" name="Line 12"/>
            <p:cNvSpPr>
              <a:spLocks noChangeShapeType="1"/>
            </p:cNvSpPr>
            <p:nvPr/>
          </p:nvSpPr>
          <p:spPr bwMode="auto">
            <a:xfrm flipH="1">
              <a:off x="4731" y="684"/>
              <a:ext cx="72" cy="72"/>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09" name="Line 13"/>
            <p:cNvSpPr>
              <a:spLocks noChangeShapeType="1"/>
            </p:cNvSpPr>
            <p:nvPr/>
          </p:nvSpPr>
          <p:spPr bwMode="auto">
            <a:xfrm flipH="1">
              <a:off x="4791" y="684"/>
              <a:ext cx="72" cy="72"/>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10" name="Line 14"/>
            <p:cNvSpPr>
              <a:spLocks noChangeShapeType="1"/>
            </p:cNvSpPr>
            <p:nvPr/>
          </p:nvSpPr>
          <p:spPr bwMode="auto">
            <a:xfrm flipH="1">
              <a:off x="4851" y="684"/>
              <a:ext cx="72" cy="72"/>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11" name="Line 15"/>
            <p:cNvSpPr>
              <a:spLocks noChangeShapeType="1"/>
            </p:cNvSpPr>
            <p:nvPr/>
          </p:nvSpPr>
          <p:spPr bwMode="auto">
            <a:xfrm flipH="1">
              <a:off x="4863" y="726"/>
              <a:ext cx="72" cy="72"/>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12" name="Line 16"/>
            <p:cNvSpPr>
              <a:spLocks noChangeShapeType="1"/>
            </p:cNvSpPr>
            <p:nvPr/>
          </p:nvSpPr>
          <p:spPr bwMode="auto">
            <a:xfrm flipH="1">
              <a:off x="4863" y="780"/>
              <a:ext cx="72" cy="72"/>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13" name="Line 17"/>
            <p:cNvSpPr>
              <a:spLocks noChangeShapeType="1"/>
            </p:cNvSpPr>
            <p:nvPr/>
          </p:nvSpPr>
          <p:spPr bwMode="auto">
            <a:xfrm flipH="1">
              <a:off x="4863" y="828"/>
              <a:ext cx="72" cy="72"/>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14" name="Line 18"/>
            <p:cNvSpPr>
              <a:spLocks noChangeShapeType="1"/>
            </p:cNvSpPr>
            <p:nvPr/>
          </p:nvSpPr>
          <p:spPr bwMode="auto">
            <a:xfrm flipH="1">
              <a:off x="4863" y="876"/>
              <a:ext cx="72" cy="72"/>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15" name="Line 19"/>
            <p:cNvSpPr>
              <a:spLocks noChangeShapeType="1"/>
            </p:cNvSpPr>
            <p:nvPr/>
          </p:nvSpPr>
          <p:spPr bwMode="auto">
            <a:xfrm flipH="1">
              <a:off x="4863" y="924"/>
              <a:ext cx="72" cy="72"/>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16" name="Line 20"/>
            <p:cNvSpPr>
              <a:spLocks noChangeShapeType="1"/>
            </p:cNvSpPr>
            <p:nvPr/>
          </p:nvSpPr>
          <p:spPr bwMode="auto">
            <a:xfrm flipH="1">
              <a:off x="4875" y="978"/>
              <a:ext cx="50" cy="50"/>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17" name="Line 21"/>
            <p:cNvSpPr>
              <a:spLocks noChangeShapeType="1"/>
            </p:cNvSpPr>
            <p:nvPr/>
          </p:nvSpPr>
          <p:spPr bwMode="auto">
            <a:xfrm>
              <a:off x="4647" y="810"/>
              <a:ext cx="576" cy="0"/>
            </a:xfrm>
            <a:prstGeom prst="line">
              <a:avLst/>
            </a:prstGeom>
            <a:noFill/>
            <a:ln w="9525">
              <a:solidFill>
                <a:srgbClr val="000000"/>
              </a:solidFill>
              <a:prstDash val="lgDashDot"/>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85718" name="Line 22"/>
            <p:cNvSpPr>
              <a:spLocks noChangeShapeType="1"/>
            </p:cNvSpPr>
            <p:nvPr/>
          </p:nvSpPr>
          <p:spPr bwMode="auto">
            <a:xfrm>
              <a:off x="4821" y="124"/>
              <a:ext cx="0" cy="1129"/>
            </a:xfrm>
            <a:prstGeom prst="line">
              <a:avLst/>
            </a:prstGeom>
            <a:noFill/>
            <a:ln w="9525">
              <a:solidFill>
                <a:srgbClr val="000000"/>
              </a:solidFill>
              <a:prstDash val="lgDashDot"/>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285719" name="Line 23"/>
            <p:cNvSpPr>
              <a:spLocks noChangeShapeType="1"/>
            </p:cNvSpPr>
            <p:nvPr/>
          </p:nvSpPr>
          <p:spPr bwMode="auto">
            <a:xfrm>
              <a:off x="4809" y="360"/>
              <a:ext cx="0" cy="317"/>
            </a:xfrm>
            <a:prstGeom prst="line">
              <a:avLst/>
            </a:prstGeom>
            <a:noFill/>
            <a:ln w="19050">
              <a:solidFill>
                <a:srgbClr val="FF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85720" name="Line 24"/>
            <p:cNvSpPr>
              <a:spLocks noChangeShapeType="1"/>
            </p:cNvSpPr>
            <p:nvPr/>
          </p:nvSpPr>
          <p:spPr bwMode="auto">
            <a:xfrm>
              <a:off x="4935" y="684"/>
              <a:ext cx="14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21" name="Line 25"/>
            <p:cNvSpPr>
              <a:spLocks noChangeShapeType="1"/>
            </p:cNvSpPr>
            <p:nvPr/>
          </p:nvSpPr>
          <p:spPr bwMode="auto">
            <a:xfrm>
              <a:off x="5061" y="685"/>
              <a:ext cx="0" cy="123"/>
            </a:xfrm>
            <a:prstGeom prst="line">
              <a:avLst/>
            </a:prstGeom>
            <a:noFill/>
            <a:ln w="9525">
              <a:solidFill>
                <a:srgbClr val="000000"/>
              </a:solidFill>
              <a:round/>
              <a:headEnd type="stealth" w="sm" len="sm"/>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85722" name="Line 26"/>
            <p:cNvSpPr>
              <a:spLocks noChangeShapeType="1"/>
            </p:cNvSpPr>
            <p:nvPr/>
          </p:nvSpPr>
          <p:spPr bwMode="auto">
            <a:xfrm>
              <a:off x="5061" y="409"/>
              <a:ext cx="0" cy="25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23" name="Line 27"/>
            <p:cNvSpPr>
              <a:spLocks noChangeShapeType="1"/>
            </p:cNvSpPr>
            <p:nvPr/>
          </p:nvSpPr>
          <p:spPr bwMode="auto">
            <a:xfrm>
              <a:off x="4935" y="1044"/>
              <a:ext cx="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24" name="Line 28"/>
            <p:cNvSpPr>
              <a:spLocks noChangeShapeType="1"/>
            </p:cNvSpPr>
            <p:nvPr/>
          </p:nvSpPr>
          <p:spPr bwMode="auto">
            <a:xfrm>
              <a:off x="4725" y="1170"/>
              <a:ext cx="95" cy="0"/>
            </a:xfrm>
            <a:prstGeom prst="line">
              <a:avLst/>
            </a:prstGeom>
            <a:noFill/>
            <a:ln w="9525">
              <a:solidFill>
                <a:srgbClr val="00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85725" name="Line 29"/>
            <p:cNvSpPr>
              <a:spLocks noChangeShapeType="1"/>
            </p:cNvSpPr>
            <p:nvPr/>
          </p:nvSpPr>
          <p:spPr bwMode="auto">
            <a:xfrm flipH="1">
              <a:off x="4941" y="1169"/>
              <a:ext cx="470" cy="0"/>
            </a:xfrm>
            <a:prstGeom prst="line">
              <a:avLst/>
            </a:prstGeom>
            <a:noFill/>
            <a:ln w="9525">
              <a:solidFill>
                <a:srgbClr val="00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85726" name="Text Box 30"/>
            <p:cNvSpPr txBox="1">
              <a:spLocks noChangeArrowheads="1"/>
            </p:cNvSpPr>
            <p:nvPr/>
          </p:nvSpPr>
          <p:spPr bwMode="auto">
            <a:xfrm>
              <a:off x="4653" y="366"/>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solidFill>
                    <a:srgbClr val="FF0000"/>
                  </a:solidFill>
                  <a:latin typeface="Times New Roman" pitchFamily="18" charset="0"/>
                  <a:cs typeface="Times New Roman" pitchFamily="18" charset="0"/>
                </a:rPr>
                <a:t>P</a:t>
              </a:r>
            </a:p>
          </p:txBody>
        </p:sp>
        <p:sp>
          <p:nvSpPr>
            <p:cNvPr id="285727" name="Text Box 31"/>
            <p:cNvSpPr txBox="1">
              <a:spLocks noChangeArrowheads="1"/>
            </p:cNvSpPr>
            <p:nvPr/>
          </p:nvSpPr>
          <p:spPr bwMode="auto">
            <a:xfrm>
              <a:off x="4569" y="54"/>
              <a:ext cx="46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Y</a:t>
              </a:r>
              <a:r>
                <a:rPr lang="en-US" sz="1800" baseline="-25000">
                  <a:latin typeface="Times New Roman" pitchFamily="18" charset="0"/>
                  <a:cs typeface="Times New Roman" pitchFamily="18" charset="0"/>
                </a:rPr>
                <a:t>O</a:t>
              </a:r>
              <a:endParaRPr lang="en-US" sz="1800">
                <a:latin typeface="Times New Roman" pitchFamily="18" charset="0"/>
                <a:cs typeface="Times New Roman" pitchFamily="18" charset="0"/>
              </a:endParaRPr>
            </a:p>
          </p:txBody>
        </p:sp>
        <p:sp>
          <p:nvSpPr>
            <p:cNvPr id="285728" name="Text Box 32"/>
            <p:cNvSpPr txBox="1">
              <a:spLocks noChangeArrowheads="1"/>
            </p:cNvSpPr>
            <p:nvPr/>
          </p:nvSpPr>
          <p:spPr bwMode="auto">
            <a:xfrm>
              <a:off x="5151" y="711"/>
              <a:ext cx="384"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Z</a:t>
              </a:r>
              <a:r>
                <a:rPr lang="en-US" sz="2000" baseline="-25000">
                  <a:latin typeface="Times New Roman" pitchFamily="18" charset="0"/>
                  <a:cs typeface="Times New Roman" pitchFamily="18" charset="0"/>
                </a:rPr>
                <a:t>O</a:t>
              </a:r>
              <a:endParaRPr lang="en-US" sz="2000">
                <a:latin typeface="Times New Roman" pitchFamily="18" charset="0"/>
                <a:cs typeface="Times New Roman" pitchFamily="18" charset="0"/>
              </a:endParaRPr>
            </a:p>
          </p:txBody>
        </p:sp>
        <p:sp>
          <p:nvSpPr>
            <p:cNvPr id="285729" name="Text Box 33"/>
            <p:cNvSpPr txBox="1">
              <a:spLocks noChangeArrowheads="1"/>
            </p:cNvSpPr>
            <p:nvPr/>
          </p:nvSpPr>
          <p:spPr bwMode="auto">
            <a:xfrm>
              <a:off x="4905" y="972"/>
              <a:ext cx="744"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z</a:t>
              </a:r>
              <a:r>
                <a:rPr lang="en-US" sz="1600" baseline="-25000">
                  <a:latin typeface="Times New Roman" pitchFamily="18" charset="0"/>
                  <a:cs typeface="Times New Roman" pitchFamily="18" charset="0"/>
                </a:rPr>
                <a:t>O</a:t>
              </a:r>
              <a:r>
                <a:rPr lang="en-US" sz="1600">
                  <a:latin typeface="Times New Roman" pitchFamily="18" charset="0"/>
                  <a:cs typeface="Times New Roman" pitchFamily="18" charset="0"/>
                </a:rPr>
                <a:t>=0,0192</a:t>
              </a:r>
            </a:p>
          </p:txBody>
        </p:sp>
        <p:sp>
          <p:nvSpPr>
            <p:cNvPr id="285730" name="Text Box 34"/>
            <p:cNvSpPr txBox="1">
              <a:spLocks noChangeArrowheads="1"/>
            </p:cNvSpPr>
            <p:nvPr/>
          </p:nvSpPr>
          <p:spPr bwMode="auto">
            <a:xfrm rot="16200000">
              <a:off x="4584" y="195"/>
              <a:ext cx="768"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y</a:t>
              </a:r>
              <a:r>
                <a:rPr lang="en-US" sz="1800" baseline="-25000">
                  <a:latin typeface="Times New Roman" pitchFamily="18" charset="0"/>
                  <a:cs typeface="Times New Roman" pitchFamily="18" charset="0"/>
                </a:rPr>
                <a:t>O</a:t>
              </a:r>
              <a:r>
                <a:rPr lang="en-US" sz="1800">
                  <a:latin typeface="Times New Roman" pitchFamily="18" charset="0"/>
                  <a:cs typeface="Times New Roman" pitchFamily="18" charset="0"/>
                </a:rPr>
                <a:t>=0,0414</a:t>
              </a:r>
            </a:p>
          </p:txBody>
        </p:sp>
      </p:grpSp>
      <p:grpSp>
        <p:nvGrpSpPr>
          <p:cNvPr id="285731" name="Group 35"/>
          <p:cNvGrpSpPr>
            <a:grpSpLocks/>
          </p:cNvGrpSpPr>
          <p:nvPr/>
        </p:nvGrpSpPr>
        <p:grpSpPr bwMode="auto">
          <a:xfrm>
            <a:off x="4191000" y="395288"/>
            <a:ext cx="2824163" cy="1609725"/>
            <a:chOff x="2640" y="249"/>
            <a:chExt cx="1779" cy="1014"/>
          </a:xfrm>
        </p:grpSpPr>
        <p:sp>
          <p:nvSpPr>
            <p:cNvPr id="285732" name="Line 36"/>
            <p:cNvSpPr>
              <a:spLocks noChangeShapeType="1"/>
            </p:cNvSpPr>
            <p:nvPr/>
          </p:nvSpPr>
          <p:spPr bwMode="auto">
            <a:xfrm>
              <a:off x="2784" y="609"/>
              <a:ext cx="0" cy="50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33" name="Line 37"/>
            <p:cNvSpPr>
              <a:spLocks noChangeShapeType="1"/>
            </p:cNvSpPr>
            <p:nvPr/>
          </p:nvSpPr>
          <p:spPr bwMode="auto">
            <a:xfrm flipH="1">
              <a:off x="2712" y="609"/>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34" name="Line 38"/>
            <p:cNvSpPr>
              <a:spLocks noChangeShapeType="1"/>
            </p:cNvSpPr>
            <p:nvPr/>
          </p:nvSpPr>
          <p:spPr bwMode="auto">
            <a:xfrm flipH="1">
              <a:off x="2712" y="681"/>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35" name="Line 39"/>
            <p:cNvSpPr>
              <a:spLocks noChangeShapeType="1"/>
            </p:cNvSpPr>
            <p:nvPr/>
          </p:nvSpPr>
          <p:spPr bwMode="auto">
            <a:xfrm flipH="1">
              <a:off x="2712" y="753"/>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36" name="Line 40"/>
            <p:cNvSpPr>
              <a:spLocks noChangeShapeType="1"/>
            </p:cNvSpPr>
            <p:nvPr/>
          </p:nvSpPr>
          <p:spPr bwMode="auto">
            <a:xfrm flipH="1">
              <a:off x="2712" y="825"/>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37" name="Line 41"/>
            <p:cNvSpPr>
              <a:spLocks noChangeShapeType="1"/>
            </p:cNvSpPr>
            <p:nvPr/>
          </p:nvSpPr>
          <p:spPr bwMode="auto">
            <a:xfrm flipH="1">
              <a:off x="2712" y="897"/>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38" name="Line 42"/>
            <p:cNvSpPr>
              <a:spLocks noChangeShapeType="1"/>
            </p:cNvSpPr>
            <p:nvPr/>
          </p:nvSpPr>
          <p:spPr bwMode="auto">
            <a:xfrm flipH="1">
              <a:off x="2712" y="969"/>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39" name="Line 43"/>
            <p:cNvSpPr>
              <a:spLocks noChangeShapeType="1"/>
            </p:cNvSpPr>
            <p:nvPr/>
          </p:nvSpPr>
          <p:spPr bwMode="auto">
            <a:xfrm flipH="1">
              <a:off x="2712" y="1041"/>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40" name="Line 44"/>
            <p:cNvSpPr>
              <a:spLocks noChangeShapeType="1"/>
            </p:cNvSpPr>
            <p:nvPr/>
          </p:nvSpPr>
          <p:spPr bwMode="auto">
            <a:xfrm>
              <a:off x="2784" y="681"/>
              <a:ext cx="1512"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41" name="Line 45"/>
            <p:cNvSpPr>
              <a:spLocks noChangeShapeType="1"/>
            </p:cNvSpPr>
            <p:nvPr/>
          </p:nvSpPr>
          <p:spPr bwMode="auto">
            <a:xfrm>
              <a:off x="2784" y="753"/>
              <a:ext cx="1512"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42" name="Line 46"/>
            <p:cNvSpPr>
              <a:spLocks noChangeShapeType="1"/>
            </p:cNvSpPr>
            <p:nvPr/>
          </p:nvSpPr>
          <p:spPr bwMode="auto">
            <a:xfrm>
              <a:off x="2784" y="1041"/>
              <a:ext cx="1512"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43" name="Line 47"/>
            <p:cNvSpPr>
              <a:spLocks noChangeShapeType="1"/>
            </p:cNvSpPr>
            <p:nvPr/>
          </p:nvSpPr>
          <p:spPr bwMode="auto">
            <a:xfrm>
              <a:off x="4290" y="681"/>
              <a:ext cx="0" cy="36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44" name="Line 48"/>
            <p:cNvSpPr>
              <a:spLocks noChangeShapeType="1"/>
            </p:cNvSpPr>
            <p:nvPr/>
          </p:nvSpPr>
          <p:spPr bwMode="auto">
            <a:xfrm>
              <a:off x="2640" y="813"/>
              <a:ext cx="1728"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85745" name="Line 49"/>
            <p:cNvSpPr>
              <a:spLocks noChangeShapeType="1"/>
            </p:cNvSpPr>
            <p:nvPr/>
          </p:nvSpPr>
          <p:spPr bwMode="auto">
            <a:xfrm>
              <a:off x="4284" y="348"/>
              <a:ext cx="0" cy="299"/>
            </a:xfrm>
            <a:prstGeom prst="line">
              <a:avLst/>
            </a:prstGeom>
            <a:noFill/>
            <a:ln w="19050">
              <a:solidFill>
                <a:srgbClr val="FF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85746" name="Line 50"/>
            <p:cNvSpPr>
              <a:spLocks noChangeShapeType="1"/>
            </p:cNvSpPr>
            <p:nvPr/>
          </p:nvSpPr>
          <p:spPr bwMode="auto">
            <a:xfrm>
              <a:off x="2784" y="1113"/>
              <a:ext cx="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47" name="Line 51"/>
            <p:cNvSpPr>
              <a:spLocks noChangeShapeType="1"/>
            </p:cNvSpPr>
            <p:nvPr/>
          </p:nvSpPr>
          <p:spPr bwMode="auto">
            <a:xfrm>
              <a:off x="4284" y="1107"/>
              <a:ext cx="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48" name="Line 52"/>
            <p:cNvSpPr>
              <a:spLocks noChangeShapeType="1"/>
            </p:cNvSpPr>
            <p:nvPr/>
          </p:nvSpPr>
          <p:spPr bwMode="auto">
            <a:xfrm>
              <a:off x="2784" y="1248"/>
              <a:ext cx="1512"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85749" name="Text Box 53"/>
            <p:cNvSpPr txBox="1">
              <a:spLocks noChangeArrowheads="1"/>
            </p:cNvSpPr>
            <p:nvPr/>
          </p:nvSpPr>
          <p:spPr bwMode="auto">
            <a:xfrm>
              <a:off x="3765" y="249"/>
              <a:ext cx="654"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FF0000"/>
                  </a:solidFill>
                  <a:latin typeface="Times New Roman" pitchFamily="18" charset="0"/>
                  <a:cs typeface="Times New Roman" pitchFamily="18" charset="0"/>
                </a:rPr>
                <a:t>P=8kN</a:t>
              </a:r>
            </a:p>
          </p:txBody>
        </p:sp>
        <p:sp>
          <p:nvSpPr>
            <p:cNvPr id="285750" name="Text Box 54"/>
            <p:cNvSpPr txBox="1">
              <a:spLocks noChangeArrowheads="1"/>
            </p:cNvSpPr>
            <p:nvPr/>
          </p:nvSpPr>
          <p:spPr bwMode="auto">
            <a:xfrm>
              <a:off x="3330" y="1047"/>
              <a:ext cx="55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l=1,2m</a:t>
              </a:r>
            </a:p>
          </p:txBody>
        </p:sp>
      </p:grpSp>
      <p:grpSp>
        <p:nvGrpSpPr>
          <p:cNvPr id="285751" name="Group 55"/>
          <p:cNvGrpSpPr>
            <a:grpSpLocks/>
          </p:cNvGrpSpPr>
          <p:nvPr/>
        </p:nvGrpSpPr>
        <p:grpSpPr bwMode="auto">
          <a:xfrm>
            <a:off x="3733800" y="1981200"/>
            <a:ext cx="3086100" cy="647700"/>
            <a:chOff x="2352" y="1248"/>
            <a:chExt cx="1944" cy="408"/>
          </a:xfrm>
        </p:grpSpPr>
        <p:sp>
          <p:nvSpPr>
            <p:cNvPr id="285752" name="Line 56"/>
            <p:cNvSpPr>
              <a:spLocks noChangeShapeType="1"/>
            </p:cNvSpPr>
            <p:nvPr/>
          </p:nvSpPr>
          <p:spPr bwMode="auto">
            <a:xfrm>
              <a:off x="2784" y="1653"/>
              <a:ext cx="1512" cy="0"/>
            </a:xfrm>
            <a:prstGeom prst="line">
              <a:avLst/>
            </a:prstGeom>
            <a:noFill/>
            <a:ln w="9525">
              <a:solidFill>
                <a:srgbClr val="663300"/>
              </a:solidFill>
              <a:round/>
              <a:headEnd type="none"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285753" name="Line 57"/>
            <p:cNvSpPr>
              <a:spLocks noChangeShapeType="1"/>
            </p:cNvSpPr>
            <p:nvPr/>
          </p:nvSpPr>
          <p:spPr bwMode="auto">
            <a:xfrm>
              <a:off x="2784" y="1365"/>
              <a:ext cx="0" cy="288"/>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54" name="Line 58"/>
            <p:cNvSpPr>
              <a:spLocks noChangeShapeType="1"/>
            </p:cNvSpPr>
            <p:nvPr/>
          </p:nvSpPr>
          <p:spPr bwMode="auto">
            <a:xfrm>
              <a:off x="2784" y="1365"/>
              <a:ext cx="1512" cy="288"/>
            </a:xfrm>
            <a:prstGeom prst="line">
              <a:avLst/>
            </a:prstGeom>
            <a:noFill/>
            <a:ln w="19050">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55" name="Line 59"/>
            <p:cNvSpPr>
              <a:spLocks noChangeShapeType="1"/>
            </p:cNvSpPr>
            <p:nvPr/>
          </p:nvSpPr>
          <p:spPr bwMode="auto">
            <a:xfrm>
              <a:off x="2867" y="1383"/>
              <a:ext cx="0" cy="270"/>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56" name="Line 60"/>
            <p:cNvSpPr>
              <a:spLocks noChangeShapeType="1"/>
            </p:cNvSpPr>
            <p:nvPr/>
          </p:nvSpPr>
          <p:spPr bwMode="auto">
            <a:xfrm>
              <a:off x="2952" y="1395"/>
              <a:ext cx="0" cy="261"/>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57" name="Line 61"/>
            <p:cNvSpPr>
              <a:spLocks noChangeShapeType="1"/>
            </p:cNvSpPr>
            <p:nvPr/>
          </p:nvSpPr>
          <p:spPr bwMode="auto">
            <a:xfrm>
              <a:off x="3036" y="1418"/>
              <a:ext cx="0" cy="238"/>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58" name="Line 62"/>
            <p:cNvSpPr>
              <a:spLocks noChangeShapeType="1"/>
            </p:cNvSpPr>
            <p:nvPr/>
          </p:nvSpPr>
          <p:spPr bwMode="auto">
            <a:xfrm>
              <a:off x="3120" y="1437"/>
              <a:ext cx="0" cy="216"/>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59" name="Line 63"/>
            <p:cNvSpPr>
              <a:spLocks noChangeShapeType="1"/>
            </p:cNvSpPr>
            <p:nvPr/>
          </p:nvSpPr>
          <p:spPr bwMode="auto">
            <a:xfrm>
              <a:off x="3216" y="1448"/>
              <a:ext cx="0" cy="206"/>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60" name="Line 64"/>
            <p:cNvSpPr>
              <a:spLocks noChangeShapeType="1"/>
            </p:cNvSpPr>
            <p:nvPr/>
          </p:nvSpPr>
          <p:spPr bwMode="auto">
            <a:xfrm>
              <a:off x="3313" y="1460"/>
              <a:ext cx="0" cy="193"/>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61" name="Line 65"/>
            <p:cNvSpPr>
              <a:spLocks noChangeShapeType="1"/>
            </p:cNvSpPr>
            <p:nvPr/>
          </p:nvSpPr>
          <p:spPr bwMode="auto">
            <a:xfrm>
              <a:off x="3414" y="1485"/>
              <a:ext cx="0" cy="168"/>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62" name="Line 66"/>
            <p:cNvSpPr>
              <a:spLocks noChangeShapeType="1"/>
            </p:cNvSpPr>
            <p:nvPr/>
          </p:nvSpPr>
          <p:spPr bwMode="auto">
            <a:xfrm>
              <a:off x="3504" y="1509"/>
              <a:ext cx="0" cy="144"/>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63" name="Line 67"/>
            <p:cNvSpPr>
              <a:spLocks noChangeShapeType="1"/>
            </p:cNvSpPr>
            <p:nvPr/>
          </p:nvSpPr>
          <p:spPr bwMode="auto">
            <a:xfrm>
              <a:off x="3599" y="1527"/>
              <a:ext cx="0" cy="123"/>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64" name="Line 68"/>
            <p:cNvSpPr>
              <a:spLocks noChangeShapeType="1"/>
            </p:cNvSpPr>
            <p:nvPr/>
          </p:nvSpPr>
          <p:spPr bwMode="auto">
            <a:xfrm>
              <a:off x="3696" y="1545"/>
              <a:ext cx="0" cy="100"/>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65" name="Line 69"/>
            <p:cNvSpPr>
              <a:spLocks noChangeShapeType="1"/>
            </p:cNvSpPr>
            <p:nvPr/>
          </p:nvSpPr>
          <p:spPr bwMode="auto">
            <a:xfrm>
              <a:off x="3792" y="1563"/>
              <a:ext cx="0" cy="84"/>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66" name="Line 70"/>
            <p:cNvSpPr>
              <a:spLocks noChangeShapeType="1"/>
            </p:cNvSpPr>
            <p:nvPr/>
          </p:nvSpPr>
          <p:spPr bwMode="auto">
            <a:xfrm>
              <a:off x="3888" y="1581"/>
              <a:ext cx="0" cy="72"/>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67" name="Line 71"/>
            <p:cNvSpPr>
              <a:spLocks noChangeShapeType="1"/>
            </p:cNvSpPr>
            <p:nvPr/>
          </p:nvSpPr>
          <p:spPr bwMode="auto">
            <a:xfrm>
              <a:off x="3990" y="1599"/>
              <a:ext cx="0" cy="50"/>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68" name="Line 72"/>
            <p:cNvSpPr>
              <a:spLocks noChangeShapeType="1"/>
            </p:cNvSpPr>
            <p:nvPr/>
          </p:nvSpPr>
          <p:spPr bwMode="auto">
            <a:xfrm>
              <a:off x="4092" y="1617"/>
              <a:ext cx="0" cy="27"/>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69" name="Text Box 73"/>
            <p:cNvSpPr txBox="1">
              <a:spLocks noChangeArrowheads="1"/>
            </p:cNvSpPr>
            <p:nvPr/>
          </p:nvSpPr>
          <p:spPr bwMode="auto">
            <a:xfrm>
              <a:off x="2352" y="1248"/>
              <a:ext cx="49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3366CC"/>
                  </a:solidFill>
                  <a:latin typeface="Times New Roman" pitchFamily="18" charset="0"/>
                  <a:cs typeface="Times New Roman" pitchFamily="18" charset="0"/>
                </a:rPr>
                <a:t>9,6</a:t>
              </a:r>
            </a:p>
            <a:p>
              <a:pPr algn="l" eaLnBrk="0" hangingPunct="0"/>
              <a:r>
                <a:rPr lang="en-US" sz="2000">
                  <a:solidFill>
                    <a:srgbClr val="3366CC"/>
                  </a:solidFill>
                  <a:latin typeface="Times New Roman" pitchFamily="18" charset="0"/>
                  <a:cs typeface="Times New Roman" pitchFamily="18" charset="0"/>
                </a:rPr>
                <a:t>kNm</a:t>
              </a:r>
            </a:p>
          </p:txBody>
        </p:sp>
      </p:grpSp>
      <p:grpSp>
        <p:nvGrpSpPr>
          <p:cNvPr id="285770" name="Group 74"/>
          <p:cNvGrpSpPr>
            <a:grpSpLocks/>
          </p:cNvGrpSpPr>
          <p:nvPr/>
        </p:nvGrpSpPr>
        <p:grpSpPr bwMode="auto">
          <a:xfrm>
            <a:off x="4024313" y="2667000"/>
            <a:ext cx="5214937" cy="4191000"/>
            <a:chOff x="2535" y="1680"/>
            <a:chExt cx="3285" cy="2640"/>
          </a:xfrm>
        </p:grpSpPr>
        <p:sp>
          <p:nvSpPr>
            <p:cNvPr id="285771" name="Text Box 75"/>
            <p:cNvSpPr txBox="1">
              <a:spLocks noChangeArrowheads="1"/>
            </p:cNvSpPr>
            <p:nvPr/>
          </p:nvSpPr>
          <p:spPr bwMode="auto">
            <a:xfrm>
              <a:off x="4032" y="1680"/>
              <a:ext cx="28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y</a:t>
              </a:r>
              <a:r>
                <a:rPr lang="en-US" sz="1800" baseline="-25000">
                  <a:latin typeface="Times New Roman" pitchFamily="18" charset="0"/>
                  <a:cs typeface="Times New Roman" pitchFamily="18" charset="0"/>
                </a:rPr>
                <a:t>O</a:t>
              </a:r>
              <a:endParaRPr lang="en-US" sz="1800">
                <a:latin typeface="Times New Roman" pitchFamily="18" charset="0"/>
                <a:cs typeface="Times New Roman" pitchFamily="18" charset="0"/>
              </a:endParaRPr>
            </a:p>
          </p:txBody>
        </p:sp>
        <p:sp>
          <p:nvSpPr>
            <p:cNvPr id="285772" name="Text Box 76"/>
            <p:cNvSpPr txBox="1">
              <a:spLocks noChangeArrowheads="1"/>
            </p:cNvSpPr>
            <p:nvPr/>
          </p:nvSpPr>
          <p:spPr bwMode="auto">
            <a:xfrm>
              <a:off x="3732" y="1824"/>
              <a:ext cx="288"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3366CC"/>
                  </a:solidFill>
                  <a:latin typeface="Times New Roman" pitchFamily="18" charset="0"/>
                  <a:cs typeface="Times New Roman" pitchFamily="18" charset="0"/>
                </a:rPr>
                <a:t>y</a:t>
              </a:r>
            </a:p>
          </p:txBody>
        </p:sp>
        <p:sp>
          <p:nvSpPr>
            <p:cNvPr id="285773" name="Line 77"/>
            <p:cNvSpPr>
              <a:spLocks noChangeShapeType="1"/>
            </p:cNvSpPr>
            <p:nvPr/>
          </p:nvSpPr>
          <p:spPr bwMode="auto">
            <a:xfrm>
              <a:off x="3162" y="2388"/>
              <a:ext cx="113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74" name="Line 78"/>
            <p:cNvSpPr>
              <a:spLocks noChangeShapeType="1"/>
            </p:cNvSpPr>
            <p:nvPr/>
          </p:nvSpPr>
          <p:spPr bwMode="auto">
            <a:xfrm>
              <a:off x="4296" y="2382"/>
              <a:ext cx="0" cy="136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75" name="Arc 79"/>
            <p:cNvSpPr>
              <a:spLocks/>
            </p:cNvSpPr>
            <p:nvPr/>
          </p:nvSpPr>
          <p:spPr bwMode="auto">
            <a:xfrm>
              <a:off x="3162" y="2386"/>
              <a:ext cx="100" cy="100"/>
            </a:xfrm>
            <a:custGeom>
              <a:avLst/>
              <a:gdLst>
                <a:gd name="G0" fmla="+- 21535 0 0"/>
                <a:gd name="G1" fmla="+- 0 0 0"/>
                <a:gd name="G2" fmla="+- 21600 0 0"/>
                <a:gd name="T0" fmla="*/ 20974 w 21535"/>
                <a:gd name="T1" fmla="*/ 21593 h 21593"/>
                <a:gd name="T2" fmla="*/ 0 w 21535"/>
                <a:gd name="T3" fmla="*/ 1670 h 21593"/>
                <a:gd name="T4" fmla="*/ 21535 w 21535"/>
                <a:gd name="T5" fmla="*/ 0 h 21593"/>
              </a:gdLst>
              <a:ahLst/>
              <a:cxnLst>
                <a:cxn ang="0">
                  <a:pos x="T0" y="T1"/>
                </a:cxn>
                <a:cxn ang="0">
                  <a:pos x="T2" y="T3"/>
                </a:cxn>
                <a:cxn ang="0">
                  <a:pos x="T4" y="T5"/>
                </a:cxn>
              </a:cxnLst>
              <a:rect l="0" t="0" r="r" b="b"/>
              <a:pathLst>
                <a:path w="21535" h="21593" fill="none" extrusionOk="0">
                  <a:moveTo>
                    <a:pt x="20974" y="21592"/>
                  </a:moveTo>
                  <a:cubicBezTo>
                    <a:pt x="9911" y="21305"/>
                    <a:pt x="855" y="12703"/>
                    <a:pt x="-1" y="1670"/>
                  </a:cubicBezTo>
                </a:path>
                <a:path w="21535" h="21593" stroke="0" extrusionOk="0">
                  <a:moveTo>
                    <a:pt x="20974" y="21592"/>
                  </a:moveTo>
                  <a:cubicBezTo>
                    <a:pt x="9911" y="21305"/>
                    <a:pt x="855" y="12703"/>
                    <a:pt x="-1" y="1670"/>
                  </a:cubicBezTo>
                  <a:lnTo>
                    <a:pt x="21535" y="0"/>
                  </a:lnTo>
                  <a:close/>
                </a:path>
              </a:pathLst>
            </a:custGeom>
            <a:noFill/>
            <a:ln w="2857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5776" name="Arc 80"/>
            <p:cNvSpPr>
              <a:spLocks/>
            </p:cNvSpPr>
            <p:nvPr/>
          </p:nvSpPr>
          <p:spPr bwMode="auto">
            <a:xfrm>
              <a:off x="4070" y="2479"/>
              <a:ext cx="108" cy="100"/>
            </a:xfrm>
            <a:custGeom>
              <a:avLst/>
              <a:gdLst>
                <a:gd name="G0" fmla="+- 1908 0 0"/>
                <a:gd name="G1" fmla="+- 21600 0 0"/>
                <a:gd name="G2" fmla="+- 21600 0 0"/>
                <a:gd name="T0" fmla="*/ 0 w 23390"/>
                <a:gd name="T1" fmla="*/ 84 h 21600"/>
                <a:gd name="T2" fmla="*/ 23390 w 23390"/>
                <a:gd name="T3" fmla="*/ 19350 h 21600"/>
                <a:gd name="T4" fmla="*/ 1908 w 23390"/>
                <a:gd name="T5" fmla="*/ 21600 h 21600"/>
              </a:gdLst>
              <a:ahLst/>
              <a:cxnLst>
                <a:cxn ang="0">
                  <a:pos x="T0" y="T1"/>
                </a:cxn>
                <a:cxn ang="0">
                  <a:pos x="T2" y="T3"/>
                </a:cxn>
                <a:cxn ang="0">
                  <a:pos x="T4" y="T5"/>
                </a:cxn>
              </a:cxnLst>
              <a:rect l="0" t="0" r="r" b="b"/>
              <a:pathLst>
                <a:path w="23390" h="21600" fill="none" extrusionOk="0">
                  <a:moveTo>
                    <a:pt x="0" y="84"/>
                  </a:moveTo>
                  <a:cubicBezTo>
                    <a:pt x="634" y="28"/>
                    <a:pt x="1271" y="-1"/>
                    <a:pt x="1908" y="0"/>
                  </a:cubicBezTo>
                  <a:cubicBezTo>
                    <a:pt x="12966" y="0"/>
                    <a:pt x="22238" y="8351"/>
                    <a:pt x="23390" y="19349"/>
                  </a:cubicBezTo>
                </a:path>
                <a:path w="23390" h="21600" stroke="0" extrusionOk="0">
                  <a:moveTo>
                    <a:pt x="0" y="84"/>
                  </a:moveTo>
                  <a:cubicBezTo>
                    <a:pt x="634" y="28"/>
                    <a:pt x="1271" y="-1"/>
                    <a:pt x="1908" y="0"/>
                  </a:cubicBezTo>
                  <a:cubicBezTo>
                    <a:pt x="12966" y="0"/>
                    <a:pt x="22238" y="8351"/>
                    <a:pt x="23390" y="19349"/>
                  </a:cubicBezTo>
                  <a:lnTo>
                    <a:pt x="1908" y="21600"/>
                  </a:lnTo>
                  <a:close/>
                </a:path>
              </a:pathLst>
            </a:custGeom>
            <a:noFill/>
            <a:ln w="2857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5777" name="Line 81"/>
            <p:cNvSpPr>
              <a:spLocks noChangeShapeType="1"/>
            </p:cNvSpPr>
            <p:nvPr/>
          </p:nvSpPr>
          <p:spPr bwMode="auto">
            <a:xfrm>
              <a:off x="3228" y="2484"/>
              <a:ext cx="864"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78" name="Line 82"/>
            <p:cNvSpPr>
              <a:spLocks noChangeShapeType="1"/>
            </p:cNvSpPr>
            <p:nvPr/>
          </p:nvSpPr>
          <p:spPr bwMode="auto">
            <a:xfrm>
              <a:off x="4187" y="2562"/>
              <a:ext cx="0" cy="109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79" name="AutoShape 83"/>
            <p:cNvSpPr>
              <a:spLocks noChangeArrowheads="1"/>
            </p:cNvSpPr>
            <p:nvPr/>
          </p:nvSpPr>
          <p:spPr bwMode="auto">
            <a:xfrm>
              <a:off x="4278" y="2376"/>
              <a:ext cx="23" cy="23"/>
            </a:xfrm>
            <a:prstGeom prst="flowChartConnector">
              <a:avLst/>
            </a:prstGeom>
            <a:solidFill>
              <a:srgbClr val="000000"/>
            </a:solidFill>
            <a:ln w="9525">
              <a:solidFill>
                <a:srgbClr val="000000"/>
              </a:solidFill>
              <a:round/>
              <a:headEnd/>
              <a:tailEnd/>
            </a:ln>
          </p:spPr>
          <p:txBody>
            <a:bodyPr/>
            <a:lstStyle/>
            <a:p>
              <a:endParaRPr lang="en-US"/>
            </a:p>
          </p:txBody>
        </p:sp>
        <p:sp>
          <p:nvSpPr>
            <p:cNvPr id="285780" name="Line 84"/>
            <p:cNvSpPr>
              <a:spLocks noChangeShapeType="1"/>
            </p:cNvSpPr>
            <p:nvPr/>
          </p:nvSpPr>
          <p:spPr bwMode="auto">
            <a:xfrm flipV="1">
              <a:off x="4032" y="1698"/>
              <a:ext cx="0" cy="201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85781" name="Line 85"/>
            <p:cNvSpPr>
              <a:spLocks noChangeShapeType="1"/>
            </p:cNvSpPr>
            <p:nvPr/>
          </p:nvSpPr>
          <p:spPr bwMode="auto">
            <a:xfrm>
              <a:off x="2940" y="2844"/>
              <a:ext cx="2448"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85782" name="Line 86"/>
            <p:cNvSpPr>
              <a:spLocks noChangeShapeType="1"/>
            </p:cNvSpPr>
            <p:nvPr/>
          </p:nvSpPr>
          <p:spPr bwMode="auto">
            <a:xfrm flipV="1">
              <a:off x="3012" y="2430"/>
              <a:ext cx="2376" cy="720"/>
            </a:xfrm>
            <a:prstGeom prst="line">
              <a:avLst/>
            </a:prstGeom>
            <a:noFill/>
            <a:ln w="9525">
              <a:solidFill>
                <a:srgbClr val="3366CC"/>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85783" name="Line 87"/>
            <p:cNvSpPr>
              <a:spLocks noChangeShapeType="1"/>
            </p:cNvSpPr>
            <p:nvPr/>
          </p:nvSpPr>
          <p:spPr bwMode="auto">
            <a:xfrm rot="5257198" flipV="1">
              <a:off x="3049" y="2645"/>
              <a:ext cx="2014" cy="540"/>
            </a:xfrm>
            <a:prstGeom prst="line">
              <a:avLst/>
            </a:prstGeom>
            <a:noFill/>
            <a:ln w="9525">
              <a:solidFill>
                <a:srgbClr val="3366CC"/>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285784" name="Line 88"/>
            <p:cNvSpPr>
              <a:spLocks noChangeShapeType="1"/>
            </p:cNvSpPr>
            <p:nvPr/>
          </p:nvSpPr>
          <p:spPr bwMode="auto">
            <a:xfrm>
              <a:off x="3324" y="2268"/>
              <a:ext cx="1872" cy="1512"/>
            </a:xfrm>
            <a:prstGeom prst="line">
              <a:avLst/>
            </a:prstGeom>
            <a:noFill/>
            <a:ln w="9525">
              <a:solidFill>
                <a:schemeClr val="bg1"/>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85785" name="Line 89"/>
            <p:cNvSpPr>
              <a:spLocks noChangeShapeType="1"/>
            </p:cNvSpPr>
            <p:nvPr/>
          </p:nvSpPr>
          <p:spPr bwMode="auto">
            <a:xfrm rot="5400000">
              <a:off x="3342" y="2117"/>
              <a:ext cx="1488" cy="1331"/>
            </a:xfrm>
            <a:prstGeom prst="line">
              <a:avLst/>
            </a:prstGeom>
            <a:noFill/>
            <a:ln w="9525">
              <a:solidFill>
                <a:schemeClr val="tx1"/>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85786" name="Line 90"/>
            <p:cNvSpPr>
              <a:spLocks noChangeShapeType="1"/>
            </p:cNvSpPr>
            <p:nvPr/>
          </p:nvSpPr>
          <p:spPr bwMode="auto">
            <a:xfrm>
              <a:off x="4032" y="1965"/>
              <a:ext cx="0" cy="392"/>
            </a:xfrm>
            <a:prstGeom prst="line">
              <a:avLst/>
            </a:prstGeom>
            <a:noFill/>
            <a:ln w="28575">
              <a:solidFill>
                <a:srgbClr val="FF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85787" name="Line 91"/>
            <p:cNvSpPr>
              <a:spLocks noChangeShapeType="1"/>
            </p:cNvSpPr>
            <p:nvPr/>
          </p:nvSpPr>
          <p:spPr bwMode="auto">
            <a:xfrm flipV="1">
              <a:off x="4290" y="2124"/>
              <a:ext cx="0" cy="2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88" name="Line 92"/>
            <p:cNvSpPr>
              <a:spLocks noChangeShapeType="1"/>
            </p:cNvSpPr>
            <p:nvPr/>
          </p:nvSpPr>
          <p:spPr bwMode="auto">
            <a:xfrm flipV="1">
              <a:off x="3162" y="2118"/>
              <a:ext cx="0" cy="2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89" name="Line 93"/>
            <p:cNvSpPr>
              <a:spLocks noChangeShapeType="1"/>
            </p:cNvSpPr>
            <p:nvPr/>
          </p:nvSpPr>
          <p:spPr bwMode="auto">
            <a:xfrm>
              <a:off x="3155" y="2148"/>
              <a:ext cx="1141"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85790" name="Line 94"/>
            <p:cNvSpPr>
              <a:spLocks noChangeShapeType="1"/>
            </p:cNvSpPr>
            <p:nvPr/>
          </p:nvSpPr>
          <p:spPr bwMode="auto">
            <a:xfrm flipH="1">
              <a:off x="2646" y="2388"/>
              <a:ext cx="5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91" name="Line 95"/>
            <p:cNvSpPr>
              <a:spLocks noChangeShapeType="1"/>
            </p:cNvSpPr>
            <p:nvPr/>
          </p:nvSpPr>
          <p:spPr bwMode="auto">
            <a:xfrm flipH="1">
              <a:off x="2796" y="2844"/>
              <a:ext cx="36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92" name="Line 96"/>
            <p:cNvSpPr>
              <a:spLocks noChangeShapeType="1"/>
            </p:cNvSpPr>
            <p:nvPr/>
          </p:nvSpPr>
          <p:spPr bwMode="auto">
            <a:xfrm>
              <a:off x="2976" y="2381"/>
              <a:ext cx="0" cy="467"/>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85793" name="Line 97"/>
            <p:cNvSpPr>
              <a:spLocks noChangeShapeType="1"/>
            </p:cNvSpPr>
            <p:nvPr/>
          </p:nvSpPr>
          <p:spPr bwMode="auto">
            <a:xfrm flipH="1">
              <a:off x="3012" y="2484"/>
              <a:ext cx="36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794" name="Line 98"/>
            <p:cNvSpPr>
              <a:spLocks noChangeShapeType="1"/>
            </p:cNvSpPr>
            <p:nvPr/>
          </p:nvSpPr>
          <p:spPr bwMode="auto">
            <a:xfrm flipV="1">
              <a:off x="3042" y="2483"/>
              <a:ext cx="0" cy="122"/>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85795" name="Line 99"/>
            <p:cNvSpPr>
              <a:spLocks noChangeShapeType="1"/>
            </p:cNvSpPr>
            <p:nvPr/>
          </p:nvSpPr>
          <p:spPr bwMode="auto">
            <a:xfrm>
              <a:off x="3042" y="2165"/>
              <a:ext cx="0" cy="216"/>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85796" name="Line 100"/>
            <p:cNvSpPr>
              <a:spLocks noChangeShapeType="1"/>
            </p:cNvSpPr>
            <p:nvPr/>
          </p:nvSpPr>
          <p:spPr bwMode="auto">
            <a:xfrm>
              <a:off x="4032" y="3900"/>
              <a:ext cx="258" cy="0"/>
            </a:xfrm>
            <a:prstGeom prst="line">
              <a:avLst/>
            </a:prstGeom>
            <a:noFill/>
            <a:ln w="9525">
              <a:solidFill>
                <a:srgbClr val="000000"/>
              </a:solidFill>
              <a:round/>
              <a:headEnd type="stealth" w="sm" len="sm"/>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85797" name="Arc 101"/>
            <p:cNvSpPr>
              <a:spLocks/>
            </p:cNvSpPr>
            <p:nvPr/>
          </p:nvSpPr>
          <p:spPr bwMode="auto">
            <a:xfrm>
              <a:off x="4056" y="2668"/>
              <a:ext cx="576" cy="185"/>
            </a:xfrm>
            <a:custGeom>
              <a:avLst/>
              <a:gdLst>
                <a:gd name="G0" fmla="+- 0 0 0"/>
                <a:gd name="G1" fmla="+- 6922 0 0"/>
                <a:gd name="G2" fmla="+- 21600 0 0"/>
                <a:gd name="T0" fmla="*/ 20461 w 21591"/>
                <a:gd name="T1" fmla="*/ 0 h 6922"/>
                <a:gd name="T2" fmla="*/ 21591 w 21591"/>
                <a:gd name="T3" fmla="*/ 6292 h 6922"/>
                <a:gd name="T4" fmla="*/ 0 w 21591"/>
                <a:gd name="T5" fmla="*/ 6922 h 6922"/>
              </a:gdLst>
              <a:ahLst/>
              <a:cxnLst>
                <a:cxn ang="0">
                  <a:pos x="T0" y="T1"/>
                </a:cxn>
                <a:cxn ang="0">
                  <a:pos x="T2" y="T3"/>
                </a:cxn>
                <a:cxn ang="0">
                  <a:pos x="T4" y="T5"/>
                </a:cxn>
              </a:cxnLst>
              <a:rect l="0" t="0" r="r" b="b"/>
              <a:pathLst>
                <a:path w="21591" h="6922" fill="none" extrusionOk="0">
                  <a:moveTo>
                    <a:pt x="20460" y="0"/>
                  </a:moveTo>
                  <a:cubicBezTo>
                    <a:pt x="21147" y="2029"/>
                    <a:pt x="21528" y="4150"/>
                    <a:pt x="21590" y="6292"/>
                  </a:cubicBezTo>
                </a:path>
                <a:path w="21591" h="6922" stroke="0" extrusionOk="0">
                  <a:moveTo>
                    <a:pt x="20460" y="0"/>
                  </a:moveTo>
                  <a:cubicBezTo>
                    <a:pt x="21147" y="2029"/>
                    <a:pt x="21528" y="4150"/>
                    <a:pt x="21590" y="6292"/>
                  </a:cubicBezTo>
                  <a:lnTo>
                    <a:pt x="0" y="6922"/>
                  </a:lnTo>
                  <a:close/>
                </a:path>
              </a:pathLst>
            </a:custGeom>
            <a:noFill/>
            <a:ln w="9525">
              <a:solidFill>
                <a:srgbClr val="000000"/>
              </a:solidFill>
              <a:round/>
              <a:headEnd type="stealth" w="sm" len="sm"/>
              <a:tailEnd type="stealth"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5798" name="Arc 102"/>
            <p:cNvSpPr>
              <a:spLocks/>
            </p:cNvSpPr>
            <p:nvPr/>
          </p:nvSpPr>
          <p:spPr bwMode="auto">
            <a:xfrm>
              <a:off x="4048" y="2705"/>
              <a:ext cx="440" cy="417"/>
            </a:xfrm>
            <a:custGeom>
              <a:avLst/>
              <a:gdLst>
                <a:gd name="G0" fmla="+- 0 0 0"/>
                <a:gd name="G1" fmla="+- 6062 0 0"/>
                <a:gd name="G2" fmla="+- 21600 0 0"/>
                <a:gd name="T0" fmla="*/ 20732 w 21600"/>
                <a:gd name="T1" fmla="*/ 0 h 20440"/>
                <a:gd name="T2" fmla="*/ 16120 w 21600"/>
                <a:gd name="T3" fmla="*/ 20440 h 20440"/>
                <a:gd name="T4" fmla="*/ 0 w 21600"/>
                <a:gd name="T5" fmla="*/ 6062 h 20440"/>
              </a:gdLst>
              <a:ahLst/>
              <a:cxnLst>
                <a:cxn ang="0">
                  <a:pos x="T0" y="T1"/>
                </a:cxn>
                <a:cxn ang="0">
                  <a:pos x="T2" y="T3"/>
                </a:cxn>
                <a:cxn ang="0">
                  <a:pos x="T4" y="T5"/>
                </a:cxn>
              </a:cxnLst>
              <a:rect l="0" t="0" r="r" b="b"/>
              <a:pathLst>
                <a:path w="21600" h="20440" fill="none" extrusionOk="0">
                  <a:moveTo>
                    <a:pt x="20731" y="0"/>
                  </a:moveTo>
                  <a:cubicBezTo>
                    <a:pt x="21307" y="1969"/>
                    <a:pt x="21600" y="4010"/>
                    <a:pt x="21600" y="6062"/>
                  </a:cubicBezTo>
                  <a:cubicBezTo>
                    <a:pt x="21600" y="11364"/>
                    <a:pt x="19649" y="16482"/>
                    <a:pt x="16119" y="20439"/>
                  </a:cubicBezTo>
                </a:path>
                <a:path w="21600" h="20440" stroke="0" extrusionOk="0">
                  <a:moveTo>
                    <a:pt x="20731" y="0"/>
                  </a:moveTo>
                  <a:cubicBezTo>
                    <a:pt x="21307" y="1969"/>
                    <a:pt x="21600" y="4010"/>
                    <a:pt x="21600" y="6062"/>
                  </a:cubicBezTo>
                  <a:cubicBezTo>
                    <a:pt x="21600" y="11364"/>
                    <a:pt x="19649" y="16482"/>
                    <a:pt x="16119" y="20439"/>
                  </a:cubicBezTo>
                  <a:lnTo>
                    <a:pt x="0" y="6062"/>
                  </a:lnTo>
                  <a:close/>
                </a:path>
              </a:pathLst>
            </a:custGeom>
            <a:noFill/>
            <a:ln w="9525">
              <a:solidFill>
                <a:srgbClr val="000000"/>
              </a:solidFill>
              <a:round/>
              <a:headEnd type="stealth" w="sm" len="sm"/>
              <a:tailEnd type="stealth"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5799" name="Text Box 103"/>
            <p:cNvSpPr txBox="1">
              <a:spLocks noChangeArrowheads="1"/>
            </p:cNvSpPr>
            <p:nvPr/>
          </p:nvSpPr>
          <p:spPr bwMode="auto">
            <a:xfrm>
              <a:off x="4026" y="1947"/>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solidFill>
                    <a:srgbClr val="FF0000"/>
                  </a:solidFill>
                  <a:latin typeface="Times New Roman" pitchFamily="18" charset="0"/>
                  <a:cs typeface="Times New Roman" pitchFamily="18" charset="0"/>
                </a:rPr>
                <a:t>P</a:t>
              </a:r>
            </a:p>
          </p:txBody>
        </p:sp>
        <p:sp>
          <p:nvSpPr>
            <p:cNvPr id="285800" name="Text Box 104"/>
            <p:cNvSpPr txBox="1">
              <a:spLocks noChangeArrowheads="1"/>
            </p:cNvSpPr>
            <p:nvPr/>
          </p:nvSpPr>
          <p:spPr bwMode="auto">
            <a:xfrm>
              <a:off x="5292" y="2628"/>
              <a:ext cx="28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z</a:t>
              </a:r>
              <a:r>
                <a:rPr lang="en-US" sz="1800" baseline="-25000">
                  <a:latin typeface="Times New Roman" pitchFamily="18" charset="0"/>
                  <a:cs typeface="Times New Roman" pitchFamily="18" charset="0"/>
                </a:rPr>
                <a:t>O</a:t>
              </a:r>
              <a:endParaRPr lang="en-US" sz="1800">
                <a:latin typeface="Times New Roman" pitchFamily="18" charset="0"/>
                <a:cs typeface="Times New Roman" pitchFamily="18" charset="0"/>
              </a:endParaRPr>
            </a:p>
          </p:txBody>
        </p:sp>
        <p:sp>
          <p:nvSpPr>
            <p:cNvPr id="285801" name="Text Box 105"/>
            <p:cNvSpPr txBox="1">
              <a:spLocks noChangeArrowheads="1"/>
            </p:cNvSpPr>
            <p:nvPr/>
          </p:nvSpPr>
          <p:spPr bwMode="auto">
            <a:xfrm>
              <a:off x="5244" y="2199"/>
              <a:ext cx="28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3366CC"/>
                  </a:solidFill>
                  <a:latin typeface="Times New Roman" pitchFamily="18" charset="0"/>
                  <a:cs typeface="Times New Roman" pitchFamily="18" charset="0"/>
                </a:rPr>
                <a:t>z</a:t>
              </a:r>
            </a:p>
          </p:txBody>
        </p:sp>
        <p:sp>
          <p:nvSpPr>
            <p:cNvPr id="285802" name="Text Box 106"/>
            <p:cNvSpPr txBox="1">
              <a:spLocks noChangeArrowheads="1"/>
            </p:cNvSpPr>
            <p:nvPr/>
          </p:nvSpPr>
          <p:spPr bwMode="auto">
            <a:xfrm>
              <a:off x="3516" y="1956"/>
              <a:ext cx="28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80</a:t>
              </a:r>
            </a:p>
          </p:txBody>
        </p:sp>
        <p:sp>
          <p:nvSpPr>
            <p:cNvPr id="285803" name="Text Box 107"/>
            <p:cNvSpPr txBox="1">
              <a:spLocks noChangeArrowheads="1"/>
            </p:cNvSpPr>
            <p:nvPr/>
          </p:nvSpPr>
          <p:spPr bwMode="auto">
            <a:xfrm rot="16200000">
              <a:off x="2757" y="2388"/>
              <a:ext cx="408"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41,4</a:t>
              </a:r>
            </a:p>
          </p:txBody>
        </p:sp>
        <p:sp>
          <p:nvSpPr>
            <p:cNvPr id="285804" name="Text Box 108"/>
            <p:cNvSpPr txBox="1">
              <a:spLocks noChangeArrowheads="1"/>
            </p:cNvSpPr>
            <p:nvPr/>
          </p:nvSpPr>
          <p:spPr bwMode="auto">
            <a:xfrm rot="16200000">
              <a:off x="2442" y="2901"/>
              <a:ext cx="408" cy="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125</a:t>
              </a:r>
            </a:p>
          </p:txBody>
        </p:sp>
        <p:sp>
          <p:nvSpPr>
            <p:cNvPr id="285805" name="AutoShape 109"/>
            <p:cNvSpPr>
              <a:spLocks noChangeArrowheads="1"/>
            </p:cNvSpPr>
            <p:nvPr/>
          </p:nvSpPr>
          <p:spPr bwMode="auto">
            <a:xfrm>
              <a:off x="4020" y="2832"/>
              <a:ext cx="23" cy="23"/>
            </a:xfrm>
            <a:prstGeom prst="flowChartConnector">
              <a:avLst/>
            </a:prstGeom>
            <a:solidFill>
              <a:srgbClr val="000000"/>
            </a:solidFill>
            <a:ln w="9525">
              <a:solidFill>
                <a:srgbClr val="000000"/>
              </a:solidFill>
              <a:round/>
              <a:headEnd/>
              <a:tailEnd/>
            </a:ln>
          </p:spPr>
          <p:txBody>
            <a:bodyPr/>
            <a:lstStyle/>
            <a:p>
              <a:endParaRPr lang="en-US"/>
            </a:p>
          </p:txBody>
        </p:sp>
        <p:sp>
          <p:nvSpPr>
            <p:cNvPr id="285806" name="Text Box 110"/>
            <p:cNvSpPr txBox="1">
              <a:spLocks noChangeArrowheads="1"/>
            </p:cNvSpPr>
            <p:nvPr/>
          </p:nvSpPr>
          <p:spPr bwMode="auto">
            <a:xfrm>
              <a:off x="3990" y="3726"/>
              <a:ext cx="360"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19,2</a:t>
              </a:r>
            </a:p>
          </p:txBody>
        </p:sp>
        <p:sp>
          <p:nvSpPr>
            <p:cNvPr id="285807" name="Text Box 111"/>
            <p:cNvSpPr txBox="1">
              <a:spLocks noChangeArrowheads="1"/>
            </p:cNvSpPr>
            <p:nvPr/>
          </p:nvSpPr>
          <p:spPr bwMode="auto">
            <a:xfrm>
              <a:off x="4590" y="2616"/>
              <a:ext cx="491" cy="2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285808" name="Text Box 112"/>
            <p:cNvSpPr txBox="1">
              <a:spLocks noChangeArrowheads="1"/>
            </p:cNvSpPr>
            <p:nvPr/>
          </p:nvSpPr>
          <p:spPr bwMode="auto">
            <a:xfrm>
              <a:off x="4410" y="2832"/>
              <a:ext cx="683" cy="2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285809" name="Text Box 113"/>
            <p:cNvSpPr txBox="1">
              <a:spLocks noChangeArrowheads="1"/>
            </p:cNvSpPr>
            <p:nvPr/>
          </p:nvSpPr>
          <p:spPr bwMode="auto">
            <a:xfrm>
              <a:off x="5226" y="3381"/>
              <a:ext cx="594"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solidFill>
                    <a:srgbClr val="FF9900"/>
                  </a:solidFill>
                  <a:latin typeface="Times New Roman" pitchFamily="18" charset="0"/>
                  <a:cs typeface="Times New Roman" pitchFamily="18" charset="0"/>
                </a:rPr>
                <a:t>280MPa</a:t>
              </a:r>
            </a:p>
          </p:txBody>
        </p:sp>
        <p:sp>
          <p:nvSpPr>
            <p:cNvPr id="285810" name="Text Box 114"/>
            <p:cNvSpPr txBox="1">
              <a:spLocks noChangeArrowheads="1"/>
            </p:cNvSpPr>
            <p:nvPr/>
          </p:nvSpPr>
          <p:spPr bwMode="auto">
            <a:xfrm>
              <a:off x="3894" y="3996"/>
              <a:ext cx="64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solidFill>
                    <a:srgbClr val="FF9900"/>
                  </a:solidFill>
                  <a:latin typeface="Times New Roman" pitchFamily="18" charset="0"/>
                  <a:cs typeface="Times New Roman" pitchFamily="18" charset="0"/>
                </a:rPr>
                <a:t>-295MPa</a:t>
              </a:r>
            </a:p>
          </p:txBody>
        </p:sp>
        <p:sp>
          <p:nvSpPr>
            <p:cNvPr id="285811" name="Text Box 115"/>
            <p:cNvSpPr txBox="1">
              <a:spLocks noChangeArrowheads="1"/>
            </p:cNvSpPr>
            <p:nvPr/>
          </p:nvSpPr>
          <p:spPr bwMode="auto">
            <a:xfrm>
              <a:off x="2712" y="3114"/>
              <a:ext cx="93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200">
                  <a:latin typeface="Times New Roman" pitchFamily="18" charset="0"/>
                  <a:cs typeface="Times New Roman" pitchFamily="18" charset="0"/>
                </a:rPr>
                <a:t> </a:t>
              </a:r>
              <a:r>
                <a:rPr lang="en-US" sz="2000">
                  <a:latin typeface="Times New Roman" pitchFamily="18" charset="0"/>
                  <a:cs typeface="Times New Roman" pitchFamily="18" charset="0"/>
                </a:rPr>
                <a:t>Phương </a:t>
              </a:r>
            </a:p>
            <a:p>
              <a:pPr algn="l" eaLnBrk="0" hangingPunct="0"/>
              <a:r>
                <a:rPr lang="en-US" sz="2000">
                  <a:latin typeface="Times New Roman" pitchFamily="18" charset="0"/>
                  <a:cs typeface="Times New Roman" pitchFamily="18" charset="0"/>
                </a:rPr>
                <a:t>độ võng</a:t>
              </a:r>
            </a:p>
          </p:txBody>
        </p:sp>
        <p:sp>
          <p:nvSpPr>
            <p:cNvPr id="285812" name="Line 116"/>
            <p:cNvSpPr>
              <a:spLocks noChangeShapeType="1"/>
            </p:cNvSpPr>
            <p:nvPr/>
          </p:nvSpPr>
          <p:spPr bwMode="auto">
            <a:xfrm>
              <a:off x="3150" y="3324"/>
              <a:ext cx="390" cy="6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813" name="Text Box 117"/>
            <p:cNvSpPr txBox="1">
              <a:spLocks noChangeArrowheads="1"/>
            </p:cNvSpPr>
            <p:nvPr/>
          </p:nvSpPr>
          <p:spPr bwMode="auto">
            <a:xfrm>
              <a:off x="4488" y="3936"/>
              <a:ext cx="1236"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200">
                  <a:latin typeface="Times New Roman" pitchFamily="18" charset="0"/>
                  <a:cs typeface="Times New Roman" pitchFamily="18" charset="0"/>
                </a:rPr>
                <a:t> </a:t>
              </a:r>
              <a:r>
                <a:rPr lang="en-US" sz="2000">
                  <a:latin typeface="Times New Roman" pitchFamily="18" charset="0"/>
                  <a:cs typeface="Times New Roman" pitchFamily="18" charset="0"/>
                </a:rPr>
                <a:t>Đường trung hoà</a:t>
              </a:r>
            </a:p>
          </p:txBody>
        </p:sp>
        <p:sp>
          <p:nvSpPr>
            <p:cNvPr id="285814" name="Line 118"/>
            <p:cNvSpPr>
              <a:spLocks noChangeShapeType="1"/>
            </p:cNvSpPr>
            <p:nvPr/>
          </p:nvSpPr>
          <p:spPr bwMode="auto">
            <a:xfrm rot="20560774" flipH="1">
              <a:off x="4956" y="3708"/>
              <a:ext cx="144" cy="21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815" name="Arc 119"/>
            <p:cNvSpPr>
              <a:spLocks/>
            </p:cNvSpPr>
            <p:nvPr/>
          </p:nvSpPr>
          <p:spPr bwMode="auto">
            <a:xfrm>
              <a:off x="4182" y="3642"/>
              <a:ext cx="113" cy="100"/>
            </a:xfrm>
            <a:custGeom>
              <a:avLst/>
              <a:gdLst>
                <a:gd name="G0" fmla="+- 21565 0 0"/>
                <a:gd name="G1" fmla="+- 0 0 0"/>
                <a:gd name="G2" fmla="+- 21600 0 0"/>
                <a:gd name="T0" fmla="*/ 24406 w 24406"/>
                <a:gd name="T1" fmla="*/ 21412 h 21600"/>
                <a:gd name="T2" fmla="*/ 0 w 24406"/>
                <a:gd name="T3" fmla="*/ 1221 h 21600"/>
                <a:gd name="T4" fmla="*/ 21565 w 24406"/>
                <a:gd name="T5" fmla="*/ 0 h 21600"/>
              </a:gdLst>
              <a:ahLst/>
              <a:cxnLst>
                <a:cxn ang="0">
                  <a:pos x="T0" y="T1"/>
                </a:cxn>
                <a:cxn ang="0">
                  <a:pos x="T2" y="T3"/>
                </a:cxn>
                <a:cxn ang="0">
                  <a:pos x="T4" y="T5"/>
                </a:cxn>
              </a:cxnLst>
              <a:rect l="0" t="0" r="r" b="b"/>
              <a:pathLst>
                <a:path w="24406" h="21600" fill="none" extrusionOk="0">
                  <a:moveTo>
                    <a:pt x="24406" y="21412"/>
                  </a:moveTo>
                  <a:cubicBezTo>
                    <a:pt x="23464" y="21537"/>
                    <a:pt x="22515" y="21599"/>
                    <a:pt x="21565" y="21600"/>
                  </a:cubicBezTo>
                  <a:cubicBezTo>
                    <a:pt x="10109" y="21600"/>
                    <a:pt x="647" y="12657"/>
                    <a:pt x="-1" y="1221"/>
                  </a:cubicBezTo>
                </a:path>
                <a:path w="24406" h="21600" stroke="0" extrusionOk="0">
                  <a:moveTo>
                    <a:pt x="24406" y="21412"/>
                  </a:moveTo>
                  <a:cubicBezTo>
                    <a:pt x="23464" y="21537"/>
                    <a:pt x="22515" y="21599"/>
                    <a:pt x="21565" y="21600"/>
                  </a:cubicBezTo>
                  <a:cubicBezTo>
                    <a:pt x="10109" y="21600"/>
                    <a:pt x="647" y="12657"/>
                    <a:pt x="-1" y="1221"/>
                  </a:cubicBezTo>
                  <a:lnTo>
                    <a:pt x="21565" y="0"/>
                  </a:lnTo>
                  <a:close/>
                </a:path>
              </a:pathLst>
            </a:custGeom>
            <a:noFill/>
            <a:ln w="2857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5816" name="Line 120"/>
            <p:cNvSpPr>
              <a:spLocks noChangeShapeType="1"/>
            </p:cNvSpPr>
            <p:nvPr/>
          </p:nvSpPr>
          <p:spPr bwMode="auto">
            <a:xfrm>
              <a:off x="4296" y="3708"/>
              <a:ext cx="0" cy="21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817" name="AutoShape 121"/>
            <p:cNvSpPr>
              <a:spLocks noChangeArrowheads="1"/>
            </p:cNvSpPr>
            <p:nvPr/>
          </p:nvSpPr>
          <p:spPr bwMode="auto">
            <a:xfrm>
              <a:off x="4278" y="3732"/>
              <a:ext cx="23" cy="23"/>
            </a:xfrm>
            <a:prstGeom prst="flowChartConnector">
              <a:avLst/>
            </a:prstGeom>
            <a:solidFill>
              <a:srgbClr val="000000"/>
            </a:solidFill>
            <a:ln w="9525">
              <a:solidFill>
                <a:srgbClr val="006600"/>
              </a:solidFill>
              <a:round/>
              <a:headEnd/>
              <a:tailEnd/>
            </a:ln>
          </p:spPr>
          <p:txBody>
            <a:bodyPr/>
            <a:lstStyle/>
            <a:p>
              <a:endParaRPr lang="en-US"/>
            </a:p>
          </p:txBody>
        </p:sp>
        <p:sp>
          <p:nvSpPr>
            <p:cNvPr id="285818" name="Line 122"/>
            <p:cNvSpPr>
              <a:spLocks noChangeShapeType="1"/>
            </p:cNvSpPr>
            <p:nvPr/>
          </p:nvSpPr>
          <p:spPr bwMode="auto">
            <a:xfrm flipH="1">
              <a:off x="4560" y="3204"/>
              <a:ext cx="682" cy="7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819" name="Line 123"/>
            <p:cNvSpPr>
              <a:spLocks noChangeShapeType="1"/>
            </p:cNvSpPr>
            <p:nvPr/>
          </p:nvSpPr>
          <p:spPr bwMode="auto">
            <a:xfrm rot="236359">
              <a:off x="4320" y="3810"/>
              <a:ext cx="238" cy="168"/>
            </a:xfrm>
            <a:prstGeom prst="line">
              <a:avLst/>
            </a:prstGeom>
            <a:noFill/>
            <a:ln w="9525">
              <a:solidFill>
                <a:srgbClr val="CC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820" name="Line 124"/>
            <p:cNvSpPr>
              <a:spLocks noChangeShapeType="1"/>
            </p:cNvSpPr>
            <p:nvPr/>
          </p:nvSpPr>
          <p:spPr bwMode="auto">
            <a:xfrm rot="14054" flipV="1">
              <a:off x="4325" y="3357"/>
              <a:ext cx="1111" cy="445"/>
            </a:xfrm>
            <a:prstGeom prst="line">
              <a:avLst/>
            </a:prstGeom>
            <a:noFill/>
            <a:ln w="28575">
              <a:solidFill>
                <a:srgbClr val="FF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821" name="Line 125"/>
            <p:cNvSpPr>
              <a:spLocks noChangeShapeType="1"/>
            </p:cNvSpPr>
            <p:nvPr/>
          </p:nvSpPr>
          <p:spPr bwMode="auto">
            <a:xfrm rot="404003">
              <a:off x="5248" y="3222"/>
              <a:ext cx="193" cy="126"/>
            </a:xfrm>
            <a:prstGeom prst="line">
              <a:avLst/>
            </a:prstGeom>
            <a:noFill/>
            <a:ln w="9525">
              <a:solidFill>
                <a:srgbClr val="CC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822" name="Line 126"/>
            <p:cNvSpPr>
              <a:spLocks noChangeShapeType="1"/>
            </p:cNvSpPr>
            <p:nvPr/>
          </p:nvSpPr>
          <p:spPr bwMode="auto">
            <a:xfrm rot="61556">
              <a:off x="4416" y="3770"/>
              <a:ext cx="193" cy="144"/>
            </a:xfrm>
            <a:prstGeom prst="line">
              <a:avLst/>
            </a:prstGeom>
            <a:noFill/>
            <a:ln w="9525">
              <a:solidFill>
                <a:srgbClr val="CC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823" name="Line 127"/>
            <p:cNvSpPr>
              <a:spLocks noChangeShapeType="1"/>
            </p:cNvSpPr>
            <p:nvPr/>
          </p:nvSpPr>
          <p:spPr bwMode="auto">
            <a:xfrm rot="-306470">
              <a:off x="4518" y="3719"/>
              <a:ext cx="144" cy="144"/>
            </a:xfrm>
            <a:prstGeom prst="line">
              <a:avLst/>
            </a:prstGeom>
            <a:noFill/>
            <a:ln w="9525">
              <a:solidFill>
                <a:srgbClr val="CC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824" name="Line 128"/>
            <p:cNvSpPr>
              <a:spLocks noChangeShapeType="1"/>
            </p:cNvSpPr>
            <p:nvPr/>
          </p:nvSpPr>
          <p:spPr bwMode="auto">
            <a:xfrm>
              <a:off x="4602" y="3684"/>
              <a:ext cx="116" cy="116"/>
            </a:xfrm>
            <a:prstGeom prst="line">
              <a:avLst/>
            </a:prstGeom>
            <a:noFill/>
            <a:ln w="9525">
              <a:solidFill>
                <a:srgbClr val="CC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825" name="Line 129"/>
            <p:cNvSpPr>
              <a:spLocks noChangeShapeType="1"/>
            </p:cNvSpPr>
            <p:nvPr/>
          </p:nvSpPr>
          <p:spPr bwMode="auto">
            <a:xfrm>
              <a:off x="4698" y="3649"/>
              <a:ext cx="84" cy="84"/>
            </a:xfrm>
            <a:prstGeom prst="line">
              <a:avLst/>
            </a:prstGeom>
            <a:noFill/>
            <a:ln w="9525">
              <a:solidFill>
                <a:srgbClr val="CC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826" name="Line 130"/>
            <p:cNvSpPr>
              <a:spLocks noChangeShapeType="1"/>
            </p:cNvSpPr>
            <p:nvPr/>
          </p:nvSpPr>
          <p:spPr bwMode="auto">
            <a:xfrm>
              <a:off x="4782" y="3612"/>
              <a:ext cx="57" cy="57"/>
            </a:xfrm>
            <a:prstGeom prst="line">
              <a:avLst/>
            </a:prstGeom>
            <a:noFill/>
            <a:ln w="9525">
              <a:solidFill>
                <a:srgbClr val="CC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827" name="Line 131"/>
            <p:cNvSpPr>
              <a:spLocks noChangeShapeType="1"/>
            </p:cNvSpPr>
            <p:nvPr/>
          </p:nvSpPr>
          <p:spPr bwMode="auto">
            <a:xfrm>
              <a:off x="4872" y="3575"/>
              <a:ext cx="23" cy="23"/>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828" name="Line 132"/>
            <p:cNvSpPr>
              <a:spLocks noChangeShapeType="1"/>
            </p:cNvSpPr>
            <p:nvPr/>
          </p:nvSpPr>
          <p:spPr bwMode="auto">
            <a:xfrm>
              <a:off x="5022" y="3474"/>
              <a:ext cx="23" cy="23"/>
            </a:xfrm>
            <a:prstGeom prst="line">
              <a:avLst/>
            </a:prstGeom>
            <a:noFill/>
            <a:ln w="9525">
              <a:solidFill>
                <a:srgbClr val="CC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829" name="Line 133"/>
            <p:cNvSpPr>
              <a:spLocks noChangeShapeType="1"/>
            </p:cNvSpPr>
            <p:nvPr/>
          </p:nvSpPr>
          <p:spPr bwMode="auto">
            <a:xfrm>
              <a:off x="5082" y="3396"/>
              <a:ext cx="70" cy="70"/>
            </a:xfrm>
            <a:prstGeom prst="line">
              <a:avLst/>
            </a:prstGeom>
            <a:noFill/>
            <a:ln w="9525">
              <a:solidFill>
                <a:srgbClr val="CC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830" name="Line 134"/>
            <p:cNvSpPr>
              <a:spLocks noChangeShapeType="1"/>
            </p:cNvSpPr>
            <p:nvPr/>
          </p:nvSpPr>
          <p:spPr bwMode="auto">
            <a:xfrm>
              <a:off x="5142" y="3330"/>
              <a:ext cx="93" cy="93"/>
            </a:xfrm>
            <a:prstGeom prst="line">
              <a:avLst/>
            </a:prstGeom>
            <a:noFill/>
            <a:ln w="9525">
              <a:solidFill>
                <a:srgbClr val="CC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831" name="Line 135"/>
            <p:cNvSpPr>
              <a:spLocks noChangeShapeType="1"/>
            </p:cNvSpPr>
            <p:nvPr/>
          </p:nvSpPr>
          <p:spPr bwMode="auto">
            <a:xfrm rot="-247882">
              <a:off x="5198" y="3262"/>
              <a:ext cx="124" cy="125"/>
            </a:xfrm>
            <a:prstGeom prst="line">
              <a:avLst/>
            </a:prstGeom>
            <a:noFill/>
            <a:ln w="9525">
              <a:solidFill>
                <a:srgbClr val="CC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832" name="Text Box 136"/>
            <p:cNvSpPr txBox="1">
              <a:spLocks noChangeArrowheads="1"/>
            </p:cNvSpPr>
            <p:nvPr/>
          </p:nvSpPr>
          <p:spPr bwMode="auto">
            <a:xfrm>
              <a:off x="5136" y="3252"/>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6600"/>
                  </a:solidFill>
                  <a:miter lim="800000"/>
                  <a:headEnd/>
                  <a:tailEnd/>
                </a14:hiddenLine>
              </a:ext>
            </a:extLst>
          </p:spPr>
          <p:txBody>
            <a:bodyPr/>
            <a:lstStyle/>
            <a:p>
              <a:pPr algn="l" eaLnBrk="0" hangingPunct="0"/>
              <a:r>
                <a:rPr lang="en-US" sz="1100">
                  <a:latin typeface="Times New Roman" pitchFamily="18" charset="0"/>
                  <a:cs typeface="Times New Roman" pitchFamily="18" charset="0"/>
                </a:rPr>
                <a:t>+</a:t>
              </a:r>
            </a:p>
          </p:txBody>
        </p:sp>
        <p:sp>
          <p:nvSpPr>
            <p:cNvPr id="285833" name="Text Box 137"/>
            <p:cNvSpPr txBox="1">
              <a:spLocks noChangeArrowheads="1"/>
            </p:cNvSpPr>
            <p:nvPr/>
          </p:nvSpPr>
          <p:spPr bwMode="auto">
            <a:xfrm>
              <a:off x="4488" y="3732"/>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6600"/>
                  </a:solidFill>
                  <a:miter lim="800000"/>
                  <a:headEnd/>
                  <a:tailEnd/>
                </a14:hiddenLine>
              </a:ext>
            </a:extLst>
          </p:spPr>
          <p:txBody>
            <a:bodyPr/>
            <a:lstStyle/>
            <a:p>
              <a:pPr algn="l" eaLnBrk="0" hangingPunct="0"/>
              <a:r>
                <a:rPr lang="en-US" sz="1200">
                  <a:latin typeface="Times New Roman" pitchFamily="18" charset="0"/>
                  <a:cs typeface="Times New Roman" pitchFamily="18" charset="0"/>
                </a:rPr>
                <a:t>-</a:t>
              </a:r>
            </a:p>
          </p:txBody>
        </p:sp>
        <p:sp>
          <p:nvSpPr>
            <p:cNvPr id="285834" name="AutoShape 138"/>
            <p:cNvSpPr>
              <a:spLocks noChangeArrowheads="1"/>
            </p:cNvSpPr>
            <p:nvPr/>
          </p:nvSpPr>
          <p:spPr bwMode="auto">
            <a:xfrm>
              <a:off x="5184" y="3306"/>
              <a:ext cx="57" cy="57"/>
            </a:xfrm>
            <a:prstGeom prst="flowChartConnector">
              <a:avLst/>
            </a:prstGeom>
            <a:noFill/>
            <a:ln w="9525">
              <a:solidFill>
                <a:srgbClr val="CC99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5835" name="AutoShape 139"/>
            <p:cNvSpPr>
              <a:spLocks noChangeArrowheads="1"/>
            </p:cNvSpPr>
            <p:nvPr/>
          </p:nvSpPr>
          <p:spPr bwMode="auto">
            <a:xfrm>
              <a:off x="4536" y="3804"/>
              <a:ext cx="57" cy="57"/>
            </a:xfrm>
            <a:prstGeom prst="flowChartConnector">
              <a:avLst/>
            </a:prstGeom>
            <a:noFill/>
            <a:ln w="9525">
              <a:solidFill>
                <a:srgbClr val="CC99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5836" name="Line 140"/>
            <p:cNvSpPr>
              <a:spLocks noChangeShapeType="1"/>
            </p:cNvSpPr>
            <p:nvPr/>
          </p:nvSpPr>
          <p:spPr bwMode="auto">
            <a:xfrm>
              <a:off x="4044" y="3492"/>
              <a:ext cx="144"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85837" name="Line 141"/>
            <p:cNvSpPr>
              <a:spLocks noChangeShapeType="1"/>
            </p:cNvSpPr>
            <p:nvPr/>
          </p:nvSpPr>
          <p:spPr bwMode="auto">
            <a:xfrm flipH="1">
              <a:off x="4296" y="3492"/>
              <a:ext cx="216" cy="0"/>
            </a:xfrm>
            <a:prstGeom prst="line">
              <a:avLst/>
            </a:prstGeom>
            <a:noFill/>
            <a:ln w="9525">
              <a:solidFill>
                <a:schemeClr val="tx1"/>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85838" name="Text Box 142"/>
            <p:cNvSpPr txBox="1">
              <a:spLocks noChangeArrowheads="1"/>
            </p:cNvSpPr>
            <p:nvPr/>
          </p:nvSpPr>
          <p:spPr bwMode="auto">
            <a:xfrm>
              <a:off x="4296" y="3288"/>
              <a:ext cx="28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66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10</a:t>
              </a:r>
            </a:p>
          </p:txBody>
        </p:sp>
        <p:sp>
          <p:nvSpPr>
            <p:cNvPr id="285839" name="Line 143"/>
            <p:cNvSpPr>
              <a:spLocks noChangeShapeType="1"/>
            </p:cNvSpPr>
            <p:nvPr/>
          </p:nvSpPr>
          <p:spPr bwMode="auto">
            <a:xfrm flipH="1">
              <a:off x="2652" y="3738"/>
              <a:ext cx="43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840" name="Line 144"/>
            <p:cNvSpPr>
              <a:spLocks noChangeShapeType="1"/>
            </p:cNvSpPr>
            <p:nvPr/>
          </p:nvSpPr>
          <p:spPr bwMode="auto">
            <a:xfrm>
              <a:off x="2724" y="2388"/>
              <a:ext cx="0" cy="1354"/>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85841" name="Line 145"/>
            <p:cNvSpPr>
              <a:spLocks noChangeShapeType="1"/>
            </p:cNvSpPr>
            <p:nvPr/>
          </p:nvSpPr>
          <p:spPr bwMode="auto">
            <a:xfrm>
              <a:off x="4164" y="3492"/>
              <a:ext cx="14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842" name="Text Box 146"/>
            <p:cNvSpPr txBox="1">
              <a:spLocks noChangeArrowheads="1"/>
            </p:cNvSpPr>
            <p:nvPr/>
          </p:nvSpPr>
          <p:spPr bwMode="auto">
            <a:xfrm>
              <a:off x="2826" y="2112"/>
              <a:ext cx="28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10</a:t>
              </a:r>
            </a:p>
          </p:txBody>
        </p:sp>
        <p:sp>
          <p:nvSpPr>
            <p:cNvPr id="285843" name="Line 147"/>
            <p:cNvSpPr>
              <a:spLocks noChangeShapeType="1"/>
            </p:cNvSpPr>
            <p:nvPr/>
          </p:nvSpPr>
          <p:spPr bwMode="auto">
            <a:xfrm>
              <a:off x="3048" y="2382"/>
              <a:ext cx="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844" name="Text Box 148"/>
            <p:cNvSpPr txBox="1">
              <a:spLocks noChangeArrowheads="1"/>
            </p:cNvSpPr>
            <p:nvPr/>
          </p:nvSpPr>
          <p:spPr bwMode="auto">
            <a:xfrm>
              <a:off x="4616" y="2570"/>
              <a:ext cx="51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α=</a:t>
              </a:r>
              <a:r>
                <a:rPr lang="en-US" sz="1800">
                  <a:latin typeface="Times New Roman" pitchFamily="18" charset="0"/>
                  <a:cs typeface="Times New Roman" pitchFamily="18" charset="0"/>
                </a:rPr>
                <a:t>22</a:t>
              </a:r>
              <a:r>
                <a:rPr lang="en-US" sz="1800" baseline="30000">
                  <a:latin typeface="Times New Roman" pitchFamily="18" charset="0"/>
                  <a:cs typeface="Times New Roman" pitchFamily="18" charset="0"/>
                </a:rPr>
                <a:t>o</a:t>
              </a:r>
            </a:p>
          </p:txBody>
        </p:sp>
        <p:sp>
          <p:nvSpPr>
            <p:cNvPr id="285845" name="Text Box 149"/>
            <p:cNvSpPr txBox="1">
              <a:spLocks noChangeArrowheads="1"/>
            </p:cNvSpPr>
            <p:nvPr/>
          </p:nvSpPr>
          <p:spPr bwMode="auto">
            <a:xfrm>
              <a:off x="4418" y="2877"/>
              <a:ext cx="765"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latin typeface="Times New Roman" pitchFamily="18" charset="0"/>
                  <a:cs typeface="Times New Roman" pitchFamily="18" charset="0"/>
                </a:rPr>
                <a:t>β=-67</a:t>
              </a:r>
              <a:r>
                <a:rPr lang="en-US" sz="2000" baseline="30000">
                  <a:latin typeface="Times New Roman" pitchFamily="18" charset="0"/>
                  <a:cs typeface="Times New Roman" pitchFamily="18" charset="0"/>
                </a:rPr>
                <a:t>o</a:t>
              </a:r>
              <a:r>
                <a:rPr lang="en-US" sz="2000">
                  <a:latin typeface="Times New Roman" pitchFamily="18" charset="0"/>
                  <a:cs typeface="Times New Roman" pitchFamily="18" charset="0"/>
                </a:rPr>
                <a:t>25’</a:t>
              </a:r>
            </a:p>
          </p:txBody>
        </p:sp>
        <p:sp>
          <p:nvSpPr>
            <p:cNvPr id="285846" name="Line 150"/>
            <p:cNvSpPr>
              <a:spLocks noChangeShapeType="1"/>
            </p:cNvSpPr>
            <p:nvPr/>
          </p:nvSpPr>
          <p:spPr bwMode="auto">
            <a:xfrm>
              <a:off x="3222" y="2205"/>
              <a:ext cx="1906" cy="1497"/>
            </a:xfrm>
            <a:prstGeom prst="line">
              <a:avLst/>
            </a:prstGeom>
            <a:noFill/>
            <a:ln w="9525">
              <a:solidFill>
                <a:schemeClr val="tx1"/>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5847" name="Line 151"/>
            <p:cNvSpPr>
              <a:spLocks noChangeShapeType="1"/>
            </p:cNvSpPr>
            <p:nvPr/>
          </p:nvSpPr>
          <p:spPr bwMode="auto">
            <a:xfrm flipH="1">
              <a:off x="4224" y="3936"/>
              <a:ext cx="24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85848" name="Text Box 152"/>
          <p:cNvSpPr txBox="1">
            <a:spLocks noChangeArrowheads="1"/>
          </p:cNvSpPr>
          <p:nvPr/>
        </p:nvSpPr>
        <p:spPr bwMode="auto">
          <a:xfrm>
            <a:off x="304800" y="381000"/>
            <a:ext cx="3505200" cy="2282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latin typeface="Times New Roman" pitchFamily="18" charset="0"/>
                <a:cs typeface="Times New Roman" pitchFamily="18" charset="0"/>
              </a:rPr>
              <a:t>    </a:t>
            </a:r>
            <a:r>
              <a:rPr lang="en-US">
                <a:solidFill>
                  <a:srgbClr val="003366"/>
                </a:solidFill>
                <a:cs typeface="Times New Roman" pitchFamily="18" charset="0"/>
              </a:rPr>
              <a:t>H</a:t>
            </a:r>
            <a:r>
              <a:rPr lang="en-US"/>
              <a:t>ệ</a:t>
            </a:r>
            <a:r>
              <a:rPr lang="en-US">
                <a:solidFill>
                  <a:srgbClr val="003366"/>
                </a:solidFill>
                <a:cs typeface="Times New Roman" pitchFamily="18" charset="0"/>
              </a:rPr>
              <a:t> tr</a:t>
            </a:r>
            <a:r>
              <a:rPr lang="en-US"/>
              <a:t>ụ</a:t>
            </a:r>
            <a:r>
              <a:rPr lang="en-US">
                <a:solidFill>
                  <a:srgbClr val="003366"/>
                </a:solidFill>
                <a:cs typeface="Times New Roman" pitchFamily="18" charset="0"/>
              </a:rPr>
              <a:t>c chính  trung tâm Oyz nằm nghiêng m</a:t>
            </a:r>
            <a:r>
              <a:rPr lang="en-US"/>
              <a:t>ộ</a:t>
            </a:r>
            <a:r>
              <a:rPr lang="en-US">
                <a:solidFill>
                  <a:srgbClr val="003366"/>
                </a:solidFill>
                <a:cs typeface="Times New Roman" pitchFamily="18" charset="0"/>
              </a:rPr>
              <a:t>t góc  α  = 22</a:t>
            </a:r>
            <a:r>
              <a:rPr lang="en-US" baseline="30000">
                <a:solidFill>
                  <a:srgbClr val="003366"/>
                </a:solidFill>
                <a:cs typeface="Times New Roman" pitchFamily="18" charset="0"/>
              </a:rPr>
              <a:t>O</a:t>
            </a:r>
            <a:r>
              <a:rPr lang="en-US">
                <a:solidFill>
                  <a:srgbClr val="003366"/>
                </a:solidFill>
                <a:cs typeface="Times New Roman" pitchFamily="18" charset="0"/>
              </a:rPr>
              <a:t>  so </a:t>
            </a:r>
          </a:p>
          <a:p>
            <a:pPr algn="l"/>
            <a:r>
              <a:rPr lang="en-US">
                <a:solidFill>
                  <a:srgbClr val="003366"/>
                </a:solidFill>
                <a:cs typeface="Times New Roman" pitchFamily="18" charset="0"/>
              </a:rPr>
              <a:t>với h</a:t>
            </a:r>
            <a:r>
              <a:rPr lang="en-US"/>
              <a:t>ệ</a:t>
            </a:r>
            <a:r>
              <a:rPr lang="en-US">
                <a:solidFill>
                  <a:srgbClr val="003366"/>
                </a:solidFill>
                <a:cs typeface="Times New Roman" pitchFamily="18" charset="0"/>
              </a:rPr>
              <a:t>  tr</a:t>
            </a:r>
            <a:r>
              <a:rPr lang="en-US"/>
              <a:t>ụ</a:t>
            </a:r>
            <a:r>
              <a:rPr lang="en-US">
                <a:solidFill>
                  <a:srgbClr val="003366"/>
                </a:solidFill>
                <a:cs typeface="Times New Roman" pitchFamily="18" charset="0"/>
              </a:rPr>
              <a:t>c trung tâm Oy</a:t>
            </a:r>
            <a:r>
              <a:rPr lang="en-US" baseline="-30000">
                <a:solidFill>
                  <a:srgbClr val="003366"/>
                </a:solidFill>
                <a:cs typeface="Times New Roman" pitchFamily="18" charset="0"/>
              </a:rPr>
              <a:t>O</a:t>
            </a:r>
            <a:r>
              <a:rPr lang="en-US">
                <a:solidFill>
                  <a:srgbClr val="003366"/>
                </a:solidFill>
                <a:cs typeface="Times New Roman" pitchFamily="18" charset="0"/>
              </a:rPr>
              <a:t>z</a:t>
            </a:r>
            <a:r>
              <a:rPr lang="en-US" baseline="-30000">
                <a:solidFill>
                  <a:srgbClr val="003366"/>
                </a:solidFill>
                <a:cs typeface="Times New Roman" pitchFamily="18" charset="0"/>
              </a:rPr>
              <a:t>O</a:t>
            </a:r>
            <a:r>
              <a:rPr lang="en-US">
                <a:solidFill>
                  <a:srgbClr val="003366"/>
                </a:solidFill>
                <a:cs typeface="Times New Roman" pitchFamily="18" charset="0"/>
              </a:rPr>
              <a:t>.</a:t>
            </a:r>
          </a:p>
          <a:p>
            <a:pPr algn="l"/>
            <a:endParaRPr lang="en-US">
              <a:solidFill>
                <a:srgbClr val="003366"/>
              </a:solidFill>
              <a:latin typeface="Times New Roman" pitchFamily="18" charset="0"/>
              <a:cs typeface="Times New Roman" pitchFamily="18" charset="0"/>
            </a:endParaRPr>
          </a:p>
        </p:txBody>
      </p:sp>
      <p:sp>
        <p:nvSpPr>
          <p:cNvPr id="285849" name="Text Box 153"/>
          <p:cNvSpPr txBox="1">
            <a:spLocks noChangeArrowheads="1"/>
          </p:cNvSpPr>
          <p:nvPr/>
        </p:nvSpPr>
        <p:spPr bwMode="auto">
          <a:xfrm>
            <a:off x="228600" y="2438400"/>
            <a:ext cx="38862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FF"/>
                </a:solidFill>
                <a:cs typeface="Times New Roman" pitchFamily="18" charset="0"/>
              </a:rPr>
              <a:t>P</a:t>
            </a:r>
            <a:r>
              <a:rPr lang="en-US" baseline="-30000">
                <a:solidFill>
                  <a:srgbClr val="0000FF"/>
                </a:solidFill>
                <a:cs typeface="Times New Roman" pitchFamily="18" charset="0"/>
              </a:rPr>
              <a:t>y</a:t>
            </a:r>
            <a:r>
              <a:rPr lang="en-US">
                <a:solidFill>
                  <a:srgbClr val="0000FF"/>
                </a:solidFill>
                <a:cs typeface="Times New Roman" pitchFamily="18" charset="0"/>
              </a:rPr>
              <a:t> = Pcos</a:t>
            </a:r>
            <a:r>
              <a:rPr lang="el-GR">
                <a:solidFill>
                  <a:srgbClr val="0000FF"/>
                </a:solidFill>
              </a:rPr>
              <a:t>α</a:t>
            </a:r>
            <a:r>
              <a:rPr lang="en-US">
                <a:solidFill>
                  <a:srgbClr val="0000FF"/>
                </a:solidFill>
                <a:cs typeface="Times New Roman" pitchFamily="18" charset="0"/>
              </a:rPr>
              <a:t>= 8. cos22</a:t>
            </a:r>
            <a:r>
              <a:rPr lang="en-US" baseline="30000">
                <a:solidFill>
                  <a:srgbClr val="0000FF"/>
                </a:solidFill>
                <a:cs typeface="Times New Roman" pitchFamily="18" charset="0"/>
              </a:rPr>
              <a:t>O</a:t>
            </a:r>
            <a:r>
              <a:rPr lang="en-US">
                <a:solidFill>
                  <a:srgbClr val="0000FF"/>
                </a:solidFill>
                <a:cs typeface="Times New Roman" pitchFamily="18" charset="0"/>
              </a:rPr>
              <a:t> </a:t>
            </a:r>
          </a:p>
          <a:p>
            <a:pPr algn="l"/>
            <a:r>
              <a:rPr lang="en-US">
                <a:solidFill>
                  <a:srgbClr val="0000FF"/>
                </a:solidFill>
                <a:cs typeface="Times New Roman" pitchFamily="18" charset="0"/>
              </a:rPr>
              <a:t>     = 8.0,927 = 7,4175 kN;</a:t>
            </a:r>
          </a:p>
        </p:txBody>
      </p:sp>
      <p:sp>
        <p:nvSpPr>
          <p:cNvPr id="285850" name="Text Box 154"/>
          <p:cNvSpPr txBox="1">
            <a:spLocks noChangeArrowheads="1"/>
          </p:cNvSpPr>
          <p:nvPr/>
        </p:nvSpPr>
        <p:spPr bwMode="auto">
          <a:xfrm>
            <a:off x="228600" y="3352800"/>
            <a:ext cx="38100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FF"/>
                </a:solidFill>
                <a:cs typeface="Times New Roman" pitchFamily="18" charset="0"/>
              </a:rPr>
              <a:t>P</a:t>
            </a:r>
            <a:r>
              <a:rPr lang="en-US" baseline="-30000">
                <a:solidFill>
                  <a:srgbClr val="0000FF"/>
                </a:solidFill>
                <a:cs typeface="Times New Roman" pitchFamily="18" charset="0"/>
              </a:rPr>
              <a:t>z</a:t>
            </a:r>
            <a:r>
              <a:rPr lang="en-US">
                <a:solidFill>
                  <a:srgbClr val="0000FF"/>
                </a:solidFill>
                <a:cs typeface="Times New Roman" pitchFamily="18" charset="0"/>
              </a:rPr>
              <a:t> = Psin</a:t>
            </a:r>
            <a:r>
              <a:rPr lang="el-GR">
                <a:solidFill>
                  <a:srgbClr val="0000FF"/>
                </a:solidFill>
              </a:rPr>
              <a:t>α</a:t>
            </a:r>
            <a:r>
              <a:rPr lang="en-US">
                <a:solidFill>
                  <a:srgbClr val="0000FF"/>
                </a:solidFill>
                <a:cs typeface="Times New Roman" pitchFamily="18" charset="0"/>
              </a:rPr>
              <a:t> = 8sin22</a:t>
            </a:r>
            <a:r>
              <a:rPr lang="en-US" baseline="30000">
                <a:solidFill>
                  <a:srgbClr val="0000FF"/>
                </a:solidFill>
                <a:cs typeface="Times New Roman" pitchFamily="18" charset="0"/>
              </a:rPr>
              <a:t>O</a:t>
            </a:r>
            <a:r>
              <a:rPr lang="en-US">
                <a:solidFill>
                  <a:srgbClr val="0000FF"/>
                </a:solidFill>
                <a:cs typeface="Times New Roman" pitchFamily="18" charset="0"/>
              </a:rPr>
              <a:t> </a:t>
            </a:r>
          </a:p>
          <a:p>
            <a:pPr algn="l"/>
            <a:r>
              <a:rPr lang="en-US">
                <a:solidFill>
                  <a:srgbClr val="0000FF"/>
                </a:solidFill>
                <a:cs typeface="Times New Roman" pitchFamily="18" charset="0"/>
              </a:rPr>
              <a:t>     = 8. 0,374 = 2,9967 kN.</a:t>
            </a:r>
          </a:p>
        </p:txBody>
      </p:sp>
      <p:sp>
        <p:nvSpPr>
          <p:cNvPr id="285851" name="Text Box 155"/>
          <p:cNvSpPr txBox="1">
            <a:spLocks noChangeArrowheads="1"/>
          </p:cNvSpPr>
          <p:nvPr/>
        </p:nvSpPr>
        <p:spPr bwMode="auto">
          <a:xfrm>
            <a:off x="304800" y="4267200"/>
            <a:ext cx="4548188"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800080"/>
                </a:solidFill>
                <a:latin typeface="Times New Roman" pitchFamily="18" charset="0"/>
                <a:cs typeface="Times New Roman" pitchFamily="18" charset="0"/>
              </a:rPr>
              <a:t>M</a:t>
            </a:r>
            <a:r>
              <a:rPr lang="en-US" baseline="-30000">
                <a:solidFill>
                  <a:srgbClr val="800080"/>
                </a:solidFill>
                <a:latin typeface="Times New Roman" pitchFamily="18" charset="0"/>
                <a:cs typeface="Times New Roman" pitchFamily="18" charset="0"/>
              </a:rPr>
              <a:t>z</a:t>
            </a:r>
            <a:r>
              <a:rPr lang="en-US">
                <a:solidFill>
                  <a:srgbClr val="800080"/>
                </a:solidFill>
                <a:latin typeface="Times New Roman" pitchFamily="18" charset="0"/>
                <a:cs typeface="Times New Roman" pitchFamily="18" charset="0"/>
              </a:rPr>
              <a:t> = P</a:t>
            </a:r>
            <a:r>
              <a:rPr lang="en-US" baseline="-30000">
                <a:solidFill>
                  <a:srgbClr val="800080"/>
                </a:solidFill>
                <a:latin typeface="Times New Roman" pitchFamily="18" charset="0"/>
                <a:cs typeface="Times New Roman" pitchFamily="18" charset="0"/>
              </a:rPr>
              <a:t>y</a:t>
            </a:r>
            <a:r>
              <a:rPr lang="en-US">
                <a:solidFill>
                  <a:srgbClr val="800080"/>
                </a:solidFill>
                <a:latin typeface="Times New Roman" pitchFamily="18" charset="0"/>
                <a:cs typeface="Times New Roman" pitchFamily="18" charset="0"/>
              </a:rPr>
              <a:t>l = 7,4175.1,2 </a:t>
            </a:r>
          </a:p>
          <a:p>
            <a:pPr algn="l"/>
            <a:r>
              <a:rPr lang="en-US">
                <a:solidFill>
                  <a:srgbClr val="800080"/>
                </a:solidFill>
                <a:latin typeface="Times New Roman" pitchFamily="18" charset="0"/>
                <a:cs typeface="Times New Roman" pitchFamily="18" charset="0"/>
              </a:rPr>
              <a:t>      =8,901 kNm;</a:t>
            </a:r>
          </a:p>
        </p:txBody>
      </p:sp>
      <p:sp>
        <p:nvSpPr>
          <p:cNvPr id="285852" name="Text Box 156"/>
          <p:cNvSpPr txBox="1">
            <a:spLocks noChangeArrowheads="1"/>
          </p:cNvSpPr>
          <p:nvPr/>
        </p:nvSpPr>
        <p:spPr bwMode="auto">
          <a:xfrm>
            <a:off x="304800" y="5181600"/>
            <a:ext cx="36576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800080"/>
                </a:solidFill>
                <a:latin typeface="Times New Roman" pitchFamily="18" charset="0"/>
                <a:cs typeface="Times New Roman" pitchFamily="18" charset="0"/>
              </a:rPr>
              <a:t>M</a:t>
            </a:r>
            <a:r>
              <a:rPr lang="en-US" baseline="-30000">
                <a:solidFill>
                  <a:srgbClr val="800080"/>
                </a:solidFill>
                <a:latin typeface="Times New Roman" pitchFamily="18" charset="0"/>
                <a:cs typeface="Times New Roman" pitchFamily="18" charset="0"/>
              </a:rPr>
              <a:t>y</a:t>
            </a:r>
            <a:r>
              <a:rPr lang="en-US">
                <a:solidFill>
                  <a:srgbClr val="800080"/>
                </a:solidFill>
                <a:latin typeface="Times New Roman" pitchFamily="18" charset="0"/>
                <a:cs typeface="Times New Roman" pitchFamily="18" charset="0"/>
              </a:rPr>
              <a:t> = P</a:t>
            </a:r>
            <a:r>
              <a:rPr lang="en-US" baseline="-30000">
                <a:solidFill>
                  <a:srgbClr val="800080"/>
                </a:solidFill>
                <a:latin typeface="Times New Roman" pitchFamily="18" charset="0"/>
                <a:cs typeface="Times New Roman" pitchFamily="18" charset="0"/>
              </a:rPr>
              <a:t>z</a:t>
            </a:r>
            <a:r>
              <a:rPr lang="en-US">
                <a:solidFill>
                  <a:srgbClr val="800080"/>
                </a:solidFill>
                <a:latin typeface="Times New Roman" pitchFamily="18" charset="0"/>
                <a:cs typeface="Times New Roman" pitchFamily="18" charset="0"/>
              </a:rPr>
              <a:t>l = 2,9967.1,2 </a:t>
            </a:r>
          </a:p>
          <a:p>
            <a:pPr algn="l"/>
            <a:r>
              <a:rPr lang="en-US">
                <a:solidFill>
                  <a:srgbClr val="800080"/>
                </a:solidFill>
                <a:latin typeface="Times New Roman" pitchFamily="18" charset="0"/>
                <a:cs typeface="Times New Roman" pitchFamily="18" charset="0"/>
              </a:rPr>
              <a:t>      = 3,596 kNm.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285731"/>
                                        </p:tgtEl>
                                        <p:attrNameLst>
                                          <p:attrName>style.visibility</p:attrName>
                                        </p:attrNameLst>
                                      </p:cBhvr>
                                      <p:to>
                                        <p:strVal val="visible"/>
                                      </p:to>
                                    </p:set>
                                    <p:animEffect transition="in" filter="wheel(4)">
                                      <p:cBhvr>
                                        <p:cTn id="7" dur="2000"/>
                                        <p:tgtEl>
                                          <p:spTgt spid="28573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285698"/>
                                        </p:tgtEl>
                                        <p:attrNameLst>
                                          <p:attrName>style.visibility</p:attrName>
                                        </p:attrNameLst>
                                      </p:cBhvr>
                                      <p:to>
                                        <p:strVal val="visible"/>
                                      </p:to>
                                    </p:set>
                                    <p:animEffect transition="in" filter="wheel(4)">
                                      <p:cBhvr>
                                        <p:cTn id="12" dur="2000"/>
                                        <p:tgtEl>
                                          <p:spTgt spid="28569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nodeType="clickEffect">
                                  <p:stCondLst>
                                    <p:cond delay="0"/>
                                  </p:stCondLst>
                                  <p:childTnLst>
                                    <p:set>
                                      <p:cBhvr>
                                        <p:cTn id="16" dur="1" fill="hold">
                                          <p:stCondLst>
                                            <p:cond delay="0"/>
                                          </p:stCondLst>
                                        </p:cTn>
                                        <p:tgtEl>
                                          <p:spTgt spid="285751"/>
                                        </p:tgtEl>
                                        <p:attrNameLst>
                                          <p:attrName>style.visibility</p:attrName>
                                        </p:attrNameLst>
                                      </p:cBhvr>
                                      <p:to>
                                        <p:strVal val="visible"/>
                                      </p:to>
                                    </p:set>
                                    <p:animEffect transition="in" filter="blinds(horizontal)">
                                      <p:cBhvr>
                                        <p:cTn id="17" dur="500"/>
                                        <p:tgtEl>
                                          <p:spTgt spid="28575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285770"/>
                                        </p:tgtEl>
                                        <p:attrNameLst>
                                          <p:attrName>style.visibility</p:attrName>
                                        </p:attrNameLst>
                                      </p:cBhvr>
                                      <p:to>
                                        <p:strVal val="visible"/>
                                      </p:to>
                                    </p:set>
                                    <p:animEffect transition="in" filter="wheel(4)">
                                      <p:cBhvr>
                                        <p:cTn id="22" dur="2000"/>
                                        <p:tgtEl>
                                          <p:spTgt spid="28577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1" fill="hold" grpId="0" nodeType="clickEffect">
                                  <p:stCondLst>
                                    <p:cond delay="0"/>
                                  </p:stCondLst>
                                  <p:childTnLst>
                                    <p:set>
                                      <p:cBhvr>
                                        <p:cTn id="26" dur="1" fill="hold">
                                          <p:stCondLst>
                                            <p:cond delay="0"/>
                                          </p:stCondLst>
                                        </p:cTn>
                                        <p:tgtEl>
                                          <p:spTgt spid="285848"/>
                                        </p:tgtEl>
                                        <p:attrNameLst>
                                          <p:attrName>style.visibility</p:attrName>
                                        </p:attrNameLst>
                                      </p:cBhvr>
                                      <p:to>
                                        <p:strVal val="visible"/>
                                      </p:to>
                                    </p:set>
                                    <p:animEffect transition="in" filter="wipe(up)">
                                      <p:cBhvr>
                                        <p:cTn id="27" dur="2000"/>
                                        <p:tgtEl>
                                          <p:spTgt spid="285848"/>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285849"/>
                                        </p:tgtEl>
                                        <p:attrNameLst>
                                          <p:attrName>style.visibility</p:attrName>
                                        </p:attrNameLst>
                                      </p:cBhvr>
                                      <p:to>
                                        <p:strVal val="visible"/>
                                      </p:to>
                                    </p:set>
                                    <p:animEffect transition="in" filter="checkerboard(across)">
                                      <p:cBhvr>
                                        <p:cTn id="32" dur="2000"/>
                                        <p:tgtEl>
                                          <p:spTgt spid="285849"/>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285850"/>
                                        </p:tgtEl>
                                        <p:attrNameLst>
                                          <p:attrName>style.visibility</p:attrName>
                                        </p:attrNameLst>
                                      </p:cBhvr>
                                      <p:to>
                                        <p:strVal val="visible"/>
                                      </p:to>
                                    </p:set>
                                    <p:animEffect transition="in" filter="checkerboard(across)">
                                      <p:cBhvr>
                                        <p:cTn id="37" dur="2000"/>
                                        <p:tgtEl>
                                          <p:spTgt spid="285850"/>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grpId="0" nodeType="clickEffect">
                                  <p:stCondLst>
                                    <p:cond delay="0"/>
                                  </p:stCondLst>
                                  <p:childTnLst>
                                    <p:set>
                                      <p:cBhvr>
                                        <p:cTn id="41" dur="1" fill="hold">
                                          <p:stCondLst>
                                            <p:cond delay="0"/>
                                          </p:stCondLst>
                                        </p:cTn>
                                        <p:tgtEl>
                                          <p:spTgt spid="285851"/>
                                        </p:tgtEl>
                                        <p:attrNameLst>
                                          <p:attrName>style.visibility</p:attrName>
                                        </p:attrNameLst>
                                      </p:cBhvr>
                                      <p:to>
                                        <p:strVal val="visible"/>
                                      </p:to>
                                    </p:set>
                                    <p:animEffect transition="in" filter="checkerboard(across)">
                                      <p:cBhvr>
                                        <p:cTn id="42" dur="2000"/>
                                        <p:tgtEl>
                                          <p:spTgt spid="285851"/>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grpId="0" nodeType="clickEffect">
                                  <p:stCondLst>
                                    <p:cond delay="0"/>
                                  </p:stCondLst>
                                  <p:childTnLst>
                                    <p:set>
                                      <p:cBhvr>
                                        <p:cTn id="46" dur="1" fill="hold">
                                          <p:stCondLst>
                                            <p:cond delay="0"/>
                                          </p:stCondLst>
                                        </p:cTn>
                                        <p:tgtEl>
                                          <p:spTgt spid="285852"/>
                                        </p:tgtEl>
                                        <p:attrNameLst>
                                          <p:attrName>style.visibility</p:attrName>
                                        </p:attrNameLst>
                                      </p:cBhvr>
                                      <p:to>
                                        <p:strVal val="visible"/>
                                      </p:to>
                                    </p:set>
                                    <p:animEffect transition="in" filter="checkerboard(across)">
                                      <p:cBhvr>
                                        <p:cTn id="47" dur="2000"/>
                                        <p:tgtEl>
                                          <p:spTgt spid="2858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5848" grpId="0" autoUpdateAnimBg="0"/>
      <p:bldP spid="285849" grpId="0" autoUpdateAnimBg="0"/>
      <p:bldP spid="285850" grpId="0" autoUpdateAnimBg="0"/>
      <p:bldP spid="285851" grpId="0" autoUpdateAnimBg="0"/>
      <p:bldP spid="285852" grpId="0" autoUpdateAnimBg="0"/>
    </p:bld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22" name="Text Box 2"/>
          <p:cNvSpPr txBox="1">
            <a:spLocks noChangeArrowheads="1"/>
          </p:cNvSpPr>
          <p:nvPr/>
        </p:nvSpPr>
        <p:spPr bwMode="auto">
          <a:xfrm>
            <a:off x="609600" y="304800"/>
            <a:ext cx="46910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3366"/>
                </a:solidFill>
                <a:cs typeface="Times New Roman" pitchFamily="18" charset="0"/>
              </a:rPr>
              <a:t>T</a:t>
            </a:r>
            <a:r>
              <a:rPr lang="en-US"/>
              <a:t>ừ</a:t>
            </a:r>
            <a:r>
              <a:rPr lang="en-US">
                <a:solidFill>
                  <a:srgbClr val="003366"/>
                </a:solidFill>
                <a:cs typeface="Times New Roman" pitchFamily="18" charset="0"/>
              </a:rPr>
              <a:t> đi</a:t>
            </a:r>
            <a:r>
              <a:rPr lang="en-US"/>
              <a:t>ề</a:t>
            </a:r>
            <a:r>
              <a:rPr lang="en-US">
                <a:solidFill>
                  <a:srgbClr val="003366"/>
                </a:solidFill>
                <a:cs typeface="Times New Roman" pitchFamily="18" charset="0"/>
              </a:rPr>
              <a:t>u ki</a:t>
            </a:r>
            <a:r>
              <a:rPr lang="en-US"/>
              <a:t>ệ</a:t>
            </a:r>
            <a:r>
              <a:rPr lang="en-US">
                <a:solidFill>
                  <a:srgbClr val="003366"/>
                </a:solidFill>
                <a:cs typeface="Times New Roman" pitchFamily="18" charset="0"/>
              </a:rPr>
              <a:t>n	</a:t>
            </a:r>
            <a:r>
              <a:rPr lang="en-US">
                <a:solidFill>
                  <a:srgbClr val="800080"/>
                </a:solidFill>
                <a:cs typeface="Times New Roman" pitchFamily="18" charset="0"/>
              </a:rPr>
              <a:t>I</a:t>
            </a:r>
            <a:r>
              <a:rPr lang="en-US" baseline="-30000">
                <a:solidFill>
                  <a:srgbClr val="800080"/>
                </a:solidFill>
                <a:cs typeface="Times New Roman" pitchFamily="18" charset="0"/>
              </a:rPr>
              <a:t>max</a:t>
            </a:r>
            <a:r>
              <a:rPr lang="en-US">
                <a:solidFill>
                  <a:srgbClr val="800080"/>
                </a:solidFill>
                <a:cs typeface="Times New Roman" pitchFamily="18" charset="0"/>
              </a:rPr>
              <a:t> + I</a:t>
            </a:r>
            <a:r>
              <a:rPr lang="en-US" baseline="-30000">
                <a:solidFill>
                  <a:srgbClr val="800080"/>
                </a:solidFill>
                <a:cs typeface="Times New Roman" pitchFamily="18" charset="0"/>
              </a:rPr>
              <a:t>min</a:t>
            </a:r>
            <a:r>
              <a:rPr lang="en-US">
                <a:solidFill>
                  <a:srgbClr val="800080"/>
                </a:solidFill>
                <a:cs typeface="Times New Roman" pitchFamily="18" charset="0"/>
              </a:rPr>
              <a:t> = I</a:t>
            </a:r>
            <a:r>
              <a:rPr lang="en-US" baseline="-30000">
                <a:solidFill>
                  <a:srgbClr val="800080"/>
                </a:solidFill>
                <a:cs typeface="Times New Roman" pitchFamily="18" charset="0"/>
              </a:rPr>
              <a:t>zo</a:t>
            </a:r>
            <a:r>
              <a:rPr lang="en-US">
                <a:solidFill>
                  <a:srgbClr val="800080"/>
                </a:solidFill>
                <a:cs typeface="Times New Roman" pitchFamily="18" charset="0"/>
              </a:rPr>
              <a:t> + I</a:t>
            </a:r>
            <a:r>
              <a:rPr lang="en-US" baseline="-30000">
                <a:solidFill>
                  <a:srgbClr val="800080"/>
                </a:solidFill>
                <a:cs typeface="Times New Roman" pitchFamily="18" charset="0"/>
              </a:rPr>
              <a:t>yo</a:t>
            </a:r>
            <a:r>
              <a:rPr lang="en-US">
                <a:solidFill>
                  <a:srgbClr val="800080"/>
                </a:solidFill>
                <a:cs typeface="Times New Roman" pitchFamily="18" charset="0"/>
              </a:rPr>
              <a:t>,</a:t>
            </a:r>
          </a:p>
        </p:txBody>
      </p:sp>
      <p:sp>
        <p:nvSpPr>
          <p:cNvPr id="286723" name="Text Box 3"/>
          <p:cNvSpPr txBox="1">
            <a:spLocks noChangeArrowheads="1"/>
          </p:cNvSpPr>
          <p:nvPr/>
        </p:nvSpPr>
        <p:spPr bwMode="auto">
          <a:xfrm>
            <a:off x="593725" y="838200"/>
            <a:ext cx="7635875" cy="100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lnSpc>
                <a:spcPct val="125000"/>
              </a:lnSpc>
            </a:pPr>
            <a:r>
              <a:rPr lang="en-US">
                <a:solidFill>
                  <a:srgbClr val="000000"/>
                </a:solidFill>
                <a:latin typeface=".VnBook-Antiqua" pitchFamily="34" charset="0"/>
                <a:cs typeface="Times New Roman" pitchFamily="18" charset="0"/>
              </a:rPr>
              <a:t> </a:t>
            </a:r>
            <a:r>
              <a:rPr lang="en-US">
                <a:solidFill>
                  <a:srgbClr val="800080"/>
                </a:solidFill>
                <a:cs typeface="Times New Roman" pitchFamily="18" charset="0"/>
              </a:rPr>
              <a:t>I</a:t>
            </a:r>
            <a:r>
              <a:rPr lang="en-US" baseline="-30000">
                <a:solidFill>
                  <a:srgbClr val="800080"/>
                </a:solidFill>
                <a:cs typeface="Times New Roman" pitchFamily="18" charset="0"/>
              </a:rPr>
              <a:t>z</a:t>
            </a:r>
            <a:r>
              <a:rPr lang="en-US">
                <a:solidFill>
                  <a:srgbClr val="800080"/>
                </a:solidFill>
                <a:cs typeface="Times New Roman" pitchFamily="18" charset="0"/>
              </a:rPr>
              <a:t>= I</a:t>
            </a:r>
            <a:r>
              <a:rPr lang="en-US" baseline="-30000">
                <a:solidFill>
                  <a:srgbClr val="800080"/>
                </a:solidFill>
                <a:cs typeface="Times New Roman" pitchFamily="18" charset="0"/>
              </a:rPr>
              <a:t>max</a:t>
            </a:r>
            <a:r>
              <a:rPr lang="en-US">
                <a:solidFill>
                  <a:srgbClr val="800080"/>
                </a:solidFill>
                <a:cs typeface="Times New Roman" pitchFamily="18" charset="0"/>
              </a:rPr>
              <a:t>= I</a:t>
            </a:r>
            <a:r>
              <a:rPr lang="en-US" baseline="-30000">
                <a:solidFill>
                  <a:srgbClr val="800080"/>
                </a:solidFill>
                <a:cs typeface="Times New Roman" pitchFamily="18" charset="0"/>
              </a:rPr>
              <a:t>zo</a:t>
            </a:r>
            <a:r>
              <a:rPr lang="en-US">
                <a:solidFill>
                  <a:srgbClr val="800080"/>
                </a:solidFill>
                <a:cs typeface="Times New Roman" pitchFamily="18" charset="0"/>
              </a:rPr>
              <a:t>+ I</a:t>
            </a:r>
            <a:r>
              <a:rPr lang="en-US" baseline="-30000">
                <a:solidFill>
                  <a:srgbClr val="800080"/>
                </a:solidFill>
                <a:cs typeface="Times New Roman" pitchFamily="18" charset="0"/>
              </a:rPr>
              <a:t>yo</a:t>
            </a:r>
            <a:r>
              <a:rPr lang="en-US">
                <a:solidFill>
                  <a:srgbClr val="800080"/>
                </a:solidFill>
                <a:cs typeface="Times New Roman" pitchFamily="18" charset="0"/>
              </a:rPr>
              <a:t>- I</a:t>
            </a:r>
            <a:r>
              <a:rPr lang="en-US" baseline="-30000">
                <a:solidFill>
                  <a:srgbClr val="800080"/>
                </a:solidFill>
                <a:cs typeface="Times New Roman" pitchFamily="18" charset="0"/>
              </a:rPr>
              <a:t>min</a:t>
            </a:r>
            <a:r>
              <a:rPr lang="en-US">
                <a:solidFill>
                  <a:srgbClr val="800080"/>
                </a:solidFill>
                <a:cs typeface="Times New Roman" pitchFamily="18" charset="0"/>
              </a:rPr>
              <a:t>= 312+100 - 59,3  =  352,7 cm</a:t>
            </a:r>
            <a:r>
              <a:rPr lang="en-US" baseline="30000">
                <a:solidFill>
                  <a:srgbClr val="800080"/>
                </a:solidFill>
                <a:cs typeface="Times New Roman" pitchFamily="18" charset="0"/>
              </a:rPr>
              <a:t>4</a:t>
            </a:r>
            <a:r>
              <a:rPr lang="en-US">
                <a:solidFill>
                  <a:srgbClr val="800080"/>
                </a:solidFill>
                <a:cs typeface="Times New Roman" pitchFamily="18" charset="0"/>
              </a:rPr>
              <a:t>;  </a:t>
            </a:r>
          </a:p>
          <a:p>
            <a:pPr algn="l">
              <a:lnSpc>
                <a:spcPct val="125000"/>
              </a:lnSpc>
            </a:pPr>
            <a:r>
              <a:rPr lang="en-US">
                <a:solidFill>
                  <a:srgbClr val="800080"/>
                </a:solidFill>
                <a:cs typeface="Times New Roman" pitchFamily="18" charset="0"/>
              </a:rPr>
              <a:t> I</a:t>
            </a:r>
            <a:r>
              <a:rPr lang="en-US" baseline="-30000">
                <a:solidFill>
                  <a:srgbClr val="800080"/>
                </a:solidFill>
                <a:cs typeface="Times New Roman" pitchFamily="18" charset="0"/>
              </a:rPr>
              <a:t>y</a:t>
            </a:r>
            <a:r>
              <a:rPr lang="en-US">
                <a:solidFill>
                  <a:srgbClr val="800080"/>
                </a:solidFill>
                <a:cs typeface="Times New Roman" pitchFamily="18" charset="0"/>
              </a:rPr>
              <a:t>= I</a:t>
            </a:r>
            <a:r>
              <a:rPr lang="en-US" baseline="-30000">
                <a:solidFill>
                  <a:srgbClr val="800080"/>
                </a:solidFill>
                <a:cs typeface="Times New Roman" pitchFamily="18" charset="0"/>
              </a:rPr>
              <a:t>min</a:t>
            </a:r>
            <a:r>
              <a:rPr lang="en-US">
                <a:solidFill>
                  <a:srgbClr val="800080"/>
                </a:solidFill>
                <a:cs typeface="Times New Roman" pitchFamily="18" charset="0"/>
              </a:rPr>
              <a:t>= 59,3 cm</a:t>
            </a:r>
            <a:r>
              <a:rPr lang="en-US" baseline="30000">
                <a:solidFill>
                  <a:srgbClr val="800080"/>
                </a:solidFill>
                <a:cs typeface="Times New Roman" pitchFamily="18" charset="0"/>
              </a:rPr>
              <a:t>4</a:t>
            </a:r>
            <a:r>
              <a:rPr lang="en-US">
                <a:solidFill>
                  <a:srgbClr val="800080"/>
                </a:solidFill>
                <a:cs typeface="Times New Roman" pitchFamily="18" charset="0"/>
              </a:rPr>
              <a:t>.</a:t>
            </a:r>
          </a:p>
        </p:txBody>
      </p:sp>
      <p:sp>
        <p:nvSpPr>
          <p:cNvPr id="286724" name="Text Box 4"/>
          <p:cNvSpPr txBox="1">
            <a:spLocks noChangeArrowheads="1"/>
          </p:cNvSpPr>
          <p:nvPr/>
        </p:nvSpPr>
        <p:spPr bwMode="auto">
          <a:xfrm>
            <a:off x="381000" y="1981200"/>
            <a:ext cx="57546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3366"/>
                </a:solidFill>
                <a:cs typeface="Times New Roman" pitchFamily="18" charset="0"/>
              </a:rPr>
              <a:t>Phương trình của đư</a:t>
            </a:r>
            <a:r>
              <a:rPr lang="en-US"/>
              <a:t>ờ</a:t>
            </a:r>
            <a:r>
              <a:rPr lang="en-US">
                <a:solidFill>
                  <a:srgbClr val="003366"/>
                </a:solidFill>
                <a:cs typeface="Times New Roman" pitchFamily="18" charset="0"/>
              </a:rPr>
              <a:t>ng trung hoà:	 </a:t>
            </a:r>
          </a:p>
        </p:txBody>
      </p:sp>
      <p:graphicFrame>
        <p:nvGraphicFramePr>
          <p:cNvPr id="286725" name="Object 5"/>
          <p:cNvGraphicFramePr>
            <a:graphicFrameLocks noChangeAspect="1"/>
          </p:cNvGraphicFramePr>
          <p:nvPr/>
        </p:nvGraphicFramePr>
        <p:xfrm>
          <a:off x="5486400" y="1752600"/>
          <a:ext cx="2590800" cy="1055688"/>
        </p:xfrm>
        <a:graphic>
          <a:graphicData uri="http://schemas.openxmlformats.org/presentationml/2006/ole">
            <mc:AlternateContent xmlns:mc="http://schemas.openxmlformats.org/markup-compatibility/2006">
              <mc:Choice xmlns:v="urn:schemas-microsoft-com:vml" Requires="v">
                <p:oleObj spid="_x0000_s286732" name="Equation" r:id="rId3" imgW="1638000" imgH="672840" progId="Equation.3">
                  <p:embed/>
                </p:oleObj>
              </mc:Choice>
              <mc:Fallback>
                <p:oleObj name="Equation" r:id="rId3" imgW="1638000" imgH="672840" progId="Equation.3">
                  <p:embed/>
                  <p:pic>
                    <p:nvPicPr>
                      <p:cNvPr id="0"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86400" y="1752600"/>
                        <a:ext cx="2590800" cy="1055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86726" name="Text Box 6"/>
          <p:cNvSpPr txBox="1">
            <a:spLocks noChangeArrowheads="1"/>
          </p:cNvSpPr>
          <p:nvPr/>
        </p:nvSpPr>
        <p:spPr bwMode="auto">
          <a:xfrm>
            <a:off x="457200" y="2743200"/>
            <a:ext cx="66690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99"/>
                </a:solidFill>
                <a:cs typeface="Times New Roman" pitchFamily="18" charset="0"/>
              </a:rPr>
              <a:t>Góc nghiêng của đư</a:t>
            </a:r>
            <a:r>
              <a:rPr lang="en-US"/>
              <a:t>ờ</a:t>
            </a:r>
            <a:r>
              <a:rPr lang="en-US">
                <a:solidFill>
                  <a:srgbClr val="006699"/>
                </a:solidFill>
                <a:cs typeface="Times New Roman" pitchFamily="18" charset="0"/>
              </a:rPr>
              <a:t>ng trung hoà so v</a:t>
            </a:r>
            <a:r>
              <a:rPr lang="en-US"/>
              <a:t>ớ</a:t>
            </a:r>
            <a:r>
              <a:rPr lang="en-US">
                <a:solidFill>
                  <a:srgbClr val="006699"/>
                </a:solidFill>
                <a:cs typeface="Times New Roman" pitchFamily="18" charset="0"/>
              </a:rPr>
              <a:t>i tr</a:t>
            </a:r>
            <a:r>
              <a:rPr lang="en-US"/>
              <a:t>ụ</a:t>
            </a:r>
            <a:r>
              <a:rPr lang="en-US">
                <a:solidFill>
                  <a:srgbClr val="006699"/>
                </a:solidFill>
                <a:cs typeface="Times New Roman" pitchFamily="18" charset="0"/>
              </a:rPr>
              <a:t>c z:</a:t>
            </a:r>
          </a:p>
        </p:txBody>
      </p:sp>
      <p:graphicFrame>
        <p:nvGraphicFramePr>
          <p:cNvPr id="286727" name="Object 7"/>
          <p:cNvGraphicFramePr>
            <a:graphicFrameLocks noChangeAspect="1"/>
          </p:cNvGraphicFramePr>
          <p:nvPr/>
        </p:nvGraphicFramePr>
        <p:xfrm>
          <a:off x="533400" y="3255963"/>
          <a:ext cx="5791200" cy="1011237"/>
        </p:xfrm>
        <a:graphic>
          <a:graphicData uri="http://schemas.openxmlformats.org/presentationml/2006/ole">
            <mc:AlternateContent xmlns:mc="http://schemas.openxmlformats.org/markup-compatibility/2006">
              <mc:Choice xmlns:v="urn:schemas-microsoft-com:vml" Requires="v">
                <p:oleObj spid="_x0000_s286733" name="Equation" r:id="rId5" imgW="2781000" imgH="482400" progId="Equation.3">
                  <p:embed/>
                </p:oleObj>
              </mc:Choice>
              <mc:Fallback>
                <p:oleObj name="Equation" r:id="rId5" imgW="2781000" imgH="482400" progId="Equation.3">
                  <p:embed/>
                  <p:pic>
                    <p:nvPicPr>
                      <p:cNvPr id="0" name="Object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33400" y="3255963"/>
                        <a:ext cx="5791200" cy="1011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86728" name="Object 8"/>
          <p:cNvGraphicFramePr>
            <a:graphicFrameLocks noChangeAspect="1"/>
          </p:cNvGraphicFramePr>
          <p:nvPr/>
        </p:nvGraphicFramePr>
        <p:xfrm>
          <a:off x="6473825" y="3505200"/>
          <a:ext cx="3355975" cy="652463"/>
        </p:xfrm>
        <a:graphic>
          <a:graphicData uri="http://schemas.openxmlformats.org/presentationml/2006/ole">
            <mc:AlternateContent xmlns:mc="http://schemas.openxmlformats.org/markup-compatibility/2006">
              <mc:Choice xmlns:v="urn:schemas-microsoft-com:vml" Requires="v">
                <p:oleObj spid="_x0000_s286734" name="Document" r:id="rId7" imgW="2019240" imgH="361800" progId="Word.Document.8">
                  <p:embed/>
                </p:oleObj>
              </mc:Choice>
              <mc:Fallback>
                <p:oleObj name="Document" r:id="rId7" imgW="2019240" imgH="361800" progId="Word.Document.8">
                  <p:embed/>
                  <p:pic>
                    <p:nvPicPr>
                      <p:cNvPr id="0" name="Object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473825" y="3505200"/>
                        <a:ext cx="3355975" cy="652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86729" name="Text Box 9"/>
          <p:cNvSpPr txBox="1">
            <a:spLocks noChangeArrowheads="1"/>
          </p:cNvSpPr>
          <p:nvPr/>
        </p:nvSpPr>
        <p:spPr bwMode="auto">
          <a:xfrm>
            <a:off x="533400" y="4267200"/>
            <a:ext cx="772477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3366"/>
                </a:solidFill>
                <a:cs typeface="Times New Roman" pitchFamily="18" charset="0"/>
              </a:rPr>
              <a:t>Đi</a:t>
            </a:r>
            <a:r>
              <a:rPr lang="en-US"/>
              <a:t>ể</a:t>
            </a:r>
            <a:r>
              <a:rPr lang="en-US">
                <a:solidFill>
                  <a:srgbClr val="003366"/>
                </a:solidFill>
                <a:cs typeface="Times New Roman" pitchFamily="18" charset="0"/>
              </a:rPr>
              <a:t>m nguy hi</a:t>
            </a:r>
            <a:r>
              <a:rPr lang="en-US"/>
              <a:t>ể</a:t>
            </a:r>
            <a:r>
              <a:rPr lang="en-US">
                <a:solidFill>
                  <a:srgbClr val="003366"/>
                </a:solidFill>
                <a:cs typeface="Times New Roman" pitchFamily="18" charset="0"/>
              </a:rPr>
              <a:t>m trên m</a:t>
            </a:r>
            <a:r>
              <a:rPr lang="en-US"/>
              <a:t>ặ</a:t>
            </a:r>
            <a:r>
              <a:rPr lang="en-US">
                <a:solidFill>
                  <a:srgbClr val="003366"/>
                </a:solidFill>
                <a:cs typeface="Times New Roman" pitchFamily="18" charset="0"/>
              </a:rPr>
              <a:t>t c</a:t>
            </a:r>
            <a:r>
              <a:rPr lang="en-US"/>
              <a:t>ắ</a:t>
            </a:r>
            <a:r>
              <a:rPr lang="en-US">
                <a:solidFill>
                  <a:srgbClr val="003366"/>
                </a:solidFill>
                <a:cs typeface="Times New Roman" pitchFamily="18" charset="0"/>
              </a:rPr>
              <a:t>t nguy hi</a:t>
            </a:r>
            <a:r>
              <a:rPr lang="en-US"/>
              <a:t>ể</a:t>
            </a:r>
            <a:r>
              <a:rPr lang="en-US">
                <a:solidFill>
                  <a:srgbClr val="003366"/>
                </a:solidFill>
                <a:cs typeface="Times New Roman" pitchFamily="18" charset="0"/>
              </a:rPr>
              <a:t>m là </a:t>
            </a:r>
            <a:r>
              <a:rPr lang="en-US" b="1">
                <a:solidFill>
                  <a:srgbClr val="FF0000"/>
                </a:solidFill>
                <a:cs typeface="Times New Roman" pitchFamily="18" charset="0"/>
              </a:rPr>
              <a:t>A</a:t>
            </a:r>
            <a:r>
              <a:rPr lang="en-US">
                <a:solidFill>
                  <a:srgbClr val="003366"/>
                </a:solidFill>
                <a:cs typeface="Times New Roman" pitchFamily="18" charset="0"/>
              </a:rPr>
              <a:t> (chịu kéo),</a:t>
            </a:r>
          </a:p>
          <a:p>
            <a:pPr algn="l"/>
            <a:r>
              <a:rPr lang="en-US" b="1">
                <a:solidFill>
                  <a:srgbClr val="FF0000"/>
                </a:solidFill>
                <a:cs typeface="Times New Roman" pitchFamily="18" charset="0"/>
              </a:rPr>
              <a:t>B</a:t>
            </a:r>
            <a:r>
              <a:rPr lang="en-US">
                <a:solidFill>
                  <a:srgbClr val="003366"/>
                </a:solidFill>
                <a:cs typeface="Times New Roman" pitchFamily="18" charset="0"/>
              </a:rPr>
              <a:t> (chịu nén).</a:t>
            </a:r>
          </a:p>
        </p:txBody>
      </p:sp>
      <p:sp>
        <p:nvSpPr>
          <p:cNvPr id="286730" name="Text Box 10"/>
          <p:cNvSpPr txBox="1">
            <a:spLocks noChangeArrowheads="1"/>
          </p:cNvSpPr>
          <p:nvPr/>
        </p:nvSpPr>
        <p:spPr bwMode="auto">
          <a:xfrm>
            <a:off x="457200" y="5105400"/>
            <a:ext cx="70104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3366"/>
                </a:solidFill>
                <a:cs typeface="Times New Roman" pitchFamily="18" charset="0"/>
              </a:rPr>
              <a:t>To</a:t>
            </a:r>
            <a:r>
              <a:rPr lang="en-US"/>
              <a:t>ạ</a:t>
            </a:r>
            <a:r>
              <a:rPr lang="en-US">
                <a:solidFill>
                  <a:srgbClr val="003366"/>
                </a:solidFill>
                <a:cs typeface="Times New Roman" pitchFamily="18" charset="0"/>
              </a:rPr>
              <a:t> đ</a:t>
            </a:r>
            <a:r>
              <a:rPr lang="en-US"/>
              <a:t>ộ</a:t>
            </a:r>
            <a:r>
              <a:rPr lang="en-US">
                <a:solidFill>
                  <a:srgbClr val="003366"/>
                </a:solidFill>
                <a:cs typeface="Times New Roman" pitchFamily="18" charset="0"/>
              </a:rPr>
              <a:t> c</a:t>
            </a:r>
            <a:r>
              <a:rPr lang="en-US"/>
              <a:t>ủ</a:t>
            </a:r>
            <a:r>
              <a:rPr lang="en-US">
                <a:solidFill>
                  <a:srgbClr val="003366"/>
                </a:solidFill>
                <a:cs typeface="Times New Roman" pitchFamily="18" charset="0"/>
              </a:rPr>
              <a:t>a đi</a:t>
            </a:r>
            <a:r>
              <a:rPr lang="en-US"/>
              <a:t>ể</a:t>
            </a:r>
            <a:r>
              <a:rPr lang="en-US">
                <a:solidFill>
                  <a:srgbClr val="003366"/>
                </a:solidFill>
                <a:cs typeface="Times New Roman" pitchFamily="18" charset="0"/>
              </a:rPr>
              <a:t>m </a:t>
            </a:r>
            <a:r>
              <a:rPr lang="en-US" b="1">
                <a:solidFill>
                  <a:srgbClr val="FF0000"/>
                </a:solidFill>
                <a:cs typeface="Times New Roman" pitchFamily="18" charset="0"/>
              </a:rPr>
              <a:t>A</a:t>
            </a:r>
            <a:r>
              <a:rPr lang="en-US">
                <a:solidFill>
                  <a:srgbClr val="003366"/>
                </a:solidFill>
                <a:cs typeface="Times New Roman" pitchFamily="18" charset="0"/>
              </a:rPr>
              <a:t>, </a:t>
            </a:r>
            <a:r>
              <a:rPr lang="en-US" b="1">
                <a:solidFill>
                  <a:srgbClr val="FF0000"/>
                </a:solidFill>
                <a:cs typeface="Times New Roman" pitchFamily="18" charset="0"/>
              </a:rPr>
              <a:t>B</a:t>
            </a:r>
            <a:r>
              <a:rPr lang="en-US">
                <a:solidFill>
                  <a:srgbClr val="003366"/>
                </a:solidFill>
                <a:cs typeface="Times New Roman" pitchFamily="18" charset="0"/>
              </a:rPr>
              <a:t> trong h</a:t>
            </a:r>
            <a:r>
              <a:rPr lang="en-US"/>
              <a:t>ệ</a:t>
            </a:r>
            <a:r>
              <a:rPr lang="en-US">
                <a:solidFill>
                  <a:srgbClr val="003366"/>
                </a:solidFill>
                <a:cs typeface="Times New Roman" pitchFamily="18" charset="0"/>
              </a:rPr>
              <a:t> to</a:t>
            </a:r>
            <a:r>
              <a:rPr lang="en-US"/>
              <a:t>ạ</a:t>
            </a:r>
            <a:r>
              <a:rPr lang="en-US">
                <a:solidFill>
                  <a:srgbClr val="003366"/>
                </a:solidFill>
                <a:cs typeface="Times New Roman" pitchFamily="18" charset="0"/>
              </a:rPr>
              <a:t> đ</a:t>
            </a:r>
            <a:r>
              <a:rPr lang="en-US"/>
              <a:t>ộ</a:t>
            </a:r>
            <a:r>
              <a:rPr lang="en-US">
                <a:solidFill>
                  <a:srgbClr val="003366"/>
                </a:solidFill>
                <a:cs typeface="Times New Roman" pitchFamily="18" charset="0"/>
              </a:rPr>
              <a:t> Oy</a:t>
            </a:r>
            <a:r>
              <a:rPr lang="en-US" baseline="-30000">
                <a:solidFill>
                  <a:srgbClr val="003366"/>
                </a:solidFill>
                <a:cs typeface="Times New Roman" pitchFamily="18" charset="0"/>
              </a:rPr>
              <a:t> o</a:t>
            </a:r>
            <a:r>
              <a:rPr lang="en-US">
                <a:solidFill>
                  <a:srgbClr val="003366"/>
                </a:solidFill>
                <a:cs typeface="Times New Roman" pitchFamily="18" charset="0"/>
              </a:rPr>
              <a:t>z</a:t>
            </a:r>
            <a:r>
              <a:rPr lang="en-US" baseline="-30000">
                <a:solidFill>
                  <a:srgbClr val="003366"/>
                </a:solidFill>
                <a:cs typeface="Times New Roman" pitchFamily="18" charset="0"/>
              </a:rPr>
              <a:t> o</a:t>
            </a:r>
            <a:r>
              <a:rPr lang="en-US">
                <a:solidFill>
                  <a:srgbClr val="003366"/>
                </a:solidFill>
                <a:cs typeface="Times New Roman" pitchFamily="18" charset="0"/>
              </a:rPr>
              <a:t>:</a:t>
            </a:r>
          </a:p>
        </p:txBody>
      </p:sp>
      <p:sp>
        <p:nvSpPr>
          <p:cNvPr id="286731" name="Text Box 11"/>
          <p:cNvSpPr txBox="1">
            <a:spLocks noChangeArrowheads="1"/>
          </p:cNvSpPr>
          <p:nvPr/>
        </p:nvSpPr>
        <p:spPr bwMode="auto">
          <a:xfrm>
            <a:off x="457200" y="5578475"/>
            <a:ext cx="70104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FF0000"/>
                </a:solidFill>
                <a:cs typeface="Times New Roman" pitchFamily="18" charset="0"/>
              </a:rPr>
              <a:t>z</a:t>
            </a:r>
            <a:r>
              <a:rPr lang="en-US" baseline="-30000">
                <a:solidFill>
                  <a:srgbClr val="FF0000"/>
                </a:solidFill>
                <a:cs typeface="Times New Roman" pitchFamily="18" charset="0"/>
              </a:rPr>
              <a:t>AO</a:t>
            </a:r>
            <a:r>
              <a:rPr lang="en-US">
                <a:cs typeface="Times New Roman" pitchFamily="18" charset="0"/>
              </a:rPr>
              <a:t> = 1,92 cm; </a:t>
            </a:r>
            <a:r>
              <a:rPr lang="en-US">
                <a:solidFill>
                  <a:srgbClr val="FF0000"/>
                </a:solidFill>
                <a:cs typeface="Times New Roman" pitchFamily="18" charset="0"/>
              </a:rPr>
              <a:t>y</a:t>
            </a:r>
            <a:r>
              <a:rPr lang="en-US" baseline="-30000">
                <a:solidFill>
                  <a:srgbClr val="FF0000"/>
                </a:solidFill>
                <a:cs typeface="Times New Roman" pitchFamily="18" charset="0"/>
              </a:rPr>
              <a:t>AO</a:t>
            </a:r>
            <a:r>
              <a:rPr lang="en-US">
                <a:solidFill>
                  <a:srgbClr val="FF0000"/>
                </a:solidFill>
                <a:cs typeface="Times New Roman" pitchFamily="18" charset="0"/>
              </a:rPr>
              <a:t> </a:t>
            </a:r>
            <a:r>
              <a:rPr lang="en-US">
                <a:cs typeface="Times New Roman" pitchFamily="18" charset="0"/>
              </a:rPr>
              <a:t>= 4,14 cm; 	</a:t>
            </a:r>
          </a:p>
          <a:p>
            <a:pPr algn="l"/>
            <a:r>
              <a:rPr lang="en-US">
                <a:solidFill>
                  <a:srgbClr val="FF0000"/>
                </a:solidFill>
                <a:cs typeface="Times New Roman" pitchFamily="18" charset="0"/>
              </a:rPr>
              <a:t>z</a:t>
            </a:r>
            <a:r>
              <a:rPr lang="en-US" baseline="-30000">
                <a:solidFill>
                  <a:srgbClr val="FF0000"/>
                </a:solidFill>
                <a:cs typeface="Times New Roman" pitchFamily="18" charset="0"/>
              </a:rPr>
              <a:t>BO</a:t>
            </a:r>
            <a:r>
              <a:rPr lang="en-US">
                <a:cs typeface="Times New Roman" pitchFamily="18" charset="0"/>
              </a:rPr>
              <a:t> = 1,92 cm; </a:t>
            </a:r>
            <a:r>
              <a:rPr lang="en-US">
                <a:solidFill>
                  <a:srgbClr val="FF0000"/>
                </a:solidFill>
                <a:cs typeface="Times New Roman" pitchFamily="18" charset="0"/>
              </a:rPr>
              <a:t>y</a:t>
            </a:r>
            <a:r>
              <a:rPr lang="en-US" baseline="-30000">
                <a:solidFill>
                  <a:srgbClr val="FF0000"/>
                </a:solidFill>
                <a:cs typeface="Times New Roman" pitchFamily="18" charset="0"/>
              </a:rPr>
              <a:t>BO</a:t>
            </a:r>
            <a:r>
              <a:rPr lang="en-US">
                <a:cs typeface="Times New Roman" pitchFamily="18" charset="0"/>
              </a:rPr>
              <a:t> = - (12,5 - 4,14) = - 8,36 cm.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86722"/>
                                        </p:tgtEl>
                                        <p:attrNameLst>
                                          <p:attrName>style.visibility</p:attrName>
                                        </p:attrNameLst>
                                      </p:cBhvr>
                                      <p:to>
                                        <p:strVal val="visible"/>
                                      </p:to>
                                    </p:set>
                                    <p:animEffect transition="in" filter="checkerboard(across)">
                                      <p:cBhvr>
                                        <p:cTn id="7" dur="1000"/>
                                        <p:tgtEl>
                                          <p:spTgt spid="28672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286723"/>
                                        </p:tgtEl>
                                        <p:attrNameLst>
                                          <p:attrName>style.visibility</p:attrName>
                                        </p:attrNameLst>
                                      </p:cBhvr>
                                      <p:to>
                                        <p:strVal val="visible"/>
                                      </p:to>
                                    </p:set>
                                    <p:animEffect transition="in" filter="wipe(up)">
                                      <p:cBhvr>
                                        <p:cTn id="12" dur="2000"/>
                                        <p:tgtEl>
                                          <p:spTgt spid="28672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286724"/>
                                        </p:tgtEl>
                                        <p:attrNameLst>
                                          <p:attrName>style.visibility</p:attrName>
                                        </p:attrNameLst>
                                      </p:cBhvr>
                                      <p:to>
                                        <p:strVal val="visible"/>
                                      </p:to>
                                    </p:set>
                                    <p:animEffect transition="in" filter="blinds(horizontal)">
                                      <p:cBhvr>
                                        <p:cTn id="17" dur="500"/>
                                        <p:tgtEl>
                                          <p:spTgt spid="28672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nodeType="clickEffect">
                                  <p:stCondLst>
                                    <p:cond delay="0"/>
                                  </p:stCondLst>
                                  <p:childTnLst>
                                    <p:set>
                                      <p:cBhvr>
                                        <p:cTn id="21" dur="1" fill="hold">
                                          <p:stCondLst>
                                            <p:cond delay="0"/>
                                          </p:stCondLst>
                                        </p:cTn>
                                        <p:tgtEl>
                                          <p:spTgt spid="286725"/>
                                        </p:tgtEl>
                                        <p:attrNameLst>
                                          <p:attrName>style.visibility</p:attrName>
                                        </p:attrNameLst>
                                      </p:cBhvr>
                                      <p:to>
                                        <p:strVal val="visible"/>
                                      </p:to>
                                    </p:set>
                                    <p:animEffect transition="in" filter="blinds(horizontal)">
                                      <p:cBhvr>
                                        <p:cTn id="22" dur="500"/>
                                        <p:tgtEl>
                                          <p:spTgt spid="286725"/>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grpId="0" nodeType="clickEffect">
                                  <p:stCondLst>
                                    <p:cond delay="0"/>
                                  </p:stCondLst>
                                  <p:childTnLst>
                                    <p:set>
                                      <p:cBhvr>
                                        <p:cTn id="26" dur="1" fill="hold">
                                          <p:stCondLst>
                                            <p:cond delay="0"/>
                                          </p:stCondLst>
                                        </p:cTn>
                                        <p:tgtEl>
                                          <p:spTgt spid="286726"/>
                                        </p:tgtEl>
                                        <p:attrNameLst>
                                          <p:attrName>style.visibility</p:attrName>
                                        </p:attrNameLst>
                                      </p:cBhvr>
                                      <p:to>
                                        <p:strVal val="visible"/>
                                      </p:to>
                                    </p:set>
                                    <p:animEffect transition="in" filter="box(in)">
                                      <p:cBhvr>
                                        <p:cTn id="27" dur="2000"/>
                                        <p:tgtEl>
                                          <p:spTgt spid="286726"/>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nodeType="clickEffect">
                                  <p:stCondLst>
                                    <p:cond delay="0"/>
                                  </p:stCondLst>
                                  <p:childTnLst>
                                    <p:set>
                                      <p:cBhvr>
                                        <p:cTn id="31" dur="1" fill="hold">
                                          <p:stCondLst>
                                            <p:cond delay="0"/>
                                          </p:stCondLst>
                                        </p:cTn>
                                        <p:tgtEl>
                                          <p:spTgt spid="286727"/>
                                        </p:tgtEl>
                                        <p:attrNameLst>
                                          <p:attrName>style.visibility</p:attrName>
                                        </p:attrNameLst>
                                      </p:cBhvr>
                                      <p:to>
                                        <p:strVal val="visible"/>
                                      </p:to>
                                    </p:set>
                                    <p:animEffect transition="in" filter="blinds(horizontal)">
                                      <p:cBhvr>
                                        <p:cTn id="32" dur="500"/>
                                        <p:tgtEl>
                                          <p:spTgt spid="286727"/>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3" presetClass="entr" presetSubtype="10" fill="hold" nodeType="clickEffect">
                                  <p:stCondLst>
                                    <p:cond delay="0"/>
                                  </p:stCondLst>
                                  <p:childTnLst>
                                    <p:set>
                                      <p:cBhvr>
                                        <p:cTn id="36" dur="1" fill="hold">
                                          <p:stCondLst>
                                            <p:cond delay="0"/>
                                          </p:stCondLst>
                                        </p:cTn>
                                        <p:tgtEl>
                                          <p:spTgt spid="286728"/>
                                        </p:tgtEl>
                                        <p:attrNameLst>
                                          <p:attrName>style.visibility</p:attrName>
                                        </p:attrNameLst>
                                      </p:cBhvr>
                                      <p:to>
                                        <p:strVal val="visible"/>
                                      </p:to>
                                    </p:set>
                                    <p:animEffect transition="in" filter="blinds(horizontal)">
                                      <p:cBhvr>
                                        <p:cTn id="37" dur="500"/>
                                        <p:tgtEl>
                                          <p:spTgt spid="286728"/>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grpId="0" nodeType="clickEffect">
                                  <p:stCondLst>
                                    <p:cond delay="0"/>
                                  </p:stCondLst>
                                  <p:childTnLst>
                                    <p:set>
                                      <p:cBhvr>
                                        <p:cTn id="41" dur="1" fill="hold">
                                          <p:stCondLst>
                                            <p:cond delay="0"/>
                                          </p:stCondLst>
                                        </p:cTn>
                                        <p:tgtEl>
                                          <p:spTgt spid="286729"/>
                                        </p:tgtEl>
                                        <p:attrNameLst>
                                          <p:attrName>style.visibility</p:attrName>
                                        </p:attrNameLst>
                                      </p:cBhvr>
                                      <p:to>
                                        <p:strVal val="visible"/>
                                      </p:to>
                                    </p:set>
                                    <p:animEffect transition="in" filter="checkerboard(across)">
                                      <p:cBhvr>
                                        <p:cTn id="42" dur="2000"/>
                                        <p:tgtEl>
                                          <p:spTgt spid="286729"/>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grpId="0" nodeType="clickEffect">
                                  <p:stCondLst>
                                    <p:cond delay="0"/>
                                  </p:stCondLst>
                                  <p:childTnLst>
                                    <p:set>
                                      <p:cBhvr>
                                        <p:cTn id="46" dur="1" fill="hold">
                                          <p:stCondLst>
                                            <p:cond delay="0"/>
                                          </p:stCondLst>
                                        </p:cTn>
                                        <p:tgtEl>
                                          <p:spTgt spid="286730"/>
                                        </p:tgtEl>
                                        <p:attrNameLst>
                                          <p:attrName>style.visibility</p:attrName>
                                        </p:attrNameLst>
                                      </p:cBhvr>
                                      <p:to>
                                        <p:strVal val="visible"/>
                                      </p:to>
                                    </p:set>
                                    <p:animEffect transition="in" filter="checkerboard(across)">
                                      <p:cBhvr>
                                        <p:cTn id="47" dur="2000"/>
                                        <p:tgtEl>
                                          <p:spTgt spid="286730"/>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2" presetClass="entr" presetSubtype="1" fill="hold" grpId="0" nodeType="clickEffect">
                                  <p:stCondLst>
                                    <p:cond delay="0"/>
                                  </p:stCondLst>
                                  <p:childTnLst>
                                    <p:set>
                                      <p:cBhvr>
                                        <p:cTn id="51" dur="1" fill="hold">
                                          <p:stCondLst>
                                            <p:cond delay="0"/>
                                          </p:stCondLst>
                                        </p:cTn>
                                        <p:tgtEl>
                                          <p:spTgt spid="286731"/>
                                        </p:tgtEl>
                                        <p:attrNameLst>
                                          <p:attrName>style.visibility</p:attrName>
                                        </p:attrNameLst>
                                      </p:cBhvr>
                                      <p:to>
                                        <p:strVal val="visible"/>
                                      </p:to>
                                    </p:set>
                                    <p:animEffect transition="in" filter="wipe(up)">
                                      <p:cBhvr>
                                        <p:cTn id="52" dur="2000"/>
                                        <p:tgtEl>
                                          <p:spTgt spid="2867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6722" grpId="0" autoUpdateAnimBg="0"/>
      <p:bldP spid="286723" grpId="0" autoUpdateAnimBg="0"/>
      <p:bldP spid="286724" grpId="0"/>
      <p:bldP spid="286726" grpId="0" autoUpdateAnimBg="0"/>
      <p:bldP spid="286729" grpId="0" autoUpdateAnimBg="0"/>
      <p:bldP spid="286730" grpId="0" autoUpdateAnimBg="0"/>
      <p:bldP spid="286731" grpId="0" autoUpdateAnimBg="0"/>
    </p:bld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7746" name="Text Box 2"/>
          <p:cNvSpPr txBox="1">
            <a:spLocks noChangeArrowheads="1"/>
          </p:cNvSpPr>
          <p:nvPr/>
        </p:nvSpPr>
        <p:spPr bwMode="auto">
          <a:xfrm>
            <a:off x="304800" y="227013"/>
            <a:ext cx="60785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cs typeface="Times New Roman" pitchFamily="18" charset="0"/>
              </a:rPr>
              <a:t>To</a:t>
            </a:r>
            <a:r>
              <a:rPr lang="en-US"/>
              <a:t>ạ</a:t>
            </a:r>
            <a:r>
              <a:rPr lang="en-US">
                <a:solidFill>
                  <a:srgbClr val="000000"/>
                </a:solidFill>
                <a:cs typeface="Times New Roman" pitchFamily="18" charset="0"/>
              </a:rPr>
              <a:t> đ</a:t>
            </a:r>
            <a:r>
              <a:rPr lang="en-US"/>
              <a:t>ộ</a:t>
            </a:r>
            <a:r>
              <a:rPr lang="en-US">
                <a:solidFill>
                  <a:srgbClr val="000000"/>
                </a:solidFill>
                <a:cs typeface="Times New Roman" pitchFamily="18" charset="0"/>
              </a:rPr>
              <a:t> c</a:t>
            </a:r>
            <a:r>
              <a:rPr lang="en-US"/>
              <a:t>ủ</a:t>
            </a:r>
            <a:r>
              <a:rPr lang="en-US">
                <a:solidFill>
                  <a:srgbClr val="000000"/>
                </a:solidFill>
                <a:cs typeface="Times New Roman" pitchFamily="18" charset="0"/>
              </a:rPr>
              <a:t>a đi</a:t>
            </a:r>
            <a:r>
              <a:rPr lang="en-US"/>
              <a:t>ể</a:t>
            </a:r>
            <a:r>
              <a:rPr lang="en-US">
                <a:solidFill>
                  <a:srgbClr val="000000"/>
                </a:solidFill>
                <a:cs typeface="Times New Roman" pitchFamily="18" charset="0"/>
              </a:rPr>
              <a:t>m </a:t>
            </a:r>
            <a:r>
              <a:rPr lang="en-US" b="1">
                <a:solidFill>
                  <a:srgbClr val="FF0000"/>
                </a:solidFill>
                <a:cs typeface="Times New Roman" pitchFamily="18" charset="0"/>
              </a:rPr>
              <a:t>A, B</a:t>
            </a:r>
            <a:r>
              <a:rPr lang="en-US">
                <a:solidFill>
                  <a:srgbClr val="000000"/>
                </a:solidFill>
                <a:cs typeface="Times New Roman" pitchFamily="18" charset="0"/>
              </a:rPr>
              <a:t> trong h</a:t>
            </a:r>
            <a:r>
              <a:rPr lang="en-US"/>
              <a:t>ệ</a:t>
            </a:r>
            <a:r>
              <a:rPr lang="en-US">
                <a:solidFill>
                  <a:srgbClr val="000000"/>
                </a:solidFill>
                <a:cs typeface="Times New Roman" pitchFamily="18" charset="0"/>
              </a:rPr>
              <a:t> to</a:t>
            </a:r>
            <a:r>
              <a:rPr lang="en-US"/>
              <a:t>ạ</a:t>
            </a:r>
            <a:r>
              <a:rPr lang="en-US">
                <a:solidFill>
                  <a:srgbClr val="000000"/>
                </a:solidFill>
                <a:cs typeface="Times New Roman" pitchFamily="18" charset="0"/>
              </a:rPr>
              <a:t> đ</a:t>
            </a:r>
            <a:r>
              <a:rPr lang="en-US"/>
              <a:t>ộ</a:t>
            </a:r>
            <a:r>
              <a:rPr lang="en-US">
                <a:solidFill>
                  <a:srgbClr val="000000"/>
                </a:solidFill>
                <a:cs typeface="Times New Roman" pitchFamily="18" charset="0"/>
              </a:rPr>
              <a:t> Oxy:</a:t>
            </a:r>
            <a:r>
              <a:rPr lang="en-US">
                <a:cs typeface="Times New Roman" pitchFamily="18" charset="0"/>
              </a:rPr>
              <a:t> </a:t>
            </a:r>
          </a:p>
        </p:txBody>
      </p:sp>
      <p:sp>
        <p:nvSpPr>
          <p:cNvPr id="287747" name="Text Box 3"/>
          <p:cNvSpPr txBox="1">
            <a:spLocks noChangeArrowheads="1"/>
          </p:cNvSpPr>
          <p:nvPr/>
        </p:nvSpPr>
        <p:spPr bwMode="auto">
          <a:xfrm>
            <a:off x="304800" y="609600"/>
            <a:ext cx="8242300" cy="3013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latin typeface="Times New Roman" pitchFamily="18" charset="0"/>
                <a:cs typeface="Times New Roman" pitchFamily="18" charset="0"/>
              </a:rPr>
              <a:t>   </a:t>
            </a:r>
            <a:r>
              <a:rPr lang="en-US">
                <a:cs typeface="Times New Roman" pitchFamily="18" charset="0"/>
              </a:rPr>
              <a:t>z</a:t>
            </a:r>
            <a:r>
              <a:rPr lang="en-US" baseline="-30000">
                <a:cs typeface="Times New Roman" pitchFamily="18" charset="0"/>
              </a:rPr>
              <a:t>A</a:t>
            </a:r>
            <a:r>
              <a:rPr lang="en-US">
                <a:cs typeface="Times New Roman" pitchFamily="18" charset="0"/>
              </a:rPr>
              <a:t> = z</a:t>
            </a:r>
            <a:r>
              <a:rPr lang="en-US" baseline="-30000">
                <a:cs typeface="Times New Roman" pitchFamily="18" charset="0"/>
              </a:rPr>
              <a:t>AO</a:t>
            </a:r>
            <a:r>
              <a:rPr lang="en-US">
                <a:cs typeface="Times New Roman" pitchFamily="18" charset="0"/>
              </a:rPr>
              <a:t>cosα  + y</a:t>
            </a:r>
            <a:r>
              <a:rPr lang="en-US" baseline="-30000">
                <a:cs typeface="Times New Roman" pitchFamily="18" charset="0"/>
              </a:rPr>
              <a:t>AO</a:t>
            </a:r>
            <a:r>
              <a:rPr lang="en-US">
                <a:cs typeface="Times New Roman" pitchFamily="18" charset="0"/>
              </a:rPr>
              <a:t>sinα  = </a:t>
            </a:r>
          </a:p>
          <a:p>
            <a:pPr algn="l"/>
            <a:r>
              <a:rPr lang="en-US">
                <a:cs typeface="Times New Roman" pitchFamily="18" charset="0"/>
              </a:rPr>
              <a:t>       = 1,92.0,927 + 4,41.0,374 = 3,326 cm;</a:t>
            </a:r>
          </a:p>
          <a:p>
            <a:pPr algn="l"/>
            <a:r>
              <a:rPr lang="en-US">
                <a:cs typeface="Times New Roman" pitchFamily="18" charset="0"/>
              </a:rPr>
              <a:t>   y</a:t>
            </a:r>
            <a:r>
              <a:rPr lang="en-US" baseline="-30000">
                <a:cs typeface="Times New Roman" pitchFamily="18" charset="0"/>
              </a:rPr>
              <a:t>A</a:t>
            </a:r>
            <a:r>
              <a:rPr lang="en-US">
                <a:cs typeface="Times New Roman" pitchFamily="18" charset="0"/>
              </a:rPr>
              <a:t> = y</a:t>
            </a:r>
            <a:r>
              <a:rPr lang="en-US" baseline="-30000">
                <a:cs typeface="Times New Roman" pitchFamily="18" charset="0"/>
              </a:rPr>
              <a:t>AO</a:t>
            </a:r>
            <a:r>
              <a:rPr lang="en-US">
                <a:cs typeface="Times New Roman" pitchFamily="18" charset="0"/>
              </a:rPr>
              <a:t>cosα  - z</a:t>
            </a:r>
            <a:r>
              <a:rPr lang="en-US" baseline="-30000">
                <a:cs typeface="Times New Roman" pitchFamily="18" charset="0"/>
              </a:rPr>
              <a:t>AO</a:t>
            </a:r>
            <a:r>
              <a:rPr lang="en-US">
                <a:cs typeface="Times New Roman" pitchFamily="18" charset="0"/>
              </a:rPr>
              <a:t>sinα  = </a:t>
            </a:r>
          </a:p>
          <a:p>
            <a:pPr algn="l"/>
            <a:r>
              <a:rPr lang="en-US">
                <a:cs typeface="Times New Roman" pitchFamily="18" charset="0"/>
              </a:rPr>
              <a:t>       =4,14.0,927 - 1,92.0,374 = 3,112 cm.</a:t>
            </a:r>
          </a:p>
          <a:p>
            <a:pPr algn="l"/>
            <a:r>
              <a:rPr lang="en-US">
                <a:cs typeface="Times New Roman" pitchFamily="18" charset="0"/>
              </a:rPr>
              <a:t>   z</a:t>
            </a:r>
            <a:r>
              <a:rPr lang="en-US" baseline="-30000">
                <a:cs typeface="Times New Roman" pitchFamily="18" charset="0"/>
              </a:rPr>
              <a:t>B</a:t>
            </a:r>
            <a:r>
              <a:rPr lang="en-US">
                <a:cs typeface="Times New Roman" pitchFamily="18" charset="0"/>
              </a:rPr>
              <a:t> = z</a:t>
            </a:r>
            <a:r>
              <a:rPr lang="en-US" baseline="-30000">
                <a:cs typeface="Times New Roman" pitchFamily="18" charset="0"/>
              </a:rPr>
              <a:t>BO</a:t>
            </a:r>
            <a:r>
              <a:rPr lang="en-US">
                <a:cs typeface="Times New Roman" pitchFamily="18" charset="0"/>
              </a:rPr>
              <a:t>cosα   +y</a:t>
            </a:r>
            <a:r>
              <a:rPr lang="en-US" baseline="-30000">
                <a:cs typeface="Times New Roman" pitchFamily="18" charset="0"/>
              </a:rPr>
              <a:t>BO</a:t>
            </a:r>
            <a:r>
              <a:rPr lang="en-US">
                <a:cs typeface="Times New Roman" pitchFamily="18" charset="0"/>
              </a:rPr>
              <a:t>sinα  = </a:t>
            </a:r>
          </a:p>
          <a:p>
            <a:pPr algn="l"/>
            <a:r>
              <a:rPr lang="en-US">
                <a:cs typeface="Times New Roman" pitchFamily="18" charset="0"/>
              </a:rPr>
              <a:t>       =1,92.0,927 - 8,36.0,374 = - 1,35 cm;</a:t>
            </a:r>
          </a:p>
          <a:p>
            <a:pPr algn="l"/>
            <a:r>
              <a:rPr lang="en-US">
                <a:cs typeface="Times New Roman" pitchFamily="18" charset="0"/>
              </a:rPr>
              <a:t>   y</a:t>
            </a:r>
            <a:r>
              <a:rPr lang="en-US" baseline="-30000">
                <a:cs typeface="Times New Roman" pitchFamily="18" charset="0"/>
              </a:rPr>
              <a:t>B </a:t>
            </a:r>
            <a:r>
              <a:rPr lang="en-US">
                <a:cs typeface="Times New Roman" pitchFamily="18" charset="0"/>
              </a:rPr>
              <a:t>= y</a:t>
            </a:r>
            <a:r>
              <a:rPr lang="en-US" baseline="-30000">
                <a:cs typeface="Times New Roman" pitchFamily="18" charset="0"/>
              </a:rPr>
              <a:t>BO</a:t>
            </a:r>
            <a:r>
              <a:rPr lang="en-US">
                <a:cs typeface="Times New Roman" pitchFamily="18" charset="0"/>
              </a:rPr>
              <a:t>cosα  - z</a:t>
            </a:r>
            <a:r>
              <a:rPr lang="en-US" baseline="-30000">
                <a:cs typeface="Times New Roman" pitchFamily="18" charset="0"/>
              </a:rPr>
              <a:t>BO</a:t>
            </a:r>
            <a:r>
              <a:rPr lang="en-US">
                <a:cs typeface="Times New Roman" pitchFamily="18" charset="0"/>
              </a:rPr>
              <a:t>sinα  = </a:t>
            </a:r>
          </a:p>
          <a:p>
            <a:pPr algn="l"/>
            <a:r>
              <a:rPr lang="en-US">
                <a:cs typeface="Times New Roman" pitchFamily="18" charset="0"/>
              </a:rPr>
              <a:t>       = - 8,36.0,927 - 1,92.0,374 = - 8,46 cm.</a:t>
            </a:r>
          </a:p>
        </p:txBody>
      </p:sp>
      <p:graphicFrame>
        <p:nvGraphicFramePr>
          <p:cNvPr id="287748" name="Object 4"/>
          <p:cNvGraphicFramePr>
            <a:graphicFrameLocks noChangeAspect="1"/>
          </p:cNvGraphicFramePr>
          <p:nvPr/>
        </p:nvGraphicFramePr>
        <p:xfrm>
          <a:off x="538163" y="3581400"/>
          <a:ext cx="2590800" cy="982663"/>
        </p:xfrm>
        <a:graphic>
          <a:graphicData uri="http://schemas.openxmlformats.org/presentationml/2006/ole">
            <mc:AlternateContent xmlns:mc="http://schemas.openxmlformats.org/markup-compatibility/2006">
              <mc:Choice xmlns:v="urn:schemas-microsoft-com:vml" Requires="v">
                <p:oleObj spid="_x0000_s287753" name="Equation" r:id="rId3" imgW="1384200" imgH="482400" progId="Equation.3">
                  <p:embed/>
                </p:oleObj>
              </mc:Choice>
              <mc:Fallback>
                <p:oleObj name="Equation" r:id="rId3" imgW="1384200" imgH="482400" progId="Equation.3">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8163" y="3581400"/>
                        <a:ext cx="2590800" cy="982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87749" name="Text Box 5"/>
          <p:cNvSpPr txBox="1">
            <a:spLocks noChangeArrowheads="1"/>
          </p:cNvSpPr>
          <p:nvPr/>
        </p:nvSpPr>
        <p:spPr bwMode="auto">
          <a:xfrm>
            <a:off x="3162300" y="4495800"/>
            <a:ext cx="36845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A50021"/>
                </a:solidFill>
                <a:latin typeface="Times New Roman" pitchFamily="18" charset="0"/>
                <a:cs typeface="Times New Roman" pitchFamily="18" charset="0"/>
              </a:rPr>
              <a:t>=  280.10</a:t>
            </a:r>
            <a:r>
              <a:rPr lang="en-US" baseline="30000">
                <a:solidFill>
                  <a:srgbClr val="A50021"/>
                </a:solidFill>
                <a:latin typeface="Times New Roman" pitchFamily="18" charset="0"/>
                <a:cs typeface="Times New Roman" pitchFamily="18" charset="0"/>
              </a:rPr>
              <a:t>6</a:t>
            </a:r>
            <a:r>
              <a:rPr lang="en-US">
                <a:solidFill>
                  <a:srgbClr val="A50021"/>
                </a:solidFill>
                <a:latin typeface="Times New Roman" pitchFamily="18" charset="0"/>
                <a:cs typeface="Times New Roman" pitchFamily="18" charset="0"/>
              </a:rPr>
              <a:t> N/m</a:t>
            </a:r>
            <a:r>
              <a:rPr lang="en-US" baseline="30000">
                <a:solidFill>
                  <a:srgbClr val="A50021"/>
                </a:solidFill>
                <a:latin typeface="Times New Roman" pitchFamily="18" charset="0"/>
                <a:cs typeface="Times New Roman" pitchFamily="18" charset="0"/>
              </a:rPr>
              <a:t>2</a:t>
            </a:r>
            <a:r>
              <a:rPr lang="en-US">
                <a:solidFill>
                  <a:srgbClr val="A50021"/>
                </a:solidFill>
                <a:latin typeface="Times New Roman" pitchFamily="18" charset="0"/>
                <a:cs typeface="Times New Roman" pitchFamily="18" charset="0"/>
              </a:rPr>
              <a:t> = 280 MPa;</a:t>
            </a:r>
          </a:p>
        </p:txBody>
      </p:sp>
      <p:graphicFrame>
        <p:nvGraphicFramePr>
          <p:cNvPr id="287750" name="Object 6"/>
          <p:cNvGraphicFramePr>
            <a:graphicFrameLocks noChangeAspect="1"/>
          </p:cNvGraphicFramePr>
          <p:nvPr/>
        </p:nvGraphicFramePr>
        <p:xfrm>
          <a:off x="581025" y="4962525"/>
          <a:ext cx="8382000" cy="887413"/>
        </p:xfrm>
        <a:graphic>
          <a:graphicData uri="http://schemas.openxmlformats.org/presentationml/2006/ole">
            <mc:AlternateContent xmlns:mc="http://schemas.openxmlformats.org/markup-compatibility/2006">
              <mc:Choice xmlns:v="urn:schemas-microsoft-com:vml" Requires="v">
                <p:oleObj spid="_x0000_s287754" name="Equation" r:id="rId5" imgW="6870600" imgH="672840" progId="Equation.3">
                  <p:embed/>
                </p:oleObj>
              </mc:Choice>
              <mc:Fallback>
                <p:oleObj name="Equation" r:id="rId5" imgW="6870600" imgH="672840" progId="Equation.3">
                  <p:embed/>
                  <p:pic>
                    <p:nvPicPr>
                      <p:cNvPr id="0"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81025" y="4962525"/>
                        <a:ext cx="8382000" cy="8874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87751" name="Text Box 7"/>
          <p:cNvSpPr txBox="1">
            <a:spLocks noChangeArrowheads="1"/>
          </p:cNvSpPr>
          <p:nvPr/>
        </p:nvSpPr>
        <p:spPr bwMode="auto">
          <a:xfrm>
            <a:off x="2895600" y="5867400"/>
            <a:ext cx="37528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 </a:t>
            </a:r>
            <a:r>
              <a:rPr lang="en-US">
                <a:solidFill>
                  <a:srgbClr val="A50021"/>
                </a:solidFill>
                <a:latin typeface="Times New Roman" pitchFamily="18" charset="0"/>
                <a:cs typeface="Times New Roman" pitchFamily="18" charset="0"/>
              </a:rPr>
              <a:t>= - 295.10</a:t>
            </a:r>
            <a:r>
              <a:rPr lang="en-US" baseline="30000">
                <a:solidFill>
                  <a:srgbClr val="A50021"/>
                </a:solidFill>
                <a:latin typeface="Times New Roman" pitchFamily="18" charset="0"/>
                <a:cs typeface="Times New Roman" pitchFamily="18" charset="0"/>
              </a:rPr>
              <a:t>6</a:t>
            </a:r>
            <a:r>
              <a:rPr lang="en-US">
                <a:solidFill>
                  <a:srgbClr val="A50021"/>
                </a:solidFill>
                <a:latin typeface="Times New Roman" pitchFamily="18" charset="0"/>
                <a:cs typeface="Times New Roman" pitchFamily="18" charset="0"/>
              </a:rPr>
              <a:t> N/m</a:t>
            </a:r>
            <a:r>
              <a:rPr lang="en-US" baseline="30000">
                <a:solidFill>
                  <a:srgbClr val="A50021"/>
                </a:solidFill>
                <a:latin typeface="Times New Roman" pitchFamily="18" charset="0"/>
                <a:cs typeface="Times New Roman" pitchFamily="18" charset="0"/>
              </a:rPr>
              <a:t>.2</a:t>
            </a:r>
            <a:r>
              <a:rPr lang="en-US">
                <a:solidFill>
                  <a:srgbClr val="A50021"/>
                </a:solidFill>
                <a:latin typeface="Times New Roman" pitchFamily="18" charset="0"/>
                <a:cs typeface="Times New Roman" pitchFamily="18" charset="0"/>
              </a:rPr>
              <a:t> = 95MPa</a:t>
            </a:r>
            <a:r>
              <a:rPr lang="en-US">
                <a:solidFill>
                  <a:srgbClr val="000000"/>
                </a:solidFill>
                <a:latin typeface="Times New Roman" pitchFamily="18" charset="0"/>
                <a:cs typeface="Times New Roman" pitchFamily="18" charset="0"/>
              </a:rPr>
              <a:t>.</a:t>
            </a:r>
            <a:r>
              <a:rPr lang="en-US">
                <a:solidFill>
                  <a:srgbClr val="000000"/>
                </a:solidFill>
                <a:latin typeface=".VnTime" pitchFamily="34" charset="0"/>
                <a:cs typeface="Times New Roman" pitchFamily="18" charset="0"/>
              </a:rPr>
              <a:t> </a:t>
            </a:r>
          </a:p>
        </p:txBody>
      </p:sp>
      <p:graphicFrame>
        <p:nvGraphicFramePr>
          <p:cNvPr id="287752" name="Object 8"/>
          <p:cNvGraphicFramePr>
            <a:graphicFrameLocks noChangeAspect="1"/>
          </p:cNvGraphicFramePr>
          <p:nvPr>
            <p:ph/>
          </p:nvPr>
        </p:nvGraphicFramePr>
        <p:xfrm>
          <a:off x="3128963" y="3581400"/>
          <a:ext cx="5943600" cy="912813"/>
        </p:xfrm>
        <a:graphic>
          <a:graphicData uri="http://schemas.openxmlformats.org/presentationml/2006/ole">
            <mc:AlternateContent xmlns:mc="http://schemas.openxmlformats.org/markup-compatibility/2006">
              <mc:Choice xmlns:v="urn:schemas-microsoft-com:vml" Requires="v">
                <p:oleObj spid="_x0000_s287755" name="Equation" r:id="rId7" imgW="3060360" imgH="469800" progId="Equation.3">
                  <p:embed/>
                </p:oleObj>
              </mc:Choice>
              <mc:Fallback>
                <p:oleObj name="Equation" r:id="rId7" imgW="3060360" imgH="469800" progId="Equation.3">
                  <p:embed/>
                  <p:pic>
                    <p:nvPicPr>
                      <p:cNvPr id="0" name="Object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28963" y="3581400"/>
                        <a:ext cx="5943600" cy="912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87746"/>
                                        </p:tgtEl>
                                        <p:attrNameLst>
                                          <p:attrName>style.visibility</p:attrName>
                                        </p:attrNameLst>
                                      </p:cBhvr>
                                      <p:to>
                                        <p:strVal val="visible"/>
                                      </p:to>
                                    </p:set>
                                    <p:animEffect transition="in" filter="checkerboard(across)">
                                      <p:cBhvr>
                                        <p:cTn id="7" dur="2000"/>
                                        <p:tgtEl>
                                          <p:spTgt spid="28774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287747"/>
                                        </p:tgtEl>
                                        <p:attrNameLst>
                                          <p:attrName>style.visibility</p:attrName>
                                        </p:attrNameLst>
                                      </p:cBhvr>
                                      <p:to>
                                        <p:strVal val="visible"/>
                                      </p:to>
                                    </p:set>
                                    <p:animEffect transition="in" filter="wipe(up)">
                                      <p:cBhvr>
                                        <p:cTn id="12" dur="2000"/>
                                        <p:tgtEl>
                                          <p:spTgt spid="28774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nodeType="clickEffect">
                                  <p:stCondLst>
                                    <p:cond delay="0"/>
                                  </p:stCondLst>
                                  <p:childTnLst>
                                    <p:set>
                                      <p:cBhvr>
                                        <p:cTn id="16" dur="1" fill="hold">
                                          <p:stCondLst>
                                            <p:cond delay="0"/>
                                          </p:stCondLst>
                                        </p:cTn>
                                        <p:tgtEl>
                                          <p:spTgt spid="287748"/>
                                        </p:tgtEl>
                                        <p:attrNameLst>
                                          <p:attrName>style.visibility</p:attrName>
                                        </p:attrNameLst>
                                      </p:cBhvr>
                                      <p:to>
                                        <p:strVal val="visible"/>
                                      </p:to>
                                    </p:set>
                                    <p:animEffect transition="in" filter="blinds(horizontal)">
                                      <p:cBhvr>
                                        <p:cTn id="17" dur="500"/>
                                        <p:tgtEl>
                                          <p:spTgt spid="28774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nodeType="clickEffect">
                                  <p:stCondLst>
                                    <p:cond delay="0"/>
                                  </p:stCondLst>
                                  <p:childTnLst>
                                    <p:set>
                                      <p:cBhvr>
                                        <p:cTn id="21" dur="1" fill="hold">
                                          <p:stCondLst>
                                            <p:cond delay="0"/>
                                          </p:stCondLst>
                                        </p:cTn>
                                        <p:tgtEl>
                                          <p:spTgt spid="287752"/>
                                        </p:tgtEl>
                                        <p:attrNameLst>
                                          <p:attrName>style.visibility</p:attrName>
                                        </p:attrNameLst>
                                      </p:cBhvr>
                                      <p:to>
                                        <p:strVal val="visible"/>
                                      </p:to>
                                    </p:set>
                                    <p:animEffect transition="in" filter="blinds(horizontal)">
                                      <p:cBhvr>
                                        <p:cTn id="22" dur="500"/>
                                        <p:tgtEl>
                                          <p:spTgt spid="28775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grpId="0" nodeType="clickEffect">
                                  <p:stCondLst>
                                    <p:cond delay="0"/>
                                  </p:stCondLst>
                                  <p:childTnLst>
                                    <p:set>
                                      <p:cBhvr>
                                        <p:cTn id="26" dur="1" fill="hold">
                                          <p:stCondLst>
                                            <p:cond delay="0"/>
                                          </p:stCondLst>
                                        </p:cTn>
                                        <p:tgtEl>
                                          <p:spTgt spid="287749"/>
                                        </p:tgtEl>
                                        <p:attrNameLst>
                                          <p:attrName>style.visibility</p:attrName>
                                        </p:attrNameLst>
                                      </p:cBhvr>
                                      <p:to>
                                        <p:strVal val="visible"/>
                                      </p:to>
                                    </p:set>
                                    <p:animEffect transition="in" filter="blinds(horizontal)">
                                      <p:cBhvr>
                                        <p:cTn id="27" dur="500"/>
                                        <p:tgtEl>
                                          <p:spTgt spid="28774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nodeType="clickEffect">
                                  <p:stCondLst>
                                    <p:cond delay="0"/>
                                  </p:stCondLst>
                                  <p:childTnLst>
                                    <p:set>
                                      <p:cBhvr>
                                        <p:cTn id="31" dur="1" fill="hold">
                                          <p:stCondLst>
                                            <p:cond delay="0"/>
                                          </p:stCondLst>
                                        </p:cTn>
                                        <p:tgtEl>
                                          <p:spTgt spid="287750"/>
                                        </p:tgtEl>
                                        <p:attrNameLst>
                                          <p:attrName>style.visibility</p:attrName>
                                        </p:attrNameLst>
                                      </p:cBhvr>
                                      <p:to>
                                        <p:strVal val="visible"/>
                                      </p:to>
                                    </p:set>
                                    <p:animEffect transition="in" filter="blinds(horizontal)">
                                      <p:cBhvr>
                                        <p:cTn id="32" dur="500"/>
                                        <p:tgtEl>
                                          <p:spTgt spid="287750"/>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3" presetClass="entr" presetSubtype="10" fill="hold" grpId="0" nodeType="clickEffect">
                                  <p:stCondLst>
                                    <p:cond delay="0"/>
                                  </p:stCondLst>
                                  <p:childTnLst>
                                    <p:set>
                                      <p:cBhvr>
                                        <p:cTn id="36" dur="1" fill="hold">
                                          <p:stCondLst>
                                            <p:cond delay="0"/>
                                          </p:stCondLst>
                                        </p:cTn>
                                        <p:tgtEl>
                                          <p:spTgt spid="287751"/>
                                        </p:tgtEl>
                                        <p:attrNameLst>
                                          <p:attrName>style.visibility</p:attrName>
                                        </p:attrNameLst>
                                      </p:cBhvr>
                                      <p:to>
                                        <p:strVal val="visible"/>
                                      </p:to>
                                    </p:set>
                                    <p:animEffect transition="in" filter="blinds(horizontal)">
                                      <p:cBhvr>
                                        <p:cTn id="37" dur="500"/>
                                        <p:tgtEl>
                                          <p:spTgt spid="2877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7746" grpId="0" autoUpdateAnimBg="0"/>
      <p:bldP spid="287747" grpId="0" autoUpdateAnimBg="0"/>
      <p:bldP spid="287749" grpId="0"/>
      <p:bldP spid="287751" grpId="0"/>
    </p:bld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88770" name="Object 2"/>
          <p:cNvGraphicFramePr>
            <a:graphicFrameLocks noChangeAspect="1"/>
          </p:cNvGraphicFramePr>
          <p:nvPr/>
        </p:nvGraphicFramePr>
        <p:xfrm>
          <a:off x="1219200" y="762000"/>
          <a:ext cx="5715000" cy="922338"/>
        </p:xfrm>
        <a:graphic>
          <a:graphicData uri="http://schemas.openxmlformats.org/presentationml/2006/ole">
            <mc:AlternateContent xmlns:mc="http://schemas.openxmlformats.org/markup-compatibility/2006">
              <mc:Choice xmlns:v="urn:schemas-microsoft-com:vml" Requires="v">
                <p:oleObj spid="_x0000_s288775" name="Equation" r:id="rId3" imgW="3873240" imgH="660240" progId="Equation.3">
                  <p:embed/>
                </p:oleObj>
              </mc:Choice>
              <mc:Fallback>
                <p:oleObj name="Equation" r:id="rId3" imgW="3873240" imgH="660240" progId="Equation.3">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19200" y="762000"/>
                        <a:ext cx="5715000" cy="922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88771" name="Object 3"/>
          <p:cNvGraphicFramePr>
            <a:graphicFrameLocks noChangeAspect="1"/>
          </p:cNvGraphicFramePr>
          <p:nvPr/>
        </p:nvGraphicFramePr>
        <p:xfrm>
          <a:off x="1235075" y="1828800"/>
          <a:ext cx="5927725" cy="1003300"/>
        </p:xfrm>
        <a:graphic>
          <a:graphicData uri="http://schemas.openxmlformats.org/presentationml/2006/ole">
            <mc:AlternateContent xmlns:mc="http://schemas.openxmlformats.org/markup-compatibility/2006">
              <mc:Choice xmlns:v="urn:schemas-microsoft-com:vml" Requires="v">
                <p:oleObj spid="_x0000_s288776" name="Equation" r:id="rId5" imgW="3962160" imgH="660240" progId="Equation.3">
                  <p:embed/>
                </p:oleObj>
              </mc:Choice>
              <mc:Fallback>
                <p:oleObj name="Equation" r:id="rId5" imgW="3962160" imgH="660240" progId="Equation.3">
                  <p:embed/>
                  <p:pic>
                    <p:nvPicPr>
                      <p:cNvPr id="0" name="Object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35075" y="1828800"/>
                        <a:ext cx="5927725" cy="1003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88772" name="Text Box 4"/>
          <p:cNvSpPr txBox="1">
            <a:spLocks noChangeArrowheads="1"/>
          </p:cNvSpPr>
          <p:nvPr/>
        </p:nvSpPr>
        <p:spPr bwMode="auto">
          <a:xfrm>
            <a:off x="1447800" y="2970213"/>
            <a:ext cx="23923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cs typeface="Times New Roman" pitchFamily="18" charset="0"/>
              </a:rPr>
              <a:t>E = 2.10</a:t>
            </a:r>
            <a:r>
              <a:rPr lang="en-US" baseline="30000">
                <a:solidFill>
                  <a:srgbClr val="0000FF"/>
                </a:solidFill>
                <a:cs typeface="Times New Roman" pitchFamily="18" charset="0"/>
              </a:rPr>
              <a:t>11</a:t>
            </a:r>
            <a:r>
              <a:rPr lang="en-US">
                <a:solidFill>
                  <a:srgbClr val="0000FF"/>
                </a:solidFill>
                <a:cs typeface="Times New Roman" pitchFamily="18" charset="0"/>
              </a:rPr>
              <a:t> N/m</a:t>
            </a:r>
            <a:r>
              <a:rPr lang="en-US" baseline="30000">
                <a:solidFill>
                  <a:srgbClr val="0000FF"/>
                </a:solidFill>
                <a:cs typeface="Times New Roman" pitchFamily="18" charset="0"/>
              </a:rPr>
              <a:t>2</a:t>
            </a:r>
            <a:r>
              <a:rPr lang="en-US">
                <a:cs typeface="Times New Roman" pitchFamily="18" charset="0"/>
              </a:rPr>
              <a:t> </a:t>
            </a:r>
          </a:p>
        </p:txBody>
      </p:sp>
      <p:graphicFrame>
        <p:nvGraphicFramePr>
          <p:cNvPr id="288773" name="Object 5"/>
          <p:cNvGraphicFramePr>
            <a:graphicFrameLocks noChangeAspect="1"/>
          </p:cNvGraphicFramePr>
          <p:nvPr/>
        </p:nvGraphicFramePr>
        <p:xfrm>
          <a:off x="1371600" y="3657600"/>
          <a:ext cx="4953000" cy="533400"/>
        </p:xfrm>
        <a:graphic>
          <a:graphicData uri="http://schemas.openxmlformats.org/presentationml/2006/ole">
            <mc:AlternateContent xmlns:mc="http://schemas.openxmlformats.org/markup-compatibility/2006">
              <mc:Choice xmlns:v="urn:schemas-microsoft-com:vml" Requires="v">
                <p:oleObj spid="_x0000_s288777" name="Equation" r:id="rId7" imgW="3797280" imgH="393480" progId="Equation.3">
                  <p:embed/>
                </p:oleObj>
              </mc:Choice>
              <mc:Fallback>
                <p:oleObj name="Equation" r:id="rId7" imgW="3797280" imgH="393480" progId="Equation.3">
                  <p:embed/>
                  <p:pic>
                    <p:nvPicPr>
                      <p:cNvPr id="0" name="Object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71600" y="3657600"/>
                        <a:ext cx="49530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88774" name="Text Box 6"/>
          <p:cNvSpPr txBox="1">
            <a:spLocks noChangeArrowheads="1"/>
          </p:cNvSpPr>
          <p:nvPr/>
        </p:nvSpPr>
        <p:spPr bwMode="auto">
          <a:xfrm>
            <a:off x="304800" y="4494213"/>
            <a:ext cx="8154988"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00FF"/>
                </a:solidFill>
                <a:cs typeface="Times New Roman" pitchFamily="18" charset="0"/>
              </a:rPr>
              <a:t>Phương c</a:t>
            </a:r>
            <a:r>
              <a:rPr lang="en-US" b="1">
                <a:solidFill>
                  <a:srgbClr val="0000FF"/>
                </a:solidFill>
              </a:rPr>
              <a:t>ủ</a:t>
            </a:r>
            <a:r>
              <a:rPr lang="en-US" b="1">
                <a:solidFill>
                  <a:srgbClr val="0000FF"/>
                </a:solidFill>
                <a:cs typeface="Times New Roman" pitchFamily="18" charset="0"/>
              </a:rPr>
              <a:t>a đ</a:t>
            </a:r>
            <a:r>
              <a:rPr lang="en-US" b="1">
                <a:solidFill>
                  <a:srgbClr val="0000FF"/>
                </a:solidFill>
              </a:rPr>
              <a:t>ộ</a:t>
            </a:r>
            <a:r>
              <a:rPr lang="en-US" b="1">
                <a:solidFill>
                  <a:srgbClr val="0000FF"/>
                </a:solidFill>
                <a:cs typeface="Times New Roman" pitchFamily="18" charset="0"/>
              </a:rPr>
              <a:t> võng t</a:t>
            </a:r>
            <a:r>
              <a:rPr lang="en-US" b="1">
                <a:solidFill>
                  <a:srgbClr val="0000FF"/>
                </a:solidFill>
              </a:rPr>
              <a:t>ổ</a:t>
            </a:r>
            <a:r>
              <a:rPr lang="en-US" b="1">
                <a:solidFill>
                  <a:srgbClr val="0000FF"/>
                </a:solidFill>
                <a:cs typeface="Times New Roman" pitchFamily="18" charset="0"/>
              </a:rPr>
              <a:t>ng c</a:t>
            </a:r>
            <a:r>
              <a:rPr lang="en-US" b="1">
                <a:solidFill>
                  <a:srgbClr val="0000FF"/>
                </a:solidFill>
              </a:rPr>
              <a:t>ộ</a:t>
            </a:r>
            <a:r>
              <a:rPr lang="en-US" b="1">
                <a:solidFill>
                  <a:srgbClr val="0000FF"/>
                </a:solidFill>
                <a:cs typeface="Times New Roman" pitchFamily="18" charset="0"/>
              </a:rPr>
              <a:t>ng vuông góc v</a:t>
            </a:r>
            <a:r>
              <a:rPr lang="en-US" b="1">
                <a:solidFill>
                  <a:srgbClr val="0000FF"/>
                </a:solidFill>
              </a:rPr>
              <a:t>ớ</a:t>
            </a:r>
            <a:r>
              <a:rPr lang="en-US" b="1">
                <a:solidFill>
                  <a:srgbClr val="0000FF"/>
                </a:solidFill>
                <a:cs typeface="Times New Roman" pitchFamily="18" charset="0"/>
              </a:rPr>
              <a:t>i đư</a:t>
            </a:r>
            <a:r>
              <a:rPr lang="en-US" b="1">
                <a:solidFill>
                  <a:srgbClr val="0000FF"/>
                </a:solidFill>
              </a:rPr>
              <a:t>ờ</a:t>
            </a:r>
            <a:r>
              <a:rPr lang="en-US" b="1">
                <a:solidFill>
                  <a:srgbClr val="0000FF"/>
                </a:solidFill>
                <a:cs typeface="Times New Roman" pitchFamily="18" charset="0"/>
              </a:rPr>
              <a:t>ng </a:t>
            </a:r>
          </a:p>
          <a:p>
            <a:pPr algn="l"/>
            <a:r>
              <a:rPr lang="en-US" b="1">
                <a:solidFill>
                  <a:srgbClr val="0000FF"/>
                </a:solidFill>
                <a:cs typeface="Times New Roman" pitchFamily="18" charset="0"/>
              </a:rPr>
              <a:t>trung hoà.</a:t>
            </a:r>
          </a:p>
          <a:p>
            <a:pPr algn="l"/>
            <a:endParaRPr lang="en-US" b="1">
              <a:solidFill>
                <a:srgbClr val="0000FF"/>
              </a:solidFill>
              <a:cs typeface="Times New Roman"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288770"/>
                                        </p:tgtEl>
                                        <p:attrNameLst>
                                          <p:attrName>style.visibility</p:attrName>
                                        </p:attrNameLst>
                                      </p:cBhvr>
                                      <p:to>
                                        <p:strVal val="visible"/>
                                      </p:to>
                                    </p:set>
                                    <p:animEffect transition="in" filter="checkerboard(across)">
                                      <p:cBhvr>
                                        <p:cTn id="7" dur="2000"/>
                                        <p:tgtEl>
                                          <p:spTgt spid="28877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288771"/>
                                        </p:tgtEl>
                                        <p:attrNameLst>
                                          <p:attrName>style.visibility</p:attrName>
                                        </p:attrNameLst>
                                      </p:cBhvr>
                                      <p:to>
                                        <p:strVal val="visible"/>
                                      </p:to>
                                    </p:set>
                                    <p:animEffect transition="in" filter="checkerboard(across)">
                                      <p:cBhvr>
                                        <p:cTn id="12" dur="2000"/>
                                        <p:tgtEl>
                                          <p:spTgt spid="28877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288772"/>
                                        </p:tgtEl>
                                        <p:attrNameLst>
                                          <p:attrName>style.visibility</p:attrName>
                                        </p:attrNameLst>
                                      </p:cBhvr>
                                      <p:to>
                                        <p:strVal val="visible"/>
                                      </p:to>
                                    </p:set>
                                    <p:animEffect transition="in" filter="blinds(horizontal)">
                                      <p:cBhvr>
                                        <p:cTn id="17" dur="2000"/>
                                        <p:tgtEl>
                                          <p:spTgt spid="28877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288773"/>
                                        </p:tgtEl>
                                        <p:attrNameLst>
                                          <p:attrName>style.visibility</p:attrName>
                                        </p:attrNameLst>
                                      </p:cBhvr>
                                      <p:to>
                                        <p:strVal val="visible"/>
                                      </p:to>
                                    </p:set>
                                    <p:animEffect transition="in" filter="checkerboard(across)">
                                      <p:cBhvr>
                                        <p:cTn id="22" dur="2000"/>
                                        <p:tgtEl>
                                          <p:spTgt spid="28877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288774"/>
                                        </p:tgtEl>
                                        <p:attrNameLst>
                                          <p:attrName>style.visibility</p:attrName>
                                        </p:attrNameLst>
                                      </p:cBhvr>
                                      <p:to>
                                        <p:strVal val="visible"/>
                                      </p:to>
                                    </p:set>
                                    <p:animEffect transition="in" filter="checkerboard(across)">
                                      <p:cBhvr>
                                        <p:cTn id="27" dur="2000"/>
                                        <p:tgtEl>
                                          <p:spTgt spid="2887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8772" grpId="0" autoUpdateAnimBg="0"/>
      <p:bldP spid="288774" grpId="0" autoUpdateAnimBg="0"/>
    </p:bld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9794" name="Text Box 2"/>
          <p:cNvSpPr txBox="1">
            <a:spLocks noChangeArrowheads="1"/>
          </p:cNvSpPr>
          <p:nvPr/>
        </p:nvSpPr>
        <p:spPr bwMode="auto">
          <a:xfrm>
            <a:off x="381000" y="231775"/>
            <a:ext cx="794067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marL="342900" indent="-342900" algn="l">
              <a:defRPr>
                <a:solidFill>
                  <a:schemeClr val="tx1"/>
                </a:solidFill>
                <a:latin typeface="Arial" charset="0"/>
                <a:cs typeface="Arial" charset="0"/>
              </a:defRPr>
            </a:lvl1pPr>
            <a:lvl2pPr marL="800100" indent="-342900" algn="l">
              <a:defRPr>
                <a:solidFill>
                  <a:schemeClr val="tx1"/>
                </a:solidFill>
                <a:latin typeface="Arial" charset="0"/>
                <a:cs typeface="Arial" charset="0"/>
              </a:defRPr>
            </a:lvl2pPr>
            <a:lvl3pPr marL="1257300" indent="-342900" algn="l">
              <a:defRPr>
                <a:solidFill>
                  <a:schemeClr val="tx1"/>
                </a:solidFill>
                <a:latin typeface="Arial" charset="0"/>
                <a:cs typeface="Arial" charset="0"/>
              </a:defRPr>
            </a:lvl3pPr>
            <a:lvl4pPr marL="1714500" indent="-342900" algn="l">
              <a:defRPr>
                <a:solidFill>
                  <a:schemeClr val="tx1"/>
                </a:solidFill>
                <a:latin typeface="Arial" charset="0"/>
                <a:cs typeface="Arial" charset="0"/>
              </a:defRPr>
            </a:lvl4pPr>
            <a:lvl5pPr marL="2171700" indent="-342900" algn="l">
              <a:defRPr>
                <a:solidFill>
                  <a:schemeClr val="tx1"/>
                </a:solidFill>
                <a:latin typeface="Arial" charset="0"/>
                <a:cs typeface="Arial" charset="0"/>
              </a:defRPr>
            </a:lvl5pPr>
            <a:lvl6pPr marL="2628900" indent="-342900" fontAlgn="base">
              <a:spcBef>
                <a:spcPct val="0"/>
              </a:spcBef>
              <a:spcAft>
                <a:spcPct val="0"/>
              </a:spcAft>
              <a:defRPr>
                <a:solidFill>
                  <a:schemeClr val="tx1"/>
                </a:solidFill>
                <a:latin typeface="Arial" charset="0"/>
                <a:cs typeface="Arial" charset="0"/>
              </a:defRPr>
            </a:lvl6pPr>
            <a:lvl7pPr marL="3086100" indent="-342900" fontAlgn="base">
              <a:spcBef>
                <a:spcPct val="0"/>
              </a:spcBef>
              <a:spcAft>
                <a:spcPct val="0"/>
              </a:spcAft>
              <a:defRPr>
                <a:solidFill>
                  <a:schemeClr val="tx1"/>
                </a:solidFill>
                <a:latin typeface="Arial" charset="0"/>
                <a:cs typeface="Arial" charset="0"/>
              </a:defRPr>
            </a:lvl7pPr>
            <a:lvl8pPr marL="3543300" indent="-342900" fontAlgn="base">
              <a:spcBef>
                <a:spcPct val="0"/>
              </a:spcBef>
              <a:spcAft>
                <a:spcPct val="0"/>
              </a:spcAft>
              <a:defRPr>
                <a:solidFill>
                  <a:schemeClr val="tx1"/>
                </a:solidFill>
                <a:latin typeface="Arial" charset="0"/>
                <a:cs typeface="Arial" charset="0"/>
              </a:defRPr>
            </a:lvl8pPr>
            <a:lvl9pPr marL="4000500" indent="-342900" fontAlgn="base">
              <a:spcBef>
                <a:spcPct val="0"/>
              </a:spcBef>
              <a:spcAft>
                <a:spcPct val="0"/>
              </a:spcAft>
              <a:defRPr>
                <a:solidFill>
                  <a:schemeClr val="tx1"/>
                </a:solidFill>
                <a:latin typeface="Arial" charset="0"/>
                <a:cs typeface="Arial" charset="0"/>
              </a:defRPr>
            </a:lvl9pPr>
          </a:lstStyle>
          <a:p>
            <a:r>
              <a:rPr lang="en-US"/>
              <a:t>    Thí dụ 7.2 Xác định momen uốn tương đương cực đại </a:t>
            </a:r>
          </a:p>
          <a:p>
            <a:r>
              <a:rPr lang="en-US"/>
              <a:t>trong dầm biết mặt cắt ngang hình chữ nhật cạnh H = </a:t>
            </a:r>
            <a:r>
              <a:rPr lang="el-GR"/>
              <a:t>α</a:t>
            </a:r>
            <a:r>
              <a:rPr lang="en-US"/>
              <a:t>B</a:t>
            </a:r>
          </a:p>
        </p:txBody>
      </p:sp>
      <p:grpSp>
        <p:nvGrpSpPr>
          <p:cNvPr id="289795" name="Group 3"/>
          <p:cNvGrpSpPr>
            <a:grpSpLocks/>
          </p:cNvGrpSpPr>
          <p:nvPr/>
        </p:nvGrpSpPr>
        <p:grpSpPr bwMode="auto">
          <a:xfrm>
            <a:off x="4052888" y="1414463"/>
            <a:ext cx="4427537" cy="1758950"/>
            <a:chOff x="758" y="1265"/>
            <a:chExt cx="2789" cy="1108"/>
          </a:xfrm>
        </p:grpSpPr>
        <p:sp>
          <p:nvSpPr>
            <p:cNvPr id="289796" name="AutoShape 4"/>
            <p:cNvSpPr>
              <a:spLocks noChangeArrowheads="1"/>
            </p:cNvSpPr>
            <p:nvPr/>
          </p:nvSpPr>
          <p:spPr bwMode="auto">
            <a:xfrm>
              <a:off x="784" y="1847"/>
              <a:ext cx="46" cy="46"/>
            </a:xfrm>
            <a:prstGeom prst="flowChartConnector">
              <a:avLst/>
            </a:prstGeom>
            <a:solidFill>
              <a:srgbClr val="FFFFFF"/>
            </a:solidFill>
            <a:ln w="9525">
              <a:solidFill>
                <a:srgbClr val="000000"/>
              </a:solidFill>
              <a:round/>
              <a:headEnd/>
              <a:tailEnd/>
            </a:ln>
          </p:spPr>
          <p:txBody>
            <a:bodyPr/>
            <a:lstStyle/>
            <a:p>
              <a:endParaRPr lang="en-US"/>
            </a:p>
          </p:txBody>
        </p:sp>
        <p:sp>
          <p:nvSpPr>
            <p:cNvPr id="289797" name="AutoShape 5"/>
            <p:cNvSpPr>
              <a:spLocks noChangeArrowheads="1"/>
            </p:cNvSpPr>
            <p:nvPr/>
          </p:nvSpPr>
          <p:spPr bwMode="auto">
            <a:xfrm>
              <a:off x="930" y="1847"/>
              <a:ext cx="46" cy="46"/>
            </a:xfrm>
            <a:prstGeom prst="flowChartConnector">
              <a:avLst/>
            </a:prstGeom>
            <a:solidFill>
              <a:srgbClr val="FFFFFF"/>
            </a:solidFill>
            <a:ln w="9525">
              <a:solidFill>
                <a:srgbClr val="000000"/>
              </a:solidFill>
              <a:round/>
              <a:headEnd/>
              <a:tailEnd/>
            </a:ln>
          </p:spPr>
          <p:txBody>
            <a:bodyPr/>
            <a:lstStyle/>
            <a:p>
              <a:endParaRPr lang="en-US"/>
            </a:p>
          </p:txBody>
        </p:sp>
        <p:sp>
          <p:nvSpPr>
            <p:cNvPr id="289798" name="AutoShape 6"/>
            <p:cNvSpPr>
              <a:spLocks noChangeArrowheads="1"/>
            </p:cNvSpPr>
            <p:nvPr/>
          </p:nvSpPr>
          <p:spPr bwMode="auto">
            <a:xfrm>
              <a:off x="930" y="1985"/>
              <a:ext cx="46" cy="46"/>
            </a:xfrm>
            <a:prstGeom prst="flowChartConnector">
              <a:avLst/>
            </a:prstGeom>
            <a:solidFill>
              <a:srgbClr val="FFFFFF"/>
            </a:solidFill>
            <a:ln w="9525">
              <a:solidFill>
                <a:srgbClr val="000000"/>
              </a:solidFill>
              <a:round/>
              <a:headEnd/>
              <a:tailEnd/>
            </a:ln>
          </p:spPr>
          <p:txBody>
            <a:bodyPr/>
            <a:lstStyle/>
            <a:p>
              <a:endParaRPr lang="en-US"/>
            </a:p>
          </p:txBody>
        </p:sp>
        <p:sp>
          <p:nvSpPr>
            <p:cNvPr id="289799" name="Line 7"/>
            <p:cNvSpPr>
              <a:spLocks noChangeShapeType="1"/>
            </p:cNvSpPr>
            <p:nvPr/>
          </p:nvSpPr>
          <p:spPr bwMode="auto">
            <a:xfrm>
              <a:off x="833" y="1871"/>
              <a:ext cx="9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9800" name="Line 8"/>
            <p:cNvSpPr>
              <a:spLocks noChangeShapeType="1"/>
            </p:cNvSpPr>
            <p:nvPr/>
          </p:nvSpPr>
          <p:spPr bwMode="auto">
            <a:xfrm>
              <a:off x="954" y="1888"/>
              <a:ext cx="0" cy="9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9801" name="Line 9"/>
            <p:cNvSpPr>
              <a:spLocks noChangeShapeType="1"/>
            </p:cNvSpPr>
            <p:nvPr/>
          </p:nvSpPr>
          <p:spPr bwMode="auto">
            <a:xfrm>
              <a:off x="808" y="1758"/>
              <a:ext cx="0" cy="9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9802" name="Line 10"/>
            <p:cNvSpPr>
              <a:spLocks noChangeShapeType="1"/>
            </p:cNvSpPr>
            <p:nvPr/>
          </p:nvSpPr>
          <p:spPr bwMode="auto">
            <a:xfrm>
              <a:off x="808" y="1896"/>
              <a:ext cx="0" cy="9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9803" name="Line 11"/>
            <p:cNvSpPr>
              <a:spLocks noChangeShapeType="1"/>
            </p:cNvSpPr>
            <p:nvPr/>
          </p:nvSpPr>
          <p:spPr bwMode="auto">
            <a:xfrm flipH="1">
              <a:off x="758" y="1760"/>
              <a:ext cx="37"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9804" name="Line 12"/>
            <p:cNvSpPr>
              <a:spLocks noChangeShapeType="1"/>
            </p:cNvSpPr>
            <p:nvPr/>
          </p:nvSpPr>
          <p:spPr bwMode="auto">
            <a:xfrm flipH="1">
              <a:off x="760" y="1799"/>
              <a:ext cx="36"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9805" name="Line 13"/>
            <p:cNvSpPr>
              <a:spLocks noChangeShapeType="1"/>
            </p:cNvSpPr>
            <p:nvPr/>
          </p:nvSpPr>
          <p:spPr bwMode="auto">
            <a:xfrm flipH="1">
              <a:off x="768" y="1839"/>
              <a:ext cx="37" cy="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9806" name="Line 14"/>
            <p:cNvSpPr>
              <a:spLocks noChangeShapeType="1"/>
            </p:cNvSpPr>
            <p:nvPr/>
          </p:nvSpPr>
          <p:spPr bwMode="auto">
            <a:xfrm flipH="1">
              <a:off x="768" y="1888"/>
              <a:ext cx="37"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9807" name="Line 15"/>
            <p:cNvSpPr>
              <a:spLocks noChangeShapeType="1"/>
            </p:cNvSpPr>
            <p:nvPr/>
          </p:nvSpPr>
          <p:spPr bwMode="auto">
            <a:xfrm flipH="1">
              <a:off x="768" y="1936"/>
              <a:ext cx="37" cy="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9808" name="Line 16"/>
            <p:cNvSpPr>
              <a:spLocks noChangeShapeType="1"/>
            </p:cNvSpPr>
            <p:nvPr/>
          </p:nvSpPr>
          <p:spPr bwMode="auto">
            <a:xfrm>
              <a:off x="833" y="2017"/>
              <a:ext cx="9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9809" name="Line 17"/>
            <p:cNvSpPr>
              <a:spLocks noChangeShapeType="1"/>
            </p:cNvSpPr>
            <p:nvPr/>
          </p:nvSpPr>
          <p:spPr bwMode="auto">
            <a:xfrm>
              <a:off x="979" y="2017"/>
              <a:ext cx="9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9810" name="Line 18"/>
            <p:cNvSpPr>
              <a:spLocks noChangeShapeType="1"/>
            </p:cNvSpPr>
            <p:nvPr/>
          </p:nvSpPr>
          <p:spPr bwMode="auto">
            <a:xfrm flipH="1">
              <a:off x="833" y="2009"/>
              <a:ext cx="36" cy="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9811" name="Line 19"/>
            <p:cNvSpPr>
              <a:spLocks noChangeShapeType="1"/>
            </p:cNvSpPr>
            <p:nvPr/>
          </p:nvSpPr>
          <p:spPr bwMode="auto">
            <a:xfrm flipH="1">
              <a:off x="889" y="2009"/>
              <a:ext cx="37" cy="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9812" name="Line 20"/>
            <p:cNvSpPr>
              <a:spLocks noChangeShapeType="1"/>
            </p:cNvSpPr>
            <p:nvPr/>
          </p:nvSpPr>
          <p:spPr bwMode="auto">
            <a:xfrm flipH="1">
              <a:off x="946" y="2009"/>
              <a:ext cx="37" cy="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9813" name="Line 21"/>
            <p:cNvSpPr>
              <a:spLocks noChangeShapeType="1"/>
            </p:cNvSpPr>
            <p:nvPr/>
          </p:nvSpPr>
          <p:spPr bwMode="auto">
            <a:xfrm flipH="1">
              <a:off x="987" y="2017"/>
              <a:ext cx="37" cy="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9814" name="Line 22"/>
            <p:cNvSpPr>
              <a:spLocks noChangeShapeType="1"/>
            </p:cNvSpPr>
            <p:nvPr/>
          </p:nvSpPr>
          <p:spPr bwMode="auto">
            <a:xfrm flipH="1">
              <a:off x="1027" y="2017"/>
              <a:ext cx="37" cy="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9815" name="AutoShape 23"/>
            <p:cNvSpPr>
              <a:spLocks noChangeArrowheads="1"/>
            </p:cNvSpPr>
            <p:nvPr/>
          </p:nvSpPr>
          <p:spPr bwMode="auto">
            <a:xfrm>
              <a:off x="3273" y="1831"/>
              <a:ext cx="46" cy="46"/>
            </a:xfrm>
            <a:prstGeom prst="flowChartConnector">
              <a:avLst/>
            </a:prstGeom>
            <a:solidFill>
              <a:srgbClr val="FFFFFF"/>
            </a:solidFill>
            <a:ln w="9525">
              <a:solidFill>
                <a:schemeClr val="tx1"/>
              </a:solidFill>
              <a:round/>
              <a:headEnd/>
              <a:tailEnd/>
            </a:ln>
          </p:spPr>
          <p:txBody>
            <a:bodyPr/>
            <a:lstStyle/>
            <a:p>
              <a:endParaRPr lang="en-US"/>
            </a:p>
          </p:txBody>
        </p:sp>
        <p:sp>
          <p:nvSpPr>
            <p:cNvPr id="289816" name="AutoShape 24"/>
            <p:cNvSpPr>
              <a:spLocks noChangeArrowheads="1"/>
            </p:cNvSpPr>
            <p:nvPr/>
          </p:nvSpPr>
          <p:spPr bwMode="auto">
            <a:xfrm>
              <a:off x="3273" y="1968"/>
              <a:ext cx="46" cy="46"/>
            </a:xfrm>
            <a:prstGeom prst="flowChartConnector">
              <a:avLst/>
            </a:prstGeom>
            <a:solidFill>
              <a:srgbClr val="FFFFFF"/>
            </a:solidFill>
            <a:ln w="9525">
              <a:solidFill>
                <a:srgbClr val="000000"/>
              </a:solidFill>
              <a:round/>
              <a:headEnd/>
              <a:tailEnd/>
            </a:ln>
          </p:spPr>
          <p:txBody>
            <a:bodyPr/>
            <a:lstStyle/>
            <a:p>
              <a:endParaRPr lang="en-US"/>
            </a:p>
          </p:txBody>
        </p:sp>
        <p:sp>
          <p:nvSpPr>
            <p:cNvPr id="289817" name="Line 25"/>
            <p:cNvSpPr>
              <a:spLocks noChangeShapeType="1"/>
            </p:cNvSpPr>
            <p:nvPr/>
          </p:nvSpPr>
          <p:spPr bwMode="auto">
            <a:xfrm>
              <a:off x="3298" y="1871"/>
              <a:ext cx="0" cy="9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9818" name="Line 26"/>
            <p:cNvSpPr>
              <a:spLocks noChangeShapeType="1"/>
            </p:cNvSpPr>
            <p:nvPr/>
          </p:nvSpPr>
          <p:spPr bwMode="auto">
            <a:xfrm>
              <a:off x="3176" y="2000"/>
              <a:ext cx="9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9819" name="Line 27"/>
            <p:cNvSpPr>
              <a:spLocks noChangeShapeType="1"/>
            </p:cNvSpPr>
            <p:nvPr/>
          </p:nvSpPr>
          <p:spPr bwMode="auto">
            <a:xfrm>
              <a:off x="3322" y="2000"/>
              <a:ext cx="9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9820" name="Line 28"/>
            <p:cNvSpPr>
              <a:spLocks noChangeShapeType="1"/>
            </p:cNvSpPr>
            <p:nvPr/>
          </p:nvSpPr>
          <p:spPr bwMode="auto">
            <a:xfrm flipH="1">
              <a:off x="3233" y="1992"/>
              <a:ext cx="36" cy="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9821" name="Line 29"/>
            <p:cNvSpPr>
              <a:spLocks noChangeShapeType="1"/>
            </p:cNvSpPr>
            <p:nvPr/>
          </p:nvSpPr>
          <p:spPr bwMode="auto">
            <a:xfrm flipH="1">
              <a:off x="3289" y="1992"/>
              <a:ext cx="37" cy="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9822" name="Line 30"/>
            <p:cNvSpPr>
              <a:spLocks noChangeShapeType="1"/>
            </p:cNvSpPr>
            <p:nvPr/>
          </p:nvSpPr>
          <p:spPr bwMode="auto">
            <a:xfrm flipH="1">
              <a:off x="3330" y="2000"/>
              <a:ext cx="37" cy="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9823" name="Line 31"/>
            <p:cNvSpPr>
              <a:spLocks noChangeShapeType="1"/>
            </p:cNvSpPr>
            <p:nvPr/>
          </p:nvSpPr>
          <p:spPr bwMode="auto">
            <a:xfrm flipH="1">
              <a:off x="3370" y="2000"/>
              <a:ext cx="37" cy="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9824" name="Line 32"/>
            <p:cNvSpPr>
              <a:spLocks noChangeShapeType="1"/>
            </p:cNvSpPr>
            <p:nvPr/>
          </p:nvSpPr>
          <p:spPr bwMode="auto">
            <a:xfrm>
              <a:off x="979" y="1863"/>
              <a:ext cx="229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9825" name="Line 33"/>
            <p:cNvSpPr>
              <a:spLocks noChangeShapeType="1"/>
            </p:cNvSpPr>
            <p:nvPr/>
          </p:nvSpPr>
          <p:spPr bwMode="auto">
            <a:xfrm>
              <a:off x="2342" y="1465"/>
              <a:ext cx="0" cy="392"/>
            </a:xfrm>
            <a:prstGeom prst="line">
              <a:avLst/>
            </a:prstGeom>
            <a:noFill/>
            <a:ln w="28575">
              <a:solidFill>
                <a:srgbClr val="A5002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9826" name="Line 34"/>
            <p:cNvSpPr>
              <a:spLocks noChangeShapeType="1"/>
            </p:cNvSpPr>
            <p:nvPr/>
          </p:nvSpPr>
          <p:spPr bwMode="auto">
            <a:xfrm rot="524951" flipV="1">
              <a:off x="1449" y="1833"/>
              <a:ext cx="357" cy="357"/>
            </a:xfrm>
            <a:prstGeom prst="line">
              <a:avLst/>
            </a:prstGeom>
            <a:noFill/>
            <a:ln w="28575">
              <a:solidFill>
                <a:srgbClr val="A5002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9827" name="Line 35"/>
            <p:cNvSpPr>
              <a:spLocks noChangeShapeType="1"/>
            </p:cNvSpPr>
            <p:nvPr/>
          </p:nvSpPr>
          <p:spPr bwMode="auto">
            <a:xfrm flipV="1">
              <a:off x="948" y="1362"/>
              <a:ext cx="0" cy="485"/>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89828" name="Text Box 36"/>
            <p:cNvSpPr txBox="1">
              <a:spLocks noChangeArrowheads="1"/>
            </p:cNvSpPr>
            <p:nvPr/>
          </p:nvSpPr>
          <p:spPr bwMode="auto">
            <a:xfrm>
              <a:off x="776" y="1265"/>
              <a:ext cx="292"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y</a:t>
              </a:r>
            </a:p>
          </p:txBody>
        </p:sp>
        <p:sp>
          <p:nvSpPr>
            <p:cNvPr id="289829" name="Text Box 37"/>
            <p:cNvSpPr txBox="1">
              <a:spLocks noChangeArrowheads="1"/>
            </p:cNvSpPr>
            <p:nvPr/>
          </p:nvSpPr>
          <p:spPr bwMode="auto">
            <a:xfrm>
              <a:off x="761" y="1609"/>
              <a:ext cx="292"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A</a:t>
              </a:r>
            </a:p>
          </p:txBody>
        </p:sp>
        <p:sp>
          <p:nvSpPr>
            <p:cNvPr id="289830" name="Text Box 38"/>
            <p:cNvSpPr txBox="1">
              <a:spLocks noChangeArrowheads="1"/>
            </p:cNvSpPr>
            <p:nvPr/>
          </p:nvSpPr>
          <p:spPr bwMode="auto">
            <a:xfrm>
              <a:off x="1692" y="1608"/>
              <a:ext cx="291"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C</a:t>
              </a:r>
            </a:p>
          </p:txBody>
        </p:sp>
        <p:sp>
          <p:nvSpPr>
            <p:cNvPr id="289831" name="Text Box 39"/>
            <p:cNvSpPr txBox="1">
              <a:spLocks noChangeArrowheads="1"/>
            </p:cNvSpPr>
            <p:nvPr/>
          </p:nvSpPr>
          <p:spPr bwMode="auto">
            <a:xfrm>
              <a:off x="2082" y="1617"/>
              <a:ext cx="291"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D</a:t>
              </a:r>
            </a:p>
          </p:txBody>
        </p:sp>
        <p:sp>
          <p:nvSpPr>
            <p:cNvPr id="289832" name="Text Box 40"/>
            <p:cNvSpPr txBox="1">
              <a:spLocks noChangeArrowheads="1"/>
            </p:cNvSpPr>
            <p:nvPr/>
          </p:nvSpPr>
          <p:spPr bwMode="auto">
            <a:xfrm>
              <a:off x="3255" y="1626"/>
              <a:ext cx="292"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B</a:t>
              </a:r>
            </a:p>
          </p:txBody>
        </p:sp>
        <p:sp>
          <p:nvSpPr>
            <p:cNvPr id="289833" name="Text Box 41"/>
            <p:cNvSpPr txBox="1">
              <a:spLocks noChangeArrowheads="1"/>
            </p:cNvSpPr>
            <p:nvPr/>
          </p:nvSpPr>
          <p:spPr bwMode="auto">
            <a:xfrm>
              <a:off x="2391" y="1530"/>
              <a:ext cx="192" cy="2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latin typeface="Times New Roman" pitchFamily="18" charset="0"/>
                  <a:cs typeface="Times New Roman" pitchFamily="18" charset="0"/>
                </a:rPr>
                <a:t>P</a:t>
              </a:r>
            </a:p>
          </p:txBody>
        </p:sp>
        <p:sp>
          <p:nvSpPr>
            <p:cNvPr id="289834" name="Text Box 42"/>
            <p:cNvSpPr txBox="1">
              <a:spLocks noChangeArrowheads="1"/>
            </p:cNvSpPr>
            <p:nvPr/>
          </p:nvSpPr>
          <p:spPr bwMode="auto">
            <a:xfrm>
              <a:off x="1263" y="1851"/>
              <a:ext cx="300" cy="2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latin typeface="Times New Roman" pitchFamily="18" charset="0"/>
                  <a:cs typeface="Times New Roman" pitchFamily="18" charset="0"/>
                </a:rPr>
                <a:t>Q</a:t>
              </a:r>
            </a:p>
          </p:txBody>
        </p:sp>
        <p:sp>
          <p:nvSpPr>
            <p:cNvPr id="289835" name="Line 43"/>
            <p:cNvSpPr>
              <a:spLocks noChangeShapeType="1"/>
            </p:cNvSpPr>
            <p:nvPr/>
          </p:nvSpPr>
          <p:spPr bwMode="auto">
            <a:xfrm>
              <a:off x="3285" y="1503"/>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36" name="Line 44"/>
            <p:cNvSpPr>
              <a:spLocks noChangeShapeType="1"/>
            </p:cNvSpPr>
            <p:nvPr/>
          </p:nvSpPr>
          <p:spPr bwMode="auto">
            <a:xfrm>
              <a:off x="933" y="1551"/>
              <a:ext cx="1392"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37" name="Line 45"/>
            <p:cNvSpPr>
              <a:spLocks noChangeShapeType="1"/>
            </p:cNvSpPr>
            <p:nvPr/>
          </p:nvSpPr>
          <p:spPr bwMode="auto">
            <a:xfrm>
              <a:off x="2325" y="1551"/>
              <a:ext cx="960"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38" name="Line 46"/>
            <p:cNvSpPr>
              <a:spLocks noChangeShapeType="1"/>
            </p:cNvSpPr>
            <p:nvPr/>
          </p:nvSpPr>
          <p:spPr bwMode="auto">
            <a:xfrm>
              <a:off x="963" y="2127"/>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39" name="Line 47"/>
            <p:cNvSpPr>
              <a:spLocks noChangeShapeType="1"/>
            </p:cNvSpPr>
            <p:nvPr/>
          </p:nvSpPr>
          <p:spPr bwMode="auto">
            <a:xfrm>
              <a:off x="1830" y="2127"/>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40" name="Line 48"/>
            <p:cNvSpPr>
              <a:spLocks noChangeShapeType="1"/>
            </p:cNvSpPr>
            <p:nvPr/>
          </p:nvSpPr>
          <p:spPr bwMode="auto">
            <a:xfrm>
              <a:off x="3294" y="2118"/>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41" name="Line 49"/>
            <p:cNvSpPr>
              <a:spLocks noChangeShapeType="1"/>
            </p:cNvSpPr>
            <p:nvPr/>
          </p:nvSpPr>
          <p:spPr bwMode="auto">
            <a:xfrm>
              <a:off x="954" y="2337"/>
              <a:ext cx="864"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42" name="Line 50"/>
            <p:cNvSpPr>
              <a:spLocks noChangeShapeType="1"/>
            </p:cNvSpPr>
            <p:nvPr/>
          </p:nvSpPr>
          <p:spPr bwMode="auto">
            <a:xfrm>
              <a:off x="1836" y="2331"/>
              <a:ext cx="1440"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43" name="Text Box 51"/>
            <p:cNvSpPr txBox="1">
              <a:spLocks noChangeArrowheads="1"/>
            </p:cNvSpPr>
            <p:nvPr/>
          </p:nvSpPr>
          <p:spPr bwMode="auto">
            <a:xfrm>
              <a:off x="1499" y="1331"/>
              <a:ext cx="196"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a:t>a</a:t>
              </a:r>
            </a:p>
          </p:txBody>
        </p:sp>
        <p:sp>
          <p:nvSpPr>
            <p:cNvPr id="289844" name="Text Box 52"/>
            <p:cNvSpPr txBox="1">
              <a:spLocks noChangeArrowheads="1"/>
            </p:cNvSpPr>
            <p:nvPr/>
          </p:nvSpPr>
          <p:spPr bwMode="auto">
            <a:xfrm>
              <a:off x="2757" y="1311"/>
              <a:ext cx="196"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a:t>b</a:t>
              </a:r>
            </a:p>
          </p:txBody>
        </p:sp>
        <p:sp>
          <p:nvSpPr>
            <p:cNvPr id="289845" name="Text Box 53"/>
            <p:cNvSpPr txBox="1">
              <a:spLocks noChangeArrowheads="1"/>
            </p:cNvSpPr>
            <p:nvPr/>
          </p:nvSpPr>
          <p:spPr bwMode="auto">
            <a:xfrm>
              <a:off x="1389" y="2142"/>
              <a:ext cx="188"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a:t>c</a:t>
              </a:r>
            </a:p>
          </p:txBody>
        </p:sp>
        <p:sp>
          <p:nvSpPr>
            <p:cNvPr id="289846" name="Text Box 54"/>
            <p:cNvSpPr txBox="1">
              <a:spLocks noChangeArrowheads="1"/>
            </p:cNvSpPr>
            <p:nvPr/>
          </p:nvSpPr>
          <p:spPr bwMode="auto">
            <a:xfrm>
              <a:off x="2460" y="2136"/>
              <a:ext cx="196"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a:t>d</a:t>
              </a:r>
            </a:p>
          </p:txBody>
        </p:sp>
      </p:grpSp>
      <p:grpSp>
        <p:nvGrpSpPr>
          <p:cNvPr id="289847" name="Group 55"/>
          <p:cNvGrpSpPr>
            <a:grpSpLocks/>
          </p:cNvGrpSpPr>
          <p:nvPr/>
        </p:nvGrpSpPr>
        <p:grpSpPr bwMode="auto">
          <a:xfrm>
            <a:off x="5762625" y="2438400"/>
            <a:ext cx="812800" cy="3382963"/>
            <a:chOff x="3616" y="1517"/>
            <a:chExt cx="512" cy="2131"/>
          </a:xfrm>
        </p:grpSpPr>
        <p:sp>
          <p:nvSpPr>
            <p:cNvPr id="289848" name="Line 56"/>
            <p:cNvSpPr>
              <a:spLocks noChangeShapeType="1"/>
            </p:cNvSpPr>
            <p:nvPr/>
          </p:nvSpPr>
          <p:spPr bwMode="auto">
            <a:xfrm>
              <a:off x="4128" y="1517"/>
              <a:ext cx="0" cy="2131"/>
            </a:xfrm>
            <a:prstGeom prst="line">
              <a:avLst/>
            </a:prstGeom>
            <a:noFill/>
            <a:ln w="9525">
              <a:solidFill>
                <a:schemeClr val="tx1"/>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49" name="Line 57"/>
            <p:cNvSpPr>
              <a:spLocks noChangeShapeType="1"/>
            </p:cNvSpPr>
            <p:nvPr/>
          </p:nvSpPr>
          <p:spPr bwMode="auto">
            <a:xfrm>
              <a:off x="3616" y="1920"/>
              <a:ext cx="0" cy="1728"/>
            </a:xfrm>
            <a:prstGeom prst="line">
              <a:avLst/>
            </a:prstGeom>
            <a:noFill/>
            <a:ln w="9525">
              <a:solidFill>
                <a:schemeClr val="tx1"/>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89850" name="Text Box 58"/>
          <p:cNvSpPr txBox="1">
            <a:spLocks noChangeArrowheads="1"/>
          </p:cNvSpPr>
          <p:nvPr/>
        </p:nvSpPr>
        <p:spPr bwMode="auto">
          <a:xfrm>
            <a:off x="1736725" y="2757488"/>
            <a:ext cx="184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800"/>
          </a:p>
        </p:txBody>
      </p:sp>
      <p:sp>
        <p:nvSpPr>
          <p:cNvPr id="289851" name="Text Box 59"/>
          <p:cNvSpPr txBox="1">
            <a:spLocks noChangeArrowheads="1"/>
          </p:cNvSpPr>
          <p:nvPr/>
        </p:nvSpPr>
        <p:spPr bwMode="auto">
          <a:xfrm>
            <a:off x="1431925" y="2909888"/>
            <a:ext cx="184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800"/>
          </a:p>
        </p:txBody>
      </p:sp>
      <p:grpSp>
        <p:nvGrpSpPr>
          <p:cNvPr id="289852" name="Group 60"/>
          <p:cNvGrpSpPr>
            <a:grpSpLocks/>
          </p:cNvGrpSpPr>
          <p:nvPr/>
        </p:nvGrpSpPr>
        <p:grpSpPr bwMode="auto">
          <a:xfrm>
            <a:off x="6553200" y="3810000"/>
            <a:ext cx="1874838" cy="830263"/>
            <a:chOff x="4126" y="2397"/>
            <a:chExt cx="1181" cy="523"/>
          </a:xfrm>
        </p:grpSpPr>
        <p:sp>
          <p:nvSpPr>
            <p:cNvPr id="289853" name="Line 61"/>
            <p:cNvSpPr>
              <a:spLocks noChangeShapeType="1"/>
            </p:cNvSpPr>
            <p:nvPr/>
          </p:nvSpPr>
          <p:spPr bwMode="auto">
            <a:xfrm>
              <a:off x="4126" y="2397"/>
              <a:ext cx="487" cy="52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54" name="Line 62"/>
            <p:cNvSpPr>
              <a:spLocks noChangeShapeType="1"/>
            </p:cNvSpPr>
            <p:nvPr/>
          </p:nvSpPr>
          <p:spPr bwMode="auto">
            <a:xfrm>
              <a:off x="4613" y="2920"/>
              <a:ext cx="53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aphicFrame>
          <p:nvGraphicFramePr>
            <p:cNvPr id="289855" name="Object 63"/>
            <p:cNvGraphicFramePr>
              <a:graphicFrameLocks noChangeAspect="1"/>
            </p:cNvGraphicFramePr>
            <p:nvPr/>
          </p:nvGraphicFramePr>
          <p:xfrm>
            <a:off x="4557" y="2470"/>
            <a:ext cx="750" cy="360"/>
          </p:xfrm>
          <a:graphic>
            <a:graphicData uri="http://schemas.openxmlformats.org/presentationml/2006/ole">
              <mc:AlternateContent xmlns:mc="http://schemas.openxmlformats.org/markup-compatibility/2006">
                <mc:Choice xmlns:v="urn:schemas-microsoft-com:vml" Requires="v">
                  <p:oleObj spid="_x0000_s289929" name="Equation" r:id="rId3" imgW="799920" imgH="393480" progId="Equation.3">
                    <p:embed/>
                  </p:oleObj>
                </mc:Choice>
                <mc:Fallback>
                  <p:oleObj name="Equation" r:id="rId3" imgW="799920" imgH="393480" progId="Equation.3">
                    <p:embed/>
                    <p:pic>
                      <p:nvPicPr>
                        <p:cNvPr id="0" name="Object 6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57" y="2470"/>
                          <a:ext cx="750" cy="36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grpSp>
        <p:nvGrpSpPr>
          <p:cNvPr id="289856" name="Group 64"/>
          <p:cNvGrpSpPr>
            <a:grpSpLocks/>
          </p:cNvGrpSpPr>
          <p:nvPr/>
        </p:nvGrpSpPr>
        <p:grpSpPr bwMode="auto">
          <a:xfrm>
            <a:off x="3846513" y="3611563"/>
            <a:ext cx="1878012" cy="744537"/>
            <a:chOff x="2423" y="2287"/>
            <a:chExt cx="1183" cy="469"/>
          </a:xfrm>
        </p:grpSpPr>
        <p:sp>
          <p:nvSpPr>
            <p:cNvPr id="289857" name="Line 65"/>
            <p:cNvSpPr>
              <a:spLocks noChangeShapeType="1"/>
            </p:cNvSpPr>
            <p:nvPr/>
          </p:nvSpPr>
          <p:spPr bwMode="auto">
            <a:xfrm flipH="1">
              <a:off x="3168" y="2424"/>
              <a:ext cx="438" cy="33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58" name="Line 66"/>
            <p:cNvSpPr>
              <a:spLocks noChangeShapeType="1"/>
            </p:cNvSpPr>
            <p:nvPr/>
          </p:nvSpPr>
          <p:spPr bwMode="auto">
            <a:xfrm>
              <a:off x="2544" y="2751"/>
              <a:ext cx="63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aphicFrame>
          <p:nvGraphicFramePr>
            <p:cNvPr id="289859" name="Object 67"/>
            <p:cNvGraphicFramePr>
              <a:graphicFrameLocks noChangeAspect="1"/>
            </p:cNvGraphicFramePr>
            <p:nvPr/>
          </p:nvGraphicFramePr>
          <p:xfrm>
            <a:off x="2423" y="2287"/>
            <a:ext cx="730" cy="351"/>
          </p:xfrm>
          <a:graphic>
            <a:graphicData uri="http://schemas.openxmlformats.org/presentationml/2006/ole">
              <mc:AlternateContent xmlns:mc="http://schemas.openxmlformats.org/markup-compatibility/2006">
                <mc:Choice xmlns:v="urn:schemas-microsoft-com:vml" Requires="v">
                  <p:oleObj spid="_x0000_s289930" name="Equation" r:id="rId5" imgW="799920" imgH="393480" progId="Equation.3">
                    <p:embed/>
                  </p:oleObj>
                </mc:Choice>
                <mc:Fallback>
                  <p:oleObj name="Equation" r:id="rId5" imgW="799920" imgH="393480" progId="Equation.3">
                    <p:embed/>
                    <p:pic>
                      <p:nvPicPr>
                        <p:cNvPr id="0" name="Object 6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23" y="2287"/>
                          <a:ext cx="730" cy="35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sp>
        <p:nvSpPr>
          <p:cNvPr id="289860" name="Text Box 68"/>
          <p:cNvSpPr txBox="1">
            <a:spLocks noChangeArrowheads="1"/>
          </p:cNvSpPr>
          <p:nvPr/>
        </p:nvSpPr>
        <p:spPr bwMode="auto">
          <a:xfrm>
            <a:off x="2125663" y="2681288"/>
            <a:ext cx="184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800"/>
          </a:p>
        </p:txBody>
      </p:sp>
      <p:sp>
        <p:nvSpPr>
          <p:cNvPr id="289861" name="Text Box 69"/>
          <p:cNvSpPr txBox="1">
            <a:spLocks noChangeArrowheads="1"/>
          </p:cNvSpPr>
          <p:nvPr/>
        </p:nvSpPr>
        <p:spPr bwMode="auto">
          <a:xfrm>
            <a:off x="669925" y="2398713"/>
            <a:ext cx="184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800"/>
          </a:p>
        </p:txBody>
      </p:sp>
      <p:grpSp>
        <p:nvGrpSpPr>
          <p:cNvPr id="289862" name="Group 70"/>
          <p:cNvGrpSpPr>
            <a:grpSpLocks/>
          </p:cNvGrpSpPr>
          <p:nvPr/>
        </p:nvGrpSpPr>
        <p:grpSpPr bwMode="auto">
          <a:xfrm>
            <a:off x="4343400" y="3429000"/>
            <a:ext cx="3786188" cy="904875"/>
            <a:chOff x="2715" y="2160"/>
            <a:chExt cx="2385" cy="570"/>
          </a:xfrm>
        </p:grpSpPr>
        <p:sp>
          <p:nvSpPr>
            <p:cNvPr id="289863" name="Line 71"/>
            <p:cNvSpPr>
              <a:spLocks noChangeShapeType="1"/>
            </p:cNvSpPr>
            <p:nvPr/>
          </p:nvSpPr>
          <p:spPr bwMode="auto">
            <a:xfrm>
              <a:off x="2715" y="2160"/>
              <a:ext cx="235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64" name="Line 72"/>
            <p:cNvSpPr>
              <a:spLocks noChangeShapeType="1"/>
            </p:cNvSpPr>
            <p:nvPr/>
          </p:nvSpPr>
          <p:spPr bwMode="auto">
            <a:xfrm>
              <a:off x="2715" y="2160"/>
              <a:ext cx="1411" cy="57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65" name="Line 73"/>
            <p:cNvSpPr>
              <a:spLocks noChangeShapeType="1"/>
            </p:cNvSpPr>
            <p:nvPr/>
          </p:nvSpPr>
          <p:spPr bwMode="auto">
            <a:xfrm flipH="1">
              <a:off x="4126" y="2160"/>
              <a:ext cx="974" cy="57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66" name="Line 74"/>
            <p:cNvSpPr>
              <a:spLocks noChangeShapeType="1"/>
            </p:cNvSpPr>
            <p:nvPr/>
          </p:nvSpPr>
          <p:spPr bwMode="auto">
            <a:xfrm>
              <a:off x="4126" y="2160"/>
              <a:ext cx="0" cy="57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67" name="Line 75"/>
            <p:cNvSpPr>
              <a:spLocks noChangeShapeType="1"/>
            </p:cNvSpPr>
            <p:nvPr/>
          </p:nvSpPr>
          <p:spPr bwMode="auto">
            <a:xfrm>
              <a:off x="3607" y="2160"/>
              <a:ext cx="0" cy="36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68" name="Line 76"/>
            <p:cNvSpPr>
              <a:spLocks noChangeShapeType="1"/>
            </p:cNvSpPr>
            <p:nvPr/>
          </p:nvSpPr>
          <p:spPr bwMode="auto">
            <a:xfrm>
              <a:off x="4005" y="2160"/>
              <a:ext cx="0" cy="52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69" name="Line 77"/>
            <p:cNvSpPr>
              <a:spLocks noChangeShapeType="1"/>
            </p:cNvSpPr>
            <p:nvPr/>
          </p:nvSpPr>
          <p:spPr bwMode="auto">
            <a:xfrm>
              <a:off x="3867" y="2168"/>
              <a:ext cx="0" cy="4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70" name="Line 78"/>
            <p:cNvSpPr>
              <a:spLocks noChangeShapeType="1"/>
            </p:cNvSpPr>
            <p:nvPr/>
          </p:nvSpPr>
          <p:spPr bwMode="auto">
            <a:xfrm>
              <a:off x="3737" y="2160"/>
              <a:ext cx="0" cy="42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71" name="Line 79"/>
            <p:cNvSpPr>
              <a:spLocks noChangeShapeType="1"/>
            </p:cNvSpPr>
            <p:nvPr/>
          </p:nvSpPr>
          <p:spPr bwMode="auto">
            <a:xfrm>
              <a:off x="4248" y="2160"/>
              <a:ext cx="0" cy="4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72" name="Line 80"/>
            <p:cNvSpPr>
              <a:spLocks noChangeShapeType="1"/>
            </p:cNvSpPr>
            <p:nvPr/>
          </p:nvSpPr>
          <p:spPr bwMode="auto">
            <a:xfrm>
              <a:off x="4370" y="2160"/>
              <a:ext cx="0" cy="42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73" name="Line 81"/>
            <p:cNvSpPr>
              <a:spLocks noChangeShapeType="1"/>
            </p:cNvSpPr>
            <p:nvPr/>
          </p:nvSpPr>
          <p:spPr bwMode="auto">
            <a:xfrm>
              <a:off x="3485" y="2168"/>
              <a:ext cx="0" cy="28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74" name="Line 82"/>
            <p:cNvSpPr>
              <a:spLocks noChangeShapeType="1"/>
            </p:cNvSpPr>
            <p:nvPr/>
          </p:nvSpPr>
          <p:spPr bwMode="auto">
            <a:xfrm>
              <a:off x="3360" y="2172"/>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75" name="Line 83"/>
            <p:cNvSpPr>
              <a:spLocks noChangeShapeType="1"/>
            </p:cNvSpPr>
            <p:nvPr/>
          </p:nvSpPr>
          <p:spPr bwMode="auto">
            <a:xfrm>
              <a:off x="3248" y="2172"/>
              <a:ext cx="0" cy="19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76" name="Line 84"/>
            <p:cNvSpPr>
              <a:spLocks noChangeShapeType="1"/>
            </p:cNvSpPr>
            <p:nvPr/>
          </p:nvSpPr>
          <p:spPr bwMode="auto">
            <a:xfrm>
              <a:off x="3136" y="2172"/>
              <a:ext cx="0" cy="16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77" name="Line 85"/>
            <p:cNvSpPr>
              <a:spLocks noChangeShapeType="1"/>
            </p:cNvSpPr>
            <p:nvPr/>
          </p:nvSpPr>
          <p:spPr bwMode="auto">
            <a:xfrm>
              <a:off x="3024" y="2172"/>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78" name="Line 86"/>
            <p:cNvSpPr>
              <a:spLocks noChangeShapeType="1"/>
            </p:cNvSpPr>
            <p:nvPr/>
          </p:nvSpPr>
          <p:spPr bwMode="auto">
            <a:xfrm>
              <a:off x="4480" y="2163"/>
              <a:ext cx="0" cy="3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79" name="Line 87"/>
            <p:cNvSpPr>
              <a:spLocks noChangeShapeType="1"/>
            </p:cNvSpPr>
            <p:nvPr/>
          </p:nvSpPr>
          <p:spPr bwMode="auto">
            <a:xfrm>
              <a:off x="4584" y="2163"/>
              <a:ext cx="0" cy="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80" name="Line 88"/>
            <p:cNvSpPr>
              <a:spLocks noChangeShapeType="1"/>
            </p:cNvSpPr>
            <p:nvPr/>
          </p:nvSpPr>
          <p:spPr bwMode="auto">
            <a:xfrm>
              <a:off x="4696" y="2163"/>
              <a:ext cx="0" cy="21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81" name="Line 89"/>
            <p:cNvSpPr>
              <a:spLocks noChangeShapeType="1"/>
            </p:cNvSpPr>
            <p:nvPr/>
          </p:nvSpPr>
          <p:spPr bwMode="auto">
            <a:xfrm>
              <a:off x="4792" y="2171"/>
              <a:ext cx="0" cy="1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82" name="Line 90"/>
            <p:cNvSpPr>
              <a:spLocks noChangeShapeType="1"/>
            </p:cNvSpPr>
            <p:nvPr/>
          </p:nvSpPr>
          <p:spPr bwMode="auto">
            <a:xfrm>
              <a:off x="4888" y="2171"/>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83" name="Line 91"/>
            <p:cNvSpPr>
              <a:spLocks noChangeShapeType="1"/>
            </p:cNvSpPr>
            <p:nvPr/>
          </p:nvSpPr>
          <p:spPr bwMode="auto">
            <a:xfrm>
              <a:off x="4992" y="2163"/>
              <a:ext cx="0"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289884" name="Group 92"/>
          <p:cNvGrpSpPr>
            <a:grpSpLocks/>
          </p:cNvGrpSpPr>
          <p:nvPr/>
        </p:nvGrpSpPr>
        <p:grpSpPr bwMode="auto">
          <a:xfrm>
            <a:off x="3522663" y="4376738"/>
            <a:ext cx="4513262" cy="2209800"/>
            <a:chOff x="2219" y="2892"/>
            <a:chExt cx="2843" cy="1392"/>
          </a:xfrm>
        </p:grpSpPr>
        <p:sp>
          <p:nvSpPr>
            <p:cNvPr id="289885" name="Line 93"/>
            <p:cNvSpPr>
              <a:spLocks noChangeShapeType="1"/>
            </p:cNvSpPr>
            <p:nvPr/>
          </p:nvSpPr>
          <p:spPr bwMode="auto">
            <a:xfrm>
              <a:off x="2736" y="3796"/>
              <a:ext cx="232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86" name="Line 94"/>
            <p:cNvSpPr>
              <a:spLocks noChangeShapeType="1"/>
            </p:cNvSpPr>
            <p:nvPr/>
          </p:nvSpPr>
          <p:spPr bwMode="auto">
            <a:xfrm flipH="1">
              <a:off x="3616" y="3284"/>
              <a:ext cx="702" cy="512"/>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87" name="Line 95"/>
            <p:cNvSpPr>
              <a:spLocks noChangeShapeType="1"/>
            </p:cNvSpPr>
            <p:nvPr/>
          </p:nvSpPr>
          <p:spPr bwMode="auto">
            <a:xfrm flipH="1">
              <a:off x="2736" y="3276"/>
              <a:ext cx="1584" cy="528"/>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88" name="Line 96"/>
            <p:cNvSpPr>
              <a:spLocks noChangeShapeType="1"/>
            </p:cNvSpPr>
            <p:nvPr/>
          </p:nvSpPr>
          <p:spPr bwMode="auto">
            <a:xfrm>
              <a:off x="4304" y="3276"/>
              <a:ext cx="743" cy="528"/>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89" name="Line 97"/>
            <p:cNvSpPr>
              <a:spLocks noChangeShapeType="1"/>
            </p:cNvSpPr>
            <p:nvPr/>
          </p:nvSpPr>
          <p:spPr bwMode="auto">
            <a:xfrm flipH="1">
              <a:off x="4128" y="3468"/>
              <a:ext cx="449" cy="328"/>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90" name="Line 98"/>
            <p:cNvSpPr>
              <a:spLocks noChangeShapeType="1"/>
            </p:cNvSpPr>
            <p:nvPr/>
          </p:nvSpPr>
          <p:spPr bwMode="auto">
            <a:xfrm flipH="1">
              <a:off x="3816" y="3356"/>
              <a:ext cx="576" cy="432"/>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91" name="Line 99"/>
            <p:cNvSpPr>
              <a:spLocks noChangeShapeType="1"/>
            </p:cNvSpPr>
            <p:nvPr/>
          </p:nvSpPr>
          <p:spPr bwMode="auto">
            <a:xfrm flipH="1">
              <a:off x="3960" y="3404"/>
              <a:ext cx="530" cy="397"/>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92" name="Line 100"/>
            <p:cNvSpPr>
              <a:spLocks noChangeShapeType="1"/>
            </p:cNvSpPr>
            <p:nvPr/>
          </p:nvSpPr>
          <p:spPr bwMode="auto">
            <a:xfrm flipH="1">
              <a:off x="3456" y="3396"/>
              <a:ext cx="530" cy="397"/>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93" name="Line 101"/>
            <p:cNvSpPr>
              <a:spLocks noChangeShapeType="1"/>
            </p:cNvSpPr>
            <p:nvPr/>
          </p:nvSpPr>
          <p:spPr bwMode="auto">
            <a:xfrm flipH="1">
              <a:off x="4288" y="3524"/>
              <a:ext cx="369" cy="271"/>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94" name="Line 102"/>
            <p:cNvSpPr>
              <a:spLocks noChangeShapeType="1"/>
            </p:cNvSpPr>
            <p:nvPr/>
          </p:nvSpPr>
          <p:spPr bwMode="auto">
            <a:xfrm flipH="1">
              <a:off x="3304" y="3500"/>
              <a:ext cx="384" cy="288"/>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95" name="Line 103"/>
            <p:cNvSpPr>
              <a:spLocks noChangeShapeType="1"/>
            </p:cNvSpPr>
            <p:nvPr/>
          </p:nvSpPr>
          <p:spPr bwMode="auto">
            <a:xfrm flipH="1">
              <a:off x="4432" y="3604"/>
              <a:ext cx="299" cy="202"/>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96" name="Line 104"/>
            <p:cNvSpPr>
              <a:spLocks noChangeShapeType="1"/>
            </p:cNvSpPr>
            <p:nvPr/>
          </p:nvSpPr>
          <p:spPr bwMode="auto">
            <a:xfrm>
              <a:off x="3392" y="3372"/>
              <a:ext cx="384" cy="29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97" name="Line 105"/>
            <p:cNvSpPr>
              <a:spLocks noChangeShapeType="1"/>
            </p:cNvSpPr>
            <p:nvPr/>
          </p:nvSpPr>
          <p:spPr bwMode="auto">
            <a:xfrm>
              <a:off x="2307" y="3372"/>
              <a:ext cx="108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aphicFrame>
          <p:nvGraphicFramePr>
            <p:cNvPr id="289898" name="Object 106"/>
            <p:cNvGraphicFramePr>
              <a:graphicFrameLocks noChangeAspect="1"/>
            </p:cNvGraphicFramePr>
            <p:nvPr/>
          </p:nvGraphicFramePr>
          <p:xfrm>
            <a:off x="2219" y="2892"/>
            <a:ext cx="1252" cy="427"/>
          </p:xfrm>
          <a:graphic>
            <a:graphicData uri="http://schemas.openxmlformats.org/presentationml/2006/ole">
              <mc:AlternateContent xmlns:mc="http://schemas.openxmlformats.org/markup-compatibility/2006">
                <mc:Choice xmlns:v="urn:schemas-microsoft-com:vml" Requires="v">
                  <p:oleObj spid="_x0000_s289931" name="Equation" r:id="rId7" imgW="927000" imgH="393480" progId="Equation.3">
                    <p:embed/>
                  </p:oleObj>
                </mc:Choice>
                <mc:Fallback>
                  <p:oleObj name="Equation" r:id="rId7" imgW="927000" imgH="393480" progId="Equation.3">
                    <p:embed/>
                    <p:pic>
                      <p:nvPicPr>
                        <p:cNvPr id="0" name="Object 10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219" y="2892"/>
                          <a:ext cx="1252" cy="42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89899" name="Line 107"/>
            <p:cNvSpPr>
              <a:spLocks noChangeShapeType="1"/>
            </p:cNvSpPr>
            <p:nvPr/>
          </p:nvSpPr>
          <p:spPr bwMode="auto">
            <a:xfrm>
              <a:off x="4272" y="3708"/>
              <a:ext cx="672" cy="57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900" name="Line 108"/>
            <p:cNvSpPr>
              <a:spLocks noChangeShapeType="1"/>
            </p:cNvSpPr>
            <p:nvPr/>
          </p:nvSpPr>
          <p:spPr bwMode="auto">
            <a:xfrm>
              <a:off x="3498" y="4284"/>
              <a:ext cx="145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aphicFrame>
          <p:nvGraphicFramePr>
            <p:cNvPr id="289901" name="Object 109"/>
            <p:cNvGraphicFramePr>
              <a:graphicFrameLocks noChangeAspect="1"/>
            </p:cNvGraphicFramePr>
            <p:nvPr/>
          </p:nvGraphicFramePr>
          <p:xfrm>
            <a:off x="3408" y="3834"/>
            <a:ext cx="1060" cy="450"/>
          </p:xfrm>
          <a:graphic>
            <a:graphicData uri="http://schemas.openxmlformats.org/presentationml/2006/ole">
              <mc:AlternateContent xmlns:mc="http://schemas.openxmlformats.org/markup-compatibility/2006">
                <mc:Choice xmlns:v="urn:schemas-microsoft-com:vml" Requires="v">
                  <p:oleObj spid="_x0000_s289932" name="Equation" r:id="rId9" imgW="927000" imgH="393480" progId="Equation.3">
                    <p:embed/>
                  </p:oleObj>
                </mc:Choice>
                <mc:Fallback>
                  <p:oleObj name="Equation" r:id="rId9" imgW="927000" imgH="393480" progId="Equation.3">
                    <p:embed/>
                    <p:pic>
                      <p:nvPicPr>
                        <p:cNvPr id="0" name="Object 10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408" y="3834"/>
                          <a:ext cx="1060" cy="4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89902" name="Line 110"/>
            <p:cNvSpPr>
              <a:spLocks noChangeShapeType="1"/>
            </p:cNvSpPr>
            <p:nvPr/>
          </p:nvSpPr>
          <p:spPr bwMode="auto">
            <a:xfrm flipH="1">
              <a:off x="3166" y="3620"/>
              <a:ext cx="240" cy="192"/>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903" name="Line 111"/>
            <p:cNvSpPr>
              <a:spLocks noChangeShapeType="1"/>
            </p:cNvSpPr>
            <p:nvPr/>
          </p:nvSpPr>
          <p:spPr bwMode="auto">
            <a:xfrm flipH="1">
              <a:off x="3030" y="3708"/>
              <a:ext cx="96" cy="96"/>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904" name="Line 112"/>
            <p:cNvSpPr>
              <a:spLocks noChangeShapeType="1"/>
            </p:cNvSpPr>
            <p:nvPr/>
          </p:nvSpPr>
          <p:spPr bwMode="auto">
            <a:xfrm flipH="1">
              <a:off x="4622" y="3676"/>
              <a:ext cx="213" cy="144"/>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905" name="Line 113"/>
            <p:cNvSpPr>
              <a:spLocks noChangeShapeType="1"/>
            </p:cNvSpPr>
            <p:nvPr/>
          </p:nvSpPr>
          <p:spPr bwMode="auto">
            <a:xfrm flipH="1">
              <a:off x="4782" y="3724"/>
              <a:ext cx="138" cy="92"/>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89906" name="Text Box 114"/>
          <p:cNvSpPr txBox="1">
            <a:spLocks noChangeArrowheads="1"/>
          </p:cNvSpPr>
          <p:nvPr/>
        </p:nvSpPr>
        <p:spPr bwMode="auto">
          <a:xfrm>
            <a:off x="669925" y="2684463"/>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289907" name="Text Box 115"/>
          <p:cNvSpPr txBox="1">
            <a:spLocks noChangeArrowheads="1"/>
          </p:cNvSpPr>
          <p:nvPr/>
        </p:nvSpPr>
        <p:spPr bwMode="auto">
          <a:xfrm>
            <a:off x="1371600" y="518160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pSp>
        <p:nvGrpSpPr>
          <p:cNvPr id="289908" name="Group 116"/>
          <p:cNvGrpSpPr>
            <a:grpSpLocks/>
          </p:cNvGrpSpPr>
          <p:nvPr/>
        </p:nvGrpSpPr>
        <p:grpSpPr bwMode="auto">
          <a:xfrm>
            <a:off x="3643313" y="2514600"/>
            <a:ext cx="701675" cy="708025"/>
            <a:chOff x="422" y="2233"/>
            <a:chExt cx="442" cy="446"/>
          </a:xfrm>
        </p:grpSpPr>
        <p:sp>
          <p:nvSpPr>
            <p:cNvPr id="289909" name="Text Box 117"/>
            <p:cNvSpPr txBox="1">
              <a:spLocks noChangeArrowheads="1"/>
            </p:cNvSpPr>
            <p:nvPr/>
          </p:nvSpPr>
          <p:spPr bwMode="auto">
            <a:xfrm>
              <a:off x="705" y="2448"/>
              <a:ext cx="116"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800">
                <a:solidFill>
                  <a:srgbClr val="000099"/>
                </a:solidFill>
              </a:endParaRPr>
            </a:p>
          </p:txBody>
        </p:sp>
        <p:sp>
          <p:nvSpPr>
            <p:cNvPr id="289910" name="Text Box 118"/>
            <p:cNvSpPr txBox="1">
              <a:spLocks noChangeArrowheads="1"/>
            </p:cNvSpPr>
            <p:nvPr/>
          </p:nvSpPr>
          <p:spPr bwMode="auto">
            <a:xfrm>
              <a:off x="422" y="2233"/>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289911" name="Line 119"/>
            <p:cNvSpPr>
              <a:spLocks noChangeShapeType="1"/>
            </p:cNvSpPr>
            <p:nvPr/>
          </p:nvSpPr>
          <p:spPr bwMode="auto">
            <a:xfrm>
              <a:off x="864" y="2256"/>
              <a:ext cx="0" cy="336"/>
            </a:xfrm>
            <a:prstGeom prst="line">
              <a:avLst/>
            </a:prstGeom>
            <a:noFill/>
            <a:ln w="28575">
              <a:solidFill>
                <a:srgbClr val="000099"/>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912" name="Text Box 120"/>
            <p:cNvSpPr txBox="1">
              <a:spLocks noChangeArrowheads="1"/>
            </p:cNvSpPr>
            <p:nvPr/>
          </p:nvSpPr>
          <p:spPr bwMode="auto">
            <a:xfrm>
              <a:off x="455" y="2377"/>
              <a:ext cx="39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V</a:t>
              </a:r>
              <a:r>
                <a:rPr lang="en-US" baseline="-25000">
                  <a:solidFill>
                    <a:srgbClr val="000099"/>
                  </a:solidFill>
                </a:rPr>
                <a:t>yA</a:t>
              </a:r>
            </a:p>
          </p:txBody>
        </p:sp>
      </p:grpSp>
      <p:sp>
        <p:nvSpPr>
          <p:cNvPr id="289913" name="Text Box 121"/>
          <p:cNvSpPr txBox="1">
            <a:spLocks noChangeArrowheads="1"/>
          </p:cNvSpPr>
          <p:nvPr/>
        </p:nvSpPr>
        <p:spPr bwMode="auto">
          <a:xfrm>
            <a:off x="9217025" y="3541713"/>
            <a:ext cx="184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800">
              <a:solidFill>
                <a:srgbClr val="000099"/>
              </a:solidFill>
            </a:endParaRPr>
          </a:p>
        </p:txBody>
      </p:sp>
      <p:sp>
        <p:nvSpPr>
          <p:cNvPr id="289914" name="Text Box 122"/>
          <p:cNvSpPr txBox="1">
            <a:spLocks noChangeArrowheads="1"/>
          </p:cNvSpPr>
          <p:nvPr/>
        </p:nvSpPr>
        <p:spPr bwMode="auto">
          <a:xfrm>
            <a:off x="8767763" y="320040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pSp>
        <p:nvGrpSpPr>
          <p:cNvPr id="289915" name="Group 123"/>
          <p:cNvGrpSpPr>
            <a:grpSpLocks/>
          </p:cNvGrpSpPr>
          <p:nvPr/>
        </p:nvGrpSpPr>
        <p:grpSpPr bwMode="auto">
          <a:xfrm>
            <a:off x="8077200" y="2438400"/>
            <a:ext cx="623888" cy="649288"/>
            <a:chOff x="5943" y="2039"/>
            <a:chExt cx="393" cy="409"/>
          </a:xfrm>
        </p:grpSpPr>
        <p:sp>
          <p:nvSpPr>
            <p:cNvPr id="289916" name="Line 124"/>
            <p:cNvSpPr>
              <a:spLocks noChangeShapeType="1"/>
            </p:cNvSpPr>
            <p:nvPr/>
          </p:nvSpPr>
          <p:spPr bwMode="auto">
            <a:xfrm>
              <a:off x="5965" y="2039"/>
              <a:ext cx="0" cy="336"/>
            </a:xfrm>
            <a:prstGeom prst="line">
              <a:avLst/>
            </a:prstGeom>
            <a:noFill/>
            <a:ln w="28575">
              <a:solidFill>
                <a:srgbClr val="000099"/>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917" name="Text Box 125"/>
            <p:cNvSpPr txBox="1">
              <a:spLocks noChangeArrowheads="1"/>
            </p:cNvSpPr>
            <p:nvPr/>
          </p:nvSpPr>
          <p:spPr bwMode="auto">
            <a:xfrm>
              <a:off x="5943" y="2160"/>
              <a:ext cx="39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V</a:t>
              </a:r>
              <a:r>
                <a:rPr lang="en-US" baseline="-25000">
                  <a:solidFill>
                    <a:srgbClr val="000099"/>
                  </a:solidFill>
                </a:rPr>
                <a:t>yB</a:t>
              </a:r>
            </a:p>
          </p:txBody>
        </p:sp>
      </p:grpSp>
      <p:sp>
        <p:nvSpPr>
          <p:cNvPr id="289918" name="Text Box 126"/>
          <p:cNvSpPr txBox="1">
            <a:spLocks noChangeArrowheads="1"/>
          </p:cNvSpPr>
          <p:nvPr/>
        </p:nvSpPr>
        <p:spPr bwMode="auto">
          <a:xfrm>
            <a:off x="517525" y="14874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289919" name="Object 127"/>
          <p:cNvGraphicFramePr>
            <a:graphicFrameLocks noChangeAspect="1"/>
          </p:cNvGraphicFramePr>
          <p:nvPr>
            <p:ph sz="quarter" idx="4"/>
          </p:nvPr>
        </p:nvGraphicFramePr>
        <p:xfrm>
          <a:off x="609600" y="1295400"/>
          <a:ext cx="1966913" cy="1017588"/>
        </p:xfrm>
        <a:graphic>
          <a:graphicData uri="http://schemas.openxmlformats.org/presentationml/2006/ole">
            <mc:AlternateContent xmlns:mc="http://schemas.openxmlformats.org/markup-compatibility/2006">
              <mc:Choice xmlns:v="urn:schemas-microsoft-com:vml" Requires="v">
                <p:oleObj spid="_x0000_s289933" name="Equation" r:id="rId11" imgW="761760" imgH="393480" progId="Equation.3">
                  <p:embed/>
                </p:oleObj>
              </mc:Choice>
              <mc:Fallback>
                <p:oleObj name="Equation" r:id="rId11" imgW="761760" imgH="393480" progId="Equation.3">
                  <p:embed/>
                  <p:pic>
                    <p:nvPicPr>
                      <p:cNvPr id="0" name="Object 12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09600" y="1295400"/>
                        <a:ext cx="1966913" cy="10175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89920" name="Object 128"/>
          <p:cNvGraphicFramePr>
            <a:graphicFrameLocks noChangeAspect="1"/>
          </p:cNvGraphicFramePr>
          <p:nvPr/>
        </p:nvGraphicFramePr>
        <p:xfrm>
          <a:off x="533400" y="2362200"/>
          <a:ext cx="1966913" cy="1017588"/>
        </p:xfrm>
        <a:graphic>
          <a:graphicData uri="http://schemas.openxmlformats.org/presentationml/2006/ole">
            <mc:AlternateContent xmlns:mc="http://schemas.openxmlformats.org/markup-compatibility/2006">
              <mc:Choice xmlns:v="urn:schemas-microsoft-com:vml" Requires="v">
                <p:oleObj spid="_x0000_s289934" name="Equation" r:id="rId13" imgW="761760" imgH="393480" progId="Equation.3">
                  <p:embed/>
                </p:oleObj>
              </mc:Choice>
              <mc:Fallback>
                <p:oleObj name="Equation" r:id="rId13" imgW="761760" imgH="393480" progId="Equation.3">
                  <p:embed/>
                  <p:pic>
                    <p:nvPicPr>
                      <p:cNvPr id="0" name="Object 12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33400" y="2362200"/>
                        <a:ext cx="1966913" cy="10175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89921" name="Object 129"/>
          <p:cNvGraphicFramePr>
            <a:graphicFrameLocks noChangeAspect="1"/>
          </p:cNvGraphicFramePr>
          <p:nvPr/>
        </p:nvGraphicFramePr>
        <p:xfrm>
          <a:off x="685800" y="3505200"/>
          <a:ext cx="1966913" cy="1017588"/>
        </p:xfrm>
        <a:graphic>
          <a:graphicData uri="http://schemas.openxmlformats.org/presentationml/2006/ole">
            <mc:AlternateContent xmlns:mc="http://schemas.openxmlformats.org/markup-compatibility/2006">
              <mc:Choice xmlns:v="urn:schemas-microsoft-com:vml" Requires="v">
                <p:oleObj spid="_x0000_s289935" name="Equation" r:id="rId15" imgW="761760" imgH="393480" progId="Equation.3">
                  <p:embed/>
                </p:oleObj>
              </mc:Choice>
              <mc:Fallback>
                <p:oleObj name="Equation" r:id="rId15" imgW="761760" imgH="393480" progId="Equation.3">
                  <p:embed/>
                  <p:pic>
                    <p:nvPicPr>
                      <p:cNvPr id="0" name="Object 12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85800" y="3505200"/>
                        <a:ext cx="1966913" cy="10175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89922" name="Object 130"/>
          <p:cNvGraphicFramePr>
            <a:graphicFrameLocks noChangeAspect="1"/>
          </p:cNvGraphicFramePr>
          <p:nvPr/>
        </p:nvGraphicFramePr>
        <p:xfrm>
          <a:off x="685800" y="4724400"/>
          <a:ext cx="1966913" cy="1017588"/>
        </p:xfrm>
        <a:graphic>
          <a:graphicData uri="http://schemas.openxmlformats.org/presentationml/2006/ole">
            <mc:AlternateContent xmlns:mc="http://schemas.openxmlformats.org/markup-compatibility/2006">
              <mc:Choice xmlns:v="urn:schemas-microsoft-com:vml" Requires="v">
                <p:oleObj spid="_x0000_s289936" name="Equation" r:id="rId17" imgW="761760" imgH="393480" progId="Equation.3">
                  <p:embed/>
                </p:oleObj>
              </mc:Choice>
              <mc:Fallback>
                <p:oleObj name="Equation" r:id="rId17" imgW="761760" imgH="393480" progId="Equation.3">
                  <p:embed/>
                  <p:pic>
                    <p:nvPicPr>
                      <p:cNvPr id="0" name="Object 13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85800" y="4724400"/>
                        <a:ext cx="1966913" cy="10175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289923" name="Group 131"/>
          <p:cNvGrpSpPr>
            <a:grpSpLocks/>
          </p:cNvGrpSpPr>
          <p:nvPr/>
        </p:nvGrpSpPr>
        <p:grpSpPr bwMode="auto">
          <a:xfrm>
            <a:off x="10139363" y="1620838"/>
            <a:ext cx="534987" cy="476250"/>
            <a:chOff x="1971" y="1021"/>
            <a:chExt cx="337" cy="300"/>
          </a:xfrm>
        </p:grpSpPr>
        <p:sp>
          <p:nvSpPr>
            <p:cNvPr id="289924" name="Line 132"/>
            <p:cNvSpPr>
              <a:spLocks noChangeShapeType="1"/>
            </p:cNvSpPr>
            <p:nvPr/>
          </p:nvSpPr>
          <p:spPr bwMode="auto">
            <a:xfrm flipH="1">
              <a:off x="1971" y="1119"/>
              <a:ext cx="271" cy="202"/>
            </a:xfrm>
            <a:prstGeom prst="line">
              <a:avLst/>
            </a:prstGeom>
            <a:noFill/>
            <a:ln w="28575">
              <a:solidFill>
                <a:srgbClr val="663300"/>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925" name="Text Box 133"/>
            <p:cNvSpPr txBox="1">
              <a:spLocks noChangeArrowheads="1"/>
            </p:cNvSpPr>
            <p:nvPr/>
          </p:nvSpPr>
          <p:spPr bwMode="auto">
            <a:xfrm>
              <a:off x="2192" y="1021"/>
              <a:ext cx="116" cy="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b="1" baseline="-25000">
                <a:solidFill>
                  <a:srgbClr val="663300"/>
                </a:solidFill>
              </a:endParaRPr>
            </a:p>
          </p:txBody>
        </p:sp>
      </p:grpSp>
      <p:grpSp>
        <p:nvGrpSpPr>
          <p:cNvPr id="289926" name="Group 134"/>
          <p:cNvGrpSpPr>
            <a:grpSpLocks/>
          </p:cNvGrpSpPr>
          <p:nvPr/>
        </p:nvGrpSpPr>
        <p:grpSpPr bwMode="auto">
          <a:xfrm>
            <a:off x="8077200" y="2057400"/>
            <a:ext cx="882650" cy="457200"/>
            <a:chOff x="5085" y="846"/>
            <a:chExt cx="556" cy="288"/>
          </a:xfrm>
        </p:grpSpPr>
        <p:sp>
          <p:nvSpPr>
            <p:cNvPr id="289927" name="Line 135"/>
            <p:cNvSpPr>
              <a:spLocks noChangeShapeType="1"/>
            </p:cNvSpPr>
            <p:nvPr/>
          </p:nvSpPr>
          <p:spPr bwMode="auto">
            <a:xfrm flipH="1">
              <a:off x="5085" y="852"/>
              <a:ext cx="271" cy="202"/>
            </a:xfrm>
            <a:prstGeom prst="line">
              <a:avLst/>
            </a:prstGeom>
            <a:noFill/>
            <a:ln w="28575">
              <a:solidFill>
                <a:srgbClr val="663300"/>
              </a:solidFill>
              <a:round/>
              <a:headEnd type="none" w="lg"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928" name="Text Box 136"/>
            <p:cNvSpPr txBox="1">
              <a:spLocks noChangeArrowheads="1"/>
            </p:cNvSpPr>
            <p:nvPr/>
          </p:nvSpPr>
          <p:spPr bwMode="auto">
            <a:xfrm>
              <a:off x="5241" y="846"/>
              <a:ext cx="40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663300"/>
                  </a:solidFill>
                </a:rPr>
                <a:t>V</a:t>
              </a:r>
              <a:r>
                <a:rPr lang="en-US" b="1" baseline="-25000">
                  <a:solidFill>
                    <a:srgbClr val="663300"/>
                  </a:solidFill>
                </a:rPr>
                <a:t>zB</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89794"/>
                                        </p:tgtEl>
                                        <p:attrNameLst>
                                          <p:attrName>style.visibility</p:attrName>
                                        </p:attrNameLst>
                                      </p:cBhvr>
                                      <p:to>
                                        <p:strVal val="visible"/>
                                      </p:to>
                                    </p:set>
                                    <p:animEffect transition="in" filter="checkerboard(across)">
                                      <p:cBhvr>
                                        <p:cTn id="7" dur="500"/>
                                        <p:tgtEl>
                                          <p:spTgt spid="28979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5" presetClass="entr" presetSubtype="0" fill="hold" nodeType="clickEffect">
                                  <p:stCondLst>
                                    <p:cond delay="0"/>
                                  </p:stCondLst>
                                  <p:childTnLst>
                                    <p:set>
                                      <p:cBhvr>
                                        <p:cTn id="11" dur="1" fill="hold">
                                          <p:stCondLst>
                                            <p:cond delay="0"/>
                                          </p:stCondLst>
                                        </p:cTn>
                                        <p:tgtEl>
                                          <p:spTgt spid="289795"/>
                                        </p:tgtEl>
                                        <p:attrNameLst>
                                          <p:attrName>style.visibility</p:attrName>
                                        </p:attrNameLst>
                                      </p:cBhvr>
                                      <p:to>
                                        <p:strVal val="visible"/>
                                      </p:to>
                                    </p:set>
                                    <p:anim calcmode="lin" valueType="num">
                                      <p:cBhvr>
                                        <p:cTn id="12" dur="1000" fill="hold"/>
                                        <p:tgtEl>
                                          <p:spTgt spid="289795"/>
                                        </p:tgtEl>
                                        <p:attrNameLst>
                                          <p:attrName>ppt_w</p:attrName>
                                        </p:attrNameLst>
                                      </p:cBhvr>
                                      <p:tavLst>
                                        <p:tav tm="0">
                                          <p:val>
                                            <p:strVal val="#ppt_w*0.70"/>
                                          </p:val>
                                        </p:tav>
                                        <p:tav tm="100000">
                                          <p:val>
                                            <p:strVal val="#ppt_w"/>
                                          </p:val>
                                        </p:tav>
                                      </p:tavLst>
                                    </p:anim>
                                    <p:anim calcmode="lin" valueType="num">
                                      <p:cBhvr>
                                        <p:cTn id="13" dur="1000" fill="hold"/>
                                        <p:tgtEl>
                                          <p:spTgt spid="289795"/>
                                        </p:tgtEl>
                                        <p:attrNameLst>
                                          <p:attrName>ppt_h</p:attrName>
                                        </p:attrNameLst>
                                      </p:cBhvr>
                                      <p:tavLst>
                                        <p:tav tm="0">
                                          <p:val>
                                            <p:strVal val="#ppt_h"/>
                                          </p:val>
                                        </p:tav>
                                        <p:tav tm="100000">
                                          <p:val>
                                            <p:strVal val="#ppt_h"/>
                                          </p:val>
                                        </p:tav>
                                      </p:tavLst>
                                    </p:anim>
                                    <p:animEffect transition="in" filter="fade">
                                      <p:cBhvr>
                                        <p:cTn id="14" dur="1000"/>
                                        <p:tgtEl>
                                          <p:spTgt spid="289795"/>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5" presetClass="entr" presetSubtype="10" fill="hold" nodeType="clickEffect">
                                  <p:stCondLst>
                                    <p:cond delay="0"/>
                                  </p:stCondLst>
                                  <p:childTnLst>
                                    <p:set>
                                      <p:cBhvr>
                                        <p:cTn id="18" dur="1" fill="hold">
                                          <p:stCondLst>
                                            <p:cond delay="0"/>
                                          </p:stCondLst>
                                        </p:cTn>
                                        <p:tgtEl>
                                          <p:spTgt spid="289908"/>
                                        </p:tgtEl>
                                        <p:attrNameLst>
                                          <p:attrName>style.visibility</p:attrName>
                                        </p:attrNameLst>
                                      </p:cBhvr>
                                      <p:to>
                                        <p:strVal val="visible"/>
                                      </p:to>
                                    </p:set>
                                    <p:animEffect transition="in" filter="checkerboard(across)">
                                      <p:cBhvr>
                                        <p:cTn id="19" dur="500"/>
                                        <p:tgtEl>
                                          <p:spTgt spid="289908"/>
                                        </p:tgtEl>
                                      </p:cBhvr>
                                    </p:animEffect>
                                  </p:childTnLst>
                                </p:cTn>
                              </p:par>
                            </p:childTnLst>
                          </p:cTn>
                        </p:par>
                      </p:childTnLst>
                    </p:cTn>
                  </p:par>
                  <p:par>
                    <p:cTn id="20" fill="hold" nodeType="clickPar">
                      <p:stCondLst>
                        <p:cond delay="indefinite"/>
                      </p:stCondLst>
                      <p:childTnLst>
                        <p:par>
                          <p:cTn id="21" fill="hold" nodeType="withGroup">
                            <p:stCondLst>
                              <p:cond delay="0"/>
                            </p:stCondLst>
                            <p:childTnLst>
                              <p:par>
                                <p:cTn id="22" presetID="8" presetClass="entr" presetSubtype="16" fill="hold" nodeType="clickEffect">
                                  <p:stCondLst>
                                    <p:cond delay="0"/>
                                  </p:stCondLst>
                                  <p:childTnLst>
                                    <p:set>
                                      <p:cBhvr>
                                        <p:cTn id="23" dur="1" fill="hold">
                                          <p:stCondLst>
                                            <p:cond delay="0"/>
                                          </p:stCondLst>
                                        </p:cTn>
                                        <p:tgtEl>
                                          <p:spTgt spid="289919"/>
                                        </p:tgtEl>
                                        <p:attrNameLst>
                                          <p:attrName>style.visibility</p:attrName>
                                        </p:attrNameLst>
                                      </p:cBhvr>
                                      <p:to>
                                        <p:strVal val="visible"/>
                                      </p:to>
                                    </p:set>
                                    <p:animEffect transition="in" filter="diamond(in)">
                                      <p:cBhvr>
                                        <p:cTn id="24" dur="2000"/>
                                        <p:tgtEl>
                                          <p:spTgt spid="289919"/>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8" presetClass="entr" presetSubtype="16" fill="hold" nodeType="clickEffect">
                                  <p:stCondLst>
                                    <p:cond delay="0"/>
                                  </p:stCondLst>
                                  <p:childTnLst>
                                    <p:set>
                                      <p:cBhvr>
                                        <p:cTn id="28" dur="1" fill="hold">
                                          <p:stCondLst>
                                            <p:cond delay="0"/>
                                          </p:stCondLst>
                                        </p:cTn>
                                        <p:tgtEl>
                                          <p:spTgt spid="289915"/>
                                        </p:tgtEl>
                                        <p:attrNameLst>
                                          <p:attrName>style.visibility</p:attrName>
                                        </p:attrNameLst>
                                      </p:cBhvr>
                                      <p:to>
                                        <p:strVal val="visible"/>
                                      </p:to>
                                    </p:set>
                                    <p:animEffect transition="in" filter="diamond(in)">
                                      <p:cBhvr>
                                        <p:cTn id="29" dur="2000"/>
                                        <p:tgtEl>
                                          <p:spTgt spid="289915"/>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4" presetClass="entr" presetSubtype="16" fill="hold" nodeType="clickEffect">
                                  <p:stCondLst>
                                    <p:cond delay="0"/>
                                  </p:stCondLst>
                                  <p:childTnLst>
                                    <p:set>
                                      <p:cBhvr>
                                        <p:cTn id="33" dur="1" fill="hold">
                                          <p:stCondLst>
                                            <p:cond delay="0"/>
                                          </p:stCondLst>
                                        </p:cTn>
                                        <p:tgtEl>
                                          <p:spTgt spid="289920"/>
                                        </p:tgtEl>
                                        <p:attrNameLst>
                                          <p:attrName>style.visibility</p:attrName>
                                        </p:attrNameLst>
                                      </p:cBhvr>
                                      <p:to>
                                        <p:strVal val="visible"/>
                                      </p:to>
                                    </p:set>
                                    <p:animEffect transition="in" filter="box(in)">
                                      <p:cBhvr>
                                        <p:cTn id="34" dur="500"/>
                                        <p:tgtEl>
                                          <p:spTgt spid="289920"/>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5" presetClass="entr" presetSubtype="10" fill="hold" nodeType="clickEffect">
                                  <p:stCondLst>
                                    <p:cond delay="0"/>
                                  </p:stCondLst>
                                  <p:childTnLst>
                                    <p:set>
                                      <p:cBhvr>
                                        <p:cTn id="38" dur="1" fill="hold">
                                          <p:stCondLst>
                                            <p:cond delay="0"/>
                                          </p:stCondLst>
                                        </p:cTn>
                                        <p:tgtEl>
                                          <p:spTgt spid="289926"/>
                                        </p:tgtEl>
                                        <p:attrNameLst>
                                          <p:attrName>style.visibility</p:attrName>
                                        </p:attrNameLst>
                                      </p:cBhvr>
                                      <p:to>
                                        <p:strVal val="visible"/>
                                      </p:to>
                                    </p:set>
                                    <p:animEffect transition="in" filter="checkerboard(across)">
                                      <p:cBhvr>
                                        <p:cTn id="39" dur="500"/>
                                        <p:tgtEl>
                                          <p:spTgt spid="289926"/>
                                        </p:tgtEl>
                                      </p:cBhvr>
                                    </p:animEffect>
                                  </p:childTnLst>
                                </p:cTn>
                              </p:par>
                            </p:childTnLst>
                          </p:cTn>
                        </p:par>
                      </p:childTnLst>
                    </p:cTn>
                  </p:par>
                  <p:par>
                    <p:cTn id="40" fill="hold" nodeType="clickPar">
                      <p:stCondLst>
                        <p:cond delay="indefinite"/>
                      </p:stCondLst>
                      <p:childTnLst>
                        <p:par>
                          <p:cTn id="41" fill="hold" nodeType="withGroup">
                            <p:stCondLst>
                              <p:cond delay="0"/>
                            </p:stCondLst>
                            <p:childTnLst>
                              <p:par>
                                <p:cTn id="42" presetID="5" presetClass="entr" presetSubtype="10" fill="hold" nodeType="clickEffect">
                                  <p:stCondLst>
                                    <p:cond delay="0"/>
                                  </p:stCondLst>
                                  <p:childTnLst>
                                    <p:set>
                                      <p:cBhvr>
                                        <p:cTn id="43" dur="1" fill="hold">
                                          <p:stCondLst>
                                            <p:cond delay="0"/>
                                          </p:stCondLst>
                                        </p:cTn>
                                        <p:tgtEl>
                                          <p:spTgt spid="289921"/>
                                        </p:tgtEl>
                                        <p:attrNameLst>
                                          <p:attrName>style.visibility</p:attrName>
                                        </p:attrNameLst>
                                      </p:cBhvr>
                                      <p:to>
                                        <p:strVal val="visible"/>
                                      </p:to>
                                    </p:set>
                                    <p:animEffect transition="in" filter="checkerboard(across)">
                                      <p:cBhvr>
                                        <p:cTn id="44" dur="500"/>
                                        <p:tgtEl>
                                          <p:spTgt spid="289921"/>
                                        </p:tgtEl>
                                      </p:cBhvr>
                                    </p:animEffect>
                                  </p:childTnLst>
                                </p:cTn>
                              </p:par>
                            </p:childTnLst>
                          </p:cTn>
                        </p:par>
                      </p:childTnLst>
                    </p:cTn>
                  </p:par>
                  <p:par>
                    <p:cTn id="45" fill="hold" nodeType="clickPar">
                      <p:stCondLst>
                        <p:cond delay="indefinite"/>
                      </p:stCondLst>
                      <p:childTnLst>
                        <p:par>
                          <p:cTn id="46" fill="hold" nodeType="withGroup">
                            <p:stCondLst>
                              <p:cond delay="0"/>
                            </p:stCondLst>
                            <p:childTnLst>
                              <p:par>
                                <p:cTn id="47" presetID="8" presetClass="entr" presetSubtype="16" fill="hold" nodeType="clickEffect">
                                  <p:stCondLst>
                                    <p:cond delay="0"/>
                                  </p:stCondLst>
                                  <p:childTnLst>
                                    <p:set>
                                      <p:cBhvr>
                                        <p:cTn id="48" dur="1" fill="hold">
                                          <p:stCondLst>
                                            <p:cond delay="0"/>
                                          </p:stCondLst>
                                        </p:cTn>
                                        <p:tgtEl>
                                          <p:spTgt spid="289915"/>
                                        </p:tgtEl>
                                        <p:attrNameLst>
                                          <p:attrName>style.visibility</p:attrName>
                                        </p:attrNameLst>
                                      </p:cBhvr>
                                      <p:to>
                                        <p:strVal val="visible"/>
                                      </p:to>
                                    </p:set>
                                    <p:animEffect transition="in" filter="diamond(in)">
                                      <p:cBhvr>
                                        <p:cTn id="49" dur="2000"/>
                                        <p:tgtEl>
                                          <p:spTgt spid="289915"/>
                                        </p:tgtEl>
                                      </p:cBhvr>
                                    </p:animEffect>
                                  </p:childTnLst>
                                </p:cTn>
                              </p:par>
                            </p:childTnLst>
                          </p:cTn>
                        </p:par>
                      </p:childTnLst>
                    </p:cTn>
                  </p:par>
                  <p:par>
                    <p:cTn id="50" fill="hold" nodeType="clickPar">
                      <p:stCondLst>
                        <p:cond delay="indefinite"/>
                      </p:stCondLst>
                      <p:childTnLst>
                        <p:par>
                          <p:cTn id="51" fill="hold" nodeType="withGroup">
                            <p:stCondLst>
                              <p:cond delay="0"/>
                            </p:stCondLst>
                            <p:childTnLst>
                              <p:par>
                                <p:cTn id="52" presetID="4" presetClass="entr" presetSubtype="16" fill="hold" nodeType="clickEffect">
                                  <p:stCondLst>
                                    <p:cond delay="0"/>
                                  </p:stCondLst>
                                  <p:childTnLst>
                                    <p:set>
                                      <p:cBhvr>
                                        <p:cTn id="53" dur="1" fill="hold">
                                          <p:stCondLst>
                                            <p:cond delay="0"/>
                                          </p:stCondLst>
                                        </p:cTn>
                                        <p:tgtEl>
                                          <p:spTgt spid="289922"/>
                                        </p:tgtEl>
                                        <p:attrNameLst>
                                          <p:attrName>style.visibility</p:attrName>
                                        </p:attrNameLst>
                                      </p:cBhvr>
                                      <p:to>
                                        <p:strVal val="visible"/>
                                      </p:to>
                                    </p:set>
                                    <p:animEffect transition="in" filter="box(in)">
                                      <p:cBhvr>
                                        <p:cTn id="54" dur="500"/>
                                        <p:tgtEl>
                                          <p:spTgt spid="289922"/>
                                        </p:tgtEl>
                                      </p:cBhvr>
                                    </p:animEffect>
                                  </p:childTnLst>
                                </p:cTn>
                              </p:par>
                            </p:childTnLst>
                          </p:cTn>
                        </p:par>
                      </p:childTnLst>
                    </p:cTn>
                  </p:par>
                  <p:par>
                    <p:cTn id="55" fill="hold" nodeType="clickPar">
                      <p:stCondLst>
                        <p:cond delay="indefinite"/>
                      </p:stCondLst>
                      <p:childTnLst>
                        <p:par>
                          <p:cTn id="56" fill="hold" nodeType="withGroup">
                            <p:stCondLst>
                              <p:cond delay="0"/>
                            </p:stCondLst>
                            <p:childTnLst>
                              <p:par>
                                <p:cTn id="57" presetID="5" presetClass="entr" presetSubtype="10" fill="hold" nodeType="clickEffect">
                                  <p:stCondLst>
                                    <p:cond delay="0"/>
                                  </p:stCondLst>
                                  <p:childTnLst>
                                    <p:set>
                                      <p:cBhvr>
                                        <p:cTn id="58" dur="1" fill="hold">
                                          <p:stCondLst>
                                            <p:cond delay="0"/>
                                          </p:stCondLst>
                                        </p:cTn>
                                        <p:tgtEl>
                                          <p:spTgt spid="289862"/>
                                        </p:tgtEl>
                                        <p:attrNameLst>
                                          <p:attrName>style.visibility</p:attrName>
                                        </p:attrNameLst>
                                      </p:cBhvr>
                                      <p:to>
                                        <p:strVal val="visible"/>
                                      </p:to>
                                    </p:set>
                                    <p:animEffect transition="in" filter="checkerboard(across)">
                                      <p:cBhvr>
                                        <p:cTn id="59" dur="500"/>
                                        <p:tgtEl>
                                          <p:spTgt spid="289862"/>
                                        </p:tgtEl>
                                      </p:cBhvr>
                                    </p:animEffect>
                                  </p:childTnLst>
                                </p:cTn>
                              </p:par>
                            </p:childTnLst>
                          </p:cTn>
                        </p:par>
                      </p:childTnLst>
                    </p:cTn>
                  </p:par>
                  <p:par>
                    <p:cTn id="60" fill="hold" nodeType="clickPar">
                      <p:stCondLst>
                        <p:cond delay="indefinite"/>
                      </p:stCondLst>
                      <p:childTnLst>
                        <p:par>
                          <p:cTn id="61" fill="hold" nodeType="withGroup">
                            <p:stCondLst>
                              <p:cond delay="0"/>
                            </p:stCondLst>
                            <p:childTnLst>
                              <p:par>
                                <p:cTn id="62" presetID="5" presetClass="entr" presetSubtype="10" fill="hold" nodeType="clickEffect">
                                  <p:stCondLst>
                                    <p:cond delay="0"/>
                                  </p:stCondLst>
                                  <p:childTnLst>
                                    <p:set>
                                      <p:cBhvr>
                                        <p:cTn id="63" dur="1" fill="hold">
                                          <p:stCondLst>
                                            <p:cond delay="0"/>
                                          </p:stCondLst>
                                        </p:cTn>
                                        <p:tgtEl>
                                          <p:spTgt spid="289856"/>
                                        </p:tgtEl>
                                        <p:attrNameLst>
                                          <p:attrName>style.visibility</p:attrName>
                                        </p:attrNameLst>
                                      </p:cBhvr>
                                      <p:to>
                                        <p:strVal val="visible"/>
                                      </p:to>
                                    </p:set>
                                    <p:animEffect transition="in" filter="checkerboard(across)">
                                      <p:cBhvr>
                                        <p:cTn id="64" dur="500"/>
                                        <p:tgtEl>
                                          <p:spTgt spid="289856"/>
                                        </p:tgtEl>
                                      </p:cBhvr>
                                    </p:animEffect>
                                  </p:childTnLst>
                                </p:cTn>
                              </p:par>
                            </p:childTnLst>
                          </p:cTn>
                        </p:par>
                      </p:childTnLst>
                    </p:cTn>
                  </p:par>
                  <p:par>
                    <p:cTn id="65" fill="hold" nodeType="clickPar">
                      <p:stCondLst>
                        <p:cond delay="indefinite"/>
                      </p:stCondLst>
                      <p:childTnLst>
                        <p:par>
                          <p:cTn id="66" fill="hold" nodeType="withGroup">
                            <p:stCondLst>
                              <p:cond delay="0"/>
                            </p:stCondLst>
                            <p:childTnLst>
                              <p:par>
                                <p:cTn id="67" presetID="55" presetClass="entr" presetSubtype="0" fill="hold" nodeType="clickEffect">
                                  <p:stCondLst>
                                    <p:cond delay="0"/>
                                  </p:stCondLst>
                                  <p:childTnLst>
                                    <p:set>
                                      <p:cBhvr>
                                        <p:cTn id="68" dur="1" fill="hold">
                                          <p:stCondLst>
                                            <p:cond delay="0"/>
                                          </p:stCondLst>
                                        </p:cTn>
                                        <p:tgtEl>
                                          <p:spTgt spid="289852"/>
                                        </p:tgtEl>
                                        <p:attrNameLst>
                                          <p:attrName>style.visibility</p:attrName>
                                        </p:attrNameLst>
                                      </p:cBhvr>
                                      <p:to>
                                        <p:strVal val="visible"/>
                                      </p:to>
                                    </p:set>
                                    <p:anim calcmode="lin" valueType="num">
                                      <p:cBhvr>
                                        <p:cTn id="69" dur="1000" fill="hold"/>
                                        <p:tgtEl>
                                          <p:spTgt spid="289852"/>
                                        </p:tgtEl>
                                        <p:attrNameLst>
                                          <p:attrName>ppt_w</p:attrName>
                                        </p:attrNameLst>
                                      </p:cBhvr>
                                      <p:tavLst>
                                        <p:tav tm="0">
                                          <p:val>
                                            <p:strVal val="#ppt_w*0.70"/>
                                          </p:val>
                                        </p:tav>
                                        <p:tav tm="100000">
                                          <p:val>
                                            <p:strVal val="#ppt_w"/>
                                          </p:val>
                                        </p:tav>
                                      </p:tavLst>
                                    </p:anim>
                                    <p:anim calcmode="lin" valueType="num">
                                      <p:cBhvr>
                                        <p:cTn id="70" dur="1000" fill="hold"/>
                                        <p:tgtEl>
                                          <p:spTgt spid="289852"/>
                                        </p:tgtEl>
                                        <p:attrNameLst>
                                          <p:attrName>ppt_h</p:attrName>
                                        </p:attrNameLst>
                                      </p:cBhvr>
                                      <p:tavLst>
                                        <p:tav tm="0">
                                          <p:val>
                                            <p:strVal val="#ppt_h"/>
                                          </p:val>
                                        </p:tav>
                                        <p:tav tm="100000">
                                          <p:val>
                                            <p:strVal val="#ppt_h"/>
                                          </p:val>
                                        </p:tav>
                                      </p:tavLst>
                                    </p:anim>
                                    <p:animEffect transition="in" filter="fade">
                                      <p:cBhvr>
                                        <p:cTn id="71" dur="1000"/>
                                        <p:tgtEl>
                                          <p:spTgt spid="289852"/>
                                        </p:tgtEl>
                                      </p:cBhvr>
                                    </p:animEffect>
                                  </p:childTnLst>
                                </p:cTn>
                              </p:par>
                            </p:childTnLst>
                          </p:cTn>
                        </p:par>
                      </p:childTnLst>
                    </p:cTn>
                  </p:par>
                  <p:par>
                    <p:cTn id="72" fill="hold" nodeType="clickPar">
                      <p:stCondLst>
                        <p:cond delay="indefinite"/>
                      </p:stCondLst>
                      <p:childTnLst>
                        <p:par>
                          <p:cTn id="73" fill="hold" nodeType="withGroup">
                            <p:stCondLst>
                              <p:cond delay="0"/>
                            </p:stCondLst>
                            <p:childTnLst>
                              <p:par>
                                <p:cTn id="74" presetID="8" presetClass="entr" presetSubtype="16" fill="hold" nodeType="clickEffect">
                                  <p:stCondLst>
                                    <p:cond delay="0"/>
                                  </p:stCondLst>
                                  <p:childTnLst>
                                    <p:set>
                                      <p:cBhvr>
                                        <p:cTn id="75" dur="1" fill="hold">
                                          <p:stCondLst>
                                            <p:cond delay="0"/>
                                          </p:stCondLst>
                                        </p:cTn>
                                        <p:tgtEl>
                                          <p:spTgt spid="289847"/>
                                        </p:tgtEl>
                                        <p:attrNameLst>
                                          <p:attrName>style.visibility</p:attrName>
                                        </p:attrNameLst>
                                      </p:cBhvr>
                                      <p:to>
                                        <p:strVal val="visible"/>
                                      </p:to>
                                    </p:set>
                                    <p:animEffect transition="in" filter="diamond(in)">
                                      <p:cBhvr>
                                        <p:cTn id="76" dur="2000"/>
                                        <p:tgtEl>
                                          <p:spTgt spid="289847"/>
                                        </p:tgtEl>
                                      </p:cBhvr>
                                    </p:animEffect>
                                  </p:childTnLst>
                                </p:cTn>
                              </p:par>
                            </p:childTnLst>
                          </p:cTn>
                        </p:par>
                      </p:childTnLst>
                    </p:cTn>
                  </p:par>
                  <p:par>
                    <p:cTn id="77" fill="hold" nodeType="clickPar">
                      <p:stCondLst>
                        <p:cond delay="indefinite"/>
                      </p:stCondLst>
                      <p:childTnLst>
                        <p:par>
                          <p:cTn id="78" fill="hold" nodeType="withGroup">
                            <p:stCondLst>
                              <p:cond delay="0"/>
                            </p:stCondLst>
                            <p:childTnLst>
                              <p:par>
                                <p:cTn id="79" presetID="5" presetClass="entr" presetSubtype="10" fill="hold" nodeType="clickEffect">
                                  <p:stCondLst>
                                    <p:cond delay="0"/>
                                  </p:stCondLst>
                                  <p:childTnLst>
                                    <p:set>
                                      <p:cBhvr>
                                        <p:cTn id="80" dur="1" fill="hold">
                                          <p:stCondLst>
                                            <p:cond delay="0"/>
                                          </p:stCondLst>
                                        </p:cTn>
                                        <p:tgtEl>
                                          <p:spTgt spid="289884"/>
                                        </p:tgtEl>
                                        <p:attrNameLst>
                                          <p:attrName>style.visibility</p:attrName>
                                        </p:attrNameLst>
                                      </p:cBhvr>
                                      <p:to>
                                        <p:strVal val="visible"/>
                                      </p:to>
                                    </p:set>
                                    <p:animEffect transition="in" filter="checkerboard(across)">
                                      <p:cBhvr>
                                        <p:cTn id="81" dur="500"/>
                                        <p:tgtEl>
                                          <p:spTgt spid="2898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9794" grpId="0"/>
    </p:bld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90818" name="Group 2"/>
          <p:cNvGrpSpPr>
            <a:grpSpLocks/>
          </p:cNvGrpSpPr>
          <p:nvPr/>
        </p:nvGrpSpPr>
        <p:grpSpPr bwMode="auto">
          <a:xfrm>
            <a:off x="4191000" y="304800"/>
            <a:ext cx="4427538" cy="1735138"/>
            <a:chOff x="2544" y="48"/>
            <a:chExt cx="2789" cy="1093"/>
          </a:xfrm>
        </p:grpSpPr>
        <p:sp>
          <p:nvSpPr>
            <p:cNvPr id="290819" name="AutoShape 3"/>
            <p:cNvSpPr>
              <a:spLocks noChangeArrowheads="1"/>
            </p:cNvSpPr>
            <p:nvPr/>
          </p:nvSpPr>
          <p:spPr bwMode="auto">
            <a:xfrm>
              <a:off x="2570" y="630"/>
              <a:ext cx="46" cy="46"/>
            </a:xfrm>
            <a:prstGeom prst="flowChartConnector">
              <a:avLst/>
            </a:prstGeom>
            <a:solidFill>
              <a:srgbClr val="FFFFFF"/>
            </a:solidFill>
            <a:ln w="9525">
              <a:solidFill>
                <a:srgbClr val="000000"/>
              </a:solidFill>
              <a:round/>
              <a:headEnd/>
              <a:tailEnd/>
            </a:ln>
          </p:spPr>
          <p:txBody>
            <a:bodyPr/>
            <a:lstStyle/>
            <a:p>
              <a:endParaRPr lang="en-US"/>
            </a:p>
          </p:txBody>
        </p:sp>
        <p:sp>
          <p:nvSpPr>
            <p:cNvPr id="290820" name="AutoShape 4"/>
            <p:cNvSpPr>
              <a:spLocks noChangeArrowheads="1"/>
            </p:cNvSpPr>
            <p:nvPr/>
          </p:nvSpPr>
          <p:spPr bwMode="auto">
            <a:xfrm>
              <a:off x="2716" y="630"/>
              <a:ext cx="46" cy="46"/>
            </a:xfrm>
            <a:prstGeom prst="flowChartConnector">
              <a:avLst/>
            </a:prstGeom>
            <a:solidFill>
              <a:srgbClr val="FFFFFF"/>
            </a:solidFill>
            <a:ln w="9525">
              <a:solidFill>
                <a:srgbClr val="000000"/>
              </a:solidFill>
              <a:round/>
              <a:headEnd/>
              <a:tailEnd/>
            </a:ln>
          </p:spPr>
          <p:txBody>
            <a:bodyPr/>
            <a:lstStyle/>
            <a:p>
              <a:endParaRPr lang="en-US"/>
            </a:p>
          </p:txBody>
        </p:sp>
        <p:sp>
          <p:nvSpPr>
            <p:cNvPr id="290821" name="AutoShape 5"/>
            <p:cNvSpPr>
              <a:spLocks noChangeArrowheads="1"/>
            </p:cNvSpPr>
            <p:nvPr/>
          </p:nvSpPr>
          <p:spPr bwMode="auto">
            <a:xfrm>
              <a:off x="2716" y="768"/>
              <a:ext cx="46" cy="46"/>
            </a:xfrm>
            <a:prstGeom prst="flowChartConnector">
              <a:avLst/>
            </a:prstGeom>
            <a:solidFill>
              <a:srgbClr val="FFFFFF"/>
            </a:solidFill>
            <a:ln w="9525">
              <a:solidFill>
                <a:srgbClr val="000000"/>
              </a:solidFill>
              <a:round/>
              <a:headEnd/>
              <a:tailEnd/>
            </a:ln>
          </p:spPr>
          <p:txBody>
            <a:bodyPr/>
            <a:lstStyle/>
            <a:p>
              <a:endParaRPr lang="en-US"/>
            </a:p>
          </p:txBody>
        </p:sp>
        <p:sp>
          <p:nvSpPr>
            <p:cNvPr id="290822" name="Line 6"/>
            <p:cNvSpPr>
              <a:spLocks noChangeShapeType="1"/>
            </p:cNvSpPr>
            <p:nvPr/>
          </p:nvSpPr>
          <p:spPr bwMode="auto">
            <a:xfrm>
              <a:off x="2619" y="654"/>
              <a:ext cx="9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0823" name="Line 7"/>
            <p:cNvSpPr>
              <a:spLocks noChangeShapeType="1"/>
            </p:cNvSpPr>
            <p:nvPr/>
          </p:nvSpPr>
          <p:spPr bwMode="auto">
            <a:xfrm>
              <a:off x="2740" y="671"/>
              <a:ext cx="0" cy="9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0824" name="Line 8"/>
            <p:cNvSpPr>
              <a:spLocks noChangeShapeType="1"/>
            </p:cNvSpPr>
            <p:nvPr/>
          </p:nvSpPr>
          <p:spPr bwMode="auto">
            <a:xfrm>
              <a:off x="2594" y="541"/>
              <a:ext cx="0" cy="9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0825" name="Line 9"/>
            <p:cNvSpPr>
              <a:spLocks noChangeShapeType="1"/>
            </p:cNvSpPr>
            <p:nvPr/>
          </p:nvSpPr>
          <p:spPr bwMode="auto">
            <a:xfrm>
              <a:off x="2594" y="679"/>
              <a:ext cx="0" cy="9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0826" name="Line 10"/>
            <p:cNvSpPr>
              <a:spLocks noChangeShapeType="1"/>
            </p:cNvSpPr>
            <p:nvPr/>
          </p:nvSpPr>
          <p:spPr bwMode="auto">
            <a:xfrm flipH="1">
              <a:off x="2544" y="543"/>
              <a:ext cx="37"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0827" name="Line 11"/>
            <p:cNvSpPr>
              <a:spLocks noChangeShapeType="1"/>
            </p:cNvSpPr>
            <p:nvPr/>
          </p:nvSpPr>
          <p:spPr bwMode="auto">
            <a:xfrm flipH="1">
              <a:off x="2546" y="582"/>
              <a:ext cx="36"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0828" name="Line 12"/>
            <p:cNvSpPr>
              <a:spLocks noChangeShapeType="1"/>
            </p:cNvSpPr>
            <p:nvPr/>
          </p:nvSpPr>
          <p:spPr bwMode="auto">
            <a:xfrm flipH="1">
              <a:off x="2554" y="622"/>
              <a:ext cx="37" cy="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0829" name="Line 13"/>
            <p:cNvSpPr>
              <a:spLocks noChangeShapeType="1"/>
            </p:cNvSpPr>
            <p:nvPr/>
          </p:nvSpPr>
          <p:spPr bwMode="auto">
            <a:xfrm flipH="1">
              <a:off x="2554" y="671"/>
              <a:ext cx="37"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0830" name="Line 14"/>
            <p:cNvSpPr>
              <a:spLocks noChangeShapeType="1"/>
            </p:cNvSpPr>
            <p:nvPr/>
          </p:nvSpPr>
          <p:spPr bwMode="auto">
            <a:xfrm flipH="1">
              <a:off x="2554" y="719"/>
              <a:ext cx="37" cy="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0831" name="Line 15"/>
            <p:cNvSpPr>
              <a:spLocks noChangeShapeType="1"/>
            </p:cNvSpPr>
            <p:nvPr/>
          </p:nvSpPr>
          <p:spPr bwMode="auto">
            <a:xfrm>
              <a:off x="2619" y="800"/>
              <a:ext cx="9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0832" name="Line 16"/>
            <p:cNvSpPr>
              <a:spLocks noChangeShapeType="1"/>
            </p:cNvSpPr>
            <p:nvPr/>
          </p:nvSpPr>
          <p:spPr bwMode="auto">
            <a:xfrm>
              <a:off x="2765" y="800"/>
              <a:ext cx="9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0833" name="Line 17"/>
            <p:cNvSpPr>
              <a:spLocks noChangeShapeType="1"/>
            </p:cNvSpPr>
            <p:nvPr/>
          </p:nvSpPr>
          <p:spPr bwMode="auto">
            <a:xfrm flipH="1">
              <a:off x="2619" y="792"/>
              <a:ext cx="36" cy="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0834" name="Line 18"/>
            <p:cNvSpPr>
              <a:spLocks noChangeShapeType="1"/>
            </p:cNvSpPr>
            <p:nvPr/>
          </p:nvSpPr>
          <p:spPr bwMode="auto">
            <a:xfrm flipH="1">
              <a:off x="2675" y="792"/>
              <a:ext cx="37" cy="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0835" name="Line 19"/>
            <p:cNvSpPr>
              <a:spLocks noChangeShapeType="1"/>
            </p:cNvSpPr>
            <p:nvPr/>
          </p:nvSpPr>
          <p:spPr bwMode="auto">
            <a:xfrm flipH="1">
              <a:off x="2732" y="792"/>
              <a:ext cx="37" cy="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0836" name="Line 20"/>
            <p:cNvSpPr>
              <a:spLocks noChangeShapeType="1"/>
            </p:cNvSpPr>
            <p:nvPr/>
          </p:nvSpPr>
          <p:spPr bwMode="auto">
            <a:xfrm flipH="1">
              <a:off x="2773" y="800"/>
              <a:ext cx="37" cy="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0837" name="Line 21"/>
            <p:cNvSpPr>
              <a:spLocks noChangeShapeType="1"/>
            </p:cNvSpPr>
            <p:nvPr/>
          </p:nvSpPr>
          <p:spPr bwMode="auto">
            <a:xfrm flipH="1">
              <a:off x="2813" y="800"/>
              <a:ext cx="37" cy="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0838" name="AutoShape 22"/>
            <p:cNvSpPr>
              <a:spLocks noChangeArrowheads="1"/>
            </p:cNvSpPr>
            <p:nvPr/>
          </p:nvSpPr>
          <p:spPr bwMode="auto">
            <a:xfrm>
              <a:off x="5059" y="614"/>
              <a:ext cx="46" cy="46"/>
            </a:xfrm>
            <a:prstGeom prst="flowChartConnector">
              <a:avLst/>
            </a:prstGeom>
            <a:solidFill>
              <a:srgbClr val="FFFFFF"/>
            </a:solidFill>
            <a:ln w="9525">
              <a:solidFill>
                <a:schemeClr val="tx1"/>
              </a:solidFill>
              <a:round/>
              <a:headEnd/>
              <a:tailEnd/>
            </a:ln>
          </p:spPr>
          <p:txBody>
            <a:bodyPr/>
            <a:lstStyle/>
            <a:p>
              <a:endParaRPr lang="en-US"/>
            </a:p>
          </p:txBody>
        </p:sp>
        <p:sp>
          <p:nvSpPr>
            <p:cNvPr id="290839" name="AutoShape 23"/>
            <p:cNvSpPr>
              <a:spLocks noChangeArrowheads="1"/>
            </p:cNvSpPr>
            <p:nvPr/>
          </p:nvSpPr>
          <p:spPr bwMode="auto">
            <a:xfrm>
              <a:off x="5059" y="751"/>
              <a:ext cx="46" cy="46"/>
            </a:xfrm>
            <a:prstGeom prst="flowChartConnector">
              <a:avLst/>
            </a:prstGeom>
            <a:solidFill>
              <a:srgbClr val="FFFFFF"/>
            </a:solidFill>
            <a:ln w="9525">
              <a:solidFill>
                <a:srgbClr val="000000"/>
              </a:solidFill>
              <a:round/>
              <a:headEnd/>
              <a:tailEnd/>
            </a:ln>
          </p:spPr>
          <p:txBody>
            <a:bodyPr/>
            <a:lstStyle/>
            <a:p>
              <a:endParaRPr lang="en-US"/>
            </a:p>
          </p:txBody>
        </p:sp>
        <p:sp>
          <p:nvSpPr>
            <p:cNvPr id="290840" name="Line 24"/>
            <p:cNvSpPr>
              <a:spLocks noChangeShapeType="1"/>
            </p:cNvSpPr>
            <p:nvPr/>
          </p:nvSpPr>
          <p:spPr bwMode="auto">
            <a:xfrm>
              <a:off x="5084" y="654"/>
              <a:ext cx="0" cy="9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0841" name="Line 25"/>
            <p:cNvSpPr>
              <a:spLocks noChangeShapeType="1"/>
            </p:cNvSpPr>
            <p:nvPr/>
          </p:nvSpPr>
          <p:spPr bwMode="auto">
            <a:xfrm>
              <a:off x="4962" y="783"/>
              <a:ext cx="9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0842" name="Line 26"/>
            <p:cNvSpPr>
              <a:spLocks noChangeShapeType="1"/>
            </p:cNvSpPr>
            <p:nvPr/>
          </p:nvSpPr>
          <p:spPr bwMode="auto">
            <a:xfrm>
              <a:off x="5108" y="783"/>
              <a:ext cx="9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0843" name="Line 27"/>
            <p:cNvSpPr>
              <a:spLocks noChangeShapeType="1"/>
            </p:cNvSpPr>
            <p:nvPr/>
          </p:nvSpPr>
          <p:spPr bwMode="auto">
            <a:xfrm flipH="1">
              <a:off x="5019" y="775"/>
              <a:ext cx="36" cy="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0844" name="Line 28"/>
            <p:cNvSpPr>
              <a:spLocks noChangeShapeType="1"/>
            </p:cNvSpPr>
            <p:nvPr/>
          </p:nvSpPr>
          <p:spPr bwMode="auto">
            <a:xfrm flipH="1">
              <a:off x="5075" y="775"/>
              <a:ext cx="37" cy="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0845" name="Line 29"/>
            <p:cNvSpPr>
              <a:spLocks noChangeShapeType="1"/>
            </p:cNvSpPr>
            <p:nvPr/>
          </p:nvSpPr>
          <p:spPr bwMode="auto">
            <a:xfrm flipH="1">
              <a:off x="5116" y="783"/>
              <a:ext cx="37" cy="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0846" name="Line 30"/>
            <p:cNvSpPr>
              <a:spLocks noChangeShapeType="1"/>
            </p:cNvSpPr>
            <p:nvPr/>
          </p:nvSpPr>
          <p:spPr bwMode="auto">
            <a:xfrm flipH="1">
              <a:off x="5156" y="783"/>
              <a:ext cx="37" cy="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0847" name="Line 31"/>
            <p:cNvSpPr>
              <a:spLocks noChangeShapeType="1"/>
            </p:cNvSpPr>
            <p:nvPr/>
          </p:nvSpPr>
          <p:spPr bwMode="auto">
            <a:xfrm>
              <a:off x="2765" y="646"/>
              <a:ext cx="229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0848" name="Line 32"/>
            <p:cNvSpPr>
              <a:spLocks noChangeShapeType="1"/>
            </p:cNvSpPr>
            <p:nvPr/>
          </p:nvSpPr>
          <p:spPr bwMode="auto">
            <a:xfrm rot="524951" flipV="1">
              <a:off x="3763" y="616"/>
              <a:ext cx="357" cy="357"/>
            </a:xfrm>
            <a:prstGeom prst="line">
              <a:avLst/>
            </a:prstGeom>
            <a:noFill/>
            <a:ln w="28575">
              <a:solidFill>
                <a:srgbClr val="A5002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0849" name="Line 33"/>
            <p:cNvSpPr>
              <a:spLocks noChangeShapeType="1"/>
            </p:cNvSpPr>
            <p:nvPr/>
          </p:nvSpPr>
          <p:spPr bwMode="auto">
            <a:xfrm flipV="1">
              <a:off x="2734" y="145"/>
              <a:ext cx="0" cy="485"/>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0850" name="Text Box 34"/>
            <p:cNvSpPr txBox="1">
              <a:spLocks noChangeArrowheads="1"/>
            </p:cNvSpPr>
            <p:nvPr/>
          </p:nvSpPr>
          <p:spPr bwMode="auto">
            <a:xfrm>
              <a:off x="2562" y="48"/>
              <a:ext cx="292"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y</a:t>
              </a:r>
            </a:p>
          </p:txBody>
        </p:sp>
        <p:sp>
          <p:nvSpPr>
            <p:cNvPr id="290851" name="Text Box 35"/>
            <p:cNvSpPr txBox="1">
              <a:spLocks noChangeArrowheads="1"/>
            </p:cNvSpPr>
            <p:nvPr/>
          </p:nvSpPr>
          <p:spPr bwMode="auto">
            <a:xfrm>
              <a:off x="2547" y="392"/>
              <a:ext cx="292"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A</a:t>
              </a:r>
            </a:p>
          </p:txBody>
        </p:sp>
        <p:sp>
          <p:nvSpPr>
            <p:cNvPr id="290852" name="Text Box 36"/>
            <p:cNvSpPr txBox="1">
              <a:spLocks noChangeArrowheads="1"/>
            </p:cNvSpPr>
            <p:nvPr/>
          </p:nvSpPr>
          <p:spPr bwMode="auto">
            <a:xfrm>
              <a:off x="3894" y="391"/>
              <a:ext cx="291"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C</a:t>
              </a:r>
            </a:p>
          </p:txBody>
        </p:sp>
        <p:sp>
          <p:nvSpPr>
            <p:cNvPr id="290853" name="Text Box 37"/>
            <p:cNvSpPr txBox="1">
              <a:spLocks noChangeArrowheads="1"/>
            </p:cNvSpPr>
            <p:nvPr/>
          </p:nvSpPr>
          <p:spPr bwMode="auto">
            <a:xfrm>
              <a:off x="5041" y="409"/>
              <a:ext cx="292"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B</a:t>
              </a:r>
            </a:p>
          </p:txBody>
        </p:sp>
        <p:sp>
          <p:nvSpPr>
            <p:cNvPr id="290854" name="Line 38"/>
            <p:cNvSpPr>
              <a:spLocks noChangeShapeType="1"/>
            </p:cNvSpPr>
            <p:nvPr/>
          </p:nvSpPr>
          <p:spPr bwMode="auto">
            <a:xfrm>
              <a:off x="3599" y="240"/>
              <a:ext cx="0" cy="392"/>
            </a:xfrm>
            <a:prstGeom prst="line">
              <a:avLst/>
            </a:prstGeom>
            <a:noFill/>
            <a:ln w="28575">
              <a:solidFill>
                <a:srgbClr val="A5002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0855" name="Text Box 39"/>
            <p:cNvSpPr txBox="1">
              <a:spLocks noChangeArrowheads="1"/>
            </p:cNvSpPr>
            <p:nvPr/>
          </p:nvSpPr>
          <p:spPr bwMode="auto">
            <a:xfrm>
              <a:off x="3339" y="392"/>
              <a:ext cx="291"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D</a:t>
              </a:r>
            </a:p>
          </p:txBody>
        </p:sp>
        <p:sp>
          <p:nvSpPr>
            <p:cNvPr id="290856" name="Text Box 40"/>
            <p:cNvSpPr txBox="1">
              <a:spLocks noChangeArrowheads="1"/>
            </p:cNvSpPr>
            <p:nvPr/>
          </p:nvSpPr>
          <p:spPr bwMode="auto">
            <a:xfrm>
              <a:off x="3648" y="305"/>
              <a:ext cx="192" cy="2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latin typeface="Times New Roman" pitchFamily="18" charset="0"/>
                  <a:cs typeface="Times New Roman" pitchFamily="18" charset="0"/>
                </a:rPr>
                <a:t>P</a:t>
              </a:r>
            </a:p>
          </p:txBody>
        </p:sp>
        <p:sp>
          <p:nvSpPr>
            <p:cNvPr id="290857" name="Text Box 41"/>
            <p:cNvSpPr txBox="1">
              <a:spLocks noChangeArrowheads="1"/>
            </p:cNvSpPr>
            <p:nvPr/>
          </p:nvSpPr>
          <p:spPr bwMode="auto">
            <a:xfrm>
              <a:off x="3600" y="624"/>
              <a:ext cx="300" cy="2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latin typeface="Times New Roman" pitchFamily="18" charset="0"/>
                  <a:cs typeface="Times New Roman" pitchFamily="18" charset="0"/>
                </a:rPr>
                <a:t>Q</a:t>
              </a:r>
            </a:p>
          </p:txBody>
        </p:sp>
        <p:sp>
          <p:nvSpPr>
            <p:cNvPr id="290858" name="Line 42"/>
            <p:cNvSpPr>
              <a:spLocks noChangeShapeType="1"/>
            </p:cNvSpPr>
            <p:nvPr/>
          </p:nvSpPr>
          <p:spPr bwMode="auto">
            <a:xfrm>
              <a:off x="5071" y="286"/>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859" name="Line 43"/>
            <p:cNvSpPr>
              <a:spLocks noChangeShapeType="1"/>
            </p:cNvSpPr>
            <p:nvPr/>
          </p:nvSpPr>
          <p:spPr bwMode="auto">
            <a:xfrm>
              <a:off x="4128" y="1008"/>
              <a:ext cx="960"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860" name="Line 44"/>
            <p:cNvSpPr>
              <a:spLocks noChangeShapeType="1"/>
            </p:cNvSpPr>
            <p:nvPr/>
          </p:nvSpPr>
          <p:spPr bwMode="auto">
            <a:xfrm>
              <a:off x="2736" y="832"/>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861" name="Line 45"/>
            <p:cNvSpPr>
              <a:spLocks noChangeShapeType="1"/>
            </p:cNvSpPr>
            <p:nvPr/>
          </p:nvSpPr>
          <p:spPr bwMode="auto">
            <a:xfrm>
              <a:off x="4120" y="840"/>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862" name="Line 46"/>
            <p:cNvSpPr>
              <a:spLocks noChangeShapeType="1"/>
            </p:cNvSpPr>
            <p:nvPr/>
          </p:nvSpPr>
          <p:spPr bwMode="auto">
            <a:xfrm>
              <a:off x="5080" y="901"/>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863" name="Line 47"/>
            <p:cNvSpPr>
              <a:spLocks noChangeShapeType="1"/>
            </p:cNvSpPr>
            <p:nvPr/>
          </p:nvSpPr>
          <p:spPr bwMode="auto">
            <a:xfrm>
              <a:off x="2736" y="336"/>
              <a:ext cx="864"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864" name="Line 48"/>
            <p:cNvSpPr>
              <a:spLocks noChangeShapeType="1"/>
            </p:cNvSpPr>
            <p:nvPr/>
          </p:nvSpPr>
          <p:spPr bwMode="auto">
            <a:xfrm>
              <a:off x="2736" y="1008"/>
              <a:ext cx="1399"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865" name="Text Box 49"/>
            <p:cNvSpPr txBox="1">
              <a:spLocks noChangeArrowheads="1"/>
            </p:cNvSpPr>
            <p:nvPr/>
          </p:nvSpPr>
          <p:spPr bwMode="auto">
            <a:xfrm>
              <a:off x="2928" y="96"/>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a</a:t>
              </a:r>
            </a:p>
          </p:txBody>
        </p:sp>
        <p:sp>
          <p:nvSpPr>
            <p:cNvPr id="290866" name="Text Box 50"/>
            <p:cNvSpPr txBox="1">
              <a:spLocks noChangeArrowheads="1"/>
            </p:cNvSpPr>
            <p:nvPr/>
          </p:nvSpPr>
          <p:spPr bwMode="auto">
            <a:xfrm>
              <a:off x="4247" y="96"/>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b</a:t>
              </a:r>
            </a:p>
          </p:txBody>
        </p:sp>
        <p:sp>
          <p:nvSpPr>
            <p:cNvPr id="290867" name="Text Box 51"/>
            <p:cNvSpPr txBox="1">
              <a:spLocks noChangeArrowheads="1"/>
            </p:cNvSpPr>
            <p:nvPr/>
          </p:nvSpPr>
          <p:spPr bwMode="auto">
            <a:xfrm>
              <a:off x="3159" y="760"/>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c</a:t>
              </a:r>
            </a:p>
          </p:txBody>
        </p:sp>
        <p:sp>
          <p:nvSpPr>
            <p:cNvPr id="290868" name="Text Box 52"/>
            <p:cNvSpPr txBox="1">
              <a:spLocks noChangeArrowheads="1"/>
            </p:cNvSpPr>
            <p:nvPr/>
          </p:nvSpPr>
          <p:spPr bwMode="auto">
            <a:xfrm>
              <a:off x="4529" y="752"/>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d</a:t>
              </a:r>
            </a:p>
          </p:txBody>
        </p:sp>
        <p:sp>
          <p:nvSpPr>
            <p:cNvPr id="290869" name="Line 53"/>
            <p:cNvSpPr>
              <a:spLocks noChangeShapeType="1"/>
            </p:cNvSpPr>
            <p:nvPr/>
          </p:nvSpPr>
          <p:spPr bwMode="auto">
            <a:xfrm>
              <a:off x="3624" y="336"/>
              <a:ext cx="1440"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290870" name="Group 54"/>
          <p:cNvGrpSpPr>
            <a:grpSpLocks/>
          </p:cNvGrpSpPr>
          <p:nvPr/>
        </p:nvGrpSpPr>
        <p:grpSpPr bwMode="auto">
          <a:xfrm>
            <a:off x="3441700" y="2103438"/>
            <a:ext cx="2425700" cy="1284287"/>
            <a:chOff x="1934" y="2807"/>
            <a:chExt cx="1762" cy="745"/>
          </a:xfrm>
        </p:grpSpPr>
        <p:graphicFrame>
          <p:nvGraphicFramePr>
            <p:cNvPr id="290871" name="Object 55"/>
            <p:cNvGraphicFramePr>
              <a:graphicFrameLocks noChangeAspect="1"/>
            </p:cNvGraphicFramePr>
            <p:nvPr/>
          </p:nvGraphicFramePr>
          <p:xfrm>
            <a:off x="1934" y="2807"/>
            <a:ext cx="1220" cy="584"/>
          </p:xfrm>
          <a:graphic>
            <a:graphicData uri="http://schemas.openxmlformats.org/presentationml/2006/ole">
              <mc:AlternateContent xmlns:mc="http://schemas.openxmlformats.org/markup-compatibility/2006">
                <mc:Choice xmlns:v="urn:schemas-microsoft-com:vml" Requires="v">
                  <p:oleObj spid="_x0000_s290959" name="Equation" r:id="rId3" imgW="799920" imgH="393480" progId="Equation.3">
                    <p:embed/>
                  </p:oleObj>
                </mc:Choice>
                <mc:Fallback>
                  <p:oleObj name="Equation" r:id="rId3" imgW="799920" imgH="393480" progId="Equation.3">
                    <p:embed/>
                    <p:pic>
                      <p:nvPicPr>
                        <p:cNvPr id="0" name="Object 5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34" y="2807"/>
                          <a:ext cx="1220" cy="5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90872" name="Line 56"/>
            <p:cNvSpPr>
              <a:spLocks noChangeShapeType="1"/>
            </p:cNvSpPr>
            <p:nvPr/>
          </p:nvSpPr>
          <p:spPr bwMode="auto">
            <a:xfrm flipH="1">
              <a:off x="2976" y="3216"/>
              <a:ext cx="720" cy="33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873" name="Line 57"/>
            <p:cNvSpPr>
              <a:spLocks noChangeShapeType="1"/>
            </p:cNvSpPr>
            <p:nvPr/>
          </p:nvSpPr>
          <p:spPr bwMode="auto">
            <a:xfrm>
              <a:off x="2373" y="3552"/>
              <a:ext cx="63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290874" name="Group 58"/>
          <p:cNvGrpSpPr>
            <a:grpSpLocks/>
          </p:cNvGrpSpPr>
          <p:nvPr/>
        </p:nvGrpSpPr>
        <p:grpSpPr bwMode="auto">
          <a:xfrm>
            <a:off x="6781800" y="2143125"/>
            <a:ext cx="1905000" cy="1209675"/>
            <a:chOff x="4848" y="1357"/>
            <a:chExt cx="1439" cy="710"/>
          </a:xfrm>
        </p:grpSpPr>
        <p:sp>
          <p:nvSpPr>
            <p:cNvPr id="290875" name="Line 59"/>
            <p:cNvSpPr>
              <a:spLocks noChangeShapeType="1"/>
            </p:cNvSpPr>
            <p:nvPr/>
          </p:nvSpPr>
          <p:spPr bwMode="auto">
            <a:xfrm>
              <a:off x="4848" y="1530"/>
              <a:ext cx="242" cy="52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aphicFrame>
          <p:nvGraphicFramePr>
            <p:cNvPr id="290876" name="Object 60"/>
            <p:cNvGraphicFramePr>
              <a:graphicFrameLocks noChangeAspect="1"/>
            </p:cNvGraphicFramePr>
            <p:nvPr/>
          </p:nvGraphicFramePr>
          <p:xfrm>
            <a:off x="5149" y="1357"/>
            <a:ext cx="1138" cy="546"/>
          </p:xfrm>
          <a:graphic>
            <a:graphicData uri="http://schemas.openxmlformats.org/presentationml/2006/ole">
              <mc:AlternateContent xmlns:mc="http://schemas.openxmlformats.org/markup-compatibility/2006">
                <mc:Choice xmlns:v="urn:schemas-microsoft-com:vml" Requires="v">
                  <p:oleObj spid="_x0000_s290960" name="Equation" r:id="rId5" imgW="799920" imgH="393480" progId="Equation.3">
                    <p:embed/>
                  </p:oleObj>
                </mc:Choice>
                <mc:Fallback>
                  <p:oleObj name="Equation" r:id="rId5" imgW="799920" imgH="393480" progId="Equation.3">
                    <p:embed/>
                    <p:pic>
                      <p:nvPicPr>
                        <p:cNvPr id="0" name="Object 6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149" y="1357"/>
                          <a:ext cx="1138" cy="5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90877" name="Line 61"/>
            <p:cNvSpPr>
              <a:spLocks noChangeShapeType="1"/>
            </p:cNvSpPr>
            <p:nvPr/>
          </p:nvSpPr>
          <p:spPr bwMode="auto">
            <a:xfrm>
              <a:off x="5103" y="2067"/>
              <a:ext cx="88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290878" name="Group 62"/>
          <p:cNvGrpSpPr>
            <a:grpSpLocks/>
          </p:cNvGrpSpPr>
          <p:nvPr/>
        </p:nvGrpSpPr>
        <p:grpSpPr bwMode="auto">
          <a:xfrm>
            <a:off x="5781675" y="4114800"/>
            <a:ext cx="2038350" cy="1066800"/>
            <a:chOff x="3412" y="3024"/>
            <a:chExt cx="1601" cy="576"/>
          </a:xfrm>
        </p:grpSpPr>
        <p:graphicFrame>
          <p:nvGraphicFramePr>
            <p:cNvPr id="290879" name="Object 63"/>
            <p:cNvGraphicFramePr>
              <a:graphicFrameLocks noChangeAspect="1"/>
            </p:cNvGraphicFramePr>
            <p:nvPr/>
          </p:nvGraphicFramePr>
          <p:xfrm>
            <a:off x="3412" y="3071"/>
            <a:ext cx="1322" cy="451"/>
          </p:xfrm>
          <a:graphic>
            <a:graphicData uri="http://schemas.openxmlformats.org/presentationml/2006/ole">
              <mc:AlternateContent xmlns:mc="http://schemas.openxmlformats.org/markup-compatibility/2006">
                <mc:Choice xmlns:v="urn:schemas-microsoft-com:vml" Requires="v">
                  <p:oleObj spid="_x0000_s290961" name="Equation" r:id="rId7" imgW="927000" imgH="393480" progId="Equation.3">
                    <p:embed/>
                  </p:oleObj>
                </mc:Choice>
                <mc:Fallback>
                  <p:oleObj name="Equation" r:id="rId7" imgW="927000" imgH="393480" progId="Equation.3">
                    <p:embed/>
                    <p:pic>
                      <p:nvPicPr>
                        <p:cNvPr id="0" name="Object 6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412" y="3071"/>
                          <a:ext cx="1322" cy="4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90880" name="Line 64"/>
            <p:cNvSpPr>
              <a:spLocks noChangeShapeType="1"/>
            </p:cNvSpPr>
            <p:nvPr/>
          </p:nvSpPr>
          <p:spPr bwMode="auto">
            <a:xfrm>
              <a:off x="4341" y="3024"/>
              <a:ext cx="672" cy="57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881" name="Line 65"/>
            <p:cNvSpPr>
              <a:spLocks noChangeShapeType="1"/>
            </p:cNvSpPr>
            <p:nvPr/>
          </p:nvSpPr>
          <p:spPr bwMode="auto">
            <a:xfrm>
              <a:off x="4044" y="3600"/>
              <a:ext cx="96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290882" name="Group 66"/>
          <p:cNvGrpSpPr>
            <a:grpSpLocks/>
          </p:cNvGrpSpPr>
          <p:nvPr/>
        </p:nvGrpSpPr>
        <p:grpSpPr bwMode="auto">
          <a:xfrm>
            <a:off x="4038600" y="3352800"/>
            <a:ext cx="1905000" cy="947738"/>
            <a:chOff x="2592" y="2352"/>
            <a:chExt cx="1200" cy="597"/>
          </a:xfrm>
        </p:grpSpPr>
        <p:graphicFrame>
          <p:nvGraphicFramePr>
            <p:cNvPr id="290883" name="Object 67"/>
            <p:cNvGraphicFramePr>
              <a:graphicFrameLocks noChangeAspect="1"/>
            </p:cNvGraphicFramePr>
            <p:nvPr/>
          </p:nvGraphicFramePr>
          <p:xfrm>
            <a:off x="2592" y="2352"/>
            <a:ext cx="1060" cy="450"/>
          </p:xfrm>
          <a:graphic>
            <a:graphicData uri="http://schemas.openxmlformats.org/presentationml/2006/ole">
              <mc:AlternateContent xmlns:mc="http://schemas.openxmlformats.org/markup-compatibility/2006">
                <mc:Choice xmlns:v="urn:schemas-microsoft-com:vml" Requires="v">
                  <p:oleObj spid="_x0000_s290962" name="Equation" r:id="rId9" imgW="927000" imgH="393480" progId="Equation.3">
                    <p:embed/>
                  </p:oleObj>
                </mc:Choice>
                <mc:Fallback>
                  <p:oleObj name="Equation" r:id="rId9" imgW="927000" imgH="393480" progId="Equation.3">
                    <p:embed/>
                    <p:pic>
                      <p:nvPicPr>
                        <p:cNvPr id="0" name="Object 6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92" y="2352"/>
                          <a:ext cx="1060" cy="4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90884" name="Line 68"/>
            <p:cNvSpPr>
              <a:spLocks noChangeShapeType="1"/>
            </p:cNvSpPr>
            <p:nvPr/>
          </p:nvSpPr>
          <p:spPr bwMode="auto">
            <a:xfrm>
              <a:off x="3408" y="2770"/>
              <a:ext cx="384" cy="17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885" name="Line 69"/>
            <p:cNvSpPr>
              <a:spLocks noChangeShapeType="1"/>
            </p:cNvSpPr>
            <p:nvPr/>
          </p:nvSpPr>
          <p:spPr bwMode="auto">
            <a:xfrm>
              <a:off x="2784" y="2770"/>
              <a:ext cx="624"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290886" name="Group 70"/>
          <p:cNvGrpSpPr>
            <a:grpSpLocks/>
          </p:cNvGrpSpPr>
          <p:nvPr/>
        </p:nvGrpSpPr>
        <p:grpSpPr bwMode="auto">
          <a:xfrm>
            <a:off x="4495800" y="2133600"/>
            <a:ext cx="3692525" cy="2255838"/>
            <a:chOff x="2832" y="1632"/>
            <a:chExt cx="2326" cy="1421"/>
          </a:xfrm>
        </p:grpSpPr>
        <p:sp>
          <p:nvSpPr>
            <p:cNvPr id="290887" name="Line 71"/>
            <p:cNvSpPr>
              <a:spLocks noChangeShapeType="1"/>
            </p:cNvSpPr>
            <p:nvPr/>
          </p:nvSpPr>
          <p:spPr bwMode="auto">
            <a:xfrm>
              <a:off x="2832" y="3048"/>
              <a:ext cx="232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888" name="Line 72"/>
            <p:cNvSpPr>
              <a:spLocks noChangeShapeType="1"/>
            </p:cNvSpPr>
            <p:nvPr/>
          </p:nvSpPr>
          <p:spPr bwMode="auto">
            <a:xfrm>
              <a:off x="4648" y="2688"/>
              <a:ext cx="472" cy="34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290889" name="Group 73"/>
            <p:cNvGrpSpPr>
              <a:grpSpLocks/>
            </p:cNvGrpSpPr>
            <p:nvPr/>
          </p:nvGrpSpPr>
          <p:grpSpPr bwMode="auto">
            <a:xfrm>
              <a:off x="2859" y="1632"/>
              <a:ext cx="2175" cy="1421"/>
              <a:chOff x="2859" y="1650"/>
              <a:chExt cx="2175" cy="1421"/>
            </a:xfrm>
          </p:grpSpPr>
          <p:grpSp>
            <p:nvGrpSpPr>
              <p:cNvPr id="290890" name="Group 74"/>
              <p:cNvGrpSpPr>
                <a:grpSpLocks/>
              </p:cNvGrpSpPr>
              <p:nvPr/>
            </p:nvGrpSpPr>
            <p:grpSpPr bwMode="auto">
              <a:xfrm>
                <a:off x="3696" y="1650"/>
                <a:ext cx="528" cy="1421"/>
                <a:chOff x="3696" y="1659"/>
                <a:chExt cx="528" cy="1421"/>
              </a:xfrm>
            </p:grpSpPr>
            <p:sp>
              <p:nvSpPr>
                <p:cNvPr id="290891" name="Line 75"/>
                <p:cNvSpPr>
                  <a:spLocks noChangeShapeType="1"/>
                </p:cNvSpPr>
                <p:nvPr/>
              </p:nvSpPr>
              <p:spPr bwMode="auto">
                <a:xfrm>
                  <a:off x="4224" y="1767"/>
                  <a:ext cx="0" cy="1313"/>
                </a:xfrm>
                <a:prstGeom prst="line">
                  <a:avLst/>
                </a:prstGeom>
                <a:noFill/>
                <a:ln w="9525">
                  <a:solidFill>
                    <a:schemeClr val="tx1"/>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892" name="Line 76"/>
                <p:cNvSpPr>
                  <a:spLocks noChangeShapeType="1"/>
                </p:cNvSpPr>
                <p:nvPr/>
              </p:nvSpPr>
              <p:spPr bwMode="auto">
                <a:xfrm>
                  <a:off x="3696" y="1659"/>
                  <a:ext cx="0" cy="1417"/>
                </a:xfrm>
                <a:prstGeom prst="line">
                  <a:avLst/>
                </a:prstGeom>
                <a:noFill/>
                <a:ln w="9525">
                  <a:solidFill>
                    <a:schemeClr val="tx1"/>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90893" name="Line 77"/>
              <p:cNvSpPr>
                <a:spLocks noChangeShapeType="1"/>
              </p:cNvSpPr>
              <p:nvPr/>
            </p:nvSpPr>
            <p:spPr bwMode="auto">
              <a:xfrm flipH="1">
                <a:off x="2859" y="2704"/>
                <a:ext cx="1797" cy="334"/>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894" name="Line 78"/>
              <p:cNvSpPr>
                <a:spLocks noChangeShapeType="1"/>
              </p:cNvSpPr>
              <p:nvPr/>
            </p:nvSpPr>
            <p:spPr bwMode="auto">
              <a:xfrm flipH="1">
                <a:off x="4224" y="2712"/>
                <a:ext cx="449" cy="328"/>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895" name="Line 79"/>
              <p:cNvSpPr>
                <a:spLocks noChangeShapeType="1"/>
              </p:cNvSpPr>
              <p:nvPr/>
            </p:nvSpPr>
            <p:spPr bwMode="auto">
              <a:xfrm flipH="1">
                <a:off x="4016" y="2744"/>
                <a:ext cx="426" cy="317"/>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896" name="Line 80"/>
              <p:cNvSpPr>
                <a:spLocks noChangeShapeType="1"/>
              </p:cNvSpPr>
              <p:nvPr/>
            </p:nvSpPr>
            <p:spPr bwMode="auto">
              <a:xfrm flipH="1">
                <a:off x="4384" y="2768"/>
                <a:ext cx="369" cy="271"/>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897" name="Line 81"/>
              <p:cNvSpPr>
                <a:spLocks noChangeShapeType="1"/>
              </p:cNvSpPr>
              <p:nvPr/>
            </p:nvSpPr>
            <p:spPr bwMode="auto">
              <a:xfrm flipH="1">
                <a:off x="3848" y="2772"/>
                <a:ext cx="369" cy="276"/>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898" name="Line 82"/>
              <p:cNvSpPr>
                <a:spLocks noChangeShapeType="1"/>
              </p:cNvSpPr>
              <p:nvPr/>
            </p:nvSpPr>
            <p:spPr bwMode="auto">
              <a:xfrm flipH="1">
                <a:off x="4530" y="2832"/>
                <a:ext cx="299" cy="202"/>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899" name="Line 83"/>
              <p:cNvSpPr>
                <a:spLocks noChangeShapeType="1"/>
              </p:cNvSpPr>
              <p:nvPr/>
            </p:nvSpPr>
            <p:spPr bwMode="auto">
              <a:xfrm flipH="1">
                <a:off x="3264" y="2952"/>
                <a:ext cx="96" cy="96"/>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900" name="Line 84"/>
              <p:cNvSpPr>
                <a:spLocks noChangeShapeType="1"/>
              </p:cNvSpPr>
              <p:nvPr/>
            </p:nvSpPr>
            <p:spPr bwMode="auto">
              <a:xfrm flipH="1">
                <a:off x="4704" y="2892"/>
                <a:ext cx="213" cy="144"/>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901" name="Line 85"/>
              <p:cNvSpPr>
                <a:spLocks noChangeShapeType="1"/>
              </p:cNvSpPr>
              <p:nvPr/>
            </p:nvSpPr>
            <p:spPr bwMode="auto">
              <a:xfrm flipH="1">
                <a:off x="4896" y="2944"/>
                <a:ext cx="138" cy="92"/>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902" name="Line 86"/>
              <p:cNvSpPr>
                <a:spLocks noChangeShapeType="1"/>
              </p:cNvSpPr>
              <p:nvPr/>
            </p:nvSpPr>
            <p:spPr bwMode="auto">
              <a:xfrm flipH="1">
                <a:off x="3696" y="2856"/>
                <a:ext cx="240" cy="192"/>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903" name="Line 87"/>
              <p:cNvSpPr>
                <a:spLocks noChangeShapeType="1"/>
              </p:cNvSpPr>
              <p:nvPr/>
            </p:nvSpPr>
            <p:spPr bwMode="auto">
              <a:xfrm flipH="1">
                <a:off x="3552" y="2904"/>
                <a:ext cx="144" cy="144"/>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904" name="Line 88"/>
              <p:cNvSpPr>
                <a:spLocks noChangeShapeType="1"/>
              </p:cNvSpPr>
              <p:nvPr/>
            </p:nvSpPr>
            <p:spPr bwMode="auto">
              <a:xfrm flipH="1">
                <a:off x="3408" y="2904"/>
                <a:ext cx="127" cy="1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sp>
        <p:nvSpPr>
          <p:cNvPr id="290905" name="Text Box 89"/>
          <p:cNvSpPr txBox="1">
            <a:spLocks noChangeArrowheads="1"/>
          </p:cNvSpPr>
          <p:nvPr/>
        </p:nvSpPr>
        <p:spPr bwMode="auto">
          <a:xfrm>
            <a:off x="1736725" y="2757488"/>
            <a:ext cx="184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800"/>
          </a:p>
        </p:txBody>
      </p:sp>
      <p:sp>
        <p:nvSpPr>
          <p:cNvPr id="290906" name="Text Box 90"/>
          <p:cNvSpPr txBox="1">
            <a:spLocks noChangeArrowheads="1"/>
          </p:cNvSpPr>
          <p:nvPr/>
        </p:nvSpPr>
        <p:spPr bwMode="auto">
          <a:xfrm>
            <a:off x="1431925" y="2909888"/>
            <a:ext cx="184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800"/>
          </a:p>
        </p:txBody>
      </p:sp>
      <p:sp>
        <p:nvSpPr>
          <p:cNvPr id="290907" name="Text Box 91"/>
          <p:cNvSpPr txBox="1">
            <a:spLocks noChangeArrowheads="1"/>
          </p:cNvSpPr>
          <p:nvPr/>
        </p:nvSpPr>
        <p:spPr bwMode="auto">
          <a:xfrm>
            <a:off x="2125663" y="2681288"/>
            <a:ext cx="184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800"/>
          </a:p>
        </p:txBody>
      </p:sp>
      <p:sp>
        <p:nvSpPr>
          <p:cNvPr id="290908" name="Text Box 92"/>
          <p:cNvSpPr txBox="1">
            <a:spLocks noChangeArrowheads="1"/>
          </p:cNvSpPr>
          <p:nvPr/>
        </p:nvSpPr>
        <p:spPr bwMode="auto">
          <a:xfrm>
            <a:off x="669925" y="2398713"/>
            <a:ext cx="184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800"/>
          </a:p>
        </p:txBody>
      </p:sp>
      <p:graphicFrame>
        <p:nvGraphicFramePr>
          <p:cNvPr id="290909" name="Object 93"/>
          <p:cNvGraphicFramePr>
            <a:graphicFrameLocks noChangeAspect="1"/>
          </p:cNvGraphicFramePr>
          <p:nvPr/>
        </p:nvGraphicFramePr>
        <p:xfrm>
          <a:off x="557213" y="779463"/>
          <a:ext cx="3240087" cy="520700"/>
        </p:xfrm>
        <a:graphic>
          <a:graphicData uri="http://schemas.openxmlformats.org/presentationml/2006/ole">
            <mc:AlternateContent xmlns:mc="http://schemas.openxmlformats.org/markup-compatibility/2006">
              <mc:Choice xmlns:v="urn:schemas-microsoft-com:vml" Requires="v">
                <p:oleObj spid="_x0000_s290963" name="Equation" r:id="rId11" imgW="1295280" imgH="215640" progId="Equation.3">
                  <p:embed/>
                </p:oleObj>
              </mc:Choice>
              <mc:Fallback>
                <p:oleObj name="Equation" r:id="rId11" imgW="1295280" imgH="215640" progId="Equation.3">
                  <p:embed/>
                  <p:pic>
                    <p:nvPicPr>
                      <p:cNvPr id="0" name="Object 9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57213" y="779463"/>
                        <a:ext cx="3240087" cy="520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90910" name="Text Box 94"/>
          <p:cNvSpPr txBox="1">
            <a:spLocks noChangeArrowheads="1"/>
          </p:cNvSpPr>
          <p:nvPr/>
        </p:nvSpPr>
        <p:spPr bwMode="auto">
          <a:xfrm>
            <a:off x="974725" y="3900488"/>
            <a:ext cx="184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800"/>
          </a:p>
        </p:txBody>
      </p:sp>
      <p:graphicFrame>
        <p:nvGraphicFramePr>
          <p:cNvPr id="290911" name="Object 95"/>
          <p:cNvGraphicFramePr>
            <a:graphicFrameLocks noChangeAspect="1"/>
          </p:cNvGraphicFramePr>
          <p:nvPr/>
        </p:nvGraphicFramePr>
        <p:xfrm>
          <a:off x="595313" y="1524000"/>
          <a:ext cx="3276600" cy="577850"/>
        </p:xfrm>
        <a:graphic>
          <a:graphicData uri="http://schemas.openxmlformats.org/presentationml/2006/ole">
            <mc:AlternateContent xmlns:mc="http://schemas.openxmlformats.org/markup-compatibility/2006">
              <mc:Choice xmlns:v="urn:schemas-microsoft-com:vml" Requires="v">
                <p:oleObj spid="_x0000_s290964" name="Equation" r:id="rId13" imgW="1295280" imgH="228600" progId="Equation.3">
                  <p:embed/>
                </p:oleObj>
              </mc:Choice>
              <mc:Fallback>
                <p:oleObj name="Equation" r:id="rId13" imgW="1295280" imgH="228600" progId="Equation.3">
                  <p:embed/>
                  <p:pic>
                    <p:nvPicPr>
                      <p:cNvPr id="0" name="Object 9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95313" y="1524000"/>
                        <a:ext cx="3276600" cy="5778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90912" name="Text Box 96"/>
          <p:cNvSpPr txBox="1">
            <a:spLocks noChangeArrowheads="1"/>
          </p:cNvSpPr>
          <p:nvPr/>
        </p:nvSpPr>
        <p:spPr bwMode="auto">
          <a:xfrm>
            <a:off x="669925" y="2684463"/>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290913" name="Object 97"/>
          <p:cNvGraphicFramePr>
            <a:graphicFrameLocks noChangeAspect="1"/>
          </p:cNvGraphicFramePr>
          <p:nvPr/>
        </p:nvGraphicFramePr>
        <p:xfrm>
          <a:off x="515938" y="2881313"/>
          <a:ext cx="3370262" cy="1233487"/>
        </p:xfrm>
        <a:graphic>
          <a:graphicData uri="http://schemas.openxmlformats.org/presentationml/2006/ole">
            <mc:AlternateContent xmlns:mc="http://schemas.openxmlformats.org/markup-compatibility/2006">
              <mc:Choice xmlns:v="urn:schemas-microsoft-com:vml" Requires="v">
                <p:oleObj spid="_x0000_s290965" name="Equation" r:id="rId15" imgW="1180800" imgH="431640" progId="Equation.3">
                  <p:embed/>
                </p:oleObj>
              </mc:Choice>
              <mc:Fallback>
                <p:oleObj name="Equation" r:id="rId15" imgW="1180800" imgH="431640" progId="Equation.3">
                  <p:embed/>
                  <p:pic>
                    <p:nvPicPr>
                      <p:cNvPr id="0" name="Object 9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15938" y="2881313"/>
                        <a:ext cx="3370262" cy="12334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90914" name="Text Box 98"/>
          <p:cNvSpPr txBox="1">
            <a:spLocks noChangeArrowheads="1"/>
          </p:cNvSpPr>
          <p:nvPr/>
        </p:nvSpPr>
        <p:spPr bwMode="auto">
          <a:xfrm>
            <a:off x="669925" y="35448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290915" name="Text Box 99"/>
          <p:cNvSpPr txBox="1">
            <a:spLocks noChangeArrowheads="1"/>
          </p:cNvSpPr>
          <p:nvPr/>
        </p:nvSpPr>
        <p:spPr bwMode="auto">
          <a:xfrm>
            <a:off x="593725" y="43830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290916" name="Object 100"/>
          <p:cNvGraphicFramePr>
            <a:graphicFrameLocks noChangeAspect="1"/>
          </p:cNvGraphicFramePr>
          <p:nvPr/>
        </p:nvGraphicFramePr>
        <p:xfrm>
          <a:off x="4191000" y="5105400"/>
          <a:ext cx="3289300" cy="1117600"/>
        </p:xfrm>
        <a:graphic>
          <a:graphicData uri="http://schemas.openxmlformats.org/presentationml/2006/ole">
            <mc:AlternateContent xmlns:mc="http://schemas.openxmlformats.org/markup-compatibility/2006">
              <mc:Choice xmlns:v="urn:schemas-microsoft-com:vml" Requires="v">
                <p:oleObj spid="_x0000_s290966" name="Equation" r:id="rId17" imgW="1384200" imgH="469800" progId="Equation.3">
                  <p:embed/>
                </p:oleObj>
              </mc:Choice>
              <mc:Fallback>
                <p:oleObj name="Equation" r:id="rId17" imgW="1384200" imgH="469800" progId="Equation.3">
                  <p:embed/>
                  <p:pic>
                    <p:nvPicPr>
                      <p:cNvPr id="0" name="Object 10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191000" y="5105400"/>
                        <a:ext cx="3289300" cy="1117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290917" name="Group 101"/>
          <p:cNvGrpSpPr>
            <a:grpSpLocks/>
          </p:cNvGrpSpPr>
          <p:nvPr/>
        </p:nvGrpSpPr>
        <p:grpSpPr bwMode="auto">
          <a:xfrm>
            <a:off x="4572000" y="2133600"/>
            <a:ext cx="3771900" cy="917575"/>
            <a:chOff x="2863" y="1344"/>
            <a:chExt cx="2376" cy="578"/>
          </a:xfrm>
        </p:grpSpPr>
        <p:sp>
          <p:nvSpPr>
            <p:cNvPr id="290918" name="Line 102"/>
            <p:cNvSpPr>
              <a:spLocks noChangeShapeType="1"/>
            </p:cNvSpPr>
            <p:nvPr/>
          </p:nvSpPr>
          <p:spPr bwMode="auto">
            <a:xfrm>
              <a:off x="2863" y="1352"/>
              <a:ext cx="835" cy="57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919" name="Line 103"/>
            <p:cNvSpPr>
              <a:spLocks noChangeShapeType="1"/>
            </p:cNvSpPr>
            <p:nvPr/>
          </p:nvSpPr>
          <p:spPr bwMode="auto">
            <a:xfrm flipH="1">
              <a:off x="3696" y="1344"/>
              <a:ext cx="1463" cy="57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920" name="Line 104"/>
            <p:cNvSpPr>
              <a:spLocks noChangeShapeType="1"/>
            </p:cNvSpPr>
            <p:nvPr/>
          </p:nvSpPr>
          <p:spPr bwMode="auto">
            <a:xfrm>
              <a:off x="3695" y="1344"/>
              <a:ext cx="0" cy="57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921" name="Line 105"/>
            <p:cNvSpPr>
              <a:spLocks noChangeShapeType="1"/>
            </p:cNvSpPr>
            <p:nvPr/>
          </p:nvSpPr>
          <p:spPr bwMode="auto">
            <a:xfrm>
              <a:off x="4221" y="1344"/>
              <a:ext cx="0" cy="36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922" name="Line 106"/>
            <p:cNvSpPr>
              <a:spLocks noChangeShapeType="1"/>
            </p:cNvSpPr>
            <p:nvPr/>
          </p:nvSpPr>
          <p:spPr bwMode="auto">
            <a:xfrm>
              <a:off x="3815" y="1352"/>
              <a:ext cx="0" cy="52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923" name="Line 107"/>
            <p:cNvSpPr>
              <a:spLocks noChangeShapeType="1"/>
            </p:cNvSpPr>
            <p:nvPr/>
          </p:nvSpPr>
          <p:spPr bwMode="auto">
            <a:xfrm>
              <a:off x="3935" y="1360"/>
              <a:ext cx="0" cy="4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924" name="Line 108"/>
            <p:cNvSpPr>
              <a:spLocks noChangeShapeType="1"/>
            </p:cNvSpPr>
            <p:nvPr/>
          </p:nvSpPr>
          <p:spPr bwMode="auto">
            <a:xfrm>
              <a:off x="4071" y="1360"/>
              <a:ext cx="0" cy="42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925" name="Line 109"/>
            <p:cNvSpPr>
              <a:spLocks noChangeShapeType="1"/>
            </p:cNvSpPr>
            <p:nvPr/>
          </p:nvSpPr>
          <p:spPr bwMode="auto">
            <a:xfrm>
              <a:off x="3559" y="1352"/>
              <a:ext cx="0" cy="4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926" name="Line 110"/>
            <p:cNvSpPr>
              <a:spLocks noChangeShapeType="1"/>
            </p:cNvSpPr>
            <p:nvPr/>
          </p:nvSpPr>
          <p:spPr bwMode="auto">
            <a:xfrm>
              <a:off x="3423" y="1352"/>
              <a:ext cx="0" cy="40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927" name="Line 111"/>
            <p:cNvSpPr>
              <a:spLocks noChangeShapeType="1"/>
            </p:cNvSpPr>
            <p:nvPr/>
          </p:nvSpPr>
          <p:spPr bwMode="auto">
            <a:xfrm>
              <a:off x="3151" y="1352"/>
              <a:ext cx="0" cy="19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928" name="Line 112"/>
            <p:cNvSpPr>
              <a:spLocks noChangeShapeType="1"/>
            </p:cNvSpPr>
            <p:nvPr/>
          </p:nvSpPr>
          <p:spPr bwMode="auto">
            <a:xfrm>
              <a:off x="4455" y="1376"/>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929" name="Line 113"/>
            <p:cNvSpPr>
              <a:spLocks noChangeShapeType="1"/>
            </p:cNvSpPr>
            <p:nvPr/>
          </p:nvSpPr>
          <p:spPr bwMode="auto">
            <a:xfrm>
              <a:off x="3047" y="1360"/>
              <a:ext cx="0" cy="10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930" name="Line 114"/>
            <p:cNvSpPr>
              <a:spLocks noChangeShapeType="1"/>
            </p:cNvSpPr>
            <p:nvPr/>
          </p:nvSpPr>
          <p:spPr bwMode="auto">
            <a:xfrm>
              <a:off x="4719" y="1368"/>
              <a:ext cx="0" cy="16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931" name="Line 115"/>
            <p:cNvSpPr>
              <a:spLocks noChangeShapeType="1"/>
            </p:cNvSpPr>
            <p:nvPr/>
          </p:nvSpPr>
          <p:spPr bwMode="auto">
            <a:xfrm>
              <a:off x="3287" y="1352"/>
              <a:ext cx="0" cy="29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932" name="Line 116"/>
            <p:cNvSpPr>
              <a:spLocks noChangeShapeType="1"/>
            </p:cNvSpPr>
            <p:nvPr/>
          </p:nvSpPr>
          <p:spPr bwMode="auto">
            <a:xfrm>
              <a:off x="4327" y="1376"/>
              <a:ext cx="0" cy="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933" name="Line 117"/>
            <p:cNvSpPr>
              <a:spLocks noChangeShapeType="1"/>
            </p:cNvSpPr>
            <p:nvPr/>
          </p:nvSpPr>
          <p:spPr bwMode="auto">
            <a:xfrm>
              <a:off x="4591" y="1365"/>
              <a:ext cx="0" cy="21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934" name="Line 118"/>
            <p:cNvSpPr>
              <a:spLocks noChangeShapeType="1"/>
            </p:cNvSpPr>
            <p:nvPr/>
          </p:nvSpPr>
          <p:spPr bwMode="auto">
            <a:xfrm>
              <a:off x="4831" y="1352"/>
              <a:ext cx="0" cy="1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935" name="Line 119"/>
            <p:cNvSpPr>
              <a:spLocks noChangeShapeType="1"/>
            </p:cNvSpPr>
            <p:nvPr/>
          </p:nvSpPr>
          <p:spPr bwMode="auto">
            <a:xfrm>
              <a:off x="4951" y="1360"/>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936" name="Line 120"/>
            <p:cNvSpPr>
              <a:spLocks noChangeShapeType="1"/>
            </p:cNvSpPr>
            <p:nvPr/>
          </p:nvSpPr>
          <p:spPr bwMode="auto">
            <a:xfrm>
              <a:off x="5071" y="1352"/>
              <a:ext cx="0"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937" name="Line 121"/>
            <p:cNvSpPr>
              <a:spLocks noChangeShapeType="1"/>
            </p:cNvSpPr>
            <p:nvPr/>
          </p:nvSpPr>
          <p:spPr bwMode="auto">
            <a:xfrm>
              <a:off x="2887" y="1352"/>
              <a:ext cx="235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938" name="Line 122"/>
            <p:cNvSpPr>
              <a:spLocks noChangeShapeType="1"/>
            </p:cNvSpPr>
            <p:nvPr/>
          </p:nvSpPr>
          <p:spPr bwMode="auto">
            <a:xfrm>
              <a:off x="4180" y="1344"/>
              <a:ext cx="0" cy="3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90939" name="Text Box 123"/>
          <p:cNvSpPr txBox="1">
            <a:spLocks noChangeArrowheads="1"/>
          </p:cNvSpPr>
          <p:nvPr/>
        </p:nvSpPr>
        <p:spPr bwMode="auto">
          <a:xfrm>
            <a:off x="746125" y="58308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290940" name="Object 124"/>
          <p:cNvGraphicFramePr>
            <a:graphicFrameLocks noChangeAspect="1"/>
          </p:cNvGraphicFramePr>
          <p:nvPr>
            <p:ph sz="quarter" idx="4"/>
          </p:nvPr>
        </p:nvGraphicFramePr>
        <p:xfrm>
          <a:off x="538163" y="3779838"/>
          <a:ext cx="2339975" cy="1273175"/>
        </p:xfrm>
        <a:graphic>
          <a:graphicData uri="http://schemas.openxmlformats.org/presentationml/2006/ole">
            <mc:AlternateContent xmlns:mc="http://schemas.openxmlformats.org/markup-compatibility/2006">
              <mc:Choice xmlns:v="urn:schemas-microsoft-com:vml" Requires="v">
                <p:oleObj spid="_x0000_s290967" name="Equation" r:id="rId19" imgW="799920" imgH="419040" progId="Equation.3">
                  <p:embed/>
                </p:oleObj>
              </mc:Choice>
              <mc:Fallback>
                <p:oleObj name="Equation" r:id="rId19" imgW="799920" imgH="419040" progId="Equation.3">
                  <p:embed/>
                  <p:pic>
                    <p:nvPicPr>
                      <p:cNvPr id="0" name="Object 124"/>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38163" y="3779838"/>
                        <a:ext cx="2339975" cy="12731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290941" name="Group 125"/>
          <p:cNvGrpSpPr>
            <a:grpSpLocks noChangeAspect="1"/>
          </p:cNvGrpSpPr>
          <p:nvPr/>
        </p:nvGrpSpPr>
        <p:grpSpPr bwMode="auto">
          <a:xfrm>
            <a:off x="304800" y="4648200"/>
            <a:ext cx="3133725" cy="1552575"/>
            <a:chOff x="240" y="3361"/>
            <a:chExt cx="1974" cy="978"/>
          </a:xfrm>
        </p:grpSpPr>
        <p:sp>
          <p:nvSpPr>
            <p:cNvPr id="290942" name="AutoShape 126"/>
            <p:cNvSpPr>
              <a:spLocks noChangeAspect="1" noChangeArrowheads="1" noTextEdit="1"/>
            </p:cNvSpPr>
            <p:nvPr/>
          </p:nvSpPr>
          <p:spPr bwMode="auto">
            <a:xfrm>
              <a:off x="240" y="3361"/>
              <a:ext cx="1974" cy="9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90943" name="Line 127"/>
            <p:cNvSpPr>
              <a:spLocks noChangeShapeType="1"/>
            </p:cNvSpPr>
            <p:nvPr/>
          </p:nvSpPr>
          <p:spPr bwMode="auto">
            <a:xfrm>
              <a:off x="885" y="4038"/>
              <a:ext cx="462" cy="1"/>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0944" name="Line 128"/>
            <p:cNvSpPr>
              <a:spLocks noChangeShapeType="1"/>
            </p:cNvSpPr>
            <p:nvPr/>
          </p:nvSpPr>
          <p:spPr bwMode="auto">
            <a:xfrm>
              <a:off x="1587" y="4038"/>
              <a:ext cx="504" cy="1"/>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0945" name="Rectangle 129"/>
            <p:cNvSpPr>
              <a:spLocks noChangeArrowheads="1"/>
            </p:cNvSpPr>
            <p:nvPr/>
          </p:nvSpPr>
          <p:spPr bwMode="auto">
            <a:xfrm>
              <a:off x="2119" y="3893"/>
              <a:ext cx="62"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Times New Roman" pitchFamily="18" charset="0"/>
                </a:rPr>
                <a:t>;</a:t>
              </a:r>
              <a:endParaRPr lang="en-US"/>
            </a:p>
          </p:txBody>
        </p:sp>
        <p:sp>
          <p:nvSpPr>
            <p:cNvPr id="290946" name="Rectangle 130"/>
            <p:cNvSpPr>
              <a:spLocks noChangeArrowheads="1"/>
            </p:cNvSpPr>
            <p:nvPr/>
          </p:nvSpPr>
          <p:spPr bwMode="auto">
            <a:xfrm>
              <a:off x="1784" y="4070"/>
              <a:ext cx="112"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Times New Roman" pitchFamily="18" charset="0"/>
                </a:rPr>
                <a:t>6</a:t>
              </a:r>
              <a:endParaRPr lang="en-US"/>
            </a:p>
          </p:txBody>
        </p:sp>
        <p:sp>
          <p:nvSpPr>
            <p:cNvPr id="290947" name="Rectangle 131"/>
            <p:cNvSpPr>
              <a:spLocks noChangeArrowheads="1"/>
            </p:cNvSpPr>
            <p:nvPr/>
          </p:nvSpPr>
          <p:spPr bwMode="auto">
            <a:xfrm>
              <a:off x="1061" y="4070"/>
              <a:ext cx="112"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Times New Roman" pitchFamily="18" charset="0"/>
                </a:rPr>
                <a:t>6</a:t>
              </a:r>
              <a:endParaRPr lang="en-US"/>
            </a:p>
          </p:txBody>
        </p:sp>
        <p:sp>
          <p:nvSpPr>
            <p:cNvPr id="290948" name="Rectangle 132"/>
            <p:cNvSpPr>
              <a:spLocks noChangeArrowheads="1"/>
            </p:cNvSpPr>
            <p:nvPr/>
          </p:nvSpPr>
          <p:spPr bwMode="auto">
            <a:xfrm>
              <a:off x="366" y="3893"/>
              <a:ext cx="211"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Times New Roman" pitchFamily="18" charset="0"/>
                </a:rPr>
                <a:t>W</a:t>
              </a:r>
              <a:endParaRPr lang="en-US"/>
            </a:p>
          </p:txBody>
        </p:sp>
        <p:sp>
          <p:nvSpPr>
            <p:cNvPr id="290949" name="Rectangle 133"/>
            <p:cNvSpPr>
              <a:spLocks noChangeArrowheads="1"/>
            </p:cNvSpPr>
            <p:nvPr/>
          </p:nvSpPr>
          <p:spPr bwMode="auto">
            <a:xfrm>
              <a:off x="1995" y="3733"/>
              <a:ext cx="6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rPr>
                <a:t>3</a:t>
              </a:r>
              <a:endParaRPr lang="en-US"/>
            </a:p>
          </p:txBody>
        </p:sp>
        <p:sp>
          <p:nvSpPr>
            <p:cNvPr id="290950" name="Rectangle 134"/>
            <p:cNvSpPr>
              <a:spLocks noChangeArrowheads="1"/>
            </p:cNvSpPr>
            <p:nvPr/>
          </p:nvSpPr>
          <p:spPr bwMode="auto">
            <a:xfrm>
              <a:off x="1762" y="3733"/>
              <a:ext cx="6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rPr>
                <a:t>2</a:t>
              </a:r>
              <a:endParaRPr lang="en-US"/>
            </a:p>
          </p:txBody>
        </p:sp>
        <p:sp>
          <p:nvSpPr>
            <p:cNvPr id="290951" name="Rectangle 135"/>
            <p:cNvSpPr>
              <a:spLocks noChangeArrowheads="1"/>
            </p:cNvSpPr>
            <p:nvPr/>
          </p:nvSpPr>
          <p:spPr bwMode="auto">
            <a:xfrm>
              <a:off x="1248" y="3733"/>
              <a:ext cx="6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rPr>
                <a:t>2</a:t>
              </a:r>
              <a:endParaRPr lang="en-US"/>
            </a:p>
          </p:txBody>
        </p:sp>
        <p:sp>
          <p:nvSpPr>
            <p:cNvPr id="290952" name="Rectangle 136"/>
            <p:cNvSpPr>
              <a:spLocks noChangeArrowheads="1"/>
            </p:cNvSpPr>
            <p:nvPr/>
          </p:nvSpPr>
          <p:spPr bwMode="auto">
            <a:xfrm>
              <a:off x="569" y="4033"/>
              <a:ext cx="60"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rPr>
                <a:t>z</a:t>
              </a:r>
              <a:endParaRPr lang="en-US"/>
            </a:p>
          </p:txBody>
        </p:sp>
        <p:sp>
          <p:nvSpPr>
            <p:cNvPr id="290953" name="Rectangle 137"/>
            <p:cNvSpPr>
              <a:spLocks noChangeArrowheads="1"/>
            </p:cNvSpPr>
            <p:nvPr/>
          </p:nvSpPr>
          <p:spPr bwMode="auto">
            <a:xfrm>
              <a:off x="1846" y="3751"/>
              <a:ext cx="137"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i="1">
                  <a:solidFill>
                    <a:srgbClr val="000000"/>
                  </a:solidFill>
                  <a:latin typeface="Times New Roman" pitchFamily="18" charset="0"/>
                </a:rPr>
                <a:t>B</a:t>
              </a:r>
              <a:endParaRPr lang="en-US"/>
            </a:p>
          </p:txBody>
        </p:sp>
        <p:sp>
          <p:nvSpPr>
            <p:cNvPr id="290954" name="Rectangle 138"/>
            <p:cNvSpPr>
              <a:spLocks noChangeArrowheads="1"/>
            </p:cNvSpPr>
            <p:nvPr/>
          </p:nvSpPr>
          <p:spPr bwMode="auto">
            <a:xfrm>
              <a:off x="907" y="3751"/>
              <a:ext cx="299"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i="1">
                  <a:solidFill>
                    <a:srgbClr val="000000"/>
                  </a:solidFill>
                  <a:latin typeface="Times New Roman" pitchFamily="18" charset="0"/>
                </a:rPr>
                <a:t>BH</a:t>
              </a:r>
              <a:endParaRPr lang="en-US"/>
            </a:p>
          </p:txBody>
        </p:sp>
        <p:sp>
          <p:nvSpPr>
            <p:cNvPr id="290955" name="Rectangle 139"/>
            <p:cNvSpPr>
              <a:spLocks noChangeArrowheads="1"/>
            </p:cNvSpPr>
            <p:nvPr/>
          </p:nvSpPr>
          <p:spPr bwMode="auto">
            <a:xfrm>
              <a:off x="893" y="3384"/>
              <a:ext cx="1"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endParaRPr lang="en-US"/>
            </a:p>
          </p:txBody>
        </p:sp>
        <p:sp>
          <p:nvSpPr>
            <p:cNvPr id="290956" name="Rectangle 140"/>
            <p:cNvSpPr>
              <a:spLocks noChangeArrowheads="1"/>
            </p:cNvSpPr>
            <p:nvPr/>
          </p:nvSpPr>
          <p:spPr bwMode="auto">
            <a:xfrm>
              <a:off x="1584" y="3725"/>
              <a:ext cx="141"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i="1">
                  <a:solidFill>
                    <a:srgbClr val="000000"/>
                  </a:solidFill>
                  <a:latin typeface="Symbol" pitchFamily="18" charset="2"/>
                </a:rPr>
                <a:t>a</a:t>
              </a:r>
              <a:endParaRPr lang="en-US"/>
            </a:p>
          </p:txBody>
        </p:sp>
        <p:sp>
          <p:nvSpPr>
            <p:cNvPr id="290957" name="Rectangle 141"/>
            <p:cNvSpPr>
              <a:spLocks noChangeArrowheads="1"/>
            </p:cNvSpPr>
            <p:nvPr/>
          </p:nvSpPr>
          <p:spPr bwMode="auto">
            <a:xfrm>
              <a:off x="1407" y="3867"/>
              <a:ext cx="123"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Symbol" pitchFamily="18" charset="2"/>
                </a:rPr>
                <a:t>=</a:t>
              </a:r>
              <a:endParaRPr lang="en-US"/>
            </a:p>
          </p:txBody>
        </p:sp>
        <p:sp>
          <p:nvSpPr>
            <p:cNvPr id="290958" name="Rectangle 142"/>
            <p:cNvSpPr>
              <a:spLocks noChangeArrowheads="1"/>
            </p:cNvSpPr>
            <p:nvPr/>
          </p:nvSpPr>
          <p:spPr bwMode="auto">
            <a:xfrm>
              <a:off x="705" y="3867"/>
              <a:ext cx="123"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Symbol" pitchFamily="18" charset="2"/>
                </a:rPr>
                <a:t>=</a:t>
              </a:r>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8" presetClass="entr" presetSubtype="16" fill="hold" nodeType="clickEffect">
                                  <p:stCondLst>
                                    <p:cond delay="0"/>
                                  </p:stCondLst>
                                  <p:childTnLst>
                                    <p:set>
                                      <p:cBhvr>
                                        <p:cTn id="6" dur="1" fill="hold">
                                          <p:stCondLst>
                                            <p:cond delay="0"/>
                                          </p:stCondLst>
                                        </p:cTn>
                                        <p:tgtEl>
                                          <p:spTgt spid="290818"/>
                                        </p:tgtEl>
                                        <p:attrNameLst>
                                          <p:attrName>style.visibility</p:attrName>
                                        </p:attrNameLst>
                                      </p:cBhvr>
                                      <p:to>
                                        <p:strVal val="visible"/>
                                      </p:to>
                                    </p:set>
                                    <p:animEffect transition="in" filter="diamond(in)">
                                      <p:cBhvr>
                                        <p:cTn id="7" dur="2000"/>
                                        <p:tgtEl>
                                          <p:spTgt spid="29081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5" presetClass="entr" presetSubtype="0" fill="hold" nodeType="clickEffect">
                                  <p:stCondLst>
                                    <p:cond delay="0"/>
                                  </p:stCondLst>
                                  <p:childTnLst>
                                    <p:set>
                                      <p:cBhvr>
                                        <p:cTn id="11" dur="1" fill="hold">
                                          <p:stCondLst>
                                            <p:cond delay="0"/>
                                          </p:stCondLst>
                                        </p:cTn>
                                        <p:tgtEl>
                                          <p:spTgt spid="290917"/>
                                        </p:tgtEl>
                                        <p:attrNameLst>
                                          <p:attrName>style.visibility</p:attrName>
                                        </p:attrNameLst>
                                      </p:cBhvr>
                                      <p:to>
                                        <p:strVal val="visible"/>
                                      </p:to>
                                    </p:set>
                                    <p:anim calcmode="lin" valueType="num">
                                      <p:cBhvr>
                                        <p:cTn id="12" dur="1000" fill="hold"/>
                                        <p:tgtEl>
                                          <p:spTgt spid="290917"/>
                                        </p:tgtEl>
                                        <p:attrNameLst>
                                          <p:attrName>ppt_w</p:attrName>
                                        </p:attrNameLst>
                                      </p:cBhvr>
                                      <p:tavLst>
                                        <p:tav tm="0">
                                          <p:val>
                                            <p:strVal val="#ppt_w*0.70"/>
                                          </p:val>
                                        </p:tav>
                                        <p:tav tm="100000">
                                          <p:val>
                                            <p:strVal val="#ppt_w"/>
                                          </p:val>
                                        </p:tav>
                                      </p:tavLst>
                                    </p:anim>
                                    <p:anim calcmode="lin" valueType="num">
                                      <p:cBhvr>
                                        <p:cTn id="13" dur="1000" fill="hold"/>
                                        <p:tgtEl>
                                          <p:spTgt spid="290917"/>
                                        </p:tgtEl>
                                        <p:attrNameLst>
                                          <p:attrName>ppt_h</p:attrName>
                                        </p:attrNameLst>
                                      </p:cBhvr>
                                      <p:tavLst>
                                        <p:tav tm="0">
                                          <p:val>
                                            <p:strVal val="#ppt_h"/>
                                          </p:val>
                                        </p:tav>
                                        <p:tav tm="100000">
                                          <p:val>
                                            <p:strVal val="#ppt_h"/>
                                          </p:val>
                                        </p:tav>
                                      </p:tavLst>
                                    </p:anim>
                                    <p:animEffect transition="in" filter="fade">
                                      <p:cBhvr>
                                        <p:cTn id="14" dur="1000"/>
                                        <p:tgtEl>
                                          <p:spTgt spid="290917"/>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5" presetClass="entr" presetSubtype="10" fill="hold" nodeType="clickEffect">
                                  <p:stCondLst>
                                    <p:cond delay="0"/>
                                  </p:stCondLst>
                                  <p:childTnLst>
                                    <p:set>
                                      <p:cBhvr>
                                        <p:cTn id="18" dur="1" fill="hold">
                                          <p:stCondLst>
                                            <p:cond delay="0"/>
                                          </p:stCondLst>
                                        </p:cTn>
                                        <p:tgtEl>
                                          <p:spTgt spid="290870"/>
                                        </p:tgtEl>
                                        <p:attrNameLst>
                                          <p:attrName>style.visibility</p:attrName>
                                        </p:attrNameLst>
                                      </p:cBhvr>
                                      <p:to>
                                        <p:strVal val="visible"/>
                                      </p:to>
                                    </p:set>
                                    <p:animEffect transition="in" filter="checkerboard(across)">
                                      <p:cBhvr>
                                        <p:cTn id="19" dur="500"/>
                                        <p:tgtEl>
                                          <p:spTgt spid="290870"/>
                                        </p:tgtEl>
                                      </p:cBhvr>
                                    </p:animEffect>
                                  </p:childTnLst>
                                </p:cTn>
                              </p:par>
                            </p:childTnLst>
                          </p:cTn>
                        </p:par>
                      </p:childTnLst>
                    </p:cTn>
                  </p:par>
                  <p:par>
                    <p:cTn id="20" fill="hold" nodeType="clickPar">
                      <p:stCondLst>
                        <p:cond delay="indefinite"/>
                      </p:stCondLst>
                      <p:childTnLst>
                        <p:par>
                          <p:cTn id="21" fill="hold" nodeType="withGroup">
                            <p:stCondLst>
                              <p:cond delay="0"/>
                            </p:stCondLst>
                            <p:childTnLst>
                              <p:par>
                                <p:cTn id="22" presetID="5" presetClass="entr" presetSubtype="10" fill="hold" nodeType="clickEffect">
                                  <p:stCondLst>
                                    <p:cond delay="0"/>
                                  </p:stCondLst>
                                  <p:childTnLst>
                                    <p:set>
                                      <p:cBhvr>
                                        <p:cTn id="23" dur="1" fill="hold">
                                          <p:stCondLst>
                                            <p:cond delay="0"/>
                                          </p:stCondLst>
                                        </p:cTn>
                                        <p:tgtEl>
                                          <p:spTgt spid="290874"/>
                                        </p:tgtEl>
                                        <p:attrNameLst>
                                          <p:attrName>style.visibility</p:attrName>
                                        </p:attrNameLst>
                                      </p:cBhvr>
                                      <p:to>
                                        <p:strVal val="visible"/>
                                      </p:to>
                                    </p:set>
                                    <p:animEffect transition="in" filter="checkerboard(across)">
                                      <p:cBhvr>
                                        <p:cTn id="24" dur="500"/>
                                        <p:tgtEl>
                                          <p:spTgt spid="290874"/>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55" presetClass="entr" presetSubtype="0" fill="hold" nodeType="clickEffect">
                                  <p:stCondLst>
                                    <p:cond delay="0"/>
                                  </p:stCondLst>
                                  <p:childTnLst>
                                    <p:set>
                                      <p:cBhvr>
                                        <p:cTn id="28" dur="1" fill="hold">
                                          <p:stCondLst>
                                            <p:cond delay="0"/>
                                          </p:stCondLst>
                                        </p:cTn>
                                        <p:tgtEl>
                                          <p:spTgt spid="290886"/>
                                        </p:tgtEl>
                                        <p:attrNameLst>
                                          <p:attrName>style.visibility</p:attrName>
                                        </p:attrNameLst>
                                      </p:cBhvr>
                                      <p:to>
                                        <p:strVal val="visible"/>
                                      </p:to>
                                    </p:set>
                                    <p:anim calcmode="lin" valueType="num">
                                      <p:cBhvr>
                                        <p:cTn id="29" dur="1000" fill="hold"/>
                                        <p:tgtEl>
                                          <p:spTgt spid="290886"/>
                                        </p:tgtEl>
                                        <p:attrNameLst>
                                          <p:attrName>ppt_w</p:attrName>
                                        </p:attrNameLst>
                                      </p:cBhvr>
                                      <p:tavLst>
                                        <p:tav tm="0">
                                          <p:val>
                                            <p:strVal val="#ppt_w*0.70"/>
                                          </p:val>
                                        </p:tav>
                                        <p:tav tm="100000">
                                          <p:val>
                                            <p:strVal val="#ppt_w"/>
                                          </p:val>
                                        </p:tav>
                                      </p:tavLst>
                                    </p:anim>
                                    <p:anim calcmode="lin" valueType="num">
                                      <p:cBhvr>
                                        <p:cTn id="30" dur="1000" fill="hold"/>
                                        <p:tgtEl>
                                          <p:spTgt spid="290886"/>
                                        </p:tgtEl>
                                        <p:attrNameLst>
                                          <p:attrName>ppt_h</p:attrName>
                                        </p:attrNameLst>
                                      </p:cBhvr>
                                      <p:tavLst>
                                        <p:tav tm="0">
                                          <p:val>
                                            <p:strVal val="#ppt_h"/>
                                          </p:val>
                                        </p:tav>
                                        <p:tav tm="100000">
                                          <p:val>
                                            <p:strVal val="#ppt_h"/>
                                          </p:val>
                                        </p:tav>
                                      </p:tavLst>
                                    </p:anim>
                                    <p:animEffect transition="in" filter="fade">
                                      <p:cBhvr>
                                        <p:cTn id="31" dur="1000"/>
                                        <p:tgtEl>
                                          <p:spTgt spid="290886"/>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5" presetClass="entr" presetSubtype="10" fill="hold" nodeType="clickEffect">
                                  <p:stCondLst>
                                    <p:cond delay="0"/>
                                  </p:stCondLst>
                                  <p:childTnLst>
                                    <p:set>
                                      <p:cBhvr>
                                        <p:cTn id="35" dur="1" fill="hold">
                                          <p:stCondLst>
                                            <p:cond delay="0"/>
                                          </p:stCondLst>
                                        </p:cTn>
                                        <p:tgtEl>
                                          <p:spTgt spid="290878"/>
                                        </p:tgtEl>
                                        <p:attrNameLst>
                                          <p:attrName>style.visibility</p:attrName>
                                        </p:attrNameLst>
                                      </p:cBhvr>
                                      <p:to>
                                        <p:strVal val="visible"/>
                                      </p:to>
                                    </p:set>
                                    <p:animEffect transition="in" filter="checkerboard(across)">
                                      <p:cBhvr>
                                        <p:cTn id="36" dur="500"/>
                                        <p:tgtEl>
                                          <p:spTgt spid="290878"/>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5" presetClass="entr" presetSubtype="10" fill="hold" nodeType="clickEffect">
                                  <p:stCondLst>
                                    <p:cond delay="0"/>
                                  </p:stCondLst>
                                  <p:childTnLst>
                                    <p:set>
                                      <p:cBhvr>
                                        <p:cTn id="40" dur="1" fill="hold">
                                          <p:stCondLst>
                                            <p:cond delay="0"/>
                                          </p:stCondLst>
                                        </p:cTn>
                                        <p:tgtEl>
                                          <p:spTgt spid="290882"/>
                                        </p:tgtEl>
                                        <p:attrNameLst>
                                          <p:attrName>style.visibility</p:attrName>
                                        </p:attrNameLst>
                                      </p:cBhvr>
                                      <p:to>
                                        <p:strVal val="visible"/>
                                      </p:to>
                                    </p:set>
                                    <p:animEffect transition="in" filter="checkerboard(across)">
                                      <p:cBhvr>
                                        <p:cTn id="41" dur="500"/>
                                        <p:tgtEl>
                                          <p:spTgt spid="290882"/>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8" presetClass="entr" presetSubtype="16" fill="hold" nodeType="clickEffect">
                                  <p:stCondLst>
                                    <p:cond delay="0"/>
                                  </p:stCondLst>
                                  <p:childTnLst>
                                    <p:set>
                                      <p:cBhvr>
                                        <p:cTn id="45" dur="1" fill="hold">
                                          <p:stCondLst>
                                            <p:cond delay="0"/>
                                          </p:stCondLst>
                                        </p:cTn>
                                        <p:tgtEl>
                                          <p:spTgt spid="290909"/>
                                        </p:tgtEl>
                                        <p:attrNameLst>
                                          <p:attrName>style.visibility</p:attrName>
                                        </p:attrNameLst>
                                      </p:cBhvr>
                                      <p:to>
                                        <p:strVal val="visible"/>
                                      </p:to>
                                    </p:set>
                                    <p:animEffect transition="in" filter="diamond(in)">
                                      <p:cBhvr>
                                        <p:cTn id="46" dur="2000"/>
                                        <p:tgtEl>
                                          <p:spTgt spid="290909"/>
                                        </p:tgtEl>
                                      </p:cBhvr>
                                    </p:animEffect>
                                  </p:childTnLst>
                                </p:cTn>
                              </p:par>
                            </p:childTnLst>
                          </p:cTn>
                        </p:par>
                      </p:childTnLst>
                    </p:cTn>
                  </p:par>
                  <p:par>
                    <p:cTn id="47" fill="hold" nodeType="clickPar">
                      <p:stCondLst>
                        <p:cond delay="indefinite"/>
                      </p:stCondLst>
                      <p:childTnLst>
                        <p:par>
                          <p:cTn id="48" fill="hold" nodeType="withGroup">
                            <p:stCondLst>
                              <p:cond delay="0"/>
                            </p:stCondLst>
                            <p:childTnLst>
                              <p:par>
                                <p:cTn id="49" presetID="8" presetClass="entr" presetSubtype="16" fill="hold" nodeType="clickEffect">
                                  <p:stCondLst>
                                    <p:cond delay="0"/>
                                  </p:stCondLst>
                                  <p:childTnLst>
                                    <p:set>
                                      <p:cBhvr>
                                        <p:cTn id="50" dur="1" fill="hold">
                                          <p:stCondLst>
                                            <p:cond delay="0"/>
                                          </p:stCondLst>
                                        </p:cTn>
                                        <p:tgtEl>
                                          <p:spTgt spid="290911"/>
                                        </p:tgtEl>
                                        <p:attrNameLst>
                                          <p:attrName>style.visibility</p:attrName>
                                        </p:attrNameLst>
                                      </p:cBhvr>
                                      <p:to>
                                        <p:strVal val="visible"/>
                                      </p:to>
                                    </p:set>
                                    <p:animEffect transition="in" filter="diamond(in)">
                                      <p:cBhvr>
                                        <p:cTn id="51" dur="2000"/>
                                        <p:tgtEl>
                                          <p:spTgt spid="290911"/>
                                        </p:tgtEl>
                                      </p:cBhvr>
                                    </p:animEffect>
                                  </p:childTnLst>
                                </p:cTn>
                              </p:par>
                            </p:childTnLst>
                          </p:cTn>
                        </p:par>
                      </p:childTnLst>
                    </p:cTn>
                  </p:par>
                  <p:par>
                    <p:cTn id="52" fill="hold" nodeType="clickPar">
                      <p:stCondLst>
                        <p:cond delay="indefinite"/>
                      </p:stCondLst>
                      <p:childTnLst>
                        <p:par>
                          <p:cTn id="53" fill="hold" nodeType="withGroup">
                            <p:stCondLst>
                              <p:cond delay="0"/>
                            </p:stCondLst>
                            <p:childTnLst>
                              <p:par>
                                <p:cTn id="54" presetID="5" presetClass="entr" presetSubtype="10" fill="hold" nodeType="clickEffect">
                                  <p:stCondLst>
                                    <p:cond delay="0"/>
                                  </p:stCondLst>
                                  <p:childTnLst>
                                    <p:set>
                                      <p:cBhvr>
                                        <p:cTn id="55" dur="1" fill="hold">
                                          <p:stCondLst>
                                            <p:cond delay="0"/>
                                          </p:stCondLst>
                                        </p:cTn>
                                        <p:tgtEl>
                                          <p:spTgt spid="290913"/>
                                        </p:tgtEl>
                                        <p:attrNameLst>
                                          <p:attrName>style.visibility</p:attrName>
                                        </p:attrNameLst>
                                      </p:cBhvr>
                                      <p:to>
                                        <p:strVal val="visible"/>
                                      </p:to>
                                    </p:set>
                                    <p:animEffect transition="in" filter="checkerboard(across)">
                                      <p:cBhvr>
                                        <p:cTn id="56" dur="500"/>
                                        <p:tgtEl>
                                          <p:spTgt spid="290913"/>
                                        </p:tgtEl>
                                      </p:cBhvr>
                                    </p:animEffect>
                                  </p:childTnLst>
                                </p:cTn>
                              </p:par>
                            </p:childTnLst>
                          </p:cTn>
                        </p:par>
                      </p:childTnLst>
                    </p:cTn>
                  </p:par>
                  <p:par>
                    <p:cTn id="57" fill="hold" nodeType="clickPar">
                      <p:stCondLst>
                        <p:cond delay="indefinite"/>
                      </p:stCondLst>
                      <p:childTnLst>
                        <p:par>
                          <p:cTn id="58" fill="hold" nodeType="withGroup">
                            <p:stCondLst>
                              <p:cond delay="0"/>
                            </p:stCondLst>
                            <p:childTnLst>
                              <p:par>
                                <p:cTn id="59" presetID="8" presetClass="entr" presetSubtype="16" fill="hold" nodeType="clickEffect">
                                  <p:stCondLst>
                                    <p:cond delay="0"/>
                                  </p:stCondLst>
                                  <p:childTnLst>
                                    <p:set>
                                      <p:cBhvr>
                                        <p:cTn id="60" dur="1" fill="hold">
                                          <p:stCondLst>
                                            <p:cond delay="0"/>
                                          </p:stCondLst>
                                        </p:cTn>
                                        <p:tgtEl>
                                          <p:spTgt spid="290940"/>
                                        </p:tgtEl>
                                        <p:attrNameLst>
                                          <p:attrName>style.visibility</p:attrName>
                                        </p:attrNameLst>
                                      </p:cBhvr>
                                      <p:to>
                                        <p:strVal val="visible"/>
                                      </p:to>
                                    </p:set>
                                    <p:animEffect transition="in" filter="diamond(in)">
                                      <p:cBhvr>
                                        <p:cTn id="61" dur="2000"/>
                                        <p:tgtEl>
                                          <p:spTgt spid="290940"/>
                                        </p:tgtEl>
                                      </p:cBhvr>
                                    </p:animEffect>
                                  </p:childTnLst>
                                </p:cTn>
                              </p:par>
                            </p:childTnLst>
                          </p:cTn>
                        </p:par>
                      </p:childTnLst>
                    </p:cTn>
                  </p:par>
                  <p:par>
                    <p:cTn id="62" fill="hold" nodeType="clickPar">
                      <p:stCondLst>
                        <p:cond delay="indefinite"/>
                      </p:stCondLst>
                      <p:childTnLst>
                        <p:par>
                          <p:cTn id="63" fill="hold" nodeType="withGroup">
                            <p:stCondLst>
                              <p:cond delay="0"/>
                            </p:stCondLst>
                            <p:childTnLst>
                              <p:par>
                                <p:cTn id="64" presetID="2" presetClass="entr" presetSubtype="12" fill="hold" nodeType="clickEffect">
                                  <p:stCondLst>
                                    <p:cond delay="0"/>
                                  </p:stCondLst>
                                  <p:childTnLst>
                                    <p:set>
                                      <p:cBhvr>
                                        <p:cTn id="65" dur="1" fill="hold">
                                          <p:stCondLst>
                                            <p:cond delay="0"/>
                                          </p:stCondLst>
                                        </p:cTn>
                                        <p:tgtEl>
                                          <p:spTgt spid="290941"/>
                                        </p:tgtEl>
                                        <p:attrNameLst>
                                          <p:attrName>style.visibility</p:attrName>
                                        </p:attrNameLst>
                                      </p:cBhvr>
                                      <p:to>
                                        <p:strVal val="visible"/>
                                      </p:to>
                                    </p:set>
                                    <p:anim calcmode="lin" valueType="num">
                                      <p:cBhvr additive="base">
                                        <p:cTn id="66" dur="500" fill="hold"/>
                                        <p:tgtEl>
                                          <p:spTgt spid="290941"/>
                                        </p:tgtEl>
                                        <p:attrNameLst>
                                          <p:attrName>ppt_x</p:attrName>
                                        </p:attrNameLst>
                                      </p:cBhvr>
                                      <p:tavLst>
                                        <p:tav tm="0">
                                          <p:val>
                                            <p:strVal val="0-#ppt_w/2"/>
                                          </p:val>
                                        </p:tav>
                                        <p:tav tm="100000">
                                          <p:val>
                                            <p:strVal val="#ppt_x"/>
                                          </p:val>
                                        </p:tav>
                                      </p:tavLst>
                                    </p:anim>
                                    <p:anim calcmode="lin" valueType="num">
                                      <p:cBhvr additive="base">
                                        <p:cTn id="67" dur="500" fill="hold"/>
                                        <p:tgtEl>
                                          <p:spTgt spid="290941"/>
                                        </p:tgtEl>
                                        <p:attrNameLst>
                                          <p:attrName>ppt_y</p:attrName>
                                        </p:attrNameLst>
                                      </p:cBhvr>
                                      <p:tavLst>
                                        <p:tav tm="0">
                                          <p:val>
                                            <p:strVal val="1+#ppt_h/2"/>
                                          </p:val>
                                        </p:tav>
                                        <p:tav tm="100000">
                                          <p:val>
                                            <p:strVal val="#ppt_y"/>
                                          </p:val>
                                        </p:tav>
                                      </p:tavLst>
                                    </p:anim>
                                  </p:childTnLst>
                                </p:cTn>
                              </p:par>
                            </p:childTnLst>
                          </p:cTn>
                        </p:par>
                      </p:childTnLst>
                    </p:cTn>
                  </p:par>
                  <p:par>
                    <p:cTn id="68" fill="hold" nodeType="clickPar">
                      <p:stCondLst>
                        <p:cond delay="indefinite"/>
                      </p:stCondLst>
                      <p:childTnLst>
                        <p:par>
                          <p:cTn id="69" fill="hold" nodeType="withGroup">
                            <p:stCondLst>
                              <p:cond delay="0"/>
                            </p:stCondLst>
                            <p:childTnLst>
                              <p:par>
                                <p:cTn id="70" presetID="5" presetClass="entr" presetSubtype="10" fill="hold" nodeType="clickEffect">
                                  <p:stCondLst>
                                    <p:cond delay="0"/>
                                  </p:stCondLst>
                                  <p:childTnLst>
                                    <p:set>
                                      <p:cBhvr>
                                        <p:cTn id="71" dur="1" fill="hold">
                                          <p:stCondLst>
                                            <p:cond delay="0"/>
                                          </p:stCondLst>
                                        </p:cTn>
                                        <p:tgtEl>
                                          <p:spTgt spid="290916"/>
                                        </p:tgtEl>
                                        <p:attrNameLst>
                                          <p:attrName>style.visibility</p:attrName>
                                        </p:attrNameLst>
                                      </p:cBhvr>
                                      <p:to>
                                        <p:strVal val="visible"/>
                                      </p:to>
                                    </p:set>
                                    <p:animEffect transition="in" filter="checkerboard(across)">
                                      <p:cBhvr>
                                        <p:cTn id="72" dur="500"/>
                                        <p:tgtEl>
                                          <p:spTgt spid="2909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91842" name="Line 2"/>
          <p:cNvSpPr>
            <a:spLocks noChangeShapeType="1"/>
          </p:cNvSpPr>
          <p:nvPr/>
        </p:nvSpPr>
        <p:spPr bwMode="auto">
          <a:xfrm rot="-186449">
            <a:off x="7562850" y="1208088"/>
            <a:ext cx="338138" cy="903287"/>
          </a:xfrm>
          <a:prstGeom prst="line">
            <a:avLst/>
          </a:prstGeom>
          <a:noFill/>
          <a:ln w="19050">
            <a:solidFill>
              <a:srgbClr val="FF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1843" name="Text Box 3"/>
          <p:cNvSpPr txBox="1">
            <a:spLocks noChangeArrowheads="1"/>
          </p:cNvSpPr>
          <p:nvPr/>
        </p:nvSpPr>
        <p:spPr bwMode="auto">
          <a:xfrm>
            <a:off x="5067300" y="193675"/>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m</a:t>
            </a:r>
          </a:p>
        </p:txBody>
      </p:sp>
      <p:grpSp>
        <p:nvGrpSpPr>
          <p:cNvPr id="291844" name="Group 4"/>
          <p:cNvGrpSpPr>
            <a:grpSpLocks/>
          </p:cNvGrpSpPr>
          <p:nvPr/>
        </p:nvGrpSpPr>
        <p:grpSpPr bwMode="auto">
          <a:xfrm>
            <a:off x="4786313" y="488950"/>
            <a:ext cx="800100" cy="866775"/>
            <a:chOff x="3015" y="-672"/>
            <a:chExt cx="504" cy="546"/>
          </a:xfrm>
        </p:grpSpPr>
        <p:sp>
          <p:nvSpPr>
            <p:cNvPr id="291845" name="Line 5"/>
            <p:cNvSpPr>
              <a:spLocks noChangeShapeType="1"/>
            </p:cNvSpPr>
            <p:nvPr/>
          </p:nvSpPr>
          <p:spPr bwMode="auto">
            <a:xfrm>
              <a:off x="3258" y="-498"/>
              <a:ext cx="0" cy="216"/>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846" name="AutoShape 6"/>
            <p:cNvSpPr>
              <a:spLocks noChangeArrowheads="1"/>
            </p:cNvSpPr>
            <p:nvPr/>
          </p:nvSpPr>
          <p:spPr bwMode="auto">
            <a:xfrm>
              <a:off x="3246" y="-504"/>
              <a:ext cx="23" cy="23"/>
            </a:xfrm>
            <a:prstGeom prst="flowChartConnector">
              <a:avLst/>
            </a:prstGeom>
            <a:solidFill>
              <a:srgbClr val="000000"/>
            </a:solidFill>
            <a:ln w="28575">
              <a:solidFill>
                <a:srgbClr val="FF0000"/>
              </a:solidFill>
              <a:round/>
              <a:headEnd/>
              <a:tailEnd/>
            </a:ln>
          </p:spPr>
          <p:txBody>
            <a:bodyPr/>
            <a:lstStyle/>
            <a:p>
              <a:endParaRPr lang="en-US"/>
            </a:p>
          </p:txBody>
        </p:sp>
        <p:sp>
          <p:nvSpPr>
            <p:cNvPr id="291847" name="Line 7"/>
            <p:cNvSpPr>
              <a:spLocks noChangeShapeType="1"/>
            </p:cNvSpPr>
            <p:nvPr/>
          </p:nvSpPr>
          <p:spPr bwMode="auto">
            <a:xfrm rot="600000" flipV="1">
              <a:off x="3106" y="-301"/>
              <a:ext cx="144" cy="95"/>
            </a:xfrm>
            <a:prstGeom prst="line">
              <a:avLst/>
            </a:prstGeom>
            <a:noFill/>
            <a:ln w="952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848" name="Text Box 8"/>
            <p:cNvSpPr txBox="1">
              <a:spLocks noChangeArrowheads="1"/>
            </p:cNvSpPr>
            <p:nvPr/>
          </p:nvSpPr>
          <p:spPr bwMode="auto">
            <a:xfrm>
              <a:off x="3015" y="-555"/>
              <a:ext cx="39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latin typeface="Times New Roman" pitchFamily="18" charset="0"/>
                  <a:cs typeface="Times New Roman" pitchFamily="18" charset="0"/>
                </a:rPr>
                <a:t>y</a:t>
              </a:r>
              <a:r>
                <a:rPr lang="en-US" baseline="-25000">
                  <a:solidFill>
                    <a:srgbClr val="FF0000"/>
                  </a:solidFill>
                  <a:latin typeface="Times New Roman" pitchFamily="18" charset="0"/>
                  <a:cs typeface="Times New Roman" pitchFamily="18" charset="0"/>
                </a:rPr>
                <a:t>A</a:t>
              </a:r>
              <a:endParaRPr lang="en-US">
                <a:solidFill>
                  <a:srgbClr val="FF0000"/>
                </a:solidFill>
                <a:latin typeface="Times New Roman" pitchFamily="18" charset="0"/>
                <a:cs typeface="Times New Roman" pitchFamily="18" charset="0"/>
              </a:endParaRPr>
            </a:p>
          </p:txBody>
        </p:sp>
        <p:sp>
          <p:nvSpPr>
            <p:cNvPr id="291849" name="Text Box 9"/>
            <p:cNvSpPr txBox="1">
              <a:spLocks noChangeArrowheads="1"/>
            </p:cNvSpPr>
            <p:nvPr/>
          </p:nvSpPr>
          <p:spPr bwMode="auto">
            <a:xfrm>
              <a:off x="3243" y="-672"/>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latin typeface="Times New Roman" pitchFamily="18" charset="0"/>
                  <a:cs typeface="Times New Roman" pitchFamily="18" charset="0"/>
                </a:rPr>
                <a:t>A</a:t>
              </a:r>
            </a:p>
          </p:txBody>
        </p:sp>
        <p:sp>
          <p:nvSpPr>
            <p:cNvPr id="291850" name="Text Box 10"/>
            <p:cNvSpPr txBox="1">
              <a:spLocks noChangeArrowheads="1"/>
            </p:cNvSpPr>
            <p:nvPr/>
          </p:nvSpPr>
          <p:spPr bwMode="auto">
            <a:xfrm>
              <a:off x="3111" y="-342"/>
              <a:ext cx="40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FF"/>
                  </a:solidFill>
                  <a:latin typeface="Times New Roman" pitchFamily="18" charset="0"/>
                  <a:cs typeface="Times New Roman" pitchFamily="18" charset="0"/>
                </a:rPr>
                <a:t>z</a:t>
              </a:r>
              <a:r>
                <a:rPr lang="en-US" baseline="-25000">
                  <a:solidFill>
                    <a:srgbClr val="0000FF"/>
                  </a:solidFill>
                  <a:latin typeface="Times New Roman" pitchFamily="18" charset="0"/>
                  <a:cs typeface="Times New Roman" pitchFamily="18" charset="0"/>
                </a:rPr>
                <a:t>A</a:t>
              </a:r>
              <a:endParaRPr lang="en-US">
                <a:solidFill>
                  <a:srgbClr val="0000FF"/>
                </a:solidFill>
                <a:latin typeface="Times New Roman" pitchFamily="18" charset="0"/>
                <a:cs typeface="Times New Roman" pitchFamily="18" charset="0"/>
              </a:endParaRPr>
            </a:p>
          </p:txBody>
        </p:sp>
      </p:grpSp>
      <p:sp>
        <p:nvSpPr>
          <p:cNvPr id="291851" name="Text Box 11"/>
          <p:cNvSpPr txBox="1">
            <a:spLocks noChangeArrowheads="1"/>
          </p:cNvSpPr>
          <p:nvPr/>
        </p:nvSpPr>
        <p:spPr bwMode="auto">
          <a:xfrm>
            <a:off x="4343400" y="1674813"/>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n</a:t>
            </a:r>
          </a:p>
        </p:txBody>
      </p:sp>
      <p:grpSp>
        <p:nvGrpSpPr>
          <p:cNvPr id="291852" name="Group 12"/>
          <p:cNvGrpSpPr>
            <a:grpSpLocks/>
          </p:cNvGrpSpPr>
          <p:nvPr/>
        </p:nvGrpSpPr>
        <p:grpSpPr bwMode="auto">
          <a:xfrm>
            <a:off x="4216400" y="112713"/>
            <a:ext cx="4927600" cy="2371725"/>
            <a:chOff x="2656" y="-54"/>
            <a:chExt cx="3104" cy="1494"/>
          </a:xfrm>
        </p:grpSpPr>
        <p:sp>
          <p:nvSpPr>
            <p:cNvPr id="291853" name="Line 13"/>
            <p:cNvSpPr>
              <a:spLocks noChangeShapeType="1"/>
            </p:cNvSpPr>
            <p:nvPr/>
          </p:nvSpPr>
          <p:spPr bwMode="auto">
            <a:xfrm>
              <a:off x="3318" y="247"/>
              <a:ext cx="0" cy="569"/>
            </a:xfrm>
            <a:prstGeom prst="line">
              <a:avLst/>
            </a:prstGeom>
            <a:noFill/>
            <a:ln w="12700">
              <a:solidFill>
                <a:srgbClr val="6633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91854" name="Rectangle 14"/>
            <p:cNvSpPr>
              <a:spLocks noChangeArrowheads="1"/>
            </p:cNvSpPr>
            <p:nvPr/>
          </p:nvSpPr>
          <p:spPr bwMode="auto">
            <a:xfrm>
              <a:off x="2880" y="432"/>
              <a:ext cx="1656" cy="576"/>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1855" name="Line 15"/>
            <p:cNvSpPr>
              <a:spLocks noChangeShapeType="1"/>
            </p:cNvSpPr>
            <p:nvPr/>
          </p:nvSpPr>
          <p:spPr bwMode="auto">
            <a:xfrm rot="21423248" flipV="1">
              <a:off x="2882" y="271"/>
              <a:ext cx="432" cy="1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856" name="Line 16"/>
            <p:cNvSpPr>
              <a:spLocks noChangeShapeType="1"/>
            </p:cNvSpPr>
            <p:nvPr/>
          </p:nvSpPr>
          <p:spPr bwMode="auto">
            <a:xfrm rot="21423248" flipV="1">
              <a:off x="4536" y="270"/>
              <a:ext cx="432" cy="1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857" name="Line 17"/>
            <p:cNvSpPr>
              <a:spLocks noChangeShapeType="1"/>
            </p:cNvSpPr>
            <p:nvPr/>
          </p:nvSpPr>
          <p:spPr bwMode="auto">
            <a:xfrm>
              <a:off x="3306" y="258"/>
              <a:ext cx="1649"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858" name="Line 18"/>
            <p:cNvSpPr>
              <a:spLocks noChangeShapeType="1"/>
            </p:cNvSpPr>
            <p:nvPr/>
          </p:nvSpPr>
          <p:spPr bwMode="auto">
            <a:xfrm rot="21423248" flipV="1">
              <a:off x="4533" y="846"/>
              <a:ext cx="432" cy="1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859" name="Line 19"/>
            <p:cNvSpPr>
              <a:spLocks noChangeShapeType="1"/>
            </p:cNvSpPr>
            <p:nvPr/>
          </p:nvSpPr>
          <p:spPr bwMode="auto">
            <a:xfrm>
              <a:off x="4968" y="264"/>
              <a:ext cx="0" cy="56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860" name="Line 20"/>
            <p:cNvSpPr>
              <a:spLocks noChangeShapeType="1"/>
            </p:cNvSpPr>
            <p:nvPr/>
          </p:nvSpPr>
          <p:spPr bwMode="auto">
            <a:xfrm rot="21423248" flipV="1">
              <a:off x="2880" y="840"/>
              <a:ext cx="432" cy="144"/>
            </a:xfrm>
            <a:prstGeom prst="line">
              <a:avLst/>
            </a:prstGeom>
            <a:noFill/>
            <a:ln w="12700">
              <a:solidFill>
                <a:srgbClr val="6633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91861" name="Line 21"/>
            <p:cNvSpPr>
              <a:spLocks noChangeShapeType="1"/>
            </p:cNvSpPr>
            <p:nvPr/>
          </p:nvSpPr>
          <p:spPr bwMode="auto">
            <a:xfrm>
              <a:off x="3318" y="834"/>
              <a:ext cx="1649" cy="0"/>
            </a:xfrm>
            <a:prstGeom prst="line">
              <a:avLst/>
            </a:prstGeom>
            <a:noFill/>
            <a:ln w="12700">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91862" name="Freeform 22"/>
            <p:cNvSpPr>
              <a:spLocks/>
            </p:cNvSpPr>
            <p:nvPr/>
          </p:nvSpPr>
          <p:spPr bwMode="auto">
            <a:xfrm>
              <a:off x="2656" y="22"/>
              <a:ext cx="954" cy="1160"/>
            </a:xfrm>
            <a:custGeom>
              <a:avLst/>
              <a:gdLst>
                <a:gd name="T0" fmla="*/ 2385 w 2385"/>
                <a:gd name="T1" fmla="*/ 591 h 2901"/>
                <a:gd name="T2" fmla="*/ 2310 w 2385"/>
                <a:gd name="T3" fmla="*/ 366 h 2901"/>
                <a:gd name="T4" fmla="*/ 2295 w 2385"/>
                <a:gd name="T5" fmla="*/ 321 h 2901"/>
                <a:gd name="T6" fmla="*/ 2280 w 2385"/>
                <a:gd name="T7" fmla="*/ 276 h 2901"/>
                <a:gd name="T8" fmla="*/ 2235 w 2385"/>
                <a:gd name="T9" fmla="*/ 246 h 2901"/>
                <a:gd name="T10" fmla="*/ 2205 w 2385"/>
                <a:gd name="T11" fmla="*/ 201 h 2901"/>
                <a:gd name="T12" fmla="*/ 2160 w 2385"/>
                <a:gd name="T13" fmla="*/ 186 h 2901"/>
                <a:gd name="T14" fmla="*/ 2025 w 2385"/>
                <a:gd name="T15" fmla="*/ 111 h 2901"/>
                <a:gd name="T16" fmla="*/ 1920 w 2385"/>
                <a:gd name="T17" fmla="*/ 81 h 2901"/>
                <a:gd name="T18" fmla="*/ 1875 w 2385"/>
                <a:gd name="T19" fmla="*/ 36 h 2901"/>
                <a:gd name="T20" fmla="*/ 1785 w 2385"/>
                <a:gd name="T21" fmla="*/ 6 h 2901"/>
                <a:gd name="T22" fmla="*/ 1200 w 2385"/>
                <a:gd name="T23" fmla="*/ 36 h 2901"/>
                <a:gd name="T24" fmla="*/ 1155 w 2385"/>
                <a:gd name="T25" fmla="*/ 66 h 2901"/>
                <a:gd name="T26" fmla="*/ 990 w 2385"/>
                <a:gd name="T27" fmla="*/ 111 h 2901"/>
                <a:gd name="T28" fmla="*/ 750 w 2385"/>
                <a:gd name="T29" fmla="*/ 216 h 2901"/>
                <a:gd name="T30" fmla="*/ 705 w 2385"/>
                <a:gd name="T31" fmla="*/ 246 h 2901"/>
                <a:gd name="T32" fmla="*/ 510 w 2385"/>
                <a:gd name="T33" fmla="*/ 336 h 2901"/>
                <a:gd name="T34" fmla="*/ 375 w 2385"/>
                <a:gd name="T35" fmla="*/ 471 h 2901"/>
                <a:gd name="T36" fmla="*/ 315 w 2385"/>
                <a:gd name="T37" fmla="*/ 561 h 2901"/>
                <a:gd name="T38" fmla="*/ 270 w 2385"/>
                <a:gd name="T39" fmla="*/ 726 h 2901"/>
                <a:gd name="T40" fmla="*/ 240 w 2385"/>
                <a:gd name="T41" fmla="*/ 876 h 2901"/>
                <a:gd name="T42" fmla="*/ 165 w 2385"/>
                <a:gd name="T43" fmla="*/ 1236 h 2901"/>
                <a:gd name="T44" fmla="*/ 105 w 2385"/>
                <a:gd name="T45" fmla="*/ 1371 h 2901"/>
                <a:gd name="T46" fmla="*/ 90 w 2385"/>
                <a:gd name="T47" fmla="*/ 1431 h 2901"/>
                <a:gd name="T48" fmla="*/ 30 w 2385"/>
                <a:gd name="T49" fmla="*/ 1551 h 2901"/>
                <a:gd name="T50" fmla="*/ 0 w 2385"/>
                <a:gd name="T51" fmla="*/ 1671 h 2901"/>
                <a:gd name="T52" fmla="*/ 195 w 2385"/>
                <a:gd name="T53" fmla="*/ 2496 h 2901"/>
                <a:gd name="T54" fmla="*/ 315 w 2385"/>
                <a:gd name="T55" fmla="*/ 2646 h 2901"/>
                <a:gd name="T56" fmla="*/ 780 w 2385"/>
                <a:gd name="T57" fmla="*/ 2856 h 2901"/>
                <a:gd name="T58" fmla="*/ 1005 w 2385"/>
                <a:gd name="T59" fmla="*/ 2901 h 2901"/>
                <a:gd name="T60" fmla="*/ 1560 w 2385"/>
                <a:gd name="T61" fmla="*/ 2871 h 2901"/>
                <a:gd name="T62" fmla="*/ 1785 w 2385"/>
                <a:gd name="T63" fmla="*/ 2796 h 2901"/>
                <a:gd name="T64" fmla="*/ 1875 w 2385"/>
                <a:gd name="T65" fmla="*/ 2736 h 2901"/>
                <a:gd name="T66" fmla="*/ 2130 w 2385"/>
                <a:gd name="T67" fmla="*/ 2556 h 2901"/>
                <a:gd name="T68" fmla="*/ 2160 w 2385"/>
                <a:gd name="T69" fmla="*/ 2511 h 2901"/>
                <a:gd name="T70" fmla="*/ 2265 w 2385"/>
                <a:gd name="T71" fmla="*/ 2451 h 2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85" h="2901">
                  <a:moveTo>
                    <a:pt x="2385" y="591"/>
                  </a:moveTo>
                  <a:cubicBezTo>
                    <a:pt x="2360" y="516"/>
                    <a:pt x="2335" y="441"/>
                    <a:pt x="2310" y="366"/>
                  </a:cubicBezTo>
                  <a:cubicBezTo>
                    <a:pt x="2305" y="351"/>
                    <a:pt x="2300" y="336"/>
                    <a:pt x="2295" y="321"/>
                  </a:cubicBezTo>
                  <a:cubicBezTo>
                    <a:pt x="2290" y="306"/>
                    <a:pt x="2293" y="285"/>
                    <a:pt x="2280" y="276"/>
                  </a:cubicBezTo>
                  <a:cubicBezTo>
                    <a:pt x="2265" y="266"/>
                    <a:pt x="2250" y="256"/>
                    <a:pt x="2235" y="246"/>
                  </a:cubicBezTo>
                  <a:cubicBezTo>
                    <a:pt x="2225" y="231"/>
                    <a:pt x="2219" y="212"/>
                    <a:pt x="2205" y="201"/>
                  </a:cubicBezTo>
                  <a:cubicBezTo>
                    <a:pt x="2193" y="191"/>
                    <a:pt x="2174" y="193"/>
                    <a:pt x="2160" y="186"/>
                  </a:cubicBezTo>
                  <a:cubicBezTo>
                    <a:pt x="2115" y="163"/>
                    <a:pt x="2071" y="131"/>
                    <a:pt x="2025" y="111"/>
                  </a:cubicBezTo>
                  <a:cubicBezTo>
                    <a:pt x="1992" y="97"/>
                    <a:pt x="1955" y="93"/>
                    <a:pt x="1920" y="81"/>
                  </a:cubicBezTo>
                  <a:cubicBezTo>
                    <a:pt x="1905" y="66"/>
                    <a:pt x="1894" y="46"/>
                    <a:pt x="1875" y="36"/>
                  </a:cubicBezTo>
                  <a:cubicBezTo>
                    <a:pt x="1847" y="21"/>
                    <a:pt x="1785" y="6"/>
                    <a:pt x="1785" y="6"/>
                  </a:cubicBezTo>
                  <a:cubicBezTo>
                    <a:pt x="1590" y="14"/>
                    <a:pt x="1392" y="0"/>
                    <a:pt x="1200" y="36"/>
                  </a:cubicBezTo>
                  <a:cubicBezTo>
                    <a:pt x="1182" y="39"/>
                    <a:pt x="1172" y="59"/>
                    <a:pt x="1155" y="66"/>
                  </a:cubicBezTo>
                  <a:cubicBezTo>
                    <a:pt x="1107" y="87"/>
                    <a:pt x="1041" y="98"/>
                    <a:pt x="990" y="111"/>
                  </a:cubicBezTo>
                  <a:cubicBezTo>
                    <a:pt x="888" y="179"/>
                    <a:pt x="868" y="177"/>
                    <a:pt x="750" y="216"/>
                  </a:cubicBezTo>
                  <a:cubicBezTo>
                    <a:pt x="733" y="222"/>
                    <a:pt x="721" y="238"/>
                    <a:pt x="705" y="246"/>
                  </a:cubicBezTo>
                  <a:cubicBezTo>
                    <a:pt x="645" y="276"/>
                    <a:pt x="573" y="315"/>
                    <a:pt x="510" y="336"/>
                  </a:cubicBezTo>
                  <a:cubicBezTo>
                    <a:pt x="461" y="385"/>
                    <a:pt x="415" y="413"/>
                    <a:pt x="375" y="471"/>
                  </a:cubicBezTo>
                  <a:cubicBezTo>
                    <a:pt x="354" y="501"/>
                    <a:pt x="315" y="561"/>
                    <a:pt x="315" y="561"/>
                  </a:cubicBezTo>
                  <a:cubicBezTo>
                    <a:pt x="301" y="616"/>
                    <a:pt x="280" y="670"/>
                    <a:pt x="270" y="726"/>
                  </a:cubicBezTo>
                  <a:cubicBezTo>
                    <a:pt x="242" y="878"/>
                    <a:pt x="271" y="784"/>
                    <a:pt x="240" y="876"/>
                  </a:cubicBezTo>
                  <a:cubicBezTo>
                    <a:pt x="226" y="991"/>
                    <a:pt x="211" y="1128"/>
                    <a:pt x="165" y="1236"/>
                  </a:cubicBezTo>
                  <a:cubicBezTo>
                    <a:pt x="106" y="1374"/>
                    <a:pt x="161" y="1147"/>
                    <a:pt x="105" y="1371"/>
                  </a:cubicBezTo>
                  <a:cubicBezTo>
                    <a:pt x="100" y="1391"/>
                    <a:pt x="98" y="1412"/>
                    <a:pt x="90" y="1431"/>
                  </a:cubicBezTo>
                  <a:cubicBezTo>
                    <a:pt x="73" y="1472"/>
                    <a:pt x="30" y="1551"/>
                    <a:pt x="30" y="1551"/>
                  </a:cubicBezTo>
                  <a:cubicBezTo>
                    <a:pt x="22" y="1591"/>
                    <a:pt x="0" y="1630"/>
                    <a:pt x="0" y="1671"/>
                  </a:cubicBezTo>
                  <a:cubicBezTo>
                    <a:pt x="0" y="1947"/>
                    <a:pt x="21" y="2265"/>
                    <a:pt x="195" y="2496"/>
                  </a:cubicBezTo>
                  <a:cubicBezTo>
                    <a:pt x="232" y="2545"/>
                    <a:pt x="265" y="2607"/>
                    <a:pt x="315" y="2646"/>
                  </a:cubicBezTo>
                  <a:cubicBezTo>
                    <a:pt x="462" y="2760"/>
                    <a:pt x="602" y="2816"/>
                    <a:pt x="780" y="2856"/>
                  </a:cubicBezTo>
                  <a:cubicBezTo>
                    <a:pt x="855" y="2873"/>
                    <a:pt x="1005" y="2901"/>
                    <a:pt x="1005" y="2901"/>
                  </a:cubicBezTo>
                  <a:cubicBezTo>
                    <a:pt x="1009" y="2901"/>
                    <a:pt x="1427" y="2899"/>
                    <a:pt x="1560" y="2871"/>
                  </a:cubicBezTo>
                  <a:cubicBezTo>
                    <a:pt x="1635" y="2855"/>
                    <a:pt x="1712" y="2820"/>
                    <a:pt x="1785" y="2796"/>
                  </a:cubicBezTo>
                  <a:cubicBezTo>
                    <a:pt x="1819" y="2785"/>
                    <a:pt x="1875" y="2736"/>
                    <a:pt x="1875" y="2736"/>
                  </a:cubicBezTo>
                  <a:cubicBezTo>
                    <a:pt x="1939" y="2639"/>
                    <a:pt x="2040" y="2616"/>
                    <a:pt x="2130" y="2556"/>
                  </a:cubicBezTo>
                  <a:cubicBezTo>
                    <a:pt x="2140" y="2541"/>
                    <a:pt x="2145" y="2521"/>
                    <a:pt x="2160" y="2511"/>
                  </a:cubicBezTo>
                  <a:cubicBezTo>
                    <a:pt x="2282" y="2435"/>
                    <a:pt x="2228" y="2524"/>
                    <a:pt x="2265" y="2451"/>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1863" name="Line 23"/>
            <p:cNvSpPr>
              <a:spLocks noChangeShapeType="1"/>
            </p:cNvSpPr>
            <p:nvPr/>
          </p:nvSpPr>
          <p:spPr bwMode="auto">
            <a:xfrm>
              <a:off x="3114" y="72"/>
              <a:ext cx="0" cy="1008"/>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91864" name="Line 24"/>
            <p:cNvSpPr>
              <a:spLocks noChangeShapeType="1"/>
            </p:cNvSpPr>
            <p:nvPr/>
          </p:nvSpPr>
          <p:spPr bwMode="auto">
            <a:xfrm rot="86079" flipV="1">
              <a:off x="2865" y="458"/>
              <a:ext cx="648" cy="288"/>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91865" name="Line 25"/>
            <p:cNvSpPr>
              <a:spLocks noChangeShapeType="1"/>
            </p:cNvSpPr>
            <p:nvPr/>
          </p:nvSpPr>
          <p:spPr bwMode="auto">
            <a:xfrm>
              <a:off x="4752" y="144"/>
              <a:ext cx="0" cy="1008"/>
            </a:xfrm>
            <a:prstGeom prst="line">
              <a:avLst/>
            </a:prstGeom>
            <a:noFill/>
            <a:ln w="9525">
              <a:solidFill>
                <a:srgbClr val="000000"/>
              </a:solidFill>
              <a:prstDash val="lgDashDot"/>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291866" name="Line 26"/>
            <p:cNvSpPr>
              <a:spLocks noChangeShapeType="1"/>
            </p:cNvSpPr>
            <p:nvPr/>
          </p:nvSpPr>
          <p:spPr bwMode="auto">
            <a:xfrm rot="208913" flipV="1">
              <a:off x="4464" y="384"/>
              <a:ext cx="785" cy="401"/>
            </a:xfrm>
            <a:prstGeom prst="line">
              <a:avLst/>
            </a:prstGeom>
            <a:noFill/>
            <a:ln w="9525">
              <a:solidFill>
                <a:srgbClr val="000000"/>
              </a:solidFill>
              <a:prstDash val="lgDashDot"/>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1867" name="Line 27"/>
            <p:cNvSpPr>
              <a:spLocks noChangeShapeType="1"/>
            </p:cNvSpPr>
            <p:nvPr/>
          </p:nvSpPr>
          <p:spPr bwMode="auto">
            <a:xfrm>
              <a:off x="4752" y="648"/>
              <a:ext cx="864" cy="0"/>
            </a:xfrm>
            <a:prstGeom prst="line">
              <a:avLst/>
            </a:prstGeom>
            <a:noFill/>
            <a:ln w="9525">
              <a:solidFill>
                <a:srgbClr val="000000"/>
              </a:solidFill>
              <a:prstDash val="lgDashDot"/>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1868" name="Line 28"/>
            <p:cNvSpPr>
              <a:spLocks noChangeShapeType="1"/>
            </p:cNvSpPr>
            <p:nvPr/>
          </p:nvSpPr>
          <p:spPr bwMode="auto">
            <a:xfrm>
              <a:off x="3108" y="1224"/>
              <a:ext cx="0" cy="21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869" name="Line 29"/>
            <p:cNvSpPr>
              <a:spLocks noChangeShapeType="1"/>
            </p:cNvSpPr>
            <p:nvPr/>
          </p:nvSpPr>
          <p:spPr bwMode="auto">
            <a:xfrm>
              <a:off x="4752" y="1224"/>
              <a:ext cx="0" cy="216"/>
            </a:xfrm>
            <a:prstGeom prst="line">
              <a:avLst/>
            </a:prstGeom>
            <a:noFill/>
            <a:ln w="9525">
              <a:solidFill>
                <a:srgbClr val="000000"/>
              </a:solidFill>
              <a:prstDash val="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91870" name="Line 30"/>
            <p:cNvSpPr>
              <a:spLocks noChangeShapeType="1"/>
            </p:cNvSpPr>
            <p:nvPr/>
          </p:nvSpPr>
          <p:spPr bwMode="auto">
            <a:xfrm>
              <a:off x="3107" y="1416"/>
              <a:ext cx="1639"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1871" name="Text Box 31"/>
            <p:cNvSpPr txBox="1">
              <a:spLocks noChangeArrowheads="1"/>
            </p:cNvSpPr>
            <p:nvPr/>
          </p:nvSpPr>
          <p:spPr bwMode="auto">
            <a:xfrm>
              <a:off x="2934" y="0"/>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y</a:t>
              </a:r>
            </a:p>
          </p:txBody>
        </p:sp>
        <p:sp>
          <p:nvSpPr>
            <p:cNvPr id="291872" name="Text Box 32"/>
            <p:cNvSpPr txBox="1">
              <a:spLocks noChangeArrowheads="1"/>
            </p:cNvSpPr>
            <p:nvPr/>
          </p:nvSpPr>
          <p:spPr bwMode="auto">
            <a:xfrm>
              <a:off x="3456" y="390"/>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z</a:t>
              </a:r>
            </a:p>
          </p:txBody>
        </p:sp>
        <p:sp>
          <p:nvSpPr>
            <p:cNvPr id="291873" name="Text Box 33"/>
            <p:cNvSpPr txBox="1">
              <a:spLocks noChangeArrowheads="1"/>
            </p:cNvSpPr>
            <p:nvPr/>
          </p:nvSpPr>
          <p:spPr bwMode="auto">
            <a:xfrm>
              <a:off x="5544" y="600"/>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x</a:t>
              </a:r>
            </a:p>
          </p:txBody>
        </p:sp>
        <p:sp>
          <p:nvSpPr>
            <p:cNvPr id="291874" name="Text Box 34"/>
            <p:cNvSpPr txBox="1">
              <a:spLocks noChangeArrowheads="1"/>
            </p:cNvSpPr>
            <p:nvPr/>
          </p:nvSpPr>
          <p:spPr bwMode="auto">
            <a:xfrm>
              <a:off x="3856" y="1155"/>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l</a:t>
              </a:r>
            </a:p>
          </p:txBody>
        </p:sp>
        <p:sp>
          <p:nvSpPr>
            <p:cNvPr id="291875" name="Text Box 35"/>
            <p:cNvSpPr txBox="1">
              <a:spLocks noChangeArrowheads="1"/>
            </p:cNvSpPr>
            <p:nvPr/>
          </p:nvSpPr>
          <p:spPr bwMode="auto">
            <a:xfrm>
              <a:off x="4720" y="-54"/>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y</a:t>
              </a:r>
            </a:p>
          </p:txBody>
        </p:sp>
        <p:sp>
          <p:nvSpPr>
            <p:cNvPr id="291876" name="Text Box 36"/>
            <p:cNvSpPr txBox="1">
              <a:spLocks noChangeArrowheads="1"/>
            </p:cNvSpPr>
            <p:nvPr/>
          </p:nvSpPr>
          <p:spPr bwMode="auto">
            <a:xfrm>
              <a:off x="5113" y="168"/>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z</a:t>
              </a:r>
            </a:p>
          </p:txBody>
        </p:sp>
        <p:sp>
          <p:nvSpPr>
            <p:cNvPr id="291877" name="Text Box 37"/>
            <p:cNvSpPr txBox="1">
              <a:spLocks noChangeArrowheads="1"/>
            </p:cNvSpPr>
            <p:nvPr/>
          </p:nvSpPr>
          <p:spPr bwMode="auto">
            <a:xfrm>
              <a:off x="4521" y="429"/>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O</a:t>
              </a:r>
            </a:p>
          </p:txBody>
        </p:sp>
      </p:grpSp>
      <p:sp>
        <p:nvSpPr>
          <p:cNvPr id="291878" name="Text Box 38"/>
          <p:cNvSpPr txBox="1">
            <a:spLocks noChangeArrowheads="1"/>
          </p:cNvSpPr>
          <p:nvPr/>
        </p:nvSpPr>
        <p:spPr bwMode="auto">
          <a:xfrm>
            <a:off x="7848600" y="2027238"/>
            <a:ext cx="3429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3300"/>
                </a:solidFill>
                <a:latin typeface="Times New Roman" pitchFamily="18" charset="0"/>
                <a:cs typeface="Times New Roman" pitchFamily="18" charset="0"/>
              </a:rPr>
              <a:t>P</a:t>
            </a:r>
          </a:p>
        </p:txBody>
      </p:sp>
      <p:grpSp>
        <p:nvGrpSpPr>
          <p:cNvPr id="291879" name="Group 39"/>
          <p:cNvGrpSpPr>
            <a:grpSpLocks/>
          </p:cNvGrpSpPr>
          <p:nvPr/>
        </p:nvGrpSpPr>
        <p:grpSpPr bwMode="auto">
          <a:xfrm>
            <a:off x="6686550" y="793750"/>
            <a:ext cx="2295525" cy="1528763"/>
            <a:chOff x="-1296" y="1029"/>
            <a:chExt cx="1446" cy="963"/>
          </a:xfrm>
        </p:grpSpPr>
        <p:sp>
          <p:nvSpPr>
            <p:cNvPr id="291880" name="Text Box 40"/>
            <p:cNvSpPr txBox="1">
              <a:spLocks noChangeArrowheads="1"/>
            </p:cNvSpPr>
            <p:nvPr/>
          </p:nvSpPr>
          <p:spPr bwMode="auto">
            <a:xfrm>
              <a:off x="-576" y="1029"/>
              <a:ext cx="72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6600"/>
                  </a:solidFill>
                  <a:latin typeface="Times New Roman" pitchFamily="18" charset="0"/>
                  <a:cs typeface="Times New Roman" pitchFamily="18" charset="0"/>
                </a:rPr>
                <a:t>P</a:t>
              </a:r>
              <a:r>
                <a:rPr lang="en-US" baseline="-25000">
                  <a:solidFill>
                    <a:srgbClr val="006600"/>
                  </a:solidFill>
                  <a:latin typeface="Times New Roman" pitchFamily="18" charset="0"/>
                  <a:cs typeface="Times New Roman" pitchFamily="18" charset="0"/>
                </a:rPr>
                <a:t>x</a:t>
              </a:r>
              <a:r>
                <a:rPr lang="en-US">
                  <a:solidFill>
                    <a:srgbClr val="006600"/>
                  </a:solidFill>
                  <a:latin typeface="Times New Roman" pitchFamily="18" charset="0"/>
                  <a:cs typeface="Times New Roman" pitchFamily="18" charset="0"/>
                </a:rPr>
                <a:t>=N</a:t>
              </a:r>
            </a:p>
          </p:txBody>
        </p:sp>
        <p:grpSp>
          <p:nvGrpSpPr>
            <p:cNvPr id="291881" name="Group 41"/>
            <p:cNvGrpSpPr>
              <a:grpSpLocks/>
            </p:cNvGrpSpPr>
            <p:nvPr/>
          </p:nvGrpSpPr>
          <p:grpSpPr bwMode="auto">
            <a:xfrm>
              <a:off x="-1296" y="1152"/>
              <a:ext cx="1088" cy="840"/>
              <a:chOff x="-1616" y="1425"/>
              <a:chExt cx="1088" cy="840"/>
            </a:xfrm>
          </p:grpSpPr>
          <p:sp>
            <p:nvSpPr>
              <p:cNvPr id="291882" name="Line 42"/>
              <p:cNvSpPr>
                <a:spLocks noChangeShapeType="1"/>
              </p:cNvSpPr>
              <p:nvPr/>
            </p:nvSpPr>
            <p:spPr bwMode="auto">
              <a:xfrm>
                <a:off x="-1077" y="1569"/>
                <a:ext cx="549" cy="0"/>
              </a:xfrm>
              <a:prstGeom prst="line">
                <a:avLst/>
              </a:prstGeom>
              <a:noFill/>
              <a:ln w="28575">
                <a:solidFill>
                  <a:srgbClr val="0066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1883" name="Line 43"/>
              <p:cNvSpPr>
                <a:spLocks noChangeShapeType="1"/>
              </p:cNvSpPr>
              <p:nvPr/>
            </p:nvSpPr>
            <p:spPr bwMode="auto">
              <a:xfrm rot="239011" flipH="1">
                <a:off x="-1370" y="1559"/>
                <a:ext cx="288" cy="144"/>
              </a:xfrm>
              <a:prstGeom prst="line">
                <a:avLst/>
              </a:prstGeom>
              <a:noFill/>
              <a:ln w="28575">
                <a:solidFill>
                  <a:srgbClr val="80008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1884" name="Line 44"/>
              <p:cNvSpPr>
                <a:spLocks noChangeShapeType="1"/>
              </p:cNvSpPr>
              <p:nvPr/>
            </p:nvSpPr>
            <p:spPr bwMode="auto">
              <a:xfrm>
                <a:off x="-1359" y="1689"/>
                <a:ext cx="531"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91885" name="Line 45"/>
              <p:cNvSpPr>
                <a:spLocks noChangeShapeType="1"/>
              </p:cNvSpPr>
              <p:nvPr/>
            </p:nvSpPr>
            <p:spPr bwMode="auto">
              <a:xfrm rot="239011" flipH="1">
                <a:off x="-831" y="1557"/>
                <a:ext cx="288" cy="144"/>
              </a:xfrm>
              <a:prstGeom prst="line">
                <a:avLst/>
              </a:prstGeom>
              <a:noFill/>
              <a:ln w="12700">
                <a:solidFill>
                  <a:srgbClr val="000000"/>
                </a:solidFill>
                <a:prstDash val="dash"/>
                <a:round/>
                <a:headEnd/>
                <a:tailEnd type="none" w="sm" len="med"/>
              </a:ln>
              <a:extLst>
                <a:ext uri="{909E8E84-426E-40DD-AFC4-6F175D3DCCD1}">
                  <a14:hiddenFill xmlns:a14="http://schemas.microsoft.com/office/drawing/2010/main">
                    <a:noFill/>
                  </a14:hiddenFill>
                </a:ext>
              </a:extLst>
            </p:spPr>
            <p:txBody>
              <a:bodyPr/>
              <a:lstStyle/>
              <a:p>
                <a:endParaRPr lang="en-US"/>
              </a:p>
            </p:txBody>
          </p:sp>
          <p:sp>
            <p:nvSpPr>
              <p:cNvPr id="291886" name="Line 46"/>
              <p:cNvSpPr>
                <a:spLocks noChangeShapeType="1"/>
              </p:cNvSpPr>
              <p:nvPr/>
            </p:nvSpPr>
            <p:spPr bwMode="auto">
              <a:xfrm>
                <a:off x="-1359" y="1689"/>
                <a:ext cx="0" cy="432"/>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91887" name="Line 47"/>
              <p:cNvSpPr>
                <a:spLocks noChangeShapeType="1"/>
              </p:cNvSpPr>
              <p:nvPr/>
            </p:nvSpPr>
            <p:spPr bwMode="auto">
              <a:xfrm>
                <a:off x="-837" y="1689"/>
                <a:ext cx="0" cy="432"/>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91888" name="Line 48"/>
              <p:cNvSpPr>
                <a:spLocks noChangeShapeType="1"/>
              </p:cNvSpPr>
              <p:nvPr/>
            </p:nvSpPr>
            <p:spPr bwMode="auto">
              <a:xfrm>
                <a:off x="-537" y="1569"/>
                <a:ext cx="0" cy="432"/>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91889" name="Line 49"/>
              <p:cNvSpPr>
                <a:spLocks noChangeShapeType="1"/>
              </p:cNvSpPr>
              <p:nvPr/>
            </p:nvSpPr>
            <p:spPr bwMode="auto">
              <a:xfrm rot="239011" flipH="1">
                <a:off x="-837" y="1989"/>
                <a:ext cx="288" cy="144"/>
              </a:xfrm>
              <a:prstGeom prst="line">
                <a:avLst/>
              </a:prstGeom>
              <a:noFill/>
              <a:ln w="12700">
                <a:solidFill>
                  <a:srgbClr val="000000"/>
                </a:solidFill>
                <a:prstDash val="dash"/>
                <a:round/>
                <a:headEnd/>
                <a:tailEnd type="none" w="sm" len="med"/>
              </a:ln>
              <a:extLst>
                <a:ext uri="{909E8E84-426E-40DD-AFC4-6F175D3DCCD1}">
                  <a14:hiddenFill xmlns:a14="http://schemas.microsoft.com/office/drawing/2010/main">
                    <a:noFill/>
                  </a14:hiddenFill>
                </a:ext>
              </a:extLst>
            </p:spPr>
            <p:txBody>
              <a:bodyPr/>
              <a:lstStyle/>
              <a:p>
                <a:endParaRPr lang="en-US"/>
              </a:p>
            </p:txBody>
          </p:sp>
          <p:sp>
            <p:nvSpPr>
              <p:cNvPr id="291890" name="Line 50"/>
              <p:cNvSpPr>
                <a:spLocks noChangeShapeType="1"/>
              </p:cNvSpPr>
              <p:nvPr/>
            </p:nvSpPr>
            <p:spPr bwMode="auto">
              <a:xfrm>
                <a:off x="-1365" y="2121"/>
                <a:ext cx="531"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91891" name="Line 51"/>
              <p:cNvSpPr>
                <a:spLocks noChangeShapeType="1"/>
              </p:cNvSpPr>
              <p:nvPr/>
            </p:nvSpPr>
            <p:spPr bwMode="auto">
              <a:xfrm>
                <a:off x="-1077" y="1995"/>
                <a:ext cx="531"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91892" name="Line 52"/>
              <p:cNvSpPr>
                <a:spLocks noChangeShapeType="1"/>
              </p:cNvSpPr>
              <p:nvPr/>
            </p:nvSpPr>
            <p:spPr bwMode="auto">
              <a:xfrm rot="239011" flipH="1">
                <a:off x="-1377" y="1983"/>
                <a:ext cx="288" cy="144"/>
              </a:xfrm>
              <a:prstGeom prst="line">
                <a:avLst/>
              </a:prstGeom>
              <a:noFill/>
              <a:ln w="12700">
                <a:solidFill>
                  <a:srgbClr val="000000"/>
                </a:solidFill>
                <a:prstDash val="dash"/>
                <a:round/>
                <a:headEnd/>
                <a:tailEnd type="none" w="sm" len="med"/>
              </a:ln>
              <a:extLst>
                <a:ext uri="{909E8E84-426E-40DD-AFC4-6F175D3DCCD1}">
                  <a14:hiddenFill xmlns:a14="http://schemas.microsoft.com/office/drawing/2010/main">
                    <a:noFill/>
                  </a14:hiddenFill>
                </a:ext>
              </a:extLst>
            </p:spPr>
            <p:txBody>
              <a:bodyPr/>
              <a:lstStyle/>
              <a:p>
                <a:endParaRPr lang="en-US"/>
              </a:p>
            </p:txBody>
          </p:sp>
          <p:sp>
            <p:nvSpPr>
              <p:cNvPr id="291893" name="Line 53"/>
              <p:cNvSpPr>
                <a:spLocks noChangeShapeType="1"/>
              </p:cNvSpPr>
              <p:nvPr/>
            </p:nvSpPr>
            <p:spPr bwMode="auto">
              <a:xfrm>
                <a:off x="-1077" y="1569"/>
                <a:ext cx="0" cy="432"/>
              </a:xfrm>
              <a:prstGeom prst="line">
                <a:avLst/>
              </a:prstGeom>
              <a:noFill/>
              <a:ln w="2857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1894" name="Text Box 54"/>
              <p:cNvSpPr txBox="1">
                <a:spLocks noChangeArrowheads="1"/>
              </p:cNvSpPr>
              <p:nvPr/>
            </p:nvSpPr>
            <p:spPr bwMode="auto">
              <a:xfrm>
                <a:off x="-1616" y="1425"/>
                <a:ext cx="28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990099"/>
                    </a:solidFill>
                    <a:latin typeface="Times New Roman" pitchFamily="18" charset="0"/>
                    <a:cs typeface="Times New Roman" pitchFamily="18" charset="0"/>
                  </a:rPr>
                  <a:t>P</a:t>
                </a:r>
                <a:r>
                  <a:rPr lang="en-US" baseline="-25000">
                    <a:solidFill>
                      <a:srgbClr val="990099"/>
                    </a:solidFill>
                    <a:latin typeface="Times New Roman" pitchFamily="18" charset="0"/>
                    <a:cs typeface="Times New Roman" pitchFamily="18" charset="0"/>
                  </a:rPr>
                  <a:t>z</a:t>
                </a:r>
                <a:endParaRPr lang="en-US">
                  <a:solidFill>
                    <a:srgbClr val="990099"/>
                  </a:solidFill>
                  <a:latin typeface="Times New Roman" pitchFamily="18" charset="0"/>
                  <a:cs typeface="Times New Roman" pitchFamily="18" charset="0"/>
                </a:endParaRPr>
              </a:p>
            </p:txBody>
          </p:sp>
          <p:sp>
            <p:nvSpPr>
              <p:cNvPr id="291895" name="Text Box 55"/>
              <p:cNvSpPr txBox="1">
                <a:spLocks noChangeArrowheads="1"/>
              </p:cNvSpPr>
              <p:nvPr/>
            </p:nvSpPr>
            <p:spPr bwMode="auto">
              <a:xfrm>
                <a:off x="-1119" y="1929"/>
                <a:ext cx="330"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FF"/>
                    </a:solidFill>
                    <a:latin typeface="Times New Roman" pitchFamily="18" charset="0"/>
                    <a:cs typeface="Times New Roman" pitchFamily="18" charset="0"/>
                  </a:rPr>
                  <a:t>P</a:t>
                </a:r>
                <a:r>
                  <a:rPr lang="en-US" baseline="-25000">
                    <a:solidFill>
                      <a:srgbClr val="0000FF"/>
                    </a:solidFill>
                    <a:latin typeface="Times New Roman" pitchFamily="18" charset="0"/>
                    <a:cs typeface="Times New Roman" pitchFamily="18" charset="0"/>
                  </a:rPr>
                  <a:t>y</a:t>
                </a:r>
                <a:endParaRPr lang="en-US">
                  <a:solidFill>
                    <a:srgbClr val="0000FF"/>
                  </a:solidFill>
                  <a:latin typeface="Times New Roman" pitchFamily="18" charset="0"/>
                  <a:cs typeface="Times New Roman" pitchFamily="18" charset="0"/>
                </a:endParaRPr>
              </a:p>
            </p:txBody>
          </p:sp>
        </p:grpSp>
      </p:grpSp>
      <p:grpSp>
        <p:nvGrpSpPr>
          <p:cNvPr id="291896" name="Group 56"/>
          <p:cNvGrpSpPr>
            <a:grpSpLocks/>
          </p:cNvGrpSpPr>
          <p:nvPr/>
        </p:nvGrpSpPr>
        <p:grpSpPr bwMode="auto">
          <a:xfrm>
            <a:off x="4383088" y="2682875"/>
            <a:ext cx="1246187" cy="1538288"/>
            <a:chOff x="2761" y="1505"/>
            <a:chExt cx="785" cy="969"/>
          </a:xfrm>
        </p:grpSpPr>
        <p:sp>
          <p:nvSpPr>
            <p:cNvPr id="291897" name="Line 57"/>
            <p:cNvSpPr>
              <a:spLocks noChangeShapeType="1"/>
            </p:cNvSpPr>
            <p:nvPr/>
          </p:nvSpPr>
          <p:spPr bwMode="auto">
            <a:xfrm>
              <a:off x="3042" y="1898"/>
              <a:ext cx="0" cy="576"/>
            </a:xfrm>
            <a:prstGeom prst="line">
              <a:avLst/>
            </a:prstGeom>
            <a:noFill/>
            <a:ln w="28575">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898" name="Line 58"/>
            <p:cNvSpPr>
              <a:spLocks noChangeShapeType="1"/>
            </p:cNvSpPr>
            <p:nvPr/>
          </p:nvSpPr>
          <p:spPr bwMode="auto">
            <a:xfrm flipV="1">
              <a:off x="3042" y="1682"/>
              <a:ext cx="504" cy="216"/>
            </a:xfrm>
            <a:prstGeom prst="line">
              <a:avLst/>
            </a:prstGeom>
            <a:noFill/>
            <a:ln w="28575">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899" name="Line 59"/>
            <p:cNvSpPr>
              <a:spLocks noChangeShapeType="1"/>
            </p:cNvSpPr>
            <p:nvPr/>
          </p:nvSpPr>
          <p:spPr bwMode="auto">
            <a:xfrm>
              <a:off x="3546" y="1682"/>
              <a:ext cx="0" cy="576"/>
            </a:xfrm>
            <a:prstGeom prst="line">
              <a:avLst/>
            </a:prstGeom>
            <a:noFill/>
            <a:ln w="28575">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900" name="Line 60"/>
            <p:cNvSpPr>
              <a:spLocks noChangeShapeType="1"/>
            </p:cNvSpPr>
            <p:nvPr/>
          </p:nvSpPr>
          <p:spPr bwMode="auto">
            <a:xfrm flipV="1">
              <a:off x="3042" y="2258"/>
              <a:ext cx="504" cy="216"/>
            </a:xfrm>
            <a:prstGeom prst="line">
              <a:avLst/>
            </a:prstGeom>
            <a:noFill/>
            <a:ln w="28575">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901" name="Line 61"/>
            <p:cNvSpPr>
              <a:spLocks noChangeShapeType="1"/>
            </p:cNvSpPr>
            <p:nvPr/>
          </p:nvSpPr>
          <p:spPr bwMode="auto">
            <a:xfrm>
              <a:off x="3329" y="1682"/>
              <a:ext cx="216" cy="0"/>
            </a:xfrm>
            <a:prstGeom prst="line">
              <a:avLst/>
            </a:prstGeom>
            <a:noFill/>
            <a:ln w="28575">
              <a:solidFill>
                <a:srgbClr val="008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1902" name="Line 62"/>
            <p:cNvSpPr>
              <a:spLocks noChangeShapeType="1"/>
            </p:cNvSpPr>
            <p:nvPr/>
          </p:nvSpPr>
          <p:spPr bwMode="auto">
            <a:xfrm flipV="1">
              <a:off x="2826" y="1682"/>
              <a:ext cx="504" cy="21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903" name="Line 63"/>
            <p:cNvSpPr>
              <a:spLocks noChangeShapeType="1"/>
            </p:cNvSpPr>
            <p:nvPr/>
          </p:nvSpPr>
          <p:spPr bwMode="auto">
            <a:xfrm>
              <a:off x="2826" y="1898"/>
              <a:ext cx="216" cy="0"/>
            </a:xfrm>
            <a:prstGeom prst="line">
              <a:avLst/>
            </a:prstGeom>
            <a:noFill/>
            <a:ln w="28575">
              <a:solidFill>
                <a:srgbClr val="008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1904" name="Line 64"/>
            <p:cNvSpPr>
              <a:spLocks noChangeShapeType="1"/>
            </p:cNvSpPr>
            <p:nvPr/>
          </p:nvSpPr>
          <p:spPr bwMode="auto">
            <a:xfrm>
              <a:off x="2826" y="2474"/>
              <a:ext cx="216" cy="0"/>
            </a:xfrm>
            <a:prstGeom prst="line">
              <a:avLst/>
            </a:prstGeom>
            <a:noFill/>
            <a:ln w="28575">
              <a:solidFill>
                <a:srgbClr val="008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1905" name="Line 65"/>
            <p:cNvSpPr>
              <a:spLocks noChangeShapeType="1"/>
            </p:cNvSpPr>
            <p:nvPr/>
          </p:nvSpPr>
          <p:spPr bwMode="auto">
            <a:xfrm>
              <a:off x="2826" y="1898"/>
              <a:ext cx="0" cy="57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906" name="Line 66"/>
            <p:cNvSpPr>
              <a:spLocks noChangeShapeType="1"/>
            </p:cNvSpPr>
            <p:nvPr/>
          </p:nvSpPr>
          <p:spPr bwMode="auto">
            <a:xfrm>
              <a:off x="3168" y="1748"/>
              <a:ext cx="216" cy="0"/>
            </a:xfrm>
            <a:prstGeom prst="line">
              <a:avLst/>
            </a:prstGeom>
            <a:noFill/>
            <a:ln w="28575">
              <a:solidFill>
                <a:srgbClr val="008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1907" name="Line 67"/>
            <p:cNvSpPr>
              <a:spLocks noChangeShapeType="1"/>
            </p:cNvSpPr>
            <p:nvPr/>
          </p:nvSpPr>
          <p:spPr bwMode="auto">
            <a:xfrm>
              <a:off x="3096" y="1784"/>
              <a:ext cx="216" cy="0"/>
            </a:xfrm>
            <a:prstGeom prst="line">
              <a:avLst/>
            </a:prstGeom>
            <a:noFill/>
            <a:ln w="28575">
              <a:solidFill>
                <a:srgbClr val="008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91908" name="Line 68"/>
            <p:cNvSpPr>
              <a:spLocks noChangeShapeType="1"/>
            </p:cNvSpPr>
            <p:nvPr/>
          </p:nvSpPr>
          <p:spPr bwMode="auto">
            <a:xfrm>
              <a:off x="2994" y="1820"/>
              <a:ext cx="216" cy="0"/>
            </a:xfrm>
            <a:prstGeom prst="line">
              <a:avLst/>
            </a:prstGeom>
            <a:noFill/>
            <a:ln w="28575">
              <a:solidFill>
                <a:srgbClr val="008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91909" name="Line 69"/>
            <p:cNvSpPr>
              <a:spLocks noChangeShapeType="1"/>
            </p:cNvSpPr>
            <p:nvPr/>
          </p:nvSpPr>
          <p:spPr bwMode="auto">
            <a:xfrm>
              <a:off x="2910" y="1862"/>
              <a:ext cx="216" cy="0"/>
            </a:xfrm>
            <a:prstGeom prst="line">
              <a:avLst/>
            </a:prstGeom>
            <a:noFill/>
            <a:ln w="28575">
              <a:solidFill>
                <a:srgbClr val="008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1910" name="Line 70"/>
            <p:cNvSpPr>
              <a:spLocks noChangeShapeType="1"/>
            </p:cNvSpPr>
            <p:nvPr/>
          </p:nvSpPr>
          <p:spPr bwMode="auto">
            <a:xfrm>
              <a:off x="3258" y="1712"/>
              <a:ext cx="216" cy="0"/>
            </a:xfrm>
            <a:prstGeom prst="line">
              <a:avLst/>
            </a:prstGeom>
            <a:noFill/>
            <a:ln w="28575">
              <a:solidFill>
                <a:srgbClr val="008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1911" name="Line 71"/>
            <p:cNvSpPr>
              <a:spLocks noChangeShapeType="1"/>
            </p:cNvSpPr>
            <p:nvPr/>
          </p:nvSpPr>
          <p:spPr bwMode="auto">
            <a:xfrm>
              <a:off x="2826" y="1970"/>
              <a:ext cx="216" cy="0"/>
            </a:xfrm>
            <a:prstGeom prst="line">
              <a:avLst/>
            </a:prstGeom>
            <a:noFill/>
            <a:ln w="28575">
              <a:solidFill>
                <a:srgbClr val="008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1912" name="Line 72"/>
            <p:cNvSpPr>
              <a:spLocks noChangeShapeType="1"/>
            </p:cNvSpPr>
            <p:nvPr/>
          </p:nvSpPr>
          <p:spPr bwMode="auto">
            <a:xfrm>
              <a:off x="2826" y="2042"/>
              <a:ext cx="216" cy="0"/>
            </a:xfrm>
            <a:prstGeom prst="line">
              <a:avLst/>
            </a:prstGeom>
            <a:noFill/>
            <a:ln w="28575">
              <a:solidFill>
                <a:srgbClr val="008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1913" name="Line 73"/>
            <p:cNvSpPr>
              <a:spLocks noChangeShapeType="1"/>
            </p:cNvSpPr>
            <p:nvPr/>
          </p:nvSpPr>
          <p:spPr bwMode="auto">
            <a:xfrm>
              <a:off x="2826" y="2114"/>
              <a:ext cx="216" cy="0"/>
            </a:xfrm>
            <a:prstGeom prst="line">
              <a:avLst/>
            </a:prstGeom>
            <a:noFill/>
            <a:ln w="28575">
              <a:solidFill>
                <a:srgbClr val="008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1914" name="Line 74"/>
            <p:cNvSpPr>
              <a:spLocks noChangeShapeType="1"/>
            </p:cNvSpPr>
            <p:nvPr/>
          </p:nvSpPr>
          <p:spPr bwMode="auto">
            <a:xfrm>
              <a:off x="2826" y="2186"/>
              <a:ext cx="216" cy="0"/>
            </a:xfrm>
            <a:prstGeom prst="line">
              <a:avLst/>
            </a:prstGeom>
            <a:noFill/>
            <a:ln w="28575">
              <a:solidFill>
                <a:srgbClr val="008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1915" name="Line 75"/>
            <p:cNvSpPr>
              <a:spLocks noChangeShapeType="1"/>
            </p:cNvSpPr>
            <p:nvPr/>
          </p:nvSpPr>
          <p:spPr bwMode="auto">
            <a:xfrm>
              <a:off x="2826" y="2258"/>
              <a:ext cx="216" cy="0"/>
            </a:xfrm>
            <a:prstGeom prst="line">
              <a:avLst/>
            </a:prstGeom>
            <a:noFill/>
            <a:ln w="28575">
              <a:solidFill>
                <a:srgbClr val="008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1916" name="Line 76"/>
            <p:cNvSpPr>
              <a:spLocks noChangeShapeType="1"/>
            </p:cNvSpPr>
            <p:nvPr/>
          </p:nvSpPr>
          <p:spPr bwMode="auto">
            <a:xfrm>
              <a:off x="2826" y="2330"/>
              <a:ext cx="216" cy="0"/>
            </a:xfrm>
            <a:prstGeom prst="line">
              <a:avLst/>
            </a:prstGeom>
            <a:noFill/>
            <a:ln w="28575">
              <a:solidFill>
                <a:srgbClr val="008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1917" name="Line 77"/>
            <p:cNvSpPr>
              <a:spLocks noChangeShapeType="1"/>
            </p:cNvSpPr>
            <p:nvPr/>
          </p:nvSpPr>
          <p:spPr bwMode="auto">
            <a:xfrm>
              <a:off x="2826" y="2402"/>
              <a:ext cx="216" cy="0"/>
            </a:xfrm>
            <a:prstGeom prst="line">
              <a:avLst/>
            </a:prstGeom>
            <a:noFill/>
            <a:ln w="28575">
              <a:solidFill>
                <a:srgbClr val="008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1918" name="Text Box 78"/>
            <p:cNvSpPr txBox="1">
              <a:spLocks noChangeArrowheads="1"/>
            </p:cNvSpPr>
            <p:nvPr/>
          </p:nvSpPr>
          <p:spPr bwMode="auto">
            <a:xfrm>
              <a:off x="2761" y="1505"/>
              <a:ext cx="64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l" eaLnBrk="0" hangingPunct="0"/>
              <a:r>
                <a:rPr lang="en-US">
                  <a:solidFill>
                    <a:srgbClr val="008000"/>
                  </a:solidFill>
                  <a:latin typeface="Times New Roman" pitchFamily="18" charset="0"/>
                  <a:cs typeface="Times New Roman" pitchFamily="18" charset="0"/>
                </a:rPr>
                <a:t>σ(N)</a:t>
              </a:r>
            </a:p>
          </p:txBody>
        </p:sp>
      </p:grpSp>
      <p:grpSp>
        <p:nvGrpSpPr>
          <p:cNvPr id="291919" name="Group 79"/>
          <p:cNvGrpSpPr>
            <a:grpSpLocks/>
          </p:cNvGrpSpPr>
          <p:nvPr/>
        </p:nvGrpSpPr>
        <p:grpSpPr bwMode="auto">
          <a:xfrm>
            <a:off x="5867400" y="2693988"/>
            <a:ext cx="1514475" cy="1638300"/>
            <a:chOff x="3696" y="1512"/>
            <a:chExt cx="954" cy="1032"/>
          </a:xfrm>
        </p:grpSpPr>
        <p:sp>
          <p:nvSpPr>
            <p:cNvPr id="291920" name="Line 80"/>
            <p:cNvSpPr>
              <a:spLocks noChangeShapeType="1"/>
            </p:cNvSpPr>
            <p:nvPr/>
          </p:nvSpPr>
          <p:spPr bwMode="auto">
            <a:xfrm flipV="1">
              <a:off x="3930" y="1733"/>
              <a:ext cx="504" cy="21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921" name="Line 81"/>
            <p:cNvSpPr>
              <a:spLocks noChangeShapeType="1"/>
            </p:cNvSpPr>
            <p:nvPr/>
          </p:nvSpPr>
          <p:spPr bwMode="auto">
            <a:xfrm flipV="1">
              <a:off x="3696" y="1728"/>
              <a:ext cx="936" cy="216"/>
            </a:xfrm>
            <a:prstGeom prst="line">
              <a:avLst/>
            </a:prstGeom>
            <a:noFill/>
            <a:ln w="2857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922" name="Line 82"/>
            <p:cNvSpPr>
              <a:spLocks noChangeShapeType="1"/>
            </p:cNvSpPr>
            <p:nvPr/>
          </p:nvSpPr>
          <p:spPr bwMode="auto">
            <a:xfrm>
              <a:off x="4434" y="1733"/>
              <a:ext cx="216" cy="0"/>
            </a:xfrm>
            <a:prstGeom prst="line">
              <a:avLst/>
            </a:prstGeom>
            <a:noFill/>
            <a:ln w="9525">
              <a:solidFill>
                <a:srgbClr val="80008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1923" name="Line 83"/>
            <p:cNvSpPr>
              <a:spLocks noChangeShapeType="1"/>
            </p:cNvSpPr>
            <p:nvPr/>
          </p:nvSpPr>
          <p:spPr bwMode="auto">
            <a:xfrm>
              <a:off x="3714" y="1949"/>
              <a:ext cx="216" cy="0"/>
            </a:xfrm>
            <a:prstGeom prst="line">
              <a:avLst/>
            </a:prstGeom>
            <a:noFill/>
            <a:ln w="9525">
              <a:solidFill>
                <a:srgbClr val="80008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291924" name="Line 84"/>
            <p:cNvSpPr>
              <a:spLocks noChangeShapeType="1"/>
            </p:cNvSpPr>
            <p:nvPr/>
          </p:nvSpPr>
          <p:spPr bwMode="auto">
            <a:xfrm>
              <a:off x="3930" y="1949"/>
              <a:ext cx="0" cy="57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925" name="Line 85"/>
            <p:cNvSpPr>
              <a:spLocks noChangeShapeType="1"/>
            </p:cNvSpPr>
            <p:nvPr/>
          </p:nvSpPr>
          <p:spPr bwMode="auto">
            <a:xfrm>
              <a:off x="4182" y="1841"/>
              <a:ext cx="0"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926" name="Line 86"/>
            <p:cNvSpPr>
              <a:spLocks noChangeShapeType="1"/>
            </p:cNvSpPr>
            <p:nvPr/>
          </p:nvSpPr>
          <p:spPr bwMode="auto">
            <a:xfrm>
              <a:off x="4650" y="1733"/>
              <a:ext cx="0" cy="576"/>
            </a:xfrm>
            <a:prstGeom prst="line">
              <a:avLst/>
            </a:prstGeom>
            <a:noFill/>
            <a:ln w="2857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927" name="Line 87"/>
            <p:cNvSpPr>
              <a:spLocks noChangeShapeType="1"/>
            </p:cNvSpPr>
            <p:nvPr/>
          </p:nvSpPr>
          <p:spPr bwMode="auto">
            <a:xfrm>
              <a:off x="3714" y="2525"/>
              <a:ext cx="216" cy="0"/>
            </a:xfrm>
            <a:prstGeom prst="line">
              <a:avLst/>
            </a:prstGeom>
            <a:noFill/>
            <a:ln w="9525">
              <a:solidFill>
                <a:srgbClr val="80008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291928" name="Line 88"/>
            <p:cNvSpPr>
              <a:spLocks noChangeShapeType="1"/>
            </p:cNvSpPr>
            <p:nvPr/>
          </p:nvSpPr>
          <p:spPr bwMode="auto">
            <a:xfrm>
              <a:off x="3714" y="1949"/>
              <a:ext cx="0" cy="576"/>
            </a:xfrm>
            <a:prstGeom prst="line">
              <a:avLst/>
            </a:prstGeom>
            <a:noFill/>
            <a:ln w="2857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929" name="Line 89"/>
            <p:cNvSpPr>
              <a:spLocks noChangeShapeType="1"/>
            </p:cNvSpPr>
            <p:nvPr/>
          </p:nvSpPr>
          <p:spPr bwMode="auto">
            <a:xfrm>
              <a:off x="3714" y="2021"/>
              <a:ext cx="216" cy="0"/>
            </a:xfrm>
            <a:prstGeom prst="line">
              <a:avLst/>
            </a:prstGeom>
            <a:noFill/>
            <a:ln w="9525">
              <a:solidFill>
                <a:srgbClr val="80008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291930" name="Line 90"/>
            <p:cNvSpPr>
              <a:spLocks noChangeShapeType="1"/>
            </p:cNvSpPr>
            <p:nvPr/>
          </p:nvSpPr>
          <p:spPr bwMode="auto">
            <a:xfrm>
              <a:off x="3714" y="2093"/>
              <a:ext cx="216" cy="0"/>
            </a:xfrm>
            <a:prstGeom prst="line">
              <a:avLst/>
            </a:prstGeom>
            <a:noFill/>
            <a:ln w="9525">
              <a:solidFill>
                <a:srgbClr val="80008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291931" name="Line 91"/>
            <p:cNvSpPr>
              <a:spLocks noChangeShapeType="1"/>
            </p:cNvSpPr>
            <p:nvPr/>
          </p:nvSpPr>
          <p:spPr bwMode="auto">
            <a:xfrm>
              <a:off x="3714" y="2165"/>
              <a:ext cx="216" cy="0"/>
            </a:xfrm>
            <a:prstGeom prst="line">
              <a:avLst/>
            </a:prstGeom>
            <a:noFill/>
            <a:ln w="9525">
              <a:solidFill>
                <a:srgbClr val="80008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291932" name="Line 92"/>
            <p:cNvSpPr>
              <a:spLocks noChangeShapeType="1"/>
            </p:cNvSpPr>
            <p:nvPr/>
          </p:nvSpPr>
          <p:spPr bwMode="auto">
            <a:xfrm>
              <a:off x="3714" y="2237"/>
              <a:ext cx="216" cy="0"/>
            </a:xfrm>
            <a:prstGeom prst="line">
              <a:avLst/>
            </a:prstGeom>
            <a:noFill/>
            <a:ln w="9525">
              <a:solidFill>
                <a:srgbClr val="80008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291933" name="Line 93"/>
            <p:cNvSpPr>
              <a:spLocks noChangeShapeType="1"/>
            </p:cNvSpPr>
            <p:nvPr/>
          </p:nvSpPr>
          <p:spPr bwMode="auto">
            <a:xfrm>
              <a:off x="3714" y="2309"/>
              <a:ext cx="216" cy="0"/>
            </a:xfrm>
            <a:prstGeom prst="line">
              <a:avLst/>
            </a:prstGeom>
            <a:noFill/>
            <a:ln w="9525">
              <a:solidFill>
                <a:srgbClr val="80008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291934" name="Line 94"/>
            <p:cNvSpPr>
              <a:spLocks noChangeShapeType="1"/>
            </p:cNvSpPr>
            <p:nvPr/>
          </p:nvSpPr>
          <p:spPr bwMode="auto">
            <a:xfrm>
              <a:off x="3714" y="2381"/>
              <a:ext cx="216" cy="0"/>
            </a:xfrm>
            <a:prstGeom prst="line">
              <a:avLst/>
            </a:prstGeom>
            <a:noFill/>
            <a:ln w="9525">
              <a:solidFill>
                <a:srgbClr val="80008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291935" name="Line 95"/>
            <p:cNvSpPr>
              <a:spLocks noChangeShapeType="1"/>
            </p:cNvSpPr>
            <p:nvPr/>
          </p:nvSpPr>
          <p:spPr bwMode="auto">
            <a:xfrm>
              <a:off x="3714" y="2453"/>
              <a:ext cx="216" cy="0"/>
            </a:xfrm>
            <a:prstGeom prst="line">
              <a:avLst/>
            </a:prstGeom>
            <a:noFill/>
            <a:ln w="9525">
              <a:solidFill>
                <a:srgbClr val="80008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291936" name="Line 96"/>
            <p:cNvSpPr>
              <a:spLocks noChangeShapeType="1"/>
            </p:cNvSpPr>
            <p:nvPr/>
          </p:nvSpPr>
          <p:spPr bwMode="auto">
            <a:xfrm rot="733542" flipV="1">
              <a:off x="3943" y="2394"/>
              <a:ext cx="222" cy="1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937" name="Line 97"/>
            <p:cNvSpPr>
              <a:spLocks noChangeShapeType="1"/>
            </p:cNvSpPr>
            <p:nvPr/>
          </p:nvSpPr>
          <p:spPr bwMode="auto">
            <a:xfrm rot="21481119" flipV="1">
              <a:off x="4182" y="2325"/>
              <a:ext cx="464" cy="81"/>
            </a:xfrm>
            <a:prstGeom prst="line">
              <a:avLst/>
            </a:prstGeom>
            <a:noFill/>
            <a:ln w="2857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938" name="Line 98"/>
            <p:cNvSpPr>
              <a:spLocks noChangeShapeType="1"/>
            </p:cNvSpPr>
            <p:nvPr/>
          </p:nvSpPr>
          <p:spPr bwMode="auto">
            <a:xfrm>
              <a:off x="4380" y="1763"/>
              <a:ext cx="118" cy="0"/>
            </a:xfrm>
            <a:prstGeom prst="line">
              <a:avLst/>
            </a:prstGeom>
            <a:noFill/>
            <a:ln w="9525">
              <a:solidFill>
                <a:srgbClr val="000066"/>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91939" name="Line 99"/>
            <p:cNvSpPr>
              <a:spLocks noChangeShapeType="1"/>
            </p:cNvSpPr>
            <p:nvPr/>
          </p:nvSpPr>
          <p:spPr bwMode="auto">
            <a:xfrm>
              <a:off x="4284" y="1793"/>
              <a:ext cx="72" cy="0"/>
            </a:xfrm>
            <a:prstGeom prst="line">
              <a:avLst/>
            </a:prstGeom>
            <a:noFill/>
            <a:ln w="9525">
              <a:solidFill>
                <a:srgbClr val="000066"/>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91940" name="Line 100"/>
            <p:cNvSpPr>
              <a:spLocks noChangeShapeType="1"/>
            </p:cNvSpPr>
            <p:nvPr/>
          </p:nvSpPr>
          <p:spPr bwMode="auto">
            <a:xfrm>
              <a:off x="4002" y="1883"/>
              <a:ext cx="72" cy="0"/>
            </a:xfrm>
            <a:prstGeom prst="line">
              <a:avLst/>
            </a:prstGeom>
            <a:noFill/>
            <a:ln w="9525">
              <a:solidFill>
                <a:srgbClr val="800080"/>
              </a:solidFill>
              <a:round/>
              <a:headEnd type="stealth"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291941" name="Line 101"/>
            <p:cNvSpPr>
              <a:spLocks noChangeShapeType="1"/>
            </p:cNvSpPr>
            <p:nvPr/>
          </p:nvSpPr>
          <p:spPr bwMode="auto">
            <a:xfrm>
              <a:off x="3876" y="1919"/>
              <a:ext cx="108" cy="1"/>
            </a:xfrm>
            <a:prstGeom prst="line">
              <a:avLst/>
            </a:prstGeom>
            <a:noFill/>
            <a:ln w="9525">
              <a:solidFill>
                <a:srgbClr val="80008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291942" name="Line 102"/>
            <p:cNvSpPr>
              <a:spLocks noChangeShapeType="1"/>
            </p:cNvSpPr>
            <p:nvPr/>
          </p:nvSpPr>
          <p:spPr bwMode="auto">
            <a:xfrm>
              <a:off x="4008" y="1919"/>
              <a:ext cx="0"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943" name="Line 103"/>
            <p:cNvSpPr>
              <a:spLocks noChangeShapeType="1"/>
            </p:cNvSpPr>
            <p:nvPr/>
          </p:nvSpPr>
          <p:spPr bwMode="auto">
            <a:xfrm>
              <a:off x="4152" y="1853"/>
              <a:ext cx="0"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944" name="Line 104"/>
            <p:cNvSpPr>
              <a:spLocks noChangeShapeType="1"/>
            </p:cNvSpPr>
            <p:nvPr/>
          </p:nvSpPr>
          <p:spPr bwMode="auto">
            <a:xfrm>
              <a:off x="4116" y="1871"/>
              <a:ext cx="0"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945" name="Line 105"/>
            <p:cNvSpPr>
              <a:spLocks noChangeShapeType="1"/>
            </p:cNvSpPr>
            <p:nvPr/>
          </p:nvSpPr>
          <p:spPr bwMode="auto">
            <a:xfrm>
              <a:off x="4080" y="1883"/>
              <a:ext cx="0"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946" name="Line 106"/>
            <p:cNvSpPr>
              <a:spLocks noChangeShapeType="1"/>
            </p:cNvSpPr>
            <p:nvPr/>
          </p:nvSpPr>
          <p:spPr bwMode="auto">
            <a:xfrm>
              <a:off x="4224" y="1835"/>
              <a:ext cx="0" cy="576"/>
            </a:xfrm>
            <a:prstGeom prst="line">
              <a:avLst/>
            </a:prstGeom>
            <a:noFill/>
            <a:ln w="9525">
              <a:solidFill>
                <a:srgbClr val="00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947" name="Line 107"/>
            <p:cNvSpPr>
              <a:spLocks noChangeShapeType="1"/>
            </p:cNvSpPr>
            <p:nvPr/>
          </p:nvSpPr>
          <p:spPr bwMode="auto">
            <a:xfrm>
              <a:off x="4290" y="1817"/>
              <a:ext cx="0" cy="576"/>
            </a:xfrm>
            <a:prstGeom prst="line">
              <a:avLst/>
            </a:prstGeom>
            <a:noFill/>
            <a:ln w="9525">
              <a:solidFill>
                <a:srgbClr val="00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948" name="Line 108"/>
            <p:cNvSpPr>
              <a:spLocks noChangeShapeType="1"/>
            </p:cNvSpPr>
            <p:nvPr/>
          </p:nvSpPr>
          <p:spPr bwMode="auto">
            <a:xfrm>
              <a:off x="4362" y="1805"/>
              <a:ext cx="0" cy="576"/>
            </a:xfrm>
            <a:prstGeom prst="line">
              <a:avLst/>
            </a:prstGeom>
            <a:noFill/>
            <a:ln w="9525">
              <a:solidFill>
                <a:srgbClr val="00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949" name="Line 109"/>
            <p:cNvSpPr>
              <a:spLocks noChangeShapeType="1"/>
            </p:cNvSpPr>
            <p:nvPr/>
          </p:nvSpPr>
          <p:spPr bwMode="auto">
            <a:xfrm>
              <a:off x="4512" y="1763"/>
              <a:ext cx="0" cy="576"/>
            </a:xfrm>
            <a:prstGeom prst="line">
              <a:avLst/>
            </a:prstGeom>
            <a:noFill/>
            <a:ln w="9525">
              <a:solidFill>
                <a:srgbClr val="00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950" name="Text Box 110"/>
            <p:cNvSpPr txBox="1">
              <a:spLocks noChangeArrowheads="1"/>
            </p:cNvSpPr>
            <p:nvPr/>
          </p:nvSpPr>
          <p:spPr bwMode="auto">
            <a:xfrm>
              <a:off x="3759" y="1512"/>
              <a:ext cx="592" cy="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66"/>
                  </a:solidFill>
                  <a:latin typeface="Times New Roman" pitchFamily="18" charset="0"/>
                  <a:cs typeface="Times New Roman" pitchFamily="18" charset="0"/>
                </a:rPr>
                <a:t>σ(M</a:t>
              </a:r>
              <a:r>
                <a:rPr lang="en-US" baseline="-25000">
                  <a:solidFill>
                    <a:srgbClr val="000066"/>
                  </a:solidFill>
                  <a:latin typeface="Times New Roman" pitchFamily="18" charset="0"/>
                  <a:cs typeface="Times New Roman" pitchFamily="18" charset="0"/>
                </a:rPr>
                <a:t>y</a:t>
              </a:r>
              <a:r>
                <a:rPr lang="en-US">
                  <a:solidFill>
                    <a:srgbClr val="000066"/>
                  </a:solidFill>
                  <a:latin typeface="Times New Roman" pitchFamily="18" charset="0"/>
                  <a:cs typeface="Times New Roman" pitchFamily="18" charset="0"/>
                </a:rPr>
                <a:t>)</a:t>
              </a:r>
            </a:p>
          </p:txBody>
        </p:sp>
      </p:grpSp>
      <p:grpSp>
        <p:nvGrpSpPr>
          <p:cNvPr id="291951" name="Group 111"/>
          <p:cNvGrpSpPr>
            <a:grpSpLocks/>
          </p:cNvGrpSpPr>
          <p:nvPr/>
        </p:nvGrpSpPr>
        <p:grpSpPr bwMode="auto">
          <a:xfrm>
            <a:off x="7572375" y="2636838"/>
            <a:ext cx="1485900" cy="1565275"/>
            <a:chOff x="4770" y="1539"/>
            <a:chExt cx="936" cy="986"/>
          </a:xfrm>
        </p:grpSpPr>
        <p:sp>
          <p:nvSpPr>
            <p:cNvPr id="291952" name="Line 112"/>
            <p:cNvSpPr>
              <a:spLocks noChangeShapeType="1"/>
            </p:cNvSpPr>
            <p:nvPr/>
          </p:nvSpPr>
          <p:spPr bwMode="auto">
            <a:xfrm flipV="1">
              <a:off x="5196" y="1727"/>
              <a:ext cx="504" cy="216"/>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953" name="Line 113"/>
            <p:cNvSpPr>
              <a:spLocks noChangeShapeType="1"/>
            </p:cNvSpPr>
            <p:nvPr/>
          </p:nvSpPr>
          <p:spPr bwMode="auto">
            <a:xfrm>
              <a:off x="5487" y="1727"/>
              <a:ext cx="216" cy="0"/>
            </a:xfrm>
            <a:prstGeom prst="line">
              <a:avLst/>
            </a:prstGeom>
            <a:noFill/>
            <a:ln w="2857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1954" name="Line 114"/>
            <p:cNvSpPr>
              <a:spLocks noChangeShapeType="1"/>
            </p:cNvSpPr>
            <p:nvPr/>
          </p:nvSpPr>
          <p:spPr bwMode="auto">
            <a:xfrm flipV="1">
              <a:off x="4986" y="1727"/>
              <a:ext cx="504" cy="21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955" name="Line 115"/>
            <p:cNvSpPr>
              <a:spLocks noChangeShapeType="1"/>
            </p:cNvSpPr>
            <p:nvPr/>
          </p:nvSpPr>
          <p:spPr bwMode="auto">
            <a:xfrm>
              <a:off x="4986" y="1943"/>
              <a:ext cx="216" cy="0"/>
            </a:xfrm>
            <a:prstGeom prst="line">
              <a:avLst/>
            </a:prstGeom>
            <a:noFill/>
            <a:ln w="2857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91956" name="Line 116"/>
            <p:cNvSpPr>
              <a:spLocks noChangeShapeType="1"/>
            </p:cNvSpPr>
            <p:nvPr/>
          </p:nvSpPr>
          <p:spPr bwMode="auto">
            <a:xfrm>
              <a:off x="5406" y="1757"/>
              <a:ext cx="216" cy="0"/>
            </a:xfrm>
            <a:prstGeom prst="line">
              <a:avLst/>
            </a:prstGeom>
            <a:noFill/>
            <a:ln w="952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1957" name="Line 117"/>
            <p:cNvSpPr>
              <a:spLocks noChangeShapeType="1"/>
            </p:cNvSpPr>
            <p:nvPr/>
          </p:nvSpPr>
          <p:spPr bwMode="auto">
            <a:xfrm>
              <a:off x="5328" y="1793"/>
              <a:ext cx="216" cy="0"/>
            </a:xfrm>
            <a:prstGeom prst="line">
              <a:avLst/>
            </a:prstGeom>
            <a:noFill/>
            <a:ln w="952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1958" name="Line 118"/>
            <p:cNvSpPr>
              <a:spLocks noChangeShapeType="1"/>
            </p:cNvSpPr>
            <p:nvPr/>
          </p:nvSpPr>
          <p:spPr bwMode="auto">
            <a:xfrm>
              <a:off x="5148" y="1871"/>
              <a:ext cx="216" cy="0"/>
            </a:xfrm>
            <a:prstGeom prst="line">
              <a:avLst/>
            </a:prstGeom>
            <a:noFill/>
            <a:ln w="952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1959" name="Line 119"/>
            <p:cNvSpPr>
              <a:spLocks noChangeShapeType="1"/>
            </p:cNvSpPr>
            <p:nvPr/>
          </p:nvSpPr>
          <p:spPr bwMode="auto">
            <a:xfrm>
              <a:off x="5061" y="1907"/>
              <a:ext cx="216" cy="0"/>
            </a:xfrm>
            <a:prstGeom prst="line">
              <a:avLst/>
            </a:prstGeom>
            <a:noFill/>
            <a:ln w="952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1960" name="Line 120"/>
            <p:cNvSpPr>
              <a:spLocks noChangeShapeType="1"/>
            </p:cNvSpPr>
            <p:nvPr/>
          </p:nvSpPr>
          <p:spPr bwMode="auto">
            <a:xfrm>
              <a:off x="5238" y="1829"/>
              <a:ext cx="216" cy="0"/>
            </a:xfrm>
            <a:prstGeom prst="line">
              <a:avLst/>
            </a:prstGeom>
            <a:noFill/>
            <a:ln w="952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1961" name="Line 121"/>
            <p:cNvSpPr>
              <a:spLocks noChangeShapeType="1"/>
            </p:cNvSpPr>
            <p:nvPr/>
          </p:nvSpPr>
          <p:spPr bwMode="auto">
            <a:xfrm>
              <a:off x="4986" y="1949"/>
              <a:ext cx="0" cy="57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962" name="Line 122"/>
            <p:cNvSpPr>
              <a:spLocks noChangeShapeType="1"/>
            </p:cNvSpPr>
            <p:nvPr/>
          </p:nvSpPr>
          <p:spPr bwMode="auto">
            <a:xfrm>
              <a:off x="4770" y="2525"/>
              <a:ext cx="216" cy="0"/>
            </a:xfrm>
            <a:prstGeom prst="line">
              <a:avLst/>
            </a:prstGeom>
            <a:noFill/>
            <a:ln w="28575">
              <a:solidFill>
                <a:srgbClr val="0000FF"/>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291963" name="Line 123"/>
            <p:cNvSpPr>
              <a:spLocks noChangeShapeType="1"/>
            </p:cNvSpPr>
            <p:nvPr/>
          </p:nvSpPr>
          <p:spPr bwMode="auto">
            <a:xfrm flipH="1">
              <a:off x="4770" y="1943"/>
              <a:ext cx="432" cy="576"/>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964" name="Line 124"/>
            <p:cNvSpPr>
              <a:spLocks noChangeShapeType="1"/>
            </p:cNvSpPr>
            <p:nvPr/>
          </p:nvSpPr>
          <p:spPr bwMode="auto">
            <a:xfrm>
              <a:off x="4992" y="2003"/>
              <a:ext cx="168" cy="0"/>
            </a:xfrm>
            <a:prstGeom prst="line">
              <a:avLst/>
            </a:prstGeom>
            <a:noFill/>
            <a:ln w="952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1965" name="Line 125"/>
            <p:cNvSpPr>
              <a:spLocks noChangeShapeType="1"/>
            </p:cNvSpPr>
            <p:nvPr/>
          </p:nvSpPr>
          <p:spPr bwMode="auto">
            <a:xfrm>
              <a:off x="4986" y="2063"/>
              <a:ext cx="129" cy="0"/>
            </a:xfrm>
            <a:prstGeom prst="line">
              <a:avLst/>
            </a:prstGeom>
            <a:noFill/>
            <a:ln w="952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1966" name="Line 126"/>
            <p:cNvSpPr>
              <a:spLocks noChangeShapeType="1"/>
            </p:cNvSpPr>
            <p:nvPr/>
          </p:nvSpPr>
          <p:spPr bwMode="auto">
            <a:xfrm>
              <a:off x="4986" y="2129"/>
              <a:ext cx="79" cy="0"/>
            </a:xfrm>
            <a:prstGeom prst="line">
              <a:avLst/>
            </a:prstGeom>
            <a:noFill/>
            <a:ln w="952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1967" name="Line 127"/>
            <p:cNvSpPr>
              <a:spLocks noChangeShapeType="1"/>
            </p:cNvSpPr>
            <p:nvPr/>
          </p:nvSpPr>
          <p:spPr bwMode="auto">
            <a:xfrm>
              <a:off x="4902" y="2333"/>
              <a:ext cx="79" cy="0"/>
            </a:xfrm>
            <a:prstGeom prst="line">
              <a:avLst/>
            </a:prstGeom>
            <a:noFill/>
            <a:ln w="9525">
              <a:solidFill>
                <a:srgbClr val="0000FF"/>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291968" name="Line 128"/>
            <p:cNvSpPr>
              <a:spLocks noChangeShapeType="1"/>
            </p:cNvSpPr>
            <p:nvPr/>
          </p:nvSpPr>
          <p:spPr bwMode="auto">
            <a:xfrm>
              <a:off x="4854" y="2397"/>
              <a:ext cx="129" cy="0"/>
            </a:xfrm>
            <a:prstGeom prst="line">
              <a:avLst/>
            </a:prstGeom>
            <a:noFill/>
            <a:ln w="9525">
              <a:solidFill>
                <a:srgbClr val="0000FF"/>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291969" name="Line 129"/>
            <p:cNvSpPr>
              <a:spLocks noChangeShapeType="1"/>
            </p:cNvSpPr>
            <p:nvPr/>
          </p:nvSpPr>
          <p:spPr bwMode="auto">
            <a:xfrm>
              <a:off x="4818" y="2465"/>
              <a:ext cx="168" cy="0"/>
            </a:xfrm>
            <a:prstGeom prst="line">
              <a:avLst/>
            </a:prstGeom>
            <a:noFill/>
            <a:ln w="9525">
              <a:solidFill>
                <a:srgbClr val="0000FF"/>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291970" name="Line 130"/>
            <p:cNvSpPr>
              <a:spLocks noChangeShapeType="1"/>
            </p:cNvSpPr>
            <p:nvPr/>
          </p:nvSpPr>
          <p:spPr bwMode="auto">
            <a:xfrm flipV="1">
              <a:off x="4986" y="2015"/>
              <a:ext cx="504" cy="21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971" name="Line 131"/>
            <p:cNvSpPr>
              <a:spLocks noChangeShapeType="1"/>
            </p:cNvSpPr>
            <p:nvPr/>
          </p:nvSpPr>
          <p:spPr bwMode="auto">
            <a:xfrm flipV="1">
              <a:off x="4986" y="2309"/>
              <a:ext cx="504" cy="21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972" name="Line 132"/>
            <p:cNvSpPr>
              <a:spLocks noChangeShapeType="1"/>
            </p:cNvSpPr>
            <p:nvPr/>
          </p:nvSpPr>
          <p:spPr bwMode="auto">
            <a:xfrm>
              <a:off x="5490" y="2015"/>
              <a:ext cx="0" cy="28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973" name="Line 133"/>
            <p:cNvSpPr>
              <a:spLocks noChangeShapeType="1"/>
            </p:cNvSpPr>
            <p:nvPr/>
          </p:nvSpPr>
          <p:spPr bwMode="auto">
            <a:xfrm flipH="1">
              <a:off x="5490" y="1727"/>
              <a:ext cx="216" cy="288"/>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974" name="Line 134"/>
            <p:cNvSpPr>
              <a:spLocks noChangeShapeType="1"/>
            </p:cNvSpPr>
            <p:nvPr/>
          </p:nvSpPr>
          <p:spPr bwMode="auto">
            <a:xfrm flipV="1">
              <a:off x="5148" y="1787"/>
              <a:ext cx="504" cy="216"/>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975" name="Line 135"/>
            <p:cNvSpPr>
              <a:spLocks noChangeShapeType="1"/>
            </p:cNvSpPr>
            <p:nvPr/>
          </p:nvSpPr>
          <p:spPr bwMode="auto">
            <a:xfrm flipV="1">
              <a:off x="5112" y="1847"/>
              <a:ext cx="504" cy="216"/>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976" name="Line 136"/>
            <p:cNvSpPr>
              <a:spLocks noChangeShapeType="1"/>
            </p:cNvSpPr>
            <p:nvPr/>
          </p:nvSpPr>
          <p:spPr bwMode="auto">
            <a:xfrm flipV="1">
              <a:off x="5064" y="1913"/>
              <a:ext cx="504" cy="216"/>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977" name="Line 137"/>
            <p:cNvSpPr>
              <a:spLocks noChangeShapeType="1"/>
            </p:cNvSpPr>
            <p:nvPr/>
          </p:nvSpPr>
          <p:spPr bwMode="auto">
            <a:xfrm>
              <a:off x="4992" y="2195"/>
              <a:ext cx="27" cy="0"/>
            </a:xfrm>
            <a:prstGeom prst="line">
              <a:avLst/>
            </a:prstGeom>
            <a:noFill/>
            <a:ln w="9525">
              <a:solidFill>
                <a:srgbClr val="0000FF"/>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91978" name="Line 138"/>
            <p:cNvSpPr>
              <a:spLocks noChangeShapeType="1"/>
            </p:cNvSpPr>
            <p:nvPr/>
          </p:nvSpPr>
          <p:spPr bwMode="auto">
            <a:xfrm flipH="1">
              <a:off x="4950" y="2267"/>
              <a:ext cx="27" cy="0"/>
            </a:xfrm>
            <a:prstGeom prst="line">
              <a:avLst/>
            </a:prstGeom>
            <a:noFill/>
            <a:ln w="9525">
              <a:solidFill>
                <a:srgbClr val="0000FF"/>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91979" name="Line 139"/>
            <p:cNvSpPr>
              <a:spLocks noChangeShapeType="1"/>
            </p:cNvSpPr>
            <p:nvPr/>
          </p:nvSpPr>
          <p:spPr bwMode="auto">
            <a:xfrm flipV="1">
              <a:off x="5016" y="1979"/>
              <a:ext cx="504" cy="216"/>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980" name="Line 140"/>
            <p:cNvSpPr>
              <a:spLocks noChangeShapeType="1"/>
            </p:cNvSpPr>
            <p:nvPr/>
          </p:nvSpPr>
          <p:spPr bwMode="auto">
            <a:xfrm flipV="1">
              <a:off x="4986" y="2063"/>
              <a:ext cx="504" cy="21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981" name="Line 141"/>
            <p:cNvSpPr>
              <a:spLocks noChangeShapeType="1"/>
            </p:cNvSpPr>
            <p:nvPr/>
          </p:nvSpPr>
          <p:spPr bwMode="auto">
            <a:xfrm flipV="1">
              <a:off x="4986" y="2117"/>
              <a:ext cx="504" cy="21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982" name="Line 142"/>
            <p:cNvSpPr>
              <a:spLocks noChangeShapeType="1"/>
            </p:cNvSpPr>
            <p:nvPr/>
          </p:nvSpPr>
          <p:spPr bwMode="auto">
            <a:xfrm flipV="1">
              <a:off x="4986" y="2174"/>
              <a:ext cx="504" cy="21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983" name="Line 143"/>
            <p:cNvSpPr>
              <a:spLocks noChangeShapeType="1"/>
            </p:cNvSpPr>
            <p:nvPr/>
          </p:nvSpPr>
          <p:spPr bwMode="auto">
            <a:xfrm flipV="1">
              <a:off x="4986" y="2243"/>
              <a:ext cx="504" cy="21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1984" name="Text Box 144"/>
            <p:cNvSpPr txBox="1">
              <a:spLocks noChangeArrowheads="1"/>
            </p:cNvSpPr>
            <p:nvPr/>
          </p:nvSpPr>
          <p:spPr bwMode="auto">
            <a:xfrm>
              <a:off x="4860" y="1539"/>
              <a:ext cx="616" cy="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FF"/>
                  </a:solidFill>
                  <a:latin typeface="Times New Roman" pitchFamily="18" charset="0"/>
                  <a:cs typeface="Times New Roman" pitchFamily="18" charset="0"/>
                </a:rPr>
                <a:t>σ(M</a:t>
              </a:r>
              <a:r>
                <a:rPr lang="en-US" baseline="-25000">
                  <a:solidFill>
                    <a:srgbClr val="0000FF"/>
                  </a:solidFill>
                  <a:latin typeface="Times New Roman" pitchFamily="18" charset="0"/>
                  <a:cs typeface="Times New Roman" pitchFamily="18" charset="0"/>
                </a:rPr>
                <a:t>z</a:t>
              </a:r>
              <a:r>
                <a:rPr lang="en-US">
                  <a:solidFill>
                    <a:srgbClr val="0000FF"/>
                  </a:solidFill>
                  <a:latin typeface="Times New Roman" pitchFamily="18" charset="0"/>
                  <a:cs typeface="Times New Roman" pitchFamily="18" charset="0"/>
                </a:rPr>
                <a:t>)</a:t>
              </a:r>
            </a:p>
          </p:txBody>
        </p:sp>
      </p:grpSp>
      <p:sp>
        <p:nvSpPr>
          <p:cNvPr id="291985" name="Text Box 145"/>
          <p:cNvSpPr txBox="1">
            <a:spLocks noChangeArrowheads="1"/>
          </p:cNvSpPr>
          <p:nvPr/>
        </p:nvSpPr>
        <p:spPr bwMode="auto">
          <a:xfrm>
            <a:off x="152400" y="2971800"/>
            <a:ext cx="3530600" cy="5127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lnSpc>
                <a:spcPct val="115000"/>
              </a:lnSpc>
            </a:pPr>
            <a:r>
              <a:rPr lang="en-US">
                <a:solidFill>
                  <a:srgbClr val="000000"/>
                </a:solidFill>
                <a:latin typeface="Times New Roman" pitchFamily="18" charset="0"/>
                <a:cs typeface="Times New Roman" pitchFamily="18" charset="0"/>
              </a:rPr>
              <a:t>  </a:t>
            </a:r>
            <a:r>
              <a:rPr lang="en-US" b="1" i="1">
                <a:solidFill>
                  <a:srgbClr val="0000FF"/>
                </a:solidFill>
                <a:latin typeface="Times New Roman" pitchFamily="18" charset="0"/>
                <a:cs typeface="Times New Roman" pitchFamily="18" charset="0"/>
              </a:rPr>
              <a:t>M</a:t>
            </a:r>
            <a:r>
              <a:rPr lang="en-US" b="1" i="1" baseline="-30000">
                <a:solidFill>
                  <a:srgbClr val="0000FF"/>
                </a:solidFill>
                <a:latin typeface="Times New Roman" pitchFamily="18" charset="0"/>
                <a:cs typeface="Times New Roman" pitchFamily="18" charset="0"/>
              </a:rPr>
              <a:t>z</a:t>
            </a:r>
            <a:r>
              <a:rPr lang="en-US" b="1" i="1">
                <a:solidFill>
                  <a:srgbClr val="0000FF"/>
                </a:solidFill>
                <a:latin typeface="Times New Roman" pitchFamily="18" charset="0"/>
                <a:cs typeface="Times New Roman" pitchFamily="18" charset="0"/>
              </a:rPr>
              <a:t> = P</a:t>
            </a:r>
            <a:r>
              <a:rPr lang="en-US" b="1" i="1" baseline="-30000">
                <a:solidFill>
                  <a:srgbClr val="0000FF"/>
                </a:solidFill>
                <a:latin typeface="Times New Roman" pitchFamily="18" charset="0"/>
                <a:cs typeface="Times New Roman" pitchFamily="18" charset="0"/>
              </a:rPr>
              <a:t>y</a:t>
            </a:r>
            <a:r>
              <a:rPr lang="en-US" b="1" i="1">
                <a:solidFill>
                  <a:srgbClr val="0000FF"/>
                </a:solidFill>
                <a:latin typeface="Times New Roman" pitchFamily="18" charset="0"/>
                <a:cs typeface="Times New Roman" pitchFamily="18" charset="0"/>
              </a:rPr>
              <a:t>l và M</a:t>
            </a:r>
            <a:r>
              <a:rPr lang="en-US" b="1" i="1" baseline="-30000">
                <a:solidFill>
                  <a:srgbClr val="0000FF"/>
                </a:solidFill>
                <a:latin typeface="Times New Roman" pitchFamily="18" charset="0"/>
                <a:cs typeface="Times New Roman" pitchFamily="18" charset="0"/>
              </a:rPr>
              <a:t>y</a:t>
            </a:r>
            <a:r>
              <a:rPr lang="en-US" b="1" i="1">
                <a:solidFill>
                  <a:srgbClr val="0000FF"/>
                </a:solidFill>
                <a:latin typeface="Times New Roman" pitchFamily="18" charset="0"/>
                <a:cs typeface="Times New Roman" pitchFamily="18" charset="0"/>
              </a:rPr>
              <a:t> = P</a:t>
            </a:r>
            <a:r>
              <a:rPr lang="en-US" b="1" i="1" baseline="-30000">
                <a:solidFill>
                  <a:srgbClr val="0000FF"/>
                </a:solidFill>
                <a:latin typeface="Times New Roman" pitchFamily="18" charset="0"/>
                <a:cs typeface="Times New Roman" pitchFamily="18" charset="0"/>
              </a:rPr>
              <a:t>z</a:t>
            </a:r>
            <a:r>
              <a:rPr lang="en-US" b="1" i="1">
                <a:solidFill>
                  <a:srgbClr val="0000FF"/>
                </a:solidFill>
                <a:latin typeface="Times New Roman" pitchFamily="18" charset="0"/>
                <a:cs typeface="Times New Roman" pitchFamily="18" charset="0"/>
              </a:rPr>
              <a:t>l.</a:t>
            </a:r>
          </a:p>
        </p:txBody>
      </p:sp>
      <p:sp>
        <p:nvSpPr>
          <p:cNvPr id="291986" name="Text Box 146"/>
          <p:cNvSpPr txBox="1">
            <a:spLocks noChangeArrowheads="1"/>
          </p:cNvSpPr>
          <p:nvPr/>
        </p:nvSpPr>
        <p:spPr bwMode="auto">
          <a:xfrm>
            <a:off x="228600" y="3352800"/>
            <a:ext cx="409892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Ứng su</a:t>
            </a:r>
            <a:r>
              <a:rPr lang="en-US"/>
              <a:t>ấ</a:t>
            </a:r>
            <a:r>
              <a:rPr lang="en-US">
                <a:cs typeface="Times New Roman" pitchFamily="18" charset="0"/>
              </a:rPr>
              <a:t>t pháp t</a:t>
            </a:r>
            <a:r>
              <a:rPr lang="en-US"/>
              <a:t>ổ</a:t>
            </a:r>
            <a:r>
              <a:rPr lang="en-US">
                <a:cs typeface="Times New Roman" pitchFamily="18" charset="0"/>
              </a:rPr>
              <a:t>ng c</a:t>
            </a:r>
            <a:r>
              <a:rPr lang="en-US"/>
              <a:t>ộ</a:t>
            </a:r>
            <a:r>
              <a:rPr lang="en-US">
                <a:cs typeface="Times New Roman" pitchFamily="18" charset="0"/>
              </a:rPr>
              <a:t>ng t</a:t>
            </a:r>
            <a:r>
              <a:rPr lang="en-US"/>
              <a:t>ạ</a:t>
            </a:r>
            <a:r>
              <a:rPr lang="en-US">
                <a:cs typeface="Times New Roman" pitchFamily="18" charset="0"/>
              </a:rPr>
              <a:t>i </a:t>
            </a:r>
          </a:p>
          <a:p>
            <a:pPr algn="l"/>
            <a:r>
              <a:rPr lang="en-US">
                <a:cs typeface="Times New Roman" pitchFamily="18" charset="0"/>
              </a:rPr>
              <a:t>đi</a:t>
            </a:r>
            <a:r>
              <a:rPr lang="en-US"/>
              <a:t>ể</a:t>
            </a:r>
            <a:r>
              <a:rPr lang="en-US">
                <a:cs typeface="Times New Roman" pitchFamily="18" charset="0"/>
              </a:rPr>
              <a:t>m A b</a:t>
            </a:r>
            <a:r>
              <a:rPr lang="en-US"/>
              <a:t>ấ</a:t>
            </a:r>
            <a:r>
              <a:rPr lang="en-US">
                <a:cs typeface="Times New Roman" pitchFamily="18" charset="0"/>
              </a:rPr>
              <a:t>t kỳ trên m</a:t>
            </a:r>
            <a:r>
              <a:rPr lang="en-US"/>
              <a:t>ặ</a:t>
            </a:r>
            <a:r>
              <a:rPr lang="en-US">
                <a:cs typeface="Times New Roman" pitchFamily="18" charset="0"/>
              </a:rPr>
              <a:t>t c</a:t>
            </a:r>
            <a:r>
              <a:rPr lang="en-US"/>
              <a:t>ắ</a:t>
            </a:r>
            <a:r>
              <a:rPr lang="en-US">
                <a:cs typeface="Times New Roman" pitchFamily="18" charset="0"/>
              </a:rPr>
              <a:t>t </a:t>
            </a:r>
          </a:p>
          <a:p>
            <a:pPr algn="l"/>
            <a:r>
              <a:rPr lang="en-US">
                <a:cs typeface="Times New Roman" pitchFamily="18" charset="0"/>
              </a:rPr>
              <a:t>ngang có to</a:t>
            </a:r>
            <a:r>
              <a:rPr lang="en-US"/>
              <a:t>ạ</a:t>
            </a:r>
            <a:r>
              <a:rPr lang="en-US">
                <a:cs typeface="Times New Roman" pitchFamily="18" charset="0"/>
              </a:rPr>
              <a:t> đ</a:t>
            </a:r>
            <a:r>
              <a:rPr lang="en-US"/>
              <a:t>ộ</a:t>
            </a:r>
            <a:r>
              <a:rPr lang="en-US">
                <a:solidFill>
                  <a:srgbClr val="6600CC"/>
                </a:solidFill>
                <a:cs typeface="Times New Roman" pitchFamily="18" charset="0"/>
              </a:rPr>
              <a:t> </a:t>
            </a:r>
            <a:r>
              <a:rPr lang="en-US">
                <a:solidFill>
                  <a:srgbClr val="FF0000"/>
                </a:solidFill>
                <a:cs typeface="Times New Roman" pitchFamily="18" charset="0"/>
              </a:rPr>
              <a:t>y</a:t>
            </a:r>
            <a:r>
              <a:rPr lang="en-US" baseline="-30000">
                <a:solidFill>
                  <a:srgbClr val="FF0000"/>
                </a:solidFill>
                <a:cs typeface="Times New Roman" pitchFamily="18" charset="0"/>
              </a:rPr>
              <a:t>A</a:t>
            </a:r>
            <a:r>
              <a:rPr lang="en-US">
                <a:solidFill>
                  <a:srgbClr val="6600CC"/>
                </a:solidFill>
                <a:cs typeface="Times New Roman" pitchFamily="18" charset="0"/>
              </a:rPr>
              <a:t> và </a:t>
            </a:r>
            <a:r>
              <a:rPr lang="en-US">
                <a:solidFill>
                  <a:srgbClr val="0000FF"/>
                </a:solidFill>
                <a:cs typeface="Times New Roman" pitchFamily="18" charset="0"/>
              </a:rPr>
              <a:t>z</a:t>
            </a:r>
            <a:r>
              <a:rPr lang="en-US" baseline="-30000">
                <a:solidFill>
                  <a:srgbClr val="0000FF"/>
                </a:solidFill>
                <a:cs typeface="Times New Roman" pitchFamily="18" charset="0"/>
              </a:rPr>
              <a:t>A</a:t>
            </a:r>
            <a:r>
              <a:rPr lang="en-US">
                <a:solidFill>
                  <a:srgbClr val="6600CC"/>
                </a:solidFill>
                <a:cs typeface="Times New Roman" pitchFamily="18" charset="0"/>
              </a:rPr>
              <a:t> :</a:t>
            </a:r>
            <a:r>
              <a:rPr lang="en-US">
                <a:cs typeface="Times New Roman" pitchFamily="18" charset="0"/>
              </a:rPr>
              <a:t>   </a:t>
            </a:r>
          </a:p>
        </p:txBody>
      </p:sp>
      <p:grpSp>
        <p:nvGrpSpPr>
          <p:cNvPr id="291987" name="Group 147"/>
          <p:cNvGrpSpPr>
            <a:grpSpLocks/>
          </p:cNvGrpSpPr>
          <p:nvPr/>
        </p:nvGrpSpPr>
        <p:grpSpPr bwMode="auto">
          <a:xfrm>
            <a:off x="1752600" y="4495800"/>
            <a:ext cx="6573838" cy="990600"/>
            <a:chOff x="1574" y="2784"/>
            <a:chExt cx="3678" cy="576"/>
          </a:xfrm>
        </p:grpSpPr>
        <p:graphicFrame>
          <p:nvGraphicFramePr>
            <p:cNvPr id="291988" name="Object 148"/>
            <p:cNvGraphicFramePr>
              <a:graphicFrameLocks noChangeAspect="1"/>
            </p:cNvGraphicFramePr>
            <p:nvPr/>
          </p:nvGraphicFramePr>
          <p:xfrm>
            <a:off x="1574" y="2784"/>
            <a:ext cx="1568" cy="576"/>
          </p:xfrm>
          <a:graphic>
            <a:graphicData uri="http://schemas.openxmlformats.org/presentationml/2006/ole">
              <mc:AlternateContent xmlns:mc="http://schemas.openxmlformats.org/markup-compatibility/2006">
                <mc:Choice xmlns:v="urn:schemas-microsoft-com:vml" Requires="v">
                  <p:oleObj spid="_x0000_s292001" name="Equation" r:id="rId3" imgW="2489040" imgH="672840" progId="Equation.3">
                    <p:embed/>
                  </p:oleObj>
                </mc:Choice>
                <mc:Fallback>
                  <p:oleObj name="Equation" r:id="rId3" imgW="2489040" imgH="672840" progId="Equation.3">
                    <p:embed/>
                    <p:pic>
                      <p:nvPicPr>
                        <p:cNvPr id="0" name="Object 14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74" y="2784"/>
                          <a:ext cx="1568" cy="5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91989" name="Text Box 149"/>
            <p:cNvSpPr txBox="1">
              <a:spLocks noChangeArrowheads="1"/>
            </p:cNvSpPr>
            <p:nvPr/>
          </p:nvSpPr>
          <p:spPr bwMode="auto">
            <a:xfrm>
              <a:off x="4656" y="2857"/>
              <a:ext cx="596" cy="2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(7. 10)</a:t>
              </a:r>
            </a:p>
          </p:txBody>
        </p:sp>
      </p:grpSp>
      <p:sp>
        <p:nvSpPr>
          <p:cNvPr id="291990" name="Text Box 150"/>
          <p:cNvSpPr txBox="1">
            <a:spLocks noChangeArrowheads="1"/>
          </p:cNvSpPr>
          <p:nvPr/>
        </p:nvSpPr>
        <p:spPr bwMode="auto">
          <a:xfrm>
            <a:off x="127000" y="838200"/>
            <a:ext cx="3683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CC3300"/>
                </a:solidFill>
                <a:cs typeface="Times New Roman" pitchFamily="18" charset="0"/>
              </a:rPr>
              <a:t>M</a:t>
            </a:r>
            <a:r>
              <a:rPr lang="en-US">
                <a:solidFill>
                  <a:srgbClr val="CC3300"/>
                </a:solidFill>
              </a:rPr>
              <a:t>ặ</a:t>
            </a:r>
            <a:r>
              <a:rPr lang="en-US">
                <a:solidFill>
                  <a:srgbClr val="CC3300"/>
                </a:solidFill>
                <a:cs typeface="Times New Roman" pitchFamily="18" charset="0"/>
              </a:rPr>
              <a:t>t c</a:t>
            </a:r>
            <a:r>
              <a:rPr lang="en-US">
                <a:solidFill>
                  <a:srgbClr val="CC3300"/>
                </a:solidFill>
              </a:rPr>
              <a:t>ắ</a:t>
            </a:r>
            <a:r>
              <a:rPr lang="en-US">
                <a:solidFill>
                  <a:srgbClr val="CC3300"/>
                </a:solidFill>
                <a:cs typeface="Times New Roman" pitchFamily="18" charset="0"/>
              </a:rPr>
              <a:t>t nguy hi</a:t>
            </a:r>
            <a:r>
              <a:rPr lang="en-US">
                <a:solidFill>
                  <a:srgbClr val="CC3300"/>
                </a:solidFill>
              </a:rPr>
              <a:t>ể</a:t>
            </a:r>
            <a:r>
              <a:rPr lang="en-US">
                <a:solidFill>
                  <a:srgbClr val="CC3300"/>
                </a:solidFill>
                <a:cs typeface="Times New Roman" pitchFamily="18" charset="0"/>
              </a:rPr>
              <a:t>m: ngàm</a:t>
            </a:r>
            <a:r>
              <a:rPr lang="en-US">
                <a:solidFill>
                  <a:srgbClr val="CC3300"/>
                </a:solidFill>
                <a:latin typeface="Times New Roman" pitchFamily="18" charset="0"/>
                <a:cs typeface="Times New Roman" pitchFamily="18" charset="0"/>
              </a:rPr>
              <a:t>.</a:t>
            </a:r>
          </a:p>
        </p:txBody>
      </p:sp>
      <p:sp>
        <p:nvSpPr>
          <p:cNvPr id="291991" name="Text Box 151"/>
          <p:cNvSpPr txBox="1">
            <a:spLocks noChangeArrowheads="1"/>
          </p:cNvSpPr>
          <p:nvPr/>
        </p:nvSpPr>
        <p:spPr bwMode="auto">
          <a:xfrm>
            <a:off x="85725" y="1143000"/>
            <a:ext cx="34242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CC3300"/>
                </a:solidFill>
                <a:cs typeface="Times New Roman" pitchFamily="18" charset="0"/>
              </a:rPr>
              <a:t>Các thành ph</a:t>
            </a:r>
            <a:r>
              <a:rPr lang="en-US">
                <a:solidFill>
                  <a:srgbClr val="CC3300"/>
                </a:solidFill>
              </a:rPr>
              <a:t>ầ</a:t>
            </a:r>
            <a:r>
              <a:rPr lang="en-US">
                <a:solidFill>
                  <a:srgbClr val="CC3300"/>
                </a:solidFill>
                <a:cs typeface="Times New Roman" pitchFamily="18" charset="0"/>
              </a:rPr>
              <a:t>n n</a:t>
            </a:r>
            <a:r>
              <a:rPr lang="en-US">
                <a:solidFill>
                  <a:srgbClr val="CC3300"/>
                </a:solidFill>
              </a:rPr>
              <a:t>ộ</a:t>
            </a:r>
            <a:r>
              <a:rPr lang="en-US">
                <a:solidFill>
                  <a:srgbClr val="CC3300"/>
                </a:solidFill>
                <a:cs typeface="Times New Roman" pitchFamily="18" charset="0"/>
              </a:rPr>
              <a:t>i l</a:t>
            </a:r>
            <a:r>
              <a:rPr lang="en-US">
                <a:solidFill>
                  <a:srgbClr val="CC3300"/>
                </a:solidFill>
              </a:rPr>
              <a:t>ự</a:t>
            </a:r>
            <a:r>
              <a:rPr lang="en-US">
                <a:solidFill>
                  <a:srgbClr val="CC3300"/>
                </a:solidFill>
                <a:cs typeface="Times New Roman" pitchFamily="18" charset="0"/>
              </a:rPr>
              <a:t>c:</a:t>
            </a:r>
          </a:p>
        </p:txBody>
      </p:sp>
      <p:sp>
        <p:nvSpPr>
          <p:cNvPr id="291992" name="Text Box 152"/>
          <p:cNvSpPr txBox="1">
            <a:spLocks noChangeArrowheads="1"/>
          </p:cNvSpPr>
          <p:nvPr/>
        </p:nvSpPr>
        <p:spPr bwMode="auto">
          <a:xfrm>
            <a:off x="152400" y="1447800"/>
            <a:ext cx="33401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*Lực dọc và lực ngang:</a:t>
            </a:r>
          </a:p>
        </p:txBody>
      </p:sp>
      <p:sp>
        <p:nvSpPr>
          <p:cNvPr id="291993" name="Text Box 153"/>
          <p:cNvSpPr txBox="1">
            <a:spLocks noChangeArrowheads="1"/>
          </p:cNvSpPr>
          <p:nvPr/>
        </p:nvSpPr>
        <p:spPr bwMode="auto">
          <a:xfrm>
            <a:off x="228600" y="1828800"/>
            <a:ext cx="33782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FF"/>
                </a:solidFill>
                <a:cs typeface="Times New Roman" pitchFamily="18" charset="0"/>
              </a:rPr>
              <a:t>   </a:t>
            </a:r>
            <a:r>
              <a:rPr lang="en-US" b="1" i="1">
                <a:solidFill>
                  <a:srgbClr val="0000FF"/>
                </a:solidFill>
                <a:latin typeface="Times New Roman" pitchFamily="18" charset="0"/>
                <a:cs typeface="Times New Roman" pitchFamily="18" charset="0"/>
              </a:rPr>
              <a:t>N = P</a:t>
            </a:r>
            <a:r>
              <a:rPr lang="en-US" b="1" i="1" baseline="-30000">
                <a:solidFill>
                  <a:srgbClr val="0000FF"/>
                </a:solidFill>
                <a:latin typeface="Times New Roman" pitchFamily="18" charset="0"/>
                <a:cs typeface="Times New Roman" pitchFamily="18" charset="0"/>
              </a:rPr>
              <a:t>x</a:t>
            </a:r>
            <a:r>
              <a:rPr lang="en-US" b="1" i="1">
                <a:solidFill>
                  <a:srgbClr val="0000FF"/>
                </a:solidFill>
                <a:latin typeface="Times New Roman" pitchFamily="18" charset="0"/>
                <a:cs typeface="Times New Roman" pitchFamily="18" charset="0"/>
              </a:rPr>
              <a:t>;  </a:t>
            </a:r>
          </a:p>
          <a:p>
            <a:pPr algn="l"/>
            <a:r>
              <a:rPr lang="en-US" b="1" i="1">
                <a:solidFill>
                  <a:srgbClr val="0000FF"/>
                </a:solidFill>
                <a:latin typeface="Times New Roman" pitchFamily="18" charset="0"/>
                <a:cs typeface="Times New Roman" pitchFamily="18" charset="0"/>
              </a:rPr>
              <a:t>  Q</a:t>
            </a:r>
            <a:r>
              <a:rPr lang="en-US" b="1" i="1" baseline="-30000">
                <a:solidFill>
                  <a:srgbClr val="0000FF"/>
                </a:solidFill>
                <a:latin typeface="Times New Roman" pitchFamily="18" charset="0"/>
                <a:cs typeface="Times New Roman" pitchFamily="18" charset="0"/>
              </a:rPr>
              <a:t>y</a:t>
            </a:r>
            <a:r>
              <a:rPr lang="en-US" b="1" i="1">
                <a:solidFill>
                  <a:srgbClr val="0000FF"/>
                </a:solidFill>
                <a:latin typeface="Times New Roman" pitchFamily="18" charset="0"/>
                <a:cs typeface="Times New Roman" pitchFamily="18" charset="0"/>
              </a:rPr>
              <a:t> = P</a:t>
            </a:r>
            <a:r>
              <a:rPr lang="en-US" b="1" i="1" baseline="-30000">
                <a:solidFill>
                  <a:srgbClr val="0000FF"/>
                </a:solidFill>
                <a:latin typeface="Times New Roman" pitchFamily="18" charset="0"/>
                <a:cs typeface="Times New Roman" pitchFamily="18" charset="0"/>
              </a:rPr>
              <a:t>y</a:t>
            </a:r>
            <a:r>
              <a:rPr lang="en-US" b="1" i="1">
                <a:solidFill>
                  <a:srgbClr val="0000FF"/>
                </a:solidFill>
                <a:latin typeface="Times New Roman" pitchFamily="18" charset="0"/>
                <a:cs typeface="Times New Roman" pitchFamily="18" charset="0"/>
              </a:rPr>
              <a:t>; Q</a:t>
            </a:r>
            <a:r>
              <a:rPr lang="en-US" b="1" i="1" baseline="-30000">
                <a:solidFill>
                  <a:srgbClr val="0000FF"/>
                </a:solidFill>
                <a:latin typeface="Times New Roman" pitchFamily="18" charset="0"/>
                <a:cs typeface="Times New Roman" pitchFamily="18" charset="0"/>
              </a:rPr>
              <a:t>z</a:t>
            </a:r>
            <a:r>
              <a:rPr lang="en-US" b="1" i="1">
                <a:solidFill>
                  <a:srgbClr val="0000FF"/>
                </a:solidFill>
                <a:latin typeface="Times New Roman" pitchFamily="18" charset="0"/>
                <a:cs typeface="Times New Roman" pitchFamily="18" charset="0"/>
              </a:rPr>
              <a:t> = P</a:t>
            </a:r>
            <a:r>
              <a:rPr lang="en-US" b="1" i="1" baseline="-30000">
                <a:solidFill>
                  <a:srgbClr val="0000FF"/>
                </a:solidFill>
                <a:latin typeface="Times New Roman" pitchFamily="18" charset="0"/>
                <a:cs typeface="Times New Roman" pitchFamily="18" charset="0"/>
              </a:rPr>
              <a:t>z</a:t>
            </a:r>
            <a:r>
              <a:rPr lang="en-US" b="1" i="1">
                <a:solidFill>
                  <a:srgbClr val="0000FF"/>
                </a:solidFill>
                <a:latin typeface="Times New Roman" pitchFamily="18" charset="0"/>
                <a:cs typeface="Times New Roman" pitchFamily="18" charset="0"/>
              </a:rPr>
              <a:t>;</a:t>
            </a:r>
          </a:p>
        </p:txBody>
      </p:sp>
      <p:sp>
        <p:nvSpPr>
          <p:cNvPr id="291994" name="Text Box 154"/>
          <p:cNvSpPr txBox="1">
            <a:spLocks noChangeArrowheads="1"/>
          </p:cNvSpPr>
          <p:nvPr/>
        </p:nvSpPr>
        <p:spPr bwMode="auto">
          <a:xfrm>
            <a:off x="304800" y="2590800"/>
            <a:ext cx="19986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*Momen uốn:</a:t>
            </a:r>
          </a:p>
        </p:txBody>
      </p:sp>
      <p:sp>
        <p:nvSpPr>
          <p:cNvPr id="291995" name="Text Box 155"/>
          <p:cNvSpPr txBox="1">
            <a:spLocks noChangeArrowheads="1"/>
          </p:cNvSpPr>
          <p:nvPr/>
        </p:nvSpPr>
        <p:spPr bwMode="auto">
          <a:xfrm>
            <a:off x="0" y="457200"/>
            <a:ext cx="42211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6600CC"/>
                </a:solidFill>
                <a:cs typeface="Times New Roman" pitchFamily="18" charset="0"/>
              </a:rPr>
              <a:t>Tr</a:t>
            </a:r>
            <a:r>
              <a:rPr lang="en-US" b="1"/>
              <a:t>ườ</a:t>
            </a:r>
            <a:r>
              <a:rPr lang="en-US" b="1">
                <a:solidFill>
                  <a:srgbClr val="6600CC"/>
                </a:solidFill>
                <a:cs typeface="Times New Roman" pitchFamily="18" charset="0"/>
              </a:rPr>
              <a:t>ng </a:t>
            </a:r>
            <a:r>
              <a:rPr lang="en-US" b="1"/>
              <a:t>hợ</a:t>
            </a:r>
            <a:r>
              <a:rPr lang="en-US" b="1">
                <a:solidFill>
                  <a:srgbClr val="6600CC"/>
                </a:solidFill>
                <a:cs typeface="Times New Roman" pitchFamily="18" charset="0"/>
              </a:rPr>
              <a:t>p </a:t>
            </a:r>
            <a:r>
              <a:rPr lang="en-US" b="1"/>
              <a:t>dầm</a:t>
            </a:r>
            <a:r>
              <a:rPr lang="en-US" b="1">
                <a:solidFill>
                  <a:srgbClr val="6600CC"/>
                </a:solidFill>
                <a:cs typeface="Times New Roman" pitchFamily="18" charset="0"/>
              </a:rPr>
              <a:t> công xôn:</a:t>
            </a:r>
          </a:p>
        </p:txBody>
      </p:sp>
      <p:sp>
        <p:nvSpPr>
          <p:cNvPr id="291996" name="Text Box 156"/>
          <p:cNvSpPr txBox="1">
            <a:spLocks noChangeArrowheads="1"/>
          </p:cNvSpPr>
          <p:nvPr/>
        </p:nvSpPr>
        <p:spPr bwMode="auto">
          <a:xfrm>
            <a:off x="288925" y="76200"/>
            <a:ext cx="28733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990099"/>
                </a:solidFill>
              </a:rPr>
              <a:t>7.3. Uốn cộng kéo.</a:t>
            </a:r>
          </a:p>
        </p:txBody>
      </p:sp>
      <p:sp>
        <p:nvSpPr>
          <p:cNvPr id="291997" name="Line 157"/>
          <p:cNvSpPr>
            <a:spLocks noChangeShapeType="1"/>
          </p:cNvSpPr>
          <p:nvPr/>
        </p:nvSpPr>
        <p:spPr bwMode="auto">
          <a:xfrm rot="120000" flipV="1">
            <a:off x="4922838" y="1084263"/>
            <a:ext cx="265112" cy="128587"/>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1998" name="Text Box 158"/>
          <p:cNvSpPr txBox="1">
            <a:spLocks noChangeArrowheads="1"/>
          </p:cNvSpPr>
          <p:nvPr/>
        </p:nvSpPr>
        <p:spPr bwMode="auto">
          <a:xfrm>
            <a:off x="228600" y="5334000"/>
            <a:ext cx="77343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Trong trư</a:t>
            </a:r>
            <a:r>
              <a:rPr lang="en-US"/>
              <a:t>ờ</a:t>
            </a:r>
            <a:r>
              <a:rPr lang="en-US">
                <a:cs typeface="Times New Roman" pitchFamily="18" charset="0"/>
              </a:rPr>
              <a:t>ng h</a:t>
            </a:r>
            <a:r>
              <a:rPr lang="en-US"/>
              <a:t>ợ</a:t>
            </a:r>
            <a:r>
              <a:rPr lang="en-US">
                <a:cs typeface="Times New Roman" pitchFamily="18" charset="0"/>
              </a:rPr>
              <a:t>p đư</a:t>
            </a:r>
            <a:r>
              <a:rPr lang="en-US"/>
              <a:t>ợ</a:t>
            </a:r>
            <a:r>
              <a:rPr lang="en-US">
                <a:cs typeface="Times New Roman" pitchFamily="18" charset="0"/>
              </a:rPr>
              <a:t>c xét,đi</a:t>
            </a:r>
            <a:r>
              <a:rPr lang="en-US"/>
              <a:t>ể</a:t>
            </a:r>
            <a:r>
              <a:rPr lang="en-US">
                <a:cs typeface="Times New Roman" pitchFamily="18" charset="0"/>
              </a:rPr>
              <a:t>m m là đi</a:t>
            </a:r>
            <a:r>
              <a:rPr lang="en-US"/>
              <a:t>ể</a:t>
            </a:r>
            <a:r>
              <a:rPr lang="en-US">
                <a:cs typeface="Times New Roman" pitchFamily="18" charset="0"/>
              </a:rPr>
              <a:t>m nguy hi</a:t>
            </a:r>
            <a:r>
              <a:rPr lang="en-US"/>
              <a:t>ể</a:t>
            </a:r>
            <a:r>
              <a:rPr lang="en-US">
                <a:cs typeface="Times New Roman" pitchFamily="18" charset="0"/>
              </a:rPr>
              <a:t>m, </a:t>
            </a:r>
          </a:p>
          <a:p>
            <a:pPr algn="l"/>
            <a:r>
              <a:rPr lang="en-US">
                <a:cs typeface="Times New Roman" pitchFamily="18" charset="0"/>
              </a:rPr>
              <a:t>đi</a:t>
            </a:r>
            <a:r>
              <a:rPr lang="en-US"/>
              <a:t>ề</a:t>
            </a:r>
            <a:r>
              <a:rPr lang="en-US">
                <a:cs typeface="Times New Roman" pitchFamily="18" charset="0"/>
              </a:rPr>
              <a:t>u ki</a:t>
            </a:r>
            <a:r>
              <a:rPr lang="en-US"/>
              <a:t>ệ</a:t>
            </a:r>
            <a:r>
              <a:rPr lang="en-US">
                <a:cs typeface="Times New Roman" pitchFamily="18" charset="0"/>
              </a:rPr>
              <a:t>n b</a:t>
            </a:r>
            <a:r>
              <a:rPr lang="en-US"/>
              <a:t>ề</a:t>
            </a:r>
            <a:r>
              <a:rPr lang="en-US">
                <a:cs typeface="Times New Roman" pitchFamily="18" charset="0"/>
              </a:rPr>
              <a:t>n:</a:t>
            </a:r>
          </a:p>
        </p:txBody>
      </p:sp>
      <p:graphicFrame>
        <p:nvGraphicFramePr>
          <p:cNvPr id="291999" name="Object 159"/>
          <p:cNvGraphicFramePr>
            <a:graphicFrameLocks noChangeAspect="1"/>
          </p:cNvGraphicFramePr>
          <p:nvPr>
            <p:ph/>
          </p:nvPr>
        </p:nvGraphicFramePr>
        <p:xfrm>
          <a:off x="2514600" y="5715000"/>
          <a:ext cx="2514600" cy="895350"/>
        </p:xfrm>
        <a:graphic>
          <a:graphicData uri="http://schemas.openxmlformats.org/presentationml/2006/ole">
            <mc:AlternateContent xmlns:mc="http://schemas.openxmlformats.org/markup-compatibility/2006">
              <mc:Choice xmlns:v="urn:schemas-microsoft-com:vml" Requires="v">
                <p:oleObj spid="_x0000_s292002" name="Equation" r:id="rId5" imgW="1892160" imgH="672840" progId="Equation.3">
                  <p:embed/>
                </p:oleObj>
              </mc:Choice>
              <mc:Fallback>
                <p:oleObj name="Equation" r:id="rId5" imgW="1892160" imgH="672840" progId="Equation.3">
                  <p:embed/>
                  <p:pic>
                    <p:nvPicPr>
                      <p:cNvPr id="0" name="Object 15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14600" y="5715000"/>
                        <a:ext cx="2514600" cy="895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92000" name="Text Box 160"/>
          <p:cNvSpPr txBox="1">
            <a:spLocks noChangeArrowheads="1"/>
          </p:cNvSpPr>
          <p:nvPr/>
        </p:nvSpPr>
        <p:spPr bwMode="auto">
          <a:xfrm>
            <a:off x="7239000" y="5915025"/>
            <a:ext cx="1065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a:t>
            </a:r>
            <a:r>
              <a:rPr lang="en-US">
                <a:cs typeface="Times New Roman" pitchFamily="18" charset="0"/>
              </a:rPr>
              <a:t>7. 11)</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291996"/>
                                        </p:tgtEl>
                                        <p:attrNameLst>
                                          <p:attrName>style.visibility</p:attrName>
                                        </p:attrNameLst>
                                      </p:cBhvr>
                                      <p:to>
                                        <p:strVal val="visible"/>
                                      </p:to>
                                    </p:set>
                                    <p:animEffect transition="in" filter="blinds(horizontal)">
                                      <p:cBhvr>
                                        <p:cTn id="7" dur="500"/>
                                        <p:tgtEl>
                                          <p:spTgt spid="29199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291995"/>
                                        </p:tgtEl>
                                        <p:attrNameLst>
                                          <p:attrName>style.visibility</p:attrName>
                                        </p:attrNameLst>
                                      </p:cBhvr>
                                      <p:to>
                                        <p:strVal val="visible"/>
                                      </p:to>
                                    </p:set>
                                    <p:animEffect transition="in" filter="checkerboard(across)">
                                      <p:cBhvr>
                                        <p:cTn id="12" dur="2000"/>
                                        <p:tgtEl>
                                          <p:spTgt spid="29199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291852"/>
                                        </p:tgtEl>
                                        <p:attrNameLst>
                                          <p:attrName>style.visibility</p:attrName>
                                        </p:attrNameLst>
                                      </p:cBhvr>
                                      <p:to>
                                        <p:strVal val="visible"/>
                                      </p:to>
                                    </p:set>
                                    <p:animEffect transition="in" filter="wheel(4)">
                                      <p:cBhvr>
                                        <p:cTn id="17" dur="2000"/>
                                        <p:tgtEl>
                                          <p:spTgt spid="29185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grpId="0" nodeType="clickEffect">
                                  <p:stCondLst>
                                    <p:cond delay="0"/>
                                  </p:stCondLst>
                                  <p:childTnLst>
                                    <p:set>
                                      <p:cBhvr>
                                        <p:cTn id="21" dur="1" fill="hold">
                                          <p:stCondLst>
                                            <p:cond delay="0"/>
                                          </p:stCondLst>
                                        </p:cTn>
                                        <p:tgtEl>
                                          <p:spTgt spid="291842"/>
                                        </p:tgtEl>
                                        <p:attrNameLst>
                                          <p:attrName>style.visibility</p:attrName>
                                        </p:attrNameLst>
                                      </p:cBhvr>
                                      <p:to>
                                        <p:strVal val="visible"/>
                                      </p:to>
                                    </p:set>
                                    <p:animEffect transition="in" filter="wheel(4)">
                                      <p:cBhvr>
                                        <p:cTn id="22" dur="2000"/>
                                        <p:tgtEl>
                                          <p:spTgt spid="291842"/>
                                        </p:tgtEl>
                                      </p:cBhvr>
                                    </p:animEffect>
                                  </p:childTnLst>
                                </p:cTn>
                              </p:par>
                              <p:par>
                                <p:cTn id="23" presetID="21" presetClass="entr" presetSubtype="4" fill="hold" grpId="0" nodeType="withEffect">
                                  <p:stCondLst>
                                    <p:cond delay="0"/>
                                  </p:stCondLst>
                                  <p:childTnLst>
                                    <p:set>
                                      <p:cBhvr>
                                        <p:cTn id="24" dur="1" fill="hold">
                                          <p:stCondLst>
                                            <p:cond delay="0"/>
                                          </p:stCondLst>
                                        </p:cTn>
                                        <p:tgtEl>
                                          <p:spTgt spid="291878"/>
                                        </p:tgtEl>
                                        <p:attrNameLst>
                                          <p:attrName>style.visibility</p:attrName>
                                        </p:attrNameLst>
                                      </p:cBhvr>
                                      <p:to>
                                        <p:strVal val="visible"/>
                                      </p:to>
                                    </p:set>
                                    <p:animEffect transition="in" filter="wheel(4)">
                                      <p:cBhvr>
                                        <p:cTn id="25" dur="2000"/>
                                        <p:tgtEl>
                                          <p:spTgt spid="291878"/>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3" presetClass="entr" presetSubtype="10" fill="hold" nodeType="clickEffect">
                                  <p:stCondLst>
                                    <p:cond delay="0"/>
                                  </p:stCondLst>
                                  <p:childTnLst>
                                    <p:set>
                                      <p:cBhvr>
                                        <p:cTn id="29" dur="1" fill="hold">
                                          <p:stCondLst>
                                            <p:cond delay="0"/>
                                          </p:stCondLst>
                                        </p:cTn>
                                        <p:tgtEl>
                                          <p:spTgt spid="291879"/>
                                        </p:tgtEl>
                                        <p:attrNameLst>
                                          <p:attrName>style.visibility</p:attrName>
                                        </p:attrNameLst>
                                      </p:cBhvr>
                                      <p:to>
                                        <p:strVal val="visible"/>
                                      </p:to>
                                    </p:set>
                                    <p:animEffect transition="in" filter="blinds(horizontal)">
                                      <p:cBhvr>
                                        <p:cTn id="30" dur="500"/>
                                        <p:tgtEl>
                                          <p:spTgt spid="291879"/>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21" presetClass="entr" presetSubtype="4" fill="hold" nodeType="clickEffect">
                                  <p:stCondLst>
                                    <p:cond delay="0"/>
                                  </p:stCondLst>
                                  <p:childTnLst>
                                    <p:set>
                                      <p:cBhvr>
                                        <p:cTn id="34" dur="1" fill="hold">
                                          <p:stCondLst>
                                            <p:cond delay="0"/>
                                          </p:stCondLst>
                                        </p:cTn>
                                        <p:tgtEl>
                                          <p:spTgt spid="291844"/>
                                        </p:tgtEl>
                                        <p:attrNameLst>
                                          <p:attrName>style.visibility</p:attrName>
                                        </p:attrNameLst>
                                      </p:cBhvr>
                                      <p:to>
                                        <p:strVal val="visible"/>
                                      </p:to>
                                    </p:set>
                                    <p:animEffect transition="in" filter="wheel(4)">
                                      <p:cBhvr>
                                        <p:cTn id="35" dur="2000"/>
                                        <p:tgtEl>
                                          <p:spTgt spid="291844"/>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3" presetClass="entr" presetSubtype="10" fill="hold" grpId="0" nodeType="clickEffect">
                                  <p:stCondLst>
                                    <p:cond delay="0"/>
                                  </p:stCondLst>
                                  <p:childTnLst>
                                    <p:set>
                                      <p:cBhvr>
                                        <p:cTn id="39" dur="1" fill="hold">
                                          <p:stCondLst>
                                            <p:cond delay="0"/>
                                          </p:stCondLst>
                                        </p:cTn>
                                        <p:tgtEl>
                                          <p:spTgt spid="291997"/>
                                        </p:tgtEl>
                                        <p:attrNameLst>
                                          <p:attrName>style.visibility</p:attrName>
                                        </p:attrNameLst>
                                      </p:cBhvr>
                                      <p:to>
                                        <p:strVal val="visible"/>
                                      </p:to>
                                    </p:set>
                                    <p:animEffect transition="in" filter="blinds(horizontal)">
                                      <p:cBhvr>
                                        <p:cTn id="40" dur="500"/>
                                        <p:tgtEl>
                                          <p:spTgt spid="291997"/>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5" presetClass="entr" presetSubtype="10" fill="hold" grpId="0" nodeType="clickEffect">
                                  <p:stCondLst>
                                    <p:cond delay="0"/>
                                  </p:stCondLst>
                                  <p:childTnLst>
                                    <p:set>
                                      <p:cBhvr>
                                        <p:cTn id="44" dur="1" fill="hold">
                                          <p:stCondLst>
                                            <p:cond delay="0"/>
                                          </p:stCondLst>
                                        </p:cTn>
                                        <p:tgtEl>
                                          <p:spTgt spid="291990"/>
                                        </p:tgtEl>
                                        <p:attrNameLst>
                                          <p:attrName>style.visibility</p:attrName>
                                        </p:attrNameLst>
                                      </p:cBhvr>
                                      <p:to>
                                        <p:strVal val="visible"/>
                                      </p:to>
                                    </p:set>
                                    <p:animEffect transition="in" filter="checkerboard(across)">
                                      <p:cBhvr>
                                        <p:cTn id="45" dur="2000"/>
                                        <p:tgtEl>
                                          <p:spTgt spid="291990"/>
                                        </p:tgtEl>
                                      </p:cBhvr>
                                    </p:animEffect>
                                  </p:childTnLst>
                                </p:cTn>
                              </p:par>
                            </p:childTnLst>
                          </p:cTn>
                        </p:par>
                      </p:childTnLst>
                    </p:cTn>
                  </p:par>
                  <p:par>
                    <p:cTn id="46" fill="hold" nodeType="clickPar">
                      <p:stCondLst>
                        <p:cond delay="indefinite"/>
                      </p:stCondLst>
                      <p:childTnLst>
                        <p:par>
                          <p:cTn id="47" fill="hold" nodeType="withGroup">
                            <p:stCondLst>
                              <p:cond delay="0"/>
                            </p:stCondLst>
                            <p:childTnLst>
                              <p:par>
                                <p:cTn id="48" presetID="5" presetClass="entr" presetSubtype="10" fill="hold" grpId="0" nodeType="clickEffect">
                                  <p:stCondLst>
                                    <p:cond delay="0"/>
                                  </p:stCondLst>
                                  <p:childTnLst>
                                    <p:set>
                                      <p:cBhvr>
                                        <p:cTn id="49" dur="1" fill="hold">
                                          <p:stCondLst>
                                            <p:cond delay="0"/>
                                          </p:stCondLst>
                                        </p:cTn>
                                        <p:tgtEl>
                                          <p:spTgt spid="291991"/>
                                        </p:tgtEl>
                                        <p:attrNameLst>
                                          <p:attrName>style.visibility</p:attrName>
                                        </p:attrNameLst>
                                      </p:cBhvr>
                                      <p:to>
                                        <p:strVal val="visible"/>
                                      </p:to>
                                    </p:set>
                                    <p:animEffect transition="in" filter="checkerboard(across)">
                                      <p:cBhvr>
                                        <p:cTn id="50" dur="2000"/>
                                        <p:tgtEl>
                                          <p:spTgt spid="291991"/>
                                        </p:tgtEl>
                                      </p:cBhvr>
                                    </p:animEffect>
                                  </p:childTnLst>
                                </p:cTn>
                              </p:par>
                            </p:childTnLst>
                          </p:cTn>
                        </p:par>
                      </p:childTnLst>
                    </p:cTn>
                  </p:par>
                  <p:par>
                    <p:cTn id="51" fill="hold" nodeType="clickPar">
                      <p:stCondLst>
                        <p:cond delay="indefinite"/>
                      </p:stCondLst>
                      <p:childTnLst>
                        <p:par>
                          <p:cTn id="52" fill="hold" nodeType="withGroup">
                            <p:stCondLst>
                              <p:cond delay="0"/>
                            </p:stCondLst>
                            <p:childTnLst>
                              <p:par>
                                <p:cTn id="53" presetID="5" presetClass="entr" presetSubtype="10" fill="hold" grpId="0" nodeType="clickEffect">
                                  <p:stCondLst>
                                    <p:cond delay="0"/>
                                  </p:stCondLst>
                                  <p:childTnLst>
                                    <p:set>
                                      <p:cBhvr>
                                        <p:cTn id="54" dur="1" fill="hold">
                                          <p:stCondLst>
                                            <p:cond delay="0"/>
                                          </p:stCondLst>
                                        </p:cTn>
                                        <p:tgtEl>
                                          <p:spTgt spid="291992"/>
                                        </p:tgtEl>
                                        <p:attrNameLst>
                                          <p:attrName>style.visibility</p:attrName>
                                        </p:attrNameLst>
                                      </p:cBhvr>
                                      <p:to>
                                        <p:strVal val="visible"/>
                                      </p:to>
                                    </p:set>
                                    <p:animEffect transition="in" filter="checkerboard(across)">
                                      <p:cBhvr>
                                        <p:cTn id="55" dur="2000"/>
                                        <p:tgtEl>
                                          <p:spTgt spid="291992"/>
                                        </p:tgtEl>
                                      </p:cBhvr>
                                    </p:animEffect>
                                  </p:childTnLst>
                                </p:cTn>
                              </p:par>
                            </p:childTnLst>
                          </p:cTn>
                        </p:par>
                      </p:childTnLst>
                    </p:cTn>
                  </p:par>
                  <p:par>
                    <p:cTn id="56" fill="hold" nodeType="clickPar">
                      <p:stCondLst>
                        <p:cond delay="indefinite"/>
                      </p:stCondLst>
                      <p:childTnLst>
                        <p:par>
                          <p:cTn id="57" fill="hold" nodeType="withGroup">
                            <p:stCondLst>
                              <p:cond delay="0"/>
                            </p:stCondLst>
                            <p:childTnLst>
                              <p:par>
                                <p:cTn id="58" presetID="5" presetClass="entr" presetSubtype="10" fill="hold" grpId="0" nodeType="clickEffect">
                                  <p:stCondLst>
                                    <p:cond delay="0"/>
                                  </p:stCondLst>
                                  <p:childTnLst>
                                    <p:set>
                                      <p:cBhvr>
                                        <p:cTn id="59" dur="1" fill="hold">
                                          <p:stCondLst>
                                            <p:cond delay="0"/>
                                          </p:stCondLst>
                                        </p:cTn>
                                        <p:tgtEl>
                                          <p:spTgt spid="291993"/>
                                        </p:tgtEl>
                                        <p:attrNameLst>
                                          <p:attrName>style.visibility</p:attrName>
                                        </p:attrNameLst>
                                      </p:cBhvr>
                                      <p:to>
                                        <p:strVal val="visible"/>
                                      </p:to>
                                    </p:set>
                                    <p:animEffect transition="in" filter="checkerboard(across)">
                                      <p:cBhvr>
                                        <p:cTn id="60" dur="2000"/>
                                        <p:tgtEl>
                                          <p:spTgt spid="291993"/>
                                        </p:tgtEl>
                                      </p:cBhvr>
                                    </p:animEffect>
                                  </p:childTnLst>
                                </p:cTn>
                              </p:par>
                            </p:childTnLst>
                          </p:cTn>
                        </p:par>
                      </p:childTnLst>
                    </p:cTn>
                  </p:par>
                  <p:par>
                    <p:cTn id="61" fill="hold" nodeType="clickPar">
                      <p:stCondLst>
                        <p:cond delay="indefinite"/>
                      </p:stCondLst>
                      <p:childTnLst>
                        <p:par>
                          <p:cTn id="62" fill="hold" nodeType="withGroup">
                            <p:stCondLst>
                              <p:cond delay="0"/>
                            </p:stCondLst>
                            <p:childTnLst>
                              <p:par>
                                <p:cTn id="63" presetID="4" presetClass="entr" presetSubtype="16" fill="hold" grpId="0" nodeType="clickEffect">
                                  <p:stCondLst>
                                    <p:cond delay="0"/>
                                  </p:stCondLst>
                                  <p:childTnLst>
                                    <p:set>
                                      <p:cBhvr>
                                        <p:cTn id="64" dur="1" fill="hold">
                                          <p:stCondLst>
                                            <p:cond delay="0"/>
                                          </p:stCondLst>
                                        </p:cTn>
                                        <p:tgtEl>
                                          <p:spTgt spid="291994"/>
                                        </p:tgtEl>
                                        <p:attrNameLst>
                                          <p:attrName>style.visibility</p:attrName>
                                        </p:attrNameLst>
                                      </p:cBhvr>
                                      <p:to>
                                        <p:strVal val="visible"/>
                                      </p:to>
                                    </p:set>
                                    <p:animEffect transition="in" filter="box(in)">
                                      <p:cBhvr>
                                        <p:cTn id="65" dur="2000"/>
                                        <p:tgtEl>
                                          <p:spTgt spid="291994"/>
                                        </p:tgtEl>
                                      </p:cBhvr>
                                    </p:animEffect>
                                  </p:childTnLst>
                                </p:cTn>
                              </p:par>
                            </p:childTnLst>
                          </p:cTn>
                        </p:par>
                      </p:childTnLst>
                    </p:cTn>
                  </p:par>
                  <p:par>
                    <p:cTn id="66" fill="hold" nodeType="clickPar">
                      <p:stCondLst>
                        <p:cond delay="indefinite"/>
                      </p:stCondLst>
                      <p:childTnLst>
                        <p:par>
                          <p:cTn id="67" fill="hold" nodeType="withGroup">
                            <p:stCondLst>
                              <p:cond delay="0"/>
                            </p:stCondLst>
                            <p:childTnLst>
                              <p:par>
                                <p:cTn id="68" presetID="4" presetClass="entr" presetSubtype="16" fill="hold" grpId="0" nodeType="clickEffect">
                                  <p:stCondLst>
                                    <p:cond delay="0"/>
                                  </p:stCondLst>
                                  <p:childTnLst>
                                    <p:set>
                                      <p:cBhvr>
                                        <p:cTn id="69" dur="1" fill="hold">
                                          <p:stCondLst>
                                            <p:cond delay="0"/>
                                          </p:stCondLst>
                                        </p:cTn>
                                        <p:tgtEl>
                                          <p:spTgt spid="291985"/>
                                        </p:tgtEl>
                                        <p:attrNameLst>
                                          <p:attrName>style.visibility</p:attrName>
                                        </p:attrNameLst>
                                      </p:cBhvr>
                                      <p:to>
                                        <p:strVal val="visible"/>
                                      </p:to>
                                    </p:set>
                                    <p:animEffect transition="in" filter="box(in)">
                                      <p:cBhvr>
                                        <p:cTn id="70" dur="2000"/>
                                        <p:tgtEl>
                                          <p:spTgt spid="291985"/>
                                        </p:tgtEl>
                                      </p:cBhvr>
                                    </p:animEffect>
                                  </p:childTnLst>
                                </p:cTn>
                              </p:par>
                            </p:childTnLst>
                          </p:cTn>
                        </p:par>
                      </p:childTnLst>
                    </p:cTn>
                  </p:par>
                  <p:par>
                    <p:cTn id="71" fill="hold" nodeType="clickPar">
                      <p:stCondLst>
                        <p:cond delay="indefinite"/>
                      </p:stCondLst>
                      <p:childTnLst>
                        <p:par>
                          <p:cTn id="72" fill="hold" nodeType="withGroup">
                            <p:stCondLst>
                              <p:cond delay="0"/>
                            </p:stCondLst>
                            <p:childTnLst>
                              <p:par>
                                <p:cTn id="73" presetID="22" presetClass="entr" presetSubtype="1" fill="hold" grpId="0" nodeType="clickEffect">
                                  <p:stCondLst>
                                    <p:cond delay="0"/>
                                  </p:stCondLst>
                                  <p:childTnLst>
                                    <p:set>
                                      <p:cBhvr>
                                        <p:cTn id="74" dur="1" fill="hold">
                                          <p:stCondLst>
                                            <p:cond delay="0"/>
                                          </p:stCondLst>
                                        </p:cTn>
                                        <p:tgtEl>
                                          <p:spTgt spid="291986"/>
                                        </p:tgtEl>
                                        <p:attrNameLst>
                                          <p:attrName>style.visibility</p:attrName>
                                        </p:attrNameLst>
                                      </p:cBhvr>
                                      <p:to>
                                        <p:strVal val="visible"/>
                                      </p:to>
                                    </p:set>
                                    <p:animEffect transition="in" filter="wipe(up)">
                                      <p:cBhvr>
                                        <p:cTn id="75" dur="2000"/>
                                        <p:tgtEl>
                                          <p:spTgt spid="291986"/>
                                        </p:tgtEl>
                                      </p:cBhvr>
                                    </p:animEffect>
                                  </p:childTnLst>
                                </p:cTn>
                              </p:par>
                            </p:childTnLst>
                          </p:cTn>
                        </p:par>
                      </p:childTnLst>
                    </p:cTn>
                  </p:par>
                  <p:par>
                    <p:cTn id="76" fill="hold" nodeType="clickPar">
                      <p:stCondLst>
                        <p:cond delay="indefinite"/>
                      </p:stCondLst>
                      <p:childTnLst>
                        <p:par>
                          <p:cTn id="77" fill="hold" nodeType="withGroup">
                            <p:stCondLst>
                              <p:cond delay="0"/>
                            </p:stCondLst>
                            <p:childTnLst>
                              <p:par>
                                <p:cTn id="78" presetID="21" presetClass="entr" presetSubtype="4" fill="hold" nodeType="clickEffect">
                                  <p:stCondLst>
                                    <p:cond delay="0"/>
                                  </p:stCondLst>
                                  <p:childTnLst>
                                    <p:set>
                                      <p:cBhvr>
                                        <p:cTn id="79" dur="1" fill="hold">
                                          <p:stCondLst>
                                            <p:cond delay="0"/>
                                          </p:stCondLst>
                                        </p:cTn>
                                        <p:tgtEl>
                                          <p:spTgt spid="291896"/>
                                        </p:tgtEl>
                                        <p:attrNameLst>
                                          <p:attrName>style.visibility</p:attrName>
                                        </p:attrNameLst>
                                      </p:cBhvr>
                                      <p:to>
                                        <p:strVal val="visible"/>
                                      </p:to>
                                    </p:set>
                                    <p:animEffect transition="in" filter="wheel(4)">
                                      <p:cBhvr>
                                        <p:cTn id="80" dur="2000"/>
                                        <p:tgtEl>
                                          <p:spTgt spid="291896"/>
                                        </p:tgtEl>
                                      </p:cBhvr>
                                    </p:animEffect>
                                  </p:childTnLst>
                                </p:cTn>
                              </p:par>
                            </p:childTnLst>
                          </p:cTn>
                        </p:par>
                      </p:childTnLst>
                    </p:cTn>
                  </p:par>
                  <p:par>
                    <p:cTn id="81" fill="hold" nodeType="clickPar">
                      <p:stCondLst>
                        <p:cond delay="indefinite"/>
                      </p:stCondLst>
                      <p:childTnLst>
                        <p:par>
                          <p:cTn id="82" fill="hold" nodeType="withGroup">
                            <p:stCondLst>
                              <p:cond delay="0"/>
                            </p:stCondLst>
                            <p:childTnLst>
                              <p:par>
                                <p:cTn id="83" presetID="21" presetClass="entr" presetSubtype="4" fill="hold" nodeType="clickEffect">
                                  <p:stCondLst>
                                    <p:cond delay="0"/>
                                  </p:stCondLst>
                                  <p:childTnLst>
                                    <p:set>
                                      <p:cBhvr>
                                        <p:cTn id="84" dur="1" fill="hold">
                                          <p:stCondLst>
                                            <p:cond delay="0"/>
                                          </p:stCondLst>
                                        </p:cTn>
                                        <p:tgtEl>
                                          <p:spTgt spid="291919"/>
                                        </p:tgtEl>
                                        <p:attrNameLst>
                                          <p:attrName>style.visibility</p:attrName>
                                        </p:attrNameLst>
                                      </p:cBhvr>
                                      <p:to>
                                        <p:strVal val="visible"/>
                                      </p:to>
                                    </p:set>
                                    <p:animEffect transition="in" filter="wheel(4)">
                                      <p:cBhvr>
                                        <p:cTn id="85" dur="2000"/>
                                        <p:tgtEl>
                                          <p:spTgt spid="291919"/>
                                        </p:tgtEl>
                                      </p:cBhvr>
                                    </p:animEffect>
                                  </p:childTnLst>
                                </p:cTn>
                              </p:par>
                            </p:childTnLst>
                          </p:cTn>
                        </p:par>
                      </p:childTnLst>
                    </p:cTn>
                  </p:par>
                  <p:par>
                    <p:cTn id="86" fill="hold" nodeType="clickPar">
                      <p:stCondLst>
                        <p:cond delay="indefinite"/>
                      </p:stCondLst>
                      <p:childTnLst>
                        <p:par>
                          <p:cTn id="87" fill="hold" nodeType="withGroup">
                            <p:stCondLst>
                              <p:cond delay="0"/>
                            </p:stCondLst>
                            <p:childTnLst>
                              <p:par>
                                <p:cTn id="88" presetID="21" presetClass="entr" presetSubtype="4" fill="hold" nodeType="clickEffect">
                                  <p:stCondLst>
                                    <p:cond delay="0"/>
                                  </p:stCondLst>
                                  <p:childTnLst>
                                    <p:set>
                                      <p:cBhvr>
                                        <p:cTn id="89" dur="1" fill="hold">
                                          <p:stCondLst>
                                            <p:cond delay="0"/>
                                          </p:stCondLst>
                                        </p:cTn>
                                        <p:tgtEl>
                                          <p:spTgt spid="291951"/>
                                        </p:tgtEl>
                                        <p:attrNameLst>
                                          <p:attrName>style.visibility</p:attrName>
                                        </p:attrNameLst>
                                      </p:cBhvr>
                                      <p:to>
                                        <p:strVal val="visible"/>
                                      </p:to>
                                    </p:set>
                                    <p:animEffect transition="in" filter="wheel(4)">
                                      <p:cBhvr>
                                        <p:cTn id="90" dur="2000"/>
                                        <p:tgtEl>
                                          <p:spTgt spid="291951"/>
                                        </p:tgtEl>
                                      </p:cBhvr>
                                    </p:animEffect>
                                  </p:childTnLst>
                                </p:cTn>
                              </p:par>
                            </p:childTnLst>
                          </p:cTn>
                        </p:par>
                      </p:childTnLst>
                    </p:cTn>
                  </p:par>
                  <p:par>
                    <p:cTn id="91" fill="hold" nodeType="clickPar">
                      <p:stCondLst>
                        <p:cond delay="indefinite"/>
                      </p:stCondLst>
                      <p:childTnLst>
                        <p:par>
                          <p:cTn id="92" fill="hold" nodeType="withGroup">
                            <p:stCondLst>
                              <p:cond delay="0"/>
                            </p:stCondLst>
                            <p:childTnLst>
                              <p:par>
                                <p:cTn id="93" presetID="4" presetClass="entr" presetSubtype="16" fill="hold" nodeType="clickEffect">
                                  <p:stCondLst>
                                    <p:cond delay="0"/>
                                  </p:stCondLst>
                                  <p:childTnLst>
                                    <p:set>
                                      <p:cBhvr>
                                        <p:cTn id="94" dur="1" fill="hold">
                                          <p:stCondLst>
                                            <p:cond delay="0"/>
                                          </p:stCondLst>
                                        </p:cTn>
                                        <p:tgtEl>
                                          <p:spTgt spid="291987"/>
                                        </p:tgtEl>
                                        <p:attrNameLst>
                                          <p:attrName>style.visibility</p:attrName>
                                        </p:attrNameLst>
                                      </p:cBhvr>
                                      <p:to>
                                        <p:strVal val="visible"/>
                                      </p:to>
                                    </p:set>
                                    <p:animEffect transition="in" filter="box(in)">
                                      <p:cBhvr>
                                        <p:cTn id="95" dur="2000"/>
                                        <p:tgtEl>
                                          <p:spTgt spid="291987"/>
                                        </p:tgtEl>
                                      </p:cBhvr>
                                    </p:animEffect>
                                  </p:childTnLst>
                                </p:cTn>
                              </p:par>
                            </p:childTnLst>
                          </p:cTn>
                        </p:par>
                      </p:childTnLst>
                    </p:cTn>
                  </p:par>
                  <p:par>
                    <p:cTn id="96" fill="hold" nodeType="clickPar">
                      <p:stCondLst>
                        <p:cond delay="indefinite"/>
                      </p:stCondLst>
                      <p:childTnLst>
                        <p:par>
                          <p:cTn id="97" fill="hold" nodeType="withGroup">
                            <p:stCondLst>
                              <p:cond delay="0"/>
                            </p:stCondLst>
                            <p:childTnLst>
                              <p:par>
                                <p:cTn id="98" presetID="21" presetClass="entr" presetSubtype="4" fill="hold" grpId="0" nodeType="clickEffect">
                                  <p:stCondLst>
                                    <p:cond delay="0"/>
                                  </p:stCondLst>
                                  <p:childTnLst>
                                    <p:set>
                                      <p:cBhvr>
                                        <p:cTn id="99" dur="1" fill="hold">
                                          <p:stCondLst>
                                            <p:cond delay="0"/>
                                          </p:stCondLst>
                                        </p:cTn>
                                        <p:tgtEl>
                                          <p:spTgt spid="291843"/>
                                        </p:tgtEl>
                                        <p:attrNameLst>
                                          <p:attrName>style.visibility</p:attrName>
                                        </p:attrNameLst>
                                      </p:cBhvr>
                                      <p:to>
                                        <p:strVal val="visible"/>
                                      </p:to>
                                    </p:set>
                                    <p:animEffect transition="in" filter="wheel(4)">
                                      <p:cBhvr>
                                        <p:cTn id="100" dur="2000"/>
                                        <p:tgtEl>
                                          <p:spTgt spid="291843"/>
                                        </p:tgtEl>
                                      </p:cBhvr>
                                    </p:animEffect>
                                  </p:childTnLst>
                                </p:cTn>
                              </p:par>
                            </p:childTnLst>
                          </p:cTn>
                        </p:par>
                      </p:childTnLst>
                    </p:cTn>
                  </p:par>
                  <p:par>
                    <p:cTn id="101" fill="hold" nodeType="clickPar">
                      <p:stCondLst>
                        <p:cond delay="indefinite"/>
                      </p:stCondLst>
                      <p:childTnLst>
                        <p:par>
                          <p:cTn id="102" fill="hold" nodeType="withGroup">
                            <p:stCondLst>
                              <p:cond delay="0"/>
                            </p:stCondLst>
                            <p:childTnLst>
                              <p:par>
                                <p:cTn id="103" presetID="21" presetClass="entr" presetSubtype="4" fill="hold" grpId="0" nodeType="clickEffect">
                                  <p:stCondLst>
                                    <p:cond delay="0"/>
                                  </p:stCondLst>
                                  <p:childTnLst>
                                    <p:set>
                                      <p:cBhvr>
                                        <p:cTn id="104" dur="1" fill="hold">
                                          <p:stCondLst>
                                            <p:cond delay="0"/>
                                          </p:stCondLst>
                                        </p:cTn>
                                        <p:tgtEl>
                                          <p:spTgt spid="291851"/>
                                        </p:tgtEl>
                                        <p:attrNameLst>
                                          <p:attrName>style.visibility</p:attrName>
                                        </p:attrNameLst>
                                      </p:cBhvr>
                                      <p:to>
                                        <p:strVal val="visible"/>
                                      </p:to>
                                    </p:set>
                                    <p:animEffect transition="in" filter="wheel(4)">
                                      <p:cBhvr>
                                        <p:cTn id="105" dur="2000"/>
                                        <p:tgtEl>
                                          <p:spTgt spid="291851"/>
                                        </p:tgtEl>
                                      </p:cBhvr>
                                    </p:animEffect>
                                  </p:childTnLst>
                                </p:cTn>
                              </p:par>
                            </p:childTnLst>
                          </p:cTn>
                        </p:par>
                      </p:childTnLst>
                    </p:cTn>
                  </p:par>
                  <p:par>
                    <p:cTn id="106" fill="hold" nodeType="clickPar">
                      <p:stCondLst>
                        <p:cond delay="indefinite"/>
                      </p:stCondLst>
                      <p:childTnLst>
                        <p:par>
                          <p:cTn id="107" fill="hold" nodeType="withGroup">
                            <p:stCondLst>
                              <p:cond delay="0"/>
                            </p:stCondLst>
                            <p:childTnLst>
                              <p:par>
                                <p:cTn id="108" presetID="5" presetClass="entr" presetSubtype="10" fill="hold" grpId="0" nodeType="clickEffect">
                                  <p:stCondLst>
                                    <p:cond delay="0"/>
                                  </p:stCondLst>
                                  <p:childTnLst>
                                    <p:set>
                                      <p:cBhvr>
                                        <p:cTn id="109" dur="1" fill="hold">
                                          <p:stCondLst>
                                            <p:cond delay="0"/>
                                          </p:stCondLst>
                                        </p:cTn>
                                        <p:tgtEl>
                                          <p:spTgt spid="291998"/>
                                        </p:tgtEl>
                                        <p:attrNameLst>
                                          <p:attrName>style.visibility</p:attrName>
                                        </p:attrNameLst>
                                      </p:cBhvr>
                                      <p:to>
                                        <p:strVal val="visible"/>
                                      </p:to>
                                    </p:set>
                                    <p:animEffect transition="in" filter="checkerboard(across)">
                                      <p:cBhvr>
                                        <p:cTn id="110" dur="2000"/>
                                        <p:tgtEl>
                                          <p:spTgt spid="291998"/>
                                        </p:tgtEl>
                                      </p:cBhvr>
                                    </p:animEffect>
                                  </p:childTnLst>
                                </p:cTn>
                              </p:par>
                            </p:childTnLst>
                          </p:cTn>
                        </p:par>
                      </p:childTnLst>
                    </p:cTn>
                  </p:par>
                  <p:par>
                    <p:cTn id="111" fill="hold" nodeType="clickPar">
                      <p:stCondLst>
                        <p:cond delay="indefinite"/>
                      </p:stCondLst>
                      <p:childTnLst>
                        <p:par>
                          <p:cTn id="112" fill="hold" nodeType="withGroup">
                            <p:stCondLst>
                              <p:cond delay="0"/>
                            </p:stCondLst>
                            <p:childTnLst>
                              <p:par>
                                <p:cTn id="113" presetID="21" presetClass="entr" presetSubtype="4" fill="hold" nodeType="clickEffect">
                                  <p:stCondLst>
                                    <p:cond delay="0"/>
                                  </p:stCondLst>
                                  <p:childTnLst>
                                    <p:set>
                                      <p:cBhvr>
                                        <p:cTn id="114" dur="1" fill="hold">
                                          <p:stCondLst>
                                            <p:cond delay="0"/>
                                          </p:stCondLst>
                                        </p:cTn>
                                        <p:tgtEl>
                                          <p:spTgt spid="291999"/>
                                        </p:tgtEl>
                                        <p:attrNameLst>
                                          <p:attrName>style.visibility</p:attrName>
                                        </p:attrNameLst>
                                      </p:cBhvr>
                                      <p:to>
                                        <p:strVal val="visible"/>
                                      </p:to>
                                    </p:set>
                                    <p:animEffect transition="in" filter="wheel(4)">
                                      <p:cBhvr>
                                        <p:cTn id="115" dur="2000"/>
                                        <p:tgtEl>
                                          <p:spTgt spid="291999"/>
                                        </p:tgtEl>
                                      </p:cBhvr>
                                    </p:animEffect>
                                  </p:childTnLst>
                                </p:cTn>
                              </p:par>
                            </p:childTnLst>
                          </p:cTn>
                        </p:par>
                      </p:childTnLst>
                    </p:cTn>
                  </p:par>
                  <p:par>
                    <p:cTn id="116" fill="hold" nodeType="clickPar">
                      <p:stCondLst>
                        <p:cond delay="indefinite"/>
                      </p:stCondLst>
                      <p:childTnLst>
                        <p:par>
                          <p:cTn id="117" fill="hold" nodeType="withGroup">
                            <p:stCondLst>
                              <p:cond delay="0"/>
                            </p:stCondLst>
                            <p:childTnLst>
                              <p:par>
                                <p:cTn id="118" presetID="21" presetClass="entr" presetSubtype="4" fill="hold" grpId="0" nodeType="clickEffect">
                                  <p:stCondLst>
                                    <p:cond delay="0"/>
                                  </p:stCondLst>
                                  <p:childTnLst>
                                    <p:set>
                                      <p:cBhvr>
                                        <p:cTn id="119" dur="1" fill="hold">
                                          <p:stCondLst>
                                            <p:cond delay="0"/>
                                          </p:stCondLst>
                                        </p:cTn>
                                        <p:tgtEl>
                                          <p:spTgt spid="292000"/>
                                        </p:tgtEl>
                                        <p:attrNameLst>
                                          <p:attrName>style.visibility</p:attrName>
                                        </p:attrNameLst>
                                      </p:cBhvr>
                                      <p:to>
                                        <p:strVal val="visible"/>
                                      </p:to>
                                    </p:set>
                                    <p:animEffect transition="in" filter="wheel(4)">
                                      <p:cBhvr>
                                        <p:cTn id="120" dur="2000"/>
                                        <p:tgtEl>
                                          <p:spTgt spid="2920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1842" grpId="0" animBg="1"/>
      <p:bldP spid="291843" grpId="0"/>
      <p:bldP spid="291851" grpId="0"/>
      <p:bldP spid="291878" grpId="0"/>
      <p:bldP spid="291985" grpId="0" autoUpdateAnimBg="0"/>
      <p:bldP spid="291986" grpId="0" autoUpdateAnimBg="0"/>
      <p:bldP spid="291990" grpId="0" autoUpdateAnimBg="0"/>
      <p:bldP spid="291991" grpId="0" autoUpdateAnimBg="0"/>
      <p:bldP spid="291992" grpId="0" autoUpdateAnimBg="0"/>
      <p:bldP spid="291993" grpId="0" autoUpdateAnimBg="0"/>
      <p:bldP spid="291994" grpId="0" autoUpdateAnimBg="0"/>
      <p:bldP spid="291995" grpId="0" autoUpdateAnimBg="0"/>
      <p:bldP spid="291996" grpId="0"/>
      <p:bldP spid="291997" grpId="0" animBg="1"/>
      <p:bldP spid="291998" grpId="0" autoUpdateAnimBg="0"/>
      <p:bldP spid="292000" grpId="0"/>
    </p:bld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866" name="Text Box 2"/>
          <p:cNvSpPr txBox="1">
            <a:spLocks noChangeArrowheads="1"/>
          </p:cNvSpPr>
          <p:nvPr/>
        </p:nvSpPr>
        <p:spPr bwMode="auto">
          <a:xfrm>
            <a:off x="136525" y="244475"/>
            <a:ext cx="8869363"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Đối với mặt cắt chỉ có một trục đối xứng hoặc hình dáng bất kỳ, </a:t>
            </a:r>
          </a:p>
          <a:p>
            <a:pPr algn="l"/>
            <a:r>
              <a:rPr lang="en-US"/>
              <a:t>trước hết cần xác định vị trí của đường trung hoà, phương trình:</a:t>
            </a:r>
          </a:p>
          <a:p>
            <a:pPr algn="l"/>
            <a:endParaRPr lang="en-US">
              <a:cs typeface="Times New Roman" pitchFamily="18" charset="0"/>
            </a:endParaRPr>
          </a:p>
        </p:txBody>
      </p:sp>
      <p:graphicFrame>
        <p:nvGraphicFramePr>
          <p:cNvPr id="292867" name="Object 3"/>
          <p:cNvGraphicFramePr>
            <a:graphicFrameLocks noChangeAspect="1"/>
          </p:cNvGraphicFramePr>
          <p:nvPr/>
        </p:nvGraphicFramePr>
        <p:xfrm>
          <a:off x="2514600" y="1023938"/>
          <a:ext cx="3429000" cy="957262"/>
        </p:xfrm>
        <a:graphic>
          <a:graphicData uri="http://schemas.openxmlformats.org/presentationml/2006/ole">
            <mc:AlternateContent xmlns:mc="http://schemas.openxmlformats.org/markup-compatibility/2006">
              <mc:Choice xmlns:v="urn:schemas-microsoft-com:vml" Requires="v">
                <p:oleObj spid="_x0000_s292909" name="Equation" r:id="rId3" imgW="2209680" imgH="672840" progId="Equation.3">
                  <p:embed/>
                </p:oleObj>
              </mc:Choice>
              <mc:Fallback>
                <p:oleObj name="Equation" r:id="rId3" imgW="2209680" imgH="67284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4600" y="1023938"/>
                        <a:ext cx="3429000" cy="957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92868" name="Text Box 4"/>
          <p:cNvSpPr txBox="1">
            <a:spLocks noChangeArrowheads="1"/>
          </p:cNvSpPr>
          <p:nvPr/>
        </p:nvSpPr>
        <p:spPr bwMode="auto">
          <a:xfrm>
            <a:off x="136525" y="1981200"/>
            <a:ext cx="45545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Hệ s</a:t>
            </a:r>
            <a:r>
              <a:rPr lang="en-US"/>
              <a:t>ố</a:t>
            </a:r>
            <a:r>
              <a:rPr lang="en-US">
                <a:cs typeface="Times New Roman" pitchFamily="18" charset="0"/>
              </a:rPr>
              <a:t> góc c</a:t>
            </a:r>
            <a:r>
              <a:rPr lang="en-US"/>
              <a:t>ủ</a:t>
            </a:r>
            <a:r>
              <a:rPr lang="en-US">
                <a:cs typeface="Times New Roman" pitchFamily="18" charset="0"/>
              </a:rPr>
              <a:t>a đư</a:t>
            </a:r>
            <a:r>
              <a:rPr lang="en-US"/>
              <a:t>ờ</a:t>
            </a:r>
            <a:r>
              <a:rPr lang="en-US">
                <a:cs typeface="Times New Roman" pitchFamily="18" charset="0"/>
              </a:rPr>
              <a:t>ng trung hoà </a:t>
            </a:r>
          </a:p>
        </p:txBody>
      </p:sp>
      <p:graphicFrame>
        <p:nvGraphicFramePr>
          <p:cNvPr id="292869" name="Object 5"/>
          <p:cNvGraphicFramePr>
            <a:graphicFrameLocks noChangeAspect="1"/>
          </p:cNvGraphicFramePr>
          <p:nvPr/>
        </p:nvGraphicFramePr>
        <p:xfrm>
          <a:off x="5105400" y="1752600"/>
          <a:ext cx="3048000" cy="914400"/>
        </p:xfrm>
        <a:graphic>
          <a:graphicData uri="http://schemas.openxmlformats.org/presentationml/2006/ole">
            <mc:AlternateContent xmlns:mc="http://schemas.openxmlformats.org/markup-compatibility/2006">
              <mc:Choice xmlns:v="urn:schemas-microsoft-com:vml" Requires="v">
                <p:oleObj spid="_x0000_s292910" name="Equation" r:id="rId5" imgW="2006280" imgH="672840" progId="Equation.3">
                  <p:embed/>
                </p:oleObj>
              </mc:Choice>
              <mc:Fallback>
                <p:oleObj name="Equation" r:id="rId5" imgW="2006280" imgH="672840" progId="Equation.3">
                  <p:embed/>
                  <p:pic>
                    <p:nvPicPr>
                      <p:cNvPr id="0"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105400" y="1752600"/>
                        <a:ext cx="30480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92870" name="Text Box 6"/>
          <p:cNvSpPr txBox="1">
            <a:spLocks noChangeArrowheads="1"/>
          </p:cNvSpPr>
          <p:nvPr/>
        </p:nvSpPr>
        <p:spPr bwMode="auto">
          <a:xfrm>
            <a:off x="117475" y="2514600"/>
            <a:ext cx="86026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Giao đi</a:t>
            </a:r>
            <a:r>
              <a:rPr lang="en-US"/>
              <a:t>ể</a:t>
            </a:r>
            <a:r>
              <a:rPr lang="en-US">
                <a:cs typeface="Times New Roman" pitchFamily="18" charset="0"/>
              </a:rPr>
              <a:t>m c</a:t>
            </a:r>
            <a:r>
              <a:rPr lang="en-US"/>
              <a:t>ủ</a:t>
            </a:r>
            <a:r>
              <a:rPr lang="en-US">
                <a:cs typeface="Times New Roman" pitchFamily="18" charset="0"/>
              </a:rPr>
              <a:t>a đư</a:t>
            </a:r>
            <a:r>
              <a:rPr lang="en-US"/>
              <a:t>ờ</a:t>
            </a:r>
            <a:r>
              <a:rPr lang="en-US">
                <a:cs typeface="Times New Roman" pitchFamily="18" charset="0"/>
              </a:rPr>
              <a:t>ng trung hoà và các tr</a:t>
            </a:r>
            <a:r>
              <a:rPr lang="en-US"/>
              <a:t>ụ</a:t>
            </a:r>
            <a:r>
              <a:rPr lang="en-US">
                <a:cs typeface="Times New Roman" pitchFamily="18" charset="0"/>
              </a:rPr>
              <a:t>c to</a:t>
            </a:r>
            <a:r>
              <a:rPr lang="en-US"/>
              <a:t>ạ</a:t>
            </a:r>
            <a:r>
              <a:rPr lang="en-US">
                <a:cs typeface="Times New Roman" pitchFamily="18" charset="0"/>
              </a:rPr>
              <a:t> đ</a:t>
            </a:r>
            <a:r>
              <a:rPr lang="en-US"/>
              <a:t>ộ</a:t>
            </a:r>
            <a:r>
              <a:rPr lang="en-US">
                <a:cs typeface="Times New Roman" pitchFamily="18" charset="0"/>
              </a:rPr>
              <a:t> có to</a:t>
            </a:r>
            <a:r>
              <a:rPr lang="en-US"/>
              <a:t>ạ</a:t>
            </a:r>
            <a:r>
              <a:rPr lang="en-US">
                <a:cs typeface="Times New Roman" pitchFamily="18" charset="0"/>
              </a:rPr>
              <a:t> đ</a:t>
            </a:r>
            <a:r>
              <a:rPr lang="en-US"/>
              <a:t>ộ</a:t>
            </a:r>
            <a:r>
              <a:rPr lang="en-US">
                <a:cs typeface="Times New Roman" pitchFamily="18" charset="0"/>
              </a:rPr>
              <a:t> : </a:t>
            </a:r>
          </a:p>
        </p:txBody>
      </p:sp>
      <p:graphicFrame>
        <p:nvGraphicFramePr>
          <p:cNvPr id="292871" name="Object 7"/>
          <p:cNvGraphicFramePr>
            <a:graphicFrameLocks noChangeAspect="1"/>
          </p:cNvGraphicFramePr>
          <p:nvPr/>
        </p:nvGraphicFramePr>
        <p:xfrm>
          <a:off x="609600" y="3048000"/>
          <a:ext cx="2971800" cy="914400"/>
        </p:xfrm>
        <a:graphic>
          <a:graphicData uri="http://schemas.openxmlformats.org/presentationml/2006/ole">
            <mc:AlternateContent xmlns:mc="http://schemas.openxmlformats.org/markup-compatibility/2006">
              <mc:Choice xmlns:v="urn:schemas-microsoft-com:vml" Requires="v">
                <p:oleObj spid="_x0000_s292911" name="Equation" r:id="rId7" imgW="2197080" imgH="672840" progId="Equation.3">
                  <p:embed/>
                </p:oleObj>
              </mc:Choice>
              <mc:Fallback>
                <p:oleObj name="Equation" r:id="rId7" imgW="2197080" imgH="672840" progId="Equation.3">
                  <p:embed/>
                  <p:pic>
                    <p:nvPicPr>
                      <p:cNvPr id="0" name="Object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09600" y="3048000"/>
                        <a:ext cx="29718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92872" name="Object 8"/>
          <p:cNvGraphicFramePr>
            <a:graphicFrameLocks noChangeAspect="1"/>
          </p:cNvGraphicFramePr>
          <p:nvPr/>
        </p:nvGraphicFramePr>
        <p:xfrm>
          <a:off x="609600" y="3962400"/>
          <a:ext cx="2590800" cy="838200"/>
        </p:xfrm>
        <a:graphic>
          <a:graphicData uri="http://schemas.openxmlformats.org/presentationml/2006/ole">
            <mc:AlternateContent xmlns:mc="http://schemas.openxmlformats.org/markup-compatibility/2006">
              <mc:Choice xmlns:v="urn:schemas-microsoft-com:vml" Requires="v">
                <p:oleObj spid="_x0000_s292912" name="Equation" r:id="rId9" imgW="2171520" imgH="609480" progId="Equation.3">
                  <p:embed/>
                </p:oleObj>
              </mc:Choice>
              <mc:Fallback>
                <p:oleObj name="Equation" r:id="rId9" imgW="2171520" imgH="609480" progId="Equation.3">
                  <p:embed/>
                  <p:pic>
                    <p:nvPicPr>
                      <p:cNvPr id="0" name="Object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09600" y="3962400"/>
                        <a:ext cx="2590800"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92873" name="Text Box 9"/>
          <p:cNvSpPr txBox="1">
            <a:spLocks noChangeArrowheads="1"/>
          </p:cNvSpPr>
          <p:nvPr/>
        </p:nvSpPr>
        <p:spPr bwMode="auto">
          <a:xfrm>
            <a:off x="3886200" y="3505200"/>
            <a:ext cx="1143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cs typeface="Times New Roman" pitchFamily="18" charset="0"/>
              </a:rPr>
              <a:t>(7. 12)</a:t>
            </a:r>
          </a:p>
        </p:txBody>
      </p:sp>
      <p:sp>
        <p:nvSpPr>
          <p:cNvPr id="292874" name="Text Box 10"/>
          <p:cNvSpPr txBox="1">
            <a:spLocks noChangeArrowheads="1"/>
          </p:cNvSpPr>
          <p:nvPr/>
        </p:nvSpPr>
        <p:spPr bwMode="auto">
          <a:xfrm>
            <a:off x="284163" y="4724400"/>
            <a:ext cx="565943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r</a:t>
            </a:r>
            <a:r>
              <a:rPr lang="en-US" baseline="-30000">
                <a:cs typeface="Times New Roman" pitchFamily="18" charset="0"/>
              </a:rPr>
              <a:t>y </a:t>
            </a:r>
            <a:r>
              <a:rPr lang="en-US">
                <a:cs typeface="Times New Roman" pitchFamily="18" charset="0"/>
              </a:rPr>
              <a:t>và r</a:t>
            </a:r>
            <a:r>
              <a:rPr lang="en-US" baseline="-30000">
                <a:cs typeface="Times New Roman" pitchFamily="18" charset="0"/>
              </a:rPr>
              <a:t>z</a:t>
            </a:r>
            <a:r>
              <a:rPr lang="en-US">
                <a:cs typeface="Times New Roman" pitchFamily="18" charset="0"/>
              </a:rPr>
              <a:t> - bán kính quán tính của m</a:t>
            </a:r>
            <a:r>
              <a:rPr lang="en-US"/>
              <a:t>ặ</a:t>
            </a:r>
            <a:r>
              <a:rPr lang="en-US">
                <a:cs typeface="Times New Roman" pitchFamily="18" charset="0"/>
              </a:rPr>
              <a:t>t c</a:t>
            </a:r>
            <a:r>
              <a:rPr lang="en-US"/>
              <a:t>ắ</a:t>
            </a:r>
            <a:r>
              <a:rPr lang="en-US">
                <a:cs typeface="Times New Roman" pitchFamily="18" charset="0"/>
              </a:rPr>
              <a:t>t</a:t>
            </a:r>
            <a:r>
              <a:rPr lang="en-US">
                <a:solidFill>
                  <a:srgbClr val="669900"/>
                </a:solidFill>
                <a:cs typeface="Times New Roman" pitchFamily="18" charset="0"/>
              </a:rPr>
              <a:t>.</a:t>
            </a:r>
            <a:r>
              <a:rPr lang="en-US">
                <a:cs typeface="Times New Roman" pitchFamily="18" charset="0"/>
              </a:rPr>
              <a:t> </a:t>
            </a:r>
          </a:p>
        </p:txBody>
      </p:sp>
      <p:graphicFrame>
        <p:nvGraphicFramePr>
          <p:cNvPr id="292875" name="Object 11"/>
          <p:cNvGraphicFramePr>
            <a:graphicFrameLocks noChangeAspect="1"/>
          </p:cNvGraphicFramePr>
          <p:nvPr/>
        </p:nvGraphicFramePr>
        <p:xfrm>
          <a:off x="2438400" y="5105400"/>
          <a:ext cx="3124200" cy="914400"/>
        </p:xfrm>
        <a:graphic>
          <a:graphicData uri="http://schemas.openxmlformats.org/presentationml/2006/ole">
            <mc:AlternateContent xmlns:mc="http://schemas.openxmlformats.org/markup-compatibility/2006">
              <mc:Choice xmlns:v="urn:schemas-microsoft-com:vml" Requires="v">
                <p:oleObj spid="_x0000_s292913" name="Equation" r:id="rId11" imgW="2438280" imgH="672840" progId="Equation.3">
                  <p:embed/>
                </p:oleObj>
              </mc:Choice>
              <mc:Fallback>
                <p:oleObj name="Equation" r:id="rId11" imgW="2438280" imgH="672840" progId="Equation.3">
                  <p:embed/>
                  <p:pic>
                    <p:nvPicPr>
                      <p:cNvPr id="0" name="Object 1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438400" y="5105400"/>
                        <a:ext cx="31242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92876" name="Text Box 12"/>
          <p:cNvSpPr txBox="1">
            <a:spLocks noChangeArrowheads="1"/>
          </p:cNvSpPr>
          <p:nvPr/>
        </p:nvSpPr>
        <p:spPr bwMode="auto">
          <a:xfrm>
            <a:off x="304800" y="5257800"/>
            <a:ext cx="21351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Đi</a:t>
            </a:r>
            <a:r>
              <a:rPr lang="en-US"/>
              <a:t>ề</a:t>
            </a:r>
            <a:r>
              <a:rPr lang="en-US">
                <a:cs typeface="Times New Roman" pitchFamily="18" charset="0"/>
              </a:rPr>
              <a:t>u ki</a:t>
            </a:r>
            <a:r>
              <a:rPr lang="en-US"/>
              <a:t>ệ</a:t>
            </a:r>
            <a:r>
              <a:rPr lang="en-US">
                <a:cs typeface="Times New Roman" pitchFamily="18" charset="0"/>
              </a:rPr>
              <a:t>n b</a:t>
            </a:r>
            <a:r>
              <a:rPr lang="en-US"/>
              <a:t>ề</a:t>
            </a:r>
            <a:r>
              <a:rPr lang="en-US">
                <a:cs typeface="Times New Roman" pitchFamily="18" charset="0"/>
              </a:rPr>
              <a:t>n:</a:t>
            </a:r>
          </a:p>
        </p:txBody>
      </p:sp>
      <p:sp>
        <p:nvSpPr>
          <p:cNvPr id="292877" name="Text Box 13"/>
          <p:cNvSpPr txBox="1">
            <a:spLocks noChangeArrowheads="1"/>
          </p:cNvSpPr>
          <p:nvPr/>
        </p:nvSpPr>
        <p:spPr bwMode="auto">
          <a:xfrm>
            <a:off x="5867400" y="5256213"/>
            <a:ext cx="1065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(7. 13)</a:t>
            </a:r>
          </a:p>
        </p:txBody>
      </p:sp>
      <p:sp>
        <p:nvSpPr>
          <p:cNvPr id="292878" name="Text Box 14"/>
          <p:cNvSpPr txBox="1">
            <a:spLocks noChangeArrowheads="1"/>
          </p:cNvSpPr>
          <p:nvPr/>
        </p:nvSpPr>
        <p:spPr bwMode="auto">
          <a:xfrm>
            <a:off x="212725" y="5942013"/>
            <a:ext cx="80057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Đư</a:t>
            </a:r>
            <a:r>
              <a:rPr lang="en-US"/>
              <a:t>ờ</a:t>
            </a:r>
            <a:r>
              <a:rPr lang="en-US">
                <a:cs typeface="Times New Roman" pitchFamily="18" charset="0"/>
              </a:rPr>
              <a:t>ng trung hoà có th</a:t>
            </a:r>
            <a:r>
              <a:rPr lang="en-US"/>
              <a:t>ể</a:t>
            </a:r>
            <a:r>
              <a:rPr lang="en-US">
                <a:cs typeface="Times New Roman" pitchFamily="18" charset="0"/>
              </a:rPr>
              <a:t> c</a:t>
            </a:r>
            <a:r>
              <a:rPr lang="en-US"/>
              <a:t>ắ</a:t>
            </a:r>
            <a:r>
              <a:rPr lang="en-US">
                <a:cs typeface="Times New Roman" pitchFamily="18" charset="0"/>
              </a:rPr>
              <a:t>t, ti</a:t>
            </a:r>
            <a:r>
              <a:rPr lang="en-US"/>
              <a:t>ế</a:t>
            </a:r>
            <a:r>
              <a:rPr lang="en-US">
                <a:cs typeface="Times New Roman" pitchFamily="18" charset="0"/>
              </a:rPr>
              <a:t>p xúc hay </a:t>
            </a:r>
            <a:r>
              <a:rPr lang="en-US"/>
              <a:t>ở</a:t>
            </a:r>
            <a:r>
              <a:rPr lang="en-US">
                <a:cs typeface="Times New Roman" pitchFamily="18" charset="0"/>
              </a:rPr>
              <a:t> ngoài m</a:t>
            </a:r>
            <a:r>
              <a:rPr lang="en-US"/>
              <a:t>ặ</a:t>
            </a:r>
            <a:r>
              <a:rPr lang="en-US">
                <a:cs typeface="Times New Roman" pitchFamily="18" charset="0"/>
              </a:rPr>
              <a:t>t c</a:t>
            </a:r>
            <a:r>
              <a:rPr lang="en-US"/>
              <a:t>ắ</a:t>
            </a:r>
            <a:r>
              <a:rPr lang="en-US">
                <a:cs typeface="Times New Roman" pitchFamily="18" charset="0"/>
              </a:rPr>
              <a:t>t.</a:t>
            </a:r>
          </a:p>
        </p:txBody>
      </p:sp>
      <p:grpSp>
        <p:nvGrpSpPr>
          <p:cNvPr id="292879" name="Group 15"/>
          <p:cNvGrpSpPr>
            <a:grpSpLocks/>
          </p:cNvGrpSpPr>
          <p:nvPr/>
        </p:nvGrpSpPr>
        <p:grpSpPr bwMode="auto">
          <a:xfrm>
            <a:off x="7624763" y="3048000"/>
            <a:ext cx="528637" cy="446088"/>
            <a:chOff x="4796" y="1920"/>
            <a:chExt cx="333" cy="281"/>
          </a:xfrm>
        </p:grpSpPr>
        <p:sp>
          <p:nvSpPr>
            <p:cNvPr id="292880" name="Text Box 16"/>
            <p:cNvSpPr txBox="1">
              <a:spLocks noChangeArrowheads="1"/>
            </p:cNvSpPr>
            <p:nvPr/>
          </p:nvSpPr>
          <p:spPr bwMode="auto">
            <a:xfrm>
              <a:off x="4848" y="1920"/>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cs typeface="Times New Roman" pitchFamily="18" charset="0"/>
                </a:rPr>
                <a:t>m</a:t>
              </a:r>
            </a:p>
          </p:txBody>
        </p:sp>
        <p:sp>
          <p:nvSpPr>
            <p:cNvPr id="292881" name="AutoShape 17"/>
            <p:cNvSpPr>
              <a:spLocks noChangeArrowheads="1"/>
            </p:cNvSpPr>
            <p:nvPr/>
          </p:nvSpPr>
          <p:spPr bwMode="auto">
            <a:xfrm>
              <a:off x="4796" y="2127"/>
              <a:ext cx="23" cy="23"/>
            </a:xfrm>
            <a:prstGeom prst="flowChartConnector">
              <a:avLst/>
            </a:prstGeom>
            <a:solidFill>
              <a:srgbClr val="000000"/>
            </a:solidFill>
            <a:ln w="28575">
              <a:solidFill>
                <a:srgbClr val="FF0000"/>
              </a:solidFill>
              <a:round/>
              <a:headEnd/>
              <a:tailEnd/>
            </a:ln>
          </p:spPr>
          <p:txBody>
            <a:bodyPr/>
            <a:lstStyle/>
            <a:p>
              <a:endParaRPr lang="en-US"/>
            </a:p>
          </p:txBody>
        </p:sp>
      </p:grpSp>
      <p:grpSp>
        <p:nvGrpSpPr>
          <p:cNvPr id="292882" name="Group 18"/>
          <p:cNvGrpSpPr>
            <a:grpSpLocks/>
          </p:cNvGrpSpPr>
          <p:nvPr/>
        </p:nvGrpSpPr>
        <p:grpSpPr bwMode="auto">
          <a:xfrm>
            <a:off x="5773738" y="2743200"/>
            <a:ext cx="3217862" cy="2916238"/>
            <a:chOff x="3637" y="1728"/>
            <a:chExt cx="2027" cy="1837"/>
          </a:xfrm>
        </p:grpSpPr>
        <p:sp>
          <p:nvSpPr>
            <p:cNvPr id="292883" name="Line 19"/>
            <p:cNvSpPr>
              <a:spLocks noChangeShapeType="1"/>
            </p:cNvSpPr>
            <p:nvPr/>
          </p:nvSpPr>
          <p:spPr bwMode="auto">
            <a:xfrm rot="-66748">
              <a:off x="3637" y="2313"/>
              <a:ext cx="1344" cy="1252"/>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2884" name="Freeform 20"/>
            <p:cNvSpPr>
              <a:spLocks/>
            </p:cNvSpPr>
            <p:nvPr/>
          </p:nvSpPr>
          <p:spPr bwMode="auto">
            <a:xfrm>
              <a:off x="4090" y="2080"/>
              <a:ext cx="828" cy="669"/>
            </a:xfrm>
            <a:custGeom>
              <a:avLst/>
              <a:gdLst>
                <a:gd name="T0" fmla="*/ 782 w 1592"/>
                <a:gd name="T1" fmla="*/ 14 h 1285"/>
                <a:gd name="T2" fmla="*/ 452 w 1592"/>
                <a:gd name="T3" fmla="*/ 74 h 1285"/>
                <a:gd name="T4" fmla="*/ 332 w 1592"/>
                <a:gd name="T5" fmla="*/ 179 h 1285"/>
                <a:gd name="T6" fmla="*/ 2 w 1592"/>
                <a:gd name="T7" fmla="*/ 644 h 1285"/>
                <a:gd name="T8" fmla="*/ 47 w 1592"/>
                <a:gd name="T9" fmla="*/ 989 h 1285"/>
                <a:gd name="T10" fmla="*/ 677 w 1592"/>
                <a:gd name="T11" fmla="*/ 1244 h 1285"/>
                <a:gd name="T12" fmla="*/ 1112 w 1592"/>
                <a:gd name="T13" fmla="*/ 1214 h 1285"/>
                <a:gd name="T14" fmla="*/ 1292 w 1592"/>
                <a:gd name="T15" fmla="*/ 1079 h 1285"/>
                <a:gd name="T16" fmla="*/ 1382 w 1592"/>
                <a:gd name="T17" fmla="*/ 1019 h 1285"/>
                <a:gd name="T18" fmla="*/ 1547 w 1592"/>
                <a:gd name="T19" fmla="*/ 689 h 1285"/>
                <a:gd name="T20" fmla="*/ 1577 w 1592"/>
                <a:gd name="T21" fmla="*/ 599 h 1285"/>
                <a:gd name="T22" fmla="*/ 1592 w 1592"/>
                <a:gd name="T23" fmla="*/ 554 h 1285"/>
                <a:gd name="T24" fmla="*/ 1472 w 1592"/>
                <a:gd name="T25" fmla="*/ 254 h 1285"/>
                <a:gd name="T26" fmla="*/ 1412 w 1592"/>
                <a:gd name="T27" fmla="*/ 179 h 1285"/>
                <a:gd name="T28" fmla="*/ 1397 w 1592"/>
                <a:gd name="T29" fmla="*/ 134 h 1285"/>
                <a:gd name="T30" fmla="*/ 1277 w 1592"/>
                <a:gd name="T31" fmla="*/ 104 h 1285"/>
                <a:gd name="T32" fmla="*/ 1097 w 1592"/>
                <a:gd name="T33" fmla="*/ 74 h 1285"/>
                <a:gd name="T34" fmla="*/ 917 w 1592"/>
                <a:gd name="T35" fmla="*/ 14 h 1285"/>
                <a:gd name="T36" fmla="*/ 782 w 1592"/>
                <a:gd name="T37" fmla="*/ 14 h 1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92" h="1285">
                  <a:moveTo>
                    <a:pt x="782" y="14"/>
                  </a:moveTo>
                  <a:cubicBezTo>
                    <a:pt x="670" y="26"/>
                    <a:pt x="559" y="38"/>
                    <a:pt x="452" y="74"/>
                  </a:cubicBezTo>
                  <a:cubicBezTo>
                    <a:pt x="367" y="201"/>
                    <a:pt x="507" y="4"/>
                    <a:pt x="332" y="179"/>
                  </a:cubicBezTo>
                  <a:cubicBezTo>
                    <a:pt x="199" y="312"/>
                    <a:pt x="63" y="462"/>
                    <a:pt x="2" y="644"/>
                  </a:cubicBezTo>
                  <a:cubicBezTo>
                    <a:pt x="8" y="729"/>
                    <a:pt x="0" y="895"/>
                    <a:pt x="47" y="989"/>
                  </a:cubicBezTo>
                  <a:cubicBezTo>
                    <a:pt x="149" y="1193"/>
                    <a:pt x="480" y="1224"/>
                    <a:pt x="677" y="1244"/>
                  </a:cubicBezTo>
                  <a:cubicBezTo>
                    <a:pt x="822" y="1238"/>
                    <a:pt x="985" y="1285"/>
                    <a:pt x="1112" y="1214"/>
                  </a:cubicBezTo>
                  <a:cubicBezTo>
                    <a:pt x="1186" y="1173"/>
                    <a:pt x="1229" y="1128"/>
                    <a:pt x="1292" y="1079"/>
                  </a:cubicBezTo>
                  <a:cubicBezTo>
                    <a:pt x="1320" y="1057"/>
                    <a:pt x="1382" y="1019"/>
                    <a:pt x="1382" y="1019"/>
                  </a:cubicBezTo>
                  <a:cubicBezTo>
                    <a:pt x="1441" y="900"/>
                    <a:pt x="1504" y="817"/>
                    <a:pt x="1547" y="689"/>
                  </a:cubicBezTo>
                  <a:cubicBezTo>
                    <a:pt x="1557" y="659"/>
                    <a:pt x="1567" y="629"/>
                    <a:pt x="1577" y="599"/>
                  </a:cubicBezTo>
                  <a:cubicBezTo>
                    <a:pt x="1582" y="584"/>
                    <a:pt x="1592" y="554"/>
                    <a:pt x="1592" y="554"/>
                  </a:cubicBezTo>
                  <a:cubicBezTo>
                    <a:pt x="1578" y="431"/>
                    <a:pt x="1579" y="325"/>
                    <a:pt x="1472" y="254"/>
                  </a:cubicBezTo>
                  <a:cubicBezTo>
                    <a:pt x="1434" y="141"/>
                    <a:pt x="1490" y="276"/>
                    <a:pt x="1412" y="179"/>
                  </a:cubicBezTo>
                  <a:cubicBezTo>
                    <a:pt x="1402" y="167"/>
                    <a:pt x="1408" y="145"/>
                    <a:pt x="1397" y="134"/>
                  </a:cubicBezTo>
                  <a:cubicBezTo>
                    <a:pt x="1368" y="105"/>
                    <a:pt x="1318" y="111"/>
                    <a:pt x="1277" y="104"/>
                  </a:cubicBezTo>
                  <a:cubicBezTo>
                    <a:pt x="1222" y="95"/>
                    <a:pt x="1153" y="89"/>
                    <a:pt x="1097" y="74"/>
                  </a:cubicBezTo>
                  <a:cubicBezTo>
                    <a:pt x="1037" y="58"/>
                    <a:pt x="976" y="34"/>
                    <a:pt x="917" y="14"/>
                  </a:cubicBezTo>
                  <a:cubicBezTo>
                    <a:pt x="874" y="0"/>
                    <a:pt x="827" y="14"/>
                    <a:pt x="782" y="14"/>
                  </a:cubicBezTo>
                  <a:close/>
                </a:path>
              </a:pathLst>
            </a:custGeom>
            <a:noFill/>
            <a:ln w="28575" cmpd="sng">
              <a:solidFill>
                <a:srgbClr val="663300"/>
              </a:solidFill>
              <a:round/>
              <a:headEnd/>
              <a:tailEnd/>
            </a:ln>
            <a:extLst>
              <a:ext uri="{909E8E84-426E-40DD-AFC4-6F175D3DCCD1}">
                <a14:hiddenFill xmlns:a14="http://schemas.microsoft.com/office/drawing/2010/main">
                  <a:solidFill>
                    <a:srgbClr val="959A9B"/>
                  </a:solidFill>
                </a14:hiddenFill>
              </a:ext>
            </a:extLst>
          </p:spPr>
          <p:txBody>
            <a:bodyPr/>
            <a:lstStyle/>
            <a:p>
              <a:endParaRPr lang="en-US"/>
            </a:p>
          </p:txBody>
        </p:sp>
        <p:sp>
          <p:nvSpPr>
            <p:cNvPr id="292885" name="Line 21"/>
            <p:cNvSpPr>
              <a:spLocks noChangeShapeType="1"/>
            </p:cNvSpPr>
            <p:nvPr/>
          </p:nvSpPr>
          <p:spPr bwMode="auto">
            <a:xfrm>
              <a:off x="3650" y="2423"/>
              <a:ext cx="1684"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2886" name="Line 22"/>
            <p:cNvSpPr>
              <a:spLocks noChangeShapeType="1"/>
            </p:cNvSpPr>
            <p:nvPr/>
          </p:nvSpPr>
          <p:spPr bwMode="auto">
            <a:xfrm flipV="1">
              <a:off x="4492" y="1832"/>
              <a:ext cx="0" cy="1404"/>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2887" name="Line 23"/>
            <p:cNvSpPr>
              <a:spLocks noChangeShapeType="1"/>
            </p:cNvSpPr>
            <p:nvPr/>
          </p:nvSpPr>
          <p:spPr bwMode="auto">
            <a:xfrm>
              <a:off x="4814" y="2154"/>
              <a:ext cx="507" cy="44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2888" name="Line 24"/>
            <p:cNvSpPr>
              <a:spLocks noChangeShapeType="1"/>
            </p:cNvSpPr>
            <p:nvPr/>
          </p:nvSpPr>
          <p:spPr bwMode="auto">
            <a:xfrm>
              <a:off x="4133" y="2626"/>
              <a:ext cx="842" cy="7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2889" name="Line 25"/>
            <p:cNvSpPr>
              <a:spLocks noChangeShapeType="1"/>
            </p:cNvSpPr>
            <p:nvPr/>
          </p:nvSpPr>
          <p:spPr bwMode="auto">
            <a:xfrm rot="21527680" flipH="1">
              <a:off x="4678" y="2602"/>
              <a:ext cx="655" cy="655"/>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2890" name="Line 26"/>
            <p:cNvSpPr>
              <a:spLocks noChangeShapeType="1"/>
            </p:cNvSpPr>
            <p:nvPr/>
          </p:nvSpPr>
          <p:spPr bwMode="auto">
            <a:xfrm rot="176682">
              <a:off x="5311" y="2612"/>
              <a:ext cx="344" cy="281"/>
            </a:xfrm>
            <a:prstGeom prst="line">
              <a:avLst/>
            </a:prstGeom>
            <a:noFill/>
            <a:ln w="12700">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2891" name="Line 27"/>
            <p:cNvSpPr>
              <a:spLocks noChangeShapeType="1"/>
            </p:cNvSpPr>
            <p:nvPr/>
          </p:nvSpPr>
          <p:spPr bwMode="auto">
            <a:xfrm rot="-146605">
              <a:off x="5277" y="2651"/>
              <a:ext cx="280" cy="281"/>
            </a:xfrm>
            <a:prstGeom prst="line">
              <a:avLst/>
            </a:prstGeom>
            <a:noFill/>
            <a:ln w="952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2892" name="Line 28"/>
            <p:cNvSpPr>
              <a:spLocks noChangeShapeType="1"/>
            </p:cNvSpPr>
            <p:nvPr/>
          </p:nvSpPr>
          <p:spPr bwMode="auto">
            <a:xfrm rot="-288580">
              <a:off x="5212" y="2707"/>
              <a:ext cx="267" cy="274"/>
            </a:xfrm>
            <a:prstGeom prst="line">
              <a:avLst/>
            </a:prstGeom>
            <a:noFill/>
            <a:ln w="952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2893" name="Line 29"/>
            <p:cNvSpPr>
              <a:spLocks noChangeShapeType="1"/>
            </p:cNvSpPr>
            <p:nvPr/>
          </p:nvSpPr>
          <p:spPr bwMode="auto">
            <a:xfrm rot="371000">
              <a:off x="5127" y="2804"/>
              <a:ext cx="281" cy="188"/>
            </a:xfrm>
            <a:prstGeom prst="line">
              <a:avLst/>
            </a:prstGeom>
            <a:noFill/>
            <a:ln w="952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2894" name="Line 30"/>
            <p:cNvSpPr>
              <a:spLocks noChangeShapeType="1"/>
            </p:cNvSpPr>
            <p:nvPr/>
          </p:nvSpPr>
          <p:spPr bwMode="auto">
            <a:xfrm rot="-234572">
              <a:off x="5082" y="2853"/>
              <a:ext cx="200" cy="187"/>
            </a:xfrm>
            <a:prstGeom prst="line">
              <a:avLst/>
            </a:prstGeom>
            <a:noFill/>
            <a:ln w="952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2895" name="Line 31"/>
            <p:cNvSpPr>
              <a:spLocks noChangeShapeType="1"/>
            </p:cNvSpPr>
            <p:nvPr/>
          </p:nvSpPr>
          <p:spPr bwMode="auto">
            <a:xfrm rot="-209290">
              <a:off x="5017" y="2916"/>
              <a:ext cx="177" cy="168"/>
            </a:xfrm>
            <a:prstGeom prst="line">
              <a:avLst/>
            </a:prstGeom>
            <a:noFill/>
            <a:ln w="952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2896" name="Line 32"/>
            <p:cNvSpPr>
              <a:spLocks noChangeShapeType="1"/>
            </p:cNvSpPr>
            <p:nvPr/>
          </p:nvSpPr>
          <p:spPr bwMode="auto">
            <a:xfrm>
              <a:off x="4960" y="2986"/>
              <a:ext cx="144" cy="136"/>
            </a:xfrm>
            <a:prstGeom prst="line">
              <a:avLst/>
            </a:prstGeom>
            <a:noFill/>
            <a:ln w="952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2897" name="Line 33"/>
            <p:cNvSpPr>
              <a:spLocks noChangeShapeType="1"/>
            </p:cNvSpPr>
            <p:nvPr/>
          </p:nvSpPr>
          <p:spPr bwMode="auto">
            <a:xfrm>
              <a:off x="4897" y="3054"/>
              <a:ext cx="115" cy="104"/>
            </a:xfrm>
            <a:prstGeom prst="line">
              <a:avLst/>
            </a:prstGeom>
            <a:noFill/>
            <a:ln w="952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2898" name="Line 34"/>
            <p:cNvSpPr>
              <a:spLocks noChangeShapeType="1"/>
            </p:cNvSpPr>
            <p:nvPr/>
          </p:nvSpPr>
          <p:spPr bwMode="auto">
            <a:xfrm>
              <a:off x="4835" y="3115"/>
              <a:ext cx="94" cy="83"/>
            </a:xfrm>
            <a:prstGeom prst="line">
              <a:avLst/>
            </a:prstGeom>
            <a:noFill/>
            <a:ln w="952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2899" name="Line 35"/>
            <p:cNvSpPr>
              <a:spLocks noChangeShapeType="1"/>
            </p:cNvSpPr>
            <p:nvPr/>
          </p:nvSpPr>
          <p:spPr bwMode="auto">
            <a:xfrm>
              <a:off x="4749" y="3171"/>
              <a:ext cx="65" cy="57"/>
            </a:xfrm>
            <a:prstGeom prst="line">
              <a:avLst/>
            </a:prstGeom>
            <a:noFill/>
            <a:ln w="952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2900" name="Text Box 36"/>
            <p:cNvSpPr txBox="1">
              <a:spLocks noChangeArrowheads="1"/>
            </p:cNvSpPr>
            <p:nvPr/>
          </p:nvSpPr>
          <p:spPr bwMode="auto">
            <a:xfrm>
              <a:off x="4501" y="1728"/>
              <a:ext cx="280"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y</a:t>
              </a:r>
            </a:p>
          </p:txBody>
        </p:sp>
        <p:sp>
          <p:nvSpPr>
            <p:cNvPr id="292901" name="Text Box 37"/>
            <p:cNvSpPr txBox="1">
              <a:spLocks noChangeArrowheads="1"/>
            </p:cNvSpPr>
            <p:nvPr/>
          </p:nvSpPr>
          <p:spPr bwMode="auto">
            <a:xfrm>
              <a:off x="5303" y="2244"/>
              <a:ext cx="280"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z</a:t>
              </a:r>
            </a:p>
          </p:txBody>
        </p:sp>
        <p:sp>
          <p:nvSpPr>
            <p:cNvPr id="292902" name="Text Box 38"/>
            <p:cNvSpPr txBox="1">
              <a:spLocks noChangeArrowheads="1"/>
            </p:cNvSpPr>
            <p:nvPr/>
          </p:nvSpPr>
          <p:spPr bwMode="auto">
            <a:xfrm>
              <a:off x="4453" y="2208"/>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O</a:t>
              </a:r>
            </a:p>
          </p:txBody>
        </p:sp>
        <p:sp>
          <p:nvSpPr>
            <p:cNvPr id="292903" name="Text Box 39"/>
            <p:cNvSpPr txBox="1">
              <a:spLocks noChangeArrowheads="1"/>
            </p:cNvSpPr>
            <p:nvPr/>
          </p:nvSpPr>
          <p:spPr bwMode="auto">
            <a:xfrm>
              <a:off x="3637" y="2136"/>
              <a:ext cx="343"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cs typeface="Times New Roman" pitchFamily="18" charset="0"/>
                </a:rPr>
                <a:t>z</a:t>
              </a:r>
              <a:r>
                <a:rPr lang="en-US" baseline="-25000">
                  <a:solidFill>
                    <a:srgbClr val="FF0000"/>
                  </a:solidFill>
                  <a:cs typeface="Times New Roman" pitchFamily="18" charset="0"/>
                </a:rPr>
                <a:t>O</a:t>
              </a:r>
              <a:endParaRPr lang="en-US">
                <a:solidFill>
                  <a:srgbClr val="FF0000"/>
                </a:solidFill>
                <a:cs typeface="Times New Roman" pitchFamily="18" charset="0"/>
              </a:endParaRPr>
            </a:p>
          </p:txBody>
        </p:sp>
        <p:sp>
          <p:nvSpPr>
            <p:cNvPr id="292904" name="Text Box 40"/>
            <p:cNvSpPr txBox="1">
              <a:spLocks noChangeArrowheads="1"/>
            </p:cNvSpPr>
            <p:nvPr/>
          </p:nvSpPr>
          <p:spPr bwMode="auto">
            <a:xfrm>
              <a:off x="4199" y="2940"/>
              <a:ext cx="343"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cs typeface="Times New Roman" pitchFamily="18" charset="0"/>
                </a:rPr>
                <a:t>y</a:t>
              </a:r>
              <a:r>
                <a:rPr lang="en-US" baseline="-25000">
                  <a:solidFill>
                    <a:srgbClr val="FF0000"/>
                  </a:solidFill>
                  <a:cs typeface="Times New Roman" pitchFamily="18" charset="0"/>
                </a:rPr>
                <a:t>O</a:t>
              </a:r>
              <a:endParaRPr lang="en-US">
                <a:solidFill>
                  <a:srgbClr val="FF0000"/>
                </a:solidFill>
                <a:cs typeface="Times New Roman" pitchFamily="18" charset="0"/>
              </a:endParaRPr>
            </a:p>
          </p:txBody>
        </p:sp>
        <p:sp>
          <p:nvSpPr>
            <p:cNvPr id="292905" name="AutoShape 41"/>
            <p:cNvSpPr>
              <a:spLocks noChangeArrowheads="1"/>
            </p:cNvSpPr>
            <p:nvPr/>
          </p:nvSpPr>
          <p:spPr bwMode="auto">
            <a:xfrm>
              <a:off x="3720" y="2416"/>
              <a:ext cx="24" cy="23"/>
            </a:xfrm>
            <a:prstGeom prst="flowChartConnector">
              <a:avLst/>
            </a:prstGeom>
            <a:solidFill>
              <a:srgbClr val="000000"/>
            </a:solidFill>
            <a:ln w="28575">
              <a:solidFill>
                <a:srgbClr val="FF0000"/>
              </a:solidFill>
              <a:round/>
              <a:headEnd/>
              <a:tailEnd/>
            </a:ln>
          </p:spPr>
          <p:txBody>
            <a:bodyPr/>
            <a:lstStyle/>
            <a:p>
              <a:endParaRPr lang="en-US"/>
            </a:p>
          </p:txBody>
        </p:sp>
        <p:sp>
          <p:nvSpPr>
            <p:cNvPr id="292906" name="AutoShape 42"/>
            <p:cNvSpPr>
              <a:spLocks noChangeArrowheads="1"/>
            </p:cNvSpPr>
            <p:nvPr/>
          </p:nvSpPr>
          <p:spPr bwMode="auto">
            <a:xfrm>
              <a:off x="4484" y="3093"/>
              <a:ext cx="24" cy="23"/>
            </a:xfrm>
            <a:prstGeom prst="flowChartConnector">
              <a:avLst/>
            </a:prstGeom>
            <a:solidFill>
              <a:srgbClr val="000000"/>
            </a:solidFill>
            <a:ln w="9525">
              <a:solidFill>
                <a:srgbClr val="FF0000"/>
              </a:solidFill>
              <a:round/>
              <a:headEnd/>
              <a:tailEnd/>
            </a:ln>
          </p:spPr>
          <p:txBody>
            <a:bodyPr/>
            <a:lstStyle/>
            <a:p>
              <a:endParaRPr lang="en-US"/>
            </a:p>
          </p:txBody>
        </p:sp>
        <p:sp>
          <p:nvSpPr>
            <p:cNvPr id="292907" name="Line 43"/>
            <p:cNvSpPr>
              <a:spLocks noChangeShapeType="1"/>
            </p:cNvSpPr>
            <p:nvPr/>
          </p:nvSpPr>
          <p:spPr bwMode="auto">
            <a:xfrm flipH="1">
              <a:off x="4800" y="2898"/>
              <a:ext cx="864" cy="334"/>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2908" name="Line 44"/>
            <p:cNvSpPr>
              <a:spLocks noChangeShapeType="1"/>
            </p:cNvSpPr>
            <p:nvPr/>
          </p:nvSpPr>
          <p:spPr bwMode="auto">
            <a:xfrm flipH="1">
              <a:off x="4665" y="3225"/>
              <a:ext cx="144" cy="48"/>
            </a:xfrm>
            <a:prstGeom prst="line">
              <a:avLst/>
            </a:prstGeom>
            <a:noFill/>
            <a:ln w="19050">
              <a:solidFill>
                <a:srgbClr val="0000FF"/>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292866"/>
                                        </p:tgtEl>
                                        <p:attrNameLst>
                                          <p:attrName>style.visibility</p:attrName>
                                        </p:attrNameLst>
                                      </p:cBhvr>
                                      <p:to>
                                        <p:strVal val="visible"/>
                                      </p:to>
                                    </p:set>
                                    <p:animEffect transition="in" filter="strips(downRight)">
                                      <p:cBhvr>
                                        <p:cTn id="7" dur="2000"/>
                                        <p:tgtEl>
                                          <p:spTgt spid="29286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8" presetClass="entr" presetSubtype="16" fill="hold" nodeType="clickEffect">
                                  <p:stCondLst>
                                    <p:cond delay="0"/>
                                  </p:stCondLst>
                                  <p:childTnLst>
                                    <p:set>
                                      <p:cBhvr>
                                        <p:cTn id="11" dur="1" fill="hold">
                                          <p:stCondLst>
                                            <p:cond delay="0"/>
                                          </p:stCondLst>
                                        </p:cTn>
                                        <p:tgtEl>
                                          <p:spTgt spid="292867"/>
                                        </p:tgtEl>
                                        <p:attrNameLst>
                                          <p:attrName>style.visibility</p:attrName>
                                        </p:attrNameLst>
                                      </p:cBhvr>
                                      <p:to>
                                        <p:strVal val="visible"/>
                                      </p:to>
                                    </p:set>
                                    <p:animEffect transition="in" filter="diamond(in)">
                                      <p:cBhvr>
                                        <p:cTn id="12" dur="2000"/>
                                        <p:tgtEl>
                                          <p:spTgt spid="29286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 presetClass="entr" presetSubtype="1" fill="hold" grpId="0" nodeType="clickEffect">
                                  <p:stCondLst>
                                    <p:cond delay="0"/>
                                  </p:stCondLst>
                                  <p:childTnLst>
                                    <p:set>
                                      <p:cBhvr>
                                        <p:cTn id="16" dur="1" fill="hold">
                                          <p:stCondLst>
                                            <p:cond delay="0"/>
                                          </p:stCondLst>
                                        </p:cTn>
                                        <p:tgtEl>
                                          <p:spTgt spid="292868"/>
                                        </p:tgtEl>
                                        <p:attrNameLst>
                                          <p:attrName>style.visibility</p:attrName>
                                        </p:attrNameLst>
                                      </p:cBhvr>
                                      <p:to>
                                        <p:strVal val="visible"/>
                                      </p:to>
                                    </p:set>
                                    <p:anim calcmode="lin" valueType="num">
                                      <p:cBhvr additive="base">
                                        <p:cTn id="17" dur="2000" fill="hold"/>
                                        <p:tgtEl>
                                          <p:spTgt spid="292868"/>
                                        </p:tgtEl>
                                        <p:attrNameLst>
                                          <p:attrName>ppt_x</p:attrName>
                                        </p:attrNameLst>
                                      </p:cBhvr>
                                      <p:tavLst>
                                        <p:tav tm="0">
                                          <p:val>
                                            <p:strVal val="#ppt_x"/>
                                          </p:val>
                                        </p:tav>
                                        <p:tav tm="100000">
                                          <p:val>
                                            <p:strVal val="#ppt_x"/>
                                          </p:val>
                                        </p:tav>
                                      </p:tavLst>
                                    </p:anim>
                                    <p:anim calcmode="lin" valueType="num">
                                      <p:cBhvr additive="base">
                                        <p:cTn id="18" dur="2000" fill="hold"/>
                                        <p:tgtEl>
                                          <p:spTgt spid="292868"/>
                                        </p:tgtEl>
                                        <p:attrNameLst>
                                          <p:attrName>ppt_y</p:attrName>
                                        </p:attrNameLst>
                                      </p:cBhvr>
                                      <p:tavLst>
                                        <p:tav tm="0">
                                          <p:val>
                                            <p:strVal val="0-#ppt_h/2"/>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18" presetClass="entr" presetSubtype="6" fill="hold" nodeType="clickEffect">
                                  <p:stCondLst>
                                    <p:cond delay="0"/>
                                  </p:stCondLst>
                                  <p:childTnLst>
                                    <p:set>
                                      <p:cBhvr>
                                        <p:cTn id="22" dur="1" fill="hold">
                                          <p:stCondLst>
                                            <p:cond delay="0"/>
                                          </p:stCondLst>
                                        </p:cTn>
                                        <p:tgtEl>
                                          <p:spTgt spid="292869"/>
                                        </p:tgtEl>
                                        <p:attrNameLst>
                                          <p:attrName>style.visibility</p:attrName>
                                        </p:attrNameLst>
                                      </p:cBhvr>
                                      <p:to>
                                        <p:strVal val="visible"/>
                                      </p:to>
                                    </p:set>
                                    <p:animEffect transition="in" filter="strips(downRight)">
                                      <p:cBhvr>
                                        <p:cTn id="23" dur="2000"/>
                                        <p:tgtEl>
                                          <p:spTgt spid="292869"/>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18" presetClass="entr" presetSubtype="6" fill="hold" grpId="0" nodeType="clickEffect">
                                  <p:stCondLst>
                                    <p:cond delay="0"/>
                                  </p:stCondLst>
                                  <p:childTnLst>
                                    <p:set>
                                      <p:cBhvr>
                                        <p:cTn id="27" dur="1" fill="hold">
                                          <p:stCondLst>
                                            <p:cond delay="0"/>
                                          </p:stCondLst>
                                        </p:cTn>
                                        <p:tgtEl>
                                          <p:spTgt spid="292870"/>
                                        </p:tgtEl>
                                        <p:attrNameLst>
                                          <p:attrName>style.visibility</p:attrName>
                                        </p:attrNameLst>
                                      </p:cBhvr>
                                      <p:to>
                                        <p:strVal val="visible"/>
                                      </p:to>
                                    </p:set>
                                    <p:animEffect transition="in" filter="strips(downRight)">
                                      <p:cBhvr>
                                        <p:cTn id="28" dur="2000"/>
                                        <p:tgtEl>
                                          <p:spTgt spid="292870"/>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18" presetClass="entr" presetSubtype="6" fill="hold" nodeType="clickEffect">
                                  <p:stCondLst>
                                    <p:cond delay="0"/>
                                  </p:stCondLst>
                                  <p:childTnLst>
                                    <p:set>
                                      <p:cBhvr>
                                        <p:cTn id="32" dur="1" fill="hold">
                                          <p:stCondLst>
                                            <p:cond delay="0"/>
                                          </p:stCondLst>
                                        </p:cTn>
                                        <p:tgtEl>
                                          <p:spTgt spid="292871"/>
                                        </p:tgtEl>
                                        <p:attrNameLst>
                                          <p:attrName>style.visibility</p:attrName>
                                        </p:attrNameLst>
                                      </p:cBhvr>
                                      <p:to>
                                        <p:strVal val="visible"/>
                                      </p:to>
                                    </p:set>
                                    <p:animEffect transition="in" filter="strips(downRight)">
                                      <p:cBhvr>
                                        <p:cTn id="33" dur="2000"/>
                                        <p:tgtEl>
                                          <p:spTgt spid="292871"/>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18" presetClass="entr" presetSubtype="6" fill="hold" nodeType="clickEffect">
                                  <p:stCondLst>
                                    <p:cond delay="0"/>
                                  </p:stCondLst>
                                  <p:childTnLst>
                                    <p:set>
                                      <p:cBhvr>
                                        <p:cTn id="37" dur="1" fill="hold">
                                          <p:stCondLst>
                                            <p:cond delay="0"/>
                                          </p:stCondLst>
                                        </p:cTn>
                                        <p:tgtEl>
                                          <p:spTgt spid="292872"/>
                                        </p:tgtEl>
                                        <p:attrNameLst>
                                          <p:attrName>style.visibility</p:attrName>
                                        </p:attrNameLst>
                                      </p:cBhvr>
                                      <p:to>
                                        <p:strVal val="visible"/>
                                      </p:to>
                                    </p:set>
                                    <p:animEffect transition="in" filter="strips(downRight)">
                                      <p:cBhvr>
                                        <p:cTn id="38" dur="2000"/>
                                        <p:tgtEl>
                                          <p:spTgt spid="292872"/>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2" presetClass="entr" presetSubtype="8" fill="hold" grpId="0" nodeType="clickEffect">
                                  <p:stCondLst>
                                    <p:cond delay="0"/>
                                  </p:stCondLst>
                                  <p:childTnLst>
                                    <p:set>
                                      <p:cBhvr>
                                        <p:cTn id="42" dur="1" fill="hold">
                                          <p:stCondLst>
                                            <p:cond delay="0"/>
                                          </p:stCondLst>
                                        </p:cTn>
                                        <p:tgtEl>
                                          <p:spTgt spid="292873"/>
                                        </p:tgtEl>
                                        <p:attrNameLst>
                                          <p:attrName>style.visibility</p:attrName>
                                        </p:attrNameLst>
                                      </p:cBhvr>
                                      <p:to>
                                        <p:strVal val="visible"/>
                                      </p:to>
                                    </p:set>
                                    <p:anim calcmode="lin" valueType="num">
                                      <p:cBhvr additive="base">
                                        <p:cTn id="43" dur="2000" fill="hold"/>
                                        <p:tgtEl>
                                          <p:spTgt spid="292873"/>
                                        </p:tgtEl>
                                        <p:attrNameLst>
                                          <p:attrName>ppt_x</p:attrName>
                                        </p:attrNameLst>
                                      </p:cBhvr>
                                      <p:tavLst>
                                        <p:tav tm="0">
                                          <p:val>
                                            <p:strVal val="0-#ppt_w/2"/>
                                          </p:val>
                                        </p:tav>
                                        <p:tav tm="100000">
                                          <p:val>
                                            <p:strVal val="#ppt_x"/>
                                          </p:val>
                                        </p:tav>
                                      </p:tavLst>
                                    </p:anim>
                                    <p:anim calcmode="lin" valueType="num">
                                      <p:cBhvr additive="base">
                                        <p:cTn id="44" dur="2000" fill="hold"/>
                                        <p:tgtEl>
                                          <p:spTgt spid="292873"/>
                                        </p:tgtEl>
                                        <p:attrNameLst>
                                          <p:attrName>ppt_y</p:attrName>
                                        </p:attrNameLst>
                                      </p:cBhvr>
                                      <p:tavLst>
                                        <p:tav tm="0">
                                          <p:val>
                                            <p:strVal val="#ppt_y"/>
                                          </p:val>
                                        </p:tav>
                                        <p:tav tm="100000">
                                          <p:val>
                                            <p:strVal val="#ppt_y"/>
                                          </p:val>
                                        </p:tav>
                                      </p:tavLst>
                                    </p:anim>
                                  </p:childTnLst>
                                </p:cTn>
                              </p:par>
                            </p:childTnLst>
                          </p:cTn>
                        </p:par>
                      </p:childTnLst>
                    </p:cTn>
                  </p:par>
                  <p:par>
                    <p:cTn id="45" fill="hold" nodeType="clickPar">
                      <p:stCondLst>
                        <p:cond delay="indefinite"/>
                      </p:stCondLst>
                      <p:childTnLst>
                        <p:par>
                          <p:cTn id="46" fill="hold" nodeType="withGroup">
                            <p:stCondLst>
                              <p:cond delay="0"/>
                            </p:stCondLst>
                            <p:childTnLst>
                              <p:par>
                                <p:cTn id="47" presetID="21" presetClass="entr" presetSubtype="4" fill="hold" nodeType="clickEffect">
                                  <p:stCondLst>
                                    <p:cond delay="0"/>
                                  </p:stCondLst>
                                  <p:childTnLst>
                                    <p:set>
                                      <p:cBhvr>
                                        <p:cTn id="48" dur="1" fill="hold">
                                          <p:stCondLst>
                                            <p:cond delay="0"/>
                                          </p:stCondLst>
                                        </p:cTn>
                                        <p:tgtEl>
                                          <p:spTgt spid="292882"/>
                                        </p:tgtEl>
                                        <p:attrNameLst>
                                          <p:attrName>style.visibility</p:attrName>
                                        </p:attrNameLst>
                                      </p:cBhvr>
                                      <p:to>
                                        <p:strVal val="visible"/>
                                      </p:to>
                                    </p:set>
                                    <p:animEffect transition="in" filter="wheel(4)">
                                      <p:cBhvr>
                                        <p:cTn id="49" dur="2000"/>
                                        <p:tgtEl>
                                          <p:spTgt spid="292882"/>
                                        </p:tgtEl>
                                      </p:cBhvr>
                                    </p:animEffect>
                                  </p:childTnLst>
                                </p:cTn>
                              </p:par>
                            </p:childTnLst>
                          </p:cTn>
                        </p:par>
                      </p:childTnLst>
                    </p:cTn>
                  </p:par>
                  <p:par>
                    <p:cTn id="50" fill="hold" nodeType="clickPar">
                      <p:stCondLst>
                        <p:cond delay="indefinite"/>
                      </p:stCondLst>
                      <p:childTnLst>
                        <p:par>
                          <p:cTn id="51" fill="hold" nodeType="withGroup">
                            <p:stCondLst>
                              <p:cond delay="0"/>
                            </p:stCondLst>
                            <p:childTnLst>
                              <p:par>
                                <p:cTn id="52" presetID="2" presetClass="entr" presetSubtype="8" fill="hold" grpId="0" nodeType="clickEffect">
                                  <p:stCondLst>
                                    <p:cond delay="0"/>
                                  </p:stCondLst>
                                  <p:childTnLst>
                                    <p:set>
                                      <p:cBhvr>
                                        <p:cTn id="53" dur="1" fill="hold">
                                          <p:stCondLst>
                                            <p:cond delay="0"/>
                                          </p:stCondLst>
                                        </p:cTn>
                                        <p:tgtEl>
                                          <p:spTgt spid="292874"/>
                                        </p:tgtEl>
                                        <p:attrNameLst>
                                          <p:attrName>style.visibility</p:attrName>
                                        </p:attrNameLst>
                                      </p:cBhvr>
                                      <p:to>
                                        <p:strVal val="visible"/>
                                      </p:to>
                                    </p:set>
                                    <p:anim calcmode="lin" valueType="num">
                                      <p:cBhvr additive="base">
                                        <p:cTn id="54" dur="2000" fill="hold"/>
                                        <p:tgtEl>
                                          <p:spTgt spid="292874"/>
                                        </p:tgtEl>
                                        <p:attrNameLst>
                                          <p:attrName>ppt_x</p:attrName>
                                        </p:attrNameLst>
                                      </p:cBhvr>
                                      <p:tavLst>
                                        <p:tav tm="0">
                                          <p:val>
                                            <p:strVal val="0-#ppt_w/2"/>
                                          </p:val>
                                        </p:tav>
                                        <p:tav tm="100000">
                                          <p:val>
                                            <p:strVal val="#ppt_x"/>
                                          </p:val>
                                        </p:tav>
                                      </p:tavLst>
                                    </p:anim>
                                    <p:anim calcmode="lin" valueType="num">
                                      <p:cBhvr additive="base">
                                        <p:cTn id="55" dur="2000" fill="hold"/>
                                        <p:tgtEl>
                                          <p:spTgt spid="292874"/>
                                        </p:tgtEl>
                                        <p:attrNameLst>
                                          <p:attrName>ppt_y</p:attrName>
                                        </p:attrNameLst>
                                      </p:cBhvr>
                                      <p:tavLst>
                                        <p:tav tm="0">
                                          <p:val>
                                            <p:strVal val="#ppt_y"/>
                                          </p:val>
                                        </p:tav>
                                        <p:tav tm="100000">
                                          <p:val>
                                            <p:strVal val="#ppt_y"/>
                                          </p:val>
                                        </p:tav>
                                      </p:tavLst>
                                    </p:anim>
                                  </p:childTnLst>
                                </p:cTn>
                              </p:par>
                            </p:childTnLst>
                          </p:cTn>
                        </p:par>
                      </p:childTnLst>
                    </p:cTn>
                  </p:par>
                  <p:par>
                    <p:cTn id="56" fill="hold" nodeType="clickPar">
                      <p:stCondLst>
                        <p:cond delay="indefinite"/>
                      </p:stCondLst>
                      <p:childTnLst>
                        <p:par>
                          <p:cTn id="57" fill="hold" nodeType="withGroup">
                            <p:stCondLst>
                              <p:cond delay="0"/>
                            </p:stCondLst>
                            <p:childTnLst>
                              <p:par>
                                <p:cTn id="58" presetID="2" presetClass="entr" presetSubtype="4" fill="hold" grpId="0" nodeType="clickEffect">
                                  <p:stCondLst>
                                    <p:cond delay="0"/>
                                  </p:stCondLst>
                                  <p:childTnLst>
                                    <p:set>
                                      <p:cBhvr>
                                        <p:cTn id="59" dur="1" fill="hold">
                                          <p:stCondLst>
                                            <p:cond delay="0"/>
                                          </p:stCondLst>
                                        </p:cTn>
                                        <p:tgtEl>
                                          <p:spTgt spid="292876"/>
                                        </p:tgtEl>
                                        <p:attrNameLst>
                                          <p:attrName>style.visibility</p:attrName>
                                        </p:attrNameLst>
                                      </p:cBhvr>
                                      <p:to>
                                        <p:strVal val="visible"/>
                                      </p:to>
                                    </p:set>
                                    <p:anim calcmode="lin" valueType="num">
                                      <p:cBhvr additive="base">
                                        <p:cTn id="60" dur="2000" fill="hold"/>
                                        <p:tgtEl>
                                          <p:spTgt spid="292876"/>
                                        </p:tgtEl>
                                        <p:attrNameLst>
                                          <p:attrName>ppt_x</p:attrName>
                                        </p:attrNameLst>
                                      </p:cBhvr>
                                      <p:tavLst>
                                        <p:tav tm="0">
                                          <p:val>
                                            <p:strVal val="#ppt_x"/>
                                          </p:val>
                                        </p:tav>
                                        <p:tav tm="100000">
                                          <p:val>
                                            <p:strVal val="#ppt_x"/>
                                          </p:val>
                                        </p:tav>
                                      </p:tavLst>
                                    </p:anim>
                                    <p:anim calcmode="lin" valueType="num">
                                      <p:cBhvr additive="base">
                                        <p:cTn id="61" dur="2000" fill="hold"/>
                                        <p:tgtEl>
                                          <p:spTgt spid="292876"/>
                                        </p:tgtEl>
                                        <p:attrNameLst>
                                          <p:attrName>ppt_y</p:attrName>
                                        </p:attrNameLst>
                                      </p:cBhvr>
                                      <p:tavLst>
                                        <p:tav tm="0">
                                          <p:val>
                                            <p:strVal val="1+#ppt_h/2"/>
                                          </p:val>
                                        </p:tav>
                                        <p:tav tm="100000">
                                          <p:val>
                                            <p:strVal val="#ppt_y"/>
                                          </p:val>
                                        </p:tav>
                                      </p:tavLst>
                                    </p:anim>
                                  </p:childTnLst>
                                </p:cTn>
                              </p:par>
                            </p:childTnLst>
                          </p:cTn>
                        </p:par>
                      </p:childTnLst>
                    </p:cTn>
                  </p:par>
                  <p:par>
                    <p:cTn id="62" fill="hold" nodeType="clickPar">
                      <p:stCondLst>
                        <p:cond delay="indefinite"/>
                      </p:stCondLst>
                      <p:childTnLst>
                        <p:par>
                          <p:cTn id="63" fill="hold" nodeType="withGroup">
                            <p:stCondLst>
                              <p:cond delay="0"/>
                            </p:stCondLst>
                            <p:childTnLst>
                              <p:par>
                                <p:cTn id="64" presetID="2" presetClass="entr" presetSubtype="4" fill="hold" nodeType="clickEffect">
                                  <p:stCondLst>
                                    <p:cond delay="0"/>
                                  </p:stCondLst>
                                  <p:childTnLst>
                                    <p:set>
                                      <p:cBhvr>
                                        <p:cTn id="65" dur="1" fill="hold">
                                          <p:stCondLst>
                                            <p:cond delay="0"/>
                                          </p:stCondLst>
                                        </p:cTn>
                                        <p:tgtEl>
                                          <p:spTgt spid="292875"/>
                                        </p:tgtEl>
                                        <p:attrNameLst>
                                          <p:attrName>style.visibility</p:attrName>
                                        </p:attrNameLst>
                                      </p:cBhvr>
                                      <p:to>
                                        <p:strVal val="visible"/>
                                      </p:to>
                                    </p:set>
                                    <p:anim calcmode="lin" valueType="num">
                                      <p:cBhvr additive="base">
                                        <p:cTn id="66" dur="2000" fill="hold"/>
                                        <p:tgtEl>
                                          <p:spTgt spid="292875"/>
                                        </p:tgtEl>
                                        <p:attrNameLst>
                                          <p:attrName>ppt_x</p:attrName>
                                        </p:attrNameLst>
                                      </p:cBhvr>
                                      <p:tavLst>
                                        <p:tav tm="0">
                                          <p:val>
                                            <p:strVal val="#ppt_x"/>
                                          </p:val>
                                        </p:tav>
                                        <p:tav tm="100000">
                                          <p:val>
                                            <p:strVal val="#ppt_x"/>
                                          </p:val>
                                        </p:tav>
                                      </p:tavLst>
                                    </p:anim>
                                    <p:anim calcmode="lin" valueType="num">
                                      <p:cBhvr additive="base">
                                        <p:cTn id="67" dur="2000" fill="hold"/>
                                        <p:tgtEl>
                                          <p:spTgt spid="292875"/>
                                        </p:tgtEl>
                                        <p:attrNameLst>
                                          <p:attrName>ppt_y</p:attrName>
                                        </p:attrNameLst>
                                      </p:cBhvr>
                                      <p:tavLst>
                                        <p:tav tm="0">
                                          <p:val>
                                            <p:strVal val="1+#ppt_h/2"/>
                                          </p:val>
                                        </p:tav>
                                        <p:tav tm="100000">
                                          <p:val>
                                            <p:strVal val="#ppt_y"/>
                                          </p:val>
                                        </p:tav>
                                      </p:tavLst>
                                    </p:anim>
                                  </p:childTnLst>
                                </p:cTn>
                              </p:par>
                            </p:childTnLst>
                          </p:cTn>
                        </p:par>
                      </p:childTnLst>
                    </p:cTn>
                  </p:par>
                  <p:par>
                    <p:cTn id="68" fill="hold" nodeType="clickPar">
                      <p:stCondLst>
                        <p:cond delay="indefinite"/>
                      </p:stCondLst>
                      <p:childTnLst>
                        <p:par>
                          <p:cTn id="69" fill="hold" nodeType="withGroup">
                            <p:stCondLst>
                              <p:cond delay="0"/>
                            </p:stCondLst>
                            <p:childTnLst>
                              <p:par>
                                <p:cTn id="70" presetID="21" presetClass="entr" presetSubtype="4" fill="hold" grpId="0" nodeType="clickEffect">
                                  <p:stCondLst>
                                    <p:cond delay="0"/>
                                  </p:stCondLst>
                                  <p:childTnLst>
                                    <p:set>
                                      <p:cBhvr>
                                        <p:cTn id="71" dur="1" fill="hold">
                                          <p:stCondLst>
                                            <p:cond delay="0"/>
                                          </p:stCondLst>
                                        </p:cTn>
                                        <p:tgtEl>
                                          <p:spTgt spid="292877"/>
                                        </p:tgtEl>
                                        <p:attrNameLst>
                                          <p:attrName>style.visibility</p:attrName>
                                        </p:attrNameLst>
                                      </p:cBhvr>
                                      <p:to>
                                        <p:strVal val="visible"/>
                                      </p:to>
                                    </p:set>
                                    <p:animEffect transition="in" filter="wheel(4)">
                                      <p:cBhvr>
                                        <p:cTn id="72" dur="2000"/>
                                        <p:tgtEl>
                                          <p:spTgt spid="292877"/>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21" presetClass="entr" presetSubtype="4" fill="hold" nodeType="clickEffect">
                                  <p:stCondLst>
                                    <p:cond delay="0"/>
                                  </p:stCondLst>
                                  <p:childTnLst>
                                    <p:set>
                                      <p:cBhvr>
                                        <p:cTn id="76" dur="1" fill="hold">
                                          <p:stCondLst>
                                            <p:cond delay="0"/>
                                          </p:stCondLst>
                                        </p:cTn>
                                        <p:tgtEl>
                                          <p:spTgt spid="292879"/>
                                        </p:tgtEl>
                                        <p:attrNameLst>
                                          <p:attrName>style.visibility</p:attrName>
                                        </p:attrNameLst>
                                      </p:cBhvr>
                                      <p:to>
                                        <p:strVal val="visible"/>
                                      </p:to>
                                    </p:set>
                                    <p:animEffect transition="in" filter="wheel(4)">
                                      <p:cBhvr>
                                        <p:cTn id="77" dur="2000"/>
                                        <p:tgtEl>
                                          <p:spTgt spid="292879"/>
                                        </p:tgtEl>
                                      </p:cBhvr>
                                    </p:animEffect>
                                  </p:childTnLst>
                                </p:cTn>
                              </p:par>
                            </p:childTnLst>
                          </p:cTn>
                        </p:par>
                      </p:childTnLst>
                    </p:cTn>
                  </p:par>
                  <p:par>
                    <p:cTn id="78" fill="hold" nodeType="clickPar">
                      <p:stCondLst>
                        <p:cond delay="indefinite"/>
                      </p:stCondLst>
                      <p:childTnLst>
                        <p:par>
                          <p:cTn id="79" fill="hold" nodeType="withGroup">
                            <p:stCondLst>
                              <p:cond delay="0"/>
                            </p:stCondLst>
                            <p:childTnLst>
                              <p:par>
                                <p:cTn id="80" presetID="2" presetClass="entr" presetSubtype="4" fill="hold" grpId="0" nodeType="clickEffect">
                                  <p:stCondLst>
                                    <p:cond delay="0"/>
                                  </p:stCondLst>
                                  <p:childTnLst>
                                    <p:set>
                                      <p:cBhvr>
                                        <p:cTn id="81" dur="1" fill="hold">
                                          <p:stCondLst>
                                            <p:cond delay="0"/>
                                          </p:stCondLst>
                                        </p:cTn>
                                        <p:tgtEl>
                                          <p:spTgt spid="292878"/>
                                        </p:tgtEl>
                                        <p:attrNameLst>
                                          <p:attrName>style.visibility</p:attrName>
                                        </p:attrNameLst>
                                      </p:cBhvr>
                                      <p:to>
                                        <p:strVal val="visible"/>
                                      </p:to>
                                    </p:set>
                                    <p:anim calcmode="lin" valueType="num">
                                      <p:cBhvr additive="base">
                                        <p:cTn id="82" dur="2000" fill="hold"/>
                                        <p:tgtEl>
                                          <p:spTgt spid="292878"/>
                                        </p:tgtEl>
                                        <p:attrNameLst>
                                          <p:attrName>ppt_x</p:attrName>
                                        </p:attrNameLst>
                                      </p:cBhvr>
                                      <p:tavLst>
                                        <p:tav tm="0">
                                          <p:val>
                                            <p:strVal val="#ppt_x"/>
                                          </p:val>
                                        </p:tav>
                                        <p:tav tm="100000">
                                          <p:val>
                                            <p:strVal val="#ppt_x"/>
                                          </p:val>
                                        </p:tav>
                                      </p:tavLst>
                                    </p:anim>
                                    <p:anim calcmode="lin" valueType="num">
                                      <p:cBhvr additive="base">
                                        <p:cTn id="83" dur="2000" fill="hold"/>
                                        <p:tgtEl>
                                          <p:spTgt spid="29287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2866" grpId="0"/>
      <p:bldP spid="292868" grpId="0"/>
      <p:bldP spid="292870" grpId="0"/>
      <p:bldP spid="292873" grpId="0"/>
      <p:bldP spid="292874" grpId="0"/>
      <p:bldP spid="292876" grpId="0"/>
      <p:bldP spid="292877" grpId="0"/>
      <p:bldP spid="292878" grpId="0"/>
    </p:bld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3890" name="Text Box 2"/>
          <p:cNvSpPr txBox="1">
            <a:spLocks noChangeArrowheads="1"/>
          </p:cNvSpPr>
          <p:nvPr/>
        </p:nvSpPr>
        <p:spPr bwMode="auto">
          <a:xfrm>
            <a:off x="184150" y="41275"/>
            <a:ext cx="888365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8000"/>
                </a:solidFill>
                <a:cs typeface="Times New Roman" pitchFamily="18" charset="0"/>
              </a:rPr>
              <a:t>Trư</a:t>
            </a:r>
            <a:r>
              <a:rPr lang="en-US">
                <a:solidFill>
                  <a:srgbClr val="008000"/>
                </a:solidFill>
              </a:rPr>
              <a:t>ờ</a:t>
            </a:r>
            <a:r>
              <a:rPr lang="en-US">
                <a:solidFill>
                  <a:srgbClr val="008000"/>
                </a:solidFill>
                <a:cs typeface="Times New Roman" pitchFamily="18" charset="0"/>
              </a:rPr>
              <a:t>ng h</a:t>
            </a:r>
            <a:r>
              <a:rPr lang="en-US">
                <a:solidFill>
                  <a:srgbClr val="008000"/>
                </a:solidFill>
              </a:rPr>
              <a:t>ợ</a:t>
            </a:r>
            <a:r>
              <a:rPr lang="en-US">
                <a:solidFill>
                  <a:srgbClr val="008000"/>
                </a:solidFill>
                <a:cs typeface="Times New Roman" pitchFamily="18" charset="0"/>
              </a:rPr>
              <a:t>p ph</a:t>
            </a:r>
            <a:r>
              <a:rPr lang="en-US">
                <a:solidFill>
                  <a:srgbClr val="008000"/>
                </a:solidFill>
              </a:rPr>
              <a:t>ố</a:t>
            </a:r>
            <a:r>
              <a:rPr lang="en-US">
                <a:solidFill>
                  <a:srgbClr val="008000"/>
                </a:solidFill>
                <a:cs typeface="Times New Roman" pitchFamily="18" charset="0"/>
              </a:rPr>
              <a:t>i h</a:t>
            </a:r>
            <a:r>
              <a:rPr lang="en-US">
                <a:solidFill>
                  <a:srgbClr val="008000"/>
                </a:solidFill>
              </a:rPr>
              <a:t>ợ</a:t>
            </a:r>
            <a:r>
              <a:rPr lang="en-US">
                <a:solidFill>
                  <a:srgbClr val="008000"/>
                </a:solidFill>
                <a:cs typeface="Times New Roman" pitchFamily="18" charset="0"/>
              </a:rPr>
              <a:t>p gi</a:t>
            </a:r>
            <a:r>
              <a:rPr lang="en-US">
                <a:solidFill>
                  <a:srgbClr val="008000"/>
                </a:solidFill>
              </a:rPr>
              <a:t>ữ</a:t>
            </a:r>
            <a:r>
              <a:rPr lang="en-US">
                <a:solidFill>
                  <a:srgbClr val="008000"/>
                </a:solidFill>
                <a:cs typeface="Times New Roman" pitchFamily="18" charset="0"/>
              </a:rPr>
              <a:t>a bi</a:t>
            </a:r>
            <a:r>
              <a:rPr lang="en-US">
                <a:solidFill>
                  <a:srgbClr val="008000"/>
                </a:solidFill>
              </a:rPr>
              <a:t>ế</a:t>
            </a:r>
            <a:r>
              <a:rPr lang="en-US">
                <a:solidFill>
                  <a:srgbClr val="008000"/>
                </a:solidFill>
                <a:cs typeface="Times New Roman" pitchFamily="18" charset="0"/>
              </a:rPr>
              <a:t>n d</a:t>
            </a:r>
            <a:r>
              <a:rPr lang="en-US">
                <a:solidFill>
                  <a:srgbClr val="008000"/>
                </a:solidFill>
              </a:rPr>
              <a:t>ạ</a:t>
            </a:r>
            <a:r>
              <a:rPr lang="en-US">
                <a:solidFill>
                  <a:srgbClr val="008000"/>
                </a:solidFill>
                <a:cs typeface="Times New Roman" pitchFamily="18" charset="0"/>
              </a:rPr>
              <a:t>ng u</a:t>
            </a:r>
            <a:r>
              <a:rPr lang="en-US">
                <a:solidFill>
                  <a:srgbClr val="008000"/>
                </a:solidFill>
              </a:rPr>
              <a:t>ố</a:t>
            </a:r>
            <a:r>
              <a:rPr lang="en-US">
                <a:solidFill>
                  <a:srgbClr val="008000"/>
                </a:solidFill>
                <a:cs typeface="Times New Roman" pitchFamily="18" charset="0"/>
              </a:rPr>
              <a:t>n ph</a:t>
            </a:r>
            <a:r>
              <a:rPr lang="en-US">
                <a:solidFill>
                  <a:srgbClr val="008000"/>
                </a:solidFill>
              </a:rPr>
              <a:t>ẳ</a:t>
            </a:r>
            <a:r>
              <a:rPr lang="en-US">
                <a:solidFill>
                  <a:srgbClr val="008000"/>
                </a:solidFill>
                <a:cs typeface="Times New Roman" pitchFamily="18" charset="0"/>
              </a:rPr>
              <a:t>ng và bi</a:t>
            </a:r>
            <a:r>
              <a:rPr lang="en-US">
                <a:solidFill>
                  <a:srgbClr val="008000"/>
                </a:solidFill>
              </a:rPr>
              <a:t>ế</a:t>
            </a:r>
            <a:r>
              <a:rPr lang="en-US">
                <a:solidFill>
                  <a:srgbClr val="008000"/>
                </a:solidFill>
                <a:cs typeface="Times New Roman" pitchFamily="18" charset="0"/>
              </a:rPr>
              <a:t>n d</a:t>
            </a:r>
            <a:r>
              <a:rPr lang="en-US">
                <a:solidFill>
                  <a:srgbClr val="008000"/>
                </a:solidFill>
              </a:rPr>
              <a:t>ạ</a:t>
            </a:r>
            <a:r>
              <a:rPr lang="en-US">
                <a:solidFill>
                  <a:srgbClr val="008000"/>
                </a:solidFill>
                <a:cs typeface="Times New Roman" pitchFamily="18" charset="0"/>
              </a:rPr>
              <a:t>ng kéo (hay nén), đư</a:t>
            </a:r>
            <a:r>
              <a:rPr lang="en-US">
                <a:solidFill>
                  <a:srgbClr val="008000"/>
                </a:solidFill>
              </a:rPr>
              <a:t>ờ</a:t>
            </a:r>
            <a:r>
              <a:rPr lang="en-US">
                <a:solidFill>
                  <a:srgbClr val="008000"/>
                </a:solidFill>
                <a:cs typeface="Times New Roman" pitchFamily="18" charset="0"/>
              </a:rPr>
              <a:t>ng trung hoà song song v</a:t>
            </a:r>
            <a:r>
              <a:rPr lang="en-US">
                <a:solidFill>
                  <a:srgbClr val="008000"/>
                </a:solidFill>
              </a:rPr>
              <a:t>ớ</a:t>
            </a:r>
            <a:r>
              <a:rPr lang="en-US">
                <a:solidFill>
                  <a:srgbClr val="008000"/>
                </a:solidFill>
                <a:cs typeface="Times New Roman" pitchFamily="18" charset="0"/>
              </a:rPr>
              <a:t>i m</a:t>
            </a:r>
            <a:r>
              <a:rPr lang="en-US">
                <a:solidFill>
                  <a:srgbClr val="008000"/>
                </a:solidFill>
              </a:rPr>
              <a:t>ộ</a:t>
            </a:r>
            <a:r>
              <a:rPr lang="en-US">
                <a:solidFill>
                  <a:srgbClr val="008000"/>
                </a:solidFill>
                <a:cs typeface="Times New Roman" pitchFamily="18" charset="0"/>
              </a:rPr>
              <a:t>t tr</a:t>
            </a:r>
            <a:r>
              <a:rPr lang="en-US">
                <a:solidFill>
                  <a:srgbClr val="008000"/>
                </a:solidFill>
              </a:rPr>
              <a:t>ụ</a:t>
            </a:r>
            <a:r>
              <a:rPr lang="en-US">
                <a:solidFill>
                  <a:srgbClr val="008000"/>
                </a:solidFill>
                <a:cs typeface="Times New Roman" pitchFamily="18" charset="0"/>
              </a:rPr>
              <a:t>c chính trung tâm. Khi đó ch</a:t>
            </a:r>
            <a:r>
              <a:rPr lang="en-US">
                <a:solidFill>
                  <a:srgbClr val="008000"/>
                </a:solidFill>
              </a:rPr>
              <a:t>ỉ</a:t>
            </a:r>
            <a:r>
              <a:rPr lang="en-US">
                <a:solidFill>
                  <a:srgbClr val="008000"/>
                </a:solidFill>
                <a:cs typeface="Times New Roman" pitchFamily="18" charset="0"/>
              </a:rPr>
              <a:t> c</a:t>
            </a:r>
            <a:r>
              <a:rPr lang="en-US">
                <a:solidFill>
                  <a:srgbClr val="008000"/>
                </a:solidFill>
              </a:rPr>
              <a:t>ầ</a:t>
            </a:r>
            <a:r>
              <a:rPr lang="en-US">
                <a:solidFill>
                  <a:srgbClr val="008000"/>
                </a:solidFill>
                <a:cs typeface="Times New Roman" pitchFamily="18" charset="0"/>
              </a:rPr>
              <a:t>n xác đ</a:t>
            </a:r>
            <a:r>
              <a:rPr lang="en-US">
                <a:solidFill>
                  <a:srgbClr val="008000"/>
                </a:solidFill>
              </a:rPr>
              <a:t>ị</a:t>
            </a:r>
            <a:r>
              <a:rPr lang="en-US">
                <a:solidFill>
                  <a:srgbClr val="008000"/>
                </a:solidFill>
                <a:cs typeface="Times New Roman" pitchFamily="18" charset="0"/>
              </a:rPr>
              <a:t>nh m</a:t>
            </a:r>
            <a:r>
              <a:rPr lang="en-US">
                <a:solidFill>
                  <a:srgbClr val="008000"/>
                </a:solidFill>
              </a:rPr>
              <a:t>ộ</a:t>
            </a:r>
            <a:r>
              <a:rPr lang="en-US">
                <a:solidFill>
                  <a:srgbClr val="008000"/>
                </a:solidFill>
                <a:cs typeface="Times New Roman" pitchFamily="18" charset="0"/>
              </a:rPr>
              <a:t>t to</a:t>
            </a:r>
            <a:r>
              <a:rPr lang="en-US">
                <a:solidFill>
                  <a:srgbClr val="008000"/>
                </a:solidFill>
              </a:rPr>
              <a:t>ạ</a:t>
            </a:r>
            <a:r>
              <a:rPr lang="en-US">
                <a:solidFill>
                  <a:srgbClr val="008000"/>
                </a:solidFill>
                <a:cs typeface="Times New Roman" pitchFamily="18" charset="0"/>
              </a:rPr>
              <a:t> đ</a:t>
            </a:r>
            <a:r>
              <a:rPr lang="en-US">
                <a:solidFill>
                  <a:srgbClr val="008000"/>
                </a:solidFill>
              </a:rPr>
              <a:t>ộ</a:t>
            </a:r>
            <a:r>
              <a:rPr lang="en-US">
                <a:solidFill>
                  <a:srgbClr val="008000"/>
                </a:solidFill>
                <a:cs typeface="Times New Roman" pitchFamily="18" charset="0"/>
              </a:rPr>
              <a:t> y</a:t>
            </a:r>
            <a:r>
              <a:rPr lang="en-US" baseline="-30000">
                <a:solidFill>
                  <a:srgbClr val="008000"/>
                </a:solidFill>
                <a:cs typeface="Times New Roman" pitchFamily="18" charset="0"/>
              </a:rPr>
              <a:t>o</a:t>
            </a:r>
            <a:r>
              <a:rPr lang="en-US">
                <a:solidFill>
                  <a:srgbClr val="008000"/>
                </a:solidFill>
                <a:cs typeface="Times New Roman" pitchFamily="18" charset="0"/>
              </a:rPr>
              <a:t> hay z</a:t>
            </a:r>
            <a:r>
              <a:rPr lang="en-US" baseline="-30000">
                <a:solidFill>
                  <a:srgbClr val="008000"/>
                </a:solidFill>
                <a:cs typeface="Times New Roman" pitchFamily="18" charset="0"/>
              </a:rPr>
              <a:t>o</a:t>
            </a:r>
            <a:r>
              <a:rPr lang="en-US">
                <a:solidFill>
                  <a:srgbClr val="008000"/>
                </a:solidFill>
                <a:cs typeface="Times New Roman" pitchFamily="18" charset="0"/>
              </a:rPr>
              <a:t>. </a:t>
            </a:r>
          </a:p>
        </p:txBody>
      </p:sp>
      <p:sp>
        <p:nvSpPr>
          <p:cNvPr id="293891" name="Text Box 3"/>
          <p:cNvSpPr txBox="1">
            <a:spLocks noChangeArrowheads="1"/>
          </p:cNvSpPr>
          <p:nvPr/>
        </p:nvSpPr>
        <p:spPr bwMode="auto">
          <a:xfrm>
            <a:off x="228600" y="1184275"/>
            <a:ext cx="827405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990099"/>
                </a:solidFill>
                <a:cs typeface="Times New Roman" pitchFamily="18" charset="0"/>
              </a:rPr>
              <a:t>Khi chọn kích thư</a:t>
            </a:r>
            <a:r>
              <a:rPr lang="en-US">
                <a:solidFill>
                  <a:srgbClr val="990099"/>
                </a:solidFill>
              </a:rPr>
              <a:t>ớ</a:t>
            </a:r>
            <a:r>
              <a:rPr lang="en-US">
                <a:solidFill>
                  <a:srgbClr val="990099"/>
                </a:solidFill>
                <a:cs typeface="Times New Roman" pitchFamily="18" charset="0"/>
              </a:rPr>
              <a:t>c c</a:t>
            </a:r>
            <a:r>
              <a:rPr lang="en-US">
                <a:solidFill>
                  <a:srgbClr val="990099"/>
                </a:solidFill>
              </a:rPr>
              <a:t>ủ</a:t>
            </a:r>
            <a:r>
              <a:rPr lang="en-US">
                <a:solidFill>
                  <a:srgbClr val="990099"/>
                </a:solidFill>
                <a:cs typeface="Times New Roman" pitchFamily="18" charset="0"/>
              </a:rPr>
              <a:t>a m</a:t>
            </a:r>
            <a:r>
              <a:rPr lang="en-US">
                <a:solidFill>
                  <a:srgbClr val="990099"/>
                </a:solidFill>
              </a:rPr>
              <a:t>ặ</a:t>
            </a:r>
            <a:r>
              <a:rPr lang="en-US">
                <a:solidFill>
                  <a:srgbClr val="990099"/>
                </a:solidFill>
                <a:cs typeface="Times New Roman" pitchFamily="18" charset="0"/>
              </a:rPr>
              <a:t>t c</a:t>
            </a:r>
            <a:r>
              <a:rPr lang="en-US">
                <a:solidFill>
                  <a:srgbClr val="990099"/>
                </a:solidFill>
              </a:rPr>
              <a:t>ắ</a:t>
            </a:r>
            <a:r>
              <a:rPr lang="en-US">
                <a:solidFill>
                  <a:srgbClr val="990099"/>
                </a:solidFill>
                <a:cs typeface="Times New Roman" pitchFamily="18" charset="0"/>
              </a:rPr>
              <a:t>t cũng c</a:t>
            </a:r>
            <a:r>
              <a:rPr lang="en-US">
                <a:solidFill>
                  <a:srgbClr val="990099"/>
                </a:solidFill>
              </a:rPr>
              <a:t>ầ</a:t>
            </a:r>
            <a:r>
              <a:rPr lang="en-US">
                <a:solidFill>
                  <a:srgbClr val="990099"/>
                </a:solidFill>
                <a:cs typeface="Times New Roman" pitchFamily="18" charset="0"/>
              </a:rPr>
              <a:t>n th</a:t>
            </a:r>
            <a:r>
              <a:rPr lang="en-US">
                <a:solidFill>
                  <a:srgbClr val="990099"/>
                </a:solidFill>
              </a:rPr>
              <a:t>ự</a:t>
            </a:r>
            <a:r>
              <a:rPr lang="en-US">
                <a:solidFill>
                  <a:srgbClr val="990099"/>
                </a:solidFill>
                <a:cs typeface="Times New Roman" pitchFamily="18" charset="0"/>
              </a:rPr>
              <a:t>c hi</a:t>
            </a:r>
            <a:r>
              <a:rPr lang="en-US">
                <a:solidFill>
                  <a:srgbClr val="990099"/>
                </a:solidFill>
              </a:rPr>
              <a:t>ệ</a:t>
            </a:r>
            <a:r>
              <a:rPr lang="en-US">
                <a:solidFill>
                  <a:srgbClr val="990099"/>
                </a:solidFill>
                <a:cs typeface="Times New Roman" pitchFamily="18" charset="0"/>
              </a:rPr>
              <a:t>n theo </a:t>
            </a:r>
          </a:p>
          <a:p>
            <a:pPr algn="l"/>
            <a:r>
              <a:rPr lang="en-US">
                <a:solidFill>
                  <a:srgbClr val="990099"/>
                </a:solidFill>
                <a:cs typeface="Times New Roman" pitchFamily="18" charset="0"/>
              </a:rPr>
              <a:t>phương pháp đúng d</a:t>
            </a:r>
            <a:r>
              <a:rPr lang="en-US">
                <a:solidFill>
                  <a:srgbClr val="990099"/>
                </a:solidFill>
              </a:rPr>
              <a:t>ầ</a:t>
            </a:r>
            <a:r>
              <a:rPr lang="en-US">
                <a:solidFill>
                  <a:srgbClr val="990099"/>
                </a:solidFill>
                <a:cs typeface="Times New Roman" pitchFamily="18" charset="0"/>
              </a:rPr>
              <a:t>n như trong bi</a:t>
            </a:r>
            <a:r>
              <a:rPr lang="en-US">
                <a:solidFill>
                  <a:srgbClr val="990099"/>
                </a:solidFill>
              </a:rPr>
              <a:t>ế</a:t>
            </a:r>
            <a:r>
              <a:rPr lang="en-US">
                <a:solidFill>
                  <a:srgbClr val="990099"/>
                </a:solidFill>
                <a:cs typeface="Times New Roman" pitchFamily="18" charset="0"/>
              </a:rPr>
              <a:t>n d</a:t>
            </a:r>
            <a:r>
              <a:rPr lang="en-US">
                <a:solidFill>
                  <a:srgbClr val="990099"/>
                </a:solidFill>
              </a:rPr>
              <a:t>ạ</a:t>
            </a:r>
            <a:r>
              <a:rPr lang="en-US">
                <a:solidFill>
                  <a:srgbClr val="990099"/>
                </a:solidFill>
                <a:cs typeface="Times New Roman" pitchFamily="18" charset="0"/>
              </a:rPr>
              <a:t>ng u</a:t>
            </a:r>
            <a:r>
              <a:rPr lang="en-US">
                <a:solidFill>
                  <a:srgbClr val="990099"/>
                </a:solidFill>
              </a:rPr>
              <a:t>ố</a:t>
            </a:r>
            <a:r>
              <a:rPr lang="en-US">
                <a:solidFill>
                  <a:srgbClr val="990099"/>
                </a:solidFill>
                <a:cs typeface="Times New Roman" pitchFamily="18" charset="0"/>
              </a:rPr>
              <a:t>n ph</a:t>
            </a:r>
            <a:r>
              <a:rPr lang="en-US">
                <a:solidFill>
                  <a:srgbClr val="990099"/>
                </a:solidFill>
              </a:rPr>
              <a:t>ứ</a:t>
            </a:r>
            <a:r>
              <a:rPr lang="en-US">
                <a:solidFill>
                  <a:srgbClr val="990099"/>
                </a:solidFill>
                <a:cs typeface="Times New Roman" pitchFamily="18" charset="0"/>
              </a:rPr>
              <a:t>c t</a:t>
            </a:r>
            <a:r>
              <a:rPr lang="en-US">
                <a:solidFill>
                  <a:srgbClr val="990099"/>
                </a:solidFill>
              </a:rPr>
              <a:t>ạ</a:t>
            </a:r>
            <a:r>
              <a:rPr lang="en-US">
                <a:solidFill>
                  <a:srgbClr val="990099"/>
                </a:solidFill>
                <a:cs typeface="Times New Roman" pitchFamily="18" charset="0"/>
              </a:rPr>
              <a:t>p.</a:t>
            </a:r>
            <a:r>
              <a:rPr lang="en-US">
                <a:solidFill>
                  <a:srgbClr val="6600CC"/>
                </a:solidFill>
                <a:cs typeface="Times New Roman" pitchFamily="18" charset="0"/>
              </a:rPr>
              <a:t> </a:t>
            </a:r>
          </a:p>
        </p:txBody>
      </p:sp>
      <p:grpSp>
        <p:nvGrpSpPr>
          <p:cNvPr id="293892" name="Group 4"/>
          <p:cNvGrpSpPr>
            <a:grpSpLocks/>
          </p:cNvGrpSpPr>
          <p:nvPr/>
        </p:nvGrpSpPr>
        <p:grpSpPr bwMode="auto">
          <a:xfrm>
            <a:off x="533400" y="1905000"/>
            <a:ext cx="4602163" cy="1062038"/>
            <a:chOff x="240" y="1248"/>
            <a:chExt cx="2548" cy="576"/>
          </a:xfrm>
        </p:grpSpPr>
        <p:graphicFrame>
          <p:nvGraphicFramePr>
            <p:cNvPr id="293893" name="Object 5"/>
            <p:cNvGraphicFramePr>
              <a:graphicFrameLocks noChangeAspect="1"/>
            </p:cNvGraphicFramePr>
            <p:nvPr/>
          </p:nvGraphicFramePr>
          <p:xfrm>
            <a:off x="240" y="1248"/>
            <a:ext cx="1920" cy="576"/>
          </p:xfrm>
          <a:graphic>
            <a:graphicData uri="http://schemas.openxmlformats.org/presentationml/2006/ole">
              <mc:AlternateContent xmlns:mc="http://schemas.openxmlformats.org/markup-compatibility/2006">
                <mc:Choice xmlns:v="urn:schemas-microsoft-com:vml" Requires="v">
                  <p:oleObj spid="_x0000_s293985" name="Equation" r:id="rId3" imgW="2463480" imgH="723600" progId="Equation.3">
                    <p:embed/>
                  </p:oleObj>
                </mc:Choice>
                <mc:Fallback>
                  <p:oleObj name="Equation" r:id="rId3" imgW="2463480" imgH="723600" progId="Equation.3">
                    <p:embed/>
                    <p:pic>
                      <p:nvPicPr>
                        <p:cNvPr id="0"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0" y="1248"/>
                          <a:ext cx="1920" cy="5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93894" name="Text Box 6"/>
            <p:cNvSpPr txBox="1">
              <a:spLocks noChangeArrowheads="1"/>
            </p:cNvSpPr>
            <p:nvPr/>
          </p:nvSpPr>
          <p:spPr bwMode="auto">
            <a:xfrm>
              <a:off x="2198" y="1369"/>
              <a:ext cx="590" cy="2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(7. 14)</a:t>
              </a:r>
            </a:p>
          </p:txBody>
        </p:sp>
      </p:grpSp>
      <p:sp>
        <p:nvSpPr>
          <p:cNvPr id="293895" name="Text Box 7"/>
          <p:cNvSpPr txBox="1">
            <a:spLocks noChangeArrowheads="1"/>
          </p:cNvSpPr>
          <p:nvPr/>
        </p:nvSpPr>
        <p:spPr bwMode="auto">
          <a:xfrm>
            <a:off x="0" y="3276600"/>
            <a:ext cx="49244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latin typeface="Times New Roman" pitchFamily="18" charset="0"/>
                <a:cs typeface="Times New Roman" pitchFamily="18" charset="0"/>
              </a:rPr>
              <a:t>(7. 12) + </a:t>
            </a:r>
            <a:r>
              <a:rPr lang="en-US">
                <a:solidFill>
                  <a:srgbClr val="0000FF"/>
                </a:solidFill>
                <a:latin typeface="Times New Roman" pitchFamily="18" charset="0"/>
                <a:cs typeface="Times New Roman" pitchFamily="18" charset="0"/>
              </a:rPr>
              <a:t>( N = P; M</a:t>
            </a:r>
            <a:r>
              <a:rPr lang="en-US" baseline="-30000">
                <a:solidFill>
                  <a:srgbClr val="0000FF"/>
                </a:solidFill>
                <a:latin typeface="Times New Roman" pitchFamily="18" charset="0"/>
                <a:cs typeface="Times New Roman" pitchFamily="18" charset="0"/>
              </a:rPr>
              <a:t>z</a:t>
            </a:r>
            <a:r>
              <a:rPr lang="en-US">
                <a:solidFill>
                  <a:srgbClr val="0000FF"/>
                </a:solidFill>
                <a:latin typeface="Times New Roman" pitchFamily="18" charset="0"/>
                <a:cs typeface="Times New Roman" pitchFamily="18" charset="0"/>
              </a:rPr>
              <a:t> = Py</a:t>
            </a:r>
            <a:r>
              <a:rPr lang="en-US" baseline="-30000">
                <a:solidFill>
                  <a:srgbClr val="0000FF"/>
                </a:solidFill>
                <a:latin typeface="Times New Roman" pitchFamily="18" charset="0"/>
                <a:cs typeface="Times New Roman" pitchFamily="18" charset="0"/>
              </a:rPr>
              <a:t>p</a:t>
            </a:r>
            <a:r>
              <a:rPr lang="en-US">
                <a:solidFill>
                  <a:srgbClr val="0000FF"/>
                </a:solidFill>
                <a:latin typeface="Times New Roman" pitchFamily="18" charset="0"/>
                <a:cs typeface="Times New Roman" pitchFamily="18" charset="0"/>
              </a:rPr>
              <a:t>; M</a:t>
            </a:r>
            <a:r>
              <a:rPr lang="en-US" baseline="-30000">
                <a:solidFill>
                  <a:srgbClr val="0000FF"/>
                </a:solidFill>
                <a:latin typeface="Times New Roman" pitchFamily="18" charset="0"/>
                <a:cs typeface="Times New Roman" pitchFamily="18" charset="0"/>
              </a:rPr>
              <a:t>y</a:t>
            </a:r>
            <a:r>
              <a:rPr lang="en-US">
                <a:solidFill>
                  <a:srgbClr val="0000FF"/>
                </a:solidFill>
                <a:latin typeface="Times New Roman" pitchFamily="18" charset="0"/>
                <a:cs typeface="Times New Roman" pitchFamily="18" charset="0"/>
              </a:rPr>
              <a:t> = Pz</a:t>
            </a:r>
            <a:r>
              <a:rPr lang="en-US" baseline="-30000">
                <a:solidFill>
                  <a:srgbClr val="0000FF"/>
                </a:solidFill>
                <a:latin typeface="Times New Roman" pitchFamily="18" charset="0"/>
                <a:cs typeface="Times New Roman" pitchFamily="18" charset="0"/>
              </a:rPr>
              <a:t>p</a:t>
            </a:r>
            <a:r>
              <a:rPr lang="en-US">
                <a:solidFill>
                  <a:srgbClr val="0000FF"/>
                </a:solidFill>
                <a:latin typeface="Times New Roman" pitchFamily="18" charset="0"/>
                <a:cs typeface="Times New Roman" pitchFamily="18" charset="0"/>
              </a:rPr>
              <a:t>) </a:t>
            </a:r>
          </a:p>
        </p:txBody>
      </p:sp>
      <p:sp>
        <p:nvSpPr>
          <p:cNvPr id="293896" name="Line 8"/>
          <p:cNvSpPr>
            <a:spLocks noChangeShapeType="1"/>
          </p:cNvSpPr>
          <p:nvPr/>
        </p:nvSpPr>
        <p:spPr bwMode="auto">
          <a:xfrm>
            <a:off x="152400" y="4191000"/>
            <a:ext cx="609600" cy="0"/>
          </a:xfrm>
          <a:prstGeom prst="line">
            <a:avLst/>
          </a:prstGeom>
          <a:noFill/>
          <a:ln w="2857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3897" name="Text Box 9"/>
          <p:cNvSpPr txBox="1">
            <a:spLocks noChangeArrowheads="1"/>
          </p:cNvSpPr>
          <p:nvPr/>
        </p:nvSpPr>
        <p:spPr bwMode="auto">
          <a:xfrm>
            <a:off x="4038600" y="3960813"/>
            <a:ext cx="1065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(7. 15)</a:t>
            </a:r>
          </a:p>
        </p:txBody>
      </p:sp>
      <p:sp>
        <p:nvSpPr>
          <p:cNvPr id="293898" name="Freeform 10"/>
          <p:cNvSpPr>
            <a:spLocks/>
          </p:cNvSpPr>
          <p:nvPr/>
        </p:nvSpPr>
        <p:spPr bwMode="auto">
          <a:xfrm>
            <a:off x="7588250" y="2027238"/>
            <a:ext cx="1176338" cy="2155825"/>
          </a:xfrm>
          <a:custGeom>
            <a:avLst/>
            <a:gdLst>
              <a:gd name="T0" fmla="*/ 0 w 1425"/>
              <a:gd name="T1" fmla="*/ 462 h 2262"/>
              <a:gd name="T2" fmla="*/ 30 w 1425"/>
              <a:gd name="T3" fmla="*/ 417 h 2262"/>
              <a:gd name="T4" fmla="*/ 45 w 1425"/>
              <a:gd name="T5" fmla="*/ 372 h 2262"/>
              <a:gd name="T6" fmla="*/ 195 w 1425"/>
              <a:gd name="T7" fmla="*/ 147 h 2262"/>
              <a:gd name="T8" fmla="*/ 285 w 1425"/>
              <a:gd name="T9" fmla="*/ 87 h 2262"/>
              <a:gd name="T10" fmla="*/ 525 w 1425"/>
              <a:gd name="T11" fmla="*/ 12 h 2262"/>
              <a:gd name="T12" fmla="*/ 870 w 1425"/>
              <a:gd name="T13" fmla="*/ 57 h 2262"/>
              <a:gd name="T14" fmla="*/ 1005 w 1425"/>
              <a:gd name="T15" fmla="*/ 147 h 2262"/>
              <a:gd name="T16" fmla="*/ 1230 w 1425"/>
              <a:gd name="T17" fmla="*/ 357 h 2262"/>
              <a:gd name="T18" fmla="*/ 1290 w 1425"/>
              <a:gd name="T19" fmla="*/ 507 h 2262"/>
              <a:gd name="T20" fmla="*/ 1365 w 1425"/>
              <a:gd name="T21" fmla="*/ 762 h 2262"/>
              <a:gd name="T22" fmla="*/ 1410 w 1425"/>
              <a:gd name="T23" fmla="*/ 972 h 2262"/>
              <a:gd name="T24" fmla="*/ 1425 w 1425"/>
              <a:gd name="T25" fmla="*/ 1092 h 2262"/>
              <a:gd name="T26" fmla="*/ 1410 w 1425"/>
              <a:gd name="T27" fmla="*/ 1467 h 2262"/>
              <a:gd name="T28" fmla="*/ 1350 w 1425"/>
              <a:gd name="T29" fmla="*/ 1767 h 2262"/>
              <a:gd name="T30" fmla="*/ 1200 w 1425"/>
              <a:gd name="T31" fmla="*/ 2052 h 2262"/>
              <a:gd name="T32" fmla="*/ 1185 w 1425"/>
              <a:gd name="T33" fmla="*/ 2097 h 2262"/>
              <a:gd name="T34" fmla="*/ 1005 w 1425"/>
              <a:gd name="T35" fmla="*/ 2217 h 2262"/>
              <a:gd name="T36" fmla="*/ 915 w 1425"/>
              <a:gd name="T37" fmla="*/ 2247 h 2262"/>
              <a:gd name="T38" fmla="*/ 870 w 1425"/>
              <a:gd name="T39" fmla="*/ 2262 h 2262"/>
              <a:gd name="T40" fmla="*/ 600 w 1425"/>
              <a:gd name="T41" fmla="*/ 2187 h 2262"/>
              <a:gd name="T42" fmla="*/ 555 w 1425"/>
              <a:gd name="T43" fmla="*/ 2142 h 2262"/>
              <a:gd name="T44" fmla="*/ 465 w 1425"/>
              <a:gd name="T45" fmla="*/ 2082 h 2262"/>
              <a:gd name="T46" fmla="*/ 345 w 1425"/>
              <a:gd name="T47" fmla="*/ 2007 h 2262"/>
              <a:gd name="T48" fmla="*/ 300 w 1425"/>
              <a:gd name="T49" fmla="*/ 1977 h 2262"/>
              <a:gd name="T50" fmla="*/ 180 w 1425"/>
              <a:gd name="T51" fmla="*/ 1902 h 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25" h="2262">
                <a:moveTo>
                  <a:pt x="0" y="462"/>
                </a:moveTo>
                <a:cubicBezTo>
                  <a:pt x="10" y="447"/>
                  <a:pt x="22" y="433"/>
                  <a:pt x="30" y="417"/>
                </a:cubicBezTo>
                <a:cubicBezTo>
                  <a:pt x="37" y="403"/>
                  <a:pt x="37" y="386"/>
                  <a:pt x="45" y="372"/>
                </a:cubicBezTo>
                <a:cubicBezTo>
                  <a:pt x="88" y="295"/>
                  <a:pt x="146" y="221"/>
                  <a:pt x="195" y="147"/>
                </a:cubicBezTo>
                <a:cubicBezTo>
                  <a:pt x="215" y="117"/>
                  <a:pt x="255" y="107"/>
                  <a:pt x="285" y="87"/>
                </a:cubicBezTo>
                <a:cubicBezTo>
                  <a:pt x="358" y="39"/>
                  <a:pt x="439" y="26"/>
                  <a:pt x="525" y="12"/>
                </a:cubicBezTo>
                <a:cubicBezTo>
                  <a:pt x="812" y="29"/>
                  <a:pt x="699" y="0"/>
                  <a:pt x="870" y="57"/>
                </a:cubicBezTo>
                <a:cubicBezTo>
                  <a:pt x="921" y="74"/>
                  <a:pt x="960" y="117"/>
                  <a:pt x="1005" y="147"/>
                </a:cubicBezTo>
                <a:cubicBezTo>
                  <a:pt x="1091" y="204"/>
                  <a:pt x="1157" y="284"/>
                  <a:pt x="1230" y="357"/>
                </a:cubicBezTo>
                <a:cubicBezTo>
                  <a:pt x="1252" y="379"/>
                  <a:pt x="1284" y="489"/>
                  <a:pt x="1290" y="507"/>
                </a:cubicBezTo>
                <a:cubicBezTo>
                  <a:pt x="1318" y="592"/>
                  <a:pt x="1343" y="675"/>
                  <a:pt x="1365" y="762"/>
                </a:cubicBezTo>
                <a:cubicBezTo>
                  <a:pt x="1383" y="832"/>
                  <a:pt x="1387" y="903"/>
                  <a:pt x="1410" y="972"/>
                </a:cubicBezTo>
                <a:cubicBezTo>
                  <a:pt x="1415" y="1012"/>
                  <a:pt x="1425" y="1052"/>
                  <a:pt x="1425" y="1092"/>
                </a:cubicBezTo>
                <a:cubicBezTo>
                  <a:pt x="1425" y="1217"/>
                  <a:pt x="1418" y="1342"/>
                  <a:pt x="1410" y="1467"/>
                </a:cubicBezTo>
                <a:cubicBezTo>
                  <a:pt x="1404" y="1568"/>
                  <a:pt x="1376" y="1670"/>
                  <a:pt x="1350" y="1767"/>
                </a:cubicBezTo>
                <a:cubicBezTo>
                  <a:pt x="1319" y="1881"/>
                  <a:pt x="1305" y="1982"/>
                  <a:pt x="1200" y="2052"/>
                </a:cubicBezTo>
                <a:cubicBezTo>
                  <a:pt x="1195" y="2067"/>
                  <a:pt x="1196" y="2086"/>
                  <a:pt x="1185" y="2097"/>
                </a:cubicBezTo>
                <a:cubicBezTo>
                  <a:pt x="1141" y="2141"/>
                  <a:pt x="1059" y="2181"/>
                  <a:pt x="1005" y="2217"/>
                </a:cubicBezTo>
                <a:cubicBezTo>
                  <a:pt x="979" y="2235"/>
                  <a:pt x="945" y="2237"/>
                  <a:pt x="915" y="2247"/>
                </a:cubicBezTo>
                <a:cubicBezTo>
                  <a:pt x="900" y="2252"/>
                  <a:pt x="870" y="2262"/>
                  <a:pt x="870" y="2262"/>
                </a:cubicBezTo>
                <a:cubicBezTo>
                  <a:pt x="776" y="2252"/>
                  <a:pt x="676" y="2250"/>
                  <a:pt x="600" y="2187"/>
                </a:cubicBezTo>
                <a:cubicBezTo>
                  <a:pt x="584" y="2173"/>
                  <a:pt x="572" y="2155"/>
                  <a:pt x="555" y="2142"/>
                </a:cubicBezTo>
                <a:cubicBezTo>
                  <a:pt x="527" y="2120"/>
                  <a:pt x="465" y="2082"/>
                  <a:pt x="465" y="2082"/>
                </a:cubicBezTo>
                <a:cubicBezTo>
                  <a:pt x="417" y="2011"/>
                  <a:pt x="452" y="2043"/>
                  <a:pt x="345" y="2007"/>
                </a:cubicBezTo>
                <a:cubicBezTo>
                  <a:pt x="328" y="2001"/>
                  <a:pt x="316" y="1985"/>
                  <a:pt x="300" y="1977"/>
                </a:cubicBezTo>
                <a:cubicBezTo>
                  <a:pt x="252" y="1953"/>
                  <a:pt x="219" y="1941"/>
                  <a:pt x="180" y="1902"/>
                </a:cubicBezTo>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3899" name="Text Box 11"/>
          <p:cNvSpPr txBox="1">
            <a:spLocks noChangeArrowheads="1"/>
          </p:cNvSpPr>
          <p:nvPr/>
        </p:nvSpPr>
        <p:spPr bwMode="auto">
          <a:xfrm>
            <a:off x="228600" y="4581525"/>
            <a:ext cx="4392613"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t>Gốc toạ độ nằm giữa đ</a:t>
            </a:r>
            <a:r>
              <a:rPr lang="en-US" b="1">
                <a:cs typeface="Times New Roman" pitchFamily="18" charset="0"/>
              </a:rPr>
              <a:t>ư</a:t>
            </a:r>
            <a:r>
              <a:rPr lang="en-US" b="1"/>
              <a:t>ờ</a:t>
            </a:r>
            <a:r>
              <a:rPr lang="en-US" b="1">
                <a:cs typeface="Times New Roman" pitchFamily="18" charset="0"/>
              </a:rPr>
              <a:t>ng </a:t>
            </a:r>
          </a:p>
          <a:p>
            <a:pPr algn="l"/>
            <a:r>
              <a:rPr lang="en-US" b="1">
                <a:cs typeface="Times New Roman" pitchFamily="18" charset="0"/>
              </a:rPr>
              <a:t>trung hoà và  đi</a:t>
            </a:r>
            <a:r>
              <a:rPr lang="en-US" b="1"/>
              <a:t>ể</a:t>
            </a:r>
            <a:r>
              <a:rPr lang="en-US" b="1">
                <a:cs typeface="Times New Roman" pitchFamily="18" charset="0"/>
              </a:rPr>
              <a:t>m  đ</a:t>
            </a:r>
            <a:r>
              <a:rPr lang="en-US" b="1"/>
              <a:t>ặ</a:t>
            </a:r>
            <a:r>
              <a:rPr lang="en-US" b="1">
                <a:cs typeface="Times New Roman" pitchFamily="18" charset="0"/>
              </a:rPr>
              <a:t>t l</a:t>
            </a:r>
            <a:r>
              <a:rPr lang="en-US" b="1"/>
              <a:t>ự</a:t>
            </a:r>
            <a:r>
              <a:rPr lang="en-US" b="1">
                <a:cs typeface="Times New Roman" pitchFamily="18" charset="0"/>
              </a:rPr>
              <a:t>c P</a:t>
            </a:r>
          </a:p>
        </p:txBody>
      </p:sp>
      <p:grpSp>
        <p:nvGrpSpPr>
          <p:cNvPr id="293900" name="Group 12"/>
          <p:cNvGrpSpPr>
            <a:grpSpLocks/>
          </p:cNvGrpSpPr>
          <p:nvPr/>
        </p:nvGrpSpPr>
        <p:grpSpPr bwMode="auto">
          <a:xfrm>
            <a:off x="304800" y="5391150"/>
            <a:ext cx="5813425" cy="1066800"/>
            <a:chOff x="159" y="3300"/>
            <a:chExt cx="3662" cy="672"/>
          </a:xfrm>
        </p:grpSpPr>
        <p:graphicFrame>
          <p:nvGraphicFramePr>
            <p:cNvPr id="293901" name="Object 13"/>
            <p:cNvGraphicFramePr>
              <a:graphicFrameLocks noChangeAspect="1"/>
            </p:cNvGraphicFramePr>
            <p:nvPr/>
          </p:nvGraphicFramePr>
          <p:xfrm>
            <a:off x="159" y="3300"/>
            <a:ext cx="3408" cy="672"/>
          </p:xfrm>
          <a:graphic>
            <a:graphicData uri="http://schemas.openxmlformats.org/presentationml/2006/ole">
              <mc:AlternateContent xmlns:mc="http://schemas.openxmlformats.org/markup-compatibility/2006">
                <mc:Choice xmlns:v="urn:schemas-microsoft-com:vml" Requires="v">
                  <p:oleObj spid="_x0000_s293986" name="Document" r:id="rId5" imgW="3419640" imgH="628560" progId="Word.Document.8">
                    <p:embed/>
                  </p:oleObj>
                </mc:Choice>
                <mc:Fallback>
                  <p:oleObj name="Document" r:id="rId5" imgW="3419640" imgH="628560" progId="Word.Document.8">
                    <p:embed/>
                    <p:pic>
                      <p:nvPicPr>
                        <p:cNvPr id="0" name="Object 1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59" y="3300"/>
                          <a:ext cx="3408" cy="6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93902" name="Text Box 14"/>
            <p:cNvSpPr txBox="1">
              <a:spLocks noChangeArrowheads="1"/>
            </p:cNvSpPr>
            <p:nvPr/>
          </p:nvSpPr>
          <p:spPr bwMode="auto">
            <a:xfrm>
              <a:off x="3150" y="3485"/>
              <a:ext cx="67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(7. 16)</a:t>
              </a:r>
            </a:p>
          </p:txBody>
        </p:sp>
      </p:grpSp>
      <p:grpSp>
        <p:nvGrpSpPr>
          <p:cNvPr id="293903" name="Group 15"/>
          <p:cNvGrpSpPr>
            <a:grpSpLocks/>
          </p:cNvGrpSpPr>
          <p:nvPr/>
        </p:nvGrpSpPr>
        <p:grpSpPr bwMode="auto">
          <a:xfrm>
            <a:off x="4953000" y="1981200"/>
            <a:ext cx="3441700" cy="2349500"/>
            <a:chOff x="3120" y="1104"/>
            <a:chExt cx="2168" cy="1480"/>
          </a:xfrm>
        </p:grpSpPr>
        <p:sp>
          <p:nvSpPr>
            <p:cNvPr id="293904" name="Line 16"/>
            <p:cNvSpPr>
              <a:spLocks noChangeShapeType="1"/>
            </p:cNvSpPr>
            <p:nvPr/>
          </p:nvSpPr>
          <p:spPr bwMode="auto">
            <a:xfrm rot="-109944">
              <a:off x="3935" y="1919"/>
              <a:ext cx="914" cy="665"/>
            </a:xfrm>
            <a:prstGeom prst="line">
              <a:avLst/>
            </a:prstGeom>
            <a:noFill/>
            <a:ln w="9525">
              <a:solidFill>
                <a:schemeClr val="bg1"/>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93905" name="Text Box 17"/>
            <p:cNvSpPr txBox="1">
              <a:spLocks noChangeArrowheads="1"/>
            </p:cNvSpPr>
            <p:nvPr/>
          </p:nvSpPr>
          <p:spPr bwMode="auto">
            <a:xfrm>
              <a:off x="4436" y="2203"/>
              <a:ext cx="281"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z</a:t>
              </a:r>
            </a:p>
          </p:txBody>
        </p:sp>
        <p:sp>
          <p:nvSpPr>
            <p:cNvPr id="293906" name="Freeform 18"/>
            <p:cNvSpPr>
              <a:spLocks/>
            </p:cNvSpPr>
            <p:nvPr/>
          </p:nvSpPr>
          <p:spPr bwMode="auto">
            <a:xfrm>
              <a:off x="3590" y="1537"/>
              <a:ext cx="763" cy="871"/>
            </a:xfrm>
            <a:custGeom>
              <a:avLst/>
              <a:gdLst>
                <a:gd name="T0" fmla="*/ 760 w 1187"/>
                <a:gd name="T1" fmla="*/ 14 h 1154"/>
                <a:gd name="T2" fmla="*/ 295 w 1187"/>
                <a:gd name="T3" fmla="*/ 59 h 1154"/>
                <a:gd name="T4" fmla="*/ 160 w 1187"/>
                <a:gd name="T5" fmla="*/ 164 h 1154"/>
                <a:gd name="T6" fmla="*/ 40 w 1187"/>
                <a:gd name="T7" fmla="*/ 359 h 1154"/>
                <a:gd name="T8" fmla="*/ 55 w 1187"/>
                <a:gd name="T9" fmla="*/ 824 h 1154"/>
                <a:gd name="T10" fmla="*/ 370 w 1187"/>
                <a:gd name="T11" fmla="*/ 1109 h 1154"/>
                <a:gd name="T12" fmla="*/ 415 w 1187"/>
                <a:gd name="T13" fmla="*/ 1139 h 1154"/>
                <a:gd name="T14" fmla="*/ 505 w 1187"/>
                <a:gd name="T15" fmla="*/ 1154 h 1154"/>
                <a:gd name="T16" fmla="*/ 850 w 1187"/>
                <a:gd name="T17" fmla="*/ 1124 h 1154"/>
                <a:gd name="T18" fmla="*/ 1135 w 1187"/>
                <a:gd name="T19" fmla="*/ 749 h 1154"/>
                <a:gd name="T20" fmla="*/ 1060 w 1187"/>
                <a:gd name="T21" fmla="*/ 209 h 1154"/>
                <a:gd name="T22" fmla="*/ 955 w 1187"/>
                <a:gd name="T23" fmla="*/ 104 h 1154"/>
                <a:gd name="T24" fmla="*/ 880 w 1187"/>
                <a:gd name="T25" fmla="*/ 44 h 1154"/>
                <a:gd name="T26" fmla="*/ 760 w 1187"/>
                <a:gd name="T27" fmla="*/ 14 h 1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87" h="1154">
                  <a:moveTo>
                    <a:pt x="760" y="14"/>
                  </a:moveTo>
                  <a:cubicBezTo>
                    <a:pt x="482" y="26"/>
                    <a:pt x="477" y="14"/>
                    <a:pt x="295" y="59"/>
                  </a:cubicBezTo>
                  <a:cubicBezTo>
                    <a:pt x="246" y="91"/>
                    <a:pt x="209" y="132"/>
                    <a:pt x="160" y="164"/>
                  </a:cubicBezTo>
                  <a:cubicBezTo>
                    <a:pt x="117" y="228"/>
                    <a:pt x="83" y="295"/>
                    <a:pt x="40" y="359"/>
                  </a:cubicBezTo>
                  <a:cubicBezTo>
                    <a:pt x="10" y="510"/>
                    <a:pt x="0" y="678"/>
                    <a:pt x="55" y="824"/>
                  </a:cubicBezTo>
                  <a:cubicBezTo>
                    <a:pt x="107" y="961"/>
                    <a:pt x="250" y="1041"/>
                    <a:pt x="370" y="1109"/>
                  </a:cubicBezTo>
                  <a:cubicBezTo>
                    <a:pt x="386" y="1118"/>
                    <a:pt x="398" y="1133"/>
                    <a:pt x="415" y="1139"/>
                  </a:cubicBezTo>
                  <a:cubicBezTo>
                    <a:pt x="444" y="1149"/>
                    <a:pt x="475" y="1149"/>
                    <a:pt x="505" y="1154"/>
                  </a:cubicBezTo>
                  <a:cubicBezTo>
                    <a:pt x="522" y="1153"/>
                    <a:pt x="780" y="1143"/>
                    <a:pt x="850" y="1124"/>
                  </a:cubicBezTo>
                  <a:cubicBezTo>
                    <a:pt x="990" y="1086"/>
                    <a:pt x="1074" y="870"/>
                    <a:pt x="1135" y="749"/>
                  </a:cubicBezTo>
                  <a:cubicBezTo>
                    <a:pt x="1172" y="526"/>
                    <a:pt x="1187" y="400"/>
                    <a:pt x="1060" y="209"/>
                  </a:cubicBezTo>
                  <a:cubicBezTo>
                    <a:pt x="1023" y="153"/>
                    <a:pt x="1017" y="125"/>
                    <a:pt x="955" y="104"/>
                  </a:cubicBezTo>
                  <a:cubicBezTo>
                    <a:pt x="904" y="28"/>
                    <a:pt x="952" y="80"/>
                    <a:pt x="880" y="44"/>
                  </a:cubicBezTo>
                  <a:cubicBezTo>
                    <a:pt x="792" y="0"/>
                    <a:pt x="883" y="14"/>
                    <a:pt x="760" y="14"/>
                  </a:cubicBezTo>
                  <a:close/>
                </a:path>
              </a:pathLst>
            </a:custGeom>
            <a:noFill/>
            <a:ln w="28575" cmpd="sng">
              <a:solidFill>
                <a:srgbClr val="663300"/>
              </a:solidFill>
              <a:round/>
              <a:headEnd/>
              <a:tailEnd/>
            </a:ln>
            <a:extLst>
              <a:ext uri="{909E8E84-426E-40DD-AFC4-6F175D3DCCD1}">
                <a14:hiddenFill xmlns:a14="http://schemas.microsoft.com/office/drawing/2010/main">
                  <a:solidFill>
                    <a:srgbClr val="8D8F91"/>
                  </a:solidFill>
                </a14:hiddenFill>
              </a:ext>
            </a:extLst>
          </p:spPr>
          <p:txBody>
            <a:bodyPr/>
            <a:lstStyle/>
            <a:p>
              <a:endParaRPr lang="en-US"/>
            </a:p>
          </p:txBody>
        </p:sp>
        <p:sp>
          <p:nvSpPr>
            <p:cNvPr id="293907" name="Line 19"/>
            <p:cNvSpPr>
              <a:spLocks noChangeShapeType="1"/>
            </p:cNvSpPr>
            <p:nvPr/>
          </p:nvSpPr>
          <p:spPr bwMode="auto">
            <a:xfrm>
              <a:off x="4135" y="1545"/>
              <a:ext cx="936"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3908" name="Line 20"/>
            <p:cNvSpPr>
              <a:spLocks noChangeShapeType="1"/>
            </p:cNvSpPr>
            <p:nvPr/>
          </p:nvSpPr>
          <p:spPr bwMode="auto">
            <a:xfrm>
              <a:off x="3989" y="2404"/>
              <a:ext cx="959"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3909" name="Freeform 21"/>
            <p:cNvSpPr>
              <a:spLocks/>
            </p:cNvSpPr>
            <p:nvPr/>
          </p:nvSpPr>
          <p:spPr bwMode="auto">
            <a:xfrm>
              <a:off x="4940" y="1542"/>
              <a:ext cx="348" cy="861"/>
            </a:xfrm>
            <a:custGeom>
              <a:avLst/>
              <a:gdLst>
                <a:gd name="T0" fmla="*/ 195 w 540"/>
                <a:gd name="T1" fmla="*/ 0 h 1170"/>
                <a:gd name="T2" fmla="*/ 285 w 540"/>
                <a:gd name="T3" fmla="*/ 45 h 1170"/>
                <a:gd name="T4" fmla="*/ 300 w 540"/>
                <a:gd name="T5" fmla="*/ 90 h 1170"/>
                <a:gd name="T6" fmla="*/ 390 w 540"/>
                <a:gd name="T7" fmla="*/ 135 h 1170"/>
                <a:gd name="T8" fmla="*/ 465 w 540"/>
                <a:gd name="T9" fmla="*/ 315 h 1170"/>
                <a:gd name="T10" fmla="*/ 495 w 540"/>
                <a:gd name="T11" fmla="*/ 360 h 1170"/>
                <a:gd name="T12" fmla="*/ 525 w 540"/>
                <a:gd name="T13" fmla="*/ 450 h 1170"/>
                <a:gd name="T14" fmla="*/ 540 w 540"/>
                <a:gd name="T15" fmla="*/ 495 h 1170"/>
                <a:gd name="T16" fmla="*/ 480 w 540"/>
                <a:gd name="T17" fmla="*/ 795 h 1170"/>
                <a:gd name="T18" fmla="*/ 300 w 540"/>
                <a:gd name="T19" fmla="*/ 1050 h 1170"/>
                <a:gd name="T20" fmla="*/ 270 w 540"/>
                <a:gd name="T21" fmla="*/ 1095 h 1170"/>
                <a:gd name="T22" fmla="*/ 225 w 540"/>
                <a:gd name="T23" fmla="*/ 1110 h 1170"/>
                <a:gd name="T24" fmla="*/ 135 w 540"/>
                <a:gd name="T25" fmla="*/ 1155 h 1170"/>
                <a:gd name="T26" fmla="*/ 0 w 540"/>
                <a:gd name="T27" fmla="*/ 1170 h 1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0" h="1170">
                  <a:moveTo>
                    <a:pt x="195" y="0"/>
                  </a:moveTo>
                  <a:cubicBezTo>
                    <a:pt x="225" y="10"/>
                    <a:pt x="264" y="19"/>
                    <a:pt x="285" y="45"/>
                  </a:cubicBezTo>
                  <a:cubicBezTo>
                    <a:pt x="295" y="57"/>
                    <a:pt x="290" y="78"/>
                    <a:pt x="300" y="90"/>
                  </a:cubicBezTo>
                  <a:cubicBezTo>
                    <a:pt x="321" y="116"/>
                    <a:pt x="360" y="125"/>
                    <a:pt x="390" y="135"/>
                  </a:cubicBezTo>
                  <a:cubicBezTo>
                    <a:pt x="430" y="195"/>
                    <a:pt x="433" y="266"/>
                    <a:pt x="465" y="315"/>
                  </a:cubicBezTo>
                  <a:cubicBezTo>
                    <a:pt x="475" y="330"/>
                    <a:pt x="488" y="344"/>
                    <a:pt x="495" y="360"/>
                  </a:cubicBezTo>
                  <a:cubicBezTo>
                    <a:pt x="508" y="389"/>
                    <a:pt x="515" y="420"/>
                    <a:pt x="525" y="450"/>
                  </a:cubicBezTo>
                  <a:cubicBezTo>
                    <a:pt x="530" y="465"/>
                    <a:pt x="540" y="495"/>
                    <a:pt x="540" y="495"/>
                  </a:cubicBezTo>
                  <a:cubicBezTo>
                    <a:pt x="506" y="736"/>
                    <a:pt x="532" y="638"/>
                    <a:pt x="480" y="795"/>
                  </a:cubicBezTo>
                  <a:cubicBezTo>
                    <a:pt x="437" y="925"/>
                    <a:pt x="448" y="1001"/>
                    <a:pt x="300" y="1050"/>
                  </a:cubicBezTo>
                  <a:cubicBezTo>
                    <a:pt x="290" y="1065"/>
                    <a:pt x="284" y="1084"/>
                    <a:pt x="270" y="1095"/>
                  </a:cubicBezTo>
                  <a:cubicBezTo>
                    <a:pt x="258" y="1105"/>
                    <a:pt x="239" y="1103"/>
                    <a:pt x="225" y="1110"/>
                  </a:cubicBezTo>
                  <a:cubicBezTo>
                    <a:pt x="173" y="1136"/>
                    <a:pt x="192" y="1146"/>
                    <a:pt x="135" y="1155"/>
                  </a:cubicBezTo>
                  <a:cubicBezTo>
                    <a:pt x="90" y="1162"/>
                    <a:pt x="0" y="1170"/>
                    <a:pt x="0" y="1170"/>
                  </a:cubicBezTo>
                </a:path>
              </a:pathLst>
            </a:custGeom>
            <a:noFill/>
            <a:ln w="28575" cmpd="sng">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3910" name="Line 22"/>
            <p:cNvSpPr>
              <a:spLocks noChangeShapeType="1"/>
            </p:cNvSpPr>
            <p:nvPr/>
          </p:nvSpPr>
          <p:spPr bwMode="auto">
            <a:xfrm flipH="1">
              <a:off x="3125" y="1939"/>
              <a:ext cx="823" cy="0"/>
            </a:xfrm>
            <a:prstGeom prst="line">
              <a:avLst/>
            </a:prstGeom>
            <a:noFill/>
            <a:ln w="9525">
              <a:solidFill>
                <a:schemeClr val="bg1"/>
              </a:solidFill>
              <a:round/>
              <a:headEnd type="stealth" w="med" len="lg"/>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93911" name="Line 23"/>
            <p:cNvSpPr>
              <a:spLocks noChangeShapeType="1"/>
            </p:cNvSpPr>
            <p:nvPr/>
          </p:nvSpPr>
          <p:spPr bwMode="auto">
            <a:xfrm flipV="1">
              <a:off x="3955" y="1194"/>
              <a:ext cx="0" cy="757"/>
            </a:xfrm>
            <a:prstGeom prst="line">
              <a:avLst/>
            </a:prstGeom>
            <a:noFill/>
            <a:ln w="9525">
              <a:solidFill>
                <a:schemeClr val="bg1"/>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93912" name="Line 24"/>
            <p:cNvSpPr>
              <a:spLocks noChangeShapeType="1"/>
            </p:cNvSpPr>
            <p:nvPr/>
          </p:nvSpPr>
          <p:spPr bwMode="auto">
            <a:xfrm flipH="1">
              <a:off x="3768" y="1779"/>
              <a:ext cx="375" cy="0"/>
            </a:xfrm>
            <a:prstGeom prst="line">
              <a:avLst/>
            </a:prstGeom>
            <a:noFill/>
            <a:ln w="19050">
              <a:solidFill>
                <a:srgbClr val="A50021"/>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93913" name="AutoShape 25"/>
            <p:cNvSpPr>
              <a:spLocks noChangeArrowheads="1"/>
            </p:cNvSpPr>
            <p:nvPr/>
          </p:nvSpPr>
          <p:spPr bwMode="auto">
            <a:xfrm>
              <a:off x="4111" y="1752"/>
              <a:ext cx="30" cy="35"/>
            </a:xfrm>
            <a:prstGeom prst="flowChartConnector">
              <a:avLst/>
            </a:prstGeom>
            <a:solidFill>
              <a:srgbClr val="00FF00"/>
            </a:solidFill>
            <a:ln w="9525">
              <a:solidFill>
                <a:srgbClr val="000000"/>
              </a:solidFill>
              <a:round/>
              <a:headEnd/>
              <a:tailEnd/>
            </a:ln>
          </p:spPr>
          <p:txBody>
            <a:bodyPr/>
            <a:lstStyle/>
            <a:p>
              <a:endParaRPr lang="en-US"/>
            </a:p>
          </p:txBody>
        </p:sp>
        <p:sp>
          <p:nvSpPr>
            <p:cNvPr id="293914" name="AutoShape 26"/>
            <p:cNvSpPr>
              <a:spLocks noChangeArrowheads="1"/>
            </p:cNvSpPr>
            <p:nvPr/>
          </p:nvSpPr>
          <p:spPr bwMode="auto">
            <a:xfrm>
              <a:off x="3940" y="1923"/>
              <a:ext cx="29" cy="35"/>
            </a:xfrm>
            <a:prstGeom prst="flowChartConnector">
              <a:avLst/>
            </a:prstGeom>
            <a:solidFill>
              <a:srgbClr val="000000"/>
            </a:solidFill>
            <a:ln w="9525">
              <a:solidFill>
                <a:srgbClr val="000000"/>
              </a:solidFill>
              <a:round/>
              <a:headEnd/>
              <a:tailEnd/>
            </a:ln>
          </p:spPr>
          <p:txBody>
            <a:bodyPr/>
            <a:lstStyle/>
            <a:p>
              <a:endParaRPr lang="en-US"/>
            </a:p>
          </p:txBody>
        </p:sp>
        <p:sp>
          <p:nvSpPr>
            <p:cNvPr id="293915" name="Line 27"/>
            <p:cNvSpPr>
              <a:spLocks noChangeShapeType="1"/>
            </p:cNvSpPr>
            <p:nvPr/>
          </p:nvSpPr>
          <p:spPr bwMode="auto">
            <a:xfrm flipH="1" flipV="1">
              <a:off x="3954" y="1662"/>
              <a:ext cx="175" cy="102"/>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3916" name="Line 28"/>
            <p:cNvSpPr>
              <a:spLocks noChangeShapeType="1"/>
            </p:cNvSpPr>
            <p:nvPr/>
          </p:nvSpPr>
          <p:spPr bwMode="auto">
            <a:xfrm>
              <a:off x="4127" y="1779"/>
              <a:ext cx="0" cy="273"/>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3917" name="Line 29"/>
            <p:cNvSpPr>
              <a:spLocks noChangeShapeType="1"/>
            </p:cNvSpPr>
            <p:nvPr/>
          </p:nvSpPr>
          <p:spPr bwMode="auto">
            <a:xfrm flipH="1">
              <a:off x="3573" y="1945"/>
              <a:ext cx="375" cy="0"/>
            </a:xfrm>
            <a:prstGeom prst="line">
              <a:avLst/>
            </a:prstGeom>
            <a:noFill/>
            <a:ln w="19050">
              <a:solidFill>
                <a:srgbClr val="A50021"/>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93918" name="Line 30"/>
            <p:cNvSpPr>
              <a:spLocks noChangeShapeType="1"/>
            </p:cNvSpPr>
            <p:nvPr/>
          </p:nvSpPr>
          <p:spPr bwMode="auto">
            <a:xfrm flipH="1">
              <a:off x="3955" y="1941"/>
              <a:ext cx="375" cy="0"/>
            </a:xfrm>
            <a:prstGeom prst="line">
              <a:avLst/>
            </a:prstGeom>
            <a:noFill/>
            <a:ln w="19050">
              <a:solidFill>
                <a:srgbClr val="A50021"/>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293919" name="AutoShape 31"/>
            <p:cNvSpPr>
              <a:spLocks noChangeArrowheads="1"/>
            </p:cNvSpPr>
            <p:nvPr/>
          </p:nvSpPr>
          <p:spPr bwMode="auto">
            <a:xfrm>
              <a:off x="4236" y="1716"/>
              <a:ext cx="30" cy="35"/>
            </a:xfrm>
            <a:prstGeom prst="flowChartConnector">
              <a:avLst/>
            </a:prstGeom>
            <a:solidFill>
              <a:srgbClr val="00FF00"/>
            </a:solidFill>
            <a:ln w="9525">
              <a:solidFill>
                <a:srgbClr val="000000"/>
              </a:solidFill>
              <a:round/>
              <a:headEnd/>
              <a:tailEnd/>
            </a:ln>
          </p:spPr>
          <p:txBody>
            <a:bodyPr/>
            <a:lstStyle/>
            <a:p>
              <a:endParaRPr lang="en-US"/>
            </a:p>
          </p:txBody>
        </p:sp>
        <p:sp>
          <p:nvSpPr>
            <p:cNvPr id="293920" name="Line 32"/>
            <p:cNvSpPr>
              <a:spLocks noChangeShapeType="1"/>
            </p:cNvSpPr>
            <p:nvPr/>
          </p:nvSpPr>
          <p:spPr bwMode="auto">
            <a:xfrm>
              <a:off x="4244" y="1446"/>
              <a:ext cx="0" cy="286"/>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3921" name="Line 33"/>
            <p:cNvSpPr>
              <a:spLocks noChangeShapeType="1"/>
            </p:cNvSpPr>
            <p:nvPr/>
          </p:nvSpPr>
          <p:spPr bwMode="auto">
            <a:xfrm rot="595500">
              <a:off x="3941" y="1383"/>
              <a:ext cx="309" cy="116"/>
            </a:xfrm>
            <a:prstGeom prst="line">
              <a:avLst/>
            </a:prstGeom>
            <a:noFill/>
            <a:ln w="9525">
              <a:solidFill>
                <a:schemeClr val="bg1"/>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93922" name="Line 34"/>
            <p:cNvSpPr>
              <a:spLocks noChangeShapeType="1"/>
            </p:cNvSpPr>
            <p:nvPr/>
          </p:nvSpPr>
          <p:spPr bwMode="auto">
            <a:xfrm rot="-123146">
              <a:off x="4272" y="1746"/>
              <a:ext cx="468" cy="325"/>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3923" name="Line 35"/>
            <p:cNvSpPr>
              <a:spLocks noChangeShapeType="1"/>
            </p:cNvSpPr>
            <p:nvPr/>
          </p:nvSpPr>
          <p:spPr bwMode="auto">
            <a:xfrm>
              <a:off x="4681" y="2030"/>
              <a:ext cx="0" cy="371"/>
            </a:xfrm>
            <a:prstGeom prst="line">
              <a:avLst/>
            </a:prstGeom>
            <a:noFill/>
            <a:ln w="9525">
              <a:solidFill>
                <a:schemeClr val="bg1"/>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93924" name="Text Box 36"/>
            <p:cNvSpPr txBox="1">
              <a:spLocks noChangeArrowheads="1"/>
            </p:cNvSpPr>
            <p:nvPr/>
          </p:nvSpPr>
          <p:spPr bwMode="auto">
            <a:xfrm>
              <a:off x="4098" y="1626"/>
              <a:ext cx="281" cy="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p</a:t>
              </a:r>
            </a:p>
          </p:txBody>
        </p:sp>
        <p:sp>
          <p:nvSpPr>
            <p:cNvPr id="293925" name="Text Box 37"/>
            <p:cNvSpPr txBox="1">
              <a:spLocks noChangeArrowheads="1"/>
            </p:cNvSpPr>
            <p:nvPr/>
          </p:nvSpPr>
          <p:spPr bwMode="auto">
            <a:xfrm>
              <a:off x="3120" y="1728"/>
              <a:ext cx="281" cy="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x</a:t>
              </a:r>
            </a:p>
          </p:txBody>
        </p:sp>
        <p:sp>
          <p:nvSpPr>
            <p:cNvPr id="293926" name="Text Box 38"/>
            <p:cNvSpPr txBox="1">
              <a:spLocks noChangeArrowheads="1"/>
            </p:cNvSpPr>
            <p:nvPr/>
          </p:nvSpPr>
          <p:spPr bwMode="auto">
            <a:xfrm>
              <a:off x="3768" y="1104"/>
              <a:ext cx="281"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y</a:t>
              </a:r>
            </a:p>
          </p:txBody>
        </p:sp>
        <p:sp>
          <p:nvSpPr>
            <p:cNvPr id="293927" name="Text Box 39"/>
            <p:cNvSpPr txBox="1">
              <a:spLocks noChangeArrowheads="1"/>
            </p:cNvSpPr>
            <p:nvPr/>
          </p:nvSpPr>
          <p:spPr bwMode="auto">
            <a:xfrm>
              <a:off x="3815" y="1905"/>
              <a:ext cx="281" cy="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O</a:t>
              </a:r>
            </a:p>
          </p:txBody>
        </p:sp>
        <p:sp>
          <p:nvSpPr>
            <p:cNvPr id="293928" name="Text Box 40"/>
            <p:cNvSpPr txBox="1">
              <a:spLocks noChangeArrowheads="1"/>
            </p:cNvSpPr>
            <p:nvPr/>
          </p:nvSpPr>
          <p:spPr bwMode="auto">
            <a:xfrm>
              <a:off x="4296" y="1824"/>
              <a:ext cx="281" cy="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P</a:t>
              </a:r>
            </a:p>
          </p:txBody>
        </p:sp>
        <p:sp>
          <p:nvSpPr>
            <p:cNvPr id="293929" name="Text Box 41"/>
            <p:cNvSpPr txBox="1">
              <a:spLocks noChangeArrowheads="1"/>
            </p:cNvSpPr>
            <p:nvPr/>
          </p:nvSpPr>
          <p:spPr bwMode="auto">
            <a:xfrm>
              <a:off x="3604" y="1635"/>
              <a:ext cx="281" cy="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P</a:t>
              </a:r>
            </a:p>
          </p:txBody>
        </p:sp>
        <p:sp>
          <p:nvSpPr>
            <p:cNvPr id="293930" name="Text Box 42"/>
            <p:cNvSpPr txBox="1">
              <a:spLocks noChangeArrowheads="1"/>
            </p:cNvSpPr>
            <p:nvPr/>
          </p:nvSpPr>
          <p:spPr bwMode="auto">
            <a:xfrm>
              <a:off x="3441" y="1734"/>
              <a:ext cx="280" cy="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P</a:t>
              </a:r>
            </a:p>
          </p:txBody>
        </p:sp>
        <p:sp>
          <p:nvSpPr>
            <p:cNvPr id="293931" name="Text Box 43"/>
            <p:cNvSpPr txBox="1">
              <a:spLocks noChangeArrowheads="1"/>
            </p:cNvSpPr>
            <p:nvPr/>
          </p:nvSpPr>
          <p:spPr bwMode="auto">
            <a:xfrm>
              <a:off x="4224" y="1584"/>
              <a:ext cx="281"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A</a:t>
              </a:r>
            </a:p>
          </p:txBody>
        </p:sp>
        <p:sp>
          <p:nvSpPr>
            <p:cNvPr id="293932" name="Text Box 44"/>
            <p:cNvSpPr txBox="1">
              <a:spLocks noChangeArrowheads="1"/>
            </p:cNvSpPr>
            <p:nvPr/>
          </p:nvSpPr>
          <p:spPr bwMode="auto">
            <a:xfrm>
              <a:off x="4010" y="1149"/>
              <a:ext cx="382"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z</a:t>
              </a:r>
              <a:r>
                <a:rPr lang="en-US" sz="2000" baseline="-25000">
                  <a:latin typeface="Times New Roman" pitchFamily="18" charset="0"/>
                  <a:cs typeface="Times New Roman" pitchFamily="18" charset="0"/>
                </a:rPr>
                <a:t>A</a:t>
              </a:r>
              <a:endParaRPr lang="en-US" sz="2000">
                <a:latin typeface="Times New Roman" pitchFamily="18" charset="0"/>
                <a:cs typeface="Times New Roman" pitchFamily="18" charset="0"/>
              </a:endParaRPr>
            </a:p>
          </p:txBody>
        </p:sp>
        <p:sp>
          <p:nvSpPr>
            <p:cNvPr id="293933" name="Text Box 45"/>
            <p:cNvSpPr txBox="1">
              <a:spLocks noChangeArrowheads="1"/>
            </p:cNvSpPr>
            <p:nvPr/>
          </p:nvSpPr>
          <p:spPr bwMode="auto">
            <a:xfrm>
              <a:off x="4470" y="2028"/>
              <a:ext cx="336"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y</a:t>
              </a:r>
              <a:r>
                <a:rPr lang="en-US" sz="2000" baseline="-25000">
                  <a:latin typeface="Times New Roman" pitchFamily="18" charset="0"/>
                  <a:cs typeface="Times New Roman" pitchFamily="18" charset="0"/>
                </a:rPr>
                <a:t>A</a:t>
              </a:r>
              <a:endParaRPr lang="en-US" sz="2000">
                <a:latin typeface="Times New Roman" pitchFamily="18" charset="0"/>
                <a:cs typeface="Times New Roman" pitchFamily="18" charset="0"/>
              </a:endParaRPr>
            </a:p>
          </p:txBody>
        </p:sp>
        <p:sp>
          <p:nvSpPr>
            <p:cNvPr id="293934" name="Text Box 46"/>
            <p:cNvSpPr txBox="1">
              <a:spLocks noChangeArrowheads="1"/>
            </p:cNvSpPr>
            <p:nvPr/>
          </p:nvSpPr>
          <p:spPr bwMode="auto">
            <a:xfrm>
              <a:off x="3979" y="1951"/>
              <a:ext cx="374"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z</a:t>
              </a:r>
              <a:r>
                <a:rPr lang="en-US" sz="2000" baseline="-25000">
                  <a:latin typeface="Times New Roman" pitchFamily="18" charset="0"/>
                  <a:cs typeface="Times New Roman" pitchFamily="18" charset="0"/>
                </a:rPr>
                <a:t>p</a:t>
              </a:r>
              <a:endParaRPr lang="en-US" sz="2000">
                <a:latin typeface="Times New Roman" pitchFamily="18" charset="0"/>
                <a:cs typeface="Times New Roman" pitchFamily="18" charset="0"/>
              </a:endParaRPr>
            </a:p>
          </p:txBody>
        </p:sp>
        <p:sp>
          <p:nvSpPr>
            <p:cNvPr id="293935" name="Text Box 47"/>
            <p:cNvSpPr txBox="1">
              <a:spLocks noChangeArrowheads="1"/>
            </p:cNvSpPr>
            <p:nvPr/>
          </p:nvSpPr>
          <p:spPr bwMode="auto">
            <a:xfrm>
              <a:off x="3936" y="1488"/>
              <a:ext cx="375" cy="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y</a:t>
              </a:r>
              <a:r>
                <a:rPr lang="en-US" sz="1800" baseline="-25000">
                  <a:latin typeface="Times New Roman" pitchFamily="18" charset="0"/>
                  <a:cs typeface="Times New Roman" pitchFamily="18" charset="0"/>
                </a:rPr>
                <a:t>p</a:t>
              </a:r>
              <a:endParaRPr lang="en-US" sz="1800">
                <a:latin typeface="Times New Roman" pitchFamily="18" charset="0"/>
                <a:cs typeface="Times New Roman" pitchFamily="18" charset="0"/>
              </a:endParaRPr>
            </a:p>
          </p:txBody>
        </p:sp>
        <p:sp>
          <p:nvSpPr>
            <p:cNvPr id="293936" name="Line 48"/>
            <p:cNvSpPr>
              <a:spLocks noChangeShapeType="1"/>
            </p:cNvSpPr>
            <p:nvPr/>
          </p:nvSpPr>
          <p:spPr bwMode="auto">
            <a:xfrm rot="140582" flipH="1">
              <a:off x="3960" y="1758"/>
              <a:ext cx="159" cy="184"/>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3937" name="Text Box 49"/>
            <p:cNvSpPr txBox="1">
              <a:spLocks noChangeArrowheads="1"/>
            </p:cNvSpPr>
            <p:nvPr/>
          </p:nvSpPr>
          <p:spPr bwMode="auto">
            <a:xfrm>
              <a:off x="3905" y="1692"/>
              <a:ext cx="281" cy="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a</a:t>
              </a:r>
            </a:p>
          </p:txBody>
        </p:sp>
        <p:sp>
          <p:nvSpPr>
            <p:cNvPr id="293938" name="Line 50"/>
            <p:cNvSpPr>
              <a:spLocks noChangeShapeType="1"/>
            </p:cNvSpPr>
            <p:nvPr/>
          </p:nvSpPr>
          <p:spPr bwMode="auto">
            <a:xfrm flipH="1">
              <a:off x="3936" y="1776"/>
              <a:ext cx="179" cy="17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3939" name="Line 51"/>
            <p:cNvSpPr>
              <a:spLocks noChangeShapeType="1"/>
            </p:cNvSpPr>
            <p:nvPr/>
          </p:nvSpPr>
          <p:spPr bwMode="auto">
            <a:xfrm flipV="1">
              <a:off x="3936" y="1104"/>
              <a:ext cx="0" cy="81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3940" name="Line 52"/>
            <p:cNvSpPr>
              <a:spLocks noChangeShapeType="1"/>
            </p:cNvSpPr>
            <p:nvPr/>
          </p:nvSpPr>
          <p:spPr bwMode="auto">
            <a:xfrm>
              <a:off x="3927" y="1929"/>
              <a:ext cx="672" cy="384"/>
            </a:xfrm>
            <a:prstGeom prst="line">
              <a:avLst/>
            </a:prstGeom>
            <a:noFill/>
            <a:ln w="31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3941" name="Line 53"/>
            <p:cNvSpPr>
              <a:spLocks noChangeShapeType="1"/>
            </p:cNvSpPr>
            <p:nvPr/>
          </p:nvSpPr>
          <p:spPr bwMode="auto">
            <a:xfrm flipH="1" flipV="1">
              <a:off x="3927" y="1620"/>
              <a:ext cx="192" cy="1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3942" name="Line 54"/>
            <p:cNvSpPr>
              <a:spLocks noChangeShapeType="1"/>
            </p:cNvSpPr>
            <p:nvPr/>
          </p:nvSpPr>
          <p:spPr bwMode="auto">
            <a:xfrm>
              <a:off x="4128" y="1776"/>
              <a:ext cx="0" cy="27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3943" name="Line 55"/>
            <p:cNvSpPr>
              <a:spLocks noChangeShapeType="1"/>
            </p:cNvSpPr>
            <p:nvPr/>
          </p:nvSpPr>
          <p:spPr bwMode="auto">
            <a:xfrm flipV="1">
              <a:off x="4254" y="1440"/>
              <a:ext cx="0" cy="27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3944" name="Line 56"/>
            <p:cNvSpPr>
              <a:spLocks noChangeShapeType="1"/>
            </p:cNvSpPr>
            <p:nvPr/>
          </p:nvSpPr>
          <p:spPr bwMode="auto">
            <a:xfrm>
              <a:off x="3927" y="1281"/>
              <a:ext cx="328" cy="2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3945" name="Line 57"/>
            <p:cNvSpPr>
              <a:spLocks noChangeShapeType="1"/>
            </p:cNvSpPr>
            <p:nvPr/>
          </p:nvSpPr>
          <p:spPr bwMode="auto">
            <a:xfrm>
              <a:off x="4251" y="1746"/>
              <a:ext cx="288" cy="19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3946" name="Line 58"/>
            <p:cNvSpPr>
              <a:spLocks noChangeShapeType="1"/>
            </p:cNvSpPr>
            <p:nvPr/>
          </p:nvSpPr>
          <p:spPr bwMode="auto">
            <a:xfrm>
              <a:off x="4512" y="1920"/>
              <a:ext cx="0" cy="3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3947" name="Line 59"/>
            <p:cNvSpPr>
              <a:spLocks noChangeShapeType="1"/>
            </p:cNvSpPr>
            <p:nvPr/>
          </p:nvSpPr>
          <p:spPr bwMode="auto">
            <a:xfrm flipH="1">
              <a:off x="3147" y="1950"/>
              <a:ext cx="432" cy="0"/>
            </a:xfrm>
            <a:prstGeom prst="line">
              <a:avLst/>
            </a:prstGeom>
            <a:noFill/>
            <a:ln w="952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293948" name="Group 60"/>
          <p:cNvGrpSpPr>
            <a:grpSpLocks/>
          </p:cNvGrpSpPr>
          <p:nvPr/>
        </p:nvGrpSpPr>
        <p:grpSpPr bwMode="auto">
          <a:xfrm>
            <a:off x="5715000" y="4010025"/>
            <a:ext cx="2895600" cy="2341563"/>
            <a:chOff x="3600" y="2526"/>
            <a:chExt cx="1824" cy="1475"/>
          </a:xfrm>
        </p:grpSpPr>
        <p:sp>
          <p:nvSpPr>
            <p:cNvPr id="293949" name="Freeform 61"/>
            <p:cNvSpPr>
              <a:spLocks/>
            </p:cNvSpPr>
            <p:nvPr/>
          </p:nvSpPr>
          <p:spPr bwMode="auto">
            <a:xfrm>
              <a:off x="3852" y="2802"/>
              <a:ext cx="796" cy="830"/>
            </a:xfrm>
            <a:custGeom>
              <a:avLst/>
              <a:gdLst>
                <a:gd name="T0" fmla="*/ 760 w 1187"/>
                <a:gd name="T1" fmla="*/ 14 h 1154"/>
                <a:gd name="T2" fmla="*/ 295 w 1187"/>
                <a:gd name="T3" fmla="*/ 59 h 1154"/>
                <a:gd name="T4" fmla="*/ 160 w 1187"/>
                <a:gd name="T5" fmla="*/ 164 h 1154"/>
                <a:gd name="T6" fmla="*/ 40 w 1187"/>
                <a:gd name="T7" fmla="*/ 359 h 1154"/>
                <a:gd name="T8" fmla="*/ 55 w 1187"/>
                <a:gd name="T9" fmla="*/ 824 h 1154"/>
                <a:gd name="T10" fmla="*/ 370 w 1187"/>
                <a:gd name="T11" fmla="*/ 1109 h 1154"/>
                <a:gd name="T12" fmla="*/ 415 w 1187"/>
                <a:gd name="T13" fmla="*/ 1139 h 1154"/>
                <a:gd name="T14" fmla="*/ 505 w 1187"/>
                <a:gd name="T15" fmla="*/ 1154 h 1154"/>
                <a:gd name="T16" fmla="*/ 850 w 1187"/>
                <a:gd name="T17" fmla="*/ 1124 h 1154"/>
                <a:gd name="T18" fmla="*/ 1135 w 1187"/>
                <a:gd name="T19" fmla="*/ 749 h 1154"/>
                <a:gd name="T20" fmla="*/ 1060 w 1187"/>
                <a:gd name="T21" fmla="*/ 209 h 1154"/>
                <a:gd name="T22" fmla="*/ 955 w 1187"/>
                <a:gd name="T23" fmla="*/ 104 h 1154"/>
                <a:gd name="T24" fmla="*/ 880 w 1187"/>
                <a:gd name="T25" fmla="*/ 44 h 1154"/>
                <a:gd name="T26" fmla="*/ 760 w 1187"/>
                <a:gd name="T27" fmla="*/ 14 h 1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87" h="1154">
                  <a:moveTo>
                    <a:pt x="760" y="14"/>
                  </a:moveTo>
                  <a:cubicBezTo>
                    <a:pt x="482" y="26"/>
                    <a:pt x="477" y="14"/>
                    <a:pt x="295" y="59"/>
                  </a:cubicBezTo>
                  <a:cubicBezTo>
                    <a:pt x="246" y="91"/>
                    <a:pt x="209" y="132"/>
                    <a:pt x="160" y="164"/>
                  </a:cubicBezTo>
                  <a:cubicBezTo>
                    <a:pt x="117" y="228"/>
                    <a:pt x="83" y="295"/>
                    <a:pt x="40" y="359"/>
                  </a:cubicBezTo>
                  <a:cubicBezTo>
                    <a:pt x="10" y="510"/>
                    <a:pt x="0" y="678"/>
                    <a:pt x="55" y="824"/>
                  </a:cubicBezTo>
                  <a:cubicBezTo>
                    <a:pt x="107" y="961"/>
                    <a:pt x="250" y="1041"/>
                    <a:pt x="370" y="1109"/>
                  </a:cubicBezTo>
                  <a:cubicBezTo>
                    <a:pt x="386" y="1118"/>
                    <a:pt x="398" y="1133"/>
                    <a:pt x="415" y="1139"/>
                  </a:cubicBezTo>
                  <a:cubicBezTo>
                    <a:pt x="444" y="1149"/>
                    <a:pt x="475" y="1149"/>
                    <a:pt x="505" y="1154"/>
                  </a:cubicBezTo>
                  <a:cubicBezTo>
                    <a:pt x="522" y="1153"/>
                    <a:pt x="780" y="1143"/>
                    <a:pt x="850" y="1124"/>
                  </a:cubicBezTo>
                  <a:cubicBezTo>
                    <a:pt x="990" y="1086"/>
                    <a:pt x="1074" y="870"/>
                    <a:pt x="1135" y="749"/>
                  </a:cubicBezTo>
                  <a:cubicBezTo>
                    <a:pt x="1172" y="526"/>
                    <a:pt x="1187" y="400"/>
                    <a:pt x="1060" y="209"/>
                  </a:cubicBezTo>
                  <a:cubicBezTo>
                    <a:pt x="1023" y="153"/>
                    <a:pt x="1017" y="125"/>
                    <a:pt x="955" y="104"/>
                  </a:cubicBezTo>
                  <a:cubicBezTo>
                    <a:pt x="904" y="28"/>
                    <a:pt x="952" y="80"/>
                    <a:pt x="880" y="44"/>
                  </a:cubicBezTo>
                  <a:cubicBezTo>
                    <a:pt x="792" y="0"/>
                    <a:pt x="883" y="14"/>
                    <a:pt x="760" y="14"/>
                  </a:cubicBezTo>
                  <a:close/>
                </a:path>
              </a:pathLst>
            </a:custGeom>
            <a:noFill/>
            <a:ln w="28575" cmpd="sng">
              <a:solidFill>
                <a:srgbClr val="663300"/>
              </a:solidFill>
              <a:round/>
              <a:headEnd/>
              <a:tailEnd/>
            </a:ln>
            <a:extLst>
              <a:ext uri="{909E8E84-426E-40DD-AFC4-6F175D3DCCD1}">
                <a14:hiddenFill xmlns:a14="http://schemas.microsoft.com/office/drawing/2010/main">
                  <a:solidFill>
                    <a:srgbClr val="8D8F91"/>
                  </a:solidFill>
                </a14:hiddenFill>
              </a:ext>
            </a:extLst>
          </p:spPr>
          <p:txBody>
            <a:bodyPr/>
            <a:lstStyle/>
            <a:p>
              <a:endParaRPr lang="en-US"/>
            </a:p>
          </p:txBody>
        </p:sp>
        <p:sp>
          <p:nvSpPr>
            <p:cNvPr id="293950" name="Line 62"/>
            <p:cNvSpPr>
              <a:spLocks noChangeShapeType="1"/>
            </p:cNvSpPr>
            <p:nvPr/>
          </p:nvSpPr>
          <p:spPr bwMode="auto">
            <a:xfrm flipV="1">
              <a:off x="4248" y="2610"/>
              <a:ext cx="0" cy="110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93951" name="Line 63"/>
            <p:cNvSpPr>
              <a:spLocks noChangeShapeType="1"/>
            </p:cNvSpPr>
            <p:nvPr/>
          </p:nvSpPr>
          <p:spPr bwMode="auto">
            <a:xfrm>
              <a:off x="3678" y="3258"/>
              <a:ext cx="1584"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93952" name="Line 64"/>
            <p:cNvSpPr>
              <a:spLocks noChangeShapeType="1"/>
            </p:cNvSpPr>
            <p:nvPr/>
          </p:nvSpPr>
          <p:spPr bwMode="auto">
            <a:xfrm>
              <a:off x="3600" y="3120"/>
              <a:ext cx="1116" cy="841"/>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3953" name="AutoShape 65"/>
            <p:cNvSpPr>
              <a:spLocks noChangeArrowheads="1"/>
            </p:cNvSpPr>
            <p:nvPr/>
          </p:nvSpPr>
          <p:spPr bwMode="auto">
            <a:xfrm>
              <a:off x="4476" y="2850"/>
              <a:ext cx="23" cy="23"/>
            </a:xfrm>
            <a:prstGeom prst="flowChartConnector">
              <a:avLst/>
            </a:prstGeom>
            <a:solidFill>
              <a:srgbClr val="000000"/>
            </a:solidFill>
            <a:ln w="9525">
              <a:solidFill>
                <a:srgbClr val="000000"/>
              </a:solidFill>
              <a:round/>
              <a:headEnd/>
              <a:tailEnd/>
            </a:ln>
          </p:spPr>
          <p:txBody>
            <a:bodyPr/>
            <a:lstStyle/>
            <a:p>
              <a:endParaRPr lang="en-US"/>
            </a:p>
          </p:txBody>
        </p:sp>
        <p:sp>
          <p:nvSpPr>
            <p:cNvPr id="293954" name="Line 66"/>
            <p:cNvSpPr>
              <a:spLocks noChangeShapeType="1"/>
            </p:cNvSpPr>
            <p:nvPr/>
          </p:nvSpPr>
          <p:spPr bwMode="auto">
            <a:xfrm>
              <a:off x="4464" y="2838"/>
              <a:ext cx="864" cy="6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3955" name="AutoShape 67"/>
            <p:cNvSpPr>
              <a:spLocks noChangeArrowheads="1"/>
            </p:cNvSpPr>
            <p:nvPr/>
          </p:nvSpPr>
          <p:spPr bwMode="auto">
            <a:xfrm>
              <a:off x="3750" y="3249"/>
              <a:ext cx="23" cy="23"/>
            </a:xfrm>
            <a:prstGeom prst="flowChartConnector">
              <a:avLst/>
            </a:prstGeom>
            <a:solidFill>
              <a:srgbClr val="000000"/>
            </a:solidFill>
            <a:ln w="9525">
              <a:solidFill>
                <a:srgbClr val="000000"/>
              </a:solidFill>
              <a:round/>
              <a:headEnd/>
              <a:tailEnd/>
            </a:ln>
          </p:spPr>
          <p:txBody>
            <a:bodyPr/>
            <a:lstStyle/>
            <a:p>
              <a:endParaRPr lang="en-US"/>
            </a:p>
          </p:txBody>
        </p:sp>
        <p:sp>
          <p:nvSpPr>
            <p:cNvPr id="293956" name="AutoShape 68"/>
            <p:cNvSpPr>
              <a:spLocks noChangeArrowheads="1"/>
            </p:cNvSpPr>
            <p:nvPr/>
          </p:nvSpPr>
          <p:spPr bwMode="auto">
            <a:xfrm>
              <a:off x="4236" y="3622"/>
              <a:ext cx="23" cy="22"/>
            </a:xfrm>
            <a:prstGeom prst="flowChartConnector">
              <a:avLst/>
            </a:prstGeom>
            <a:solidFill>
              <a:srgbClr val="000000"/>
            </a:solidFill>
            <a:ln w="9525">
              <a:solidFill>
                <a:srgbClr val="000000"/>
              </a:solidFill>
              <a:round/>
              <a:headEnd/>
              <a:tailEnd/>
            </a:ln>
          </p:spPr>
          <p:txBody>
            <a:bodyPr/>
            <a:lstStyle/>
            <a:p>
              <a:endParaRPr lang="en-US"/>
            </a:p>
          </p:txBody>
        </p:sp>
        <p:sp>
          <p:nvSpPr>
            <p:cNvPr id="293957" name="Line 69"/>
            <p:cNvSpPr>
              <a:spLocks noChangeShapeType="1"/>
            </p:cNvSpPr>
            <p:nvPr/>
          </p:nvSpPr>
          <p:spPr bwMode="auto">
            <a:xfrm>
              <a:off x="3714" y="3318"/>
              <a:ext cx="864" cy="6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3958" name="AutoShape 70"/>
            <p:cNvSpPr>
              <a:spLocks noChangeArrowheads="1"/>
            </p:cNvSpPr>
            <p:nvPr/>
          </p:nvSpPr>
          <p:spPr bwMode="auto">
            <a:xfrm>
              <a:off x="4398" y="2976"/>
              <a:ext cx="23" cy="23"/>
            </a:xfrm>
            <a:prstGeom prst="flowChartConnector">
              <a:avLst/>
            </a:prstGeom>
            <a:solidFill>
              <a:srgbClr val="000000"/>
            </a:solidFill>
            <a:ln w="9525">
              <a:solidFill>
                <a:srgbClr val="000000"/>
              </a:solidFill>
              <a:round/>
              <a:headEnd/>
              <a:tailEnd/>
            </a:ln>
          </p:spPr>
          <p:txBody>
            <a:bodyPr/>
            <a:lstStyle/>
            <a:p>
              <a:endParaRPr lang="en-US"/>
            </a:p>
          </p:txBody>
        </p:sp>
        <p:sp>
          <p:nvSpPr>
            <p:cNvPr id="293959" name="Line 71"/>
            <p:cNvSpPr>
              <a:spLocks noChangeShapeType="1"/>
            </p:cNvSpPr>
            <p:nvPr/>
          </p:nvSpPr>
          <p:spPr bwMode="auto">
            <a:xfrm flipH="1">
              <a:off x="4254" y="2991"/>
              <a:ext cx="14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3960" name="Line 72"/>
            <p:cNvSpPr>
              <a:spLocks noChangeShapeType="1"/>
            </p:cNvSpPr>
            <p:nvPr/>
          </p:nvSpPr>
          <p:spPr bwMode="auto">
            <a:xfrm>
              <a:off x="4410" y="2994"/>
              <a:ext cx="0" cy="2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3961" name="Text Box 73"/>
            <p:cNvSpPr txBox="1">
              <a:spLocks noChangeArrowheads="1"/>
            </p:cNvSpPr>
            <p:nvPr/>
          </p:nvSpPr>
          <p:spPr bwMode="auto">
            <a:xfrm>
              <a:off x="4074" y="2526"/>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y</a:t>
              </a:r>
            </a:p>
          </p:txBody>
        </p:sp>
        <p:sp>
          <p:nvSpPr>
            <p:cNvPr id="293962" name="Text Box 74"/>
            <p:cNvSpPr txBox="1">
              <a:spLocks noChangeArrowheads="1"/>
            </p:cNvSpPr>
            <p:nvPr/>
          </p:nvSpPr>
          <p:spPr bwMode="auto">
            <a:xfrm>
              <a:off x="5016" y="3063"/>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z</a:t>
              </a:r>
            </a:p>
          </p:txBody>
        </p:sp>
        <p:sp>
          <p:nvSpPr>
            <p:cNvPr id="293963" name="Text Box 75"/>
            <p:cNvSpPr txBox="1">
              <a:spLocks noChangeArrowheads="1"/>
            </p:cNvSpPr>
            <p:nvPr/>
          </p:nvSpPr>
          <p:spPr bwMode="auto">
            <a:xfrm>
              <a:off x="4230" y="3381"/>
              <a:ext cx="28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y</a:t>
              </a:r>
              <a:r>
                <a:rPr lang="en-US" sz="1800" baseline="-25000">
                  <a:latin typeface="Times New Roman" pitchFamily="18" charset="0"/>
                  <a:cs typeface="Times New Roman" pitchFamily="18" charset="0"/>
                </a:rPr>
                <a:t>O</a:t>
              </a:r>
              <a:endParaRPr lang="en-US" sz="1800">
                <a:latin typeface="Times New Roman" pitchFamily="18" charset="0"/>
                <a:cs typeface="Times New Roman" pitchFamily="18" charset="0"/>
              </a:endParaRPr>
            </a:p>
          </p:txBody>
        </p:sp>
        <p:sp>
          <p:nvSpPr>
            <p:cNvPr id="293964" name="Text Box 76"/>
            <p:cNvSpPr txBox="1">
              <a:spLocks noChangeArrowheads="1"/>
            </p:cNvSpPr>
            <p:nvPr/>
          </p:nvSpPr>
          <p:spPr bwMode="auto">
            <a:xfrm>
              <a:off x="3642" y="2967"/>
              <a:ext cx="28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z</a:t>
              </a:r>
              <a:r>
                <a:rPr lang="en-US" sz="2000" baseline="-25000">
                  <a:latin typeface="Times New Roman" pitchFamily="18" charset="0"/>
                  <a:cs typeface="Times New Roman" pitchFamily="18" charset="0"/>
                </a:rPr>
                <a:t>O</a:t>
              </a:r>
              <a:endParaRPr lang="en-US" sz="2000">
                <a:latin typeface="Times New Roman" pitchFamily="18" charset="0"/>
                <a:cs typeface="Times New Roman" pitchFamily="18" charset="0"/>
              </a:endParaRPr>
            </a:p>
          </p:txBody>
        </p:sp>
        <p:sp>
          <p:nvSpPr>
            <p:cNvPr id="293965" name="Text Box 77"/>
            <p:cNvSpPr txBox="1">
              <a:spLocks noChangeArrowheads="1"/>
            </p:cNvSpPr>
            <p:nvPr/>
          </p:nvSpPr>
          <p:spPr bwMode="auto">
            <a:xfrm>
              <a:off x="4050" y="2892"/>
              <a:ext cx="288"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y</a:t>
              </a:r>
              <a:r>
                <a:rPr lang="en-US" sz="1800" baseline="-25000">
                  <a:latin typeface="Times New Roman" pitchFamily="18" charset="0"/>
                  <a:cs typeface="Times New Roman" pitchFamily="18" charset="0"/>
                </a:rPr>
                <a:t>p</a:t>
              </a:r>
              <a:endParaRPr lang="en-US" sz="1800">
                <a:latin typeface="Times New Roman" pitchFamily="18" charset="0"/>
                <a:cs typeface="Times New Roman" pitchFamily="18" charset="0"/>
              </a:endParaRPr>
            </a:p>
          </p:txBody>
        </p:sp>
        <p:sp>
          <p:nvSpPr>
            <p:cNvPr id="293966" name="Text Box 78"/>
            <p:cNvSpPr txBox="1">
              <a:spLocks noChangeArrowheads="1"/>
            </p:cNvSpPr>
            <p:nvPr/>
          </p:nvSpPr>
          <p:spPr bwMode="auto">
            <a:xfrm>
              <a:off x="4380" y="2868"/>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p</a:t>
              </a:r>
            </a:p>
          </p:txBody>
        </p:sp>
        <p:sp>
          <p:nvSpPr>
            <p:cNvPr id="293967" name="Text Box 79"/>
            <p:cNvSpPr txBox="1">
              <a:spLocks noChangeArrowheads="1"/>
            </p:cNvSpPr>
            <p:nvPr/>
          </p:nvSpPr>
          <p:spPr bwMode="auto">
            <a:xfrm>
              <a:off x="4464" y="2688"/>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m</a:t>
              </a:r>
            </a:p>
          </p:txBody>
        </p:sp>
        <p:sp>
          <p:nvSpPr>
            <p:cNvPr id="293968" name="Text Box 80"/>
            <p:cNvSpPr txBox="1">
              <a:spLocks noChangeArrowheads="1"/>
            </p:cNvSpPr>
            <p:nvPr/>
          </p:nvSpPr>
          <p:spPr bwMode="auto">
            <a:xfrm>
              <a:off x="4080" y="3216"/>
              <a:ext cx="21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O</a:t>
              </a:r>
            </a:p>
          </p:txBody>
        </p:sp>
        <p:sp>
          <p:nvSpPr>
            <p:cNvPr id="293969" name="Line 81"/>
            <p:cNvSpPr>
              <a:spLocks noChangeShapeType="1"/>
            </p:cNvSpPr>
            <p:nvPr/>
          </p:nvSpPr>
          <p:spPr bwMode="auto">
            <a:xfrm flipH="1">
              <a:off x="4617" y="3321"/>
              <a:ext cx="499" cy="6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3970" name="Line 82"/>
            <p:cNvSpPr>
              <a:spLocks noChangeShapeType="1"/>
            </p:cNvSpPr>
            <p:nvPr/>
          </p:nvSpPr>
          <p:spPr bwMode="auto">
            <a:xfrm>
              <a:off x="5073" y="3381"/>
              <a:ext cx="288" cy="216"/>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93971" name="Line 83"/>
            <p:cNvSpPr>
              <a:spLocks noChangeShapeType="1"/>
            </p:cNvSpPr>
            <p:nvPr/>
          </p:nvSpPr>
          <p:spPr bwMode="auto">
            <a:xfrm flipH="1">
              <a:off x="4581" y="3553"/>
              <a:ext cx="843" cy="410"/>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3972" name="Line 84"/>
            <p:cNvSpPr>
              <a:spLocks noChangeShapeType="1"/>
            </p:cNvSpPr>
            <p:nvPr/>
          </p:nvSpPr>
          <p:spPr bwMode="auto">
            <a:xfrm rot="-440237">
              <a:off x="5050" y="3420"/>
              <a:ext cx="216" cy="216"/>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93973" name="Line 85"/>
            <p:cNvSpPr>
              <a:spLocks noChangeShapeType="1"/>
            </p:cNvSpPr>
            <p:nvPr/>
          </p:nvSpPr>
          <p:spPr bwMode="auto">
            <a:xfrm rot="-440237">
              <a:off x="5001" y="3477"/>
              <a:ext cx="197" cy="197"/>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93974" name="Line 86"/>
            <p:cNvSpPr>
              <a:spLocks noChangeShapeType="1"/>
            </p:cNvSpPr>
            <p:nvPr/>
          </p:nvSpPr>
          <p:spPr bwMode="auto">
            <a:xfrm rot="-440237">
              <a:off x="4955" y="3536"/>
              <a:ext cx="170" cy="170"/>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93975" name="Line 87"/>
            <p:cNvSpPr>
              <a:spLocks noChangeShapeType="1"/>
            </p:cNvSpPr>
            <p:nvPr/>
          </p:nvSpPr>
          <p:spPr bwMode="auto">
            <a:xfrm rot="-440237">
              <a:off x="4908" y="3607"/>
              <a:ext cx="136" cy="136"/>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93976" name="Line 88"/>
            <p:cNvSpPr>
              <a:spLocks noChangeShapeType="1"/>
            </p:cNvSpPr>
            <p:nvPr/>
          </p:nvSpPr>
          <p:spPr bwMode="auto">
            <a:xfrm rot="-440237">
              <a:off x="4859" y="3667"/>
              <a:ext cx="113" cy="113"/>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93977" name="Line 89"/>
            <p:cNvSpPr>
              <a:spLocks noChangeShapeType="1"/>
            </p:cNvSpPr>
            <p:nvPr/>
          </p:nvSpPr>
          <p:spPr bwMode="auto">
            <a:xfrm rot="-440237">
              <a:off x="4807" y="3720"/>
              <a:ext cx="95" cy="95"/>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93978" name="Line 90"/>
            <p:cNvSpPr>
              <a:spLocks noChangeShapeType="1"/>
            </p:cNvSpPr>
            <p:nvPr/>
          </p:nvSpPr>
          <p:spPr bwMode="auto">
            <a:xfrm rot="-440237">
              <a:off x="4756" y="3796"/>
              <a:ext cx="55" cy="55"/>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93979" name="Line 91"/>
            <p:cNvSpPr>
              <a:spLocks noChangeShapeType="1"/>
            </p:cNvSpPr>
            <p:nvPr/>
          </p:nvSpPr>
          <p:spPr bwMode="auto">
            <a:xfrm>
              <a:off x="5115" y="3327"/>
              <a:ext cx="297" cy="222"/>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93980" name="Text Box 92"/>
            <p:cNvSpPr txBox="1">
              <a:spLocks noChangeArrowheads="1"/>
            </p:cNvSpPr>
            <p:nvPr/>
          </p:nvSpPr>
          <p:spPr bwMode="auto">
            <a:xfrm>
              <a:off x="4310" y="3192"/>
              <a:ext cx="228"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1800">
                  <a:latin typeface="Times New Roman" pitchFamily="18" charset="0"/>
                  <a:cs typeface="Times New Roman" pitchFamily="18" charset="0"/>
                </a:rPr>
                <a:t>z</a:t>
              </a:r>
              <a:r>
                <a:rPr lang="en-US" sz="1800" baseline="-25000">
                  <a:latin typeface="Times New Roman" pitchFamily="18" charset="0"/>
                  <a:cs typeface="Times New Roman" pitchFamily="18" charset="0"/>
                </a:rPr>
                <a:t>p</a:t>
              </a:r>
            </a:p>
          </p:txBody>
        </p:sp>
        <p:sp>
          <p:nvSpPr>
            <p:cNvPr id="293981" name="Line 93"/>
            <p:cNvSpPr>
              <a:spLocks noChangeShapeType="1"/>
            </p:cNvSpPr>
            <p:nvPr/>
          </p:nvSpPr>
          <p:spPr bwMode="auto">
            <a:xfrm>
              <a:off x="4569" y="3966"/>
              <a:ext cx="48" cy="35"/>
            </a:xfrm>
            <a:prstGeom prst="line">
              <a:avLst/>
            </a:prstGeom>
            <a:noFill/>
            <a:ln w="9525">
              <a:solidFill>
                <a:srgbClr val="0066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93982" name="Text Box 94"/>
          <p:cNvSpPr txBox="1">
            <a:spLocks noChangeArrowheads="1"/>
          </p:cNvSpPr>
          <p:nvPr/>
        </p:nvSpPr>
        <p:spPr bwMode="auto">
          <a:xfrm>
            <a:off x="974725" y="36972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293983" name="Object 95"/>
          <p:cNvGraphicFramePr>
            <a:graphicFrameLocks noChangeAspect="1"/>
          </p:cNvGraphicFramePr>
          <p:nvPr>
            <p:ph/>
          </p:nvPr>
        </p:nvGraphicFramePr>
        <p:xfrm>
          <a:off x="860425" y="3479800"/>
          <a:ext cx="2905125" cy="1101725"/>
        </p:xfrm>
        <a:graphic>
          <a:graphicData uri="http://schemas.openxmlformats.org/presentationml/2006/ole">
            <mc:AlternateContent xmlns:mc="http://schemas.openxmlformats.org/markup-compatibility/2006">
              <mc:Choice xmlns:v="urn:schemas-microsoft-com:vml" Requires="v">
                <p:oleObj spid="_x0000_s293987" name="Equation" r:id="rId7" imgW="1282680" imgH="482400" progId="Equation.3">
                  <p:embed/>
                </p:oleObj>
              </mc:Choice>
              <mc:Fallback>
                <p:oleObj name="Equation" r:id="rId7" imgW="1282680" imgH="482400" progId="Equation.3">
                  <p:embed/>
                  <p:pic>
                    <p:nvPicPr>
                      <p:cNvPr id="0" name="Object 9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60425" y="3479800"/>
                        <a:ext cx="2905125" cy="11017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93984" name="Text Box 96"/>
          <p:cNvSpPr txBox="1">
            <a:spLocks noChangeArrowheads="1"/>
          </p:cNvSpPr>
          <p:nvPr/>
        </p:nvSpPr>
        <p:spPr bwMode="auto">
          <a:xfrm>
            <a:off x="381000" y="2895600"/>
            <a:ext cx="2844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Kéo (nén ) lệch tâm</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293890"/>
                                        </p:tgtEl>
                                        <p:attrNameLst>
                                          <p:attrName>style.visibility</p:attrName>
                                        </p:attrNameLst>
                                      </p:cBhvr>
                                      <p:to>
                                        <p:strVal val="visible"/>
                                      </p:to>
                                    </p:set>
                                    <p:animEffect transition="in" filter="wipe(up)">
                                      <p:cBhvr>
                                        <p:cTn id="7" dur="2000"/>
                                        <p:tgtEl>
                                          <p:spTgt spid="29389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293891"/>
                                        </p:tgtEl>
                                        <p:attrNameLst>
                                          <p:attrName>style.visibility</p:attrName>
                                        </p:attrNameLst>
                                      </p:cBhvr>
                                      <p:to>
                                        <p:strVal val="visible"/>
                                      </p:to>
                                    </p:set>
                                    <p:animEffect transition="in" filter="wipe(up)">
                                      <p:cBhvr>
                                        <p:cTn id="12" dur="2000"/>
                                        <p:tgtEl>
                                          <p:spTgt spid="29389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 presetClass="entr" presetSubtype="2" fill="hold" nodeType="clickEffect">
                                  <p:stCondLst>
                                    <p:cond delay="0"/>
                                  </p:stCondLst>
                                  <p:childTnLst>
                                    <p:set>
                                      <p:cBhvr>
                                        <p:cTn id="16" dur="1" fill="hold">
                                          <p:stCondLst>
                                            <p:cond delay="0"/>
                                          </p:stCondLst>
                                        </p:cTn>
                                        <p:tgtEl>
                                          <p:spTgt spid="293903"/>
                                        </p:tgtEl>
                                        <p:attrNameLst>
                                          <p:attrName>style.visibility</p:attrName>
                                        </p:attrNameLst>
                                      </p:cBhvr>
                                      <p:to>
                                        <p:strVal val="visible"/>
                                      </p:to>
                                    </p:set>
                                    <p:anim calcmode="lin" valueType="num">
                                      <p:cBhvr additive="base">
                                        <p:cTn id="17" dur="2000" fill="hold"/>
                                        <p:tgtEl>
                                          <p:spTgt spid="293903"/>
                                        </p:tgtEl>
                                        <p:attrNameLst>
                                          <p:attrName>ppt_x</p:attrName>
                                        </p:attrNameLst>
                                      </p:cBhvr>
                                      <p:tavLst>
                                        <p:tav tm="0">
                                          <p:val>
                                            <p:strVal val="1+#ppt_w/2"/>
                                          </p:val>
                                        </p:tav>
                                        <p:tav tm="100000">
                                          <p:val>
                                            <p:strVal val="#ppt_x"/>
                                          </p:val>
                                        </p:tav>
                                      </p:tavLst>
                                    </p:anim>
                                    <p:anim calcmode="lin" valueType="num">
                                      <p:cBhvr additive="base">
                                        <p:cTn id="18" dur="2000" fill="hold"/>
                                        <p:tgtEl>
                                          <p:spTgt spid="293903"/>
                                        </p:tgtEl>
                                        <p:attrNameLst>
                                          <p:attrName>ppt_y</p:attrName>
                                        </p:attrNameLst>
                                      </p:cBhvr>
                                      <p:tavLst>
                                        <p:tav tm="0">
                                          <p:val>
                                            <p:strVal val="#ppt_y"/>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4" presetClass="entr" presetSubtype="16" fill="hold" nodeType="clickEffect">
                                  <p:stCondLst>
                                    <p:cond delay="0"/>
                                  </p:stCondLst>
                                  <p:childTnLst>
                                    <p:set>
                                      <p:cBhvr>
                                        <p:cTn id="22" dur="1" fill="hold">
                                          <p:stCondLst>
                                            <p:cond delay="0"/>
                                          </p:stCondLst>
                                        </p:cTn>
                                        <p:tgtEl>
                                          <p:spTgt spid="293892"/>
                                        </p:tgtEl>
                                        <p:attrNameLst>
                                          <p:attrName>style.visibility</p:attrName>
                                        </p:attrNameLst>
                                      </p:cBhvr>
                                      <p:to>
                                        <p:strVal val="visible"/>
                                      </p:to>
                                    </p:set>
                                    <p:animEffect transition="in" filter="box(in)">
                                      <p:cBhvr>
                                        <p:cTn id="23" dur="2000"/>
                                        <p:tgtEl>
                                          <p:spTgt spid="293892"/>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5" presetClass="entr" presetSubtype="10" fill="hold" grpId="0" nodeType="clickEffect">
                                  <p:stCondLst>
                                    <p:cond delay="0"/>
                                  </p:stCondLst>
                                  <p:childTnLst>
                                    <p:set>
                                      <p:cBhvr>
                                        <p:cTn id="27" dur="1" fill="hold">
                                          <p:stCondLst>
                                            <p:cond delay="0"/>
                                          </p:stCondLst>
                                        </p:cTn>
                                        <p:tgtEl>
                                          <p:spTgt spid="293895"/>
                                        </p:tgtEl>
                                        <p:attrNameLst>
                                          <p:attrName>style.visibility</p:attrName>
                                        </p:attrNameLst>
                                      </p:cBhvr>
                                      <p:to>
                                        <p:strVal val="visible"/>
                                      </p:to>
                                    </p:set>
                                    <p:animEffect transition="in" filter="checkerboard(across)">
                                      <p:cBhvr>
                                        <p:cTn id="28" dur="2000"/>
                                        <p:tgtEl>
                                          <p:spTgt spid="293895"/>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21" presetClass="entr" presetSubtype="4" fill="hold" grpId="0" nodeType="clickEffect">
                                  <p:stCondLst>
                                    <p:cond delay="0"/>
                                  </p:stCondLst>
                                  <p:childTnLst>
                                    <p:set>
                                      <p:cBhvr>
                                        <p:cTn id="32" dur="1" fill="hold">
                                          <p:stCondLst>
                                            <p:cond delay="0"/>
                                          </p:stCondLst>
                                        </p:cTn>
                                        <p:tgtEl>
                                          <p:spTgt spid="293896"/>
                                        </p:tgtEl>
                                        <p:attrNameLst>
                                          <p:attrName>style.visibility</p:attrName>
                                        </p:attrNameLst>
                                      </p:cBhvr>
                                      <p:to>
                                        <p:strVal val="visible"/>
                                      </p:to>
                                    </p:set>
                                    <p:animEffect transition="in" filter="wheel(4)">
                                      <p:cBhvr>
                                        <p:cTn id="33" dur="2000"/>
                                        <p:tgtEl>
                                          <p:spTgt spid="293896"/>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21" presetClass="entr" presetSubtype="4" fill="hold" nodeType="clickEffect">
                                  <p:stCondLst>
                                    <p:cond delay="0"/>
                                  </p:stCondLst>
                                  <p:childTnLst>
                                    <p:set>
                                      <p:cBhvr>
                                        <p:cTn id="37" dur="1" fill="hold">
                                          <p:stCondLst>
                                            <p:cond delay="0"/>
                                          </p:stCondLst>
                                        </p:cTn>
                                        <p:tgtEl>
                                          <p:spTgt spid="293983"/>
                                        </p:tgtEl>
                                        <p:attrNameLst>
                                          <p:attrName>style.visibility</p:attrName>
                                        </p:attrNameLst>
                                      </p:cBhvr>
                                      <p:to>
                                        <p:strVal val="visible"/>
                                      </p:to>
                                    </p:set>
                                    <p:animEffect transition="in" filter="wheel(4)">
                                      <p:cBhvr>
                                        <p:cTn id="38" dur="2000"/>
                                        <p:tgtEl>
                                          <p:spTgt spid="293983"/>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21" presetClass="entr" presetSubtype="4" fill="hold" grpId="0" nodeType="clickEffect">
                                  <p:stCondLst>
                                    <p:cond delay="0"/>
                                  </p:stCondLst>
                                  <p:childTnLst>
                                    <p:set>
                                      <p:cBhvr>
                                        <p:cTn id="42" dur="1" fill="hold">
                                          <p:stCondLst>
                                            <p:cond delay="0"/>
                                          </p:stCondLst>
                                        </p:cTn>
                                        <p:tgtEl>
                                          <p:spTgt spid="293897"/>
                                        </p:tgtEl>
                                        <p:attrNameLst>
                                          <p:attrName>style.visibility</p:attrName>
                                        </p:attrNameLst>
                                      </p:cBhvr>
                                      <p:to>
                                        <p:strVal val="visible"/>
                                      </p:to>
                                    </p:set>
                                    <p:animEffect transition="in" filter="wheel(4)">
                                      <p:cBhvr>
                                        <p:cTn id="43" dur="2000"/>
                                        <p:tgtEl>
                                          <p:spTgt spid="293897"/>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2" presetClass="entr" presetSubtype="4" fill="hold" nodeType="clickEffect">
                                  <p:stCondLst>
                                    <p:cond delay="0"/>
                                  </p:stCondLst>
                                  <p:childTnLst>
                                    <p:set>
                                      <p:cBhvr>
                                        <p:cTn id="47" dur="1" fill="hold">
                                          <p:stCondLst>
                                            <p:cond delay="0"/>
                                          </p:stCondLst>
                                        </p:cTn>
                                        <p:tgtEl>
                                          <p:spTgt spid="293948"/>
                                        </p:tgtEl>
                                        <p:attrNameLst>
                                          <p:attrName>style.visibility</p:attrName>
                                        </p:attrNameLst>
                                      </p:cBhvr>
                                      <p:to>
                                        <p:strVal val="visible"/>
                                      </p:to>
                                    </p:set>
                                    <p:anim calcmode="lin" valueType="num">
                                      <p:cBhvr additive="base">
                                        <p:cTn id="48" dur="2000" fill="hold"/>
                                        <p:tgtEl>
                                          <p:spTgt spid="293948"/>
                                        </p:tgtEl>
                                        <p:attrNameLst>
                                          <p:attrName>ppt_x</p:attrName>
                                        </p:attrNameLst>
                                      </p:cBhvr>
                                      <p:tavLst>
                                        <p:tav tm="0">
                                          <p:val>
                                            <p:strVal val="#ppt_x"/>
                                          </p:val>
                                        </p:tav>
                                        <p:tav tm="100000">
                                          <p:val>
                                            <p:strVal val="#ppt_x"/>
                                          </p:val>
                                        </p:tav>
                                      </p:tavLst>
                                    </p:anim>
                                    <p:anim calcmode="lin" valueType="num">
                                      <p:cBhvr additive="base">
                                        <p:cTn id="49" dur="2000" fill="hold"/>
                                        <p:tgtEl>
                                          <p:spTgt spid="293948"/>
                                        </p:tgtEl>
                                        <p:attrNameLst>
                                          <p:attrName>ppt_y</p:attrName>
                                        </p:attrNameLst>
                                      </p:cBhvr>
                                      <p:tavLst>
                                        <p:tav tm="0">
                                          <p:val>
                                            <p:strVal val="1+#ppt_h/2"/>
                                          </p:val>
                                        </p:tav>
                                        <p:tav tm="100000">
                                          <p:val>
                                            <p:strVal val="#ppt_y"/>
                                          </p:val>
                                        </p:tav>
                                      </p:tavLst>
                                    </p:anim>
                                  </p:childTnLst>
                                </p:cTn>
                              </p:par>
                            </p:childTnLst>
                          </p:cTn>
                        </p:par>
                      </p:childTnLst>
                    </p:cTn>
                  </p:par>
                  <p:par>
                    <p:cTn id="50" fill="hold" nodeType="clickPar">
                      <p:stCondLst>
                        <p:cond delay="indefinite"/>
                      </p:stCondLst>
                      <p:childTnLst>
                        <p:par>
                          <p:cTn id="51" fill="hold" nodeType="withGroup">
                            <p:stCondLst>
                              <p:cond delay="0"/>
                            </p:stCondLst>
                            <p:childTnLst>
                              <p:par>
                                <p:cTn id="52" presetID="22" presetClass="entr" presetSubtype="1" fill="hold" grpId="0" nodeType="clickEffect">
                                  <p:stCondLst>
                                    <p:cond delay="0"/>
                                  </p:stCondLst>
                                  <p:childTnLst>
                                    <p:set>
                                      <p:cBhvr>
                                        <p:cTn id="53" dur="1" fill="hold">
                                          <p:stCondLst>
                                            <p:cond delay="0"/>
                                          </p:stCondLst>
                                        </p:cTn>
                                        <p:tgtEl>
                                          <p:spTgt spid="293899"/>
                                        </p:tgtEl>
                                        <p:attrNameLst>
                                          <p:attrName>style.visibility</p:attrName>
                                        </p:attrNameLst>
                                      </p:cBhvr>
                                      <p:to>
                                        <p:strVal val="visible"/>
                                      </p:to>
                                    </p:set>
                                    <p:animEffect transition="in" filter="wipe(up)">
                                      <p:cBhvr>
                                        <p:cTn id="54" dur="2000"/>
                                        <p:tgtEl>
                                          <p:spTgt spid="293899"/>
                                        </p:tgtEl>
                                      </p:cBhvr>
                                    </p:animEffect>
                                  </p:childTnLst>
                                </p:cTn>
                              </p:par>
                            </p:childTnLst>
                          </p:cTn>
                        </p:par>
                      </p:childTnLst>
                    </p:cTn>
                  </p:par>
                  <p:par>
                    <p:cTn id="55" fill="hold" nodeType="clickPar">
                      <p:stCondLst>
                        <p:cond delay="indefinite"/>
                      </p:stCondLst>
                      <p:childTnLst>
                        <p:par>
                          <p:cTn id="56" fill="hold" nodeType="withGroup">
                            <p:stCondLst>
                              <p:cond delay="0"/>
                            </p:stCondLst>
                            <p:childTnLst>
                              <p:par>
                                <p:cTn id="57" presetID="18" presetClass="entr" presetSubtype="3" fill="hold" nodeType="clickEffect">
                                  <p:stCondLst>
                                    <p:cond delay="0"/>
                                  </p:stCondLst>
                                  <p:childTnLst>
                                    <p:set>
                                      <p:cBhvr>
                                        <p:cTn id="58" dur="1" fill="hold">
                                          <p:stCondLst>
                                            <p:cond delay="0"/>
                                          </p:stCondLst>
                                        </p:cTn>
                                        <p:tgtEl>
                                          <p:spTgt spid="293900"/>
                                        </p:tgtEl>
                                        <p:attrNameLst>
                                          <p:attrName>style.visibility</p:attrName>
                                        </p:attrNameLst>
                                      </p:cBhvr>
                                      <p:to>
                                        <p:strVal val="visible"/>
                                      </p:to>
                                    </p:set>
                                    <p:animEffect transition="in" filter="strips(upRight)">
                                      <p:cBhvr>
                                        <p:cTn id="59" dur="2000"/>
                                        <p:tgtEl>
                                          <p:spTgt spid="2939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3890" grpId="0" autoUpdateAnimBg="0"/>
      <p:bldP spid="293891" grpId="0" autoUpdateAnimBg="0"/>
      <p:bldP spid="293895" grpId="0" autoUpdateAnimBg="0"/>
      <p:bldP spid="293896" grpId="0" animBg="1"/>
      <p:bldP spid="293897" grpId="0"/>
      <p:bldP spid="293899" grpId="0" autoUpdateAnimBg="0"/>
    </p:bld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4914" name="Text Box 2"/>
          <p:cNvSpPr txBox="1">
            <a:spLocks noChangeArrowheads="1"/>
          </p:cNvSpPr>
          <p:nvPr/>
        </p:nvSpPr>
        <p:spPr bwMode="auto">
          <a:xfrm>
            <a:off x="381000" y="1543050"/>
            <a:ext cx="8763000"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663300"/>
                </a:solidFill>
              </a:rPr>
              <a:t>   Khi đường trung hoà nằm ngoài hoặc tiép xúc với mặt cắt mọi điểm trên mặt cắt chỉ chịu </a:t>
            </a:r>
            <a:r>
              <a:rPr lang="en-US">
                <a:solidFill>
                  <a:srgbClr val="FF0000"/>
                </a:solidFill>
              </a:rPr>
              <a:t>một biến dạng kéo hoặc nén</a:t>
            </a:r>
            <a:r>
              <a:rPr lang="en-US">
                <a:solidFill>
                  <a:srgbClr val="663300"/>
                </a:solidFill>
              </a:rPr>
              <a:t>’</a:t>
            </a:r>
          </a:p>
          <a:p>
            <a:pPr algn="l"/>
            <a:r>
              <a:rPr lang="en-US">
                <a:solidFill>
                  <a:srgbClr val="663300"/>
                </a:solidFill>
              </a:rPr>
              <a:t> </a:t>
            </a:r>
          </a:p>
          <a:p>
            <a:pPr algn="l"/>
            <a:endParaRPr lang="en-US">
              <a:solidFill>
                <a:srgbClr val="663300"/>
              </a:solidFill>
            </a:endParaRPr>
          </a:p>
        </p:txBody>
      </p:sp>
      <p:sp>
        <p:nvSpPr>
          <p:cNvPr id="294915" name="Text Box 3"/>
          <p:cNvSpPr txBox="1">
            <a:spLocks noChangeArrowheads="1"/>
          </p:cNvSpPr>
          <p:nvPr/>
        </p:nvSpPr>
        <p:spPr bwMode="auto">
          <a:xfrm>
            <a:off x="419100" y="2441575"/>
            <a:ext cx="8305800" cy="2282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FF0000"/>
                </a:solidFill>
              </a:rPr>
              <a:t>Lõi mặt cắt</a:t>
            </a:r>
            <a:r>
              <a:rPr lang="en-US"/>
              <a:t> là phần mặt cắt ở xung quanh trọng tâm thoả </a:t>
            </a:r>
          </a:p>
          <a:p>
            <a:pPr algn="l"/>
            <a:r>
              <a:rPr lang="en-US"/>
              <a:t>mãn điều kiện sau: </a:t>
            </a:r>
            <a:r>
              <a:rPr lang="en-US" b="1" i="1">
                <a:solidFill>
                  <a:srgbClr val="0000FF"/>
                </a:solidFill>
              </a:rPr>
              <a:t>nếu điểm đặt lực nằm ở trong hoặc </a:t>
            </a:r>
          </a:p>
          <a:p>
            <a:pPr algn="l"/>
            <a:r>
              <a:rPr lang="en-US" b="1" i="1">
                <a:solidFill>
                  <a:srgbClr val="0000FF"/>
                </a:solidFill>
              </a:rPr>
              <a:t>trên đường viền của miền này thì mọi điểm trên mặt cắt </a:t>
            </a:r>
          </a:p>
          <a:p>
            <a:pPr algn="l"/>
            <a:r>
              <a:rPr lang="en-US" b="1" i="1">
                <a:solidFill>
                  <a:srgbClr val="0000FF"/>
                </a:solidFill>
              </a:rPr>
              <a:t>của thanh chịu kéo (nén) lệch tâm chỉ chịu biến dạng </a:t>
            </a:r>
          </a:p>
          <a:p>
            <a:pPr algn="l"/>
            <a:r>
              <a:rPr lang="en-US" b="1" i="1">
                <a:solidFill>
                  <a:srgbClr val="0000FF"/>
                </a:solidFill>
              </a:rPr>
              <a:t>kéo (hay nén)</a:t>
            </a:r>
            <a:r>
              <a:rPr lang="en-US"/>
              <a:t> . Muốn vậy thì đường trung hoà tương ứng </a:t>
            </a:r>
          </a:p>
          <a:p>
            <a:pPr algn="l"/>
            <a:r>
              <a:rPr lang="en-US"/>
              <a:t>khi đó phải nằm ngoài hay tiếp xúc với mặt cắt.</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1" fill="hold" nodeType="clickEffect">
                                  <p:stCondLst>
                                    <p:cond delay="0"/>
                                  </p:stCondLst>
                                  <p:childTnLst>
                                    <p:set>
                                      <p:cBhvr>
                                        <p:cTn id="6" dur="1" fill="hold">
                                          <p:stCondLst>
                                            <p:cond delay="0"/>
                                          </p:stCondLst>
                                        </p:cTn>
                                        <p:tgtEl>
                                          <p:spTgt spid="294914">
                                            <p:txEl>
                                              <p:pRg st="0" end="0"/>
                                            </p:txEl>
                                          </p:spTgt>
                                        </p:tgtEl>
                                        <p:attrNameLst>
                                          <p:attrName>style.visibility</p:attrName>
                                        </p:attrNameLst>
                                      </p:cBhvr>
                                      <p:to>
                                        <p:strVal val="visible"/>
                                      </p:to>
                                    </p:set>
                                    <p:anim calcmode="lin" valueType="num">
                                      <p:cBhvr additive="base">
                                        <p:cTn id="7" dur="500" fill="hold"/>
                                        <p:tgtEl>
                                          <p:spTgt spid="294914">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94914">
                                            <p:txEl>
                                              <p:pRg st="0" end="0"/>
                                            </p:txEl>
                                          </p:spTgt>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3" presetClass="entr" presetSubtype="10" fill="hold" grpId="0" nodeType="clickEffect">
                                  <p:stCondLst>
                                    <p:cond delay="0"/>
                                  </p:stCondLst>
                                  <p:childTnLst>
                                    <p:set>
                                      <p:cBhvr>
                                        <p:cTn id="12" dur="1" fill="hold">
                                          <p:stCondLst>
                                            <p:cond delay="0"/>
                                          </p:stCondLst>
                                        </p:cTn>
                                        <p:tgtEl>
                                          <p:spTgt spid="294915"/>
                                        </p:tgtEl>
                                        <p:attrNameLst>
                                          <p:attrName>style.visibility</p:attrName>
                                        </p:attrNameLst>
                                      </p:cBhvr>
                                      <p:to>
                                        <p:strVal val="visible"/>
                                      </p:to>
                                    </p:set>
                                    <p:animEffect transition="in" filter="blinds(horizontal)">
                                      <p:cBhvr>
                                        <p:cTn id="13" dur="500"/>
                                        <p:tgtEl>
                                          <p:spTgt spid="2949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4915" grpId="0"/>
    </p:bld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95938" name="Group 2"/>
          <p:cNvGrpSpPr>
            <a:grpSpLocks/>
          </p:cNvGrpSpPr>
          <p:nvPr/>
        </p:nvGrpSpPr>
        <p:grpSpPr bwMode="auto">
          <a:xfrm>
            <a:off x="-76200" y="1524000"/>
            <a:ext cx="9140825" cy="4648200"/>
            <a:chOff x="-592" y="1448"/>
            <a:chExt cx="5758" cy="2928"/>
          </a:xfrm>
        </p:grpSpPr>
        <p:sp>
          <p:nvSpPr>
            <p:cNvPr id="295939" name="Rectangle 3"/>
            <p:cNvSpPr>
              <a:spLocks noChangeArrowheads="1"/>
            </p:cNvSpPr>
            <p:nvPr/>
          </p:nvSpPr>
          <p:spPr bwMode="auto">
            <a:xfrm>
              <a:off x="-352" y="1704"/>
              <a:ext cx="576" cy="2352"/>
            </a:xfrm>
            <a:prstGeom prst="rect">
              <a:avLst/>
            </a:prstGeom>
            <a:noFill/>
            <a:ln w="381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5940" name="Line 4"/>
            <p:cNvSpPr>
              <a:spLocks noChangeShapeType="1"/>
            </p:cNvSpPr>
            <p:nvPr/>
          </p:nvSpPr>
          <p:spPr bwMode="auto">
            <a:xfrm>
              <a:off x="-592" y="2880"/>
              <a:ext cx="575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41" name="Line 5"/>
            <p:cNvSpPr>
              <a:spLocks noChangeShapeType="1"/>
            </p:cNvSpPr>
            <p:nvPr/>
          </p:nvSpPr>
          <p:spPr bwMode="auto">
            <a:xfrm>
              <a:off x="-64" y="1448"/>
              <a:ext cx="0" cy="292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95942" name="Oval 6"/>
          <p:cNvSpPr>
            <a:spLocks noChangeArrowheads="1"/>
          </p:cNvSpPr>
          <p:nvPr/>
        </p:nvSpPr>
        <p:spPr bwMode="auto">
          <a:xfrm>
            <a:off x="723900" y="3759200"/>
            <a:ext cx="76200" cy="76200"/>
          </a:xfrm>
          <a:prstGeom prst="ellipse">
            <a:avLst/>
          </a:prstGeom>
          <a:solidFill>
            <a:srgbClr val="FF0000"/>
          </a:solidFill>
          <a:ln w="38100">
            <a:solidFill>
              <a:srgbClr val="FF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5943" name="Oval 7"/>
          <p:cNvSpPr>
            <a:spLocks noChangeArrowheads="1"/>
          </p:cNvSpPr>
          <p:nvPr/>
        </p:nvSpPr>
        <p:spPr bwMode="auto">
          <a:xfrm>
            <a:off x="723900" y="4025900"/>
            <a:ext cx="76200" cy="76200"/>
          </a:xfrm>
          <a:prstGeom prst="ellipse">
            <a:avLst/>
          </a:prstGeom>
          <a:solidFill>
            <a:srgbClr val="FFCC00"/>
          </a:solidFill>
          <a:ln w="38100">
            <a:solidFill>
              <a:srgbClr val="FFCC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5944" name="Rectangle 8"/>
          <p:cNvSpPr>
            <a:spLocks noChangeArrowheads="1"/>
          </p:cNvSpPr>
          <p:nvPr/>
        </p:nvSpPr>
        <p:spPr bwMode="auto">
          <a:xfrm>
            <a:off x="1641475" y="1955800"/>
            <a:ext cx="609600" cy="3802063"/>
          </a:xfrm>
          <a:prstGeom prst="rect">
            <a:avLst/>
          </a:prstGeom>
          <a:solidFill>
            <a:srgbClr val="FF0000"/>
          </a:solidFill>
          <a:ln w="38100">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5945" name="Oval 9"/>
          <p:cNvSpPr>
            <a:spLocks noChangeArrowheads="1"/>
          </p:cNvSpPr>
          <p:nvPr/>
        </p:nvSpPr>
        <p:spPr bwMode="auto">
          <a:xfrm>
            <a:off x="723900" y="4254500"/>
            <a:ext cx="76200" cy="76200"/>
          </a:xfrm>
          <a:prstGeom prst="ellipse">
            <a:avLst/>
          </a:prstGeom>
          <a:solidFill>
            <a:srgbClr val="333399"/>
          </a:solidFill>
          <a:ln w="38100">
            <a:solidFill>
              <a:srgbClr val="0033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295946" name="Group 10"/>
          <p:cNvGrpSpPr>
            <a:grpSpLocks/>
          </p:cNvGrpSpPr>
          <p:nvPr/>
        </p:nvGrpSpPr>
        <p:grpSpPr bwMode="auto">
          <a:xfrm>
            <a:off x="1933575" y="1943100"/>
            <a:ext cx="609600" cy="3810000"/>
            <a:chOff x="2256" y="1248"/>
            <a:chExt cx="384" cy="2400"/>
          </a:xfrm>
        </p:grpSpPr>
        <p:sp>
          <p:nvSpPr>
            <p:cNvPr id="295947" name="Line 11"/>
            <p:cNvSpPr>
              <a:spLocks noChangeShapeType="1"/>
            </p:cNvSpPr>
            <p:nvPr/>
          </p:nvSpPr>
          <p:spPr bwMode="auto">
            <a:xfrm>
              <a:off x="2256" y="1248"/>
              <a:ext cx="384" cy="240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48" name="Line 12"/>
            <p:cNvSpPr>
              <a:spLocks noChangeShapeType="1"/>
            </p:cNvSpPr>
            <p:nvPr/>
          </p:nvSpPr>
          <p:spPr bwMode="auto">
            <a:xfrm>
              <a:off x="2256" y="1248"/>
              <a:ext cx="19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49" name="Line 13"/>
            <p:cNvSpPr>
              <a:spLocks noChangeShapeType="1"/>
            </p:cNvSpPr>
            <p:nvPr/>
          </p:nvSpPr>
          <p:spPr bwMode="auto">
            <a:xfrm>
              <a:off x="2448" y="3648"/>
              <a:ext cx="19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50" name="Line 14"/>
            <p:cNvSpPr>
              <a:spLocks noChangeShapeType="1"/>
            </p:cNvSpPr>
            <p:nvPr/>
          </p:nvSpPr>
          <p:spPr bwMode="auto">
            <a:xfrm flipH="1">
              <a:off x="2448" y="1248"/>
              <a:ext cx="0" cy="2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51" name="Line 15"/>
            <p:cNvSpPr>
              <a:spLocks noChangeShapeType="1"/>
            </p:cNvSpPr>
            <p:nvPr/>
          </p:nvSpPr>
          <p:spPr bwMode="auto">
            <a:xfrm>
              <a:off x="2256" y="1344"/>
              <a:ext cx="19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52" name="Line 16"/>
            <p:cNvSpPr>
              <a:spLocks noChangeShapeType="1"/>
            </p:cNvSpPr>
            <p:nvPr/>
          </p:nvSpPr>
          <p:spPr bwMode="auto">
            <a:xfrm>
              <a:off x="2448" y="3552"/>
              <a:ext cx="19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53" name="Line 17"/>
            <p:cNvSpPr>
              <a:spLocks noChangeShapeType="1"/>
            </p:cNvSpPr>
            <p:nvPr/>
          </p:nvSpPr>
          <p:spPr bwMode="auto">
            <a:xfrm>
              <a:off x="2304" y="1440"/>
              <a:ext cx="1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54" name="Line 18"/>
            <p:cNvSpPr>
              <a:spLocks noChangeShapeType="1"/>
            </p:cNvSpPr>
            <p:nvPr/>
          </p:nvSpPr>
          <p:spPr bwMode="auto">
            <a:xfrm>
              <a:off x="2456" y="3456"/>
              <a:ext cx="1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55" name="Line 19"/>
            <p:cNvSpPr>
              <a:spLocks noChangeShapeType="1"/>
            </p:cNvSpPr>
            <p:nvPr/>
          </p:nvSpPr>
          <p:spPr bwMode="auto">
            <a:xfrm>
              <a:off x="2304" y="1536"/>
              <a:ext cx="1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56" name="Line 20"/>
            <p:cNvSpPr>
              <a:spLocks noChangeShapeType="1"/>
            </p:cNvSpPr>
            <p:nvPr/>
          </p:nvSpPr>
          <p:spPr bwMode="auto">
            <a:xfrm>
              <a:off x="2448" y="3352"/>
              <a:ext cx="1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57" name="Line 21"/>
            <p:cNvSpPr>
              <a:spLocks noChangeShapeType="1"/>
            </p:cNvSpPr>
            <p:nvPr/>
          </p:nvSpPr>
          <p:spPr bwMode="auto">
            <a:xfrm>
              <a:off x="2336" y="1640"/>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58" name="Line 22"/>
            <p:cNvSpPr>
              <a:spLocks noChangeShapeType="1"/>
            </p:cNvSpPr>
            <p:nvPr/>
          </p:nvSpPr>
          <p:spPr bwMode="auto">
            <a:xfrm>
              <a:off x="2464" y="3240"/>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59" name="Line 23"/>
            <p:cNvSpPr>
              <a:spLocks noChangeShapeType="1"/>
            </p:cNvSpPr>
            <p:nvPr/>
          </p:nvSpPr>
          <p:spPr bwMode="auto">
            <a:xfrm>
              <a:off x="2344" y="1736"/>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60" name="Line 24"/>
            <p:cNvSpPr>
              <a:spLocks noChangeShapeType="1"/>
            </p:cNvSpPr>
            <p:nvPr/>
          </p:nvSpPr>
          <p:spPr bwMode="auto">
            <a:xfrm>
              <a:off x="2464" y="3120"/>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61" name="Line 25"/>
            <p:cNvSpPr>
              <a:spLocks noChangeShapeType="1"/>
            </p:cNvSpPr>
            <p:nvPr/>
          </p:nvSpPr>
          <p:spPr bwMode="auto">
            <a:xfrm>
              <a:off x="2384" y="1976"/>
              <a:ext cx="4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62" name="Line 26"/>
            <p:cNvSpPr>
              <a:spLocks noChangeShapeType="1"/>
            </p:cNvSpPr>
            <p:nvPr/>
          </p:nvSpPr>
          <p:spPr bwMode="auto">
            <a:xfrm>
              <a:off x="2448" y="2872"/>
              <a:ext cx="4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63" name="Line 27"/>
            <p:cNvSpPr>
              <a:spLocks noChangeShapeType="1"/>
            </p:cNvSpPr>
            <p:nvPr/>
          </p:nvSpPr>
          <p:spPr bwMode="auto">
            <a:xfrm>
              <a:off x="2352" y="1856"/>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64" name="Line 28"/>
            <p:cNvSpPr>
              <a:spLocks noChangeShapeType="1"/>
            </p:cNvSpPr>
            <p:nvPr/>
          </p:nvSpPr>
          <p:spPr bwMode="auto">
            <a:xfrm>
              <a:off x="2448" y="3000"/>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65" name="Line 29"/>
            <p:cNvSpPr>
              <a:spLocks noChangeShapeType="1"/>
            </p:cNvSpPr>
            <p:nvPr/>
          </p:nvSpPr>
          <p:spPr bwMode="auto">
            <a:xfrm>
              <a:off x="2392" y="2096"/>
              <a:ext cx="4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66" name="Line 30"/>
            <p:cNvSpPr>
              <a:spLocks noChangeShapeType="1"/>
            </p:cNvSpPr>
            <p:nvPr/>
          </p:nvSpPr>
          <p:spPr bwMode="auto">
            <a:xfrm>
              <a:off x="2448" y="2768"/>
              <a:ext cx="4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95967" name="Rectangle 31"/>
          <p:cNvSpPr>
            <a:spLocks noChangeArrowheads="1"/>
          </p:cNvSpPr>
          <p:nvPr/>
        </p:nvSpPr>
        <p:spPr bwMode="auto">
          <a:xfrm>
            <a:off x="3698875" y="1912938"/>
            <a:ext cx="593725" cy="3802062"/>
          </a:xfrm>
          <a:prstGeom prst="rect">
            <a:avLst/>
          </a:prstGeom>
          <a:solidFill>
            <a:srgbClr val="FF0000"/>
          </a:solidFill>
          <a:ln w="38100">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295968" name="Group 32"/>
          <p:cNvGrpSpPr>
            <a:grpSpLocks/>
          </p:cNvGrpSpPr>
          <p:nvPr/>
        </p:nvGrpSpPr>
        <p:grpSpPr bwMode="auto">
          <a:xfrm>
            <a:off x="3686175" y="1892300"/>
            <a:ext cx="1243013" cy="3835400"/>
            <a:chOff x="2832" y="1232"/>
            <a:chExt cx="783" cy="2416"/>
          </a:xfrm>
        </p:grpSpPr>
        <p:sp>
          <p:nvSpPr>
            <p:cNvPr id="295969" name="Line 33"/>
            <p:cNvSpPr>
              <a:spLocks noChangeShapeType="1"/>
            </p:cNvSpPr>
            <p:nvPr/>
          </p:nvSpPr>
          <p:spPr bwMode="auto">
            <a:xfrm>
              <a:off x="2832" y="1232"/>
              <a:ext cx="783" cy="240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70" name="Line 34"/>
            <p:cNvSpPr>
              <a:spLocks noChangeShapeType="1"/>
            </p:cNvSpPr>
            <p:nvPr/>
          </p:nvSpPr>
          <p:spPr bwMode="auto">
            <a:xfrm flipH="1">
              <a:off x="3216" y="1248"/>
              <a:ext cx="0" cy="2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71" name="Line 35"/>
            <p:cNvSpPr>
              <a:spLocks noChangeShapeType="1"/>
            </p:cNvSpPr>
            <p:nvPr/>
          </p:nvSpPr>
          <p:spPr bwMode="auto">
            <a:xfrm>
              <a:off x="2832" y="1232"/>
              <a:ext cx="384"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72" name="Line 36"/>
            <p:cNvSpPr>
              <a:spLocks noChangeShapeType="1"/>
            </p:cNvSpPr>
            <p:nvPr/>
          </p:nvSpPr>
          <p:spPr bwMode="auto">
            <a:xfrm>
              <a:off x="3224" y="3640"/>
              <a:ext cx="384"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73" name="Line 37"/>
            <p:cNvSpPr>
              <a:spLocks noChangeShapeType="1"/>
            </p:cNvSpPr>
            <p:nvPr/>
          </p:nvSpPr>
          <p:spPr bwMode="auto">
            <a:xfrm>
              <a:off x="2880" y="1400"/>
              <a:ext cx="33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74" name="Line 38"/>
            <p:cNvSpPr>
              <a:spLocks noChangeShapeType="1"/>
            </p:cNvSpPr>
            <p:nvPr/>
          </p:nvSpPr>
          <p:spPr bwMode="auto">
            <a:xfrm>
              <a:off x="3216" y="3464"/>
              <a:ext cx="33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75" name="Line 39"/>
            <p:cNvSpPr>
              <a:spLocks noChangeShapeType="1"/>
            </p:cNvSpPr>
            <p:nvPr/>
          </p:nvSpPr>
          <p:spPr bwMode="auto">
            <a:xfrm>
              <a:off x="2928" y="1584"/>
              <a:ext cx="28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76" name="Line 40"/>
            <p:cNvSpPr>
              <a:spLocks noChangeShapeType="1"/>
            </p:cNvSpPr>
            <p:nvPr/>
          </p:nvSpPr>
          <p:spPr bwMode="auto">
            <a:xfrm>
              <a:off x="2928" y="1584"/>
              <a:ext cx="28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77" name="Line 41"/>
            <p:cNvSpPr>
              <a:spLocks noChangeShapeType="1"/>
            </p:cNvSpPr>
            <p:nvPr/>
          </p:nvSpPr>
          <p:spPr bwMode="auto">
            <a:xfrm>
              <a:off x="3216" y="3296"/>
              <a:ext cx="28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78" name="Line 42"/>
            <p:cNvSpPr>
              <a:spLocks noChangeShapeType="1"/>
            </p:cNvSpPr>
            <p:nvPr/>
          </p:nvSpPr>
          <p:spPr bwMode="auto">
            <a:xfrm>
              <a:off x="3008" y="1760"/>
              <a:ext cx="19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79" name="Line 43"/>
            <p:cNvSpPr>
              <a:spLocks noChangeShapeType="1"/>
            </p:cNvSpPr>
            <p:nvPr/>
          </p:nvSpPr>
          <p:spPr bwMode="auto">
            <a:xfrm>
              <a:off x="3232" y="3128"/>
              <a:ext cx="19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80" name="Line 44"/>
            <p:cNvSpPr>
              <a:spLocks noChangeShapeType="1"/>
            </p:cNvSpPr>
            <p:nvPr/>
          </p:nvSpPr>
          <p:spPr bwMode="auto">
            <a:xfrm>
              <a:off x="3056" y="1928"/>
              <a:ext cx="1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81" name="Line 45"/>
            <p:cNvSpPr>
              <a:spLocks noChangeShapeType="1"/>
            </p:cNvSpPr>
            <p:nvPr/>
          </p:nvSpPr>
          <p:spPr bwMode="auto">
            <a:xfrm>
              <a:off x="3232" y="2952"/>
              <a:ext cx="1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82" name="Line 46"/>
            <p:cNvSpPr>
              <a:spLocks noChangeShapeType="1"/>
            </p:cNvSpPr>
            <p:nvPr/>
          </p:nvSpPr>
          <p:spPr bwMode="auto">
            <a:xfrm>
              <a:off x="3120" y="2112"/>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83" name="Line 47"/>
            <p:cNvSpPr>
              <a:spLocks noChangeShapeType="1"/>
            </p:cNvSpPr>
            <p:nvPr/>
          </p:nvSpPr>
          <p:spPr bwMode="auto">
            <a:xfrm>
              <a:off x="3224" y="2792"/>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95984" name="Oval 48"/>
          <p:cNvSpPr>
            <a:spLocks noChangeArrowheads="1"/>
          </p:cNvSpPr>
          <p:nvPr/>
        </p:nvSpPr>
        <p:spPr bwMode="auto">
          <a:xfrm>
            <a:off x="711200" y="4495800"/>
            <a:ext cx="76200" cy="76200"/>
          </a:xfrm>
          <a:prstGeom prst="ellipse">
            <a:avLst/>
          </a:prstGeom>
          <a:solidFill>
            <a:srgbClr val="FF00FF"/>
          </a:solidFill>
          <a:ln w="38100">
            <a:solidFill>
              <a:srgbClr val="FF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5985" name="Rectangle 49"/>
          <p:cNvSpPr>
            <a:spLocks noChangeArrowheads="1"/>
          </p:cNvSpPr>
          <p:nvPr/>
        </p:nvSpPr>
        <p:spPr bwMode="auto">
          <a:xfrm>
            <a:off x="6200775" y="1905000"/>
            <a:ext cx="593725" cy="3802063"/>
          </a:xfrm>
          <a:prstGeom prst="rect">
            <a:avLst/>
          </a:prstGeom>
          <a:solidFill>
            <a:srgbClr val="FF0000"/>
          </a:solidFill>
          <a:ln w="31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295986" name="Group 50"/>
          <p:cNvGrpSpPr>
            <a:grpSpLocks/>
          </p:cNvGrpSpPr>
          <p:nvPr/>
        </p:nvGrpSpPr>
        <p:grpSpPr bwMode="auto">
          <a:xfrm>
            <a:off x="5880100" y="1930400"/>
            <a:ext cx="1828800" cy="3824288"/>
            <a:chOff x="3872" y="1216"/>
            <a:chExt cx="1152" cy="2409"/>
          </a:xfrm>
        </p:grpSpPr>
        <p:sp>
          <p:nvSpPr>
            <p:cNvPr id="295987" name="Line 51"/>
            <p:cNvSpPr>
              <a:spLocks noChangeShapeType="1"/>
            </p:cNvSpPr>
            <p:nvPr/>
          </p:nvSpPr>
          <p:spPr bwMode="auto">
            <a:xfrm>
              <a:off x="3876" y="1216"/>
              <a:ext cx="1140" cy="240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88" name="Line 52"/>
            <p:cNvSpPr>
              <a:spLocks noChangeShapeType="1"/>
            </p:cNvSpPr>
            <p:nvPr/>
          </p:nvSpPr>
          <p:spPr bwMode="auto">
            <a:xfrm>
              <a:off x="4448" y="1224"/>
              <a:ext cx="0" cy="2401"/>
            </a:xfrm>
            <a:prstGeom prst="line">
              <a:avLst/>
            </a:prstGeom>
            <a:noFill/>
            <a:ln w="31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89" name="Line 53"/>
            <p:cNvSpPr>
              <a:spLocks noChangeShapeType="1"/>
            </p:cNvSpPr>
            <p:nvPr/>
          </p:nvSpPr>
          <p:spPr bwMode="auto">
            <a:xfrm>
              <a:off x="3872" y="1216"/>
              <a:ext cx="57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90" name="Line 54"/>
            <p:cNvSpPr>
              <a:spLocks noChangeShapeType="1"/>
            </p:cNvSpPr>
            <p:nvPr/>
          </p:nvSpPr>
          <p:spPr bwMode="auto">
            <a:xfrm>
              <a:off x="4448" y="3616"/>
              <a:ext cx="57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91" name="Line 55"/>
            <p:cNvSpPr>
              <a:spLocks noChangeShapeType="1"/>
            </p:cNvSpPr>
            <p:nvPr/>
          </p:nvSpPr>
          <p:spPr bwMode="auto">
            <a:xfrm>
              <a:off x="3960" y="1392"/>
              <a:ext cx="480" cy="0"/>
            </a:xfrm>
            <a:prstGeom prst="line">
              <a:avLst/>
            </a:prstGeom>
            <a:noFill/>
            <a:ln w="31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92" name="Line 56"/>
            <p:cNvSpPr>
              <a:spLocks noChangeShapeType="1"/>
            </p:cNvSpPr>
            <p:nvPr/>
          </p:nvSpPr>
          <p:spPr bwMode="auto">
            <a:xfrm>
              <a:off x="4448" y="3440"/>
              <a:ext cx="480" cy="0"/>
            </a:xfrm>
            <a:prstGeom prst="line">
              <a:avLst/>
            </a:prstGeom>
            <a:noFill/>
            <a:ln w="31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93" name="Line 57"/>
            <p:cNvSpPr>
              <a:spLocks noChangeShapeType="1"/>
            </p:cNvSpPr>
            <p:nvPr/>
          </p:nvSpPr>
          <p:spPr bwMode="auto">
            <a:xfrm>
              <a:off x="4048" y="1552"/>
              <a:ext cx="384" cy="0"/>
            </a:xfrm>
            <a:prstGeom prst="line">
              <a:avLst/>
            </a:prstGeom>
            <a:noFill/>
            <a:ln w="31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94" name="Line 58"/>
            <p:cNvSpPr>
              <a:spLocks noChangeShapeType="1"/>
            </p:cNvSpPr>
            <p:nvPr/>
          </p:nvSpPr>
          <p:spPr bwMode="auto">
            <a:xfrm>
              <a:off x="4456" y="3264"/>
              <a:ext cx="384" cy="0"/>
            </a:xfrm>
            <a:prstGeom prst="line">
              <a:avLst/>
            </a:prstGeom>
            <a:noFill/>
            <a:ln w="31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95" name="Line 59"/>
            <p:cNvSpPr>
              <a:spLocks noChangeShapeType="1"/>
            </p:cNvSpPr>
            <p:nvPr/>
          </p:nvSpPr>
          <p:spPr bwMode="auto">
            <a:xfrm>
              <a:off x="4120" y="1728"/>
              <a:ext cx="322" cy="0"/>
            </a:xfrm>
            <a:prstGeom prst="line">
              <a:avLst/>
            </a:prstGeom>
            <a:noFill/>
            <a:ln w="31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96" name="Line 60"/>
            <p:cNvSpPr>
              <a:spLocks noChangeShapeType="1"/>
            </p:cNvSpPr>
            <p:nvPr/>
          </p:nvSpPr>
          <p:spPr bwMode="auto">
            <a:xfrm>
              <a:off x="4448" y="3096"/>
              <a:ext cx="322" cy="0"/>
            </a:xfrm>
            <a:prstGeom prst="line">
              <a:avLst/>
            </a:prstGeom>
            <a:noFill/>
            <a:ln w="31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97" name="Line 61"/>
            <p:cNvSpPr>
              <a:spLocks noChangeShapeType="1"/>
            </p:cNvSpPr>
            <p:nvPr/>
          </p:nvSpPr>
          <p:spPr bwMode="auto">
            <a:xfrm>
              <a:off x="4192" y="1880"/>
              <a:ext cx="240" cy="0"/>
            </a:xfrm>
            <a:prstGeom prst="line">
              <a:avLst/>
            </a:prstGeom>
            <a:noFill/>
            <a:ln w="31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98" name="Line 62"/>
            <p:cNvSpPr>
              <a:spLocks noChangeShapeType="1"/>
            </p:cNvSpPr>
            <p:nvPr/>
          </p:nvSpPr>
          <p:spPr bwMode="auto">
            <a:xfrm>
              <a:off x="4448" y="2936"/>
              <a:ext cx="240" cy="0"/>
            </a:xfrm>
            <a:prstGeom prst="line">
              <a:avLst/>
            </a:prstGeom>
            <a:noFill/>
            <a:ln w="31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5999" name="Line 63"/>
            <p:cNvSpPr>
              <a:spLocks noChangeShapeType="1"/>
            </p:cNvSpPr>
            <p:nvPr/>
          </p:nvSpPr>
          <p:spPr bwMode="auto">
            <a:xfrm>
              <a:off x="4264" y="2040"/>
              <a:ext cx="184" cy="0"/>
            </a:xfrm>
            <a:prstGeom prst="line">
              <a:avLst/>
            </a:prstGeom>
            <a:noFill/>
            <a:ln w="31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00" name="Line 64"/>
            <p:cNvSpPr>
              <a:spLocks noChangeShapeType="1"/>
            </p:cNvSpPr>
            <p:nvPr/>
          </p:nvSpPr>
          <p:spPr bwMode="auto">
            <a:xfrm>
              <a:off x="4456" y="2784"/>
              <a:ext cx="167" cy="0"/>
            </a:xfrm>
            <a:prstGeom prst="line">
              <a:avLst/>
            </a:prstGeom>
            <a:noFill/>
            <a:ln w="31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01" name="Line 65"/>
            <p:cNvSpPr>
              <a:spLocks noChangeShapeType="1"/>
            </p:cNvSpPr>
            <p:nvPr/>
          </p:nvSpPr>
          <p:spPr bwMode="auto">
            <a:xfrm>
              <a:off x="4344" y="2208"/>
              <a:ext cx="96" cy="0"/>
            </a:xfrm>
            <a:prstGeom prst="line">
              <a:avLst/>
            </a:prstGeom>
            <a:noFill/>
            <a:ln w="31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02" name="Line 66"/>
            <p:cNvSpPr>
              <a:spLocks noChangeShapeType="1"/>
            </p:cNvSpPr>
            <p:nvPr/>
          </p:nvSpPr>
          <p:spPr bwMode="auto">
            <a:xfrm>
              <a:off x="4448" y="2632"/>
              <a:ext cx="96" cy="0"/>
            </a:xfrm>
            <a:prstGeom prst="line">
              <a:avLst/>
            </a:prstGeom>
            <a:noFill/>
            <a:ln w="31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296003" name="Group 67"/>
          <p:cNvGrpSpPr>
            <a:grpSpLocks/>
          </p:cNvGrpSpPr>
          <p:nvPr/>
        </p:nvGrpSpPr>
        <p:grpSpPr bwMode="auto">
          <a:xfrm>
            <a:off x="3657600" y="1892300"/>
            <a:ext cx="1260475" cy="3811588"/>
            <a:chOff x="2304" y="144"/>
            <a:chExt cx="794" cy="2401"/>
          </a:xfrm>
        </p:grpSpPr>
        <p:grpSp>
          <p:nvGrpSpPr>
            <p:cNvPr id="296004" name="Group 68"/>
            <p:cNvGrpSpPr>
              <a:grpSpLocks/>
            </p:cNvGrpSpPr>
            <p:nvPr/>
          </p:nvGrpSpPr>
          <p:grpSpPr bwMode="auto">
            <a:xfrm>
              <a:off x="2314" y="144"/>
              <a:ext cx="784" cy="2401"/>
              <a:chOff x="2816" y="1232"/>
              <a:chExt cx="784" cy="2401"/>
            </a:xfrm>
          </p:grpSpPr>
          <p:sp>
            <p:nvSpPr>
              <p:cNvPr id="296005" name="Line 69"/>
              <p:cNvSpPr>
                <a:spLocks noChangeShapeType="1"/>
              </p:cNvSpPr>
              <p:nvPr/>
            </p:nvSpPr>
            <p:spPr bwMode="auto">
              <a:xfrm>
                <a:off x="2816" y="1232"/>
                <a:ext cx="783" cy="2401"/>
              </a:xfrm>
              <a:prstGeom prst="line">
                <a:avLst/>
              </a:prstGeom>
              <a:noFill/>
              <a:ln w="38100">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06" name="Line 70"/>
              <p:cNvSpPr>
                <a:spLocks noChangeShapeType="1"/>
              </p:cNvSpPr>
              <p:nvPr/>
            </p:nvSpPr>
            <p:spPr bwMode="auto">
              <a:xfrm>
                <a:off x="2832" y="1440"/>
                <a:ext cx="48" cy="0"/>
              </a:xfrm>
              <a:prstGeom prst="line">
                <a:avLst/>
              </a:prstGeom>
              <a:noFill/>
              <a:ln w="57150">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07" name="Line 71"/>
              <p:cNvSpPr>
                <a:spLocks noChangeShapeType="1"/>
              </p:cNvSpPr>
              <p:nvPr/>
            </p:nvSpPr>
            <p:spPr bwMode="auto">
              <a:xfrm>
                <a:off x="2832" y="1632"/>
                <a:ext cx="96" cy="0"/>
              </a:xfrm>
              <a:prstGeom prst="line">
                <a:avLst/>
              </a:prstGeom>
              <a:noFill/>
              <a:ln w="57150">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08" name="Line 72"/>
              <p:cNvSpPr>
                <a:spLocks noChangeShapeType="1"/>
              </p:cNvSpPr>
              <p:nvPr/>
            </p:nvSpPr>
            <p:spPr bwMode="auto">
              <a:xfrm>
                <a:off x="2848" y="1824"/>
                <a:ext cx="144" cy="0"/>
              </a:xfrm>
              <a:prstGeom prst="line">
                <a:avLst/>
              </a:prstGeom>
              <a:noFill/>
              <a:ln w="38100">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09" name="Line 73"/>
              <p:cNvSpPr>
                <a:spLocks noChangeShapeType="1"/>
              </p:cNvSpPr>
              <p:nvPr/>
            </p:nvSpPr>
            <p:spPr bwMode="auto">
              <a:xfrm>
                <a:off x="2816" y="1976"/>
                <a:ext cx="240" cy="0"/>
              </a:xfrm>
              <a:prstGeom prst="line">
                <a:avLst/>
              </a:prstGeom>
              <a:noFill/>
              <a:ln w="38100">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10" name="Line 74"/>
              <p:cNvSpPr>
                <a:spLocks noChangeShapeType="1"/>
              </p:cNvSpPr>
              <p:nvPr/>
            </p:nvSpPr>
            <p:spPr bwMode="auto">
              <a:xfrm>
                <a:off x="2816" y="2136"/>
                <a:ext cx="288" cy="0"/>
              </a:xfrm>
              <a:prstGeom prst="line">
                <a:avLst/>
              </a:prstGeom>
              <a:noFill/>
              <a:ln w="38100">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11" name="Line 75"/>
              <p:cNvSpPr>
                <a:spLocks noChangeShapeType="1"/>
              </p:cNvSpPr>
              <p:nvPr/>
            </p:nvSpPr>
            <p:spPr bwMode="auto">
              <a:xfrm>
                <a:off x="2816" y="2296"/>
                <a:ext cx="336" cy="0"/>
              </a:xfrm>
              <a:prstGeom prst="line">
                <a:avLst/>
              </a:prstGeom>
              <a:noFill/>
              <a:ln w="38100">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12" name="Line 76"/>
              <p:cNvSpPr>
                <a:spLocks noChangeShapeType="1"/>
              </p:cNvSpPr>
              <p:nvPr/>
            </p:nvSpPr>
            <p:spPr bwMode="auto">
              <a:xfrm>
                <a:off x="2824" y="2464"/>
                <a:ext cx="384" cy="0"/>
              </a:xfrm>
              <a:prstGeom prst="line">
                <a:avLst/>
              </a:prstGeom>
              <a:noFill/>
              <a:ln w="38100">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13" name="Line 77"/>
              <p:cNvSpPr>
                <a:spLocks noChangeShapeType="1"/>
              </p:cNvSpPr>
              <p:nvPr/>
            </p:nvSpPr>
            <p:spPr bwMode="auto">
              <a:xfrm>
                <a:off x="2832" y="2640"/>
                <a:ext cx="432" cy="0"/>
              </a:xfrm>
              <a:prstGeom prst="line">
                <a:avLst/>
              </a:prstGeom>
              <a:noFill/>
              <a:ln w="38100">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14" name="Line 78"/>
              <p:cNvSpPr>
                <a:spLocks noChangeShapeType="1"/>
              </p:cNvSpPr>
              <p:nvPr/>
            </p:nvSpPr>
            <p:spPr bwMode="auto">
              <a:xfrm>
                <a:off x="2832" y="2792"/>
                <a:ext cx="480" cy="0"/>
              </a:xfrm>
              <a:prstGeom prst="line">
                <a:avLst/>
              </a:prstGeom>
              <a:noFill/>
              <a:ln w="38100">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15" name="Line 79"/>
              <p:cNvSpPr>
                <a:spLocks noChangeShapeType="1"/>
              </p:cNvSpPr>
              <p:nvPr/>
            </p:nvSpPr>
            <p:spPr bwMode="auto">
              <a:xfrm>
                <a:off x="2816" y="2976"/>
                <a:ext cx="576" cy="0"/>
              </a:xfrm>
              <a:prstGeom prst="line">
                <a:avLst/>
              </a:prstGeom>
              <a:noFill/>
              <a:ln w="38100">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16" name="Line 80"/>
              <p:cNvSpPr>
                <a:spLocks noChangeShapeType="1"/>
              </p:cNvSpPr>
              <p:nvPr/>
            </p:nvSpPr>
            <p:spPr bwMode="auto">
              <a:xfrm>
                <a:off x="2816" y="3136"/>
                <a:ext cx="624" cy="0"/>
              </a:xfrm>
              <a:prstGeom prst="line">
                <a:avLst/>
              </a:prstGeom>
              <a:noFill/>
              <a:ln w="38100">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17" name="Line 81"/>
              <p:cNvSpPr>
                <a:spLocks noChangeShapeType="1"/>
              </p:cNvSpPr>
              <p:nvPr/>
            </p:nvSpPr>
            <p:spPr bwMode="auto">
              <a:xfrm>
                <a:off x="2824" y="3312"/>
                <a:ext cx="672" cy="0"/>
              </a:xfrm>
              <a:prstGeom prst="line">
                <a:avLst/>
              </a:prstGeom>
              <a:noFill/>
              <a:ln w="38100">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18" name="Line 82"/>
              <p:cNvSpPr>
                <a:spLocks noChangeShapeType="1"/>
              </p:cNvSpPr>
              <p:nvPr/>
            </p:nvSpPr>
            <p:spPr bwMode="auto">
              <a:xfrm>
                <a:off x="2832" y="3456"/>
                <a:ext cx="720" cy="0"/>
              </a:xfrm>
              <a:prstGeom prst="line">
                <a:avLst/>
              </a:prstGeom>
              <a:noFill/>
              <a:ln w="38100">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19" name="Line 83"/>
              <p:cNvSpPr>
                <a:spLocks noChangeShapeType="1"/>
              </p:cNvSpPr>
              <p:nvPr/>
            </p:nvSpPr>
            <p:spPr bwMode="auto">
              <a:xfrm>
                <a:off x="2832" y="3632"/>
                <a:ext cx="768" cy="0"/>
              </a:xfrm>
              <a:prstGeom prst="line">
                <a:avLst/>
              </a:prstGeom>
              <a:noFill/>
              <a:ln w="38100">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96020" name="Line 84"/>
            <p:cNvSpPr>
              <a:spLocks noChangeShapeType="1"/>
            </p:cNvSpPr>
            <p:nvPr/>
          </p:nvSpPr>
          <p:spPr bwMode="auto">
            <a:xfrm>
              <a:off x="2304" y="144"/>
              <a:ext cx="0" cy="2400"/>
            </a:xfrm>
            <a:prstGeom prst="line">
              <a:avLst/>
            </a:prstGeom>
            <a:noFill/>
            <a:ln w="2857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296021" name="Group 85"/>
          <p:cNvGrpSpPr>
            <a:grpSpLocks/>
          </p:cNvGrpSpPr>
          <p:nvPr/>
        </p:nvGrpSpPr>
        <p:grpSpPr bwMode="auto">
          <a:xfrm>
            <a:off x="1574800" y="1930400"/>
            <a:ext cx="989013" cy="3835400"/>
            <a:chOff x="992" y="1216"/>
            <a:chExt cx="623" cy="2416"/>
          </a:xfrm>
        </p:grpSpPr>
        <p:grpSp>
          <p:nvGrpSpPr>
            <p:cNvPr id="296022" name="Group 86"/>
            <p:cNvGrpSpPr>
              <a:grpSpLocks/>
            </p:cNvGrpSpPr>
            <p:nvPr/>
          </p:nvGrpSpPr>
          <p:grpSpPr bwMode="auto">
            <a:xfrm>
              <a:off x="1010" y="1216"/>
              <a:ext cx="605" cy="2416"/>
              <a:chOff x="1512" y="1232"/>
              <a:chExt cx="605" cy="2416"/>
            </a:xfrm>
          </p:grpSpPr>
          <p:sp>
            <p:nvSpPr>
              <p:cNvPr id="296023" name="Line 87"/>
              <p:cNvSpPr>
                <a:spLocks noChangeShapeType="1"/>
              </p:cNvSpPr>
              <p:nvPr/>
            </p:nvSpPr>
            <p:spPr bwMode="auto">
              <a:xfrm>
                <a:off x="1536" y="1232"/>
                <a:ext cx="192" cy="0"/>
              </a:xfrm>
              <a:prstGeom prst="line">
                <a:avLst/>
              </a:prstGeom>
              <a:noFill/>
              <a:ln w="38100">
                <a:solidFill>
                  <a:srgbClr val="FFCC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24" name="Line 88"/>
              <p:cNvSpPr>
                <a:spLocks noChangeShapeType="1"/>
              </p:cNvSpPr>
              <p:nvPr/>
            </p:nvSpPr>
            <p:spPr bwMode="auto">
              <a:xfrm>
                <a:off x="1528" y="1392"/>
                <a:ext cx="230" cy="0"/>
              </a:xfrm>
              <a:prstGeom prst="line">
                <a:avLst/>
              </a:prstGeom>
              <a:noFill/>
              <a:ln w="38100">
                <a:solidFill>
                  <a:srgbClr val="FFCC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25" name="Line 89"/>
              <p:cNvSpPr>
                <a:spLocks noChangeShapeType="1"/>
              </p:cNvSpPr>
              <p:nvPr/>
            </p:nvSpPr>
            <p:spPr bwMode="auto">
              <a:xfrm>
                <a:off x="1528" y="1536"/>
                <a:ext cx="240" cy="0"/>
              </a:xfrm>
              <a:prstGeom prst="line">
                <a:avLst/>
              </a:prstGeom>
              <a:noFill/>
              <a:ln w="38100">
                <a:solidFill>
                  <a:srgbClr val="FFCC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26" name="Line 90"/>
              <p:cNvSpPr>
                <a:spLocks noChangeShapeType="1"/>
              </p:cNvSpPr>
              <p:nvPr/>
            </p:nvSpPr>
            <p:spPr bwMode="auto">
              <a:xfrm>
                <a:off x="1536" y="1680"/>
                <a:ext cx="240" cy="0"/>
              </a:xfrm>
              <a:prstGeom prst="line">
                <a:avLst/>
              </a:prstGeom>
              <a:noFill/>
              <a:ln w="38100">
                <a:solidFill>
                  <a:srgbClr val="FFCC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27" name="Line 91"/>
              <p:cNvSpPr>
                <a:spLocks noChangeShapeType="1"/>
              </p:cNvSpPr>
              <p:nvPr/>
            </p:nvSpPr>
            <p:spPr bwMode="auto">
              <a:xfrm>
                <a:off x="1520" y="1840"/>
                <a:ext cx="288" cy="0"/>
              </a:xfrm>
              <a:prstGeom prst="line">
                <a:avLst/>
              </a:prstGeom>
              <a:noFill/>
              <a:ln w="38100">
                <a:solidFill>
                  <a:srgbClr val="FFCC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28" name="Line 92"/>
              <p:cNvSpPr>
                <a:spLocks noChangeShapeType="1"/>
              </p:cNvSpPr>
              <p:nvPr/>
            </p:nvSpPr>
            <p:spPr bwMode="auto">
              <a:xfrm>
                <a:off x="1512" y="2008"/>
                <a:ext cx="336" cy="0"/>
              </a:xfrm>
              <a:prstGeom prst="line">
                <a:avLst/>
              </a:prstGeom>
              <a:noFill/>
              <a:ln w="38100">
                <a:solidFill>
                  <a:srgbClr val="FFCC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29" name="Line 93"/>
              <p:cNvSpPr>
                <a:spLocks noChangeShapeType="1"/>
              </p:cNvSpPr>
              <p:nvPr/>
            </p:nvSpPr>
            <p:spPr bwMode="auto">
              <a:xfrm>
                <a:off x="1536" y="2184"/>
                <a:ext cx="336" cy="0"/>
              </a:xfrm>
              <a:prstGeom prst="line">
                <a:avLst/>
              </a:prstGeom>
              <a:noFill/>
              <a:ln w="38100">
                <a:solidFill>
                  <a:srgbClr val="FFCC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30" name="Line 94"/>
              <p:cNvSpPr>
                <a:spLocks noChangeShapeType="1"/>
              </p:cNvSpPr>
              <p:nvPr/>
            </p:nvSpPr>
            <p:spPr bwMode="auto">
              <a:xfrm>
                <a:off x="1528" y="2336"/>
                <a:ext cx="384" cy="0"/>
              </a:xfrm>
              <a:prstGeom prst="line">
                <a:avLst/>
              </a:prstGeom>
              <a:noFill/>
              <a:ln w="38100">
                <a:solidFill>
                  <a:srgbClr val="FFCC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31" name="Line 95"/>
              <p:cNvSpPr>
                <a:spLocks noChangeShapeType="1"/>
              </p:cNvSpPr>
              <p:nvPr/>
            </p:nvSpPr>
            <p:spPr bwMode="auto">
              <a:xfrm>
                <a:off x="1536" y="2496"/>
                <a:ext cx="384" cy="0"/>
              </a:xfrm>
              <a:prstGeom prst="line">
                <a:avLst/>
              </a:prstGeom>
              <a:noFill/>
              <a:ln w="38100">
                <a:solidFill>
                  <a:srgbClr val="FFCC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32" name="Line 96"/>
              <p:cNvSpPr>
                <a:spLocks noChangeShapeType="1"/>
              </p:cNvSpPr>
              <p:nvPr/>
            </p:nvSpPr>
            <p:spPr bwMode="auto">
              <a:xfrm>
                <a:off x="1528" y="2656"/>
                <a:ext cx="432" cy="0"/>
              </a:xfrm>
              <a:prstGeom prst="line">
                <a:avLst/>
              </a:prstGeom>
              <a:noFill/>
              <a:ln w="38100">
                <a:solidFill>
                  <a:srgbClr val="FFCC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33" name="Line 97"/>
              <p:cNvSpPr>
                <a:spLocks noChangeShapeType="1"/>
              </p:cNvSpPr>
              <p:nvPr/>
            </p:nvSpPr>
            <p:spPr bwMode="auto">
              <a:xfrm>
                <a:off x="1520" y="2808"/>
                <a:ext cx="455" cy="0"/>
              </a:xfrm>
              <a:prstGeom prst="line">
                <a:avLst/>
              </a:prstGeom>
              <a:noFill/>
              <a:ln w="38100">
                <a:solidFill>
                  <a:srgbClr val="FFCC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34" name="Line 98"/>
              <p:cNvSpPr>
                <a:spLocks noChangeShapeType="1"/>
              </p:cNvSpPr>
              <p:nvPr/>
            </p:nvSpPr>
            <p:spPr bwMode="auto">
              <a:xfrm>
                <a:off x="1520" y="2976"/>
                <a:ext cx="480" cy="0"/>
              </a:xfrm>
              <a:prstGeom prst="line">
                <a:avLst/>
              </a:prstGeom>
              <a:noFill/>
              <a:ln w="38100">
                <a:solidFill>
                  <a:srgbClr val="FFCC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35" name="Line 99"/>
              <p:cNvSpPr>
                <a:spLocks noChangeShapeType="1"/>
              </p:cNvSpPr>
              <p:nvPr/>
            </p:nvSpPr>
            <p:spPr bwMode="auto">
              <a:xfrm>
                <a:off x="1520" y="3168"/>
                <a:ext cx="528" cy="0"/>
              </a:xfrm>
              <a:prstGeom prst="line">
                <a:avLst/>
              </a:prstGeom>
              <a:noFill/>
              <a:ln w="38100">
                <a:solidFill>
                  <a:srgbClr val="FFCC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36" name="Line 100"/>
              <p:cNvSpPr>
                <a:spLocks noChangeShapeType="1"/>
              </p:cNvSpPr>
              <p:nvPr/>
            </p:nvSpPr>
            <p:spPr bwMode="auto">
              <a:xfrm>
                <a:off x="1528" y="3352"/>
                <a:ext cx="528" cy="0"/>
              </a:xfrm>
              <a:prstGeom prst="line">
                <a:avLst/>
              </a:prstGeom>
              <a:noFill/>
              <a:ln w="38100">
                <a:solidFill>
                  <a:srgbClr val="FFCC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37" name="Line 101"/>
              <p:cNvSpPr>
                <a:spLocks noChangeShapeType="1"/>
              </p:cNvSpPr>
              <p:nvPr/>
            </p:nvSpPr>
            <p:spPr bwMode="auto">
              <a:xfrm>
                <a:off x="1536" y="3504"/>
                <a:ext cx="528" cy="0"/>
              </a:xfrm>
              <a:prstGeom prst="line">
                <a:avLst/>
              </a:prstGeom>
              <a:noFill/>
              <a:ln w="38100">
                <a:solidFill>
                  <a:srgbClr val="FFCC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38" name="Line 102"/>
              <p:cNvSpPr>
                <a:spLocks noChangeShapeType="1"/>
              </p:cNvSpPr>
              <p:nvPr/>
            </p:nvSpPr>
            <p:spPr bwMode="auto">
              <a:xfrm>
                <a:off x="1512" y="3648"/>
                <a:ext cx="605" cy="0"/>
              </a:xfrm>
              <a:prstGeom prst="line">
                <a:avLst/>
              </a:prstGeom>
              <a:noFill/>
              <a:ln w="38100">
                <a:solidFill>
                  <a:srgbClr val="FFCC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39" name="Line 103"/>
              <p:cNvSpPr>
                <a:spLocks noChangeShapeType="1"/>
              </p:cNvSpPr>
              <p:nvPr/>
            </p:nvSpPr>
            <p:spPr bwMode="auto">
              <a:xfrm>
                <a:off x="1704" y="1232"/>
                <a:ext cx="392" cy="2400"/>
              </a:xfrm>
              <a:prstGeom prst="line">
                <a:avLst/>
              </a:prstGeom>
              <a:noFill/>
              <a:ln w="38100">
                <a:solidFill>
                  <a:srgbClr val="FFCC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96040" name="Line 104"/>
            <p:cNvSpPr>
              <a:spLocks noChangeShapeType="1"/>
            </p:cNvSpPr>
            <p:nvPr/>
          </p:nvSpPr>
          <p:spPr bwMode="auto">
            <a:xfrm>
              <a:off x="992" y="1224"/>
              <a:ext cx="48" cy="2400"/>
            </a:xfrm>
            <a:prstGeom prst="line">
              <a:avLst/>
            </a:prstGeom>
            <a:noFill/>
            <a:ln w="28575">
              <a:solidFill>
                <a:srgbClr val="FFCC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296041" name="Group 105"/>
          <p:cNvGrpSpPr>
            <a:grpSpLocks/>
          </p:cNvGrpSpPr>
          <p:nvPr/>
        </p:nvGrpSpPr>
        <p:grpSpPr bwMode="auto">
          <a:xfrm>
            <a:off x="5842000" y="1930400"/>
            <a:ext cx="1803400" cy="3771900"/>
            <a:chOff x="3680" y="824"/>
            <a:chExt cx="1136" cy="2376"/>
          </a:xfrm>
        </p:grpSpPr>
        <p:grpSp>
          <p:nvGrpSpPr>
            <p:cNvPr id="296042" name="Group 106"/>
            <p:cNvGrpSpPr>
              <a:grpSpLocks/>
            </p:cNvGrpSpPr>
            <p:nvPr/>
          </p:nvGrpSpPr>
          <p:grpSpPr bwMode="auto">
            <a:xfrm>
              <a:off x="3680" y="832"/>
              <a:ext cx="1136" cy="2368"/>
              <a:chOff x="3680" y="1240"/>
              <a:chExt cx="1136" cy="2368"/>
            </a:xfrm>
          </p:grpSpPr>
          <p:sp>
            <p:nvSpPr>
              <p:cNvPr id="296043" name="Line 107"/>
              <p:cNvSpPr>
                <a:spLocks noChangeShapeType="1"/>
              </p:cNvSpPr>
              <p:nvPr/>
            </p:nvSpPr>
            <p:spPr bwMode="auto">
              <a:xfrm>
                <a:off x="3712" y="1240"/>
                <a:ext cx="192" cy="0"/>
              </a:xfrm>
              <a:prstGeom prst="line">
                <a:avLst/>
              </a:prstGeom>
              <a:noFill/>
              <a:ln w="38100">
                <a:solidFill>
                  <a:srgbClr val="FF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44" name="Line 108"/>
              <p:cNvSpPr>
                <a:spLocks noChangeShapeType="1"/>
              </p:cNvSpPr>
              <p:nvPr/>
            </p:nvSpPr>
            <p:spPr bwMode="auto">
              <a:xfrm>
                <a:off x="3792" y="1408"/>
                <a:ext cx="96" cy="0"/>
              </a:xfrm>
              <a:prstGeom prst="line">
                <a:avLst/>
              </a:prstGeom>
              <a:noFill/>
              <a:ln w="38100">
                <a:solidFill>
                  <a:srgbClr val="FF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45" name="Line 109"/>
              <p:cNvSpPr>
                <a:spLocks noChangeShapeType="1"/>
              </p:cNvSpPr>
              <p:nvPr/>
            </p:nvSpPr>
            <p:spPr bwMode="auto">
              <a:xfrm>
                <a:off x="3904" y="1872"/>
                <a:ext cx="96" cy="0"/>
              </a:xfrm>
              <a:prstGeom prst="line">
                <a:avLst/>
              </a:prstGeom>
              <a:noFill/>
              <a:ln w="38100">
                <a:solidFill>
                  <a:srgbClr val="FF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46" name="Line 110"/>
              <p:cNvSpPr>
                <a:spLocks noChangeShapeType="1"/>
              </p:cNvSpPr>
              <p:nvPr/>
            </p:nvSpPr>
            <p:spPr bwMode="auto">
              <a:xfrm>
                <a:off x="3920" y="2048"/>
                <a:ext cx="155" cy="0"/>
              </a:xfrm>
              <a:prstGeom prst="line">
                <a:avLst/>
              </a:prstGeom>
              <a:noFill/>
              <a:ln w="38100">
                <a:solidFill>
                  <a:srgbClr val="FF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47" name="Line 111"/>
              <p:cNvSpPr>
                <a:spLocks noChangeShapeType="1"/>
              </p:cNvSpPr>
              <p:nvPr/>
            </p:nvSpPr>
            <p:spPr bwMode="auto">
              <a:xfrm>
                <a:off x="3904" y="2216"/>
                <a:ext cx="259" cy="0"/>
              </a:xfrm>
              <a:prstGeom prst="line">
                <a:avLst/>
              </a:prstGeom>
              <a:noFill/>
              <a:ln w="38100">
                <a:solidFill>
                  <a:srgbClr val="FF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48" name="Line 112"/>
              <p:cNvSpPr>
                <a:spLocks noChangeShapeType="1"/>
              </p:cNvSpPr>
              <p:nvPr/>
            </p:nvSpPr>
            <p:spPr bwMode="auto">
              <a:xfrm>
                <a:off x="3904" y="2400"/>
                <a:ext cx="336" cy="0"/>
              </a:xfrm>
              <a:prstGeom prst="line">
                <a:avLst/>
              </a:prstGeom>
              <a:noFill/>
              <a:ln w="38100">
                <a:solidFill>
                  <a:srgbClr val="FF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49" name="Line 113"/>
              <p:cNvSpPr>
                <a:spLocks noChangeShapeType="1"/>
              </p:cNvSpPr>
              <p:nvPr/>
            </p:nvSpPr>
            <p:spPr bwMode="auto">
              <a:xfrm>
                <a:off x="3920" y="2576"/>
                <a:ext cx="409" cy="0"/>
              </a:xfrm>
              <a:prstGeom prst="line">
                <a:avLst/>
              </a:prstGeom>
              <a:noFill/>
              <a:ln w="38100">
                <a:solidFill>
                  <a:srgbClr val="FF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50" name="Line 114"/>
              <p:cNvSpPr>
                <a:spLocks noChangeShapeType="1"/>
              </p:cNvSpPr>
              <p:nvPr/>
            </p:nvSpPr>
            <p:spPr bwMode="auto">
              <a:xfrm>
                <a:off x="3912" y="2760"/>
                <a:ext cx="528" cy="0"/>
              </a:xfrm>
              <a:prstGeom prst="line">
                <a:avLst/>
              </a:prstGeom>
              <a:noFill/>
              <a:ln w="38100">
                <a:solidFill>
                  <a:srgbClr val="FF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51" name="Line 115"/>
              <p:cNvSpPr>
                <a:spLocks noChangeShapeType="1"/>
              </p:cNvSpPr>
              <p:nvPr/>
            </p:nvSpPr>
            <p:spPr bwMode="auto">
              <a:xfrm>
                <a:off x="3896" y="2936"/>
                <a:ext cx="624" cy="0"/>
              </a:xfrm>
              <a:prstGeom prst="line">
                <a:avLst/>
              </a:prstGeom>
              <a:noFill/>
              <a:ln w="38100">
                <a:solidFill>
                  <a:srgbClr val="FF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52" name="Line 116"/>
              <p:cNvSpPr>
                <a:spLocks noChangeShapeType="1"/>
              </p:cNvSpPr>
              <p:nvPr/>
            </p:nvSpPr>
            <p:spPr bwMode="auto">
              <a:xfrm>
                <a:off x="3896" y="3128"/>
                <a:ext cx="708" cy="0"/>
              </a:xfrm>
              <a:prstGeom prst="line">
                <a:avLst/>
              </a:prstGeom>
              <a:noFill/>
              <a:ln w="38100">
                <a:solidFill>
                  <a:srgbClr val="FF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53" name="Line 117"/>
              <p:cNvSpPr>
                <a:spLocks noChangeShapeType="1"/>
              </p:cNvSpPr>
              <p:nvPr/>
            </p:nvSpPr>
            <p:spPr bwMode="auto">
              <a:xfrm>
                <a:off x="3904" y="3272"/>
                <a:ext cx="768" cy="0"/>
              </a:xfrm>
              <a:prstGeom prst="line">
                <a:avLst/>
              </a:prstGeom>
              <a:noFill/>
              <a:ln w="38100">
                <a:solidFill>
                  <a:srgbClr val="FF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54" name="Line 118"/>
              <p:cNvSpPr>
                <a:spLocks noChangeShapeType="1"/>
              </p:cNvSpPr>
              <p:nvPr/>
            </p:nvSpPr>
            <p:spPr bwMode="auto">
              <a:xfrm>
                <a:off x="3912" y="3440"/>
                <a:ext cx="816" cy="0"/>
              </a:xfrm>
              <a:prstGeom prst="line">
                <a:avLst/>
              </a:prstGeom>
              <a:noFill/>
              <a:ln w="38100">
                <a:solidFill>
                  <a:srgbClr val="FF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55" name="Line 119"/>
              <p:cNvSpPr>
                <a:spLocks noChangeShapeType="1"/>
              </p:cNvSpPr>
              <p:nvPr/>
            </p:nvSpPr>
            <p:spPr bwMode="auto">
              <a:xfrm>
                <a:off x="3904" y="3608"/>
                <a:ext cx="912" cy="0"/>
              </a:xfrm>
              <a:prstGeom prst="line">
                <a:avLst/>
              </a:prstGeom>
              <a:noFill/>
              <a:ln w="38100">
                <a:solidFill>
                  <a:srgbClr val="FF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56" name="Line 120"/>
              <p:cNvSpPr>
                <a:spLocks noChangeShapeType="1"/>
              </p:cNvSpPr>
              <p:nvPr/>
            </p:nvSpPr>
            <p:spPr bwMode="auto">
              <a:xfrm>
                <a:off x="3680" y="1248"/>
                <a:ext cx="1129" cy="2352"/>
              </a:xfrm>
              <a:prstGeom prst="line">
                <a:avLst/>
              </a:prstGeom>
              <a:noFill/>
              <a:ln w="38100">
                <a:solidFill>
                  <a:srgbClr val="FF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96057" name="Line 121"/>
            <p:cNvSpPr>
              <a:spLocks noChangeShapeType="1"/>
            </p:cNvSpPr>
            <p:nvPr/>
          </p:nvSpPr>
          <p:spPr bwMode="auto">
            <a:xfrm>
              <a:off x="3936" y="824"/>
              <a:ext cx="0" cy="2352"/>
            </a:xfrm>
            <a:prstGeom prst="line">
              <a:avLst/>
            </a:prstGeom>
            <a:noFill/>
            <a:ln w="28575">
              <a:solidFill>
                <a:srgbClr val="FF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296058" name="Group 122"/>
          <p:cNvGrpSpPr>
            <a:grpSpLocks/>
          </p:cNvGrpSpPr>
          <p:nvPr/>
        </p:nvGrpSpPr>
        <p:grpSpPr bwMode="auto">
          <a:xfrm>
            <a:off x="762000" y="25400"/>
            <a:ext cx="4191000" cy="2133600"/>
            <a:chOff x="480" y="16"/>
            <a:chExt cx="2640" cy="1344"/>
          </a:xfrm>
        </p:grpSpPr>
        <p:sp>
          <p:nvSpPr>
            <p:cNvPr id="296059" name="Line 123"/>
            <p:cNvSpPr>
              <a:spLocks noChangeShapeType="1"/>
            </p:cNvSpPr>
            <p:nvPr/>
          </p:nvSpPr>
          <p:spPr bwMode="auto">
            <a:xfrm flipV="1">
              <a:off x="1016" y="16"/>
              <a:ext cx="0" cy="133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60" name="Line 124"/>
            <p:cNvSpPr>
              <a:spLocks noChangeShapeType="1"/>
            </p:cNvSpPr>
            <p:nvPr/>
          </p:nvSpPr>
          <p:spPr bwMode="auto">
            <a:xfrm>
              <a:off x="1016" y="16"/>
              <a:ext cx="192" cy="1344"/>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61" name="Line 125"/>
            <p:cNvSpPr>
              <a:spLocks noChangeShapeType="1"/>
            </p:cNvSpPr>
            <p:nvPr/>
          </p:nvSpPr>
          <p:spPr bwMode="auto">
            <a:xfrm>
              <a:off x="480" y="64"/>
              <a:ext cx="2640" cy="0"/>
            </a:xfrm>
            <a:prstGeom prst="line">
              <a:avLst/>
            </a:prstGeom>
            <a:noFill/>
            <a:ln w="28575">
              <a:solidFill>
                <a:srgbClr val="FFCC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96062" name="Line 126"/>
          <p:cNvSpPr>
            <a:spLocks noChangeShapeType="1"/>
          </p:cNvSpPr>
          <p:nvPr/>
        </p:nvSpPr>
        <p:spPr bwMode="auto">
          <a:xfrm>
            <a:off x="266700" y="1943100"/>
            <a:ext cx="5105400" cy="0"/>
          </a:xfrm>
          <a:prstGeom prst="line">
            <a:avLst/>
          </a:prstGeom>
          <a:noFill/>
          <a:ln w="2857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63" name="Line 127"/>
          <p:cNvSpPr>
            <a:spLocks noChangeShapeType="1"/>
          </p:cNvSpPr>
          <p:nvPr/>
        </p:nvSpPr>
        <p:spPr bwMode="auto">
          <a:xfrm>
            <a:off x="-76200" y="2730500"/>
            <a:ext cx="8272463" cy="0"/>
          </a:xfrm>
          <a:prstGeom prst="line">
            <a:avLst/>
          </a:prstGeom>
          <a:noFill/>
          <a:ln w="28575">
            <a:solidFill>
              <a:srgbClr val="FF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296064" name="Group 128"/>
          <p:cNvGrpSpPr>
            <a:grpSpLocks/>
          </p:cNvGrpSpPr>
          <p:nvPr/>
        </p:nvGrpSpPr>
        <p:grpSpPr bwMode="auto">
          <a:xfrm>
            <a:off x="444500" y="3327400"/>
            <a:ext cx="622300" cy="939800"/>
            <a:chOff x="280" y="2104"/>
            <a:chExt cx="392" cy="592"/>
          </a:xfrm>
        </p:grpSpPr>
        <p:sp>
          <p:nvSpPr>
            <p:cNvPr id="296065" name="Line 129"/>
            <p:cNvSpPr>
              <a:spLocks noChangeShapeType="1"/>
            </p:cNvSpPr>
            <p:nvPr/>
          </p:nvSpPr>
          <p:spPr bwMode="auto">
            <a:xfrm flipH="1">
              <a:off x="480" y="2400"/>
              <a:ext cx="192" cy="288"/>
            </a:xfrm>
            <a:prstGeom prst="line">
              <a:avLst/>
            </a:prstGeom>
            <a:noFill/>
            <a:ln w="28575">
              <a:solidFill>
                <a:schemeClr val="tx1"/>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66" name="Line 130"/>
            <p:cNvSpPr>
              <a:spLocks noChangeShapeType="1"/>
            </p:cNvSpPr>
            <p:nvPr/>
          </p:nvSpPr>
          <p:spPr bwMode="auto">
            <a:xfrm flipH="1">
              <a:off x="288" y="2104"/>
              <a:ext cx="192" cy="288"/>
            </a:xfrm>
            <a:prstGeom prst="line">
              <a:avLst/>
            </a:prstGeom>
            <a:noFill/>
            <a:ln w="28575">
              <a:solidFill>
                <a:schemeClr val="tx1"/>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67" name="Line 131"/>
            <p:cNvSpPr>
              <a:spLocks noChangeShapeType="1"/>
            </p:cNvSpPr>
            <p:nvPr/>
          </p:nvSpPr>
          <p:spPr bwMode="auto">
            <a:xfrm>
              <a:off x="480" y="2112"/>
              <a:ext cx="192" cy="288"/>
            </a:xfrm>
            <a:prstGeom prst="line">
              <a:avLst/>
            </a:prstGeom>
            <a:noFill/>
            <a:ln w="28575">
              <a:solidFill>
                <a:schemeClr val="tx1"/>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68" name="Line 132"/>
            <p:cNvSpPr>
              <a:spLocks noChangeShapeType="1"/>
            </p:cNvSpPr>
            <p:nvPr/>
          </p:nvSpPr>
          <p:spPr bwMode="auto">
            <a:xfrm>
              <a:off x="280" y="2408"/>
              <a:ext cx="192" cy="288"/>
            </a:xfrm>
            <a:prstGeom prst="line">
              <a:avLst/>
            </a:prstGeom>
            <a:noFill/>
            <a:ln w="28575">
              <a:solidFill>
                <a:schemeClr val="tx1"/>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96069" name="Text Box 133"/>
          <p:cNvSpPr txBox="1">
            <a:spLocks noChangeArrowheads="1"/>
          </p:cNvSpPr>
          <p:nvPr/>
        </p:nvSpPr>
        <p:spPr bwMode="auto">
          <a:xfrm>
            <a:off x="1447800" y="4876800"/>
            <a:ext cx="26670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endParaRPr lang="en-US" sz="2000"/>
          </a:p>
        </p:txBody>
      </p:sp>
      <p:grpSp>
        <p:nvGrpSpPr>
          <p:cNvPr id="296070" name="Group 134"/>
          <p:cNvGrpSpPr>
            <a:grpSpLocks/>
          </p:cNvGrpSpPr>
          <p:nvPr/>
        </p:nvGrpSpPr>
        <p:grpSpPr bwMode="auto">
          <a:xfrm>
            <a:off x="7226300" y="1930400"/>
            <a:ext cx="1828800" cy="3824288"/>
            <a:chOff x="4552" y="1216"/>
            <a:chExt cx="1152" cy="2409"/>
          </a:xfrm>
        </p:grpSpPr>
        <p:grpSp>
          <p:nvGrpSpPr>
            <p:cNvPr id="296071" name="Group 135"/>
            <p:cNvGrpSpPr>
              <a:grpSpLocks/>
            </p:cNvGrpSpPr>
            <p:nvPr/>
          </p:nvGrpSpPr>
          <p:grpSpPr bwMode="auto">
            <a:xfrm>
              <a:off x="4552" y="1216"/>
              <a:ext cx="1152" cy="2409"/>
              <a:chOff x="3872" y="1216"/>
              <a:chExt cx="1152" cy="2409"/>
            </a:xfrm>
          </p:grpSpPr>
          <p:sp>
            <p:nvSpPr>
              <p:cNvPr id="296072" name="Line 136"/>
              <p:cNvSpPr>
                <a:spLocks noChangeShapeType="1"/>
              </p:cNvSpPr>
              <p:nvPr/>
            </p:nvSpPr>
            <p:spPr bwMode="auto">
              <a:xfrm>
                <a:off x="3876" y="1216"/>
                <a:ext cx="1140" cy="240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73" name="Line 137"/>
              <p:cNvSpPr>
                <a:spLocks noChangeShapeType="1"/>
              </p:cNvSpPr>
              <p:nvPr/>
            </p:nvSpPr>
            <p:spPr bwMode="auto">
              <a:xfrm>
                <a:off x="4448" y="1224"/>
                <a:ext cx="0" cy="2401"/>
              </a:xfrm>
              <a:prstGeom prst="line">
                <a:avLst/>
              </a:prstGeom>
              <a:noFill/>
              <a:ln w="31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74" name="Line 138"/>
              <p:cNvSpPr>
                <a:spLocks noChangeShapeType="1"/>
              </p:cNvSpPr>
              <p:nvPr/>
            </p:nvSpPr>
            <p:spPr bwMode="auto">
              <a:xfrm>
                <a:off x="3872" y="1216"/>
                <a:ext cx="57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75" name="Line 139"/>
              <p:cNvSpPr>
                <a:spLocks noChangeShapeType="1"/>
              </p:cNvSpPr>
              <p:nvPr/>
            </p:nvSpPr>
            <p:spPr bwMode="auto">
              <a:xfrm>
                <a:off x="4448" y="3616"/>
                <a:ext cx="57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76" name="Line 140"/>
              <p:cNvSpPr>
                <a:spLocks noChangeShapeType="1"/>
              </p:cNvSpPr>
              <p:nvPr/>
            </p:nvSpPr>
            <p:spPr bwMode="auto">
              <a:xfrm>
                <a:off x="3960" y="1392"/>
                <a:ext cx="480" cy="0"/>
              </a:xfrm>
              <a:prstGeom prst="line">
                <a:avLst/>
              </a:prstGeom>
              <a:noFill/>
              <a:ln w="31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77" name="Line 141"/>
              <p:cNvSpPr>
                <a:spLocks noChangeShapeType="1"/>
              </p:cNvSpPr>
              <p:nvPr/>
            </p:nvSpPr>
            <p:spPr bwMode="auto">
              <a:xfrm>
                <a:off x="4448" y="3440"/>
                <a:ext cx="480" cy="0"/>
              </a:xfrm>
              <a:prstGeom prst="line">
                <a:avLst/>
              </a:prstGeom>
              <a:noFill/>
              <a:ln w="31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78" name="Line 142"/>
              <p:cNvSpPr>
                <a:spLocks noChangeShapeType="1"/>
              </p:cNvSpPr>
              <p:nvPr/>
            </p:nvSpPr>
            <p:spPr bwMode="auto">
              <a:xfrm>
                <a:off x="4048" y="1552"/>
                <a:ext cx="384" cy="0"/>
              </a:xfrm>
              <a:prstGeom prst="line">
                <a:avLst/>
              </a:prstGeom>
              <a:noFill/>
              <a:ln w="31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79" name="Line 143"/>
              <p:cNvSpPr>
                <a:spLocks noChangeShapeType="1"/>
              </p:cNvSpPr>
              <p:nvPr/>
            </p:nvSpPr>
            <p:spPr bwMode="auto">
              <a:xfrm>
                <a:off x="4456" y="3264"/>
                <a:ext cx="384" cy="0"/>
              </a:xfrm>
              <a:prstGeom prst="line">
                <a:avLst/>
              </a:prstGeom>
              <a:noFill/>
              <a:ln w="31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80" name="Line 144"/>
              <p:cNvSpPr>
                <a:spLocks noChangeShapeType="1"/>
              </p:cNvSpPr>
              <p:nvPr/>
            </p:nvSpPr>
            <p:spPr bwMode="auto">
              <a:xfrm>
                <a:off x="4120" y="1728"/>
                <a:ext cx="322" cy="0"/>
              </a:xfrm>
              <a:prstGeom prst="line">
                <a:avLst/>
              </a:prstGeom>
              <a:noFill/>
              <a:ln w="31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81" name="Line 145"/>
              <p:cNvSpPr>
                <a:spLocks noChangeShapeType="1"/>
              </p:cNvSpPr>
              <p:nvPr/>
            </p:nvSpPr>
            <p:spPr bwMode="auto">
              <a:xfrm>
                <a:off x="4448" y="3096"/>
                <a:ext cx="322" cy="0"/>
              </a:xfrm>
              <a:prstGeom prst="line">
                <a:avLst/>
              </a:prstGeom>
              <a:noFill/>
              <a:ln w="31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82" name="Line 146"/>
              <p:cNvSpPr>
                <a:spLocks noChangeShapeType="1"/>
              </p:cNvSpPr>
              <p:nvPr/>
            </p:nvSpPr>
            <p:spPr bwMode="auto">
              <a:xfrm>
                <a:off x="4192" y="1880"/>
                <a:ext cx="240" cy="0"/>
              </a:xfrm>
              <a:prstGeom prst="line">
                <a:avLst/>
              </a:prstGeom>
              <a:noFill/>
              <a:ln w="31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83" name="Line 147"/>
              <p:cNvSpPr>
                <a:spLocks noChangeShapeType="1"/>
              </p:cNvSpPr>
              <p:nvPr/>
            </p:nvSpPr>
            <p:spPr bwMode="auto">
              <a:xfrm>
                <a:off x="4448" y="2936"/>
                <a:ext cx="240" cy="0"/>
              </a:xfrm>
              <a:prstGeom prst="line">
                <a:avLst/>
              </a:prstGeom>
              <a:noFill/>
              <a:ln w="31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84" name="Line 148"/>
              <p:cNvSpPr>
                <a:spLocks noChangeShapeType="1"/>
              </p:cNvSpPr>
              <p:nvPr/>
            </p:nvSpPr>
            <p:spPr bwMode="auto">
              <a:xfrm>
                <a:off x="4264" y="2040"/>
                <a:ext cx="184" cy="0"/>
              </a:xfrm>
              <a:prstGeom prst="line">
                <a:avLst/>
              </a:prstGeom>
              <a:noFill/>
              <a:ln w="31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85" name="Line 149"/>
              <p:cNvSpPr>
                <a:spLocks noChangeShapeType="1"/>
              </p:cNvSpPr>
              <p:nvPr/>
            </p:nvSpPr>
            <p:spPr bwMode="auto">
              <a:xfrm>
                <a:off x="4456" y="2784"/>
                <a:ext cx="167" cy="0"/>
              </a:xfrm>
              <a:prstGeom prst="line">
                <a:avLst/>
              </a:prstGeom>
              <a:noFill/>
              <a:ln w="31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86" name="Line 150"/>
              <p:cNvSpPr>
                <a:spLocks noChangeShapeType="1"/>
              </p:cNvSpPr>
              <p:nvPr/>
            </p:nvSpPr>
            <p:spPr bwMode="auto">
              <a:xfrm>
                <a:off x="4344" y="2208"/>
                <a:ext cx="96" cy="0"/>
              </a:xfrm>
              <a:prstGeom prst="line">
                <a:avLst/>
              </a:prstGeom>
              <a:noFill/>
              <a:ln w="31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87" name="Line 151"/>
              <p:cNvSpPr>
                <a:spLocks noChangeShapeType="1"/>
              </p:cNvSpPr>
              <p:nvPr/>
            </p:nvSpPr>
            <p:spPr bwMode="auto">
              <a:xfrm>
                <a:off x="4448" y="2632"/>
                <a:ext cx="96" cy="0"/>
              </a:xfrm>
              <a:prstGeom prst="line">
                <a:avLst/>
              </a:prstGeom>
              <a:noFill/>
              <a:ln w="31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296088" name="Group 152"/>
            <p:cNvGrpSpPr>
              <a:grpSpLocks/>
            </p:cNvGrpSpPr>
            <p:nvPr/>
          </p:nvGrpSpPr>
          <p:grpSpPr bwMode="auto">
            <a:xfrm>
              <a:off x="4760" y="1243"/>
              <a:ext cx="240" cy="365"/>
              <a:chOff x="3696" y="434"/>
              <a:chExt cx="240" cy="365"/>
            </a:xfrm>
          </p:grpSpPr>
          <p:sp>
            <p:nvSpPr>
              <p:cNvPr id="296089" name="Oval 153"/>
              <p:cNvSpPr>
                <a:spLocks noChangeArrowheads="1"/>
              </p:cNvSpPr>
              <p:nvPr/>
            </p:nvSpPr>
            <p:spPr bwMode="auto">
              <a:xfrm>
                <a:off x="3696" y="528"/>
                <a:ext cx="240" cy="240"/>
              </a:xfrm>
              <a:prstGeom prst="ellipse">
                <a:avLst/>
              </a:prstGeom>
              <a:solidFill>
                <a:srgbClr val="00CCFF"/>
              </a:solidFill>
              <a:ln w="285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6090" name="Text Box 154"/>
              <p:cNvSpPr txBox="1">
                <a:spLocks noChangeArrowheads="1"/>
              </p:cNvSpPr>
              <p:nvPr/>
            </p:nvSpPr>
            <p:spPr bwMode="auto">
              <a:xfrm>
                <a:off x="3719" y="434"/>
                <a:ext cx="201"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3200"/>
                  <a:t>-</a:t>
                </a:r>
              </a:p>
            </p:txBody>
          </p:sp>
        </p:grpSp>
      </p:grpSp>
      <p:grpSp>
        <p:nvGrpSpPr>
          <p:cNvPr id="296091" name="Group 155"/>
          <p:cNvGrpSpPr>
            <a:grpSpLocks/>
          </p:cNvGrpSpPr>
          <p:nvPr/>
        </p:nvGrpSpPr>
        <p:grpSpPr bwMode="auto">
          <a:xfrm>
            <a:off x="2781300" y="1905000"/>
            <a:ext cx="612775" cy="3860800"/>
            <a:chOff x="1752" y="1200"/>
            <a:chExt cx="386" cy="2432"/>
          </a:xfrm>
        </p:grpSpPr>
        <p:grpSp>
          <p:nvGrpSpPr>
            <p:cNvPr id="296092" name="Group 156"/>
            <p:cNvGrpSpPr>
              <a:grpSpLocks/>
            </p:cNvGrpSpPr>
            <p:nvPr/>
          </p:nvGrpSpPr>
          <p:grpSpPr bwMode="auto">
            <a:xfrm>
              <a:off x="1754" y="1232"/>
              <a:ext cx="384" cy="2400"/>
              <a:chOff x="2256" y="1248"/>
              <a:chExt cx="384" cy="2400"/>
            </a:xfrm>
          </p:grpSpPr>
          <p:sp>
            <p:nvSpPr>
              <p:cNvPr id="296093" name="Line 157"/>
              <p:cNvSpPr>
                <a:spLocks noChangeShapeType="1"/>
              </p:cNvSpPr>
              <p:nvPr/>
            </p:nvSpPr>
            <p:spPr bwMode="auto">
              <a:xfrm>
                <a:off x="2256" y="1248"/>
                <a:ext cx="384" cy="240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94" name="Line 158"/>
              <p:cNvSpPr>
                <a:spLocks noChangeShapeType="1"/>
              </p:cNvSpPr>
              <p:nvPr/>
            </p:nvSpPr>
            <p:spPr bwMode="auto">
              <a:xfrm>
                <a:off x="2256" y="1248"/>
                <a:ext cx="19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95" name="Line 159"/>
              <p:cNvSpPr>
                <a:spLocks noChangeShapeType="1"/>
              </p:cNvSpPr>
              <p:nvPr/>
            </p:nvSpPr>
            <p:spPr bwMode="auto">
              <a:xfrm>
                <a:off x="2448" y="3648"/>
                <a:ext cx="19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96" name="Line 160"/>
              <p:cNvSpPr>
                <a:spLocks noChangeShapeType="1"/>
              </p:cNvSpPr>
              <p:nvPr/>
            </p:nvSpPr>
            <p:spPr bwMode="auto">
              <a:xfrm flipH="1">
                <a:off x="2448" y="1248"/>
                <a:ext cx="0" cy="2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97" name="Line 161"/>
              <p:cNvSpPr>
                <a:spLocks noChangeShapeType="1"/>
              </p:cNvSpPr>
              <p:nvPr/>
            </p:nvSpPr>
            <p:spPr bwMode="auto">
              <a:xfrm>
                <a:off x="2256" y="1344"/>
                <a:ext cx="19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98" name="Line 162"/>
              <p:cNvSpPr>
                <a:spLocks noChangeShapeType="1"/>
              </p:cNvSpPr>
              <p:nvPr/>
            </p:nvSpPr>
            <p:spPr bwMode="auto">
              <a:xfrm>
                <a:off x="2448" y="3552"/>
                <a:ext cx="19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099" name="Line 163"/>
              <p:cNvSpPr>
                <a:spLocks noChangeShapeType="1"/>
              </p:cNvSpPr>
              <p:nvPr/>
            </p:nvSpPr>
            <p:spPr bwMode="auto">
              <a:xfrm>
                <a:off x="2304" y="1440"/>
                <a:ext cx="1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100" name="Line 164"/>
              <p:cNvSpPr>
                <a:spLocks noChangeShapeType="1"/>
              </p:cNvSpPr>
              <p:nvPr/>
            </p:nvSpPr>
            <p:spPr bwMode="auto">
              <a:xfrm>
                <a:off x="2456" y="3456"/>
                <a:ext cx="1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101" name="Line 165"/>
              <p:cNvSpPr>
                <a:spLocks noChangeShapeType="1"/>
              </p:cNvSpPr>
              <p:nvPr/>
            </p:nvSpPr>
            <p:spPr bwMode="auto">
              <a:xfrm>
                <a:off x="2304" y="1536"/>
                <a:ext cx="1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102" name="Line 166"/>
              <p:cNvSpPr>
                <a:spLocks noChangeShapeType="1"/>
              </p:cNvSpPr>
              <p:nvPr/>
            </p:nvSpPr>
            <p:spPr bwMode="auto">
              <a:xfrm>
                <a:off x="2448" y="3352"/>
                <a:ext cx="1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103" name="Line 167"/>
              <p:cNvSpPr>
                <a:spLocks noChangeShapeType="1"/>
              </p:cNvSpPr>
              <p:nvPr/>
            </p:nvSpPr>
            <p:spPr bwMode="auto">
              <a:xfrm>
                <a:off x="2336" y="1640"/>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104" name="Line 168"/>
              <p:cNvSpPr>
                <a:spLocks noChangeShapeType="1"/>
              </p:cNvSpPr>
              <p:nvPr/>
            </p:nvSpPr>
            <p:spPr bwMode="auto">
              <a:xfrm>
                <a:off x="2464" y="3240"/>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105" name="Line 169"/>
              <p:cNvSpPr>
                <a:spLocks noChangeShapeType="1"/>
              </p:cNvSpPr>
              <p:nvPr/>
            </p:nvSpPr>
            <p:spPr bwMode="auto">
              <a:xfrm>
                <a:off x="2344" y="1736"/>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106" name="Line 170"/>
              <p:cNvSpPr>
                <a:spLocks noChangeShapeType="1"/>
              </p:cNvSpPr>
              <p:nvPr/>
            </p:nvSpPr>
            <p:spPr bwMode="auto">
              <a:xfrm>
                <a:off x="2464" y="3120"/>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107" name="Line 171"/>
              <p:cNvSpPr>
                <a:spLocks noChangeShapeType="1"/>
              </p:cNvSpPr>
              <p:nvPr/>
            </p:nvSpPr>
            <p:spPr bwMode="auto">
              <a:xfrm>
                <a:off x="2384" y="1976"/>
                <a:ext cx="4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108" name="Line 172"/>
              <p:cNvSpPr>
                <a:spLocks noChangeShapeType="1"/>
              </p:cNvSpPr>
              <p:nvPr/>
            </p:nvSpPr>
            <p:spPr bwMode="auto">
              <a:xfrm>
                <a:off x="2448" y="2872"/>
                <a:ext cx="4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109" name="Line 173"/>
              <p:cNvSpPr>
                <a:spLocks noChangeShapeType="1"/>
              </p:cNvSpPr>
              <p:nvPr/>
            </p:nvSpPr>
            <p:spPr bwMode="auto">
              <a:xfrm>
                <a:off x="2352" y="1856"/>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110" name="Line 174"/>
              <p:cNvSpPr>
                <a:spLocks noChangeShapeType="1"/>
              </p:cNvSpPr>
              <p:nvPr/>
            </p:nvSpPr>
            <p:spPr bwMode="auto">
              <a:xfrm>
                <a:off x="2448" y="3000"/>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111" name="Line 175"/>
              <p:cNvSpPr>
                <a:spLocks noChangeShapeType="1"/>
              </p:cNvSpPr>
              <p:nvPr/>
            </p:nvSpPr>
            <p:spPr bwMode="auto">
              <a:xfrm>
                <a:off x="2392" y="2096"/>
                <a:ext cx="4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112" name="Line 176"/>
              <p:cNvSpPr>
                <a:spLocks noChangeShapeType="1"/>
              </p:cNvSpPr>
              <p:nvPr/>
            </p:nvSpPr>
            <p:spPr bwMode="auto">
              <a:xfrm>
                <a:off x="2448" y="2768"/>
                <a:ext cx="4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96113" name="Line 177"/>
            <p:cNvSpPr>
              <a:spLocks noChangeShapeType="1"/>
            </p:cNvSpPr>
            <p:nvPr/>
          </p:nvSpPr>
          <p:spPr bwMode="auto">
            <a:xfrm>
              <a:off x="1920" y="1200"/>
              <a:ext cx="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296114" name="Group 178"/>
            <p:cNvGrpSpPr>
              <a:grpSpLocks/>
            </p:cNvGrpSpPr>
            <p:nvPr/>
          </p:nvGrpSpPr>
          <p:grpSpPr bwMode="auto">
            <a:xfrm>
              <a:off x="1752" y="1200"/>
              <a:ext cx="240" cy="365"/>
              <a:chOff x="3696" y="434"/>
              <a:chExt cx="240" cy="365"/>
            </a:xfrm>
          </p:grpSpPr>
          <p:sp>
            <p:nvSpPr>
              <p:cNvPr id="296115" name="Oval 179"/>
              <p:cNvSpPr>
                <a:spLocks noChangeArrowheads="1"/>
              </p:cNvSpPr>
              <p:nvPr/>
            </p:nvSpPr>
            <p:spPr bwMode="auto">
              <a:xfrm>
                <a:off x="3696" y="528"/>
                <a:ext cx="240" cy="240"/>
              </a:xfrm>
              <a:prstGeom prst="ellipse">
                <a:avLst/>
              </a:prstGeom>
              <a:solidFill>
                <a:srgbClr val="00CCFF"/>
              </a:solidFill>
              <a:ln w="285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6116" name="Text Box 180"/>
              <p:cNvSpPr txBox="1">
                <a:spLocks noChangeArrowheads="1"/>
              </p:cNvSpPr>
              <p:nvPr/>
            </p:nvSpPr>
            <p:spPr bwMode="auto">
              <a:xfrm>
                <a:off x="3719" y="434"/>
                <a:ext cx="201"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3200"/>
                  <a:t>-</a:t>
                </a:r>
              </a:p>
            </p:txBody>
          </p:sp>
        </p:grpSp>
      </p:grpSp>
      <p:grpSp>
        <p:nvGrpSpPr>
          <p:cNvPr id="296117" name="Group 181"/>
          <p:cNvGrpSpPr>
            <a:grpSpLocks/>
          </p:cNvGrpSpPr>
          <p:nvPr/>
        </p:nvGrpSpPr>
        <p:grpSpPr bwMode="auto">
          <a:xfrm>
            <a:off x="4664075" y="1930400"/>
            <a:ext cx="1243013" cy="3835400"/>
            <a:chOff x="2938" y="1216"/>
            <a:chExt cx="783" cy="2416"/>
          </a:xfrm>
        </p:grpSpPr>
        <p:grpSp>
          <p:nvGrpSpPr>
            <p:cNvPr id="296118" name="Group 182"/>
            <p:cNvGrpSpPr>
              <a:grpSpLocks/>
            </p:cNvGrpSpPr>
            <p:nvPr/>
          </p:nvGrpSpPr>
          <p:grpSpPr bwMode="auto">
            <a:xfrm>
              <a:off x="2938" y="1216"/>
              <a:ext cx="783" cy="2416"/>
              <a:chOff x="2832" y="1232"/>
              <a:chExt cx="783" cy="2416"/>
            </a:xfrm>
          </p:grpSpPr>
          <p:sp>
            <p:nvSpPr>
              <p:cNvPr id="296119" name="Line 183"/>
              <p:cNvSpPr>
                <a:spLocks noChangeShapeType="1"/>
              </p:cNvSpPr>
              <p:nvPr/>
            </p:nvSpPr>
            <p:spPr bwMode="auto">
              <a:xfrm>
                <a:off x="2832" y="1232"/>
                <a:ext cx="783" cy="240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120" name="Line 184"/>
              <p:cNvSpPr>
                <a:spLocks noChangeShapeType="1"/>
              </p:cNvSpPr>
              <p:nvPr/>
            </p:nvSpPr>
            <p:spPr bwMode="auto">
              <a:xfrm flipH="1">
                <a:off x="3216" y="1248"/>
                <a:ext cx="0" cy="2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121" name="Line 185"/>
              <p:cNvSpPr>
                <a:spLocks noChangeShapeType="1"/>
              </p:cNvSpPr>
              <p:nvPr/>
            </p:nvSpPr>
            <p:spPr bwMode="auto">
              <a:xfrm>
                <a:off x="2832" y="1232"/>
                <a:ext cx="384"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122" name="Line 186"/>
              <p:cNvSpPr>
                <a:spLocks noChangeShapeType="1"/>
              </p:cNvSpPr>
              <p:nvPr/>
            </p:nvSpPr>
            <p:spPr bwMode="auto">
              <a:xfrm>
                <a:off x="3224" y="3640"/>
                <a:ext cx="384"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123" name="Line 187"/>
              <p:cNvSpPr>
                <a:spLocks noChangeShapeType="1"/>
              </p:cNvSpPr>
              <p:nvPr/>
            </p:nvSpPr>
            <p:spPr bwMode="auto">
              <a:xfrm>
                <a:off x="2880" y="1400"/>
                <a:ext cx="33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124" name="Line 188"/>
              <p:cNvSpPr>
                <a:spLocks noChangeShapeType="1"/>
              </p:cNvSpPr>
              <p:nvPr/>
            </p:nvSpPr>
            <p:spPr bwMode="auto">
              <a:xfrm>
                <a:off x="3216" y="3464"/>
                <a:ext cx="33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125" name="Line 189"/>
              <p:cNvSpPr>
                <a:spLocks noChangeShapeType="1"/>
              </p:cNvSpPr>
              <p:nvPr/>
            </p:nvSpPr>
            <p:spPr bwMode="auto">
              <a:xfrm>
                <a:off x="2928" y="1584"/>
                <a:ext cx="28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126" name="Line 190"/>
              <p:cNvSpPr>
                <a:spLocks noChangeShapeType="1"/>
              </p:cNvSpPr>
              <p:nvPr/>
            </p:nvSpPr>
            <p:spPr bwMode="auto">
              <a:xfrm>
                <a:off x="2928" y="1584"/>
                <a:ext cx="28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127" name="Line 191"/>
              <p:cNvSpPr>
                <a:spLocks noChangeShapeType="1"/>
              </p:cNvSpPr>
              <p:nvPr/>
            </p:nvSpPr>
            <p:spPr bwMode="auto">
              <a:xfrm>
                <a:off x="3216" y="3296"/>
                <a:ext cx="28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128" name="Line 192"/>
              <p:cNvSpPr>
                <a:spLocks noChangeShapeType="1"/>
              </p:cNvSpPr>
              <p:nvPr/>
            </p:nvSpPr>
            <p:spPr bwMode="auto">
              <a:xfrm>
                <a:off x="3008" y="1760"/>
                <a:ext cx="19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129" name="Line 193"/>
              <p:cNvSpPr>
                <a:spLocks noChangeShapeType="1"/>
              </p:cNvSpPr>
              <p:nvPr/>
            </p:nvSpPr>
            <p:spPr bwMode="auto">
              <a:xfrm>
                <a:off x="3232" y="3128"/>
                <a:ext cx="19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130" name="Line 194"/>
              <p:cNvSpPr>
                <a:spLocks noChangeShapeType="1"/>
              </p:cNvSpPr>
              <p:nvPr/>
            </p:nvSpPr>
            <p:spPr bwMode="auto">
              <a:xfrm>
                <a:off x="3056" y="1928"/>
                <a:ext cx="1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131" name="Line 195"/>
              <p:cNvSpPr>
                <a:spLocks noChangeShapeType="1"/>
              </p:cNvSpPr>
              <p:nvPr/>
            </p:nvSpPr>
            <p:spPr bwMode="auto">
              <a:xfrm>
                <a:off x="3232" y="2952"/>
                <a:ext cx="1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132" name="Line 196"/>
              <p:cNvSpPr>
                <a:spLocks noChangeShapeType="1"/>
              </p:cNvSpPr>
              <p:nvPr/>
            </p:nvSpPr>
            <p:spPr bwMode="auto">
              <a:xfrm>
                <a:off x="3120" y="2112"/>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6133" name="Line 197"/>
              <p:cNvSpPr>
                <a:spLocks noChangeShapeType="1"/>
              </p:cNvSpPr>
              <p:nvPr/>
            </p:nvSpPr>
            <p:spPr bwMode="auto">
              <a:xfrm>
                <a:off x="3224" y="2792"/>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296134" name="Group 198"/>
            <p:cNvGrpSpPr>
              <a:grpSpLocks/>
            </p:cNvGrpSpPr>
            <p:nvPr/>
          </p:nvGrpSpPr>
          <p:grpSpPr bwMode="auto">
            <a:xfrm>
              <a:off x="3056" y="1256"/>
              <a:ext cx="240" cy="365"/>
              <a:chOff x="3696" y="434"/>
              <a:chExt cx="240" cy="365"/>
            </a:xfrm>
          </p:grpSpPr>
          <p:sp>
            <p:nvSpPr>
              <p:cNvPr id="296135" name="Oval 199"/>
              <p:cNvSpPr>
                <a:spLocks noChangeArrowheads="1"/>
              </p:cNvSpPr>
              <p:nvPr/>
            </p:nvSpPr>
            <p:spPr bwMode="auto">
              <a:xfrm>
                <a:off x="3696" y="528"/>
                <a:ext cx="240" cy="240"/>
              </a:xfrm>
              <a:prstGeom prst="ellipse">
                <a:avLst/>
              </a:prstGeom>
              <a:solidFill>
                <a:srgbClr val="00CCFF"/>
              </a:solidFill>
              <a:ln w="285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6136" name="Text Box 200"/>
              <p:cNvSpPr txBox="1">
                <a:spLocks noChangeArrowheads="1"/>
              </p:cNvSpPr>
              <p:nvPr/>
            </p:nvSpPr>
            <p:spPr bwMode="auto">
              <a:xfrm>
                <a:off x="3719" y="434"/>
                <a:ext cx="201"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3200"/>
                  <a:t>-</a:t>
                </a:r>
              </a:p>
            </p:txBody>
          </p:sp>
        </p:gr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295938"/>
                                        </p:tgtEl>
                                        <p:attrNameLst>
                                          <p:attrName>style.visibility</p:attrName>
                                        </p:attrNameLst>
                                      </p:cBhvr>
                                      <p:to>
                                        <p:strVal val="visible"/>
                                      </p:to>
                                    </p:set>
                                    <p:animEffect transition="in" filter="wheel(4)">
                                      <p:cBhvr>
                                        <p:cTn id="7" dur="2000"/>
                                        <p:tgtEl>
                                          <p:spTgt spid="29593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grpId="0" nodeType="clickEffect">
                                  <p:stCondLst>
                                    <p:cond delay="0"/>
                                  </p:stCondLst>
                                  <p:childTnLst>
                                    <p:set>
                                      <p:cBhvr>
                                        <p:cTn id="11" dur="1" fill="hold">
                                          <p:stCondLst>
                                            <p:cond delay="0"/>
                                          </p:stCondLst>
                                        </p:cTn>
                                        <p:tgtEl>
                                          <p:spTgt spid="295942"/>
                                        </p:tgtEl>
                                        <p:attrNameLst>
                                          <p:attrName>style.visibility</p:attrName>
                                        </p:attrNameLst>
                                      </p:cBhvr>
                                      <p:to>
                                        <p:strVal val="visible"/>
                                      </p:to>
                                    </p:set>
                                    <p:animEffect transition="in" filter="wheel(4)">
                                      <p:cBhvr>
                                        <p:cTn id="12" dur="2000"/>
                                        <p:tgtEl>
                                          <p:spTgt spid="29594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grpId="0" nodeType="clickEffect">
                                  <p:stCondLst>
                                    <p:cond delay="0"/>
                                  </p:stCondLst>
                                  <p:childTnLst>
                                    <p:set>
                                      <p:cBhvr>
                                        <p:cTn id="16" dur="1" fill="hold">
                                          <p:stCondLst>
                                            <p:cond delay="0"/>
                                          </p:stCondLst>
                                        </p:cTn>
                                        <p:tgtEl>
                                          <p:spTgt spid="295944"/>
                                        </p:tgtEl>
                                        <p:attrNameLst>
                                          <p:attrName>style.visibility</p:attrName>
                                        </p:attrNameLst>
                                      </p:cBhvr>
                                      <p:to>
                                        <p:strVal val="visible"/>
                                      </p:to>
                                    </p:set>
                                    <p:animEffect transition="in" filter="wheel(4)">
                                      <p:cBhvr>
                                        <p:cTn id="17" dur="2000"/>
                                        <p:tgtEl>
                                          <p:spTgt spid="29594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grpId="0" nodeType="clickEffect">
                                  <p:stCondLst>
                                    <p:cond delay="0"/>
                                  </p:stCondLst>
                                  <p:childTnLst>
                                    <p:set>
                                      <p:cBhvr>
                                        <p:cTn id="21" dur="1" fill="hold">
                                          <p:stCondLst>
                                            <p:cond delay="0"/>
                                          </p:stCondLst>
                                        </p:cTn>
                                        <p:tgtEl>
                                          <p:spTgt spid="295943"/>
                                        </p:tgtEl>
                                        <p:attrNameLst>
                                          <p:attrName>style.visibility</p:attrName>
                                        </p:attrNameLst>
                                      </p:cBhvr>
                                      <p:to>
                                        <p:strVal val="visible"/>
                                      </p:to>
                                    </p:set>
                                    <p:animEffect transition="in" filter="wheel(4)">
                                      <p:cBhvr>
                                        <p:cTn id="22" dur="2000"/>
                                        <p:tgtEl>
                                          <p:spTgt spid="29594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296091"/>
                                        </p:tgtEl>
                                        <p:attrNameLst>
                                          <p:attrName>style.visibility</p:attrName>
                                        </p:attrNameLst>
                                      </p:cBhvr>
                                      <p:to>
                                        <p:strVal val="visible"/>
                                      </p:to>
                                    </p:set>
                                    <p:animEffect transition="in" filter="wheel(4)">
                                      <p:cBhvr>
                                        <p:cTn id="27" dur="2000"/>
                                        <p:tgtEl>
                                          <p:spTgt spid="296091"/>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8" presetClass="entr" presetSubtype="16" fill="hold" nodeType="clickEffect">
                                  <p:stCondLst>
                                    <p:cond delay="0"/>
                                  </p:stCondLst>
                                  <p:childTnLst>
                                    <p:set>
                                      <p:cBhvr>
                                        <p:cTn id="31" dur="1" fill="hold">
                                          <p:stCondLst>
                                            <p:cond delay="0"/>
                                          </p:stCondLst>
                                        </p:cTn>
                                        <p:tgtEl>
                                          <p:spTgt spid="295946"/>
                                        </p:tgtEl>
                                        <p:attrNameLst>
                                          <p:attrName>style.visibility</p:attrName>
                                        </p:attrNameLst>
                                      </p:cBhvr>
                                      <p:to>
                                        <p:strVal val="visible"/>
                                      </p:to>
                                    </p:set>
                                    <p:animEffect transition="in" filter="diamond(in)">
                                      <p:cBhvr>
                                        <p:cTn id="32" dur="2000"/>
                                        <p:tgtEl>
                                          <p:spTgt spid="295946"/>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296021"/>
                                        </p:tgtEl>
                                        <p:attrNameLst>
                                          <p:attrName>style.visibility</p:attrName>
                                        </p:attrNameLst>
                                      </p:cBhvr>
                                      <p:to>
                                        <p:strVal val="visible"/>
                                      </p:to>
                                    </p:set>
                                    <p:animEffect transition="in" filter="wheel(4)">
                                      <p:cBhvr>
                                        <p:cTn id="37" dur="2000"/>
                                        <p:tgtEl>
                                          <p:spTgt spid="296021"/>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nodeType="clickEffect">
                                  <p:stCondLst>
                                    <p:cond delay="0"/>
                                  </p:stCondLst>
                                  <p:childTnLst>
                                    <p:set>
                                      <p:cBhvr>
                                        <p:cTn id="41" dur="1" fill="hold">
                                          <p:stCondLst>
                                            <p:cond delay="0"/>
                                          </p:stCondLst>
                                        </p:cTn>
                                        <p:tgtEl>
                                          <p:spTgt spid="296058"/>
                                        </p:tgtEl>
                                        <p:attrNameLst>
                                          <p:attrName>style.visibility</p:attrName>
                                        </p:attrNameLst>
                                      </p:cBhvr>
                                      <p:to>
                                        <p:strVal val="visible"/>
                                      </p:to>
                                    </p:set>
                                    <p:animEffect transition="in" filter="wheel(4)">
                                      <p:cBhvr>
                                        <p:cTn id="42" dur="2000"/>
                                        <p:tgtEl>
                                          <p:spTgt spid="296058"/>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grpId="0" nodeType="clickEffect">
                                  <p:stCondLst>
                                    <p:cond delay="0"/>
                                  </p:stCondLst>
                                  <p:childTnLst>
                                    <p:set>
                                      <p:cBhvr>
                                        <p:cTn id="46" dur="1" fill="hold">
                                          <p:stCondLst>
                                            <p:cond delay="0"/>
                                          </p:stCondLst>
                                        </p:cTn>
                                        <p:tgtEl>
                                          <p:spTgt spid="295945"/>
                                        </p:tgtEl>
                                        <p:attrNameLst>
                                          <p:attrName>style.visibility</p:attrName>
                                        </p:attrNameLst>
                                      </p:cBhvr>
                                      <p:to>
                                        <p:strVal val="visible"/>
                                      </p:to>
                                    </p:set>
                                    <p:animEffect transition="in" filter="wheel(4)">
                                      <p:cBhvr>
                                        <p:cTn id="47" dur="2000"/>
                                        <p:tgtEl>
                                          <p:spTgt spid="295945"/>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1" presetClass="entr" presetSubtype="4" fill="hold" grpId="0" nodeType="clickEffect">
                                  <p:stCondLst>
                                    <p:cond delay="0"/>
                                  </p:stCondLst>
                                  <p:childTnLst>
                                    <p:set>
                                      <p:cBhvr>
                                        <p:cTn id="51" dur="1" fill="hold">
                                          <p:stCondLst>
                                            <p:cond delay="0"/>
                                          </p:stCondLst>
                                        </p:cTn>
                                        <p:tgtEl>
                                          <p:spTgt spid="295967"/>
                                        </p:tgtEl>
                                        <p:attrNameLst>
                                          <p:attrName>style.visibility</p:attrName>
                                        </p:attrNameLst>
                                      </p:cBhvr>
                                      <p:to>
                                        <p:strVal val="visible"/>
                                      </p:to>
                                    </p:set>
                                    <p:animEffect transition="in" filter="wheel(4)">
                                      <p:cBhvr>
                                        <p:cTn id="52" dur="2000"/>
                                        <p:tgtEl>
                                          <p:spTgt spid="295967"/>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1" presetClass="entr" presetSubtype="4" fill="hold" nodeType="clickEffect">
                                  <p:stCondLst>
                                    <p:cond delay="0"/>
                                  </p:stCondLst>
                                  <p:childTnLst>
                                    <p:set>
                                      <p:cBhvr>
                                        <p:cTn id="56" dur="1" fill="hold">
                                          <p:stCondLst>
                                            <p:cond delay="0"/>
                                          </p:stCondLst>
                                        </p:cTn>
                                        <p:tgtEl>
                                          <p:spTgt spid="296117"/>
                                        </p:tgtEl>
                                        <p:attrNameLst>
                                          <p:attrName>style.visibility</p:attrName>
                                        </p:attrNameLst>
                                      </p:cBhvr>
                                      <p:to>
                                        <p:strVal val="visible"/>
                                      </p:to>
                                    </p:set>
                                    <p:animEffect transition="in" filter="wheel(4)">
                                      <p:cBhvr>
                                        <p:cTn id="57" dur="2000"/>
                                        <p:tgtEl>
                                          <p:spTgt spid="296117"/>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1" presetClass="entr" presetSubtype="4" fill="hold" nodeType="clickEffect">
                                  <p:stCondLst>
                                    <p:cond delay="0"/>
                                  </p:stCondLst>
                                  <p:childTnLst>
                                    <p:set>
                                      <p:cBhvr>
                                        <p:cTn id="61" dur="1" fill="hold">
                                          <p:stCondLst>
                                            <p:cond delay="0"/>
                                          </p:stCondLst>
                                        </p:cTn>
                                        <p:tgtEl>
                                          <p:spTgt spid="295968"/>
                                        </p:tgtEl>
                                        <p:attrNameLst>
                                          <p:attrName>style.visibility</p:attrName>
                                        </p:attrNameLst>
                                      </p:cBhvr>
                                      <p:to>
                                        <p:strVal val="visible"/>
                                      </p:to>
                                    </p:set>
                                    <p:animEffect transition="in" filter="wheel(4)">
                                      <p:cBhvr>
                                        <p:cTn id="62" dur="2000"/>
                                        <p:tgtEl>
                                          <p:spTgt spid="295968"/>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21" presetClass="entr" presetSubtype="4" fill="hold" nodeType="clickEffect">
                                  <p:stCondLst>
                                    <p:cond delay="0"/>
                                  </p:stCondLst>
                                  <p:childTnLst>
                                    <p:set>
                                      <p:cBhvr>
                                        <p:cTn id="66" dur="1" fill="hold">
                                          <p:stCondLst>
                                            <p:cond delay="0"/>
                                          </p:stCondLst>
                                        </p:cTn>
                                        <p:tgtEl>
                                          <p:spTgt spid="296003"/>
                                        </p:tgtEl>
                                        <p:attrNameLst>
                                          <p:attrName>style.visibility</p:attrName>
                                        </p:attrNameLst>
                                      </p:cBhvr>
                                      <p:to>
                                        <p:strVal val="visible"/>
                                      </p:to>
                                    </p:set>
                                    <p:animEffect transition="in" filter="wheel(4)">
                                      <p:cBhvr>
                                        <p:cTn id="67" dur="2000"/>
                                        <p:tgtEl>
                                          <p:spTgt spid="296003"/>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21" presetClass="entr" presetSubtype="4" fill="hold" grpId="0" nodeType="clickEffect">
                                  <p:stCondLst>
                                    <p:cond delay="0"/>
                                  </p:stCondLst>
                                  <p:childTnLst>
                                    <p:set>
                                      <p:cBhvr>
                                        <p:cTn id="71" dur="1" fill="hold">
                                          <p:stCondLst>
                                            <p:cond delay="0"/>
                                          </p:stCondLst>
                                        </p:cTn>
                                        <p:tgtEl>
                                          <p:spTgt spid="296062"/>
                                        </p:tgtEl>
                                        <p:attrNameLst>
                                          <p:attrName>style.visibility</p:attrName>
                                        </p:attrNameLst>
                                      </p:cBhvr>
                                      <p:to>
                                        <p:strVal val="visible"/>
                                      </p:to>
                                    </p:set>
                                    <p:animEffect transition="in" filter="wheel(4)">
                                      <p:cBhvr>
                                        <p:cTn id="72" dur="2000"/>
                                        <p:tgtEl>
                                          <p:spTgt spid="296062"/>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21" presetClass="entr" presetSubtype="4" fill="hold" grpId="0" nodeType="clickEffect">
                                  <p:stCondLst>
                                    <p:cond delay="0"/>
                                  </p:stCondLst>
                                  <p:childTnLst>
                                    <p:set>
                                      <p:cBhvr>
                                        <p:cTn id="76" dur="1" fill="hold">
                                          <p:stCondLst>
                                            <p:cond delay="0"/>
                                          </p:stCondLst>
                                        </p:cTn>
                                        <p:tgtEl>
                                          <p:spTgt spid="295984"/>
                                        </p:tgtEl>
                                        <p:attrNameLst>
                                          <p:attrName>style.visibility</p:attrName>
                                        </p:attrNameLst>
                                      </p:cBhvr>
                                      <p:to>
                                        <p:strVal val="visible"/>
                                      </p:to>
                                    </p:set>
                                    <p:animEffect transition="in" filter="wheel(4)">
                                      <p:cBhvr>
                                        <p:cTn id="77" dur="2000"/>
                                        <p:tgtEl>
                                          <p:spTgt spid="295984"/>
                                        </p:tgtEl>
                                      </p:cBhvr>
                                    </p:animEffect>
                                  </p:childTnLst>
                                </p:cTn>
                              </p:par>
                            </p:childTnLst>
                          </p:cTn>
                        </p:par>
                      </p:childTnLst>
                    </p:cTn>
                  </p:par>
                  <p:par>
                    <p:cTn id="78" fill="hold" nodeType="clickPar">
                      <p:stCondLst>
                        <p:cond delay="indefinite"/>
                      </p:stCondLst>
                      <p:childTnLst>
                        <p:par>
                          <p:cTn id="79" fill="hold" nodeType="withGroup">
                            <p:stCondLst>
                              <p:cond delay="0"/>
                            </p:stCondLst>
                            <p:childTnLst>
                              <p:par>
                                <p:cTn id="80" presetID="21" presetClass="entr" presetSubtype="4" fill="hold" grpId="0" nodeType="clickEffect">
                                  <p:stCondLst>
                                    <p:cond delay="0"/>
                                  </p:stCondLst>
                                  <p:childTnLst>
                                    <p:set>
                                      <p:cBhvr>
                                        <p:cTn id="81" dur="1" fill="hold">
                                          <p:stCondLst>
                                            <p:cond delay="0"/>
                                          </p:stCondLst>
                                        </p:cTn>
                                        <p:tgtEl>
                                          <p:spTgt spid="295985"/>
                                        </p:tgtEl>
                                        <p:attrNameLst>
                                          <p:attrName>style.visibility</p:attrName>
                                        </p:attrNameLst>
                                      </p:cBhvr>
                                      <p:to>
                                        <p:strVal val="visible"/>
                                      </p:to>
                                    </p:set>
                                    <p:animEffect transition="in" filter="wheel(4)">
                                      <p:cBhvr>
                                        <p:cTn id="82" dur="2000"/>
                                        <p:tgtEl>
                                          <p:spTgt spid="295985"/>
                                        </p:tgtEl>
                                      </p:cBhvr>
                                    </p:animEffect>
                                  </p:childTnLst>
                                </p:cTn>
                              </p:par>
                            </p:childTnLst>
                          </p:cTn>
                        </p:par>
                      </p:childTnLst>
                    </p:cTn>
                  </p:par>
                  <p:par>
                    <p:cTn id="83" fill="hold" nodeType="clickPar">
                      <p:stCondLst>
                        <p:cond delay="indefinite"/>
                      </p:stCondLst>
                      <p:childTnLst>
                        <p:par>
                          <p:cTn id="84" fill="hold" nodeType="withGroup">
                            <p:stCondLst>
                              <p:cond delay="0"/>
                            </p:stCondLst>
                            <p:childTnLst>
                              <p:par>
                                <p:cTn id="85" presetID="21" presetClass="entr" presetSubtype="4" fill="hold" nodeType="clickEffect">
                                  <p:stCondLst>
                                    <p:cond delay="0"/>
                                  </p:stCondLst>
                                  <p:childTnLst>
                                    <p:set>
                                      <p:cBhvr>
                                        <p:cTn id="86" dur="1" fill="hold">
                                          <p:stCondLst>
                                            <p:cond delay="0"/>
                                          </p:stCondLst>
                                        </p:cTn>
                                        <p:tgtEl>
                                          <p:spTgt spid="296070"/>
                                        </p:tgtEl>
                                        <p:attrNameLst>
                                          <p:attrName>style.visibility</p:attrName>
                                        </p:attrNameLst>
                                      </p:cBhvr>
                                      <p:to>
                                        <p:strVal val="visible"/>
                                      </p:to>
                                    </p:set>
                                    <p:animEffect transition="in" filter="wheel(4)">
                                      <p:cBhvr>
                                        <p:cTn id="87" dur="2000"/>
                                        <p:tgtEl>
                                          <p:spTgt spid="296070"/>
                                        </p:tgtEl>
                                      </p:cBhvr>
                                    </p:animEffect>
                                  </p:childTnLst>
                                </p:cTn>
                              </p:par>
                            </p:childTnLst>
                          </p:cTn>
                        </p:par>
                      </p:childTnLst>
                    </p:cTn>
                  </p:par>
                  <p:par>
                    <p:cTn id="88" fill="hold" nodeType="clickPar">
                      <p:stCondLst>
                        <p:cond delay="indefinite"/>
                      </p:stCondLst>
                      <p:childTnLst>
                        <p:par>
                          <p:cTn id="89" fill="hold" nodeType="withGroup">
                            <p:stCondLst>
                              <p:cond delay="0"/>
                            </p:stCondLst>
                            <p:childTnLst>
                              <p:par>
                                <p:cTn id="90" presetID="21" presetClass="entr" presetSubtype="4" fill="hold" nodeType="clickEffect">
                                  <p:stCondLst>
                                    <p:cond delay="0"/>
                                  </p:stCondLst>
                                  <p:childTnLst>
                                    <p:set>
                                      <p:cBhvr>
                                        <p:cTn id="91" dur="1" fill="hold">
                                          <p:stCondLst>
                                            <p:cond delay="0"/>
                                          </p:stCondLst>
                                        </p:cTn>
                                        <p:tgtEl>
                                          <p:spTgt spid="295986"/>
                                        </p:tgtEl>
                                        <p:attrNameLst>
                                          <p:attrName>style.visibility</p:attrName>
                                        </p:attrNameLst>
                                      </p:cBhvr>
                                      <p:to>
                                        <p:strVal val="visible"/>
                                      </p:to>
                                    </p:set>
                                    <p:animEffect transition="in" filter="wheel(4)">
                                      <p:cBhvr>
                                        <p:cTn id="92" dur="2000"/>
                                        <p:tgtEl>
                                          <p:spTgt spid="295986"/>
                                        </p:tgtEl>
                                      </p:cBhvr>
                                    </p:animEffect>
                                  </p:childTnLst>
                                </p:cTn>
                              </p:par>
                            </p:childTnLst>
                          </p:cTn>
                        </p:par>
                      </p:childTnLst>
                    </p:cTn>
                  </p:par>
                  <p:par>
                    <p:cTn id="93" fill="hold" nodeType="clickPar">
                      <p:stCondLst>
                        <p:cond delay="indefinite"/>
                      </p:stCondLst>
                      <p:childTnLst>
                        <p:par>
                          <p:cTn id="94" fill="hold" nodeType="withGroup">
                            <p:stCondLst>
                              <p:cond delay="0"/>
                            </p:stCondLst>
                            <p:childTnLst>
                              <p:par>
                                <p:cTn id="95" presetID="21" presetClass="entr" presetSubtype="4" fill="hold" nodeType="clickEffect">
                                  <p:stCondLst>
                                    <p:cond delay="0"/>
                                  </p:stCondLst>
                                  <p:childTnLst>
                                    <p:set>
                                      <p:cBhvr>
                                        <p:cTn id="96" dur="1" fill="hold">
                                          <p:stCondLst>
                                            <p:cond delay="0"/>
                                          </p:stCondLst>
                                        </p:cTn>
                                        <p:tgtEl>
                                          <p:spTgt spid="296041"/>
                                        </p:tgtEl>
                                        <p:attrNameLst>
                                          <p:attrName>style.visibility</p:attrName>
                                        </p:attrNameLst>
                                      </p:cBhvr>
                                      <p:to>
                                        <p:strVal val="visible"/>
                                      </p:to>
                                    </p:set>
                                    <p:animEffect transition="in" filter="wheel(4)">
                                      <p:cBhvr>
                                        <p:cTn id="97" dur="2000"/>
                                        <p:tgtEl>
                                          <p:spTgt spid="296041"/>
                                        </p:tgtEl>
                                      </p:cBhvr>
                                    </p:animEffect>
                                  </p:childTnLst>
                                </p:cTn>
                              </p:par>
                            </p:childTnLst>
                          </p:cTn>
                        </p:par>
                      </p:childTnLst>
                    </p:cTn>
                  </p:par>
                  <p:par>
                    <p:cTn id="98" fill="hold" nodeType="clickPar">
                      <p:stCondLst>
                        <p:cond delay="indefinite"/>
                      </p:stCondLst>
                      <p:childTnLst>
                        <p:par>
                          <p:cTn id="99" fill="hold" nodeType="withGroup">
                            <p:stCondLst>
                              <p:cond delay="0"/>
                            </p:stCondLst>
                            <p:childTnLst>
                              <p:par>
                                <p:cTn id="100" presetID="8" presetClass="entr" presetSubtype="16" fill="hold" grpId="0" nodeType="clickEffect">
                                  <p:stCondLst>
                                    <p:cond delay="0"/>
                                  </p:stCondLst>
                                  <p:childTnLst>
                                    <p:set>
                                      <p:cBhvr>
                                        <p:cTn id="101" dur="1" fill="hold">
                                          <p:stCondLst>
                                            <p:cond delay="0"/>
                                          </p:stCondLst>
                                        </p:cTn>
                                        <p:tgtEl>
                                          <p:spTgt spid="296063"/>
                                        </p:tgtEl>
                                        <p:attrNameLst>
                                          <p:attrName>style.visibility</p:attrName>
                                        </p:attrNameLst>
                                      </p:cBhvr>
                                      <p:to>
                                        <p:strVal val="visible"/>
                                      </p:to>
                                    </p:set>
                                    <p:animEffect transition="in" filter="diamond(in)">
                                      <p:cBhvr>
                                        <p:cTn id="102" dur="2000"/>
                                        <p:tgtEl>
                                          <p:spTgt spid="296063"/>
                                        </p:tgtEl>
                                      </p:cBhvr>
                                    </p:animEffect>
                                  </p:childTnLst>
                                </p:cTn>
                              </p:par>
                            </p:childTnLst>
                          </p:cTn>
                        </p:par>
                      </p:childTnLst>
                    </p:cTn>
                  </p:par>
                  <p:par>
                    <p:cTn id="103" fill="hold" nodeType="clickPar">
                      <p:stCondLst>
                        <p:cond delay="indefinite"/>
                      </p:stCondLst>
                      <p:childTnLst>
                        <p:par>
                          <p:cTn id="104" fill="hold" nodeType="withGroup">
                            <p:stCondLst>
                              <p:cond delay="0"/>
                            </p:stCondLst>
                            <p:childTnLst>
                              <p:par>
                                <p:cTn id="105" presetID="5" presetClass="entr" presetSubtype="10" fill="hold" nodeType="clickEffect">
                                  <p:stCondLst>
                                    <p:cond delay="0"/>
                                  </p:stCondLst>
                                  <p:childTnLst>
                                    <p:set>
                                      <p:cBhvr>
                                        <p:cTn id="106" dur="1" fill="hold">
                                          <p:stCondLst>
                                            <p:cond delay="0"/>
                                          </p:stCondLst>
                                        </p:cTn>
                                        <p:tgtEl>
                                          <p:spTgt spid="296064"/>
                                        </p:tgtEl>
                                        <p:attrNameLst>
                                          <p:attrName>style.visibility</p:attrName>
                                        </p:attrNameLst>
                                      </p:cBhvr>
                                      <p:to>
                                        <p:strVal val="visible"/>
                                      </p:to>
                                    </p:set>
                                    <p:animEffect transition="in" filter="checkerboard(across)">
                                      <p:cBhvr>
                                        <p:cTn id="107" dur="500"/>
                                        <p:tgtEl>
                                          <p:spTgt spid="2960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5942" grpId="0" animBg="1"/>
      <p:bldP spid="295943" grpId="0" animBg="1"/>
      <p:bldP spid="295944" grpId="0" animBg="1"/>
      <p:bldP spid="295945" grpId="0" animBg="1"/>
      <p:bldP spid="295967" grpId="0" animBg="1"/>
      <p:bldP spid="295984" grpId="0" animBg="1"/>
      <p:bldP spid="295985" grpId="0" animBg="1"/>
      <p:bldP spid="296062" grpId="0" animBg="1"/>
      <p:bldP spid="296063" grpId="0" animBg="1"/>
    </p:bld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62" name="Text Box 2"/>
          <p:cNvSpPr txBox="1">
            <a:spLocks noChangeArrowheads="1"/>
          </p:cNvSpPr>
          <p:nvPr/>
        </p:nvSpPr>
        <p:spPr bwMode="auto">
          <a:xfrm>
            <a:off x="457200" y="1219200"/>
            <a:ext cx="436562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rPr>
              <a:t>Vẽ  các trục  quán  tính  chính </a:t>
            </a:r>
          </a:p>
          <a:p>
            <a:pPr algn="l"/>
            <a:r>
              <a:rPr lang="en-US">
                <a:solidFill>
                  <a:srgbClr val="0000FF"/>
                </a:solidFill>
              </a:rPr>
              <a:t>trung tâm y và z. Tính các bán </a:t>
            </a:r>
          </a:p>
          <a:p>
            <a:pPr algn="l"/>
            <a:r>
              <a:rPr lang="en-US">
                <a:solidFill>
                  <a:srgbClr val="0000FF"/>
                </a:solidFill>
              </a:rPr>
              <a:t>kính quán tính;  </a:t>
            </a:r>
            <a:r>
              <a:rPr lang="en-US">
                <a:solidFill>
                  <a:srgbClr val="0000FF"/>
                </a:solidFill>
                <a:latin typeface="Times New Roman" pitchFamily="18" charset="0"/>
                <a:cs typeface="Times New Roman" pitchFamily="18" charset="0"/>
              </a:rPr>
              <a:t>       </a:t>
            </a:r>
          </a:p>
        </p:txBody>
      </p:sp>
      <p:graphicFrame>
        <p:nvGraphicFramePr>
          <p:cNvPr id="296963" name="Object 3"/>
          <p:cNvGraphicFramePr>
            <a:graphicFrameLocks noChangeAspect="1"/>
          </p:cNvGraphicFramePr>
          <p:nvPr/>
        </p:nvGraphicFramePr>
        <p:xfrm>
          <a:off x="762000" y="3124200"/>
          <a:ext cx="3744913" cy="942975"/>
        </p:xfrm>
        <a:graphic>
          <a:graphicData uri="http://schemas.openxmlformats.org/presentationml/2006/ole">
            <mc:AlternateContent xmlns:mc="http://schemas.openxmlformats.org/markup-compatibility/2006">
              <mc:Choice xmlns:v="urn:schemas-microsoft-com:vml" Requires="v">
                <p:oleObj spid="_x0000_s296985" name="Document" r:id="rId3" imgW="1962059" imgH="491299" progId="Word.Document.8">
                  <p:embed/>
                </p:oleObj>
              </mc:Choice>
              <mc:Fallback>
                <p:oleObj name="Document" r:id="rId3" imgW="1962059" imgH="491299" progId="Word.Document.8">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2000" y="3124200"/>
                        <a:ext cx="3744913" cy="942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96964" name="Object 4"/>
          <p:cNvGraphicFramePr>
            <a:graphicFrameLocks noChangeAspect="1"/>
          </p:cNvGraphicFramePr>
          <p:nvPr/>
        </p:nvGraphicFramePr>
        <p:xfrm>
          <a:off x="838200" y="5105400"/>
          <a:ext cx="2971800" cy="1017588"/>
        </p:xfrm>
        <a:graphic>
          <a:graphicData uri="http://schemas.openxmlformats.org/presentationml/2006/ole">
            <mc:AlternateContent xmlns:mc="http://schemas.openxmlformats.org/markup-compatibility/2006">
              <mc:Choice xmlns:v="urn:schemas-microsoft-com:vml" Requires="v">
                <p:oleObj spid="_x0000_s296986" name="Equation" r:id="rId5" imgW="1282680" imgH="419040" progId="Equation.3">
                  <p:embed/>
                </p:oleObj>
              </mc:Choice>
              <mc:Fallback>
                <p:oleObj name="Equation" r:id="rId5" imgW="1282680" imgH="419040" progId="Equation.3">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38200" y="5105400"/>
                        <a:ext cx="2971800" cy="10175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296965" name="Group 5"/>
          <p:cNvGrpSpPr>
            <a:grpSpLocks/>
          </p:cNvGrpSpPr>
          <p:nvPr/>
        </p:nvGrpSpPr>
        <p:grpSpPr bwMode="auto">
          <a:xfrm>
            <a:off x="5029200" y="990600"/>
            <a:ext cx="3913188" cy="3629025"/>
            <a:chOff x="3759" y="-96"/>
            <a:chExt cx="2055" cy="1905"/>
          </a:xfrm>
        </p:grpSpPr>
        <p:sp>
          <p:nvSpPr>
            <p:cNvPr id="296966" name="Line 6"/>
            <p:cNvSpPr>
              <a:spLocks noChangeShapeType="1"/>
            </p:cNvSpPr>
            <p:nvPr/>
          </p:nvSpPr>
          <p:spPr bwMode="auto">
            <a:xfrm>
              <a:off x="4224" y="1779"/>
              <a:ext cx="936"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6967" name="Text Box 7"/>
            <p:cNvSpPr txBox="1">
              <a:spLocks noChangeArrowheads="1"/>
            </p:cNvSpPr>
            <p:nvPr/>
          </p:nvSpPr>
          <p:spPr bwMode="auto">
            <a:xfrm rot="16200000">
              <a:off x="3759" y="873"/>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h</a:t>
              </a:r>
            </a:p>
          </p:txBody>
        </p:sp>
        <p:grpSp>
          <p:nvGrpSpPr>
            <p:cNvPr id="296968" name="Group 8"/>
            <p:cNvGrpSpPr>
              <a:grpSpLocks/>
            </p:cNvGrpSpPr>
            <p:nvPr/>
          </p:nvGrpSpPr>
          <p:grpSpPr bwMode="auto">
            <a:xfrm>
              <a:off x="3936" y="-96"/>
              <a:ext cx="1878" cy="1905"/>
              <a:chOff x="3936" y="-87"/>
              <a:chExt cx="1878" cy="1905"/>
            </a:xfrm>
          </p:grpSpPr>
          <p:sp>
            <p:nvSpPr>
              <p:cNvPr id="296969" name="Line 9"/>
              <p:cNvSpPr>
                <a:spLocks noChangeShapeType="1"/>
              </p:cNvSpPr>
              <p:nvPr/>
            </p:nvSpPr>
            <p:spPr bwMode="auto">
              <a:xfrm flipH="1">
                <a:off x="3936" y="450"/>
                <a:ext cx="21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6970" name="Line 10"/>
              <p:cNvSpPr>
                <a:spLocks noChangeShapeType="1"/>
              </p:cNvSpPr>
              <p:nvPr/>
            </p:nvSpPr>
            <p:spPr bwMode="auto">
              <a:xfrm>
                <a:off x="4691" y="76"/>
                <a:ext cx="0" cy="16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6971" name="Line 11"/>
              <p:cNvSpPr>
                <a:spLocks noChangeShapeType="1"/>
              </p:cNvSpPr>
              <p:nvPr/>
            </p:nvSpPr>
            <p:spPr bwMode="auto">
              <a:xfrm>
                <a:off x="4068" y="1027"/>
                <a:ext cx="164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6972" name="Rectangle 12"/>
              <p:cNvSpPr>
                <a:spLocks noChangeArrowheads="1"/>
              </p:cNvSpPr>
              <p:nvPr/>
            </p:nvSpPr>
            <p:spPr bwMode="auto">
              <a:xfrm>
                <a:off x="4224" y="450"/>
                <a:ext cx="936" cy="1152"/>
              </a:xfrm>
              <a:prstGeom prst="rect">
                <a:avLst/>
              </a:prstGeom>
              <a:noFill/>
              <a:ln w="38100">
                <a:solidFill>
                  <a:schemeClr val="tx1"/>
                </a:solidFill>
                <a:miter lim="800000"/>
                <a:headEnd/>
                <a:tailEnd/>
              </a:ln>
              <a:extLst>
                <a:ext uri="{909E8E84-426E-40DD-AFC4-6F175D3DCCD1}">
                  <a14:hiddenFill xmlns:a14="http://schemas.microsoft.com/office/drawing/2010/main">
                    <a:solidFill>
                      <a:srgbClr val="8D8F91"/>
                    </a:solidFill>
                  </a14:hiddenFill>
                </a:ext>
              </a:extLst>
            </p:spPr>
            <p:txBody>
              <a:bodyPr/>
              <a:lstStyle/>
              <a:p>
                <a:endParaRPr lang="en-US"/>
              </a:p>
            </p:txBody>
          </p:sp>
          <p:sp>
            <p:nvSpPr>
              <p:cNvPr id="296973" name="Line 13"/>
              <p:cNvSpPr>
                <a:spLocks noChangeShapeType="1"/>
              </p:cNvSpPr>
              <p:nvPr/>
            </p:nvSpPr>
            <p:spPr bwMode="auto">
              <a:xfrm flipH="1">
                <a:off x="3936" y="1602"/>
                <a:ext cx="21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6974" name="Line 14"/>
              <p:cNvSpPr>
                <a:spLocks noChangeShapeType="1"/>
              </p:cNvSpPr>
              <p:nvPr/>
            </p:nvSpPr>
            <p:spPr bwMode="auto">
              <a:xfrm>
                <a:off x="3984" y="450"/>
                <a:ext cx="0" cy="1152"/>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6975" name="Line 15"/>
              <p:cNvSpPr>
                <a:spLocks noChangeShapeType="1"/>
              </p:cNvSpPr>
              <p:nvPr/>
            </p:nvSpPr>
            <p:spPr bwMode="auto">
              <a:xfrm>
                <a:off x="4224" y="1674"/>
                <a:ext cx="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6976" name="Line 16"/>
              <p:cNvSpPr>
                <a:spLocks noChangeShapeType="1"/>
              </p:cNvSpPr>
              <p:nvPr/>
            </p:nvSpPr>
            <p:spPr bwMode="auto">
              <a:xfrm>
                <a:off x="5160" y="1674"/>
                <a:ext cx="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6977" name="Text Box 17"/>
              <p:cNvSpPr txBox="1">
                <a:spLocks noChangeArrowheads="1"/>
              </p:cNvSpPr>
              <p:nvPr/>
            </p:nvSpPr>
            <p:spPr bwMode="auto">
              <a:xfrm>
                <a:off x="4677" y="1596"/>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b</a:t>
                </a:r>
              </a:p>
            </p:txBody>
          </p:sp>
          <p:sp>
            <p:nvSpPr>
              <p:cNvPr id="296978" name="Text Box 18"/>
              <p:cNvSpPr txBox="1">
                <a:spLocks noChangeArrowheads="1"/>
              </p:cNvSpPr>
              <p:nvPr/>
            </p:nvSpPr>
            <p:spPr bwMode="auto">
              <a:xfrm>
                <a:off x="5540" y="774"/>
                <a:ext cx="274" cy="2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lang="en-US"/>
                  <a:t>z</a:t>
                </a:r>
              </a:p>
            </p:txBody>
          </p:sp>
          <p:sp>
            <p:nvSpPr>
              <p:cNvPr id="296979" name="Text Box 19"/>
              <p:cNvSpPr txBox="1">
                <a:spLocks noChangeArrowheads="1"/>
              </p:cNvSpPr>
              <p:nvPr/>
            </p:nvSpPr>
            <p:spPr bwMode="auto">
              <a:xfrm>
                <a:off x="4512" y="-87"/>
                <a:ext cx="274" cy="2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lang="en-US"/>
                  <a:t>y</a:t>
                </a:r>
              </a:p>
            </p:txBody>
          </p:sp>
        </p:grpSp>
      </p:grpSp>
      <p:sp>
        <p:nvSpPr>
          <p:cNvPr id="296980" name="Text Box 20"/>
          <p:cNvSpPr txBox="1">
            <a:spLocks noChangeArrowheads="1"/>
          </p:cNvSpPr>
          <p:nvPr/>
        </p:nvSpPr>
        <p:spPr bwMode="auto">
          <a:xfrm>
            <a:off x="2352675" y="381000"/>
            <a:ext cx="465772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6600CC"/>
                </a:solidFill>
              </a:rPr>
              <a:t>Vẽ lõi của mặt cắt hình chữ nhật</a:t>
            </a:r>
            <a:r>
              <a:rPr lang="en-US"/>
              <a:t> </a:t>
            </a:r>
          </a:p>
          <a:p>
            <a:pPr algn="l"/>
            <a:endParaRPr lang="en-US"/>
          </a:p>
        </p:txBody>
      </p:sp>
      <p:sp>
        <p:nvSpPr>
          <p:cNvPr id="296981" name="Text Box 21"/>
          <p:cNvSpPr txBox="1">
            <a:spLocks noChangeArrowheads="1"/>
          </p:cNvSpPr>
          <p:nvPr/>
        </p:nvSpPr>
        <p:spPr bwMode="auto">
          <a:xfrm>
            <a:off x="609600" y="381000"/>
            <a:ext cx="18557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6600"/>
                </a:solidFill>
              </a:rPr>
              <a:t>Thí dụ 7. 3</a:t>
            </a:r>
            <a:r>
              <a:rPr lang="en-US">
                <a:solidFill>
                  <a:srgbClr val="006600"/>
                </a:solidFill>
              </a:rPr>
              <a:t>.</a:t>
            </a:r>
            <a:r>
              <a:rPr lang="en-US"/>
              <a:t> </a:t>
            </a:r>
          </a:p>
        </p:txBody>
      </p:sp>
      <p:sp>
        <p:nvSpPr>
          <p:cNvPr id="296982" name="Rectangle 22"/>
          <p:cNvSpPr>
            <a:spLocks noChangeArrowheads="1"/>
          </p:cNvSpPr>
          <p:nvPr/>
        </p:nvSpPr>
        <p:spPr bwMode="auto">
          <a:xfrm>
            <a:off x="0" y="3214688"/>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en-US"/>
          </a:p>
        </p:txBody>
      </p:sp>
      <p:graphicFrame>
        <p:nvGraphicFramePr>
          <p:cNvPr id="296983" name="Object 23"/>
          <p:cNvGraphicFramePr>
            <a:graphicFrameLocks noChangeAspect="1"/>
          </p:cNvGraphicFramePr>
          <p:nvPr/>
        </p:nvGraphicFramePr>
        <p:xfrm>
          <a:off x="685800" y="4038600"/>
          <a:ext cx="3124200" cy="984250"/>
        </p:xfrm>
        <a:graphic>
          <a:graphicData uri="http://schemas.openxmlformats.org/presentationml/2006/ole">
            <mc:AlternateContent xmlns:mc="http://schemas.openxmlformats.org/markup-compatibility/2006">
              <mc:Choice xmlns:v="urn:schemas-microsoft-com:vml" Requires="v">
                <p:oleObj spid="_x0000_s296987" name="Equation" r:id="rId7" imgW="1358310" imgH="431613" progId="Equation.3">
                  <p:embed/>
                </p:oleObj>
              </mc:Choice>
              <mc:Fallback>
                <p:oleObj name="Equation" r:id="rId7" imgW="1358310" imgH="431613" progId="Equation.3">
                  <p:embed/>
                  <p:pic>
                    <p:nvPicPr>
                      <p:cNvPr id="0" name="Object 2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85800" y="4038600"/>
                        <a:ext cx="3124200" cy="9842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96984" name="Text Box 24"/>
          <p:cNvSpPr txBox="1">
            <a:spLocks noChangeArrowheads="1"/>
          </p:cNvSpPr>
          <p:nvPr/>
        </p:nvSpPr>
        <p:spPr bwMode="auto">
          <a:xfrm>
            <a:off x="746125" y="2505075"/>
            <a:ext cx="1293813"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i="1">
                <a:solidFill>
                  <a:srgbClr val="CC3300"/>
                </a:solidFill>
                <a:latin typeface="Times New Roman" pitchFamily="18" charset="0"/>
              </a:rPr>
              <a:t>F = bh;</a:t>
            </a:r>
          </a:p>
          <a:p>
            <a:pPr algn="l"/>
            <a:endParaRPr lang="en-US" sz="2800" i="1">
              <a:solidFill>
                <a:srgbClr val="CC3300"/>
              </a:solidFill>
              <a:latin typeface="Times New Roman"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296981"/>
                                        </p:tgtEl>
                                        <p:attrNameLst>
                                          <p:attrName>style.visibility</p:attrName>
                                        </p:attrNameLst>
                                      </p:cBhvr>
                                      <p:to>
                                        <p:strVal val="visible"/>
                                      </p:to>
                                    </p:set>
                                    <p:animEffect transition="in" filter="blinds(horizontal)">
                                      <p:cBhvr>
                                        <p:cTn id="7" dur="500"/>
                                        <p:tgtEl>
                                          <p:spTgt spid="29698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296980"/>
                                        </p:tgtEl>
                                        <p:attrNameLst>
                                          <p:attrName>style.visibility</p:attrName>
                                        </p:attrNameLst>
                                      </p:cBhvr>
                                      <p:to>
                                        <p:strVal val="visible"/>
                                      </p:to>
                                    </p:set>
                                    <p:animEffect transition="in" filter="blinds(horizontal)">
                                      <p:cBhvr>
                                        <p:cTn id="12" dur="500"/>
                                        <p:tgtEl>
                                          <p:spTgt spid="29698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296965"/>
                                        </p:tgtEl>
                                        <p:attrNameLst>
                                          <p:attrName>style.visibility</p:attrName>
                                        </p:attrNameLst>
                                      </p:cBhvr>
                                      <p:to>
                                        <p:strVal val="visible"/>
                                      </p:to>
                                    </p:set>
                                    <p:animEffect transition="in" filter="wheel(4)">
                                      <p:cBhvr>
                                        <p:cTn id="17" dur="2000"/>
                                        <p:tgtEl>
                                          <p:spTgt spid="29696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296962"/>
                                        </p:tgtEl>
                                        <p:attrNameLst>
                                          <p:attrName>style.visibility</p:attrName>
                                        </p:attrNameLst>
                                      </p:cBhvr>
                                      <p:to>
                                        <p:strVal val="visible"/>
                                      </p:to>
                                    </p:set>
                                    <p:animEffect transition="in" filter="wipe(up)">
                                      <p:cBhvr>
                                        <p:cTn id="22" dur="500"/>
                                        <p:tgtEl>
                                          <p:spTgt spid="29696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grpId="0" nodeType="clickEffect">
                                  <p:stCondLst>
                                    <p:cond delay="0"/>
                                  </p:stCondLst>
                                  <p:childTnLst>
                                    <p:set>
                                      <p:cBhvr>
                                        <p:cTn id="26" dur="1" fill="hold">
                                          <p:stCondLst>
                                            <p:cond delay="0"/>
                                          </p:stCondLst>
                                        </p:cTn>
                                        <p:tgtEl>
                                          <p:spTgt spid="296984"/>
                                        </p:tgtEl>
                                        <p:attrNameLst>
                                          <p:attrName>style.visibility</p:attrName>
                                        </p:attrNameLst>
                                      </p:cBhvr>
                                      <p:to>
                                        <p:strVal val="visible"/>
                                      </p:to>
                                    </p:set>
                                    <p:animEffect transition="in" filter="blinds(horizontal)">
                                      <p:cBhvr>
                                        <p:cTn id="27" dur="500"/>
                                        <p:tgtEl>
                                          <p:spTgt spid="29698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nodeType="clickEffect">
                                  <p:stCondLst>
                                    <p:cond delay="0"/>
                                  </p:stCondLst>
                                  <p:childTnLst>
                                    <p:set>
                                      <p:cBhvr>
                                        <p:cTn id="31" dur="1" fill="hold">
                                          <p:stCondLst>
                                            <p:cond delay="0"/>
                                          </p:stCondLst>
                                        </p:cTn>
                                        <p:tgtEl>
                                          <p:spTgt spid="296963"/>
                                        </p:tgtEl>
                                        <p:attrNameLst>
                                          <p:attrName>style.visibility</p:attrName>
                                        </p:attrNameLst>
                                      </p:cBhvr>
                                      <p:to>
                                        <p:strVal val="visible"/>
                                      </p:to>
                                    </p:set>
                                    <p:animEffect transition="in" filter="checkerboard(across)">
                                      <p:cBhvr>
                                        <p:cTn id="32" dur="500"/>
                                        <p:tgtEl>
                                          <p:spTgt spid="296963"/>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3" presetClass="entr" presetSubtype="10" fill="hold" nodeType="clickEffect">
                                  <p:stCondLst>
                                    <p:cond delay="0"/>
                                  </p:stCondLst>
                                  <p:childTnLst>
                                    <p:set>
                                      <p:cBhvr>
                                        <p:cTn id="36" dur="1" fill="hold">
                                          <p:stCondLst>
                                            <p:cond delay="0"/>
                                          </p:stCondLst>
                                        </p:cTn>
                                        <p:tgtEl>
                                          <p:spTgt spid="296983"/>
                                        </p:tgtEl>
                                        <p:attrNameLst>
                                          <p:attrName>style.visibility</p:attrName>
                                        </p:attrNameLst>
                                      </p:cBhvr>
                                      <p:to>
                                        <p:strVal val="visible"/>
                                      </p:to>
                                    </p:set>
                                    <p:animEffect transition="in" filter="blinds(horizontal)">
                                      <p:cBhvr>
                                        <p:cTn id="37" dur="500"/>
                                        <p:tgtEl>
                                          <p:spTgt spid="296983"/>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nodeType="clickEffect">
                                  <p:stCondLst>
                                    <p:cond delay="0"/>
                                  </p:stCondLst>
                                  <p:childTnLst>
                                    <p:set>
                                      <p:cBhvr>
                                        <p:cTn id="41" dur="1" fill="hold">
                                          <p:stCondLst>
                                            <p:cond delay="0"/>
                                          </p:stCondLst>
                                        </p:cTn>
                                        <p:tgtEl>
                                          <p:spTgt spid="296964"/>
                                        </p:tgtEl>
                                        <p:attrNameLst>
                                          <p:attrName>style.visibility</p:attrName>
                                        </p:attrNameLst>
                                      </p:cBhvr>
                                      <p:to>
                                        <p:strVal val="visible"/>
                                      </p:to>
                                    </p:set>
                                    <p:animEffect transition="in" filter="checkerboard(across)">
                                      <p:cBhvr>
                                        <p:cTn id="42" dur="500"/>
                                        <p:tgtEl>
                                          <p:spTgt spid="2969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6962" grpId="0" autoUpdateAnimBg="0"/>
      <p:bldP spid="296980" grpId="0"/>
      <p:bldP spid="296981" grpId="0"/>
      <p:bldP spid="296984" grpId="0"/>
    </p:bld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97986" name="Group 2"/>
          <p:cNvGrpSpPr>
            <a:grpSpLocks/>
          </p:cNvGrpSpPr>
          <p:nvPr/>
        </p:nvGrpSpPr>
        <p:grpSpPr bwMode="auto">
          <a:xfrm>
            <a:off x="533400" y="1828800"/>
            <a:ext cx="1539875" cy="457200"/>
            <a:chOff x="134" y="2582"/>
            <a:chExt cx="970" cy="288"/>
          </a:xfrm>
        </p:grpSpPr>
        <p:sp>
          <p:nvSpPr>
            <p:cNvPr id="297987" name="Text Box 3"/>
            <p:cNvSpPr txBox="1">
              <a:spLocks noChangeArrowheads="1"/>
            </p:cNvSpPr>
            <p:nvPr/>
          </p:nvSpPr>
          <p:spPr bwMode="auto">
            <a:xfrm>
              <a:off x="134" y="2582"/>
              <a:ext cx="62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(7. 15)</a:t>
              </a:r>
            </a:p>
          </p:txBody>
        </p:sp>
        <p:sp>
          <p:nvSpPr>
            <p:cNvPr id="297988" name="Line 4"/>
            <p:cNvSpPr>
              <a:spLocks noChangeShapeType="1"/>
            </p:cNvSpPr>
            <p:nvPr/>
          </p:nvSpPr>
          <p:spPr bwMode="auto">
            <a:xfrm>
              <a:off x="816" y="2748"/>
              <a:ext cx="28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97989" name="Rectangle 5"/>
          <p:cNvSpPr>
            <a:spLocks noChangeArrowheads="1"/>
          </p:cNvSpPr>
          <p:nvPr/>
        </p:nvSpPr>
        <p:spPr bwMode="auto">
          <a:xfrm>
            <a:off x="6851650" y="4348163"/>
            <a:ext cx="73025" cy="350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VnBook-Antiqua" pitchFamily="34" charset="0"/>
                <a:cs typeface="Times New Roman" pitchFamily="18" charset="0"/>
              </a:rPr>
              <a:t> </a:t>
            </a:r>
            <a:endParaRPr lang="en-US">
              <a:latin typeface="Times New Roman" pitchFamily="18" charset="0"/>
              <a:cs typeface="Times New Roman" pitchFamily="18" charset="0"/>
            </a:endParaRPr>
          </a:p>
        </p:txBody>
      </p:sp>
      <p:sp>
        <p:nvSpPr>
          <p:cNvPr id="297990" name="Text Box 6"/>
          <p:cNvSpPr txBox="1">
            <a:spLocks noChangeArrowheads="1"/>
          </p:cNvSpPr>
          <p:nvPr/>
        </p:nvSpPr>
        <p:spPr bwMode="auto">
          <a:xfrm>
            <a:off x="2498725" y="41544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297991" name="Object 7"/>
          <p:cNvGraphicFramePr>
            <a:graphicFrameLocks noChangeAspect="1"/>
          </p:cNvGraphicFramePr>
          <p:nvPr/>
        </p:nvGraphicFramePr>
        <p:xfrm>
          <a:off x="685800" y="2209800"/>
          <a:ext cx="3384550" cy="1933575"/>
        </p:xfrm>
        <a:graphic>
          <a:graphicData uri="http://schemas.openxmlformats.org/presentationml/2006/ole">
            <mc:AlternateContent xmlns:mc="http://schemas.openxmlformats.org/markup-compatibility/2006">
              <mc:Choice xmlns:v="urn:schemas-microsoft-com:vml" Requires="v">
                <p:oleObj spid="_x0000_s298109" name="Equation" r:id="rId3" imgW="1600200" imgH="914400" progId="Equation.3">
                  <p:embed/>
                </p:oleObj>
              </mc:Choice>
              <mc:Fallback>
                <p:oleObj name="Equation" r:id="rId3" imgW="1600200" imgH="914400" progId="Equation.3">
                  <p:embed/>
                  <p:pic>
                    <p:nvPicPr>
                      <p:cNvPr id="0" name="Object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5800" y="2209800"/>
                        <a:ext cx="3384550" cy="19335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97992" name="Text Box 8"/>
          <p:cNvSpPr txBox="1">
            <a:spLocks noChangeArrowheads="1"/>
          </p:cNvSpPr>
          <p:nvPr/>
        </p:nvSpPr>
        <p:spPr bwMode="auto">
          <a:xfrm>
            <a:off x="457200" y="5867400"/>
            <a:ext cx="46497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t>Lõi mặt cắt là hình thoi 1-2-3-4.</a:t>
            </a:r>
          </a:p>
        </p:txBody>
      </p:sp>
      <p:grpSp>
        <p:nvGrpSpPr>
          <p:cNvPr id="297993" name="Group 9"/>
          <p:cNvGrpSpPr>
            <a:grpSpLocks/>
          </p:cNvGrpSpPr>
          <p:nvPr/>
        </p:nvGrpSpPr>
        <p:grpSpPr bwMode="auto">
          <a:xfrm>
            <a:off x="365125" y="290513"/>
            <a:ext cx="4283075" cy="1552575"/>
            <a:chOff x="230" y="183"/>
            <a:chExt cx="2698" cy="978"/>
          </a:xfrm>
        </p:grpSpPr>
        <p:sp>
          <p:nvSpPr>
            <p:cNvPr id="297994" name="Text Box 10"/>
            <p:cNvSpPr txBox="1">
              <a:spLocks noChangeArrowheads="1"/>
            </p:cNvSpPr>
            <p:nvPr/>
          </p:nvSpPr>
          <p:spPr bwMode="auto">
            <a:xfrm>
              <a:off x="1251" y="624"/>
              <a:ext cx="394"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3200">
                  <a:solidFill>
                    <a:srgbClr val="006600"/>
                  </a:solidFill>
                </a:rPr>
                <a:t>∞</a:t>
              </a:r>
            </a:p>
          </p:txBody>
        </p:sp>
        <p:sp>
          <p:nvSpPr>
            <p:cNvPr id="297995" name="Text Box 11"/>
            <p:cNvSpPr txBox="1">
              <a:spLocks noChangeArrowheads="1"/>
            </p:cNvSpPr>
            <p:nvPr/>
          </p:nvSpPr>
          <p:spPr bwMode="auto">
            <a:xfrm>
              <a:off x="230" y="313"/>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297996" name="Text Box 12"/>
            <p:cNvSpPr txBox="1">
              <a:spLocks noChangeArrowheads="1"/>
            </p:cNvSpPr>
            <p:nvPr/>
          </p:nvSpPr>
          <p:spPr bwMode="auto">
            <a:xfrm>
              <a:off x="326" y="217"/>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297997" name="Text Box 13"/>
            <p:cNvSpPr txBox="1">
              <a:spLocks noChangeArrowheads="1"/>
            </p:cNvSpPr>
            <p:nvPr/>
          </p:nvSpPr>
          <p:spPr bwMode="auto">
            <a:xfrm>
              <a:off x="241" y="183"/>
              <a:ext cx="2687" cy="9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8000"/>
                  </a:solidFill>
                </a:rPr>
                <a:t>Vẽ tiếp tuyến 1-1 với mặt cắt .</a:t>
              </a:r>
            </a:p>
            <a:p>
              <a:pPr algn="l"/>
              <a:r>
                <a:rPr lang="en-US">
                  <a:solidFill>
                    <a:srgbClr val="008000"/>
                  </a:solidFill>
                </a:rPr>
                <a:t>Tiếp tuyến này song song với </a:t>
              </a:r>
            </a:p>
            <a:p>
              <a:pPr algn="l"/>
              <a:r>
                <a:rPr lang="en-US">
                  <a:solidFill>
                    <a:srgbClr val="008000"/>
                  </a:solidFill>
                </a:rPr>
                <a:t>trục y (y</a:t>
              </a:r>
              <a:r>
                <a:rPr lang="en-US" baseline="-25000">
                  <a:solidFill>
                    <a:srgbClr val="008000"/>
                  </a:solidFill>
                </a:rPr>
                <a:t>o</a:t>
              </a:r>
              <a:r>
                <a:rPr lang="en-US">
                  <a:solidFill>
                    <a:srgbClr val="008000"/>
                  </a:solidFill>
                </a:rPr>
                <a:t> =     )và cắt trục z ở </a:t>
              </a:r>
            </a:p>
            <a:p>
              <a:pPr algn="l"/>
              <a:r>
                <a:rPr lang="en-US">
                  <a:solidFill>
                    <a:srgbClr val="008000"/>
                  </a:solidFill>
                </a:rPr>
                <a:t>điểm có hoành độ z</a:t>
              </a:r>
              <a:r>
                <a:rPr lang="en-US" baseline="-25000">
                  <a:solidFill>
                    <a:srgbClr val="008000"/>
                  </a:solidFill>
                </a:rPr>
                <a:t>o</a:t>
              </a:r>
              <a:r>
                <a:rPr lang="en-US">
                  <a:solidFill>
                    <a:srgbClr val="008000"/>
                  </a:solidFill>
                </a:rPr>
                <a:t> = b/2.</a:t>
              </a:r>
              <a:endParaRPr lang="en-US"/>
            </a:p>
          </p:txBody>
        </p:sp>
      </p:grpSp>
      <p:sp>
        <p:nvSpPr>
          <p:cNvPr id="297998" name="Text Box 14"/>
          <p:cNvSpPr txBox="1">
            <a:spLocks noChangeArrowheads="1"/>
          </p:cNvSpPr>
          <p:nvPr/>
        </p:nvSpPr>
        <p:spPr bwMode="auto">
          <a:xfrm>
            <a:off x="365125" y="4230688"/>
            <a:ext cx="8218488"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800000"/>
                </a:solidFill>
              </a:rPr>
              <a:t>Như vậy điểm đặt lực phía trái của lõi mặt cắt nằm trên </a:t>
            </a:r>
          </a:p>
          <a:p>
            <a:pPr algn="l"/>
            <a:r>
              <a:rPr lang="en-US" b="1" i="1">
                <a:solidFill>
                  <a:srgbClr val="800000"/>
                </a:solidFill>
              </a:rPr>
              <a:t>trục z và ở bên trái gốc toạ độ một khoảng bằng b/6.</a:t>
            </a:r>
          </a:p>
          <a:p>
            <a:pPr algn="l"/>
            <a:endParaRPr lang="en-US" i="1"/>
          </a:p>
        </p:txBody>
      </p:sp>
      <p:sp>
        <p:nvSpPr>
          <p:cNvPr id="297999" name="Text Box 15"/>
          <p:cNvSpPr txBox="1">
            <a:spLocks noChangeArrowheads="1"/>
          </p:cNvSpPr>
          <p:nvPr/>
        </p:nvSpPr>
        <p:spPr bwMode="auto">
          <a:xfrm>
            <a:off x="365125" y="4992688"/>
            <a:ext cx="829627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800000"/>
                </a:solidFill>
              </a:rPr>
              <a:t>Tương tự các điểm đặt lực ứng với các tiếp tuyến 2-2 , 3-3 ,</a:t>
            </a:r>
          </a:p>
          <a:p>
            <a:pPr algn="l"/>
            <a:r>
              <a:rPr lang="en-US">
                <a:solidFill>
                  <a:srgbClr val="800000"/>
                </a:solidFill>
              </a:rPr>
              <a:t>và 4-4 lần lượt có toạ độ (b/6, 0); (0, -h/6) và (0, h/6). </a:t>
            </a:r>
            <a:endParaRPr lang="en-US" b="1">
              <a:solidFill>
                <a:srgbClr val="800000"/>
              </a:solidFill>
            </a:endParaRPr>
          </a:p>
          <a:p>
            <a:pPr algn="l"/>
            <a:endParaRPr lang="en-US"/>
          </a:p>
        </p:txBody>
      </p:sp>
      <p:grpSp>
        <p:nvGrpSpPr>
          <p:cNvPr id="298000" name="Group 16"/>
          <p:cNvGrpSpPr>
            <a:grpSpLocks/>
          </p:cNvGrpSpPr>
          <p:nvPr/>
        </p:nvGrpSpPr>
        <p:grpSpPr bwMode="auto">
          <a:xfrm>
            <a:off x="6146800" y="1647825"/>
            <a:ext cx="1273175" cy="1530350"/>
            <a:chOff x="4416" y="672"/>
            <a:chExt cx="594" cy="714"/>
          </a:xfrm>
        </p:grpSpPr>
        <p:sp>
          <p:nvSpPr>
            <p:cNvPr id="298001" name="Line 17"/>
            <p:cNvSpPr>
              <a:spLocks noChangeShapeType="1"/>
            </p:cNvSpPr>
            <p:nvPr/>
          </p:nvSpPr>
          <p:spPr bwMode="auto">
            <a:xfrm flipH="1">
              <a:off x="4542" y="834"/>
              <a:ext cx="144" cy="193"/>
            </a:xfrm>
            <a:prstGeom prst="line">
              <a:avLst/>
            </a:prstGeom>
            <a:noFill/>
            <a:ln w="19050">
              <a:solidFill>
                <a:srgbClr val="66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8002" name="Line 18"/>
            <p:cNvSpPr>
              <a:spLocks noChangeShapeType="1"/>
            </p:cNvSpPr>
            <p:nvPr/>
          </p:nvSpPr>
          <p:spPr bwMode="auto">
            <a:xfrm flipH="1">
              <a:off x="4692" y="1026"/>
              <a:ext cx="144" cy="193"/>
            </a:xfrm>
            <a:prstGeom prst="line">
              <a:avLst/>
            </a:prstGeom>
            <a:noFill/>
            <a:ln w="19050">
              <a:solidFill>
                <a:srgbClr val="66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8003" name="Line 19"/>
            <p:cNvSpPr>
              <a:spLocks noChangeShapeType="1"/>
            </p:cNvSpPr>
            <p:nvPr/>
          </p:nvSpPr>
          <p:spPr bwMode="auto">
            <a:xfrm>
              <a:off x="4692" y="834"/>
              <a:ext cx="144" cy="193"/>
            </a:xfrm>
            <a:prstGeom prst="line">
              <a:avLst/>
            </a:prstGeom>
            <a:noFill/>
            <a:ln w="19050">
              <a:solidFill>
                <a:srgbClr val="66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8004" name="Line 20"/>
            <p:cNvSpPr>
              <a:spLocks noChangeShapeType="1"/>
            </p:cNvSpPr>
            <p:nvPr/>
          </p:nvSpPr>
          <p:spPr bwMode="auto">
            <a:xfrm>
              <a:off x="4548" y="1026"/>
              <a:ext cx="144" cy="193"/>
            </a:xfrm>
            <a:prstGeom prst="line">
              <a:avLst/>
            </a:prstGeom>
            <a:noFill/>
            <a:ln w="19050">
              <a:solidFill>
                <a:srgbClr val="66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8005" name="Line 21"/>
            <p:cNvSpPr>
              <a:spLocks noChangeShapeType="1"/>
            </p:cNvSpPr>
            <p:nvPr/>
          </p:nvSpPr>
          <p:spPr bwMode="auto">
            <a:xfrm>
              <a:off x="4656" y="882"/>
              <a:ext cx="144" cy="193"/>
            </a:xfrm>
            <a:prstGeom prst="line">
              <a:avLst/>
            </a:prstGeom>
            <a:noFill/>
            <a:ln w="12700">
              <a:solidFill>
                <a:srgbClr val="66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8006" name="Line 22"/>
            <p:cNvSpPr>
              <a:spLocks noChangeShapeType="1"/>
            </p:cNvSpPr>
            <p:nvPr/>
          </p:nvSpPr>
          <p:spPr bwMode="auto">
            <a:xfrm>
              <a:off x="4620" y="924"/>
              <a:ext cx="144" cy="193"/>
            </a:xfrm>
            <a:prstGeom prst="line">
              <a:avLst/>
            </a:prstGeom>
            <a:noFill/>
            <a:ln w="12700">
              <a:solidFill>
                <a:srgbClr val="66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8007" name="Line 23"/>
            <p:cNvSpPr>
              <a:spLocks noChangeShapeType="1"/>
            </p:cNvSpPr>
            <p:nvPr/>
          </p:nvSpPr>
          <p:spPr bwMode="auto">
            <a:xfrm>
              <a:off x="4584" y="972"/>
              <a:ext cx="144" cy="193"/>
            </a:xfrm>
            <a:prstGeom prst="line">
              <a:avLst/>
            </a:prstGeom>
            <a:noFill/>
            <a:ln w="12700">
              <a:solidFill>
                <a:srgbClr val="66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8008" name="Line 24"/>
            <p:cNvSpPr>
              <a:spLocks noChangeShapeType="1"/>
            </p:cNvSpPr>
            <p:nvPr/>
          </p:nvSpPr>
          <p:spPr bwMode="auto">
            <a:xfrm flipH="1">
              <a:off x="4578" y="882"/>
              <a:ext cx="144" cy="193"/>
            </a:xfrm>
            <a:prstGeom prst="line">
              <a:avLst/>
            </a:prstGeom>
            <a:noFill/>
            <a:ln w="12700">
              <a:solidFill>
                <a:srgbClr val="66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8009" name="Line 25"/>
            <p:cNvSpPr>
              <a:spLocks noChangeShapeType="1"/>
            </p:cNvSpPr>
            <p:nvPr/>
          </p:nvSpPr>
          <p:spPr bwMode="auto">
            <a:xfrm flipH="1">
              <a:off x="4614" y="924"/>
              <a:ext cx="144" cy="193"/>
            </a:xfrm>
            <a:prstGeom prst="line">
              <a:avLst/>
            </a:prstGeom>
            <a:noFill/>
            <a:ln w="12700">
              <a:solidFill>
                <a:srgbClr val="66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8010" name="Line 26"/>
            <p:cNvSpPr>
              <a:spLocks noChangeShapeType="1"/>
            </p:cNvSpPr>
            <p:nvPr/>
          </p:nvSpPr>
          <p:spPr bwMode="auto">
            <a:xfrm flipH="1">
              <a:off x="4656" y="972"/>
              <a:ext cx="144" cy="193"/>
            </a:xfrm>
            <a:prstGeom prst="line">
              <a:avLst/>
            </a:prstGeom>
            <a:noFill/>
            <a:ln w="12700">
              <a:solidFill>
                <a:srgbClr val="66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8011" name="Text Box 27"/>
            <p:cNvSpPr txBox="1">
              <a:spLocks noChangeArrowheads="1"/>
            </p:cNvSpPr>
            <p:nvPr/>
          </p:nvSpPr>
          <p:spPr bwMode="auto">
            <a:xfrm>
              <a:off x="4416" y="846"/>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6600CC"/>
                  </a:solidFill>
                  <a:miter lim="800000"/>
                  <a:headEnd/>
                  <a:tailEnd/>
                </a14:hiddenLine>
              </a:ext>
            </a:extLst>
          </p:spPr>
          <p:txBody>
            <a:bodyPr/>
            <a:lstStyle/>
            <a:p>
              <a:pPr algn="l" eaLnBrk="0" hangingPunct="0"/>
              <a:r>
                <a:rPr lang="en-US" sz="2000">
                  <a:cs typeface="Times New Roman" pitchFamily="18" charset="0"/>
                </a:rPr>
                <a:t>1</a:t>
              </a:r>
            </a:p>
          </p:txBody>
        </p:sp>
        <p:sp>
          <p:nvSpPr>
            <p:cNvPr id="298012" name="Text Box 28"/>
            <p:cNvSpPr txBox="1">
              <a:spLocks noChangeArrowheads="1"/>
            </p:cNvSpPr>
            <p:nvPr/>
          </p:nvSpPr>
          <p:spPr bwMode="auto">
            <a:xfrm>
              <a:off x="4794" y="840"/>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6600CC"/>
                  </a:solidFill>
                  <a:miter lim="800000"/>
                  <a:headEnd/>
                  <a:tailEnd/>
                </a14:hiddenLine>
              </a:ext>
            </a:extLst>
          </p:spPr>
          <p:txBody>
            <a:bodyPr/>
            <a:lstStyle/>
            <a:p>
              <a:pPr algn="l" eaLnBrk="0" hangingPunct="0"/>
              <a:r>
                <a:rPr lang="en-US" sz="2000">
                  <a:cs typeface="Times New Roman" pitchFamily="18" charset="0"/>
                </a:rPr>
                <a:t>2</a:t>
              </a:r>
            </a:p>
          </p:txBody>
        </p:sp>
        <p:sp>
          <p:nvSpPr>
            <p:cNvPr id="298013" name="Text Box 29"/>
            <p:cNvSpPr txBox="1">
              <a:spLocks noChangeArrowheads="1"/>
            </p:cNvSpPr>
            <p:nvPr/>
          </p:nvSpPr>
          <p:spPr bwMode="auto">
            <a:xfrm>
              <a:off x="4668" y="672"/>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4</a:t>
              </a:r>
            </a:p>
          </p:txBody>
        </p:sp>
        <p:sp>
          <p:nvSpPr>
            <p:cNvPr id="298014" name="Text Box 30"/>
            <p:cNvSpPr txBox="1">
              <a:spLocks noChangeArrowheads="1"/>
            </p:cNvSpPr>
            <p:nvPr/>
          </p:nvSpPr>
          <p:spPr bwMode="auto">
            <a:xfrm>
              <a:off x="4650" y="1170"/>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3</a:t>
              </a:r>
            </a:p>
          </p:txBody>
        </p:sp>
      </p:grpSp>
      <p:grpSp>
        <p:nvGrpSpPr>
          <p:cNvPr id="298015" name="Group 31"/>
          <p:cNvGrpSpPr>
            <a:grpSpLocks/>
          </p:cNvGrpSpPr>
          <p:nvPr/>
        </p:nvGrpSpPr>
        <p:grpSpPr bwMode="auto">
          <a:xfrm>
            <a:off x="7646988" y="554038"/>
            <a:ext cx="514350" cy="3705225"/>
            <a:chOff x="5616" y="192"/>
            <a:chExt cx="240" cy="1728"/>
          </a:xfrm>
        </p:grpSpPr>
        <p:sp>
          <p:nvSpPr>
            <p:cNvPr id="298016" name="Text Box 32"/>
            <p:cNvSpPr txBox="1">
              <a:spLocks noChangeArrowheads="1"/>
            </p:cNvSpPr>
            <p:nvPr/>
          </p:nvSpPr>
          <p:spPr bwMode="auto">
            <a:xfrm>
              <a:off x="5616" y="258"/>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FF0000"/>
                  </a:solidFill>
                  <a:cs typeface="Times New Roman" pitchFamily="18" charset="0"/>
                </a:rPr>
                <a:t>1</a:t>
              </a:r>
            </a:p>
          </p:txBody>
        </p:sp>
        <p:sp>
          <p:nvSpPr>
            <p:cNvPr id="298017" name="Text Box 33"/>
            <p:cNvSpPr txBox="1">
              <a:spLocks noChangeArrowheads="1"/>
            </p:cNvSpPr>
            <p:nvPr/>
          </p:nvSpPr>
          <p:spPr bwMode="auto">
            <a:xfrm>
              <a:off x="5640" y="1596"/>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FF0000"/>
                  </a:solidFill>
                  <a:cs typeface="Times New Roman" pitchFamily="18" charset="0"/>
                </a:rPr>
                <a:t>1</a:t>
              </a:r>
            </a:p>
          </p:txBody>
        </p:sp>
        <p:sp>
          <p:nvSpPr>
            <p:cNvPr id="298018" name="Line 34"/>
            <p:cNvSpPr>
              <a:spLocks noChangeShapeType="1"/>
            </p:cNvSpPr>
            <p:nvPr/>
          </p:nvSpPr>
          <p:spPr bwMode="auto">
            <a:xfrm>
              <a:off x="5673" y="192"/>
              <a:ext cx="0" cy="1728"/>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298019" name="Group 35"/>
          <p:cNvGrpSpPr>
            <a:grpSpLocks/>
          </p:cNvGrpSpPr>
          <p:nvPr/>
        </p:nvGrpSpPr>
        <p:grpSpPr bwMode="auto">
          <a:xfrm>
            <a:off x="5387975" y="720725"/>
            <a:ext cx="469900" cy="3500438"/>
            <a:chOff x="6576" y="240"/>
            <a:chExt cx="219" cy="1632"/>
          </a:xfrm>
        </p:grpSpPr>
        <p:sp>
          <p:nvSpPr>
            <p:cNvPr id="298020" name="Text Box 36"/>
            <p:cNvSpPr txBox="1">
              <a:spLocks noChangeArrowheads="1"/>
            </p:cNvSpPr>
            <p:nvPr/>
          </p:nvSpPr>
          <p:spPr bwMode="auto">
            <a:xfrm>
              <a:off x="6579" y="258"/>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FF0000"/>
                  </a:solidFill>
                  <a:cs typeface="Times New Roman" pitchFamily="18" charset="0"/>
                </a:rPr>
                <a:t>2</a:t>
              </a:r>
            </a:p>
          </p:txBody>
        </p:sp>
        <p:sp>
          <p:nvSpPr>
            <p:cNvPr id="298021" name="Text Box 37"/>
            <p:cNvSpPr txBox="1">
              <a:spLocks noChangeArrowheads="1"/>
            </p:cNvSpPr>
            <p:nvPr/>
          </p:nvSpPr>
          <p:spPr bwMode="auto">
            <a:xfrm>
              <a:off x="6576" y="1602"/>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FF0000"/>
                  </a:solidFill>
                  <a:cs typeface="Times New Roman" pitchFamily="18" charset="0"/>
                </a:rPr>
                <a:t>2</a:t>
              </a:r>
            </a:p>
          </p:txBody>
        </p:sp>
        <p:sp>
          <p:nvSpPr>
            <p:cNvPr id="298022" name="Line 38"/>
            <p:cNvSpPr>
              <a:spLocks noChangeShapeType="1"/>
            </p:cNvSpPr>
            <p:nvPr/>
          </p:nvSpPr>
          <p:spPr bwMode="auto">
            <a:xfrm>
              <a:off x="6726" y="240"/>
              <a:ext cx="0" cy="1632"/>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298023" name="Group 39"/>
          <p:cNvGrpSpPr>
            <a:grpSpLocks/>
          </p:cNvGrpSpPr>
          <p:nvPr/>
        </p:nvGrpSpPr>
        <p:grpSpPr bwMode="auto">
          <a:xfrm>
            <a:off x="4911725" y="695325"/>
            <a:ext cx="3602038" cy="476250"/>
            <a:chOff x="3840" y="-498"/>
            <a:chExt cx="1680" cy="222"/>
          </a:xfrm>
        </p:grpSpPr>
        <p:sp>
          <p:nvSpPr>
            <p:cNvPr id="298024" name="Text Box 40"/>
            <p:cNvSpPr txBox="1">
              <a:spLocks noChangeArrowheads="1"/>
            </p:cNvSpPr>
            <p:nvPr/>
          </p:nvSpPr>
          <p:spPr bwMode="auto">
            <a:xfrm>
              <a:off x="3852" y="-492"/>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FF0000"/>
                  </a:solidFill>
                  <a:cs typeface="Times New Roman" pitchFamily="18" charset="0"/>
                </a:rPr>
                <a:t>3</a:t>
              </a:r>
            </a:p>
          </p:txBody>
        </p:sp>
        <p:sp>
          <p:nvSpPr>
            <p:cNvPr id="298025" name="Text Box 41"/>
            <p:cNvSpPr txBox="1">
              <a:spLocks noChangeArrowheads="1"/>
            </p:cNvSpPr>
            <p:nvPr/>
          </p:nvSpPr>
          <p:spPr bwMode="auto">
            <a:xfrm>
              <a:off x="5292" y="-498"/>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FF0000"/>
                  </a:solidFill>
                  <a:cs typeface="Times New Roman" pitchFamily="18" charset="0"/>
                </a:rPr>
                <a:t>3</a:t>
              </a:r>
            </a:p>
          </p:txBody>
        </p:sp>
        <p:sp>
          <p:nvSpPr>
            <p:cNvPr id="298026" name="Line 42"/>
            <p:cNvSpPr>
              <a:spLocks noChangeShapeType="1"/>
            </p:cNvSpPr>
            <p:nvPr/>
          </p:nvSpPr>
          <p:spPr bwMode="auto">
            <a:xfrm>
              <a:off x="3840" y="-291"/>
              <a:ext cx="1680" cy="0"/>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298027" name="Group 43"/>
          <p:cNvGrpSpPr>
            <a:grpSpLocks/>
          </p:cNvGrpSpPr>
          <p:nvPr/>
        </p:nvGrpSpPr>
        <p:grpSpPr bwMode="auto">
          <a:xfrm>
            <a:off x="4911725" y="3635375"/>
            <a:ext cx="3602038" cy="469900"/>
            <a:chOff x="3840" y="2085"/>
            <a:chExt cx="1680" cy="219"/>
          </a:xfrm>
        </p:grpSpPr>
        <p:grpSp>
          <p:nvGrpSpPr>
            <p:cNvPr id="298028" name="Group 44"/>
            <p:cNvGrpSpPr>
              <a:grpSpLocks/>
            </p:cNvGrpSpPr>
            <p:nvPr/>
          </p:nvGrpSpPr>
          <p:grpSpPr bwMode="auto">
            <a:xfrm>
              <a:off x="3864" y="2085"/>
              <a:ext cx="1656" cy="219"/>
              <a:chOff x="3864" y="1977"/>
              <a:chExt cx="1656" cy="219"/>
            </a:xfrm>
          </p:grpSpPr>
          <p:sp>
            <p:nvSpPr>
              <p:cNvPr id="298029" name="Text Box 45"/>
              <p:cNvSpPr txBox="1">
                <a:spLocks noChangeArrowheads="1"/>
              </p:cNvSpPr>
              <p:nvPr/>
            </p:nvSpPr>
            <p:spPr bwMode="auto">
              <a:xfrm>
                <a:off x="3864" y="1977"/>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FF0000"/>
                    </a:solidFill>
                    <a:cs typeface="Times New Roman" pitchFamily="18" charset="0"/>
                  </a:rPr>
                  <a:t>4</a:t>
                </a:r>
              </a:p>
            </p:txBody>
          </p:sp>
          <p:sp>
            <p:nvSpPr>
              <p:cNvPr id="298030" name="Text Box 46"/>
              <p:cNvSpPr txBox="1">
                <a:spLocks noChangeArrowheads="1"/>
              </p:cNvSpPr>
              <p:nvPr/>
            </p:nvSpPr>
            <p:spPr bwMode="auto">
              <a:xfrm>
                <a:off x="5304" y="1980"/>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FF0000"/>
                    </a:solidFill>
                    <a:cs typeface="Times New Roman" pitchFamily="18" charset="0"/>
                  </a:rPr>
                  <a:t>4</a:t>
                </a:r>
              </a:p>
            </p:txBody>
          </p:sp>
        </p:grpSp>
        <p:sp>
          <p:nvSpPr>
            <p:cNvPr id="298031" name="Line 47"/>
            <p:cNvSpPr>
              <a:spLocks noChangeShapeType="1"/>
            </p:cNvSpPr>
            <p:nvPr/>
          </p:nvSpPr>
          <p:spPr bwMode="auto">
            <a:xfrm>
              <a:off x="3840" y="2094"/>
              <a:ext cx="1680" cy="0"/>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298032" name="Group 48"/>
          <p:cNvGrpSpPr>
            <a:grpSpLocks/>
          </p:cNvGrpSpPr>
          <p:nvPr/>
        </p:nvGrpSpPr>
        <p:grpSpPr bwMode="auto">
          <a:xfrm>
            <a:off x="4891088" y="0"/>
            <a:ext cx="4368800" cy="4130675"/>
            <a:chOff x="-2064" y="480"/>
            <a:chExt cx="2752" cy="2602"/>
          </a:xfrm>
        </p:grpSpPr>
        <p:sp>
          <p:nvSpPr>
            <p:cNvPr id="298033" name="Text Box 49"/>
            <p:cNvSpPr txBox="1">
              <a:spLocks noChangeArrowheads="1"/>
            </p:cNvSpPr>
            <p:nvPr/>
          </p:nvSpPr>
          <p:spPr bwMode="auto">
            <a:xfrm>
              <a:off x="318" y="1734"/>
              <a:ext cx="37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lang="en-US"/>
                <a:t>z</a:t>
              </a:r>
            </a:p>
          </p:txBody>
        </p:sp>
        <p:sp>
          <p:nvSpPr>
            <p:cNvPr id="298034" name="Line 50"/>
            <p:cNvSpPr>
              <a:spLocks noChangeShapeType="1"/>
            </p:cNvSpPr>
            <p:nvPr/>
          </p:nvSpPr>
          <p:spPr bwMode="auto">
            <a:xfrm>
              <a:off x="-1535" y="3001"/>
              <a:ext cx="1264"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98035" name="Text Box 51"/>
            <p:cNvSpPr txBox="1">
              <a:spLocks noChangeArrowheads="1"/>
            </p:cNvSpPr>
            <p:nvPr/>
          </p:nvSpPr>
          <p:spPr bwMode="auto">
            <a:xfrm rot="16200000">
              <a:off x="-2064" y="1741"/>
              <a:ext cx="292" cy="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h</a:t>
              </a:r>
            </a:p>
          </p:txBody>
        </p:sp>
        <p:sp>
          <p:nvSpPr>
            <p:cNvPr id="298036" name="Line 52"/>
            <p:cNvSpPr>
              <a:spLocks noChangeShapeType="1"/>
            </p:cNvSpPr>
            <p:nvPr/>
          </p:nvSpPr>
          <p:spPr bwMode="auto">
            <a:xfrm flipH="1">
              <a:off x="-1920" y="1206"/>
              <a:ext cx="29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8037" name="Line 53"/>
            <p:cNvSpPr>
              <a:spLocks noChangeShapeType="1"/>
            </p:cNvSpPr>
            <p:nvPr/>
          </p:nvSpPr>
          <p:spPr bwMode="auto">
            <a:xfrm>
              <a:off x="-900" y="700"/>
              <a:ext cx="0" cy="224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8038" name="Line 54"/>
            <p:cNvSpPr>
              <a:spLocks noChangeShapeType="1"/>
            </p:cNvSpPr>
            <p:nvPr/>
          </p:nvSpPr>
          <p:spPr bwMode="auto">
            <a:xfrm>
              <a:off x="-1742" y="1985"/>
              <a:ext cx="222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8039" name="Rectangle 55"/>
            <p:cNvSpPr>
              <a:spLocks noChangeArrowheads="1"/>
            </p:cNvSpPr>
            <p:nvPr/>
          </p:nvSpPr>
          <p:spPr bwMode="auto">
            <a:xfrm>
              <a:off x="-1531" y="1206"/>
              <a:ext cx="1264" cy="1556"/>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8D8F91"/>
                  </a:solidFill>
                </a14:hiddenFill>
              </a:ext>
            </a:extLst>
          </p:spPr>
          <p:txBody>
            <a:bodyPr/>
            <a:lstStyle/>
            <a:p>
              <a:endParaRPr lang="en-US"/>
            </a:p>
          </p:txBody>
        </p:sp>
        <p:sp>
          <p:nvSpPr>
            <p:cNvPr id="298040" name="Line 56"/>
            <p:cNvSpPr>
              <a:spLocks noChangeShapeType="1"/>
            </p:cNvSpPr>
            <p:nvPr/>
          </p:nvSpPr>
          <p:spPr bwMode="auto">
            <a:xfrm flipH="1">
              <a:off x="-1920" y="2762"/>
              <a:ext cx="29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8041" name="Line 57"/>
            <p:cNvSpPr>
              <a:spLocks noChangeShapeType="1"/>
            </p:cNvSpPr>
            <p:nvPr/>
          </p:nvSpPr>
          <p:spPr bwMode="auto">
            <a:xfrm>
              <a:off x="-1855" y="1206"/>
              <a:ext cx="0" cy="1556"/>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98042" name="Line 58"/>
            <p:cNvSpPr>
              <a:spLocks noChangeShapeType="1"/>
            </p:cNvSpPr>
            <p:nvPr/>
          </p:nvSpPr>
          <p:spPr bwMode="auto">
            <a:xfrm>
              <a:off x="-1531" y="2859"/>
              <a:ext cx="0" cy="19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8043" name="Line 59"/>
            <p:cNvSpPr>
              <a:spLocks noChangeShapeType="1"/>
            </p:cNvSpPr>
            <p:nvPr/>
          </p:nvSpPr>
          <p:spPr bwMode="auto">
            <a:xfrm>
              <a:off x="-267" y="2859"/>
              <a:ext cx="0" cy="19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8044" name="Text Box 60"/>
            <p:cNvSpPr txBox="1">
              <a:spLocks noChangeArrowheads="1"/>
            </p:cNvSpPr>
            <p:nvPr/>
          </p:nvSpPr>
          <p:spPr bwMode="auto">
            <a:xfrm>
              <a:off x="-919" y="2790"/>
              <a:ext cx="291" cy="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b</a:t>
              </a:r>
            </a:p>
          </p:txBody>
        </p:sp>
        <p:sp>
          <p:nvSpPr>
            <p:cNvPr id="298045" name="Text Box 61"/>
            <p:cNvSpPr txBox="1">
              <a:spLocks noChangeArrowheads="1"/>
            </p:cNvSpPr>
            <p:nvPr/>
          </p:nvSpPr>
          <p:spPr bwMode="auto">
            <a:xfrm>
              <a:off x="-1079" y="480"/>
              <a:ext cx="37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lang="en-US"/>
                <a:t>y</a:t>
              </a:r>
            </a:p>
          </p:txBody>
        </p:sp>
      </p:grpSp>
      <p:sp>
        <p:nvSpPr>
          <p:cNvPr id="298046" name="Oval 62"/>
          <p:cNvSpPr>
            <a:spLocks noChangeArrowheads="1"/>
          </p:cNvSpPr>
          <p:nvPr/>
        </p:nvSpPr>
        <p:spPr bwMode="auto">
          <a:xfrm>
            <a:off x="6372225" y="2360613"/>
            <a:ext cx="85725" cy="85725"/>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8047" name="Oval 63"/>
          <p:cNvSpPr>
            <a:spLocks noChangeArrowheads="1"/>
          </p:cNvSpPr>
          <p:nvPr/>
        </p:nvSpPr>
        <p:spPr bwMode="auto">
          <a:xfrm>
            <a:off x="7008813" y="2366963"/>
            <a:ext cx="85725" cy="85725"/>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8048" name="Oval 64"/>
          <p:cNvSpPr>
            <a:spLocks noChangeArrowheads="1"/>
          </p:cNvSpPr>
          <p:nvPr/>
        </p:nvSpPr>
        <p:spPr bwMode="auto">
          <a:xfrm>
            <a:off x="6680200" y="1955800"/>
            <a:ext cx="85725" cy="85725"/>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8049" name="Oval 65"/>
          <p:cNvSpPr>
            <a:spLocks noChangeArrowheads="1"/>
          </p:cNvSpPr>
          <p:nvPr/>
        </p:nvSpPr>
        <p:spPr bwMode="auto">
          <a:xfrm>
            <a:off x="6694488" y="2754313"/>
            <a:ext cx="85725" cy="85725"/>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298050" name="Group 66"/>
          <p:cNvGrpSpPr>
            <a:grpSpLocks/>
          </p:cNvGrpSpPr>
          <p:nvPr/>
        </p:nvGrpSpPr>
        <p:grpSpPr bwMode="auto">
          <a:xfrm>
            <a:off x="5734050" y="252413"/>
            <a:ext cx="2006600" cy="958850"/>
            <a:chOff x="-1264" y="480"/>
            <a:chExt cx="1264" cy="604"/>
          </a:xfrm>
        </p:grpSpPr>
        <p:sp>
          <p:nvSpPr>
            <p:cNvPr id="298051" name="AutoShape 67"/>
            <p:cNvSpPr>
              <a:spLocks noChangeArrowheads="1"/>
            </p:cNvSpPr>
            <p:nvPr/>
          </p:nvSpPr>
          <p:spPr bwMode="auto">
            <a:xfrm>
              <a:off x="-648" y="820"/>
              <a:ext cx="24" cy="25"/>
            </a:xfrm>
            <a:prstGeom prst="flowChartConnector">
              <a:avLst/>
            </a:prstGeom>
            <a:solidFill>
              <a:srgbClr val="000000"/>
            </a:solidFill>
            <a:ln w="9525">
              <a:solidFill>
                <a:srgbClr val="000000"/>
              </a:solidFill>
              <a:round/>
              <a:headEnd/>
              <a:tailEnd/>
            </a:ln>
          </p:spPr>
          <p:txBody>
            <a:bodyPr/>
            <a:lstStyle/>
            <a:p>
              <a:endParaRPr lang="en-US"/>
            </a:p>
          </p:txBody>
        </p:sp>
        <p:sp>
          <p:nvSpPr>
            <p:cNvPr id="298052" name="Line 68"/>
            <p:cNvSpPr>
              <a:spLocks noChangeShapeType="1"/>
            </p:cNvSpPr>
            <p:nvPr/>
          </p:nvSpPr>
          <p:spPr bwMode="auto">
            <a:xfrm>
              <a:off x="-1264" y="772"/>
              <a:ext cx="0" cy="1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8053" name="Line 69"/>
            <p:cNvSpPr>
              <a:spLocks noChangeShapeType="1"/>
            </p:cNvSpPr>
            <p:nvPr/>
          </p:nvSpPr>
          <p:spPr bwMode="auto">
            <a:xfrm>
              <a:off x="-843" y="764"/>
              <a:ext cx="0" cy="1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8054" name="Line 70"/>
            <p:cNvSpPr>
              <a:spLocks noChangeShapeType="1"/>
            </p:cNvSpPr>
            <p:nvPr/>
          </p:nvSpPr>
          <p:spPr bwMode="auto">
            <a:xfrm flipH="1">
              <a:off x="-97" y="829"/>
              <a:ext cx="97" cy="0"/>
            </a:xfrm>
            <a:prstGeom prst="line">
              <a:avLst/>
            </a:prstGeom>
            <a:noFill/>
            <a:ln w="9525">
              <a:solidFill>
                <a:srgbClr val="000000"/>
              </a:solidFill>
              <a:round/>
              <a:headEnd type="stealth" w="sm" len="med"/>
              <a:tailEnd/>
            </a:ln>
            <a:extLst>
              <a:ext uri="{909E8E84-426E-40DD-AFC4-6F175D3DCCD1}">
                <a14:hiddenFill xmlns:a14="http://schemas.microsoft.com/office/drawing/2010/main">
                  <a:noFill/>
                </a14:hiddenFill>
              </a:ext>
            </a:extLst>
          </p:spPr>
          <p:txBody>
            <a:bodyPr/>
            <a:lstStyle/>
            <a:p>
              <a:endParaRPr lang="en-US"/>
            </a:p>
          </p:txBody>
        </p:sp>
        <p:sp>
          <p:nvSpPr>
            <p:cNvPr id="298055" name="Line 71"/>
            <p:cNvSpPr>
              <a:spLocks noChangeShapeType="1"/>
            </p:cNvSpPr>
            <p:nvPr/>
          </p:nvSpPr>
          <p:spPr bwMode="auto">
            <a:xfrm flipH="1">
              <a:off x="-1264" y="829"/>
              <a:ext cx="97"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98056" name="Line 72"/>
            <p:cNvSpPr>
              <a:spLocks noChangeShapeType="1"/>
            </p:cNvSpPr>
            <p:nvPr/>
          </p:nvSpPr>
          <p:spPr bwMode="auto">
            <a:xfrm>
              <a:off x="-8" y="772"/>
              <a:ext cx="0" cy="1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8057" name="Line 73"/>
            <p:cNvSpPr>
              <a:spLocks noChangeShapeType="1"/>
            </p:cNvSpPr>
            <p:nvPr/>
          </p:nvSpPr>
          <p:spPr bwMode="auto">
            <a:xfrm>
              <a:off x="-413" y="780"/>
              <a:ext cx="0" cy="19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8058" name="Line 74"/>
            <p:cNvSpPr>
              <a:spLocks noChangeShapeType="1"/>
            </p:cNvSpPr>
            <p:nvPr/>
          </p:nvSpPr>
          <p:spPr bwMode="auto">
            <a:xfrm flipH="1">
              <a:off x="-413" y="829"/>
              <a:ext cx="97"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98059" name="Text Box 75"/>
            <p:cNvSpPr txBox="1">
              <a:spLocks noChangeArrowheads="1"/>
            </p:cNvSpPr>
            <p:nvPr/>
          </p:nvSpPr>
          <p:spPr bwMode="auto">
            <a:xfrm>
              <a:off x="-875" y="593"/>
              <a:ext cx="285" cy="4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298060" name="Text Box 76"/>
            <p:cNvSpPr txBox="1">
              <a:spLocks noChangeArrowheads="1"/>
            </p:cNvSpPr>
            <p:nvPr/>
          </p:nvSpPr>
          <p:spPr bwMode="auto">
            <a:xfrm>
              <a:off x="-656" y="593"/>
              <a:ext cx="285" cy="4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298061" name="Text Box 77"/>
            <p:cNvSpPr txBox="1">
              <a:spLocks noChangeArrowheads="1"/>
            </p:cNvSpPr>
            <p:nvPr/>
          </p:nvSpPr>
          <p:spPr bwMode="auto">
            <a:xfrm>
              <a:off x="-357" y="593"/>
              <a:ext cx="285" cy="4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298062" name="Text Box 78"/>
            <p:cNvSpPr txBox="1">
              <a:spLocks noChangeArrowheads="1"/>
            </p:cNvSpPr>
            <p:nvPr/>
          </p:nvSpPr>
          <p:spPr bwMode="auto">
            <a:xfrm>
              <a:off x="-1199" y="593"/>
              <a:ext cx="285" cy="4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298063" name="Text Box 79"/>
            <p:cNvSpPr txBox="1">
              <a:spLocks noChangeArrowheads="1"/>
            </p:cNvSpPr>
            <p:nvPr/>
          </p:nvSpPr>
          <p:spPr bwMode="auto">
            <a:xfrm>
              <a:off x="-664" y="480"/>
              <a:ext cx="291" cy="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200">
                  <a:latin typeface="Times New Roman" pitchFamily="18" charset="0"/>
                  <a:cs typeface="Times New Roman" pitchFamily="18" charset="0"/>
                </a:rPr>
                <a:t> </a:t>
              </a:r>
            </a:p>
          </p:txBody>
        </p:sp>
        <p:sp>
          <p:nvSpPr>
            <p:cNvPr id="298064" name="Line 80"/>
            <p:cNvSpPr>
              <a:spLocks noChangeShapeType="1"/>
            </p:cNvSpPr>
            <p:nvPr/>
          </p:nvSpPr>
          <p:spPr bwMode="auto">
            <a:xfrm flipH="1">
              <a:off x="-940" y="837"/>
              <a:ext cx="97" cy="0"/>
            </a:xfrm>
            <a:prstGeom prst="line">
              <a:avLst/>
            </a:prstGeom>
            <a:noFill/>
            <a:ln w="9525">
              <a:solidFill>
                <a:srgbClr val="000000"/>
              </a:solidFill>
              <a:round/>
              <a:headEnd type="stealth" w="sm" len="med"/>
              <a:tailEnd/>
            </a:ln>
            <a:extLst>
              <a:ext uri="{909E8E84-426E-40DD-AFC4-6F175D3DCCD1}">
                <a14:hiddenFill xmlns:a14="http://schemas.microsoft.com/office/drawing/2010/main">
                  <a:noFill/>
                </a14:hiddenFill>
              </a:ext>
            </a:extLst>
          </p:spPr>
          <p:txBody>
            <a:bodyPr/>
            <a:lstStyle/>
            <a:p>
              <a:endParaRPr lang="en-US"/>
            </a:p>
          </p:txBody>
        </p:sp>
        <p:grpSp>
          <p:nvGrpSpPr>
            <p:cNvPr id="298065" name="Group 81"/>
            <p:cNvGrpSpPr>
              <a:grpSpLocks/>
            </p:cNvGrpSpPr>
            <p:nvPr/>
          </p:nvGrpSpPr>
          <p:grpSpPr bwMode="auto">
            <a:xfrm>
              <a:off x="-1152" y="624"/>
              <a:ext cx="205" cy="460"/>
              <a:chOff x="-1296" y="1710"/>
              <a:chExt cx="205" cy="460"/>
            </a:xfrm>
          </p:grpSpPr>
          <p:sp>
            <p:nvSpPr>
              <p:cNvPr id="298066" name="Text Box 82"/>
              <p:cNvSpPr txBox="1">
                <a:spLocks noChangeArrowheads="1"/>
              </p:cNvSpPr>
              <p:nvPr/>
            </p:nvSpPr>
            <p:spPr bwMode="auto">
              <a:xfrm>
                <a:off x="-1296" y="1710"/>
                <a:ext cx="205"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cs typeface="Times New Roman" pitchFamily="18" charset="0"/>
                  </a:rPr>
                  <a:t>b</a:t>
                </a:r>
              </a:p>
            </p:txBody>
          </p:sp>
          <p:sp>
            <p:nvSpPr>
              <p:cNvPr id="298067" name="Line 83"/>
              <p:cNvSpPr>
                <a:spLocks noChangeShapeType="1"/>
              </p:cNvSpPr>
              <p:nvPr/>
            </p:nvSpPr>
            <p:spPr bwMode="auto">
              <a:xfrm>
                <a:off x="-1248" y="1920"/>
                <a:ext cx="1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8068" name="Text Box 84"/>
              <p:cNvSpPr txBox="1">
                <a:spLocks noChangeArrowheads="1"/>
              </p:cNvSpPr>
              <p:nvPr/>
            </p:nvSpPr>
            <p:spPr bwMode="auto">
              <a:xfrm>
                <a:off x="-1296" y="1920"/>
                <a:ext cx="205"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cs typeface="Times New Roman" pitchFamily="18" charset="0"/>
                  </a:rPr>
                  <a:t>3</a:t>
                </a:r>
              </a:p>
            </p:txBody>
          </p:sp>
        </p:grpSp>
        <p:grpSp>
          <p:nvGrpSpPr>
            <p:cNvPr id="298069" name="Group 85"/>
            <p:cNvGrpSpPr>
              <a:grpSpLocks/>
            </p:cNvGrpSpPr>
            <p:nvPr/>
          </p:nvGrpSpPr>
          <p:grpSpPr bwMode="auto">
            <a:xfrm>
              <a:off x="-864" y="609"/>
              <a:ext cx="205" cy="444"/>
              <a:chOff x="-1296" y="2208"/>
              <a:chExt cx="205" cy="444"/>
            </a:xfrm>
          </p:grpSpPr>
          <p:sp>
            <p:nvSpPr>
              <p:cNvPr id="298070" name="Text Box 86"/>
              <p:cNvSpPr txBox="1">
                <a:spLocks noChangeArrowheads="1"/>
              </p:cNvSpPr>
              <p:nvPr/>
            </p:nvSpPr>
            <p:spPr bwMode="auto">
              <a:xfrm>
                <a:off x="-1296" y="2208"/>
                <a:ext cx="205"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cs typeface="Times New Roman" pitchFamily="18" charset="0"/>
                  </a:rPr>
                  <a:t>b</a:t>
                </a:r>
              </a:p>
            </p:txBody>
          </p:sp>
          <p:sp>
            <p:nvSpPr>
              <p:cNvPr id="298071" name="Line 87"/>
              <p:cNvSpPr>
                <a:spLocks noChangeShapeType="1"/>
              </p:cNvSpPr>
              <p:nvPr/>
            </p:nvSpPr>
            <p:spPr bwMode="auto">
              <a:xfrm>
                <a:off x="-1243" y="2441"/>
                <a:ext cx="1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8072" name="Text Box 88"/>
              <p:cNvSpPr txBox="1">
                <a:spLocks noChangeArrowheads="1"/>
              </p:cNvSpPr>
              <p:nvPr/>
            </p:nvSpPr>
            <p:spPr bwMode="auto">
              <a:xfrm>
                <a:off x="-1296" y="2402"/>
                <a:ext cx="205"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cs typeface="Times New Roman" pitchFamily="18" charset="0"/>
                  </a:rPr>
                  <a:t>6</a:t>
                </a:r>
              </a:p>
            </p:txBody>
          </p:sp>
        </p:grpSp>
        <p:grpSp>
          <p:nvGrpSpPr>
            <p:cNvPr id="298073" name="Group 89"/>
            <p:cNvGrpSpPr>
              <a:grpSpLocks/>
            </p:cNvGrpSpPr>
            <p:nvPr/>
          </p:nvGrpSpPr>
          <p:grpSpPr bwMode="auto">
            <a:xfrm>
              <a:off x="-624" y="624"/>
              <a:ext cx="205" cy="444"/>
              <a:chOff x="-1296" y="2208"/>
              <a:chExt cx="205" cy="444"/>
            </a:xfrm>
          </p:grpSpPr>
          <p:sp>
            <p:nvSpPr>
              <p:cNvPr id="298074" name="Text Box 90"/>
              <p:cNvSpPr txBox="1">
                <a:spLocks noChangeArrowheads="1"/>
              </p:cNvSpPr>
              <p:nvPr/>
            </p:nvSpPr>
            <p:spPr bwMode="auto">
              <a:xfrm>
                <a:off x="-1296" y="2208"/>
                <a:ext cx="205"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cs typeface="Times New Roman" pitchFamily="18" charset="0"/>
                  </a:rPr>
                  <a:t>b</a:t>
                </a:r>
              </a:p>
            </p:txBody>
          </p:sp>
          <p:sp>
            <p:nvSpPr>
              <p:cNvPr id="298075" name="Line 91"/>
              <p:cNvSpPr>
                <a:spLocks noChangeShapeType="1"/>
              </p:cNvSpPr>
              <p:nvPr/>
            </p:nvSpPr>
            <p:spPr bwMode="auto">
              <a:xfrm>
                <a:off x="-1243" y="2441"/>
                <a:ext cx="1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8076" name="Text Box 92"/>
              <p:cNvSpPr txBox="1">
                <a:spLocks noChangeArrowheads="1"/>
              </p:cNvSpPr>
              <p:nvPr/>
            </p:nvSpPr>
            <p:spPr bwMode="auto">
              <a:xfrm>
                <a:off x="-1296" y="2402"/>
                <a:ext cx="205"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cs typeface="Times New Roman" pitchFamily="18" charset="0"/>
                  </a:rPr>
                  <a:t>6</a:t>
                </a:r>
              </a:p>
            </p:txBody>
          </p:sp>
        </p:grpSp>
        <p:grpSp>
          <p:nvGrpSpPr>
            <p:cNvPr id="298077" name="Group 93"/>
            <p:cNvGrpSpPr>
              <a:grpSpLocks/>
            </p:cNvGrpSpPr>
            <p:nvPr/>
          </p:nvGrpSpPr>
          <p:grpSpPr bwMode="auto">
            <a:xfrm>
              <a:off x="-336" y="624"/>
              <a:ext cx="205" cy="460"/>
              <a:chOff x="-1296" y="1710"/>
              <a:chExt cx="205" cy="460"/>
            </a:xfrm>
          </p:grpSpPr>
          <p:sp>
            <p:nvSpPr>
              <p:cNvPr id="298078" name="Text Box 94"/>
              <p:cNvSpPr txBox="1">
                <a:spLocks noChangeArrowheads="1"/>
              </p:cNvSpPr>
              <p:nvPr/>
            </p:nvSpPr>
            <p:spPr bwMode="auto">
              <a:xfrm>
                <a:off x="-1296" y="1710"/>
                <a:ext cx="205"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cs typeface="Times New Roman" pitchFamily="18" charset="0"/>
                  </a:rPr>
                  <a:t>b</a:t>
                </a:r>
              </a:p>
            </p:txBody>
          </p:sp>
          <p:sp>
            <p:nvSpPr>
              <p:cNvPr id="298079" name="Line 95"/>
              <p:cNvSpPr>
                <a:spLocks noChangeShapeType="1"/>
              </p:cNvSpPr>
              <p:nvPr/>
            </p:nvSpPr>
            <p:spPr bwMode="auto">
              <a:xfrm>
                <a:off x="-1248" y="1920"/>
                <a:ext cx="1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8080" name="Text Box 96"/>
              <p:cNvSpPr txBox="1">
                <a:spLocks noChangeArrowheads="1"/>
              </p:cNvSpPr>
              <p:nvPr/>
            </p:nvSpPr>
            <p:spPr bwMode="auto">
              <a:xfrm>
                <a:off x="-1296" y="1920"/>
                <a:ext cx="205"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cs typeface="Times New Roman" pitchFamily="18" charset="0"/>
                  </a:rPr>
                  <a:t>3</a:t>
                </a:r>
              </a:p>
            </p:txBody>
          </p:sp>
        </p:grpSp>
      </p:grpSp>
      <p:grpSp>
        <p:nvGrpSpPr>
          <p:cNvPr id="298081" name="Group 97"/>
          <p:cNvGrpSpPr>
            <a:grpSpLocks/>
          </p:cNvGrpSpPr>
          <p:nvPr/>
        </p:nvGrpSpPr>
        <p:grpSpPr bwMode="auto">
          <a:xfrm>
            <a:off x="7772400" y="1166813"/>
            <a:ext cx="1071563" cy="2471737"/>
            <a:chOff x="-600" y="1152"/>
            <a:chExt cx="675" cy="1557"/>
          </a:xfrm>
        </p:grpSpPr>
        <p:sp>
          <p:nvSpPr>
            <p:cNvPr id="298082" name="Line 98"/>
            <p:cNvSpPr>
              <a:spLocks noChangeShapeType="1"/>
            </p:cNvSpPr>
            <p:nvPr/>
          </p:nvSpPr>
          <p:spPr bwMode="auto">
            <a:xfrm>
              <a:off x="-349" y="2190"/>
              <a:ext cx="0" cy="518"/>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98083" name="Line 99"/>
            <p:cNvSpPr>
              <a:spLocks noChangeShapeType="1"/>
            </p:cNvSpPr>
            <p:nvPr/>
          </p:nvSpPr>
          <p:spPr bwMode="auto">
            <a:xfrm flipH="1">
              <a:off x="-584" y="2709"/>
              <a:ext cx="29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8084" name="Line 100"/>
            <p:cNvSpPr>
              <a:spLocks noChangeShapeType="1"/>
            </p:cNvSpPr>
            <p:nvPr/>
          </p:nvSpPr>
          <p:spPr bwMode="auto">
            <a:xfrm flipH="1">
              <a:off x="-592" y="2190"/>
              <a:ext cx="29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8085" name="Line 101"/>
            <p:cNvSpPr>
              <a:spLocks noChangeShapeType="1"/>
            </p:cNvSpPr>
            <p:nvPr/>
          </p:nvSpPr>
          <p:spPr bwMode="auto">
            <a:xfrm flipH="1">
              <a:off x="-600" y="1152"/>
              <a:ext cx="29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8086" name="Line 102"/>
            <p:cNvSpPr>
              <a:spLocks noChangeShapeType="1"/>
            </p:cNvSpPr>
            <p:nvPr/>
          </p:nvSpPr>
          <p:spPr bwMode="auto">
            <a:xfrm>
              <a:off x="-341" y="1152"/>
              <a:ext cx="0" cy="518"/>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98087" name="Line 103"/>
            <p:cNvSpPr>
              <a:spLocks noChangeShapeType="1"/>
            </p:cNvSpPr>
            <p:nvPr/>
          </p:nvSpPr>
          <p:spPr bwMode="auto">
            <a:xfrm flipH="1">
              <a:off x="-576" y="1663"/>
              <a:ext cx="29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8088" name="Line 104"/>
            <p:cNvSpPr>
              <a:spLocks noChangeShapeType="1"/>
            </p:cNvSpPr>
            <p:nvPr/>
          </p:nvSpPr>
          <p:spPr bwMode="auto">
            <a:xfrm>
              <a:off x="-341" y="1932"/>
              <a:ext cx="0" cy="261"/>
            </a:xfrm>
            <a:prstGeom prst="line">
              <a:avLst/>
            </a:prstGeom>
            <a:noFill/>
            <a:ln w="9525">
              <a:solidFill>
                <a:srgbClr val="000000"/>
              </a:solidFill>
              <a:round/>
              <a:headEnd type="stealth" w="sm" len="sm"/>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98089" name="Line 105"/>
            <p:cNvSpPr>
              <a:spLocks noChangeShapeType="1"/>
            </p:cNvSpPr>
            <p:nvPr/>
          </p:nvSpPr>
          <p:spPr bwMode="auto">
            <a:xfrm>
              <a:off x="-341" y="1671"/>
              <a:ext cx="0" cy="261"/>
            </a:xfrm>
            <a:prstGeom prst="line">
              <a:avLst/>
            </a:prstGeom>
            <a:noFill/>
            <a:ln w="9525">
              <a:solidFill>
                <a:srgbClr val="000000"/>
              </a:solidFill>
              <a:round/>
              <a:headEnd type="stealth" w="sm" len="sm"/>
              <a:tailEnd type="stealth" w="sm" len="sm"/>
            </a:ln>
            <a:extLst>
              <a:ext uri="{909E8E84-426E-40DD-AFC4-6F175D3DCCD1}">
                <a14:hiddenFill xmlns:a14="http://schemas.microsoft.com/office/drawing/2010/main">
                  <a:noFill/>
                </a14:hiddenFill>
              </a:ext>
            </a:extLst>
          </p:spPr>
          <p:txBody>
            <a:bodyPr/>
            <a:lstStyle/>
            <a:p>
              <a:endParaRPr lang="en-US"/>
            </a:p>
          </p:txBody>
        </p:sp>
        <p:sp>
          <p:nvSpPr>
            <p:cNvPr id="298090" name="Text Box 106"/>
            <p:cNvSpPr txBox="1">
              <a:spLocks noChangeArrowheads="1"/>
            </p:cNvSpPr>
            <p:nvPr/>
          </p:nvSpPr>
          <p:spPr bwMode="auto">
            <a:xfrm>
              <a:off x="-292" y="1833"/>
              <a:ext cx="292" cy="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 </a:t>
              </a:r>
            </a:p>
          </p:txBody>
        </p:sp>
        <p:grpSp>
          <p:nvGrpSpPr>
            <p:cNvPr id="298091" name="Group 107"/>
            <p:cNvGrpSpPr>
              <a:grpSpLocks/>
            </p:cNvGrpSpPr>
            <p:nvPr/>
          </p:nvGrpSpPr>
          <p:grpSpPr bwMode="auto">
            <a:xfrm>
              <a:off x="-576" y="1200"/>
              <a:ext cx="205" cy="435"/>
              <a:chOff x="-912" y="3682"/>
              <a:chExt cx="205" cy="435"/>
            </a:xfrm>
          </p:grpSpPr>
          <p:sp>
            <p:nvSpPr>
              <p:cNvPr id="298092" name="Text Box 108"/>
              <p:cNvSpPr txBox="1">
                <a:spLocks noChangeArrowheads="1"/>
              </p:cNvSpPr>
              <p:nvPr/>
            </p:nvSpPr>
            <p:spPr bwMode="auto">
              <a:xfrm>
                <a:off x="-912" y="3682"/>
                <a:ext cx="205"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cs typeface="Times New Roman" pitchFamily="18" charset="0"/>
                  </a:rPr>
                  <a:t>h</a:t>
                </a:r>
              </a:p>
            </p:txBody>
          </p:sp>
          <p:sp>
            <p:nvSpPr>
              <p:cNvPr id="298093" name="Line 109"/>
              <p:cNvSpPr>
                <a:spLocks noChangeShapeType="1"/>
              </p:cNvSpPr>
              <p:nvPr/>
            </p:nvSpPr>
            <p:spPr bwMode="auto">
              <a:xfrm>
                <a:off x="-877" y="3906"/>
                <a:ext cx="1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8094" name="Text Box 110"/>
              <p:cNvSpPr txBox="1">
                <a:spLocks noChangeArrowheads="1"/>
              </p:cNvSpPr>
              <p:nvPr/>
            </p:nvSpPr>
            <p:spPr bwMode="auto">
              <a:xfrm>
                <a:off x="-912" y="3867"/>
                <a:ext cx="205"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cs typeface="Times New Roman" pitchFamily="18" charset="0"/>
                  </a:rPr>
                  <a:t>3</a:t>
                </a:r>
              </a:p>
            </p:txBody>
          </p:sp>
        </p:grpSp>
        <p:grpSp>
          <p:nvGrpSpPr>
            <p:cNvPr id="298095" name="Group 111"/>
            <p:cNvGrpSpPr>
              <a:grpSpLocks/>
            </p:cNvGrpSpPr>
            <p:nvPr/>
          </p:nvGrpSpPr>
          <p:grpSpPr bwMode="auto">
            <a:xfrm>
              <a:off x="-205" y="1440"/>
              <a:ext cx="205" cy="444"/>
              <a:chOff x="-903" y="3535"/>
              <a:chExt cx="205" cy="444"/>
            </a:xfrm>
          </p:grpSpPr>
          <p:sp>
            <p:nvSpPr>
              <p:cNvPr id="298096" name="Text Box 112"/>
              <p:cNvSpPr txBox="1">
                <a:spLocks noChangeArrowheads="1"/>
              </p:cNvSpPr>
              <p:nvPr/>
            </p:nvSpPr>
            <p:spPr bwMode="auto">
              <a:xfrm>
                <a:off x="-903" y="3535"/>
                <a:ext cx="205"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cs typeface="Times New Roman" pitchFamily="18" charset="0"/>
                  </a:rPr>
                  <a:t>h</a:t>
                </a:r>
              </a:p>
            </p:txBody>
          </p:sp>
          <p:sp>
            <p:nvSpPr>
              <p:cNvPr id="298097" name="Line 113"/>
              <p:cNvSpPr>
                <a:spLocks noChangeShapeType="1"/>
              </p:cNvSpPr>
              <p:nvPr/>
            </p:nvSpPr>
            <p:spPr bwMode="auto">
              <a:xfrm>
                <a:off x="-850" y="3759"/>
                <a:ext cx="1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8098" name="Text Box 114"/>
              <p:cNvSpPr txBox="1">
                <a:spLocks noChangeArrowheads="1"/>
              </p:cNvSpPr>
              <p:nvPr/>
            </p:nvSpPr>
            <p:spPr bwMode="auto">
              <a:xfrm>
                <a:off x="-903" y="3729"/>
                <a:ext cx="205"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cs typeface="Times New Roman" pitchFamily="18" charset="0"/>
                  </a:rPr>
                  <a:t>6</a:t>
                </a:r>
              </a:p>
            </p:txBody>
          </p:sp>
        </p:grpSp>
        <p:sp>
          <p:nvSpPr>
            <p:cNvPr id="298099" name="Line 115"/>
            <p:cNvSpPr>
              <a:spLocks noChangeShapeType="1"/>
            </p:cNvSpPr>
            <p:nvPr/>
          </p:nvSpPr>
          <p:spPr bwMode="auto">
            <a:xfrm flipV="1">
              <a:off x="-324" y="1712"/>
              <a:ext cx="129" cy="12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8100" name="Line 116"/>
            <p:cNvSpPr>
              <a:spLocks noChangeShapeType="1"/>
            </p:cNvSpPr>
            <p:nvPr/>
          </p:nvSpPr>
          <p:spPr bwMode="auto">
            <a:xfrm>
              <a:off x="-324" y="2036"/>
              <a:ext cx="194" cy="19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298101" name="Group 117"/>
            <p:cNvGrpSpPr>
              <a:grpSpLocks/>
            </p:cNvGrpSpPr>
            <p:nvPr/>
          </p:nvGrpSpPr>
          <p:grpSpPr bwMode="auto">
            <a:xfrm>
              <a:off x="-576" y="2208"/>
              <a:ext cx="205" cy="435"/>
              <a:chOff x="-912" y="3682"/>
              <a:chExt cx="205" cy="435"/>
            </a:xfrm>
          </p:grpSpPr>
          <p:sp>
            <p:nvSpPr>
              <p:cNvPr id="298102" name="Text Box 118"/>
              <p:cNvSpPr txBox="1">
                <a:spLocks noChangeArrowheads="1"/>
              </p:cNvSpPr>
              <p:nvPr/>
            </p:nvSpPr>
            <p:spPr bwMode="auto">
              <a:xfrm>
                <a:off x="-912" y="3682"/>
                <a:ext cx="205"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cs typeface="Times New Roman" pitchFamily="18" charset="0"/>
                  </a:rPr>
                  <a:t>h</a:t>
                </a:r>
              </a:p>
            </p:txBody>
          </p:sp>
          <p:sp>
            <p:nvSpPr>
              <p:cNvPr id="298103" name="Line 119"/>
              <p:cNvSpPr>
                <a:spLocks noChangeShapeType="1"/>
              </p:cNvSpPr>
              <p:nvPr/>
            </p:nvSpPr>
            <p:spPr bwMode="auto">
              <a:xfrm>
                <a:off x="-877" y="3906"/>
                <a:ext cx="1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8104" name="Text Box 120"/>
              <p:cNvSpPr txBox="1">
                <a:spLocks noChangeArrowheads="1"/>
              </p:cNvSpPr>
              <p:nvPr/>
            </p:nvSpPr>
            <p:spPr bwMode="auto">
              <a:xfrm>
                <a:off x="-912" y="3867"/>
                <a:ext cx="205"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cs typeface="Times New Roman" pitchFamily="18" charset="0"/>
                  </a:rPr>
                  <a:t>3</a:t>
                </a:r>
              </a:p>
            </p:txBody>
          </p:sp>
        </p:grpSp>
        <p:grpSp>
          <p:nvGrpSpPr>
            <p:cNvPr id="298105" name="Group 121"/>
            <p:cNvGrpSpPr>
              <a:grpSpLocks/>
            </p:cNvGrpSpPr>
            <p:nvPr/>
          </p:nvGrpSpPr>
          <p:grpSpPr bwMode="auto">
            <a:xfrm>
              <a:off x="-130" y="2016"/>
              <a:ext cx="205" cy="444"/>
              <a:chOff x="-903" y="3535"/>
              <a:chExt cx="205" cy="444"/>
            </a:xfrm>
          </p:grpSpPr>
          <p:sp>
            <p:nvSpPr>
              <p:cNvPr id="298106" name="Text Box 122"/>
              <p:cNvSpPr txBox="1">
                <a:spLocks noChangeArrowheads="1"/>
              </p:cNvSpPr>
              <p:nvPr/>
            </p:nvSpPr>
            <p:spPr bwMode="auto">
              <a:xfrm>
                <a:off x="-903" y="3535"/>
                <a:ext cx="205"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cs typeface="Times New Roman" pitchFamily="18" charset="0"/>
                  </a:rPr>
                  <a:t>h</a:t>
                </a:r>
              </a:p>
            </p:txBody>
          </p:sp>
          <p:sp>
            <p:nvSpPr>
              <p:cNvPr id="298107" name="Line 123"/>
              <p:cNvSpPr>
                <a:spLocks noChangeShapeType="1"/>
              </p:cNvSpPr>
              <p:nvPr/>
            </p:nvSpPr>
            <p:spPr bwMode="auto">
              <a:xfrm>
                <a:off x="-850" y="3759"/>
                <a:ext cx="1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8108" name="Text Box 124"/>
              <p:cNvSpPr txBox="1">
                <a:spLocks noChangeArrowheads="1"/>
              </p:cNvSpPr>
              <p:nvPr/>
            </p:nvSpPr>
            <p:spPr bwMode="auto">
              <a:xfrm>
                <a:off x="-903" y="3729"/>
                <a:ext cx="205"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cs typeface="Times New Roman" pitchFamily="18" charset="0"/>
                  </a:rPr>
                  <a:t>6</a:t>
                </a:r>
              </a:p>
            </p:txBody>
          </p:sp>
        </p:gr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nodeType="clickEffect">
                                  <p:stCondLst>
                                    <p:cond delay="0"/>
                                  </p:stCondLst>
                                  <p:childTnLst>
                                    <p:set>
                                      <p:cBhvr>
                                        <p:cTn id="6" dur="1" fill="hold">
                                          <p:stCondLst>
                                            <p:cond delay="0"/>
                                          </p:stCondLst>
                                        </p:cTn>
                                        <p:tgtEl>
                                          <p:spTgt spid="298032"/>
                                        </p:tgtEl>
                                        <p:attrNameLst>
                                          <p:attrName>style.visibility</p:attrName>
                                        </p:attrNameLst>
                                      </p:cBhvr>
                                      <p:to>
                                        <p:strVal val="visible"/>
                                      </p:to>
                                    </p:set>
                                    <p:animEffect transition="in" filter="blinds(horizontal)">
                                      <p:cBhvr>
                                        <p:cTn id="7" dur="500"/>
                                        <p:tgtEl>
                                          <p:spTgt spid="29803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297993"/>
                                        </p:tgtEl>
                                        <p:attrNameLst>
                                          <p:attrName>style.visibility</p:attrName>
                                        </p:attrNameLst>
                                      </p:cBhvr>
                                      <p:to>
                                        <p:strVal val="visible"/>
                                      </p:to>
                                    </p:set>
                                    <p:animEffect transition="in" filter="blinds(horizontal)">
                                      <p:cBhvr>
                                        <p:cTn id="12" dur="500"/>
                                        <p:tgtEl>
                                          <p:spTgt spid="29799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nodeType="clickEffect">
                                  <p:stCondLst>
                                    <p:cond delay="0"/>
                                  </p:stCondLst>
                                  <p:childTnLst>
                                    <p:set>
                                      <p:cBhvr>
                                        <p:cTn id="16" dur="1" fill="hold">
                                          <p:stCondLst>
                                            <p:cond delay="0"/>
                                          </p:stCondLst>
                                        </p:cTn>
                                        <p:tgtEl>
                                          <p:spTgt spid="298015"/>
                                        </p:tgtEl>
                                        <p:attrNameLst>
                                          <p:attrName>style.visibility</p:attrName>
                                        </p:attrNameLst>
                                      </p:cBhvr>
                                      <p:to>
                                        <p:strVal val="visible"/>
                                      </p:to>
                                    </p:set>
                                    <p:animEffect transition="in" filter="blinds(horizontal)">
                                      <p:cBhvr>
                                        <p:cTn id="17" dur="500"/>
                                        <p:tgtEl>
                                          <p:spTgt spid="29801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nodeType="clickEffect">
                                  <p:stCondLst>
                                    <p:cond delay="0"/>
                                  </p:stCondLst>
                                  <p:childTnLst>
                                    <p:set>
                                      <p:cBhvr>
                                        <p:cTn id="21" dur="1" fill="hold">
                                          <p:stCondLst>
                                            <p:cond delay="0"/>
                                          </p:stCondLst>
                                        </p:cTn>
                                        <p:tgtEl>
                                          <p:spTgt spid="297986"/>
                                        </p:tgtEl>
                                        <p:attrNameLst>
                                          <p:attrName>style.visibility</p:attrName>
                                        </p:attrNameLst>
                                      </p:cBhvr>
                                      <p:to>
                                        <p:strVal val="visible"/>
                                      </p:to>
                                    </p:set>
                                    <p:animEffect transition="in" filter="blinds(horizontal)">
                                      <p:cBhvr>
                                        <p:cTn id="22" dur="500"/>
                                        <p:tgtEl>
                                          <p:spTgt spid="29798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297991"/>
                                        </p:tgtEl>
                                        <p:attrNameLst>
                                          <p:attrName>style.visibility</p:attrName>
                                        </p:attrNameLst>
                                      </p:cBhvr>
                                      <p:to>
                                        <p:strVal val="visible"/>
                                      </p:to>
                                    </p:set>
                                    <p:animEffect transition="in" filter="wheel(4)">
                                      <p:cBhvr>
                                        <p:cTn id="27" dur="2000"/>
                                        <p:tgtEl>
                                          <p:spTgt spid="297991"/>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grpId="0" nodeType="clickEffect">
                                  <p:stCondLst>
                                    <p:cond delay="0"/>
                                  </p:stCondLst>
                                  <p:childTnLst>
                                    <p:set>
                                      <p:cBhvr>
                                        <p:cTn id="31" dur="1" fill="hold">
                                          <p:stCondLst>
                                            <p:cond delay="0"/>
                                          </p:stCondLst>
                                        </p:cTn>
                                        <p:tgtEl>
                                          <p:spTgt spid="297998"/>
                                        </p:tgtEl>
                                        <p:attrNameLst>
                                          <p:attrName>style.visibility</p:attrName>
                                        </p:attrNameLst>
                                      </p:cBhvr>
                                      <p:to>
                                        <p:strVal val="visible"/>
                                      </p:to>
                                    </p:set>
                                    <p:animEffect transition="in" filter="blinds(horizontal)">
                                      <p:cBhvr>
                                        <p:cTn id="32" dur="500"/>
                                        <p:tgtEl>
                                          <p:spTgt spid="297998"/>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3" presetClass="entr" presetSubtype="10" fill="hold" nodeType="clickEffect">
                                  <p:stCondLst>
                                    <p:cond delay="0"/>
                                  </p:stCondLst>
                                  <p:childTnLst>
                                    <p:set>
                                      <p:cBhvr>
                                        <p:cTn id="36" dur="1" fill="hold">
                                          <p:stCondLst>
                                            <p:cond delay="0"/>
                                          </p:stCondLst>
                                        </p:cTn>
                                        <p:tgtEl>
                                          <p:spTgt spid="298050"/>
                                        </p:tgtEl>
                                        <p:attrNameLst>
                                          <p:attrName>style.visibility</p:attrName>
                                        </p:attrNameLst>
                                      </p:cBhvr>
                                      <p:to>
                                        <p:strVal val="visible"/>
                                      </p:to>
                                    </p:set>
                                    <p:animEffect transition="in" filter="blinds(horizontal)">
                                      <p:cBhvr>
                                        <p:cTn id="37" dur="500"/>
                                        <p:tgtEl>
                                          <p:spTgt spid="298050"/>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3" presetClass="entr" presetSubtype="10" fill="hold" grpId="0" nodeType="clickEffect">
                                  <p:stCondLst>
                                    <p:cond delay="0"/>
                                  </p:stCondLst>
                                  <p:childTnLst>
                                    <p:set>
                                      <p:cBhvr>
                                        <p:cTn id="41" dur="1" fill="hold">
                                          <p:stCondLst>
                                            <p:cond delay="0"/>
                                          </p:stCondLst>
                                        </p:cTn>
                                        <p:tgtEl>
                                          <p:spTgt spid="298046"/>
                                        </p:tgtEl>
                                        <p:attrNameLst>
                                          <p:attrName>style.visibility</p:attrName>
                                        </p:attrNameLst>
                                      </p:cBhvr>
                                      <p:to>
                                        <p:strVal val="visible"/>
                                      </p:to>
                                    </p:set>
                                    <p:animEffect transition="in" filter="blinds(horizontal)">
                                      <p:cBhvr>
                                        <p:cTn id="42" dur="500"/>
                                        <p:tgtEl>
                                          <p:spTgt spid="298046"/>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3" presetClass="entr" presetSubtype="10" fill="hold" nodeType="clickEffect">
                                  <p:stCondLst>
                                    <p:cond delay="0"/>
                                  </p:stCondLst>
                                  <p:childTnLst>
                                    <p:set>
                                      <p:cBhvr>
                                        <p:cTn id="46" dur="1" fill="hold">
                                          <p:stCondLst>
                                            <p:cond delay="0"/>
                                          </p:stCondLst>
                                        </p:cTn>
                                        <p:tgtEl>
                                          <p:spTgt spid="298019"/>
                                        </p:tgtEl>
                                        <p:attrNameLst>
                                          <p:attrName>style.visibility</p:attrName>
                                        </p:attrNameLst>
                                      </p:cBhvr>
                                      <p:to>
                                        <p:strVal val="visible"/>
                                      </p:to>
                                    </p:set>
                                    <p:animEffect transition="in" filter="blinds(horizontal)">
                                      <p:cBhvr>
                                        <p:cTn id="47" dur="500"/>
                                        <p:tgtEl>
                                          <p:spTgt spid="298019"/>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3" presetClass="entr" presetSubtype="10" fill="hold" nodeType="clickEffect">
                                  <p:stCondLst>
                                    <p:cond delay="0"/>
                                  </p:stCondLst>
                                  <p:childTnLst>
                                    <p:set>
                                      <p:cBhvr>
                                        <p:cTn id="51" dur="1" fill="hold">
                                          <p:stCondLst>
                                            <p:cond delay="0"/>
                                          </p:stCondLst>
                                        </p:cTn>
                                        <p:tgtEl>
                                          <p:spTgt spid="298023"/>
                                        </p:tgtEl>
                                        <p:attrNameLst>
                                          <p:attrName>style.visibility</p:attrName>
                                        </p:attrNameLst>
                                      </p:cBhvr>
                                      <p:to>
                                        <p:strVal val="visible"/>
                                      </p:to>
                                    </p:set>
                                    <p:animEffect transition="in" filter="blinds(horizontal)">
                                      <p:cBhvr>
                                        <p:cTn id="52" dur="500"/>
                                        <p:tgtEl>
                                          <p:spTgt spid="298023"/>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3" presetClass="entr" presetSubtype="10" fill="hold" nodeType="clickEffect">
                                  <p:stCondLst>
                                    <p:cond delay="0"/>
                                  </p:stCondLst>
                                  <p:childTnLst>
                                    <p:set>
                                      <p:cBhvr>
                                        <p:cTn id="56" dur="1" fill="hold">
                                          <p:stCondLst>
                                            <p:cond delay="0"/>
                                          </p:stCondLst>
                                        </p:cTn>
                                        <p:tgtEl>
                                          <p:spTgt spid="298027"/>
                                        </p:tgtEl>
                                        <p:attrNameLst>
                                          <p:attrName>style.visibility</p:attrName>
                                        </p:attrNameLst>
                                      </p:cBhvr>
                                      <p:to>
                                        <p:strVal val="visible"/>
                                      </p:to>
                                    </p:set>
                                    <p:animEffect transition="in" filter="blinds(horizontal)">
                                      <p:cBhvr>
                                        <p:cTn id="57" dur="500"/>
                                        <p:tgtEl>
                                          <p:spTgt spid="298027"/>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3" presetClass="entr" presetSubtype="10" fill="hold" grpId="0" nodeType="clickEffect">
                                  <p:stCondLst>
                                    <p:cond delay="0"/>
                                  </p:stCondLst>
                                  <p:childTnLst>
                                    <p:set>
                                      <p:cBhvr>
                                        <p:cTn id="61" dur="1" fill="hold">
                                          <p:stCondLst>
                                            <p:cond delay="0"/>
                                          </p:stCondLst>
                                        </p:cTn>
                                        <p:tgtEl>
                                          <p:spTgt spid="297999"/>
                                        </p:tgtEl>
                                        <p:attrNameLst>
                                          <p:attrName>style.visibility</p:attrName>
                                        </p:attrNameLst>
                                      </p:cBhvr>
                                      <p:to>
                                        <p:strVal val="visible"/>
                                      </p:to>
                                    </p:set>
                                    <p:animEffect transition="in" filter="blinds(horizontal)">
                                      <p:cBhvr>
                                        <p:cTn id="62" dur="500"/>
                                        <p:tgtEl>
                                          <p:spTgt spid="297999"/>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3" presetClass="entr" presetSubtype="10" fill="hold" nodeType="clickEffect">
                                  <p:stCondLst>
                                    <p:cond delay="0"/>
                                  </p:stCondLst>
                                  <p:childTnLst>
                                    <p:set>
                                      <p:cBhvr>
                                        <p:cTn id="66" dur="1" fill="hold">
                                          <p:stCondLst>
                                            <p:cond delay="0"/>
                                          </p:stCondLst>
                                        </p:cTn>
                                        <p:tgtEl>
                                          <p:spTgt spid="298081"/>
                                        </p:tgtEl>
                                        <p:attrNameLst>
                                          <p:attrName>style.visibility</p:attrName>
                                        </p:attrNameLst>
                                      </p:cBhvr>
                                      <p:to>
                                        <p:strVal val="visible"/>
                                      </p:to>
                                    </p:set>
                                    <p:animEffect transition="in" filter="blinds(horizontal)">
                                      <p:cBhvr>
                                        <p:cTn id="67" dur="500"/>
                                        <p:tgtEl>
                                          <p:spTgt spid="298081"/>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3" presetClass="entr" presetSubtype="10" fill="hold" grpId="0" nodeType="clickEffect">
                                  <p:stCondLst>
                                    <p:cond delay="0"/>
                                  </p:stCondLst>
                                  <p:childTnLst>
                                    <p:set>
                                      <p:cBhvr>
                                        <p:cTn id="71" dur="1" fill="hold">
                                          <p:stCondLst>
                                            <p:cond delay="0"/>
                                          </p:stCondLst>
                                        </p:cTn>
                                        <p:tgtEl>
                                          <p:spTgt spid="298047"/>
                                        </p:tgtEl>
                                        <p:attrNameLst>
                                          <p:attrName>style.visibility</p:attrName>
                                        </p:attrNameLst>
                                      </p:cBhvr>
                                      <p:to>
                                        <p:strVal val="visible"/>
                                      </p:to>
                                    </p:set>
                                    <p:animEffect transition="in" filter="blinds(horizontal)">
                                      <p:cBhvr>
                                        <p:cTn id="72" dur="500"/>
                                        <p:tgtEl>
                                          <p:spTgt spid="298047"/>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3" presetClass="entr" presetSubtype="10" fill="hold" grpId="0" nodeType="clickEffect">
                                  <p:stCondLst>
                                    <p:cond delay="0"/>
                                  </p:stCondLst>
                                  <p:childTnLst>
                                    <p:set>
                                      <p:cBhvr>
                                        <p:cTn id="76" dur="1" fill="hold">
                                          <p:stCondLst>
                                            <p:cond delay="0"/>
                                          </p:stCondLst>
                                        </p:cTn>
                                        <p:tgtEl>
                                          <p:spTgt spid="298049"/>
                                        </p:tgtEl>
                                        <p:attrNameLst>
                                          <p:attrName>style.visibility</p:attrName>
                                        </p:attrNameLst>
                                      </p:cBhvr>
                                      <p:to>
                                        <p:strVal val="visible"/>
                                      </p:to>
                                    </p:set>
                                    <p:animEffect transition="in" filter="blinds(horizontal)">
                                      <p:cBhvr>
                                        <p:cTn id="77" dur="500"/>
                                        <p:tgtEl>
                                          <p:spTgt spid="298049"/>
                                        </p:tgtEl>
                                      </p:cBhvr>
                                    </p:animEffect>
                                  </p:childTnLst>
                                </p:cTn>
                              </p:par>
                            </p:childTnLst>
                          </p:cTn>
                        </p:par>
                      </p:childTnLst>
                    </p:cTn>
                  </p:par>
                  <p:par>
                    <p:cTn id="78" fill="hold" nodeType="clickPar">
                      <p:stCondLst>
                        <p:cond delay="indefinite"/>
                      </p:stCondLst>
                      <p:childTnLst>
                        <p:par>
                          <p:cTn id="79" fill="hold" nodeType="withGroup">
                            <p:stCondLst>
                              <p:cond delay="0"/>
                            </p:stCondLst>
                            <p:childTnLst>
                              <p:par>
                                <p:cTn id="80" presetID="3" presetClass="entr" presetSubtype="10" fill="hold" grpId="0" nodeType="clickEffect">
                                  <p:stCondLst>
                                    <p:cond delay="0"/>
                                  </p:stCondLst>
                                  <p:childTnLst>
                                    <p:set>
                                      <p:cBhvr>
                                        <p:cTn id="81" dur="1" fill="hold">
                                          <p:stCondLst>
                                            <p:cond delay="0"/>
                                          </p:stCondLst>
                                        </p:cTn>
                                        <p:tgtEl>
                                          <p:spTgt spid="298048"/>
                                        </p:tgtEl>
                                        <p:attrNameLst>
                                          <p:attrName>style.visibility</p:attrName>
                                        </p:attrNameLst>
                                      </p:cBhvr>
                                      <p:to>
                                        <p:strVal val="visible"/>
                                      </p:to>
                                    </p:set>
                                    <p:animEffect transition="in" filter="blinds(horizontal)">
                                      <p:cBhvr>
                                        <p:cTn id="82" dur="500"/>
                                        <p:tgtEl>
                                          <p:spTgt spid="298048"/>
                                        </p:tgtEl>
                                      </p:cBhvr>
                                    </p:animEffect>
                                  </p:childTnLst>
                                </p:cTn>
                              </p:par>
                            </p:childTnLst>
                          </p:cTn>
                        </p:par>
                      </p:childTnLst>
                    </p:cTn>
                  </p:par>
                  <p:par>
                    <p:cTn id="83" fill="hold" nodeType="clickPar">
                      <p:stCondLst>
                        <p:cond delay="indefinite"/>
                      </p:stCondLst>
                      <p:childTnLst>
                        <p:par>
                          <p:cTn id="84" fill="hold" nodeType="withGroup">
                            <p:stCondLst>
                              <p:cond delay="0"/>
                            </p:stCondLst>
                            <p:childTnLst>
                              <p:par>
                                <p:cTn id="85" presetID="24" presetClass="entr" presetSubtype="0" fill="hold" grpId="0" nodeType="clickEffect">
                                  <p:stCondLst>
                                    <p:cond delay="0"/>
                                  </p:stCondLst>
                                  <p:childTnLst>
                                    <p:set>
                                      <p:cBhvr>
                                        <p:cTn id="86" dur="1" fill="hold">
                                          <p:stCondLst>
                                            <p:cond delay="0"/>
                                          </p:stCondLst>
                                        </p:cTn>
                                        <p:tgtEl>
                                          <p:spTgt spid="297992"/>
                                        </p:tgtEl>
                                        <p:attrNameLst>
                                          <p:attrName>style.visibility</p:attrName>
                                        </p:attrNameLst>
                                      </p:cBhvr>
                                      <p:to>
                                        <p:strVal val="visible"/>
                                      </p:to>
                                    </p:set>
                                    <p:anim to="" calcmode="lin" valueType="num">
                                      <p:cBhvr>
                                        <p:cTn id="87" dur="1" fill="hold"/>
                                        <p:tgtEl>
                                          <p:spTgt spid="297992"/>
                                        </p:tgtEl>
                                        <p:attrNameLst>
                                          <p:attrName/>
                                        </p:attrNameLst>
                                      </p:cBhvr>
                                    </p:anim>
                                  </p:childTnLst>
                                </p:cTn>
                              </p:par>
                            </p:childTnLst>
                          </p:cTn>
                        </p:par>
                      </p:childTnLst>
                    </p:cTn>
                  </p:par>
                  <p:par>
                    <p:cTn id="88" fill="hold" nodeType="clickPar">
                      <p:stCondLst>
                        <p:cond delay="indefinite"/>
                      </p:stCondLst>
                      <p:childTnLst>
                        <p:par>
                          <p:cTn id="89" fill="hold" nodeType="withGroup">
                            <p:stCondLst>
                              <p:cond delay="0"/>
                            </p:stCondLst>
                            <p:childTnLst>
                              <p:par>
                                <p:cTn id="90" presetID="3" presetClass="entr" presetSubtype="10" fill="hold" nodeType="clickEffect">
                                  <p:stCondLst>
                                    <p:cond delay="0"/>
                                  </p:stCondLst>
                                  <p:childTnLst>
                                    <p:set>
                                      <p:cBhvr>
                                        <p:cTn id="91" dur="1" fill="hold">
                                          <p:stCondLst>
                                            <p:cond delay="0"/>
                                          </p:stCondLst>
                                        </p:cTn>
                                        <p:tgtEl>
                                          <p:spTgt spid="298000"/>
                                        </p:tgtEl>
                                        <p:attrNameLst>
                                          <p:attrName>style.visibility</p:attrName>
                                        </p:attrNameLst>
                                      </p:cBhvr>
                                      <p:to>
                                        <p:strVal val="visible"/>
                                      </p:to>
                                    </p:set>
                                    <p:animEffect transition="in" filter="blinds(horizontal)">
                                      <p:cBhvr>
                                        <p:cTn id="92" dur="500"/>
                                        <p:tgtEl>
                                          <p:spTgt spid="2980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7992" grpId="0"/>
      <p:bldP spid="297998" grpId="0"/>
      <p:bldP spid="297999" grpId="0"/>
      <p:bldP spid="298046" grpId="0" animBg="1"/>
      <p:bldP spid="298047" grpId="0" animBg="1"/>
      <p:bldP spid="298048" grpId="0" animBg="1"/>
      <p:bldP spid="298049" grpId="0" animBg="1"/>
    </p:bld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99010" name="Group 2"/>
          <p:cNvGrpSpPr>
            <a:grpSpLocks/>
          </p:cNvGrpSpPr>
          <p:nvPr/>
        </p:nvGrpSpPr>
        <p:grpSpPr bwMode="auto">
          <a:xfrm>
            <a:off x="4800600" y="457200"/>
            <a:ext cx="3629025" cy="2495550"/>
            <a:chOff x="3955" y="1176"/>
            <a:chExt cx="1757" cy="1207"/>
          </a:xfrm>
        </p:grpSpPr>
        <p:sp>
          <p:nvSpPr>
            <p:cNvPr id="299011" name="Arc 3"/>
            <p:cNvSpPr>
              <a:spLocks/>
            </p:cNvSpPr>
            <p:nvPr/>
          </p:nvSpPr>
          <p:spPr bwMode="auto">
            <a:xfrm>
              <a:off x="4305" y="1727"/>
              <a:ext cx="177" cy="656"/>
            </a:xfrm>
            <a:custGeom>
              <a:avLst/>
              <a:gdLst>
                <a:gd name="G0" fmla="+- 0 0 0"/>
                <a:gd name="G1" fmla="+- 21592 0 0"/>
                <a:gd name="G2" fmla="+- 21600 0 0"/>
                <a:gd name="T0" fmla="*/ 591 w 9347"/>
                <a:gd name="T1" fmla="*/ 0 h 21592"/>
                <a:gd name="T2" fmla="*/ 9347 w 9347"/>
                <a:gd name="T3" fmla="*/ 2119 h 21592"/>
                <a:gd name="T4" fmla="*/ 0 w 9347"/>
                <a:gd name="T5" fmla="*/ 21592 h 21592"/>
              </a:gdLst>
              <a:ahLst/>
              <a:cxnLst>
                <a:cxn ang="0">
                  <a:pos x="T0" y="T1"/>
                </a:cxn>
                <a:cxn ang="0">
                  <a:pos x="T2" y="T3"/>
                </a:cxn>
                <a:cxn ang="0">
                  <a:pos x="T4" y="T5"/>
                </a:cxn>
              </a:cxnLst>
              <a:rect l="0" t="0" r="r" b="b"/>
              <a:pathLst>
                <a:path w="9347" h="21592" fill="none" extrusionOk="0">
                  <a:moveTo>
                    <a:pt x="590" y="0"/>
                  </a:moveTo>
                  <a:cubicBezTo>
                    <a:pt x="3626" y="83"/>
                    <a:pt x="6609" y="805"/>
                    <a:pt x="9346" y="2119"/>
                  </a:cubicBezTo>
                </a:path>
                <a:path w="9347" h="21592" stroke="0" extrusionOk="0">
                  <a:moveTo>
                    <a:pt x="590" y="0"/>
                  </a:moveTo>
                  <a:cubicBezTo>
                    <a:pt x="3626" y="83"/>
                    <a:pt x="6609" y="805"/>
                    <a:pt x="9346" y="2119"/>
                  </a:cubicBezTo>
                  <a:lnTo>
                    <a:pt x="0" y="21592"/>
                  </a:lnTo>
                  <a:close/>
                </a:path>
              </a:pathLst>
            </a:custGeom>
            <a:noFill/>
            <a:ln w="2857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9012" name="Arc 4"/>
            <p:cNvSpPr>
              <a:spLocks/>
            </p:cNvSpPr>
            <p:nvPr/>
          </p:nvSpPr>
          <p:spPr bwMode="auto">
            <a:xfrm>
              <a:off x="4539" y="1300"/>
              <a:ext cx="298" cy="422"/>
            </a:xfrm>
            <a:custGeom>
              <a:avLst/>
              <a:gdLst>
                <a:gd name="G0" fmla="+- 15345 0 0"/>
                <a:gd name="G1" fmla="+- 0 0 0"/>
                <a:gd name="G2" fmla="+- 21600 0 0"/>
                <a:gd name="T0" fmla="*/ 17198 w 17198"/>
                <a:gd name="T1" fmla="*/ 21520 h 21600"/>
                <a:gd name="T2" fmla="*/ 0 w 17198"/>
                <a:gd name="T3" fmla="*/ 15201 h 21600"/>
                <a:gd name="T4" fmla="*/ 15345 w 17198"/>
                <a:gd name="T5" fmla="*/ 0 h 21600"/>
              </a:gdLst>
              <a:ahLst/>
              <a:cxnLst>
                <a:cxn ang="0">
                  <a:pos x="T0" y="T1"/>
                </a:cxn>
                <a:cxn ang="0">
                  <a:pos x="T2" y="T3"/>
                </a:cxn>
                <a:cxn ang="0">
                  <a:pos x="T4" y="T5"/>
                </a:cxn>
              </a:cxnLst>
              <a:rect l="0" t="0" r="r" b="b"/>
              <a:pathLst>
                <a:path w="17198" h="21600" fill="none" extrusionOk="0">
                  <a:moveTo>
                    <a:pt x="17198" y="21520"/>
                  </a:moveTo>
                  <a:cubicBezTo>
                    <a:pt x="16581" y="21573"/>
                    <a:pt x="15963" y="21599"/>
                    <a:pt x="15345" y="21600"/>
                  </a:cubicBezTo>
                  <a:cubicBezTo>
                    <a:pt x="9581" y="21600"/>
                    <a:pt x="4056" y="19296"/>
                    <a:pt x="-1" y="15201"/>
                  </a:cubicBezTo>
                </a:path>
                <a:path w="17198" h="21600" stroke="0" extrusionOk="0">
                  <a:moveTo>
                    <a:pt x="17198" y="21520"/>
                  </a:moveTo>
                  <a:cubicBezTo>
                    <a:pt x="16581" y="21573"/>
                    <a:pt x="15963" y="21599"/>
                    <a:pt x="15345" y="21600"/>
                  </a:cubicBezTo>
                  <a:cubicBezTo>
                    <a:pt x="9581" y="21600"/>
                    <a:pt x="4056" y="19296"/>
                    <a:pt x="-1" y="15201"/>
                  </a:cubicBezTo>
                  <a:lnTo>
                    <a:pt x="15345" y="0"/>
                  </a:lnTo>
                  <a:close/>
                </a:path>
              </a:pathLst>
            </a:custGeom>
            <a:noFill/>
            <a:ln w="2857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9013" name="Arc 5"/>
            <p:cNvSpPr>
              <a:spLocks/>
            </p:cNvSpPr>
            <p:nvPr/>
          </p:nvSpPr>
          <p:spPr bwMode="auto">
            <a:xfrm>
              <a:off x="4315" y="1520"/>
              <a:ext cx="281" cy="421"/>
            </a:xfrm>
            <a:custGeom>
              <a:avLst/>
              <a:gdLst>
                <a:gd name="G0" fmla="+- 442 0 0"/>
                <a:gd name="G1" fmla="+- 21600 0 0"/>
                <a:gd name="G2" fmla="+- 21600 0 0"/>
                <a:gd name="T0" fmla="*/ 0 w 16169"/>
                <a:gd name="T1" fmla="*/ 5 h 21600"/>
                <a:gd name="T2" fmla="*/ 16169 w 16169"/>
                <a:gd name="T3" fmla="*/ 6794 h 21600"/>
                <a:gd name="T4" fmla="*/ 442 w 16169"/>
                <a:gd name="T5" fmla="*/ 21600 h 21600"/>
              </a:gdLst>
              <a:ahLst/>
              <a:cxnLst>
                <a:cxn ang="0">
                  <a:pos x="T0" y="T1"/>
                </a:cxn>
                <a:cxn ang="0">
                  <a:pos x="T2" y="T3"/>
                </a:cxn>
                <a:cxn ang="0">
                  <a:pos x="T4" y="T5"/>
                </a:cxn>
              </a:cxnLst>
              <a:rect l="0" t="0" r="r" b="b"/>
              <a:pathLst>
                <a:path w="16169" h="21600" fill="none" extrusionOk="0">
                  <a:moveTo>
                    <a:pt x="-1" y="4"/>
                  </a:moveTo>
                  <a:cubicBezTo>
                    <a:pt x="147" y="1"/>
                    <a:pt x="294" y="-1"/>
                    <a:pt x="442" y="0"/>
                  </a:cubicBezTo>
                  <a:cubicBezTo>
                    <a:pt x="6396" y="0"/>
                    <a:pt x="12087" y="2458"/>
                    <a:pt x="16169" y="6793"/>
                  </a:cubicBezTo>
                </a:path>
                <a:path w="16169" h="21600" stroke="0" extrusionOk="0">
                  <a:moveTo>
                    <a:pt x="-1" y="4"/>
                  </a:moveTo>
                  <a:cubicBezTo>
                    <a:pt x="147" y="1"/>
                    <a:pt x="294" y="-1"/>
                    <a:pt x="442" y="0"/>
                  </a:cubicBezTo>
                  <a:cubicBezTo>
                    <a:pt x="6396" y="0"/>
                    <a:pt x="12087" y="2458"/>
                    <a:pt x="16169" y="6793"/>
                  </a:cubicBezTo>
                  <a:lnTo>
                    <a:pt x="442" y="21600"/>
                  </a:lnTo>
                  <a:close/>
                </a:path>
              </a:pathLst>
            </a:custGeom>
            <a:noFill/>
            <a:ln w="2857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9014" name="Line 6"/>
            <p:cNvSpPr>
              <a:spLocks noChangeShapeType="1"/>
            </p:cNvSpPr>
            <p:nvPr/>
          </p:nvSpPr>
          <p:spPr bwMode="auto">
            <a:xfrm>
              <a:off x="3955" y="1628"/>
              <a:ext cx="1638"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99015" name="Arc 7"/>
            <p:cNvSpPr>
              <a:spLocks/>
            </p:cNvSpPr>
            <p:nvPr/>
          </p:nvSpPr>
          <p:spPr bwMode="auto">
            <a:xfrm>
              <a:off x="4799" y="1585"/>
              <a:ext cx="422" cy="340"/>
            </a:xfrm>
            <a:custGeom>
              <a:avLst/>
              <a:gdLst>
                <a:gd name="G0" fmla="+- 5203 0 0"/>
                <a:gd name="G1" fmla="+- 0 0 0"/>
                <a:gd name="G2" fmla="+- 21600 0 0"/>
                <a:gd name="T0" fmla="*/ 26792 w 26792"/>
                <a:gd name="T1" fmla="*/ 692 h 21600"/>
                <a:gd name="T2" fmla="*/ 0 w 26792"/>
                <a:gd name="T3" fmla="*/ 20964 h 21600"/>
                <a:gd name="T4" fmla="*/ 5203 w 26792"/>
                <a:gd name="T5" fmla="*/ 0 h 21600"/>
              </a:gdLst>
              <a:ahLst/>
              <a:cxnLst>
                <a:cxn ang="0">
                  <a:pos x="T0" y="T1"/>
                </a:cxn>
                <a:cxn ang="0">
                  <a:pos x="T2" y="T3"/>
                </a:cxn>
                <a:cxn ang="0">
                  <a:pos x="T4" y="T5"/>
                </a:cxn>
              </a:cxnLst>
              <a:rect l="0" t="0" r="r" b="b"/>
              <a:pathLst>
                <a:path w="26792" h="21600" fill="none" extrusionOk="0">
                  <a:moveTo>
                    <a:pt x="26791" y="691"/>
                  </a:moveTo>
                  <a:cubicBezTo>
                    <a:pt x="26418" y="12345"/>
                    <a:pt x="16862" y="21599"/>
                    <a:pt x="5203" y="21600"/>
                  </a:cubicBezTo>
                  <a:cubicBezTo>
                    <a:pt x="3449" y="21600"/>
                    <a:pt x="1702" y="21386"/>
                    <a:pt x="0" y="20963"/>
                  </a:cubicBezTo>
                </a:path>
                <a:path w="26792" h="21600" stroke="0" extrusionOk="0">
                  <a:moveTo>
                    <a:pt x="26791" y="691"/>
                  </a:moveTo>
                  <a:cubicBezTo>
                    <a:pt x="26418" y="12345"/>
                    <a:pt x="16862" y="21599"/>
                    <a:pt x="5203" y="21600"/>
                  </a:cubicBezTo>
                  <a:cubicBezTo>
                    <a:pt x="3449" y="21600"/>
                    <a:pt x="1702" y="21386"/>
                    <a:pt x="0" y="20963"/>
                  </a:cubicBezTo>
                  <a:lnTo>
                    <a:pt x="5203" y="0"/>
                  </a:lnTo>
                  <a:close/>
                </a:path>
              </a:pathLst>
            </a:custGeom>
            <a:noFill/>
            <a:ln w="2857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9016" name="AutoShape 8"/>
            <p:cNvSpPr>
              <a:spLocks noChangeArrowheads="1"/>
            </p:cNvSpPr>
            <p:nvPr/>
          </p:nvSpPr>
          <p:spPr bwMode="auto">
            <a:xfrm>
              <a:off x="4736" y="1722"/>
              <a:ext cx="198" cy="197"/>
            </a:xfrm>
            <a:prstGeom prst="flowChartConnector">
              <a:avLst/>
            </a:prstGeom>
            <a:solidFill>
              <a:srgbClr val="8D8F91"/>
            </a:solidFill>
            <a:ln w="19050">
              <a:solidFill>
                <a:srgbClr val="000000"/>
              </a:solidFill>
              <a:round/>
              <a:headEnd/>
              <a:tailEnd/>
            </a:ln>
          </p:spPr>
          <p:txBody>
            <a:bodyPr/>
            <a:lstStyle/>
            <a:p>
              <a:endParaRPr lang="en-US"/>
            </a:p>
          </p:txBody>
        </p:sp>
        <p:sp>
          <p:nvSpPr>
            <p:cNvPr id="299017" name="AutoShape 9"/>
            <p:cNvSpPr>
              <a:spLocks noChangeArrowheads="1"/>
            </p:cNvSpPr>
            <p:nvPr/>
          </p:nvSpPr>
          <p:spPr bwMode="auto">
            <a:xfrm>
              <a:off x="4807" y="1524"/>
              <a:ext cx="198" cy="198"/>
            </a:xfrm>
            <a:prstGeom prst="flowChartConnector">
              <a:avLst/>
            </a:prstGeom>
            <a:noFill/>
            <a:ln w="2857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9018" name="Line 10"/>
            <p:cNvSpPr>
              <a:spLocks noChangeShapeType="1"/>
            </p:cNvSpPr>
            <p:nvPr/>
          </p:nvSpPr>
          <p:spPr bwMode="auto">
            <a:xfrm>
              <a:off x="4822" y="1722"/>
              <a:ext cx="93" cy="0"/>
            </a:xfrm>
            <a:prstGeom prst="line">
              <a:avLst/>
            </a:prstGeom>
            <a:noFill/>
            <a:ln w="1905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9019" name="Line 11"/>
            <p:cNvSpPr>
              <a:spLocks noChangeShapeType="1"/>
            </p:cNvSpPr>
            <p:nvPr/>
          </p:nvSpPr>
          <p:spPr bwMode="auto">
            <a:xfrm flipH="1">
              <a:off x="4135" y="1527"/>
              <a:ext cx="187"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9020" name="Line 12"/>
            <p:cNvSpPr>
              <a:spLocks noChangeShapeType="1"/>
            </p:cNvSpPr>
            <p:nvPr/>
          </p:nvSpPr>
          <p:spPr bwMode="auto">
            <a:xfrm>
              <a:off x="4908" y="1472"/>
              <a:ext cx="0" cy="268"/>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99021" name="Arc 13"/>
            <p:cNvSpPr>
              <a:spLocks/>
            </p:cNvSpPr>
            <p:nvPr/>
          </p:nvSpPr>
          <p:spPr bwMode="auto">
            <a:xfrm>
              <a:off x="4461" y="1176"/>
              <a:ext cx="463" cy="749"/>
            </a:xfrm>
            <a:custGeom>
              <a:avLst/>
              <a:gdLst>
                <a:gd name="G0" fmla="+- 12561 0 0"/>
                <a:gd name="G1" fmla="+- 0 0 0"/>
                <a:gd name="G2" fmla="+- 21600 0 0"/>
                <a:gd name="T0" fmla="*/ 12533 w 12561"/>
                <a:gd name="T1" fmla="*/ 21600 h 21600"/>
                <a:gd name="T2" fmla="*/ 0 w 12561"/>
                <a:gd name="T3" fmla="*/ 17572 h 21600"/>
                <a:gd name="T4" fmla="*/ 12561 w 12561"/>
                <a:gd name="T5" fmla="*/ 0 h 21600"/>
              </a:gdLst>
              <a:ahLst/>
              <a:cxnLst>
                <a:cxn ang="0">
                  <a:pos x="T0" y="T1"/>
                </a:cxn>
                <a:cxn ang="0">
                  <a:pos x="T2" y="T3"/>
                </a:cxn>
                <a:cxn ang="0">
                  <a:pos x="T4" y="T5"/>
                </a:cxn>
              </a:cxnLst>
              <a:rect l="0" t="0" r="r" b="b"/>
              <a:pathLst>
                <a:path w="12561" h="21600" fill="none" extrusionOk="0">
                  <a:moveTo>
                    <a:pt x="12533" y="21599"/>
                  </a:moveTo>
                  <a:cubicBezTo>
                    <a:pt x="8037" y="21594"/>
                    <a:pt x="3656" y="20186"/>
                    <a:pt x="-1" y="17572"/>
                  </a:cubicBezTo>
                </a:path>
                <a:path w="12561" h="21600" stroke="0" extrusionOk="0">
                  <a:moveTo>
                    <a:pt x="12533" y="21599"/>
                  </a:moveTo>
                  <a:cubicBezTo>
                    <a:pt x="8037" y="21594"/>
                    <a:pt x="3656" y="20186"/>
                    <a:pt x="-1" y="17572"/>
                  </a:cubicBezTo>
                  <a:lnTo>
                    <a:pt x="12561" y="0"/>
                  </a:lnTo>
                  <a:close/>
                </a:path>
              </a:pathLst>
            </a:custGeom>
            <a:noFill/>
            <a:ln w="2857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9022" name="Line 14"/>
            <p:cNvSpPr>
              <a:spLocks noChangeShapeType="1"/>
            </p:cNvSpPr>
            <p:nvPr/>
          </p:nvSpPr>
          <p:spPr bwMode="auto">
            <a:xfrm>
              <a:off x="4119" y="1722"/>
              <a:ext cx="187"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9023" name="Arc 15"/>
            <p:cNvSpPr>
              <a:spLocks/>
            </p:cNvSpPr>
            <p:nvPr/>
          </p:nvSpPr>
          <p:spPr bwMode="auto">
            <a:xfrm>
              <a:off x="4883" y="1467"/>
              <a:ext cx="131" cy="150"/>
            </a:xfrm>
            <a:custGeom>
              <a:avLst/>
              <a:gdLst>
                <a:gd name="G0" fmla="+- 0 0 0"/>
                <a:gd name="G1" fmla="+- 21276 0 0"/>
                <a:gd name="G2" fmla="+- 21600 0 0"/>
                <a:gd name="T0" fmla="*/ 3726 w 21600"/>
                <a:gd name="T1" fmla="*/ 0 h 24662"/>
                <a:gd name="T2" fmla="*/ 21333 w 21600"/>
                <a:gd name="T3" fmla="*/ 24662 h 24662"/>
                <a:gd name="T4" fmla="*/ 0 w 21600"/>
                <a:gd name="T5" fmla="*/ 21276 h 24662"/>
              </a:gdLst>
              <a:ahLst/>
              <a:cxnLst>
                <a:cxn ang="0">
                  <a:pos x="T0" y="T1"/>
                </a:cxn>
                <a:cxn ang="0">
                  <a:pos x="T2" y="T3"/>
                </a:cxn>
                <a:cxn ang="0">
                  <a:pos x="T4" y="T5"/>
                </a:cxn>
              </a:cxnLst>
              <a:rect l="0" t="0" r="r" b="b"/>
              <a:pathLst>
                <a:path w="21600" h="24662" fill="none" extrusionOk="0">
                  <a:moveTo>
                    <a:pt x="3726" y="-1"/>
                  </a:moveTo>
                  <a:cubicBezTo>
                    <a:pt x="14060" y="1809"/>
                    <a:pt x="21600" y="10784"/>
                    <a:pt x="21600" y="21276"/>
                  </a:cubicBezTo>
                  <a:cubicBezTo>
                    <a:pt x="21600" y="22409"/>
                    <a:pt x="21510" y="23542"/>
                    <a:pt x="21332" y="24661"/>
                  </a:cubicBezTo>
                </a:path>
                <a:path w="21600" h="24662" stroke="0" extrusionOk="0">
                  <a:moveTo>
                    <a:pt x="3726" y="-1"/>
                  </a:moveTo>
                  <a:cubicBezTo>
                    <a:pt x="14060" y="1809"/>
                    <a:pt x="21600" y="10784"/>
                    <a:pt x="21600" y="21276"/>
                  </a:cubicBezTo>
                  <a:cubicBezTo>
                    <a:pt x="21600" y="22409"/>
                    <a:pt x="21510" y="23542"/>
                    <a:pt x="21332" y="24661"/>
                  </a:cubicBezTo>
                  <a:lnTo>
                    <a:pt x="0" y="21276"/>
                  </a:lnTo>
                  <a:close/>
                </a:path>
              </a:pathLst>
            </a:custGeom>
            <a:noFill/>
            <a:ln w="2857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9024" name="Arc 16"/>
            <p:cNvSpPr>
              <a:spLocks/>
            </p:cNvSpPr>
            <p:nvPr/>
          </p:nvSpPr>
          <p:spPr bwMode="auto">
            <a:xfrm>
              <a:off x="4845" y="1293"/>
              <a:ext cx="375" cy="355"/>
            </a:xfrm>
            <a:custGeom>
              <a:avLst/>
              <a:gdLst>
                <a:gd name="G0" fmla="+- 0 0 0"/>
                <a:gd name="G1" fmla="+- 20495 0 0"/>
                <a:gd name="G2" fmla="+- 21600 0 0"/>
                <a:gd name="T0" fmla="*/ 6820 w 21582"/>
                <a:gd name="T1" fmla="*/ 0 h 20495"/>
                <a:gd name="T2" fmla="*/ 21582 w 21582"/>
                <a:gd name="T3" fmla="*/ 19610 h 20495"/>
                <a:gd name="T4" fmla="*/ 0 w 21582"/>
                <a:gd name="T5" fmla="*/ 20495 h 20495"/>
              </a:gdLst>
              <a:ahLst/>
              <a:cxnLst>
                <a:cxn ang="0">
                  <a:pos x="T0" y="T1"/>
                </a:cxn>
                <a:cxn ang="0">
                  <a:pos x="T2" y="T3"/>
                </a:cxn>
                <a:cxn ang="0">
                  <a:pos x="T4" y="T5"/>
                </a:cxn>
              </a:cxnLst>
              <a:rect l="0" t="0" r="r" b="b"/>
              <a:pathLst>
                <a:path w="21582" h="20495" fill="none" extrusionOk="0">
                  <a:moveTo>
                    <a:pt x="6820" y="-1"/>
                  </a:moveTo>
                  <a:cubicBezTo>
                    <a:pt x="15337" y="2834"/>
                    <a:pt x="21214" y="10640"/>
                    <a:pt x="21581" y="19610"/>
                  </a:cubicBezTo>
                </a:path>
                <a:path w="21582" h="20495" stroke="0" extrusionOk="0">
                  <a:moveTo>
                    <a:pt x="6820" y="-1"/>
                  </a:moveTo>
                  <a:cubicBezTo>
                    <a:pt x="15337" y="2834"/>
                    <a:pt x="21214" y="10640"/>
                    <a:pt x="21581" y="19610"/>
                  </a:cubicBezTo>
                  <a:lnTo>
                    <a:pt x="0" y="20495"/>
                  </a:lnTo>
                  <a:close/>
                </a:path>
              </a:pathLst>
            </a:custGeom>
            <a:noFill/>
            <a:ln w="2857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9025" name="Arc 17"/>
            <p:cNvSpPr>
              <a:spLocks/>
            </p:cNvSpPr>
            <p:nvPr/>
          </p:nvSpPr>
          <p:spPr bwMode="auto">
            <a:xfrm>
              <a:off x="4776" y="1285"/>
              <a:ext cx="232" cy="177"/>
            </a:xfrm>
            <a:custGeom>
              <a:avLst/>
              <a:gdLst>
                <a:gd name="G0" fmla="+- 21600 0 0"/>
                <a:gd name="G1" fmla="+- 21600 0 0"/>
                <a:gd name="G2" fmla="+- 21600 0 0"/>
                <a:gd name="T0" fmla="*/ 21099 w 36655"/>
                <a:gd name="T1" fmla="*/ 43194 h 43194"/>
                <a:gd name="T2" fmla="*/ 36655 w 36655"/>
                <a:gd name="T3" fmla="*/ 6111 h 43194"/>
                <a:gd name="T4" fmla="*/ 21600 w 36655"/>
                <a:gd name="T5" fmla="*/ 21600 h 43194"/>
              </a:gdLst>
              <a:ahLst/>
              <a:cxnLst>
                <a:cxn ang="0">
                  <a:pos x="T0" y="T1"/>
                </a:cxn>
                <a:cxn ang="0">
                  <a:pos x="T2" y="T3"/>
                </a:cxn>
                <a:cxn ang="0">
                  <a:pos x="T4" y="T5"/>
                </a:cxn>
              </a:cxnLst>
              <a:rect l="0" t="0" r="r" b="b"/>
              <a:pathLst>
                <a:path w="36655" h="43194" fill="none" extrusionOk="0">
                  <a:moveTo>
                    <a:pt x="21098" y="43194"/>
                  </a:moveTo>
                  <a:cubicBezTo>
                    <a:pt x="9368" y="42922"/>
                    <a:pt x="0" y="33334"/>
                    <a:pt x="0" y="21600"/>
                  </a:cubicBezTo>
                  <a:cubicBezTo>
                    <a:pt x="0" y="9670"/>
                    <a:pt x="9670" y="0"/>
                    <a:pt x="21600" y="0"/>
                  </a:cubicBezTo>
                  <a:cubicBezTo>
                    <a:pt x="27222" y="-1"/>
                    <a:pt x="32623" y="2192"/>
                    <a:pt x="36654" y="6111"/>
                  </a:cubicBezTo>
                </a:path>
                <a:path w="36655" h="43194" stroke="0" extrusionOk="0">
                  <a:moveTo>
                    <a:pt x="21098" y="43194"/>
                  </a:moveTo>
                  <a:cubicBezTo>
                    <a:pt x="9368" y="42922"/>
                    <a:pt x="0" y="33334"/>
                    <a:pt x="0" y="21600"/>
                  </a:cubicBezTo>
                  <a:cubicBezTo>
                    <a:pt x="0" y="9670"/>
                    <a:pt x="9670" y="0"/>
                    <a:pt x="21600" y="0"/>
                  </a:cubicBezTo>
                  <a:cubicBezTo>
                    <a:pt x="27222" y="-1"/>
                    <a:pt x="32623" y="2192"/>
                    <a:pt x="36654" y="6111"/>
                  </a:cubicBezTo>
                  <a:lnTo>
                    <a:pt x="21600" y="21600"/>
                  </a:lnTo>
                  <a:close/>
                </a:path>
              </a:pathLst>
            </a:custGeom>
            <a:noFill/>
            <a:ln w="2857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9026" name="Line 18"/>
            <p:cNvSpPr>
              <a:spLocks noChangeShapeType="1"/>
            </p:cNvSpPr>
            <p:nvPr/>
          </p:nvSpPr>
          <p:spPr bwMode="auto">
            <a:xfrm>
              <a:off x="4127" y="1519"/>
              <a:ext cx="0" cy="201"/>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9027" name="Line 19"/>
            <p:cNvSpPr>
              <a:spLocks noChangeShapeType="1"/>
            </p:cNvSpPr>
            <p:nvPr/>
          </p:nvSpPr>
          <p:spPr bwMode="auto">
            <a:xfrm>
              <a:off x="4244" y="1339"/>
              <a:ext cx="0" cy="1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9028" name="Line 20"/>
            <p:cNvSpPr>
              <a:spLocks noChangeShapeType="1"/>
            </p:cNvSpPr>
            <p:nvPr/>
          </p:nvSpPr>
          <p:spPr bwMode="auto">
            <a:xfrm>
              <a:off x="4244" y="1714"/>
              <a:ext cx="0" cy="18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9029" name="Line 21"/>
            <p:cNvSpPr>
              <a:spLocks noChangeShapeType="1"/>
            </p:cNvSpPr>
            <p:nvPr/>
          </p:nvSpPr>
          <p:spPr bwMode="auto">
            <a:xfrm>
              <a:off x="4837" y="1636"/>
              <a:ext cx="0" cy="374"/>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299030" name="Line 22"/>
            <p:cNvSpPr>
              <a:spLocks noChangeShapeType="1"/>
            </p:cNvSpPr>
            <p:nvPr/>
          </p:nvSpPr>
          <p:spPr bwMode="auto">
            <a:xfrm>
              <a:off x="4681" y="1831"/>
              <a:ext cx="83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9031" name="Line 23"/>
            <p:cNvSpPr>
              <a:spLocks noChangeShapeType="1"/>
            </p:cNvSpPr>
            <p:nvPr/>
          </p:nvSpPr>
          <p:spPr bwMode="auto">
            <a:xfrm>
              <a:off x="5001" y="1628"/>
              <a:ext cx="563" cy="0"/>
            </a:xfrm>
            <a:prstGeom prst="line">
              <a:avLst/>
            </a:prstGeom>
            <a:noFill/>
            <a:ln w="38100">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99032" name="Line 24"/>
            <p:cNvSpPr>
              <a:spLocks noChangeShapeType="1"/>
            </p:cNvSpPr>
            <p:nvPr/>
          </p:nvSpPr>
          <p:spPr bwMode="auto">
            <a:xfrm>
              <a:off x="4314" y="1386"/>
              <a:ext cx="0" cy="4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9033" name="Line 25"/>
            <p:cNvSpPr>
              <a:spLocks noChangeShapeType="1"/>
            </p:cNvSpPr>
            <p:nvPr/>
          </p:nvSpPr>
          <p:spPr bwMode="auto">
            <a:xfrm>
              <a:off x="4142" y="1386"/>
              <a:ext cx="94"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9034" name="Line 26"/>
            <p:cNvSpPr>
              <a:spLocks noChangeShapeType="1"/>
            </p:cNvSpPr>
            <p:nvPr/>
          </p:nvSpPr>
          <p:spPr bwMode="auto">
            <a:xfrm>
              <a:off x="4142" y="1300"/>
              <a:ext cx="94"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9035" name="Line 27"/>
            <p:cNvSpPr>
              <a:spLocks noChangeShapeType="1"/>
            </p:cNvSpPr>
            <p:nvPr/>
          </p:nvSpPr>
          <p:spPr bwMode="auto">
            <a:xfrm>
              <a:off x="4088" y="1425"/>
              <a:ext cx="93"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9036" name="Line 28"/>
            <p:cNvSpPr>
              <a:spLocks noChangeShapeType="1"/>
            </p:cNvSpPr>
            <p:nvPr/>
          </p:nvSpPr>
          <p:spPr bwMode="auto">
            <a:xfrm>
              <a:off x="4025" y="1449"/>
              <a:ext cx="94"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9037" name="Line 29"/>
            <p:cNvSpPr>
              <a:spLocks noChangeShapeType="1"/>
            </p:cNvSpPr>
            <p:nvPr/>
          </p:nvSpPr>
          <p:spPr bwMode="auto">
            <a:xfrm>
              <a:off x="4025" y="1534"/>
              <a:ext cx="94"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9038" name="Line 30"/>
            <p:cNvSpPr>
              <a:spLocks noChangeShapeType="1"/>
            </p:cNvSpPr>
            <p:nvPr/>
          </p:nvSpPr>
          <p:spPr bwMode="auto">
            <a:xfrm>
              <a:off x="4025" y="1612"/>
              <a:ext cx="94"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9039" name="Line 31"/>
            <p:cNvSpPr>
              <a:spLocks noChangeShapeType="1"/>
            </p:cNvSpPr>
            <p:nvPr/>
          </p:nvSpPr>
          <p:spPr bwMode="auto">
            <a:xfrm>
              <a:off x="4142" y="1722"/>
              <a:ext cx="94"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9040" name="Line 32"/>
            <p:cNvSpPr>
              <a:spLocks noChangeShapeType="1"/>
            </p:cNvSpPr>
            <p:nvPr/>
          </p:nvSpPr>
          <p:spPr bwMode="auto">
            <a:xfrm>
              <a:off x="4150" y="1808"/>
              <a:ext cx="94"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9041" name="Line 33"/>
            <p:cNvSpPr>
              <a:spLocks noChangeShapeType="1"/>
            </p:cNvSpPr>
            <p:nvPr/>
          </p:nvSpPr>
          <p:spPr bwMode="auto">
            <a:xfrm>
              <a:off x="4033" y="1698"/>
              <a:ext cx="94"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9042" name="Line 34"/>
            <p:cNvSpPr>
              <a:spLocks noChangeShapeType="1"/>
            </p:cNvSpPr>
            <p:nvPr/>
          </p:nvSpPr>
          <p:spPr bwMode="auto">
            <a:xfrm>
              <a:off x="4049" y="1792"/>
              <a:ext cx="93"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9043" name="Line 35"/>
            <p:cNvSpPr>
              <a:spLocks noChangeShapeType="1"/>
            </p:cNvSpPr>
            <p:nvPr/>
          </p:nvSpPr>
          <p:spPr bwMode="auto">
            <a:xfrm flipH="1">
              <a:off x="4820" y="1542"/>
              <a:ext cx="130" cy="1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9044" name="Line 36"/>
            <p:cNvSpPr>
              <a:spLocks noChangeShapeType="1"/>
            </p:cNvSpPr>
            <p:nvPr/>
          </p:nvSpPr>
          <p:spPr bwMode="auto">
            <a:xfrm flipH="1">
              <a:off x="4861" y="1566"/>
              <a:ext cx="129" cy="12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9045" name="Line 37"/>
            <p:cNvSpPr>
              <a:spLocks noChangeShapeType="1"/>
            </p:cNvSpPr>
            <p:nvPr/>
          </p:nvSpPr>
          <p:spPr bwMode="auto">
            <a:xfrm flipH="1">
              <a:off x="4821" y="1530"/>
              <a:ext cx="94"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9046" name="Line 38"/>
            <p:cNvSpPr>
              <a:spLocks noChangeShapeType="1"/>
            </p:cNvSpPr>
            <p:nvPr/>
          </p:nvSpPr>
          <p:spPr bwMode="auto">
            <a:xfrm flipH="1">
              <a:off x="4908" y="1612"/>
              <a:ext cx="93"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9047" name="Line 39"/>
            <p:cNvSpPr>
              <a:spLocks noChangeShapeType="1"/>
            </p:cNvSpPr>
            <p:nvPr/>
          </p:nvSpPr>
          <p:spPr bwMode="auto">
            <a:xfrm flipH="1">
              <a:off x="4822" y="1823"/>
              <a:ext cx="93"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9048" name="Line 40"/>
            <p:cNvSpPr>
              <a:spLocks noChangeShapeType="1"/>
            </p:cNvSpPr>
            <p:nvPr/>
          </p:nvSpPr>
          <p:spPr bwMode="auto">
            <a:xfrm flipH="1">
              <a:off x="4783" y="1769"/>
              <a:ext cx="129" cy="12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9049" name="Line 41"/>
            <p:cNvSpPr>
              <a:spLocks noChangeShapeType="1"/>
            </p:cNvSpPr>
            <p:nvPr/>
          </p:nvSpPr>
          <p:spPr bwMode="auto">
            <a:xfrm flipH="1">
              <a:off x="4752" y="1737"/>
              <a:ext cx="129" cy="1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9050" name="Line 42"/>
            <p:cNvSpPr>
              <a:spLocks noChangeShapeType="1"/>
            </p:cNvSpPr>
            <p:nvPr/>
          </p:nvSpPr>
          <p:spPr bwMode="auto">
            <a:xfrm flipH="1">
              <a:off x="4736" y="1730"/>
              <a:ext cx="94"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9051" name="Line 43"/>
            <p:cNvSpPr>
              <a:spLocks noChangeShapeType="1"/>
            </p:cNvSpPr>
            <p:nvPr/>
          </p:nvSpPr>
          <p:spPr bwMode="auto">
            <a:xfrm>
              <a:off x="4744" y="1854"/>
              <a:ext cx="0" cy="28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9052" name="Line 44"/>
            <p:cNvSpPr>
              <a:spLocks noChangeShapeType="1"/>
            </p:cNvSpPr>
            <p:nvPr/>
          </p:nvSpPr>
          <p:spPr bwMode="auto">
            <a:xfrm>
              <a:off x="4939" y="1854"/>
              <a:ext cx="0" cy="28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9053" name="Line 45"/>
            <p:cNvSpPr>
              <a:spLocks noChangeShapeType="1"/>
            </p:cNvSpPr>
            <p:nvPr/>
          </p:nvSpPr>
          <p:spPr bwMode="auto">
            <a:xfrm>
              <a:off x="4611" y="2104"/>
              <a:ext cx="130"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99054" name="Line 46"/>
            <p:cNvSpPr>
              <a:spLocks noChangeShapeType="1"/>
            </p:cNvSpPr>
            <p:nvPr/>
          </p:nvSpPr>
          <p:spPr bwMode="auto">
            <a:xfrm>
              <a:off x="4744" y="2104"/>
              <a:ext cx="18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9055" name="Line 47"/>
            <p:cNvSpPr>
              <a:spLocks noChangeShapeType="1"/>
            </p:cNvSpPr>
            <p:nvPr/>
          </p:nvSpPr>
          <p:spPr bwMode="auto">
            <a:xfrm flipH="1">
              <a:off x="4939" y="2104"/>
              <a:ext cx="187"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99056" name="Line 48"/>
            <p:cNvSpPr>
              <a:spLocks noChangeShapeType="1"/>
            </p:cNvSpPr>
            <p:nvPr/>
          </p:nvSpPr>
          <p:spPr bwMode="auto">
            <a:xfrm>
              <a:off x="5407" y="1612"/>
              <a:ext cx="0" cy="219"/>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299057" name="Text Box 49"/>
            <p:cNvSpPr txBox="1">
              <a:spLocks noChangeArrowheads="1"/>
            </p:cNvSpPr>
            <p:nvPr/>
          </p:nvSpPr>
          <p:spPr bwMode="auto">
            <a:xfrm>
              <a:off x="5431" y="1417"/>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P</a:t>
              </a:r>
            </a:p>
          </p:txBody>
        </p:sp>
        <p:sp>
          <p:nvSpPr>
            <p:cNvPr id="299058" name="Text Box 50"/>
            <p:cNvSpPr txBox="1">
              <a:spLocks noChangeArrowheads="1"/>
            </p:cNvSpPr>
            <p:nvPr/>
          </p:nvSpPr>
          <p:spPr bwMode="auto">
            <a:xfrm>
              <a:off x="4939" y="1917"/>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d</a:t>
              </a:r>
            </a:p>
          </p:txBody>
        </p:sp>
        <p:sp>
          <p:nvSpPr>
            <p:cNvPr id="299059" name="Text Box 51"/>
            <p:cNvSpPr txBox="1">
              <a:spLocks noChangeArrowheads="1"/>
            </p:cNvSpPr>
            <p:nvPr/>
          </p:nvSpPr>
          <p:spPr bwMode="auto">
            <a:xfrm>
              <a:off x="5251" y="1602"/>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c</a:t>
              </a:r>
            </a:p>
          </p:txBody>
        </p:sp>
        <p:sp>
          <p:nvSpPr>
            <p:cNvPr id="299060" name="Text Box 52"/>
            <p:cNvSpPr txBox="1">
              <a:spLocks noChangeArrowheads="1"/>
            </p:cNvSpPr>
            <p:nvPr/>
          </p:nvSpPr>
          <p:spPr bwMode="auto">
            <a:xfrm>
              <a:off x="4260" y="1707"/>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b</a:t>
              </a:r>
            </a:p>
          </p:txBody>
        </p:sp>
        <p:sp>
          <p:nvSpPr>
            <p:cNvPr id="299061" name="Text Box 53"/>
            <p:cNvSpPr txBox="1">
              <a:spLocks noChangeArrowheads="1"/>
            </p:cNvSpPr>
            <p:nvPr/>
          </p:nvSpPr>
          <p:spPr bwMode="auto">
            <a:xfrm>
              <a:off x="4267" y="1285"/>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a</a:t>
              </a:r>
            </a:p>
          </p:txBody>
        </p:sp>
      </p:grpSp>
      <p:sp>
        <p:nvSpPr>
          <p:cNvPr id="299062" name="Text Box 54"/>
          <p:cNvSpPr txBox="1">
            <a:spLocks noChangeArrowheads="1"/>
          </p:cNvSpPr>
          <p:nvPr/>
        </p:nvSpPr>
        <p:spPr bwMode="auto">
          <a:xfrm>
            <a:off x="304800" y="2514600"/>
            <a:ext cx="84455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6600CC"/>
                </a:solidFill>
              </a:rPr>
              <a:t>Ở  mặt cắt nguy hiểm móc chịu uốn cộng kéo. Điều kiện bền:</a:t>
            </a:r>
            <a:endParaRPr lang="en-US">
              <a:solidFill>
                <a:srgbClr val="6600CC"/>
              </a:solidFill>
              <a:latin typeface="Times New Roman" pitchFamily="18" charset="0"/>
              <a:cs typeface="Times New Roman" pitchFamily="18" charset="0"/>
            </a:endParaRPr>
          </a:p>
        </p:txBody>
      </p:sp>
      <p:graphicFrame>
        <p:nvGraphicFramePr>
          <p:cNvPr id="299063" name="Object 55"/>
          <p:cNvGraphicFramePr>
            <a:graphicFrameLocks noChangeAspect="1"/>
          </p:cNvGraphicFramePr>
          <p:nvPr/>
        </p:nvGraphicFramePr>
        <p:xfrm>
          <a:off x="2133600" y="2971800"/>
          <a:ext cx="1981200" cy="849313"/>
        </p:xfrm>
        <a:graphic>
          <a:graphicData uri="http://schemas.openxmlformats.org/presentationml/2006/ole">
            <mc:AlternateContent xmlns:mc="http://schemas.openxmlformats.org/markup-compatibility/2006">
              <mc:Choice xmlns:v="urn:schemas-microsoft-com:vml" Requires="v">
                <p:oleObj spid="_x0000_s299072" name="Equation" r:id="rId3" imgW="1218960" imgH="558720" progId="Equation.3">
                  <p:embed/>
                </p:oleObj>
              </mc:Choice>
              <mc:Fallback>
                <p:oleObj name="Equation" r:id="rId3" imgW="1218960" imgH="558720" progId="Equation.3">
                  <p:embed/>
                  <p:pic>
                    <p:nvPicPr>
                      <p:cNvPr id="0" name="Object 5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33600" y="2971800"/>
                        <a:ext cx="1981200" cy="849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99064" name="Text Box 56"/>
          <p:cNvSpPr txBox="1">
            <a:spLocks noChangeArrowheads="1"/>
          </p:cNvSpPr>
          <p:nvPr/>
        </p:nvSpPr>
        <p:spPr bwMode="auto">
          <a:xfrm>
            <a:off x="4860925" y="3124200"/>
            <a:ext cx="2001838"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Với  </a:t>
            </a:r>
            <a:r>
              <a:rPr lang="en-US" sz="2800" i="1">
                <a:solidFill>
                  <a:srgbClr val="0000FF"/>
                </a:solidFill>
                <a:latin typeface="Times New Roman" pitchFamily="18" charset="0"/>
              </a:rPr>
              <a:t>M = Pc.</a:t>
            </a:r>
            <a:endParaRPr lang="en-US" sz="2800" i="1">
              <a:solidFill>
                <a:srgbClr val="0000FF"/>
              </a:solidFill>
              <a:latin typeface="Times New Roman" pitchFamily="18" charset="0"/>
              <a:cs typeface="Times New Roman" pitchFamily="18" charset="0"/>
            </a:endParaRPr>
          </a:p>
        </p:txBody>
      </p:sp>
      <p:graphicFrame>
        <p:nvGraphicFramePr>
          <p:cNvPr id="299065" name="Object 57"/>
          <p:cNvGraphicFramePr>
            <a:graphicFrameLocks noChangeAspect="1"/>
          </p:cNvGraphicFramePr>
          <p:nvPr/>
        </p:nvGraphicFramePr>
        <p:xfrm>
          <a:off x="2057400" y="4572000"/>
          <a:ext cx="2895600" cy="1384300"/>
        </p:xfrm>
        <a:graphic>
          <a:graphicData uri="http://schemas.openxmlformats.org/presentationml/2006/ole">
            <mc:AlternateContent xmlns:mc="http://schemas.openxmlformats.org/markup-compatibility/2006">
              <mc:Choice xmlns:v="urn:schemas-microsoft-com:vml" Requires="v">
                <p:oleObj spid="_x0000_s299073" name="Document" r:id="rId5" imgW="1304313" imgH="628993" progId="Word.Document.8">
                  <p:embed/>
                </p:oleObj>
              </mc:Choice>
              <mc:Fallback>
                <p:oleObj name="Document" r:id="rId5" imgW="1304313" imgH="628993" progId="Word.Document.8">
                  <p:embed/>
                  <p:pic>
                    <p:nvPicPr>
                      <p:cNvPr id="0" name="Object 5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57400" y="4572000"/>
                        <a:ext cx="2895600" cy="1384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99066" name="Text Box 58"/>
          <p:cNvSpPr txBox="1">
            <a:spLocks noChangeArrowheads="1"/>
          </p:cNvSpPr>
          <p:nvPr/>
        </p:nvSpPr>
        <p:spPr bwMode="auto">
          <a:xfrm>
            <a:off x="228600" y="412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299067" name="Text Box 59"/>
          <p:cNvSpPr txBox="1">
            <a:spLocks noChangeArrowheads="1"/>
          </p:cNvSpPr>
          <p:nvPr/>
        </p:nvSpPr>
        <p:spPr bwMode="auto">
          <a:xfrm>
            <a:off x="457200" y="3810000"/>
            <a:ext cx="7859713"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Trong gần đúng thứ nhất ta chỉ tính với ứng suất do uốn </a:t>
            </a:r>
          </a:p>
          <a:p>
            <a:pPr algn="l"/>
            <a:r>
              <a:rPr lang="en-US">
                <a:solidFill>
                  <a:srgbClr val="000000"/>
                </a:solidFill>
              </a:rPr>
              <a:t>gây ra với ứng suất cho phép hạ thấp </a:t>
            </a:r>
            <a:r>
              <a:rPr lang="en-US"/>
              <a:t>[</a:t>
            </a:r>
            <a:r>
              <a:rPr lang="el-GR"/>
              <a:t>σ</a:t>
            </a:r>
            <a:r>
              <a:rPr lang="en-US" baseline="-25000"/>
              <a:t>1</a:t>
            </a:r>
            <a:r>
              <a:rPr lang="el-GR"/>
              <a:t>]</a:t>
            </a:r>
            <a:r>
              <a:rPr lang="en-US"/>
              <a:t> = 12kN/cm</a:t>
            </a:r>
            <a:r>
              <a:rPr lang="en-US" baseline="30000"/>
              <a:t>2</a:t>
            </a:r>
            <a:r>
              <a:rPr lang="en-US"/>
              <a:t>.</a:t>
            </a:r>
            <a:endParaRPr lang="el-GR">
              <a:solidFill>
                <a:srgbClr val="000000"/>
              </a:solidFill>
            </a:endParaRPr>
          </a:p>
          <a:p>
            <a:pPr algn="l"/>
            <a:endParaRPr lang="en-US">
              <a:solidFill>
                <a:srgbClr val="000000"/>
              </a:solidFill>
              <a:latin typeface=".VnTime" pitchFamily="34" charset="0"/>
              <a:cs typeface="Times New Roman" pitchFamily="18" charset="0"/>
            </a:endParaRPr>
          </a:p>
        </p:txBody>
      </p:sp>
      <p:sp>
        <p:nvSpPr>
          <p:cNvPr id="299068" name="Text Box 60"/>
          <p:cNvSpPr txBox="1">
            <a:spLocks noChangeArrowheads="1"/>
          </p:cNvSpPr>
          <p:nvPr/>
        </p:nvSpPr>
        <p:spPr bwMode="auto">
          <a:xfrm>
            <a:off x="304800" y="228600"/>
            <a:ext cx="4176713" cy="2647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t>Thí dụ 7. 4</a:t>
            </a:r>
            <a:r>
              <a:rPr lang="en-US"/>
              <a:t>.   Một móc  thép </a:t>
            </a:r>
          </a:p>
          <a:p>
            <a:pPr algn="l"/>
            <a:r>
              <a:rPr lang="en-US"/>
              <a:t>có mặt cắt ngang hình   tròn  </a:t>
            </a:r>
          </a:p>
          <a:p>
            <a:pPr algn="l"/>
            <a:r>
              <a:rPr lang="en-US"/>
              <a:t>đường kính  d  chịu kéo  bởi  </a:t>
            </a:r>
          </a:p>
          <a:p>
            <a:pPr algn="l"/>
            <a:r>
              <a:rPr lang="en-US"/>
              <a:t>lực   P= 10kN, độ  lệch  tâm  </a:t>
            </a:r>
          </a:p>
          <a:p>
            <a:pPr algn="l"/>
            <a:r>
              <a:rPr lang="en-US"/>
              <a:t>c = 40mm. Vật  liệu  có ứng  </a:t>
            </a:r>
          </a:p>
          <a:p>
            <a:pPr algn="l"/>
            <a:r>
              <a:rPr lang="en-US"/>
              <a:t>suất cho phép [</a:t>
            </a:r>
            <a:r>
              <a:rPr lang="el-GR"/>
              <a:t>σ]</a:t>
            </a:r>
            <a:r>
              <a:rPr lang="en-US"/>
              <a:t> =14kN/cm</a:t>
            </a:r>
            <a:r>
              <a:rPr lang="en-US" baseline="30000"/>
              <a:t>2</a:t>
            </a:r>
            <a:endParaRPr lang="el-GR" baseline="30000"/>
          </a:p>
          <a:p>
            <a:pPr algn="l"/>
            <a:endParaRPr lang="en-US"/>
          </a:p>
        </p:txBody>
      </p:sp>
      <p:sp>
        <p:nvSpPr>
          <p:cNvPr id="299069" name="Rectangle 61"/>
          <p:cNvSpPr>
            <a:spLocks noChangeArrowheads="1"/>
          </p:cNvSpPr>
          <p:nvPr/>
        </p:nvSpPr>
        <p:spPr bwMode="auto">
          <a:xfrm>
            <a:off x="0" y="2998788"/>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en-US"/>
          </a:p>
        </p:txBody>
      </p:sp>
      <p:graphicFrame>
        <p:nvGraphicFramePr>
          <p:cNvPr id="299070" name="Object 62"/>
          <p:cNvGraphicFramePr>
            <a:graphicFrameLocks noChangeAspect="1"/>
          </p:cNvGraphicFramePr>
          <p:nvPr/>
        </p:nvGraphicFramePr>
        <p:xfrm>
          <a:off x="1752600" y="5486400"/>
          <a:ext cx="4419600" cy="1077913"/>
        </p:xfrm>
        <a:graphic>
          <a:graphicData uri="http://schemas.openxmlformats.org/presentationml/2006/ole">
            <mc:AlternateContent xmlns:mc="http://schemas.openxmlformats.org/markup-compatibility/2006">
              <mc:Choice xmlns:v="urn:schemas-microsoft-com:vml" Requires="v">
                <p:oleObj spid="_x0000_s299074" name="Equation" r:id="rId7" imgW="1981080" imgH="482400" progId="Equation.3">
                  <p:embed/>
                </p:oleObj>
              </mc:Choice>
              <mc:Fallback>
                <p:oleObj name="Equation" r:id="rId7" imgW="1981080" imgH="482400" progId="Equation.3">
                  <p:embed/>
                  <p:pic>
                    <p:nvPicPr>
                      <p:cNvPr id="0" name="Object 6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752600" y="5486400"/>
                        <a:ext cx="4419600" cy="10779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99071" name="Rectangle 63"/>
          <p:cNvSpPr>
            <a:spLocks noChangeArrowheads="1"/>
          </p:cNvSpPr>
          <p:nvPr/>
        </p:nvSpPr>
        <p:spPr bwMode="auto">
          <a:xfrm>
            <a:off x="0" y="3522663"/>
            <a:ext cx="2349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l"/>
            <a:r>
              <a:rPr lang="en-US" sz="1600">
                <a:solidFill>
                  <a:srgbClr val="000000"/>
                </a:solidFill>
                <a:latin typeface=".VnTime" pitchFamily="34" charset="0"/>
                <a:cs typeface="Times New Roman" pitchFamily="18" charset="0"/>
              </a:rPr>
              <a:t>.</a:t>
            </a:r>
            <a:endParaRPr lang="en-US">
              <a:latin typeface="Times New Roman" pitchFamily="18" charset="0"/>
              <a:cs typeface="Times New Roman"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299068"/>
                                        </p:tgtEl>
                                        <p:attrNameLst>
                                          <p:attrName>style.visibility</p:attrName>
                                        </p:attrNameLst>
                                      </p:cBhvr>
                                      <p:to>
                                        <p:strVal val="visible"/>
                                      </p:to>
                                    </p:set>
                                    <p:animEffect transition="in" filter="blinds(horizontal)">
                                      <p:cBhvr>
                                        <p:cTn id="7" dur="500"/>
                                        <p:tgtEl>
                                          <p:spTgt spid="29906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299010"/>
                                        </p:tgtEl>
                                        <p:attrNameLst>
                                          <p:attrName>style.visibility</p:attrName>
                                        </p:attrNameLst>
                                      </p:cBhvr>
                                      <p:to>
                                        <p:strVal val="visible"/>
                                      </p:to>
                                    </p:set>
                                    <p:animEffect transition="in" filter="blinds(horizontal)">
                                      <p:cBhvr>
                                        <p:cTn id="12" dur="500"/>
                                        <p:tgtEl>
                                          <p:spTgt spid="29901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299062"/>
                                        </p:tgtEl>
                                        <p:attrNameLst>
                                          <p:attrName>style.visibility</p:attrName>
                                        </p:attrNameLst>
                                      </p:cBhvr>
                                      <p:to>
                                        <p:strVal val="visible"/>
                                      </p:to>
                                    </p:set>
                                    <p:animEffect transition="in" filter="blinds(horizontal)">
                                      <p:cBhvr>
                                        <p:cTn id="17" dur="500"/>
                                        <p:tgtEl>
                                          <p:spTgt spid="29906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nodeType="clickEffect">
                                  <p:stCondLst>
                                    <p:cond delay="0"/>
                                  </p:stCondLst>
                                  <p:childTnLst>
                                    <p:set>
                                      <p:cBhvr>
                                        <p:cTn id="21" dur="1" fill="hold">
                                          <p:stCondLst>
                                            <p:cond delay="0"/>
                                          </p:stCondLst>
                                        </p:cTn>
                                        <p:tgtEl>
                                          <p:spTgt spid="299063"/>
                                        </p:tgtEl>
                                        <p:attrNameLst>
                                          <p:attrName>style.visibility</p:attrName>
                                        </p:attrNameLst>
                                      </p:cBhvr>
                                      <p:to>
                                        <p:strVal val="visible"/>
                                      </p:to>
                                    </p:set>
                                    <p:animEffect transition="in" filter="blinds(horizontal)">
                                      <p:cBhvr>
                                        <p:cTn id="22" dur="500"/>
                                        <p:tgtEl>
                                          <p:spTgt spid="29906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grpId="0" nodeType="clickEffect">
                                  <p:stCondLst>
                                    <p:cond delay="0"/>
                                  </p:stCondLst>
                                  <p:childTnLst>
                                    <p:set>
                                      <p:cBhvr>
                                        <p:cTn id="26" dur="1" fill="hold">
                                          <p:stCondLst>
                                            <p:cond delay="0"/>
                                          </p:stCondLst>
                                        </p:cTn>
                                        <p:tgtEl>
                                          <p:spTgt spid="299064"/>
                                        </p:tgtEl>
                                        <p:attrNameLst>
                                          <p:attrName>style.visibility</p:attrName>
                                        </p:attrNameLst>
                                      </p:cBhvr>
                                      <p:to>
                                        <p:strVal val="visible"/>
                                      </p:to>
                                    </p:set>
                                    <p:animEffect transition="in" filter="blinds(horizontal)">
                                      <p:cBhvr>
                                        <p:cTn id="27" dur="500"/>
                                        <p:tgtEl>
                                          <p:spTgt spid="29906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grpId="0" nodeType="clickEffect">
                                  <p:stCondLst>
                                    <p:cond delay="0"/>
                                  </p:stCondLst>
                                  <p:childTnLst>
                                    <p:set>
                                      <p:cBhvr>
                                        <p:cTn id="31" dur="1" fill="hold">
                                          <p:stCondLst>
                                            <p:cond delay="0"/>
                                          </p:stCondLst>
                                        </p:cTn>
                                        <p:tgtEl>
                                          <p:spTgt spid="299067"/>
                                        </p:tgtEl>
                                        <p:attrNameLst>
                                          <p:attrName>style.visibility</p:attrName>
                                        </p:attrNameLst>
                                      </p:cBhvr>
                                      <p:to>
                                        <p:strVal val="visible"/>
                                      </p:to>
                                    </p:set>
                                    <p:animEffect transition="in" filter="blinds(horizontal)">
                                      <p:cBhvr>
                                        <p:cTn id="32" dur="500"/>
                                        <p:tgtEl>
                                          <p:spTgt spid="299067"/>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3" presetClass="entr" presetSubtype="10" fill="hold" nodeType="clickEffect">
                                  <p:stCondLst>
                                    <p:cond delay="0"/>
                                  </p:stCondLst>
                                  <p:childTnLst>
                                    <p:set>
                                      <p:cBhvr>
                                        <p:cTn id="36" dur="1" fill="hold">
                                          <p:stCondLst>
                                            <p:cond delay="0"/>
                                          </p:stCondLst>
                                        </p:cTn>
                                        <p:tgtEl>
                                          <p:spTgt spid="299065"/>
                                        </p:tgtEl>
                                        <p:attrNameLst>
                                          <p:attrName>style.visibility</p:attrName>
                                        </p:attrNameLst>
                                      </p:cBhvr>
                                      <p:to>
                                        <p:strVal val="visible"/>
                                      </p:to>
                                    </p:set>
                                    <p:animEffect transition="in" filter="blinds(horizontal)">
                                      <p:cBhvr>
                                        <p:cTn id="37" dur="500"/>
                                        <p:tgtEl>
                                          <p:spTgt spid="299065"/>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3" presetClass="entr" presetSubtype="10" fill="hold" nodeType="clickEffect">
                                  <p:stCondLst>
                                    <p:cond delay="0"/>
                                  </p:stCondLst>
                                  <p:childTnLst>
                                    <p:set>
                                      <p:cBhvr>
                                        <p:cTn id="41" dur="1" fill="hold">
                                          <p:stCondLst>
                                            <p:cond delay="0"/>
                                          </p:stCondLst>
                                        </p:cTn>
                                        <p:tgtEl>
                                          <p:spTgt spid="299070"/>
                                        </p:tgtEl>
                                        <p:attrNameLst>
                                          <p:attrName>style.visibility</p:attrName>
                                        </p:attrNameLst>
                                      </p:cBhvr>
                                      <p:to>
                                        <p:strVal val="visible"/>
                                      </p:to>
                                    </p:set>
                                    <p:animEffect transition="in" filter="blinds(horizontal)">
                                      <p:cBhvr>
                                        <p:cTn id="42" dur="500"/>
                                        <p:tgtEl>
                                          <p:spTgt spid="2990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9062" grpId="0"/>
      <p:bldP spid="299064" grpId="0"/>
      <p:bldP spid="299067" grpId="0"/>
      <p:bldP spid="299068" grpId="0"/>
    </p:bld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Text Box 2"/>
          <p:cNvSpPr txBox="1">
            <a:spLocks noChangeArrowheads="1"/>
          </p:cNvSpPr>
          <p:nvPr/>
        </p:nvSpPr>
        <p:spPr bwMode="auto">
          <a:xfrm>
            <a:off x="441325" y="2682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300035" name="Text Box 3"/>
          <p:cNvSpPr txBox="1">
            <a:spLocks noChangeArrowheads="1"/>
          </p:cNvSpPr>
          <p:nvPr/>
        </p:nvSpPr>
        <p:spPr bwMode="auto">
          <a:xfrm>
            <a:off x="1143000" y="769938"/>
            <a:ext cx="4811713"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Kiểm tra theo ứng suất toàn phần:</a:t>
            </a:r>
            <a:endParaRPr lang="en-US"/>
          </a:p>
          <a:p>
            <a:pPr algn="l"/>
            <a:endParaRPr lang="en-US">
              <a:latin typeface="Times New Roman" pitchFamily="18" charset="0"/>
              <a:cs typeface="Times New Roman" pitchFamily="18" charset="0"/>
            </a:endParaRPr>
          </a:p>
        </p:txBody>
      </p:sp>
      <p:graphicFrame>
        <p:nvGraphicFramePr>
          <p:cNvPr id="300036" name="Object 4"/>
          <p:cNvGraphicFramePr>
            <a:graphicFrameLocks noChangeAspect="1"/>
          </p:cNvGraphicFramePr>
          <p:nvPr/>
        </p:nvGraphicFramePr>
        <p:xfrm>
          <a:off x="1143000" y="1303338"/>
          <a:ext cx="6934200" cy="984250"/>
        </p:xfrm>
        <a:graphic>
          <a:graphicData uri="http://schemas.openxmlformats.org/presentationml/2006/ole">
            <mc:AlternateContent xmlns:mc="http://schemas.openxmlformats.org/markup-compatibility/2006">
              <mc:Choice xmlns:v="urn:schemas-microsoft-com:vml" Requires="v">
                <p:oleObj spid="_x0000_s300041" name="Equation" r:id="rId3" imgW="3873240" imgH="558720" progId="Equation.3">
                  <p:embed/>
                </p:oleObj>
              </mc:Choice>
              <mc:Fallback>
                <p:oleObj name="Equation" r:id="rId3" imgW="3873240" imgH="558720" progId="Equation.3">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43000" y="1303338"/>
                        <a:ext cx="6934200" cy="984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00037" name="Text Box 5"/>
          <p:cNvSpPr txBox="1">
            <a:spLocks noChangeArrowheads="1"/>
          </p:cNvSpPr>
          <p:nvPr/>
        </p:nvSpPr>
        <p:spPr bwMode="auto">
          <a:xfrm>
            <a:off x="914400" y="2295525"/>
            <a:ext cx="49784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Sai lệch so với ứng suất cho phép: </a:t>
            </a:r>
            <a:endParaRPr lang="en-US">
              <a:solidFill>
                <a:srgbClr val="000000"/>
              </a:solidFill>
              <a:latin typeface=".VnTime" pitchFamily="34" charset="0"/>
              <a:cs typeface="Times New Roman" pitchFamily="18" charset="0"/>
            </a:endParaRPr>
          </a:p>
        </p:txBody>
      </p:sp>
      <p:graphicFrame>
        <p:nvGraphicFramePr>
          <p:cNvPr id="300038" name="Object 6"/>
          <p:cNvGraphicFramePr>
            <a:graphicFrameLocks noChangeAspect="1"/>
          </p:cNvGraphicFramePr>
          <p:nvPr/>
        </p:nvGraphicFramePr>
        <p:xfrm>
          <a:off x="2667000" y="2827338"/>
          <a:ext cx="3048000" cy="914400"/>
        </p:xfrm>
        <a:graphic>
          <a:graphicData uri="http://schemas.openxmlformats.org/presentationml/2006/ole">
            <mc:AlternateContent xmlns:mc="http://schemas.openxmlformats.org/markup-compatibility/2006">
              <mc:Choice xmlns:v="urn:schemas-microsoft-com:vml" Requires="v">
                <p:oleObj spid="_x0000_s300042" name="Equation" r:id="rId5" imgW="1955520" imgH="545760" progId="Equation.3">
                  <p:embed/>
                </p:oleObj>
              </mc:Choice>
              <mc:Fallback>
                <p:oleObj name="Equation" r:id="rId5" imgW="1955520" imgH="545760" progId="Equation.3">
                  <p:embed/>
                  <p:pic>
                    <p:nvPicPr>
                      <p:cNvPr id="0"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667000" y="2827338"/>
                        <a:ext cx="30480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00039" name="Text Box 7"/>
          <p:cNvSpPr txBox="1">
            <a:spLocks noChangeArrowheads="1"/>
          </p:cNvSpPr>
          <p:nvPr/>
        </p:nvSpPr>
        <p:spPr bwMode="auto">
          <a:xfrm>
            <a:off x="914400" y="3817938"/>
            <a:ext cx="39179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Ứng suất ở mặt cắt ab:	</a:t>
            </a:r>
            <a:r>
              <a:rPr lang="en-US">
                <a:latin typeface="Times New Roman" pitchFamily="18" charset="0"/>
                <a:cs typeface="Times New Roman" pitchFamily="18" charset="0"/>
              </a:rPr>
              <a:t> </a:t>
            </a:r>
          </a:p>
        </p:txBody>
      </p:sp>
      <p:graphicFrame>
        <p:nvGraphicFramePr>
          <p:cNvPr id="300040" name="Object 8"/>
          <p:cNvGraphicFramePr>
            <a:graphicFrameLocks noChangeAspect="1"/>
          </p:cNvGraphicFramePr>
          <p:nvPr/>
        </p:nvGraphicFramePr>
        <p:xfrm>
          <a:off x="2590800" y="4351338"/>
          <a:ext cx="4038600" cy="982662"/>
        </p:xfrm>
        <a:graphic>
          <a:graphicData uri="http://schemas.openxmlformats.org/presentationml/2006/ole">
            <mc:AlternateContent xmlns:mc="http://schemas.openxmlformats.org/markup-compatibility/2006">
              <mc:Choice xmlns:v="urn:schemas-microsoft-com:vml" Requires="v">
                <p:oleObj spid="_x0000_s300043" name="Equation" r:id="rId7" imgW="2247840" imgH="583920" progId="Equation.3">
                  <p:embed/>
                </p:oleObj>
              </mc:Choice>
              <mc:Fallback>
                <p:oleObj name="Equation" r:id="rId7" imgW="2247840" imgH="583920" progId="Equation.3">
                  <p:embed/>
                  <p:pic>
                    <p:nvPicPr>
                      <p:cNvPr id="0" name="Object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590800" y="4351338"/>
                        <a:ext cx="4038600" cy="982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300035"/>
                                        </p:tgtEl>
                                        <p:attrNameLst>
                                          <p:attrName>style.visibility</p:attrName>
                                        </p:attrNameLst>
                                      </p:cBhvr>
                                      <p:to>
                                        <p:strVal val="visible"/>
                                      </p:to>
                                    </p:set>
                                    <p:animEffect transition="in" filter="box(in)">
                                      <p:cBhvr>
                                        <p:cTn id="7" dur="500"/>
                                        <p:tgtEl>
                                          <p:spTgt spid="30003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300036"/>
                                        </p:tgtEl>
                                        <p:attrNameLst>
                                          <p:attrName>style.visibility</p:attrName>
                                        </p:attrNameLst>
                                      </p:cBhvr>
                                      <p:to>
                                        <p:strVal val="visible"/>
                                      </p:to>
                                    </p:set>
                                    <p:animEffect transition="in" filter="checkerboard(across)">
                                      <p:cBhvr>
                                        <p:cTn id="12" dur="500"/>
                                        <p:tgtEl>
                                          <p:spTgt spid="30003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300037"/>
                                        </p:tgtEl>
                                        <p:attrNameLst>
                                          <p:attrName>style.visibility</p:attrName>
                                        </p:attrNameLst>
                                      </p:cBhvr>
                                      <p:to>
                                        <p:strVal val="visible"/>
                                      </p:to>
                                    </p:set>
                                    <p:animEffect transition="in" filter="blinds(horizontal)">
                                      <p:cBhvr>
                                        <p:cTn id="17" dur="500"/>
                                        <p:tgtEl>
                                          <p:spTgt spid="30003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nodeType="clickEffect">
                                  <p:stCondLst>
                                    <p:cond delay="0"/>
                                  </p:stCondLst>
                                  <p:childTnLst>
                                    <p:set>
                                      <p:cBhvr>
                                        <p:cTn id="21" dur="1" fill="hold">
                                          <p:stCondLst>
                                            <p:cond delay="0"/>
                                          </p:stCondLst>
                                        </p:cTn>
                                        <p:tgtEl>
                                          <p:spTgt spid="300038"/>
                                        </p:tgtEl>
                                        <p:attrNameLst>
                                          <p:attrName>style.visibility</p:attrName>
                                        </p:attrNameLst>
                                      </p:cBhvr>
                                      <p:to>
                                        <p:strVal val="visible"/>
                                      </p:to>
                                    </p:set>
                                    <p:animEffect transition="in" filter="blinds(horizontal)">
                                      <p:cBhvr>
                                        <p:cTn id="22" dur="500"/>
                                        <p:tgtEl>
                                          <p:spTgt spid="30003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grpId="0" nodeType="clickEffect">
                                  <p:stCondLst>
                                    <p:cond delay="0"/>
                                  </p:stCondLst>
                                  <p:childTnLst>
                                    <p:set>
                                      <p:cBhvr>
                                        <p:cTn id="26" dur="1" fill="hold">
                                          <p:stCondLst>
                                            <p:cond delay="0"/>
                                          </p:stCondLst>
                                        </p:cTn>
                                        <p:tgtEl>
                                          <p:spTgt spid="300039"/>
                                        </p:tgtEl>
                                        <p:attrNameLst>
                                          <p:attrName>style.visibility</p:attrName>
                                        </p:attrNameLst>
                                      </p:cBhvr>
                                      <p:to>
                                        <p:strVal val="visible"/>
                                      </p:to>
                                    </p:set>
                                    <p:animEffect transition="in" filter="blinds(horizontal)">
                                      <p:cBhvr>
                                        <p:cTn id="27" dur="500"/>
                                        <p:tgtEl>
                                          <p:spTgt spid="30003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nodeType="clickEffect">
                                  <p:stCondLst>
                                    <p:cond delay="0"/>
                                  </p:stCondLst>
                                  <p:childTnLst>
                                    <p:set>
                                      <p:cBhvr>
                                        <p:cTn id="31" dur="1" fill="hold">
                                          <p:stCondLst>
                                            <p:cond delay="0"/>
                                          </p:stCondLst>
                                        </p:cTn>
                                        <p:tgtEl>
                                          <p:spTgt spid="300040"/>
                                        </p:tgtEl>
                                        <p:attrNameLst>
                                          <p:attrName>style.visibility</p:attrName>
                                        </p:attrNameLst>
                                      </p:cBhvr>
                                      <p:to>
                                        <p:strVal val="visible"/>
                                      </p:to>
                                    </p:set>
                                    <p:animEffect transition="in" filter="blinds(horizontal)">
                                      <p:cBhvr>
                                        <p:cTn id="32" dur="500"/>
                                        <p:tgtEl>
                                          <p:spTgt spid="3000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0035" grpId="0" autoUpdateAnimBg="0"/>
      <p:bldP spid="300037" grpId="0"/>
      <p:bldP spid="300039" grpId="0"/>
    </p:bld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1058" name="Text Box 2"/>
          <p:cNvSpPr txBox="1">
            <a:spLocks noChangeArrowheads="1"/>
          </p:cNvSpPr>
          <p:nvPr/>
        </p:nvSpPr>
        <p:spPr bwMode="auto">
          <a:xfrm>
            <a:off x="533400" y="304800"/>
            <a:ext cx="8320088" cy="2647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8000"/>
                </a:solidFill>
              </a:rPr>
              <a:t>Thí dụ 7. 5.</a:t>
            </a:r>
            <a:r>
              <a:rPr lang="en-US">
                <a:solidFill>
                  <a:srgbClr val="008000"/>
                </a:solidFill>
              </a:rPr>
              <a:t> Tìm ứng suất có giá trị cực đại trong móng của </a:t>
            </a:r>
          </a:p>
          <a:p>
            <a:pPr algn="l"/>
            <a:r>
              <a:rPr lang="en-US">
                <a:solidFill>
                  <a:srgbClr val="008000"/>
                </a:solidFill>
              </a:rPr>
              <a:t>một động cơ.   Biết   trọng lượng của  động cơ   P = 80 kN, </a:t>
            </a:r>
          </a:p>
          <a:p>
            <a:pPr algn="l"/>
            <a:r>
              <a:rPr lang="en-US">
                <a:solidFill>
                  <a:srgbClr val="008000"/>
                </a:solidFill>
              </a:rPr>
              <a:t>trọng lượng  riêng  của  vật liệu   làm móng    </a:t>
            </a:r>
            <a:r>
              <a:rPr lang="el-GR">
                <a:solidFill>
                  <a:srgbClr val="008000"/>
                </a:solidFill>
              </a:rPr>
              <a:t>γ</a:t>
            </a:r>
            <a:r>
              <a:rPr lang="en-US">
                <a:solidFill>
                  <a:srgbClr val="008000"/>
                </a:solidFill>
              </a:rPr>
              <a:t> = 25 kN/m3. </a:t>
            </a:r>
          </a:p>
          <a:p>
            <a:pPr algn="l"/>
            <a:r>
              <a:rPr lang="en-US">
                <a:solidFill>
                  <a:srgbClr val="008000"/>
                </a:solidFill>
              </a:rPr>
              <a:t>Hình chiếu  của   trọng tâm   động cơ xuống  mặt  phẳng yz </a:t>
            </a:r>
          </a:p>
          <a:p>
            <a:pPr algn="l"/>
            <a:r>
              <a:rPr lang="en-US">
                <a:solidFill>
                  <a:srgbClr val="008000"/>
                </a:solidFill>
              </a:rPr>
              <a:t>có toạ độ z</a:t>
            </a:r>
            <a:r>
              <a:rPr lang="en-US" baseline="-25000">
                <a:solidFill>
                  <a:srgbClr val="008000"/>
                </a:solidFill>
              </a:rPr>
              <a:t>p</a:t>
            </a:r>
            <a:r>
              <a:rPr lang="en-US">
                <a:solidFill>
                  <a:srgbClr val="008000"/>
                </a:solidFill>
              </a:rPr>
              <a:t> = 0,2 m; y</a:t>
            </a:r>
            <a:r>
              <a:rPr lang="en-US" baseline="-25000">
                <a:solidFill>
                  <a:srgbClr val="008000"/>
                </a:solidFill>
              </a:rPr>
              <a:t>p</a:t>
            </a:r>
            <a:r>
              <a:rPr lang="en-US">
                <a:solidFill>
                  <a:srgbClr val="008000"/>
                </a:solidFill>
              </a:rPr>
              <a:t> = 0,1 m. Bỏ  qua  ảnh hưởng  áp </a:t>
            </a:r>
          </a:p>
          <a:p>
            <a:pPr algn="l"/>
            <a:r>
              <a:rPr lang="en-US">
                <a:solidFill>
                  <a:srgbClr val="008000"/>
                </a:solidFill>
              </a:rPr>
              <a:t>lực bên sườn móng.</a:t>
            </a:r>
          </a:p>
          <a:p>
            <a:pPr algn="l"/>
            <a:endParaRPr lang="en-US">
              <a:solidFill>
                <a:srgbClr val="008000"/>
              </a:solidFill>
              <a:latin typeface="Times New Roman" pitchFamily="18" charset="0"/>
              <a:cs typeface="Times New Roman" pitchFamily="18" charset="0"/>
            </a:endParaRPr>
          </a:p>
        </p:txBody>
      </p:sp>
      <p:grpSp>
        <p:nvGrpSpPr>
          <p:cNvPr id="301059" name="Group 3"/>
          <p:cNvGrpSpPr>
            <a:grpSpLocks/>
          </p:cNvGrpSpPr>
          <p:nvPr/>
        </p:nvGrpSpPr>
        <p:grpSpPr bwMode="auto">
          <a:xfrm>
            <a:off x="5453063" y="2438400"/>
            <a:ext cx="3081337" cy="2778125"/>
            <a:chOff x="3831" y="960"/>
            <a:chExt cx="1491" cy="1347"/>
          </a:xfrm>
        </p:grpSpPr>
        <p:sp>
          <p:nvSpPr>
            <p:cNvPr id="301060" name="Rectangle 4"/>
            <p:cNvSpPr>
              <a:spLocks noChangeArrowheads="1"/>
            </p:cNvSpPr>
            <p:nvPr/>
          </p:nvSpPr>
          <p:spPr bwMode="auto">
            <a:xfrm>
              <a:off x="4004" y="1313"/>
              <a:ext cx="910" cy="909"/>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8D8F91"/>
                  </a:solidFill>
                </a14:hiddenFill>
              </a:ext>
            </a:extLst>
          </p:spPr>
          <p:txBody>
            <a:bodyPr/>
            <a:lstStyle/>
            <a:p>
              <a:endParaRPr lang="en-US"/>
            </a:p>
          </p:txBody>
        </p:sp>
        <p:sp>
          <p:nvSpPr>
            <p:cNvPr id="301061" name="Line 5"/>
            <p:cNvSpPr>
              <a:spLocks noChangeShapeType="1"/>
            </p:cNvSpPr>
            <p:nvPr/>
          </p:nvSpPr>
          <p:spPr bwMode="auto">
            <a:xfrm>
              <a:off x="3831" y="1399"/>
              <a:ext cx="17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1062" name="Line 6"/>
            <p:cNvSpPr>
              <a:spLocks noChangeShapeType="1"/>
            </p:cNvSpPr>
            <p:nvPr/>
          </p:nvSpPr>
          <p:spPr bwMode="auto">
            <a:xfrm>
              <a:off x="4919" y="1399"/>
              <a:ext cx="17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1063" name="Line 7"/>
            <p:cNvSpPr>
              <a:spLocks noChangeShapeType="1"/>
            </p:cNvSpPr>
            <p:nvPr/>
          </p:nvSpPr>
          <p:spPr bwMode="auto">
            <a:xfrm flipH="1">
              <a:off x="3831" y="1399"/>
              <a:ext cx="87"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1064" name="Line 8"/>
            <p:cNvSpPr>
              <a:spLocks noChangeShapeType="1"/>
            </p:cNvSpPr>
            <p:nvPr/>
          </p:nvSpPr>
          <p:spPr bwMode="auto">
            <a:xfrm flipH="1">
              <a:off x="3875" y="1399"/>
              <a:ext cx="119" cy="12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1065" name="Line 9"/>
            <p:cNvSpPr>
              <a:spLocks noChangeShapeType="1"/>
            </p:cNvSpPr>
            <p:nvPr/>
          </p:nvSpPr>
          <p:spPr bwMode="auto">
            <a:xfrm flipH="1">
              <a:off x="3918" y="1486"/>
              <a:ext cx="86"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1066" name="Line 10"/>
            <p:cNvSpPr>
              <a:spLocks noChangeShapeType="1"/>
            </p:cNvSpPr>
            <p:nvPr/>
          </p:nvSpPr>
          <p:spPr bwMode="auto">
            <a:xfrm flipH="1">
              <a:off x="3918" y="1572"/>
              <a:ext cx="86"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1067" name="Line 11"/>
            <p:cNvSpPr>
              <a:spLocks noChangeShapeType="1"/>
            </p:cNvSpPr>
            <p:nvPr/>
          </p:nvSpPr>
          <p:spPr bwMode="auto">
            <a:xfrm flipH="1">
              <a:off x="3918" y="1659"/>
              <a:ext cx="86"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1068" name="Line 12"/>
            <p:cNvSpPr>
              <a:spLocks noChangeShapeType="1"/>
            </p:cNvSpPr>
            <p:nvPr/>
          </p:nvSpPr>
          <p:spPr bwMode="auto">
            <a:xfrm flipH="1">
              <a:off x="3918" y="1745"/>
              <a:ext cx="86"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1069" name="Line 13"/>
            <p:cNvSpPr>
              <a:spLocks noChangeShapeType="1"/>
            </p:cNvSpPr>
            <p:nvPr/>
          </p:nvSpPr>
          <p:spPr bwMode="auto">
            <a:xfrm flipH="1">
              <a:off x="3918" y="1831"/>
              <a:ext cx="86"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1070" name="Line 14"/>
            <p:cNvSpPr>
              <a:spLocks noChangeShapeType="1"/>
            </p:cNvSpPr>
            <p:nvPr/>
          </p:nvSpPr>
          <p:spPr bwMode="auto">
            <a:xfrm flipH="1">
              <a:off x="3918" y="1918"/>
              <a:ext cx="86"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1071" name="Line 15"/>
            <p:cNvSpPr>
              <a:spLocks noChangeShapeType="1"/>
            </p:cNvSpPr>
            <p:nvPr/>
          </p:nvSpPr>
          <p:spPr bwMode="auto">
            <a:xfrm flipH="1">
              <a:off x="3918" y="2004"/>
              <a:ext cx="86"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1072" name="Line 16"/>
            <p:cNvSpPr>
              <a:spLocks noChangeShapeType="1"/>
            </p:cNvSpPr>
            <p:nvPr/>
          </p:nvSpPr>
          <p:spPr bwMode="auto">
            <a:xfrm flipH="1">
              <a:off x="3918" y="2091"/>
              <a:ext cx="86"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1073" name="Line 17"/>
            <p:cNvSpPr>
              <a:spLocks noChangeShapeType="1"/>
            </p:cNvSpPr>
            <p:nvPr/>
          </p:nvSpPr>
          <p:spPr bwMode="auto">
            <a:xfrm flipH="1">
              <a:off x="3918" y="2177"/>
              <a:ext cx="86"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1074" name="Line 18"/>
            <p:cNvSpPr>
              <a:spLocks noChangeShapeType="1"/>
            </p:cNvSpPr>
            <p:nvPr/>
          </p:nvSpPr>
          <p:spPr bwMode="auto">
            <a:xfrm flipH="1">
              <a:off x="3968" y="2213"/>
              <a:ext cx="87"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1075" name="Line 19"/>
            <p:cNvSpPr>
              <a:spLocks noChangeShapeType="1"/>
            </p:cNvSpPr>
            <p:nvPr/>
          </p:nvSpPr>
          <p:spPr bwMode="auto">
            <a:xfrm flipH="1">
              <a:off x="4040" y="2220"/>
              <a:ext cx="87"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1076" name="Line 20"/>
            <p:cNvSpPr>
              <a:spLocks noChangeShapeType="1"/>
            </p:cNvSpPr>
            <p:nvPr/>
          </p:nvSpPr>
          <p:spPr bwMode="auto">
            <a:xfrm flipH="1">
              <a:off x="4134" y="2220"/>
              <a:ext cx="86"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1077" name="Line 21"/>
            <p:cNvSpPr>
              <a:spLocks noChangeShapeType="1"/>
            </p:cNvSpPr>
            <p:nvPr/>
          </p:nvSpPr>
          <p:spPr bwMode="auto">
            <a:xfrm flipH="1">
              <a:off x="4220" y="2220"/>
              <a:ext cx="87"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1078" name="Line 22"/>
            <p:cNvSpPr>
              <a:spLocks noChangeShapeType="1"/>
            </p:cNvSpPr>
            <p:nvPr/>
          </p:nvSpPr>
          <p:spPr bwMode="auto">
            <a:xfrm flipH="1">
              <a:off x="4307" y="2220"/>
              <a:ext cx="86"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1079" name="Line 23"/>
            <p:cNvSpPr>
              <a:spLocks noChangeShapeType="1"/>
            </p:cNvSpPr>
            <p:nvPr/>
          </p:nvSpPr>
          <p:spPr bwMode="auto">
            <a:xfrm flipH="1">
              <a:off x="4400" y="2220"/>
              <a:ext cx="87"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1080" name="Line 24"/>
            <p:cNvSpPr>
              <a:spLocks noChangeShapeType="1"/>
            </p:cNvSpPr>
            <p:nvPr/>
          </p:nvSpPr>
          <p:spPr bwMode="auto">
            <a:xfrm flipH="1">
              <a:off x="4487" y="2220"/>
              <a:ext cx="86"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1081" name="Line 25"/>
            <p:cNvSpPr>
              <a:spLocks noChangeShapeType="1"/>
            </p:cNvSpPr>
            <p:nvPr/>
          </p:nvSpPr>
          <p:spPr bwMode="auto">
            <a:xfrm flipH="1">
              <a:off x="4573" y="2220"/>
              <a:ext cx="87"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1082" name="Line 26"/>
            <p:cNvSpPr>
              <a:spLocks noChangeShapeType="1"/>
            </p:cNvSpPr>
            <p:nvPr/>
          </p:nvSpPr>
          <p:spPr bwMode="auto">
            <a:xfrm flipH="1">
              <a:off x="4660" y="2220"/>
              <a:ext cx="86"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1083" name="Line 27"/>
            <p:cNvSpPr>
              <a:spLocks noChangeShapeType="1"/>
            </p:cNvSpPr>
            <p:nvPr/>
          </p:nvSpPr>
          <p:spPr bwMode="auto">
            <a:xfrm flipH="1">
              <a:off x="4739" y="2220"/>
              <a:ext cx="86"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1084" name="Line 28"/>
            <p:cNvSpPr>
              <a:spLocks noChangeShapeType="1"/>
            </p:cNvSpPr>
            <p:nvPr/>
          </p:nvSpPr>
          <p:spPr bwMode="auto">
            <a:xfrm flipH="1">
              <a:off x="4818" y="2220"/>
              <a:ext cx="86"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1085" name="Line 29"/>
            <p:cNvSpPr>
              <a:spLocks noChangeShapeType="1"/>
            </p:cNvSpPr>
            <p:nvPr/>
          </p:nvSpPr>
          <p:spPr bwMode="auto">
            <a:xfrm flipH="1">
              <a:off x="4912" y="2213"/>
              <a:ext cx="86"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1086" name="Line 30"/>
            <p:cNvSpPr>
              <a:spLocks noChangeShapeType="1"/>
            </p:cNvSpPr>
            <p:nvPr/>
          </p:nvSpPr>
          <p:spPr bwMode="auto">
            <a:xfrm flipH="1">
              <a:off x="4912" y="2127"/>
              <a:ext cx="86"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1087" name="Line 31"/>
            <p:cNvSpPr>
              <a:spLocks noChangeShapeType="1"/>
            </p:cNvSpPr>
            <p:nvPr/>
          </p:nvSpPr>
          <p:spPr bwMode="auto">
            <a:xfrm flipH="1">
              <a:off x="4919" y="2033"/>
              <a:ext cx="86"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1088" name="Line 32"/>
            <p:cNvSpPr>
              <a:spLocks noChangeShapeType="1"/>
            </p:cNvSpPr>
            <p:nvPr/>
          </p:nvSpPr>
          <p:spPr bwMode="auto">
            <a:xfrm flipV="1">
              <a:off x="4919" y="1939"/>
              <a:ext cx="86"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1089" name="Line 33"/>
            <p:cNvSpPr>
              <a:spLocks noChangeShapeType="1"/>
            </p:cNvSpPr>
            <p:nvPr/>
          </p:nvSpPr>
          <p:spPr bwMode="auto">
            <a:xfrm flipV="1">
              <a:off x="4912" y="1853"/>
              <a:ext cx="86"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1090" name="Line 34"/>
            <p:cNvSpPr>
              <a:spLocks noChangeShapeType="1"/>
            </p:cNvSpPr>
            <p:nvPr/>
          </p:nvSpPr>
          <p:spPr bwMode="auto">
            <a:xfrm flipV="1">
              <a:off x="4919" y="1745"/>
              <a:ext cx="86"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1091" name="Line 35"/>
            <p:cNvSpPr>
              <a:spLocks noChangeShapeType="1"/>
            </p:cNvSpPr>
            <p:nvPr/>
          </p:nvSpPr>
          <p:spPr bwMode="auto">
            <a:xfrm flipV="1">
              <a:off x="4919" y="1651"/>
              <a:ext cx="86"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1092" name="Line 36"/>
            <p:cNvSpPr>
              <a:spLocks noChangeShapeType="1"/>
            </p:cNvSpPr>
            <p:nvPr/>
          </p:nvSpPr>
          <p:spPr bwMode="auto">
            <a:xfrm flipV="1">
              <a:off x="4919" y="1558"/>
              <a:ext cx="86"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1093" name="Line 37"/>
            <p:cNvSpPr>
              <a:spLocks noChangeShapeType="1"/>
            </p:cNvSpPr>
            <p:nvPr/>
          </p:nvSpPr>
          <p:spPr bwMode="auto">
            <a:xfrm flipV="1">
              <a:off x="4926" y="1457"/>
              <a:ext cx="87"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1094" name="Line 38"/>
            <p:cNvSpPr>
              <a:spLocks noChangeShapeType="1"/>
            </p:cNvSpPr>
            <p:nvPr/>
          </p:nvSpPr>
          <p:spPr bwMode="auto">
            <a:xfrm flipV="1">
              <a:off x="4912" y="1392"/>
              <a:ext cx="86"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1095" name="Line 39"/>
            <p:cNvSpPr>
              <a:spLocks noChangeShapeType="1"/>
            </p:cNvSpPr>
            <p:nvPr/>
          </p:nvSpPr>
          <p:spPr bwMode="auto">
            <a:xfrm flipV="1">
              <a:off x="4977" y="1407"/>
              <a:ext cx="86"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1096" name="AutoShape 40"/>
            <p:cNvSpPr>
              <a:spLocks noChangeArrowheads="1"/>
            </p:cNvSpPr>
            <p:nvPr/>
          </p:nvSpPr>
          <p:spPr bwMode="auto">
            <a:xfrm>
              <a:off x="4436" y="1745"/>
              <a:ext cx="25" cy="25"/>
            </a:xfrm>
            <a:prstGeom prst="flowChartConnector">
              <a:avLst/>
            </a:prstGeom>
            <a:solidFill>
              <a:srgbClr val="000000"/>
            </a:solidFill>
            <a:ln w="9525">
              <a:solidFill>
                <a:srgbClr val="000000"/>
              </a:solidFill>
              <a:round/>
              <a:headEnd/>
              <a:tailEnd/>
            </a:ln>
          </p:spPr>
          <p:txBody>
            <a:bodyPr/>
            <a:lstStyle/>
            <a:p>
              <a:endParaRPr lang="en-US"/>
            </a:p>
          </p:txBody>
        </p:sp>
        <p:sp>
          <p:nvSpPr>
            <p:cNvPr id="301097" name="Line 41"/>
            <p:cNvSpPr>
              <a:spLocks noChangeShapeType="1"/>
            </p:cNvSpPr>
            <p:nvPr/>
          </p:nvSpPr>
          <p:spPr bwMode="auto">
            <a:xfrm>
              <a:off x="4458" y="1759"/>
              <a:ext cx="0" cy="346"/>
            </a:xfrm>
            <a:prstGeom prst="line">
              <a:avLst/>
            </a:prstGeom>
            <a:noFill/>
            <a:ln w="2857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01098" name="Line 42"/>
            <p:cNvSpPr>
              <a:spLocks noChangeShapeType="1"/>
            </p:cNvSpPr>
            <p:nvPr/>
          </p:nvSpPr>
          <p:spPr bwMode="auto">
            <a:xfrm>
              <a:off x="4660" y="1054"/>
              <a:ext cx="0" cy="259"/>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01099" name="Line 43"/>
            <p:cNvSpPr>
              <a:spLocks noChangeShapeType="1"/>
            </p:cNvSpPr>
            <p:nvPr/>
          </p:nvSpPr>
          <p:spPr bwMode="auto">
            <a:xfrm>
              <a:off x="4451" y="1046"/>
              <a:ext cx="0" cy="260"/>
            </a:xfrm>
            <a:prstGeom prst="line">
              <a:avLst/>
            </a:prstGeom>
            <a:noFill/>
            <a:ln w="28575">
              <a:solidFill>
                <a:srgbClr val="FF0000"/>
              </a:solidFill>
              <a:round/>
              <a:headEnd/>
              <a:tailEnd type="stealth" w="med" len="med"/>
            </a:ln>
            <a:extLst>
              <a:ext uri="{909E8E84-426E-40DD-AFC4-6F175D3DCCD1}">
                <a14:hiddenFill xmlns:a14="http://schemas.microsoft.com/office/drawing/2010/main">
                  <a:noFill/>
                </a14:hiddenFill>
              </a:ext>
            </a:extLst>
          </p:spPr>
          <p:txBody>
            <a:bodyPr/>
            <a:lstStyle/>
            <a:p>
              <a:endParaRPr lang="en-US"/>
            </a:p>
          </p:txBody>
        </p:sp>
        <p:sp>
          <p:nvSpPr>
            <p:cNvPr id="301100" name="Line 44"/>
            <p:cNvSpPr>
              <a:spLocks noChangeShapeType="1"/>
            </p:cNvSpPr>
            <p:nvPr/>
          </p:nvSpPr>
          <p:spPr bwMode="auto">
            <a:xfrm>
              <a:off x="4451" y="1313"/>
              <a:ext cx="0" cy="259"/>
            </a:xfrm>
            <a:prstGeom prst="line">
              <a:avLst/>
            </a:prstGeom>
            <a:noFill/>
            <a:ln w="28575">
              <a:solidFill>
                <a:srgbClr val="FF00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301101" name="Line 45"/>
            <p:cNvSpPr>
              <a:spLocks noChangeShapeType="1"/>
            </p:cNvSpPr>
            <p:nvPr/>
          </p:nvSpPr>
          <p:spPr bwMode="auto">
            <a:xfrm flipH="1">
              <a:off x="4398" y="1428"/>
              <a:ext cx="86"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1102" name="Line 46"/>
            <p:cNvSpPr>
              <a:spLocks noChangeShapeType="1"/>
            </p:cNvSpPr>
            <p:nvPr/>
          </p:nvSpPr>
          <p:spPr bwMode="auto">
            <a:xfrm flipH="1">
              <a:off x="4609" y="1140"/>
              <a:ext cx="87" cy="86"/>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1103" name="Text Box 47"/>
            <p:cNvSpPr txBox="1">
              <a:spLocks noChangeArrowheads="1"/>
            </p:cNvSpPr>
            <p:nvPr/>
          </p:nvSpPr>
          <p:spPr bwMode="auto">
            <a:xfrm>
              <a:off x="4285" y="960"/>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P</a:t>
              </a:r>
            </a:p>
          </p:txBody>
        </p:sp>
        <p:sp>
          <p:nvSpPr>
            <p:cNvPr id="301104" name="Text Box 48"/>
            <p:cNvSpPr txBox="1">
              <a:spLocks noChangeArrowheads="1"/>
            </p:cNvSpPr>
            <p:nvPr/>
          </p:nvSpPr>
          <p:spPr bwMode="auto">
            <a:xfrm>
              <a:off x="4444" y="1925"/>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Q</a:t>
              </a:r>
            </a:p>
          </p:txBody>
        </p:sp>
        <p:sp>
          <p:nvSpPr>
            <p:cNvPr id="301105" name="Text Box 49"/>
            <p:cNvSpPr txBox="1">
              <a:spLocks noChangeArrowheads="1"/>
            </p:cNvSpPr>
            <p:nvPr/>
          </p:nvSpPr>
          <p:spPr bwMode="auto">
            <a:xfrm>
              <a:off x="4256" y="1630"/>
              <a:ext cx="260"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C</a:t>
              </a:r>
            </a:p>
          </p:txBody>
        </p:sp>
        <p:sp>
          <p:nvSpPr>
            <p:cNvPr id="301106" name="Line 50"/>
            <p:cNvSpPr>
              <a:spLocks noChangeShapeType="1"/>
            </p:cNvSpPr>
            <p:nvPr/>
          </p:nvSpPr>
          <p:spPr bwMode="auto">
            <a:xfrm>
              <a:off x="4919" y="2220"/>
              <a:ext cx="34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1107" name="Line 51"/>
            <p:cNvSpPr>
              <a:spLocks noChangeShapeType="1"/>
            </p:cNvSpPr>
            <p:nvPr/>
          </p:nvSpPr>
          <p:spPr bwMode="auto">
            <a:xfrm>
              <a:off x="4919" y="1392"/>
              <a:ext cx="34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1108" name="Line 52"/>
            <p:cNvSpPr>
              <a:spLocks noChangeShapeType="1"/>
            </p:cNvSpPr>
            <p:nvPr/>
          </p:nvSpPr>
          <p:spPr bwMode="auto">
            <a:xfrm>
              <a:off x="5234" y="1385"/>
              <a:ext cx="0" cy="838"/>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01109" name="Text Box 53"/>
            <p:cNvSpPr txBox="1">
              <a:spLocks noChangeArrowheads="1"/>
            </p:cNvSpPr>
            <p:nvPr/>
          </p:nvSpPr>
          <p:spPr bwMode="auto">
            <a:xfrm>
              <a:off x="5063" y="1654"/>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2</a:t>
              </a:r>
            </a:p>
          </p:txBody>
        </p:sp>
        <p:sp>
          <p:nvSpPr>
            <p:cNvPr id="301110" name="Text Box 54"/>
            <p:cNvSpPr txBox="1">
              <a:spLocks noChangeArrowheads="1"/>
            </p:cNvSpPr>
            <p:nvPr/>
          </p:nvSpPr>
          <p:spPr bwMode="auto">
            <a:xfrm>
              <a:off x="4624" y="967"/>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P</a:t>
              </a:r>
            </a:p>
          </p:txBody>
        </p:sp>
        <p:sp>
          <p:nvSpPr>
            <p:cNvPr id="301111" name="Text Box 55"/>
            <p:cNvSpPr txBox="1">
              <a:spLocks noChangeArrowheads="1"/>
            </p:cNvSpPr>
            <p:nvPr/>
          </p:nvSpPr>
          <p:spPr bwMode="auto">
            <a:xfrm>
              <a:off x="4408" y="1399"/>
              <a:ext cx="259"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P</a:t>
              </a:r>
            </a:p>
          </p:txBody>
        </p:sp>
      </p:grpSp>
      <p:sp>
        <p:nvSpPr>
          <p:cNvPr id="301112" name="Text Box 56"/>
          <p:cNvSpPr txBox="1">
            <a:spLocks noChangeArrowheads="1"/>
          </p:cNvSpPr>
          <p:nvPr/>
        </p:nvSpPr>
        <p:spPr bwMode="auto">
          <a:xfrm>
            <a:off x="5910263" y="4008438"/>
            <a:ext cx="412750" cy="411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01113" name="Text Box 57"/>
          <p:cNvSpPr txBox="1">
            <a:spLocks noChangeArrowheads="1"/>
          </p:cNvSpPr>
          <p:nvPr/>
        </p:nvSpPr>
        <p:spPr bwMode="auto">
          <a:xfrm>
            <a:off x="534988" y="2819400"/>
            <a:ext cx="4602162"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VnTime" pitchFamily="34" charset="0"/>
                <a:cs typeface="Times New Roman" pitchFamily="18" charset="0"/>
              </a:rPr>
              <a:t> </a:t>
            </a:r>
            <a:r>
              <a:rPr lang="en-US" sz="2800" i="1">
                <a:solidFill>
                  <a:srgbClr val="0000FF"/>
                </a:solidFill>
                <a:latin typeface="Times New Roman" pitchFamily="18" charset="0"/>
                <a:cs typeface="Times New Roman" pitchFamily="18" charset="0"/>
              </a:rPr>
              <a:t>N = -(P + Q) = - (P + γFh) =</a:t>
            </a:r>
            <a:r>
              <a:rPr lang="en-US">
                <a:solidFill>
                  <a:srgbClr val="0000FF"/>
                </a:solidFill>
                <a:latin typeface="Times New Roman" pitchFamily="18" charset="0"/>
                <a:cs typeface="Times New Roman" pitchFamily="18" charset="0"/>
              </a:rPr>
              <a:t> </a:t>
            </a:r>
          </a:p>
        </p:txBody>
      </p:sp>
      <p:sp>
        <p:nvSpPr>
          <p:cNvPr id="301114" name="Text Box 58"/>
          <p:cNvSpPr txBox="1">
            <a:spLocks noChangeArrowheads="1"/>
          </p:cNvSpPr>
          <p:nvPr/>
        </p:nvSpPr>
        <p:spPr bwMode="auto">
          <a:xfrm>
            <a:off x="855663" y="3387725"/>
            <a:ext cx="4783137"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 </a:t>
            </a:r>
            <a:r>
              <a:rPr lang="en-US" sz="2800" i="1">
                <a:solidFill>
                  <a:srgbClr val="0000FF"/>
                </a:solidFill>
                <a:latin typeface="Times New Roman" pitchFamily="18" charset="0"/>
                <a:cs typeface="Times New Roman" pitchFamily="18" charset="0"/>
              </a:rPr>
              <a:t>= -(80 + 25.1,2.2.2)= - 200 kN</a:t>
            </a:r>
            <a:r>
              <a:rPr lang="en-US" sz="2800">
                <a:solidFill>
                  <a:srgbClr val="006699"/>
                </a:solidFill>
                <a:latin typeface="Times New Roman" pitchFamily="18" charset="0"/>
                <a:cs typeface="Times New Roman" pitchFamily="18" charset="0"/>
              </a:rPr>
              <a:t> </a:t>
            </a:r>
          </a:p>
        </p:txBody>
      </p:sp>
      <p:sp>
        <p:nvSpPr>
          <p:cNvPr id="301115" name="Text Box 59"/>
          <p:cNvSpPr txBox="1">
            <a:spLocks noChangeArrowheads="1"/>
          </p:cNvSpPr>
          <p:nvPr/>
        </p:nvSpPr>
        <p:spPr bwMode="auto">
          <a:xfrm>
            <a:off x="687388" y="4114800"/>
            <a:ext cx="381000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i="1">
                <a:solidFill>
                  <a:srgbClr val="0000FF"/>
                </a:solidFill>
                <a:latin typeface="Times New Roman" pitchFamily="18" charset="0"/>
                <a:cs typeface="Times New Roman" pitchFamily="18" charset="0"/>
              </a:rPr>
              <a:t>M</a:t>
            </a:r>
            <a:r>
              <a:rPr lang="en-US" sz="2800" i="1" baseline="-30000">
                <a:solidFill>
                  <a:srgbClr val="0000FF"/>
                </a:solidFill>
                <a:latin typeface="Times New Roman" pitchFamily="18" charset="0"/>
                <a:cs typeface="Times New Roman" pitchFamily="18" charset="0"/>
              </a:rPr>
              <a:t>y</a:t>
            </a:r>
            <a:r>
              <a:rPr lang="en-US" sz="2800" i="1">
                <a:solidFill>
                  <a:srgbClr val="0000FF"/>
                </a:solidFill>
                <a:latin typeface="Times New Roman" pitchFamily="18" charset="0"/>
                <a:cs typeface="Times New Roman" pitchFamily="18" charset="0"/>
              </a:rPr>
              <a:t> = 80.0,2 = 16 kNm;</a:t>
            </a:r>
            <a:r>
              <a:rPr lang="en-US">
                <a:solidFill>
                  <a:srgbClr val="006699"/>
                </a:solidFill>
                <a:latin typeface="Times New Roman" pitchFamily="18" charset="0"/>
                <a:cs typeface="Times New Roman" pitchFamily="18" charset="0"/>
              </a:rPr>
              <a:t> </a:t>
            </a:r>
          </a:p>
        </p:txBody>
      </p:sp>
      <p:sp>
        <p:nvSpPr>
          <p:cNvPr id="301116" name="Text Box 60"/>
          <p:cNvSpPr txBox="1">
            <a:spLocks noChangeArrowheads="1"/>
          </p:cNvSpPr>
          <p:nvPr/>
        </p:nvSpPr>
        <p:spPr bwMode="auto">
          <a:xfrm>
            <a:off x="687388" y="4953000"/>
            <a:ext cx="365760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i="1">
                <a:solidFill>
                  <a:srgbClr val="0000FF"/>
                </a:solidFill>
                <a:latin typeface="Times New Roman" pitchFamily="18" charset="0"/>
                <a:cs typeface="Times New Roman" pitchFamily="18" charset="0"/>
              </a:rPr>
              <a:t>M</a:t>
            </a:r>
            <a:r>
              <a:rPr lang="en-US" sz="2800" i="1" baseline="-30000">
                <a:solidFill>
                  <a:srgbClr val="0000FF"/>
                </a:solidFill>
                <a:latin typeface="Times New Roman" pitchFamily="18" charset="0"/>
                <a:cs typeface="Times New Roman" pitchFamily="18" charset="0"/>
              </a:rPr>
              <a:t>z</a:t>
            </a:r>
            <a:r>
              <a:rPr lang="en-US" sz="2800" i="1">
                <a:solidFill>
                  <a:srgbClr val="0000FF"/>
                </a:solidFill>
                <a:latin typeface="Times New Roman" pitchFamily="18" charset="0"/>
                <a:cs typeface="Times New Roman" pitchFamily="18" charset="0"/>
              </a:rPr>
              <a:t> = 80.0,1 = 8 kNm.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301058"/>
                                        </p:tgtEl>
                                        <p:attrNameLst>
                                          <p:attrName>style.visibility</p:attrName>
                                        </p:attrNameLst>
                                      </p:cBhvr>
                                      <p:to>
                                        <p:strVal val="visible"/>
                                      </p:to>
                                    </p:set>
                                    <p:animEffect transition="in" filter="wipe(up)">
                                      <p:cBhvr>
                                        <p:cTn id="7" dur="500"/>
                                        <p:tgtEl>
                                          <p:spTgt spid="30105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2" fill="hold" nodeType="clickEffect">
                                  <p:stCondLst>
                                    <p:cond delay="0"/>
                                  </p:stCondLst>
                                  <p:childTnLst>
                                    <p:set>
                                      <p:cBhvr>
                                        <p:cTn id="11" dur="1" fill="hold">
                                          <p:stCondLst>
                                            <p:cond delay="0"/>
                                          </p:stCondLst>
                                        </p:cTn>
                                        <p:tgtEl>
                                          <p:spTgt spid="301059"/>
                                        </p:tgtEl>
                                        <p:attrNameLst>
                                          <p:attrName>style.visibility</p:attrName>
                                        </p:attrNameLst>
                                      </p:cBhvr>
                                      <p:to>
                                        <p:strVal val="visible"/>
                                      </p:to>
                                    </p:set>
                                    <p:anim calcmode="lin" valueType="num">
                                      <p:cBhvr additive="base">
                                        <p:cTn id="12" dur="3000" fill="hold"/>
                                        <p:tgtEl>
                                          <p:spTgt spid="301059"/>
                                        </p:tgtEl>
                                        <p:attrNameLst>
                                          <p:attrName>ppt_x</p:attrName>
                                        </p:attrNameLst>
                                      </p:cBhvr>
                                      <p:tavLst>
                                        <p:tav tm="0">
                                          <p:val>
                                            <p:strVal val="1+#ppt_w/2"/>
                                          </p:val>
                                        </p:tav>
                                        <p:tav tm="100000">
                                          <p:val>
                                            <p:strVal val="#ppt_x"/>
                                          </p:val>
                                        </p:tav>
                                      </p:tavLst>
                                    </p:anim>
                                    <p:anim calcmode="lin" valueType="num">
                                      <p:cBhvr additive="base">
                                        <p:cTn id="13" dur="3000" fill="hold"/>
                                        <p:tgtEl>
                                          <p:spTgt spid="301059"/>
                                        </p:tgtEl>
                                        <p:attrNameLst>
                                          <p:attrName>ppt_y</p:attrName>
                                        </p:attrNameLst>
                                      </p:cBhvr>
                                      <p:tavLst>
                                        <p:tav tm="0">
                                          <p:val>
                                            <p:strVal val="#ppt_y"/>
                                          </p:val>
                                        </p:tav>
                                        <p:tav tm="100000">
                                          <p:val>
                                            <p:strVal val="#ppt_y"/>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3" presetClass="entr" presetSubtype="10" fill="hold" grpId="0" nodeType="clickEffect">
                                  <p:stCondLst>
                                    <p:cond delay="0"/>
                                  </p:stCondLst>
                                  <p:childTnLst>
                                    <p:set>
                                      <p:cBhvr>
                                        <p:cTn id="17" dur="1" fill="hold">
                                          <p:stCondLst>
                                            <p:cond delay="0"/>
                                          </p:stCondLst>
                                        </p:cTn>
                                        <p:tgtEl>
                                          <p:spTgt spid="301113"/>
                                        </p:tgtEl>
                                        <p:attrNameLst>
                                          <p:attrName>style.visibility</p:attrName>
                                        </p:attrNameLst>
                                      </p:cBhvr>
                                      <p:to>
                                        <p:strVal val="visible"/>
                                      </p:to>
                                    </p:set>
                                    <p:animEffect transition="in" filter="blinds(horizontal)">
                                      <p:cBhvr>
                                        <p:cTn id="18" dur="500"/>
                                        <p:tgtEl>
                                          <p:spTgt spid="301113"/>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3" presetClass="entr" presetSubtype="10" fill="hold" grpId="0" nodeType="clickEffect">
                                  <p:stCondLst>
                                    <p:cond delay="0"/>
                                  </p:stCondLst>
                                  <p:childTnLst>
                                    <p:set>
                                      <p:cBhvr>
                                        <p:cTn id="22" dur="1" fill="hold">
                                          <p:stCondLst>
                                            <p:cond delay="0"/>
                                          </p:stCondLst>
                                        </p:cTn>
                                        <p:tgtEl>
                                          <p:spTgt spid="301114"/>
                                        </p:tgtEl>
                                        <p:attrNameLst>
                                          <p:attrName>style.visibility</p:attrName>
                                        </p:attrNameLst>
                                      </p:cBhvr>
                                      <p:to>
                                        <p:strVal val="visible"/>
                                      </p:to>
                                    </p:set>
                                    <p:animEffect transition="in" filter="blinds(horizontal)">
                                      <p:cBhvr>
                                        <p:cTn id="23" dur="500"/>
                                        <p:tgtEl>
                                          <p:spTgt spid="301114"/>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3" presetClass="entr" presetSubtype="10" fill="hold" grpId="0" nodeType="clickEffect">
                                  <p:stCondLst>
                                    <p:cond delay="0"/>
                                  </p:stCondLst>
                                  <p:childTnLst>
                                    <p:set>
                                      <p:cBhvr>
                                        <p:cTn id="27" dur="1" fill="hold">
                                          <p:stCondLst>
                                            <p:cond delay="0"/>
                                          </p:stCondLst>
                                        </p:cTn>
                                        <p:tgtEl>
                                          <p:spTgt spid="301115"/>
                                        </p:tgtEl>
                                        <p:attrNameLst>
                                          <p:attrName>style.visibility</p:attrName>
                                        </p:attrNameLst>
                                      </p:cBhvr>
                                      <p:to>
                                        <p:strVal val="visible"/>
                                      </p:to>
                                    </p:set>
                                    <p:animEffect transition="in" filter="blinds(horizontal)">
                                      <p:cBhvr>
                                        <p:cTn id="28" dur="500"/>
                                        <p:tgtEl>
                                          <p:spTgt spid="301115"/>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3" presetClass="entr" presetSubtype="10" fill="hold" grpId="0" nodeType="clickEffect">
                                  <p:stCondLst>
                                    <p:cond delay="0"/>
                                  </p:stCondLst>
                                  <p:childTnLst>
                                    <p:set>
                                      <p:cBhvr>
                                        <p:cTn id="32" dur="1" fill="hold">
                                          <p:stCondLst>
                                            <p:cond delay="0"/>
                                          </p:stCondLst>
                                        </p:cTn>
                                        <p:tgtEl>
                                          <p:spTgt spid="301116"/>
                                        </p:tgtEl>
                                        <p:attrNameLst>
                                          <p:attrName>style.visibility</p:attrName>
                                        </p:attrNameLst>
                                      </p:cBhvr>
                                      <p:to>
                                        <p:strVal val="visible"/>
                                      </p:to>
                                    </p:set>
                                    <p:animEffect transition="in" filter="blinds(horizontal)">
                                      <p:cBhvr>
                                        <p:cTn id="33" dur="500"/>
                                        <p:tgtEl>
                                          <p:spTgt spid="3011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1058" grpId="0" autoUpdateAnimBg="0"/>
      <p:bldP spid="301113" grpId="0"/>
      <p:bldP spid="301114" grpId="0"/>
      <p:bldP spid="301115" grpId="0"/>
      <p:bldP spid="301116" grpId="0"/>
    </p:bld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02082" name="Object 2"/>
          <p:cNvGraphicFramePr>
            <a:graphicFrameLocks noChangeAspect="1"/>
          </p:cNvGraphicFramePr>
          <p:nvPr/>
        </p:nvGraphicFramePr>
        <p:xfrm>
          <a:off x="609600" y="2743200"/>
          <a:ext cx="6356350" cy="1758950"/>
        </p:xfrm>
        <a:graphic>
          <a:graphicData uri="http://schemas.openxmlformats.org/presentationml/2006/ole">
            <mc:AlternateContent xmlns:mc="http://schemas.openxmlformats.org/markup-compatibility/2006">
              <mc:Choice xmlns:v="urn:schemas-microsoft-com:vml" Requires="v">
                <p:oleObj spid="_x0000_s302136" name="Equation" r:id="rId3" imgW="4686120" imgH="1307880" progId="Equation.3">
                  <p:embed/>
                </p:oleObj>
              </mc:Choice>
              <mc:Fallback>
                <p:oleObj name="Equation" r:id="rId3" imgW="4686120" imgH="1307880" progId="Equation.3">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9600" y="2743200"/>
                        <a:ext cx="6356350" cy="1758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02083" name="Object 3"/>
          <p:cNvGraphicFramePr>
            <a:graphicFrameLocks noChangeAspect="1"/>
          </p:cNvGraphicFramePr>
          <p:nvPr/>
        </p:nvGraphicFramePr>
        <p:xfrm>
          <a:off x="533400" y="4572000"/>
          <a:ext cx="6521450" cy="1873250"/>
        </p:xfrm>
        <a:graphic>
          <a:graphicData uri="http://schemas.openxmlformats.org/presentationml/2006/ole">
            <mc:AlternateContent xmlns:mc="http://schemas.openxmlformats.org/markup-compatibility/2006">
              <mc:Choice xmlns:v="urn:schemas-microsoft-com:vml" Requires="v">
                <p:oleObj spid="_x0000_s302137" name="Equation" r:id="rId5" imgW="4736880" imgH="1307880" progId="Equation.3">
                  <p:embed/>
                </p:oleObj>
              </mc:Choice>
              <mc:Fallback>
                <p:oleObj name="Equation" r:id="rId5" imgW="4736880" imgH="1307880" progId="Equation.3">
                  <p:embed/>
                  <p:pic>
                    <p:nvPicPr>
                      <p:cNvPr id="0" name="Object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33400" y="4572000"/>
                        <a:ext cx="6521450" cy="1873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02084" name="Text Box 4"/>
          <p:cNvSpPr txBox="1">
            <a:spLocks noChangeArrowheads="1"/>
          </p:cNvSpPr>
          <p:nvPr/>
        </p:nvSpPr>
        <p:spPr bwMode="auto">
          <a:xfrm>
            <a:off x="762000" y="228600"/>
            <a:ext cx="3841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Vị trí của đường trung hoà:</a:t>
            </a:r>
            <a:endParaRPr lang="en-US">
              <a:latin typeface="Times New Roman" pitchFamily="18" charset="0"/>
              <a:cs typeface="Times New Roman" pitchFamily="18" charset="0"/>
            </a:endParaRPr>
          </a:p>
        </p:txBody>
      </p:sp>
      <p:grpSp>
        <p:nvGrpSpPr>
          <p:cNvPr id="302085" name="Group 5"/>
          <p:cNvGrpSpPr>
            <a:grpSpLocks/>
          </p:cNvGrpSpPr>
          <p:nvPr/>
        </p:nvGrpSpPr>
        <p:grpSpPr bwMode="auto">
          <a:xfrm>
            <a:off x="4875213" y="228600"/>
            <a:ext cx="4268787" cy="3419475"/>
            <a:chOff x="3349" y="2273"/>
            <a:chExt cx="2337" cy="1870"/>
          </a:xfrm>
        </p:grpSpPr>
        <p:sp>
          <p:nvSpPr>
            <p:cNvPr id="302086" name="Text Box 6"/>
            <p:cNvSpPr txBox="1">
              <a:spLocks noChangeArrowheads="1"/>
            </p:cNvSpPr>
            <p:nvPr/>
          </p:nvSpPr>
          <p:spPr bwMode="auto">
            <a:xfrm>
              <a:off x="4888" y="3884"/>
              <a:ext cx="432"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02087" name="Rectangle 7"/>
            <p:cNvSpPr>
              <a:spLocks noChangeArrowheads="1"/>
            </p:cNvSpPr>
            <p:nvPr/>
          </p:nvSpPr>
          <p:spPr bwMode="auto">
            <a:xfrm>
              <a:off x="3984" y="2526"/>
              <a:ext cx="910" cy="610"/>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8D8F91"/>
                  </a:solidFill>
                </a14:hiddenFill>
              </a:ext>
            </a:extLst>
          </p:spPr>
          <p:txBody>
            <a:bodyPr/>
            <a:lstStyle/>
            <a:p>
              <a:endParaRPr lang="en-US"/>
            </a:p>
          </p:txBody>
        </p:sp>
        <p:sp>
          <p:nvSpPr>
            <p:cNvPr id="302088" name="Line 8"/>
            <p:cNvSpPr>
              <a:spLocks noChangeShapeType="1"/>
            </p:cNvSpPr>
            <p:nvPr/>
          </p:nvSpPr>
          <p:spPr bwMode="auto">
            <a:xfrm>
              <a:off x="3792" y="2844"/>
              <a:ext cx="1297"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02089" name="Line 9"/>
            <p:cNvSpPr>
              <a:spLocks noChangeShapeType="1"/>
            </p:cNvSpPr>
            <p:nvPr/>
          </p:nvSpPr>
          <p:spPr bwMode="auto">
            <a:xfrm>
              <a:off x="4458" y="2410"/>
              <a:ext cx="0" cy="864"/>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02090" name="AutoShape 10"/>
            <p:cNvSpPr>
              <a:spLocks noChangeArrowheads="1"/>
            </p:cNvSpPr>
            <p:nvPr/>
          </p:nvSpPr>
          <p:spPr bwMode="auto">
            <a:xfrm>
              <a:off x="4668" y="2706"/>
              <a:ext cx="24" cy="25"/>
            </a:xfrm>
            <a:prstGeom prst="flowChartConnector">
              <a:avLst/>
            </a:prstGeom>
            <a:solidFill>
              <a:srgbClr val="000000"/>
            </a:solidFill>
            <a:ln w="9525">
              <a:solidFill>
                <a:srgbClr val="000000"/>
              </a:solidFill>
              <a:round/>
              <a:headEnd/>
              <a:tailEnd/>
            </a:ln>
          </p:spPr>
          <p:txBody>
            <a:bodyPr/>
            <a:lstStyle/>
            <a:p>
              <a:endParaRPr lang="en-US"/>
            </a:p>
          </p:txBody>
        </p:sp>
        <p:sp>
          <p:nvSpPr>
            <p:cNvPr id="302091" name="Line 11"/>
            <p:cNvSpPr>
              <a:spLocks noChangeShapeType="1"/>
            </p:cNvSpPr>
            <p:nvPr/>
          </p:nvSpPr>
          <p:spPr bwMode="auto">
            <a:xfrm>
              <a:off x="4002" y="3144"/>
              <a:ext cx="0" cy="22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2092" name="Line 12"/>
            <p:cNvSpPr>
              <a:spLocks noChangeShapeType="1"/>
            </p:cNvSpPr>
            <p:nvPr/>
          </p:nvSpPr>
          <p:spPr bwMode="auto">
            <a:xfrm>
              <a:off x="3990" y="3336"/>
              <a:ext cx="922"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2093" name="Line 13"/>
            <p:cNvSpPr>
              <a:spLocks noChangeShapeType="1"/>
            </p:cNvSpPr>
            <p:nvPr/>
          </p:nvSpPr>
          <p:spPr bwMode="auto">
            <a:xfrm flipH="1">
              <a:off x="3797" y="2523"/>
              <a:ext cx="19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2094" name="Line 14"/>
            <p:cNvSpPr>
              <a:spLocks noChangeShapeType="1"/>
            </p:cNvSpPr>
            <p:nvPr/>
          </p:nvSpPr>
          <p:spPr bwMode="auto">
            <a:xfrm flipH="1">
              <a:off x="3824" y="2844"/>
              <a:ext cx="17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2095" name="Line 15"/>
            <p:cNvSpPr>
              <a:spLocks noChangeShapeType="1"/>
            </p:cNvSpPr>
            <p:nvPr/>
          </p:nvSpPr>
          <p:spPr bwMode="auto">
            <a:xfrm>
              <a:off x="3839" y="2532"/>
              <a:ext cx="0" cy="605"/>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2096" name="Line 16"/>
            <p:cNvSpPr>
              <a:spLocks noChangeShapeType="1"/>
            </p:cNvSpPr>
            <p:nvPr/>
          </p:nvSpPr>
          <p:spPr bwMode="auto">
            <a:xfrm>
              <a:off x="4680" y="2712"/>
              <a:ext cx="20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2097" name="Line 17"/>
            <p:cNvSpPr>
              <a:spLocks noChangeShapeType="1"/>
            </p:cNvSpPr>
            <p:nvPr/>
          </p:nvSpPr>
          <p:spPr bwMode="auto">
            <a:xfrm>
              <a:off x="4908" y="2520"/>
              <a:ext cx="778" cy="4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2098" name="Line 18"/>
            <p:cNvSpPr>
              <a:spLocks noChangeShapeType="1"/>
            </p:cNvSpPr>
            <p:nvPr/>
          </p:nvSpPr>
          <p:spPr bwMode="auto">
            <a:xfrm>
              <a:off x="4004" y="3146"/>
              <a:ext cx="1198" cy="6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2099" name="Line 19"/>
            <p:cNvSpPr>
              <a:spLocks noChangeShapeType="1"/>
            </p:cNvSpPr>
            <p:nvPr/>
          </p:nvSpPr>
          <p:spPr bwMode="auto">
            <a:xfrm>
              <a:off x="3600" y="3234"/>
              <a:ext cx="1318" cy="735"/>
            </a:xfrm>
            <a:prstGeom prst="line">
              <a:avLst/>
            </a:prstGeom>
            <a:noFill/>
            <a:ln w="9525">
              <a:solidFill>
                <a:srgbClr val="CC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2100" name="Line 20"/>
            <p:cNvSpPr>
              <a:spLocks noChangeShapeType="1"/>
            </p:cNvSpPr>
            <p:nvPr/>
          </p:nvSpPr>
          <p:spPr bwMode="auto">
            <a:xfrm rot="21529357" flipH="1">
              <a:off x="5036" y="2873"/>
              <a:ext cx="518" cy="83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2101" name="Line 21"/>
            <p:cNvSpPr>
              <a:spLocks noChangeShapeType="1"/>
            </p:cNvSpPr>
            <p:nvPr/>
          </p:nvSpPr>
          <p:spPr bwMode="auto">
            <a:xfrm rot="21529357" flipH="1">
              <a:off x="4897" y="3696"/>
              <a:ext cx="164" cy="264"/>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02102" name="Line 22"/>
            <p:cNvSpPr>
              <a:spLocks noChangeShapeType="1"/>
            </p:cNvSpPr>
            <p:nvPr/>
          </p:nvSpPr>
          <p:spPr bwMode="auto">
            <a:xfrm rot="21492769" flipH="1">
              <a:off x="4954" y="2684"/>
              <a:ext cx="281" cy="980"/>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2103" name="Line 23"/>
            <p:cNvSpPr>
              <a:spLocks noChangeShapeType="1"/>
            </p:cNvSpPr>
            <p:nvPr/>
          </p:nvSpPr>
          <p:spPr bwMode="auto">
            <a:xfrm rot="21492769" flipH="1">
              <a:off x="4890" y="3668"/>
              <a:ext cx="85" cy="291"/>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02104" name="Line 24"/>
            <p:cNvSpPr>
              <a:spLocks noChangeShapeType="1"/>
            </p:cNvSpPr>
            <p:nvPr/>
          </p:nvSpPr>
          <p:spPr bwMode="auto">
            <a:xfrm rot="139421" flipH="1" flipV="1">
              <a:off x="5210" y="2696"/>
              <a:ext cx="346" cy="172"/>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2105" name="Line 25"/>
            <p:cNvSpPr>
              <a:spLocks noChangeShapeType="1"/>
            </p:cNvSpPr>
            <p:nvPr/>
          </p:nvSpPr>
          <p:spPr bwMode="auto">
            <a:xfrm rot="139421" flipH="1" flipV="1">
              <a:off x="5164" y="2789"/>
              <a:ext cx="334" cy="168"/>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2106" name="Line 26"/>
            <p:cNvSpPr>
              <a:spLocks noChangeShapeType="1"/>
            </p:cNvSpPr>
            <p:nvPr/>
          </p:nvSpPr>
          <p:spPr bwMode="auto">
            <a:xfrm rot="139421" flipH="1" flipV="1">
              <a:off x="5142" y="2891"/>
              <a:ext cx="302" cy="152"/>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2107" name="Line 27"/>
            <p:cNvSpPr>
              <a:spLocks noChangeShapeType="1"/>
            </p:cNvSpPr>
            <p:nvPr/>
          </p:nvSpPr>
          <p:spPr bwMode="auto">
            <a:xfrm rot="139421" flipH="1" flipV="1">
              <a:off x="5128" y="2996"/>
              <a:ext cx="267" cy="133"/>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2108" name="Line 28"/>
            <p:cNvSpPr>
              <a:spLocks noChangeShapeType="1"/>
            </p:cNvSpPr>
            <p:nvPr/>
          </p:nvSpPr>
          <p:spPr bwMode="auto">
            <a:xfrm rot="139421" flipH="1" flipV="1">
              <a:off x="5099" y="3098"/>
              <a:ext cx="240" cy="120"/>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2109" name="Line 29"/>
            <p:cNvSpPr>
              <a:spLocks noChangeShapeType="1"/>
            </p:cNvSpPr>
            <p:nvPr/>
          </p:nvSpPr>
          <p:spPr bwMode="auto">
            <a:xfrm rot="139421" flipH="1" flipV="1">
              <a:off x="5077" y="3199"/>
              <a:ext cx="210" cy="106"/>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2110" name="Line 30"/>
            <p:cNvSpPr>
              <a:spLocks noChangeShapeType="1"/>
            </p:cNvSpPr>
            <p:nvPr/>
          </p:nvSpPr>
          <p:spPr bwMode="auto">
            <a:xfrm rot="139421" flipH="1" flipV="1">
              <a:off x="5049" y="3292"/>
              <a:ext cx="187" cy="95"/>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2111" name="Line 31"/>
            <p:cNvSpPr>
              <a:spLocks noChangeShapeType="1"/>
            </p:cNvSpPr>
            <p:nvPr/>
          </p:nvSpPr>
          <p:spPr bwMode="auto">
            <a:xfrm rot="139421" flipH="1" flipV="1">
              <a:off x="5027" y="3387"/>
              <a:ext cx="168" cy="86"/>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2112" name="Line 32"/>
            <p:cNvSpPr>
              <a:spLocks noChangeShapeType="1"/>
            </p:cNvSpPr>
            <p:nvPr/>
          </p:nvSpPr>
          <p:spPr bwMode="auto">
            <a:xfrm rot="139421" flipH="1" flipV="1">
              <a:off x="4991" y="3466"/>
              <a:ext cx="152" cy="78"/>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2113" name="Line 33"/>
            <p:cNvSpPr>
              <a:spLocks noChangeShapeType="1"/>
            </p:cNvSpPr>
            <p:nvPr/>
          </p:nvSpPr>
          <p:spPr bwMode="auto">
            <a:xfrm rot="139421" flipH="1" flipV="1">
              <a:off x="4962" y="3566"/>
              <a:ext cx="136" cy="70"/>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2114" name="Line 34"/>
            <p:cNvSpPr>
              <a:spLocks noChangeShapeType="1"/>
            </p:cNvSpPr>
            <p:nvPr/>
          </p:nvSpPr>
          <p:spPr bwMode="auto">
            <a:xfrm rot="139421" flipH="1" flipV="1">
              <a:off x="4941" y="3659"/>
              <a:ext cx="97" cy="52"/>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2115" name="Line 35"/>
            <p:cNvSpPr>
              <a:spLocks noChangeShapeType="1"/>
            </p:cNvSpPr>
            <p:nvPr/>
          </p:nvSpPr>
          <p:spPr bwMode="auto">
            <a:xfrm>
              <a:off x="4686" y="2712"/>
              <a:ext cx="0" cy="34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2116" name="Line 36"/>
            <p:cNvSpPr>
              <a:spLocks noChangeShapeType="1"/>
            </p:cNvSpPr>
            <p:nvPr/>
          </p:nvSpPr>
          <p:spPr bwMode="auto">
            <a:xfrm>
              <a:off x="4338" y="3024"/>
              <a:ext cx="120" cy="0"/>
            </a:xfrm>
            <a:prstGeom prst="line">
              <a:avLst/>
            </a:prstGeom>
            <a:noFill/>
            <a:ln w="9525">
              <a:solidFill>
                <a:srgbClr val="00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02117" name="Line 37"/>
            <p:cNvSpPr>
              <a:spLocks noChangeShapeType="1"/>
            </p:cNvSpPr>
            <p:nvPr/>
          </p:nvSpPr>
          <p:spPr bwMode="auto">
            <a:xfrm flipH="1">
              <a:off x="4692" y="3024"/>
              <a:ext cx="114"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2118" name="Line 38"/>
            <p:cNvSpPr>
              <a:spLocks noChangeShapeType="1"/>
            </p:cNvSpPr>
            <p:nvPr/>
          </p:nvSpPr>
          <p:spPr bwMode="auto">
            <a:xfrm>
              <a:off x="4820" y="2558"/>
              <a:ext cx="0" cy="147"/>
            </a:xfrm>
            <a:prstGeom prst="line">
              <a:avLst/>
            </a:prstGeom>
            <a:noFill/>
            <a:ln w="9525">
              <a:solidFill>
                <a:srgbClr val="00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02119" name="Line 39"/>
            <p:cNvSpPr>
              <a:spLocks noChangeShapeType="1"/>
            </p:cNvSpPr>
            <p:nvPr/>
          </p:nvSpPr>
          <p:spPr bwMode="auto">
            <a:xfrm flipV="1">
              <a:off x="4822" y="2835"/>
              <a:ext cx="0" cy="147"/>
            </a:xfrm>
            <a:prstGeom prst="line">
              <a:avLst/>
            </a:prstGeom>
            <a:noFill/>
            <a:ln w="9525">
              <a:solidFill>
                <a:srgbClr val="00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02120" name="Text Box 40"/>
            <p:cNvSpPr txBox="1">
              <a:spLocks noChangeArrowheads="1"/>
            </p:cNvSpPr>
            <p:nvPr/>
          </p:nvSpPr>
          <p:spPr bwMode="auto">
            <a:xfrm>
              <a:off x="4422" y="2880"/>
              <a:ext cx="346"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0,2</a:t>
              </a:r>
            </a:p>
          </p:txBody>
        </p:sp>
        <p:sp>
          <p:nvSpPr>
            <p:cNvPr id="302121" name="Text Box 41"/>
            <p:cNvSpPr txBox="1">
              <a:spLocks noChangeArrowheads="1"/>
            </p:cNvSpPr>
            <p:nvPr/>
          </p:nvSpPr>
          <p:spPr bwMode="auto">
            <a:xfrm>
              <a:off x="3552" y="2688"/>
              <a:ext cx="354"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1,2</a:t>
              </a:r>
            </a:p>
          </p:txBody>
        </p:sp>
        <p:sp>
          <p:nvSpPr>
            <p:cNvPr id="302122" name="Text Box 42"/>
            <p:cNvSpPr txBox="1">
              <a:spLocks noChangeArrowheads="1"/>
            </p:cNvSpPr>
            <p:nvPr/>
          </p:nvSpPr>
          <p:spPr bwMode="auto">
            <a:xfrm>
              <a:off x="4582" y="2502"/>
              <a:ext cx="368"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0,1</a:t>
              </a:r>
            </a:p>
          </p:txBody>
        </p:sp>
        <p:sp>
          <p:nvSpPr>
            <p:cNvPr id="302123" name="Text Box 43"/>
            <p:cNvSpPr txBox="1">
              <a:spLocks noChangeArrowheads="1"/>
            </p:cNvSpPr>
            <p:nvPr/>
          </p:nvSpPr>
          <p:spPr bwMode="auto">
            <a:xfrm>
              <a:off x="4323" y="3144"/>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2</a:t>
              </a:r>
            </a:p>
          </p:txBody>
        </p:sp>
        <p:sp>
          <p:nvSpPr>
            <p:cNvPr id="302124" name="Text Box 44"/>
            <p:cNvSpPr txBox="1">
              <a:spLocks noChangeArrowheads="1"/>
            </p:cNvSpPr>
            <p:nvPr/>
          </p:nvSpPr>
          <p:spPr bwMode="auto">
            <a:xfrm>
              <a:off x="3822" y="3075"/>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n</a:t>
              </a:r>
            </a:p>
          </p:txBody>
        </p:sp>
        <p:sp>
          <p:nvSpPr>
            <p:cNvPr id="302125" name="Text Box 45"/>
            <p:cNvSpPr txBox="1">
              <a:spLocks noChangeArrowheads="1"/>
            </p:cNvSpPr>
            <p:nvPr/>
          </p:nvSpPr>
          <p:spPr bwMode="auto">
            <a:xfrm>
              <a:off x="4314" y="2273"/>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y</a:t>
              </a:r>
            </a:p>
          </p:txBody>
        </p:sp>
        <p:sp>
          <p:nvSpPr>
            <p:cNvPr id="302126" name="Text Box 46"/>
            <p:cNvSpPr txBox="1">
              <a:spLocks noChangeArrowheads="1"/>
            </p:cNvSpPr>
            <p:nvPr/>
          </p:nvSpPr>
          <p:spPr bwMode="auto">
            <a:xfrm>
              <a:off x="4944" y="2640"/>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z</a:t>
              </a:r>
            </a:p>
          </p:txBody>
        </p:sp>
        <p:sp>
          <p:nvSpPr>
            <p:cNvPr id="302127" name="Text Box 47"/>
            <p:cNvSpPr txBox="1">
              <a:spLocks noChangeArrowheads="1"/>
            </p:cNvSpPr>
            <p:nvPr/>
          </p:nvSpPr>
          <p:spPr bwMode="auto">
            <a:xfrm>
              <a:off x="4866" y="2319"/>
              <a:ext cx="260"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m</a:t>
              </a:r>
            </a:p>
          </p:txBody>
        </p:sp>
        <p:sp>
          <p:nvSpPr>
            <p:cNvPr id="302128" name="Text Box 48"/>
            <p:cNvSpPr txBox="1">
              <a:spLocks noChangeArrowheads="1"/>
            </p:cNvSpPr>
            <p:nvPr/>
          </p:nvSpPr>
          <p:spPr bwMode="auto">
            <a:xfrm>
              <a:off x="3349" y="3104"/>
              <a:ext cx="778" cy="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200">
                  <a:latin typeface="Times New Roman" pitchFamily="18" charset="0"/>
                  <a:cs typeface="Times New Roman" pitchFamily="18" charset="0"/>
                </a:rPr>
                <a:t>   </a:t>
              </a:r>
            </a:p>
          </p:txBody>
        </p:sp>
        <p:sp>
          <p:nvSpPr>
            <p:cNvPr id="302129" name="Line 49"/>
            <p:cNvSpPr>
              <a:spLocks noChangeShapeType="1"/>
            </p:cNvSpPr>
            <p:nvPr/>
          </p:nvSpPr>
          <p:spPr bwMode="auto">
            <a:xfrm rot="18590875" flipH="1">
              <a:off x="3649" y="3302"/>
              <a:ext cx="87"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2130" name="Line 50"/>
            <p:cNvSpPr>
              <a:spLocks noChangeShapeType="1"/>
            </p:cNvSpPr>
            <p:nvPr/>
          </p:nvSpPr>
          <p:spPr bwMode="auto">
            <a:xfrm>
              <a:off x="4770" y="3354"/>
              <a:ext cx="0" cy="22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2131" name="Text Box 51"/>
            <p:cNvSpPr txBox="1">
              <a:spLocks noChangeArrowheads="1"/>
            </p:cNvSpPr>
            <p:nvPr/>
          </p:nvSpPr>
          <p:spPr bwMode="auto">
            <a:xfrm>
              <a:off x="3456" y="3365"/>
              <a:ext cx="806" cy="6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Đường </a:t>
              </a:r>
            </a:p>
            <a:p>
              <a:pPr algn="l"/>
              <a:r>
                <a:rPr lang="en-US"/>
                <a:t>trung hoà</a:t>
              </a:r>
            </a:p>
            <a:p>
              <a:pPr algn="l"/>
              <a:endParaRPr lang="en-US" sz="2000">
                <a:latin typeface="Times New Roman" pitchFamily="18" charset="0"/>
                <a:cs typeface="Times New Roman" pitchFamily="18" charset="0"/>
              </a:endParaRPr>
            </a:p>
          </p:txBody>
        </p:sp>
        <p:sp>
          <p:nvSpPr>
            <p:cNvPr id="302132" name="Line 52"/>
            <p:cNvSpPr>
              <a:spLocks noChangeShapeType="1"/>
            </p:cNvSpPr>
            <p:nvPr/>
          </p:nvSpPr>
          <p:spPr bwMode="auto">
            <a:xfrm flipH="1">
              <a:off x="3783" y="3129"/>
              <a:ext cx="20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2133" name="Line 53"/>
            <p:cNvSpPr>
              <a:spLocks noChangeShapeType="1"/>
            </p:cNvSpPr>
            <p:nvPr/>
          </p:nvSpPr>
          <p:spPr bwMode="auto">
            <a:xfrm>
              <a:off x="4905" y="3114"/>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aphicFrame>
        <p:nvGraphicFramePr>
          <p:cNvPr id="302134" name="Object 54"/>
          <p:cNvGraphicFramePr>
            <a:graphicFrameLocks noChangeAspect="1"/>
          </p:cNvGraphicFramePr>
          <p:nvPr>
            <p:ph sz="half" idx="1"/>
          </p:nvPr>
        </p:nvGraphicFramePr>
        <p:xfrm>
          <a:off x="533400" y="609600"/>
          <a:ext cx="4343400" cy="939800"/>
        </p:xfrm>
        <a:graphic>
          <a:graphicData uri="http://schemas.openxmlformats.org/presentationml/2006/ole">
            <mc:AlternateContent xmlns:mc="http://schemas.openxmlformats.org/markup-compatibility/2006">
              <mc:Choice xmlns:v="urn:schemas-microsoft-com:vml" Requires="v">
                <p:oleObj spid="_x0000_s302138" name="Equation" r:id="rId7" imgW="2171520" imgH="469800" progId="Equation.3">
                  <p:embed/>
                </p:oleObj>
              </mc:Choice>
              <mc:Fallback>
                <p:oleObj name="Equation" r:id="rId7" imgW="2171520" imgH="469800" progId="Equation.3">
                  <p:embed/>
                  <p:pic>
                    <p:nvPicPr>
                      <p:cNvPr id="0" name="Object 5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33400" y="609600"/>
                        <a:ext cx="4343400" cy="939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02135" name="Object 55"/>
          <p:cNvGraphicFramePr>
            <a:graphicFrameLocks noChangeAspect="1"/>
          </p:cNvGraphicFramePr>
          <p:nvPr/>
        </p:nvGraphicFramePr>
        <p:xfrm>
          <a:off x="457200" y="1524000"/>
          <a:ext cx="4572000" cy="949325"/>
        </p:xfrm>
        <a:graphic>
          <a:graphicData uri="http://schemas.openxmlformats.org/presentationml/2006/ole">
            <mc:AlternateContent xmlns:mc="http://schemas.openxmlformats.org/markup-compatibility/2006">
              <mc:Choice xmlns:v="urn:schemas-microsoft-com:vml" Requires="v">
                <p:oleObj spid="_x0000_s302139" name="Equation" r:id="rId9" imgW="2260440" imgH="469800" progId="Equation.3">
                  <p:embed/>
                </p:oleObj>
              </mc:Choice>
              <mc:Fallback>
                <p:oleObj name="Equation" r:id="rId9" imgW="2260440" imgH="469800" progId="Equation.3">
                  <p:embed/>
                  <p:pic>
                    <p:nvPicPr>
                      <p:cNvPr id="0" name="Object 5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57200" y="1524000"/>
                        <a:ext cx="4572000" cy="9493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302082"/>
                                        </p:tgtEl>
                                        <p:attrNameLst>
                                          <p:attrName>style.visibility</p:attrName>
                                        </p:attrNameLst>
                                      </p:cBhvr>
                                      <p:to>
                                        <p:strVal val="visible"/>
                                      </p:to>
                                    </p:set>
                                    <p:animEffect transition="in" filter="wipe(up)">
                                      <p:cBhvr>
                                        <p:cTn id="7" dur="500"/>
                                        <p:tgtEl>
                                          <p:spTgt spid="30208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nodeType="clickEffect">
                                  <p:stCondLst>
                                    <p:cond delay="0"/>
                                  </p:stCondLst>
                                  <p:childTnLst>
                                    <p:set>
                                      <p:cBhvr>
                                        <p:cTn id="11" dur="1" fill="hold">
                                          <p:stCondLst>
                                            <p:cond delay="0"/>
                                          </p:stCondLst>
                                        </p:cTn>
                                        <p:tgtEl>
                                          <p:spTgt spid="302083"/>
                                        </p:tgtEl>
                                        <p:attrNameLst>
                                          <p:attrName>style.visibility</p:attrName>
                                        </p:attrNameLst>
                                      </p:cBhvr>
                                      <p:to>
                                        <p:strVal val="visible"/>
                                      </p:to>
                                    </p:set>
                                    <p:animEffect transition="in" filter="wipe(up)">
                                      <p:cBhvr>
                                        <p:cTn id="12" dur="500"/>
                                        <p:tgtEl>
                                          <p:spTgt spid="30208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302084"/>
                                        </p:tgtEl>
                                        <p:attrNameLst>
                                          <p:attrName>style.visibility</p:attrName>
                                        </p:attrNameLst>
                                      </p:cBhvr>
                                      <p:to>
                                        <p:strVal val="visible"/>
                                      </p:to>
                                    </p:set>
                                    <p:animEffect transition="in" filter="checkerboard(across)">
                                      <p:cBhvr>
                                        <p:cTn id="17" dur="500"/>
                                        <p:tgtEl>
                                          <p:spTgt spid="30208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 presetClass="entr" presetSubtype="4" fill="hold" nodeType="clickEffect">
                                  <p:stCondLst>
                                    <p:cond delay="0"/>
                                  </p:stCondLst>
                                  <p:childTnLst>
                                    <p:set>
                                      <p:cBhvr>
                                        <p:cTn id="21" dur="1" fill="hold">
                                          <p:stCondLst>
                                            <p:cond delay="0"/>
                                          </p:stCondLst>
                                        </p:cTn>
                                        <p:tgtEl>
                                          <p:spTgt spid="302085"/>
                                        </p:tgtEl>
                                        <p:attrNameLst>
                                          <p:attrName>style.visibility</p:attrName>
                                        </p:attrNameLst>
                                      </p:cBhvr>
                                      <p:to>
                                        <p:strVal val="visible"/>
                                      </p:to>
                                    </p:set>
                                    <p:anim calcmode="lin" valueType="num">
                                      <p:cBhvr additive="base">
                                        <p:cTn id="22" dur="3000" fill="hold"/>
                                        <p:tgtEl>
                                          <p:spTgt spid="302085"/>
                                        </p:tgtEl>
                                        <p:attrNameLst>
                                          <p:attrName>ppt_x</p:attrName>
                                        </p:attrNameLst>
                                      </p:cBhvr>
                                      <p:tavLst>
                                        <p:tav tm="0">
                                          <p:val>
                                            <p:strVal val="#ppt_x"/>
                                          </p:val>
                                        </p:tav>
                                        <p:tav tm="100000">
                                          <p:val>
                                            <p:strVal val="#ppt_x"/>
                                          </p:val>
                                        </p:tav>
                                      </p:tavLst>
                                    </p:anim>
                                    <p:anim calcmode="lin" valueType="num">
                                      <p:cBhvr additive="base">
                                        <p:cTn id="23" dur="3000" fill="hold"/>
                                        <p:tgtEl>
                                          <p:spTgt spid="30208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2084" grpId="0" autoUpdateAnimBg="0"/>
    </p:bld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3106" name="Text Box 2"/>
          <p:cNvSpPr txBox="1">
            <a:spLocks noChangeArrowheads="1"/>
          </p:cNvSpPr>
          <p:nvPr/>
        </p:nvSpPr>
        <p:spPr bwMode="auto">
          <a:xfrm>
            <a:off x="304800" y="244475"/>
            <a:ext cx="8551863"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6600"/>
                </a:solidFill>
              </a:rPr>
              <a:t>Thí dụ 7.6</a:t>
            </a:r>
            <a:r>
              <a:rPr lang="en-US">
                <a:solidFill>
                  <a:srgbClr val="006600"/>
                </a:solidFill>
              </a:rPr>
              <a:t>.</a:t>
            </a:r>
            <a:r>
              <a:rPr lang="en-US">
                <a:solidFill>
                  <a:srgbClr val="000000"/>
                </a:solidFill>
              </a:rPr>
              <a:t> </a:t>
            </a:r>
            <a:r>
              <a:rPr lang="en-US">
                <a:solidFill>
                  <a:srgbClr val="008000"/>
                </a:solidFill>
              </a:rPr>
              <a:t>Vẽ biểu đồ ứng suất pháp trên mặt cắt nguy hiểm </a:t>
            </a:r>
          </a:p>
          <a:p>
            <a:pPr algn="l"/>
            <a:r>
              <a:rPr lang="en-US">
                <a:solidFill>
                  <a:srgbClr val="008000"/>
                </a:solidFill>
              </a:rPr>
              <a:t>của thanh gỗ</a:t>
            </a:r>
            <a:r>
              <a:rPr lang="en-US">
                <a:solidFill>
                  <a:srgbClr val="000000"/>
                </a:solidFill>
              </a:rPr>
              <a:t> </a:t>
            </a:r>
            <a:endParaRPr lang="en-US">
              <a:solidFill>
                <a:srgbClr val="000000"/>
              </a:solidFill>
              <a:latin typeface="Times New Roman" pitchFamily="18" charset="0"/>
              <a:cs typeface="Times New Roman" pitchFamily="18" charset="0"/>
            </a:endParaRPr>
          </a:p>
        </p:txBody>
      </p:sp>
      <p:graphicFrame>
        <p:nvGraphicFramePr>
          <p:cNvPr id="303107" name="Object 3"/>
          <p:cNvGraphicFramePr>
            <a:graphicFrameLocks noChangeAspect="1"/>
          </p:cNvGraphicFramePr>
          <p:nvPr/>
        </p:nvGraphicFramePr>
        <p:xfrm>
          <a:off x="4267200" y="1143000"/>
          <a:ext cx="3733800" cy="498475"/>
        </p:xfrm>
        <a:graphic>
          <a:graphicData uri="http://schemas.openxmlformats.org/presentationml/2006/ole">
            <mc:AlternateContent xmlns:mc="http://schemas.openxmlformats.org/markup-compatibility/2006">
              <mc:Choice xmlns:v="urn:schemas-microsoft-com:vml" Requires="v">
                <p:oleObj spid="_x0000_s303231" name="Equation" r:id="rId3" imgW="2641320" imgH="368280" progId="Equation.3">
                  <p:embed/>
                </p:oleObj>
              </mc:Choice>
              <mc:Fallback>
                <p:oleObj name="Equation" r:id="rId3" imgW="2641320" imgH="36828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67200" y="1143000"/>
                        <a:ext cx="3733800" cy="498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03108" name="Text Box 4"/>
          <p:cNvSpPr txBox="1">
            <a:spLocks noChangeArrowheads="1"/>
          </p:cNvSpPr>
          <p:nvPr/>
        </p:nvSpPr>
        <p:spPr bwMode="auto">
          <a:xfrm>
            <a:off x="304800" y="1143000"/>
            <a:ext cx="38449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8000"/>
                </a:solidFill>
              </a:rPr>
              <a:t>Toạ độ của điểm đặt lực P:</a:t>
            </a:r>
            <a:endParaRPr lang="en-US">
              <a:solidFill>
                <a:srgbClr val="008000"/>
              </a:solidFill>
              <a:latin typeface="Times New Roman" pitchFamily="18" charset="0"/>
              <a:cs typeface="Times New Roman" pitchFamily="18" charset="0"/>
            </a:endParaRPr>
          </a:p>
        </p:txBody>
      </p:sp>
      <p:grpSp>
        <p:nvGrpSpPr>
          <p:cNvPr id="303109" name="Group 5"/>
          <p:cNvGrpSpPr>
            <a:grpSpLocks/>
          </p:cNvGrpSpPr>
          <p:nvPr/>
        </p:nvGrpSpPr>
        <p:grpSpPr bwMode="auto">
          <a:xfrm>
            <a:off x="0" y="1714500"/>
            <a:ext cx="2190750" cy="3924300"/>
            <a:chOff x="0" y="624"/>
            <a:chExt cx="1380" cy="2472"/>
          </a:xfrm>
        </p:grpSpPr>
        <p:sp>
          <p:nvSpPr>
            <p:cNvPr id="303110" name="AutoShape 6"/>
            <p:cNvSpPr>
              <a:spLocks noChangeArrowheads="1"/>
            </p:cNvSpPr>
            <p:nvPr/>
          </p:nvSpPr>
          <p:spPr bwMode="auto">
            <a:xfrm>
              <a:off x="162" y="2331"/>
              <a:ext cx="1053" cy="765"/>
            </a:xfrm>
            <a:prstGeom prst="diamond">
              <a:avLst/>
            </a:prstGeom>
            <a:noFill/>
            <a:ln w="28575">
              <a:solidFill>
                <a:srgbClr val="663300"/>
              </a:solidFill>
              <a:miter lim="800000"/>
              <a:headEnd/>
              <a:tailEnd/>
            </a:ln>
            <a:extLst>
              <a:ext uri="{909E8E84-426E-40DD-AFC4-6F175D3DCCD1}">
                <a14:hiddenFill xmlns:a14="http://schemas.microsoft.com/office/drawing/2010/main">
                  <a:solidFill>
                    <a:srgbClr val="8D8F91"/>
                  </a:solidFill>
                </a14:hiddenFill>
              </a:ext>
            </a:extLst>
          </p:spPr>
          <p:txBody>
            <a:bodyPr/>
            <a:lstStyle/>
            <a:p>
              <a:endParaRPr lang="en-US"/>
            </a:p>
          </p:txBody>
        </p:sp>
        <p:grpSp>
          <p:nvGrpSpPr>
            <p:cNvPr id="303111" name="Group 7"/>
            <p:cNvGrpSpPr>
              <a:grpSpLocks/>
            </p:cNvGrpSpPr>
            <p:nvPr/>
          </p:nvGrpSpPr>
          <p:grpSpPr bwMode="auto">
            <a:xfrm>
              <a:off x="162" y="1964"/>
              <a:ext cx="1056" cy="751"/>
              <a:chOff x="3245" y="8869"/>
              <a:chExt cx="2640" cy="1878"/>
            </a:xfrm>
          </p:grpSpPr>
          <p:sp>
            <p:nvSpPr>
              <p:cNvPr id="303112" name="Line 8"/>
              <p:cNvSpPr>
                <a:spLocks noChangeShapeType="1"/>
              </p:cNvSpPr>
              <p:nvPr/>
            </p:nvSpPr>
            <p:spPr bwMode="auto">
              <a:xfrm>
                <a:off x="3245" y="9847"/>
                <a:ext cx="0" cy="90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13" name="Line 9"/>
              <p:cNvSpPr>
                <a:spLocks noChangeShapeType="1"/>
              </p:cNvSpPr>
              <p:nvPr/>
            </p:nvSpPr>
            <p:spPr bwMode="auto">
              <a:xfrm>
                <a:off x="4565" y="8887"/>
                <a:ext cx="0" cy="90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14" name="Line 10"/>
              <p:cNvSpPr>
                <a:spLocks noChangeShapeType="1"/>
              </p:cNvSpPr>
              <p:nvPr/>
            </p:nvSpPr>
            <p:spPr bwMode="auto">
              <a:xfrm flipV="1">
                <a:off x="3245" y="8887"/>
                <a:ext cx="1321" cy="958"/>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15" name="Line 11"/>
              <p:cNvSpPr>
                <a:spLocks noChangeShapeType="1"/>
              </p:cNvSpPr>
              <p:nvPr/>
            </p:nvSpPr>
            <p:spPr bwMode="auto">
              <a:xfrm>
                <a:off x="5885" y="9832"/>
                <a:ext cx="0" cy="90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16" name="Line 12"/>
              <p:cNvSpPr>
                <a:spLocks noChangeShapeType="1"/>
              </p:cNvSpPr>
              <p:nvPr/>
            </p:nvSpPr>
            <p:spPr bwMode="auto">
              <a:xfrm rot="-91461">
                <a:off x="4577" y="8869"/>
                <a:ext cx="1298" cy="964"/>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303117" name="Line 13"/>
            <p:cNvSpPr>
              <a:spLocks noChangeShapeType="1"/>
            </p:cNvSpPr>
            <p:nvPr/>
          </p:nvSpPr>
          <p:spPr bwMode="auto">
            <a:xfrm>
              <a:off x="162" y="1039"/>
              <a:ext cx="0" cy="360"/>
            </a:xfrm>
            <a:prstGeom prst="line">
              <a:avLst/>
            </a:prstGeom>
            <a:noFill/>
            <a:ln w="1905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18" name="Line 14"/>
            <p:cNvSpPr>
              <a:spLocks noChangeShapeType="1"/>
            </p:cNvSpPr>
            <p:nvPr/>
          </p:nvSpPr>
          <p:spPr bwMode="auto">
            <a:xfrm>
              <a:off x="690" y="655"/>
              <a:ext cx="0" cy="360"/>
            </a:xfrm>
            <a:prstGeom prst="line">
              <a:avLst/>
            </a:prstGeom>
            <a:noFill/>
            <a:ln w="1905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19" name="Line 15"/>
            <p:cNvSpPr>
              <a:spLocks noChangeShapeType="1"/>
            </p:cNvSpPr>
            <p:nvPr/>
          </p:nvSpPr>
          <p:spPr bwMode="auto">
            <a:xfrm flipV="1">
              <a:off x="162" y="655"/>
              <a:ext cx="528" cy="383"/>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20" name="Line 16"/>
            <p:cNvSpPr>
              <a:spLocks noChangeShapeType="1"/>
            </p:cNvSpPr>
            <p:nvPr/>
          </p:nvSpPr>
          <p:spPr bwMode="auto">
            <a:xfrm>
              <a:off x="1218" y="1033"/>
              <a:ext cx="0" cy="360"/>
            </a:xfrm>
            <a:prstGeom prst="line">
              <a:avLst/>
            </a:prstGeom>
            <a:noFill/>
            <a:ln w="1905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21" name="Line 17"/>
            <p:cNvSpPr>
              <a:spLocks noChangeShapeType="1"/>
            </p:cNvSpPr>
            <p:nvPr/>
          </p:nvSpPr>
          <p:spPr bwMode="auto">
            <a:xfrm rot="-91461">
              <a:off x="695" y="648"/>
              <a:ext cx="519" cy="38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22" name="Line 18"/>
            <p:cNvSpPr>
              <a:spLocks noChangeShapeType="1"/>
            </p:cNvSpPr>
            <p:nvPr/>
          </p:nvSpPr>
          <p:spPr bwMode="auto">
            <a:xfrm flipV="1">
              <a:off x="162" y="1026"/>
              <a:ext cx="0" cy="167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23" name="Line 19"/>
            <p:cNvSpPr>
              <a:spLocks noChangeShapeType="1"/>
            </p:cNvSpPr>
            <p:nvPr/>
          </p:nvSpPr>
          <p:spPr bwMode="auto">
            <a:xfrm>
              <a:off x="162" y="1039"/>
              <a:ext cx="0" cy="360"/>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24" name="Line 20"/>
            <p:cNvSpPr>
              <a:spLocks noChangeShapeType="1"/>
            </p:cNvSpPr>
            <p:nvPr/>
          </p:nvSpPr>
          <p:spPr bwMode="auto">
            <a:xfrm>
              <a:off x="690" y="655"/>
              <a:ext cx="0" cy="36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25" name="Line 21"/>
            <p:cNvSpPr>
              <a:spLocks noChangeShapeType="1"/>
            </p:cNvSpPr>
            <p:nvPr/>
          </p:nvSpPr>
          <p:spPr bwMode="auto">
            <a:xfrm>
              <a:off x="1218" y="1027"/>
              <a:ext cx="0" cy="36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26" name="Line 22"/>
            <p:cNvSpPr>
              <a:spLocks noChangeShapeType="1"/>
            </p:cNvSpPr>
            <p:nvPr/>
          </p:nvSpPr>
          <p:spPr bwMode="auto">
            <a:xfrm rot="-91461">
              <a:off x="695" y="648"/>
              <a:ext cx="519" cy="386"/>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27" name="Line 23"/>
            <p:cNvSpPr>
              <a:spLocks noChangeShapeType="1"/>
            </p:cNvSpPr>
            <p:nvPr/>
          </p:nvSpPr>
          <p:spPr bwMode="auto">
            <a:xfrm flipV="1">
              <a:off x="162" y="1014"/>
              <a:ext cx="528" cy="383"/>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28" name="Line 24"/>
            <p:cNvSpPr>
              <a:spLocks noChangeShapeType="1"/>
            </p:cNvSpPr>
            <p:nvPr/>
          </p:nvSpPr>
          <p:spPr bwMode="auto">
            <a:xfrm rot="-26376">
              <a:off x="686" y="1013"/>
              <a:ext cx="520" cy="385"/>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29" name="Line 25"/>
            <p:cNvSpPr>
              <a:spLocks noChangeShapeType="1"/>
            </p:cNvSpPr>
            <p:nvPr/>
          </p:nvSpPr>
          <p:spPr bwMode="auto">
            <a:xfrm>
              <a:off x="162" y="1398"/>
              <a:ext cx="1057"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30" name="Line 26"/>
            <p:cNvSpPr>
              <a:spLocks noChangeShapeType="1"/>
            </p:cNvSpPr>
            <p:nvPr/>
          </p:nvSpPr>
          <p:spPr bwMode="auto">
            <a:xfrm flipV="1">
              <a:off x="1218" y="1035"/>
              <a:ext cx="0" cy="167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31" name="Line 27"/>
            <p:cNvSpPr>
              <a:spLocks noChangeShapeType="1"/>
            </p:cNvSpPr>
            <p:nvPr/>
          </p:nvSpPr>
          <p:spPr bwMode="auto">
            <a:xfrm>
              <a:off x="234" y="2718"/>
              <a:ext cx="864"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03132" name="Line 28"/>
            <p:cNvSpPr>
              <a:spLocks noChangeShapeType="1"/>
            </p:cNvSpPr>
            <p:nvPr/>
          </p:nvSpPr>
          <p:spPr bwMode="auto">
            <a:xfrm>
              <a:off x="690" y="2448"/>
              <a:ext cx="0" cy="504"/>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03133" name="Freeform 29"/>
            <p:cNvSpPr>
              <a:spLocks/>
            </p:cNvSpPr>
            <p:nvPr/>
          </p:nvSpPr>
          <p:spPr bwMode="auto">
            <a:xfrm>
              <a:off x="336" y="2469"/>
              <a:ext cx="748" cy="521"/>
            </a:xfrm>
            <a:custGeom>
              <a:avLst/>
              <a:gdLst>
                <a:gd name="T0" fmla="*/ 1089 w 1869"/>
                <a:gd name="T1" fmla="*/ 52 h 1301"/>
                <a:gd name="T2" fmla="*/ 789 w 1869"/>
                <a:gd name="T3" fmla="*/ 7 h 1301"/>
                <a:gd name="T4" fmla="*/ 549 w 1869"/>
                <a:gd name="T5" fmla="*/ 37 h 1301"/>
                <a:gd name="T6" fmla="*/ 414 w 1869"/>
                <a:gd name="T7" fmla="*/ 97 h 1301"/>
                <a:gd name="T8" fmla="*/ 369 w 1869"/>
                <a:gd name="T9" fmla="*/ 127 h 1301"/>
                <a:gd name="T10" fmla="*/ 264 w 1869"/>
                <a:gd name="T11" fmla="*/ 142 h 1301"/>
                <a:gd name="T12" fmla="*/ 54 w 1869"/>
                <a:gd name="T13" fmla="*/ 307 h 1301"/>
                <a:gd name="T14" fmla="*/ 39 w 1869"/>
                <a:gd name="T15" fmla="*/ 352 h 1301"/>
                <a:gd name="T16" fmla="*/ 9 w 1869"/>
                <a:gd name="T17" fmla="*/ 397 h 1301"/>
                <a:gd name="T18" fmla="*/ 69 w 1869"/>
                <a:gd name="T19" fmla="*/ 682 h 1301"/>
                <a:gd name="T20" fmla="*/ 84 w 1869"/>
                <a:gd name="T21" fmla="*/ 727 h 1301"/>
                <a:gd name="T22" fmla="*/ 129 w 1869"/>
                <a:gd name="T23" fmla="*/ 757 h 1301"/>
                <a:gd name="T24" fmla="*/ 294 w 1869"/>
                <a:gd name="T25" fmla="*/ 1072 h 1301"/>
                <a:gd name="T26" fmla="*/ 324 w 1869"/>
                <a:gd name="T27" fmla="*/ 1117 h 1301"/>
                <a:gd name="T28" fmla="*/ 369 w 1869"/>
                <a:gd name="T29" fmla="*/ 1147 h 1301"/>
                <a:gd name="T30" fmla="*/ 384 w 1869"/>
                <a:gd name="T31" fmla="*/ 1192 h 1301"/>
                <a:gd name="T32" fmla="*/ 474 w 1869"/>
                <a:gd name="T33" fmla="*/ 1237 h 1301"/>
                <a:gd name="T34" fmla="*/ 1029 w 1869"/>
                <a:gd name="T35" fmla="*/ 1282 h 1301"/>
                <a:gd name="T36" fmla="*/ 1254 w 1869"/>
                <a:gd name="T37" fmla="*/ 1237 h 1301"/>
                <a:gd name="T38" fmla="*/ 1344 w 1869"/>
                <a:gd name="T39" fmla="*/ 1177 h 1301"/>
                <a:gd name="T40" fmla="*/ 1644 w 1869"/>
                <a:gd name="T41" fmla="*/ 982 h 1301"/>
                <a:gd name="T42" fmla="*/ 1689 w 1869"/>
                <a:gd name="T43" fmla="*/ 802 h 1301"/>
                <a:gd name="T44" fmla="*/ 1794 w 1869"/>
                <a:gd name="T45" fmla="*/ 667 h 1301"/>
                <a:gd name="T46" fmla="*/ 1854 w 1869"/>
                <a:gd name="T47" fmla="*/ 532 h 1301"/>
                <a:gd name="T48" fmla="*/ 1869 w 1869"/>
                <a:gd name="T49" fmla="*/ 487 h 1301"/>
                <a:gd name="T50" fmla="*/ 1779 w 1869"/>
                <a:gd name="T51" fmla="*/ 292 h 1301"/>
                <a:gd name="T52" fmla="*/ 1599 w 1869"/>
                <a:gd name="T53" fmla="*/ 217 h 1301"/>
                <a:gd name="T54" fmla="*/ 1239 w 1869"/>
                <a:gd name="T55" fmla="*/ 97 h 1301"/>
                <a:gd name="T56" fmla="*/ 1089 w 1869"/>
                <a:gd name="T57" fmla="*/ 52 h 1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69" h="1301">
                  <a:moveTo>
                    <a:pt x="1089" y="52"/>
                  </a:moveTo>
                  <a:cubicBezTo>
                    <a:pt x="932" y="0"/>
                    <a:pt x="1031" y="24"/>
                    <a:pt x="789" y="7"/>
                  </a:cubicBezTo>
                  <a:cubicBezTo>
                    <a:pt x="649" y="19"/>
                    <a:pt x="647" y="9"/>
                    <a:pt x="549" y="37"/>
                  </a:cubicBezTo>
                  <a:cubicBezTo>
                    <a:pt x="503" y="50"/>
                    <a:pt x="457" y="76"/>
                    <a:pt x="414" y="97"/>
                  </a:cubicBezTo>
                  <a:cubicBezTo>
                    <a:pt x="398" y="105"/>
                    <a:pt x="386" y="122"/>
                    <a:pt x="369" y="127"/>
                  </a:cubicBezTo>
                  <a:cubicBezTo>
                    <a:pt x="335" y="137"/>
                    <a:pt x="299" y="137"/>
                    <a:pt x="264" y="142"/>
                  </a:cubicBezTo>
                  <a:cubicBezTo>
                    <a:pt x="194" y="248"/>
                    <a:pt x="148" y="244"/>
                    <a:pt x="54" y="307"/>
                  </a:cubicBezTo>
                  <a:cubicBezTo>
                    <a:pt x="49" y="322"/>
                    <a:pt x="46" y="338"/>
                    <a:pt x="39" y="352"/>
                  </a:cubicBezTo>
                  <a:cubicBezTo>
                    <a:pt x="31" y="368"/>
                    <a:pt x="10" y="379"/>
                    <a:pt x="9" y="397"/>
                  </a:cubicBezTo>
                  <a:cubicBezTo>
                    <a:pt x="0" y="539"/>
                    <a:pt x="23" y="575"/>
                    <a:pt x="69" y="682"/>
                  </a:cubicBezTo>
                  <a:cubicBezTo>
                    <a:pt x="75" y="697"/>
                    <a:pt x="74" y="715"/>
                    <a:pt x="84" y="727"/>
                  </a:cubicBezTo>
                  <a:cubicBezTo>
                    <a:pt x="95" y="741"/>
                    <a:pt x="114" y="747"/>
                    <a:pt x="129" y="757"/>
                  </a:cubicBezTo>
                  <a:cubicBezTo>
                    <a:pt x="158" y="902"/>
                    <a:pt x="134" y="1019"/>
                    <a:pt x="294" y="1072"/>
                  </a:cubicBezTo>
                  <a:cubicBezTo>
                    <a:pt x="304" y="1087"/>
                    <a:pt x="311" y="1104"/>
                    <a:pt x="324" y="1117"/>
                  </a:cubicBezTo>
                  <a:cubicBezTo>
                    <a:pt x="337" y="1130"/>
                    <a:pt x="358" y="1133"/>
                    <a:pt x="369" y="1147"/>
                  </a:cubicBezTo>
                  <a:cubicBezTo>
                    <a:pt x="379" y="1159"/>
                    <a:pt x="374" y="1180"/>
                    <a:pt x="384" y="1192"/>
                  </a:cubicBezTo>
                  <a:cubicBezTo>
                    <a:pt x="403" y="1216"/>
                    <a:pt x="446" y="1229"/>
                    <a:pt x="474" y="1237"/>
                  </a:cubicBezTo>
                  <a:cubicBezTo>
                    <a:pt x="710" y="1301"/>
                    <a:pt x="640" y="1269"/>
                    <a:pt x="1029" y="1282"/>
                  </a:cubicBezTo>
                  <a:cubicBezTo>
                    <a:pt x="1081" y="1276"/>
                    <a:pt x="1201" y="1272"/>
                    <a:pt x="1254" y="1237"/>
                  </a:cubicBezTo>
                  <a:cubicBezTo>
                    <a:pt x="1284" y="1217"/>
                    <a:pt x="1310" y="1188"/>
                    <a:pt x="1344" y="1177"/>
                  </a:cubicBezTo>
                  <a:cubicBezTo>
                    <a:pt x="1459" y="1139"/>
                    <a:pt x="1585" y="1100"/>
                    <a:pt x="1644" y="982"/>
                  </a:cubicBezTo>
                  <a:cubicBezTo>
                    <a:pt x="1672" y="926"/>
                    <a:pt x="1658" y="857"/>
                    <a:pt x="1689" y="802"/>
                  </a:cubicBezTo>
                  <a:cubicBezTo>
                    <a:pt x="1765" y="666"/>
                    <a:pt x="1721" y="754"/>
                    <a:pt x="1794" y="667"/>
                  </a:cubicBezTo>
                  <a:cubicBezTo>
                    <a:pt x="1834" y="619"/>
                    <a:pt x="1832" y="597"/>
                    <a:pt x="1854" y="532"/>
                  </a:cubicBezTo>
                  <a:cubicBezTo>
                    <a:pt x="1859" y="517"/>
                    <a:pt x="1869" y="487"/>
                    <a:pt x="1869" y="487"/>
                  </a:cubicBezTo>
                  <a:cubicBezTo>
                    <a:pt x="1857" y="438"/>
                    <a:pt x="1833" y="310"/>
                    <a:pt x="1779" y="292"/>
                  </a:cubicBezTo>
                  <a:cubicBezTo>
                    <a:pt x="1713" y="270"/>
                    <a:pt x="1663" y="238"/>
                    <a:pt x="1599" y="217"/>
                  </a:cubicBezTo>
                  <a:cubicBezTo>
                    <a:pt x="1496" y="114"/>
                    <a:pt x="1385" y="109"/>
                    <a:pt x="1239" y="97"/>
                  </a:cubicBezTo>
                  <a:cubicBezTo>
                    <a:pt x="1188" y="84"/>
                    <a:pt x="1139" y="69"/>
                    <a:pt x="1089" y="52"/>
                  </a:cubicBezTo>
                  <a:close/>
                </a:path>
              </a:pathLst>
            </a:custGeom>
            <a:noFill/>
            <a:ln w="952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3134" name="Freeform 30"/>
            <p:cNvSpPr>
              <a:spLocks/>
            </p:cNvSpPr>
            <p:nvPr/>
          </p:nvSpPr>
          <p:spPr bwMode="auto">
            <a:xfrm>
              <a:off x="474" y="2549"/>
              <a:ext cx="436" cy="360"/>
            </a:xfrm>
            <a:custGeom>
              <a:avLst/>
              <a:gdLst>
                <a:gd name="T0" fmla="*/ 1089 w 1869"/>
                <a:gd name="T1" fmla="*/ 52 h 1301"/>
                <a:gd name="T2" fmla="*/ 789 w 1869"/>
                <a:gd name="T3" fmla="*/ 7 h 1301"/>
                <a:gd name="T4" fmla="*/ 549 w 1869"/>
                <a:gd name="T5" fmla="*/ 37 h 1301"/>
                <a:gd name="T6" fmla="*/ 414 w 1869"/>
                <a:gd name="T7" fmla="*/ 97 h 1301"/>
                <a:gd name="T8" fmla="*/ 369 w 1869"/>
                <a:gd name="T9" fmla="*/ 127 h 1301"/>
                <a:gd name="T10" fmla="*/ 264 w 1869"/>
                <a:gd name="T11" fmla="*/ 142 h 1301"/>
                <a:gd name="T12" fmla="*/ 54 w 1869"/>
                <a:gd name="T13" fmla="*/ 307 h 1301"/>
                <a:gd name="T14" fmla="*/ 39 w 1869"/>
                <a:gd name="T15" fmla="*/ 352 h 1301"/>
                <a:gd name="T16" fmla="*/ 9 w 1869"/>
                <a:gd name="T17" fmla="*/ 397 h 1301"/>
                <a:gd name="T18" fmla="*/ 69 w 1869"/>
                <a:gd name="T19" fmla="*/ 682 h 1301"/>
                <a:gd name="T20" fmla="*/ 84 w 1869"/>
                <a:gd name="T21" fmla="*/ 727 h 1301"/>
                <a:gd name="T22" fmla="*/ 129 w 1869"/>
                <a:gd name="T23" fmla="*/ 757 h 1301"/>
                <a:gd name="T24" fmla="*/ 294 w 1869"/>
                <a:gd name="T25" fmla="*/ 1072 h 1301"/>
                <a:gd name="T26" fmla="*/ 324 w 1869"/>
                <a:gd name="T27" fmla="*/ 1117 h 1301"/>
                <a:gd name="T28" fmla="*/ 369 w 1869"/>
                <a:gd name="T29" fmla="*/ 1147 h 1301"/>
                <a:gd name="T30" fmla="*/ 384 w 1869"/>
                <a:gd name="T31" fmla="*/ 1192 h 1301"/>
                <a:gd name="T32" fmla="*/ 474 w 1869"/>
                <a:gd name="T33" fmla="*/ 1237 h 1301"/>
                <a:gd name="T34" fmla="*/ 1029 w 1869"/>
                <a:gd name="T35" fmla="*/ 1282 h 1301"/>
                <a:gd name="T36" fmla="*/ 1254 w 1869"/>
                <a:gd name="T37" fmla="*/ 1237 h 1301"/>
                <a:gd name="T38" fmla="*/ 1344 w 1869"/>
                <a:gd name="T39" fmla="*/ 1177 h 1301"/>
                <a:gd name="T40" fmla="*/ 1644 w 1869"/>
                <a:gd name="T41" fmla="*/ 982 h 1301"/>
                <a:gd name="T42" fmla="*/ 1689 w 1869"/>
                <a:gd name="T43" fmla="*/ 802 h 1301"/>
                <a:gd name="T44" fmla="*/ 1794 w 1869"/>
                <a:gd name="T45" fmla="*/ 667 h 1301"/>
                <a:gd name="T46" fmla="*/ 1854 w 1869"/>
                <a:gd name="T47" fmla="*/ 532 h 1301"/>
                <a:gd name="T48" fmla="*/ 1869 w 1869"/>
                <a:gd name="T49" fmla="*/ 487 h 1301"/>
                <a:gd name="T50" fmla="*/ 1779 w 1869"/>
                <a:gd name="T51" fmla="*/ 292 h 1301"/>
                <a:gd name="T52" fmla="*/ 1599 w 1869"/>
                <a:gd name="T53" fmla="*/ 217 h 1301"/>
                <a:gd name="T54" fmla="*/ 1239 w 1869"/>
                <a:gd name="T55" fmla="*/ 97 h 1301"/>
                <a:gd name="T56" fmla="*/ 1089 w 1869"/>
                <a:gd name="T57" fmla="*/ 52 h 1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69" h="1301">
                  <a:moveTo>
                    <a:pt x="1089" y="52"/>
                  </a:moveTo>
                  <a:cubicBezTo>
                    <a:pt x="932" y="0"/>
                    <a:pt x="1031" y="24"/>
                    <a:pt x="789" y="7"/>
                  </a:cubicBezTo>
                  <a:cubicBezTo>
                    <a:pt x="649" y="19"/>
                    <a:pt x="647" y="9"/>
                    <a:pt x="549" y="37"/>
                  </a:cubicBezTo>
                  <a:cubicBezTo>
                    <a:pt x="503" y="50"/>
                    <a:pt x="457" y="76"/>
                    <a:pt x="414" y="97"/>
                  </a:cubicBezTo>
                  <a:cubicBezTo>
                    <a:pt x="398" y="105"/>
                    <a:pt x="386" y="122"/>
                    <a:pt x="369" y="127"/>
                  </a:cubicBezTo>
                  <a:cubicBezTo>
                    <a:pt x="335" y="137"/>
                    <a:pt x="299" y="137"/>
                    <a:pt x="264" y="142"/>
                  </a:cubicBezTo>
                  <a:cubicBezTo>
                    <a:pt x="194" y="248"/>
                    <a:pt x="148" y="244"/>
                    <a:pt x="54" y="307"/>
                  </a:cubicBezTo>
                  <a:cubicBezTo>
                    <a:pt x="49" y="322"/>
                    <a:pt x="46" y="338"/>
                    <a:pt x="39" y="352"/>
                  </a:cubicBezTo>
                  <a:cubicBezTo>
                    <a:pt x="31" y="368"/>
                    <a:pt x="10" y="379"/>
                    <a:pt x="9" y="397"/>
                  </a:cubicBezTo>
                  <a:cubicBezTo>
                    <a:pt x="0" y="539"/>
                    <a:pt x="23" y="575"/>
                    <a:pt x="69" y="682"/>
                  </a:cubicBezTo>
                  <a:cubicBezTo>
                    <a:pt x="75" y="697"/>
                    <a:pt x="74" y="715"/>
                    <a:pt x="84" y="727"/>
                  </a:cubicBezTo>
                  <a:cubicBezTo>
                    <a:pt x="95" y="741"/>
                    <a:pt x="114" y="747"/>
                    <a:pt x="129" y="757"/>
                  </a:cubicBezTo>
                  <a:cubicBezTo>
                    <a:pt x="158" y="902"/>
                    <a:pt x="134" y="1019"/>
                    <a:pt x="294" y="1072"/>
                  </a:cubicBezTo>
                  <a:cubicBezTo>
                    <a:pt x="304" y="1087"/>
                    <a:pt x="311" y="1104"/>
                    <a:pt x="324" y="1117"/>
                  </a:cubicBezTo>
                  <a:cubicBezTo>
                    <a:pt x="337" y="1130"/>
                    <a:pt x="358" y="1133"/>
                    <a:pt x="369" y="1147"/>
                  </a:cubicBezTo>
                  <a:cubicBezTo>
                    <a:pt x="379" y="1159"/>
                    <a:pt x="374" y="1180"/>
                    <a:pt x="384" y="1192"/>
                  </a:cubicBezTo>
                  <a:cubicBezTo>
                    <a:pt x="403" y="1216"/>
                    <a:pt x="446" y="1229"/>
                    <a:pt x="474" y="1237"/>
                  </a:cubicBezTo>
                  <a:cubicBezTo>
                    <a:pt x="710" y="1301"/>
                    <a:pt x="640" y="1269"/>
                    <a:pt x="1029" y="1282"/>
                  </a:cubicBezTo>
                  <a:cubicBezTo>
                    <a:pt x="1081" y="1276"/>
                    <a:pt x="1201" y="1272"/>
                    <a:pt x="1254" y="1237"/>
                  </a:cubicBezTo>
                  <a:cubicBezTo>
                    <a:pt x="1284" y="1217"/>
                    <a:pt x="1310" y="1188"/>
                    <a:pt x="1344" y="1177"/>
                  </a:cubicBezTo>
                  <a:cubicBezTo>
                    <a:pt x="1459" y="1139"/>
                    <a:pt x="1585" y="1100"/>
                    <a:pt x="1644" y="982"/>
                  </a:cubicBezTo>
                  <a:cubicBezTo>
                    <a:pt x="1672" y="926"/>
                    <a:pt x="1658" y="857"/>
                    <a:pt x="1689" y="802"/>
                  </a:cubicBezTo>
                  <a:cubicBezTo>
                    <a:pt x="1765" y="666"/>
                    <a:pt x="1721" y="754"/>
                    <a:pt x="1794" y="667"/>
                  </a:cubicBezTo>
                  <a:cubicBezTo>
                    <a:pt x="1834" y="619"/>
                    <a:pt x="1832" y="597"/>
                    <a:pt x="1854" y="532"/>
                  </a:cubicBezTo>
                  <a:cubicBezTo>
                    <a:pt x="1859" y="517"/>
                    <a:pt x="1869" y="487"/>
                    <a:pt x="1869" y="487"/>
                  </a:cubicBezTo>
                  <a:cubicBezTo>
                    <a:pt x="1857" y="438"/>
                    <a:pt x="1833" y="310"/>
                    <a:pt x="1779" y="292"/>
                  </a:cubicBezTo>
                  <a:cubicBezTo>
                    <a:pt x="1713" y="270"/>
                    <a:pt x="1663" y="238"/>
                    <a:pt x="1599" y="217"/>
                  </a:cubicBezTo>
                  <a:cubicBezTo>
                    <a:pt x="1496" y="114"/>
                    <a:pt x="1385" y="109"/>
                    <a:pt x="1239" y="97"/>
                  </a:cubicBezTo>
                  <a:cubicBezTo>
                    <a:pt x="1188" y="84"/>
                    <a:pt x="1139" y="69"/>
                    <a:pt x="1089" y="52"/>
                  </a:cubicBezTo>
                  <a:close/>
                </a:path>
              </a:pathLst>
            </a:custGeom>
            <a:noFill/>
            <a:ln w="952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3135" name="Freeform 31"/>
            <p:cNvSpPr>
              <a:spLocks/>
            </p:cNvSpPr>
            <p:nvPr/>
          </p:nvSpPr>
          <p:spPr bwMode="auto">
            <a:xfrm>
              <a:off x="600" y="2646"/>
              <a:ext cx="208" cy="141"/>
            </a:xfrm>
            <a:custGeom>
              <a:avLst/>
              <a:gdLst>
                <a:gd name="T0" fmla="*/ 240 w 520"/>
                <a:gd name="T1" fmla="*/ 8 h 353"/>
                <a:gd name="T2" fmla="*/ 75 w 520"/>
                <a:gd name="T3" fmla="*/ 23 h 353"/>
                <a:gd name="T4" fmla="*/ 0 w 520"/>
                <a:gd name="T5" fmla="*/ 158 h 353"/>
                <a:gd name="T6" fmla="*/ 45 w 520"/>
                <a:gd name="T7" fmla="*/ 308 h 353"/>
                <a:gd name="T8" fmla="*/ 135 w 520"/>
                <a:gd name="T9" fmla="*/ 338 h 353"/>
                <a:gd name="T10" fmla="*/ 180 w 520"/>
                <a:gd name="T11" fmla="*/ 353 h 353"/>
                <a:gd name="T12" fmla="*/ 300 w 520"/>
                <a:gd name="T13" fmla="*/ 338 h 353"/>
                <a:gd name="T14" fmla="*/ 345 w 520"/>
                <a:gd name="T15" fmla="*/ 323 h 353"/>
                <a:gd name="T16" fmla="*/ 450 w 520"/>
                <a:gd name="T17" fmla="*/ 203 h 353"/>
                <a:gd name="T18" fmla="*/ 465 w 520"/>
                <a:gd name="T19" fmla="*/ 158 h 353"/>
                <a:gd name="T20" fmla="*/ 360 w 520"/>
                <a:gd name="T21" fmla="*/ 68 h 353"/>
                <a:gd name="T22" fmla="*/ 315 w 520"/>
                <a:gd name="T23" fmla="*/ 38 h 353"/>
                <a:gd name="T24" fmla="*/ 240 w 520"/>
                <a:gd name="T25" fmla="*/ 8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20" h="353">
                  <a:moveTo>
                    <a:pt x="240" y="8"/>
                  </a:moveTo>
                  <a:cubicBezTo>
                    <a:pt x="185" y="13"/>
                    <a:pt x="125" y="0"/>
                    <a:pt x="75" y="23"/>
                  </a:cubicBezTo>
                  <a:cubicBezTo>
                    <a:pt x="34" y="42"/>
                    <a:pt x="14" y="116"/>
                    <a:pt x="0" y="158"/>
                  </a:cubicBezTo>
                  <a:cubicBezTo>
                    <a:pt x="4" y="187"/>
                    <a:pt x="2" y="281"/>
                    <a:pt x="45" y="308"/>
                  </a:cubicBezTo>
                  <a:cubicBezTo>
                    <a:pt x="72" y="325"/>
                    <a:pt x="105" y="328"/>
                    <a:pt x="135" y="338"/>
                  </a:cubicBezTo>
                  <a:cubicBezTo>
                    <a:pt x="150" y="343"/>
                    <a:pt x="180" y="353"/>
                    <a:pt x="180" y="353"/>
                  </a:cubicBezTo>
                  <a:cubicBezTo>
                    <a:pt x="220" y="348"/>
                    <a:pt x="260" y="345"/>
                    <a:pt x="300" y="338"/>
                  </a:cubicBezTo>
                  <a:cubicBezTo>
                    <a:pt x="316" y="335"/>
                    <a:pt x="334" y="334"/>
                    <a:pt x="345" y="323"/>
                  </a:cubicBezTo>
                  <a:cubicBezTo>
                    <a:pt x="520" y="148"/>
                    <a:pt x="323" y="288"/>
                    <a:pt x="450" y="203"/>
                  </a:cubicBezTo>
                  <a:cubicBezTo>
                    <a:pt x="455" y="188"/>
                    <a:pt x="465" y="174"/>
                    <a:pt x="465" y="158"/>
                  </a:cubicBezTo>
                  <a:cubicBezTo>
                    <a:pt x="465" y="92"/>
                    <a:pt x="404" y="90"/>
                    <a:pt x="360" y="68"/>
                  </a:cubicBezTo>
                  <a:cubicBezTo>
                    <a:pt x="344" y="60"/>
                    <a:pt x="332" y="45"/>
                    <a:pt x="315" y="38"/>
                  </a:cubicBezTo>
                  <a:cubicBezTo>
                    <a:pt x="227" y="0"/>
                    <a:pt x="277" y="45"/>
                    <a:pt x="240" y="8"/>
                  </a:cubicBezTo>
                  <a:close/>
                </a:path>
              </a:pathLst>
            </a:custGeom>
            <a:noFill/>
            <a:ln w="952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3136" name="Line 32"/>
            <p:cNvSpPr>
              <a:spLocks noChangeShapeType="1"/>
            </p:cNvSpPr>
            <p:nvPr/>
          </p:nvSpPr>
          <p:spPr bwMode="auto">
            <a:xfrm>
              <a:off x="810" y="2718"/>
              <a:ext cx="216" cy="0"/>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37" name="Line 33"/>
            <p:cNvSpPr>
              <a:spLocks noChangeShapeType="1"/>
            </p:cNvSpPr>
            <p:nvPr/>
          </p:nvSpPr>
          <p:spPr bwMode="auto">
            <a:xfrm flipV="1">
              <a:off x="780" y="2592"/>
              <a:ext cx="190" cy="95"/>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38" name="Line 34"/>
            <p:cNvSpPr>
              <a:spLocks noChangeShapeType="1"/>
            </p:cNvSpPr>
            <p:nvPr/>
          </p:nvSpPr>
          <p:spPr bwMode="auto">
            <a:xfrm rot="1518958">
              <a:off x="731" y="2539"/>
              <a:ext cx="1" cy="118"/>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39" name="Line 35"/>
            <p:cNvSpPr>
              <a:spLocks noChangeShapeType="1"/>
            </p:cNvSpPr>
            <p:nvPr/>
          </p:nvSpPr>
          <p:spPr bwMode="auto">
            <a:xfrm>
              <a:off x="582" y="2496"/>
              <a:ext cx="72" cy="144"/>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40" name="Line 36"/>
            <p:cNvSpPr>
              <a:spLocks noChangeShapeType="1"/>
            </p:cNvSpPr>
            <p:nvPr/>
          </p:nvSpPr>
          <p:spPr bwMode="auto">
            <a:xfrm rot="298515">
              <a:off x="398" y="2595"/>
              <a:ext cx="216" cy="72"/>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41" name="Line 37"/>
            <p:cNvSpPr>
              <a:spLocks noChangeShapeType="1"/>
            </p:cNvSpPr>
            <p:nvPr/>
          </p:nvSpPr>
          <p:spPr bwMode="auto">
            <a:xfrm>
              <a:off x="378" y="2718"/>
              <a:ext cx="288" cy="0"/>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42" name="Line 38"/>
            <p:cNvSpPr>
              <a:spLocks noChangeShapeType="1"/>
            </p:cNvSpPr>
            <p:nvPr/>
          </p:nvSpPr>
          <p:spPr bwMode="auto">
            <a:xfrm flipH="1">
              <a:off x="420" y="2754"/>
              <a:ext cx="170" cy="72"/>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43" name="Freeform 39"/>
            <p:cNvSpPr>
              <a:spLocks/>
            </p:cNvSpPr>
            <p:nvPr/>
          </p:nvSpPr>
          <p:spPr bwMode="auto">
            <a:xfrm>
              <a:off x="206" y="2664"/>
              <a:ext cx="32" cy="90"/>
            </a:xfrm>
            <a:custGeom>
              <a:avLst/>
              <a:gdLst>
                <a:gd name="T0" fmla="*/ 79 w 79"/>
                <a:gd name="T1" fmla="*/ 0 h 225"/>
                <a:gd name="T2" fmla="*/ 4 w 79"/>
                <a:gd name="T3" fmla="*/ 75 h 225"/>
                <a:gd name="T4" fmla="*/ 49 w 79"/>
                <a:gd name="T5" fmla="*/ 225 h 225"/>
              </a:gdLst>
              <a:ahLst/>
              <a:cxnLst>
                <a:cxn ang="0">
                  <a:pos x="T0" y="T1"/>
                </a:cxn>
                <a:cxn ang="0">
                  <a:pos x="T2" y="T3"/>
                </a:cxn>
                <a:cxn ang="0">
                  <a:pos x="T4" y="T5"/>
                </a:cxn>
              </a:cxnLst>
              <a:rect l="0" t="0" r="r" b="b"/>
              <a:pathLst>
                <a:path w="79" h="225">
                  <a:moveTo>
                    <a:pt x="79" y="0"/>
                  </a:moveTo>
                  <a:cubicBezTo>
                    <a:pt x="55" y="16"/>
                    <a:pt x="8" y="39"/>
                    <a:pt x="4" y="75"/>
                  </a:cubicBezTo>
                  <a:cubicBezTo>
                    <a:pt x="0" y="113"/>
                    <a:pt x="18" y="194"/>
                    <a:pt x="49" y="225"/>
                  </a:cubicBezTo>
                </a:path>
              </a:pathLst>
            </a:custGeom>
            <a:noFill/>
            <a:ln w="952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3144" name="Freeform 40"/>
            <p:cNvSpPr>
              <a:spLocks/>
            </p:cNvSpPr>
            <p:nvPr/>
          </p:nvSpPr>
          <p:spPr bwMode="auto">
            <a:xfrm>
              <a:off x="1114" y="2664"/>
              <a:ext cx="48" cy="120"/>
            </a:xfrm>
            <a:custGeom>
              <a:avLst/>
              <a:gdLst>
                <a:gd name="T0" fmla="*/ 90 w 120"/>
                <a:gd name="T1" fmla="*/ 0 h 300"/>
                <a:gd name="T2" fmla="*/ 60 w 120"/>
                <a:gd name="T3" fmla="*/ 255 h 300"/>
                <a:gd name="T4" fmla="*/ 0 w 120"/>
                <a:gd name="T5" fmla="*/ 300 h 300"/>
              </a:gdLst>
              <a:ahLst/>
              <a:cxnLst>
                <a:cxn ang="0">
                  <a:pos x="T0" y="T1"/>
                </a:cxn>
                <a:cxn ang="0">
                  <a:pos x="T2" y="T3"/>
                </a:cxn>
                <a:cxn ang="0">
                  <a:pos x="T4" y="T5"/>
                </a:cxn>
              </a:cxnLst>
              <a:rect l="0" t="0" r="r" b="b"/>
              <a:pathLst>
                <a:path w="120" h="300">
                  <a:moveTo>
                    <a:pt x="90" y="0"/>
                  </a:moveTo>
                  <a:cubicBezTo>
                    <a:pt x="120" y="89"/>
                    <a:pt x="89" y="169"/>
                    <a:pt x="60" y="255"/>
                  </a:cubicBezTo>
                  <a:cubicBezTo>
                    <a:pt x="52" y="279"/>
                    <a:pt x="18" y="282"/>
                    <a:pt x="0" y="300"/>
                  </a:cubicBezTo>
                </a:path>
              </a:pathLst>
            </a:custGeom>
            <a:noFill/>
            <a:ln w="952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3145" name="Freeform 41"/>
            <p:cNvSpPr>
              <a:spLocks/>
            </p:cNvSpPr>
            <p:nvPr/>
          </p:nvSpPr>
          <p:spPr bwMode="auto">
            <a:xfrm>
              <a:off x="586" y="2382"/>
              <a:ext cx="210" cy="24"/>
            </a:xfrm>
            <a:custGeom>
              <a:avLst/>
              <a:gdLst>
                <a:gd name="T0" fmla="*/ 0 w 525"/>
                <a:gd name="T1" fmla="*/ 60 h 60"/>
                <a:gd name="T2" fmla="*/ 180 w 525"/>
                <a:gd name="T3" fmla="*/ 0 h 60"/>
                <a:gd name="T4" fmla="*/ 390 w 525"/>
                <a:gd name="T5" fmla="*/ 15 h 60"/>
                <a:gd name="T6" fmla="*/ 480 w 525"/>
                <a:gd name="T7" fmla="*/ 45 h 60"/>
                <a:gd name="T8" fmla="*/ 525 w 525"/>
                <a:gd name="T9" fmla="*/ 60 h 60"/>
              </a:gdLst>
              <a:ahLst/>
              <a:cxnLst>
                <a:cxn ang="0">
                  <a:pos x="T0" y="T1"/>
                </a:cxn>
                <a:cxn ang="0">
                  <a:pos x="T2" y="T3"/>
                </a:cxn>
                <a:cxn ang="0">
                  <a:pos x="T4" y="T5"/>
                </a:cxn>
                <a:cxn ang="0">
                  <a:pos x="T6" y="T7"/>
                </a:cxn>
                <a:cxn ang="0">
                  <a:pos x="T8" y="T9"/>
                </a:cxn>
              </a:cxnLst>
              <a:rect l="0" t="0" r="r" b="b"/>
              <a:pathLst>
                <a:path w="525" h="60">
                  <a:moveTo>
                    <a:pt x="0" y="60"/>
                  </a:moveTo>
                  <a:cubicBezTo>
                    <a:pt x="78" y="47"/>
                    <a:pt x="117" y="42"/>
                    <a:pt x="180" y="0"/>
                  </a:cubicBezTo>
                  <a:cubicBezTo>
                    <a:pt x="250" y="5"/>
                    <a:pt x="321" y="5"/>
                    <a:pt x="390" y="15"/>
                  </a:cubicBezTo>
                  <a:cubicBezTo>
                    <a:pt x="421" y="20"/>
                    <a:pt x="450" y="35"/>
                    <a:pt x="480" y="45"/>
                  </a:cubicBezTo>
                  <a:cubicBezTo>
                    <a:pt x="495" y="50"/>
                    <a:pt x="525" y="60"/>
                    <a:pt x="525" y="60"/>
                  </a:cubicBezTo>
                </a:path>
              </a:pathLst>
            </a:custGeom>
            <a:noFill/>
            <a:ln w="952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3146" name="Freeform 42"/>
            <p:cNvSpPr>
              <a:spLocks/>
            </p:cNvSpPr>
            <p:nvPr/>
          </p:nvSpPr>
          <p:spPr bwMode="auto">
            <a:xfrm>
              <a:off x="622" y="3042"/>
              <a:ext cx="132" cy="38"/>
            </a:xfrm>
            <a:custGeom>
              <a:avLst/>
              <a:gdLst>
                <a:gd name="T0" fmla="*/ 0 w 330"/>
                <a:gd name="T1" fmla="*/ 0 h 96"/>
                <a:gd name="T2" fmla="*/ 225 w 330"/>
                <a:gd name="T3" fmla="*/ 45 h 96"/>
                <a:gd name="T4" fmla="*/ 330 w 330"/>
                <a:gd name="T5" fmla="*/ 0 h 96"/>
              </a:gdLst>
              <a:ahLst/>
              <a:cxnLst>
                <a:cxn ang="0">
                  <a:pos x="T0" y="T1"/>
                </a:cxn>
                <a:cxn ang="0">
                  <a:pos x="T2" y="T3"/>
                </a:cxn>
                <a:cxn ang="0">
                  <a:pos x="T4" y="T5"/>
                </a:cxn>
              </a:cxnLst>
              <a:rect l="0" t="0" r="r" b="b"/>
              <a:pathLst>
                <a:path w="330" h="96">
                  <a:moveTo>
                    <a:pt x="0" y="0"/>
                  </a:moveTo>
                  <a:cubicBezTo>
                    <a:pt x="64" y="96"/>
                    <a:pt x="98" y="58"/>
                    <a:pt x="225" y="45"/>
                  </a:cubicBezTo>
                  <a:cubicBezTo>
                    <a:pt x="322" y="13"/>
                    <a:pt x="293" y="37"/>
                    <a:pt x="330" y="0"/>
                  </a:cubicBezTo>
                </a:path>
              </a:pathLst>
            </a:custGeom>
            <a:noFill/>
            <a:ln w="952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3147" name="Line 43"/>
            <p:cNvSpPr>
              <a:spLocks noChangeShapeType="1"/>
            </p:cNvSpPr>
            <p:nvPr/>
          </p:nvSpPr>
          <p:spPr bwMode="auto">
            <a:xfrm flipH="1">
              <a:off x="594" y="2784"/>
              <a:ext cx="72" cy="144"/>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48" name="Line 44"/>
            <p:cNvSpPr>
              <a:spLocks noChangeShapeType="1"/>
            </p:cNvSpPr>
            <p:nvPr/>
          </p:nvSpPr>
          <p:spPr bwMode="auto">
            <a:xfrm rot="973129">
              <a:off x="709" y="2795"/>
              <a:ext cx="144" cy="144"/>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49" name="Line 45"/>
            <p:cNvSpPr>
              <a:spLocks noChangeShapeType="1"/>
            </p:cNvSpPr>
            <p:nvPr/>
          </p:nvSpPr>
          <p:spPr bwMode="auto">
            <a:xfrm rot="-215963">
              <a:off x="789" y="2736"/>
              <a:ext cx="216" cy="72"/>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50" name="Freeform 46"/>
            <p:cNvSpPr>
              <a:spLocks/>
            </p:cNvSpPr>
            <p:nvPr/>
          </p:nvSpPr>
          <p:spPr bwMode="auto">
            <a:xfrm>
              <a:off x="532" y="1335"/>
              <a:ext cx="288" cy="63"/>
            </a:xfrm>
            <a:custGeom>
              <a:avLst/>
              <a:gdLst>
                <a:gd name="T0" fmla="*/ 0 w 720"/>
                <a:gd name="T1" fmla="*/ 157 h 157"/>
                <a:gd name="T2" fmla="*/ 105 w 720"/>
                <a:gd name="T3" fmla="*/ 67 h 157"/>
                <a:gd name="T4" fmla="*/ 285 w 720"/>
                <a:gd name="T5" fmla="*/ 7 h 157"/>
                <a:gd name="T6" fmla="*/ 675 w 720"/>
                <a:gd name="T7" fmla="*/ 82 h 157"/>
                <a:gd name="T8" fmla="*/ 720 w 720"/>
                <a:gd name="T9" fmla="*/ 157 h 157"/>
              </a:gdLst>
              <a:ahLst/>
              <a:cxnLst>
                <a:cxn ang="0">
                  <a:pos x="T0" y="T1"/>
                </a:cxn>
                <a:cxn ang="0">
                  <a:pos x="T2" y="T3"/>
                </a:cxn>
                <a:cxn ang="0">
                  <a:pos x="T4" y="T5"/>
                </a:cxn>
                <a:cxn ang="0">
                  <a:pos x="T6" y="T7"/>
                </a:cxn>
                <a:cxn ang="0">
                  <a:pos x="T8" y="T9"/>
                </a:cxn>
              </a:cxnLst>
              <a:rect l="0" t="0" r="r" b="b"/>
              <a:pathLst>
                <a:path w="720" h="157">
                  <a:moveTo>
                    <a:pt x="0" y="157"/>
                  </a:moveTo>
                  <a:cubicBezTo>
                    <a:pt x="25" y="81"/>
                    <a:pt x="42" y="99"/>
                    <a:pt x="105" y="67"/>
                  </a:cubicBezTo>
                  <a:cubicBezTo>
                    <a:pt x="192" y="24"/>
                    <a:pt x="177" y="25"/>
                    <a:pt x="285" y="7"/>
                  </a:cubicBezTo>
                  <a:cubicBezTo>
                    <a:pt x="441" y="16"/>
                    <a:pt x="552" y="0"/>
                    <a:pt x="675" y="82"/>
                  </a:cubicBezTo>
                  <a:cubicBezTo>
                    <a:pt x="711" y="136"/>
                    <a:pt x="697" y="111"/>
                    <a:pt x="720" y="157"/>
                  </a:cubicBezTo>
                </a:path>
              </a:pathLst>
            </a:custGeom>
            <a:noFill/>
            <a:ln w="952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3151" name="Freeform 47"/>
            <p:cNvSpPr>
              <a:spLocks/>
            </p:cNvSpPr>
            <p:nvPr/>
          </p:nvSpPr>
          <p:spPr bwMode="auto">
            <a:xfrm>
              <a:off x="376" y="1188"/>
              <a:ext cx="684" cy="210"/>
            </a:xfrm>
            <a:custGeom>
              <a:avLst/>
              <a:gdLst>
                <a:gd name="T0" fmla="*/ 0 w 1710"/>
                <a:gd name="T1" fmla="*/ 524 h 524"/>
                <a:gd name="T2" fmla="*/ 30 w 1710"/>
                <a:gd name="T3" fmla="*/ 344 h 524"/>
                <a:gd name="T4" fmla="*/ 120 w 1710"/>
                <a:gd name="T5" fmla="*/ 284 h 524"/>
                <a:gd name="T6" fmla="*/ 330 w 1710"/>
                <a:gd name="T7" fmla="*/ 179 h 524"/>
                <a:gd name="T8" fmla="*/ 420 w 1710"/>
                <a:gd name="T9" fmla="*/ 149 h 524"/>
                <a:gd name="T10" fmla="*/ 435 w 1710"/>
                <a:gd name="T11" fmla="*/ 104 h 524"/>
                <a:gd name="T12" fmla="*/ 630 w 1710"/>
                <a:gd name="T13" fmla="*/ 59 h 524"/>
                <a:gd name="T14" fmla="*/ 1185 w 1710"/>
                <a:gd name="T15" fmla="*/ 74 h 524"/>
                <a:gd name="T16" fmla="*/ 1260 w 1710"/>
                <a:gd name="T17" fmla="*/ 149 h 524"/>
                <a:gd name="T18" fmla="*/ 1290 w 1710"/>
                <a:gd name="T19" fmla="*/ 194 h 524"/>
                <a:gd name="T20" fmla="*/ 1575 w 1710"/>
                <a:gd name="T21" fmla="*/ 269 h 524"/>
                <a:gd name="T22" fmla="*/ 1710 w 1710"/>
                <a:gd name="T23" fmla="*/ 524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10" h="524">
                  <a:moveTo>
                    <a:pt x="0" y="524"/>
                  </a:moveTo>
                  <a:cubicBezTo>
                    <a:pt x="0" y="522"/>
                    <a:pt x="16" y="360"/>
                    <a:pt x="30" y="344"/>
                  </a:cubicBezTo>
                  <a:cubicBezTo>
                    <a:pt x="54" y="317"/>
                    <a:pt x="120" y="284"/>
                    <a:pt x="120" y="284"/>
                  </a:cubicBezTo>
                  <a:cubicBezTo>
                    <a:pt x="154" y="181"/>
                    <a:pt x="219" y="201"/>
                    <a:pt x="330" y="179"/>
                  </a:cubicBezTo>
                  <a:cubicBezTo>
                    <a:pt x="361" y="173"/>
                    <a:pt x="420" y="149"/>
                    <a:pt x="420" y="149"/>
                  </a:cubicBezTo>
                  <a:cubicBezTo>
                    <a:pt x="425" y="134"/>
                    <a:pt x="422" y="113"/>
                    <a:pt x="435" y="104"/>
                  </a:cubicBezTo>
                  <a:cubicBezTo>
                    <a:pt x="476" y="75"/>
                    <a:pt x="586" y="65"/>
                    <a:pt x="630" y="59"/>
                  </a:cubicBezTo>
                  <a:cubicBezTo>
                    <a:pt x="808" y="0"/>
                    <a:pt x="1008" y="15"/>
                    <a:pt x="1185" y="74"/>
                  </a:cubicBezTo>
                  <a:cubicBezTo>
                    <a:pt x="1265" y="194"/>
                    <a:pt x="1160" y="49"/>
                    <a:pt x="1260" y="149"/>
                  </a:cubicBezTo>
                  <a:cubicBezTo>
                    <a:pt x="1273" y="162"/>
                    <a:pt x="1275" y="184"/>
                    <a:pt x="1290" y="194"/>
                  </a:cubicBezTo>
                  <a:cubicBezTo>
                    <a:pt x="1370" y="244"/>
                    <a:pt x="1487" y="240"/>
                    <a:pt x="1575" y="269"/>
                  </a:cubicBezTo>
                  <a:cubicBezTo>
                    <a:pt x="1636" y="361"/>
                    <a:pt x="1630" y="444"/>
                    <a:pt x="1710" y="524"/>
                  </a:cubicBezTo>
                </a:path>
              </a:pathLst>
            </a:custGeom>
            <a:noFill/>
            <a:ln w="952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3152" name="Freeform 48"/>
            <p:cNvSpPr>
              <a:spLocks/>
            </p:cNvSpPr>
            <p:nvPr/>
          </p:nvSpPr>
          <p:spPr bwMode="auto">
            <a:xfrm>
              <a:off x="550" y="1098"/>
              <a:ext cx="300" cy="48"/>
            </a:xfrm>
            <a:custGeom>
              <a:avLst/>
              <a:gdLst>
                <a:gd name="T0" fmla="*/ 0 w 750"/>
                <a:gd name="T1" fmla="*/ 60 h 120"/>
                <a:gd name="T2" fmla="*/ 195 w 750"/>
                <a:gd name="T3" fmla="*/ 15 h 120"/>
                <a:gd name="T4" fmla="*/ 240 w 750"/>
                <a:gd name="T5" fmla="*/ 0 h 120"/>
                <a:gd name="T6" fmla="*/ 660 w 750"/>
                <a:gd name="T7" fmla="*/ 75 h 120"/>
                <a:gd name="T8" fmla="*/ 750 w 750"/>
                <a:gd name="T9" fmla="*/ 120 h 120"/>
              </a:gdLst>
              <a:ahLst/>
              <a:cxnLst>
                <a:cxn ang="0">
                  <a:pos x="T0" y="T1"/>
                </a:cxn>
                <a:cxn ang="0">
                  <a:pos x="T2" y="T3"/>
                </a:cxn>
                <a:cxn ang="0">
                  <a:pos x="T4" y="T5"/>
                </a:cxn>
                <a:cxn ang="0">
                  <a:pos x="T6" y="T7"/>
                </a:cxn>
                <a:cxn ang="0">
                  <a:pos x="T8" y="T9"/>
                </a:cxn>
              </a:cxnLst>
              <a:rect l="0" t="0" r="r" b="b"/>
              <a:pathLst>
                <a:path w="750" h="120">
                  <a:moveTo>
                    <a:pt x="0" y="60"/>
                  </a:moveTo>
                  <a:cubicBezTo>
                    <a:pt x="136" y="41"/>
                    <a:pt x="71" y="56"/>
                    <a:pt x="195" y="15"/>
                  </a:cubicBezTo>
                  <a:cubicBezTo>
                    <a:pt x="210" y="10"/>
                    <a:pt x="240" y="0"/>
                    <a:pt x="240" y="0"/>
                  </a:cubicBezTo>
                  <a:cubicBezTo>
                    <a:pt x="391" y="12"/>
                    <a:pt x="517" y="27"/>
                    <a:pt x="660" y="75"/>
                  </a:cubicBezTo>
                  <a:cubicBezTo>
                    <a:pt x="687" y="84"/>
                    <a:pt x="750" y="85"/>
                    <a:pt x="750" y="120"/>
                  </a:cubicBezTo>
                </a:path>
              </a:pathLst>
            </a:custGeom>
            <a:noFill/>
            <a:ln w="952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3153" name="Freeform 49"/>
            <p:cNvSpPr>
              <a:spLocks/>
            </p:cNvSpPr>
            <p:nvPr/>
          </p:nvSpPr>
          <p:spPr bwMode="auto">
            <a:xfrm>
              <a:off x="232" y="1314"/>
              <a:ext cx="54" cy="78"/>
            </a:xfrm>
            <a:custGeom>
              <a:avLst/>
              <a:gdLst>
                <a:gd name="T0" fmla="*/ 135 w 135"/>
                <a:gd name="T1" fmla="*/ 0 h 195"/>
                <a:gd name="T2" fmla="*/ 105 w 135"/>
                <a:gd name="T3" fmla="*/ 45 h 195"/>
                <a:gd name="T4" fmla="*/ 30 w 135"/>
                <a:gd name="T5" fmla="*/ 105 h 195"/>
                <a:gd name="T6" fmla="*/ 0 w 135"/>
                <a:gd name="T7" fmla="*/ 195 h 195"/>
              </a:gdLst>
              <a:ahLst/>
              <a:cxnLst>
                <a:cxn ang="0">
                  <a:pos x="T0" y="T1"/>
                </a:cxn>
                <a:cxn ang="0">
                  <a:pos x="T2" y="T3"/>
                </a:cxn>
                <a:cxn ang="0">
                  <a:pos x="T4" y="T5"/>
                </a:cxn>
                <a:cxn ang="0">
                  <a:pos x="T6" y="T7"/>
                </a:cxn>
              </a:cxnLst>
              <a:rect l="0" t="0" r="r" b="b"/>
              <a:pathLst>
                <a:path w="135" h="195">
                  <a:moveTo>
                    <a:pt x="135" y="0"/>
                  </a:moveTo>
                  <a:cubicBezTo>
                    <a:pt x="125" y="15"/>
                    <a:pt x="119" y="34"/>
                    <a:pt x="105" y="45"/>
                  </a:cubicBezTo>
                  <a:cubicBezTo>
                    <a:pt x="40" y="97"/>
                    <a:pt x="72" y="12"/>
                    <a:pt x="30" y="105"/>
                  </a:cubicBezTo>
                  <a:cubicBezTo>
                    <a:pt x="17" y="134"/>
                    <a:pt x="0" y="195"/>
                    <a:pt x="0" y="195"/>
                  </a:cubicBezTo>
                </a:path>
              </a:pathLst>
            </a:custGeom>
            <a:noFill/>
            <a:ln w="952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3154" name="Line 50"/>
            <p:cNvSpPr>
              <a:spLocks noChangeShapeType="1"/>
            </p:cNvSpPr>
            <p:nvPr/>
          </p:nvSpPr>
          <p:spPr bwMode="auto">
            <a:xfrm rot="436501" flipV="1">
              <a:off x="724" y="1128"/>
              <a:ext cx="72" cy="216"/>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55" name="Line 51"/>
            <p:cNvSpPr>
              <a:spLocks noChangeShapeType="1"/>
            </p:cNvSpPr>
            <p:nvPr/>
          </p:nvSpPr>
          <p:spPr bwMode="auto">
            <a:xfrm rot="525641">
              <a:off x="582" y="1156"/>
              <a:ext cx="72" cy="144"/>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56" name="Line 52"/>
            <p:cNvSpPr>
              <a:spLocks noChangeShapeType="1"/>
            </p:cNvSpPr>
            <p:nvPr/>
          </p:nvSpPr>
          <p:spPr bwMode="auto">
            <a:xfrm rot="-305621">
              <a:off x="444" y="1206"/>
              <a:ext cx="144" cy="144"/>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57" name="Line 53"/>
            <p:cNvSpPr>
              <a:spLocks noChangeShapeType="1"/>
            </p:cNvSpPr>
            <p:nvPr/>
          </p:nvSpPr>
          <p:spPr bwMode="auto">
            <a:xfrm flipH="1" flipV="1">
              <a:off x="306" y="1296"/>
              <a:ext cx="216" cy="72"/>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58" name="Line 54"/>
            <p:cNvSpPr>
              <a:spLocks noChangeShapeType="1"/>
            </p:cNvSpPr>
            <p:nvPr/>
          </p:nvSpPr>
          <p:spPr bwMode="auto">
            <a:xfrm rot="713230" flipV="1">
              <a:off x="810" y="1224"/>
              <a:ext cx="144" cy="144"/>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59" name="Line 55"/>
            <p:cNvSpPr>
              <a:spLocks noChangeShapeType="1"/>
            </p:cNvSpPr>
            <p:nvPr/>
          </p:nvSpPr>
          <p:spPr bwMode="auto">
            <a:xfrm rot="151034" flipV="1">
              <a:off x="865" y="1306"/>
              <a:ext cx="216" cy="72"/>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60" name="Freeform 56"/>
            <p:cNvSpPr>
              <a:spLocks/>
            </p:cNvSpPr>
            <p:nvPr/>
          </p:nvSpPr>
          <p:spPr bwMode="auto">
            <a:xfrm>
              <a:off x="594" y="1398"/>
              <a:ext cx="64" cy="606"/>
            </a:xfrm>
            <a:custGeom>
              <a:avLst/>
              <a:gdLst>
                <a:gd name="T0" fmla="*/ 160 w 160"/>
                <a:gd name="T1" fmla="*/ 0 h 1515"/>
                <a:gd name="T2" fmla="*/ 85 w 160"/>
                <a:gd name="T3" fmla="*/ 315 h 1515"/>
                <a:gd name="T4" fmla="*/ 130 w 160"/>
                <a:gd name="T5" fmla="*/ 1515 h 1515"/>
              </a:gdLst>
              <a:ahLst/>
              <a:cxnLst>
                <a:cxn ang="0">
                  <a:pos x="T0" y="T1"/>
                </a:cxn>
                <a:cxn ang="0">
                  <a:pos x="T2" y="T3"/>
                </a:cxn>
                <a:cxn ang="0">
                  <a:pos x="T4" y="T5"/>
                </a:cxn>
              </a:cxnLst>
              <a:rect l="0" t="0" r="r" b="b"/>
              <a:pathLst>
                <a:path w="160" h="1515">
                  <a:moveTo>
                    <a:pt x="160" y="0"/>
                  </a:moveTo>
                  <a:cubicBezTo>
                    <a:pt x="123" y="111"/>
                    <a:pt x="100" y="197"/>
                    <a:pt x="85" y="315"/>
                  </a:cubicBezTo>
                  <a:cubicBezTo>
                    <a:pt x="82" y="453"/>
                    <a:pt x="0" y="1255"/>
                    <a:pt x="130" y="1515"/>
                  </a:cubicBezTo>
                </a:path>
              </a:pathLst>
            </a:custGeom>
            <a:noFill/>
            <a:ln w="952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3161" name="Freeform 57"/>
            <p:cNvSpPr>
              <a:spLocks/>
            </p:cNvSpPr>
            <p:nvPr/>
          </p:nvSpPr>
          <p:spPr bwMode="auto">
            <a:xfrm>
              <a:off x="742" y="1398"/>
              <a:ext cx="55" cy="618"/>
            </a:xfrm>
            <a:custGeom>
              <a:avLst/>
              <a:gdLst>
                <a:gd name="T0" fmla="*/ 45 w 137"/>
                <a:gd name="T1" fmla="*/ 0 h 1545"/>
                <a:gd name="T2" fmla="*/ 120 w 137"/>
                <a:gd name="T3" fmla="*/ 240 h 1545"/>
                <a:gd name="T4" fmla="*/ 75 w 137"/>
                <a:gd name="T5" fmla="*/ 810 h 1545"/>
                <a:gd name="T6" fmla="*/ 105 w 137"/>
                <a:gd name="T7" fmla="*/ 945 h 1545"/>
                <a:gd name="T8" fmla="*/ 135 w 137"/>
                <a:gd name="T9" fmla="*/ 1035 h 1545"/>
                <a:gd name="T10" fmla="*/ 30 w 137"/>
                <a:gd name="T11" fmla="*/ 1395 h 1545"/>
                <a:gd name="T12" fmla="*/ 0 w 137"/>
                <a:gd name="T13" fmla="*/ 1545 h 1545"/>
              </a:gdLst>
              <a:ahLst/>
              <a:cxnLst>
                <a:cxn ang="0">
                  <a:pos x="T0" y="T1"/>
                </a:cxn>
                <a:cxn ang="0">
                  <a:pos x="T2" y="T3"/>
                </a:cxn>
                <a:cxn ang="0">
                  <a:pos x="T4" y="T5"/>
                </a:cxn>
                <a:cxn ang="0">
                  <a:pos x="T6" y="T7"/>
                </a:cxn>
                <a:cxn ang="0">
                  <a:pos x="T8" y="T9"/>
                </a:cxn>
                <a:cxn ang="0">
                  <a:pos x="T10" y="T11"/>
                </a:cxn>
                <a:cxn ang="0">
                  <a:pos x="T12" y="T13"/>
                </a:cxn>
              </a:cxnLst>
              <a:rect l="0" t="0" r="r" b="b"/>
              <a:pathLst>
                <a:path w="137" h="1545">
                  <a:moveTo>
                    <a:pt x="45" y="0"/>
                  </a:moveTo>
                  <a:cubicBezTo>
                    <a:pt x="72" y="80"/>
                    <a:pt x="100" y="158"/>
                    <a:pt x="120" y="240"/>
                  </a:cubicBezTo>
                  <a:cubicBezTo>
                    <a:pt x="113" y="448"/>
                    <a:pt x="137" y="623"/>
                    <a:pt x="75" y="810"/>
                  </a:cubicBezTo>
                  <a:cubicBezTo>
                    <a:pt x="84" y="853"/>
                    <a:pt x="92" y="903"/>
                    <a:pt x="105" y="945"/>
                  </a:cubicBezTo>
                  <a:cubicBezTo>
                    <a:pt x="114" y="975"/>
                    <a:pt x="135" y="1035"/>
                    <a:pt x="135" y="1035"/>
                  </a:cubicBezTo>
                  <a:cubicBezTo>
                    <a:pt x="121" y="1160"/>
                    <a:pt x="101" y="1289"/>
                    <a:pt x="30" y="1395"/>
                  </a:cubicBezTo>
                  <a:cubicBezTo>
                    <a:pt x="24" y="1431"/>
                    <a:pt x="0" y="1504"/>
                    <a:pt x="0" y="1545"/>
                  </a:cubicBezTo>
                </a:path>
              </a:pathLst>
            </a:custGeom>
            <a:noFill/>
            <a:ln w="952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3162" name="Freeform 58"/>
            <p:cNvSpPr>
              <a:spLocks/>
            </p:cNvSpPr>
            <p:nvPr/>
          </p:nvSpPr>
          <p:spPr bwMode="auto">
            <a:xfrm>
              <a:off x="884" y="1404"/>
              <a:ext cx="62" cy="702"/>
            </a:xfrm>
            <a:custGeom>
              <a:avLst/>
              <a:gdLst>
                <a:gd name="T0" fmla="*/ 64 w 155"/>
                <a:gd name="T1" fmla="*/ 0 h 1755"/>
                <a:gd name="T2" fmla="*/ 49 w 155"/>
                <a:gd name="T3" fmla="*/ 1305 h 1755"/>
                <a:gd name="T4" fmla="*/ 34 w 155"/>
                <a:gd name="T5" fmla="*/ 1470 h 1755"/>
                <a:gd name="T6" fmla="*/ 4 w 155"/>
                <a:gd name="T7" fmla="*/ 1575 h 1755"/>
                <a:gd name="T8" fmla="*/ 4 w 155"/>
                <a:gd name="T9" fmla="*/ 1755 h 1755"/>
              </a:gdLst>
              <a:ahLst/>
              <a:cxnLst>
                <a:cxn ang="0">
                  <a:pos x="T0" y="T1"/>
                </a:cxn>
                <a:cxn ang="0">
                  <a:pos x="T2" y="T3"/>
                </a:cxn>
                <a:cxn ang="0">
                  <a:pos x="T4" y="T5"/>
                </a:cxn>
                <a:cxn ang="0">
                  <a:pos x="T6" y="T7"/>
                </a:cxn>
                <a:cxn ang="0">
                  <a:pos x="T8" y="T9"/>
                </a:cxn>
              </a:cxnLst>
              <a:rect l="0" t="0" r="r" b="b"/>
              <a:pathLst>
                <a:path w="155" h="1755">
                  <a:moveTo>
                    <a:pt x="64" y="0"/>
                  </a:moveTo>
                  <a:cubicBezTo>
                    <a:pt x="88" y="431"/>
                    <a:pt x="155" y="882"/>
                    <a:pt x="49" y="1305"/>
                  </a:cubicBezTo>
                  <a:cubicBezTo>
                    <a:pt x="44" y="1360"/>
                    <a:pt x="41" y="1415"/>
                    <a:pt x="34" y="1470"/>
                  </a:cubicBezTo>
                  <a:cubicBezTo>
                    <a:pt x="29" y="1506"/>
                    <a:pt x="6" y="1539"/>
                    <a:pt x="4" y="1575"/>
                  </a:cubicBezTo>
                  <a:cubicBezTo>
                    <a:pt x="0" y="1635"/>
                    <a:pt x="4" y="1695"/>
                    <a:pt x="4" y="1755"/>
                  </a:cubicBezTo>
                </a:path>
              </a:pathLst>
            </a:custGeom>
            <a:noFill/>
            <a:ln w="952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3163" name="Freeform 59"/>
            <p:cNvSpPr>
              <a:spLocks/>
            </p:cNvSpPr>
            <p:nvPr/>
          </p:nvSpPr>
          <p:spPr bwMode="auto">
            <a:xfrm>
              <a:off x="1042" y="1398"/>
              <a:ext cx="51" cy="816"/>
            </a:xfrm>
            <a:custGeom>
              <a:avLst/>
              <a:gdLst>
                <a:gd name="T0" fmla="*/ 0 w 127"/>
                <a:gd name="T1" fmla="*/ 0 h 2040"/>
                <a:gd name="T2" fmla="*/ 60 w 127"/>
                <a:gd name="T3" fmla="*/ 135 h 2040"/>
                <a:gd name="T4" fmla="*/ 75 w 127"/>
                <a:gd name="T5" fmla="*/ 180 h 2040"/>
                <a:gd name="T6" fmla="*/ 45 w 127"/>
                <a:gd name="T7" fmla="*/ 1200 h 2040"/>
                <a:gd name="T8" fmla="*/ 45 w 127"/>
                <a:gd name="T9" fmla="*/ 1905 h 2040"/>
                <a:gd name="T10" fmla="*/ 15 w 127"/>
                <a:gd name="T11" fmla="*/ 2040 h 2040"/>
              </a:gdLst>
              <a:ahLst/>
              <a:cxnLst>
                <a:cxn ang="0">
                  <a:pos x="T0" y="T1"/>
                </a:cxn>
                <a:cxn ang="0">
                  <a:pos x="T2" y="T3"/>
                </a:cxn>
                <a:cxn ang="0">
                  <a:pos x="T4" y="T5"/>
                </a:cxn>
                <a:cxn ang="0">
                  <a:pos x="T6" y="T7"/>
                </a:cxn>
                <a:cxn ang="0">
                  <a:pos x="T8" y="T9"/>
                </a:cxn>
                <a:cxn ang="0">
                  <a:pos x="T10" y="T11"/>
                </a:cxn>
              </a:cxnLst>
              <a:rect l="0" t="0" r="r" b="b"/>
              <a:pathLst>
                <a:path w="127" h="2040">
                  <a:moveTo>
                    <a:pt x="0" y="0"/>
                  </a:moveTo>
                  <a:cubicBezTo>
                    <a:pt x="48" y="71"/>
                    <a:pt x="24" y="28"/>
                    <a:pt x="60" y="135"/>
                  </a:cubicBezTo>
                  <a:cubicBezTo>
                    <a:pt x="65" y="150"/>
                    <a:pt x="75" y="180"/>
                    <a:pt x="75" y="180"/>
                  </a:cubicBezTo>
                  <a:cubicBezTo>
                    <a:pt x="103" y="515"/>
                    <a:pt x="127" y="872"/>
                    <a:pt x="45" y="1200"/>
                  </a:cubicBezTo>
                  <a:cubicBezTo>
                    <a:pt x="60" y="1539"/>
                    <a:pt x="70" y="1561"/>
                    <a:pt x="45" y="1905"/>
                  </a:cubicBezTo>
                  <a:cubicBezTo>
                    <a:pt x="42" y="1951"/>
                    <a:pt x="15" y="1992"/>
                    <a:pt x="15" y="2040"/>
                  </a:cubicBezTo>
                </a:path>
              </a:pathLst>
            </a:custGeom>
            <a:noFill/>
            <a:ln w="952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3164" name="Freeform 60"/>
            <p:cNvSpPr>
              <a:spLocks/>
            </p:cNvSpPr>
            <p:nvPr/>
          </p:nvSpPr>
          <p:spPr bwMode="auto">
            <a:xfrm>
              <a:off x="1120" y="1404"/>
              <a:ext cx="84" cy="870"/>
            </a:xfrm>
            <a:custGeom>
              <a:avLst/>
              <a:gdLst>
                <a:gd name="T0" fmla="*/ 45 w 210"/>
                <a:gd name="T1" fmla="*/ 0 h 2175"/>
                <a:gd name="T2" fmla="*/ 120 w 210"/>
                <a:gd name="T3" fmla="*/ 300 h 2175"/>
                <a:gd name="T4" fmla="*/ 210 w 210"/>
                <a:gd name="T5" fmla="*/ 870 h 2175"/>
                <a:gd name="T6" fmla="*/ 180 w 210"/>
                <a:gd name="T7" fmla="*/ 1170 h 2175"/>
                <a:gd name="T8" fmla="*/ 135 w 210"/>
                <a:gd name="T9" fmla="*/ 1335 h 2175"/>
                <a:gd name="T10" fmla="*/ 90 w 210"/>
                <a:gd name="T11" fmla="*/ 1770 h 2175"/>
                <a:gd name="T12" fmla="*/ 30 w 210"/>
                <a:gd name="T13" fmla="*/ 1980 h 2175"/>
                <a:gd name="T14" fmla="*/ 15 w 210"/>
                <a:gd name="T15" fmla="*/ 2130 h 2175"/>
                <a:gd name="T16" fmla="*/ 0 w 210"/>
                <a:gd name="T17" fmla="*/ 2175 h 2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0" h="2175">
                  <a:moveTo>
                    <a:pt x="45" y="0"/>
                  </a:moveTo>
                  <a:cubicBezTo>
                    <a:pt x="60" y="102"/>
                    <a:pt x="87" y="202"/>
                    <a:pt x="120" y="300"/>
                  </a:cubicBezTo>
                  <a:cubicBezTo>
                    <a:pt x="135" y="499"/>
                    <a:pt x="162" y="679"/>
                    <a:pt x="210" y="870"/>
                  </a:cubicBezTo>
                  <a:cubicBezTo>
                    <a:pt x="203" y="975"/>
                    <a:pt x="202" y="1069"/>
                    <a:pt x="180" y="1170"/>
                  </a:cubicBezTo>
                  <a:cubicBezTo>
                    <a:pt x="168" y="1226"/>
                    <a:pt x="135" y="1335"/>
                    <a:pt x="135" y="1335"/>
                  </a:cubicBezTo>
                  <a:cubicBezTo>
                    <a:pt x="119" y="1480"/>
                    <a:pt x="107" y="1626"/>
                    <a:pt x="90" y="1770"/>
                  </a:cubicBezTo>
                  <a:cubicBezTo>
                    <a:pt x="82" y="1839"/>
                    <a:pt x="47" y="1912"/>
                    <a:pt x="30" y="1980"/>
                  </a:cubicBezTo>
                  <a:cubicBezTo>
                    <a:pt x="25" y="2030"/>
                    <a:pt x="23" y="2080"/>
                    <a:pt x="15" y="2130"/>
                  </a:cubicBezTo>
                  <a:cubicBezTo>
                    <a:pt x="13" y="2146"/>
                    <a:pt x="0" y="2175"/>
                    <a:pt x="0" y="2175"/>
                  </a:cubicBezTo>
                </a:path>
              </a:pathLst>
            </a:custGeom>
            <a:noFill/>
            <a:ln w="952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3165" name="Freeform 61"/>
            <p:cNvSpPr>
              <a:spLocks/>
            </p:cNvSpPr>
            <p:nvPr/>
          </p:nvSpPr>
          <p:spPr bwMode="auto">
            <a:xfrm>
              <a:off x="490" y="1410"/>
              <a:ext cx="36" cy="678"/>
            </a:xfrm>
            <a:custGeom>
              <a:avLst/>
              <a:gdLst>
                <a:gd name="T0" fmla="*/ 90 w 90"/>
                <a:gd name="T1" fmla="*/ 0 h 1695"/>
                <a:gd name="T2" fmla="*/ 30 w 90"/>
                <a:gd name="T3" fmla="*/ 345 h 1695"/>
                <a:gd name="T4" fmla="*/ 0 w 90"/>
                <a:gd name="T5" fmla="*/ 510 h 1695"/>
                <a:gd name="T6" fmla="*/ 30 w 90"/>
                <a:gd name="T7" fmla="*/ 1440 h 1695"/>
                <a:gd name="T8" fmla="*/ 60 w 90"/>
                <a:gd name="T9" fmla="*/ 1650 h 1695"/>
                <a:gd name="T10" fmla="*/ 75 w 90"/>
                <a:gd name="T11" fmla="*/ 1695 h 1695"/>
              </a:gdLst>
              <a:ahLst/>
              <a:cxnLst>
                <a:cxn ang="0">
                  <a:pos x="T0" y="T1"/>
                </a:cxn>
                <a:cxn ang="0">
                  <a:pos x="T2" y="T3"/>
                </a:cxn>
                <a:cxn ang="0">
                  <a:pos x="T4" y="T5"/>
                </a:cxn>
                <a:cxn ang="0">
                  <a:pos x="T6" y="T7"/>
                </a:cxn>
                <a:cxn ang="0">
                  <a:pos x="T8" y="T9"/>
                </a:cxn>
                <a:cxn ang="0">
                  <a:pos x="T10" y="T11"/>
                </a:cxn>
              </a:cxnLst>
              <a:rect l="0" t="0" r="r" b="b"/>
              <a:pathLst>
                <a:path w="90" h="1695">
                  <a:moveTo>
                    <a:pt x="90" y="0"/>
                  </a:moveTo>
                  <a:cubicBezTo>
                    <a:pt x="73" y="119"/>
                    <a:pt x="48" y="228"/>
                    <a:pt x="30" y="345"/>
                  </a:cubicBezTo>
                  <a:cubicBezTo>
                    <a:pt x="6" y="502"/>
                    <a:pt x="31" y="418"/>
                    <a:pt x="0" y="510"/>
                  </a:cubicBezTo>
                  <a:cubicBezTo>
                    <a:pt x="2" y="595"/>
                    <a:pt x="15" y="1254"/>
                    <a:pt x="30" y="1440"/>
                  </a:cubicBezTo>
                  <a:cubicBezTo>
                    <a:pt x="36" y="1510"/>
                    <a:pt x="50" y="1580"/>
                    <a:pt x="60" y="1650"/>
                  </a:cubicBezTo>
                  <a:cubicBezTo>
                    <a:pt x="62" y="1666"/>
                    <a:pt x="75" y="1695"/>
                    <a:pt x="75" y="1695"/>
                  </a:cubicBezTo>
                </a:path>
              </a:pathLst>
            </a:custGeom>
            <a:noFill/>
            <a:ln w="952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3166" name="Freeform 62"/>
            <p:cNvSpPr>
              <a:spLocks/>
            </p:cNvSpPr>
            <p:nvPr/>
          </p:nvSpPr>
          <p:spPr bwMode="auto">
            <a:xfrm>
              <a:off x="328" y="1404"/>
              <a:ext cx="54" cy="798"/>
            </a:xfrm>
            <a:custGeom>
              <a:avLst/>
              <a:gdLst>
                <a:gd name="T0" fmla="*/ 135 w 135"/>
                <a:gd name="T1" fmla="*/ 0 h 1995"/>
                <a:gd name="T2" fmla="*/ 75 w 135"/>
                <a:gd name="T3" fmla="*/ 150 h 1995"/>
                <a:gd name="T4" fmla="*/ 0 w 135"/>
                <a:gd name="T5" fmla="*/ 885 h 1995"/>
                <a:gd name="T6" fmla="*/ 75 w 135"/>
                <a:gd name="T7" fmla="*/ 1650 h 1995"/>
                <a:gd name="T8" fmla="*/ 105 w 135"/>
                <a:gd name="T9" fmla="*/ 1995 h 1995"/>
              </a:gdLst>
              <a:ahLst/>
              <a:cxnLst>
                <a:cxn ang="0">
                  <a:pos x="T0" y="T1"/>
                </a:cxn>
                <a:cxn ang="0">
                  <a:pos x="T2" y="T3"/>
                </a:cxn>
                <a:cxn ang="0">
                  <a:pos x="T4" y="T5"/>
                </a:cxn>
                <a:cxn ang="0">
                  <a:pos x="T6" y="T7"/>
                </a:cxn>
                <a:cxn ang="0">
                  <a:pos x="T8" y="T9"/>
                </a:cxn>
              </a:cxnLst>
              <a:rect l="0" t="0" r="r" b="b"/>
              <a:pathLst>
                <a:path w="135" h="1995">
                  <a:moveTo>
                    <a:pt x="135" y="0"/>
                  </a:moveTo>
                  <a:cubicBezTo>
                    <a:pt x="117" y="55"/>
                    <a:pt x="89" y="93"/>
                    <a:pt x="75" y="150"/>
                  </a:cubicBezTo>
                  <a:cubicBezTo>
                    <a:pt x="63" y="399"/>
                    <a:pt x="49" y="641"/>
                    <a:pt x="0" y="885"/>
                  </a:cubicBezTo>
                  <a:cubicBezTo>
                    <a:pt x="9" y="1143"/>
                    <a:pt x="12" y="1399"/>
                    <a:pt x="75" y="1650"/>
                  </a:cubicBezTo>
                  <a:cubicBezTo>
                    <a:pt x="84" y="1761"/>
                    <a:pt x="105" y="1883"/>
                    <a:pt x="105" y="1995"/>
                  </a:cubicBezTo>
                </a:path>
              </a:pathLst>
            </a:custGeom>
            <a:noFill/>
            <a:ln w="952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3167" name="Freeform 63"/>
            <p:cNvSpPr>
              <a:spLocks/>
            </p:cNvSpPr>
            <p:nvPr/>
          </p:nvSpPr>
          <p:spPr bwMode="auto">
            <a:xfrm>
              <a:off x="202" y="1398"/>
              <a:ext cx="36" cy="894"/>
            </a:xfrm>
            <a:custGeom>
              <a:avLst/>
              <a:gdLst>
                <a:gd name="T0" fmla="*/ 90 w 91"/>
                <a:gd name="T1" fmla="*/ 0 h 2235"/>
                <a:gd name="T2" fmla="*/ 45 w 91"/>
                <a:gd name="T3" fmla="*/ 750 h 2235"/>
                <a:gd name="T4" fmla="*/ 0 w 91"/>
                <a:gd name="T5" fmla="*/ 1320 h 2235"/>
                <a:gd name="T6" fmla="*/ 75 w 91"/>
                <a:gd name="T7" fmla="*/ 2040 h 2235"/>
                <a:gd name="T8" fmla="*/ 90 w 91"/>
                <a:gd name="T9" fmla="*/ 2235 h 2235"/>
              </a:gdLst>
              <a:ahLst/>
              <a:cxnLst>
                <a:cxn ang="0">
                  <a:pos x="T0" y="T1"/>
                </a:cxn>
                <a:cxn ang="0">
                  <a:pos x="T2" y="T3"/>
                </a:cxn>
                <a:cxn ang="0">
                  <a:pos x="T4" y="T5"/>
                </a:cxn>
                <a:cxn ang="0">
                  <a:pos x="T6" y="T7"/>
                </a:cxn>
                <a:cxn ang="0">
                  <a:pos x="T8" y="T9"/>
                </a:cxn>
              </a:cxnLst>
              <a:rect l="0" t="0" r="r" b="b"/>
              <a:pathLst>
                <a:path w="91" h="2235">
                  <a:moveTo>
                    <a:pt x="90" y="0"/>
                  </a:moveTo>
                  <a:cubicBezTo>
                    <a:pt x="78" y="251"/>
                    <a:pt x="57" y="500"/>
                    <a:pt x="45" y="750"/>
                  </a:cubicBezTo>
                  <a:cubicBezTo>
                    <a:pt x="35" y="958"/>
                    <a:pt x="33" y="1124"/>
                    <a:pt x="0" y="1320"/>
                  </a:cubicBezTo>
                  <a:cubicBezTo>
                    <a:pt x="8" y="1543"/>
                    <a:pt x="1" y="1817"/>
                    <a:pt x="75" y="2040"/>
                  </a:cubicBezTo>
                  <a:cubicBezTo>
                    <a:pt x="91" y="2215"/>
                    <a:pt x="90" y="2150"/>
                    <a:pt x="90" y="2235"/>
                  </a:cubicBezTo>
                </a:path>
              </a:pathLst>
            </a:custGeom>
            <a:noFill/>
            <a:ln w="952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3168" name="Line 64"/>
            <p:cNvSpPr>
              <a:spLocks noChangeShapeType="1"/>
            </p:cNvSpPr>
            <p:nvPr/>
          </p:nvSpPr>
          <p:spPr bwMode="auto">
            <a:xfrm>
              <a:off x="162" y="2718"/>
              <a:ext cx="0" cy="288"/>
            </a:xfrm>
            <a:prstGeom prst="line">
              <a:avLst/>
            </a:prstGeom>
            <a:noFill/>
            <a:ln w="19050">
              <a:solidFill>
                <a:srgbClr val="A50021"/>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3169" name="Line 65"/>
            <p:cNvSpPr>
              <a:spLocks noChangeShapeType="1"/>
            </p:cNvSpPr>
            <p:nvPr/>
          </p:nvSpPr>
          <p:spPr bwMode="auto">
            <a:xfrm flipV="1">
              <a:off x="162" y="744"/>
              <a:ext cx="0" cy="288"/>
            </a:xfrm>
            <a:prstGeom prst="line">
              <a:avLst/>
            </a:prstGeom>
            <a:noFill/>
            <a:ln w="19050">
              <a:solidFill>
                <a:srgbClr val="A50021"/>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3170" name="Line 66"/>
            <p:cNvSpPr>
              <a:spLocks noChangeShapeType="1"/>
            </p:cNvSpPr>
            <p:nvPr/>
          </p:nvSpPr>
          <p:spPr bwMode="auto">
            <a:xfrm flipV="1">
              <a:off x="162" y="852"/>
              <a:ext cx="528" cy="383"/>
            </a:xfrm>
            <a:prstGeom prst="line">
              <a:avLst/>
            </a:prstGeom>
            <a:noFill/>
            <a:ln w="12700">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3171" name="Line 67"/>
            <p:cNvSpPr>
              <a:spLocks noChangeShapeType="1"/>
            </p:cNvSpPr>
            <p:nvPr/>
          </p:nvSpPr>
          <p:spPr bwMode="auto">
            <a:xfrm rot="-91461">
              <a:off x="690" y="858"/>
              <a:ext cx="519" cy="386"/>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3172" name="Text Box 68"/>
            <p:cNvSpPr txBox="1">
              <a:spLocks noChangeArrowheads="1"/>
            </p:cNvSpPr>
            <p:nvPr/>
          </p:nvSpPr>
          <p:spPr bwMode="auto">
            <a:xfrm>
              <a:off x="810" y="864"/>
              <a:ext cx="570"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24cm</a:t>
              </a:r>
            </a:p>
          </p:txBody>
        </p:sp>
        <p:sp>
          <p:nvSpPr>
            <p:cNvPr id="303173" name="Text Box 69"/>
            <p:cNvSpPr txBox="1">
              <a:spLocks noChangeArrowheads="1"/>
            </p:cNvSpPr>
            <p:nvPr/>
          </p:nvSpPr>
          <p:spPr bwMode="auto">
            <a:xfrm>
              <a:off x="258" y="888"/>
              <a:ext cx="450"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24cm</a:t>
              </a:r>
            </a:p>
          </p:txBody>
        </p:sp>
        <p:sp>
          <p:nvSpPr>
            <p:cNvPr id="303174" name="Text Box 70"/>
            <p:cNvSpPr txBox="1">
              <a:spLocks noChangeArrowheads="1"/>
            </p:cNvSpPr>
            <p:nvPr/>
          </p:nvSpPr>
          <p:spPr bwMode="auto">
            <a:xfrm>
              <a:off x="6" y="624"/>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P</a:t>
              </a:r>
            </a:p>
          </p:txBody>
        </p:sp>
        <p:sp>
          <p:nvSpPr>
            <p:cNvPr id="303175" name="Text Box 71"/>
            <p:cNvSpPr txBox="1">
              <a:spLocks noChangeArrowheads="1"/>
            </p:cNvSpPr>
            <p:nvPr/>
          </p:nvSpPr>
          <p:spPr bwMode="auto">
            <a:xfrm>
              <a:off x="0" y="2880"/>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P</a:t>
              </a:r>
            </a:p>
          </p:txBody>
        </p:sp>
      </p:grpSp>
      <p:grpSp>
        <p:nvGrpSpPr>
          <p:cNvPr id="303176" name="Group 72"/>
          <p:cNvGrpSpPr>
            <a:grpSpLocks/>
          </p:cNvGrpSpPr>
          <p:nvPr/>
        </p:nvGrpSpPr>
        <p:grpSpPr bwMode="auto">
          <a:xfrm>
            <a:off x="1981200" y="1676400"/>
            <a:ext cx="4205288" cy="3035300"/>
            <a:chOff x="1344" y="624"/>
            <a:chExt cx="2364" cy="1707"/>
          </a:xfrm>
        </p:grpSpPr>
        <p:sp>
          <p:nvSpPr>
            <p:cNvPr id="303177" name="Text Box 73"/>
            <p:cNvSpPr txBox="1">
              <a:spLocks noChangeArrowheads="1"/>
            </p:cNvSpPr>
            <p:nvPr/>
          </p:nvSpPr>
          <p:spPr bwMode="auto">
            <a:xfrm>
              <a:off x="3492" y="1344"/>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z</a:t>
              </a:r>
            </a:p>
          </p:txBody>
        </p:sp>
        <p:sp>
          <p:nvSpPr>
            <p:cNvPr id="303178" name="Line 74"/>
            <p:cNvSpPr>
              <a:spLocks noChangeShapeType="1"/>
            </p:cNvSpPr>
            <p:nvPr/>
          </p:nvSpPr>
          <p:spPr bwMode="auto">
            <a:xfrm flipV="1">
              <a:off x="2400" y="792"/>
              <a:ext cx="0" cy="1224"/>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3179" name="Line 75"/>
            <p:cNvSpPr>
              <a:spLocks noChangeShapeType="1"/>
            </p:cNvSpPr>
            <p:nvPr/>
          </p:nvSpPr>
          <p:spPr bwMode="auto">
            <a:xfrm>
              <a:off x="1787" y="1434"/>
              <a:ext cx="1717"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3180" name="Line 76"/>
            <p:cNvSpPr>
              <a:spLocks noChangeShapeType="1"/>
            </p:cNvSpPr>
            <p:nvPr/>
          </p:nvSpPr>
          <p:spPr bwMode="auto">
            <a:xfrm>
              <a:off x="1848" y="1261"/>
              <a:ext cx="1102"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81" name="Line 77"/>
            <p:cNvSpPr>
              <a:spLocks noChangeShapeType="1"/>
            </p:cNvSpPr>
            <p:nvPr/>
          </p:nvSpPr>
          <p:spPr bwMode="auto">
            <a:xfrm flipH="1">
              <a:off x="2400" y="1255"/>
              <a:ext cx="553" cy="553"/>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82" name="Line 78"/>
            <p:cNvSpPr>
              <a:spLocks noChangeShapeType="1"/>
            </p:cNvSpPr>
            <p:nvPr/>
          </p:nvSpPr>
          <p:spPr bwMode="auto">
            <a:xfrm>
              <a:off x="1842" y="1255"/>
              <a:ext cx="553" cy="553"/>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83" name="Line 79"/>
            <p:cNvSpPr>
              <a:spLocks noChangeShapeType="1"/>
            </p:cNvSpPr>
            <p:nvPr/>
          </p:nvSpPr>
          <p:spPr bwMode="auto">
            <a:xfrm flipH="1">
              <a:off x="1896" y="1800"/>
              <a:ext cx="504" cy="50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84" name="Line 80"/>
            <p:cNvSpPr>
              <a:spLocks noChangeShapeType="1"/>
            </p:cNvSpPr>
            <p:nvPr/>
          </p:nvSpPr>
          <p:spPr bwMode="auto">
            <a:xfrm flipH="1">
              <a:off x="1344" y="1254"/>
              <a:ext cx="504" cy="50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85" name="Line 81"/>
            <p:cNvSpPr>
              <a:spLocks noChangeShapeType="1"/>
            </p:cNvSpPr>
            <p:nvPr/>
          </p:nvSpPr>
          <p:spPr bwMode="auto">
            <a:xfrm>
              <a:off x="1662" y="1434"/>
              <a:ext cx="553" cy="553"/>
            </a:xfrm>
            <a:prstGeom prst="line">
              <a:avLst/>
            </a:prstGeom>
            <a:noFill/>
            <a:ln w="317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3186" name="Line 82"/>
            <p:cNvSpPr>
              <a:spLocks noChangeShapeType="1"/>
            </p:cNvSpPr>
            <p:nvPr/>
          </p:nvSpPr>
          <p:spPr bwMode="auto">
            <a:xfrm flipH="1">
              <a:off x="1908" y="1110"/>
              <a:ext cx="936" cy="9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87" name="Line 83"/>
            <p:cNvSpPr>
              <a:spLocks noChangeShapeType="1"/>
            </p:cNvSpPr>
            <p:nvPr/>
          </p:nvSpPr>
          <p:spPr bwMode="auto">
            <a:xfrm>
              <a:off x="2508" y="1902"/>
              <a:ext cx="14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88" name="Line 84"/>
            <p:cNvSpPr>
              <a:spLocks noChangeShapeType="1"/>
            </p:cNvSpPr>
            <p:nvPr/>
          </p:nvSpPr>
          <p:spPr bwMode="auto">
            <a:xfrm>
              <a:off x="3054" y="1338"/>
              <a:ext cx="14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89" name="Line 85"/>
            <p:cNvSpPr>
              <a:spLocks noChangeShapeType="1"/>
            </p:cNvSpPr>
            <p:nvPr/>
          </p:nvSpPr>
          <p:spPr bwMode="auto">
            <a:xfrm flipH="1">
              <a:off x="2622" y="1464"/>
              <a:ext cx="553" cy="553"/>
            </a:xfrm>
            <a:prstGeom prst="line">
              <a:avLst/>
            </a:prstGeom>
            <a:noFill/>
            <a:ln w="12700">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3190" name="Line 86"/>
            <p:cNvSpPr>
              <a:spLocks noChangeShapeType="1"/>
            </p:cNvSpPr>
            <p:nvPr/>
          </p:nvSpPr>
          <p:spPr bwMode="auto">
            <a:xfrm>
              <a:off x="3114" y="1260"/>
              <a:ext cx="20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91" name="Line 87"/>
            <p:cNvSpPr>
              <a:spLocks noChangeShapeType="1"/>
            </p:cNvSpPr>
            <p:nvPr/>
          </p:nvSpPr>
          <p:spPr bwMode="auto">
            <a:xfrm>
              <a:off x="3096" y="1812"/>
              <a:ext cx="21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92" name="Line 88"/>
            <p:cNvSpPr>
              <a:spLocks noChangeShapeType="1"/>
            </p:cNvSpPr>
            <p:nvPr/>
          </p:nvSpPr>
          <p:spPr bwMode="auto">
            <a:xfrm>
              <a:off x="3288" y="1110"/>
              <a:ext cx="0" cy="144"/>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3193" name="Line 89"/>
            <p:cNvSpPr>
              <a:spLocks noChangeShapeType="1"/>
            </p:cNvSpPr>
            <p:nvPr/>
          </p:nvSpPr>
          <p:spPr bwMode="auto">
            <a:xfrm>
              <a:off x="1848" y="1008"/>
              <a:ext cx="0" cy="21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94" name="Line 90"/>
            <p:cNvSpPr>
              <a:spLocks noChangeShapeType="1"/>
            </p:cNvSpPr>
            <p:nvPr/>
          </p:nvSpPr>
          <p:spPr bwMode="auto">
            <a:xfrm>
              <a:off x="2952" y="1002"/>
              <a:ext cx="0" cy="21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195" name="Line 91"/>
            <p:cNvSpPr>
              <a:spLocks noChangeShapeType="1"/>
            </p:cNvSpPr>
            <p:nvPr/>
          </p:nvSpPr>
          <p:spPr bwMode="auto">
            <a:xfrm>
              <a:off x="1848" y="1081"/>
              <a:ext cx="1102"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3196" name="Text Box 92"/>
            <p:cNvSpPr txBox="1">
              <a:spLocks noChangeArrowheads="1"/>
            </p:cNvSpPr>
            <p:nvPr/>
          </p:nvSpPr>
          <p:spPr bwMode="auto">
            <a:xfrm>
              <a:off x="1878" y="1584"/>
              <a:ext cx="510"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cs typeface="Times New Roman" pitchFamily="18" charset="0"/>
                </a:rPr>
                <a:t>24cm</a:t>
              </a:r>
            </a:p>
          </p:txBody>
        </p:sp>
        <p:sp>
          <p:nvSpPr>
            <p:cNvPr id="303197" name="Text Box 93"/>
            <p:cNvSpPr txBox="1">
              <a:spLocks noChangeArrowheads="1"/>
            </p:cNvSpPr>
            <p:nvPr/>
          </p:nvSpPr>
          <p:spPr bwMode="auto">
            <a:xfrm>
              <a:off x="2646" y="1584"/>
              <a:ext cx="462"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cs typeface="Times New Roman" pitchFamily="18" charset="0"/>
                </a:rPr>
                <a:t>24cm</a:t>
              </a:r>
            </a:p>
          </p:txBody>
        </p:sp>
        <p:sp>
          <p:nvSpPr>
            <p:cNvPr id="303198" name="Text Box 94"/>
            <p:cNvSpPr txBox="1">
              <a:spLocks noChangeArrowheads="1"/>
            </p:cNvSpPr>
            <p:nvPr/>
          </p:nvSpPr>
          <p:spPr bwMode="auto">
            <a:xfrm>
              <a:off x="2388" y="624"/>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y</a:t>
              </a:r>
            </a:p>
          </p:txBody>
        </p:sp>
        <p:sp>
          <p:nvSpPr>
            <p:cNvPr id="303199" name="Text Box 95"/>
            <p:cNvSpPr txBox="1">
              <a:spLocks noChangeArrowheads="1"/>
            </p:cNvSpPr>
            <p:nvPr/>
          </p:nvSpPr>
          <p:spPr bwMode="auto">
            <a:xfrm>
              <a:off x="1662" y="1086"/>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A</a:t>
              </a:r>
            </a:p>
          </p:txBody>
        </p:sp>
        <p:sp>
          <p:nvSpPr>
            <p:cNvPr id="303200" name="Text Box 96"/>
            <p:cNvSpPr txBox="1">
              <a:spLocks noChangeArrowheads="1"/>
            </p:cNvSpPr>
            <p:nvPr/>
          </p:nvSpPr>
          <p:spPr bwMode="auto">
            <a:xfrm>
              <a:off x="2364" y="1776"/>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B</a:t>
              </a:r>
            </a:p>
          </p:txBody>
        </p:sp>
        <p:sp>
          <p:nvSpPr>
            <p:cNvPr id="303201" name="Text Box 97"/>
            <p:cNvSpPr txBox="1">
              <a:spLocks noChangeArrowheads="1"/>
            </p:cNvSpPr>
            <p:nvPr/>
          </p:nvSpPr>
          <p:spPr bwMode="auto">
            <a:xfrm>
              <a:off x="2232" y="1248"/>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C</a:t>
              </a:r>
            </a:p>
          </p:txBody>
        </p:sp>
        <p:sp>
          <p:nvSpPr>
            <p:cNvPr id="303202" name="AutoShape 98"/>
            <p:cNvSpPr>
              <a:spLocks noChangeArrowheads="1"/>
            </p:cNvSpPr>
            <p:nvPr/>
          </p:nvSpPr>
          <p:spPr bwMode="auto">
            <a:xfrm>
              <a:off x="2388" y="1428"/>
              <a:ext cx="20" cy="20"/>
            </a:xfrm>
            <a:prstGeom prst="flowChartConnector">
              <a:avLst/>
            </a:prstGeom>
            <a:solidFill>
              <a:srgbClr val="000000"/>
            </a:solidFill>
            <a:ln w="9525">
              <a:solidFill>
                <a:srgbClr val="000000"/>
              </a:solidFill>
              <a:round/>
              <a:headEnd/>
              <a:tailEnd/>
            </a:ln>
          </p:spPr>
          <p:txBody>
            <a:bodyPr/>
            <a:lstStyle/>
            <a:p>
              <a:endParaRPr lang="en-US"/>
            </a:p>
          </p:txBody>
        </p:sp>
        <p:sp>
          <p:nvSpPr>
            <p:cNvPr id="303203" name="Text Box 99"/>
            <p:cNvSpPr txBox="1">
              <a:spLocks noChangeArrowheads="1"/>
            </p:cNvSpPr>
            <p:nvPr/>
          </p:nvSpPr>
          <p:spPr bwMode="auto">
            <a:xfrm>
              <a:off x="2352" y="900"/>
              <a:ext cx="523" cy="2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03204" name="Text Box 100"/>
            <p:cNvSpPr txBox="1">
              <a:spLocks noChangeArrowheads="1"/>
            </p:cNvSpPr>
            <p:nvPr/>
          </p:nvSpPr>
          <p:spPr bwMode="auto">
            <a:xfrm>
              <a:off x="3144" y="1530"/>
              <a:ext cx="331" cy="2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03205" name="Line 101"/>
            <p:cNvSpPr>
              <a:spLocks noChangeShapeType="1"/>
            </p:cNvSpPr>
            <p:nvPr/>
          </p:nvSpPr>
          <p:spPr bwMode="auto">
            <a:xfrm>
              <a:off x="3288" y="1704"/>
              <a:ext cx="0" cy="10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3206" name="Line 102"/>
            <p:cNvSpPr>
              <a:spLocks noChangeShapeType="1"/>
            </p:cNvSpPr>
            <p:nvPr/>
          </p:nvSpPr>
          <p:spPr bwMode="auto">
            <a:xfrm flipV="1">
              <a:off x="3288" y="1440"/>
              <a:ext cx="0" cy="95"/>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3207" name="Text Box 103"/>
            <p:cNvSpPr txBox="1">
              <a:spLocks noChangeArrowheads="1"/>
            </p:cNvSpPr>
            <p:nvPr/>
          </p:nvSpPr>
          <p:spPr bwMode="auto">
            <a:xfrm>
              <a:off x="3144" y="1224"/>
              <a:ext cx="339" cy="2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aphicFrame>
          <p:nvGraphicFramePr>
            <p:cNvPr id="303208" name="Object 104"/>
            <p:cNvGraphicFramePr>
              <a:graphicFrameLocks noChangeAspect="1"/>
            </p:cNvGraphicFramePr>
            <p:nvPr/>
          </p:nvGraphicFramePr>
          <p:xfrm>
            <a:off x="2148" y="864"/>
            <a:ext cx="512" cy="176"/>
          </p:xfrm>
          <a:graphic>
            <a:graphicData uri="http://schemas.openxmlformats.org/presentationml/2006/ole">
              <mc:AlternateContent xmlns:mc="http://schemas.openxmlformats.org/markup-compatibility/2006">
                <mc:Choice xmlns:v="urn:schemas-microsoft-com:vml" Requires="v">
                  <p:oleObj spid="_x0000_s303232" name="Equation" r:id="rId5" imgW="812520" imgH="279360" progId="Equation.3">
                    <p:embed/>
                  </p:oleObj>
                </mc:Choice>
                <mc:Fallback>
                  <p:oleObj name="Equation" r:id="rId5" imgW="812520" imgH="279360" progId="Equation.3">
                    <p:embed/>
                    <p:pic>
                      <p:nvPicPr>
                        <p:cNvPr id="0" name="Object 10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48" y="864"/>
                          <a:ext cx="512" cy="1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03209" name="Object 105"/>
            <p:cNvGraphicFramePr>
              <a:graphicFrameLocks noChangeAspect="1"/>
            </p:cNvGraphicFramePr>
            <p:nvPr/>
          </p:nvGraphicFramePr>
          <p:xfrm>
            <a:off x="3156" y="1248"/>
            <a:ext cx="280" cy="176"/>
          </p:xfrm>
          <a:graphic>
            <a:graphicData uri="http://schemas.openxmlformats.org/presentationml/2006/ole">
              <mc:AlternateContent xmlns:mc="http://schemas.openxmlformats.org/markup-compatibility/2006">
                <mc:Choice xmlns:v="urn:schemas-microsoft-com:vml" Requires="v">
                  <p:oleObj spid="_x0000_s303233" name="Equation" r:id="rId7" imgW="444240" imgH="279360" progId="Equation.3">
                    <p:embed/>
                  </p:oleObj>
                </mc:Choice>
                <mc:Fallback>
                  <p:oleObj name="Equation" r:id="rId7" imgW="444240" imgH="279360" progId="Equation.3">
                    <p:embed/>
                    <p:pic>
                      <p:nvPicPr>
                        <p:cNvPr id="0" name="Object 10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56" y="1248"/>
                          <a:ext cx="280" cy="1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03210" name="Object 106"/>
            <p:cNvGraphicFramePr>
              <a:graphicFrameLocks noChangeAspect="1"/>
            </p:cNvGraphicFramePr>
            <p:nvPr/>
          </p:nvGraphicFramePr>
          <p:xfrm>
            <a:off x="3174" y="1524"/>
            <a:ext cx="272" cy="176"/>
          </p:xfrm>
          <a:graphic>
            <a:graphicData uri="http://schemas.openxmlformats.org/presentationml/2006/ole">
              <mc:AlternateContent xmlns:mc="http://schemas.openxmlformats.org/markup-compatibility/2006">
                <mc:Choice xmlns:v="urn:schemas-microsoft-com:vml" Requires="v">
                  <p:oleObj spid="_x0000_s303234" name="Equation" r:id="rId9" imgW="431640" imgH="279360" progId="Equation.3">
                    <p:embed/>
                  </p:oleObj>
                </mc:Choice>
                <mc:Fallback>
                  <p:oleObj name="Equation" r:id="rId9" imgW="431640" imgH="279360" progId="Equation.3">
                    <p:embed/>
                    <p:pic>
                      <p:nvPicPr>
                        <p:cNvPr id="0" name="Object 10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4" y="1524"/>
                          <a:ext cx="272" cy="1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303211" name="Group 107"/>
            <p:cNvGrpSpPr>
              <a:grpSpLocks/>
            </p:cNvGrpSpPr>
            <p:nvPr/>
          </p:nvGrpSpPr>
          <p:grpSpPr bwMode="auto">
            <a:xfrm>
              <a:off x="1368" y="1524"/>
              <a:ext cx="553" cy="807"/>
              <a:chOff x="1464" y="1489"/>
              <a:chExt cx="553" cy="807"/>
            </a:xfrm>
          </p:grpSpPr>
          <p:sp>
            <p:nvSpPr>
              <p:cNvPr id="303212" name="Line 108"/>
              <p:cNvSpPr>
                <a:spLocks noChangeShapeType="1"/>
              </p:cNvSpPr>
              <p:nvPr/>
            </p:nvSpPr>
            <p:spPr bwMode="auto">
              <a:xfrm>
                <a:off x="1464" y="1698"/>
                <a:ext cx="553" cy="553"/>
              </a:xfrm>
              <a:prstGeom prst="line">
                <a:avLst/>
              </a:prstGeom>
              <a:noFill/>
              <a:ln w="12700">
                <a:solidFill>
                  <a:srgbClr val="000000"/>
                </a:solidFill>
                <a:round/>
                <a:headEnd type="none"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03213" name="Line 109"/>
              <p:cNvSpPr>
                <a:spLocks noChangeShapeType="1"/>
              </p:cNvSpPr>
              <p:nvPr/>
            </p:nvSpPr>
            <p:spPr bwMode="auto">
              <a:xfrm rot="128053">
                <a:off x="1655" y="1489"/>
                <a:ext cx="322" cy="807"/>
              </a:xfrm>
              <a:prstGeom prst="line">
                <a:avLst/>
              </a:prstGeom>
              <a:noFill/>
              <a:ln w="19050">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214" name="Line 110"/>
              <p:cNvSpPr>
                <a:spLocks noChangeShapeType="1"/>
              </p:cNvSpPr>
              <p:nvPr/>
            </p:nvSpPr>
            <p:spPr bwMode="auto">
              <a:xfrm flipH="1">
                <a:off x="1506" y="1549"/>
                <a:ext cx="193" cy="193"/>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215" name="Line 111"/>
              <p:cNvSpPr>
                <a:spLocks noChangeShapeType="1"/>
              </p:cNvSpPr>
              <p:nvPr/>
            </p:nvSpPr>
            <p:spPr bwMode="auto">
              <a:xfrm flipH="1">
                <a:off x="1554" y="1614"/>
                <a:ext cx="168" cy="168"/>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216" name="Line 112"/>
              <p:cNvSpPr>
                <a:spLocks noChangeShapeType="1"/>
              </p:cNvSpPr>
              <p:nvPr/>
            </p:nvSpPr>
            <p:spPr bwMode="auto">
              <a:xfrm flipH="1">
                <a:off x="1596" y="1686"/>
                <a:ext cx="144" cy="144"/>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217" name="Line 113"/>
              <p:cNvSpPr>
                <a:spLocks noChangeShapeType="1"/>
              </p:cNvSpPr>
              <p:nvPr/>
            </p:nvSpPr>
            <p:spPr bwMode="auto">
              <a:xfrm flipH="1">
                <a:off x="1633" y="1741"/>
                <a:ext cx="132" cy="132"/>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218" name="Line 114"/>
              <p:cNvSpPr>
                <a:spLocks noChangeShapeType="1"/>
              </p:cNvSpPr>
              <p:nvPr/>
            </p:nvSpPr>
            <p:spPr bwMode="auto">
              <a:xfrm flipH="1">
                <a:off x="1680" y="1807"/>
                <a:ext cx="100" cy="100"/>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219" name="Line 115"/>
              <p:cNvSpPr>
                <a:spLocks noChangeShapeType="1"/>
              </p:cNvSpPr>
              <p:nvPr/>
            </p:nvSpPr>
            <p:spPr bwMode="auto">
              <a:xfrm flipH="1">
                <a:off x="1722" y="1866"/>
                <a:ext cx="84" cy="84"/>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220" name="Line 116"/>
              <p:cNvSpPr>
                <a:spLocks noChangeShapeType="1"/>
              </p:cNvSpPr>
              <p:nvPr/>
            </p:nvSpPr>
            <p:spPr bwMode="auto">
              <a:xfrm flipH="1">
                <a:off x="1758" y="1920"/>
                <a:ext cx="72" cy="72"/>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221" name="Line 117"/>
              <p:cNvSpPr>
                <a:spLocks noChangeShapeType="1"/>
              </p:cNvSpPr>
              <p:nvPr/>
            </p:nvSpPr>
            <p:spPr bwMode="auto">
              <a:xfrm flipH="1">
                <a:off x="1794" y="1974"/>
                <a:ext cx="50" cy="50"/>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222" name="Line 118"/>
              <p:cNvSpPr>
                <a:spLocks noChangeShapeType="1"/>
              </p:cNvSpPr>
              <p:nvPr/>
            </p:nvSpPr>
            <p:spPr bwMode="auto">
              <a:xfrm flipH="1">
                <a:off x="1830" y="2022"/>
                <a:ext cx="27" cy="27"/>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223" name="Line 119"/>
              <p:cNvSpPr>
                <a:spLocks noChangeShapeType="1"/>
              </p:cNvSpPr>
              <p:nvPr/>
            </p:nvSpPr>
            <p:spPr bwMode="auto">
              <a:xfrm flipH="1">
                <a:off x="1926" y="2178"/>
                <a:ext cx="27" cy="27"/>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224" name="Line 120"/>
              <p:cNvSpPr>
                <a:spLocks noChangeShapeType="1"/>
              </p:cNvSpPr>
              <p:nvPr/>
            </p:nvSpPr>
            <p:spPr bwMode="auto">
              <a:xfrm flipH="1">
                <a:off x="1944" y="2214"/>
                <a:ext cx="38" cy="38"/>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3225" name="Line 121"/>
              <p:cNvSpPr>
                <a:spLocks noChangeShapeType="1"/>
              </p:cNvSpPr>
              <p:nvPr/>
            </p:nvSpPr>
            <p:spPr bwMode="auto">
              <a:xfrm flipH="1">
                <a:off x="1470" y="1500"/>
                <a:ext cx="193" cy="193"/>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aphicFrame>
        <p:nvGraphicFramePr>
          <p:cNvPr id="303226" name="Object 122"/>
          <p:cNvGraphicFramePr>
            <a:graphicFrameLocks noChangeAspect="1"/>
          </p:cNvGraphicFramePr>
          <p:nvPr/>
        </p:nvGraphicFramePr>
        <p:xfrm>
          <a:off x="6096000" y="1828800"/>
          <a:ext cx="3048000" cy="1250950"/>
        </p:xfrm>
        <a:graphic>
          <a:graphicData uri="http://schemas.openxmlformats.org/presentationml/2006/ole">
            <mc:AlternateContent xmlns:mc="http://schemas.openxmlformats.org/markup-compatibility/2006">
              <mc:Choice xmlns:v="urn:schemas-microsoft-com:vml" Requires="v">
                <p:oleObj spid="_x0000_s303235" name="Equation" r:id="rId11" imgW="1790640" imgH="685800" progId="Equation.3">
                  <p:embed/>
                </p:oleObj>
              </mc:Choice>
              <mc:Fallback>
                <p:oleObj name="Equation" r:id="rId11" imgW="1790640" imgH="685800" progId="Equation.3">
                  <p:embed/>
                  <p:pic>
                    <p:nvPicPr>
                      <p:cNvPr id="0" name="Object 12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096000" y="1828800"/>
                        <a:ext cx="3048000" cy="1250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03227" name="Object 123"/>
          <p:cNvGraphicFramePr>
            <a:graphicFrameLocks noChangeAspect="1"/>
          </p:cNvGraphicFramePr>
          <p:nvPr/>
        </p:nvGraphicFramePr>
        <p:xfrm>
          <a:off x="5943600" y="3276600"/>
          <a:ext cx="3200400" cy="757238"/>
        </p:xfrm>
        <a:graphic>
          <a:graphicData uri="http://schemas.openxmlformats.org/presentationml/2006/ole">
            <mc:AlternateContent xmlns:mc="http://schemas.openxmlformats.org/markup-compatibility/2006">
              <mc:Choice xmlns:v="urn:schemas-microsoft-com:vml" Requires="v">
                <p:oleObj spid="_x0000_s303236" name="Equation" r:id="rId13" imgW="2323800" imgH="583920" progId="Equation.3">
                  <p:embed/>
                </p:oleObj>
              </mc:Choice>
              <mc:Fallback>
                <p:oleObj name="Equation" r:id="rId13" imgW="2323800" imgH="583920" progId="Equation.3">
                  <p:embed/>
                  <p:pic>
                    <p:nvPicPr>
                      <p:cNvPr id="0" name="Object 12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943600" y="3276600"/>
                        <a:ext cx="3200400" cy="757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03228" name="Object 124"/>
          <p:cNvGraphicFramePr>
            <a:graphicFrameLocks noChangeAspect="1"/>
          </p:cNvGraphicFramePr>
          <p:nvPr/>
        </p:nvGraphicFramePr>
        <p:xfrm>
          <a:off x="5257800" y="4038600"/>
          <a:ext cx="3352800" cy="815975"/>
        </p:xfrm>
        <a:graphic>
          <a:graphicData uri="http://schemas.openxmlformats.org/presentationml/2006/ole">
            <mc:AlternateContent xmlns:mc="http://schemas.openxmlformats.org/markup-compatibility/2006">
              <mc:Choice xmlns:v="urn:schemas-microsoft-com:vml" Requires="v">
                <p:oleObj spid="_x0000_s303237" name="Equation" r:id="rId15" imgW="2450880" imgH="558720" progId="Equation.3">
                  <p:embed/>
                </p:oleObj>
              </mc:Choice>
              <mc:Fallback>
                <p:oleObj name="Equation" r:id="rId15" imgW="2450880" imgH="558720" progId="Equation.3">
                  <p:embed/>
                  <p:pic>
                    <p:nvPicPr>
                      <p:cNvPr id="0" name="Object 124"/>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257800" y="4038600"/>
                        <a:ext cx="3352800" cy="815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03229" name="Object 125"/>
          <p:cNvGraphicFramePr>
            <a:graphicFrameLocks noChangeAspect="1"/>
          </p:cNvGraphicFramePr>
          <p:nvPr/>
        </p:nvGraphicFramePr>
        <p:xfrm>
          <a:off x="5257800" y="4800600"/>
          <a:ext cx="3505200" cy="815975"/>
        </p:xfrm>
        <a:graphic>
          <a:graphicData uri="http://schemas.openxmlformats.org/presentationml/2006/ole">
            <mc:AlternateContent xmlns:mc="http://schemas.openxmlformats.org/markup-compatibility/2006">
              <mc:Choice xmlns:v="urn:schemas-microsoft-com:vml" Requires="v">
                <p:oleObj spid="_x0000_s303238" name="Equation" r:id="rId17" imgW="2552400" imgH="596880" progId="Equation.3">
                  <p:embed/>
                </p:oleObj>
              </mc:Choice>
              <mc:Fallback>
                <p:oleObj name="Equation" r:id="rId17" imgW="2552400" imgH="596880" progId="Equation.3">
                  <p:embed/>
                  <p:pic>
                    <p:nvPicPr>
                      <p:cNvPr id="0" name="Object 12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257800" y="4800600"/>
                        <a:ext cx="3505200" cy="815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03230" name="Object 126"/>
          <p:cNvGraphicFramePr>
            <a:graphicFrameLocks noChangeAspect="1"/>
          </p:cNvGraphicFramePr>
          <p:nvPr/>
        </p:nvGraphicFramePr>
        <p:xfrm>
          <a:off x="2362200" y="5105400"/>
          <a:ext cx="4114800" cy="1530350"/>
        </p:xfrm>
        <a:graphic>
          <a:graphicData uri="http://schemas.openxmlformats.org/presentationml/2006/ole">
            <mc:AlternateContent xmlns:mc="http://schemas.openxmlformats.org/markup-compatibility/2006">
              <mc:Choice xmlns:v="urn:schemas-microsoft-com:vml" Requires="v">
                <p:oleObj spid="_x0000_s303239" name="Equation" r:id="rId19" imgW="2247840" imgH="990360" progId="Equation.3">
                  <p:embed/>
                </p:oleObj>
              </mc:Choice>
              <mc:Fallback>
                <p:oleObj name="Equation" r:id="rId19" imgW="2247840" imgH="990360" progId="Equation.3">
                  <p:embed/>
                  <p:pic>
                    <p:nvPicPr>
                      <p:cNvPr id="0" name="Object 126"/>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362200" y="5105400"/>
                        <a:ext cx="4114800" cy="1530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03106"/>
                                        </p:tgtEl>
                                        <p:attrNameLst>
                                          <p:attrName>style.visibility</p:attrName>
                                        </p:attrNameLst>
                                      </p:cBhvr>
                                      <p:to>
                                        <p:strVal val="visible"/>
                                      </p:to>
                                    </p:set>
                                    <p:animEffect transition="in" filter="checkerboard(across)">
                                      <p:cBhvr>
                                        <p:cTn id="7" dur="500"/>
                                        <p:tgtEl>
                                          <p:spTgt spid="30310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8" fill="hold" grpId="0" nodeType="clickEffect">
                                  <p:stCondLst>
                                    <p:cond delay="0"/>
                                  </p:stCondLst>
                                  <p:childTnLst>
                                    <p:set>
                                      <p:cBhvr>
                                        <p:cTn id="11" dur="1" fill="hold">
                                          <p:stCondLst>
                                            <p:cond delay="0"/>
                                          </p:stCondLst>
                                        </p:cTn>
                                        <p:tgtEl>
                                          <p:spTgt spid="303108"/>
                                        </p:tgtEl>
                                        <p:attrNameLst>
                                          <p:attrName>style.visibility</p:attrName>
                                        </p:attrNameLst>
                                      </p:cBhvr>
                                      <p:to>
                                        <p:strVal val="visible"/>
                                      </p:to>
                                    </p:set>
                                    <p:anim calcmode="lin" valueType="num">
                                      <p:cBhvr additive="base">
                                        <p:cTn id="12" dur="3000" fill="hold"/>
                                        <p:tgtEl>
                                          <p:spTgt spid="303108"/>
                                        </p:tgtEl>
                                        <p:attrNameLst>
                                          <p:attrName>ppt_x</p:attrName>
                                        </p:attrNameLst>
                                      </p:cBhvr>
                                      <p:tavLst>
                                        <p:tav tm="0">
                                          <p:val>
                                            <p:strVal val="0-#ppt_w/2"/>
                                          </p:val>
                                        </p:tav>
                                        <p:tav tm="100000">
                                          <p:val>
                                            <p:strVal val="#ppt_x"/>
                                          </p:val>
                                        </p:tav>
                                      </p:tavLst>
                                    </p:anim>
                                    <p:anim calcmode="lin" valueType="num">
                                      <p:cBhvr additive="base">
                                        <p:cTn id="13" dur="3000" fill="hold"/>
                                        <p:tgtEl>
                                          <p:spTgt spid="303108"/>
                                        </p:tgtEl>
                                        <p:attrNameLst>
                                          <p:attrName>ppt_y</p:attrName>
                                        </p:attrNameLst>
                                      </p:cBhvr>
                                      <p:tavLst>
                                        <p:tav tm="0">
                                          <p:val>
                                            <p:strVal val="#ppt_y"/>
                                          </p:val>
                                        </p:tav>
                                        <p:tav tm="100000">
                                          <p:val>
                                            <p:strVal val="#ppt_y"/>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2" presetClass="entr" presetSubtype="1" fill="hold" nodeType="clickEffect">
                                  <p:stCondLst>
                                    <p:cond delay="0"/>
                                  </p:stCondLst>
                                  <p:childTnLst>
                                    <p:set>
                                      <p:cBhvr>
                                        <p:cTn id="17" dur="1" fill="hold">
                                          <p:stCondLst>
                                            <p:cond delay="0"/>
                                          </p:stCondLst>
                                        </p:cTn>
                                        <p:tgtEl>
                                          <p:spTgt spid="303107"/>
                                        </p:tgtEl>
                                        <p:attrNameLst>
                                          <p:attrName>style.visibility</p:attrName>
                                        </p:attrNameLst>
                                      </p:cBhvr>
                                      <p:to>
                                        <p:strVal val="visible"/>
                                      </p:to>
                                    </p:set>
                                    <p:anim calcmode="lin" valueType="num">
                                      <p:cBhvr additive="base">
                                        <p:cTn id="18" dur="3000" fill="hold"/>
                                        <p:tgtEl>
                                          <p:spTgt spid="303107"/>
                                        </p:tgtEl>
                                        <p:attrNameLst>
                                          <p:attrName>ppt_x</p:attrName>
                                        </p:attrNameLst>
                                      </p:cBhvr>
                                      <p:tavLst>
                                        <p:tav tm="0">
                                          <p:val>
                                            <p:strVal val="#ppt_x"/>
                                          </p:val>
                                        </p:tav>
                                        <p:tav tm="100000">
                                          <p:val>
                                            <p:strVal val="#ppt_x"/>
                                          </p:val>
                                        </p:tav>
                                      </p:tavLst>
                                    </p:anim>
                                    <p:anim calcmode="lin" valueType="num">
                                      <p:cBhvr additive="base">
                                        <p:cTn id="19" dur="3000" fill="hold"/>
                                        <p:tgtEl>
                                          <p:spTgt spid="303107"/>
                                        </p:tgtEl>
                                        <p:attrNameLst>
                                          <p:attrName>ppt_y</p:attrName>
                                        </p:attrNameLst>
                                      </p:cBhvr>
                                      <p:tavLst>
                                        <p:tav tm="0">
                                          <p:val>
                                            <p:strVal val="0-#ppt_h/2"/>
                                          </p:val>
                                        </p:tav>
                                        <p:tav tm="100000">
                                          <p:val>
                                            <p:strVal val="#ppt_y"/>
                                          </p:val>
                                        </p:tav>
                                      </p:tavLst>
                                    </p:anim>
                                  </p:childTnLst>
                                </p:cTn>
                              </p:par>
                            </p:childTnLst>
                          </p:cTn>
                        </p:par>
                      </p:childTnLst>
                    </p:cTn>
                  </p:par>
                  <p:par>
                    <p:cTn id="20" fill="hold" nodeType="clickPar">
                      <p:stCondLst>
                        <p:cond delay="indefinite"/>
                      </p:stCondLst>
                      <p:childTnLst>
                        <p:par>
                          <p:cTn id="21" fill="hold" nodeType="withGroup">
                            <p:stCondLst>
                              <p:cond delay="0"/>
                            </p:stCondLst>
                            <p:childTnLst>
                              <p:par>
                                <p:cTn id="22" presetID="2" presetClass="entr" presetSubtype="8" fill="hold" nodeType="clickEffect">
                                  <p:stCondLst>
                                    <p:cond delay="0"/>
                                  </p:stCondLst>
                                  <p:childTnLst>
                                    <p:set>
                                      <p:cBhvr>
                                        <p:cTn id="23" dur="1" fill="hold">
                                          <p:stCondLst>
                                            <p:cond delay="0"/>
                                          </p:stCondLst>
                                        </p:cTn>
                                        <p:tgtEl>
                                          <p:spTgt spid="303109"/>
                                        </p:tgtEl>
                                        <p:attrNameLst>
                                          <p:attrName>style.visibility</p:attrName>
                                        </p:attrNameLst>
                                      </p:cBhvr>
                                      <p:to>
                                        <p:strVal val="visible"/>
                                      </p:to>
                                    </p:set>
                                    <p:anim calcmode="lin" valueType="num">
                                      <p:cBhvr additive="base">
                                        <p:cTn id="24" dur="3000" fill="hold"/>
                                        <p:tgtEl>
                                          <p:spTgt spid="303109"/>
                                        </p:tgtEl>
                                        <p:attrNameLst>
                                          <p:attrName>ppt_x</p:attrName>
                                        </p:attrNameLst>
                                      </p:cBhvr>
                                      <p:tavLst>
                                        <p:tav tm="0">
                                          <p:val>
                                            <p:strVal val="0-#ppt_w/2"/>
                                          </p:val>
                                        </p:tav>
                                        <p:tav tm="100000">
                                          <p:val>
                                            <p:strVal val="#ppt_x"/>
                                          </p:val>
                                        </p:tav>
                                      </p:tavLst>
                                    </p:anim>
                                    <p:anim calcmode="lin" valueType="num">
                                      <p:cBhvr additive="base">
                                        <p:cTn id="25" dur="3000" fill="hold"/>
                                        <p:tgtEl>
                                          <p:spTgt spid="303109"/>
                                        </p:tgtEl>
                                        <p:attrNameLst>
                                          <p:attrName>ppt_y</p:attrName>
                                        </p:attrNameLst>
                                      </p:cBhvr>
                                      <p:tavLst>
                                        <p:tav tm="0">
                                          <p:val>
                                            <p:strVal val="#ppt_y"/>
                                          </p:val>
                                        </p:tav>
                                        <p:tav tm="100000">
                                          <p:val>
                                            <p:strVal val="#ppt_y"/>
                                          </p:val>
                                        </p:tav>
                                      </p:tavLst>
                                    </p:anim>
                                  </p:childTnLst>
                                </p:cTn>
                              </p:par>
                            </p:childTnLst>
                          </p:cTn>
                        </p:par>
                      </p:childTnLst>
                    </p:cTn>
                  </p:par>
                  <p:par>
                    <p:cTn id="26" fill="hold" nodeType="clickPar">
                      <p:stCondLst>
                        <p:cond delay="indefinite"/>
                      </p:stCondLst>
                      <p:childTnLst>
                        <p:par>
                          <p:cTn id="27" fill="hold" nodeType="withGroup">
                            <p:stCondLst>
                              <p:cond delay="0"/>
                            </p:stCondLst>
                            <p:childTnLst>
                              <p:par>
                                <p:cTn id="28" presetID="2" presetClass="entr" presetSubtype="4" fill="hold" nodeType="clickEffect">
                                  <p:stCondLst>
                                    <p:cond delay="0"/>
                                  </p:stCondLst>
                                  <p:childTnLst>
                                    <p:set>
                                      <p:cBhvr>
                                        <p:cTn id="29" dur="1" fill="hold">
                                          <p:stCondLst>
                                            <p:cond delay="0"/>
                                          </p:stCondLst>
                                        </p:cTn>
                                        <p:tgtEl>
                                          <p:spTgt spid="303176"/>
                                        </p:tgtEl>
                                        <p:attrNameLst>
                                          <p:attrName>style.visibility</p:attrName>
                                        </p:attrNameLst>
                                      </p:cBhvr>
                                      <p:to>
                                        <p:strVal val="visible"/>
                                      </p:to>
                                    </p:set>
                                    <p:anim calcmode="lin" valueType="num">
                                      <p:cBhvr additive="base">
                                        <p:cTn id="30" dur="3000" fill="hold"/>
                                        <p:tgtEl>
                                          <p:spTgt spid="303176"/>
                                        </p:tgtEl>
                                        <p:attrNameLst>
                                          <p:attrName>ppt_x</p:attrName>
                                        </p:attrNameLst>
                                      </p:cBhvr>
                                      <p:tavLst>
                                        <p:tav tm="0">
                                          <p:val>
                                            <p:strVal val="#ppt_x"/>
                                          </p:val>
                                        </p:tav>
                                        <p:tav tm="100000">
                                          <p:val>
                                            <p:strVal val="#ppt_x"/>
                                          </p:val>
                                        </p:tav>
                                      </p:tavLst>
                                    </p:anim>
                                    <p:anim calcmode="lin" valueType="num">
                                      <p:cBhvr additive="base">
                                        <p:cTn id="31" dur="3000" fill="hold"/>
                                        <p:tgtEl>
                                          <p:spTgt spid="303176"/>
                                        </p:tgtEl>
                                        <p:attrNameLst>
                                          <p:attrName>ppt_y</p:attrName>
                                        </p:attrNameLst>
                                      </p:cBhvr>
                                      <p:tavLst>
                                        <p:tav tm="0">
                                          <p:val>
                                            <p:strVal val="1+#ppt_h/2"/>
                                          </p:val>
                                        </p:tav>
                                        <p:tav tm="100000">
                                          <p:val>
                                            <p:strVal val="#ppt_y"/>
                                          </p:val>
                                        </p:tav>
                                      </p:tavLst>
                                    </p:anim>
                                  </p:childTnLst>
                                </p:cTn>
                              </p:par>
                            </p:childTnLst>
                          </p:cTn>
                        </p:par>
                      </p:childTnLst>
                    </p:cTn>
                  </p:par>
                  <p:par>
                    <p:cTn id="32" fill="hold" nodeType="clickPar">
                      <p:stCondLst>
                        <p:cond delay="indefinite"/>
                      </p:stCondLst>
                      <p:childTnLst>
                        <p:par>
                          <p:cTn id="33" fill="hold" nodeType="withGroup">
                            <p:stCondLst>
                              <p:cond delay="0"/>
                            </p:stCondLst>
                            <p:childTnLst>
                              <p:par>
                                <p:cTn id="34" presetID="22" presetClass="entr" presetSubtype="1" fill="hold" nodeType="clickEffect">
                                  <p:stCondLst>
                                    <p:cond delay="0"/>
                                  </p:stCondLst>
                                  <p:childTnLst>
                                    <p:set>
                                      <p:cBhvr>
                                        <p:cTn id="35" dur="1" fill="hold">
                                          <p:stCondLst>
                                            <p:cond delay="0"/>
                                          </p:stCondLst>
                                        </p:cTn>
                                        <p:tgtEl>
                                          <p:spTgt spid="303226"/>
                                        </p:tgtEl>
                                        <p:attrNameLst>
                                          <p:attrName>style.visibility</p:attrName>
                                        </p:attrNameLst>
                                      </p:cBhvr>
                                      <p:to>
                                        <p:strVal val="visible"/>
                                      </p:to>
                                    </p:set>
                                    <p:animEffect transition="in" filter="wipe(up)">
                                      <p:cBhvr>
                                        <p:cTn id="36" dur="500"/>
                                        <p:tgtEl>
                                          <p:spTgt spid="303226"/>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5" presetClass="entr" presetSubtype="10" fill="hold" nodeType="clickEffect">
                                  <p:stCondLst>
                                    <p:cond delay="0"/>
                                  </p:stCondLst>
                                  <p:childTnLst>
                                    <p:set>
                                      <p:cBhvr>
                                        <p:cTn id="40" dur="1" fill="hold">
                                          <p:stCondLst>
                                            <p:cond delay="0"/>
                                          </p:stCondLst>
                                        </p:cTn>
                                        <p:tgtEl>
                                          <p:spTgt spid="303227"/>
                                        </p:tgtEl>
                                        <p:attrNameLst>
                                          <p:attrName>style.visibility</p:attrName>
                                        </p:attrNameLst>
                                      </p:cBhvr>
                                      <p:to>
                                        <p:strVal val="visible"/>
                                      </p:to>
                                    </p:set>
                                    <p:animEffect transition="in" filter="checkerboard(across)">
                                      <p:cBhvr>
                                        <p:cTn id="41" dur="500"/>
                                        <p:tgtEl>
                                          <p:spTgt spid="303227"/>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5" presetClass="entr" presetSubtype="10" fill="hold" nodeType="clickEffect">
                                  <p:stCondLst>
                                    <p:cond delay="0"/>
                                  </p:stCondLst>
                                  <p:childTnLst>
                                    <p:set>
                                      <p:cBhvr>
                                        <p:cTn id="45" dur="1" fill="hold">
                                          <p:stCondLst>
                                            <p:cond delay="0"/>
                                          </p:stCondLst>
                                        </p:cTn>
                                        <p:tgtEl>
                                          <p:spTgt spid="303228"/>
                                        </p:tgtEl>
                                        <p:attrNameLst>
                                          <p:attrName>style.visibility</p:attrName>
                                        </p:attrNameLst>
                                      </p:cBhvr>
                                      <p:to>
                                        <p:strVal val="visible"/>
                                      </p:to>
                                    </p:set>
                                    <p:animEffect transition="in" filter="checkerboard(across)">
                                      <p:cBhvr>
                                        <p:cTn id="46" dur="500"/>
                                        <p:tgtEl>
                                          <p:spTgt spid="303228"/>
                                        </p:tgtEl>
                                      </p:cBhvr>
                                    </p:animEffect>
                                  </p:childTnLst>
                                </p:cTn>
                              </p:par>
                            </p:childTnLst>
                          </p:cTn>
                        </p:par>
                      </p:childTnLst>
                    </p:cTn>
                  </p:par>
                  <p:par>
                    <p:cTn id="47" fill="hold" nodeType="clickPar">
                      <p:stCondLst>
                        <p:cond delay="indefinite"/>
                      </p:stCondLst>
                      <p:childTnLst>
                        <p:par>
                          <p:cTn id="48" fill="hold" nodeType="withGroup">
                            <p:stCondLst>
                              <p:cond delay="0"/>
                            </p:stCondLst>
                            <p:childTnLst>
                              <p:par>
                                <p:cTn id="49" presetID="5" presetClass="entr" presetSubtype="10" fill="hold" nodeType="clickEffect">
                                  <p:stCondLst>
                                    <p:cond delay="0"/>
                                  </p:stCondLst>
                                  <p:childTnLst>
                                    <p:set>
                                      <p:cBhvr>
                                        <p:cTn id="50" dur="1" fill="hold">
                                          <p:stCondLst>
                                            <p:cond delay="0"/>
                                          </p:stCondLst>
                                        </p:cTn>
                                        <p:tgtEl>
                                          <p:spTgt spid="303229"/>
                                        </p:tgtEl>
                                        <p:attrNameLst>
                                          <p:attrName>style.visibility</p:attrName>
                                        </p:attrNameLst>
                                      </p:cBhvr>
                                      <p:to>
                                        <p:strVal val="visible"/>
                                      </p:to>
                                    </p:set>
                                    <p:animEffect transition="in" filter="checkerboard(across)">
                                      <p:cBhvr>
                                        <p:cTn id="51" dur="500"/>
                                        <p:tgtEl>
                                          <p:spTgt spid="303229"/>
                                        </p:tgtEl>
                                      </p:cBhvr>
                                    </p:animEffect>
                                  </p:childTnLst>
                                </p:cTn>
                              </p:par>
                            </p:childTnLst>
                          </p:cTn>
                        </p:par>
                      </p:childTnLst>
                    </p:cTn>
                  </p:par>
                  <p:par>
                    <p:cTn id="52" fill="hold" nodeType="clickPar">
                      <p:stCondLst>
                        <p:cond delay="indefinite"/>
                      </p:stCondLst>
                      <p:childTnLst>
                        <p:par>
                          <p:cTn id="53" fill="hold" nodeType="withGroup">
                            <p:stCondLst>
                              <p:cond delay="0"/>
                            </p:stCondLst>
                            <p:childTnLst>
                              <p:par>
                                <p:cTn id="54" presetID="5" presetClass="entr" presetSubtype="10" fill="hold" nodeType="clickEffect">
                                  <p:stCondLst>
                                    <p:cond delay="0"/>
                                  </p:stCondLst>
                                  <p:childTnLst>
                                    <p:set>
                                      <p:cBhvr>
                                        <p:cTn id="55" dur="1" fill="hold">
                                          <p:stCondLst>
                                            <p:cond delay="0"/>
                                          </p:stCondLst>
                                        </p:cTn>
                                        <p:tgtEl>
                                          <p:spTgt spid="303230"/>
                                        </p:tgtEl>
                                        <p:attrNameLst>
                                          <p:attrName>style.visibility</p:attrName>
                                        </p:attrNameLst>
                                      </p:cBhvr>
                                      <p:to>
                                        <p:strVal val="visible"/>
                                      </p:to>
                                    </p:set>
                                    <p:animEffect transition="in" filter="checkerboard(across)">
                                      <p:cBhvr>
                                        <p:cTn id="56" dur="500"/>
                                        <p:tgtEl>
                                          <p:spTgt spid="3032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3106" grpId="0" autoUpdateAnimBg="0"/>
      <p:bldP spid="303108" grpId="0"/>
    </p:bld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04130" name="Object 2"/>
          <p:cNvGraphicFramePr>
            <a:graphicFrameLocks noChangeAspect="1"/>
          </p:cNvGraphicFramePr>
          <p:nvPr/>
        </p:nvGraphicFramePr>
        <p:xfrm>
          <a:off x="609600" y="1905000"/>
          <a:ext cx="4267200" cy="1296988"/>
        </p:xfrm>
        <a:graphic>
          <a:graphicData uri="http://schemas.openxmlformats.org/presentationml/2006/ole">
            <mc:AlternateContent xmlns:mc="http://schemas.openxmlformats.org/markup-compatibility/2006">
              <mc:Choice xmlns:v="urn:schemas-microsoft-com:vml" Requires="v">
                <p:oleObj spid="_x0000_s304189" name="Equation" r:id="rId3" imgW="2793960" imgH="952200" progId="Equation.3">
                  <p:embed/>
                </p:oleObj>
              </mc:Choice>
              <mc:Fallback>
                <p:oleObj name="Equation" r:id="rId3" imgW="2793960" imgH="952200" progId="Equation.3">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9600" y="1905000"/>
                        <a:ext cx="4267200" cy="1296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304131" name="Group 3"/>
          <p:cNvGrpSpPr>
            <a:grpSpLocks/>
          </p:cNvGrpSpPr>
          <p:nvPr/>
        </p:nvGrpSpPr>
        <p:grpSpPr bwMode="auto">
          <a:xfrm>
            <a:off x="457200" y="3429000"/>
            <a:ext cx="7026275" cy="457200"/>
            <a:chOff x="182" y="1772"/>
            <a:chExt cx="4426" cy="288"/>
          </a:xfrm>
        </p:grpSpPr>
        <p:sp>
          <p:nvSpPr>
            <p:cNvPr id="304132" name="Text Box 4"/>
            <p:cNvSpPr txBox="1">
              <a:spLocks noChangeArrowheads="1"/>
            </p:cNvSpPr>
            <p:nvPr/>
          </p:nvSpPr>
          <p:spPr bwMode="auto">
            <a:xfrm>
              <a:off x="182" y="1772"/>
              <a:ext cx="442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FF"/>
                  </a:solidFill>
                  <a:latin typeface="Times New Roman" pitchFamily="18" charset="0"/>
                  <a:cs typeface="Times New Roman" pitchFamily="18" charset="0"/>
                </a:rPr>
                <a:t>z</a:t>
              </a:r>
              <a:r>
                <a:rPr lang="en-US" baseline="-30000">
                  <a:solidFill>
                    <a:srgbClr val="0000FF"/>
                  </a:solidFill>
                  <a:latin typeface="Times New Roman" pitchFamily="18" charset="0"/>
                  <a:cs typeface="Times New Roman" pitchFamily="18" charset="0"/>
                </a:rPr>
                <a:t>O</a:t>
              </a:r>
              <a:r>
                <a:rPr lang="en-US">
                  <a:solidFill>
                    <a:srgbClr val="0000FF"/>
                  </a:solidFill>
                  <a:latin typeface="Times New Roman" pitchFamily="18" charset="0"/>
                  <a:cs typeface="Times New Roman" pitchFamily="18" charset="0"/>
                </a:rPr>
                <a:t> = 0;	y</a:t>
              </a:r>
              <a:r>
                <a:rPr lang="en-US" baseline="-30000">
                  <a:solidFill>
                    <a:srgbClr val="0000FF"/>
                  </a:solidFill>
                  <a:latin typeface="Times New Roman" pitchFamily="18" charset="0"/>
                  <a:cs typeface="Times New Roman" pitchFamily="18" charset="0"/>
                </a:rPr>
                <a:t>O</a:t>
              </a:r>
              <a:r>
                <a:rPr lang="en-US">
                  <a:solidFill>
                    <a:srgbClr val="0000FF"/>
                  </a:solidFill>
                  <a:latin typeface="Times New Roman" pitchFamily="18" charset="0"/>
                  <a:cs typeface="Times New Roman" pitchFamily="18" charset="0"/>
                </a:rPr>
                <a:t> = - 2    cm  và	  z</a:t>
              </a:r>
              <a:r>
                <a:rPr lang="en-US" baseline="-30000">
                  <a:solidFill>
                    <a:srgbClr val="0000FF"/>
                  </a:solidFill>
                  <a:latin typeface="Times New Roman" pitchFamily="18" charset="0"/>
                  <a:cs typeface="Times New Roman" pitchFamily="18" charset="0"/>
                </a:rPr>
                <a:t>O</a:t>
              </a:r>
              <a:r>
                <a:rPr lang="en-US">
                  <a:solidFill>
                    <a:srgbClr val="0000FF"/>
                  </a:solidFill>
                  <a:latin typeface="Times New Roman" pitchFamily="18" charset="0"/>
                  <a:cs typeface="Times New Roman" pitchFamily="18" charset="0"/>
                </a:rPr>
                <a:t> = 2     ;  y</a:t>
              </a:r>
              <a:r>
                <a:rPr lang="en-US" baseline="-30000">
                  <a:solidFill>
                    <a:srgbClr val="0000FF"/>
                  </a:solidFill>
                  <a:latin typeface="Times New Roman" pitchFamily="18" charset="0"/>
                  <a:cs typeface="Times New Roman" pitchFamily="18" charset="0"/>
                </a:rPr>
                <a:t>O</a:t>
              </a:r>
              <a:r>
                <a:rPr lang="en-US">
                  <a:solidFill>
                    <a:srgbClr val="0000FF"/>
                  </a:solidFill>
                  <a:latin typeface="Times New Roman" pitchFamily="18" charset="0"/>
                  <a:cs typeface="Times New Roman" pitchFamily="18" charset="0"/>
                </a:rPr>
                <a:t> = 0.</a:t>
              </a:r>
            </a:p>
          </p:txBody>
        </p:sp>
        <p:graphicFrame>
          <p:nvGraphicFramePr>
            <p:cNvPr id="304133" name="Object 5"/>
            <p:cNvGraphicFramePr>
              <a:graphicFrameLocks noChangeAspect="1"/>
            </p:cNvGraphicFramePr>
            <p:nvPr/>
          </p:nvGraphicFramePr>
          <p:xfrm>
            <a:off x="1404" y="1839"/>
            <a:ext cx="208" cy="176"/>
          </p:xfrm>
          <a:graphic>
            <a:graphicData uri="http://schemas.openxmlformats.org/presentationml/2006/ole">
              <mc:AlternateContent xmlns:mc="http://schemas.openxmlformats.org/markup-compatibility/2006">
                <mc:Choice xmlns:v="urn:schemas-microsoft-com:vml" Requires="v">
                  <p:oleObj spid="_x0000_s304190" name="Equation" r:id="rId5" imgW="330120" imgH="279360" progId="Equation.3">
                    <p:embed/>
                  </p:oleObj>
                </mc:Choice>
                <mc:Fallback>
                  <p:oleObj name="Equation" r:id="rId5" imgW="330120" imgH="279360" progId="Equation.3">
                    <p:embed/>
                    <p:pic>
                      <p:nvPicPr>
                        <p:cNvPr id="0"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04" y="1839"/>
                          <a:ext cx="208" cy="1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04134" name="Object 6"/>
            <p:cNvGraphicFramePr>
              <a:graphicFrameLocks noChangeAspect="1"/>
            </p:cNvGraphicFramePr>
            <p:nvPr/>
          </p:nvGraphicFramePr>
          <p:xfrm>
            <a:off x="3120" y="1833"/>
            <a:ext cx="208" cy="176"/>
          </p:xfrm>
          <a:graphic>
            <a:graphicData uri="http://schemas.openxmlformats.org/presentationml/2006/ole">
              <mc:AlternateContent xmlns:mc="http://schemas.openxmlformats.org/markup-compatibility/2006">
                <mc:Choice xmlns:v="urn:schemas-microsoft-com:vml" Requires="v">
                  <p:oleObj spid="_x0000_s304191" name="Equation" r:id="rId7" imgW="330120" imgH="279360" progId="Equation.3">
                    <p:embed/>
                  </p:oleObj>
                </mc:Choice>
                <mc:Fallback>
                  <p:oleObj name="Equation" r:id="rId7" imgW="330120" imgH="279360" progId="Equation.3">
                    <p:embed/>
                    <p:pic>
                      <p:nvPicPr>
                        <p:cNvPr id="0" name="Object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20" y="1833"/>
                          <a:ext cx="208" cy="1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aphicFrame>
        <p:nvGraphicFramePr>
          <p:cNvPr id="304135" name="Object 7"/>
          <p:cNvGraphicFramePr>
            <a:graphicFrameLocks noChangeAspect="1"/>
          </p:cNvGraphicFramePr>
          <p:nvPr/>
        </p:nvGraphicFramePr>
        <p:xfrm>
          <a:off x="1066800" y="4114800"/>
          <a:ext cx="6324600" cy="914400"/>
        </p:xfrm>
        <a:graphic>
          <a:graphicData uri="http://schemas.openxmlformats.org/presentationml/2006/ole">
            <mc:AlternateContent xmlns:mc="http://schemas.openxmlformats.org/markup-compatibility/2006">
              <mc:Choice xmlns:v="urn:schemas-microsoft-com:vml" Requires="v">
                <p:oleObj spid="_x0000_s304192" name="Equation" r:id="rId9" imgW="5219640" imgH="672840" progId="Equation.3">
                  <p:embed/>
                </p:oleObj>
              </mc:Choice>
              <mc:Fallback>
                <p:oleObj name="Equation" r:id="rId9" imgW="5219640" imgH="672840" progId="Equation.3">
                  <p:embed/>
                  <p:pic>
                    <p:nvPicPr>
                      <p:cNvPr id="0" name="Object 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66800" y="4114800"/>
                        <a:ext cx="63246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04136" name="Object 8"/>
          <p:cNvGraphicFramePr>
            <a:graphicFrameLocks noChangeAspect="1"/>
          </p:cNvGraphicFramePr>
          <p:nvPr/>
        </p:nvGraphicFramePr>
        <p:xfrm>
          <a:off x="1066800" y="5334000"/>
          <a:ext cx="7086600" cy="1017588"/>
        </p:xfrm>
        <a:graphic>
          <a:graphicData uri="http://schemas.openxmlformats.org/presentationml/2006/ole">
            <mc:AlternateContent xmlns:mc="http://schemas.openxmlformats.org/markup-compatibility/2006">
              <mc:Choice xmlns:v="urn:schemas-microsoft-com:vml" Requires="v">
                <p:oleObj spid="_x0000_s304193" name="Equation" r:id="rId11" imgW="3568680" imgH="507960" progId="Equation.3">
                  <p:embed/>
                </p:oleObj>
              </mc:Choice>
              <mc:Fallback>
                <p:oleObj name="Equation" r:id="rId11" imgW="3568680" imgH="507960" progId="Equation.3">
                  <p:embed/>
                  <p:pic>
                    <p:nvPicPr>
                      <p:cNvPr id="0" name="Object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066800" y="5334000"/>
                        <a:ext cx="7086600" cy="10175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04137" name="Text Box 9"/>
          <p:cNvSpPr txBox="1">
            <a:spLocks noChangeArrowheads="1"/>
          </p:cNvSpPr>
          <p:nvPr/>
        </p:nvSpPr>
        <p:spPr bwMode="auto">
          <a:xfrm>
            <a:off x="304800" y="304800"/>
            <a:ext cx="50276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CC6600"/>
                </a:solidFill>
              </a:rPr>
              <a:t>Phương trình của đường trung hoà</a:t>
            </a:r>
            <a:r>
              <a:rPr lang="en-US"/>
              <a:t> </a:t>
            </a:r>
          </a:p>
        </p:txBody>
      </p:sp>
      <p:graphicFrame>
        <p:nvGraphicFramePr>
          <p:cNvPr id="304138" name="Object 10"/>
          <p:cNvGraphicFramePr>
            <a:graphicFrameLocks noChangeAspect="1"/>
          </p:cNvGraphicFramePr>
          <p:nvPr/>
        </p:nvGraphicFramePr>
        <p:xfrm>
          <a:off x="762000" y="762000"/>
          <a:ext cx="2438400" cy="1089025"/>
        </p:xfrm>
        <a:graphic>
          <a:graphicData uri="http://schemas.openxmlformats.org/presentationml/2006/ole">
            <mc:AlternateContent xmlns:mc="http://schemas.openxmlformats.org/markup-compatibility/2006">
              <mc:Choice xmlns:v="urn:schemas-microsoft-com:vml" Requires="v">
                <p:oleObj spid="_x0000_s304194" name="Equation" r:id="rId13" imgW="1523880" imgH="622080" progId="Equation.3">
                  <p:embed/>
                </p:oleObj>
              </mc:Choice>
              <mc:Fallback>
                <p:oleObj name="Equation" r:id="rId13" imgW="1523880" imgH="622080" progId="Equation.3">
                  <p:embed/>
                  <p:pic>
                    <p:nvPicPr>
                      <p:cNvPr id="0" name="Object 1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2000" y="762000"/>
                        <a:ext cx="2438400" cy="1089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304139" name="Group 11"/>
          <p:cNvGrpSpPr>
            <a:grpSpLocks/>
          </p:cNvGrpSpPr>
          <p:nvPr/>
        </p:nvGrpSpPr>
        <p:grpSpPr bwMode="auto">
          <a:xfrm>
            <a:off x="4648200" y="228600"/>
            <a:ext cx="4314825" cy="3117850"/>
            <a:chOff x="1344" y="624"/>
            <a:chExt cx="2364" cy="1707"/>
          </a:xfrm>
        </p:grpSpPr>
        <p:sp>
          <p:nvSpPr>
            <p:cNvPr id="304140" name="Text Box 12"/>
            <p:cNvSpPr txBox="1">
              <a:spLocks noChangeArrowheads="1"/>
            </p:cNvSpPr>
            <p:nvPr/>
          </p:nvSpPr>
          <p:spPr bwMode="auto">
            <a:xfrm>
              <a:off x="3492" y="1344"/>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z</a:t>
              </a:r>
            </a:p>
          </p:txBody>
        </p:sp>
        <p:sp>
          <p:nvSpPr>
            <p:cNvPr id="304141" name="Line 13"/>
            <p:cNvSpPr>
              <a:spLocks noChangeShapeType="1"/>
            </p:cNvSpPr>
            <p:nvPr/>
          </p:nvSpPr>
          <p:spPr bwMode="auto">
            <a:xfrm flipV="1">
              <a:off x="2400" y="792"/>
              <a:ext cx="0" cy="1224"/>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4142" name="Line 14"/>
            <p:cNvSpPr>
              <a:spLocks noChangeShapeType="1"/>
            </p:cNvSpPr>
            <p:nvPr/>
          </p:nvSpPr>
          <p:spPr bwMode="auto">
            <a:xfrm>
              <a:off x="1787" y="1434"/>
              <a:ext cx="1717"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4143" name="Line 15"/>
            <p:cNvSpPr>
              <a:spLocks noChangeShapeType="1"/>
            </p:cNvSpPr>
            <p:nvPr/>
          </p:nvSpPr>
          <p:spPr bwMode="auto">
            <a:xfrm>
              <a:off x="1848" y="1261"/>
              <a:ext cx="1102"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4144" name="Line 16"/>
            <p:cNvSpPr>
              <a:spLocks noChangeShapeType="1"/>
            </p:cNvSpPr>
            <p:nvPr/>
          </p:nvSpPr>
          <p:spPr bwMode="auto">
            <a:xfrm flipH="1">
              <a:off x="2400" y="1255"/>
              <a:ext cx="553" cy="553"/>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4145" name="Line 17"/>
            <p:cNvSpPr>
              <a:spLocks noChangeShapeType="1"/>
            </p:cNvSpPr>
            <p:nvPr/>
          </p:nvSpPr>
          <p:spPr bwMode="auto">
            <a:xfrm>
              <a:off x="1842" y="1255"/>
              <a:ext cx="553" cy="553"/>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4146" name="Line 18"/>
            <p:cNvSpPr>
              <a:spLocks noChangeShapeType="1"/>
            </p:cNvSpPr>
            <p:nvPr/>
          </p:nvSpPr>
          <p:spPr bwMode="auto">
            <a:xfrm flipH="1">
              <a:off x="1896" y="1800"/>
              <a:ext cx="504" cy="50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4147" name="Line 19"/>
            <p:cNvSpPr>
              <a:spLocks noChangeShapeType="1"/>
            </p:cNvSpPr>
            <p:nvPr/>
          </p:nvSpPr>
          <p:spPr bwMode="auto">
            <a:xfrm flipH="1">
              <a:off x="1344" y="1254"/>
              <a:ext cx="504" cy="50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4148" name="Line 20"/>
            <p:cNvSpPr>
              <a:spLocks noChangeShapeType="1"/>
            </p:cNvSpPr>
            <p:nvPr/>
          </p:nvSpPr>
          <p:spPr bwMode="auto">
            <a:xfrm>
              <a:off x="1662" y="1434"/>
              <a:ext cx="553" cy="553"/>
            </a:xfrm>
            <a:prstGeom prst="line">
              <a:avLst/>
            </a:prstGeom>
            <a:noFill/>
            <a:ln w="317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4149" name="Line 21"/>
            <p:cNvSpPr>
              <a:spLocks noChangeShapeType="1"/>
            </p:cNvSpPr>
            <p:nvPr/>
          </p:nvSpPr>
          <p:spPr bwMode="auto">
            <a:xfrm flipH="1">
              <a:off x="1908" y="1110"/>
              <a:ext cx="936" cy="9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4150" name="Line 22"/>
            <p:cNvSpPr>
              <a:spLocks noChangeShapeType="1"/>
            </p:cNvSpPr>
            <p:nvPr/>
          </p:nvSpPr>
          <p:spPr bwMode="auto">
            <a:xfrm>
              <a:off x="2508" y="1902"/>
              <a:ext cx="14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4151" name="Line 23"/>
            <p:cNvSpPr>
              <a:spLocks noChangeShapeType="1"/>
            </p:cNvSpPr>
            <p:nvPr/>
          </p:nvSpPr>
          <p:spPr bwMode="auto">
            <a:xfrm>
              <a:off x="3054" y="1338"/>
              <a:ext cx="14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4152" name="Line 24"/>
            <p:cNvSpPr>
              <a:spLocks noChangeShapeType="1"/>
            </p:cNvSpPr>
            <p:nvPr/>
          </p:nvSpPr>
          <p:spPr bwMode="auto">
            <a:xfrm flipH="1">
              <a:off x="2622" y="1464"/>
              <a:ext cx="553" cy="553"/>
            </a:xfrm>
            <a:prstGeom prst="line">
              <a:avLst/>
            </a:prstGeom>
            <a:noFill/>
            <a:ln w="12700">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4153" name="Line 25"/>
            <p:cNvSpPr>
              <a:spLocks noChangeShapeType="1"/>
            </p:cNvSpPr>
            <p:nvPr/>
          </p:nvSpPr>
          <p:spPr bwMode="auto">
            <a:xfrm>
              <a:off x="3114" y="1260"/>
              <a:ext cx="20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4154" name="Line 26"/>
            <p:cNvSpPr>
              <a:spLocks noChangeShapeType="1"/>
            </p:cNvSpPr>
            <p:nvPr/>
          </p:nvSpPr>
          <p:spPr bwMode="auto">
            <a:xfrm>
              <a:off x="3096" y="1812"/>
              <a:ext cx="21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4155" name="Line 27"/>
            <p:cNvSpPr>
              <a:spLocks noChangeShapeType="1"/>
            </p:cNvSpPr>
            <p:nvPr/>
          </p:nvSpPr>
          <p:spPr bwMode="auto">
            <a:xfrm>
              <a:off x="3288" y="1110"/>
              <a:ext cx="0" cy="144"/>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4156" name="Line 28"/>
            <p:cNvSpPr>
              <a:spLocks noChangeShapeType="1"/>
            </p:cNvSpPr>
            <p:nvPr/>
          </p:nvSpPr>
          <p:spPr bwMode="auto">
            <a:xfrm>
              <a:off x="1848" y="1008"/>
              <a:ext cx="0" cy="21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4157" name="Line 29"/>
            <p:cNvSpPr>
              <a:spLocks noChangeShapeType="1"/>
            </p:cNvSpPr>
            <p:nvPr/>
          </p:nvSpPr>
          <p:spPr bwMode="auto">
            <a:xfrm>
              <a:off x="2952" y="1002"/>
              <a:ext cx="0" cy="21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4158" name="Line 30"/>
            <p:cNvSpPr>
              <a:spLocks noChangeShapeType="1"/>
            </p:cNvSpPr>
            <p:nvPr/>
          </p:nvSpPr>
          <p:spPr bwMode="auto">
            <a:xfrm>
              <a:off x="1848" y="1081"/>
              <a:ext cx="1102"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4159" name="Text Box 31"/>
            <p:cNvSpPr txBox="1">
              <a:spLocks noChangeArrowheads="1"/>
            </p:cNvSpPr>
            <p:nvPr/>
          </p:nvSpPr>
          <p:spPr bwMode="auto">
            <a:xfrm>
              <a:off x="1878" y="1584"/>
              <a:ext cx="510"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cs typeface="Times New Roman" pitchFamily="18" charset="0"/>
                </a:rPr>
                <a:t>24cm</a:t>
              </a:r>
            </a:p>
          </p:txBody>
        </p:sp>
        <p:sp>
          <p:nvSpPr>
            <p:cNvPr id="304160" name="Text Box 32"/>
            <p:cNvSpPr txBox="1">
              <a:spLocks noChangeArrowheads="1"/>
            </p:cNvSpPr>
            <p:nvPr/>
          </p:nvSpPr>
          <p:spPr bwMode="auto">
            <a:xfrm>
              <a:off x="2646" y="1584"/>
              <a:ext cx="462"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cs typeface="Times New Roman" pitchFamily="18" charset="0"/>
                </a:rPr>
                <a:t>24cm</a:t>
              </a:r>
            </a:p>
          </p:txBody>
        </p:sp>
        <p:sp>
          <p:nvSpPr>
            <p:cNvPr id="304161" name="Text Box 33"/>
            <p:cNvSpPr txBox="1">
              <a:spLocks noChangeArrowheads="1"/>
            </p:cNvSpPr>
            <p:nvPr/>
          </p:nvSpPr>
          <p:spPr bwMode="auto">
            <a:xfrm>
              <a:off x="2388" y="624"/>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y</a:t>
              </a:r>
            </a:p>
          </p:txBody>
        </p:sp>
        <p:sp>
          <p:nvSpPr>
            <p:cNvPr id="304162" name="Text Box 34"/>
            <p:cNvSpPr txBox="1">
              <a:spLocks noChangeArrowheads="1"/>
            </p:cNvSpPr>
            <p:nvPr/>
          </p:nvSpPr>
          <p:spPr bwMode="auto">
            <a:xfrm>
              <a:off x="1662" y="1086"/>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A</a:t>
              </a:r>
            </a:p>
          </p:txBody>
        </p:sp>
        <p:sp>
          <p:nvSpPr>
            <p:cNvPr id="304163" name="Text Box 35"/>
            <p:cNvSpPr txBox="1">
              <a:spLocks noChangeArrowheads="1"/>
            </p:cNvSpPr>
            <p:nvPr/>
          </p:nvSpPr>
          <p:spPr bwMode="auto">
            <a:xfrm>
              <a:off x="2364" y="1776"/>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B</a:t>
              </a:r>
            </a:p>
          </p:txBody>
        </p:sp>
        <p:sp>
          <p:nvSpPr>
            <p:cNvPr id="304164" name="Text Box 36"/>
            <p:cNvSpPr txBox="1">
              <a:spLocks noChangeArrowheads="1"/>
            </p:cNvSpPr>
            <p:nvPr/>
          </p:nvSpPr>
          <p:spPr bwMode="auto">
            <a:xfrm>
              <a:off x="2232" y="1248"/>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cs typeface="Times New Roman" pitchFamily="18" charset="0"/>
                </a:rPr>
                <a:t>C</a:t>
              </a:r>
            </a:p>
          </p:txBody>
        </p:sp>
        <p:sp>
          <p:nvSpPr>
            <p:cNvPr id="304165" name="AutoShape 37"/>
            <p:cNvSpPr>
              <a:spLocks noChangeArrowheads="1"/>
            </p:cNvSpPr>
            <p:nvPr/>
          </p:nvSpPr>
          <p:spPr bwMode="auto">
            <a:xfrm>
              <a:off x="2388" y="1428"/>
              <a:ext cx="20" cy="20"/>
            </a:xfrm>
            <a:prstGeom prst="flowChartConnector">
              <a:avLst/>
            </a:prstGeom>
            <a:solidFill>
              <a:srgbClr val="000000"/>
            </a:solidFill>
            <a:ln w="9525">
              <a:solidFill>
                <a:srgbClr val="000000"/>
              </a:solidFill>
              <a:round/>
              <a:headEnd/>
              <a:tailEnd/>
            </a:ln>
          </p:spPr>
          <p:txBody>
            <a:bodyPr/>
            <a:lstStyle/>
            <a:p>
              <a:endParaRPr lang="en-US"/>
            </a:p>
          </p:txBody>
        </p:sp>
        <p:sp>
          <p:nvSpPr>
            <p:cNvPr id="304166" name="Text Box 38"/>
            <p:cNvSpPr txBox="1">
              <a:spLocks noChangeArrowheads="1"/>
            </p:cNvSpPr>
            <p:nvPr/>
          </p:nvSpPr>
          <p:spPr bwMode="auto">
            <a:xfrm>
              <a:off x="2352" y="900"/>
              <a:ext cx="523" cy="2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04167" name="Text Box 39"/>
            <p:cNvSpPr txBox="1">
              <a:spLocks noChangeArrowheads="1"/>
            </p:cNvSpPr>
            <p:nvPr/>
          </p:nvSpPr>
          <p:spPr bwMode="auto">
            <a:xfrm>
              <a:off x="3144" y="1530"/>
              <a:ext cx="331" cy="2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04168" name="Line 40"/>
            <p:cNvSpPr>
              <a:spLocks noChangeShapeType="1"/>
            </p:cNvSpPr>
            <p:nvPr/>
          </p:nvSpPr>
          <p:spPr bwMode="auto">
            <a:xfrm>
              <a:off x="3288" y="1704"/>
              <a:ext cx="0" cy="10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4169" name="Line 41"/>
            <p:cNvSpPr>
              <a:spLocks noChangeShapeType="1"/>
            </p:cNvSpPr>
            <p:nvPr/>
          </p:nvSpPr>
          <p:spPr bwMode="auto">
            <a:xfrm flipV="1">
              <a:off x="3288" y="1440"/>
              <a:ext cx="0" cy="95"/>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4170" name="Text Box 42"/>
            <p:cNvSpPr txBox="1">
              <a:spLocks noChangeArrowheads="1"/>
            </p:cNvSpPr>
            <p:nvPr/>
          </p:nvSpPr>
          <p:spPr bwMode="auto">
            <a:xfrm>
              <a:off x="3144" y="1224"/>
              <a:ext cx="339" cy="2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aphicFrame>
          <p:nvGraphicFramePr>
            <p:cNvPr id="304171" name="Object 43"/>
            <p:cNvGraphicFramePr>
              <a:graphicFrameLocks noChangeAspect="1"/>
            </p:cNvGraphicFramePr>
            <p:nvPr/>
          </p:nvGraphicFramePr>
          <p:xfrm>
            <a:off x="2148" y="864"/>
            <a:ext cx="512" cy="176"/>
          </p:xfrm>
          <a:graphic>
            <a:graphicData uri="http://schemas.openxmlformats.org/presentationml/2006/ole">
              <mc:AlternateContent xmlns:mc="http://schemas.openxmlformats.org/markup-compatibility/2006">
                <mc:Choice xmlns:v="urn:schemas-microsoft-com:vml" Requires="v">
                  <p:oleObj spid="_x0000_s304195" name="Equation" r:id="rId15" imgW="812520" imgH="279360" progId="Equation.3">
                    <p:embed/>
                  </p:oleObj>
                </mc:Choice>
                <mc:Fallback>
                  <p:oleObj name="Equation" r:id="rId15" imgW="812520" imgH="279360" progId="Equation.3">
                    <p:embed/>
                    <p:pic>
                      <p:nvPicPr>
                        <p:cNvPr id="0" name="Object 4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148" y="864"/>
                          <a:ext cx="512" cy="1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04172" name="Object 44"/>
            <p:cNvGraphicFramePr>
              <a:graphicFrameLocks noChangeAspect="1"/>
            </p:cNvGraphicFramePr>
            <p:nvPr/>
          </p:nvGraphicFramePr>
          <p:xfrm>
            <a:off x="3156" y="1248"/>
            <a:ext cx="280" cy="176"/>
          </p:xfrm>
          <a:graphic>
            <a:graphicData uri="http://schemas.openxmlformats.org/presentationml/2006/ole">
              <mc:AlternateContent xmlns:mc="http://schemas.openxmlformats.org/markup-compatibility/2006">
                <mc:Choice xmlns:v="urn:schemas-microsoft-com:vml" Requires="v">
                  <p:oleObj spid="_x0000_s304196" name="Equation" r:id="rId17" imgW="444240" imgH="279360" progId="Equation.3">
                    <p:embed/>
                  </p:oleObj>
                </mc:Choice>
                <mc:Fallback>
                  <p:oleObj name="Equation" r:id="rId17" imgW="444240" imgH="279360" progId="Equation.3">
                    <p:embed/>
                    <p:pic>
                      <p:nvPicPr>
                        <p:cNvPr id="0" name="Object 4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156" y="1248"/>
                          <a:ext cx="280" cy="1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04173" name="Object 45"/>
            <p:cNvGraphicFramePr>
              <a:graphicFrameLocks noChangeAspect="1"/>
            </p:cNvGraphicFramePr>
            <p:nvPr/>
          </p:nvGraphicFramePr>
          <p:xfrm>
            <a:off x="3174" y="1524"/>
            <a:ext cx="272" cy="176"/>
          </p:xfrm>
          <a:graphic>
            <a:graphicData uri="http://schemas.openxmlformats.org/presentationml/2006/ole">
              <mc:AlternateContent xmlns:mc="http://schemas.openxmlformats.org/markup-compatibility/2006">
                <mc:Choice xmlns:v="urn:schemas-microsoft-com:vml" Requires="v">
                  <p:oleObj spid="_x0000_s304197" name="Equation" r:id="rId19" imgW="431640" imgH="279360" progId="Equation.3">
                    <p:embed/>
                  </p:oleObj>
                </mc:Choice>
                <mc:Fallback>
                  <p:oleObj name="Equation" r:id="rId19" imgW="431640" imgH="279360" progId="Equation.3">
                    <p:embed/>
                    <p:pic>
                      <p:nvPicPr>
                        <p:cNvPr id="0" name="Object 45"/>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174" y="1524"/>
                          <a:ext cx="272" cy="1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304174" name="Group 46"/>
            <p:cNvGrpSpPr>
              <a:grpSpLocks/>
            </p:cNvGrpSpPr>
            <p:nvPr/>
          </p:nvGrpSpPr>
          <p:grpSpPr bwMode="auto">
            <a:xfrm>
              <a:off x="1368" y="1524"/>
              <a:ext cx="553" cy="807"/>
              <a:chOff x="1464" y="1489"/>
              <a:chExt cx="553" cy="807"/>
            </a:xfrm>
          </p:grpSpPr>
          <p:sp>
            <p:nvSpPr>
              <p:cNvPr id="304175" name="Line 47"/>
              <p:cNvSpPr>
                <a:spLocks noChangeShapeType="1"/>
              </p:cNvSpPr>
              <p:nvPr/>
            </p:nvSpPr>
            <p:spPr bwMode="auto">
              <a:xfrm>
                <a:off x="1464" y="1698"/>
                <a:ext cx="553" cy="553"/>
              </a:xfrm>
              <a:prstGeom prst="line">
                <a:avLst/>
              </a:prstGeom>
              <a:noFill/>
              <a:ln w="12700">
                <a:solidFill>
                  <a:srgbClr val="000000"/>
                </a:solidFill>
                <a:round/>
                <a:headEnd type="none"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04176" name="Line 48"/>
              <p:cNvSpPr>
                <a:spLocks noChangeShapeType="1"/>
              </p:cNvSpPr>
              <p:nvPr/>
            </p:nvSpPr>
            <p:spPr bwMode="auto">
              <a:xfrm rot="128053">
                <a:off x="1655" y="1489"/>
                <a:ext cx="322" cy="807"/>
              </a:xfrm>
              <a:prstGeom prst="line">
                <a:avLst/>
              </a:prstGeom>
              <a:noFill/>
              <a:ln w="19050">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4177" name="Line 49"/>
              <p:cNvSpPr>
                <a:spLocks noChangeShapeType="1"/>
              </p:cNvSpPr>
              <p:nvPr/>
            </p:nvSpPr>
            <p:spPr bwMode="auto">
              <a:xfrm flipH="1">
                <a:off x="1506" y="1549"/>
                <a:ext cx="193" cy="193"/>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4178" name="Line 50"/>
              <p:cNvSpPr>
                <a:spLocks noChangeShapeType="1"/>
              </p:cNvSpPr>
              <p:nvPr/>
            </p:nvSpPr>
            <p:spPr bwMode="auto">
              <a:xfrm flipH="1">
                <a:off x="1554" y="1614"/>
                <a:ext cx="168" cy="168"/>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4179" name="Line 51"/>
              <p:cNvSpPr>
                <a:spLocks noChangeShapeType="1"/>
              </p:cNvSpPr>
              <p:nvPr/>
            </p:nvSpPr>
            <p:spPr bwMode="auto">
              <a:xfrm flipH="1">
                <a:off x="1596" y="1686"/>
                <a:ext cx="144" cy="144"/>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4180" name="Line 52"/>
              <p:cNvSpPr>
                <a:spLocks noChangeShapeType="1"/>
              </p:cNvSpPr>
              <p:nvPr/>
            </p:nvSpPr>
            <p:spPr bwMode="auto">
              <a:xfrm flipH="1">
                <a:off x="1633" y="1741"/>
                <a:ext cx="132" cy="132"/>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4181" name="Line 53"/>
              <p:cNvSpPr>
                <a:spLocks noChangeShapeType="1"/>
              </p:cNvSpPr>
              <p:nvPr/>
            </p:nvSpPr>
            <p:spPr bwMode="auto">
              <a:xfrm flipH="1">
                <a:off x="1680" y="1807"/>
                <a:ext cx="100" cy="100"/>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4182" name="Line 54"/>
              <p:cNvSpPr>
                <a:spLocks noChangeShapeType="1"/>
              </p:cNvSpPr>
              <p:nvPr/>
            </p:nvSpPr>
            <p:spPr bwMode="auto">
              <a:xfrm flipH="1">
                <a:off x="1722" y="1866"/>
                <a:ext cx="84" cy="84"/>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4183" name="Line 55"/>
              <p:cNvSpPr>
                <a:spLocks noChangeShapeType="1"/>
              </p:cNvSpPr>
              <p:nvPr/>
            </p:nvSpPr>
            <p:spPr bwMode="auto">
              <a:xfrm flipH="1">
                <a:off x="1758" y="1920"/>
                <a:ext cx="72" cy="72"/>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4184" name="Line 56"/>
              <p:cNvSpPr>
                <a:spLocks noChangeShapeType="1"/>
              </p:cNvSpPr>
              <p:nvPr/>
            </p:nvSpPr>
            <p:spPr bwMode="auto">
              <a:xfrm flipH="1">
                <a:off x="1794" y="1974"/>
                <a:ext cx="50" cy="50"/>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4185" name="Line 57"/>
              <p:cNvSpPr>
                <a:spLocks noChangeShapeType="1"/>
              </p:cNvSpPr>
              <p:nvPr/>
            </p:nvSpPr>
            <p:spPr bwMode="auto">
              <a:xfrm flipH="1">
                <a:off x="1830" y="2022"/>
                <a:ext cx="27" cy="27"/>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4186" name="Line 58"/>
              <p:cNvSpPr>
                <a:spLocks noChangeShapeType="1"/>
              </p:cNvSpPr>
              <p:nvPr/>
            </p:nvSpPr>
            <p:spPr bwMode="auto">
              <a:xfrm flipH="1">
                <a:off x="1926" y="2178"/>
                <a:ext cx="27" cy="27"/>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4187" name="Line 59"/>
              <p:cNvSpPr>
                <a:spLocks noChangeShapeType="1"/>
              </p:cNvSpPr>
              <p:nvPr/>
            </p:nvSpPr>
            <p:spPr bwMode="auto">
              <a:xfrm flipH="1">
                <a:off x="1944" y="2214"/>
                <a:ext cx="38" cy="38"/>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4188" name="Line 60"/>
              <p:cNvSpPr>
                <a:spLocks noChangeShapeType="1"/>
              </p:cNvSpPr>
              <p:nvPr/>
            </p:nvSpPr>
            <p:spPr bwMode="auto">
              <a:xfrm flipH="1">
                <a:off x="1470" y="1500"/>
                <a:ext cx="193" cy="193"/>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04137"/>
                                        </p:tgtEl>
                                        <p:attrNameLst>
                                          <p:attrName>style.visibility</p:attrName>
                                        </p:attrNameLst>
                                      </p:cBhvr>
                                      <p:to>
                                        <p:strVal val="visible"/>
                                      </p:to>
                                    </p:set>
                                    <p:animEffect transition="in" filter="checkerboard(across)">
                                      <p:cBhvr>
                                        <p:cTn id="7" dur="500"/>
                                        <p:tgtEl>
                                          <p:spTgt spid="30413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4" fill="hold" nodeType="clickEffect">
                                  <p:stCondLst>
                                    <p:cond delay="0"/>
                                  </p:stCondLst>
                                  <p:childTnLst>
                                    <p:set>
                                      <p:cBhvr>
                                        <p:cTn id="11" dur="1" fill="hold">
                                          <p:stCondLst>
                                            <p:cond delay="0"/>
                                          </p:stCondLst>
                                        </p:cTn>
                                        <p:tgtEl>
                                          <p:spTgt spid="304139"/>
                                        </p:tgtEl>
                                        <p:attrNameLst>
                                          <p:attrName>style.visibility</p:attrName>
                                        </p:attrNameLst>
                                      </p:cBhvr>
                                      <p:to>
                                        <p:strVal val="visible"/>
                                      </p:to>
                                    </p:set>
                                    <p:anim calcmode="lin" valueType="num">
                                      <p:cBhvr additive="base">
                                        <p:cTn id="12" dur="3000" fill="hold"/>
                                        <p:tgtEl>
                                          <p:spTgt spid="304139"/>
                                        </p:tgtEl>
                                        <p:attrNameLst>
                                          <p:attrName>ppt_x</p:attrName>
                                        </p:attrNameLst>
                                      </p:cBhvr>
                                      <p:tavLst>
                                        <p:tav tm="0">
                                          <p:val>
                                            <p:strVal val="#ppt_x"/>
                                          </p:val>
                                        </p:tav>
                                        <p:tav tm="100000">
                                          <p:val>
                                            <p:strVal val="#ppt_x"/>
                                          </p:val>
                                        </p:tav>
                                      </p:tavLst>
                                    </p:anim>
                                    <p:anim calcmode="lin" valueType="num">
                                      <p:cBhvr additive="base">
                                        <p:cTn id="13" dur="3000" fill="hold"/>
                                        <p:tgtEl>
                                          <p:spTgt spid="304139"/>
                                        </p:tgtEl>
                                        <p:attrNameLst>
                                          <p:attrName>ppt_y</p:attrName>
                                        </p:attrNameLst>
                                      </p:cBhvr>
                                      <p:tavLst>
                                        <p:tav tm="0">
                                          <p:val>
                                            <p:strVal val="1+#ppt_h/2"/>
                                          </p:val>
                                        </p:tav>
                                        <p:tav tm="100000">
                                          <p:val>
                                            <p:strVal val="#ppt_y"/>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5" presetClass="entr" presetSubtype="10" fill="hold" nodeType="clickEffect">
                                  <p:stCondLst>
                                    <p:cond delay="0"/>
                                  </p:stCondLst>
                                  <p:childTnLst>
                                    <p:set>
                                      <p:cBhvr>
                                        <p:cTn id="17" dur="1" fill="hold">
                                          <p:stCondLst>
                                            <p:cond delay="0"/>
                                          </p:stCondLst>
                                        </p:cTn>
                                        <p:tgtEl>
                                          <p:spTgt spid="304138"/>
                                        </p:tgtEl>
                                        <p:attrNameLst>
                                          <p:attrName>style.visibility</p:attrName>
                                        </p:attrNameLst>
                                      </p:cBhvr>
                                      <p:to>
                                        <p:strVal val="visible"/>
                                      </p:to>
                                    </p:set>
                                    <p:animEffect transition="in" filter="checkerboard(across)">
                                      <p:cBhvr>
                                        <p:cTn id="18" dur="500"/>
                                        <p:tgtEl>
                                          <p:spTgt spid="304138"/>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22" presetClass="entr" presetSubtype="1" fill="hold" nodeType="clickEffect">
                                  <p:stCondLst>
                                    <p:cond delay="0"/>
                                  </p:stCondLst>
                                  <p:childTnLst>
                                    <p:set>
                                      <p:cBhvr>
                                        <p:cTn id="22" dur="1" fill="hold">
                                          <p:stCondLst>
                                            <p:cond delay="0"/>
                                          </p:stCondLst>
                                        </p:cTn>
                                        <p:tgtEl>
                                          <p:spTgt spid="304130"/>
                                        </p:tgtEl>
                                        <p:attrNameLst>
                                          <p:attrName>style.visibility</p:attrName>
                                        </p:attrNameLst>
                                      </p:cBhvr>
                                      <p:to>
                                        <p:strVal val="visible"/>
                                      </p:to>
                                    </p:set>
                                    <p:animEffect transition="in" filter="wipe(up)">
                                      <p:cBhvr>
                                        <p:cTn id="23" dur="500"/>
                                        <p:tgtEl>
                                          <p:spTgt spid="304130"/>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4" presetClass="entr" presetSubtype="16" fill="hold" nodeType="clickEffect">
                                  <p:stCondLst>
                                    <p:cond delay="0"/>
                                  </p:stCondLst>
                                  <p:childTnLst>
                                    <p:set>
                                      <p:cBhvr>
                                        <p:cTn id="27" dur="1" fill="hold">
                                          <p:stCondLst>
                                            <p:cond delay="0"/>
                                          </p:stCondLst>
                                        </p:cTn>
                                        <p:tgtEl>
                                          <p:spTgt spid="304131"/>
                                        </p:tgtEl>
                                        <p:attrNameLst>
                                          <p:attrName>style.visibility</p:attrName>
                                        </p:attrNameLst>
                                      </p:cBhvr>
                                      <p:to>
                                        <p:strVal val="visible"/>
                                      </p:to>
                                    </p:set>
                                    <p:animEffect transition="in" filter="box(in)">
                                      <p:cBhvr>
                                        <p:cTn id="28" dur="2000"/>
                                        <p:tgtEl>
                                          <p:spTgt spid="304131"/>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4" presetClass="entr" presetSubtype="16" fill="hold" nodeType="clickEffect">
                                  <p:stCondLst>
                                    <p:cond delay="0"/>
                                  </p:stCondLst>
                                  <p:childTnLst>
                                    <p:set>
                                      <p:cBhvr>
                                        <p:cTn id="32" dur="1" fill="hold">
                                          <p:stCondLst>
                                            <p:cond delay="0"/>
                                          </p:stCondLst>
                                        </p:cTn>
                                        <p:tgtEl>
                                          <p:spTgt spid="304135"/>
                                        </p:tgtEl>
                                        <p:attrNameLst>
                                          <p:attrName>style.visibility</p:attrName>
                                        </p:attrNameLst>
                                      </p:cBhvr>
                                      <p:to>
                                        <p:strVal val="visible"/>
                                      </p:to>
                                    </p:set>
                                    <p:animEffect transition="in" filter="box(in)">
                                      <p:cBhvr>
                                        <p:cTn id="33" dur="500"/>
                                        <p:tgtEl>
                                          <p:spTgt spid="304135"/>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8" presetClass="entr" presetSubtype="16" fill="hold" nodeType="clickEffect">
                                  <p:stCondLst>
                                    <p:cond delay="0"/>
                                  </p:stCondLst>
                                  <p:childTnLst>
                                    <p:set>
                                      <p:cBhvr>
                                        <p:cTn id="37" dur="1" fill="hold">
                                          <p:stCondLst>
                                            <p:cond delay="0"/>
                                          </p:stCondLst>
                                        </p:cTn>
                                        <p:tgtEl>
                                          <p:spTgt spid="304136"/>
                                        </p:tgtEl>
                                        <p:attrNameLst>
                                          <p:attrName>style.visibility</p:attrName>
                                        </p:attrNameLst>
                                      </p:cBhvr>
                                      <p:to>
                                        <p:strVal val="visible"/>
                                      </p:to>
                                    </p:set>
                                    <p:animEffect transition="in" filter="diamond(in)">
                                      <p:cBhvr>
                                        <p:cTn id="38" dur="2000"/>
                                        <p:tgtEl>
                                          <p:spTgt spid="3041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4137" grpId="0" autoUpdateAnimBg="0"/>
    </p:bld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5154" name="Group 2"/>
          <p:cNvGrpSpPr>
            <a:grpSpLocks/>
          </p:cNvGrpSpPr>
          <p:nvPr/>
        </p:nvGrpSpPr>
        <p:grpSpPr bwMode="auto">
          <a:xfrm>
            <a:off x="5105400" y="228600"/>
            <a:ext cx="4143375" cy="3043238"/>
            <a:chOff x="3216" y="144"/>
            <a:chExt cx="2610" cy="1917"/>
          </a:xfrm>
        </p:grpSpPr>
        <p:sp>
          <p:nvSpPr>
            <p:cNvPr id="305155" name="Arc 3"/>
            <p:cNvSpPr>
              <a:spLocks/>
            </p:cNvSpPr>
            <p:nvPr/>
          </p:nvSpPr>
          <p:spPr bwMode="auto">
            <a:xfrm>
              <a:off x="4885" y="614"/>
              <a:ext cx="423" cy="730"/>
            </a:xfrm>
            <a:custGeom>
              <a:avLst/>
              <a:gdLst>
                <a:gd name="G0" fmla="+- 21600 0 0"/>
                <a:gd name="G1" fmla="+- 21600 0 0"/>
                <a:gd name="G2" fmla="+- 21600 0 0"/>
                <a:gd name="T0" fmla="*/ 43163 w 43200"/>
                <a:gd name="T1" fmla="*/ 20329 h 43200"/>
                <a:gd name="T2" fmla="*/ 43066 w 43200"/>
                <a:gd name="T3" fmla="*/ 19197 h 43200"/>
                <a:gd name="T4" fmla="*/ 21600 w 43200"/>
                <a:gd name="T5" fmla="*/ 21600 h 43200"/>
              </a:gdLst>
              <a:ahLst/>
              <a:cxnLst>
                <a:cxn ang="0">
                  <a:pos x="T0" y="T1"/>
                </a:cxn>
                <a:cxn ang="0">
                  <a:pos x="T2" y="T3"/>
                </a:cxn>
                <a:cxn ang="0">
                  <a:pos x="T4" y="T5"/>
                </a:cxn>
              </a:cxnLst>
              <a:rect l="0" t="0" r="r" b="b"/>
              <a:pathLst>
                <a:path w="43200" h="43200" fill="none" extrusionOk="0">
                  <a:moveTo>
                    <a:pt x="43162" y="20329"/>
                  </a:moveTo>
                  <a:cubicBezTo>
                    <a:pt x="43187" y="20752"/>
                    <a:pt x="43200" y="21176"/>
                    <a:pt x="43200" y="21600"/>
                  </a:cubicBezTo>
                  <a:cubicBezTo>
                    <a:pt x="43200" y="33529"/>
                    <a:pt x="33529" y="43200"/>
                    <a:pt x="21600" y="43200"/>
                  </a:cubicBezTo>
                  <a:cubicBezTo>
                    <a:pt x="9670" y="43200"/>
                    <a:pt x="0" y="33529"/>
                    <a:pt x="0" y="21600"/>
                  </a:cubicBezTo>
                  <a:cubicBezTo>
                    <a:pt x="0" y="9670"/>
                    <a:pt x="9670" y="0"/>
                    <a:pt x="21600" y="0"/>
                  </a:cubicBezTo>
                  <a:cubicBezTo>
                    <a:pt x="32599" y="-1"/>
                    <a:pt x="41842" y="8265"/>
                    <a:pt x="43065" y="19197"/>
                  </a:cubicBezTo>
                </a:path>
                <a:path w="43200" h="43200" stroke="0" extrusionOk="0">
                  <a:moveTo>
                    <a:pt x="43162" y="20329"/>
                  </a:moveTo>
                  <a:cubicBezTo>
                    <a:pt x="43187" y="20752"/>
                    <a:pt x="43200" y="21176"/>
                    <a:pt x="43200" y="21600"/>
                  </a:cubicBezTo>
                  <a:cubicBezTo>
                    <a:pt x="43200" y="33529"/>
                    <a:pt x="33529" y="43200"/>
                    <a:pt x="21600" y="43200"/>
                  </a:cubicBezTo>
                  <a:cubicBezTo>
                    <a:pt x="9670" y="43200"/>
                    <a:pt x="0" y="33529"/>
                    <a:pt x="0" y="21600"/>
                  </a:cubicBezTo>
                  <a:cubicBezTo>
                    <a:pt x="0" y="9670"/>
                    <a:pt x="9670" y="0"/>
                    <a:pt x="21600" y="0"/>
                  </a:cubicBezTo>
                  <a:cubicBezTo>
                    <a:pt x="32599" y="-1"/>
                    <a:pt x="41842" y="8265"/>
                    <a:pt x="43065" y="19197"/>
                  </a:cubicBezTo>
                  <a:lnTo>
                    <a:pt x="21600" y="21600"/>
                  </a:lnTo>
                  <a:close/>
                </a:path>
              </a:pathLst>
            </a:custGeom>
            <a:noFill/>
            <a:ln w="2857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5156" name="Line 4"/>
            <p:cNvSpPr>
              <a:spLocks noChangeShapeType="1"/>
            </p:cNvSpPr>
            <p:nvPr/>
          </p:nvSpPr>
          <p:spPr bwMode="auto">
            <a:xfrm flipH="1">
              <a:off x="3839" y="614"/>
              <a:ext cx="1255"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157" name="Arc 5"/>
            <p:cNvSpPr>
              <a:spLocks/>
            </p:cNvSpPr>
            <p:nvPr/>
          </p:nvSpPr>
          <p:spPr bwMode="auto">
            <a:xfrm>
              <a:off x="3631" y="615"/>
              <a:ext cx="231" cy="730"/>
            </a:xfrm>
            <a:custGeom>
              <a:avLst/>
              <a:gdLst>
                <a:gd name="G0" fmla="+- 21600 0 0"/>
                <a:gd name="G1" fmla="+- 21587 0 0"/>
                <a:gd name="G2" fmla="+- 21600 0 0"/>
                <a:gd name="T0" fmla="*/ 23505 w 23505"/>
                <a:gd name="T1" fmla="*/ 43103 h 43187"/>
                <a:gd name="T2" fmla="*/ 20855 w 23505"/>
                <a:gd name="T3" fmla="*/ 0 h 43187"/>
                <a:gd name="T4" fmla="*/ 21600 w 23505"/>
                <a:gd name="T5" fmla="*/ 21587 h 43187"/>
              </a:gdLst>
              <a:ahLst/>
              <a:cxnLst>
                <a:cxn ang="0">
                  <a:pos x="T0" y="T1"/>
                </a:cxn>
                <a:cxn ang="0">
                  <a:pos x="T2" y="T3"/>
                </a:cxn>
                <a:cxn ang="0">
                  <a:pos x="T4" y="T5"/>
                </a:cxn>
              </a:cxnLst>
              <a:rect l="0" t="0" r="r" b="b"/>
              <a:pathLst>
                <a:path w="23505" h="43187" fill="none" extrusionOk="0">
                  <a:moveTo>
                    <a:pt x="23504" y="43102"/>
                  </a:moveTo>
                  <a:cubicBezTo>
                    <a:pt x="22871" y="43158"/>
                    <a:pt x="22235" y="43186"/>
                    <a:pt x="21600" y="43187"/>
                  </a:cubicBezTo>
                  <a:cubicBezTo>
                    <a:pt x="9670" y="43187"/>
                    <a:pt x="0" y="33516"/>
                    <a:pt x="0" y="21587"/>
                  </a:cubicBezTo>
                  <a:cubicBezTo>
                    <a:pt x="-1" y="9947"/>
                    <a:pt x="9222" y="401"/>
                    <a:pt x="20854" y="-1"/>
                  </a:cubicBezTo>
                </a:path>
                <a:path w="23505" h="43187" stroke="0" extrusionOk="0">
                  <a:moveTo>
                    <a:pt x="23504" y="43102"/>
                  </a:moveTo>
                  <a:cubicBezTo>
                    <a:pt x="22871" y="43158"/>
                    <a:pt x="22235" y="43186"/>
                    <a:pt x="21600" y="43187"/>
                  </a:cubicBezTo>
                  <a:cubicBezTo>
                    <a:pt x="9670" y="43187"/>
                    <a:pt x="0" y="33516"/>
                    <a:pt x="0" y="21587"/>
                  </a:cubicBezTo>
                  <a:cubicBezTo>
                    <a:pt x="-1" y="9947"/>
                    <a:pt x="9222" y="401"/>
                    <a:pt x="20854" y="-1"/>
                  </a:cubicBezTo>
                  <a:lnTo>
                    <a:pt x="21600" y="21587"/>
                  </a:lnTo>
                  <a:close/>
                </a:path>
              </a:pathLst>
            </a:custGeom>
            <a:noFill/>
            <a:ln w="2857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5158" name="Line 6"/>
            <p:cNvSpPr>
              <a:spLocks noChangeShapeType="1"/>
            </p:cNvSpPr>
            <p:nvPr/>
          </p:nvSpPr>
          <p:spPr bwMode="auto">
            <a:xfrm flipH="1">
              <a:off x="3839" y="1346"/>
              <a:ext cx="1255"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159" name="Line 7"/>
            <p:cNvSpPr>
              <a:spLocks noChangeShapeType="1"/>
            </p:cNvSpPr>
            <p:nvPr/>
          </p:nvSpPr>
          <p:spPr bwMode="auto">
            <a:xfrm>
              <a:off x="3421" y="980"/>
              <a:ext cx="2196"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05160" name="Arc 8"/>
            <p:cNvSpPr>
              <a:spLocks/>
            </p:cNvSpPr>
            <p:nvPr/>
          </p:nvSpPr>
          <p:spPr bwMode="auto">
            <a:xfrm>
              <a:off x="3822" y="623"/>
              <a:ext cx="212" cy="722"/>
            </a:xfrm>
            <a:custGeom>
              <a:avLst/>
              <a:gdLst>
                <a:gd name="G0" fmla="+- 0 0 0"/>
                <a:gd name="G1" fmla="+- 21202 0 0"/>
                <a:gd name="G2" fmla="+- 21600 0 0"/>
                <a:gd name="T0" fmla="*/ 4127 w 21600"/>
                <a:gd name="T1" fmla="*/ 0 h 42722"/>
                <a:gd name="T2" fmla="*/ 1857 w 21600"/>
                <a:gd name="T3" fmla="*/ 42722 h 42722"/>
                <a:gd name="T4" fmla="*/ 0 w 21600"/>
                <a:gd name="T5" fmla="*/ 21202 h 42722"/>
              </a:gdLst>
              <a:ahLst/>
              <a:cxnLst>
                <a:cxn ang="0">
                  <a:pos x="T0" y="T1"/>
                </a:cxn>
                <a:cxn ang="0">
                  <a:pos x="T2" y="T3"/>
                </a:cxn>
                <a:cxn ang="0">
                  <a:pos x="T4" y="T5"/>
                </a:cxn>
              </a:cxnLst>
              <a:rect l="0" t="0" r="r" b="b"/>
              <a:pathLst>
                <a:path w="21600" h="42722" fill="none" extrusionOk="0">
                  <a:moveTo>
                    <a:pt x="4127" y="-1"/>
                  </a:moveTo>
                  <a:cubicBezTo>
                    <a:pt x="14274" y="1975"/>
                    <a:pt x="21600" y="10863"/>
                    <a:pt x="21600" y="21202"/>
                  </a:cubicBezTo>
                  <a:cubicBezTo>
                    <a:pt x="21600" y="32411"/>
                    <a:pt x="13025" y="41758"/>
                    <a:pt x="1857" y="42722"/>
                  </a:cubicBezTo>
                </a:path>
                <a:path w="21600" h="42722" stroke="0" extrusionOk="0">
                  <a:moveTo>
                    <a:pt x="4127" y="-1"/>
                  </a:moveTo>
                  <a:cubicBezTo>
                    <a:pt x="14274" y="1975"/>
                    <a:pt x="21600" y="10863"/>
                    <a:pt x="21600" y="21202"/>
                  </a:cubicBezTo>
                  <a:cubicBezTo>
                    <a:pt x="21600" y="32411"/>
                    <a:pt x="13025" y="41758"/>
                    <a:pt x="1857" y="42722"/>
                  </a:cubicBezTo>
                  <a:lnTo>
                    <a:pt x="0" y="21202"/>
                  </a:lnTo>
                  <a:close/>
                </a:path>
              </a:pathLst>
            </a:custGeom>
            <a:noFill/>
            <a:ln w="9525">
              <a:solidFill>
                <a:srgbClr val="663300"/>
              </a:solidFill>
              <a:prstDash val="dash"/>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5161" name="Line 9"/>
            <p:cNvSpPr>
              <a:spLocks noChangeShapeType="1"/>
            </p:cNvSpPr>
            <p:nvPr/>
          </p:nvSpPr>
          <p:spPr bwMode="auto">
            <a:xfrm flipV="1">
              <a:off x="3839" y="275"/>
              <a:ext cx="0" cy="135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162" name="Line 10"/>
            <p:cNvSpPr>
              <a:spLocks noChangeShapeType="1"/>
            </p:cNvSpPr>
            <p:nvPr/>
          </p:nvSpPr>
          <p:spPr bwMode="auto">
            <a:xfrm flipV="1">
              <a:off x="5103" y="371"/>
              <a:ext cx="0" cy="125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163" name="Line 11"/>
            <p:cNvSpPr>
              <a:spLocks noChangeShapeType="1"/>
            </p:cNvSpPr>
            <p:nvPr/>
          </p:nvSpPr>
          <p:spPr bwMode="auto">
            <a:xfrm flipH="1">
              <a:off x="3839" y="405"/>
              <a:ext cx="1255"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5164" name="Line 12"/>
            <p:cNvSpPr>
              <a:spLocks noChangeShapeType="1"/>
            </p:cNvSpPr>
            <p:nvPr/>
          </p:nvSpPr>
          <p:spPr bwMode="auto">
            <a:xfrm rot="550399" flipV="1">
              <a:off x="3435" y="786"/>
              <a:ext cx="523" cy="62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165" name="Line 13"/>
            <p:cNvSpPr>
              <a:spLocks noChangeShapeType="1"/>
            </p:cNvSpPr>
            <p:nvPr/>
          </p:nvSpPr>
          <p:spPr bwMode="auto">
            <a:xfrm flipH="1">
              <a:off x="3735" y="675"/>
              <a:ext cx="209" cy="622"/>
            </a:xfrm>
            <a:prstGeom prst="line">
              <a:avLst/>
            </a:prstGeom>
            <a:noFill/>
            <a:ln w="9525">
              <a:solidFill>
                <a:schemeClr val="bg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05166" name="Freeform 14"/>
            <p:cNvSpPr>
              <a:spLocks/>
            </p:cNvSpPr>
            <p:nvPr/>
          </p:nvSpPr>
          <p:spPr bwMode="auto">
            <a:xfrm>
              <a:off x="3444" y="423"/>
              <a:ext cx="671" cy="1089"/>
            </a:xfrm>
            <a:custGeom>
              <a:avLst/>
              <a:gdLst>
                <a:gd name="T0" fmla="*/ 1096 w 1156"/>
                <a:gd name="T1" fmla="*/ 315 h 1875"/>
                <a:gd name="T2" fmla="*/ 1081 w 1156"/>
                <a:gd name="T3" fmla="*/ 270 h 1875"/>
                <a:gd name="T4" fmla="*/ 976 w 1156"/>
                <a:gd name="T5" fmla="*/ 240 h 1875"/>
                <a:gd name="T6" fmla="*/ 886 w 1156"/>
                <a:gd name="T7" fmla="*/ 180 h 1875"/>
                <a:gd name="T8" fmla="*/ 691 w 1156"/>
                <a:gd name="T9" fmla="*/ 45 h 1875"/>
                <a:gd name="T10" fmla="*/ 601 w 1156"/>
                <a:gd name="T11" fmla="*/ 15 h 1875"/>
                <a:gd name="T12" fmla="*/ 556 w 1156"/>
                <a:gd name="T13" fmla="*/ 0 h 1875"/>
                <a:gd name="T14" fmla="*/ 436 w 1156"/>
                <a:gd name="T15" fmla="*/ 15 h 1875"/>
                <a:gd name="T16" fmla="*/ 346 w 1156"/>
                <a:gd name="T17" fmla="*/ 45 h 1875"/>
                <a:gd name="T18" fmla="*/ 286 w 1156"/>
                <a:gd name="T19" fmla="*/ 90 h 1875"/>
                <a:gd name="T20" fmla="*/ 151 w 1156"/>
                <a:gd name="T21" fmla="*/ 420 h 1875"/>
                <a:gd name="T22" fmla="*/ 121 w 1156"/>
                <a:gd name="T23" fmla="*/ 465 h 1875"/>
                <a:gd name="T24" fmla="*/ 91 w 1156"/>
                <a:gd name="T25" fmla="*/ 555 h 1875"/>
                <a:gd name="T26" fmla="*/ 61 w 1156"/>
                <a:gd name="T27" fmla="*/ 600 h 1875"/>
                <a:gd name="T28" fmla="*/ 31 w 1156"/>
                <a:gd name="T29" fmla="*/ 690 h 1875"/>
                <a:gd name="T30" fmla="*/ 46 w 1156"/>
                <a:gd name="T31" fmla="*/ 1110 h 1875"/>
                <a:gd name="T32" fmla="*/ 151 w 1156"/>
                <a:gd name="T33" fmla="*/ 1500 h 1875"/>
                <a:gd name="T34" fmla="*/ 181 w 1156"/>
                <a:gd name="T35" fmla="*/ 1605 h 1875"/>
                <a:gd name="T36" fmla="*/ 316 w 1156"/>
                <a:gd name="T37" fmla="*/ 1740 h 1875"/>
                <a:gd name="T38" fmla="*/ 406 w 1156"/>
                <a:gd name="T39" fmla="*/ 1815 h 1875"/>
                <a:gd name="T40" fmla="*/ 556 w 1156"/>
                <a:gd name="T41" fmla="*/ 1860 h 1875"/>
                <a:gd name="T42" fmla="*/ 601 w 1156"/>
                <a:gd name="T43" fmla="*/ 1875 h 1875"/>
                <a:gd name="T44" fmla="*/ 886 w 1156"/>
                <a:gd name="T45" fmla="*/ 1815 h 1875"/>
                <a:gd name="T46" fmla="*/ 1096 w 1156"/>
                <a:gd name="T47" fmla="*/ 1665 h 1875"/>
                <a:gd name="T48" fmla="*/ 1156 w 1156"/>
                <a:gd name="T49" fmla="*/ 1605 h 18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56" h="1875">
                  <a:moveTo>
                    <a:pt x="1096" y="315"/>
                  </a:moveTo>
                  <a:cubicBezTo>
                    <a:pt x="1091" y="300"/>
                    <a:pt x="1093" y="280"/>
                    <a:pt x="1081" y="270"/>
                  </a:cubicBezTo>
                  <a:cubicBezTo>
                    <a:pt x="1053" y="247"/>
                    <a:pt x="1008" y="258"/>
                    <a:pt x="976" y="240"/>
                  </a:cubicBezTo>
                  <a:cubicBezTo>
                    <a:pt x="944" y="222"/>
                    <a:pt x="886" y="180"/>
                    <a:pt x="886" y="180"/>
                  </a:cubicBezTo>
                  <a:cubicBezTo>
                    <a:pt x="845" y="118"/>
                    <a:pt x="761" y="73"/>
                    <a:pt x="691" y="45"/>
                  </a:cubicBezTo>
                  <a:cubicBezTo>
                    <a:pt x="662" y="33"/>
                    <a:pt x="631" y="25"/>
                    <a:pt x="601" y="15"/>
                  </a:cubicBezTo>
                  <a:cubicBezTo>
                    <a:pt x="586" y="10"/>
                    <a:pt x="556" y="0"/>
                    <a:pt x="556" y="0"/>
                  </a:cubicBezTo>
                  <a:cubicBezTo>
                    <a:pt x="516" y="5"/>
                    <a:pt x="475" y="7"/>
                    <a:pt x="436" y="15"/>
                  </a:cubicBezTo>
                  <a:cubicBezTo>
                    <a:pt x="405" y="22"/>
                    <a:pt x="346" y="45"/>
                    <a:pt x="346" y="45"/>
                  </a:cubicBezTo>
                  <a:cubicBezTo>
                    <a:pt x="326" y="60"/>
                    <a:pt x="300" y="69"/>
                    <a:pt x="286" y="90"/>
                  </a:cubicBezTo>
                  <a:cubicBezTo>
                    <a:pt x="213" y="199"/>
                    <a:pt x="278" y="335"/>
                    <a:pt x="151" y="420"/>
                  </a:cubicBezTo>
                  <a:cubicBezTo>
                    <a:pt x="141" y="435"/>
                    <a:pt x="128" y="449"/>
                    <a:pt x="121" y="465"/>
                  </a:cubicBezTo>
                  <a:cubicBezTo>
                    <a:pt x="108" y="494"/>
                    <a:pt x="109" y="529"/>
                    <a:pt x="91" y="555"/>
                  </a:cubicBezTo>
                  <a:cubicBezTo>
                    <a:pt x="81" y="570"/>
                    <a:pt x="68" y="584"/>
                    <a:pt x="61" y="600"/>
                  </a:cubicBezTo>
                  <a:cubicBezTo>
                    <a:pt x="48" y="629"/>
                    <a:pt x="31" y="690"/>
                    <a:pt x="31" y="690"/>
                  </a:cubicBezTo>
                  <a:cubicBezTo>
                    <a:pt x="13" y="830"/>
                    <a:pt x="0" y="972"/>
                    <a:pt x="46" y="1110"/>
                  </a:cubicBezTo>
                  <a:cubicBezTo>
                    <a:pt x="63" y="1230"/>
                    <a:pt x="83" y="1398"/>
                    <a:pt x="151" y="1500"/>
                  </a:cubicBezTo>
                  <a:cubicBezTo>
                    <a:pt x="153" y="1508"/>
                    <a:pt x="172" y="1592"/>
                    <a:pt x="181" y="1605"/>
                  </a:cubicBezTo>
                  <a:cubicBezTo>
                    <a:pt x="217" y="1659"/>
                    <a:pt x="271" y="1695"/>
                    <a:pt x="316" y="1740"/>
                  </a:cubicBezTo>
                  <a:cubicBezTo>
                    <a:pt x="380" y="1804"/>
                    <a:pt x="303" y="1776"/>
                    <a:pt x="406" y="1815"/>
                  </a:cubicBezTo>
                  <a:cubicBezTo>
                    <a:pt x="455" y="1833"/>
                    <a:pt x="506" y="1843"/>
                    <a:pt x="556" y="1860"/>
                  </a:cubicBezTo>
                  <a:cubicBezTo>
                    <a:pt x="571" y="1865"/>
                    <a:pt x="601" y="1875"/>
                    <a:pt x="601" y="1875"/>
                  </a:cubicBezTo>
                  <a:cubicBezTo>
                    <a:pt x="698" y="1861"/>
                    <a:pt x="793" y="1846"/>
                    <a:pt x="886" y="1815"/>
                  </a:cubicBezTo>
                  <a:cubicBezTo>
                    <a:pt x="947" y="1723"/>
                    <a:pt x="1015" y="1719"/>
                    <a:pt x="1096" y="1665"/>
                  </a:cubicBezTo>
                  <a:cubicBezTo>
                    <a:pt x="1132" y="1611"/>
                    <a:pt x="1110" y="1628"/>
                    <a:pt x="1156" y="1605"/>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5167" name="AutoShape 15"/>
            <p:cNvSpPr>
              <a:spLocks noChangeArrowheads="1"/>
            </p:cNvSpPr>
            <p:nvPr/>
          </p:nvSpPr>
          <p:spPr bwMode="auto">
            <a:xfrm>
              <a:off x="3630" y="1128"/>
              <a:ext cx="30" cy="30"/>
            </a:xfrm>
            <a:prstGeom prst="flowChartConnector">
              <a:avLst/>
            </a:prstGeom>
            <a:solidFill>
              <a:srgbClr val="000000"/>
            </a:solidFill>
            <a:ln w="9525">
              <a:solidFill>
                <a:srgbClr val="000000"/>
              </a:solidFill>
              <a:round/>
              <a:headEnd/>
              <a:tailEnd/>
            </a:ln>
          </p:spPr>
          <p:txBody>
            <a:bodyPr/>
            <a:lstStyle/>
            <a:p>
              <a:endParaRPr lang="en-US"/>
            </a:p>
          </p:txBody>
        </p:sp>
        <p:sp>
          <p:nvSpPr>
            <p:cNvPr id="305168" name="AutoShape 16"/>
            <p:cNvSpPr>
              <a:spLocks noChangeArrowheads="1"/>
            </p:cNvSpPr>
            <p:nvPr/>
          </p:nvSpPr>
          <p:spPr bwMode="auto">
            <a:xfrm>
              <a:off x="3996" y="815"/>
              <a:ext cx="30" cy="29"/>
            </a:xfrm>
            <a:prstGeom prst="flowChartConnector">
              <a:avLst/>
            </a:prstGeom>
            <a:solidFill>
              <a:srgbClr val="000000"/>
            </a:solidFill>
            <a:ln w="9525">
              <a:solidFill>
                <a:srgbClr val="000000"/>
              </a:solidFill>
              <a:round/>
              <a:headEnd/>
              <a:tailEnd/>
            </a:ln>
          </p:spPr>
          <p:txBody>
            <a:bodyPr/>
            <a:lstStyle/>
            <a:p>
              <a:endParaRPr lang="en-US"/>
            </a:p>
          </p:txBody>
        </p:sp>
        <p:sp>
          <p:nvSpPr>
            <p:cNvPr id="305169" name="AutoShape 17"/>
            <p:cNvSpPr>
              <a:spLocks noChangeArrowheads="1"/>
            </p:cNvSpPr>
            <p:nvPr/>
          </p:nvSpPr>
          <p:spPr bwMode="auto">
            <a:xfrm>
              <a:off x="3918" y="675"/>
              <a:ext cx="29" cy="30"/>
            </a:xfrm>
            <a:prstGeom prst="flowChartConnector">
              <a:avLst/>
            </a:prstGeom>
            <a:solidFill>
              <a:srgbClr val="FF0000"/>
            </a:solidFill>
            <a:ln w="9525">
              <a:solidFill>
                <a:srgbClr val="000000"/>
              </a:solidFill>
              <a:round/>
              <a:headEnd/>
              <a:tailEnd/>
            </a:ln>
          </p:spPr>
          <p:txBody>
            <a:bodyPr/>
            <a:lstStyle/>
            <a:p>
              <a:endParaRPr lang="en-US"/>
            </a:p>
          </p:txBody>
        </p:sp>
        <p:sp>
          <p:nvSpPr>
            <p:cNvPr id="305170" name="AutoShape 18"/>
            <p:cNvSpPr>
              <a:spLocks noChangeArrowheads="1"/>
            </p:cNvSpPr>
            <p:nvPr/>
          </p:nvSpPr>
          <p:spPr bwMode="auto">
            <a:xfrm>
              <a:off x="3822" y="606"/>
              <a:ext cx="29" cy="29"/>
            </a:xfrm>
            <a:prstGeom prst="flowChartConnector">
              <a:avLst/>
            </a:prstGeom>
            <a:solidFill>
              <a:srgbClr val="000000"/>
            </a:solidFill>
            <a:ln w="9525">
              <a:solidFill>
                <a:srgbClr val="000000"/>
              </a:solidFill>
              <a:round/>
              <a:headEnd/>
              <a:tailEnd/>
            </a:ln>
          </p:spPr>
          <p:txBody>
            <a:bodyPr/>
            <a:lstStyle/>
            <a:p>
              <a:endParaRPr lang="en-US"/>
            </a:p>
          </p:txBody>
        </p:sp>
        <p:sp>
          <p:nvSpPr>
            <p:cNvPr id="305171" name="AutoShape 19"/>
            <p:cNvSpPr>
              <a:spLocks noChangeArrowheads="1"/>
            </p:cNvSpPr>
            <p:nvPr/>
          </p:nvSpPr>
          <p:spPr bwMode="auto">
            <a:xfrm>
              <a:off x="3822" y="1329"/>
              <a:ext cx="29" cy="29"/>
            </a:xfrm>
            <a:prstGeom prst="flowChartConnector">
              <a:avLst/>
            </a:prstGeom>
            <a:solidFill>
              <a:srgbClr val="000000"/>
            </a:solidFill>
            <a:ln w="9525">
              <a:solidFill>
                <a:srgbClr val="000000"/>
              </a:solidFill>
              <a:round/>
              <a:headEnd/>
              <a:tailEnd/>
            </a:ln>
          </p:spPr>
          <p:txBody>
            <a:bodyPr/>
            <a:lstStyle/>
            <a:p>
              <a:endParaRPr lang="en-US"/>
            </a:p>
          </p:txBody>
        </p:sp>
        <p:sp>
          <p:nvSpPr>
            <p:cNvPr id="305172" name="AutoShape 20"/>
            <p:cNvSpPr>
              <a:spLocks noChangeArrowheads="1"/>
            </p:cNvSpPr>
            <p:nvPr/>
          </p:nvSpPr>
          <p:spPr bwMode="auto">
            <a:xfrm>
              <a:off x="3708" y="1277"/>
              <a:ext cx="30" cy="29"/>
            </a:xfrm>
            <a:prstGeom prst="flowChartConnector">
              <a:avLst/>
            </a:prstGeom>
            <a:solidFill>
              <a:srgbClr val="FF0000"/>
            </a:solidFill>
            <a:ln w="9525">
              <a:solidFill>
                <a:srgbClr val="000000"/>
              </a:solidFill>
              <a:round/>
              <a:headEnd/>
              <a:tailEnd/>
            </a:ln>
          </p:spPr>
          <p:txBody>
            <a:bodyPr/>
            <a:lstStyle/>
            <a:p>
              <a:endParaRPr lang="en-US"/>
            </a:p>
          </p:txBody>
        </p:sp>
        <p:sp>
          <p:nvSpPr>
            <p:cNvPr id="305173" name="Line 21"/>
            <p:cNvSpPr>
              <a:spLocks noChangeShapeType="1"/>
            </p:cNvSpPr>
            <p:nvPr/>
          </p:nvSpPr>
          <p:spPr bwMode="auto">
            <a:xfrm>
              <a:off x="5103" y="980"/>
              <a:ext cx="0" cy="523"/>
            </a:xfrm>
            <a:prstGeom prst="line">
              <a:avLst/>
            </a:prstGeom>
            <a:noFill/>
            <a:ln w="19050">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5174" name="Line 22"/>
            <p:cNvSpPr>
              <a:spLocks noChangeShapeType="1"/>
            </p:cNvSpPr>
            <p:nvPr/>
          </p:nvSpPr>
          <p:spPr bwMode="auto">
            <a:xfrm flipH="1">
              <a:off x="4676" y="980"/>
              <a:ext cx="418" cy="419"/>
            </a:xfrm>
            <a:prstGeom prst="line">
              <a:avLst/>
            </a:prstGeom>
            <a:noFill/>
            <a:ln w="19050">
              <a:solidFill>
                <a:srgbClr val="0066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5175" name="Line 23"/>
            <p:cNvSpPr>
              <a:spLocks noChangeShapeType="1"/>
            </p:cNvSpPr>
            <p:nvPr/>
          </p:nvSpPr>
          <p:spPr bwMode="auto">
            <a:xfrm>
              <a:off x="4693" y="1390"/>
              <a:ext cx="0" cy="523"/>
            </a:xfrm>
            <a:prstGeom prst="line">
              <a:avLst/>
            </a:prstGeom>
            <a:noFill/>
            <a:ln w="12700">
              <a:solidFill>
                <a:srgbClr val="000000"/>
              </a:solidFill>
              <a:round/>
              <a:headEnd/>
              <a:tailEnd type="none" w="sm" len="med"/>
            </a:ln>
            <a:extLst>
              <a:ext uri="{909E8E84-426E-40DD-AFC4-6F175D3DCCD1}">
                <a14:hiddenFill xmlns:a14="http://schemas.microsoft.com/office/drawing/2010/main">
                  <a:noFill/>
                </a14:hiddenFill>
              </a:ext>
            </a:extLst>
          </p:spPr>
          <p:txBody>
            <a:bodyPr/>
            <a:lstStyle/>
            <a:p>
              <a:endParaRPr lang="en-US"/>
            </a:p>
          </p:txBody>
        </p:sp>
        <p:sp>
          <p:nvSpPr>
            <p:cNvPr id="305176" name="Line 24"/>
            <p:cNvSpPr>
              <a:spLocks noChangeShapeType="1"/>
            </p:cNvSpPr>
            <p:nvPr/>
          </p:nvSpPr>
          <p:spPr bwMode="auto">
            <a:xfrm flipH="1">
              <a:off x="4684" y="1503"/>
              <a:ext cx="419" cy="418"/>
            </a:xfrm>
            <a:prstGeom prst="line">
              <a:avLst/>
            </a:prstGeom>
            <a:noFill/>
            <a:ln w="12700">
              <a:solidFill>
                <a:srgbClr val="000000"/>
              </a:solidFill>
              <a:round/>
              <a:headEnd/>
              <a:tailEnd type="none" w="sm" len="med"/>
            </a:ln>
            <a:extLst>
              <a:ext uri="{909E8E84-426E-40DD-AFC4-6F175D3DCCD1}">
                <a14:hiddenFill xmlns:a14="http://schemas.microsoft.com/office/drawing/2010/main">
                  <a:noFill/>
                </a14:hiddenFill>
              </a:ext>
            </a:extLst>
          </p:spPr>
          <p:txBody>
            <a:bodyPr/>
            <a:lstStyle/>
            <a:p>
              <a:endParaRPr lang="en-US"/>
            </a:p>
          </p:txBody>
        </p:sp>
        <p:sp>
          <p:nvSpPr>
            <p:cNvPr id="305177" name="Line 25"/>
            <p:cNvSpPr>
              <a:spLocks noChangeShapeType="1"/>
            </p:cNvSpPr>
            <p:nvPr/>
          </p:nvSpPr>
          <p:spPr bwMode="auto">
            <a:xfrm flipH="1">
              <a:off x="4684" y="980"/>
              <a:ext cx="419" cy="941"/>
            </a:xfrm>
            <a:prstGeom prst="line">
              <a:avLst/>
            </a:prstGeom>
            <a:noFill/>
            <a:ln w="19050">
              <a:solidFill>
                <a:srgbClr val="A50021"/>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5178" name="Text Box 26"/>
            <p:cNvSpPr txBox="1">
              <a:spLocks noChangeArrowheads="1"/>
            </p:cNvSpPr>
            <p:nvPr/>
          </p:nvSpPr>
          <p:spPr bwMode="auto">
            <a:xfrm>
              <a:off x="3696" y="144"/>
              <a:ext cx="313" cy="3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y</a:t>
              </a:r>
            </a:p>
          </p:txBody>
        </p:sp>
        <p:sp>
          <p:nvSpPr>
            <p:cNvPr id="305179" name="Text Box 27"/>
            <p:cNvSpPr txBox="1">
              <a:spLocks noChangeArrowheads="1"/>
            </p:cNvSpPr>
            <p:nvPr/>
          </p:nvSpPr>
          <p:spPr bwMode="auto">
            <a:xfrm>
              <a:off x="5512" y="911"/>
              <a:ext cx="314" cy="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x</a:t>
              </a:r>
            </a:p>
          </p:txBody>
        </p:sp>
        <p:sp>
          <p:nvSpPr>
            <p:cNvPr id="305180" name="Text Box 28"/>
            <p:cNvSpPr txBox="1">
              <a:spLocks noChangeArrowheads="1"/>
            </p:cNvSpPr>
            <p:nvPr/>
          </p:nvSpPr>
          <p:spPr bwMode="auto">
            <a:xfrm>
              <a:off x="4362" y="188"/>
              <a:ext cx="314" cy="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l</a:t>
              </a:r>
            </a:p>
          </p:txBody>
        </p:sp>
        <p:sp>
          <p:nvSpPr>
            <p:cNvPr id="305181" name="Text Box 29"/>
            <p:cNvSpPr txBox="1">
              <a:spLocks noChangeArrowheads="1"/>
            </p:cNvSpPr>
            <p:nvPr/>
          </p:nvSpPr>
          <p:spPr bwMode="auto">
            <a:xfrm>
              <a:off x="3665" y="440"/>
              <a:ext cx="314" cy="3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1</a:t>
              </a:r>
            </a:p>
          </p:txBody>
        </p:sp>
        <p:sp>
          <p:nvSpPr>
            <p:cNvPr id="305182" name="Text Box 30"/>
            <p:cNvSpPr txBox="1">
              <a:spLocks noChangeArrowheads="1"/>
            </p:cNvSpPr>
            <p:nvPr/>
          </p:nvSpPr>
          <p:spPr bwMode="auto">
            <a:xfrm>
              <a:off x="3901" y="541"/>
              <a:ext cx="313" cy="3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b</a:t>
              </a:r>
            </a:p>
          </p:txBody>
        </p:sp>
        <p:sp>
          <p:nvSpPr>
            <p:cNvPr id="305183" name="Text Box 31"/>
            <p:cNvSpPr txBox="1">
              <a:spLocks noChangeArrowheads="1"/>
            </p:cNvSpPr>
            <p:nvPr/>
          </p:nvSpPr>
          <p:spPr bwMode="auto">
            <a:xfrm>
              <a:off x="3979" y="710"/>
              <a:ext cx="313" cy="3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4</a:t>
              </a:r>
            </a:p>
          </p:txBody>
        </p:sp>
        <p:sp>
          <p:nvSpPr>
            <p:cNvPr id="305184" name="Text Box 32"/>
            <p:cNvSpPr txBox="1">
              <a:spLocks noChangeArrowheads="1"/>
            </p:cNvSpPr>
            <p:nvPr/>
          </p:nvSpPr>
          <p:spPr bwMode="auto">
            <a:xfrm>
              <a:off x="3793" y="1309"/>
              <a:ext cx="314" cy="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2</a:t>
              </a:r>
            </a:p>
          </p:txBody>
        </p:sp>
        <p:sp>
          <p:nvSpPr>
            <p:cNvPr id="305185" name="Text Box 33"/>
            <p:cNvSpPr txBox="1">
              <a:spLocks noChangeArrowheads="1"/>
            </p:cNvSpPr>
            <p:nvPr/>
          </p:nvSpPr>
          <p:spPr bwMode="auto">
            <a:xfrm>
              <a:off x="3552" y="1200"/>
              <a:ext cx="314" cy="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a</a:t>
              </a:r>
            </a:p>
          </p:txBody>
        </p:sp>
        <p:sp>
          <p:nvSpPr>
            <p:cNvPr id="305186" name="Text Box 34"/>
            <p:cNvSpPr txBox="1">
              <a:spLocks noChangeArrowheads="1"/>
            </p:cNvSpPr>
            <p:nvPr/>
          </p:nvSpPr>
          <p:spPr bwMode="auto">
            <a:xfrm>
              <a:off x="3464" y="980"/>
              <a:ext cx="314" cy="3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3</a:t>
              </a:r>
            </a:p>
          </p:txBody>
        </p:sp>
        <p:sp>
          <p:nvSpPr>
            <p:cNvPr id="305187" name="Text Box 35"/>
            <p:cNvSpPr txBox="1">
              <a:spLocks noChangeArrowheads="1"/>
            </p:cNvSpPr>
            <p:nvPr/>
          </p:nvSpPr>
          <p:spPr bwMode="auto">
            <a:xfrm>
              <a:off x="3216" y="1344"/>
              <a:ext cx="314" cy="3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z</a:t>
              </a:r>
            </a:p>
          </p:txBody>
        </p:sp>
        <p:sp>
          <p:nvSpPr>
            <p:cNvPr id="305188" name="Text Box 36"/>
            <p:cNvSpPr txBox="1">
              <a:spLocks noChangeArrowheads="1"/>
            </p:cNvSpPr>
            <p:nvPr/>
          </p:nvSpPr>
          <p:spPr bwMode="auto">
            <a:xfrm>
              <a:off x="3655" y="787"/>
              <a:ext cx="313" cy="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O</a:t>
              </a:r>
            </a:p>
          </p:txBody>
        </p:sp>
        <p:sp>
          <p:nvSpPr>
            <p:cNvPr id="305189" name="Arc 37"/>
            <p:cNvSpPr>
              <a:spLocks/>
            </p:cNvSpPr>
            <p:nvPr/>
          </p:nvSpPr>
          <p:spPr bwMode="auto">
            <a:xfrm>
              <a:off x="5059" y="858"/>
              <a:ext cx="157" cy="262"/>
            </a:xfrm>
            <a:custGeom>
              <a:avLst/>
              <a:gdLst>
                <a:gd name="G0" fmla="+- 0 0 0"/>
                <a:gd name="G1" fmla="+- 20146 0 0"/>
                <a:gd name="G2" fmla="+- 21600 0 0"/>
                <a:gd name="T0" fmla="*/ 7791 w 21600"/>
                <a:gd name="T1" fmla="*/ 0 h 36399"/>
                <a:gd name="T2" fmla="*/ 14227 w 21600"/>
                <a:gd name="T3" fmla="*/ 36399 h 36399"/>
                <a:gd name="T4" fmla="*/ 0 w 21600"/>
                <a:gd name="T5" fmla="*/ 20146 h 36399"/>
              </a:gdLst>
              <a:ahLst/>
              <a:cxnLst>
                <a:cxn ang="0">
                  <a:pos x="T0" y="T1"/>
                </a:cxn>
                <a:cxn ang="0">
                  <a:pos x="T2" y="T3"/>
                </a:cxn>
                <a:cxn ang="0">
                  <a:pos x="T4" y="T5"/>
                </a:cxn>
              </a:cxnLst>
              <a:rect l="0" t="0" r="r" b="b"/>
              <a:pathLst>
                <a:path w="21600" h="36399" fill="none" extrusionOk="0">
                  <a:moveTo>
                    <a:pt x="7790" y="0"/>
                  </a:moveTo>
                  <a:cubicBezTo>
                    <a:pt x="16113" y="3218"/>
                    <a:pt x="21600" y="11223"/>
                    <a:pt x="21600" y="20146"/>
                  </a:cubicBezTo>
                  <a:cubicBezTo>
                    <a:pt x="21600" y="26373"/>
                    <a:pt x="18912" y="32297"/>
                    <a:pt x="14226" y="36398"/>
                  </a:cubicBezTo>
                </a:path>
                <a:path w="21600" h="36399" stroke="0" extrusionOk="0">
                  <a:moveTo>
                    <a:pt x="7790" y="0"/>
                  </a:moveTo>
                  <a:cubicBezTo>
                    <a:pt x="16113" y="3218"/>
                    <a:pt x="21600" y="11223"/>
                    <a:pt x="21600" y="20146"/>
                  </a:cubicBezTo>
                  <a:cubicBezTo>
                    <a:pt x="21600" y="26373"/>
                    <a:pt x="18912" y="32297"/>
                    <a:pt x="14226" y="36398"/>
                  </a:cubicBezTo>
                  <a:lnTo>
                    <a:pt x="0" y="20146"/>
                  </a:lnTo>
                  <a:close/>
                </a:path>
              </a:pathLst>
            </a:custGeom>
            <a:noFill/>
            <a:ln w="9525">
              <a:solidFill>
                <a:srgbClr val="CC3300"/>
              </a:solidFill>
              <a:round/>
              <a:headEnd type="stealth" w="sm" len="me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5190" name="Text Box 38"/>
            <p:cNvSpPr txBox="1">
              <a:spLocks noChangeArrowheads="1"/>
            </p:cNvSpPr>
            <p:nvPr/>
          </p:nvSpPr>
          <p:spPr bwMode="auto">
            <a:xfrm>
              <a:off x="4859" y="684"/>
              <a:ext cx="419" cy="3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M</a:t>
              </a:r>
              <a:r>
                <a:rPr lang="en-US" sz="1800" baseline="-25000">
                  <a:latin typeface="Times New Roman" pitchFamily="18" charset="0"/>
                  <a:cs typeface="Times New Roman" pitchFamily="18" charset="0"/>
                </a:rPr>
                <a:t>x</a:t>
              </a:r>
              <a:endParaRPr lang="en-US" sz="1800">
                <a:latin typeface="Times New Roman" pitchFamily="18" charset="0"/>
                <a:cs typeface="Times New Roman" pitchFamily="18" charset="0"/>
              </a:endParaRPr>
            </a:p>
          </p:txBody>
        </p:sp>
        <p:sp>
          <p:nvSpPr>
            <p:cNvPr id="305191" name="Text Box 39"/>
            <p:cNvSpPr txBox="1">
              <a:spLocks noChangeArrowheads="1"/>
            </p:cNvSpPr>
            <p:nvPr/>
          </p:nvSpPr>
          <p:spPr bwMode="auto">
            <a:xfrm>
              <a:off x="4458" y="1285"/>
              <a:ext cx="342" cy="3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P</a:t>
              </a:r>
              <a:r>
                <a:rPr lang="en-US" sz="2000" baseline="-25000">
                  <a:latin typeface="Times New Roman" pitchFamily="18" charset="0"/>
                  <a:cs typeface="Times New Roman" pitchFamily="18" charset="0"/>
                </a:rPr>
                <a:t>z</a:t>
              </a:r>
              <a:endParaRPr lang="en-US" sz="2000">
                <a:latin typeface="Times New Roman" pitchFamily="18" charset="0"/>
                <a:cs typeface="Times New Roman" pitchFamily="18" charset="0"/>
              </a:endParaRPr>
            </a:p>
          </p:txBody>
        </p:sp>
        <p:sp>
          <p:nvSpPr>
            <p:cNvPr id="305192" name="Text Box 40"/>
            <p:cNvSpPr txBox="1">
              <a:spLocks noChangeArrowheads="1"/>
            </p:cNvSpPr>
            <p:nvPr/>
          </p:nvSpPr>
          <p:spPr bwMode="auto">
            <a:xfrm>
              <a:off x="5059" y="1346"/>
              <a:ext cx="317" cy="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P</a:t>
              </a:r>
              <a:r>
                <a:rPr lang="en-US" sz="2000" baseline="-25000">
                  <a:latin typeface="Times New Roman" pitchFamily="18" charset="0"/>
                  <a:cs typeface="Times New Roman" pitchFamily="18" charset="0"/>
                </a:rPr>
                <a:t>y</a:t>
              </a:r>
              <a:endParaRPr lang="en-US" sz="2000">
                <a:latin typeface="Times New Roman" pitchFamily="18" charset="0"/>
                <a:cs typeface="Times New Roman" pitchFamily="18" charset="0"/>
              </a:endParaRPr>
            </a:p>
          </p:txBody>
        </p:sp>
        <p:sp>
          <p:nvSpPr>
            <p:cNvPr id="305193" name="Text Box 41"/>
            <p:cNvSpPr txBox="1">
              <a:spLocks noChangeArrowheads="1"/>
            </p:cNvSpPr>
            <p:nvPr/>
          </p:nvSpPr>
          <p:spPr bwMode="auto">
            <a:xfrm>
              <a:off x="4501" y="1747"/>
              <a:ext cx="314" cy="3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P</a:t>
              </a:r>
            </a:p>
          </p:txBody>
        </p:sp>
      </p:grpSp>
      <p:grpSp>
        <p:nvGrpSpPr>
          <p:cNvPr id="305194" name="Group 42"/>
          <p:cNvGrpSpPr>
            <a:grpSpLocks/>
          </p:cNvGrpSpPr>
          <p:nvPr/>
        </p:nvGrpSpPr>
        <p:grpSpPr bwMode="auto">
          <a:xfrm>
            <a:off x="5638800" y="3117850"/>
            <a:ext cx="3209925" cy="3454400"/>
            <a:chOff x="3552" y="2000"/>
            <a:chExt cx="2022" cy="2176"/>
          </a:xfrm>
        </p:grpSpPr>
        <p:sp>
          <p:nvSpPr>
            <p:cNvPr id="305195" name="Text Box 43"/>
            <p:cNvSpPr txBox="1">
              <a:spLocks noChangeArrowheads="1"/>
            </p:cNvSpPr>
            <p:nvPr/>
          </p:nvSpPr>
          <p:spPr bwMode="auto">
            <a:xfrm>
              <a:off x="4340" y="3978"/>
              <a:ext cx="202" cy="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6600"/>
                  </a:solidFill>
                  <a:miter lim="800000"/>
                  <a:headEnd/>
                  <a:tailEnd/>
                </a14:hiddenLine>
              </a:ext>
            </a:extLst>
          </p:spPr>
          <p:txBody>
            <a:bodyPr/>
            <a:lstStyle/>
            <a:p>
              <a:pPr algn="l" eaLnBrk="0" hangingPunct="0"/>
              <a:r>
                <a:rPr lang="en-US" sz="1000">
                  <a:latin typeface="Times New Roman" pitchFamily="18" charset="0"/>
                  <a:cs typeface="Times New Roman" pitchFamily="18" charset="0"/>
                </a:rPr>
                <a:t>+</a:t>
              </a:r>
            </a:p>
          </p:txBody>
        </p:sp>
        <p:sp>
          <p:nvSpPr>
            <p:cNvPr id="305196" name="Line 44"/>
            <p:cNvSpPr>
              <a:spLocks noChangeShapeType="1"/>
            </p:cNvSpPr>
            <p:nvPr/>
          </p:nvSpPr>
          <p:spPr bwMode="auto">
            <a:xfrm flipH="1">
              <a:off x="3839" y="2287"/>
              <a:ext cx="1255" cy="0"/>
            </a:xfrm>
            <a:prstGeom prst="line">
              <a:avLst/>
            </a:prstGeom>
            <a:noFill/>
            <a:ln w="1270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197" name="Line 45"/>
            <p:cNvSpPr>
              <a:spLocks noChangeShapeType="1"/>
            </p:cNvSpPr>
            <p:nvPr/>
          </p:nvSpPr>
          <p:spPr bwMode="auto">
            <a:xfrm>
              <a:off x="3839" y="2034"/>
              <a:ext cx="0" cy="24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198" name="Line 46"/>
            <p:cNvSpPr>
              <a:spLocks noChangeShapeType="1"/>
            </p:cNvSpPr>
            <p:nvPr/>
          </p:nvSpPr>
          <p:spPr bwMode="auto">
            <a:xfrm>
              <a:off x="5085" y="2043"/>
              <a:ext cx="0" cy="24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199" name="Line 47"/>
            <p:cNvSpPr>
              <a:spLocks noChangeShapeType="1"/>
            </p:cNvSpPr>
            <p:nvPr/>
          </p:nvSpPr>
          <p:spPr bwMode="auto">
            <a:xfrm flipH="1">
              <a:off x="3839" y="2034"/>
              <a:ext cx="1255" cy="0"/>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00" name="Text Box 48"/>
            <p:cNvSpPr txBox="1">
              <a:spLocks noChangeArrowheads="1"/>
            </p:cNvSpPr>
            <p:nvPr/>
          </p:nvSpPr>
          <p:spPr bwMode="auto">
            <a:xfrm>
              <a:off x="4375" y="2085"/>
              <a:ext cx="313" cy="3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000">
                  <a:latin typeface="Times New Roman" pitchFamily="18" charset="0"/>
                  <a:cs typeface="Times New Roman" pitchFamily="18" charset="0"/>
                </a:rPr>
                <a:t>+</a:t>
              </a:r>
            </a:p>
          </p:txBody>
        </p:sp>
        <p:sp>
          <p:nvSpPr>
            <p:cNvPr id="305201" name="AutoShape 49"/>
            <p:cNvSpPr>
              <a:spLocks noChangeArrowheads="1"/>
            </p:cNvSpPr>
            <p:nvPr/>
          </p:nvSpPr>
          <p:spPr bwMode="auto">
            <a:xfrm>
              <a:off x="4423" y="2122"/>
              <a:ext cx="73" cy="72"/>
            </a:xfrm>
            <a:prstGeom prst="flowChartConnector">
              <a:avLst/>
            </a:prstGeom>
            <a:noFill/>
            <a:ln w="9525">
              <a:solidFill>
                <a:srgbClr val="CC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5202" name="Line 50"/>
            <p:cNvSpPr>
              <a:spLocks noChangeShapeType="1"/>
            </p:cNvSpPr>
            <p:nvPr/>
          </p:nvSpPr>
          <p:spPr bwMode="auto">
            <a:xfrm>
              <a:off x="3935" y="2034"/>
              <a:ext cx="0" cy="24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03" name="Line 51"/>
            <p:cNvSpPr>
              <a:spLocks noChangeShapeType="1"/>
            </p:cNvSpPr>
            <p:nvPr/>
          </p:nvSpPr>
          <p:spPr bwMode="auto">
            <a:xfrm>
              <a:off x="4031" y="2034"/>
              <a:ext cx="0" cy="24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04" name="Line 52"/>
            <p:cNvSpPr>
              <a:spLocks noChangeShapeType="1"/>
            </p:cNvSpPr>
            <p:nvPr/>
          </p:nvSpPr>
          <p:spPr bwMode="auto">
            <a:xfrm>
              <a:off x="4127" y="2034"/>
              <a:ext cx="0" cy="24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05" name="Line 53"/>
            <p:cNvSpPr>
              <a:spLocks noChangeShapeType="1"/>
            </p:cNvSpPr>
            <p:nvPr/>
          </p:nvSpPr>
          <p:spPr bwMode="auto">
            <a:xfrm>
              <a:off x="4223" y="2034"/>
              <a:ext cx="0" cy="24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06" name="Line 54"/>
            <p:cNvSpPr>
              <a:spLocks noChangeShapeType="1"/>
            </p:cNvSpPr>
            <p:nvPr/>
          </p:nvSpPr>
          <p:spPr bwMode="auto">
            <a:xfrm>
              <a:off x="4318" y="2034"/>
              <a:ext cx="0" cy="24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07" name="Line 55"/>
            <p:cNvSpPr>
              <a:spLocks noChangeShapeType="1"/>
            </p:cNvSpPr>
            <p:nvPr/>
          </p:nvSpPr>
          <p:spPr bwMode="auto">
            <a:xfrm>
              <a:off x="4414" y="2034"/>
              <a:ext cx="0" cy="24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08" name="Line 56"/>
            <p:cNvSpPr>
              <a:spLocks noChangeShapeType="1"/>
            </p:cNvSpPr>
            <p:nvPr/>
          </p:nvSpPr>
          <p:spPr bwMode="auto">
            <a:xfrm>
              <a:off x="4501" y="2034"/>
              <a:ext cx="0" cy="24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09" name="Line 57"/>
            <p:cNvSpPr>
              <a:spLocks noChangeShapeType="1"/>
            </p:cNvSpPr>
            <p:nvPr/>
          </p:nvSpPr>
          <p:spPr bwMode="auto">
            <a:xfrm>
              <a:off x="4589" y="2034"/>
              <a:ext cx="0" cy="24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10" name="Line 58"/>
            <p:cNvSpPr>
              <a:spLocks noChangeShapeType="1"/>
            </p:cNvSpPr>
            <p:nvPr/>
          </p:nvSpPr>
          <p:spPr bwMode="auto">
            <a:xfrm>
              <a:off x="4676" y="2034"/>
              <a:ext cx="0" cy="24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11" name="Line 59"/>
            <p:cNvSpPr>
              <a:spLocks noChangeShapeType="1"/>
            </p:cNvSpPr>
            <p:nvPr/>
          </p:nvSpPr>
          <p:spPr bwMode="auto">
            <a:xfrm>
              <a:off x="4763" y="2043"/>
              <a:ext cx="0" cy="24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12" name="Line 60"/>
            <p:cNvSpPr>
              <a:spLocks noChangeShapeType="1"/>
            </p:cNvSpPr>
            <p:nvPr/>
          </p:nvSpPr>
          <p:spPr bwMode="auto">
            <a:xfrm>
              <a:off x="4850" y="2034"/>
              <a:ext cx="0" cy="24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13" name="Line 61"/>
            <p:cNvSpPr>
              <a:spLocks noChangeShapeType="1"/>
            </p:cNvSpPr>
            <p:nvPr/>
          </p:nvSpPr>
          <p:spPr bwMode="auto">
            <a:xfrm>
              <a:off x="4928" y="2034"/>
              <a:ext cx="0" cy="24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14" name="Line 62"/>
            <p:cNvSpPr>
              <a:spLocks noChangeShapeType="1"/>
            </p:cNvSpPr>
            <p:nvPr/>
          </p:nvSpPr>
          <p:spPr bwMode="auto">
            <a:xfrm>
              <a:off x="5007" y="2034"/>
              <a:ext cx="0" cy="24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15" name="Line 63"/>
            <p:cNvSpPr>
              <a:spLocks noChangeShapeType="1"/>
            </p:cNvSpPr>
            <p:nvPr/>
          </p:nvSpPr>
          <p:spPr bwMode="auto">
            <a:xfrm flipH="1">
              <a:off x="3839" y="2766"/>
              <a:ext cx="1255" cy="0"/>
            </a:xfrm>
            <a:prstGeom prst="line">
              <a:avLst/>
            </a:prstGeom>
            <a:noFill/>
            <a:ln w="1270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16" name="Line 64"/>
            <p:cNvSpPr>
              <a:spLocks noChangeShapeType="1"/>
            </p:cNvSpPr>
            <p:nvPr/>
          </p:nvSpPr>
          <p:spPr bwMode="auto">
            <a:xfrm>
              <a:off x="3839" y="2453"/>
              <a:ext cx="0" cy="313"/>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17" name="Line 65"/>
            <p:cNvSpPr>
              <a:spLocks noChangeShapeType="1"/>
            </p:cNvSpPr>
            <p:nvPr/>
          </p:nvSpPr>
          <p:spPr bwMode="auto">
            <a:xfrm>
              <a:off x="3839" y="2453"/>
              <a:ext cx="1255" cy="313"/>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18" name="Line 66"/>
            <p:cNvSpPr>
              <a:spLocks noChangeShapeType="1"/>
            </p:cNvSpPr>
            <p:nvPr/>
          </p:nvSpPr>
          <p:spPr bwMode="auto">
            <a:xfrm>
              <a:off x="3944" y="2470"/>
              <a:ext cx="0" cy="296"/>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19" name="Line 67"/>
            <p:cNvSpPr>
              <a:spLocks noChangeShapeType="1"/>
            </p:cNvSpPr>
            <p:nvPr/>
          </p:nvSpPr>
          <p:spPr bwMode="auto">
            <a:xfrm>
              <a:off x="4048" y="2505"/>
              <a:ext cx="0" cy="264"/>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20" name="AutoShape 68"/>
            <p:cNvSpPr>
              <a:spLocks noChangeArrowheads="1"/>
            </p:cNvSpPr>
            <p:nvPr/>
          </p:nvSpPr>
          <p:spPr bwMode="auto">
            <a:xfrm>
              <a:off x="4153" y="2609"/>
              <a:ext cx="72" cy="73"/>
            </a:xfrm>
            <a:prstGeom prst="flowChartConnector">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5221" name="Line 69"/>
            <p:cNvSpPr>
              <a:spLocks noChangeShapeType="1"/>
            </p:cNvSpPr>
            <p:nvPr/>
          </p:nvSpPr>
          <p:spPr bwMode="auto">
            <a:xfrm>
              <a:off x="4153" y="2531"/>
              <a:ext cx="0" cy="231"/>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22" name="Line 70"/>
            <p:cNvSpPr>
              <a:spLocks noChangeShapeType="1"/>
            </p:cNvSpPr>
            <p:nvPr/>
          </p:nvSpPr>
          <p:spPr bwMode="auto">
            <a:xfrm>
              <a:off x="4249" y="2557"/>
              <a:ext cx="0" cy="209"/>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23" name="Line 71"/>
            <p:cNvSpPr>
              <a:spLocks noChangeShapeType="1"/>
            </p:cNvSpPr>
            <p:nvPr/>
          </p:nvSpPr>
          <p:spPr bwMode="auto">
            <a:xfrm>
              <a:off x="4345" y="2583"/>
              <a:ext cx="0" cy="178"/>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24" name="Line 72"/>
            <p:cNvSpPr>
              <a:spLocks noChangeShapeType="1"/>
            </p:cNvSpPr>
            <p:nvPr/>
          </p:nvSpPr>
          <p:spPr bwMode="auto">
            <a:xfrm>
              <a:off x="4440" y="2618"/>
              <a:ext cx="0" cy="145"/>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25" name="Line 73"/>
            <p:cNvSpPr>
              <a:spLocks noChangeShapeType="1"/>
            </p:cNvSpPr>
            <p:nvPr/>
          </p:nvSpPr>
          <p:spPr bwMode="auto">
            <a:xfrm>
              <a:off x="4536" y="2627"/>
              <a:ext cx="0" cy="132"/>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26" name="Line 74"/>
            <p:cNvSpPr>
              <a:spLocks noChangeShapeType="1"/>
            </p:cNvSpPr>
            <p:nvPr/>
          </p:nvSpPr>
          <p:spPr bwMode="auto">
            <a:xfrm>
              <a:off x="4641" y="2662"/>
              <a:ext cx="0" cy="104"/>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27" name="Line 75"/>
            <p:cNvSpPr>
              <a:spLocks noChangeShapeType="1"/>
            </p:cNvSpPr>
            <p:nvPr/>
          </p:nvSpPr>
          <p:spPr bwMode="auto">
            <a:xfrm>
              <a:off x="4745" y="2688"/>
              <a:ext cx="0" cy="72"/>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28" name="Line 76"/>
            <p:cNvSpPr>
              <a:spLocks noChangeShapeType="1"/>
            </p:cNvSpPr>
            <p:nvPr/>
          </p:nvSpPr>
          <p:spPr bwMode="auto">
            <a:xfrm>
              <a:off x="4859" y="2705"/>
              <a:ext cx="0" cy="5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29" name="Line 77"/>
            <p:cNvSpPr>
              <a:spLocks noChangeShapeType="1"/>
            </p:cNvSpPr>
            <p:nvPr/>
          </p:nvSpPr>
          <p:spPr bwMode="auto">
            <a:xfrm>
              <a:off x="4963" y="2731"/>
              <a:ext cx="0" cy="24"/>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30" name="Text Box 78"/>
            <p:cNvSpPr txBox="1">
              <a:spLocks noChangeArrowheads="1"/>
            </p:cNvSpPr>
            <p:nvPr/>
          </p:nvSpPr>
          <p:spPr bwMode="auto">
            <a:xfrm>
              <a:off x="4381" y="3009"/>
              <a:ext cx="215" cy="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000">
                  <a:latin typeface="Times New Roman" pitchFamily="18" charset="0"/>
                  <a:cs typeface="Times New Roman" pitchFamily="18" charset="0"/>
                </a:rPr>
                <a:t>+</a:t>
              </a:r>
            </a:p>
          </p:txBody>
        </p:sp>
        <p:sp>
          <p:nvSpPr>
            <p:cNvPr id="305231" name="AutoShape 79"/>
            <p:cNvSpPr>
              <a:spLocks noChangeArrowheads="1"/>
            </p:cNvSpPr>
            <p:nvPr/>
          </p:nvSpPr>
          <p:spPr bwMode="auto">
            <a:xfrm>
              <a:off x="4423" y="3045"/>
              <a:ext cx="73" cy="73"/>
            </a:xfrm>
            <a:prstGeom prst="flowChartConnector">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5232" name="Line 80"/>
            <p:cNvSpPr>
              <a:spLocks noChangeShapeType="1"/>
            </p:cNvSpPr>
            <p:nvPr/>
          </p:nvSpPr>
          <p:spPr bwMode="auto">
            <a:xfrm flipH="1">
              <a:off x="3839" y="3164"/>
              <a:ext cx="1255" cy="0"/>
            </a:xfrm>
            <a:prstGeom prst="line">
              <a:avLst/>
            </a:prstGeom>
            <a:noFill/>
            <a:ln w="1270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33" name="Line 81"/>
            <p:cNvSpPr>
              <a:spLocks noChangeShapeType="1"/>
            </p:cNvSpPr>
            <p:nvPr/>
          </p:nvSpPr>
          <p:spPr bwMode="auto">
            <a:xfrm>
              <a:off x="3839" y="2975"/>
              <a:ext cx="0" cy="185"/>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34" name="Line 82"/>
            <p:cNvSpPr>
              <a:spLocks noChangeShapeType="1"/>
            </p:cNvSpPr>
            <p:nvPr/>
          </p:nvSpPr>
          <p:spPr bwMode="auto">
            <a:xfrm>
              <a:off x="5085" y="2982"/>
              <a:ext cx="0" cy="184"/>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35" name="Line 83"/>
            <p:cNvSpPr>
              <a:spLocks noChangeShapeType="1"/>
            </p:cNvSpPr>
            <p:nvPr/>
          </p:nvSpPr>
          <p:spPr bwMode="auto">
            <a:xfrm flipH="1">
              <a:off x="3839" y="2975"/>
              <a:ext cx="1255" cy="0"/>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36" name="Line 84"/>
            <p:cNvSpPr>
              <a:spLocks noChangeShapeType="1"/>
            </p:cNvSpPr>
            <p:nvPr/>
          </p:nvSpPr>
          <p:spPr bwMode="auto">
            <a:xfrm>
              <a:off x="3935" y="2975"/>
              <a:ext cx="0" cy="185"/>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37" name="Line 85"/>
            <p:cNvSpPr>
              <a:spLocks noChangeShapeType="1"/>
            </p:cNvSpPr>
            <p:nvPr/>
          </p:nvSpPr>
          <p:spPr bwMode="auto">
            <a:xfrm>
              <a:off x="4031" y="2975"/>
              <a:ext cx="0" cy="185"/>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38" name="Line 86"/>
            <p:cNvSpPr>
              <a:spLocks noChangeShapeType="1"/>
            </p:cNvSpPr>
            <p:nvPr/>
          </p:nvSpPr>
          <p:spPr bwMode="auto">
            <a:xfrm>
              <a:off x="4127" y="2975"/>
              <a:ext cx="0" cy="185"/>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39" name="Line 87"/>
            <p:cNvSpPr>
              <a:spLocks noChangeShapeType="1"/>
            </p:cNvSpPr>
            <p:nvPr/>
          </p:nvSpPr>
          <p:spPr bwMode="auto">
            <a:xfrm>
              <a:off x="4223" y="2975"/>
              <a:ext cx="0" cy="185"/>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40" name="Line 88"/>
            <p:cNvSpPr>
              <a:spLocks noChangeShapeType="1"/>
            </p:cNvSpPr>
            <p:nvPr/>
          </p:nvSpPr>
          <p:spPr bwMode="auto">
            <a:xfrm>
              <a:off x="4318" y="2975"/>
              <a:ext cx="0" cy="185"/>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41" name="Line 89"/>
            <p:cNvSpPr>
              <a:spLocks noChangeShapeType="1"/>
            </p:cNvSpPr>
            <p:nvPr/>
          </p:nvSpPr>
          <p:spPr bwMode="auto">
            <a:xfrm>
              <a:off x="4414" y="2975"/>
              <a:ext cx="0" cy="185"/>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42" name="Line 90"/>
            <p:cNvSpPr>
              <a:spLocks noChangeShapeType="1"/>
            </p:cNvSpPr>
            <p:nvPr/>
          </p:nvSpPr>
          <p:spPr bwMode="auto">
            <a:xfrm>
              <a:off x="4501" y="2975"/>
              <a:ext cx="0" cy="185"/>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43" name="Line 91"/>
            <p:cNvSpPr>
              <a:spLocks noChangeShapeType="1"/>
            </p:cNvSpPr>
            <p:nvPr/>
          </p:nvSpPr>
          <p:spPr bwMode="auto">
            <a:xfrm>
              <a:off x="4589" y="2975"/>
              <a:ext cx="0" cy="185"/>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44" name="Line 92"/>
            <p:cNvSpPr>
              <a:spLocks noChangeShapeType="1"/>
            </p:cNvSpPr>
            <p:nvPr/>
          </p:nvSpPr>
          <p:spPr bwMode="auto">
            <a:xfrm>
              <a:off x="4676" y="2975"/>
              <a:ext cx="0" cy="185"/>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45" name="Line 93"/>
            <p:cNvSpPr>
              <a:spLocks noChangeShapeType="1"/>
            </p:cNvSpPr>
            <p:nvPr/>
          </p:nvSpPr>
          <p:spPr bwMode="auto">
            <a:xfrm>
              <a:off x="4763" y="2982"/>
              <a:ext cx="0" cy="184"/>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46" name="Line 94"/>
            <p:cNvSpPr>
              <a:spLocks noChangeShapeType="1"/>
            </p:cNvSpPr>
            <p:nvPr/>
          </p:nvSpPr>
          <p:spPr bwMode="auto">
            <a:xfrm>
              <a:off x="4850" y="2975"/>
              <a:ext cx="0" cy="185"/>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47" name="Line 95"/>
            <p:cNvSpPr>
              <a:spLocks noChangeShapeType="1"/>
            </p:cNvSpPr>
            <p:nvPr/>
          </p:nvSpPr>
          <p:spPr bwMode="auto">
            <a:xfrm>
              <a:off x="4928" y="2975"/>
              <a:ext cx="0" cy="185"/>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48" name="Line 96"/>
            <p:cNvSpPr>
              <a:spLocks noChangeShapeType="1"/>
            </p:cNvSpPr>
            <p:nvPr/>
          </p:nvSpPr>
          <p:spPr bwMode="auto">
            <a:xfrm>
              <a:off x="5007" y="2975"/>
              <a:ext cx="0" cy="185"/>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49" name="Line 97"/>
            <p:cNvSpPr>
              <a:spLocks noChangeShapeType="1"/>
            </p:cNvSpPr>
            <p:nvPr/>
          </p:nvSpPr>
          <p:spPr bwMode="auto">
            <a:xfrm flipH="1">
              <a:off x="3839" y="3751"/>
              <a:ext cx="1255" cy="0"/>
            </a:xfrm>
            <a:prstGeom prst="line">
              <a:avLst/>
            </a:prstGeom>
            <a:noFill/>
            <a:ln w="1270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50" name="Line 98"/>
            <p:cNvSpPr>
              <a:spLocks noChangeShapeType="1"/>
            </p:cNvSpPr>
            <p:nvPr/>
          </p:nvSpPr>
          <p:spPr bwMode="auto">
            <a:xfrm rot="21105807" flipV="1">
              <a:off x="3816" y="3442"/>
              <a:ext cx="418" cy="280"/>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51" name="Line 99"/>
            <p:cNvSpPr>
              <a:spLocks noChangeShapeType="1"/>
            </p:cNvSpPr>
            <p:nvPr/>
          </p:nvSpPr>
          <p:spPr bwMode="auto">
            <a:xfrm rot="108170">
              <a:off x="4194" y="3423"/>
              <a:ext cx="886" cy="314"/>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52" name="Line 100"/>
            <p:cNvSpPr>
              <a:spLocks noChangeShapeType="1"/>
            </p:cNvSpPr>
            <p:nvPr/>
          </p:nvSpPr>
          <p:spPr bwMode="auto">
            <a:xfrm rot="21105807" flipV="1">
              <a:off x="3937" y="3477"/>
              <a:ext cx="369" cy="246"/>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53" name="Line 101"/>
            <p:cNvSpPr>
              <a:spLocks noChangeShapeType="1"/>
            </p:cNvSpPr>
            <p:nvPr/>
          </p:nvSpPr>
          <p:spPr bwMode="auto">
            <a:xfrm rot="21105807" flipV="1">
              <a:off x="4067" y="3512"/>
              <a:ext cx="326" cy="217"/>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54" name="Line 102"/>
            <p:cNvSpPr>
              <a:spLocks noChangeShapeType="1"/>
            </p:cNvSpPr>
            <p:nvPr/>
          </p:nvSpPr>
          <p:spPr bwMode="auto">
            <a:xfrm rot="21105807" flipV="1">
              <a:off x="4198" y="3539"/>
              <a:ext cx="287" cy="191"/>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55" name="Line 103"/>
            <p:cNvSpPr>
              <a:spLocks noChangeShapeType="1"/>
            </p:cNvSpPr>
            <p:nvPr/>
          </p:nvSpPr>
          <p:spPr bwMode="auto">
            <a:xfrm rot="21105807" flipV="1">
              <a:off x="4328" y="3569"/>
              <a:ext cx="251" cy="168"/>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56" name="Line 104"/>
            <p:cNvSpPr>
              <a:spLocks noChangeShapeType="1"/>
            </p:cNvSpPr>
            <p:nvPr/>
          </p:nvSpPr>
          <p:spPr bwMode="auto">
            <a:xfrm rot="21105807" flipV="1">
              <a:off x="4450" y="3592"/>
              <a:ext cx="221" cy="148"/>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57" name="Line 105"/>
            <p:cNvSpPr>
              <a:spLocks noChangeShapeType="1"/>
            </p:cNvSpPr>
            <p:nvPr/>
          </p:nvSpPr>
          <p:spPr bwMode="auto">
            <a:xfrm rot="21105807" flipV="1">
              <a:off x="4572" y="3624"/>
              <a:ext cx="172" cy="119"/>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58" name="Line 106"/>
            <p:cNvSpPr>
              <a:spLocks noChangeShapeType="1"/>
            </p:cNvSpPr>
            <p:nvPr/>
          </p:nvSpPr>
          <p:spPr bwMode="auto">
            <a:xfrm rot="21105807" flipV="1">
              <a:off x="4703" y="3651"/>
              <a:ext cx="128" cy="89"/>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59" name="Line 107"/>
            <p:cNvSpPr>
              <a:spLocks noChangeShapeType="1"/>
            </p:cNvSpPr>
            <p:nvPr/>
          </p:nvSpPr>
          <p:spPr bwMode="auto">
            <a:xfrm rot="21105807" flipV="1">
              <a:off x="4834" y="3685"/>
              <a:ext cx="89" cy="63"/>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60" name="Line 108"/>
            <p:cNvSpPr>
              <a:spLocks noChangeShapeType="1"/>
            </p:cNvSpPr>
            <p:nvPr/>
          </p:nvSpPr>
          <p:spPr bwMode="auto">
            <a:xfrm flipH="1">
              <a:off x="3848" y="4151"/>
              <a:ext cx="1255" cy="0"/>
            </a:xfrm>
            <a:prstGeom prst="line">
              <a:avLst/>
            </a:prstGeom>
            <a:noFill/>
            <a:ln w="1270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61" name="Line 109"/>
            <p:cNvSpPr>
              <a:spLocks noChangeShapeType="1"/>
            </p:cNvSpPr>
            <p:nvPr/>
          </p:nvSpPr>
          <p:spPr bwMode="auto">
            <a:xfrm rot="21105807" flipV="1">
              <a:off x="3839" y="3960"/>
              <a:ext cx="251" cy="168"/>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62" name="Line 110"/>
            <p:cNvSpPr>
              <a:spLocks noChangeShapeType="1"/>
            </p:cNvSpPr>
            <p:nvPr/>
          </p:nvSpPr>
          <p:spPr bwMode="auto">
            <a:xfrm rot="21105807" flipV="1">
              <a:off x="5085" y="3960"/>
              <a:ext cx="251" cy="168"/>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63" name="Line 111"/>
            <p:cNvSpPr>
              <a:spLocks noChangeShapeType="1"/>
            </p:cNvSpPr>
            <p:nvPr/>
          </p:nvSpPr>
          <p:spPr bwMode="auto">
            <a:xfrm flipH="1">
              <a:off x="4074" y="3933"/>
              <a:ext cx="1255" cy="0"/>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64" name="Line 112"/>
            <p:cNvSpPr>
              <a:spLocks noChangeShapeType="1"/>
            </p:cNvSpPr>
            <p:nvPr/>
          </p:nvSpPr>
          <p:spPr bwMode="auto">
            <a:xfrm rot="21105807" flipV="1">
              <a:off x="3944" y="3960"/>
              <a:ext cx="250" cy="168"/>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65" name="Line 113"/>
            <p:cNvSpPr>
              <a:spLocks noChangeShapeType="1"/>
            </p:cNvSpPr>
            <p:nvPr/>
          </p:nvSpPr>
          <p:spPr bwMode="auto">
            <a:xfrm rot="21105807" flipV="1">
              <a:off x="4048" y="3960"/>
              <a:ext cx="251" cy="168"/>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66" name="Line 114"/>
            <p:cNvSpPr>
              <a:spLocks noChangeShapeType="1"/>
            </p:cNvSpPr>
            <p:nvPr/>
          </p:nvSpPr>
          <p:spPr bwMode="auto">
            <a:xfrm rot="21105807" flipV="1">
              <a:off x="4153" y="3960"/>
              <a:ext cx="250" cy="168"/>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67" name="Line 115"/>
            <p:cNvSpPr>
              <a:spLocks noChangeShapeType="1"/>
            </p:cNvSpPr>
            <p:nvPr/>
          </p:nvSpPr>
          <p:spPr bwMode="auto">
            <a:xfrm rot="21105807" flipV="1">
              <a:off x="4257" y="3960"/>
              <a:ext cx="251" cy="168"/>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68" name="Line 116"/>
            <p:cNvSpPr>
              <a:spLocks noChangeShapeType="1"/>
            </p:cNvSpPr>
            <p:nvPr/>
          </p:nvSpPr>
          <p:spPr bwMode="auto">
            <a:xfrm rot="21105807" flipV="1">
              <a:off x="4362" y="3960"/>
              <a:ext cx="250" cy="168"/>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69" name="Line 117"/>
            <p:cNvSpPr>
              <a:spLocks noChangeShapeType="1"/>
            </p:cNvSpPr>
            <p:nvPr/>
          </p:nvSpPr>
          <p:spPr bwMode="auto">
            <a:xfrm rot="21105807" flipV="1">
              <a:off x="4467" y="3960"/>
              <a:ext cx="250" cy="168"/>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70" name="Line 118"/>
            <p:cNvSpPr>
              <a:spLocks noChangeShapeType="1"/>
            </p:cNvSpPr>
            <p:nvPr/>
          </p:nvSpPr>
          <p:spPr bwMode="auto">
            <a:xfrm rot="21105807" flipV="1">
              <a:off x="4571" y="3960"/>
              <a:ext cx="251" cy="168"/>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71" name="Line 119"/>
            <p:cNvSpPr>
              <a:spLocks noChangeShapeType="1"/>
            </p:cNvSpPr>
            <p:nvPr/>
          </p:nvSpPr>
          <p:spPr bwMode="auto">
            <a:xfrm rot="21105807" flipV="1">
              <a:off x="4665" y="3963"/>
              <a:ext cx="250" cy="168"/>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72" name="Line 120"/>
            <p:cNvSpPr>
              <a:spLocks noChangeShapeType="1"/>
            </p:cNvSpPr>
            <p:nvPr/>
          </p:nvSpPr>
          <p:spPr bwMode="auto">
            <a:xfrm rot="21105807" flipV="1">
              <a:off x="4780" y="3960"/>
              <a:ext cx="251" cy="168"/>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73" name="Line 121"/>
            <p:cNvSpPr>
              <a:spLocks noChangeShapeType="1"/>
            </p:cNvSpPr>
            <p:nvPr/>
          </p:nvSpPr>
          <p:spPr bwMode="auto">
            <a:xfrm rot="21105807" flipV="1">
              <a:off x="4885" y="3960"/>
              <a:ext cx="250" cy="168"/>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74" name="Line 122"/>
            <p:cNvSpPr>
              <a:spLocks noChangeShapeType="1"/>
            </p:cNvSpPr>
            <p:nvPr/>
          </p:nvSpPr>
          <p:spPr bwMode="auto">
            <a:xfrm rot="21105807" flipV="1">
              <a:off x="4989" y="3960"/>
              <a:ext cx="251" cy="168"/>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75" name="Text Box 123"/>
            <p:cNvSpPr txBox="1">
              <a:spLocks noChangeArrowheads="1"/>
            </p:cNvSpPr>
            <p:nvPr/>
          </p:nvSpPr>
          <p:spPr bwMode="auto">
            <a:xfrm>
              <a:off x="4204" y="3540"/>
              <a:ext cx="206" cy="2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6600"/>
                  </a:solidFill>
                  <a:miter lim="800000"/>
                  <a:headEnd/>
                  <a:tailEnd/>
                </a14:hiddenLine>
              </a:ext>
            </a:extLst>
          </p:spPr>
          <p:txBody>
            <a:bodyPr/>
            <a:lstStyle/>
            <a:p>
              <a:pPr algn="l" eaLnBrk="0" hangingPunct="0"/>
              <a:r>
                <a:rPr lang="en-US" sz="1200">
                  <a:latin typeface="Times New Roman" pitchFamily="18" charset="0"/>
                  <a:cs typeface="Times New Roman" pitchFamily="18" charset="0"/>
                </a:rPr>
                <a:t>-</a:t>
              </a:r>
            </a:p>
          </p:txBody>
        </p:sp>
        <p:sp>
          <p:nvSpPr>
            <p:cNvPr id="305276" name="AutoShape 124"/>
            <p:cNvSpPr>
              <a:spLocks noChangeArrowheads="1"/>
            </p:cNvSpPr>
            <p:nvPr/>
          </p:nvSpPr>
          <p:spPr bwMode="auto">
            <a:xfrm>
              <a:off x="4240" y="3603"/>
              <a:ext cx="73" cy="72"/>
            </a:xfrm>
            <a:prstGeom prst="flowChartConnector">
              <a:avLst/>
            </a:prstGeom>
            <a:noFill/>
            <a:ln w="952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5277" name="AutoShape 125"/>
            <p:cNvSpPr>
              <a:spLocks noChangeArrowheads="1"/>
            </p:cNvSpPr>
            <p:nvPr/>
          </p:nvSpPr>
          <p:spPr bwMode="auto">
            <a:xfrm>
              <a:off x="4388" y="4021"/>
              <a:ext cx="73" cy="72"/>
            </a:xfrm>
            <a:prstGeom prst="flowChartConnector">
              <a:avLst/>
            </a:prstGeom>
            <a:noFill/>
            <a:ln w="952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5278" name="Text Box 126"/>
            <p:cNvSpPr txBox="1">
              <a:spLocks noChangeArrowheads="1"/>
            </p:cNvSpPr>
            <p:nvPr/>
          </p:nvSpPr>
          <p:spPr bwMode="auto">
            <a:xfrm>
              <a:off x="5051" y="2000"/>
              <a:ext cx="352" cy="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M</a:t>
              </a:r>
              <a:r>
                <a:rPr lang="en-US" sz="2000" baseline="-25000">
                  <a:latin typeface="Times New Roman" pitchFamily="18" charset="0"/>
                  <a:cs typeface="Times New Roman" pitchFamily="18" charset="0"/>
                </a:rPr>
                <a:t>x</a:t>
              </a:r>
              <a:endParaRPr lang="en-US" sz="2000">
                <a:latin typeface="Times New Roman" pitchFamily="18" charset="0"/>
                <a:cs typeface="Times New Roman" pitchFamily="18" charset="0"/>
              </a:endParaRPr>
            </a:p>
          </p:txBody>
        </p:sp>
        <p:sp>
          <p:nvSpPr>
            <p:cNvPr id="305279" name="Text Box 127"/>
            <p:cNvSpPr txBox="1">
              <a:spLocks noChangeArrowheads="1"/>
            </p:cNvSpPr>
            <p:nvPr/>
          </p:nvSpPr>
          <p:spPr bwMode="auto">
            <a:xfrm>
              <a:off x="3552" y="2348"/>
              <a:ext cx="418"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P</a:t>
              </a:r>
              <a:r>
                <a:rPr lang="en-US" sz="2000" baseline="-25000">
                  <a:latin typeface="Times New Roman" pitchFamily="18" charset="0"/>
                  <a:cs typeface="Times New Roman" pitchFamily="18" charset="0"/>
                </a:rPr>
                <a:t>y</a:t>
              </a:r>
              <a:r>
                <a:rPr lang="en-US" sz="2000">
                  <a:latin typeface="Times New Roman" pitchFamily="18" charset="0"/>
                  <a:cs typeface="Times New Roman" pitchFamily="18" charset="0"/>
                </a:rPr>
                <a:t>l</a:t>
              </a:r>
            </a:p>
          </p:txBody>
        </p:sp>
        <p:sp>
          <p:nvSpPr>
            <p:cNvPr id="305280" name="Text Box 128"/>
            <p:cNvSpPr txBox="1">
              <a:spLocks noChangeArrowheads="1"/>
            </p:cNvSpPr>
            <p:nvPr/>
          </p:nvSpPr>
          <p:spPr bwMode="auto">
            <a:xfrm>
              <a:off x="5033" y="2914"/>
              <a:ext cx="295" cy="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P</a:t>
              </a:r>
              <a:r>
                <a:rPr lang="en-US" sz="1800" baseline="-25000">
                  <a:latin typeface="Times New Roman" pitchFamily="18" charset="0"/>
                  <a:cs typeface="Times New Roman" pitchFamily="18" charset="0"/>
                </a:rPr>
                <a:t>y</a:t>
              </a:r>
              <a:endParaRPr lang="en-US" sz="1800">
                <a:latin typeface="Times New Roman" pitchFamily="18" charset="0"/>
                <a:cs typeface="Times New Roman" pitchFamily="18" charset="0"/>
              </a:endParaRPr>
            </a:p>
          </p:txBody>
        </p:sp>
        <p:sp>
          <p:nvSpPr>
            <p:cNvPr id="305281" name="Text Box 129"/>
            <p:cNvSpPr txBox="1">
              <a:spLocks noChangeArrowheads="1"/>
            </p:cNvSpPr>
            <p:nvPr/>
          </p:nvSpPr>
          <p:spPr bwMode="auto">
            <a:xfrm>
              <a:off x="3900" y="3245"/>
              <a:ext cx="324" cy="3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P</a:t>
              </a:r>
              <a:r>
                <a:rPr lang="en-US" sz="2000" baseline="-25000">
                  <a:latin typeface="Times New Roman" pitchFamily="18" charset="0"/>
                  <a:cs typeface="Times New Roman" pitchFamily="18" charset="0"/>
                </a:rPr>
                <a:t>z</a:t>
              </a:r>
              <a:r>
                <a:rPr lang="en-US" sz="2000">
                  <a:latin typeface="Times New Roman" pitchFamily="18" charset="0"/>
                  <a:cs typeface="Times New Roman" pitchFamily="18" charset="0"/>
                </a:rPr>
                <a:t>l</a:t>
              </a:r>
            </a:p>
          </p:txBody>
        </p:sp>
        <p:sp>
          <p:nvSpPr>
            <p:cNvPr id="305282" name="Text Box 130"/>
            <p:cNvSpPr txBox="1">
              <a:spLocks noChangeArrowheads="1"/>
            </p:cNvSpPr>
            <p:nvPr/>
          </p:nvSpPr>
          <p:spPr bwMode="auto">
            <a:xfrm>
              <a:off x="5226" y="3934"/>
              <a:ext cx="321" cy="2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P</a:t>
              </a:r>
              <a:r>
                <a:rPr lang="en-US" sz="2000" baseline="-25000">
                  <a:latin typeface="Times New Roman" pitchFamily="18" charset="0"/>
                  <a:cs typeface="Times New Roman" pitchFamily="18" charset="0"/>
                </a:rPr>
                <a:t>z</a:t>
              </a:r>
              <a:endParaRPr lang="en-US" sz="2000">
                <a:latin typeface="Times New Roman" pitchFamily="18" charset="0"/>
                <a:cs typeface="Times New Roman" pitchFamily="18" charset="0"/>
              </a:endParaRPr>
            </a:p>
          </p:txBody>
        </p:sp>
        <p:sp>
          <p:nvSpPr>
            <p:cNvPr id="305283" name="Text Box 131"/>
            <p:cNvSpPr txBox="1">
              <a:spLocks noChangeArrowheads="1"/>
            </p:cNvSpPr>
            <p:nvPr/>
          </p:nvSpPr>
          <p:spPr bwMode="auto">
            <a:xfrm>
              <a:off x="4362" y="2392"/>
              <a:ext cx="1110" cy="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200">
                  <a:latin typeface="Times New Roman" pitchFamily="18" charset="0"/>
                  <a:cs typeface="Times New Roman" pitchFamily="18" charset="0"/>
                </a:rPr>
                <a:t> </a:t>
              </a:r>
              <a:r>
                <a:rPr lang="en-US" sz="2000">
                  <a:latin typeface="Times New Roman" pitchFamily="18" charset="0"/>
                  <a:cs typeface="Times New Roman" pitchFamily="18" charset="0"/>
                </a:rPr>
                <a:t>Mặt phẳng xy</a:t>
              </a:r>
            </a:p>
          </p:txBody>
        </p:sp>
        <p:sp>
          <p:nvSpPr>
            <p:cNvPr id="305284" name="Text Box 132"/>
            <p:cNvSpPr txBox="1">
              <a:spLocks noChangeArrowheads="1"/>
            </p:cNvSpPr>
            <p:nvPr/>
          </p:nvSpPr>
          <p:spPr bwMode="auto">
            <a:xfrm>
              <a:off x="4416" y="3272"/>
              <a:ext cx="1158" cy="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Mặt phẳng xz</a:t>
              </a:r>
            </a:p>
          </p:txBody>
        </p:sp>
      </p:grpSp>
      <p:sp>
        <p:nvSpPr>
          <p:cNvPr id="305285" name="Text Box 133"/>
          <p:cNvSpPr txBox="1">
            <a:spLocks noChangeArrowheads="1"/>
          </p:cNvSpPr>
          <p:nvPr/>
        </p:nvSpPr>
        <p:spPr bwMode="auto">
          <a:xfrm>
            <a:off x="438150" y="381000"/>
            <a:ext cx="314325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A50021"/>
                </a:solidFill>
              </a:rPr>
              <a:t>7. 4. Uốn cộng xoắn.</a:t>
            </a:r>
          </a:p>
          <a:p>
            <a:pPr algn="l"/>
            <a:endParaRPr lang="en-US" b="1">
              <a:solidFill>
                <a:srgbClr val="A50021"/>
              </a:solidFill>
              <a:latin typeface="Times New Roman" pitchFamily="18" charset="0"/>
              <a:cs typeface="Times New Roman" pitchFamily="18" charset="0"/>
            </a:endParaRPr>
          </a:p>
        </p:txBody>
      </p:sp>
      <p:sp>
        <p:nvSpPr>
          <p:cNvPr id="305286" name="Text Box 134"/>
          <p:cNvSpPr txBox="1">
            <a:spLocks noChangeArrowheads="1"/>
          </p:cNvSpPr>
          <p:nvPr/>
        </p:nvSpPr>
        <p:spPr bwMode="auto">
          <a:xfrm>
            <a:off x="352425" y="762000"/>
            <a:ext cx="429577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006600"/>
                </a:solidFill>
              </a:rPr>
              <a:t>7.4.1. Thanh có mặt cắt tròn</a:t>
            </a:r>
            <a:r>
              <a:rPr lang="en-US"/>
              <a:t>.</a:t>
            </a:r>
          </a:p>
          <a:p>
            <a:pPr algn="l"/>
            <a:endParaRPr lang="en-US">
              <a:latin typeface="Times New Roman" pitchFamily="18" charset="0"/>
              <a:cs typeface="Times New Roman" pitchFamily="18" charset="0"/>
            </a:endParaRPr>
          </a:p>
        </p:txBody>
      </p:sp>
      <p:grpSp>
        <p:nvGrpSpPr>
          <p:cNvPr id="305287" name="Group 135"/>
          <p:cNvGrpSpPr>
            <a:grpSpLocks/>
          </p:cNvGrpSpPr>
          <p:nvPr/>
        </p:nvGrpSpPr>
        <p:grpSpPr bwMode="auto">
          <a:xfrm>
            <a:off x="304800" y="1219200"/>
            <a:ext cx="4267200" cy="3924300"/>
            <a:chOff x="192" y="768"/>
            <a:chExt cx="2688" cy="2472"/>
          </a:xfrm>
        </p:grpSpPr>
        <p:sp>
          <p:nvSpPr>
            <p:cNvPr id="305288" name="Arc 136"/>
            <p:cNvSpPr>
              <a:spLocks/>
            </p:cNvSpPr>
            <p:nvPr/>
          </p:nvSpPr>
          <p:spPr bwMode="auto">
            <a:xfrm>
              <a:off x="792" y="1395"/>
              <a:ext cx="766" cy="767"/>
            </a:xfrm>
            <a:custGeom>
              <a:avLst/>
              <a:gdLst>
                <a:gd name="G0" fmla="+- 21600 0 0"/>
                <a:gd name="G1" fmla="+- 21600 0 0"/>
                <a:gd name="G2" fmla="+- 21600 0 0"/>
                <a:gd name="T0" fmla="*/ 43180 w 43200"/>
                <a:gd name="T1" fmla="*/ 22538 h 43200"/>
                <a:gd name="T2" fmla="*/ 43190 w 43200"/>
                <a:gd name="T3" fmla="*/ 22268 h 43200"/>
                <a:gd name="T4" fmla="*/ 21600 w 43200"/>
                <a:gd name="T5" fmla="*/ 21600 h 43200"/>
              </a:gdLst>
              <a:ahLst/>
              <a:cxnLst>
                <a:cxn ang="0">
                  <a:pos x="T0" y="T1"/>
                </a:cxn>
                <a:cxn ang="0">
                  <a:pos x="T2" y="T3"/>
                </a:cxn>
                <a:cxn ang="0">
                  <a:pos x="T4" y="T5"/>
                </a:cxn>
              </a:cxnLst>
              <a:rect l="0" t="0" r="r" b="b"/>
              <a:pathLst>
                <a:path w="43200" h="43200" fill="none" extrusionOk="0">
                  <a:moveTo>
                    <a:pt x="43179" y="22537"/>
                  </a:moveTo>
                  <a:cubicBezTo>
                    <a:pt x="42677" y="34091"/>
                    <a:pt x="33164" y="43199"/>
                    <a:pt x="21600" y="43200"/>
                  </a:cubicBezTo>
                  <a:cubicBezTo>
                    <a:pt x="9670" y="43200"/>
                    <a:pt x="0" y="33529"/>
                    <a:pt x="0" y="21600"/>
                  </a:cubicBezTo>
                  <a:cubicBezTo>
                    <a:pt x="0" y="9670"/>
                    <a:pt x="9670" y="0"/>
                    <a:pt x="21600" y="0"/>
                  </a:cubicBezTo>
                  <a:cubicBezTo>
                    <a:pt x="33529" y="0"/>
                    <a:pt x="43200" y="9670"/>
                    <a:pt x="43200" y="21600"/>
                  </a:cubicBezTo>
                  <a:cubicBezTo>
                    <a:pt x="43200" y="21822"/>
                    <a:pt x="43196" y="22045"/>
                    <a:pt x="43189" y="22267"/>
                  </a:cubicBezTo>
                </a:path>
                <a:path w="43200" h="43200" stroke="0" extrusionOk="0">
                  <a:moveTo>
                    <a:pt x="43179" y="22537"/>
                  </a:moveTo>
                  <a:cubicBezTo>
                    <a:pt x="42677" y="34091"/>
                    <a:pt x="33164" y="43199"/>
                    <a:pt x="21600" y="43200"/>
                  </a:cubicBezTo>
                  <a:cubicBezTo>
                    <a:pt x="9670" y="43200"/>
                    <a:pt x="0" y="33529"/>
                    <a:pt x="0" y="21600"/>
                  </a:cubicBezTo>
                  <a:cubicBezTo>
                    <a:pt x="0" y="9670"/>
                    <a:pt x="9670" y="0"/>
                    <a:pt x="21600" y="0"/>
                  </a:cubicBezTo>
                  <a:cubicBezTo>
                    <a:pt x="33529" y="0"/>
                    <a:pt x="43200" y="9670"/>
                    <a:pt x="43200" y="21600"/>
                  </a:cubicBezTo>
                  <a:cubicBezTo>
                    <a:pt x="43200" y="21822"/>
                    <a:pt x="43196" y="22045"/>
                    <a:pt x="43189" y="22267"/>
                  </a:cubicBezTo>
                  <a:lnTo>
                    <a:pt x="21600" y="21600"/>
                  </a:lnTo>
                  <a:close/>
                </a:path>
              </a:pathLst>
            </a:custGeom>
            <a:noFill/>
            <a:ln w="19050">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5289" name="Line 137"/>
            <p:cNvSpPr>
              <a:spLocks noChangeShapeType="1"/>
            </p:cNvSpPr>
            <p:nvPr/>
          </p:nvSpPr>
          <p:spPr bwMode="auto">
            <a:xfrm>
              <a:off x="697" y="1776"/>
              <a:ext cx="2166"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05290" name="Line 138"/>
            <p:cNvSpPr>
              <a:spLocks noChangeShapeType="1"/>
            </p:cNvSpPr>
            <p:nvPr/>
          </p:nvSpPr>
          <p:spPr bwMode="auto">
            <a:xfrm>
              <a:off x="1176" y="1296"/>
              <a:ext cx="0" cy="936"/>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05291" name="Line 139"/>
            <p:cNvSpPr>
              <a:spLocks noChangeShapeType="1"/>
            </p:cNvSpPr>
            <p:nvPr/>
          </p:nvSpPr>
          <p:spPr bwMode="auto">
            <a:xfrm>
              <a:off x="1872" y="1398"/>
              <a:ext cx="0" cy="7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92" name="Line 140"/>
            <p:cNvSpPr>
              <a:spLocks noChangeShapeType="1"/>
            </p:cNvSpPr>
            <p:nvPr/>
          </p:nvSpPr>
          <p:spPr bwMode="auto">
            <a:xfrm>
              <a:off x="1872" y="1398"/>
              <a:ext cx="217" cy="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93" name="Line 141"/>
            <p:cNvSpPr>
              <a:spLocks noChangeShapeType="1"/>
            </p:cNvSpPr>
            <p:nvPr/>
          </p:nvSpPr>
          <p:spPr bwMode="auto">
            <a:xfrm>
              <a:off x="1656" y="2160"/>
              <a:ext cx="216" cy="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94" name="Line 142"/>
            <p:cNvSpPr>
              <a:spLocks noChangeShapeType="1"/>
            </p:cNvSpPr>
            <p:nvPr/>
          </p:nvSpPr>
          <p:spPr bwMode="auto">
            <a:xfrm>
              <a:off x="1872" y="1459"/>
              <a:ext cx="181" cy="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95" name="Line 143"/>
            <p:cNvSpPr>
              <a:spLocks noChangeShapeType="1"/>
            </p:cNvSpPr>
            <p:nvPr/>
          </p:nvSpPr>
          <p:spPr bwMode="auto">
            <a:xfrm>
              <a:off x="1872" y="1524"/>
              <a:ext cx="140" cy="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96" name="Line 144"/>
            <p:cNvSpPr>
              <a:spLocks noChangeShapeType="1"/>
            </p:cNvSpPr>
            <p:nvPr/>
          </p:nvSpPr>
          <p:spPr bwMode="auto">
            <a:xfrm>
              <a:off x="1872" y="1590"/>
              <a:ext cx="113" cy="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97" name="Line 145"/>
            <p:cNvSpPr>
              <a:spLocks noChangeShapeType="1"/>
            </p:cNvSpPr>
            <p:nvPr/>
          </p:nvSpPr>
          <p:spPr bwMode="auto">
            <a:xfrm>
              <a:off x="1872" y="1656"/>
              <a:ext cx="72" cy="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98" name="Line 146"/>
            <p:cNvSpPr>
              <a:spLocks noChangeShapeType="1"/>
            </p:cNvSpPr>
            <p:nvPr/>
          </p:nvSpPr>
          <p:spPr bwMode="auto">
            <a:xfrm>
              <a:off x="1872" y="1710"/>
              <a:ext cx="29" cy="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299" name="Line 147"/>
            <p:cNvSpPr>
              <a:spLocks noChangeShapeType="1"/>
            </p:cNvSpPr>
            <p:nvPr/>
          </p:nvSpPr>
          <p:spPr bwMode="auto">
            <a:xfrm rot="83185" flipH="1">
              <a:off x="1662" y="1392"/>
              <a:ext cx="421" cy="776"/>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00" name="Line 148"/>
            <p:cNvSpPr>
              <a:spLocks noChangeShapeType="1"/>
            </p:cNvSpPr>
            <p:nvPr/>
          </p:nvSpPr>
          <p:spPr bwMode="auto">
            <a:xfrm>
              <a:off x="1836" y="1848"/>
              <a:ext cx="34" cy="0"/>
            </a:xfrm>
            <a:prstGeom prst="line">
              <a:avLst/>
            </a:prstGeom>
            <a:noFill/>
            <a:ln w="9525">
              <a:solidFill>
                <a:srgbClr val="FF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01" name="Line 149"/>
            <p:cNvSpPr>
              <a:spLocks noChangeShapeType="1"/>
            </p:cNvSpPr>
            <p:nvPr/>
          </p:nvSpPr>
          <p:spPr bwMode="auto">
            <a:xfrm>
              <a:off x="1800" y="1914"/>
              <a:ext cx="72" cy="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02" name="Line 150"/>
            <p:cNvSpPr>
              <a:spLocks noChangeShapeType="1"/>
            </p:cNvSpPr>
            <p:nvPr/>
          </p:nvSpPr>
          <p:spPr bwMode="auto">
            <a:xfrm>
              <a:off x="1752" y="1986"/>
              <a:ext cx="120" cy="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03" name="Line 151"/>
            <p:cNvSpPr>
              <a:spLocks noChangeShapeType="1"/>
            </p:cNvSpPr>
            <p:nvPr/>
          </p:nvSpPr>
          <p:spPr bwMode="auto">
            <a:xfrm>
              <a:off x="1716" y="2052"/>
              <a:ext cx="152" cy="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04" name="Line 152"/>
            <p:cNvSpPr>
              <a:spLocks noChangeShapeType="1"/>
            </p:cNvSpPr>
            <p:nvPr/>
          </p:nvSpPr>
          <p:spPr bwMode="auto">
            <a:xfrm>
              <a:off x="1686" y="2106"/>
              <a:ext cx="186" cy="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05" name="Line 153"/>
            <p:cNvSpPr>
              <a:spLocks noChangeShapeType="1"/>
            </p:cNvSpPr>
            <p:nvPr/>
          </p:nvSpPr>
          <p:spPr bwMode="auto">
            <a:xfrm>
              <a:off x="2282" y="1405"/>
              <a:ext cx="0" cy="7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06" name="Line 154"/>
            <p:cNvSpPr>
              <a:spLocks noChangeShapeType="1"/>
            </p:cNvSpPr>
            <p:nvPr/>
          </p:nvSpPr>
          <p:spPr bwMode="auto">
            <a:xfrm>
              <a:off x="2282" y="1405"/>
              <a:ext cx="217" cy="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07" name="Line 155"/>
            <p:cNvSpPr>
              <a:spLocks noChangeShapeType="1"/>
            </p:cNvSpPr>
            <p:nvPr/>
          </p:nvSpPr>
          <p:spPr bwMode="auto">
            <a:xfrm>
              <a:off x="2066" y="2167"/>
              <a:ext cx="216" cy="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08" name="Line 156"/>
            <p:cNvSpPr>
              <a:spLocks noChangeShapeType="1"/>
            </p:cNvSpPr>
            <p:nvPr/>
          </p:nvSpPr>
          <p:spPr bwMode="auto">
            <a:xfrm>
              <a:off x="2282" y="1466"/>
              <a:ext cx="181" cy="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09" name="Line 157"/>
            <p:cNvSpPr>
              <a:spLocks noChangeShapeType="1"/>
            </p:cNvSpPr>
            <p:nvPr/>
          </p:nvSpPr>
          <p:spPr bwMode="auto">
            <a:xfrm>
              <a:off x="2282" y="1531"/>
              <a:ext cx="140" cy="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10" name="Line 158"/>
            <p:cNvSpPr>
              <a:spLocks noChangeShapeType="1"/>
            </p:cNvSpPr>
            <p:nvPr/>
          </p:nvSpPr>
          <p:spPr bwMode="auto">
            <a:xfrm>
              <a:off x="2282" y="1597"/>
              <a:ext cx="113" cy="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11" name="Line 159"/>
            <p:cNvSpPr>
              <a:spLocks noChangeShapeType="1"/>
            </p:cNvSpPr>
            <p:nvPr/>
          </p:nvSpPr>
          <p:spPr bwMode="auto">
            <a:xfrm>
              <a:off x="2282" y="1663"/>
              <a:ext cx="72" cy="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12" name="Line 160"/>
            <p:cNvSpPr>
              <a:spLocks noChangeShapeType="1"/>
            </p:cNvSpPr>
            <p:nvPr/>
          </p:nvSpPr>
          <p:spPr bwMode="auto">
            <a:xfrm>
              <a:off x="2282" y="1735"/>
              <a:ext cx="34" cy="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13" name="Line 161"/>
            <p:cNvSpPr>
              <a:spLocks noChangeShapeType="1"/>
            </p:cNvSpPr>
            <p:nvPr/>
          </p:nvSpPr>
          <p:spPr bwMode="auto">
            <a:xfrm rot="83185" flipH="1">
              <a:off x="2070" y="1398"/>
              <a:ext cx="421" cy="776"/>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14" name="Line 162"/>
            <p:cNvSpPr>
              <a:spLocks noChangeShapeType="1"/>
            </p:cNvSpPr>
            <p:nvPr/>
          </p:nvSpPr>
          <p:spPr bwMode="auto">
            <a:xfrm>
              <a:off x="2246" y="1855"/>
              <a:ext cx="34" cy="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15" name="Line 163"/>
            <p:cNvSpPr>
              <a:spLocks noChangeShapeType="1"/>
            </p:cNvSpPr>
            <p:nvPr/>
          </p:nvSpPr>
          <p:spPr bwMode="auto">
            <a:xfrm>
              <a:off x="2210" y="1921"/>
              <a:ext cx="72" cy="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16" name="Line 164"/>
            <p:cNvSpPr>
              <a:spLocks noChangeShapeType="1"/>
            </p:cNvSpPr>
            <p:nvPr/>
          </p:nvSpPr>
          <p:spPr bwMode="auto">
            <a:xfrm>
              <a:off x="2162" y="1993"/>
              <a:ext cx="120" cy="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17" name="Line 165"/>
            <p:cNvSpPr>
              <a:spLocks noChangeShapeType="1"/>
            </p:cNvSpPr>
            <p:nvPr/>
          </p:nvSpPr>
          <p:spPr bwMode="auto">
            <a:xfrm>
              <a:off x="2126" y="2059"/>
              <a:ext cx="152" cy="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18" name="Line 166"/>
            <p:cNvSpPr>
              <a:spLocks noChangeShapeType="1"/>
            </p:cNvSpPr>
            <p:nvPr/>
          </p:nvSpPr>
          <p:spPr bwMode="auto">
            <a:xfrm>
              <a:off x="2096" y="2113"/>
              <a:ext cx="186" cy="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19" name="Line 167"/>
            <p:cNvSpPr>
              <a:spLocks noChangeShapeType="1"/>
            </p:cNvSpPr>
            <p:nvPr/>
          </p:nvSpPr>
          <p:spPr bwMode="auto">
            <a:xfrm>
              <a:off x="2664" y="1404"/>
              <a:ext cx="0" cy="75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20" name="Arc 168"/>
            <p:cNvSpPr>
              <a:spLocks/>
            </p:cNvSpPr>
            <p:nvPr/>
          </p:nvSpPr>
          <p:spPr bwMode="auto">
            <a:xfrm>
              <a:off x="2232" y="1404"/>
              <a:ext cx="576" cy="757"/>
            </a:xfrm>
            <a:custGeom>
              <a:avLst/>
              <a:gdLst>
                <a:gd name="G0" fmla="+- 0 0 0"/>
                <a:gd name="G1" fmla="+- 14198 0 0"/>
                <a:gd name="G2" fmla="+- 21600 0 0"/>
                <a:gd name="T0" fmla="*/ 16278 w 21600"/>
                <a:gd name="T1" fmla="*/ 0 h 28399"/>
                <a:gd name="T2" fmla="*/ 16275 w 21600"/>
                <a:gd name="T3" fmla="*/ 28399 h 28399"/>
                <a:gd name="T4" fmla="*/ 0 w 21600"/>
                <a:gd name="T5" fmla="*/ 14198 h 28399"/>
              </a:gdLst>
              <a:ahLst/>
              <a:cxnLst>
                <a:cxn ang="0">
                  <a:pos x="T0" y="T1"/>
                </a:cxn>
                <a:cxn ang="0">
                  <a:pos x="T2" y="T3"/>
                </a:cxn>
                <a:cxn ang="0">
                  <a:pos x="T4" y="T5"/>
                </a:cxn>
              </a:cxnLst>
              <a:rect l="0" t="0" r="r" b="b"/>
              <a:pathLst>
                <a:path w="21600" h="28399" fill="none" extrusionOk="0">
                  <a:moveTo>
                    <a:pt x="16278" y="-1"/>
                  </a:moveTo>
                  <a:cubicBezTo>
                    <a:pt x="19709" y="3934"/>
                    <a:pt x="21600" y="8977"/>
                    <a:pt x="21600" y="14198"/>
                  </a:cubicBezTo>
                  <a:cubicBezTo>
                    <a:pt x="21600" y="19419"/>
                    <a:pt x="19708" y="24464"/>
                    <a:pt x="16275" y="28399"/>
                  </a:cubicBezTo>
                </a:path>
                <a:path w="21600" h="28399" stroke="0" extrusionOk="0">
                  <a:moveTo>
                    <a:pt x="16278" y="-1"/>
                  </a:moveTo>
                  <a:cubicBezTo>
                    <a:pt x="19709" y="3934"/>
                    <a:pt x="21600" y="8977"/>
                    <a:pt x="21600" y="14198"/>
                  </a:cubicBezTo>
                  <a:cubicBezTo>
                    <a:pt x="21600" y="19419"/>
                    <a:pt x="19708" y="24464"/>
                    <a:pt x="16275" y="28399"/>
                  </a:cubicBezTo>
                  <a:lnTo>
                    <a:pt x="0" y="14198"/>
                  </a:lnTo>
                  <a:close/>
                </a:path>
              </a:pathLst>
            </a:custGeom>
            <a:noFill/>
            <a:ln w="2857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5321" name="Line 169"/>
            <p:cNvSpPr>
              <a:spLocks noChangeShapeType="1"/>
            </p:cNvSpPr>
            <p:nvPr/>
          </p:nvSpPr>
          <p:spPr bwMode="auto">
            <a:xfrm>
              <a:off x="2664" y="1800"/>
              <a:ext cx="144" cy="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22" name="Line 170"/>
            <p:cNvSpPr>
              <a:spLocks noChangeShapeType="1"/>
            </p:cNvSpPr>
            <p:nvPr/>
          </p:nvSpPr>
          <p:spPr bwMode="auto">
            <a:xfrm>
              <a:off x="2664" y="1728"/>
              <a:ext cx="144" cy="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23" name="Line 171"/>
            <p:cNvSpPr>
              <a:spLocks noChangeShapeType="1"/>
            </p:cNvSpPr>
            <p:nvPr/>
          </p:nvSpPr>
          <p:spPr bwMode="auto">
            <a:xfrm>
              <a:off x="2664" y="1872"/>
              <a:ext cx="136" cy="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24" name="Line 172"/>
            <p:cNvSpPr>
              <a:spLocks noChangeShapeType="1"/>
            </p:cNvSpPr>
            <p:nvPr/>
          </p:nvSpPr>
          <p:spPr bwMode="auto">
            <a:xfrm>
              <a:off x="2664" y="1944"/>
              <a:ext cx="113" cy="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25" name="Line 173"/>
            <p:cNvSpPr>
              <a:spLocks noChangeShapeType="1"/>
            </p:cNvSpPr>
            <p:nvPr/>
          </p:nvSpPr>
          <p:spPr bwMode="auto">
            <a:xfrm>
              <a:off x="2664" y="2016"/>
              <a:ext cx="91" cy="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26" name="Line 174"/>
            <p:cNvSpPr>
              <a:spLocks noChangeShapeType="1"/>
            </p:cNvSpPr>
            <p:nvPr/>
          </p:nvSpPr>
          <p:spPr bwMode="auto">
            <a:xfrm>
              <a:off x="2664" y="2088"/>
              <a:ext cx="63" cy="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27" name="Line 175"/>
            <p:cNvSpPr>
              <a:spLocks noChangeShapeType="1"/>
            </p:cNvSpPr>
            <p:nvPr/>
          </p:nvSpPr>
          <p:spPr bwMode="auto">
            <a:xfrm>
              <a:off x="2664" y="1656"/>
              <a:ext cx="136" cy="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28" name="Line 176"/>
            <p:cNvSpPr>
              <a:spLocks noChangeShapeType="1"/>
            </p:cNvSpPr>
            <p:nvPr/>
          </p:nvSpPr>
          <p:spPr bwMode="auto">
            <a:xfrm>
              <a:off x="2664" y="1584"/>
              <a:ext cx="104" cy="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29" name="Line 177"/>
            <p:cNvSpPr>
              <a:spLocks noChangeShapeType="1"/>
            </p:cNvSpPr>
            <p:nvPr/>
          </p:nvSpPr>
          <p:spPr bwMode="auto">
            <a:xfrm>
              <a:off x="2664" y="1512"/>
              <a:ext cx="72" cy="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30" name="Line 178"/>
            <p:cNvSpPr>
              <a:spLocks noChangeShapeType="1"/>
            </p:cNvSpPr>
            <p:nvPr/>
          </p:nvSpPr>
          <p:spPr bwMode="auto">
            <a:xfrm>
              <a:off x="2664" y="1440"/>
              <a:ext cx="27" cy="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31" name="Line 179"/>
            <p:cNvSpPr>
              <a:spLocks noChangeShapeType="1"/>
            </p:cNvSpPr>
            <p:nvPr/>
          </p:nvSpPr>
          <p:spPr bwMode="auto">
            <a:xfrm rot="-16181032">
              <a:off x="1191" y="1991"/>
              <a:ext cx="0" cy="7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32" name="Line 180"/>
            <p:cNvSpPr>
              <a:spLocks noChangeShapeType="1"/>
            </p:cNvSpPr>
            <p:nvPr/>
          </p:nvSpPr>
          <p:spPr bwMode="auto">
            <a:xfrm rot="-16181032">
              <a:off x="1462" y="2489"/>
              <a:ext cx="217" cy="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33" name="Line 181"/>
            <p:cNvSpPr>
              <a:spLocks noChangeShapeType="1"/>
            </p:cNvSpPr>
            <p:nvPr/>
          </p:nvSpPr>
          <p:spPr bwMode="auto">
            <a:xfrm rot="-16181032">
              <a:off x="702" y="2261"/>
              <a:ext cx="216" cy="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34" name="Line 182"/>
            <p:cNvSpPr>
              <a:spLocks noChangeShapeType="1"/>
            </p:cNvSpPr>
            <p:nvPr/>
          </p:nvSpPr>
          <p:spPr bwMode="auto">
            <a:xfrm rot="-16181032">
              <a:off x="1419" y="2470"/>
              <a:ext cx="182" cy="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35" name="Line 183"/>
            <p:cNvSpPr>
              <a:spLocks noChangeShapeType="1"/>
            </p:cNvSpPr>
            <p:nvPr/>
          </p:nvSpPr>
          <p:spPr bwMode="auto">
            <a:xfrm rot="-16181032">
              <a:off x="1376" y="2449"/>
              <a:ext cx="140" cy="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36" name="Line 184"/>
            <p:cNvSpPr>
              <a:spLocks noChangeShapeType="1"/>
            </p:cNvSpPr>
            <p:nvPr/>
          </p:nvSpPr>
          <p:spPr bwMode="auto">
            <a:xfrm rot="-16181032">
              <a:off x="1323" y="2435"/>
              <a:ext cx="114" cy="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37" name="Line 185"/>
            <p:cNvSpPr>
              <a:spLocks noChangeShapeType="1"/>
            </p:cNvSpPr>
            <p:nvPr/>
          </p:nvSpPr>
          <p:spPr bwMode="auto">
            <a:xfrm rot="-16181032">
              <a:off x="1278" y="2414"/>
              <a:ext cx="72" cy="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38" name="Line 186"/>
            <p:cNvSpPr>
              <a:spLocks noChangeShapeType="1"/>
            </p:cNvSpPr>
            <p:nvPr/>
          </p:nvSpPr>
          <p:spPr bwMode="auto">
            <a:xfrm rot="-16181032">
              <a:off x="1225" y="2395"/>
              <a:ext cx="34" cy="0"/>
            </a:xfrm>
            <a:prstGeom prst="line">
              <a:avLst/>
            </a:prstGeom>
            <a:noFill/>
            <a:ln w="9525">
              <a:solidFill>
                <a:srgbClr val="FF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39" name="Line 187"/>
            <p:cNvSpPr>
              <a:spLocks noChangeShapeType="1"/>
            </p:cNvSpPr>
            <p:nvPr/>
          </p:nvSpPr>
          <p:spPr bwMode="auto">
            <a:xfrm rot="5502153" flipH="1">
              <a:off x="980" y="1989"/>
              <a:ext cx="421" cy="775"/>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40" name="Line 188"/>
            <p:cNvSpPr>
              <a:spLocks noChangeShapeType="1"/>
            </p:cNvSpPr>
            <p:nvPr/>
          </p:nvSpPr>
          <p:spPr bwMode="auto">
            <a:xfrm rot="-16181032">
              <a:off x="1105" y="2352"/>
              <a:ext cx="34" cy="0"/>
            </a:xfrm>
            <a:prstGeom prst="line">
              <a:avLst/>
            </a:prstGeom>
            <a:noFill/>
            <a:ln w="9525">
              <a:solidFill>
                <a:srgbClr val="FF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41" name="Line 189"/>
            <p:cNvSpPr>
              <a:spLocks noChangeShapeType="1"/>
            </p:cNvSpPr>
            <p:nvPr/>
          </p:nvSpPr>
          <p:spPr bwMode="auto">
            <a:xfrm rot="-16181032">
              <a:off x="1020" y="2335"/>
              <a:ext cx="72" cy="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42" name="Line 190"/>
            <p:cNvSpPr>
              <a:spLocks noChangeShapeType="1"/>
            </p:cNvSpPr>
            <p:nvPr/>
          </p:nvSpPr>
          <p:spPr bwMode="auto">
            <a:xfrm rot="-16181032">
              <a:off x="924" y="2310"/>
              <a:ext cx="120" cy="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43" name="Line 191"/>
            <p:cNvSpPr>
              <a:spLocks noChangeShapeType="1"/>
            </p:cNvSpPr>
            <p:nvPr/>
          </p:nvSpPr>
          <p:spPr bwMode="auto">
            <a:xfrm rot="-16181032">
              <a:off x="842" y="2296"/>
              <a:ext cx="152" cy="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44" name="Line 192"/>
            <p:cNvSpPr>
              <a:spLocks noChangeShapeType="1"/>
            </p:cNvSpPr>
            <p:nvPr/>
          </p:nvSpPr>
          <p:spPr bwMode="auto">
            <a:xfrm rot="-16181032">
              <a:off x="771" y="2277"/>
              <a:ext cx="186" cy="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45" name="Arc 193"/>
            <p:cNvSpPr>
              <a:spLocks/>
            </p:cNvSpPr>
            <p:nvPr/>
          </p:nvSpPr>
          <p:spPr bwMode="auto">
            <a:xfrm rot="-16181032">
              <a:off x="890" y="2565"/>
              <a:ext cx="576" cy="773"/>
            </a:xfrm>
            <a:custGeom>
              <a:avLst/>
              <a:gdLst>
                <a:gd name="G0" fmla="+- 0 0 0"/>
                <a:gd name="G1" fmla="+- 14804 0 0"/>
                <a:gd name="G2" fmla="+- 21600 0 0"/>
                <a:gd name="T0" fmla="*/ 15729 w 21600"/>
                <a:gd name="T1" fmla="*/ 0 h 29005"/>
                <a:gd name="T2" fmla="*/ 16275 w 21600"/>
                <a:gd name="T3" fmla="*/ 29005 h 29005"/>
                <a:gd name="T4" fmla="*/ 0 w 21600"/>
                <a:gd name="T5" fmla="*/ 14804 h 29005"/>
              </a:gdLst>
              <a:ahLst/>
              <a:cxnLst>
                <a:cxn ang="0">
                  <a:pos x="T0" y="T1"/>
                </a:cxn>
                <a:cxn ang="0">
                  <a:pos x="T2" y="T3"/>
                </a:cxn>
                <a:cxn ang="0">
                  <a:pos x="T4" y="T5"/>
                </a:cxn>
              </a:cxnLst>
              <a:rect l="0" t="0" r="r" b="b"/>
              <a:pathLst>
                <a:path w="21600" h="29005" fill="none" extrusionOk="0">
                  <a:moveTo>
                    <a:pt x="15729" y="-1"/>
                  </a:moveTo>
                  <a:cubicBezTo>
                    <a:pt x="19500" y="4006"/>
                    <a:pt x="21600" y="9301"/>
                    <a:pt x="21600" y="14804"/>
                  </a:cubicBezTo>
                  <a:cubicBezTo>
                    <a:pt x="21600" y="20025"/>
                    <a:pt x="19708" y="25070"/>
                    <a:pt x="16275" y="29005"/>
                  </a:cubicBezTo>
                </a:path>
                <a:path w="21600" h="29005" stroke="0" extrusionOk="0">
                  <a:moveTo>
                    <a:pt x="15729" y="-1"/>
                  </a:moveTo>
                  <a:cubicBezTo>
                    <a:pt x="19500" y="4006"/>
                    <a:pt x="21600" y="9301"/>
                    <a:pt x="21600" y="14804"/>
                  </a:cubicBezTo>
                  <a:cubicBezTo>
                    <a:pt x="21600" y="20025"/>
                    <a:pt x="19708" y="25070"/>
                    <a:pt x="16275" y="29005"/>
                  </a:cubicBezTo>
                  <a:lnTo>
                    <a:pt x="0" y="14804"/>
                  </a:lnTo>
                  <a:close/>
                </a:path>
              </a:pathLst>
            </a:custGeom>
            <a:noFill/>
            <a:ln w="19050">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5346" name="Line 194"/>
            <p:cNvSpPr>
              <a:spLocks noChangeShapeType="1"/>
            </p:cNvSpPr>
            <p:nvPr/>
          </p:nvSpPr>
          <p:spPr bwMode="auto">
            <a:xfrm rot="-16181032">
              <a:off x="1170" y="2714"/>
              <a:ext cx="0" cy="75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47" name="Line 195"/>
            <p:cNvSpPr>
              <a:spLocks noChangeShapeType="1"/>
            </p:cNvSpPr>
            <p:nvPr/>
          </p:nvSpPr>
          <p:spPr bwMode="auto">
            <a:xfrm rot="-16181032">
              <a:off x="1078" y="3168"/>
              <a:ext cx="144" cy="0"/>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48" name="Line 196"/>
            <p:cNvSpPr>
              <a:spLocks noChangeShapeType="1"/>
            </p:cNvSpPr>
            <p:nvPr/>
          </p:nvSpPr>
          <p:spPr bwMode="auto">
            <a:xfrm rot="-16181032">
              <a:off x="1150" y="3168"/>
              <a:ext cx="144" cy="0"/>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49" name="Line 197"/>
            <p:cNvSpPr>
              <a:spLocks noChangeShapeType="1"/>
            </p:cNvSpPr>
            <p:nvPr/>
          </p:nvSpPr>
          <p:spPr bwMode="auto">
            <a:xfrm rot="-16181032">
              <a:off x="1010" y="3163"/>
              <a:ext cx="136" cy="0"/>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50" name="Line 198"/>
            <p:cNvSpPr>
              <a:spLocks noChangeShapeType="1"/>
            </p:cNvSpPr>
            <p:nvPr/>
          </p:nvSpPr>
          <p:spPr bwMode="auto">
            <a:xfrm rot="-16181032">
              <a:off x="949" y="3152"/>
              <a:ext cx="113" cy="0"/>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51" name="Line 199"/>
            <p:cNvSpPr>
              <a:spLocks noChangeShapeType="1"/>
            </p:cNvSpPr>
            <p:nvPr/>
          </p:nvSpPr>
          <p:spPr bwMode="auto">
            <a:xfrm rot="-16181032">
              <a:off x="888" y="3140"/>
              <a:ext cx="91" cy="0"/>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52" name="Line 200"/>
            <p:cNvSpPr>
              <a:spLocks noChangeShapeType="1"/>
            </p:cNvSpPr>
            <p:nvPr/>
          </p:nvSpPr>
          <p:spPr bwMode="auto">
            <a:xfrm rot="-16181032">
              <a:off x="830" y="3126"/>
              <a:ext cx="64" cy="0"/>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53" name="Line 201"/>
            <p:cNvSpPr>
              <a:spLocks noChangeShapeType="1"/>
            </p:cNvSpPr>
            <p:nvPr/>
          </p:nvSpPr>
          <p:spPr bwMode="auto">
            <a:xfrm rot="-16181032">
              <a:off x="1226" y="3164"/>
              <a:ext cx="136" cy="0"/>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54" name="Line 202"/>
            <p:cNvSpPr>
              <a:spLocks noChangeShapeType="1"/>
            </p:cNvSpPr>
            <p:nvPr/>
          </p:nvSpPr>
          <p:spPr bwMode="auto">
            <a:xfrm rot="-16181032">
              <a:off x="1314" y="3149"/>
              <a:ext cx="104" cy="0"/>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55" name="Line 203"/>
            <p:cNvSpPr>
              <a:spLocks noChangeShapeType="1"/>
            </p:cNvSpPr>
            <p:nvPr/>
          </p:nvSpPr>
          <p:spPr bwMode="auto">
            <a:xfrm rot="-16181032">
              <a:off x="1402" y="3133"/>
              <a:ext cx="72" cy="0"/>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56" name="Line 204"/>
            <p:cNvSpPr>
              <a:spLocks noChangeShapeType="1"/>
            </p:cNvSpPr>
            <p:nvPr/>
          </p:nvSpPr>
          <p:spPr bwMode="auto">
            <a:xfrm rot="-16181032">
              <a:off x="1496" y="3112"/>
              <a:ext cx="27" cy="0"/>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57" name="Line 205"/>
            <p:cNvSpPr>
              <a:spLocks noChangeShapeType="1"/>
            </p:cNvSpPr>
            <p:nvPr/>
          </p:nvSpPr>
          <p:spPr bwMode="auto">
            <a:xfrm>
              <a:off x="1182" y="2304"/>
              <a:ext cx="0" cy="864"/>
            </a:xfrm>
            <a:prstGeom prst="line">
              <a:avLst/>
            </a:prstGeom>
            <a:noFill/>
            <a:ln w="9525">
              <a:solidFill>
                <a:srgbClr val="000000"/>
              </a:solidFill>
              <a:prstDash val="lgDashDotDot"/>
              <a:round/>
              <a:headEnd/>
              <a:tailEnd/>
            </a:ln>
            <a:extLst>
              <a:ext uri="{909E8E84-426E-40DD-AFC4-6F175D3DCCD1}">
                <a14:hiddenFill xmlns:a14="http://schemas.microsoft.com/office/drawing/2010/main">
                  <a:noFill/>
                </a14:hiddenFill>
              </a:ext>
            </a:extLst>
          </p:spPr>
          <p:txBody>
            <a:bodyPr/>
            <a:lstStyle/>
            <a:p>
              <a:endParaRPr lang="en-US"/>
            </a:p>
          </p:txBody>
        </p:sp>
        <p:sp>
          <p:nvSpPr>
            <p:cNvPr id="305358" name="Line 206"/>
            <p:cNvSpPr>
              <a:spLocks noChangeShapeType="1"/>
            </p:cNvSpPr>
            <p:nvPr/>
          </p:nvSpPr>
          <p:spPr bwMode="auto">
            <a:xfrm rot="-16181032">
              <a:off x="1179" y="2445"/>
              <a:ext cx="0" cy="7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59" name="Line 207"/>
            <p:cNvSpPr>
              <a:spLocks noChangeShapeType="1"/>
            </p:cNvSpPr>
            <p:nvPr/>
          </p:nvSpPr>
          <p:spPr bwMode="auto">
            <a:xfrm>
              <a:off x="1566" y="2682"/>
              <a:ext cx="0" cy="144"/>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60" name="Line 208"/>
            <p:cNvSpPr>
              <a:spLocks noChangeShapeType="1"/>
            </p:cNvSpPr>
            <p:nvPr/>
          </p:nvSpPr>
          <p:spPr bwMode="auto">
            <a:xfrm>
              <a:off x="798" y="2832"/>
              <a:ext cx="0" cy="144"/>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61" name="Line 209"/>
            <p:cNvSpPr>
              <a:spLocks noChangeShapeType="1"/>
            </p:cNvSpPr>
            <p:nvPr/>
          </p:nvSpPr>
          <p:spPr bwMode="auto">
            <a:xfrm rot="21525030" flipV="1">
              <a:off x="788" y="2684"/>
              <a:ext cx="785" cy="283"/>
            </a:xfrm>
            <a:prstGeom prst="line">
              <a:avLst/>
            </a:prstGeom>
            <a:noFill/>
            <a:ln w="19050">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62" name="Line 210"/>
            <p:cNvSpPr>
              <a:spLocks noChangeShapeType="1"/>
            </p:cNvSpPr>
            <p:nvPr/>
          </p:nvSpPr>
          <p:spPr bwMode="auto">
            <a:xfrm>
              <a:off x="864" y="2826"/>
              <a:ext cx="0" cy="122"/>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63" name="Line 211"/>
            <p:cNvSpPr>
              <a:spLocks noChangeShapeType="1"/>
            </p:cNvSpPr>
            <p:nvPr/>
          </p:nvSpPr>
          <p:spPr bwMode="auto">
            <a:xfrm>
              <a:off x="936" y="2826"/>
              <a:ext cx="0" cy="100"/>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64" name="Line 212"/>
            <p:cNvSpPr>
              <a:spLocks noChangeShapeType="1"/>
            </p:cNvSpPr>
            <p:nvPr/>
          </p:nvSpPr>
          <p:spPr bwMode="auto">
            <a:xfrm>
              <a:off x="1008" y="2826"/>
              <a:ext cx="0" cy="72"/>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65" name="Line 213"/>
            <p:cNvSpPr>
              <a:spLocks noChangeShapeType="1"/>
            </p:cNvSpPr>
            <p:nvPr/>
          </p:nvSpPr>
          <p:spPr bwMode="auto">
            <a:xfrm>
              <a:off x="1086" y="2826"/>
              <a:ext cx="0" cy="27"/>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66" name="Line 214"/>
            <p:cNvSpPr>
              <a:spLocks noChangeShapeType="1"/>
            </p:cNvSpPr>
            <p:nvPr/>
          </p:nvSpPr>
          <p:spPr bwMode="auto">
            <a:xfrm>
              <a:off x="1272" y="2796"/>
              <a:ext cx="0" cy="27"/>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67" name="Line 215"/>
            <p:cNvSpPr>
              <a:spLocks noChangeShapeType="1"/>
            </p:cNvSpPr>
            <p:nvPr/>
          </p:nvSpPr>
          <p:spPr bwMode="auto">
            <a:xfrm>
              <a:off x="1350" y="2754"/>
              <a:ext cx="0" cy="72"/>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68" name="Line 216"/>
            <p:cNvSpPr>
              <a:spLocks noChangeShapeType="1"/>
            </p:cNvSpPr>
            <p:nvPr/>
          </p:nvSpPr>
          <p:spPr bwMode="auto">
            <a:xfrm>
              <a:off x="1422" y="2730"/>
              <a:ext cx="0" cy="95"/>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69" name="Line 217"/>
            <p:cNvSpPr>
              <a:spLocks noChangeShapeType="1"/>
            </p:cNvSpPr>
            <p:nvPr/>
          </p:nvSpPr>
          <p:spPr bwMode="auto">
            <a:xfrm>
              <a:off x="1494" y="2706"/>
              <a:ext cx="0" cy="122"/>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70" name="Line 218"/>
            <p:cNvSpPr>
              <a:spLocks noChangeShapeType="1"/>
            </p:cNvSpPr>
            <p:nvPr/>
          </p:nvSpPr>
          <p:spPr bwMode="auto">
            <a:xfrm flipH="1">
              <a:off x="888" y="1524"/>
              <a:ext cx="576" cy="504"/>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05371" name="Line 219"/>
            <p:cNvSpPr>
              <a:spLocks noChangeShapeType="1"/>
            </p:cNvSpPr>
            <p:nvPr/>
          </p:nvSpPr>
          <p:spPr bwMode="auto">
            <a:xfrm rot="232464" flipH="1" flipV="1">
              <a:off x="842" y="920"/>
              <a:ext cx="648" cy="5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72" name="Line 220"/>
            <p:cNvSpPr>
              <a:spLocks noChangeShapeType="1"/>
            </p:cNvSpPr>
            <p:nvPr/>
          </p:nvSpPr>
          <p:spPr bwMode="auto">
            <a:xfrm rot="220069" flipH="1" flipV="1">
              <a:off x="259" y="1432"/>
              <a:ext cx="648" cy="5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73" name="Line 221"/>
            <p:cNvSpPr>
              <a:spLocks noChangeShapeType="1"/>
            </p:cNvSpPr>
            <p:nvPr/>
          </p:nvSpPr>
          <p:spPr bwMode="auto">
            <a:xfrm rot="-139204" flipH="1" flipV="1">
              <a:off x="593" y="1146"/>
              <a:ext cx="576" cy="6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74" name="Line 222"/>
            <p:cNvSpPr>
              <a:spLocks noChangeShapeType="1"/>
            </p:cNvSpPr>
            <p:nvPr/>
          </p:nvSpPr>
          <p:spPr bwMode="auto">
            <a:xfrm flipH="1">
              <a:off x="504" y="1128"/>
              <a:ext cx="576" cy="50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75" name="Line 223"/>
            <p:cNvSpPr>
              <a:spLocks noChangeShapeType="1"/>
            </p:cNvSpPr>
            <p:nvPr/>
          </p:nvSpPr>
          <p:spPr bwMode="auto">
            <a:xfrm flipH="1">
              <a:off x="402" y="1236"/>
              <a:ext cx="798" cy="290"/>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76" name="Line 224"/>
            <p:cNvSpPr>
              <a:spLocks noChangeShapeType="1"/>
            </p:cNvSpPr>
            <p:nvPr/>
          </p:nvSpPr>
          <p:spPr bwMode="auto">
            <a:xfrm>
              <a:off x="1044" y="1164"/>
              <a:ext cx="95" cy="95"/>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77" name="Line 225"/>
            <p:cNvSpPr>
              <a:spLocks noChangeShapeType="1"/>
            </p:cNvSpPr>
            <p:nvPr/>
          </p:nvSpPr>
          <p:spPr bwMode="auto">
            <a:xfrm>
              <a:off x="996" y="1206"/>
              <a:ext cx="72" cy="72"/>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78" name="Line 226"/>
            <p:cNvSpPr>
              <a:spLocks noChangeShapeType="1"/>
            </p:cNvSpPr>
            <p:nvPr/>
          </p:nvSpPr>
          <p:spPr bwMode="auto">
            <a:xfrm>
              <a:off x="948" y="1248"/>
              <a:ext cx="50" cy="5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79" name="Line 227"/>
            <p:cNvSpPr>
              <a:spLocks noChangeShapeType="1"/>
            </p:cNvSpPr>
            <p:nvPr/>
          </p:nvSpPr>
          <p:spPr bwMode="auto">
            <a:xfrm>
              <a:off x="900" y="1302"/>
              <a:ext cx="27" cy="2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80" name="Line 228"/>
            <p:cNvSpPr>
              <a:spLocks noChangeShapeType="1"/>
            </p:cNvSpPr>
            <p:nvPr/>
          </p:nvSpPr>
          <p:spPr bwMode="auto">
            <a:xfrm>
              <a:off x="828" y="1350"/>
              <a:ext cx="18" cy="18"/>
            </a:xfrm>
            <a:prstGeom prst="line">
              <a:avLst/>
            </a:prstGeom>
            <a:noFill/>
            <a:ln w="9525">
              <a:solidFill>
                <a:srgbClr val="FF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81" name="Line 229"/>
            <p:cNvSpPr>
              <a:spLocks noChangeShapeType="1"/>
            </p:cNvSpPr>
            <p:nvPr/>
          </p:nvSpPr>
          <p:spPr bwMode="auto">
            <a:xfrm>
              <a:off x="714" y="1410"/>
              <a:ext cx="18" cy="18"/>
            </a:xfrm>
            <a:prstGeom prst="line">
              <a:avLst/>
            </a:prstGeom>
            <a:noFill/>
            <a:ln w="9525">
              <a:solidFill>
                <a:srgbClr val="FF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82" name="Line 230"/>
            <p:cNvSpPr>
              <a:spLocks noChangeShapeType="1"/>
            </p:cNvSpPr>
            <p:nvPr/>
          </p:nvSpPr>
          <p:spPr bwMode="auto">
            <a:xfrm>
              <a:off x="648" y="1440"/>
              <a:ext cx="27" cy="2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83" name="Line 231"/>
            <p:cNvSpPr>
              <a:spLocks noChangeShapeType="1"/>
            </p:cNvSpPr>
            <p:nvPr/>
          </p:nvSpPr>
          <p:spPr bwMode="auto">
            <a:xfrm>
              <a:off x="576" y="1470"/>
              <a:ext cx="50" cy="5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84" name="Line 232"/>
            <p:cNvSpPr>
              <a:spLocks noChangeShapeType="1"/>
            </p:cNvSpPr>
            <p:nvPr/>
          </p:nvSpPr>
          <p:spPr bwMode="auto">
            <a:xfrm>
              <a:off x="510" y="1488"/>
              <a:ext cx="72" cy="72"/>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85" name="Line 233"/>
            <p:cNvSpPr>
              <a:spLocks noChangeShapeType="1"/>
            </p:cNvSpPr>
            <p:nvPr/>
          </p:nvSpPr>
          <p:spPr bwMode="auto">
            <a:xfrm>
              <a:off x="450" y="1506"/>
              <a:ext cx="95" cy="95"/>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86" name="Line 234"/>
            <p:cNvSpPr>
              <a:spLocks noChangeShapeType="1"/>
            </p:cNvSpPr>
            <p:nvPr/>
          </p:nvSpPr>
          <p:spPr bwMode="auto">
            <a:xfrm>
              <a:off x="1080" y="1122"/>
              <a:ext cx="122" cy="122"/>
            </a:xfrm>
            <a:prstGeom prst="line">
              <a:avLst/>
            </a:prstGeom>
            <a:noFill/>
            <a:ln w="9525">
              <a:solidFill>
                <a:srgbClr val="FF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87" name="Line 235"/>
            <p:cNvSpPr>
              <a:spLocks noChangeShapeType="1"/>
            </p:cNvSpPr>
            <p:nvPr/>
          </p:nvSpPr>
          <p:spPr bwMode="auto">
            <a:xfrm>
              <a:off x="390" y="1522"/>
              <a:ext cx="113" cy="113"/>
            </a:xfrm>
            <a:prstGeom prst="line">
              <a:avLst/>
            </a:prstGeom>
            <a:noFill/>
            <a:ln w="9525">
              <a:solidFill>
                <a:srgbClr val="FF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88" name="Line 236"/>
            <p:cNvSpPr>
              <a:spLocks noChangeShapeType="1"/>
            </p:cNvSpPr>
            <p:nvPr/>
          </p:nvSpPr>
          <p:spPr bwMode="auto">
            <a:xfrm flipH="1">
              <a:off x="306" y="930"/>
              <a:ext cx="576" cy="50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89" name="Line 237"/>
            <p:cNvSpPr>
              <a:spLocks noChangeShapeType="1"/>
            </p:cNvSpPr>
            <p:nvPr/>
          </p:nvSpPr>
          <p:spPr bwMode="auto">
            <a:xfrm flipH="1">
              <a:off x="198" y="1037"/>
              <a:ext cx="798" cy="2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90" name="Line 238"/>
            <p:cNvSpPr>
              <a:spLocks noChangeShapeType="1"/>
            </p:cNvSpPr>
            <p:nvPr/>
          </p:nvSpPr>
          <p:spPr bwMode="auto">
            <a:xfrm>
              <a:off x="846" y="966"/>
              <a:ext cx="95" cy="9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91" name="Line 239"/>
            <p:cNvSpPr>
              <a:spLocks noChangeShapeType="1"/>
            </p:cNvSpPr>
            <p:nvPr/>
          </p:nvSpPr>
          <p:spPr bwMode="auto">
            <a:xfrm>
              <a:off x="798" y="1008"/>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92" name="Line 240"/>
            <p:cNvSpPr>
              <a:spLocks noChangeShapeType="1"/>
            </p:cNvSpPr>
            <p:nvPr/>
          </p:nvSpPr>
          <p:spPr bwMode="auto">
            <a:xfrm>
              <a:off x="750" y="1050"/>
              <a:ext cx="50"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93" name="Line 241"/>
            <p:cNvSpPr>
              <a:spLocks noChangeShapeType="1"/>
            </p:cNvSpPr>
            <p:nvPr/>
          </p:nvSpPr>
          <p:spPr bwMode="auto">
            <a:xfrm>
              <a:off x="702" y="1104"/>
              <a:ext cx="27"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94" name="Line 242"/>
            <p:cNvSpPr>
              <a:spLocks noChangeShapeType="1"/>
            </p:cNvSpPr>
            <p:nvPr/>
          </p:nvSpPr>
          <p:spPr bwMode="auto">
            <a:xfrm>
              <a:off x="630" y="1152"/>
              <a:ext cx="18" cy="1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95" name="Line 243"/>
            <p:cNvSpPr>
              <a:spLocks noChangeShapeType="1"/>
            </p:cNvSpPr>
            <p:nvPr/>
          </p:nvSpPr>
          <p:spPr bwMode="auto">
            <a:xfrm>
              <a:off x="516" y="1212"/>
              <a:ext cx="18" cy="1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96" name="Line 244"/>
            <p:cNvSpPr>
              <a:spLocks noChangeShapeType="1"/>
            </p:cNvSpPr>
            <p:nvPr/>
          </p:nvSpPr>
          <p:spPr bwMode="auto">
            <a:xfrm>
              <a:off x="450" y="1242"/>
              <a:ext cx="27"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97" name="Line 245"/>
            <p:cNvSpPr>
              <a:spLocks noChangeShapeType="1"/>
            </p:cNvSpPr>
            <p:nvPr/>
          </p:nvSpPr>
          <p:spPr bwMode="auto">
            <a:xfrm>
              <a:off x="378" y="1272"/>
              <a:ext cx="50"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98" name="Line 246"/>
            <p:cNvSpPr>
              <a:spLocks noChangeShapeType="1"/>
            </p:cNvSpPr>
            <p:nvPr/>
          </p:nvSpPr>
          <p:spPr bwMode="auto">
            <a:xfrm>
              <a:off x="312" y="1290"/>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399" name="Line 247"/>
            <p:cNvSpPr>
              <a:spLocks noChangeShapeType="1"/>
            </p:cNvSpPr>
            <p:nvPr/>
          </p:nvSpPr>
          <p:spPr bwMode="auto">
            <a:xfrm>
              <a:off x="252" y="1308"/>
              <a:ext cx="95" cy="9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400" name="Line 248"/>
            <p:cNvSpPr>
              <a:spLocks noChangeShapeType="1"/>
            </p:cNvSpPr>
            <p:nvPr/>
          </p:nvSpPr>
          <p:spPr bwMode="auto">
            <a:xfrm>
              <a:off x="882" y="924"/>
              <a:ext cx="122" cy="12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401" name="Line 249"/>
            <p:cNvSpPr>
              <a:spLocks noChangeShapeType="1"/>
            </p:cNvSpPr>
            <p:nvPr/>
          </p:nvSpPr>
          <p:spPr bwMode="auto">
            <a:xfrm>
              <a:off x="192" y="1324"/>
              <a:ext cx="113" cy="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5402" name="Text Box 250"/>
            <p:cNvSpPr txBox="1">
              <a:spLocks noChangeArrowheads="1"/>
            </p:cNvSpPr>
            <p:nvPr/>
          </p:nvSpPr>
          <p:spPr bwMode="auto">
            <a:xfrm>
              <a:off x="1122" y="1224"/>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1</a:t>
              </a:r>
            </a:p>
          </p:txBody>
        </p:sp>
        <p:sp>
          <p:nvSpPr>
            <p:cNvPr id="305403" name="Text Box 251"/>
            <p:cNvSpPr txBox="1">
              <a:spLocks noChangeArrowheads="1"/>
            </p:cNvSpPr>
            <p:nvPr/>
          </p:nvSpPr>
          <p:spPr bwMode="auto">
            <a:xfrm>
              <a:off x="1128" y="2124"/>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2</a:t>
              </a:r>
            </a:p>
          </p:txBody>
        </p:sp>
        <p:sp>
          <p:nvSpPr>
            <p:cNvPr id="305404" name="Text Box 252"/>
            <p:cNvSpPr txBox="1">
              <a:spLocks noChangeArrowheads="1"/>
            </p:cNvSpPr>
            <p:nvPr/>
          </p:nvSpPr>
          <p:spPr bwMode="auto">
            <a:xfrm>
              <a:off x="654" y="1632"/>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3</a:t>
              </a:r>
            </a:p>
          </p:txBody>
        </p:sp>
        <p:sp>
          <p:nvSpPr>
            <p:cNvPr id="305405" name="Text Box 253"/>
            <p:cNvSpPr txBox="1">
              <a:spLocks noChangeArrowheads="1"/>
            </p:cNvSpPr>
            <p:nvPr/>
          </p:nvSpPr>
          <p:spPr bwMode="auto">
            <a:xfrm>
              <a:off x="1524" y="1632"/>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4</a:t>
              </a:r>
            </a:p>
          </p:txBody>
        </p:sp>
        <p:sp>
          <p:nvSpPr>
            <p:cNvPr id="305406" name="Text Box 254"/>
            <p:cNvSpPr txBox="1">
              <a:spLocks noChangeArrowheads="1"/>
            </p:cNvSpPr>
            <p:nvPr/>
          </p:nvSpPr>
          <p:spPr bwMode="auto">
            <a:xfrm>
              <a:off x="774" y="1950"/>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a</a:t>
              </a:r>
            </a:p>
          </p:txBody>
        </p:sp>
        <p:sp>
          <p:nvSpPr>
            <p:cNvPr id="305407" name="Text Box 255"/>
            <p:cNvSpPr txBox="1">
              <a:spLocks noChangeArrowheads="1"/>
            </p:cNvSpPr>
            <p:nvPr/>
          </p:nvSpPr>
          <p:spPr bwMode="auto">
            <a:xfrm>
              <a:off x="1428" y="1362"/>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b</a:t>
              </a:r>
            </a:p>
          </p:txBody>
        </p:sp>
        <p:sp>
          <p:nvSpPr>
            <p:cNvPr id="305408" name="Text Box 256"/>
            <p:cNvSpPr txBox="1">
              <a:spLocks noChangeArrowheads="1"/>
            </p:cNvSpPr>
            <p:nvPr/>
          </p:nvSpPr>
          <p:spPr bwMode="auto">
            <a:xfrm>
              <a:off x="1872" y="1218"/>
              <a:ext cx="235" cy="2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05409" name="Text Box 257"/>
            <p:cNvSpPr txBox="1">
              <a:spLocks noChangeArrowheads="1"/>
            </p:cNvSpPr>
            <p:nvPr/>
          </p:nvSpPr>
          <p:spPr bwMode="auto">
            <a:xfrm>
              <a:off x="1080" y="1044"/>
              <a:ext cx="235" cy="2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05410" name="Text Box 258"/>
            <p:cNvSpPr txBox="1">
              <a:spLocks noChangeArrowheads="1"/>
            </p:cNvSpPr>
            <p:nvPr/>
          </p:nvSpPr>
          <p:spPr bwMode="auto">
            <a:xfrm>
              <a:off x="1536" y="2376"/>
              <a:ext cx="235" cy="2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05411" name="Text Box 259"/>
            <p:cNvSpPr txBox="1">
              <a:spLocks noChangeArrowheads="1"/>
            </p:cNvSpPr>
            <p:nvPr/>
          </p:nvSpPr>
          <p:spPr bwMode="auto">
            <a:xfrm>
              <a:off x="2214" y="1212"/>
              <a:ext cx="323" cy="2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05412" name="Text Box 260"/>
            <p:cNvSpPr txBox="1">
              <a:spLocks noChangeArrowheads="1"/>
            </p:cNvSpPr>
            <p:nvPr/>
          </p:nvSpPr>
          <p:spPr bwMode="auto">
            <a:xfrm>
              <a:off x="1512" y="2652"/>
              <a:ext cx="323" cy="2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05413" name="Text Box 261"/>
            <p:cNvSpPr txBox="1">
              <a:spLocks noChangeArrowheads="1"/>
            </p:cNvSpPr>
            <p:nvPr/>
          </p:nvSpPr>
          <p:spPr bwMode="auto">
            <a:xfrm>
              <a:off x="900" y="864"/>
              <a:ext cx="259" cy="2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05414" name="Text Box 262"/>
            <p:cNvSpPr txBox="1">
              <a:spLocks noChangeArrowheads="1"/>
            </p:cNvSpPr>
            <p:nvPr/>
          </p:nvSpPr>
          <p:spPr bwMode="auto">
            <a:xfrm>
              <a:off x="2580" y="1224"/>
              <a:ext cx="291" cy="2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05415" name="Text Box 263"/>
            <p:cNvSpPr txBox="1">
              <a:spLocks noChangeArrowheads="1"/>
            </p:cNvSpPr>
            <p:nvPr/>
          </p:nvSpPr>
          <p:spPr bwMode="auto">
            <a:xfrm>
              <a:off x="1518" y="2982"/>
              <a:ext cx="283" cy="2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aphicFrame>
          <p:nvGraphicFramePr>
            <p:cNvPr id="305416" name="Object 264"/>
            <p:cNvGraphicFramePr>
              <a:graphicFrameLocks noChangeAspect="1"/>
            </p:cNvGraphicFramePr>
            <p:nvPr/>
          </p:nvGraphicFramePr>
          <p:xfrm>
            <a:off x="960" y="768"/>
            <a:ext cx="192" cy="240"/>
          </p:xfrm>
          <a:graphic>
            <a:graphicData uri="http://schemas.openxmlformats.org/presentationml/2006/ole">
              <mc:AlternateContent xmlns:mc="http://schemas.openxmlformats.org/markup-compatibility/2006">
                <mc:Choice xmlns:v="urn:schemas-microsoft-com:vml" Requires="v">
                  <p:oleObj spid="_x0000_s305429" name="Equation" r:id="rId3" imgW="266400" imgH="291960" progId="Equation.3">
                    <p:embed/>
                  </p:oleObj>
                </mc:Choice>
                <mc:Fallback>
                  <p:oleObj name="Equation" r:id="rId3" imgW="266400" imgH="291960" progId="Equation.3">
                    <p:embed/>
                    <p:pic>
                      <p:nvPicPr>
                        <p:cNvPr id="0" name="Object 26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60" y="768"/>
                          <a:ext cx="192" cy="2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05417" name="Object 265"/>
            <p:cNvGraphicFramePr>
              <a:graphicFrameLocks noChangeAspect="1"/>
            </p:cNvGraphicFramePr>
            <p:nvPr/>
          </p:nvGraphicFramePr>
          <p:xfrm>
            <a:off x="1200" y="1008"/>
            <a:ext cx="144" cy="240"/>
          </p:xfrm>
          <a:graphic>
            <a:graphicData uri="http://schemas.openxmlformats.org/presentationml/2006/ole">
              <mc:AlternateContent xmlns:mc="http://schemas.openxmlformats.org/markup-compatibility/2006">
                <mc:Choice xmlns:v="urn:schemas-microsoft-com:vml" Requires="v">
                  <p:oleObj spid="_x0000_s305430" name="Equation" r:id="rId5" imgW="228600" imgH="291960" progId="Equation.3">
                    <p:embed/>
                  </p:oleObj>
                </mc:Choice>
                <mc:Fallback>
                  <p:oleObj name="Equation" r:id="rId5" imgW="228600" imgH="291960" progId="Equation.3">
                    <p:embed/>
                    <p:pic>
                      <p:nvPicPr>
                        <p:cNvPr id="0" name="Object 26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00" y="1008"/>
                          <a:ext cx="144" cy="2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05418" name="Object 266"/>
            <p:cNvGraphicFramePr>
              <a:graphicFrameLocks noChangeAspect="1"/>
            </p:cNvGraphicFramePr>
            <p:nvPr/>
          </p:nvGraphicFramePr>
          <p:xfrm>
            <a:off x="1872" y="1128"/>
            <a:ext cx="144" cy="240"/>
          </p:xfrm>
          <a:graphic>
            <a:graphicData uri="http://schemas.openxmlformats.org/presentationml/2006/ole">
              <mc:AlternateContent xmlns:mc="http://schemas.openxmlformats.org/markup-compatibility/2006">
                <mc:Choice xmlns:v="urn:schemas-microsoft-com:vml" Requires="v">
                  <p:oleObj spid="_x0000_s305431" name="Equation" r:id="rId7" imgW="228600" imgH="291960" progId="Equation.3">
                    <p:embed/>
                  </p:oleObj>
                </mc:Choice>
                <mc:Fallback>
                  <p:oleObj name="Equation" r:id="rId7" imgW="228600" imgH="291960" progId="Equation.3">
                    <p:embed/>
                    <p:pic>
                      <p:nvPicPr>
                        <p:cNvPr id="0" name="Object 26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872" y="1128"/>
                          <a:ext cx="144" cy="2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05419" name="Object 267"/>
            <p:cNvGraphicFramePr>
              <a:graphicFrameLocks noChangeAspect="1"/>
            </p:cNvGraphicFramePr>
            <p:nvPr/>
          </p:nvGraphicFramePr>
          <p:xfrm>
            <a:off x="1584" y="2352"/>
            <a:ext cx="144" cy="240"/>
          </p:xfrm>
          <a:graphic>
            <a:graphicData uri="http://schemas.openxmlformats.org/presentationml/2006/ole">
              <mc:AlternateContent xmlns:mc="http://schemas.openxmlformats.org/markup-compatibility/2006">
                <mc:Choice xmlns:v="urn:schemas-microsoft-com:vml" Requires="v">
                  <p:oleObj spid="_x0000_s305432" name="Equation" r:id="rId8" imgW="228600" imgH="291960" progId="Equation.3">
                    <p:embed/>
                  </p:oleObj>
                </mc:Choice>
                <mc:Fallback>
                  <p:oleObj name="Equation" r:id="rId8" imgW="228600" imgH="291960" progId="Equation.3">
                    <p:embed/>
                    <p:pic>
                      <p:nvPicPr>
                        <p:cNvPr id="0" name="Object 26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584" y="2352"/>
                          <a:ext cx="144" cy="2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05420" name="Object 268"/>
            <p:cNvGraphicFramePr>
              <a:graphicFrameLocks noChangeAspect="1"/>
            </p:cNvGraphicFramePr>
            <p:nvPr/>
          </p:nvGraphicFramePr>
          <p:xfrm>
            <a:off x="2208" y="1104"/>
            <a:ext cx="288" cy="240"/>
          </p:xfrm>
          <a:graphic>
            <a:graphicData uri="http://schemas.openxmlformats.org/presentationml/2006/ole">
              <mc:AlternateContent xmlns:mc="http://schemas.openxmlformats.org/markup-compatibility/2006">
                <mc:Choice xmlns:v="urn:schemas-microsoft-com:vml" Requires="v">
                  <p:oleObj spid="_x0000_s305433" name="Equation" r:id="rId9" imgW="393480" imgH="291960" progId="Equation.3">
                    <p:embed/>
                  </p:oleObj>
                </mc:Choice>
                <mc:Fallback>
                  <p:oleObj name="Equation" r:id="rId9" imgW="393480" imgH="291960" progId="Equation.3">
                    <p:embed/>
                    <p:pic>
                      <p:nvPicPr>
                        <p:cNvPr id="0" name="Object 26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08" y="1104"/>
                          <a:ext cx="288" cy="2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05421" name="Object 269"/>
            <p:cNvGraphicFramePr>
              <a:graphicFrameLocks noChangeAspect="1"/>
            </p:cNvGraphicFramePr>
            <p:nvPr/>
          </p:nvGraphicFramePr>
          <p:xfrm>
            <a:off x="2592" y="1104"/>
            <a:ext cx="288" cy="288"/>
          </p:xfrm>
          <a:graphic>
            <a:graphicData uri="http://schemas.openxmlformats.org/presentationml/2006/ole">
              <mc:AlternateContent xmlns:mc="http://schemas.openxmlformats.org/markup-compatibility/2006">
                <mc:Choice xmlns:v="urn:schemas-microsoft-com:vml" Requires="v">
                  <p:oleObj spid="_x0000_s305434" name="Equation" r:id="rId11" imgW="330120" imgH="330120" progId="Equation.3">
                    <p:embed/>
                  </p:oleObj>
                </mc:Choice>
                <mc:Fallback>
                  <p:oleObj name="Equation" r:id="rId11" imgW="330120" imgH="330120" progId="Equation.3">
                    <p:embed/>
                    <p:pic>
                      <p:nvPicPr>
                        <p:cNvPr id="0" name="Object 269"/>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92" y="1104"/>
                          <a:ext cx="28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05422" name="Object 270"/>
            <p:cNvGraphicFramePr>
              <a:graphicFrameLocks noChangeAspect="1"/>
            </p:cNvGraphicFramePr>
            <p:nvPr/>
          </p:nvGraphicFramePr>
          <p:xfrm>
            <a:off x="1632" y="2640"/>
            <a:ext cx="276" cy="260"/>
          </p:xfrm>
          <a:graphic>
            <a:graphicData uri="http://schemas.openxmlformats.org/presentationml/2006/ole">
              <mc:AlternateContent xmlns:mc="http://schemas.openxmlformats.org/markup-compatibility/2006">
                <mc:Choice xmlns:v="urn:schemas-microsoft-com:vml" Requires="v">
                  <p:oleObj spid="_x0000_s305435" name="Equation" r:id="rId13" imgW="393480" imgH="330120" progId="Equation.3">
                    <p:embed/>
                  </p:oleObj>
                </mc:Choice>
                <mc:Fallback>
                  <p:oleObj name="Equation" r:id="rId13" imgW="393480" imgH="330120" progId="Equation.3">
                    <p:embed/>
                    <p:pic>
                      <p:nvPicPr>
                        <p:cNvPr id="0" name="Object 27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632" y="2640"/>
                          <a:ext cx="276" cy="2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05423" name="Object 271"/>
            <p:cNvGraphicFramePr>
              <a:graphicFrameLocks noChangeAspect="1"/>
            </p:cNvGraphicFramePr>
            <p:nvPr/>
          </p:nvGraphicFramePr>
          <p:xfrm>
            <a:off x="1584" y="2928"/>
            <a:ext cx="276" cy="312"/>
          </p:xfrm>
          <a:graphic>
            <a:graphicData uri="http://schemas.openxmlformats.org/presentationml/2006/ole">
              <mc:AlternateContent xmlns:mc="http://schemas.openxmlformats.org/markup-compatibility/2006">
                <mc:Choice xmlns:v="urn:schemas-microsoft-com:vml" Requires="v">
                  <p:oleObj spid="_x0000_s305436" name="Equation" r:id="rId15" imgW="317160" imgH="330120" progId="Equation.3">
                    <p:embed/>
                  </p:oleObj>
                </mc:Choice>
                <mc:Fallback>
                  <p:oleObj name="Equation" r:id="rId15" imgW="317160" imgH="330120" progId="Equation.3">
                    <p:embed/>
                    <p:pic>
                      <p:nvPicPr>
                        <p:cNvPr id="0" name="Object 27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584" y="2928"/>
                          <a:ext cx="276" cy="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305424" name="Text Box 272"/>
          <p:cNvSpPr txBox="1">
            <a:spLocks noChangeArrowheads="1"/>
          </p:cNvSpPr>
          <p:nvPr/>
        </p:nvSpPr>
        <p:spPr bwMode="auto">
          <a:xfrm>
            <a:off x="517525" y="5373688"/>
            <a:ext cx="33035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Momen uốn tổng cộng:</a:t>
            </a:r>
          </a:p>
        </p:txBody>
      </p:sp>
      <p:sp>
        <p:nvSpPr>
          <p:cNvPr id="305425" name="Text Box 273"/>
          <p:cNvSpPr txBox="1">
            <a:spLocks noChangeArrowheads="1"/>
          </p:cNvSpPr>
          <p:nvPr/>
        </p:nvSpPr>
        <p:spPr bwMode="auto">
          <a:xfrm>
            <a:off x="517525" y="59070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305426" name="Object 274"/>
          <p:cNvGraphicFramePr>
            <a:graphicFrameLocks noChangeAspect="1"/>
          </p:cNvGraphicFramePr>
          <p:nvPr>
            <p:ph/>
          </p:nvPr>
        </p:nvGraphicFramePr>
        <p:xfrm>
          <a:off x="990600" y="5815013"/>
          <a:ext cx="2743200" cy="741362"/>
        </p:xfrm>
        <a:graphic>
          <a:graphicData uri="http://schemas.openxmlformats.org/presentationml/2006/ole">
            <mc:AlternateContent xmlns:mc="http://schemas.openxmlformats.org/markup-compatibility/2006">
              <mc:Choice xmlns:v="urn:schemas-microsoft-com:vml" Requires="v">
                <p:oleObj spid="_x0000_s305437" name="Equation" r:id="rId17" imgW="1130040" imgH="304560" progId="Equation.3">
                  <p:embed/>
                </p:oleObj>
              </mc:Choice>
              <mc:Fallback>
                <p:oleObj name="Equation" r:id="rId17" imgW="1130040" imgH="304560" progId="Equation.3">
                  <p:embed/>
                  <p:pic>
                    <p:nvPicPr>
                      <p:cNvPr id="0" name="Object 27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990600" y="5815013"/>
                        <a:ext cx="2743200" cy="7413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05427" name="Text Box 275"/>
          <p:cNvSpPr txBox="1">
            <a:spLocks noChangeArrowheads="1"/>
          </p:cNvSpPr>
          <p:nvPr/>
        </p:nvSpPr>
        <p:spPr bwMode="auto">
          <a:xfrm>
            <a:off x="3870325" y="58308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305428" name="Text Box 276"/>
          <p:cNvSpPr txBox="1">
            <a:spLocks noChangeArrowheads="1"/>
          </p:cNvSpPr>
          <p:nvPr/>
        </p:nvSpPr>
        <p:spPr bwMode="auto">
          <a:xfrm>
            <a:off x="4098925" y="5830888"/>
            <a:ext cx="9810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(6.17)</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305285"/>
                                        </p:tgtEl>
                                        <p:attrNameLst>
                                          <p:attrName>style.visibility</p:attrName>
                                        </p:attrNameLst>
                                      </p:cBhvr>
                                      <p:to>
                                        <p:strVal val="visible"/>
                                      </p:to>
                                    </p:set>
                                    <p:animEffect transition="in" filter="box(in)">
                                      <p:cBhvr>
                                        <p:cTn id="7" dur="500"/>
                                        <p:tgtEl>
                                          <p:spTgt spid="30528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305286"/>
                                        </p:tgtEl>
                                        <p:attrNameLst>
                                          <p:attrName>style.visibility</p:attrName>
                                        </p:attrNameLst>
                                      </p:cBhvr>
                                      <p:to>
                                        <p:strVal val="visible"/>
                                      </p:to>
                                    </p:set>
                                    <p:animEffect transition="in" filter="checkerboard(across)">
                                      <p:cBhvr>
                                        <p:cTn id="12" dur="500"/>
                                        <p:tgtEl>
                                          <p:spTgt spid="30528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 presetClass="entr" presetSubtype="1" fill="hold" nodeType="clickEffect">
                                  <p:stCondLst>
                                    <p:cond delay="0"/>
                                  </p:stCondLst>
                                  <p:childTnLst>
                                    <p:set>
                                      <p:cBhvr>
                                        <p:cTn id="16" dur="1" fill="hold">
                                          <p:stCondLst>
                                            <p:cond delay="0"/>
                                          </p:stCondLst>
                                        </p:cTn>
                                        <p:tgtEl>
                                          <p:spTgt spid="305154"/>
                                        </p:tgtEl>
                                        <p:attrNameLst>
                                          <p:attrName>style.visibility</p:attrName>
                                        </p:attrNameLst>
                                      </p:cBhvr>
                                      <p:to>
                                        <p:strVal val="visible"/>
                                      </p:to>
                                    </p:set>
                                    <p:anim calcmode="lin" valueType="num">
                                      <p:cBhvr additive="base">
                                        <p:cTn id="17" dur="3000" fill="hold"/>
                                        <p:tgtEl>
                                          <p:spTgt spid="305154"/>
                                        </p:tgtEl>
                                        <p:attrNameLst>
                                          <p:attrName>ppt_x</p:attrName>
                                        </p:attrNameLst>
                                      </p:cBhvr>
                                      <p:tavLst>
                                        <p:tav tm="0">
                                          <p:val>
                                            <p:strVal val="#ppt_x"/>
                                          </p:val>
                                        </p:tav>
                                        <p:tav tm="100000">
                                          <p:val>
                                            <p:strVal val="#ppt_x"/>
                                          </p:val>
                                        </p:tav>
                                      </p:tavLst>
                                    </p:anim>
                                    <p:anim calcmode="lin" valueType="num">
                                      <p:cBhvr additive="base">
                                        <p:cTn id="18" dur="3000" fill="hold"/>
                                        <p:tgtEl>
                                          <p:spTgt spid="305154"/>
                                        </p:tgtEl>
                                        <p:attrNameLst>
                                          <p:attrName>ppt_y</p:attrName>
                                        </p:attrNameLst>
                                      </p:cBhvr>
                                      <p:tavLst>
                                        <p:tav tm="0">
                                          <p:val>
                                            <p:strVal val="0-#ppt_h/2"/>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 presetClass="entr" presetSubtype="4" fill="hold" nodeType="clickEffect">
                                  <p:stCondLst>
                                    <p:cond delay="0"/>
                                  </p:stCondLst>
                                  <p:childTnLst>
                                    <p:set>
                                      <p:cBhvr>
                                        <p:cTn id="22" dur="1" fill="hold">
                                          <p:stCondLst>
                                            <p:cond delay="0"/>
                                          </p:stCondLst>
                                        </p:cTn>
                                        <p:tgtEl>
                                          <p:spTgt spid="305194"/>
                                        </p:tgtEl>
                                        <p:attrNameLst>
                                          <p:attrName>style.visibility</p:attrName>
                                        </p:attrNameLst>
                                      </p:cBhvr>
                                      <p:to>
                                        <p:strVal val="visible"/>
                                      </p:to>
                                    </p:set>
                                    <p:anim calcmode="lin" valueType="num">
                                      <p:cBhvr additive="base">
                                        <p:cTn id="23" dur="3000" fill="hold"/>
                                        <p:tgtEl>
                                          <p:spTgt spid="305194"/>
                                        </p:tgtEl>
                                        <p:attrNameLst>
                                          <p:attrName>ppt_x</p:attrName>
                                        </p:attrNameLst>
                                      </p:cBhvr>
                                      <p:tavLst>
                                        <p:tav tm="0">
                                          <p:val>
                                            <p:strVal val="#ppt_x"/>
                                          </p:val>
                                        </p:tav>
                                        <p:tav tm="100000">
                                          <p:val>
                                            <p:strVal val="#ppt_x"/>
                                          </p:val>
                                        </p:tav>
                                      </p:tavLst>
                                    </p:anim>
                                    <p:anim calcmode="lin" valueType="num">
                                      <p:cBhvr additive="base">
                                        <p:cTn id="24" dur="3000" fill="hold"/>
                                        <p:tgtEl>
                                          <p:spTgt spid="305194"/>
                                        </p:tgtEl>
                                        <p:attrNameLst>
                                          <p:attrName>ppt_y</p:attrName>
                                        </p:attrNameLst>
                                      </p:cBhvr>
                                      <p:tavLst>
                                        <p:tav tm="0">
                                          <p:val>
                                            <p:strVal val="1+#ppt_h/2"/>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2" presetClass="entr" presetSubtype="8" fill="hold" nodeType="clickEffect">
                                  <p:stCondLst>
                                    <p:cond delay="0"/>
                                  </p:stCondLst>
                                  <p:childTnLst>
                                    <p:set>
                                      <p:cBhvr>
                                        <p:cTn id="28" dur="1" fill="hold">
                                          <p:stCondLst>
                                            <p:cond delay="0"/>
                                          </p:stCondLst>
                                        </p:cTn>
                                        <p:tgtEl>
                                          <p:spTgt spid="305287"/>
                                        </p:tgtEl>
                                        <p:attrNameLst>
                                          <p:attrName>style.visibility</p:attrName>
                                        </p:attrNameLst>
                                      </p:cBhvr>
                                      <p:to>
                                        <p:strVal val="visible"/>
                                      </p:to>
                                    </p:set>
                                    <p:anim calcmode="lin" valueType="num">
                                      <p:cBhvr additive="base">
                                        <p:cTn id="29" dur="3000" fill="hold"/>
                                        <p:tgtEl>
                                          <p:spTgt spid="305287"/>
                                        </p:tgtEl>
                                        <p:attrNameLst>
                                          <p:attrName>ppt_x</p:attrName>
                                        </p:attrNameLst>
                                      </p:cBhvr>
                                      <p:tavLst>
                                        <p:tav tm="0">
                                          <p:val>
                                            <p:strVal val="0-#ppt_w/2"/>
                                          </p:val>
                                        </p:tav>
                                        <p:tav tm="100000">
                                          <p:val>
                                            <p:strVal val="#ppt_x"/>
                                          </p:val>
                                        </p:tav>
                                      </p:tavLst>
                                    </p:anim>
                                    <p:anim calcmode="lin" valueType="num">
                                      <p:cBhvr additive="base">
                                        <p:cTn id="30" dur="3000" fill="hold"/>
                                        <p:tgtEl>
                                          <p:spTgt spid="305287"/>
                                        </p:tgtEl>
                                        <p:attrNameLst>
                                          <p:attrName>ppt_y</p:attrName>
                                        </p:attrNameLst>
                                      </p:cBhvr>
                                      <p:tavLst>
                                        <p:tav tm="0">
                                          <p:val>
                                            <p:strVal val="#ppt_y"/>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21" presetClass="entr" presetSubtype="4" fill="hold" grpId="0" nodeType="clickEffect">
                                  <p:stCondLst>
                                    <p:cond delay="0"/>
                                  </p:stCondLst>
                                  <p:childTnLst>
                                    <p:set>
                                      <p:cBhvr>
                                        <p:cTn id="34" dur="1" fill="hold">
                                          <p:stCondLst>
                                            <p:cond delay="0"/>
                                          </p:stCondLst>
                                        </p:cTn>
                                        <p:tgtEl>
                                          <p:spTgt spid="305424"/>
                                        </p:tgtEl>
                                        <p:attrNameLst>
                                          <p:attrName>style.visibility</p:attrName>
                                        </p:attrNameLst>
                                      </p:cBhvr>
                                      <p:to>
                                        <p:strVal val="visible"/>
                                      </p:to>
                                    </p:set>
                                    <p:animEffect transition="in" filter="wheel(4)">
                                      <p:cBhvr>
                                        <p:cTn id="35" dur="2000"/>
                                        <p:tgtEl>
                                          <p:spTgt spid="305424"/>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21" presetClass="entr" presetSubtype="4" fill="hold" nodeType="clickEffect">
                                  <p:stCondLst>
                                    <p:cond delay="0"/>
                                  </p:stCondLst>
                                  <p:childTnLst>
                                    <p:set>
                                      <p:cBhvr>
                                        <p:cTn id="39" dur="1" fill="hold">
                                          <p:stCondLst>
                                            <p:cond delay="0"/>
                                          </p:stCondLst>
                                        </p:cTn>
                                        <p:tgtEl>
                                          <p:spTgt spid="305426"/>
                                        </p:tgtEl>
                                        <p:attrNameLst>
                                          <p:attrName>style.visibility</p:attrName>
                                        </p:attrNameLst>
                                      </p:cBhvr>
                                      <p:to>
                                        <p:strVal val="visible"/>
                                      </p:to>
                                    </p:set>
                                    <p:animEffect transition="in" filter="wheel(4)">
                                      <p:cBhvr>
                                        <p:cTn id="40" dur="2000"/>
                                        <p:tgtEl>
                                          <p:spTgt spid="305426"/>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4" presetClass="entr" presetSubtype="16" fill="hold" grpId="0" nodeType="clickEffect">
                                  <p:stCondLst>
                                    <p:cond delay="0"/>
                                  </p:stCondLst>
                                  <p:childTnLst>
                                    <p:set>
                                      <p:cBhvr>
                                        <p:cTn id="44" dur="1" fill="hold">
                                          <p:stCondLst>
                                            <p:cond delay="0"/>
                                          </p:stCondLst>
                                        </p:cTn>
                                        <p:tgtEl>
                                          <p:spTgt spid="305428"/>
                                        </p:tgtEl>
                                        <p:attrNameLst>
                                          <p:attrName>style.visibility</p:attrName>
                                        </p:attrNameLst>
                                      </p:cBhvr>
                                      <p:to>
                                        <p:strVal val="visible"/>
                                      </p:to>
                                    </p:set>
                                    <p:animEffect transition="in" filter="box(in)">
                                      <p:cBhvr>
                                        <p:cTn id="45" dur="500"/>
                                        <p:tgtEl>
                                          <p:spTgt spid="3054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5285" grpId="0" autoUpdateAnimBg="0"/>
      <p:bldP spid="305286" grpId="0" autoUpdateAnimBg="0"/>
      <p:bldP spid="305424" grpId="0"/>
      <p:bldP spid="305428" grpId="0"/>
    </p:bld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06178" name="Object 2"/>
          <p:cNvGraphicFramePr>
            <a:graphicFrameLocks noChangeAspect="1"/>
          </p:cNvGraphicFramePr>
          <p:nvPr/>
        </p:nvGraphicFramePr>
        <p:xfrm>
          <a:off x="228600" y="638175"/>
          <a:ext cx="5160963" cy="1117600"/>
        </p:xfrm>
        <a:graphic>
          <a:graphicData uri="http://schemas.openxmlformats.org/presentationml/2006/ole">
            <mc:AlternateContent xmlns:mc="http://schemas.openxmlformats.org/markup-compatibility/2006">
              <mc:Choice xmlns:v="urn:schemas-microsoft-com:vml" Requires="v">
                <p:oleObj spid="_x0000_s306324" name="Equation" r:id="rId3" imgW="2641320" imgH="520560" progId="Equation.3">
                  <p:embed/>
                </p:oleObj>
              </mc:Choice>
              <mc:Fallback>
                <p:oleObj name="Equation" r:id="rId3" imgW="2641320" imgH="520560" progId="Equation.3">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8600" y="638175"/>
                        <a:ext cx="5160963" cy="1117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06179" name="Text Box 3"/>
          <p:cNvSpPr txBox="1">
            <a:spLocks noChangeArrowheads="1"/>
          </p:cNvSpPr>
          <p:nvPr/>
        </p:nvSpPr>
        <p:spPr bwMode="auto">
          <a:xfrm>
            <a:off x="365125" y="14890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306180" name="Text Box 4"/>
          <p:cNvSpPr txBox="1">
            <a:spLocks noChangeArrowheads="1"/>
          </p:cNvSpPr>
          <p:nvPr/>
        </p:nvSpPr>
        <p:spPr bwMode="auto">
          <a:xfrm>
            <a:off x="381000" y="3195638"/>
            <a:ext cx="4038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Theo thuyết bền thứ ba:</a:t>
            </a:r>
            <a:endParaRPr lang="en-US">
              <a:solidFill>
                <a:srgbClr val="000000"/>
              </a:solidFill>
              <a:latin typeface="Times New Roman" pitchFamily="18" charset="0"/>
              <a:cs typeface="Times New Roman" pitchFamily="18" charset="0"/>
            </a:endParaRPr>
          </a:p>
        </p:txBody>
      </p:sp>
      <p:grpSp>
        <p:nvGrpSpPr>
          <p:cNvPr id="306181" name="Group 5"/>
          <p:cNvGrpSpPr>
            <a:grpSpLocks/>
          </p:cNvGrpSpPr>
          <p:nvPr/>
        </p:nvGrpSpPr>
        <p:grpSpPr bwMode="auto">
          <a:xfrm>
            <a:off x="1676400" y="4419600"/>
            <a:ext cx="7161213" cy="990600"/>
            <a:chOff x="1056" y="2676"/>
            <a:chExt cx="4511" cy="624"/>
          </a:xfrm>
        </p:grpSpPr>
        <p:graphicFrame>
          <p:nvGraphicFramePr>
            <p:cNvPr id="306182" name="Object 6"/>
            <p:cNvGraphicFramePr>
              <a:graphicFrameLocks noChangeAspect="1"/>
            </p:cNvGraphicFramePr>
            <p:nvPr/>
          </p:nvGraphicFramePr>
          <p:xfrm>
            <a:off x="1056" y="2676"/>
            <a:ext cx="3072" cy="624"/>
          </p:xfrm>
          <a:graphic>
            <a:graphicData uri="http://schemas.openxmlformats.org/presentationml/2006/ole">
              <mc:AlternateContent xmlns:mc="http://schemas.openxmlformats.org/markup-compatibility/2006">
                <mc:Choice xmlns:v="urn:schemas-microsoft-com:vml" Requires="v">
                  <p:oleObj spid="_x0000_s306325" name="Equation" r:id="rId5" imgW="3936960" imgH="711000" progId="Equation.3">
                    <p:embed/>
                  </p:oleObj>
                </mc:Choice>
                <mc:Fallback>
                  <p:oleObj name="Equation" r:id="rId5" imgW="3936960" imgH="711000" progId="Equation.3">
                    <p:embed/>
                    <p:pic>
                      <p:nvPicPr>
                        <p:cNvPr id="0"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56" y="2676"/>
                          <a:ext cx="3072" cy="6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06183" name="Text Box 7"/>
            <p:cNvSpPr txBox="1">
              <a:spLocks noChangeArrowheads="1"/>
            </p:cNvSpPr>
            <p:nvPr/>
          </p:nvSpPr>
          <p:spPr bwMode="auto">
            <a:xfrm>
              <a:off x="4896" y="2831"/>
              <a:ext cx="67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(7. 18)</a:t>
              </a:r>
            </a:p>
          </p:txBody>
        </p:sp>
      </p:grpSp>
      <p:grpSp>
        <p:nvGrpSpPr>
          <p:cNvPr id="306184" name="Group 8"/>
          <p:cNvGrpSpPr>
            <a:grpSpLocks/>
          </p:cNvGrpSpPr>
          <p:nvPr/>
        </p:nvGrpSpPr>
        <p:grpSpPr bwMode="auto">
          <a:xfrm>
            <a:off x="436563" y="1600200"/>
            <a:ext cx="2687637" cy="1676400"/>
            <a:chOff x="2190" y="384"/>
            <a:chExt cx="1693" cy="1056"/>
          </a:xfrm>
        </p:grpSpPr>
        <p:sp>
          <p:nvSpPr>
            <p:cNvPr id="306185" name="Rectangle 9"/>
            <p:cNvSpPr>
              <a:spLocks noChangeArrowheads="1"/>
            </p:cNvSpPr>
            <p:nvPr/>
          </p:nvSpPr>
          <p:spPr bwMode="auto">
            <a:xfrm>
              <a:off x="2645" y="759"/>
              <a:ext cx="576" cy="576"/>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8D8F91"/>
                  </a:solidFill>
                </a14:hiddenFill>
              </a:ext>
            </a:extLst>
          </p:spPr>
          <p:txBody>
            <a:bodyPr/>
            <a:lstStyle/>
            <a:p>
              <a:endParaRPr lang="en-US"/>
            </a:p>
          </p:txBody>
        </p:sp>
        <p:sp>
          <p:nvSpPr>
            <p:cNvPr id="306186" name="Line 10"/>
            <p:cNvSpPr>
              <a:spLocks noChangeShapeType="1"/>
            </p:cNvSpPr>
            <p:nvPr/>
          </p:nvSpPr>
          <p:spPr bwMode="auto">
            <a:xfrm flipV="1">
              <a:off x="2645" y="615"/>
              <a:ext cx="216" cy="1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6187" name="Line 11"/>
            <p:cNvSpPr>
              <a:spLocks noChangeShapeType="1"/>
            </p:cNvSpPr>
            <p:nvPr/>
          </p:nvSpPr>
          <p:spPr bwMode="auto">
            <a:xfrm>
              <a:off x="2861" y="614"/>
              <a:ext cx="572"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6188" name="Line 12"/>
            <p:cNvSpPr>
              <a:spLocks noChangeShapeType="1"/>
            </p:cNvSpPr>
            <p:nvPr/>
          </p:nvSpPr>
          <p:spPr bwMode="auto">
            <a:xfrm flipV="1">
              <a:off x="3221" y="615"/>
              <a:ext cx="216" cy="1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6189" name="Line 13"/>
            <p:cNvSpPr>
              <a:spLocks noChangeShapeType="1"/>
            </p:cNvSpPr>
            <p:nvPr/>
          </p:nvSpPr>
          <p:spPr bwMode="auto">
            <a:xfrm flipV="1">
              <a:off x="3221" y="1191"/>
              <a:ext cx="216" cy="1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6190" name="Line 14"/>
            <p:cNvSpPr>
              <a:spLocks noChangeShapeType="1"/>
            </p:cNvSpPr>
            <p:nvPr/>
          </p:nvSpPr>
          <p:spPr bwMode="auto">
            <a:xfrm>
              <a:off x="3437" y="615"/>
              <a:ext cx="0" cy="57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6191" name="Line 15"/>
            <p:cNvSpPr>
              <a:spLocks noChangeShapeType="1"/>
            </p:cNvSpPr>
            <p:nvPr/>
          </p:nvSpPr>
          <p:spPr bwMode="auto">
            <a:xfrm flipH="1">
              <a:off x="2428" y="987"/>
              <a:ext cx="216" cy="0"/>
            </a:xfrm>
            <a:prstGeom prst="line">
              <a:avLst/>
            </a:prstGeom>
            <a:noFill/>
            <a:ln w="19050">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06192" name="Line 16"/>
            <p:cNvSpPr>
              <a:spLocks noChangeShapeType="1"/>
            </p:cNvSpPr>
            <p:nvPr/>
          </p:nvSpPr>
          <p:spPr bwMode="auto">
            <a:xfrm>
              <a:off x="3323" y="975"/>
              <a:ext cx="360" cy="0"/>
            </a:xfrm>
            <a:prstGeom prst="line">
              <a:avLst/>
            </a:prstGeom>
            <a:noFill/>
            <a:ln w="19050">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06193" name="Line 17"/>
            <p:cNvSpPr>
              <a:spLocks noChangeShapeType="1"/>
            </p:cNvSpPr>
            <p:nvPr/>
          </p:nvSpPr>
          <p:spPr bwMode="auto">
            <a:xfrm>
              <a:off x="3323" y="825"/>
              <a:ext cx="0" cy="333"/>
            </a:xfrm>
            <a:prstGeom prst="line">
              <a:avLst/>
            </a:prstGeom>
            <a:noFill/>
            <a:ln w="19050">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06194" name="Line 18"/>
            <p:cNvSpPr>
              <a:spLocks noChangeShapeType="1"/>
            </p:cNvSpPr>
            <p:nvPr/>
          </p:nvSpPr>
          <p:spPr bwMode="auto">
            <a:xfrm flipH="1">
              <a:off x="2843" y="686"/>
              <a:ext cx="333" cy="0"/>
            </a:xfrm>
            <a:prstGeom prst="line">
              <a:avLst/>
            </a:prstGeom>
            <a:noFill/>
            <a:ln w="19050">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06195" name="Text Box 19"/>
            <p:cNvSpPr txBox="1">
              <a:spLocks noChangeArrowheads="1"/>
            </p:cNvSpPr>
            <p:nvPr/>
          </p:nvSpPr>
          <p:spPr bwMode="auto">
            <a:xfrm>
              <a:off x="3521" y="939"/>
              <a:ext cx="259" cy="2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06196" name="Text Box 20"/>
            <p:cNvSpPr txBox="1">
              <a:spLocks noChangeArrowheads="1"/>
            </p:cNvSpPr>
            <p:nvPr/>
          </p:nvSpPr>
          <p:spPr bwMode="auto">
            <a:xfrm>
              <a:off x="3269" y="1191"/>
              <a:ext cx="235" cy="2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06197" name="Text Box 21"/>
            <p:cNvSpPr txBox="1">
              <a:spLocks noChangeArrowheads="1"/>
            </p:cNvSpPr>
            <p:nvPr/>
          </p:nvSpPr>
          <p:spPr bwMode="auto">
            <a:xfrm>
              <a:off x="2357" y="951"/>
              <a:ext cx="259" cy="2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06198" name="Text Box 22"/>
            <p:cNvSpPr txBox="1">
              <a:spLocks noChangeArrowheads="1"/>
            </p:cNvSpPr>
            <p:nvPr/>
          </p:nvSpPr>
          <p:spPr bwMode="auto">
            <a:xfrm>
              <a:off x="2531" y="543"/>
              <a:ext cx="235" cy="2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aphicFrame>
          <p:nvGraphicFramePr>
            <p:cNvPr id="306199" name="Object 23"/>
            <p:cNvGraphicFramePr>
              <a:graphicFrameLocks noChangeAspect="1"/>
            </p:cNvGraphicFramePr>
            <p:nvPr/>
          </p:nvGraphicFramePr>
          <p:xfrm>
            <a:off x="2190" y="624"/>
            <a:ext cx="326" cy="357"/>
          </p:xfrm>
          <a:graphic>
            <a:graphicData uri="http://schemas.openxmlformats.org/presentationml/2006/ole">
              <mc:AlternateContent xmlns:mc="http://schemas.openxmlformats.org/markup-compatibility/2006">
                <mc:Choice xmlns:v="urn:schemas-microsoft-com:vml" Requires="v">
                  <p:oleObj spid="_x0000_s306326" name="Equation" r:id="rId7" imgW="266400" imgH="291960" progId="Equation.3">
                    <p:embed/>
                  </p:oleObj>
                </mc:Choice>
                <mc:Fallback>
                  <p:oleObj name="Equation" r:id="rId7" imgW="266400" imgH="291960" progId="Equation.3">
                    <p:embed/>
                    <p:pic>
                      <p:nvPicPr>
                        <p:cNvPr id="0" name="Object 2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90" y="624"/>
                          <a:ext cx="326" cy="3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06200" name="Object 24"/>
            <p:cNvGraphicFramePr>
              <a:graphicFrameLocks noChangeAspect="1"/>
            </p:cNvGraphicFramePr>
            <p:nvPr/>
          </p:nvGraphicFramePr>
          <p:xfrm>
            <a:off x="3557" y="624"/>
            <a:ext cx="326" cy="357"/>
          </p:xfrm>
          <a:graphic>
            <a:graphicData uri="http://schemas.openxmlformats.org/presentationml/2006/ole">
              <mc:AlternateContent xmlns:mc="http://schemas.openxmlformats.org/markup-compatibility/2006">
                <mc:Choice xmlns:v="urn:schemas-microsoft-com:vml" Requires="v">
                  <p:oleObj spid="_x0000_s306327" name="Equation" r:id="rId9" imgW="266400" imgH="291960" progId="Equation.3">
                    <p:embed/>
                  </p:oleObj>
                </mc:Choice>
                <mc:Fallback>
                  <p:oleObj name="Equation" r:id="rId9" imgW="266400" imgH="291960" progId="Equation.3">
                    <p:embed/>
                    <p:pic>
                      <p:nvPicPr>
                        <p:cNvPr id="0" name="Object 2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557" y="624"/>
                          <a:ext cx="326" cy="3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06201" name="Object 25"/>
            <p:cNvGraphicFramePr>
              <a:graphicFrameLocks noChangeAspect="1"/>
            </p:cNvGraphicFramePr>
            <p:nvPr/>
          </p:nvGraphicFramePr>
          <p:xfrm>
            <a:off x="2433" y="384"/>
            <a:ext cx="280" cy="357"/>
          </p:xfrm>
          <a:graphic>
            <a:graphicData uri="http://schemas.openxmlformats.org/presentationml/2006/ole">
              <mc:AlternateContent xmlns:mc="http://schemas.openxmlformats.org/markup-compatibility/2006">
                <mc:Choice xmlns:v="urn:schemas-microsoft-com:vml" Requires="v">
                  <p:oleObj spid="_x0000_s306328" name="Equation" r:id="rId10" imgW="228600" imgH="291960" progId="Equation.3">
                    <p:embed/>
                  </p:oleObj>
                </mc:Choice>
                <mc:Fallback>
                  <p:oleObj name="Equation" r:id="rId10" imgW="228600" imgH="291960" progId="Equation.3">
                    <p:embed/>
                    <p:pic>
                      <p:nvPicPr>
                        <p:cNvPr id="0" name="Object 2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433" y="384"/>
                          <a:ext cx="280" cy="3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06202" name="Object 26"/>
            <p:cNvGraphicFramePr>
              <a:graphicFrameLocks noChangeAspect="1"/>
            </p:cNvGraphicFramePr>
            <p:nvPr/>
          </p:nvGraphicFramePr>
          <p:xfrm>
            <a:off x="3425" y="1089"/>
            <a:ext cx="275" cy="351"/>
          </p:xfrm>
          <a:graphic>
            <a:graphicData uri="http://schemas.openxmlformats.org/presentationml/2006/ole">
              <mc:AlternateContent xmlns:mc="http://schemas.openxmlformats.org/markup-compatibility/2006">
                <mc:Choice xmlns:v="urn:schemas-microsoft-com:vml" Requires="v">
                  <p:oleObj spid="_x0000_s306329" name="Equation" r:id="rId12" imgW="228600" imgH="291960" progId="Equation.3">
                    <p:embed/>
                  </p:oleObj>
                </mc:Choice>
                <mc:Fallback>
                  <p:oleObj name="Equation" r:id="rId12" imgW="228600" imgH="291960" progId="Equation.3">
                    <p:embed/>
                    <p:pic>
                      <p:nvPicPr>
                        <p:cNvPr id="0" name="Object 2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425" y="1089"/>
                          <a:ext cx="275" cy="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306203" name="Group 27"/>
          <p:cNvGrpSpPr>
            <a:grpSpLocks/>
          </p:cNvGrpSpPr>
          <p:nvPr/>
        </p:nvGrpSpPr>
        <p:grpSpPr bwMode="auto">
          <a:xfrm>
            <a:off x="3048000" y="1524000"/>
            <a:ext cx="2430463" cy="1895475"/>
            <a:chOff x="3845" y="342"/>
            <a:chExt cx="1531" cy="1194"/>
          </a:xfrm>
        </p:grpSpPr>
        <p:sp>
          <p:nvSpPr>
            <p:cNvPr id="306204" name="Rectangle 28"/>
            <p:cNvSpPr>
              <a:spLocks noChangeArrowheads="1"/>
            </p:cNvSpPr>
            <p:nvPr/>
          </p:nvSpPr>
          <p:spPr bwMode="auto">
            <a:xfrm>
              <a:off x="4301" y="687"/>
              <a:ext cx="576" cy="576"/>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8D8F91"/>
                  </a:solidFill>
                </a14:hiddenFill>
              </a:ext>
            </a:extLst>
          </p:spPr>
          <p:txBody>
            <a:bodyPr/>
            <a:lstStyle/>
            <a:p>
              <a:endParaRPr lang="en-US"/>
            </a:p>
          </p:txBody>
        </p:sp>
        <p:sp>
          <p:nvSpPr>
            <p:cNvPr id="306205" name="Line 29"/>
            <p:cNvSpPr>
              <a:spLocks noChangeShapeType="1"/>
            </p:cNvSpPr>
            <p:nvPr/>
          </p:nvSpPr>
          <p:spPr bwMode="auto">
            <a:xfrm>
              <a:off x="4949" y="975"/>
              <a:ext cx="288" cy="0"/>
            </a:xfrm>
            <a:prstGeom prst="line">
              <a:avLst/>
            </a:prstGeom>
            <a:noFill/>
            <a:ln w="19050">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6206" name="Line 30"/>
            <p:cNvSpPr>
              <a:spLocks noChangeShapeType="1"/>
            </p:cNvSpPr>
            <p:nvPr/>
          </p:nvSpPr>
          <p:spPr bwMode="auto">
            <a:xfrm>
              <a:off x="3947" y="975"/>
              <a:ext cx="288" cy="0"/>
            </a:xfrm>
            <a:prstGeom prst="line">
              <a:avLst/>
            </a:prstGeom>
            <a:noFill/>
            <a:ln w="19050">
              <a:solidFill>
                <a:srgbClr val="0000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306207" name="Line 31"/>
            <p:cNvSpPr>
              <a:spLocks noChangeShapeType="1"/>
            </p:cNvSpPr>
            <p:nvPr/>
          </p:nvSpPr>
          <p:spPr bwMode="auto">
            <a:xfrm>
              <a:off x="4403" y="651"/>
              <a:ext cx="333" cy="0"/>
            </a:xfrm>
            <a:prstGeom prst="line">
              <a:avLst/>
            </a:prstGeom>
            <a:noFill/>
            <a:ln w="19050">
              <a:solidFill>
                <a:srgbClr val="0000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306208" name="Line 32"/>
            <p:cNvSpPr>
              <a:spLocks noChangeShapeType="1"/>
            </p:cNvSpPr>
            <p:nvPr/>
          </p:nvSpPr>
          <p:spPr bwMode="auto">
            <a:xfrm>
              <a:off x="4475" y="1299"/>
              <a:ext cx="333" cy="0"/>
            </a:xfrm>
            <a:prstGeom prst="line">
              <a:avLst/>
            </a:prstGeom>
            <a:noFill/>
            <a:ln w="19050">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06209" name="Line 33"/>
            <p:cNvSpPr>
              <a:spLocks noChangeShapeType="1"/>
            </p:cNvSpPr>
            <p:nvPr/>
          </p:nvSpPr>
          <p:spPr bwMode="auto">
            <a:xfrm flipV="1">
              <a:off x="4259" y="771"/>
              <a:ext cx="0" cy="333"/>
            </a:xfrm>
            <a:prstGeom prst="line">
              <a:avLst/>
            </a:prstGeom>
            <a:noFill/>
            <a:ln w="19050">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06210" name="Line 34"/>
            <p:cNvSpPr>
              <a:spLocks noChangeShapeType="1"/>
            </p:cNvSpPr>
            <p:nvPr/>
          </p:nvSpPr>
          <p:spPr bwMode="auto">
            <a:xfrm flipV="1">
              <a:off x="4919" y="837"/>
              <a:ext cx="0" cy="333"/>
            </a:xfrm>
            <a:prstGeom prst="line">
              <a:avLst/>
            </a:prstGeom>
            <a:noFill/>
            <a:ln w="19050">
              <a:solidFill>
                <a:srgbClr val="0000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306211" name="Text Box 35"/>
            <p:cNvSpPr txBox="1">
              <a:spLocks noChangeArrowheads="1"/>
            </p:cNvSpPr>
            <p:nvPr/>
          </p:nvSpPr>
          <p:spPr bwMode="auto">
            <a:xfrm>
              <a:off x="5117" y="921"/>
              <a:ext cx="259" cy="2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06212" name="Text Box 36"/>
            <p:cNvSpPr txBox="1">
              <a:spLocks noChangeArrowheads="1"/>
            </p:cNvSpPr>
            <p:nvPr/>
          </p:nvSpPr>
          <p:spPr bwMode="auto">
            <a:xfrm>
              <a:off x="3863" y="939"/>
              <a:ext cx="259" cy="2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06213" name="Text Box 37"/>
            <p:cNvSpPr txBox="1">
              <a:spLocks noChangeArrowheads="1"/>
            </p:cNvSpPr>
            <p:nvPr/>
          </p:nvSpPr>
          <p:spPr bwMode="auto">
            <a:xfrm>
              <a:off x="4115" y="537"/>
              <a:ext cx="235" cy="2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06214" name="Text Box 38"/>
            <p:cNvSpPr txBox="1">
              <a:spLocks noChangeArrowheads="1"/>
            </p:cNvSpPr>
            <p:nvPr/>
          </p:nvSpPr>
          <p:spPr bwMode="auto">
            <a:xfrm>
              <a:off x="4829" y="1179"/>
              <a:ext cx="235" cy="2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aphicFrame>
          <p:nvGraphicFramePr>
            <p:cNvPr id="306215" name="Object 39"/>
            <p:cNvGraphicFramePr>
              <a:graphicFrameLocks noChangeAspect="1"/>
            </p:cNvGraphicFramePr>
            <p:nvPr/>
          </p:nvGraphicFramePr>
          <p:xfrm>
            <a:off x="3845" y="624"/>
            <a:ext cx="315" cy="345"/>
          </p:xfrm>
          <a:graphic>
            <a:graphicData uri="http://schemas.openxmlformats.org/presentationml/2006/ole">
              <mc:AlternateContent xmlns:mc="http://schemas.openxmlformats.org/markup-compatibility/2006">
                <mc:Choice xmlns:v="urn:schemas-microsoft-com:vml" Requires="v">
                  <p:oleObj spid="_x0000_s306330" name="Equation" r:id="rId13" imgW="266400" imgH="291960" progId="Equation.3">
                    <p:embed/>
                  </p:oleObj>
                </mc:Choice>
                <mc:Fallback>
                  <p:oleObj name="Equation" r:id="rId13" imgW="266400" imgH="291960" progId="Equation.3">
                    <p:embed/>
                    <p:pic>
                      <p:nvPicPr>
                        <p:cNvPr id="0" name="Object 3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845" y="624"/>
                          <a:ext cx="315" cy="3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06216" name="Object 40"/>
            <p:cNvGraphicFramePr>
              <a:graphicFrameLocks noChangeAspect="1"/>
            </p:cNvGraphicFramePr>
            <p:nvPr/>
          </p:nvGraphicFramePr>
          <p:xfrm>
            <a:off x="4991" y="624"/>
            <a:ext cx="304" cy="333"/>
          </p:xfrm>
          <a:graphic>
            <a:graphicData uri="http://schemas.openxmlformats.org/presentationml/2006/ole">
              <mc:AlternateContent xmlns:mc="http://schemas.openxmlformats.org/markup-compatibility/2006">
                <mc:Choice xmlns:v="urn:schemas-microsoft-com:vml" Requires="v">
                  <p:oleObj spid="_x0000_s306331" name="Equation" r:id="rId14" imgW="266400" imgH="291960" progId="Equation.3">
                    <p:embed/>
                  </p:oleObj>
                </mc:Choice>
                <mc:Fallback>
                  <p:oleObj name="Equation" r:id="rId14" imgW="266400" imgH="291960" progId="Equation.3">
                    <p:embed/>
                    <p:pic>
                      <p:nvPicPr>
                        <p:cNvPr id="0" name="Object 4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991" y="624"/>
                          <a:ext cx="304" cy="3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06217" name="Object 41"/>
            <p:cNvGraphicFramePr>
              <a:graphicFrameLocks noChangeAspect="1"/>
            </p:cNvGraphicFramePr>
            <p:nvPr/>
          </p:nvGraphicFramePr>
          <p:xfrm>
            <a:off x="4093" y="342"/>
            <a:ext cx="270" cy="345"/>
          </p:xfrm>
          <a:graphic>
            <a:graphicData uri="http://schemas.openxmlformats.org/presentationml/2006/ole">
              <mc:AlternateContent xmlns:mc="http://schemas.openxmlformats.org/markup-compatibility/2006">
                <mc:Choice xmlns:v="urn:schemas-microsoft-com:vml" Requires="v">
                  <p:oleObj spid="_x0000_s306332" name="Equation" r:id="rId15" imgW="228600" imgH="291960" progId="Equation.3">
                    <p:embed/>
                  </p:oleObj>
                </mc:Choice>
                <mc:Fallback>
                  <p:oleObj name="Equation" r:id="rId15" imgW="228600" imgH="291960" progId="Equation.3">
                    <p:embed/>
                    <p:pic>
                      <p:nvPicPr>
                        <p:cNvPr id="0" name="Object 4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093" y="342"/>
                          <a:ext cx="270" cy="3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06218" name="Object 42"/>
            <p:cNvGraphicFramePr>
              <a:graphicFrameLocks noChangeAspect="1"/>
            </p:cNvGraphicFramePr>
            <p:nvPr/>
          </p:nvGraphicFramePr>
          <p:xfrm>
            <a:off x="4901" y="1161"/>
            <a:ext cx="294" cy="375"/>
          </p:xfrm>
          <a:graphic>
            <a:graphicData uri="http://schemas.openxmlformats.org/presentationml/2006/ole">
              <mc:AlternateContent xmlns:mc="http://schemas.openxmlformats.org/markup-compatibility/2006">
                <mc:Choice xmlns:v="urn:schemas-microsoft-com:vml" Requires="v">
                  <p:oleObj spid="_x0000_s306333" name="Equation" r:id="rId16" imgW="228600" imgH="291960" progId="Equation.3">
                    <p:embed/>
                  </p:oleObj>
                </mc:Choice>
                <mc:Fallback>
                  <p:oleObj name="Equation" r:id="rId16" imgW="228600" imgH="291960" progId="Equation.3">
                    <p:embed/>
                    <p:pic>
                      <p:nvPicPr>
                        <p:cNvPr id="0" name="Object 4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901" y="1161"/>
                          <a:ext cx="294" cy="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306219" name="Text Box 43"/>
          <p:cNvSpPr txBox="1">
            <a:spLocks noChangeArrowheads="1"/>
          </p:cNvSpPr>
          <p:nvPr/>
        </p:nvSpPr>
        <p:spPr bwMode="auto">
          <a:xfrm>
            <a:off x="457200" y="228600"/>
            <a:ext cx="3810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Các điểm nguy hiểm: a, b.:</a:t>
            </a:r>
          </a:p>
        </p:txBody>
      </p:sp>
      <p:sp>
        <p:nvSpPr>
          <p:cNvPr id="306220" name="Text Box 44"/>
          <p:cNvSpPr txBox="1">
            <a:spLocks noChangeArrowheads="1"/>
          </p:cNvSpPr>
          <p:nvPr/>
        </p:nvSpPr>
        <p:spPr bwMode="auto">
          <a:xfrm>
            <a:off x="400050" y="5238750"/>
            <a:ext cx="40195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Theo thuyết bền thứ tư:</a:t>
            </a:r>
            <a:endParaRPr lang="en-US">
              <a:solidFill>
                <a:srgbClr val="000000"/>
              </a:solidFill>
              <a:latin typeface="Times New Roman" pitchFamily="18" charset="0"/>
              <a:cs typeface="Times New Roman" pitchFamily="18" charset="0"/>
            </a:endParaRPr>
          </a:p>
        </p:txBody>
      </p:sp>
      <p:grpSp>
        <p:nvGrpSpPr>
          <p:cNvPr id="306221" name="Group 45"/>
          <p:cNvGrpSpPr>
            <a:grpSpLocks/>
          </p:cNvGrpSpPr>
          <p:nvPr/>
        </p:nvGrpSpPr>
        <p:grpSpPr bwMode="auto">
          <a:xfrm>
            <a:off x="1600200" y="5638800"/>
            <a:ext cx="7237413" cy="990600"/>
            <a:chOff x="1032" y="3624"/>
            <a:chExt cx="4559" cy="624"/>
          </a:xfrm>
        </p:grpSpPr>
        <p:graphicFrame>
          <p:nvGraphicFramePr>
            <p:cNvPr id="306222" name="Object 46"/>
            <p:cNvGraphicFramePr>
              <a:graphicFrameLocks noChangeAspect="1"/>
            </p:cNvGraphicFramePr>
            <p:nvPr/>
          </p:nvGraphicFramePr>
          <p:xfrm>
            <a:off x="1032" y="3624"/>
            <a:ext cx="3480" cy="624"/>
          </p:xfrm>
          <a:graphic>
            <a:graphicData uri="http://schemas.openxmlformats.org/presentationml/2006/ole">
              <mc:AlternateContent xmlns:mc="http://schemas.openxmlformats.org/markup-compatibility/2006">
                <mc:Choice xmlns:v="urn:schemas-microsoft-com:vml" Requires="v">
                  <p:oleObj spid="_x0000_s306334" name="Equation" r:id="rId17" imgW="4305240" imgH="711000" progId="Equation.3">
                    <p:embed/>
                  </p:oleObj>
                </mc:Choice>
                <mc:Fallback>
                  <p:oleObj name="Equation" r:id="rId17" imgW="4305240" imgH="711000" progId="Equation.3">
                    <p:embed/>
                    <p:pic>
                      <p:nvPicPr>
                        <p:cNvPr id="0" name="Object 46"/>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032" y="3624"/>
                          <a:ext cx="3480" cy="6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06223" name="Text Box 47"/>
            <p:cNvSpPr txBox="1">
              <a:spLocks noChangeArrowheads="1"/>
            </p:cNvSpPr>
            <p:nvPr/>
          </p:nvSpPr>
          <p:spPr bwMode="auto">
            <a:xfrm>
              <a:off x="4920" y="3707"/>
              <a:ext cx="67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(7. 19)</a:t>
              </a:r>
            </a:p>
          </p:txBody>
        </p:sp>
      </p:grpSp>
      <p:grpSp>
        <p:nvGrpSpPr>
          <p:cNvPr id="306224" name="Group 48"/>
          <p:cNvGrpSpPr>
            <a:grpSpLocks/>
          </p:cNvGrpSpPr>
          <p:nvPr/>
        </p:nvGrpSpPr>
        <p:grpSpPr bwMode="auto">
          <a:xfrm>
            <a:off x="1066800" y="3327400"/>
            <a:ext cx="7237413" cy="1092200"/>
            <a:chOff x="675" y="2144"/>
            <a:chExt cx="4023" cy="461"/>
          </a:xfrm>
        </p:grpSpPr>
        <p:grpSp>
          <p:nvGrpSpPr>
            <p:cNvPr id="306225" name="Group 49"/>
            <p:cNvGrpSpPr>
              <a:grpSpLocks/>
            </p:cNvGrpSpPr>
            <p:nvPr/>
          </p:nvGrpSpPr>
          <p:grpSpPr bwMode="auto">
            <a:xfrm>
              <a:off x="675" y="2239"/>
              <a:ext cx="1114" cy="258"/>
              <a:chOff x="675" y="2239"/>
              <a:chExt cx="1114" cy="258"/>
            </a:xfrm>
          </p:grpSpPr>
          <p:sp>
            <p:nvSpPr>
              <p:cNvPr id="306226" name="Rectangle 50"/>
              <p:cNvSpPr>
                <a:spLocks noChangeArrowheads="1"/>
              </p:cNvSpPr>
              <p:nvPr/>
            </p:nvSpPr>
            <p:spPr bwMode="auto">
              <a:xfrm>
                <a:off x="1580" y="2239"/>
                <a:ext cx="66"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306227" name="Rectangle 51"/>
              <p:cNvSpPr>
                <a:spLocks noChangeArrowheads="1"/>
              </p:cNvSpPr>
              <p:nvPr/>
            </p:nvSpPr>
            <p:spPr bwMode="auto">
              <a:xfrm>
                <a:off x="1723" y="2239"/>
                <a:ext cx="66"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306228" name="Rectangle 52"/>
              <p:cNvSpPr>
                <a:spLocks noChangeArrowheads="1"/>
              </p:cNvSpPr>
              <p:nvPr/>
            </p:nvSpPr>
            <p:spPr bwMode="auto">
              <a:xfrm>
                <a:off x="1611" y="2294"/>
                <a:ext cx="94" cy="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Symbol" pitchFamily="18" charset="2"/>
                    <a:cs typeface="Times New Roman" pitchFamily="18" charset="0"/>
                  </a:rPr>
                  <a:t>s</a:t>
                </a:r>
                <a:endParaRPr lang="en-US">
                  <a:latin typeface="Times New Roman" pitchFamily="18" charset="0"/>
                  <a:cs typeface="Times New Roman" pitchFamily="18" charset="0"/>
                </a:endParaRPr>
              </a:p>
            </p:txBody>
          </p:sp>
          <p:sp>
            <p:nvSpPr>
              <p:cNvPr id="306229" name="Rectangle 53"/>
              <p:cNvSpPr>
                <a:spLocks noChangeArrowheads="1"/>
              </p:cNvSpPr>
              <p:nvPr/>
            </p:nvSpPr>
            <p:spPr bwMode="auto">
              <a:xfrm>
                <a:off x="1282" y="2294"/>
                <a:ext cx="94" cy="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Symbol" pitchFamily="18" charset="2"/>
                    <a:cs typeface="Times New Roman" pitchFamily="18" charset="0"/>
                  </a:rPr>
                  <a:t>s</a:t>
                </a:r>
                <a:endParaRPr lang="en-US">
                  <a:latin typeface="Times New Roman" pitchFamily="18" charset="0"/>
                  <a:cs typeface="Times New Roman" pitchFamily="18" charset="0"/>
                </a:endParaRPr>
              </a:p>
            </p:txBody>
          </p:sp>
          <p:sp>
            <p:nvSpPr>
              <p:cNvPr id="306230" name="Rectangle 54"/>
              <p:cNvSpPr>
                <a:spLocks noChangeArrowheads="1"/>
              </p:cNvSpPr>
              <p:nvPr/>
            </p:nvSpPr>
            <p:spPr bwMode="auto">
              <a:xfrm>
                <a:off x="1011" y="2294"/>
                <a:ext cx="94" cy="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Symbol" pitchFamily="18" charset="2"/>
                    <a:cs typeface="Times New Roman" pitchFamily="18" charset="0"/>
                  </a:rPr>
                  <a:t>s</a:t>
                </a:r>
                <a:endParaRPr lang="en-US">
                  <a:latin typeface="Times New Roman" pitchFamily="18" charset="0"/>
                  <a:cs typeface="Times New Roman" pitchFamily="18" charset="0"/>
                </a:endParaRPr>
              </a:p>
            </p:txBody>
          </p:sp>
          <p:sp>
            <p:nvSpPr>
              <p:cNvPr id="306231" name="Rectangle 55"/>
              <p:cNvSpPr>
                <a:spLocks noChangeArrowheads="1"/>
              </p:cNvSpPr>
              <p:nvPr/>
            </p:nvSpPr>
            <p:spPr bwMode="auto">
              <a:xfrm>
                <a:off x="675" y="2294"/>
                <a:ext cx="94" cy="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Symbol" pitchFamily="18" charset="2"/>
                    <a:cs typeface="Times New Roman" pitchFamily="18" charset="0"/>
                  </a:rPr>
                  <a:t>s</a:t>
                </a:r>
                <a:endParaRPr lang="en-US">
                  <a:latin typeface="Times New Roman" pitchFamily="18" charset="0"/>
                  <a:cs typeface="Times New Roman" pitchFamily="18" charset="0"/>
                </a:endParaRPr>
              </a:p>
            </p:txBody>
          </p:sp>
          <p:sp>
            <p:nvSpPr>
              <p:cNvPr id="306232" name="Rectangle 56"/>
              <p:cNvSpPr>
                <a:spLocks noChangeArrowheads="1"/>
              </p:cNvSpPr>
              <p:nvPr/>
            </p:nvSpPr>
            <p:spPr bwMode="auto">
              <a:xfrm>
                <a:off x="1473" y="2294"/>
                <a:ext cx="85" cy="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306233" name="Rectangle 57"/>
              <p:cNvSpPr>
                <a:spLocks noChangeArrowheads="1"/>
              </p:cNvSpPr>
              <p:nvPr/>
            </p:nvSpPr>
            <p:spPr bwMode="auto">
              <a:xfrm>
                <a:off x="1185" y="2294"/>
                <a:ext cx="86" cy="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306234" name="Rectangle 58"/>
              <p:cNvSpPr>
                <a:spLocks noChangeArrowheads="1"/>
              </p:cNvSpPr>
              <p:nvPr/>
            </p:nvSpPr>
            <p:spPr bwMode="auto">
              <a:xfrm>
                <a:off x="908" y="2294"/>
                <a:ext cx="86" cy="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306235" name="Rectangle 59"/>
              <p:cNvSpPr>
                <a:spLocks noChangeArrowheads="1"/>
              </p:cNvSpPr>
              <p:nvPr/>
            </p:nvSpPr>
            <p:spPr bwMode="auto">
              <a:xfrm>
                <a:off x="1382" y="2407"/>
                <a:ext cx="49" cy="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a:solidFill>
                      <a:srgbClr val="000000"/>
                    </a:solidFill>
                    <a:latin typeface="Times New Roman" pitchFamily="18" charset="0"/>
                    <a:cs typeface="Times New Roman" pitchFamily="18" charset="0"/>
                  </a:rPr>
                  <a:t>3</a:t>
                </a:r>
                <a:endParaRPr lang="en-US">
                  <a:latin typeface="Times New Roman" pitchFamily="18" charset="0"/>
                  <a:cs typeface="Times New Roman" pitchFamily="18" charset="0"/>
                </a:endParaRPr>
              </a:p>
            </p:txBody>
          </p:sp>
          <p:sp>
            <p:nvSpPr>
              <p:cNvPr id="306236" name="Rectangle 60"/>
              <p:cNvSpPr>
                <a:spLocks noChangeArrowheads="1"/>
              </p:cNvSpPr>
              <p:nvPr/>
            </p:nvSpPr>
            <p:spPr bwMode="auto">
              <a:xfrm>
                <a:off x="1103" y="2407"/>
                <a:ext cx="49" cy="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a:solidFill>
                      <a:srgbClr val="000000"/>
                    </a:solidFill>
                    <a:latin typeface="Times New Roman" pitchFamily="18" charset="0"/>
                    <a:cs typeface="Times New Roman" pitchFamily="18" charset="0"/>
                  </a:rPr>
                  <a:t>1</a:t>
                </a:r>
                <a:endParaRPr lang="en-US">
                  <a:latin typeface="Times New Roman" pitchFamily="18" charset="0"/>
                  <a:cs typeface="Times New Roman" pitchFamily="18" charset="0"/>
                </a:endParaRPr>
              </a:p>
            </p:txBody>
          </p:sp>
          <p:sp>
            <p:nvSpPr>
              <p:cNvPr id="306237" name="Rectangle 61"/>
              <p:cNvSpPr>
                <a:spLocks noChangeArrowheads="1"/>
              </p:cNvSpPr>
              <p:nvPr/>
            </p:nvSpPr>
            <p:spPr bwMode="auto">
              <a:xfrm>
                <a:off x="775" y="2407"/>
                <a:ext cx="76" cy="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i="1">
                    <a:solidFill>
                      <a:srgbClr val="000000"/>
                    </a:solidFill>
                    <a:latin typeface="Times New Roman" pitchFamily="18" charset="0"/>
                    <a:cs typeface="Times New Roman" pitchFamily="18" charset="0"/>
                  </a:rPr>
                  <a:t>td</a:t>
                </a:r>
                <a:endParaRPr lang="en-US">
                  <a:latin typeface="Times New Roman" pitchFamily="18" charset="0"/>
                  <a:cs typeface="Times New Roman" pitchFamily="18" charset="0"/>
                </a:endParaRPr>
              </a:p>
            </p:txBody>
          </p:sp>
        </p:grpSp>
        <p:sp>
          <p:nvSpPr>
            <p:cNvPr id="306238" name="Rectangle 62"/>
            <p:cNvSpPr>
              <a:spLocks noChangeArrowheads="1"/>
            </p:cNvSpPr>
            <p:nvPr/>
          </p:nvSpPr>
          <p:spPr bwMode="auto">
            <a:xfrm>
              <a:off x="1769" y="2314"/>
              <a:ext cx="101" cy="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000000"/>
                  </a:solidFill>
                  <a:latin typeface=".VnBook-Antiqua" pitchFamily="34" charset="0"/>
                  <a:cs typeface="Times New Roman" pitchFamily="18" charset="0"/>
                </a:rPr>
                <a:t>;  </a:t>
              </a:r>
              <a:endParaRPr lang="en-US">
                <a:latin typeface="Times New Roman" pitchFamily="18" charset="0"/>
                <a:cs typeface="Times New Roman" pitchFamily="18" charset="0"/>
              </a:endParaRPr>
            </a:p>
          </p:txBody>
        </p:sp>
        <p:grpSp>
          <p:nvGrpSpPr>
            <p:cNvPr id="306239" name="Group 63"/>
            <p:cNvGrpSpPr>
              <a:grpSpLocks/>
            </p:cNvGrpSpPr>
            <p:nvPr/>
          </p:nvGrpSpPr>
          <p:grpSpPr bwMode="auto">
            <a:xfrm>
              <a:off x="1868" y="2187"/>
              <a:ext cx="1262" cy="399"/>
              <a:chOff x="1868" y="2187"/>
              <a:chExt cx="1262" cy="399"/>
            </a:xfrm>
          </p:grpSpPr>
          <p:sp>
            <p:nvSpPr>
              <p:cNvPr id="306240" name="Line 64"/>
              <p:cNvSpPr>
                <a:spLocks noChangeShapeType="1"/>
              </p:cNvSpPr>
              <p:nvPr/>
            </p:nvSpPr>
            <p:spPr bwMode="auto">
              <a:xfrm>
                <a:off x="2165" y="2424"/>
                <a:ext cx="106" cy="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6241" name="Line 65"/>
              <p:cNvSpPr>
                <a:spLocks noChangeShapeType="1"/>
              </p:cNvSpPr>
              <p:nvPr/>
            </p:nvSpPr>
            <p:spPr bwMode="auto">
              <a:xfrm>
                <a:off x="2417" y="2424"/>
                <a:ext cx="79" cy="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6242" name="Line 66"/>
              <p:cNvSpPr>
                <a:spLocks noChangeShapeType="1"/>
              </p:cNvSpPr>
              <p:nvPr/>
            </p:nvSpPr>
            <p:spPr bwMode="auto">
              <a:xfrm flipV="1">
                <a:off x="2522" y="2409"/>
                <a:ext cx="19" cy="13"/>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6243" name="Line 67"/>
              <p:cNvSpPr>
                <a:spLocks noChangeShapeType="1"/>
              </p:cNvSpPr>
              <p:nvPr/>
            </p:nvSpPr>
            <p:spPr bwMode="auto">
              <a:xfrm>
                <a:off x="2541" y="2411"/>
                <a:ext cx="29" cy="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6244" name="Line 68"/>
              <p:cNvSpPr>
                <a:spLocks noChangeShapeType="1"/>
              </p:cNvSpPr>
              <p:nvPr/>
            </p:nvSpPr>
            <p:spPr bwMode="auto">
              <a:xfrm flipV="1">
                <a:off x="2572" y="2297"/>
                <a:ext cx="34" cy="17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6245" name="Line 69"/>
              <p:cNvSpPr>
                <a:spLocks noChangeShapeType="1"/>
              </p:cNvSpPr>
              <p:nvPr/>
            </p:nvSpPr>
            <p:spPr bwMode="auto">
              <a:xfrm>
                <a:off x="2606" y="2297"/>
                <a:ext cx="524" cy="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6246" name="Rectangle 70"/>
              <p:cNvSpPr>
                <a:spLocks noChangeArrowheads="1"/>
              </p:cNvSpPr>
              <p:nvPr/>
            </p:nvSpPr>
            <p:spPr bwMode="auto">
              <a:xfrm>
                <a:off x="3066" y="2304"/>
                <a:ext cx="49" cy="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a:solidFill>
                      <a:srgbClr val="000000"/>
                    </a:solidFill>
                    <a:latin typeface="Times New Roman" pitchFamily="18" charset="0"/>
                    <a:cs typeface="Times New Roman" pitchFamily="18" charset="0"/>
                  </a:rPr>
                  <a:t>2</a:t>
                </a:r>
                <a:endParaRPr lang="en-US">
                  <a:latin typeface="Times New Roman" pitchFamily="18" charset="0"/>
                  <a:cs typeface="Times New Roman" pitchFamily="18" charset="0"/>
                </a:endParaRPr>
              </a:p>
            </p:txBody>
          </p:sp>
          <p:sp>
            <p:nvSpPr>
              <p:cNvPr id="306247" name="Rectangle 71"/>
              <p:cNvSpPr>
                <a:spLocks noChangeArrowheads="1"/>
              </p:cNvSpPr>
              <p:nvPr/>
            </p:nvSpPr>
            <p:spPr bwMode="auto">
              <a:xfrm>
                <a:off x="2718" y="2304"/>
                <a:ext cx="49" cy="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a:solidFill>
                      <a:srgbClr val="000000"/>
                    </a:solidFill>
                    <a:latin typeface="Times New Roman" pitchFamily="18" charset="0"/>
                    <a:cs typeface="Times New Roman" pitchFamily="18" charset="0"/>
                  </a:rPr>
                  <a:t>2</a:t>
                </a:r>
                <a:endParaRPr lang="en-US">
                  <a:latin typeface="Times New Roman" pitchFamily="18" charset="0"/>
                  <a:cs typeface="Times New Roman" pitchFamily="18" charset="0"/>
                </a:endParaRPr>
              </a:p>
            </p:txBody>
          </p:sp>
          <p:sp>
            <p:nvSpPr>
              <p:cNvPr id="306248" name="Rectangle 72"/>
              <p:cNvSpPr>
                <a:spLocks noChangeArrowheads="1"/>
              </p:cNvSpPr>
              <p:nvPr/>
            </p:nvSpPr>
            <p:spPr bwMode="auto">
              <a:xfrm>
                <a:off x="1960" y="2407"/>
                <a:ext cx="49" cy="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a:solidFill>
                      <a:srgbClr val="000000"/>
                    </a:solidFill>
                    <a:latin typeface="Times New Roman" pitchFamily="18" charset="0"/>
                    <a:cs typeface="Times New Roman" pitchFamily="18" charset="0"/>
                  </a:rPr>
                  <a:t>1</a:t>
                </a:r>
                <a:endParaRPr lang="en-US">
                  <a:latin typeface="Times New Roman" pitchFamily="18" charset="0"/>
                  <a:cs typeface="Times New Roman" pitchFamily="18" charset="0"/>
                </a:endParaRPr>
              </a:p>
            </p:txBody>
          </p:sp>
          <p:sp>
            <p:nvSpPr>
              <p:cNvPr id="306249" name="Rectangle 73"/>
              <p:cNvSpPr>
                <a:spLocks noChangeArrowheads="1"/>
              </p:cNvSpPr>
              <p:nvPr/>
            </p:nvSpPr>
            <p:spPr bwMode="auto">
              <a:xfrm>
                <a:off x="2918" y="2312"/>
                <a:ext cx="78" cy="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cs typeface="Times New Roman" pitchFamily="18" charset="0"/>
                  </a:rPr>
                  <a:t>4</a:t>
                </a:r>
                <a:endParaRPr lang="en-US">
                  <a:latin typeface="Times New Roman" pitchFamily="18" charset="0"/>
                  <a:cs typeface="Times New Roman" pitchFamily="18" charset="0"/>
                </a:endParaRPr>
              </a:p>
            </p:txBody>
          </p:sp>
          <p:sp>
            <p:nvSpPr>
              <p:cNvPr id="306250" name="Rectangle 74"/>
              <p:cNvSpPr>
                <a:spLocks noChangeArrowheads="1"/>
              </p:cNvSpPr>
              <p:nvPr/>
            </p:nvSpPr>
            <p:spPr bwMode="auto">
              <a:xfrm>
                <a:off x="2423" y="2445"/>
                <a:ext cx="78" cy="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cs typeface="Times New Roman" pitchFamily="18" charset="0"/>
                  </a:rPr>
                  <a:t>2</a:t>
                </a:r>
                <a:endParaRPr lang="en-US">
                  <a:latin typeface="Times New Roman" pitchFamily="18" charset="0"/>
                  <a:cs typeface="Times New Roman" pitchFamily="18" charset="0"/>
                </a:endParaRPr>
              </a:p>
            </p:txBody>
          </p:sp>
          <p:sp>
            <p:nvSpPr>
              <p:cNvPr id="306251" name="Rectangle 75"/>
              <p:cNvSpPr>
                <a:spLocks noChangeArrowheads="1"/>
              </p:cNvSpPr>
              <p:nvPr/>
            </p:nvSpPr>
            <p:spPr bwMode="auto">
              <a:xfrm>
                <a:off x="2420" y="2205"/>
                <a:ext cx="77" cy="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cs typeface="Times New Roman" pitchFamily="18" charset="0"/>
                  </a:rPr>
                  <a:t>1</a:t>
                </a:r>
                <a:endParaRPr lang="en-US">
                  <a:latin typeface="Times New Roman" pitchFamily="18" charset="0"/>
                  <a:cs typeface="Times New Roman" pitchFamily="18" charset="0"/>
                </a:endParaRPr>
              </a:p>
            </p:txBody>
          </p:sp>
          <p:sp>
            <p:nvSpPr>
              <p:cNvPr id="306252" name="Rectangle 76"/>
              <p:cNvSpPr>
                <a:spLocks noChangeArrowheads="1"/>
              </p:cNvSpPr>
              <p:nvPr/>
            </p:nvSpPr>
            <p:spPr bwMode="auto">
              <a:xfrm>
                <a:off x="2184" y="2445"/>
                <a:ext cx="78" cy="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cs typeface="Times New Roman" pitchFamily="18" charset="0"/>
                  </a:rPr>
                  <a:t>2</a:t>
                </a:r>
                <a:endParaRPr lang="en-US">
                  <a:latin typeface="Times New Roman" pitchFamily="18" charset="0"/>
                  <a:cs typeface="Times New Roman" pitchFamily="18" charset="0"/>
                </a:endParaRPr>
              </a:p>
            </p:txBody>
          </p:sp>
          <p:sp>
            <p:nvSpPr>
              <p:cNvPr id="306253" name="Rectangle 77"/>
              <p:cNvSpPr>
                <a:spLocks noChangeArrowheads="1"/>
              </p:cNvSpPr>
              <p:nvPr/>
            </p:nvSpPr>
            <p:spPr bwMode="auto">
              <a:xfrm>
                <a:off x="2977" y="2294"/>
                <a:ext cx="68" cy="1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Symbol" pitchFamily="18" charset="2"/>
                    <a:cs typeface="Times New Roman" pitchFamily="18" charset="0"/>
                  </a:rPr>
                  <a:t>t</a:t>
                </a:r>
                <a:endParaRPr lang="en-US">
                  <a:latin typeface="Times New Roman" pitchFamily="18" charset="0"/>
                  <a:cs typeface="Times New Roman" pitchFamily="18" charset="0"/>
                </a:endParaRPr>
              </a:p>
            </p:txBody>
          </p:sp>
          <p:sp>
            <p:nvSpPr>
              <p:cNvPr id="306254" name="Rectangle 78"/>
              <p:cNvSpPr>
                <a:spLocks noChangeArrowheads="1"/>
              </p:cNvSpPr>
              <p:nvPr/>
            </p:nvSpPr>
            <p:spPr bwMode="auto">
              <a:xfrm>
                <a:off x="2604" y="2294"/>
                <a:ext cx="94" cy="1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Symbol" pitchFamily="18" charset="2"/>
                    <a:cs typeface="Times New Roman" pitchFamily="18" charset="0"/>
                  </a:rPr>
                  <a:t>s</a:t>
                </a:r>
                <a:endParaRPr lang="en-US">
                  <a:latin typeface="Times New Roman" pitchFamily="18" charset="0"/>
                  <a:cs typeface="Times New Roman" pitchFamily="18" charset="0"/>
                </a:endParaRPr>
              </a:p>
            </p:txBody>
          </p:sp>
          <p:sp>
            <p:nvSpPr>
              <p:cNvPr id="306255" name="Rectangle 79"/>
              <p:cNvSpPr>
                <a:spLocks noChangeArrowheads="1"/>
              </p:cNvSpPr>
              <p:nvPr/>
            </p:nvSpPr>
            <p:spPr bwMode="auto">
              <a:xfrm>
                <a:off x="2159" y="2187"/>
                <a:ext cx="94" cy="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Symbol" pitchFamily="18" charset="2"/>
                    <a:cs typeface="Times New Roman" pitchFamily="18" charset="0"/>
                  </a:rPr>
                  <a:t>s</a:t>
                </a:r>
                <a:endParaRPr lang="en-US">
                  <a:latin typeface="Times New Roman" pitchFamily="18" charset="0"/>
                  <a:cs typeface="Times New Roman" pitchFamily="18" charset="0"/>
                </a:endParaRPr>
              </a:p>
            </p:txBody>
          </p:sp>
          <p:sp>
            <p:nvSpPr>
              <p:cNvPr id="306256" name="Rectangle 80"/>
              <p:cNvSpPr>
                <a:spLocks noChangeArrowheads="1"/>
              </p:cNvSpPr>
              <p:nvPr/>
            </p:nvSpPr>
            <p:spPr bwMode="auto">
              <a:xfrm>
                <a:off x="1868" y="2294"/>
                <a:ext cx="94" cy="1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Symbol" pitchFamily="18" charset="2"/>
                    <a:cs typeface="Times New Roman" pitchFamily="18" charset="0"/>
                  </a:rPr>
                  <a:t>s</a:t>
                </a:r>
                <a:endParaRPr lang="en-US">
                  <a:latin typeface="Times New Roman" pitchFamily="18" charset="0"/>
                  <a:cs typeface="Times New Roman" pitchFamily="18" charset="0"/>
                </a:endParaRPr>
              </a:p>
            </p:txBody>
          </p:sp>
          <p:sp>
            <p:nvSpPr>
              <p:cNvPr id="306257" name="Rectangle 81"/>
              <p:cNvSpPr>
                <a:spLocks noChangeArrowheads="1"/>
              </p:cNvSpPr>
              <p:nvPr/>
            </p:nvSpPr>
            <p:spPr bwMode="auto">
              <a:xfrm>
                <a:off x="2808" y="2294"/>
                <a:ext cx="85" cy="1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306258" name="Rectangle 82"/>
              <p:cNvSpPr>
                <a:spLocks noChangeArrowheads="1"/>
              </p:cNvSpPr>
              <p:nvPr/>
            </p:nvSpPr>
            <p:spPr bwMode="auto">
              <a:xfrm>
                <a:off x="2304" y="2294"/>
                <a:ext cx="86" cy="1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306259" name="Rectangle 83"/>
              <p:cNvSpPr>
                <a:spLocks noChangeArrowheads="1"/>
              </p:cNvSpPr>
              <p:nvPr/>
            </p:nvSpPr>
            <p:spPr bwMode="auto">
              <a:xfrm>
                <a:off x="2048" y="2294"/>
                <a:ext cx="86" cy="1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grpSp>
        <p:sp>
          <p:nvSpPr>
            <p:cNvPr id="306260" name="Rectangle 84"/>
            <p:cNvSpPr>
              <a:spLocks noChangeArrowheads="1"/>
            </p:cNvSpPr>
            <p:nvPr/>
          </p:nvSpPr>
          <p:spPr bwMode="auto">
            <a:xfrm>
              <a:off x="3146" y="2333"/>
              <a:ext cx="120" cy="1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VnBook-Antiqua" pitchFamily="34" charset="0"/>
                  <a:cs typeface="Times New Roman" pitchFamily="18" charset="0"/>
                </a:rPr>
                <a:t> ;  </a:t>
              </a:r>
              <a:endParaRPr lang="en-US">
                <a:latin typeface="Times New Roman" pitchFamily="18" charset="0"/>
                <a:cs typeface="Times New Roman" pitchFamily="18" charset="0"/>
              </a:endParaRPr>
            </a:p>
          </p:txBody>
        </p:sp>
        <p:sp>
          <p:nvSpPr>
            <p:cNvPr id="306261" name="Line 85"/>
            <p:cNvSpPr>
              <a:spLocks noChangeShapeType="1"/>
            </p:cNvSpPr>
            <p:nvPr/>
          </p:nvSpPr>
          <p:spPr bwMode="auto">
            <a:xfrm>
              <a:off x="3570" y="2424"/>
              <a:ext cx="106" cy="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6262" name="Rectangle 86"/>
            <p:cNvSpPr>
              <a:spLocks noChangeArrowheads="1"/>
            </p:cNvSpPr>
            <p:nvPr/>
          </p:nvSpPr>
          <p:spPr bwMode="auto">
            <a:xfrm>
              <a:off x="3361" y="2407"/>
              <a:ext cx="50" cy="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a:solidFill>
                    <a:srgbClr val="000000"/>
                  </a:solidFill>
                  <a:latin typeface="Times New Roman" pitchFamily="18" charset="0"/>
                  <a:cs typeface="Times New Roman" pitchFamily="18" charset="0"/>
                </a:rPr>
                <a:t>3</a:t>
              </a:r>
              <a:endParaRPr lang="en-US">
                <a:latin typeface="Times New Roman" pitchFamily="18" charset="0"/>
                <a:cs typeface="Times New Roman" pitchFamily="18" charset="0"/>
              </a:endParaRPr>
            </a:p>
          </p:txBody>
        </p:sp>
        <p:sp>
          <p:nvSpPr>
            <p:cNvPr id="306263" name="Rectangle 87"/>
            <p:cNvSpPr>
              <a:spLocks noChangeArrowheads="1"/>
            </p:cNvSpPr>
            <p:nvPr/>
          </p:nvSpPr>
          <p:spPr bwMode="auto">
            <a:xfrm>
              <a:off x="3589" y="2445"/>
              <a:ext cx="77" cy="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cs typeface="Times New Roman" pitchFamily="18" charset="0"/>
                </a:rPr>
                <a:t>2</a:t>
              </a:r>
              <a:endParaRPr lang="en-US">
                <a:latin typeface="Times New Roman" pitchFamily="18" charset="0"/>
                <a:cs typeface="Times New Roman" pitchFamily="18" charset="0"/>
              </a:endParaRPr>
            </a:p>
          </p:txBody>
        </p:sp>
        <p:sp>
          <p:nvSpPr>
            <p:cNvPr id="306264" name="Rectangle 88"/>
            <p:cNvSpPr>
              <a:spLocks noChangeArrowheads="1"/>
            </p:cNvSpPr>
            <p:nvPr/>
          </p:nvSpPr>
          <p:spPr bwMode="auto">
            <a:xfrm>
              <a:off x="3564" y="2187"/>
              <a:ext cx="94" cy="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Symbol" pitchFamily="18" charset="2"/>
                  <a:cs typeface="Times New Roman" pitchFamily="18" charset="0"/>
                </a:rPr>
                <a:t>s</a:t>
              </a:r>
              <a:endParaRPr lang="en-US">
                <a:latin typeface="Times New Roman" pitchFamily="18" charset="0"/>
                <a:cs typeface="Times New Roman" pitchFamily="18" charset="0"/>
              </a:endParaRPr>
            </a:p>
          </p:txBody>
        </p:sp>
        <p:sp>
          <p:nvSpPr>
            <p:cNvPr id="306265" name="Rectangle 89"/>
            <p:cNvSpPr>
              <a:spLocks noChangeArrowheads="1"/>
            </p:cNvSpPr>
            <p:nvPr/>
          </p:nvSpPr>
          <p:spPr bwMode="auto">
            <a:xfrm>
              <a:off x="3261" y="2294"/>
              <a:ext cx="94" cy="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Symbol" pitchFamily="18" charset="2"/>
                  <a:cs typeface="Times New Roman" pitchFamily="18" charset="0"/>
                </a:rPr>
                <a:t>s</a:t>
              </a:r>
              <a:endParaRPr lang="en-US">
                <a:latin typeface="Times New Roman" pitchFamily="18" charset="0"/>
                <a:cs typeface="Times New Roman" pitchFamily="18" charset="0"/>
              </a:endParaRPr>
            </a:p>
          </p:txBody>
        </p:sp>
        <p:sp>
          <p:nvSpPr>
            <p:cNvPr id="306266" name="Rectangle 90"/>
            <p:cNvSpPr>
              <a:spLocks noChangeArrowheads="1"/>
            </p:cNvSpPr>
            <p:nvPr/>
          </p:nvSpPr>
          <p:spPr bwMode="auto">
            <a:xfrm>
              <a:off x="3453" y="2294"/>
              <a:ext cx="85" cy="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grpSp>
          <p:nvGrpSpPr>
            <p:cNvPr id="306267" name="Group 91"/>
            <p:cNvGrpSpPr>
              <a:grpSpLocks/>
            </p:cNvGrpSpPr>
            <p:nvPr/>
          </p:nvGrpSpPr>
          <p:grpSpPr bwMode="auto">
            <a:xfrm>
              <a:off x="4011" y="2312"/>
              <a:ext cx="687" cy="180"/>
              <a:chOff x="3822" y="2294"/>
              <a:chExt cx="687" cy="180"/>
            </a:xfrm>
          </p:grpSpPr>
          <p:sp>
            <p:nvSpPr>
              <p:cNvPr id="306268" name="Line 92"/>
              <p:cNvSpPr>
                <a:spLocks noChangeShapeType="1"/>
              </p:cNvSpPr>
              <p:nvPr/>
            </p:nvSpPr>
            <p:spPr bwMode="auto">
              <a:xfrm flipV="1">
                <a:off x="3822" y="2409"/>
                <a:ext cx="19" cy="13"/>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6269" name="Line 93"/>
              <p:cNvSpPr>
                <a:spLocks noChangeShapeType="1"/>
              </p:cNvSpPr>
              <p:nvPr/>
            </p:nvSpPr>
            <p:spPr bwMode="auto">
              <a:xfrm>
                <a:off x="3841" y="2411"/>
                <a:ext cx="29" cy="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6270" name="Line 94"/>
              <p:cNvSpPr>
                <a:spLocks noChangeShapeType="1"/>
              </p:cNvSpPr>
              <p:nvPr/>
            </p:nvSpPr>
            <p:spPr bwMode="auto">
              <a:xfrm flipV="1">
                <a:off x="3872" y="2297"/>
                <a:ext cx="34" cy="17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6271" name="Line 95"/>
              <p:cNvSpPr>
                <a:spLocks noChangeShapeType="1"/>
              </p:cNvSpPr>
              <p:nvPr/>
            </p:nvSpPr>
            <p:spPr bwMode="auto">
              <a:xfrm>
                <a:off x="3906" y="2297"/>
                <a:ext cx="524" cy="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6272" name="Rectangle 96"/>
              <p:cNvSpPr>
                <a:spLocks noChangeArrowheads="1"/>
              </p:cNvSpPr>
              <p:nvPr/>
            </p:nvSpPr>
            <p:spPr bwMode="auto">
              <a:xfrm>
                <a:off x="4366" y="2304"/>
                <a:ext cx="50" cy="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a:solidFill>
                      <a:srgbClr val="000000"/>
                    </a:solidFill>
                    <a:latin typeface="Times New Roman" pitchFamily="18" charset="0"/>
                    <a:cs typeface="Times New Roman" pitchFamily="18" charset="0"/>
                  </a:rPr>
                  <a:t>2</a:t>
                </a:r>
                <a:endParaRPr lang="en-US">
                  <a:latin typeface="Times New Roman" pitchFamily="18" charset="0"/>
                  <a:cs typeface="Times New Roman" pitchFamily="18" charset="0"/>
                </a:endParaRPr>
              </a:p>
            </p:txBody>
          </p:sp>
          <p:sp>
            <p:nvSpPr>
              <p:cNvPr id="306273" name="Rectangle 97"/>
              <p:cNvSpPr>
                <a:spLocks noChangeArrowheads="1"/>
              </p:cNvSpPr>
              <p:nvPr/>
            </p:nvSpPr>
            <p:spPr bwMode="auto">
              <a:xfrm>
                <a:off x="4018" y="2304"/>
                <a:ext cx="49" cy="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400">
                    <a:solidFill>
                      <a:srgbClr val="000000"/>
                    </a:solidFill>
                    <a:latin typeface="Times New Roman" pitchFamily="18" charset="0"/>
                    <a:cs typeface="Times New Roman" pitchFamily="18" charset="0"/>
                  </a:rPr>
                  <a:t>2</a:t>
                </a:r>
                <a:endParaRPr lang="en-US">
                  <a:latin typeface="Times New Roman" pitchFamily="18" charset="0"/>
                  <a:cs typeface="Times New Roman" pitchFamily="18" charset="0"/>
                </a:endParaRPr>
              </a:p>
            </p:txBody>
          </p:sp>
          <p:sp>
            <p:nvSpPr>
              <p:cNvPr id="306274" name="Rectangle 98"/>
              <p:cNvSpPr>
                <a:spLocks noChangeArrowheads="1"/>
              </p:cNvSpPr>
              <p:nvPr/>
            </p:nvSpPr>
            <p:spPr bwMode="auto">
              <a:xfrm>
                <a:off x="4218" y="2312"/>
                <a:ext cx="78" cy="1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cs typeface="Times New Roman" pitchFamily="18" charset="0"/>
                  </a:rPr>
                  <a:t>4</a:t>
                </a:r>
                <a:endParaRPr lang="en-US">
                  <a:latin typeface="Times New Roman" pitchFamily="18" charset="0"/>
                  <a:cs typeface="Times New Roman" pitchFamily="18" charset="0"/>
                </a:endParaRPr>
              </a:p>
            </p:txBody>
          </p:sp>
          <p:sp>
            <p:nvSpPr>
              <p:cNvPr id="306275" name="Rectangle 99"/>
              <p:cNvSpPr>
                <a:spLocks noChangeArrowheads="1"/>
              </p:cNvSpPr>
              <p:nvPr/>
            </p:nvSpPr>
            <p:spPr bwMode="auto">
              <a:xfrm>
                <a:off x="4277" y="2294"/>
                <a:ext cx="68" cy="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Symbol" pitchFamily="18" charset="2"/>
                    <a:cs typeface="Times New Roman" pitchFamily="18" charset="0"/>
                  </a:rPr>
                  <a:t>t</a:t>
                </a:r>
                <a:endParaRPr lang="en-US">
                  <a:latin typeface="Times New Roman" pitchFamily="18" charset="0"/>
                  <a:cs typeface="Times New Roman" pitchFamily="18" charset="0"/>
                </a:endParaRPr>
              </a:p>
            </p:txBody>
          </p:sp>
          <p:sp>
            <p:nvSpPr>
              <p:cNvPr id="306276" name="Rectangle 100"/>
              <p:cNvSpPr>
                <a:spLocks noChangeArrowheads="1"/>
              </p:cNvSpPr>
              <p:nvPr/>
            </p:nvSpPr>
            <p:spPr bwMode="auto">
              <a:xfrm>
                <a:off x="3904" y="2294"/>
                <a:ext cx="93" cy="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Symbol" pitchFamily="18" charset="2"/>
                    <a:cs typeface="Times New Roman" pitchFamily="18" charset="0"/>
                  </a:rPr>
                  <a:t>s</a:t>
                </a:r>
                <a:endParaRPr lang="en-US">
                  <a:latin typeface="Times New Roman" pitchFamily="18" charset="0"/>
                  <a:cs typeface="Times New Roman" pitchFamily="18" charset="0"/>
                </a:endParaRPr>
              </a:p>
            </p:txBody>
          </p:sp>
          <p:sp>
            <p:nvSpPr>
              <p:cNvPr id="306277" name="Rectangle 101"/>
              <p:cNvSpPr>
                <a:spLocks noChangeArrowheads="1"/>
              </p:cNvSpPr>
              <p:nvPr/>
            </p:nvSpPr>
            <p:spPr bwMode="auto">
              <a:xfrm>
                <a:off x="4108" y="2294"/>
                <a:ext cx="85" cy="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306278" name="Rectangle 102"/>
              <p:cNvSpPr>
                <a:spLocks noChangeArrowheads="1"/>
              </p:cNvSpPr>
              <p:nvPr/>
            </p:nvSpPr>
            <p:spPr bwMode="auto">
              <a:xfrm>
                <a:off x="4451" y="2333"/>
                <a:ext cx="30" cy="1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VnBook-Antiqua" pitchFamily="34" charset="0"/>
                    <a:cs typeface="Times New Roman" pitchFamily="18" charset="0"/>
                  </a:rPr>
                  <a:t>,</a:t>
                </a:r>
                <a:endParaRPr lang="en-US">
                  <a:latin typeface="Times New Roman" pitchFamily="18" charset="0"/>
                  <a:cs typeface="Times New Roman" pitchFamily="18" charset="0"/>
                </a:endParaRPr>
              </a:p>
            </p:txBody>
          </p:sp>
          <p:sp>
            <p:nvSpPr>
              <p:cNvPr id="306279" name="Rectangle 103"/>
              <p:cNvSpPr>
                <a:spLocks noChangeArrowheads="1"/>
              </p:cNvSpPr>
              <p:nvPr/>
            </p:nvSpPr>
            <p:spPr bwMode="auto">
              <a:xfrm>
                <a:off x="4479" y="2333"/>
                <a:ext cx="30" cy="1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VnBook-Antiqua" pitchFamily="34" charset="0"/>
                    <a:cs typeface="Times New Roman" pitchFamily="18" charset="0"/>
                  </a:rPr>
                  <a:t> </a:t>
                </a:r>
                <a:endParaRPr lang="en-US">
                  <a:latin typeface="Times New Roman" pitchFamily="18" charset="0"/>
                  <a:cs typeface="Times New Roman" pitchFamily="18" charset="0"/>
                </a:endParaRPr>
              </a:p>
            </p:txBody>
          </p:sp>
        </p:grpSp>
        <p:sp>
          <p:nvSpPr>
            <p:cNvPr id="306280" name="Text Box 104"/>
            <p:cNvSpPr txBox="1">
              <a:spLocks noChangeArrowheads="1"/>
            </p:cNvSpPr>
            <p:nvPr/>
          </p:nvSpPr>
          <p:spPr bwMode="auto">
            <a:xfrm>
              <a:off x="3734" y="2234"/>
              <a:ext cx="102" cy="1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graphicFrame>
          <p:nvGraphicFramePr>
            <p:cNvPr id="306281" name="Object 105"/>
            <p:cNvGraphicFramePr>
              <a:graphicFrameLocks noChangeAspect="1"/>
            </p:cNvGraphicFramePr>
            <p:nvPr/>
          </p:nvGraphicFramePr>
          <p:xfrm>
            <a:off x="3794" y="2144"/>
            <a:ext cx="286" cy="461"/>
          </p:xfrm>
          <a:graphic>
            <a:graphicData uri="http://schemas.openxmlformats.org/presentationml/2006/ole">
              <mc:AlternateContent xmlns:mc="http://schemas.openxmlformats.org/markup-compatibility/2006">
                <mc:Choice xmlns:v="urn:schemas-microsoft-com:vml" Requires="v">
                  <p:oleObj spid="_x0000_s306335" name="Equation" r:id="rId19" imgW="317160" imgH="507960" progId="Equation.3">
                    <p:embed/>
                  </p:oleObj>
                </mc:Choice>
                <mc:Fallback>
                  <p:oleObj name="Equation" r:id="rId19" imgW="317160" imgH="507960" progId="Equation.3">
                    <p:embed/>
                    <p:pic>
                      <p:nvPicPr>
                        <p:cNvPr id="0" name="Object 105"/>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794" y="2144"/>
                          <a:ext cx="286" cy="46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grpSp>
        <p:nvGrpSpPr>
          <p:cNvPr id="306282" name="Group 106"/>
          <p:cNvGrpSpPr>
            <a:grpSpLocks/>
          </p:cNvGrpSpPr>
          <p:nvPr/>
        </p:nvGrpSpPr>
        <p:grpSpPr bwMode="auto">
          <a:xfrm>
            <a:off x="7361238" y="1781175"/>
            <a:ext cx="830262" cy="1135063"/>
            <a:chOff x="5045" y="1968"/>
            <a:chExt cx="523" cy="715"/>
          </a:xfrm>
        </p:grpSpPr>
        <p:sp>
          <p:nvSpPr>
            <p:cNvPr id="306283" name="Line 107"/>
            <p:cNvSpPr>
              <a:spLocks noChangeShapeType="1"/>
            </p:cNvSpPr>
            <p:nvPr/>
          </p:nvSpPr>
          <p:spPr bwMode="auto">
            <a:xfrm>
              <a:off x="5048" y="2562"/>
              <a:ext cx="15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6284" name="Line 108"/>
            <p:cNvSpPr>
              <a:spLocks noChangeShapeType="1"/>
            </p:cNvSpPr>
            <p:nvPr/>
          </p:nvSpPr>
          <p:spPr bwMode="auto">
            <a:xfrm>
              <a:off x="5156" y="2682"/>
              <a:ext cx="161"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6285" name="Line 109"/>
            <p:cNvSpPr>
              <a:spLocks noChangeShapeType="1"/>
            </p:cNvSpPr>
            <p:nvPr/>
          </p:nvSpPr>
          <p:spPr bwMode="auto">
            <a:xfrm flipH="1">
              <a:off x="5045" y="2472"/>
              <a:ext cx="144" cy="9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6286" name="Arc 110"/>
            <p:cNvSpPr>
              <a:spLocks/>
            </p:cNvSpPr>
            <p:nvPr/>
          </p:nvSpPr>
          <p:spPr bwMode="auto">
            <a:xfrm>
              <a:off x="5293" y="1968"/>
              <a:ext cx="275" cy="576"/>
            </a:xfrm>
            <a:custGeom>
              <a:avLst/>
              <a:gdLst>
                <a:gd name="G0" fmla="+- 14725 0 0"/>
                <a:gd name="G1" fmla="+- 0 0 0"/>
                <a:gd name="G2" fmla="+- 21600 0 0"/>
                <a:gd name="T0" fmla="*/ 3650 w 14725"/>
                <a:gd name="T1" fmla="*/ 18545 h 18545"/>
                <a:gd name="T2" fmla="*/ 0 w 14725"/>
                <a:gd name="T3" fmla="*/ 15803 h 18545"/>
                <a:gd name="T4" fmla="*/ 14725 w 14725"/>
                <a:gd name="T5" fmla="*/ 0 h 18545"/>
              </a:gdLst>
              <a:ahLst/>
              <a:cxnLst>
                <a:cxn ang="0">
                  <a:pos x="T0" y="T1"/>
                </a:cxn>
                <a:cxn ang="0">
                  <a:pos x="T2" y="T3"/>
                </a:cxn>
                <a:cxn ang="0">
                  <a:pos x="T4" y="T5"/>
                </a:cxn>
              </a:cxnLst>
              <a:rect l="0" t="0" r="r" b="b"/>
              <a:pathLst>
                <a:path w="14725" h="18545" fill="none" extrusionOk="0">
                  <a:moveTo>
                    <a:pt x="3650" y="18544"/>
                  </a:moveTo>
                  <a:cubicBezTo>
                    <a:pt x="2340" y="17762"/>
                    <a:pt x="1116" y="16843"/>
                    <a:pt x="0" y="15802"/>
                  </a:cubicBezTo>
                </a:path>
                <a:path w="14725" h="18545" stroke="0" extrusionOk="0">
                  <a:moveTo>
                    <a:pt x="3650" y="18544"/>
                  </a:moveTo>
                  <a:cubicBezTo>
                    <a:pt x="2340" y="17762"/>
                    <a:pt x="1116" y="16843"/>
                    <a:pt x="0" y="15802"/>
                  </a:cubicBezTo>
                  <a:lnTo>
                    <a:pt x="14725" y="0"/>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6287" name="Line 111"/>
            <p:cNvSpPr>
              <a:spLocks noChangeShapeType="1"/>
            </p:cNvSpPr>
            <p:nvPr/>
          </p:nvSpPr>
          <p:spPr bwMode="auto">
            <a:xfrm flipH="1">
              <a:off x="5321" y="2538"/>
              <a:ext cx="44" cy="13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6288" name="Line 112"/>
            <p:cNvSpPr>
              <a:spLocks noChangeShapeType="1"/>
            </p:cNvSpPr>
            <p:nvPr/>
          </p:nvSpPr>
          <p:spPr bwMode="auto">
            <a:xfrm flipH="1">
              <a:off x="5201" y="2472"/>
              <a:ext cx="92" cy="9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6289" name="Arc 113"/>
            <p:cNvSpPr>
              <a:spLocks/>
            </p:cNvSpPr>
            <p:nvPr/>
          </p:nvSpPr>
          <p:spPr bwMode="auto">
            <a:xfrm>
              <a:off x="5060" y="2076"/>
              <a:ext cx="274" cy="607"/>
            </a:xfrm>
            <a:custGeom>
              <a:avLst/>
              <a:gdLst>
                <a:gd name="G0" fmla="+- 14696 0 0"/>
                <a:gd name="G1" fmla="+- 0 0 0"/>
                <a:gd name="G2" fmla="+- 21600 0 0"/>
                <a:gd name="T0" fmla="*/ 5466 w 14696"/>
                <a:gd name="T1" fmla="*/ 19528 h 19528"/>
                <a:gd name="T2" fmla="*/ 0 w 14696"/>
                <a:gd name="T3" fmla="*/ 15830 h 19528"/>
                <a:gd name="T4" fmla="*/ 14696 w 14696"/>
                <a:gd name="T5" fmla="*/ 0 h 19528"/>
              </a:gdLst>
              <a:ahLst/>
              <a:cxnLst>
                <a:cxn ang="0">
                  <a:pos x="T0" y="T1"/>
                </a:cxn>
                <a:cxn ang="0">
                  <a:pos x="T2" y="T3"/>
                </a:cxn>
                <a:cxn ang="0">
                  <a:pos x="T4" y="T5"/>
                </a:cxn>
              </a:cxnLst>
              <a:rect l="0" t="0" r="r" b="b"/>
              <a:pathLst>
                <a:path w="14696" h="19528" fill="none" extrusionOk="0">
                  <a:moveTo>
                    <a:pt x="5465" y="19528"/>
                  </a:moveTo>
                  <a:cubicBezTo>
                    <a:pt x="3465" y="18582"/>
                    <a:pt x="1621" y="17335"/>
                    <a:pt x="0" y="15829"/>
                  </a:cubicBezTo>
                </a:path>
                <a:path w="14696" h="19528" stroke="0" extrusionOk="0">
                  <a:moveTo>
                    <a:pt x="5465" y="19528"/>
                  </a:moveTo>
                  <a:cubicBezTo>
                    <a:pt x="3465" y="18582"/>
                    <a:pt x="1621" y="17335"/>
                    <a:pt x="0" y="15829"/>
                  </a:cubicBezTo>
                  <a:lnTo>
                    <a:pt x="14696" y="0"/>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6290" name="Line 114"/>
            <p:cNvSpPr>
              <a:spLocks noChangeShapeType="1"/>
            </p:cNvSpPr>
            <p:nvPr/>
          </p:nvSpPr>
          <p:spPr bwMode="auto">
            <a:xfrm>
              <a:off x="5186" y="2466"/>
              <a:ext cx="9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6291" name="Arc 115"/>
            <p:cNvSpPr>
              <a:spLocks/>
            </p:cNvSpPr>
            <p:nvPr/>
          </p:nvSpPr>
          <p:spPr bwMode="auto">
            <a:xfrm>
              <a:off x="5204" y="2064"/>
              <a:ext cx="274" cy="607"/>
            </a:xfrm>
            <a:custGeom>
              <a:avLst/>
              <a:gdLst>
                <a:gd name="G0" fmla="+- 14696 0 0"/>
                <a:gd name="G1" fmla="+- 0 0 0"/>
                <a:gd name="G2" fmla="+- 21600 0 0"/>
                <a:gd name="T0" fmla="*/ 5466 w 14696"/>
                <a:gd name="T1" fmla="*/ 19528 h 19528"/>
                <a:gd name="T2" fmla="*/ 0 w 14696"/>
                <a:gd name="T3" fmla="*/ 15830 h 19528"/>
                <a:gd name="T4" fmla="*/ 14696 w 14696"/>
                <a:gd name="T5" fmla="*/ 0 h 19528"/>
              </a:gdLst>
              <a:ahLst/>
              <a:cxnLst>
                <a:cxn ang="0">
                  <a:pos x="T0" y="T1"/>
                </a:cxn>
                <a:cxn ang="0">
                  <a:pos x="T2" y="T3"/>
                </a:cxn>
                <a:cxn ang="0">
                  <a:pos x="T4" y="T5"/>
                </a:cxn>
              </a:cxnLst>
              <a:rect l="0" t="0" r="r" b="b"/>
              <a:pathLst>
                <a:path w="14696" h="19528" fill="none" extrusionOk="0">
                  <a:moveTo>
                    <a:pt x="5465" y="19528"/>
                  </a:moveTo>
                  <a:cubicBezTo>
                    <a:pt x="3465" y="18582"/>
                    <a:pt x="1621" y="17335"/>
                    <a:pt x="0" y="15829"/>
                  </a:cubicBezTo>
                </a:path>
                <a:path w="14696" h="19528" stroke="0" extrusionOk="0">
                  <a:moveTo>
                    <a:pt x="5465" y="19528"/>
                  </a:moveTo>
                  <a:cubicBezTo>
                    <a:pt x="3465" y="18582"/>
                    <a:pt x="1621" y="17335"/>
                    <a:pt x="0" y="15829"/>
                  </a:cubicBezTo>
                  <a:lnTo>
                    <a:pt x="14696" y="0"/>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06292" name="Group 116"/>
          <p:cNvGrpSpPr>
            <a:grpSpLocks/>
          </p:cNvGrpSpPr>
          <p:nvPr/>
        </p:nvGrpSpPr>
        <p:grpSpPr bwMode="auto">
          <a:xfrm>
            <a:off x="7743825" y="735013"/>
            <a:ext cx="828675" cy="1212850"/>
            <a:chOff x="2880" y="475"/>
            <a:chExt cx="522" cy="764"/>
          </a:xfrm>
        </p:grpSpPr>
        <p:sp>
          <p:nvSpPr>
            <p:cNvPr id="306293" name="Arc 117"/>
            <p:cNvSpPr>
              <a:spLocks/>
            </p:cNvSpPr>
            <p:nvPr/>
          </p:nvSpPr>
          <p:spPr bwMode="auto">
            <a:xfrm>
              <a:off x="3066" y="475"/>
              <a:ext cx="336" cy="671"/>
            </a:xfrm>
            <a:custGeom>
              <a:avLst/>
              <a:gdLst>
                <a:gd name="G0" fmla="+- 0 0 0"/>
                <a:gd name="G1" fmla="+- 19805 0 0"/>
                <a:gd name="G2" fmla="+- 21600 0 0"/>
                <a:gd name="T0" fmla="*/ 8621 w 15828"/>
                <a:gd name="T1" fmla="*/ 0 h 19805"/>
                <a:gd name="T2" fmla="*/ 15828 w 15828"/>
                <a:gd name="T3" fmla="*/ 5107 h 19805"/>
                <a:gd name="T4" fmla="*/ 0 w 15828"/>
                <a:gd name="T5" fmla="*/ 19805 h 19805"/>
              </a:gdLst>
              <a:ahLst/>
              <a:cxnLst>
                <a:cxn ang="0">
                  <a:pos x="T0" y="T1"/>
                </a:cxn>
                <a:cxn ang="0">
                  <a:pos x="T2" y="T3"/>
                </a:cxn>
                <a:cxn ang="0">
                  <a:pos x="T4" y="T5"/>
                </a:cxn>
              </a:cxnLst>
              <a:rect l="0" t="0" r="r" b="b"/>
              <a:pathLst>
                <a:path w="15828" h="19805" fill="none" extrusionOk="0">
                  <a:moveTo>
                    <a:pt x="8621" y="-1"/>
                  </a:moveTo>
                  <a:cubicBezTo>
                    <a:pt x="11349" y="1187"/>
                    <a:pt x="13803" y="2926"/>
                    <a:pt x="15828" y="5106"/>
                  </a:cubicBezTo>
                </a:path>
                <a:path w="15828" h="19805" stroke="0" extrusionOk="0">
                  <a:moveTo>
                    <a:pt x="8621" y="-1"/>
                  </a:moveTo>
                  <a:cubicBezTo>
                    <a:pt x="11349" y="1187"/>
                    <a:pt x="13803" y="2926"/>
                    <a:pt x="15828" y="5106"/>
                  </a:cubicBezTo>
                  <a:lnTo>
                    <a:pt x="0" y="19805"/>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6294" name="Arc 118"/>
            <p:cNvSpPr>
              <a:spLocks/>
            </p:cNvSpPr>
            <p:nvPr/>
          </p:nvSpPr>
          <p:spPr bwMode="auto">
            <a:xfrm>
              <a:off x="3012" y="574"/>
              <a:ext cx="322" cy="657"/>
            </a:xfrm>
            <a:custGeom>
              <a:avLst/>
              <a:gdLst>
                <a:gd name="G0" fmla="+- 0 0 0"/>
                <a:gd name="G1" fmla="+- 19429 0 0"/>
                <a:gd name="G2" fmla="+- 21600 0 0"/>
                <a:gd name="T0" fmla="*/ 9438 w 15179"/>
                <a:gd name="T1" fmla="*/ 0 h 19429"/>
                <a:gd name="T2" fmla="*/ 15179 w 15179"/>
                <a:gd name="T3" fmla="*/ 4062 h 19429"/>
                <a:gd name="T4" fmla="*/ 0 w 15179"/>
                <a:gd name="T5" fmla="*/ 19429 h 19429"/>
              </a:gdLst>
              <a:ahLst/>
              <a:cxnLst>
                <a:cxn ang="0">
                  <a:pos x="T0" y="T1"/>
                </a:cxn>
                <a:cxn ang="0">
                  <a:pos x="T2" y="T3"/>
                </a:cxn>
                <a:cxn ang="0">
                  <a:pos x="T4" y="T5"/>
                </a:cxn>
              </a:cxnLst>
              <a:rect l="0" t="0" r="r" b="b"/>
              <a:pathLst>
                <a:path w="15179" h="19429" fill="none" extrusionOk="0">
                  <a:moveTo>
                    <a:pt x="9437" y="0"/>
                  </a:moveTo>
                  <a:cubicBezTo>
                    <a:pt x="11560" y="1031"/>
                    <a:pt x="13500" y="2403"/>
                    <a:pt x="15179" y="4061"/>
                  </a:cubicBezTo>
                </a:path>
                <a:path w="15179" h="19429" stroke="0" extrusionOk="0">
                  <a:moveTo>
                    <a:pt x="9437" y="0"/>
                  </a:moveTo>
                  <a:cubicBezTo>
                    <a:pt x="11560" y="1031"/>
                    <a:pt x="13500" y="2403"/>
                    <a:pt x="15179" y="4061"/>
                  </a:cubicBezTo>
                  <a:lnTo>
                    <a:pt x="0" y="19429"/>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6295" name="Line 119"/>
            <p:cNvSpPr>
              <a:spLocks noChangeShapeType="1"/>
            </p:cNvSpPr>
            <p:nvPr/>
          </p:nvSpPr>
          <p:spPr bwMode="auto">
            <a:xfrm flipH="1">
              <a:off x="3336" y="642"/>
              <a:ext cx="58" cy="81"/>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6296" name="Line 120"/>
            <p:cNvSpPr>
              <a:spLocks noChangeShapeType="1"/>
            </p:cNvSpPr>
            <p:nvPr/>
          </p:nvSpPr>
          <p:spPr bwMode="auto">
            <a:xfrm flipH="1">
              <a:off x="3216" y="480"/>
              <a:ext cx="35" cy="104"/>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6297" name="Line 121"/>
            <p:cNvSpPr>
              <a:spLocks noChangeShapeType="1"/>
            </p:cNvSpPr>
            <p:nvPr/>
          </p:nvSpPr>
          <p:spPr bwMode="auto">
            <a:xfrm>
              <a:off x="3108" y="480"/>
              <a:ext cx="144"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6298" name="Line 122"/>
            <p:cNvSpPr>
              <a:spLocks noChangeShapeType="1"/>
            </p:cNvSpPr>
            <p:nvPr/>
          </p:nvSpPr>
          <p:spPr bwMode="auto">
            <a:xfrm flipH="1">
              <a:off x="3072" y="480"/>
              <a:ext cx="35" cy="104"/>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6299" name="Line 123"/>
            <p:cNvSpPr>
              <a:spLocks noChangeShapeType="1"/>
            </p:cNvSpPr>
            <p:nvPr/>
          </p:nvSpPr>
          <p:spPr bwMode="auto">
            <a:xfrm>
              <a:off x="3072" y="576"/>
              <a:ext cx="144"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6300" name="Arc 124"/>
            <p:cNvSpPr>
              <a:spLocks/>
            </p:cNvSpPr>
            <p:nvPr/>
          </p:nvSpPr>
          <p:spPr bwMode="auto">
            <a:xfrm>
              <a:off x="2880" y="582"/>
              <a:ext cx="322" cy="657"/>
            </a:xfrm>
            <a:custGeom>
              <a:avLst/>
              <a:gdLst>
                <a:gd name="G0" fmla="+- 0 0 0"/>
                <a:gd name="G1" fmla="+- 19429 0 0"/>
                <a:gd name="G2" fmla="+- 21600 0 0"/>
                <a:gd name="T0" fmla="*/ 9438 w 15179"/>
                <a:gd name="T1" fmla="*/ 0 h 19429"/>
                <a:gd name="T2" fmla="*/ 15179 w 15179"/>
                <a:gd name="T3" fmla="*/ 4062 h 19429"/>
                <a:gd name="T4" fmla="*/ 0 w 15179"/>
                <a:gd name="T5" fmla="*/ 19429 h 19429"/>
              </a:gdLst>
              <a:ahLst/>
              <a:cxnLst>
                <a:cxn ang="0">
                  <a:pos x="T0" y="T1"/>
                </a:cxn>
                <a:cxn ang="0">
                  <a:pos x="T2" y="T3"/>
                </a:cxn>
                <a:cxn ang="0">
                  <a:pos x="T4" y="T5"/>
                </a:cxn>
              </a:cxnLst>
              <a:rect l="0" t="0" r="r" b="b"/>
              <a:pathLst>
                <a:path w="15179" h="19429" fill="none" extrusionOk="0">
                  <a:moveTo>
                    <a:pt x="9437" y="0"/>
                  </a:moveTo>
                  <a:cubicBezTo>
                    <a:pt x="11560" y="1031"/>
                    <a:pt x="13500" y="2403"/>
                    <a:pt x="15179" y="4061"/>
                  </a:cubicBezTo>
                </a:path>
                <a:path w="15179" h="19429" stroke="0" extrusionOk="0">
                  <a:moveTo>
                    <a:pt x="9437" y="0"/>
                  </a:moveTo>
                  <a:cubicBezTo>
                    <a:pt x="11560" y="1031"/>
                    <a:pt x="13500" y="2403"/>
                    <a:pt x="15179" y="4061"/>
                  </a:cubicBezTo>
                  <a:lnTo>
                    <a:pt x="0" y="19429"/>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6301" name="Line 125"/>
            <p:cNvSpPr>
              <a:spLocks noChangeShapeType="1"/>
            </p:cNvSpPr>
            <p:nvPr/>
          </p:nvSpPr>
          <p:spPr bwMode="auto">
            <a:xfrm>
              <a:off x="3192" y="714"/>
              <a:ext cx="144"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306302" name="Group 126"/>
          <p:cNvGrpSpPr>
            <a:grpSpLocks/>
          </p:cNvGrpSpPr>
          <p:nvPr/>
        </p:nvGrpSpPr>
        <p:grpSpPr bwMode="auto">
          <a:xfrm>
            <a:off x="7327900" y="1371600"/>
            <a:ext cx="901700" cy="781050"/>
            <a:chOff x="3080" y="948"/>
            <a:chExt cx="568" cy="492"/>
          </a:xfrm>
        </p:grpSpPr>
        <p:sp>
          <p:nvSpPr>
            <p:cNvPr id="306303" name="Arc 127"/>
            <p:cNvSpPr>
              <a:spLocks/>
            </p:cNvSpPr>
            <p:nvPr/>
          </p:nvSpPr>
          <p:spPr bwMode="auto">
            <a:xfrm flipH="1">
              <a:off x="3360" y="948"/>
              <a:ext cx="288" cy="492"/>
            </a:xfrm>
            <a:custGeom>
              <a:avLst/>
              <a:gdLst>
                <a:gd name="G0" fmla="+- 0 0 0"/>
                <a:gd name="G1" fmla="+- 16093 0 0"/>
                <a:gd name="G2" fmla="+- 21600 0 0"/>
                <a:gd name="T0" fmla="*/ 14407 w 21600"/>
                <a:gd name="T1" fmla="*/ 0 h 31658"/>
                <a:gd name="T2" fmla="*/ 14977 w 21600"/>
                <a:gd name="T3" fmla="*/ 31658 h 31658"/>
                <a:gd name="T4" fmla="*/ 0 w 21600"/>
                <a:gd name="T5" fmla="*/ 16093 h 31658"/>
              </a:gdLst>
              <a:ahLst/>
              <a:cxnLst>
                <a:cxn ang="0">
                  <a:pos x="T0" y="T1"/>
                </a:cxn>
                <a:cxn ang="0">
                  <a:pos x="T2" y="T3"/>
                </a:cxn>
                <a:cxn ang="0">
                  <a:pos x="T4" y="T5"/>
                </a:cxn>
              </a:cxnLst>
              <a:rect l="0" t="0" r="r" b="b"/>
              <a:pathLst>
                <a:path w="21600" h="31658" fill="none" extrusionOk="0">
                  <a:moveTo>
                    <a:pt x="14407" y="-1"/>
                  </a:moveTo>
                  <a:cubicBezTo>
                    <a:pt x="18984" y="4097"/>
                    <a:pt x="21600" y="9949"/>
                    <a:pt x="21600" y="16093"/>
                  </a:cubicBezTo>
                  <a:cubicBezTo>
                    <a:pt x="21600" y="21965"/>
                    <a:pt x="19208" y="27585"/>
                    <a:pt x="14976" y="31657"/>
                  </a:cubicBezTo>
                </a:path>
                <a:path w="21600" h="31658" stroke="0" extrusionOk="0">
                  <a:moveTo>
                    <a:pt x="14407" y="-1"/>
                  </a:moveTo>
                  <a:cubicBezTo>
                    <a:pt x="18984" y="4097"/>
                    <a:pt x="21600" y="9949"/>
                    <a:pt x="21600" y="16093"/>
                  </a:cubicBezTo>
                  <a:cubicBezTo>
                    <a:pt x="21600" y="21965"/>
                    <a:pt x="19208" y="27585"/>
                    <a:pt x="14976" y="31657"/>
                  </a:cubicBezTo>
                  <a:lnTo>
                    <a:pt x="0" y="16093"/>
                  </a:lnTo>
                  <a:close/>
                </a:path>
              </a:pathLst>
            </a:custGeom>
            <a:noFill/>
            <a:ln w="28575">
              <a:solidFill>
                <a:srgbClr val="003366"/>
              </a:solidFill>
              <a:round/>
              <a:headEnd/>
              <a:tailEnd type="stealth"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6304" name="Text Box 128"/>
            <p:cNvSpPr txBox="1">
              <a:spLocks noChangeArrowheads="1"/>
            </p:cNvSpPr>
            <p:nvPr/>
          </p:nvSpPr>
          <p:spPr bwMode="auto">
            <a:xfrm>
              <a:off x="3080" y="1129"/>
              <a:ext cx="34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3366"/>
                  </a:solidFill>
                </a:rPr>
                <a:t>M</a:t>
              </a:r>
              <a:r>
                <a:rPr lang="en-US" baseline="-25000">
                  <a:solidFill>
                    <a:srgbClr val="003366"/>
                  </a:solidFill>
                </a:rPr>
                <a:t>x</a:t>
              </a:r>
            </a:p>
          </p:txBody>
        </p:sp>
      </p:grpSp>
      <p:grpSp>
        <p:nvGrpSpPr>
          <p:cNvPr id="306305" name="Group 129"/>
          <p:cNvGrpSpPr>
            <a:grpSpLocks/>
          </p:cNvGrpSpPr>
          <p:nvPr/>
        </p:nvGrpSpPr>
        <p:grpSpPr bwMode="auto">
          <a:xfrm>
            <a:off x="8172450" y="1674813"/>
            <a:ext cx="592138" cy="992187"/>
            <a:chOff x="5292" y="1704"/>
            <a:chExt cx="373" cy="625"/>
          </a:xfrm>
        </p:grpSpPr>
        <p:sp>
          <p:nvSpPr>
            <p:cNvPr id="306306" name="Arc 130"/>
            <p:cNvSpPr>
              <a:spLocks/>
            </p:cNvSpPr>
            <p:nvPr/>
          </p:nvSpPr>
          <p:spPr bwMode="auto">
            <a:xfrm flipV="1">
              <a:off x="5292" y="1704"/>
              <a:ext cx="240" cy="372"/>
            </a:xfrm>
            <a:custGeom>
              <a:avLst/>
              <a:gdLst>
                <a:gd name="G0" fmla="+- 0 0 0"/>
                <a:gd name="G1" fmla="+- 16925 0 0"/>
                <a:gd name="G2" fmla="+- 21600 0 0"/>
                <a:gd name="T0" fmla="*/ 13421 w 21600"/>
                <a:gd name="T1" fmla="*/ 0 h 33484"/>
                <a:gd name="T2" fmla="*/ 13869 w 21600"/>
                <a:gd name="T3" fmla="*/ 33484 h 33484"/>
                <a:gd name="T4" fmla="*/ 0 w 21600"/>
                <a:gd name="T5" fmla="*/ 16925 h 33484"/>
              </a:gdLst>
              <a:ahLst/>
              <a:cxnLst>
                <a:cxn ang="0">
                  <a:pos x="T0" y="T1"/>
                </a:cxn>
                <a:cxn ang="0">
                  <a:pos x="T2" y="T3"/>
                </a:cxn>
                <a:cxn ang="0">
                  <a:pos x="T4" y="T5"/>
                </a:cxn>
              </a:cxnLst>
              <a:rect l="0" t="0" r="r" b="b"/>
              <a:pathLst>
                <a:path w="21600" h="33484" fill="none" extrusionOk="0">
                  <a:moveTo>
                    <a:pt x="13420" y="0"/>
                  </a:moveTo>
                  <a:cubicBezTo>
                    <a:pt x="18587" y="4097"/>
                    <a:pt x="21600" y="10330"/>
                    <a:pt x="21600" y="16925"/>
                  </a:cubicBezTo>
                  <a:cubicBezTo>
                    <a:pt x="21600" y="23316"/>
                    <a:pt x="18769" y="29380"/>
                    <a:pt x="13869" y="33484"/>
                  </a:cubicBezTo>
                </a:path>
                <a:path w="21600" h="33484" stroke="0" extrusionOk="0">
                  <a:moveTo>
                    <a:pt x="13420" y="0"/>
                  </a:moveTo>
                  <a:cubicBezTo>
                    <a:pt x="18587" y="4097"/>
                    <a:pt x="21600" y="10330"/>
                    <a:pt x="21600" y="16925"/>
                  </a:cubicBezTo>
                  <a:cubicBezTo>
                    <a:pt x="21600" y="23316"/>
                    <a:pt x="18769" y="29380"/>
                    <a:pt x="13869" y="33484"/>
                  </a:cubicBezTo>
                  <a:lnTo>
                    <a:pt x="0" y="16925"/>
                  </a:lnTo>
                  <a:close/>
                </a:path>
              </a:pathLst>
            </a:custGeom>
            <a:noFill/>
            <a:ln w="28575">
              <a:solidFill>
                <a:srgbClr val="663300"/>
              </a:solidFill>
              <a:round/>
              <a:headEnd type="stealth" w="med" len="lg"/>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6307" name="Text Box 131"/>
            <p:cNvSpPr txBox="1">
              <a:spLocks noChangeArrowheads="1"/>
            </p:cNvSpPr>
            <p:nvPr/>
          </p:nvSpPr>
          <p:spPr bwMode="auto">
            <a:xfrm>
              <a:off x="5318" y="2041"/>
              <a:ext cx="34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663300"/>
                  </a:solidFill>
                </a:rPr>
                <a:t>M</a:t>
              </a:r>
              <a:r>
                <a:rPr lang="en-US" baseline="-25000">
                  <a:solidFill>
                    <a:srgbClr val="663300"/>
                  </a:solidFill>
                </a:rPr>
                <a:t>u</a:t>
              </a:r>
            </a:p>
          </p:txBody>
        </p:sp>
      </p:grpSp>
      <p:grpSp>
        <p:nvGrpSpPr>
          <p:cNvPr id="306308" name="Group 132"/>
          <p:cNvGrpSpPr>
            <a:grpSpLocks/>
          </p:cNvGrpSpPr>
          <p:nvPr/>
        </p:nvGrpSpPr>
        <p:grpSpPr bwMode="auto">
          <a:xfrm>
            <a:off x="5181600" y="0"/>
            <a:ext cx="3627438" cy="3275013"/>
            <a:chOff x="3479" y="49"/>
            <a:chExt cx="2285" cy="2063"/>
          </a:xfrm>
        </p:grpSpPr>
        <p:sp>
          <p:nvSpPr>
            <p:cNvPr id="306309" name="Text Box 133"/>
            <p:cNvSpPr txBox="1">
              <a:spLocks noChangeArrowheads="1"/>
            </p:cNvSpPr>
            <p:nvPr/>
          </p:nvSpPr>
          <p:spPr bwMode="auto">
            <a:xfrm>
              <a:off x="3479" y="1368"/>
              <a:ext cx="720"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06310" name="Arc 134"/>
            <p:cNvSpPr>
              <a:spLocks/>
            </p:cNvSpPr>
            <p:nvPr/>
          </p:nvSpPr>
          <p:spPr bwMode="auto">
            <a:xfrm>
              <a:off x="4630" y="432"/>
              <a:ext cx="914" cy="1462"/>
            </a:xfrm>
            <a:custGeom>
              <a:avLst/>
              <a:gdLst>
                <a:gd name="G0" fmla="+- 21600 0 0"/>
                <a:gd name="G1" fmla="+- 21600 0 0"/>
                <a:gd name="G2" fmla="+- 21600 0 0"/>
                <a:gd name="T0" fmla="*/ 28399 w 43200"/>
                <a:gd name="T1" fmla="*/ 1098 h 43200"/>
                <a:gd name="T2" fmla="*/ 28026 w 43200"/>
                <a:gd name="T3" fmla="*/ 978 h 43200"/>
                <a:gd name="T4" fmla="*/ 21600 w 43200"/>
                <a:gd name="T5" fmla="*/ 21600 h 43200"/>
              </a:gdLst>
              <a:ahLst/>
              <a:cxnLst>
                <a:cxn ang="0">
                  <a:pos x="T0" y="T1"/>
                </a:cxn>
                <a:cxn ang="0">
                  <a:pos x="T2" y="T3"/>
                </a:cxn>
                <a:cxn ang="0">
                  <a:pos x="T4" y="T5"/>
                </a:cxn>
              </a:cxnLst>
              <a:rect l="0" t="0" r="r" b="b"/>
              <a:pathLst>
                <a:path w="43200" h="43200" fill="none" extrusionOk="0">
                  <a:moveTo>
                    <a:pt x="28399" y="1097"/>
                  </a:moveTo>
                  <a:cubicBezTo>
                    <a:pt x="37235" y="4028"/>
                    <a:pt x="43200" y="12290"/>
                    <a:pt x="43200" y="21600"/>
                  </a:cubicBezTo>
                  <a:cubicBezTo>
                    <a:pt x="43200" y="33529"/>
                    <a:pt x="33529" y="43200"/>
                    <a:pt x="21600" y="43200"/>
                  </a:cubicBezTo>
                  <a:cubicBezTo>
                    <a:pt x="9670" y="43200"/>
                    <a:pt x="0" y="33529"/>
                    <a:pt x="0" y="21600"/>
                  </a:cubicBezTo>
                  <a:cubicBezTo>
                    <a:pt x="0" y="9670"/>
                    <a:pt x="9670" y="0"/>
                    <a:pt x="21600" y="0"/>
                  </a:cubicBezTo>
                  <a:cubicBezTo>
                    <a:pt x="23779" y="-1"/>
                    <a:pt x="25945" y="329"/>
                    <a:pt x="28025" y="978"/>
                  </a:cubicBezTo>
                </a:path>
                <a:path w="43200" h="43200" stroke="0" extrusionOk="0">
                  <a:moveTo>
                    <a:pt x="28399" y="1097"/>
                  </a:moveTo>
                  <a:cubicBezTo>
                    <a:pt x="37235" y="4028"/>
                    <a:pt x="43200" y="12290"/>
                    <a:pt x="43200" y="21600"/>
                  </a:cubicBezTo>
                  <a:cubicBezTo>
                    <a:pt x="43200" y="33529"/>
                    <a:pt x="33529" y="43200"/>
                    <a:pt x="21600" y="43200"/>
                  </a:cubicBezTo>
                  <a:cubicBezTo>
                    <a:pt x="9670" y="43200"/>
                    <a:pt x="0" y="33529"/>
                    <a:pt x="0" y="21600"/>
                  </a:cubicBezTo>
                  <a:cubicBezTo>
                    <a:pt x="0" y="9670"/>
                    <a:pt x="9670" y="0"/>
                    <a:pt x="21600" y="0"/>
                  </a:cubicBezTo>
                  <a:cubicBezTo>
                    <a:pt x="23779" y="-1"/>
                    <a:pt x="25945" y="329"/>
                    <a:pt x="28025" y="978"/>
                  </a:cubicBezTo>
                  <a:lnTo>
                    <a:pt x="21600" y="21600"/>
                  </a:lnTo>
                  <a:close/>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6311" name="Line 135"/>
            <p:cNvSpPr>
              <a:spLocks noChangeShapeType="1"/>
            </p:cNvSpPr>
            <p:nvPr/>
          </p:nvSpPr>
          <p:spPr bwMode="auto">
            <a:xfrm>
              <a:off x="4032" y="432"/>
              <a:ext cx="105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6312" name="Line 136"/>
            <p:cNvSpPr>
              <a:spLocks noChangeShapeType="1"/>
            </p:cNvSpPr>
            <p:nvPr/>
          </p:nvSpPr>
          <p:spPr bwMode="auto">
            <a:xfrm>
              <a:off x="4035" y="1893"/>
              <a:ext cx="105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6313" name="Arc 137"/>
            <p:cNvSpPr>
              <a:spLocks/>
            </p:cNvSpPr>
            <p:nvPr/>
          </p:nvSpPr>
          <p:spPr bwMode="auto">
            <a:xfrm>
              <a:off x="3632" y="434"/>
              <a:ext cx="473" cy="1463"/>
            </a:xfrm>
            <a:custGeom>
              <a:avLst/>
              <a:gdLst>
                <a:gd name="G0" fmla="+- 21600 0 0"/>
                <a:gd name="G1" fmla="+- 21600 0 0"/>
                <a:gd name="G2" fmla="+- 21600 0 0"/>
                <a:gd name="T0" fmla="*/ 21275 w 22201"/>
                <a:gd name="T1" fmla="*/ 43198 h 43198"/>
                <a:gd name="T2" fmla="*/ 22201 w 22201"/>
                <a:gd name="T3" fmla="*/ 8 h 43198"/>
                <a:gd name="T4" fmla="*/ 21600 w 22201"/>
                <a:gd name="T5" fmla="*/ 21600 h 43198"/>
              </a:gdLst>
              <a:ahLst/>
              <a:cxnLst>
                <a:cxn ang="0">
                  <a:pos x="T0" y="T1"/>
                </a:cxn>
                <a:cxn ang="0">
                  <a:pos x="T2" y="T3"/>
                </a:cxn>
                <a:cxn ang="0">
                  <a:pos x="T4" y="T5"/>
                </a:cxn>
              </a:cxnLst>
              <a:rect l="0" t="0" r="r" b="b"/>
              <a:pathLst>
                <a:path w="22201" h="43198" fill="none" extrusionOk="0">
                  <a:moveTo>
                    <a:pt x="21275" y="43197"/>
                  </a:moveTo>
                  <a:cubicBezTo>
                    <a:pt x="9473" y="43019"/>
                    <a:pt x="0" y="33402"/>
                    <a:pt x="0" y="21600"/>
                  </a:cubicBezTo>
                  <a:cubicBezTo>
                    <a:pt x="0" y="9670"/>
                    <a:pt x="9670" y="0"/>
                    <a:pt x="21600" y="0"/>
                  </a:cubicBezTo>
                  <a:cubicBezTo>
                    <a:pt x="21800" y="-1"/>
                    <a:pt x="22000" y="2"/>
                    <a:pt x="22200" y="8"/>
                  </a:cubicBezTo>
                </a:path>
                <a:path w="22201" h="43198" stroke="0" extrusionOk="0">
                  <a:moveTo>
                    <a:pt x="21275" y="43197"/>
                  </a:moveTo>
                  <a:cubicBezTo>
                    <a:pt x="9473" y="43019"/>
                    <a:pt x="0" y="33402"/>
                    <a:pt x="0" y="21600"/>
                  </a:cubicBezTo>
                  <a:cubicBezTo>
                    <a:pt x="0" y="9670"/>
                    <a:pt x="9670" y="0"/>
                    <a:pt x="21600" y="0"/>
                  </a:cubicBezTo>
                  <a:cubicBezTo>
                    <a:pt x="21800" y="-1"/>
                    <a:pt x="22000" y="2"/>
                    <a:pt x="22200" y="8"/>
                  </a:cubicBezTo>
                  <a:lnTo>
                    <a:pt x="21600" y="21600"/>
                  </a:lnTo>
                  <a:close/>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6314" name="Line 138"/>
            <p:cNvSpPr>
              <a:spLocks noChangeShapeType="1"/>
            </p:cNvSpPr>
            <p:nvPr/>
          </p:nvSpPr>
          <p:spPr bwMode="auto">
            <a:xfrm>
              <a:off x="5091" y="192"/>
              <a:ext cx="0" cy="1920"/>
            </a:xfrm>
            <a:prstGeom prst="line">
              <a:avLst/>
            </a:prstGeom>
            <a:noFill/>
            <a:ln w="9525">
              <a:solidFill>
                <a:schemeClr val="tx1"/>
              </a:solidFill>
              <a:prstDash val="dash"/>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6315" name="Line 139"/>
            <p:cNvSpPr>
              <a:spLocks noChangeShapeType="1"/>
            </p:cNvSpPr>
            <p:nvPr/>
          </p:nvSpPr>
          <p:spPr bwMode="auto">
            <a:xfrm flipH="1">
              <a:off x="4587" y="602"/>
              <a:ext cx="1025" cy="1065"/>
            </a:xfrm>
            <a:prstGeom prst="line">
              <a:avLst/>
            </a:prstGeom>
            <a:noFill/>
            <a:ln w="9525">
              <a:solidFill>
                <a:schemeClr val="tx1"/>
              </a:solidFill>
              <a:prstDash val="dash"/>
              <a:round/>
              <a:headEnd type="stealth"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6316" name="Line 140"/>
            <p:cNvSpPr>
              <a:spLocks noChangeShapeType="1"/>
            </p:cNvSpPr>
            <p:nvPr/>
          </p:nvSpPr>
          <p:spPr bwMode="auto">
            <a:xfrm rot="21480000" flipH="1">
              <a:off x="4815" y="555"/>
              <a:ext cx="536" cy="1221"/>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6317" name="Text Box 141"/>
            <p:cNvSpPr txBox="1">
              <a:spLocks noChangeArrowheads="1"/>
            </p:cNvSpPr>
            <p:nvPr/>
          </p:nvSpPr>
          <p:spPr bwMode="auto">
            <a:xfrm>
              <a:off x="5258" y="276"/>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a</a:t>
              </a:r>
            </a:p>
          </p:txBody>
        </p:sp>
        <p:sp>
          <p:nvSpPr>
            <p:cNvPr id="306318" name="Text Box 142"/>
            <p:cNvSpPr txBox="1">
              <a:spLocks noChangeArrowheads="1"/>
            </p:cNvSpPr>
            <p:nvPr/>
          </p:nvSpPr>
          <p:spPr bwMode="auto">
            <a:xfrm>
              <a:off x="4902" y="1626"/>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b</a:t>
              </a:r>
            </a:p>
          </p:txBody>
        </p:sp>
        <p:sp>
          <p:nvSpPr>
            <p:cNvPr id="306319" name="Text Box 143"/>
            <p:cNvSpPr txBox="1">
              <a:spLocks noChangeArrowheads="1"/>
            </p:cNvSpPr>
            <p:nvPr/>
          </p:nvSpPr>
          <p:spPr bwMode="auto">
            <a:xfrm>
              <a:off x="4904" y="49"/>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y</a:t>
              </a:r>
            </a:p>
          </p:txBody>
        </p:sp>
        <p:sp>
          <p:nvSpPr>
            <p:cNvPr id="306320" name="Text Box 144"/>
            <p:cNvSpPr txBox="1">
              <a:spLocks noChangeArrowheads="1"/>
            </p:cNvSpPr>
            <p:nvPr/>
          </p:nvSpPr>
          <p:spPr bwMode="auto">
            <a:xfrm>
              <a:off x="5534" y="565"/>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z</a:t>
              </a:r>
            </a:p>
          </p:txBody>
        </p:sp>
        <p:sp>
          <p:nvSpPr>
            <p:cNvPr id="306321" name="Line 145"/>
            <p:cNvSpPr>
              <a:spLocks noChangeShapeType="1"/>
            </p:cNvSpPr>
            <p:nvPr/>
          </p:nvSpPr>
          <p:spPr bwMode="auto">
            <a:xfrm>
              <a:off x="4638" y="948"/>
              <a:ext cx="887" cy="374"/>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6322" name="Line 146"/>
            <p:cNvSpPr>
              <a:spLocks noChangeShapeType="1"/>
            </p:cNvSpPr>
            <p:nvPr/>
          </p:nvSpPr>
          <p:spPr bwMode="auto">
            <a:xfrm>
              <a:off x="5070" y="1134"/>
              <a:ext cx="672" cy="0"/>
            </a:xfrm>
            <a:prstGeom prst="line">
              <a:avLst/>
            </a:prstGeom>
            <a:noFill/>
            <a:ln w="952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6323" name="Text Box 147"/>
            <p:cNvSpPr txBox="1">
              <a:spLocks noChangeArrowheads="1"/>
            </p:cNvSpPr>
            <p:nvPr/>
          </p:nvSpPr>
          <p:spPr bwMode="auto">
            <a:xfrm>
              <a:off x="5552" y="877"/>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x</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306308"/>
                                        </p:tgtEl>
                                        <p:attrNameLst>
                                          <p:attrName>style.visibility</p:attrName>
                                        </p:attrNameLst>
                                      </p:cBhvr>
                                      <p:to>
                                        <p:strVal val="visible"/>
                                      </p:to>
                                    </p:set>
                                    <p:animEffect transition="in" filter="wheel(4)">
                                      <p:cBhvr>
                                        <p:cTn id="7" dur="2000"/>
                                        <p:tgtEl>
                                          <p:spTgt spid="30630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306305"/>
                                        </p:tgtEl>
                                        <p:attrNameLst>
                                          <p:attrName>style.visibility</p:attrName>
                                        </p:attrNameLst>
                                      </p:cBhvr>
                                      <p:to>
                                        <p:strVal val="visible"/>
                                      </p:to>
                                    </p:set>
                                    <p:animEffect transition="in" filter="wheel(4)">
                                      <p:cBhvr>
                                        <p:cTn id="12" dur="2000"/>
                                        <p:tgtEl>
                                          <p:spTgt spid="30630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306302"/>
                                        </p:tgtEl>
                                        <p:attrNameLst>
                                          <p:attrName>style.visibility</p:attrName>
                                        </p:attrNameLst>
                                      </p:cBhvr>
                                      <p:to>
                                        <p:strVal val="visible"/>
                                      </p:to>
                                    </p:set>
                                    <p:animEffect transition="in" filter="wheel(4)">
                                      <p:cBhvr>
                                        <p:cTn id="17" dur="2000"/>
                                        <p:tgtEl>
                                          <p:spTgt spid="30630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306292"/>
                                        </p:tgtEl>
                                        <p:attrNameLst>
                                          <p:attrName>style.visibility</p:attrName>
                                        </p:attrNameLst>
                                      </p:cBhvr>
                                      <p:to>
                                        <p:strVal val="visible"/>
                                      </p:to>
                                    </p:set>
                                    <p:animEffect transition="in" filter="wheel(4)">
                                      <p:cBhvr>
                                        <p:cTn id="22" dur="2000"/>
                                        <p:tgtEl>
                                          <p:spTgt spid="30629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306219"/>
                                        </p:tgtEl>
                                        <p:attrNameLst>
                                          <p:attrName>style.visibility</p:attrName>
                                        </p:attrNameLst>
                                      </p:cBhvr>
                                      <p:to>
                                        <p:strVal val="visible"/>
                                      </p:to>
                                    </p:set>
                                    <p:animEffect transition="in" filter="checkerboard(across)">
                                      <p:cBhvr>
                                        <p:cTn id="27" dur="500"/>
                                        <p:tgtEl>
                                          <p:spTgt spid="30621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306282"/>
                                        </p:tgtEl>
                                        <p:attrNameLst>
                                          <p:attrName>style.visibility</p:attrName>
                                        </p:attrNameLst>
                                      </p:cBhvr>
                                      <p:to>
                                        <p:strVal val="visible"/>
                                      </p:to>
                                    </p:set>
                                    <p:animEffect transition="in" filter="wheel(4)">
                                      <p:cBhvr>
                                        <p:cTn id="32" dur="2000"/>
                                        <p:tgtEl>
                                          <p:spTgt spid="306282"/>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4" presetClass="entr" presetSubtype="16" fill="hold" nodeType="clickEffect">
                                  <p:stCondLst>
                                    <p:cond delay="0"/>
                                  </p:stCondLst>
                                  <p:childTnLst>
                                    <p:set>
                                      <p:cBhvr>
                                        <p:cTn id="36" dur="1" fill="hold">
                                          <p:stCondLst>
                                            <p:cond delay="0"/>
                                          </p:stCondLst>
                                        </p:cTn>
                                        <p:tgtEl>
                                          <p:spTgt spid="306178"/>
                                        </p:tgtEl>
                                        <p:attrNameLst>
                                          <p:attrName>style.visibility</p:attrName>
                                        </p:attrNameLst>
                                      </p:cBhvr>
                                      <p:to>
                                        <p:strVal val="visible"/>
                                      </p:to>
                                    </p:set>
                                    <p:animEffect transition="in" filter="box(in)">
                                      <p:cBhvr>
                                        <p:cTn id="37" dur="500"/>
                                        <p:tgtEl>
                                          <p:spTgt spid="306178"/>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nodeType="clickEffect">
                                  <p:stCondLst>
                                    <p:cond delay="0"/>
                                  </p:stCondLst>
                                  <p:childTnLst>
                                    <p:set>
                                      <p:cBhvr>
                                        <p:cTn id="41" dur="1" fill="hold">
                                          <p:stCondLst>
                                            <p:cond delay="0"/>
                                          </p:stCondLst>
                                        </p:cTn>
                                        <p:tgtEl>
                                          <p:spTgt spid="306184"/>
                                        </p:tgtEl>
                                        <p:attrNameLst>
                                          <p:attrName>style.visibility</p:attrName>
                                        </p:attrNameLst>
                                      </p:cBhvr>
                                      <p:to>
                                        <p:strVal val="visible"/>
                                      </p:to>
                                    </p:set>
                                    <p:animEffect transition="in" filter="wheel(4)">
                                      <p:cBhvr>
                                        <p:cTn id="42" dur="2000"/>
                                        <p:tgtEl>
                                          <p:spTgt spid="306184"/>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nodeType="clickEffect">
                                  <p:stCondLst>
                                    <p:cond delay="0"/>
                                  </p:stCondLst>
                                  <p:childTnLst>
                                    <p:set>
                                      <p:cBhvr>
                                        <p:cTn id="46" dur="1" fill="hold">
                                          <p:stCondLst>
                                            <p:cond delay="0"/>
                                          </p:stCondLst>
                                        </p:cTn>
                                        <p:tgtEl>
                                          <p:spTgt spid="306203"/>
                                        </p:tgtEl>
                                        <p:attrNameLst>
                                          <p:attrName>style.visibility</p:attrName>
                                        </p:attrNameLst>
                                      </p:cBhvr>
                                      <p:to>
                                        <p:strVal val="visible"/>
                                      </p:to>
                                    </p:set>
                                    <p:animEffect transition="in" filter="wheel(4)">
                                      <p:cBhvr>
                                        <p:cTn id="47" dur="2000"/>
                                        <p:tgtEl>
                                          <p:spTgt spid="306203"/>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grpId="0" nodeType="clickEffect">
                                  <p:stCondLst>
                                    <p:cond delay="0"/>
                                  </p:stCondLst>
                                  <p:childTnLst>
                                    <p:set>
                                      <p:cBhvr>
                                        <p:cTn id="51" dur="1" fill="hold">
                                          <p:stCondLst>
                                            <p:cond delay="0"/>
                                          </p:stCondLst>
                                        </p:cTn>
                                        <p:tgtEl>
                                          <p:spTgt spid="306180"/>
                                        </p:tgtEl>
                                        <p:attrNameLst>
                                          <p:attrName>style.visibility</p:attrName>
                                        </p:attrNameLst>
                                      </p:cBhvr>
                                      <p:to>
                                        <p:strVal val="visible"/>
                                      </p:to>
                                    </p:set>
                                    <p:animEffect transition="in" filter="checkerboard(across)">
                                      <p:cBhvr>
                                        <p:cTn id="52" dur="500"/>
                                        <p:tgtEl>
                                          <p:spTgt spid="306180"/>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1" presetClass="entr" presetSubtype="4" fill="hold" nodeType="clickEffect">
                                  <p:stCondLst>
                                    <p:cond delay="0"/>
                                  </p:stCondLst>
                                  <p:childTnLst>
                                    <p:set>
                                      <p:cBhvr>
                                        <p:cTn id="56" dur="1" fill="hold">
                                          <p:stCondLst>
                                            <p:cond delay="0"/>
                                          </p:stCondLst>
                                        </p:cTn>
                                        <p:tgtEl>
                                          <p:spTgt spid="306224"/>
                                        </p:tgtEl>
                                        <p:attrNameLst>
                                          <p:attrName>style.visibility</p:attrName>
                                        </p:attrNameLst>
                                      </p:cBhvr>
                                      <p:to>
                                        <p:strVal val="visible"/>
                                      </p:to>
                                    </p:set>
                                    <p:animEffect transition="in" filter="wheel(4)">
                                      <p:cBhvr>
                                        <p:cTn id="57" dur="2000"/>
                                        <p:tgtEl>
                                          <p:spTgt spid="306224"/>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 presetClass="entr" presetSubtype="8" fill="hold" nodeType="clickEffect">
                                  <p:stCondLst>
                                    <p:cond delay="0"/>
                                  </p:stCondLst>
                                  <p:childTnLst>
                                    <p:set>
                                      <p:cBhvr>
                                        <p:cTn id="61" dur="1" fill="hold">
                                          <p:stCondLst>
                                            <p:cond delay="0"/>
                                          </p:stCondLst>
                                        </p:cTn>
                                        <p:tgtEl>
                                          <p:spTgt spid="306181"/>
                                        </p:tgtEl>
                                        <p:attrNameLst>
                                          <p:attrName>style.visibility</p:attrName>
                                        </p:attrNameLst>
                                      </p:cBhvr>
                                      <p:to>
                                        <p:strVal val="visible"/>
                                      </p:to>
                                    </p:set>
                                    <p:anim calcmode="lin" valueType="num">
                                      <p:cBhvr additive="base">
                                        <p:cTn id="62" dur="3000" fill="hold"/>
                                        <p:tgtEl>
                                          <p:spTgt spid="306181"/>
                                        </p:tgtEl>
                                        <p:attrNameLst>
                                          <p:attrName>ppt_x</p:attrName>
                                        </p:attrNameLst>
                                      </p:cBhvr>
                                      <p:tavLst>
                                        <p:tav tm="0">
                                          <p:val>
                                            <p:strVal val="0-#ppt_w/2"/>
                                          </p:val>
                                        </p:tav>
                                        <p:tav tm="100000">
                                          <p:val>
                                            <p:strVal val="#ppt_x"/>
                                          </p:val>
                                        </p:tav>
                                      </p:tavLst>
                                    </p:anim>
                                    <p:anim calcmode="lin" valueType="num">
                                      <p:cBhvr additive="base">
                                        <p:cTn id="63" dur="3000" fill="hold"/>
                                        <p:tgtEl>
                                          <p:spTgt spid="306181"/>
                                        </p:tgtEl>
                                        <p:attrNameLst>
                                          <p:attrName>ppt_y</p:attrName>
                                        </p:attrNameLst>
                                      </p:cBhvr>
                                      <p:tavLst>
                                        <p:tav tm="0">
                                          <p:val>
                                            <p:strVal val="#ppt_y"/>
                                          </p:val>
                                        </p:tav>
                                        <p:tav tm="100000">
                                          <p:val>
                                            <p:strVal val="#ppt_y"/>
                                          </p:val>
                                        </p:tav>
                                      </p:tavLst>
                                    </p:anim>
                                  </p:childTnLst>
                                </p:cTn>
                              </p:par>
                            </p:childTnLst>
                          </p:cTn>
                        </p:par>
                      </p:childTnLst>
                    </p:cTn>
                  </p:par>
                  <p:par>
                    <p:cTn id="64" fill="hold" nodeType="clickPar">
                      <p:stCondLst>
                        <p:cond delay="indefinite"/>
                      </p:stCondLst>
                      <p:childTnLst>
                        <p:par>
                          <p:cTn id="65" fill="hold" nodeType="withGroup">
                            <p:stCondLst>
                              <p:cond delay="0"/>
                            </p:stCondLst>
                            <p:childTnLst>
                              <p:par>
                                <p:cTn id="66" presetID="5" presetClass="entr" presetSubtype="10" fill="hold" grpId="0" nodeType="clickEffect">
                                  <p:stCondLst>
                                    <p:cond delay="0"/>
                                  </p:stCondLst>
                                  <p:childTnLst>
                                    <p:set>
                                      <p:cBhvr>
                                        <p:cTn id="67" dur="1" fill="hold">
                                          <p:stCondLst>
                                            <p:cond delay="0"/>
                                          </p:stCondLst>
                                        </p:cTn>
                                        <p:tgtEl>
                                          <p:spTgt spid="306220"/>
                                        </p:tgtEl>
                                        <p:attrNameLst>
                                          <p:attrName>style.visibility</p:attrName>
                                        </p:attrNameLst>
                                      </p:cBhvr>
                                      <p:to>
                                        <p:strVal val="visible"/>
                                      </p:to>
                                    </p:set>
                                    <p:animEffect transition="in" filter="checkerboard(across)">
                                      <p:cBhvr>
                                        <p:cTn id="68" dur="500"/>
                                        <p:tgtEl>
                                          <p:spTgt spid="306220"/>
                                        </p:tgtEl>
                                      </p:cBhvr>
                                    </p:animEffect>
                                  </p:childTnLst>
                                </p:cTn>
                              </p:par>
                            </p:childTnLst>
                          </p:cTn>
                        </p:par>
                      </p:childTnLst>
                    </p:cTn>
                  </p:par>
                  <p:par>
                    <p:cTn id="69" fill="hold" nodeType="clickPar">
                      <p:stCondLst>
                        <p:cond delay="indefinite"/>
                      </p:stCondLst>
                      <p:childTnLst>
                        <p:par>
                          <p:cTn id="70" fill="hold" nodeType="withGroup">
                            <p:stCondLst>
                              <p:cond delay="0"/>
                            </p:stCondLst>
                            <p:childTnLst>
                              <p:par>
                                <p:cTn id="71" presetID="2" presetClass="entr" presetSubtype="4" fill="hold" nodeType="clickEffect">
                                  <p:stCondLst>
                                    <p:cond delay="0"/>
                                  </p:stCondLst>
                                  <p:childTnLst>
                                    <p:set>
                                      <p:cBhvr>
                                        <p:cTn id="72" dur="1" fill="hold">
                                          <p:stCondLst>
                                            <p:cond delay="0"/>
                                          </p:stCondLst>
                                        </p:cTn>
                                        <p:tgtEl>
                                          <p:spTgt spid="306221"/>
                                        </p:tgtEl>
                                        <p:attrNameLst>
                                          <p:attrName>style.visibility</p:attrName>
                                        </p:attrNameLst>
                                      </p:cBhvr>
                                      <p:to>
                                        <p:strVal val="visible"/>
                                      </p:to>
                                    </p:set>
                                    <p:anim calcmode="lin" valueType="num">
                                      <p:cBhvr additive="base">
                                        <p:cTn id="73" dur="3000" fill="hold"/>
                                        <p:tgtEl>
                                          <p:spTgt spid="306221"/>
                                        </p:tgtEl>
                                        <p:attrNameLst>
                                          <p:attrName>ppt_x</p:attrName>
                                        </p:attrNameLst>
                                      </p:cBhvr>
                                      <p:tavLst>
                                        <p:tav tm="0">
                                          <p:val>
                                            <p:strVal val="#ppt_x"/>
                                          </p:val>
                                        </p:tav>
                                        <p:tav tm="100000">
                                          <p:val>
                                            <p:strVal val="#ppt_x"/>
                                          </p:val>
                                        </p:tav>
                                      </p:tavLst>
                                    </p:anim>
                                    <p:anim calcmode="lin" valueType="num">
                                      <p:cBhvr additive="base">
                                        <p:cTn id="74" dur="3000" fill="hold"/>
                                        <p:tgtEl>
                                          <p:spTgt spid="30622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6180" grpId="0" autoUpdateAnimBg="0"/>
      <p:bldP spid="306219" grpId="0" autoUpdateAnimBg="0"/>
      <p:bldP spid="306220" grpId="0" autoUpdateAnimBg="0"/>
    </p:bld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02" name="Text Box 2"/>
          <p:cNvSpPr txBox="1">
            <a:spLocks noChangeArrowheads="1"/>
          </p:cNvSpPr>
          <p:nvPr/>
        </p:nvSpPr>
        <p:spPr bwMode="auto">
          <a:xfrm>
            <a:off x="296863" y="152400"/>
            <a:ext cx="427513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008000"/>
                </a:solidFill>
              </a:rPr>
              <a:t>7.4.2. Mặt cắt hình chữ nhật</a:t>
            </a:r>
            <a:r>
              <a:rPr lang="en-US">
                <a:solidFill>
                  <a:srgbClr val="008000"/>
                </a:solidFill>
              </a:rPr>
              <a:t>.</a:t>
            </a:r>
            <a:endParaRPr lang="en-US">
              <a:solidFill>
                <a:srgbClr val="008000"/>
              </a:solidFill>
              <a:latin typeface="Times New Roman" pitchFamily="18" charset="0"/>
              <a:cs typeface="Times New Roman" pitchFamily="18" charset="0"/>
            </a:endParaRPr>
          </a:p>
        </p:txBody>
      </p:sp>
      <p:grpSp>
        <p:nvGrpSpPr>
          <p:cNvPr id="307203" name="Group 3"/>
          <p:cNvGrpSpPr>
            <a:grpSpLocks/>
          </p:cNvGrpSpPr>
          <p:nvPr/>
        </p:nvGrpSpPr>
        <p:grpSpPr bwMode="auto">
          <a:xfrm>
            <a:off x="5257800" y="255588"/>
            <a:ext cx="3883025" cy="2411412"/>
            <a:chOff x="3410" y="96"/>
            <a:chExt cx="2446" cy="1519"/>
          </a:xfrm>
        </p:grpSpPr>
        <p:sp>
          <p:nvSpPr>
            <p:cNvPr id="307204" name="Rectangle 4"/>
            <p:cNvSpPr>
              <a:spLocks noChangeArrowheads="1"/>
            </p:cNvSpPr>
            <p:nvPr/>
          </p:nvSpPr>
          <p:spPr bwMode="auto">
            <a:xfrm>
              <a:off x="3695" y="624"/>
              <a:ext cx="1351" cy="541"/>
            </a:xfrm>
            <a:prstGeom prst="rect">
              <a:avLst/>
            </a:prstGeom>
            <a:solidFill>
              <a:srgbClr val="FFFFFF"/>
            </a:solidFill>
            <a:ln w="19050">
              <a:solidFill>
                <a:srgbClr val="000000"/>
              </a:solidFill>
              <a:miter lim="800000"/>
              <a:headEnd/>
              <a:tailEnd/>
            </a:ln>
          </p:spPr>
          <p:txBody>
            <a:bodyPr/>
            <a:lstStyle/>
            <a:p>
              <a:endParaRPr lang="en-US"/>
            </a:p>
          </p:txBody>
        </p:sp>
        <p:sp>
          <p:nvSpPr>
            <p:cNvPr id="307205" name="Line 5"/>
            <p:cNvSpPr>
              <a:spLocks noChangeShapeType="1"/>
            </p:cNvSpPr>
            <p:nvPr/>
          </p:nvSpPr>
          <p:spPr bwMode="auto">
            <a:xfrm rot="21245959" flipV="1">
              <a:off x="3685" y="426"/>
              <a:ext cx="360" cy="18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06" name="Line 6"/>
            <p:cNvSpPr>
              <a:spLocks noChangeShapeType="1"/>
            </p:cNvSpPr>
            <p:nvPr/>
          </p:nvSpPr>
          <p:spPr bwMode="auto">
            <a:xfrm rot="21245959" flipV="1">
              <a:off x="5031" y="429"/>
              <a:ext cx="360" cy="18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07" name="Line 7"/>
            <p:cNvSpPr>
              <a:spLocks noChangeShapeType="1"/>
            </p:cNvSpPr>
            <p:nvPr/>
          </p:nvSpPr>
          <p:spPr bwMode="auto">
            <a:xfrm rot="21245959" flipV="1">
              <a:off x="5031" y="970"/>
              <a:ext cx="360" cy="18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08" name="Line 8"/>
            <p:cNvSpPr>
              <a:spLocks noChangeShapeType="1"/>
            </p:cNvSpPr>
            <p:nvPr/>
          </p:nvSpPr>
          <p:spPr bwMode="auto">
            <a:xfrm>
              <a:off x="5383" y="422"/>
              <a:ext cx="0" cy="53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09" name="Line 9"/>
            <p:cNvSpPr>
              <a:spLocks noChangeShapeType="1"/>
            </p:cNvSpPr>
            <p:nvPr/>
          </p:nvSpPr>
          <p:spPr bwMode="auto">
            <a:xfrm>
              <a:off x="4033" y="414"/>
              <a:ext cx="1347"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10" name="Freeform 10"/>
            <p:cNvSpPr>
              <a:spLocks/>
            </p:cNvSpPr>
            <p:nvPr/>
          </p:nvSpPr>
          <p:spPr bwMode="auto">
            <a:xfrm>
              <a:off x="3427" y="161"/>
              <a:ext cx="896" cy="1375"/>
            </a:xfrm>
            <a:custGeom>
              <a:avLst/>
              <a:gdLst>
                <a:gd name="T0" fmla="*/ 1791 w 1791"/>
                <a:gd name="T1" fmla="*/ 477 h 2750"/>
                <a:gd name="T2" fmla="*/ 1746 w 1791"/>
                <a:gd name="T3" fmla="*/ 462 h 2750"/>
                <a:gd name="T4" fmla="*/ 1731 w 1791"/>
                <a:gd name="T5" fmla="*/ 417 h 2750"/>
                <a:gd name="T6" fmla="*/ 1641 w 1791"/>
                <a:gd name="T7" fmla="*/ 282 h 2750"/>
                <a:gd name="T8" fmla="*/ 1596 w 1791"/>
                <a:gd name="T9" fmla="*/ 237 h 2750"/>
                <a:gd name="T10" fmla="*/ 1566 w 1791"/>
                <a:gd name="T11" fmla="*/ 192 h 2750"/>
                <a:gd name="T12" fmla="*/ 1476 w 1791"/>
                <a:gd name="T13" fmla="*/ 132 h 2750"/>
                <a:gd name="T14" fmla="*/ 1446 w 1791"/>
                <a:gd name="T15" fmla="*/ 87 h 2750"/>
                <a:gd name="T16" fmla="*/ 1161 w 1791"/>
                <a:gd name="T17" fmla="*/ 42 h 2750"/>
                <a:gd name="T18" fmla="*/ 726 w 1791"/>
                <a:gd name="T19" fmla="*/ 72 h 2750"/>
                <a:gd name="T20" fmla="*/ 636 w 1791"/>
                <a:gd name="T21" fmla="*/ 117 h 2750"/>
                <a:gd name="T22" fmla="*/ 531 w 1791"/>
                <a:gd name="T23" fmla="*/ 192 h 2750"/>
                <a:gd name="T24" fmla="*/ 291 w 1791"/>
                <a:gd name="T25" fmla="*/ 462 h 2750"/>
                <a:gd name="T26" fmla="*/ 201 w 1791"/>
                <a:gd name="T27" fmla="*/ 552 h 2750"/>
                <a:gd name="T28" fmla="*/ 111 w 1791"/>
                <a:gd name="T29" fmla="*/ 672 h 2750"/>
                <a:gd name="T30" fmla="*/ 81 w 1791"/>
                <a:gd name="T31" fmla="*/ 777 h 2750"/>
                <a:gd name="T32" fmla="*/ 36 w 1791"/>
                <a:gd name="T33" fmla="*/ 882 h 2750"/>
                <a:gd name="T34" fmla="*/ 6 w 1791"/>
                <a:gd name="T35" fmla="*/ 1002 h 2750"/>
                <a:gd name="T36" fmla="*/ 21 w 1791"/>
                <a:gd name="T37" fmla="*/ 2247 h 2750"/>
                <a:gd name="T38" fmla="*/ 171 w 1791"/>
                <a:gd name="T39" fmla="*/ 2517 h 2750"/>
                <a:gd name="T40" fmla="*/ 321 w 1791"/>
                <a:gd name="T41" fmla="*/ 2577 h 2750"/>
                <a:gd name="T42" fmla="*/ 366 w 1791"/>
                <a:gd name="T43" fmla="*/ 2592 h 2750"/>
                <a:gd name="T44" fmla="*/ 891 w 1791"/>
                <a:gd name="T45" fmla="*/ 2637 h 2750"/>
                <a:gd name="T46" fmla="*/ 1131 w 1791"/>
                <a:gd name="T47" fmla="*/ 2547 h 2750"/>
                <a:gd name="T48" fmla="*/ 1221 w 1791"/>
                <a:gd name="T49" fmla="*/ 2532 h 2750"/>
                <a:gd name="T50" fmla="*/ 1311 w 1791"/>
                <a:gd name="T51" fmla="*/ 2502 h 2750"/>
                <a:gd name="T52" fmla="*/ 1401 w 1791"/>
                <a:gd name="T53" fmla="*/ 2427 h 2750"/>
                <a:gd name="T54" fmla="*/ 1461 w 1791"/>
                <a:gd name="T55" fmla="*/ 2412 h 2750"/>
                <a:gd name="T56" fmla="*/ 1581 w 1791"/>
                <a:gd name="T57" fmla="*/ 2307 h 2750"/>
                <a:gd name="T58" fmla="*/ 1641 w 1791"/>
                <a:gd name="T59" fmla="*/ 2232 h 2750"/>
                <a:gd name="T60" fmla="*/ 1776 w 1791"/>
                <a:gd name="T61" fmla="*/ 2022 h 2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791" h="2750">
                  <a:moveTo>
                    <a:pt x="1791" y="477"/>
                  </a:moveTo>
                  <a:cubicBezTo>
                    <a:pt x="1776" y="472"/>
                    <a:pt x="1757" y="473"/>
                    <a:pt x="1746" y="462"/>
                  </a:cubicBezTo>
                  <a:cubicBezTo>
                    <a:pt x="1735" y="451"/>
                    <a:pt x="1739" y="431"/>
                    <a:pt x="1731" y="417"/>
                  </a:cubicBezTo>
                  <a:cubicBezTo>
                    <a:pt x="1705" y="370"/>
                    <a:pt x="1671" y="327"/>
                    <a:pt x="1641" y="282"/>
                  </a:cubicBezTo>
                  <a:cubicBezTo>
                    <a:pt x="1629" y="264"/>
                    <a:pt x="1610" y="253"/>
                    <a:pt x="1596" y="237"/>
                  </a:cubicBezTo>
                  <a:cubicBezTo>
                    <a:pt x="1584" y="223"/>
                    <a:pt x="1580" y="204"/>
                    <a:pt x="1566" y="192"/>
                  </a:cubicBezTo>
                  <a:cubicBezTo>
                    <a:pt x="1539" y="168"/>
                    <a:pt x="1476" y="132"/>
                    <a:pt x="1476" y="132"/>
                  </a:cubicBezTo>
                  <a:cubicBezTo>
                    <a:pt x="1466" y="117"/>
                    <a:pt x="1463" y="94"/>
                    <a:pt x="1446" y="87"/>
                  </a:cubicBezTo>
                  <a:cubicBezTo>
                    <a:pt x="1389" y="63"/>
                    <a:pt x="1224" y="49"/>
                    <a:pt x="1161" y="42"/>
                  </a:cubicBezTo>
                  <a:cubicBezTo>
                    <a:pt x="1034" y="0"/>
                    <a:pt x="852" y="9"/>
                    <a:pt x="726" y="72"/>
                  </a:cubicBezTo>
                  <a:cubicBezTo>
                    <a:pt x="610" y="130"/>
                    <a:pt x="749" y="79"/>
                    <a:pt x="636" y="117"/>
                  </a:cubicBezTo>
                  <a:cubicBezTo>
                    <a:pt x="602" y="143"/>
                    <a:pt x="563" y="163"/>
                    <a:pt x="531" y="192"/>
                  </a:cubicBezTo>
                  <a:cubicBezTo>
                    <a:pt x="440" y="273"/>
                    <a:pt x="371" y="373"/>
                    <a:pt x="291" y="462"/>
                  </a:cubicBezTo>
                  <a:cubicBezTo>
                    <a:pt x="263" y="494"/>
                    <a:pt x="220" y="514"/>
                    <a:pt x="201" y="552"/>
                  </a:cubicBezTo>
                  <a:cubicBezTo>
                    <a:pt x="158" y="637"/>
                    <a:pt x="187" y="596"/>
                    <a:pt x="111" y="672"/>
                  </a:cubicBezTo>
                  <a:cubicBezTo>
                    <a:pt x="99" y="707"/>
                    <a:pt x="94" y="743"/>
                    <a:pt x="81" y="777"/>
                  </a:cubicBezTo>
                  <a:cubicBezTo>
                    <a:pt x="49" y="863"/>
                    <a:pt x="55" y="808"/>
                    <a:pt x="36" y="882"/>
                  </a:cubicBezTo>
                  <a:cubicBezTo>
                    <a:pt x="0" y="1027"/>
                    <a:pt x="40" y="899"/>
                    <a:pt x="6" y="1002"/>
                  </a:cubicBezTo>
                  <a:cubicBezTo>
                    <a:pt x="11" y="1417"/>
                    <a:pt x="11" y="1832"/>
                    <a:pt x="21" y="2247"/>
                  </a:cubicBezTo>
                  <a:cubicBezTo>
                    <a:pt x="23" y="2334"/>
                    <a:pt x="97" y="2475"/>
                    <a:pt x="171" y="2517"/>
                  </a:cubicBezTo>
                  <a:cubicBezTo>
                    <a:pt x="233" y="2552"/>
                    <a:pt x="247" y="2552"/>
                    <a:pt x="321" y="2577"/>
                  </a:cubicBezTo>
                  <a:cubicBezTo>
                    <a:pt x="336" y="2582"/>
                    <a:pt x="366" y="2592"/>
                    <a:pt x="366" y="2592"/>
                  </a:cubicBezTo>
                  <a:cubicBezTo>
                    <a:pt x="471" y="2750"/>
                    <a:pt x="743" y="2642"/>
                    <a:pt x="891" y="2637"/>
                  </a:cubicBezTo>
                  <a:cubicBezTo>
                    <a:pt x="973" y="2610"/>
                    <a:pt x="1049" y="2574"/>
                    <a:pt x="1131" y="2547"/>
                  </a:cubicBezTo>
                  <a:cubicBezTo>
                    <a:pt x="1160" y="2537"/>
                    <a:pt x="1191" y="2539"/>
                    <a:pt x="1221" y="2532"/>
                  </a:cubicBezTo>
                  <a:cubicBezTo>
                    <a:pt x="1252" y="2524"/>
                    <a:pt x="1281" y="2512"/>
                    <a:pt x="1311" y="2502"/>
                  </a:cubicBezTo>
                  <a:cubicBezTo>
                    <a:pt x="1374" y="2481"/>
                    <a:pt x="1343" y="2460"/>
                    <a:pt x="1401" y="2427"/>
                  </a:cubicBezTo>
                  <a:cubicBezTo>
                    <a:pt x="1419" y="2417"/>
                    <a:pt x="1441" y="2417"/>
                    <a:pt x="1461" y="2412"/>
                  </a:cubicBezTo>
                  <a:cubicBezTo>
                    <a:pt x="1510" y="2379"/>
                    <a:pt x="1532" y="2340"/>
                    <a:pt x="1581" y="2307"/>
                  </a:cubicBezTo>
                  <a:cubicBezTo>
                    <a:pt x="1615" y="2206"/>
                    <a:pt x="1568" y="2316"/>
                    <a:pt x="1641" y="2232"/>
                  </a:cubicBezTo>
                  <a:cubicBezTo>
                    <a:pt x="1700" y="2164"/>
                    <a:pt x="1713" y="2085"/>
                    <a:pt x="1776" y="2022"/>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7211" name="Line 11"/>
            <p:cNvSpPr>
              <a:spLocks noChangeShapeType="1"/>
            </p:cNvSpPr>
            <p:nvPr/>
          </p:nvSpPr>
          <p:spPr bwMode="auto">
            <a:xfrm>
              <a:off x="4028" y="414"/>
              <a:ext cx="0" cy="531"/>
            </a:xfrm>
            <a:prstGeom prst="line">
              <a:avLst/>
            </a:prstGeom>
            <a:noFill/>
            <a:ln w="12700">
              <a:solidFill>
                <a:srgbClr val="6633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07212" name="Line 12"/>
            <p:cNvSpPr>
              <a:spLocks noChangeShapeType="1"/>
            </p:cNvSpPr>
            <p:nvPr/>
          </p:nvSpPr>
          <p:spPr bwMode="auto">
            <a:xfrm rot="21245959" flipV="1">
              <a:off x="3680" y="962"/>
              <a:ext cx="360" cy="180"/>
            </a:xfrm>
            <a:prstGeom prst="line">
              <a:avLst/>
            </a:prstGeom>
            <a:noFill/>
            <a:ln w="12700">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07213" name="Line 13"/>
            <p:cNvSpPr>
              <a:spLocks noChangeShapeType="1"/>
            </p:cNvSpPr>
            <p:nvPr/>
          </p:nvSpPr>
          <p:spPr bwMode="auto">
            <a:xfrm>
              <a:off x="4033" y="947"/>
              <a:ext cx="1347" cy="0"/>
            </a:xfrm>
            <a:prstGeom prst="line">
              <a:avLst/>
            </a:prstGeom>
            <a:noFill/>
            <a:ln w="12700">
              <a:solidFill>
                <a:srgbClr val="6633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07214" name="Line 14"/>
            <p:cNvSpPr>
              <a:spLocks noChangeShapeType="1"/>
            </p:cNvSpPr>
            <p:nvPr/>
          </p:nvSpPr>
          <p:spPr bwMode="auto">
            <a:xfrm>
              <a:off x="3875" y="264"/>
              <a:ext cx="0" cy="99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15" name="Line 15"/>
            <p:cNvSpPr>
              <a:spLocks noChangeShapeType="1"/>
            </p:cNvSpPr>
            <p:nvPr/>
          </p:nvSpPr>
          <p:spPr bwMode="auto">
            <a:xfrm flipV="1">
              <a:off x="3568" y="632"/>
              <a:ext cx="540" cy="36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16" name="Line 16"/>
            <p:cNvSpPr>
              <a:spLocks noChangeShapeType="1"/>
            </p:cNvSpPr>
            <p:nvPr/>
          </p:nvSpPr>
          <p:spPr bwMode="auto">
            <a:xfrm rot="21245959" flipV="1">
              <a:off x="4213" y="422"/>
              <a:ext cx="360" cy="180"/>
            </a:xfrm>
            <a:prstGeom prst="line">
              <a:avLst/>
            </a:prstGeom>
            <a:noFill/>
            <a:ln w="12700">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17" name="Rectangle 17"/>
            <p:cNvSpPr>
              <a:spLocks noChangeArrowheads="1"/>
            </p:cNvSpPr>
            <p:nvPr/>
          </p:nvSpPr>
          <p:spPr bwMode="auto">
            <a:xfrm>
              <a:off x="3695" y="624"/>
              <a:ext cx="1351" cy="541"/>
            </a:xfrm>
            <a:prstGeom prst="rect">
              <a:avLst/>
            </a:prstGeom>
            <a:noFill/>
            <a:ln w="28575">
              <a:solidFill>
                <a:srgbClr val="663300"/>
              </a:solidFill>
              <a:miter lim="800000"/>
              <a:headEnd/>
              <a:tailEnd/>
            </a:ln>
            <a:extLst>
              <a:ext uri="{909E8E84-426E-40DD-AFC4-6F175D3DCCD1}">
                <a14:hiddenFill xmlns:a14="http://schemas.microsoft.com/office/drawing/2010/main">
                  <a:solidFill>
                    <a:srgbClr val="8D8F91"/>
                  </a:solidFill>
                </a14:hiddenFill>
              </a:ext>
            </a:extLst>
          </p:spPr>
          <p:txBody>
            <a:bodyPr/>
            <a:lstStyle/>
            <a:p>
              <a:endParaRPr lang="en-US"/>
            </a:p>
          </p:txBody>
        </p:sp>
        <p:sp>
          <p:nvSpPr>
            <p:cNvPr id="307218" name="Line 18"/>
            <p:cNvSpPr>
              <a:spLocks noChangeShapeType="1"/>
            </p:cNvSpPr>
            <p:nvPr/>
          </p:nvSpPr>
          <p:spPr bwMode="auto">
            <a:xfrm>
              <a:off x="4235" y="624"/>
              <a:ext cx="0" cy="531"/>
            </a:xfrm>
            <a:prstGeom prst="line">
              <a:avLst/>
            </a:prstGeom>
            <a:noFill/>
            <a:ln w="12700">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19" name="Line 19"/>
            <p:cNvSpPr>
              <a:spLocks noChangeShapeType="1"/>
            </p:cNvSpPr>
            <p:nvPr/>
          </p:nvSpPr>
          <p:spPr bwMode="auto">
            <a:xfrm>
              <a:off x="4565" y="414"/>
              <a:ext cx="0" cy="531"/>
            </a:xfrm>
            <a:prstGeom prst="line">
              <a:avLst/>
            </a:prstGeom>
            <a:noFill/>
            <a:ln w="12700">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20" name="Line 20"/>
            <p:cNvSpPr>
              <a:spLocks noChangeShapeType="1"/>
            </p:cNvSpPr>
            <p:nvPr/>
          </p:nvSpPr>
          <p:spPr bwMode="auto">
            <a:xfrm rot="21245959" flipV="1">
              <a:off x="4220" y="962"/>
              <a:ext cx="360" cy="180"/>
            </a:xfrm>
            <a:prstGeom prst="line">
              <a:avLst/>
            </a:prstGeom>
            <a:noFill/>
            <a:ln w="12700">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21" name="Line 21"/>
            <p:cNvSpPr>
              <a:spLocks noChangeShapeType="1"/>
            </p:cNvSpPr>
            <p:nvPr/>
          </p:nvSpPr>
          <p:spPr bwMode="auto">
            <a:xfrm>
              <a:off x="4400" y="264"/>
              <a:ext cx="0" cy="99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22" name="Line 22"/>
            <p:cNvSpPr>
              <a:spLocks noChangeShapeType="1"/>
            </p:cNvSpPr>
            <p:nvPr/>
          </p:nvSpPr>
          <p:spPr bwMode="auto">
            <a:xfrm flipV="1">
              <a:off x="4085" y="624"/>
              <a:ext cx="540" cy="3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23" name="Line 23"/>
            <p:cNvSpPr>
              <a:spLocks noChangeShapeType="1"/>
            </p:cNvSpPr>
            <p:nvPr/>
          </p:nvSpPr>
          <p:spPr bwMode="auto">
            <a:xfrm rot="21388261" flipH="1">
              <a:off x="4228" y="779"/>
              <a:ext cx="180" cy="271"/>
            </a:xfrm>
            <a:prstGeom prst="line">
              <a:avLst/>
            </a:prstGeom>
            <a:noFill/>
            <a:ln w="9525">
              <a:solidFill>
                <a:srgbClr val="A5002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07224" name="Line 24"/>
            <p:cNvSpPr>
              <a:spLocks noChangeShapeType="1"/>
            </p:cNvSpPr>
            <p:nvPr/>
          </p:nvSpPr>
          <p:spPr bwMode="auto">
            <a:xfrm rot="21323701" flipH="1">
              <a:off x="4066" y="1081"/>
              <a:ext cx="180" cy="270"/>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07225" name="Line 25"/>
            <p:cNvSpPr>
              <a:spLocks noChangeShapeType="1"/>
            </p:cNvSpPr>
            <p:nvPr/>
          </p:nvSpPr>
          <p:spPr bwMode="auto">
            <a:xfrm>
              <a:off x="5211" y="324"/>
              <a:ext cx="0" cy="99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26" name="Line 26"/>
            <p:cNvSpPr>
              <a:spLocks noChangeShapeType="1"/>
            </p:cNvSpPr>
            <p:nvPr/>
          </p:nvSpPr>
          <p:spPr bwMode="auto">
            <a:xfrm flipV="1">
              <a:off x="4911" y="624"/>
              <a:ext cx="540" cy="3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27" name="Line 27"/>
            <p:cNvSpPr>
              <a:spLocks noChangeShapeType="1"/>
            </p:cNvSpPr>
            <p:nvPr/>
          </p:nvSpPr>
          <p:spPr bwMode="auto">
            <a:xfrm flipH="1">
              <a:off x="4852" y="789"/>
              <a:ext cx="360" cy="91"/>
            </a:xfrm>
            <a:prstGeom prst="line">
              <a:avLst/>
            </a:prstGeom>
            <a:noFill/>
            <a:ln w="19050">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07228" name="Arc 28"/>
            <p:cNvSpPr>
              <a:spLocks/>
            </p:cNvSpPr>
            <p:nvPr/>
          </p:nvSpPr>
          <p:spPr bwMode="auto">
            <a:xfrm>
              <a:off x="5113" y="714"/>
              <a:ext cx="207" cy="111"/>
            </a:xfrm>
            <a:custGeom>
              <a:avLst/>
              <a:gdLst>
                <a:gd name="G0" fmla="+- 20236 0 0"/>
                <a:gd name="G1" fmla="+- 21600 0 0"/>
                <a:gd name="G2" fmla="+- 21600 0 0"/>
                <a:gd name="T0" fmla="*/ 0 w 40764"/>
                <a:gd name="T1" fmla="*/ 14045 h 21600"/>
                <a:gd name="T2" fmla="*/ 40764 w 40764"/>
                <a:gd name="T3" fmla="*/ 14880 h 21600"/>
                <a:gd name="T4" fmla="*/ 20236 w 40764"/>
                <a:gd name="T5" fmla="*/ 21600 h 21600"/>
              </a:gdLst>
              <a:ahLst/>
              <a:cxnLst>
                <a:cxn ang="0">
                  <a:pos x="T0" y="T1"/>
                </a:cxn>
                <a:cxn ang="0">
                  <a:pos x="T2" y="T3"/>
                </a:cxn>
                <a:cxn ang="0">
                  <a:pos x="T4" y="T5"/>
                </a:cxn>
              </a:cxnLst>
              <a:rect l="0" t="0" r="r" b="b"/>
              <a:pathLst>
                <a:path w="40764" h="21600" fill="none" extrusionOk="0">
                  <a:moveTo>
                    <a:pt x="0" y="14045"/>
                  </a:moveTo>
                  <a:cubicBezTo>
                    <a:pt x="3153" y="5599"/>
                    <a:pt x="11220" y="-1"/>
                    <a:pt x="20236" y="0"/>
                  </a:cubicBezTo>
                  <a:cubicBezTo>
                    <a:pt x="29576" y="0"/>
                    <a:pt x="37858" y="6003"/>
                    <a:pt x="40764" y="14879"/>
                  </a:cubicBezTo>
                </a:path>
                <a:path w="40764" h="21600" stroke="0" extrusionOk="0">
                  <a:moveTo>
                    <a:pt x="0" y="14045"/>
                  </a:moveTo>
                  <a:cubicBezTo>
                    <a:pt x="3153" y="5599"/>
                    <a:pt x="11220" y="-1"/>
                    <a:pt x="20236" y="0"/>
                  </a:cubicBezTo>
                  <a:cubicBezTo>
                    <a:pt x="29576" y="0"/>
                    <a:pt x="37858" y="6003"/>
                    <a:pt x="40764" y="14879"/>
                  </a:cubicBezTo>
                  <a:lnTo>
                    <a:pt x="20236" y="21600"/>
                  </a:lnTo>
                  <a:close/>
                </a:path>
              </a:pathLst>
            </a:custGeom>
            <a:noFill/>
            <a:ln w="9525">
              <a:solidFill>
                <a:srgbClr val="A50021"/>
              </a:solidFill>
              <a:round/>
              <a:headEnd/>
              <a:tailEnd type="stealth"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7229" name="Line 29"/>
            <p:cNvSpPr>
              <a:spLocks noChangeShapeType="1"/>
            </p:cNvSpPr>
            <p:nvPr/>
          </p:nvSpPr>
          <p:spPr bwMode="auto">
            <a:xfrm>
              <a:off x="5211" y="789"/>
              <a:ext cx="4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30" name="Line 30"/>
            <p:cNvSpPr>
              <a:spLocks noChangeShapeType="1"/>
            </p:cNvSpPr>
            <p:nvPr/>
          </p:nvSpPr>
          <p:spPr bwMode="auto">
            <a:xfrm rot="51641" flipV="1">
              <a:off x="5316" y="281"/>
              <a:ext cx="27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31" name="Line 31"/>
            <p:cNvSpPr>
              <a:spLocks noChangeShapeType="1"/>
            </p:cNvSpPr>
            <p:nvPr/>
          </p:nvSpPr>
          <p:spPr bwMode="auto">
            <a:xfrm rot="51641" flipV="1">
              <a:off x="5331" y="804"/>
              <a:ext cx="270" cy="18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32" name="Line 32"/>
            <p:cNvSpPr>
              <a:spLocks noChangeShapeType="1"/>
            </p:cNvSpPr>
            <p:nvPr/>
          </p:nvSpPr>
          <p:spPr bwMode="auto">
            <a:xfrm>
              <a:off x="5586" y="279"/>
              <a:ext cx="0" cy="54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7233" name="Line 33"/>
            <p:cNvSpPr>
              <a:spLocks noChangeShapeType="1"/>
            </p:cNvSpPr>
            <p:nvPr/>
          </p:nvSpPr>
          <p:spPr bwMode="auto">
            <a:xfrm>
              <a:off x="5046" y="1165"/>
              <a:ext cx="0" cy="27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34" name="Line 34"/>
            <p:cNvSpPr>
              <a:spLocks noChangeShapeType="1"/>
            </p:cNvSpPr>
            <p:nvPr/>
          </p:nvSpPr>
          <p:spPr bwMode="auto">
            <a:xfrm>
              <a:off x="5383" y="947"/>
              <a:ext cx="0" cy="27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35" name="Line 35"/>
            <p:cNvSpPr>
              <a:spLocks noChangeShapeType="1"/>
            </p:cNvSpPr>
            <p:nvPr/>
          </p:nvSpPr>
          <p:spPr bwMode="auto">
            <a:xfrm rot="21245959" flipV="1">
              <a:off x="5031" y="1178"/>
              <a:ext cx="360" cy="180"/>
            </a:xfrm>
            <a:prstGeom prst="line">
              <a:avLst/>
            </a:prstGeom>
            <a:noFill/>
            <a:ln w="12700">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7236" name="Text Box 36"/>
            <p:cNvSpPr txBox="1">
              <a:spLocks noChangeArrowheads="1"/>
            </p:cNvSpPr>
            <p:nvPr/>
          </p:nvSpPr>
          <p:spPr bwMode="auto">
            <a:xfrm>
              <a:off x="3728" y="96"/>
              <a:ext cx="27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y</a:t>
              </a:r>
            </a:p>
          </p:txBody>
        </p:sp>
        <p:sp>
          <p:nvSpPr>
            <p:cNvPr id="307237" name="Text Box 37"/>
            <p:cNvSpPr txBox="1">
              <a:spLocks noChangeArrowheads="1"/>
            </p:cNvSpPr>
            <p:nvPr/>
          </p:nvSpPr>
          <p:spPr bwMode="auto">
            <a:xfrm>
              <a:off x="3410" y="887"/>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z</a:t>
              </a:r>
            </a:p>
          </p:txBody>
        </p:sp>
        <p:sp>
          <p:nvSpPr>
            <p:cNvPr id="307238" name="Text Box 38"/>
            <p:cNvSpPr txBox="1">
              <a:spLocks noChangeArrowheads="1"/>
            </p:cNvSpPr>
            <p:nvPr/>
          </p:nvSpPr>
          <p:spPr bwMode="auto">
            <a:xfrm>
              <a:off x="5586" y="714"/>
              <a:ext cx="27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x</a:t>
              </a:r>
            </a:p>
          </p:txBody>
        </p:sp>
        <p:sp>
          <p:nvSpPr>
            <p:cNvPr id="307239" name="Text Box 39"/>
            <p:cNvSpPr txBox="1">
              <a:spLocks noChangeArrowheads="1"/>
            </p:cNvSpPr>
            <p:nvPr/>
          </p:nvSpPr>
          <p:spPr bwMode="auto">
            <a:xfrm>
              <a:off x="3965" y="219"/>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1</a:t>
              </a:r>
            </a:p>
          </p:txBody>
        </p:sp>
        <p:sp>
          <p:nvSpPr>
            <p:cNvPr id="307240" name="Text Box 40"/>
            <p:cNvSpPr txBox="1">
              <a:spLocks noChangeArrowheads="1"/>
            </p:cNvSpPr>
            <p:nvPr/>
          </p:nvSpPr>
          <p:spPr bwMode="auto">
            <a:xfrm>
              <a:off x="3553" y="1112"/>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2</a:t>
              </a:r>
            </a:p>
          </p:txBody>
        </p:sp>
        <p:sp>
          <p:nvSpPr>
            <p:cNvPr id="307241" name="Text Box 41"/>
            <p:cNvSpPr txBox="1">
              <a:spLocks noChangeArrowheads="1"/>
            </p:cNvSpPr>
            <p:nvPr/>
          </p:nvSpPr>
          <p:spPr bwMode="auto">
            <a:xfrm>
              <a:off x="3815" y="985"/>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4</a:t>
              </a:r>
            </a:p>
          </p:txBody>
        </p:sp>
        <p:sp>
          <p:nvSpPr>
            <p:cNvPr id="307242" name="Text Box 42"/>
            <p:cNvSpPr txBox="1">
              <a:spLocks noChangeArrowheads="1"/>
            </p:cNvSpPr>
            <p:nvPr/>
          </p:nvSpPr>
          <p:spPr bwMode="auto">
            <a:xfrm>
              <a:off x="3718" y="354"/>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3</a:t>
              </a:r>
            </a:p>
          </p:txBody>
        </p:sp>
        <p:sp>
          <p:nvSpPr>
            <p:cNvPr id="307243" name="Text Box 43"/>
            <p:cNvSpPr txBox="1">
              <a:spLocks noChangeArrowheads="1"/>
            </p:cNvSpPr>
            <p:nvPr/>
          </p:nvSpPr>
          <p:spPr bwMode="auto">
            <a:xfrm>
              <a:off x="3980" y="609"/>
              <a:ext cx="27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6</a:t>
              </a:r>
            </a:p>
          </p:txBody>
        </p:sp>
        <p:sp>
          <p:nvSpPr>
            <p:cNvPr id="307244" name="Text Box 44"/>
            <p:cNvSpPr txBox="1">
              <a:spLocks noChangeArrowheads="1"/>
            </p:cNvSpPr>
            <p:nvPr/>
          </p:nvSpPr>
          <p:spPr bwMode="auto">
            <a:xfrm>
              <a:off x="3523" y="729"/>
              <a:ext cx="27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5</a:t>
              </a:r>
            </a:p>
          </p:txBody>
        </p:sp>
        <p:sp>
          <p:nvSpPr>
            <p:cNvPr id="307245" name="Text Box 45"/>
            <p:cNvSpPr txBox="1">
              <a:spLocks noChangeArrowheads="1"/>
            </p:cNvSpPr>
            <p:nvPr/>
          </p:nvSpPr>
          <p:spPr bwMode="auto">
            <a:xfrm>
              <a:off x="5155" y="1040"/>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b</a:t>
              </a:r>
            </a:p>
          </p:txBody>
        </p:sp>
        <p:sp>
          <p:nvSpPr>
            <p:cNvPr id="307246" name="Text Box 46"/>
            <p:cNvSpPr txBox="1">
              <a:spLocks noChangeArrowheads="1"/>
            </p:cNvSpPr>
            <p:nvPr/>
          </p:nvSpPr>
          <p:spPr bwMode="auto">
            <a:xfrm>
              <a:off x="3965" y="1345"/>
              <a:ext cx="36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P</a:t>
              </a:r>
              <a:r>
                <a:rPr lang="en-US" sz="2000" baseline="-25000">
                  <a:cs typeface="Times New Roman" pitchFamily="18" charset="0"/>
                </a:rPr>
                <a:t>1</a:t>
              </a:r>
              <a:endParaRPr lang="en-US" sz="2000">
                <a:cs typeface="Times New Roman" pitchFamily="18" charset="0"/>
              </a:endParaRPr>
            </a:p>
          </p:txBody>
        </p:sp>
        <p:sp>
          <p:nvSpPr>
            <p:cNvPr id="307247" name="Text Box 47"/>
            <p:cNvSpPr txBox="1">
              <a:spLocks noChangeArrowheads="1"/>
            </p:cNvSpPr>
            <p:nvPr/>
          </p:nvSpPr>
          <p:spPr bwMode="auto">
            <a:xfrm>
              <a:off x="4723" y="729"/>
              <a:ext cx="36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P</a:t>
              </a:r>
            </a:p>
          </p:txBody>
        </p:sp>
        <p:sp>
          <p:nvSpPr>
            <p:cNvPr id="307248" name="Text Box 48"/>
            <p:cNvSpPr txBox="1">
              <a:spLocks noChangeArrowheads="1"/>
            </p:cNvSpPr>
            <p:nvPr/>
          </p:nvSpPr>
          <p:spPr bwMode="auto">
            <a:xfrm>
              <a:off x="5204" y="732"/>
              <a:ext cx="36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A50021"/>
                  </a:solidFill>
                  <a:miter lim="800000"/>
                  <a:headEnd/>
                  <a:tailEnd/>
                </a14:hiddenLine>
              </a:ext>
            </a:extLst>
          </p:spPr>
          <p:txBody>
            <a:bodyPr/>
            <a:lstStyle/>
            <a:p>
              <a:pPr algn="l" eaLnBrk="0" hangingPunct="0"/>
              <a:r>
                <a:rPr lang="en-US" sz="2000">
                  <a:cs typeface="Times New Roman" pitchFamily="18" charset="0"/>
                </a:rPr>
                <a:t>M</a:t>
              </a:r>
              <a:r>
                <a:rPr lang="en-US" sz="2000" b="1" baseline="-25000">
                  <a:cs typeface="Times New Roman" pitchFamily="18" charset="0"/>
                </a:rPr>
                <a:t>x</a:t>
              </a:r>
              <a:endParaRPr lang="en-US" sz="2000" b="1">
                <a:cs typeface="Times New Roman" pitchFamily="18" charset="0"/>
              </a:endParaRPr>
            </a:p>
          </p:txBody>
        </p:sp>
        <p:sp>
          <p:nvSpPr>
            <p:cNvPr id="307249" name="Text Box 49"/>
            <p:cNvSpPr txBox="1">
              <a:spLocks noChangeArrowheads="1"/>
            </p:cNvSpPr>
            <p:nvPr/>
          </p:nvSpPr>
          <p:spPr bwMode="auto">
            <a:xfrm>
              <a:off x="5440" y="405"/>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h</a:t>
              </a:r>
            </a:p>
          </p:txBody>
        </p:sp>
        <p:sp>
          <p:nvSpPr>
            <p:cNvPr id="307250" name="Line 50"/>
            <p:cNvSpPr>
              <a:spLocks noChangeShapeType="1"/>
            </p:cNvSpPr>
            <p:nvPr/>
          </p:nvSpPr>
          <p:spPr bwMode="auto">
            <a:xfrm>
              <a:off x="4028" y="624"/>
              <a:ext cx="0" cy="311"/>
            </a:xfrm>
            <a:prstGeom prst="line">
              <a:avLst/>
            </a:prstGeom>
            <a:noFill/>
            <a:ln w="9525">
              <a:solidFill>
                <a:srgbClr val="6633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251" name="Line 51"/>
            <p:cNvSpPr>
              <a:spLocks noChangeShapeType="1"/>
            </p:cNvSpPr>
            <p:nvPr/>
          </p:nvSpPr>
          <p:spPr bwMode="auto">
            <a:xfrm rot="21245959" flipV="1">
              <a:off x="3686" y="960"/>
              <a:ext cx="360" cy="180"/>
            </a:xfrm>
            <a:prstGeom prst="line">
              <a:avLst/>
            </a:prstGeom>
            <a:noFill/>
            <a:ln w="12700">
              <a:solidFill>
                <a:srgbClr val="6633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07252" name="Line 52"/>
            <p:cNvSpPr>
              <a:spLocks noChangeShapeType="1"/>
            </p:cNvSpPr>
            <p:nvPr/>
          </p:nvSpPr>
          <p:spPr bwMode="auto">
            <a:xfrm>
              <a:off x="4034" y="948"/>
              <a:ext cx="1008" cy="0"/>
            </a:xfrm>
            <a:prstGeom prst="line">
              <a:avLst/>
            </a:prstGeom>
            <a:noFill/>
            <a:ln w="9525">
              <a:solidFill>
                <a:srgbClr val="6633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253" name="Line 53"/>
            <p:cNvSpPr>
              <a:spLocks noChangeShapeType="1"/>
            </p:cNvSpPr>
            <p:nvPr/>
          </p:nvSpPr>
          <p:spPr bwMode="auto">
            <a:xfrm>
              <a:off x="3872" y="624"/>
              <a:ext cx="0" cy="57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7254" name="Line 54"/>
            <p:cNvSpPr>
              <a:spLocks noChangeShapeType="1"/>
            </p:cNvSpPr>
            <p:nvPr/>
          </p:nvSpPr>
          <p:spPr bwMode="auto">
            <a:xfrm rot="21534749" flipV="1">
              <a:off x="3695" y="656"/>
              <a:ext cx="384"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307255" name="Group 55"/>
          <p:cNvGrpSpPr>
            <a:grpSpLocks/>
          </p:cNvGrpSpPr>
          <p:nvPr/>
        </p:nvGrpSpPr>
        <p:grpSpPr bwMode="auto">
          <a:xfrm>
            <a:off x="254000" y="666750"/>
            <a:ext cx="4927600" cy="1619250"/>
            <a:chOff x="36" y="420"/>
            <a:chExt cx="3104" cy="1020"/>
          </a:xfrm>
        </p:grpSpPr>
        <p:sp>
          <p:nvSpPr>
            <p:cNvPr id="307256" name="Line 56"/>
            <p:cNvSpPr>
              <a:spLocks noChangeShapeType="1"/>
            </p:cNvSpPr>
            <p:nvPr/>
          </p:nvSpPr>
          <p:spPr bwMode="auto">
            <a:xfrm>
              <a:off x="44" y="948"/>
              <a:ext cx="216" cy="0"/>
            </a:xfrm>
            <a:prstGeom prst="line">
              <a:avLst/>
            </a:prstGeom>
            <a:noFill/>
            <a:ln w="1905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57" name="Line 57"/>
            <p:cNvSpPr>
              <a:spLocks noChangeShapeType="1"/>
            </p:cNvSpPr>
            <p:nvPr/>
          </p:nvSpPr>
          <p:spPr bwMode="auto">
            <a:xfrm>
              <a:off x="44" y="1380"/>
              <a:ext cx="216" cy="0"/>
            </a:xfrm>
            <a:prstGeom prst="line">
              <a:avLst/>
            </a:prstGeom>
            <a:noFill/>
            <a:ln w="1905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58" name="Line 58"/>
            <p:cNvSpPr>
              <a:spLocks noChangeShapeType="1"/>
            </p:cNvSpPr>
            <p:nvPr/>
          </p:nvSpPr>
          <p:spPr bwMode="auto">
            <a:xfrm>
              <a:off x="266" y="948"/>
              <a:ext cx="0" cy="432"/>
            </a:xfrm>
            <a:prstGeom prst="line">
              <a:avLst/>
            </a:prstGeom>
            <a:noFill/>
            <a:ln w="1905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59" name="Line 59"/>
            <p:cNvSpPr>
              <a:spLocks noChangeShapeType="1"/>
            </p:cNvSpPr>
            <p:nvPr/>
          </p:nvSpPr>
          <p:spPr bwMode="auto">
            <a:xfrm flipV="1">
              <a:off x="260" y="732"/>
              <a:ext cx="288" cy="216"/>
            </a:xfrm>
            <a:prstGeom prst="line">
              <a:avLst/>
            </a:prstGeom>
            <a:noFill/>
            <a:ln w="1905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60" name="Line 60"/>
            <p:cNvSpPr>
              <a:spLocks noChangeShapeType="1"/>
            </p:cNvSpPr>
            <p:nvPr/>
          </p:nvSpPr>
          <p:spPr bwMode="auto">
            <a:xfrm flipV="1">
              <a:off x="260" y="1164"/>
              <a:ext cx="288" cy="216"/>
            </a:xfrm>
            <a:prstGeom prst="line">
              <a:avLst/>
            </a:prstGeom>
            <a:noFill/>
            <a:ln w="1905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61" name="Line 61"/>
            <p:cNvSpPr>
              <a:spLocks noChangeShapeType="1"/>
            </p:cNvSpPr>
            <p:nvPr/>
          </p:nvSpPr>
          <p:spPr bwMode="auto">
            <a:xfrm>
              <a:off x="326" y="732"/>
              <a:ext cx="216" cy="0"/>
            </a:xfrm>
            <a:prstGeom prst="line">
              <a:avLst/>
            </a:prstGeom>
            <a:noFill/>
            <a:ln w="1905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62" name="Freeform 62"/>
            <p:cNvSpPr>
              <a:spLocks/>
            </p:cNvSpPr>
            <p:nvPr/>
          </p:nvSpPr>
          <p:spPr bwMode="auto">
            <a:xfrm>
              <a:off x="36" y="732"/>
              <a:ext cx="294" cy="648"/>
            </a:xfrm>
            <a:custGeom>
              <a:avLst/>
              <a:gdLst>
                <a:gd name="T0" fmla="*/ 735 w 735"/>
                <a:gd name="T1" fmla="*/ 0 h 1620"/>
                <a:gd name="T2" fmla="*/ 645 w 735"/>
                <a:gd name="T3" fmla="*/ 120 h 1620"/>
                <a:gd name="T4" fmla="*/ 600 w 735"/>
                <a:gd name="T5" fmla="*/ 165 h 1620"/>
                <a:gd name="T6" fmla="*/ 525 w 735"/>
                <a:gd name="T7" fmla="*/ 180 h 1620"/>
                <a:gd name="T8" fmla="*/ 345 w 735"/>
                <a:gd name="T9" fmla="*/ 255 h 1620"/>
                <a:gd name="T10" fmla="*/ 180 w 735"/>
                <a:gd name="T11" fmla="*/ 405 h 1620"/>
                <a:gd name="T12" fmla="*/ 60 w 735"/>
                <a:gd name="T13" fmla="*/ 495 h 1620"/>
                <a:gd name="T14" fmla="*/ 30 w 735"/>
                <a:gd name="T15" fmla="*/ 540 h 1620"/>
                <a:gd name="T16" fmla="*/ 0 w 735"/>
                <a:gd name="T17" fmla="*/ 630 h 1620"/>
                <a:gd name="T18" fmla="*/ 15 w 735"/>
                <a:gd name="T19" fmla="*/ 1260 h 1620"/>
                <a:gd name="T20" fmla="*/ 30 w 735"/>
                <a:gd name="T21" fmla="*/ 1620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5" h="1620">
                  <a:moveTo>
                    <a:pt x="735" y="0"/>
                  </a:moveTo>
                  <a:cubicBezTo>
                    <a:pt x="711" y="71"/>
                    <a:pt x="700" y="74"/>
                    <a:pt x="645" y="120"/>
                  </a:cubicBezTo>
                  <a:cubicBezTo>
                    <a:pt x="629" y="134"/>
                    <a:pt x="619" y="156"/>
                    <a:pt x="600" y="165"/>
                  </a:cubicBezTo>
                  <a:cubicBezTo>
                    <a:pt x="577" y="176"/>
                    <a:pt x="550" y="173"/>
                    <a:pt x="525" y="180"/>
                  </a:cubicBezTo>
                  <a:cubicBezTo>
                    <a:pt x="460" y="198"/>
                    <a:pt x="404" y="225"/>
                    <a:pt x="345" y="255"/>
                  </a:cubicBezTo>
                  <a:cubicBezTo>
                    <a:pt x="274" y="291"/>
                    <a:pt x="244" y="362"/>
                    <a:pt x="180" y="405"/>
                  </a:cubicBezTo>
                  <a:cubicBezTo>
                    <a:pt x="137" y="470"/>
                    <a:pt x="123" y="453"/>
                    <a:pt x="60" y="495"/>
                  </a:cubicBezTo>
                  <a:cubicBezTo>
                    <a:pt x="50" y="510"/>
                    <a:pt x="37" y="524"/>
                    <a:pt x="30" y="540"/>
                  </a:cubicBezTo>
                  <a:cubicBezTo>
                    <a:pt x="17" y="569"/>
                    <a:pt x="0" y="630"/>
                    <a:pt x="0" y="630"/>
                  </a:cubicBezTo>
                  <a:cubicBezTo>
                    <a:pt x="13" y="859"/>
                    <a:pt x="28" y="1030"/>
                    <a:pt x="15" y="1260"/>
                  </a:cubicBezTo>
                  <a:cubicBezTo>
                    <a:pt x="30" y="1610"/>
                    <a:pt x="30" y="1490"/>
                    <a:pt x="30" y="1620"/>
                  </a:cubicBezTo>
                </a:path>
              </a:pathLst>
            </a:custGeom>
            <a:noFill/>
            <a:ln w="9525">
              <a:solidFill>
                <a:srgbClr val="6600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7263" name="Line 63"/>
            <p:cNvSpPr>
              <a:spLocks noChangeShapeType="1"/>
            </p:cNvSpPr>
            <p:nvPr/>
          </p:nvSpPr>
          <p:spPr bwMode="auto">
            <a:xfrm>
              <a:off x="553" y="732"/>
              <a:ext cx="170" cy="0"/>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64" name="Line 64"/>
            <p:cNvSpPr>
              <a:spLocks noChangeShapeType="1"/>
            </p:cNvSpPr>
            <p:nvPr/>
          </p:nvSpPr>
          <p:spPr bwMode="auto">
            <a:xfrm>
              <a:off x="260" y="948"/>
              <a:ext cx="170" cy="0"/>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65" name="Line 65"/>
            <p:cNvSpPr>
              <a:spLocks noChangeShapeType="1"/>
            </p:cNvSpPr>
            <p:nvPr/>
          </p:nvSpPr>
          <p:spPr bwMode="auto">
            <a:xfrm flipV="1">
              <a:off x="440" y="732"/>
              <a:ext cx="288" cy="216"/>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66" name="Line 66"/>
            <p:cNvSpPr>
              <a:spLocks noChangeShapeType="1"/>
            </p:cNvSpPr>
            <p:nvPr/>
          </p:nvSpPr>
          <p:spPr bwMode="auto">
            <a:xfrm flipH="1">
              <a:off x="80" y="948"/>
              <a:ext cx="360" cy="432"/>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67" name="Line 67"/>
            <p:cNvSpPr>
              <a:spLocks noChangeShapeType="1"/>
            </p:cNvSpPr>
            <p:nvPr/>
          </p:nvSpPr>
          <p:spPr bwMode="auto">
            <a:xfrm flipV="1">
              <a:off x="260" y="948"/>
              <a:ext cx="288" cy="216"/>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68" name="Line 68"/>
            <p:cNvSpPr>
              <a:spLocks noChangeShapeType="1"/>
            </p:cNvSpPr>
            <p:nvPr/>
          </p:nvSpPr>
          <p:spPr bwMode="auto">
            <a:xfrm>
              <a:off x="542" y="732"/>
              <a:ext cx="0" cy="216"/>
            </a:xfrm>
            <a:prstGeom prst="line">
              <a:avLst/>
            </a:prstGeom>
            <a:noFill/>
            <a:ln w="9525">
              <a:solidFill>
                <a:srgbClr val="660066"/>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07269" name="Line 69"/>
            <p:cNvSpPr>
              <a:spLocks noChangeShapeType="1"/>
            </p:cNvSpPr>
            <p:nvPr/>
          </p:nvSpPr>
          <p:spPr bwMode="auto">
            <a:xfrm rot="433513" flipH="1">
              <a:off x="552" y="722"/>
              <a:ext cx="152" cy="227"/>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70" name="Line 70"/>
            <p:cNvSpPr>
              <a:spLocks noChangeShapeType="1"/>
            </p:cNvSpPr>
            <p:nvPr/>
          </p:nvSpPr>
          <p:spPr bwMode="auto">
            <a:xfrm>
              <a:off x="548" y="954"/>
              <a:ext cx="0" cy="216"/>
            </a:xfrm>
            <a:prstGeom prst="line">
              <a:avLst/>
            </a:prstGeom>
            <a:noFill/>
            <a:ln w="1905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71" name="Line 71"/>
            <p:cNvSpPr>
              <a:spLocks noChangeShapeType="1"/>
            </p:cNvSpPr>
            <p:nvPr/>
          </p:nvSpPr>
          <p:spPr bwMode="auto">
            <a:xfrm>
              <a:off x="506" y="768"/>
              <a:ext cx="170" cy="0"/>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72" name="Line 72"/>
            <p:cNvSpPr>
              <a:spLocks noChangeShapeType="1"/>
            </p:cNvSpPr>
            <p:nvPr/>
          </p:nvSpPr>
          <p:spPr bwMode="auto">
            <a:xfrm>
              <a:off x="458" y="804"/>
              <a:ext cx="170" cy="0"/>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73" name="Line 73"/>
            <p:cNvSpPr>
              <a:spLocks noChangeShapeType="1"/>
            </p:cNvSpPr>
            <p:nvPr/>
          </p:nvSpPr>
          <p:spPr bwMode="auto">
            <a:xfrm>
              <a:off x="404" y="846"/>
              <a:ext cx="170" cy="0"/>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74" name="Line 74"/>
            <p:cNvSpPr>
              <a:spLocks noChangeShapeType="1"/>
            </p:cNvSpPr>
            <p:nvPr/>
          </p:nvSpPr>
          <p:spPr bwMode="auto">
            <a:xfrm>
              <a:off x="308" y="912"/>
              <a:ext cx="170" cy="0"/>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75" name="Line 75"/>
            <p:cNvSpPr>
              <a:spLocks noChangeShapeType="1"/>
            </p:cNvSpPr>
            <p:nvPr/>
          </p:nvSpPr>
          <p:spPr bwMode="auto">
            <a:xfrm>
              <a:off x="356" y="876"/>
              <a:ext cx="170" cy="0"/>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76" name="Line 76"/>
            <p:cNvSpPr>
              <a:spLocks noChangeShapeType="1"/>
            </p:cNvSpPr>
            <p:nvPr/>
          </p:nvSpPr>
          <p:spPr bwMode="auto">
            <a:xfrm>
              <a:off x="260" y="984"/>
              <a:ext cx="144" cy="0"/>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77" name="Line 77"/>
            <p:cNvSpPr>
              <a:spLocks noChangeShapeType="1"/>
            </p:cNvSpPr>
            <p:nvPr/>
          </p:nvSpPr>
          <p:spPr bwMode="auto">
            <a:xfrm>
              <a:off x="260" y="1068"/>
              <a:ext cx="72" cy="0"/>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78" name="Line 78"/>
            <p:cNvSpPr>
              <a:spLocks noChangeShapeType="1"/>
            </p:cNvSpPr>
            <p:nvPr/>
          </p:nvSpPr>
          <p:spPr bwMode="auto">
            <a:xfrm>
              <a:off x="259" y="1026"/>
              <a:ext cx="113" cy="0"/>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79" name="Line 79"/>
            <p:cNvSpPr>
              <a:spLocks noChangeShapeType="1"/>
            </p:cNvSpPr>
            <p:nvPr/>
          </p:nvSpPr>
          <p:spPr bwMode="auto">
            <a:xfrm>
              <a:off x="259" y="1110"/>
              <a:ext cx="41" cy="0"/>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80" name="Line 80"/>
            <p:cNvSpPr>
              <a:spLocks noChangeShapeType="1"/>
            </p:cNvSpPr>
            <p:nvPr/>
          </p:nvSpPr>
          <p:spPr bwMode="auto">
            <a:xfrm>
              <a:off x="218" y="1218"/>
              <a:ext cx="41" cy="0"/>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81" name="Line 81"/>
            <p:cNvSpPr>
              <a:spLocks noChangeShapeType="1"/>
            </p:cNvSpPr>
            <p:nvPr/>
          </p:nvSpPr>
          <p:spPr bwMode="auto">
            <a:xfrm>
              <a:off x="188" y="1260"/>
              <a:ext cx="72" cy="0"/>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82" name="Line 82"/>
            <p:cNvSpPr>
              <a:spLocks noChangeShapeType="1"/>
            </p:cNvSpPr>
            <p:nvPr/>
          </p:nvSpPr>
          <p:spPr bwMode="auto">
            <a:xfrm>
              <a:off x="146" y="1302"/>
              <a:ext cx="113" cy="0"/>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83" name="Line 83"/>
            <p:cNvSpPr>
              <a:spLocks noChangeShapeType="1"/>
            </p:cNvSpPr>
            <p:nvPr/>
          </p:nvSpPr>
          <p:spPr bwMode="auto">
            <a:xfrm>
              <a:off x="116" y="1344"/>
              <a:ext cx="144" cy="0"/>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84" name="Line 84"/>
            <p:cNvSpPr>
              <a:spLocks noChangeShapeType="1"/>
            </p:cNvSpPr>
            <p:nvPr/>
          </p:nvSpPr>
          <p:spPr bwMode="auto">
            <a:xfrm flipV="1">
              <a:off x="320" y="894"/>
              <a:ext cx="261" cy="195"/>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85" name="Line 85"/>
            <p:cNvSpPr>
              <a:spLocks noChangeShapeType="1"/>
            </p:cNvSpPr>
            <p:nvPr/>
          </p:nvSpPr>
          <p:spPr bwMode="auto">
            <a:xfrm flipV="1">
              <a:off x="368" y="829"/>
              <a:ext cx="270" cy="202"/>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86" name="Line 86"/>
            <p:cNvSpPr>
              <a:spLocks noChangeShapeType="1"/>
            </p:cNvSpPr>
            <p:nvPr/>
          </p:nvSpPr>
          <p:spPr bwMode="auto">
            <a:xfrm>
              <a:off x="314" y="1122"/>
              <a:ext cx="0" cy="216"/>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87" name="Line 87"/>
            <p:cNvSpPr>
              <a:spLocks noChangeShapeType="1"/>
            </p:cNvSpPr>
            <p:nvPr/>
          </p:nvSpPr>
          <p:spPr bwMode="auto">
            <a:xfrm>
              <a:off x="368" y="1086"/>
              <a:ext cx="0" cy="216"/>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88" name="Line 88"/>
            <p:cNvSpPr>
              <a:spLocks noChangeShapeType="1"/>
            </p:cNvSpPr>
            <p:nvPr/>
          </p:nvSpPr>
          <p:spPr bwMode="auto">
            <a:xfrm>
              <a:off x="416" y="1044"/>
              <a:ext cx="0" cy="216"/>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89" name="Line 89"/>
            <p:cNvSpPr>
              <a:spLocks noChangeShapeType="1"/>
            </p:cNvSpPr>
            <p:nvPr/>
          </p:nvSpPr>
          <p:spPr bwMode="auto">
            <a:xfrm>
              <a:off x="458" y="1020"/>
              <a:ext cx="0" cy="211"/>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90" name="Line 90"/>
            <p:cNvSpPr>
              <a:spLocks noChangeShapeType="1"/>
            </p:cNvSpPr>
            <p:nvPr/>
          </p:nvSpPr>
          <p:spPr bwMode="auto">
            <a:xfrm>
              <a:off x="500" y="990"/>
              <a:ext cx="0" cy="206"/>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91" name="Line 91"/>
            <p:cNvSpPr>
              <a:spLocks noChangeShapeType="1"/>
            </p:cNvSpPr>
            <p:nvPr/>
          </p:nvSpPr>
          <p:spPr bwMode="auto">
            <a:xfrm>
              <a:off x="1052" y="912"/>
              <a:ext cx="0" cy="432"/>
            </a:xfrm>
            <a:prstGeom prst="line">
              <a:avLst/>
            </a:prstGeom>
            <a:noFill/>
            <a:ln w="1905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92" name="Line 92"/>
            <p:cNvSpPr>
              <a:spLocks noChangeShapeType="1"/>
            </p:cNvSpPr>
            <p:nvPr/>
          </p:nvSpPr>
          <p:spPr bwMode="auto">
            <a:xfrm flipV="1">
              <a:off x="1052" y="696"/>
              <a:ext cx="288" cy="216"/>
            </a:xfrm>
            <a:prstGeom prst="line">
              <a:avLst/>
            </a:prstGeom>
            <a:noFill/>
            <a:ln w="1905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93" name="Line 93"/>
            <p:cNvSpPr>
              <a:spLocks noChangeShapeType="1"/>
            </p:cNvSpPr>
            <p:nvPr/>
          </p:nvSpPr>
          <p:spPr bwMode="auto">
            <a:xfrm>
              <a:off x="980" y="696"/>
              <a:ext cx="360" cy="0"/>
            </a:xfrm>
            <a:prstGeom prst="line">
              <a:avLst/>
            </a:prstGeom>
            <a:noFill/>
            <a:ln w="1905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94" name="Line 94"/>
            <p:cNvSpPr>
              <a:spLocks noChangeShapeType="1"/>
            </p:cNvSpPr>
            <p:nvPr/>
          </p:nvSpPr>
          <p:spPr bwMode="auto">
            <a:xfrm>
              <a:off x="769" y="912"/>
              <a:ext cx="283" cy="0"/>
            </a:xfrm>
            <a:prstGeom prst="line">
              <a:avLst/>
            </a:prstGeom>
            <a:noFill/>
            <a:ln w="1905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95" name="Line 95"/>
            <p:cNvSpPr>
              <a:spLocks noChangeShapeType="1"/>
            </p:cNvSpPr>
            <p:nvPr/>
          </p:nvSpPr>
          <p:spPr bwMode="auto">
            <a:xfrm>
              <a:off x="788" y="1338"/>
              <a:ext cx="261" cy="0"/>
            </a:xfrm>
            <a:prstGeom prst="line">
              <a:avLst/>
            </a:prstGeom>
            <a:noFill/>
            <a:ln w="1905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96" name="Freeform 96"/>
            <p:cNvSpPr>
              <a:spLocks/>
            </p:cNvSpPr>
            <p:nvPr/>
          </p:nvSpPr>
          <p:spPr bwMode="auto">
            <a:xfrm>
              <a:off x="760" y="690"/>
              <a:ext cx="218" cy="642"/>
            </a:xfrm>
            <a:custGeom>
              <a:avLst/>
              <a:gdLst>
                <a:gd name="T0" fmla="*/ 544 w 544"/>
                <a:gd name="T1" fmla="*/ 0 h 1605"/>
                <a:gd name="T2" fmla="*/ 484 w 544"/>
                <a:gd name="T3" fmla="*/ 90 h 1605"/>
                <a:gd name="T4" fmla="*/ 319 w 544"/>
                <a:gd name="T5" fmla="*/ 210 h 1605"/>
                <a:gd name="T6" fmla="*/ 229 w 544"/>
                <a:gd name="T7" fmla="*/ 255 h 1605"/>
                <a:gd name="T8" fmla="*/ 169 w 544"/>
                <a:gd name="T9" fmla="*/ 345 h 1605"/>
                <a:gd name="T10" fmla="*/ 139 w 544"/>
                <a:gd name="T11" fmla="*/ 390 h 1605"/>
                <a:gd name="T12" fmla="*/ 124 w 544"/>
                <a:gd name="T13" fmla="*/ 435 h 1605"/>
                <a:gd name="T14" fmla="*/ 94 w 544"/>
                <a:gd name="T15" fmla="*/ 495 h 1605"/>
                <a:gd name="T16" fmla="*/ 79 w 544"/>
                <a:gd name="T17" fmla="*/ 540 h 1605"/>
                <a:gd name="T18" fmla="*/ 34 w 544"/>
                <a:gd name="T19" fmla="*/ 555 h 1605"/>
                <a:gd name="T20" fmla="*/ 34 w 544"/>
                <a:gd name="T21" fmla="*/ 750 h 1605"/>
                <a:gd name="T22" fmla="*/ 64 w 544"/>
                <a:gd name="T23" fmla="*/ 1605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4" h="1605">
                  <a:moveTo>
                    <a:pt x="544" y="0"/>
                  </a:moveTo>
                  <a:cubicBezTo>
                    <a:pt x="524" y="30"/>
                    <a:pt x="514" y="70"/>
                    <a:pt x="484" y="90"/>
                  </a:cubicBezTo>
                  <a:cubicBezTo>
                    <a:pt x="427" y="128"/>
                    <a:pt x="384" y="188"/>
                    <a:pt x="319" y="210"/>
                  </a:cubicBezTo>
                  <a:cubicBezTo>
                    <a:pt x="257" y="231"/>
                    <a:pt x="287" y="216"/>
                    <a:pt x="229" y="255"/>
                  </a:cubicBezTo>
                  <a:cubicBezTo>
                    <a:pt x="209" y="285"/>
                    <a:pt x="189" y="315"/>
                    <a:pt x="169" y="345"/>
                  </a:cubicBezTo>
                  <a:cubicBezTo>
                    <a:pt x="159" y="360"/>
                    <a:pt x="149" y="375"/>
                    <a:pt x="139" y="390"/>
                  </a:cubicBezTo>
                  <a:cubicBezTo>
                    <a:pt x="130" y="403"/>
                    <a:pt x="130" y="420"/>
                    <a:pt x="124" y="435"/>
                  </a:cubicBezTo>
                  <a:cubicBezTo>
                    <a:pt x="115" y="456"/>
                    <a:pt x="103" y="474"/>
                    <a:pt x="94" y="495"/>
                  </a:cubicBezTo>
                  <a:cubicBezTo>
                    <a:pt x="88" y="510"/>
                    <a:pt x="90" y="529"/>
                    <a:pt x="79" y="540"/>
                  </a:cubicBezTo>
                  <a:cubicBezTo>
                    <a:pt x="68" y="551"/>
                    <a:pt x="49" y="550"/>
                    <a:pt x="34" y="555"/>
                  </a:cubicBezTo>
                  <a:cubicBezTo>
                    <a:pt x="0" y="656"/>
                    <a:pt x="26" y="558"/>
                    <a:pt x="34" y="750"/>
                  </a:cubicBezTo>
                  <a:cubicBezTo>
                    <a:pt x="46" y="1030"/>
                    <a:pt x="64" y="1323"/>
                    <a:pt x="64" y="1605"/>
                  </a:cubicBezTo>
                </a:path>
              </a:pathLst>
            </a:custGeom>
            <a:noFill/>
            <a:ln w="9525">
              <a:solidFill>
                <a:srgbClr val="6600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7297" name="Line 97"/>
            <p:cNvSpPr>
              <a:spLocks noChangeShapeType="1"/>
            </p:cNvSpPr>
            <p:nvPr/>
          </p:nvSpPr>
          <p:spPr bwMode="auto">
            <a:xfrm>
              <a:off x="1340" y="696"/>
              <a:ext cx="216" cy="0"/>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98" name="Line 98"/>
            <p:cNvSpPr>
              <a:spLocks noChangeShapeType="1"/>
            </p:cNvSpPr>
            <p:nvPr/>
          </p:nvSpPr>
          <p:spPr bwMode="auto">
            <a:xfrm flipH="1">
              <a:off x="836" y="696"/>
              <a:ext cx="720" cy="216"/>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299" name="Line 99"/>
            <p:cNvSpPr>
              <a:spLocks noChangeShapeType="1"/>
            </p:cNvSpPr>
            <p:nvPr/>
          </p:nvSpPr>
          <p:spPr bwMode="auto">
            <a:xfrm>
              <a:off x="1196" y="798"/>
              <a:ext cx="0" cy="432"/>
            </a:xfrm>
            <a:prstGeom prst="line">
              <a:avLst/>
            </a:prstGeom>
            <a:noFill/>
            <a:ln w="1270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00" name="Line 100"/>
            <p:cNvSpPr>
              <a:spLocks noChangeShapeType="1"/>
            </p:cNvSpPr>
            <p:nvPr/>
          </p:nvSpPr>
          <p:spPr bwMode="auto">
            <a:xfrm>
              <a:off x="380" y="1158"/>
              <a:ext cx="170" cy="0"/>
            </a:xfrm>
            <a:prstGeom prst="line">
              <a:avLst/>
            </a:prstGeom>
            <a:noFill/>
            <a:ln w="9525">
              <a:solidFill>
                <a:srgbClr val="660066"/>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07301" name="Line 101"/>
            <p:cNvSpPr>
              <a:spLocks noChangeShapeType="1"/>
            </p:cNvSpPr>
            <p:nvPr/>
          </p:nvSpPr>
          <p:spPr bwMode="auto">
            <a:xfrm rot="243876" flipH="1">
              <a:off x="392" y="936"/>
              <a:ext cx="144" cy="216"/>
            </a:xfrm>
            <a:prstGeom prst="line">
              <a:avLst/>
            </a:prstGeom>
            <a:noFill/>
            <a:ln w="9525">
              <a:solidFill>
                <a:srgbClr val="660066"/>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07302" name="Line 102"/>
            <p:cNvSpPr>
              <a:spLocks noChangeShapeType="1"/>
            </p:cNvSpPr>
            <p:nvPr/>
          </p:nvSpPr>
          <p:spPr bwMode="auto">
            <a:xfrm flipV="1">
              <a:off x="110" y="1146"/>
              <a:ext cx="288" cy="216"/>
            </a:xfrm>
            <a:prstGeom prst="line">
              <a:avLst/>
            </a:prstGeom>
            <a:noFill/>
            <a:ln w="12700">
              <a:solidFill>
                <a:srgbClr val="660066"/>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07303" name="Line 103"/>
            <p:cNvSpPr>
              <a:spLocks noChangeShapeType="1"/>
            </p:cNvSpPr>
            <p:nvPr/>
          </p:nvSpPr>
          <p:spPr bwMode="auto">
            <a:xfrm>
              <a:off x="860" y="912"/>
              <a:ext cx="0" cy="432"/>
            </a:xfrm>
            <a:prstGeom prst="line">
              <a:avLst/>
            </a:prstGeom>
            <a:noFill/>
            <a:ln w="1270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04" name="Line 104"/>
            <p:cNvSpPr>
              <a:spLocks noChangeShapeType="1"/>
            </p:cNvSpPr>
            <p:nvPr/>
          </p:nvSpPr>
          <p:spPr bwMode="auto">
            <a:xfrm>
              <a:off x="1340" y="696"/>
              <a:ext cx="0" cy="432"/>
            </a:xfrm>
            <a:prstGeom prst="line">
              <a:avLst/>
            </a:prstGeom>
            <a:noFill/>
            <a:ln w="12700">
              <a:solidFill>
                <a:srgbClr val="660066"/>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07305" name="Line 105"/>
            <p:cNvSpPr>
              <a:spLocks noChangeShapeType="1"/>
            </p:cNvSpPr>
            <p:nvPr/>
          </p:nvSpPr>
          <p:spPr bwMode="auto">
            <a:xfrm>
              <a:off x="1340" y="1128"/>
              <a:ext cx="216" cy="0"/>
            </a:xfrm>
            <a:prstGeom prst="line">
              <a:avLst/>
            </a:prstGeom>
            <a:noFill/>
            <a:ln w="9525">
              <a:solidFill>
                <a:srgbClr val="660066"/>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07306" name="Line 106"/>
            <p:cNvSpPr>
              <a:spLocks noChangeShapeType="1"/>
            </p:cNvSpPr>
            <p:nvPr/>
          </p:nvSpPr>
          <p:spPr bwMode="auto">
            <a:xfrm>
              <a:off x="1556" y="696"/>
              <a:ext cx="0" cy="432"/>
            </a:xfrm>
            <a:prstGeom prst="line">
              <a:avLst/>
            </a:prstGeom>
            <a:noFill/>
            <a:ln w="1270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07" name="Line 107"/>
            <p:cNvSpPr>
              <a:spLocks noChangeShapeType="1"/>
            </p:cNvSpPr>
            <p:nvPr/>
          </p:nvSpPr>
          <p:spPr bwMode="auto">
            <a:xfrm rot="21290995" flipV="1">
              <a:off x="1200" y="1144"/>
              <a:ext cx="360" cy="72"/>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08" name="Line 108"/>
            <p:cNvSpPr>
              <a:spLocks noChangeShapeType="1"/>
            </p:cNvSpPr>
            <p:nvPr/>
          </p:nvSpPr>
          <p:spPr bwMode="auto">
            <a:xfrm rot="517511" flipV="1">
              <a:off x="1061" y="1212"/>
              <a:ext cx="136" cy="136"/>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09" name="Line 109"/>
            <p:cNvSpPr>
              <a:spLocks noChangeShapeType="1"/>
            </p:cNvSpPr>
            <p:nvPr/>
          </p:nvSpPr>
          <p:spPr bwMode="auto">
            <a:xfrm rot="517511" flipV="1">
              <a:off x="1196" y="1110"/>
              <a:ext cx="136" cy="136"/>
            </a:xfrm>
            <a:prstGeom prst="line">
              <a:avLst/>
            </a:prstGeom>
            <a:noFill/>
            <a:ln w="9525">
              <a:solidFill>
                <a:srgbClr val="660066"/>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07310" name="Line 110"/>
            <p:cNvSpPr>
              <a:spLocks noChangeShapeType="1"/>
            </p:cNvSpPr>
            <p:nvPr/>
          </p:nvSpPr>
          <p:spPr bwMode="auto">
            <a:xfrm rot="21290995" flipV="1">
              <a:off x="836" y="1248"/>
              <a:ext cx="360" cy="72"/>
            </a:xfrm>
            <a:prstGeom prst="line">
              <a:avLst/>
            </a:prstGeom>
            <a:noFill/>
            <a:ln w="9525">
              <a:solidFill>
                <a:srgbClr val="660066"/>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07311" name="Line 111"/>
            <p:cNvSpPr>
              <a:spLocks noChangeShapeType="1"/>
            </p:cNvSpPr>
            <p:nvPr/>
          </p:nvSpPr>
          <p:spPr bwMode="auto">
            <a:xfrm>
              <a:off x="1256" y="762"/>
              <a:ext cx="72" cy="0"/>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12" name="Line 112"/>
            <p:cNvSpPr>
              <a:spLocks noChangeShapeType="1"/>
            </p:cNvSpPr>
            <p:nvPr/>
          </p:nvSpPr>
          <p:spPr bwMode="auto">
            <a:xfrm>
              <a:off x="1310" y="726"/>
              <a:ext cx="144" cy="0"/>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13" name="Line 113"/>
            <p:cNvSpPr>
              <a:spLocks noChangeShapeType="1"/>
            </p:cNvSpPr>
            <p:nvPr/>
          </p:nvSpPr>
          <p:spPr bwMode="auto">
            <a:xfrm>
              <a:off x="950" y="876"/>
              <a:ext cx="144" cy="0"/>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14" name="Line 114"/>
            <p:cNvSpPr>
              <a:spLocks noChangeShapeType="1"/>
            </p:cNvSpPr>
            <p:nvPr/>
          </p:nvSpPr>
          <p:spPr bwMode="auto">
            <a:xfrm>
              <a:off x="1058" y="846"/>
              <a:ext cx="72" cy="0"/>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15" name="Line 115"/>
            <p:cNvSpPr>
              <a:spLocks noChangeShapeType="1"/>
            </p:cNvSpPr>
            <p:nvPr/>
          </p:nvSpPr>
          <p:spPr bwMode="auto">
            <a:xfrm>
              <a:off x="859" y="966"/>
              <a:ext cx="193" cy="0"/>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16" name="Line 116"/>
            <p:cNvSpPr>
              <a:spLocks noChangeShapeType="1"/>
            </p:cNvSpPr>
            <p:nvPr/>
          </p:nvSpPr>
          <p:spPr bwMode="auto">
            <a:xfrm>
              <a:off x="860" y="1026"/>
              <a:ext cx="193" cy="0"/>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17" name="Line 117"/>
            <p:cNvSpPr>
              <a:spLocks noChangeShapeType="1"/>
            </p:cNvSpPr>
            <p:nvPr/>
          </p:nvSpPr>
          <p:spPr bwMode="auto">
            <a:xfrm>
              <a:off x="860" y="1080"/>
              <a:ext cx="193" cy="0"/>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18" name="Line 118"/>
            <p:cNvSpPr>
              <a:spLocks noChangeShapeType="1"/>
            </p:cNvSpPr>
            <p:nvPr/>
          </p:nvSpPr>
          <p:spPr bwMode="auto">
            <a:xfrm>
              <a:off x="860" y="1134"/>
              <a:ext cx="193" cy="0"/>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19" name="Line 119"/>
            <p:cNvSpPr>
              <a:spLocks noChangeShapeType="1"/>
            </p:cNvSpPr>
            <p:nvPr/>
          </p:nvSpPr>
          <p:spPr bwMode="auto">
            <a:xfrm>
              <a:off x="860" y="1188"/>
              <a:ext cx="193" cy="0"/>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20" name="Line 120"/>
            <p:cNvSpPr>
              <a:spLocks noChangeShapeType="1"/>
            </p:cNvSpPr>
            <p:nvPr/>
          </p:nvSpPr>
          <p:spPr bwMode="auto">
            <a:xfrm>
              <a:off x="860" y="1236"/>
              <a:ext cx="193" cy="0"/>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21" name="Line 121"/>
            <p:cNvSpPr>
              <a:spLocks noChangeShapeType="1"/>
            </p:cNvSpPr>
            <p:nvPr/>
          </p:nvSpPr>
          <p:spPr bwMode="auto">
            <a:xfrm>
              <a:off x="860" y="1290"/>
              <a:ext cx="193" cy="0"/>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22" name="Line 122"/>
            <p:cNvSpPr>
              <a:spLocks noChangeShapeType="1"/>
            </p:cNvSpPr>
            <p:nvPr/>
          </p:nvSpPr>
          <p:spPr bwMode="auto">
            <a:xfrm>
              <a:off x="1250" y="786"/>
              <a:ext cx="0" cy="432"/>
            </a:xfrm>
            <a:prstGeom prst="line">
              <a:avLst/>
            </a:prstGeom>
            <a:noFill/>
            <a:ln w="1270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23" name="Line 123"/>
            <p:cNvSpPr>
              <a:spLocks noChangeShapeType="1"/>
            </p:cNvSpPr>
            <p:nvPr/>
          </p:nvSpPr>
          <p:spPr bwMode="auto">
            <a:xfrm>
              <a:off x="1490" y="720"/>
              <a:ext cx="0" cy="432"/>
            </a:xfrm>
            <a:prstGeom prst="line">
              <a:avLst/>
            </a:prstGeom>
            <a:noFill/>
            <a:ln w="1270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24" name="Line 124"/>
            <p:cNvSpPr>
              <a:spLocks noChangeShapeType="1"/>
            </p:cNvSpPr>
            <p:nvPr/>
          </p:nvSpPr>
          <p:spPr bwMode="auto">
            <a:xfrm>
              <a:off x="1430" y="738"/>
              <a:ext cx="0" cy="432"/>
            </a:xfrm>
            <a:prstGeom prst="line">
              <a:avLst/>
            </a:prstGeom>
            <a:noFill/>
            <a:ln w="1270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25" name="Line 125"/>
            <p:cNvSpPr>
              <a:spLocks noChangeShapeType="1"/>
            </p:cNvSpPr>
            <p:nvPr/>
          </p:nvSpPr>
          <p:spPr bwMode="auto">
            <a:xfrm>
              <a:off x="1310" y="762"/>
              <a:ext cx="0" cy="432"/>
            </a:xfrm>
            <a:prstGeom prst="line">
              <a:avLst/>
            </a:prstGeom>
            <a:noFill/>
            <a:ln w="1270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26" name="Line 126"/>
            <p:cNvSpPr>
              <a:spLocks noChangeShapeType="1"/>
            </p:cNvSpPr>
            <p:nvPr/>
          </p:nvSpPr>
          <p:spPr bwMode="auto">
            <a:xfrm>
              <a:off x="1370" y="756"/>
              <a:ext cx="0" cy="432"/>
            </a:xfrm>
            <a:prstGeom prst="line">
              <a:avLst/>
            </a:prstGeom>
            <a:noFill/>
            <a:ln w="1270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27" name="Line 127"/>
            <p:cNvSpPr>
              <a:spLocks noChangeShapeType="1"/>
            </p:cNvSpPr>
            <p:nvPr/>
          </p:nvSpPr>
          <p:spPr bwMode="auto">
            <a:xfrm flipV="1">
              <a:off x="1700" y="696"/>
              <a:ext cx="288" cy="216"/>
            </a:xfrm>
            <a:prstGeom prst="line">
              <a:avLst/>
            </a:prstGeom>
            <a:noFill/>
            <a:ln w="1905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28" name="Line 128"/>
            <p:cNvSpPr>
              <a:spLocks noChangeShapeType="1"/>
            </p:cNvSpPr>
            <p:nvPr/>
          </p:nvSpPr>
          <p:spPr bwMode="auto">
            <a:xfrm>
              <a:off x="1700" y="912"/>
              <a:ext cx="0" cy="432"/>
            </a:xfrm>
            <a:prstGeom prst="line">
              <a:avLst/>
            </a:prstGeom>
            <a:noFill/>
            <a:ln w="1905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29" name="Line 129"/>
            <p:cNvSpPr>
              <a:spLocks noChangeShapeType="1"/>
            </p:cNvSpPr>
            <p:nvPr/>
          </p:nvSpPr>
          <p:spPr bwMode="auto">
            <a:xfrm flipV="1">
              <a:off x="1700" y="1128"/>
              <a:ext cx="288" cy="216"/>
            </a:xfrm>
            <a:prstGeom prst="line">
              <a:avLst/>
            </a:prstGeom>
            <a:noFill/>
            <a:ln w="1905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30" name="Line 130"/>
            <p:cNvSpPr>
              <a:spLocks noChangeShapeType="1"/>
            </p:cNvSpPr>
            <p:nvPr/>
          </p:nvSpPr>
          <p:spPr bwMode="auto">
            <a:xfrm>
              <a:off x="1988" y="696"/>
              <a:ext cx="0" cy="432"/>
            </a:xfrm>
            <a:prstGeom prst="line">
              <a:avLst/>
            </a:prstGeom>
            <a:noFill/>
            <a:ln w="12700">
              <a:solidFill>
                <a:srgbClr val="660066"/>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07331" name="Line 131"/>
            <p:cNvSpPr>
              <a:spLocks noChangeShapeType="1"/>
            </p:cNvSpPr>
            <p:nvPr/>
          </p:nvSpPr>
          <p:spPr bwMode="auto">
            <a:xfrm>
              <a:off x="1772" y="696"/>
              <a:ext cx="216" cy="0"/>
            </a:xfrm>
            <a:prstGeom prst="line">
              <a:avLst/>
            </a:prstGeom>
            <a:noFill/>
            <a:ln w="1905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32" name="Line 132"/>
            <p:cNvSpPr>
              <a:spLocks noChangeShapeType="1"/>
            </p:cNvSpPr>
            <p:nvPr/>
          </p:nvSpPr>
          <p:spPr bwMode="auto">
            <a:xfrm>
              <a:off x="1628" y="912"/>
              <a:ext cx="72" cy="0"/>
            </a:xfrm>
            <a:prstGeom prst="line">
              <a:avLst/>
            </a:prstGeom>
            <a:noFill/>
            <a:ln w="1905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33" name="Line 133"/>
            <p:cNvSpPr>
              <a:spLocks noChangeShapeType="1"/>
            </p:cNvSpPr>
            <p:nvPr/>
          </p:nvSpPr>
          <p:spPr bwMode="auto">
            <a:xfrm>
              <a:off x="1628" y="1344"/>
              <a:ext cx="72" cy="0"/>
            </a:xfrm>
            <a:prstGeom prst="line">
              <a:avLst/>
            </a:prstGeom>
            <a:noFill/>
            <a:ln w="1905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34" name="Freeform 134"/>
            <p:cNvSpPr>
              <a:spLocks/>
            </p:cNvSpPr>
            <p:nvPr/>
          </p:nvSpPr>
          <p:spPr bwMode="auto">
            <a:xfrm>
              <a:off x="1579" y="696"/>
              <a:ext cx="197" cy="680"/>
            </a:xfrm>
            <a:custGeom>
              <a:avLst/>
              <a:gdLst>
                <a:gd name="T0" fmla="*/ 493 w 493"/>
                <a:gd name="T1" fmla="*/ 0 h 1701"/>
                <a:gd name="T2" fmla="*/ 223 w 493"/>
                <a:gd name="T3" fmla="*/ 255 h 1701"/>
                <a:gd name="T4" fmla="*/ 178 w 493"/>
                <a:gd name="T5" fmla="*/ 345 h 1701"/>
                <a:gd name="T6" fmla="*/ 148 w 493"/>
                <a:gd name="T7" fmla="*/ 495 h 1701"/>
                <a:gd name="T8" fmla="*/ 103 w 493"/>
                <a:gd name="T9" fmla="*/ 585 h 1701"/>
                <a:gd name="T10" fmla="*/ 148 w 493"/>
                <a:gd name="T11" fmla="*/ 840 h 1701"/>
                <a:gd name="T12" fmla="*/ 133 w 493"/>
                <a:gd name="T13" fmla="*/ 1065 h 1701"/>
                <a:gd name="T14" fmla="*/ 58 w 493"/>
                <a:gd name="T15" fmla="*/ 1365 h 1701"/>
                <a:gd name="T16" fmla="*/ 118 w 493"/>
                <a:gd name="T17" fmla="*/ 1605 h 1701"/>
                <a:gd name="T18" fmla="*/ 133 w 493"/>
                <a:gd name="T19" fmla="*/ 1620 h 1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3" h="1701">
                  <a:moveTo>
                    <a:pt x="493" y="0"/>
                  </a:moveTo>
                  <a:cubicBezTo>
                    <a:pt x="453" y="120"/>
                    <a:pt x="341" y="216"/>
                    <a:pt x="223" y="255"/>
                  </a:cubicBezTo>
                  <a:cubicBezTo>
                    <a:pt x="212" y="287"/>
                    <a:pt x="188" y="313"/>
                    <a:pt x="178" y="345"/>
                  </a:cubicBezTo>
                  <a:cubicBezTo>
                    <a:pt x="157" y="414"/>
                    <a:pt x="176" y="440"/>
                    <a:pt x="148" y="495"/>
                  </a:cubicBezTo>
                  <a:cubicBezTo>
                    <a:pt x="90" y="611"/>
                    <a:pt x="141" y="472"/>
                    <a:pt x="103" y="585"/>
                  </a:cubicBezTo>
                  <a:cubicBezTo>
                    <a:pt x="114" y="673"/>
                    <a:pt x="127" y="755"/>
                    <a:pt x="148" y="840"/>
                  </a:cubicBezTo>
                  <a:cubicBezTo>
                    <a:pt x="143" y="915"/>
                    <a:pt x="143" y="990"/>
                    <a:pt x="133" y="1065"/>
                  </a:cubicBezTo>
                  <a:cubicBezTo>
                    <a:pt x="120" y="1165"/>
                    <a:pt x="78" y="1265"/>
                    <a:pt x="58" y="1365"/>
                  </a:cubicBezTo>
                  <a:cubicBezTo>
                    <a:pt x="80" y="1701"/>
                    <a:pt x="0" y="1546"/>
                    <a:pt x="118" y="1605"/>
                  </a:cubicBezTo>
                  <a:cubicBezTo>
                    <a:pt x="124" y="1608"/>
                    <a:pt x="128" y="1615"/>
                    <a:pt x="133" y="1620"/>
                  </a:cubicBezTo>
                </a:path>
              </a:pathLst>
            </a:custGeom>
            <a:noFill/>
            <a:ln w="9525">
              <a:solidFill>
                <a:srgbClr val="6600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7335" name="Arc 135"/>
            <p:cNvSpPr>
              <a:spLocks/>
            </p:cNvSpPr>
            <p:nvPr/>
          </p:nvSpPr>
          <p:spPr bwMode="auto">
            <a:xfrm>
              <a:off x="1469" y="905"/>
              <a:ext cx="315" cy="441"/>
            </a:xfrm>
            <a:custGeom>
              <a:avLst/>
              <a:gdLst>
                <a:gd name="G0" fmla="+- 0 0 0"/>
                <a:gd name="G1" fmla="+- 15134 0 0"/>
                <a:gd name="G2" fmla="+- 21600 0 0"/>
                <a:gd name="T0" fmla="*/ 15412 w 21600"/>
                <a:gd name="T1" fmla="*/ 0 h 30229"/>
                <a:gd name="T2" fmla="*/ 15450 w 21600"/>
                <a:gd name="T3" fmla="*/ 30229 h 30229"/>
                <a:gd name="T4" fmla="*/ 0 w 21600"/>
                <a:gd name="T5" fmla="*/ 15134 h 30229"/>
              </a:gdLst>
              <a:ahLst/>
              <a:cxnLst>
                <a:cxn ang="0">
                  <a:pos x="T0" y="T1"/>
                </a:cxn>
                <a:cxn ang="0">
                  <a:pos x="T2" y="T3"/>
                </a:cxn>
                <a:cxn ang="0">
                  <a:pos x="T4" y="T5"/>
                </a:cxn>
              </a:cxnLst>
              <a:rect l="0" t="0" r="r" b="b"/>
              <a:pathLst>
                <a:path w="21600" h="30229" fill="none" extrusionOk="0">
                  <a:moveTo>
                    <a:pt x="15411" y="0"/>
                  </a:moveTo>
                  <a:cubicBezTo>
                    <a:pt x="19377" y="4039"/>
                    <a:pt x="21600" y="9473"/>
                    <a:pt x="21600" y="15134"/>
                  </a:cubicBezTo>
                  <a:cubicBezTo>
                    <a:pt x="21600" y="20775"/>
                    <a:pt x="19392" y="26193"/>
                    <a:pt x="15449" y="30228"/>
                  </a:cubicBezTo>
                </a:path>
                <a:path w="21600" h="30229" stroke="0" extrusionOk="0">
                  <a:moveTo>
                    <a:pt x="15411" y="0"/>
                  </a:moveTo>
                  <a:cubicBezTo>
                    <a:pt x="19377" y="4039"/>
                    <a:pt x="21600" y="9473"/>
                    <a:pt x="21600" y="15134"/>
                  </a:cubicBezTo>
                  <a:cubicBezTo>
                    <a:pt x="21600" y="20775"/>
                    <a:pt x="19392" y="26193"/>
                    <a:pt x="15449" y="30228"/>
                  </a:cubicBezTo>
                  <a:lnTo>
                    <a:pt x="0" y="15134"/>
                  </a:lnTo>
                  <a:close/>
                </a:path>
              </a:pathLst>
            </a:custGeom>
            <a:noFill/>
            <a:ln w="9525">
              <a:solidFill>
                <a:srgbClr val="6600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7336" name="Arc 136"/>
            <p:cNvSpPr>
              <a:spLocks/>
            </p:cNvSpPr>
            <p:nvPr/>
          </p:nvSpPr>
          <p:spPr bwMode="auto">
            <a:xfrm>
              <a:off x="1760" y="696"/>
              <a:ext cx="315" cy="441"/>
            </a:xfrm>
            <a:custGeom>
              <a:avLst/>
              <a:gdLst>
                <a:gd name="G0" fmla="+- 0 0 0"/>
                <a:gd name="G1" fmla="+- 15134 0 0"/>
                <a:gd name="G2" fmla="+- 21600 0 0"/>
                <a:gd name="T0" fmla="*/ 15412 w 21600"/>
                <a:gd name="T1" fmla="*/ 0 h 30229"/>
                <a:gd name="T2" fmla="*/ 15450 w 21600"/>
                <a:gd name="T3" fmla="*/ 30229 h 30229"/>
                <a:gd name="T4" fmla="*/ 0 w 21600"/>
                <a:gd name="T5" fmla="*/ 15134 h 30229"/>
              </a:gdLst>
              <a:ahLst/>
              <a:cxnLst>
                <a:cxn ang="0">
                  <a:pos x="T0" y="T1"/>
                </a:cxn>
                <a:cxn ang="0">
                  <a:pos x="T2" y="T3"/>
                </a:cxn>
                <a:cxn ang="0">
                  <a:pos x="T4" y="T5"/>
                </a:cxn>
              </a:cxnLst>
              <a:rect l="0" t="0" r="r" b="b"/>
              <a:pathLst>
                <a:path w="21600" h="30229" fill="none" extrusionOk="0">
                  <a:moveTo>
                    <a:pt x="15411" y="0"/>
                  </a:moveTo>
                  <a:cubicBezTo>
                    <a:pt x="19377" y="4039"/>
                    <a:pt x="21600" y="9473"/>
                    <a:pt x="21600" y="15134"/>
                  </a:cubicBezTo>
                  <a:cubicBezTo>
                    <a:pt x="21600" y="20775"/>
                    <a:pt x="19392" y="26193"/>
                    <a:pt x="15449" y="30228"/>
                  </a:cubicBezTo>
                </a:path>
                <a:path w="21600" h="30229" stroke="0" extrusionOk="0">
                  <a:moveTo>
                    <a:pt x="15411" y="0"/>
                  </a:moveTo>
                  <a:cubicBezTo>
                    <a:pt x="19377" y="4039"/>
                    <a:pt x="21600" y="9473"/>
                    <a:pt x="21600" y="15134"/>
                  </a:cubicBezTo>
                  <a:cubicBezTo>
                    <a:pt x="21600" y="20775"/>
                    <a:pt x="19392" y="26193"/>
                    <a:pt x="15449" y="30228"/>
                  </a:cubicBezTo>
                  <a:lnTo>
                    <a:pt x="0" y="15134"/>
                  </a:lnTo>
                  <a:close/>
                </a:path>
              </a:pathLst>
            </a:custGeom>
            <a:noFill/>
            <a:ln w="9525">
              <a:solidFill>
                <a:srgbClr val="6600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7337" name="Line 137"/>
            <p:cNvSpPr>
              <a:spLocks noChangeShapeType="1"/>
            </p:cNvSpPr>
            <p:nvPr/>
          </p:nvSpPr>
          <p:spPr bwMode="auto">
            <a:xfrm>
              <a:off x="1700" y="1128"/>
              <a:ext cx="88" cy="0"/>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38" name="Line 138"/>
            <p:cNvSpPr>
              <a:spLocks noChangeShapeType="1"/>
            </p:cNvSpPr>
            <p:nvPr/>
          </p:nvSpPr>
          <p:spPr bwMode="auto">
            <a:xfrm>
              <a:off x="1700" y="1182"/>
              <a:ext cx="72" cy="0"/>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39" name="Line 139"/>
            <p:cNvSpPr>
              <a:spLocks noChangeShapeType="1"/>
            </p:cNvSpPr>
            <p:nvPr/>
          </p:nvSpPr>
          <p:spPr bwMode="auto">
            <a:xfrm>
              <a:off x="1700" y="1068"/>
              <a:ext cx="72" cy="0"/>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40" name="Line 140"/>
            <p:cNvSpPr>
              <a:spLocks noChangeShapeType="1"/>
            </p:cNvSpPr>
            <p:nvPr/>
          </p:nvSpPr>
          <p:spPr bwMode="auto">
            <a:xfrm>
              <a:off x="1700" y="1242"/>
              <a:ext cx="66" cy="0"/>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41" name="Line 141"/>
            <p:cNvSpPr>
              <a:spLocks noChangeShapeType="1"/>
            </p:cNvSpPr>
            <p:nvPr/>
          </p:nvSpPr>
          <p:spPr bwMode="auto">
            <a:xfrm>
              <a:off x="1700" y="1008"/>
              <a:ext cx="66" cy="0"/>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42" name="Line 142"/>
            <p:cNvSpPr>
              <a:spLocks noChangeShapeType="1"/>
            </p:cNvSpPr>
            <p:nvPr/>
          </p:nvSpPr>
          <p:spPr bwMode="auto">
            <a:xfrm>
              <a:off x="1694" y="1296"/>
              <a:ext cx="41" cy="0"/>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43" name="Line 143"/>
            <p:cNvSpPr>
              <a:spLocks noChangeShapeType="1"/>
            </p:cNvSpPr>
            <p:nvPr/>
          </p:nvSpPr>
          <p:spPr bwMode="auto">
            <a:xfrm>
              <a:off x="1694" y="960"/>
              <a:ext cx="41" cy="0"/>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44" name="Line 144"/>
            <p:cNvSpPr>
              <a:spLocks noChangeShapeType="1"/>
            </p:cNvSpPr>
            <p:nvPr/>
          </p:nvSpPr>
          <p:spPr bwMode="auto">
            <a:xfrm flipV="1">
              <a:off x="1736" y="738"/>
              <a:ext cx="288" cy="216"/>
            </a:xfrm>
            <a:prstGeom prst="line">
              <a:avLst/>
            </a:prstGeom>
            <a:noFill/>
            <a:ln w="1270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45" name="Line 145"/>
            <p:cNvSpPr>
              <a:spLocks noChangeShapeType="1"/>
            </p:cNvSpPr>
            <p:nvPr/>
          </p:nvSpPr>
          <p:spPr bwMode="auto">
            <a:xfrm flipV="1">
              <a:off x="1760" y="786"/>
              <a:ext cx="288" cy="216"/>
            </a:xfrm>
            <a:prstGeom prst="line">
              <a:avLst/>
            </a:prstGeom>
            <a:noFill/>
            <a:ln w="1270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46" name="Line 146"/>
            <p:cNvSpPr>
              <a:spLocks noChangeShapeType="1"/>
            </p:cNvSpPr>
            <p:nvPr/>
          </p:nvSpPr>
          <p:spPr bwMode="auto">
            <a:xfrm flipV="1">
              <a:off x="1784" y="846"/>
              <a:ext cx="288" cy="216"/>
            </a:xfrm>
            <a:prstGeom prst="line">
              <a:avLst/>
            </a:prstGeom>
            <a:noFill/>
            <a:ln w="1270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47" name="Line 147"/>
            <p:cNvSpPr>
              <a:spLocks noChangeShapeType="1"/>
            </p:cNvSpPr>
            <p:nvPr/>
          </p:nvSpPr>
          <p:spPr bwMode="auto">
            <a:xfrm flipV="1">
              <a:off x="1784" y="912"/>
              <a:ext cx="288" cy="216"/>
            </a:xfrm>
            <a:prstGeom prst="line">
              <a:avLst/>
            </a:prstGeom>
            <a:noFill/>
            <a:ln w="1270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48" name="Line 148"/>
            <p:cNvSpPr>
              <a:spLocks noChangeShapeType="1"/>
            </p:cNvSpPr>
            <p:nvPr/>
          </p:nvSpPr>
          <p:spPr bwMode="auto">
            <a:xfrm flipV="1">
              <a:off x="1778" y="966"/>
              <a:ext cx="288" cy="216"/>
            </a:xfrm>
            <a:prstGeom prst="line">
              <a:avLst/>
            </a:prstGeom>
            <a:noFill/>
            <a:ln w="1270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49" name="Line 149"/>
            <p:cNvSpPr>
              <a:spLocks noChangeShapeType="1"/>
            </p:cNvSpPr>
            <p:nvPr/>
          </p:nvSpPr>
          <p:spPr bwMode="auto">
            <a:xfrm flipV="1">
              <a:off x="1760" y="1026"/>
              <a:ext cx="288" cy="216"/>
            </a:xfrm>
            <a:prstGeom prst="line">
              <a:avLst/>
            </a:prstGeom>
            <a:noFill/>
            <a:ln w="1270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50" name="Line 150"/>
            <p:cNvSpPr>
              <a:spLocks noChangeShapeType="1"/>
            </p:cNvSpPr>
            <p:nvPr/>
          </p:nvSpPr>
          <p:spPr bwMode="auto">
            <a:xfrm flipV="1">
              <a:off x="1742" y="1074"/>
              <a:ext cx="288" cy="216"/>
            </a:xfrm>
            <a:prstGeom prst="line">
              <a:avLst/>
            </a:prstGeom>
            <a:noFill/>
            <a:ln w="1270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51" name="Line 151"/>
            <p:cNvSpPr>
              <a:spLocks noChangeShapeType="1"/>
            </p:cNvSpPr>
            <p:nvPr/>
          </p:nvSpPr>
          <p:spPr bwMode="auto">
            <a:xfrm>
              <a:off x="1850" y="966"/>
              <a:ext cx="0" cy="144"/>
            </a:xfrm>
            <a:prstGeom prst="line">
              <a:avLst/>
            </a:prstGeom>
            <a:noFill/>
            <a:ln w="9525">
              <a:solidFill>
                <a:srgbClr val="660066"/>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7352" name="Line 152"/>
            <p:cNvSpPr>
              <a:spLocks noChangeShapeType="1"/>
            </p:cNvSpPr>
            <p:nvPr/>
          </p:nvSpPr>
          <p:spPr bwMode="auto">
            <a:xfrm>
              <a:off x="1742" y="1044"/>
              <a:ext cx="0" cy="144"/>
            </a:xfrm>
            <a:prstGeom prst="line">
              <a:avLst/>
            </a:prstGeom>
            <a:noFill/>
            <a:ln w="9525">
              <a:solidFill>
                <a:srgbClr val="660066"/>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7353" name="Line 153"/>
            <p:cNvSpPr>
              <a:spLocks noChangeShapeType="1"/>
            </p:cNvSpPr>
            <p:nvPr/>
          </p:nvSpPr>
          <p:spPr bwMode="auto">
            <a:xfrm>
              <a:off x="1952" y="894"/>
              <a:ext cx="0" cy="144"/>
            </a:xfrm>
            <a:prstGeom prst="line">
              <a:avLst/>
            </a:prstGeom>
            <a:noFill/>
            <a:ln w="9525">
              <a:solidFill>
                <a:srgbClr val="660066"/>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7354" name="Line 154"/>
            <p:cNvSpPr>
              <a:spLocks noChangeShapeType="1"/>
            </p:cNvSpPr>
            <p:nvPr/>
          </p:nvSpPr>
          <p:spPr bwMode="auto">
            <a:xfrm flipV="1">
              <a:off x="2204" y="696"/>
              <a:ext cx="288" cy="216"/>
            </a:xfrm>
            <a:prstGeom prst="line">
              <a:avLst/>
            </a:prstGeom>
            <a:noFill/>
            <a:ln w="1905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55" name="Line 155"/>
            <p:cNvSpPr>
              <a:spLocks noChangeShapeType="1"/>
            </p:cNvSpPr>
            <p:nvPr/>
          </p:nvSpPr>
          <p:spPr bwMode="auto">
            <a:xfrm>
              <a:off x="2204" y="912"/>
              <a:ext cx="0" cy="432"/>
            </a:xfrm>
            <a:prstGeom prst="line">
              <a:avLst/>
            </a:prstGeom>
            <a:noFill/>
            <a:ln w="1905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56" name="Line 156"/>
            <p:cNvSpPr>
              <a:spLocks noChangeShapeType="1"/>
            </p:cNvSpPr>
            <p:nvPr/>
          </p:nvSpPr>
          <p:spPr bwMode="auto">
            <a:xfrm>
              <a:off x="2498" y="696"/>
              <a:ext cx="0" cy="432"/>
            </a:xfrm>
            <a:prstGeom prst="line">
              <a:avLst/>
            </a:prstGeom>
            <a:noFill/>
            <a:ln w="1905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57" name="Line 157"/>
            <p:cNvSpPr>
              <a:spLocks noChangeShapeType="1"/>
            </p:cNvSpPr>
            <p:nvPr/>
          </p:nvSpPr>
          <p:spPr bwMode="auto">
            <a:xfrm flipV="1">
              <a:off x="2204" y="1128"/>
              <a:ext cx="288" cy="216"/>
            </a:xfrm>
            <a:prstGeom prst="line">
              <a:avLst/>
            </a:prstGeom>
            <a:noFill/>
            <a:ln w="12700">
              <a:solidFill>
                <a:srgbClr val="660066"/>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07358" name="Line 158"/>
            <p:cNvSpPr>
              <a:spLocks noChangeShapeType="1"/>
            </p:cNvSpPr>
            <p:nvPr/>
          </p:nvSpPr>
          <p:spPr bwMode="auto">
            <a:xfrm>
              <a:off x="2276" y="696"/>
              <a:ext cx="216" cy="0"/>
            </a:xfrm>
            <a:prstGeom prst="line">
              <a:avLst/>
            </a:prstGeom>
            <a:noFill/>
            <a:ln w="1905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59" name="Line 159"/>
            <p:cNvSpPr>
              <a:spLocks noChangeShapeType="1"/>
            </p:cNvSpPr>
            <p:nvPr/>
          </p:nvSpPr>
          <p:spPr bwMode="auto">
            <a:xfrm>
              <a:off x="2132" y="912"/>
              <a:ext cx="72" cy="0"/>
            </a:xfrm>
            <a:prstGeom prst="line">
              <a:avLst/>
            </a:prstGeom>
            <a:noFill/>
            <a:ln w="1905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60" name="Line 160"/>
            <p:cNvSpPr>
              <a:spLocks noChangeShapeType="1"/>
            </p:cNvSpPr>
            <p:nvPr/>
          </p:nvSpPr>
          <p:spPr bwMode="auto">
            <a:xfrm>
              <a:off x="2060" y="1344"/>
              <a:ext cx="144" cy="0"/>
            </a:xfrm>
            <a:prstGeom prst="line">
              <a:avLst/>
            </a:prstGeom>
            <a:noFill/>
            <a:ln w="1905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61" name="Freeform 161"/>
            <p:cNvSpPr>
              <a:spLocks/>
            </p:cNvSpPr>
            <p:nvPr/>
          </p:nvSpPr>
          <p:spPr bwMode="auto">
            <a:xfrm>
              <a:off x="2064" y="690"/>
              <a:ext cx="210" cy="648"/>
            </a:xfrm>
            <a:custGeom>
              <a:avLst/>
              <a:gdLst>
                <a:gd name="T0" fmla="*/ 525 w 525"/>
                <a:gd name="T1" fmla="*/ 0 h 1620"/>
                <a:gd name="T2" fmla="*/ 495 w 525"/>
                <a:gd name="T3" fmla="*/ 45 h 1620"/>
                <a:gd name="T4" fmla="*/ 450 w 525"/>
                <a:gd name="T5" fmla="*/ 75 h 1620"/>
                <a:gd name="T6" fmla="*/ 435 w 525"/>
                <a:gd name="T7" fmla="*/ 120 h 1620"/>
                <a:gd name="T8" fmla="*/ 375 w 525"/>
                <a:gd name="T9" fmla="*/ 210 h 1620"/>
                <a:gd name="T10" fmla="*/ 360 w 525"/>
                <a:gd name="T11" fmla="*/ 255 h 1620"/>
                <a:gd name="T12" fmla="*/ 315 w 525"/>
                <a:gd name="T13" fmla="*/ 285 h 1620"/>
                <a:gd name="T14" fmla="*/ 210 w 525"/>
                <a:gd name="T15" fmla="*/ 465 h 1620"/>
                <a:gd name="T16" fmla="*/ 195 w 525"/>
                <a:gd name="T17" fmla="*/ 510 h 1620"/>
                <a:gd name="T18" fmla="*/ 165 w 525"/>
                <a:gd name="T19" fmla="*/ 555 h 1620"/>
                <a:gd name="T20" fmla="*/ 75 w 525"/>
                <a:gd name="T21" fmla="*/ 885 h 1620"/>
                <a:gd name="T22" fmla="*/ 30 w 525"/>
                <a:gd name="T23" fmla="*/ 1050 h 1620"/>
                <a:gd name="T24" fmla="*/ 0 w 525"/>
                <a:gd name="T25" fmla="*/ 1620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25" h="1620">
                  <a:moveTo>
                    <a:pt x="525" y="0"/>
                  </a:moveTo>
                  <a:cubicBezTo>
                    <a:pt x="515" y="15"/>
                    <a:pt x="508" y="32"/>
                    <a:pt x="495" y="45"/>
                  </a:cubicBezTo>
                  <a:cubicBezTo>
                    <a:pt x="482" y="58"/>
                    <a:pt x="461" y="61"/>
                    <a:pt x="450" y="75"/>
                  </a:cubicBezTo>
                  <a:cubicBezTo>
                    <a:pt x="440" y="87"/>
                    <a:pt x="443" y="106"/>
                    <a:pt x="435" y="120"/>
                  </a:cubicBezTo>
                  <a:cubicBezTo>
                    <a:pt x="417" y="152"/>
                    <a:pt x="386" y="176"/>
                    <a:pt x="375" y="210"/>
                  </a:cubicBezTo>
                  <a:cubicBezTo>
                    <a:pt x="370" y="225"/>
                    <a:pt x="370" y="243"/>
                    <a:pt x="360" y="255"/>
                  </a:cubicBezTo>
                  <a:cubicBezTo>
                    <a:pt x="349" y="269"/>
                    <a:pt x="330" y="275"/>
                    <a:pt x="315" y="285"/>
                  </a:cubicBezTo>
                  <a:cubicBezTo>
                    <a:pt x="292" y="353"/>
                    <a:pt x="249" y="406"/>
                    <a:pt x="210" y="465"/>
                  </a:cubicBezTo>
                  <a:cubicBezTo>
                    <a:pt x="201" y="478"/>
                    <a:pt x="202" y="496"/>
                    <a:pt x="195" y="510"/>
                  </a:cubicBezTo>
                  <a:cubicBezTo>
                    <a:pt x="187" y="526"/>
                    <a:pt x="175" y="540"/>
                    <a:pt x="165" y="555"/>
                  </a:cubicBezTo>
                  <a:cubicBezTo>
                    <a:pt x="153" y="675"/>
                    <a:pt x="142" y="784"/>
                    <a:pt x="75" y="885"/>
                  </a:cubicBezTo>
                  <a:cubicBezTo>
                    <a:pt x="41" y="1020"/>
                    <a:pt x="58" y="966"/>
                    <a:pt x="30" y="1050"/>
                  </a:cubicBezTo>
                  <a:cubicBezTo>
                    <a:pt x="21" y="1248"/>
                    <a:pt x="0" y="1426"/>
                    <a:pt x="0" y="1620"/>
                  </a:cubicBezTo>
                </a:path>
              </a:pathLst>
            </a:custGeom>
            <a:noFill/>
            <a:ln w="9525">
              <a:solidFill>
                <a:srgbClr val="6600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7362" name="Arc 162"/>
            <p:cNvSpPr>
              <a:spLocks/>
            </p:cNvSpPr>
            <p:nvPr/>
          </p:nvSpPr>
          <p:spPr bwMode="auto">
            <a:xfrm rot="37421019">
              <a:off x="2235" y="629"/>
              <a:ext cx="216" cy="317"/>
            </a:xfrm>
            <a:custGeom>
              <a:avLst/>
              <a:gdLst>
                <a:gd name="G0" fmla="+- 21600 0 0"/>
                <a:gd name="G1" fmla="+- 1668 0 0"/>
                <a:gd name="G2" fmla="+- 21600 0 0"/>
                <a:gd name="T0" fmla="*/ 18660 w 21600"/>
                <a:gd name="T1" fmla="*/ 23067 h 23067"/>
                <a:gd name="T2" fmla="*/ 65 w 21600"/>
                <a:gd name="T3" fmla="*/ 0 h 23067"/>
                <a:gd name="T4" fmla="*/ 21600 w 21600"/>
                <a:gd name="T5" fmla="*/ 1668 h 23067"/>
              </a:gdLst>
              <a:ahLst/>
              <a:cxnLst>
                <a:cxn ang="0">
                  <a:pos x="T0" y="T1"/>
                </a:cxn>
                <a:cxn ang="0">
                  <a:pos x="T2" y="T3"/>
                </a:cxn>
                <a:cxn ang="0">
                  <a:pos x="T4" y="T5"/>
                </a:cxn>
              </a:cxnLst>
              <a:rect l="0" t="0" r="r" b="b"/>
              <a:pathLst>
                <a:path w="21600" h="23067" fill="none" extrusionOk="0">
                  <a:moveTo>
                    <a:pt x="18660" y="23066"/>
                  </a:moveTo>
                  <a:cubicBezTo>
                    <a:pt x="7967" y="21597"/>
                    <a:pt x="0" y="12461"/>
                    <a:pt x="0" y="1668"/>
                  </a:cubicBezTo>
                  <a:cubicBezTo>
                    <a:pt x="-1" y="1111"/>
                    <a:pt x="21" y="554"/>
                    <a:pt x="64" y="-1"/>
                  </a:cubicBezTo>
                </a:path>
                <a:path w="21600" h="23067" stroke="0" extrusionOk="0">
                  <a:moveTo>
                    <a:pt x="18660" y="23066"/>
                  </a:moveTo>
                  <a:cubicBezTo>
                    <a:pt x="7967" y="21597"/>
                    <a:pt x="0" y="12461"/>
                    <a:pt x="0" y="1668"/>
                  </a:cubicBezTo>
                  <a:cubicBezTo>
                    <a:pt x="-1" y="1111"/>
                    <a:pt x="21" y="554"/>
                    <a:pt x="64" y="-1"/>
                  </a:cubicBezTo>
                  <a:lnTo>
                    <a:pt x="21600" y="1668"/>
                  </a:lnTo>
                  <a:close/>
                </a:path>
              </a:pathLst>
            </a:custGeom>
            <a:noFill/>
            <a:ln w="9525">
              <a:solidFill>
                <a:srgbClr val="6600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7363" name="Arc 163"/>
            <p:cNvSpPr>
              <a:spLocks/>
            </p:cNvSpPr>
            <p:nvPr/>
          </p:nvSpPr>
          <p:spPr bwMode="auto">
            <a:xfrm rot="37421019">
              <a:off x="2237" y="1059"/>
              <a:ext cx="216" cy="317"/>
            </a:xfrm>
            <a:custGeom>
              <a:avLst/>
              <a:gdLst>
                <a:gd name="G0" fmla="+- 21600 0 0"/>
                <a:gd name="G1" fmla="+- 1668 0 0"/>
                <a:gd name="G2" fmla="+- 21600 0 0"/>
                <a:gd name="T0" fmla="*/ 18660 w 21600"/>
                <a:gd name="T1" fmla="*/ 23067 h 23067"/>
                <a:gd name="T2" fmla="*/ 65 w 21600"/>
                <a:gd name="T3" fmla="*/ 0 h 23067"/>
                <a:gd name="T4" fmla="*/ 21600 w 21600"/>
                <a:gd name="T5" fmla="*/ 1668 h 23067"/>
              </a:gdLst>
              <a:ahLst/>
              <a:cxnLst>
                <a:cxn ang="0">
                  <a:pos x="T0" y="T1"/>
                </a:cxn>
                <a:cxn ang="0">
                  <a:pos x="T2" y="T3"/>
                </a:cxn>
                <a:cxn ang="0">
                  <a:pos x="T4" y="T5"/>
                </a:cxn>
              </a:cxnLst>
              <a:rect l="0" t="0" r="r" b="b"/>
              <a:pathLst>
                <a:path w="21600" h="23067" fill="none" extrusionOk="0">
                  <a:moveTo>
                    <a:pt x="18660" y="23066"/>
                  </a:moveTo>
                  <a:cubicBezTo>
                    <a:pt x="7967" y="21597"/>
                    <a:pt x="0" y="12461"/>
                    <a:pt x="0" y="1668"/>
                  </a:cubicBezTo>
                  <a:cubicBezTo>
                    <a:pt x="-1" y="1111"/>
                    <a:pt x="21" y="554"/>
                    <a:pt x="64" y="-1"/>
                  </a:cubicBezTo>
                </a:path>
                <a:path w="21600" h="23067" stroke="0" extrusionOk="0">
                  <a:moveTo>
                    <a:pt x="18660" y="23066"/>
                  </a:moveTo>
                  <a:cubicBezTo>
                    <a:pt x="7967" y="21597"/>
                    <a:pt x="0" y="12461"/>
                    <a:pt x="0" y="1668"/>
                  </a:cubicBezTo>
                  <a:cubicBezTo>
                    <a:pt x="-1" y="1111"/>
                    <a:pt x="21" y="554"/>
                    <a:pt x="64" y="-1"/>
                  </a:cubicBezTo>
                  <a:lnTo>
                    <a:pt x="21600" y="1668"/>
                  </a:lnTo>
                  <a:close/>
                </a:path>
              </a:pathLst>
            </a:custGeom>
            <a:noFill/>
            <a:ln w="9525">
              <a:solidFill>
                <a:srgbClr val="6600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7364" name="Line 164"/>
            <p:cNvSpPr>
              <a:spLocks noChangeShapeType="1"/>
            </p:cNvSpPr>
            <p:nvPr/>
          </p:nvSpPr>
          <p:spPr bwMode="auto">
            <a:xfrm>
              <a:off x="2390" y="774"/>
              <a:ext cx="72" cy="0"/>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65" name="Line 165"/>
            <p:cNvSpPr>
              <a:spLocks noChangeShapeType="1"/>
            </p:cNvSpPr>
            <p:nvPr/>
          </p:nvSpPr>
          <p:spPr bwMode="auto">
            <a:xfrm>
              <a:off x="2270" y="870"/>
              <a:ext cx="72" cy="0"/>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66" name="Line 166"/>
            <p:cNvSpPr>
              <a:spLocks noChangeShapeType="1"/>
            </p:cNvSpPr>
            <p:nvPr/>
          </p:nvSpPr>
          <p:spPr bwMode="auto">
            <a:xfrm>
              <a:off x="2324" y="822"/>
              <a:ext cx="95" cy="0"/>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67" name="Line 167"/>
            <p:cNvSpPr>
              <a:spLocks noChangeShapeType="1"/>
            </p:cNvSpPr>
            <p:nvPr/>
          </p:nvSpPr>
          <p:spPr bwMode="auto">
            <a:xfrm>
              <a:off x="2276" y="900"/>
              <a:ext cx="0" cy="432"/>
            </a:xfrm>
            <a:prstGeom prst="line">
              <a:avLst/>
            </a:prstGeom>
            <a:noFill/>
            <a:ln w="1270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68" name="Line 168"/>
            <p:cNvSpPr>
              <a:spLocks noChangeShapeType="1"/>
            </p:cNvSpPr>
            <p:nvPr/>
          </p:nvSpPr>
          <p:spPr bwMode="auto">
            <a:xfrm>
              <a:off x="2348" y="876"/>
              <a:ext cx="0" cy="432"/>
            </a:xfrm>
            <a:prstGeom prst="line">
              <a:avLst/>
            </a:prstGeom>
            <a:noFill/>
            <a:ln w="1270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69" name="Line 169"/>
            <p:cNvSpPr>
              <a:spLocks noChangeShapeType="1"/>
            </p:cNvSpPr>
            <p:nvPr/>
          </p:nvSpPr>
          <p:spPr bwMode="auto">
            <a:xfrm>
              <a:off x="2426" y="828"/>
              <a:ext cx="0" cy="432"/>
            </a:xfrm>
            <a:prstGeom prst="line">
              <a:avLst/>
            </a:prstGeom>
            <a:noFill/>
            <a:ln w="1270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70" name="Line 170"/>
            <p:cNvSpPr>
              <a:spLocks noChangeShapeType="1"/>
            </p:cNvSpPr>
            <p:nvPr/>
          </p:nvSpPr>
          <p:spPr bwMode="auto">
            <a:xfrm>
              <a:off x="2468" y="774"/>
              <a:ext cx="0" cy="432"/>
            </a:xfrm>
            <a:prstGeom prst="line">
              <a:avLst/>
            </a:prstGeom>
            <a:noFill/>
            <a:ln w="1270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71" name="Line 171"/>
            <p:cNvSpPr>
              <a:spLocks noChangeShapeType="1"/>
            </p:cNvSpPr>
            <p:nvPr/>
          </p:nvSpPr>
          <p:spPr bwMode="auto">
            <a:xfrm rot="303230" flipH="1">
              <a:off x="2295" y="894"/>
              <a:ext cx="118" cy="118"/>
            </a:xfrm>
            <a:prstGeom prst="line">
              <a:avLst/>
            </a:prstGeom>
            <a:noFill/>
            <a:ln w="9525">
              <a:solidFill>
                <a:srgbClr val="660066"/>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7372" name="Line 172"/>
            <p:cNvSpPr>
              <a:spLocks noChangeShapeType="1"/>
            </p:cNvSpPr>
            <p:nvPr/>
          </p:nvSpPr>
          <p:spPr bwMode="auto">
            <a:xfrm rot="303230" flipH="1">
              <a:off x="2306" y="972"/>
              <a:ext cx="118" cy="118"/>
            </a:xfrm>
            <a:prstGeom prst="line">
              <a:avLst/>
            </a:prstGeom>
            <a:noFill/>
            <a:ln w="9525">
              <a:solidFill>
                <a:srgbClr val="660066"/>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7373" name="Line 173"/>
            <p:cNvSpPr>
              <a:spLocks noChangeShapeType="1"/>
            </p:cNvSpPr>
            <p:nvPr/>
          </p:nvSpPr>
          <p:spPr bwMode="auto">
            <a:xfrm rot="303230" flipH="1">
              <a:off x="2318" y="1068"/>
              <a:ext cx="118" cy="118"/>
            </a:xfrm>
            <a:prstGeom prst="line">
              <a:avLst/>
            </a:prstGeom>
            <a:noFill/>
            <a:ln w="9525">
              <a:solidFill>
                <a:srgbClr val="660066"/>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grpSp>
          <p:nvGrpSpPr>
            <p:cNvPr id="307374" name="Group 174"/>
            <p:cNvGrpSpPr>
              <a:grpSpLocks/>
            </p:cNvGrpSpPr>
            <p:nvPr/>
          </p:nvGrpSpPr>
          <p:grpSpPr bwMode="auto">
            <a:xfrm>
              <a:off x="2780" y="696"/>
              <a:ext cx="288" cy="648"/>
              <a:chOff x="9365" y="7740"/>
              <a:chExt cx="720" cy="1620"/>
            </a:xfrm>
          </p:grpSpPr>
          <p:sp>
            <p:nvSpPr>
              <p:cNvPr id="307375" name="Line 175"/>
              <p:cNvSpPr>
                <a:spLocks noChangeShapeType="1"/>
              </p:cNvSpPr>
              <p:nvPr/>
            </p:nvSpPr>
            <p:spPr bwMode="auto">
              <a:xfrm>
                <a:off x="9365" y="8280"/>
                <a:ext cx="0" cy="1080"/>
              </a:xfrm>
              <a:prstGeom prst="line">
                <a:avLst/>
              </a:prstGeom>
              <a:noFill/>
              <a:ln w="1905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76" name="Line 176"/>
              <p:cNvSpPr>
                <a:spLocks noChangeShapeType="1"/>
              </p:cNvSpPr>
              <p:nvPr/>
            </p:nvSpPr>
            <p:spPr bwMode="auto">
              <a:xfrm flipV="1">
                <a:off x="9365" y="7740"/>
                <a:ext cx="720" cy="540"/>
              </a:xfrm>
              <a:prstGeom prst="line">
                <a:avLst/>
              </a:prstGeom>
              <a:noFill/>
              <a:ln w="1905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77" name="Line 177"/>
              <p:cNvSpPr>
                <a:spLocks noChangeShapeType="1"/>
              </p:cNvSpPr>
              <p:nvPr/>
            </p:nvSpPr>
            <p:spPr bwMode="auto">
              <a:xfrm flipV="1">
                <a:off x="9365" y="8820"/>
                <a:ext cx="720" cy="540"/>
              </a:xfrm>
              <a:prstGeom prst="line">
                <a:avLst/>
              </a:prstGeom>
              <a:noFill/>
              <a:ln w="1905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78" name="Line 178"/>
              <p:cNvSpPr>
                <a:spLocks noChangeShapeType="1"/>
              </p:cNvSpPr>
              <p:nvPr/>
            </p:nvSpPr>
            <p:spPr bwMode="auto">
              <a:xfrm>
                <a:off x="10085" y="7740"/>
                <a:ext cx="0" cy="1080"/>
              </a:xfrm>
              <a:prstGeom prst="line">
                <a:avLst/>
              </a:prstGeom>
              <a:noFill/>
              <a:ln w="1905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307379" name="Arc 179"/>
            <p:cNvSpPr>
              <a:spLocks/>
            </p:cNvSpPr>
            <p:nvPr/>
          </p:nvSpPr>
          <p:spPr bwMode="auto">
            <a:xfrm rot="-4009916">
              <a:off x="2565" y="838"/>
              <a:ext cx="708" cy="361"/>
            </a:xfrm>
            <a:custGeom>
              <a:avLst/>
              <a:gdLst>
                <a:gd name="G0" fmla="+- 21600 0 0"/>
                <a:gd name="G1" fmla="+- 21600 0 0"/>
                <a:gd name="G2" fmla="+- 21600 0 0"/>
                <a:gd name="T0" fmla="*/ 43200 w 43200"/>
                <a:gd name="T1" fmla="*/ 21600 h 43200"/>
                <a:gd name="T2" fmla="*/ 43200 w 43200"/>
                <a:gd name="T3" fmla="*/ 21600 h 43200"/>
                <a:gd name="T4" fmla="*/ 21600 w 43200"/>
                <a:gd name="T5" fmla="*/ 21600 h 43200"/>
              </a:gdLst>
              <a:ahLst/>
              <a:cxnLst>
                <a:cxn ang="0">
                  <a:pos x="T0" y="T1"/>
                </a:cxn>
                <a:cxn ang="0">
                  <a:pos x="T2" y="T3"/>
                </a:cxn>
                <a:cxn ang="0">
                  <a:pos x="T4" y="T5"/>
                </a:cxn>
              </a:cxnLst>
              <a:rect l="0" t="0" r="r" b="b"/>
              <a:pathLst>
                <a:path w="43200" h="43200" fill="none" extrusionOk="0">
                  <a:moveTo>
                    <a:pt x="43200" y="21600"/>
                  </a:moveTo>
                  <a:cubicBezTo>
                    <a:pt x="43200" y="33529"/>
                    <a:pt x="33529" y="43200"/>
                    <a:pt x="21600" y="43200"/>
                  </a:cubicBezTo>
                  <a:cubicBezTo>
                    <a:pt x="9670" y="43200"/>
                    <a:pt x="0" y="33529"/>
                    <a:pt x="0" y="21600"/>
                  </a:cubicBezTo>
                  <a:cubicBezTo>
                    <a:pt x="0" y="9670"/>
                    <a:pt x="9670" y="0"/>
                    <a:pt x="21600" y="0"/>
                  </a:cubicBezTo>
                  <a:cubicBezTo>
                    <a:pt x="33529" y="-1"/>
                    <a:pt x="43199" y="9670"/>
                    <a:pt x="43200" y="21599"/>
                  </a:cubicBezTo>
                </a:path>
                <a:path w="43200" h="43200" stroke="0" extrusionOk="0">
                  <a:moveTo>
                    <a:pt x="43200" y="21600"/>
                  </a:moveTo>
                  <a:cubicBezTo>
                    <a:pt x="43200" y="33529"/>
                    <a:pt x="33529" y="43200"/>
                    <a:pt x="21600" y="43200"/>
                  </a:cubicBezTo>
                  <a:cubicBezTo>
                    <a:pt x="9670" y="43200"/>
                    <a:pt x="0" y="33529"/>
                    <a:pt x="0" y="21600"/>
                  </a:cubicBezTo>
                  <a:cubicBezTo>
                    <a:pt x="0" y="9670"/>
                    <a:pt x="9670" y="0"/>
                    <a:pt x="21600" y="0"/>
                  </a:cubicBezTo>
                  <a:cubicBezTo>
                    <a:pt x="33529" y="-1"/>
                    <a:pt x="43199" y="9670"/>
                    <a:pt x="43200" y="21599"/>
                  </a:cubicBezTo>
                  <a:lnTo>
                    <a:pt x="21600" y="21600"/>
                  </a:lnTo>
                  <a:close/>
                </a:path>
              </a:pathLst>
            </a:custGeom>
            <a:noFill/>
            <a:ln w="9525">
              <a:solidFill>
                <a:srgbClr val="6600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7380" name="Line 180"/>
            <p:cNvSpPr>
              <a:spLocks noChangeShapeType="1"/>
            </p:cNvSpPr>
            <p:nvPr/>
          </p:nvSpPr>
          <p:spPr bwMode="auto">
            <a:xfrm>
              <a:off x="2822" y="702"/>
              <a:ext cx="144" cy="0"/>
            </a:xfrm>
            <a:prstGeom prst="line">
              <a:avLst/>
            </a:prstGeom>
            <a:noFill/>
            <a:ln w="1905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81" name="Line 181"/>
            <p:cNvSpPr>
              <a:spLocks noChangeShapeType="1"/>
            </p:cNvSpPr>
            <p:nvPr/>
          </p:nvSpPr>
          <p:spPr bwMode="auto">
            <a:xfrm>
              <a:off x="2636" y="912"/>
              <a:ext cx="144" cy="0"/>
            </a:xfrm>
            <a:prstGeom prst="line">
              <a:avLst/>
            </a:prstGeom>
            <a:noFill/>
            <a:ln w="1905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82" name="Line 182"/>
            <p:cNvSpPr>
              <a:spLocks noChangeShapeType="1"/>
            </p:cNvSpPr>
            <p:nvPr/>
          </p:nvSpPr>
          <p:spPr bwMode="auto">
            <a:xfrm>
              <a:off x="2636" y="1344"/>
              <a:ext cx="144" cy="0"/>
            </a:xfrm>
            <a:prstGeom prst="line">
              <a:avLst/>
            </a:prstGeom>
            <a:noFill/>
            <a:ln w="19050">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83" name="Freeform 183"/>
            <p:cNvSpPr>
              <a:spLocks/>
            </p:cNvSpPr>
            <p:nvPr/>
          </p:nvSpPr>
          <p:spPr bwMode="auto">
            <a:xfrm>
              <a:off x="2588" y="696"/>
              <a:ext cx="238" cy="642"/>
            </a:xfrm>
            <a:custGeom>
              <a:avLst/>
              <a:gdLst>
                <a:gd name="T0" fmla="*/ 594 w 594"/>
                <a:gd name="T1" fmla="*/ 0 h 1605"/>
                <a:gd name="T2" fmla="*/ 534 w 594"/>
                <a:gd name="T3" fmla="*/ 90 h 1605"/>
                <a:gd name="T4" fmla="*/ 489 w 594"/>
                <a:gd name="T5" fmla="*/ 105 h 1605"/>
                <a:gd name="T6" fmla="*/ 444 w 594"/>
                <a:gd name="T7" fmla="*/ 135 h 1605"/>
                <a:gd name="T8" fmla="*/ 309 w 594"/>
                <a:gd name="T9" fmla="*/ 195 h 1605"/>
                <a:gd name="T10" fmla="*/ 264 w 594"/>
                <a:gd name="T11" fmla="*/ 375 h 1605"/>
                <a:gd name="T12" fmla="*/ 204 w 594"/>
                <a:gd name="T13" fmla="*/ 465 h 1605"/>
                <a:gd name="T14" fmla="*/ 159 w 594"/>
                <a:gd name="T15" fmla="*/ 480 h 1605"/>
                <a:gd name="T16" fmla="*/ 114 w 594"/>
                <a:gd name="T17" fmla="*/ 510 h 1605"/>
                <a:gd name="T18" fmla="*/ 99 w 594"/>
                <a:gd name="T19" fmla="*/ 555 h 1605"/>
                <a:gd name="T20" fmla="*/ 144 w 594"/>
                <a:gd name="T21" fmla="*/ 585 h 1605"/>
                <a:gd name="T22" fmla="*/ 159 w 594"/>
                <a:gd name="T23" fmla="*/ 630 h 1605"/>
                <a:gd name="T24" fmla="*/ 189 w 594"/>
                <a:gd name="T25" fmla="*/ 675 h 1605"/>
                <a:gd name="T26" fmla="*/ 39 w 594"/>
                <a:gd name="T27" fmla="*/ 1140 h 1605"/>
                <a:gd name="T28" fmla="*/ 24 w 594"/>
                <a:gd name="T29" fmla="*/ 1440 h 1605"/>
                <a:gd name="T30" fmla="*/ 69 w 594"/>
                <a:gd name="T31" fmla="*/ 1530 h 1605"/>
                <a:gd name="T32" fmla="*/ 114 w 594"/>
                <a:gd name="T33" fmla="*/ 1560 h 1605"/>
                <a:gd name="T34" fmla="*/ 114 w 594"/>
                <a:gd name="T35" fmla="*/ 1605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4" h="1605">
                  <a:moveTo>
                    <a:pt x="594" y="0"/>
                  </a:moveTo>
                  <a:cubicBezTo>
                    <a:pt x="574" y="30"/>
                    <a:pt x="554" y="60"/>
                    <a:pt x="534" y="90"/>
                  </a:cubicBezTo>
                  <a:cubicBezTo>
                    <a:pt x="525" y="103"/>
                    <a:pt x="503" y="98"/>
                    <a:pt x="489" y="105"/>
                  </a:cubicBezTo>
                  <a:cubicBezTo>
                    <a:pt x="473" y="113"/>
                    <a:pt x="460" y="128"/>
                    <a:pt x="444" y="135"/>
                  </a:cubicBezTo>
                  <a:cubicBezTo>
                    <a:pt x="283" y="206"/>
                    <a:pt x="411" y="127"/>
                    <a:pt x="309" y="195"/>
                  </a:cubicBezTo>
                  <a:cubicBezTo>
                    <a:pt x="290" y="253"/>
                    <a:pt x="294" y="321"/>
                    <a:pt x="264" y="375"/>
                  </a:cubicBezTo>
                  <a:cubicBezTo>
                    <a:pt x="246" y="407"/>
                    <a:pt x="224" y="435"/>
                    <a:pt x="204" y="465"/>
                  </a:cubicBezTo>
                  <a:cubicBezTo>
                    <a:pt x="195" y="478"/>
                    <a:pt x="173" y="473"/>
                    <a:pt x="159" y="480"/>
                  </a:cubicBezTo>
                  <a:cubicBezTo>
                    <a:pt x="143" y="488"/>
                    <a:pt x="129" y="500"/>
                    <a:pt x="114" y="510"/>
                  </a:cubicBezTo>
                  <a:cubicBezTo>
                    <a:pt x="109" y="525"/>
                    <a:pt x="93" y="540"/>
                    <a:pt x="99" y="555"/>
                  </a:cubicBezTo>
                  <a:cubicBezTo>
                    <a:pt x="106" y="572"/>
                    <a:pt x="133" y="571"/>
                    <a:pt x="144" y="585"/>
                  </a:cubicBezTo>
                  <a:cubicBezTo>
                    <a:pt x="154" y="597"/>
                    <a:pt x="152" y="616"/>
                    <a:pt x="159" y="630"/>
                  </a:cubicBezTo>
                  <a:cubicBezTo>
                    <a:pt x="167" y="646"/>
                    <a:pt x="179" y="660"/>
                    <a:pt x="189" y="675"/>
                  </a:cubicBezTo>
                  <a:cubicBezTo>
                    <a:pt x="172" y="846"/>
                    <a:pt x="134" y="998"/>
                    <a:pt x="39" y="1140"/>
                  </a:cubicBezTo>
                  <a:cubicBezTo>
                    <a:pt x="15" y="1281"/>
                    <a:pt x="0" y="1271"/>
                    <a:pt x="24" y="1440"/>
                  </a:cubicBezTo>
                  <a:cubicBezTo>
                    <a:pt x="28" y="1468"/>
                    <a:pt x="49" y="1510"/>
                    <a:pt x="69" y="1530"/>
                  </a:cubicBezTo>
                  <a:cubicBezTo>
                    <a:pt x="82" y="1543"/>
                    <a:pt x="105" y="1545"/>
                    <a:pt x="114" y="1560"/>
                  </a:cubicBezTo>
                  <a:cubicBezTo>
                    <a:pt x="122" y="1573"/>
                    <a:pt x="114" y="1590"/>
                    <a:pt x="114" y="1605"/>
                  </a:cubicBezTo>
                </a:path>
              </a:pathLst>
            </a:custGeom>
            <a:noFill/>
            <a:ln w="9525">
              <a:solidFill>
                <a:srgbClr val="6600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7384" name="Line 184"/>
            <p:cNvSpPr>
              <a:spLocks noChangeShapeType="1"/>
            </p:cNvSpPr>
            <p:nvPr/>
          </p:nvSpPr>
          <p:spPr bwMode="auto">
            <a:xfrm flipV="1">
              <a:off x="2714" y="1122"/>
              <a:ext cx="66" cy="66"/>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85" name="Line 185"/>
            <p:cNvSpPr>
              <a:spLocks noChangeShapeType="1"/>
            </p:cNvSpPr>
            <p:nvPr/>
          </p:nvSpPr>
          <p:spPr bwMode="auto">
            <a:xfrm flipV="1">
              <a:off x="2708" y="1056"/>
              <a:ext cx="72" cy="72"/>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86" name="Line 186"/>
            <p:cNvSpPr>
              <a:spLocks noChangeShapeType="1"/>
            </p:cNvSpPr>
            <p:nvPr/>
          </p:nvSpPr>
          <p:spPr bwMode="auto">
            <a:xfrm flipV="1">
              <a:off x="2713" y="1212"/>
              <a:ext cx="57" cy="57"/>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87" name="Line 187"/>
            <p:cNvSpPr>
              <a:spLocks noChangeShapeType="1"/>
            </p:cNvSpPr>
            <p:nvPr/>
          </p:nvSpPr>
          <p:spPr bwMode="auto">
            <a:xfrm flipV="1">
              <a:off x="2720" y="996"/>
              <a:ext cx="57" cy="57"/>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88" name="Line 188"/>
            <p:cNvSpPr>
              <a:spLocks noChangeShapeType="1"/>
            </p:cNvSpPr>
            <p:nvPr/>
          </p:nvSpPr>
          <p:spPr bwMode="auto">
            <a:xfrm flipV="1">
              <a:off x="3062" y="726"/>
              <a:ext cx="27" cy="27"/>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89" name="Line 189"/>
            <p:cNvSpPr>
              <a:spLocks noChangeShapeType="1"/>
            </p:cNvSpPr>
            <p:nvPr/>
          </p:nvSpPr>
          <p:spPr bwMode="auto">
            <a:xfrm flipV="1">
              <a:off x="3068" y="984"/>
              <a:ext cx="57" cy="57"/>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90" name="Line 190"/>
            <p:cNvSpPr>
              <a:spLocks noChangeShapeType="1"/>
            </p:cNvSpPr>
            <p:nvPr/>
          </p:nvSpPr>
          <p:spPr bwMode="auto">
            <a:xfrm flipV="1">
              <a:off x="3068" y="906"/>
              <a:ext cx="72" cy="72"/>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91" name="Line 191"/>
            <p:cNvSpPr>
              <a:spLocks noChangeShapeType="1"/>
            </p:cNvSpPr>
            <p:nvPr/>
          </p:nvSpPr>
          <p:spPr bwMode="auto">
            <a:xfrm flipV="1">
              <a:off x="3068" y="840"/>
              <a:ext cx="66" cy="66"/>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92" name="Line 192"/>
            <p:cNvSpPr>
              <a:spLocks noChangeShapeType="1"/>
            </p:cNvSpPr>
            <p:nvPr/>
          </p:nvSpPr>
          <p:spPr bwMode="auto">
            <a:xfrm flipV="1">
              <a:off x="3068" y="780"/>
              <a:ext cx="57" cy="57"/>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93" name="Line 193"/>
            <p:cNvSpPr>
              <a:spLocks noChangeShapeType="1"/>
            </p:cNvSpPr>
            <p:nvPr/>
          </p:nvSpPr>
          <p:spPr bwMode="auto">
            <a:xfrm>
              <a:off x="2924" y="726"/>
              <a:ext cx="0" cy="72"/>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94" name="Line 194"/>
            <p:cNvSpPr>
              <a:spLocks noChangeShapeType="1"/>
            </p:cNvSpPr>
            <p:nvPr/>
          </p:nvSpPr>
          <p:spPr bwMode="auto">
            <a:xfrm>
              <a:off x="2966" y="696"/>
              <a:ext cx="0" cy="72"/>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95" name="Line 195"/>
            <p:cNvSpPr>
              <a:spLocks noChangeShapeType="1"/>
            </p:cNvSpPr>
            <p:nvPr/>
          </p:nvSpPr>
          <p:spPr bwMode="auto">
            <a:xfrm>
              <a:off x="3014" y="690"/>
              <a:ext cx="0" cy="50"/>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96" name="Line 196"/>
            <p:cNvSpPr>
              <a:spLocks noChangeShapeType="1"/>
            </p:cNvSpPr>
            <p:nvPr/>
          </p:nvSpPr>
          <p:spPr bwMode="auto">
            <a:xfrm>
              <a:off x="2870" y="768"/>
              <a:ext cx="0" cy="72"/>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97" name="Line 197"/>
            <p:cNvSpPr>
              <a:spLocks noChangeShapeType="1"/>
            </p:cNvSpPr>
            <p:nvPr/>
          </p:nvSpPr>
          <p:spPr bwMode="auto">
            <a:xfrm>
              <a:off x="2822" y="840"/>
              <a:ext cx="0" cy="27"/>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98" name="Line 198"/>
            <p:cNvSpPr>
              <a:spLocks noChangeShapeType="1"/>
            </p:cNvSpPr>
            <p:nvPr/>
          </p:nvSpPr>
          <p:spPr bwMode="auto">
            <a:xfrm>
              <a:off x="3014" y="1182"/>
              <a:ext cx="0" cy="27"/>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399" name="Line 199"/>
            <p:cNvSpPr>
              <a:spLocks noChangeShapeType="1"/>
            </p:cNvSpPr>
            <p:nvPr/>
          </p:nvSpPr>
          <p:spPr bwMode="auto">
            <a:xfrm>
              <a:off x="2966" y="1194"/>
              <a:ext cx="0" cy="72"/>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400" name="Line 200"/>
            <p:cNvSpPr>
              <a:spLocks noChangeShapeType="1"/>
            </p:cNvSpPr>
            <p:nvPr/>
          </p:nvSpPr>
          <p:spPr bwMode="auto">
            <a:xfrm>
              <a:off x="2918" y="1242"/>
              <a:ext cx="0" cy="72"/>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401" name="Line 201"/>
            <p:cNvSpPr>
              <a:spLocks noChangeShapeType="1"/>
            </p:cNvSpPr>
            <p:nvPr/>
          </p:nvSpPr>
          <p:spPr bwMode="auto">
            <a:xfrm>
              <a:off x="2870" y="1272"/>
              <a:ext cx="0" cy="64"/>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402" name="Line 202"/>
            <p:cNvSpPr>
              <a:spLocks noChangeShapeType="1"/>
            </p:cNvSpPr>
            <p:nvPr/>
          </p:nvSpPr>
          <p:spPr bwMode="auto">
            <a:xfrm>
              <a:off x="2822" y="1308"/>
              <a:ext cx="0" cy="41"/>
            </a:xfrm>
            <a:prstGeom prst="line">
              <a:avLst/>
            </a:prstGeom>
            <a:noFill/>
            <a:ln w="9525">
              <a:solidFill>
                <a:srgbClr val="66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403" name="Line 203"/>
            <p:cNvSpPr>
              <a:spLocks noChangeShapeType="1"/>
            </p:cNvSpPr>
            <p:nvPr/>
          </p:nvSpPr>
          <p:spPr bwMode="auto">
            <a:xfrm rot="21364522" flipV="1">
              <a:off x="2855" y="820"/>
              <a:ext cx="144" cy="96"/>
            </a:xfrm>
            <a:prstGeom prst="line">
              <a:avLst/>
            </a:prstGeom>
            <a:noFill/>
            <a:ln w="9525">
              <a:solidFill>
                <a:srgbClr val="660066"/>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7404" name="Line 204"/>
            <p:cNvSpPr>
              <a:spLocks noChangeShapeType="1"/>
            </p:cNvSpPr>
            <p:nvPr/>
          </p:nvSpPr>
          <p:spPr bwMode="auto">
            <a:xfrm rot="21364522" flipV="1">
              <a:off x="2840" y="1135"/>
              <a:ext cx="144" cy="95"/>
            </a:xfrm>
            <a:prstGeom prst="line">
              <a:avLst/>
            </a:prstGeom>
            <a:noFill/>
            <a:ln w="9525">
              <a:solidFill>
                <a:srgbClr val="660066"/>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07405" name="Line 205"/>
            <p:cNvSpPr>
              <a:spLocks noChangeShapeType="1"/>
            </p:cNvSpPr>
            <p:nvPr/>
          </p:nvSpPr>
          <p:spPr bwMode="auto">
            <a:xfrm flipV="1">
              <a:off x="3015" y="858"/>
              <a:ext cx="0" cy="190"/>
            </a:xfrm>
            <a:prstGeom prst="line">
              <a:avLst/>
            </a:prstGeom>
            <a:noFill/>
            <a:ln w="9525">
              <a:solidFill>
                <a:srgbClr val="660066"/>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07406" name="Line 206"/>
            <p:cNvSpPr>
              <a:spLocks noChangeShapeType="1"/>
            </p:cNvSpPr>
            <p:nvPr/>
          </p:nvSpPr>
          <p:spPr bwMode="auto">
            <a:xfrm>
              <a:off x="2829" y="996"/>
              <a:ext cx="0" cy="193"/>
            </a:xfrm>
            <a:prstGeom prst="line">
              <a:avLst/>
            </a:prstGeom>
            <a:noFill/>
            <a:ln w="9525">
              <a:solidFill>
                <a:srgbClr val="660066"/>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grpSp>
          <p:nvGrpSpPr>
            <p:cNvPr id="307407" name="Group 207"/>
            <p:cNvGrpSpPr>
              <a:grpSpLocks/>
            </p:cNvGrpSpPr>
            <p:nvPr/>
          </p:nvGrpSpPr>
          <p:grpSpPr bwMode="auto">
            <a:xfrm>
              <a:off x="122" y="1224"/>
              <a:ext cx="216" cy="216"/>
              <a:chOff x="3605" y="10620"/>
              <a:chExt cx="540" cy="540"/>
            </a:xfrm>
          </p:grpSpPr>
          <p:sp>
            <p:nvSpPr>
              <p:cNvPr id="307408" name="Text Box 208"/>
              <p:cNvSpPr txBox="1">
                <a:spLocks noChangeArrowheads="1"/>
              </p:cNvSpPr>
              <p:nvPr/>
            </p:nvSpPr>
            <p:spPr bwMode="auto">
              <a:xfrm>
                <a:off x="3605" y="10620"/>
                <a:ext cx="540" cy="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660066"/>
                    </a:solidFill>
                    <a:miter lim="800000"/>
                    <a:headEnd/>
                    <a:tailEnd/>
                  </a14:hiddenLine>
                </a:ext>
              </a:extLst>
            </p:spPr>
            <p:txBody>
              <a:bodyPr/>
              <a:lstStyle/>
              <a:p>
                <a:pPr algn="l" eaLnBrk="0" hangingPunct="0"/>
                <a:r>
                  <a:rPr lang="en-US" sz="1200">
                    <a:latin typeface="Times New Roman" pitchFamily="18" charset="0"/>
                    <a:cs typeface="Times New Roman" pitchFamily="18" charset="0"/>
                  </a:rPr>
                  <a:t>-</a:t>
                </a:r>
              </a:p>
            </p:txBody>
          </p:sp>
          <p:sp>
            <p:nvSpPr>
              <p:cNvPr id="307409" name="AutoShape 209"/>
              <p:cNvSpPr>
                <a:spLocks noChangeArrowheads="1"/>
              </p:cNvSpPr>
              <p:nvPr/>
            </p:nvSpPr>
            <p:spPr bwMode="auto">
              <a:xfrm>
                <a:off x="3740" y="10815"/>
                <a:ext cx="125" cy="125"/>
              </a:xfrm>
              <a:prstGeom prst="flowChartConnector">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660066"/>
                    </a:solidFill>
                    <a:round/>
                    <a:headEnd/>
                    <a:tailEnd/>
                  </a14:hiddenLine>
                </a:ext>
              </a:extLst>
            </p:spPr>
            <p:txBody>
              <a:bodyPr/>
              <a:lstStyle/>
              <a:p>
                <a:endParaRPr lang="en-US"/>
              </a:p>
            </p:txBody>
          </p:sp>
        </p:grpSp>
        <p:grpSp>
          <p:nvGrpSpPr>
            <p:cNvPr id="307410" name="Group 210"/>
            <p:cNvGrpSpPr>
              <a:grpSpLocks/>
            </p:cNvGrpSpPr>
            <p:nvPr/>
          </p:nvGrpSpPr>
          <p:grpSpPr bwMode="auto">
            <a:xfrm>
              <a:off x="254" y="930"/>
              <a:ext cx="216" cy="216"/>
              <a:chOff x="4685" y="10620"/>
              <a:chExt cx="540" cy="540"/>
            </a:xfrm>
          </p:grpSpPr>
          <p:sp>
            <p:nvSpPr>
              <p:cNvPr id="307411" name="Text Box 211"/>
              <p:cNvSpPr txBox="1">
                <a:spLocks noChangeArrowheads="1"/>
              </p:cNvSpPr>
              <p:nvPr/>
            </p:nvSpPr>
            <p:spPr bwMode="auto">
              <a:xfrm>
                <a:off x="4685" y="10620"/>
                <a:ext cx="540" cy="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660066"/>
                    </a:solidFill>
                    <a:miter lim="800000"/>
                    <a:headEnd/>
                    <a:tailEnd/>
                  </a14:hiddenLine>
                </a:ext>
              </a:extLst>
            </p:spPr>
            <p:txBody>
              <a:bodyPr/>
              <a:lstStyle/>
              <a:p>
                <a:pPr algn="l" eaLnBrk="0" hangingPunct="0"/>
                <a:r>
                  <a:rPr lang="en-US" sz="1000">
                    <a:latin typeface="Times New Roman" pitchFamily="18" charset="0"/>
                    <a:cs typeface="Times New Roman" pitchFamily="18" charset="0"/>
                  </a:rPr>
                  <a:t>+</a:t>
                </a:r>
              </a:p>
            </p:txBody>
          </p:sp>
          <p:sp>
            <p:nvSpPr>
              <p:cNvPr id="307412" name="AutoShape 212"/>
              <p:cNvSpPr>
                <a:spLocks noChangeArrowheads="1"/>
              </p:cNvSpPr>
              <p:nvPr/>
            </p:nvSpPr>
            <p:spPr bwMode="auto">
              <a:xfrm>
                <a:off x="4805" y="10740"/>
                <a:ext cx="125" cy="125"/>
              </a:xfrm>
              <a:prstGeom prst="flowChartConnector">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660066"/>
                    </a:solidFill>
                    <a:round/>
                    <a:headEnd/>
                    <a:tailEnd/>
                  </a14:hiddenLine>
                </a:ext>
              </a:extLst>
            </p:spPr>
            <p:txBody>
              <a:bodyPr/>
              <a:lstStyle/>
              <a:p>
                <a:endParaRPr lang="en-US"/>
              </a:p>
            </p:txBody>
          </p:sp>
        </p:grpSp>
        <p:grpSp>
          <p:nvGrpSpPr>
            <p:cNvPr id="307413" name="Group 213"/>
            <p:cNvGrpSpPr>
              <a:grpSpLocks/>
            </p:cNvGrpSpPr>
            <p:nvPr/>
          </p:nvGrpSpPr>
          <p:grpSpPr bwMode="auto">
            <a:xfrm>
              <a:off x="1370" y="576"/>
              <a:ext cx="216" cy="216"/>
              <a:chOff x="4685" y="10620"/>
              <a:chExt cx="540" cy="540"/>
            </a:xfrm>
          </p:grpSpPr>
          <p:sp>
            <p:nvSpPr>
              <p:cNvPr id="307414" name="Text Box 214"/>
              <p:cNvSpPr txBox="1">
                <a:spLocks noChangeArrowheads="1"/>
              </p:cNvSpPr>
              <p:nvPr/>
            </p:nvSpPr>
            <p:spPr bwMode="auto">
              <a:xfrm>
                <a:off x="4685" y="10620"/>
                <a:ext cx="540" cy="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000">
                    <a:latin typeface="Times New Roman" pitchFamily="18" charset="0"/>
                    <a:cs typeface="Times New Roman" pitchFamily="18" charset="0"/>
                  </a:rPr>
                  <a:t>+</a:t>
                </a:r>
              </a:p>
            </p:txBody>
          </p:sp>
          <p:sp>
            <p:nvSpPr>
              <p:cNvPr id="307415" name="AutoShape 215"/>
              <p:cNvSpPr>
                <a:spLocks noChangeArrowheads="1"/>
              </p:cNvSpPr>
              <p:nvPr/>
            </p:nvSpPr>
            <p:spPr bwMode="auto">
              <a:xfrm>
                <a:off x="4805" y="10740"/>
                <a:ext cx="125" cy="125"/>
              </a:xfrm>
              <a:prstGeom prst="flowChartConnector">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07416" name="Group 216"/>
            <p:cNvGrpSpPr>
              <a:grpSpLocks/>
            </p:cNvGrpSpPr>
            <p:nvPr/>
          </p:nvGrpSpPr>
          <p:grpSpPr bwMode="auto">
            <a:xfrm>
              <a:off x="872" y="1008"/>
              <a:ext cx="216" cy="216"/>
              <a:chOff x="3605" y="10620"/>
              <a:chExt cx="540" cy="540"/>
            </a:xfrm>
          </p:grpSpPr>
          <p:sp>
            <p:nvSpPr>
              <p:cNvPr id="307417" name="Text Box 217"/>
              <p:cNvSpPr txBox="1">
                <a:spLocks noChangeArrowheads="1"/>
              </p:cNvSpPr>
              <p:nvPr/>
            </p:nvSpPr>
            <p:spPr bwMode="auto">
              <a:xfrm>
                <a:off x="3605" y="10620"/>
                <a:ext cx="540" cy="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660066"/>
                    </a:solidFill>
                    <a:miter lim="800000"/>
                    <a:headEnd/>
                    <a:tailEnd/>
                  </a14:hiddenLine>
                </a:ext>
              </a:extLst>
            </p:spPr>
            <p:txBody>
              <a:bodyPr/>
              <a:lstStyle/>
              <a:p>
                <a:pPr algn="l" eaLnBrk="0" hangingPunct="0"/>
                <a:r>
                  <a:rPr lang="en-US" sz="1200">
                    <a:latin typeface="Times New Roman" pitchFamily="18" charset="0"/>
                    <a:cs typeface="Times New Roman" pitchFamily="18" charset="0"/>
                  </a:rPr>
                  <a:t>-</a:t>
                </a:r>
              </a:p>
            </p:txBody>
          </p:sp>
          <p:sp>
            <p:nvSpPr>
              <p:cNvPr id="307418" name="AutoShape 218"/>
              <p:cNvSpPr>
                <a:spLocks noChangeArrowheads="1"/>
              </p:cNvSpPr>
              <p:nvPr/>
            </p:nvSpPr>
            <p:spPr bwMode="auto">
              <a:xfrm>
                <a:off x="3740" y="10815"/>
                <a:ext cx="125" cy="125"/>
              </a:xfrm>
              <a:prstGeom prst="flowChartConnector">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660066"/>
                    </a:solidFill>
                    <a:round/>
                    <a:headEnd/>
                    <a:tailEnd/>
                  </a14:hiddenLine>
                </a:ext>
              </a:extLst>
            </p:spPr>
            <p:txBody>
              <a:bodyPr/>
              <a:lstStyle/>
              <a:p>
                <a:endParaRPr lang="en-US"/>
              </a:p>
            </p:txBody>
          </p:sp>
        </p:grpSp>
        <p:sp>
          <p:nvSpPr>
            <p:cNvPr id="307419" name="Text Box 219"/>
            <p:cNvSpPr txBox="1">
              <a:spLocks noChangeArrowheads="1"/>
            </p:cNvSpPr>
            <p:nvPr/>
          </p:nvSpPr>
          <p:spPr bwMode="auto">
            <a:xfrm>
              <a:off x="278" y="462"/>
              <a:ext cx="323" cy="2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07420" name="Text Box 220"/>
            <p:cNvSpPr txBox="1">
              <a:spLocks noChangeArrowheads="1"/>
            </p:cNvSpPr>
            <p:nvPr/>
          </p:nvSpPr>
          <p:spPr bwMode="auto">
            <a:xfrm>
              <a:off x="1040" y="444"/>
              <a:ext cx="323" cy="2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07421" name="Text Box 221"/>
            <p:cNvSpPr txBox="1">
              <a:spLocks noChangeArrowheads="1"/>
            </p:cNvSpPr>
            <p:nvPr/>
          </p:nvSpPr>
          <p:spPr bwMode="auto">
            <a:xfrm>
              <a:off x="1730" y="444"/>
              <a:ext cx="291" cy="2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07422" name="Text Box 222"/>
            <p:cNvSpPr txBox="1">
              <a:spLocks noChangeArrowheads="1"/>
            </p:cNvSpPr>
            <p:nvPr/>
          </p:nvSpPr>
          <p:spPr bwMode="auto">
            <a:xfrm>
              <a:off x="2204" y="444"/>
              <a:ext cx="283" cy="2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07423" name="Text Box 223"/>
            <p:cNvSpPr txBox="1">
              <a:spLocks noChangeArrowheads="1"/>
            </p:cNvSpPr>
            <p:nvPr/>
          </p:nvSpPr>
          <p:spPr bwMode="auto">
            <a:xfrm>
              <a:off x="2780" y="444"/>
              <a:ext cx="299" cy="2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aphicFrame>
          <p:nvGraphicFramePr>
            <p:cNvPr id="307424" name="Object 224"/>
            <p:cNvGraphicFramePr>
              <a:graphicFrameLocks noChangeAspect="1"/>
            </p:cNvGraphicFramePr>
            <p:nvPr/>
          </p:nvGraphicFramePr>
          <p:xfrm>
            <a:off x="336" y="432"/>
            <a:ext cx="336" cy="249"/>
          </p:xfrm>
          <a:graphic>
            <a:graphicData uri="http://schemas.openxmlformats.org/presentationml/2006/ole">
              <mc:AlternateContent xmlns:mc="http://schemas.openxmlformats.org/markup-compatibility/2006">
                <mc:Choice xmlns:v="urn:schemas-microsoft-com:vml" Requires="v">
                  <p:oleObj spid="_x0000_s307436" name="Equation" r:id="rId3" imgW="393480" imgH="291960" progId="Equation.3">
                    <p:embed/>
                  </p:oleObj>
                </mc:Choice>
                <mc:Fallback>
                  <p:oleObj name="Equation" r:id="rId3" imgW="393480" imgH="291960" progId="Equation.3">
                    <p:embed/>
                    <p:pic>
                      <p:nvPicPr>
                        <p:cNvPr id="0" name="Object 22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6" y="432"/>
                          <a:ext cx="336" cy="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07425" name="Object 225"/>
            <p:cNvGraphicFramePr>
              <a:graphicFrameLocks noChangeAspect="1"/>
            </p:cNvGraphicFramePr>
            <p:nvPr/>
          </p:nvGraphicFramePr>
          <p:xfrm>
            <a:off x="1056" y="420"/>
            <a:ext cx="336" cy="282"/>
          </p:xfrm>
          <a:graphic>
            <a:graphicData uri="http://schemas.openxmlformats.org/presentationml/2006/ole">
              <mc:AlternateContent xmlns:mc="http://schemas.openxmlformats.org/markup-compatibility/2006">
                <mc:Choice xmlns:v="urn:schemas-microsoft-com:vml" Requires="v">
                  <p:oleObj spid="_x0000_s307437" name="Equation" r:id="rId5" imgW="393480" imgH="330120" progId="Equation.3">
                    <p:embed/>
                  </p:oleObj>
                </mc:Choice>
                <mc:Fallback>
                  <p:oleObj name="Equation" r:id="rId5" imgW="393480" imgH="330120" progId="Equation.3">
                    <p:embed/>
                    <p:pic>
                      <p:nvPicPr>
                        <p:cNvPr id="0" name="Object 22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56" y="420"/>
                          <a:ext cx="336" cy="2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07426" name="Object 226"/>
            <p:cNvGraphicFramePr>
              <a:graphicFrameLocks noChangeAspect="1"/>
            </p:cNvGraphicFramePr>
            <p:nvPr/>
          </p:nvGraphicFramePr>
          <p:xfrm>
            <a:off x="1767" y="432"/>
            <a:ext cx="288" cy="288"/>
          </p:xfrm>
          <a:graphic>
            <a:graphicData uri="http://schemas.openxmlformats.org/presentationml/2006/ole">
              <mc:AlternateContent xmlns:mc="http://schemas.openxmlformats.org/markup-compatibility/2006">
                <mc:Choice xmlns:v="urn:schemas-microsoft-com:vml" Requires="v">
                  <p:oleObj spid="_x0000_s307438" name="Equation" r:id="rId7" imgW="330120" imgH="330120" progId="Equation.3">
                    <p:embed/>
                  </p:oleObj>
                </mc:Choice>
                <mc:Fallback>
                  <p:oleObj name="Equation" r:id="rId7" imgW="330120" imgH="330120" progId="Equation.3">
                    <p:embed/>
                    <p:pic>
                      <p:nvPicPr>
                        <p:cNvPr id="0" name="Object 22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767" y="432"/>
                          <a:ext cx="28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07427" name="Object 227"/>
            <p:cNvGraphicFramePr>
              <a:graphicFrameLocks noChangeAspect="1"/>
            </p:cNvGraphicFramePr>
            <p:nvPr/>
          </p:nvGraphicFramePr>
          <p:xfrm>
            <a:off x="2286" y="420"/>
            <a:ext cx="283" cy="294"/>
          </p:xfrm>
          <a:graphic>
            <a:graphicData uri="http://schemas.openxmlformats.org/presentationml/2006/ole">
              <mc:AlternateContent xmlns:mc="http://schemas.openxmlformats.org/markup-compatibility/2006">
                <mc:Choice xmlns:v="urn:schemas-microsoft-com:vml" Requires="v">
                  <p:oleObj spid="_x0000_s307439" name="Equation" r:id="rId9" imgW="317160" imgH="330120" progId="Equation.3">
                    <p:embed/>
                  </p:oleObj>
                </mc:Choice>
                <mc:Fallback>
                  <p:oleObj name="Equation" r:id="rId9" imgW="317160" imgH="330120" progId="Equation.3">
                    <p:embed/>
                    <p:pic>
                      <p:nvPicPr>
                        <p:cNvPr id="0" name="Object 22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86" y="420"/>
                          <a:ext cx="283" cy="2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07428" name="Object 228"/>
            <p:cNvGraphicFramePr>
              <a:graphicFrameLocks noChangeAspect="1"/>
            </p:cNvGraphicFramePr>
            <p:nvPr/>
          </p:nvGraphicFramePr>
          <p:xfrm>
            <a:off x="2832" y="438"/>
            <a:ext cx="288" cy="245"/>
          </p:xfrm>
          <a:graphic>
            <a:graphicData uri="http://schemas.openxmlformats.org/presentationml/2006/ole">
              <mc:AlternateContent xmlns:mc="http://schemas.openxmlformats.org/markup-compatibility/2006">
                <mc:Choice xmlns:v="urn:schemas-microsoft-com:vml" Requires="v">
                  <p:oleObj spid="_x0000_s307440" name="Equation" r:id="rId11" imgW="342720" imgH="291960" progId="Equation.3">
                    <p:embed/>
                  </p:oleObj>
                </mc:Choice>
                <mc:Fallback>
                  <p:oleObj name="Equation" r:id="rId11" imgW="342720" imgH="291960" progId="Equation.3">
                    <p:embed/>
                    <p:pic>
                      <p:nvPicPr>
                        <p:cNvPr id="0" name="Object 22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2" y="438"/>
                          <a:ext cx="288" cy="2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307429" name="Text Box 229"/>
          <p:cNvSpPr txBox="1">
            <a:spLocks noChangeArrowheads="1"/>
          </p:cNvSpPr>
          <p:nvPr/>
        </p:nvSpPr>
        <p:spPr bwMode="auto">
          <a:xfrm>
            <a:off x="304800" y="2590800"/>
            <a:ext cx="73596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Phân tố được tách ra từ điểm 1 ở trạng thái kéo đơn.</a:t>
            </a:r>
            <a:endParaRPr lang="en-US">
              <a:latin typeface="Times New Roman" pitchFamily="18" charset="0"/>
              <a:cs typeface="Times New Roman" pitchFamily="18" charset="0"/>
            </a:endParaRPr>
          </a:p>
        </p:txBody>
      </p:sp>
      <p:graphicFrame>
        <p:nvGraphicFramePr>
          <p:cNvPr id="307430" name="Object 230"/>
          <p:cNvGraphicFramePr>
            <a:graphicFrameLocks noChangeAspect="1"/>
          </p:cNvGraphicFramePr>
          <p:nvPr/>
        </p:nvGraphicFramePr>
        <p:xfrm>
          <a:off x="2971800" y="2971800"/>
          <a:ext cx="1778000" cy="492125"/>
        </p:xfrm>
        <a:graphic>
          <a:graphicData uri="http://schemas.openxmlformats.org/presentationml/2006/ole">
            <mc:AlternateContent xmlns:mc="http://schemas.openxmlformats.org/markup-compatibility/2006">
              <mc:Choice xmlns:v="urn:schemas-microsoft-com:vml" Requires="v">
                <p:oleObj spid="_x0000_s307441" name="Equation" r:id="rId13" imgW="1422360" imgH="330120" progId="Equation.3">
                  <p:embed/>
                </p:oleObj>
              </mc:Choice>
              <mc:Fallback>
                <p:oleObj name="Equation" r:id="rId13" imgW="1422360" imgH="330120" progId="Equation.3">
                  <p:embed/>
                  <p:pic>
                    <p:nvPicPr>
                      <p:cNvPr id="0" name="Object 23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971800" y="2971800"/>
                        <a:ext cx="1778000" cy="492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07431" name="Object 231"/>
          <p:cNvGraphicFramePr>
            <a:graphicFrameLocks noChangeAspect="1"/>
          </p:cNvGraphicFramePr>
          <p:nvPr/>
        </p:nvGraphicFramePr>
        <p:xfrm>
          <a:off x="3124200" y="3405188"/>
          <a:ext cx="2362200" cy="1014412"/>
        </p:xfrm>
        <a:graphic>
          <a:graphicData uri="http://schemas.openxmlformats.org/presentationml/2006/ole">
            <mc:AlternateContent xmlns:mc="http://schemas.openxmlformats.org/markup-compatibility/2006">
              <mc:Choice xmlns:v="urn:schemas-microsoft-com:vml" Requires="v">
                <p:oleObj spid="_x0000_s307442" name="Equation" r:id="rId15" imgW="1460160" imgH="672840" progId="Equation.3">
                  <p:embed/>
                </p:oleObj>
              </mc:Choice>
              <mc:Fallback>
                <p:oleObj name="Equation" r:id="rId15" imgW="1460160" imgH="672840" progId="Equation.3">
                  <p:embed/>
                  <p:pic>
                    <p:nvPicPr>
                      <p:cNvPr id="0" name="Object 23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124200" y="3405188"/>
                        <a:ext cx="2362200" cy="10144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07432" name="Text Box 232"/>
          <p:cNvSpPr txBox="1">
            <a:spLocks noChangeArrowheads="1"/>
          </p:cNvSpPr>
          <p:nvPr/>
        </p:nvSpPr>
        <p:spPr bwMode="auto">
          <a:xfrm>
            <a:off x="609600" y="3657600"/>
            <a:ext cx="21351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Điều kiện bền:</a:t>
            </a:r>
            <a:endParaRPr lang="en-US">
              <a:latin typeface="Times New Roman" pitchFamily="18" charset="0"/>
              <a:cs typeface="Times New Roman" pitchFamily="18" charset="0"/>
            </a:endParaRPr>
          </a:p>
        </p:txBody>
      </p:sp>
      <p:sp>
        <p:nvSpPr>
          <p:cNvPr id="307433" name="Text Box 233"/>
          <p:cNvSpPr txBox="1">
            <a:spLocks noChangeArrowheads="1"/>
          </p:cNvSpPr>
          <p:nvPr/>
        </p:nvSpPr>
        <p:spPr bwMode="auto">
          <a:xfrm>
            <a:off x="7086600" y="3579813"/>
            <a:ext cx="1065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(7. 20)</a:t>
            </a:r>
          </a:p>
        </p:txBody>
      </p:sp>
      <p:sp>
        <p:nvSpPr>
          <p:cNvPr id="307434" name="Text Box 234"/>
          <p:cNvSpPr txBox="1">
            <a:spLocks noChangeArrowheads="1"/>
          </p:cNvSpPr>
          <p:nvPr/>
        </p:nvSpPr>
        <p:spPr bwMode="auto">
          <a:xfrm>
            <a:off x="228600" y="4267200"/>
            <a:ext cx="8709025"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Điểm 2 ở trạng thái nén đơn. Giá trị của ứng suất cũng được </a:t>
            </a:r>
          </a:p>
          <a:p>
            <a:pPr algn="l"/>
            <a:r>
              <a:rPr lang="en-US">
                <a:solidFill>
                  <a:srgbClr val="000000"/>
                </a:solidFill>
              </a:rPr>
              <a:t>tính theo công thức (7. 20) nhưng có dấu âm. Các điểm 3 và 4 </a:t>
            </a:r>
          </a:p>
          <a:p>
            <a:pPr algn="l"/>
            <a:r>
              <a:rPr lang="en-US">
                <a:solidFill>
                  <a:srgbClr val="000000"/>
                </a:solidFill>
              </a:rPr>
              <a:t>(trung điểm của các cạnh ngắn của hình chữ nhật ở trạng thái </a:t>
            </a:r>
          </a:p>
          <a:p>
            <a:pPr algn="l"/>
            <a:r>
              <a:rPr lang="en-US">
                <a:solidFill>
                  <a:srgbClr val="000000"/>
                </a:solidFill>
              </a:rPr>
              <a:t>căng phẳng :</a:t>
            </a:r>
            <a:endParaRPr lang="en-US">
              <a:solidFill>
                <a:srgbClr val="000000"/>
              </a:solidFill>
              <a:latin typeface="Times New Roman" pitchFamily="18" charset="0"/>
              <a:cs typeface="Times New Roman" pitchFamily="18" charset="0"/>
            </a:endParaRPr>
          </a:p>
        </p:txBody>
      </p:sp>
      <p:graphicFrame>
        <p:nvGraphicFramePr>
          <p:cNvPr id="307435" name="Object 235"/>
          <p:cNvGraphicFramePr>
            <a:graphicFrameLocks noChangeAspect="1"/>
          </p:cNvGraphicFramePr>
          <p:nvPr/>
        </p:nvGraphicFramePr>
        <p:xfrm>
          <a:off x="1371600" y="5618163"/>
          <a:ext cx="6858000" cy="1239837"/>
        </p:xfrm>
        <a:graphic>
          <a:graphicData uri="http://schemas.openxmlformats.org/presentationml/2006/ole">
            <mc:AlternateContent xmlns:mc="http://schemas.openxmlformats.org/markup-compatibility/2006">
              <mc:Choice xmlns:v="urn:schemas-microsoft-com:vml" Requires="v">
                <p:oleObj spid="_x0000_s307443" name="Document" r:id="rId17" imgW="3495600" imgH="628560" progId="Word.Document.8">
                  <p:embed/>
                </p:oleObj>
              </mc:Choice>
              <mc:Fallback>
                <p:oleObj name="Document" r:id="rId17" imgW="3495600" imgH="628560" progId="Word.Document.8">
                  <p:embed/>
                  <p:pic>
                    <p:nvPicPr>
                      <p:cNvPr id="0" name="Object 23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371600" y="5618163"/>
                        <a:ext cx="6858000" cy="1239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07202"/>
                                        </p:tgtEl>
                                        <p:attrNameLst>
                                          <p:attrName>style.visibility</p:attrName>
                                        </p:attrNameLst>
                                      </p:cBhvr>
                                      <p:to>
                                        <p:strVal val="visible"/>
                                      </p:to>
                                    </p:set>
                                    <p:animEffect transition="in" filter="checkerboard(across)">
                                      <p:cBhvr>
                                        <p:cTn id="7" dur="500"/>
                                        <p:tgtEl>
                                          <p:spTgt spid="30720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307203"/>
                                        </p:tgtEl>
                                        <p:attrNameLst>
                                          <p:attrName>style.visibility</p:attrName>
                                        </p:attrNameLst>
                                      </p:cBhvr>
                                      <p:to>
                                        <p:strVal val="visible"/>
                                      </p:to>
                                    </p:set>
                                    <p:animEffect transition="in" filter="box(in)">
                                      <p:cBhvr>
                                        <p:cTn id="12" dur="3000"/>
                                        <p:tgtEl>
                                          <p:spTgt spid="30720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nodeType="clickEffect">
                                  <p:stCondLst>
                                    <p:cond delay="0"/>
                                  </p:stCondLst>
                                  <p:childTnLst>
                                    <p:set>
                                      <p:cBhvr>
                                        <p:cTn id="16" dur="1" fill="hold">
                                          <p:stCondLst>
                                            <p:cond delay="0"/>
                                          </p:stCondLst>
                                        </p:cTn>
                                        <p:tgtEl>
                                          <p:spTgt spid="307255"/>
                                        </p:tgtEl>
                                        <p:attrNameLst>
                                          <p:attrName>style.visibility</p:attrName>
                                        </p:attrNameLst>
                                      </p:cBhvr>
                                      <p:to>
                                        <p:strVal val="visible"/>
                                      </p:to>
                                    </p:set>
                                    <p:animEffect transition="in" filter="blinds(horizontal)">
                                      <p:cBhvr>
                                        <p:cTn id="17" dur="500"/>
                                        <p:tgtEl>
                                          <p:spTgt spid="30725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307429"/>
                                        </p:tgtEl>
                                        <p:attrNameLst>
                                          <p:attrName>style.visibility</p:attrName>
                                        </p:attrNameLst>
                                      </p:cBhvr>
                                      <p:to>
                                        <p:strVal val="visible"/>
                                      </p:to>
                                    </p:set>
                                    <p:animEffect transition="in" filter="blinds(horizontal)">
                                      <p:cBhvr>
                                        <p:cTn id="22" dur="500"/>
                                        <p:tgtEl>
                                          <p:spTgt spid="30742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nodeType="clickEffect">
                                  <p:stCondLst>
                                    <p:cond delay="0"/>
                                  </p:stCondLst>
                                  <p:childTnLst>
                                    <p:set>
                                      <p:cBhvr>
                                        <p:cTn id="26" dur="1" fill="hold">
                                          <p:stCondLst>
                                            <p:cond delay="0"/>
                                          </p:stCondLst>
                                        </p:cTn>
                                        <p:tgtEl>
                                          <p:spTgt spid="307430"/>
                                        </p:tgtEl>
                                        <p:attrNameLst>
                                          <p:attrName>style.visibility</p:attrName>
                                        </p:attrNameLst>
                                      </p:cBhvr>
                                      <p:to>
                                        <p:strVal val="visible"/>
                                      </p:to>
                                    </p:set>
                                    <p:animEffect transition="in" filter="blinds(horizontal)">
                                      <p:cBhvr>
                                        <p:cTn id="27" dur="500"/>
                                        <p:tgtEl>
                                          <p:spTgt spid="307430"/>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grpId="0" nodeType="clickEffect">
                                  <p:stCondLst>
                                    <p:cond delay="0"/>
                                  </p:stCondLst>
                                  <p:childTnLst>
                                    <p:set>
                                      <p:cBhvr>
                                        <p:cTn id="31" dur="1" fill="hold">
                                          <p:stCondLst>
                                            <p:cond delay="0"/>
                                          </p:stCondLst>
                                        </p:cTn>
                                        <p:tgtEl>
                                          <p:spTgt spid="307432"/>
                                        </p:tgtEl>
                                        <p:attrNameLst>
                                          <p:attrName>style.visibility</p:attrName>
                                        </p:attrNameLst>
                                      </p:cBhvr>
                                      <p:to>
                                        <p:strVal val="visible"/>
                                      </p:to>
                                    </p:set>
                                    <p:animEffect transition="in" filter="blinds(horizontal)">
                                      <p:cBhvr>
                                        <p:cTn id="32" dur="500"/>
                                        <p:tgtEl>
                                          <p:spTgt spid="307432"/>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3" presetClass="entr" presetSubtype="10" fill="hold" nodeType="clickEffect">
                                  <p:stCondLst>
                                    <p:cond delay="0"/>
                                  </p:stCondLst>
                                  <p:childTnLst>
                                    <p:set>
                                      <p:cBhvr>
                                        <p:cTn id="36" dur="1" fill="hold">
                                          <p:stCondLst>
                                            <p:cond delay="0"/>
                                          </p:stCondLst>
                                        </p:cTn>
                                        <p:tgtEl>
                                          <p:spTgt spid="307431"/>
                                        </p:tgtEl>
                                        <p:attrNameLst>
                                          <p:attrName>style.visibility</p:attrName>
                                        </p:attrNameLst>
                                      </p:cBhvr>
                                      <p:to>
                                        <p:strVal val="visible"/>
                                      </p:to>
                                    </p:set>
                                    <p:animEffect transition="in" filter="blinds(horizontal)">
                                      <p:cBhvr>
                                        <p:cTn id="37" dur="500"/>
                                        <p:tgtEl>
                                          <p:spTgt spid="307431"/>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3" presetClass="entr" presetSubtype="10" fill="hold" grpId="0" nodeType="clickEffect">
                                  <p:stCondLst>
                                    <p:cond delay="0"/>
                                  </p:stCondLst>
                                  <p:childTnLst>
                                    <p:set>
                                      <p:cBhvr>
                                        <p:cTn id="41" dur="1" fill="hold">
                                          <p:stCondLst>
                                            <p:cond delay="0"/>
                                          </p:stCondLst>
                                        </p:cTn>
                                        <p:tgtEl>
                                          <p:spTgt spid="307433"/>
                                        </p:tgtEl>
                                        <p:attrNameLst>
                                          <p:attrName>style.visibility</p:attrName>
                                        </p:attrNameLst>
                                      </p:cBhvr>
                                      <p:to>
                                        <p:strVal val="visible"/>
                                      </p:to>
                                    </p:set>
                                    <p:animEffect transition="in" filter="blinds(horizontal)">
                                      <p:cBhvr>
                                        <p:cTn id="42" dur="500"/>
                                        <p:tgtEl>
                                          <p:spTgt spid="307433"/>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1" fill="hold" grpId="0" nodeType="clickEffect">
                                  <p:stCondLst>
                                    <p:cond delay="0"/>
                                  </p:stCondLst>
                                  <p:childTnLst>
                                    <p:set>
                                      <p:cBhvr>
                                        <p:cTn id="46" dur="1" fill="hold">
                                          <p:stCondLst>
                                            <p:cond delay="0"/>
                                          </p:stCondLst>
                                        </p:cTn>
                                        <p:tgtEl>
                                          <p:spTgt spid="307434"/>
                                        </p:tgtEl>
                                        <p:attrNameLst>
                                          <p:attrName>style.visibility</p:attrName>
                                        </p:attrNameLst>
                                      </p:cBhvr>
                                      <p:to>
                                        <p:strVal val="visible"/>
                                      </p:to>
                                    </p:set>
                                    <p:animEffect transition="in" filter="wipe(up)">
                                      <p:cBhvr>
                                        <p:cTn id="47" dur="500"/>
                                        <p:tgtEl>
                                          <p:spTgt spid="307434"/>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nodeType="clickEffect">
                                  <p:stCondLst>
                                    <p:cond delay="0"/>
                                  </p:stCondLst>
                                  <p:childTnLst>
                                    <p:set>
                                      <p:cBhvr>
                                        <p:cTn id="51" dur="1" fill="hold">
                                          <p:stCondLst>
                                            <p:cond delay="0"/>
                                          </p:stCondLst>
                                        </p:cTn>
                                        <p:tgtEl>
                                          <p:spTgt spid="307435"/>
                                        </p:tgtEl>
                                        <p:attrNameLst>
                                          <p:attrName>style.visibility</p:attrName>
                                        </p:attrNameLst>
                                      </p:cBhvr>
                                      <p:to>
                                        <p:strVal val="visible"/>
                                      </p:to>
                                    </p:set>
                                    <p:animEffect transition="in" filter="checkerboard(across)">
                                      <p:cBhvr>
                                        <p:cTn id="52" dur="500"/>
                                        <p:tgtEl>
                                          <p:spTgt spid="3074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202" grpId="0" autoUpdateAnimBg="0"/>
      <p:bldP spid="307429" grpId="0"/>
      <p:bldP spid="307432" grpId="0"/>
      <p:bldP spid="307433" grpId="0"/>
      <p:bldP spid="307434" grpId="0" autoUpdateAnimBg="0"/>
    </p:bld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08226" name="Object 2"/>
          <p:cNvGraphicFramePr>
            <a:graphicFrameLocks noChangeAspect="1"/>
          </p:cNvGraphicFramePr>
          <p:nvPr/>
        </p:nvGraphicFramePr>
        <p:xfrm>
          <a:off x="2438400" y="3035300"/>
          <a:ext cx="3733800" cy="1155700"/>
        </p:xfrm>
        <a:graphic>
          <a:graphicData uri="http://schemas.openxmlformats.org/presentationml/2006/ole">
            <mc:AlternateContent xmlns:mc="http://schemas.openxmlformats.org/markup-compatibility/2006">
              <mc:Choice xmlns:v="urn:schemas-microsoft-com:vml" Requires="v">
                <p:oleObj spid="_x0000_s308235" name="Equation" r:id="rId3" imgW="2412720" imgH="825480" progId="Equation.3">
                  <p:embed/>
                </p:oleObj>
              </mc:Choice>
              <mc:Fallback>
                <p:oleObj name="Equation" r:id="rId3" imgW="2412720" imgH="825480" progId="Equation.3">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38400" y="3035300"/>
                        <a:ext cx="3733800"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08227" name="Text Box 3"/>
          <p:cNvSpPr txBox="1">
            <a:spLocks noChangeArrowheads="1"/>
          </p:cNvSpPr>
          <p:nvPr/>
        </p:nvSpPr>
        <p:spPr bwMode="auto">
          <a:xfrm>
            <a:off x="381000" y="3416300"/>
            <a:ext cx="18954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Điểm 5 và 6:</a:t>
            </a:r>
            <a:endParaRPr lang="en-US">
              <a:latin typeface="Times New Roman" pitchFamily="18" charset="0"/>
              <a:cs typeface="Times New Roman" pitchFamily="18" charset="0"/>
            </a:endParaRPr>
          </a:p>
        </p:txBody>
      </p:sp>
      <p:sp>
        <p:nvSpPr>
          <p:cNvPr id="308228" name="Text Box 4"/>
          <p:cNvSpPr txBox="1">
            <a:spLocks noChangeArrowheads="1"/>
          </p:cNvSpPr>
          <p:nvPr/>
        </p:nvSpPr>
        <p:spPr bwMode="auto">
          <a:xfrm>
            <a:off x="6934200" y="3416300"/>
            <a:ext cx="9969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(7. 22)</a:t>
            </a:r>
          </a:p>
        </p:txBody>
      </p:sp>
      <p:sp>
        <p:nvSpPr>
          <p:cNvPr id="308229" name="Text Box 5"/>
          <p:cNvSpPr txBox="1">
            <a:spLocks noChangeArrowheads="1"/>
          </p:cNvSpPr>
          <p:nvPr/>
        </p:nvSpPr>
        <p:spPr bwMode="auto">
          <a:xfrm>
            <a:off x="304800" y="4483100"/>
            <a:ext cx="8488363" cy="1917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990099"/>
                </a:solidFill>
              </a:rPr>
              <a:t>Điểm nào nguy hiểm hơn trong số các điểm 1, 2, 3, 4 hay </a:t>
            </a:r>
          </a:p>
          <a:p>
            <a:pPr algn="l"/>
            <a:r>
              <a:rPr lang="en-US" b="1">
                <a:solidFill>
                  <a:srgbClr val="990099"/>
                </a:solidFill>
              </a:rPr>
              <a:t>5, 6 tuỳ thuộc vào từng trường hợp chịu lực cụ thể ( tuỳ </a:t>
            </a:r>
          </a:p>
          <a:p>
            <a:pPr algn="l"/>
            <a:r>
              <a:rPr lang="en-US" b="1">
                <a:solidFill>
                  <a:srgbClr val="990099"/>
                </a:solidFill>
              </a:rPr>
              <a:t>thuộc vào quan hệ giữa các momen M</a:t>
            </a:r>
            <a:r>
              <a:rPr lang="en-US" b="1" baseline="-25000">
                <a:solidFill>
                  <a:srgbClr val="990099"/>
                </a:solidFill>
              </a:rPr>
              <a:t>x</a:t>
            </a:r>
            <a:r>
              <a:rPr lang="en-US" b="1">
                <a:solidFill>
                  <a:srgbClr val="990099"/>
                </a:solidFill>
              </a:rPr>
              <a:t>, M</a:t>
            </a:r>
            <a:r>
              <a:rPr lang="en-US" b="1" baseline="-25000">
                <a:solidFill>
                  <a:srgbClr val="990099"/>
                </a:solidFill>
              </a:rPr>
              <a:t>y</a:t>
            </a:r>
            <a:r>
              <a:rPr lang="en-US" b="1">
                <a:solidFill>
                  <a:srgbClr val="990099"/>
                </a:solidFill>
              </a:rPr>
              <a:t>, M</a:t>
            </a:r>
            <a:r>
              <a:rPr lang="en-US" b="1" baseline="-25000">
                <a:solidFill>
                  <a:srgbClr val="990099"/>
                </a:solidFill>
              </a:rPr>
              <a:t>z</a:t>
            </a:r>
            <a:r>
              <a:rPr lang="en-US" b="1">
                <a:solidFill>
                  <a:srgbClr val="990099"/>
                </a:solidFill>
              </a:rPr>
              <a:t>  và  quan  </a:t>
            </a:r>
          </a:p>
          <a:p>
            <a:pPr algn="l"/>
            <a:r>
              <a:rPr lang="en-US" b="1">
                <a:solidFill>
                  <a:srgbClr val="990099"/>
                </a:solidFill>
              </a:rPr>
              <a:t>hệ   giữa   chiều dài các cạnh b và h).</a:t>
            </a:r>
            <a:endParaRPr lang="en-US">
              <a:solidFill>
                <a:srgbClr val="990099"/>
              </a:solidFill>
            </a:endParaRPr>
          </a:p>
          <a:p>
            <a:pPr algn="l"/>
            <a:endParaRPr lang="en-US">
              <a:solidFill>
                <a:srgbClr val="990099"/>
              </a:solidFill>
              <a:latin typeface="Times New Roman" pitchFamily="18" charset="0"/>
              <a:cs typeface="Times New Roman" pitchFamily="18" charset="0"/>
            </a:endParaRPr>
          </a:p>
        </p:txBody>
      </p:sp>
      <p:sp>
        <p:nvSpPr>
          <p:cNvPr id="308230" name="Text Box 6"/>
          <p:cNvSpPr txBox="1">
            <a:spLocks noChangeArrowheads="1"/>
          </p:cNvSpPr>
          <p:nvPr/>
        </p:nvSpPr>
        <p:spPr bwMode="auto">
          <a:xfrm>
            <a:off x="288925" y="539750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308231" name="Text Box 7"/>
          <p:cNvSpPr txBox="1">
            <a:spLocks noChangeArrowheads="1"/>
          </p:cNvSpPr>
          <p:nvPr/>
        </p:nvSpPr>
        <p:spPr bwMode="auto">
          <a:xfrm>
            <a:off x="381000" y="825500"/>
            <a:ext cx="81534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  Điều kiện bền ở điểm này khi thanh làm bằng vật liệu dẻo</a:t>
            </a:r>
          </a:p>
          <a:p>
            <a:pPr algn="l"/>
            <a:r>
              <a:rPr lang="en-US">
                <a:solidFill>
                  <a:srgbClr val="000000"/>
                </a:solidFill>
              </a:rPr>
              <a:t>theo thuyết bền thứ ba :</a:t>
            </a:r>
            <a:endParaRPr lang="en-US">
              <a:latin typeface="Times New Roman" pitchFamily="18" charset="0"/>
              <a:cs typeface="Times New Roman" pitchFamily="18" charset="0"/>
            </a:endParaRPr>
          </a:p>
        </p:txBody>
      </p:sp>
      <p:grpSp>
        <p:nvGrpSpPr>
          <p:cNvPr id="308232" name="Group 8"/>
          <p:cNvGrpSpPr>
            <a:grpSpLocks/>
          </p:cNvGrpSpPr>
          <p:nvPr/>
        </p:nvGrpSpPr>
        <p:grpSpPr bwMode="auto">
          <a:xfrm>
            <a:off x="2209800" y="1816100"/>
            <a:ext cx="5721350" cy="1066800"/>
            <a:chOff x="2160" y="3648"/>
            <a:chExt cx="3406" cy="624"/>
          </a:xfrm>
        </p:grpSpPr>
        <p:graphicFrame>
          <p:nvGraphicFramePr>
            <p:cNvPr id="308233" name="Object 9"/>
            <p:cNvGraphicFramePr>
              <a:graphicFrameLocks noChangeAspect="1"/>
            </p:cNvGraphicFramePr>
            <p:nvPr/>
          </p:nvGraphicFramePr>
          <p:xfrm>
            <a:off x="2160" y="3648"/>
            <a:ext cx="2208" cy="624"/>
          </p:xfrm>
          <a:graphic>
            <a:graphicData uri="http://schemas.openxmlformats.org/presentationml/2006/ole">
              <mc:AlternateContent xmlns:mc="http://schemas.openxmlformats.org/markup-compatibility/2006">
                <mc:Choice xmlns:v="urn:schemas-microsoft-com:vml" Requires="v">
                  <p:oleObj spid="_x0000_s308236" name="Equation" r:id="rId5" imgW="2552400" imgH="774360" progId="Equation.3">
                    <p:embed/>
                  </p:oleObj>
                </mc:Choice>
                <mc:Fallback>
                  <p:oleObj name="Equation" r:id="rId5" imgW="2552400" imgH="774360" progId="Equation.3">
                    <p:embed/>
                    <p:pic>
                      <p:nvPicPr>
                        <p:cNvPr id="0" name="Object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60" y="3648"/>
                          <a:ext cx="2208" cy="6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08234" name="Text Box 10"/>
            <p:cNvSpPr txBox="1">
              <a:spLocks noChangeArrowheads="1"/>
            </p:cNvSpPr>
            <p:nvPr/>
          </p:nvSpPr>
          <p:spPr bwMode="auto">
            <a:xfrm>
              <a:off x="4982" y="3770"/>
              <a:ext cx="584" cy="2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a:t>
              </a:r>
              <a:r>
                <a:rPr lang="en-US">
                  <a:cs typeface="Times New Roman" pitchFamily="18" charset="0"/>
                </a:rPr>
                <a:t>7.21)</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308231"/>
                                        </p:tgtEl>
                                        <p:attrNameLst>
                                          <p:attrName>style.visibility</p:attrName>
                                        </p:attrNameLst>
                                      </p:cBhvr>
                                      <p:to>
                                        <p:strVal val="visible"/>
                                      </p:to>
                                    </p:set>
                                    <p:animEffect transition="in" filter="wipe(up)">
                                      <p:cBhvr>
                                        <p:cTn id="7" dur="500"/>
                                        <p:tgtEl>
                                          <p:spTgt spid="30823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308232"/>
                                        </p:tgtEl>
                                        <p:attrNameLst>
                                          <p:attrName>style.visibility</p:attrName>
                                        </p:attrNameLst>
                                      </p:cBhvr>
                                      <p:to>
                                        <p:strVal val="visible"/>
                                      </p:to>
                                    </p:set>
                                    <p:animEffect transition="in" filter="checkerboard(across)">
                                      <p:cBhvr>
                                        <p:cTn id="12" dur="500"/>
                                        <p:tgtEl>
                                          <p:spTgt spid="30823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308227"/>
                                        </p:tgtEl>
                                        <p:attrNameLst>
                                          <p:attrName>style.visibility</p:attrName>
                                        </p:attrNameLst>
                                      </p:cBhvr>
                                      <p:to>
                                        <p:strVal val="visible"/>
                                      </p:to>
                                    </p:set>
                                    <p:animEffect transition="in" filter="blinds(horizontal)">
                                      <p:cBhvr>
                                        <p:cTn id="17" dur="500"/>
                                        <p:tgtEl>
                                          <p:spTgt spid="30822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nodeType="clickEffect">
                                  <p:stCondLst>
                                    <p:cond delay="0"/>
                                  </p:stCondLst>
                                  <p:childTnLst>
                                    <p:set>
                                      <p:cBhvr>
                                        <p:cTn id="21" dur="1" fill="hold">
                                          <p:stCondLst>
                                            <p:cond delay="0"/>
                                          </p:stCondLst>
                                        </p:cTn>
                                        <p:tgtEl>
                                          <p:spTgt spid="308226"/>
                                        </p:tgtEl>
                                        <p:attrNameLst>
                                          <p:attrName>style.visibility</p:attrName>
                                        </p:attrNameLst>
                                      </p:cBhvr>
                                      <p:to>
                                        <p:strVal val="visible"/>
                                      </p:to>
                                    </p:set>
                                    <p:animEffect transition="in" filter="blinds(horizontal)">
                                      <p:cBhvr>
                                        <p:cTn id="22" dur="500"/>
                                        <p:tgtEl>
                                          <p:spTgt spid="30822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grpId="0" nodeType="clickEffect">
                                  <p:stCondLst>
                                    <p:cond delay="0"/>
                                  </p:stCondLst>
                                  <p:childTnLst>
                                    <p:set>
                                      <p:cBhvr>
                                        <p:cTn id="26" dur="1" fill="hold">
                                          <p:stCondLst>
                                            <p:cond delay="0"/>
                                          </p:stCondLst>
                                        </p:cTn>
                                        <p:tgtEl>
                                          <p:spTgt spid="308228"/>
                                        </p:tgtEl>
                                        <p:attrNameLst>
                                          <p:attrName>style.visibility</p:attrName>
                                        </p:attrNameLst>
                                      </p:cBhvr>
                                      <p:to>
                                        <p:strVal val="visible"/>
                                      </p:to>
                                    </p:set>
                                    <p:animEffect transition="in" filter="blinds(horizontal)">
                                      <p:cBhvr>
                                        <p:cTn id="27" dur="500"/>
                                        <p:tgtEl>
                                          <p:spTgt spid="308228"/>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1" fill="hold" grpId="0" nodeType="clickEffect">
                                  <p:stCondLst>
                                    <p:cond delay="0"/>
                                  </p:stCondLst>
                                  <p:childTnLst>
                                    <p:set>
                                      <p:cBhvr>
                                        <p:cTn id="31" dur="1" fill="hold">
                                          <p:stCondLst>
                                            <p:cond delay="0"/>
                                          </p:stCondLst>
                                        </p:cTn>
                                        <p:tgtEl>
                                          <p:spTgt spid="308229"/>
                                        </p:tgtEl>
                                        <p:attrNameLst>
                                          <p:attrName>style.visibility</p:attrName>
                                        </p:attrNameLst>
                                      </p:cBhvr>
                                      <p:to>
                                        <p:strVal val="visible"/>
                                      </p:to>
                                    </p:set>
                                    <p:animEffect transition="in" filter="wipe(up)">
                                      <p:cBhvr>
                                        <p:cTn id="32" dur="500"/>
                                        <p:tgtEl>
                                          <p:spTgt spid="3082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8227" grpId="0"/>
      <p:bldP spid="308228" grpId="0"/>
      <p:bldP spid="308229" grpId="0" autoUpdateAnimBg="0"/>
      <p:bldP spid="308231" grpId="0" autoUpdateAnimBg="0"/>
    </p:bld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9250" name="Text Box 2"/>
          <p:cNvSpPr txBox="1">
            <a:spLocks noChangeArrowheads="1"/>
          </p:cNvSpPr>
          <p:nvPr/>
        </p:nvSpPr>
        <p:spPr bwMode="auto">
          <a:xfrm>
            <a:off x="247650" y="-1588"/>
            <a:ext cx="8804275" cy="11874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3300"/>
                </a:solidFill>
              </a:rPr>
              <a:t>  Thí dụ 7. 7</a:t>
            </a:r>
            <a:r>
              <a:rPr lang="en-US">
                <a:solidFill>
                  <a:srgbClr val="003300"/>
                </a:solidFill>
              </a:rPr>
              <a:t>. Kiểm tra độ bền của trục bánh răng chủ động của </a:t>
            </a:r>
          </a:p>
          <a:p>
            <a:pPr algn="l"/>
            <a:r>
              <a:rPr lang="en-US">
                <a:solidFill>
                  <a:srgbClr val="003300"/>
                </a:solidFill>
              </a:rPr>
              <a:t>ôtô, biết  P = 36 kN, Q = 19 kN, R = 20 kN. Các kích thước cho </a:t>
            </a:r>
          </a:p>
          <a:p>
            <a:pPr algn="l"/>
            <a:r>
              <a:rPr lang="en-US">
                <a:solidFill>
                  <a:srgbClr val="003300"/>
                </a:solidFill>
              </a:rPr>
              <a:t>trên hình vẽ.</a:t>
            </a:r>
            <a:endParaRPr lang="en-US">
              <a:solidFill>
                <a:srgbClr val="003300"/>
              </a:solidFill>
              <a:latin typeface="Times New Roman" pitchFamily="18" charset="0"/>
              <a:cs typeface="Times New Roman" pitchFamily="18" charset="0"/>
            </a:endParaRPr>
          </a:p>
        </p:txBody>
      </p:sp>
      <p:grpSp>
        <p:nvGrpSpPr>
          <p:cNvPr id="309251" name="Group 3"/>
          <p:cNvGrpSpPr>
            <a:grpSpLocks/>
          </p:cNvGrpSpPr>
          <p:nvPr/>
        </p:nvGrpSpPr>
        <p:grpSpPr bwMode="auto">
          <a:xfrm>
            <a:off x="381000" y="990600"/>
            <a:ext cx="4716463" cy="2465388"/>
            <a:chOff x="213" y="528"/>
            <a:chExt cx="2971" cy="1553"/>
          </a:xfrm>
        </p:grpSpPr>
        <p:sp>
          <p:nvSpPr>
            <p:cNvPr id="309252" name="Arc 4"/>
            <p:cNvSpPr>
              <a:spLocks/>
            </p:cNvSpPr>
            <p:nvPr/>
          </p:nvSpPr>
          <p:spPr bwMode="auto">
            <a:xfrm rot="-668929">
              <a:off x="2139" y="1579"/>
              <a:ext cx="439" cy="502"/>
            </a:xfrm>
            <a:custGeom>
              <a:avLst/>
              <a:gdLst>
                <a:gd name="G0" fmla="+- 15286 0 0"/>
                <a:gd name="G1" fmla="+- 21180 0 0"/>
                <a:gd name="G2" fmla="+- 21600 0 0"/>
                <a:gd name="T0" fmla="*/ 0 w 15286"/>
                <a:gd name="T1" fmla="*/ 5919 h 21180"/>
                <a:gd name="T2" fmla="*/ 11048 w 15286"/>
                <a:gd name="T3" fmla="*/ 0 h 21180"/>
                <a:gd name="T4" fmla="*/ 15286 w 15286"/>
                <a:gd name="T5" fmla="*/ 21180 h 21180"/>
              </a:gdLst>
              <a:ahLst/>
              <a:cxnLst>
                <a:cxn ang="0">
                  <a:pos x="T0" y="T1"/>
                </a:cxn>
                <a:cxn ang="0">
                  <a:pos x="T2" y="T3"/>
                </a:cxn>
                <a:cxn ang="0">
                  <a:pos x="T4" y="T5"/>
                </a:cxn>
              </a:cxnLst>
              <a:rect l="0" t="0" r="r" b="b"/>
              <a:pathLst>
                <a:path w="15286" h="21180" fill="none" extrusionOk="0">
                  <a:moveTo>
                    <a:pt x="-1" y="5918"/>
                  </a:moveTo>
                  <a:cubicBezTo>
                    <a:pt x="3016" y="2897"/>
                    <a:pt x="6861" y="837"/>
                    <a:pt x="11047" y="-1"/>
                  </a:cubicBezTo>
                </a:path>
                <a:path w="15286" h="21180" stroke="0" extrusionOk="0">
                  <a:moveTo>
                    <a:pt x="-1" y="5918"/>
                  </a:moveTo>
                  <a:cubicBezTo>
                    <a:pt x="3016" y="2897"/>
                    <a:pt x="6861" y="837"/>
                    <a:pt x="11047" y="-1"/>
                  </a:cubicBezTo>
                  <a:lnTo>
                    <a:pt x="15286" y="21180"/>
                  </a:lnTo>
                  <a:close/>
                </a:path>
              </a:pathLst>
            </a:custGeom>
            <a:noFill/>
            <a:ln w="952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9253" name="Arc 5"/>
            <p:cNvSpPr>
              <a:spLocks/>
            </p:cNvSpPr>
            <p:nvPr/>
          </p:nvSpPr>
          <p:spPr bwMode="auto">
            <a:xfrm rot="-431093">
              <a:off x="1988" y="1521"/>
              <a:ext cx="456" cy="546"/>
            </a:xfrm>
            <a:custGeom>
              <a:avLst/>
              <a:gdLst>
                <a:gd name="G0" fmla="+- 13946 0 0"/>
                <a:gd name="G1" fmla="+- 21600 0 0"/>
                <a:gd name="G2" fmla="+- 21600 0 0"/>
                <a:gd name="T0" fmla="*/ 0 w 15838"/>
                <a:gd name="T1" fmla="*/ 5106 h 21600"/>
                <a:gd name="T2" fmla="*/ 15838 w 15838"/>
                <a:gd name="T3" fmla="*/ 83 h 21600"/>
                <a:gd name="T4" fmla="*/ 13946 w 15838"/>
                <a:gd name="T5" fmla="*/ 21600 h 21600"/>
              </a:gdLst>
              <a:ahLst/>
              <a:cxnLst>
                <a:cxn ang="0">
                  <a:pos x="T0" y="T1"/>
                </a:cxn>
                <a:cxn ang="0">
                  <a:pos x="T2" y="T3"/>
                </a:cxn>
                <a:cxn ang="0">
                  <a:pos x="T4" y="T5"/>
                </a:cxn>
              </a:cxnLst>
              <a:rect l="0" t="0" r="r" b="b"/>
              <a:pathLst>
                <a:path w="15838" h="21600" fill="none" extrusionOk="0">
                  <a:moveTo>
                    <a:pt x="-1" y="5105"/>
                  </a:moveTo>
                  <a:cubicBezTo>
                    <a:pt x="3898" y="1808"/>
                    <a:pt x="8839" y="-1"/>
                    <a:pt x="13946" y="0"/>
                  </a:cubicBezTo>
                  <a:cubicBezTo>
                    <a:pt x="14577" y="0"/>
                    <a:pt x="15208" y="27"/>
                    <a:pt x="15837" y="83"/>
                  </a:cubicBezTo>
                </a:path>
                <a:path w="15838" h="21600" stroke="0" extrusionOk="0">
                  <a:moveTo>
                    <a:pt x="-1" y="5105"/>
                  </a:moveTo>
                  <a:cubicBezTo>
                    <a:pt x="3898" y="1808"/>
                    <a:pt x="8839" y="-1"/>
                    <a:pt x="13946" y="0"/>
                  </a:cubicBezTo>
                  <a:cubicBezTo>
                    <a:pt x="14577" y="0"/>
                    <a:pt x="15208" y="27"/>
                    <a:pt x="15837" y="83"/>
                  </a:cubicBezTo>
                  <a:lnTo>
                    <a:pt x="13946" y="21600"/>
                  </a:lnTo>
                  <a:close/>
                </a:path>
              </a:pathLst>
            </a:custGeom>
            <a:noFill/>
            <a:ln w="952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9254" name="Arc 6"/>
            <p:cNvSpPr>
              <a:spLocks/>
            </p:cNvSpPr>
            <p:nvPr/>
          </p:nvSpPr>
          <p:spPr bwMode="auto">
            <a:xfrm rot="-1348078">
              <a:off x="2424" y="1555"/>
              <a:ext cx="363" cy="503"/>
            </a:xfrm>
            <a:custGeom>
              <a:avLst/>
              <a:gdLst>
                <a:gd name="G0" fmla="+- 11909 0 0"/>
                <a:gd name="G1" fmla="+- 19900 0 0"/>
                <a:gd name="G2" fmla="+- 21600 0 0"/>
                <a:gd name="T0" fmla="*/ 0 w 11909"/>
                <a:gd name="T1" fmla="*/ 1880 h 19900"/>
                <a:gd name="T2" fmla="*/ 3510 w 11909"/>
                <a:gd name="T3" fmla="*/ 0 h 19900"/>
                <a:gd name="T4" fmla="*/ 11909 w 11909"/>
                <a:gd name="T5" fmla="*/ 19900 h 19900"/>
              </a:gdLst>
              <a:ahLst/>
              <a:cxnLst>
                <a:cxn ang="0">
                  <a:pos x="T0" y="T1"/>
                </a:cxn>
                <a:cxn ang="0">
                  <a:pos x="T2" y="T3"/>
                </a:cxn>
                <a:cxn ang="0">
                  <a:pos x="T4" y="T5"/>
                </a:cxn>
              </a:cxnLst>
              <a:rect l="0" t="0" r="r" b="b"/>
              <a:pathLst>
                <a:path w="11909" h="19900" fill="none" extrusionOk="0">
                  <a:moveTo>
                    <a:pt x="-1" y="1879"/>
                  </a:moveTo>
                  <a:cubicBezTo>
                    <a:pt x="1109" y="1146"/>
                    <a:pt x="2284" y="517"/>
                    <a:pt x="3509" y="-1"/>
                  </a:cubicBezTo>
                </a:path>
                <a:path w="11909" h="19900" stroke="0" extrusionOk="0">
                  <a:moveTo>
                    <a:pt x="-1" y="1879"/>
                  </a:moveTo>
                  <a:cubicBezTo>
                    <a:pt x="1109" y="1146"/>
                    <a:pt x="2284" y="517"/>
                    <a:pt x="3509" y="-1"/>
                  </a:cubicBezTo>
                  <a:lnTo>
                    <a:pt x="11909" y="19900"/>
                  </a:lnTo>
                  <a:close/>
                </a:path>
              </a:pathLst>
            </a:custGeom>
            <a:noFill/>
            <a:ln w="952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9255" name="Text Box 7"/>
            <p:cNvSpPr txBox="1">
              <a:spLocks noChangeArrowheads="1"/>
            </p:cNvSpPr>
            <p:nvPr/>
          </p:nvSpPr>
          <p:spPr bwMode="auto">
            <a:xfrm>
              <a:off x="1735" y="1748"/>
              <a:ext cx="311"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CC0000"/>
                  </a:solidFill>
                  <a:cs typeface="Times New Roman" pitchFamily="18" charset="0"/>
                </a:rPr>
                <a:t>R</a:t>
              </a:r>
            </a:p>
          </p:txBody>
        </p:sp>
        <p:sp>
          <p:nvSpPr>
            <p:cNvPr id="309256" name="Line 8"/>
            <p:cNvSpPr>
              <a:spLocks noChangeShapeType="1"/>
            </p:cNvSpPr>
            <p:nvPr/>
          </p:nvSpPr>
          <p:spPr bwMode="auto">
            <a:xfrm>
              <a:off x="493" y="1060"/>
              <a:ext cx="2537" cy="579"/>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09257" name="Arc 9"/>
            <p:cNvSpPr>
              <a:spLocks/>
            </p:cNvSpPr>
            <p:nvPr/>
          </p:nvSpPr>
          <p:spPr bwMode="auto">
            <a:xfrm>
              <a:off x="635" y="1033"/>
              <a:ext cx="104" cy="159"/>
            </a:xfrm>
            <a:custGeom>
              <a:avLst/>
              <a:gdLst>
                <a:gd name="G0" fmla="+- 21600 0 0"/>
                <a:gd name="G1" fmla="+- 21600 0 0"/>
                <a:gd name="G2" fmla="+- 21600 0 0"/>
                <a:gd name="T0" fmla="*/ 17114 w 28518"/>
                <a:gd name="T1" fmla="*/ 42729 h 42729"/>
                <a:gd name="T2" fmla="*/ 28518 w 28518"/>
                <a:gd name="T3" fmla="*/ 1138 h 42729"/>
                <a:gd name="T4" fmla="*/ 21600 w 28518"/>
                <a:gd name="T5" fmla="*/ 21600 h 42729"/>
              </a:gdLst>
              <a:ahLst/>
              <a:cxnLst>
                <a:cxn ang="0">
                  <a:pos x="T0" y="T1"/>
                </a:cxn>
                <a:cxn ang="0">
                  <a:pos x="T2" y="T3"/>
                </a:cxn>
                <a:cxn ang="0">
                  <a:pos x="T4" y="T5"/>
                </a:cxn>
              </a:cxnLst>
              <a:rect l="0" t="0" r="r" b="b"/>
              <a:pathLst>
                <a:path w="28518" h="42729" fill="none" extrusionOk="0">
                  <a:moveTo>
                    <a:pt x="17113" y="42729"/>
                  </a:moveTo>
                  <a:cubicBezTo>
                    <a:pt x="7135" y="40610"/>
                    <a:pt x="0" y="31800"/>
                    <a:pt x="0" y="21600"/>
                  </a:cubicBezTo>
                  <a:cubicBezTo>
                    <a:pt x="0" y="9670"/>
                    <a:pt x="9670" y="0"/>
                    <a:pt x="21600" y="0"/>
                  </a:cubicBezTo>
                  <a:cubicBezTo>
                    <a:pt x="23952" y="-1"/>
                    <a:pt x="26289" y="384"/>
                    <a:pt x="28518" y="1137"/>
                  </a:cubicBezTo>
                </a:path>
                <a:path w="28518" h="42729" stroke="0" extrusionOk="0">
                  <a:moveTo>
                    <a:pt x="17113" y="42729"/>
                  </a:moveTo>
                  <a:cubicBezTo>
                    <a:pt x="7135" y="40610"/>
                    <a:pt x="0" y="31800"/>
                    <a:pt x="0" y="21600"/>
                  </a:cubicBezTo>
                  <a:cubicBezTo>
                    <a:pt x="0" y="9670"/>
                    <a:pt x="9670" y="0"/>
                    <a:pt x="21600" y="0"/>
                  </a:cubicBezTo>
                  <a:cubicBezTo>
                    <a:pt x="23952" y="-1"/>
                    <a:pt x="26289" y="384"/>
                    <a:pt x="28518" y="1137"/>
                  </a:cubicBezTo>
                  <a:lnTo>
                    <a:pt x="21600" y="21600"/>
                  </a:lnTo>
                  <a:close/>
                </a:path>
              </a:pathLst>
            </a:custGeom>
            <a:noFill/>
            <a:ln w="19050">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9258" name="Line 10"/>
            <p:cNvSpPr>
              <a:spLocks noChangeShapeType="1"/>
            </p:cNvSpPr>
            <p:nvPr/>
          </p:nvSpPr>
          <p:spPr bwMode="auto">
            <a:xfrm>
              <a:off x="740" y="1032"/>
              <a:ext cx="1242" cy="282"/>
            </a:xfrm>
            <a:prstGeom prst="line">
              <a:avLst/>
            </a:prstGeom>
            <a:noFill/>
            <a:ln w="1905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259" name="Line 11"/>
            <p:cNvSpPr>
              <a:spLocks noChangeShapeType="1"/>
            </p:cNvSpPr>
            <p:nvPr/>
          </p:nvSpPr>
          <p:spPr bwMode="auto">
            <a:xfrm>
              <a:off x="688" y="1191"/>
              <a:ext cx="1242" cy="282"/>
            </a:xfrm>
            <a:prstGeom prst="line">
              <a:avLst/>
            </a:prstGeom>
            <a:noFill/>
            <a:ln w="1905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260" name="Arc 12"/>
            <p:cNvSpPr>
              <a:spLocks/>
            </p:cNvSpPr>
            <p:nvPr/>
          </p:nvSpPr>
          <p:spPr bwMode="auto">
            <a:xfrm rot="865326">
              <a:off x="1945" y="1081"/>
              <a:ext cx="325" cy="682"/>
            </a:xfrm>
            <a:custGeom>
              <a:avLst/>
              <a:gdLst>
                <a:gd name="G0" fmla="+- 21600 0 0"/>
                <a:gd name="G1" fmla="+- 21600 0 0"/>
                <a:gd name="G2" fmla="+- 21600 0 0"/>
                <a:gd name="T0" fmla="*/ 28713 w 32105"/>
                <a:gd name="T1" fmla="*/ 41995 h 43200"/>
                <a:gd name="T2" fmla="*/ 32105 w 32105"/>
                <a:gd name="T3" fmla="*/ 2727 h 43200"/>
                <a:gd name="T4" fmla="*/ 21600 w 32105"/>
                <a:gd name="T5" fmla="*/ 21600 h 43200"/>
              </a:gdLst>
              <a:ahLst/>
              <a:cxnLst>
                <a:cxn ang="0">
                  <a:pos x="T0" y="T1"/>
                </a:cxn>
                <a:cxn ang="0">
                  <a:pos x="T2" y="T3"/>
                </a:cxn>
                <a:cxn ang="0">
                  <a:pos x="T4" y="T5"/>
                </a:cxn>
              </a:cxnLst>
              <a:rect l="0" t="0" r="r" b="b"/>
              <a:pathLst>
                <a:path w="32105" h="43200" fill="none" extrusionOk="0">
                  <a:moveTo>
                    <a:pt x="28713" y="41995"/>
                  </a:moveTo>
                  <a:cubicBezTo>
                    <a:pt x="26426" y="42792"/>
                    <a:pt x="24021" y="43199"/>
                    <a:pt x="21600" y="43200"/>
                  </a:cubicBezTo>
                  <a:cubicBezTo>
                    <a:pt x="9670" y="43200"/>
                    <a:pt x="0" y="33529"/>
                    <a:pt x="0" y="21600"/>
                  </a:cubicBezTo>
                  <a:cubicBezTo>
                    <a:pt x="0" y="9670"/>
                    <a:pt x="9670" y="0"/>
                    <a:pt x="21600" y="0"/>
                  </a:cubicBezTo>
                  <a:cubicBezTo>
                    <a:pt x="25276" y="-1"/>
                    <a:pt x="28892" y="938"/>
                    <a:pt x="32105" y="2726"/>
                  </a:cubicBezTo>
                </a:path>
                <a:path w="32105" h="43200" stroke="0" extrusionOk="0">
                  <a:moveTo>
                    <a:pt x="28713" y="41995"/>
                  </a:moveTo>
                  <a:cubicBezTo>
                    <a:pt x="26426" y="42792"/>
                    <a:pt x="24021" y="43199"/>
                    <a:pt x="21600" y="43200"/>
                  </a:cubicBezTo>
                  <a:cubicBezTo>
                    <a:pt x="9670" y="43200"/>
                    <a:pt x="0" y="33529"/>
                    <a:pt x="0" y="21600"/>
                  </a:cubicBezTo>
                  <a:cubicBezTo>
                    <a:pt x="0" y="9670"/>
                    <a:pt x="9670" y="0"/>
                    <a:pt x="21600" y="0"/>
                  </a:cubicBezTo>
                  <a:cubicBezTo>
                    <a:pt x="25276" y="-1"/>
                    <a:pt x="28892" y="938"/>
                    <a:pt x="32105" y="2726"/>
                  </a:cubicBezTo>
                  <a:lnTo>
                    <a:pt x="21600" y="21600"/>
                  </a:lnTo>
                  <a:close/>
                </a:path>
              </a:pathLst>
            </a:custGeom>
            <a:noFill/>
            <a:ln w="19050">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9261" name="Arc 13"/>
            <p:cNvSpPr>
              <a:spLocks/>
            </p:cNvSpPr>
            <p:nvPr/>
          </p:nvSpPr>
          <p:spPr bwMode="auto">
            <a:xfrm rot="862121">
              <a:off x="2402" y="1402"/>
              <a:ext cx="196" cy="230"/>
            </a:xfrm>
            <a:custGeom>
              <a:avLst/>
              <a:gdLst>
                <a:gd name="G0" fmla="+- 21600 0 0"/>
                <a:gd name="G1" fmla="+- 21600 0 0"/>
                <a:gd name="G2" fmla="+- 21600 0 0"/>
                <a:gd name="T0" fmla="*/ 43170 w 43197"/>
                <a:gd name="T1" fmla="*/ 22735 h 43200"/>
                <a:gd name="T2" fmla="*/ 43197 w 43197"/>
                <a:gd name="T3" fmla="*/ 21264 h 43200"/>
                <a:gd name="T4" fmla="*/ 21600 w 43197"/>
                <a:gd name="T5" fmla="*/ 21600 h 43200"/>
              </a:gdLst>
              <a:ahLst/>
              <a:cxnLst>
                <a:cxn ang="0">
                  <a:pos x="T0" y="T1"/>
                </a:cxn>
                <a:cxn ang="0">
                  <a:pos x="T2" y="T3"/>
                </a:cxn>
                <a:cxn ang="0">
                  <a:pos x="T4" y="T5"/>
                </a:cxn>
              </a:cxnLst>
              <a:rect l="0" t="0" r="r" b="b"/>
              <a:pathLst>
                <a:path w="43197" h="43200" fill="none" extrusionOk="0">
                  <a:moveTo>
                    <a:pt x="43170" y="22735"/>
                  </a:moveTo>
                  <a:cubicBezTo>
                    <a:pt x="42566" y="34207"/>
                    <a:pt x="33088" y="43199"/>
                    <a:pt x="21600" y="43200"/>
                  </a:cubicBezTo>
                  <a:cubicBezTo>
                    <a:pt x="9670" y="43200"/>
                    <a:pt x="0" y="33529"/>
                    <a:pt x="0" y="21600"/>
                  </a:cubicBezTo>
                  <a:cubicBezTo>
                    <a:pt x="0" y="9670"/>
                    <a:pt x="9670" y="0"/>
                    <a:pt x="21600" y="0"/>
                  </a:cubicBezTo>
                  <a:cubicBezTo>
                    <a:pt x="33398" y="-1"/>
                    <a:pt x="43013" y="9467"/>
                    <a:pt x="43197" y="21263"/>
                  </a:cubicBezTo>
                </a:path>
                <a:path w="43197" h="43200" stroke="0" extrusionOk="0">
                  <a:moveTo>
                    <a:pt x="43170" y="22735"/>
                  </a:moveTo>
                  <a:cubicBezTo>
                    <a:pt x="42566" y="34207"/>
                    <a:pt x="33088" y="43199"/>
                    <a:pt x="21600" y="43200"/>
                  </a:cubicBezTo>
                  <a:cubicBezTo>
                    <a:pt x="9670" y="43200"/>
                    <a:pt x="0" y="33529"/>
                    <a:pt x="0" y="21600"/>
                  </a:cubicBezTo>
                  <a:cubicBezTo>
                    <a:pt x="0" y="9670"/>
                    <a:pt x="9670" y="0"/>
                    <a:pt x="21600" y="0"/>
                  </a:cubicBezTo>
                  <a:cubicBezTo>
                    <a:pt x="33398" y="-1"/>
                    <a:pt x="43013" y="9467"/>
                    <a:pt x="43197" y="21263"/>
                  </a:cubicBezTo>
                  <a:lnTo>
                    <a:pt x="21600" y="21600"/>
                  </a:lnTo>
                  <a:close/>
                </a:path>
              </a:pathLst>
            </a:custGeom>
            <a:noFill/>
            <a:ln w="19050">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9262" name="Line 14"/>
            <p:cNvSpPr>
              <a:spLocks noChangeShapeType="1"/>
            </p:cNvSpPr>
            <p:nvPr/>
          </p:nvSpPr>
          <p:spPr bwMode="auto">
            <a:xfrm rot="-42451">
              <a:off x="2327" y="1146"/>
              <a:ext cx="233" cy="273"/>
            </a:xfrm>
            <a:prstGeom prst="line">
              <a:avLst/>
            </a:prstGeom>
            <a:noFill/>
            <a:ln w="1905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263" name="Line 15"/>
            <p:cNvSpPr>
              <a:spLocks noChangeShapeType="1"/>
            </p:cNvSpPr>
            <p:nvPr/>
          </p:nvSpPr>
          <p:spPr bwMode="auto">
            <a:xfrm rot="21455782" flipH="1">
              <a:off x="2140" y="1624"/>
              <a:ext cx="388" cy="137"/>
            </a:xfrm>
            <a:prstGeom prst="line">
              <a:avLst/>
            </a:prstGeom>
            <a:noFill/>
            <a:ln w="1905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309264" name="Group 16"/>
            <p:cNvGrpSpPr>
              <a:grpSpLocks/>
            </p:cNvGrpSpPr>
            <p:nvPr/>
          </p:nvGrpSpPr>
          <p:grpSpPr bwMode="auto">
            <a:xfrm>
              <a:off x="746" y="947"/>
              <a:ext cx="161" cy="123"/>
              <a:chOff x="3245" y="11340"/>
              <a:chExt cx="375" cy="325"/>
            </a:xfrm>
          </p:grpSpPr>
          <p:sp>
            <p:nvSpPr>
              <p:cNvPr id="309265" name="Line 17"/>
              <p:cNvSpPr>
                <a:spLocks noChangeShapeType="1"/>
              </p:cNvSpPr>
              <p:nvPr/>
            </p:nvSpPr>
            <p:spPr bwMode="auto">
              <a:xfrm>
                <a:off x="3245" y="11340"/>
                <a:ext cx="0" cy="18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266" name="Line 18"/>
              <p:cNvSpPr>
                <a:spLocks noChangeShapeType="1"/>
              </p:cNvSpPr>
              <p:nvPr/>
            </p:nvSpPr>
            <p:spPr bwMode="auto">
              <a:xfrm rot="-631301">
                <a:off x="3258" y="11485"/>
                <a:ext cx="360" cy="18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267" name="Line 19"/>
              <p:cNvSpPr>
                <a:spLocks noChangeShapeType="1"/>
              </p:cNvSpPr>
              <p:nvPr/>
            </p:nvSpPr>
            <p:spPr bwMode="auto">
              <a:xfrm>
                <a:off x="3620" y="11430"/>
                <a:ext cx="0" cy="18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268" name="Line 20"/>
              <p:cNvSpPr>
                <a:spLocks noChangeShapeType="1"/>
              </p:cNvSpPr>
              <p:nvPr/>
            </p:nvSpPr>
            <p:spPr bwMode="auto">
              <a:xfrm flipH="1">
                <a:off x="3245" y="11340"/>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269" name="Line 21"/>
              <p:cNvSpPr>
                <a:spLocks noChangeShapeType="1"/>
              </p:cNvSpPr>
              <p:nvPr/>
            </p:nvSpPr>
            <p:spPr bwMode="auto">
              <a:xfrm flipH="1">
                <a:off x="3335" y="11355"/>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270" name="Line 22"/>
              <p:cNvSpPr>
                <a:spLocks noChangeShapeType="1"/>
              </p:cNvSpPr>
              <p:nvPr/>
            </p:nvSpPr>
            <p:spPr bwMode="auto">
              <a:xfrm flipH="1">
                <a:off x="3425" y="11385"/>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271" name="Line 23"/>
              <p:cNvSpPr>
                <a:spLocks noChangeShapeType="1"/>
              </p:cNvSpPr>
              <p:nvPr/>
            </p:nvSpPr>
            <p:spPr bwMode="auto">
              <a:xfrm flipH="1">
                <a:off x="3245" y="1134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272" name="Line 24"/>
              <p:cNvSpPr>
                <a:spLocks noChangeShapeType="1"/>
              </p:cNvSpPr>
              <p:nvPr/>
            </p:nvSpPr>
            <p:spPr bwMode="auto">
              <a:xfrm flipH="1">
                <a:off x="3515" y="11505"/>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309273" name="Group 25"/>
            <p:cNvGrpSpPr>
              <a:grpSpLocks/>
            </p:cNvGrpSpPr>
            <p:nvPr/>
          </p:nvGrpSpPr>
          <p:grpSpPr bwMode="auto">
            <a:xfrm>
              <a:off x="1619" y="1146"/>
              <a:ext cx="162" cy="123"/>
              <a:chOff x="3245" y="11340"/>
              <a:chExt cx="375" cy="325"/>
            </a:xfrm>
          </p:grpSpPr>
          <p:sp>
            <p:nvSpPr>
              <p:cNvPr id="309274" name="Line 26"/>
              <p:cNvSpPr>
                <a:spLocks noChangeShapeType="1"/>
              </p:cNvSpPr>
              <p:nvPr/>
            </p:nvSpPr>
            <p:spPr bwMode="auto">
              <a:xfrm>
                <a:off x="3245" y="11340"/>
                <a:ext cx="0" cy="18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275" name="Line 27"/>
              <p:cNvSpPr>
                <a:spLocks noChangeShapeType="1"/>
              </p:cNvSpPr>
              <p:nvPr/>
            </p:nvSpPr>
            <p:spPr bwMode="auto">
              <a:xfrm rot="-631301">
                <a:off x="3258" y="11485"/>
                <a:ext cx="360" cy="18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276" name="Line 28"/>
              <p:cNvSpPr>
                <a:spLocks noChangeShapeType="1"/>
              </p:cNvSpPr>
              <p:nvPr/>
            </p:nvSpPr>
            <p:spPr bwMode="auto">
              <a:xfrm>
                <a:off x="3620" y="11430"/>
                <a:ext cx="0" cy="18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277" name="Line 29"/>
              <p:cNvSpPr>
                <a:spLocks noChangeShapeType="1"/>
              </p:cNvSpPr>
              <p:nvPr/>
            </p:nvSpPr>
            <p:spPr bwMode="auto">
              <a:xfrm flipH="1">
                <a:off x="3245" y="11340"/>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278" name="Line 30"/>
              <p:cNvSpPr>
                <a:spLocks noChangeShapeType="1"/>
              </p:cNvSpPr>
              <p:nvPr/>
            </p:nvSpPr>
            <p:spPr bwMode="auto">
              <a:xfrm flipH="1">
                <a:off x="3335" y="11355"/>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279" name="Line 31"/>
              <p:cNvSpPr>
                <a:spLocks noChangeShapeType="1"/>
              </p:cNvSpPr>
              <p:nvPr/>
            </p:nvSpPr>
            <p:spPr bwMode="auto">
              <a:xfrm flipH="1">
                <a:off x="3425" y="11385"/>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280" name="Line 32"/>
              <p:cNvSpPr>
                <a:spLocks noChangeShapeType="1"/>
              </p:cNvSpPr>
              <p:nvPr/>
            </p:nvSpPr>
            <p:spPr bwMode="auto">
              <a:xfrm flipH="1">
                <a:off x="3245" y="1134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281" name="Line 33"/>
              <p:cNvSpPr>
                <a:spLocks noChangeShapeType="1"/>
              </p:cNvSpPr>
              <p:nvPr/>
            </p:nvSpPr>
            <p:spPr bwMode="auto">
              <a:xfrm flipH="1">
                <a:off x="3515" y="11505"/>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309282" name="Group 34"/>
            <p:cNvGrpSpPr>
              <a:grpSpLocks/>
            </p:cNvGrpSpPr>
            <p:nvPr/>
          </p:nvGrpSpPr>
          <p:grpSpPr bwMode="auto">
            <a:xfrm rot="10740000">
              <a:off x="741" y="1212"/>
              <a:ext cx="161" cy="123"/>
              <a:chOff x="3245" y="11340"/>
              <a:chExt cx="375" cy="325"/>
            </a:xfrm>
          </p:grpSpPr>
          <p:sp>
            <p:nvSpPr>
              <p:cNvPr id="309283" name="Line 35"/>
              <p:cNvSpPr>
                <a:spLocks noChangeShapeType="1"/>
              </p:cNvSpPr>
              <p:nvPr/>
            </p:nvSpPr>
            <p:spPr bwMode="auto">
              <a:xfrm>
                <a:off x="3245" y="11340"/>
                <a:ext cx="0" cy="18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284" name="Line 36"/>
              <p:cNvSpPr>
                <a:spLocks noChangeShapeType="1"/>
              </p:cNvSpPr>
              <p:nvPr/>
            </p:nvSpPr>
            <p:spPr bwMode="auto">
              <a:xfrm rot="-631301">
                <a:off x="3258" y="11485"/>
                <a:ext cx="360" cy="18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285" name="Line 37"/>
              <p:cNvSpPr>
                <a:spLocks noChangeShapeType="1"/>
              </p:cNvSpPr>
              <p:nvPr/>
            </p:nvSpPr>
            <p:spPr bwMode="auto">
              <a:xfrm>
                <a:off x="3620" y="11430"/>
                <a:ext cx="0" cy="18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286" name="Line 38"/>
              <p:cNvSpPr>
                <a:spLocks noChangeShapeType="1"/>
              </p:cNvSpPr>
              <p:nvPr/>
            </p:nvSpPr>
            <p:spPr bwMode="auto">
              <a:xfrm flipH="1">
                <a:off x="3245" y="11340"/>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287" name="Line 39"/>
              <p:cNvSpPr>
                <a:spLocks noChangeShapeType="1"/>
              </p:cNvSpPr>
              <p:nvPr/>
            </p:nvSpPr>
            <p:spPr bwMode="auto">
              <a:xfrm flipH="1">
                <a:off x="3335" y="11355"/>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288" name="Line 40"/>
              <p:cNvSpPr>
                <a:spLocks noChangeShapeType="1"/>
              </p:cNvSpPr>
              <p:nvPr/>
            </p:nvSpPr>
            <p:spPr bwMode="auto">
              <a:xfrm flipH="1">
                <a:off x="3425" y="11385"/>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289" name="Line 41"/>
              <p:cNvSpPr>
                <a:spLocks noChangeShapeType="1"/>
              </p:cNvSpPr>
              <p:nvPr/>
            </p:nvSpPr>
            <p:spPr bwMode="auto">
              <a:xfrm flipH="1">
                <a:off x="3245" y="1134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290" name="Line 42"/>
              <p:cNvSpPr>
                <a:spLocks noChangeShapeType="1"/>
              </p:cNvSpPr>
              <p:nvPr/>
            </p:nvSpPr>
            <p:spPr bwMode="auto">
              <a:xfrm flipH="1">
                <a:off x="3515" y="11505"/>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309291" name="Group 43"/>
            <p:cNvGrpSpPr>
              <a:grpSpLocks/>
            </p:cNvGrpSpPr>
            <p:nvPr/>
          </p:nvGrpSpPr>
          <p:grpSpPr bwMode="auto">
            <a:xfrm rot="10740000">
              <a:off x="1619" y="1410"/>
              <a:ext cx="162" cy="122"/>
              <a:chOff x="3245" y="11340"/>
              <a:chExt cx="375" cy="325"/>
            </a:xfrm>
          </p:grpSpPr>
          <p:sp>
            <p:nvSpPr>
              <p:cNvPr id="309292" name="Line 44"/>
              <p:cNvSpPr>
                <a:spLocks noChangeShapeType="1"/>
              </p:cNvSpPr>
              <p:nvPr/>
            </p:nvSpPr>
            <p:spPr bwMode="auto">
              <a:xfrm>
                <a:off x="3245" y="11340"/>
                <a:ext cx="0" cy="18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293" name="Line 45"/>
              <p:cNvSpPr>
                <a:spLocks noChangeShapeType="1"/>
              </p:cNvSpPr>
              <p:nvPr/>
            </p:nvSpPr>
            <p:spPr bwMode="auto">
              <a:xfrm rot="-631301">
                <a:off x="3258" y="11485"/>
                <a:ext cx="360" cy="18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294" name="Line 46"/>
              <p:cNvSpPr>
                <a:spLocks noChangeShapeType="1"/>
              </p:cNvSpPr>
              <p:nvPr/>
            </p:nvSpPr>
            <p:spPr bwMode="auto">
              <a:xfrm>
                <a:off x="3620" y="11430"/>
                <a:ext cx="0" cy="18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295" name="Line 47"/>
              <p:cNvSpPr>
                <a:spLocks noChangeShapeType="1"/>
              </p:cNvSpPr>
              <p:nvPr/>
            </p:nvSpPr>
            <p:spPr bwMode="auto">
              <a:xfrm flipH="1">
                <a:off x="3245" y="11340"/>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296" name="Line 48"/>
              <p:cNvSpPr>
                <a:spLocks noChangeShapeType="1"/>
              </p:cNvSpPr>
              <p:nvPr/>
            </p:nvSpPr>
            <p:spPr bwMode="auto">
              <a:xfrm flipH="1">
                <a:off x="3335" y="11355"/>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297" name="Line 49"/>
              <p:cNvSpPr>
                <a:spLocks noChangeShapeType="1"/>
              </p:cNvSpPr>
              <p:nvPr/>
            </p:nvSpPr>
            <p:spPr bwMode="auto">
              <a:xfrm flipH="1">
                <a:off x="3425" y="11385"/>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298" name="Line 50"/>
              <p:cNvSpPr>
                <a:spLocks noChangeShapeType="1"/>
              </p:cNvSpPr>
              <p:nvPr/>
            </p:nvSpPr>
            <p:spPr bwMode="auto">
              <a:xfrm flipH="1">
                <a:off x="3245" y="11340"/>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299" name="Line 51"/>
              <p:cNvSpPr>
                <a:spLocks noChangeShapeType="1"/>
              </p:cNvSpPr>
              <p:nvPr/>
            </p:nvSpPr>
            <p:spPr bwMode="auto">
              <a:xfrm flipH="1">
                <a:off x="3515" y="11505"/>
                <a:ext cx="68"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309300" name="Arc 52"/>
            <p:cNvSpPr>
              <a:spLocks/>
            </p:cNvSpPr>
            <p:nvPr/>
          </p:nvSpPr>
          <p:spPr bwMode="auto">
            <a:xfrm rot="554596">
              <a:off x="2021" y="1125"/>
              <a:ext cx="338" cy="538"/>
            </a:xfrm>
            <a:custGeom>
              <a:avLst/>
              <a:gdLst>
                <a:gd name="G0" fmla="+- 0 0 0"/>
                <a:gd name="G1" fmla="+- 21291 0 0"/>
                <a:gd name="G2" fmla="+- 21600 0 0"/>
                <a:gd name="T0" fmla="*/ 3640 w 11035"/>
                <a:gd name="T1" fmla="*/ 0 h 21291"/>
                <a:gd name="T2" fmla="*/ 11035 w 11035"/>
                <a:gd name="T3" fmla="*/ 2723 h 21291"/>
                <a:gd name="T4" fmla="*/ 0 w 11035"/>
                <a:gd name="T5" fmla="*/ 21291 h 21291"/>
              </a:gdLst>
              <a:ahLst/>
              <a:cxnLst>
                <a:cxn ang="0">
                  <a:pos x="T0" y="T1"/>
                </a:cxn>
                <a:cxn ang="0">
                  <a:pos x="T2" y="T3"/>
                </a:cxn>
                <a:cxn ang="0">
                  <a:pos x="T4" y="T5"/>
                </a:cxn>
              </a:cxnLst>
              <a:rect l="0" t="0" r="r" b="b"/>
              <a:pathLst>
                <a:path w="11035" h="21291" fill="none" extrusionOk="0">
                  <a:moveTo>
                    <a:pt x="3640" y="-1"/>
                  </a:moveTo>
                  <a:cubicBezTo>
                    <a:pt x="6251" y="446"/>
                    <a:pt x="8757" y="1369"/>
                    <a:pt x="11035" y="2722"/>
                  </a:cubicBezTo>
                </a:path>
                <a:path w="11035" h="21291" stroke="0" extrusionOk="0">
                  <a:moveTo>
                    <a:pt x="3640" y="-1"/>
                  </a:moveTo>
                  <a:cubicBezTo>
                    <a:pt x="6251" y="446"/>
                    <a:pt x="8757" y="1369"/>
                    <a:pt x="11035" y="2722"/>
                  </a:cubicBezTo>
                  <a:lnTo>
                    <a:pt x="0" y="21291"/>
                  </a:lnTo>
                  <a:close/>
                </a:path>
              </a:pathLst>
            </a:custGeom>
            <a:noFill/>
            <a:ln w="952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9301" name="Arc 53"/>
            <p:cNvSpPr>
              <a:spLocks/>
            </p:cNvSpPr>
            <p:nvPr/>
          </p:nvSpPr>
          <p:spPr bwMode="auto">
            <a:xfrm rot="-1038766">
              <a:off x="2018" y="1420"/>
              <a:ext cx="474" cy="545"/>
            </a:xfrm>
            <a:custGeom>
              <a:avLst/>
              <a:gdLst>
                <a:gd name="G0" fmla="+- 4870 0 0"/>
                <a:gd name="G1" fmla="+- 21600 0 0"/>
                <a:gd name="G2" fmla="+- 21600 0 0"/>
                <a:gd name="T0" fmla="*/ 0 w 16495"/>
                <a:gd name="T1" fmla="*/ 556 h 21600"/>
                <a:gd name="T2" fmla="*/ 16495 w 16495"/>
                <a:gd name="T3" fmla="*/ 3395 h 21600"/>
                <a:gd name="T4" fmla="*/ 4870 w 16495"/>
                <a:gd name="T5" fmla="*/ 21600 h 21600"/>
              </a:gdLst>
              <a:ahLst/>
              <a:cxnLst>
                <a:cxn ang="0">
                  <a:pos x="T0" y="T1"/>
                </a:cxn>
                <a:cxn ang="0">
                  <a:pos x="T2" y="T3"/>
                </a:cxn>
                <a:cxn ang="0">
                  <a:pos x="T4" y="T5"/>
                </a:cxn>
              </a:cxnLst>
              <a:rect l="0" t="0" r="r" b="b"/>
              <a:pathLst>
                <a:path w="16495" h="21600" fill="none" extrusionOk="0">
                  <a:moveTo>
                    <a:pt x="0" y="556"/>
                  </a:moveTo>
                  <a:cubicBezTo>
                    <a:pt x="1596" y="186"/>
                    <a:pt x="3230" y="-1"/>
                    <a:pt x="4870" y="0"/>
                  </a:cubicBezTo>
                  <a:cubicBezTo>
                    <a:pt x="8989" y="0"/>
                    <a:pt x="13023" y="1177"/>
                    <a:pt x="16494" y="3395"/>
                  </a:cubicBezTo>
                </a:path>
                <a:path w="16495" h="21600" stroke="0" extrusionOk="0">
                  <a:moveTo>
                    <a:pt x="0" y="556"/>
                  </a:moveTo>
                  <a:cubicBezTo>
                    <a:pt x="1596" y="186"/>
                    <a:pt x="3230" y="-1"/>
                    <a:pt x="4870" y="0"/>
                  </a:cubicBezTo>
                  <a:cubicBezTo>
                    <a:pt x="8989" y="0"/>
                    <a:pt x="13023" y="1177"/>
                    <a:pt x="16494" y="3395"/>
                  </a:cubicBezTo>
                  <a:lnTo>
                    <a:pt x="4870" y="21600"/>
                  </a:lnTo>
                  <a:close/>
                </a:path>
              </a:pathLst>
            </a:custGeom>
            <a:noFill/>
            <a:ln w="952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9302" name="Arc 54"/>
            <p:cNvSpPr>
              <a:spLocks/>
            </p:cNvSpPr>
            <p:nvPr/>
          </p:nvSpPr>
          <p:spPr bwMode="auto">
            <a:xfrm rot="-973098">
              <a:off x="2014" y="1273"/>
              <a:ext cx="479" cy="546"/>
            </a:xfrm>
            <a:custGeom>
              <a:avLst/>
              <a:gdLst>
                <a:gd name="G0" fmla="+- 0 0 0"/>
                <a:gd name="G1" fmla="+- 21581 0 0"/>
                <a:gd name="G2" fmla="+- 21600 0 0"/>
                <a:gd name="T0" fmla="*/ 900 w 16653"/>
                <a:gd name="T1" fmla="*/ 0 h 21581"/>
                <a:gd name="T2" fmla="*/ 16653 w 16653"/>
                <a:gd name="T3" fmla="*/ 7824 h 21581"/>
                <a:gd name="T4" fmla="*/ 0 w 16653"/>
                <a:gd name="T5" fmla="*/ 21581 h 21581"/>
              </a:gdLst>
              <a:ahLst/>
              <a:cxnLst>
                <a:cxn ang="0">
                  <a:pos x="T0" y="T1"/>
                </a:cxn>
                <a:cxn ang="0">
                  <a:pos x="T2" y="T3"/>
                </a:cxn>
                <a:cxn ang="0">
                  <a:pos x="T4" y="T5"/>
                </a:cxn>
              </a:cxnLst>
              <a:rect l="0" t="0" r="r" b="b"/>
              <a:pathLst>
                <a:path w="16653" h="21581" fill="none" extrusionOk="0">
                  <a:moveTo>
                    <a:pt x="900" y="-1"/>
                  </a:moveTo>
                  <a:cubicBezTo>
                    <a:pt x="7023" y="255"/>
                    <a:pt x="12749" y="3099"/>
                    <a:pt x="16652" y="7824"/>
                  </a:cubicBezTo>
                </a:path>
                <a:path w="16653" h="21581" stroke="0" extrusionOk="0">
                  <a:moveTo>
                    <a:pt x="900" y="-1"/>
                  </a:moveTo>
                  <a:cubicBezTo>
                    <a:pt x="7023" y="255"/>
                    <a:pt x="12749" y="3099"/>
                    <a:pt x="16652" y="7824"/>
                  </a:cubicBezTo>
                  <a:lnTo>
                    <a:pt x="0" y="21581"/>
                  </a:lnTo>
                  <a:close/>
                </a:path>
              </a:pathLst>
            </a:custGeom>
            <a:noFill/>
            <a:ln w="952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9303" name="Arc 55"/>
            <p:cNvSpPr>
              <a:spLocks/>
            </p:cNvSpPr>
            <p:nvPr/>
          </p:nvSpPr>
          <p:spPr bwMode="auto">
            <a:xfrm rot="296776">
              <a:off x="2019" y="1216"/>
              <a:ext cx="498" cy="546"/>
            </a:xfrm>
            <a:custGeom>
              <a:avLst/>
              <a:gdLst>
                <a:gd name="G0" fmla="+- 1701 0 0"/>
                <a:gd name="G1" fmla="+- 21600 0 0"/>
                <a:gd name="G2" fmla="+- 21600 0 0"/>
                <a:gd name="T0" fmla="*/ 0 w 17322"/>
                <a:gd name="T1" fmla="*/ 67 h 21600"/>
                <a:gd name="T2" fmla="*/ 17322 w 17322"/>
                <a:gd name="T3" fmla="*/ 6682 h 21600"/>
                <a:gd name="T4" fmla="*/ 1701 w 17322"/>
                <a:gd name="T5" fmla="*/ 21600 h 21600"/>
              </a:gdLst>
              <a:ahLst/>
              <a:cxnLst>
                <a:cxn ang="0">
                  <a:pos x="T0" y="T1"/>
                </a:cxn>
                <a:cxn ang="0">
                  <a:pos x="T2" y="T3"/>
                </a:cxn>
                <a:cxn ang="0">
                  <a:pos x="T4" y="T5"/>
                </a:cxn>
              </a:cxnLst>
              <a:rect l="0" t="0" r="r" b="b"/>
              <a:pathLst>
                <a:path w="17322" h="21600" fill="none" extrusionOk="0">
                  <a:moveTo>
                    <a:pt x="0" y="67"/>
                  </a:moveTo>
                  <a:cubicBezTo>
                    <a:pt x="565" y="22"/>
                    <a:pt x="1133" y="-1"/>
                    <a:pt x="1701" y="0"/>
                  </a:cubicBezTo>
                  <a:cubicBezTo>
                    <a:pt x="7602" y="0"/>
                    <a:pt x="13246" y="2414"/>
                    <a:pt x="17321" y="6682"/>
                  </a:cubicBezTo>
                </a:path>
                <a:path w="17322" h="21600" stroke="0" extrusionOk="0">
                  <a:moveTo>
                    <a:pt x="0" y="67"/>
                  </a:moveTo>
                  <a:cubicBezTo>
                    <a:pt x="565" y="22"/>
                    <a:pt x="1133" y="-1"/>
                    <a:pt x="1701" y="0"/>
                  </a:cubicBezTo>
                  <a:cubicBezTo>
                    <a:pt x="7602" y="0"/>
                    <a:pt x="13246" y="2414"/>
                    <a:pt x="17321" y="6682"/>
                  </a:cubicBezTo>
                  <a:lnTo>
                    <a:pt x="1701" y="21600"/>
                  </a:lnTo>
                  <a:close/>
                </a:path>
              </a:pathLst>
            </a:custGeom>
            <a:noFill/>
            <a:ln w="952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9304" name="Line 56"/>
            <p:cNvSpPr>
              <a:spLocks noChangeShapeType="1"/>
            </p:cNvSpPr>
            <p:nvPr/>
          </p:nvSpPr>
          <p:spPr bwMode="auto">
            <a:xfrm flipV="1">
              <a:off x="817" y="725"/>
              <a:ext cx="0" cy="409"/>
            </a:xfrm>
            <a:prstGeom prst="line">
              <a:avLst/>
            </a:prstGeom>
            <a:noFill/>
            <a:ln w="2857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09305" name="Line 57"/>
            <p:cNvSpPr>
              <a:spLocks noChangeShapeType="1"/>
            </p:cNvSpPr>
            <p:nvPr/>
          </p:nvSpPr>
          <p:spPr bwMode="auto">
            <a:xfrm flipH="1">
              <a:off x="465" y="1119"/>
              <a:ext cx="342" cy="301"/>
            </a:xfrm>
            <a:prstGeom prst="line">
              <a:avLst/>
            </a:prstGeom>
            <a:noFill/>
            <a:ln w="28575">
              <a:solidFill>
                <a:srgbClr val="008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09306" name="Line 58"/>
            <p:cNvSpPr>
              <a:spLocks noChangeShapeType="1"/>
            </p:cNvSpPr>
            <p:nvPr/>
          </p:nvSpPr>
          <p:spPr bwMode="auto">
            <a:xfrm flipV="1">
              <a:off x="1691" y="788"/>
              <a:ext cx="0" cy="545"/>
            </a:xfrm>
            <a:prstGeom prst="line">
              <a:avLst/>
            </a:prstGeom>
            <a:noFill/>
            <a:ln w="2857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09307" name="Line 59"/>
            <p:cNvSpPr>
              <a:spLocks noChangeShapeType="1"/>
            </p:cNvSpPr>
            <p:nvPr/>
          </p:nvSpPr>
          <p:spPr bwMode="auto">
            <a:xfrm flipH="1">
              <a:off x="1277" y="1326"/>
              <a:ext cx="408" cy="358"/>
            </a:xfrm>
            <a:prstGeom prst="line">
              <a:avLst/>
            </a:prstGeom>
            <a:noFill/>
            <a:ln w="28575">
              <a:solidFill>
                <a:srgbClr val="0066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09308" name="Line 60"/>
            <p:cNvSpPr>
              <a:spLocks noChangeShapeType="1"/>
            </p:cNvSpPr>
            <p:nvPr/>
          </p:nvSpPr>
          <p:spPr bwMode="auto">
            <a:xfrm flipV="1">
              <a:off x="2163" y="1140"/>
              <a:ext cx="0" cy="417"/>
            </a:xfrm>
            <a:prstGeom prst="line">
              <a:avLst/>
            </a:prstGeom>
            <a:noFill/>
            <a:ln w="28575">
              <a:solidFill>
                <a:srgbClr val="FF00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309309" name="Line 61"/>
            <p:cNvSpPr>
              <a:spLocks noChangeShapeType="1"/>
            </p:cNvSpPr>
            <p:nvPr/>
          </p:nvSpPr>
          <p:spPr bwMode="auto">
            <a:xfrm flipH="1">
              <a:off x="1893" y="1544"/>
              <a:ext cx="274" cy="240"/>
            </a:xfrm>
            <a:prstGeom prst="line">
              <a:avLst/>
            </a:prstGeom>
            <a:noFill/>
            <a:ln w="28575">
              <a:solidFill>
                <a:srgbClr val="FF00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309310" name="Line 62"/>
            <p:cNvSpPr>
              <a:spLocks noChangeShapeType="1"/>
            </p:cNvSpPr>
            <p:nvPr/>
          </p:nvSpPr>
          <p:spPr bwMode="auto">
            <a:xfrm rot="60000" flipH="1" flipV="1">
              <a:off x="2162" y="1560"/>
              <a:ext cx="274" cy="60"/>
            </a:xfrm>
            <a:prstGeom prst="line">
              <a:avLst/>
            </a:prstGeom>
            <a:noFill/>
            <a:ln w="28575">
              <a:solidFill>
                <a:srgbClr val="A5002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09311" name="Line 63"/>
            <p:cNvSpPr>
              <a:spLocks noChangeShapeType="1"/>
            </p:cNvSpPr>
            <p:nvPr/>
          </p:nvSpPr>
          <p:spPr bwMode="auto">
            <a:xfrm rot="60000" flipH="1" flipV="1">
              <a:off x="519" y="1066"/>
              <a:ext cx="274" cy="61"/>
            </a:xfrm>
            <a:prstGeom prst="line">
              <a:avLst/>
            </a:prstGeom>
            <a:noFill/>
            <a:ln w="28575">
              <a:solidFill>
                <a:srgbClr val="CC33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309312" name="Line 64"/>
            <p:cNvSpPr>
              <a:spLocks noChangeShapeType="1"/>
            </p:cNvSpPr>
            <p:nvPr/>
          </p:nvSpPr>
          <p:spPr bwMode="auto">
            <a:xfrm>
              <a:off x="2356" y="1597"/>
              <a:ext cx="414"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13" name="Line 65"/>
            <p:cNvSpPr>
              <a:spLocks noChangeShapeType="1"/>
            </p:cNvSpPr>
            <p:nvPr/>
          </p:nvSpPr>
          <p:spPr bwMode="auto">
            <a:xfrm rot="21063145" flipV="1">
              <a:off x="2574" y="1679"/>
              <a:ext cx="137" cy="121"/>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9314" name="Line 66"/>
            <p:cNvSpPr>
              <a:spLocks noChangeShapeType="1"/>
            </p:cNvSpPr>
            <p:nvPr/>
          </p:nvSpPr>
          <p:spPr bwMode="auto">
            <a:xfrm rot="20753136" flipH="1">
              <a:off x="2759" y="1440"/>
              <a:ext cx="202" cy="12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9315" name="Line 67"/>
            <p:cNvSpPr>
              <a:spLocks noChangeShapeType="1"/>
            </p:cNvSpPr>
            <p:nvPr/>
          </p:nvSpPr>
          <p:spPr bwMode="auto">
            <a:xfrm rot="66755">
              <a:off x="577" y="1354"/>
              <a:ext cx="864" cy="191"/>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9316" name="Line 68"/>
            <p:cNvSpPr>
              <a:spLocks noChangeShapeType="1"/>
            </p:cNvSpPr>
            <p:nvPr/>
          </p:nvSpPr>
          <p:spPr bwMode="auto">
            <a:xfrm rot="410135">
              <a:off x="1355" y="1625"/>
              <a:ext cx="590" cy="86"/>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9317" name="Line 69"/>
            <p:cNvSpPr>
              <a:spLocks noChangeShapeType="1"/>
            </p:cNvSpPr>
            <p:nvPr/>
          </p:nvSpPr>
          <p:spPr bwMode="auto">
            <a:xfrm>
              <a:off x="821" y="649"/>
              <a:ext cx="0" cy="9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18" name="Line 70"/>
            <p:cNvSpPr>
              <a:spLocks noChangeShapeType="1"/>
            </p:cNvSpPr>
            <p:nvPr/>
          </p:nvSpPr>
          <p:spPr bwMode="auto">
            <a:xfrm rot="1043026" flipH="1">
              <a:off x="361" y="1389"/>
              <a:ext cx="103" cy="1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19" name="Line 71"/>
            <p:cNvSpPr>
              <a:spLocks noChangeShapeType="1"/>
            </p:cNvSpPr>
            <p:nvPr/>
          </p:nvSpPr>
          <p:spPr bwMode="auto">
            <a:xfrm>
              <a:off x="1321" y="899"/>
              <a:ext cx="0" cy="45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20" name="Line 72"/>
            <p:cNvSpPr>
              <a:spLocks noChangeShapeType="1"/>
            </p:cNvSpPr>
            <p:nvPr/>
          </p:nvSpPr>
          <p:spPr bwMode="auto">
            <a:xfrm rot="304398">
              <a:off x="807" y="881"/>
              <a:ext cx="517" cy="91"/>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9321" name="Arc 73"/>
            <p:cNvSpPr>
              <a:spLocks/>
            </p:cNvSpPr>
            <p:nvPr/>
          </p:nvSpPr>
          <p:spPr bwMode="auto">
            <a:xfrm>
              <a:off x="408" y="931"/>
              <a:ext cx="219" cy="244"/>
            </a:xfrm>
            <a:custGeom>
              <a:avLst/>
              <a:gdLst>
                <a:gd name="G0" fmla="+- 21600 0 0"/>
                <a:gd name="G1" fmla="+- 21600 0 0"/>
                <a:gd name="G2" fmla="+- 21600 0 0"/>
                <a:gd name="T0" fmla="*/ 15234 w 33474"/>
                <a:gd name="T1" fmla="*/ 42241 h 42241"/>
                <a:gd name="T2" fmla="*/ 33474 w 33474"/>
                <a:gd name="T3" fmla="*/ 3556 h 42241"/>
                <a:gd name="T4" fmla="*/ 21600 w 33474"/>
                <a:gd name="T5" fmla="*/ 21600 h 42241"/>
              </a:gdLst>
              <a:ahLst/>
              <a:cxnLst>
                <a:cxn ang="0">
                  <a:pos x="T0" y="T1"/>
                </a:cxn>
                <a:cxn ang="0">
                  <a:pos x="T2" y="T3"/>
                </a:cxn>
                <a:cxn ang="0">
                  <a:pos x="T4" y="T5"/>
                </a:cxn>
              </a:cxnLst>
              <a:rect l="0" t="0" r="r" b="b"/>
              <a:pathLst>
                <a:path w="33474" h="42241" fill="none" extrusionOk="0">
                  <a:moveTo>
                    <a:pt x="15234" y="42240"/>
                  </a:moveTo>
                  <a:cubicBezTo>
                    <a:pt x="6177" y="39447"/>
                    <a:pt x="0" y="31077"/>
                    <a:pt x="0" y="21600"/>
                  </a:cubicBezTo>
                  <a:cubicBezTo>
                    <a:pt x="0" y="9670"/>
                    <a:pt x="9670" y="0"/>
                    <a:pt x="21600" y="0"/>
                  </a:cubicBezTo>
                  <a:cubicBezTo>
                    <a:pt x="25820" y="-1"/>
                    <a:pt x="29948" y="1236"/>
                    <a:pt x="33473" y="3556"/>
                  </a:cubicBezTo>
                </a:path>
                <a:path w="33474" h="42241" stroke="0" extrusionOk="0">
                  <a:moveTo>
                    <a:pt x="15234" y="42240"/>
                  </a:moveTo>
                  <a:cubicBezTo>
                    <a:pt x="6177" y="39447"/>
                    <a:pt x="0" y="31077"/>
                    <a:pt x="0" y="21600"/>
                  </a:cubicBezTo>
                  <a:cubicBezTo>
                    <a:pt x="0" y="9670"/>
                    <a:pt x="9670" y="0"/>
                    <a:pt x="21600" y="0"/>
                  </a:cubicBezTo>
                  <a:cubicBezTo>
                    <a:pt x="25820" y="-1"/>
                    <a:pt x="29948" y="1236"/>
                    <a:pt x="33473" y="3556"/>
                  </a:cubicBezTo>
                  <a:lnTo>
                    <a:pt x="21600" y="21600"/>
                  </a:lnTo>
                  <a:close/>
                </a:path>
              </a:pathLst>
            </a:custGeom>
            <a:noFill/>
            <a:ln w="9525">
              <a:solidFill>
                <a:srgbClr val="CC3300"/>
              </a:solidFill>
              <a:round/>
              <a:headEnd/>
              <a:tailEnd type="stealth"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9322" name="Text Box 74"/>
            <p:cNvSpPr txBox="1">
              <a:spLocks noChangeArrowheads="1"/>
            </p:cNvSpPr>
            <p:nvPr/>
          </p:nvSpPr>
          <p:spPr bwMode="auto">
            <a:xfrm>
              <a:off x="657" y="528"/>
              <a:ext cx="311"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y</a:t>
              </a:r>
            </a:p>
          </p:txBody>
        </p:sp>
        <p:sp>
          <p:nvSpPr>
            <p:cNvPr id="309323" name="Text Box 75"/>
            <p:cNvSpPr txBox="1">
              <a:spLocks noChangeArrowheads="1"/>
            </p:cNvSpPr>
            <p:nvPr/>
          </p:nvSpPr>
          <p:spPr bwMode="auto">
            <a:xfrm>
              <a:off x="261" y="1475"/>
              <a:ext cx="246"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z</a:t>
              </a:r>
            </a:p>
          </p:txBody>
        </p:sp>
        <p:sp>
          <p:nvSpPr>
            <p:cNvPr id="309324" name="Text Box 76"/>
            <p:cNvSpPr txBox="1">
              <a:spLocks noChangeArrowheads="1"/>
            </p:cNvSpPr>
            <p:nvPr/>
          </p:nvSpPr>
          <p:spPr bwMode="auto">
            <a:xfrm>
              <a:off x="2874" y="1566"/>
              <a:ext cx="310"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x</a:t>
              </a:r>
            </a:p>
          </p:txBody>
        </p:sp>
        <p:sp>
          <p:nvSpPr>
            <p:cNvPr id="309325" name="Text Box 77"/>
            <p:cNvSpPr txBox="1">
              <a:spLocks noChangeArrowheads="1"/>
            </p:cNvSpPr>
            <p:nvPr/>
          </p:nvSpPr>
          <p:spPr bwMode="auto">
            <a:xfrm>
              <a:off x="735" y="1043"/>
              <a:ext cx="310"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A</a:t>
              </a:r>
            </a:p>
          </p:txBody>
        </p:sp>
        <p:sp>
          <p:nvSpPr>
            <p:cNvPr id="309326" name="Text Box 78"/>
            <p:cNvSpPr txBox="1">
              <a:spLocks noChangeArrowheads="1"/>
            </p:cNvSpPr>
            <p:nvPr/>
          </p:nvSpPr>
          <p:spPr bwMode="auto">
            <a:xfrm>
              <a:off x="1270" y="1157"/>
              <a:ext cx="310"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C</a:t>
              </a:r>
            </a:p>
          </p:txBody>
        </p:sp>
        <p:sp>
          <p:nvSpPr>
            <p:cNvPr id="309327" name="Text Box 79"/>
            <p:cNvSpPr txBox="1">
              <a:spLocks noChangeArrowheads="1"/>
            </p:cNvSpPr>
            <p:nvPr/>
          </p:nvSpPr>
          <p:spPr bwMode="auto">
            <a:xfrm>
              <a:off x="1623" y="1240"/>
              <a:ext cx="311"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B</a:t>
              </a:r>
            </a:p>
          </p:txBody>
        </p:sp>
        <p:sp>
          <p:nvSpPr>
            <p:cNvPr id="309328" name="Text Box 80"/>
            <p:cNvSpPr txBox="1">
              <a:spLocks noChangeArrowheads="1"/>
            </p:cNvSpPr>
            <p:nvPr/>
          </p:nvSpPr>
          <p:spPr bwMode="auto">
            <a:xfrm>
              <a:off x="2064" y="912"/>
              <a:ext cx="310"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CC0000"/>
                  </a:solidFill>
                  <a:cs typeface="Times New Roman" pitchFamily="18" charset="0"/>
                </a:rPr>
                <a:t>P</a:t>
              </a:r>
            </a:p>
          </p:txBody>
        </p:sp>
        <p:sp>
          <p:nvSpPr>
            <p:cNvPr id="309329" name="Text Box 81"/>
            <p:cNvSpPr txBox="1">
              <a:spLocks noChangeArrowheads="1"/>
            </p:cNvSpPr>
            <p:nvPr/>
          </p:nvSpPr>
          <p:spPr bwMode="auto">
            <a:xfrm>
              <a:off x="2322" y="1604"/>
              <a:ext cx="310"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996633"/>
                  </a:solidFill>
                  <a:cs typeface="Times New Roman" pitchFamily="18" charset="0"/>
                </a:rPr>
                <a:t>Q</a:t>
              </a:r>
            </a:p>
          </p:txBody>
        </p:sp>
        <p:sp>
          <p:nvSpPr>
            <p:cNvPr id="309330" name="Text Box 82"/>
            <p:cNvSpPr txBox="1">
              <a:spLocks noChangeArrowheads="1"/>
            </p:cNvSpPr>
            <p:nvPr/>
          </p:nvSpPr>
          <p:spPr bwMode="auto">
            <a:xfrm>
              <a:off x="795" y="576"/>
              <a:ext cx="414"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006699"/>
                  </a:solidFill>
                  <a:cs typeface="Times New Roman" pitchFamily="18" charset="0"/>
                </a:rPr>
                <a:t>V</a:t>
              </a:r>
              <a:r>
                <a:rPr lang="en-US" sz="2000" baseline="-25000">
                  <a:solidFill>
                    <a:srgbClr val="006699"/>
                  </a:solidFill>
                  <a:cs typeface="Times New Roman" pitchFamily="18" charset="0"/>
                </a:rPr>
                <a:t>A</a:t>
              </a:r>
              <a:endParaRPr lang="en-US" sz="2000">
                <a:solidFill>
                  <a:srgbClr val="006699"/>
                </a:solidFill>
                <a:cs typeface="Times New Roman" pitchFamily="18" charset="0"/>
              </a:endParaRPr>
            </a:p>
          </p:txBody>
        </p:sp>
        <p:sp>
          <p:nvSpPr>
            <p:cNvPr id="309331" name="Text Box 83"/>
            <p:cNvSpPr txBox="1">
              <a:spLocks noChangeArrowheads="1"/>
            </p:cNvSpPr>
            <p:nvPr/>
          </p:nvSpPr>
          <p:spPr bwMode="auto">
            <a:xfrm>
              <a:off x="1649" y="740"/>
              <a:ext cx="414"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006699"/>
                  </a:solidFill>
                  <a:cs typeface="Times New Roman" pitchFamily="18" charset="0"/>
                </a:rPr>
                <a:t>V</a:t>
              </a:r>
              <a:r>
                <a:rPr lang="en-US" sz="2000" baseline="-25000">
                  <a:solidFill>
                    <a:srgbClr val="006699"/>
                  </a:solidFill>
                  <a:cs typeface="Times New Roman" pitchFamily="18" charset="0"/>
                </a:rPr>
                <a:t>B</a:t>
              </a:r>
              <a:endParaRPr lang="en-US" sz="2000">
                <a:solidFill>
                  <a:srgbClr val="006699"/>
                </a:solidFill>
                <a:cs typeface="Times New Roman" pitchFamily="18" charset="0"/>
              </a:endParaRPr>
            </a:p>
          </p:txBody>
        </p:sp>
        <p:sp>
          <p:nvSpPr>
            <p:cNvPr id="309332" name="Text Box 84"/>
            <p:cNvSpPr txBox="1">
              <a:spLocks noChangeArrowheads="1"/>
            </p:cNvSpPr>
            <p:nvPr/>
          </p:nvSpPr>
          <p:spPr bwMode="auto">
            <a:xfrm>
              <a:off x="416" y="1377"/>
              <a:ext cx="414"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H</a:t>
              </a:r>
              <a:r>
                <a:rPr lang="en-US" sz="2000" baseline="-25000">
                  <a:cs typeface="Times New Roman" pitchFamily="18" charset="0"/>
                </a:rPr>
                <a:t>A</a:t>
              </a:r>
              <a:endParaRPr lang="en-US" sz="2000">
                <a:cs typeface="Times New Roman" pitchFamily="18" charset="0"/>
              </a:endParaRPr>
            </a:p>
          </p:txBody>
        </p:sp>
        <p:sp>
          <p:nvSpPr>
            <p:cNvPr id="309333" name="Text Box 85"/>
            <p:cNvSpPr txBox="1">
              <a:spLocks noChangeArrowheads="1"/>
            </p:cNvSpPr>
            <p:nvPr/>
          </p:nvSpPr>
          <p:spPr bwMode="auto">
            <a:xfrm>
              <a:off x="1218" y="1634"/>
              <a:ext cx="414" cy="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H</a:t>
              </a:r>
              <a:r>
                <a:rPr lang="en-US" sz="2000" baseline="-25000">
                  <a:cs typeface="Times New Roman" pitchFamily="18" charset="0"/>
                </a:rPr>
                <a:t>B</a:t>
              </a:r>
              <a:endParaRPr lang="en-US" sz="2000">
                <a:cs typeface="Times New Roman" pitchFamily="18" charset="0"/>
              </a:endParaRPr>
            </a:p>
          </p:txBody>
        </p:sp>
        <p:sp>
          <p:nvSpPr>
            <p:cNvPr id="309334" name="Text Box 86"/>
            <p:cNvSpPr txBox="1">
              <a:spLocks noChangeArrowheads="1"/>
            </p:cNvSpPr>
            <p:nvPr/>
          </p:nvSpPr>
          <p:spPr bwMode="auto">
            <a:xfrm>
              <a:off x="384" y="720"/>
              <a:ext cx="414"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CC3300"/>
                  </a:solidFill>
                  <a:cs typeface="Times New Roman" pitchFamily="18" charset="0"/>
                </a:rPr>
                <a:t>M</a:t>
              </a:r>
              <a:r>
                <a:rPr lang="en-US" sz="2000" b="1" baseline="-25000">
                  <a:solidFill>
                    <a:srgbClr val="CC3300"/>
                  </a:solidFill>
                  <a:cs typeface="Times New Roman" pitchFamily="18" charset="0"/>
                </a:rPr>
                <a:t>x</a:t>
              </a:r>
              <a:endParaRPr lang="en-US" sz="2000" b="1">
                <a:solidFill>
                  <a:srgbClr val="CC3300"/>
                </a:solidFill>
                <a:cs typeface="Times New Roman" pitchFamily="18" charset="0"/>
              </a:endParaRPr>
            </a:p>
          </p:txBody>
        </p:sp>
        <p:sp>
          <p:nvSpPr>
            <p:cNvPr id="309335" name="Text Box 87"/>
            <p:cNvSpPr txBox="1">
              <a:spLocks noChangeArrowheads="1"/>
            </p:cNvSpPr>
            <p:nvPr/>
          </p:nvSpPr>
          <p:spPr bwMode="auto">
            <a:xfrm>
              <a:off x="1565" y="1506"/>
              <a:ext cx="414"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35</a:t>
              </a:r>
            </a:p>
          </p:txBody>
        </p:sp>
        <p:sp>
          <p:nvSpPr>
            <p:cNvPr id="309336" name="Text Box 88"/>
            <p:cNvSpPr txBox="1">
              <a:spLocks noChangeArrowheads="1"/>
            </p:cNvSpPr>
            <p:nvPr/>
          </p:nvSpPr>
          <p:spPr bwMode="auto">
            <a:xfrm>
              <a:off x="890" y="1286"/>
              <a:ext cx="414"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118</a:t>
              </a:r>
            </a:p>
          </p:txBody>
        </p:sp>
        <p:sp>
          <p:nvSpPr>
            <p:cNvPr id="309337" name="Text Box 89"/>
            <p:cNvSpPr txBox="1">
              <a:spLocks noChangeArrowheads="1"/>
            </p:cNvSpPr>
            <p:nvPr/>
          </p:nvSpPr>
          <p:spPr bwMode="auto">
            <a:xfrm>
              <a:off x="968" y="752"/>
              <a:ext cx="414"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24</a:t>
              </a:r>
            </a:p>
          </p:txBody>
        </p:sp>
        <p:sp>
          <p:nvSpPr>
            <p:cNvPr id="309338" name="Text Box 90"/>
            <p:cNvSpPr txBox="1">
              <a:spLocks noChangeArrowheads="1"/>
            </p:cNvSpPr>
            <p:nvPr/>
          </p:nvSpPr>
          <p:spPr bwMode="auto">
            <a:xfrm>
              <a:off x="2607" y="1528"/>
              <a:ext cx="414"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30</a:t>
              </a:r>
            </a:p>
          </p:txBody>
        </p:sp>
        <p:sp>
          <p:nvSpPr>
            <p:cNvPr id="309339" name="Text Box 91"/>
            <p:cNvSpPr txBox="1">
              <a:spLocks noChangeArrowheads="1"/>
            </p:cNvSpPr>
            <p:nvPr/>
          </p:nvSpPr>
          <p:spPr bwMode="auto">
            <a:xfrm>
              <a:off x="213" y="1090"/>
              <a:ext cx="372"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N</a:t>
              </a:r>
              <a:r>
                <a:rPr lang="en-US" sz="2000" baseline="-25000">
                  <a:cs typeface="Times New Roman" pitchFamily="18" charset="0"/>
                </a:rPr>
                <a:t>A</a:t>
              </a:r>
              <a:endParaRPr lang="en-US" sz="2000">
                <a:cs typeface="Times New Roman" pitchFamily="18" charset="0"/>
              </a:endParaRPr>
            </a:p>
          </p:txBody>
        </p:sp>
        <p:sp>
          <p:nvSpPr>
            <p:cNvPr id="309340" name="Line 92"/>
            <p:cNvSpPr>
              <a:spLocks noChangeShapeType="1"/>
            </p:cNvSpPr>
            <p:nvPr/>
          </p:nvSpPr>
          <p:spPr bwMode="auto">
            <a:xfrm flipH="1">
              <a:off x="416" y="1073"/>
              <a:ext cx="137" cy="12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aphicFrame>
        <p:nvGraphicFramePr>
          <p:cNvPr id="309341" name="Object 93"/>
          <p:cNvGraphicFramePr>
            <a:graphicFrameLocks noChangeAspect="1"/>
          </p:cNvGraphicFramePr>
          <p:nvPr/>
        </p:nvGraphicFramePr>
        <p:xfrm>
          <a:off x="228600" y="3352800"/>
          <a:ext cx="4419600" cy="811213"/>
        </p:xfrm>
        <a:graphic>
          <a:graphicData uri="http://schemas.openxmlformats.org/presentationml/2006/ole">
            <mc:AlternateContent xmlns:mc="http://schemas.openxmlformats.org/markup-compatibility/2006">
              <mc:Choice xmlns:v="urn:schemas-microsoft-com:vml" Requires="v">
                <p:oleObj spid="_x0000_s309444" name="Equation" r:id="rId3" imgW="2565360" imgH="406080" progId="Equation.3">
                  <p:embed/>
                </p:oleObj>
              </mc:Choice>
              <mc:Fallback>
                <p:oleObj name="Equation" r:id="rId3" imgW="2565360" imgH="406080" progId="Equation.3">
                  <p:embed/>
                  <p:pic>
                    <p:nvPicPr>
                      <p:cNvPr id="0" name="Object 9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8600" y="3352800"/>
                        <a:ext cx="4419600" cy="8112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09342" name="Object 94"/>
          <p:cNvGraphicFramePr>
            <a:graphicFrameLocks noChangeAspect="1"/>
          </p:cNvGraphicFramePr>
          <p:nvPr/>
        </p:nvGraphicFramePr>
        <p:xfrm>
          <a:off x="5334000" y="3200400"/>
          <a:ext cx="3581400" cy="768350"/>
        </p:xfrm>
        <a:graphic>
          <a:graphicData uri="http://schemas.openxmlformats.org/presentationml/2006/ole">
            <mc:AlternateContent xmlns:mc="http://schemas.openxmlformats.org/markup-compatibility/2006">
              <mc:Choice xmlns:v="urn:schemas-microsoft-com:vml" Requires="v">
                <p:oleObj spid="_x0000_s309445" name="Equation" r:id="rId5" imgW="2971800" imgH="558720" progId="Equation.3">
                  <p:embed/>
                </p:oleObj>
              </mc:Choice>
              <mc:Fallback>
                <p:oleObj name="Equation" r:id="rId5" imgW="2971800" imgH="558720" progId="Equation.3">
                  <p:embed/>
                  <p:pic>
                    <p:nvPicPr>
                      <p:cNvPr id="0" name="Object 9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334000" y="3200400"/>
                        <a:ext cx="3581400" cy="768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09343" name="Line 95"/>
          <p:cNvSpPr>
            <a:spLocks noChangeShapeType="1"/>
          </p:cNvSpPr>
          <p:nvPr/>
        </p:nvSpPr>
        <p:spPr bwMode="auto">
          <a:xfrm>
            <a:off x="4800600" y="3581400"/>
            <a:ext cx="457200"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aphicFrame>
        <p:nvGraphicFramePr>
          <p:cNvPr id="309344" name="Object 96"/>
          <p:cNvGraphicFramePr>
            <a:graphicFrameLocks noChangeAspect="1"/>
          </p:cNvGraphicFramePr>
          <p:nvPr/>
        </p:nvGraphicFramePr>
        <p:xfrm>
          <a:off x="533400" y="5257800"/>
          <a:ext cx="2362200" cy="430213"/>
        </p:xfrm>
        <a:graphic>
          <a:graphicData uri="http://schemas.openxmlformats.org/presentationml/2006/ole">
            <mc:AlternateContent xmlns:mc="http://schemas.openxmlformats.org/markup-compatibility/2006">
              <mc:Choice xmlns:v="urn:schemas-microsoft-com:vml" Requires="v">
                <p:oleObj spid="_x0000_s309446" name="Equation" r:id="rId7" imgW="2095200" imgH="291960" progId="Equation.3">
                  <p:embed/>
                </p:oleObj>
              </mc:Choice>
              <mc:Fallback>
                <p:oleObj name="Equation" r:id="rId7" imgW="2095200" imgH="291960" progId="Equation.3">
                  <p:embed/>
                  <p:pic>
                    <p:nvPicPr>
                      <p:cNvPr id="0" name="Object 9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33400" y="5257800"/>
                        <a:ext cx="2362200" cy="4302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09345" name="Object 97"/>
          <p:cNvGraphicFramePr>
            <a:graphicFrameLocks noChangeAspect="1"/>
          </p:cNvGraphicFramePr>
          <p:nvPr/>
        </p:nvGraphicFramePr>
        <p:xfrm>
          <a:off x="4495800" y="5334000"/>
          <a:ext cx="4343400" cy="406400"/>
        </p:xfrm>
        <a:graphic>
          <a:graphicData uri="http://schemas.openxmlformats.org/presentationml/2006/ole">
            <mc:AlternateContent xmlns:mc="http://schemas.openxmlformats.org/markup-compatibility/2006">
              <mc:Choice xmlns:v="urn:schemas-microsoft-com:vml" Requires="v">
                <p:oleObj spid="_x0000_s309447" name="Equation" r:id="rId9" imgW="3263760" imgH="291960" progId="Equation.3">
                  <p:embed/>
                </p:oleObj>
              </mc:Choice>
              <mc:Fallback>
                <p:oleObj name="Equation" r:id="rId9" imgW="3263760" imgH="291960" progId="Equation.3">
                  <p:embed/>
                  <p:pic>
                    <p:nvPicPr>
                      <p:cNvPr id="0" name="Object 9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495800" y="5334000"/>
                        <a:ext cx="4343400"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09346" name="Object 98"/>
          <p:cNvGraphicFramePr>
            <a:graphicFrameLocks noChangeAspect="1"/>
          </p:cNvGraphicFramePr>
          <p:nvPr/>
        </p:nvGraphicFramePr>
        <p:xfrm>
          <a:off x="457200" y="5791200"/>
          <a:ext cx="2286000" cy="388938"/>
        </p:xfrm>
        <a:graphic>
          <a:graphicData uri="http://schemas.openxmlformats.org/presentationml/2006/ole">
            <mc:AlternateContent xmlns:mc="http://schemas.openxmlformats.org/markup-compatibility/2006">
              <mc:Choice xmlns:v="urn:schemas-microsoft-com:vml" Requires="v">
                <p:oleObj spid="_x0000_s309448" name="Equation" r:id="rId11" imgW="1790640" imgH="291960" progId="Equation.3">
                  <p:embed/>
                </p:oleObj>
              </mc:Choice>
              <mc:Fallback>
                <p:oleObj name="Equation" r:id="rId11" imgW="1790640" imgH="291960" progId="Equation.3">
                  <p:embed/>
                  <p:pic>
                    <p:nvPicPr>
                      <p:cNvPr id="0" name="Object 9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57200" y="5791200"/>
                        <a:ext cx="2286000" cy="388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09347" name="Text Box 99"/>
          <p:cNvSpPr txBox="1">
            <a:spLocks noChangeArrowheads="1"/>
          </p:cNvSpPr>
          <p:nvPr/>
        </p:nvSpPr>
        <p:spPr bwMode="auto">
          <a:xfrm>
            <a:off x="4419600" y="5781675"/>
            <a:ext cx="20367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i="1">
                <a:solidFill>
                  <a:srgbClr val="990000"/>
                </a:solidFill>
                <a:latin typeface="Times New Roman" pitchFamily="18" charset="0"/>
                <a:cs typeface="Times New Roman" pitchFamily="18" charset="0"/>
              </a:rPr>
              <a:t>N</a:t>
            </a:r>
            <a:r>
              <a:rPr lang="en-US" i="1" baseline="-30000">
                <a:solidFill>
                  <a:srgbClr val="990000"/>
                </a:solidFill>
                <a:latin typeface="Times New Roman" pitchFamily="18" charset="0"/>
                <a:cs typeface="Times New Roman" pitchFamily="18" charset="0"/>
              </a:rPr>
              <a:t>A</a:t>
            </a:r>
            <a:r>
              <a:rPr lang="en-US">
                <a:solidFill>
                  <a:srgbClr val="990000"/>
                </a:solidFill>
                <a:latin typeface="Times New Roman" pitchFamily="18" charset="0"/>
                <a:cs typeface="Times New Roman" pitchFamily="18" charset="0"/>
              </a:rPr>
              <a:t> = - 19,0 </a:t>
            </a:r>
            <a:r>
              <a:rPr lang="en-US" i="1">
                <a:solidFill>
                  <a:srgbClr val="990000"/>
                </a:solidFill>
                <a:latin typeface="Times New Roman" pitchFamily="18" charset="0"/>
                <a:cs typeface="Times New Roman" pitchFamily="18" charset="0"/>
              </a:rPr>
              <a:t>kN</a:t>
            </a:r>
            <a:r>
              <a:rPr lang="en-US">
                <a:solidFill>
                  <a:srgbClr val="990000"/>
                </a:solidFill>
                <a:latin typeface="Times New Roman" pitchFamily="18" charset="0"/>
                <a:cs typeface="Times New Roman" pitchFamily="18" charset="0"/>
              </a:rPr>
              <a:t>.</a:t>
            </a:r>
          </a:p>
        </p:txBody>
      </p:sp>
      <p:graphicFrame>
        <p:nvGraphicFramePr>
          <p:cNvPr id="309348" name="Object 100"/>
          <p:cNvGraphicFramePr>
            <a:graphicFrameLocks noChangeAspect="1"/>
          </p:cNvGraphicFramePr>
          <p:nvPr/>
        </p:nvGraphicFramePr>
        <p:xfrm>
          <a:off x="304800" y="4724400"/>
          <a:ext cx="3962400" cy="392113"/>
        </p:xfrm>
        <a:graphic>
          <a:graphicData uri="http://schemas.openxmlformats.org/presentationml/2006/ole">
            <mc:AlternateContent xmlns:mc="http://schemas.openxmlformats.org/markup-compatibility/2006">
              <mc:Choice xmlns:v="urn:schemas-microsoft-com:vml" Requires="v">
                <p:oleObj spid="_x0000_s309449" name="Equation" r:id="rId13" imgW="3085920" imgH="291960" progId="Equation.3">
                  <p:embed/>
                </p:oleObj>
              </mc:Choice>
              <mc:Fallback>
                <p:oleObj name="Equation" r:id="rId13" imgW="3085920" imgH="291960" progId="Equation.3">
                  <p:embed/>
                  <p:pic>
                    <p:nvPicPr>
                      <p:cNvPr id="0" name="Object 100"/>
                      <p:cNvPicPr preferRelativeResize="0">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04800" y="4724400"/>
                        <a:ext cx="3962400" cy="392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309349" name="Group 101"/>
          <p:cNvGrpSpPr>
            <a:grpSpLocks/>
          </p:cNvGrpSpPr>
          <p:nvPr/>
        </p:nvGrpSpPr>
        <p:grpSpPr bwMode="auto">
          <a:xfrm>
            <a:off x="5181600" y="1433513"/>
            <a:ext cx="3155950" cy="1500187"/>
            <a:chOff x="3260" y="687"/>
            <a:chExt cx="1988" cy="945"/>
          </a:xfrm>
        </p:grpSpPr>
        <p:sp>
          <p:nvSpPr>
            <p:cNvPr id="309350" name="Rectangle 102"/>
            <p:cNvSpPr>
              <a:spLocks noChangeArrowheads="1"/>
            </p:cNvSpPr>
            <p:nvPr/>
          </p:nvSpPr>
          <p:spPr bwMode="auto">
            <a:xfrm>
              <a:off x="3331" y="1138"/>
              <a:ext cx="180" cy="232"/>
            </a:xfrm>
            <a:prstGeom prst="rect">
              <a:avLst/>
            </a:prstGeom>
            <a:noFill/>
            <a:ln w="19050">
              <a:solidFill>
                <a:srgbClr val="6633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9351" name="Line 103"/>
            <p:cNvSpPr>
              <a:spLocks noChangeShapeType="1"/>
            </p:cNvSpPr>
            <p:nvPr/>
          </p:nvSpPr>
          <p:spPr bwMode="auto">
            <a:xfrm>
              <a:off x="3516" y="1344"/>
              <a:ext cx="33" cy="0"/>
            </a:xfrm>
            <a:prstGeom prst="line">
              <a:avLst/>
            </a:prstGeom>
            <a:noFill/>
            <a:ln w="1905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52" name="Line 104"/>
            <p:cNvSpPr>
              <a:spLocks noChangeShapeType="1"/>
            </p:cNvSpPr>
            <p:nvPr/>
          </p:nvSpPr>
          <p:spPr bwMode="auto">
            <a:xfrm>
              <a:off x="3516" y="1164"/>
              <a:ext cx="33" cy="0"/>
            </a:xfrm>
            <a:prstGeom prst="line">
              <a:avLst/>
            </a:prstGeom>
            <a:noFill/>
            <a:ln w="1905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53" name="Line 105"/>
            <p:cNvSpPr>
              <a:spLocks noChangeShapeType="1"/>
            </p:cNvSpPr>
            <p:nvPr/>
          </p:nvSpPr>
          <p:spPr bwMode="auto">
            <a:xfrm>
              <a:off x="3324" y="1156"/>
              <a:ext cx="175" cy="0"/>
            </a:xfrm>
            <a:prstGeom prst="line">
              <a:avLst/>
            </a:prstGeom>
            <a:noFill/>
            <a:ln w="12700">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09354" name="Line 106"/>
            <p:cNvSpPr>
              <a:spLocks noChangeShapeType="1"/>
            </p:cNvSpPr>
            <p:nvPr/>
          </p:nvSpPr>
          <p:spPr bwMode="auto">
            <a:xfrm>
              <a:off x="3332" y="1344"/>
              <a:ext cx="176" cy="0"/>
            </a:xfrm>
            <a:prstGeom prst="line">
              <a:avLst/>
            </a:prstGeom>
            <a:noFill/>
            <a:ln w="12700">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09355" name="Line 107"/>
            <p:cNvSpPr>
              <a:spLocks noChangeShapeType="1"/>
            </p:cNvSpPr>
            <p:nvPr/>
          </p:nvSpPr>
          <p:spPr bwMode="auto">
            <a:xfrm>
              <a:off x="4549" y="1054"/>
              <a:ext cx="0" cy="387"/>
            </a:xfrm>
            <a:prstGeom prst="line">
              <a:avLst/>
            </a:prstGeom>
            <a:noFill/>
            <a:ln w="1905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56" name="Line 108"/>
            <p:cNvSpPr>
              <a:spLocks noChangeShapeType="1"/>
            </p:cNvSpPr>
            <p:nvPr/>
          </p:nvSpPr>
          <p:spPr bwMode="auto">
            <a:xfrm>
              <a:off x="3260" y="1247"/>
              <a:ext cx="1966" cy="0"/>
            </a:xfrm>
            <a:prstGeom prst="line">
              <a:avLst/>
            </a:prstGeom>
            <a:noFill/>
            <a:ln w="12700">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09357" name="Line 109"/>
            <p:cNvSpPr>
              <a:spLocks noChangeShapeType="1"/>
            </p:cNvSpPr>
            <p:nvPr/>
          </p:nvSpPr>
          <p:spPr bwMode="auto">
            <a:xfrm>
              <a:off x="4549" y="1054"/>
              <a:ext cx="265" cy="0"/>
            </a:xfrm>
            <a:prstGeom prst="line">
              <a:avLst/>
            </a:prstGeom>
            <a:noFill/>
            <a:ln w="1905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58" name="Line 110"/>
            <p:cNvSpPr>
              <a:spLocks noChangeShapeType="1"/>
            </p:cNvSpPr>
            <p:nvPr/>
          </p:nvSpPr>
          <p:spPr bwMode="auto">
            <a:xfrm>
              <a:off x="4549" y="1441"/>
              <a:ext cx="265" cy="0"/>
            </a:xfrm>
            <a:prstGeom prst="line">
              <a:avLst/>
            </a:prstGeom>
            <a:noFill/>
            <a:ln w="1905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59" name="Line 111"/>
            <p:cNvSpPr>
              <a:spLocks noChangeShapeType="1"/>
            </p:cNvSpPr>
            <p:nvPr/>
          </p:nvSpPr>
          <p:spPr bwMode="auto">
            <a:xfrm flipH="1">
              <a:off x="4814" y="899"/>
              <a:ext cx="88" cy="155"/>
            </a:xfrm>
            <a:prstGeom prst="line">
              <a:avLst/>
            </a:prstGeom>
            <a:noFill/>
            <a:ln w="1905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60" name="Line 112"/>
            <p:cNvSpPr>
              <a:spLocks noChangeShapeType="1"/>
            </p:cNvSpPr>
            <p:nvPr/>
          </p:nvSpPr>
          <p:spPr bwMode="auto">
            <a:xfrm>
              <a:off x="4814" y="1441"/>
              <a:ext cx="88" cy="154"/>
            </a:xfrm>
            <a:prstGeom prst="line">
              <a:avLst/>
            </a:prstGeom>
            <a:noFill/>
            <a:ln w="1905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61" name="Line 113"/>
            <p:cNvSpPr>
              <a:spLocks noChangeShapeType="1"/>
            </p:cNvSpPr>
            <p:nvPr/>
          </p:nvSpPr>
          <p:spPr bwMode="auto">
            <a:xfrm>
              <a:off x="4902" y="899"/>
              <a:ext cx="264" cy="78"/>
            </a:xfrm>
            <a:prstGeom prst="line">
              <a:avLst/>
            </a:prstGeom>
            <a:noFill/>
            <a:ln w="1905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62" name="Line 114"/>
            <p:cNvSpPr>
              <a:spLocks noChangeShapeType="1"/>
            </p:cNvSpPr>
            <p:nvPr/>
          </p:nvSpPr>
          <p:spPr bwMode="auto">
            <a:xfrm flipV="1">
              <a:off x="4902" y="1518"/>
              <a:ext cx="264" cy="77"/>
            </a:xfrm>
            <a:prstGeom prst="line">
              <a:avLst/>
            </a:prstGeom>
            <a:noFill/>
            <a:ln w="1905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63" name="Line 115"/>
            <p:cNvSpPr>
              <a:spLocks noChangeShapeType="1"/>
            </p:cNvSpPr>
            <p:nvPr/>
          </p:nvSpPr>
          <p:spPr bwMode="auto">
            <a:xfrm>
              <a:off x="5166" y="977"/>
              <a:ext cx="0" cy="541"/>
            </a:xfrm>
            <a:prstGeom prst="line">
              <a:avLst/>
            </a:prstGeom>
            <a:noFill/>
            <a:ln w="1905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64" name="Line 116"/>
            <p:cNvSpPr>
              <a:spLocks noChangeShapeType="1"/>
            </p:cNvSpPr>
            <p:nvPr/>
          </p:nvSpPr>
          <p:spPr bwMode="auto">
            <a:xfrm rot="-139783">
              <a:off x="4856" y="990"/>
              <a:ext cx="299" cy="68"/>
            </a:xfrm>
            <a:prstGeom prst="line">
              <a:avLst/>
            </a:prstGeom>
            <a:noFill/>
            <a:ln w="1905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65" name="Line 117"/>
            <p:cNvSpPr>
              <a:spLocks noChangeShapeType="1"/>
            </p:cNvSpPr>
            <p:nvPr/>
          </p:nvSpPr>
          <p:spPr bwMode="auto">
            <a:xfrm rot="19953831">
              <a:off x="4857" y="1434"/>
              <a:ext cx="299" cy="68"/>
            </a:xfrm>
            <a:prstGeom prst="line">
              <a:avLst/>
            </a:prstGeom>
            <a:noFill/>
            <a:ln w="1905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66" name="Line 118"/>
            <p:cNvSpPr>
              <a:spLocks noChangeShapeType="1"/>
            </p:cNvSpPr>
            <p:nvPr/>
          </p:nvSpPr>
          <p:spPr bwMode="auto">
            <a:xfrm rot="-242325">
              <a:off x="4808" y="906"/>
              <a:ext cx="440" cy="155"/>
            </a:xfrm>
            <a:prstGeom prst="line">
              <a:avLst/>
            </a:prstGeom>
            <a:noFill/>
            <a:ln w="12700">
              <a:solidFill>
                <a:schemeClr val="tx1"/>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09367" name="Line 119"/>
            <p:cNvSpPr>
              <a:spLocks noChangeShapeType="1"/>
            </p:cNvSpPr>
            <p:nvPr/>
          </p:nvSpPr>
          <p:spPr bwMode="auto">
            <a:xfrm rot="19145482">
              <a:off x="4793" y="1436"/>
              <a:ext cx="440" cy="155"/>
            </a:xfrm>
            <a:prstGeom prst="line">
              <a:avLst/>
            </a:prstGeom>
            <a:noFill/>
            <a:ln w="12700">
              <a:solidFill>
                <a:schemeClr val="tx1"/>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09368" name="Rectangle 120"/>
            <p:cNvSpPr>
              <a:spLocks noChangeArrowheads="1"/>
            </p:cNvSpPr>
            <p:nvPr/>
          </p:nvSpPr>
          <p:spPr bwMode="auto">
            <a:xfrm>
              <a:off x="4722" y="1170"/>
              <a:ext cx="401" cy="155"/>
            </a:xfrm>
            <a:prstGeom prst="rect">
              <a:avLst/>
            </a:prstGeom>
            <a:noFill/>
            <a:ln w="19050">
              <a:solidFill>
                <a:srgbClr val="6633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9369" name="Line 121"/>
            <p:cNvSpPr>
              <a:spLocks noChangeShapeType="1"/>
            </p:cNvSpPr>
            <p:nvPr/>
          </p:nvSpPr>
          <p:spPr bwMode="auto">
            <a:xfrm rot="21408648" flipH="1">
              <a:off x="4633" y="1168"/>
              <a:ext cx="88" cy="77"/>
            </a:xfrm>
            <a:prstGeom prst="line">
              <a:avLst/>
            </a:prstGeom>
            <a:noFill/>
            <a:ln w="1905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70" name="Line 122"/>
            <p:cNvSpPr>
              <a:spLocks noChangeShapeType="1"/>
            </p:cNvSpPr>
            <p:nvPr/>
          </p:nvSpPr>
          <p:spPr bwMode="auto">
            <a:xfrm>
              <a:off x="4628" y="1247"/>
              <a:ext cx="88" cy="78"/>
            </a:xfrm>
            <a:prstGeom prst="line">
              <a:avLst/>
            </a:prstGeom>
            <a:noFill/>
            <a:ln w="1905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71" name="Line 123"/>
            <p:cNvSpPr>
              <a:spLocks noChangeShapeType="1"/>
            </p:cNvSpPr>
            <p:nvPr/>
          </p:nvSpPr>
          <p:spPr bwMode="auto">
            <a:xfrm>
              <a:off x="5129" y="1325"/>
              <a:ext cx="33" cy="29"/>
            </a:xfrm>
            <a:prstGeom prst="line">
              <a:avLst/>
            </a:prstGeom>
            <a:noFill/>
            <a:ln w="1905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72" name="Line 124"/>
            <p:cNvSpPr>
              <a:spLocks noChangeShapeType="1"/>
            </p:cNvSpPr>
            <p:nvPr/>
          </p:nvSpPr>
          <p:spPr bwMode="auto">
            <a:xfrm flipH="1">
              <a:off x="5122" y="1138"/>
              <a:ext cx="33" cy="29"/>
            </a:xfrm>
            <a:prstGeom prst="line">
              <a:avLst/>
            </a:prstGeom>
            <a:noFill/>
            <a:ln w="1905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73" name="Freeform 125"/>
            <p:cNvSpPr>
              <a:spLocks/>
            </p:cNvSpPr>
            <p:nvPr/>
          </p:nvSpPr>
          <p:spPr bwMode="auto">
            <a:xfrm>
              <a:off x="4576" y="1060"/>
              <a:ext cx="94" cy="374"/>
            </a:xfrm>
            <a:custGeom>
              <a:avLst/>
              <a:gdLst>
                <a:gd name="T0" fmla="*/ 193 w 193"/>
                <a:gd name="T1" fmla="*/ 0 h 870"/>
                <a:gd name="T2" fmla="*/ 163 w 193"/>
                <a:gd name="T3" fmla="*/ 45 h 870"/>
                <a:gd name="T4" fmla="*/ 118 w 193"/>
                <a:gd name="T5" fmla="*/ 60 h 870"/>
                <a:gd name="T6" fmla="*/ 103 w 193"/>
                <a:gd name="T7" fmla="*/ 105 h 870"/>
                <a:gd name="T8" fmla="*/ 58 w 193"/>
                <a:gd name="T9" fmla="*/ 135 h 870"/>
                <a:gd name="T10" fmla="*/ 43 w 193"/>
                <a:gd name="T11" fmla="*/ 360 h 870"/>
                <a:gd name="T12" fmla="*/ 73 w 193"/>
                <a:gd name="T13" fmla="*/ 405 h 870"/>
                <a:gd name="T14" fmla="*/ 103 w 193"/>
                <a:gd name="T15" fmla="*/ 495 h 870"/>
                <a:gd name="T16" fmla="*/ 163 w 193"/>
                <a:gd name="T17" fmla="*/ 870 h 8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870">
                  <a:moveTo>
                    <a:pt x="193" y="0"/>
                  </a:moveTo>
                  <a:cubicBezTo>
                    <a:pt x="183" y="15"/>
                    <a:pt x="177" y="34"/>
                    <a:pt x="163" y="45"/>
                  </a:cubicBezTo>
                  <a:cubicBezTo>
                    <a:pt x="151" y="55"/>
                    <a:pt x="129" y="49"/>
                    <a:pt x="118" y="60"/>
                  </a:cubicBezTo>
                  <a:cubicBezTo>
                    <a:pt x="107" y="71"/>
                    <a:pt x="113" y="93"/>
                    <a:pt x="103" y="105"/>
                  </a:cubicBezTo>
                  <a:cubicBezTo>
                    <a:pt x="92" y="119"/>
                    <a:pt x="73" y="125"/>
                    <a:pt x="58" y="135"/>
                  </a:cubicBezTo>
                  <a:cubicBezTo>
                    <a:pt x="0" y="222"/>
                    <a:pt x="9" y="189"/>
                    <a:pt x="43" y="360"/>
                  </a:cubicBezTo>
                  <a:cubicBezTo>
                    <a:pt x="47" y="378"/>
                    <a:pt x="66" y="389"/>
                    <a:pt x="73" y="405"/>
                  </a:cubicBezTo>
                  <a:cubicBezTo>
                    <a:pt x="86" y="434"/>
                    <a:pt x="103" y="495"/>
                    <a:pt x="103" y="495"/>
                  </a:cubicBezTo>
                  <a:cubicBezTo>
                    <a:pt x="89" y="617"/>
                    <a:pt x="67" y="774"/>
                    <a:pt x="163" y="870"/>
                  </a:cubicBezTo>
                </a:path>
              </a:pathLst>
            </a:custGeom>
            <a:noFill/>
            <a:ln w="12700" cmpd="sng">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9374" name="Rectangle 126"/>
            <p:cNvSpPr>
              <a:spLocks noChangeArrowheads="1"/>
            </p:cNvSpPr>
            <p:nvPr/>
          </p:nvSpPr>
          <p:spPr bwMode="auto">
            <a:xfrm>
              <a:off x="3552" y="1105"/>
              <a:ext cx="502" cy="288"/>
            </a:xfrm>
            <a:prstGeom prst="rect">
              <a:avLst/>
            </a:prstGeom>
            <a:noFill/>
            <a:ln w="19050">
              <a:solidFill>
                <a:srgbClr val="6633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9375" name="Line 127"/>
            <p:cNvSpPr>
              <a:spLocks noChangeShapeType="1"/>
            </p:cNvSpPr>
            <p:nvPr/>
          </p:nvSpPr>
          <p:spPr bwMode="auto">
            <a:xfrm rot="-464457">
              <a:off x="4064" y="1103"/>
              <a:ext cx="473" cy="0"/>
            </a:xfrm>
            <a:prstGeom prst="line">
              <a:avLst/>
            </a:prstGeom>
            <a:noFill/>
            <a:ln w="1905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76" name="Line 128"/>
            <p:cNvSpPr>
              <a:spLocks noChangeShapeType="1"/>
            </p:cNvSpPr>
            <p:nvPr/>
          </p:nvSpPr>
          <p:spPr bwMode="auto">
            <a:xfrm rot="351798">
              <a:off x="4064" y="1384"/>
              <a:ext cx="473" cy="1"/>
            </a:xfrm>
            <a:prstGeom prst="line">
              <a:avLst/>
            </a:prstGeom>
            <a:noFill/>
            <a:ln w="1905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77" name="Line 129"/>
            <p:cNvSpPr>
              <a:spLocks noChangeShapeType="1"/>
            </p:cNvSpPr>
            <p:nvPr/>
          </p:nvSpPr>
          <p:spPr bwMode="auto">
            <a:xfrm>
              <a:off x="3552" y="977"/>
              <a:ext cx="0" cy="54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78" name="Line 130"/>
            <p:cNvSpPr>
              <a:spLocks noChangeShapeType="1"/>
            </p:cNvSpPr>
            <p:nvPr/>
          </p:nvSpPr>
          <p:spPr bwMode="auto">
            <a:xfrm>
              <a:off x="4022" y="978"/>
              <a:ext cx="0" cy="1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79" name="Line 131"/>
            <p:cNvSpPr>
              <a:spLocks noChangeShapeType="1"/>
            </p:cNvSpPr>
            <p:nvPr/>
          </p:nvSpPr>
          <p:spPr bwMode="auto">
            <a:xfrm>
              <a:off x="4022" y="1395"/>
              <a:ext cx="0" cy="1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80" name="Line 132"/>
            <p:cNvSpPr>
              <a:spLocks noChangeShapeType="1"/>
            </p:cNvSpPr>
            <p:nvPr/>
          </p:nvSpPr>
          <p:spPr bwMode="auto">
            <a:xfrm>
              <a:off x="3552" y="1209"/>
              <a:ext cx="352" cy="0"/>
            </a:xfrm>
            <a:prstGeom prst="line">
              <a:avLst/>
            </a:prstGeom>
            <a:noFill/>
            <a:ln w="1905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81" name="Line 133"/>
            <p:cNvSpPr>
              <a:spLocks noChangeShapeType="1"/>
            </p:cNvSpPr>
            <p:nvPr/>
          </p:nvSpPr>
          <p:spPr bwMode="auto">
            <a:xfrm>
              <a:off x="3552" y="1286"/>
              <a:ext cx="352" cy="0"/>
            </a:xfrm>
            <a:prstGeom prst="line">
              <a:avLst/>
            </a:prstGeom>
            <a:noFill/>
            <a:ln w="1905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82" name="Line 134"/>
            <p:cNvSpPr>
              <a:spLocks noChangeShapeType="1"/>
            </p:cNvSpPr>
            <p:nvPr/>
          </p:nvSpPr>
          <p:spPr bwMode="auto">
            <a:xfrm>
              <a:off x="3552" y="1344"/>
              <a:ext cx="352" cy="0"/>
            </a:xfrm>
            <a:prstGeom prst="line">
              <a:avLst/>
            </a:prstGeom>
            <a:noFill/>
            <a:ln w="1905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83" name="Line 135"/>
            <p:cNvSpPr>
              <a:spLocks noChangeShapeType="1"/>
            </p:cNvSpPr>
            <p:nvPr/>
          </p:nvSpPr>
          <p:spPr bwMode="auto">
            <a:xfrm>
              <a:off x="3552" y="1164"/>
              <a:ext cx="352" cy="0"/>
            </a:xfrm>
            <a:prstGeom prst="line">
              <a:avLst/>
            </a:prstGeom>
            <a:noFill/>
            <a:ln w="1905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84" name="Line 136"/>
            <p:cNvSpPr>
              <a:spLocks noChangeShapeType="1"/>
            </p:cNvSpPr>
            <p:nvPr/>
          </p:nvSpPr>
          <p:spPr bwMode="auto">
            <a:xfrm>
              <a:off x="3904" y="1209"/>
              <a:ext cx="0" cy="77"/>
            </a:xfrm>
            <a:prstGeom prst="line">
              <a:avLst/>
            </a:prstGeom>
            <a:noFill/>
            <a:ln w="1905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85" name="Line 137"/>
            <p:cNvSpPr>
              <a:spLocks noChangeShapeType="1"/>
            </p:cNvSpPr>
            <p:nvPr/>
          </p:nvSpPr>
          <p:spPr bwMode="auto">
            <a:xfrm>
              <a:off x="3904" y="1112"/>
              <a:ext cx="0" cy="54"/>
            </a:xfrm>
            <a:prstGeom prst="line">
              <a:avLst/>
            </a:prstGeom>
            <a:noFill/>
            <a:ln w="1905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86" name="Line 138"/>
            <p:cNvSpPr>
              <a:spLocks noChangeShapeType="1"/>
            </p:cNvSpPr>
            <p:nvPr/>
          </p:nvSpPr>
          <p:spPr bwMode="auto">
            <a:xfrm>
              <a:off x="3904" y="1344"/>
              <a:ext cx="0" cy="54"/>
            </a:xfrm>
            <a:prstGeom prst="line">
              <a:avLst/>
            </a:prstGeom>
            <a:noFill/>
            <a:ln w="1905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87" name="Line 139"/>
            <p:cNvSpPr>
              <a:spLocks noChangeShapeType="1"/>
            </p:cNvSpPr>
            <p:nvPr/>
          </p:nvSpPr>
          <p:spPr bwMode="auto">
            <a:xfrm flipH="1">
              <a:off x="3552" y="977"/>
              <a:ext cx="88" cy="7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88" name="Line 140"/>
            <p:cNvSpPr>
              <a:spLocks noChangeShapeType="1"/>
            </p:cNvSpPr>
            <p:nvPr/>
          </p:nvSpPr>
          <p:spPr bwMode="auto">
            <a:xfrm flipH="1">
              <a:off x="3582" y="978"/>
              <a:ext cx="143" cy="1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89" name="Line 141"/>
            <p:cNvSpPr>
              <a:spLocks noChangeShapeType="1"/>
            </p:cNvSpPr>
            <p:nvPr/>
          </p:nvSpPr>
          <p:spPr bwMode="auto">
            <a:xfrm flipH="1">
              <a:off x="3670" y="977"/>
              <a:ext cx="143" cy="12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90" name="Line 142"/>
            <p:cNvSpPr>
              <a:spLocks noChangeShapeType="1"/>
            </p:cNvSpPr>
            <p:nvPr/>
          </p:nvSpPr>
          <p:spPr bwMode="auto">
            <a:xfrm flipH="1">
              <a:off x="3758" y="977"/>
              <a:ext cx="144" cy="12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91" name="Line 143"/>
            <p:cNvSpPr>
              <a:spLocks noChangeShapeType="1"/>
            </p:cNvSpPr>
            <p:nvPr/>
          </p:nvSpPr>
          <p:spPr bwMode="auto">
            <a:xfrm flipH="1">
              <a:off x="3846" y="977"/>
              <a:ext cx="144" cy="12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92" name="Line 144"/>
            <p:cNvSpPr>
              <a:spLocks noChangeShapeType="1"/>
            </p:cNvSpPr>
            <p:nvPr/>
          </p:nvSpPr>
          <p:spPr bwMode="auto">
            <a:xfrm flipH="1">
              <a:off x="3934" y="1022"/>
              <a:ext cx="88" cy="7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93" name="Line 145"/>
            <p:cNvSpPr>
              <a:spLocks noChangeShapeType="1"/>
            </p:cNvSpPr>
            <p:nvPr/>
          </p:nvSpPr>
          <p:spPr bwMode="auto">
            <a:xfrm flipH="1">
              <a:off x="3559" y="1402"/>
              <a:ext cx="88" cy="7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94" name="Line 146"/>
            <p:cNvSpPr>
              <a:spLocks noChangeShapeType="1"/>
            </p:cNvSpPr>
            <p:nvPr/>
          </p:nvSpPr>
          <p:spPr bwMode="auto">
            <a:xfrm flipH="1">
              <a:off x="3589" y="1389"/>
              <a:ext cx="144" cy="1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95" name="Line 147"/>
            <p:cNvSpPr>
              <a:spLocks noChangeShapeType="1"/>
            </p:cNvSpPr>
            <p:nvPr/>
          </p:nvSpPr>
          <p:spPr bwMode="auto">
            <a:xfrm flipH="1">
              <a:off x="3670" y="1395"/>
              <a:ext cx="143" cy="1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96" name="Line 148"/>
            <p:cNvSpPr>
              <a:spLocks noChangeShapeType="1"/>
            </p:cNvSpPr>
            <p:nvPr/>
          </p:nvSpPr>
          <p:spPr bwMode="auto">
            <a:xfrm flipH="1">
              <a:off x="3750" y="1395"/>
              <a:ext cx="144" cy="1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97" name="Line 149"/>
            <p:cNvSpPr>
              <a:spLocks noChangeShapeType="1"/>
            </p:cNvSpPr>
            <p:nvPr/>
          </p:nvSpPr>
          <p:spPr bwMode="auto">
            <a:xfrm flipH="1">
              <a:off x="3831" y="1389"/>
              <a:ext cx="144" cy="1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98" name="Line 150"/>
            <p:cNvSpPr>
              <a:spLocks noChangeShapeType="1"/>
            </p:cNvSpPr>
            <p:nvPr/>
          </p:nvSpPr>
          <p:spPr bwMode="auto">
            <a:xfrm flipH="1">
              <a:off x="3891" y="1428"/>
              <a:ext cx="116" cy="10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399" name="Line 151"/>
            <p:cNvSpPr>
              <a:spLocks noChangeShapeType="1"/>
            </p:cNvSpPr>
            <p:nvPr/>
          </p:nvSpPr>
          <p:spPr bwMode="auto">
            <a:xfrm flipH="1">
              <a:off x="3977" y="1486"/>
              <a:ext cx="34" cy="2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400" name="Line 152"/>
            <p:cNvSpPr>
              <a:spLocks noChangeShapeType="1"/>
            </p:cNvSpPr>
            <p:nvPr/>
          </p:nvSpPr>
          <p:spPr bwMode="auto">
            <a:xfrm flipH="1">
              <a:off x="4621" y="1061"/>
              <a:ext cx="176" cy="155"/>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401" name="Line 153"/>
            <p:cNvSpPr>
              <a:spLocks noChangeShapeType="1"/>
            </p:cNvSpPr>
            <p:nvPr/>
          </p:nvSpPr>
          <p:spPr bwMode="auto">
            <a:xfrm flipH="1">
              <a:off x="4591" y="1052"/>
              <a:ext cx="153" cy="134"/>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402" name="Line 154"/>
            <p:cNvSpPr>
              <a:spLocks noChangeShapeType="1"/>
            </p:cNvSpPr>
            <p:nvPr/>
          </p:nvSpPr>
          <p:spPr bwMode="auto">
            <a:xfrm flipH="1">
              <a:off x="4765" y="1005"/>
              <a:ext cx="166" cy="146"/>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403" name="Line 155"/>
            <p:cNvSpPr>
              <a:spLocks noChangeShapeType="1"/>
            </p:cNvSpPr>
            <p:nvPr/>
          </p:nvSpPr>
          <p:spPr bwMode="auto">
            <a:xfrm flipH="1">
              <a:off x="4843" y="1028"/>
              <a:ext cx="145" cy="127"/>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404" name="Line 156"/>
            <p:cNvSpPr>
              <a:spLocks noChangeShapeType="1"/>
            </p:cNvSpPr>
            <p:nvPr/>
          </p:nvSpPr>
          <p:spPr bwMode="auto">
            <a:xfrm flipH="1">
              <a:off x="4990" y="1054"/>
              <a:ext cx="116" cy="102"/>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405" name="Line 157"/>
            <p:cNvSpPr>
              <a:spLocks noChangeShapeType="1"/>
            </p:cNvSpPr>
            <p:nvPr/>
          </p:nvSpPr>
          <p:spPr bwMode="auto">
            <a:xfrm flipH="1">
              <a:off x="4924" y="1041"/>
              <a:ext cx="127" cy="112"/>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406" name="Line 158"/>
            <p:cNvSpPr>
              <a:spLocks noChangeShapeType="1"/>
            </p:cNvSpPr>
            <p:nvPr/>
          </p:nvSpPr>
          <p:spPr bwMode="auto">
            <a:xfrm flipH="1">
              <a:off x="5063" y="1080"/>
              <a:ext cx="88" cy="77"/>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407" name="Line 159"/>
            <p:cNvSpPr>
              <a:spLocks noChangeShapeType="1"/>
            </p:cNvSpPr>
            <p:nvPr/>
          </p:nvSpPr>
          <p:spPr bwMode="auto">
            <a:xfrm flipH="1">
              <a:off x="4624" y="1294"/>
              <a:ext cx="61" cy="54"/>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408" name="Line 160"/>
            <p:cNvSpPr>
              <a:spLocks noChangeShapeType="1"/>
            </p:cNvSpPr>
            <p:nvPr/>
          </p:nvSpPr>
          <p:spPr bwMode="auto">
            <a:xfrm flipH="1">
              <a:off x="4624" y="1328"/>
              <a:ext cx="88" cy="78"/>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409" name="Line 161"/>
            <p:cNvSpPr>
              <a:spLocks noChangeShapeType="1"/>
            </p:cNvSpPr>
            <p:nvPr/>
          </p:nvSpPr>
          <p:spPr bwMode="auto">
            <a:xfrm flipH="1">
              <a:off x="4674" y="1331"/>
              <a:ext cx="122" cy="107"/>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410" name="Line 162"/>
            <p:cNvSpPr>
              <a:spLocks noChangeShapeType="1"/>
            </p:cNvSpPr>
            <p:nvPr/>
          </p:nvSpPr>
          <p:spPr bwMode="auto">
            <a:xfrm flipH="1">
              <a:off x="4748" y="1325"/>
              <a:ext cx="122" cy="107"/>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411" name="Line 163"/>
            <p:cNvSpPr>
              <a:spLocks noChangeShapeType="1"/>
            </p:cNvSpPr>
            <p:nvPr/>
          </p:nvSpPr>
          <p:spPr bwMode="auto">
            <a:xfrm flipH="1">
              <a:off x="4806" y="1331"/>
              <a:ext cx="122" cy="107"/>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412" name="Line 164"/>
            <p:cNvSpPr>
              <a:spLocks noChangeShapeType="1"/>
            </p:cNvSpPr>
            <p:nvPr/>
          </p:nvSpPr>
          <p:spPr bwMode="auto">
            <a:xfrm flipH="1">
              <a:off x="4836" y="1318"/>
              <a:ext cx="176" cy="155"/>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413" name="Line 165"/>
            <p:cNvSpPr>
              <a:spLocks noChangeShapeType="1"/>
            </p:cNvSpPr>
            <p:nvPr/>
          </p:nvSpPr>
          <p:spPr bwMode="auto">
            <a:xfrm flipH="1">
              <a:off x="4894" y="1325"/>
              <a:ext cx="176" cy="154"/>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414" name="Line 166"/>
            <p:cNvSpPr>
              <a:spLocks noChangeShapeType="1"/>
            </p:cNvSpPr>
            <p:nvPr/>
          </p:nvSpPr>
          <p:spPr bwMode="auto">
            <a:xfrm flipH="1">
              <a:off x="4953" y="1331"/>
              <a:ext cx="176" cy="155"/>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415" name="Line 167"/>
            <p:cNvSpPr>
              <a:spLocks noChangeShapeType="1"/>
            </p:cNvSpPr>
            <p:nvPr/>
          </p:nvSpPr>
          <p:spPr bwMode="auto">
            <a:xfrm flipH="1">
              <a:off x="5047" y="1364"/>
              <a:ext cx="103" cy="90"/>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416" name="Line 168"/>
            <p:cNvSpPr>
              <a:spLocks noChangeShapeType="1"/>
            </p:cNvSpPr>
            <p:nvPr/>
          </p:nvSpPr>
          <p:spPr bwMode="auto">
            <a:xfrm flipH="1">
              <a:off x="5122" y="1409"/>
              <a:ext cx="33" cy="29"/>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417" name="Line 169"/>
            <p:cNvSpPr>
              <a:spLocks noChangeShapeType="1"/>
            </p:cNvSpPr>
            <p:nvPr/>
          </p:nvSpPr>
          <p:spPr bwMode="auto">
            <a:xfrm>
              <a:off x="4058" y="1128"/>
              <a:ext cx="20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418" name="Line 170"/>
            <p:cNvSpPr>
              <a:spLocks noChangeShapeType="1"/>
            </p:cNvSpPr>
            <p:nvPr/>
          </p:nvSpPr>
          <p:spPr bwMode="auto">
            <a:xfrm>
              <a:off x="4058" y="1363"/>
              <a:ext cx="20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419" name="Line 171"/>
            <p:cNvSpPr>
              <a:spLocks noChangeShapeType="1"/>
            </p:cNvSpPr>
            <p:nvPr/>
          </p:nvSpPr>
          <p:spPr bwMode="auto">
            <a:xfrm>
              <a:off x="4239" y="1120"/>
              <a:ext cx="0" cy="244"/>
            </a:xfrm>
            <a:prstGeom prst="line">
              <a:avLst/>
            </a:prstGeom>
            <a:noFill/>
            <a:ln w="9525">
              <a:solidFill>
                <a:srgbClr val="000000"/>
              </a:solidFill>
              <a:round/>
              <a:headEnd type="stealth" w="sm" len="sm"/>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09420" name="Line 172"/>
            <p:cNvSpPr>
              <a:spLocks noChangeShapeType="1"/>
            </p:cNvSpPr>
            <p:nvPr/>
          </p:nvSpPr>
          <p:spPr bwMode="auto">
            <a:xfrm flipV="1">
              <a:off x="3997" y="1103"/>
              <a:ext cx="0" cy="92"/>
            </a:xfrm>
            <a:prstGeom prst="line">
              <a:avLst/>
            </a:prstGeom>
            <a:noFill/>
            <a:ln w="9525">
              <a:solidFill>
                <a:srgbClr val="00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09421" name="Line 173"/>
            <p:cNvSpPr>
              <a:spLocks noChangeShapeType="1"/>
            </p:cNvSpPr>
            <p:nvPr/>
          </p:nvSpPr>
          <p:spPr bwMode="auto">
            <a:xfrm>
              <a:off x="4006" y="1294"/>
              <a:ext cx="0" cy="91"/>
            </a:xfrm>
            <a:prstGeom prst="line">
              <a:avLst/>
            </a:prstGeom>
            <a:noFill/>
            <a:ln w="9525">
              <a:solidFill>
                <a:srgbClr val="00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09422" name="Line 174"/>
            <p:cNvSpPr>
              <a:spLocks noChangeShapeType="1"/>
            </p:cNvSpPr>
            <p:nvPr/>
          </p:nvSpPr>
          <p:spPr bwMode="auto">
            <a:xfrm flipH="1">
              <a:off x="4437" y="1044"/>
              <a:ext cx="10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423" name="Line 175"/>
            <p:cNvSpPr>
              <a:spLocks noChangeShapeType="1"/>
            </p:cNvSpPr>
            <p:nvPr/>
          </p:nvSpPr>
          <p:spPr bwMode="auto">
            <a:xfrm flipH="1">
              <a:off x="4437" y="1438"/>
              <a:ext cx="10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9424" name="Line 176"/>
            <p:cNvSpPr>
              <a:spLocks noChangeShapeType="1"/>
            </p:cNvSpPr>
            <p:nvPr/>
          </p:nvSpPr>
          <p:spPr bwMode="auto">
            <a:xfrm>
              <a:off x="4463" y="1043"/>
              <a:ext cx="0" cy="389"/>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09425" name="Line 177"/>
            <p:cNvSpPr>
              <a:spLocks noChangeShapeType="1"/>
            </p:cNvSpPr>
            <p:nvPr/>
          </p:nvSpPr>
          <p:spPr bwMode="auto">
            <a:xfrm>
              <a:off x="3937" y="878"/>
              <a:ext cx="0" cy="727"/>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09426" name="Line 178"/>
            <p:cNvSpPr>
              <a:spLocks noChangeShapeType="1"/>
            </p:cNvSpPr>
            <p:nvPr/>
          </p:nvSpPr>
          <p:spPr bwMode="auto">
            <a:xfrm>
              <a:off x="4092" y="878"/>
              <a:ext cx="0" cy="727"/>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09427" name="Line 179"/>
            <p:cNvSpPr>
              <a:spLocks noChangeShapeType="1"/>
            </p:cNvSpPr>
            <p:nvPr/>
          </p:nvSpPr>
          <p:spPr bwMode="auto">
            <a:xfrm>
              <a:off x="4748" y="892"/>
              <a:ext cx="0" cy="727"/>
            </a:xfrm>
            <a:prstGeom prst="line">
              <a:avLst/>
            </a:prstGeom>
            <a:noFill/>
            <a:ln w="9525">
              <a:solidFill>
                <a:schemeClr val="tx1"/>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09428" name="Text Box 180"/>
            <p:cNvSpPr txBox="1">
              <a:spLocks noChangeArrowheads="1"/>
            </p:cNvSpPr>
            <p:nvPr/>
          </p:nvSpPr>
          <p:spPr bwMode="auto">
            <a:xfrm>
              <a:off x="3799" y="696"/>
              <a:ext cx="311"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A</a:t>
              </a:r>
            </a:p>
          </p:txBody>
        </p:sp>
        <p:sp>
          <p:nvSpPr>
            <p:cNvPr id="309429" name="Text Box 181"/>
            <p:cNvSpPr txBox="1">
              <a:spLocks noChangeArrowheads="1"/>
            </p:cNvSpPr>
            <p:nvPr/>
          </p:nvSpPr>
          <p:spPr bwMode="auto">
            <a:xfrm>
              <a:off x="4006" y="696"/>
              <a:ext cx="311"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C</a:t>
              </a:r>
            </a:p>
          </p:txBody>
        </p:sp>
        <p:sp>
          <p:nvSpPr>
            <p:cNvPr id="309430" name="Text Box 182"/>
            <p:cNvSpPr txBox="1">
              <a:spLocks noChangeArrowheads="1"/>
            </p:cNvSpPr>
            <p:nvPr/>
          </p:nvSpPr>
          <p:spPr bwMode="auto">
            <a:xfrm>
              <a:off x="4584" y="710"/>
              <a:ext cx="310"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B</a:t>
              </a:r>
            </a:p>
          </p:txBody>
        </p:sp>
        <p:sp>
          <p:nvSpPr>
            <p:cNvPr id="309431" name="Text Box 183"/>
            <p:cNvSpPr txBox="1">
              <a:spLocks noChangeArrowheads="1"/>
            </p:cNvSpPr>
            <p:nvPr/>
          </p:nvSpPr>
          <p:spPr bwMode="auto">
            <a:xfrm>
              <a:off x="3851" y="1143"/>
              <a:ext cx="310"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35</a:t>
              </a:r>
            </a:p>
          </p:txBody>
        </p:sp>
        <p:sp>
          <p:nvSpPr>
            <p:cNvPr id="309432" name="Text Box 184"/>
            <p:cNvSpPr txBox="1">
              <a:spLocks noChangeArrowheads="1"/>
            </p:cNvSpPr>
            <p:nvPr/>
          </p:nvSpPr>
          <p:spPr bwMode="auto">
            <a:xfrm>
              <a:off x="4032" y="1150"/>
              <a:ext cx="276"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33</a:t>
              </a:r>
            </a:p>
          </p:txBody>
        </p:sp>
        <p:sp>
          <p:nvSpPr>
            <p:cNvPr id="309433" name="Text Box 185"/>
            <p:cNvSpPr txBox="1">
              <a:spLocks noChangeArrowheads="1"/>
            </p:cNvSpPr>
            <p:nvPr/>
          </p:nvSpPr>
          <p:spPr bwMode="auto">
            <a:xfrm>
              <a:off x="4256" y="1158"/>
              <a:ext cx="276"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50</a:t>
              </a:r>
            </a:p>
          </p:txBody>
        </p:sp>
        <p:sp>
          <p:nvSpPr>
            <p:cNvPr id="309434" name="Line 186"/>
            <p:cNvSpPr>
              <a:spLocks noChangeShapeType="1"/>
            </p:cNvSpPr>
            <p:nvPr/>
          </p:nvSpPr>
          <p:spPr bwMode="auto">
            <a:xfrm>
              <a:off x="3552" y="1098"/>
              <a:ext cx="0" cy="290"/>
            </a:xfrm>
            <a:prstGeom prst="line">
              <a:avLst/>
            </a:prstGeom>
            <a:noFill/>
            <a:ln w="19050">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9435" name="Line 187"/>
            <p:cNvSpPr>
              <a:spLocks noChangeShapeType="1"/>
            </p:cNvSpPr>
            <p:nvPr/>
          </p:nvSpPr>
          <p:spPr bwMode="auto">
            <a:xfrm>
              <a:off x="3744" y="912"/>
              <a:ext cx="0" cy="72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9436" name="Text Box 188"/>
            <p:cNvSpPr txBox="1">
              <a:spLocks noChangeArrowheads="1"/>
            </p:cNvSpPr>
            <p:nvPr/>
          </p:nvSpPr>
          <p:spPr bwMode="auto">
            <a:xfrm>
              <a:off x="3638" y="687"/>
              <a:ext cx="232"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latin typeface="Times New Roman" pitchFamily="18" charset="0"/>
                  <a:cs typeface="Times New Roman" pitchFamily="18" charset="0"/>
                </a:rPr>
                <a:t>D</a:t>
              </a:r>
            </a:p>
          </p:txBody>
        </p:sp>
      </p:grpSp>
      <p:graphicFrame>
        <p:nvGraphicFramePr>
          <p:cNvPr id="309437" name="Object 189"/>
          <p:cNvGraphicFramePr>
            <a:graphicFrameLocks noChangeAspect="1"/>
          </p:cNvGraphicFramePr>
          <p:nvPr>
            <p:ph/>
          </p:nvPr>
        </p:nvGraphicFramePr>
        <p:xfrm>
          <a:off x="304800" y="4038600"/>
          <a:ext cx="3200400" cy="473075"/>
        </p:xfrm>
        <a:graphic>
          <a:graphicData uri="http://schemas.openxmlformats.org/presentationml/2006/ole">
            <mc:AlternateContent xmlns:mc="http://schemas.openxmlformats.org/markup-compatibility/2006">
              <mc:Choice xmlns:v="urn:schemas-microsoft-com:vml" Requires="v">
                <p:oleObj spid="_x0000_s309450" name="Equation" r:id="rId15" imgW="1549080" imgH="228600" progId="Equation.3">
                  <p:embed/>
                </p:oleObj>
              </mc:Choice>
              <mc:Fallback>
                <p:oleObj name="Equation" r:id="rId15" imgW="1549080" imgH="228600" progId="Equation.3">
                  <p:embed/>
                  <p:pic>
                    <p:nvPicPr>
                      <p:cNvPr id="0" name="Object 18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04800" y="4038600"/>
                        <a:ext cx="3200400" cy="4730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09438" name="Object 190"/>
          <p:cNvGraphicFramePr>
            <a:graphicFrameLocks noChangeAspect="1"/>
          </p:cNvGraphicFramePr>
          <p:nvPr/>
        </p:nvGraphicFramePr>
        <p:xfrm>
          <a:off x="4500563" y="4038600"/>
          <a:ext cx="4267200" cy="433388"/>
        </p:xfrm>
        <a:graphic>
          <a:graphicData uri="http://schemas.openxmlformats.org/presentationml/2006/ole">
            <mc:AlternateContent xmlns:mc="http://schemas.openxmlformats.org/markup-compatibility/2006">
              <mc:Choice xmlns:v="urn:schemas-microsoft-com:vml" Requires="v">
                <p:oleObj spid="_x0000_s309451" name="Equation" r:id="rId17" imgW="2425680" imgH="215640" progId="Equation.3">
                  <p:embed/>
                </p:oleObj>
              </mc:Choice>
              <mc:Fallback>
                <p:oleObj name="Equation" r:id="rId17" imgW="2425680" imgH="215640" progId="Equation.3">
                  <p:embed/>
                  <p:pic>
                    <p:nvPicPr>
                      <p:cNvPr id="0" name="Object 19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500563" y="4038600"/>
                        <a:ext cx="4267200" cy="433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09439" name="Line 191"/>
          <p:cNvSpPr>
            <a:spLocks noChangeShapeType="1"/>
          </p:cNvSpPr>
          <p:nvPr/>
        </p:nvSpPr>
        <p:spPr bwMode="auto">
          <a:xfrm>
            <a:off x="3733800" y="4267200"/>
            <a:ext cx="457200"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9440" name="Line 192"/>
          <p:cNvSpPr>
            <a:spLocks noChangeShapeType="1"/>
          </p:cNvSpPr>
          <p:nvPr/>
        </p:nvSpPr>
        <p:spPr bwMode="auto">
          <a:xfrm>
            <a:off x="4495800" y="4953000"/>
            <a:ext cx="457200"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aphicFrame>
        <p:nvGraphicFramePr>
          <p:cNvPr id="309441" name="Object 193"/>
          <p:cNvGraphicFramePr>
            <a:graphicFrameLocks noChangeAspect="1"/>
          </p:cNvGraphicFramePr>
          <p:nvPr/>
        </p:nvGraphicFramePr>
        <p:xfrm>
          <a:off x="5421313" y="4495800"/>
          <a:ext cx="2871787" cy="812800"/>
        </p:xfrm>
        <a:graphic>
          <a:graphicData uri="http://schemas.openxmlformats.org/presentationml/2006/ole">
            <mc:AlternateContent xmlns:mc="http://schemas.openxmlformats.org/markup-compatibility/2006">
              <mc:Choice xmlns:v="urn:schemas-microsoft-com:vml" Requires="v">
                <p:oleObj spid="_x0000_s309452" name="Equation" r:id="rId19" imgW="1587240" imgH="393480" progId="Equation.3">
                  <p:embed/>
                </p:oleObj>
              </mc:Choice>
              <mc:Fallback>
                <p:oleObj name="Equation" r:id="rId19" imgW="1587240" imgH="393480" progId="Equation.3">
                  <p:embed/>
                  <p:pic>
                    <p:nvPicPr>
                      <p:cNvPr id="0" name="Object 19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421313" y="4495800"/>
                        <a:ext cx="2871787" cy="812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09442" name="Line 194"/>
          <p:cNvSpPr>
            <a:spLocks noChangeShapeType="1"/>
          </p:cNvSpPr>
          <p:nvPr/>
        </p:nvSpPr>
        <p:spPr bwMode="auto">
          <a:xfrm>
            <a:off x="3429000" y="5486400"/>
            <a:ext cx="457200"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9443" name="Line 195"/>
          <p:cNvSpPr>
            <a:spLocks noChangeShapeType="1"/>
          </p:cNvSpPr>
          <p:nvPr/>
        </p:nvSpPr>
        <p:spPr bwMode="auto">
          <a:xfrm>
            <a:off x="3429000" y="6019800"/>
            <a:ext cx="457200"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09250"/>
                                        </p:tgtEl>
                                        <p:attrNameLst>
                                          <p:attrName>style.visibility</p:attrName>
                                        </p:attrNameLst>
                                      </p:cBhvr>
                                      <p:to>
                                        <p:strVal val="visible"/>
                                      </p:to>
                                    </p:set>
                                    <p:animEffect transition="in" filter="checkerboard(across)">
                                      <p:cBhvr>
                                        <p:cTn id="7" dur="500"/>
                                        <p:tgtEl>
                                          <p:spTgt spid="30925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8" fill="hold" nodeType="clickEffect">
                                  <p:stCondLst>
                                    <p:cond delay="0"/>
                                  </p:stCondLst>
                                  <p:childTnLst>
                                    <p:set>
                                      <p:cBhvr>
                                        <p:cTn id="11" dur="1" fill="hold">
                                          <p:stCondLst>
                                            <p:cond delay="0"/>
                                          </p:stCondLst>
                                        </p:cTn>
                                        <p:tgtEl>
                                          <p:spTgt spid="309251"/>
                                        </p:tgtEl>
                                        <p:attrNameLst>
                                          <p:attrName>style.visibility</p:attrName>
                                        </p:attrNameLst>
                                      </p:cBhvr>
                                      <p:to>
                                        <p:strVal val="visible"/>
                                      </p:to>
                                    </p:set>
                                    <p:anim calcmode="lin" valueType="num">
                                      <p:cBhvr additive="base">
                                        <p:cTn id="12" dur="3000" fill="hold"/>
                                        <p:tgtEl>
                                          <p:spTgt spid="309251"/>
                                        </p:tgtEl>
                                        <p:attrNameLst>
                                          <p:attrName>ppt_x</p:attrName>
                                        </p:attrNameLst>
                                      </p:cBhvr>
                                      <p:tavLst>
                                        <p:tav tm="0">
                                          <p:val>
                                            <p:strVal val="0-#ppt_w/2"/>
                                          </p:val>
                                        </p:tav>
                                        <p:tav tm="100000">
                                          <p:val>
                                            <p:strVal val="#ppt_x"/>
                                          </p:val>
                                        </p:tav>
                                      </p:tavLst>
                                    </p:anim>
                                    <p:anim calcmode="lin" valueType="num">
                                      <p:cBhvr additive="base">
                                        <p:cTn id="13" dur="3000" fill="hold"/>
                                        <p:tgtEl>
                                          <p:spTgt spid="309251"/>
                                        </p:tgtEl>
                                        <p:attrNameLst>
                                          <p:attrName>ppt_y</p:attrName>
                                        </p:attrNameLst>
                                      </p:cBhvr>
                                      <p:tavLst>
                                        <p:tav tm="0">
                                          <p:val>
                                            <p:strVal val="#ppt_y"/>
                                          </p:val>
                                        </p:tav>
                                        <p:tav tm="100000">
                                          <p:val>
                                            <p:strVal val="#ppt_y"/>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21" presetClass="entr" presetSubtype="4" fill="hold" nodeType="clickEffect">
                                  <p:stCondLst>
                                    <p:cond delay="0"/>
                                  </p:stCondLst>
                                  <p:childTnLst>
                                    <p:set>
                                      <p:cBhvr>
                                        <p:cTn id="17" dur="1" fill="hold">
                                          <p:stCondLst>
                                            <p:cond delay="0"/>
                                          </p:stCondLst>
                                        </p:cTn>
                                        <p:tgtEl>
                                          <p:spTgt spid="309349"/>
                                        </p:tgtEl>
                                        <p:attrNameLst>
                                          <p:attrName>style.visibility</p:attrName>
                                        </p:attrNameLst>
                                      </p:cBhvr>
                                      <p:to>
                                        <p:strVal val="visible"/>
                                      </p:to>
                                    </p:set>
                                    <p:animEffect transition="in" filter="wheel(4)">
                                      <p:cBhvr>
                                        <p:cTn id="18" dur="2000"/>
                                        <p:tgtEl>
                                          <p:spTgt spid="309349"/>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3" presetClass="entr" presetSubtype="10" fill="hold" nodeType="clickEffect">
                                  <p:stCondLst>
                                    <p:cond delay="0"/>
                                  </p:stCondLst>
                                  <p:childTnLst>
                                    <p:set>
                                      <p:cBhvr>
                                        <p:cTn id="22" dur="1" fill="hold">
                                          <p:stCondLst>
                                            <p:cond delay="0"/>
                                          </p:stCondLst>
                                        </p:cTn>
                                        <p:tgtEl>
                                          <p:spTgt spid="309341"/>
                                        </p:tgtEl>
                                        <p:attrNameLst>
                                          <p:attrName>style.visibility</p:attrName>
                                        </p:attrNameLst>
                                      </p:cBhvr>
                                      <p:to>
                                        <p:strVal val="visible"/>
                                      </p:to>
                                    </p:set>
                                    <p:animEffect transition="in" filter="blinds(horizontal)">
                                      <p:cBhvr>
                                        <p:cTn id="23" dur="500"/>
                                        <p:tgtEl>
                                          <p:spTgt spid="309341"/>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3" presetClass="entr" presetSubtype="10" fill="hold" grpId="0" nodeType="clickEffect">
                                  <p:stCondLst>
                                    <p:cond delay="0"/>
                                  </p:stCondLst>
                                  <p:childTnLst>
                                    <p:set>
                                      <p:cBhvr>
                                        <p:cTn id="27" dur="1" fill="hold">
                                          <p:stCondLst>
                                            <p:cond delay="0"/>
                                          </p:stCondLst>
                                        </p:cTn>
                                        <p:tgtEl>
                                          <p:spTgt spid="309343"/>
                                        </p:tgtEl>
                                        <p:attrNameLst>
                                          <p:attrName>style.visibility</p:attrName>
                                        </p:attrNameLst>
                                      </p:cBhvr>
                                      <p:to>
                                        <p:strVal val="visible"/>
                                      </p:to>
                                    </p:set>
                                    <p:animEffect transition="in" filter="blinds(horizontal)">
                                      <p:cBhvr>
                                        <p:cTn id="28" dur="500"/>
                                        <p:tgtEl>
                                          <p:spTgt spid="309343"/>
                                        </p:tgtEl>
                                      </p:cBhvr>
                                    </p:animEffect>
                                  </p:childTnLst>
                                </p:cTn>
                              </p:par>
                              <p:par>
                                <p:cTn id="29" presetID="3" presetClass="entr" presetSubtype="10" fill="hold" nodeType="withEffect">
                                  <p:stCondLst>
                                    <p:cond delay="0"/>
                                  </p:stCondLst>
                                  <p:childTnLst>
                                    <p:set>
                                      <p:cBhvr>
                                        <p:cTn id="30" dur="1" fill="hold">
                                          <p:stCondLst>
                                            <p:cond delay="0"/>
                                          </p:stCondLst>
                                        </p:cTn>
                                        <p:tgtEl>
                                          <p:spTgt spid="309342"/>
                                        </p:tgtEl>
                                        <p:attrNameLst>
                                          <p:attrName>style.visibility</p:attrName>
                                        </p:attrNameLst>
                                      </p:cBhvr>
                                      <p:to>
                                        <p:strVal val="visible"/>
                                      </p:to>
                                    </p:set>
                                    <p:animEffect transition="in" filter="blinds(horizontal)">
                                      <p:cBhvr>
                                        <p:cTn id="31" dur="500"/>
                                        <p:tgtEl>
                                          <p:spTgt spid="309342"/>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3" presetClass="entr" presetSubtype="10" fill="hold" nodeType="clickEffect">
                                  <p:stCondLst>
                                    <p:cond delay="0"/>
                                  </p:stCondLst>
                                  <p:childTnLst>
                                    <p:set>
                                      <p:cBhvr>
                                        <p:cTn id="35" dur="1" fill="hold">
                                          <p:stCondLst>
                                            <p:cond delay="0"/>
                                          </p:stCondLst>
                                        </p:cTn>
                                        <p:tgtEl>
                                          <p:spTgt spid="309437"/>
                                        </p:tgtEl>
                                        <p:attrNameLst>
                                          <p:attrName>style.visibility</p:attrName>
                                        </p:attrNameLst>
                                      </p:cBhvr>
                                      <p:to>
                                        <p:strVal val="visible"/>
                                      </p:to>
                                    </p:set>
                                    <p:animEffect transition="in" filter="blinds(horizontal)">
                                      <p:cBhvr>
                                        <p:cTn id="36" dur="500"/>
                                        <p:tgtEl>
                                          <p:spTgt spid="309437"/>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3" presetClass="entr" presetSubtype="10" fill="hold" grpId="0" nodeType="clickEffect">
                                  <p:stCondLst>
                                    <p:cond delay="0"/>
                                  </p:stCondLst>
                                  <p:childTnLst>
                                    <p:set>
                                      <p:cBhvr>
                                        <p:cTn id="40" dur="1" fill="hold">
                                          <p:stCondLst>
                                            <p:cond delay="0"/>
                                          </p:stCondLst>
                                        </p:cTn>
                                        <p:tgtEl>
                                          <p:spTgt spid="309439"/>
                                        </p:tgtEl>
                                        <p:attrNameLst>
                                          <p:attrName>style.visibility</p:attrName>
                                        </p:attrNameLst>
                                      </p:cBhvr>
                                      <p:to>
                                        <p:strVal val="visible"/>
                                      </p:to>
                                    </p:set>
                                    <p:animEffect transition="in" filter="blinds(horizontal)">
                                      <p:cBhvr>
                                        <p:cTn id="41" dur="500"/>
                                        <p:tgtEl>
                                          <p:spTgt spid="309439"/>
                                        </p:tgtEl>
                                      </p:cBhvr>
                                    </p:animEffect>
                                  </p:childTnLst>
                                </p:cTn>
                              </p:par>
                              <p:par>
                                <p:cTn id="42" presetID="3" presetClass="entr" presetSubtype="10" fill="hold" nodeType="withEffect">
                                  <p:stCondLst>
                                    <p:cond delay="0"/>
                                  </p:stCondLst>
                                  <p:childTnLst>
                                    <p:set>
                                      <p:cBhvr>
                                        <p:cTn id="43" dur="1" fill="hold">
                                          <p:stCondLst>
                                            <p:cond delay="0"/>
                                          </p:stCondLst>
                                        </p:cTn>
                                        <p:tgtEl>
                                          <p:spTgt spid="309438"/>
                                        </p:tgtEl>
                                        <p:attrNameLst>
                                          <p:attrName>style.visibility</p:attrName>
                                        </p:attrNameLst>
                                      </p:cBhvr>
                                      <p:to>
                                        <p:strVal val="visible"/>
                                      </p:to>
                                    </p:set>
                                    <p:animEffect transition="in" filter="blinds(horizontal)">
                                      <p:cBhvr>
                                        <p:cTn id="44" dur="500"/>
                                        <p:tgtEl>
                                          <p:spTgt spid="309438"/>
                                        </p:tgtEl>
                                      </p:cBhvr>
                                    </p:animEffect>
                                  </p:childTnLst>
                                </p:cTn>
                              </p:par>
                            </p:childTnLst>
                          </p:cTn>
                        </p:par>
                      </p:childTnLst>
                    </p:cTn>
                  </p:par>
                  <p:par>
                    <p:cTn id="45" fill="hold" nodeType="clickPar">
                      <p:stCondLst>
                        <p:cond delay="indefinite"/>
                      </p:stCondLst>
                      <p:childTnLst>
                        <p:par>
                          <p:cTn id="46" fill="hold" nodeType="withGroup">
                            <p:stCondLst>
                              <p:cond delay="0"/>
                            </p:stCondLst>
                            <p:childTnLst>
                              <p:par>
                                <p:cTn id="47" presetID="3" presetClass="entr" presetSubtype="10" fill="hold" nodeType="clickEffect">
                                  <p:stCondLst>
                                    <p:cond delay="0"/>
                                  </p:stCondLst>
                                  <p:childTnLst>
                                    <p:set>
                                      <p:cBhvr>
                                        <p:cTn id="48" dur="1" fill="hold">
                                          <p:stCondLst>
                                            <p:cond delay="0"/>
                                          </p:stCondLst>
                                        </p:cTn>
                                        <p:tgtEl>
                                          <p:spTgt spid="309348"/>
                                        </p:tgtEl>
                                        <p:attrNameLst>
                                          <p:attrName>style.visibility</p:attrName>
                                        </p:attrNameLst>
                                      </p:cBhvr>
                                      <p:to>
                                        <p:strVal val="visible"/>
                                      </p:to>
                                    </p:set>
                                    <p:animEffect transition="in" filter="blinds(horizontal)">
                                      <p:cBhvr>
                                        <p:cTn id="49" dur="500"/>
                                        <p:tgtEl>
                                          <p:spTgt spid="309348"/>
                                        </p:tgtEl>
                                      </p:cBhvr>
                                    </p:animEffect>
                                  </p:childTnLst>
                                </p:cTn>
                              </p:par>
                            </p:childTnLst>
                          </p:cTn>
                        </p:par>
                      </p:childTnLst>
                    </p:cTn>
                  </p:par>
                  <p:par>
                    <p:cTn id="50" fill="hold" nodeType="clickPar">
                      <p:stCondLst>
                        <p:cond delay="indefinite"/>
                      </p:stCondLst>
                      <p:childTnLst>
                        <p:par>
                          <p:cTn id="51" fill="hold" nodeType="withGroup">
                            <p:stCondLst>
                              <p:cond delay="0"/>
                            </p:stCondLst>
                            <p:childTnLst>
                              <p:par>
                                <p:cTn id="52" presetID="3" presetClass="entr" presetSubtype="10" fill="hold" grpId="0" nodeType="clickEffect">
                                  <p:stCondLst>
                                    <p:cond delay="0"/>
                                  </p:stCondLst>
                                  <p:childTnLst>
                                    <p:set>
                                      <p:cBhvr>
                                        <p:cTn id="53" dur="1" fill="hold">
                                          <p:stCondLst>
                                            <p:cond delay="0"/>
                                          </p:stCondLst>
                                        </p:cTn>
                                        <p:tgtEl>
                                          <p:spTgt spid="309440"/>
                                        </p:tgtEl>
                                        <p:attrNameLst>
                                          <p:attrName>style.visibility</p:attrName>
                                        </p:attrNameLst>
                                      </p:cBhvr>
                                      <p:to>
                                        <p:strVal val="visible"/>
                                      </p:to>
                                    </p:set>
                                    <p:animEffect transition="in" filter="blinds(horizontal)">
                                      <p:cBhvr>
                                        <p:cTn id="54" dur="500"/>
                                        <p:tgtEl>
                                          <p:spTgt spid="309440"/>
                                        </p:tgtEl>
                                      </p:cBhvr>
                                    </p:animEffect>
                                  </p:childTnLst>
                                </p:cTn>
                              </p:par>
                              <p:par>
                                <p:cTn id="55" presetID="3" presetClass="entr" presetSubtype="10" fill="hold" nodeType="withEffect">
                                  <p:stCondLst>
                                    <p:cond delay="0"/>
                                  </p:stCondLst>
                                  <p:childTnLst>
                                    <p:set>
                                      <p:cBhvr>
                                        <p:cTn id="56" dur="1" fill="hold">
                                          <p:stCondLst>
                                            <p:cond delay="0"/>
                                          </p:stCondLst>
                                        </p:cTn>
                                        <p:tgtEl>
                                          <p:spTgt spid="309441"/>
                                        </p:tgtEl>
                                        <p:attrNameLst>
                                          <p:attrName>style.visibility</p:attrName>
                                        </p:attrNameLst>
                                      </p:cBhvr>
                                      <p:to>
                                        <p:strVal val="visible"/>
                                      </p:to>
                                    </p:set>
                                    <p:animEffect transition="in" filter="blinds(horizontal)">
                                      <p:cBhvr>
                                        <p:cTn id="57" dur="500"/>
                                        <p:tgtEl>
                                          <p:spTgt spid="309441"/>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3" presetClass="entr" presetSubtype="10" fill="hold" nodeType="clickEffect">
                                  <p:stCondLst>
                                    <p:cond delay="0"/>
                                  </p:stCondLst>
                                  <p:childTnLst>
                                    <p:set>
                                      <p:cBhvr>
                                        <p:cTn id="61" dur="1" fill="hold">
                                          <p:stCondLst>
                                            <p:cond delay="0"/>
                                          </p:stCondLst>
                                        </p:cTn>
                                        <p:tgtEl>
                                          <p:spTgt spid="309344"/>
                                        </p:tgtEl>
                                        <p:attrNameLst>
                                          <p:attrName>style.visibility</p:attrName>
                                        </p:attrNameLst>
                                      </p:cBhvr>
                                      <p:to>
                                        <p:strVal val="visible"/>
                                      </p:to>
                                    </p:set>
                                    <p:animEffect transition="in" filter="blinds(horizontal)">
                                      <p:cBhvr>
                                        <p:cTn id="62" dur="500"/>
                                        <p:tgtEl>
                                          <p:spTgt spid="309344"/>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3" presetClass="entr" presetSubtype="10" fill="hold" grpId="0" nodeType="clickEffect">
                                  <p:stCondLst>
                                    <p:cond delay="0"/>
                                  </p:stCondLst>
                                  <p:childTnLst>
                                    <p:set>
                                      <p:cBhvr>
                                        <p:cTn id="66" dur="1" fill="hold">
                                          <p:stCondLst>
                                            <p:cond delay="0"/>
                                          </p:stCondLst>
                                        </p:cTn>
                                        <p:tgtEl>
                                          <p:spTgt spid="309442"/>
                                        </p:tgtEl>
                                        <p:attrNameLst>
                                          <p:attrName>style.visibility</p:attrName>
                                        </p:attrNameLst>
                                      </p:cBhvr>
                                      <p:to>
                                        <p:strVal val="visible"/>
                                      </p:to>
                                    </p:set>
                                    <p:animEffect transition="in" filter="blinds(horizontal)">
                                      <p:cBhvr>
                                        <p:cTn id="67" dur="500"/>
                                        <p:tgtEl>
                                          <p:spTgt spid="309442"/>
                                        </p:tgtEl>
                                      </p:cBhvr>
                                    </p:animEffect>
                                  </p:childTnLst>
                                </p:cTn>
                              </p:par>
                              <p:par>
                                <p:cTn id="68" presetID="3" presetClass="entr" presetSubtype="10" fill="hold" nodeType="withEffect">
                                  <p:stCondLst>
                                    <p:cond delay="0"/>
                                  </p:stCondLst>
                                  <p:childTnLst>
                                    <p:set>
                                      <p:cBhvr>
                                        <p:cTn id="69" dur="1" fill="hold">
                                          <p:stCondLst>
                                            <p:cond delay="0"/>
                                          </p:stCondLst>
                                        </p:cTn>
                                        <p:tgtEl>
                                          <p:spTgt spid="309345"/>
                                        </p:tgtEl>
                                        <p:attrNameLst>
                                          <p:attrName>style.visibility</p:attrName>
                                        </p:attrNameLst>
                                      </p:cBhvr>
                                      <p:to>
                                        <p:strVal val="visible"/>
                                      </p:to>
                                    </p:set>
                                    <p:animEffect transition="in" filter="blinds(horizontal)">
                                      <p:cBhvr>
                                        <p:cTn id="70" dur="500"/>
                                        <p:tgtEl>
                                          <p:spTgt spid="309345"/>
                                        </p:tgtEl>
                                      </p:cBhvr>
                                    </p:animEffect>
                                  </p:childTnLst>
                                </p:cTn>
                              </p:par>
                            </p:childTnLst>
                          </p:cTn>
                        </p:par>
                      </p:childTnLst>
                    </p:cTn>
                  </p:par>
                  <p:par>
                    <p:cTn id="71" fill="hold" nodeType="clickPar">
                      <p:stCondLst>
                        <p:cond delay="indefinite"/>
                      </p:stCondLst>
                      <p:childTnLst>
                        <p:par>
                          <p:cTn id="72" fill="hold" nodeType="withGroup">
                            <p:stCondLst>
                              <p:cond delay="0"/>
                            </p:stCondLst>
                            <p:childTnLst>
                              <p:par>
                                <p:cTn id="73" presetID="3" presetClass="entr" presetSubtype="10" fill="hold" nodeType="clickEffect">
                                  <p:stCondLst>
                                    <p:cond delay="0"/>
                                  </p:stCondLst>
                                  <p:childTnLst>
                                    <p:set>
                                      <p:cBhvr>
                                        <p:cTn id="74" dur="1" fill="hold">
                                          <p:stCondLst>
                                            <p:cond delay="0"/>
                                          </p:stCondLst>
                                        </p:cTn>
                                        <p:tgtEl>
                                          <p:spTgt spid="309346"/>
                                        </p:tgtEl>
                                        <p:attrNameLst>
                                          <p:attrName>style.visibility</p:attrName>
                                        </p:attrNameLst>
                                      </p:cBhvr>
                                      <p:to>
                                        <p:strVal val="visible"/>
                                      </p:to>
                                    </p:set>
                                    <p:animEffect transition="in" filter="blinds(horizontal)">
                                      <p:cBhvr>
                                        <p:cTn id="75" dur="500"/>
                                        <p:tgtEl>
                                          <p:spTgt spid="309346"/>
                                        </p:tgtEl>
                                      </p:cBhvr>
                                    </p:animEffect>
                                  </p:childTnLst>
                                </p:cTn>
                              </p:par>
                            </p:childTnLst>
                          </p:cTn>
                        </p:par>
                      </p:childTnLst>
                    </p:cTn>
                  </p:par>
                  <p:par>
                    <p:cTn id="76" fill="hold" nodeType="clickPar">
                      <p:stCondLst>
                        <p:cond delay="indefinite"/>
                      </p:stCondLst>
                      <p:childTnLst>
                        <p:par>
                          <p:cTn id="77" fill="hold" nodeType="withGroup">
                            <p:stCondLst>
                              <p:cond delay="0"/>
                            </p:stCondLst>
                            <p:childTnLst>
                              <p:par>
                                <p:cTn id="78" presetID="3" presetClass="entr" presetSubtype="10" fill="hold" grpId="0" nodeType="clickEffect">
                                  <p:stCondLst>
                                    <p:cond delay="0"/>
                                  </p:stCondLst>
                                  <p:childTnLst>
                                    <p:set>
                                      <p:cBhvr>
                                        <p:cTn id="79" dur="1" fill="hold">
                                          <p:stCondLst>
                                            <p:cond delay="0"/>
                                          </p:stCondLst>
                                        </p:cTn>
                                        <p:tgtEl>
                                          <p:spTgt spid="309443"/>
                                        </p:tgtEl>
                                        <p:attrNameLst>
                                          <p:attrName>style.visibility</p:attrName>
                                        </p:attrNameLst>
                                      </p:cBhvr>
                                      <p:to>
                                        <p:strVal val="visible"/>
                                      </p:to>
                                    </p:set>
                                    <p:animEffect transition="in" filter="blinds(horizontal)">
                                      <p:cBhvr>
                                        <p:cTn id="80" dur="500"/>
                                        <p:tgtEl>
                                          <p:spTgt spid="309443"/>
                                        </p:tgtEl>
                                      </p:cBhvr>
                                    </p:animEffect>
                                  </p:childTnLst>
                                </p:cTn>
                              </p:par>
                              <p:par>
                                <p:cTn id="81" presetID="3" presetClass="entr" presetSubtype="10" fill="hold" grpId="0" nodeType="withEffect">
                                  <p:stCondLst>
                                    <p:cond delay="0"/>
                                  </p:stCondLst>
                                  <p:childTnLst>
                                    <p:set>
                                      <p:cBhvr>
                                        <p:cTn id="82" dur="1" fill="hold">
                                          <p:stCondLst>
                                            <p:cond delay="0"/>
                                          </p:stCondLst>
                                        </p:cTn>
                                        <p:tgtEl>
                                          <p:spTgt spid="309347"/>
                                        </p:tgtEl>
                                        <p:attrNameLst>
                                          <p:attrName>style.visibility</p:attrName>
                                        </p:attrNameLst>
                                      </p:cBhvr>
                                      <p:to>
                                        <p:strVal val="visible"/>
                                      </p:to>
                                    </p:set>
                                    <p:animEffect transition="in" filter="blinds(horizontal)">
                                      <p:cBhvr>
                                        <p:cTn id="83" dur="500"/>
                                        <p:tgtEl>
                                          <p:spTgt spid="3093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9250" grpId="0" autoUpdateAnimBg="0"/>
      <p:bldP spid="309343" grpId="0" animBg="1"/>
      <p:bldP spid="309347" grpId="0"/>
      <p:bldP spid="309439" grpId="0" animBg="1"/>
      <p:bldP spid="309440" grpId="0" animBg="1"/>
      <p:bldP spid="309442" grpId="0" animBg="1"/>
      <p:bldP spid="309443" grpId="0" animBg="1"/>
    </p:bld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274" name="Text Box 2"/>
          <p:cNvSpPr txBox="1">
            <a:spLocks noChangeArrowheads="1"/>
          </p:cNvSpPr>
          <p:nvPr/>
        </p:nvSpPr>
        <p:spPr bwMode="auto">
          <a:xfrm>
            <a:off x="115888" y="228600"/>
            <a:ext cx="40751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latin typeface="Times New Roman" pitchFamily="18" charset="0"/>
                <a:cs typeface="Times New Roman" pitchFamily="18" charset="0"/>
              </a:rPr>
              <a:t> </a:t>
            </a:r>
            <a:r>
              <a:rPr lang="en-US" b="1">
                <a:solidFill>
                  <a:srgbClr val="FF0000"/>
                </a:solidFill>
                <a:latin typeface="Times New Roman" pitchFamily="18" charset="0"/>
                <a:cs typeface="Times New Roman" pitchFamily="18" charset="0"/>
              </a:rPr>
              <a:t>* </a:t>
            </a:r>
            <a:r>
              <a:rPr lang="en-US" b="1">
                <a:solidFill>
                  <a:srgbClr val="FF0000"/>
                </a:solidFill>
              </a:rPr>
              <a:t>Xét mặt cắt A của trục :</a:t>
            </a:r>
            <a:endParaRPr lang="en-US" b="1">
              <a:solidFill>
                <a:srgbClr val="FF0000"/>
              </a:solidFill>
              <a:latin typeface="Times New Roman" pitchFamily="18" charset="0"/>
              <a:cs typeface="Times New Roman" pitchFamily="18" charset="0"/>
            </a:endParaRPr>
          </a:p>
        </p:txBody>
      </p:sp>
      <p:sp>
        <p:nvSpPr>
          <p:cNvPr id="310275" name="Text Box 3"/>
          <p:cNvSpPr txBox="1">
            <a:spLocks noChangeArrowheads="1"/>
          </p:cNvSpPr>
          <p:nvPr/>
        </p:nvSpPr>
        <p:spPr bwMode="auto">
          <a:xfrm>
            <a:off x="304800" y="762000"/>
            <a:ext cx="86391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660066"/>
                </a:solidFill>
                <a:cs typeface="Times New Roman" pitchFamily="18" charset="0"/>
              </a:rPr>
              <a:t>M</a:t>
            </a:r>
            <a:r>
              <a:rPr lang="en-US" baseline="-25000">
                <a:solidFill>
                  <a:srgbClr val="660066"/>
                </a:solidFill>
                <a:cs typeface="Times New Roman" pitchFamily="18" charset="0"/>
              </a:rPr>
              <a:t>u</a:t>
            </a:r>
            <a:r>
              <a:rPr lang="en-US">
                <a:solidFill>
                  <a:srgbClr val="660066"/>
                </a:solidFill>
                <a:cs typeface="Times New Roman" pitchFamily="18" charset="0"/>
              </a:rPr>
              <a:t> = 0;  M</a:t>
            </a:r>
            <a:r>
              <a:rPr lang="en-US" baseline="-25000">
                <a:solidFill>
                  <a:srgbClr val="660066"/>
                </a:solidFill>
                <a:cs typeface="Times New Roman" pitchFamily="18" charset="0"/>
              </a:rPr>
              <a:t>x</a:t>
            </a:r>
            <a:r>
              <a:rPr lang="en-US">
                <a:solidFill>
                  <a:srgbClr val="660066"/>
                </a:solidFill>
                <a:cs typeface="Times New Roman" pitchFamily="18" charset="0"/>
              </a:rPr>
              <a:t> = P.3 = 36.3 = 108 kNcm;   </a:t>
            </a:r>
            <a:r>
              <a:rPr lang="en-US">
                <a:cs typeface="Times New Roman" pitchFamily="18" charset="0"/>
              </a:rPr>
              <a:t>l</a:t>
            </a:r>
            <a:r>
              <a:rPr lang="en-US"/>
              <a:t>ự</a:t>
            </a:r>
            <a:r>
              <a:rPr lang="en-US">
                <a:cs typeface="Times New Roman" pitchFamily="18" charset="0"/>
              </a:rPr>
              <a:t>c d</a:t>
            </a:r>
            <a:r>
              <a:rPr lang="en-US"/>
              <a:t>ọ</a:t>
            </a:r>
            <a:r>
              <a:rPr lang="en-US">
                <a:cs typeface="Times New Roman" pitchFamily="18" charset="0"/>
              </a:rPr>
              <a:t>c</a:t>
            </a:r>
            <a:r>
              <a:rPr lang="en-US">
                <a:solidFill>
                  <a:srgbClr val="660066"/>
                </a:solidFill>
                <a:cs typeface="Times New Roman" pitchFamily="18" charset="0"/>
              </a:rPr>
              <a:t>  N</a:t>
            </a:r>
            <a:r>
              <a:rPr lang="en-US" baseline="-25000">
                <a:solidFill>
                  <a:srgbClr val="660066"/>
                </a:solidFill>
                <a:cs typeface="Times New Roman" pitchFamily="18" charset="0"/>
              </a:rPr>
              <a:t>A </a:t>
            </a:r>
            <a:r>
              <a:rPr lang="en-US">
                <a:solidFill>
                  <a:srgbClr val="660066"/>
                </a:solidFill>
                <a:cs typeface="Times New Roman" pitchFamily="18" charset="0"/>
              </a:rPr>
              <a:t>= -19,0 kN. </a:t>
            </a:r>
          </a:p>
        </p:txBody>
      </p:sp>
      <p:sp>
        <p:nvSpPr>
          <p:cNvPr id="310276" name="Text Box 4"/>
          <p:cNvSpPr txBox="1">
            <a:spLocks noChangeArrowheads="1"/>
          </p:cNvSpPr>
          <p:nvPr/>
        </p:nvSpPr>
        <p:spPr bwMode="auto">
          <a:xfrm>
            <a:off x="304800" y="1371600"/>
            <a:ext cx="33099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Ứng suất pháp do nén:</a:t>
            </a:r>
            <a:endParaRPr lang="en-US">
              <a:solidFill>
                <a:srgbClr val="000000"/>
              </a:solidFill>
              <a:latin typeface=".VnTime" pitchFamily="34" charset="0"/>
              <a:cs typeface="Times New Roman" pitchFamily="18" charset="0"/>
            </a:endParaRPr>
          </a:p>
        </p:txBody>
      </p:sp>
      <p:graphicFrame>
        <p:nvGraphicFramePr>
          <p:cNvPr id="310277" name="Object 5"/>
          <p:cNvGraphicFramePr>
            <a:graphicFrameLocks noChangeAspect="1"/>
          </p:cNvGraphicFramePr>
          <p:nvPr/>
        </p:nvGraphicFramePr>
        <p:xfrm>
          <a:off x="3733800" y="1219200"/>
          <a:ext cx="4724400" cy="814388"/>
        </p:xfrm>
        <a:graphic>
          <a:graphicData uri="http://schemas.openxmlformats.org/presentationml/2006/ole">
            <mc:AlternateContent xmlns:mc="http://schemas.openxmlformats.org/markup-compatibility/2006">
              <mc:Choice xmlns:v="urn:schemas-microsoft-com:vml" Requires="v">
                <p:oleObj spid="_x0000_s310287" name="Equation" r:id="rId3" imgW="3555720" imgH="583920" progId="Equation.3">
                  <p:embed/>
                </p:oleObj>
              </mc:Choice>
              <mc:Fallback>
                <p:oleObj name="Equation" r:id="rId3" imgW="3555720" imgH="583920" progId="Equation.3">
                  <p:embed/>
                  <p:pic>
                    <p:nvPicPr>
                      <p:cNvPr id="0"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33800" y="1219200"/>
                        <a:ext cx="4724400" cy="814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10278" name="Text Box 6"/>
          <p:cNvSpPr txBox="1">
            <a:spLocks noChangeArrowheads="1"/>
          </p:cNvSpPr>
          <p:nvPr/>
        </p:nvSpPr>
        <p:spPr bwMode="auto">
          <a:xfrm>
            <a:off x="304800" y="2209800"/>
            <a:ext cx="32750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Ứng suất tiếp do xoắn:</a:t>
            </a:r>
            <a:endParaRPr lang="en-US">
              <a:latin typeface="Times New Roman" pitchFamily="18" charset="0"/>
              <a:cs typeface="Times New Roman" pitchFamily="18" charset="0"/>
            </a:endParaRPr>
          </a:p>
        </p:txBody>
      </p:sp>
      <p:graphicFrame>
        <p:nvGraphicFramePr>
          <p:cNvPr id="310279" name="Object 7"/>
          <p:cNvGraphicFramePr>
            <a:graphicFrameLocks noChangeAspect="1"/>
          </p:cNvGraphicFramePr>
          <p:nvPr/>
        </p:nvGraphicFramePr>
        <p:xfrm>
          <a:off x="3962400" y="2133600"/>
          <a:ext cx="4171950" cy="838200"/>
        </p:xfrm>
        <a:graphic>
          <a:graphicData uri="http://schemas.openxmlformats.org/presentationml/2006/ole">
            <mc:AlternateContent xmlns:mc="http://schemas.openxmlformats.org/markup-compatibility/2006">
              <mc:Choice xmlns:v="urn:schemas-microsoft-com:vml" Requires="v">
                <p:oleObj spid="_x0000_s310288" name="Equation" r:id="rId5" imgW="3047760" imgH="634680" progId="Equation.3">
                  <p:embed/>
                </p:oleObj>
              </mc:Choice>
              <mc:Fallback>
                <p:oleObj name="Equation" r:id="rId5" imgW="3047760" imgH="634680" progId="Equation.3">
                  <p:embed/>
                  <p:pic>
                    <p:nvPicPr>
                      <p:cNvPr id="0" name="Object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62400" y="2133600"/>
                        <a:ext cx="4171950"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10280" name="Text Box 8"/>
          <p:cNvSpPr txBox="1">
            <a:spLocks noChangeArrowheads="1"/>
          </p:cNvSpPr>
          <p:nvPr/>
        </p:nvSpPr>
        <p:spPr bwMode="auto">
          <a:xfrm>
            <a:off x="228600" y="2971800"/>
            <a:ext cx="60499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Ứng suất tương đương theo thuyết bền ba:</a:t>
            </a:r>
            <a:endParaRPr lang="en-US">
              <a:latin typeface="Times New Roman" pitchFamily="18" charset="0"/>
              <a:cs typeface="Times New Roman" pitchFamily="18" charset="0"/>
            </a:endParaRPr>
          </a:p>
        </p:txBody>
      </p:sp>
      <p:graphicFrame>
        <p:nvGraphicFramePr>
          <p:cNvPr id="310281" name="Object 9"/>
          <p:cNvGraphicFramePr>
            <a:graphicFrameLocks noChangeAspect="1"/>
          </p:cNvGraphicFramePr>
          <p:nvPr/>
        </p:nvGraphicFramePr>
        <p:xfrm>
          <a:off x="1844675" y="3505200"/>
          <a:ext cx="6461125" cy="522288"/>
        </p:xfrm>
        <a:graphic>
          <a:graphicData uri="http://schemas.openxmlformats.org/presentationml/2006/ole">
            <mc:AlternateContent xmlns:mc="http://schemas.openxmlformats.org/markup-compatibility/2006">
              <mc:Choice xmlns:v="urn:schemas-microsoft-com:vml" Requires="v">
                <p:oleObj spid="_x0000_s310289" name="Equation" r:id="rId7" imgW="4851360" imgH="342720" progId="Equation.3">
                  <p:embed/>
                </p:oleObj>
              </mc:Choice>
              <mc:Fallback>
                <p:oleObj name="Equation" r:id="rId7" imgW="4851360" imgH="342720" progId="Equation.3">
                  <p:embed/>
                  <p:pic>
                    <p:nvPicPr>
                      <p:cNvPr id="0" name="Object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44675" y="3505200"/>
                        <a:ext cx="6461125" cy="522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10282" name="Text Box 10"/>
          <p:cNvSpPr txBox="1">
            <a:spLocks noChangeArrowheads="1"/>
          </p:cNvSpPr>
          <p:nvPr/>
        </p:nvSpPr>
        <p:spPr bwMode="auto">
          <a:xfrm>
            <a:off x="228600" y="4191000"/>
            <a:ext cx="85280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3366"/>
                </a:solidFill>
              </a:rPr>
              <a:t>* Mặt cắt D</a:t>
            </a:r>
            <a:r>
              <a:rPr lang="en-US">
                <a:solidFill>
                  <a:srgbClr val="003366"/>
                </a:solidFill>
              </a:rPr>
              <a:t> có then hoa chỉ có momen xoắn  Mx = 108 kNcm.</a:t>
            </a:r>
            <a:endParaRPr lang="en-US">
              <a:solidFill>
                <a:srgbClr val="000000"/>
              </a:solidFill>
              <a:latin typeface=".VnTime" pitchFamily="34" charset="0"/>
              <a:cs typeface="Times New Roman" pitchFamily="18" charset="0"/>
            </a:endParaRPr>
          </a:p>
        </p:txBody>
      </p:sp>
      <p:graphicFrame>
        <p:nvGraphicFramePr>
          <p:cNvPr id="310283" name="Object 11"/>
          <p:cNvGraphicFramePr>
            <a:graphicFrameLocks noChangeAspect="1"/>
          </p:cNvGraphicFramePr>
          <p:nvPr/>
        </p:nvGraphicFramePr>
        <p:xfrm>
          <a:off x="4343400" y="4681538"/>
          <a:ext cx="3352800" cy="798512"/>
        </p:xfrm>
        <a:graphic>
          <a:graphicData uri="http://schemas.openxmlformats.org/presentationml/2006/ole">
            <mc:AlternateContent xmlns:mc="http://schemas.openxmlformats.org/markup-compatibility/2006">
              <mc:Choice xmlns:v="urn:schemas-microsoft-com:vml" Requires="v">
                <p:oleObj spid="_x0000_s310290" name="Equation" r:id="rId9" imgW="2476440" imgH="583920" progId="Equation.3">
                  <p:embed/>
                </p:oleObj>
              </mc:Choice>
              <mc:Fallback>
                <p:oleObj name="Equation" r:id="rId9" imgW="2476440" imgH="583920" progId="Equation.3">
                  <p:embed/>
                  <p:pic>
                    <p:nvPicPr>
                      <p:cNvPr id="0" name="Object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343400" y="4681538"/>
                        <a:ext cx="3352800" cy="7985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10284" name="Text Box 12"/>
          <p:cNvSpPr txBox="1">
            <a:spLocks noChangeArrowheads="1"/>
          </p:cNvSpPr>
          <p:nvPr/>
        </p:nvSpPr>
        <p:spPr bwMode="auto">
          <a:xfrm>
            <a:off x="304800" y="4800600"/>
            <a:ext cx="37163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Ứng suất tiếp danh nghĩa:</a:t>
            </a:r>
            <a:endParaRPr lang="en-US">
              <a:latin typeface="Times New Roman" pitchFamily="18" charset="0"/>
              <a:cs typeface="Times New Roman" pitchFamily="18" charset="0"/>
            </a:endParaRPr>
          </a:p>
        </p:txBody>
      </p:sp>
      <p:sp>
        <p:nvSpPr>
          <p:cNvPr id="310285" name="Text Box 13"/>
          <p:cNvSpPr txBox="1">
            <a:spLocks noChangeArrowheads="1"/>
          </p:cNvSpPr>
          <p:nvPr/>
        </p:nvSpPr>
        <p:spPr bwMode="auto">
          <a:xfrm>
            <a:off x="304800" y="5486400"/>
            <a:ext cx="70024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Lấy hệ số tập trung ứng suất ở then hoa  </a:t>
            </a:r>
            <a:r>
              <a:rPr lang="en-US">
                <a:solidFill>
                  <a:srgbClr val="660066"/>
                </a:solidFill>
              </a:rPr>
              <a:t>α</a:t>
            </a:r>
            <a:r>
              <a:rPr lang="el-GR" baseline="-25000">
                <a:solidFill>
                  <a:srgbClr val="660066"/>
                </a:solidFill>
                <a:latin typeface="Times New Roman" pitchFamily="18" charset="0"/>
                <a:cs typeface="Times New Roman" pitchFamily="18" charset="0"/>
              </a:rPr>
              <a:t>τ</a:t>
            </a:r>
            <a:r>
              <a:rPr lang="en-US">
                <a:solidFill>
                  <a:srgbClr val="660066"/>
                </a:solidFill>
              </a:rPr>
              <a:t> = 2,5 :</a:t>
            </a:r>
          </a:p>
        </p:txBody>
      </p:sp>
      <p:sp>
        <p:nvSpPr>
          <p:cNvPr id="310286" name="Text Box 14"/>
          <p:cNvSpPr txBox="1">
            <a:spLocks noChangeArrowheads="1"/>
          </p:cNvSpPr>
          <p:nvPr/>
        </p:nvSpPr>
        <p:spPr bwMode="auto">
          <a:xfrm>
            <a:off x="2209800" y="5943600"/>
            <a:ext cx="4064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660066"/>
                </a:solidFill>
                <a:latin typeface="Times New Roman" pitchFamily="18" charset="0"/>
                <a:cs typeface="Times New Roman" pitchFamily="18" charset="0"/>
              </a:rPr>
              <a:t>τ</a:t>
            </a:r>
            <a:r>
              <a:rPr lang="en-US" baseline="-30000">
                <a:solidFill>
                  <a:srgbClr val="660066"/>
                </a:solidFill>
                <a:latin typeface="Times New Roman" pitchFamily="18" charset="0"/>
                <a:cs typeface="Times New Roman" pitchFamily="18" charset="0"/>
              </a:rPr>
              <a:t>max</a:t>
            </a:r>
            <a:r>
              <a:rPr lang="en-US">
                <a:solidFill>
                  <a:srgbClr val="660066"/>
                </a:solidFill>
                <a:latin typeface="Times New Roman" pitchFamily="18" charset="0"/>
                <a:cs typeface="Times New Roman" pitchFamily="18" charset="0"/>
              </a:rPr>
              <a:t>  = 2,5. 12,6 = 31,5 kN/cm</a:t>
            </a:r>
            <a:r>
              <a:rPr lang="en-US" baseline="30000">
                <a:solidFill>
                  <a:srgbClr val="660066"/>
                </a:solidFill>
                <a:latin typeface="Times New Roman" pitchFamily="18" charset="0"/>
                <a:cs typeface="Times New Roman" pitchFamily="18" charset="0"/>
              </a:rPr>
              <a:t>2</a:t>
            </a:r>
            <a:r>
              <a:rPr lang="en-US">
                <a:solidFill>
                  <a:srgbClr val="660066"/>
                </a:solidFill>
                <a:latin typeface="Times New Roman" pitchFamily="18" charset="0"/>
                <a:cs typeface="Times New Roman" pitchFamily="18" charset="0"/>
              </a:rPr>
              <a:t>.</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10274"/>
                                        </p:tgtEl>
                                        <p:attrNameLst>
                                          <p:attrName>style.visibility</p:attrName>
                                        </p:attrNameLst>
                                      </p:cBhvr>
                                      <p:to>
                                        <p:strVal val="visible"/>
                                      </p:to>
                                    </p:set>
                                    <p:animEffect transition="in" filter="checkerboard(across)">
                                      <p:cBhvr>
                                        <p:cTn id="7" dur="500"/>
                                        <p:tgtEl>
                                          <p:spTgt spid="31027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310275"/>
                                        </p:tgtEl>
                                        <p:attrNameLst>
                                          <p:attrName>style.visibility</p:attrName>
                                        </p:attrNameLst>
                                      </p:cBhvr>
                                      <p:to>
                                        <p:strVal val="visible"/>
                                      </p:to>
                                    </p:set>
                                    <p:animEffect transition="in" filter="checkerboard(across)">
                                      <p:cBhvr>
                                        <p:cTn id="12" dur="500"/>
                                        <p:tgtEl>
                                          <p:spTgt spid="31027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310276"/>
                                        </p:tgtEl>
                                        <p:attrNameLst>
                                          <p:attrName>style.visibility</p:attrName>
                                        </p:attrNameLst>
                                      </p:cBhvr>
                                      <p:to>
                                        <p:strVal val="visible"/>
                                      </p:to>
                                    </p:set>
                                    <p:animEffect transition="in" filter="blinds(horizontal)">
                                      <p:cBhvr>
                                        <p:cTn id="17" dur="500"/>
                                        <p:tgtEl>
                                          <p:spTgt spid="31027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nodeType="clickEffect">
                                  <p:stCondLst>
                                    <p:cond delay="0"/>
                                  </p:stCondLst>
                                  <p:childTnLst>
                                    <p:set>
                                      <p:cBhvr>
                                        <p:cTn id="21" dur="1" fill="hold">
                                          <p:stCondLst>
                                            <p:cond delay="0"/>
                                          </p:stCondLst>
                                        </p:cTn>
                                        <p:tgtEl>
                                          <p:spTgt spid="310277"/>
                                        </p:tgtEl>
                                        <p:attrNameLst>
                                          <p:attrName>style.visibility</p:attrName>
                                        </p:attrNameLst>
                                      </p:cBhvr>
                                      <p:to>
                                        <p:strVal val="visible"/>
                                      </p:to>
                                    </p:set>
                                    <p:animEffect transition="in" filter="blinds(horizontal)">
                                      <p:cBhvr>
                                        <p:cTn id="22" dur="500"/>
                                        <p:tgtEl>
                                          <p:spTgt spid="31027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grpId="0" nodeType="clickEffect">
                                  <p:stCondLst>
                                    <p:cond delay="0"/>
                                  </p:stCondLst>
                                  <p:childTnLst>
                                    <p:set>
                                      <p:cBhvr>
                                        <p:cTn id="26" dur="1" fill="hold">
                                          <p:stCondLst>
                                            <p:cond delay="0"/>
                                          </p:stCondLst>
                                        </p:cTn>
                                        <p:tgtEl>
                                          <p:spTgt spid="310278"/>
                                        </p:tgtEl>
                                        <p:attrNameLst>
                                          <p:attrName>style.visibility</p:attrName>
                                        </p:attrNameLst>
                                      </p:cBhvr>
                                      <p:to>
                                        <p:strVal val="visible"/>
                                      </p:to>
                                    </p:set>
                                    <p:animEffect transition="in" filter="blinds(horizontal)">
                                      <p:cBhvr>
                                        <p:cTn id="27" dur="500"/>
                                        <p:tgtEl>
                                          <p:spTgt spid="310278"/>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nodeType="clickEffect">
                                  <p:stCondLst>
                                    <p:cond delay="0"/>
                                  </p:stCondLst>
                                  <p:childTnLst>
                                    <p:set>
                                      <p:cBhvr>
                                        <p:cTn id="31" dur="1" fill="hold">
                                          <p:stCondLst>
                                            <p:cond delay="0"/>
                                          </p:stCondLst>
                                        </p:cTn>
                                        <p:tgtEl>
                                          <p:spTgt spid="310279"/>
                                        </p:tgtEl>
                                        <p:attrNameLst>
                                          <p:attrName>style.visibility</p:attrName>
                                        </p:attrNameLst>
                                      </p:cBhvr>
                                      <p:to>
                                        <p:strVal val="visible"/>
                                      </p:to>
                                    </p:set>
                                    <p:animEffect transition="in" filter="blinds(horizontal)">
                                      <p:cBhvr>
                                        <p:cTn id="32" dur="500"/>
                                        <p:tgtEl>
                                          <p:spTgt spid="310279"/>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3" presetClass="entr" presetSubtype="10" fill="hold" grpId="0" nodeType="clickEffect">
                                  <p:stCondLst>
                                    <p:cond delay="0"/>
                                  </p:stCondLst>
                                  <p:childTnLst>
                                    <p:set>
                                      <p:cBhvr>
                                        <p:cTn id="36" dur="1" fill="hold">
                                          <p:stCondLst>
                                            <p:cond delay="0"/>
                                          </p:stCondLst>
                                        </p:cTn>
                                        <p:tgtEl>
                                          <p:spTgt spid="310280"/>
                                        </p:tgtEl>
                                        <p:attrNameLst>
                                          <p:attrName>style.visibility</p:attrName>
                                        </p:attrNameLst>
                                      </p:cBhvr>
                                      <p:to>
                                        <p:strVal val="visible"/>
                                      </p:to>
                                    </p:set>
                                    <p:animEffect transition="in" filter="blinds(horizontal)">
                                      <p:cBhvr>
                                        <p:cTn id="37" dur="500"/>
                                        <p:tgtEl>
                                          <p:spTgt spid="310280"/>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3" presetClass="entr" presetSubtype="10" fill="hold" nodeType="clickEffect">
                                  <p:stCondLst>
                                    <p:cond delay="0"/>
                                  </p:stCondLst>
                                  <p:childTnLst>
                                    <p:set>
                                      <p:cBhvr>
                                        <p:cTn id="41" dur="1" fill="hold">
                                          <p:stCondLst>
                                            <p:cond delay="0"/>
                                          </p:stCondLst>
                                        </p:cTn>
                                        <p:tgtEl>
                                          <p:spTgt spid="310281"/>
                                        </p:tgtEl>
                                        <p:attrNameLst>
                                          <p:attrName>style.visibility</p:attrName>
                                        </p:attrNameLst>
                                      </p:cBhvr>
                                      <p:to>
                                        <p:strVal val="visible"/>
                                      </p:to>
                                    </p:set>
                                    <p:animEffect transition="in" filter="blinds(horizontal)">
                                      <p:cBhvr>
                                        <p:cTn id="42" dur="500"/>
                                        <p:tgtEl>
                                          <p:spTgt spid="310281"/>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3" presetClass="entr" presetSubtype="10" fill="hold" grpId="0" nodeType="clickEffect">
                                  <p:stCondLst>
                                    <p:cond delay="0"/>
                                  </p:stCondLst>
                                  <p:childTnLst>
                                    <p:set>
                                      <p:cBhvr>
                                        <p:cTn id="46" dur="1" fill="hold">
                                          <p:stCondLst>
                                            <p:cond delay="0"/>
                                          </p:stCondLst>
                                        </p:cTn>
                                        <p:tgtEl>
                                          <p:spTgt spid="310282"/>
                                        </p:tgtEl>
                                        <p:attrNameLst>
                                          <p:attrName>style.visibility</p:attrName>
                                        </p:attrNameLst>
                                      </p:cBhvr>
                                      <p:to>
                                        <p:strVal val="visible"/>
                                      </p:to>
                                    </p:set>
                                    <p:animEffect transition="in" filter="blinds(horizontal)">
                                      <p:cBhvr>
                                        <p:cTn id="47" dur="500"/>
                                        <p:tgtEl>
                                          <p:spTgt spid="310282"/>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3" presetClass="entr" presetSubtype="10" fill="hold" grpId="0" nodeType="clickEffect">
                                  <p:stCondLst>
                                    <p:cond delay="0"/>
                                  </p:stCondLst>
                                  <p:childTnLst>
                                    <p:set>
                                      <p:cBhvr>
                                        <p:cTn id="51" dur="1" fill="hold">
                                          <p:stCondLst>
                                            <p:cond delay="0"/>
                                          </p:stCondLst>
                                        </p:cTn>
                                        <p:tgtEl>
                                          <p:spTgt spid="310284"/>
                                        </p:tgtEl>
                                        <p:attrNameLst>
                                          <p:attrName>style.visibility</p:attrName>
                                        </p:attrNameLst>
                                      </p:cBhvr>
                                      <p:to>
                                        <p:strVal val="visible"/>
                                      </p:to>
                                    </p:set>
                                    <p:animEffect transition="in" filter="blinds(horizontal)">
                                      <p:cBhvr>
                                        <p:cTn id="52" dur="500"/>
                                        <p:tgtEl>
                                          <p:spTgt spid="310284"/>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3" presetClass="entr" presetSubtype="10" fill="hold" nodeType="clickEffect">
                                  <p:stCondLst>
                                    <p:cond delay="0"/>
                                  </p:stCondLst>
                                  <p:childTnLst>
                                    <p:set>
                                      <p:cBhvr>
                                        <p:cTn id="56" dur="1" fill="hold">
                                          <p:stCondLst>
                                            <p:cond delay="0"/>
                                          </p:stCondLst>
                                        </p:cTn>
                                        <p:tgtEl>
                                          <p:spTgt spid="310283"/>
                                        </p:tgtEl>
                                        <p:attrNameLst>
                                          <p:attrName>style.visibility</p:attrName>
                                        </p:attrNameLst>
                                      </p:cBhvr>
                                      <p:to>
                                        <p:strVal val="visible"/>
                                      </p:to>
                                    </p:set>
                                    <p:animEffect transition="in" filter="blinds(horizontal)">
                                      <p:cBhvr>
                                        <p:cTn id="57" dur="500"/>
                                        <p:tgtEl>
                                          <p:spTgt spid="310283"/>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3" presetClass="entr" presetSubtype="10" fill="hold" grpId="0" nodeType="clickEffect">
                                  <p:stCondLst>
                                    <p:cond delay="0"/>
                                  </p:stCondLst>
                                  <p:childTnLst>
                                    <p:set>
                                      <p:cBhvr>
                                        <p:cTn id="61" dur="1" fill="hold">
                                          <p:stCondLst>
                                            <p:cond delay="0"/>
                                          </p:stCondLst>
                                        </p:cTn>
                                        <p:tgtEl>
                                          <p:spTgt spid="310285"/>
                                        </p:tgtEl>
                                        <p:attrNameLst>
                                          <p:attrName>style.visibility</p:attrName>
                                        </p:attrNameLst>
                                      </p:cBhvr>
                                      <p:to>
                                        <p:strVal val="visible"/>
                                      </p:to>
                                    </p:set>
                                    <p:animEffect transition="in" filter="blinds(horizontal)">
                                      <p:cBhvr>
                                        <p:cTn id="62" dur="500"/>
                                        <p:tgtEl>
                                          <p:spTgt spid="310285"/>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3" presetClass="entr" presetSubtype="10" fill="hold" grpId="0" nodeType="clickEffect">
                                  <p:stCondLst>
                                    <p:cond delay="0"/>
                                  </p:stCondLst>
                                  <p:childTnLst>
                                    <p:set>
                                      <p:cBhvr>
                                        <p:cTn id="66" dur="1" fill="hold">
                                          <p:stCondLst>
                                            <p:cond delay="0"/>
                                          </p:stCondLst>
                                        </p:cTn>
                                        <p:tgtEl>
                                          <p:spTgt spid="310286"/>
                                        </p:tgtEl>
                                        <p:attrNameLst>
                                          <p:attrName>style.visibility</p:attrName>
                                        </p:attrNameLst>
                                      </p:cBhvr>
                                      <p:to>
                                        <p:strVal val="visible"/>
                                      </p:to>
                                    </p:set>
                                    <p:animEffect transition="in" filter="blinds(horizontal)">
                                      <p:cBhvr>
                                        <p:cTn id="67" dur="500"/>
                                        <p:tgtEl>
                                          <p:spTgt spid="3102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0274" grpId="0" autoUpdateAnimBg="0"/>
      <p:bldP spid="310275" grpId="0" autoUpdateAnimBg="0"/>
      <p:bldP spid="310276" grpId="0"/>
      <p:bldP spid="310278" grpId="0"/>
      <p:bldP spid="310280" grpId="0"/>
      <p:bldP spid="310282" grpId="0"/>
      <p:bldP spid="310284" grpId="0"/>
      <p:bldP spid="310285" grpId="0"/>
      <p:bldP spid="310286" grpId="0"/>
    </p:bld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8" name="Text Box 2"/>
          <p:cNvSpPr txBox="1">
            <a:spLocks noChangeArrowheads="1"/>
          </p:cNvSpPr>
          <p:nvPr/>
        </p:nvSpPr>
        <p:spPr bwMode="auto">
          <a:xfrm>
            <a:off x="212725" y="260350"/>
            <a:ext cx="55149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3366"/>
                </a:solidFill>
                <a:latin typeface="Times New Roman" pitchFamily="18" charset="0"/>
                <a:cs typeface="Times New Roman" pitchFamily="18" charset="0"/>
              </a:rPr>
              <a:t>* </a:t>
            </a:r>
            <a:r>
              <a:rPr lang="en-US" b="1">
                <a:solidFill>
                  <a:srgbClr val="003366"/>
                </a:solidFill>
              </a:rPr>
              <a:t>Mặt cắt C</a:t>
            </a:r>
            <a:r>
              <a:rPr lang="en-US">
                <a:solidFill>
                  <a:srgbClr val="003366"/>
                </a:solidFill>
              </a:rPr>
              <a:t> có các thành phần nội lực :</a:t>
            </a:r>
            <a:endParaRPr lang="en-US">
              <a:solidFill>
                <a:srgbClr val="003366"/>
              </a:solidFill>
              <a:latin typeface="Times New Roman" pitchFamily="18" charset="0"/>
              <a:cs typeface="Times New Roman" pitchFamily="18" charset="0"/>
            </a:endParaRPr>
          </a:p>
        </p:txBody>
      </p:sp>
      <p:sp>
        <p:nvSpPr>
          <p:cNvPr id="311299" name="Text Box 3"/>
          <p:cNvSpPr txBox="1">
            <a:spLocks noChangeArrowheads="1"/>
          </p:cNvSpPr>
          <p:nvPr/>
        </p:nvSpPr>
        <p:spPr bwMode="auto">
          <a:xfrm>
            <a:off x="1431925" y="649288"/>
            <a:ext cx="5319713" cy="933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lnSpc>
                <a:spcPct val="115000"/>
              </a:lnSpc>
            </a:pPr>
            <a:r>
              <a:rPr lang="en-US">
                <a:solidFill>
                  <a:srgbClr val="0000FF"/>
                </a:solidFill>
                <a:latin typeface="Times New Roman" pitchFamily="18" charset="0"/>
                <a:cs typeface="Times New Roman" pitchFamily="18" charset="0"/>
              </a:rPr>
              <a:t>M</a:t>
            </a:r>
            <a:r>
              <a:rPr lang="en-US" baseline="-30000">
                <a:solidFill>
                  <a:srgbClr val="0000FF"/>
                </a:solidFill>
                <a:latin typeface="Times New Roman" pitchFamily="18" charset="0"/>
                <a:cs typeface="Times New Roman" pitchFamily="18" charset="0"/>
              </a:rPr>
              <a:t>Cy</a:t>
            </a:r>
            <a:r>
              <a:rPr lang="en-US">
                <a:solidFill>
                  <a:srgbClr val="0000FF"/>
                </a:solidFill>
                <a:latin typeface="Times New Roman" pitchFamily="18" charset="0"/>
                <a:cs typeface="Times New Roman" pitchFamily="18" charset="0"/>
              </a:rPr>
              <a:t> = N</a:t>
            </a:r>
            <a:r>
              <a:rPr lang="en-US" baseline="-30000">
                <a:solidFill>
                  <a:srgbClr val="0000FF"/>
                </a:solidFill>
                <a:latin typeface="Times New Roman" pitchFamily="18" charset="0"/>
                <a:cs typeface="Times New Roman" pitchFamily="18" charset="0"/>
              </a:rPr>
              <a:t>A</a:t>
            </a:r>
            <a:r>
              <a:rPr lang="en-US">
                <a:solidFill>
                  <a:srgbClr val="0000FF"/>
                </a:solidFill>
                <a:latin typeface="Times New Roman" pitchFamily="18" charset="0"/>
                <a:cs typeface="Times New Roman" pitchFamily="18" charset="0"/>
              </a:rPr>
              <a:t>.2,4 = 1,1. 2,4 = 2,64 kN/cm</a:t>
            </a:r>
            <a:r>
              <a:rPr lang="en-US" baseline="30000">
                <a:solidFill>
                  <a:srgbClr val="0000FF"/>
                </a:solidFill>
                <a:latin typeface="Times New Roman" pitchFamily="18" charset="0"/>
                <a:cs typeface="Times New Roman" pitchFamily="18" charset="0"/>
              </a:rPr>
              <a:t>2</a:t>
            </a:r>
            <a:r>
              <a:rPr lang="en-US">
                <a:solidFill>
                  <a:srgbClr val="0000FF"/>
                </a:solidFill>
                <a:latin typeface="Times New Roman" pitchFamily="18" charset="0"/>
                <a:cs typeface="Times New Roman" pitchFamily="18" charset="0"/>
              </a:rPr>
              <a:t>;</a:t>
            </a:r>
            <a:endParaRPr lang="en-US">
              <a:solidFill>
                <a:srgbClr val="0000FF"/>
              </a:solidFill>
              <a:latin typeface=".VnBook-Antiqua" pitchFamily="34" charset="0"/>
              <a:cs typeface="Times New Roman" pitchFamily="18" charset="0"/>
            </a:endParaRPr>
          </a:p>
          <a:p>
            <a:pPr algn="l">
              <a:lnSpc>
                <a:spcPct val="115000"/>
              </a:lnSpc>
            </a:pPr>
            <a:r>
              <a:rPr lang="en-US">
                <a:solidFill>
                  <a:srgbClr val="0000FF"/>
                </a:solidFill>
                <a:latin typeface="Times New Roman" pitchFamily="18" charset="0"/>
                <a:cs typeface="Times New Roman" pitchFamily="18" charset="0"/>
              </a:rPr>
              <a:t>M</a:t>
            </a:r>
            <a:r>
              <a:rPr lang="en-US" baseline="-30000">
                <a:solidFill>
                  <a:srgbClr val="0000FF"/>
                </a:solidFill>
                <a:latin typeface="Times New Roman" pitchFamily="18" charset="0"/>
                <a:cs typeface="Times New Roman" pitchFamily="18" charset="0"/>
              </a:rPr>
              <a:t>Cz</a:t>
            </a:r>
            <a:r>
              <a:rPr lang="en-US">
                <a:solidFill>
                  <a:srgbClr val="0000FF"/>
                </a:solidFill>
                <a:latin typeface="Times New Roman" pitchFamily="18" charset="0"/>
                <a:cs typeface="Times New Roman" pitchFamily="18" charset="0"/>
              </a:rPr>
              <a:t> = V</a:t>
            </a:r>
            <a:r>
              <a:rPr lang="en-US" baseline="-30000">
                <a:solidFill>
                  <a:srgbClr val="0000FF"/>
                </a:solidFill>
                <a:latin typeface="Times New Roman" pitchFamily="18" charset="0"/>
                <a:cs typeface="Times New Roman" pitchFamily="18" charset="0"/>
              </a:rPr>
              <a:t>A</a:t>
            </a:r>
            <a:r>
              <a:rPr lang="en-US">
                <a:solidFill>
                  <a:srgbClr val="0000FF"/>
                </a:solidFill>
                <a:latin typeface="Times New Roman" pitchFamily="18" charset="0"/>
                <a:cs typeface="Times New Roman" pitchFamily="18" charset="0"/>
              </a:rPr>
              <a:t>. 2,4 = 10,70. 2,4 =25,7 kN/cm</a:t>
            </a:r>
            <a:r>
              <a:rPr lang="en-US" baseline="30000">
                <a:solidFill>
                  <a:srgbClr val="0000FF"/>
                </a:solidFill>
                <a:latin typeface="Times New Roman" pitchFamily="18" charset="0"/>
                <a:cs typeface="Times New Roman" pitchFamily="18" charset="0"/>
              </a:rPr>
              <a:t>2</a:t>
            </a:r>
            <a:r>
              <a:rPr lang="en-US">
                <a:solidFill>
                  <a:srgbClr val="0000FF"/>
                </a:solidFill>
                <a:latin typeface="Times New Roman" pitchFamily="18" charset="0"/>
                <a:cs typeface="Times New Roman" pitchFamily="18" charset="0"/>
              </a:rPr>
              <a:t>;</a:t>
            </a:r>
          </a:p>
        </p:txBody>
      </p:sp>
      <p:graphicFrame>
        <p:nvGraphicFramePr>
          <p:cNvPr id="311300" name="Object 4"/>
          <p:cNvGraphicFramePr>
            <a:graphicFrameLocks noChangeAspect="1"/>
          </p:cNvGraphicFramePr>
          <p:nvPr/>
        </p:nvGraphicFramePr>
        <p:xfrm>
          <a:off x="1676400" y="1666875"/>
          <a:ext cx="4038600" cy="542925"/>
        </p:xfrm>
        <a:graphic>
          <a:graphicData uri="http://schemas.openxmlformats.org/presentationml/2006/ole">
            <mc:AlternateContent xmlns:mc="http://schemas.openxmlformats.org/markup-compatibility/2006">
              <mc:Choice xmlns:v="urn:schemas-microsoft-com:vml" Requires="v">
                <p:oleObj spid="_x0000_s311313" name="Equation" r:id="rId3" imgW="3124080" imgH="393480" progId="Equation.3">
                  <p:embed/>
                </p:oleObj>
              </mc:Choice>
              <mc:Fallback>
                <p:oleObj name="Equation" r:id="rId3" imgW="3124080" imgH="393480" progId="Equation.3">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76400" y="1666875"/>
                        <a:ext cx="4038600" cy="542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311301" name="Group 5"/>
          <p:cNvGrpSpPr>
            <a:grpSpLocks/>
          </p:cNvGrpSpPr>
          <p:nvPr/>
        </p:nvGrpSpPr>
        <p:grpSpPr bwMode="auto">
          <a:xfrm>
            <a:off x="685800" y="2276475"/>
            <a:ext cx="7467600" cy="742950"/>
            <a:chOff x="134" y="1164"/>
            <a:chExt cx="4474" cy="468"/>
          </a:xfrm>
        </p:grpSpPr>
        <p:sp>
          <p:nvSpPr>
            <p:cNvPr id="311302" name="Text Box 6"/>
            <p:cNvSpPr txBox="1">
              <a:spLocks noChangeArrowheads="1"/>
            </p:cNvSpPr>
            <p:nvPr/>
          </p:nvSpPr>
          <p:spPr bwMode="auto">
            <a:xfrm>
              <a:off x="134" y="1237"/>
              <a:ext cx="198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3366"/>
                  </a:solidFill>
                </a:rPr>
                <a:t>Ứng suất pháp do uốn:</a:t>
              </a:r>
            </a:p>
          </p:txBody>
        </p:sp>
        <p:graphicFrame>
          <p:nvGraphicFramePr>
            <p:cNvPr id="311303" name="Object 7"/>
            <p:cNvGraphicFramePr>
              <a:graphicFrameLocks noChangeAspect="1"/>
            </p:cNvGraphicFramePr>
            <p:nvPr/>
          </p:nvGraphicFramePr>
          <p:xfrm>
            <a:off x="2112" y="1164"/>
            <a:ext cx="2496" cy="468"/>
          </p:xfrm>
          <a:graphic>
            <a:graphicData uri="http://schemas.openxmlformats.org/presentationml/2006/ole">
              <mc:AlternateContent xmlns:mc="http://schemas.openxmlformats.org/markup-compatibility/2006">
                <mc:Choice xmlns:v="urn:schemas-microsoft-com:vml" Requires="v">
                  <p:oleObj spid="_x0000_s311314" name="Equation" r:id="rId5" imgW="2781000" imgH="583920" progId="Equation.3">
                    <p:embed/>
                  </p:oleObj>
                </mc:Choice>
                <mc:Fallback>
                  <p:oleObj name="Equation" r:id="rId5" imgW="2781000" imgH="583920" progId="Equation.3">
                    <p:embed/>
                    <p:pic>
                      <p:nvPicPr>
                        <p:cNvPr id="0" name="Object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12" y="1164"/>
                          <a:ext cx="2496" cy="4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311304" name="Group 8"/>
          <p:cNvGrpSpPr>
            <a:grpSpLocks/>
          </p:cNvGrpSpPr>
          <p:nvPr/>
        </p:nvGrpSpPr>
        <p:grpSpPr bwMode="auto">
          <a:xfrm>
            <a:off x="609600" y="3114675"/>
            <a:ext cx="8001000" cy="838200"/>
            <a:chOff x="96" y="1644"/>
            <a:chExt cx="4788" cy="420"/>
          </a:xfrm>
        </p:grpSpPr>
        <p:graphicFrame>
          <p:nvGraphicFramePr>
            <p:cNvPr id="311305" name="Object 9"/>
            <p:cNvGraphicFramePr>
              <a:graphicFrameLocks noChangeAspect="1"/>
            </p:cNvGraphicFramePr>
            <p:nvPr/>
          </p:nvGraphicFramePr>
          <p:xfrm>
            <a:off x="2148" y="1644"/>
            <a:ext cx="2736" cy="420"/>
          </p:xfrm>
          <a:graphic>
            <a:graphicData uri="http://schemas.openxmlformats.org/presentationml/2006/ole">
              <mc:AlternateContent xmlns:mc="http://schemas.openxmlformats.org/markup-compatibility/2006">
                <mc:Choice xmlns:v="urn:schemas-microsoft-com:vml" Requires="v">
                  <p:oleObj spid="_x0000_s311315" name="Equation" r:id="rId7" imgW="3466800" imgH="583920" progId="Equation.3">
                    <p:embed/>
                  </p:oleObj>
                </mc:Choice>
                <mc:Fallback>
                  <p:oleObj name="Equation" r:id="rId7" imgW="3466800" imgH="583920" progId="Equation.3">
                    <p:embed/>
                    <p:pic>
                      <p:nvPicPr>
                        <p:cNvPr id="0" name="Object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48" y="1644"/>
                          <a:ext cx="2736" cy="4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11306" name="Text Box 10"/>
            <p:cNvSpPr txBox="1">
              <a:spLocks noChangeArrowheads="1"/>
            </p:cNvSpPr>
            <p:nvPr/>
          </p:nvSpPr>
          <p:spPr bwMode="auto">
            <a:xfrm>
              <a:off x="96" y="1703"/>
              <a:ext cx="1981" cy="2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3366"/>
                  </a:solidFill>
                </a:rPr>
                <a:t>Ứng suất pháp do nén:</a:t>
              </a:r>
            </a:p>
          </p:txBody>
        </p:sp>
      </p:grpSp>
      <p:grpSp>
        <p:nvGrpSpPr>
          <p:cNvPr id="311307" name="Group 11"/>
          <p:cNvGrpSpPr>
            <a:grpSpLocks/>
          </p:cNvGrpSpPr>
          <p:nvPr/>
        </p:nvGrpSpPr>
        <p:grpSpPr bwMode="auto">
          <a:xfrm>
            <a:off x="685800" y="4029075"/>
            <a:ext cx="7486650" cy="877888"/>
            <a:chOff x="84" y="2076"/>
            <a:chExt cx="4716" cy="553"/>
          </a:xfrm>
        </p:grpSpPr>
        <p:graphicFrame>
          <p:nvGraphicFramePr>
            <p:cNvPr id="311308" name="Object 12"/>
            <p:cNvGraphicFramePr>
              <a:graphicFrameLocks noChangeAspect="1"/>
            </p:cNvGraphicFramePr>
            <p:nvPr/>
          </p:nvGraphicFramePr>
          <p:xfrm>
            <a:off x="2280" y="2076"/>
            <a:ext cx="2520" cy="456"/>
          </p:xfrm>
          <a:graphic>
            <a:graphicData uri="http://schemas.openxmlformats.org/presentationml/2006/ole">
              <mc:AlternateContent xmlns:mc="http://schemas.openxmlformats.org/markup-compatibility/2006">
                <mc:Choice xmlns:v="urn:schemas-microsoft-com:vml" Requires="v">
                  <p:oleObj spid="_x0000_s311316" name="Equation" r:id="rId9" imgW="3263760" imgH="583920" progId="Equation.3">
                    <p:embed/>
                  </p:oleObj>
                </mc:Choice>
                <mc:Fallback>
                  <p:oleObj name="Equation" r:id="rId9" imgW="3263760" imgH="583920" progId="Equation.3">
                    <p:embed/>
                    <p:pic>
                      <p:nvPicPr>
                        <p:cNvPr id="0" name="Object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80" y="2076"/>
                          <a:ext cx="2520" cy="4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11309" name="Text Box 13"/>
            <p:cNvSpPr txBox="1">
              <a:spLocks noChangeArrowheads="1"/>
            </p:cNvSpPr>
            <p:nvPr/>
          </p:nvSpPr>
          <p:spPr bwMode="auto">
            <a:xfrm>
              <a:off x="84" y="2111"/>
              <a:ext cx="2063"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3366"/>
                  </a:solidFill>
                </a:rPr>
                <a:t>Ứng suất tiếp do xoắn</a:t>
              </a:r>
              <a:r>
                <a:rPr lang="en-US">
                  <a:solidFill>
                    <a:srgbClr val="FFFF99"/>
                  </a:solidFill>
                </a:rPr>
                <a:t>:</a:t>
              </a:r>
            </a:p>
            <a:p>
              <a:pPr algn="l"/>
              <a:endParaRPr lang="en-US">
                <a:solidFill>
                  <a:srgbClr val="FFFF99"/>
                </a:solidFill>
                <a:latin typeface="Times New Roman" pitchFamily="18" charset="0"/>
                <a:cs typeface="Times New Roman" pitchFamily="18" charset="0"/>
              </a:endParaRPr>
            </a:p>
          </p:txBody>
        </p:sp>
      </p:grpSp>
      <p:sp>
        <p:nvSpPr>
          <p:cNvPr id="311310" name="Text Box 14"/>
          <p:cNvSpPr txBox="1">
            <a:spLocks noChangeArrowheads="1"/>
          </p:cNvSpPr>
          <p:nvPr/>
        </p:nvSpPr>
        <p:spPr bwMode="auto">
          <a:xfrm>
            <a:off x="212725" y="422275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311311" name="Text Box 15"/>
          <p:cNvSpPr txBox="1">
            <a:spLocks noChangeArrowheads="1"/>
          </p:cNvSpPr>
          <p:nvPr/>
        </p:nvSpPr>
        <p:spPr bwMode="auto">
          <a:xfrm>
            <a:off x="381000" y="5018088"/>
            <a:ext cx="6197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3366"/>
                </a:solidFill>
              </a:rPr>
              <a:t>Ứng suất tương đương cực đại ở mặt cắt C:</a:t>
            </a:r>
          </a:p>
        </p:txBody>
      </p:sp>
      <p:graphicFrame>
        <p:nvGraphicFramePr>
          <p:cNvPr id="311312" name="Object 16"/>
          <p:cNvGraphicFramePr>
            <a:graphicFrameLocks noChangeAspect="1"/>
          </p:cNvGraphicFramePr>
          <p:nvPr/>
        </p:nvGraphicFramePr>
        <p:xfrm>
          <a:off x="609600" y="5562600"/>
          <a:ext cx="8001000" cy="644525"/>
        </p:xfrm>
        <a:graphic>
          <a:graphicData uri="http://schemas.openxmlformats.org/presentationml/2006/ole">
            <mc:AlternateContent xmlns:mc="http://schemas.openxmlformats.org/markup-compatibility/2006">
              <mc:Choice xmlns:v="urn:schemas-microsoft-com:vml" Requires="v">
                <p:oleObj spid="_x0000_s311317" name="Equation" r:id="rId11" imgW="4000320" imgH="291960" progId="Equation.3">
                  <p:embed/>
                </p:oleObj>
              </mc:Choice>
              <mc:Fallback>
                <p:oleObj name="Equation" r:id="rId11" imgW="4000320" imgH="291960" progId="Equation.3">
                  <p:embed/>
                  <p:pic>
                    <p:nvPicPr>
                      <p:cNvPr id="0" name="Object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09600" y="5562600"/>
                        <a:ext cx="8001000" cy="644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11298"/>
                                        </p:tgtEl>
                                        <p:attrNameLst>
                                          <p:attrName>style.visibility</p:attrName>
                                        </p:attrNameLst>
                                      </p:cBhvr>
                                      <p:to>
                                        <p:strVal val="visible"/>
                                      </p:to>
                                    </p:set>
                                    <p:animEffect transition="in" filter="checkerboard(across)">
                                      <p:cBhvr>
                                        <p:cTn id="7" dur="500"/>
                                        <p:tgtEl>
                                          <p:spTgt spid="31129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311299"/>
                                        </p:tgtEl>
                                        <p:attrNameLst>
                                          <p:attrName>style.visibility</p:attrName>
                                        </p:attrNameLst>
                                      </p:cBhvr>
                                      <p:to>
                                        <p:strVal val="visible"/>
                                      </p:to>
                                    </p:set>
                                    <p:animEffect transition="in" filter="wipe(up)">
                                      <p:cBhvr>
                                        <p:cTn id="12" dur="500"/>
                                        <p:tgtEl>
                                          <p:spTgt spid="31129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nodeType="clickEffect">
                                  <p:stCondLst>
                                    <p:cond delay="0"/>
                                  </p:stCondLst>
                                  <p:childTnLst>
                                    <p:set>
                                      <p:cBhvr>
                                        <p:cTn id="16" dur="1" fill="hold">
                                          <p:stCondLst>
                                            <p:cond delay="0"/>
                                          </p:stCondLst>
                                        </p:cTn>
                                        <p:tgtEl>
                                          <p:spTgt spid="311300"/>
                                        </p:tgtEl>
                                        <p:attrNameLst>
                                          <p:attrName>style.visibility</p:attrName>
                                        </p:attrNameLst>
                                      </p:cBhvr>
                                      <p:to>
                                        <p:strVal val="visible"/>
                                      </p:to>
                                    </p:set>
                                    <p:animEffect transition="in" filter="blinds(horizontal)">
                                      <p:cBhvr>
                                        <p:cTn id="17" dur="500"/>
                                        <p:tgtEl>
                                          <p:spTgt spid="31130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311301"/>
                                        </p:tgtEl>
                                        <p:attrNameLst>
                                          <p:attrName>style.visibility</p:attrName>
                                        </p:attrNameLst>
                                      </p:cBhvr>
                                      <p:to>
                                        <p:strVal val="visible"/>
                                      </p:to>
                                    </p:set>
                                    <p:animEffect transition="in" filter="checkerboard(across)">
                                      <p:cBhvr>
                                        <p:cTn id="22" dur="500"/>
                                        <p:tgtEl>
                                          <p:spTgt spid="311301"/>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nodeType="clickEffect">
                                  <p:stCondLst>
                                    <p:cond delay="0"/>
                                  </p:stCondLst>
                                  <p:childTnLst>
                                    <p:set>
                                      <p:cBhvr>
                                        <p:cTn id="26" dur="1" fill="hold">
                                          <p:stCondLst>
                                            <p:cond delay="0"/>
                                          </p:stCondLst>
                                        </p:cTn>
                                        <p:tgtEl>
                                          <p:spTgt spid="311304"/>
                                        </p:tgtEl>
                                        <p:attrNameLst>
                                          <p:attrName>style.visibility</p:attrName>
                                        </p:attrNameLst>
                                      </p:cBhvr>
                                      <p:to>
                                        <p:strVal val="visible"/>
                                      </p:to>
                                    </p:set>
                                    <p:animEffect transition="in" filter="checkerboard(across)">
                                      <p:cBhvr>
                                        <p:cTn id="27" dur="500"/>
                                        <p:tgtEl>
                                          <p:spTgt spid="31130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nodeType="clickEffect">
                                  <p:stCondLst>
                                    <p:cond delay="0"/>
                                  </p:stCondLst>
                                  <p:childTnLst>
                                    <p:set>
                                      <p:cBhvr>
                                        <p:cTn id="31" dur="1" fill="hold">
                                          <p:stCondLst>
                                            <p:cond delay="0"/>
                                          </p:stCondLst>
                                        </p:cTn>
                                        <p:tgtEl>
                                          <p:spTgt spid="311307"/>
                                        </p:tgtEl>
                                        <p:attrNameLst>
                                          <p:attrName>style.visibility</p:attrName>
                                        </p:attrNameLst>
                                      </p:cBhvr>
                                      <p:to>
                                        <p:strVal val="visible"/>
                                      </p:to>
                                    </p:set>
                                    <p:animEffect transition="in" filter="checkerboard(across)">
                                      <p:cBhvr>
                                        <p:cTn id="32" dur="500"/>
                                        <p:tgtEl>
                                          <p:spTgt spid="311307"/>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4" presetClass="entr" presetSubtype="16" fill="hold" grpId="0" nodeType="clickEffect">
                                  <p:stCondLst>
                                    <p:cond delay="0"/>
                                  </p:stCondLst>
                                  <p:childTnLst>
                                    <p:set>
                                      <p:cBhvr>
                                        <p:cTn id="36" dur="1" fill="hold">
                                          <p:stCondLst>
                                            <p:cond delay="0"/>
                                          </p:stCondLst>
                                        </p:cTn>
                                        <p:tgtEl>
                                          <p:spTgt spid="311311"/>
                                        </p:tgtEl>
                                        <p:attrNameLst>
                                          <p:attrName>style.visibility</p:attrName>
                                        </p:attrNameLst>
                                      </p:cBhvr>
                                      <p:to>
                                        <p:strVal val="visible"/>
                                      </p:to>
                                    </p:set>
                                    <p:animEffect transition="in" filter="box(in)">
                                      <p:cBhvr>
                                        <p:cTn id="37" dur="500"/>
                                        <p:tgtEl>
                                          <p:spTgt spid="311311"/>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nodeType="clickEffect">
                                  <p:stCondLst>
                                    <p:cond delay="0"/>
                                  </p:stCondLst>
                                  <p:childTnLst>
                                    <p:set>
                                      <p:cBhvr>
                                        <p:cTn id="41" dur="1" fill="hold">
                                          <p:stCondLst>
                                            <p:cond delay="0"/>
                                          </p:stCondLst>
                                        </p:cTn>
                                        <p:tgtEl>
                                          <p:spTgt spid="311312"/>
                                        </p:tgtEl>
                                        <p:attrNameLst>
                                          <p:attrName>style.visibility</p:attrName>
                                        </p:attrNameLst>
                                      </p:cBhvr>
                                      <p:to>
                                        <p:strVal val="visible"/>
                                      </p:to>
                                    </p:set>
                                    <p:animEffect transition="in" filter="checkerboard(across)">
                                      <p:cBhvr>
                                        <p:cTn id="42" dur="500"/>
                                        <p:tgtEl>
                                          <p:spTgt spid="3113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1298" grpId="0" autoUpdateAnimBg="0"/>
      <p:bldP spid="311299" grpId="0" autoUpdateAnimBg="0"/>
      <p:bldP spid="311311" grpId="0" autoUpdateAnimBg="0"/>
    </p:bld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322" name="Text Box 2"/>
          <p:cNvSpPr txBox="1">
            <a:spLocks noChangeArrowheads="1"/>
          </p:cNvSpPr>
          <p:nvPr/>
        </p:nvSpPr>
        <p:spPr bwMode="auto">
          <a:xfrm>
            <a:off x="484188" y="2390775"/>
            <a:ext cx="34782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990099"/>
                </a:solidFill>
              </a:rPr>
              <a:t>Ứng suất pháp do uốn : </a:t>
            </a:r>
          </a:p>
        </p:txBody>
      </p:sp>
      <p:sp>
        <p:nvSpPr>
          <p:cNvPr id="312323" name="Text Box 3"/>
          <p:cNvSpPr txBox="1">
            <a:spLocks noChangeArrowheads="1"/>
          </p:cNvSpPr>
          <p:nvPr/>
        </p:nvSpPr>
        <p:spPr bwMode="auto">
          <a:xfrm>
            <a:off x="644525" y="4572000"/>
            <a:ext cx="33940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990099"/>
                </a:solidFill>
              </a:rPr>
              <a:t>Ứng suất pháp do nén :</a:t>
            </a:r>
            <a:endParaRPr lang="en-US">
              <a:solidFill>
                <a:srgbClr val="990099"/>
              </a:solidFill>
              <a:latin typeface="Times New Roman" pitchFamily="18" charset="0"/>
              <a:cs typeface="Times New Roman" pitchFamily="18" charset="0"/>
            </a:endParaRPr>
          </a:p>
        </p:txBody>
      </p:sp>
      <p:sp>
        <p:nvSpPr>
          <p:cNvPr id="312324" name="Text Box 4"/>
          <p:cNvSpPr txBox="1">
            <a:spLocks noChangeArrowheads="1"/>
          </p:cNvSpPr>
          <p:nvPr/>
        </p:nvSpPr>
        <p:spPr bwMode="auto">
          <a:xfrm>
            <a:off x="609600" y="304800"/>
            <a:ext cx="59817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3366"/>
                </a:solidFill>
              </a:rPr>
              <a:t>* Mặt cắt B</a:t>
            </a:r>
            <a:r>
              <a:rPr lang="en-US">
                <a:solidFill>
                  <a:srgbClr val="003366"/>
                </a:solidFill>
              </a:rPr>
              <a:t> có các thành phần nội lực sau</a:t>
            </a:r>
            <a:r>
              <a:rPr lang="en-US">
                <a:solidFill>
                  <a:srgbClr val="FFFF99"/>
                </a:solidFill>
              </a:rPr>
              <a:t>:</a:t>
            </a:r>
            <a:endParaRPr lang="en-US">
              <a:solidFill>
                <a:srgbClr val="FFFF99"/>
              </a:solidFill>
              <a:latin typeface="Times New Roman" pitchFamily="18" charset="0"/>
              <a:cs typeface="Times New Roman" pitchFamily="18" charset="0"/>
            </a:endParaRPr>
          </a:p>
        </p:txBody>
      </p:sp>
      <p:sp>
        <p:nvSpPr>
          <p:cNvPr id="312325" name="Text Box 5"/>
          <p:cNvSpPr txBox="1">
            <a:spLocks noChangeArrowheads="1"/>
          </p:cNvSpPr>
          <p:nvPr/>
        </p:nvSpPr>
        <p:spPr bwMode="auto">
          <a:xfrm>
            <a:off x="609600" y="762000"/>
            <a:ext cx="8099425"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993300"/>
                </a:solidFill>
              </a:rPr>
              <a:t>Momen uốn</a:t>
            </a:r>
            <a:r>
              <a:rPr lang="en-US"/>
              <a:t> </a:t>
            </a:r>
            <a:r>
              <a:rPr lang="en-US">
                <a:solidFill>
                  <a:srgbClr val="000000"/>
                </a:solidFill>
                <a:latin typeface="Times New Roman" pitchFamily="18" charset="0"/>
                <a:cs typeface="Times New Roman" pitchFamily="18" charset="0"/>
              </a:rPr>
              <a:t>:    </a:t>
            </a:r>
            <a:r>
              <a:rPr lang="en-US">
                <a:solidFill>
                  <a:srgbClr val="003300"/>
                </a:solidFill>
                <a:latin typeface="Times New Roman" pitchFamily="18" charset="0"/>
                <a:cs typeface="Times New Roman" pitchFamily="18" charset="0"/>
              </a:rPr>
              <a:t>M</a:t>
            </a:r>
            <a:r>
              <a:rPr lang="en-US" baseline="-25000">
                <a:solidFill>
                  <a:srgbClr val="003300"/>
                </a:solidFill>
                <a:latin typeface="Times New Roman" pitchFamily="18" charset="0"/>
                <a:cs typeface="Times New Roman" pitchFamily="18" charset="0"/>
              </a:rPr>
              <a:t>By</a:t>
            </a:r>
            <a:r>
              <a:rPr lang="en-US">
                <a:solidFill>
                  <a:srgbClr val="003300"/>
                </a:solidFill>
                <a:latin typeface="Times New Roman" pitchFamily="18" charset="0"/>
                <a:cs typeface="Times New Roman" pitchFamily="18" charset="0"/>
              </a:rPr>
              <a:t> = R. 3,5 - Q.3 = 20. 3,5 - 19. 3 = 13 kNcm;</a:t>
            </a:r>
            <a:endParaRPr lang="en-US">
              <a:solidFill>
                <a:srgbClr val="003300"/>
              </a:solidFill>
              <a:latin typeface=".VnBook-Antiqua" pitchFamily="34" charset="0"/>
              <a:cs typeface="Times New Roman" pitchFamily="18" charset="0"/>
            </a:endParaRPr>
          </a:p>
          <a:p>
            <a:pPr algn="l"/>
            <a:r>
              <a:rPr lang="en-US">
                <a:solidFill>
                  <a:srgbClr val="993300"/>
                </a:solidFill>
              </a:rPr>
              <a:t>Momen uốn</a:t>
            </a:r>
            <a:r>
              <a:rPr lang="en-US"/>
              <a:t> </a:t>
            </a:r>
            <a:r>
              <a:rPr lang="en-US">
                <a:solidFill>
                  <a:srgbClr val="000000"/>
                </a:solidFill>
                <a:latin typeface="Times New Roman" pitchFamily="18" charset="0"/>
                <a:cs typeface="Times New Roman" pitchFamily="18" charset="0"/>
              </a:rPr>
              <a:t>:    </a:t>
            </a:r>
            <a:r>
              <a:rPr lang="en-US">
                <a:solidFill>
                  <a:srgbClr val="003300"/>
                </a:solidFill>
                <a:latin typeface="Times New Roman" pitchFamily="18" charset="0"/>
                <a:cs typeface="Times New Roman" pitchFamily="18" charset="0"/>
              </a:rPr>
              <a:t>M</a:t>
            </a:r>
            <a:r>
              <a:rPr lang="en-US" baseline="-25000">
                <a:solidFill>
                  <a:srgbClr val="003300"/>
                </a:solidFill>
                <a:latin typeface="Times New Roman" pitchFamily="18" charset="0"/>
                <a:cs typeface="Times New Roman" pitchFamily="18" charset="0"/>
              </a:rPr>
              <a:t>Bz</a:t>
            </a:r>
            <a:r>
              <a:rPr lang="en-US">
                <a:solidFill>
                  <a:srgbClr val="003300"/>
                </a:solidFill>
                <a:latin typeface="Times New Roman" pitchFamily="18" charset="0"/>
                <a:cs typeface="Times New Roman" pitchFamily="18" charset="0"/>
              </a:rPr>
              <a:t> = P. 3,5 = 36. 3,5 = 126 kNcm.</a:t>
            </a:r>
            <a:endParaRPr lang="en-US">
              <a:solidFill>
                <a:srgbClr val="003300"/>
              </a:solidFill>
              <a:latin typeface=".VnBook-Antiqua" pitchFamily="34" charset="0"/>
              <a:cs typeface="Times New Roman" pitchFamily="18" charset="0"/>
            </a:endParaRPr>
          </a:p>
          <a:p>
            <a:pPr algn="l"/>
            <a:r>
              <a:rPr lang="en-US">
                <a:solidFill>
                  <a:srgbClr val="993300"/>
                </a:solidFill>
              </a:rPr>
              <a:t>Momen xoắn</a:t>
            </a:r>
            <a:r>
              <a:rPr lang="en-US"/>
              <a:t> </a:t>
            </a:r>
            <a:r>
              <a:rPr lang="en-US">
                <a:solidFill>
                  <a:srgbClr val="000000"/>
                </a:solidFill>
                <a:latin typeface="Times New Roman" pitchFamily="18" charset="0"/>
                <a:cs typeface="Times New Roman" pitchFamily="18" charset="0"/>
              </a:rPr>
              <a:t>;  </a:t>
            </a:r>
            <a:r>
              <a:rPr lang="en-US">
                <a:solidFill>
                  <a:srgbClr val="003300"/>
                </a:solidFill>
                <a:latin typeface="Times New Roman" pitchFamily="18" charset="0"/>
                <a:cs typeface="Times New Roman" pitchFamily="18" charset="0"/>
              </a:rPr>
              <a:t>M</a:t>
            </a:r>
            <a:r>
              <a:rPr lang="en-US" baseline="-25000">
                <a:solidFill>
                  <a:srgbClr val="003300"/>
                </a:solidFill>
                <a:latin typeface="Times New Roman" pitchFamily="18" charset="0"/>
                <a:cs typeface="Times New Roman" pitchFamily="18" charset="0"/>
              </a:rPr>
              <a:t>Bx</a:t>
            </a:r>
            <a:r>
              <a:rPr lang="en-US">
                <a:solidFill>
                  <a:srgbClr val="003300"/>
                </a:solidFill>
                <a:latin typeface="Times New Roman" pitchFamily="18" charset="0"/>
                <a:cs typeface="Times New Roman" pitchFamily="18" charset="0"/>
              </a:rPr>
              <a:t> = P.3 = 36. 3 = 108 kNcm;</a:t>
            </a:r>
            <a:endParaRPr lang="en-US">
              <a:solidFill>
                <a:srgbClr val="003300"/>
              </a:solidFill>
              <a:latin typeface=".VnBook-Antiqua" pitchFamily="34" charset="0"/>
              <a:cs typeface="Times New Roman" pitchFamily="18" charset="0"/>
            </a:endParaRPr>
          </a:p>
          <a:p>
            <a:pPr algn="l"/>
            <a:r>
              <a:rPr lang="en-US">
                <a:solidFill>
                  <a:srgbClr val="993300"/>
                </a:solidFill>
              </a:rPr>
              <a:t>Lực nén</a:t>
            </a:r>
            <a:r>
              <a:rPr lang="en-US">
                <a:solidFill>
                  <a:srgbClr val="FFFF99"/>
                </a:solidFill>
                <a:latin typeface="Times New Roman" pitchFamily="18" charset="0"/>
                <a:cs typeface="Times New Roman" pitchFamily="18" charset="0"/>
              </a:rPr>
              <a:t>:</a:t>
            </a:r>
            <a:r>
              <a:rPr lang="en-US">
                <a:solidFill>
                  <a:srgbClr val="000000"/>
                </a:solidFill>
                <a:latin typeface="Times New Roman" pitchFamily="18" charset="0"/>
                <a:cs typeface="Times New Roman" pitchFamily="18" charset="0"/>
              </a:rPr>
              <a:t>              </a:t>
            </a:r>
            <a:r>
              <a:rPr lang="en-US">
                <a:solidFill>
                  <a:srgbClr val="003300"/>
                </a:solidFill>
                <a:latin typeface="Times New Roman" pitchFamily="18" charset="0"/>
                <a:cs typeface="Times New Roman" pitchFamily="18" charset="0"/>
              </a:rPr>
              <a:t>N</a:t>
            </a:r>
            <a:r>
              <a:rPr lang="en-US" baseline="-25000">
                <a:solidFill>
                  <a:srgbClr val="003300"/>
                </a:solidFill>
                <a:latin typeface="Times New Roman" pitchFamily="18" charset="0"/>
                <a:cs typeface="Times New Roman" pitchFamily="18" charset="0"/>
              </a:rPr>
              <a:t>B</a:t>
            </a:r>
            <a:r>
              <a:rPr lang="en-US">
                <a:solidFill>
                  <a:srgbClr val="003300"/>
                </a:solidFill>
                <a:latin typeface="Times New Roman" pitchFamily="18" charset="0"/>
                <a:cs typeface="Times New Roman" pitchFamily="18" charset="0"/>
              </a:rPr>
              <a:t> = Q = -19 kN</a:t>
            </a:r>
            <a:r>
              <a:rPr lang="en-US">
                <a:solidFill>
                  <a:srgbClr val="000000"/>
                </a:solidFill>
                <a:latin typeface="Times New Roman" pitchFamily="18" charset="0"/>
                <a:cs typeface="Times New Roman" pitchFamily="18" charset="0"/>
              </a:rPr>
              <a:t>.</a:t>
            </a:r>
          </a:p>
        </p:txBody>
      </p:sp>
      <p:graphicFrame>
        <p:nvGraphicFramePr>
          <p:cNvPr id="312326" name="Object 6"/>
          <p:cNvGraphicFramePr>
            <a:graphicFrameLocks noChangeAspect="1"/>
          </p:cNvGraphicFramePr>
          <p:nvPr>
            <p:ph/>
          </p:nvPr>
        </p:nvGraphicFramePr>
        <p:xfrm>
          <a:off x="685800" y="2862263"/>
          <a:ext cx="7848600" cy="1806575"/>
        </p:xfrm>
        <a:graphic>
          <a:graphicData uri="http://schemas.openxmlformats.org/presentationml/2006/ole">
            <mc:AlternateContent xmlns:mc="http://schemas.openxmlformats.org/markup-compatibility/2006">
              <mc:Choice xmlns:v="urn:schemas-microsoft-com:vml" Requires="v">
                <p:oleObj spid="_x0000_s312328" name="Equation" r:id="rId3" imgW="3860640" imgH="888840" progId="Equation.3">
                  <p:embed/>
                </p:oleObj>
              </mc:Choice>
              <mc:Fallback>
                <p:oleObj name="Equation" r:id="rId3" imgW="3860640" imgH="888840" progId="Equation.3">
                  <p:embed/>
                  <p:pic>
                    <p:nvPicPr>
                      <p:cNvPr id="0" name="Object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5800" y="2862263"/>
                        <a:ext cx="7848600" cy="18065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12327" name="Object 7"/>
          <p:cNvGraphicFramePr>
            <a:graphicFrameLocks noChangeAspect="1"/>
          </p:cNvGraphicFramePr>
          <p:nvPr/>
        </p:nvGraphicFramePr>
        <p:xfrm>
          <a:off x="609600" y="5029200"/>
          <a:ext cx="7772400" cy="1574800"/>
        </p:xfrm>
        <a:graphic>
          <a:graphicData uri="http://schemas.openxmlformats.org/presentationml/2006/ole">
            <mc:AlternateContent xmlns:mc="http://schemas.openxmlformats.org/markup-compatibility/2006">
              <mc:Choice xmlns:v="urn:schemas-microsoft-com:vml" Requires="v">
                <p:oleObj spid="_x0000_s312329" name="Equation" r:id="rId5" imgW="3822480" imgH="774360" progId="Equation.3">
                  <p:embed/>
                </p:oleObj>
              </mc:Choice>
              <mc:Fallback>
                <p:oleObj name="Equation" r:id="rId5" imgW="3822480" imgH="774360" progId="Equation.3">
                  <p:embed/>
                  <p:pic>
                    <p:nvPicPr>
                      <p:cNvPr id="0" name="Object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09600" y="5029200"/>
                        <a:ext cx="7772400" cy="157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12322"/>
                                        </p:tgtEl>
                                        <p:attrNameLst>
                                          <p:attrName>style.visibility</p:attrName>
                                        </p:attrNameLst>
                                      </p:cBhvr>
                                      <p:to>
                                        <p:strVal val="visible"/>
                                      </p:to>
                                    </p:set>
                                    <p:animEffect transition="in" filter="checkerboard(across)">
                                      <p:cBhvr>
                                        <p:cTn id="7" dur="500"/>
                                        <p:tgtEl>
                                          <p:spTgt spid="31232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312323"/>
                                        </p:tgtEl>
                                        <p:attrNameLst>
                                          <p:attrName>style.visibility</p:attrName>
                                        </p:attrNameLst>
                                      </p:cBhvr>
                                      <p:to>
                                        <p:strVal val="visible"/>
                                      </p:to>
                                    </p:set>
                                    <p:animEffect transition="in" filter="checkerboard(across)">
                                      <p:cBhvr>
                                        <p:cTn id="12" dur="500"/>
                                        <p:tgtEl>
                                          <p:spTgt spid="31232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312324"/>
                                        </p:tgtEl>
                                        <p:attrNameLst>
                                          <p:attrName>style.visibility</p:attrName>
                                        </p:attrNameLst>
                                      </p:cBhvr>
                                      <p:to>
                                        <p:strVal val="visible"/>
                                      </p:to>
                                    </p:set>
                                    <p:animEffect transition="in" filter="checkerboard(across)">
                                      <p:cBhvr>
                                        <p:cTn id="17" dur="500"/>
                                        <p:tgtEl>
                                          <p:spTgt spid="31232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312325"/>
                                        </p:tgtEl>
                                        <p:attrNameLst>
                                          <p:attrName>style.visibility</p:attrName>
                                        </p:attrNameLst>
                                      </p:cBhvr>
                                      <p:to>
                                        <p:strVal val="visible"/>
                                      </p:to>
                                    </p:set>
                                    <p:animEffect transition="in" filter="wipe(up)">
                                      <p:cBhvr>
                                        <p:cTn id="22" dur="500"/>
                                        <p:tgtEl>
                                          <p:spTgt spid="3123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2322" grpId="0" autoUpdateAnimBg="0"/>
      <p:bldP spid="312323" grpId="0" autoUpdateAnimBg="0"/>
      <p:bldP spid="312324" grpId="0" autoUpdateAnimBg="0"/>
      <p:bldP spid="312325" grpId="0" autoUpdateAnimBg="0"/>
    </p:bldLst>
  </p:timing>
</p:sld>
</file>

<file path=ppt/slides/slide25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13346" name="Rectangle 2"/>
          <p:cNvSpPr>
            <a:spLocks noGrp="1" noChangeArrowheads="1"/>
          </p:cNvSpPr>
          <p:nvPr>
            <p:ph type="title"/>
          </p:nvPr>
        </p:nvSpPr>
        <p:spPr>
          <a:xfrm>
            <a:off x="457200" y="2971800"/>
            <a:ext cx="7772400" cy="838200"/>
          </a:xfrm>
        </p:spPr>
        <p:txBody>
          <a:bodyPr/>
          <a:lstStyle/>
          <a:p>
            <a:pPr algn="just"/>
            <a:r>
              <a:rPr lang="en-US" sz="2400">
                <a:solidFill>
                  <a:srgbClr val="990033"/>
                </a:solidFill>
              </a:rPr>
              <a:t>Ứng suất tương đương theo thuyêt bền ba:</a:t>
            </a:r>
          </a:p>
        </p:txBody>
      </p:sp>
      <p:grpSp>
        <p:nvGrpSpPr>
          <p:cNvPr id="313347" name="Group 3"/>
          <p:cNvGrpSpPr>
            <a:grpSpLocks/>
          </p:cNvGrpSpPr>
          <p:nvPr/>
        </p:nvGrpSpPr>
        <p:grpSpPr bwMode="auto">
          <a:xfrm>
            <a:off x="1447800" y="3867150"/>
            <a:ext cx="6248400" cy="477838"/>
            <a:chOff x="912" y="807"/>
            <a:chExt cx="3936" cy="301"/>
          </a:xfrm>
        </p:grpSpPr>
        <p:sp>
          <p:nvSpPr>
            <p:cNvPr id="313348" name="AutoShape 4"/>
            <p:cNvSpPr>
              <a:spLocks noChangeAspect="1" noChangeArrowheads="1" noTextEdit="1"/>
            </p:cNvSpPr>
            <p:nvPr/>
          </p:nvSpPr>
          <p:spPr bwMode="auto">
            <a:xfrm>
              <a:off x="912" y="807"/>
              <a:ext cx="393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13349" name="Line 5"/>
            <p:cNvSpPr>
              <a:spLocks noChangeShapeType="1"/>
            </p:cNvSpPr>
            <p:nvPr/>
          </p:nvSpPr>
          <p:spPr bwMode="auto">
            <a:xfrm flipV="1">
              <a:off x="1347" y="956"/>
              <a:ext cx="24" cy="14"/>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3350" name="Line 6"/>
            <p:cNvSpPr>
              <a:spLocks noChangeShapeType="1"/>
            </p:cNvSpPr>
            <p:nvPr/>
          </p:nvSpPr>
          <p:spPr bwMode="auto">
            <a:xfrm>
              <a:off x="1371" y="958"/>
              <a:ext cx="35" cy="7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3351" name="Line 7"/>
            <p:cNvSpPr>
              <a:spLocks noChangeShapeType="1"/>
            </p:cNvSpPr>
            <p:nvPr/>
          </p:nvSpPr>
          <p:spPr bwMode="auto">
            <a:xfrm flipV="1">
              <a:off x="1409" y="831"/>
              <a:ext cx="42" cy="198"/>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3352" name="Line 8"/>
            <p:cNvSpPr>
              <a:spLocks noChangeShapeType="1"/>
            </p:cNvSpPr>
            <p:nvPr/>
          </p:nvSpPr>
          <p:spPr bwMode="auto">
            <a:xfrm>
              <a:off x="1451" y="831"/>
              <a:ext cx="643"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3353" name="Line 9"/>
            <p:cNvSpPr>
              <a:spLocks noChangeShapeType="1"/>
            </p:cNvSpPr>
            <p:nvPr/>
          </p:nvSpPr>
          <p:spPr bwMode="auto">
            <a:xfrm flipV="1">
              <a:off x="2288" y="979"/>
              <a:ext cx="24" cy="15"/>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3354" name="Line 10"/>
            <p:cNvSpPr>
              <a:spLocks noChangeShapeType="1"/>
            </p:cNvSpPr>
            <p:nvPr/>
          </p:nvSpPr>
          <p:spPr bwMode="auto">
            <a:xfrm>
              <a:off x="2312" y="982"/>
              <a:ext cx="35" cy="86"/>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3355" name="Line 11"/>
            <p:cNvSpPr>
              <a:spLocks noChangeShapeType="1"/>
            </p:cNvSpPr>
            <p:nvPr/>
          </p:nvSpPr>
          <p:spPr bwMode="auto">
            <a:xfrm flipV="1">
              <a:off x="2350" y="831"/>
              <a:ext cx="42" cy="237"/>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3356" name="Line 12"/>
            <p:cNvSpPr>
              <a:spLocks noChangeShapeType="1"/>
            </p:cNvSpPr>
            <p:nvPr/>
          </p:nvSpPr>
          <p:spPr bwMode="auto">
            <a:xfrm>
              <a:off x="2392" y="831"/>
              <a:ext cx="1378"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3357" name="Rectangle 13"/>
            <p:cNvSpPr>
              <a:spLocks noChangeArrowheads="1"/>
            </p:cNvSpPr>
            <p:nvPr/>
          </p:nvSpPr>
          <p:spPr bwMode="auto">
            <a:xfrm>
              <a:off x="4774" y="839"/>
              <a:ext cx="64"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600">
                  <a:solidFill>
                    <a:srgbClr val="000000"/>
                  </a:solidFill>
                  <a:latin typeface="Times New Roman" pitchFamily="18" charset="0"/>
                  <a:cs typeface="Times New Roman" pitchFamily="18" charset="0"/>
                </a:rPr>
                <a:t>2</a:t>
              </a:r>
              <a:endParaRPr lang="en-US">
                <a:latin typeface="Times New Roman" pitchFamily="18" charset="0"/>
                <a:cs typeface="Times New Roman" pitchFamily="18" charset="0"/>
              </a:endParaRPr>
            </a:p>
          </p:txBody>
        </p:sp>
        <p:sp>
          <p:nvSpPr>
            <p:cNvPr id="313358" name="Rectangle 14"/>
            <p:cNvSpPr>
              <a:spLocks noChangeArrowheads="1"/>
            </p:cNvSpPr>
            <p:nvPr/>
          </p:nvSpPr>
          <p:spPr bwMode="auto">
            <a:xfrm>
              <a:off x="3692" y="839"/>
              <a:ext cx="64"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600">
                  <a:solidFill>
                    <a:srgbClr val="000000"/>
                  </a:solidFill>
                  <a:latin typeface="Times New Roman" pitchFamily="18" charset="0"/>
                  <a:cs typeface="Times New Roman" pitchFamily="18" charset="0"/>
                </a:rPr>
                <a:t>2</a:t>
              </a:r>
              <a:endParaRPr lang="en-US">
                <a:latin typeface="Times New Roman" pitchFamily="18" charset="0"/>
                <a:cs typeface="Times New Roman" pitchFamily="18" charset="0"/>
              </a:endParaRPr>
            </a:p>
          </p:txBody>
        </p:sp>
        <p:sp>
          <p:nvSpPr>
            <p:cNvPr id="313359" name="Rectangle 15"/>
            <p:cNvSpPr>
              <a:spLocks noChangeArrowheads="1"/>
            </p:cNvSpPr>
            <p:nvPr/>
          </p:nvSpPr>
          <p:spPr bwMode="auto">
            <a:xfrm>
              <a:off x="3004" y="839"/>
              <a:ext cx="64"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600">
                  <a:solidFill>
                    <a:srgbClr val="000000"/>
                  </a:solidFill>
                  <a:latin typeface="Times New Roman" pitchFamily="18" charset="0"/>
                  <a:cs typeface="Times New Roman" pitchFamily="18" charset="0"/>
                </a:rPr>
                <a:t>2</a:t>
              </a:r>
              <a:endParaRPr lang="en-US">
                <a:latin typeface="Times New Roman" pitchFamily="18" charset="0"/>
                <a:cs typeface="Times New Roman" pitchFamily="18" charset="0"/>
              </a:endParaRPr>
            </a:p>
          </p:txBody>
        </p:sp>
        <p:sp>
          <p:nvSpPr>
            <p:cNvPr id="313360" name="Rectangle 16"/>
            <p:cNvSpPr>
              <a:spLocks noChangeArrowheads="1"/>
            </p:cNvSpPr>
            <p:nvPr/>
          </p:nvSpPr>
          <p:spPr bwMode="auto">
            <a:xfrm>
              <a:off x="2016" y="839"/>
              <a:ext cx="64"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600">
                  <a:solidFill>
                    <a:srgbClr val="000000"/>
                  </a:solidFill>
                  <a:latin typeface="Times New Roman" pitchFamily="18" charset="0"/>
                  <a:cs typeface="Times New Roman" pitchFamily="18" charset="0"/>
                </a:rPr>
                <a:t>2</a:t>
              </a:r>
              <a:endParaRPr lang="en-US">
                <a:latin typeface="Times New Roman" pitchFamily="18" charset="0"/>
                <a:cs typeface="Times New Roman" pitchFamily="18" charset="0"/>
              </a:endParaRPr>
            </a:p>
          </p:txBody>
        </p:sp>
        <p:sp>
          <p:nvSpPr>
            <p:cNvPr id="313361" name="Rectangle 17"/>
            <p:cNvSpPr>
              <a:spLocks noChangeArrowheads="1"/>
            </p:cNvSpPr>
            <p:nvPr/>
          </p:nvSpPr>
          <p:spPr bwMode="auto">
            <a:xfrm>
              <a:off x="1589" y="839"/>
              <a:ext cx="64"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600">
                  <a:solidFill>
                    <a:srgbClr val="000000"/>
                  </a:solidFill>
                  <a:latin typeface="Times New Roman" pitchFamily="18" charset="0"/>
                  <a:cs typeface="Times New Roman" pitchFamily="18" charset="0"/>
                </a:rPr>
                <a:t>2</a:t>
              </a:r>
              <a:endParaRPr lang="en-US">
                <a:latin typeface="Times New Roman" pitchFamily="18" charset="0"/>
                <a:cs typeface="Times New Roman" pitchFamily="18" charset="0"/>
              </a:endParaRPr>
            </a:p>
          </p:txBody>
        </p:sp>
        <p:sp>
          <p:nvSpPr>
            <p:cNvPr id="313362" name="Rectangle 18"/>
            <p:cNvSpPr>
              <a:spLocks noChangeArrowheads="1"/>
            </p:cNvSpPr>
            <p:nvPr/>
          </p:nvSpPr>
          <p:spPr bwMode="auto">
            <a:xfrm>
              <a:off x="4488" y="849"/>
              <a:ext cx="53"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a:t>
              </a:r>
              <a:endParaRPr lang="en-US">
                <a:latin typeface="Times New Roman" pitchFamily="18" charset="0"/>
                <a:cs typeface="Times New Roman" pitchFamily="18" charset="0"/>
              </a:endParaRPr>
            </a:p>
          </p:txBody>
        </p:sp>
        <p:sp>
          <p:nvSpPr>
            <p:cNvPr id="313363" name="Rectangle 19"/>
            <p:cNvSpPr>
              <a:spLocks noChangeArrowheads="1"/>
            </p:cNvSpPr>
            <p:nvPr/>
          </p:nvSpPr>
          <p:spPr bwMode="auto">
            <a:xfrm>
              <a:off x="4159" y="849"/>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6</a:t>
              </a:r>
              <a:endParaRPr lang="en-US">
                <a:latin typeface="Times New Roman" pitchFamily="18" charset="0"/>
                <a:cs typeface="Times New Roman" pitchFamily="18" charset="0"/>
              </a:endParaRPr>
            </a:p>
          </p:txBody>
        </p:sp>
        <p:sp>
          <p:nvSpPr>
            <p:cNvPr id="313364" name="Rectangle 20"/>
            <p:cNvSpPr>
              <a:spLocks noChangeArrowheads="1"/>
            </p:cNvSpPr>
            <p:nvPr/>
          </p:nvSpPr>
          <p:spPr bwMode="auto">
            <a:xfrm>
              <a:off x="4115" y="849"/>
              <a:ext cx="48"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a:t>
              </a:r>
              <a:endParaRPr lang="en-US">
                <a:latin typeface="Times New Roman" pitchFamily="18" charset="0"/>
                <a:cs typeface="Times New Roman" pitchFamily="18" charset="0"/>
              </a:endParaRPr>
            </a:p>
          </p:txBody>
        </p:sp>
        <p:sp>
          <p:nvSpPr>
            <p:cNvPr id="313365" name="Rectangle 21"/>
            <p:cNvSpPr>
              <a:spLocks noChangeArrowheads="1"/>
            </p:cNvSpPr>
            <p:nvPr/>
          </p:nvSpPr>
          <p:spPr bwMode="auto">
            <a:xfrm>
              <a:off x="3940" y="849"/>
              <a:ext cx="192"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14</a:t>
              </a:r>
              <a:endParaRPr lang="en-US">
                <a:latin typeface="Times New Roman" pitchFamily="18" charset="0"/>
                <a:cs typeface="Times New Roman" pitchFamily="18" charset="0"/>
              </a:endParaRPr>
            </a:p>
          </p:txBody>
        </p:sp>
        <p:sp>
          <p:nvSpPr>
            <p:cNvPr id="313366" name="Rectangle 22"/>
            <p:cNvSpPr>
              <a:spLocks noChangeArrowheads="1"/>
            </p:cNvSpPr>
            <p:nvPr/>
          </p:nvSpPr>
          <p:spPr bwMode="auto">
            <a:xfrm>
              <a:off x="3516" y="849"/>
              <a:ext cx="192"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43</a:t>
              </a:r>
              <a:endParaRPr lang="en-US">
                <a:latin typeface="Times New Roman" pitchFamily="18" charset="0"/>
                <a:cs typeface="Times New Roman" pitchFamily="18" charset="0"/>
              </a:endParaRPr>
            </a:p>
          </p:txBody>
        </p:sp>
        <p:sp>
          <p:nvSpPr>
            <p:cNvPr id="313367" name="Rectangle 23"/>
            <p:cNvSpPr>
              <a:spLocks noChangeArrowheads="1"/>
            </p:cNvSpPr>
            <p:nvPr/>
          </p:nvSpPr>
          <p:spPr bwMode="auto">
            <a:xfrm>
              <a:off x="3469" y="849"/>
              <a:ext cx="48"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a:t>
              </a:r>
              <a:endParaRPr lang="en-US">
                <a:latin typeface="Times New Roman" pitchFamily="18" charset="0"/>
                <a:cs typeface="Times New Roman" pitchFamily="18" charset="0"/>
              </a:endParaRPr>
            </a:p>
          </p:txBody>
        </p:sp>
        <p:sp>
          <p:nvSpPr>
            <p:cNvPr id="313368" name="Rectangle 24"/>
            <p:cNvSpPr>
              <a:spLocks noChangeArrowheads="1"/>
            </p:cNvSpPr>
            <p:nvPr/>
          </p:nvSpPr>
          <p:spPr bwMode="auto">
            <a:xfrm>
              <a:off x="3382" y="849"/>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4</a:t>
              </a:r>
              <a:endParaRPr lang="en-US">
                <a:latin typeface="Times New Roman" pitchFamily="18" charset="0"/>
                <a:cs typeface="Times New Roman" pitchFamily="18" charset="0"/>
              </a:endParaRPr>
            </a:p>
          </p:txBody>
        </p:sp>
        <p:sp>
          <p:nvSpPr>
            <p:cNvPr id="313369" name="Rectangle 25"/>
            <p:cNvSpPr>
              <a:spLocks noChangeArrowheads="1"/>
            </p:cNvSpPr>
            <p:nvPr/>
          </p:nvSpPr>
          <p:spPr bwMode="auto">
            <a:xfrm>
              <a:off x="3338" y="849"/>
              <a:ext cx="48"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a:t>
              </a:r>
              <a:endParaRPr lang="en-US">
                <a:latin typeface="Times New Roman" pitchFamily="18" charset="0"/>
                <a:cs typeface="Times New Roman" pitchFamily="18" charset="0"/>
              </a:endParaRPr>
            </a:p>
          </p:txBody>
        </p:sp>
        <p:sp>
          <p:nvSpPr>
            <p:cNvPr id="313370" name="Rectangle 26"/>
            <p:cNvSpPr>
              <a:spLocks noChangeArrowheads="1"/>
            </p:cNvSpPr>
            <p:nvPr/>
          </p:nvSpPr>
          <p:spPr bwMode="auto">
            <a:xfrm>
              <a:off x="3250" y="849"/>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4</a:t>
              </a:r>
              <a:endParaRPr lang="en-US">
                <a:latin typeface="Times New Roman" pitchFamily="18" charset="0"/>
                <a:cs typeface="Times New Roman" pitchFamily="18" charset="0"/>
              </a:endParaRPr>
            </a:p>
          </p:txBody>
        </p:sp>
        <p:sp>
          <p:nvSpPr>
            <p:cNvPr id="313371" name="Rectangle 27"/>
            <p:cNvSpPr>
              <a:spLocks noChangeArrowheads="1"/>
            </p:cNvSpPr>
            <p:nvPr/>
          </p:nvSpPr>
          <p:spPr bwMode="auto">
            <a:xfrm>
              <a:off x="2939" y="849"/>
              <a:ext cx="64"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a:t>
              </a:r>
              <a:endParaRPr lang="en-US">
                <a:latin typeface="Times New Roman" pitchFamily="18" charset="0"/>
                <a:cs typeface="Times New Roman" pitchFamily="18" charset="0"/>
              </a:endParaRPr>
            </a:p>
          </p:txBody>
        </p:sp>
        <p:sp>
          <p:nvSpPr>
            <p:cNvPr id="313372" name="Rectangle 28"/>
            <p:cNvSpPr>
              <a:spLocks noChangeArrowheads="1"/>
            </p:cNvSpPr>
            <p:nvPr/>
          </p:nvSpPr>
          <p:spPr bwMode="auto">
            <a:xfrm>
              <a:off x="2764" y="849"/>
              <a:ext cx="192"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55</a:t>
              </a:r>
              <a:endParaRPr lang="en-US">
                <a:latin typeface="Times New Roman" pitchFamily="18" charset="0"/>
                <a:cs typeface="Times New Roman" pitchFamily="18" charset="0"/>
              </a:endParaRPr>
            </a:p>
          </p:txBody>
        </p:sp>
        <p:sp>
          <p:nvSpPr>
            <p:cNvPr id="313373" name="Rectangle 29"/>
            <p:cNvSpPr>
              <a:spLocks noChangeArrowheads="1"/>
            </p:cNvSpPr>
            <p:nvPr/>
          </p:nvSpPr>
          <p:spPr bwMode="auto">
            <a:xfrm>
              <a:off x="2722" y="849"/>
              <a:ext cx="48"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a:t>
              </a:r>
              <a:endParaRPr lang="en-US">
                <a:latin typeface="Times New Roman" pitchFamily="18" charset="0"/>
                <a:cs typeface="Times New Roman" pitchFamily="18" charset="0"/>
              </a:endParaRPr>
            </a:p>
          </p:txBody>
        </p:sp>
        <p:sp>
          <p:nvSpPr>
            <p:cNvPr id="313374" name="Rectangle 30"/>
            <p:cNvSpPr>
              <a:spLocks noChangeArrowheads="1"/>
            </p:cNvSpPr>
            <p:nvPr/>
          </p:nvSpPr>
          <p:spPr bwMode="auto">
            <a:xfrm>
              <a:off x="2561" y="849"/>
              <a:ext cx="192"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11</a:t>
              </a:r>
              <a:endParaRPr lang="en-US">
                <a:latin typeface="Times New Roman" pitchFamily="18" charset="0"/>
                <a:cs typeface="Times New Roman" pitchFamily="18" charset="0"/>
              </a:endParaRPr>
            </a:p>
          </p:txBody>
        </p:sp>
        <p:sp>
          <p:nvSpPr>
            <p:cNvPr id="313375" name="Rectangle 31"/>
            <p:cNvSpPr>
              <a:spLocks noChangeArrowheads="1"/>
            </p:cNvSpPr>
            <p:nvPr/>
          </p:nvSpPr>
          <p:spPr bwMode="auto">
            <a:xfrm>
              <a:off x="2401" y="849"/>
              <a:ext cx="64"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a:t>
              </a:r>
              <a:endParaRPr lang="en-US">
                <a:latin typeface="Times New Roman" pitchFamily="18" charset="0"/>
                <a:cs typeface="Times New Roman" pitchFamily="18" charset="0"/>
              </a:endParaRPr>
            </a:p>
          </p:txBody>
        </p:sp>
        <p:sp>
          <p:nvSpPr>
            <p:cNvPr id="313376" name="Rectangle 32"/>
            <p:cNvSpPr>
              <a:spLocks noChangeArrowheads="1"/>
            </p:cNvSpPr>
            <p:nvPr/>
          </p:nvSpPr>
          <p:spPr bwMode="auto">
            <a:xfrm>
              <a:off x="1834" y="849"/>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4</a:t>
              </a:r>
              <a:endParaRPr lang="en-US">
                <a:latin typeface="Times New Roman" pitchFamily="18" charset="0"/>
                <a:cs typeface="Times New Roman" pitchFamily="18" charset="0"/>
              </a:endParaRPr>
            </a:p>
          </p:txBody>
        </p:sp>
        <p:sp>
          <p:nvSpPr>
            <p:cNvPr id="313377" name="Rectangle 33"/>
            <p:cNvSpPr>
              <a:spLocks noChangeArrowheads="1"/>
            </p:cNvSpPr>
            <p:nvPr/>
          </p:nvSpPr>
          <p:spPr bwMode="auto">
            <a:xfrm>
              <a:off x="4562" y="849"/>
              <a:ext cx="224"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Times New Roman" pitchFamily="18" charset="0"/>
                  <a:cs typeface="Times New Roman" pitchFamily="18" charset="0"/>
                </a:rPr>
                <a:t>cm</a:t>
              </a:r>
              <a:endParaRPr lang="en-US">
                <a:latin typeface="Times New Roman" pitchFamily="18" charset="0"/>
                <a:cs typeface="Times New Roman" pitchFamily="18" charset="0"/>
              </a:endParaRPr>
            </a:p>
          </p:txBody>
        </p:sp>
        <p:sp>
          <p:nvSpPr>
            <p:cNvPr id="313378" name="Rectangle 34"/>
            <p:cNvSpPr>
              <a:spLocks noChangeArrowheads="1"/>
            </p:cNvSpPr>
            <p:nvPr/>
          </p:nvSpPr>
          <p:spPr bwMode="auto">
            <a:xfrm>
              <a:off x="4251" y="849"/>
              <a:ext cx="213"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Times New Roman" pitchFamily="18" charset="0"/>
                  <a:cs typeface="Times New Roman" pitchFamily="18" charset="0"/>
                </a:rPr>
                <a:t>kN</a:t>
              </a:r>
              <a:endParaRPr lang="en-US">
                <a:latin typeface="Times New Roman" pitchFamily="18" charset="0"/>
                <a:cs typeface="Times New Roman" pitchFamily="18" charset="0"/>
              </a:endParaRPr>
            </a:p>
          </p:txBody>
        </p:sp>
        <p:sp>
          <p:nvSpPr>
            <p:cNvPr id="313379" name="Rectangle 35"/>
            <p:cNvSpPr>
              <a:spLocks noChangeArrowheads="1"/>
            </p:cNvSpPr>
            <p:nvPr/>
          </p:nvSpPr>
          <p:spPr bwMode="auto">
            <a:xfrm>
              <a:off x="1038" y="954"/>
              <a:ext cx="10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600" i="1">
                  <a:solidFill>
                    <a:srgbClr val="000000"/>
                  </a:solidFill>
                  <a:latin typeface="Times New Roman" pitchFamily="18" charset="0"/>
                  <a:cs typeface="Times New Roman" pitchFamily="18" charset="0"/>
                </a:rPr>
                <a:t>td</a:t>
              </a:r>
              <a:endParaRPr lang="en-US">
                <a:latin typeface="Times New Roman" pitchFamily="18" charset="0"/>
                <a:cs typeface="Times New Roman" pitchFamily="18" charset="0"/>
              </a:endParaRPr>
            </a:p>
          </p:txBody>
        </p:sp>
        <p:sp>
          <p:nvSpPr>
            <p:cNvPr id="313380" name="Rectangle 36"/>
            <p:cNvSpPr>
              <a:spLocks noChangeArrowheads="1"/>
            </p:cNvSpPr>
            <p:nvPr/>
          </p:nvSpPr>
          <p:spPr bwMode="auto">
            <a:xfrm>
              <a:off x="3819" y="827"/>
              <a:ext cx="10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313381" name="Rectangle 37"/>
            <p:cNvSpPr>
              <a:spLocks noChangeArrowheads="1"/>
            </p:cNvSpPr>
            <p:nvPr/>
          </p:nvSpPr>
          <p:spPr bwMode="auto">
            <a:xfrm>
              <a:off x="3114" y="827"/>
              <a:ext cx="10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313382" name="Rectangle 38"/>
            <p:cNvSpPr>
              <a:spLocks noChangeArrowheads="1"/>
            </p:cNvSpPr>
            <p:nvPr/>
          </p:nvSpPr>
          <p:spPr bwMode="auto">
            <a:xfrm>
              <a:off x="2465" y="827"/>
              <a:ext cx="10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313383" name="Rectangle 39"/>
            <p:cNvSpPr>
              <a:spLocks noChangeArrowheads="1"/>
            </p:cNvSpPr>
            <p:nvPr/>
          </p:nvSpPr>
          <p:spPr bwMode="auto">
            <a:xfrm>
              <a:off x="2143" y="827"/>
              <a:ext cx="10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313384" name="Rectangle 40"/>
            <p:cNvSpPr>
              <a:spLocks noChangeArrowheads="1"/>
            </p:cNvSpPr>
            <p:nvPr/>
          </p:nvSpPr>
          <p:spPr bwMode="auto">
            <a:xfrm>
              <a:off x="1698" y="827"/>
              <a:ext cx="10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313385" name="Rectangle 41"/>
            <p:cNvSpPr>
              <a:spLocks noChangeArrowheads="1"/>
            </p:cNvSpPr>
            <p:nvPr/>
          </p:nvSpPr>
          <p:spPr bwMode="auto">
            <a:xfrm>
              <a:off x="1202" y="827"/>
              <a:ext cx="10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313386" name="Rectangle 42"/>
            <p:cNvSpPr>
              <a:spLocks noChangeArrowheads="1"/>
            </p:cNvSpPr>
            <p:nvPr/>
          </p:nvSpPr>
          <p:spPr bwMode="auto">
            <a:xfrm>
              <a:off x="1906" y="827"/>
              <a:ext cx="84"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Symbol" pitchFamily="18" charset="2"/>
                  <a:cs typeface="Times New Roman" pitchFamily="18" charset="0"/>
                </a:rPr>
                <a:t>t</a:t>
              </a:r>
              <a:endParaRPr lang="en-US">
                <a:latin typeface="Times New Roman" pitchFamily="18" charset="0"/>
                <a:cs typeface="Times New Roman" pitchFamily="18" charset="0"/>
              </a:endParaRPr>
            </a:p>
          </p:txBody>
        </p:sp>
        <p:sp>
          <p:nvSpPr>
            <p:cNvPr id="313387" name="Rectangle 43"/>
            <p:cNvSpPr>
              <a:spLocks noChangeArrowheads="1"/>
            </p:cNvSpPr>
            <p:nvPr/>
          </p:nvSpPr>
          <p:spPr bwMode="auto">
            <a:xfrm>
              <a:off x="1448" y="827"/>
              <a:ext cx="11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Symbol" pitchFamily="18" charset="2"/>
                  <a:cs typeface="Times New Roman" pitchFamily="18" charset="0"/>
                </a:rPr>
                <a:t>s</a:t>
              </a:r>
              <a:endParaRPr lang="en-US">
                <a:latin typeface="Times New Roman" pitchFamily="18" charset="0"/>
                <a:cs typeface="Times New Roman" pitchFamily="18" charset="0"/>
              </a:endParaRPr>
            </a:p>
          </p:txBody>
        </p:sp>
        <p:sp>
          <p:nvSpPr>
            <p:cNvPr id="313388" name="Rectangle 44"/>
            <p:cNvSpPr>
              <a:spLocks noChangeArrowheads="1"/>
            </p:cNvSpPr>
            <p:nvPr/>
          </p:nvSpPr>
          <p:spPr bwMode="auto">
            <a:xfrm>
              <a:off x="915" y="827"/>
              <a:ext cx="11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Symbol" pitchFamily="18" charset="2"/>
                  <a:cs typeface="Times New Roman" pitchFamily="18" charset="0"/>
                </a:rPr>
                <a:t>s</a:t>
              </a:r>
              <a:endParaRPr lang="en-US">
                <a:latin typeface="Times New Roman" pitchFamily="18" charset="0"/>
                <a:cs typeface="Times New Roman" pitchFamily="18" charset="0"/>
              </a:endParaRPr>
            </a:p>
          </p:txBody>
        </p:sp>
      </p:grpSp>
      <p:sp>
        <p:nvSpPr>
          <p:cNvPr id="313389" name="Text Box 45"/>
          <p:cNvSpPr txBox="1">
            <a:spLocks noChangeArrowheads="1"/>
          </p:cNvSpPr>
          <p:nvPr/>
        </p:nvSpPr>
        <p:spPr bwMode="auto">
          <a:xfrm>
            <a:off x="180975" y="4419600"/>
            <a:ext cx="9448800" cy="2647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t>      Như vậy ứng suất tương đương ở mặt cắt C </a:t>
            </a:r>
            <a:r>
              <a:rPr lang="en-US">
                <a:latin typeface=".VnBook-Antiqua" pitchFamily="34" charset="0"/>
                <a:cs typeface="Times New Roman" pitchFamily="18" charset="0"/>
              </a:rPr>
              <a:t>(</a:t>
            </a:r>
            <a:r>
              <a:rPr lang="el-GR">
                <a:latin typeface=".VnBook-Antiqua" pitchFamily="34" charset="0"/>
                <a:cs typeface="Times New Roman" pitchFamily="18" charset="0"/>
              </a:rPr>
              <a:t>σ</a:t>
            </a:r>
            <a:r>
              <a:rPr lang="en-US" baseline="-25000">
                <a:latin typeface=".VnBook-Antiqua" pitchFamily="34" charset="0"/>
                <a:cs typeface="Times New Roman" pitchFamily="18" charset="0"/>
              </a:rPr>
              <a:t>Ct</a:t>
            </a:r>
            <a:r>
              <a:rPr lang="en-US" baseline="-25000"/>
              <a:t>đ</a:t>
            </a:r>
            <a:r>
              <a:rPr lang="en-US">
                <a:latin typeface=".VnBook-Antiqua" pitchFamily="34" charset="0"/>
                <a:cs typeface="Times New Roman" pitchFamily="18" charset="0"/>
              </a:rPr>
              <a:t> =</a:t>
            </a:r>
          </a:p>
          <a:p>
            <a:pPr algn="l"/>
            <a:r>
              <a:rPr lang="en-US">
                <a:latin typeface=".VnBook-Antiqua" pitchFamily="34" charset="0"/>
                <a:cs typeface="Times New Roman" pitchFamily="18" charset="0"/>
              </a:rPr>
              <a:t>  31,0 kN/cm</a:t>
            </a:r>
            <a:r>
              <a:rPr lang="en-US" baseline="30000">
                <a:latin typeface=".VnBook-Antiqua" pitchFamily="34" charset="0"/>
                <a:cs typeface="Times New Roman" pitchFamily="18" charset="0"/>
              </a:rPr>
              <a:t>2</a:t>
            </a:r>
            <a:r>
              <a:rPr lang="en-US">
                <a:latin typeface=".VnBook-Antiqua" pitchFamily="34" charset="0"/>
                <a:cs typeface="Times New Roman" pitchFamily="18" charset="0"/>
              </a:rPr>
              <a:t>)  so v</a:t>
            </a:r>
            <a:r>
              <a:rPr lang="en-US"/>
              <a:t>ới giới hạn bền của vật liệu làm trục ( </a:t>
            </a:r>
            <a:r>
              <a:rPr lang="el-GR"/>
              <a:t>σ</a:t>
            </a:r>
            <a:r>
              <a:rPr lang="en-US" baseline="-25000"/>
              <a:t>B</a:t>
            </a:r>
            <a:r>
              <a:rPr lang="en-US"/>
              <a:t> =</a:t>
            </a:r>
            <a:r>
              <a:rPr lang="en-US">
                <a:latin typeface=".VnBook-Antiqua" pitchFamily="34" charset="0"/>
                <a:cs typeface="Times New Roman" pitchFamily="18" charset="0"/>
              </a:rPr>
              <a:t> </a:t>
            </a:r>
          </a:p>
          <a:p>
            <a:pPr algn="l"/>
            <a:r>
              <a:rPr lang="en-US">
                <a:latin typeface=".VnBook-Antiqua" pitchFamily="34" charset="0"/>
                <a:cs typeface="Times New Roman" pitchFamily="18" charset="0"/>
              </a:rPr>
              <a:t>110 kN/cm</a:t>
            </a:r>
            <a:r>
              <a:rPr lang="en-US" baseline="30000">
                <a:latin typeface=".VnBook-Antiqua" pitchFamily="34" charset="0"/>
                <a:cs typeface="Times New Roman" pitchFamily="18" charset="0"/>
              </a:rPr>
              <a:t>2</a:t>
            </a:r>
            <a:r>
              <a:rPr lang="en-US">
                <a:latin typeface=".VnBook-Antiqua" pitchFamily="34" charset="0"/>
                <a:cs typeface="Times New Roman" pitchFamily="18" charset="0"/>
              </a:rPr>
              <a:t> ) s</a:t>
            </a:r>
            <a:r>
              <a:rPr lang="en-US"/>
              <a:t>o với giới hạn bền của vật liệu làm trục  </a:t>
            </a:r>
            <a:r>
              <a:rPr lang="en-US">
                <a:latin typeface=".VnBook-Antiqua" pitchFamily="34" charset="0"/>
                <a:cs typeface="Times New Roman" pitchFamily="18" charset="0"/>
              </a:rPr>
              <a:t>( </a:t>
            </a:r>
            <a:r>
              <a:rPr lang="el-GR">
                <a:latin typeface=".VnBook-Antiqua" pitchFamily="34" charset="0"/>
                <a:cs typeface="Times New Roman" pitchFamily="18" charset="0"/>
              </a:rPr>
              <a:t>σ</a:t>
            </a:r>
            <a:r>
              <a:rPr lang="en-US" baseline="-25000">
                <a:latin typeface=".VnBook-Antiqua" pitchFamily="34" charset="0"/>
                <a:cs typeface="Times New Roman" pitchFamily="18" charset="0"/>
              </a:rPr>
              <a:t>B</a:t>
            </a:r>
            <a:r>
              <a:rPr lang="en-US">
                <a:latin typeface=".VnBook-Antiqua" pitchFamily="34" charset="0"/>
                <a:cs typeface="Times New Roman" pitchFamily="18" charset="0"/>
              </a:rPr>
              <a:t> = 110kN/cm</a:t>
            </a:r>
            <a:r>
              <a:rPr lang="en-US" baseline="30000">
                <a:latin typeface=".VnBook-Antiqua" pitchFamily="34" charset="0"/>
                <a:cs typeface="Times New Roman" pitchFamily="18" charset="0"/>
              </a:rPr>
              <a:t>2</a:t>
            </a:r>
            <a:r>
              <a:rPr lang="en-US">
                <a:latin typeface=".VnBook-Antiqua" pitchFamily="34" charset="0"/>
                <a:cs typeface="Times New Roman" pitchFamily="18" charset="0"/>
              </a:rPr>
              <a:t>)  </a:t>
            </a:r>
            <a:r>
              <a:rPr lang="en-US"/>
              <a:t>hệ số an toàn là n</a:t>
            </a:r>
            <a:r>
              <a:rPr lang="en-US" baseline="-25000"/>
              <a:t>B</a:t>
            </a:r>
            <a:r>
              <a:rPr lang="en-US"/>
              <a:t> = 3,55  là có thể   chấp nhận, </a:t>
            </a:r>
          </a:p>
          <a:p>
            <a:pPr algn="l"/>
            <a:r>
              <a:rPr lang="en-US"/>
              <a:t>nhất là chế độ làm việc  lùi xe chỉ xảy ra trong thời gian  ngắn.</a:t>
            </a:r>
          </a:p>
          <a:p>
            <a:pPr algn="l"/>
            <a:endParaRPr lang="en-US"/>
          </a:p>
          <a:p>
            <a:pPr algn="l"/>
            <a:endParaRPr lang="en-US">
              <a:latin typeface=".VnBook-Antiqua" pitchFamily="34" charset="0"/>
              <a:cs typeface="Times New Roman" pitchFamily="18" charset="0"/>
            </a:endParaRPr>
          </a:p>
        </p:txBody>
      </p:sp>
      <p:graphicFrame>
        <p:nvGraphicFramePr>
          <p:cNvPr id="313390" name="Object 46"/>
          <p:cNvGraphicFramePr>
            <a:graphicFrameLocks noChangeAspect="1"/>
          </p:cNvGraphicFramePr>
          <p:nvPr/>
        </p:nvGraphicFramePr>
        <p:xfrm>
          <a:off x="2895600" y="933450"/>
          <a:ext cx="5562600" cy="438150"/>
        </p:xfrm>
        <a:graphic>
          <a:graphicData uri="http://schemas.openxmlformats.org/presentationml/2006/ole">
            <mc:AlternateContent xmlns:mc="http://schemas.openxmlformats.org/markup-compatibility/2006">
              <mc:Choice xmlns:v="urn:schemas-microsoft-com:vml" Requires="v">
                <p:oleObj spid="_x0000_s313448" name="Equation" r:id="rId3" imgW="4101840" imgH="317160" progId="Equation.3">
                  <p:embed/>
                </p:oleObj>
              </mc:Choice>
              <mc:Fallback>
                <p:oleObj name="Equation" r:id="rId3" imgW="4101840" imgH="317160" progId="Equation.3">
                  <p:embed/>
                  <p:pic>
                    <p:nvPicPr>
                      <p:cNvPr id="0" name="Object 4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95600" y="933450"/>
                        <a:ext cx="5562600" cy="438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13391" name="Text Box 47"/>
          <p:cNvSpPr txBox="1">
            <a:spLocks noChangeArrowheads="1"/>
          </p:cNvSpPr>
          <p:nvPr/>
        </p:nvSpPr>
        <p:spPr bwMode="auto">
          <a:xfrm>
            <a:off x="685800" y="457200"/>
            <a:ext cx="58181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990033"/>
                </a:solidFill>
              </a:rPr>
              <a:t>Ứng suất pháp tổng cộng do uốn và nén :</a:t>
            </a:r>
            <a:endParaRPr lang="en-US">
              <a:solidFill>
                <a:srgbClr val="990033"/>
              </a:solidFill>
              <a:latin typeface="Times New Roman" pitchFamily="18" charset="0"/>
              <a:cs typeface="Times New Roman" pitchFamily="18" charset="0"/>
            </a:endParaRPr>
          </a:p>
        </p:txBody>
      </p:sp>
      <p:sp>
        <p:nvSpPr>
          <p:cNvPr id="313392" name="Text Box 48"/>
          <p:cNvSpPr txBox="1">
            <a:spLocks noChangeArrowheads="1"/>
          </p:cNvSpPr>
          <p:nvPr/>
        </p:nvSpPr>
        <p:spPr bwMode="auto">
          <a:xfrm>
            <a:off x="704850" y="1371600"/>
            <a:ext cx="34432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990033"/>
                </a:solidFill>
              </a:rPr>
              <a:t>Ứng suất tiếp do xoắn :</a:t>
            </a:r>
            <a:r>
              <a:rPr lang="en-US"/>
              <a:t> </a:t>
            </a:r>
            <a:endParaRPr lang="en-US">
              <a:latin typeface="Times New Roman" pitchFamily="18" charset="0"/>
              <a:cs typeface="Times New Roman" pitchFamily="18" charset="0"/>
            </a:endParaRPr>
          </a:p>
        </p:txBody>
      </p:sp>
      <p:grpSp>
        <p:nvGrpSpPr>
          <p:cNvPr id="313393" name="Group 49"/>
          <p:cNvGrpSpPr>
            <a:grpSpLocks noChangeAspect="1"/>
          </p:cNvGrpSpPr>
          <p:nvPr/>
        </p:nvGrpSpPr>
        <p:grpSpPr bwMode="auto">
          <a:xfrm>
            <a:off x="2359025" y="1901825"/>
            <a:ext cx="5946775" cy="1222375"/>
            <a:chOff x="1198" y="3310"/>
            <a:chExt cx="3746" cy="770"/>
          </a:xfrm>
        </p:grpSpPr>
        <p:sp>
          <p:nvSpPr>
            <p:cNvPr id="313394" name="AutoShape 50"/>
            <p:cNvSpPr>
              <a:spLocks noChangeAspect="1" noChangeArrowheads="1" noTextEdit="1"/>
            </p:cNvSpPr>
            <p:nvPr/>
          </p:nvSpPr>
          <p:spPr bwMode="auto">
            <a:xfrm>
              <a:off x="1200" y="3312"/>
              <a:ext cx="3744" cy="7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13395" name="Line 51"/>
            <p:cNvSpPr>
              <a:spLocks noChangeShapeType="1"/>
            </p:cNvSpPr>
            <p:nvPr/>
          </p:nvSpPr>
          <p:spPr bwMode="auto">
            <a:xfrm>
              <a:off x="2224" y="3806"/>
              <a:ext cx="176"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3396" name="Line 52"/>
            <p:cNvSpPr>
              <a:spLocks noChangeShapeType="1"/>
            </p:cNvSpPr>
            <p:nvPr/>
          </p:nvSpPr>
          <p:spPr bwMode="auto">
            <a:xfrm>
              <a:off x="1476" y="3542"/>
              <a:ext cx="1146"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3397" name="Line 53"/>
            <p:cNvSpPr>
              <a:spLocks noChangeShapeType="1"/>
            </p:cNvSpPr>
            <p:nvPr/>
          </p:nvSpPr>
          <p:spPr bwMode="auto">
            <a:xfrm>
              <a:off x="2808" y="3542"/>
              <a:ext cx="1042"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3398" name="Rectangle 54"/>
            <p:cNvSpPr>
              <a:spLocks noChangeArrowheads="1"/>
            </p:cNvSpPr>
            <p:nvPr/>
          </p:nvSpPr>
          <p:spPr bwMode="auto">
            <a:xfrm>
              <a:off x="4891" y="3424"/>
              <a:ext cx="46"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a:t>
              </a:r>
              <a:endParaRPr lang="en-US">
                <a:latin typeface="Times New Roman" pitchFamily="18" charset="0"/>
                <a:cs typeface="Times New Roman" pitchFamily="18" charset="0"/>
              </a:endParaRPr>
            </a:p>
          </p:txBody>
        </p:sp>
        <p:sp>
          <p:nvSpPr>
            <p:cNvPr id="313399" name="Rectangle 55"/>
            <p:cNvSpPr>
              <a:spLocks noChangeArrowheads="1"/>
            </p:cNvSpPr>
            <p:nvPr/>
          </p:nvSpPr>
          <p:spPr bwMode="auto">
            <a:xfrm>
              <a:off x="4559" y="3424"/>
              <a:ext cx="5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a:t>
              </a:r>
              <a:endParaRPr lang="en-US">
                <a:latin typeface="Times New Roman" pitchFamily="18" charset="0"/>
                <a:cs typeface="Times New Roman" pitchFamily="18" charset="0"/>
              </a:endParaRPr>
            </a:p>
          </p:txBody>
        </p:sp>
        <p:sp>
          <p:nvSpPr>
            <p:cNvPr id="313400" name="Rectangle 56"/>
            <p:cNvSpPr>
              <a:spLocks noChangeArrowheads="1"/>
            </p:cNvSpPr>
            <p:nvPr/>
          </p:nvSpPr>
          <p:spPr bwMode="auto">
            <a:xfrm>
              <a:off x="4161" y="3424"/>
              <a:ext cx="184"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43</a:t>
              </a:r>
              <a:endParaRPr lang="en-US">
                <a:latin typeface="Times New Roman" pitchFamily="18" charset="0"/>
                <a:cs typeface="Times New Roman" pitchFamily="18" charset="0"/>
              </a:endParaRPr>
            </a:p>
          </p:txBody>
        </p:sp>
        <p:sp>
          <p:nvSpPr>
            <p:cNvPr id="313401" name="Rectangle 57"/>
            <p:cNvSpPr>
              <a:spLocks noChangeArrowheads="1"/>
            </p:cNvSpPr>
            <p:nvPr/>
          </p:nvSpPr>
          <p:spPr bwMode="auto">
            <a:xfrm>
              <a:off x="4115" y="3424"/>
              <a:ext cx="46"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a:t>
              </a:r>
              <a:endParaRPr lang="en-US">
                <a:latin typeface="Times New Roman" pitchFamily="18" charset="0"/>
                <a:cs typeface="Times New Roman" pitchFamily="18" charset="0"/>
              </a:endParaRPr>
            </a:p>
          </p:txBody>
        </p:sp>
        <p:sp>
          <p:nvSpPr>
            <p:cNvPr id="313402" name="Rectangle 58"/>
            <p:cNvSpPr>
              <a:spLocks noChangeArrowheads="1"/>
            </p:cNvSpPr>
            <p:nvPr/>
          </p:nvSpPr>
          <p:spPr bwMode="auto">
            <a:xfrm>
              <a:off x="4032" y="3424"/>
              <a:ext cx="9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4</a:t>
              </a:r>
              <a:endParaRPr lang="en-US">
                <a:latin typeface="Times New Roman" pitchFamily="18" charset="0"/>
                <a:cs typeface="Times New Roman" pitchFamily="18" charset="0"/>
              </a:endParaRPr>
            </a:p>
          </p:txBody>
        </p:sp>
        <p:sp>
          <p:nvSpPr>
            <p:cNvPr id="313403" name="Rectangle 59"/>
            <p:cNvSpPr>
              <a:spLocks noChangeArrowheads="1"/>
            </p:cNvSpPr>
            <p:nvPr/>
          </p:nvSpPr>
          <p:spPr bwMode="auto">
            <a:xfrm>
              <a:off x="3789" y="3567"/>
              <a:ext cx="6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a:t>
              </a:r>
              <a:endParaRPr lang="en-US">
                <a:latin typeface="Times New Roman" pitchFamily="18" charset="0"/>
                <a:cs typeface="Times New Roman" pitchFamily="18" charset="0"/>
              </a:endParaRPr>
            </a:p>
          </p:txBody>
        </p:sp>
        <p:sp>
          <p:nvSpPr>
            <p:cNvPr id="313404" name="Rectangle 60"/>
            <p:cNvSpPr>
              <a:spLocks noChangeArrowheads="1"/>
            </p:cNvSpPr>
            <p:nvPr/>
          </p:nvSpPr>
          <p:spPr bwMode="auto">
            <a:xfrm>
              <a:off x="3625" y="3567"/>
              <a:ext cx="9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4</a:t>
              </a:r>
              <a:endParaRPr lang="en-US">
                <a:latin typeface="Times New Roman" pitchFamily="18" charset="0"/>
                <a:cs typeface="Times New Roman" pitchFamily="18" charset="0"/>
              </a:endParaRPr>
            </a:p>
          </p:txBody>
        </p:sp>
        <p:sp>
          <p:nvSpPr>
            <p:cNvPr id="313405" name="Rectangle 61"/>
            <p:cNvSpPr>
              <a:spLocks noChangeArrowheads="1"/>
            </p:cNvSpPr>
            <p:nvPr/>
          </p:nvSpPr>
          <p:spPr bwMode="auto">
            <a:xfrm>
              <a:off x="3579" y="3567"/>
              <a:ext cx="46"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a:t>
              </a:r>
              <a:endParaRPr lang="en-US">
                <a:latin typeface="Times New Roman" pitchFamily="18" charset="0"/>
                <a:cs typeface="Times New Roman" pitchFamily="18" charset="0"/>
              </a:endParaRPr>
            </a:p>
          </p:txBody>
        </p:sp>
        <p:sp>
          <p:nvSpPr>
            <p:cNvPr id="313406" name="Rectangle 62"/>
            <p:cNvSpPr>
              <a:spLocks noChangeArrowheads="1"/>
            </p:cNvSpPr>
            <p:nvPr/>
          </p:nvSpPr>
          <p:spPr bwMode="auto">
            <a:xfrm>
              <a:off x="3496" y="3567"/>
              <a:ext cx="9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0</a:t>
              </a:r>
              <a:endParaRPr lang="en-US">
                <a:latin typeface="Times New Roman" pitchFamily="18" charset="0"/>
                <a:cs typeface="Times New Roman" pitchFamily="18" charset="0"/>
              </a:endParaRPr>
            </a:p>
          </p:txBody>
        </p:sp>
        <p:sp>
          <p:nvSpPr>
            <p:cNvPr id="313407" name="Rectangle 63"/>
            <p:cNvSpPr>
              <a:spLocks noChangeArrowheads="1"/>
            </p:cNvSpPr>
            <p:nvPr/>
          </p:nvSpPr>
          <p:spPr bwMode="auto">
            <a:xfrm>
              <a:off x="3267" y="3567"/>
              <a:ext cx="9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1</a:t>
              </a:r>
              <a:endParaRPr lang="en-US">
                <a:latin typeface="Times New Roman" pitchFamily="18" charset="0"/>
                <a:cs typeface="Times New Roman" pitchFamily="18" charset="0"/>
              </a:endParaRPr>
            </a:p>
          </p:txBody>
        </p:sp>
        <p:sp>
          <p:nvSpPr>
            <p:cNvPr id="313408" name="Rectangle 64"/>
            <p:cNvSpPr>
              <a:spLocks noChangeArrowheads="1"/>
            </p:cNvSpPr>
            <p:nvPr/>
          </p:nvSpPr>
          <p:spPr bwMode="auto">
            <a:xfrm>
              <a:off x="3223" y="3567"/>
              <a:ext cx="6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a:t>
              </a:r>
              <a:endParaRPr lang="en-US">
                <a:latin typeface="Times New Roman" pitchFamily="18" charset="0"/>
                <a:cs typeface="Times New Roman" pitchFamily="18" charset="0"/>
              </a:endParaRPr>
            </a:p>
          </p:txBody>
        </p:sp>
        <p:sp>
          <p:nvSpPr>
            <p:cNvPr id="313409" name="Rectangle 65"/>
            <p:cNvSpPr>
              <a:spLocks noChangeArrowheads="1"/>
            </p:cNvSpPr>
            <p:nvPr/>
          </p:nvSpPr>
          <p:spPr bwMode="auto">
            <a:xfrm>
              <a:off x="3069" y="3567"/>
              <a:ext cx="9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5</a:t>
              </a:r>
              <a:endParaRPr lang="en-US">
                <a:latin typeface="Times New Roman" pitchFamily="18" charset="0"/>
                <a:cs typeface="Times New Roman" pitchFamily="18" charset="0"/>
              </a:endParaRPr>
            </a:p>
          </p:txBody>
        </p:sp>
        <p:sp>
          <p:nvSpPr>
            <p:cNvPr id="313410" name="Rectangle 66"/>
            <p:cNvSpPr>
              <a:spLocks noChangeArrowheads="1"/>
            </p:cNvSpPr>
            <p:nvPr/>
          </p:nvSpPr>
          <p:spPr bwMode="auto">
            <a:xfrm>
              <a:off x="3026" y="3567"/>
              <a:ext cx="46"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a:t>
              </a:r>
              <a:endParaRPr lang="en-US">
                <a:latin typeface="Times New Roman" pitchFamily="18" charset="0"/>
                <a:cs typeface="Times New Roman" pitchFamily="18" charset="0"/>
              </a:endParaRPr>
            </a:p>
          </p:txBody>
        </p:sp>
        <p:sp>
          <p:nvSpPr>
            <p:cNvPr id="313411" name="Rectangle 67"/>
            <p:cNvSpPr>
              <a:spLocks noChangeArrowheads="1"/>
            </p:cNvSpPr>
            <p:nvPr/>
          </p:nvSpPr>
          <p:spPr bwMode="auto">
            <a:xfrm>
              <a:off x="2941" y="3567"/>
              <a:ext cx="9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2</a:t>
              </a:r>
              <a:endParaRPr lang="en-US">
                <a:latin typeface="Times New Roman" pitchFamily="18" charset="0"/>
                <a:cs typeface="Times New Roman" pitchFamily="18" charset="0"/>
              </a:endParaRPr>
            </a:p>
          </p:txBody>
        </p:sp>
        <p:sp>
          <p:nvSpPr>
            <p:cNvPr id="313412" name="Rectangle 68"/>
            <p:cNvSpPr>
              <a:spLocks noChangeArrowheads="1"/>
            </p:cNvSpPr>
            <p:nvPr/>
          </p:nvSpPr>
          <p:spPr bwMode="auto">
            <a:xfrm>
              <a:off x="2895" y="3567"/>
              <a:ext cx="46"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a:t>
              </a:r>
              <a:endParaRPr lang="en-US">
                <a:latin typeface="Times New Roman" pitchFamily="18" charset="0"/>
                <a:cs typeface="Times New Roman" pitchFamily="18" charset="0"/>
              </a:endParaRPr>
            </a:p>
          </p:txBody>
        </p:sp>
        <p:sp>
          <p:nvSpPr>
            <p:cNvPr id="313413" name="Rectangle 69"/>
            <p:cNvSpPr>
              <a:spLocks noChangeArrowheads="1"/>
            </p:cNvSpPr>
            <p:nvPr/>
          </p:nvSpPr>
          <p:spPr bwMode="auto">
            <a:xfrm>
              <a:off x="2812" y="3567"/>
              <a:ext cx="9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0</a:t>
              </a:r>
              <a:endParaRPr lang="en-US">
                <a:latin typeface="Times New Roman" pitchFamily="18" charset="0"/>
                <a:cs typeface="Times New Roman" pitchFamily="18" charset="0"/>
              </a:endParaRPr>
            </a:p>
          </p:txBody>
        </p:sp>
        <p:sp>
          <p:nvSpPr>
            <p:cNvPr id="313414" name="Rectangle 70"/>
            <p:cNvSpPr>
              <a:spLocks noChangeArrowheads="1"/>
            </p:cNvSpPr>
            <p:nvPr/>
          </p:nvSpPr>
          <p:spPr bwMode="auto">
            <a:xfrm>
              <a:off x="3195" y="3310"/>
              <a:ext cx="276"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108</a:t>
              </a:r>
              <a:endParaRPr lang="en-US">
                <a:latin typeface="Times New Roman" pitchFamily="18" charset="0"/>
                <a:cs typeface="Times New Roman" pitchFamily="18" charset="0"/>
              </a:endParaRPr>
            </a:p>
          </p:txBody>
        </p:sp>
        <p:sp>
          <p:nvSpPr>
            <p:cNvPr id="313415" name="Rectangle 71"/>
            <p:cNvSpPr>
              <a:spLocks noChangeArrowheads="1"/>
            </p:cNvSpPr>
            <p:nvPr/>
          </p:nvSpPr>
          <p:spPr bwMode="auto">
            <a:xfrm>
              <a:off x="2409" y="3688"/>
              <a:ext cx="6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a:t>
              </a:r>
              <a:endParaRPr lang="en-US">
                <a:latin typeface="Times New Roman" pitchFamily="18" charset="0"/>
                <a:cs typeface="Times New Roman" pitchFamily="18" charset="0"/>
              </a:endParaRPr>
            </a:p>
          </p:txBody>
        </p:sp>
        <p:sp>
          <p:nvSpPr>
            <p:cNvPr id="313416" name="Rectangle 72"/>
            <p:cNvSpPr>
              <a:spLocks noChangeArrowheads="1"/>
            </p:cNvSpPr>
            <p:nvPr/>
          </p:nvSpPr>
          <p:spPr bwMode="auto">
            <a:xfrm>
              <a:off x="2160" y="3688"/>
              <a:ext cx="6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a:t>
              </a:r>
              <a:endParaRPr lang="en-US">
                <a:latin typeface="Times New Roman" pitchFamily="18" charset="0"/>
                <a:cs typeface="Times New Roman" pitchFamily="18" charset="0"/>
              </a:endParaRPr>
            </a:p>
          </p:txBody>
        </p:sp>
        <p:sp>
          <p:nvSpPr>
            <p:cNvPr id="313417" name="Rectangle 73"/>
            <p:cNvSpPr>
              <a:spLocks noChangeArrowheads="1"/>
            </p:cNvSpPr>
            <p:nvPr/>
          </p:nvSpPr>
          <p:spPr bwMode="auto">
            <a:xfrm>
              <a:off x="1930" y="3688"/>
              <a:ext cx="9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1</a:t>
              </a:r>
              <a:endParaRPr lang="en-US">
                <a:latin typeface="Times New Roman" pitchFamily="18" charset="0"/>
                <a:cs typeface="Times New Roman" pitchFamily="18" charset="0"/>
              </a:endParaRPr>
            </a:p>
          </p:txBody>
        </p:sp>
        <p:sp>
          <p:nvSpPr>
            <p:cNvPr id="313418" name="Rectangle 74"/>
            <p:cNvSpPr>
              <a:spLocks noChangeArrowheads="1"/>
            </p:cNvSpPr>
            <p:nvPr/>
          </p:nvSpPr>
          <p:spPr bwMode="auto">
            <a:xfrm>
              <a:off x="1610" y="3688"/>
              <a:ext cx="9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2</a:t>
              </a:r>
              <a:endParaRPr lang="en-US">
                <a:latin typeface="Times New Roman" pitchFamily="18" charset="0"/>
                <a:cs typeface="Times New Roman" pitchFamily="18" charset="0"/>
              </a:endParaRPr>
            </a:p>
          </p:txBody>
        </p:sp>
        <p:sp>
          <p:nvSpPr>
            <p:cNvPr id="313419" name="Rectangle 75"/>
            <p:cNvSpPr>
              <a:spLocks noChangeArrowheads="1"/>
            </p:cNvSpPr>
            <p:nvPr/>
          </p:nvSpPr>
          <p:spPr bwMode="auto">
            <a:xfrm>
              <a:off x="1564" y="3688"/>
              <a:ext cx="46"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a:t>
              </a:r>
              <a:endParaRPr lang="en-US">
                <a:latin typeface="Times New Roman" pitchFamily="18" charset="0"/>
                <a:cs typeface="Times New Roman" pitchFamily="18" charset="0"/>
              </a:endParaRPr>
            </a:p>
          </p:txBody>
        </p:sp>
        <p:sp>
          <p:nvSpPr>
            <p:cNvPr id="313420" name="Rectangle 76"/>
            <p:cNvSpPr>
              <a:spLocks noChangeArrowheads="1"/>
            </p:cNvSpPr>
            <p:nvPr/>
          </p:nvSpPr>
          <p:spPr bwMode="auto">
            <a:xfrm>
              <a:off x="1481" y="3688"/>
              <a:ext cx="9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0</a:t>
              </a:r>
              <a:endParaRPr lang="en-US">
                <a:latin typeface="Times New Roman" pitchFamily="18" charset="0"/>
                <a:cs typeface="Times New Roman" pitchFamily="18" charset="0"/>
              </a:endParaRPr>
            </a:p>
          </p:txBody>
        </p:sp>
        <p:sp>
          <p:nvSpPr>
            <p:cNvPr id="313421" name="Rectangle 77"/>
            <p:cNvSpPr>
              <a:spLocks noChangeArrowheads="1"/>
            </p:cNvSpPr>
            <p:nvPr/>
          </p:nvSpPr>
          <p:spPr bwMode="auto">
            <a:xfrm>
              <a:off x="4825" y="3526"/>
              <a:ext cx="6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500">
                  <a:solidFill>
                    <a:srgbClr val="000000"/>
                  </a:solidFill>
                  <a:latin typeface="Times New Roman" pitchFamily="18" charset="0"/>
                  <a:cs typeface="Times New Roman" pitchFamily="18" charset="0"/>
                </a:rPr>
                <a:t>2</a:t>
              </a:r>
              <a:endParaRPr lang="en-US">
                <a:latin typeface="Times New Roman" pitchFamily="18" charset="0"/>
                <a:cs typeface="Times New Roman" pitchFamily="18" charset="0"/>
              </a:endParaRPr>
            </a:p>
          </p:txBody>
        </p:sp>
        <p:sp>
          <p:nvSpPr>
            <p:cNvPr id="313422" name="Rectangle 78"/>
            <p:cNvSpPr>
              <a:spLocks noChangeArrowheads="1"/>
            </p:cNvSpPr>
            <p:nvPr/>
          </p:nvSpPr>
          <p:spPr bwMode="auto">
            <a:xfrm>
              <a:off x="3715" y="3557"/>
              <a:ext cx="6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500">
                  <a:solidFill>
                    <a:srgbClr val="000000"/>
                  </a:solidFill>
                  <a:latin typeface="Times New Roman" pitchFamily="18" charset="0"/>
                  <a:cs typeface="Times New Roman" pitchFamily="18" charset="0"/>
                </a:rPr>
                <a:t>4</a:t>
              </a:r>
              <a:endParaRPr lang="en-US">
                <a:latin typeface="Times New Roman" pitchFamily="18" charset="0"/>
                <a:cs typeface="Times New Roman" pitchFamily="18" charset="0"/>
              </a:endParaRPr>
            </a:p>
          </p:txBody>
        </p:sp>
        <p:sp>
          <p:nvSpPr>
            <p:cNvPr id="313423" name="Rectangle 79"/>
            <p:cNvSpPr>
              <a:spLocks noChangeArrowheads="1"/>
            </p:cNvSpPr>
            <p:nvPr/>
          </p:nvSpPr>
          <p:spPr bwMode="auto">
            <a:xfrm>
              <a:off x="3153" y="3557"/>
              <a:ext cx="6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500">
                  <a:solidFill>
                    <a:srgbClr val="000000"/>
                  </a:solidFill>
                  <a:latin typeface="Times New Roman" pitchFamily="18" charset="0"/>
                  <a:cs typeface="Times New Roman" pitchFamily="18" charset="0"/>
                </a:rPr>
                <a:t>3</a:t>
              </a:r>
              <a:endParaRPr lang="en-US">
                <a:latin typeface="Times New Roman" pitchFamily="18" charset="0"/>
                <a:cs typeface="Times New Roman" pitchFamily="18" charset="0"/>
              </a:endParaRPr>
            </a:p>
          </p:txBody>
        </p:sp>
        <p:sp>
          <p:nvSpPr>
            <p:cNvPr id="313424" name="Rectangle 80"/>
            <p:cNvSpPr>
              <a:spLocks noChangeArrowheads="1"/>
            </p:cNvSpPr>
            <p:nvPr/>
          </p:nvSpPr>
          <p:spPr bwMode="auto">
            <a:xfrm>
              <a:off x="2472" y="3679"/>
              <a:ext cx="6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500">
                  <a:solidFill>
                    <a:srgbClr val="000000"/>
                  </a:solidFill>
                  <a:latin typeface="Times New Roman" pitchFamily="18" charset="0"/>
                  <a:cs typeface="Times New Roman" pitchFamily="18" charset="0"/>
                </a:rPr>
                <a:t>4</a:t>
              </a:r>
              <a:endParaRPr lang="en-US">
                <a:latin typeface="Times New Roman" pitchFamily="18" charset="0"/>
                <a:cs typeface="Times New Roman" pitchFamily="18" charset="0"/>
              </a:endParaRPr>
            </a:p>
          </p:txBody>
        </p:sp>
        <p:sp>
          <p:nvSpPr>
            <p:cNvPr id="313425" name="Rectangle 81"/>
            <p:cNvSpPr>
              <a:spLocks noChangeArrowheads="1"/>
            </p:cNvSpPr>
            <p:nvPr/>
          </p:nvSpPr>
          <p:spPr bwMode="auto">
            <a:xfrm>
              <a:off x="2323" y="3931"/>
              <a:ext cx="6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500">
                  <a:solidFill>
                    <a:srgbClr val="000000"/>
                  </a:solidFill>
                  <a:latin typeface="Times New Roman" pitchFamily="18" charset="0"/>
                  <a:cs typeface="Times New Roman" pitchFamily="18" charset="0"/>
                </a:rPr>
                <a:t>1</a:t>
              </a:r>
              <a:endParaRPr lang="en-US">
                <a:latin typeface="Times New Roman" pitchFamily="18" charset="0"/>
                <a:cs typeface="Times New Roman" pitchFamily="18" charset="0"/>
              </a:endParaRPr>
            </a:p>
          </p:txBody>
        </p:sp>
        <p:sp>
          <p:nvSpPr>
            <p:cNvPr id="313426" name="Rectangle 82"/>
            <p:cNvSpPr>
              <a:spLocks noChangeArrowheads="1"/>
            </p:cNvSpPr>
            <p:nvPr/>
          </p:nvSpPr>
          <p:spPr bwMode="auto">
            <a:xfrm>
              <a:off x="2325" y="3675"/>
              <a:ext cx="6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500">
                  <a:solidFill>
                    <a:srgbClr val="000000"/>
                  </a:solidFill>
                  <a:latin typeface="Times New Roman" pitchFamily="18" charset="0"/>
                  <a:cs typeface="Times New Roman" pitchFamily="18" charset="0"/>
                </a:rPr>
                <a:t>2</a:t>
              </a:r>
              <a:endParaRPr lang="en-US">
                <a:latin typeface="Times New Roman" pitchFamily="18" charset="0"/>
                <a:cs typeface="Times New Roman" pitchFamily="18" charset="0"/>
              </a:endParaRPr>
            </a:p>
          </p:txBody>
        </p:sp>
        <p:sp>
          <p:nvSpPr>
            <p:cNvPr id="313427" name="Rectangle 83"/>
            <p:cNvSpPr>
              <a:spLocks noChangeArrowheads="1"/>
            </p:cNvSpPr>
            <p:nvPr/>
          </p:nvSpPr>
          <p:spPr bwMode="auto">
            <a:xfrm>
              <a:off x="1803" y="3679"/>
              <a:ext cx="6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500">
                  <a:solidFill>
                    <a:srgbClr val="000000"/>
                  </a:solidFill>
                  <a:latin typeface="Times New Roman" pitchFamily="18" charset="0"/>
                  <a:cs typeface="Times New Roman" pitchFamily="18" charset="0"/>
                </a:rPr>
                <a:t>3</a:t>
              </a:r>
              <a:endParaRPr lang="en-US">
                <a:latin typeface="Times New Roman" pitchFamily="18" charset="0"/>
                <a:cs typeface="Times New Roman" pitchFamily="18" charset="0"/>
              </a:endParaRPr>
            </a:p>
          </p:txBody>
        </p:sp>
        <p:sp>
          <p:nvSpPr>
            <p:cNvPr id="313428" name="Rectangle 84"/>
            <p:cNvSpPr>
              <a:spLocks noChangeArrowheads="1"/>
            </p:cNvSpPr>
            <p:nvPr/>
          </p:nvSpPr>
          <p:spPr bwMode="auto">
            <a:xfrm>
              <a:off x="1779" y="3789"/>
              <a:ext cx="6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500">
                  <a:solidFill>
                    <a:srgbClr val="000000"/>
                  </a:solidFill>
                  <a:latin typeface="Times New Roman" pitchFamily="18" charset="0"/>
                  <a:cs typeface="Times New Roman" pitchFamily="18" charset="0"/>
                </a:rPr>
                <a:t>1</a:t>
              </a:r>
              <a:endParaRPr lang="en-US">
                <a:latin typeface="Times New Roman" pitchFamily="18" charset="0"/>
                <a:cs typeface="Times New Roman" pitchFamily="18" charset="0"/>
              </a:endParaRPr>
            </a:p>
          </p:txBody>
        </p:sp>
        <p:sp>
          <p:nvSpPr>
            <p:cNvPr id="313429" name="Rectangle 85"/>
            <p:cNvSpPr>
              <a:spLocks noChangeArrowheads="1"/>
            </p:cNvSpPr>
            <p:nvPr/>
          </p:nvSpPr>
          <p:spPr bwMode="auto">
            <a:xfrm>
              <a:off x="4630" y="3424"/>
              <a:ext cx="215"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i="1">
                  <a:solidFill>
                    <a:srgbClr val="000000"/>
                  </a:solidFill>
                  <a:latin typeface="Times New Roman" pitchFamily="18" charset="0"/>
                  <a:cs typeface="Times New Roman" pitchFamily="18" charset="0"/>
                </a:rPr>
                <a:t>cm</a:t>
              </a:r>
              <a:endParaRPr lang="en-US">
                <a:latin typeface="Times New Roman" pitchFamily="18" charset="0"/>
                <a:cs typeface="Times New Roman" pitchFamily="18" charset="0"/>
              </a:endParaRPr>
            </a:p>
          </p:txBody>
        </p:sp>
        <p:sp>
          <p:nvSpPr>
            <p:cNvPr id="313430" name="Rectangle 86"/>
            <p:cNvSpPr>
              <a:spLocks noChangeArrowheads="1"/>
            </p:cNvSpPr>
            <p:nvPr/>
          </p:nvSpPr>
          <p:spPr bwMode="auto">
            <a:xfrm>
              <a:off x="4330" y="3424"/>
              <a:ext cx="205"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i="1">
                  <a:solidFill>
                    <a:srgbClr val="000000"/>
                  </a:solidFill>
                  <a:latin typeface="Times New Roman" pitchFamily="18" charset="0"/>
                  <a:cs typeface="Times New Roman" pitchFamily="18" charset="0"/>
                </a:rPr>
                <a:t>kN</a:t>
              </a:r>
              <a:endParaRPr lang="en-US">
                <a:latin typeface="Times New Roman" pitchFamily="18" charset="0"/>
                <a:cs typeface="Times New Roman" pitchFamily="18" charset="0"/>
              </a:endParaRPr>
            </a:p>
          </p:txBody>
        </p:sp>
        <p:sp>
          <p:nvSpPr>
            <p:cNvPr id="313431" name="Rectangle 87"/>
            <p:cNvSpPr>
              <a:spLocks noChangeArrowheads="1"/>
            </p:cNvSpPr>
            <p:nvPr/>
          </p:nvSpPr>
          <p:spPr bwMode="auto">
            <a:xfrm>
              <a:off x="2242" y="3830"/>
              <a:ext cx="9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i="1">
                  <a:solidFill>
                    <a:srgbClr val="000000"/>
                  </a:solidFill>
                  <a:latin typeface="Times New Roman" pitchFamily="18" charset="0"/>
                  <a:cs typeface="Times New Roman" pitchFamily="18" charset="0"/>
                </a:rPr>
                <a:t>d</a:t>
              </a:r>
              <a:endParaRPr lang="en-US">
                <a:latin typeface="Times New Roman" pitchFamily="18" charset="0"/>
                <a:cs typeface="Times New Roman" pitchFamily="18" charset="0"/>
              </a:endParaRPr>
            </a:p>
          </p:txBody>
        </p:sp>
        <p:sp>
          <p:nvSpPr>
            <p:cNvPr id="313432" name="Rectangle 88"/>
            <p:cNvSpPr>
              <a:spLocks noChangeArrowheads="1"/>
            </p:cNvSpPr>
            <p:nvPr/>
          </p:nvSpPr>
          <p:spPr bwMode="auto">
            <a:xfrm>
              <a:off x="2231" y="3574"/>
              <a:ext cx="9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i="1">
                  <a:solidFill>
                    <a:srgbClr val="000000"/>
                  </a:solidFill>
                  <a:latin typeface="Times New Roman" pitchFamily="18" charset="0"/>
                  <a:cs typeface="Times New Roman" pitchFamily="18" charset="0"/>
                </a:rPr>
                <a:t>d</a:t>
              </a:r>
              <a:endParaRPr lang="en-US">
                <a:latin typeface="Times New Roman" pitchFamily="18" charset="0"/>
                <a:cs typeface="Times New Roman" pitchFamily="18" charset="0"/>
              </a:endParaRPr>
            </a:p>
          </p:txBody>
        </p:sp>
        <p:sp>
          <p:nvSpPr>
            <p:cNvPr id="313433" name="Rectangle 89"/>
            <p:cNvSpPr>
              <a:spLocks noChangeArrowheads="1"/>
            </p:cNvSpPr>
            <p:nvPr/>
          </p:nvSpPr>
          <p:spPr bwMode="auto">
            <a:xfrm>
              <a:off x="1698" y="3688"/>
              <a:ext cx="9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i="1">
                  <a:solidFill>
                    <a:srgbClr val="000000"/>
                  </a:solidFill>
                  <a:latin typeface="Times New Roman" pitchFamily="18" charset="0"/>
                  <a:cs typeface="Times New Roman" pitchFamily="18" charset="0"/>
                </a:rPr>
                <a:t>d</a:t>
              </a:r>
              <a:endParaRPr lang="en-US">
                <a:latin typeface="Times New Roman" pitchFamily="18" charset="0"/>
                <a:cs typeface="Times New Roman" pitchFamily="18" charset="0"/>
              </a:endParaRPr>
            </a:p>
          </p:txBody>
        </p:sp>
        <p:sp>
          <p:nvSpPr>
            <p:cNvPr id="313434" name="Rectangle 90"/>
            <p:cNvSpPr>
              <a:spLocks noChangeArrowheads="1"/>
            </p:cNvSpPr>
            <p:nvPr/>
          </p:nvSpPr>
          <p:spPr bwMode="auto">
            <a:xfrm>
              <a:off x="1935" y="3310"/>
              <a:ext cx="153"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i="1">
                  <a:solidFill>
                    <a:srgbClr val="000000"/>
                  </a:solidFill>
                  <a:latin typeface="Times New Roman" pitchFamily="18" charset="0"/>
                  <a:cs typeface="Times New Roman" pitchFamily="18" charset="0"/>
                </a:rPr>
                <a:t>M</a:t>
              </a:r>
              <a:endParaRPr lang="en-US">
                <a:latin typeface="Times New Roman" pitchFamily="18" charset="0"/>
                <a:cs typeface="Times New Roman" pitchFamily="18" charset="0"/>
              </a:endParaRPr>
            </a:p>
          </p:txBody>
        </p:sp>
        <p:sp>
          <p:nvSpPr>
            <p:cNvPr id="313435" name="Rectangle 91"/>
            <p:cNvSpPr>
              <a:spLocks noChangeArrowheads="1"/>
            </p:cNvSpPr>
            <p:nvPr/>
          </p:nvSpPr>
          <p:spPr bwMode="auto">
            <a:xfrm>
              <a:off x="2101" y="3411"/>
              <a:ext cx="53"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500" i="1">
                  <a:solidFill>
                    <a:srgbClr val="000000"/>
                  </a:solidFill>
                  <a:latin typeface="Times New Roman" pitchFamily="18" charset="0"/>
                  <a:cs typeface="Times New Roman" pitchFamily="18" charset="0"/>
                </a:rPr>
                <a:t>x</a:t>
              </a:r>
              <a:endParaRPr lang="en-US">
                <a:latin typeface="Times New Roman" pitchFamily="18" charset="0"/>
                <a:cs typeface="Times New Roman" pitchFamily="18" charset="0"/>
              </a:endParaRPr>
            </a:p>
          </p:txBody>
        </p:sp>
        <p:sp>
          <p:nvSpPr>
            <p:cNvPr id="313436" name="Rectangle 92"/>
            <p:cNvSpPr>
              <a:spLocks noChangeArrowheads="1"/>
            </p:cNvSpPr>
            <p:nvPr/>
          </p:nvSpPr>
          <p:spPr bwMode="auto">
            <a:xfrm>
              <a:off x="3897" y="3403"/>
              <a:ext cx="10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313437" name="Rectangle 93"/>
            <p:cNvSpPr>
              <a:spLocks noChangeArrowheads="1"/>
            </p:cNvSpPr>
            <p:nvPr/>
          </p:nvSpPr>
          <p:spPr bwMode="auto">
            <a:xfrm>
              <a:off x="3371" y="3546"/>
              <a:ext cx="10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313438" name="Rectangle 94"/>
            <p:cNvSpPr>
              <a:spLocks noChangeArrowheads="1"/>
            </p:cNvSpPr>
            <p:nvPr/>
          </p:nvSpPr>
          <p:spPr bwMode="auto">
            <a:xfrm>
              <a:off x="2670" y="3403"/>
              <a:ext cx="10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313439" name="Rectangle 95"/>
            <p:cNvSpPr>
              <a:spLocks noChangeArrowheads="1"/>
            </p:cNvSpPr>
            <p:nvPr/>
          </p:nvSpPr>
          <p:spPr bwMode="auto">
            <a:xfrm>
              <a:off x="2549" y="3726"/>
              <a:ext cx="7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Symbol" pitchFamily="18" charset="2"/>
                  <a:cs typeface="Times New Roman" pitchFamily="18" charset="0"/>
                </a:rPr>
                <a:t>ú</a:t>
              </a:r>
              <a:endParaRPr lang="en-US">
                <a:latin typeface="Times New Roman" pitchFamily="18" charset="0"/>
                <a:cs typeface="Times New Roman" pitchFamily="18" charset="0"/>
              </a:endParaRPr>
            </a:p>
          </p:txBody>
        </p:sp>
        <p:sp>
          <p:nvSpPr>
            <p:cNvPr id="313440" name="Rectangle 96"/>
            <p:cNvSpPr>
              <a:spLocks noChangeArrowheads="1"/>
            </p:cNvSpPr>
            <p:nvPr/>
          </p:nvSpPr>
          <p:spPr bwMode="auto">
            <a:xfrm>
              <a:off x="2549" y="3851"/>
              <a:ext cx="7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Symbol" pitchFamily="18" charset="2"/>
                  <a:cs typeface="Times New Roman" pitchFamily="18" charset="0"/>
                </a:rPr>
                <a:t>û</a:t>
              </a:r>
              <a:endParaRPr lang="en-US">
                <a:latin typeface="Times New Roman" pitchFamily="18" charset="0"/>
                <a:cs typeface="Times New Roman" pitchFamily="18" charset="0"/>
              </a:endParaRPr>
            </a:p>
          </p:txBody>
        </p:sp>
        <p:sp>
          <p:nvSpPr>
            <p:cNvPr id="313441" name="Rectangle 97"/>
            <p:cNvSpPr>
              <a:spLocks noChangeArrowheads="1"/>
            </p:cNvSpPr>
            <p:nvPr/>
          </p:nvSpPr>
          <p:spPr bwMode="auto">
            <a:xfrm>
              <a:off x="2549" y="3547"/>
              <a:ext cx="7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Symbol" pitchFamily="18" charset="2"/>
                  <a:cs typeface="Times New Roman" pitchFamily="18" charset="0"/>
                </a:rPr>
                <a:t>ù</a:t>
              </a:r>
              <a:endParaRPr lang="en-US">
                <a:latin typeface="Times New Roman" pitchFamily="18" charset="0"/>
                <a:cs typeface="Times New Roman" pitchFamily="18" charset="0"/>
              </a:endParaRPr>
            </a:p>
          </p:txBody>
        </p:sp>
        <p:sp>
          <p:nvSpPr>
            <p:cNvPr id="313442" name="Rectangle 98"/>
            <p:cNvSpPr>
              <a:spLocks noChangeArrowheads="1"/>
            </p:cNvSpPr>
            <p:nvPr/>
          </p:nvSpPr>
          <p:spPr bwMode="auto">
            <a:xfrm>
              <a:off x="1879" y="3726"/>
              <a:ext cx="7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Symbol" pitchFamily="18" charset="2"/>
                  <a:cs typeface="Times New Roman" pitchFamily="18" charset="0"/>
                </a:rPr>
                <a:t>ê</a:t>
              </a:r>
              <a:endParaRPr lang="en-US">
                <a:latin typeface="Times New Roman" pitchFamily="18" charset="0"/>
                <a:cs typeface="Times New Roman" pitchFamily="18" charset="0"/>
              </a:endParaRPr>
            </a:p>
          </p:txBody>
        </p:sp>
        <p:sp>
          <p:nvSpPr>
            <p:cNvPr id="313443" name="Rectangle 99"/>
            <p:cNvSpPr>
              <a:spLocks noChangeArrowheads="1"/>
            </p:cNvSpPr>
            <p:nvPr/>
          </p:nvSpPr>
          <p:spPr bwMode="auto">
            <a:xfrm>
              <a:off x="1879" y="3851"/>
              <a:ext cx="7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Symbol" pitchFamily="18" charset="2"/>
                  <a:cs typeface="Times New Roman" pitchFamily="18" charset="0"/>
                </a:rPr>
                <a:t>ë</a:t>
              </a:r>
              <a:endParaRPr lang="en-US">
                <a:latin typeface="Times New Roman" pitchFamily="18" charset="0"/>
                <a:cs typeface="Times New Roman" pitchFamily="18" charset="0"/>
              </a:endParaRPr>
            </a:p>
          </p:txBody>
        </p:sp>
        <p:sp>
          <p:nvSpPr>
            <p:cNvPr id="313444" name="Rectangle 100"/>
            <p:cNvSpPr>
              <a:spLocks noChangeArrowheads="1"/>
            </p:cNvSpPr>
            <p:nvPr/>
          </p:nvSpPr>
          <p:spPr bwMode="auto">
            <a:xfrm>
              <a:off x="1879" y="3547"/>
              <a:ext cx="7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Symbol" pitchFamily="18" charset="2"/>
                  <a:cs typeface="Times New Roman" pitchFamily="18" charset="0"/>
                </a:rPr>
                <a:t>é</a:t>
              </a:r>
              <a:endParaRPr lang="en-US">
                <a:latin typeface="Times New Roman" pitchFamily="18" charset="0"/>
                <a:cs typeface="Times New Roman" pitchFamily="18" charset="0"/>
              </a:endParaRPr>
            </a:p>
          </p:txBody>
        </p:sp>
        <p:sp>
          <p:nvSpPr>
            <p:cNvPr id="313445" name="Rectangle 101"/>
            <p:cNvSpPr>
              <a:spLocks noChangeArrowheads="1"/>
            </p:cNvSpPr>
            <p:nvPr/>
          </p:nvSpPr>
          <p:spPr bwMode="auto">
            <a:xfrm>
              <a:off x="2034" y="3667"/>
              <a:ext cx="10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313446" name="Rectangle 102"/>
            <p:cNvSpPr>
              <a:spLocks noChangeArrowheads="1"/>
            </p:cNvSpPr>
            <p:nvPr/>
          </p:nvSpPr>
          <p:spPr bwMode="auto">
            <a:xfrm>
              <a:off x="1338" y="3403"/>
              <a:ext cx="10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313447" name="Rectangle 103"/>
            <p:cNvSpPr>
              <a:spLocks noChangeArrowheads="1"/>
            </p:cNvSpPr>
            <p:nvPr/>
          </p:nvSpPr>
          <p:spPr bwMode="auto">
            <a:xfrm>
              <a:off x="1198" y="3403"/>
              <a:ext cx="8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i="1">
                  <a:solidFill>
                    <a:srgbClr val="000000"/>
                  </a:solidFill>
                  <a:latin typeface="Symbol" pitchFamily="18" charset="2"/>
                  <a:cs typeface="Times New Roman" pitchFamily="18" charset="0"/>
                </a:rPr>
                <a:t>t</a:t>
              </a:r>
              <a:endParaRPr lang="en-US">
                <a:latin typeface="Times New Roman" pitchFamily="18" charset="0"/>
                <a:cs typeface="Times New Roman" pitchFamily="18" charset="0"/>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13346"/>
                                        </p:tgtEl>
                                        <p:attrNameLst>
                                          <p:attrName>style.visibility</p:attrName>
                                        </p:attrNameLst>
                                      </p:cBhvr>
                                      <p:to>
                                        <p:strVal val="visible"/>
                                      </p:to>
                                    </p:set>
                                    <p:animEffect transition="in" filter="checkerboard(across)">
                                      <p:cBhvr>
                                        <p:cTn id="7" dur="500"/>
                                        <p:tgtEl>
                                          <p:spTgt spid="31334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313347"/>
                                        </p:tgtEl>
                                        <p:attrNameLst>
                                          <p:attrName>style.visibility</p:attrName>
                                        </p:attrNameLst>
                                      </p:cBhvr>
                                      <p:to>
                                        <p:strVal val="visible"/>
                                      </p:to>
                                    </p:set>
                                    <p:animEffect transition="in" filter="box(in)">
                                      <p:cBhvr>
                                        <p:cTn id="12" dur="3000"/>
                                        <p:tgtEl>
                                          <p:spTgt spid="31334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313391"/>
                                        </p:tgtEl>
                                        <p:attrNameLst>
                                          <p:attrName>style.visibility</p:attrName>
                                        </p:attrNameLst>
                                      </p:cBhvr>
                                      <p:to>
                                        <p:strVal val="visible"/>
                                      </p:to>
                                    </p:set>
                                    <p:animEffect transition="in" filter="checkerboard(across)">
                                      <p:cBhvr>
                                        <p:cTn id="17" dur="500"/>
                                        <p:tgtEl>
                                          <p:spTgt spid="31339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nodeType="clickEffect">
                                  <p:stCondLst>
                                    <p:cond delay="0"/>
                                  </p:stCondLst>
                                  <p:childTnLst>
                                    <p:set>
                                      <p:cBhvr>
                                        <p:cTn id="21" dur="1" fill="hold">
                                          <p:stCondLst>
                                            <p:cond delay="0"/>
                                          </p:stCondLst>
                                        </p:cTn>
                                        <p:tgtEl>
                                          <p:spTgt spid="313390"/>
                                        </p:tgtEl>
                                        <p:attrNameLst>
                                          <p:attrName>style.visibility</p:attrName>
                                        </p:attrNameLst>
                                      </p:cBhvr>
                                      <p:to>
                                        <p:strVal val="visible"/>
                                      </p:to>
                                    </p:set>
                                    <p:animEffect transition="in" filter="wipe(up)">
                                      <p:cBhvr>
                                        <p:cTn id="22" dur="500"/>
                                        <p:tgtEl>
                                          <p:spTgt spid="31339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313392"/>
                                        </p:tgtEl>
                                        <p:attrNameLst>
                                          <p:attrName>style.visibility</p:attrName>
                                        </p:attrNameLst>
                                      </p:cBhvr>
                                      <p:to>
                                        <p:strVal val="visible"/>
                                      </p:to>
                                    </p:set>
                                    <p:animEffect transition="in" filter="checkerboard(across)">
                                      <p:cBhvr>
                                        <p:cTn id="27" dur="500"/>
                                        <p:tgtEl>
                                          <p:spTgt spid="313392"/>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 presetClass="entr" presetSubtype="4" fill="hold" nodeType="clickEffect">
                                  <p:stCondLst>
                                    <p:cond delay="0"/>
                                  </p:stCondLst>
                                  <p:childTnLst>
                                    <p:set>
                                      <p:cBhvr>
                                        <p:cTn id="31" dur="1" fill="hold">
                                          <p:stCondLst>
                                            <p:cond delay="0"/>
                                          </p:stCondLst>
                                        </p:cTn>
                                        <p:tgtEl>
                                          <p:spTgt spid="313393"/>
                                        </p:tgtEl>
                                        <p:attrNameLst>
                                          <p:attrName>style.visibility</p:attrName>
                                        </p:attrNameLst>
                                      </p:cBhvr>
                                      <p:to>
                                        <p:strVal val="visible"/>
                                      </p:to>
                                    </p:set>
                                    <p:anim calcmode="lin" valueType="num">
                                      <p:cBhvr additive="base">
                                        <p:cTn id="32" dur="3000" fill="hold"/>
                                        <p:tgtEl>
                                          <p:spTgt spid="313393"/>
                                        </p:tgtEl>
                                        <p:attrNameLst>
                                          <p:attrName>ppt_x</p:attrName>
                                        </p:attrNameLst>
                                      </p:cBhvr>
                                      <p:tavLst>
                                        <p:tav tm="0">
                                          <p:val>
                                            <p:strVal val="#ppt_x"/>
                                          </p:val>
                                        </p:tav>
                                        <p:tav tm="100000">
                                          <p:val>
                                            <p:strVal val="#ppt_x"/>
                                          </p:val>
                                        </p:tav>
                                      </p:tavLst>
                                    </p:anim>
                                    <p:anim calcmode="lin" valueType="num">
                                      <p:cBhvr additive="base">
                                        <p:cTn id="33" dur="3000" fill="hold"/>
                                        <p:tgtEl>
                                          <p:spTgt spid="31339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3346" grpId="0" autoUpdateAnimBg="0"/>
      <p:bldP spid="313391" grpId="0" autoUpdateAnimBg="0"/>
      <p:bldP spid="313392" grpId="0" autoUpdateAnimBg="0"/>
    </p:bld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4370" name="Text Box 2"/>
          <p:cNvSpPr txBox="1">
            <a:spLocks noChangeArrowheads="1"/>
          </p:cNvSpPr>
          <p:nvPr/>
        </p:nvSpPr>
        <p:spPr bwMode="auto">
          <a:xfrm>
            <a:off x="228600" y="138113"/>
            <a:ext cx="5106988" cy="1077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lnSpc>
                <a:spcPct val="90000"/>
              </a:lnSpc>
            </a:pPr>
            <a:r>
              <a:rPr lang="en-US" b="1" i="1"/>
              <a:t>   </a:t>
            </a:r>
            <a:r>
              <a:rPr lang="en-US" b="1"/>
              <a:t>Thí dụ 7. 8.</a:t>
            </a:r>
            <a:r>
              <a:rPr lang="en-US"/>
              <a:t>  Kiểm tra độ bền  ở </a:t>
            </a:r>
          </a:p>
          <a:p>
            <a:pPr algn="l">
              <a:lnSpc>
                <a:spcPct val="90000"/>
              </a:lnSpc>
            </a:pPr>
            <a:r>
              <a:rPr lang="en-US"/>
              <a:t>các điểm  1, 2   và 3  trên   mặt   cắt </a:t>
            </a:r>
          </a:p>
          <a:p>
            <a:pPr algn="l">
              <a:lnSpc>
                <a:spcPct val="90000"/>
              </a:lnSpc>
            </a:pPr>
            <a:r>
              <a:rPr lang="en-US"/>
              <a:t>1-1 của thân cày </a:t>
            </a:r>
          </a:p>
        </p:txBody>
      </p:sp>
      <p:sp>
        <p:nvSpPr>
          <p:cNvPr id="314371" name="Text Box 3"/>
          <p:cNvSpPr txBox="1">
            <a:spLocks noChangeArrowheads="1"/>
          </p:cNvSpPr>
          <p:nvPr/>
        </p:nvSpPr>
        <p:spPr bwMode="auto">
          <a:xfrm>
            <a:off x="228600" y="2925763"/>
            <a:ext cx="4876800" cy="749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lnSpc>
                <a:spcPct val="90000"/>
              </a:lnSpc>
            </a:pPr>
            <a:r>
              <a:rPr lang="en-US">
                <a:solidFill>
                  <a:srgbClr val="CC3300"/>
                </a:solidFill>
              </a:rPr>
              <a:t>Tại mặt cắt 1-1 có các thành phần </a:t>
            </a:r>
          </a:p>
          <a:p>
            <a:pPr algn="l">
              <a:lnSpc>
                <a:spcPct val="90000"/>
              </a:lnSpc>
            </a:pPr>
            <a:r>
              <a:rPr lang="en-US">
                <a:solidFill>
                  <a:srgbClr val="CC3300"/>
                </a:solidFill>
              </a:rPr>
              <a:t>nội lực:</a:t>
            </a:r>
            <a:endParaRPr lang="en-US">
              <a:solidFill>
                <a:srgbClr val="CC3300"/>
              </a:solidFill>
              <a:latin typeface="Times New Roman" pitchFamily="18" charset="0"/>
              <a:cs typeface="Times New Roman" pitchFamily="18" charset="0"/>
            </a:endParaRPr>
          </a:p>
        </p:txBody>
      </p:sp>
      <p:sp>
        <p:nvSpPr>
          <p:cNvPr id="314372" name="Text Box 4"/>
          <p:cNvSpPr txBox="1">
            <a:spLocks noChangeArrowheads="1"/>
          </p:cNvSpPr>
          <p:nvPr/>
        </p:nvSpPr>
        <p:spPr bwMode="auto">
          <a:xfrm>
            <a:off x="381000" y="3581400"/>
            <a:ext cx="40259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i="1">
                <a:solidFill>
                  <a:srgbClr val="0000FF"/>
                </a:solidFill>
                <a:latin typeface="Times New Roman" pitchFamily="18" charset="0"/>
                <a:cs typeface="Times New Roman" pitchFamily="18" charset="0"/>
              </a:rPr>
              <a:t>P = N + T;  M</a:t>
            </a:r>
            <a:r>
              <a:rPr lang="en-US" b="1" i="1" baseline="-30000">
                <a:solidFill>
                  <a:srgbClr val="0000FF"/>
                </a:solidFill>
                <a:latin typeface="Times New Roman" pitchFamily="18" charset="0"/>
                <a:cs typeface="Times New Roman" pitchFamily="18" charset="0"/>
              </a:rPr>
              <a:t>z</a:t>
            </a:r>
            <a:r>
              <a:rPr lang="en-US" b="1" i="1">
                <a:solidFill>
                  <a:srgbClr val="0000FF"/>
                </a:solidFill>
                <a:latin typeface="Times New Roman" pitchFamily="18" charset="0"/>
                <a:cs typeface="Times New Roman" pitchFamily="18" charset="0"/>
              </a:rPr>
              <a:t> = ( N + T )H;    </a:t>
            </a:r>
          </a:p>
          <a:p>
            <a:pPr algn="l"/>
            <a:r>
              <a:rPr lang="en-US" b="1" i="1">
                <a:solidFill>
                  <a:srgbClr val="0000FF"/>
                </a:solidFill>
                <a:latin typeface="Times New Roman" pitchFamily="18" charset="0"/>
                <a:cs typeface="Times New Roman" pitchFamily="18" charset="0"/>
              </a:rPr>
              <a:t>M</a:t>
            </a:r>
            <a:r>
              <a:rPr lang="en-US" b="1" i="1" baseline="-30000">
                <a:solidFill>
                  <a:srgbClr val="0000FF"/>
                </a:solidFill>
                <a:latin typeface="Times New Roman" pitchFamily="18" charset="0"/>
                <a:cs typeface="Times New Roman" pitchFamily="18" charset="0"/>
              </a:rPr>
              <a:t>y</a:t>
            </a:r>
            <a:r>
              <a:rPr lang="en-US" b="1" i="1">
                <a:solidFill>
                  <a:srgbClr val="0000FF"/>
                </a:solidFill>
                <a:latin typeface="Times New Roman" pitchFamily="18" charset="0"/>
                <a:cs typeface="Times New Roman" pitchFamily="18" charset="0"/>
              </a:rPr>
              <a:t> = Na; M</a:t>
            </a:r>
            <a:r>
              <a:rPr lang="en-US" b="1" i="1" baseline="-30000">
                <a:solidFill>
                  <a:srgbClr val="0000FF"/>
                </a:solidFill>
                <a:latin typeface="Times New Roman" pitchFamily="18" charset="0"/>
                <a:cs typeface="Times New Roman" pitchFamily="18" charset="0"/>
              </a:rPr>
              <a:t>x</a:t>
            </a:r>
            <a:r>
              <a:rPr lang="en-US" b="1" i="1">
                <a:solidFill>
                  <a:srgbClr val="0000FF"/>
                </a:solidFill>
                <a:latin typeface="Times New Roman" pitchFamily="18" charset="0"/>
                <a:cs typeface="Times New Roman" pitchFamily="18" charset="0"/>
              </a:rPr>
              <a:t> = QH = Nctg</a:t>
            </a:r>
            <a:r>
              <a:rPr lang="el-GR" b="1" i="1">
                <a:solidFill>
                  <a:srgbClr val="0000FF"/>
                </a:solidFill>
                <a:latin typeface="Times New Roman" pitchFamily="18" charset="0"/>
                <a:cs typeface="Times New Roman" pitchFamily="18" charset="0"/>
              </a:rPr>
              <a:t>α</a:t>
            </a:r>
            <a:r>
              <a:rPr lang="en-US" b="1" i="1">
                <a:solidFill>
                  <a:srgbClr val="0000FF"/>
                </a:solidFill>
                <a:latin typeface="Times New Roman" pitchFamily="18" charset="0"/>
                <a:cs typeface="Times New Roman" pitchFamily="18" charset="0"/>
              </a:rPr>
              <a:t>H</a:t>
            </a:r>
            <a:r>
              <a:rPr lang="en-US" b="1" i="1">
                <a:solidFill>
                  <a:srgbClr val="000000"/>
                </a:solidFill>
                <a:latin typeface="Times New Roman" pitchFamily="18" charset="0"/>
                <a:cs typeface="Times New Roman" pitchFamily="18" charset="0"/>
              </a:rPr>
              <a:t>.</a:t>
            </a:r>
            <a:endParaRPr lang="en-US" b="1" i="1">
              <a:latin typeface="Times New Roman" pitchFamily="18" charset="0"/>
              <a:cs typeface="Times New Roman" pitchFamily="18" charset="0"/>
            </a:endParaRPr>
          </a:p>
        </p:txBody>
      </p:sp>
      <p:grpSp>
        <p:nvGrpSpPr>
          <p:cNvPr id="314373" name="Group 5"/>
          <p:cNvGrpSpPr>
            <a:grpSpLocks/>
          </p:cNvGrpSpPr>
          <p:nvPr/>
        </p:nvGrpSpPr>
        <p:grpSpPr bwMode="auto">
          <a:xfrm>
            <a:off x="228600" y="1190625"/>
            <a:ext cx="5029200" cy="1735138"/>
            <a:chOff x="144" y="750"/>
            <a:chExt cx="3168" cy="1093"/>
          </a:xfrm>
        </p:grpSpPr>
        <p:sp>
          <p:nvSpPr>
            <p:cNvPr id="314374" name="Text Box 6"/>
            <p:cNvSpPr txBox="1">
              <a:spLocks noChangeArrowheads="1"/>
            </p:cNvSpPr>
            <p:nvPr/>
          </p:nvSpPr>
          <p:spPr bwMode="auto">
            <a:xfrm>
              <a:off x="144" y="750"/>
              <a:ext cx="3168" cy="10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lnSpc>
                  <a:spcPct val="90000"/>
                </a:lnSpc>
              </a:pPr>
              <a:r>
                <a:rPr lang="en-US">
                  <a:latin typeface="Times New Roman" pitchFamily="18" charset="0"/>
                  <a:cs typeface="Times New Roman" pitchFamily="18" charset="0"/>
                </a:rPr>
                <a:t>      </a:t>
              </a:r>
              <a:r>
                <a:rPr lang="en-US">
                  <a:solidFill>
                    <a:srgbClr val="003366"/>
                  </a:solidFill>
                </a:rPr>
                <a:t>Biết N  =  6,5 kN; T  =  5,5 kN; </a:t>
              </a:r>
            </a:p>
            <a:p>
              <a:pPr algn="l">
                <a:lnSpc>
                  <a:spcPct val="90000"/>
                </a:lnSpc>
              </a:pPr>
              <a:r>
                <a:rPr lang="en-US">
                  <a:solidFill>
                    <a:srgbClr val="003366"/>
                  </a:solidFill>
                </a:rPr>
                <a:t>α = 40</a:t>
              </a:r>
              <a:r>
                <a:rPr lang="en-US" b="1" baseline="30000">
                  <a:solidFill>
                    <a:srgbClr val="003366"/>
                  </a:solidFill>
                </a:rPr>
                <a:t>O</a:t>
              </a:r>
              <a:r>
                <a:rPr lang="en-US">
                  <a:solidFill>
                    <a:srgbClr val="003366"/>
                  </a:solidFill>
                </a:rPr>
                <a:t>;  thân cày có mặt  cắt  hình </a:t>
              </a:r>
            </a:p>
            <a:p>
              <a:pPr algn="l">
                <a:lnSpc>
                  <a:spcPct val="90000"/>
                </a:lnSpc>
              </a:pPr>
              <a:r>
                <a:rPr lang="en-US">
                  <a:solidFill>
                    <a:srgbClr val="003366"/>
                  </a:solidFill>
                </a:rPr>
                <a:t>chữ nhật có b = 10mm; h = 70mm ;</a:t>
              </a:r>
            </a:p>
            <a:p>
              <a:pPr algn="l">
                <a:lnSpc>
                  <a:spcPct val="90000"/>
                </a:lnSpc>
              </a:pPr>
              <a:r>
                <a:rPr lang="en-US">
                  <a:solidFill>
                    <a:srgbClr val="003366"/>
                  </a:solidFill>
                </a:rPr>
                <a:t>H = 560 mm; a = 260 mm. Vật liệu </a:t>
              </a:r>
            </a:p>
            <a:p>
              <a:pPr algn="l">
                <a:lnSpc>
                  <a:spcPct val="90000"/>
                </a:lnSpc>
              </a:pPr>
              <a:r>
                <a:rPr lang="en-US">
                  <a:solidFill>
                    <a:srgbClr val="003366"/>
                  </a:solidFill>
                </a:rPr>
                <a:t>thân cày có </a:t>
              </a:r>
              <a:endParaRPr lang="el-GR">
                <a:solidFill>
                  <a:srgbClr val="003366"/>
                </a:solidFill>
                <a:latin typeface="Times New Roman" pitchFamily="18" charset="0"/>
                <a:cs typeface="Times New Roman" pitchFamily="18" charset="0"/>
              </a:endParaRPr>
            </a:p>
          </p:txBody>
        </p:sp>
        <p:graphicFrame>
          <p:nvGraphicFramePr>
            <p:cNvPr id="314375" name="Object 7"/>
            <p:cNvGraphicFramePr>
              <a:graphicFrameLocks noChangeAspect="1"/>
            </p:cNvGraphicFramePr>
            <p:nvPr/>
          </p:nvGraphicFramePr>
          <p:xfrm>
            <a:off x="1203" y="1361"/>
            <a:ext cx="1423" cy="314"/>
          </p:xfrm>
          <a:graphic>
            <a:graphicData uri="http://schemas.openxmlformats.org/presentationml/2006/ole">
              <mc:AlternateContent xmlns:mc="http://schemas.openxmlformats.org/markup-compatibility/2006">
                <mc:Choice xmlns:v="urn:schemas-microsoft-com:vml" Requires="v">
                  <p:oleObj spid="_x0000_s314455" name="Equation" r:id="rId3" imgW="1079280" imgH="228600" progId="Equation.3">
                    <p:embed/>
                  </p:oleObj>
                </mc:Choice>
                <mc:Fallback>
                  <p:oleObj name="Equation" r:id="rId3" imgW="1079280" imgH="228600" progId="Equation.3">
                    <p:embed/>
                    <p:pic>
                      <p:nvPicPr>
                        <p:cNvPr id="0" name="Object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03" y="1361"/>
                          <a:ext cx="1423" cy="31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grpSp>
        <p:nvGrpSpPr>
          <p:cNvPr id="314376" name="Group 8"/>
          <p:cNvGrpSpPr>
            <a:grpSpLocks/>
          </p:cNvGrpSpPr>
          <p:nvPr/>
        </p:nvGrpSpPr>
        <p:grpSpPr bwMode="auto">
          <a:xfrm>
            <a:off x="5486400" y="-76200"/>
            <a:ext cx="3440113" cy="4962525"/>
            <a:chOff x="3456" y="0"/>
            <a:chExt cx="2167" cy="3126"/>
          </a:xfrm>
        </p:grpSpPr>
        <p:sp>
          <p:nvSpPr>
            <p:cNvPr id="314377" name="Rectangle 9"/>
            <p:cNvSpPr>
              <a:spLocks noChangeArrowheads="1"/>
            </p:cNvSpPr>
            <p:nvPr/>
          </p:nvSpPr>
          <p:spPr bwMode="auto">
            <a:xfrm>
              <a:off x="4182" y="843"/>
              <a:ext cx="351" cy="280"/>
            </a:xfrm>
            <a:prstGeom prst="rect">
              <a:avLst/>
            </a:prstGeom>
            <a:noFill/>
            <a:ln w="28575">
              <a:solidFill>
                <a:srgbClr val="663300"/>
              </a:solidFill>
              <a:miter lim="800000"/>
              <a:headEnd/>
              <a:tailEnd/>
            </a:ln>
            <a:extLst>
              <a:ext uri="{909E8E84-426E-40DD-AFC4-6F175D3DCCD1}">
                <a14:hiddenFill xmlns:a14="http://schemas.microsoft.com/office/drawing/2010/main">
                  <a:solidFill>
                    <a:srgbClr val="969696"/>
                  </a:solidFill>
                </a14:hiddenFill>
              </a:ext>
            </a:extLst>
          </p:spPr>
          <p:txBody>
            <a:bodyPr/>
            <a:lstStyle/>
            <a:p>
              <a:endParaRPr lang="en-US"/>
            </a:p>
          </p:txBody>
        </p:sp>
        <p:sp>
          <p:nvSpPr>
            <p:cNvPr id="314378" name="Rectangle 10"/>
            <p:cNvSpPr>
              <a:spLocks noChangeArrowheads="1"/>
            </p:cNvSpPr>
            <p:nvPr/>
          </p:nvSpPr>
          <p:spPr bwMode="auto">
            <a:xfrm>
              <a:off x="4536" y="894"/>
              <a:ext cx="796" cy="188"/>
            </a:xfrm>
            <a:prstGeom prst="rect">
              <a:avLst/>
            </a:prstGeom>
            <a:noFill/>
            <a:ln w="28575">
              <a:solidFill>
                <a:srgbClr val="663300"/>
              </a:solidFill>
              <a:miter lim="800000"/>
              <a:headEnd/>
              <a:tailEnd/>
            </a:ln>
            <a:extLst>
              <a:ext uri="{909E8E84-426E-40DD-AFC4-6F175D3DCCD1}">
                <a14:hiddenFill xmlns:a14="http://schemas.microsoft.com/office/drawing/2010/main">
                  <a:solidFill>
                    <a:srgbClr val="969696"/>
                  </a:solidFill>
                </a14:hiddenFill>
              </a:ext>
            </a:extLst>
          </p:spPr>
          <p:txBody>
            <a:bodyPr/>
            <a:lstStyle/>
            <a:p>
              <a:endParaRPr lang="en-US"/>
            </a:p>
          </p:txBody>
        </p:sp>
        <p:sp>
          <p:nvSpPr>
            <p:cNvPr id="314379" name="Rectangle 11"/>
            <p:cNvSpPr>
              <a:spLocks noChangeArrowheads="1"/>
            </p:cNvSpPr>
            <p:nvPr/>
          </p:nvSpPr>
          <p:spPr bwMode="auto">
            <a:xfrm>
              <a:off x="4055" y="897"/>
              <a:ext cx="129" cy="189"/>
            </a:xfrm>
            <a:prstGeom prst="rect">
              <a:avLst/>
            </a:prstGeom>
            <a:noFill/>
            <a:ln w="28575">
              <a:solidFill>
                <a:srgbClr val="663300"/>
              </a:solidFill>
              <a:miter lim="800000"/>
              <a:headEnd/>
              <a:tailEnd/>
            </a:ln>
            <a:extLst>
              <a:ext uri="{909E8E84-426E-40DD-AFC4-6F175D3DCCD1}">
                <a14:hiddenFill xmlns:a14="http://schemas.microsoft.com/office/drawing/2010/main">
                  <a:solidFill>
                    <a:srgbClr val="969696"/>
                  </a:solidFill>
                </a14:hiddenFill>
              </a:ext>
            </a:extLst>
          </p:spPr>
          <p:txBody>
            <a:bodyPr/>
            <a:lstStyle/>
            <a:p>
              <a:endParaRPr lang="en-US"/>
            </a:p>
          </p:txBody>
        </p:sp>
        <p:sp>
          <p:nvSpPr>
            <p:cNvPr id="314380" name="Rectangle 12"/>
            <p:cNvSpPr>
              <a:spLocks noChangeArrowheads="1"/>
            </p:cNvSpPr>
            <p:nvPr/>
          </p:nvSpPr>
          <p:spPr bwMode="auto">
            <a:xfrm>
              <a:off x="4260" y="1123"/>
              <a:ext cx="191" cy="281"/>
            </a:xfrm>
            <a:prstGeom prst="rect">
              <a:avLst/>
            </a:prstGeom>
            <a:noFill/>
            <a:ln w="28575">
              <a:solidFill>
                <a:srgbClr val="663300"/>
              </a:solidFill>
              <a:miter lim="800000"/>
              <a:headEnd/>
              <a:tailEnd/>
            </a:ln>
            <a:extLst>
              <a:ext uri="{909E8E84-426E-40DD-AFC4-6F175D3DCCD1}">
                <a14:hiddenFill xmlns:a14="http://schemas.microsoft.com/office/drawing/2010/main">
                  <a:solidFill>
                    <a:srgbClr val="969696"/>
                  </a:solidFill>
                </a14:hiddenFill>
              </a:ext>
            </a:extLst>
          </p:spPr>
          <p:txBody>
            <a:bodyPr/>
            <a:lstStyle/>
            <a:p>
              <a:endParaRPr lang="en-US"/>
            </a:p>
          </p:txBody>
        </p:sp>
        <p:sp>
          <p:nvSpPr>
            <p:cNvPr id="314381" name="Line 13"/>
            <p:cNvSpPr>
              <a:spLocks noChangeShapeType="1"/>
            </p:cNvSpPr>
            <p:nvPr/>
          </p:nvSpPr>
          <p:spPr bwMode="auto">
            <a:xfrm>
              <a:off x="4049" y="1404"/>
              <a:ext cx="468"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4382" name="Arc 14"/>
            <p:cNvSpPr>
              <a:spLocks/>
            </p:cNvSpPr>
            <p:nvPr/>
          </p:nvSpPr>
          <p:spPr bwMode="auto">
            <a:xfrm>
              <a:off x="3848" y="1407"/>
              <a:ext cx="200" cy="244"/>
            </a:xfrm>
            <a:custGeom>
              <a:avLst/>
              <a:gdLst>
                <a:gd name="G0" fmla="+- 21600 0 0"/>
                <a:gd name="G1" fmla="+- 21600 0 0"/>
                <a:gd name="G2" fmla="+- 21600 0 0"/>
                <a:gd name="T0" fmla="*/ 1874 w 24947"/>
                <a:gd name="T1" fmla="*/ 30400 h 30400"/>
                <a:gd name="T2" fmla="*/ 24947 w 24947"/>
                <a:gd name="T3" fmla="*/ 261 h 30400"/>
                <a:gd name="T4" fmla="*/ 21600 w 24947"/>
                <a:gd name="T5" fmla="*/ 21600 h 30400"/>
              </a:gdLst>
              <a:ahLst/>
              <a:cxnLst>
                <a:cxn ang="0">
                  <a:pos x="T0" y="T1"/>
                </a:cxn>
                <a:cxn ang="0">
                  <a:pos x="T2" y="T3"/>
                </a:cxn>
                <a:cxn ang="0">
                  <a:pos x="T4" y="T5"/>
                </a:cxn>
              </a:cxnLst>
              <a:rect l="0" t="0" r="r" b="b"/>
              <a:pathLst>
                <a:path w="24947" h="30400" fill="none" extrusionOk="0">
                  <a:moveTo>
                    <a:pt x="1873" y="30400"/>
                  </a:moveTo>
                  <a:cubicBezTo>
                    <a:pt x="638" y="27630"/>
                    <a:pt x="0" y="24632"/>
                    <a:pt x="0" y="21600"/>
                  </a:cubicBezTo>
                  <a:cubicBezTo>
                    <a:pt x="0" y="9670"/>
                    <a:pt x="9670" y="0"/>
                    <a:pt x="21600" y="0"/>
                  </a:cubicBezTo>
                  <a:cubicBezTo>
                    <a:pt x="22720" y="-1"/>
                    <a:pt x="23839" y="87"/>
                    <a:pt x="24947" y="260"/>
                  </a:cubicBezTo>
                </a:path>
                <a:path w="24947" h="30400" stroke="0" extrusionOk="0">
                  <a:moveTo>
                    <a:pt x="1873" y="30400"/>
                  </a:moveTo>
                  <a:cubicBezTo>
                    <a:pt x="638" y="27630"/>
                    <a:pt x="0" y="24632"/>
                    <a:pt x="0" y="21600"/>
                  </a:cubicBezTo>
                  <a:cubicBezTo>
                    <a:pt x="0" y="9670"/>
                    <a:pt x="9670" y="0"/>
                    <a:pt x="21600" y="0"/>
                  </a:cubicBezTo>
                  <a:cubicBezTo>
                    <a:pt x="22720" y="-1"/>
                    <a:pt x="23839" y="87"/>
                    <a:pt x="24947" y="260"/>
                  </a:cubicBezTo>
                  <a:lnTo>
                    <a:pt x="21600" y="21600"/>
                  </a:lnTo>
                  <a:close/>
                </a:path>
              </a:pathLst>
            </a:custGeom>
            <a:noFill/>
            <a:ln w="2857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4383" name="Arc 15"/>
            <p:cNvSpPr>
              <a:spLocks/>
            </p:cNvSpPr>
            <p:nvPr/>
          </p:nvSpPr>
          <p:spPr bwMode="auto">
            <a:xfrm rot="1265083">
              <a:off x="4462" y="1386"/>
              <a:ext cx="372" cy="370"/>
            </a:xfrm>
            <a:custGeom>
              <a:avLst/>
              <a:gdLst>
                <a:gd name="G0" fmla="+- 21129 0 0"/>
                <a:gd name="G1" fmla="+- 0 0 0"/>
                <a:gd name="G2" fmla="+- 21600 0 0"/>
                <a:gd name="T0" fmla="*/ 15990 w 21129"/>
                <a:gd name="T1" fmla="*/ 20980 h 20980"/>
                <a:gd name="T2" fmla="*/ 0 w 21129"/>
                <a:gd name="T3" fmla="*/ 4488 h 20980"/>
                <a:gd name="T4" fmla="*/ 21129 w 21129"/>
                <a:gd name="T5" fmla="*/ 0 h 20980"/>
              </a:gdLst>
              <a:ahLst/>
              <a:cxnLst>
                <a:cxn ang="0">
                  <a:pos x="T0" y="T1"/>
                </a:cxn>
                <a:cxn ang="0">
                  <a:pos x="T2" y="T3"/>
                </a:cxn>
                <a:cxn ang="0">
                  <a:pos x="T4" y="T5"/>
                </a:cxn>
              </a:cxnLst>
              <a:rect l="0" t="0" r="r" b="b"/>
              <a:pathLst>
                <a:path w="21129" h="20980" fill="none" extrusionOk="0">
                  <a:moveTo>
                    <a:pt x="15990" y="20979"/>
                  </a:moveTo>
                  <a:cubicBezTo>
                    <a:pt x="7936" y="19007"/>
                    <a:pt x="1723" y="12598"/>
                    <a:pt x="0" y="4487"/>
                  </a:cubicBezTo>
                </a:path>
                <a:path w="21129" h="20980" stroke="0" extrusionOk="0">
                  <a:moveTo>
                    <a:pt x="15990" y="20979"/>
                  </a:moveTo>
                  <a:cubicBezTo>
                    <a:pt x="7936" y="19007"/>
                    <a:pt x="1723" y="12598"/>
                    <a:pt x="0" y="4487"/>
                  </a:cubicBezTo>
                  <a:lnTo>
                    <a:pt x="21129" y="0"/>
                  </a:lnTo>
                  <a:close/>
                </a:path>
              </a:pathLst>
            </a:custGeom>
            <a:noFill/>
            <a:ln w="2857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4384" name="Line 16"/>
            <p:cNvSpPr>
              <a:spLocks noChangeShapeType="1"/>
            </p:cNvSpPr>
            <p:nvPr/>
          </p:nvSpPr>
          <p:spPr bwMode="auto">
            <a:xfrm rot="340783" flipH="1">
              <a:off x="4268" y="1736"/>
              <a:ext cx="374" cy="151"/>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4385" name="Line 17"/>
            <p:cNvSpPr>
              <a:spLocks noChangeShapeType="1"/>
            </p:cNvSpPr>
            <p:nvPr/>
          </p:nvSpPr>
          <p:spPr bwMode="auto">
            <a:xfrm rot="114759">
              <a:off x="4654" y="1765"/>
              <a:ext cx="197" cy="10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4386" name="Line 18"/>
            <p:cNvSpPr>
              <a:spLocks noChangeShapeType="1"/>
            </p:cNvSpPr>
            <p:nvPr/>
          </p:nvSpPr>
          <p:spPr bwMode="auto">
            <a:xfrm rot="2176939">
              <a:off x="4241" y="1891"/>
              <a:ext cx="101" cy="5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4387" name="Line 19"/>
            <p:cNvSpPr>
              <a:spLocks noChangeShapeType="1"/>
            </p:cNvSpPr>
            <p:nvPr/>
          </p:nvSpPr>
          <p:spPr bwMode="auto">
            <a:xfrm>
              <a:off x="3682" y="1927"/>
              <a:ext cx="177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4388" name="Line 20"/>
            <p:cNvSpPr>
              <a:spLocks noChangeShapeType="1"/>
            </p:cNvSpPr>
            <p:nvPr/>
          </p:nvSpPr>
          <p:spPr bwMode="auto">
            <a:xfrm rot="21579504" flipV="1">
              <a:off x="4314" y="1864"/>
              <a:ext cx="557" cy="106"/>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4389" name="Line 21"/>
            <p:cNvSpPr>
              <a:spLocks noChangeShapeType="1"/>
            </p:cNvSpPr>
            <p:nvPr/>
          </p:nvSpPr>
          <p:spPr bwMode="auto">
            <a:xfrm rot="-553435">
              <a:off x="3880" y="1616"/>
              <a:ext cx="375" cy="28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4390" name="Line 22"/>
            <p:cNvSpPr>
              <a:spLocks noChangeShapeType="1"/>
            </p:cNvSpPr>
            <p:nvPr/>
          </p:nvSpPr>
          <p:spPr bwMode="auto">
            <a:xfrm flipH="1">
              <a:off x="3963" y="1927"/>
              <a:ext cx="339"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4391" name="Line 23"/>
            <p:cNvSpPr>
              <a:spLocks noChangeShapeType="1"/>
            </p:cNvSpPr>
            <p:nvPr/>
          </p:nvSpPr>
          <p:spPr bwMode="auto">
            <a:xfrm>
              <a:off x="3954" y="1802"/>
              <a:ext cx="0" cy="124"/>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4392" name="Line 24"/>
            <p:cNvSpPr>
              <a:spLocks noChangeShapeType="1"/>
            </p:cNvSpPr>
            <p:nvPr/>
          </p:nvSpPr>
          <p:spPr bwMode="auto">
            <a:xfrm>
              <a:off x="3954" y="1802"/>
              <a:ext cx="189"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4393" name="Line 25"/>
            <p:cNvSpPr>
              <a:spLocks noChangeShapeType="1"/>
            </p:cNvSpPr>
            <p:nvPr/>
          </p:nvSpPr>
          <p:spPr bwMode="auto">
            <a:xfrm>
              <a:off x="3690" y="991"/>
              <a:ext cx="1779"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14394" name="Line 26"/>
            <p:cNvSpPr>
              <a:spLocks noChangeShapeType="1"/>
            </p:cNvSpPr>
            <p:nvPr/>
          </p:nvSpPr>
          <p:spPr bwMode="auto">
            <a:xfrm rot="-708424" flipH="1" flipV="1">
              <a:off x="3751" y="1555"/>
              <a:ext cx="94" cy="94"/>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4395" name="Line 27"/>
            <p:cNvSpPr>
              <a:spLocks noChangeShapeType="1"/>
            </p:cNvSpPr>
            <p:nvPr/>
          </p:nvSpPr>
          <p:spPr bwMode="auto">
            <a:xfrm flipH="1">
              <a:off x="3752" y="1521"/>
              <a:ext cx="36" cy="48"/>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4396" name="Line 28"/>
            <p:cNvSpPr>
              <a:spLocks noChangeShapeType="1"/>
            </p:cNvSpPr>
            <p:nvPr/>
          </p:nvSpPr>
          <p:spPr bwMode="auto">
            <a:xfrm rot="-753809">
              <a:off x="3791" y="1514"/>
              <a:ext cx="57" cy="56"/>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4397" name="Line 29"/>
            <p:cNvSpPr>
              <a:spLocks noChangeShapeType="1"/>
            </p:cNvSpPr>
            <p:nvPr/>
          </p:nvSpPr>
          <p:spPr bwMode="auto">
            <a:xfrm>
              <a:off x="4291" y="897"/>
              <a:ext cx="0" cy="187"/>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14398" name="Line 30"/>
            <p:cNvSpPr>
              <a:spLocks noChangeShapeType="1"/>
            </p:cNvSpPr>
            <p:nvPr/>
          </p:nvSpPr>
          <p:spPr bwMode="auto">
            <a:xfrm>
              <a:off x="4431" y="897"/>
              <a:ext cx="0" cy="187"/>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14399" name="Line 31"/>
            <p:cNvSpPr>
              <a:spLocks noChangeShapeType="1"/>
            </p:cNvSpPr>
            <p:nvPr/>
          </p:nvSpPr>
          <p:spPr bwMode="auto">
            <a:xfrm>
              <a:off x="4673" y="148"/>
              <a:ext cx="0" cy="1074"/>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14400" name="Line 32"/>
            <p:cNvSpPr>
              <a:spLocks noChangeShapeType="1"/>
            </p:cNvSpPr>
            <p:nvPr/>
          </p:nvSpPr>
          <p:spPr bwMode="auto">
            <a:xfrm>
              <a:off x="5422" y="989"/>
              <a:ext cx="0" cy="927"/>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14401" name="Line 33"/>
            <p:cNvSpPr>
              <a:spLocks noChangeShapeType="1"/>
            </p:cNvSpPr>
            <p:nvPr/>
          </p:nvSpPr>
          <p:spPr bwMode="auto">
            <a:xfrm flipH="1">
              <a:off x="3643" y="1927"/>
              <a:ext cx="468" cy="0"/>
            </a:xfrm>
            <a:prstGeom prst="line">
              <a:avLst/>
            </a:prstGeom>
            <a:noFill/>
            <a:ln w="19050">
              <a:solidFill>
                <a:srgbClr val="0066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14402" name="Line 34"/>
            <p:cNvSpPr>
              <a:spLocks noChangeShapeType="1"/>
            </p:cNvSpPr>
            <p:nvPr/>
          </p:nvSpPr>
          <p:spPr bwMode="auto">
            <a:xfrm flipH="1">
              <a:off x="4608" y="1926"/>
              <a:ext cx="605" cy="0"/>
            </a:xfrm>
            <a:prstGeom prst="line">
              <a:avLst/>
            </a:prstGeom>
            <a:noFill/>
            <a:ln w="19050">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14403" name="Text Box 35"/>
            <p:cNvSpPr txBox="1">
              <a:spLocks noChangeArrowheads="1"/>
            </p:cNvSpPr>
            <p:nvPr/>
          </p:nvSpPr>
          <p:spPr bwMode="auto">
            <a:xfrm>
              <a:off x="4400" y="648"/>
              <a:ext cx="281"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1</a:t>
              </a:r>
            </a:p>
          </p:txBody>
        </p:sp>
        <p:sp>
          <p:nvSpPr>
            <p:cNvPr id="314404" name="Text Box 36"/>
            <p:cNvSpPr txBox="1">
              <a:spLocks noChangeArrowheads="1"/>
            </p:cNvSpPr>
            <p:nvPr/>
          </p:nvSpPr>
          <p:spPr bwMode="auto">
            <a:xfrm>
              <a:off x="4630" y="620"/>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3</a:t>
              </a:r>
            </a:p>
          </p:txBody>
        </p:sp>
        <p:sp>
          <p:nvSpPr>
            <p:cNvPr id="314405" name="Text Box 37"/>
            <p:cNvSpPr txBox="1">
              <a:spLocks noChangeArrowheads="1"/>
            </p:cNvSpPr>
            <p:nvPr/>
          </p:nvSpPr>
          <p:spPr bwMode="auto">
            <a:xfrm>
              <a:off x="3456" y="1833"/>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solidFill>
                    <a:srgbClr val="006699"/>
                  </a:solidFill>
                  <a:latin typeface="Times New Roman" pitchFamily="18" charset="0"/>
                  <a:cs typeface="Times New Roman" pitchFamily="18" charset="0"/>
                </a:rPr>
                <a:t>T</a:t>
              </a:r>
            </a:p>
          </p:txBody>
        </p:sp>
        <p:sp>
          <p:nvSpPr>
            <p:cNvPr id="314406" name="Text Box 38"/>
            <p:cNvSpPr txBox="1">
              <a:spLocks noChangeArrowheads="1"/>
            </p:cNvSpPr>
            <p:nvPr/>
          </p:nvSpPr>
          <p:spPr bwMode="auto">
            <a:xfrm>
              <a:off x="4673" y="1896"/>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solidFill>
                    <a:srgbClr val="CC3300"/>
                  </a:solidFill>
                  <a:latin typeface="Times New Roman" pitchFamily="18" charset="0"/>
                  <a:cs typeface="Times New Roman" pitchFamily="18" charset="0"/>
                </a:rPr>
                <a:t>N</a:t>
              </a:r>
            </a:p>
          </p:txBody>
        </p:sp>
        <p:sp>
          <p:nvSpPr>
            <p:cNvPr id="314407" name="Rectangle 39"/>
            <p:cNvSpPr>
              <a:spLocks noChangeArrowheads="1"/>
            </p:cNvSpPr>
            <p:nvPr/>
          </p:nvSpPr>
          <p:spPr bwMode="auto">
            <a:xfrm>
              <a:off x="4182" y="2409"/>
              <a:ext cx="351" cy="192"/>
            </a:xfrm>
            <a:prstGeom prst="rect">
              <a:avLst/>
            </a:prstGeom>
            <a:noFill/>
            <a:ln w="28575">
              <a:solidFill>
                <a:srgbClr val="663300"/>
              </a:solidFill>
              <a:miter lim="800000"/>
              <a:headEnd/>
              <a:tailEnd/>
            </a:ln>
            <a:extLst>
              <a:ext uri="{909E8E84-426E-40DD-AFC4-6F175D3DCCD1}">
                <a14:hiddenFill xmlns:a14="http://schemas.microsoft.com/office/drawing/2010/main">
                  <a:solidFill>
                    <a:srgbClr val="969696"/>
                  </a:solidFill>
                </a14:hiddenFill>
              </a:ext>
            </a:extLst>
          </p:spPr>
          <p:txBody>
            <a:bodyPr/>
            <a:lstStyle/>
            <a:p>
              <a:endParaRPr lang="en-US"/>
            </a:p>
          </p:txBody>
        </p:sp>
        <p:sp>
          <p:nvSpPr>
            <p:cNvPr id="314408" name="Line 40"/>
            <p:cNvSpPr>
              <a:spLocks noChangeShapeType="1"/>
            </p:cNvSpPr>
            <p:nvPr/>
          </p:nvSpPr>
          <p:spPr bwMode="auto">
            <a:xfrm>
              <a:off x="3698" y="2504"/>
              <a:ext cx="1779"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14409" name="Rectangle 41"/>
            <p:cNvSpPr>
              <a:spLocks noChangeArrowheads="1"/>
            </p:cNvSpPr>
            <p:nvPr/>
          </p:nvSpPr>
          <p:spPr bwMode="auto">
            <a:xfrm>
              <a:off x="4533" y="2434"/>
              <a:ext cx="793" cy="130"/>
            </a:xfrm>
            <a:prstGeom prst="rect">
              <a:avLst/>
            </a:prstGeom>
            <a:noFill/>
            <a:ln w="28575">
              <a:solidFill>
                <a:srgbClr val="6633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4410" name="Rectangle 42"/>
            <p:cNvSpPr>
              <a:spLocks noChangeArrowheads="1"/>
            </p:cNvSpPr>
            <p:nvPr/>
          </p:nvSpPr>
          <p:spPr bwMode="auto">
            <a:xfrm>
              <a:off x="4049" y="2440"/>
              <a:ext cx="129" cy="130"/>
            </a:xfrm>
            <a:prstGeom prst="rect">
              <a:avLst/>
            </a:prstGeom>
            <a:noFill/>
            <a:ln w="28575">
              <a:solidFill>
                <a:srgbClr val="6633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4411" name="Rectangle 43"/>
            <p:cNvSpPr>
              <a:spLocks noChangeArrowheads="1"/>
            </p:cNvSpPr>
            <p:nvPr/>
          </p:nvSpPr>
          <p:spPr bwMode="auto">
            <a:xfrm>
              <a:off x="3916" y="2551"/>
              <a:ext cx="266" cy="41"/>
            </a:xfrm>
            <a:prstGeom prst="rect">
              <a:avLst/>
            </a:prstGeom>
            <a:noFill/>
            <a:ln w="28575">
              <a:solidFill>
                <a:srgbClr val="663300"/>
              </a:solidFill>
              <a:miter lim="800000"/>
              <a:headEnd/>
              <a:tailEnd/>
            </a:ln>
            <a:extLst>
              <a:ext uri="{909E8E84-426E-40DD-AFC4-6F175D3DCCD1}">
                <a14:hiddenFill xmlns:a14="http://schemas.microsoft.com/office/drawing/2010/main">
                  <a:solidFill>
                    <a:srgbClr val="969696"/>
                  </a:solidFill>
                </a14:hiddenFill>
              </a:ext>
            </a:extLst>
          </p:spPr>
          <p:txBody>
            <a:bodyPr/>
            <a:lstStyle/>
            <a:p>
              <a:endParaRPr lang="en-US"/>
            </a:p>
          </p:txBody>
        </p:sp>
        <p:sp>
          <p:nvSpPr>
            <p:cNvPr id="314412" name="Line 44"/>
            <p:cNvSpPr>
              <a:spLocks noChangeShapeType="1"/>
            </p:cNvSpPr>
            <p:nvPr/>
          </p:nvSpPr>
          <p:spPr bwMode="auto">
            <a:xfrm flipH="1">
              <a:off x="4517" y="2567"/>
              <a:ext cx="380" cy="286"/>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4413" name="Line 45"/>
            <p:cNvSpPr>
              <a:spLocks noChangeShapeType="1"/>
            </p:cNvSpPr>
            <p:nvPr/>
          </p:nvSpPr>
          <p:spPr bwMode="auto">
            <a:xfrm flipH="1">
              <a:off x="4486" y="2567"/>
              <a:ext cx="245" cy="245"/>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4414" name="Line 46"/>
            <p:cNvSpPr>
              <a:spLocks noChangeShapeType="1"/>
            </p:cNvSpPr>
            <p:nvPr/>
          </p:nvSpPr>
          <p:spPr bwMode="auto">
            <a:xfrm rot="-2124000">
              <a:off x="4505" y="2794"/>
              <a:ext cx="0" cy="6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4415" name="Line 47"/>
            <p:cNvSpPr>
              <a:spLocks noChangeShapeType="1"/>
            </p:cNvSpPr>
            <p:nvPr/>
          </p:nvSpPr>
          <p:spPr bwMode="auto">
            <a:xfrm flipH="1">
              <a:off x="3955" y="2590"/>
              <a:ext cx="534" cy="534"/>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4416" name="Line 48"/>
            <p:cNvSpPr>
              <a:spLocks noChangeShapeType="1"/>
            </p:cNvSpPr>
            <p:nvPr/>
          </p:nvSpPr>
          <p:spPr bwMode="auto">
            <a:xfrm rot="21588163" flipH="1">
              <a:off x="4189" y="2804"/>
              <a:ext cx="301" cy="10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4417" name="Freeform 49"/>
            <p:cNvSpPr>
              <a:spLocks/>
            </p:cNvSpPr>
            <p:nvPr/>
          </p:nvSpPr>
          <p:spPr bwMode="auto">
            <a:xfrm>
              <a:off x="3932" y="3097"/>
              <a:ext cx="15" cy="24"/>
            </a:xfrm>
            <a:custGeom>
              <a:avLst/>
              <a:gdLst>
                <a:gd name="T0" fmla="*/ 0 w 30"/>
                <a:gd name="T1" fmla="*/ 0 h 45"/>
                <a:gd name="T2" fmla="*/ 30 w 30"/>
                <a:gd name="T3" fmla="*/ 45 h 45"/>
                <a:gd name="T4" fmla="*/ 0 w 30"/>
                <a:gd name="T5" fmla="*/ 0 h 45"/>
              </a:gdLst>
              <a:ahLst/>
              <a:cxnLst>
                <a:cxn ang="0">
                  <a:pos x="T0" y="T1"/>
                </a:cxn>
                <a:cxn ang="0">
                  <a:pos x="T2" y="T3"/>
                </a:cxn>
                <a:cxn ang="0">
                  <a:pos x="T4" y="T5"/>
                </a:cxn>
              </a:cxnLst>
              <a:rect l="0" t="0" r="r" b="b"/>
              <a:pathLst>
                <a:path w="30" h="45">
                  <a:moveTo>
                    <a:pt x="0" y="0"/>
                  </a:moveTo>
                  <a:cubicBezTo>
                    <a:pt x="10" y="15"/>
                    <a:pt x="30" y="45"/>
                    <a:pt x="30" y="45"/>
                  </a:cubicBezTo>
                  <a:cubicBezTo>
                    <a:pt x="30" y="45"/>
                    <a:pt x="10" y="15"/>
                    <a:pt x="0" y="0"/>
                  </a:cubicBezTo>
                  <a:close/>
                </a:path>
              </a:pathLst>
            </a:custGeom>
            <a:solidFill>
              <a:srgbClr val="FFFFFF"/>
            </a:solidFill>
            <a:ln w="19050" cmpd="sng">
              <a:solidFill>
                <a:srgbClr val="663300"/>
              </a:solidFill>
              <a:round/>
              <a:headEnd/>
              <a:tailEnd/>
            </a:ln>
          </p:spPr>
          <p:txBody>
            <a:bodyPr/>
            <a:lstStyle/>
            <a:p>
              <a:endParaRPr lang="en-US"/>
            </a:p>
          </p:txBody>
        </p:sp>
        <p:sp>
          <p:nvSpPr>
            <p:cNvPr id="314418" name="Line 50"/>
            <p:cNvSpPr>
              <a:spLocks noChangeShapeType="1"/>
            </p:cNvSpPr>
            <p:nvPr/>
          </p:nvSpPr>
          <p:spPr bwMode="auto">
            <a:xfrm flipV="1">
              <a:off x="4671" y="2066"/>
              <a:ext cx="0" cy="664"/>
            </a:xfrm>
            <a:prstGeom prst="line">
              <a:avLst/>
            </a:prstGeom>
            <a:noFill/>
            <a:ln w="19050">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14419" name="Line 51"/>
            <p:cNvSpPr>
              <a:spLocks noChangeShapeType="1"/>
            </p:cNvSpPr>
            <p:nvPr/>
          </p:nvSpPr>
          <p:spPr bwMode="auto">
            <a:xfrm flipH="1">
              <a:off x="4018" y="2738"/>
              <a:ext cx="651" cy="0"/>
            </a:xfrm>
            <a:prstGeom prst="line">
              <a:avLst/>
            </a:prstGeom>
            <a:noFill/>
            <a:ln w="19050">
              <a:solidFill>
                <a:schemeClr val="tx1"/>
              </a:solidFill>
              <a:round/>
              <a:headEnd type="none"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14420" name="Line 52"/>
            <p:cNvSpPr>
              <a:spLocks noChangeShapeType="1"/>
            </p:cNvSpPr>
            <p:nvPr/>
          </p:nvSpPr>
          <p:spPr bwMode="auto">
            <a:xfrm flipH="1">
              <a:off x="4018" y="2068"/>
              <a:ext cx="651" cy="0"/>
            </a:xfrm>
            <a:prstGeom prst="line">
              <a:avLst/>
            </a:prstGeom>
            <a:noFill/>
            <a:ln w="12700">
              <a:solidFill>
                <a:srgbClr val="000000"/>
              </a:solidFill>
              <a:round/>
              <a:headEnd type="none"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14421" name="Line 53"/>
            <p:cNvSpPr>
              <a:spLocks noChangeShapeType="1"/>
            </p:cNvSpPr>
            <p:nvPr/>
          </p:nvSpPr>
          <p:spPr bwMode="auto">
            <a:xfrm flipV="1">
              <a:off x="4018" y="2068"/>
              <a:ext cx="0" cy="669"/>
            </a:xfrm>
            <a:prstGeom prst="line">
              <a:avLst/>
            </a:prstGeom>
            <a:noFill/>
            <a:ln w="12700">
              <a:solidFill>
                <a:srgbClr val="000000"/>
              </a:solidFill>
              <a:round/>
              <a:headEnd/>
              <a:tailEnd type="none" w="sm" len="med"/>
            </a:ln>
            <a:extLst>
              <a:ext uri="{909E8E84-426E-40DD-AFC4-6F175D3DCCD1}">
                <a14:hiddenFill xmlns:a14="http://schemas.microsoft.com/office/drawing/2010/main">
                  <a:noFill/>
                </a14:hiddenFill>
              </a:ext>
            </a:extLst>
          </p:spPr>
          <p:txBody>
            <a:bodyPr/>
            <a:lstStyle/>
            <a:p>
              <a:endParaRPr lang="en-US"/>
            </a:p>
          </p:txBody>
        </p:sp>
        <p:sp>
          <p:nvSpPr>
            <p:cNvPr id="314422" name="Line 54"/>
            <p:cNvSpPr>
              <a:spLocks noChangeShapeType="1"/>
            </p:cNvSpPr>
            <p:nvPr/>
          </p:nvSpPr>
          <p:spPr bwMode="auto">
            <a:xfrm rot="679733" flipH="1" flipV="1">
              <a:off x="3959" y="2136"/>
              <a:ext cx="772" cy="528"/>
            </a:xfrm>
            <a:prstGeom prst="line">
              <a:avLst/>
            </a:prstGeom>
            <a:noFill/>
            <a:ln w="19050">
              <a:solidFill>
                <a:srgbClr val="A50021"/>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14423" name="Line 55"/>
            <p:cNvSpPr>
              <a:spLocks noChangeShapeType="1"/>
            </p:cNvSpPr>
            <p:nvPr/>
          </p:nvSpPr>
          <p:spPr bwMode="auto">
            <a:xfrm>
              <a:off x="4634" y="2738"/>
              <a:ext cx="84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4424" name="Line 56"/>
            <p:cNvSpPr>
              <a:spLocks noChangeShapeType="1"/>
            </p:cNvSpPr>
            <p:nvPr/>
          </p:nvSpPr>
          <p:spPr bwMode="auto">
            <a:xfrm>
              <a:off x="5422" y="2380"/>
              <a:ext cx="0" cy="123"/>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14425" name="Line 57"/>
            <p:cNvSpPr>
              <a:spLocks noChangeShapeType="1"/>
            </p:cNvSpPr>
            <p:nvPr/>
          </p:nvSpPr>
          <p:spPr bwMode="auto">
            <a:xfrm flipV="1">
              <a:off x="5430" y="2738"/>
              <a:ext cx="0" cy="124"/>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14426" name="Text Box 58"/>
            <p:cNvSpPr txBox="1">
              <a:spLocks noChangeArrowheads="1"/>
            </p:cNvSpPr>
            <p:nvPr/>
          </p:nvSpPr>
          <p:spPr bwMode="auto">
            <a:xfrm>
              <a:off x="3840" y="2016"/>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solidFill>
                    <a:srgbClr val="CC3300"/>
                  </a:solidFill>
                  <a:latin typeface="Times New Roman" pitchFamily="18" charset="0"/>
                  <a:cs typeface="Times New Roman" pitchFamily="18" charset="0"/>
                </a:rPr>
                <a:t>R</a:t>
              </a:r>
            </a:p>
          </p:txBody>
        </p:sp>
        <p:sp>
          <p:nvSpPr>
            <p:cNvPr id="314427" name="Text Box 59"/>
            <p:cNvSpPr txBox="1">
              <a:spLocks noChangeArrowheads="1"/>
            </p:cNvSpPr>
            <p:nvPr/>
          </p:nvSpPr>
          <p:spPr bwMode="auto">
            <a:xfrm>
              <a:off x="4626" y="2130"/>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solidFill>
                    <a:srgbClr val="006699"/>
                  </a:solidFill>
                  <a:latin typeface="Times New Roman" pitchFamily="18" charset="0"/>
                  <a:cs typeface="Times New Roman" pitchFamily="18" charset="0"/>
                </a:rPr>
                <a:t>Q</a:t>
              </a:r>
            </a:p>
          </p:txBody>
        </p:sp>
        <p:sp>
          <p:nvSpPr>
            <p:cNvPr id="314428" name="Text Box 60"/>
            <p:cNvSpPr txBox="1">
              <a:spLocks noChangeArrowheads="1"/>
            </p:cNvSpPr>
            <p:nvPr/>
          </p:nvSpPr>
          <p:spPr bwMode="auto">
            <a:xfrm>
              <a:off x="3830" y="2645"/>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N</a:t>
              </a:r>
            </a:p>
          </p:txBody>
        </p:sp>
        <p:sp>
          <p:nvSpPr>
            <p:cNvPr id="314429" name="Text Box 61"/>
            <p:cNvSpPr txBox="1">
              <a:spLocks noChangeArrowheads="1"/>
            </p:cNvSpPr>
            <p:nvPr/>
          </p:nvSpPr>
          <p:spPr bwMode="auto">
            <a:xfrm>
              <a:off x="5342" y="2485"/>
              <a:ext cx="281"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a</a:t>
              </a:r>
            </a:p>
          </p:txBody>
        </p:sp>
        <p:sp>
          <p:nvSpPr>
            <p:cNvPr id="314430" name="Text Box 62"/>
            <p:cNvSpPr txBox="1">
              <a:spLocks noChangeArrowheads="1"/>
            </p:cNvSpPr>
            <p:nvPr/>
          </p:nvSpPr>
          <p:spPr bwMode="auto">
            <a:xfrm>
              <a:off x="5238" y="1340"/>
              <a:ext cx="281"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H</a:t>
              </a:r>
            </a:p>
          </p:txBody>
        </p:sp>
        <p:sp>
          <p:nvSpPr>
            <p:cNvPr id="314431" name="Rectangle 63"/>
            <p:cNvSpPr>
              <a:spLocks noChangeArrowheads="1"/>
            </p:cNvSpPr>
            <p:nvPr/>
          </p:nvSpPr>
          <p:spPr bwMode="auto">
            <a:xfrm>
              <a:off x="4556" y="423"/>
              <a:ext cx="251" cy="380"/>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4432" name="Line 64"/>
            <p:cNvSpPr>
              <a:spLocks noChangeShapeType="1"/>
            </p:cNvSpPr>
            <p:nvPr/>
          </p:nvSpPr>
          <p:spPr bwMode="auto">
            <a:xfrm>
              <a:off x="4431" y="616"/>
              <a:ext cx="468"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14433" name="Line 65"/>
            <p:cNvSpPr>
              <a:spLocks noChangeShapeType="1"/>
            </p:cNvSpPr>
            <p:nvPr/>
          </p:nvSpPr>
          <p:spPr bwMode="auto">
            <a:xfrm flipV="1">
              <a:off x="4548" y="281"/>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4434" name="Line 66"/>
            <p:cNvSpPr>
              <a:spLocks noChangeShapeType="1"/>
            </p:cNvSpPr>
            <p:nvPr/>
          </p:nvSpPr>
          <p:spPr bwMode="auto">
            <a:xfrm flipV="1">
              <a:off x="4806" y="281"/>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4435" name="Line 67"/>
            <p:cNvSpPr>
              <a:spLocks noChangeShapeType="1"/>
            </p:cNvSpPr>
            <p:nvPr/>
          </p:nvSpPr>
          <p:spPr bwMode="auto">
            <a:xfrm>
              <a:off x="4548" y="320"/>
              <a:ext cx="265" cy="0"/>
            </a:xfrm>
            <a:prstGeom prst="line">
              <a:avLst/>
            </a:prstGeom>
            <a:noFill/>
            <a:ln w="9525">
              <a:solidFill>
                <a:srgbClr val="000000"/>
              </a:solidFill>
              <a:round/>
              <a:headEnd type="stealth"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314436" name="Line 68"/>
            <p:cNvSpPr>
              <a:spLocks noChangeShapeType="1"/>
            </p:cNvSpPr>
            <p:nvPr/>
          </p:nvSpPr>
          <p:spPr bwMode="auto">
            <a:xfrm>
              <a:off x="4782" y="421"/>
              <a:ext cx="28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4437" name="Line 69"/>
            <p:cNvSpPr>
              <a:spLocks noChangeShapeType="1"/>
            </p:cNvSpPr>
            <p:nvPr/>
          </p:nvSpPr>
          <p:spPr bwMode="auto">
            <a:xfrm>
              <a:off x="4782" y="796"/>
              <a:ext cx="28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4438" name="Line 70"/>
            <p:cNvSpPr>
              <a:spLocks noChangeShapeType="1"/>
            </p:cNvSpPr>
            <p:nvPr/>
          </p:nvSpPr>
          <p:spPr bwMode="auto">
            <a:xfrm>
              <a:off x="5040" y="423"/>
              <a:ext cx="0" cy="374"/>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14439" name="Text Box 71"/>
            <p:cNvSpPr txBox="1">
              <a:spLocks noChangeArrowheads="1"/>
            </p:cNvSpPr>
            <p:nvPr/>
          </p:nvSpPr>
          <p:spPr bwMode="auto">
            <a:xfrm>
              <a:off x="4501" y="0"/>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y</a:t>
              </a:r>
            </a:p>
          </p:txBody>
        </p:sp>
        <p:sp>
          <p:nvSpPr>
            <p:cNvPr id="314440" name="Text Box 72"/>
            <p:cNvSpPr txBox="1">
              <a:spLocks noChangeArrowheads="1"/>
            </p:cNvSpPr>
            <p:nvPr/>
          </p:nvSpPr>
          <p:spPr bwMode="auto">
            <a:xfrm>
              <a:off x="4645" y="124"/>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b</a:t>
              </a:r>
            </a:p>
          </p:txBody>
        </p:sp>
        <p:sp>
          <p:nvSpPr>
            <p:cNvPr id="314441" name="Text Box 73"/>
            <p:cNvSpPr txBox="1">
              <a:spLocks noChangeArrowheads="1"/>
            </p:cNvSpPr>
            <p:nvPr/>
          </p:nvSpPr>
          <p:spPr bwMode="auto">
            <a:xfrm>
              <a:off x="4252" y="468"/>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z</a:t>
              </a:r>
            </a:p>
          </p:txBody>
        </p:sp>
        <p:sp>
          <p:nvSpPr>
            <p:cNvPr id="314442" name="Text Box 74"/>
            <p:cNvSpPr txBox="1">
              <a:spLocks noChangeArrowheads="1"/>
            </p:cNvSpPr>
            <p:nvPr/>
          </p:nvSpPr>
          <p:spPr bwMode="auto">
            <a:xfrm>
              <a:off x="4400" y="445"/>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2</a:t>
              </a:r>
            </a:p>
          </p:txBody>
        </p:sp>
        <p:sp>
          <p:nvSpPr>
            <p:cNvPr id="314443" name="Text Box 75"/>
            <p:cNvSpPr txBox="1">
              <a:spLocks noChangeArrowheads="1"/>
            </p:cNvSpPr>
            <p:nvPr/>
          </p:nvSpPr>
          <p:spPr bwMode="auto">
            <a:xfrm>
              <a:off x="4896" y="432"/>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h</a:t>
              </a:r>
            </a:p>
          </p:txBody>
        </p:sp>
        <p:sp>
          <p:nvSpPr>
            <p:cNvPr id="314444" name="Text Box 76"/>
            <p:cNvSpPr txBox="1">
              <a:spLocks noChangeArrowheads="1"/>
            </p:cNvSpPr>
            <p:nvPr/>
          </p:nvSpPr>
          <p:spPr bwMode="auto">
            <a:xfrm>
              <a:off x="4635" y="1045"/>
              <a:ext cx="189" cy="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1</a:t>
              </a:r>
            </a:p>
          </p:txBody>
        </p:sp>
        <p:sp>
          <p:nvSpPr>
            <p:cNvPr id="314445" name="Text Box 77"/>
            <p:cNvSpPr txBox="1">
              <a:spLocks noChangeArrowheads="1"/>
            </p:cNvSpPr>
            <p:nvPr/>
          </p:nvSpPr>
          <p:spPr bwMode="auto">
            <a:xfrm>
              <a:off x="4626" y="750"/>
              <a:ext cx="280"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1</a:t>
              </a:r>
            </a:p>
          </p:txBody>
        </p:sp>
        <p:sp>
          <p:nvSpPr>
            <p:cNvPr id="314446" name="Arc 78"/>
            <p:cNvSpPr>
              <a:spLocks/>
            </p:cNvSpPr>
            <p:nvPr/>
          </p:nvSpPr>
          <p:spPr bwMode="auto">
            <a:xfrm>
              <a:off x="4762" y="2546"/>
              <a:ext cx="112" cy="89"/>
            </a:xfrm>
            <a:custGeom>
              <a:avLst/>
              <a:gdLst>
                <a:gd name="G0" fmla="+- 21138 0 0"/>
                <a:gd name="G1" fmla="+- 0 0 0"/>
                <a:gd name="G2" fmla="+- 21600 0 0"/>
                <a:gd name="T0" fmla="*/ 7461 w 21138"/>
                <a:gd name="T1" fmla="*/ 16719 h 16719"/>
                <a:gd name="T2" fmla="*/ 0 w 21138"/>
                <a:gd name="T3" fmla="*/ 4445 h 16719"/>
                <a:gd name="T4" fmla="*/ 21138 w 21138"/>
                <a:gd name="T5" fmla="*/ 0 h 16719"/>
              </a:gdLst>
              <a:ahLst/>
              <a:cxnLst>
                <a:cxn ang="0">
                  <a:pos x="T0" y="T1"/>
                </a:cxn>
                <a:cxn ang="0">
                  <a:pos x="T2" y="T3"/>
                </a:cxn>
                <a:cxn ang="0">
                  <a:pos x="T4" y="T5"/>
                </a:cxn>
              </a:cxnLst>
              <a:rect l="0" t="0" r="r" b="b"/>
              <a:pathLst>
                <a:path w="21138" h="16719" fill="none" extrusionOk="0">
                  <a:moveTo>
                    <a:pt x="7461" y="16718"/>
                  </a:moveTo>
                  <a:cubicBezTo>
                    <a:pt x="3647" y="13598"/>
                    <a:pt x="1014" y="9267"/>
                    <a:pt x="0" y="4444"/>
                  </a:cubicBezTo>
                </a:path>
                <a:path w="21138" h="16719" stroke="0" extrusionOk="0">
                  <a:moveTo>
                    <a:pt x="7461" y="16718"/>
                  </a:moveTo>
                  <a:cubicBezTo>
                    <a:pt x="3647" y="13598"/>
                    <a:pt x="1014" y="9267"/>
                    <a:pt x="0" y="4444"/>
                  </a:cubicBezTo>
                  <a:lnTo>
                    <a:pt x="21138" y="0"/>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4447" name="Line 79"/>
            <p:cNvSpPr>
              <a:spLocks noChangeShapeType="1"/>
            </p:cNvSpPr>
            <p:nvPr/>
          </p:nvSpPr>
          <p:spPr bwMode="auto">
            <a:xfrm rot="2242752">
              <a:off x="4674" y="2610"/>
              <a:ext cx="94" cy="28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4448" name="Line 80"/>
            <p:cNvSpPr>
              <a:spLocks noChangeShapeType="1"/>
            </p:cNvSpPr>
            <p:nvPr/>
          </p:nvSpPr>
          <p:spPr bwMode="auto">
            <a:xfrm>
              <a:off x="4674" y="2892"/>
              <a:ext cx="22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4449" name="Line 81"/>
            <p:cNvSpPr>
              <a:spLocks noChangeShapeType="1"/>
            </p:cNvSpPr>
            <p:nvPr/>
          </p:nvSpPr>
          <p:spPr bwMode="auto">
            <a:xfrm flipH="1">
              <a:off x="3916" y="2598"/>
              <a:ext cx="528" cy="528"/>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4450" name="Text Box 82"/>
            <p:cNvSpPr txBox="1">
              <a:spLocks noChangeArrowheads="1"/>
            </p:cNvSpPr>
            <p:nvPr/>
          </p:nvSpPr>
          <p:spPr bwMode="auto">
            <a:xfrm>
              <a:off x="4706" y="2679"/>
              <a:ext cx="20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latin typeface="Times New Roman" pitchFamily="18" charset="0"/>
                  <a:cs typeface="Times New Roman" pitchFamily="18" charset="0"/>
                </a:rPr>
                <a:t>α</a:t>
              </a:r>
            </a:p>
          </p:txBody>
        </p:sp>
        <p:sp>
          <p:nvSpPr>
            <p:cNvPr id="314451" name="Arc 83"/>
            <p:cNvSpPr>
              <a:spLocks/>
            </p:cNvSpPr>
            <p:nvPr/>
          </p:nvSpPr>
          <p:spPr bwMode="auto">
            <a:xfrm flipH="1">
              <a:off x="4307" y="2208"/>
              <a:ext cx="346" cy="512"/>
            </a:xfrm>
            <a:custGeom>
              <a:avLst/>
              <a:gdLst>
                <a:gd name="G0" fmla="+- 0 0 0"/>
                <a:gd name="G1" fmla="+- 21600 0 0"/>
                <a:gd name="G2" fmla="+- 21600 0 0"/>
                <a:gd name="T0" fmla="*/ 0 w 15538"/>
                <a:gd name="T1" fmla="*/ 0 h 21600"/>
                <a:gd name="T2" fmla="*/ 15538 w 15538"/>
                <a:gd name="T3" fmla="*/ 6596 h 21600"/>
                <a:gd name="T4" fmla="*/ 0 w 15538"/>
                <a:gd name="T5" fmla="*/ 21600 h 21600"/>
              </a:gdLst>
              <a:ahLst/>
              <a:cxnLst>
                <a:cxn ang="0">
                  <a:pos x="T0" y="T1"/>
                </a:cxn>
                <a:cxn ang="0">
                  <a:pos x="T2" y="T3"/>
                </a:cxn>
                <a:cxn ang="0">
                  <a:pos x="T4" y="T5"/>
                </a:cxn>
              </a:cxnLst>
              <a:rect l="0" t="0" r="r" b="b"/>
              <a:pathLst>
                <a:path w="15538" h="21600" fill="none" extrusionOk="0">
                  <a:moveTo>
                    <a:pt x="-1" y="0"/>
                  </a:moveTo>
                  <a:cubicBezTo>
                    <a:pt x="5859" y="0"/>
                    <a:pt x="11467" y="2380"/>
                    <a:pt x="15538" y="6595"/>
                  </a:cubicBezTo>
                </a:path>
                <a:path w="15538" h="21600" stroke="0" extrusionOk="0">
                  <a:moveTo>
                    <a:pt x="-1" y="0"/>
                  </a:moveTo>
                  <a:cubicBezTo>
                    <a:pt x="5859" y="0"/>
                    <a:pt x="11467" y="2380"/>
                    <a:pt x="15538" y="6595"/>
                  </a:cubicBezTo>
                  <a:lnTo>
                    <a:pt x="0" y="21600"/>
                  </a:lnTo>
                  <a:close/>
                </a:path>
              </a:pathLst>
            </a:custGeom>
            <a:noFill/>
            <a:ln w="9525">
              <a:solidFill>
                <a:schemeClr val="tx1"/>
              </a:solidFill>
              <a:round/>
              <a:headEnd type="stealth" w="med" len="lg"/>
              <a:tailEnd type="stealth"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4452" name="Text Box 84"/>
            <p:cNvSpPr txBox="1">
              <a:spLocks noChangeArrowheads="1"/>
            </p:cNvSpPr>
            <p:nvPr/>
          </p:nvSpPr>
          <p:spPr bwMode="auto">
            <a:xfrm rot="20040000">
              <a:off x="4317" y="2034"/>
              <a:ext cx="20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latin typeface="Times New Roman" pitchFamily="18" charset="0"/>
                  <a:cs typeface="Times New Roman" pitchFamily="18" charset="0"/>
                </a:rPr>
                <a:t>α</a:t>
              </a:r>
            </a:p>
          </p:txBody>
        </p:sp>
      </p:grpSp>
      <p:sp>
        <p:nvSpPr>
          <p:cNvPr id="314453" name="Text Box 85"/>
          <p:cNvSpPr txBox="1">
            <a:spLocks noChangeArrowheads="1"/>
          </p:cNvSpPr>
          <p:nvPr/>
        </p:nvSpPr>
        <p:spPr bwMode="auto">
          <a:xfrm>
            <a:off x="228600" y="4419600"/>
            <a:ext cx="8229600" cy="1077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lnSpc>
                <a:spcPct val="90000"/>
              </a:lnSpc>
            </a:pPr>
            <a:r>
              <a:rPr lang="en-US">
                <a:solidFill>
                  <a:srgbClr val="CC3300"/>
                </a:solidFill>
              </a:rPr>
              <a:t>Tại điểm 1 ứng suất tiếp do xoắn gây ra </a:t>
            </a:r>
          </a:p>
          <a:p>
            <a:pPr algn="l">
              <a:lnSpc>
                <a:spcPct val="90000"/>
              </a:lnSpc>
            </a:pPr>
            <a:r>
              <a:rPr lang="en-US">
                <a:solidFill>
                  <a:srgbClr val="CC3300"/>
                </a:solidFill>
              </a:rPr>
              <a:t>bằng không, ứng suất pháp tổng cộng </a:t>
            </a:r>
          </a:p>
          <a:p>
            <a:pPr algn="l">
              <a:lnSpc>
                <a:spcPct val="90000"/>
              </a:lnSpc>
            </a:pPr>
            <a:r>
              <a:rPr lang="en-US">
                <a:solidFill>
                  <a:srgbClr val="CC3300"/>
                </a:solidFill>
              </a:rPr>
              <a:t>có giá trị bằng:</a:t>
            </a:r>
          </a:p>
        </p:txBody>
      </p:sp>
      <p:graphicFrame>
        <p:nvGraphicFramePr>
          <p:cNvPr id="314454" name="Object 86"/>
          <p:cNvGraphicFramePr>
            <a:graphicFrameLocks noChangeAspect="1"/>
          </p:cNvGraphicFramePr>
          <p:nvPr>
            <p:ph sz="half" idx="2"/>
          </p:nvPr>
        </p:nvGraphicFramePr>
        <p:xfrm>
          <a:off x="2286000" y="5105400"/>
          <a:ext cx="6477000" cy="1689100"/>
        </p:xfrm>
        <a:graphic>
          <a:graphicData uri="http://schemas.openxmlformats.org/presentationml/2006/ole">
            <mc:AlternateContent xmlns:mc="http://schemas.openxmlformats.org/markup-compatibility/2006">
              <mc:Choice xmlns:v="urn:schemas-microsoft-com:vml" Requires="v">
                <p:oleObj spid="_x0000_s314456" name="Equation" r:id="rId5" imgW="3213000" imgH="838080" progId="Equation.3">
                  <p:embed/>
                </p:oleObj>
              </mc:Choice>
              <mc:Fallback>
                <p:oleObj name="Equation" r:id="rId5" imgW="3213000" imgH="838080" progId="Equation.3">
                  <p:embed/>
                  <p:pic>
                    <p:nvPicPr>
                      <p:cNvPr id="0" name="Object 8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286000" y="5105400"/>
                        <a:ext cx="6477000" cy="168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314370"/>
                                        </p:tgtEl>
                                        <p:attrNameLst>
                                          <p:attrName>style.visibility</p:attrName>
                                        </p:attrNameLst>
                                      </p:cBhvr>
                                      <p:to>
                                        <p:strVal val="visible"/>
                                      </p:to>
                                    </p:set>
                                    <p:animEffect transition="in" filter="wipe(up)">
                                      <p:cBhvr>
                                        <p:cTn id="7" dur="500"/>
                                        <p:tgtEl>
                                          <p:spTgt spid="31437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314376"/>
                                        </p:tgtEl>
                                        <p:attrNameLst>
                                          <p:attrName>style.visibility</p:attrName>
                                        </p:attrNameLst>
                                      </p:cBhvr>
                                      <p:to>
                                        <p:strVal val="visible"/>
                                      </p:to>
                                    </p:set>
                                    <p:animEffect transition="in" filter="wheel(4)">
                                      <p:cBhvr>
                                        <p:cTn id="12" dur="2000"/>
                                        <p:tgtEl>
                                          <p:spTgt spid="31437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nodeType="clickEffect">
                                  <p:stCondLst>
                                    <p:cond delay="0"/>
                                  </p:stCondLst>
                                  <p:childTnLst>
                                    <p:set>
                                      <p:cBhvr>
                                        <p:cTn id="16" dur="1" fill="hold">
                                          <p:stCondLst>
                                            <p:cond delay="0"/>
                                          </p:stCondLst>
                                        </p:cTn>
                                        <p:tgtEl>
                                          <p:spTgt spid="314373"/>
                                        </p:tgtEl>
                                        <p:attrNameLst>
                                          <p:attrName>style.visibility</p:attrName>
                                        </p:attrNameLst>
                                      </p:cBhvr>
                                      <p:to>
                                        <p:strVal val="visible"/>
                                      </p:to>
                                    </p:set>
                                    <p:animEffect transition="in" filter="blinds(horizontal)">
                                      <p:cBhvr>
                                        <p:cTn id="17" dur="500"/>
                                        <p:tgtEl>
                                          <p:spTgt spid="31437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314371"/>
                                        </p:tgtEl>
                                        <p:attrNameLst>
                                          <p:attrName>style.visibility</p:attrName>
                                        </p:attrNameLst>
                                      </p:cBhvr>
                                      <p:to>
                                        <p:strVal val="visible"/>
                                      </p:to>
                                    </p:set>
                                    <p:animEffect transition="in" filter="checkerboard(across)">
                                      <p:cBhvr>
                                        <p:cTn id="22" dur="500"/>
                                        <p:tgtEl>
                                          <p:spTgt spid="314371"/>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1" fill="hold" grpId="0" nodeType="clickEffect">
                                  <p:stCondLst>
                                    <p:cond delay="0"/>
                                  </p:stCondLst>
                                  <p:childTnLst>
                                    <p:set>
                                      <p:cBhvr>
                                        <p:cTn id="26" dur="1" fill="hold">
                                          <p:stCondLst>
                                            <p:cond delay="0"/>
                                          </p:stCondLst>
                                        </p:cTn>
                                        <p:tgtEl>
                                          <p:spTgt spid="314372"/>
                                        </p:tgtEl>
                                        <p:attrNameLst>
                                          <p:attrName>style.visibility</p:attrName>
                                        </p:attrNameLst>
                                      </p:cBhvr>
                                      <p:to>
                                        <p:strVal val="visible"/>
                                      </p:to>
                                    </p:set>
                                    <p:animEffect transition="in" filter="wipe(up)">
                                      <p:cBhvr>
                                        <p:cTn id="27" dur="500"/>
                                        <p:tgtEl>
                                          <p:spTgt spid="314372"/>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1" fill="hold" grpId="0" nodeType="clickEffect">
                                  <p:stCondLst>
                                    <p:cond delay="0"/>
                                  </p:stCondLst>
                                  <p:childTnLst>
                                    <p:set>
                                      <p:cBhvr>
                                        <p:cTn id="31" dur="1" fill="hold">
                                          <p:stCondLst>
                                            <p:cond delay="0"/>
                                          </p:stCondLst>
                                        </p:cTn>
                                        <p:tgtEl>
                                          <p:spTgt spid="314453"/>
                                        </p:tgtEl>
                                        <p:attrNameLst>
                                          <p:attrName>style.visibility</p:attrName>
                                        </p:attrNameLst>
                                      </p:cBhvr>
                                      <p:to>
                                        <p:strVal val="visible"/>
                                      </p:to>
                                    </p:set>
                                    <p:animEffect transition="in" filter="wipe(up)">
                                      <p:cBhvr>
                                        <p:cTn id="32" dur="500"/>
                                        <p:tgtEl>
                                          <p:spTgt spid="314453"/>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1" fill="hold" nodeType="clickEffect">
                                  <p:stCondLst>
                                    <p:cond delay="0"/>
                                  </p:stCondLst>
                                  <p:childTnLst>
                                    <p:set>
                                      <p:cBhvr>
                                        <p:cTn id="36" dur="1" fill="hold">
                                          <p:stCondLst>
                                            <p:cond delay="0"/>
                                          </p:stCondLst>
                                        </p:cTn>
                                        <p:tgtEl>
                                          <p:spTgt spid="314454"/>
                                        </p:tgtEl>
                                        <p:attrNameLst>
                                          <p:attrName>style.visibility</p:attrName>
                                        </p:attrNameLst>
                                      </p:cBhvr>
                                      <p:to>
                                        <p:strVal val="visible"/>
                                      </p:to>
                                    </p:set>
                                    <p:animEffect transition="in" filter="wipe(up)">
                                      <p:cBhvr>
                                        <p:cTn id="37" dur="500"/>
                                        <p:tgtEl>
                                          <p:spTgt spid="3144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4370" grpId="0" autoUpdateAnimBg="0"/>
      <p:bldP spid="314371" grpId="0" autoUpdateAnimBg="0"/>
      <p:bldP spid="314372" grpId="0" autoUpdateAnimBg="0"/>
      <p:bldP spid="314453" grpId="0" autoUpdateAnimBg="0"/>
    </p:bld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5394" name="Text Box 2"/>
          <p:cNvSpPr txBox="1">
            <a:spLocks noChangeArrowheads="1"/>
          </p:cNvSpPr>
          <p:nvPr/>
        </p:nvSpPr>
        <p:spPr bwMode="auto">
          <a:xfrm>
            <a:off x="533400" y="304800"/>
            <a:ext cx="51339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rPr>
              <a:t>Tại điểm 2 có ứng suất tiếp cực đại :</a:t>
            </a:r>
          </a:p>
        </p:txBody>
      </p:sp>
      <p:graphicFrame>
        <p:nvGraphicFramePr>
          <p:cNvPr id="315395" name="Object 3"/>
          <p:cNvGraphicFramePr>
            <a:graphicFrameLocks noChangeAspect="1"/>
          </p:cNvGraphicFramePr>
          <p:nvPr/>
        </p:nvGraphicFramePr>
        <p:xfrm>
          <a:off x="2057400" y="762000"/>
          <a:ext cx="4343400" cy="1181100"/>
        </p:xfrm>
        <a:graphic>
          <a:graphicData uri="http://schemas.openxmlformats.org/presentationml/2006/ole">
            <mc:AlternateContent xmlns:mc="http://schemas.openxmlformats.org/markup-compatibility/2006">
              <mc:Choice xmlns:v="urn:schemas-microsoft-com:vml" Requires="v">
                <p:oleObj spid="_x0000_s315403" name="Document" r:id="rId3" imgW="2363400" imgH="660240" progId="Word.Document.8">
                  <p:embed/>
                </p:oleObj>
              </mc:Choice>
              <mc:Fallback>
                <p:oleObj name="Document" r:id="rId3" imgW="2363400" imgH="660240" progId="Word.Document.8">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57400" y="762000"/>
                        <a:ext cx="4343400" cy="1181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15396" name="Text Box 4"/>
          <p:cNvSpPr txBox="1">
            <a:spLocks noChangeArrowheads="1"/>
          </p:cNvSpPr>
          <p:nvPr/>
        </p:nvSpPr>
        <p:spPr bwMode="auto">
          <a:xfrm>
            <a:off x="457200" y="1676400"/>
            <a:ext cx="59102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6600CC"/>
                </a:solidFill>
                <a:latin typeface="Times New Roman" pitchFamily="18" charset="0"/>
                <a:cs typeface="Times New Roman" pitchFamily="18" charset="0"/>
              </a:rPr>
              <a:t>Với tỷ số n = b/h = 7/6 = 1,17;        β  = 0,213. </a:t>
            </a:r>
          </a:p>
        </p:txBody>
      </p:sp>
      <p:graphicFrame>
        <p:nvGraphicFramePr>
          <p:cNvPr id="315397" name="Object 5"/>
          <p:cNvGraphicFramePr>
            <a:graphicFrameLocks noChangeAspect="1"/>
          </p:cNvGraphicFramePr>
          <p:nvPr/>
        </p:nvGraphicFramePr>
        <p:xfrm>
          <a:off x="1600200" y="2133600"/>
          <a:ext cx="5791200" cy="1154113"/>
        </p:xfrm>
        <a:graphic>
          <a:graphicData uri="http://schemas.openxmlformats.org/presentationml/2006/ole">
            <mc:AlternateContent xmlns:mc="http://schemas.openxmlformats.org/markup-compatibility/2006">
              <mc:Choice xmlns:v="urn:schemas-microsoft-com:vml" Requires="v">
                <p:oleObj spid="_x0000_s315404" name="Document" r:id="rId5" imgW="3258720" imgH="662400" progId="Word.Document.8">
                  <p:embed/>
                </p:oleObj>
              </mc:Choice>
              <mc:Fallback>
                <p:oleObj name="Document" r:id="rId5" imgW="3258720" imgH="662400" progId="Word.Document.8">
                  <p:embed/>
                  <p:pic>
                    <p:nvPicPr>
                      <p:cNvPr id="0"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600200" y="2133600"/>
                        <a:ext cx="5791200" cy="1154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15398" name="Object 6"/>
          <p:cNvGraphicFramePr>
            <a:graphicFrameLocks noChangeAspect="1"/>
          </p:cNvGraphicFramePr>
          <p:nvPr/>
        </p:nvGraphicFramePr>
        <p:xfrm>
          <a:off x="1752600" y="3505200"/>
          <a:ext cx="6019800" cy="908050"/>
        </p:xfrm>
        <a:graphic>
          <a:graphicData uri="http://schemas.openxmlformats.org/presentationml/2006/ole">
            <mc:AlternateContent xmlns:mc="http://schemas.openxmlformats.org/markup-compatibility/2006">
              <mc:Choice xmlns:v="urn:schemas-microsoft-com:vml" Requires="v">
                <p:oleObj spid="_x0000_s315405" name="Equation" r:id="rId7" imgW="4889160" imgH="672840" progId="Equation.3">
                  <p:embed/>
                </p:oleObj>
              </mc:Choice>
              <mc:Fallback>
                <p:oleObj name="Equation" r:id="rId7" imgW="4889160" imgH="672840" progId="Equation.3">
                  <p:embed/>
                  <p:pic>
                    <p:nvPicPr>
                      <p:cNvPr id="0" name="Object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752600" y="3505200"/>
                        <a:ext cx="6019800" cy="908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15399" name="Text Box 7"/>
          <p:cNvSpPr txBox="1">
            <a:spLocks noChangeArrowheads="1"/>
          </p:cNvSpPr>
          <p:nvPr/>
        </p:nvSpPr>
        <p:spPr bwMode="auto">
          <a:xfrm>
            <a:off x="304800" y="3048000"/>
            <a:ext cx="36988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rPr>
              <a:t>Ứng suất pháp tại điểm 2:</a:t>
            </a:r>
            <a:endParaRPr lang="en-US">
              <a:solidFill>
                <a:srgbClr val="0000FF"/>
              </a:solidFill>
              <a:latin typeface="Times New Roman" pitchFamily="18" charset="0"/>
              <a:cs typeface="Times New Roman" pitchFamily="18" charset="0"/>
            </a:endParaRPr>
          </a:p>
        </p:txBody>
      </p:sp>
      <p:graphicFrame>
        <p:nvGraphicFramePr>
          <p:cNvPr id="315400" name="Object 8"/>
          <p:cNvGraphicFramePr>
            <a:graphicFrameLocks noChangeAspect="1"/>
          </p:cNvGraphicFramePr>
          <p:nvPr/>
        </p:nvGraphicFramePr>
        <p:xfrm>
          <a:off x="1371600" y="4419600"/>
          <a:ext cx="6781800" cy="455613"/>
        </p:xfrm>
        <a:graphic>
          <a:graphicData uri="http://schemas.openxmlformats.org/presentationml/2006/ole">
            <mc:AlternateContent xmlns:mc="http://schemas.openxmlformats.org/markup-compatibility/2006">
              <mc:Choice xmlns:v="urn:schemas-microsoft-com:vml" Requires="v">
                <p:oleObj spid="_x0000_s315406" name="Equation" r:id="rId9" imgW="4660560" imgH="342720" progId="Equation.3">
                  <p:embed/>
                </p:oleObj>
              </mc:Choice>
              <mc:Fallback>
                <p:oleObj name="Equation" r:id="rId9" imgW="4660560" imgH="342720" progId="Equation.3">
                  <p:embed/>
                  <p:pic>
                    <p:nvPicPr>
                      <p:cNvPr id="0" name="Object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71600" y="4419600"/>
                        <a:ext cx="6781800" cy="4556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15401" name="Object 9"/>
          <p:cNvGraphicFramePr>
            <a:graphicFrameLocks noChangeAspect="1"/>
          </p:cNvGraphicFramePr>
          <p:nvPr/>
        </p:nvGraphicFramePr>
        <p:xfrm>
          <a:off x="1719263" y="5424488"/>
          <a:ext cx="6858000" cy="938212"/>
        </p:xfrm>
        <a:graphic>
          <a:graphicData uri="http://schemas.openxmlformats.org/presentationml/2006/ole">
            <mc:AlternateContent xmlns:mc="http://schemas.openxmlformats.org/markup-compatibility/2006">
              <mc:Choice xmlns:v="urn:schemas-microsoft-com:vml" Requires="v">
                <p:oleObj spid="_x0000_s315407" name="Document" r:id="rId11" imgW="3656880" imgH="504720" progId="Word.Document.8">
                  <p:embed/>
                </p:oleObj>
              </mc:Choice>
              <mc:Fallback>
                <p:oleObj name="Document" r:id="rId11" imgW="3656880" imgH="504720" progId="Word.Document.8">
                  <p:embed/>
                  <p:pic>
                    <p:nvPicPr>
                      <p:cNvPr id="0" name="Object 9"/>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719263" y="5424488"/>
                        <a:ext cx="6858000" cy="938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15402" name="Text Box 10"/>
          <p:cNvSpPr txBox="1">
            <a:spLocks noChangeArrowheads="1"/>
          </p:cNvSpPr>
          <p:nvPr/>
        </p:nvSpPr>
        <p:spPr bwMode="auto">
          <a:xfrm>
            <a:off x="457200" y="5029200"/>
            <a:ext cx="35115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rPr>
              <a:t>Ứng suất tiếp tại điểm 3:</a:t>
            </a:r>
            <a:endParaRPr lang="en-US">
              <a:solidFill>
                <a:srgbClr val="0000FF"/>
              </a:solidFill>
              <a:latin typeface="Times New Roman" pitchFamily="18" charset="0"/>
              <a:cs typeface="Times New Roman"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15394"/>
                                        </p:tgtEl>
                                        <p:attrNameLst>
                                          <p:attrName>style.visibility</p:attrName>
                                        </p:attrNameLst>
                                      </p:cBhvr>
                                      <p:to>
                                        <p:strVal val="visible"/>
                                      </p:to>
                                    </p:set>
                                    <p:animEffect transition="in" filter="checkerboard(across)">
                                      <p:cBhvr>
                                        <p:cTn id="7" dur="500"/>
                                        <p:tgtEl>
                                          <p:spTgt spid="31539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315395"/>
                                        </p:tgtEl>
                                        <p:attrNameLst>
                                          <p:attrName>style.visibility</p:attrName>
                                        </p:attrNameLst>
                                      </p:cBhvr>
                                      <p:to>
                                        <p:strVal val="visible"/>
                                      </p:to>
                                    </p:set>
                                    <p:animEffect transition="in" filter="blinds(horizontal)">
                                      <p:cBhvr>
                                        <p:cTn id="12" dur="500"/>
                                        <p:tgtEl>
                                          <p:spTgt spid="31539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315396"/>
                                        </p:tgtEl>
                                        <p:attrNameLst>
                                          <p:attrName>style.visibility</p:attrName>
                                        </p:attrNameLst>
                                      </p:cBhvr>
                                      <p:to>
                                        <p:strVal val="visible"/>
                                      </p:to>
                                    </p:set>
                                    <p:animEffect transition="in" filter="checkerboard(across)">
                                      <p:cBhvr>
                                        <p:cTn id="17" dur="500"/>
                                        <p:tgtEl>
                                          <p:spTgt spid="31539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315397"/>
                                        </p:tgtEl>
                                        <p:attrNameLst>
                                          <p:attrName>style.visibility</p:attrName>
                                        </p:attrNameLst>
                                      </p:cBhvr>
                                      <p:to>
                                        <p:strVal val="visible"/>
                                      </p:to>
                                    </p:set>
                                    <p:animEffect transition="in" filter="checkerboard(across)">
                                      <p:cBhvr>
                                        <p:cTn id="22" dur="500"/>
                                        <p:tgtEl>
                                          <p:spTgt spid="31539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grpId="0" nodeType="clickEffect">
                                  <p:stCondLst>
                                    <p:cond delay="0"/>
                                  </p:stCondLst>
                                  <p:childTnLst>
                                    <p:set>
                                      <p:cBhvr>
                                        <p:cTn id="26" dur="1" fill="hold">
                                          <p:stCondLst>
                                            <p:cond delay="0"/>
                                          </p:stCondLst>
                                        </p:cTn>
                                        <p:tgtEl>
                                          <p:spTgt spid="315399"/>
                                        </p:tgtEl>
                                        <p:attrNameLst>
                                          <p:attrName>style.visibility</p:attrName>
                                        </p:attrNameLst>
                                      </p:cBhvr>
                                      <p:to>
                                        <p:strVal val="visible"/>
                                      </p:to>
                                    </p:set>
                                    <p:animEffect transition="in" filter="blinds(horizontal)">
                                      <p:cBhvr>
                                        <p:cTn id="27" dur="500"/>
                                        <p:tgtEl>
                                          <p:spTgt spid="31539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nodeType="clickEffect">
                                  <p:stCondLst>
                                    <p:cond delay="0"/>
                                  </p:stCondLst>
                                  <p:childTnLst>
                                    <p:set>
                                      <p:cBhvr>
                                        <p:cTn id="31" dur="1" fill="hold">
                                          <p:stCondLst>
                                            <p:cond delay="0"/>
                                          </p:stCondLst>
                                        </p:cTn>
                                        <p:tgtEl>
                                          <p:spTgt spid="315398"/>
                                        </p:tgtEl>
                                        <p:attrNameLst>
                                          <p:attrName>style.visibility</p:attrName>
                                        </p:attrNameLst>
                                      </p:cBhvr>
                                      <p:to>
                                        <p:strVal val="visible"/>
                                      </p:to>
                                    </p:set>
                                    <p:animEffect transition="in" filter="blinds(horizontal)">
                                      <p:cBhvr>
                                        <p:cTn id="32" dur="500"/>
                                        <p:tgtEl>
                                          <p:spTgt spid="315398"/>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nodeType="clickEffect">
                                  <p:stCondLst>
                                    <p:cond delay="0"/>
                                  </p:stCondLst>
                                  <p:childTnLst>
                                    <p:set>
                                      <p:cBhvr>
                                        <p:cTn id="36" dur="1" fill="hold">
                                          <p:stCondLst>
                                            <p:cond delay="0"/>
                                          </p:stCondLst>
                                        </p:cTn>
                                        <p:tgtEl>
                                          <p:spTgt spid="315400"/>
                                        </p:tgtEl>
                                        <p:attrNameLst>
                                          <p:attrName>style.visibility</p:attrName>
                                        </p:attrNameLst>
                                      </p:cBhvr>
                                      <p:to>
                                        <p:strVal val="visible"/>
                                      </p:to>
                                    </p:set>
                                    <p:animEffect transition="in" filter="checkerboard(across)">
                                      <p:cBhvr>
                                        <p:cTn id="37" dur="500"/>
                                        <p:tgtEl>
                                          <p:spTgt spid="315400"/>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3" presetClass="entr" presetSubtype="10" fill="hold" grpId="0" nodeType="clickEffect">
                                  <p:stCondLst>
                                    <p:cond delay="0"/>
                                  </p:stCondLst>
                                  <p:childTnLst>
                                    <p:set>
                                      <p:cBhvr>
                                        <p:cTn id="41" dur="1" fill="hold">
                                          <p:stCondLst>
                                            <p:cond delay="0"/>
                                          </p:stCondLst>
                                        </p:cTn>
                                        <p:tgtEl>
                                          <p:spTgt spid="315402"/>
                                        </p:tgtEl>
                                        <p:attrNameLst>
                                          <p:attrName>style.visibility</p:attrName>
                                        </p:attrNameLst>
                                      </p:cBhvr>
                                      <p:to>
                                        <p:strVal val="visible"/>
                                      </p:to>
                                    </p:set>
                                    <p:animEffect transition="in" filter="blinds(horizontal)">
                                      <p:cBhvr>
                                        <p:cTn id="42" dur="500"/>
                                        <p:tgtEl>
                                          <p:spTgt spid="315402"/>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3" presetClass="entr" presetSubtype="10" fill="hold" nodeType="clickEffect">
                                  <p:stCondLst>
                                    <p:cond delay="0"/>
                                  </p:stCondLst>
                                  <p:childTnLst>
                                    <p:set>
                                      <p:cBhvr>
                                        <p:cTn id="46" dur="1" fill="hold">
                                          <p:stCondLst>
                                            <p:cond delay="0"/>
                                          </p:stCondLst>
                                        </p:cTn>
                                        <p:tgtEl>
                                          <p:spTgt spid="315401"/>
                                        </p:tgtEl>
                                        <p:attrNameLst>
                                          <p:attrName>style.visibility</p:attrName>
                                        </p:attrNameLst>
                                      </p:cBhvr>
                                      <p:to>
                                        <p:strVal val="visible"/>
                                      </p:to>
                                    </p:set>
                                    <p:animEffect transition="in" filter="blinds(horizontal)">
                                      <p:cBhvr>
                                        <p:cTn id="47" dur="500"/>
                                        <p:tgtEl>
                                          <p:spTgt spid="3154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5394" grpId="0" autoUpdateAnimBg="0"/>
      <p:bldP spid="315396" grpId="0" autoUpdateAnimBg="0"/>
      <p:bldP spid="315399" grpId="0"/>
      <p:bldP spid="315402" grpId="0"/>
    </p:bld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16418" name="Object 2"/>
          <p:cNvGraphicFramePr>
            <a:graphicFrameLocks noChangeAspect="1"/>
          </p:cNvGraphicFramePr>
          <p:nvPr/>
        </p:nvGraphicFramePr>
        <p:xfrm>
          <a:off x="1143000" y="1066800"/>
          <a:ext cx="6705600" cy="838200"/>
        </p:xfrm>
        <a:graphic>
          <a:graphicData uri="http://schemas.openxmlformats.org/presentationml/2006/ole">
            <mc:AlternateContent xmlns:mc="http://schemas.openxmlformats.org/markup-compatibility/2006">
              <mc:Choice xmlns:v="urn:schemas-microsoft-com:vml" Requires="v">
                <p:oleObj spid="_x0000_s316423" name="Equation" r:id="rId3" imgW="5448240" imgH="609480" progId="Equation.3">
                  <p:embed/>
                </p:oleObj>
              </mc:Choice>
              <mc:Fallback>
                <p:oleObj name="Equation" r:id="rId3" imgW="5448240" imgH="609480" progId="Equation.3">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43000" y="1066800"/>
                        <a:ext cx="6705600"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16419" name="Text Box 3"/>
          <p:cNvSpPr txBox="1">
            <a:spLocks noChangeArrowheads="1"/>
          </p:cNvSpPr>
          <p:nvPr/>
        </p:nvSpPr>
        <p:spPr bwMode="auto">
          <a:xfrm>
            <a:off x="457200" y="457200"/>
            <a:ext cx="35766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3366"/>
                </a:solidFill>
              </a:rPr>
              <a:t>Ứng suất pháp ở điểm 3:</a:t>
            </a:r>
            <a:endParaRPr lang="en-US">
              <a:solidFill>
                <a:srgbClr val="003366"/>
              </a:solidFill>
              <a:latin typeface="Times New Roman" pitchFamily="18" charset="0"/>
              <a:cs typeface="Times New Roman" pitchFamily="18" charset="0"/>
            </a:endParaRPr>
          </a:p>
        </p:txBody>
      </p:sp>
      <p:graphicFrame>
        <p:nvGraphicFramePr>
          <p:cNvPr id="316420" name="Object 4"/>
          <p:cNvGraphicFramePr>
            <a:graphicFrameLocks noChangeAspect="1"/>
          </p:cNvGraphicFramePr>
          <p:nvPr/>
        </p:nvGraphicFramePr>
        <p:xfrm>
          <a:off x="1371600" y="2590800"/>
          <a:ext cx="6400800" cy="474663"/>
        </p:xfrm>
        <a:graphic>
          <a:graphicData uri="http://schemas.openxmlformats.org/presentationml/2006/ole">
            <mc:AlternateContent xmlns:mc="http://schemas.openxmlformats.org/markup-compatibility/2006">
              <mc:Choice xmlns:v="urn:schemas-microsoft-com:vml" Requires="v">
                <p:oleObj spid="_x0000_s316424" name="Equation" r:id="rId5" imgW="4419360" imgH="342720" progId="Equation.3">
                  <p:embed/>
                </p:oleObj>
              </mc:Choice>
              <mc:Fallback>
                <p:oleObj name="Equation" r:id="rId5" imgW="4419360" imgH="342720" progId="Equation.3">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71600" y="2590800"/>
                        <a:ext cx="6400800" cy="474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16421" name="Text Box 5"/>
          <p:cNvSpPr txBox="1">
            <a:spLocks noChangeArrowheads="1"/>
          </p:cNvSpPr>
          <p:nvPr/>
        </p:nvSpPr>
        <p:spPr bwMode="auto">
          <a:xfrm>
            <a:off x="457200" y="1905000"/>
            <a:ext cx="48466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3366"/>
                </a:solidFill>
              </a:rPr>
              <a:t>Ứng suất tương đương tại điểm 3:</a:t>
            </a:r>
            <a:endParaRPr lang="en-US">
              <a:solidFill>
                <a:srgbClr val="003366"/>
              </a:solidFill>
              <a:latin typeface="Times New Roman" pitchFamily="18" charset="0"/>
              <a:cs typeface="Times New Roman" pitchFamily="18" charset="0"/>
            </a:endParaRPr>
          </a:p>
        </p:txBody>
      </p:sp>
      <p:sp>
        <p:nvSpPr>
          <p:cNvPr id="316422" name="Text Box 6"/>
          <p:cNvSpPr txBox="1">
            <a:spLocks noChangeArrowheads="1"/>
          </p:cNvSpPr>
          <p:nvPr/>
        </p:nvSpPr>
        <p:spPr bwMode="auto">
          <a:xfrm>
            <a:off x="304800" y="3276600"/>
            <a:ext cx="838200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3366"/>
                </a:solidFill>
              </a:rPr>
              <a:t>  Thép làm khung cày có giới hạn chảy </a:t>
            </a:r>
            <a:r>
              <a:rPr lang="el-GR">
                <a:solidFill>
                  <a:srgbClr val="003366"/>
                </a:solidFill>
              </a:rPr>
              <a:t>σ</a:t>
            </a:r>
            <a:r>
              <a:rPr lang="en-US" baseline="-25000">
                <a:solidFill>
                  <a:srgbClr val="003366"/>
                </a:solidFill>
              </a:rPr>
              <a:t>c</a:t>
            </a:r>
            <a:r>
              <a:rPr lang="en-US">
                <a:solidFill>
                  <a:srgbClr val="003366"/>
                </a:solidFill>
              </a:rPr>
              <a:t> = 40kN/cm</a:t>
            </a:r>
            <a:r>
              <a:rPr lang="en-US" baseline="30000">
                <a:solidFill>
                  <a:srgbClr val="003366"/>
                </a:solidFill>
              </a:rPr>
              <a:t>2</a:t>
            </a:r>
            <a:r>
              <a:rPr lang="en-US">
                <a:solidFill>
                  <a:srgbClr val="003366"/>
                </a:solidFill>
              </a:rPr>
              <a:t>, như </a:t>
            </a:r>
          </a:p>
          <a:p>
            <a:pPr algn="l"/>
            <a:r>
              <a:rPr lang="en-US">
                <a:solidFill>
                  <a:srgbClr val="003366"/>
                </a:solidFill>
              </a:rPr>
              <a:t>vậy có thể</a:t>
            </a:r>
            <a:r>
              <a:rPr lang="en-US">
                <a:solidFill>
                  <a:schemeClr val="bg1"/>
                </a:solidFill>
              </a:rPr>
              <a:t> </a:t>
            </a:r>
            <a:r>
              <a:rPr lang="en-US">
                <a:solidFill>
                  <a:srgbClr val="003366"/>
                </a:solidFill>
              </a:rPr>
              <a:t>coi là đủ độ bền ( n = 40/22,8 = 1,75 ).</a:t>
            </a:r>
          </a:p>
          <a:p>
            <a:pPr algn="l"/>
            <a:endParaRPr lang="en-US">
              <a:solidFill>
                <a:srgbClr val="003366"/>
              </a:solidFill>
              <a:latin typeface="Times New Roman" pitchFamily="18" charset="0"/>
              <a:cs typeface="Times New Roman"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316419"/>
                                        </p:tgtEl>
                                        <p:attrNameLst>
                                          <p:attrName>style.visibility</p:attrName>
                                        </p:attrNameLst>
                                      </p:cBhvr>
                                      <p:to>
                                        <p:strVal val="visible"/>
                                      </p:to>
                                    </p:set>
                                    <p:animEffect transition="in" filter="blinds(horizontal)">
                                      <p:cBhvr>
                                        <p:cTn id="7" dur="500"/>
                                        <p:tgtEl>
                                          <p:spTgt spid="31641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316418"/>
                                        </p:tgtEl>
                                        <p:attrNameLst>
                                          <p:attrName>style.visibility</p:attrName>
                                        </p:attrNameLst>
                                      </p:cBhvr>
                                      <p:to>
                                        <p:strVal val="visible"/>
                                      </p:to>
                                    </p:set>
                                    <p:animEffect transition="in" filter="blinds(horizontal)">
                                      <p:cBhvr>
                                        <p:cTn id="12" dur="500"/>
                                        <p:tgtEl>
                                          <p:spTgt spid="31641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316421"/>
                                        </p:tgtEl>
                                        <p:attrNameLst>
                                          <p:attrName>style.visibility</p:attrName>
                                        </p:attrNameLst>
                                      </p:cBhvr>
                                      <p:to>
                                        <p:strVal val="visible"/>
                                      </p:to>
                                    </p:set>
                                    <p:animEffect transition="in" filter="blinds(horizontal)">
                                      <p:cBhvr>
                                        <p:cTn id="17" dur="500"/>
                                        <p:tgtEl>
                                          <p:spTgt spid="31642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nodeType="clickEffect">
                                  <p:stCondLst>
                                    <p:cond delay="0"/>
                                  </p:stCondLst>
                                  <p:childTnLst>
                                    <p:set>
                                      <p:cBhvr>
                                        <p:cTn id="21" dur="1" fill="hold">
                                          <p:stCondLst>
                                            <p:cond delay="0"/>
                                          </p:stCondLst>
                                        </p:cTn>
                                        <p:tgtEl>
                                          <p:spTgt spid="316420"/>
                                        </p:tgtEl>
                                        <p:attrNameLst>
                                          <p:attrName>style.visibility</p:attrName>
                                        </p:attrNameLst>
                                      </p:cBhvr>
                                      <p:to>
                                        <p:strVal val="visible"/>
                                      </p:to>
                                    </p:set>
                                    <p:animEffect transition="in" filter="blinds(horizontal)">
                                      <p:cBhvr>
                                        <p:cTn id="22" dur="500"/>
                                        <p:tgtEl>
                                          <p:spTgt spid="31642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nodeType="clickEffect">
                                  <p:stCondLst>
                                    <p:cond delay="0"/>
                                  </p:stCondLst>
                                  <p:childTnLst>
                                    <p:set>
                                      <p:cBhvr>
                                        <p:cTn id="26" dur="1" fill="hold">
                                          <p:stCondLst>
                                            <p:cond delay="0"/>
                                          </p:stCondLst>
                                        </p:cTn>
                                        <p:tgtEl>
                                          <p:spTgt spid="316422">
                                            <p:txEl>
                                              <p:pRg st="0" end="0"/>
                                            </p:txEl>
                                          </p:spTgt>
                                        </p:tgtEl>
                                        <p:attrNameLst>
                                          <p:attrName>style.visibility</p:attrName>
                                        </p:attrNameLst>
                                      </p:cBhvr>
                                      <p:to>
                                        <p:strVal val="visible"/>
                                      </p:to>
                                    </p:set>
                                    <p:animEffect transition="in" filter="blinds(horizontal)">
                                      <p:cBhvr>
                                        <p:cTn id="27" dur="500"/>
                                        <p:tgtEl>
                                          <p:spTgt spid="316422">
                                            <p:txEl>
                                              <p:pRg st="0" end="0"/>
                                            </p:txEl>
                                          </p:spTgt>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nodeType="clickEffect">
                                  <p:stCondLst>
                                    <p:cond delay="0"/>
                                  </p:stCondLst>
                                  <p:childTnLst>
                                    <p:set>
                                      <p:cBhvr>
                                        <p:cTn id="31" dur="1" fill="hold">
                                          <p:stCondLst>
                                            <p:cond delay="0"/>
                                          </p:stCondLst>
                                        </p:cTn>
                                        <p:tgtEl>
                                          <p:spTgt spid="316422">
                                            <p:txEl>
                                              <p:pRg st="1" end="1"/>
                                            </p:txEl>
                                          </p:spTgt>
                                        </p:tgtEl>
                                        <p:attrNameLst>
                                          <p:attrName>style.visibility</p:attrName>
                                        </p:attrNameLst>
                                      </p:cBhvr>
                                      <p:to>
                                        <p:strVal val="visible"/>
                                      </p:to>
                                    </p:set>
                                    <p:animEffect transition="in" filter="blinds(horizontal)">
                                      <p:cBhvr>
                                        <p:cTn id="32" dur="500"/>
                                        <p:tgtEl>
                                          <p:spTgt spid="316422">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6419" grpId="0"/>
      <p:bldP spid="316421" grpId="0"/>
    </p:bld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42" name="Text Box 2"/>
          <p:cNvSpPr txBox="1">
            <a:spLocks noChangeArrowheads="1"/>
          </p:cNvSpPr>
          <p:nvPr/>
        </p:nvSpPr>
        <p:spPr bwMode="auto">
          <a:xfrm>
            <a:off x="134938" y="153988"/>
            <a:ext cx="8755062" cy="140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lnSpc>
                <a:spcPct val="90000"/>
              </a:lnSpc>
            </a:pPr>
            <a:r>
              <a:rPr lang="en-US" b="1">
                <a:solidFill>
                  <a:srgbClr val="006600"/>
                </a:solidFill>
              </a:rPr>
              <a:t>Thí dụ 7.9</a:t>
            </a:r>
            <a:r>
              <a:rPr lang="en-US">
                <a:solidFill>
                  <a:srgbClr val="006600"/>
                </a:solidFill>
              </a:rPr>
              <a:t>. </a:t>
            </a:r>
            <a:r>
              <a:rPr lang="en-US">
                <a:solidFill>
                  <a:srgbClr val="0000FF"/>
                </a:solidFill>
              </a:rPr>
              <a:t>Hai thanh thép lập là có mặt cắt ngang 120x10 mm </a:t>
            </a:r>
          </a:p>
          <a:p>
            <a:pPr algn="l">
              <a:lnSpc>
                <a:spcPct val="90000"/>
              </a:lnSpc>
            </a:pPr>
            <a:r>
              <a:rPr lang="en-US">
                <a:solidFill>
                  <a:srgbClr val="0000FF"/>
                </a:solidFill>
              </a:rPr>
              <a:t>được nối với nhau bằng cách hàn với tấm nối là thép góc </a:t>
            </a:r>
          </a:p>
          <a:p>
            <a:pPr algn="l">
              <a:lnSpc>
                <a:spcPct val="90000"/>
              </a:lnSpc>
            </a:pPr>
            <a:r>
              <a:rPr lang="en-US">
                <a:solidFill>
                  <a:srgbClr val="0000FF"/>
                </a:solidFill>
              </a:rPr>
              <a:t>100x63x10 mm . So sánh độ bền của thanh lập là và thép góc </a:t>
            </a:r>
          </a:p>
          <a:p>
            <a:pPr algn="l">
              <a:lnSpc>
                <a:spcPct val="90000"/>
              </a:lnSpc>
            </a:pPr>
            <a:r>
              <a:rPr lang="en-US">
                <a:solidFill>
                  <a:srgbClr val="0000FF"/>
                </a:solidFill>
              </a:rPr>
              <a:t>nếu chúng được làm bằng cùng một vật liệu.</a:t>
            </a:r>
            <a:endParaRPr lang="en-US">
              <a:solidFill>
                <a:srgbClr val="0000FF"/>
              </a:solidFill>
              <a:latin typeface="Times New Roman" pitchFamily="18" charset="0"/>
              <a:cs typeface="Times New Roman" pitchFamily="18" charset="0"/>
            </a:endParaRPr>
          </a:p>
        </p:txBody>
      </p:sp>
      <p:sp>
        <p:nvSpPr>
          <p:cNvPr id="317443" name="Text Box 3"/>
          <p:cNvSpPr txBox="1">
            <a:spLocks noChangeArrowheads="1"/>
          </p:cNvSpPr>
          <p:nvPr/>
        </p:nvSpPr>
        <p:spPr bwMode="auto">
          <a:xfrm>
            <a:off x="152400" y="4724400"/>
            <a:ext cx="89725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rPr>
              <a:t>Các thông số của thép góc </a:t>
            </a:r>
            <a:r>
              <a:rPr lang="en-US">
                <a:solidFill>
                  <a:srgbClr val="0000FF"/>
                </a:solidFill>
                <a:latin typeface="Times New Roman" pitchFamily="18" charset="0"/>
                <a:cs typeface="Times New Roman" pitchFamily="18" charset="0"/>
              </a:rPr>
              <a:t>100x63x10</a:t>
            </a:r>
            <a:r>
              <a:rPr lang="en-US">
                <a:solidFill>
                  <a:srgbClr val="006600"/>
                </a:solidFill>
                <a:latin typeface="Times New Roman" pitchFamily="18" charset="0"/>
                <a:cs typeface="Times New Roman" pitchFamily="18" charset="0"/>
              </a:rPr>
              <a:t>: </a:t>
            </a:r>
            <a:r>
              <a:rPr lang="en-US" b="1" i="1">
                <a:solidFill>
                  <a:srgbClr val="990000"/>
                </a:solidFill>
                <a:latin typeface="Times New Roman" pitchFamily="18" charset="0"/>
                <a:cs typeface="Times New Roman" pitchFamily="18" charset="0"/>
              </a:rPr>
              <a:t>F = 15,5 cm</a:t>
            </a:r>
            <a:r>
              <a:rPr lang="en-US" b="1" i="1" baseline="30000">
                <a:solidFill>
                  <a:srgbClr val="990000"/>
                </a:solidFill>
                <a:latin typeface="Times New Roman" pitchFamily="18" charset="0"/>
                <a:cs typeface="Times New Roman" pitchFamily="18" charset="0"/>
              </a:rPr>
              <a:t>2</a:t>
            </a:r>
            <a:r>
              <a:rPr lang="en-US" b="1" i="1">
                <a:solidFill>
                  <a:srgbClr val="990000"/>
                </a:solidFill>
                <a:latin typeface="Times New Roman" pitchFamily="18" charset="0"/>
                <a:cs typeface="Times New Roman" pitchFamily="18" charset="0"/>
              </a:rPr>
              <a:t>; I</a:t>
            </a:r>
            <a:r>
              <a:rPr lang="en-US" b="1" i="1" baseline="-25000">
                <a:solidFill>
                  <a:srgbClr val="990000"/>
                </a:solidFill>
                <a:latin typeface="Times New Roman" pitchFamily="18" charset="0"/>
                <a:cs typeface="Times New Roman" pitchFamily="18" charset="0"/>
              </a:rPr>
              <a:t>X</a:t>
            </a:r>
            <a:r>
              <a:rPr lang="en-US" b="1" i="1" baseline="-30000">
                <a:solidFill>
                  <a:srgbClr val="990000"/>
                </a:solidFill>
                <a:latin typeface="Times New Roman" pitchFamily="18" charset="0"/>
                <a:cs typeface="Times New Roman" pitchFamily="18" charset="0"/>
              </a:rPr>
              <a:t>’</a:t>
            </a:r>
            <a:r>
              <a:rPr lang="en-US" b="1" i="1">
                <a:solidFill>
                  <a:srgbClr val="990000"/>
                </a:solidFill>
                <a:latin typeface="Times New Roman" pitchFamily="18" charset="0"/>
                <a:cs typeface="Times New Roman" pitchFamily="18" charset="0"/>
              </a:rPr>
              <a:t>= 47,1 cm</a:t>
            </a:r>
            <a:r>
              <a:rPr lang="en-US" b="1" i="1" baseline="30000">
                <a:solidFill>
                  <a:srgbClr val="990000"/>
                </a:solidFill>
                <a:latin typeface="Times New Roman" pitchFamily="18" charset="0"/>
                <a:cs typeface="Times New Roman" pitchFamily="18" charset="0"/>
              </a:rPr>
              <a:t>4</a:t>
            </a:r>
            <a:r>
              <a:rPr lang="en-US" b="1" i="1">
                <a:solidFill>
                  <a:srgbClr val="990000"/>
                </a:solidFill>
                <a:latin typeface="Times New Roman" pitchFamily="18" charset="0"/>
                <a:cs typeface="Times New Roman" pitchFamily="18" charset="0"/>
              </a:rPr>
              <a:t>;</a:t>
            </a:r>
          </a:p>
        </p:txBody>
      </p:sp>
      <p:grpSp>
        <p:nvGrpSpPr>
          <p:cNvPr id="317444" name="Group 4"/>
          <p:cNvGrpSpPr>
            <a:grpSpLocks/>
          </p:cNvGrpSpPr>
          <p:nvPr/>
        </p:nvGrpSpPr>
        <p:grpSpPr bwMode="auto">
          <a:xfrm>
            <a:off x="533400" y="1447800"/>
            <a:ext cx="7742238" cy="3487738"/>
            <a:chOff x="336" y="1032"/>
            <a:chExt cx="4877" cy="2197"/>
          </a:xfrm>
        </p:grpSpPr>
        <p:sp>
          <p:nvSpPr>
            <p:cNvPr id="317445" name="Rectangle 5"/>
            <p:cNvSpPr>
              <a:spLocks noChangeArrowheads="1"/>
            </p:cNvSpPr>
            <p:nvPr/>
          </p:nvSpPr>
          <p:spPr bwMode="auto">
            <a:xfrm>
              <a:off x="1077" y="1500"/>
              <a:ext cx="1124" cy="749"/>
            </a:xfrm>
            <a:prstGeom prst="rect">
              <a:avLst/>
            </a:prstGeom>
            <a:noFill/>
            <a:ln w="28575">
              <a:solidFill>
                <a:srgbClr val="663300"/>
              </a:solidFill>
              <a:miter lim="800000"/>
              <a:headEnd/>
              <a:tailEnd/>
            </a:ln>
            <a:extLst>
              <a:ext uri="{909E8E84-426E-40DD-AFC4-6F175D3DCCD1}">
                <a14:hiddenFill xmlns:a14="http://schemas.microsoft.com/office/drawing/2010/main">
                  <a:solidFill>
                    <a:srgbClr val="969696"/>
                  </a:solidFill>
                </a14:hiddenFill>
              </a:ext>
            </a:extLst>
          </p:spPr>
          <p:txBody>
            <a:bodyPr/>
            <a:lstStyle/>
            <a:p>
              <a:endParaRPr lang="en-US"/>
            </a:p>
          </p:txBody>
        </p:sp>
        <p:sp>
          <p:nvSpPr>
            <p:cNvPr id="317446" name="Rectangle 6"/>
            <p:cNvSpPr>
              <a:spLocks noChangeArrowheads="1"/>
            </p:cNvSpPr>
            <p:nvPr/>
          </p:nvSpPr>
          <p:spPr bwMode="auto">
            <a:xfrm>
              <a:off x="1077" y="2249"/>
              <a:ext cx="1124" cy="41"/>
            </a:xfrm>
            <a:prstGeom prst="rect">
              <a:avLst/>
            </a:prstGeom>
            <a:noFill/>
            <a:ln w="28575">
              <a:solidFill>
                <a:srgbClr val="663300"/>
              </a:solidFill>
              <a:miter lim="800000"/>
              <a:headEnd/>
              <a:tailEnd/>
            </a:ln>
            <a:extLst>
              <a:ext uri="{909E8E84-426E-40DD-AFC4-6F175D3DCCD1}">
                <a14:hiddenFill xmlns:a14="http://schemas.microsoft.com/office/drawing/2010/main">
                  <a:solidFill>
                    <a:srgbClr val="969696"/>
                  </a:solidFill>
                </a14:hiddenFill>
              </a:ext>
            </a:extLst>
          </p:spPr>
          <p:txBody>
            <a:bodyPr/>
            <a:lstStyle/>
            <a:p>
              <a:endParaRPr lang="en-US"/>
            </a:p>
          </p:txBody>
        </p:sp>
        <p:sp>
          <p:nvSpPr>
            <p:cNvPr id="317447" name="Rectangle 7"/>
            <p:cNvSpPr>
              <a:spLocks noChangeArrowheads="1"/>
            </p:cNvSpPr>
            <p:nvPr/>
          </p:nvSpPr>
          <p:spPr bwMode="auto">
            <a:xfrm>
              <a:off x="1079" y="2288"/>
              <a:ext cx="1123" cy="71"/>
            </a:xfrm>
            <a:prstGeom prst="rect">
              <a:avLst/>
            </a:prstGeom>
            <a:noFill/>
            <a:ln w="28575">
              <a:solidFill>
                <a:srgbClr val="663300"/>
              </a:solidFill>
              <a:miter lim="800000"/>
              <a:headEnd/>
              <a:tailEnd/>
            </a:ln>
            <a:extLst>
              <a:ext uri="{909E8E84-426E-40DD-AFC4-6F175D3DCCD1}">
                <a14:hiddenFill xmlns:a14="http://schemas.microsoft.com/office/drawing/2010/main">
                  <a:solidFill>
                    <a:srgbClr val="969696"/>
                  </a:solidFill>
                </a14:hiddenFill>
              </a:ext>
            </a:extLst>
          </p:spPr>
          <p:txBody>
            <a:bodyPr/>
            <a:lstStyle/>
            <a:p>
              <a:endParaRPr lang="en-US"/>
            </a:p>
          </p:txBody>
        </p:sp>
        <p:sp>
          <p:nvSpPr>
            <p:cNvPr id="317448" name="Rectangle 8"/>
            <p:cNvSpPr>
              <a:spLocks noChangeArrowheads="1"/>
            </p:cNvSpPr>
            <p:nvPr/>
          </p:nvSpPr>
          <p:spPr bwMode="auto">
            <a:xfrm>
              <a:off x="798" y="2358"/>
              <a:ext cx="828" cy="71"/>
            </a:xfrm>
            <a:prstGeom prst="rect">
              <a:avLst/>
            </a:prstGeom>
            <a:noFill/>
            <a:ln w="28575">
              <a:solidFill>
                <a:srgbClr val="336600"/>
              </a:solidFill>
              <a:miter lim="800000"/>
              <a:headEnd/>
              <a:tailEnd/>
            </a:ln>
            <a:extLst>
              <a:ext uri="{909E8E84-426E-40DD-AFC4-6F175D3DCCD1}">
                <a14:hiddenFill xmlns:a14="http://schemas.microsoft.com/office/drawing/2010/main">
                  <a:solidFill>
                    <a:srgbClr val="969696"/>
                  </a:solidFill>
                </a14:hiddenFill>
              </a:ext>
            </a:extLst>
          </p:spPr>
          <p:txBody>
            <a:bodyPr/>
            <a:lstStyle/>
            <a:p>
              <a:endParaRPr lang="en-US"/>
            </a:p>
          </p:txBody>
        </p:sp>
        <p:sp>
          <p:nvSpPr>
            <p:cNvPr id="317449" name="Rectangle 9"/>
            <p:cNvSpPr>
              <a:spLocks noChangeArrowheads="1"/>
            </p:cNvSpPr>
            <p:nvPr/>
          </p:nvSpPr>
          <p:spPr bwMode="auto">
            <a:xfrm>
              <a:off x="1687" y="2358"/>
              <a:ext cx="829" cy="71"/>
            </a:xfrm>
            <a:prstGeom prst="rect">
              <a:avLst/>
            </a:prstGeom>
            <a:noFill/>
            <a:ln w="28575">
              <a:solidFill>
                <a:srgbClr val="336600"/>
              </a:solidFill>
              <a:miter lim="800000"/>
              <a:headEnd/>
              <a:tailEnd/>
            </a:ln>
            <a:extLst>
              <a:ext uri="{909E8E84-426E-40DD-AFC4-6F175D3DCCD1}">
                <a14:hiddenFill xmlns:a14="http://schemas.microsoft.com/office/drawing/2010/main">
                  <a:solidFill>
                    <a:srgbClr val="969696"/>
                  </a:solidFill>
                </a14:hiddenFill>
              </a:ext>
            </a:extLst>
          </p:spPr>
          <p:txBody>
            <a:bodyPr/>
            <a:lstStyle/>
            <a:p>
              <a:endParaRPr lang="en-US"/>
            </a:p>
          </p:txBody>
        </p:sp>
        <p:sp>
          <p:nvSpPr>
            <p:cNvPr id="317450" name="Line 10"/>
            <p:cNvSpPr>
              <a:spLocks noChangeShapeType="1"/>
            </p:cNvSpPr>
            <p:nvPr/>
          </p:nvSpPr>
          <p:spPr bwMode="auto">
            <a:xfrm>
              <a:off x="1141" y="2296"/>
              <a:ext cx="0" cy="6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451" name="Line 11"/>
            <p:cNvSpPr>
              <a:spLocks noChangeShapeType="1"/>
            </p:cNvSpPr>
            <p:nvPr/>
          </p:nvSpPr>
          <p:spPr bwMode="auto">
            <a:xfrm>
              <a:off x="1196" y="2296"/>
              <a:ext cx="0" cy="6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452" name="Line 12"/>
            <p:cNvSpPr>
              <a:spLocks noChangeShapeType="1"/>
            </p:cNvSpPr>
            <p:nvPr/>
          </p:nvSpPr>
          <p:spPr bwMode="auto">
            <a:xfrm>
              <a:off x="1258" y="2288"/>
              <a:ext cx="0" cy="6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453" name="Line 13"/>
            <p:cNvSpPr>
              <a:spLocks noChangeShapeType="1"/>
            </p:cNvSpPr>
            <p:nvPr/>
          </p:nvSpPr>
          <p:spPr bwMode="auto">
            <a:xfrm>
              <a:off x="1321" y="2288"/>
              <a:ext cx="0" cy="6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454" name="Line 14"/>
            <p:cNvSpPr>
              <a:spLocks noChangeShapeType="1"/>
            </p:cNvSpPr>
            <p:nvPr/>
          </p:nvSpPr>
          <p:spPr bwMode="auto">
            <a:xfrm>
              <a:off x="1375" y="2296"/>
              <a:ext cx="0" cy="6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455" name="Line 15"/>
            <p:cNvSpPr>
              <a:spLocks noChangeShapeType="1"/>
            </p:cNvSpPr>
            <p:nvPr/>
          </p:nvSpPr>
          <p:spPr bwMode="auto">
            <a:xfrm>
              <a:off x="1430" y="2288"/>
              <a:ext cx="0" cy="6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456" name="Line 16"/>
            <p:cNvSpPr>
              <a:spLocks noChangeShapeType="1"/>
            </p:cNvSpPr>
            <p:nvPr/>
          </p:nvSpPr>
          <p:spPr bwMode="auto">
            <a:xfrm>
              <a:off x="1500" y="2296"/>
              <a:ext cx="0" cy="6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457" name="Line 17"/>
            <p:cNvSpPr>
              <a:spLocks noChangeShapeType="1"/>
            </p:cNvSpPr>
            <p:nvPr/>
          </p:nvSpPr>
          <p:spPr bwMode="auto">
            <a:xfrm>
              <a:off x="1555" y="2296"/>
              <a:ext cx="0" cy="6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458" name="Line 18"/>
            <p:cNvSpPr>
              <a:spLocks noChangeShapeType="1"/>
            </p:cNvSpPr>
            <p:nvPr/>
          </p:nvSpPr>
          <p:spPr bwMode="auto">
            <a:xfrm>
              <a:off x="1617" y="2288"/>
              <a:ext cx="0" cy="6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459" name="Line 19"/>
            <p:cNvSpPr>
              <a:spLocks noChangeShapeType="1"/>
            </p:cNvSpPr>
            <p:nvPr/>
          </p:nvSpPr>
          <p:spPr bwMode="auto">
            <a:xfrm>
              <a:off x="1680" y="2296"/>
              <a:ext cx="0" cy="6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460" name="Line 20"/>
            <p:cNvSpPr>
              <a:spLocks noChangeShapeType="1"/>
            </p:cNvSpPr>
            <p:nvPr/>
          </p:nvSpPr>
          <p:spPr bwMode="auto">
            <a:xfrm>
              <a:off x="1750" y="2288"/>
              <a:ext cx="0" cy="6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461" name="Line 21"/>
            <p:cNvSpPr>
              <a:spLocks noChangeShapeType="1"/>
            </p:cNvSpPr>
            <p:nvPr/>
          </p:nvSpPr>
          <p:spPr bwMode="auto">
            <a:xfrm>
              <a:off x="1812" y="2288"/>
              <a:ext cx="0" cy="6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462" name="Line 22"/>
            <p:cNvSpPr>
              <a:spLocks noChangeShapeType="1"/>
            </p:cNvSpPr>
            <p:nvPr/>
          </p:nvSpPr>
          <p:spPr bwMode="auto">
            <a:xfrm>
              <a:off x="1882" y="2288"/>
              <a:ext cx="0" cy="6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463" name="Line 23"/>
            <p:cNvSpPr>
              <a:spLocks noChangeShapeType="1"/>
            </p:cNvSpPr>
            <p:nvPr/>
          </p:nvSpPr>
          <p:spPr bwMode="auto">
            <a:xfrm>
              <a:off x="1945" y="2288"/>
              <a:ext cx="0" cy="6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464" name="Line 24"/>
            <p:cNvSpPr>
              <a:spLocks noChangeShapeType="1"/>
            </p:cNvSpPr>
            <p:nvPr/>
          </p:nvSpPr>
          <p:spPr bwMode="auto">
            <a:xfrm>
              <a:off x="2007" y="2288"/>
              <a:ext cx="0" cy="6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465" name="Line 25"/>
            <p:cNvSpPr>
              <a:spLocks noChangeShapeType="1"/>
            </p:cNvSpPr>
            <p:nvPr/>
          </p:nvSpPr>
          <p:spPr bwMode="auto">
            <a:xfrm>
              <a:off x="2069" y="2288"/>
              <a:ext cx="0" cy="6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466" name="Line 26"/>
            <p:cNvSpPr>
              <a:spLocks noChangeShapeType="1"/>
            </p:cNvSpPr>
            <p:nvPr/>
          </p:nvSpPr>
          <p:spPr bwMode="auto">
            <a:xfrm>
              <a:off x="2132" y="2296"/>
              <a:ext cx="0" cy="6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467" name="Line 27"/>
            <p:cNvSpPr>
              <a:spLocks noChangeShapeType="1"/>
            </p:cNvSpPr>
            <p:nvPr/>
          </p:nvSpPr>
          <p:spPr bwMode="auto">
            <a:xfrm flipH="1">
              <a:off x="611" y="2397"/>
              <a:ext cx="187" cy="0"/>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17468" name="Rectangle 28"/>
            <p:cNvSpPr>
              <a:spLocks noChangeArrowheads="1"/>
            </p:cNvSpPr>
            <p:nvPr/>
          </p:nvSpPr>
          <p:spPr bwMode="auto">
            <a:xfrm>
              <a:off x="3138" y="2366"/>
              <a:ext cx="1330" cy="70"/>
            </a:xfrm>
            <a:prstGeom prst="rect">
              <a:avLst/>
            </a:prstGeom>
            <a:noFill/>
            <a:ln w="28575">
              <a:solidFill>
                <a:srgbClr val="336600"/>
              </a:solidFill>
              <a:miter lim="800000"/>
              <a:headEnd/>
              <a:tailEnd/>
            </a:ln>
            <a:extLst>
              <a:ext uri="{909E8E84-426E-40DD-AFC4-6F175D3DCCD1}">
                <a14:hiddenFill xmlns:a14="http://schemas.microsoft.com/office/drawing/2010/main">
                  <a:solidFill>
                    <a:srgbClr val="969696"/>
                  </a:solidFill>
                </a14:hiddenFill>
              </a:ext>
            </a:extLst>
          </p:spPr>
          <p:txBody>
            <a:bodyPr/>
            <a:lstStyle/>
            <a:p>
              <a:endParaRPr lang="en-US"/>
            </a:p>
          </p:txBody>
        </p:sp>
        <p:sp>
          <p:nvSpPr>
            <p:cNvPr id="317469" name="Line 29"/>
            <p:cNvSpPr>
              <a:spLocks noChangeShapeType="1"/>
            </p:cNvSpPr>
            <p:nvPr/>
          </p:nvSpPr>
          <p:spPr bwMode="auto">
            <a:xfrm>
              <a:off x="3232" y="1500"/>
              <a:ext cx="0" cy="87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470" name="Line 30"/>
            <p:cNvSpPr>
              <a:spLocks noChangeShapeType="1"/>
            </p:cNvSpPr>
            <p:nvPr/>
          </p:nvSpPr>
          <p:spPr bwMode="auto">
            <a:xfrm>
              <a:off x="3232" y="1500"/>
              <a:ext cx="93"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471" name="Line 31"/>
            <p:cNvSpPr>
              <a:spLocks noChangeShapeType="1"/>
            </p:cNvSpPr>
            <p:nvPr/>
          </p:nvSpPr>
          <p:spPr bwMode="auto">
            <a:xfrm>
              <a:off x="3325" y="1500"/>
              <a:ext cx="0" cy="749"/>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472" name="Line 32"/>
            <p:cNvSpPr>
              <a:spLocks noChangeShapeType="1"/>
            </p:cNvSpPr>
            <p:nvPr/>
          </p:nvSpPr>
          <p:spPr bwMode="auto">
            <a:xfrm>
              <a:off x="4362" y="2265"/>
              <a:ext cx="0" cy="9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473" name="Line 33"/>
            <p:cNvSpPr>
              <a:spLocks noChangeShapeType="1"/>
            </p:cNvSpPr>
            <p:nvPr/>
          </p:nvSpPr>
          <p:spPr bwMode="auto">
            <a:xfrm>
              <a:off x="3333" y="2265"/>
              <a:ext cx="1029"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474" name="Freeform 34"/>
            <p:cNvSpPr>
              <a:spLocks/>
            </p:cNvSpPr>
            <p:nvPr/>
          </p:nvSpPr>
          <p:spPr bwMode="auto">
            <a:xfrm>
              <a:off x="3323" y="2234"/>
              <a:ext cx="7" cy="23"/>
            </a:xfrm>
            <a:custGeom>
              <a:avLst/>
              <a:gdLst>
                <a:gd name="T0" fmla="*/ 0 w 15"/>
                <a:gd name="T1" fmla="*/ 0 h 45"/>
                <a:gd name="T2" fmla="*/ 15 w 15"/>
                <a:gd name="T3" fmla="*/ 45 h 45"/>
                <a:gd name="T4" fmla="*/ 0 w 15"/>
                <a:gd name="T5" fmla="*/ 0 h 45"/>
              </a:gdLst>
              <a:ahLst/>
              <a:cxnLst>
                <a:cxn ang="0">
                  <a:pos x="T0" y="T1"/>
                </a:cxn>
                <a:cxn ang="0">
                  <a:pos x="T2" y="T3"/>
                </a:cxn>
                <a:cxn ang="0">
                  <a:pos x="T4" y="T5"/>
                </a:cxn>
              </a:cxnLst>
              <a:rect l="0" t="0" r="r" b="b"/>
              <a:pathLst>
                <a:path w="15" h="45">
                  <a:moveTo>
                    <a:pt x="0" y="0"/>
                  </a:moveTo>
                  <a:cubicBezTo>
                    <a:pt x="5" y="15"/>
                    <a:pt x="15" y="45"/>
                    <a:pt x="15" y="45"/>
                  </a:cubicBezTo>
                  <a:cubicBezTo>
                    <a:pt x="15" y="45"/>
                    <a:pt x="5" y="15"/>
                    <a:pt x="0" y="0"/>
                  </a:cubicBezTo>
                  <a:close/>
                </a:path>
              </a:pathLst>
            </a:custGeom>
            <a:solidFill>
              <a:srgbClr val="FFFFFF"/>
            </a:solidFill>
            <a:ln w="19050" cmpd="sng">
              <a:solidFill>
                <a:srgbClr val="663300"/>
              </a:solidFill>
              <a:round/>
              <a:headEnd/>
              <a:tailEnd/>
            </a:ln>
          </p:spPr>
          <p:txBody>
            <a:bodyPr/>
            <a:lstStyle/>
            <a:p>
              <a:endParaRPr lang="en-US"/>
            </a:p>
          </p:txBody>
        </p:sp>
        <p:sp>
          <p:nvSpPr>
            <p:cNvPr id="317475" name="Line 35"/>
            <p:cNvSpPr>
              <a:spLocks noChangeShapeType="1"/>
            </p:cNvSpPr>
            <p:nvPr/>
          </p:nvSpPr>
          <p:spPr bwMode="auto">
            <a:xfrm>
              <a:off x="2514" y="2397"/>
              <a:ext cx="187" cy="0"/>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17476" name="AutoShape 36"/>
            <p:cNvSpPr>
              <a:spLocks noChangeArrowheads="1"/>
            </p:cNvSpPr>
            <p:nvPr/>
          </p:nvSpPr>
          <p:spPr bwMode="auto">
            <a:xfrm>
              <a:off x="4370" y="2288"/>
              <a:ext cx="71" cy="71"/>
            </a:xfrm>
            <a:prstGeom prst="rtTriangle">
              <a:avLst/>
            </a:prstGeom>
            <a:solidFill>
              <a:srgbClr val="000000"/>
            </a:solidFill>
            <a:ln w="9525">
              <a:solidFill>
                <a:srgbClr val="000000"/>
              </a:solidFill>
              <a:miter lim="800000"/>
              <a:headEnd/>
              <a:tailEnd/>
            </a:ln>
          </p:spPr>
          <p:txBody>
            <a:bodyPr/>
            <a:lstStyle/>
            <a:p>
              <a:endParaRPr lang="en-US"/>
            </a:p>
          </p:txBody>
        </p:sp>
        <p:sp>
          <p:nvSpPr>
            <p:cNvPr id="317477" name="AutoShape 37"/>
            <p:cNvSpPr>
              <a:spLocks noChangeArrowheads="1"/>
            </p:cNvSpPr>
            <p:nvPr/>
          </p:nvSpPr>
          <p:spPr bwMode="auto">
            <a:xfrm rot="15895225">
              <a:off x="3157" y="2289"/>
              <a:ext cx="71" cy="70"/>
            </a:xfrm>
            <a:prstGeom prst="rtTriangle">
              <a:avLst/>
            </a:prstGeom>
            <a:solidFill>
              <a:srgbClr val="000000"/>
            </a:solidFill>
            <a:ln w="9525">
              <a:solidFill>
                <a:srgbClr val="000000"/>
              </a:solidFill>
              <a:miter lim="800000"/>
              <a:headEnd/>
              <a:tailEnd/>
            </a:ln>
          </p:spPr>
          <p:txBody>
            <a:bodyPr/>
            <a:lstStyle/>
            <a:p>
              <a:endParaRPr lang="en-US"/>
            </a:p>
          </p:txBody>
        </p:sp>
        <p:sp>
          <p:nvSpPr>
            <p:cNvPr id="317478" name="Line 38"/>
            <p:cNvSpPr>
              <a:spLocks noChangeShapeType="1"/>
            </p:cNvSpPr>
            <p:nvPr/>
          </p:nvSpPr>
          <p:spPr bwMode="auto">
            <a:xfrm>
              <a:off x="806" y="2390"/>
              <a:ext cx="1685"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17479" name="Line 39"/>
            <p:cNvSpPr>
              <a:spLocks noChangeShapeType="1"/>
            </p:cNvSpPr>
            <p:nvPr/>
          </p:nvSpPr>
          <p:spPr bwMode="auto">
            <a:xfrm>
              <a:off x="2452" y="2195"/>
              <a:ext cx="0" cy="159"/>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17480" name="Line 40"/>
            <p:cNvSpPr>
              <a:spLocks noChangeShapeType="1"/>
            </p:cNvSpPr>
            <p:nvPr/>
          </p:nvSpPr>
          <p:spPr bwMode="auto">
            <a:xfrm flipV="1">
              <a:off x="2452" y="2390"/>
              <a:ext cx="0" cy="123"/>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17481" name="Line 41"/>
            <p:cNvSpPr>
              <a:spLocks noChangeShapeType="1"/>
            </p:cNvSpPr>
            <p:nvPr/>
          </p:nvSpPr>
          <p:spPr bwMode="auto">
            <a:xfrm>
              <a:off x="3044" y="2397"/>
              <a:ext cx="1498"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17482" name="Line 42"/>
            <p:cNvSpPr>
              <a:spLocks noChangeShapeType="1"/>
            </p:cNvSpPr>
            <p:nvPr/>
          </p:nvSpPr>
          <p:spPr bwMode="auto">
            <a:xfrm>
              <a:off x="2857" y="2140"/>
              <a:ext cx="1966" cy="0"/>
            </a:xfrm>
            <a:prstGeom prst="line">
              <a:avLst/>
            </a:prstGeom>
            <a:noFill/>
            <a:ln w="9525">
              <a:solidFill>
                <a:srgbClr val="000000"/>
              </a:solidFill>
              <a:round/>
              <a:headEnd/>
              <a:tailEnd type="triangle" w="sm" len="med"/>
            </a:ln>
            <a:extLst>
              <a:ext uri="{909E8E84-426E-40DD-AFC4-6F175D3DCCD1}">
                <a14:hiddenFill xmlns:a14="http://schemas.microsoft.com/office/drawing/2010/main">
                  <a:noFill/>
                </a14:hiddenFill>
              </a:ext>
            </a:extLst>
          </p:spPr>
          <p:txBody>
            <a:bodyPr/>
            <a:lstStyle/>
            <a:p>
              <a:endParaRPr lang="en-US"/>
            </a:p>
          </p:txBody>
        </p:sp>
        <p:sp>
          <p:nvSpPr>
            <p:cNvPr id="317483" name="Line 43"/>
            <p:cNvSpPr>
              <a:spLocks noChangeShapeType="1"/>
            </p:cNvSpPr>
            <p:nvPr/>
          </p:nvSpPr>
          <p:spPr bwMode="auto">
            <a:xfrm flipV="1">
              <a:off x="3700" y="1126"/>
              <a:ext cx="0" cy="1498"/>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17484" name="Line 44"/>
            <p:cNvSpPr>
              <a:spLocks noChangeShapeType="1"/>
            </p:cNvSpPr>
            <p:nvPr/>
          </p:nvSpPr>
          <p:spPr bwMode="auto">
            <a:xfrm>
              <a:off x="2951" y="1968"/>
              <a:ext cx="1965" cy="468"/>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17485" name="Line 45"/>
            <p:cNvSpPr>
              <a:spLocks noChangeShapeType="1"/>
            </p:cNvSpPr>
            <p:nvPr/>
          </p:nvSpPr>
          <p:spPr bwMode="auto">
            <a:xfrm>
              <a:off x="2857" y="1999"/>
              <a:ext cx="1966" cy="0"/>
            </a:xfrm>
            <a:prstGeom prst="line">
              <a:avLst/>
            </a:prstGeom>
            <a:noFill/>
            <a:ln w="9525">
              <a:solidFill>
                <a:srgbClr val="99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486" name="Line 46"/>
            <p:cNvSpPr>
              <a:spLocks noChangeShapeType="1"/>
            </p:cNvSpPr>
            <p:nvPr/>
          </p:nvSpPr>
          <p:spPr bwMode="auto">
            <a:xfrm flipV="1">
              <a:off x="3445" y="1126"/>
              <a:ext cx="543" cy="1946"/>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17487" name="AutoShape 47"/>
            <p:cNvSpPr>
              <a:spLocks noChangeArrowheads="1"/>
            </p:cNvSpPr>
            <p:nvPr/>
          </p:nvSpPr>
          <p:spPr bwMode="auto">
            <a:xfrm>
              <a:off x="3801" y="2382"/>
              <a:ext cx="30" cy="29"/>
            </a:xfrm>
            <a:prstGeom prst="flowChartConnector">
              <a:avLst/>
            </a:prstGeom>
            <a:solidFill>
              <a:srgbClr val="000000"/>
            </a:solidFill>
            <a:ln w="9525">
              <a:solidFill>
                <a:srgbClr val="000000"/>
              </a:solidFill>
              <a:round/>
              <a:headEnd/>
              <a:tailEnd/>
            </a:ln>
          </p:spPr>
          <p:txBody>
            <a:bodyPr/>
            <a:lstStyle/>
            <a:p>
              <a:endParaRPr lang="en-US"/>
            </a:p>
          </p:txBody>
        </p:sp>
        <p:sp>
          <p:nvSpPr>
            <p:cNvPr id="317488" name="AutoShape 48"/>
            <p:cNvSpPr>
              <a:spLocks noChangeArrowheads="1"/>
            </p:cNvSpPr>
            <p:nvPr/>
          </p:nvSpPr>
          <p:spPr bwMode="auto">
            <a:xfrm>
              <a:off x="3044" y="1984"/>
              <a:ext cx="30" cy="30"/>
            </a:xfrm>
            <a:prstGeom prst="flowChartConnector">
              <a:avLst/>
            </a:prstGeom>
            <a:solidFill>
              <a:srgbClr val="000000"/>
            </a:solidFill>
            <a:ln w="9525">
              <a:solidFill>
                <a:srgbClr val="000000"/>
              </a:solidFill>
              <a:round/>
              <a:headEnd/>
              <a:tailEnd/>
            </a:ln>
          </p:spPr>
          <p:txBody>
            <a:bodyPr/>
            <a:lstStyle/>
            <a:p>
              <a:endParaRPr lang="en-US"/>
            </a:p>
          </p:txBody>
        </p:sp>
        <p:sp>
          <p:nvSpPr>
            <p:cNvPr id="317489" name="AutoShape 49"/>
            <p:cNvSpPr>
              <a:spLocks noChangeArrowheads="1"/>
            </p:cNvSpPr>
            <p:nvPr/>
          </p:nvSpPr>
          <p:spPr bwMode="auto">
            <a:xfrm>
              <a:off x="3731" y="1984"/>
              <a:ext cx="29" cy="30"/>
            </a:xfrm>
            <a:prstGeom prst="flowChartConnector">
              <a:avLst/>
            </a:prstGeom>
            <a:solidFill>
              <a:srgbClr val="000000"/>
            </a:solidFill>
            <a:ln w="9525">
              <a:solidFill>
                <a:srgbClr val="000000"/>
              </a:solidFill>
              <a:round/>
              <a:headEnd/>
              <a:tailEnd/>
            </a:ln>
          </p:spPr>
          <p:txBody>
            <a:bodyPr/>
            <a:lstStyle/>
            <a:p>
              <a:endParaRPr lang="en-US"/>
            </a:p>
          </p:txBody>
        </p:sp>
        <p:sp>
          <p:nvSpPr>
            <p:cNvPr id="317490" name="AutoShape 50"/>
            <p:cNvSpPr>
              <a:spLocks noChangeArrowheads="1"/>
            </p:cNvSpPr>
            <p:nvPr/>
          </p:nvSpPr>
          <p:spPr bwMode="auto">
            <a:xfrm>
              <a:off x="3684" y="2132"/>
              <a:ext cx="30" cy="30"/>
            </a:xfrm>
            <a:prstGeom prst="flowChartConnector">
              <a:avLst/>
            </a:prstGeom>
            <a:solidFill>
              <a:srgbClr val="000000"/>
            </a:solidFill>
            <a:ln w="9525">
              <a:solidFill>
                <a:srgbClr val="000000"/>
              </a:solidFill>
              <a:round/>
              <a:headEnd/>
              <a:tailEnd/>
            </a:ln>
          </p:spPr>
          <p:txBody>
            <a:bodyPr/>
            <a:lstStyle/>
            <a:p>
              <a:endParaRPr lang="en-US"/>
            </a:p>
          </p:txBody>
        </p:sp>
        <p:sp>
          <p:nvSpPr>
            <p:cNvPr id="317491" name="Line 51"/>
            <p:cNvSpPr>
              <a:spLocks noChangeShapeType="1"/>
            </p:cNvSpPr>
            <p:nvPr/>
          </p:nvSpPr>
          <p:spPr bwMode="auto">
            <a:xfrm>
              <a:off x="3817" y="2163"/>
              <a:ext cx="0" cy="656"/>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17492" name="Line 52"/>
            <p:cNvSpPr>
              <a:spLocks noChangeShapeType="1"/>
            </p:cNvSpPr>
            <p:nvPr/>
          </p:nvSpPr>
          <p:spPr bwMode="auto">
            <a:xfrm>
              <a:off x="3130" y="2436"/>
              <a:ext cx="0" cy="3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493" name="Line 53"/>
            <p:cNvSpPr>
              <a:spLocks noChangeShapeType="1"/>
            </p:cNvSpPr>
            <p:nvPr/>
          </p:nvSpPr>
          <p:spPr bwMode="auto">
            <a:xfrm>
              <a:off x="3138" y="2780"/>
              <a:ext cx="655" cy="0"/>
            </a:xfrm>
            <a:prstGeom prst="line">
              <a:avLst/>
            </a:prstGeom>
            <a:noFill/>
            <a:ln w="9525">
              <a:solidFill>
                <a:srgbClr val="000000"/>
              </a:solidFill>
              <a:round/>
              <a:headEnd type="stealth" w="sm" len="lg"/>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17494" name="Line 54"/>
            <p:cNvSpPr>
              <a:spLocks noChangeShapeType="1"/>
            </p:cNvSpPr>
            <p:nvPr/>
          </p:nvSpPr>
          <p:spPr bwMode="auto">
            <a:xfrm>
              <a:off x="3567" y="2600"/>
              <a:ext cx="129"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17495" name="Line 55"/>
            <p:cNvSpPr>
              <a:spLocks noChangeShapeType="1"/>
            </p:cNvSpPr>
            <p:nvPr/>
          </p:nvSpPr>
          <p:spPr bwMode="auto">
            <a:xfrm>
              <a:off x="3700" y="2600"/>
              <a:ext cx="9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496" name="Line 56"/>
            <p:cNvSpPr>
              <a:spLocks noChangeShapeType="1"/>
            </p:cNvSpPr>
            <p:nvPr/>
          </p:nvSpPr>
          <p:spPr bwMode="auto">
            <a:xfrm flipH="1">
              <a:off x="3809" y="2592"/>
              <a:ext cx="218"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17497" name="Line 57"/>
            <p:cNvSpPr>
              <a:spLocks noChangeShapeType="1"/>
            </p:cNvSpPr>
            <p:nvPr/>
          </p:nvSpPr>
          <p:spPr bwMode="auto">
            <a:xfrm flipH="1">
              <a:off x="2857" y="2366"/>
              <a:ext cx="28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498" name="Line 58"/>
            <p:cNvSpPr>
              <a:spLocks noChangeShapeType="1"/>
            </p:cNvSpPr>
            <p:nvPr/>
          </p:nvSpPr>
          <p:spPr bwMode="auto">
            <a:xfrm>
              <a:off x="2951" y="2029"/>
              <a:ext cx="0" cy="101"/>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17499" name="Line 59"/>
            <p:cNvSpPr>
              <a:spLocks noChangeShapeType="1"/>
            </p:cNvSpPr>
            <p:nvPr/>
          </p:nvSpPr>
          <p:spPr bwMode="auto">
            <a:xfrm flipV="1">
              <a:off x="2951" y="2366"/>
              <a:ext cx="0" cy="13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17500" name="Line 60"/>
            <p:cNvSpPr>
              <a:spLocks noChangeShapeType="1"/>
            </p:cNvSpPr>
            <p:nvPr/>
          </p:nvSpPr>
          <p:spPr bwMode="auto">
            <a:xfrm rot="265887" flipH="1">
              <a:off x="3014" y="1981"/>
              <a:ext cx="35" cy="1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501" name="Line 61"/>
            <p:cNvSpPr>
              <a:spLocks noChangeShapeType="1"/>
            </p:cNvSpPr>
            <p:nvPr/>
          </p:nvSpPr>
          <p:spPr bwMode="auto">
            <a:xfrm rot="21581178" flipH="1">
              <a:off x="2787" y="2600"/>
              <a:ext cx="94" cy="28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502" name="Line 62"/>
            <p:cNvSpPr>
              <a:spLocks noChangeShapeType="1"/>
            </p:cNvSpPr>
            <p:nvPr/>
          </p:nvSpPr>
          <p:spPr bwMode="auto">
            <a:xfrm>
              <a:off x="2810" y="2850"/>
              <a:ext cx="656" cy="187"/>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17503" name="Line 63"/>
            <p:cNvSpPr>
              <a:spLocks noChangeShapeType="1"/>
            </p:cNvSpPr>
            <p:nvPr/>
          </p:nvSpPr>
          <p:spPr bwMode="auto">
            <a:xfrm>
              <a:off x="3224" y="1313"/>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504" name="Line 64"/>
            <p:cNvSpPr>
              <a:spLocks noChangeShapeType="1"/>
            </p:cNvSpPr>
            <p:nvPr/>
          </p:nvSpPr>
          <p:spPr bwMode="auto">
            <a:xfrm>
              <a:off x="3115" y="1313"/>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505" name="Line 65"/>
            <p:cNvSpPr>
              <a:spLocks noChangeShapeType="1"/>
            </p:cNvSpPr>
            <p:nvPr/>
          </p:nvSpPr>
          <p:spPr bwMode="auto">
            <a:xfrm>
              <a:off x="2865" y="1367"/>
              <a:ext cx="251"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17506" name="Line 66"/>
            <p:cNvSpPr>
              <a:spLocks noChangeShapeType="1"/>
            </p:cNvSpPr>
            <p:nvPr/>
          </p:nvSpPr>
          <p:spPr bwMode="auto">
            <a:xfrm>
              <a:off x="3232" y="1367"/>
              <a:ext cx="468"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17507" name="Line 67"/>
            <p:cNvSpPr>
              <a:spLocks noChangeShapeType="1"/>
            </p:cNvSpPr>
            <p:nvPr/>
          </p:nvSpPr>
          <p:spPr bwMode="auto">
            <a:xfrm>
              <a:off x="3746" y="1998"/>
              <a:ext cx="336" cy="8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508" name="Line 68"/>
            <p:cNvSpPr>
              <a:spLocks noChangeShapeType="1"/>
            </p:cNvSpPr>
            <p:nvPr/>
          </p:nvSpPr>
          <p:spPr bwMode="auto">
            <a:xfrm rot="900000" flipV="1">
              <a:off x="3960" y="2197"/>
              <a:ext cx="1" cy="123"/>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17509" name="Line 69"/>
            <p:cNvSpPr>
              <a:spLocks noChangeShapeType="1"/>
            </p:cNvSpPr>
            <p:nvPr/>
          </p:nvSpPr>
          <p:spPr bwMode="auto">
            <a:xfrm flipH="1">
              <a:off x="4026" y="1890"/>
              <a:ext cx="58" cy="177"/>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17510" name="Arc 70"/>
            <p:cNvSpPr>
              <a:spLocks/>
            </p:cNvSpPr>
            <p:nvPr/>
          </p:nvSpPr>
          <p:spPr bwMode="auto">
            <a:xfrm>
              <a:off x="3683" y="2139"/>
              <a:ext cx="778" cy="182"/>
            </a:xfrm>
            <a:custGeom>
              <a:avLst/>
              <a:gdLst>
                <a:gd name="G0" fmla="+- 0 0 0"/>
                <a:gd name="G1" fmla="+- 0 0 0"/>
                <a:gd name="G2" fmla="+- 21600 0 0"/>
                <a:gd name="T0" fmla="*/ 21594 w 21594"/>
                <a:gd name="T1" fmla="*/ 527 h 5060"/>
                <a:gd name="T2" fmla="*/ 20999 w 21594"/>
                <a:gd name="T3" fmla="*/ 5060 h 5060"/>
                <a:gd name="T4" fmla="*/ 0 w 21594"/>
                <a:gd name="T5" fmla="*/ 0 h 5060"/>
              </a:gdLst>
              <a:ahLst/>
              <a:cxnLst>
                <a:cxn ang="0">
                  <a:pos x="T0" y="T1"/>
                </a:cxn>
                <a:cxn ang="0">
                  <a:pos x="T2" y="T3"/>
                </a:cxn>
                <a:cxn ang="0">
                  <a:pos x="T4" y="T5"/>
                </a:cxn>
              </a:cxnLst>
              <a:rect l="0" t="0" r="r" b="b"/>
              <a:pathLst>
                <a:path w="21594" h="5060" fill="none" extrusionOk="0">
                  <a:moveTo>
                    <a:pt x="21593" y="526"/>
                  </a:moveTo>
                  <a:cubicBezTo>
                    <a:pt x="21556" y="2054"/>
                    <a:pt x="21356" y="3574"/>
                    <a:pt x="20998" y="5059"/>
                  </a:cubicBezTo>
                </a:path>
                <a:path w="21594" h="5060" stroke="0" extrusionOk="0">
                  <a:moveTo>
                    <a:pt x="21593" y="526"/>
                  </a:moveTo>
                  <a:cubicBezTo>
                    <a:pt x="21556" y="2054"/>
                    <a:pt x="21356" y="3574"/>
                    <a:pt x="20998" y="5059"/>
                  </a:cubicBezTo>
                  <a:lnTo>
                    <a:pt x="0" y="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7511" name="Line 71"/>
            <p:cNvSpPr>
              <a:spLocks noChangeShapeType="1"/>
            </p:cNvSpPr>
            <p:nvPr/>
          </p:nvSpPr>
          <p:spPr bwMode="auto">
            <a:xfrm flipH="1">
              <a:off x="1266" y="1313"/>
              <a:ext cx="281" cy="28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512" name="Text Box 72"/>
            <p:cNvSpPr txBox="1">
              <a:spLocks noChangeArrowheads="1"/>
            </p:cNvSpPr>
            <p:nvPr/>
          </p:nvSpPr>
          <p:spPr bwMode="auto">
            <a:xfrm>
              <a:off x="1656" y="1157"/>
              <a:ext cx="936"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noProof="1">
                  <a:latin typeface=".VnBook-Antiqua" pitchFamily="34" charset="0"/>
                  <a:cs typeface="Times New Roman" pitchFamily="18" charset="0"/>
                </a:rPr>
                <a:t>100x63x10</a:t>
              </a:r>
              <a:endParaRPr lang="en-US" sz="2000">
                <a:latin typeface="Times New Roman" pitchFamily="18" charset="0"/>
                <a:cs typeface="Times New Roman" pitchFamily="18" charset="0"/>
              </a:endParaRPr>
            </a:p>
          </p:txBody>
        </p:sp>
        <p:grpSp>
          <p:nvGrpSpPr>
            <p:cNvPr id="317513" name="Group 73"/>
            <p:cNvGrpSpPr>
              <a:grpSpLocks/>
            </p:cNvGrpSpPr>
            <p:nvPr/>
          </p:nvGrpSpPr>
          <p:grpSpPr bwMode="auto">
            <a:xfrm>
              <a:off x="1609" y="1219"/>
              <a:ext cx="94" cy="94"/>
              <a:chOff x="2690" y="11700"/>
              <a:chExt cx="180" cy="180"/>
            </a:xfrm>
          </p:grpSpPr>
          <p:sp>
            <p:nvSpPr>
              <p:cNvPr id="317514" name="Line 74"/>
              <p:cNvSpPr>
                <a:spLocks noChangeShapeType="1"/>
              </p:cNvSpPr>
              <p:nvPr/>
            </p:nvSpPr>
            <p:spPr bwMode="auto">
              <a:xfrm>
                <a:off x="2705" y="11700"/>
                <a:ext cx="0" cy="1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515" name="Line 75"/>
              <p:cNvSpPr>
                <a:spLocks noChangeShapeType="1"/>
              </p:cNvSpPr>
              <p:nvPr/>
            </p:nvSpPr>
            <p:spPr bwMode="auto">
              <a:xfrm>
                <a:off x="2690" y="11880"/>
                <a:ext cx="18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317516" name="Line 76"/>
            <p:cNvSpPr>
              <a:spLocks noChangeShapeType="1"/>
            </p:cNvSpPr>
            <p:nvPr/>
          </p:nvSpPr>
          <p:spPr bwMode="auto">
            <a:xfrm flipH="1">
              <a:off x="1453" y="2436"/>
              <a:ext cx="94" cy="3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517" name="Line 77"/>
            <p:cNvSpPr>
              <a:spLocks noChangeShapeType="1"/>
            </p:cNvSpPr>
            <p:nvPr/>
          </p:nvSpPr>
          <p:spPr bwMode="auto">
            <a:xfrm flipH="1">
              <a:off x="1453" y="2436"/>
              <a:ext cx="468" cy="3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518" name="Text Box 78"/>
            <p:cNvSpPr txBox="1">
              <a:spLocks noChangeArrowheads="1"/>
            </p:cNvSpPr>
            <p:nvPr/>
          </p:nvSpPr>
          <p:spPr bwMode="auto">
            <a:xfrm>
              <a:off x="4386" y="2093"/>
              <a:ext cx="783"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17519" name="Text Box 79"/>
            <p:cNvSpPr txBox="1">
              <a:spLocks noChangeArrowheads="1"/>
            </p:cNvSpPr>
            <p:nvPr/>
          </p:nvSpPr>
          <p:spPr bwMode="auto">
            <a:xfrm>
              <a:off x="1102" y="2787"/>
              <a:ext cx="962"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100x10mm</a:t>
              </a:r>
            </a:p>
          </p:txBody>
        </p:sp>
        <p:sp>
          <p:nvSpPr>
            <p:cNvPr id="317520" name="Text Box 80"/>
            <p:cNvSpPr txBox="1">
              <a:spLocks noChangeArrowheads="1"/>
            </p:cNvSpPr>
            <p:nvPr/>
          </p:nvSpPr>
          <p:spPr bwMode="auto">
            <a:xfrm>
              <a:off x="4464" y="1608"/>
              <a:ext cx="749" cy="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200">
                  <a:latin typeface="Times New Roman" pitchFamily="18" charset="0"/>
                  <a:cs typeface="Times New Roman" pitchFamily="18" charset="0"/>
                </a:rPr>
                <a:t> </a:t>
              </a:r>
              <a:r>
                <a:rPr lang="en-US" sz="2000">
                  <a:latin typeface="Times New Roman" pitchFamily="18" charset="0"/>
                  <a:cs typeface="Times New Roman" pitchFamily="18" charset="0"/>
                </a:rPr>
                <a:t>Đường </a:t>
              </a:r>
            </a:p>
            <a:p>
              <a:pPr algn="l" eaLnBrk="0" hangingPunct="0"/>
              <a:r>
                <a:rPr lang="en-US" sz="2000">
                  <a:latin typeface="Times New Roman" pitchFamily="18" charset="0"/>
                  <a:cs typeface="Times New Roman" pitchFamily="18" charset="0"/>
                </a:rPr>
                <a:t>trung hoà</a:t>
              </a:r>
            </a:p>
          </p:txBody>
        </p:sp>
        <p:sp>
          <p:nvSpPr>
            <p:cNvPr id="317521" name="Line 81"/>
            <p:cNvSpPr>
              <a:spLocks noChangeShapeType="1"/>
            </p:cNvSpPr>
            <p:nvPr/>
          </p:nvSpPr>
          <p:spPr bwMode="auto">
            <a:xfrm>
              <a:off x="4089" y="1882"/>
              <a:ext cx="18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522" name="Text Box 82"/>
            <p:cNvSpPr txBox="1">
              <a:spLocks noChangeArrowheads="1"/>
            </p:cNvSpPr>
            <p:nvPr/>
          </p:nvSpPr>
          <p:spPr bwMode="auto">
            <a:xfrm>
              <a:off x="2818" y="1180"/>
              <a:ext cx="375"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noProof="1">
                  <a:latin typeface=".VnBook-Antiqua" pitchFamily="34" charset="0"/>
                  <a:cs typeface="Times New Roman" pitchFamily="18" charset="0"/>
                </a:rPr>
                <a:t>10</a:t>
              </a:r>
              <a:endParaRPr lang="en-US" sz="2000">
                <a:latin typeface="Times New Roman" pitchFamily="18" charset="0"/>
                <a:cs typeface="Times New Roman" pitchFamily="18" charset="0"/>
              </a:endParaRPr>
            </a:p>
          </p:txBody>
        </p:sp>
        <p:sp>
          <p:nvSpPr>
            <p:cNvPr id="317523" name="Text Box 83"/>
            <p:cNvSpPr txBox="1">
              <a:spLocks noChangeArrowheads="1"/>
            </p:cNvSpPr>
            <p:nvPr/>
          </p:nvSpPr>
          <p:spPr bwMode="auto">
            <a:xfrm>
              <a:off x="3351" y="1170"/>
              <a:ext cx="375"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noProof="1">
                  <a:latin typeface=".VnBook-Antiqua" pitchFamily="34" charset="0"/>
                  <a:cs typeface="Times New Roman" pitchFamily="18" charset="0"/>
                </a:rPr>
                <a:t>34</a:t>
              </a:r>
              <a:endParaRPr lang="en-US" sz="2000">
                <a:latin typeface="Times New Roman" pitchFamily="18" charset="0"/>
                <a:cs typeface="Times New Roman" pitchFamily="18" charset="0"/>
              </a:endParaRPr>
            </a:p>
          </p:txBody>
        </p:sp>
        <p:sp>
          <p:nvSpPr>
            <p:cNvPr id="317524" name="Text Box 84"/>
            <p:cNvSpPr txBox="1">
              <a:spLocks noChangeArrowheads="1"/>
            </p:cNvSpPr>
            <p:nvPr/>
          </p:nvSpPr>
          <p:spPr bwMode="auto">
            <a:xfrm>
              <a:off x="3980" y="1687"/>
              <a:ext cx="375"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noProof="1">
                  <a:latin typeface=".VnBook-Antiqua" pitchFamily="34" charset="0"/>
                  <a:cs typeface="Times New Roman" pitchFamily="18" charset="0"/>
                </a:rPr>
                <a:t>13</a:t>
              </a:r>
              <a:r>
                <a:rPr lang="en-US" sz="1800" noProof="1">
                  <a:latin typeface=".VnBook-Antiqua" pitchFamily="34" charset="0"/>
                  <a:cs typeface="Times New Roman" pitchFamily="18" charset="0"/>
                </a:rPr>
                <a:t>,</a:t>
              </a:r>
              <a:r>
                <a:rPr lang="en-US" sz="2000" noProof="1">
                  <a:latin typeface=".VnBook-Antiqua" pitchFamily="34" charset="0"/>
                  <a:cs typeface="Times New Roman" pitchFamily="18" charset="0"/>
                </a:rPr>
                <a:t>4</a:t>
              </a:r>
              <a:endParaRPr lang="en-US" sz="2000">
                <a:latin typeface="Times New Roman" pitchFamily="18" charset="0"/>
                <a:cs typeface="Times New Roman" pitchFamily="18" charset="0"/>
              </a:endParaRPr>
            </a:p>
          </p:txBody>
        </p:sp>
        <p:sp>
          <p:nvSpPr>
            <p:cNvPr id="317525" name="Text Box 85"/>
            <p:cNvSpPr txBox="1">
              <a:spLocks noChangeArrowheads="1"/>
            </p:cNvSpPr>
            <p:nvPr/>
          </p:nvSpPr>
          <p:spPr bwMode="auto">
            <a:xfrm>
              <a:off x="3809" y="2399"/>
              <a:ext cx="280"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noProof="1">
                  <a:latin typeface=".VnBook-Antiqua" pitchFamily="34" charset="0"/>
                  <a:cs typeface="Times New Roman" pitchFamily="18" charset="0"/>
                </a:rPr>
                <a:t>16</a:t>
              </a:r>
              <a:endParaRPr lang="en-US" sz="2000">
                <a:latin typeface="Times New Roman" pitchFamily="18" charset="0"/>
                <a:cs typeface="Times New Roman" pitchFamily="18" charset="0"/>
              </a:endParaRPr>
            </a:p>
          </p:txBody>
        </p:sp>
        <p:sp>
          <p:nvSpPr>
            <p:cNvPr id="317526" name="Text Box 86"/>
            <p:cNvSpPr txBox="1">
              <a:spLocks noChangeArrowheads="1"/>
            </p:cNvSpPr>
            <p:nvPr/>
          </p:nvSpPr>
          <p:spPr bwMode="auto">
            <a:xfrm>
              <a:off x="3325" y="2588"/>
              <a:ext cx="375"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noProof="1">
                  <a:latin typeface=".VnBook-Antiqua" pitchFamily="34" charset="0"/>
                  <a:cs typeface="Times New Roman" pitchFamily="18" charset="0"/>
                </a:rPr>
                <a:t>60</a:t>
              </a:r>
              <a:endParaRPr lang="en-US" sz="2000">
                <a:latin typeface="Times New Roman" pitchFamily="18" charset="0"/>
                <a:cs typeface="Times New Roman" pitchFamily="18" charset="0"/>
              </a:endParaRPr>
            </a:p>
          </p:txBody>
        </p:sp>
        <p:sp>
          <p:nvSpPr>
            <p:cNvPr id="317527" name="Text Box 87"/>
            <p:cNvSpPr txBox="1">
              <a:spLocks noChangeArrowheads="1"/>
            </p:cNvSpPr>
            <p:nvPr/>
          </p:nvSpPr>
          <p:spPr bwMode="auto">
            <a:xfrm>
              <a:off x="3013" y="2756"/>
              <a:ext cx="375"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noProof="1">
                  <a:latin typeface=".VnBook-Antiqua" pitchFamily="34" charset="0"/>
                  <a:cs typeface="Times New Roman" pitchFamily="18" charset="0"/>
                </a:rPr>
                <a:t>49,5</a:t>
              </a:r>
              <a:endParaRPr lang="en-US" sz="2000">
                <a:latin typeface="Times New Roman" pitchFamily="18" charset="0"/>
                <a:cs typeface="Times New Roman" pitchFamily="18" charset="0"/>
              </a:endParaRPr>
            </a:p>
          </p:txBody>
        </p:sp>
        <p:sp>
          <p:nvSpPr>
            <p:cNvPr id="317528" name="Text Box 88"/>
            <p:cNvSpPr txBox="1">
              <a:spLocks noChangeArrowheads="1"/>
            </p:cNvSpPr>
            <p:nvPr/>
          </p:nvSpPr>
          <p:spPr bwMode="auto">
            <a:xfrm>
              <a:off x="3010" y="2163"/>
              <a:ext cx="281" cy="281"/>
            </a:xfrm>
            <a:prstGeom prst="rect">
              <a:avLst/>
            </a:prstGeom>
            <a:noFill/>
            <a:ln>
              <a:noFill/>
            </a:ln>
            <a:extLst>
              <a:ext uri="{909E8E84-426E-40DD-AFC4-6F175D3DCCD1}">
                <a14:hiddenFill xmlns:a14="http://schemas.microsoft.com/office/drawing/2010/main">
                  <a:solidFill>
                    <a:srgbClr val="969696"/>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noProof="1">
                  <a:latin typeface=".VnBook-Antiqua" pitchFamily="34" charset="0"/>
                  <a:cs typeface="Times New Roman" pitchFamily="18" charset="0"/>
                </a:rPr>
                <a:t>A</a:t>
              </a:r>
              <a:endParaRPr lang="en-US" sz="2000">
                <a:latin typeface="Times New Roman" pitchFamily="18" charset="0"/>
                <a:cs typeface="Times New Roman" pitchFamily="18" charset="0"/>
              </a:endParaRPr>
            </a:p>
          </p:txBody>
        </p:sp>
        <p:sp>
          <p:nvSpPr>
            <p:cNvPr id="317529" name="Text Box 89"/>
            <p:cNvSpPr txBox="1">
              <a:spLocks noChangeArrowheads="1"/>
            </p:cNvSpPr>
            <p:nvPr/>
          </p:nvSpPr>
          <p:spPr bwMode="auto">
            <a:xfrm>
              <a:off x="3497" y="2077"/>
              <a:ext cx="374"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noProof="1">
                  <a:latin typeface=".VnBook-Antiqua" pitchFamily="34" charset="0"/>
                  <a:cs typeface="Times New Roman" pitchFamily="18" charset="0"/>
                </a:rPr>
                <a:t>O</a:t>
              </a:r>
              <a:endParaRPr lang="en-US" sz="2000">
                <a:latin typeface="Times New Roman" pitchFamily="18" charset="0"/>
                <a:cs typeface="Times New Roman" pitchFamily="18" charset="0"/>
              </a:endParaRPr>
            </a:p>
          </p:txBody>
        </p:sp>
        <p:sp>
          <p:nvSpPr>
            <p:cNvPr id="317530" name="Text Box 90"/>
            <p:cNvSpPr txBox="1">
              <a:spLocks noChangeArrowheads="1"/>
            </p:cNvSpPr>
            <p:nvPr/>
          </p:nvSpPr>
          <p:spPr bwMode="auto">
            <a:xfrm>
              <a:off x="3637" y="2390"/>
              <a:ext cx="281"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noProof="1">
                  <a:latin typeface=".VnBook-Antiqua" pitchFamily="34" charset="0"/>
                  <a:cs typeface="Times New Roman" pitchFamily="18" charset="0"/>
                </a:rPr>
                <a:t>C</a:t>
              </a:r>
              <a:endParaRPr lang="en-US" sz="2000">
                <a:latin typeface="Times New Roman" pitchFamily="18" charset="0"/>
                <a:cs typeface="Times New Roman" pitchFamily="18" charset="0"/>
              </a:endParaRPr>
            </a:p>
          </p:txBody>
        </p:sp>
        <p:sp>
          <p:nvSpPr>
            <p:cNvPr id="317531" name="Text Box 91"/>
            <p:cNvSpPr txBox="1">
              <a:spLocks noChangeArrowheads="1"/>
            </p:cNvSpPr>
            <p:nvPr/>
          </p:nvSpPr>
          <p:spPr bwMode="auto">
            <a:xfrm>
              <a:off x="4729" y="1953"/>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noProof="1">
                  <a:latin typeface=".VnCentury Schoolbook" pitchFamily="34" charset="0"/>
                  <a:cs typeface="Times New Roman" pitchFamily="18" charset="0"/>
                </a:rPr>
                <a:t>X’</a:t>
              </a:r>
              <a:endParaRPr lang="en-US" sz="2000">
                <a:latin typeface=".VnCentury Schoolbook" pitchFamily="34" charset="0"/>
                <a:cs typeface="Times New Roman" pitchFamily="18" charset="0"/>
              </a:endParaRPr>
            </a:p>
          </p:txBody>
        </p:sp>
        <p:sp>
          <p:nvSpPr>
            <p:cNvPr id="317532" name="Text Box 92"/>
            <p:cNvSpPr txBox="1">
              <a:spLocks noChangeArrowheads="1"/>
            </p:cNvSpPr>
            <p:nvPr/>
          </p:nvSpPr>
          <p:spPr bwMode="auto">
            <a:xfrm>
              <a:off x="4807" y="2397"/>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noProof="1">
                  <a:latin typeface=".VnCentury Schoolbook" pitchFamily="34" charset="0"/>
                  <a:cs typeface="Times New Roman" pitchFamily="18" charset="0"/>
                </a:rPr>
                <a:t>X</a:t>
              </a:r>
              <a:endParaRPr lang="en-US" sz="2000">
                <a:latin typeface=".VnCentury Schoolbook" pitchFamily="34" charset="0"/>
                <a:cs typeface="Times New Roman" pitchFamily="18" charset="0"/>
              </a:endParaRPr>
            </a:p>
          </p:txBody>
        </p:sp>
        <p:sp>
          <p:nvSpPr>
            <p:cNvPr id="317533" name="Text Box 93"/>
            <p:cNvSpPr txBox="1">
              <a:spLocks noChangeArrowheads="1"/>
            </p:cNvSpPr>
            <p:nvPr/>
          </p:nvSpPr>
          <p:spPr bwMode="auto">
            <a:xfrm>
              <a:off x="3941" y="1063"/>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noProof="1">
                  <a:latin typeface=".VnCentury Schoolbook" pitchFamily="34" charset="0"/>
                  <a:cs typeface="Times New Roman" pitchFamily="18" charset="0"/>
                </a:rPr>
                <a:t>Y</a:t>
              </a:r>
              <a:endParaRPr lang="en-US" sz="2000">
                <a:latin typeface=".VnCentury Schoolbook" pitchFamily="34" charset="0"/>
                <a:cs typeface="Times New Roman" pitchFamily="18" charset="0"/>
              </a:endParaRPr>
            </a:p>
          </p:txBody>
        </p:sp>
        <p:sp>
          <p:nvSpPr>
            <p:cNvPr id="317534" name="Text Box 94"/>
            <p:cNvSpPr txBox="1">
              <a:spLocks noChangeArrowheads="1"/>
            </p:cNvSpPr>
            <p:nvPr/>
          </p:nvSpPr>
          <p:spPr bwMode="auto">
            <a:xfrm>
              <a:off x="3653" y="1032"/>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noProof="1">
                  <a:latin typeface=".VnCentury Schoolbook" pitchFamily="34" charset="0"/>
                  <a:cs typeface="Times New Roman" pitchFamily="18" charset="0"/>
                </a:rPr>
                <a:t>Y’</a:t>
              </a:r>
              <a:endParaRPr lang="en-US" sz="2000">
                <a:latin typeface=".VnCentury Schoolbook" pitchFamily="34" charset="0"/>
                <a:cs typeface="Times New Roman" pitchFamily="18" charset="0"/>
              </a:endParaRPr>
            </a:p>
          </p:txBody>
        </p:sp>
        <p:sp>
          <p:nvSpPr>
            <p:cNvPr id="317535" name="Text Box 95"/>
            <p:cNvSpPr txBox="1">
              <a:spLocks noChangeArrowheads="1"/>
            </p:cNvSpPr>
            <p:nvPr/>
          </p:nvSpPr>
          <p:spPr bwMode="auto">
            <a:xfrm>
              <a:off x="2283" y="2124"/>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noProof="1">
                  <a:latin typeface=".VnBook-Antiqua" pitchFamily="34" charset="0"/>
                  <a:cs typeface="Times New Roman" pitchFamily="18" charset="0"/>
                </a:rPr>
                <a:t>5</a:t>
              </a:r>
              <a:endParaRPr lang="en-US" sz="2000">
                <a:latin typeface="Times New Roman" pitchFamily="18" charset="0"/>
                <a:cs typeface="Times New Roman" pitchFamily="18" charset="0"/>
              </a:endParaRPr>
            </a:p>
          </p:txBody>
        </p:sp>
        <p:sp>
          <p:nvSpPr>
            <p:cNvPr id="317536" name="Text Box 96"/>
            <p:cNvSpPr txBox="1">
              <a:spLocks noChangeArrowheads="1"/>
            </p:cNvSpPr>
            <p:nvPr/>
          </p:nvSpPr>
          <p:spPr bwMode="auto">
            <a:xfrm>
              <a:off x="2669" y="2131"/>
              <a:ext cx="373" cy="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noProof="1">
                  <a:latin typeface=".VnBook-Antiqua" pitchFamily="34" charset="0"/>
                  <a:cs typeface="Times New Roman" pitchFamily="18" charset="0"/>
                </a:rPr>
                <a:t>15</a:t>
              </a:r>
              <a:r>
                <a:rPr lang="en-US" sz="1800" noProof="1">
                  <a:latin typeface=".VnBook-Antiqua" pitchFamily="34" charset="0"/>
                  <a:cs typeface="Times New Roman" pitchFamily="18" charset="0"/>
                </a:rPr>
                <a:t>,</a:t>
              </a:r>
              <a:r>
                <a:rPr lang="en-US" sz="2000" noProof="1">
                  <a:latin typeface=".VnBook-Antiqua" pitchFamily="34" charset="0"/>
                  <a:cs typeface="Times New Roman" pitchFamily="18" charset="0"/>
                </a:rPr>
                <a:t>8</a:t>
              </a:r>
              <a:endParaRPr lang="en-US" sz="2000">
                <a:latin typeface="Times New Roman" pitchFamily="18" charset="0"/>
                <a:cs typeface="Times New Roman" pitchFamily="18" charset="0"/>
              </a:endParaRPr>
            </a:p>
          </p:txBody>
        </p:sp>
        <p:sp>
          <p:nvSpPr>
            <p:cNvPr id="317537" name="Line 97"/>
            <p:cNvSpPr>
              <a:spLocks noChangeShapeType="1"/>
            </p:cNvSpPr>
            <p:nvPr/>
          </p:nvSpPr>
          <p:spPr bwMode="auto">
            <a:xfrm flipH="1">
              <a:off x="3232" y="1500"/>
              <a:ext cx="93"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538" name="Line 98"/>
            <p:cNvSpPr>
              <a:spLocks noChangeShapeType="1"/>
            </p:cNvSpPr>
            <p:nvPr/>
          </p:nvSpPr>
          <p:spPr bwMode="auto">
            <a:xfrm flipH="1">
              <a:off x="3232" y="1594"/>
              <a:ext cx="93"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539" name="Line 99"/>
            <p:cNvSpPr>
              <a:spLocks noChangeShapeType="1"/>
            </p:cNvSpPr>
            <p:nvPr/>
          </p:nvSpPr>
          <p:spPr bwMode="auto">
            <a:xfrm flipH="1">
              <a:off x="3232" y="1687"/>
              <a:ext cx="93"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540" name="Line 100"/>
            <p:cNvSpPr>
              <a:spLocks noChangeShapeType="1"/>
            </p:cNvSpPr>
            <p:nvPr/>
          </p:nvSpPr>
          <p:spPr bwMode="auto">
            <a:xfrm flipH="1">
              <a:off x="3232" y="1687"/>
              <a:ext cx="93"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541" name="Line 101"/>
            <p:cNvSpPr>
              <a:spLocks noChangeShapeType="1"/>
            </p:cNvSpPr>
            <p:nvPr/>
          </p:nvSpPr>
          <p:spPr bwMode="auto">
            <a:xfrm flipH="1">
              <a:off x="3232" y="1875"/>
              <a:ext cx="93"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542" name="Line 102"/>
            <p:cNvSpPr>
              <a:spLocks noChangeShapeType="1"/>
            </p:cNvSpPr>
            <p:nvPr/>
          </p:nvSpPr>
          <p:spPr bwMode="auto">
            <a:xfrm flipH="1">
              <a:off x="3232" y="1781"/>
              <a:ext cx="93"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543" name="Line 103"/>
            <p:cNvSpPr>
              <a:spLocks noChangeShapeType="1"/>
            </p:cNvSpPr>
            <p:nvPr/>
          </p:nvSpPr>
          <p:spPr bwMode="auto">
            <a:xfrm flipH="1">
              <a:off x="3232" y="1968"/>
              <a:ext cx="93"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544" name="Line 104"/>
            <p:cNvSpPr>
              <a:spLocks noChangeShapeType="1"/>
            </p:cNvSpPr>
            <p:nvPr/>
          </p:nvSpPr>
          <p:spPr bwMode="auto">
            <a:xfrm flipH="1">
              <a:off x="3232" y="2062"/>
              <a:ext cx="93"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545" name="Line 105"/>
            <p:cNvSpPr>
              <a:spLocks noChangeShapeType="1"/>
            </p:cNvSpPr>
            <p:nvPr/>
          </p:nvSpPr>
          <p:spPr bwMode="auto">
            <a:xfrm flipH="1">
              <a:off x="3232" y="2156"/>
              <a:ext cx="93"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546" name="Line 106"/>
            <p:cNvSpPr>
              <a:spLocks noChangeShapeType="1"/>
            </p:cNvSpPr>
            <p:nvPr/>
          </p:nvSpPr>
          <p:spPr bwMode="auto">
            <a:xfrm flipH="1">
              <a:off x="3232" y="2249"/>
              <a:ext cx="93"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547" name="Line 107"/>
            <p:cNvSpPr>
              <a:spLocks noChangeShapeType="1"/>
            </p:cNvSpPr>
            <p:nvPr/>
          </p:nvSpPr>
          <p:spPr bwMode="auto">
            <a:xfrm flipH="1">
              <a:off x="3302" y="2265"/>
              <a:ext cx="93"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548" name="Line 108"/>
            <p:cNvSpPr>
              <a:spLocks noChangeShapeType="1"/>
            </p:cNvSpPr>
            <p:nvPr/>
          </p:nvSpPr>
          <p:spPr bwMode="auto">
            <a:xfrm flipH="1">
              <a:off x="3411" y="2257"/>
              <a:ext cx="94"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549" name="Line 109"/>
            <p:cNvSpPr>
              <a:spLocks noChangeShapeType="1"/>
            </p:cNvSpPr>
            <p:nvPr/>
          </p:nvSpPr>
          <p:spPr bwMode="auto">
            <a:xfrm flipH="1">
              <a:off x="3505" y="2257"/>
              <a:ext cx="93"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550" name="Line 110"/>
            <p:cNvSpPr>
              <a:spLocks noChangeShapeType="1"/>
            </p:cNvSpPr>
            <p:nvPr/>
          </p:nvSpPr>
          <p:spPr bwMode="auto">
            <a:xfrm flipH="1">
              <a:off x="3598" y="2257"/>
              <a:ext cx="94"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551" name="Line 111"/>
            <p:cNvSpPr>
              <a:spLocks noChangeShapeType="1"/>
            </p:cNvSpPr>
            <p:nvPr/>
          </p:nvSpPr>
          <p:spPr bwMode="auto">
            <a:xfrm flipH="1">
              <a:off x="3700" y="2257"/>
              <a:ext cx="93"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552" name="Line 112"/>
            <p:cNvSpPr>
              <a:spLocks noChangeShapeType="1"/>
            </p:cNvSpPr>
            <p:nvPr/>
          </p:nvSpPr>
          <p:spPr bwMode="auto">
            <a:xfrm flipH="1">
              <a:off x="3778" y="2273"/>
              <a:ext cx="93"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553" name="Line 113"/>
            <p:cNvSpPr>
              <a:spLocks noChangeShapeType="1"/>
            </p:cNvSpPr>
            <p:nvPr/>
          </p:nvSpPr>
          <p:spPr bwMode="auto">
            <a:xfrm flipH="1">
              <a:off x="3887" y="2265"/>
              <a:ext cx="93"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554" name="Line 114"/>
            <p:cNvSpPr>
              <a:spLocks noChangeShapeType="1"/>
            </p:cNvSpPr>
            <p:nvPr/>
          </p:nvSpPr>
          <p:spPr bwMode="auto">
            <a:xfrm flipH="1">
              <a:off x="3980" y="2265"/>
              <a:ext cx="94"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555" name="Line 115"/>
            <p:cNvSpPr>
              <a:spLocks noChangeShapeType="1"/>
            </p:cNvSpPr>
            <p:nvPr/>
          </p:nvSpPr>
          <p:spPr bwMode="auto">
            <a:xfrm flipH="1">
              <a:off x="4074" y="2265"/>
              <a:ext cx="93"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556" name="Line 116"/>
            <p:cNvSpPr>
              <a:spLocks noChangeShapeType="1"/>
            </p:cNvSpPr>
            <p:nvPr/>
          </p:nvSpPr>
          <p:spPr bwMode="auto">
            <a:xfrm flipH="1">
              <a:off x="4167" y="2265"/>
              <a:ext cx="94"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557" name="Line 117"/>
            <p:cNvSpPr>
              <a:spLocks noChangeShapeType="1"/>
            </p:cNvSpPr>
            <p:nvPr/>
          </p:nvSpPr>
          <p:spPr bwMode="auto">
            <a:xfrm flipH="1">
              <a:off x="4245" y="2265"/>
              <a:ext cx="94"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7558" name="Text Box 118"/>
            <p:cNvSpPr txBox="1">
              <a:spLocks noChangeArrowheads="1"/>
            </p:cNvSpPr>
            <p:nvPr/>
          </p:nvSpPr>
          <p:spPr bwMode="auto">
            <a:xfrm>
              <a:off x="336" y="2136"/>
              <a:ext cx="749"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P=100kN</a:t>
              </a:r>
            </a:p>
          </p:txBody>
        </p:sp>
        <p:sp>
          <p:nvSpPr>
            <p:cNvPr id="317559" name="Text Box 119"/>
            <p:cNvSpPr txBox="1">
              <a:spLocks noChangeArrowheads="1"/>
            </p:cNvSpPr>
            <p:nvPr/>
          </p:nvSpPr>
          <p:spPr bwMode="auto">
            <a:xfrm>
              <a:off x="2544" y="2184"/>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P</a:t>
              </a:r>
            </a:p>
          </p:txBody>
        </p:sp>
        <p:graphicFrame>
          <p:nvGraphicFramePr>
            <p:cNvPr id="317560" name="Object 120"/>
            <p:cNvGraphicFramePr>
              <a:graphicFrameLocks noChangeAspect="1"/>
            </p:cNvGraphicFramePr>
            <p:nvPr/>
          </p:nvGraphicFramePr>
          <p:xfrm>
            <a:off x="4464" y="2133"/>
            <a:ext cx="720" cy="198"/>
          </p:xfrm>
          <a:graphic>
            <a:graphicData uri="http://schemas.openxmlformats.org/presentationml/2006/ole">
              <mc:AlternateContent xmlns:mc="http://schemas.openxmlformats.org/markup-compatibility/2006">
                <mc:Choice xmlns:v="urn:schemas-microsoft-com:vml" Requires="v">
                  <p:oleObj spid="_x0000_s317569" name="Equation" r:id="rId3" imgW="965160" imgH="266400" progId="Equation.3">
                    <p:embed/>
                  </p:oleObj>
                </mc:Choice>
                <mc:Fallback>
                  <p:oleObj name="Equation" r:id="rId3" imgW="965160" imgH="266400" progId="Equation.3">
                    <p:embed/>
                    <p:pic>
                      <p:nvPicPr>
                        <p:cNvPr id="0" name="Object 1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64" y="2133"/>
                          <a:ext cx="720" cy="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17561" name="Line 121"/>
            <p:cNvSpPr>
              <a:spLocks noChangeShapeType="1"/>
            </p:cNvSpPr>
            <p:nvPr/>
          </p:nvSpPr>
          <p:spPr bwMode="auto">
            <a:xfrm flipV="1">
              <a:off x="4416" y="1896"/>
              <a:ext cx="96" cy="96"/>
            </a:xfrm>
            <a:prstGeom prst="line">
              <a:avLst/>
            </a:prstGeom>
            <a:noFill/>
            <a:ln w="9525">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317562" name="Group 122"/>
            <p:cNvGrpSpPr>
              <a:grpSpLocks/>
            </p:cNvGrpSpPr>
            <p:nvPr/>
          </p:nvGrpSpPr>
          <p:grpSpPr bwMode="auto">
            <a:xfrm>
              <a:off x="2304" y="3085"/>
              <a:ext cx="96" cy="144"/>
              <a:chOff x="2304" y="2976"/>
              <a:chExt cx="96" cy="144"/>
            </a:xfrm>
          </p:grpSpPr>
          <p:sp>
            <p:nvSpPr>
              <p:cNvPr id="317563" name="Line 123"/>
              <p:cNvSpPr>
                <a:spLocks noChangeShapeType="1"/>
              </p:cNvSpPr>
              <p:nvPr/>
            </p:nvSpPr>
            <p:spPr bwMode="auto">
              <a:xfrm>
                <a:off x="2304" y="2976"/>
                <a:ext cx="0" cy="144"/>
              </a:xfrm>
              <a:prstGeom prst="line">
                <a:avLst/>
              </a:prstGeom>
              <a:noFill/>
              <a:ln w="190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7564" name="Line 124"/>
              <p:cNvSpPr>
                <a:spLocks noChangeShapeType="1"/>
              </p:cNvSpPr>
              <p:nvPr/>
            </p:nvSpPr>
            <p:spPr bwMode="auto">
              <a:xfrm>
                <a:off x="2304" y="3120"/>
                <a:ext cx="96" cy="0"/>
              </a:xfrm>
              <a:prstGeom prst="line">
                <a:avLst/>
              </a:prstGeom>
              <a:noFill/>
              <a:ln w="190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sp>
        <p:nvSpPr>
          <p:cNvPr id="317565" name="Text Box 125"/>
          <p:cNvSpPr txBox="1">
            <a:spLocks noChangeArrowheads="1"/>
          </p:cNvSpPr>
          <p:nvPr/>
        </p:nvSpPr>
        <p:spPr bwMode="auto">
          <a:xfrm>
            <a:off x="609600" y="5273675"/>
            <a:ext cx="790257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i="1">
                <a:solidFill>
                  <a:srgbClr val="990000"/>
                </a:solidFill>
                <a:latin typeface="Times New Roman" pitchFamily="18" charset="0"/>
                <a:cs typeface="Times New Roman" pitchFamily="18" charset="0"/>
              </a:rPr>
              <a:t>I</a:t>
            </a:r>
            <a:r>
              <a:rPr lang="en-US" b="1" i="1" baseline="-30000">
                <a:solidFill>
                  <a:srgbClr val="990000"/>
                </a:solidFill>
                <a:latin typeface="Times New Roman" pitchFamily="18" charset="0"/>
                <a:cs typeface="Times New Roman" pitchFamily="18" charset="0"/>
              </a:rPr>
              <a:t>Y’</a:t>
            </a:r>
            <a:r>
              <a:rPr lang="en-US" b="1" i="1">
                <a:solidFill>
                  <a:srgbClr val="990000"/>
                </a:solidFill>
                <a:latin typeface="Times New Roman" pitchFamily="18" charset="0"/>
                <a:cs typeface="Times New Roman" pitchFamily="18" charset="0"/>
              </a:rPr>
              <a:t> = 154 cm</a:t>
            </a:r>
            <a:r>
              <a:rPr lang="en-US" b="1" i="1" baseline="30000">
                <a:solidFill>
                  <a:srgbClr val="990000"/>
                </a:solidFill>
                <a:latin typeface="Times New Roman" pitchFamily="18" charset="0"/>
                <a:cs typeface="Times New Roman" pitchFamily="18" charset="0"/>
              </a:rPr>
              <a:t>4</a:t>
            </a:r>
            <a:r>
              <a:rPr lang="en-US" b="1" i="1">
                <a:solidFill>
                  <a:srgbClr val="990000"/>
                </a:solidFill>
                <a:latin typeface="Times New Roman" pitchFamily="18" charset="0"/>
                <a:cs typeface="Times New Roman" pitchFamily="18" charset="0"/>
              </a:rPr>
              <a:t>; I</a:t>
            </a:r>
            <a:r>
              <a:rPr lang="en-US" b="1" i="1" baseline="-30000">
                <a:solidFill>
                  <a:srgbClr val="990000"/>
                </a:solidFill>
                <a:latin typeface="Times New Roman" pitchFamily="18" charset="0"/>
                <a:cs typeface="Times New Roman" pitchFamily="18" charset="0"/>
              </a:rPr>
              <a:t>X</a:t>
            </a:r>
            <a:r>
              <a:rPr lang="en-US" b="1" i="1">
                <a:solidFill>
                  <a:srgbClr val="990000"/>
                </a:solidFill>
                <a:latin typeface="Times New Roman" pitchFamily="18" charset="0"/>
                <a:cs typeface="Times New Roman" pitchFamily="18" charset="0"/>
              </a:rPr>
              <a:t> = 28,3 cm</a:t>
            </a:r>
            <a:r>
              <a:rPr lang="en-US" b="1" i="1" baseline="30000">
                <a:solidFill>
                  <a:srgbClr val="990000"/>
                </a:solidFill>
                <a:latin typeface="Times New Roman" pitchFamily="18" charset="0"/>
                <a:cs typeface="Times New Roman" pitchFamily="18" charset="0"/>
              </a:rPr>
              <a:t>4</a:t>
            </a:r>
            <a:r>
              <a:rPr lang="en-US" b="1" i="1">
                <a:solidFill>
                  <a:srgbClr val="990000"/>
                </a:solidFill>
                <a:latin typeface="Times New Roman" pitchFamily="18" charset="0"/>
                <a:cs typeface="Times New Roman" pitchFamily="18" charset="0"/>
              </a:rPr>
              <a:t>;</a:t>
            </a:r>
            <a:r>
              <a:rPr lang="en-US">
                <a:solidFill>
                  <a:srgbClr val="000000"/>
                </a:solidFill>
                <a:latin typeface="Times New Roman" pitchFamily="18" charset="0"/>
                <a:cs typeface="Times New Roman" pitchFamily="18" charset="0"/>
              </a:rPr>
              <a:t> </a:t>
            </a:r>
            <a:r>
              <a:rPr lang="en-US">
                <a:solidFill>
                  <a:srgbClr val="006600"/>
                </a:solidFill>
                <a:latin typeface="Times New Roman" pitchFamily="18" charset="0"/>
                <a:cs typeface="Times New Roman" pitchFamily="18" charset="0"/>
              </a:rPr>
              <a:t> </a:t>
            </a:r>
            <a:r>
              <a:rPr lang="en-US" b="1" i="1">
                <a:solidFill>
                  <a:srgbClr val="990000"/>
                </a:solidFill>
                <a:latin typeface="Times New Roman" pitchFamily="18" charset="0"/>
                <a:cs typeface="Times New Roman" pitchFamily="18" charset="0"/>
              </a:rPr>
              <a:t>tg</a:t>
            </a:r>
            <a:r>
              <a:rPr lang="el-GR" b="1" i="1">
                <a:solidFill>
                  <a:srgbClr val="990000"/>
                </a:solidFill>
                <a:latin typeface="Times New Roman" pitchFamily="18" charset="0"/>
                <a:cs typeface="Times New Roman" pitchFamily="18" charset="0"/>
              </a:rPr>
              <a:t>α</a:t>
            </a:r>
            <a:r>
              <a:rPr lang="en-US" b="1" i="1">
                <a:solidFill>
                  <a:srgbClr val="990000"/>
                </a:solidFill>
                <a:latin typeface="Times New Roman" pitchFamily="18" charset="0"/>
                <a:cs typeface="Times New Roman" pitchFamily="18" charset="0"/>
              </a:rPr>
              <a:t> = 0,387;   </a:t>
            </a:r>
            <a:r>
              <a:rPr lang="el-GR" b="1" i="1">
                <a:solidFill>
                  <a:srgbClr val="990000"/>
                </a:solidFill>
                <a:latin typeface="Times New Roman" pitchFamily="18" charset="0"/>
                <a:cs typeface="Times New Roman" pitchFamily="18" charset="0"/>
              </a:rPr>
              <a:t>α</a:t>
            </a:r>
            <a:r>
              <a:rPr lang="en-US" b="1" i="1">
                <a:solidFill>
                  <a:srgbClr val="990000"/>
                </a:solidFill>
                <a:latin typeface="Times New Roman" pitchFamily="18" charset="0"/>
                <a:cs typeface="Times New Roman" pitchFamily="18" charset="0"/>
              </a:rPr>
              <a:t> = 21</a:t>
            </a:r>
            <a:r>
              <a:rPr lang="en-US" b="1" i="1" baseline="30000">
                <a:solidFill>
                  <a:srgbClr val="990000"/>
                </a:solidFill>
                <a:latin typeface="Times New Roman" pitchFamily="18" charset="0"/>
                <a:cs typeface="Times New Roman" pitchFamily="18" charset="0"/>
              </a:rPr>
              <a:t>o</a:t>
            </a:r>
            <a:r>
              <a:rPr lang="en-US" b="1" i="1">
                <a:solidFill>
                  <a:srgbClr val="990000"/>
                </a:solidFill>
                <a:latin typeface="Times New Roman" pitchFamily="18" charset="0"/>
                <a:cs typeface="Times New Roman" pitchFamily="18" charset="0"/>
              </a:rPr>
              <a:t>10’</a:t>
            </a:r>
            <a:r>
              <a:rPr lang="en-US">
                <a:solidFill>
                  <a:srgbClr val="006600"/>
                </a:solidFill>
                <a:latin typeface="Times New Roman" pitchFamily="18" charset="0"/>
                <a:cs typeface="Times New Roman" pitchFamily="18" charset="0"/>
              </a:rPr>
              <a:t>                      . </a:t>
            </a:r>
          </a:p>
        </p:txBody>
      </p:sp>
      <p:sp>
        <p:nvSpPr>
          <p:cNvPr id="317566" name="Text Box 126"/>
          <p:cNvSpPr txBox="1">
            <a:spLocks noChangeArrowheads="1"/>
          </p:cNvSpPr>
          <p:nvPr/>
        </p:nvSpPr>
        <p:spPr bwMode="auto">
          <a:xfrm>
            <a:off x="76200" y="5753100"/>
            <a:ext cx="40147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i="1">
                <a:solidFill>
                  <a:srgbClr val="990000"/>
                </a:solidFill>
                <a:latin typeface="Times New Roman" pitchFamily="18" charset="0"/>
                <a:cs typeface="Times New Roman" pitchFamily="18" charset="0"/>
              </a:rPr>
              <a:t>I</a:t>
            </a:r>
            <a:r>
              <a:rPr lang="en-US" b="1" i="1" baseline="-30000">
                <a:solidFill>
                  <a:srgbClr val="990000"/>
                </a:solidFill>
                <a:latin typeface="Times New Roman" pitchFamily="18" charset="0"/>
                <a:cs typeface="Times New Roman" pitchFamily="18" charset="0"/>
              </a:rPr>
              <a:t>y</a:t>
            </a:r>
            <a:r>
              <a:rPr lang="en-US" b="1" i="1">
                <a:solidFill>
                  <a:srgbClr val="990000"/>
                </a:solidFill>
                <a:latin typeface="Times New Roman" pitchFamily="18" charset="0"/>
                <a:cs typeface="Times New Roman" pitchFamily="18" charset="0"/>
              </a:rPr>
              <a:t> = I</a:t>
            </a:r>
            <a:r>
              <a:rPr lang="en-US" b="1" i="1" baseline="-30000">
                <a:solidFill>
                  <a:srgbClr val="990000"/>
                </a:solidFill>
                <a:latin typeface="Times New Roman" pitchFamily="18" charset="0"/>
                <a:cs typeface="Times New Roman" pitchFamily="18" charset="0"/>
              </a:rPr>
              <a:t>X’</a:t>
            </a:r>
            <a:r>
              <a:rPr lang="en-US" b="1" i="1">
                <a:solidFill>
                  <a:srgbClr val="990000"/>
                </a:solidFill>
                <a:latin typeface="Times New Roman" pitchFamily="18" charset="0"/>
                <a:cs typeface="Times New Roman" pitchFamily="18" charset="0"/>
              </a:rPr>
              <a:t> + I</a:t>
            </a:r>
            <a:r>
              <a:rPr lang="en-US" b="1" i="1" baseline="-30000">
                <a:solidFill>
                  <a:srgbClr val="990000"/>
                </a:solidFill>
                <a:latin typeface="Times New Roman" pitchFamily="18" charset="0"/>
                <a:cs typeface="Times New Roman" pitchFamily="18" charset="0"/>
              </a:rPr>
              <a:t>Y’</a:t>
            </a:r>
            <a:r>
              <a:rPr lang="en-US" b="1" i="1">
                <a:solidFill>
                  <a:srgbClr val="990000"/>
                </a:solidFill>
                <a:latin typeface="Times New Roman" pitchFamily="18" charset="0"/>
                <a:cs typeface="Times New Roman" pitchFamily="18" charset="0"/>
              </a:rPr>
              <a:t> – I</a:t>
            </a:r>
            <a:r>
              <a:rPr lang="en-US" b="1" i="1" baseline="-30000">
                <a:solidFill>
                  <a:srgbClr val="990000"/>
                </a:solidFill>
                <a:latin typeface="Times New Roman" pitchFamily="18" charset="0"/>
                <a:cs typeface="Times New Roman" pitchFamily="18" charset="0"/>
              </a:rPr>
              <a:t>X</a:t>
            </a:r>
            <a:r>
              <a:rPr lang="en-US" b="1" i="1">
                <a:solidFill>
                  <a:srgbClr val="990000"/>
                </a:solidFill>
                <a:latin typeface="Times New Roman" pitchFamily="18" charset="0"/>
                <a:cs typeface="Times New Roman" pitchFamily="18" charset="0"/>
              </a:rPr>
              <a:t> =172,8 cm</a:t>
            </a:r>
            <a:r>
              <a:rPr lang="en-US" b="1" i="1" baseline="30000">
                <a:solidFill>
                  <a:srgbClr val="990000"/>
                </a:solidFill>
                <a:latin typeface="Times New Roman" pitchFamily="18" charset="0"/>
                <a:cs typeface="Times New Roman" pitchFamily="18" charset="0"/>
              </a:rPr>
              <a:t>4</a:t>
            </a:r>
            <a:r>
              <a:rPr lang="en-US" b="1" i="1">
                <a:solidFill>
                  <a:srgbClr val="990000"/>
                </a:solidFill>
                <a:latin typeface="Times New Roman" pitchFamily="18" charset="0"/>
                <a:cs typeface="Times New Roman" pitchFamily="18" charset="0"/>
              </a:rPr>
              <a:t>;</a:t>
            </a:r>
            <a:r>
              <a:rPr lang="en-US">
                <a:solidFill>
                  <a:srgbClr val="FFFF00"/>
                </a:solidFill>
                <a:latin typeface=".VnCentury Schoolbook" pitchFamily="34" charset="0"/>
                <a:cs typeface="Times New Roman" pitchFamily="18" charset="0"/>
              </a:rPr>
              <a:t> </a:t>
            </a:r>
          </a:p>
        </p:txBody>
      </p:sp>
      <p:graphicFrame>
        <p:nvGraphicFramePr>
          <p:cNvPr id="317567" name="Object 127"/>
          <p:cNvGraphicFramePr>
            <a:graphicFrameLocks noChangeAspect="1"/>
          </p:cNvGraphicFramePr>
          <p:nvPr>
            <p:ph/>
          </p:nvPr>
        </p:nvGraphicFramePr>
        <p:xfrm>
          <a:off x="3886200" y="5619750"/>
          <a:ext cx="2438400" cy="779463"/>
        </p:xfrm>
        <a:graphic>
          <a:graphicData uri="http://schemas.openxmlformats.org/presentationml/2006/ole">
            <mc:AlternateContent xmlns:mc="http://schemas.openxmlformats.org/markup-compatibility/2006">
              <mc:Choice xmlns:v="urn:schemas-microsoft-com:vml" Requires="v">
                <p:oleObj spid="_x0000_s317570" name="Equation" r:id="rId5" imgW="1231560" imgH="393480" progId="Equation.3">
                  <p:embed/>
                </p:oleObj>
              </mc:Choice>
              <mc:Fallback>
                <p:oleObj name="Equation" r:id="rId5" imgW="1231560" imgH="393480" progId="Equation.3">
                  <p:embed/>
                  <p:pic>
                    <p:nvPicPr>
                      <p:cNvPr id="0" name="Object 12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886200" y="5619750"/>
                        <a:ext cx="2438400" cy="7794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17568" name="Object 128"/>
          <p:cNvGraphicFramePr>
            <a:graphicFrameLocks noChangeAspect="1"/>
          </p:cNvGraphicFramePr>
          <p:nvPr/>
        </p:nvGraphicFramePr>
        <p:xfrm>
          <a:off x="6386513" y="5605463"/>
          <a:ext cx="2438400" cy="830262"/>
        </p:xfrm>
        <a:graphic>
          <a:graphicData uri="http://schemas.openxmlformats.org/presentationml/2006/ole">
            <mc:AlternateContent xmlns:mc="http://schemas.openxmlformats.org/markup-compatibility/2006">
              <mc:Choice xmlns:v="urn:schemas-microsoft-com:vml" Requires="v">
                <p:oleObj spid="_x0000_s317571" name="Equation" r:id="rId7" imgW="1231560" imgH="419040" progId="Equation.3">
                  <p:embed/>
                </p:oleObj>
              </mc:Choice>
              <mc:Fallback>
                <p:oleObj name="Equation" r:id="rId7" imgW="1231560" imgH="419040" progId="Equation.3">
                  <p:embed/>
                  <p:pic>
                    <p:nvPicPr>
                      <p:cNvPr id="0" name="Object 12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386513" y="5605463"/>
                        <a:ext cx="2438400" cy="8302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1" fill="hold" grpId="0" nodeType="clickEffect">
                                  <p:stCondLst>
                                    <p:cond delay="0"/>
                                  </p:stCondLst>
                                  <p:childTnLst>
                                    <p:set>
                                      <p:cBhvr>
                                        <p:cTn id="6" dur="1" fill="hold">
                                          <p:stCondLst>
                                            <p:cond delay="0"/>
                                          </p:stCondLst>
                                        </p:cTn>
                                        <p:tgtEl>
                                          <p:spTgt spid="317442"/>
                                        </p:tgtEl>
                                        <p:attrNameLst>
                                          <p:attrName>style.visibility</p:attrName>
                                        </p:attrNameLst>
                                      </p:cBhvr>
                                      <p:to>
                                        <p:strVal val="visible"/>
                                      </p:to>
                                    </p:set>
                                    <p:anim calcmode="lin" valueType="num">
                                      <p:cBhvr additive="base">
                                        <p:cTn id="7" dur="3000" fill="hold"/>
                                        <p:tgtEl>
                                          <p:spTgt spid="317442"/>
                                        </p:tgtEl>
                                        <p:attrNameLst>
                                          <p:attrName>ppt_x</p:attrName>
                                        </p:attrNameLst>
                                      </p:cBhvr>
                                      <p:tavLst>
                                        <p:tav tm="0">
                                          <p:val>
                                            <p:strVal val="#ppt_x"/>
                                          </p:val>
                                        </p:tav>
                                        <p:tav tm="100000">
                                          <p:val>
                                            <p:strVal val="#ppt_x"/>
                                          </p:val>
                                        </p:tav>
                                      </p:tavLst>
                                    </p:anim>
                                    <p:anim calcmode="lin" valueType="num">
                                      <p:cBhvr additive="base">
                                        <p:cTn id="8" dur="3000" fill="hold"/>
                                        <p:tgtEl>
                                          <p:spTgt spid="317442"/>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3" presetClass="entr" presetSubtype="10" fill="hold" nodeType="clickEffect">
                                  <p:stCondLst>
                                    <p:cond delay="0"/>
                                  </p:stCondLst>
                                  <p:childTnLst>
                                    <p:set>
                                      <p:cBhvr>
                                        <p:cTn id="12" dur="1" fill="hold">
                                          <p:stCondLst>
                                            <p:cond delay="0"/>
                                          </p:stCondLst>
                                        </p:cTn>
                                        <p:tgtEl>
                                          <p:spTgt spid="317444"/>
                                        </p:tgtEl>
                                        <p:attrNameLst>
                                          <p:attrName>style.visibility</p:attrName>
                                        </p:attrNameLst>
                                      </p:cBhvr>
                                      <p:to>
                                        <p:strVal val="visible"/>
                                      </p:to>
                                    </p:set>
                                    <p:animEffect transition="in" filter="blinds(horizontal)">
                                      <p:cBhvr>
                                        <p:cTn id="13" dur="500"/>
                                        <p:tgtEl>
                                          <p:spTgt spid="317444"/>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2" presetClass="entr" presetSubtype="8" fill="hold" grpId="0" nodeType="clickEffect">
                                  <p:stCondLst>
                                    <p:cond delay="0"/>
                                  </p:stCondLst>
                                  <p:childTnLst>
                                    <p:set>
                                      <p:cBhvr>
                                        <p:cTn id="17" dur="1" fill="hold">
                                          <p:stCondLst>
                                            <p:cond delay="0"/>
                                          </p:stCondLst>
                                        </p:cTn>
                                        <p:tgtEl>
                                          <p:spTgt spid="317443"/>
                                        </p:tgtEl>
                                        <p:attrNameLst>
                                          <p:attrName>style.visibility</p:attrName>
                                        </p:attrNameLst>
                                      </p:cBhvr>
                                      <p:to>
                                        <p:strVal val="visible"/>
                                      </p:to>
                                    </p:set>
                                    <p:anim calcmode="lin" valueType="num">
                                      <p:cBhvr additive="base">
                                        <p:cTn id="18" dur="3000" fill="hold"/>
                                        <p:tgtEl>
                                          <p:spTgt spid="317443"/>
                                        </p:tgtEl>
                                        <p:attrNameLst>
                                          <p:attrName>ppt_x</p:attrName>
                                        </p:attrNameLst>
                                      </p:cBhvr>
                                      <p:tavLst>
                                        <p:tav tm="0">
                                          <p:val>
                                            <p:strVal val="0-#ppt_w/2"/>
                                          </p:val>
                                        </p:tav>
                                        <p:tav tm="100000">
                                          <p:val>
                                            <p:strVal val="#ppt_x"/>
                                          </p:val>
                                        </p:tav>
                                      </p:tavLst>
                                    </p:anim>
                                    <p:anim calcmode="lin" valueType="num">
                                      <p:cBhvr additive="base">
                                        <p:cTn id="19" dur="3000" fill="hold"/>
                                        <p:tgtEl>
                                          <p:spTgt spid="317443"/>
                                        </p:tgtEl>
                                        <p:attrNameLst>
                                          <p:attrName>ppt_y</p:attrName>
                                        </p:attrNameLst>
                                      </p:cBhvr>
                                      <p:tavLst>
                                        <p:tav tm="0">
                                          <p:val>
                                            <p:strVal val="#ppt_y"/>
                                          </p:val>
                                        </p:tav>
                                        <p:tav tm="100000">
                                          <p:val>
                                            <p:strVal val="#ppt_y"/>
                                          </p:val>
                                        </p:tav>
                                      </p:tavLst>
                                    </p:anim>
                                  </p:childTnLst>
                                </p:cTn>
                              </p:par>
                            </p:childTnLst>
                          </p:cTn>
                        </p:par>
                      </p:childTnLst>
                    </p:cTn>
                  </p:par>
                  <p:par>
                    <p:cTn id="20" fill="hold" nodeType="clickPar">
                      <p:stCondLst>
                        <p:cond delay="indefinite"/>
                      </p:stCondLst>
                      <p:childTnLst>
                        <p:par>
                          <p:cTn id="21" fill="hold" nodeType="withGroup">
                            <p:stCondLst>
                              <p:cond delay="0"/>
                            </p:stCondLst>
                            <p:childTnLst>
                              <p:par>
                                <p:cTn id="22" presetID="3" presetClass="entr" presetSubtype="10" fill="hold" grpId="0" nodeType="clickEffect">
                                  <p:stCondLst>
                                    <p:cond delay="0"/>
                                  </p:stCondLst>
                                  <p:childTnLst>
                                    <p:set>
                                      <p:cBhvr>
                                        <p:cTn id="23" dur="1" fill="hold">
                                          <p:stCondLst>
                                            <p:cond delay="0"/>
                                          </p:stCondLst>
                                        </p:cTn>
                                        <p:tgtEl>
                                          <p:spTgt spid="317565"/>
                                        </p:tgtEl>
                                        <p:attrNameLst>
                                          <p:attrName>style.visibility</p:attrName>
                                        </p:attrNameLst>
                                      </p:cBhvr>
                                      <p:to>
                                        <p:strVal val="visible"/>
                                      </p:to>
                                    </p:set>
                                    <p:animEffect transition="in" filter="blinds(horizontal)">
                                      <p:cBhvr>
                                        <p:cTn id="24" dur="3000"/>
                                        <p:tgtEl>
                                          <p:spTgt spid="317565"/>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2" presetClass="entr" presetSubtype="4" fill="hold" grpId="0" nodeType="clickEffect">
                                  <p:stCondLst>
                                    <p:cond delay="0"/>
                                  </p:stCondLst>
                                  <p:childTnLst>
                                    <p:set>
                                      <p:cBhvr>
                                        <p:cTn id="28" dur="1" fill="hold">
                                          <p:stCondLst>
                                            <p:cond delay="0"/>
                                          </p:stCondLst>
                                        </p:cTn>
                                        <p:tgtEl>
                                          <p:spTgt spid="317566"/>
                                        </p:tgtEl>
                                        <p:attrNameLst>
                                          <p:attrName>style.visibility</p:attrName>
                                        </p:attrNameLst>
                                      </p:cBhvr>
                                      <p:to>
                                        <p:strVal val="visible"/>
                                      </p:to>
                                    </p:set>
                                    <p:anim calcmode="lin" valueType="num">
                                      <p:cBhvr additive="base">
                                        <p:cTn id="29" dur="3000" fill="hold"/>
                                        <p:tgtEl>
                                          <p:spTgt spid="317566"/>
                                        </p:tgtEl>
                                        <p:attrNameLst>
                                          <p:attrName>ppt_x</p:attrName>
                                        </p:attrNameLst>
                                      </p:cBhvr>
                                      <p:tavLst>
                                        <p:tav tm="0">
                                          <p:val>
                                            <p:strVal val="#ppt_x"/>
                                          </p:val>
                                        </p:tav>
                                        <p:tav tm="100000">
                                          <p:val>
                                            <p:strVal val="#ppt_x"/>
                                          </p:val>
                                        </p:tav>
                                      </p:tavLst>
                                    </p:anim>
                                    <p:anim calcmode="lin" valueType="num">
                                      <p:cBhvr additive="base">
                                        <p:cTn id="30" dur="3000" fill="hold"/>
                                        <p:tgtEl>
                                          <p:spTgt spid="317566"/>
                                        </p:tgtEl>
                                        <p:attrNameLst>
                                          <p:attrName>ppt_y</p:attrName>
                                        </p:attrNameLst>
                                      </p:cBhvr>
                                      <p:tavLst>
                                        <p:tav tm="0">
                                          <p:val>
                                            <p:strVal val="1+#ppt_h/2"/>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3" presetClass="entr" presetSubtype="10" fill="hold" nodeType="clickEffect">
                                  <p:stCondLst>
                                    <p:cond delay="0"/>
                                  </p:stCondLst>
                                  <p:childTnLst>
                                    <p:set>
                                      <p:cBhvr>
                                        <p:cTn id="34" dur="1" fill="hold">
                                          <p:stCondLst>
                                            <p:cond delay="0"/>
                                          </p:stCondLst>
                                        </p:cTn>
                                        <p:tgtEl>
                                          <p:spTgt spid="317567"/>
                                        </p:tgtEl>
                                        <p:attrNameLst>
                                          <p:attrName>style.visibility</p:attrName>
                                        </p:attrNameLst>
                                      </p:cBhvr>
                                      <p:to>
                                        <p:strVal val="visible"/>
                                      </p:to>
                                    </p:set>
                                    <p:animEffect transition="in" filter="blinds(horizontal)">
                                      <p:cBhvr>
                                        <p:cTn id="35" dur="500"/>
                                        <p:tgtEl>
                                          <p:spTgt spid="317567"/>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3" presetClass="entr" presetSubtype="10" fill="hold" nodeType="clickEffect">
                                  <p:stCondLst>
                                    <p:cond delay="0"/>
                                  </p:stCondLst>
                                  <p:childTnLst>
                                    <p:set>
                                      <p:cBhvr>
                                        <p:cTn id="39" dur="1" fill="hold">
                                          <p:stCondLst>
                                            <p:cond delay="0"/>
                                          </p:stCondLst>
                                        </p:cTn>
                                        <p:tgtEl>
                                          <p:spTgt spid="317568"/>
                                        </p:tgtEl>
                                        <p:attrNameLst>
                                          <p:attrName>style.visibility</p:attrName>
                                        </p:attrNameLst>
                                      </p:cBhvr>
                                      <p:to>
                                        <p:strVal val="visible"/>
                                      </p:to>
                                    </p:set>
                                    <p:animEffect transition="in" filter="blinds(horizontal)">
                                      <p:cBhvr>
                                        <p:cTn id="40" dur="500"/>
                                        <p:tgtEl>
                                          <p:spTgt spid="3175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7442" grpId="0"/>
      <p:bldP spid="317443" grpId="0"/>
      <p:bldP spid="317565" grpId="0"/>
      <p:bldP spid="317566" grpId="0"/>
    </p:bld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8466" name="Text Box 2"/>
          <p:cNvSpPr txBox="1">
            <a:spLocks noChangeArrowheads="1"/>
          </p:cNvSpPr>
          <p:nvPr/>
        </p:nvSpPr>
        <p:spPr bwMode="auto">
          <a:xfrm>
            <a:off x="212725" y="320675"/>
            <a:ext cx="870902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rPr>
              <a:t>Các thanh lập là chịu tải đúng đường tâm, ta dễ dàng xác định </a:t>
            </a:r>
          </a:p>
          <a:p>
            <a:pPr algn="l"/>
            <a:r>
              <a:rPr lang="en-US">
                <a:solidFill>
                  <a:srgbClr val="0000FF"/>
                </a:solidFill>
              </a:rPr>
              <a:t>tâm áp lực C trong hệ toạ độ X’OY’. </a:t>
            </a:r>
            <a:endParaRPr lang="en-US">
              <a:solidFill>
                <a:srgbClr val="0000FF"/>
              </a:solidFill>
              <a:latin typeface="Times New Roman" pitchFamily="18" charset="0"/>
              <a:cs typeface="Times New Roman" pitchFamily="18" charset="0"/>
            </a:endParaRPr>
          </a:p>
        </p:txBody>
      </p:sp>
      <p:sp>
        <p:nvSpPr>
          <p:cNvPr id="318467" name="Text Box 3"/>
          <p:cNvSpPr txBox="1">
            <a:spLocks noChangeArrowheads="1"/>
          </p:cNvSpPr>
          <p:nvPr/>
        </p:nvSpPr>
        <p:spPr bwMode="auto">
          <a:xfrm>
            <a:off x="457200" y="1143000"/>
            <a:ext cx="80914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990000"/>
                </a:solidFill>
                <a:latin typeface="Times New Roman" pitchFamily="18" charset="0"/>
                <a:cs typeface="Times New Roman" pitchFamily="18" charset="0"/>
              </a:rPr>
              <a:t>X’</a:t>
            </a:r>
            <a:r>
              <a:rPr lang="en-US" baseline="-30000">
                <a:solidFill>
                  <a:srgbClr val="990000"/>
                </a:solidFill>
                <a:latin typeface="Times New Roman" pitchFamily="18" charset="0"/>
                <a:cs typeface="Times New Roman" pitchFamily="18" charset="0"/>
              </a:rPr>
              <a:t>C</a:t>
            </a:r>
            <a:r>
              <a:rPr lang="en-US">
                <a:solidFill>
                  <a:srgbClr val="990000"/>
                </a:solidFill>
                <a:latin typeface="Times New Roman" pitchFamily="18" charset="0"/>
                <a:cs typeface="Times New Roman" pitchFamily="18" charset="0"/>
              </a:rPr>
              <a:t> = 6 – 1,0 – 3,4 = 1,6 cm; Y’</a:t>
            </a:r>
            <a:r>
              <a:rPr lang="en-US" baseline="-30000">
                <a:solidFill>
                  <a:srgbClr val="990000"/>
                </a:solidFill>
                <a:latin typeface="Times New Roman" pitchFamily="18" charset="0"/>
                <a:cs typeface="Times New Roman" pitchFamily="18" charset="0"/>
              </a:rPr>
              <a:t>C</a:t>
            </a:r>
            <a:r>
              <a:rPr lang="en-US">
                <a:solidFill>
                  <a:srgbClr val="990000"/>
                </a:solidFill>
                <a:latin typeface="Times New Roman" pitchFamily="18" charset="0"/>
                <a:cs typeface="Times New Roman" pitchFamily="18" charset="0"/>
              </a:rPr>
              <a:t> = – ( 1,58 + 0,5 ) = – 2,08 cm. </a:t>
            </a:r>
          </a:p>
        </p:txBody>
      </p:sp>
      <p:grpSp>
        <p:nvGrpSpPr>
          <p:cNvPr id="318468" name="Group 4"/>
          <p:cNvGrpSpPr>
            <a:grpSpLocks/>
          </p:cNvGrpSpPr>
          <p:nvPr/>
        </p:nvGrpSpPr>
        <p:grpSpPr bwMode="auto">
          <a:xfrm>
            <a:off x="1355725" y="2743200"/>
            <a:ext cx="6359525" cy="1782763"/>
            <a:chOff x="854" y="1245"/>
            <a:chExt cx="4006" cy="1123"/>
          </a:xfrm>
        </p:grpSpPr>
        <p:sp>
          <p:nvSpPr>
            <p:cNvPr id="318469" name="Text Box 5"/>
            <p:cNvSpPr txBox="1">
              <a:spLocks noChangeArrowheads="1"/>
            </p:cNvSpPr>
            <p:nvPr/>
          </p:nvSpPr>
          <p:spPr bwMode="auto">
            <a:xfrm>
              <a:off x="864" y="1245"/>
              <a:ext cx="3584" cy="5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lnSpc>
                  <a:spcPct val="115000"/>
                </a:lnSpc>
              </a:pPr>
              <a:r>
                <a:rPr lang="en-US">
                  <a:solidFill>
                    <a:srgbClr val="993300"/>
                  </a:solidFill>
                  <a:latin typeface="Times New Roman" pitchFamily="18" charset="0"/>
                  <a:cs typeface="Times New Roman" pitchFamily="18" charset="0"/>
                </a:rPr>
                <a:t>X</a:t>
              </a:r>
              <a:r>
                <a:rPr lang="en-US" baseline="-30000">
                  <a:solidFill>
                    <a:srgbClr val="993300"/>
                  </a:solidFill>
                  <a:latin typeface="Times New Roman" pitchFamily="18" charset="0"/>
                  <a:cs typeface="Times New Roman" pitchFamily="18" charset="0"/>
                </a:rPr>
                <a:t>C</a:t>
              </a:r>
              <a:r>
                <a:rPr lang="en-US">
                  <a:solidFill>
                    <a:srgbClr val="993300"/>
                  </a:solidFill>
                  <a:latin typeface="Times New Roman" pitchFamily="18" charset="0"/>
                  <a:cs typeface="Times New Roman" pitchFamily="18" charset="0"/>
                </a:rPr>
                <a:t> = X’</a:t>
              </a:r>
              <a:r>
                <a:rPr lang="en-US" baseline="-30000">
                  <a:solidFill>
                    <a:srgbClr val="993300"/>
                  </a:solidFill>
                  <a:latin typeface="Times New Roman" pitchFamily="18" charset="0"/>
                  <a:cs typeface="Times New Roman" pitchFamily="18" charset="0"/>
                </a:rPr>
                <a:t>C</a:t>
              </a:r>
              <a:r>
                <a:rPr lang="en-US">
                  <a:solidFill>
                    <a:srgbClr val="993300"/>
                  </a:solidFill>
                  <a:latin typeface="Times New Roman" pitchFamily="18" charset="0"/>
                  <a:cs typeface="Times New Roman" pitchFamily="18" charset="0"/>
                </a:rPr>
                <a:t>cos(–21</a:t>
              </a:r>
              <a:r>
                <a:rPr lang="en-US" baseline="30000">
                  <a:solidFill>
                    <a:srgbClr val="993300"/>
                  </a:solidFill>
                  <a:latin typeface="Times New Roman" pitchFamily="18" charset="0"/>
                  <a:cs typeface="Times New Roman" pitchFamily="18" charset="0"/>
                </a:rPr>
                <a:t>O</a:t>
              </a:r>
              <a:r>
                <a:rPr lang="en-US">
                  <a:solidFill>
                    <a:srgbClr val="993300"/>
                  </a:solidFill>
                  <a:latin typeface="Times New Roman" pitchFamily="18" charset="0"/>
                  <a:cs typeface="Times New Roman" pitchFamily="18" charset="0"/>
                </a:rPr>
                <a:t>10’) + Y’</a:t>
              </a:r>
              <a:r>
                <a:rPr lang="en-US" baseline="-30000">
                  <a:solidFill>
                    <a:srgbClr val="993300"/>
                  </a:solidFill>
                  <a:latin typeface="Times New Roman" pitchFamily="18" charset="0"/>
                  <a:cs typeface="Times New Roman" pitchFamily="18" charset="0"/>
                </a:rPr>
                <a:t>C</a:t>
              </a:r>
              <a:r>
                <a:rPr lang="en-US">
                  <a:solidFill>
                    <a:srgbClr val="993300"/>
                  </a:solidFill>
                  <a:latin typeface="Times New Roman" pitchFamily="18" charset="0"/>
                  <a:cs typeface="Times New Roman" pitchFamily="18" charset="0"/>
                </a:rPr>
                <a:t>sin(–21</a:t>
              </a:r>
              <a:r>
                <a:rPr lang="en-US" baseline="30000">
                  <a:solidFill>
                    <a:srgbClr val="993300"/>
                  </a:solidFill>
                  <a:latin typeface="Times New Roman" pitchFamily="18" charset="0"/>
                  <a:cs typeface="Times New Roman" pitchFamily="18" charset="0"/>
                </a:rPr>
                <a:t>O</a:t>
              </a:r>
              <a:r>
                <a:rPr lang="en-US">
                  <a:solidFill>
                    <a:srgbClr val="993300"/>
                  </a:solidFill>
                  <a:latin typeface="Times New Roman" pitchFamily="18" charset="0"/>
                  <a:cs typeface="Times New Roman" pitchFamily="18" charset="0"/>
                </a:rPr>
                <a:t>10’) =  </a:t>
              </a:r>
              <a:endParaRPr lang="en-US">
                <a:solidFill>
                  <a:srgbClr val="993300"/>
                </a:solidFill>
                <a:latin typeface=".VnBook-Antiqua" pitchFamily="34" charset="0"/>
                <a:cs typeface="Times New Roman" pitchFamily="18" charset="0"/>
              </a:endParaRPr>
            </a:p>
            <a:p>
              <a:pPr algn="l">
                <a:lnSpc>
                  <a:spcPct val="115000"/>
                </a:lnSpc>
              </a:pPr>
              <a:r>
                <a:rPr lang="en-US">
                  <a:solidFill>
                    <a:srgbClr val="993300"/>
                  </a:solidFill>
                  <a:latin typeface=".VnBook-Antiqua" pitchFamily="34" charset="0"/>
                  <a:cs typeface="Times New Roman" pitchFamily="18" charset="0"/>
                </a:rPr>
                <a:t>     </a:t>
              </a:r>
              <a:r>
                <a:rPr lang="en-US">
                  <a:solidFill>
                    <a:srgbClr val="993300"/>
                  </a:solidFill>
                  <a:latin typeface="Times New Roman" pitchFamily="18" charset="0"/>
                  <a:cs typeface="Times New Roman" pitchFamily="18" charset="0"/>
                </a:rPr>
                <a:t>=  1,6.0,9325 + 2,08.0,361 = 2,245 cm;</a:t>
              </a:r>
            </a:p>
          </p:txBody>
        </p:sp>
        <p:sp>
          <p:nvSpPr>
            <p:cNvPr id="318470" name="Text Box 6"/>
            <p:cNvSpPr txBox="1">
              <a:spLocks noChangeArrowheads="1"/>
            </p:cNvSpPr>
            <p:nvPr/>
          </p:nvSpPr>
          <p:spPr bwMode="auto">
            <a:xfrm>
              <a:off x="854" y="1780"/>
              <a:ext cx="4006" cy="5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lnSpc>
                  <a:spcPct val="115000"/>
                </a:lnSpc>
              </a:pPr>
              <a:r>
                <a:rPr lang="en-US">
                  <a:solidFill>
                    <a:srgbClr val="993300"/>
                  </a:solidFill>
                  <a:latin typeface="Times New Roman" pitchFamily="18" charset="0"/>
                  <a:cs typeface="Times New Roman" pitchFamily="18" charset="0"/>
                </a:rPr>
                <a:t>Y</a:t>
              </a:r>
              <a:r>
                <a:rPr lang="en-US" baseline="-30000">
                  <a:solidFill>
                    <a:srgbClr val="993300"/>
                  </a:solidFill>
                  <a:latin typeface="Times New Roman" pitchFamily="18" charset="0"/>
                  <a:cs typeface="Times New Roman" pitchFamily="18" charset="0"/>
                </a:rPr>
                <a:t>C</a:t>
              </a:r>
              <a:r>
                <a:rPr lang="en-US">
                  <a:solidFill>
                    <a:srgbClr val="993300"/>
                  </a:solidFill>
                  <a:latin typeface="Times New Roman" pitchFamily="18" charset="0"/>
                  <a:cs typeface="Times New Roman" pitchFamily="18" charset="0"/>
                </a:rPr>
                <a:t> =  – X’</a:t>
              </a:r>
              <a:r>
                <a:rPr lang="en-US" baseline="-30000">
                  <a:solidFill>
                    <a:srgbClr val="993300"/>
                  </a:solidFill>
                  <a:latin typeface="Times New Roman" pitchFamily="18" charset="0"/>
                  <a:cs typeface="Times New Roman" pitchFamily="18" charset="0"/>
                </a:rPr>
                <a:t>C</a:t>
              </a:r>
              <a:r>
                <a:rPr lang="en-US">
                  <a:solidFill>
                    <a:srgbClr val="993300"/>
                  </a:solidFill>
                  <a:latin typeface="Times New Roman" pitchFamily="18" charset="0"/>
                  <a:cs typeface="Times New Roman" pitchFamily="18" charset="0"/>
                </a:rPr>
                <a:t> sin(–21</a:t>
              </a:r>
              <a:r>
                <a:rPr lang="en-US" baseline="30000">
                  <a:solidFill>
                    <a:srgbClr val="993300"/>
                  </a:solidFill>
                  <a:latin typeface="Times New Roman" pitchFamily="18" charset="0"/>
                  <a:cs typeface="Times New Roman" pitchFamily="18" charset="0"/>
                </a:rPr>
                <a:t>O</a:t>
              </a:r>
              <a:r>
                <a:rPr lang="en-US">
                  <a:solidFill>
                    <a:srgbClr val="993300"/>
                  </a:solidFill>
                  <a:latin typeface="Times New Roman" pitchFamily="18" charset="0"/>
                  <a:cs typeface="Times New Roman" pitchFamily="18" charset="0"/>
                </a:rPr>
                <a:t>10’) +Y’</a:t>
              </a:r>
              <a:r>
                <a:rPr lang="en-US" baseline="-30000">
                  <a:solidFill>
                    <a:srgbClr val="993300"/>
                  </a:solidFill>
                  <a:latin typeface="Times New Roman" pitchFamily="18" charset="0"/>
                  <a:cs typeface="Times New Roman" pitchFamily="18" charset="0"/>
                </a:rPr>
                <a:t>C</a:t>
              </a:r>
              <a:r>
                <a:rPr lang="en-US">
                  <a:solidFill>
                    <a:srgbClr val="993300"/>
                  </a:solidFill>
                  <a:latin typeface="Times New Roman" pitchFamily="18" charset="0"/>
                  <a:cs typeface="Times New Roman" pitchFamily="18" charset="0"/>
                </a:rPr>
                <a:t>cos(–21</a:t>
              </a:r>
              <a:r>
                <a:rPr lang="en-US" baseline="30000">
                  <a:solidFill>
                    <a:srgbClr val="993300"/>
                  </a:solidFill>
                  <a:latin typeface="Times New Roman" pitchFamily="18" charset="0"/>
                  <a:cs typeface="Times New Roman" pitchFamily="18" charset="0"/>
                </a:rPr>
                <a:t>O</a:t>
              </a:r>
              <a:r>
                <a:rPr lang="en-US">
                  <a:solidFill>
                    <a:srgbClr val="993300"/>
                  </a:solidFill>
                  <a:latin typeface="Times New Roman" pitchFamily="18" charset="0"/>
                  <a:cs typeface="Times New Roman" pitchFamily="18" charset="0"/>
                </a:rPr>
                <a:t>10’) =</a:t>
              </a:r>
              <a:endParaRPr lang="en-US">
                <a:solidFill>
                  <a:srgbClr val="993300"/>
                </a:solidFill>
                <a:latin typeface=".VnBook-Antiqua" pitchFamily="34" charset="0"/>
                <a:cs typeface="Times New Roman" pitchFamily="18" charset="0"/>
              </a:endParaRPr>
            </a:p>
            <a:p>
              <a:pPr algn="l">
                <a:lnSpc>
                  <a:spcPct val="115000"/>
                </a:lnSpc>
              </a:pPr>
              <a:r>
                <a:rPr lang="en-US">
                  <a:solidFill>
                    <a:srgbClr val="993300"/>
                  </a:solidFill>
                  <a:latin typeface="Times New Roman" pitchFamily="18" charset="0"/>
                  <a:cs typeface="Times New Roman" pitchFamily="18" charset="0"/>
                </a:rPr>
                <a:t>      =  – 1,6.( –0,361) – 2,08. 0,9325 = – 1,364 cm.</a:t>
              </a:r>
            </a:p>
          </p:txBody>
        </p:sp>
      </p:grpSp>
      <p:sp>
        <p:nvSpPr>
          <p:cNvPr id="318471" name="Text Box 7"/>
          <p:cNvSpPr txBox="1">
            <a:spLocks noChangeArrowheads="1"/>
          </p:cNvSpPr>
          <p:nvPr/>
        </p:nvSpPr>
        <p:spPr bwMode="auto">
          <a:xfrm>
            <a:off x="1524000" y="4495800"/>
            <a:ext cx="75152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rPr>
              <a:t>ứng suất ở một điểm bất kỳ trên mặt cắt của thép góc:</a:t>
            </a:r>
            <a:endParaRPr lang="en-US">
              <a:solidFill>
                <a:srgbClr val="0000FF"/>
              </a:solidFill>
              <a:latin typeface="Times New Roman" pitchFamily="18" charset="0"/>
              <a:cs typeface="Times New Roman" pitchFamily="18" charset="0"/>
            </a:endParaRPr>
          </a:p>
        </p:txBody>
      </p:sp>
      <p:sp>
        <p:nvSpPr>
          <p:cNvPr id="318472" name="Text Box 8"/>
          <p:cNvSpPr txBox="1">
            <a:spLocks noChangeArrowheads="1"/>
          </p:cNvSpPr>
          <p:nvPr/>
        </p:nvSpPr>
        <p:spPr bwMode="auto">
          <a:xfrm>
            <a:off x="69850" y="4495800"/>
            <a:ext cx="9969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latin typeface="Times New Roman" pitchFamily="18" charset="0"/>
                <a:cs typeface="Times New Roman" pitchFamily="18" charset="0"/>
              </a:rPr>
              <a:t>(7. 14)</a:t>
            </a:r>
          </a:p>
        </p:txBody>
      </p:sp>
      <p:sp>
        <p:nvSpPr>
          <p:cNvPr id="318473" name="Line 9"/>
          <p:cNvSpPr>
            <a:spLocks noChangeShapeType="1"/>
          </p:cNvSpPr>
          <p:nvPr/>
        </p:nvSpPr>
        <p:spPr bwMode="auto">
          <a:xfrm>
            <a:off x="1063625" y="4800600"/>
            <a:ext cx="365125"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8474" name="Text Box 10"/>
          <p:cNvSpPr txBox="1">
            <a:spLocks noChangeArrowheads="1"/>
          </p:cNvSpPr>
          <p:nvPr/>
        </p:nvSpPr>
        <p:spPr bwMode="auto">
          <a:xfrm>
            <a:off x="304800" y="1600200"/>
            <a:ext cx="8535988"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rPr>
              <a:t>Xác định toạ độ của điểm C trong hệ toạ độ XOY ( XOY quay </a:t>
            </a:r>
          </a:p>
          <a:p>
            <a:pPr algn="l"/>
            <a:r>
              <a:rPr lang="en-US">
                <a:solidFill>
                  <a:srgbClr val="0000FF"/>
                </a:solidFill>
              </a:rPr>
              <a:t>một góc </a:t>
            </a:r>
            <a:r>
              <a:rPr lang="el-GR">
                <a:solidFill>
                  <a:srgbClr val="0000FF"/>
                </a:solidFill>
              </a:rPr>
              <a:t>α</a:t>
            </a:r>
            <a:r>
              <a:rPr lang="en-US">
                <a:solidFill>
                  <a:srgbClr val="0000FF"/>
                </a:solidFill>
              </a:rPr>
              <a:t> = 21</a:t>
            </a:r>
            <a:r>
              <a:rPr lang="en-US" baseline="30000">
                <a:solidFill>
                  <a:srgbClr val="0000FF"/>
                </a:solidFill>
              </a:rPr>
              <a:t>o</a:t>
            </a:r>
            <a:r>
              <a:rPr lang="en-US">
                <a:solidFill>
                  <a:srgbClr val="0000FF"/>
                </a:solidFill>
              </a:rPr>
              <a:t>10’ so với hệ toạ độ X’OY’ theo chiều kim </a:t>
            </a:r>
          </a:p>
          <a:p>
            <a:pPr algn="l"/>
            <a:r>
              <a:rPr lang="en-US">
                <a:solidFill>
                  <a:srgbClr val="0000FF"/>
                </a:solidFill>
              </a:rPr>
              <a:t>đồng hồ)</a:t>
            </a:r>
            <a:endParaRPr lang="en-US">
              <a:solidFill>
                <a:srgbClr val="0000FF"/>
              </a:solidFill>
              <a:latin typeface="Times New Roman" pitchFamily="18" charset="0"/>
              <a:cs typeface="Times New Roman" pitchFamily="18" charset="0"/>
            </a:endParaRPr>
          </a:p>
        </p:txBody>
      </p:sp>
      <p:graphicFrame>
        <p:nvGraphicFramePr>
          <p:cNvPr id="318475" name="Object 11"/>
          <p:cNvGraphicFramePr>
            <a:graphicFrameLocks noChangeAspect="1"/>
          </p:cNvGraphicFramePr>
          <p:nvPr>
            <p:ph/>
          </p:nvPr>
        </p:nvGraphicFramePr>
        <p:xfrm>
          <a:off x="304800" y="4953000"/>
          <a:ext cx="8610600" cy="1098550"/>
        </p:xfrm>
        <a:graphic>
          <a:graphicData uri="http://schemas.openxmlformats.org/presentationml/2006/ole">
            <mc:AlternateContent xmlns:mc="http://schemas.openxmlformats.org/markup-compatibility/2006">
              <mc:Choice xmlns:v="urn:schemas-microsoft-com:vml" Requires="v">
                <p:oleObj spid="_x0000_s318476" name="Equation" r:id="rId3" imgW="4368600" imgH="558720" progId="Equation.3">
                  <p:embed/>
                </p:oleObj>
              </mc:Choice>
              <mc:Fallback>
                <p:oleObj name="Equation" r:id="rId3" imgW="4368600" imgH="558720" progId="Equation.3">
                  <p:embed/>
                  <p:pic>
                    <p:nvPicPr>
                      <p:cNvPr id="0" name="Object 1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4800" y="4953000"/>
                        <a:ext cx="8610600" cy="10985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318466"/>
                                        </p:tgtEl>
                                        <p:attrNameLst>
                                          <p:attrName>style.visibility</p:attrName>
                                        </p:attrNameLst>
                                      </p:cBhvr>
                                      <p:to>
                                        <p:strVal val="visible"/>
                                      </p:to>
                                    </p:set>
                                    <p:animEffect transition="in" filter="wipe(up)">
                                      <p:cBhvr>
                                        <p:cTn id="7" dur="500"/>
                                        <p:tgtEl>
                                          <p:spTgt spid="31846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318467"/>
                                        </p:tgtEl>
                                        <p:attrNameLst>
                                          <p:attrName>style.visibility</p:attrName>
                                        </p:attrNameLst>
                                      </p:cBhvr>
                                      <p:to>
                                        <p:strVal val="visible"/>
                                      </p:to>
                                    </p:set>
                                    <p:animEffect transition="in" filter="checkerboard(across)">
                                      <p:cBhvr>
                                        <p:cTn id="12" dur="500"/>
                                        <p:tgtEl>
                                          <p:spTgt spid="31846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318474"/>
                                        </p:tgtEl>
                                        <p:attrNameLst>
                                          <p:attrName>style.visibility</p:attrName>
                                        </p:attrNameLst>
                                      </p:cBhvr>
                                      <p:to>
                                        <p:strVal val="visible"/>
                                      </p:to>
                                    </p:set>
                                    <p:anim calcmode="lin" valueType="num">
                                      <p:cBhvr additive="base">
                                        <p:cTn id="17" dur="3000" fill="hold"/>
                                        <p:tgtEl>
                                          <p:spTgt spid="318474"/>
                                        </p:tgtEl>
                                        <p:attrNameLst>
                                          <p:attrName>ppt_x</p:attrName>
                                        </p:attrNameLst>
                                      </p:cBhvr>
                                      <p:tavLst>
                                        <p:tav tm="0">
                                          <p:val>
                                            <p:strVal val="0-#ppt_w/2"/>
                                          </p:val>
                                        </p:tav>
                                        <p:tav tm="100000">
                                          <p:val>
                                            <p:strVal val="#ppt_x"/>
                                          </p:val>
                                        </p:tav>
                                      </p:tavLst>
                                    </p:anim>
                                    <p:anim calcmode="lin" valueType="num">
                                      <p:cBhvr additive="base">
                                        <p:cTn id="18" dur="3000" fill="hold"/>
                                        <p:tgtEl>
                                          <p:spTgt spid="318474"/>
                                        </p:tgtEl>
                                        <p:attrNameLst>
                                          <p:attrName>ppt_y</p:attrName>
                                        </p:attrNameLst>
                                      </p:cBhvr>
                                      <p:tavLst>
                                        <p:tav tm="0">
                                          <p:val>
                                            <p:strVal val="#ppt_y"/>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2" presetClass="entr" presetSubtype="1" fill="hold" nodeType="clickEffect">
                                  <p:stCondLst>
                                    <p:cond delay="0"/>
                                  </p:stCondLst>
                                  <p:childTnLst>
                                    <p:set>
                                      <p:cBhvr>
                                        <p:cTn id="22" dur="1" fill="hold">
                                          <p:stCondLst>
                                            <p:cond delay="0"/>
                                          </p:stCondLst>
                                        </p:cTn>
                                        <p:tgtEl>
                                          <p:spTgt spid="318468"/>
                                        </p:tgtEl>
                                        <p:attrNameLst>
                                          <p:attrName>style.visibility</p:attrName>
                                        </p:attrNameLst>
                                      </p:cBhvr>
                                      <p:to>
                                        <p:strVal val="visible"/>
                                      </p:to>
                                    </p:set>
                                    <p:animEffect transition="in" filter="wipe(up)">
                                      <p:cBhvr>
                                        <p:cTn id="23" dur="500"/>
                                        <p:tgtEl>
                                          <p:spTgt spid="318468"/>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3" presetClass="entr" presetSubtype="10" fill="hold" grpId="0" nodeType="clickEffect">
                                  <p:stCondLst>
                                    <p:cond delay="0"/>
                                  </p:stCondLst>
                                  <p:childTnLst>
                                    <p:set>
                                      <p:cBhvr>
                                        <p:cTn id="27" dur="1" fill="hold">
                                          <p:stCondLst>
                                            <p:cond delay="0"/>
                                          </p:stCondLst>
                                        </p:cTn>
                                        <p:tgtEl>
                                          <p:spTgt spid="318472"/>
                                        </p:tgtEl>
                                        <p:attrNameLst>
                                          <p:attrName>style.visibility</p:attrName>
                                        </p:attrNameLst>
                                      </p:cBhvr>
                                      <p:to>
                                        <p:strVal val="visible"/>
                                      </p:to>
                                    </p:set>
                                    <p:animEffect transition="in" filter="blinds(horizontal)">
                                      <p:cBhvr>
                                        <p:cTn id="28" dur="500"/>
                                        <p:tgtEl>
                                          <p:spTgt spid="318472"/>
                                        </p:tgtEl>
                                      </p:cBhvr>
                                    </p:animEffect>
                                  </p:childTnLst>
                                </p:cTn>
                              </p:par>
                              <p:par>
                                <p:cTn id="29" presetID="3" presetClass="entr" presetSubtype="10" fill="hold" grpId="0" nodeType="withEffect">
                                  <p:stCondLst>
                                    <p:cond delay="0"/>
                                  </p:stCondLst>
                                  <p:childTnLst>
                                    <p:set>
                                      <p:cBhvr>
                                        <p:cTn id="30" dur="1" fill="hold">
                                          <p:stCondLst>
                                            <p:cond delay="0"/>
                                          </p:stCondLst>
                                        </p:cTn>
                                        <p:tgtEl>
                                          <p:spTgt spid="318473"/>
                                        </p:tgtEl>
                                        <p:attrNameLst>
                                          <p:attrName>style.visibility</p:attrName>
                                        </p:attrNameLst>
                                      </p:cBhvr>
                                      <p:to>
                                        <p:strVal val="visible"/>
                                      </p:to>
                                    </p:set>
                                    <p:animEffect transition="in" filter="blinds(horizontal)">
                                      <p:cBhvr>
                                        <p:cTn id="31" dur="500"/>
                                        <p:tgtEl>
                                          <p:spTgt spid="318473"/>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3" presetClass="entr" presetSubtype="10" fill="hold" grpId="0" nodeType="clickEffect">
                                  <p:stCondLst>
                                    <p:cond delay="0"/>
                                  </p:stCondLst>
                                  <p:childTnLst>
                                    <p:set>
                                      <p:cBhvr>
                                        <p:cTn id="35" dur="1" fill="hold">
                                          <p:stCondLst>
                                            <p:cond delay="0"/>
                                          </p:stCondLst>
                                        </p:cTn>
                                        <p:tgtEl>
                                          <p:spTgt spid="318471"/>
                                        </p:tgtEl>
                                        <p:attrNameLst>
                                          <p:attrName>style.visibility</p:attrName>
                                        </p:attrNameLst>
                                      </p:cBhvr>
                                      <p:to>
                                        <p:strVal val="visible"/>
                                      </p:to>
                                    </p:set>
                                    <p:animEffect transition="in" filter="blinds(horizontal)">
                                      <p:cBhvr>
                                        <p:cTn id="36" dur="500"/>
                                        <p:tgtEl>
                                          <p:spTgt spid="318471"/>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3" presetClass="entr" presetSubtype="10" fill="hold" nodeType="clickEffect">
                                  <p:stCondLst>
                                    <p:cond delay="0"/>
                                  </p:stCondLst>
                                  <p:childTnLst>
                                    <p:set>
                                      <p:cBhvr>
                                        <p:cTn id="40" dur="1" fill="hold">
                                          <p:stCondLst>
                                            <p:cond delay="0"/>
                                          </p:stCondLst>
                                        </p:cTn>
                                        <p:tgtEl>
                                          <p:spTgt spid="318475"/>
                                        </p:tgtEl>
                                        <p:attrNameLst>
                                          <p:attrName>style.visibility</p:attrName>
                                        </p:attrNameLst>
                                      </p:cBhvr>
                                      <p:to>
                                        <p:strVal val="visible"/>
                                      </p:to>
                                    </p:set>
                                    <p:animEffect transition="in" filter="blinds(horizontal)">
                                      <p:cBhvr>
                                        <p:cTn id="41" dur="500"/>
                                        <p:tgtEl>
                                          <p:spTgt spid="3184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8466" grpId="0" autoUpdateAnimBg="0"/>
      <p:bldP spid="318467" grpId="0" autoUpdateAnimBg="0"/>
      <p:bldP spid="318471" grpId="0"/>
      <p:bldP spid="318472" grpId="0"/>
      <p:bldP spid="318473" grpId="0" animBg="1"/>
      <p:bldP spid="318474" grpId="0"/>
    </p:bld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9490" name="Text Box 2"/>
          <p:cNvSpPr txBox="1">
            <a:spLocks noChangeArrowheads="1"/>
          </p:cNvSpPr>
          <p:nvPr/>
        </p:nvSpPr>
        <p:spPr bwMode="auto">
          <a:xfrm>
            <a:off x="201613" y="1463675"/>
            <a:ext cx="8485187"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VnCentury Schoolbook" pitchFamily="34" charset="0"/>
                <a:cs typeface="Times New Roman" pitchFamily="18" charset="0"/>
              </a:rPr>
              <a:t> </a:t>
            </a:r>
            <a:r>
              <a:rPr lang="en-US">
                <a:solidFill>
                  <a:srgbClr val="0000FF"/>
                </a:solidFill>
              </a:rPr>
              <a:t>Toạ độ của  điểm A,B(xa đường trung hoà nhất)trong hệ toạ </a:t>
            </a:r>
          </a:p>
          <a:p>
            <a:pPr algn="l"/>
            <a:r>
              <a:rPr lang="en-US">
                <a:solidFill>
                  <a:srgbClr val="0000FF"/>
                </a:solidFill>
              </a:rPr>
              <a:t> độ X’OY’ :</a:t>
            </a:r>
            <a:endParaRPr lang="en-US">
              <a:solidFill>
                <a:srgbClr val="0000FF"/>
              </a:solidFill>
              <a:latin typeface="Times New Roman" pitchFamily="18" charset="0"/>
              <a:cs typeface="Times New Roman" pitchFamily="18" charset="0"/>
            </a:endParaRPr>
          </a:p>
        </p:txBody>
      </p:sp>
      <p:sp>
        <p:nvSpPr>
          <p:cNvPr id="319491" name="Text Box 3"/>
          <p:cNvSpPr txBox="1">
            <a:spLocks noChangeArrowheads="1"/>
          </p:cNvSpPr>
          <p:nvPr/>
        </p:nvSpPr>
        <p:spPr bwMode="auto">
          <a:xfrm>
            <a:off x="347663" y="2209800"/>
            <a:ext cx="879633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990000"/>
                </a:solidFill>
              </a:rPr>
              <a:t>X’</a:t>
            </a:r>
            <a:r>
              <a:rPr lang="en-US" baseline="-25000">
                <a:solidFill>
                  <a:srgbClr val="990000"/>
                </a:solidFill>
              </a:rPr>
              <a:t>A</a:t>
            </a:r>
            <a:r>
              <a:rPr lang="en-US">
                <a:solidFill>
                  <a:srgbClr val="990000"/>
                </a:solidFill>
              </a:rPr>
              <a:t> = – 3,4 cm; X’</a:t>
            </a:r>
            <a:r>
              <a:rPr lang="en-US" baseline="-25000">
                <a:solidFill>
                  <a:srgbClr val="990000"/>
                </a:solidFill>
              </a:rPr>
              <a:t>B</a:t>
            </a:r>
            <a:r>
              <a:rPr lang="en-US">
                <a:solidFill>
                  <a:srgbClr val="990000"/>
                </a:solidFill>
              </a:rPr>
              <a:t> = – 2,4 cm;Y’</a:t>
            </a:r>
            <a:r>
              <a:rPr lang="en-US" baseline="-25000">
                <a:solidFill>
                  <a:srgbClr val="990000"/>
                </a:solidFill>
              </a:rPr>
              <a:t>A</a:t>
            </a:r>
            <a:r>
              <a:rPr lang="en-US">
                <a:solidFill>
                  <a:srgbClr val="990000"/>
                </a:solidFill>
              </a:rPr>
              <a:t> = – 1,58 cm; Y’</a:t>
            </a:r>
            <a:r>
              <a:rPr lang="en-US" baseline="-25000">
                <a:solidFill>
                  <a:srgbClr val="990000"/>
                </a:solidFill>
              </a:rPr>
              <a:t>B</a:t>
            </a:r>
            <a:r>
              <a:rPr lang="en-US">
                <a:solidFill>
                  <a:srgbClr val="990000"/>
                </a:solidFill>
              </a:rPr>
              <a:t> = – 4,72 cm. </a:t>
            </a:r>
          </a:p>
        </p:txBody>
      </p:sp>
      <p:sp>
        <p:nvSpPr>
          <p:cNvPr id="319492" name="Text Box 4"/>
          <p:cNvSpPr txBox="1">
            <a:spLocks noChangeArrowheads="1"/>
          </p:cNvSpPr>
          <p:nvPr/>
        </p:nvSpPr>
        <p:spPr bwMode="auto">
          <a:xfrm>
            <a:off x="228600" y="2667000"/>
            <a:ext cx="5721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rPr>
              <a:t>Toạ độ của  A và B trong hệ toạ độ XOY:</a:t>
            </a:r>
            <a:endParaRPr lang="en-US">
              <a:solidFill>
                <a:srgbClr val="0000FF"/>
              </a:solidFill>
              <a:latin typeface="Times New Roman" pitchFamily="18" charset="0"/>
              <a:cs typeface="Times New Roman" pitchFamily="18" charset="0"/>
            </a:endParaRPr>
          </a:p>
        </p:txBody>
      </p:sp>
      <p:sp>
        <p:nvSpPr>
          <p:cNvPr id="319493" name="Text Box 5"/>
          <p:cNvSpPr txBox="1">
            <a:spLocks noChangeArrowheads="1"/>
          </p:cNvSpPr>
          <p:nvPr/>
        </p:nvSpPr>
        <p:spPr bwMode="auto">
          <a:xfrm>
            <a:off x="1600200" y="3019425"/>
            <a:ext cx="6934200" cy="3457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lnSpc>
                <a:spcPct val="115000"/>
              </a:lnSpc>
            </a:pPr>
            <a:r>
              <a:rPr lang="en-US">
                <a:solidFill>
                  <a:srgbClr val="800000"/>
                </a:solidFill>
                <a:latin typeface="Times New Roman" pitchFamily="18" charset="0"/>
                <a:cs typeface="Times New Roman" pitchFamily="18" charset="0"/>
              </a:rPr>
              <a:t>X</a:t>
            </a:r>
            <a:r>
              <a:rPr lang="en-US" baseline="-30000">
                <a:solidFill>
                  <a:srgbClr val="800000"/>
                </a:solidFill>
                <a:latin typeface="Times New Roman" pitchFamily="18" charset="0"/>
                <a:cs typeface="Times New Roman" pitchFamily="18" charset="0"/>
              </a:rPr>
              <a:t>A</a:t>
            </a:r>
            <a:r>
              <a:rPr lang="en-US">
                <a:solidFill>
                  <a:srgbClr val="800000"/>
                </a:solidFill>
                <a:latin typeface="Times New Roman" pitchFamily="18" charset="0"/>
                <a:cs typeface="Times New Roman" pitchFamily="18" charset="0"/>
              </a:rPr>
              <a:t> = X’</a:t>
            </a:r>
            <a:r>
              <a:rPr lang="en-US" baseline="-30000">
                <a:solidFill>
                  <a:srgbClr val="800000"/>
                </a:solidFill>
                <a:latin typeface="Times New Roman" pitchFamily="18" charset="0"/>
                <a:cs typeface="Times New Roman" pitchFamily="18" charset="0"/>
              </a:rPr>
              <a:t>A</a:t>
            </a:r>
            <a:r>
              <a:rPr lang="en-US">
                <a:solidFill>
                  <a:srgbClr val="800000"/>
                </a:solidFill>
                <a:latin typeface="Times New Roman" pitchFamily="18" charset="0"/>
                <a:cs typeface="Times New Roman" pitchFamily="18" charset="0"/>
              </a:rPr>
              <a:t>cos21</a:t>
            </a:r>
            <a:r>
              <a:rPr lang="en-US" baseline="30000">
                <a:solidFill>
                  <a:srgbClr val="800000"/>
                </a:solidFill>
                <a:latin typeface="Times New Roman" pitchFamily="18" charset="0"/>
                <a:cs typeface="Times New Roman" pitchFamily="18" charset="0"/>
              </a:rPr>
              <a:t>O</a:t>
            </a:r>
            <a:r>
              <a:rPr lang="en-US">
                <a:solidFill>
                  <a:srgbClr val="800000"/>
                </a:solidFill>
                <a:latin typeface="Times New Roman" pitchFamily="18" charset="0"/>
                <a:cs typeface="Times New Roman" pitchFamily="18" charset="0"/>
              </a:rPr>
              <a:t>10’ – Y’</a:t>
            </a:r>
            <a:r>
              <a:rPr lang="en-US" baseline="-30000">
                <a:solidFill>
                  <a:srgbClr val="800000"/>
                </a:solidFill>
                <a:latin typeface="Times New Roman" pitchFamily="18" charset="0"/>
                <a:cs typeface="Times New Roman" pitchFamily="18" charset="0"/>
              </a:rPr>
              <a:t>A</a:t>
            </a:r>
            <a:r>
              <a:rPr lang="en-US">
                <a:solidFill>
                  <a:srgbClr val="800000"/>
                </a:solidFill>
                <a:latin typeface="Times New Roman" pitchFamily="18" charset="0"/>
                <a:cs typeface="Times New Roman" pitchFamily="18" charset="0"/>
              </a:rPr>
              <a:t>sin21</a:t>
            </a:r>
            <a:r>
              <a:rPr lang="en-US" baseline="30000">
                <a:solidFill>
                  <a:srgbClr val="800000"/>
                </a:solidFill>
                <a:latin typeface="Times New Roman" pitchFamily="18" charset="0"/>
                <a:cs typeface="Times New Roman" pitchFamily="18" charset="0"/>
              </a:rPr>
              <a:t>O</a:t>
            </a:r>
            <a:r>
              <a:rPr lang="en-US">
                <a:solidFill>
                  <a:srgbClr val="800000"/>
                </a:solidFill>
                <a:latin typeface="Times New Roman" pitchFamily="18" charset="0"/>
                <a:cs typeface="Times New Roman" pitchFamily="18" charset="0"/>
              </a:rPr>
              <a:t>10’ = </a:t>
            </a:r>
          </a:p>
          <a:p>
            <a:pPr algn="l">
              <a:lnSpc>
                <a:spcPct val="115000"/>
              </a:lnSpc>
            </a:pPr>
            <a:r>
              <a:rPr lang="en-US">
                <a:solidFill>
                  <a:srgbClr val="800000"/>
                </a:solidFill>
                <a:latin typeface="Times New Roman" pitchFamily="18" charset="0"/>
                <a:cs typeface="Times New Roman" pitchFamily="18" charset="0"/>
              </a:rPr>
              <a:t>         – 3,4.0,9325 + 1,58.0,361  = – 2,58 cm;</a:t>
            </a:r>
            <a:endParaRPr lang="en-US">
              <a:solidFill>
                <a:srgbClr val="800000"/>
              </a:solidFill>
              <a:latin typeface=".VnBook-Antiqua" pitchFamily="34" charset="0"/>
              <a:cs typeface="Times New Roman" pitchFamily="18" charset="0"/>
            </a:endParaRPr>
          </a:p>
          <a:p>
            <a:pPr algn="l">
              <a:lnSpc>
                <a:spcPct val="115000"/>
              </a:lnSpc>
            </a:pPr>
            <a:r>
              <a:rPr lang="en-US">
                <a:solidFill>
                  <a:srgbClr val="800000"/>
                </a:solidFill>
                <a:latin typeface="Times New Roman" pitchFamily="18" charset="0"/>
                <a:cs typeface="Times New Roman" pitchFamily="18" charset="0"/>
              </a:rPr>
              <a:t>Y</a:t>
            </a:r>
            <a:r>
              <a:rPr lang="en-US" baseline="-30000">
                <a:solidFill>
                  <a:srgbClr val="800000"/>
                </a:solidFill>
                <a:latin typeface="Times New Roman" pitchFamily="18" charset="0"/>
                <a:cs typeface="Times New Roman" pitchFamily="18" charset="0"/>
              </a:rPr>
              <a:t>A</a:t>
            </a:r>
            <a:r>
              <a:rPr lang="en-US">
                <a:solidFill>
                  <a:srgbClr val="800000"/>
                </a:solidFill>
                <a:latin typeface="Times New Roman" pitchFamily="18" charset="0"/>
                <a:cs typeface="Times New Roman" pitchFamily="18" charset="0"/>
              </a:rPr>
              <a:t> = X’</a:t>
            </a:r>
            <a:r>
              <a:rPr lang="en-US" baseline="-30000">
                <a:solidFill>
                  <a:srgbClr val="800000"/>
                </a:solidFill>
                <a:latin typeface="Times New Roman" pitchFamily="18" charset="0"/>
                <a:cs typeface="Times New Roman" pitchFamily="18" charset="0"/>
              </a:rPr>
              <a:t>A</a:t>
            </a:r>
            <a:r>
              <a:rPr lang="en-US">
                <a:solidFill>
                  <a:srgbClr val="800000"/>
                </a:solidFill>
                <a:latin typeface="Times New Roman" pitchFamily="18" charset="0"/>
                <a:cs typeface="Times New Roman" pitchFamily="18" charset="0"/>
              </a:rPr>
              <a:t>sin21</a:t>
            </a:r>
            <a:r>
              <a:rPr lang="en-US" baseline="30000">
                <a:solidFill>
                  <a:srgbClr val="800000"/>
                </a:solidFill>
                <a:latin typeface="Times New Roman" pitchFamily="18" charset="0"/>
                <a:cs typeface="Times New Roman" pitchFamily="18" charset="0"/>
              </a:rPr>
              <a:t>O</a:t>
            </a:r>
            <a:r>
              <a:rPr lang="en-US">
                <a:solidFill>
                  <a:srgbClr val="800000"/>
                </a:solidFill>
                <a:latin typeface="Times New Roman" pitchFamily="18" charset="0"/>
                <a:cs typeface="Times New Roman" pitchFamily="18" charset="0"/>
              </a:rPr>
              <a:t>10’ + Y’</a:t>
            </a:r>
            <a:r>
              <a:rPr lang="en-US" baseline="-30000">
                <a:solidFill>
                  <a:srgbClr val="800000"/>
                </a:solidFill>
                <a:latin typeface="Times New Roman" pitchFamily="18" charset="0"/>
                <a:cs typeface="Times New Roman" pitchFamily="18" charset="0"/>
              </a:rPr>
              <a:t>A</a:t>
            </a:r>
            <a:r>
              <a:rPr lang="en-US">
                <a:solidFill>
                  <a:srgbClr val="800000"/>
                </a:solidFill>
                <a:latin typeface="Times New Roman" pitchFamily="18" charset="0"/>
                <a:cs typeface="Times New Roman" pitchFamily="18" charset="0"/>
              </a:rPr>
              <a:t>cos21</a:t>
            </a:r>
            <a:r>
              <a:rPr lang="en-US" baseline="30000">
                <a:solidFill>
                  <a:srgbClr val="800000"/>
                </a:solidFill>
                <a:latin typeface="Times New Roman" pitchFamily="18" charset="0"/>
                <a:cs typeface="Times New Roman" pitchFamily="18" charset="0"/>
              </a:rPr>
              <a:t>O</a:t>
            </a:r>
            <a:r>
              <a:rPr lang="en-US">
                <a:solidFill>
                  <a:srgbClr val="800000"/>
                </a:solidFill>
                <a:latin typeface="Times New Roman" pitchFamily="18" charset="0"/>
                <a:cs typeface="Times New Roman" pitchFamily="18" charset="0"/>
              </a:rPr>
              <a:t>10’ = </a:t>
            </a:r>
          </a:p>
          <a:p>
            <a:pPr algn="l">
              <a:lnSpc>
                <a:spcPct val="115000"/>
              </a:lnSpc>
            </a:pPr>
            <a:r>
              <a:rPr lang="en-US">
                <a:solidFill>
                  <a:srgbClr val="800000"/>
                </a:solidFill>
                <a:latin typeface="Times New Roman" pitchFamily="18" charset="0"/>
                <a:cs typeface="Times New Roman" pitchFamily="18" charset="0"/>
              </a:rPr>
              <a:t>        – 3,4.0,361 – 1,58.0,9325 = – 2,7 cm;</a:t>
            </a:r>
            <a:endParaRPr lang="en-US">
              <a:solidFill>
                <a:srgbClr val="800000"/>
              </a:solidFill>
              <a:latin typeface=".VnBook-Antiqua" pitchFamily="34" charset="0"/>
              <a:cs typeface="Times New Roman" pitchFamily="18" charset="0"/>
            </a:endParaRPr>
          </a:p>
          <a:p>
            <a:pPr algn="l">
              <a:lnSpc>
                <a:spcPct val="115000"/>
              </a:lnSpc>
            </a:pPr>
            <a:r>
              <a:rPr lang="en-US">
                <a:solidFill>
                  <a:srgbClr val="800000"/>
                </a:solidFill>
                <a:latin typeface="Times New Roman" pitchFamily="18" charset="0"/>
                <a:cs typeface="Times New Roman" pitchFamily="18" charset="0"/>
              </a:rPr>
              <a:t>X</a:t>
            </a:r>
            <a:r>
              <a:rPr lang="en-US" baseline="-30000">
                <a:solidFill>
                  <a:srgbClr val="800000"/>
                </a:solidFill>
                <a:latin typeface="Times New Roman" pitchFamily="18" charset="0"/>
                <a:cs typeface="Times New Roman" pitchFamily="18" charset="0"/>
              </a:rPr>
              <a:t>B</a:t>
            </a:r>
            <a:r>
              <a:rPr lang="en-US">
                <a:solidFill>
                  <a:srgbClr val="800000"/>
                </a:solidFill>
                <a:latin typeface="Times New Roman" pitchFamily="18" charset="0"/>
                <a:cs typeface="Times New Roman" pitchFamily="18" charset="0"/>
              </a:rPr>
              <a:t> = X’</a:t>
            </a:r>
            <a:r>
              <a:rPr lang="en-US" baseline="-30000">
                <a:solidFill>
                  <a:srgbClr val="800000"/>
                </a:solidFill>
                <a:latin typeface="Times New Roman" pitchFamily="18" charset="0"/>
                <a:cs typeface="Times New Roman" pitchFamily="18" charset="0"/>
              </a:rPr>
              <a:t>B</a:t>
            </a:r>
            <a:r>
              <a:rPr lang="en-US">
                <a:solidFill>
                  <a:srgbClr val="800000"/>
                </a:solidFill>
                <a:latin typeface="Times New Roman" pitchFamily="18" charset="0"/>
                <a:cs typeface="Times New Roman" pitchFamily="18" charset="0"/>
              </a:rPr>
              <a:t>cos21</a:t>
            </a:r>
            <a:r>
              <a:rPr lang="en-US" baseline="30000">
                <a:solidFill>
                  <a:srgbClr val="800000"/>
                </a:solidFill>
                <a:latin typeface="Times New Roman" pitchFamily="18" charset="0"/>
                <a:cs typeface="Times New Roman" pitchFamily="18" charset="0"/>
              </a:rPr>
              <a:t>O</a:t>
            </a:r>
            <a:r>
              <a:rPr lang="en-US">
                <a:solidFill>
                  <a:srgbClr val="800000"/>
                </a:solidFill>
                <a:latin typeface="Times New Roman" pitchFamily="18" charset="0"/>
                <a:cs typeface="Times New Roman" pitchFamily="18" charset="0"/>
              </a:rPr>
              <a:t>10’ – Y’</a:t>
            </a:r>
            <a:r>
              <a:rPr lang="en-US" baseline="-30000">
                <a:solidFill>
                  <a:srgbClr val="800000"/>
                </a:solidFill>
                <a:latin typeface="Times New Roman" pitchFamily="18" charset="0"/>
                <a:cs typeface="Times New Roman" pitchFamily="18" charset="0"/>
              </a:rPr>
              <a:t>B</a:t>
            </a:r>
            <a:r>
              <a:rPr lang="en-US">
                <a:solidFill>
                  <a:srgbClr val="800000"/>
                </a:solidFill>
                <a:latin typeface="Times New Roman" pitchFamily="18" charset="0"/>
                <a:cs typeface="Times New Roman" pitchFamily="18" charset="0"/>
              </a:rPr>
              <a:t>sin21</a:t>
            </a:r>
            <a:r>
              <a:rPr lang="en-US" baseline="30000">
                <a:solidFill>
                  <a:srgbClr val="800000"/>
                </a:solidFill>
                <a:latin typeface="Times New Roman" pitchFamily="18" charset="0"/>
                <a:cs typeface="Times New Roman" pitchFamily="18" charset="0"/>
              </a:rPr>
              <a:t>O</a:t>
            </a:r>
            <a:r>
              <a:rPr lang="en-US">
                <a:solidFill>
                  <a:srgbClr val="800000"/>
                </a:solidFill>
                <a:latin typeface="Times New Roman" pitchFamily="18" charset="0"/>
                <a:cs typeface="Times New Roman" pitchFamily="18" charset="0"/>
              </a:rPr>
              <a:t>10’ =</a:t>
            </a:r>
          </a:p>
          <a:p>
            <a:pPr algn="l">
              <a:lnSpc>
                <a:spcPct val="115000"/>
              </a:lnSpc>
            </a:pPr>
            <a:r>
              <a:rPr lang="en-US">
                <a:solidFill>
                  <a:srgbClr val="800000"/>
                </a:solidFill>
                <a:latin typeface="Times New Roman" pitchFamily="18" charset="0"/>
                <a:cs typeface="Times New Roman" pitchFamily="18" charset="0"/>
              </a:rPr>
              <a:t>        – 2,4.0,9325 – 4,7.0,361= – 3,94 cm;</a:t>
            </a:r>
            <a:endParaRPr lang="en-US">
              <a:solidFill>
                <a:srgbClr val="800000"/>
              </a:solidFill>
              <a:latin typeface=".VnBook-Antiqua" pitchFamily="34" charset="0"/>
              <a:cs typeface="Times New Roman" pitchFamily="18" charset="0"/>
            </a:endParaRPr>
          </a:p>
          <a:p>
            <a:pPr algn="l">
              <a:lnSpc>
                <a:spcPct val="115000"/>
              </a:lnSpc>
            </a:pPr>
            <a:r>
              <a:rPr lang="en-US">
                <a:solidFill>
                  <a:srgbClr val="800000"/>
                </a:solidFill>
                <a:latin typeface="Times New Roman" pitchFamily="18" charset="0"/>
                <a:cs typeface="Times New Roman" pitchFamily="18" charset="0"/>
              </a:rPr>
              <a:t>Y</a:t>
            </a:r>
            <a:r>
              <a:rPr lang="en-US" baseline="-30000">
                <a:solidFill>
                  <a:srgbClr val="800000"/>
                </a:solidFill>
                <a:latin typeface="Times New Roman" pitchFamily="18" charset="0"/>
                <a:cs typeface="Times New Roman" pitchFamily="18" charset="0"/>
              </a:rPr>
              <a:t>B</a:t>
            </a:r>
            <a:r>
              <a:rPr lang="en-US">
                <a:solidFill>
                  <a:srgbClr val="800000"/>
                </a:solidFill>
                <a:latin typeface="Times New Roman" pitchFamily="18" charset="0"/>
                <a:cs typeface="Times New Roman" pitchFamily="18" charset="0"/>
              </a:rPr>
              <a:t> = X’</a:t>
            </a:r>
            <a:r>
              <a:rPr lang="en-US" baseline="-30000">
                <a:solidFill>
                  <a:srgbClr val="800000"/>
                </a:solidFill>
                <a:latin typeface="Times New Roman" pitchFamily="18" charset="0"/>
                <a:cs typeface="Times New Roman" pitchFamily="18" charset="0"/>
              </a:rPr>
              <a:t>B</a:t>
            </a:r>
            <a:r>
              <a:rPr lang="en-US">
                <a:solidFill>
                  <a:srgbClr val="800000"/>
                </a:solidFill>
                <a:latin typeface="Times New Roman" pitchFamily="18" charset="0"/>
                <a:cs typeface="Times New Roman" pitchFamily="18" charset="0"/>
              </a:rPr>
              <a:t>sin21</a:t>
            </a:r>
            <a:r>
              <a:rPr lang="en-US" baseline="30000">
                <a:solidFill>
                  <a:srgbClr val="800000"/>
                </a:solidFill>
                <a:latin typeface="Times New Roman" pitchFamily="18" charset="0"/>
                <a:cs typeface="Times New Roman" pitchFamily="18" charset="0"/>
              </a:rPr>
              <a:t>O</a:t>
            </a:r>
            <a:r>
              <a:rPr lang="en-US">
                <a:solidFill>
                  <a:srgbClr val="800000"/>
                </a:solidFill>
                <a:latin typeface="Times New Roman" pitchFamily="18" charset="0"/>
                <a:cs typeface="Times New Roman" pitchFamily="18" charset="0"/>
              </a:rPr>
              <a:t>10’ + Y’</a:t>
            </a:r>
            <a:r>
              <a:rPr lang="en-US" baseline="-30000">
                <a:solidFill>
                  <a:srgbClr val="800000"/>
                </a:solidFill>
                <a:latin typeface="Times New Roman" pitchFamily="18" charset="0"/>
                <a:cs typeface="Times New Roman" pitchFamily="18" charset="0"/>
              </a:rPr>
              <a:t>B</a:t>
            </a:r>
            <a:r>
              <a:rPr lang="en-US">
                <a:solidFill>
                  <a:srgbClr val="800000"/>
                </a:solidFill>
                <a:latin typeface="Times New Roman" pitchFamily="18" charset="0"/>
                <a:cs typeface="Times New Roman" pitchFamily="18" charset="0"/>
              </a:rPr>
              <a:t>cos21</a:t>
            </a:r>
            <a:r>
              <a:rPr lang="en-US" baseline="30000">
                <a:solidFill>
                  <a:srgbClr val="800000"/>
                </a:solidFill>
                <a:latin typeface="Times New Roman" pitchFamily="18" charset="0"/>
                <a:cs typeface="Times New Roman" pitchFamily="18" charset="0"/>
              </a:rPr>
              <a:t>O</a:t>
            </a:r>
            <a:r>
              <a:rPr lang="en-US">
                <a:solidFill>
                  <a:srgbClr val="800000"/>
                </a:solidFill>
                <a:latin typeface="Times New Roman" pitchFamily="18" charset="0"/>
                <a:cs typeface="Times New Roman" pitchFamily="18" charset="0"/>
              </a:rPr>
              <a:t>10’ = </a:t>
            </a:r>
          </a:p>
          <a:p>
            <a:pPr algn="l">
              <a:lnSpc>
                <a:spcPct val="115000"/>
              </a:lnSpc>
            </a:pPr>
            <a:r>
              <a:rPr lang="en-US">
                <a:solidFill>
                  <a:srgbClr val="800000"/>
                </a:solidFill>
                <a:latin typeface="Times New Roman" pitchFamily="18" charset="0"/>
                <a:cs typeface="Times New Roman" pitchFamily="18" charset="0"/>
              </a:rPr>
              <a:t>         – 2,4.0,361 + 4,7.0,9325 = 3,53 cm.</a:t>
            </a:r>
          </a:p>
        </p:txBody>
      </p:sp>
      <p:sp>
        <p:nvSpPr>
          <p:cNvPr id="319494" name="Text Box 6"/>
          <p:cNvSpPr txBox="1">
            <a:spLocks noChangeArrowheads="1"/>
          </p:cNvSpPr>
          <p:nvPr/>
        </p:nvSpPr>
        <p:spPr bwMode="auto">
          <a:xfrm>
            <a:off x="212725" y="228600"/>
            <a:ext cx="86391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rPr>
              <a:t>Toạ độ của giao điểm của đường trung hoà và các trục toạ độ:</a:t>
            </a:r>
          </a:p>
        </p:txBody>
      </p:sp>
      <p:graphicFrame>
        <p:nvGraphicFramePr>
          <p:cNvPr id="319495" name="Object 7"/>
          <p:cNvGraphicFramePr>
            <a:graphicFrameLocks noChangeAspect="1"/>
          </p:cNvGraphicFramePr>
          <p:nvPr>
            <p:ph/>
          </p:nvPr>
        </p:nvGraphicFramePr>
        <p:xfrm>
          <a:off x="619125" y="274638"/>
          <a:ext cx="3549650" cy="966787"/>
        </p:xfrm>
        <a:graphic>
          <a:graphicData uri="http://schemas.openxmlformats.org/presentationml/2006/ole">
            <mc:AlternateContent xmlns:mc="http://schemas.openxmlformats.org/markup-compatibility/2006">
              <mc:Choice xmlns:v="urn:schemas-microsoft-com:vml" Requires="v">
                <p:oleObj spid="_x0000_s319497" name="Equation" r:id="rId3" imgW="1549080" imgH="419040" progId="Equation.3">
                  <p:embed/>
                </p:oleObj>
              </mc:Choice>
              <mc:Fallback>
                <p:oleObj name="Equation" r:id="rId3" imgW="1549080" imgH="419040" progId="Equation.3">
                  <p:embed/>
                  <p:pic>
                    <p:nvPicPr>
                      <p:cNvPr id="0" name="Object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9125" y="274638"/>
                        <a:ext cx="3549650" cy="9667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19496" name="Object 8"/>
          <p:cNvGraphicFramePr>
            <a:graphicFrameLocks noChangeAspect="1"/>
          </p:cNvGraphicFramePr>
          <p:nvPr/>
        </p:nvGraphicFramePr>
        <p:xfrm>
          <a:off x="4681538" y="609600"/>
          <a:ext cx="3133725" cy="906463"/>
        </p:xfrm>
        <a:graphic>
          <a:graphicData uri="http://schemas.openxmlformats.org/presentationml/2006/ole">
            <mc:AlternateContent xmlns:mc="http://schemas.openxmlformats.org/markup-compatibility/2006">
              <mc:Choice xmlns:v="urn:schemas-microsoft-com:vml" Requires="v">
                <p:oleObj spid="_x0000_s319498" name="Equation" r:id="rId5" imgW="1447560" imgH="419040" progId="Equation.3">
                  <p:embed/>
                </p:oleObj>
              </mc:Choice>
              <mc:Fallback>
                <p:oleObj name="Equation" r:id="rId5" imgW="1447560" imgH="419040" progId="Equation.3">
                  <p:embed/>
                  <p:pic>
                    <p:nvPicPr>
                      <p:cNvPr id="0" name="Object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681538" y="609600"/>
                        <a:ext cx="3133725" cy="9064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319494"/>
                                        </p:tgtEl>
                                        <p:attrNameLst>
                                          <p:attrName>style.visibility</p:attrName>
                                        </p:attrNameLst>
                                      </p:cBhvr>
                                      <p:to>
                                        <p:strVal val="visible"/>
                                      </p:to>
                                    </p:set>
                                    <p:animEffect transition="in" filter="blinds(horizontal)">
                                      <p:cBhvr>
                                        <p:cTn id="7" dur="500"/>
                                        <p:tgtEl>
                                          <p:spTgt spid="31949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319495"/>
                                        </p:tgtEl>
                                        <p:attrNameLst>
                                          <p:attrName>style.visibility</p:attrName>
                                        </p:attrNameLst>
                                      </p:cBhvr>
                                      <p:to>
                                        <p:strVal val="visible"/>
                                      </p:to>
                                    </p:set>
                                    <p:animEffect transition="in" filter="blinds(horizontal)">
                                      <p:cBhvr>
                                        <p:cTn id="12" dur="500"/>
                                        <p:tgtEl>
                                          <p:spTgt spid="31949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nodeType="clickEffect">
                                  <p:stCondLst>
                                    <p:cond delay="0"/>
                                  </p:stCondLst>
                                  <p:childTnLst>
                                    <p:set>
                                      <p:cBhvr>
                                        <p:cTn id="16" dur="1" fill="hold">
                                          <p:stCondLst>
                                            <p:cond delay="0"/>
                                          </p:stCondLst>
                                        </p:cTn>
                                        <p:tgtEl>
                                          <p:spTgt spid="319496"/>
                                        </p:tgtEl>
                                        <p:attrNameLst>
                                          <p:attrName>style.visibility</p:attrName>
                                        </p:attrNameLst>
                                      </p:cBhvr>
                                      <p:to>
                                        <p:strVal val="visible"/>
                                      </p:to>
                                    </p:set>
                                    <p:animEffect transition="in" filter="blinds(horizontal)">
                                      <p:cBhvr>
                                        <p:cTn id="17" dur="500"/>
                                        <p:tgtEl>
                                          <p:spTgt spid="31949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319490"/>
                                        </p:tgtEl>
                                        <p:attrNameLst>
                                          <p:attrName>style.visibility</p:attrName>
                                        </p:attrNameLst>
                                      </p:cBhvr>
                                      <p:to>
                                        <p:strVal val="visible"/>
                                      </p:to>
                                    </p:set>
                                    <p:animEffect transition="in" filter="checkerboard(across)">
                                      <p:cBhvr>
                                        <p:cTn id="22" dur="500"/>
                                        <p:tgtEl>
                                          <p:spTgt spid="31949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grpId="0" nodeType="clickEffect">
                                  <p:stCondLst>
                                    <p:cond delay="0"/>
                                  </p:stCondLst>
                                  <p:childTnLst>
                                    <p:set>
                                      <p:cBhvr>
                                        <p:cTn id="26" dur="1" fill="hold">
                                          <p:stCondLst>
                                            <p:cond delay="0"/>
                                          </p:stCondLst>
                                        </p:cTn>
                                        <p:tgtEl>
                                          <p:spTgt spid="319491"/>
                                        </p:tgtEl>
                                        <p:attrNameLst>
                                          <p:attrName>style.visibility</p:attrName>
                                        </p:attrNameLst>
                                      </p:cBhvr>
                                      <p:to>
                                        <p:strVal val="visible"/>
                                      </p:to>
                                    </p:set>
                                    <p:animEffect transition="in" filter="box(in)">
                                      <p:cBhvr>
                                        <p:cTn id="27" dur="500"/>
                                        <p:tgtEl>
                                          <p:spTgt spid="319491"/>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319492"/>
                                        </p:tgtEl>
                                        <p:attrNameLst>
                                          <p:attrName>style.visibility</p:attrName>
                                        </p:attrNameLst>
                                      </p:cBhvr>
                                      <p:to>
                                        <p:strVal val="visible"/>
                                      </p:to>
                                    </p:set>
                                    <p:animEffect transition="in" filter="checkerboard(across)">
                                      <p:cBhvr>
                                        <p:cTn id="32" dur="500"/>
                                        <p:tgtEl>
                                          <p:spTgt spid="319492"/>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1" fill="hold" grpId="0" nodeType="clickEffect">
                                  <p:stCondLst>
                                    <p:cond delay="0"/>
                                  </p:stCondLst>
                                  <p:childTnLst>
                                    <p:set>
                                      <p:cBhvr>
                                        <p:cTn id="36" dur="1" fill="hold">
                                          <p:stCondLst>
                                            <p:cond delay="0"/>
                                          </p:stCondLst>
                                        </p:cTn>
                                        <p:tgtEl>
                                          <p:spTgt spid="319493"/>
                                        </p:tgtEl>
                                        <p:attrNameLst>
                                          <p:attrName>style.visibility</p:attrName>
                                        </p:attrNameLst>
                                      </p:cBhvr>
                                      <p:to>
                                        <p:strVal val="visible"/>
                                      </p:to>
                                    </p:set>
                                    <p:animEffect transition="in" filter="wipe(up)">
                                      <p:cBhvr>
                                        <p:cTn id="37" dur="500"/>
                                        <p:tgtEl>
                                          <p:spTgt spid="3194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9490" grpId="0" autoUpdateAnimBg="0"/>
      <p:bldP spid="319491" grpId="0" autoUpdateAnimBg="0"/>
      <p:bldP spid="319492" grpId="0" autoUpdateAnimBg="0"/>
      <p:bldP spid="319493" grpId="0" autoUpdateAnimBg="0"/>
      <p:bldP spid="319494" grpId="0"/>
    </p:bld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20514" name="Object 2"/>
          <p:cNvGraphicFramePr>
            <a:graphicFrameLocks noChangeAspect="1"/>
          </p:cNvGraphicFramePr>
          <p:nvPr/>
        </p:nvGraphicFramePr>
        <p:xfrm>
          <a:off x="533400" y="2057400"/>
          <a:ext cx="7772400" cy="1371600"/>
        </p:xfrm>
        <a:graphic>
          <a:graphicData uri="http://schemas.openxmlformats.org/presentationml/2006/ole">
            <mc:AlternateContent xmlns:mc="http://schemas.openxmlformats.org/markup-compatibility/2006">
              <mc:Choice xmlns:v="urn:schemas-microsoft-com:vml" Requires="v">
                <p:oleObj spid="_x0000_s320519" name="Equation" r:id="rId3" imgW="5879880" imgH="1028520" progId="Equation.3">
                  <p:embed/>
                </p:oleObj>
              </mc:Choice>
              <mc:Fallback>
                <p:oleObj name="Equation" r:id="rId3" imgW="5879880" imgH="1028520" progId="Equation.3">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3400" y="2057400"/>
                        <a:ext cx="7772400" cy="1371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20515" name="Text Box 3"/>
          <p:cNvSpPr txBox="1">
            <a:spLocks noChangeArrowheads="1"/>
          </p:cNvSpPr>
          <p:nvPr/>
        </p:nvSpPr>
        <p:spPr bwMode="auto">
          <a:xfrm>
            <a:off x="381000" y="3581400"/>
            <a:ext cx="4902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rPr>
              <a:t>Ứng suất  pháp trong thanh lập là: </a:t>
            </a:r>
          </a:p>
        </p:txBody>
      </p:sp>
      <p:graphicFrame>
        <p:nvGraphicFramePr>
          <p:cNvPr id="320516" name="Object 4"/>
          <p:cNvGraphicFramePr>
            <a:graphicFrameLocks noChangeAspect="1"/>
          </p:cNvGraphicFramePr>
          <p:nvPr/>
        </p:nvGraphicFramePr>
        <p:xfrm>
          <a:off x="685800" y="4038600"/>
          <a:ext cx="6858000" cy="812800"/>
        </p:xfrm>
        <a:graphic>
          <a:graphicData uri="http://schemas.openxmlformats.org/presentationml/2006/ole">
            <mc:AlternateContent xmlns:mc="http://schemas.openxmlformats.org/markup-compatibility/2006">
              <mc:Choice xmlns:v="urn:schemas-microsoft-com:vml" Requires="v">
                <p:oleObj spid="_x0000_s320520" name="Equation" r:id="rId5" imgW="4508280" imgH="609480" progId="Equation.3">
                  <p:embed/>
                </p:oleObj>
              </mc:Choice>
              <mc:Fallback>
                <p:oleObj name="Equation" r:id="rId5" imgW="4508280" imgH="609480" progId="Equation.3">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85800" y="4038600"/>
                        <a:ext cx="6858000" cy="812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20517" name="Text Box 5"/>
          <p:cNvSpPr txBox="1">
            <a:spLocks noChangeArrowheads="1"/>
          </p:cNvSpPr>
          <p:nvPr/>
        </p:nvSpPr>
        <p:spPr bwMode="auto">
          <a:xfrm>
            <a:off x="381000" y="5029200"/>
            <a:ext cx="845820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rPr>
              <a:t>Như vậy mặc dầu diện tích mặt cắt ngang của thép góc lớn </a:t>
            </a:r>
          </a:p>
          <a:p>
            <a:pPr algn="l"/>
            <a:r>
              <a:rPr lang="en-US">
                <a:solidFill>
                  <a:srgbClr val="0000FF"/>
                </a:solidFill>
              </a:rPr>
              <a:t>hơn thanh  lập là khoảng 30% nhưng ứng suất cực đại trong </a:t>
            </a:r>
          </a:p>
          <a:p>
            <a:pPr algn="l"/>
            <a:r>
              <a:rPr lang="en-US">
                <a:solidFill>
                  <a:srgbClr val="0000FF"/>
                </a:solidFill>
              </a:rPr>
              <a:t>thép góc lại lớn hơn 93%.</a:t>
            </a:r>
            <a:endParaRPr lang="en-US">
              <a:solidFill>
                <a:srgbClr val="0000FF"/>
              </a:solidFill>
              <a:latin typeface="Times New Roman" pitchFamily="18" charset="0"/>
              <a:cs typeface="Times New Roman" pitchFamily="18" charset="0"/>
            </a:endParaRPr>
          </a:p>
        </p:txBody>
      </p:sp>
      <p:graphicFrame>
        <p:nvGraphicFramePr>
          <p:cNvPr id="320518" name="Object 6"/>
          <p:cNvGraphicFramePr>
            <a:graphicFrameLocks noChangeAspect="1"/>
          </p:cNvGraphicFramePr>
          <p:nvPr>
            <p:ph/>
          </p:nvPr>
        </p:nvGraphicFramePr>
        <p:xfrm>
          <a:off x="685800" y="457200"/>
          <a:ext cx="7467600" cy="1300163"/>
        </p:xfrm>
        <a:graphic>
          <a:graphicData uri="http://schemas.openxmlformats.org/presentationml/2006/ole">
            <mc:AlternateContent xmlns:mc="http://schemas.openxmlformats.org/markup-compatibility/2006">
              <mc:Choice xmlns:v="urn:schemas-microsoft-com:vml" Requires="v">
                <p:oleObj spid="_x0000_s320521" name="Equation" r:id="rId7" imgW="5905440" imgH="1028520" progId="Equation.3">
                  <p:embed/>
                </p:oleObj>
              </mc:Choice>
              <mc:Fallback>
                <p:oleObj name="Equation" r:id="rId7" imgW="5905440" imgH="1028520" progId="Equation.3">
                  <p:embed/>
                  <p:pic>
                    <p:nvPicPr>
                      <p:cNvPr id="0" name="Object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85800" y="457200"/>
                        <a:ext cx="7467600" cy="13001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320518"/>
                                        </p:tgtEl>
                                        <p:attrNameLst>
                                          <p:attrName>style.visibility</p:attrName>
                                        </p:attrNameLst>
                                      </p:cBhvr>
                                      <p:to>
                                        <p:strVal val="visible"/>
                                      </p:to>
                                    </p:set>
                                    <p:animEffect transition="in" filter="wipe(up)">
                                      <p:cBhvr>
                                        <p:cTn id="7" dur="500"/>
                                        <p:tgtEl>
                                          <p:spTgt spid="32051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nodeType="clickEffect">
                                  <p:stCondLst>
                                    <p:cond delay="0"/>
                                  </p:stCondLst>
                                  <p:childTnLst>
                                    <p:set>
                                      <p:cBhvr>
                                        <p:cTn id="11" dur="1" fill="hold">
                                          <p:stCondLst>
                                            <p:cond delay="0"/>
                                          </p:stCondLst>
                                        </p:cTn>
                                        <p:tgtEl>
                                          <p:spTgt spid="320514"/>
                                        </p:tgtEl>
                                        <p:attrNameLst>
                                          <p:attrName>style.visibility</p:attrName>
                                        </p:attrNameLst>
                                      </p:cBhvr>
                                      <p:to>
                                        <p:strVal val="visible"/>
                                      </p:to>
                                    </p:set>
                                    <p:animEffect transition="in" filter="wipe(up)">
                                      <p:cBhvr>
                                        <p:cTn id="12" dur="500"/>
                                        <p:tgtEl>
                                          <p:spTgt spid="32051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320515"/>
                                        </p:tgtEl>
                                        <p:attrNameLst>
                                          <p:attrName>style.visibility</p:attrName>
                                        </p:attrNameLst>
                                      </p:cBhvr>
                                      <p:to>
                                        <p:strVal val="visible"/>
                                      </p:to>
                                    </p:set>
                                    <p:animEffect transition="in" filter="checkerboard(across)">
                                      <p:cBhvr>
                                        <p:cTn id="17" dur="500"/>
                                        <p:tgtEl>
                                          <p:spTgt spid="32051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320516"/>
                                        </p:tgtEl>
                                        <p:attrNameLst>
                                          <p:attrName>style.visibility</p:attrName>
                                        </p:attrNameLst>
                                      </p:cBhvr>
                                      <p:to>
                                        <p:strVal val="visible"/>
                                      </p:to>
                                    </p:set>
                                    <p:animEffect transition="in" filter="checkerboard(across)">
                                      <p:cBhvr>
                                        <p:cTn id="22" dur="500"/>
                                        <p:tgtEl>
                                          <p:spTgt spid="32051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1" fill="hold" grpId="0" nodeType="clickEffect">
                                  <p:stCondLst>
                                    <p:cond delay="0"/>
                                  </p:stCondLst>
                                  <p:childTnLst>
                                    <p:set>
                                      <p:cBhvr>
                                        <p:cTn id="26" dur="1" fill="hold">
                                          <p:stCondLst>
                                            <p:cond delay="0"/>
                                          </p:stCondLst>
                                        </p:cTn>
                                        <p:tgtEl>
                                          <p:spTgt spid="320517"/>
                                        </p:tgtEl>
                                        <p:attrNameLst>
                                          <p:attrName>style.visibility</p:attrName>
                                        </p:attrNameLst>
                                      </p:cBhvr>
                                      <p:to>
                                        <p:strVal val="visible"/>
                                      </p:to>
                                    </p:set>
                                    <p:animEffect transition="in" filter="wipe(up)">
                                      <p:cBhvr>
                                        <p:cTn id="27" dur="500"/>
                                        <p:tgtEl>
                                          <p:spTgt spid="3205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0515" grpId="0" autoUpdateAnimBg="0"/>
      <p:bldP spid="320517" grpId="0" autoUpdateAnimBg="0"/>
    </p:bld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1538" name="Rectangle 2"/>
          <p:cNvSpPr>
            <a:spLocks noChangeArrowheads="1"/>
          </p:cNvSpPr>
          <p:nvPr/>
        </p:nvSpPr>
        <p:spPr bwMode="auto">
          <a:xfrm>
            <a:off x="266700" y="411163"/>
            <a:ext cx="6188075"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l">
              <a:tabLst>
                <a:tab pos="228600" algn="l"/>
                <a:tab pos="4048125" algn="l"/>
              </a:tabLst>
            </a:pPr>
            <a:r>
              <a:rPr lang="en-US" sz="2000"/>
              <a:t>  </a:t>
            </a:r>
            <a:r>
              <a:rPr lang="en-US" sz="2000" b="1"/>
              <a:t>Th</a:t>
            </a:r>
            <a:r>
              <a:rPr lang="en-US" b="1"/>
              <a:t>í dụ </a:t>
            </a:r>
            <a:r>
              <a:rPr lang="en-US" sz="2000" b="1"/>
              <a:t>7.10</a:t>
            </a:r>
            <a:r>
              <a:rPr lang="en-US" sz="2000"/>
              <a:t>.  Một đập chắn nước bằng bê tông có</a:t>
            </a:r>
          </a:p>
          <a:p>
            <a:pPr algn="l">
              <a:tabLst>
                <a:tab pos="228600" algn="l"/>
                <a:tab pos="4048125" algn="l"/>
              </a:tabLst>
            </a:pPr>
            <a:r>
              <a:rPr lang="en-US" sz="2000"/>
              <a:t>chiều cao h, chiều rộng  đỉnh đập a, chiều rộng chân </a:t>
            </a:r>
          </a:p>
          <a:p>
            <a:pPr algn="l">
              <a:tabLst>
                <a:tab pos="228600" algn="l"/>
                <a:tab pos="4048125" algn="l"/>
              </a:tabLst>
            </a:pPr>
            <a:r>
              <a:rPr lang="en-US" sz="2000"/>
              <a:t>đập b, trọng lượng riêng của bê tông γ.  Hãy xác định</a:t>
            </a:r>
          </a:p>
          <a:p>
            <a:pPr algn="l">
              <a:tabLst>
                <a:tab pos="228600" algn="l"/>
                <a:tab pos="4048125" algn="l"/>
              </a:tabLst>
            </a:pPr>
            <a:r>
              <a:rPr lang="en-US" sz="2000"/>
              <a:t>trị số ứng suất pháp lớn nhất và nhỏ nhất tại mặt cắt </a:t>
            </a:r>
          </a:p>
          <a:p>
            <a:pPr algn="l">
              <a:tabLst>
                <a:tab pos="228600" algn="l"/>
                <a:tab pos="4048125" algn="l"/>
              </a:tabLst>
            </a:pPr>
            <a:r>
              <a:rPr lang="en-US" sz="2000"/>
              <a:t>chân đập khi hồ chứa đầy nước.</a:t>
            </a:r>
          </a:p>
          <a:p>
            <a:pPr algn="l" eaLnBrk="0" hangingPunct="0">
              <a:tabLst>
                <a:tab pos="228600" algn="l"/>
                <a:tab pos="4048125" algn="l"/>
              </a:tabLst>
            </a:pPr>
            <a:endParaRPr lang="en-US" sz="2000"/>
          </a:p>
        </p:txBody>
      </p:sp>
      <p:grpSp>
        <p:nvGrpSpPr>
          <p:cNvPr id="321539" name="Group 3"/>
          <p:cNvGrpSpPr>
            <a:grpSpLocks/>
          </p:cNvGrpSpPr>
          <p:nvPr/>
        </p:nvGrpSpPr>
        <p:grpSpPr bwMode="auto">
          <a:xfrm>
            <a:off x="6610350" y="190500"/>
            <a:ext cx="2305050" cy="2781300"/>
            <a:chOff x="3210" y="3492"/>
            <a:chExt cx="3630" cy="4380"/>
          </a:xfrm>
        </p:grpSpPr>
        <p:sp>
          <p:nvSpPr>
            <p:cNvPr id="321540" name="Line 4"/>
            <p:cNvSpPr>
              <a:spLocks noChangeShapeType="1"/>
            </p:cNvSpPr>
            <p:nvPr/>
          </p:nvSpPr>
          <p:spPr bwMode="auto">
            <a:xfrm>
              <a:off x="3420" y="7092"/>
              <a:ext cx="342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41" name="Line 5"/>
            <p:cNvSpPr>
              <a:spLocks noChangeShapeType="1"/>
            </p:cNvSpPr>
            <p:nvPr/>
          </p:nvSpPr>
          <p:spPr bwMode="auto">
            <a:xfrm>
              <a:off x="4320" y="4392"/>
              <a:ext cx="0" cy="27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42" name="Line 6"/>
            <p:cNvSpPr>
              <a:spLocks noChangeShapeType="1"/>
            </p:cNvSpPr>
            <p:nvPr/>
          </p:nvSpPr>
          <p:spPr bwMode="auto">
            <a:xfrm>
              <a:off x="4320" y="4392"/>
              <a:ext cx="72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43" name="Line 7"/>
            <p:cNvSpPr>
              <a:spLocks noChangeShapeType="1"/>
            </p:cNvSpPr>
            <p:nvPr/>
          </p:nvSpPr>
          <p:spPr bwMode="auto">
            <a:xfrm>
              <a:off x="5040" y="4392"/>
              <a:ext cx="1260" cy="27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44" name="Line 8"/>
            <p:cNvSpPr>
              <a:spLocks noChangeShapeType="1"/>
            </p:cNvSpPr>
            <p:nvPr/>
          </p:nvSpPr>
          <p:spPr bwMode="auto">
            <a:xfrm>
              <a:off x="5025" y="4392"/>
              <a:ext cx="0" cy="2700"/>
            </a:xfrm>
            <a:prstGeom prst="line">
              <a:avLst/>
            </a:prstGeom>
            <a:noFill/>
            <a:ln w="952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321545" name="Line 9"/>
            <p:cNvSpPr>
              <a:spLocks noChangeShapeType="1"/>
            </p:cNvSpPr>
            <p:nvPr/>
          </p:nvSpPr>
          <p:spPr bwMode="auto">
            <a:xfrm>
              <a:off x="3780" y="4392"/>
              <a:ext cx="54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46" name="Line 10"/>
            <p:cNvSpPr>
              <a:spLocks noChangeShapeType="1"/>
            </p:cNvSpPr>
            <p:nvPr/>
          </p:nvSpPr>
          <p:spPr bwMode="auto">
            <a:xfrm flipH="1">
              <a:off x="3420" y="7092"/>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47" name="Line 11"/>
            <p:cNvSpPr>
              <a:spLocks noChangeShapeType="1"/>
            </p:cNvSpPr>
            <p:nvPr/>
          </p:nvSpPr>
          <p:spPr bwMode="auto">
            <a:xfrm flipH="1">
              <a:off x="3600" y="7092"/>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48" name="Line 12"/>
            <p:cNvSpPr>
              <a:spLocks noChangeShapeType="1"/>
            </p:cNvSpPr>
            <p:nvPr/>
          </p:nvSpPr>
          <p:spPr bwMode="auto">
            <a:xfrm flipH="1">
              <a:off x="3780" y="7092"/>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49" name="Line 13"/>
            <p:cNvSpPr>
              <a:spLocks noChangeShapeType="1"/>
            </p:cNvSpPr>
            <p:nvPr/>
          </p:nvSpPr>
          <p:spPr bwMode="auto">
            <a:xfrm flipH="1">
              <a:off x="3960" y="7092"/>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50" name="Line 14"/>
            <p:cNvSpPr>
              <a:spLocks noChangeShapeType="1"/>
            </p:cNvSpPr>
            <p:nvPr/>
          </p:nvSpPr>
          <p:spPr bwMode="auto">
            <a:xfrm flipH="1">
              <a:off x="4140" y="7092"/>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51" name="Line 15"/>
            <p:cNvSpPr>
              <a:spLocks noChangeShapeType="1"/>
            </p:cNvSpPr>
            <p:nvPr/>
          </p:nvSpPr>
          <p:spPr bwMode="auto">
            <a:xfrm flipH="1">
              <a:off x="4320" y="7092"/>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52" name="Line 16"/>
            <p:cNvSpPr>
              <a:spLocks noChangeShapeType="1"/>
            </p:cNvSpPr>
            <p:nvPr/>
          </p:nvSpPr>
          <p:spPr bwMode="auto">
            <a:xfrm flipH="1">
              <a:off x="4500" y="7092"/>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53" name="Line 17"/>
            <p:cNvSpPr>
              <a:spLocks noChangeShapeType="1"/>
            </p:cNvSpPr>
            <p:nvPr/>
          </p:nvSpPr>
          <p:spPr bwMode="auto">
            <a:xfrm flipH="1">
              <a:off x="4680" y="7092"/>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54" name="Line 18"/>
            <p:cNvSpPr>
              <a:spLocks noChangeShapeType="1"/>
            </p:cNvSpPr>
            <p:nvPr/>
          </p:nvSpPr>
          <p:spPr bwMode="auto">
            <a:xfrm flipH="1">
              <a:off x="4860" y="7092"/>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55" name="Line 19"/>
            <p:cNvSpPr>
              <a:spLocks noChangeShapeType="1"/>
            </p:cNvSpPr>
            <p:nvPr/>
          </p:nvSpPr>
          <p:spPr bwMode="auto">
            <a:xfrm flipH="1">
              <a:off x="5025" y="7092"/>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56" name="Line 20"/>
            <p:cNvSpPr>
              <a:spLocks noChangeShapeType="1"/>
            </p:cNvSpPr>
            <p:nvPr/>
          </p:nvSpPr>
          <p:spPr bwMode="auto">
            <a:xfrm flipH="1">
              <a:off x="5220" y="7092"/>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57" name="Line 21"/>
            <p:cNvSpPr>
              <a:spLocks noChangeShapeType="1"/>
            </p:cNvSpPr>
            <p:nvPr/>
          </p:nvSpPr>
          <p:spPr bwMode="auto">
            <a:xfrm flipH="1">
              <a:off x="5400" y="7092"/>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58" name="Line 22"/>
            <p:cNvSpPr>
              <a:spLocks noChangeShapeType="1"/>
            </p:cNvSpPr>
            <p:nvPr/>
          </p:nvSpPr>
          <p:spPr bwMode="auto">
            <a:xfrm flipH="1">
              <a:off x="5580" y="7092"/>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59" name="Line 23"/>
            <p:cNvSpPr>
              <a:spLocks noChangeShapeType="1"/>
            </p:cNvSpPr>
            <p:nvPr/>
          </p:nvSpPr>
          <p:spPr bwMode="auto">
            <a:xfrm flipH="1">
              <a:off x="5760" y="7092"/>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60" name="Line 24"/>
            <p:cNvSpPr>
              <a:spLocks noChangeShapeType="1"/>
            </p:cNvSpPr>
            <p:nvPr/>
          </p:nvSpPr>
          <p:spPr bwMode="auto">
            <a:xfrm flipH="1">
              <a:off x="5940" y="7092"/>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61" name="Line 25"/>
            <p:cNvSpPr>
              <a:spLocks noChangeShapeType="1"/>
            </p:cNvSpPr>
            <p:nvPr/>
          </p:nvSpPr>
          <p:spPr bwMode="auto">
            <a:xfrm flipH="1">
              <a:off x="6120" y="7092"/>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62" name="Line 26"/>
            <p:cNvSpPr>
              <a:spLocks noChangeShapeType="1"/>
            </p:cNvSpPr>
            <p:nvPr/>
          </p:nvSpPr>
          <p:spPr bwMode="auto">
            <a:xfrm flipH="1">
              <a:off x="6300" y="7092"/>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63" name="Line 27"/>
            <p:cNvSpPr>
              <a:spLocks noChangeShapeType="1"/>
            </p:cNvSpPr>
            <p:nvPr/>
          </p:nvSpPr>
          <p:spPr bwMode="auto">
            <a:xfrm flipH="1">
              <a:off x="6480" y="7092"/>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64" name="Line 28"/>
            <p:cNvSpPr>
              <a:spLocks noChangeShapeType="1"/>
            </p:cNvSpPr>
            <p:nvPr/>
          </p:nvSpPr>
          <p:spPr bwMode="auto">
            <a:xfrm flipH="1">
              <a:off x="6630" y="7107"/>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65" name="Line 29"/>
            <p:cNvSpPr>
              <a:spLocks noChangeShapeType="1"/>
            </p:cNvSpPr>
            <p:nvPr/>
          </p:nvSpPr>
          <p:spPr bwMode="auto">
            <a:xfrm>
              <a:off x="4320" y="3852"/>
              <a:ext cx="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66" name="Line 30"/>
            <p:cNvSpPr>
              <a:spLocks noChangeShapeType="1"/>
            </p:cNvSpPr>
            <p:nvPr/>
          </p:nvSpPr>
          <p:spPr bwMode="auto">
            <a:xfrm>
              <a:off x="5040" y="3852"/>
              <a:ext cx="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67" name="Line 31"/>
            <p:cNvSpPr>
              <a:spLocks noChangeShapeType="1"/>
            </p:cNvSpPr>
            <p:nvPr/>
          </p:nvSpPr>
          <p:spPr bwMode="auto">
            <a:xfrm>
              <a:off x="4320" y="3942"/>
              <a:ext cx="720"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21568" name="Line 32"/>
            <p:cNvSpPr>
              <a:spLocks noChangeShapeType="1"/>
            </p:cNvSpPr>
            <p:nvPr/>
          </p:nvSpPr>
          <p:spPr bwMode="auto">
            <a:xfrm>
              <a:off x="3420" y="4407"/>
              <a:ext cx="28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69" name="Line 33"/>
            <p:cNvSpPr>
              <a:spLocks noChangeShapeType="1"/>
            </p:cNvSpPr>
            <p:nvPr/>
          </p:nvSpPr>
          <p:spPr bwMode="auto">
            <a:xfrm>
              <a:off x="3600" y="4392"/>
              <a:ext cx="0" cy="270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21570" name="Text Box 34"/>
            <p:cNvSpPr txBox="1">
              <a:spLocks noChangeArrowheads="1"/>
            </p:cNvSpPr>
            <p:nvPr/>
          </p:nvSpPr>
          <p:spPr bwMode="auto">
            <a:xfrm>
              <a:off x="4500" y="3492"/>
              <a:ext cx="720" cy="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a:r>
                <a:rPr lang="en-US" sz="1800">
                  <a:cs typeface="Times New Roman" pitchFamily="18" charset="0"/>
                </a:rPr>
                <a:t>a</a:t>
              </a:r>
              <a:endParaRPr lang="en-US" sz="1800"/>
            </a:p>
          </p:txBody>
        </p:sp>
        <p:sp>
          <p:nvSpPr>
            <p:cNvPr id="321571" name="Line 35"/>
            <p:cNvSpPr>
              <a:spLocks noChangeShapeType="1"/>
            </p:cNvSpPr>
            <p:nvPr/>
          </p:nvSpPr>
          <p:spPr bwMode="auto">
            <a:xfrm>
              <a:off x="4320" y="7542"/>
              <a:ext cx="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72" name="Line 36"/>
            <p:cNvSpPr>
              <a:spLocks noChangeShapeType="1"/>
            </p:cNvSpPr>
            <p:nvPr/>
          </p:nvSpPr>
          <p:spPr bwMode="auto">
            <a:xfrm>
              <a:off x="6300" y="7527"/>
              <a:ext cx="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73" name="Line 37"/>
            <p:cNvSpPr>
              <a:spLocks noChangeShapeType="1"/>
            </p:cNvSpPr>
            <p:nvPr/>
          </p:nvSpPr>
          <p:spPr bwMode="auto">
            <a:xfrm>
              <a:off x="4320" y="7632"/>
              <a:ext cx="1980"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21574" name="Text Box 38"/>
            <p:cNvSpPr txBox="1">
              <a:spLocks noChangeArrowheads="1"/>
            </p:cNvSpPr>
            <p:nvPr/>
          </p:nvSpPr>
          <p:spPr bwMode="auto">
            <a:xfrm>
              <a:off x="5040" y="7152"/>
              <a:ext cx="720" cy="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a:r>
                <a:rPr lang="en-US" sz="1800">
                  <a:cs typeface="Times New Roman" pitchFamily="18" charset="0"/>
                </a:rPr>
                <a:t>b</a:t>
              </a:r>
              <a:endParaRPr lang="en-US" sz="1800"/>
            </a:p>
          </p:txBody>
        </p:sp>
        <p:sp>
          <p:nvSpPr>
            <p:cNvPr id="321575" name="Text Box 39"/>
            <p:cNvSpPr txBox="1">
              <a:spLocks noChangeArrowheads="1"/>
            </p:cNvSpPr>
            <p:nvPr/>
          </p:nvSpPr>
          <p:spPr bwMode="auto">
            <a:xfrm>
              <a:off x="3210" y="5382"/>
              <a:ext cx="720" cy="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a:r>
                <a:rPr lang="en-US" sz="1800">
                  <a:cs typeface="Times New Roman" pitchFamily="18" charset="0"/>
                </a:rPr>
                <a:t>h</a:t>
              </a:r>
              <a:endParaRPr lang="en-US" sz="1800"/>
            </a:p>
          </p:txBody>
        </p:sp>
        <p:sp>
          <p:nvSpPr>
            <p:cNvPr id="321576" name="Line 40"/>
            <p:cNvSpPr>
              <a:spLocks noChangeShapeType="1"/>
            </p:cNvSpPr>
            <p:nvPr/>
          </p:nvSpPr>
          <p:spPr bwMode="auto">
            <a:xfrm>
              <a:off x="3780" y="4572"/>
              <a:ext cx="18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77" name="Line 41"/>
            <p:cNvSpPr>
              <a:spLocks noChangeShapeType="1"/>
            </p:cNvSpPr>
            <p:nvPr/>
          </p:nvSpPr>
          <p:spPr bwMode="auto">
            <a:xfrm>
              <a:off x="4140" y="4572"/>
              <a:ext cx="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78" name="Line 42"/>
            <p:cNvSpPr>
              <a:spLocks noChangeShapeType="1"/>
            </p:cNvSpPr>
            <p:nvPr/>
          </p:nvSpPr>
          <p:spPr bwMode="auto">
            <a:xfrm>
              <a:off x="4035" y="4572"/>
              <a:ext cx="18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79" name="Line 43"/>
            <p:cNvSpPr>
              <a:spLocks noChangeShapeType="1"/>
            </p:cNvSpPr>
            <p:nvPr/>
          </p:nvSpPr>
          <p:spPr bwMode="auto">
            <a:xfrm>
              <a:off x="3885" y="4707"/>
              <a:ext cx="25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80" name="Line 44"/>
            <p:cNvSpPr>
              <a:spLocks noChangeShapeType="1"/>
            </p:cNvSpPr>
            <p:nvPr/>
          </p:nvSpPr>
          <p:spPr bwMode="auto">
            <a:xfrm>
              <a:off x="3765" y="4842"/>
              <a:ext cx="18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81" name="Line 45"/>
            <p:cNvSpPr>
              <a:spLocks noChangeShapeType="1"/>
            </p:cNvSpPr>
            <p:nvPr/>
          </p:nvSpPr>
          <p:spPr bwMode="auto">
            <a:xfrm>
              <a:off x="4020" y="4857"/>
              <a:ext cx="18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321582" name="Rectangle 46"/>
          <p:cNvSpPr>
            <a:spLocks noChangeArrowheads="1"/>
          </p:cNvSpPr>
          <p:nvPr/>
        </p:nvSpPr>
        <p:spPr bwMode="auto">
          <a:xfrm>
            <a:off x="-4267200" y="2560638"/>
            <a:ext cx="184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l">
              <a:tabLst>
                <a:tab pos="228600" algn="l"/>
                <a:tab pos="4048125" algn="l"/>
              </a:tabLst>
            </a:pPr>
            <a:endParaRPr lang="en-US" sz="1800"/>
          </a:p>
        </p:txBody>
      </p:sp>
      <p:grpSp>
        <p:nvGrpSpPr>
          <p:cNvPr id="321583" name="Group 47"/>
          <p:cNvGrpSpPr>
            <a:grpSpLocks/>
          </p:cNvGrpSpPr>
          <p:nvPr/>
        </p:nvGrpSpPr>
        <p:grpSpPr bwMode="auto">
          <a:xfrm>
            <a:off x="6591300" y="2959100"/>
            <a:ext cx="2381250" cy="2209800"/>
            <a:chOff x="4056" y="2088"/>
            <a:chExt cx="1500" cy="1392"/>
          </a:xfrm>
        </p:grpSpPr>
        <p:sp>
          <p:nvSpPr>
            <p:cNvPr id="321584" name="Line 48"/>
            <p:cNvSpPr>
              <a:spLocks noChangeShapeType="1"/>
            </p:cNvSpPr>
            <p:nvPr/>
          </p:nvSpPr>
          <p:spPr bwMode="auto">
            <a:xfrm>
              <a:off x="4188" y="3168"/>
              <a:ext cx="136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85" name="Line 49"/>
            <p:cNvSpPr>
              <a:spLocks noChangeShapeType="1"/>
            </p:cNvSpPr>
            <p:nvPr/>
          </p:nvSpPr>
          <p:spPr bwMode="auto">
            <a:xfrm>
              <a:off x="4548" y="2088"/>
              <a:ext cx="0" cy="10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86" name="Line 50"/>
            <p:cNvSpPr>
              <a:spLocks noChangeShapeType="1"/>
            </p:cNvSpPr>
            <p:nvPr/>
          </p:nvSpPr>
          <p:spPr bwMode="auto">
            <a:xfrm>
              <a:off x="4548" y="2088"/>
              <a:ext cx="28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87" name="Line 51"/>
            <p:cNvSpPr>
              <a:spLocks noChangeShapeType="1"/>
            </p:cNvSpPr>
            <p:nvPr/>
          </p:nvSpPr>
          <p:spPr bwMode="auto">
            <a:xfrm>
              <a:off x="4836" y="2088"/>
              <a:ext cx="504" cy="10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88" name="Line 52"/>
            <p:cNvSpPr>
              <a:spLocks noChangeShapeType="1"/>
            </p:cNvSpPr>
            <p:nvPr/>
          </p:nvSpPr>
          <p:spPr bwMode="auto">
            <a:xfrm>
              <a:off x="4830" y="2088"/>
              <a:ext cx="0" cy="1080"/>
            </a:xfrm>
            <a:prstGeom prst="line">
              <a:avLst/>
            </a:prstGeom>
            <a:noFill/>
            <a:ln w="952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321589" name="Line 53"/>
            <p:cNvSpPr>
              <a:spLocks noChangeShapeType="1"/>
            </p:cNvSpPr>
            <p:nvPr/>
          </p:nvSpPr>
          <p:spPr bwMode="auto">
            <a:xfrm>
              <a:off x="4332" y="2088"/>
              <a:ext cx="2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90" name="Line 54"/>
            <p:cNvSpPr>
              <a:spLocks noChangeShapeType="1"/>
            </p:cNvSpPr>
            <p:nvPr/>
          </p:nvSpPr>
          <p:spPr bwMode="auto">
            <a:xfrm flipH="1">
              <a:off x="4188" y="3168"/>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91" name="Line 55"/>
            <p:cNvSpPr>
              <a:spLocks noChangeShapeType="1"/>
            </p:cNvSpPr>
            <p:nvPr/>
          </p:nvSpPr>
          <p:spPr bwMode="auto">
            <a:xfrm flipH="1">
              <a:off x="4260" y="3168"/>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92" name="Line 56"/>
            <p:cNvSpPr>
              <a:spLocks noChangeShapeType="1"/>
            </p:cNvSpPr>
            <p:nvPr/>
          </p:nvSpPr>
          <p:spPr bwMode="auto">
            <a:xfrm flipH="1">
              <a:off x="4332" y="3168"/>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93" name="Line 57"/>
            <p:cNvSpPr>
              <a:spLocks noChangeShapeType="1"/>
            </p:cNvSpPr>
            <p:nvPr/>
          </p:nvSpPr>
          <p:spPr bwMode="auto">
            <a:xfrm flipH="1">
              <a:off x="4404" y="3168"/>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94" name="Line 58"/>
            <p:cNvSpPr>
              <a:spLocks noChangeShapeType="1"/>
            </p:cNvSpPr>
            <p:nvPr/>
          </p:nvSpPr>
          <p:spPr bwMode="auto">
            <a:xfrm flipH="1">
              <a:off x="4476" y="3168"/>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95" name="Line 59"/>
            <p:cNvSpPr>
              <a:spLocks noChangeShapeType="1"/>
            </p:cNvSpPr>
            <p:nvPr/>
          </p:nvSpPr>
          <p:spPr bwMode="auto">
            <a:xfrm flipH="1">
              <a:off x="4548" y="3168"/>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96" name="Line 60"/>
            <p:cNvSpPr>
              <a:spLocks noChangeShapeType="1"/>
            </p:cNvSpPr>
            <p:nvPr/>
          </p:nvSpPr>
          <p:spPr bwMode="auto">
            <a:xfrm flipH="1">
              <a:off x="4620" y="3168"/>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97" name="Line 61"/>
            <p:cNvSpPr>
              <a:spLocks noChangeShapeType="1"/>
            </p:cNvSpPr>
            <p:nvPr/>
          </p:nvSpPr>
          <p:spPr bwMode="auto">
            <a:xfrm flipH="1">
              <a:off x="4692" y="3168"/>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98" name="Line 62"/>
            <p:cNvSpPr>
              <a:spLocks noChangeShapeType="1"/>
            </p:cNvSpPr>
            <p:nvPr/>
          </p:nvSpPr>
          <p:spPr bwMode="auto">
            <a:xfrm flipH="1">
              <a:off x="4764" y="3168"/>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599" name="Line 63"/>
            <p:cNvSpPr>
              <a:spLocks noChangeShapeType="1"/>
            </p:cNvSpPr>
            <p:nvPr/>
          </p:nvSpPr>
          <p:spPr bwMode="auto">
            <a:xfrm flipH="1">
              <a:off x="4830" y="3168"/>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600" name="Line 64"/>
            <p:cNvSpPr>
              <a:spLocks noChangeShapeType="1"/>
            </p:cNvSpPr>
            <p:nvPr/>
          </p:nvSpPr>
          <p:spPr bwMode="auto">
            <a:xfrm flipH="1">
              <a:off x="4908" y="3168"/>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601" name="Line 65"/>
            <p:cNvSpPr>
              <a:spLocks noChangeShapeType="1"/>
            </p:cNvSpPr>
            <p:nvPr/>
          </p:nvSpPr>
          <p:spPr bwMode="auto">
            <a:xfrm flipH="1">
              <a:off x="4980" y="3168"/>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602" name="Line 66"/>
            <p:cNvSpPr>
              <a:spLocks noChangeShapeType="1"/>
            </p:cNvSpPr>
            <p:nvPr/>
          </p:nvSpPr>
          <p:spPr bwMode="auto">
            <a:xfrm flipH="1">
              <a:off x="5052" y="3168"/>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603" name="Line 67"/>
            <p:cNvSpPr>
              <a:spLocks noChangeShapeType="1"/>
            </p:cNvSpPr>
            <p:nvPr/>
          </p:nvSpPr>
          <p:spPr bwMode="auto">
            <a:xfrm flipH="1">
              <a:off x="5124" y="3168"/>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604" name="Line 68"/>
            <p:cNvSpPr>
              <a:spLocks noChangeShapeType="1"/>
            </p:cNvSpPr>
            <p:nvPr/>
          </p:nvSpPr>
          <p:spPr bwMode="auto">
            <a:xfrm flipH="1">
              <a:off x="5196" y="3168"/>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605" name="Line 69"/>
            <p:cNvSpPr>
              <a:spLocks noChangeShapeType="1"/>
            </p:cNvSpPr>
            <p:nvPr/>
          </p:nvSpPr>
          <p:spPr bwMode="auto">
            <a:xfrm flipH="1">
              <a:off x="5268" y="3168"/>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606" name="Line 70"/>
            <p:cNvSpPr>
              <a:spLocks noChangeShapeType="1"/>
            </p:cNvSpPr>
            <p:nvPr/>
          </p:nvSpPr>
          <p:spPr bwMode="auto">
            <a:xfrm flipH="1">
              <a:off x="5340" y="3168"/>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607" name="Line 71"/>
            <p:cNvSpPr>
              <a:spLocks noChangeShapeType="1"/>
            </p:cNvSpPr>
            <p:nvPr/>
          </p:nvSpPr>
          <p:spPr bwMode="auto">
            <a:xfrm flipH="1">
              <a:off x="5412" y="3168"/>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608" name="Line 72"/>
            <p:cNvSpPr>
              <a:spLocks noChangeShapeType="1"/>
            </p:cNvSpPr>
            <p:nvPr/>
          </p:nvSpPr>
          <p:spPr bwMode="auto">
            <a:xfrm flipH="1">
              <a:off x="5472" y="3174"/>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609" name="Line 73"/>
            <p:cNvSpPr>
              <a:spLocks noChangeShapeType="1"/>
            </p:cNvSpPr>
            <p:nvPr/>
          </p:nvSpPr>
          <p:spPr bwMode="auto">
            <a:xfrm>
              <a:off x="4188" y="2094"/>
              <a:ext cx="11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610" name="Line 74"/>
            <p:cNvSpPr>
              <a:spLocks noChangeShapeType="1"/>
            </p:cNvSpPr>
            <p:nvPr/>
          </p:nvSpPr>
          <p:spPr bwMode="auto">
            <a:xfrm>
              <a:off x="4260" y="2088"/>
              <a:ext cx="0" cy="108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21611" name="Line 75"/>
            <p:cNvSpPr>
              <a:spLocks noChangeShapeType="1"/>
            </p:cNvSpPr>
            <p:nvPr/>
          </p:nvSpPr>
          <p:spPr bwMode="auto">
            <a:xfrm>
              <a:off x="4548" y="3348"/>
              <a:ext cx="0"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612" name="Line 76"/>
            <p:cNvSpPr>
              <a:spLocks noChangeShapeType="1"/>
            </p:cNvSpPr>
            <p:nvPr/>
          </p:nvSpPr>
          <p:spPr bwMode="auto">
            <a:xfrm>
              <a:off x="5340" y="3342"/>
              <a:ext cx="0"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613" name="Line 77"/>
            <p:cNvSpPr>
              <a:spLocks noChangeShapeType="1"/>
            </p:cNvSpPr>
            <p:nvPr/>
          </p:nvSpPr>
          <p:spPr bwMode="auto">
            <a:xfrm>
              <a:off x="4548" y="3384"/>
              <a:ext cx="792"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21614" name="Text Box 78"/>
            <p:cNvSpPr txBox="1">
              <a:spLocks noChangeArrowheads="1"/>
            </p:cNvSpPr>
            <p:nvPr/>
          </p:nvSpPr>
          <p:spPr bwMode="auto">
            <a:xfrm>
              <a:off x="4836" y="3192"/>
              <a:ext cx="28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a:r>
                <a:rPr lang="en-US" sz="1800">
                  <a:cs typeface="Times New Roman" pitchFamily="18" charset="0"/>
                </a:rPr>
                <a:t>b</a:t>
              </a:r>
              <a:endParaRPr lang="en-US" sz="1800"/>
            </a:p>
          </p:txBody>
        </p:sp>
        <p:sp>
          <p:nvSpPr>
            <p:cNvPr id="321615" name="Text Box 79"/>
            <p:cNvSpPr txBox="1">
              <a:spLocks noChangeArrowheads="1"/>
            </p:cNvSpPr>
            <p:nvPr/>
          </p:nvSpPr>
          <p:spPr bwMode="auto">
            <a:xfrm rot="16200000">
              <a:off x="4056" y="2380"/>
              <a:ext cx="28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a:r>
                <a:rPr lang="en-US" sz="1800">
                  <a:cs typeface="Times New Roman" pitchFamily="18" charset="0"/>
                </a:rPr>
                <a:t>h</a:t>
              </a:r>
              <a:endParaRPr lang="en-US" sz="1800"/>
            </a:p>
          </p:txBody>
        </p:sp>
        <p:sp>
          <p:nvSpPr>
            <p:cNvPr id="321616" name="Line 80"/>
            <p:cNvSpPr>
              <a:spLocks noChangeShapeType="1"/>
            </p:cNvSpPr>
            <p:nvPr/>
          </p:nvSpPr>
          <p:spPr bwMode="auto">
            <a:xfrm>
              <a:off x="4332" y="2160"/>
              <a:ext cx="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617" name="Line 81"/>
            <p:cNvSpPr>
              <a:spLocks noChangeShapeType="1"/>
            </p:cNvSpPr>
            <p:nvPr/>
          </p:nvSpPr>
          <p:spPr bwMode="auto">
            <a:xfrm>
              <a:off x="4476" y="2160"/>
              <a:ext cx="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618" name="Line 82"/>
            <p:cNvSpPr>
              <a:spLocks noChangeShapeType="1"/>
            </p:cNvSpPr>
            <p:nvPr/>
          </p:nvSpPr>
          <p:spPr bwMode="auto">
            <a:xfrm>
              <a:off x="4434" y="2160"/>
              <a:ext cx="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619" name="Line 83"/>
            <p:cNvSpPr>
              <a:spLocks noChangeShapeType="1"/>
            </p:cNvSpPr>
            <p:nvPr/>
          </p:nvSpPr>
          <p:spPr bwMode="auto">
            <a:xfrm>
              <a:off x="4374" y="2214"/>
              <a:ext cx="10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620" name="Line 84"/>
            <p:cNvSpPr>
              <a:spLocks noChangeShapeType="1"/>
            </p:cNvSpPr>
            <p:nvPr/>
          </p:nvSpPr>
          <p:spPr bwMode="auto">
            <a:xfrm>
              <a:off x="4326" y="2268"/>
              <a:ext cx="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621" name="Line 85"/>
            <p:cNvSpPr>
              <a:spLocks noChangeShapeType="1"/>
            </p:cNvSpPr>
            <p:nvPr/>
          </p:nvSpPr>
          <p:spPr bwMode="auto">
            <a:xfrm>
              <a:off x="4428" y="2274"/>
              <a:ext cx="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321622" name="Group 86"/>
          <p:cNvGrpSpPr>
            <a:grpSpLocks/>
          </p:cNvGrpSpPr>
          <p:nvPr/>
        </p:nvGrpSpPr>
        <p:grpSpPr bwMode="auto">
          <a:xfrm>
            <a:off x="5997575" y="3795713"/>
            <a:ext cx="1355725" cy="877887"/>
            <a:chOff x="3682" y="2615"/>
            <a:chExt cx="854" cy="553"/>
          </a:xfrm>
        </p:grpSpPr>
        <p:grpSp>
          <p:nvGrpSpPr>
            <p:cNvPr id="321623" name="Group 87"/>
            <p:cNvGrpSpPr>
              <a:grpSpLocks/>
            </p:cNvGrpSpPr>
            <p:nvPr/>
          </p:nvGrpSpPr>
          <p:grpSpPr bwMode="auto">
            <a:xfrm>
              <a:off x="3720" y="2615"/>
              <a:ext cx="816" cy="250"/>
              <a:chOff x="4128" y="2759"/>
              <a:chExt cx="816" cy="250"/>
            </a:xfrm>
          </p:grpSpPr>
          <p:sp>
            <p:nvSpPr>
              <p:cNvPr id="321624" name="Line 88"/>
              <p:cNvSpPr>
                <a:spLocks noChangeShapeType="1"/>
              </p:cNvSpPr>
              <p:nvPr/>
            </p:nvSpPr>
            <p:spPr bwMode="auto">
              <a:xfrm>
                <a:off x="4128" y="2976"/>
                <a:ext cx="816" cy="0"/>
              </a:xfrm>
              <a:prstGeom prst="line">
                <a:avLst/>
              </a:prstGeom>
              <a:noFill/>
              <a:ln w="28575">
                <a:solidFill>
                  <a:srgbClr val="003399"/>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1625" name="Text Box 89"/>
              <p:cNvSpPr txBox="1">
                <a:spLocks noChangeArrowheads="1"/>
              </p:cNvSpPr>
              <p:nvPr/>
            </p:nvSpPr>
            <p:spPr bwMode="auto">
              <a:xfrm>
                <a:off x="4214" y="2759"/>
                <a:ext cx="24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solidFill>
                      <a:srgbClr val="003399"/>
                    </a:solidFill>
                  </a:rPr>
                  <a:t>Q</a:t>
                </a:r>
              </a:p>
            </p:txBody>
          </p:sp>
        </p:grpSp>
        <p:sp>
          <p:nvSpPr>
            <p:cNvPr id="321626" name="Line 90"/>
            <p:cNvSpPr>
              <a:spLocks noChangeShapeType="1"/>
            </p:cNvSpPr>
            <p:nvPr/>
          </p:nvSpPr>
          <p:spPr bwMode="auto">
            <a:xfrm>
              <a:off x="3720" y="3168"/>
              <a:ext cx="38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1627" name="Line 91"/>
            <p:cNvSpPr>
              <a:spLocks noChangeShapeType="1"/>
            </p:cNvSpPr>
            <p:nvPr/>
          </p:nvSpPr>
          <p:spPr bwMode="auto">
            <a:xfrm>
              <a:off x="3888" y="2832"/>
              <a:ext cx="0" cy="336"/>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1628" name="Text Box 92"/>
            <p:cNvSpPr txBox="1">
              <a:spLocks noChangeArrowheads="1"/>
            </p:cNvSpPr>
            <p:nvPr/>
          </p:nvSpPr>
          <p:spPr bwMode="auto">
            <a:xfrm rot="16200000">
              <a:off x="3638" y="2839"/>
              <a:ext cx="338"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h/3</a:t>
              </a:r>
            </a:p>
          </p:txBody>
        </p:sp>
      </p:grpSp>
      <p:grpSp>
        <p:nvGrpSpPr>
          <p:cNvPr id="321629" name="Group 93"/>
          <p:cNvGrpSpPr>
            <a:grpSpLocks/>
          </p:cNvGrpSpPr>
          <p:nvPr/>
        </p:nvGrpSpPr>
        <p:grpSpPr bwMode="auto">
          <a:xfrm>
            <a:off x="7273925" y="5546725"/>
            <a:ext cx="460375" cy="396875"/>
            <a:chOff x="3958" y="3582"/>
            <a:chExt cx="290" cy="250"/>
          </a:xfrm>
        </p:grpSpPr>
        <p:sp>
          <p:nvSpPr>
            <p:cNvPr id="321630" name="Text Box 94"/>
            <p:cNvSpPr txBox="1">
              <a:spLocks noChangeArrowheads="1"/>
            </p:cNvSpPr>
            <p:nvPr/>
          </p:nvSpPr>
          <p:spPr bwMode="auto">
            <a:xfrm>
              <a:off x="3958" y="3582"/>
              <a:ext cx="29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C</a:t>
              </a:r>
              <a:r>
                <a:rPr lang="en-US" sz="2000" baseline="-25000"/>
                <a:t>1</a:t>
              </a:r>
            </a:p>
          </p:txBody>
        </p:sp>
        <p:sp>
          <p:nvSpPr>
            <p:cNvPr id="321631" name="Oval 95"/>
            <p:cNvSpPr>
              <a:spLocks noChangeArrowheads="1"/>
            </p:cNvSpPr>
            <p:nvPr/>
          </p:nvSpPr>
          <p:spPr bwMode="auto">
            <a:xfrm>
              <a:off x="4154" y="3649"/>
              <a:ext cx="40" cy="4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21632" name="Group 96"/>
          <p:cNvGrpSpPr>
            <a:grpSpLocks/>
          </p:cNvGrpSpPr>
          <p:nvPr/>
        </p:nvGrpSpPr>
        <p:grpSpPr bwMode="auto">
          <a:xfrm>
            <a:off x="7237413" y="3478213"/>
            <a:ext cx="776287" cy="928687"/>
            <a:chOff x="3456" y="2415"/>
            <a:chExt cx="489" cy="585"/>
          </a:xfrm>
        </p:grpSpPr>
        <p:sp>
          <p:nvSpPr>
            <p:cNvPr id="321633" name="Line 97"/>
            <p:cNvSpPr>
              <a:spLocks noChangeShapeType="1"/>
            </p:cNvSpPr>
            <p:nvPr/>
          </p:nvSpPr>
          <p:spPr bwMode="auto">
            <a:xfrm>
              <a:off x="3690" y="2616"/>
              <a:ext cx="0" cy="384"/>
            </a:xfrm>
            <a:prstGeom prst="line">
              <a:avLst/>
            </a:prstGeom>
            <a:noFill/>
            <a:ln w="2857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1634" name="Text Box 98"/>
            <p:cNvSpPr txBox="1">
              <a:spLocks noChangeArrowheads="1"/>
            </p:cNvSpPr>
            <p:nvPr/>
          </p:nvSpPr>
          <p:spPr bwMode="auto">
            <a:xfrm>
              <a:off x="3664" y="2415"/>
              <a:ext cx="281"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solidFill>
                    <a:srgbClr val="FF0000"/>
                  </a:solidFill>
                </a:rPr>
                <a:t>P</a:t>
              </a:r>
              <a:r>
                <a:rPr lang="en-US" sz="2000" baseline="-25000">
                  <a:solidFill>
                    <a:srgbClr val="FF0000"/>
                  </a:solidFill>
                </a:rPr>
                <a:t>1</a:t>
              </a:r>
            </a:p>
          </p:txBody>
        </p:sp>
        <p:sp>
          <p:nvSpPr>
            <p:cNvPr id="321635" name="Text Box 99"/>
            <p:cNvSpPr txBox="1">
              <a:spLocks noChangeArrowheads="1"/>
            </p:cNvSpPr>
            <p:nvPr/>
          </p:nvSpPr>
          <p:spPr bwMode="auto">
            <a:xfrm>
              <a:off x="3456" y="2512"/>
              <a:ext cx="29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C</a:t>
              </a:r>
              <a:r>
                <a:rPr lang="en-US" sz="2000" baseline="-25000"/>
                <a:t>1</a:t>
              </a:r>
            </a:p>
          </p:txBody>
        </p:sp>
        <p:sp>
          <p:nvSpPr>
            <p:cNvPr id="321636" name="Oval 100"/>
            <p:cNvSpPr>
              <a:spLocks noChangeArrowheads="1"/>
            </p:cNvSpPr>
            <p:nvPr/>
          </p:nvSpPr>
          <p:spPr bwMode="auto">
            <a:xfrm>
              <a:off x="3674" y="2609"/>
              <a:ext cx="40" cy="4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21637" name="Group 101"/>
          <p:cNvGrpSpPr>
            <a:grpSpLocks/>
          </p:cNvGrpSpPr>
          <p:nvPr/>
        </p:nvGrpSpPr>
        <p:grpSpPr bwMode="auto">
          <a:xfrm>
            <a:off x="7985125" y="3848100"/>
            <a:ext cx="561975" cy="787400"/>
            <a:chOff x="3264" y="2624"/>
            <a:chExt cx="354" cy="496"/>
          </a:xfrm>
        </p:grpSpPr>
        <p:grpSp>
          <p:nvGrpSpPr>
            <p:cNvPr id="321638" name="Group 102"/>
            <p:cNvGrpSpPr>
              <a:grpSpLocks/>
            </p:cNvGrpSpPr>
            <p:nvPr/>
          </p:nvGrpSpPr>
          <p:grpSpPr bwMode="auto">
            <a:xfrm>
              <a:off x="3264" y="2624"/>
              <a:ext cx="281" cy="496"/>
              <a:chOff x="4896" y="2624"/>
              <a:chExt cx="281" cy="496"/>
            </a:xfrm>
          </p:grpSpPr>
          <p:sp>
            <p:nvSpPr>
              <p:cNvPr id="321639" name="Line 103"/>
              <p:cNvSpPr>
                <a:spLocks noChangeShapeType="1"/>
              </p:cNvSpPr>
              <p:nvPr/>
            </p:nvSpPr>
            <p:spPr bwMode="auto">
              <a:xfrm>
                <a:off x="4992" y="2832"/>
                <a:ext cx="0" cy="288"/>
              </a:xfrm>
              <a:prstGeom prst="line">
                <a:avLst/>
              </a:prstGeom>
              <a:noFill/>
              <a:ln w="2857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1640" name="Text Box 104"/>
              <p:cNvSpPr txBox="1">
                <a:spLocks noChangeArrowheads="1"/>
              </p:cNvSpPr>
              <p:nvPr/>
            </p:nvSpPr>
            <p:spPr bwMode="auto">
              <a:xfrm>
                <a:off x="4896" y="2624"/>
                <a:ext cx="281"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solidFill>
                      <a:srgbClr val="FF0000"/>
                    </a:solidFill>
                  </a:rPr>
                  <a:t>P</a:t>
                </a:r>
                <a:r>
                  <a:rPr lang="en-US" sz="2000" baseline="-25000">
                    <a:solidFill>
                      <a:srgbClr val="FF0000"/>
                    </a:solidFill>
                  </a:rPr>
                  <a:t>2</a:t>
                </a:r>
              </a:p>
            </p:txBody>
          </p:sp>
        </p:grpSp>
        <p:sp>
          <p:nvSpPr>
            <p:cNvPr id="321641" name="Text Box 105"/>
            <p:cNvSpPr txBox="1">
              <a:spLocks noChangeArrowheads="1"/>
            </p:cNvSpPr>
            <p:nvPr/>
          </p:nvSpPr>
          <p:spPr bwMode="auto">
            <a:xfrm>
              <a:off x="3328" y="2800"/>
              <a:ext cx="29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C</a:t>
              </a:r>
              <a:r>
                <a:rPr lang="en-US" sz="2000" baseline="-25000"/>
                <a:t>2</a:t>
              </a:r>
            </a:p>
          </p:txBody>
        </p:sp>
        <p:sp>
          <p:nvSpPr>
            <p:cNvPr id="321642" name="Oval 106"/>
            <p:cNvSpPr>
              <a:spLocks noChangeArrowheads="1"/>
            </p:cNvSpPr>
            <p:nvPr/>
          </p:nvSpPr>
          <p:spPr bwMode="auto">
            <a:xfrm>
              <a:off x="3340" y="2819"/>
              <a:ext cx="40" cy="4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21643" name="Group 107"/>
          <p:cNvGrpSpPr>
            <a:grpSpLocks/>
          </p:cNvGrpSpPr>
          <p:nvPr/>
        </p:nvGrpSpPr>
        <p:grpSpPr bwMode="auto">
          <a:xfrm>
            <a:off x="8112125" y="5537200"/>
            <a:ext cx="460375" cy="396875"/>
            <a:chOff x="3304" y="3600"/>
            <a:chExt cx="290" cy="250"/>
          </a:xfrm>
        </p:grpSpPr>
        <p:sp>
          <p:nvSpPr>
            <p:cNvPr id="321644" name="Text Box 108"/>
            <p:cNvSpPr txBox="1">
              <a:spLocks noChangeArrowheads="1"/>
            </p:cNvSpPr>
            <p:nvPr/>
          </p:nvSpPr>
          <p:spPr bwMode="auto">
            <a:xfrm>
              <a:off x="3304" y="3600"/>
              <a:ext cx="29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C</a:t>
              </a:r>
              <a:r>
                <a:rPr lang="en-US" sz="2000" baseline="-25000"/>
                <a:t>2</a:t>
              </a:r>
            </a:p>
          </p:txBody>
        </p:sp>
        <p:sp>
          <p:nvSpPr>
            <p:cNvPr id="321645" name="Oval 109"/>
            <p:cNvSpPr>
              <a:spLocks noChangeArrowheads="1"/>
            </p:cNvSpPr>
            <p:nvPr/>
          </p:nvSpPr>
          <p:spPr bwMode="auto">
            <a:xfrm>
              <a:off x="3316" y="3667"/>
              <a:ext cx="40" cy="4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21646" name="Group 110"/>
          <p:cNvGrpSpPr>
            <a:grpSpLocks/>
          </p:cNvGrpSpPr>
          <p:nvPr/>
        </p:nvGrpSpPr>
        <p:grpSpPr bwMode="auto">
          <a:xfrm>
            <a:off x="6591300" y="2997200"/>
            <a:ext cx="850900" cy="2008188"/>
            <a:chOff x="2880" y="2112"/>
            <a:chExt cx="536" cy="1265"/>
          </a:xfrm>
        </p:grpSpPr>
        <p:grpSp>
          <p:nvGrpSpPr>
            <p:cNvPr id="321647" name="Group 111"/>
            <p:cNvGrpSpPr>
              <a:grpSpLocks/>
            </p:cNvGrpSpPr>
            <p:nvPr/>
          </p:nvGrpSpPr>
          <p:grpSpPr bwMode="auto">
            <a:xfrm>
              <a:off x="2880" y="2112"/>
              <a:ext cx="488" cy="1056"/>
              <a:chOff x="4464" y="2256"/>
              <a:chExt cx="488" cy="1056"/>
            </a:xfrm>
          </p:grpSpPr>
          <p:sp>
            <p:nvSpPr>
              <p:cNvPr id="321648" name="Line 112"/>
              <p:cNvSpPr>
                <a:spLocks noChangeShapeType="1"/>
              </p:cNvSpPr>
              <p:nvPr/>
            </p:nvSpPr>
            <p:spPr bwMode="auto">
              <a:xfrm flipH="1">
                <a:off x="4464" y="2256"/>
                <a:ext cx="480" cy="1056"/>
              </a:xfrm>
              <a:prstGeom prst="line">
                <a:avLst/>
              </a:prstGeom>
              <a:noFill/>
              <a:ln w="2857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1649" name="Line 113"/>
              <p:cNvSpPr>
                <a:spLocks noChangeShapeType="1"/>
              </p:cNvSpPr>
              <p:nvPr/>
            </p:nvSpPr>
            <p:spPr bwMode="auto">
              <a:xfrm>
                <a:off x="4464" y="3312"/>
                <a:ext cx="480" cy="0"/>
              </a:xfrm>
              <a:prstGeom prst="line">
                <a:avLst/>
              </a:prstGeom>
              <a:noFill/>
              <a:ln w="28575">
                <a:solidFill>
                  <a:srgbClr val="003399"/>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1650" name="Line 114"/>
              <p:cNvSpPr>
                <a:spLocks noChangeShapeType="1"/>
              </p:cNvSpPr>
              <p:nvPr/>
            </p:nvSpPr>
            <p:spPr bwMode="auto">
              <a:xfrm>
                <a:off x="4896" y="2352"/>
                <a:ext cx="48" cy="0"/>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1651" name="Line 115"/>
              <p:cNvSpPr>
                <a:spLocks noChangeShapeType="1"/>
              </p:cNvSpPr>
              <p:nvPr/>
            </p:nvSpPr>
            <p:spPr bwMode="auto">
              <a:xfrm>
                <a:off x="4856" y="2448"/>
                <a:ext cx="96" cy="0"/>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1652" name="Line 116"/>
              <p:cNvSpPr>
                <a:spLocks noChangeShapeType="1"/>
              </p:cNvSpPr>
              <p:nvPr/>
            </p:nvSpPr>
            <p:spPr bwMode="auto">
              <a:xfrm>
                <a:off x="4800" y="2544"/>
                <a:ext cx="144" cy="0"/>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1653" name="Line 117"/>
              <p:cNvSpPr>
                <a:spLocks noChangeShapeType="1"/>
              </p:cNvSpPr>
              <p:nvPr/>
            </p:nvSpPr>
            <p:spPr bwMode="auto">
              <a:xfrm>
                <a:off x="4784" y="2640"/>
                <a:ext cx="161" cy="0"/>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1654" name="Line 118"/>
              <p:cNvSpPr>
                <a:spLocks noChangeShapeType="1"/>
              </p:cNvSpPr>
              <p:nvPr/>
            </p:nvSpPr>
            <p:spPr bwMode="auto">
              <a:xfrm>
                <a:off x="4712" y="2744"/>
                <a:ext cx="240" cy="0"/>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1655" name="Line 119"/>
              <p:cNvSpPr>
                <a:spLocks noChangeShapeType="1"/>
              </p:cNvSpPr>
              <p:nvPr/>
            </p:nvSpPr>
            <p:spPr bwMode="auto">
              <a:xfrm>
                <a:off x="4656" y="2856"/>
                <a:ext cx="288" cy="0"/>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1656" name="Line 120"/>
              <p:cNvSpPr>
                <a:spLocks noChangeShapeType="1"/>
              </p:cNvSpPr>
              <p:nvPr/>
            </p:nvSpPr>
            <p:spPr bwMode="auto">
              <a:xfrm>
                <a:off x="4608" y="2968"/>
                <a:ext cx="336" cy="0"/>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1657" name="Line 121"/>
              <p:cNvSpPr>
                <a:spLocks noChangeShapeType="1"/>
              </p:cNvSpPr>
              <p:nvPr/>
            </p:nvSpPr>
            <p:spPr bwMode="auto">
              <a:xfrm>
                <a:off x="4560" y="3088"/>
                <a:ext cx="384" cy="0"/>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1658" name="Line 122"/>
              <p:cNvSpPr>
                <a:spLocks noChangeShapeType="1"/>
              </p:cNvSpPr>
              <p:nvPr/>
            </p:nvSpPr>
            <p:spPr bwMode="auto">
              <a:xfrm>
                <a:off x="4512" y="3192"/>
                <a:ext cx="438" cy="0"/>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21659" name="Text Box 123"/>
            <p:cNvSpPr txBox="1">
              <a:spLocks noChangeArrowheads="1"/>
            </p:cNvSpPr>
            <p:nvPr/>
          </p:nvSpPr>
          <p:spPr bwMode="auto">
            <a:xfrm>
              <a:off x="3014" y="3127"/>
              <a:ext cx="402"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solidFill>
                    <a:srgbClr val="003399"/>
                  </a:solidFill>
                </a:rPr>
                <a:t>p</a:t>
              </a:r>
              <a:r>
                <a:rPr lang="en-US" sz="2000" baseline="-25000">
                  <a:solidFill>
                    <a:srgbClr val="003399"/>
                  </a:solidFill>
                </a:rPr>
                <a:t>max</a:t>
              </a:r>
            </a:p>
          </p:txBody>
        </p:sp>
      </p:grpSp>
      <p:sp>
        <p:nvSpPr>
          <p:cNvPr id="321660" name="Text Box 124"/>
          <p:cNvSpPr txBox="1">
            <a:spLocks noChangeArrowheads="1"/>
          </p:cNvSpPr>
          <p:nvPr/>
        </p:nvSpPr>
        <p:spPr bwMode="auto">
          <a:xfrm>
            <a:off x="898525" y="2422525"/>
            <a:ext cx="22431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p</a:t>
            </a:r>
            <a:r>
              <a:rPr lang="en-US" sz="2000" baseline="-25000"/>
              <a:t>max</a:t>
            </a:r>
            <a:r>
              <a:rPr lang="en-US" sz="2000"/>
              <a:t> = 10.h kN/m</a:t>
            </a:r>
            <a:r>
              <a:rPr lang="en-US" sz="2000" baseline="30000"/>
              <a:t>2</a:t>
            </a:r>
            <a:r>
              <a:rPr lang="en-US" sz="2000"/>
              <a:t>;</a:t>
            </a:r>
          </a:p>
        </p:txBody>
      </p:sp>
      <p:sp>
        <p:nvSpPr>
          <p:cNvPr id="321661" name="Text Box 125"/>
          <p:cNvSpPr txBox="1">
            <a:spLocks noChangeArrowheads="1"/>
          </p:cNvSpPr>
          <p:nvPr/>
        </p:nvSpPr>
        <p:spPr bwMode="auto">
          <a:xfrm>
            <a:off x="898525" y="2803525"/>
            <a:ext cx="279876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Q = p</a:t>
            </a:r>
            <a:r>
              <a:rPr lang="en-US" sz="2000" baseline="-25000"/>
              <a:t>max</a:t>
            </a:r>
            <a:r>
              <a:rPr lang="en-US" sz="2000"/>
              <a:t>.h.1/2 =5h</a:t>
            </a:r>
            <a:r>
              <a:rPr lang="en-US" sz="2000" baseline="30000"/>
              <a:t>2</a:t>
            </a:r>
            <a:r>
              <a:rPr lang="en-US" sz="2000"/>
              <a:t> kN;</a:t>
            </a:r>
          </a:p>
        </p:txBody>
      </p:sp>
      <p:sp>
        <p:nvSpPr>
          <p:cNvPr id="321662" name="Text Box 126"/>
          <p:cNvSpPr txBox="1">
            <a:spLocks noChangeArrowheads="1"/>
          </p:cNvSpPr>
          <p:nvPr/>
        </p:nvSpPr>
        <p:spPr bwMode="auto">
          <a:xfrm>
            <a:off x="847725" y="3108325"/>
            <a:ext cx="27114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P</a:t>
            </a:r>
            <a:r>
              <a:rPr lang="en-US" sz="2000" baseline="-25000"/>
              <a:t>1</a:t>
            </a:r>
            <a:r>
              <a:rPr lang="en-US" sz="2000"/>
              <a:t> = </a:t>
            </a:r>
            <a:r>
              <a:rPr lang="el-GR" sz="2000"/>
              <a:t>γ</a:t>
            </a:r>
            <a:r>
              <a:rPr lang="en-US" sz="2000"/>
              <a:t>.h.a.1= </a:t>
            </a:r>
            <a:r>
              <a:rPr lang="el-GR" sz="2000"/>
              <a:t>γ</a:t>
            </a:r>
            <a:r>
              <a:rPr lang="en-US" sz="2000"/>
              <a:t>.h.a kN;</a:t>
            </a:r>
            <a:endParaRPr lang="el-GR" sz="2000"/>
          </a:p>
        </p:txBody>
      </p:sp>
      <p:sp>
        <p:nvSpPr>
          <p:cNvPr id="321663" name="Text Box 127"/>
          <p:cNvSpPr txBox="1">
            <a:spLocks noChangeArrowheads="1"/>
          </p:cNvSpPr>
          <p:nvPr/>
        </p:nvSpPr>
        <p:spPr bwMode="auto">
          <a:xfrm>
            <a:off x="838200" y="3503613"/>
            <a:ext cx="466566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P</a:t>
            </a:r>
            <a:r>
              <a:rPr lang="en-US" sz="2000" baseline="-25000"/>
              <a:t>2</a:t>
            </a:r>
            <a:r>
              <a:rPr lang="en-US" sz="2000"/>
              <a:t> = </a:t>
            </a:r>
            <a:r>
              <a:rPr lang="el-GR" sz="2000"/>
              <a:t>γ</a:t>
            </a:r>
            <a:r>
              <a:rPr lang="en-US" sz="2000"/>
              <a:t>.h( b – a ).1/2 = 0,5</a:t>
            </a:r>
            <a:r>
              <a:rPr lang="el-GR" sz="2000"/>
              <a:t>γ</a:t>
            </a:r>
            <a:r>
              <a:rPr lang="en-US" sz="2000"/>
              <a:t>.h( b – a ) kN;</a:t>
            </a:r>
            <a:endParaRPr lang="el-GR" sz="2000"/>
          </a:p>
        </p:txBody>
      </p:sp>
      <p:sp>
        <p:nvSpPr>
          <p:cNvPr id="321664" name="Text Box 128"/>
          <p:cNvSpPr txBox="1">
            <a:spLocks noChangeArrowheads="1"/>
          </p:cNvSpPr>
          <p:nvPr/>
        </p:nvSpPr>
        <p:spPr bwMode="auto">
          <a:xfrm>
            <a:off x="898525" y="3870325"/>
            <a:ext cx="206851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N = - ( P</a:t>
            </a:r>
            <a:r>
              <a:rPr lang="en-US" sz="2000" baseline="-25000"/>
              <a:t>1</a:t>
            </a:r>
            <a:r>
              <a:rPr lang="en-US" sz="2000"/>
              <a:t> + P</a:t>
            </a:r>
            <a:r>
              <a:rPr lang="en-US" sz="2000" baseline="-25000"/>
              <a:t>2</a:t>
            </a:r>
            <a:r>
              <a:rPr lang="en-US" sz="2000"/>
              <a:t> ) ;</a:t>
            </a:r>
          </a:p>
        </p:txBody>
      </p:sp>
      <p:sp>
        <p:nvSpPr>
          <p:cNvPr id="321665" name="Text Box 129"/>
          <p:cNvSpPr txBox="1">
            <a:spLocks noChangeArrowheads="1"/>
          </p:cNvSpPr>
          <p:nvPr/>
        </p:nvSpPr>
        <p:spPr bwMode="auto">
          <a:xfrm>
            <a:off x="847725" y="4251325"/>
            <a:ext cx="35941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M = Q.h/3 – P</a:t>
            </a:r>
            <a:r>
              <a:rPr lang="en-US" sz="2000" baseline="-25000"/>
              <a:t>1</a:t>
            </a:r>
            <a:r>
              <a:rPr lang="en-US" sz="2000"/>
              <a:t>.CC</a:t>
            </a:r>
            <a:r>
              <a:rPr lang="en-US" sz="2000" baseline="-25000"/>
              <a:t>1</a:t>
            </a:r>
            <a:r>
              <a:rPr lang="en-US" sz="2000"/>
              <a:t> + P</a:t>
            </a:r>
            <a:r>
              <a:rPr lang="en-US" sz="2000" baseline="-25000"/>
              <a:t>2</a:t>
            </a:r>
            <a:r>
              <a:rPr lang="en-US" sz="2000"/>
              <a:t>.CC</a:t>
            </a:r>
            <a:r>
              <a:rPr lang="en-US" sz="2000" baseline="-25000"/>
              <a:t>2</a:t>
            </a:r>
            <a:r>
              <a:rPr lang="en-US" sz="2000"/>
              <a:t> ;</a:t>
            </a:r>
          </a:p>
        </p:txBody>
      </p:sp>
      <p:sp>
        <p:nvSpPr>
          <p:cNvPr id="321666" name="Text Box 130"/>
          <p:cNvSpPr txBox="1">
            <a:spLocks noChangeArrowheads="1"/>
          </p:cNvSpPr>
          <p:nvPr/>
        </p:nvSpPr>
        <p:spPr bwMode="auto">
          <a:xfrm>
            <a:off x="619125" y="4670425"/>
            <a:ext cx="22240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CC</a:t>
            </a:r>
            <a:r>
              <a:rPr lang="en-US" sz="2000" baseline="-25000"/>
              <a:t>1</a:t>
            </a:r>
            <a:r>
              <a:rPr lang="en-US" sz="2000"/>
              <a:t> = ( b – a )/2 ; </a:t>
            </a:r>
          </a:p>
        </p:txBody>
      </p:sp>
      <p:sp>
        <p:nvSpPr>
          <p:cNvPr id="321667" name="Text Box 131"/>
          <p:cNvSpPr txBox="1">
            <a:spLocks noChangeArrowheads="1"/>
          </p:cNvSpPr>
          <p:nvPr/>
        </p:nvSpPr>
        <p:spPr bwMode="auto">
          <a:xfrm>
            <a:off x="822325" y="5089525"/>
            <a:ext cx="184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000"/>
          </a:p>
        </p:txBody>
      </p:sp>
      <p:graphicFrame>
        <p:nvGraphicFramePr>
          <p:cNvPr id="321668" name="Object 132"/>
          <p:cNvGraphicFramePr>
            <a:graphicFrameLocks noChangeAspect="1"/>
          </p:cNvGraphicFramePr>
          <p:nvPr>
            <p:ph sz="half" idx="1"/>
          </p:nvPr>
        </p:nvGraphicFramePr>
        <p:xfrm>
          <a:off x="860425" y="4879975"/>
          <a:ext cx="2711450" cy="865188"/>
        </p:xfrm>
        <a:graphic>
          <a:graphicData uri="http://schemas.openxmlformats.org/presentationml/2006/ole">
            <mc:AlternateContent xmlns:mc="http://schemas.openxmlformats.org/markup-compatibility/2006">
              <mc:Choice xmlns:v="urn:schemas-microsoft-com:vml" Requires="v">
                <p:oleObj spid="_x0000_s321693" name="Equation" r:id="rId3" imgW="1231560" imgH="393480" progId="Equation.3">
                  <p:embed/>
                </p:oleObj>
              </mc:Choice>
              <mc:Fallback>
                <p:oleObj name="Equation" r:id="rId3" imgW="1231560" imgH="393480" progId="Equation.3">
                  <p:embed/>
                  <p:pic>
                    <p:nvPicPr>
                      <p:cNvPr id="0" name="Object 13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0425" y="4879975"/>
                        <a:ext cx="2711450" cy="8651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21669" name="Text Box 133"/>
          <p:cNvSpPr txBox="1">
            <a:spLocks noChangeArrowheads="1"/>
          </p:cNvSpPr>
          <p:nvPr/>
        </p:nvSpPr>
        <p:spPr bwMode="auto">
          <a:xfrm>
            <a:off x="669925" y="5678488"/>
            <a:ext cx="184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000"/>
          </a:p>
        </p:txBody>
      </p:sp>
      <p:graphicFrame>
        <p:nvGraphicFramePr>
          <p:cNvPr id="321670" name="Object 134"/>
          <p:cNvGraphicFramePr>
            <a:graphicFrameLocks noChangeAspect="1"/>
          </p:cNvGraphicFramePr>
          <p:nvPr>
            <p:ph sz="half" idx="2"/>
          </p:nvPr>
        </p:nvGraphicFramePr>
        <p:xfrm>
          <a:off x="762000" y="5667375"/>
          <a:ext cx="1981200" cy="976313"/>
        </p:xfrm>
        <a:graphic>
          <a:graphicData uri="http://schemas.openxmlformats.org/presentationml/2006/ole">
            <mc:AlternateContent xmlns:mc="http://schemas.openxmlformats.org/markup-compatibility/2006">
              <mc:Choice xmlns:v="urn:schemas-microsoft-com:vml" Requires="v">
                <p:oleObj spid="_x0000_s321694" name="Equation" r:id="rId5" imgW="876240" imgH="431640" progId="Equation.3">
                  <p:embed/>
                </p:oleObj>
              </mc:Choice>
              <mc:Fallback>
                <p:oleObj name="Equation" r:id="rId5" imgW="876240" imgH="431640" progId="Equation.3">
                  <p:embed/>
                  <p:pic>
                    <p:nvPicPr>
                      <p:cNvPr id="0" name="Object 13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2000" y="5667375"/>
                        <a:ext cx="1981200" cy="9763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21671" name="Text Box 135"/>
          <p:cNvSpPr txBox="1">
            <a:spLocks noChangeArrowheads="1"/>
          </p:cNvSpPr>
          <p:nvPr/>
        </p:nvSpPr>
        <p:spPr bwMode="auto">
          <a:xfrm>
            <a:off x="3260725" y="5678488"/>
            <a:ext cx="11191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F = 1.b ;</a:t>
            </a:r>
          </a:p>
        </p:txBody>
      </p:sp>
      <p:sp>
        <p:nvSpPr>
          <p:cNvPr id="321672" name="Text Box 136"/>
          <p:cNvSpPr txBox="1">
            <a:spLocks noChangeArrowheads="1"/>
          </p:cNvSpPr>
          <p:nvPr/>
        </p:nvSpPr>
        <p:spPr bwMode="auto">
          <a:xfrm>
            <a:off x="3336925" y="6135688"/>
            <a:ext cx="159861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W</a:t>
            </a:r>
            <a:r>
              <a:rPr lang="en-US" sz="2000" baseline="-25000"/>
              <a:t>u</a:t>
            </a:r>
            <a:r>
              <a:rPr lang="en-US" sz="2000"/>
              <a:t> = 1.b</a:t>
            </a:r>
            <a:r>
              <a:rPr lang="en-US" sz="2000" baseline="30000"/>
              <a:t>2</a:t>
            </a:r>
            <a:r>
              <a:rPr lang="en-US" sz="2000"/>
              <a:t>/6 .</a:t>
            </a:r>
          </a:p>
        </p:txBody>
      </p:sp>
      <p:grpSp>
        <p:nvGrpSpPr>
          <p:cNvPr id="321673" name="Group 137"/>
          <p:cNvGrpSpPr>
            <a:grpSpLocks/>
          </p:cNvGrpSpPr>
          <p:nvPr/>
        </p:nvGrpSpPr>
        <p:grpSpPr bwMode="auto">
          <a:xfrm>
            <a:off x="7162800" y="5181600"/>
            <a:ext cx="1828800" cy="1295400"/>
            <a:chOff x="4416" y="3264"/>
            <a:chExt cx="1152" cy="816"/>
          </a:xfrm>
        </p:grpSpPr>
        <p:grpSp>
          <p:nvGrpSpPr>
            <p:cNvPr id="321674" name="Group 138"/>
            <p:cNvGrpSpPr>
              <a:grpSpLocks/>
            </p:cNvGrpSpPr>
            <p:nvPr/>
          </p:nvGrpSpPr>
          <p:grpSpPr bwMode="auto">
            <a:xfrm>
              <a:off x="4416" y="3264"/>
              <a:ext cx="1104" cy="816"/>
              <a:chOff x="4416" y="3408"/>
              <a:chExt cx="1104" cy="816"/>
            </a:xfrm>
          </p:grpSpPr>
          <p:grpSp>
            <p:nvGrpSpPr>
              <p:cNvPr id="321675" name="Group 139"/>
              <p:cNvGrpSpPr>
                <a:grpSpLocks/>
              </p:cNvGrpSpPr>
              <p:nvPr/>
            </p:nvGrpSpPr>
            <p:grpSpPr bwMode="auto">
              <a:xfrm>
                <a:off x="4548" y="3936"/>
                <a:ext cx="360" cy="288"/>
                <a:chOff x="4548" y="1728"/>
                <a:chExt cx="360" cy="288"/>
              </a:xfrm>
            </p:grpSpPr>
            <p:sp>
              <p:nvSpPr>
                <p:cNvPr id="321676" name="Line 140"/>
                <p:cNvSpPr>
                  <a:spLocks noChangeShapeType="1"/>
                </p:cNvSpPr>
                <p:nvPr/>
              </p:nvSpPr>
              <p:spPr bwMode="auto">
                <a:xfrm>
                  <a:off x="4548" y="1872"/>
                  <a:ext cx="0"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677" name="Line 141"/>
                <p:cNvSpPr>
                  <a:spLocks noChangeShapeType="1"/>
                </p:cNvSpPr>
                <p:nvPr/>
              </p:nvSpPr>
              <p:spPr bwMode="auto">
                <a:xfrm>
                  <a:off x="4836" y="1872"/>
                  <a:ext cx="0"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1678" name="Line 142"/>
                <p:cNvSpPr>
                  <a:spLocks noChangeShapeType="1"/>
                </p:cNvSpPr>
                <p:nvPr/>
              </p:nvSpPr>
              <p:spPr bwMode="auto">
                <a:xfrm>
                  <a:off x="4548" y="1908"/>
                  <a:ext cx="288"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21679" name="Text Box 143"/>
                <p:cNvSpPr txBox="1">
                  <a:spLocks noChangeArrowheads="1"/>
                </p:cNvSpPr>
                <p:nvPr/>
              </p:nvSpPr>
              <p:spPr bwMode="auto">
                <a:xfrm>
                  <a:off x="4620" y="1728"/>
                  <a:ext cx="28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a:r>
                    <a:rPr lang="en-US" sz="1800">
                      <a:cs typeface="Times New Roman" pitchFamily="18" charset="0"/>
                    </a:rPr>
                    <a:t>a</a:t>
                  </a:r>
                  <a:endParaRPr lang="en-US" sz="1800"/>
                </a:p>
              </p:txBody>
            </p:sp>
          </p:grpSp>
          <p:grpSp>
            <p:nvGrpSpPr>
              <p:cNvPr id="321680" name="Group 144"/>
              <p:cNvGrpSpPr>
                <a:grpSpLocks/>
              </p:cNvGrpSpPr>
              <p:nvPr/>
            </p:nvGrpSpPr>
            <p:grpSpPr bwMode="auto">
              <a:xfrm>
                <a:off x="4416" y="3408"/>
                <a:ext cx="1104" cy="672"/>
                <a:chOff x="4416" y="3408"/>
                <a:chExt cx="1104" cy="672"/>
              </a:xfrm>
            </p:grpSpPr>
            <p:sp>
              <p:nvSpPr>
                <p:cNvPr id="321681" name="Rectangle 145"/>
                <p:cNvSpPr>
                  <a:spLocks noChangeArrowheads="1"/>
                </p:cNvSpPr>
                <p:nvPr/>
              </p:nvSpPr>
              <p:spPr bwMode="auto">
                <a:xfrm>
                  <a:off x="4552" y="3504"/>
                  <a:ext cx="776" cy="432"/>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1682" name="Line 146"/>
                <p:cNvSpPr>
                  <a:spLocks noChangeShapeType="1"/>
                </p:cNvSpPr>
                <p:nvPr/>
              </p:nvSpPr>
              <p:spPr bwMode="auto">
                <a:xfrm>
                  <a:off x="4832" y="3504"/>
                  <a:ext cx="0" cy="43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1683" name="Line 147"/>
                <p:cNvSpPr>
                  <a:spLocks noChangeShapeType="1"/>
                </p:cNvSpPr>
                <p:nvPr/>
              </p:nvSpPr>
              <p:spPr bwMode="auto">
                <a:xfrm>
                  <a:off x="4416" y="3720"/>
                  <a:ext cx="1104"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1684" name="Line 148"/>
                <p:cNvSpPr>
                  <a:spLocks noChangeShapeType="1"/>
                </p:cNvSpPr>
                <p:nvPr/>
              </p:nvSpPr>
              <p:spPr bwMode="auto">
                <a:xfrm>
                  <a:off x="4944" y="3408"/>
                  <a:ext cx="0" cy="672"/>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321685" name="Group 149"/>
                <p:cNvGrpSpPr>
                  <a:grpSpLocks/>
                </p:cNvGrpSpPr>
                <p:nvPr/>
              </p:nvGrpSpPr>
              <p:grpSpPr bwMode="auto">
                <a:xfrm>
                  <a:off x="4768" y="3512"/>
                  <a:ext cx="232" cy="250"/>
                  <a:chOff x="3496" y="3384"/>
                  <a:chExt cx="232" cy="250"/>
                </a:xfrm>
              </p:grpSpPr>
              <p:sp>
                <p:nvSpPr>
                  <p:cNvPr id="321686" name="Text Box 150"/>
                  <p:cNvSpPr txBox="1">
                    <a:spLocks noChangeArrowheads="1"/>
                  </p:cNvSpPr>
                  <p:nvPr/>
                </p:nvSpPr>
                <p:spPr bwMode="auto">
                  <a:xfrm>
                    <a:off x="3496" y="3384"/>
                    <a:ext cx="232"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C</a:t>
                    </a:r>
                    <a:endParaRPr lang="en-US" sz="2000" baseline="-25000"/>
                  </a:p>
                </p:txBody>
              </p:sp>
              <p:sp>
                <p:nvSpPr>
                  <p:cNvPr id="321687" name="Oval 151"/>
                  <p:cNvSpPr>
                    <a:spLocks noChangeArrowheads="1"/>
                  </p:cNvSpPr>
                  <p:nvPr/>
                </p:nvSpPr>
                <p:spPr bwMode="auto">
                  <a:xfrm>
                    <a:off x="3652" y="3571"/>
                    <a:ext cx="40" cy="40"/>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grpSp>
        <p:sp>
          <p:nvSpPr>
            <p:cNvPr id="321688" name="Line 152"/>
            <p:cNvSpPr>
              <a:spLocks noChangeShapeType="1"/>
            </p:cNvSpPr>
            <p:nvPr/>
          </p:nvSpPr>
          <p:spPr bwMode="auto">
            <a:xfrm>
              <a:off x="5424" y="3360"/>
              <a:ext cx="1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1689" name="Line 153"/>
            <p:cNvSpPr>
              <a:spLocks noChangeShapeType="1"/>
            </p:cNvSpPr>
            <p:nvPr/>
          </p:nvSpPr>
          <p:spPr bwMode="auto">
            <a:xfrm>
              <a:off x="5424" y="3792"/>
              <a:ext cx="1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1690" name="Line 154"/>
            <p:cNvSpPr>
              <a:spLocks noChangeShapeType="1"/>
            </p:cNvSpPr>
            <p:nvPr/>
          </p:nvSpPr>
          <p:spPr bwMode="auto">
            <a:xfrm>
              <a:off x="5520" y="3360"/>
              <a:ext cx="0" cy="432"/>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1691" name="Text Box 155"/>
            <p:cNvSpPr txBox="1">
              <a:spLocks noChangeArrowheads="1"/>
            </p:cNvSpPr>
            <p:nvPr/>
          </p:nvSpPr>
          <p:spPr bwMode="auto">
            <a:xfrm rot="16200000">
              <a:off x="5331" y="3408"/>
              <a:ext cx="205"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1</a:t>
              </a:r>
            </a:p>
          </p:txBody>
        </p:sp>
      </p:grpSp>
      <p:sp>
        <p:nvSpPr>
          <p:cNvPr id="321692" name="Text Box 156"/>
          <p:cNvSpPr txBox="1">
            <a:spLocks noChangeArrowheads="1"/>
          </p:cNvSpPr>
          <p:nvPr/>
        </p:nvSpPr>
        <p:spPr bwMode="auto">
          <a:xfrm>
            <a:off x="669925" y="2041525"/>
            <a:ext cx="31575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Xét một đoạn đập dài 1m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21538"/>
                                        </p:tgtEl>
                                        <p:attrNameLst>
                                          <p:attrName>style.visibility</p:attrName>
                                        </p:attrNameLst>
                                      </p:cBhvr>
                                      <p:to>
                                        <p:strVal val="visible"/>
                                      </p:to>
                                    </p:set>
                                    <p:animEffect transition="in" filter="checkerboard(across)">
                                      <p:cBhvr>
                                        <p:cTn id="7" dur="500"/>
                                        <p:tgtEl>
                                          <p:spTgt spid="32153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321539"/>
                                        </p:tgtEl>
                                        <p:attrNameLst>
                                          <p:attrName>style.visibility</p:attrName>
                                        </p:attrNameLst>
                                      </p:cBhvr>
                                      <p:to>
                                        <p:strVal val="visible"/>
                                      </p:to>
                                    </p:set>
                                    <p:animEffect transition="in" filter="wheel(4)">
                                      <p:cBhvr>
                                        <p:cTn id="12" dur="2000"/>
                                        <p:tgtEl>
                                          <p:spTgt spid="32153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321583"/>
                                        </p:tgtEl>
                                        <p:attrNameLst>
                                          <p:attrName>style.visibility</p:attrName>
                                        </p:attrNameLst>
                                      </p:cBhvr>
                                      <p:to>
                                        <p:strVal val="visible"/>
                                      </p:to>
                                    </p:set>
                                    <p:animEffect transition="in" filter="checkerboard(across)">
                                      <p:cBhvr>
                                        <p:cTn id="17" dur="500"/>
                                        <p:tgtEl>
                                          <p:spTgt spid="32158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8" presetClass="entr" presetSubtype="16" fill="hold" nodeType="clickEffect">
                                  <p:stCondLst>
                                    <p:cond delay="0"/>
                                  </p:stCondLst>
                                  <p:childTnLst>
                                    <p:set>
                                      <p:cBhvr>
                                        <p:cTn id="21" dur="1" fill="hold">
                                          <p:stCondLst>
                                            <p:cond delay="0"/>
                                          </p:stCondLst>
                                        </p:cTn>
                                        <p:tgtEl>
                                          <p:spTgt spid="321646"/>
                                        </p:tgtEl>
                                        <p:attrNameLst>
                                          <p:attrName>style.visibility</p:attrName>
                                        </p:attrNameLst>
                                      </p:cBhvr>
                                      <p:to>
                                        <p:strVal val="visible"/>
                                      </p:to>
                                    </p:set>
                                    <p:animEffect transition="in" filter="diamond(in)">
                                      <p:cBhvr>
                                        <p:cTn id="22" dur="2000"/>
                                        <p:tgtEl>
                                          <p:spTgt spid="32164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8" presetClass="entr" presetSubtype="16" fill="hold" nodeType="clickEffect">
                                  <p:stCondLst>
                                    <p:cond delay="0"/>
                                  </p:stCondLst>
                                  <p:childTnLst>
                                    <p:set>
                                      <p:cBhvr>
                                        <p:cTn id="26" dur="1" fill="hold">
                                          <p:stCondLst>
                                            <p:cond delay="0"/>
                                          </p:stCondLst>
                                        </p:cTn>
                                        <p:tgtEl>
                                          <p:spTgt spid="321622"/>
                                        </p:tgtEl>
                                        <p:attrNameLst>
                                          <p:attrName>style.visibility</p:attrName>
                                        </p:attrNameLst>
                                      </p:cBhvr>
                                      <p:to>
                                        <p:strVal val="visible"/>
                                      </p:to>
                                    </p:set>
                                    <p:animEffect transition="in" filter="diamond(in)">
                                      <p:cBhvr>
                                        <p:cTn id="27" dur="2000"/>
                                        <p:tgtEl>
                                          <p:spTgt spid="321622"/>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8" presetClass="entr" presetSubtype="16" fill="hold" nodeType="clickEffect">
                                  <p:stCondLst>
                                    <p:cond delay="0"/>
                                  </p:stCondLst>
                                  <p:childTnLst>
                                    <p:set>
                                      <p:cBhvr>
                                        <p:cTn id="31" dur="1" fill="hold">
                                          <p:stCondLst>
                                            <p:cond delay="0"/>
                                          </p:stCondLst>
                                        </p:cTn>
                                        <p:tgtEl>
                                          <p:spTgt spid="321632"/>
                                        </p:tgtEl>
                                        <p:attrNameLst>
                                          <p:attrName>style.visibility</p:attrName>
                                        </p:attrNameLst>
                                      </p:cBhvr>
                                      <p:to>
                                        <p:strVal val="visible"/>
                                      </p:to>
                                    </p:set>
                                    <p:animEffect transition="in" filter="diamond(in)">
                                      <p:cBhvr>
                                        <p:cTn id="32" dur="2000"/>
                                        <p:tgtEl>
                                          <p:spTgt spid="321632"/>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8" presetClass="entr" presetSubtype="16" fill="hold" nodeType="clickEffect">
                                  <p:stCondLst>
                                    <p:cond delay="0"/>
                                  </p:stCondLst>
                                  <p:childTnLst>
                                    <p:set>
                                      <p:cBhvr>
                                        <p:cTn id="36" dur="1" fill="hold">
                                          <p:stCondLst>
                                            <p:cond delay="0"/>
                                          </p:stCondLst>
                                        </p:cTn>
                                        <p:tgtEl>
                                          <p:spTgt spid="321673"/>
                                        </p:tgtEl>
                                        <p:attrNameLst>
                                          <p:attrName>style.visibility</p:attrName>
                                        </p:attrNameLst>
                                      </p:cBhvr>
                                      <p:to>
                                        <p:strVal val="visible"/>
                                      </p:to>
                                    </p:set>
                                    <p:animEffect transition="in" filter="diamond(in)">
                                      <p:cBhvr>
                                        <p:cTn id="37" dur="2000"/>
                                        <p:tgtEl>
                                          <p:spTgt spid="321673"/>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 presetClass="entr" presetSubtype="4" fill="hold" nodeType="clickEffect">
                                  <p:stCondLst>
                                    <p:cond delay="0"/>
                                  </p:stCondLst>
                                  <p:childTnLst>
                                    <p:set>
                                      <p:cBhvr>
                                        <p:cTn id="41" dur="1" fill="hold">
                                          <p:stCondLst>
                                            <p:cond delay="0"/>
                                          </p:stCondLst>
                                        </p:cTn>
                                        <p:tgtEl>
                                          <p:spTgt spid="321629"/>
                                        </p:tgtEl>
                                        <p:attrNameLst>
                                          <p:attrName>style.visibility</p:attrName>
                                        </p:attrNameLst>
                                      </p:cBhvr>
                                      <p:to>
                                        <p:strVal val="visible"/>
                                      </p:to>
                                    </p:set>
                                    <p:anim calcmode="lin" valueType="num">
                                      <p:cBhvr additive="base">
                                        <p:cTn id="42" dur="500" fill="hold"/>
                                        <p:tgtEl>
                                          <p:spTgt spid="321629"/>
                                        </p:tgtEl>
                                        <p:attrNameLst>
                                          <p:attrName>ppt_x</p:attrName>
                                        </p:attrNameLst>
                                      </p:cBhvr>
                                      <p:tavLst>
                                        <p:tav tm="0">
                                          <p:val>
                                            <p:strVal val="#ppt_x"/>
                                          </p:val>
                                        </p:tav>
                                        <p:tav tm="100000">
                                          <p:val>
                                            <p:strVal val="#ppt_x"/>
                                          </p:val>
                                        </p:tav>
                                      </p:tavLst>
                                    </p:anim>
                                    <p:anim calcmode="lin" valueType="num">
                                      <p:cBhvr additive="base">
                                        <p:cTn id="43" dur="500" fill="hold"/>
                                        <p:tgtEl>
                                          <p:spTgt spid="321629"/>
                                        </p:tgtEl>
                                        <p:attrNameLst>
                                          <p:attrName>ppt_y</p:attrName>
                                        </p:attrNameLst>
                                      </p:cBhvr>
                                      <p:tavLst>
                                        <p:tav tm="0">
                                          <p:val>
                                            <p:strVal val="1+#ppt_h/2"/>
                                          </p:val>
                                        </p:tav>
                                        <p:tav tm="100000">
                                          <p:val>
                                            <p:strVal val="#ppt_y"/>
                                          </p:val>
                                        </p:tav>
                                      </p:tavLst>
                                    </p:anim>
                                  </p:childTnLst>
                                </p:cTn>
                              </p:par>
                            </p:childTnLst>
                          </p:cTn>
                        </p:par>
                      </p:childTnLst>
                    </p:cTn>
                  </p:par>
                  <p:par>
                    <p:cTn id="44" fill="hold" nodeType="clickPar">
                      <p:stCondLst>
                        <p:cond delay="indefinite"/>
                      </p:stCondLst>
                      <p:childTnLst>
                        <p:par>
                          <p:cTn id="45" fill="hold" nodeType="withGroup">
                            <p:stCondLst>
                              <p:cond delay="0"/>
                            </p:stCondLst>
                            <p:childTnLst>
                              <p:par>
                                <p:cTn id="46" presetID="5" presetClass="entr" presetSubtype="10" fill="hold" nodeType="clickEffect">
                                  <p:stCondLst>
                                    <p:cond delay="0"/>
                                  </p:stCondLst>
                                  <p:childTnLst>
                                    <p:set>
                                      <p:cBhvr>
                                        <p:cTn id="47" dur="1" fill="hold">
                                          <p:stCondLst>
                                            <p:cond delay="0"/>
                                          </p:stCondLst>
                                        </p:cTn>
                                        <p:tgtEl>
                                          <p:spTgt spid="321637"/>
                                        </p:tgtEl>
                                        <p:attrNameLst>
                                          <p:attrName>style.visibility</p:attrName>
                                        </p:attrNameLst>
                                      </p:cBhvr>
                                      <p:to>
                                        <p:strVal val="visible"/>
                                      </p:to>
                                    </p:set>
                                    <p:animEffect transition="in" filter="checkerboard(across)">
                                      <p:cBhvr>
                                        <p:cTn id="48" dur="500"/>
                                        <p:tgtEl>
                                          <p:spTgt spid="321637"/>
                                        </p:tgtEl>
                                      </p:cBhvr>
                                    </p:animEffect>
                                  </p:childTnLst>
                                </p:cTn>
                              </p:par>
                            </p:childTnLst>
                          </p:cTn>
                        </p:par>
                      </p:childTnLst>
                    </p:cTn>
                  </p:par>
                  <p:par>
                    <p:cTn id="49" fill="hold" nodeType="clickPar">
                      <p:stCondLst>
                        <p:cond delay="indefinite"/>
                      </p:stCondLst>
                      <p:childTnLst>
                        <p:par>
                          <p:cTn id="50" fill="hold" nodeType="withGroup">
                            <p:stCondLst>
                              <p:cond delay="0"/>
                            </p:stCondLst>
                            <p:childTnLst>
                              <p:par>
                                <p:cTn id="51" presetID="8" presetClass="entr" presetSubtype="16" fill="hold" nodeType="clickEffect">
                                  <p:stCondLst>
                                    <p:cond delay="0"/>
                                  </p:stCondLst>
                                  <p:childTnLst>
                                    <p:set>
                                      <p:cBhvr>
                                        <p:cTn id="52" dur="1" fill="hold">
                                          <p:stCondLst>
                                            <p:cond delay="0"/>
                                          </p:stCondLst>
                                        </p:cTn>
                                        <p:tgtEl>
                                          <p:spTgt spid="321643"/>
                                        </p:tgtEl>
                                        <p:attrNameLst>
                                          <p:attrName>style.visibility</p:attrName>
                                        </p:attrNameLst>
                                      </p:cBhvr>
                                      <p:to>
                                        <p:strVal val="visible"/>
                                      </p:to>
                                    </p:set>
                                    <p:animEffect transition="in" filter="diamond(in)">
                                      <p:cBhvr>
                                        <p:cTn id="53" dur="2000"/>
                                        <p:tgtEl>
                                          <p:spTgt spid="321643"/>
                                        </p:tgtEl>
                                      </p:cBhvr>
                                    </p:animEffect>
                                  </p:childTnLst>
                                </p:cTn>
                              </p:par>
                            </p:childTnLst>
                          </p:cTn>
                        </p:par>
                      </p:childTnLst>
                    </p:cTn>
                  </p:par>
                  <p:par>
                    <p:cTn id="54" fill="hold" nodeType="clickPar">
                      <p:stCondLst>
                        <p:cond delay="indefinite"/>
                      </p:stCondLst>
                      <p:childTnLst>
                        <p:par>
                          <p:cTn id="55" fill="hold" nodeType="withGroup">
                            <p:stCondLst>
                              <p:cond delay="0"/>
                            </p:stCondLst>
                            <p:childTnLst>
                              <p:par>
                                <p:cTn id="56" presetID="55" presetClass="entr" presetSubtype="0" fill="hold" nodeType="clickEffect">
                                  <p:stCondLst>
                                    <p:cond delay="0"/>
                                  </p:stCondLst>
                                  <p:childTnLst>
                                    <p:set>
                                      <p:cBhvr>
                                        <p:cTn id="57" dur="1" fill="hold">
                                          <p:stCondLst>
                                            <p:cond delay="0"/>
                                          </p:stCondLst>
                                        </p:cTn>
                                        <p:tgtEl>
                                          <p:spTgt spid="321692">
                                            <p:txEl>
                                              <p:pRg st="0" end="0"/>
                                            </p:txEl>
                                          </p:spTgt>
                                        </p:tgtEl>
                                        <p:attrNameLst>
                                          <p:attrName>style.visibility</p:attrName>
                                        </p:attrNameLst>
                                      </p:cBhvr>
                                      <p:to>
                                        <p:strVal val="visible"/>
                                      </p:to>
                                    </p:set>
                                    <p:anim calcmode="lin" valueType="num">
                                      <p:cBhvr>
                                        <p:cTn id="58" dur="1000" fill="hold"/>
                                        <p:tgtEl>
                                          <p:spTgt spid="321692">
                                            <p:txEl>
                                              <p:pRg st="0" end="0"/>
                                            </p:txEl>
                                          </p:spTgt>
                                        </p:tgtEl>
                                        <p:attrNameLst>
                                          <p:attrName>ppt_w</p:attrName>
                                        </p:attrNameLst>
                                      </p:cBhvr>
                                      <p:tavLst>
                                        <p:tav tm="0">
                                          <p:val>
                                            <p:strVal val="#ppt_w*0.70"/>
                                          </p:val>
                                        </p:tav>
                                        <p:tav tm="100000">
                                          <p:val>
                                            <p:strVal val="#ppt_w"/>
                                          </p:val>
                                        </p:tav>
                                      </p:tavLst>
                                    </p:anim>
                                    <p:anim calcmode="lin" valueType="num">
                                      <p:cBhvr>
                                        <p:cTn id="59" dur="1000" fill="hold"/>
                                        <p:tgtEl>
                                          <p:spTgt spid="321692">
                                            <p:txEl>
                                              <p:pRg st="0" end="0"/>
                                            </p:txEl>
                                          </p:spTgt>
                                        </p:tgtEl>
                                        <p:attrNameLst>
                                          <p:attrName>ppt_h</p:attrName>
                                        </p:attrNameLst>
                                      </p:cBhvr>
                                      <p:tavLst>
                                        <p:tav tm="0">
                                          <p:val>
                                            <p:strVal val="#ppt_h"/>
                                          </p:val>
                                        </p:tav>
                                        <p:tav tm="100000">
                                          <p:val>
                                            <p:strVal val="#ppt_h"/>
                                          </p:val>
                                        </p:tav>
                                      </p:tavLst>
                                    </p:anim>
                                    <p:animEffect transition="in" filter="fade">
                                      <p:cBhvr>
                                        <p:cTn id="60" dur="1000"/>
                                        <p:tgtEl>
                                          <p:spTgt spid="321692">
                                            <p:txEl>
                                              <p:pRg st="0" end="0"/>
                                            </p:txEl>
                                          </p:spTgt>
                                        </p:tgtEl>
                                      </p:cBhvr>
                                    </p:animEffect>
                                  </p:childTnLst>
                                </p:cTn>
                              </p:par>
                            </p:childTnLst>
                          </p:cTn>
                        </p:par>
                      </p:childTnLst>
                    </p:cTn>
                  </p:par>
                  <p:par>
                    <p:cTn id="61" fill="hold" nodeType="clickPar">
                      <p:stCondLst>
                        <p:cond delay="indefinite"/>
                      </p:stCondLst>
                      <p:childTnLst>
                        <p:par>
                          <p:cTn id="62" fill="hold" nodeType="withGroup">
                            <p:stCondLst>
                              <p:cond delay="0"/>
                            </p:stCondLst>
                            <p:childTnLst>
                              <p:par>
                                <p:cTn id="63" presetID="5" presetClass="entr" presetSubtype="10" fill="hold" grpId="0" nodeType="clickEffect">
                                  <p:stCondLst>
                                    <p:cond delay="0"/>
                                  </p:stCondLst>
                                  <p:childTnLst>
                                    <p:set>
                                      <p:cBhvr>
                                        <p:cTn id="64" dur="1" fill="hold">
                                          <p:stCondLst>
                                            <p:cond delay="0"/>
                                          </p:stCondLst>
                                        </p:cTn>
                                        <p:tgtEl>
                                          <p:spTgt spid="321660"/>
                                        </p:tgtEl>
                                        <p:attrNameLst>
                                          <p:attrName>style.visibility</p:attrName>
                                        </p:attrNameLst>
                                      </p:cBhvr>
                                      <p:to>
                                        <p:strVal val="visible"/>
                                      </p:to>
                                    </p:set>
                                    <p:animEffect transition="in" filter="checkerboard(across)">
                                      <p:cBhvr>
                                        <p:cTn id="65" dur="500"/>
                                        <p:tgtEl>
                                          <p:spTgt spid="321660"/>
                                        </p:tgtEl>
                                      </p:cBhvr>
                                    </p:animEffect>
                                  </p:childTnLst>
                                </p:cTn>
                              </p:par>
                            </p:childTnLst>
                          </p:cTn>
                        </p:par>
                      </p:childTnLst>
                    </p:cTn>
                  </p:par>
                  <p:par>
                    <p:cTn id="66" fill="hold" nodeType="clickPar">
                      <p:stCondLst>
                        <p:cond delay="indefinite"/>
                      </p:stCondLst>
                      <p:childTnLst>
                        <p:par>
                          <p:cTn id="67" fill="hold" nodeType="withGroup">
                            <p:stCondLst>
                              <p:cond delay="0"/>
                            </p:stCondLst>
                            <p:childTnLst>
                              <p:par>
                                <p:cTn id="68" presetID="8" presetClass="entr" presetSubtype="16" fill="hold" grpId="0" nodeType="clickEffect">
                                  <p:stCondLst>
                                    <p:cond delay="0"/>
                                  </p:stCondLst>
                                  <p:childTnLst>
                                    <p:set>
                                      <p:cBhvr>
                                        <p:cTn id="69" dur="1" fill="hold">
                                          <p:stCondLst>
                                            <p:cond delay="0"/>
                                          </p:stCondLst>
                                        </p:cTn>
                                        <p:tgtEl>
                                          <p:spTgt spid="321661"/>
                                        </p:tgtEl>
                                        <p:attrNameLst>
                                          <p:attrName>style.visibility</p:attrName>
                                        </p:attrNameLst>
                                      </p:cBhvr>
                                      <p:to>
                                        <p:strVal val="visible"/>
                                      </p:to>
                                    </p:set>
                                    <p:animEffect transition="in" filter="diamond(in)">
                                      <p:cBhvr>
                                        <p:cTn id="70" dur="2000"/>
                                        <p:tgtEl>
                                          <p:spTgt spid="321661"/>
                                        </p:tgtEl>
                                      </p:cBhvr>
                                    </p:animEffect>
                                  </p:childTnLst>
                                </p:cTn>
                              </p:par>
                            </p:childTnLst>
                          </p:cTn>
                        </p:par>
                      </p:childTnLst>
                    </p:cTn>
                  </p:par>
                  <p:par>
                    <p:cTn id="71" fill="hold" nodeType="clickPar">
                      <p:stCondLst>
                        <p:cond delay="indefinite"/>
                      </p:stCondLst>
                      <p:childTnLst>
                        <p:par>
                          <p:cTn id="72" fill="hold" nodeType="withGroup">
                            <p:stCondLst>
                              <p:cond delay="0"/>
                            </p:stCondLst>
                            <p:childTnLst>
                              <p:par>
                                <p:cTn id="73" presetID="5" presetClass="entr" presetSubtype="10" fill="hold" grpId="0" nodeType="clickEffect">
                                  <p:stCondLst>
                                    <p:cond delay="0"/>
                                  </p:stCondLst>
                                  <p:childTnLst>
                                    <p:set>
                                      <p:cBhvr>
                                        <p:cTn id="74" dur="1" fill="hold">
                                          <p:stCondLst>
                                            <p:cond delay="0"/>
                                          </p:stCondLst>
                                        </p:cTn>
                                        <p:tgtEl>
                                          <p:spTgt spid="321662"/>
                                        </p:tgtEl>
                                        <p:attrNameLst>
                                          <p:attrName>style.visibility</p:attrName>
                                        </p:attrNameLst>
                                      </p:cBhvr>
                                      <p:to>
                                        <p:strVal val="visible"/>
                                      </p:to>
                                    </p:set>
                                    <p:animEffect transition="in" filter="checkerboard(across)">
                                      <p:cBhvr>
                                        <p:cTn id="75" dur="500"/>
                                        <p:tgtEl>
                                          <p:spTgt spid="321662"/>
                                        </p:tgtEl>
                                      </p:cBhvr>
                                    </p:animEffect>
                                  </p:childTnLst>
                                </p:cTn>
                              </p:par>
                            </p:childTnLst>
                          </p:cTn>
                        </p:par>
                      </p:childTnLst>
                    </p:cTn>
                  </p:par>
                  <p:par>
                    <p:cTn id="76" fill="hold" nodeType="clickPar">
                      <p:stCondLst>
                        <p:cond delay="indefinite"/>
                      </p:stCondLst>
                      <p:childTnLst>
                        <p:par>
                          <p:cTn id="77" fill="hold" nodeType="withGroup">
                            <p:stCondLst>
                              <p:cond delay="0"/>
                            </p:stCondLst>
                            <p:childTnLst>
                              <p:par>
                                <p:cTn id="78" presetID="5" presetClass="entr" presetSubtype="10" fill="hold" grpId="0" nodeType="clickEffect">
                                  <p:stCondLst>
                                    <p:cond delay="0"/>
                                  </p:stCondLst>
                                  <p:childTnLst>
                                    <p:set>
                                      <p:cBhvr>
                                        <p:cTn id="79" dur="1" fill="hold">
                                          <p:stCondLst>
                                            <p:cond delay="0"/>
                                          </p:stCondLst>
                                        </p:cTn>
                                        <p:tgtEl>
                                          <p:spTgt spid="321663"/>
                                        </p:tgtEl>
                                        <p:attrNameLst>
                                          <p:attrName>style.visibility</p:attrName>
                                        </p:attrNameLst>
                                      </p:cBhvr>
                                      <p:to>
                                        <p:strVal val="visible"/>
                                      </p:to>
                                    </p:set>
                                    <p:animEffect transition="in" filter="checkerboard(across)">
                                      <p:cBhvr>
                                        <p:cTn id="80" dur="500"/>
                                        <p:tgtEl>
                                          <p:spTgt spid="321663"/>
                                        </p:tgtEl>
                                      </p:cBhvr>
                                    </p:animEffect>
                                  </p:childTnLst>
                                </p:cTn>
                              </p:par>
                            </p:childTnLst>
                          </p:cTn>
                        </p:par>
                      </p:childTnLst>
                    </p:cTn>
                  </p:par>
                  <p:par>
                    <p:cTn id="81" fill="hold" nodeType="clickPar">
                      <p:stCondLst>
                        <p:cond delay="indefinite"/>
                      </p:stCondLst>
                      <p:childTnLst>
                        <p:par>
                          <p:cTn id="82" fill="hold" nodeType="withGroup">
                            <p:stCondLst>
                              <p:cond delay="0"/>
                            </p:stCondLst>
                            <p:childTnLst>
                              <p:par>
                                <p:cTn id="83" presetID="5" presetClass="entr" presetSubtype="10" fill="hold" grpId="0" nodeType="clickEffect">
                                  <p:stCondLst>
                                    <p:cond delay="0"/>
                                  </p:stCondLst>
                                  <p:childTnLst>
                                    <p:set>
                                      <p:cBhvr>
                                        <p:cTn id="84" dur="1" fill="hold">
                                          <p:stCondLst>
                                            <p:cond delay="0"/>
                                          </p:stCondLst>
                                        </p:cTn>
                                        <p:tgtEl>
                                          <p:spTgt spid="321664"/>
                                        </p:tgtEl>
                                        <p:attrNameLst>
                                          <p:attrName>style.visibility</p:attrName>
                                        </p:attrNameLst>
                                      </p:cBhvr>
                                      <p:to>
                                        <p:strVal val="visible"/>
                                      </p:to>
                                    </p:set>
                                    <p:animEffect transition="in" filter="checkerboard(across)">
                                      <p:cBhvr>
                                        <p:cTn id="85" dur="500"/>
                                        <p:tgtEl>
                                          <p:spTgt spid="321664"/>
                                        </p:tgtEl>
                                      </p:cBhvr>
                                    </p:animEffect>
                                  </p:childTnLst>
                                </p:cTn>
                              </p:par>
                            </p:childTnLst>
                          </p:cTn>
                        </p:par>
                      </p:childTnLst>
                    </p:cTn>
                  </p:par>
                  <p:par>
                    <p:cTn id="86" fill="hold" nodeType="clickPar">
                      <p:stCondLst>
                        <p:cond delay="indefinite"/>
                      </p:stCondLst>
                      <p:childTnLst>
                        <p:par>
                          <p:cTn id="87" fill="hold" nodeType="withGroup">
                            <p:stCondLst>
                              <p:cond delay="0"/>
                            </p:stCondLst>
                            <p:childTnLst>
                              <p:par>
                                <p:cTn id="88" presetID="8" presetClass="entr" presetSubtype="16" fill="hold" grpId="0" nodeType="clickEffect">
                                  <p:stCondLst>
                                    <p:cond delay="0"/>
                                  </p:stCondLst>
                                  <p:childTnLst>
                                    <p:set>
                                      <p:cBhvr>
                                        <p:cTn id="89" dur="1" fill="hold">
                                          <p:stCondLst>
                                            <p:cond delay="0"/>
                                          </p:stCondLst>
                                        </p:cTn>
                                        <p:tgtEl>
                                          <p:spTgt spid="321665"/>
                                        </p:tgtEl>
                                        <p:attrNameLst>
                                          <p:attrName>style.visibility</p:attrName>
                                        </p:attrNameLst>
                                      </p:cBhvr>
                                      <p:to>
                                        <p:strVal val="visible"/>
                                      </p:to>
                                    </p:set>
                                    <p:animEffect transition="in" filter="diamond(in)">
                                      <p:cBhvr>
                                        <p:cTn id="90" dur="2000"/>
                                        <p:tgtEl>
                                          <p:spTgt spid="321665"/>
                                        </p:tgtEl>
                                      </p:cBhvr>
                                    </p:animEffect>
                                  </p:childTnLst>
                                </p:cTn>
                              </p:par>
                            </p:childTnLst>
                          </p:cTn>
                        </p:par>
                      </p:childTnLst>
                    </p:cTn>
                  </p:par>
                  <p:par>
                    <p:cTn id="91" fill="hold" nodeType="clickPar">
                      <p:stCondLst>
                        <p:cond delay="indefinite"/>
                      </p:stCondLst>
                      <p:childTnLst>
                        <p:par>
                          <p:cTn id="92" fill="hold" nodeType="withGroup">
                            <p:stCondLst>
                              <p:cond delay="0"/>
                            </p:stCondLst>
                            <p:childTnLst>
                              <p:par>
                                <p:cTn id="93" presetID="8" presetClass="entr" presetSubtype="16" fill="hold" grpId="0" nodeType="clickEffect">
                                  <p:stCondLst>
                                    <p:cond delay="0"/>
                                  </p:stCondLst>
                                  <p:childTnLst>
                                    <p:set>
                                      <p:cBhvr>
                                        <p:cTn id="94" dur="1" fill="hold">
                                          <p:stCondLst>
                                            <p:cond delay="0"/>
                                          </p:stCondLst>
                                        </p:cTn>
                                        <p:tgtEl>
                                          <p:spTgt spid="321666"/>
                                        </p:tgtEl>
                                        <p:attrNameLst>
                                          <p:attrName>style.visibility</p:attrName>
                                        </p:attrNameLst>
                                      </p:cBhvr>
                                      <p:to>
                                        <p:strVal val="visible"/>
                                      </p:to>
                                    </p:set>
                                    <p:animEffect transition="in" filter="diamond(in)">
                                      <p:cBhvr>
                                        <p:cTn id="95" dur="2000"/>
                                        <p:tgtEl>
                                          <p:spTgt spid="321666"/>
                                        </p:tgtEl>
                                      </p:cBhvr>
                                    </p:animEffect>
                                  </p:childTnLst>
                                </p:cTn>
                              </p:par>
                            </p:childTnLst>
                          </p:cTn>
                        </p:par>
                      </p:childTnLst>
                    </p:cTn>
                  </p:par>
                  <p:par>
                    <p:cTn id="96" fill="hold" nodeType="clickPar">
                      <p:stCondLst>
                        <p:cond delay="indefinite"/>
                      </p:stCondLst>
                      <p:childTnLst>
                        <p:par>
                          <p:cTn id="97" fill="hold" nodeType="withGroup">
                            <p:stCondLst>
                              <p:cond delay="0"/>
                            </p:stCondLst>
                            <p:childTnLst>
                              <p:par>
                                <p:cTn id="98" presetID="5" presetClass="entr" presetSubtype="10" fill="hold" nodeType="clickEffect">
                                  <p:stCondLst>
                                    <p:cond delay="0"/>
                                  </p:stCondLst>
                                  <p:childTnLst>
                                    <p:set>
                                      <p:cBhvr>
                                        <p:cTn id="99" dur="1" fill="hold">
                                          <p:stCondLst>
                                            <p:cond delay="0"/>
                                          </p:stCondLst>
                                        </p:cTn>
                                        <p:tgtEl>
                                          <p:spTgt spid="321668"/>
                                        </p:tgtEl>
                                        <p:attrNameLst>
                                          <p:attrName>style.visibility</p:attrName>
                                        </p:attrNameLst>
                                      </p:cBhvr>
                                      <p:to>
                                        <p:strVal val="visible"/>
                                      </p:to>
                                    </p:set>
                                    <p:animEffect transition="in" filter="checkerboard(across)">
                                      <p:cBhvr>
                                        <p:cTn id="100" dur="500"/>
                                        <p:tgtEl>
                                          <p:spTgt spid="321668"/>
                                        </p:tgtEl>
                                      </p:cBhvr>
                                    </p:animEffect>
                                  </p:childTnLst>
                                </p:cTn>
                              </p:par>
                            </p:childTnLst>
                          </p:cTn>
                        </p:par>
                      </p:childTnLst>
                    </p:cTn>
                  </p:par>
                  <p:par>
                    <p:cTn id="101" fill="hold" nodeType="clickPar">
                      <p:stCondLst>
                        <p:cond delay="indefinite"/>
                      </p:stCondLst>
                      <p:childTnLst>
                        <p:par>
                          <p:cTn id="102" fill="hold" nodeType="withGroup">
                            <p:stCondLst>
                              <p:cond delay="0"/>
                            </p:stCondLst>
                            <p:childTnLst>
                              <p:par>
                                <p:cTn id="103" presetID="8" presetClass="entr" presetSubtype="16" fill="hold" nodeType="clickEffect">
                                  <p:stCondLst>
                                    <p:cond delay="0"/>
                                  </p:stCondLst>
                                  <p:childTnLst>
                                    <p:set>
                                      <p:cBhvr>
                                        <p:cTn id="104" dur="1" fill="hold">
                                          <p:stCondLst>
                                            <p:cond delay="0"/>
                                          </p:stCondLst>
                                        </p:cTn>
                                        <p:tgtEl>
                                          <p:spTgt spid="321670"/>
                                        </p:tgtEl>
                                        <p:attrNameLst>
                                          <p:attrName>style.visibility</p:attrName>
                                        </p:attrNameLst>
                                      </p:cBhvr>
                                      <p:to>
                                        <p:strVal val="visible"/>
                                      </p:to>
                                    </p:set>
                                    <p:animEffect transition="in" filter="diamond(in)">
                                      <p:cBhvr>
                                        <p:cTn id="105" dur="2000"/>
                                        <p:tgtEl>
                                          <p:spTgt spid="321670"/>
                                        </p:tgtEl>
                                      </p:cBhvr>
                                    </p:animEffect>
                                  </p:childTnLst>
                                </p:cTn>
                              </p:par>
                            </p:childTnLst>
                          </p:cTn>
                        </p:par>
                      </p:childTnLst>
                    </p:cTn>
                  </p:par>
                  <p:par>
                    <p:cTn id="106" fill="hold" nodeType="clickPar">
                      <p:stCondLst>
                        <p:cond delay="indefinite"/>
                      </p:stCondLst>
                      <p:childTnLst>
                        <p:par>
                          <p:cTn id="107" fill="hold" nodeType="withGroup">
                            <p:stCondLst>
                              <p:cond delay="0"/>
                            </p:stCondLst>
                            <p:childTnLst>
                              <p:par>
                                <p:cTn id="108" presetID="5" presetClass="entr" presetSubtype="10" fill="hold" grpId="0" nodeType="clickEffect">
                                  <p:stCondLst>
                                    <p:cond delay="0"/>
                                  </p:stCondLst>
                                  <p:childTnLst>
                                    <p:set>
                                      <p:cBhvr>
                                        <p:cTn id="109" dur="1" fill="hold">
                                          <p:stCondLst>
                                            <p:cond delay="0"/>
                                          </p:stCondLst>
                                        </p:cTn>
                                        <p:tgtEl>
                                          <p:spTgt spid="321671"/>
                                        </p:tgtEl>
                                        <p:attrNameLst>
                                          <p:attrName>style.visibility</p:attrName>
                                        </p:attrNameLst>
                                      </p:cBhvr>
                                      <p:to>
                                        <p:strVal val="visible"/>
                                      </p:to>
                                    </p:set>
                                    <p:animEffect transition="in" filter="checkerboard(across)">
                                      <p:cBhvr>
                                        <p:cTn id="110" dur="500"/>
                                        <p:tgtEl>
                                          <p:spTgt spid="321671"/>
                                        </p:tgtEl>
                                      </p:cBhvr>
                                    </p:animEffect>
                                  </p:childTnLst>
                                </p:cTn>
                              </p:par>
                            </p:childTnLst>
                          </p:cTn>
                        </p:par>
                      </p:childTnLst>
                    </p:cTn>
                  </p:par>
                  <p:par>
                    <p:cTn id="111" fill="hold" nodeType="clickPar">
                      <p:stCondLst>
                        <p:cond delay="indefinite"/>
                      </p:stCondLst>
                      <p:childTnLst>
                        <p:par>
                          <p:cTn id="112" fill="hold" nodeType="withGroup">
                            <p:stCondLst>
                              <p:cond delay="0"/>
                            </p:stCondLst>
                            <p:childTnLst>
                              <p:par>
                                <p:cTn id="113" presetID="2" presetClass="entr" presetSubtype="4" fill="hold" grpId="0" nodeType="clickEffect">
                                  <p:stCondLst>
                                    <p:cond delay="0"/>
                                  </p:stCondLst>
                                  <p:childTnLst>
                                    <p:set>
                                      <p:cBhvr>
                                        <p:cTn id="114" dur="1" fill="hold">
                                          <p:stCondLst>
                                            <p:cond delay="0"/>
                                          </p:stCondLst>
                                        </p:cTn>
                                        <p:tgtEl>
                                          <p:spTgt spid="321672"/>
                                        </p:tgtEl>
                                        <p:attrNameLst>
                                          <p:attrName>style.visibility</p:attrName>
                                        </p:attrNameLst>
                                      </p:cBhvr>
                                      <p:to>
                                        <p:strVal val="visible"/>
                                      </p:to>
                                    </p:set>
                                    <p:anim calcmode="lin" valueType="num">
                                      <p:cBhvr additive="base">
                                        <p:cTn id="115" dur="500" fill="hold"/>
                                        <p:tgtEl>
                                          <p:spTgt spid="321672"/>
                                        </p:tgtEl>
                                        <p:attrNameLst>
                                          <p:attrName>ppt_x</p:attrName>
                                        </p:attrNameLst>
                                      </p:cBhvr>
                                      <p:tavLst>
                                        <p:tav tm="0">
                                          <p:val>
                                            <p:strVal val="#ppt_x"/>
                                          </p:val>
                                        </p:tav>
                                        <p:tav tm="100000">
                                          <p:val>
                                            <p:strVal val="#ppt_x"/>
                                          </p:val>
                                        </p:tav>
                                      </p:tavLst>
                                    </p:anim>
                                    <p:anim calcmode="lin" valueType="num">
                                      <p:cBhvr additive="base">
                                        <p:cTn id="116" dur="500" fill="hold"/>
                                        <p:tgtEl>
                                          <p:spTgt spid="32167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1538" grpId="0"/>
      <p:bldP spid="321660" grpId="0"/>
      <p:bldP spid="321661" grpId="0"/>
      <p:bldP spid="321662" grpId="0"/>
      <p:bldP spid="321663" grpId="0"/>
      <p:bldP spid="321664" grpId="0"/>
      <p:bldP spid="321665" grpId="0"/>
      <p:bldP spid="321666" grpId="0"/>
      <p:bldP spid="321671" grpId="0"/>
      <p:bldP spid="321672" grpId="0"/>
    </p:bld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2562" name="Group 2"/>
          <p:cNvGrpSpPr>
            <a:grpSpLocks/>
          </p:cNvGrpSpPr>
          <p:nvPr/>
        </p:nvGrpSpPr>
        <p:grpSpPr bwMode="auto">
          <a:xfrm>
            <a:off x="6003925" y="957263"/>
            <a:ext cx="2381250" cy="2209800"/>
            <a:chOff x="4056" y="2088"/>
            <a:chExt cx="1500" cy="1392"/>
          </a:xfrm>
        </p:grpSpPr>
        <p:sp>
          <p:nvSpPr>
            <p:cNvPr id="322563" name="Line 3"/>
            <p:cNvSpPr>
              <a:spLocks noChangeShapeType="1"/>
            </p:cNvSpPr>
            <p:nvPr/>
          </p:nvSpPr>
          <p:spPr bwMode="auto">
            <a:xfrm>
              <a:off x="4188" y="3168"/>
              <a:ext cx="136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564" name="Line 4"/>
            <p:cNvSpPr>
              <a:spLocks noChangeShapeType="1"/>
            </p:cNvSpPr>
            <p:nvPr/>
          </p:nvSpPr>
          <p:spPr bwMode="auto">
            <a:xfrm>
              <a:off x="4548" y="2088"/>
              <a:ext cx="0" cy="10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565" name="Line 5"/>
            <p:cNvSpPr>
              <a:spLocks noChangeShapeType="1"/>
            </p:cNvSpPr>
            <p:nvPr/>
          </p:nvSpPr>
          <p:spPr bwMode="auto">
            <a:xfrm>
              <a:off x="4548" y="2088"/>
              <a:ext cx="28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566" name="Line 6"/>
            <p:cNvSpPr>
              <a:spLocks noChangeShapeType="1"/>
            </p:cNvSpPr>
            <p:nvPr/>
          </p:nvSpPr>
          <p:spPr bwMode="auto">
            <a:xfrm>
              <a:off x="4836" y="2088"/>
              <a:ext cx="504" cy="10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567" name="Line 7"/>
            <p:cNvSpPr>
              <a:spLocks noChangeShapeType="1"/>
            </p:cNvSpPr>
            <p:nvPr/>
          </p:nvSpPr>
          <p:spPr bwMode="auto">
            <a:xfrm>
              <a:off x="4830" y="2088"/>
              <a:ext cx="0" cy="1080"/>
            </a:xfrm>
            <a:prstGeom prst="line">
              <a:avLst/>
            </a:prstGeom>
            <a:noFill/>
            <a:ln w="952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322568" name="Line 8"/>
            <p:cNvSpPr>
              <a:spLocks noChangeShapeType="1"/>
            </p:cNvSpPr>
            <p:nvPr/>
          </p:nvSpPr>
          <p:spPr bwMode="auto">
            <a:xfrm>
              <a:off x="4332" y="2088"/>
              <a:ext cx="2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569" name="Line 9"/>
            <p:cNvSpPr>
              <a:spLocks noChangeShapeType="1"/>
            </p:cNvSpPr>
            <p:nvPr/>
          </p:nvSpPr>
          <p:spPr bwMode="auto">
            <a:xfrm flipH="1">
              <a:off x="4188" y="3168"/>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570" name="Line 10"/>
            <p:cNvSpPr>
              <a:spLocks noChangeShapeType="1"/>
            </p:cNvSpPr>
            <p:nvPr/>
          </p:nvSpPr>
          <p:spPr bwMode="auto">
            <a:xfrm flipH="1">
              <a:off x="4260" y="3168"/>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571" name="Line 11"/>
            <p:cNvSpPr>
              <a:spLocks noChangeShapeType="1"/>
            </p:cNvSpPr>
            <p:nvPr/>
          </p:nvSpPr>
          <p:spPr bwMode="auto">
            <a:xfrm flipH="1">
              <a:off x="4332" y="3168"/>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572" name="Line 12"/>
            <p:cNvSpPr>
              <a:spLocks noChangeShapeType="1"/>
            </p:cNvSpPr>
            <p:nvPr/>
          </p:nvSpPr>
          <p:spPr bwMode="auto">
            <a:xfrm flipH="1">
              <a:off x="4404" y="3168"/>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573" name="Line 13"/>
            <p:cNvSpPr>
              <a:spLocks noChangeShapeType="1"/>
            </p:cNvSpPr>
            <p:nvPr/>
          </p:nvSpPr>
          <p:spPr bwMode="auto">
            <a:xfrm flipH="1">
              <a:off x="4476" y="3168"/>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574" name="Line 14"/>
            <p:cNvSpPr>
              <a:spLocks noChangeShapeType="1"/>
            </p:cNvSpPr>
            <p:nvPr/>
          </p:nvSpPr>
          <p:spPr bwMode="auto">
            <a:xfrm flipH="1">
              <a:off x="4548" y="3168"/>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575" name="Line 15"/>
            <p:cNvSpPr>
              <a:spLocks noChangeShapeType="1"/>
            </p:cNvSpPr>
            <p:nvPr/>
          </p:nvSpPr>
          <p:spPr bwMode="auto">
            <a:xfrm flipH="1">
              <a:off x="4620" y="3168"/>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576" name="Line 16"/>
            <p:cNvSpPr>
              <a:spLocks noChangeShapeType="1"/>
            </p:cNvSpPr>
            <p:nvPr/>
          </p:nvSpPr>
          <p:spPr bwMode="auto">
            <a:xfrm flipH="1">
              <a:off x="4692" y="3168"/>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577" name="Line 17"/>
            <p:cNvSpPr>
              <a:spLocks noChangeShapeType="1"/>
            </p:cNvSpPr>
            <p:nvPr/>
          </p:nvSpPr>
          <p:spPr bwMode="auto">
            <a:xfrm flipH="1">
              <a:off x="4764" y="3168"/>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578" name="Line 18"/>
            <p:cNvSpPr>
              <a:spLocks noChangeShapeType="1"/>
            </p:cNvSpPr>
            <p:nvPr/>
          </p:nvSpPr>
          <p:spPr bwMode="auto">
            <a:xfrm flipH="1">
              <a:off x="4830" y="3168"/>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579" name="Line 19"/>
            <p:cNvSpPr>
              <a:spLocks noChangeShapeType="1"/>
            </p:cNvSpPr>
            <p:nvPr/>
          </p:nvSpPr>
          <p:spPr bwMode="auto">
            <a:xfrm flipH="1">
              <a:off x="4908" y="3168"/>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580" name="Line 20"/>
            <p:cNvSpPr>
              <a:spLocks noChangeShapeType="1"/>
            </p:cNvSpPr>
            <p:nvPr/>
          </p:nvSpPr>
          <p:spPr bwMode="auto">
            <a:xfrm flipH="1">
              <a:off x="4980" y="3168"/>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581" name="Line 21"/>
            <p:cNvSpPr>
              <a:spLocks noChangeShapeType="1"/>
            </p:cNvSpPr>
            <p:nvPr/>
          </p:nvSpPr>
          <p:spPr bwMode="auto">
            <a:xfrm flipH="1">
              <a:off x="5052" y="3168"/>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582" name="Line 22"/>
            <p:cNvSpPr>
              <a:spLocks noChangeShapeType="1"/>
            </p:cNvSpPr>
            <p:nvPr/>
          </p:nvSpPr>
          <p:spPr bwMode="auto">
            <a:xfrm flipH="1">
              <a:off x="5124" y="3168"/>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583" name="Line 23"/>
            <p:cNvSpPr>
              <a:spLocks noChangeShapeType="1"/>
            </p:cNvSpPr>
            <p:nvPr/>
          </p:nvSpPr>
          <p:spPr bwMode="auto">
            <a:xfrm flipH="1">
              <a:off x="5196" y="3168"/>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584" name="Line 24"/>
            <p:cNvSpPr>
              <a:spLocks noChangeShapeType="1"/>
            </p:cNvSpPr>
            <p:nvPr/>
          </p:nvSpPr>
          <p:spPr bwMode="auto">
            <a:xfrm flipH="1">
              <a:off x="5268" y="3168"/>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585" name="Line 25"/>
            <p:cNvSpPr>
              <a:spLocks noChangeShapeType="1"/>
            </p:cNvSpPr>
            <p:nvPr/>
          </p:nvSpPr>
          <p:spPr bwMode="auto">
            <a:xfrm flipH="1">
              <a:off x="5340" y="3168"/>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586" name="Line 26"/>
            <p:cNvSpPr>
              <a:spLocks noChangeShapeType="1"/>
            </p:cNvSpPr>
            <p:nvPr/>
          </p:nvSpPr>
          <p:spPr bwMode="auto">
            <a:xfrm flipH="1">
              <a:off x="5412" y="3168"/>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587" name="Line 27"/>
            <p:cNvSpPr>
              <a:spLocks noChangeShapeType="1"/>
            </p:cNvSpPr>
            <p:nvPr/>
          </p:nvSpPr>
          <p:spPr bwMode="auto">
            <a:xfrm flipH="1">
              <a:off x="5472" y="3174"/>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588" name="Line 28"/>
            <p:cNvSpPr>
              <a:spLocks noChangeShapeType="1"/>
            </p:cNvSpPr>
            <p:nvPr/>
          </p:nvSpPr>
          <p:spPr bwMode="auto">
            <a:xfrm>
              <a:off x="4188" y="2094"/>
              <a:ext cx="11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589" name="Line 29"/>
            <p:cNvSpPr>
              <a:spLocks noChangeShapeType="1"/>
            </p:cNvSpPr>
            <p:nvPr/>
          </p:nvSpPr>
          <p:spPr bwMode="auto">
            <a:xfrm>
              <a:off x="4260" y="2088"/>
              <a:ext cx="0" cy="108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22590" name="Line 30"/>
            <p:cNvSpPr>
              <a:spLocks noChangeShapeType="1"/>
            </p:cNvSpPr>
            <p:nvPr/>
          </p:nvSpPr>
          <p:spPr bwMode="auto">
            <a:xfrm>
              <a:off x="4548" y="3348"/>
              <a:ext cx="0"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591" name="Line 31"/>
            <p:cNvSpPr>
              <a:spLocks noChangeShapeType="1"/>
            </p:cNvSpPr>
            <p:nvPr/>
          </p:nvSpPr>
          <p:spPr bwMode="auto">
            <a:xfrm>
              <a:off x="5340" y="3342"/>
              <a:ext cx="0"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592" name="Line 32"/>
            <p:cNvSpPr>
              <a:spLocks noChangeShapeType="1"/>
            </p:cNvSpPr>
            <p:nvPr/>
          </p:nvSpPr>
          <p:spPr bwMode="auto">
            <a:xfrm>
              <a:off x="4548" y="3384"/>
              <a:ext cx="792"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22593" name="Text Box 33"/>
            <p:cNvSpPr txBox="1">
              <a:spLocks noChangeArrowheads="1"/>
            </p:cNvSpPr>
            <p:nvPr/>
          </p:nvSpPr>
          <p:spPr bwMode="auto">
            <a:xfrm>
              <a:off x="4836" y="3192"/>
              <a:ext cx="28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a:r>
                <a:rPr lang="en-US" sz="1800">
                  <a:cs typeface="Times New Roman" pitchFamily="18" charset="0"/>
                </a:rPr>
                <a:t>b</a:t>
              </a:r>
              <a:endParaRPr lang="en-US" sz="1800"/>
            </a:p>
          </p:txBody>
        </p:sp>
        <p:sp>
          <p:nvSpPr>
            <p:cNvPr id="322594" name="Text Box 34"/>
            <p:cNvSpPr txBox="1">
              <a:spLocks noChangeArrowheads="1"/>
            </p:cNvSpPr>
            <p:nvPr/>
          </p:nvSpPr>
          <p:spPr bwMode="auto">
            <a:xfrm rot="16200000">
              <a:off x="4056" y="2380"/>
              <a:ext cx="28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a:r>
                <a:rPr lang="en-US" sz="1800">
                  <a:cs typeface="Times New Roman" pitchFamily="18" charset="0"/>
                </a:rPr>
                <a:t>h</a:t>
              </a:r>
              <a:endParaRPr lang="en-US" sz="1800"/>
            </a:p>
          </p:txBody>
        </p:sp>
        <p:sp>
          <p:nvSpPr>
            <p:cNvPr id="322595" name="Line 35"/>
            <p:cNvSpPr>
              <a:spLocks noChangeShapeType="1"/>
            </p:cNvSpPr>
            <p:nvPr/>
          </p:nvSpPr>
          <p:spPr bwMode="auto">
            <a:xfrm>
              <a:off x="4332" y="2160"/>
              <a:ext cx="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596" name="Line 36"/>
            <p:cNvSpPr>
              <a:spLocks noChangeShapeType="1"/>
            </p:cNvSpPr>
            <p:nvPr/>
          </p:nvSpPr>
          <p:spPr bwMode="auto">
            <a:xfrm>
              <a:off x="4476" y="2160"/>
              <a:ext cx="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597" name="Line 37"/>
            <p:cNvSpPr>
              <a:spLocks noChangeShapeType="1"/>
            </p:cNvSpPr>
            <p:nvPr/>
          </p:nvSpPr>
          <p:spPr bwMode="auto">
            <a:xfrm>
              <a:off x="4434" y="2160"/>
              <a:ext cx="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598" name="Line 38"/>
            <p:cNvSpPr>
              <a:spLocks noChangeShapeType="1"/>
            </p:cNvSpPr>
            <p:nvPr/>
          </p:nvSpPr>
          <p:spPr bwMode="auto">
            <a:xfrm>
              <a:off x="4374" y="2214"/>
              <a:ext cx="10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599" name="Line 39"/>
            <p:cNvSpPr>
              <a:spLocks noChangeShapeType="1"/>
            </p:cNvSpPr>
            <p:nvPr/>
          </p:nvSpPr>
          <p:spPr bwMode="auto">
            <a:xfrm>
              <a:off x="4326" y="2268"/>
              <a:ext cx="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600" name="Line 40"/>
            <p:cNvSpPr>
              <a:spLocks noChangeShapeType="1"/>
            </p:cNvSpPr>
            <p:nvPr/>
          </p:nvSpPr>
          <p:spPr bwMode="auto">
            <a:xfrm>
              <a:off x="4428" y="2274"/>
              <a:ext cx="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322601" name="Group 41"/>
          <p:cNvGrpSpPr>
            <a:grpSpLocks/>
          </p:cNvGrpSpPr>
          <p:nvPr/>
        </p:nvGrpSpPr>
        <p:grpSpPr bwMode="auto">
          <a:xfrm>
            <a:off x="5410200" y="1793875"/>
            <a:ext cx="1355725" cy="877888"/>
            <a:chOff x="3682" y="2615"/>
            <a:chExt cx="854" cy="553"/>
          </a:xfrm>
        </p:grpSpPr>
        <p:grpSp>
          <p:nvGrpSpPr>
            <p:cNvPr id="322602" name="Group 42"/>
            <p:cNvGrpSpPr>
              <a:grpSpLocks/>
            </p:cNvGrpSpPr>
            <p:nvPr/>
          </p:nvGrpSpPr>
          <p:grpSpPr bwMode="auto">
            <a:xfrm>
              <a:off x="3720" y="2615"/>
              <a:ext cx="816" cy="250"/>
              <a:chOff x="4128" y="2759"/>
              <a:chExt cx="816" cy="250"/>
            </a:xfrm>
          </p:grpSpPr>
          <p:sp>
            <p:nvSpPr>
              <p:cNvPr id="322603" name="Line 43"/>
              <p:cNvSpPr>
                <a:spLocks noChangeShapeType="1"/>
              </p:cNvSpPr>
              <p:nvPr/>
            </p:nvSpPr>
            <p:spPr bwMode="auto">
              <a:xfrm>
                <a:off x="4128" y="2976"/>
                <a:ext cx="816" cy="0"/>
              </a:xfrm>
              <a:prstGeom prst="line">
                <a:avLst/>
              </a:prstGeom>
              <a:noFill/>
              <a:ln w="28575">
                <a:solidFill>
                  <a:srgbClr val="003399"/>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04" name="Text Box 44"/>
              <p:cNvSpPr txBox="1">
                <a:spLocks noChangeArrowheads="1"/>
              </p:cNvSpPr>
              <p:nvPr/>
            </p:nvSpPr>
            <p:spPr bwMode="auto">
              <a:xfrm>
                <a:off x="4214" y="2759"/>
                <a:ext cx="24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solidFill>
                      <a:srgbClr val="003399"/>
                    </a:solidFill>
                  </a:rPr>
                  <a:t>Q</a:t>
                </a:r>
              </a:p>
            </p:txBody>
          </p:sp>
        </p:grpSp>
        <p:sp>
          <p:nvSpPr>
            <p:cNvPr id="322605" name="Line 45"/>
            <p:cNvSpPr>
              <a:spLocks noChangeShapeType="1"/>
            </p:cNvSpPr>
            <p:nvPr/>
          </p:nvSpPr>
          <p:spPr bwMode="auto">
            <a:xfrm>
              <a:off x="3720" y="3168"/>
              <a:ext cx="38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06" name="Line 46"/>
            <p:cNvSpPr>
              <a:spLocks noChangeShapeType="1"/>
            </p:cNvSpPr>
            <p:nvPr/>
          </p:nvSpPr>
          <p:spPr bwMode="auto">
            <a:xfrm>
              <a:off x="3888" y="2832"/>
              <a:ext cx="0" cy="336"/>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07" name="Text Box 47"/>
            <p:cNvSpPr txBox="1">
              <a:spLocks noChangeArrowheads="1"/>
            </p:cNvSpPr>
            <p:nvPr/>
          </p:nvSpPr>
          <p:spPr bwMode="auto">
            <a:xfrm rot="16200000">
              <a:off x="3638" y="2839"/>
              <a:ext cx="338"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h/3</a:t>
              </a:r>
            </a:p>
          </p:txBody>
        </p:sp>
      </p:grpSp>
      <p:grpSp>
        <p:nvGrpSpPr>
          <p:cNvPr id="322608" name="Group 48"/>
          <p:cNvGrpSpPr>
            <a:grpSpLocks/>
          </p:cNvGrpSpPr>
          <p:nvPr/>
        </p:nvGrpSpPr>
        <p:grpSpPr bwMode="auto">
          <a:xfrm>
            <a:off x="6650038" y="1476375"/>
            <a:ext cx="776287" cy="928688"/>
            <a:chOff x="3456" y="2415"/>
            <a:chExt cx="489" cy="585"/>
          </a:xfrm>
        </p:grpSpPr>
        <p:sp>
          <p:nvSpPr>
            <p:cNvPr id="322609" name="Line 49"/>
            <p:cNvSpPr>
              <a:spLocks noChangeShapeType="1"/>
            </p:cNvSpPr>
            <p:nvPr/>
          </p:nvSpPr>
          <p:spPr bwMode="auto">
            <a:xfrm>
              <a:off x="3690" y="2616"/>
              <a:ext cx="0" cy="384"/>
            </a:xfrm>
            <a:prstGeom prst="line">
              <a:avLst/>
            </a:prstGeom>
            <a:noFill/>
            <a:ln w="2857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10" name="Text Box 50"/>
            <p:cNvSpPr txBox="1">
              <a:spLocks noChangeArrowheads="1"/>
            </p:cNvSpPr>
            <p:nvPr/>
          </p:nvSpPr>
          <p:spPr bwMode="auto">
            <a:xfrm>
              <a:off x="3664" y="2415"/>
              <a:ext cx="281"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solidFill>
                    <a:srgbClr val="FF0000"/>
                  </a:solidFill>
                </a:rPr>
                <a:t>P</a:t>
              </a:r>
              <a:r>
                <a:rPr lang="en-US" sz="2000" baseline="-25000">
                  <a:solidFill>
                    <a:srgbClr val="FF0000"/>
                  </a:solidFill>
                </a:rPr>
                <a:t>1</a:t>
              </a:r>
            </a:p>
          </p:txBody>
        </p:sp>
        <p:sp>
          <p:nvSpPr>
            <p:cNvPr id="322611" name="Text Box 51"/>
            <p:cNvSpPr txBox="1">
              <a:spLocks noChangeArrowheads="1"/>
            </p:cNvSpPr>
            <p:nvPr/>
          </p:nvSpPr>
          <p:spPr bwMode="auto">
            <a:xfrm>
              <a:off x="3456" y="2512"/>
              <a:ext cx="29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C</a:t>
              </a:r>
              <a:r>
                <a:rPr lang="en-US" sz="2000" baseline="-25000"/>
                <a:t>1</a:t>
              </a:r>
            </a:p>
          </p:txBody>
        </p:sp>
        <p:sp>
          <p:nvSpPr>
            <p:cNvPr id="322612" name="Oval 52"/>
            <p:cNvSpPr>
              <a:spLocks noChangeArrowheads="1"/>
            </p:cNvSpPr>
            <p:nvPr/>
          </p:nvSpPr>
          <p:spPr bwMode="auto">
            <a:xfrm>
              <a:off x="3674" y="2609"/>
              <a:ext cx="40" cy="4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22613" name="Group 53"/>
          <p:cNvGrpSpPr>
            <a:grpSpLocks/>
          </p:cNvGrpSpPr>
          <p:nvPr/>
        </p:nvGrpSpPr>
        <p:grpSpPr bwMode="auto">
          <a:xfrm>
            <a:off x="7394575" y="1828800"/>
            <a:ext cx="561975" cy="787400"/>
            <a:chOff x="3264" y="2624"/>
            <a:chExt cx="354" cy="496"/>
          </a:xfrm>
        </p:grpSpPr>
        <p:grpSp>
          <p:nvGrpSpPr>
            <p:cNvPr id="322614" name="Group 54"/>
            <p:cNvGrpSpPr>
              <a:grpSpLocks/>
            </p:cNvGrpSpPr>
            <p:nvPr/>
          </p:nvGrpSpPr>
          <p:grpSpPr bwMode="auto">
            <a:xfrm>
              <a:off x="3264" y="2624"/>
              <a:ext cx="281" cy="496"/>
              <a:chOff x="4896" y="2624"/>
              <a:chExt cx="281" cy="496"/>
            </a:xfrm>
          </p:grpSpPr>
          <p:sp>
            <p:nvSpPr>
              <p:cNvPr id="322615" name="Line 55"/>
              <p:cNvSpPr>
                <a:spLocks noChangeShapeType="1"/>
              </p:cNvSpPr>
              <p:nvPr/>
            </p:nvSpPr>
            <p:spPr bwMode="auto">
              <a:xfrm>
                <a:off x="4992" y="2832"/>
                <a:ext cx="0" cy="288"/>
              </a:xfrm>
              <a:prstGeom prst="line">
                <a:avLst/>
              </a:prstGeom>
              <a:noFill/>
              <a:ln w="2857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16" name="Text Box 56"/>
              <p:cNvSpPr txBox="1">
                <a:spLocks noChangeArrowheads="1"/>
              </p:cNvSpPr>
              <p:nvPr/>
            </p:nvSpPr>
            <p:spPr bwMode="auto">
              <a:xfrm>
                <a:off x="4896" y="2624"/>
                <a:ext cx="281"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solidFill>
                      <a:srgbClr val="FF0000"/>
                    </a:solidFill>
                  </a:rPr>
                  <a:t>P</a:t>
                </a:r>
                <a:r>
                  <a:rPr lang="en-US" sz="2000" baseline="-25000">
                    <a:solidFill>
                      <a:srgbClr val="FF0000"/>
                    </a:solidFill>
                  </a:rPr>
                  <a:t>2</a:t>
                </a:r>
              </a:p>
            </p:txBody>
          </p:sp>
        </p:grpSp>
        <p:sp>
          <p:nvSpPr>
            <p:cNvPr id="322617" name="Text Box 57"/>
            <p:cNvSpPr txBox="1">
              <a:spLocks noChangeArrowheads="1"/>
            </p:cNvSpPr>
            <p:nvPr/>
          </p:nvSpPr>
          <p:spPr bwMode="auto">
            <a:xfrm>
              <a:off x="3328" y="2800"/>
              <a:ext cx="29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C</a:t>
              </a:r>
              <a:r>
                <a:rPr lang="en-US" sz="2000" baseline="-25000"/>
                <a:t>2</a:t>
              </a:r>
            </a:p>
          </p:txBody>
        </p:sp>
        <p:sp>
          <p:nvSpPr>
            <p:cNvPr id="322618" name="Oval 58"/>
            <p:cNvSpPr>
              <a:spLocks noChangeArrowheads="1"/>
            </p:cNvSpPr>
            <p:nvPr/>
          </p:nvSpPr>
          <p:spPr bwMode="auto">
            <a:xfrm>
              <a:off x="3340" y="2819"/>
              <a:ext cx="40" cy="4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22619" name="Group 59"/>
          <p:cNvGrpSpPr>
            <a:grpSpLocks/>
          </p:cNvGrpSpPr>
          <p:nvPr/>
        </p:nvGrpSpPr>
        <p:grpSpPr bwMode="auto">
          <a:xfrm>
            <a:off x="6003925" y="995363"/>
            <a:ext cx="850900" cy="2008187"/>
            <a:chOff x="2880" y="2112"/>
            <a:chExt cx="536" cy="1265"/>
          </a:xfrm>
        </p:grpSpPr>
        <p:grpSp>
          <p:nvGrpSpPr>
            <p:cNvPr id="322620" name="Group 60"/>
            <p:cNvGrpSpPr>
              <a:grpSpLocks/>
            </p:cNvGrpSpPr>
            <p:nvPr/>
          </p:nvGrpSpPr>
          <p:grpSpPr bwMode="auto">
            <a:xfrm>
              <a:off x="2880" y="2112"/>
              <a:ext cx="488" cy="1056"/>
              <a:chOff x="4464" y="2256"/>
              <a:chExt cx="488" cy="1056"/>
            </a:xfrm>
          </p:grpSpPr>
          <p:sp>
            <p:nvSpPr>
              <p:cNvPr id="322621" name="Line 61"/>
              <p:cNvSpPr>
                <a:spLocks noChangeShapeType="1"/>
              </p:cNvSpPr>
              <p:nvPr/>
            </p:nvSpPr>
            <p:spPr bwMode="auto">
              <a:xfrm flipH="1">
                <a:off x="4464" y="2256"/>
                <a:ext cx="480" cy="1056"/>
              </a:xfrm>
              <a:prstGeom prst="line">
                <a:avLst/>
              </a:prstGeom>
              <a:noFill/>
              <a:ln w="2857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22" name="Line 62"/>
              <p:cNvSpPr>
                <a:spLocks noChangeShapeType="1"/>
              </p:cNvSpPr>
              <p:nvPr/>
            </p:nvSpPr>
            <p:spPr bwMode="auto">
              <a:xfrm>
                <a:off x="4464" y="3312"/>
                <a:ext cx="480" cy="0"/>
              </a:xfrm>
              <a:prstGeom prst="line">
                <a:avLst/>
              </a:prstGeom>
              <a:noFill/>
              <a:ln w="28575">
                <a:solidFill>
                  <a:srgbClr val="003399"/>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23" name="Line 63"/>
              <p:cNvSpPr>
                <a:spLocks noChangeShapeType="1"/>
              </p:cNvSpPr>
              <p:nvPr/>
            </p:nvSpPr>
            <p:spPr bwMode="auto">
              <a:xfrm>
                <a:off x="4896" y="2352"/>
                <a:ext cx="48" cy="0"/>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24" name="Line 64"/>
              <p:cNvSpPr>
                <a:spLocks noChangeShapeType="1"/>
              </p:cNvSpPr>
              <p:nvPr/>
            </p:nvSpPr>
            <p:spPr bwMode="auto">
              <a:xfrm>
                <a:off x="4856" y="2448"/>
                <a:ext cx="96" cy="0"/>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25" name="Line 65"/>
              <p:cNvSpPr>
                <a:spLocks noChangeShapeType="1"/>
              </p:cNvSpPr>
              <p:nvPr/>
            </p:nvSpPr>
            <p:spPr bwMode="auto">
              <a:xfrm>
                <a:off x="4800" y="2544"/>
                <a:ext cx="144" cy="0"/>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26" name="Line 66"/>
              <p:cNvSpPr>
                <a:spLocks noChangeShapeType="1"/>
              </p:cNvSpPr>
              <p:nvPr/>
            </p:nvSpPr>
            <p:spPr bwMode="auto">
              <a:xfrm>
                <a:off x="4784" y="2640"/>
                <a:ext cx="161" cy="0"/>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27" name="Line 67"/>
              <p:cNvSpPr>
                <a:spLocks noChangeShapeType="1"/>
              </p:cNvSpPr>
              <p:nvPr/>
            </p:nvSpPr>
            <p:spPr bwMode="auto">
              <a:xfrm>
                <a:off x="4712" y="2744"/>
                <a:ext cx="240" cy="0"/>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28" name="Line 68"/>
              <p:cNvSpPr>
                <a:spLocks noChangeShapeType="1"/>
              </p:cNvSpPr>
              <p:nvPr/>
            </p:nvSpPr>
            <p:spPr bwMode="auto">
              <a:xfrm>
                <a:off x="4656" y="2856"/>
                <a:ext cx="288" cy="0"/>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29" name="Line 69"/>
              <p:cNvSpPr>
                <a:spLocks noChangeShapeType="1"/>
              </p:cNvSpPr>
              <p:nvPr/>
            </p:nvSpPr>
            <p:spPr bwMode="auto">
              <a:xfrm>
                <a:off x="4608" y="2968"/>
                <a:ext cx="336" cy="0"/>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30" name="Line 70"/>
              <p:cNvSpPr>
                <a:spLocks noChangeShapeType="1"/>
              </p:cNvSpPr>
              <p:nvPr/>
            </p:nvSpPr>
            <p:spPr bwMode="auto">
              <a:xfrm>
                <a:off x="4560" y="3088"/>
                <a:ext cx="384" cy="0"/>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31" name="Line 71"/>
              <p:cNvSpPr>
                <a:spLocks noChangeShapeType="1"/>
              </p:cNvSpPr>
              <p:nvPr/>
            </p:nvSpPr>
            <p:spPr bwMode="auto">
              <a:xfrm>
                <a:off x="4512" y="3192"/>
                <a:ext cx="438" cy="0"/>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22632" name="Text Box 72"/>
            <p:cNvSpPr txBox="1">
              <a:spLocks noChangeArrowheads="1"/>
            </p:cNvSpPr>
            <p:nvPr/>
          </p:nvSpPr>
          <p:spPr bwMode="auto">
            <a:xfrm>
              <a:off x="3014" y="3127"/>
              <a:ext cx="402"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solidFill>
                    <a:srgbClr val="003399"/>
                  </a:solidFill>
                </a:rPr>
                <a:t>p</a:t>
              </a:r>
              <a:r>
                <a:rPr lang="en-US" sz="2000" baseline="-25000">
                  <a:solidFill>
                    <a:srgbClr val="003399"/>
                  </a:solidFill>
                </a:rPr>
                <a:t>max</a:t>
              </a:r>
            </a:p>
          </p:txBody>
        </p:sp>
      </p:grpSp>
      <p:grpSp>
        <p:nvGrpSpPr>
          <p:cNvPr id="322633" name="Group 73"/>
          <p:cNvGrpSpPr>
            <a:grpSpLocks/>
          </p:cNvGrpSpPr>
          <p:nvPr/>
        </p:nvGrpSpPr>
        <p:grpSpPr bwMode="auto">
          <a:xfrm>
            <a:off x="6780213" y="314325"/>
            <a:ext cx="471487" cy="688975"/>
            <a:chOff x="4545" y="315"/>
            <a:chExt cx="297" cy="434"/>
          </a:xfrm>
        </p:grpSpPr>
        <p:sp>
          <p:nvSpPr>
            <p:cNvPr id="322634" name="Line 74"/>
            <p:cNvSpPr>
              <a:spLocks noChangeShapeType="1"/>
            </p:cNvSpPr>
            <p:nvPr/>
          </p:nvSpPr>
          <p:spPr bwMode="auto">
            <a:xfrm>
              <a:off x="4545" y="509"/>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35" name="Line 75"/>
            <p:cNvSpPr>
              <a:spLocks noChangeShapeType="1"/>
            </p:cNvSpPr>
            <p:nvPr/>
          </p:nvSpPr>
          <p:spPr bwMode="auto">
            <a:xfrm>
              <a:off x="4842" y="491"/>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36" name="Line 76"/>
            <p:cNvSpPr>
              <a:spLocks noChangeShapeType="1"/>
            </p:cNvSpPr>
            <p:nvPr/>
          </p:nvSpPr>
          <p:spPr bwMode="auto">
            <a:xfrm>
              <a:off x="4545" y="557"/>
              <a:ext cx="288"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37" name="Text Box 77"/>
            <p:cNvSpPr txBox="1">
              <a:spLocks noChangeArrowheads="1"/>
            </p:cNvSpPr>
            <p:nvPr/>
          </p:nvSpPr>
          <p:spPr bwMode="auto">
            <a:xfrm>
              <a:off x="4572" y="315"/>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a</a:t>
              </a:r>
            </a:p>
          </p:txBody>
        </p:sp>
      </p:grpSp>
      <p:grpSp>
        <p:nvGrpSpPr>
          <p:cNvPr id="322638" name="Group 78"/>
          <p:cNvGrpSpPr>
            <a:grpSpLocks/>
          </p:cNvGrpSpPr>
          <p:nvPr/>
        </p:nvGrpSpPr>
        <p:grpSpPr bwMode="auto">
          <a:xfrm>
            <a:off x="914400" y="2790825"/>
            <a:ext cx="1581150" cy="3181350"/>
            <a:chOff x="576" y="1758"/>
            <a:chExt cx="996" cy="2004"/>
          </a:xfrm>
        </p:grpSpPr>
        <p:sp>
          <p:nvSpPr>
            <p:cNvPr id="322639" name="Line 79"/>
            <p:cNvSpPr>
              <a:spLocks noChangeShapeType="1"/>
            </p:cNvSpPr>
            <p:nvPr/>
          </p:nvSpPr>
          <p:spPr bwMode="auto">
            <a:xfrm>
              <a:off x="789" y="2322"/>
              <a:ext cx="0" cy="10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640" name="Line 80"/>
            <p:cNvSpPr>
              <a:spLocks noChangeShapeType="1"/>
            </p:cNvSpPr>
            <p:nvPr/>
          </p:nvSpPr>
          <p:spPr bwMode="auto">
            <a:xfrm>
              <a:off x="780" y="2322"/>
              <a:ext cx="28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641" name="Line 81"/>
            <p:cNvSpPr>
              <a:spLocks noChangeShapeType="1"/>
            </p:cNvSpPr>
            <p:nvPr/>
          </p:nvSpPr>
          <p:spPr bwMode="auto">
            <a:xfrm>
              <a:off x="1068" y="2322"/>
              <a:ext cx="504" cy="10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642" name="Line 82"/>
            <p:cNvSpPr>
              <a:spLocks noChangeShapeType="1"/>
            </p:cNvSpPr>
            <p:nvPr/>
          </p:nvSpPr>
          <p:spPr bwMode="auto">
            <a:xfrm>
              <a:off x="1062" y="2322"/>
              <a:ext cx="0" cy="1080"/>
            </a:xfrm>
            <a:prstGeom prst="line">
              <a:avLst/>
            </a:prstGeom>
            <a:noFill/>
            <a:ln w="952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322643" name="Line 83"/>
            <p:cNvSpPr>
              <a:spLocks noChangeShapeType="1"/>
            </p:cNvSpPr>
            <p:nvPr/>
          </p:nvSpPr>
          <p:spPr bwMode="auto">
            <a:xfrm>
              <a:off x="780" y="3609"/>
              <a:ext cx="0"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644" name="Line 84"/>
            <p:cNvSpPr>
              <a:spLocks noChangeShapeType="1"/>
            </p:cNvSpPr>
            <p:nvPr/>
          </p:nvSpPr>
          <p:spPr bwMode="auto">
            <a:xfrm>
              <a:off x="1572" y="3630"/>
              <a:ext cx="0"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645" name="Line 85"/>
            <p:cNvSpPr>
              <a:spLocks noChangeShapeType="1"/>
            </p:cNvSpPr>
            <p:nvPr/>
          </p:nvSpPr>
          <p:spPr bwMode="auto">
            <a:xfrm>
              <a:off x="780" y="3672"/>
              <a:ext cx="792"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22646" name="Text Box 86"/>
            <p:cNvSpPr txBox="1">
              <a:spLocks noChangeArrowheads="1"/>
            </p:cNvSpPr>
            <p:nvPr/>
          </p:nvSpPr>
          <p:spPr bwMode="auto">
            <a:xfrm>
              <a:off x="1050" y="3435"/>
              <a:ext cx="28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a:r>
                <a:rPr lang="en-US">
                  <a:cs typeface="Times New Roman" pitchFamily="18" charset="0"/>
                </a:rPr>
                <a:t>b</a:t>
              </a:r>
              <a:endParaRPr lang="en-US"/>
            </a:p>
          </p:txBody>
        </p:sp>
        <p:sp>
          <p:nvSpPr>
            <p:cNvPr id="322647" name="Line 87"/>
            <p:cNvSpPr>
              <a:spLocks noChangeShapeType="1"/>
            </p:cNvSpPr>
            <p:nvPr/>
          </p:nvSpPr>
          <p:spPr bwMode="auto">
            <a:xfrm>
              <a:off x="768" y="3522"/>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48" name="Line 88"/>
            <p:cNvSpPr>
              <a:spLocks noChangeShapeType="1"/>
            </p:cNvSpPr>
            <p:nvPr/>
          </p:nvSpPr>
          <p:spPr bwMode="auto">
            <a:xfrm>
              <a:off x="576" y="3324"/>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49" name="Line 89"/>
            <p:cNvSpPr>
              <a:spLocks noChangeShapeType="1"/>
            </p:cNvSpPr>
            <p:nvPr/>
          </p:nvSpPr>
          <p:spPr bwMode="auto">
            <a:xfrm>
              <a:off x="576" y="3495"/>
              <a:ext cx="207" cy="167"/>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50" name="Text Box 90"/>
            <p:cNvSpPr txBox="1">
              <a:spLocks noChangeArrowheads="1"/>
            </p:cNvSpPr>
            <p:nvPr/>
          </p:nvSpPr>
          <p:spPr bwMode="auto">
            <a:xfrm rot="2400000">
              <a:off x="593" y="3324"/>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1</a:t>
              </a:r>
            </a:p>
          </p:txBody>
        </p:sp>
        <p:sp>
          <p:nvSpPr>
            <p:cNvPr id="322651" name="Line 91"/>
            <p:cNvSpPr>
              <a:spLocks noChangeShapeType="1"/>
            </p:cNvSpPr>
            <p:nvPr/>
          </p:nvSpPr>
          <p:spPr bwMode="auto">
            <a:xfrm>
              <a:off x="621" y="2196"/>
              <a:ext cx="161" cy="12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52" name="Line 92"/>
            <p:cNvSpPr>
              <a:spLocks noChangeShapeType="1"/>
            </p:cNvSpPr>
            <p:nvPr/>
          </p:nvSpPr>
          <p:spPr bwMode="auto">
            <a:xfrm>
              <a:off x="891" y="2196"/>
              <a:ext cx="161" cy="12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53" name="Line 93"/>
            <p:cNvSpPr>
              <a:spLocks noChangeShapeType="1"/>
            </p:cNvSpPr>
            <p:nvPr/>
          </p:nvSpPr>
          <p:spPr bwMode="auto">
            <a:xfrm>
              <a:off x="624" y="2196"/>
              <a:ext cx="28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654" name="Line 94"/>
            <p:cNvSpPr>
              <a:spLocks noChangeShapeType="1"/>
            </p:cNvSpPr>
            <p:nvPr/>
          </p:nvSpPr>
          <p:spPr bwMode="auto">
            <a:xfrm>
              <a:off x="624" y="2205"/>
              <a:ext cx="0" cy="10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655" name="Line 95"/>
            <p:cNvSpPr>
              <a:spLocks noChangeShapeType="1"/>
            </p:cNvSpPr>
            <p:nvPr/>
          </p:nvSpPr>
          <p:spPr bwMode="auto">
            <a:xfrm>
              <a:off x="786" y="3408"/>
              <a:ext cx="78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56" name="Line 96"/>
            <p:cNvSpPr>
              <a:spLocks noChangeShapeType="1"/>
            </p:cNvSpPr>
            <p:nvPr/>
          </p:nvSpPr>
          <p:spPr bwMode="auto">
            <a:xfrm>
              <a:off x="624" y="3288"/>
              <a:ext cx="161" cy="12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57" name="Line 97"/>
            <p:cNvSpPr>
              <a:spLocks noChangeShapeType="1"/>
            </p:cNvSpPr>
            <p:nvPr/>
          </p:nvSpPr>
          <p:spPr bwMode="auto">
            <a:xfrm>
              <a:off x="1566" y="3510"/>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58" name="Line 98"/>
            <p:cNvSpPr>
              <a:spLocks noChangeShapeType="1"/>
            </p:cNvSpPr>
            <p:nvPr/>
          </p:nvSpPr>
          <p:spPr bwMode="auto">
            <a:xfrm>
              <a:off x="624" y="1968"/>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59" name="Line 99"/>
            <p:cNvSpPr>
              <a:spLocks noChangeShapeType="1"/>
            </p:cNvSpPr>
            <p:nvPr/>
          </p:nvSpPr>
          <p:spPr bwMode="auto">
            <a:xfrm>
              <a:off x="903" y="1968"/>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60" name="Line 100"/>
            <p:cNvSpPr>
              <a:spLocks noChangeShapeType="1"/>
            </p:cNvSpPr>
            <p:nvPr/>
          </p:nvSpPr>
          <p:spPr bwMode="auto">
            <a:xfrm>
              <a:off x="624" y="2022"/>
              <a:ext cx="288"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61" name="Text Box 101"/>
            <p:cNvSpPr txBox="1">
              <a:spLocks noChangeArrowheads="1"/>
            </p:cNvSpPr>
            <p:nvPr/>
          </p:nvSpPr>
          <p:spPr bwMode="auto">
            <a:xfrm>
              <a:off x="645" y="1758"/>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a</a:t>
              </a:r>
            </a:p>
          </p:txBody>
        </p:sp>
      </p:grpSp>
      <p:grpSp>
        <p:nvGrpSpPr>
          <p:cNvPr id="322662" name="Group 102"/>
          <p:cNvGrpSpPr>
            <a:grpSpLocks/>
          </p:cNvGrpSpPr>
          <p:nvPr/>
        </p:nvGrpSpPr>
        <p:grpSpPr bwMode="auto">
          <a:xfrm>
            <a:off x="3886200" y="3128963"/>
            <a:ext cx="858838" cy="2890837"/>
            <a:chOff x="1344" y="2016"/>
            <a:chExt cx="541" cy="1821"/>
          </a:xfrm>
        </p:grpSpPr>
        <p:sp>
          <p:nvSpPr>
            <p:cNvPr id="322663" name="Line 103"/>
            <p:cNvSpPr>
              <a:spLocks noChangeShapeType="1"/>
            </p:cNvSpPr>
            <p:nvPr/>
          </p:nvSpPr>
          <p:spPr bwMode="auto">
            <a:xfrm>
              <a:off x="1536" y="2364"/>
              <a:ext cx="0" cy="10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664" name="Line 104"/>
            <p:cNvSpPr>
              <a:spLocks noChangeShapeType="1"/>
            </p:cNvSpPr>
            <p:nvPr/>
          </p:nvSpPr>
          <p:spPr bwMode="auto">
            <a:xfrm>
              <a:off x="1536" y="2364"/>
              <a:ext cx="28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665" name="Line 105"/>
            <p:cNvSpPr>
              <a:spLocks noChangeShapeType="1"/>
            </p:cNvSpPr>
            <p:nvPr/>
          </p:nvSpPr>
          <p:spPr bwMode="auto">
            <a:xfrm>
              <a:off x="1464" y="2436"/>
              <a:ext cx="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666" name="Line 106"/>
            <p:cNvSpPr>
              <a:spLocks noChangeShapeType="1"/>
            </p:cNvSpPr>
            <p:nvPr/>
          </p:nvSpPr>
          <p:spPr bwMode="auto">
            <a:xfrm>
              <a:off x="1824" y="2364"/>
              <a:ext cx="0" cy="10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667" name="Line 107"/>
            <p:cNvSpPr>
              <a:spLocks noChangeShapeType="1"/>
            </p:cNvSpPr>
            <p:nvPr/>
          </p:nvSpPr>
          <p:spPr bwMode="auto">
            <a:xfrm>
              <a:off x="1527" y="3438"/>
              <a:ext cx="28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668" name="Line 108"/>
            <p:cNvSpPr>
              <a:spLocks noChangeShapeType="1"/>
            </p:cNvSpPr>
            <p:nvPr/>
          </p:nvSpPr>
          <p:spPr bwMode="auto">
            <a:xfrm>
              <a:off x="1368" y="2232"/>
              <a:ext cx="161" cy="12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69" name="Line 109"/>
            <p:cNvSpPr>
              <a:spLocks noChangeShapeType="1"/>
            </p:cNvSpPr>
            <p:nvPr/>
          </p:nvSpPr>
          <p:spPr bwMode="auto">
            <a:xfrm>
              <a:off x="1371" y="2232"/>
              <a:ext cx="28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670" name="Line 110"/>
            <p:cNvSpPr>
              <a:spLocks noChangeShapeType="1"/>
            </p:cNvSpPr>
            <p:nvPr/>
          </p:nvSpPr>
          <p:spPr bwMode="auto">
            <a:xfrm>
              <a:off x="1368" y="2241"/>
              <a:ext cx="0" cy="10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671" name="Line 111"/>
            <p:cNvSpPr>
              <a:spLocks noChangeShapeType="1"/>
            </p:cNvSpPr>
            <p:nvPr/>
          </p:nvSpPr>
          <p:spPr bwMode="auto">
            <a:xfrm>
              <a:off x="1659" y="2229"/>
              <a:ext cx="161" cy="12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72" name="Line 112"/>
            <p:cNvSpPr>
              <a:spLocks noChangeShapeType="1"/>
            </p:cNvSpPr>
            <p:nvPr/>
          </p:nvSpPr>
          <p:spPr bwMode="auto">
            <a:xfrm>
              <a:off x="1383" y="3309"/>
              <a:ext cx="161" cy="12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73" name="Line 113"/>
            <p:cNvSpPr>
              <a:spLocks noChangeShapeType="1"/>
            </p:cNvSpPr>
            <p:nvPr/>
          </p:nvSpPr>
          <p:spPr bwMode="auto">
            <a:xfrm>
              <a:off x="1587" y="2796"/>
              <a:ext cx="0" cy="432"/>
            </a:xfrm>
            <a:prstGeom prst="line">
              <a:avLst/>
            </a:prstGeom>
            <a:noFill/>
            <a:ln w="2857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74" name="Line 114"/>
            <p:cNvSpPr>
              <a:spLocks noChangeShapeType="1"/>
            </p:cNvSpPr>
            <p:nvPr/>
          </p:nvSpPr>
          <p:spPr bwMode="auto">
            <a:xfrm>
              <a:off x="1584" y="2016"/>
              <a:ext cx="0" cy="1584"/>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75" name="Line 115"/>
            <p:cNvSpPr>
              <a:spLocks noChangeShapeType="1"/>
            </p:cNvSpPr>
            <p:nvPr/>
          </p:nvSpPr>
          <p:spPr bwMode="auto">
            <a:xfrm>
              <a:off x="1377" y="3303"/>
              <a:ext cx="288" cy="0"/>
            </a:xfrm>
            <a:prstGeom prst="line">
              <a:avLst/>
            </a:prstGeom>
            <a:noFill/>
            <a:ln w="19050">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22676" name="Line 116"/>
            <p:cNvSpPr>
              <a:spLocks noChangeShapeType="1"/>
            </p:cNvSpPr>
            <p:nvPr/>
          </p:nvSpPr>
          <p:spPr bwMode="auto">
            <a:xfrm>
              <a:off x="1662" y="3303"/>
              <a:ext cx="161" cy="127"/>
            </a:xfrm>
            <a:prstGeom prst="line">
              <a:avLst/>
            </a:prstGeom>
            <a:noFill/>
            <a:ln w="19050">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77" name="Text Box 117"/>
            <p:cNvSpPr txBox="1">
              <a:spLocks noChangeArrowheads="1"/>
            </p:cNvSpPr>
            <p:nvPr/>
          </p:nvSpPr>
          <p:spPr bwMode="auto">
            <a:xfrm>
              <a:off x="1559" y="2665"/>
              <a:ext cx="32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C</a:t>
              </a:r>
              <a:r>
                <a:rPr lang="en-US" baseline="-25000"/>
                <a:t>1</a:t>
              </a:r>
            </a:p>
          </p:txBody>
        </p:sp>
        <p:sp>
          <p:nvSpPr>
            <p:cNvPr id="322678" name="Oval 118"/>
            <p:cNvSpPr>
              <a:spLocks noChangeArrowheads="1"/>
            </p:cNvSpPr>
            <p:nvPr/>
          </p:nvSpPr>
          <p:spPr bwMode="auto">
            <a:xfrm>
              <a:off x="1566" y="2814"/>
              <a:ext cx="40" cy="48"/>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2679" name="Line 119"/>
            <p:cNvSpPr>
              <a:spLocks noChangeShapeType="1"/>
            </p:cNvSpPr>
            <p:nvPr/>
          </p:nvSpPr>
          <p:spPr bwMode="auto">
            <a:xfrm>
              <a:off x="1536" y="3597"/>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80" name="Line 120"/>
            <p:cNvSpPr>
              <a:spLocks noChangeShapeType="1"/>
            </p:cNvSpPr>
            <p:nvPr/>
          </p:nvSpPr>
          <p:spPr bwMode="auto">
            <a:xfrm>
              <a:off x="1824" y="3588"/>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81" name="Line 121"/>
            <p:cNvSpPr>
              <a:spLocks noChangeShapeType="1"/>
            </p:cNvSpPr>
            <p:nvPr/>
          </p:nvSpPr>
          <p:spPr bwMode="auto">
            <a:xfrm>
              <a:off x="1527" y="3762"/>
              <a:ext cx="288"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82" name="Text Box 122"/>
            <p:cNvSpPr txBox="1">
              <a:spLocks noChangeArrowheads="1"/>
            </p:cNvSpPr>
            <p:nvPr/>
          </p:nvSpPr>
          <p:spPr bwMode="auto">
            <a:xfrm>
              <a:off x="1554" y="3520"/>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a</a:t>
              </a:r>
            </a:p>
          </p:txBody>
        </p:sp>
        <p:sp>
          <p:nvSpPr>
            <p:cNvPr id="322683" name="Line 123"/>
            <p:cNvSpPr>
              <a:spLocks noChangeShapeType="1"/>
            </p:cNvSpPr>
            <p:nvPr/>
          </p:nvSpPr>
          <p:spPr bwMode="auto">
            <a:xfrm>
              <a:off x="1344" y="3408"/>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84" name="Line 124"/>
            <p:cNvSpPr>
              <a:spLocks noChangeShapeType="1"/>
            </p:cNvSpPr>
            <p:nvPr/>
          </p:nvSpPr>
          <p:spPr bwMode="auto">
            <a:xfrm>
              <a:off x="1344" y="3579"/>
              <a:ext cx="207" cy="167"/>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85" name="Text Box 125"/>
            <p:cNvSpPr txBox="1">
              <a:spLocks noChangeArrowheads="1"/>
            </p:cNvSpPr>
            <p:nvPr/>
          </p:nvSpPr>
          <p:spPr bwMode="auto">
            <a:xfrm rot="2400000">
              <a:off x="1361" y="3408"/>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1</a:t>
              </a:r>
            </a:p>
          </p:txBody>
        </p:sp>
        <p:sp>
          <p:nvSpPr>
            <p:cNvPr id="322686" name="Text Box 126"/>
            <p:cNvSpPr txBox="1">
              <a:spLocks noChangeArrowheads="1"/>
            </p:cNvSpPr>
            <p:nvPr/>
          </p:nvSpPr>
          <p:spPr bwMode="auto">
            <a:xfrm>
              <a:off x="1568" y="2989"/>
              <a:ext cx="31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rPr>
                <a:t>P</a:t>
              </a:r>
              <a:r>
                <a:rPr lang="en-US" baseline="-25000">
                  <a:solidFill>
                    <a:srgbClr val="FF0000"/>
                  </a:solidFill>
                </a:rPr>
                <a:t>1</a:t>
              </a:r>
            </a:p>
          </p:txBody>
        </p:sp>
      </p:grpSp>
      <p:grpSp>
        <p:nvGrpSpPr>
          <p:cNvPr id="322687" name="Group 127"/>
          <p:cNvGrpSpPr>
            <a:grpSpLocks/>
          </p:cNvGrpSpPr>
          <p:nvPr/>
        </p:nvGrpSpPr>
        <p:grpSpPr bwMode="auto">
          <a:xfrm>
            <a:off x="5257800" y="3414713"/>
            <a:ext cx="1111250" cy="2376487"/>
            <a:chOff x="2779" y="2316"/>
            <a:chExt cx="700" cy="1497"/>
          </a:xfrm>
        </p:grpSpPr>
        <p:sp>
          <p:nvSpPr>
            <p:cNvPr id="322688" name="Line 128"/>
            <p:cNvSpPr>
              <a:spLocks noChangeShapeType="1"/>
            </p:cNvSpPr>
            <p:nvPr/>
          </p:nvSpPr>
          <p:spPr bwMode="auto">
            <a:xfrm>
              <a:off x="2967" y="2445"/>
              <a:ext cx="504" cy="10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689" name="Line 129"/>
            <p:cNvSpPr>
              <a:spLocks noChangeShapeType="1"/>
            </p:cNvSpPr>
            <p:nvPr/>
          </p:nvSpPr>
          <p:spPr bwMode="auto">
            <a:xfrm>
              <a:off x="2961" y="2445"/>
              <a:ext cx="0" cy="10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690" name="Oval 130"/>
            <p:cNvSpPr>
              <a:spLocks noChangeArrowheads="1"/>
            </p:cNvSpPr>
            <p:nvPr/>
          </p:nvSpPr>
          <p:spPr bwMode="auto">
            <a:xfrm>
              <a:off x="3030" y="3060"/>
              <a:ext cx="40" cy="48"/>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2691" name="Line 131"/>
            <p:cNvSpPr>
              <a:spLocks noChangeShapeType="1"/>
            </p:cNvSpPr>
            <p:nvPr/>
          </p:nvSpPr>
          <p:spPr bwMode="auto">
            <a:xfrm>
              <a:off x="2958" y="3528"/>
              <a:ext cx="51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92" name="Line 132"/>
            <p:cNvSpPr>
              <a:spLocks noChangeShapeType="1"/>
            </p:cNvSpPr>
            <p:nvPr/>
          </p:nvSpPr>
          <p:spPr bwMode="auto">
            <a:xfrm>
              <a:off x="2889" y="2520"/>
              <a:ext cx="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693" name="Line 133"/>
            <p:cNvSpPr>
              <a:spLocks noChangeShapeType="1"/>
            </p:cNvSpPr>
            <p:nvPr/>
          </p:nvSpPr>
          <p:spPr bwMode="auto">
            <a:xfrm>
              <a:off x="2793" y="2316"/>
              <a:ext cx="161" cy="12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94" name="Line 134"/>
            <p:cNvSpPr>
              <a:spLocks noChangeShapeType="1"/>
            </p:cNvSpPr>
            <p:nvPr/>
          </p:nvSpPr>
          <p:spPr bwMode="auto">
            <a:xfrm>
              <a:off x="2793" y="2325"/>
              <a:ext cx="0" cy="10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695" name="Line 135"/>
            <p:cNvSpPr>
              <a:spLocks noChangeShapeType="1"/>
            </p:cNvSpPr>
            <p:nvPr/>
          </p:nvSpPr>
          <p:spPr bwMode="auto">
            <a:xfrm>
              <a:off x="2790" y="3393"/>
              <a:ext cx="161" cy="12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96" name="Line 136"/>
            <p:cNvSpPr>
              <a:spLocks noChangeShapeType="1"/>
            </p:cNvSpPr>
            <p:nvPr/>
          </p:nvSpPr>
          <p:spPr bwMode="auto">
            <a:xfrm>
              <a:off x="2976" y="3600"/>
              <a:ext cx="0" cy="19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97" name="Line 137"/>
            <p:cNvSpPr>
              <a:spLocks noChangeShapeType="1"/>
            </p:cNvSpPr>
            <p:nvPr/>
          </p:nvSpPr>
          <p:spPr bwMode="auto">
            <a:xfrm>
              <a:off x="3474" y="3621"/>
              <a:ext cx="0" cy="19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98" name="Line 138"/>
            <p:cNvSpPr>
              <a:spLocks noChangeShapeType="1"/>
            </p:cNvSpPr>
            <p:nvPr/>
          </p:nvSpPr>
          <p:spPr bwMode="auto">
            <a:xfrm>
              <a:off x="2967" y="3753"/>
              <a:ext cx="512"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699" name="Text Box 139"/>
            <p:cNvSpPr txBox="1">
              <a:spLocks noChangeArrowheads="1"/>
            </p:cNvSpPr>
            <p:nvPr/>
          </p:nvSpPr>
          <p:spPr bwMode="auto">
            <a:xfrm>
              <a:off x="3029" y="3504"/>
              <a:ext cx="39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b-a</a:t>
              </a:r>
            </a:p>
          </p:txBody>
        </p:sp>
        <p:sp>
          <p:nvSpPr>
            <p:cNvPr id="322700" name="Line 140"/>
            <p:cNvSpPr>
              <a:spLocks noChangeShapeType="1"/>
            </p:cNvSpPr>
            <p:nvPr/>
          </p:nvSpPr>
          <p:spPr bwMode="auto">
            <a:xfrm>
              <a:off x="2779" y="3432"/>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701" name="Text Box 141"/>
            <p:cNvSpPr txBox="1">
              <a:spLocks noChangeArrowheads="1"/>
            </p:cNvSpPr>
            <p:nvPr/>
          </p:nvSpPr>
          <p:spPr bwMode="auto">
            <a:xfrm rot="2400000">
              <a:off x="2805" y="3450"/>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1</a:t>
              </a:r>
            </a:p>
          </p:txBody>
        </p:sp>
        <p:sp>
          <p:nvSpPr>
            <p:cNvPr id="322702" name="Line 142"/>
            <p:cNvSpPr>
              <a:spLocks noChangeShapeType="1"/>
            </p:cNvSpPr>
            <p:nvPr/>
          </p:nvSpPr>
          <p:spPr bwMode="auto">
            <a:xfrm>
              <a:off x="2781" y="3609"/>
              <a:ext cx="207" cy="167"/>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703" name="Line 143"/>
            <p:cNvSpPr>
              <a:spLocks noChangeShapeType="1"/>
            </p:cNvSpPr>
            <p:nvPr/>
          </p:nvSpPr>
          <p:spPr bwMode="auto">
            <a:xfrm>
              <a:off x="2799" y="3399"/>
              <a:ext cx="512"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704" name="Line 144"/>
            <p:cNvSpPr>
              <a:spLocks noChangeShapeType="1"/>
            </p:cNvSpPr>
            <p:nvPr/>
          </p:nvSpPr>
          <p:spPr bwMode="auto">
            <a:xfrm>
              <a:off x="3303" y="3396"/>
              <a:ext cx="161" cy="127"/>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705" name="Line 145"/>
            <p:cNvSpPr>
              <a:spLocks noChangeShapeType="1"/>
            </p:cNvSpPr>
            <p:nvPr/>
          </p:nvSpPr>
          <p:spPr bwMode="auto">
            <a:xfrm>
              <a:off x="2802" y="2325"/>
              <a:ext cx="504" cy="108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22706" name="Line 146"/>
            <p:cNvSpPr>
              <a:spLocks noChangeShapeType="1"/>
            </p:cNvSpPr>
            <p:nvPr/>
          </p:nvSpPr>
          <p:spPr bwMode="auto">
            <a:xfrm>
              <a:off x="3051" y="3063"/>
              <a:ext cx="0" cy="432"/>
            </a:xfrm>
            <a:prstGeom prst="line">
              <a:avLst/>
            </a:prstGeom>
            <a:noFill/>
            <a:ln w="2857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707" name="Text Box 147"/>
            <p:cNvSpPr txBox="1">
              <a:spLocks noChangeArrowheads="1"/>
            </p:cNvSpPr>
            <p:nvPr/>
          </p:nvSpPr>
          <p:spPr bwMode="auto">
            <a:xfrm>
              <a:off x="3018" y="3177"/>
              <a:ext cx="31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rPr>
                <a:t>P</a:t>
              </a:r>
              <a:r>
                <a:rPr lang="en-US" baseline="-25000">
                  <a:solidFill>
                    <a:srgbClr val="FF0000"/>
                  </a:solidFill>
                </a:rPr>
                <a:t>2</a:t>
              </a:r>
            </a:p>
          </p:txBody>
        </p:sp>
        <p:sp>
          <p:nvSpPr>
            <p:cNvPr id="322708" name="Text Box 148"/>
            <p:cNvSpPr txBox="1">
              <a:spLocks noChangeArrowheads="1"/>
            </p:cNvSpPr>
            <p:nvPr/>
          </p:nvSpPr>
          <p:spPr bwMode="auto">
            <a:xfrm>
              <a:off x="3012" y="2943"/>
              <a:ext cx="32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C</a:t>
              </a:r>
              <a:r>
                <a:rPr lang="en-US" baseline="-25000"/>
                <a:t>2</a:t>
              </a:r>
            </a:p>
          </p:txBody>
        </p:sp>
      </p:grpSp>
      <p:sp>
        <p:nvSpPr>
          <p:cNvPr id="322709" name="Text Box 149"/>
          <p:cNvSpPr txBox="1">
            <a:spLocks noChangeArrowheads="1"/>
          </p:cNvSpPr>
          <p:nvPr/>
        </p:nvSpPr>
        <p:spPr bwMode="auto">
          <a:xfrm>
            <a:off x="5867400" y="3794125"/>
            <a:ext cx="276383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P</a:t>
            </a:r>
            <a:r>
              <a:rPr lang="en-US" sz="2000" baseline="-25000"/>
              <a:t>2</a:t>
            </a:r>
            <a:r>
              <a:rPr lang="en-US" sz="2000"/>
              <a:t> = </a:t>
            </a:r>
            <a:r>
              <a:rPr lang="el-GR" sz="2000"/>
              <a:t>γ</a:t>
            </a:r>
            <a:r>
              <a:rPr lang="en-US" sz="2000"/>
              <a:t>.h( b – a ).1/2</a:t>
            </a:r>
          </a:p>
          <a:p>
            <a:pPr algn="l"/>
            <a:r>
              <a:rPr lang="en-US" sz="2000"/>
              <a:t>     = 0,5</a:t>
            </a:r>
            <a:r>
              <a:rPr lang="el-GR" sz="2000"/>
              <a:t>γ</a:t>
            </a:r>
            <a:r>
              <a:rPr lang="en-US" sz="2000"/>
              <a:t>.h( b – a ) kN;</a:t>
            </a:r>
            <a:endParaRPr lang="el-GR" sz="2000"/>
          </a:p>
        </p:txBody>
      </p:sp>
      <p:sp>
        <p:nvSpPr>
          <p:cNvPr id="322710" name="Text Box 150"/>
          <p:cNvSpPr txBox="1">
            <a:spLocks noChangeArrowheads="1"/>
          </p:cNvSpPr>
          <p:nvPr/>
        </p:nvSpPr>
        <p:spPr bwMode="auto">
          <a:xfrm>
            <a:off x="1981200" y="3794125"/>
            <a:ext cx="1751013"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P</a:t>
            </a:r>
            <a:r>
              <a:rPr lang="en-US" sz="2000" baseline="-25000"/>
              <a:t>1</a:t>
            </a:r>
            <a:r>
              <a:rPr lang="en-US" sz="2000"/>
              <a:t> = </a:t>
            </a:r>
            <a:r>
              <a:rPr lang="el-GR" sz="2000"/>
              <a:t>γ</a:t>
            </a:r>
            <a:r>
              <a:rPr lang="en-US" sz="2000"/>
              <a:t>.h.a.1</a:t>
            </a:r>
          </a:p>
          <a:p>
            <a:pPr algn="l"/>
            <a:r>
              <a:rPr lang="en-US" sz="2000"/>
              <a:t>     = </a:t>
            </a:r>
            <a:r>
              <a:rPr lang="el-GR" sz="2000"/>
              <a:t>γ</a:t>
            </a:r>
            <a:r>
              <a:rPr lang="en-US" sz="2000"/>
              <a:t>.h.a kN;</a:t>
            </a:r>
            <a:endParaRPr lang="el-GR" sz="2000"/>
          </a:p>
        </p:txBody>
      </p:sp>
      <p:sp>
        <p:nvSpPr>
          <p:cNvPr id="322711" name="Text Box 151"/>
          <p:cNvSpPr txBox="1">
            <a:spLocks noChangeArrowheads="1"/>
          </p:cNvSpPr>
          <p:nvPr/>
        </p:nvSpPr>
        <p:spPr bwMode="auto">
          <a:xfrm>
            <a:off x="3733800" y="990600"/>
            <a:ext cx="20828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Q = p</a:t>
            </a:r>
            <a:r>
              <a:rPr lang="en-US" sz="2000" baseline="-25000"/>
              <a:t>max.</a:t>
            </a:r>
            <a:r>
              <a:rPr lang="en-US" sz="2000"/>
              <a:t>.h.1.1/2 </a:t>
            </a:r>
          </a:p>
          <a:p>
            <a:pPr algn="l"/>
            <a:r>
              <a:rPr lang="en-US" sz="2000"/>
              <a:t>    =5h</a:t>
            </a:r>
            <a:r>
              <a:rPr lang="en-US" sz="2000" baseline="30000"/>
              <a:t>2</a:t>
            </a:r>
            <a:r>
              <a:rPr lang="en-US" sz="2000"/>
              <a:t> kN;</a:t>
            </a:r>
          </a:p>
        </p:txBody>
      </p:sp>
      <p:grpSp>
        <p:nvGrpSpPr>
          <p:cNvPr id="322712" name="Group 152"/>
          <p:cNvGrpSpPr>
            <a:grpSpLocks/>
          </p:cNvGrpSpPr>
          <p:nvPr/>
        </p:nvGrpSpPr>
        <p:grpSpPr bwMode="auto">
          <a:xfrm>
            <a:off x="838200" y="0"/>
            <a:ext cx="3000375" cy="2681288"/>
            <a:chOff x="354" y="21"/>
            <a:chExt cx="1890" cy="1689"/>
          </a:xfrm>
        </p:grpSpPr>
        <p:sp>
          <p:nvSpPr>
            <p:cNvPr id="322713" name="Line 153"/>
            <p:cNvSpPr>
              <a:spLocks noChangeShapeType="1"/>
            </p:cNvSpPr>
            <p:nvPr/>
          </p:nvSpPr>
          <p:spPr bwMode="auto">
            <a:xfrm>
              <a:off x="1461" y="624"/>
              <a:ext cx="0" cy="10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714" name="Line 154"/>
            <p:cNvSpPr>
              <a:spLocks noChangeShapeType="1"/>
            </p:cNvSpPr>
            <p:nvPr/>
          </p:nvSpPr>
          <p:spPr bwMode="auto">
            <a:xfrm>
              <a:off x="1452" y="624"/>
              <a:ext cx="28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715" name="Line 155"/>
            <p:cNvSpPr>
              <a:spLocks noChangeShapeType="1"/>
            </p:cNvSpPr>
            <p:nvPr/>
          </p:nvSpPr>
          <p:spPr bwMode="auto">
            <a:xfrm>
              <a:off x="1740" y="624"/>
              <a:ext cx="504" cy="10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716" name="Line 156"/>
            <p:cNvSpPr>
              <a:spLocks noChangeShapeType="1"/>
            </p:cNvSpPr>
            <p:nvPr/>
          </p:nvSpPr>
          <p:spPr bwMode="auto">
            <a:xfrm>
              <a:off x="1275" y="192"/>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717" name="Line 157"/>
            <p:cNvSpPr>
              <a:spLocks noChangeShapeType="1"/>
            </p:cNvSpPr>
            <p:nvPr/>
          </p:nvSpPr>
          <p:spPr bwMode="auto">
            <a:xfrm>
              <a:off x="1266" y="246"/>
              <a:ext cx="207" cy="167"/>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718" name="Text Box 158"/>
            <p:cNvSpPr txBox="1">
              <a:spLocks noChangeArrowheads="1"/>
            </p:cNvSpPr>
            <p:nvPr/>
          </p:nvSpPr>
          <p:spPr bwMode="auto">
            <a:xfrm rot="2400000">
              <a:off x="1283" y="21"/>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1</a:t>
              </a:r>
            </a:p>
          </p:txBody>
        </p:sp>
        <p:sp>
          <p:nvSpPr>
            <p:cNvPr id="322719" name="Line 159"/>
            <p:cNvSpPr>
              <a:spLocks noChangeShapeType="1"/>
            </p:cNvSpPr>
            <p:nvPr/>
          </p:nvSpPr>
          <p:spPr bwMode="auto">
            <a:xfrm>
              <a:off x="1293" y="498"/>
              <a:ext cx="161" cy="12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720" name="Line 160"/>
            <p:cNvSpPr>
              <a:spLocks noChangeShapeType="1"/>
            </p:cNvSpPr>
            <p:nvPr/>
          </p:nvSpPr>
          <p:spPr bwMode="auto">
            <a:xfrm>
              <a:off x="1563" y="498"/>
              <a:ext cx="161" cy="12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721" name="Line 161"/>
            <p:cNvSpPr>
              <a:spLocks noChangeShapeType="1"/>
            </p:cNvSpPr>
            <p:nvPr/>
          </p:nvSpPr>
          <p:spPr bwMode="auto">
            <a:xfrm>
              <a:off x="1278" y="498"/>
              <a:ext cx="28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722" name="Line 162"/>
            <p:cNvSpPr>
              <a:spLocks noChangeShapeType="1"/>
            </p:cNvSpPr>
            <p:nvPr/>
          </p:nvSpPr>
          <p:spPr bwMode="auto">
            <a:xfrm>
              <a:off x="1296" y="507"/>
              <a:ext cx="0" cy="10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2723" name="Line 163"/>
            <p:cNvSpPr>
              <a:spLocks noChangeShapeType="1"/>
            </p:cNvSpPr>
            <p:nvPr/>
          </p:nvSpPr>
          <p:spPr bwMode="auto">
            <a:xfrm>
              <a:off x="1458" y="1710"/>
              <a:ext cx="78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724" name="Line 164"/>
            <p:cNvSpPr>
              <a:spLocks noChangeShapeType="1"/>
            </p:cNvSpPr>
            <p:nvPr/>
          </p:nvSpPr>
          <p:spPr bwMode="auto">
            <a:xfrm>
              <a:off x="1296" y="1577"/>
              <a:ext cx="161" cy="12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725" name="Line 165"/>
            <p:cNvSpPr>
              <a:spLocks noChangeShapeType="1"/>
            </p:cNvSpPr>
            <p:nvPr/>
          </p:nvSpPr>
          <p:spPr bwMode="auto">
            <a:xfrm>
              <a:off x="1461" y="306"/>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726" name="Line 166"/>
            <p:cNvSpPr>
              <a:spLocks noChangeShapeType="1"/>
            </p:cNvSpPr>
            <p:nvPr/>
          </p:nvSpPr>
          <p:spPr bwMode="auto">
            <a:xfrm flipH="1">
              <a:off x="981" y="621"/>
              <a:ext cx="489" cy="1088"/>
            </a:xfrm>
            <a:prstGeom prst="line">
              <a:avLst/>
            </a:prstGeom>
            <a:noFill/>
            <a:ln w="2857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727" name="Line 167"/>
            <p:cNvSpPr>
              <a:spLocks noChangeShapeType="1"/>
            </p:cNvSpPr>
            <p:nvPr/>
          </p:nvSpPr>
          <p:spPr bwMode="auto">
            <a:xfrm>
              <a:off x="978" y="1707"/>
              <a:ext cx="480" cy="0"/>
            </a:xfrm>
            <a:prstGeom prst="line">
              <a:avLst/>
            </a:prstGeom>
            <a:noFill/>
            <a:ln w="2857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728" name="Line 168"/>
            <p:cNvSpPr>
              <a:spLocks noChangeShapeType="1"/>
            </p:cNvSpPr>
            <p:nvPr/>
          </p:nvSpPr>
          <p:spPr bwMode="auto">
            <a:xfrm flipH="1">
              <a:off x="804" y="492"/>
              <a:ext cx="489" cy="1088"/>
            </a:xfrm>
            <a:prstGeom prst="line">
              <a:avLst/>
            </a:prstGeom>
            <a:noFill/>
            <a:ln w="2857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729" name="Line 169"/>
            <p:cNvSpPr>
              <a:spLocks noChangeShapeType="1"/>
            </p:cNvSpPr>
            <p:nvPr/>
          </p:nvSpPr>
          <p:spPr bwMode="auto">
            <a:xfrm>
              <a:off x="816" y="1572"/>
              <a:ext cx="161" cy="127"/>
            </a:xfrm>
            <a:prstGeom prst="line">
              <a:avLst/>
            </a:prstGeom>
            <a:noFill/>
            <a:ln w="2857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730" name="Line 170"/>
            <p:cNvSpPr>
              <a:spLocks noChangeShapeType="1"/>
            </p:cNvSpPr>
            <p:nvPr/>
          </p:nvSpPr>
          <p:spPr bwMode="auto">
            <a:xfrm>
              <a:off x="810" y="1575"/>
              <a:ext cx="480" cy="0"/>
            </a:xfrm>
            <a:prstGeom prst="line">
              <a:avLst/>
            </a:prstGeom>
            <a:noFill/>
            <a:ln w="12700">
              <a:solidFill>
                <a:srgbClr val="003399"/>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731" name="Line 171"/>
            <p:cNvSpPr>
              <a:spLocks noChangeShapeType="1"/>
            </p:cNvSpPr>
            <p:nvPr/>
          </p:nvSpPr>
          <p:spPr bwMode="auto">
            <a:xfrm>
              <a:off x="744" y="1254"/>
              <a:ext cx="645" cy="0"/>
            </a:xfrm>
            <a:prstGeom prst="line">
              <a:avLst/>
            </a:prstGeom>
            <a:noFill/>
            <a:ln w="28575">
              <a:solidFill>
                <a:srgbClr val="003399"/>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732" name="Line 172"/>
            <p:cNvSpPr>
              <a:spLocks noChangeShapeType="1"/>
            </p:cNvSpPr>
            <p:nvPr/>
          </p:nvSpPr>
          <p:spPr bwMode="auto">
            <a:xfrm>
              <a:off x="546" y="1644"/>
              <a:ext cx="816" cy="0"/>
            </a:xfrm>
            <a:prstGeom prst="line">
              <a:avLst/>
            </a:prstGeom>
            <a:noFill/>
            <a:ln w="952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733" name="Line 173"/>
            <p:cNvSpPr>
              <a:spLocks noChangeShapeType="1"/>
            </p:cNvSpPr>
            <p:nvPr/>
          </p:nvSpPr>
          <p:spPr bwMode="auto">
            <a:xfrm>
              <a:off x="555" y="1257"/>
              <a:ext cx="1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734" name="Line 174"/>
            <p:cNvSpPr>
              <a:spLocks noChangeShapeType="1"/>
            </p:cNvSpPr>
            <p:nvPr/>
          </p:nvSpPr>
          <p:spPr bwMode="auto">
            <a:xfrm>
              <a:off x="606" y="1248"/>
              <a:ext cx="0" cy="384"/>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735" name="Text Box 175"/>
            <p:cNvSpPr txBox="1">
              <a:spLocks noChangeArrowheads="1"/>
            </p:cNvSpPr>
            <p:nvPr/>
          </p:nvSpPr>
          <p:spPr bwMode="auto">
            <a:xfrm rot="16200000">
              <a:off x="306" y="1297"/>
              <a:ext cx="38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h/3</a:t>
              </a:r>
            </a:p>
          </p:txBody>
        </p:sp>
        <p:sp>
          <p:nvSpPr>
            <p:cNvPr id="322736" name="Text Box 176"/>
            <p:cNvSpPr txBox="1">
              <a:spLocks noChangeArrowheads="1"/>
            </p:cNvSpPr>
            <p:nvPr/>
          </p:nvSpPr>
          <p:spPr bwMode="auto">
            <a:xfrm>
              <a:off x="743" y="1015"/>
              <a:ext cx="26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3399"/>
                  </a:solidFill>
                </a:rPr>
                <a:t>Q</a:t>
              </a:r>
            </a:p>
          </p:txBody>
        </p:sp>
        <p:sp>
          <p:nvSpPr>
            <p:cNvPr id="322737" name="Line 177"/>
            <p:cNvSpPr>
              <a:spLocks noChangeShapeType="1"/>
            </p:cNvSpPr>
            <p:nvPr/>
          </p:nvSpPr>
          <p:spPr bwMode="auto">
            <a:xfrm>
              <a:off x="1677" y="627"/>
              <a:ext cx="0" cy="1056"/>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738" name="Text Box 178"/>
            <p:cNvSpPr txBox="1">
              <a:spLocks noChangeArrowheads="1"/>
            </p:cNvSpPr>
            <p:nvPr/>
          </p:nvSpPr>
          <p:spPr bwMode="auto">
            <a:xfrm rot="16200000">
              <a:off x="1454" y="988"/>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h</a:t>
              </a:r>
            </a:p>
          </p:txBody>
        </p:sp>
        <p:sp>
          <p:nvSpPr>
            <p:cNvPr id="322739" name="Line 179"/>
            <p:cNvSpPr>
              <a:spLocks noChangeShapeType="1"/>
            </p:cNvSpPr>
            <p:nvPr/>
          </p:nvSpPr>
          <p:spPr bwMode="auto">
            <a:xfrm>
              <a:off x="906" y="1632"/>
              <a:ext cx="480" cy="0"/>
            </a:xfrm>
            <a:prstGeom prst="line">
              <a:avLst/>
            </a:prstGeom>
            <a:noFill/>
            <a:ln w="28575">
              <a:solidFill>
                <a:srgbClr val="003399"/>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2740" name="Text Box 180"/>
            <p:cNvSpPr txBox="1">
              <a:spLocks noChangeArrowheads="1"/>
            </p:cNvSpPr>
            <p:nvPr/>
          </p:nvSpPr>
          <p:spPr bwMode="auto">
            <a:xfrm>
              <a:off x="879" y="1296"/>
              <a:ext cx="46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3399"/>
                  </a:solidFill>
                </a:rPr>
                <a:t>p</a:t>
              </a:r>
              <a:r>
                <a:rPr lang="en-US" baseline="-25000">
                  <a:solidFill>
                    <a:srgbClr val="003399"/>
                  </a:solidFill>
                </a:rPr>
                <a:t>max</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8" presetClass="entr" presetSubtype="16" fill="hold" nodeType="clickEffect">
                                  <p:stCondLst>
                                    <p:cond delay="0"/>
                                  </p:stCondLst>
                                  <p:childTnLst>
                                    <p:set>
                                      <p:cBhvr>
                                        <p:cTn id="6" dur="1" fill="hold">
                                          <p:stCondLst>
                                            <p:cond delay="0"/>
                                          </p:stCondLst>
                                        </p:cTn>
                                        <p:tgtEl>
                                          <p:spTgt spid="322712"/>
                                        </p:tgtEl>
                                        <p:attrNameLst>
                                          <p:attrName>style.visibility</p:attrName>
                                        </p:attrNameLst>
                                      </p:cBhvr>
                                      <p:to>
                                        <p:strVal val="visible"/>
                                      </p:to>
                                    </p:set>
                                    <p:animEffect transition="in" filter="diamond(in)">
                                      <p:cBhvr>
                                        <p:cTn id="7" dur="2000"/>
                                        <p:tgtEl>
                                          <p:spTgt spid="32271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322562"/>
                                        </p:tgtEl>
                                        <p:attrNameLst>
                                          <p:attrName>style.visibility</p:attrName>
                                        </p:attrNameLst>
                                      </p:cBhvr>
                                      <p:to>
                                        <p:strVal val="visible"/>
                                      </p:to>
                                    </p:set>
                                    <p:animEffect transition="in" filter="checkerboard(across)">
                                      <p:cBhvr>
                                        <p:cTn id="12" dur="500"/>
                                        <p:tgtEl>
                                          <p:spTgt spid="32256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 presetClass="entr" presetSubtype="4" fill="hold" nodeType="clickEffect">
                                  <p:stCondLst>
                                    <p:cond delay="0"/>
                                  </p:stCondLst>
                                  <p:childTnLst>
                                    <p:set>
                                      <p:cBhvr>
                                        <p:cTn id="16" dur="1" fill="hold">
                                          <p:stCondLst>
                                            <p:cond delay="0"/>
                                          </p:stCondLst>
                                        </p:cTn>
                                        <p:tgtEl>
                                          <p:spTgt spid="322633"/>
                                        </p:tgtEl>
                                        <p:attrNameLst>
                                          <p:attrName>style.visibility</p:attrName>
                                        </p:attrNameLst>
                                      </p:cBhvr>
                                      <p:to>
                                        <p:strVal val="visible"/>
                                      </p:to>
                                    </p:set>
                                    <p:anim calcmode="lin" valueType="num">
                                      <p:cBhvr additive="base">
                                        <p:cTn id="17" dur="500" fill="hold"/>
                                        <p:tgtEl>
                                          <p:spTgt spid="322633"/>
                                        </p:tgtEl>
                                        <p:attrNameLst>
                                          <p:attrName>ppt_x</p:attrName>
                                        </p:attrNameLst>
                                      </p:cBhvr>
                                      <p:tavLst>
                                        <p:tav tm="0">
                                          <p:val>
                                            <p:strVal val="#ppt_x"/>
                                          </p:val>
                                        </p:tav>
                                        <p:tav tm="100000">
                                          <p:val>
                                            <p:strVal val="#ppt_x"/>
                                          </p:val>
                                        </p:tav>
                                      </p:tavLst>
                                    </p:anim>
                                    <p:anim calcmode="lin" valueType="num">
                                      <p:cBhvr additive="base">
                                        <p:cTn id="18" dur="500" fill="hold"/>
                                        <p:tgtEl>
                                          <p:spTgt spid="322633"/>
                                        </p:tgtEl>
                                        <p:attrNameLst>
                                          <p:attrName>ppt_y</p:attrName>
                                        </p:attrNameLst>
                                      </p:cBhvr>
                                      <p:tavLst>
                                        <p:tav tm="0">
                                          <p:val>
                                            <p:strVal val="1+#ppt_h/2"/>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8" presetClass="entr" presetSubtype="16" fill="hold" nodeType="clickEffect">
                                  <p:stCondLst>
                                    <p:cond delay="0"/>
                                  </p:stCondLst>
                                  <p:childTnLst>
                                    <p:set>
                                      <p:cBhvr>
                                        <p:cTn id="22" dur="1" fill="hold">
                                          <p:stCondLst>
                                            <p:cond delay="0"/>
                                          </p:stCondLst>
                                        </p:cTn>
                                        <p:tgtEl>
                                          <p:spTgt spid="322619"/>
                                        </p:tgtEl>
                                        <p:attrNameLst>
                                          <p:attrName>style.visibility</p:attrName>
                                        </p:attrNameLst>
                                      </p:cBhvr>
                                      <p:to>
                                        <p:strVal val="visible"/>
                                      </p:to>
                                    </p:set>
                                    <p:animEffect transition="in" filter="diamond(in)">
                                      <p:cBhvr>
                                        <p:cTn id="23" dur="2000"/>
                                        <p:tgtEl>
                                          <p:spTgt spid="322619"/>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8" presetClass="entr" presetSubtype="16" fill="hold" nodeType="clickEffect">
                                  <p:stCondLst>
                                    <p:cond delay="0"/>
                                  </p:stCondLst>
                                  <p:childTnLst>
                                    <p:set>
                                      <p:cBhvr>
                                        <p:cTn id="27" dur="1" fill="hold">
                                          <p:stCondLst>
                                            <p:cond delay="0"/>
                                          </p:stCondLst>
                                        </p:cTn>
                                        <p:tgtEl>
                                          <p:spTgt spid="322601"/>
                                        </p:tgtEl>
                                        <p:attrNameLst>
                                          <p:attrName>style.visibility</p:attrName>
                                        </p:attrNameLst>
                                      </p:cBhvr>
                                      <p:to>
                                        <p:strVal val="visible"/>
                                      </p:to>
                                    </p:set>
                                    <p:animEffect transition="in" filter="diamond(in)">
                                      <p:cBhvr>
                                        <p:cTn id="28" dur="2000"/>
                                        <p:tgtEl>
                                          <p:spTgt spid="322601"/>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8" presetClass="entr" presetSubtype="16" fill="hold" nodeType="clickEffect">
                                  <p:stCondLst>
                                    <p:cond delay="0"/>
                                  </p:stCondLst>
                                  <p:childTnLst>
                                    <p:set>
                                      <p:cBhvr>
                                        <p:cTn id="32" dur="1" fill="hold">
                                          <p:stCondLst>
                                            <p:cond delay="0"/>
                                          </p:stCondLst>
                                        </p:cTn>
                                        <p:tgtEl>
                                          <p:spTgt spid="322608"/>
                                        </p:tgtEl>
                                        <p:attrNameLst>
                                          <p:attrName>style.visibility</p:attrName>
                                        </p:attrNameLst>
                                      </p:cBhvr>
                                      <p:to>
                                        <p:strVal val="visible"/>
                                      </p:to>
                                    </p:set>
                                    <p:animEffect transition="in" filter="diamond(in)">
                                      <p:cBhvr>
                                        <p:cTn id="33" dur="2000"/>
                                        <p:tgtEl>
                                          <p:spTgt spid="322608"/>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5" presetClass="entr" presetSubtype="10" fill="hold" nodeType="clickEffect">
                                  <p:stCondLst>
                                    <p:cond delay="0"/>
                                  </p:stCondLst>
                                  <p:childTnLst>
                                    <p:set>
                                      <p:cBhvr>
                                        <p:cTn id="37" dur="1" fill="hold">
                                          <p:stCondLst>
                                            <p:cond delay="0"/>
                                          </p:stCondLst>
                                        </p:cTn>
                                        <p:tgtEl>
                                          <p:spTgt spid="322613"/>
                                        </p:tgtEl>
                                        <p:attrNameLst>
                                          <p:attrName>style.visibility</p:attrName>
                                        </p:attrNameLst>
                                      </p:cBhvr>
                                      <p:to>
                                        <p:strVal val="visible"/>
                                      </p:to>
                                    </p:set>
                                    <p:animEffect transition="in" filter="checkerboard(across)">
                                      <p:cBhvr>
                                        <p:cTn id="38" dur="500"/>
                                        <p:tgtEl>
                                          <p:spTgt spid="322613"/>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8" presetClass="entr" presetSubtype="16" fill="hold" grpId="0" nodeType="clickEffect">
                                  <p:stCondLst>
                                    <p:cond delay="0"/>
                                  </p:stCondLst>
                                  <p:childTnLst>
                                    <p:set>
                                      <p:cBhvr>
                                        <p:cTn id="42" dur="1" fill="hold">
                                          <p:stCondLst>
                                            <p:cond delay="0"/>
                                          </p:stCondLst>
                                        </p:cTn>
                                        <p:tgtEl>
                                          <p:spTgt spid="322711"/>
                                        </p:tgtEl>
                                        <p:attrNameLst>
                                          <p:attrName>style.visibility</p:attrName>
                                        </p:attrNameLst>
                                      </p:cBhvr>
                                      <p:to>
                                        <p:strVal val="visible"/>
                                      </p:to>
                                    </p:set>
                                    <p:animEffect transition="in" filter="diamond(in)">
                                      <p:cBhvr>
                                        <p:cTn id="43" dur="2000"/>
                                        <p:tgtEl>
                                          <p:spTgt spid="322711"/>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55" presetClass="entr" presetSubtype="0" fill="hold" nodeType="clickEffect">
                                  <p:stCondLst>
                                    <p:cond delay="0"/>
                                  </p:stCondLst>
                                  <p:childTnLst>
                                    <p:set>
                                      <p:cBhvr>
                                        <p:cTn id="47" dur="1" fill="hold">
                                          <p:stCondLst>
                                            <p:cond delay="0"/>
                                          </p:stCondLst>
                                        </p:cTn>
                                        <p:tgtEl>
                                          <p:spTgt spid="322638"/>
                                        </p:tgtEl>
                                        <p:attrNameLst>
                                          <p:attrName>style.visibility</p:attrName>
                                        </p:attrNameLst>
                                      </p:cBhvr>
                                      <p:to>
                                        <p:strVal val="visible"/>
                                      </p:to>
                                    </p:set>
                                    <p:anim calcmode="lin" valueType="num">
                                      <p:cBhvr>
                                        <p:cTn id="48" dur="1000" fill="hold"/>
                                        <p:tgtEl>
                                          <p:spTgt spid="322638"/>
                                        </p:tgtEl>
                                        <p:attrNameLst>
                                          <p:attrName>ppt_w</p:attrName>
                                        </p:attrNameLst>
                                      </p:cBhvr>
                                      <p:tavLst>
                                        <p:tav tm="0">
                                          <p:val>
                                            <p:strVal val="#ppt_w*0.70"/>
                                          </p:val>
                                        </p:tav>
                                        <p:tav tm="100000">
                                          <p:val>
                                            <p:strVal val="#ppt_w"/>
                                          </p:val>
                                        </p:tav>
                                      </p:tavLst>
                                    </p:anim>
                                    <p:anim calcmode="lin" valueType="num">
                                      <p:cBhvr>
                                        <p:cTn id="49" dur="1000" fill="hold"/>
                                        <p:tgtEl>
                                          <p:spTgt spid="322638"/>
                                        </p:tgtEl>
                                        <p:attrNameLst>
                                          <p:attrName>ppt_h</p:attrName>
                                        </p:attrNameLst>
                                      </p:cBhvr>
                                      <p:tavLst>
                                        <p:tav tm="0">
                                          <p:val>
                                            <p:strVal val="#ppt_h"/>
                                          </p:val>
                                        </p:tav>
                                        <p:tav tm="100000">
                                          <p:val>
                                            <p:strVal val="#ppt_h"/>
                                          </p:val>
                                        </p:tav>
                                      </p:tavLst>
                                    </p:anim>
                                    <p:animEffect transition="in" filter="fade">
                                      <p:cBhvr>
                                        <p:cTn id="50" dur="1000"/>
                                        <p:tgtEl>
                                          <p:spTgt spid="322638"/>
                                        </p:tgtEl>
                                      </p:cBhvr>
                                    </p:animEffect>
                                  </p:childTnLst>
                                </p:cTn>
                              </p:par>
                            </p:childTnLst>
                          </p:cTn>
                        </p:par>
                      </p:childTnLst>
                    </p:cTn>
                  </p:par>
                  <p:par>
                    <p:cTn id="51" fill="hold" nodeType="clickPar">
                      <p:stCondLst>
                        <p:cond delay="indefinite"/>
                      </p:stCondLst>
                      <p:childTnLst>
                        <p:par>
                          <p:cTn id="52" fill="hold" nodeType="withGroup">
                            <p:stCondLst>
                              <p:cond delay="0"/>
                            </p:stCondLst>
                            <p:childTnLst>
                              <p:par>
                                <p:cTn id="53" presetID="5" presetClass="entr" presetSubtype="10" fill="hold" nodeType="clickEffect">
                                  <p:stCondLst>
                                    <p:cond delay="0"/>
                                  </p:stCondLst>
                                  <p:childTnLst>
                                    <p:set>
                                      <p:cBhvr>
                                        <p:cTn id="54" dur="1" fill="hold">
                                          <p:stCondLst>
                                            <p:cond delay="0"/>
                                          </p:stCondLst>
                                        </p:cTn>
                                        <p:tgtEl>
                                          <p:spTgt spid="322662"/>
                                        </p:tgtEl>
                                        <p:attrNameLst>
                                          <p:attrName>style.visibility</p:attrName>
                                        </p:attrNameLst>
                                      </p:cBhvr>
                                      <p:to>
                                        <p:strVal val="visible"/>
                                      </p:to>
                                    </p:set>
                                    <p:animEffect transition="in" filter="checkerboard(across)">
                                      <p:cBhvr>
                                        <p:cTn id="55" dur="500"/>
                                        <p:tgtEl>
                                          <p:spTgt spid="322662"/>
                                        </p:tgtEl>
                                      </p:cBhvr>
                                    </p:animEffect>
                                  </p:childTnLst>
                                </p:cTn>
                              </p:par>
                            </p:childTnLst>
                          </p:cTn>
                        </p:par>
                      </p:childTnLst>
                    </p:cTn>
                  </p:par>
                  <p:par>
                    <p:cTn id="56" fill="hold" nodeType="clickPar">
                      <p:stCondLst>
                        <p:cond delay="indefinite"/>
                      </p:stCondLst>
                      <p:childTnLst>
                        <p:par>
                          <p:cTn id="57" fill="hold" nodeType="withGroup">
                            <p:stCondLst>
                              <p:cond delay="0"/>
                            </p:stCondLst>
                            <p:childTnLst>
                              <p:par>
                                <p:cTn id="58" presetID="5" presetClass="entr" presetSubtype="10" fill="hold" grpId="0" nodeType="clickEffect">
                                  <p:stCondLst>
                                    <p:cond delay="0"/>
                                  </p:stCondLst>
                                  <p:childTnLst>
                                    <p:set>
                                      <p:cBhvr>
                                        <p:cTn id="59" dur="1" fill="hold">
                                          <p:stCondLst>
                                            <p:cond delay="0"/>
                                          </p:stCondLst>
                                        </p:cTn>
                                        <p:tgtEl>
                                          <p:spTgt spid="322710"/>
                                        </p:tgtEl>
                                        <p:attrNameLst>
                                          <p:attrName>style.visibility</p:attrName>
                                        </p:attrNameLst>
                                      </p:cBhvr>
                                      <p:to>
                                        <p:strVal val="visible"/>
                                      </p:to>
                                    </p:set>
                                    <p:animEffect transition="in" filter="checkerboard(across)">
                                      <p:cBhvr>
                                        <p:cTn id="60" dur="500"/>
                                        <p:tgtEl>
                                          <p:spTgt spid="322710"/>
                                        </p:tgtEl>
                                      </p:cBhvr>
                                    </p:animEffect>
                                  </p:childTnLst>
                                </p:cTn>
                              </p:par>
                            </p:childTnLst>
                          </p:cTn>
                        </p:par>
                      </p:childTnLst>
                    </p:cTn>
                  </p:par>
                  <p:par>
                    <p:cTn id="61" fill="hold" nodeType="clickPar">
                      <p:stCondLst>
                        <p:cond delay="indefinite"/>
                      </p:stCondLst>
                      <p:childTnLst>
                        <p:par>
                          <p:cTn id="62" fill="hold" nodeType="withGroup">
                            <p:stCondLst>
                              <p:cond delay="0"/>
                            </p:stCondLst>
                            <p:childTnLst>
                              <p:par>
                                <p:cTn id="63" presetID="2" presetClass="entr" presetSubtype="4" fill="hold" nodeType="clickEffect">
                                  <p:stCondLst>
                                    <p:cond delay="0"/>
                                  </p:stCondLst>
                                  <p:childTnLst>
                                    <p:set>
                                      <p:cBhvr>
                                        <p:cTn id="64" dur="1" fill="hold">
                                          <p:stCondLst>
                                            <p:cond delay="0"/>
                                          </p:stCondLst>
                                        </p:cTn>
                                        <p:tgtEl>
                                          <p:spTgt spid="322687"/>
                                        </p:tgtEl>
                                        <p:attrNameLst>
                                          <p:attrName>style.visibility</p:attrName>
                                        </p:attrNameLst>
                                      </p:cBhvr>
                                      <p:to>
                                        <p:strVal val="visible"/>
                                      </p:to>
                                    </p:set>
                                    <p:anim calcmode="lin" valueType="num">
                                      <p:cBhvr additive="base">
                                        <p:cTn id="65" dur="500" fill="hold"/>
                                        <p:tgtEl>
                                          <p:spTgt spid="322687"/>
                                        </p:tgtEl>
                                        <p:attrNameLst>
                                          <p:attrName>ppt_x</p:attrName>
                                        </p:attrNameLst>
                                      </p:cBhvr>
                                      <p:tavLst>
                                        <p:tav tm="0">
                                          <p:val>
                                            <p:strVal val="#ppt_x"/>
                                          </p:val>
                                        </p:tav>
                                        <p:tav tm="100000">
                                          <p:val>
                                            <p:strVal val="#ppt_x"/>
                                          </p:val>
                                        </p:tav>
                                      </p:tavLst>
                                    </p:anim>
                                    <p:anim calcmode="lin" valueType="num">
                                      <p:cBhvr additive="base">
                                        <p:cTn id="66" dur="500" fill="hold"/>
                                        <p:tgtEl>
                                          <p:spTgt spid="322687"/>
                                        </p:tgtEl>
                                        <p:attrNameLst>
                                          <p:attrName>ppt_y</p:attrName>
                                        </p:attrNameLst>
                                      </p:cBhvr>
                                      <p:tavLst>
                                        <p:tav tm="0">
                                          <p:val>
                                            <p:strVal val="1+#ppt_h/2"/>
                                          </p:val>
                                        </p:tav>
                                        <p:tav tm="100000">
                                          <p:val>
                                            <p:strVal val="#ppt_y"/>
                                          </p:val>
                                        </p:tav>
                                      </p:tavLst>
                                    </p:anim>
                                  </p:childTnLst>
                                </p:cTn>
                              </p:par>
                            </p:childTnLst>
                          </p:cTn>
                        </p:par>
                      </p:childTnLst>
                    </p:cTn>
                  </p:par>
                  <p:par>
                    <p:cTn id="67" fill="hold" nodeType="clickPar">
                      <p:stCondLst>
                        <p:cond delay="indefinite"/>
                      </p:stCondLst>
                      <p:childTnLst>
                        <p:par>
                          <p:cTn id="68" fill="hold" nodeType="withGroup">
                            <p:stCondLst>
                              <p:cond delay="0"/>
                            </p:stCondLst>
                            <p:childTnLst>
                              <p:par>
                                <p:cTn id="69" presetID="5" presetClass="entr" presetSubtype="10" fill="hold" grpId="0" nodeType="clickEffect">
                                  <p:stCondLst>
                                    <p:cond delay="0"/>
                                  </p:stCondLst>
                                  <p:childTnLst>
                                    <p:set>
                                      <p:cBhvr>
                                        <p:cTn id="70" dur="1" fill="hold">
                                          <p:stCondLst>
                                            <p:cond delay="0"/>
                                          </p:stCondLst>
                                        </p:cTn>
                                        <p:tgtEl>
                                          <p:spTgt spid="322709"/>
                                        </p:tgtEl>
                                        <p:attrNameLst>
                                          <p:attrName>style.visibility</p:attrName>
                                        </p:attrNameLst>
                                      </p:cBhvr>
                                      <p:to>
                                        <p:strVal val="visible"/>
                                      </p:to>
                                    </p:set>
                                    <p:animEffect transition="in" filter="checkerboard(across)">
                                      <p:cBhvr>
                                        <p:cTn id="71" dur="500"/>
                                        <p:tgtEl>
                                          <p:spTgt spid="3227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2709" grpId="0"/>
      <p:bldP spid="322710" grpId="0"/>
      <p:bldP spid="322711" grpId="0"/>
    </p:bld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3586" name="Text Box 2"/>
          <p:cNvSpPr txBox="1">
            <a:spLocks noChangeArrowheads="1"/>
          </p:cNvSpPr>
          <p:nvPr/>
        </p:nvSpPr>
        <p:spPr bwMode="auto">
          <a:xfrm>
            <a:off x="1970088" y="392113"/>
            <a:ext cx="427831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solidFill>
                  <a:srgbClr val="003399"/>
                </a:solidFill>
              </a:rPr>
              <a:t>b = 2a = 2m ; h = 3m ; </a:t>
            </a:r>
            <a:r>
              <a:rPr lang="el-GR" sz="2000">
                <a:solidFill>
                  <a:srgbClr val="003399"/>
                </a:solidFill>
              </a:rPr>
              <a:t>γ</a:t>
            </a:r>
            <a:r>
              <a:rPr lang="en-US" sz="2000">
                <a:solidFill>
                  <a:srgbClr val="003399"/>
                </a:solidFill>
              </a:rPr>
              <a:t> = 25 kN/m</a:t>
            </a:r>
            <a:r>
              <a:rPr lang="en-US" sz="2000" baseline="30000">
                <a:solidFill>
                  <a:srgbClr val="003399"/>
                </a:solidFill>
              </a:rPr>
              <a:t>3 .</a:t>
            </a:r>
            <a:endParaRPr lang="el-GR" sz="2000" baseline="30000">
              <a:solidFill>
                <a:srgbClr val="003399"/>
              </a:solidFill>
            </a:endParaRPr>
          </a:p>
        </p:txBody>
      </p:sp>
      <p:sp>
        <p:nvSpPr>
          <p:cNvPr id="323587" name="Text Box 3"/>
          <p:cNvSpPr txBox="1">
            <a:spLocks noChangeArrowheads="1"/>
          </p:cNvSpPr>
          <p:nvPr/>
        </p:nvSpPr>
        <p:spPr bwMode="auto">
          <a:xfrm>
            <a:off x="746125" y="2181225"/>
            <a:ext cx="26701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P</a:t>
            </a:r>
            <a:r>
              <a:rPr lang="en-US" sz="2000" baseline="-25000"/>
              <a:t>1</a:t>
            </a:r>
            <a:r>
              <a:rPr lang="en-US" sz="2000"/>
              <a:t> = 25.3.1.1 =75 kN ;</a:t>
            </a:r>
          </a:p>
        </p:txBody>
      </p:sp>
      <p:sp>
        <p:nvSpPr>
          <p:cNvPr id="323588" name="Text Box 4"/>
          <p:cNvSpPr txBox="1">
            <a:spLocks noChangeArrowheads="1"/>
          </p:cNvSpPr>
          <p:nvPr/>
        </p:nvSpPr>
        <p:spPr bwMode="auto">
          <a:xfrm>
            <a:off x="3413125" y="2159000"/>
            <a:ext cx="48164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P</a:t>
            </a:r>
            <a:r>
              <a:rPr lang="en-US" sz="2000" baseline="-25000"/>
              <a:t>2</a:t>
            </a:r>
            <a:r>
              <a:rPr lang="en-US" sz="2000"/>
              <a:t> = 0,5</a:t>
            </a:r>
            <a:r>
              <a:rPr lang="el-GR" sz="2000"/>
              <a:t>γ</a:t>
            </a:r>
            <a:r>
              <a:rPr lang="en-US" sz="2000"/>
              <a:t>h(b-a).1 = 0,5.25.3.1 = 37,5 kN ;</a:t>
            </a:r>
            <a:endParaRPr lang="el-GR" sz="2000"/>
          </a:p>
        </p:txBody>
      </p:sp>
      <p:sp>
        <p:nvSpPr>
          <p:cNvPr id="323589" name="Text Box 5"/>
          <p:cNvSpPr txBox="1">
            <a:spLocks noChangeArrowheads="1"/>
          </p:cNvSpPr>
          <p:nvPr/>
        </p:nvSpPr>
        <p:spPr bwMode="auto">
          <a:xfrm>
            <a:off x="762000" y="2689225"/>
            <a:ext cx="55070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Q = p</a:t>
            </a:r>
            <a:r>
              <a:rPr lang="en-US" sz="2000" baseline="-25000"/>
              <a:t>max</a:t>
            </a:r>
            <a:r>
              <a:rPr lang="en-US" sz="2000"/>
              <a:t>.h.1/2 = 10.h</a:t>
            </a:r>
            <a:r>
              <a:rPr lang="en-US" sz="2000" baseline="30000"/>
              <a:t>2</a:t>
            </a:r>
            <a:r>
              <a:rPr lang="en-US" sz="2000"/>
              <a:t>.0,5 = 10.3</a:t>
            </a:r>
            <a:r>
              <a:rPr lang="en-US" sz="2000" baseline="30000"/>
              <a:t>2</a:t>
            </a:r>
            <a:r>
              <a:rPr lang="en-US" sz="2000"/>
              <a:t>.0,5 = 45 kN ; </a:t>
            </a:r>
          </a:p>
        </p:txBody>
      </p:sp>
      <p:sp>
        <p:nvSpPr>
          <p:cNvPr id="323590" name="Text Box 6"/>
          <p:cNvSpPr txBox="1">
            <a:spLocks noChangeArrowheads="1"/>
          </p:cNvSpPr>
          <p:nvPr/>
        </p:nvSpPr>
        <p:spPr bwMode="auto">
          <a:xfrm>
            <a:off x="749300" y="3200400"/>
            <a:ext cx="34671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M = Q.h/3 - P</a:t>
            </a:r>
            <a:r>
              <a:rPr lang="en-US" sz="2000" baseline="-25000"/>
              <a:t>1</a:t>
            </a:r>
            <a:r>
              <a:rPr lang="en-US" sz="2000"/>
              <a:t>.CC</a:t>
            </a:r>
            <a:r>
              <a:rPr lang="en-US" sz="2000" baseline="-25000"/>
              <a:t>1</a:t>
            </a:r>
            <a:r>
              <a:rPr lang="en-US" sz="2000"/>
              <a:t> + P</a:t>
            </a:r>
            <a:r>
              <a:rPr lang="en-US" sz="2000" baseline="-25000"/>
              <a:t>2</a:t>
            </a:r>
            <a:r>
              <a:rPr lang="en-US" sz="2000"/>
              <a:t>.CC</a:t>
            </a:r>
            <a:r>
              <a:rPr lang="en-US" sz="2000" baseline="-25000"/>
              <a:t>2</a:t>
            </a:r>
            <a:r>
              <a:rPr lang="en-US" sz="2000"/>
              <a:t> </a:t>
            </a:r>
          </a:p>
        </p:txBody>
      </p:sp>
      <p:sp>
        <p:nvSpPr>
          <p:cNvPr id="323591" name="Text Box 7"/>
          <p:cNvSpPr txBox="1">
            <a:spLocks noChangeArrowheads="1"/>
          </p:cNvSpPr>
          <p:nvPr/>
        </p:nvSpPr>
        <p:spPr bwMode="auto">
          <a:xfrm>
            <a:off x="5699125" y="468313"/>
            <a:ext cx="184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000"/>
          </a:p>
        </p:txBody>
      </p:sp>
      <p:sp>
        <p:nvSpPr>
          <p:cNvPr id="323592" name="Text Box 8"/>
          <p:cNvSpPr txBox="1">
            <a:spLocks noChangeArrowheads="1"/>
          </p:cNvSpPr>
          <p:nvPr/>
        </p:nvSpPr>
        <p:spPr bwMode="auto">
          <a:xfrm>
            <a:off x="762000" y="847725"/>
            <a:ext cx="44450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CC</a:t>
            </a:r>
            <a:r>
              <a:rPr lang="en-US" sz="2000" baseline="-25000"/>
              <a:t>1</a:t>
            </a:r>
            <a:r>
              <a:rPr lang="en-US" sz="2000"/>
              <a:t> = ( b – a )/2 = ( 2 – 1 )/2 = 0,5 m ;</a:t>
            </a:r>
          </a:p>
        </p:txBody>
      </p:sp>
      <p:sp>
        <p:nvSpPr>
          <p:cNvPr id="323593" name="Text Box 9"/>
          <p:cNvSpPr txBox="1">
            <a:spLocks noChangeArrowheads="1"/>
          </p:cNvSpPr>
          <p:nvPr/>
        </p:nvSpPr>
        <p:spPr bwMode="auto">
          <a:xfrm>
            <a:off x="746125" y="1243013"/>
            <a:ext cx="512286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CC</a:t>
            </a:r>
            <a:r>
              <a:rPr lang="en-US" sz="2000" baseline="-25000"/>
              <a:t>2</a:t>
            </a:r>
            <a:r>
              <a:rPr lang="en-US" sz="2000"/>
              <a:t> = 0,5b – 2/3.( b – a ) = 1 – 2/3 = 1/3 m ;</a:t>
            </a:r>
          </a:p>
        </p:txBody>
      </p:sp>
      <p:sp>
        <p:nvSpPr>
          <p:cNvPr id="323594" name="Text Box 10"/>
          <p:cNvSpPr txBox="1">
            <a:spLocks noChangeArrowheads="1"/>
          </p:cNvSpPr>
          <p:nvPr/>
        </p:nvSpPr>
        <p:spPr bwMode="auto">
          <a:xfrm>
            <a:off x="749300" y="3708400"/>
            <a:ext cx="48085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M = 45.3/3 – 75.0,5 + 37,5.1/3 = 20 kNm </a:t>
            </a:r>
          </a:p>
        </p:txBody>
      </p:sp>
      <p:sp>
        <p:nvSpPr>
          <p:cNvPr id="323595" name="Text Box 11"/>
          <p:cNvSpPr txBox="1">
            <a:spLocks noChangeArrowheads="1"/>
          </p:cNvSpPr>
          <p:nvPr/>
        </p:nvSpPr>
        <p:spPr bwMode="auto">
          <a:xfrm>
            <a:off x="787400" y="4191000"/>
            <a:ext cx="533876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N = - ( P</a:t>
            </a:r>
            <a:r>
              <a:rPr lang="en-US" sz="2000" baseline="-25000"/>
              <a:t>1</a:t>
            </a:r>
            <a:r>
              <a:rPr lang="en-US" sz="2000"/>
              <a:t> + P</a:t>
            </a:r>
            <a:r>
              <a:rPr lang="en-US" sz="2000" baseline="-25000"/>
              <a:t>2</a:t>
            </a:r>
            <a:r>
              <a:rPr lang="en-US" sz="2000"/>
              <a:t> ) = - ( 75 + 37,5 ) = - 112,5 kN ;</a:t>
            </a:r>
          </a:p>
        </p:txBody>
      </p:sp>
      <p:sp>
        <p:nvSpPr>
          <p:cNvPr id="323596" name="Text Box 12"/>
          <p:cNvSpPr txBox="1">
            <a:spLocks noChangeArrowheads="1"/>
          </p:cNvSpPr>
          <p:nvPr/>
        </p:nvSpPr>
        <p:spPr bwMode="auto">
          <a:xfrm>
            <a:off x="847725" y="1662113"/>
            <a:ext cx="441801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F = 1.b = 2 m</a:t>
            </a:r>
            <a:r>
              <a:rPr lang="en-US" sz="2000" baseline="30000"/>
              <a:t>2</a:t>
            </a:r>
            <a:r>
              <a:rPr lang="en-US" sz="2000"/>
              <a:t> ; W</a:t>
            </a:r>
            <a:r>
              <a:rPr lang="en-US" sz="2000" baseline="-25000"/>
              <a:t>u</a:t>
            </a:r>
            <a:r>
              <a:rPr lang="en-US" sz="2000"/>
              <a:t> = 1.2</a:t>
            </a:r>
            <a:r>
              <a:rPr lang="en-US" sz="2000" baseline="30000"/>
              <a:t>2</a:t>
            </a:r>
            <a:r>
              <a:rPr lang="en-US" sz="2000"/>
              <a:t>/6 = 2/3 m</a:t>
            </a:r>
            <a:r>
              <a:rPr lang="en-US" sz="2000" baseline="30000"/>
              <a:t>3</a:t>
            </a:r>
            <a:r>
              <a:rPr lang="en-US" sz="2000"/>
              <a:t> ;</a:t>
            </a:r>
          </a:p>
        </p:txBody>
      </p:sp>
      <p:sp>
        <p:nvSpPr>
          <p:cNvPr id="323597" name="Text Box 13"/>
          <p:cNvSpPr txBox="1">
            <a:spLocks noChangeArrowheads="1"/>
          </p:cNvSpPr>
          <p:nvPr/>
        </p:nvSpPr>
        <p:spPr bwMode="auto">
          <a:xfrm>
            <a:off x="1203325" y="5878513"/>
            <a:ext cx="184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000"/>
          </a:p>
        </p:txBody>
      </p:sp>
      <p:graphicFrame>
        <p:nvGraphicFramePr>
          <p:cNvPr id="323598" name="Object 14"/>
          <p:cNvGraphicFramePr>
            <a:graphicFrameLocks noChangeAspect="1"/>
          </p:cNvGraphicFramePr>
          <p:nvPr>
            <p:ph/>
          </p:nvPr>
        </p:nvGraphicFramePr>
        <p:xfrm>
          <a:off x="762000" y="4648200"/>
          <a:ext cx="4876800" cy="900113"/>
        </p:xfrm>
        <a:graphic>
          <a:graphicData uri="http://schemas.openxmlformats.org/presentationml/2006/ole">
            <mc:AlternateContent xmlns:mc="http://schemas.openxmlformats.org/markup-compatibility/2006">
              <mc:Choice xmlns:v="urn:schemas-microsoft-com:vml" Requires="v">
                <p:oleObj spid="_x0000_s323622" name="Equation" r:id="rId3" imgW="2133360" imgH="393480" progId="Equation.3">
                  <p:embed/>
                </p:oleObj>
              </mc:Choice>
              <mc:Fallback>
                <p:oleObj name="Equation" r:id="rId3" imgW="2133360" imgH="393480" progId="Equation.3">
                  <p:embed/>
                  <p:pic>
                    <p:nvPicPr>
                      <p:cNvPr id="0" name="Object 1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2000" y="4648200"/>
                        <a:ext cx="4876800" cy="9001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23599" name="Text Box 15"/>
          <p:cNvSpPr txBox="1">
            <a:spLocks noChangeArrowheads="1"/>
          </p:cNvSpPr>
          <p:nvPr/>
        </p:nvSpPr>
        <p:spPr bwMode="auto">
          <a:xfrm>
            <a:off x="1323975" y="5830888"/>
            <a:ext cx="53816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solidFill>
                  <a:srgbClr val="003399"/>
                </a:solidFill>
              </a:rPr>
              <a:t>σ</a:t>
            </a:r>
            <a:r>
              <a:rPr lang="en-US" baseline="-25000">
                <a:solidFill>
                  <a:srgbClr val="003399"/>
                </a:solidFill>
              </a:rPr>
              <a:t>max</a:t>
            </a:r>
            <a:r>
              <a:rPr lang="en-US" sz="2000">
                <a:solidFill>
                  <a:srgbClr val="003399"/>
                </a:solidFill>
              </a:rPr>
              <a:t> = - 26,25 kN/m2  ; </a:t>
            </a:r>
            <a:r>
              <a:rPr lang="el-GR">
                <a:solidFill>
                  <a:srgbClr val="003399"/>
                </a:solidFill>
              </a:rPr>
              <a:t>σ</a:t>
            </a:r>
            <a:r>
              <a:rPr lang="en-US" baseline="-25000">
                <a:solidFill>
                  <a:srgbClr val="003399"/>
                </a:solidFill>
              </a:rPr>
              <a:t>min</a:t>
            </a:r>
            <a:r>
              <a:rPr lang="en-US" sz="2000">
                <a:solidFill>
                  <a:srgbClr val="003399"/>
                </a:solidFill>
              </a:rPr>
              <a:t> =  - 86,25 kN/m2</a:t>
            </a:r>
          </a:p>
        </p:txBody>
      </p:sp>
      <p:grpSp>
        <p:nvGrpSpPr>
          <p:cNvPr id="323600" name="Group 16"/>
          <p:cNvGrpSpPr>
            <a:grpSpLocks/>
          </p:cNvGrpSpPr>
          <p:nvPr/>
        </p:nvGrpSpPr>
        <p:grpSpPr bwMode="auto">
          <a:xfrm>
            <a:off x="5534025" y="3328988"/>
            <a:ext cx="2884488" cy="1093787"/>
            <a:chOff x="3782" y="2160"/>
            <a:chExt cx="1817" cy="689"/>
          </a:xfrm>
        </p:grpSpPr>
        <p:grpSp>
          <p:nvGrpSpPr>
            <p:cNvPr id="323601" name="Group 17"/>
            <p:cNvGrpSpPr>
              <a:grpSpLocks/>
            </p:cNvGrpSpPr>
            <p:nvPr/>
          </p:nvGrpSpPr>
          <p:grpSpPr bwMode="auto">
            <a:xfrm>
              <a:off x="3984" y="2160"/>
              <a:ext cx="1440" cy="480"/>
              <a:chOff x="3984" y="2160"/>
              <a:chExt cx="1440" cy="480"/>
            </a:xfrm>
          </p:grpSpPr>
          <p:sp>
            <p:nvSpPr>
              <p:cNvPr id="323602" name="Line 18"/>
              <p:cNvSpPr>
                <a:spLocks noChangeShapeType="1"/>
              </p:cNvSpPr>
              <p:nvPr/>
            </p:nvSpPr>
            <p:spPr bwMode="auto">
              <a:xfrm>
                <a:off x="3984" y="2160"/>
                <a:ext cx="144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3603" name="Line 19"/>
              <p:cNvSpPr>
                <a:spLocks noChangeShapeType="1"/>
              </p:cNvSpPr>
              <p:nvPr/>
            </p:nvSpPr>
            <p:spPr bwMode="auto">
              <a:xfrm>
                <a:off x="3984" y="2160"/>
                <a:ext cx="0" cy="240"/>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3604" name="Line 20"/>
              <p:cNvSpPr>
                <a:spLocks noChangeShapeType="1"/>
              </p:cNvSpPr>
              <p:nvPr/>
            </p:nvSpPr>
            <p:spPr bwMode="auto">
              <a:xfrm>
                <a:off x="3984" y="2400"/>
                <a:ext cx="1440" cy="240"/>
              </a:xfrm>
              <a:prstGeom prst="line">
                <a:avLst/>
              </a:prstGeom>
              <a:noFill/>
              <a:ln w="2857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3605" name="Line 21"/>
              <p:cNvSpPr>
                <a:spLocks noChangeShapeType="1"/>
              </p:cNvSpPr>
              <p:nvPr/>
            </p:nvSpPr>
            <p:spPr bwMode="auto">
              <a:xfrm>
                <a:off x="5424" y="2160"/>
                <a:ext cx="0" cy="480"/>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3606" name="Line 22"/>
              <p:cNvSpPr>
                <a:spLocks noChangeShapeType="1"/>
              </p:cNvSpPr>
              <p:nvPr/>
            </p:nvSpPr>
            <p:spPr bwMode="auto">
              <a:xfrm>
                <a:off x="4080" y="2168"/>
                <a:ext cx="0" cy="240"/>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3607" name="Line 23"/>
              <p:cNvSpPr>
                <a:spLocks noChangeShapeType="1"/>
              </p:cNvSpPr>
              <p:nvPr/>
            </p:nvSpPr>
            <p:spPr bwMode="auto">
              <a:xfrm>
                <a:off x="4176" y="2168"/>
                <a:ext cx="0" cy="240"/>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3608" name="Line 24"/>
              <p:cNvSpPr>
                <a:spLocks noChangeShapeType="1"/>
              </p:cNvSpPr>
              <p:nvPr/>
            </p:nvSpPr>
            <p:spPr bwMode="auto">
              <a:xfrm>
                <a:off x="4272" y="2160"/>
                <a:ext cx="0" cy="288"/>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3609" name="Line 25"/>
              <p:cNvSpPr>
                <a:spLocks noChangeShapeType="1"/>
              </p:cNvSpPr>
              <p:nvPr/>
            </p:nvSpPr>
            <p:spPr bwMode="auto">
              <a:xfrm>
                <a:off x="4368" y="2160"/>
                <a:ext cx="0" cy="288"/>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3610" name="Line 26"/>
              <p:cNvSpPr>
                <a:spLocks noChangeShapeType="1"/>
              </p:cNvSpPr>
              <p:nvPr/>
            </p:nvSpPr>
            <p:spPr bwMode="auto">
              <a:xfrm>
                <a:off x="4464" y="2160"/>
                <a:ext cx="0" cy="311"/>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3611" name="Line 27"/>
              <p:cNvSpPr>
                <a:spLocks noChangeShapeType="1"/>
              </p:cNvSpPr>
              <p:nvPr/>
            </p:nvSpPr>
            <p:spPr bwMode="auto">
              <a:xfrm>
                <a:off x="4560" y="2160"/>
                <a:ext cx="0" cy="336"/>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3612" name="Line 28"/>
              <p:cNvSpPr>
                <a:spLocks noChangeShapeType="1"/>
              </p:cNvSpPr>
              <p:nvPr/>
            </p:nvSpPr>
            <p:spPr bwMode="auto">
              <a:xfrm>
                <a:off x="4656" y="2160"/>
                <a:ext cx="0" cy="336"/>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3613" name="Line 29"/>
              <p:cNvSpPr>
                <a:spLocks noChangeShapeType="1"/>
              </p:cNvSpPr>
              <p:nvPr/>
            </p:nvSpPr>
            <p:spPr bwMode="auto">
              <a:xfrm>
                <a:off x="4752" y="2168"/>
                <a:ext cx="0" cy="357"/>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3614" name="Line 30"/>
              <p:cNvSpPr>
                <a:spLocks noChangeShapeType="1"/>
              </p:cNvSpPr>
              <p:nvPr/>
            </p:nvSpPr>
            <p:spPr bwMode="auto">
              <a:xfrm>
                <a:off x="4848" y="2160"/>
                <a:ext cx="0" cy="384"/>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3615" name="Line 31"/>
              <p:cNvSpPr>
                <a:spLocks noChangeShapeType="1"/>
              </p:cNvSpPr>
              <p:nvPr/>
            </p:nvSpPr>
            <p:spPr bwMode="auto">
              <a:xfrm>
                <a:off x="4944" y="2160"/>
                <a:ext cx="0" cy="384"/>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3616" name="Line 32"/>
              <p:cNvSpPr>
                <a:spLocks noChangeShapeType="1"/>
              </p:cNvSpPr>
              <p:nvPr/>
            </p:nvSpPr>
            <p:spPr bwMode="auto">
              <a:xfrm>
                <a:off x="5040" y="2160"/>
                <a:ext cx="0" cy="426"/>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3617" name="Line 33"/>
              <p:cNvSpPr>
                <a:spLocks noChangeShapeType="1"/>
              </p:cNvSpPr>
              <p:nvPr/>
            </p:nvSpPr>
            <p:spPr bwMode="auto">
              <a:xfrm>
                <a:off x="5136" y="2160"/>
                <a:ext cx="0" cy="432"/>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3618" name="Line 34"/>
              <p:cNvSpPr>
                <a:spLocks noChangeShapeType="1"/>
              </p:cNvSpPr>
              <p:nvPr/>
            </p:nvSpPr>
            <p:spPr bwMode="auto">
              <a:xfrm>
                <a:off x="5232" y="2160"/>
                <a:ext cx="0" cy="432"/>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3619" name="Line 35"/>
              <p:cNvSpPr>
                <a:spLocks noChangeShapeType="1"/>
              </p:cNvSpPr>
              <p:nvPr/>
            </p:nvSpPr>
            <p:spPr bwMode="auto">
              <a:xfrm>
                <a:off x="5328" y="2160"/>
                <a:ext cx="0" cy="461"/>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23620" name="Text Box 36"/>
            <p:cNvSpPr txBox="1">
              <a:spLocks noChangeArrowheads="1"/>
            </p:cNvSpPr>
            <p:nvPr/>
          </p:nvSpPr>
          <p:spPr bwMode="auto">
            <a:xfrm>
              <a:off x="3782" y="2455"/>
              <a:ext cx="569"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solidFill>
                    <a:srgbClr val="003399"/>
                  </a:solidFill>
                </a:rPr>
                <a:t>-26,25</a:t>
              </a:r>
            </a:p>
          </p:txBody>
        </p:sp>
        <p:sp>
          <p:nvSpPr>
            <p:cNvPr id="323621" name="Text Box 37"/>
            <p:cNvSpPr txBox="1">
              <a:spLocks noChangeArrowheads="1"/>
            </p:cNvSpPr>
            <p:nvPr/>
          </p:nvSpPr>
          <p:spPr bwMode="auto">
            <a:xfrm>
              <a:off x="5030" y="2599"/>
              <a:ext cx="569"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solidFill>
                    <a:srgbClr val="003399"/>
                  </a:solidFill>
                </a:rPr>
                <a:t>-86,25</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23586"/>
                                        </p:tgtEl>
                                        <p:attrNameLst>
                                          <p:attrName>style.visibility</p:attrName>
                                        </p:attrNameLst>
                                      </p:cBhvr>
                                      <p:to>
                                        <p:strVal val="visible"/>
                                      </p:to>
                                    </p:set>
                                    <p:animEffect transition="in" filter="checkerboard(across)">
                                      <p:cBhvr>
                                        <p:cTn id="7" dur="500"/>
                                        <p:tgtEl>
                                          <p:spTgt spid="32358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323592"/>
                                        </p:tgtEl>
                                        <p:attrNameLst>
                                          <p:attrName>style.visibility</p:attrName>
                                        </p:attrNameLst>
                                      </p:cBhvr>
                                      <p:to>
                                        <p:strVal val="visible"/>
                                      </p:to>
                                    </p:set>
                                    <p:animEffect transition="in" filter="checkerboard(across)">
                                      <p:cBhvr>
                                        <p:cTn id="12" dur="500"/>
                                        <p:tgtEl>
                                          <p:spTgt spid="32359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323593"/>
                                        </p:tgtEl>
                                        <p:attrNameLst>
                                          <p:attrName>style.visibility</p:attrName>
                                        </p:attrNameLst>
                                      </p:cBhvr>
                                      <p:to>
                                        <p:strVal val="visible"/>
                                      </p:to>
                                    </p:set>
                                    <p:animEffect transition="in" filter="checkerboard(across)">
                                      <p:cBhvr>
                                        <p:cTn id="17" dur="500"/>
                                        <p:tgtEl>
                                          <p:spTgt spid="32359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8" presetClass="entr" presetSubtype="16" fill="hold" grpId="0" nodeType="clickEffect">
                                  <p:stCondLst>
                                    <p:cond delay="0"/>
                                  </p:stCondLst>
                                  <p:childTnLst>
                                    <p:set>
                                      <p:cBhvr>
                                        <p:cTn id="21" dur="1" fill="hold">
                                          <p:stCondLst>
                                            <p:cond delay="0"/>
                                          </p:stCondLst>
                                        </p:cTn>
                                        <p:tgtEl>
                                          <p:spTgt spid="323596"/>
                                        </p:tgtEl>
                                        <p:attrNameLst>
                                          <p:attrName>style.visibility</p:attrName>
                                        </p:attrNameLst>
                                      </p:cBhvr>
                                      <p:to>
                                        <p:strVal val="visible"/>
                                      </p:to>
                                    </p:set>
                                    <p:animEffect transition="in" filter="diamond(in)">
                                      <p:cBhvr>
                                        <p:cTn id="22" dur="2000"/>
                                        <p:tgtEl>
                                          <p:spTgt spid="32359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8" presetClass="entr" presetSubtype="16" fill="hold" grpId="0" nodeType="clickEffect">
                                  <p:stCondLst>
                                    <p:cond delay="0"/>
                                  </p:stCondLst>
                                  <p:childTnLst>
                                    <p:set>
                                      <p:cBhvr>
                                        <p:cTn id="26" dur="1" fill="hold">
                                          <p:stCondLst>
                                            <p:cond delay="0"/>
                                          </p:stCondLst>
                                        </p:cTn>
                                        <p:tgtEl>
                                          <p:spTgt spid="323587"/>
                                        </p:tgtEl>
                                        <p:attrNameLst>
                                          <p:attrName>style.visibility</p:attrName>
                                        </p:attrNameLst>
                                      </p:cBhvr>
                                      <p:to>
                                        <p:strVal val="visible"/>
                                      </p:to>
                                    </p:set>
                                    <p:animEffect transition="in" filter="diamond(in)">
                                      <p:cBhvr>
                                        <p:cTn id="27" dur="2000"/>
                                        <p:tgtEl>
                                          <p:spTgt spid="323587"/>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323588"/>
                                        </p:tgtEl>
                                        <p:attrNameLst>
                                          <p:attrName>style.visibility</p:attrName>
                                        </p:attrNameLst>
                                      </p:cBhvr>
                                      <p:to>
                                        <p:strVal val="visible"/>
                                      </p:to>
                                    </p:set>
                                    <p:animEffect transition="in" filter="checkerboard(across)">
                                      <p:cBhvr>
                                        <p:cTn id="32" dur="500"/>
                                        <p:tgtEl>
                                          <p:spTgt spid="323588"/>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323589"/>
                                        </p:tgtEl>
                                        <p:attrNameLst>
                                          <p:attrName>style.visibility</p:attrName>
                                        </p:attrNameLst>
                                      </p:cBhvr>
                                      <p:to>
                                        <p:strVal val="visible"/>
                                      </p:to>
                                    </p:set>
                                    <p:animEffect transition="in" filter="checkerboard(across)">
                                      <p:cBhvr>
                                        <p:cTn id="37" dur="500"/>
                                        <p:tgtEl>
                                          <p:spTgt spid="323589"/>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grpId="0" nodeType="clickEffect">
                                  <p:stCondLst>
                                    <p:cond delay="0"/>
                                  </p:stCondLst>
                                  <p:childTnLst>
                                    <p:set>
                                      <p:cBhvr>
                                        <p:cTn id="41" dur="1" fill="hold">
                                          <p:stCondLst>
                                            <p:cond delay="0"/>
                                          </p:stCondLst>
                                        </p:cTn>
                                        <p:tgtEl>
                                          <p:spTgt spid="323590"/>
                                        </p:tgtEl>
                                        <p:attrNameLst>
                                          <p:attrName>style.visibility</p:attrName>
                                        </p:attrNameLst>
                                      </p:cBhvr>
                                      <p:to>
                                        <p:strVal val="visible"/>
                                      </p:to>
                                    </p:set>
                                    <p:animEffect transition="in" filter="checkerboard(across)">
                                      <p:cBhvr>
                                        <p:cTn id="42" dur="500"/>
                                        <p:tgtEl>
                                          <p:spTgt spid="323590"/>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grpId="0" nodeType="clickEffect">
                                  <p:stCondLst>
                                    <p:cond delay="0"/>
                                  </p:stCondLst>
                                  <p:childTnLst>
                                    <p:set>
                                      <p:cBhvr>
                                        <p:cTn id="46" dur="1" fill="hold">
                                          <p:stCondLst>
                                            <p:cond delay="0"/>
                                          </p:stCondLst>
                                        </p:cTn>
                                        <p:tgtEl>
                                          <p:spTgt spid="323594"/>
                                        </p:tgtEl>
                                        <p:attrNameLst>
                                          <p:attrName>style.visibility</p:attrName>
                                        </p:attrNameLst>
                                      </p:cBhvr>
                                      <p:to>
                                        <p:strVal val="visible"/>
                                      </p:to>
                                    </p:set>
                                    <p:animEffect transition="in" filter="checkerboard(across)">
                                      <p:cBhvr>
                                        <p:cTn id="47" dur="500"/>
                                        <p:tgtEl>
                                          <p:spTgt spid="323594"/>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grpId="0" nodeType="clickEffect">
                                  <p:stCondLst>
                                    <p:cond delay="0"/>
                                  </p:stCondLst>
                                  <p:childTnLst>
                                    <p:set>
                                      <p:cBhvr>
                                        <p:cTn id="51" dur="1" fill="hold">
                                          <p:stCondLst>
                                            <p:cond delay="0"/>
                                          </p:stCondLst>
                                        </p:cTn>
                                        <p:tgtEl>
                                          <p:spTgt spid="323595"/>
                                        </p:tgtEl>
                                        <p:attrNameLst>
                                          <p:attrName>style.visibility</p:attrName>
                                        </p:attrNameLst>
                                      </p:cBhvr>
                                      <p:to>
                                        <p:strVal val="visible"/>
                                      </p:to>
                                    </p:set>
                                    <p:animEffect transition="in" filter="checkerboard(across)">
                                      <p:cBhvr>
                                        <p:cTn id="52" dur="500"/>
                                        <p:tgtEl>
                                          <p:spTgt spid="323595"/>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8" presetClass="entr" presetSubtype="16" fill="hold" nodeType="clickEffect">
                                  <p:stCondLst>
                                    <p:cond delay="0"/>
                                  </p:stCondLst>
                                  <p:childTnLst>
                                    <p:set>
                                      <p:cBhvr>
                                        <p:cTn id="56" dur="1" fill="hold">
                                          <p:stCondLst>
                                            <p:cond delay="0"/>
                                          </p:stCondLst>
                                        </p:cTn>
                                        <p:tgtEl>
                                          <p:spTgt spid="323598"/>
                                        </p:tgtEl>
                                        <p:attrNameLst>
                                          <p:attrName>style.visibility</p:attrName>
                                        </p:attrNameLst>
                                      </p:cBhvr>
                                      <p:to>
                                        <p:strVal val="visible"/>
                                      </p:to>
                                    </p:set>
                                    <p:animEffect transition="in" filter="diamond(in)">
                                      <p:cBhvr>
                                        <p:cTn id="57" dur="2000"/>
                                        <p:tgtEl>
                                          <p:spTgt spid="323598"/>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8" presetClass="entr" presetSubtype="16" fill="hold" grpId="0" nodeType="clickEffect">
                                  <p:stCondLst>
                                    <p:cond delay="0"/>
                                  </p:stCondLst>
                                  <p:childTnLst>
                                    <p:set>
                                      <p:cBhvr>
                                        <p:cTn id="61" dur="1" fill="hold">
                                          <p:stCondLst>
                                            <p:cond delay="0"/>
                                          </p:stCondLst>
                                        </p:cTn>
                                        <p:tgtEl>
                                          <p:spTgt spid="323599"/>
                                        </p:tgtEl>
                                        <p:attrNameLst>
                                          <p:attrName>style.visibility</p:attrName>
                                        </p:attrNameLst>
                                      </p:cBhvr>
                                      <p:to>
                                        <p:strVal val="visible"/>
                                      </p:to>
                                    </p:set>
                                    <p:animEffect transition="in" filter="diamond(in)">
                                      <p:cBhvr>
                                        <p:cTn id="62" dur="2000"/>
                                        <p:tgtEl>
                                          <p:spTgt spid="323599"/>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5" presetClass="entr" presetSubtype="10" fill="hold" nodeType="clickEffect">
                                  <p:stCondLst>
                                    <p:cond delay="0"/>
                                  </p:stCondLst>
                                  <p:childTnLst>
                                    <p:set>
                                      <p:cBhvr>
                                        <p:cTn id="66" dur="1" fill="hold">
                                          <p:stCondLst>
                                            <p:cond delay="0"/>
                                          </p:stCondLst>
                                        </p:cTn>
                                        <p:tgtEl>
                                          <p:spTgt spid="323600"/>
                                        </p:tgtEl>
                                        <p:attrNameLst>
                                          <p:attrName>style.visibility</p:attrName>
                                        </p:attrNameLst>
                                      </p:cBhvr>
                                      <p:to>
                                        <p:strVal val="visible"/>
                                      </p:to>
                                    </p:set>
                                    <p:animEffect transition="in" filter="checkerboard(across)">
                                      <p:cBhvr>
                                        <p:cTn id="67" dur="500"/>
                                        <p:tgtEl>
                                          <p:spTgt spid="3236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3586" grpId="0"/>
      <p:bldP spid="323587" grpId="0"/>
      <p:bldP spid="323588" grpId="0"/>
      <p:bldP spid="323589" grpId="0"/>
      <p:bldP spid="323590" grpId="0"/>
      <p:bldP spid="323592" grpId="0"/>
      <p:bldP spid="323593" grpId="0"/>
      <p:bldP spid="323594" grpId="0"/>
      <p:bldP spid="323595" grpId="0"/>
      <p:bldP spid="323596" grpId="0"/>
      <p:bldP spid="323599" grpId="0"/>
    </p:bld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4610" name="Text Box 2"/>
          <p:cNvSpPr txBox="1">
            <a:spLocks noChangeArrowheads="1"/>
          </p:cNvSpPr>
          <p:nvPr/>
        </p:nvSpPr>
        <p:spPr bwMode="auto">
          <a:xfrm>
            <a:off x="533400" y="381000"/>
            <a:ext cx="865187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3. Xác định chiều rộng của chân đập ( sơ đồ a và b ) sao cho không có</a:t>
            </a:r>
          </a:p>
          <a:p>
            <a:pPr algn="l"/>
            <a:r>
              <a:rPr lang="en-US" sz="2000"/>
              <a:t>ứng suất kéo ở mặt cắt đáy chân đập biết vật liệu làm đập có </a:t>
            </a:r>
            <a:r>
              <a:rPr lang="el-GR" sz="2000"/>
              <a:t>γ</a:t>
            </a:r>
            <a:r>
              <a:rPr lang="en-US" sz="2000"/>
              <a:t> = 20 kN/m</a:t>
            </a:r>
            <a:r>
              <a:rPr lang="en-US" sz="2000" baseline="30000"/>
              <a:t>3</a:t>
            </a:r>
            <a:r>
              <a:rPr lang="en-US" sz="2000"/>
              <a:t>.</a:t>
            </a:r>
            <a:endParaRPr lang="el-GR" sz="2000"/>
          </a:p>
        </p:txBody>
      </p:sp>
      <p:grpSp>
        <p:nvGrpSpPr>
          <p:cNvPr id="324611" name="Group 3"/>
          <p:cNvGrpSpPr>
            <a:grpSpLocks/>
          </p:cNvGrpSpPr>
          <p:nvPr/>
        </p:nvGrpSpPr>
        <p:grpSpPr bwMode="auto">
          <a:xfrm>
            <a:off x="965200" y="1077913"/>
            <a:ext cx="2197100" cy="2681287"/>
            <a:chOff x="2712" y="1087"/>
            <a:chExt cx="1384" cy="1689"/>
          </a:xfrm>
        </p:grpSpPr>
        <p:grpSp>
          <p:nvGrpSpPr>
            <p:cNvPr id="324612" name="Group 4"/>
            <p:cNvGrpSpPr>
              <a:grpSpLocks/>
            </p:cNvGrpSpPr>
            <p:nvPr/>
          </p:nvGrpSpPr>
          <p:grpSpPr bwMode="auto">
            <a:xfrm>
              <a:off x="2712" y="1328"/>
              <a:ext cx="1384" cy="1448"/>
              <a:chOff x="2712" y="1328"/>
              <a:chExt cx="1384" cy="1448"/>
            </a:xfrm>
          </p:grpSpPr>
          <p:sp>
            <p:nvSpPr>
              <p:cNvPr id="324613" name="Line 5"/>
              <p:cNvSpPr>
                <a:spLocks noChangeShapeType="1"/>
              </p:cNvSpPr>
              <p:nvPr/>
            </p:nvSpPr>
            <p:spPr bwMode="auto">
              <a:xfrm>
                <a:off x="3256" y="2652"/>
                <a:ext cx="0"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14" name="Line 6"/>
              <p:cNvSpPr>
                <a:spLocks noChangeShapeType="1"/>
              </p:cNvSpPr>
              <p:nvPr/>
            </p:nvSpPr>
            <p:spPr bwMode="auto">
              <a:xfrm>
                <a:off x="3752" y="2654"/>
                <a:ext cx="0"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15" name="Line 7"/>
              <p:cNvSpPr>
                <a:spLocks noChangeShapeType="1"/>
              </p:cNvSpPr>
              <p:nvPr/>
            </p:nvSpPr>
            <p:spPr bwMode="auto">
              <a:xfrm>
                <a:off x="3264" y="2688"/>
                <a:ext cx="480"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4616" name="Rectangle 8"/>
              <p:cNvSpPr>
                <a:spLocks noChangeArrowheads="1"/>
              </p:cNvSpPr>
              <p:nvPr/>
            </p:nvSpPr>
            <p:spPr bwMode="auto">
              <a:xfrm>
                <a:off x="3264" y="1344"/>
                <a:ext cx="480" cy="1088"/>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4617" name="Line 9"/>
              <p:cNvSpPr>
                <a:spLocks noChangeShapeType="1"/>
              </p:cNvSpPr>
              <p:nvPr/>
            </p:nvSpPr>
            <p:spPr bwMode="auto">
              <a:xfrm>
                <a:off x="3032" y="1488"/>
                <a:ext cx="216"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18" name="Line 10"/>
              <p:cNvSpPr>
                <a:spLocks noChangeShapeType="1"/>
              </p:cNvSpPr>
              <p:nvPr/>
            </p:nvSpPr>
            <p:spPr bwMode="auto">
              <a:xfrm>
                <a:off x="2888" y="1494"/>
                <a:ext cx="11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19" name="Line 11"/>
              <p:cNvSpPr>
                <a:spLocks noChangeShapeType="1"/>
              </p:cNvSpPr>
              <p:nvPr/>
            </p:nvSpPr>
            <p:spPr bwMode="auto">
              <a:xfrm>
                <a:off x="2960" y="1502"/>
                <a:ext cx="0" cy="921"/>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24620" name="Line 12"/>
              <p:cNvSpPr>
                <a:spLocks noChangeShapeType="1"/>
              </p:cNvSpPr>
              <p:nvPr/>
            </p:nvSpPr>
            <p:spPr bwMode="auto">
              <a:xfrm>
                <a:off x="3032" y="1560"/>
                <a:ext cx="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21" name="Line 13"/>
              <p:cNvSpPr>
                <a:spLocks noChangeShapeType="1"/>
              </p:cNvSpPr>
              <p:nvPr/>
            </p:nvSpPr>
            <p:spPr bwMode="auto">
              <a:xfrm>
                <a:off x="3176" y="1560"/>
                <a:ext cx="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22" name="Line 14"/>
              <p:cNvSpPr>
                <a:spLocks noChangeShapeType="1"/>
              </p:cNvSpPr>
              <p:nvPr/>
            </p:nvSpPr>
            <p:spPr bwMode="auto">
              <a:xfrm>
                <a:off x="3134" y="1560"/>
                <a:ext cx="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23" name="Line 15"/>
              <p:cNvSpPr>
                <a:spLocks noChangeShapeType="1"/>
              </p:cNvSpPr>
              <p:nvPr/>
            </p:nvSpPr>
            <p:spPr bwMode="auto">
              <a:xfrm>
                <a:off x="3074" y="1614"/>
                <a:ext cx="10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24" name="Line 16"/>
              <p:cNvSpPr>
                <a:spLocks noChangeShapeType="1"/>
              </p:cNvSpPr>
              <p:nvPr/>
            </p:nvSpPr>
            <p:spPr bwMode="auto">
              <a:xfrm>
                <a:off x="3026" y="1668"/>
                <a:ext cx="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25" name="Line 17"/>
              <p:cNvSpPr>
                <a:spLocks noChangeShapeType="1"/>
              </p:cNvSpPr>
              <p:nvPr/>
            </p:nvSpPr>
            <p:spPr bwMode="auto">
              <a:xfrm>
                <a:off x="3128" y="1674"/>
                <a:ext cx="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26" name="Line 18"/>
              <p:cNvSpPr>
                <a:spLocks noChangeShapeType="1"/>
              </p:cNvSpPr>
              <p:nvPr/>
            </p:nvSpPr>
            <p:spPr bwMode="auto">
              <a:xfrm>
                <a:off x="2712" y="2432"/>
                <a:ext cx="136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27" name="Line 19"/>
              <p:cNvSpPr>
                <a:spLocks noChangeShapeType="1"/>
              </p:cNvSpPr>
              <p:nvPr/>
            </p:nvSpPr>
            <p:spPr bwMode="auto">
              <a:xfrm flipH="1">
                <a:off x="2712" y="2432"/>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28" name="Line 20"/>
              <p:cNvSpPr>
                <a:spLocks noChangeShapeType="1"/>
              </p:cNvSpPr>
              <p:nvPr/>
            </p:nvSpPr>
            <p:spPr bwMode="auto">
              <a:xfrm flipH="1">
                <a:off x="2784" y="2432"/>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29" name="Line 21"/>
              <p:cNvSpPr>
                <a:spLocks noChangeShapeType="1"/>
              </p:cNvSpPr>
              <p:nvPr/>
            </p:nvSpPr>
            <p:spPr bwMode="auto">
              <a:xfrm flipH="1">
                <a:off x="2856" y="2432"/>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30" name="Line 22"/>
              <p:cNvSpPr>
                <a:spLocks noChangeShapeType="1"/>
              </p:cNvSpPr>
              <p:nvPr/>
            </p:nvSpPr>
            <p:spPr bwMode="auto">
              <a:xfrm flipH="1">
                <a:off x="2928" y="2432"/>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31" name="Line 23"/>
              <p:cNvSpPr>
                <a:spLocks noChangeShapeType="1"/>
              </p:cNvSpPr>
              <p:nvPr/>
            </p:nvSpPr>
            <p:spPr bwMode="auto">
              <a:xfrm flipH="1">
                <a:off x="3000" y="2432"/>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32" name="Line 24"/>
              <p:cNvSpPr>
                <a:spLocks noChangeShapeType="1"/>
              </p:cNvSpPr>
              <p:nvPr/>
            </p:nvSpPr>
            <p:spPr bwMode="auto">
              <a:xfrm flipH="1">
                <a:off x="3072" y="2432"/>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33" name="Line 25"/>
              <p:cNvSpPr>
                <a:spLocks noChangeShapeType="1"/>
              </p:cNvSpPr>
              <p:nvPr/>
            </p:nvSpPr>
            <p:spPr bwMode="auto">
              <a:xfrm flipH="1">
                <a:off x="3144" y="2432"/>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34" name="Line 26"/>
              <p:cNvSpPr>
                <a:spLocks noChangeShapeType="1"/>
              </p:cNvSpPr>
              <p:nvPr/>
            </p:nvSpPr>
            <p:spPr bwMode="auto">
              <a:xfrm flipH="1">
                <a:off x="3216" y="2432"/>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35" name="Line 27"/>
              <p:cNvSpPr>
                <a:spLocks noChangeShapeType="1"/>
              </p:cNvSpPr>
              <p:nvPr/>
            </p:nvSpPr>
            <p:spPr bwMode="auto">
              <a:xfrm flipH="1">
                <a:off x="3288" y="2432"/>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36" name="Line 28"/>
              <p:cNvSpPr>
                <a:spLocks noChangeShapeType="1"/>
              </p:cNvSpPr>
              <p:nvPr/>
            </p:nvSpPr>
            <p:spPr bwMode="auto">
              <a:xfrm flipH="1">
                <a:off x="3354" y="2432"/>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37" name="Line 29"/>
              <p:cNvSpPr>
                <a:spLocks noChangeShapeType="1"/>
              </p:cNvSpPr>
              <p:nvPr/>
            </p:nvSpPr>
            <p:spPr bwMode="auto">
              <a:xfrm flipH="1">
                <a:off x="3432" y="2432"/>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38" name="Line 30"/>
              <p:cNvSpPr>
                <a:spLocks noChangeShapeType="1"/>
              </p:cNvSpPr>
              <p:nvPr/>
            </p:nvSpPr>
            <p:spPr bwMode="auto">
              <a:xfrm flipH="1">
                <a:off x="3504" y="2432"/>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39" name="Line 31"/>
              <p:cNvSpPr>
                <a:spLocks noChangeShapeType="1"/>
              </p:cNvSpPr>
              <p:nvPr/>
            </p:nvSpPr>
            <p:spPr bwMode="auto">
              <a:xfrm flipH="1">
                <a:off x="3576" y="2432"/>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40" name="Line 32"/>
              <p:cNvSpPr>
                <a:spLocks noChangeShapeType="1"/>
              </p:cNvSpPr>
              <p:nvPr/>
            </p:nvSpPr>
            <p:spPr bwMode="auto">
              <a:xfrm flipH="1">
                <a:off x="3648" y="2432"/>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41" name="Line 33"/>
              <p:cNvSpPr>
                <a:spLocks noChangeShapeType="1"/>
              </p:cNvSpPr>
              <p:nvPr/>
            </p:nvSpPr>
            <p:spPr bwMode="auto">
              <a:xfrm flipH="1">
                <a:off x="3720" y="2432"/>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42" name="Line 34"/>
              <p:cNvSpPr>
                <a:spLocks noChangeShapeType="1"/>
              </p:cNvSpPr>
              <p:nvPr/>
            </p:nvSpPr>
            <p:spPr bwMode="auto">
              <a:xfrm flipH="1">
                <a:off x="3792" y="2432"/>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43" name="Line 35"/>
              <p:cNvSpPr>
                <a:spLocks noChangeShapeType="1"/>
              </p:cNvSpPr>
              <p:nvPr/>
            </p:nvSpPr>
            <p:spPr bwMode="auto">
              <a:xfrm flipH="1">
                <a:off x="3864" y="2432"/>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44" name="Line 36"/>
              <p:cNvSpPr>
                <a:spLocks noChangeShapeType="1"/>
              </p:cNvSpPr>
              <p:nvPr/>
            </p:nvSpPr>
            <p:spPr bwMode="auto">
              <a:xfrm flipH="1">
                <a:off x="3936" y="2432"/>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45" name="Line 37"/>
              <p:cNvSpPr>
                <a:spLocks noChangeShapeType="1"/>
              </p:cNvSpPr>
              <p:nvPr/>
            </p:nvSpPr>
            <p:spPr bwMode="auto">
              <a:xfrm flipH="1">
                <a:off x="3996" y="2438"/>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46" name="Text Box 38"/>
              <p:cNvSpPr txBox="1">
                <a:spLocks noChangeArrowheads="1"/>
              </p:cNvSpPr>
              <p:nvPr/>
            </p:nvSpPr>
            <p:spPr bwMode="auto">
              <a:xfrm rot="16200000">
                <a:off x="2714" y="1806"/>
                <a:ext cx="39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a:r>
                  <a:rPr lang="en-US" sz="1800">
                    <a:cs typeface="Times New Roman" pitchFamily="18" charset="0"/>
                  </a:rPr>
                  <a:t>6m</a:t>
                </a:r>
              </a:p>
              <a:p>
                <a:pPr algn="l"/>
                <a:endParaRPr lang="en-US" sz="1800">
                  <a:cs typeface="Times New Roman" pitchFamily="18" charset="0"/>
                </a:endParaRPr>
              </a:p>
              <a:p>
                <a:pPr algn="l"/>
                <a:endParaRPr lang="en-US" sz="1800"/>
              </a:p>
            </p:txBody>
          </p:sp>
          <p:sp>
            <p:nvSpPr>
              <p:cNvPr id="324647" name="Line 39"/>
              <p:cNvSpPr>
                <a:spLocks noChangeShapeType="1"/>
              </p:cNvSpPr>
              <p:nvPr/>
            </p:nvSpPr>
            <p:spPr bwMode="auto">
              <a:xfrm>
                <a:off x="4032" y="1328"/>
                <a:ext cx="0" cy="1083"/>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4648" name="Line 40"/>
              <p:cNvSpPr>
                <a:spLocks noChangeShapeType="1"/>
              </p:cNvSpPr>
              <p:nvPr/>
            </p:nvSpPr>
            <p:spPr bwMode="auto">
              <a:xfrm>
                <a:off x="3952" y="1328"/>
                <a:ext cx="1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4649" name="Text Box 41"/>
              <p:cNvSpPr txBox="1">
                <a:spLocks noChangeArrowheads="1"/>
              </p:cNvSpPr>
              <p:nvPr/>
            </p:nvSpPr>
            <p:spPr bwMode="auto">
              <a:xfrm rot="16200000">
                <a:off x="3738" y="1670"/>
                <a:ext cx="39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a:r>
                  <a:rPr lang="en-US" sz="1800">
                    <a:cs typeface="Times New Roman" pitchFamily="18" charset="0"/>
                  </a:rPr>
                  <a:t>7m</a:t>
                </a:r>
              </a:p>
              <a:p>
                <a:pPr algn="l"/>
                <a:endParaRPr lang="en-US" sz="1800">
                  <a:cs typeface="Times New Roman" pitchFamily="18" charset="0"/>
                </a:endParaRPr>
              </a:p>
              <a:p>
                <a:pPr algn="l"/>
                <a:endParaRPr lang="en-US" sz="1800"/>
              </a:p>
            </p:txBody>
          </p:sp>
          <p:sp>
            <p:nvSpPr>
              <p:cNvPr id="324650" name="Text Box 42"/>
              <p:cNvSpPr txBox="1">
                <a:spLocks noChangeArrowheads="1"/>
              </p:cNvSpPr>
              <p:nvPr/>
            </p:nvSpPr>
            <p:spPr bwMode="auto">
              <a:xfrm>
                <a:off x="3416" y="2488"/>
                <a:ext cx="28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a:r>
                  <a:rPr lang="en-US" sz="1800">
                    <a:cs typeface="Times New Roman" pitchFamily="18" charset="0"/>
                  </a:rPr>
                  <a:t>a</a:t>
                </a:r>
                <a:endParaRPr lang="en-US" sz="1800"/>
              </a:p>
            </p:txBody>
          </p:sp>
        </p:grpSp>
        <p:sp>
          <p:nvSpPr>
            <p:cNvPr id="324651" name="Text Box 43"/>
            <p:cNvSpPr txBox="1">
              <a:spLocks noChangeArrowheads="1"/>
            </p:cNvSpPr>
            <p:nvPr/>
          </p:nvSpPr>
          <p:spPr bwMode="auto">
            <a:xfrm>
              <a:off x="2870" y="1087"/>
              <a:ext cx="249"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a/</a:t>
              </a:r>
            </a:p>
          </p:txBody>
        </p:sp>
      </p:grpSp>
      <p:grpSp>
        <p:nvGrpSpPr>
          <p:cNvPr id="324652" name="Group 44"/>
          <p:cNvGrpSpPr>
            <a:grpSpLocks/>
          </p:cNvGrpSpPr>
          <p:nvPr/>
        </p:nvGrpSpPr>
        <p:grpSpPr bwMode="auto">
          <a:xfrm>
            <a:off x="3114675" y="965200"/>
            <a:ext cx="2371725" cy="2781300"/>
            <a:chOff x="4066" y="1016"/>
            <a:chExt cx="1494" cy="1752"/>
          </a:xfrm>
        </p:grpSpPr>
        <p:grpSp>
          <p:nvGrpSpPr>
            <p:cNvPr id="324653" name="Group 45"/>
            <p:cNvGrpSpPr>
              <a:grpSpLocks/>
            </p:cNvGrpSpPr>
            <p:nvPr/>
          </p:nvGrpSpPr>
          <p:grpSpPr bwMode="auto">
            <a:xfrm>
              <a:off x="4066" y="1016"/>
              <a:ext cx="1494" cy="1752"/>
              <a:chOff x="4066" y="1016"/>
              <a:chExt cx="1494" cy="1752"/>
            </a:xfrm>
          </p:grpSpPr>
          <p:sp>
            <p:nvSpPr>
              <p:cNvPr id="324654" name="Text Box 46"/>
              <p:cNvSpPr txBox="1">
                <a:spLocks noChangeArrowheads="1"/>
              </p:cNvSpPr>
              <p:nvPr/>
            </p:nvSpPr>
            <p:spPr bwMode="auto">
              <a:xfrm>
                <a:off x="5000" y="2480"/>
                <a:ext cx="28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a:r>
                  <a:rPr lang="en-US" sz="1800">
                    <a:cs typeface="Times New Roman" pitchFamily="18" charset="0"/>
                  </a:rPr>
                  <a:t>b</a:t>
                </a:r>
                <a:endParaRPr lang="en-US" sz="1800"/>
              </a:p>
            </p:txBody>
          </p:sp>
          <p:sp>
            <p:nvSpPr>
              <p:cNvPr id="324655" name="Line 47"/>
              <p:cNvSpPr>
                <a:spLocks noChangeShapeType="1"/>
              </p:cNvSpPr>
              <p:nvPr/>
            </p:nvSpPr>
            <p:spPr bwMode="auto">
              <a:xfrm>
                <a:off x="4192" y="2424"/>
                <a:ext cx="136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56" name="Line 48"/>
              <p:cNvSpPr>
                <a:spLocks noChangeShapeType="1"/>
              </p:cNvSpPr>
              <p:nvPr/>
            </p:nvSpPr>
            <p:spPr bwMode="auto">
              <a:xfrm>
                <a:off x="4552" y="1344"/>
                <a:ext cx="0" cy="10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57" name="Line 49"/>
              <p:cNvSpPr>
                <a:spLocks noChangeShapeType="1"/>
              </p:cNvSpPr>
              <p:nvPr/>
            </p:nvSpPr>
            <p:spPr bwMode="auto">
              <a:xfrm>
                <a:off x="4552" y="1344"/>
                <a:ext cx="28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58" name="Line 50"/>
              <p:cNvSpPr>
                <a:spLocks noChangeShapeType="1"/>
              </p:cNvSpPr>
              <p:nvPr/>
            </p:nvSpPr>
            <p:spPr bwMode="auto">
              <a:xfrm>
                <a:off x="4840" y="1344"/>
                <a:ext cx="504" cy="10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59" name="Line 51"/>
              <p:cNvSpPr>
                <a:spLocks noChangeShapeType="1"/>
              </p:cNvSpPr>
              <p:nvPr/>
            </p:nvSpPr>
            <p:spPr bwMode="auto">
              <a:xfrm>
                <a:off x="4834" y="1344"/>
                <a:ext cx="0" cy="1080"/>
              </a:xfrm>
              <a:prstGeom prst="line">
                <a:avLst/>
              </a:prstGeom>
              <a:noFill/>
              <a:ln w="952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324660" name="Line 52"/>
              <p:cNvSpPr>
                <a:spLocks noChangeShapeType="1"/>
              </p:cNvSpPr>
              <p:nvPr/>
            </p:nvSpPr>
            <p:spPr bwMode="auto">
              <a:xfrm>
                <a:off x="4336" y="1488"/>
                <a:ext cx="216"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61" name="Line 53"/>
              <p:cNvSpPr>
                <a:spLocks noChangeShapeType="1"/>
              </p:cNvSpPr>
              <p:nvPr/>
            </p:nvSpPr>
            <p:spPr bwMode="auto">
              <a:xfrm flipH="1">
                <a:off x="4192" y="2424"/>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62" name="Line 54"/>
              <p:cNvSpPr>
                <a:spLocks noChangeShapeType="1"/>
              </p:cNvSpPr>
              <p:nvPr/>
            </p:nvSpPr>
            <p:spPr bwMode="auto">
              <a:xfrm flipH="1">
                <a:off x="4264" y="2424"/>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63" name="Line 55"/>
              <p:cNvSpPr>
                <a:spLocks noChangeShapeType="1"/>
              </p:cNvSpPr>
              <p:nvPr/>
            </p:nvSpPr>
            <p:spPr bwMode="auto">
              <a:xfrm flipH="1">
                <a:off x="4336" y="2424"/>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64" name="Line 56"/>
              <p:cNvSpPr>
                <a:spLocks noChangeShapeType="1"/>
              </p:cNvSpPr>
              <p:nvPr/>
            </p:nvSpPr>
            <p:spPr bwMode="auto">
              <a:xfrm flipH="1">
                <a:off x="4408" y="2424"/>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65" name="Line 57"/>
              <p:cNvSpPr>
                <a:spLocks noChangeShapeType="1"/>
              </p:cNvSpPr>
              <p:nvPr/>
            </p:nvSpPr>
            <p:spPr bwMode="auto">
              <a:xfrm flipH="1">
                <a:off x="4480" y="2424"/>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66" name="Line 58"/>
              <p:cNvSpPr>
                <a:spLocks noChangeShapeType="1"/>
              </p:cNvSpPr>
              <p:nvPr/>
            </p:nvSpPr>
            <p:spPr bwMode="auto">
              <a:xfrm flipH="1">
                <a:off x="4552" y="2424"/>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67" name="Line 59"/>
              <p:cNvSpPr>
                <a:spLocks noChangeShapeType="1"/>
              </p:cNvSpPr>
              <p:nvPr/>
            </p:nvSpPr>
            <p:spPr bwMode="auto">
              <a:xfrm flipH="1">
                <a:off x="4624" y="2424"/>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68" name="Line 60"/>
              <p:cNvSpPr>
                <a:spLocks noChangeShapeType="1"/>
              </p:cNvSpPr>
              <p:nvPr/>
            </p:nvSpPr>
            <p:spPr bwMode="auto">
              <a:xfrm flipH="1">
                <a:off x="4696" y="2424"/>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69" name="Line 61"/>
              <p:cNvSpPr>
                <a:spLocks noChangeShapeType="1"/>
              </p:cNvSpPr>
              <p:nvPr/>
            </p:nvSpPr>
            <p:spPr bwMode="auto">
              <a:xfrm flipH="1">
                <a:off x="4768" y="2424"/>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70" name="Line 62"/>
              <p:cNvSpPr>
                <a:spLocks noChangeShapeType="1"/>
              </p:cNvSpPr>
              <p:nvPr/>
            </p:nvSpPr>
            <p:spPr bwMode="auto">
              <a:xfrm flipH="1">
                <a:off x="4834" y="2424"/>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71" name="Line 63"/>
              <p:cNvSpPr>
                <a:spLocks noChangeShapeType="1"/>
              </p:cNvSpPr>
              <p:nvPr/>
            </p:nvSpPr>
            <p:spPr bwMode="auto">
              <a:xfrm flipH="1">
                <a:off x="4912" y="2424"/>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72" name="Line 64"/>
              <p:cNvSpPr>
                <a:spLocks noChangeShapeType="1"/>
              </p:cNvSpPr>
              <p:nvPr/>
            </p:nvSpPr>
            <p:spPr bwMode="auto">
              <a:xfrm flipH="1">
                <a:off x="4984" y="2424"/>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73" name="Line 65"/>
              <p:cNvSpPr>
                <a:spLocks noChangeShapeType="1"/>
              </p:cNvSpPr>
              <p:nvPr/>
            </p:nvSpPr>
            <p:spPr bwMode="auto">
              <a:xfrm flipH="1">
                <a:off x="5056" y="2424"/>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74" name="Line 66"/>
              <p:cNvSpPr>
                <a:spLocks noChangeShapeType="1"/>
              </p:cNvSpPr>
              <p:nvPr/>
            </p:nvSpPr>
            <p:spPr bwMode="auto">
              <a:xfrm flipH="1">
                <a:off x="5128" y="2424"/>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75" name="Line 67"/>
              <p:cNvSpPr>
                <a:spLocks noChangeShapeType="1"/>
              </p:cNvSpPr>
              <p:nvPr/>
            </p:nvSpPr>
            <p:spPr bwMode="auto">
              <a:xfrm flipH="1">
                <a:off x="5200" y="2424"/>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76" name="Line 68"/>
              <p:cNvSpPr>
                <a:spLocks noChangeShapeType="1"/>
              </p:cNvSpPr>
              <p:nvPr/>
            </p:nvSpPr>
            <p:spPr bwMode="auto">
              <a:xfrm flipH="1">
                <a:off x="5272" y="2424"/>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77" name="Line 69"/>
              <p:cNvSpPr>
                <a:spLocks noChangeShapeType="1"/>
              </p:cNvSpPr>
              <p:nvPr/>
            </p:nvSpPr>
            <p:spPr bwMode="auto">
              <a:xfrm flipH="1">
                <a:off x="5344" y="2424"/>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78" name="Line 70"/>
              <p:cNvSpPr>
                <a:spLocks noChangeShapeType="1"/>
              </p:cNvSpPr>
              <p:nvPr/>
            </p:nvSpPr>
            <p:spPr bwMode="auto">
              <a:xfrm flipH="1">
                <a:off x="5416" y="2424"/>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79" name="Line 71"/>
              <p:cNvSpPr>
                <a:spLocks noChangeShapeType="1"/>
              </p:cNvSpPr>
              <p:nvPr/>
            </p:nvSpPr>
            <p:spPr bwMode="auto">
              <a:xfrm flipH="1">
                <a:off x="5476" y="2430"/>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80" name="Line 72"/>
              <p:cNvSpPr>
                <a:spLocks noChangeShapeType="1"/>
              </p:cNvSpPr>
              <p:nvPr/>
            </p:nvSpPr>
            <p:spPr bwMode="auto">
              <a:xfrm>
                <a:off x="4552" y="1192"/>
                <a:ext cx="0"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81" name="Line 73"/>
              <p:cNvSpPr>
                <a:spLocks noChangeShapeType="1"/>
              </p:cNvSpPr>
              <p:nvPr/>
            </p:nvSpPr>
            <p:spPr bwMode="auto">
              <a:xfrm>
                <a:off x="4840" y="1192"/>
                <a:ext cx="0"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82" name="Line 74"/>
              <p:cNvSpPr>
                <a:spLocks noChangeShapeType="1"/>
              </p:cNvSpPr>
              <p:nvPr/>
            </p:nvSpPr>
            <p:spPr bwMode="auto">
              <a:xfrm>
                <a:off x="4552" y="1228"/>
                <a:ext cx="288"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24683" name="Line 75"/>
              <p:cNvSpPr>
                <a:spLocks noChangeShapeType="1"/>
              </p:cNvSpPr>
              <p:nvPr/>
            </p:nvSpPr>
            <p:spPr bwMode="auto">
              <a:xfrm>
                <a:off x="4192" y="1494"/>
                <a:ext cx="11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84" name="Line 76"/>
              <p:cNvSpPr>
                <a:spLocks noChangeShapeType="1"/>
              </p:cNvSpPr>
              <p:nvPr/>
            </p:nvSpPr>
            <p:spPr bwMode="auto">
              <a:xfrm>
                <a:off x="4264" y="1502"/>
                <a:ext cx="0" cy="904"/>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24685" name="Text Box 77"/>
              <p:cNvSpPr txBox="1">
                <a:spLocks noChangeArrowheads="1"/>
              </p:cNvSpPr>
              <p:nvPr/>
            </p:nvSpPr>
            <p:spPr bwMode="auto">
              <a:xfrm>
                <a:off x="4552" y="1016"/>
                <a:ext cx="40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a:r>
                  <a:rPr lang="en-US" sz="1800">
                    <a:cs typeface="Times New Roman" pitchFamily="18" charset="0"/>
                  </a:rPr>
                  <a:t>2m</a:t>
                </a:r>
                <a:endParaRPr lang="en-US" sz="1800"/>
              </a:p>
            </p:txBody>
          </p:sp>
          <p:sp>
            <p:nvSpPr>
              <p:cNvPr id="324686" name="Text Box 78"/>
              <p:cNvSpPr txBox="1">
                <a:spLocks noChangeArrowheads="1"/>
              </p:cNvSpPr>
              <p:nvPr/>
            </p:nvSpPr>
            <p:spPr bwMode="auto">
              <a:xfrm rot="16200000">
                <a:off x="4012" y="1740"/>
                <a:ext cx="39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a:r>
                  <a:rPr lang="en-US" sz="1800">
                    <a:cs typeface="Times New Roman" pitchFamily="18" charset="0"/>
                  </a:rPr>
                  <a:t>6m</a:t>
                </a:r>
              </a:p>
              <a:p>
                <a:pPr algn="l"/>
                <a:endParaRPr lang="en-US" sz="1800">
                  <a:cs typeface="Times New Roman" pitchFamily="18" charset="0"/>
                </a:endParaRPr>
              </a:p>
              <a:p>
                <a:pPr algn="l"/>
                <a:endParaRPr lang="en-US" sz="1800"/>
              </a:p>
            </p:txBody>
          </p:sp>
          <p:sp>
            <p:nvSpPr>
              <p:cNvPr id="324687" name="Line 79"/>
              <p:cNvSpPr>
                <a:spLocks noChangeShapeType="1"/>
              </p:cNvSpPr>
              <p:nvPr/>
            </p:nvSpPr>
            <p:spPr bwMode="auto">
              <a:xfrm>
                <a:off x="4336" y="1560"/>
                <a:ext cx="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88" name="Line 80"/>
              <p:cNvSpPr>
                <a:spLocks noChangeShapeType="1"/>
              </p:cNvSpPr>
              <p:nvPr/>
            </p:nvSpPr>
            <p:spPr bwMode="auto">
              <a:xfrm>
                <a:off x="4480" y="1560"/>
                <a:ext cx="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89" name="Line 81"/>
              <p:cNvSpPr>
                <a:spLocks noChangeShapeType="1"/>
              </p:cNvSpPr>
              <p:nvPr/>
            </p:nvSpPr>
            <p:spPr bwMode="auto">
              <a:xfrm>
                <a:off x="4438" y="1560"/>
                <a:ext cx="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90" name="Line 82"/>
              <p:cNvSpPr>
                <a:spLocks noChangeShapeType="1"/>
              </p:cNvSpPr>
              <p:nvPr/>
            </p:nvSpPr>
            <p:spPr bwMode="auto">
              <a:xfrm>
                <a:off x="4378" y="1614"/>
                <a:ext cx="10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91" name="Line 83"/>
              <p:cNvSpPr>
                <a:spLocks noChangeShapeType="1"/>
              </p:cNvSpPr>
              <p:nvPr/>
            </p:nvSpPr>
            <p:spPr bwMode="auto">
              <a:xfrm>
                <a:off x="4330" y="1668"/>
                <a:ext cx="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92" name="Line 84"/>
              <p:cNvSpPr>
                <a:spLocks noChangeShapeType="1"/>
              </p:cNvSpPr>
              <p:nvPr/>
            </p:nvSpPr>
            <p:spPr bwMode="auto">
              <a:xfrm>
                <a:off x="4432" y="1674"/>
                <a:ext cx="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93" name="Line 85"/>
              <p:cNvSpPr>
                <a:spLocks noChangeShapeType="1"/>
              </p:cNvSpPr>
              <p:nvPr/>
            </p:nvSpPr>
            <p:spPr bwMode="auto">
              <a:xfrm>
                <a:off x="5464" y="1344"/>
                <a:ext cx="0" cy="1083"/>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4694" name="Line 86"/>
              <p:cNvSpPr>
                <a:spLocks noChangeShapeType="1"/>
              </p:cNvSpPr>
              <p:nvPr/>
            </p:nvSpPr>
            <p:spPr bwMode="auto">
              <a:xfrm>
                <a:off x="5384" y="1344"/>
                <a:ext cx="1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4695" name="Text Box 87"/>
              <p:cNvSpPr txBox="1">
                <a:spLocks noChangeArrowheads="1"/>
              </p:cNvSpPr>
              <p:nvPr/>
            </p:nvSpPr>
            <p:spPr bwMode="auto">
              <a:xfrm rot="16200000">
                <a:off x="5170" y="1686"/>
                <a:ext cx="39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a:r>
                  <a:rPr lang="en-US" sz="1800">
                    <a:cs typeface="Times New Roman" pitchFamily="18" charset="0"/>
                  </a:rPr>
                  <a:t>7m</a:t>
                </a:r>
              </a:p>
              <a:p>
                <a:pPr algn="l"/>
                <a:endParaRPr lang="en-US" sz="1800">
                  <a:cs typeface="Times New Roman" pitchFamily="18" charset="0"/>
                </a:endParaRPr>
              </a:p>
              <a:p>
                <a:pPr algn="l"/>
                <a:endParaRPr lang="en-US" sz="1800"/>
              </a:p>
            </p:txBody>
          </p:sp>
          <p:sp>
            <p:nvSpPr>
              <p:cNvPr id="324696" name="Line 88"/>
              <p:cNvSpPr>
                <a:spLocks noChangeShapeType="1"/>
              </p:cNvSpPr>
              <p:nvPr/>
            </p:nvSpPr>
            <p:spPr bwMode="auto">
              <a:xfrm>
                <a:off x="4832" y="2652"/>
                <a:ext cx="0"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97" name="Line 89"/>
              <p:cNvSpPr>
                <a:spLocks noChangeShapeType="1"/>
              </p:cNvSpPr>
              <p:nvPr/>
            </p:nvSpPr>
            <p:spPr bwMode="auto">
              <a:xfrm>
                <a:off x="5352" y="2654"/>
                <a:ext cx="0"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98" name="Line 90"/>
              <p:cNvSpPr>
                <a:spLocks noChangeShapeType="1"/>
              </p:cNvSpPr>
              <p:nvPr/>
            </p:nvSpPr>
            <p:spPr bwMode="auto">
              <a:xfrm>
                <a:off x="4848" y="2688"/>
                <a:ext cx="480"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24699" name="Text Box 91"/>
            <p:cNvSpPr txBox="1">
              <a:spLocks noChangeArrowheads="1"/>
            </p:cNvSpPr>
            <p:nvPr/>
          </p:nvSpPr>
          <p:spPr bwMode="auto">
            <a:xfrm>
              <a:off x="4216" y="1104"/>
              <a:ext cx="249"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b/</a:t>
              </a:r>
            </a:p>
          </p:txBody>
        </p:sp>
      </p:grpSp>
      <p:grpSp>
        <p:nvGrpSpPr>
          <p:cNvPr id="324700" name="Group 92"/>
          <p:cNvGrpSpPr>
            <a:grpSpLocks/>
          </p:cNvGrpSpPr>
          <p:nvPr/>
        </p:nvGrpSpPr>
        <p:grpSpPr bwMode="auto">
          <a:xfrm>
            <a:off x="6578600" y="1776413"/>
            <a:ext cx="850900" cy="1793875"/>
            <a:chOff x="2496" y="2023"/>
            <a:chExt cx="536" cy="1130"/>
          </a:xfrm>
        </p:grpSpPr>
        <p:sp>
          <p:nvSpPr>
            <p:cNvPr id="324701" name="Line 93"/>
            <p:cNvSpPr>
              <a:spLocks noChangeShapeType="1"/>
            </p:cNvSpPr>
            <p:nvPr/>
          </p:nvSpPr>
          <p:spPr bwMode="auto">
            <a:xfrm flipH="1">
              <a:off x="2496" y="2023"/>
              <a:ext cx="480" cy="921"/>
            </a:xfrm>
            <a:prstGeom prst="line">
              <a:avLst/>
            </a:prstGeom>
            <a:noFill/>
            <a:ln w="2857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4702" name="Line 94"/>
            <p:cNvSpPr>
              <a:spLocks noChangeShapeType="1"/>
            </p:cNvSpPr>
            <p:nvPr/>
          </p:nvSpPr>
          <p:spPr bwMode="auto">
            <a:xfrm>
              <a:off x="2496" y="2944"/>
              <a:ext cx="480" cy="0"/>
            </a:xfrm>
            <a:prstGeom prst="line">
              <a:avLst/>
            </a:prstGeom>
            <a:noFill/>
            <a:ln w="28575">
              <a:solidFill>
                <a:srgbClr val="003399"/>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4703" name="Line 95"/>
            <p:cNvSpPr>
              <a:spLocks noChangeShapeType="1"/>
            </p:cNvSpPr>
            <p:nvPr/>
          </p:nvSpPr>
          <p:spPr bwMode="auto">
            <a:xfrm>
              <a:off x="2928" y="2104"/>
              <a:ext cx="48" cy="0"/>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4704" name="Line 96"/>
            <p:cNvSpPr>
              <a:spLocks noChangeShapeType="1"/>
            </p:cNvSpPr>
            <p:nvPr/>
          </p:nvSpPr>
          <p:spPr bwMode="auto">
            <a:xfrm>
              <a:off x="2888" y="2184"/>
              <a:ext cx="96" cy="0"/>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4705" name="Line 97"/>
            <p:cNvSpPr>
              <a:spLocks noChangeShapeType="1"/>
            </p:cNvSpPr>
            <p:nvPr/>
          </p:nvSpPr>
          <p:spPr bwMode="auto">
            <a:xfrm>
              <a:off x="2832" y="2280"/>
              <a:ext cx="144" cy="0"/>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4706" name="Line 98"/>
            <p:cNvSpPr>
              <a:spLocks noChangeShapeType="1"/>
            </p:cNvSpPr>
            <p:nvPr/>
          </p:nvSpPr>
          <p:spPr bwMode="auto">
            <a:xfrm>
              <a:off x="2800" y="2384"/>
              <a:ext cx="167" cy="0"/>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4707" name="Line 99"/>
            <p:cNvSpPr>
              <a:spLocks noChangeShapeType="1"/>
            </p:cNvSpPr>
            <p:nvPr/>
          </p:nvSpPr>
          <p:spPr bwMode="auto">
            <a:xfrm>
              <a:off x="2736" y="2488"/>
              <a:ext cx="225" cy="0"/>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4708" name="Line 100"/>
            <p:cNvSpPr>
              <a:spLocks noChangeShapeType="1"/>
            </p:cNvSpPr>
            <p:nvPr/>
          </p:nvSpPr>
          <p:spPr bwMode="auto">
            <a:xfrm>
              <a:off x="2672" y="2600"/>
              <a:ext cx="288" cy="0"/>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4709" name="Line 101"/>
            <p:cNvSpPr>
              <a:spLocks noChangeShapeType="1"/>
            </p:cNvSpPr>
            <p:nvPr/>
          </p:nvSpPr>
          <p:spPr bwMode="auto">
            <a:xfrm>
              <a:off x="2592" y="2720"/>
              <a:ext cx="384" cy="0"/>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4710" name="Line 102"/>
            <p:cNvSpPr>
              <a:spLocks noChangeShapeType="1"/>
            </p:cNvSpPr>
            <p:nvPr/>
          </p:nvSpPr>
          <p:spPr bwMode="auto">
            <a:xfrm>
              <a:off x="2544" y="2840"/>
              <a:ext cx="438" cy="0"/>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4711" name="Text Box 103"/>
            <p:cNvSpPr txBox="1">
              <a:spLocks noChangeArrowheads="1"/>
            </p:cNvSpPr>
            <p:nvPr/>
          </p:nvSpPr>
          <p:spPr bwMode="auto">
            <a:xfrm>
              <a:off x="2630" y="2903"/>
              <a:ext cx="402"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solidFill>
                    <a:srgbClr val="003399"/>
                  </a:solidFill>
                </a:rPr>
                <a:t>p</a:t>
              </a:r>
              <a:r>
                <a:rPr lang="en-US" sz="2000" baseline="-25000">
                  <a:solidFill>
                    <a:srgbClr val="003399"/>
                  </a:solidFill>
                </a:rPr>
                <a:t>max</a:t>
              </a:r>
            </a:p>
          </p:txBody>
        </p:sp>
      </p:grpSp>
      <p:grpSp>
        <p:nvGrpSpPr>
          <p:cNvPr id="324712" name="Group 104"/>
          <p:cNvGrpSpPr>
            <a:grpSpLocks/>
          </p:cNvGrpSpPr>
          <p:nvPr/>
        </p:nvGrpSpPr>
        <p:grpSpPr bwMode="auto">
          <a:xfrm>
            <a:off x="6489700" y="1103313"/>
            <a:ext cx="2197100" cy="2681287"/>
            <a:chOff x="2712" y="1087"/>
            <a:chExt cx="1384" cy="1689"/>
          </a:xfrm>
        </p:grpSpPr>
        <p:grpSp>
          <p:nvGrpSpPr>
            <p:cNvPr id="324713" name="Group 105"/>
            <p:cNvGrpSpPr>
              <a:grpSpLocks/>
            </p:cNvGrpSpPr>
            <p:nvPr/>
          </p:nvGrpSpPr>
          <p:grpSpPr bwMode="auto">
            <a:xfrm>
              <a:off x="2712" y="1328"/>
              <a:ext cx="1384" cy="1448"/>
              <a:chOff x="2712" y="1328"/>
              <a:chExt cx="1384" cy="1448"/>
            </a:xfrm>
          </p:grpSpPr>
          <p:sp>
            <p:nvSpPr>
              <p:cNvPr id="324714" name="Line 106"/>
              <p:cNvSpPr>
                <a:spLocks noChangeShapeType="1"/>
              </p:cNvSpPr>
              <p:nvPr/>
            </p:nvSpPr>
            <p:spPr bwMode="auto">
              <a:xfrm>
                <a:off x="3256" y="2652"/>
                <a:ext cx="0"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715" name="Line 107"/>
              <p:cNvSpPr>
                <a:spLocks noChangeShapeType="1"/>
              </p:cNvSpPr>
              <p:nvPr/>
            </p:nvSpPr>
            <p:spPr bwMode="auto">
              <a:xfrm>
                <a:off x="3752" y="2654"/>
                <a:ext cx="0"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716" name="Line 108"/>
              <p:cNvSpPr>
                <a:spLocks noChangeShapeType="1"/>
              </p:cNvSpPr>
              <p:nvPr/>
            </p:nvSpPr>
            <p:spPr bwMode="auto">
              <a:xfrm>
                <a:off x="3264" y="2688"/>
                <a:ext cx="480"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4717" name="Rectangle 109"/>
              <p:cNvSpPr>
                <a:spLocks noChangeArrowheads="1"/>
              </p:cNvSpPr>
              <p:nvPr/>
            </p:nvSpPr>
            <p:spPr bwMode="auto">
              <a:xfrm>
                <a:off x="3264" y="1344"/>
                <a:ext cx="480" cy="1088"/>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4718" name="Line 110"/>
              <p:cNvSpPr>
                <a:spLocks noChangeShapeType="1"/>
              </p:cNvSpPr>
              <p:nvPr/>
            </p:nvSpPr>
            <p:spPr bwMode="auto">
              <a:xfrm>
                <a:off x="3032" y="1488"/>
                <a:ext cx="216"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719" name="Line 111"/>
              <p:cNvSpPr>
                <a:spLocks noChangeShapeType="1"/>
              </p:cNvSpPr>
              <p:nvPr/>
            </p:nvSpPr>
            <p:spPr bwMode="auto">
              <a:xfrm>
                <a:off x="2888" y="1494"/>
                <a:ext cx="11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720" name="Line 112"/>
              <p:cNvSpPr>
                <a:spLocks noChangeShapeType="1"/>
              </p:cNvSpPr>
              <p:nvPr/>
            </p:nvSpPr>
            <p:spPr bwMode="auto">
              <a:xfrm>
                <a:off x="2960" y="1502"/>
                <a:ext cx="0" cy="921"/>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24721" name="Line 113"/>
              <p:cNvSpPr>
                <a:spLocks noChangeShapeType="1"/>
              </p:cNvSpPr>
              <p:nvPr/>
            </p:nvSpPr>
            <p:spPr bwMode="auto">
              <a:xfrm>
                <a:off x="3032" y="1560"/>
                <a:ext cx="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722" name="Line 114"/>
              <p:cNvSpPr>
                <a:spLocks noChangeShapeType="1"/>
              </p:cNvSpPr>
              <p:nvPr/>
            </p:nvSpPr>
            <p:spPr bwMode="auto">
              <a:xfrm>
                <a:off x="3176" y="1560"/>
                <a:ext cx="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723" name="Line 115"/>
              <p:cNvSpPr>
                <a:spLocks noChangeShapeType="1"/>
              </p:cNvSpPr>
              <p:nvPr/>
            </p:nvSpPr>
            <p:spPr bwMode="auto">
              <a:xfrm>
                <a:off x="3134" y="1560"/>
                <a:ext cx="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724" name="Line 116"/>
              <p:cNvSpPr>
                <a:spLocks noChangeShapeType="1"/>
              </p:cNvSpPr>
              <p:nvPr/>
            </p:nvSpPr>
            <p:spPr bwMode="auto">
              <a:xfrm>
                <a:off x="3074" y="1614"/>
                <a:ext cx="10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725" name="Line 117"/>
              <p:cNvSpPr>
                <a:spLocks noChangeShapeType="1"/>
              </p:cNvSpPr>
              <p:nvPr/>
            </p:nvSpPr>
            <p:spPr bwMode="auto">
              <a:xfrm>
                <a:off x="3026" y="1668"/>
                <a:ext cx="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726" name="Line 118"/>
              <p:cNvSpPr>
                <a:spLocks noChangeShapeType="1"/>
              </p:cNvSpPr>
              <p:nvPr/>
            </p:nvSpPr>
            <p:spPr bwMode="auto">
              <a:xfrm>
                <a:off x="3128" y="1674"/>
                <a:ext cx="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727" name="Line 119"/>
              <p:cNvSpPr>
                <a:spLocks noChangeShapeType="1"/>
              </p:cNvSpPr>
              <p:nvPr/>
            </p:nvSpPr>
            <p:spPr bwMode="auto">
              <a:xfrm>
                <a:off x="2712" y="2432"/>
                <a:ext cx="136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728" name="Line 120"/>
              <p:cNvSpPr>
                <a:spLocks noChangeShapeType="1"/>
              </p:cNvSpPr>
              <p:nvPr/>
            </p:nvSpPr>
            <p:spPr bwMode="auto">
              <a:xfrm flipH="1">
                <a:off x="2712" y="2432"/>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729" name="Line 121"/>
              <p:cNvSpPr>
                <a:spLocks noChangeShapeType="1"/>
              </p:cNvSpPr>
              <p:nvPr/>
            </p:nvSpPr>
            <p:spPr bwMode="auto">
              <a:xfrm flipH="1">
                <a:off x="2784" y="2432"/>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730" name="Line 122"/>
              <p:cNvSpPr>
                <a:spLocks noChangeShapeType="1"/>
              </p:cNvSpPr>
              <p:nvPr/>
            </p:nvSpPr>
            <p:spPr bwMode="auto">
              <a:xfrm flipH="1">
                <a:off x="2856" y="2432"/>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731" name="Line 123"/>
              <p:cNvSpPr>
                <a:spLocks noChangeShapeType="1"/>
              </p:cNvSpPr>
              <p:nvPr/>
            </p:nvSpPr>
            <p:spPr bwMode="auto">
              <a:xfrm flipH="1">
                <a:off x="2928" y="2432"/>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732" name="Line 124"/>
              <p:cNvSpPr>
                <a:spLocks noChangeShapeType="1"/>
              </p:cNvSpPr>
              <p:nvPr/>
            </p:nvSpPr>
            <p:spPr bwMode="auto">
              <a:xfrm flipH="1">
                <a:off x="3000" y="2432"/>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733" name="Line 125"/>
              <p:cNvSpPr>
                <a:spLocks noChangeShapeType="1"/>
              </p:cNvSpPr>
              <p:nvPr/>
            </p:nvSpPr>
            <p:spPr bwMode="auto">
              <a:xfrm flipH="1">
                <a:off x="3072" y="2432"/>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734" name="Line 126"/>
              <p:cNvSpPr>
                <a:spLocks noChangeShapeType="1"/>
              </p:cNvSpPr>
              <p:nvPr/>
            </p:nvSpPr>
            <p:spPr bwMode="auto">
              <a:xfrm flipH="1">
                <a:off x="3144" y="2432"/>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735" name="Line 127"/>
              <p:cNvSpPr>
                <a:spLocks noChangeShapeType="1"/>
              </p:cNvSpPr>
              <p:nvPr/>
            </p:nvSpPr>
            <p:spPr bwMode="auto">
              <a:xfrm flipH="1">
                <a:off x="3216" y="2432"/>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736" name="Line 128"/>
              <p:cNvSpPr>
                <a:spLocks noChangeShapeType="1"/>
              </p:cNvSpPr>
              <p:nvPr/>
            </p:nvSpPr>
            <p:spPr bwMode="auto">
              <a:xfrm flipH="1">
                <a:off x="3288" y="2432"/>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737" name="Line 129"/>
              <p:cNvSpPr>
                <a:spLocks noChangeShapeType="1"/>
              </p:cNvSpPr>
              <p:nvPr/>
            </p:nvSpPr>
            <p:spPr bwMode="auto">
              <a:xfrm flipH="1">
                <a:off x="3354" y="2432"/>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738" name="Line 130"/>
              <p:cNvSpPr>
                <a:spLocks noChangeShapeType="1"/>
              </p:cNvSpPr>
              <p:nvPr/>
            </p:nvSpPr>
            <p:spPr bwMode="auto">
              <a:xfrm flipH="1">
                <a:off x="3432" y="2432"/>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739" name="Line 131"/>
              <p:cNvSpPr>
                <a:spLocks noChangeShapeType="1"/>
              </p:cNvSpPr>
              <p:nvPr/>
            </p:nvSpPr>
            <p:spPr bwMode="auto">
              <a:xfrm flipH="1">
                <a:off x="3504" y="2432"/>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740" name="Line 132"/>
              <p:cNvSpPr>
                <a:spLocks noChangeShapeType="1"/>
              </p:cNvSpPr>
              <p:nvPr/>
            </p:nvSpPr>
            <p:spPr bwMode="auto">
              <a:xfrm flipH="1">
                <a:off x="3576" y="2432"/>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741" name="Line 133"/>
              <p:cNvSpPr>
                <a:spLocks noChangeShapeType="1"/>
              </p:cNvSpPr>
              <p:nvPr/>
            </p:nvSpPr>
            <p:spPr bwMode="auto">
              <a:xfrm flipH="1">
                <a:off x="3648" y="2432"/>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742" name="Line 134"/>
              <p:cNvSpPr>
                <a:spLocks noChangeShapeType="1"/>
              </p:cNvSpPr>
              <p:nvPr/>
            </p:nvSpPr>
            <p:spPr bwMode="auto">
              <a:xfrm flipH="1">
                <a:off x="3720" y="2432"/>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743" name="Line 135"/>
              <p:cNvSpPr>
                <a:spLocks noChangeShapeType="1"/>
              </p:cNvSpPr>
              <p:nvPr/>
            </p:nvSpPr>
            <p:spPr bwMode="auto">
              <a:xfrm flipH="1">
                <a:off x="3792" y="2432"/>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744" name="Line 136"/>
              <p:cNvSpPr>
                <a:spLocks noChangeShapeType="1"/>
              </p:cNvSpPr>
              <p:nvPr/>
            </p:nvSpPr>
            <p:spPr bwMode="auto">
              <a:xfrm flipH="1">
                <a:off x="3864" y="2432"/>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745" name="Line 137"/>
              <p:cNvSpPr>
                <a:spLocks noChangeShapeType="1"/>
              </p:cNvSpPr>
              <p:nvPr/>
            </p:nvSpPr>
            <p:spPr bwMode="auto">
              <a:xfrm flipH="1">
                <a:off x="3936" y="2432"/>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746" name="Line 138"/>
              <p:cNvSpPr>
                <a:spLocks noChangeShapeType="1"/>
              </p:cNvSpPr>
              <p:nvPr/>
            </p:nvSpPr>
            <p:spPr bwMode="auto">
              <a:xfrm flipH="1">
                <a:off x="3996" y="2438"/>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747" name="Text Box 139"/>
              <p:cNvSpPr txBox="1">
                <a:spLocks noChangeArrowheads="1"/>
              </p:cNvSpPr>
              <p:nvPr/>
            </p:nvSpPr>
            <p:spPr bwMode="auto">
              <a:xfrm rot="16200000">
                <a:off x="2714" y="1806"/>
                <a:ext cx="39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a:r>
                  <a:rPr lang="en-US" sz="1800">
                    <a:cs typeface="Times New Roman" pitchFamily="18" charset="0"/>
                  </a:rPr>
                  <a:t>6m</a:t>
                </a:r>
              </a:p>
              <a:p>
                <a:pPr algn="l"/>
                <a:endParaRPr lang="en-US" sz="1800">
                  <a:cs typeface="Times New Roman" pitchFamily="18" charset="0"/>
                </a:endParaRPr>
              </a:p>
              <a:p>
                <a:pPr algn="l"/>
                <a:endParaRPr lang="en-US" sz="1800"/>
              </a:p>
            </p:txBody>
          </p:sp>
          <p:sp>
            <p:nvSpPr>
              <p:cNvPr id="324748" name="Line 140"/>
              <p:cNvSpPr>
                <a:spLocks noChangeShapeType="1"/>
              </p:cNvSpPr>
              <p:nvPr/>
            </p:nvSpPr>
            <p:spPr bwMode="auto">
              <a:xfrm>
                <a:off x="4032" y="1328"/>
                <a:ext cx="0" cy="1083"/>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4749" name="Line 141"/>
              <p:cNvSpPr>
                <a:spLocks noChangeShapeType="1"/>
              </p:cNvSpPr>
              <p:nvPr/>
            </p:nvSpPr>
            <p:spPr bwMode="auto">
              <a:xfrm>
                <a:off x="3952" y="1328"/>
                <a:ext cx="1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4750" name="Text Box 142"/>
              <p:cNvSpPr txBox="1">
                <a:spLocks noChangeArrowheads="1"/>
              </p:cNvSpPr>
              <p:nvPr/>
            </p:nvSpPr>
            <p:spPr bwMode="auto">
              <a:xfrm rot="16200000">
                <a:off x="3738" y="1670"/>
                <a:ext cx="39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a:r>
                  <a:rPr lang="en-US" sz="1800">
                    <a:cs typeface="Times New Roman" pitchFamily="18" charset="0"/>
                  </a:rPr>
                  <a:t>7m</a:t>
                </a:r>
              </a:p>
              <a:p>
                <a:pPr algn="l"/>
                <a:endParaRPr lang="en-US" sz="1800">
                  <a:cs typeface="Times New Roman" pitchFamily="18" charset="0"/>
                </a:endParaRPr>
              </a:p>
              <a:p>
                <a:pPr algn="l"/>
                <a:endParaRPr lang="en-US" sz="1800"/>
              </a:p>
            </p:txBody>
          </p:sp>
          <p:sp>
            <p:nvSpPr>
              <p:cNvPr id="324751" name="Text Box 143"/>
              <p:cNvSpPr txBox="1">
                <a:spLocks noChangeArrowheads="1"/>
              </p:cNvSpPr>
              <p:nvPr/>
            </p:nvSpPr>
            <p:spPr bwMode="auto">
              <a:xfrm>
                <a:off x="3416" y="2488"/>
                <a:ext cx="28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a:r>
                  <a:rPr lang="en-US" sz="1800">
                    <a:cs typeface="Times New Roman" pitchFamily="18" charset="0"/>
                  </a:rPr>
                  <a:t>a</a:t>
                </a:r>
                <a:endParaRPr lang="en-US" sz="1800"/>
              </a:p>
            </p:txBody>
          </p:sp>
        </p:grpSp>
        <p:sp>
          <p:nvSpPr>
            <p:cNvPr id="324752" name="Text Box 144"/>
            <p:cNvSpPr txBox="1">
              <a:spLocks noChangeArrowheads="1"/>
            </p:cNvSpPr>
            <p:nvPr/>
          </p:nvSpPr>
          <p:spPr bwMode="auto">
            <a:xfrm>
              <a:off x="2870" y="1087"/>
              <a:ext cx="11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000"/>
            </a:p>
          </p:txBody>
        </p:sp>
      </p:grpSp>
      <p:grpSp>
        <p:nvGrpSpPr>
          <p:cNvPr id="324753" name="Group 145"/>
          <p:cNvGrpSpPr>
            <a:grpSpLocks/>
          </p:cNvGrpSpPr>
          <p:nvPr/>
        </p:nvGrpSpPr>
        <p:grpSpPr bwMode="auto">
          <a:xfrm>
            <a:off x="5945188" y="2424113"/>
            <a:ext cx="1420812" cy="847725"/>
            <a:chOff x="1447" y="2431"/>
            <a:chExt cx="895" cy="534"/>
          </a:xfrm>
        </p:grpSpPr>
        <p:grpSp>
          <p:nvGrpSpPr>
            <p:cNvPr id="324754" name="Group 146"/>
            <p:cNvGrpSpPr>
              <a:grpSpLocks/>
            </p:cNvGrpSpPr>
            <p:nvPr/>
          </p:nvGrpSpPr>
          <p:grpSpPr bwMode="auto">
            <a:xfrm>
              <a:off x="1526" y="2431"/>
              <a:ext cx="816" cy="250"/>
              <a:chOff x="4128" y="2759"/>
              <a:chExt cx="816" cy="250"/>
            </a:xfrm>
          </p:grpSpPr>
          <p:sp>
            <p:nvSpPr>
              <p:cNvPr id="324755" name="Line 147"/>
              <p:cNvSpPr>
                <a:spLocks noChangeShapeType="1"/>
              </p:cNvSpPr>
              <p:nvPr/>
            </p:nvSpPr>
            <p:spPr bwMode="auto">
              <a:xfrm>
                <a:off x="4128" y="2976"/>
                <a:ext cx="816" cy="0"/>
              </a:xfrm>
              <a:prstGeom prst="line">
                <a:avLst/>
              </a:prstGeom>
              <a:noFill/>
              <a:ln w="28575">
                <a:solidFill>
                  <a:srgbClr val="003399"/>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4756" name="Text Box 148"/>
              <p:cNvSpPr txBox="1">
                <a:spLocks noChangeArrowheads="1"/>
              </p:cNvSpPr>
              <p:nvPr/>
            </p:nvSpPr>
            <p:spPr bwMode="auto">
              <a:xfrm>
                <a:off x="4214" y="2759"/>
                <a:ext cx="24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solidFill>
                      <a:srgbClr val="003399"/>
                    </a:solidFill>
                  </a:rPr>
                  <a:t>Q</a:t>
                </a:r>
              </a:p>
            </p:txBody>
          </p:sp>
        </p:grpSp>
        <p:sp>
          <p:nvSpPr>
            <p:cNvPr id="324757" name="Line 149"/>
            <p:cNvSpPr>
              <a:spLocks noChangeShapeType="1"/>
            </p:cNvSpPr>
            <p:nvPr/>
          </p:nvSpPr>
          <p:spPr bwMode="auto">
            <a:xfrm>
              <a:off x="1526" y="2944"/>
              <a:ext cx="38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4758" name="Line 150"/>
            <p:cNvSpPr>
              <a:spLocks noChangeShapeType="1"/>
            </p:cNvSpPr>
            <p:nvPr/>
          </p:nvSpPr>
          <p:spPr bwMode="auto">
            <a:xfrm>
              <a:off x="1694" y="2656"/>
              <a:ext cx="0" cy="288"/>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4759" name="Text Box 151"/>
            <p:cNvSpPr txBox="1">
              <a:spLocks noChangeArrowheads="1"/>
            </p:cNvSpPr>
            <p:nvPr/>
          </p:nvSpPr>
          <p:spPr bwMode="auto">
            <a:xfrm rot="16200000">
              <a:off x="1403" y="2671"/>
              <a:ext cx="338"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2m</a:t>
              </a:r>
            </a:p>
          </p:txBody>
        </p:sp>
      </p:grpSp>
      <p:sp>
        <p:nvSpPr>
          <p:cNvPr id="324760" name="Text Box 152"/>
          <p:cNvSpPr txBox="1">
            <a:spLocks noChangeArrowheads="1"/>
          </p:cNvSpPr>
          <p:nvPr/>
        </p:nvSpPr>
        <p:spPr bwMode="auto">
          <a:xfrm>
            <a:off x="898525" y="3730625"/>
            <a:ext cx="35941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p</a:t>
            </a:r>
            <a:r>
              <a:rPr lang="en-US" sz="2000" baseline="-25000"/>
              <a:t>max</a:t>
            </a:r>
            <a:r>
              <a:rPr lang="en-US" sz="2000"/>
              <a:t> = 10.h = 10.6 = 60 kN/m</a:t>
            </a:r>
            <a:r>
              <a:rPr lang="en-US" sz="2000" baseline="30000"/>
              <a:t>2</a:t>
            </a:r>
            <a:r>
              <a:rPr lang="en-US" sz="2000"/>
              <a:t>;</a:t>
            </a:r>
          </a:p>
        </p:txBody>
      </p:sp>
      <p:sp>
        <p:nvSpPr>
          <p:cNvPr id="324761" name="Text Box 153"/>
          <p:cNvSpPr txBox="1">
            <a:spLocks noChangeArrowheads="1"/>
          </p:cNvSpPr>
          <p:nvPr/>
        </p:nvSpPr>
        <p:spPr bwMode="auto">
          <a:xfrm>
            <a:off x="898525" y="4187825"/>
            <a:ext cx="4121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Q = p</a:t>
            </a:r>
            <a:r>
              <a:rPr lang="en-US" sz="2000" baseline="-25000"/>
              <a:t>max</a:t>
            </a:r>
            <a:r>
              <a:rPr lang="en-US" sz="2000"/>
              <a:t>.h.1/2 = 60.6.0,5 = 180 kN;</a:t>
            </a:r>
          </a:p>
        </p:txBody>
      </p:sp>
      <p:grpSp>
        <p:nvGrpSpPr>
          <p:cNvPr id="324762" name="Group 154"/>
          <p:cNvGrpSpPr>
            <a:grpSpLocks/>
          </p:cNvGrpSpPr>
          <p:nvPr/>
        </p:nvGrpSpPr>
        <p:grpSpPr bwMode="auto">
          <a:xfrm>
            <a:off x="7747000" y="2349500"/>
            <a:ext cx="354013" cy="750888"/>
            <a:chOff x="1862" y="3463"/>
            <a:chExt cx="223" cy="473"/>
          </a:xfrm>
        </p:grpSpPr>
        <p:sp>
          <p:nvSpPr>
            <p:cNvPr id="324763" name="Line 155"/>
            <p:cNvSpPr>
              <a:spLocks noChangeShapeType="1"/>
            </p:cNvSpPr>
            <p:nvPr/>
          </p:nvSpPr>
          <p:spPr bwMode="auto">
            <a:xfrm>
              <a:off x="1872" y="3504"/>
              <a:ext cx="0" cy="432"/>
            </a:xfrm>
            <a:prstGeom prst="line">
              <a:avLst/>
            </a:prstGeom>
            <a:noFill/>
            <a:ln w="2857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4764" name="Text Box 156"/>
            <p:cNvSpPr txBox="1">
              <a:spLocks noChangeArrowheads="1"/>
            </p:cNvSpPr>
            <p:nvPr/>
          </p:nvSpPr>
          <p:spPr bwMode="auto">
            <a:xfrm>
              <a:off x="1862" y="3463"/>
              <a:ext cx="223"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solidFill>
                    <a:srgbClr val="FF0000"/>
                  </a:solidFill>
                </a:rPr>
                <a:t>P</a:t>
              </a:r>
            </a:p>
          </p:txBody>
        </p:sp>
      </p:grpSp>
      <p:grpSp>
        <p:nvGrpSpPr>
          <p:cNvPr id="324765" name="Group 157"/>
          <p:cNvGrpSpPr>
            <a:grpSpLocks/>
          </p:cNvGrpSpPr>
          <p:nvPr/>
        </p:nvGrpSpPr>
        <p:grpSpPr bwMode="auto">
          <a:xfrm>
            <a:off x="7162800" y="3962400"/>
            <a:ext cx="1473200" cy="1206500"/>
            <a:chOff x="4512" y="2496"/>
            <a:chExt cx="928" cy="760"/>
          </a:xfrm>
        </p:grpSpPr>
        <p:sp>
          <p:nvSpPr>
            <p:cNvPr id="324766" name="Rectangle 158"/>
            <p:cNvSpPr>
              <a:spLocks noChangeArrowheads="1"/>
            </p:cNvSpPr>
            <p:nvPr/>
          </p:nvSpPr>
          <p:spPr bwMode="auto">
            <a:xfrm>
              <a:off x="4640" y="2640"/>
              <a:ext cx="480" cy="336"/>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4767" name="Line 159"/>
            <p:cNvSpPr>
              <a:spLocks noChangeShapeType="1"/>
            </p:cNvSpPr>
            <p:nvPr/>
          </p:nvSpPr>
          <p:spPr bwMode="auto">
            <a:xfrm>
              <a:off x="4880" y="2496"/>
              <a:ext cx="0" cy="624"/>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4768" name="Line 160"/>
            <p:cNvSpPr>
              <a:spLocks noChangeShapeType="1"/>
            </p:cNvSpPr>
            <p:nvPr/>
          </p:nvSpPr>
          <p:spPr bwMode="auto">
            <a:xfrm>
              <a:off x="4512" y="2808"/>
              <a:ext cx="720"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4769" name="Line 161"/>
            <p:cNvSpPr>
              <a:spLocks noChangeShapeType="1"/>
            </p:cNvSpPr>
            <p:nvPr/>
          </p:nvSpPr>
          <p:spPr bwMode="auto">
            <a:xfrm>
              <a:off x="5392" y="2640"/>
              <a:ext cx="0" cy="336"/>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4770" name="Line 162"/>
            <p:cNvSpPr>
              <a:spLocks noChangeShapeType="1"/>
            </p:cNvSpPr>
            <p:nvPr/>
          </p:nvSpPr>
          <p:spPr bwMode="auto">
            <a:xfrm>
              <a:off x="5344" y="2640"/>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4771" name="Line 163"/>
            <p:cNvSpPr>
              <a:spLocks noChangeShapeType="1"/>
            </p:cNvSpPr>
            <p:nvPr/>
          </p:nvSpPr>
          <p:spPr bwMode="auto">
            <a:xfrm>
              <a:off x="5344" y="2976"/>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4772" name="Line 164"/>
            <p:cNvSpPr>
              <a:spLocks noChangeShapeType="1"/>
            </p:cNvSpPr>
            <p:nvPr/>
          </p:nvSpPr>
          <p:spPr bwMode="auto">
            <a:xfrm>
              <a:off x="4632" y="3200"/>
              <a:ext cx="480"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4773" name="Line 165"/>
            <p:cNvSpPr>
              <a:spLocks noChangeShapeType="1"/>
            </p:cNvSpPr>
            <p:nvPr/>
          </p:nvSpPr>
          <p:spPr bwMode="auto">
            <a:xfrm>
              <a:off x="4640" y="3160"/>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4774" name="Line 166"/>
            <p:cNvSpPr>
              <a:spLocks noChangeShapeType="1"/>
            </p:cNvSpPr>
            <p:nvPr/>
          </p:nvSpPr>
          <p:spPr bwMode="auto">
            <a:xfrm>
              <a:off x="5120" y="3152"/>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4775" name="Text Box 167"/>
            <p:cNvSpPr txBox="1">
              <a:spLocks noChangeArrowheads="1"/>
            </p:cNvSpPr>
            <p:nvPr/>
          </p:nvSpPr>
          <p:spPr bwMode="auto">
            <a:xfrm rot="16200000">
              <a:off x="5130" y="2716"/>
              <a:ext cx="338"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1m</a:t>
              </a:r>
            </a:p>
          </p:txBody>
        </p:sp>
        <p:sp>
          <p:nvSpPr>
            <p:cNvPr id="324776" name="Text Box 168"/>
            <p:cNvSpPr txBox="1">
              <a:spLocks noChangeArrowheads="1"/>
            </p:cNvSpPr>
            <p:nvPr/>
          </p:nvSpPr>
          <p:spPr bwMode="auto">
            <a:xfrm>
              <a:off x="4792" y="3000"/>
              <a:ext cx="205"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a</a:t>
              </a:r>
            </a:p>
          </p:txBody>
        </p:sp>
      </p:grpSp>
      <p:sp>
        <p:nvSpPr>
          <p:cNvPr id="324777" name="Text Box 169"/>
          <p:cNvSpPr txBox="1">
            <a:spLocks noChangeArrowheads="1"/>
          </p:cNvSpPr>
          <p:nvPr/>
        </p:nvSpPr>
        <p:spPr bwMode="auto">
          <a:xfrm>
            <a:off x="974725" y="4672013"/>
            <a:ext cx="34036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P = </a:t>
            </a:r>
            <a:r>
              <a:rPr lang="el-GR" sz="2000"/>
              <a:t>γ</a:t>
            </a:r>
            <a:r>
              <a:rPr lang="en-US" sz="2000"/>
              <a:t>h’.1.a = 20.7 = 140a kN</a:t>
            </a:r>
            <a:endParaRPr lang="el-GR" sz="2000"/>
          </a:p>
        </p:txBody>
      </p:sp>
      <p:sp>
        <p:nvSpPr>
          <p:cNvPr id="324778" name="Text Box 170"/>
          <p:cNvSpPr txBox="1">
            <a:spLocks noChangeArrowheads="1"/>
          </p:cNvSpPr>
          <p:nvPr/>
        </p:nvSpPr>
        <p:spPr bwMode="auto">
          <a:xfrm>
            <a:off x="974725" y="5053013"/>
            <a:ext cx="33162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M = Q.2 = 180.2 = 360 kNm</a:t>
            </a:r>
          </a:p>
        </p:txBody>
      </p:sp>
      <p:sp>
        <p:nvSpPr>
          <p:cNvPr id="324779" name="Text Box 171"/>
          <p:cNvSpPr txBox="1">
            <a:spLocks noChangeArrowheads="1"/>
          </p:cNvSpPr>
          <p:nvPr/>
        </p:nvSpPr>
        <p:spPr bwMode="auto">
          <a:xfrm>
            <a:off x="1050925" y="5573713"/>
            <a:ext cx="184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000"/>
          </a:p>
        </p:txBody>
      </p:sp>
      <p:graphicFrame>
        <p:nvGraphicFramePr>
          <p:cNvPr id="324780" name="Object 172"/>
          <p:cNvGraphicFramePr>
            <a:graphicFrameLocks noChangeAspect="1"/>
          </p:cNvGraphicFramePr>
          <p:nvPr>
            <p:ph/>
          </p:nvPr>
        </p:nvGraphicFramePr>
        <p:xfrm>
          <a:off x="762000" y="5773738"/>
          <a:ext cx="6858000" cy="931862"/>
        </p:xfrm>
        <a:graphic>
          <a:graphicData uri="http://schemas.openxmlformats.org/presentationml/2006/ole">
            <mc:AlternateContent xmlns:mc="http://schemas.openxmlformats.org/markup-compatibility/2006">
              <mc:Choice xmlns:v="urn:schemas-microsoft-com:vml" Requires="v">
                <p:oleObj spid="_x0000_s324783" name="Equation" r:id="rId3" imgW="3174840" imgH="431640" progId="Equation.3">
                  <p:embed/>
                </p:oleObj>
              </mc:Choice>
              <mc:Fallback>
                <p:oleObj name="Equation" r:id="rId3" imgW="3174840" imgH="431640" progId="Equation.3">
                  <p:embed/>
                  <p:pic>
                    <p:nvPicPr>
                      <p:cNvPr id="0" name="Object 17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2000" y="5773738"/>
                        <a:ext cx="6858000" cy="9318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24781" name="Text Box 173"/>
          <p:cNvSpPr txBox="1">
            <a:spLocks noChangeArrowheads="1"/>
          </p:cNvSpPr>
          <p:nvPr/>
        </p:nvSpPr>
        <p:spPr bwMode="auto">
          <a:xfrm>
            <a:off x="4479925" y="5067300"/>
            <a:ext cx="236696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N = - P = -140a kN;</a:t>
            </a:r>
          </a:p>
        </p:txBody>
      </p:sp>
      <p:sp>
        <p:nvSpPr>
          <p:cNvPr id="324782" name="Text Box 174"/>
          <p:cNvSpPr txBox="1">
            <a:spLocks noChangeArrowheads="1"/>
          </p:cNvSpPr>
          <p:nvPr/>
        </p:nvSpPr>
        <p:spPr bwMode="auto">
          <a:xfrm>
            <a:off x="1216025" y="5408613"/>
            <a:ext cx="28844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F = 1.a m ; W</a:t>
            </a:r>
            <a:r>
              <a:rPr lang="en-US" sz="2000" baseline="-25000"/>
              <a:t>u</a:t>
            </a:r>
            <a:r>
              <a:rPr lang="en-US" sz="2000"/>
              <a:t> = 1.a</a:t>
            </a:r>
            <a:r>
              <a:rPr lang="en-US" sz="2000" baseline="30000"/>
              <a:t>2</a:t>
            </a:r>
            <a:r>
              <a:rPr lang="en-US" sz="2000"/>
              <a:t>/6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24610"/>
                                        </p:tgtEl>
                                        <p:attrNameLst>
                                          <p:attrName>style.visibility</p:attrName>
                                        </p:attrNameLst>
                                      </p:cBhvr>
                                      <p:to>
                                        <p:strVal val="visible"/>
                                      </p:to>
                                    </p:set>
                                    <p:animEffect transition="in" filter="checkerboard(across)">
                                      <p:cBhvr>
                                        <p:cTn id="7" dur="500"/>
                                        <p:tgtEl>
                                          <p:spTgt spid="32461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8" presetClass="entr" presetSubtype="16" fill="hold" nodeType="clickEffect">
                                  <p:stCondLst>
                                    <p:cond delay="0"/>
                                  </p:stCondLst>
                                  <p:childTnLst>
                                    <p:set>
                                      <p:cBhvr>
                                        <p:cTn id="11" dur="1" fill="hold">
                                          <p:stCondLst>
                                            <p:cond delay="0"/>
                                          </p:stCondLst>
                                        </p:cTn>
                                        <p:tgtEl>
                                          <p:spTgt spid="324611"/>
                                        </p:tgtEl>
                                        <p:attrNameLst>
                                          <p:attrName>style.visibility</p:attrName>
                                        </p:attrNameLst>
                                      </p:cBhvr>
                                      <p:to>
                                        <p:strVal val="visible"/>
                                      </p:to>
                                    </p:set>
                                    <p:animEffect transition="in" filter="diamond(in)">
                                      <p:cBhvr>
                                        <p:cTn id="12" dur="2000"/>
                                        <p:tgtEl>
                                          <p:spTgt spid="32461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324652"/>
                                        </p:tgtEl>
                                        <p:attrNameLst>
                                          <p:attrName>style.visibility</p:attrName>
                                        </p:attrNameLst>
                                      </p:cBhvr>
                                      <p:to>
                                        <p:strVal val="visible"/>
                                      </p:to>
                                    </p:set>
                                    <p:animEffect transition="in" filter="checkerboard(across)">
                                      <p:cBhvr>
                                        <p:cTn id="17" dur="500"/>
                                        <p:tgtEl>
                                          <p:spTgt spid="32465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324712"/>
                                        </p:tgtEl>
                                        <p:attrNameLst>
                                          <p:attrName>style.visibility</p:attrName>
                                        </p:attrNameLst>
                                      </p:cBhvr>
                                      <p:to>
                                        <p:strVal val="visible"/>
                                      </p:to>
                                    </p:set>
                                    <p:animEffect transition="in" filter="checkerboard(across)">
                                      <p:cBhvr>
                                        <p:cTn id="22" dur="500"/>
                                        <p:tgtEl>
                                          <p:spTgt spid="32471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324765"/>
                                        </p:tgtEl>
                                        <p:attrNameLst>
                                          <p:attrName>style.visibility</p:attrName>
                                        </p:attrNameLst>
                                      </p:cBhvr>
                                      <p:to>
                                        <p:strVal val="visible"/>
                                      </p:to>
                                    </p:set>
                                    <p:animEffect transition="in" filter="wheel(4)">
                                      <p:cBhvr>
                                        <p:cTn id="27" dur="2000"/>
                                        <p:tgtEl>
                                          <p:spTgt spid="324765"/>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8" presetClass="entr" presetSubtype="16" fill="hold" nodeType="clickEffect">
                                  <p:stCondLst>
                                    <p:cond delay="0"/>
                                  </p:stCondLst>
                                  <p:childTnLst>
                                    <p:set>
                                      <p:cBhvr>
                                        <p:cTn id="31" dur="1" fill="hold">
                                          <p:stCondLst>
                                            <p:cond delay="0"/>
                                          </p:stCondLst>
                                        </p:cTn>
                                        <p:tgtEl>
                                          <p:spTgt spid="324700"/>
                                        </p:tgtEl>
                                        <p:attrNameLst>
                                          <p:attrName>style.visibility</p:attrName>
                                        </p:attrNameLst>
                                      </p:cBhvr>
                                      <p:to>
                                        <p:strVal val="visible"/>
                                      </p:to>
                                    </p:set>
                                    <p:animEffect transition="in" filter="diamond(in)">
                                      <p:cBhvr>
                                        <p:cTn id="32" dur="2000"/>
                                        <p:tgtEl>
                                          <p:spTgt spid="324700"/>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8" presetClass="entr" presetSubtype="16" fill="hold" nodeType="clickEffect">
                                  <p:stCondLst>
                                    <p:cond delay="0"/>
                                  </p:stCondLst>
                                  <p:childTnLst>
                                    <p:set>
                                      <p:cBhvr>
                                        <p:cTn id="36" dur="1" fill="hold">
                                          <p:stCondLst>
                                            <p:cond delay="0"/>
                                          </p:stCondLst>
                                        </p:cTn>
                                        <p:tgtEl>
                                          <p:spTgt spid="324753"/>
                                        </p:tgtEl>
                                        <p:attrNameLst>
                                          <p:attrName>style.visibility</p:attrName>
                                        </p:attrNameLst>
                                      </p:cBhvr>
                                      <p:to>
                                        <p:strVal val="visible"/>
                                      </p:to>
                                    </p:set>
                                    <p:animEffect transition="in" filter="diamond(in)">
                                      <p:cBhvr>
                                        <p:cTn id="37" dur="2000"/>
                                        <p:tgtEl>
                                          <p:spTgt spid="324753"/>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grpId="0" nodeType="clickEffect">
                                  <p:stCondLst>
                                    <p:cond delay="0"/>
                                  </p:stCondLst>
                                  <p:childTnLst>
                                    <p:set>
                                      <p:cBhvr>
                                        <p:cTn id="41" dur="1" fill="hold">
                                          <p:stCondLst>
                                            <p:cond delay="0"/>
                                          </p:stCondLst>
                                        </p:cTn>
                                        <p:tgtEl>
                                          <p:spTgt spid="324760"/>
                                        </p:tgtEl>
                                        <p:attrNameLst>
                                          <p:attrName>style.visibility</p:attrName>
                                        </p:attrNameLst>
                                      </p:cBhvr>
                                      <p:to>
                                        <p:strVal val="visible"/>
                                      </p:to>
                                    </p:set>
                                    <p:animEffect transition="in" filter="checkerboard(across)">
                                      <p:cBhvr>
                                        <p:cTn id="42" dur="500"/>
                                        <p:tgtEl>
                                          <p:spTgt spid="324760"/>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8" presetClass="entr" presetSubtype="16" fill="hold" grpId="0" nodeType="clickEffect">
                                  <p:stCondLst>
                                    <p:cond delay="0"/>
                                  </p:stCondLst>
                                  <p:childTnLst>
                                    <p:set>
                                      <p:cBhvr>
                                        <p:cTn id="46" dur="1" fill="hold">
                                          <p:stCondLst>
                                            <p:cond delay="0"/>
                                          </p:stCondLst>
                                        </p:cTn>
                                        <p:tgtEl>
                                          <p:spTgt spid="324761"/>
                                        </p:tgtEl>
                                        <p:attrNameLst>
                                          <p:attrName>style.visibility</p:attrName>
                                        </p:attrNameLst>
                                      </p:cBhvr>
                                      <p:to>
                                        <p:strVal val="visible"/>
                                      </p:to>
                                    </p:set>
                                    <p:animEffect transition="in" filter="diamond(in)">
                                      <p:cBhvr>
                                        <p:cTn id="47" dur="2000"/>
                                        <p:tgtEl>
                                          <p:spTgt spid="324761"/>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nodeType="clickEffect">
                                  <p:stCondLst>
                                    <p:cond delay="0"/>
                                  </p:stCondLst>
                                  <p:childTnLst>
                                    <p:set>
                                      <p:cBhvr>
                                        <p:cTn id="51" dur="1" fill="hold">
                                          <p:stCondLst>
                                            <p:cond delay="0"/>
                                          </p:stCondLst>
                                        </p:cTn>
                                        <p:tgtEl>
                                          <p:spTgt spid="324762"/>
                                        </p:tgtEl>
                                        <p:attrNameLst>
                                          <p:attrName>style.visibility</p:attrName>
                                        </p:attrNameLst>
                                      </p:cBhvr>
                                      <p:to>
                                        <p:strVal val="visible"/>
                                      </p:to>
                                    </p:set>
                                    <p:animEffect transition="in" filter="checkerboard(across)">
                                      <p:cBhvr>
                                        <p:cTn id="52" dur="500"/>
                                        <p:tgtEl>
                                          <p:spTgt spid="324762"/>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5" presetClass="entr" presetSubtype="10" fill="hold" grpId="0" nodeType="clickEffect">
                                  <p:stCondLst>
                                    <p:cond delay="0"/>
                                  </p:stCondLst>
                                  <p:childTnLst>
                                    <p:set>
                                      <p:cBhvr>
                                        <p:cTn id="56" dur="1" fill="hold">
                                          <p:stCondLst>
                                            <p:cond delay="0"/>
                                          </p:stCondLst>
                                        </p:cTn>
                                        <p:tgtEl>
                                          <p:spTgt spid="324777"/>
                                        </p:tgtEl>
                                        <p:attrNameLst>
                                          <p:attrName>style.visibility</p:attrName>
                                        </p:attrNameLst>
                                      </p:cBhvr>
                                      <p:to>
                                        <p:strVal val="visible"/>
                                      </p:to>
                                    </p:set>
                                    <p:animEffect transition="in" filter="checkerboard(across)">
                                      <p:cBhvr>
                                        <p:cTn id="57" dur="500"/>
                                        <p:tgtEl>
                                          <p:spTgt spid="324777"/>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5" presetClass="entr" presetSubtype="10" fill="hold" grpId="0" nodeType="clickEffect">
                                  <p:stCondLst>
                                    <p:cond delay="0"/>
                                  </p:stCondLst>
                                  <p:childTnLst>
                                    <p:set>
                                      <p:cBhvr>
                                        <p:cTn id="61" dur="1" fill="hold">
                                          <p:stCondLst>
                                            <p:cond delay="0"/>
                                          </p:stCondLst>
                                        </p:cTn>
                                        <p:tgtEl>
                                          <p:spTgt spid="324778"/>
                                        </p:tgtEl>
                                        <p:attrNameLst>
                                          <p:attrName>style.visibility</p:attrName>
                                        </p:attrNameLst>
                                      </p:cBhvr>
                                      <p:to>
                                        <p:strVal val="visible"/>
                                      </p:to>
                                    </p:set>
                                    <p:animEffect transition="in" filter="checkerboard(across)">
                                      <p:cBhvr>
                                        <p:cTn id="62" dur="500"/>
                                        <p:tgtEl>
                                          <p:spTgt spid="324778"/>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5" presetClass="entr" presetSubtype="10" fill="hold" grpId="0" nodeType="clickEffect">
                                  <p:stCondLst>
                                    <p:cond delay="0"/>
                                  </p:stCondLst>
                                  <p:childTnLst>
                                    <p:set>
                                      <p:cBhvr>
                                        <p:cTn id="66" dur="1" fill="hold">
                                          <p:stCondLst>
                                            <p:cond delay="0"/>
                                          </p:stCondLst>
                                        </p:cTn>
                                        <p:tgtEl>
                                          <p:spTgt spid="324781"/>
                                        </p:tgtEl>
                                        <p:attrNameLst>
                                          <p:attrName>style.visibility</p:attrName>
                                        </p:attrNameLst>
                                      </p:cBhvr>
                                      <p:to>
                                        <p:strVal val="visible"/>
                                      </p:to>
                                    </p:set>
                                    <p:animEffect transition="in" filter="checkerboard(across)">
                                      <p:cBhvr>
                                        <p:cTn id="67" dur="500"/>
                                        <p:tgtEl>
                                          <p:spTgt spid="324781"/>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5" presetClass="entr" presetSubtype="10" fill="hold" grpId="0" nodeType="clickEffect">
                                  <p:stCondLst>
                                    <p:cond delay="0"/>
                                  </p:stCondLst>
                                  <p:childTnLst>
                                    <p:set>
                                      <p:cBhvr>
                                        <p:cTn id="71" dur="1" fill="hold">
                                          <p:stCondLst>
                                            <p:cond delay="0"/>
                                          </p:stCondLst>
                                        </p:cTn>
                                        <p:tgtEl>
                                          <p:spTgt spid="324782"/>
                                        </p:tgtEl>
                                        <p:attrNameLst>
                                          <p:attrName>style.visibility</p:attrName>
                                        </p:attrNameLst>
                                      </p:cBhvr>
                                      <p:to>
                                        <p:strVal val="visible"/>
                                      </p:to>
                                    </p:set>
                                    <p:animEffect transition="in" filter="checkerboard(across)">
                                      <p:cBhvr>
                                        <p:cTn id="72" dur="500"/>
                                        <p:tgtEl>
                                          <p:spTgt spid="324782"/>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5" presetClass="entr" presetSubtype="10" fill="hold" nodeType="clickEffect">
                                  <p:stCondLst>
                                    <p:cond delay="0"/>
                                  </p:stCondLst>
                                  <p:childTnLst>
                                    <p:set>
                                      <p:cBhvr>
                                        <p:cTn id="76" dur="1" fill="hold">
                                          <p:stCondLst>
                                            <p:cond delay="0"/>
                                          </p:stCondLst>
                                        </p:cTn>
                                        <p:tgtEl>
                                          <p:spTgt spid="324780"/>
                                        </p:tgtEl>
                                        <p:attrNameLst>
                                          <p:attrName>style.visibility</p:attrName>
                                        </p:attrNameLst>
                                      </p:cBhvr>
                                      <p:to>
                                        <p:strVal val="visible"/>
                                      </p:to>
                                    </p:set>
                                    <p:animEffect transition="in" filter="checkerboard(across)">
                                      <p:cBhvr>
                                        <p:cTn id="77" dur="500"/>
                                        <p:tgtEl>
                                          <p:spTgt spid="3247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4610" grpId="0"/>
      <p:bldP spid="324760" grpId="0"/>
      <p:bldP spid="324761" grpId="0"/>
      <p:bldP spid="324777" grpId="0"/>
      <p:bldP spid="324778" grpId="0"/>
      <p:bldP spid="324781" grpId="0"/>
      <p:bldP spid="324782" grpId="0"/>
    </p:bld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5634" name="Group 2"/>
          <p:cNvGrpSpPr>
            <a:grpSpLocks/>
          </p:cNvGrpSpPr>
          <p:nvPr/>
        </p:nvGrpSpPr>
        <p:grpSpPr bwMode="auto">
          <a:xfrm>
            <a:off x="5805488" y="3706813"/>
            <a:ext cx="1420812" cy="847725"/>
            <a:chOff x="1447" y="2431"/>
            <a:chExt cx="895" cy="534"/>
          </a:xfrm>
        </p:grpSpPr>
        <p:grpSp>
          <p:nvGrpSpPr>
            <p:cNvPr id="325635" name="Group 3"/>
            <p:cNvGrpSpPr>
              <a:grpSpLocks/>
            </p:cNvGrpSpPr>
            <p:nvPr/>
          </p:nvGrpSpPr>
          <p:grpSpPr bwMode="auto">
            <a:xfrm>
              <a:off x="1526" y="2431"/>
              <a:ext cx="816" cy="250"/>
              <a:chOff x="4128" y="2759"/>
              <a:chExt cx="816" cy="250"/>
            </a:xfrm>
          </p:grpSpPr>
          <p:sp>
            <p:nvSpPr>
              <p:cNvPr id="325636" name="Line 4"/>
              <p:cNvSpPr>
                <a:spLocks noChangeShapeType="1"/>
              </p:cNvSpPr>
              <p:nvPr/>
            </p:nvSpPr>
            <p:spPr bwMode="auto">
              <a:xfrm>
                <a:off x="4128" y="2976"/>
                <a:ext cx="816" cy="0"/>
              </a:xfrm>
              <a:prstGeom prst="line">
                <a:avLst/>
              </a:prstGeom>
              <a:noFill/>
              <a:ln w="28575">
                <a:solidFill>
                  <a:srgbClr val="003399"/>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5637" name="Text Box 5"/>
              <p:cNvSpPr txBox="1">
                <a:spLocks noChangeArrowheads="1"/>
              </p:cNvSpPr>
              <p:nvPr/>
            </p:nvSpPr>
            <p:spPr bwMode="auto">
              <a:xfrm>
                <a:off x="4214" y="2759"/>
                <a:ext cx="24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solidFill>
                      <a:srgbClr val="003399"/>
                    </a:solidFill>
                  </a:rPr>
                  <a:t>Q</a:t>
                </a:r>
              </a:p>
            </p:txBody>
          </p:sp>
        </p:grpSp>
        <p:sp>
          <p:nvSpPr>
            <p:cNvPr id="325638" name="Line 6"/>
            <p:cNvSpPr>
              <a:spLocks noChangeShapeType="1"/>
            </p:cNvSpPr>
            <p:nvPr/>
          </p:nvSpPr>
          <p:spPr bwMode="auto">
            <a:xfrm>
              <a:off x="1526" y="2944"/>
              <a:ext cx="38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5639" name="Line 7"/>
            <p:cNvSpPr>
              <a:spLocks noChangeShapeType="1"/>
            </p:cNvSpPr>
            <p:nvPr/>
          </p:nvSpPr>
          <p:spPr bwMode="auto">
            <a:xfrm>
              <a:off x="1694" y="2656"/>
              <a:ext cx="0" cy="288"/>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5640" name="Text Box 8"/>
            <p:cNvSpPr txBox="1">
              <a:spLocks noChangeArrowheads="1"/>
            </p:cNvSpPr>
            <p:nvPr/>
          </p:nvSpPr>
          <p:spPr bwMode="auto">
            <a:xfrm rot="16200000">
              <a:off x="1403" y="2671"/>
              <a:ext cx="338"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2m</a:t>
              </a:r>
            </a:p>
          </p:txBody>
        </p:sp>
      </p:grpSp>
      <p:grpSp>
        <p:nvGrpSpPr>
          <p:cNvPr id="325641" name="Group 9"/>
          <p:cNvGrpSpPr>
            <a:grpSpLocks/>
          </p:cNvGrpSpPr>
          <p:nvPr/>
        </p:nvGrpSpPr>
        <p:grpSpPr bwMode="auto">
          <a:xfrm>
            <a:off x="7096125" y="5407025"/>
            <a:ext cx="460375" cy="396875"/>
            <a:chOff x="3958" y="3582"/>
            <a:chExt cx="290" cy="250"/>
          </a:xfrm>
        </p:grpSpPr>
        <p:sp>
          <p:nvSpPr>
            <p:cNvPr id="325642" name="Text Box 10"/>
            <p:cNvSpPr txBox="1">
              <a:spLocks noChangeArrowheads="1"/>
            </p:cNvSpPr>
            <p:nvPr/>
          </p:nvSpPr>
          <p:spPr bwMode="auto">
            <a:xfrm>
              <a:off x="3958" y="3582"/>
              <a:ext cx="29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C</a:t>
              </a:r>
              <a:r>
                <a:rPr lang="en-US" sz="2000" baseline="-25000"/>
                <a:t>1</a:t>
              </a:r>
            </a:p>
          </p:txBody>
        </p:sp>
        <p:sp>
          <p:nvSpPr>
            <p:cNvPr id="325643" name="Oval 11"/>
            <p:cNvSpPr>
              <a:spLocks noChangeArrowheads="1"/>
            </p:cNvSpPr>
            <p:nvPr/>
          </p:nvSpPr>
          <p:spPr bwMode="auto">
            <a:xfrm>
              <a:off x="4154" y="3649"/>
              <a:ext cx="40" cy="4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25644" name="Group 12"/>
          <p:cNvGrpSpPr>
            <a:grpSpLocks/>
          </p:cNvGrpSpPr>
          <p:nvPr/>
        </p:nvGrpSpPr>
        <p:grpSpPr bwMode="auto">
          <a:xfrm>
            <a:off x="7947025" y="5397500"/>
            <a:ext cx="460375" cy="396875"/>
            <a:chOff x="3304" y="3600"/>
            <a:chExt cx="290" cy="250"/>
          </a:xfrm>
        </p:grpSpPr>
        <p:sp>
          <p:nvSpPr>
            <p:cNvPr id="325645" name="Text Box 13"/>
            <p:cNvSpPr txBox="1">
              <a:spLocks noChangeArrowheads="1"/>
            </p:cNvSpPr>
            <p:nvPr/>
          </p:nvSpPr>
          <p:spPr bwMode="auto">
            <a:xfrm>
              <a:off x="3304" y="3600"/>
              <a:ext cx="29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C</a:t>
              </a:r>
              <a:r>
                <a:rPr lang="en-US" sz="2000" baseline="-25000"/>
                <a:t>2</a:t>
              </a:r>
            </a:p>
          </p:txBody>
        </p:sp>
        <p:sp>
          <p:nvSpPr>
            <p:cNvPr id="325646" name="Oval 14"/>
            <p:cNvSpPr>
              <a:spLocks noChangeArrowheads="1"/>
            </p:cNvSpPr>
            <p:nvPr/>
          </p:nvSpPr>
          <p:spPr bwMode="auto">
            <a:xfrm>
              <a:off x="3316" y="3667"/>
              <a:ext cx="40" cy="4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25647" name="Group 15"/>
          <p:cNvGrpSpPr>
            <a:grpSpLocks/>
          </p:cNvGrpSpPr>
          <p:nvPr/>
        </p:nvGrpSpPr>
        <p:grpSpPr bwMode="auto">
          <a:xfrm>
            <a:off x="6451600" y="3059113"/>
            <a:ext cx="850900" cy="1793875"/>
            <a:chOff x="2496" y="2023"/>
            <a:chExt cx="536" cy="1130"/>
          </a:xfrm>
        </p:grpSpPr>
        <p:sp>
          <p:nvSpPr>
            <p:cNvPr id="325648" name="Line 16"/>
            <p:cNvSpPr>
              <a:spLocks noChangeShapeType="1"/>
            </p:cNvSpPr>
            <p:nvPr/>
          </p:nvSpPr>
          <p:spPr bwMode="auto">
            <a:xfrm flipH="1">
              <a:off x="2496" y="2023"/>
              <a:ext cx="480" cy="921"/>
            </a:xfrm>
            <a:prstGeom prst="line">
              <a:avLst/>
            </a:prstGeom>
            <a:noFill/>
            <a:ln w="2857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5649" name="Line 17"/>
            <p:cNvSpPr>
              <a:spLocks noChangeShapeType="1"/>
            </p:cNvSpPr>
            <p:nvPr/>
          </p:nvSpPr>
          <p:spPr bwMode="auto">
            <a:xfrm>
              <a:off x="2496" y="2944"/>
              <a:ext cx="480" cy="0"/>
            </a:xfrm>
            <a:prstGeom prst="line">
              <a:avLst/>
            </a:prstGeom>
            <a:noFill/>
            <a:ln w="28575">
              <a:solidFill>
                <a:srgbClr val="003399"/>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5650" name="Line 18"/>
            <p:cNvSpPr>
              <a:spLocks noChangeShapeType="1"/>
            </p:cNvSpPr>
            <p:nvPr/>
          </p:nvSpPr>
          <p:spPr bwMode="auto">
            <a:xfrm>
              <a:off x="2928" y="2104"/>
              <a:ext cx="48" cy="0"/>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5651" name="Line 19"/>
            <p:cNvSpPr>
              <a:spLocks noChangeShapeType="1"/>
            </p:cNvSpPr>
            <p:nvPr/>
          </p:nvSpPr>
          <p:spPr bwMode="auto">
            <a:xfrm>
              <a:off x="2888" y="2184"/>
              <a:ext cx="96" cy="0"/>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5652" name="Line 20"/>
            <p:cNvSpPr>
              <a:spLocks noChangeShapeType="1"/>
            </p:cNvSpPr>
            <p:nvPr/>
          </p:nvSpPr>
          <p:spPr bwMode="auto">
            <a:xfrm>
              <a:off x="2832" y="2280"/>
              <a:ext cx="144" cy="0"/>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5653" name="Line 21"/>
            <p:cNvSpPr>
              <a:spLocks noChangeShapeType="1"/>
            </p:cNvSpPr>
            <p:nvPr/>
          </p:nvSpPr>
          <p:spPr bwMode="auto">
            <a:xfrm>
              <a:off x="2800" y="2384"/>
              <a:ext cx="167" cy="0"/>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5654" name="Line 22"/>
            <p:cNvSpPr>
              <a:spLocks noChangeShapeType="1"/>
            </p:cNvSpPr>
            <p:nvPr/>
          </p:nvSpPr>
          <p:spPr bwMode="auto">
            <a:xfrm>
              <a:off x="2736" y="2488"/>
              <a:ext cx="225" cy="0"/>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5655" name="Line 23"/>
            <p:cNvSpPr>
              <a:spLocks noChangeShapeType="1"/>
            </p:cNvSpPr>
            <p:nvPr/>
          </p:nvSpPr>
          <p:spPr bwMode="auto">
            <a:xfrm>
              <a:off x="2672" y="2600"/>
              <a:ext cx="288" cy="0"/>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5656" name="Line 24"/>
            <p:cNvSpPr>
              <a:spLocks noChangeShapeType="1"/>
            </p:cNvSpPr>
            <p:nvPr/>
          </p:nvSpPr>
          <p:spPr bwMode="auto">
            <a:xfrm>
              <a:off x="2592" y="2720"/>
              <a:ext cx="384" cy="0"/>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5657" name="Line 25"/>
            <p:cNvSpPr>
              <a:spLocks noChangeShapeType="1"/>
            </p:cNvSpPr>
            <p:nvPr/>
          </p:nvSpPr>
          <p:spPr bwMode="auto">
            <a:xfrm>
              <a:off x="2544" y="2840"/>
              <a:ext cx="438" cy="0"/>
            </a:xfrm>
            <a:prstGeom prst="line">
              <a:avLst/>
            </a:prstGeom>
            <a:noFill/>
            <a:ln w="9525">
              <a:solidFill>
                <a:srgbClr val="00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5658" name="Text Box 26"/>
            <p:cNvSpPr txBox="1">
              <a:spLocks noChangeArrowheads="1"/>
            </p:cNvSpPr>
            <p:nvPr/>
          </p:nvSpPr>
          <p:spPr bwMode="auto">
            <a:xfrm>
              <a:off x="2630" y="2903"/>
              <a:ext cx="402"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solidFill>
                    <a:srgbClr val="003399"/>
                  </a:solidFill>
                </a:rPr>
                <a:t>p</a:t>
              </a:r>
              <a:r>
                <a:rPr lang="en-US" sz="2000" baseline="-25000">
                  <a:solidFill>
                    <a:srgbClr val="003399"/>
                  </a:solidFill>
                </a:rPr>
                <a:t>max</a:t>
              </a:r>
            </a:p>
          </p:txBody>
        </p:sp>
      </p:grpSp>
      <p:grpSp>
        <p:nvGrpSpPr>
          <p:cNvPr id="325659" name="Group 27"/>
          <p:cNvGrpSpPr>
            <a:grpSpLocks/>
          </p:cNvGrpSpPr>
          <p:nvPr/>
        </p:nvGrpSpPr>
        <p:grpSpPr bwMode="auto">
          <a:xfrm>
            <a:off x="7059613" y="3338513"/>
            <a:ext cx="776287" cy="928687"/>
            <a:chOff x="3456" y="2415"/>
            <a:chExt cx="489" cy="585"/>
          </a:xfrm>
        </p:grpSpPr>
        <p:sp>
          <p:nvSpPr>
            <p:cNvPr id="325660" name="Line 28"/>
            <p:cNvSpPr>
              <a:spLocks noChangeShapeType="1"/>
            </p:cNvSpPr>
            <p:nvPr/>
          </p:nvSpPr>
          <p:spPr bwMode="auto">
            <a:xfrm>
              <a:off x="3690" y="2616"/>
              <a:ext cx="0" cy="384"/>
            </a:xfrm>
            <a:prstGeom prst="line">
              <a:avLst/>
            </a:prstGeom>
            <a:noFill/>
            <a:ln w="2857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5661" name="Text Box 29"/>
            <p:cNvSpPr txBox="1">
              <a:spLocks noChangeArrowheads="1"/>
            </p:cNvSpPr>
            <p:nvPr/>
          </p:nvSpPr>
          <p:spPr bwMode="auto">
            <a:xfrm>
              <a:off x="3664" y="2415"/>
              <a:ext cx="281"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solidFill>
                    <a:srgbClr val="FF0000"/>
                  </a:solidFill>
                </a:rPr>
                <a:t>P</a:t>
              </a:r>
              <a:r>
                <a:rPr lang="en-US" sz="2000" baseline="-25000">
                  <a:solidFill>
                    <a:srgbClr val="FF0000"/>
                  </a:solidFill>
                </a:rPr>
                <a:t>1</a:t>
              </a:r>
            </a:p>
          </p:txBody>
        </p:sp>
        <p:sp>
          <p:nvSpPr>
            <p:cNvPr id="325662" name="Text Box 30"/>
            <p:cNvSpPr txBox="1">
              <a:spLocks noChangeArrowheads="1"/>
            </p:cNvSpPr>
            <p:nvPr/>
          </p:nvSpPr>
          <p:spPr bwMode="auto">
            <a:xfrm>
              <a:off x="3456" y="2512"/>
              <a:ext cx="29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C</a:t>
              </a:r>
              <a:r>
                <a:rPr lang="en-US" sz="2000" baseline="-25000"/>
                <a:t>1</a:t>
              </a:r>
            </a:p>
          </p:txBody>
        </p:sp>
        <p:sp>
          <p:nvSpPr>
            <p:cNvPr id="325663" name="Oval 31"/>
            <p:cNvSpPr>
              <a:spLocks noChangeArrowheads="1"/>
            </p:cNvSpPr>
            <p:nvPr/>
          </p:nvSpPr>
          <p:spPr bwMode="auto">
            <a:xfrm>
              <a:off x="3674" y="2609"/>
              <a:ext cx="40" cy="4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25664" name="Group 32"/>
          <p:cNvGrpSpPr>
            <a:grpSpLocks/>
          </p:cNvGrpSpPr>
          <p:nvPr/>
        </p:nvGrpSpPr>
        <p:grpSpPr bwMode="auto">
          <a:xfrm>
            <a:off x="7848600" y="3708400"/>
            <a:ext cx="561975" cy="787400"/>
            <a:chOff x="3264" y="2624"/>
            <a:chExt cx="354" cy="496"/>
          </a:xfrm>
        </p:grpSpPr>
        <p:grpSp>
          <p:nvGrpSpPr>
            <p:cNvPr id="325665" name="Group 33"/>
            <p:cNvGrpSpPr>
              <a:grpSpLocks/>
            </p:cNvGrpSpPr>
            <p:nvPr/>
          </p:nvGrpSpPr>
          <p:grpSpPr bwMode="auto">
            <a:xfrm>
              <a:off x="3264" y="2624"/>
              <a:ext cx="281" cy="496"/>
              <a:chOff x="4896" y="2624"/>
              <a:chExt cx="281" cy="496"/>
            </a:xfrm>
          </p:grpSpPr>
          <p:sp>
            <p:nvSpPr>
              <p:cNvPr id="325666" name="Line 34"/>
              <p:cNvSpPr>
                <a:spLocks noChangeShapeType="1"/>
              </p:cNvSpPr>
              <p:nvPr/>
            </p:nvSpPr>
            <p:spPr bwMode="auto">
              <a:xfrm>
                <a:off x="4992" y="2832"/>
                <a:ext cx="0" cy="288"/>
              </a:xfrm>
              <a:prstGeom prst="line">
                <a:avLst/>
              </a:prstGeom>
              <a:noFill/>
              <a:ln w="2857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5667" name="Text Box 35"/>
              <p:cNvSpPr txBox="1">
                <a:spLocks noChangeArrowheads="1"/>
              </p:cNvSpPr>
              <p:nvPr/>
            </p:nvSpPr>
            <p:spPr bwMode="auto">
              <a:xfrm>
                <a:off x="4896" y="2624"/>
                <a:ext cx="281"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solidFill>
                      <a:srgbClr val="FF0000"/>
                    </a:solidFill>
                  </a:rPr>
                  <a:t>P</a:t>
                </a:r>
                <a:r>
                  <a:rPr lang="en-US" sz="2000" baseline="-25000">
                    <a:solidFill>
                      <a:srgbClr val="FF0000"/>
                    </a:solidFill>
                  </a:rPr>
                  <a:t>2</a:t>
                </a:r>
              </a:p>
            </p:txBody>
          </p:sp>
        </p:grpSp>
        <p:sp>
          <p:nvSpPr>
            <p:cNvPr id="325668" name="Text Box 36"/>
            <p:cNvSpPr txBox="1">
              <a:spLocks noChangeArrowheads="1"/>
            </p:cNvSpPr>
            <p:nvPr/>
          </p:nvSpPr>
          <p:spPr bwMode="auto">
            <a:xfrm>
              <a:off x="3328" y="2800"/>
              <a:ext cx="29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C</a:t>
              </a:r>
              <a:r>
                <a:rPr lang="en-US" sz="2000" baseline="-25000"/>
                <a:t>2</a:t>
              </a:r>
            </a:p>
          </p:txBody>
        </p:sp>
        <p:sp>
          <p:nvSpPr>
            <p:cNvPr id="325669" name="Oval 37"/>
            <p:cNvSpPr>
              <a:spLocks noChangeArrowheads="1"/>
            </p:cNvSpPr>
            <p:nvPr/>
          </p:nvSpPr>
          <p:spPr bwMode="auto">
            <a:xfrm>
              <a:off x="3340" y="2819"/>
              <a:ext cx="40" cy="4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25670" name="Group 38"/>
          <p:cNvGrpSpPr>
            <a:grpSpLocks/>
          </p:cNvGrpSpPr>
          <p:nvPr/>
        </p:nvGrpSpPr>
        <p:grpSpPr bwMode="auto">
          <a:xfrm>
            <a:off x="6648450" y="2819400"/>
            <a:ext cx="2171700" cy="2222500"/>
            <a:chOff x="4188" y="1864"/>
            <a:chExt cx="1368" cy="1400"/>
          </a:xfrm>
        </p:grpSpPr>
        <p:sp>
          <p:nvSpPr>
            <p:cNvPr id="325671" name="Text Box 39"/>
            <p:cNvSpPr txBox="1">
              <a:spLocks noChangeArrowheads="1"/>
            </p:cNvSpPr>
            <p:nvPr/>
          </p:nvSpPr>
          <p:spPr bwMode="auto">
            <a:xfrm>
              <a:off x="4964" y="2968"/>
              <a:ext cx="28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a:r>
                <a:rPr lang="en-US" sz="1800">
                  <a:cs typeface="Times New Roman" pitchFamily="18" charset="0"/>
                </a:rPr>
                <a:t>b</a:t>
              </a:r>
              <a:endParaRPr lang="en-US" sz="1800"/>
            </a:p>
          </p:txBody>
        </p:sp>
        <p:sp>
          <p:nvSpPr>
            <p:cNvPr id="325672" name="Line 40"/>
            <p:cNvSpPr>
              <a:spLocks noChangeShapeType="1"/>
            </p:cNvSpPr>
            <p:nvPr/>
          </p:nvSpPr>
          <p:spPr bwMode="auto">
            <a:xfrm>
              <a:off x="4188" y="2944"/>
              <a:ext cx="136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673" name="Line 41"/>
            <p:cNvSpPr>
              <a:spLocks noChangeShapeType="1"/>
            </p:cNvSpPr>
            <p:nvPr/>
          </p:nvSpPr>
          <p:spPr bwMode="auto">
            <a:xfrm>
              <a:off x="4548" y="1864"/>
              <a:ext cx="0" cy="10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674" name="Line 42"/>
            <p:cNvSpPr>
              <a:spLocks noChangeShapeType="1"/>
            </p:cNvSpPr>
            <p:nvPr/>
          </p:nvSpPr>
          <p:spPr bwMode="auto">
            <a:xfrm>
              <a:off x="4548" y="1864"/>
              <a:ext cx="28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675" name="Line 43"/>
            <p:cNvSpPr>
              <a:spLocks noChangeShapeType="1"/>
            </p:cNvSpPr>
            <p:nvPr/>
          </p:nvSpPr>
          <p:spPr bwMode="auto">
            <a:xfrm>
              <a:off x="4836" y="1864"/>
              <a:ext cx="504" cy="10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676" name="Line 44"/>
            <p:cNvSpPr>
              <a:spLocks noChangeShapeType="1"/>
            </p:cNvSpPr>
            <p:nvPr/>
          </p:nvSpPr>
          <p:spPr bwMode="auto">
            <a:xfrm>
              <a:off x="4830" y="1864"/>
              <a:ext cx="0" cy="1080"/>
            </a:xfrm>
            <a:prstGeom prst="line">
              <a:avLst/>
            </a:prstGeom>
            <a:noFill/>
            <a:ln w="952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325677" name="Line 45"/>
            <p:cNvSpPr>
              <a:spLocks noChangeShapeType="1"/>
            </p:cNvSpPr>
            <p:nvPr/>
          </p:nvSpPr>
          <p:spPr bwMode="auto">
            <a:xfrm>
              <a:off x="4332" y="2032"/>
              <a:ext cx="216"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678" name="Line 46"/>
            <p:cNvSpPr>
              <a:spLocks noChangeShapeType="1"/>
            </p:cNvSpPr>
            <p:nvPr/>
          </p:nvSpPr>
          <p:spPr bwMode="auto">
            <a:xfrm flipH="1">
              <a:off x="4188" y="2944"/>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679" name="Line 47"/>
            <p:cNvSpPr>
              <a:spLocks noChangeShapeType="1"/>
            </p:cNvSpPr>
            <p:nvPr/>
          </p:nvSpPr>
          <p:spPr bwMode="auto">
            <a:xfrm flipH="1">
              <a:off x="4260" y="2944"/>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680" name="Line 48"/>
            <p:cNvSpPr>
              <a:spLocks noChangeShapeType="1"/>
            </p:cNvSpPr>
            <p:nvPr/>
          </p:nvSpPr>
          <p:spPr bwMode="auto">
            <a:xfrm flipH="1">
              <a:off x="4332" y="2944"/>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681" name="Line 49"/>
            <p:cNvSpPr>
              <a:spLocks noChangeShapeType="1"/>
            </p:cNvSpPr>
            <p:nvPr/>
          </p:nvSpPr>
          <p:spPr bwMode="auto">
            <a:xfrm flipH="1">
              <a:off x="4404" y="2944"/>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682" name="Line 50"/>
            <p:cNvSpPr>
              <a:spLocks noChangeShapeType="1"/>
            </p:cNvSpPr>
            <p:nvPr/>
          </p:nvSpPr>
          <p:spPr bwMode="auto">
            <a:xfrm flipH="1">
              <a:off x="4476" y="2944"/>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683" name="Line 51"/>
            <p:cNvSpPr>
              <a:spLocks noChangeShapeType="1"/>
            </p:cNvSpPr>
            <p:nvPr/>
          </p:nvSpPr>
          <p:spPr bwMode="auto">
            <a:xfrm flipH="1">
              <a:off x="4548" y="2944"/>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684" name="Line 52"/>
            <p:cNvSpPr>
              <a:spLocks noChangeShapeType="1"/>
            </p:cNvSpPr>
            <p:nvPr/>
          </p:nvSpPr>
          <p:spPr bwMode="auto">
            <a:xfrm flipH="1">
              <a:off x="4620" y="2944"/>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685" name="Line 53"/>
            <p:cNvSpPr>
              <a:spLocks noChangeShapeType="1"/>
            </p:cNvSpPr>
            <p:nvPr/>
          </p:nvSpPr>
          <p:spPr bwMode="auto">
            <a:xfrm flipH="1">
              <a:off x="4692" y="2944"/>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686" name="Line 54"/>
            <p:cNvSpPr>
              <a:spLocks noChangeShapeType="1"/>
            </p:cNvSpPr>
            <p:nvPr/>
          </p:nvSpPr>
          <p:spPr bwMode="auto">
            <a:xfrm flipH="1">
              <a:off x="4764" y="2944"/>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687" name="Line 55"/>
            <p:cNvSpPr>
              <a:spLocks noChangeShapeType="1"/>
            </p:cNvSpPr>
            <p:nvPr/>
          </p:nvSpPr>
          <p:spPr bwMode="auto">
            <a:xfrm flipH="1">
              <a:off x="4830" y="2944"/>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688" name="Line 56"/>
            <p:cNvSpPr>
              <a:spLocks noChangeShapeType="1"/>
            </p:cNvSpPr>
            <p:nvPr/>
          </p:nvSpPr>
          <p:spPr bwMode="auto">
            <a:xfrm flipH="1">
              <a:off x="4908" y="2944"/>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689" name="Line 57"/>
            <p:cNvSpPr>
              <a:spLocks noChangeShapeType="1"/>
            </p:cNvSpPr>
            <p:nvPr/>
          </p:nvSpPr>
          <p:spPr bwMode="auto">
            <a:xfrm flipH="1">
              <a:off x="4980" y="2944"/>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690" name="Line 58"/>
            <p:cNvSpPr>
              <a:spLocks noChangeShapeType="1"/>
            </p:cNvSpPr>
            <p:nvPr/>
          </p:nvSpPr>
          <p:spPr bwMode="auto">
            <a:xfrm flipH="1">
              <a:off x="5052" y="2944"/>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691" name="Line 59"/>
            <p:cNvSpPr>
              <a:spLocks noChangeShapeType="1"/>
            </p:cNvSpPr>
            <p:nvPr/>
          </p:nvSpPr>
          <p:spPr bwMode="auto">
            <a:xfrm flipH="1">
              <a:off x="5124" y="2944"/>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692" name="Line 60"/>
            <p:cNvSpPr>
              <a:spLocks noChangeShapeType="1"/>
            </p:cNvSpPr>
            <p:nvPr/>
          </p:nvSpPr>
          <p:spPr bwMode="auto">
            <a:xfrm flipH="1">
              <a:off x="5196" y="2944"/>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693" name="Line 61"/>
            <p:cNvSpPr>
              <a:spLocks noChangeShapeType="1"/>
            </p:cNvSpPr>
            <p:nvPr/>
          </p:nvSpPr>
          <p:spPr bwMode="auto">
            <a:xfrm flipH="1">
              <a:off x="5268" y="2944"/>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694" name="Line 62"/>
            <p:cNvSpPr>
              <a:spLocks noChangeShapeType="1"/>
            </p:cNvSpPr>
            <p:nvPr/>
          </p:nvSpPr>
          <p:spPr bwMode="auto">
            <a:xfrm flipH="1">
              <a:off x="5340" y="2944"/>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695" name="Line 63"/>
            <p:cNvSpPr>
              <a:spLocks noChangeShapeType="1"/>
            </p:cNvSpPr>
            <p:nvPr/>
          </p:nvSpPr>
          <p:spPr bwMode="auto">
            <a:xfrm flipH="1">
              <a:off x="5412" y="2944"/>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696" name="Line 64"/>
            <p:cNvSpPr>
              <a:spLocks noChangeShapeType="1"/>
            </p:cNvSpPr>
            <p:nvPr/>
          </p:nvSpPr>
          <p:spPr bwMode="auto">
            <a:xfrm flipH="1">
              <a:off x="5472" y="2950"/>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697" name="Line 65"/>
            <p:cNvSpPr>
              <a:spLocks noChangeShapeType="1"/>
            </p:cNvSpPr>
            <p:nvPr/>
          </p:nvSpPr>
          <p:spPr bwMode="auto">
            <a:xfrm>
              <a:off x="4220" y="2038"/>
              <a:ext cx="11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698" name="Line 66"/>
            <p:cNvSpPr>
              <a:spLocks noChangeShapeType="1"/>
            </p:cNvSpPr>
            <p:nvPr/>
          </p:nvSpPr>
          <p:spPr bwMode="auto">
            <a:xfrm>
              <a:off x="4824" y="3124"/>
              <a:ext cx="0"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699" name="Line 67"/>
            <p:cNvSpPr>
              <a:spLocks noChangeShapeType="1"/>
            </p:cNvSpPr>
            <p:nvPr/>
          </p:nvSpPr>
          <p:spPr bwMode="auto">
            <a:xfrm>
              <a:off x="5340" y="3118"/>
              <a:ext cx="0"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00" name="Line 68"/>
            <p:cNvSpPr>
              <a:spLocks noChangeShapeType="1"/>
            </p:cNvSpPr>
            <p:nvPr/>
          </p:nvSpPr>
          <p:spPr bwMode="auto">
            <a:xfrm>
              <a:off x="4820" y="3160"/>
              <a:ext cx="518"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25701" name="Line 69"/>
            <p:cNvSpPr>
              <a:spLocks noChangeShapeType="1"/>
            </p:cNvSpPr>
            <p:nvPr/>
          </p:nvSpPr>
          <p:spPr bwMode="auto">
            <a:xfrm>
              <a:off x="4332" y="2104"/>
              <a:ext cx="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02" name="Line 70"/>
            <p:cNvSpPr>
              <a:spLocks noChangeShapeType="1"/>
            </p:cNvSpPr>
            <p:nvPr/>
          </p:nvSpPr>
          <p:spPr bwMode="auto">
            <a:xfrm>
              <a:off x="4476" y="2104"/>
              <a:ext cx="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03" name="Line 71"/>
            <p:cNvSpPr>
              <a:spLocks noChangeShapeType="1"/>
            </p:cNvSpPr>
            <p:nvPr/>
          </p:nvSpPr>
          <p:spPr bwMode="auto">
            <a:xfrm>
              <a:off x="4434" y="2104"/>
              <a:ext cx="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04" name="Line 72"/>
            <p:cNvSpPr>
              <a:spLocks noChangeShapeType="1"/>
            </p:cNvSpPr>
            <p:nvPr/>
          </p:nvSpPr>
          <p:spPr bwMode="auto">
            <a:xfrm>
              <a:off x="4374" y="2158"/>
              <a:ext cx="10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05" name="Line 73"/>
            <p:cNvSpPr>
              <a:spLocks noChangeShapeType="1"/>
            </p:cNvSpPr>
            <p:nvPr/>
          </p:nvSpPr>
          <p:spPr bwMode="auto">
            <a:xfrm>
              <a:off x="4326" y="2212"/>
              <a:ext cx="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06" name="Line 74"/>
            <p:cNvSpPr>
              <a:spLocks noChangeShapeType="1"/>
            </p:cNvSpPr>
            <p:nvPr/>
          </p:nvSpPr>
          <p:spPr bwMode="auto">
            <a:xfrm>
              <a:off x="4428" y="2218"/>
              <a:ext cx="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07" name="Line 75"/>
            <p:cNvSpPr>
              <a:spLocks noChangeShapeType="1"/>
            </p:cNvSpPr>
            <p:nvPr/>
          </p:nvSpPr>
          <p:spPr bwMode="auto">
            <a:xfrm>
              <a:off x="4548" y="3136"/>
              <a:ext cx="0"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08" name="Line 76"/>
            <p:cNvSpPr>
              <a:spLocks noChangeShapeType="1"/>
            </p:cNvSpPr>
            <p:nvPr/>
          </p:nvSpPr>
          <p:spPr bwMode="auto">
            <a:xfrm>
              <a:off x="4836" y="3136"/>
              <a:ext cx="0"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09" name="Line 77"/>
            <p:cNvSpPr>
              <a:spLocks noChangeShapeType="1"/>
            </p:cNvSpPr>
            <p:nvPr/>
          </p:nvSpPr>
          <p:spPr bwMode="auto">
            <a:xfrm>
              <a:off x="4548" y="3172"/>
              <a:ext cx="288"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25710" name="Text Box 78"/>
            <p:cNvSpPr txBox="1">
              <a:spLocks noChangeArrowheads="1"/>
            </p:cNvSpPr>
            <p:nvPr/>
          </p:nvSpPr>
          <p:spPr bwMode="auto">
            <a:xfrm>
              <a:off x="4540" y="2976"/>
              <a:ext cx="37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a:r>
                <a:rPr lang="en-US" sz="1800"/>
                <a:t>2m</a:t>
              </a:r>
            </a:p>
          </p:txBody>
        </p:sp>
      </p:grpSp>
      <p:grpSp>
        <p:nvGrpSpPr>
          <p:cNvPr id="325711" name="Group 79"/>
          <p:cNvGrpSpPr>
            <a:grpSpLocks/>
          </p:cNvGrpSpPr>
          <p:nvPr/>
        </p:nvGrpSpPr>
        <p:grpSpPr bwMode="auto">
          <a:xfrm>
            <a:off x="7010400" y="5041900"/>
            <a:ext cx="1828800" cy="1066800"/>
            <a:chOff x="4416" y="3264"/>
            <a:chExt cx="1152" cy="672"/>
          </a:xfrm>
        </p:grpSpPr>
        <p:sp>
          <p:nvSpPr>
            <p:cNvPr id="325712" name="Rectangle 80"/>
            <p:cNvSpPr>
              <a:spLocks noChangeArrowheads="1"/>
            </p:cNvSpPr>
            <p:nvPr/>
          </p:nvSpPr>
          <p:spPr bwMode="auto">
            <a:xfrm>
              <a:off x="4552" y="3360"/>
              <a:ext cx="776" cy="432"/>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5713" name="Line 81"/>
            <p:cNvSpPr>
              <a:spLocks noChangeShapeType="1"/>
            </p:cNvSpPr>
            <p:nvPr/>
          </p:nvSpPr>
          <p:spPr bwMode="auto">
            <a:xfrm>
              <a:off x="4832" y="3360"/>
              <a:ext cx="0" cy="43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5714" name="Line 82"/>
            <p:cNvSpPr>
              <a:spLocks noChangeShapeType="1"/>
            </p:cNvSpPr>
            <p:nvPr/>
          </p:nvSpPr>
          <p:spPr bwMode="auto">
            <a:xfrm>
              <a:off x="4416" y="3576"/>
              <a:ext cx="1104"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5715" name="Line 83"/>
            <p:cNvSpPr>
              <a:spLocks noChangeShapeType="1"/>
            </p:cNvSpPr>
            <p:nvPr/>
          </p:nvSpPr>
          <p:spPr bwMode="auto">
            <a:xfrm>
              <a:off x="4944" y="3264"/>
              <a:ext cx="0" cy="672"/>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325716" name="Group 84"/>
            <p:cNvGrpSpPr>
              <a:grpSpLocks/>
            </p:cNvGrpSpPr>
            <p:nvPr/>
          </p:nvGrpSpPr>
          <p:grpSpPr bwMode="auto">
            <a:xfrm>
              <a:off x="4768" y="3368"/>
              <a:ext cx="232" cy="250"/>
              <a:chOff x="3496" y="3384"/>
              <a:chExt cx="232" cy="250"/>
            </a:xfrm>
          </p:grpSpPr>
          <p:sp>
            <p:nvSpPr>
              <p:cNvPr id="325717" name="Text Box 85"/>
              <p:cNvSpPr txBox="1">
                <a:spLocks noChangeArrowheads="1"/>
              </p:cNvSpPr>
              <p:nvPr/>
            </p:nvSpPr>
            <p:spPr bwMode="auto">
              <a:xfrm>
                <a:off x="3496" y="3384"/>
                <a:ext cx="232"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C</a:t>
                </a:r>
                <a:endParaRPr lang="en-US" sz="2000" baseline="-25000"/>
              </a:p>
            </p:txBody>
          </p:sp>
          <p:sp>
            <p:nvSpPr>
              <p:cNvPr id="325718" name="Oval 86"/>
              <p:cNvSpPr>
                <a:spLocks noChangeArrowheads="1"/>
              </p:cNvSpPr>
              <p:nvPr/>
            </p:nvSpPr>
            <p:spPr bwMode="auto">
              <a:xfrm>
                <a:off x="3652" y="3571"/>
                <a:ext cx="40" cy="40"/>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325719" name="Line 87"/>
            <p:cNvSpPr>
              <a:spLocks noChangeShapeType="1"/>
            </p:cNvSpPr>
            <p:nvPr/>
          </p:nvSpPr>
          <p:spPr bwMode="auto">
            <a:xfrm>
              <a:off x="5424" y="3360"/>
              <a:ext cx="1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5720" name="Line 88"/>
            <p:cNvSpPr>
              <a:spLocks noChangeShapeType="1"/>
            </p:cNvSpPr>
            <p:nvPr/>
          </p:nvSpPr>
          <p:spPr bwMode="auto">
            <a:xfrm>
              <a:off x="5424" y="3792"/>
              <a:ext cx="1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5721" name="Line 89"/>
            <p:cNvSpPr>
              <a:spLocks noChangeShapeType="1"/>
            </p:cNvSpPr>
            <p:nvPr/>
          </p:nvSpPr>
          <p:spPr bwMode="auto">
            <a:xfrm>
              <a:off x="5520" y="3360"/>
              <a:ext cx="0" cy="432"/>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5722" name="Text Box 90"/>
            <p:cNvSpPr txBox="1">
              <a:spLocks noChangeArrowheads="1"/>
            </p:cNvSpPr>
            <p:nvPr/>
          </p:nvSpPr>
          <p:spPr bwMode="auto">
            <a:xfrm rot="16200000">
              <a:off x="5331" y="3408"/>
              <a:ext cx="205"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1</a:t>
              </a:r>
            </a:p>
          </p:txBody>
        </p:sp>
      </p:grpSp>
      <p:grpSp>
        <p:nvGrpSpPr>
          <p:cNvPr id="325723" name="Group 91"/>
          <p:cNvGrpSpPr>
            <a:grpSpLocks/>
          </p:cNvGrpSpPr>
          <p:nvPr/>
        </p:nvGrpSpPr>
        <p:grpSpPr bwMode="auto">
          <a:xfrm>
            <a:off x="6454775" y="-12700"/>
            <a:ext cx="2371725" cy="2730500"/>
            <a:chOff x="4066" y="-8"/>
            <a:chExt cx="1494" cy="1720"/>
          </a:xfrm>
        </p:grpSpPr>
        <p:sp>
          <p:nvSpPr>
            <p:cNvPr id="325724" name="Text Box 92"/>
            <p:cNvSpPr txBox="1">
              <a:spLocks noChangeArrowheads="1"/>
            </p:cNvSpPr>
            <p:nvPr/>
          </p:nvSpPr>
          <p:spPr bwMode="auto">
            <a:xfrm>
              <a:off x="4960" y="1424"/>
              <a:ext cx="28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a:r>
                <a:rPr lang="en-US" sz="1800">
                  <a:cs typeface="Times New Roman" pitchFamily="18" charset="0"/>
                </a:rPr>
                <a:t>b</a:t>
              </a:r>
              <a:endParaRPr lang="en-US" sz="1800"/>
            </a:p>
          </p:txBody>
        </p:sp>
        <p:grpSp>
          <p:nvGrpSpPr>
            <p:cNvPr id="325725" name="Group 93"/>
            <p:cNvGrpSpPr>
              <a:grpSpLocks/>
            </p:cNvGrpSpPr>
            <p:nvPr/>
          </p:nvGrpSpPr>
          <p:grpSpPr bwMode="auto">
            <a:xfrm>
              <a:off x="4066" y="-8"/>
              <a:ext cx="1494" cy="1654"/>
              <a:chOff x="4066" y="-8"/>
              <a:chExt cx="1494" cy="1654"/>
            </a:xfrm>
          </p:grpSpPr>
          <p:sp>
            <p:nvSpPr>
              <p:cNvPr id="325726" name="Line 94"/>
              <p:cNvSpPr>
                <a:spLocks noChangeShapeType="1"/>
              </p:cNvSpPr>
              <p:nvPr/>
            </p:nvSpPr>
            <p:spPr bwMode="auto">
              <a:xfrm>
                <a:off x="4192" y="1400"/>
                <a:ext cx="136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27" name="Line 95"/>
              <p:cNvSpPr>
                <a:spLocks noChangeShapeType="1"/>
              </p:cNvSpPr>
              <p:nvPr/>
            </p:nvSpPr>
            <p:spPr bwMode="auto">
              <a:xfrm>
                <a:off x="4552" y="320"/>
                <a:ext cx="0" cy="10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28" name="Line 96"/>
              <p:cNvSpPr>
                <a:spLocks noChangeShapeType="1"/>
              </p:cNvSpPr>
              <p:nvPr/>
            </p:nvSpPr>
            <p:spPr bwMode="auto">
              <a:xfrm>
                <a:off x="4552" y="320"/>
                <a:ext cx="28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29" name="Line 97"/>
              <p:cNvSpPr>
                <a:spLocks noChangeShapeType="1"/>
              </p:cNvSpPr>
              <p:nvPr/>
            </p:nvSpPr>
            <p:spPr bwMode="auto">
              <a:xfrm>
                <a:off x="4840" y="320"/>
                <a:ext cx="504" cy="10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30" name="Line 98"/>
              <p:cNvSpPr>
                <a:spLocks noChangeShapeType="1"/>
              </p:cNvSpPr>
              <p:nvPr/>
            </p:nvSpPr>
            <p:spPr bwMode="auto">
              <a:xfrm>
                <a:off x="4834" y="320"/>
                <a:ext cx="0" cy="1080"/>
              </a:xfrm>
              <a:prstGeom prst="line">
                <a:avLst/>
              </a:prstGeom>
              <a:noFill/>
              <a:ln w="952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325731" name="Line 99"/>
              <p:cNvSpPr>
                <a:spLocks noChangeShapeType="1"/>
              </p:cNvSpPr>
              <p:nvPr/>
            </p:nvSpPr>
            <p:spPr bwMode="auto">
              <a:xfrm>
                <a:off x="4336" y="464"/>
                <a:ext cx="2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32" name="Line 100"/>
              <p:cNvSpPr>
                <a:spLocks noChangeShapeType="1"/>
              </p:cNvSpPr>
              <p:nvPr/>
            </p:nvSpPr>
            <p:spPr bwMode="auto">
              <a:xfrm flipH="1">
                <a:off x="4192" y="1400"/>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33" name="Line 101"/>
              <p:cNvSpPr>
                <a:spLocks noChangeShapeType="1"/>
              </p:cNvSpPr>
              <p:nvPr/>
            </p:nvSpPr>
            <p:spPr bwMode="auto">
              <a:xfrm flipH="1">
                <a:off x="4264" y="1400"/>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34" name="Line 102"/>
              <p:cNvSpPr>
                <a:spLocks noChangeShapeType="1"/>
              </p:cNvSpPr>
              <p:nvPr/>
            </p:nvSpPr>
            <p:spPr bwMode="auto">
              <a:xfrm flipH="1">
                <a:off x="4336" y="1400"/>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35" name="Line 103"/>
              <p:cNvSpPr>
                <a:spLocks noChangeShapeType="1"/>
              </p:cNvSpPr>
              <p:nvPr/>
            </p:nvSpPr>
            <p:spPr bwMode="auto">
              <a:xfrm flipH="1">
                <a:off x="4408" y="1400"/>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36" name="Line 104"/>
              <p:cNvSpPr>
                <a:spLocks noChangeShapeType="1"/>
              </p:cNvSpPr>
              <p:nvPr/>
            </p:nvSpPr>
            <p:spPr bwMode="auto">
              <a:xfrm flipH="1">
                <a:off x="4480" y="1400"/>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37" name="Line 105"/>
              <p:cNvSpPr>
                <a:spLocks noChangeShapeType="1"/>
              </p:cNvSpPr>
              <p:nvPr/>
            </p:nvSpPr>
            <p:spPr bwMode="auto">
              <a:xfrm flipH="1">
                <a:off x="4552" y="1400"/>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38" name="Line 106"/>
              <p:cNvSpPr>
                <a:spLocks noChangeShapeType="1"/>
              </p:cNvSpPr>
              <p:nvPr/>
            </p:nvSpPr>
            <p:spPr bwMode="auto">
              <a:xfrm flipH="1">
                <a:off x="4624" y="1400"/>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39" name="Line 107"/>
              <p:cNvSpPr>
                <a:spLocks noChangeShapeType="1"/>
              </p:cNvSpPr>
              <p:nvPr/>
            </p:nvSpPr>
            <p:spPr bwMode="auto">
              <a:xfrm flipH="1">
                <a:off x="4696" y="1400"/>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40" name="Line 108"/>
              <p:cNvSpPr>
                <a:spLocks noChangeShapeType="1"/>
              </p:cNvSpPr>
              <p:nvPr/>
            </p:nvSpPr>
            <p:spPr bwMode="auto">
              <a:xfrm flipH="1">
                <a:off x="4768" y="1400"/>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41" name="Line 109"/>
              <p:cNvSpPr>
                <a:spLocks noChangeShapeType="1"/>
              </p:cNvSpPr>
              <p:nvPr/>
            </p:nvSpPr>
            <p:spPr bwMode="auto">
              <a:xfrm flipH="1">
                <a:off x="4834" y="1400"/>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42" name="Line 110"/>
              <p:cNvSpPr>
                <a:spLocks noChangeShapeType="1"/>
              </p:cNvSpPr>
              <p:nvPr/>
            </p:nvSpPr>
            <p:spPr bwMode="auto">
              <a:xfrm flipH="1">
                <a:off x="4912" y="1400"/>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43" name="Line 111"/>
              <p:cNvSpPr>
                <a:spLocks noChangeShapeType="1"/>
              </p:cNvSpPr>
              <p:nvPr/>
            </p:nvSpPr>
            <p:spPr bwMode="auto">
              <a:xfrm flipH="1">
                <a:off x="4984" y="1400"/>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44" name="Line 112"/>
              <p:cNvSpPr>
                <a:spLocks noChangeShapeType="1"/>
              </p:cNvSpPr>
              <p:nvPr/>
            </p:nvSpPr>
            <p:spPr bwMode="auto">
              <a:xfrm flipH="1">
                <a:off x="5056" y="1400"/>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45" name="Line 113"/>
              <p:cNvSpPr>
                <a:spLocks noChangeShapeType="1"/>
              </p:cNvSpPr>
              <p:nvPr/>
            </p:nvSpPr>
            <p:spPr bwMode="auto">
              <a:xfrm flipH="1">
                <a:off x="5128" y="1400"/>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46" name="Line 114"/>
              <p:cNvSpPr>
                <a:spLocks noChangeShapeType="1"/>
              </p:cNvSpPr>
              <p:nvPr/>
            </p:nvSpPr>
            <p:spPr bwMode="auto">
              <a:xfrm flipH="1">
                <a:off x="5200" y="1400"/>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47" name="Line 115"/>
              <p:cNvSpPr>
                <a:spLocks noChangeShapeType="1"/>
              </p:cNvSpPr>
              <p:nvPr/>
            </p:nvSpPr>
            <p:spPr bwMode="auto">
              <a:xfrm flipH="1">
                <a:off x="5272" y="1400"/>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48" name="Line 116"/>
              <p:cNvSpPr>
                <a:spLocks noChangeShapeType="1"/>
              </p:cNvSpPr>
              <p:nvPr/>
            </p:nvSpPr>
            <p:spPr bwMode="auto">
              <a:xfrm flipH="1">
                <a:off x="5344" y="1400"/>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49" name="Line 117"/>
              <p:cNvSpPr>
                <a:spLocks noChangeShapeType="1"/>
              </p:cNvSpPr>
              <p:nvPr/>
            </p:nvSpPr>
            <p:spPr bwMode="auto">
              <a:xfrm flipH="1">
                <a:off x="5416" y="1400"/>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50" name="Line 118"/>
              <p:cNvSpPr>
                <a:spLocks noChangeShapeType="1"/>
              </p:cNvSpPr>
              <p:nvPr/>
            </p:nvSpPr>
            <p:spPr bwMode="auto">
              <a:xfrm flipH="1">
                <a:off x="5476" y="1406"/>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51" name="Line 119"/>
              <p:cNvSpPr>
                <a:spLocks noChangeShapeType="1"/>
              </p:cNvSpPr>
              <p:nvPr/>
            </p:nvSpPr>
            <p:spPr bwMode="auto">
              <a:xfrm>
                <a:off x="4552" y="168"/>
                <a:ext cx="0"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52" name="Line 120"/>
              <p:cNvSpPr>
                <a:spLocks noChangeShapeType="1"/>
              </p:cNvSpPr>
              <p:nvPr/>
            </p:nvSpPr>
            <p:spPr bwMode="auto">
              <a:xfrm>
                <a:off x="4840" y="168"/>
                <a:ext cx="0"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53" name="Line 121"/>
              <p:cNvSpPr>
                <a:spLocks noChangeShapeType="1"/>
              </p:cNvSpPr>
              <p:nvPr/>
            </p:nvSpPr>
            <p:spPr bwMode="auto">
              <a:xfrm>
                <a:off x="4552" y="204"/>
                <a:ext cx="288"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25754" name="Line 122"/>
              <p:cNvSpPr>
                <a:spLocks noChangeShapeType="1"/>
              </p:cNvSpPr>
              <p:nvPr/>
            </p:nvSpPr>
            <p:spPr bwMode="auto">
              <a:xfrm>
                <a:off x="4192" y="470"/>
                <a:ext cx="11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55" name="Line 123"/>
              <p:cNvSpPr>
                <a:spLocks noChangeShapeType="1"/>
              </p:cNvSpPr>
              <p:nvPr/>
            </p:nvSpPr>
            <p:spPr bwMode="auto">
              <a:xfrm>
                <a:off x="4264" y="478"/>
                <a:ext cx="0" cy="904"/>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25756" name="Text Box 124"/>
              <p:cNvSpPr txBox="1">
                <a:spLocks noChangeArrowheads="1"/>
              </p:cNvSpPr>
              <p:nvPr/>
            </p:nvSpPr>
            <p:spPr bwMode="auto">
              <a:xfrm>
                <a:off x="4552" y="-8"/>
                <a:ext cx="40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a:r>
                  <a:rPr lang="en-US" sz="1800">
                    <a:cs typeface="Times New Roman" pitchFamily="18" charset="0"/>
                  </a:rPr>
                  <a:t>2m</a:t>
                </a:r>
                <a:endParaRPr lang="en-US" sz="1800"/>
              </a:p>
            </p:txBody>
          </p:sp>
          <p:sp>
            <p:nvSpPr>
              <p:cNvPr id="325757" name="Line 125"/>
              <p:cNvSpPr>
                <a:spLocks noChangeShapeType="1"/>
              </p:cNvSpPr>
              <p:nvPr/>
            </p:nvSpPr>
            <p:spPr bwMode="auto">
              <a:xfrm>
                <a:off x="4824" y="1572"/>
                <a:ext cx="0"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58" name="Line 126"/>
              <p:cNvSpPr>
                <a:spLocks noChangeShapeType="1"/>
              </p:cNvSpPr>
              <p:nvPr/>
            </p:nvSpPr>
            <p:spPr bwMode="auto">
              <a:xfrm>
                <a:off x="5344" y="1574"/>
                <a:ext cx="0"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59" name="Text Box 127"/>
              <p:cNvSpPr txBox="1">
                <a:spLocks noChangeArrowheads="1"/>
              </p:cNvSpPr>
              <p:nvPr/>
            </p:nvSpPr>
            <p:spPr bwMode="auto">
              <a:xfrm rot="16200000">
                <a:off x="4012" y="716"/>
                <a:ext cx="39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a:r>
                  <a:rPr lang="en-US" sz="1800">
                    <a:cs typeface="Times New Roman" pitchFamily="18" charset="0"/>
                  </a:rPr>
                  <a:t>6m</a:t>
                </a:r>
              </a:p>
              <a:p>
                <a:pPr algn="l"/>
                <a:endParaRPr lang="en-US" sz="1800">
                  <a:cs typeface="Times New Roman" pitchFamily="18" charset="0"/>
                </a:endParaRPr>
              </a:p>
              <a:p>
                <a:pPr algn="l"/>
                <a:endParaRPr lang="en-US" sz="1800"/>
              </a:p>
            </p:txBody>
          </p:sp>
          <p:sp>
            <p:nvSpPr>
              <p:cNvPr id="325760" name="Line 128"/>
              <p:cNvSpPr>
                <a:spLocks noChangeShapeType="1"/>
              </p:cNvSpPr>
              <p:nvPr/>
            </p:nvSpPr>
            <p:spPr bwMode="auto">
              <a:xfrm>
                <a:off x="4336" y="536"/>
                <a:ext cx="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61" name="Line 129"/>
              <p:cNvSpPr>
                <a:spLocks noChangeShapeType="1"/>
              </p:cNvSpPr>
              <p:nvPr/>
            </p:nvSpPr>
            <p:spPr bwMode="auto">
              <a:xfrm>
                <a:off x="4480" y="536"/>
                <a:ext cx="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62" name="Line 130"/>
              <p:cNvSpPr>
                <a:spLocks noChangeShapeType="1"/>
              </p:cNvSpPr>
              <p:nvPr/>
            </p:nvSpPr>
            <p:spPr bwMode="auto">
              <a:xfrm>
                <a:off x="4438" y="536"/>
                <a:ext cx="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63" name="Line 131"/>
              <p:cNvSpPr>
                <a:spLocks noChangeShapeType="1"/>
              </p:cNvSpPr>
              <p:nvPr/>
            </p:nvSpPr>
            <p:spPr bwMode="auto">
              <a:xfrm>
                <a:off x="4378" y="590"/>
                <a:ext cx="10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64" name="Line 132"/>
              <p:cNvSpPr>
                <a:spLocks noChangeShapeType="1"/>
              </p:cNvSpPr>
              <p:nvPr/>
            </p:nvSpPr>
            <p:spPr bwMode="auto">
              <a:xfrm>
                <a:off x="4330" y="644"/>
                <a:ext cx="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65" name="Line 133"/>
              <p:cNvSpPr>
                <a:spLocks noChangeShapeType="1"/>
              </p:cNvSpPr>
              <p:nvPr/>
            </p:nvSpPr>
            <p:spPr bwMode="auto">
              <a:xfrm>
                <a:off x="4432" y="650"/>
                <a:ext cx="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5766" name="Line 134"/>
              <p:cNvSpPr>
                <a:spLocks noChangeShapeType="1"/>
              </p:cNvSpPr>
              <p:nvPr/>
            </p:nvSpPr>
            <p:spPr bwMode="auto">
              <a:xfrm>
                <a:off x="5464" y="320"/>
                <a:ext cx="0" cy="1083"/>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5767" name="Line 135"/>
              <p:cNvSpPr>
                <a:spLocks noChangeShapeType="1"/>
              </p:cNvSpPr>
              <p:nvPr/>
            </p:nvSpPr>
            <p:spPr bwMode="auto">
              <a:xfrm>
                <a:off x="5384" y="320"/>
                <a:ext cx="1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5768" name="Text Box 136"/>
              <p:cNvSpPr txBox="1">
                <a:spLocks noChangeArrowheads="1"/>
              </p:cNvSpPr>
              <p:nvPr/>
            </p:nvSpPr>
            <p:spPr bwMode="auto">
              <a:xfrm rot="16200000">
                <a:off x="5170" y="662"/>
                <a:ext cx="39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a:r>
                  <a:rPr lang="en-US" sz="1800">
                    <a:cs typeface="Times New Roman" pitchFamily="18" charset="0"/>
                  </a:rPr>
                  <a:t>7m</a:t>
                </a:r>
              </a:p>
              <a:p>
                <a:pPr algn="l"/>
                <a:endParaRPr lang="en-US" sz="1800">
                  <a:cs typeface="Times New Roman" pitchFamily="18" charset="0"/>
                </a:endParaRPr>
              </a:p>
              <a:p>
                <a:pPr algn="l"/>
                <a:endParaRPr lang="en-US" sz="1800"/>
              </a:p>
            </p:txBody>
          </p:sp>
          <p:sp>
            <p:nvSpPr>
              <p:cNvPr id="325769" name="Line 137"/>
              <p:cNvSpPr>
                <a:spLocks noChangeShapeType="1"/>
              </p:cNvSpPr>
              <p:nvPr/>
            </p:nvSpPr>
            <p:spPr bwMode="auto">
              <a:xfrm>
                <a:off x="4840" y="1608"/>
                <a:ext cx="480"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sp>
        <p:nvSpPr>
          <p:cNvPr id="325770" name="Text Box 138"/>
          <p:cNvSpPr txBox="1">
            <a:spLocks noChangeArrowheads="1"/>
          </p:cNvSpPr>
          <p:nvPr/>
        </p:nvSpPr>
        <p:spPr bwMode="auto">
          <a:xfrm>
            <a:off x="898525" y="228600"/>
            <a:ext cx="35941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p</a:t>
            </a:r>
            <a:r>
              <a:rPr lang="en-US" sz="2000" baseline="-25000"/>
              <a:t>max</a:t>
            </a:r>
            <a:r>
              <a:rPr lang="en-US" sz="2000"/>
              <a:t> = 10.h = 10.6 = 60 kN/m</a:t>
            </a:r>
            <a:r>
              <a:rPr lang="en-US" sz="2000" baseline="30000"/>
              <a:t>2</a:t>
            </a:r>
            <a:r>
              <a:rPr lang="en-US" sz="2000"/>
              <a:t>;</a:t>
            </a:r>
          </a:p>
        </p:txBody>
      </p:sp>
      <p:sp>
        <p:nvSpPr>
          <p:cNvPr id="325771" name="Text Box 139"/>
          <p:cNvSpPr txBox="1">
            <a:spLocks noChangeArrowheads="1"/>
          </p:cNvSpPr>
          <p:nvPr/>
        </p:nvSpPr>
        <p:spPr bwMode="auto">
          <a:xfrm>
            <a:off x="898525" y="685800"/>
            <a:ext cx="42418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Q = p</a:t>
            </a:r>
            <a:r>
              <a:rPr lang="en-US" sz="2000" baseline="-25000"/>
              <a:t>max</a:t>
            </a:r>
            <a:r>
              <a:rPr lang="en-US" sz="2000"/>
              <a:t>.h.1/2 =5h</a:t>
            </a:r>
            <a:r>
              <a:rPr lang="en-US" sz="2000" baseline="30000"/>
              <a:t>2</a:t>
            </a:r>
            <a:r>
              <a:rPr lang="en-US" sz="2000"/>
              <a:t> = 5.6</a:t>
            </a:r>
            <a:r>
              <a:rPr lang="en-US" sz="2000" baseline="30000"/>
              <a:t>2</a:t>
            </a:r>
            <a:r>
              <a:rPr lang="en-US" sz="2000"/>
              <a:t> = 180 kN;</a:t>
            </a:r>
          </a:p>
        </p:txBody>
      </p:sp>
      <p:sp>
        <p:nvSpPr>
          <p:cNvPr id="325772" name="Text Box 140"/>
          <p:cNvSpPr txBox="1">
            <a:spLocks noChangeArrowheads="1"/>
          </p:cNvSpPr>
          <p:nvPr/>
        </p:nvSpPr>
        <p:spPr bwMode="auto">
          <a:xfrm>
            <a:off x="847725" y="1066800"/>
            <a:ext cx="45291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P</a:t>
            </a:r>
            <a:r>
              <a:rPr lang="en-US" sz="2000" baseline="-25000"/>
              <a:t>1</a:t>
            </a:r>
            <a:r>
              <a:rPr lang="en-US" sz="2000"/>
              <a:t> = </a:t>
            </a:r>
            <a:r>
              <a:rPr lang="el-GR" sz="2000"/>
              <a:t>γ</a:t>
            </a:r>
            <a:r>
              <a:rPr lang="en-US" sz="2000"/>
              <a:t>.h’.a.1= </a:t>
            </a:r>
            <a:r>
              <a:rPr lang="el-GR" sz="2000"/>
              <a:t>γ</a:t>
            </a:r>
            <a:r>
              <a:rPr lang="en-US" sz="2000"/>
              <a:t>.h’.a = 20.7.2 = 280 kN;</a:t>
            </a:r>
            <a:endParaRPr lang="el-GR" sz="2000"/>
          </a:p>
        </p:txBody>
      </p:sp>
      <p:sp>
        <p:nvSpPr>
          <p:cNvPr id="325773" name="Text Box 141"/>
          <p:cNvSpPr txBox="1">
            <a:spLocks noChangeArrowheads="1"/>
          </p:cNvSpPr>
          <p:nvPr/>
        </p:nvSpPr>
        <p:spPr bwMode="auto">
          <a:xfrm>
            <a:off x="838200" y="1447800"/>
            <a:ext cx="56546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P</a:t>
            </a:r>
            <a:r>
              <a:rPr lang="en-US" sz="2000" baseline="-25000"/>
              <a:t>2</a:t>
            </a:r>
            <a:r>
              <a:rPr lang="en-US" sz="2000"/>
              <a:t> = </a:t>
            </a:r>
            <a:r>
              <a:rPr lang="el-GR" sz="2000"/>
              <a:t>γ</a:t>
            </a:r>
            <a:r>
              <a:rPr lang="en-US" sz="2000"/>
              <a:t>.h’ b .1/2 = 0,5</a:t>
            </a:r>
            <a:r>
              <a:rPr lang="el-GR" sz="2000"/>
              <a:t>γ</a:t>
            </a:r>
            <a:r>
              <a:rPr lang="en-US" sz="2000"/>
              <a:t>.h’.b = 0,5.20.7.b = 70b kN;</a:t>
            </a:r>
            <a:endParaRPr lang="el-GR" sz="2000"/>
          </a:p>
        </p:txBody>
      </p:sp>
      <p:sp>
        <p:nvSpPr>
          <p:cNvPr id="325774" name="Text Box 142"/>
          <p:cNvSpPr txBox="1">
            <a:spLocks noChangeArrowheads="1"/>
          </p:cNvSpPr>
          <p:nvPr/>
        </p:nvSpPr>
        <p:spPr bwMode="auto">
          <a:xfrm>
            <a:off x="898525" y="1828800"/>
            <a:ext cx="41941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N = - ( P</a:t>
            </a:r>
            <a:r>
              <a:rPr lang="en-US" sz="2000" baseline="-25000"/>
              <a:t>1</a:t>
            </a:r>
            <a:r>
              <a:rPr lang="en-US" sz="2000"/>
              <a:t> + P</a:t>
            </a:r>
            <a:r>
              <a:rPr lang="en-US" sz="2000" baseline="-25000"/>
              <a:t>2</a:t>
            </a:r>
            <a:r>
              <a:rPr lang="en-US" sz="2000"/>
              <a:t> ) = - (180 + 70b ) kN;</a:t>
            </a:r>
          </a:p>
        </p:txBody>
      </p:sp>
      <p:sp>
        <p:nvSpPr>
          <p:cNvPr id="325775" name="Text Box 143"/>
          <p:cNvSpPr txBox="1">
            <a:spLocks noChangeArrowheads="1"/>
          </p:cNvSpPr>
          <p:nvPr/>
        </p:nvSpPr>
        <p:spPr bwMode="auto">
          <a:xfrm>
            <a:off x="847725" y="2286000"/>
            <a:ext cx="35941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M = Q.h/3 – P</a:t>
            </a:r>
            <a:r>
              <a:rPr lang="en-US" sz="2000" baseline="-25000"/>
              <a:t>1</a:t>
            </a:r>
            <a:r>
              <a:rPr lang="en-US" sz="2000"/>
              <a:t>.CC</a:t>
            </a:r>
            <a:r>
              <a:rPr lang="en-US" sz="2000" baseline="-25000"/>
              <a:t>1</a:t>
            </a:r>
            <a:r>
              <a:rPr lang="en-US" sz="2000"/>
              <a:t> + P</a:t>
            </a:r>
            <a:r>
              <a:rPr lang="en-US" sz="2000" baseline="-25000"/>
              <a:t>2</a:t>
            </a:r>
            <a:r>
              <a:rPr lang="en-US" sz="2000"/>
              <a:t>.CC</a:t>
            </a:r>
            <a:r>
              <a:rPr lang="en-US" sz="2000" baseline="-25000"/>
              <a:t>2</a:t>
            </a:r>
            <a:r>
              <a:rPr lang="en-US" sz="2000"/>
              <a:t> ;</a:t>
            </a:r>
          </a:p>
        </p:txBody>
      </p:sp>
      <p:sp>
        <p:nvSpPr>
          <p:cNvPr id="325776" name="Text Box 144"/>
          <p:cNvSpPr txBox="1">
            <a:spLocks noChangeArrowheads="1"/>
          </p:cNvSpPr>
          <p:nvPr/>
        </p:nvSpPr>
        <p:spPr bwMode="auto">
          <a:xfrm>
            <a:off x="822325" y="2667000"/>
            <a:ext cx="350361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CC</a:t>
            </a:r>
            <a:r>
              <a:rPr lang="en-US" sz="2000" baseline="-25000"/>
              <a:t>1</a:t>
            </a:r>
            <a:r>
              <a:rPr lang="en-US" sz="2000"/>
              <a:t> = ( b + 2 )/2 – 1 = b/2 m ;</a:t>
            </a:r>
          </a:p>
        </p:txBody>
      </p:sp>
      <p:sp>
        <p:nvSpPr>
          <p:cNvPr id="325777" name="Text Box 145"/>
          <p:cNvSpPr txBox="1">
            <a:spLocks noChangeArrowheads="1"/>
          </p:cNvSpPr>
          <p:nvPr/>
        </p:nvSpPr>
        <p:spPr bwMode="auto">
          <a:xfrm>
            <a:off x="809625" y="3048000"/>
            <a:ext cx="45593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CC</a:t>
            </a:r>
            <a:r>
              <a:rPr lang="en-US" sz="2000" baseline="-25000"/>
              <a:t>2</a:t>
            </a:r>
            <a:r>
              <a:rPr lang="en-US" sz="2000"/>
              <a:t> = ( b + 2 ).1/2 – b.2/3 = 1 – b/6 m ;</a:t>
            </a:r>
          </a:p>
        </p:txBody>
      </p:sp>
      <p:sp>
        <p:nvSpPr>
          <p:cNvPr id="325778" name="Text Box 146"/>
          <p:cNvSpPr txBox="1">
            <a:spLocks noChangeArrowheads="1"/>
          </p:cNvSpPr>
          <p:nvPr/>
        </p:nvSpPr>
        <p:spPr bwMode="auto">
          <a:xfrm>
            <a:off x="746125" y="4430713"/>
            <a:ext cx="184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000"/>
          </a:p>
        </p:txBody>
      </p:sp>
      <p:graphicFrame>
        <p:nvGraphicFramePr>
          <p:cNvPr id="325779" name="Object 147"/>
          <p:cNvGraphicFramePr>
            <a:graphicFrameLocks noChangeAspect="1"/>
          </p:cNvGraphicFramePr>
          <p:nvPr>
            <p:ph sz="half" idx="1"/>
          </p:nvPr>
        </p:nvGraphicFramePr>
        <p:xfrm>
          <a:off x="1828800" y="3108325"/>
          <a:ext cx="2743200" cy="974725"/>
        </p:xfrm>
        <a:graphic>
          <a:graphicData uri="http://schemas.openxmlformats.org/presentationml/2006/ole">
            <mc:AlternateContent xmlns:mc="http://schemas.openxmlformats.org/markup-compatibility/2006">
              <mc:Choice xmlns:v="urn:schemas-microsoft-com:vml" Requires="v">
                <p:oleObj spid="_x0000_s325802" name="Equation" r:id="rId3" imgW="1218960" imgH="431640" progId="Equation.3">
                  <p:embed/>
                </p:oleObj>
              </mc:Choice>
              <mc:Fallback>
                <p:oleObj name="Equation" r:id="rId3" imgW="1218960" imgH="431640" progId="Equation.3">
                  <p:embed/>
                  <p:pic>
                    <p:nvPicPr>
                      <p:cNvPr id="0" name="Object 14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28800" y="3108325"/>
                        <a:ext cx="2743200" cy="9747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25780" name="Text Box 148"/>
          <p:cNvSpPr txBox="1">
            <a:spLocks noChangeArrowheads="1"/>
          </p:cNvSpPr>
          <p:nvPr/>
        </p:nvSpPr>
        <p:spPr bwMode="auto">
          <a:xfrm>
            <a:off x="822325" y="4278313"/>
            <a:ext cx="21590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F = 1( 2 + b ) m</a:t>
            </a:r>
            <a:r>
              <a:rPr lang="en-US" sz="2000" baseline="30000"/>
              <a:t>2</a:t>
            </a:r>
            <a:r>
              <a:rPr lang="en-US" sz="2000"/>
              <a:t> ;</a:t>
            </a:r>
          </a:p>
        </p:txBody>
      </p:sp>
      <p:sp>
        <p:nvSpPr>
          <p:cNvPr id="325781" name="Text Box 149"/>
          <p:cNvSpPr txBox="1">
            <a:spLocks noChangeArrowheads="1"/>
          </p:cNvSpPr>
          <p:nvPr/>
        </p:nvSpPr>
        <p:spPr bwMode="auto">
          <a:xfrm>
            <a:off x="2930525" y="4267200"/>
            <a:ext cx="27082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W</a:t>
            </a:r>
            <a:r>
              <a:rPr lang="en-US" sz="2000" baseline="-25000"/>
              <a:t>u</a:t>
            </a:r>
            <a:r>
              <a:rPr lang="en-US" sz="2000"/>
              <a:t> = 1.( 2 + b )</a:t>
            </a:r>
            <a:r>
              <a:rPr lang="en-US" sz="2000" baseline="30000"/>
              <a:t>2</a:t>
            </a:r>
            <a:r>
              <a:rPr lang="en-US" sz="2000"/>
              <a:t>/6 m</a:t>
            </a:r>
            <a:r>
              <a:rPr lang="en-US" sz="2000" baseline="30000"/>
              <a:t>3</a:t>
            </a:r>
            <a:r>
              <a:rPr lang="en-US" sz="2000"/>
              <a:t> .</a:t>
            </a:r>
          </a:p>
        </p:txBody>
      </p:sp>
      <p:grpSp>
        <p:nvGrpSpPr>
          <p:cNvPr id="325782" name="Group 150"/>
          <p:cNvGrpSpPr>
            <a:grpSpLocks/>
          </p:cNvGrpSpPr>
          <p:nvPr/>
        </p:nvGrpSpPr>
        <p:grpSpPr bwMode="auto">
          <a:xfrm>
            <a:off x="669925" y="4811713"/>
            <a:ext cx="4359275" cy="396875"/>
            <a:chOff x="422" y="3031"/>
            <a:chExt cx="2746" cy="250"/>
          </a:xfrm>
        </p:grpSpPr>
        <p:sp>
          <p:nvSpPr>
            <p:cNvPr id="325783" name="Text Box 151"/>
            <p:cNvSpPr txBox="1">
              <a:spLocks noChangeArrowheads="1"/>
            </p:cNvSpPr>
            <p:nvPr/>
          </p:nvSpPr>
          <p:spPr bwMode="auto">
            <a:xfrm>
              <a:off x="422" y="3031"/>
              <a:ext cx="274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000"/>
                <a:t>7b</a:t>
              </a:r>
              <a:r>
                <a:rPr lang="en-US" sz="2000" baseline="30000"/>
                <a:t>2</a:t>
              </a:r>
              <a:r>
                <a:rPr lang="en-US" sz="2000"/>
                <a:t> + 42b - 80 = 0           b = 1,52 m </a:t>
              </a:r>
            </a:p>
          </p:txBody>
        </p:sp>
        <p:sp>
          <p:nvSpPr>
            <p:cNvPr id="325784" name="Line 152"/>
            <p:cNvSpPr>
              <a:spLocks noChangeShapeType="1"/>
            </p:cNvSpPr>
            <p:nvPr/>
          </p:nvSpPr>
          <p:spPr bwMode="auto">
            <a:xfrm>
              <a:off x="1872" y="3168"/>
              <a:ext cx="336"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25785" name="Text Box 153"/>
          <p:cNvSpPr txBox="1">
            <a:spLocks noChangeArrowheads="1"/>
          </p:cNvSpPr>
          <p:nvPr/>
        </p:nvSpPr>
        <p:spPr bwMode="auto">
          <a:xfrm>
            <a:off x="1050925" y="5878513"/>
            <a:ext cx="184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000"/>
          </a:p>
        </p:txBody>
      </p:sp>
      <p:graphicFrame>
        <p:nvGraphicFramePr>
          <p:cNvPr id="325786" name="Object 154"/>
          <p:cNvGraphicFramePr>
            <a:graphicFrameLocks noChangeAspect="1"/>
          </p:cNvGraphicFramePr>
          <p:nvPr>
            <p:ph sz="half" idx="2"/>
          </p:nvPr>
        </p:nvGraphicFramePr>
        <p:xfrm>
          <a:off x="147638" y="5126038"/>
          <a:ext cx="6867525" cy="1266825"/>
        </p:xfrm>
        <a:graphic>
          <a:graphicData uri="http://schemas.openxmlformats.org/presentationml/2006/ole">
            <mc:AlternateContent xmlns:mc="http://schemas.openxmlformats.org/markup-compatibility/2006">
              <mc:Choice xmlns:v="urn:schemas-microsoft-com:vml" Requires="v">
                <p:oleObj spid="_x0000_s325803" name="Equation" r:id="rId5" imgW="3924000" imgH="723600" progId="Equation.3">
                  <p:embed/>
                </p:oleObj>
              </mc:Choice>
              <mc:Fallback>
                <p:oleObj name="Equation" r:id="rId5" imgW="3924000" imgH="723600" progId="Equation.3">
                  <p:embed/>
                  <p:pic>
                    <p:nvPicPr>
                      <p:cNvPr id="0" name="Object 15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7638" y="5126038"/>
                        <a:ext cx="6867525" cy="12668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25787" name="Text Box 155"/>
          <p:cNvSpPr txBox="1">
            <a:spLocks noChangeArrowheads="1"/>
          </p:cNvSpPr>
          <p:nvPr/>
        </p:nvSpPr>
        <p:spPr bwMode="auto">
          <a:xfrm>
            <a:off x="1203325" y="6211888"/>
            <a:ext cx="32146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t>σ</a:t>
            </a:r>
            <a:r>
              <a:rPr lang="en-US" baseline="-25000"/>
              <a:t>min </a:t>
            </a:r>
            <a:r>
              <a:rPr lang="en-US"/>
              <a:t>= - 219,54 kN/m</a:t>
            </a:r>
            <a:r>
              <a:rPr lang="en-US" baseline="30000"/>
              <a:t>2</a:t>
            </a:r>
            <a:r>
              <a:rPr lang="en-US"/>
              <a:t> .</a:t>
            </a:r>
            <a:endParaRPr lang="el-GR"/>
          </a:p>
        </p:txBody>
      </p:sp>
      <p:grpSp>
        <p:nvGrpSpPr>
          <p:cNvPr id="325788" name="Group 156"/>
          <p:cNvGrpSpPr>
            <a:grpSpLocks/>
          </p:cNvGrpSpPr>
          <p:nvPr/>
        </p:nvGrpSpPr>
        <p:grpSpPr bwMode="auto">
          <a:xfrm>
            <a:off x="7162800" y="6172200"/>
            <a:ext cx="1638300" cy="661988"/>
            <a:chOff x="4512" y="3888"/>
            <a:chExt cx="1032" cy="417"/>
          </a:xfrm>
        </p:grpSpPr>
        <p:sp>
          <p:nvSpPr>
            <p:cNvPr id="325789" name="Line 157"/>
            <p:cNvSpPr>
              <a:spLocks noChangeShapeType="1"/>
            </p:cNvSpPr>
            <p:nvPr/>
          </p:nvSpPr>
          <p:spPr bwMode="auto">
            <a:xfrm>
              <a:off x="4512" y="3888"/>
              <a:ext cx="81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5790" name="Line 158"/>
            <p:cNvSpPr>
              <a:spLocks noChangeShapeType="1"/>
            </p:cNvSpPr>
            <p:nvPr/>
          </p:nvSpPr>
          <p:spPr bwMode="auto">
            <a:xfrm>
              <a:off x="4512" y="3896"/>
              <a:ext cx="816" cy="192"/>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5791" name="Line 159"/>
            <p:cNvSpPr>
              <a:spLocks noChangeShapeType="1"/>
            </p:cNvSpPr>
            <p:nvPr/>
          </p:nvSpPr>
          <p:spPr bwMode="auto">
            <a:xfrm>
              <a:off x="5328" y="3888"/>
              <a:ext cx="0" cy="192"/>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5792" name="Line 160"/>
            <p:cNvSpPr>
              <a:spLocks noChangeShapeType="1"/>
            </p:cNvSpPr>
            <p:nvPr/>
          </p:nvSpPr>
          <p:spPr bwMode="auto">
            <a:xfrm>
              <a:off x="5256" y="3888"/>
              <a:ext cx="0" cy="184"/>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5793" name="Line 161"/>
            <p:cNvSpPr>
              <a:spLocks noChangeShapeType="1"/>
            </p:cNvSpPr>
            <p:nvPr/>
          </p:nvSpPr>
          <p:spPr bwMode="auto">
            <a:xfrm>
              <a:off x="5112" y="3888"/>
              <a:ext cx="0" cy="144"/>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5794" name="Line 162"/>
            <p:cNvSpPr>
              <a:spLocks noChangeShapeType="1"/>
            </p:cNvSpPr>
            <p:nvPr/>
          </p:nvSpPr>
          <p:spPr bwMode="auto">
            <a:xfrm>
              <a:off x="5184" y="3888"/>
              <a:ext cx="0" cy="167"/>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5795" name="Line 163"/>
            <p:cNvSpPr>
              <a:spLocks noChangeShapeType="1"/>
            </p:cNvSpPr>
            <p:nvPr/>
          </p:nvSpPr>
          <p:spPr bwMode="auto">
            <a:xfrm>
              <a:off x="5040" y="3888"/>
              <a:ext cx="0" cy="138"/>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5796" name="Line 164"/>
            <p:cNvSpPr>
              <a:spLocks noChangeShapeType="1"/>
            </p:cNvSpPr>
            <p:nvPr/>
          </p:nvSpPr>
          <p:spPr bwMode="auto">
            <a:xfrm>
              <a:off x="4912" y="3888"/>
              <a:ext cx="0" cy="96"/>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5797" name="Line 165"/>
            <p:cNvSpPr>
              <a:spLocks noChangeShapeType="1"/>
            </p:cNvSpPr>
            <p:nvPr/>
          </p:nvSpPr>
          <p:spPr bwMode="auto">
            <a:xfrm>
              <a:off x="4848" y="3888"/>
              <a:ext cx="0" cy="86"/>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5798" name="Line 166"/>
            <p:cNvSpPr>
              <a:spLocks noChangeShapeType="1"/>
            </p:cNvSpPr>
            <p:nvPr/>
          </p:nvSpPr>
          <p:spPr bwMode="auto">
            <a:xfrm>
              <a:off x="4976" y="3888"/>
              <a:ext cx="0" cy="115"/>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5799" name="Line 167"/>
            <p:cNvSpPr>
              <a:spLocks noChangeShapeType="1"/>
            </p:cNvSpPr>
            <p:nvPr/>
          </p:nvSpPr>
          <p:spPr bwMode="auto">
            <a:xfrm>
              <a:off x="4704" y="3888"/>
              <a:ext cx="0" cy="48"/>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5800" name="Line 168"/>
            <p:cNvSpPr>
              <a:spLocks noChangeShapeType="1"/>
            </p:cNvSpPr>
            <p:nvPr/>
          </p:nvSpPr>
          <p:spPr bwMode="auto">
            <a:xfrm>
              <a:off x="4776" y="3888"/>
              <a:ext cx="0" cy="48"/>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5801" name="Text Box 169"/>
            <p:cNvSpPr txBox="1">
              <a:spLocks noChangeArrowheads="1"/>
            </p:cNvSpPr>
            <p:nvPr/>
          </p:nvSpPr>
          <p:spPr bwMode="auto">
            <a:xfrm>
              <a:off x="4886" y="4055"/>
              <a:ext cx="658"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solidFill>
                    <a:srgbClr val="FF0000"/>
                  </a:solidFill>
                </a:rPr>
                <a:t>-219,54</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325723"/>
                                        </p:tgtEl>
                                        <p:attrNameLst>
                                          <p:attrName>style.visibility</p:attrName>
                                        </p:attrNameLst>
                                      </p:cBhvr>
                                      <p:to>
                                        <p:strVal val="visible"/>
                                      </p:to>
                                    </p:set>
                                    <p:animEffect transition="in" filter="wheel(4)">
                                      <p:cBhvr>
                                        <p:cTn id="7" dur="2000"/>
                                        <p:tgtEl>
                                          <p:spTgt spid="32572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325670"/>
                                        </p:tgtEl>
                                        <p:attrNameLst>
                                          <p:attrName>style.visibility</p:attrName>
                                        </p:attrNameLst>
                                      </p:cBhvr>
                                      <p:to>
                                        <p:strVal val="visible"/>
                                      </p:to>
                                    </p:set>
                                    <p:animEffect transition="in" filter="checkerboard(across)">
                                      <p:cBhvr>
                                        <p:cTn id="12" dur="500"/>
                                        <p:tgtEl>
                                          <p:spTgt spid="32567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325711"/>
                                        </p:tgtEl>
                                        <p:attrNameLst>
                                          <p:attrName>style.visibility</p:attrName>
                                        </p:attrNameLst>
                                      </p:cBhvr>
                                      <p:to>
                                        <p:strVal val="visible"/>
                                      </p:to>
                                    </p:set>
                                    <p:animEffect transition="in" filter="checkerboard(across)">
                                      <p:cBhvr>
                                        <p:cTn id="17" dur="500"/>
                                        <p:tgtEl>
                                          <p:spTgt spid="32571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8" presetClass="entr" presetSubtype="16" fill="hold" nodeType="clickEffect">
                                  <p:stCondLst>
                                    <p:cond delay="0"/>
                                  </p:stCondLst>
                                  <p:childTnLst>
                                    <p:set>
                                      <p:cBhvr>
                                        <p:cTn id="21" dur="1" fill="hold">
                                          <p:stCondLst>
                                            <p:cond delay="0"/>
                                          </p:stCondLst>
                                        </p:cTn>
                                        <p:tgtEl>
                                          <p:spTgt spid="325647"/>
                                        </p:tgtEl>
                                        <p:attrNameLst>
                                          <p:attrName>style.visibility</p:attrName>
                                        </p:attrNameLst>
                                      </p:cBhvr>
                                      <p:to>
                                        <p:strVal val="visible"/>
                                      </p:to>
                                    </p:set>
                                    <p:animEffect transition="in" filter="diamond(in)">
                                      <p:cBhvr>
                                        <p:cTn id="22" dur="2000"/>
                                        <p:tgtEl>
                                          <p:spTgt spid="32564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325770"/>
                                        </p:tgtEl>
                                        <p:attrNameLst>
                                          <p:attrName>style.visibility</p:attrName>
                                        </p:attrNameLst>
                                      </p:cBhvr>
                                      <p:to>
                                        <p:strVal val="visible"/>
                                      </p:to>
                                    </p:set>
                                    <p:animEffect transition="in" filter="checkerboard(across)">
                                      <p:cBhvr>
                                        <p:cTn id="27" dur="500"/>
                                        <p:tgtEl>
                                          <p:spTgt spid="325770"/>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8" presetClass="entr" presetSubtype="16" fill="hold" nodeType="clickEffect">
                                  <p:stCondLst>
                                    <p:cond delay="0"/>
                                  </p:stCondLst>
                                  <p:childTnLst>
                                    <p:set>
                                      <p:cBhvr>
                                        <p:cTn id="31" dur="1" fill="hold">
                                          <p:stCondLst>
                                            <p:cond delay="0"/>
                                          </p:stCondLst>
                                        </p:cTn>
                                        <p:tgtEl>
                                          <p:spTgt spid="325634"/>
                                        </p:tgtEl>
                                        <p:attrNameLst>
                                          <p:attrName>style.visibility</p:attrName>
                                        </p:attrNameLst>
                                      </p:cBhvr>
                                      <p:to>
                                        <p:strVal val="visible"/>
                                      </p:to>
                                    </p:set>
                                    <p:animEffect transition="in" filter="diamond(in)">
                                      <p:cBhvr>
                                        <p:cTn id="32" dur="2000"/>
                                        <p:tgtEl>
                                          <p:spTgt spid="325634"/>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8" presetClass="entr" presetSubtype="16" fill="hold" grpId="0" nodeType="clickEffect">
                                  <p:stCondLst>
                                    <p:cond delay="0"/>
                                  </p:stCondLst>
                                  <p:childTnLst>
                                    <p:set>
                                      <p:cBhvr>
                                        <p:cTn id="36" dur="1" fill="hold">
                                          <p:stCondLst>
                                            <p:cond delay="0"/>
                                          </p:stCondLst>
                                        </p:cTn>
                                        <p:tgtEl>
                                          <p:spTgt spid="325771"/>
                                        </p:tgtEl>
                                        <p:attrNameLst>
                                          <p:attrName>style.visibility</p:attrName>
                                        </p:attrNameLst>
                                      </p:cBhvr>
                                      <p:to>
                                        <p:strVal val="visible"/>
                                      </p:to>
                                    </p:set>
                                    <p:animEffect transition="in" filter="diamond(in)">
                                      <p:cBhvr>
                                        <p:cTn id="37" dur="2000"/>
                                        <p:tgtEl>
                                          <p:spTgt spid="325771"/>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8" presetClass="entr" presetSubtype="16" fill="hold" nodeType="clickEffect">
                                  <p:stCondLst>
                                    <p:cond delay="0"/>
                                  </p:stCondLst>
                                  <p:childTnLst>
                                    <p:set>
                                      <p:cBhvr>
                                        <p:cTn id="41" dur="1" fill="hold">
                                          <p:stCondLst>
                                            <p:cond delay="0"/>
                                          </p:stCondLst>
                                        </p:cTn>
                                        <p:tgtEl>
                                          <p:spTgt spid="325659"/>
                                        </p:tgtEl>
                                        <p:attrNameLst>
                                          <p:attrName>style.visibility</p:attrName>
                                        </p:attrNameLst>
                                      </p:cBhvr>
                                      <p:to>
                                        <p:strVal val="visible"/>
                                      </p:to>
                                    </p:set>
                                    <p:animEffect transition="in" filter="diamond(in)">
                                      <p:cBhvr>
                                        <p:cTn id="42" dur="2000"/>
                                        <p:tgtEl>
                                          <p:spTgt spid="325659"/>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8" presetClass="entr" presetSubtype="16" fill="hold" nodeType="clickEffect">
                                  <p:stCondLst>
                                    <p:cond delay="0"/>
                                  </p:stCondLst>
                                  <p:childTnLst>
                                    <p:set>
                                      <p:cBhvr>
                                        <p:cTn id="46" dur="1" fill="hold">
                                          <p:stCondLst>
                                            <p:cond delay="0"/>
                                          </p:stCondLst>
                                        </p:cTn>
                                        <p:tgtEl>
                                          <p:spTgt spid="325664"/>
                                        </p:tgtEl>
                                        <p:attrNameLst>
                                          <p:attrName>style.visibility</p:attrName>
                                        </p:attrNameLst>
                                      </p:cBhvr>
                                      <p:to>
                                        <p:strVal val="visible"/>
                                      </p:to>
                                    </p:set>
                                    <p:animEffect transition="in" filter="diamond(in)">
                                      <p:cBhvr>
                                        <p:cTn id="47" dur="2000"/>
                                        <p:tgtEl>
                                          <p:spTgt spid="325664"/>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 presetClass="entr" presetSubtype="4" fill="hold" nodeType="clickEffect">
                                  <p:stCondLst>
                                    <p:cond delay="0"/>
                                  </p:stCondLst>
                                  <p:childTnLst>
                                    <p:set>
                                      <p:cBhvr>
                                        <p:cTn id="51" dur="1" fill="hold">
                                          <p:stCondLst>
                                            <p:cond delay="0"/>
                                          </p:stCondLst>
                                        </p:cTn>
                                        <p:tgtEl>
                                          <p:spTgt spid="325641"/>
                                        </p:tgtEl>
                                        <p:attrNameLst>
                                          <p:attrName>style.visibility</p:attrName>
                                        </p:attrNameLst>
                                      </p:cBhvr>
                                      <p:to>
                                        <p:strVal val="visible"/>
                                      </p:to>
                                    </p:set>
                                    <p:anim calcmode="lin" valueType="num">
                                      <p:cBhvr additive="base">
                                        <p:cTn id="52" dur="500" fill="hold"/>
                                        <p:tgtEl>
                                          <p:spTgt spid="325641"/>
                                        </p:tgtEl>
                                        <p:attrNameLst>
                                          <p:attrName>ppt_x</p:attrName>
                                        </p:attrNameLst>
                                      </p:cBhvr>
                                      <p:tavLst>
                                        <p:tav tm="0">
                                          <p:val>
                                            <p:strVal val="#ppt_x"/>
                                          </p:val>
                                        </p:tav>
                                        <p:tav tm="100000">
                                          <p:val>
                                            <p:strVal val="#ppt_x"/>
                                          </p:val>
                                        </p:tav>
                                      </p:tavLst>
                                    </p:anim>
                                    <p:anim calcmode="lin" valueType="num">
                                      <p:cBhvr additive="base">
                                        <p:cTn id="53" dur="500" fill="hold"/>
                                        <p:tgtEl>
                                          <p:spTgt spid="325641"/>
                                        </p:tgtEl>
                                        <p:attrNameLst>
                                          <p:attrName>ppt_y</p:attrName>
                                        </p:attrNameLst>
                                      </p:cBhvr>
                                      <p:tavLst>
                                        <p:tav tm="0">
                                          <p:val>
                                            <p:strVal val="1+#ppt_h/2"/>
                                          </p:val>
                                        </p:tav>
                                        <p:tav tm="100000">
                                          <p:val>
                                            <p:strVal val="#ppt_y"/>
                                          </p:val>
                                        </p:tav>
                                      </p:tavLst>
                                    </p:anim>
                                  </p:childTnLst>
                                </p:cTn>
                              </p:par>
                            </p:childTnLst>
                          </p:cTn>
                        </p:par>
                      </p:childTnLst>
                    </p:cTn>
                  </p:par>
                  <p:par>
                    <p:cTn id="54" fill="hold" nodeType="clickPar">
                      <p:stCondLst>
                        <p:cond delay="indefinite"/>
                      </p:stCondLst>
                      <p:childTnLst>
                        <p:par>
                          <p:cTn id="55" fill="hold" nodeType="withGroup">
                            <p:stCondLst>
                              <p:cond delay="0"/>
                            </p:stCondLst>
                            <p:childTnLst>
                              <p:par>
                                <p:cTn id="56" presetID="8" presetClass="entr" presetSubtype="16" fill="hold" nodeType="clickEffect">
                                  <p:stCondLst>
                                    <p:cond delay="0"/>
                                  </p:stCondLst>
                                  <p:childTnLst>
                                    <p:set>
                                      <p:cBhvr>
                                        <p:cTn id="57" dur="1" fill="hold">
                                          <p:stCondLst>
                                            <p:cond delay="0"/>
                                          </p:stCondLst>
                                        </p:cTn>
                                        <p:tgtEl>
                                          <p:spTgt spid="325644"/>
                                        </p:tgtEl>
                                        <p:attrNameLst>
                                          <p:attrName>style.visibility</p:attrName>
                                        </p:attrNameLst>
                                      </p:cBhvr>
                                      <p:to>
                                        <p:strVal val="visible"/>
                                      </p:to>
                                    </p:set>
                                    <p:animEffect transition="in" filter="diamond(in)">
                                      <p:cBhvr>
                                        <p:cTn id="58" dur="2000"/>
                                        <p:tgtEl>
                                          <p:spTgt spid="325644"/>
                                        </p:tgtEl>
                                      </p:cBhvr>
                                    </p:animEffect>
                                  </p:childTnLst>
                                </p:cTn>
                              </p:par>
                            </p:childTnLst>
                          </p:cTn>
                        </p:par>
                      </p:childTnLst>
                    </p:cTn>
                  </p:par>
                  <p:par>
                    <p:cTn id="59" fill="hold" nodeType="clickPar">
                      <p:stCondLst>
                        <p:cond delay="indefinite"/>
                      </p:stCondLst>
                      <p:childTnLst>
                        <p:par>
                          <p:cTn id="60" fill="hold" nodeType="withGroup">
                            <p:stCondLst>
                              <p:cond delay="0"/>
                            </p:stCondLst>
                            <p:childTnLst>
                              <p:par>
                                <p:cTn id="61" presetID="5" presetClass="entr" presetSubtype="10" fill="hold" grpId="0" nodeType="clickEffect">
                                  <p:stCondLst>
                                    <p:cond delay="0"/>
                                  </p:stCondLst>
                                  <p:childTnLst>
                                    <p:set>
                                      <p:cBhvr>
                                        <p:cTn id="62" dur="1" fill="hold">
                                          <p:stCondLst>
                                            <p:cond delay="0"/>
                                          </p:stCondLst>
                                        </p:cTn>
                                        <p:tgtEl>
                                          <p:spTgt spid="325772"/>
                                        </p:tgtEl>
                                        <p:attrNameLst>
                                          <p:attrName>style.visibility</p:attrName>
                                        </p:attrNameLst>
                                      </p:cBhvr>
                                      <p:to>
                                        <p:strVal val="visible"/>
                                      </p:to>
                                    </p:set>
                                    <p:animEffect transition="in" filter="checkerboard(across)">
                                      <p:cBhvr>
                                        <p:cTn id="63" dur="500"/>
                                        <p:tgtEl>
                                          <p:spTgt spid="325772"/>
                                        </p:tgtEl>
                                      </p:cBhvr>
                                    </p:animEffect>
                                  </p:childTnLst>
                                </p:cTn>
                              </p:par>
                            </p:childTnLst>
                          </p:cTn>
                        </p:par>
                      </p:childTnLst>
                    </p:cTn>
                  </p:par>
                  <p:par>
                    <p:cTn id="64" fill="hold" nodeType="clickPar">
                      <p:stCondLst>
                        <p:cond delay="indefinite"/>
                      </p:stCondLst>
                      <p:childTnLst>
                        <p:par>
                          <p:cTn id="65" fill="hold" nodeType="withGroup">
                            <p:stCondLst>
                              <p:cond delay="0"/>
                            </p:stCondLst>
                            <p:childTnLst>
                              <p:par>
                                <p:cTn id="66" presetID="5" presetClass="entr" presetSubtype="10" fill="hold" grpId="0" nodeType="clickEffect">
                                  <p:stCondLst>
                                    <p:cond delay="0"/>
                                  </p:stCondLst>
                                  <p:childTnLst>
                                    <p:set>
                                      <p:cBhvr>
                                        <p:cTn id="67" dur="1" fill="hold">
                                          <p:stCondLst>
                                            <p:cond delay="0"/>
                                          </p:stCondLst>
                                        </p:cTn>
                                        <p:tgtEl>
                                          <p:spTgt spid="325773"/>
                                        </p:tgtEl>
                                        <p:attrNameLst>
                                          <p:attrName>style.visibility</p:attrName>
                                        </p:attrNameLst>
                                      </p:cBhvr>
                                      <p:to>
                                        <p:strVal val="visible"/>
                                      </p:to>
                                    </p:set>
                                    <p:animEffect transition="in" filter="checkerboard(across)">
                                      <p:cBhvr>
                                        <p:cTn id="68" dur="500"/>
                                        <p:tgtEl>
                                          <p:spTgt spid="325773"/>
                                        </p:tgtEl>
                                      </p:cBhvr>
                                    </p:animEffect>
                                  </p:childTnLst>
                                </p:cTn>
                              </p:par>
                            </p:childTnLst>
                          </p:cTn>
                        </p:par>
                      </p:childTnLst>
                    </p:cTn>
                  </p:par>
                  <p:par>
                    <p:cTn id="69" fill="hold" nodeType="clickPar">
                      <p:stCondLst>
                        <p:cond delay="indefinite"/>
                      </p:stCondLst>
                      <p:childTnLst>
                        <p:par>
                          <p:cTn id="70" fill="hold" nodeType="withGroup">
                            <p:stCondLst>
                              <p:cond delay="0"/>
                            </p:stCondLst>
                            <p:childTnLst>
                              <p:par>
                                <p:cTn id="71" presetID="5" presetClass="entr" presetSubtype="10" fill="hold" grpId="0" nodeType="clickEffect">
                                  <p:stCondLst>
                                    <p:cond delay="0"/>
                                  </p:stCondLst>
                                  <p:childTnLst>
                                    <p:set>
                                      <p:cBhvr>
                                        <p:cTn id="72" dur="1" fill="hold">
                                          <p:stCondLst>
                                            <p:cond delay="0"/>
                                          </p:stCondLst>
                                        </p:cTn>
                                        <p:tgtEl>
                                          <p:spTgt spid="325774"/>
                                        </p:tgtEl>
                                        <p:attrNameLst>
                                          <p:attrName>style.visibility</p:attrName>
                                        </p:attrNameLst>
                                      </p:cBhvr>
                                      <p:to>
                                        <p:strVal val="visible"/>
                                      </p:to>
                                    </p:set>
                                    <p:animEffect transition="in" filter="checkerboard(across)">
                                      <p:cBhvr>
                                        <p:cTn id="73" dur="500"/>
                                        <p:tgtEl>
                                          <p:spTgt spid="325774"/>
                                        </p:tgtEl>
                                      </p:cBhvr>
                                    </p:animEffect>
                                  </p:childTnLst>
                                </p:cTn>
                              </p:par>
                            </p:childTnLst>
                          </p:cTn>
                        </p:par>
                      </p:childTnLst>
                    </p:cTn>
                  </p:par>
                  <p:par>
                    <p:cTn id="74" fill="hold" nodeType="clickPar">
                      <p:stCondLst>
                        <p:cond delay="indefinite"/>
                      </p:stCondLst>
                      <p:childTnLst>
                        <p:par>
                          <p:cTn id="75" fill="hold" nodeType="withGroup">
                            <p:stCondLst>
                              <p:cond delay="0"/>
                            </p:stCondLst>
                            <p:childTnLst>
                              <p:par>
                                <p:cTn id="76" presetID="8" presetClass="entr" presetSubtype="16" fill="hold" grpId="0" nodeType="clickEffect">
                                  <p:stCondLst>
                                    <p:cond delay="0"/>
                                  </p:stCondLst>
                                  <p:childTnLst>
                                    <p:set>
                                      <p:cBhvr>
                                        <p:cTn id="77" dur="1" fill="hold">
                                          <p:stCondLst>
                                            <p:cond delay="0"/>
                                          </p:stCondLst>
                                        </p:cTn>
                                        <p:tgtEl>
                                          <p:spTgt spid="325775"/>
                                        </p:tgtEl>
                                        <p:attrNameLst>
                                          <p:attrName>style.visibility</p:attrName>
                                        </p:attrNameLst>
                                      </p:cBhvr>
                                      <p:to>
                                        <p:strVal val="visible"/>
                                      </p:to>
                                    </p:set>
                                    <p:animEffect transition="in" filter="diamond(in)">
                                      <p:cBhvr>
                                        <p:cTn id="78" dur="2000"/>
                                        <p:tgtEl>
                                          <p:spTgt spid="325775"/>
                                        </p:tgtEl>
                                      </p:cBhvr>
                                    </p:animEffect>
                                  </p:childTnLst>
                                </p:cTn>
                              </p:par>
                            </p:childTnLst>
                          </p:cTn>
                        </p:par>
                      </p:childTnLst>
                    </p:cTn>
                  </p:par>
                  <p:par>
                    <p:cTn id="79" fill="hold" nodeType="clickPar">
                      <p:stCondLst>
                        <p:cond delay="indefinite"/>
                      </p:stCondLst>
                      <p:childTnLst>
                        <p:par>
                          <p:cTn id="80" fill="hold" nodeType="withGroup">
                            <p:stCondLst>
                              <p:cond delay="0"/>
                            </p:stCondLst>
                            <p:childTnLst>
                              <p:par>
                                <p:cTn id="81" presetID="5" presetClass="entr" presetSubtype="10" fill="hold" grpId="0" nodeType="clickEffect">
                                  <p:stCondLst>
                                    <p:cond delay="0"/>
                                  </p:stCondLst>
                                  <p:childTnLst>
                                    <p:set>
                                      <p:cBhvr>
                                        <p:cTn id="82" dur="1" fill="hold">
                                          <p:stCondLst>
                                            <p:cond delay="0"/>
                                          </p:stCondLst>
                                        </p:cTn>
                                        <p:tgtEl>
                                          <p:spTgt spid="325776"/>
                                        </p:tgtEl>
                                        <p:attrNameLst>
                                          <p:attrName>style.visibility</p:attrName>
                                        </p:attrNameLst>
                                      </p:cBhvr>
                                      <p:to>
                                        <p:strVal val="visible"/>
                                      </p:to>
                                    </p:set>
                                    <p:animEffect transition="in" filter="checkerboard(across)">
                                      <p:cBhvr>
                                        <p:cTn id="83" dur="500"/>
                                        <p:tgtEl>
                                          <p:spTgt spid="325776"/>
                                        </p:tgtEl>
                                      </p:cBhvr>
                                    </p:animEffect>
                                  </p:childTnLst>
                                </p:cTn>
                              </p:par>
                            </p:childTnLst>
                          </p:cTn>
                        </p:par>
                      </p:childTnLst>
                    </p:cTn>
                  </p:par>
                  <p:par>
                    <p:cTn id="84" fill="hold" nodeType="clickPar">
                      <p:stCondLst>
                        <p:cond delay="indefinite"/>
                      </p:stCondLst>
                      <p:childTnLst>
                        <p:par>
                          <p:cTn id="85" fill="hold" nodeType="withGroup">
                            <p:stCondLst>
                              <p:cond delay="0"/>
                            </p:stCondLst>
                            <p:childTnLst>
                              <p:par>
                                <p:cTn id="86" presetID="8" presetClass="entr" presetSubtype="16" fill="hold" grpId="0" nodeType="clickEffect">
                                  <p:stCondLst>
                                    <p:cond delay="0"/>
                                  </p:stCondLst>
                                  <p:childTnLst>
                                    <p:set>
                                      <p:cBhvr>
                                        <p:cTn id="87" dur="1" fill="hold">
                                          <p:stCondLst>
                                            <p:cond delay="0"/>
                                          </p:stCondLst>
                                        </p:cTn>
                                        <p:tgtEl>
                                          <p:spTgt spid="325777"/>
                                        </p:tgtEl>
                                        <p:attrNameLst>
                                          <p:attrName>style.visibility</p:attrName>
                                        </p:attrNameLst>
                                      </p:cBhvr>
                                      <p:to>
                                        <p:strVal val="visible"/>
                                      </p:to>
                                    </p:set>
                                    <p:animEffect transition="in" filter="diamond(in)">
                                      <p:cBhvr>
                                        <p:cTn id="88" dur="2000"/>
                                        <p:tgtEl>
                                          <p:spTgt spid="325777"/>
                                        </p:tgtEl>
                                      </p:cBhvr>
                                    </p:animEffect>
                                  </p:childTnLst>
                                </p:cTn>
                              </p:par>
                            </p:childTnLst>
                          </p:cTn>
                        </p:par>
                      </p:childTnLst>
                    </p:cTn>
                  </p:par>
                  <p:par>
                    <p:cTn id="89" fill="hold" nodeType="clickPar">
                      <p:stCondLst>
                        <p:cond delay="indefinite"/>
                      </p:stCondLst>
                      <p:childTnLst>
                        <p:par>
                          <p:cTn id="90" fill="hold" nodeType="withGroup">
                            <p:stCondLst>
                              <p:cond delay="0"/>
                            </p:stCondLst>
                            <p:childTnLst>
                              <p:par>
                                <p:cTn id="91" presetID="5" presetClass="entr" presetSubtype="10" fill="hold" nodeType="clickEffect">
                                  <p:stCondLst>
                                    <p:cond delay="0"/>
                                  </p:stCondLst>
                                  <p:childTnLst>
                                    <p:set>
                                      <p:cBhvr>
                                        <p:cTn id="92" dur="1" fill="hold">
                                          <p:stCondLst>
                                            <p:cond delay="0"/>
                                          </p:stCondLst>
                                        </p:cTn>
                                        <p:tgtEl>
                                          <p:spTgt spid="325779"/>
                                        </p:tgtEl>
                                        <p:attrNameLst>
                                          <p:attrName>style.visibility</p:attrName>
                                        </p:attrNameLst>
                                      </p:cBhvr>
                                      <p:to>
                                        <p:strVal val="visible"/>
                                      </p:to>
                                    </p:set>
                                    <p:animEffect transition="in" filter="checkerboard(across)">
                                      <p:cBhvr>
                                        <p:cTn id="93" dur="500"/>
                                        <p:tgtEl>
                                          <p:spTgt spid="325779"/>
                                        </p:tgtEl>
                                      </p:cBhvr>
                                    </p:animEffect>
                                  </p:childTnLst>
                                </p:cTn>
                              </p:par>
                            </p:childTnLst>
                          </p:cTn>
                        </p:par>
                      </p:childTnLst>
                    </p:cTn>
                  </p:par>
                  <p:par>
                    <p:cTn id="94" fill="hold" nodeType="clickPar">
                      <p:stCondLst>
                        <p:cond delay="indefinite"/>
                      </p:stCondLst>
                      <p:childTnLst>
                        <p:par>
                          <p:cTn id="95" fill="hold" nodeType="withGroup">
                            <p:stCondLst>
                              <p:cond delay="0"/>
                            </p:stCondLst>
                            <p:childTnLst>
                              <p:par>
                                <p:cTn id="96" presetID="5" presetClass="entr" presetSubtype="10" fill="hold" grpId="0" nodeType="clickEffect">
                                  <p:stCondLst>
                                    <p:cond delay="0"/>
                                  </p:stCondLst>
                                  <p:childTnLst>
                                    <p:set>
                                      <p:cBhvr>
                                        <p:cTn id="97" dur="1" fill="hold">
                                          <p:stCondLst>
                                            <p:cond delay="0"/>
                                          </p:stCondLst>
                                        </p:cTn>
                                        <p:tgtEl>
                                          <p:spTgt spid="325780"/>
                                        </p:tgtEl>
                                        <p:attrNameLst>
                                          <p:attrName>style.visibility</p:attrName>
                                        </p:attrNameLst>
                                      </p:cBhvr>
                                      <p:to>
                                        <p:strVal val="visible"/>
                                      </p:to>
                                    </p:set>
                                    <p:animEffect transition="in" filter="checkerboard(across)">
                                      <p:cBhvr>
                                        <p:cTn id="98" dur="500"/>
                                        <p:tgtEl>
                                          <p:spTgt spid="325780"/>
                                        </p:tgtEl>
                                      </p:cBhvr>
                                    </p:animEffect>
                                  </p:childTnLst>
                                </p:cTn>
                              </p:par>
                            </p:childTnLst>
                          </p:cTn>
                        </p:par>
                      </p:childTnLst>
                    </p:cTn>
                  </p:par>
                  <p:par>
                    <p:cTn id="99" fill="hold" nodeType="clickPar">
                      <p:stCondLst>
                        <p:cond delay="indefinite"/>
                      </p:stCondLst>
                      <p:childTnLst>
                        <p:par>
                          <p:cTn id="100" fill="hold" nodeType="withGroup">
                            <p:stCondLst>
                              <p:cond delay="0"/>
                            </p:stCondLst>
                            <p:childTnLst>
                              <p:par>
                                <p:cTn id="101" presetID="5" presetClass="entr" presetSubtype="10" fill="hold" grpId="0" nodeType="clickEffect">
                                  <p:stCondLst>
                                    <p:cond delay="0"/>
                                  </p:stCondLst>
                                  <p:childTnLst>
                                    <p:set>
                                      <p:cBhvr>
                                        <p:cTn id="102" dur="1" fill="hold">
                                          <p:stCondLst>
                                            <p:cond delay="0"/>
                                          </p:stCondLst>
                                        </p:cTn>
                                        <p:tgtEl>
                                          <p:spTgt spid="325781"/>
                                        </p:tgtEl>
                                        <p:attrNameLst>
                                          <p:attrName>style.visibility</p:attrName>
                                        </p:attrNameLst>
                                      </p:cBhvr>
                                      <p:to>
                                        <p:strVal val="visible"/>
                                      </p:to>
                                    </p:set>
                                    <p:animEffect transition="in" filter="checkerboard(across)">
                                      <p:cBhvr>
                                        <p:cTn id="103" dur="500"/>
                                        <p:tgtEl>
                                          <p:spTgt spid="325781"/>
                                        </p:tgtEl>
                                      </p:cBhvr>
                                    </p:animEffect>
                                  </p:childTnLst>
                                </p:cTn>
                              </p:par>
                            </p:childTnLst>
                          </p:cTn>
                        </p:par>
                      </p:childTnLst>
                    </p:cTn>
                  </p:par>
                  <p:par>
                    <p:cTn id="104" fill="hold" nodeType="clickPar">
                      <p:stCondLst>
                        <p:cond delay="indefinite"/>
                      </p:stCondLst>
                      <p:childTnLst>
                        <p:par>
                          <p:cTn id="105" fill="hold" nodeType="withGroup">
                            <p:stCondLst>
                              <p:cond delay="0"/>
                            </p:stCondLst>
                            <p:childTnLst>
                              <p:par>
                                <p:cTn id="106" presetID="5" presetClass="entr" presetSubtype="10" fill="hold" nodeType="clickEffect">
                                  <p:stCondLst>
                                    <p:cond delay="0"/>
                                  </p:stCondLst>
                                  <p:childTnLst>
                                    <p:set>
                                      <p:cBhvr>
                                        <p:cTn id="107" dur="1" fill="hold">
                                          <p:stCondLst>
                                            <p:cond delay="0"/>
                                          </p:stCondLst>
                                        </p:cTn>
                                        <p:tgtEl>
                                          <p:spTgt spid="325782"/>
                                        </p:tgtEl>
                                        <p:attrNameLst>
                                          <p:attrName>style.visibility</p:attrName>
                                        </p:attrNameLst>
                                      </p:cBhvr>
                                      <p:to>
                                        <p:strVal val="visible"/>
                                      </p:to>
                                    </p:set>
                                    <p:animEffect transition="in" filter="checkerboard(across)">
                                      <p:cBhvr>
                                        <p:cTn id="108" dur="500"/>
                                        <p:tgtEl>
                                          <p:spTgt spid="325782"/>
                                        </p:tgtEl>
                                      </p:cBhvr>
                                    </p:animEffect>
                                  </p:childTnLst>
                                </p:cTn>
                              </p:par>
                            </p:childTnLst>
                          </p:cTn>
                        </p:par>
                      </p:childTnLst>
                    </p:cTn>
                  </p:par>
                  <p:par>
                    <p:cTn id="109" fill="hold" nodeType="clickPar">
                      <p:stCondLst>
                        <p:cond delay="indefinite"/>
                      </p:stCondLst>
                      <p:childTnLst>
                        <p:par>
                          <p:cTn id="110" fill="hold" nodeType="withGroup">
                            <p:stCondLst>
                              <p:cond delay="0"/>
                            </p:stCondLst>
                            <p:childTnLst>
                              <p:par>
                                <p:cTn id="111" presetID="5" presetClass="entr" presetSubtype="10" fill="hold" nodeType="clickEffect">
                                  <p:stCondLst>
                                    <p:cond delay="0"/>
                                  </p:stCondLst>
                                  <p:childTnLst>
                                    <p:set>
                                      <p:cBhvr>
                                        <p:cTn id="112" dur="1" fill="hold">
                                          <p:stCondLst>
                                            <p:cond delay="0"/>
                                          </p:stCondLst>
                                        </p:cTn>
                                        <p:tgtEl>
                                          <p:spTgt spid="325786"/>
                                        </p:tgtEl>
                                        <p:attrNameLst>
                                          <p:attrName>style.visibility</p:attrName>
                                        </p:attrNameLst>
                                      </p:cBhvr>
                                      <p:to>
                                        <p:strVal val="visible"/>
                                      </p:to>
                                    </p:set>
                                    <p:animEffect transition="in" filter="checkerboard(across)">
                                      <p:cBhvr>
                                        <p:cTn id="113" dur="500"/>
                                        <p:tgtEl>
                                          <p:spTgt spid="325786"/>
                                        </p:tgtEl>
                                      </p:cBhvr>
                                    </p:animEffect>
                                  </p:childTnLst>
                                </p:cTn>
                              </p:par>
                            </p:childTnLst>
                          </p:cTn>
                        </p:par>
                      </p:childTnLst>
                    </p:cTn>
                  </p:par>
                  <p:par>
                    <p:cTn id="114" fill="hold" nodeType="clickPar">
                      <p:stCondLst>
                        <p:cond delay="indefinite"/>
                      </p:stCondLst>
                      <p:childTnLst>
                        <p:par>
                          <p:cTn id="115" fill="hold" nodeType="withGroup">
                            <p:stCondLst>
                              <p:cond delay="0"/>
                            </p:stCondLst>
                            <p:childTnLst>
                              <p:par>
                                <p:cTn id="116" presetID="5" presetClass="entr" presetSubtype="10" fill="hold" grpId="0" nodeType="clickEffect">
                                  <p:stCondLst>
                                    <p:cond delay="0"/>
                                  </p:stCondLst>
                                  <p:childTnLst>
                                    <p:set>
                                      <p:cBhvr>
                                        <p:cTn id="117" dur="1" fill="hold">
                                          <p:stCondLst>
                                            <p:cond delay="0"/>
                                          </p:stCondLst>
                                        </p:cTn>
                                        <p:tgtEl>
                                          <p:spTgt spid="325787"/>
                                        </p:tgtEl>
                                        <p:attrNameLst>
                                          <p:attrName>style.visibility</p:attrName>
                                        </p:attrNameLst>
                                      </p:cBhvr>
                                      <p:to>
                                        <p:strVal val="visible"/>
                                      </p:to>
                                    </p:set>
                                    <p:animEffect transition="in" filter="checkerboard(across)">
                                      <p:cBhvr>
                                        <p:cTn id="118" dur="500"/>
                                        <p:tgtEl>
                                          <p:spTgt spid="325787"/>
                                        </p:tgtEl>
                                      </p:cBhvr>
                                    </p:animEffect>
                                  </p:childTnLst>
                                </p:cTn>
                              </p:par>
                            </p:childTnLst>
                          </p:cTn>
                        </p:par>
                      </p:childTnLst>
                    </p:cTn>
                  </p:par>
                  <p:par>
                    <p:cTn id="119" fill="hold" nodeType="clickPar">
                      <p:stCondLst>
                        <p:cond delay="indefinite"/>
                      </p:stCondLst>
                      <p:childTnLst>
                        <p:par>
                          <p:cTn id="120" fill="hold" nodeType="withGroup">
                            <p:stCondLst>
                              <p:cond delay="0"/>
                            </p:stCondLst>
                            <p:childTnLst>
                              <p:par>
                                <p:cTn id="121" presetID="5" presetClass="entr" presetSubtype="10" fill="hold" nodeType="clickEffect">
                                  <p:stCondLst>
                                    <p:cond delay="0"/>
                                  </p:stCondLst>
                                  <p:childTnLst>
                                    <p:set>
                                      <p:cBhvr>
                                        <p:cTn id="122" dur="1" fill="hold">
                                          <p:stCondLst>
                                            <p:cond delay="0"/>
                                          </p:stCondLst>
                                        </p:cTn>
                                        <p:tgtEl>
                                          <p:spTgt spid="325788"/>
                                        </p:tgtEl>
                                        <p:attrNameLst>
                                          <p:attrName>style.visibility</p:attrName>
                                        </p:attrNameLst>
                                      </p:cBhvr>
                                      <p:to>
                                        <p:strVal val="visible"/>
                                      </p:to>
                                    </p:set>
                                    <p:animEffect transition="in" filter="checkerboard(across)">
                                      <p:cBhvr>
                                        <p:cTn id="123" dur="500"/>
                                        <p:tgtEl>
                                          <p:spTgt spid="3257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5770" grpId="0"/>
      <p:bldP spid="325771" grpId="0"/>
      <p:bldP spid="325772" grpId="0"/>
      <p:bldP spid="325773" grpId="0"/>
      <p:bldP spid="325774" grpId="0"/>
      <p:bldP spid="325775" grpId="0"/>
      <p:bldP spid="325776" grpId="0"/>
      <p:bldP spid="325777" grpId="0"/>
      <p:bldP spid="325780" grpId="0"/>
      <p:bldP spid="325781" grpId="0"/>
      <p:bldP spid="325787" grpId="0"/>
    </p:bld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6658" name="Text Box 2"/>
          <p:cNvSpPr txBox="1">
            <a:spLocks noChangeArrowheads="1"/>
          </p:cNvSpPr>
          <p:nvPr/>
        </p:nvSpPr>
        <p:spPr bwMode="auto">
          <a:xfrm>
            <a:off x="1042988" y="-3175"/>
            <a:ext cx="6450012" cy="2149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lnSpc>
                <a:spcPct val="125000"/>
              </a:lnSpc>
            </a:pPr>
            <a:r>
              <a:rPr lang="en-US">
                <a:solidFill>
                  <a:srgbClr val="000000"/>
                </a:solidFill>
                <a:cs typeface="Times New Roman" pitchFamily="18" charset="0"/>
              </a:rPr>
              <a:t>                                 </a:t>
            </a:r>
            <a:r>
              <a:rPr lang="en-US" b="1">
                <a:cs typeface="Times New Roman" pitchFamily="18" charset="0"/>
              </a:rPr>
              <a:t>Chương 8</a:t>
            </a:r>
            <a:r>
              <a:rPr lang="en-US">
                <a:cs typeface="Times New Roman" pitchFamily="18" charset="0"/>
              </a:rPr>
              <a:t>                        </a:t>
            </a:r>
          </a:p>
          <a:p>
            <a:pPr algn="l">
              <a:lnSpc>
                <a:spcPct val="125000"/>
              </a:lnSpc>
            </a:pPr>
            <a:r>
              <a:rPr lang="en-US">
                <a:cs typeface="Times New Roman" pitchFamily="18" charset="0"/>
              </a:rPr>
              <a:t>         </a:t>
            </a:r>
            <a:r>
              <a:rPr lang="en-US" sz="2800" b="1">
                <a:solidFill>
                  <a:srgbClr val="FF0000"/>
                </a:solidFill>
                <a:cs typeface="Times New Roman" pitchFamily="18" charset="0"/>
              </a:rPr>
              <a:t>PHƯƠNG PHÁP NĂNG </a:t>
            </a:r>
            <a:r>
              <a:rPr lang="en-US" sz="2800" b="1">
                <a:solidFill>
                  <a:srgbClr val="FF0000"/>
                </a:solidFill>
              </a:rPr>
              <a:t>LƯỢNG </a:t>
            </a:r>
          </a:p>
          <a:p>
            <a:pPr algn="l">
              <a:lnSpc>
                <a:spcPct val="125000"/>
              </a:lnSpc>
            </a:pPr>
            <a:r>
              <a:rPr lang="en-US" sz="2800" b="1">
                <a:solidFill>
                  <a:srgbClr val="FF0000"/>
                </a:solidFill>
              </a:rPr>
              <a:t>              XÁC ĐỊNH CHUYỂN VỊ</a:t>
            </a:r>
            <a:endParaRPr lang="en-US" sz="2800" b="1">
              <a:solidFill>
                <a:srgbClr val="FF0000"/>
              </a:solidFill>
              <a:cs typeface="Times New Roman" pitchFamily="18" charset="0"/>
            </a:endParaRPr>
          </a:p>
          <a:p>
            <a:pPr algn="l">
              <a:lnSpc>
                <a:spcPct val="125000"/>
              </a:lnSpc>
            </a:pPr>
            <a:endParaRPr lang="en-US" sz="2800">
              <a:solidFill>
                <a:srgbClr val="FF0000"/>
              </a:solidFill>
              <a:cs typeface="Times New Roman" pitchFamily="18" charset="0"/>
            </a:endParaRPr>
          </a:p>
        </p:txBody>
      </p:sp>
      <p:sp>
        <p:nvSpPr>
          <p:cNvPr id="326659" name="Text Box 3"/>
          <p:cNvSpPr txBox="1">
            <a:spLocks noChangeArrowheads="1"/>
          </p:cNvSpPr>
          <p:nvPr/>
        </p:nvSpPr>
        <p:spPr bwMode="auto">
          <a:xfrm>
            <a:off x="328613" y="1928813"/>
            <a:ext cx="8491537"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i="1">
                <a:cs typeface="Times New Roman" pitchFamily="18" charset="0"/>
              </a:rPr>
              <a:t>   Một trong nh</a:t>
            </a:r>
            <a:r>
              <a:rPr lang="en-US" b="1" i="1"/>
              <a:t>ữ</a:t>
            </a:r>
            <a:r>
              <a:rPr lang="en-US" b="1" i="1">
                <a:cs typeface="Times New Roman" pitchFamily="18" charset="0"/>
              </a:rPr>
              <a:t>ng nhi</a:t>
            </a:r>
            <a:r>
              <a:rPr lang="en-US" b="1" i="1"/>
              <a:t>ệ</a:t>
            </a:r>
            <a:r>
              <a:rPr lang="en-US" b="1" i="1">
                <a:cs typeface="Times New Roman" pitchFamily="18" charset="0"/>
              </a:rPr>
              <a:t>m v</a:t>
            </a:r>
            <a:r>
              <a:rPr lang="en-US" b="1" i="1"/>
              <a:t>ụ</a:t>
            </a:r>
            <a:r>
              <a:rPr lang="en-US" b="1" i="1">
                <a:cs typeface="Times New Roman" pitchFamily="18" charset="0"/>
              </a:rPr>
              <a:t> cơ b</a:t>
            </a:r>
            <a:r>
              <a:rPr lang="en-US" b="1" i="1"/>
              <a:t>ả</a:t>
            </a:r>
            <a:r>
              <a:rPr lang="en-US" b="1" i="1">
                <a:cs typeface="Times New Roman" pitchFamily="18" charset="0"/>
              </a:rPr>
              <a:t>n c</a:t>
            </a:r>
            <a:r>
              <a:rPr lang="en-US" b="1" i="1"/>
              <a:t>ủ</a:t>
            </a:r>
            <a:r>
              <a:rPr lang="en-US" b="1" i="1">
                <a:cs typeface="Times New Roman" pitchFamily="18" charset="0"/>
              </a:rPr>
              <a:t>a SBVL là đánh giá </a:t>
            </a:r>
            <a:r>
              <a:rPr lang="en-US" b="1" i="1"/>
              <a:t>độ</a:t>
            </a:r>
            <a:r>
              <a:rPr lang="en-US" b="1" i="1">
                <a:cs typeface="Times New Roman" pitchFamily="18" charset="0"/>
              </a:rPr>
              <a:t> c</a:t>
            </a:r>
            <a:r>
              <a:rPr lang="en-US" b="1" i="1"/>
              <a:t>ứ</a:t>
            </a:r>
            <a:r>
              <a:rPr lang="en-US" b="1" i="1">
                <a:cs typeface="Times New Roman" pitchFamily="18" charset="0"/>
              </a:rPr>
              <a:t>ng c</a:t>
            </a:r>
            <a:r>
              <a:rPr lang="en-US" b="1" i="1"/>
              <a:t>ủ</a:t>
            </a:r>
            <a:r>
              <a:rPr lang="en-US" b="1" i="1">
                <a:cs typeface="Times New Roman" pitchFamily="18" charset="0"/>
              </a:rPr>
              <a:t>a công trình ngh</a:t>
            </a:r>
            <a:r>
              <a:rPr lang="en-US" b="1" i="1"/>
              <a:t>ĩ</a:t>
            </a:r>
            <a:r>
              <a:rPr lang="en-US" b="1" i="1">
                <a:cs typeface="Times New Roman" pitchFamily="18" charset="0"/>
              </a:rPr>
              <a:t>a là m</a:t>
            </a:r>
            <a:r>
              <a:rPr lang="en-US" b="1" i="1"/>
              <a:t>ứ</a:t>
            </a:r>
            <a:r>
              <a:rPr lang="en-US" b="1" i="1">
                <a:cs typeface="Times New Roman" pitchFamily="18" charset="0"/>
              </a:rPr>
              <a:t>c </a:t>
            </a:r>
            <a:r>
              <a:rPr lang="en-US" b="1" i="1"/>
              <a:t>độ</a:t>
            </a:r>
            <a:r>
              <a:rPr lang="en-US" b="1" i="1">
                <a:cs typeface="Times New Roman" pitchFamily="18" charset="0"/>
              </a:rPr>
              <a:t> sai l</a:t>
            </a:r>
            <a:r>
              <a:rPr lang="en-US" b="1" i="1"/>
              <a:t>ệ</a:t>
            </a:r>
            <a:r>
              <a:rPr lang="en-US" b="1" i="1">
                <a:cs typeface="Times New Roman" pitchFamily="18" charset="0"/>
              </a:rPr>
              <a:t>ch v</a:t>
            </a:r>
            <a:r>
              <a:rPr lang="en-US" b="1" i="1"/>
              <a:t>ê </a:t>
            </a:r>
            <a:r>
              <a:rPr lang="en-US" b="1" i="1">
                <a:cs typeface="Times New Roman" pitchFamily="18" charset="0"/>
              </a:rPr>
              <a:t>hình dáng và kích th</a:t>
            </a:r>
            <a:r>
              <a:rPr lang="en-US" b="1" i="1"/>
              <a:t>ướ</a:t>
            </a:r>
            <a:r>
              <a:rPr lang="en-US" b="1" i="1">
                <a:cs typeface="Times New Roman" pitchFamily="18" charset="0"/>
              </a:rPr>
              <a:t>c c</a:t>
            </a:r>
            <a:r>
              <a:rPr lang="en-US" b="1" i="1"/>
              <a:t>ủ</a:t>
            </a:r>
            <a:r>
              <a:rPr lang="en-US" b="1" i="1">
                <a:cs typeface="Times New Roman" pitchFamily="18" charset="0"/>
              </a:rPr>
              <a:t>a nó do tác d</a:t>
            </a:r>
            <a:r>
              <a:rPr lang="en-US" b="1" i="1"/>
              <a:t>ụ</a:t>
            </a:r>
            <a:r>
              <a:rPr lang="en-US" b="1" i="1">
                <a:cs typeface="Times New Roman" pitchFamily="18" charset="0"/>
              </a:rPr>
              <a:t>ng c</a:t>
            </a:r>
            <a:r>
              <a:rPr lang="en-US" b="1" i="1"/>
              <a:t>ủ</a:t>
            </a:r>
            <a:r>
              <a:rPr lang="en-US" b="1" i="1">
                <a:cs typeface="Times New Roman" pitchFamily="18" charset="0"/>
              </a:rPr>
              <a:t>a t</a:t>
            </a:r>
            <a:r>
              <a:rPr lang="en-US" b="1" i="1"/>
              <a:t>ả</a:t>
            </a:r>
            <a:r>
              <a:rPr lang="en-US" b="1" i="1">
                <a:cs typeface="Times New Roman" pitchFamily="18" charset="0"/>
              </a:rPr>
              <a:t>i tr</a:t>
            </a:r>
            <a:r>
              <a:rPr lang="en-US" b="1" i="1"/>
              <a:t>ọ</a:t>
            </a:r>
            <a:r>
              <a:rPr lang="en-US" b="1" i="1">
                <a:cs typeface="Times New Roman" pitchFamily="18" charset="0"/>
              </a:rPr>
              <a:t>ng</a:t>
            </a:r>
            <a:r>
              <a:rPr lang="en-US" i="1">
                <a:cs typeface="Times New Roman" pitchFamily="18" charset="0"/>
              </a:rPr>
              <a:t>. </a:t>
            </a:r>
          </a:p>
        </p:txBody>
      </p:sp>
      <p:sp>
        <p:nvSpPr>
          <p:cNvPr id="326660" name="Text Box 4"/>
          <p:cNvSpPr txBox="1">
            <a:spLocks noChangeArrowheads="1"/>
          </p:cNvSpPr>
          <p:nvPr/>
        </p:nvSpPr>
        <p:spPr bwMode="auto">
          <a:xfrm>
            <a:off x="711200" y="3476625"/>
            <a:ext cx="7796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Tính toán  theo độ c</a:t>
            </a:r>
            <a:r>
              <a:rPr lang="en-US"/>
              <a:t>ứ</a:t>
            </a:r>
            <a:r>
              <a:rPr lang="en-US">
                <a:cs typeface="Times New Roman" pitchFamily="18" charset="0"/>
              </a:rPr>
              <a:t>ng nh</a:t>
            </a:r>
            <a:r>
              <a:rPr lang="en-US"/>
              <a:t>ằ</a:t>
            </a:r>
            <a:r>
              <a:rPr lang="en-US">
                <a:cs typeface="Times New Roman" pitchFamily="18" charset="0"/>
              </a:rPr>
              <a:t>m </a:t>
            </a:r>
            <a:r>
              <a:rPr lang="en-US"/>
              <a:t>đả</a:t>
            </a:r>
            <a:r>
              <a:rPr lang="en-US">
                <a:cs typeface="Times New Roman" pitchFamily="18" charset="0"/>
              </a:rPr>
              <a:t>m b</a:t>
            </a:r>
            <a:r>
              <a:rPr lang="en-US"/>
              <a:t>ả</a:t>
            </a:r>
            <a:r>
              <a:rPr lang="en-US">
                <a:cs typeface="Times New Roman" pitchFamily="18" charset="0"/>
              </a:rPr>
              <a:t>o đi</a:t>
            </a:r>
            <a:r>
              <a:rPr lang="en-US"/>
              <a:t>ể</a:t>
            </a:r>
            <a:r>
              <a:rPr lang="en-US">
                <a:cs typeface="Times New Roman" pitchFamily="18" charset="0"/>
              </a:rPr>
              <a:t>u ki</a:t>
            </a:r>
            <a:r>
              <a:rPr lang="en-US"/>
              <a:t>ệ</a:t>
            </a:r>
            <a:r>
              <a:rPr lang="en-US">
                <a:cs typeface="Times New Roman" pitchFamily="18" charset="0"/>
              </a:rPr>
              <a:t>n c</a:t>
            </a:r>
            <a:r>
              <a:rPr lang="en-US"/>
              <a:t>ứng</a:t>
            </a:r>
            <a:r>
              <a:rPr lang="en-US">
                <a:cs typeface="Times New Roman" pitchFamily="18" charset="0"/>
              </a:rPr>
              <a:t>: </a:t>
            </a:r>
          </a:p>
        </p:txBody>
      </p:sp>
      <p:graphicFrame>
        <p:nvGraphicFramePr>
          <p:cNvPr id="326661" name="Object 5"/>
          <p:cNvGraphicFramePr>
            <a:graphicFrameLocks noChangeAspect="1"/>
          </p:cNvGraphicFramePr>
          <p:nvPr/>
        </p:nvGraphicFramePr>
        <p:xfrm>
          <a:off x="2411413" y="4100513"/>
          <a:ext cx="3865562" cy="623887"/>
        </p:xfrm>
        <a:graphic>
          <a:graphicData uri="http://schemas.openxmlformats.org/presentationml/2006/ole">
            <mc:AlternateContent xmlns:mc="http://schemas.openxmlformats.org/markup-compatibility/2006">
              <mc:Choice xmlns:v="urn:schemas-microsoft-com:vml" Requires="v">
                <p:oleObj spid="_x0000_s326667" name="Document" r:id="rId3" imgW="2143080" imgH="343800" progId="Word.Document.8">
                  <p:embed/>
                </p:oleObj>
              </mc:Choice>
              <mc:Fallback>
                <p:oleObj name="Document" r:id="rId3" imgW="2143080" imgH="343800" progId="Word.Document.8">
                  <p:embed/>
                  <p:pic>
                    <p:nvPicPr>
                      <p:cNvPr id="0"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11413" y="4100513"/>
                        <a:ext cx="3865562" cy="623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26662" name="Text Box 6"/>
          <p:cNvSpPr txBox="1">
            <a:spLocks noChangeArrowheads="1"/>
          </p:cNvSpPr>
          <p:nvPr/>
        </p:nvSpPr>
        <p:spPr bwMode="auto">
          <a:xfrm>
            <a:off x="631825" y="4868863"/>
            <a:ext cx="722947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δ , θ là chuyển vị th</a:t>
            </a:r>
            <a:r>
              <a:rPr lang="en-US"/>
              <a:t>ẳ</a:t>
            </a:r>
            <a:r>
              <a:rPr lang="en-US">
                <a:cs typeface="Times New Roman" pitchFamily="18" charset="0"/>
              </a:rPr>
              <a:t>ng và chuyển v</a:t>
            </a:r>
            <a:r>
              <a:rPr lang="en-US"/>
              <a:t>ị</a:t>
            </a:r>
            <a:r>
              <a:rPr lang="en-US">
                <a:cs typeface="Times New Roman" pitchFamily="18" charset="0"/>
              </a:rPr>
              <a:t> góc c</a:t>
            </a:r>
            <a:r>
              <a:rPr lang="en-US"/>
              <a:t>ủ</a:t>
            </a:r>
            <a:r>
              <a:rPr lang="en-US">
                <a:cs typeface="Times New Roman" pitchFamily="18" charset="0"/>
              </a:rPr>
              <a:t>a m</a:t>
            </a:r>
            <a:r>
              <a:rPr lang="en-US"/>
              <a:t>ặ</a:t>
            </a:r>
            <a:r>
              <a:rPr lang="en-US">
                <a:cs typeface="Times New Roman" pitchFamily="18" charset="0"/>
              </a:rPr>
              <a:t>t c</a:t>
            </a:r>
            <a:r>
              <a:rPr lang="en-US"/>
              <a:t>ắ</a:t>
            </a:r>
            <a:r>
              <a:rPr lang="en-US">
                <a:cs typeface="Times New Roman" pitchFamily="18" charset="0"/>
              </a:rPr>
              <a:t>t</a:t>
            </a:r>
          </a:p>
          <a:p>
            <a:pPr algn="l"/>
            <a:r>
              <a:rPr lang="en-US">
                <a:cs typeface="Times New Roman" pitchFamily="18" charset="0"/>
              </a:rPr>
              <a:t>   đ</a:t>
            </a:r>
            <a:r>
              <a:rPr lang="en-US"/>
              <a:t>ượ</a:t>
            </a:r>
            <a:r>
              <a:rPr lang="en-US">
                <a:cs typeface="Times New Roman" pitchFamily="18" charset="0"/>
              </a:rPr>
              <a:t>c xét;</a:t>
            </a:r>
          </a:p>
        </p:txBody>
      </p:sp>
      <p:sp>
        <p:nvSpPr>
          <p:cNvPr id="326663" name="Text Box 7"/>
          <p:cNvSpPr txBox="1">
            <a:spLocks noChangeArrowheads="1"/>
          </p:cNvSpPr>
          <p:nvPr/>
        </p:nvSpPr>
        <p:spPr bwMode="auto">
          <a:xfrm>
            <a:off x="174625" y="4487863"/>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endParaRPr lang="en-US">
              <a:cs typeface="Times New Roman" pitchFamily="18" charset="0"/>
            </a:endParaRPr>
          </a:p>
        </p:txBody>
      </p:sp>
      <p:sp>
        <p:nvSpPr>
          <p:cNvPr id="326664" name="Text Box 8"/>
          <p:cNvSpPr txBox="1">
            <a:spLocks noChangeArrowheads="1"/>
          </p:cNvSpPr>
          <p:nvPr/>
        </p:nvSpPr>
        <p:spPr bwMode="auto">
          <a:xfrm>
            <a:off x="595313" y="5726113"/>
            <a:ext cx="760253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3300"/>
                </a:solidFill>
                <a:cs typeface="Times New Roman" pitchFamily="18" charset="0"/>
              </a:rPr>
              <a:t>[δ ],  [θ ]</a:t>
            </a:r>
            <a:r>
              <a:rPr lang="en-US">
                <a:solidFill>
                  <a:srgbClr val="000000"/>
                </a:solidFill>
                <a:cs typeface="Times New Roman" pitchFamily="18" charset="0"/>
              </a:rPr>
              <a:t> là chuyển v</a:t>
            </a:r>
            <a:r>
              <a:rPr lang="en-US"/>
              <a:t>ị</a:t>
            </a:r>
            <a:r>
              <a:rPr lang="en-US">
                <a:solidFill>
                  <a:srgbClr val="000000"/>
                </a:solidFill>
                <a:cs typeface="Times New Roman" pitchFamily="18" charset="0"/>
              </a:rPr>
              <a:t> th</a:t>
            </a:r>
            <a:r>
              <a:rPr lang="en-US"/>
              <a:t>ẳ</a:t>
            </a:r>
            <a:r>
              <a:rPr lang="en-US">
                <a:solidFill>
                  <a:srgbClr val="000000"/>
                </a:solidFill>
                <a:cs typeface="Times New Roman" pitchFamily="18" charset="0"/>
              </a:rPr>
              <a:t>ng và chuy</a:t>
            </a:r>
            <a:r>
              <a:rPr lang="en-US"/>
              <a:t>ể</a:t>
            </a:r>
            <a:r>
              <a:rPr lang="en-US">
                <a:solidFill>
                  <a:srgbClr val="000000"/>
                </a:solidFill>
                <a:cs typeface="Times New Roman" pitchFamily="18" charset="0"/>
              </a:rPr>
              <a:t>n v</a:t>
            </a:r>
            <a:r>
              <a:rPr lang="en-US"/>
              <a:t>ị</a:t>
            </a:r>
            <a:r>
              <a:rPr lang="en-US">
                <a:solidFill>
                  <a:srgbClr val="000000"/>
                </a:solidFill>
                <a:cs typeface="Times New Roman" pitchFamily="18" charset="0"/>
              </a:rPr>
              <a:t> góc cho phép. </a:t>
            </a:r>
          </a:p>
        </p:txBody>
      </p:sp>
      <p:sp>
        <p:nvSpPr>
          <p:cNvPr id="326665" name="Text Box 9"/>
          <p:cNvSpPr txBox="1">
            <a:spLocks noChangeArrowheads="1"/>
          </p:cNvSpPr>
          <p:nvPr/>
        </p:nvSpPr>
        <p:spPr bwMode="auto">
          <a:xfrm>
            <a:off x="-9525" y="45370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cs typeface="Times New Roman" pitchFamily="18" charset="0"/>
            </a:endParaRPr>
          </a:p>
        </p:txBody>
      </p:sp>
      <p:sp>
        <p:nvSpPr>
          <p:cNvPr id="326666" name="Text Box 10"/>
          <p:cNvSpPr txBox="1">
            <a:spLocks noChangeArrowheads="1"/>
          </p:cNvSpPr>
          <p:nvPr/>
        </p:nvSpPr>
        <p:spPr bwMode="auto">
          <a:xfrm>
            <a:off x="-1588" y="4918075"/>
            <a:ext cx="184151"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solidFill>
                <a:srgbClr val="000000"/>
              </a:solidFill>
              <a:cs typeface="Times New Roman"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iterate type="lt">
                                    <p:tmPct val="100000"/>
                                  </p:iterate>
                                  <p:childTnLst>
                                    <p:set>
                                      <p:cBhvr>
                                        <p:cTn id="6" dur="1" fill="hold">
                                          <p:stCondLst>
                                            <p:cond delay="0"/>
                                          </p:stCondLst>
                                        </p:cTn>
                                        <p:tgtEl>
                                          <p:spTgt spid="326658"/>
                                        </p:tgtEl>
                                        <p:attrNameLst>
                                          <p:attrName>style.visibility</p:attrName>
                                        </p:attrNameLst>
                                      </p:cBhvr>
                                      <p:to>
                                        <p:strVal val="visible"/>
                                      </p:to>
                                    </p:set>
                                    <p:animEffect transition="in" filter="wipe(up)">
                                      <p:cBhvr>
                                        <p:cTn id="7" dur="75"/>
                                        <p:tgtEl>
                                          <p:spTgt spid="32665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326659"/>
                                        </p:tgtEl>
                                        <p:attrNameLst>
                                          <p:attrName>style.visibility</p:attrName>
                                        </p:attrNameLst>
                                      </p:cBhvr>
                                      <p:to>
                                        <p:strVal val="visible"/>
                                      </p:to>
                                    </p:set>
                                    <p:animEffect transition="in" filter="wipe(up)">
                                      <p:cBhvr>
                                        <p:cTn id="12" dur="500"/>
                                        <p:tgtEl>
                                          <p:spTgt spid="32665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326660"/>
                                        </p:tgtEl>
                                        <p:attrNameLst>
                                          <p:attrName>style.visibility</p:attrName>
                                        </p:attrNameLst>
                                      </p:cBhvr>
                                      <p:to>
                                        <p:strVal val="visible"/>
                                      </p:to>
                                    </p:set>
                                    <p:animEffect transition="in" filter="checkerboard(across)">
                                      <p:cBhvr>
                                        <p:cTn id="17" dur="500"/>
                                        <p:tgtEl>
                                          <p:spTgt spid="32666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nodeType="clickEffect">
                                  <p:stCondLst>
                                    <p:cond delay="0"/>
                                  </p:stCondLst>
                                  <p:childTnLst>
                                    <p:set>
                                      <p:cBhvr>
                                        <p:cTn id="21" dur="1" fill="hold">
                                          <p:stCondLst>
                                            <p:cond delay="0"/>
                                          </p:stCondLst>
                                        </p:cTn>
                                        <p:tgtEl>
                                          <p:spTgt spid="326661"/>
                                        </p:tgtEl>
                                        <p:attrNameLst>
                                          <p:attrName>style.visibility</p:attrName>
                                        </p:attrNameLst>
                                      </p:cBhvr>
                                      <p:to>
                                        <p:strVal val="visible"/>
                                      </p:to>
                                    </p:set>
                                    <p:animEffect transition="in" filter="blinds(horizontal)">
                                      <p:cBhvr>
                                        <p:cTn id="22" dur="500"/>
                                        <p:tgtEl>
                                          <p:spTgt spid="326661"/>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326662"/>
                                        </p:tgtEl>
                                        <p:attrNameLst>
                                          <p:attrName>style.visibility</p:attrName>
                                        </p:attrNameLst>
                                      </p:cBhvr>
                                      <p:to>
                                        <p:strVal val="visible"/>
                                      </p:to>
                                    </p:set>
                                    <p:animEffect transition="in" filter="checkerboard(across)">
                                      <p:cBhvr>
                                        <p:cTn id="27" dur="500"/>
                                        <p:tgtEl>
                                          <p:spTgt spid="326662"/>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326664"/>
                                        </p:tgtEl>
                                        <p:attrNameLst>
                                          <p:attrName>style.visibility</p:attrName>
                                        </p:attrNameLst>
                                      </p:cBhvr>
                                      <p:to>
                                        <p:strVal val="visible"/>
                                      </p:to>
                                    </p:set>
                                    <p:animEffect transition="in" filter="checkerboard(across)">
                                      <p:cBhvr>
                                        <p:cTn id="32" dur="500"/>
                                        <p:tgtEl>
                                          <p:spTgt spid="3266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6658" grpId="0" autoUpdateAnimBg="0"/>
      <p:bldP spid="326659" grpId="0" autoUpdateAnimBg="0"/>
      <p:bldP spid="326660" grpId="0" autoUpdateAnimBg="0"/>
      <p:bldP spid="326662" grpId="0" autoUpdateAnimBg="0"/>
      <p:bldP spid="326664" grpId="0" autoUpdateAnimBg="0"/>
    </p:bld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682" name="Text Box 2"/>
          <p:cNvSpPr txBox="1">
            <a:spLocks noChangeArrowheads="1"/>
          </p:cNvSpPr>
          <p:nvPr/>
        </p:nvSpPr>
        <p:spPr bwMode="auto">
          <a:xfrm>
            <a:off x="468313" y="517525"/>
            <a:ext cx="8078787"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cs typeface="Times New Roman" pitchFamily="18" charset="0"/>
              </a:rPr>
              <a:t>     8.1</a:t>
            </a:r>
            <a:r>
              <a:rPr lang="en-US">
                <a:cs typeface="Times New Roman" pitchFamily="18" charset="0"/>
              </a:rPr>
              <a:t>.</a:t>
            </a:r>
            <a:r>
              <a:rPr lang="en-US" b="1">
                <a:cs typeface="Times New Roman" pitchFamily="18" charset="0"/>
              </a:rPr>
              <a:t> Công c</a:t>
            </a:r>
            <a:r>
              <a:rPr lang="en-US" b="1"/>
              <a:t>ủ</a:t>
            </a:r>
            <a:r>
              <a:rPr lang="en-US" b="1">
                <a:cs typeface="Times New Roman" pitchFamily="18" charset="0"/>
              </a:rPr>
              <a:t>a ngo</a:t>
            </a:r>
            <a:r>
              <a:rPr lang="en-US" b="1"/>
              <a:t>ạ</a:t>
            </a:r>
            <a:r>
              <a:rPr lang="en-US" b="1">
                <a:cs typeface="Times New Roman" pitchFamily="18" charset="0"/>
              </a:rPr>
              <a:t>i l</a:t>
            </a:r>
            <a:r>
              <a:rPr lang="en-US" b="1"/>
              <a:t>ự</a:t>
            </a:r>
            <a:r>
              <a:rPr lang="en-US" b="1">
                <a:cs typeface="Times New Roman" pitchFamily="18" charset="0"/>
              </a:rPr>
              <a:t>c, công c</a:t>
            </a:r>
            <a:r>
              <a:rPr lang="en-US" b="1"/>
              <a:t>ủ</a:t>
            </a:r>
            <a:r>
              <a:rPr lang="en-US" b="1">
                <a:cs typeface="Times New Roman" pitchFamily="18" charset="0"/>
              </a:rPr>
              <a:t>a n</a:t>
            </a:r>
            <a:r>
              <a:rPr lang="en-US" b="1"/>
              <a:t>ộ</a:t>
            </a:r>
            <a:r>
              <a:rPr lang="en-US" b="1">
                <a:cs typeface="Times New Roman" pitchFamily="18" charset="0"/>
              </a:rPr>
              <a:t>i l</a:t>
            </a:r>
            <a:r>
              <a:rPr lang="en-US" b="1"/>
              <a:t>ự</a:t>
            </a:r>
            <a:r>
              <a:rPr lang="en-US" b="1">
                <a:cs typeface="Times New Roman" pitchFamily="18" charset="0"/>
              </a:rPr>
              <a:t>c, th</a:t>
            </a:r>
            <a:r>
              <a:rPr lang="en-US" b="1"/>
              <a:t>ế</a:t>
            </a:r>
            <a:r>
              <a:rPr lang="en-US" b="1">
                <a:cs typeface="Times New Roman" pitchFamily="18" charset="0"/>
              </a:rPr>
              <a:t> năng</a:t>
            </a:r>
          </a:p>
          <a:p>
            <a:pPr algn="l"/>
            <a:r>
              <a:rPr lang="en-US" b="1">
                <a:cs typeface="Times New Roman" pitchFamily="18" charset="0"/>
              </a:rPr>
              <a:t>bi</a:t>
            </a:r>
            <a:r>
              <a:rPr lang="en-US" b="1"/>
              <a:t>ế</a:t>
            </a:r>
            <a:r>
              <a:rPr lang="en-US" b="1">
                <a:cs typeface="Times New Roman" pitchFamily="18" charset="0"/>
              </a:rPr>
              <a:t>n </a:t>
            </a:r>
            <a:r>
              <a:rPr lang="en-US" b="1"/>
              <a:t>dạ</a:t>
            </a:r>
            <a:r>
              <a:rPr lang="en-US" b="1">
                <a:cs typeface="Times New Roman" pitchFamily="18" charset="0"/>
              </a:rPr>
              <a:t>ng đàn h</a:t>
            </a:r>
            <a:r>
              <a:rPr lang="en-US" b="1"/>
              <a:t>ồ</a:t>
            </a:r>
            <a:r>
              <a:rPr lang="en-US" b="1">
                <a:cs typeface="Times New Roman" pitchFamily="18" charset="0"/>
              </a:rPr>
              <a:t>i</a:t>
            </a:r>
            <a:r>
              <a:rPr lang="en-US">
                <a:cs typeface="Times New Roman" pitchFamily="18" charset="0"/>
              </a:rPr>
              <a:t>. </a:t>
            </a:r>
          </a:p>
        </p:txBody>
      </p:sp>
      <p:sp>
        <p:nvSpPr>
          <p:cNvPr id="327683" name="Text Box 3"/>
          <p:cNvSpPr txBox="1">
            <a:spLocks noChangeArrowheads="1"/>
          </p:cNvSpPr>
          <p:nvPr/>
        </p:nvSpPr>
        <p:spPr bwMode="auto">
          <a:xfrm>
            <a:off x="842963" y="1314450"/>
            <a:ext cx="386873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cs typeface="Times New Roman" pitchFamily="18" charset="0"/>
              </a:rPr>
              <a:t>8.1.1.Công c</a:t>
            </a:r>
            <a:r>
              <a:rPr lang="en-US" b="1" i="1"/>
              <a:t>ủ</a:t>
            </a:r>
            <a:r>
              <a:rPr lang="en-US" b="1" i="1">
                <a:cs typeface="Times New Roman" pitchFamily="18" charset="0"/>
              </a:rPr>
              <a:t>a ngo</a:t>
            </a:r>
            <a:r>
              <a:rPr lang="en-US" b="1" i="1"/>
              <a:t>ạ</a:t>
            </a:r>
            <a:r>
              <a:rPr lang="en-US" b="1" i="1">
                <a:cs typeface="Times New Roman" pitchFamily="18" charset="0"/>
              </a:rPr>
              <a:t>i l</a:t>
            </a:r>
            <a:r>
              <a:rPr lang="en-US" b="1" i="1"/>
              <a:t>ự</a:t>
            </a:r>
            <a:r>
              <a:rPr lang="en-US" b="1" i="1">
                <a:cs typeface="Times New Roman" pitchFamily="18" charset="0"/>
              </a:rPr>
              <a:t>c</a:t>
            </a:r>
            <a:r>
              <a:rPr lang="en-US" i="1">
                <a:cs typeface="Times New Roman" pitchFamily="18" charset="0"/>
              </a:rPr>
              <a:t>.</a:t>
            </a:r>
          </a:p>
        </p:txBody>
      </p:sp>
      <p:grpSp>
        <p:nvGrpSpPr>
          <p:cNvPr id="327684" name="Group 4"/>
          <p:cNvGrpSpPr>
            <a:grpSpLocks/>
          </p:cNvGrpSpPr>
          <p:nvPr/>
        </p:nvGrpSpPr>
        <p:grpSpPr bwMode="auto">
          <a:xfrm>
            <a:off x="6372225" y="1614488"/>
            <a:ext cx="2174875" cy="2441575"/>
            <a:chOff x="4032" y="639"/>
            <a:chExt cx="1370" cy="1538"/>
          </a:xfrm>
        </p:grpSpPr>
        <p:sp>
          <p:nvSpPr>
            <p:cNvPr id="327685" name="Text Box 5"/>
            <p:cNvSpPr txBox="1">
              <a:spLocks noChangeArrowheads="1"/>
            </p:cNvSpPr>
            <p:nvPr/>
          </p:nvSpPr>
          <p:spPr bwMode="auto">
            <a:xfrm>
              <a:off x="4032" y="639"/>
              <a:ext cx="1210"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P(N,Q,M</a:t>
              </a:r>
              <a:r>
                <a:rPr lang="en-US" sz="2000" baseline="-25000">
                  <a:cs typeface="Times New Roman" pitchFamily="18" charset="0"/>
                </a:rPr>
                <a:t>x</a:t>
              </a:r>
              <a:r>
                <a:rPr lang="en-US" sz="2000">
                  <a:cs typeface="Times New Roman" pitchFamily="18" charset="0"/>
                </a:rPr>
                <a:t>,M</a:t>
              </a:r>
              <a:r>
                <a:rPr lang="en-US" sz="2000" baseline="-25000">
                  <a:cs typeface="Times New Roman" pitchFamily="18" charset="0"/>
                </a:rPr>
                <a:t>u</a:t>
              </a:r>
              <a:r>
                <a:rPr lang="en-US" sz="2000">
                  <a:cs typeface="Times New Roman" pitchFamily="18" charset="0"/>
                </a:rPr>
                <a:t>)</a:t>
              </a:r>
            </a:p>
          </p:txBody>
        </p:sp>
        <p:sp>
          <p:nvSpPr>
            <p:cNvPr id="327686" name="Text Box 6"/>
            <p:cNvSpPr txBox="1">
              <a:spLocks noChangeArrowheads="1"/>
            </p:cNvSpPr>
            <p:nvPr/>
          </p:nvSpPr>
          <p:spPr bwMode="auto">
            <a:xfrm>
              <a:off x="4150" y="1831"/>
              <a:ext cx="432" cy="3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O</a:t>
              </a:r>
            </a:p>
          </p:txBody>
        </p:sp>
        <p:sp>
          <p:nvSpPr>
            <p:cNvPr id="327687" name="Text Box 7"/>
            <p:cNvSpPr txBox="1">
              <a:spLocks noChangeArrowheads="1"/>
            </p:cNvSpPr>
            <p:nvPr/>
          </p:nvSpPr>
          <p:spPr bwMode="auto">
            <a:xfrm>
              <a:off x="4752" y="1677"/>
              <a:ext cx="432" cy="3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A</a:t>
              </a:r>
              <a:r>
                <a:rPr lang="en-US" sz="2000" baseline="-25000">
                  <a:cs typeface="Times New Roman" pitchFamily="18" charset="0"/>
                </a:rPr>
                <a:t>1</a:t>
              </a:r>
              <a:endParaRPr lang="en-US" sz="2000">
                <a:cs typeface="Times New Roman" pitchFamily="18" charset="0"/>
              </a:endParaRPr>
            </a:p>
          </p:txBody>
        </p:sp>
        <p:sp>
          <p:nvSpPr>
            <p:cNvPr id="327688" name="Line 8"/>
            <p:cNvSpPr>
              <a:spLocks noChangeShapeType="1"/>
            </p:cNvSpPr>
            <p:nvPr/>
          </p:nvSpPr>
          <p:spPr bwMode="auto">
            <a:xfrm>
              <a:off x="4332" y="861"/>
              <a:ext cx="0" cy="1037"/>
            </a:xfrm>
            <a:prstGeom prst="line">
              <a:avLst/>
            </a:prstGeom>
            <a:noFill/>
            <a:ln w="19050">
              <a:solidFill>
                <a:schemeClr val="tx1"/>
              </a:solidFill>
              <a:round/>
              <a:headEnd type="stealth" w="sm" len="lg"/>
              <a:tailEnd/>
            </a:ln>
            <a:extLst>
              <a:ext uri="{909E8E84-426E-40DD-AFC4-6F175D3DCCD1}">
                <a14:hiddenFill xmlns:a14="http://schemas.microsoft.com/office/drawing/2010/main">
                  <a:noFill/>
                </a14:hiddenFill>
              </a:ext>
            </a:extLst>
          </p:spPr>
          <p:txBody>
            <a:bodyPr/>
            <a:lstStyle/>
            <a:p>
              <a:endParaRPr lang="en-US"/>
            </a:p>
          </p:txBody>
        </p:sp>
        <p:sp>
          <p:nvSpPr>
            <p:cNvPr id="327689" name="Line 9"/>
            <p:cNvSpPr>
              <a:spLocks noChangeShapeType="1"/>
            </p:cNvSpPr>
            <p:nvPr/>
          </p:nvSpPr>
          <p:spPr bwMode="auto">
            <a:xfrm>
              <a:off x="4332" y="1897"/>
              <a:ext cx="951" cy="0"/>
            </a:xfrm>
            <a:prstGeom prst="line">
              <a:avLst/>
            </a:prstGeom>
            <a:noFill/>
            <a:ln w="19050">
              <a:solidFill>
                <a:schemeClr val="tx1"/>
              </a:solidFill>
              <a:round/>
              <a:headEnd/>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27690" name="Line 10"/>
            <p:cNvSpPr>
              <a:spLocks noChangeShapeType="1"/>
            </p:cNvSpPr>
            <p:nvPr/>
          </p:nvSpPr>
          <p:spPr bwMode="auto">
            <a:xfrm>
              <a:off x="4764" y="1221"/>
              <a:ext cx="0" cy="675"/>
            </a:xfrm>
            <a:prstGeom prst="line">
              <a:avLst/>
            </a:prstGeom>
            <a:noFill/>
            <a:ln w="19050">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7691" name="Arc 11"/>
            <p:cNvSpPr>
              <a:spLocks/>
            </p:cNvSpPr>
            <p:nvPr/>
          </p:nvSpPr>
          <p:spPr bwMode="auto">
            <a:xfrm>
              <a:off x="4764" y="1085"/>
              <a:ext cx="221" cy="354"/>
            </a:xfrm>
            <a:custGeom>
              <a:avLst/>
              <a:gdLst>
                <a:gd name="G0" fmla="+- 16085 0 0"/>
                <a:gd name="G1" fmla="+- 21600 0 0"/>
                <a:gd name="G2" fmla="+- 21600 0 0"/>
                <a:gd name="T0" fmla="*/ 0 w 19663"/>
                <a:gd name="T1" fmla="*/ 7183 h 21600"/>
                <a:gd name="T2" fmla="*/ 19663 w 19663"/>
                <a:gd name="T3" fmla="*/ 298 h 21600"/>
                <a:gd name="T4" fmla="*/ 16085 w 19663"/>
                <a:gd name="T5" fmla="*/ 21600 h 21600"/>
              </a:gdLst>
              <a:ahLst/>
              <a:cxnLst>
                <a:cxn ang="0">
                  <a:pos x="T0" y="T1"/>
                </a:cxn>
                <a:cxn ang="0">
                  <a:pos x="T2" y="T3"/>
                </a:cxn>
                <a:cxn ang="0">
                  <a:pos x="T4" y="T5"/>
                </a:cxn>
              </a:cxnLst>
              <a:rect l="0" t="0" r="r" b="b"/>
              <a:pathLst>
                <a:path w="19663" h="21600" fill="none" extrusionOk="0">
                  <a:moveTo>
                    <a:pt x="0" y="7183"/>
                  </a:moveTo>
                  <a:cubicBezTo>
                    <a:pt x="4097" y="2611"/>
                    <a:pt x="9946" y="-1"/>
                    <a:pt x="16085" y="0"/>
                  </a:cubicBezTo>
                  <a:cubicBezTo>
                    <a:pt x="17283" y="0"/>
                    <a:pt x="18480" y="99"/>
                    <a:pt x="19662" y="298"/>
                  </a:cubicBezTo>
                </a:path>
                <a:path w="19663" h="21600" stroke="0" extrusionOk="0">
                  <a:moveTo>
                    <a:pt x="0" y="7183"/>
                  </a:moveTo>
                  <a:cubicBezTo>
                    <a:pt x="4097" y="2611"/>
                    <a:pt x="9946" y="-1"/>
                    <a:pt x="16085" y="0"/>
                  </a:cubicBezTo>
                  <a:cubicBezTo>
                    <a:pt x="17283" y="0"/>
                    <a:pt x="18480" y="99"/>
                    <a:pt x="19662" y="298"/>
                  </a:cubicBezTo>
                  <a:lnTo>
                    <a:pt x="16085" y="21600"/>
                  </a:lnTo>
                  <a:close/>
                </a:path>
              </a:pathLst>
            </a:custGeom>
            <a:noFill/>
            <a:ln w="19050">
              <a:solidFill>
                <a:srgbClr val="3366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7692" name="Line 12"/>
            <p:cNvSpPr>
              <a:spLocks noChangeShapeType="1"/>
            </p:cNvSpPr>
            <p:nvPr/>
          </p:nvSpPr>
          <p:spPr bwMode="auto">
            <a:xfrm rot="143339" flipV="1">
              <a:off x="4638" y="1341"/>
              <a:ext cx="114" cy="60"/>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7693" name="Line 13"/>
            <p:cNvSpPr>
              <a:spLocks noChangeShapeType="1"/>
            </p:cNvSpPr>
            <p:nvPr/>
          </p:nvSpPr>
          <p:spPr bwMode="auto">
            <a:xfrm flipV="1">
              <a:off x="4591" y="1392"/>
              <a:ext cx="173" cy="87"/>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7694" name="Line 14"/>
            <p:cNvSpPr>
              <a:spLocks noChangeShapeType="1"/>
            </p:cNvSpPr>
            <p:nvPr/>
          </p:nvSpPr>
          <p:spPr bwMode="auto">
            <a:xfrm flipV="1">
              <a:off x="4527" y="1457"/>
              <a:ext cx="228" cy="114"/>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7695" name="Line 15"/>
            <p:cNvSpPr>
              <a:spLocks noChangeShapeType="1"/>
            </p:cNvSpPr>
            <p:nvPr/>
          </p:nvSpPr>
          <p:spPr bwMode="auto">
            <a:xfrm flipV="1">
              <a:off x="4476" y="1522"/>
              <a:ext cx="286" cy="136"/>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7696" name="Line 16"/>
            <p:cNvSpPr>
              <a:spLocks noChangeShapeType="1"/>
            </p:cNvSpPr>
            <p:nvPr/>
          </p:nvSpPr>
          <p:spPr bwMode="auto">
            <a:xfrm flipV="1">
              <a:off x="4418" y="1573"/>
              <a:ext cx="346" cy="173"/>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7697" name="Line 17"/>
            <p:cNvSpPr>
              <a:spLocks noChangeShapeType="1"/>
            </p:cNvSpPr>
            <p:nvPr/>
          </p:nvSpPr>
          <p:spPr bwMode="auto">
            <a:xfrm flipV="1">
              <a:off x="4354" y="1652"/>
              <a:ext cx="400" cy="202"/>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7698" name="Line 18"/>
            <p:cNvSpPr>
              <a:spLocks noChangeShapeType="1"/>
            </p:cNvSpPr>
            <p:nvPr/>
          </p:nvSpPr>
          <p:spPr bwMode="auto">
            <a:xfrm flipV="1">
              <a:off x="4418" y="1717"/>
              <a:ext cx="346" cy="173"/>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7699" name="Line 19"/>
            <p:cNvSpPr>
              <a:spLocks noChangeShapeType="1"/>
            </p:cNvSpPr>
            <p:nvPr/>
          </p:nvSpPr>
          <p:spPr bwMode="auto">
            <a:xfrm flipV="1">
              <a:off x="4534" y="1781"/>
              <a:ext cx="228" cy="114"/>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7700" name="Line 20"/>
            <p:cNvSpPr>
              <a:spLocks noChangeShapeType="1"/>
            </p:cNvSpPr>
            <p:nvPr/>
          </p:nvSpPr>
          <p:spPr bwMode="auto">
            <a:xfrm flipV="1">
              <a:off x="4332" y="1202"/>
              <a:ext cx="432" cy="691"/>
            </a:xfrm>
            <a:prstGeom prst="line">
              <a:avLst/>
            </a:prstGeom>
            <a:noFill/>
            <a:ln w="19050">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7701" name="Line 21"/>
            <p:cNvSpPr>
              <a:spLocks noChangeShapeType="1"/>
            </p:cNvSpPr>
            <p:nvPr/>
          </p:nvSpPr>
          <p:spPr bwMode="auto">
            <a:xfrm rot="-24918292">
              <a:off x="4763" y="1306"/>
              <a:ext cx="1"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7702" name="Line 22"/>
            <p:cNvSpPr>
              <a:spLocks noChangeShapeType="1"/>
            </p:cNvSpPr>
            <p:nvPr/>
          </p:nvSpPr>
          <p:spPr bwMode="auto">
            <a:xfrm rot="20336406">
              <a:off x="4688" y="1311"/>
              <a:ext cx="60" cy="0"/>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7703" name="Line 23"/>
            <p:cNvSpPr>
              <a:spLocks noChangeShapeType="1"/>
            </p:cNvSpPr>
            <p:nvPr/>
          </p:nvSpPr>
          <p:spPr bwMode="auto">
            <a:xfrm rot="300000" flipV="1">
              <a:off x="4663" y="1839"/>
              <a:ext cx="87" cy="60"/>
            </a:xfrm>
            <a:prstGeom prst="line">
              <a:avLst/>
            </a:prstGeom>
            <a:noFill/>
            <a:ln w="952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7704" name="Text Box 24"/>
            <p:cNvSpPr txBox="1">
              <a:spLocks noChangeArrowheads="1"/>
            </p:cNvSpPr>
            <p:nvPr/>
          </p:nvSpPr>
          <p:spPr bwMode="auto">
            <a:xfrm>
              <a:off x="4649" y="1891"/>
              <a:ext cx="259"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200">
                  <a:cs typeface="Times New Roman" pitchFamily="18" charset="0"/>
                </a:rPr>
                <a:t> </a:t>
              </a:r>
            </a:p>
          </p:txBody>
        </p:sp>
        <p:sp>
          <p:nvSpPr>
            <p:cNvPr id="327705" name="Text Box 25"/>
            <p:cNvSpPr txBox="1">
              <a:spLocks noChangeArrowheads="1"/>
            </p:cNvSpPr>
            <p:nvPr/>
          </p:nvSpPr>
          <p:spPr bwMode="auto">
            <a:xfrm>
              <a:off x="4908" y="1101"/>
              <a:ext cx="432" cy="3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A</a:t>
              </a:r>
            </a:p>
          </p:txBody>
        </p:sp>
        <p:sp>
          <p:nvSpPr>
            <p:cNvPr id="327706" name="Text Box 26"/>
            <p:cNvSpPr txBox="1">
              <a:spLocks noChangeArrowheads="1"/>
            </p:cNvSpPr>
            <p:nvPr/>
          </p:nvSpPr>
          <p:spPr bwMode="auto">
            <a:xfrm>
              <a:off x="5139" y="1883"/>
              <a:ext cx="263" cy="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cs typeface="Times New Roman" pitchFamily="18" charset="0"/>
              </a:endParaRPr>
            </a:p>
          </p:txBody>
        </p:sp>
      </p:grpSp>
      <p:sp>
        <p:nvSpPr>
          <p:cNvPr id="327707" name="Text Box 27"/>
          <p:cNvSpPr txBox="1">
            <a:spLocks noChangeArrowheads="1"/>
          </p:cNvSpPr>
          <p:nvPr/>
        </p:nvSpPr>
        <p:spPr bwMode="auto">
          <a:xfrm>
            <a:off x="492125" y="1851025"/>
            <a:ext cx="5297488"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cs typeface="Times New Roman" pitchFamily="18" charset="0"/>
              </a:rPr>
              <a:t>   </a:t>
            </a:r>
            <a:r>
              <a:rPr lang="en-US">
                <a:cs typeface="Times New Roman" pitchFamily="18" charset="0"/>
              </a:rPr>
              <a:t>Trong gi</a:t>
            </a:r>
            <a:r>
              <a:rPr lang="en-US"/>
              <a:t>ới</a:t>
            </a:r>
            <a:r>
              <a:rPr lang="en-US">
                <a:cs typeface="Times New Roman" pitchFamily="18" charset="0"/>
              </a:rPr>
              <a:t> h</a:t>
            </a:r>
            <a:r>
              <a:rPr lang="en-US"/>
              <a:t>ạ</a:t>
            </a:r>
            <a:r>
              <a:rPr lang="en-US">
                <a:cs typeface="Times New Roman" pitchFamily="18" charset="0"/>
              </a:rPr>
              <a:t>n biến d</a:t>
            </a:r>
            <a:r>
              <a:rPr lang="en-US"/>
              <a:t>ạ</a:t>
            </a:r>
            <a:r>
              <a:rPr lang="en-US">
                <a:cs typeface="Times New Roman" pitchFamily="18" charset="0"/>
              </a:rPr>
              <a:t>ng t</a:t>
            </a:r>
            <a:r>
              <a:rPr lang="en-US"/>
              <a:t>ỷ</a:t>
            </a:r>
            <a:r>
              <a:rPr lang="en-US">
                <a:cs typeface="Times New Roman" pitchFamily="18" charset="0"/>
              </a:rPr>
              <a:t> l</a:t>
            </a:r>
            <a:r>
              <a:rPr lang="en-US"/>
              <a:t>ệ</a:t>
            </a:r>
            <a:r>
              <a:rPr lang="en-US">
                <a:cs typeface="Times New Roman" pitchFamily="18" charset="0"/>
              </a:rPr>
              <a:t> </a:t>
            </a:r>
            <a:r>
              <a:rPr lang="en-US"/>
              <a:t>đồ</a:t>
            </a:r>
            <a:r>
              <a:rPr lang="en-US">
                <a:cs typeface="Times New Roman" pitchFamily="18" charset="0"/>
              </a:rPr>
              <a:t> thị</a:t>
            </a:r>
          </a:p>
          <a:p>
            <a:pPr algn="l"/>
            <a:r>
              <a:rPr lang="en-US">
                <a:cs typeface="Times New Roman" pitchFamily="18" charset="0"/>
              </a:rPr>
              <a:t>công c</a:t>
            </a:r>
            <a:r>
              <a:rPr lang="en-US"/>
              <a:t>ủ</a:t>
            </a:r>
            <a:r>
              <a:rPr lang="en-US">
                <a:cs typeface="Times New Roman" pitchFamily="18" charset="0"/>
              </a:rPr>
              <a:t>a ngo</a:t>
            </a:r>
            <a:r>
              <a:rPr lang="en-US"/>
              <a:t>ại</a:t>
            </a:r>
            <a:r>
              <a:rPr lang="en-US">
                <a:cs typeface="Times New Roman" pitchFamily="18" charset="0"/>
              </a:rPr>
              <a:t> l</a:t>
            </a:r>
            <a:r>
              <a:rPr lang="en-US"/>
              <a:t>ự</a:t>
            </a:r>
            <a:r>
              <a:rPr lang="en-US">
                <a:cs typeface="Times New Roman" pitchFamily="18" charset="0"/>
              </a:rPr>
              <a:t>c  trong  m</a:t>
            </a:r>
            <a:r>
              <a:rPr lang="en-US"/>
              <a:t>ọi</a:t>
            </a:r>
            <a:r>
              <a:rPr lang="en-US">
                <a:cs typeface="Times New Roman" pitchFamily="18" charset="0"/>
              </a:rPr>
              <a:t> bi</a:t>
            </a:r>
            <a:r>
              <a:rPr lang="en-US"/>
              <a:t>ế</a:t>
            </a:r>
            <a:r>
              <a:rPr lang="en-US">
                <a:cs typeface="Times New Roman" pitchFamily="18" charset="0"/>
              </a:rPr>
              <a:t>n </a:t>
            </a:r>
          </a:p>
          <a:p>
            <a:pPr algn="l"/>
            <a:r>
              <a:rPr lang="en-US">
                <a:cs typeface="Times New Roman" pitchFamily="18" charset="0"/>
              </a:rPr>
              <a:t>d</a:t>
            </a:r>
            <a:r>
              <a:rPr lang="en-US"/>
              <a:t>ạ</a:t>
            </a:r>
            <a:r>
              <a:rPr lang="en-US">
                <a:cs typeface="Times New Roman" pitchFamily="18" charset="0"/>
              </a:rPr>
              <a:t>ng cơ  b</a:t>
            </a:r>
            <a:r>
              <a:rPr lang="en-US"/>
              <a:t>ả</a:t>
            </a:r>
            <a:r>
              <a:rPr lang="en-US">
                <a:cs typeface="Times New Roman" pitchFamily="18" charset="0"/>
              </a:rPr>
              <a:t>n </a:t>
            </a:r>
            <a:r>
              <a:rPr lang="en-US"/>
              <a:t>đề</a:t>
            </a:r>
            <a:r>
              <a:rPr lang="en-US">
                <a:cs typeface="Times New Roman" pitchFamily="18" charset="0"/>
              </a:rPr>
              <a:t>u có d</a:t>
            </a:r>
            <a:r>
              <a:rPr lang="en-US"/>
              <a:t>ạ</a:t>
            </a:r>
            <a:r>
              <a:rPr lang="en-US">
                <a:cs typeface="Times New Roman" pitchFamily="18" charset="0"/>
              </a:rPr>
              <a:t>ng hình tam </a:t>
            </a:r>
          </a:p>
          <a:p>
            <a:pPr algn="l"/>
            <a:r>
              <a:rPr lang="en-US">
                <a:cs typeface="Times New Roman" pitchFamily="18" charset="0"/>
              </a:rPr>
              <a:t>giác OAA</a:t>
            </a:r>
            <a:r>
              <a:rPr lang="en-US" baseline="-30000">
                <a:cs typeface="Times New Roman" pitchFamily="18" charset="0"/>
              </a:rPr>
              <a:t>1</a:t>
            </a:r>
            <a:r>
              <a:rPr lang="en-US">
                <a:cs typeface="Times New Roman" pitchFamily="18" charset="0"/>
              </a:rPr>
              <a:t>: </a:t>
            </a:r>
          </a:p>
        </p:txBody>
      </p:sp>
      <p:sp>
        <p:nvSpPr>
          <p:cNvPr id="327708" name="Text Box 28"/>
          <p:cNvSpPr txBox="1">
            <a:spLocks noChangeArrowheads="1"/>
          </p:cNvSpPr>
          <p:nvPr/>
        </p:nvSpPr>
        <p:spPr bwMode="auto">
          <a:xfrm>
            <a:off x="468313" y="3860800"/>
            <a:ext cx="8143875"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cs typeface="Times New Roman" pitchFamily="18" charset="0"/>
              </a:rPr>
              <a:t>Công c</a:t>
            </a:r>
            <a:r>
              <a:rPr lang="en-US"/>
              <a:t>ủ</a:t>
            </a:r>
            <a:r>
              <a:rPr lang="en-US">
                <a:cs typeface="Times New Roman" pitchFamily="18" charset="0"/>
              </a:rPr>
              <a:t>a ngo</a:t>
            </a:r>
            <a:r>
              <a:rPr lang="en-US"/>
              <a:t>ạ</a:t>
            </a:r>
            <a:r>
              <a:rPr lang="en-US">
                <a:cs typeface="Times New Roman" pitchFamily="18" charset="0"/>
              </a:rPr>
              <a:t>i l</a:t>
            </a:r>
            <a:r>
              <a:rPr lang="en-US"/>
              <a:t>ự</a:t>
            </a:r>
            <a:r>
              <a:rPr lang="en-US">
                <a:cs typeface="Times New Roman" pitchFamily="18" charset="0"/>
              </a:rPr>
              <a:t>c c</a:t>
            </a:r>
            <a:r>
              <a:rPr lang="en-US"/>
              <a:t>ầ</a:t>
            </a:r>
            <a:r>
              <a:rPr lang="en-US">
                <a:cs typeface="Times New Roman" pitchFamily="18" charset="0"/>
              </a:rPr>
              <a:t>n thi</a:t>
            </a:r>
            <a:r>
              <a:rPr lang="en-US"/>
              <a:t>ế</a:t>
            </a:r>
            <a:r>
              <a:rPr lang="en-US">
                <a:cs typeface="Times New Roman" pitchFamily="18" charset="0"/>
              </a:rPr>
              <a:t>t đ</a:t>
            </a:r>
            <a:r>
              <a:rPr lang="en-US"/>
              <a:t>ể</a:t>
            </a:r>
            <a:r>
              <a:rPr lang="en-US">
                <a:cs typeface="Times New Roman" pitchFamily="18" charset="0"/>
              </a:rPr>
              <a:t>  gây ra m</a:t>
            </a:r>
            <a:r>
              <a:rPr lang="en-US"/>
              <a:t>ọ</a:t>
            </a:r>
            <a:r>
              <a:rPr lang="en-US">
                <a:cs typeface="Times New Roman" pitchFamily="18" charset="0"/>
              </a:rPr>
              <a:t>i bi</a:t>
            </a:r>
            <a:r>
              <a:rPr lang="en-US"/>
              <a:t>ế</a:t>
            </a:r>
            <a:r>
              <a:rPr lang="en-US">
                <a:cs typeface="Times New Roman" pitchFamily="18" charset="0"/>
              </a:rPr>
              <a:t>n d</a:t>
            </a:r>
            <a:r>
              <a:rPr lang="en-US"/>
              <a:t>ạ</a:t>
            </a:r>
            <a:r>
              <a:rPr lang="en-US">
                <a:cs typeface="Times New Roman" pitchFamily="18" charset="0"/>
              </a:rPr>
              <a:t>ng trong g</a:t>
            </a:r>
            <a:r>
              <a:rPr lang="en-US"/>
              <a:t>íơ</a:t>
            </a:r>
            <a:r>
              <a:rPr lang="en-US">
                <a:cs typeface="Times New Roman" pitchFamily="18" charset="0"/>
              </a:rPr>
              <a:t>i h</a:t>
            </a:r>
            <a:r>
              <a:rPr lang="en-US"/>
              <a:t>ạ</a:t>
            </a:r>
            <a:r>
              <a:rPr lang="en-US">
                <a:cs typeface="Times New Roman" pitchFamily="18" charset="0"/>
              </a:rPr>
              <a:t>n t</a:t>
            </a:r>
            <a:r>
              <a:rPr lang="en-US"/>
              <a:t>ỷ</a:t>
            </a:r>
            <a:r>
              <a:rPr lang="en-US">
                <a:cs typeface="Times New Roman" pitchFamily="18" charset="0"/>
              </a:rPr>
              <a:t> l</a:t>
            </a:r>
            <a:r>
              <a:rPr lang="en-US"/>
              <a:t>ệ</a:t>
            </a:r>
            <a:r>
              <a:rPr lang="en-US">
                <a:cs typeface="Times New Roman" pitchFamily="18" charset="0"/>
              </a:rPr>
              <a:t> </a:t>
            </a:r>
            <a:r>
              <a:rPr lang="en-US"/>
              <a:t>đề</a:t>
            </a:r>
            <a:r>
              <a:rPr lang="en-US">
                <a:cs typeface="Times New Roman" pitchFamily="18" charset="0"/>
              </a:rPr>
              <a:t>u có giá trị b</a:t>
            </a:r>
            <a:r>
              <a:rPr lang="en-US"/>
              <a:t>ằ</a:t>
            </a:r>
            <a:r>
              <a:rPr lang="en-US">
                <a:cs typeface="Times New Roman" pitchFamily="18" charset="0"/>
              </a:rPr>
              <a:t>ng  n</a:t>
            </a:r>
            <a:r>
              <a:rPr lang="en-US"/>
              <a:t>ử</a:t>
            </a:r>
            <a:r>
              <a:rPr lang="en-US">
                <a:cs typeface="Times New Roman" pitchFamily="18" charset="0"/>
              </a:rPr>
              <a:t>a t</a:t>
            </a:r>
            <a:r>
              <a:rPr lang="en-US"/>
              <a:t>í</a:t>
            </a:r>
            <a:r>
              <a:rPr lang="en-US">
                <a:cs typeface="Times New Roman" pitchFamily="18" charset="0"/>
              </a:rPr>
              <a:t>ch s</a:t>
            </a:r>
            <a:r>
              <a:rPr lang="en-US"/>
              <a:t>ố</a:t>
            </a:r>
            <a:r>
              <a:rPr lang="en-US">
                <a:cs typeface="Times New Roman" pitchFamily="18" charset="0"/>
              </a:rPr>
              <a:t>  c</a:t>
            </a:r>
            <a:r>
              <a:rPr lang="en-US"/>
              <a:t>ủ</a:t>
            </a:r>
            <a:r>
              <a:rPr lang="en-US">
                <a:cs typeface="Times New Roman" pitchFamily="18" charset="0"/>
              </a:rPr>
              <a:t>a l</a:t>
            </a:r>
            <a:r>
              <a:rPr lang="en-US"/>
              <a:t>ự</a:t>
            </a:r>
            <a:r>
              <a:rPr lang="en-US">
                <a:cs typeface="Times New Roman" pitchFamily="18" charset="0"/>
              </a:rPr>
              <a:t>c  tác  d</a:t>
            </a:r>
            <a:r>
              <a:rPr lang="en-US"/>
              <a:t>ụ</a:t>
            </a:r>
            <a:r>
              <a:rPr lang="en-US">
                <a:cs typeface="Times New Roman" pitchFamily="18" charset="0"/>
              </a:rPr>
              <a:t>ng  thành ph</a:t>
            </a:r>
            <a:r>
              <a:rPr lang="en-US"/>
              <a:t>ầ</a:t>
            </a:r>
            <a:r>
              <a:rPr lang="en-US">
                <a:cs typeface="Times New Roman" pitchFamily="18" charset="0"/>
              </a:rPr>
              <a:t>n và bi</a:t>
            </a:r>
            <a:r>
              <a:rPr lang="en-US"/>
              <a:t>ế</a:t>
            </a:r>
            <a:r>
              <a:rPr lang="en-US">
                <a:cs typeface="Times New Roman" pitchFamily="18" charset="0"/>
              </a:rPr>
              <a:t>n d</a:t>
            </a:r>
            <a:r>
              <a:rPr lang="en-US"/>
              <a:t>ạ</a:t>
            </a:r>
            <a:r>
              <a:rPr lang="en-US">
                <a:cs typeface="Times New Roman" pitchFamily="18" charset="0"/>
              </a:rPr>
              <a:t>ng tương </a:t>
            </a:r>
            <a:r>
              <a:rPr lang="en-US"/>
              <a:t>ứ</a:t>
            </a:r>
            <a:r>
              <a:rPr lang="en-US">
                <a:cs typeface="Times New Roman" pitchFamily="18" charset="0"/>
              </a:rPr>
              <a:t>ng, ngh</a:t>
            </a:r>
            <a:r>
              <a:rPr lang="en-US"/>
              <a:t>ĩ</a:t>
            </a:r>
            <a:r>
              <a:rPr lang="en-US">
                <a:cs typeface="Times New Roman" pitchFamily="18" charset="0"/>
              </a:rPr>
              <a:t>a là: </a:t>
            </a:r>
          </a:p>
        </p:txBody>
      </p:sp>
      <p:sp>
        <p:nvSpPr>
          <p:cNvPr id="327709" name="Text Box 29"/>
          <p:cNvSpPr txBox="1">
            <a:spLocks noChangeArrowheads="1"/>
          </p:cNvSpPr>
          <p:nvPr/>
        </p:nvSpPr>
        <p:spPr bwMode="auto">
          <a:xfrm>
            <a:off x="3262313" y="5780088"/>
            <a:ext cx="18145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chemeClr val="accent2"/>
                </a:solidFill>
                <a:cs typeface="Times New Roman" pitchFamily="18" charset="0"/>
              </a:rPr>
              <a:t>A =  P.∆/2 .</a:t>
            </a:r>
            <a:r>
              <a:rPr lang="en-US">
                <a:cs typeface="Times New Roman" pitchFamily="18" charset="0"/>
              </a:rPr>
              <a:t> </a:t>
            </a:r>
          </a:p>
        </p:txBody>
      </p:sp>
      <p:sp>
        <p:nvSpPr>
          <p:cNvPr id="327710" name="Text Box 30"/>
          <p:cNvSpPr txBox="1">
            <a:spLocks noChangeArrowheads="1"/>
          </p:cNvSpPr>
          <p:nvPr/>
        </p:nvSpPr>
        <p:spPr bwMode="auto">
          <a:xfrm>
            <a:off x="7656513" y="5778500"/>
            <a:ext cx="895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(8. 1)</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27682"/>
                                        </p:tgtEl>
                                        <p:attrNameLst>
                                          <p:attrName>style.visibility</p:attrName>
                                        </p:attrNameLst>
                                      </p:cBhvr>
                                      <p:to>
                                        <p:strVal val="visible"/>
                                      </p:to>
                                    </p:set>
                                    <p:animEffect transition="in" filter="checkerboard(across)">
                                      <p:cBhvr>
                                        <p:cTn id="7" dur="500"/>
                                        <p:tgtEl>
                                          <p:spTgt spid="32768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327683"/>
                                        </p:tgtEl>
                                        <p:attrNameLst>
                                          <p:attrName>style.visibility</p:attrName>
                                        </p:attrNameLst>
                                      </p:cBhvr>
                                      <p:to>
                                        <p:strVal val="visible"/>
                                      </p:to>
                                    </p:set>
                                    <p:animEffect transition="in" filter="box(in)">
                                      <p:cBhvr>
                                        <p:cTn id="12" dur="500"/>
                                        <p:tgtEl>
                                          <p:spTgt spid="32768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9" presetClass="entr" presetSubtype="10" fill="hold" grpId="0" nodeType="clickEffect">
                                  <p:stCondLst>
                                    <p:cond delay="0"/>
                                  </p:stCondLst>
                                  <p:childTnLst>
                                    <p:set>
                                      <p:cBhvr>
                                        <p:cTn id="16" dur="1" fill="hold">
                                          <p:stCondLst>
                                            <p:cond delay="0"/>
                                          </p:stCondLst>
                                        </p:cTn>
                                        <p:tgtEl>
                                          <p:spTgt spid="327707"/>
                                        </p:tgtEl>
                                        <p:attrNameLst>
                                          <p:attrName>style.visibility</p:attrName>
                                        </p:attrNameLst>
                                      </p:cBhvr>
                                      <p:to>
                                        <p:strVal val="visible"/>
                                      </p:to>
                                    </p:set>
                                    <p:anim calcmode="lin" valueType="num">
                                      <p:cBhvr>
                                        <p:cTn id="17" dur="5000" fill="hold"/>
                                        <p:tgtEl>
                                          <p:spTgt spid="327707"/>
                                        </p:tgtEl>
                                        <p:attrNameLst>
                                          <p:attrName>ppt_w</p:attrName>
                                        </p:attrNameLst>
                                      </p:cBhvr>
                                      <p:tavLst>
                                        <p:tav tm="0" fmla="#ppt_w*sin(2.5*pi*$)">
                                          <p:val>
                                            <p:fltVal val="0"/>
                                          </p:val>
                                        </p:tav>
                                        <p:tav tm="100000">
                                          <p:val>
                                            <p:fltVal val="1"/>
                                          </p:val>
                                        </p:tav>
                                      </p:tavLst>
                                    </p:anim>
                                    <p:anim calcmode="lin" valueType="num">
                                      <p:cBhvr>
                                        <p:cTn id="18" dur="5000" fill="hold"/>
                                        <p:tgtEl>
                                          <p:spTgt spid="327707"/>
                                        </p:tgtEl>
                                        <p:attrNameLst>
                                          <p:attrName>ppt_h</p:attrName>
                                        </p:attrNameLst>
                                      </p:cBhvr>
                                      <p:tavLst>
                                        <p:tav tm="0">
                                          <p:val>
                                            <p:strVal val="#ppt_h"/>
                                          </p:val>
                                        </p:tav>
                                        <p:tav tm="100000">
                                          <p:val>
                                            <p:strVal val="#ppt_h"/>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1" presetClass="entr" presetSubtype="4" fill="hold" nodeType="clickEffect">
                                  <p:stCondLst>
                                    <p:cond delay="0"/>
                                  </p:stCondLst>
                                  <p:childTnLst>
                                    <p:set>
                                      <p:cBhvr>
                                        <p:cTn id="22" dur="1" fill="hold">
                                          <p:stCondLst>
                                            <p:cond delay="0"/>
                                          </p:stCondLst>
                                        </p:cTn>
                                        <p:tgtEl>
                                          <p:spTgt spid="327684"/>
                                        </p:tgtEl>
                                        <p:attrNameLst>
                                          <p:attrName>style.visibility</p:attrName>
                                        </p:attrNameLst>
                                      </p:cBhvr>
                                      <p:to>
                                        <p:strVal val="visible"/>
                                      </p:to>
                                    </p:set>
                                    <p:animEffect transition="in" filter="wheel(4)">
                                      <p:cBhvr>
                                        <p:cTn id="23" dur="2000"/>
                                        <p:tgtEl>
                                          <p:spTgt spid="327684"/>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22" presetClass="entr" presetSubtype="1" fill="hold" grpId="0" nodeType="clickEffect">
                                  <p:stCondLst>
                                    <p:cond delay="0"/>
                                  </p:stCondLst>
                                  <p:childTnLst>
                                    <p:set>
                                      <p:cBhvr>
                                        <p:cTn id="27" dur="1" fill="hold">
                                          <p:stCondLst>
                                            <p:cond delay="0"/>
                                          </p:stCondLst>
                                        </p:cTn>
                                        <p:tgtEl>
                                          <p:spTgt spid="327708"/>
                                        </p:tgtEl>
                                        <p:attrNameLst>
                                          <p:attrName>style.visibility</p:attrName>
                                        </p:attrNameLst>
                                      </p:cBhvr>
                                      <p:to>
                                        <p:strVal val="visible"/>
                                      </p:to>
                                    </p:set>
                                    <p:animEffect transition="in" filter="wipe(up)">
                                      <p:cBhvr>
                                        <p:cTn id="28" dur="500"/>
                                        <p:tgtEl>
                                          <p:spTgt spid="327708"/>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55" presetClass="entr" presetSubtype="0" fill="hold" nodeType="clickEffect">
                                  <p:stCondLst>
                                    <p:cond delay="0"/>
                                  </p:stCondLst>
                                  <p:childTnLst>
                                    <p:set>
                                      <p:cBhvr>
                                        <p:cTn id="32" dur="1" fill="hold">
                                          <p:stCondLst>
                                            <p:cond delay="0"/>
                                          </p:stCondLst>
                                        </p:cTn>
                                        <p:tgtEl>
                                          <p:spTgt spid="327709">
                                            <p:txEl>
                                              <p:pRg st="0" end="0"/>
                                            </p:txEl>
                                          </p:spTgt>
                                        </p:tgtEl>
                                        <p:attrNameLst>
                                          <p:attrName>style.visibility</p:attrName>
                                        </p:attrNameLst>
                                      </p:cBhvr>
                                      <p:to>
                                        <p:strVal val="visible"/>
                                      </p:to>
                                    </p:set>
                                    <p:anim calcmode="lin" valueType="num">
                                      <p:cBhvr>
                                        <p:cTn id="33" dur="1000" fill="hold"/>
                                        <p:tgtEl>
                                          <p:spTgt spid="327709">
                                            <p:txEl>
                                              <p:pRg st="0" end="0"/>
                                            </p:txEl>
                                          </p:spTgt>
                                        </p:tgtEl>
                                        <p:attrNameLst>
                                          <p:attrName>ppt_w</p:attrName>
                                        </p:attrNameLst>
                                      </p:cBhvr>
                                      <p:tavLst>
                                        <p:tav tm="0">
                                          <p:val>
                                            <p:strVal val="#ppt_w*0.70"/>
                                          </p:val>
                                        </p:tav>
                                        <p:tav tm="100000">
                                          <p:val>
                                            <p:strVal val="#ppt_w"/>
                                          </p:val>
                                        </p:tav>
                                      </p:tavLst>
                                    </p:anim>
                                    <p:anim calcmode="lin" valueType="num">
                                      <p:cBhvr>
                                        <p:cTn id="34" dur="1000" fill="hold"/>
                                        <p:tgtEl>
                                          <p:spTgt spid="327709">
                                            <p:txEl>
                                              <p:pRg st="0" end="0"/>
                                            </p:txEl>
                                          </p:spTgt>
                                        </p:tgtEl>
                                        <p:attrNameLst>
                                          <p:attrName>ppt_h</p:attrName>
                                        </p:attrNameLst>
                                      </p:cBhvr>
                                      <p:tavLst>
                                        <p:tav tm="0">
                                          <p:val>
                                            <p:strVal val="#ppt_h"/>
                                          </p:val>
                                        </p:tav>
                                        <p:tav tm="100000">
                                          <p:val>
                                            <p:strVal val="#ppt_h"/>
                                          </p:val>
                                        </p:tav>
                                      </p:tavLst>
                                    </p:anim>
                                    <p:animEffect transition="in" filter="fade">
                                      <p:cBhvr>
                                        <p:cTn id="35" dur="1000"/>
                                        <p:tgtEl>
                                          <p:spTgt spid="327709">
                                            <p:txEl>
                                              <p:pRg st="0" end="0"/>
                                            </p:txEl>
                                          </p:spTgt>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4" presetClass="entr" presetSubtype="16" fill="hold" grpId="0" nodeType="clickEffect">
                                  <p:stCondLst>
                                    <p:cond delay="0"/>
                                  </p:stCondLst>
                                  <p:childTnLst>
                                    <p:set>
                                      <p:cBhvr>
                                        <p:cTn id="39" dur="1" fill="hold">
                                          <p:stCondLst>
                                            <p:cond delay="0"/>
                                          </p:stCondLst>
                                        </p:cTn>
                                        <p:tgtEl>
                                          <p:spTgt spid="327710"/>
                                        </p:tgtEl>
                                        <p:attrNameLst>
                                          <p:attrName>style.visibility</p:attrName>
                                        </p:attrNameLst>
                                      </p:cBhvr>
                                      <p:to>
                                        <p:strVal val="visible"/>
                                      </p:to>
                                    </p:set>
                                    <p:animEffect transition="in" filter="box(in)">
                                      <p:cBhvr>
                                        <p:cTn id="40" dur="500"/>
                                        <p:tgtEl>
                                          <p:spTgt spid="3277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7682" grpId="0" autoUpdateAnimBg="0"/>
      <p:bldP spid="327683" grpId="0" autoUpdateAnimBg="0"/>
      <p:bldP spid="327707" grpId="0" autoUpdateAnimBg="0"/>
      <p:bldP spid="327708" grpId="0" autoUpdateAnimBg="0"/>
      <p:bldP spid="327710" grpId="0"/>
    </p:bld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8706" name="Text Box 2"/>
          <p:cNvSpPr txBox="1">
            <a:spLocks noChangeArrowheads="1"/>
          </p:cNvSpPr>
          <p:nvPr/>
        </p:nvSpPr>
        <p:spPr bwMode="auto">
          <a:xfrm>
            <a:off x="681038" y="690563"/>
            <a:ext cx="69786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cs typeface="Times New Roman" pitchFamily="18" charset="0"/>
              </a:rPr>
              <a:t>8.1.2. Công c</a:t>
            </a:r>
            <a:r>
              <a:rPr lang="en-US" b="1" i="1"/>
              <a:t>ủ</a:t>
            </a:r>
            <a:r>
              <a:rPr lang="en-US" b="1" i="1">
                <a:cs typeface="Times New Roman" pitchFamily="18" charset="0"/>
              </a:rPr>
              <a:t>a n</a:t>
            </a:r>
            <a:r>
              <a:rPr lang="en-US" b="1" i="1"/>
              <a:t>ội lự</a:t>
            </a:r>
            <a:r>
              <a:rPr lang="en-US" b="1" i="1">
                <a:cs typeface="Times New Roman" pitchFamily="18" charset="0"/>
              </a:rPr>
              <a:t>c và th</a:t>
            </a:r>
            <a:r>
              <a:rPr lang="en-US" b="1" i="1"/>
              <a:t>ế</a:t>
            </a:r>
            <a:r>
              <a:rPr lang="en-US" b="1" i="1">
                <a:cs typeface="Times New Roman" pitchFamily="18" charset="0"/>
              </a:rPr>
              <a:t> năng bi</a:t>
            </a:r>
            <a:r>
              <a:rPr lang="en-US" b="1" i="1"/>
              <a:t>ế</a:t>
            </a:r>
            <a:r>
              <a:rPr lang="en-US" b="1" i="1">
                <a:cs typeface="Times New Roman" pitchFamily="18" charset="0"/>
              </a:rPr>
              <a:t>n </a:t>
            </a:r>
            <a:r>
              <a:rPr lang="en-US" b="1" i="1"/>
              <a:t>dạ</a:t>
            </a:r>
            <a:r>
              <a:rPr lang="en-US" b="1" i="1">
                <a:cs typeface="Times New Roman" pitchFamily="18" charset="0"/>
              </a:rPr>
              <a:t>ng. </a:t>
            </a:r>
          </a:p>
        </p:txBody>
      </p:sp>
      <p:sp>
        <p:nvSpPr>
          <p:cNvPr id="328707" name="Text Box 3"/>
          <p:cNvSpPr txBox="1">
            <a:spLocks noChangeArrowheads="1"/>
          </p:cNvSpPr>
          <p:nvPr/>
        </p:nvSpPr>
        <p:spPr bwMode="auto">
          <a:xfrm>
            <a:off x="414338" y="1154113"/>
            <a:ext cx="8248650"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cs typeface="Times New Roman" pitchFamily="18" charset="0"/>
              </a:rPr>
              <a:t>V</a:t>
            </a:r>
            <a:r>
              <a:rPr lang="en-US" b="1"/>
              <a:t>ới</a:t>
            </a:r>
            <a:r>
              <a:rPr lang="en-US" b="1">
                <a:cs typeface="Times New Roman" pitchFamily="18" charset="0"/>
              </a:rPr>
              <a:t> t</a:t>
            </a:r>
            <a:r>
              <a:rPr lang="en-US" b="1"/>
              <a:t>ả</a:t>
            </a:r>
            <a:r>
              <a:rPr lang="en-US" b="1">
                <a:cs typeface="Times New Roman" pitchFamily="18" charset="0"/>
              </a:rPr>
              <a:t>i </a:t>
            </a:r>
            <a:r>
              <a:rPr lang="en-US" b="1"/>
              <a:t>trọ</a:t>
            </a:r>
            <a:r>
              <a:rPr lang="en-US" b="1">
                <a:cs typeface="Times New Roman" pitchFamily="18" charset="0"/>
              </a:rPr>
              <a:t>ng t</a:t>
            </a:r>
            <a:r>
              <a:rPr lang="en-US" b="1"/>
              <a:t>ĩ</a:t>
            </a:r>
            <a:r>
              <a:rPr lang="en-US" b="1">
                <a:cs typeface="Times New Roman" pitchFamily="18" charset="0"/>
              </a:rPr>
              <a:t>nh và trong g</a:t>
            </a:r>
            <a:r>
              <a:rPr lang="en-US" b="1"/>
              <a:t>íơ</a:t>
            </a:r>
            <a:r>
              <a:rPr lang="en-US" b="1">
                <a:cs typeface="Times New Roman" pitchFamily="18" charset="0"/>
              </a:rPr>
              <a:t>i h</a:t>
            </a:r>
            <a:r>
              <a:rPr lang="en-US" b="1"/>
              <a:t>ạ</a:t>
            </a:r>
            <a:r>
              <a:rPr lang="en-US" b="1">
                <a:cs typeface="Times New Roman" pitchFamily="18" charset="0"/>
              </a:rPr>
              <a:t>n bi</a:t>
            </a:r>
            <a:r>
              <a:rPr lang="en-US" b="1"/>
              <a:t>ế</a:t>
            </a:r>
            <a:r>
              <a:rPr lang="en-US" b="1">
                <a:cs typeface="Times New Roman" pitchFamily="18" charset="0"/>
              </a:rPr>
              <a:t>n d</a:t>
            </a:r>
            <a:r>
              <a:rPr lang="en-US" b="1"/>
              <a:t>ạ</a:t>
            </a:r>
            <a:r>
              <a:rPr lang="en-US" b="1">
                <a:cs typeface="Times New Roman" pitchFamily="18" charset="0"/>
              </a:rPr>
              <a:t>ng đàn h</a:t>
            </a:r>
            <a:r>
              <a:rPr lang="en-US" b="1"/>
              <a:t>ồi</a:t>
            </a:r>
          </a:p>
          <a:p>
            <a:pPr algn="l"/>
            <a:r>
              <a:rPr lang="en-US" b="1">
                <a:cs typeface="Times New Roman" pitchFamily="18" charset="0"/>
              </a:rPr>
              <a:t>công c</a:t>
            </a:r>
            <a:r>
              <a:rPr lang="en-US" b="1"/>
              <a:t>ủ</a:t>
            </a:r>
            <a:r>
              <a:rPr lang="en-US" b="1">
                <a:cs typeface="Times New Roman" pitchFamily="18" charset="0"/>
              </a:rPr>
              <a:t>a ngo</a:t>
            </a:r>
            <a:r>
              <a:rPr lang="en-US" b="1"/>
              <a:t>ại </a:t>
            </a:r>
            <a:r>
              <a:rPr lang="en-US" b="1">
                <a:cs typeface="Times New Roman" pitchFamily="18" charset="0"/>
              </a:rPr>
              <a:t>l</a:t>
            </a:r>
            <a:r>
              <a:rPr lang="en-US" b="1"/>
              <a:t>ự</a:t>
            </a:r>
            <a:r>
              <a:rPr lang="en-US" b="1">
                <a:cs typeface="Times New Roman" pitchFamily="18" charset="0"/>
              </a:rPr>
              <a:t>c làm bi</a:t>
            </a:r>
            <a:r>
              <a:rPr lang="en-US" b="1"/>
              <a:t>ế</a:t>
            </a:r>
            <a:r>
              <a:rPr lang="en-US" b="1">
                <a:cs typeface="Times New Roman" pitchFamily="18" charset="0"/>
              </a:rPr>
              <a:t>n d</a:t>
            </a:r>
            <a:r>
              <a:rPr lang="en-US" b="1"/>
              <a:t>ạ</a:t>
            </a:r>
            <a:r>
              <a:rPr lang="en-US" b="1">
                <a:cs typeface="Times New Roman" pitchFamily="18" charset="0"/>
              </a:rPr>
              <a:t>ng v</a:t>
            </a:r>
            <a:r>
              <a:rPr lang="en-US" b="1"/>
              <a:t>ậ</a:t>
            </a:r>
            <a:r>
              <a:rPr lang="en-US" b="1">
                <a:cs typeface="Times New Roman" pitchFamily="18" charset="0"/>
              </a:rPr>
              <a:t>t th</a:t>
            </a:r>
            <a:r>
              <a:rPr lang="en-US" b="1"/>
              <a:t>ể</a:t>
            </a:r>
            <a:r>
              <a:rPr lang="en-US" b="1">
                <a:cs typeface="Times New Roman" pitchFamily="18" charset="0"/>
              </a:rPr>
              <a:t> s</a:t>
            </a:r>
            <a:r>
              <a:rPr lang="en-US" b="1"/>
              <a:t>ẽ</a:t>
            </a:r>
            <a:r>
              <a:rPr lang="en-US" b="1">
                <a:cs typeface="Times New Roman" pitchFamily="18" charset="0"/>
              </a:rPr>
              <a:t> hoàn toàn</a:t>
            </a:r>
          </a:p>
          <a:p>
            <a:pPr algn="l"/>
            <a:r>
              <a:rPr lang="en-US" b="1">
                <a:cs typeface="Times New Roman" pitchFamily="18" charset="0"/>
              </a:rPr>
              <a:t>bi</a:t>
            </a:r>
            <a:r>
              <a:rPr lang="en-US" b="1"/>
              <a:t>ế</a:t>
            </a:r>
            <a:r>
              <a:rPr lang="en-US" b="1">
                <a:cs typeface="Times New Roman" pitchFamily="18" charset="0"/>
              </a:rPr>
              <a:t>n thành th</a:t>
            </a:r>
            <a:r>
              <a:rPr lang="en-US" b="1"/>
              <a:t>ế</a:t>
            </a:r>
            <a:r>
              <a:rPr lang="en-US" b="1">
                <a:cs typeface="Times New Roman" pitchFamily="18" charset="0"/>
              </a:rPr>
              <a:t> năng c</a:t>
            </a:r>
            <a:r>
              <a:rPr lang="en-US" b="1"/>
              <a:t>ủ</a:t>
            </a:r>
            <a:r>
              <a:rPr lang="en-US" b="1">
                <a:cs typeface="Times New Roman" pitchFamily="18" charset="0"/>
              </a:rPr>
              <a:t>a n</a:t>
            </a:r>
            <a:r>
              <a:rPr lang="en-US" b="1"/>
              <a:t>ội</a:t>
            </a:r>
            <a:r>
              <a:rPr lang="en-US" b="1">
                <a:cs typeface="Times New Roman" pitchFamily="18" charset="0"/>
              </a:rPr>
              <a:t> l</a:t>
            </a:r>
            <a:r>
              <a:rPr lang="en-US" b="1"/>
              <a:t>ự</a:t>
            </a:r>
            <a:r>
              <a:rPr lang="en-US" b="1">
                <a:cs typeface="Times New Roman" pitchFamily="18" charset="0"/>
              </a:rPr>
              <a:t>c hay còn g</a:t>
            </a:r>
            <a:r>
              <a:rPr lang="en-US" b="1"/>
              <a:t>ọi</a:t>
            </a:r>
            <a:r>
              <a:rPr lang="en-US" b="1">
                <a:cs typeface="Times New Roman" pitchFamily="18" charset="0"/>
              </a:rPr>
              <a:t> là t</a:t>
            </a:r>
            <a:r>
              <a:rPr lang="en-US" b="1"/>
              <a:t>hế</a:t>
            </a:r>
            <a:r>
              <a:rPr lang="en-US" b="1">
                <a:cs typeface="Times New Roman" pitchFamily="18" charset="0"/>
              </a:rPr>
              <a:t> năng</a:t>
            </a:r>
          </a:p>
          <a:p>
            <a:pPr algn="l"/>
            <a:r>
              <a:rPr lang="en-US" b="1">
                <a:cs typeface="Times New Roman" pitchFamily="18" charset="0"/>
              </a:rPr>
              <a:t>bi</a:t>
            </a:r>
            <a:r>
              <a:rPr lang="en-US" b="1"/>
              <a:t>ế</a:t>
            </a:r>
            <a:r>
              <a:rPr lang="en-US" b="1">
                <a:cs typeface="Times New Roman" pitchFamily="18" charset="0"/>
              </a:rPr>
              <a:t>n d</a:t>
            </a:r>
            <a:r>
              <a:rPr lang="en-US" b="1"/>
              <a:t>ạ</a:t>
            </a:r>
            <a:r>
              <a:rPr lang="en-US" b="1">
                <a:cs typeface="Times New Roman" pitchFamily="18" charset="0"/>
              </a:rPr>
              <a:t>ng</a:t>
            </a:r>
            <a:r>
              <a:rPr lang="en-US">
                <a:cs typeface="Times New Roman" pitchFamily="18" charset="0"/>
              </a:rPr>
              <a:t>: </a:t>
            </a:r>
          </a:p>
        </p:txBody>
      </p:sp>
      <p:sp>
        <p:nvSpPr>
          <p:cNvPr id="328708" name="Text Box 4"/>
          <p:cNvSpPr txBox="1">
            <a:spLocks noChangeArrowheads="1"/>
          </p:cNvSpPr>
          <p:nvPr/>
        </p:nvSpPr>
        <p:spPr bwMode="auto">
          <a:xfrm>
            <a:off x="3503613" y="2781300"/>
            <a:ext cx="11398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chemeClr val="accent2"/>
                </a:solidFill>
                <a:cs typeface="Times New Roman" pitchFamily="18" charset="0"/>
              </a:rPr>
              <a:t>A = U</a:t>
            </a:r>
            <a:r>
              <a:rPr lang="en-US">
                <a:solidFill>
                  <a:srgbClr val="000000"/>
                </a:solidFill>
                <a:cs typeface="Times New Roman" pitchFamily="18" charset="0"/>
              </a:rPr>
              <a:t>.</a:t>
            </a:r>
            <a:r>
              <a:rPr lang="en-US">
                <a:cs typeface="Times New Roman" pitchFamily="18" charset="0"/>
              </a:rPr>
              <a:t> </a:t>
            </a:r>
          </a:p>
        </p:txBody>
      </p:sp>
      <p:sp>
        <p:nvSpPr>
          <p:cNvPr id="328709" name="Text Box 5"/>
          <p:cNvSpPr txBox="1">
            <a:spLocks noChangeArrowheads="1"/>
          </p:cNvSpPr>
          <p:nvPr/>
        </p:nvSpPr>
        <p:spPr bwMode="auto">
          <a:xfrm>
            <a:off x="6689725" y="2708275"/>
            <a:ext cx="895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(8. 2)</a:t>
            </a:r>
          </a:p>
        </p:txBody>
      </p:sp>
      <p:grpSp>
        <p:nvGrpSpPr>
          <p:cNvPr id="328710" name="Group 6"/>
          <p:cNvGrpSpPr>
            <a:grpSpLocks/>
          </p:cNvGrpSpPr>
          <p:nvPr/>
        </p:nvGrpSpPr>
        <p:grpSpPr bwMode="auto">
          <a:xfrm>
            <a:off x="900113" y="3357563"/>
            <a:ext cx="4133850" cy="2590800"/>
            <a:chOff x="567" y="2115"/>
            <a:chExt cx="2604" cy="1632"/>
          </a:xfrm>
        </p:grpSpPr>
        <p:sp>
          <p:nvSpPr>
            <p:cNvPr id="328711" name="Text Box 7"/>
            <p:cNvSpPr txBox="1">
              <a:spLocks noChangeArrowheads="1"/>
            </p:cNvSpPr>
            <p:nvPr/>
          </p:nvSpPr>
          <p:spPr bwMode="auto">
            <a:xfrm>
              <a:off x="2811" y="2931"/>
              <a:ext cx="36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x</a:t>
              </a:r>
            </a:p>
          </p:txBody>
        </p:sp>
        <p:sp>
          <p:nvSpPr>
            <p:cNvPr id="328712" name="Text Box 8"/>
            <p:cNvSpPr txBox="1">
              <a:spLocks noChangeArrowheads="1"/>
            </p:cNvSpPr>
            <p:nvPr/>
          </p:nvSpPr>
          <p:spPr bwMode="auto">
            <a:xfrm>
              <a:off x="591" y="3312"/>
              <a:ext cx="347"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28713" name="Text Box 9"/>
            <p:cNvSpPr txBox="1">
              <a:spLocks noChangeArrowheads="1"/>
            </p:cNvSpPr>
            <p:nvPr/>
          </p:nvSpPr>
          <p:spPr bwMode="auto">
            <a:xfrm>
              <a:off x="567" y="3222"/>
              <a:ext cx="348"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z</a:t>
              </a:r>
            </a:p>
          </p:txBody>
        </p:sp>
        <p:sp>
          <p:nvSpPr>
            <p:cNvPr id="328714" name="Text Box 10"/>
            <p:cNvSpPr txBox="1">
              <a:spLocks noChangeArrowheads="1"/>
            </p:cNvSpPr>
            <p:nvPr/>
          </p:nvSpPr>
          <p:spPr bwMode="auto">
            <a:xfrm>
              <a:off x="1639" y="3286"/>
              <a:ext cx="340" cy="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dx</a:t>
              </a:r>
            </a:p>
          </p:txBody>
        </p:sp>
        <p:sp>
          <p:nvSpPr>
            <p:cNvPr id="328715" name="Line 11"/>
            <p:cNvSpPr>
              <a:spLocks noChangeShapeType="1"/>
            </p:cNvSpPr>
            <p:nvPr/>
          </p:nvSpPr>
          <p:spPr bwMode="auto">
            <a:xfrm flipH="1">
              <a:off x="712" y="2952"/>
              <a:ext cx="314" cy="4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716" name="Line 12"/>
            <p:cNvSpPr>
              <a:spLocks noChangeShapeType="1"/>
            </p:cNvSpPr>
            <p:nvPr/>
          </p:nvSpPr>
          <p:spPr bwMode="auto">
            <a:xfrm>
              <a:off x="1026" y="2591"/>
              <a:ext cx="156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717" name="Line 13"/>
            <p:cNvSpPr>
              <a:spLocks noChangeShapeType="1"/>
            </p:cNvSpPr>
            <p:nvPr/>
          </p:nvSpPr>
          <p:spPr bwMode="auto">
            <a:xfrm>
              <a:off x="1026" y="3312"/>
              <a:ext cx="156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718" name="Line 14"/>
            <p:cNvSpPr>
              <a:spLocks noChangeShapeType="1"/>
            </p:cNvSpPr>
            <p:nvPr/>
          </p:nvSpPr>
          <p:spPr bwMode="auto">
            <a:xfrm>
              <a:off x="2601" y="2411"/>
              <a:ext cx="0" cy="1081"/>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28719" name="Line 15"/>
            <p:cNvSpPr>
              <a:spLocks noChangeShapeType="1"/>
            </p:cNvSpPr>
            <p:nvPr/>
          </p:nvSpPr>
          <p:spPr bwMode="auto">
            <a:xfrm>
              <a:off x="1652" y="2411"/>
              <a:ext cx="0" cy="1171"/>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28720" name="Line 16"/>
            <p:cNvSpPr>
              <a:spLocks noChangeShapeType="1"/>
            </p:cNvSpPr>
            <p:nvPr/>
          </p:nvSpPr>
          <p:spPr bwMode="auto">
            <a:xfrm>
              <a:off x="1026" y="2419"/>
              <a:ext cx="0" cy="1165"/>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28721" name="Line 17"/>
            <p:cNvSpPr>
              <a:spLocks noChangeShapeType="1"/>
            </p:cNvSpPr>
            <p:nvPr/>
          </p:nvSpPr>
          <p:spPr bwMode="auto">
            <a:xfrm>
              <a:off x="1888" y="2411"/>
              <a:ext cx="0" cy="1171"/>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28722" name="Arc 18"/>
            <p:cNvSpPr>
              <a:spLocks/>
            </p:cNvSpPr>
            <p:nvPr/>
          </p:nvSpPr>
          <p:spPr bwMode="auto">
            <a:xfrm flipH="1">
              <a:off x="869" y="2592"/>
              <a:ext cx="157" cy="720"/>
            </a:xfrm>
            <a:custGeom>
              <a:avLst/>
              <a:gdLst>
                <a:gd name="G0" fmla="+- 0 0 0"/>
                <a:gd name="G1" fmla="+- 21568 0 0"/>
                <a:gd name="G2" fmla="+- 21600 0 0"/>
                <a:gd name="T0" fmla="*/ 1182 w 21600"/>
                <a:gd name="T1" fmla="*/ 0 h 43168"/>
                <a:gd name="T2" fmla="*/ 0 w 21600"/>
                <a:gd name="T3" fmla="*/ 43168 h 43168"/>
                <a:gd name="T4" fmla="*/ 0 w 21600"/>
                <a:gd name="T5" fmla="*/ 21568 h 43168"/>
              </a:gdLst>
              <a:ahLst/>
              <a:cxnLst>
                <a:cxn ang="0">
                  <a:pos x="T0" y="T1"/>
                </a:cxn>
                <a:cxn ang="0">
                  <a:pos x="T2" y="T3"/>
                </a:cxn>
                <a:cxn ang="0">
                  <a:pos x="T4" y="T5"/>
                </a:cxn>
              </a:cxnLst>
              <a:rect l="0" t="0" r="r" b="b"/>
              <a:pathLst>
                <a:path w="21600" h="43168" fill="none" extrusionOk="0">
                  <a:moveTo>
                    <a:pt x="1181" y="0"/>
                  </a:moveTo>
                  <a:cubicBezTo>
                    <a:pt x="12634" y="628"/>
                    <a:pt x="21600" y="10097"/>
                    <a:pt x="21600" y="21568"/>
                  </a:cubicBezTo>
                  <a:cubicBezTo>
                    <a:pt x="21600" y="33497"/>
                    <a:pt x="11929" y="43167"/>
                    <a:pt x="0" y="43168"/>
                  </a:cubicBezTo>
                </a:path>
                <a:path w="21600" h="43168" stroke="0" extrusionOk="0">
                  <a:moveTo>
                    <a:pt x="1181" y="0"/>
                  </a:moveTo>
                  <a:cubicBezTo>
                    <a:pt x="12634" y="628"/>
                    <a:pt x="21600" y="10097"/>
                    <a:pt x="21600" y="21568"/>
                  </a:cubicBezTo>
                  <a:cubicBezTo>
                    <a:pt x="21600" y="33497"/>
                    <a:pt x="11929" y="43167"/>
                    <a:pt x="0" y="43168"/>
                  </a:cubicBezTo>
                  <a:lnTo>
                    <a:pt x="0" y="21568"/>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8723" name="Arc 19"/>
            <p:cNvSpPr>
              <a:spLocks/>
            </p:cNvSpPr>
            <p:nvPr/>
          </p:nvSpPr>
          <p:spPr bwMode="auto">
            <a:xfrm flipH="1">
              <a:off x="869" y="2591"/>
              <a:ext cx="157" cy="720"/>
            </a:xfrm>
            <a:custGeom>
              <a:avLst/>
              <a:gdLst>
                <a:gd name="G0" fmla="+- 0 0 0"/>
                <a:gd name="G1" fmla="+- 21568 0 0"/>
                <a:gd name="G2" fmla="+- 21600 0 0"/>
                <a:gd name="T0" fmla="*/ 1182 w 21600"/>
                <a:gd name="T1" fmla="*/ 0 h 43168"/>
                <a:gd name="T2" fmla="*/ 0 w 21600"/>
                <a:gd name="T3" fmla="*/ 43168 h 43168"/>
                <a:gd name="T4" fmla="*/ 0 w 21600"/>
                <a:gd name="T5" fmla="*/ 21568 h 43168"/>
              </a:gdLst>
              <a:ahLst/>
              <a:cxnLst>
                <a:cxn ang="0">
                  <a:pos x="T0" y="T1"/>
                </a:cxn>
                <a:cxn ang="0">
                  <a:pos x="T2" y="T3"/>
                </a:cxn>
                <a:cxn ang="0">
                  <a:pos x="T4" y="T5"/>
                </a:cxn>
              </a:cxnLst>
              <a:rect l="0" t="0" r="r" b="b"/>
              <a:pathLst>
                <a:path w="21600" h="43168" fill="none" extrusionOk="0">
                  <a:moveTo>
                    <a:pt x="1181" y="0"/>
                  </a:moveTo>
                  <a:cubicBezTo>
                    <a:pt x="12634" y="628"/>
                    <a:pt x="21600" y="10097"/>
                    <a:pt x="21600" y="21568"/>
                  </a:cubicBezTo>
                  <a:cubicBezTo>
                    <a:pt x="21600" y="33497"/>
                    <a:pt x="11929" y="43167"/>
                    <a:pt x="0" y="43168"/>
                  </a:cubicBezTo>
                </a:path>
                <a:path w="21600" h="43168" stroke="0" extrusionOk="0">
                  <a:moveTo>
                    <a:pt x="1181" y="0"/>
                  </a:moveTo>
                  <a:cubicBezTo>
                    <a:pt x="12634" y="628"/>
                    <a:pt x="21600" y="10097"/>
                    <a:pt x="21600" y="21568"/>
                  </a:cubicBezTo>
                  <a:cubicBezTo>
                    <a:pt x="21600" y="33497"/>
                    <a:pt x="11929" y="43167"/>
                    <a:pt x="0" y="43168"/>
                  </a:cubicBezTo>
                  <a:lnTo>
                    <a:pt x="0" y="21568"/>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8724" name="Arc 20"/>
            <p:cNvSpPr>
              <a:spLocks/>
            </p:cNvSpPr>
            <p:nvPr/>
          </p:nvSpPr>
          <p:spPr bwMode="auto">
            <a:xfrm flipH="1">
              <a:off x="869" y="2591"/>
              <a:ext cx="157" cy="720"/>
            </a:xfrm>
            <a:custGeom>
              <a:avLst/>
              <a:gdLst>
                <a:gd name="G0" fmla="+- 0 0 0"/>
                <a:gd name="G1" fmla="+- 21568 0 0"/>
                <a:gd name="G2" fmla="+- 21600 0 0"/>
                <a:gd name="T0" fmla="*/ 1182 w 21600"/>
                <a:gd name="T1" fmla="*/ 0 h 43168"/>
                <a:gd name="T2" fmla="*/ 0 w 21600"/>
                <a:gd name="T3" fmla="*/ 43168 h 43168"/>
                <a:gd name="T4" fmla="*/ 0 w 21600"/>
                <a:gd name="T5" fmla="*/ 21568 h 43168"/>
              </a:gdLst>
              <a:ahLst/>
              <a:cxnLst>
                <a:cxn ang="0">
                  <a:pos x="T0" y="T1"/>
                </a:cxn>
                <a:cxn ang="0">
                  <a:pos x="T2" y="T3"/>
                </a:cxn>
                <a:cxn ang="0">
                  <a:pos x="T4" y="T5"/>
                </a:cxn>
              </a:cxnLst>
              <a:rect l="0" t="0" r="r" b="b"/>
              <a:pathLst>
                <a:path w="21600" h="43168" fill="none" extrusionOk="0">
                  <a:moveTo>
                    <a:pt x="1181" y="0"/>
                  </a:moveTo>
                  <a:cubicBezTo>
                    <a:pt x="12634" y="628"/>
                    <a:pt x="21600" y="10097"/>
                    <a:pt x="21600" y="21568"/>
                  </a:cubicBezTo>
                  <a:cubicBezTo>
                    <a:pt x="21600" y="33497"/>
                    <a:pt x="11929" y="43167"/>
                    <a:pt x="0" y="43168"/>
                  </a:cubicBezTo>
                </a:path>
                <a:path w="21600" h="43168" stroke="0" extrusionOk="0">
                  <a:moveTo>
                    <a:pt x="1181" y="0"/>
                  </a:moveTo>
                  <a:cubicBezTo>
                    <a:pt x="12634" y="628"/>
                    <a:pt x="21600" y="10097"/>
                    <a:pt x="21600" y="21568"/>
                  </a:cubicBezTo>
                  <a:cubicBezTo>
                    <a:pt x="21600" y="33497"/>
                    <a:pt x="11929" y="43167"/>
                    <a:pt x="0" y="43168"/>
                  </a:cubicBezTo>
                  <a:lnTo>
                    <a:pt x="0" y="21568"/>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8725" name="Arc 21"/>
            <p:cNvSpPr>
              <a:spLocks/>
            </p:cNvSpPr>
            <p:nvPr/>
          </p:nvSpPr>
          <p:spPr bwMode="auto">
            <a:xfrm flipH="1">
              <a:off x="1483" y="2587"/>
              <a:ext cx="156" cy="720"/>
            </a:xfrm>
            <a:custGeom>
              <a:avLst/>
              <a:gdLst>
                <a:gd name="G0" fmla="+- 0 0 0"/>
                <a:gd name="G1" fmla="+- 21568 0 0"/>
                <a:gd name="G2" fmla="+- 21600 0 0"/>
                <a:gd name="T0" fmla="*/ 1182 w 21600"/>
                <a:gd name="T1" fmla="*/ 0 h 43168"/>
                <a:gd name="T2" fmla="*/ 0 w 21600"/>
                <a:gd name="T3" fmla="*/ 43168 h 43168"/>
                <a:gd name="T4" fmla="*/ 0 w 21600"/>
                <a:gd name="T5" fmla="*/ 21568 h 43168"/>
              </a:gdLst>
              <a:ahLst/>
              <a:cxnLst>
                <a:cxn ang="0">
                  <a:pos x="T0" y="T1"/>
                </a:cxn>
                <a:cxn ang="0">
                  <a:pos x="T2" y="T3"/>
                </a:cxn>
                <a:cxn ang="0">
                  <a:pos x="T4" y="T5"/>
                </a:cxn>
              </a:cxnLst>
              <a:rect l="0" t="0" r="r" b="b"/>
              <a:pathLst>
                <a:path w="21600" h="43168" fill="none" extrusionOk="0">
                  <a:moveTo>
                    <a:pt x="1181" y="0"/>
                  </a:moveTo>
                  <a:cubicBezTo>
                    <a:pt x="12634" y="628"/>
                    <a:pt x="21600" y="10097"/>
                    <a:pt x="21600" y="21568"/>
                  </a:cubicBezTo>
                  <a:cubicBezTo>
                    <a:pt x="21600" y="33497"/>
                    <a:pt x="11929" y="43167"/>
                    <a:pt x="0" y="43168"/>
                  </a:cubicBezTo>
                </a:path>
                <a:path w="21600" h="43168" stroke="0" extrusionOk="0">
                  <a:moveTo>
                    <a:pt x="1181" y="0"/>
                  </a:moveTo>
                  <a:cubicBezTo>
                    <a:pt x="12634" y="628"/>
                    <a:pt x="21600" y="10097"/>
                    <a:pt x="21600" y="21568"/>
                  </a:cubicBezTo>
                  <a:cubicBezTo>
                    <a:pt x="21600" y="33497"/>
                    <a:pt x="11929" y="43167"/>
                    <a:pt x="0" y="43168"/>
                  </a:cubicBezTo>
                  <a:lnTo>
                    <a:pt x="0" y="21568"/>
                  </a:lnTo>
                  <a:close/>
                </a:path>
              </a:pathLst>
            </a:custGeom>
            <a:noFill/>
            <a:ln w="28575">
              <a:solidFill>
                <a:srgbClr val="0033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8726" name="Arc 22"/>
            <p:cNvSpPr>
              <a:spLocks/>
            </p:cNvSpPr>
            <p:nvPr/>
          </p:nvSpPr>
          <p:spPr bwMode="auto">
            <a:xfrm flipH="1">
              <a:off x="1737" y="2587"/>
              <a:ext cx="157" cy="720"/>
            </a:xfrm>
            <a:custGeom>
              <a:avLst/>
              <a:gdLst>
                <a:gd name="G0" fmla="+- 0 0 0"/>
                <a:gd name="G1" fmla="+- 21568 0 0"/>
                <a:gd name="G2" fmla="+- 21600 0 0"/>
                <a:gd name="T0" fmla="*/ 1182 w 21600"/>
                <a:gd name="T1" fmla="*/ 0 h 43168"/>
                <a:gd name="T2" fmla="*/ 0 w 21600"/>
                <a:gd name="T3" fmla="*/ 43168 h 43168"/>
                <a:gd name="T4" fmla="*/ 0 w 21600"/>
                <a:gd name="T5" fmla="*/ 21568 h 43168"/>
              </a:gdLst>
              <a:ahLst/>
              <a:cxnLst>
                <a:cxn ang="0">
                  <a:pos x="T0" y="T1"/>
                </a:cxn>
                <a:cxn ang="0">
                  <a:pos x="T2" y="T3"/>
                </a:cxn>
                <a:cxn ang="0">
                  <a:pos x="T4" y="T5"/>
                </a:cxn>
              </a:cxnLst>
              <a:rect l="0" t="0" r="r" b="b"/>
              <a:pathLst>
                <a:path w="21600" h="43168" fill="none" extrusionOk="0">
                  <a:moveTo>
                    <a:pt x="1181" y="0"/>
                  </a:moveTo>
                  <a:cubicBezTo>
                    <a:pt x="12634" y="628"/>
                    <a:pt x="21600" y="10097"/>
                    <a:pt x="21600" y="21568"/>
                  </a:cubicBezTo>
                  <a:cubicBezTo>
                    <a:pt x="21600" y="33497"/>
                    <a:pt x="11929" y="43167"/>
                    <a:pt x="0" y="43168"/>
                  </a:cubicBezTo>
                </a:path>
                <a:path w="21600" h="43168" stroke="0" extrusionOk="0">
                  <a:moveTo>
                    <a:pt x="1181" y="0"/>
                  </a:moveTo>
                  <a:cubicBezTo>
                    <a:pt x="12634" y="628"/>
                    <a:pt x="21600" y="10097"/>
                    <a:pt x="21600" y="21568"/>
                  </a:cubicBezTo>
                  <a:cubicBezTo>
                    <a:pt x="21600" y="33497"/>
                    <a:pt x="11929" y="43167"/>
                    <a:pt x="0" y="43168"/>
                  </a:cubicBezTo>
                  <a:lnTo>
                    <a:pt x="0" y="21568"/>
                  </a:lnTo>
                  <a:close/>
                </a:path>
              </a:pathLst>
            </a:custGeom>
            <a:noFill/>
            <a:ln w="28575">
              <a:solidFill>
                <a:srgbClr val="0033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8727" name="Arc 23"/>
            <p:cNvSpPr>
              <a:spLocks/>
            </p:cNvSpPr>
            <p:nvPr/>
          </p:nvSpPr>
          <p:spPr bwMode="auto">
            <a:xfrm flipH="1">
              <a:off x="2437" y="2591"/>
              <a:ext cx="157" cy="720"/>
            </a:xfrm>
            <a:custGeom>
              <a:avLst/>
              <a:gdLst>
                <a:gd name="G0" fmla="+- 0 0 0"/>
                <a:gd name="G1" fmla="+- 21568 0 0"/>
                <a:gd name="G2" fmla="+- 21600 0 0"/>
                <a:gd name="T0" fmla="*/ 1182 w 21600"/>
                <a:gd name="T1" fmla="*/ 0 h 43168"/>
                <a:gd name="T2" fmla="*/ 0 w 21600"/>
                <a:gd name="T3" fmla="*/ 43168 h 43168"/>
                <a:gd name="T4" fmla="*/ 0 w 21600"/>
                <a:gd name="T5" fmla="*/ 21568 h 43168"/>
              </a:gdLst>
              <a:ahLst/>
              <a:cxnLst>
                <a:cxn ang="0">
                  <a:pos x="T0" y="T1"/>
                </a:cxn>
                <a:cxn ang="0">
                  <a:pos x="T2" y="T3"/>
                </a:cxn>
                <a:cxn ang="0">
                  <a:pos x="T4" y="T5"/>
                </a:cxn>
              </a:cxnLst>
              <a:rect l="0" t="0" r="r" b="b"/>
              <a:pathLst>
                <a:path w="21600" h="43168" fill="none" extrusionOk="0">
                  <a:moveTo>
                    <a:pt x="1181" y="0"/>
                  </a:moveTo>
                  <a:cubicBezTo>
                    <a:pt x="12634" y="628"/>
                    <a:pt x="21600" y="10097"/>
                    <a:pt x="21600" y="21568"/>
                  </a:cubicBezTo>
                  <a:cubicBezTo>
                    <a:pt x="21600" y="33497"/>
                    <a:pt x="11929" y="43167"/>
                    <a:pt x="0" y="43168"/>
                  </a:cubicBezTo>
                </a:path>
                <a:path w="21600" h="43168" stroke="0" extrusionOk="0">
                  <a:moveTo>
                    <a:pt x="1181" y="0"/>
                  </a:moveTo>
                  <a:cubicBezTo>
                    <a:pt x="12634" y="628"/>
                    <a:pt x="21600" y="10097"/>
                    <a:pt x="21600" y="21568"/>
                  </a:cubicBezTo>
                  <a:cubicBezTo>
                    <a:pt x="21600" y="33497"/>
                    <a:pt x="11929" y="43167"/>
                    <a:pt x="0" y="43168"/>
                  </a:cubicBezTo>
                  <a:lnTo>
                    <a:pt x="0" y="21568"/>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8728" name="Arc 24"/>
            <p:cNvSpPr>
              <a:spLocks/>
            </p:cNvSpPr>
            <p:nvPr/>
          </p:nvSpPr>
          <p:spPr bwMode="auto">
            <a:xfrm>
              <a:off x="1652" y="2591"/>
              <a:ext cx="169" cy="721"/>
            </a:xfrm>
            <a:custGeom>
              <a:avLst/>
              <a:gdLst>
                <a:gd name="G0" fmla="+- 2577 0 0"/>
                <a:gd name="G1" fmla="+- 21600 0 0"/>
                <a:gd name="G2" fmla="+- 21600 0 0"/>
                <a:gd name="T0" fmla="*/ 0 w 24177"/>
                <a:gd name="T1" fmla="*/ 154 h 43200"/>
                <a:gd name="T2" fmla="*/ 1672 w 24177"/>
                <a:gd name="T3" fmla="*/ 43181 h 43200"/>
                <a:gd name="T4" fmla="*/ 2577 w 24177"/>
                <a:gd name="T5" fmla="*/ 21600 h 43200"/>
              </a:gdLst>
              <a:ahLst/>
              <a:cxnLst>
                <a:cxn ang="0">
                  <a:pos x="T0" y="T1"/>
                </a:cxn>
                <a:cxn ang="0">
                  <a:pos x="T2" y="T3"/>
                </a:cxn>
                <a:cxn ang="0">
                  <a:pos x="T4" y="T5"/>
                </a:cxn>
              </a:cxnLst>
              <a:rect l="0" t="0" r="r" b="b"/>
              <a:pathLst>
                <a:path w="24177" h="43200" fill="none" extrusionOk="0">
                  <a:moveTo>
                    <a:pt x="0" y="154"/>
                  </a:moveTo>
                  <a:cubicBezTo>
                    <a:pt x="855" y="51"/>
                    <a:pt x="1715" y="-1"/>
                    <a:pt x="2577" y="0"/>
                  </a:cubicBezTo>
                  <a:cubicBezTo>
                    <a:pt x="14506" y="0"/>
                    <a:pt x="24177" y="9670"/>
                    <a:pt x="24177" y="21600"/>
                  </a:cubicBezTo>
                  <a:cubicBezTo>
                    <a:pt x="24177" y="33529"/>
                    <a:pt x="14506" y="43200"/>
                    <a:pt x="2577" y="43200"/>
                  </a:cubicBezTo>
                  <a:cubicBezTo>
                    <a:pt x="2275" y="43200"/>
                    <a:pt x="1973" y="43193"/>
                    <a:pt x="1671" y="43181"/>
                  </a:cubicBezTo>
                </a:path>
                <a:path w="24177" h="43200" stroke="0" extrusionOk="0">
                  <a:moveTo>
                    <a:pt x="0" y="154"/>
                  </a:moveTo>
                  <a:cubicBezTo>
                    <a:pt x="855" y="51"/>
                    <a:pt x="1715" y="-1"/>
                    <a:pt x="2577" y="0"/>
                  </a:cubicBezTo>
                  <a:cubicBezTo>
                    <a:pt x="14506" y="0"/>
                    <a:pt x="24177" y="9670"/>
                    <a:pt x="24177" y="21600"/>
                  </a:cubicBezTo>
                  <a:cubicBezTo>
                    <a:pt x="24177" y="33529"/>
                    <a:pt x="14506" y="43200"/>
                    <a:pt x="2577" y="43200"/>
                  </a:cubicBezTo>
                  <a:cubicBezTo>
                    <a:pt x="2275" y="43200"/>
                    <a:pt x="1973" y="43193"/>
                    <a:pt x="1671" y="43181"/>
                  </a:cubicBezTo>
                  <a:lnTo>
                    <a:pt x="2577" y="21600"/>
                  </a:lnTo>
                  <a:close/>
                </a:path>
              </a:pathLst>
            </a:custGeom>
            <a:noFill/>
            <a:ln w="12700">
              <a:solidFill>
                <a:srgbClr val="000000"/>
              </a:solidFill>
              <a:prstDash val="dash"/>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8729" name="Arc 25"/>
            <p:cNvSpPr>
              <a:spLocks/>
            </p:cNvSpPr>
            <p:nvPr/>
          </p:nvSpPr>
          <p:spPr bwMode="auto">
            <a:xfrm>
              <a:off x="1655" y="2596"/>
              <a:ext cx="169" cy="721"/>
            </a:xfrm>
            <a:custGeom>
              <a:avLst/>
              <a:gdLst>
                <a:gd name="G0" fmla="+- 2577 0 0"/>
                <a:gd name="G1" fmla="+- 21600 0 0"/>
                <a:gd name="G2" fmla="+- 21600 0 0"/>
                <a:gd name="T0" fmla="*/ 0 w 24177"/>
                <a:gd name="T1" fmla="*/ 154 h 43200"/>
                <a:gd name="T2" fmla="*/ 1672 w 24177"/>
                <a:gd name="T3" fmla="*/ 43181 h 43200"/>
                <a:gd name="T4" fmla="*/ 2577 w 24177"/>
                <a:gd name="T5" fmla="*/ 21600 h 43200"/>
              </a:gdLst>
              <a:ahLst/>
              <a:cxnLst>
                <a:cxn ang="0">
                  <a:pos x="T0" y="T1"/>
                </a:cxn>
                <a:cxn ang="0">
                  <a:pos x="T2" y="T3"/>
                </a:cxn>
                <a:cxn ang="0">
                  <a:pos x="T4" y="T5"/>
                </a:cxn>
              </a:cxnLst>
              <a:rect l="0" t="0" r="r" b="b"/>
              <a:pathLst>
                <a:path w="24177" h="43200" fill="none" extrusionOk="0">
                  <a:moveTo>
                    <a:pt x="0" y="154"/>
                  </a:moveTo>
                  <a:cubicBezTo>
                    <a:pt x="855" y="51"/>
                    <a:pt x="1715" y="-1"/>
                    <a:pt x="2577" y="0"/>
                  </a:cubicBezTo>
                  <a:cubicBezTo>
                    <a:pt x="14506" y="0"/>
                    <a:pt x="24177" y="9670"/>
                    <a:pt x="24177" y="21600"/>
                  </a:cubicBezTo>
                  <a:cubicBezTo>
                    <a:pt x="24177" y="33529"/>
                    <a:pt x="14506" y="43200"/>
                    <a:pt x="2577" y="43200"/>
                  </a:cubicBezTo>
                  <a:cubicBezTo>
                    <a:pt x="2275" y="43200"/>
                    <a:pt x="1973" y="43193"/>
                    <a:pt x="1671" y="43181"/>
                  </a:cubicBezTo>
                </a:path>
                <a:path w="24177" h="43200" stroke="0" extrusionOk="0">
                  <a:moveTo>
                    <a:pt x="0" y="154"/>
                  </a:moveTo>
                  <a:cubicBezTo>
                    <a:pt x="855" y="51"/>
                    <a:pt x="1715" y="-1"/>
                    <a:pt x="2577" y="0"/>
                  </a:cubicBezTo>
                  <a:cubicBezTo>
                    <a:pt x="14506" y="0"/>
                    <a:pt x="24177" y="9670"/>
                    <a:pt x="24177" y="21600"/>
                  </a:cubicBezTo>
                  <a:cubicBezTo>
                    <a:pt x="24177" y="33529"/>
                    <a:pt x="14506" y="43200"/>
                    <a:pt x="2577" y="43200"/>
                  </a:cubicBezTo>
                  <a:cubicBezTo>
                    <a:pt x="2275" y="43200"/>
                    <a:pt x="1973" y="43193"/>
                    <a:pt x="1671" y="43181"/>
                  </a:cubicBezTo>
                  <a:lnTo>
                    <a:pt x="2577" y="21600"/>
                  </a:lnTo>
                  <a:close/>
                </a:path>
              </a:pathLst>
            </a:custGeom>
            <a:noFill/>
            <a:ln w="28575">
              <a:solidFill>
                <a:srgbClr val="003366"/>
              </a:solidFill>
              <a:prstDash val="dash"/>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8730" name="Arc 26"/>
            <p:cNvSpPr>
              <a:spLocks/>
            </p:cNvSpPr>
            <p:nvPr/>
          </p:nvSpPr>
          <p:spPr bwMode="auto">
            <a:xfrm>
              <a:off x="1888" y="2591"/>
              <a:ext cx="168" cy="721"/>
            </a:xfrm>
            <a:custGeom>
              <a:avLst/>
              <a:gdLst>
                <a:gd name="G0" fmla="+- 2577 0 0"/>
                <a:gd name="G1" fmla="+- 21600 0 0"/>
                <a:gd name="G2" fmla="+- 21600 0 0"/>
                <a:gd name="T0" fmla="*/ 0 w 24177"/>
                <a:gd name="T1" fmla="*/ 154 h 43200"/>
                <a:gd name="T2" fmla="*/ 1672 w 24177"/>
                <a:gd name="T3" fmla="*/ 43181 h 43200"/>
                <a:gd name="T4" fmla="*/ 2577 w 24177"/>
                <a:gd name="T5" fmla="*/ 21600 h 43200"/>
              </a:gdLst>
              <a:ahLst/>
              <a:cxnLst>
                <a:cxn ang="0">
                  <a:pos x="T0" y="T1"/>
                </a:cxn>
                <a:cxn ang="0">
                  <a:pos x="T2" y="T3"/>
                </a:cxn>
                <a:cxn ang="0">
                  <a:pos x="T4" y="T5"/>
                </a:cxn>
              </a:cxnLst>
              <a:rect l="0" t="0" r="r" b="b"/>
              <a:pathLst>
                <a:path w="24177" h="43200" fill="none" extrusionOk="0">
                  <a:moveTo>
                    <a:pt x="0" y="154"/>
                  </a:moveTo>
                  <a:cubicBezTo>
                    <a:pt x="855" y="51"/>
                    <a:pt x="1715" y="-1"/>
                    <a:pt x="2577" y="0"/>
                  </a:cubicBezTo>
                  <a:cubicBezTo>
                    <a:pt x="14506" y="0"/>
                    <a:pt x="24177" y="9670"/>
                    <a:pt x="24177" y="21600"/>
                  </a:cubicBezTo>
                  <a:cubicBezTo>
                    <a:pt x="24177" y="33529"/>
                    <a:pt x="14506" y="43200"/>
                    <a:pt x="2577" y="43200"/>
                  </a:cubicBezTo>
                  <a:cubicBezTo>
                    <a:pt x="2275" y="43200"/>
                    <a:pt x="1973" y="43193"/>
                    <a:pt x="1671" y="43181"/>
                  </a:cubicBezTo>
                </a:path>
                <a:path w="24177" h="43200" stroke="0" extrusionOk="0">
                  <a:moveTo>
                    <a:pt x="0" y="154"/>
                  </a:moveTo>
                  <a:cubicBezTo>
                    <a:pt x="855" y="51"/>
                    <a:pt x="1715" y="-1"/>
                    <a:pt x="2577" y="0"/>
                  </a:cubicBezTo>
                  <a:cubicBezTo>
                    <a:pt x="14506" y="0"/>
                    <a:pt x="24177" y="9670"/>
                    <a:pt x="24177" y="21600"/>
                  </a:cubicBezTo>
                  <a:cubicBezTo>
                    <a:pt x="24177" y="33529"/>
                    <a:pt x="14506" y="43200"/>
                    <a:pt x="2577" y="43200"/>
                  </a:cubicBezTo>
                  <a:cubicBezTo>
                    <a:pt x="2275" y="43200"/>
                    <a:pt x="1973" y="43193"/>
                    <a:pt x="1671" y="43181"/>
                  </a:cubicBezTo>
                  <a:lnTo>
                    <a:pt x="2577" y="21600"/>
                  </a:lnTo>
                  <a:close/>
                </a:path>
              </a:pathLst>
            </a:custGeom>
            <a:noFill/>
            <a:ln w="12700">
              <a:solidFill>
                <a:srgbClr val="003366"/>
              </a:solidFill>
              <a:prstDash val="dash"/>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8731" name="Arc 27"/>
            <p:cNvSpPr>
              <a:spLocks/>
            </p:cNvSpPr>
            <p:nvPr/>
          </p:nvSpPr>
          <p:spPr bwMode="auto">
            <a:xfrm>
              <a:off x="2594" y="2591"/>
              <a:ext cx="167" cy="721"/>
            </a:xfrm>
            <a:custGeom>
              <a:avLst/>
              <a:gdLst>
                <a:gd name="G0" fmla="+- 2577 0 0"/>
                <a:gd name="G1" fmla="+- 21600 0 0"/>
                <a:gd name="G2" fmla="+- 21600 0 0"/>
                <a:gd name="T0" fmla="*/ 0 w 24177"/>
                <a:gd name="T1" fmla="*/ 154 h 43200"/>
                <a:gd name="T2" fmla="*/ 1672 w 24177"/>
                <a:gd name="T3" fmla="*/ 43181 h 43200"/>
                <a:gd name="T4" fmla="*/ 2577 w 24177"/>
                <a:gd name="T5" fmla="*/ 21600 h 43200"/>
              </a:gdLst>
              <a:ahLst/>
              <a:cxnLst>
                <a:cxn ang="0">
                  <a:pos x="T0" y="T1"/>
                </a:cxn>
                <a:cxn ang="0">
                  <a:pos x="T2" y="T3"/>
                </a:cxn>
                <a:cxn ang="0">
                  <a:pos x="T4" y="T5"/>
                </a:cxn>
              </a:cxnLst>
              <a:rect l="0" t="0" r="r" b="b"/>
              <a:pathLst>
                <a:path w="24177" h="43200" fill="none" extrusionOk="0">
                  <a:moveTo>
                    <a:pt x="0" y="154"/>
                  </a:moveTo>
                  <a:cubicBezTo>
                    <a:pt x="855" y="51"/>
                    <a:pt x="1715" y="-1"/>
                    <a:pt x="2577" y="0"/>
                  </a:cubicBezTo>
                  <a:cubicBezTo>
                    <a:pt x="14506" y="0"/>
                    <a:pt x="24177" y="9670"/>
                    <a:pt x="24177" y="21600"/>
                  </a:cubicBezTo>
                  <a:cubicBezTo>
                    <a:pt x="24177" y="33529"/>
                    <a:pt x="14506" y="43200"/>
                    <a:pt x="2577" y="43200"/>
                  </a:cubicBezTo>
                  <a:cubicBezTo>
                    <a:pt x="2275" y="43200"/>
                    <a:pt x="1973" y="43193"/>
                    <a:pt x="1671" y="43181"/>
                  </a:cubicBezTo>
                </a:path>
                <a:path w="24177" h="43200" stroke="0" extrusionOk="0">
                  <a:moveTo>
                    <a:pt x="0" y="154"/>
                  </a:moveTo>
                  <a:cubicBezTo>
                    <a:pt x="855" y="51"/>
                    <a:pt x="1715" y="-1"/>
                    <a:pt x="2577" y="0"/>
                  </a:cubicBezTo>
                  <a:cubicBezTo>
                    <a:pt x="14506" y="0"/>
                    <a:pt x="24177" y="9670"/>
                    <a:pt x="24177" y="21600"/>
                  </a:cubicBezTo>
                  <a:cubicBezTo>
                    <a:pt x="24177" y="33529"/>
                    <a:pt x="14506" y="43200"/>
                    <a:pt x="2577" y="43200"/>
                  </a:cubicBezTo>
                  <a:cubicBezTo>
                    <a:pt x="2275" y="43200"/>
                    <a:pt x="1973" y="43193"/>
                    <a:pt x="1671" y="43181"/>
                  </a:cubicBezTo>
                  <a:lnTo>
                    <a:pt x="2577" y="2160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8732" name="Line 28"/>
            <p:cNvSpPr>
              <a:spLocks noChangeShapeType="1"/>
            </p:cNvSpPr>
            <p:nvPr/>
          </p:nvSpPr>
          <p:spPr bwMode="auto">
            <a:xfrm>
              <a:off x="696" y="2952"/>
              <a:ext cx="2195"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28733" name="Line 29"/>
            <p:cNvSpPr>
              <a:spLocks noChangeShapeType="1"/>
            </p:cNvSpPr>
            <p:nvPr/>
          </p:nvSpPr>
          <p:spPr bwMode="auto">
            <a:xfrm>
              <a:off x="1020" y="3556"/>
              <a:ext cx="626" cy="0"/>
            </a:xfrm>
            <a:prstGeom prst="line">
              <a:avLst/>
            </a:prstGeom>
            <a:noFill/>
            <a:ln w="9525">
              <a:solidFill>
                <a:srgbClr val="000000"/>
              </a:solidFill>
              <a:round/>
              <a:headEnd type="stealth" w="sm" len="lg"/>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28734" name="Line 30"/>
            <p:cNvSpPr>
              <a:spLocks noChangeShapeType="1"/>
            </p:cNvSpPr>
            <p:nvPr/>
          </p:nvSpPr>
          <p:spPr bwMode="auto">
            <a:xfrm>
              <a:off x="2123" y="2411"/>
              <a:ext cx="157" cy="270"/>
            </a:xfrm>
            <a:prstGeom prst="line">
              <a:avLst/>
            </a:prstGeom>
            <a:noFill/>
            <a:ln w="19050">
              <a:solidFill>
                <a:srgbClr val="800000"/>
              </a:solidFill>
              <a:round/>
              <a:headEnd/>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28735" name="Line 31"/>
            <p:cNvSpPr>
              <a:spLocks noChangeShapeType="1"/>
            </p:cNvSpPr>
            <p:nvPr/>
          </p:nvSpPr>
          <p:spPr bwMode="auto">
            <a:xfrm flipH="1">
              <a:off x="1882" y="3548"/>
              <a:ext cx="157" cy="0"/>
            </a:xfrm>
            <a:prstGeom prst="line">
              <a:avLst/>
            </a:prstGeom>
            <a:noFill/>
            <a:ln w="9525">
              <a:solidFill>
                <a:srgbClr val="000000"/>
              </a:solidFill>
              <a:round/>
              <a:headEnd/>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28736" name="Line 32"/>
            <p:cNvSpPr>
              <a:spLocks noChangeShapeType="1"/>
            </p:cNvSpPr>
            <p:nvPr/>
          </p:nvSpPr>
          <p:spPr bwMode="auto">
            <a:xfrm flipH="1">
              <a:off x="1261" y="2411"/>
              <a:ext cx="156" cy="360"/>
            </a:xfrm>
            <a:prstGeom prst="line">
              <a:avLst/>
            </a:prstGeom>
            <a:noFill/>
            <a:ln w="19050">
              <a:solidFill>
                <a:srgbClr val="800000"/>
              </a:solidFill>
              <a:round/>
              <a:headEnd/>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28737" name="Line 33"/>
            <p:cNvSpPr>
              <a:spLocks noChangeShapeType="1"/>
            </p:cNvSpPr>
            <p:nvPr/>
          </p:nvSpPr>
          <p:spPr bwMode="auto">
            <a:xfrm flipH="1" flipV="1">
              <a:off x="1026" y="2321"/>
              <a:ext cx="156" cy="360"/>
            </a:xfrm>
            <a:prstGeom prst="line">
              <a:avLst/>
            </a:prstGeom>
            <a:noFill/>
            <a:ln w="19050">
              <a:solidFill>
                <a:srgbClr val="800000"/>
              </a:solidFill>
              <a:round/>
              <a:headEnd/>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28738" name="Text Box 34"/>
            <p:cNvSpPr txBox="1">
              <a:spLocks noChangeArrowheads="1"/>
            </p:cNvSpPr>
            <p:nvPr/>
          </p:nvSpPr>
          <p:spPr bwMode="auto">
            <a:xfrm>
              <a:off x="1248" y="3279"/>
              <a:ext cx="313"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x</a:t>
              </a:r>
            </a:p>
          </p:txBody>
        </p:sp>
        <p:sp>
          <p:nvSpPr>
            <p:cNvPr id="328739" name="Line 35"/>
            <p:cNvSpPr>
              <a:spLocks noChangeShapeType="1"/>
            </p:cNvSpPr>
            <p:nvPr/>
          </p:nvSpPr>
          <p:spPr bwMode="auto">
            <a:xfrm>
              <a:off x="1655" y="3548"/>
              <a:ext cx="23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740" name="Line 36"/>
            <p:cNvSpPr>
              <a:spLocks noChangeShapeType="1"/>
            </p:cNvSpPr>
            <p:nvPr/>
          </p:nvSpPr>
          <p:spPr bwMode="auto">
            <a:xfrm flipH="1">
              <a:off x="2123" y="3222"/>
              <a:ext cx="235" cy="270"/>
            </a:xfrm>
            <a:prstGeom prst="line">
              <a:avLst/>
            </a:prstGeom>
            <a:noFill/>
            <a:ln w="19050">
              <a:solidFill>
                <a:srgbClr val="800000"/>
              </a:solidFill>
              <a:round/>
              <a:headEnd/>
              <a:tailEnd type="triangle" w="sm" len="lg"/>
            </a:ln>
            <a:extLst>
              <a:ext uri="{909E8E84-426E-40DD-AFC4-6F175D3DCCD1}">
                <a14:hiddenFill xmlns:a14="http://schemas.microsoft.com/office/drawing/2010/main">
                  <a:noFill/>
                </a14:hiddenFill>
              </a:ext>
            </a:extLst>
          </p:spPr>
          <p:txBody>
            <a:bodyPr/>
            <a:lstStyle/>
            <a:p>
              <a:endParaRPr lang="en-US"/>
            </a:p>
          </p:txBody>
        </p:sp>
        <p:sp>
          <p:nvSpPr>
            <p:cNvPr id="328741" name="Text Box 37"/>
            <p:cNvSpPr txBox="1">
              <a:spLocks noChangeArrowheads="1"/>
            </p:cNvSpPr>
            <p:nvPr/>
          </p:nvSpPr>
          <p:spPr bwMode="auto">
            <a:xfrm>
              <a:off x="1287" y="2211"/>
              <a:ext cx="392"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P</a:t>
              </a:r>
              <a:r>
                <a:rPr lang="en-US" baseline="-25000">
                  <a:latin typeface="Times New Roman" pitchFamily="18" charset="0"/>
                  <a:cs typeface="Times New Roman" pitchFamily="18" charset="0"/>
                </a:rPr>
                <a:t>2</a:t>
              </a:r>
              <a:endParaRPr lang="en-US">
                <a:latin typeface="Times New Roman" pitchFamily="18" charset="0"/>
                <a:cs typeface="Times New Roman" pitchFamily="18" charset="0"/>
              </a:endParaRPr>
            </a:p>
          </p:txBody>
        </p:sp>
        <p:sp>
          <p:nvSpPr>
            <p:cNvPr id="328742" name="Text Box 38"/>
            <p:cNvSpPr txBox="1">
              <a:spLocks noChangeArrowheads="1"/>
            </p:cNvSpPr>
            <p:nvPr/>
          </p:nvSpPr>
          <p:spPr bwMode="auto">
            <a:xfrm>
              <a:off x="2123" y="3417"/>
              <a:ext cx="392"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P</a:t>
              </a:r>
              <a:r>
                <a:rPr lang="en-US" baseline="-25000">
                  <a:latin typeface="Times New Roman" pitchFamily="18" charset="0"/>
                  <a:cs typeface="Times New Roman" pitchFamily="18" charset="0"/>
                </a:rPr>
                <a:t>n</a:t>
              </a:r>
              <a:endParaRPr lang="en-US">
                <a:latin typeface="Times New Roman" pitchFamily="18" charset="0"/>
                <a:cs typeface="Times New Roman" pitchFamily="18" charset="0"/>
              </a:endParaRPr>
            </a:p>
          </p:txBody>
        </p:sp>
        <p:sp>
          <p:nvSpPr>
            <p:cNvPr id="328743" name="Line 39"/>
            <p:cNvSpPr>
              <a:spLocks noChangeShapeType="1"/>
            </p:cNvSpPr>
            <p:nvPr/>
          </p:nvSpPr>
          <p:spPr bwMode="auto">
            <a:xfrm flipV="1">
              <a:off x="1182" y="3132"/>
              <a:ext cx="235" cy="270"/>
            </a:xfrm>
            <a:prstGeom prst="line">
              <a:avLst/>
            </a:prstGeom>
            <a:noFill/>
            <a:ln w="19050">
              <a:solidFill>
                <a:srgbClr val="800000"/>
              </a:solidFill>
              <a:round/>
              <a:headEnd/>
              <a:tailEnd type="triangle" w="sm" len="lg"/>
            </a:ln>
            <a:extLst>
              <a:ext uri="{909E8E84-426E-40DD-AFC4-6F175D3DCCD1}">
                <a14:hiddenFill xmlns:a14="http://schemas.microsoft.com/office/drawing/2010/main">
                  <a:noFill/>
                </a14:hiddenFill>
              </a:ext>
            </a:extLst>
          </p:spPr>
          <p:txBody>
            <a:bodyPr/>
            <a:lstStyle/>
            <a:p>
              <a:endParaRPr lang="en-US"/>
            </a:p>
          </p:txBody>
        </p:sp>
        <p:sp>
          <p:nvSpPr>
            <p:cNvPr id="328744" name="Text Box 40"/>
            <p:cNvSpPr txBox="1">
              <a:spLocks noChangeArrowheads="1"/>
            </p:cNvSpPr>
            <p:nvPr/>
          </p:nvSpPr>
          <p:spPr bwMode="auto">
            <a:xfrm>
              <a:off x="868" y="2321"/>
              <a:ext cx="314"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y</a:t>
              </a:r>
            </a:p>
          </p:txBody>
        </p:sp>
        <p:sp>
          <p:nvSpPr>
            <p:cNvPr id="328745" name="Text Box 41"/>
            <p:cNvSpPr txBox="1">
              <a:spLocks noChangeArrowheads="1"/>
            </p:cNvSpPr>
            <p:nvPr/>
          </p:nvSpPr>
          <p:spPr bwMode="auto">
            <a:xfrm>
              <a:off x="999" y="2115"/>
              <a:ext cx="391"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P</a:t>
              </a:r>
              <a:r>
                <a:rPr lang="en-US" baseline="-25000">
                  <a:latin typeface="Times New Roman" pitchFamily="18" charset="0"/>
                  <a:cs typeface="Times New Roman" pitchFamily="18" charset="0"/>
                </a:rPr>
                <a:t>1</a:t>
              </a:r>
              <a:endParaRPr lang="en-US">
                <a:latin typeface="Times New Roman" pitchFamily="18" charset="0"/>
                <a:cs typeface="Times New Roman" pitchFamily="18" charset="0"/>
              </a:endParaRPr>
            </a:p>
          </p:txBody>
        </p:sp>
      </p:grpSp>
      <p:grpSp>
        <p:nvGrpSpPr>
          <p:cNvPr id="328746" name="Group 42"/>
          <p:cNvGrpSpPr>
            <a:grpSpLocks/>
          </p:cNvGrpSpPr>
          <p:nvPr/>
        </p:nvGrpSpPr>
        <p:grpSpPr bwMode="auto">
          <a:xfrm>
            <a:off x="5003800" y="3213100"/>
            <a:ext cx="3446463" cy="2881313"/>
            <a:chOff x="3152" y="2024"/>
            <a:chExt cx="2171" cy="1815"/>
          </a:xfrm>
        </p:grpSpPr>
        <p:grpSp>
          <p:nvGrpSpPr>
            <p:cNvPr id="328747" name="Group 43"/>
            <p:cNvGrpSpPr>
              <a:grpSpLocks/>
            </p:cNvGrpSpPr>
            <p:nvPr/>
          </p:nvGrpSpPr>
          <p:grpSpPr bwMode="auto">
            <a:xfrm>
              <a:off x="3152" y="2024"/>
              <a:ext cx="2171" cy="1815"/>
              <a:chOff x="3152" y="2024"/>
              <a:chExt cx="2171" cy="1815"/>
            </a:xfrm>
          </p:grpSpPr>
          <p:grpSp>
            <p:nvGrpSpPr>
              <p:cNvPr id="328748" name="Group 44"/>
              <p:cNvGrpSpPr>
                <a:grpSpLocks/>
              </p:cNvGrpSpPr>
              <p:nvPr/>
            </p:nvGrpSpPr>
            <p:grpSpPr bwMode="auto">
              <a:xfrm>
                <a:off x="3152" y="2024"/>
                <a:ext cx="2171" cy="1603"/>
                <a:chOff x="2962" y="2042"/>
                <a:chExt cx="2171" cy="1603"/>
              </a:xfrm>
            </p:grpSpPr>
            <p:sp>
              <p:nvSpPr>
                <p:cNvPr id="328749" name="Text Box 45"/>
                <p:cNvSpPr txBox="1">
                  <a:spLocks noChangeArrowheads="1"/>
                </p:cNvSpPr>
                <p:nvPr/>
              </p:nvSpPr>
              <p:spPr bwMode="auto">
                <a:xfrm>
                  <a:off x="3563" y="2069"/>
                  <a:ext cx="406"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6600"/>
                      </a:solidFill>
                      <a:cs typeface="Times New Roman" pitchFamily="18" charset="0"/>
                    </a:rPr>
                    <a:t>M</a:t>
                  </a:r>
                  <a:r>
                    <a:rPr lang="en-US" baseline="-25000">
                      <a:solidFill>
                        <a:srgbClr val="CC6600"/>
                      </a:solidFill>
                      <a:cs typeface="Times New Roman" pitchFamily="18" charset="0"/>
                    </a:rPr>
                    <a:t>z</a:t>
                  </a:r>
                  <a:endParaRPr lang="en-US">
                    <a:solidFill>
                      <a:srgbClr val="CC6600"/>
                    </a:solidFill>
                    <a:cs typeface="Times New Roman" pitchFamily="18" charset="0"/>
                  </a:endParaRPr>
                </a:p>
              </p:txBody>
            </p:sp>
            <p:sp>
              <p:nvSpPr>
                <p:cNvPr id="328750" name="Line 46"/>
                <p:cNvSpPr>
                  <a:spLocks noChangeShapeType="1"/>
                </p:cNvSpPr>
                <p:nvPr/>
              </p:nvSpPr>
              <p:spPr bwMode="auto">
                <a:xfrm>
                  <a:off x="3097" y="2986"/>
                  <a:ext cx="1949"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28751" name="Text Box 47"/>
                <p:cNvSpPr txBox="1">
                  <a:spLocks noChangeArrowheads="1"/>
                </p:cNvSpPr>
                <p:nvPr/>
              </p:nvSpPr>
              <p:spPr bwMode="auto">
                <a:xfrm>
                  <a:off x="4045" y="2042"/>
                  <a:ext cx="513"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6600"/>
                      </a:solidFill>
                      <a:cs typeface="Times New Roman" pitchFamily="18" charset="0"/>
                    </a:rPr>
                    <a:t>M</a:t>
                  </a:r>
                  <a:r>
                    <a:rPr lang="en-US" baseline="-25000">
                      <a:solidFill>
                        <a:srgbClr val="CC6600"/>
                      </a:solidFill>
                      <a:cs typeface="Times New Roman" pitchFamily="18" charset="0"/>
                    </a:rPr>
                    <a:t>z</a:t>
                  </a:r>
                  <a:endParaRPr lang="en-US">
                    <a:solidFill>
                      <a:srgbClr val="CC6600"/>
                    </a:solidFill>
                    <a:cs typeface="Times New Roman" pitchFamily="18" charset="0"/>
                  </a:endParaRPr>
                </a:p>
              </p:txBody>
            </p:sp>
            <p:sp>
              <p:nvSpPr>
                <p:cNvPr id="328752" name="Text Box 48"/>
                <p:cNvSpPr txBox="1">
                  <a:spLocks noChangeArrowheads="1"/>
                </p:cNvSpPr>
                <p:nvPr/>
              </p:nvSpPr>
              <p:spPr bwMode="auto">
                <a:xfrm>
                  <a:off x="4873" y="2918"/>
                  <a:ext cx="254"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x</a:t>
                  </a:r>
                </a:p>
              </p:txBody>
            </p:sp>
            <p:sp>
              <p:nvSpPr>
                <p:cNvPr id="328753" name="Text Box 49"/>
                <p:cNvSpPr txBox="1">
                  <a:spLocks noChangeArrowheads="1"/>
                </p:cNvSpPr>
                <p:nvPr/>
              </p:nvSpPr>
              <p:spPr bwMode="auto">
                <a:xfrm>
                  <a:off x="3085" y="3062"/>
                  <a:ext cx="343"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28754" name="Text Box 50"/>
                <p:cNvSpPr txBox="1">
                  <a:spLocks noChangeArrowheads="1"/>
                </p:cNvSpPr>
                <p:nvPr/>
              </p:nvSpPr>
              <p:spPr bwMode="auto">
                <a:xfrm flipH="1">
                  <a:off x="4654" y="2331"/>
                  <a:ext cx="118" cy="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28755" name="Arc 51"/>
                <p:cNvSpPr>
                  <a:spLocks/>
                </p:cNvSpPr>
                <p:nvPr/>
              </p:nvSpPr>
              <p:spPr bwMode="auto">
                <a:xfrm>
                  <a:off x="3434" y="2528"/>
                  <a:ext cx="224" cy="873"/>
                </a:xfrm>
                <a:custGeom>
                  <a:avLst/>
                  <a:gdLst>
                    <a:gd name="G0" fmla="+- 4358 0 0"/>
                    <a:gd name="G1" fmla="+- 21600 0 0"/>
                    <a:gd name="G2" fmla="+- 21600 0 0"/>
                    <a:gd name="T0" fmla="*/ 0 w 25958"/>
                    <a:gd name="T1" fmla="*/ 444 h 43200"/>
                    <a:gd name="T2" fmla="*/ 445 w 25958"/>
                    <a:gd name="T3" fmla="*/ 42843 h 43200"/>
                    <a:gd name="T4" fmla="*/ 4358 w 25958"/>
                    <a:gd name="T5" fmla="*/ 21600 h 43200"/>
                  </a:gdLst>
                  <a:ahLst/>
                  <a:cxnLst>
                    <a:cxn ang="0">
                      <a:pos x="T0" y="T1"/>
                    </a:cxn>
                    <a:cxn ang="0">
                      <a:pos x="T2" y="T3"/>
                    </a:cxn>
                    <a:cxn ang="0">
                      <a:pos x="T4" y="T5"/>
                    </a:cxn>
                  </a:cxnLst>
                  <a:rect l="0" t="0" r="r" b="b"/>
                  <a:pathLst>
                    <a:path w="25958" h="43200" fill="none" extrusionOk="0">
                      <a:moveTo>
                        <a:pt x="0" y="444"/>
                      </a:moveTo>
                      <a:cubicBezTo>
                        <a:pt x="1433" y="148"/>
                        <a:pt x="2894" y="-1"/>
                        <a:pt x="4358" y="0"/>
                      </a:cubicBezTo>
                      <a:cubicBezTo>
                        <a:pt x="16287" y="0"/>
                        <a:pt x="25958" y="9670"/>
                        <a:pt x="25958" y="21600"/>
                      </a:cubicBezTo>
                      <a:cubicBezTo>
                        <a:pt x="25958" y="33529"/>
                        <a:pt x="16287" y="43200"/>
                        <a:pt x="4358" y="43200"/>
                      </a:cubicBezTo>
                      <a:cubicBezTo>
                        <a:pt x="3045" y="43200"/>
                        <a:pt x="1735" y="43080"/>
                        <a:pt x="445" y="42842"/>
                      </a:cubicBezTo>
                    </a:path>
                    <a:path w="25958" h="43200" stroke="0" extrusionOk="0">
                      <a:moveTo>
                        <a:pt x="0" y="444"/>
                      </a:moveTo>
                      <a:cubicBezTo>
                        <a:pt x="1433" y="148"/>
                        <a:pt x="2894" y="-1"/>
                        <a:pt x="4358" y="0"/>
                      </a:cubicBezTo>
                      <a:cubicBezTo>
                        <a:pt x="16287" y="0"/>
                        <a:pt x="25958" y="9670"/>
                        <a:pt x="25958" y="21600"/>
                      </a:cubicBezTo>
                      <a:cubicBezTo>
                        <a:pt x="25958" y="33529"/>
                        <a:pt x="16287" y="43200"/>
                        <a:pt x="4358" y="43200"/>
                      </a:cubicBezTo>
                      <a:cubicBezTo>
                        <a:pt x="3045" y="43200"/>
                        <a:pt x="1735" y="43080"/>
                        <a:pt x="445" y="42842"/>
                      </a:cubicBezTo>
                      <a:lnTo>
                        <a:pt x="4358" y="21600"/>
                      </a:lnTo>
                      <a:close/>
                    </a:path>
                  </a:pathLst>
                </a:custGeom>
                <a:noFill/>
                <a:ln w="9525">
                  <a:solidFill>
                    <a:srgbClr val="003366"/>
                  </a:solidFill>
                  <a:prstDash val="lgDash"/>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8756" name="Arc 52"/>
                <p:cNvSpPr>
                  <a:spLocks/>
                </p:cNvSpPr>
                <p:nvPr/>
              </p:nvSpPr>
              <p:spPr bwMode="auto">
                <a:xfrm flipH="1">
                  <a:off x="3223" y="2529"/>
                  <a:ext cx="214" cy="874"/>
                </a:xfrm>
                <a:custGeom>
                  <a:avLst/>
                  <a:gdLst>
                    <a:gd name="G0" fmla="+- 3693 0 0"/>
                    <a:gd name="G1" fmla="+- 21600 0 0"/>
                    <a:gd name="G2" fmla="+- 21600 0 0"/>
                    <a:gd name="T0" fmla="*/ 0 w 25293"/>
                    <a:gd name="T1" fmla="*/ 318 h 43200"/>
                    <a:gd name="T2" fmla="*/ 1321 w 25293"/>
                    <a:gd name="T3" fmla="*/ 43069 h 43200"/>
                    <a:gd name="T4" fmla="*/ 3693 w 25293"/>
                    <a:gd name="T5" fmla="*/ 21600 h 43200"/>
                  </a:gdLst>
                  <a:ahLst/>
                  <a:cxnLst>
                    <a:cxn ang="0">
                      <a:pos x="T0" y="T1"/>
                    </a:cxn>
                    <a:cxn ang="0">
                      <a:pos x="T2" y="T3"/>
                    </a:cxn>
                    <a:cxn ang="0">
                      <a:pos x="T4" y="T5"/>
                    </a:cxn>
                  </a:cxnLst>
                  <a:rect l="0" t="0" r="r" b="b"/>
                  <a:pathLst>
                    <a:path w="25293" h="43200" fill="none" extrusionOk="0">
                      <a:moveTo>
                        <a:pt x="0" y="318"/>
                      </a:moveTo>
                      <a:cubicBezTo>
                        <a:pt x="1219" y="106"/>
                        <a:pt x="2455" y="-1"/>
                        <a:pt x="3693" y="0"/>
                      </a:cubicBezTo>
                      <a:cubicBezTo>
                        <a:pt x="15622" y="0"/>
                        <a:pt x="25293" y="9670"/>
                        <a:pt x="25293" y="21600"/>
                      </a:cubicBezTo>
                      <a:cubicBezTo>
                        <a:pt x="25293" y="33529"/>
                        <a:pt x="15622" y="43200"/>
                        <a:pt x="3693" y="43200"/>
                      </a:cubicBezTo>
                      <a:cubicBezTo>
                        <a:pt x="2900" y="43200"/>
                        <a:pt x="2108" y="43156"/>
                        <a:pt x="1320" y="43069"/>
                      </a:cubicBezTo>
                    </a:path>
                    <a:path w="25293" h="43200" stroke="0" extrusionOk="0">
                      <a:moveTo>
                        <a:pt x="0" y="318"/>
                      </a:moveTo>
                      <a:cubicBezTo>
                        <a:pt x="1219" y="106"/>
                        <a:pt x="2455" y="-1"/>
                        <a:pt x="3693" y="0"/>
                      </a:cubicBezTo>
                      <a:cubicBezTo>
                        <a:pt x="15622" y="0"/>
                        <a:pt x="25293" y="9670"/>
                        <a:pt x="25293" y="21600"/>
                      </a:cubicBezTo>
                      <a:cubicBezTo>
                        <a:pt x="25293" y="33529"/>
                        <a:pt x="15622" y="43200"/>
                        <a:pt x="3693" y="43200"/>
                      </a:cubicBezTo>
                      <a:cubicBezTo>
                        <a:pt x="2900" y="43200"/>
                        <a:pt x="2108" y="43156"/>
                        <a:pt x="1320" y="43069"/>
                      </a:cubicBezTo>
                      <a:lnTo>
                        <a:pt x="3693" y="2160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8757" name="Line 53"/>
                <p:cNvSpPr>
                  <a:spLocks noChangeShapeType="1"/>
                </p:cNvSpPr>
                <p:nvPr/>
              </p:nvSpPr>
              <p:spPr bwMode="auto">
                <a:xfrm>
                  <a:off x="3428" y="3404"/>
                  <a:ext cx="1087"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758" name="Line 54"/>
                <p:cNvSpPr>
                  <a:spLocks noChangeShapeType="1"/>
                </p:cNvSpPr>
                <p:nvPr/>
              </p:nvSpPr>
              <p:spPr bwMode="auto">
                <a:xfrm>
                  <a:off x="3424" y="2528"/>
                  <a:ext cx="106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759" name="Line 55"/>
                <p:cNvSpPr>
                  <a:spLocks noChangeShapeType="1"/>
                </p:cNvSpPr>
                <p:nvPr/>
              </p:nvSpPr>
              <p:spPr bwMode="auto">
                <a:xfrm>
                  <a:off x="3434" y="2314"/>
                  <a:ext cx="0" cy="13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760" name="Line 56"/>
                <p:cNvSpPr>
                  <a:spLocks noChangeShapeType="1"/>
                </p:cNvSpPr>
                <p:nvPr/>
              </p:nvSpPr>
              <p:spPr bwMode="auto">
                <a:xfrm>
                  <a:off x="4490" y="2325"/>
                  <a:ext cx="0" cy="13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761" name="Arc 57"/>
                <p:cNvSpPr>
                  <a:spLocks/>
                </p:cNvSpPr>
                <p:nvPr/>
              </p:nvSpPr>
              <p:spPr bwMode="auto">
                <a:xfrm flipH="1">
                  <a:off x="4288" y="2528"/>
                  <a:ext cx="200" cy="873"/>
                </a:xfrm>
                <a:custGeom>
                  <a:avLst/>
                  <a:gdLst>
                    <a:gd name="G0" fmla="+- 3693 0 0"/>
                    <a:gd name="G1" fmla="+- 21600 0 0"/>
                    <a:gd name="G2" fmla="+- 21600 0 0"/>
                    <a:gd name="T0" fmla="*/ 0 w 25293"/>
                    <a:gd name="T1" fmla="*/ 318 h 43200"/>
                    <a:gd name="T2" fmla="*/ 1321 w 25293"/>
                    <a:gd name="T3" fmla="*/ 43069 h 43200"/>
                    <a:gd name="T4" fmla="*/ 3693 w 25293"/>
                    <a:gd name="T5" fmla="*/ 21600 h 43200"/>
                  </a:gdLst>
                  <a:ahLst/>
                  <a:cxnLst>
                    <a:cxn ang="0">
                      <a:pos x="T0" y="T1"/>
                    </a:cxn>
                    <a:cxn ang="0">
                      <a:pos x="T2" y="T3"/>
                    </a:cxn>
                    <a:cxn ang="0">
                      <a:pos x="T4" y="T5"/>
                    </a:cxn>
                  </a:cxnLst>
                  <a:rect l="0" t="0" r="r" b="b"/>
                  <a:pathLst>
                    <a:path w="25293" h="43200" fill="none" extrusionOk="0">
                      <a:moveTo>
                        <a:pt x="0" y="318"/>
                      </a:moveTo>
                      <a:cubicBezTo>
                        <a:pt x="1219" y="106"/>
                        <a:pt x="2455" y="-1"/>
                        <a:pt x="3693" y="0"/>
                      </a:cubicBezTo>
                      <a:cubicBezTo>
                        <a:pt x="15622" y="0"/>
                        <a:pt x="25293" y="9670"/>
                        <a:pt x="25293" y="21600"/>
                      </a:cubicBezTo>
                      <a:cubicBezTo>
                        <a:pt x="25293" y="33529"/>
                        <a:pt x="15622" y="43200"/>
                        <a:pt x="3693" y="43200"/>
                      </a:cubicBezTo>
                      <a:cubicBezTo>
                        <a:pt x="2900" y="43200"/>
                        <a:pt x="2108" y="43156"/>
                        <a:pt x="1320" y="43069"/>
                      </a:cubicBezTo>
                    </a:path>
                    <a:path w="25293" h="43200" stroke="0" extrusionOk="0">
                      <a:moveTo>
                        <a:pt x="0" y="318"/>
                      </a:moveTo>
                      <a:cubicBezTo>
                        <a:pt x="1219" y="106"/>
                        <a:pt x="2455" y="-1"/>
                        <a:pt x="3693" y="0"/>
                      </a:cubicBezTo>
                      <a:cubicBezTo>
                        <a:pt x="15622" y="0"/>
                        <a:pt x="25293" y="9670"/>
                        <a:pt x="25293" y="21600"/>
                      </a:cubicBezTo>
                      <a:cubicBezTo>
                        <a:pt x="25293" y="33529"/>
                        <a:pt x="15622" y="43200"/>
                        <a:pt x="3693" y="43200"/>
                      </a:cubicBezTo>
                      <a:cubicBezTo>
                        <a:pt x="2900" y="43200"/>
                        <a:pt x="2108" y="43156"/>
                        <a:pt x="1320" y="43069"/>
                      </a:cubicBezTo>
                      <a:lnTo>
                        <a:pt x="3693" y="2160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8762" name="Arc 58"/>
                <p:cNvSpPr>
                  <a:spLocks/>
                </p:cNvSpPr>
                <p:nvPr/>
              </p:nvSpPr>
              <p:spPr bwMode="auto">
                <a:xfrm>
                  <a:off x="4476" y="2522"/>
                  <a:ext cx="205" cy="882"/>
                </a:xfrm>
                <a:custGeom>
                  <a:avLst/>
                  <a:gdLst>
                    <a:gd name="G0" fmla="+- 161 0 0"/>
                    <a:gd name="G1" fmla="+- 21600 0 0"/>
                    <a:gd name="G2" fmla="+- 21600 0 0"/>
                    <a:gd name="T0" fmla="*/ 161 w 21761"/>
                    <a:gd name="T1" fmla="*/ 0 h 43200"/>
                    <a:gd name="T2" fmla="*/ 0 w 21761"/>
                    <a:gd name="T3" fmla="*/ 43199 h 43200"/>
                    <a:gd name="T4" fmla="*/ 161 w 21761"/>
                    <a:gd name="T5" fmla="*/ 21600 h 43200"/>
                  </a:gdLst>
                  <a:ahLst/>
                  <a:cxnLst>
                    <a:cxn ang="0">
                      <a:pos x="T0" y="T1"/>
                    </a:cxn>
                    <a:cxn ang="0">
                      <a:pos x="T2" y="T3"/>
                    </a:cxn>
                    <a:cxn ang="0">
                      <a:pos x="T4" y="T5"/>
                    </a:cxn>
                  </a:cxnLst>
                  <a:rect l="0" t="0" r="r" b="b"/>
                  <a:pathLst>
                    <a:path w="21761" h="43200" fill="none" extrusionOk="0">
                      <a:moveTo>
                        <a:pt x="160" y="0"/>
                      </a:moveTo>
                      <a:cubicBezTo>
                        <a:pt x="12090" y="0"/>
                        <a:pt x="21761" y="9670"/>
                        <a:pt x="21761" y="21600"/>
                      </a:cubicBezTo>
                      <a:cubicBezTo>
                        <a:pt x="21761" y="33529"/>
                        <a:pt x="12090" y="43200"/>
                        <a:pt x="161" y="43200"/>
                      </a:cubicBezTo>
                      <a:cubicBezTo>
                        <a:pt x="107" y="43200"/>
                        <a:pt x="53" y="43199"/>
                        <a:pt x="-1" y="43199"/>
                      </a:cubicBezTo>
                    </a:path>
                    <a:path w="21761" h="43200" stroke="0" extrusionOk="0">
                      <a:moveTo>
                        <a:pt x="160" y="0"/>
                      </a:moveTo>
                      <a:cubicBezTo>
                        <a:pt x="12090" y="0"/>
                        <a:pt x="21761" y="9670"/>
                        <a:pt x="21761" y="21600"/>
                      </a:cubicBezTo>
                      <a:cubicBezTo>
                        <a:pt x="21761" y="33529"/>
                        <a:pt x="12090" y="43200"/>
                        <a:pt x="161" y="43200"/>
                      </a:cubicBezTo>
                      <a:cubicBezTo>
                        <a:pt x="107" y="43200"/>
                        <a:pt x="53" y="43199"/>
                        <a:pt x="-1" y="43199"/>
                      </a:cubicBezTo>
                      <a:lnTo>
                        <a:pt x="161" y="2160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8763" name="Line 59"/>
                <p:cNvSpPr>
                  <a:spLocks noChangeShapeType="1"/>
                </p:cNvSpPr>
                <p:nvPr/>
              </p:nvSpPr>
              <p:spPr bwMode="auto">
                <a:xfrm>
                  <a:off x="3113" y="2988"/>
                  <a:ext cx="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764" name="Line 60"/>
                <p:cNvSpPr>
                  <a:spLocks noChangeShapeType="1"/>
                </p:cNvSpPr>
                <p:nvPr/>
              </p:nvSpPr>
              <p:spPr bwMode="auto">
                <a:xfrm>
                  <a:off x="3425" y="2323"/>
                  <a:ext cx="204" cy="0"/>
                </a:xfrm>
                <a:prstGeom prst="line">
                  <a:avLst/>
                </a:prstGeom>
                <a:noFill/>
                <a:ln w="28575">
                  <a:solidFill>
                    <a:srgbClr val="CC6600"/>
                  </a:solidFill>
                  <a:round/>
                  <a:headEnd/>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28765" name="Line 61"/>
                <p:cNvSpPr>
                  <a:spLocks noChangeShapeType="1"/>
                </p:cNvSpPr>
                <p:nvPr/>
              </p:nvSpPr>
              <p:spPr bwMode="auto">
                <a:xfrm>
                  <a:off x="4490" y="3645"/>
                  <a:ext cx="204" cy="0"/>
                </a:xfrm>
                <a:prstGeom prst="line">
                  <a:avLst/>
                </a:prstGeom>
                <a:noFill/>
                <a:ln w="19050">
                  <a:solidFill>
                    <a:srgbClr val="CC6600"/>
                  </a:solidFill>
                  <a:round/>
                  <a:headEnd/>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28766" name="Line 62"/>
                <p:cNvSpPr>
                  <a:spLocks noChangeShapeType="1"/>
                </p:cNvSpPr>
                <p:nvPr/>
              </p:nvSpPr>
              <p:spPr bwMode="auto">
                <a:xfrm flipH="1">
                  <a:off x="3243" y="3612"/>
                  <a:ext cx="204" cy="0"/>
                </a:xfrm>
                <a:prstGeom prst="line">
                  <a:avLst/>
                </a:prstGeom>
                <a:noFill/>
                <a:ln w="28575">
                  <a:solidFill>
                    <a:srgbClr val="CC6600"/>
                  </a:solidFill>
                  <a:round/>
                  <a:headEnd/>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28767" name="Line 63"/>
                <p:cNvSpPr>
                  <a:spLocks noChangeShapeType="1"/>
                </p:cNvSpPr>
                <p:nvPr/>
              </p:nvSpPr>
              <p:spPr bwMode="auto">
                <a:xfrm flipH="1">
                  <a:off x="4282" y="2331"/>
                  <a:ext cx="204" cy="0"/>
                </a:xfrm>
                <a:prstGeom prst="line">
                  <a:avLst/>
                </a:prstGeom>
                <a:noFill/>
                <a:ln w="19050">
                  <a:solidFill>
                    <a:srgbClr val="CC6600"/>
                  </a:solidFill>
                  <a:round/>
                  <a:headEnd/>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28768" name="Line 64"/>
                <p:cNvSpPr>
                  <a:spLocks noChangeShapeType="1"/>
                </p:cNvSpPr>
                <p:nvPr/>
              </p:nvSpPr>
              <p:spPr bwMode="auto">
                <a:xfrm flipH="1">
                  <a:off x="3172" y="2593"/>
                  <a:ext cx="534" cy="7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769" name="Line 65"/>
                <p:cNvSpPr>
                  <a:spLocks noChangeShapeType="1"/>
                </p:cNvSpPr>
                <p:nvPr/>
              </p:nvSpPr>
              <p:spPr bwMode="auto">
                <a:xfrm flipH="1">
                  <a:off x="4234" y="2593"/>
                  <a:ext cx="533" cy="7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770" name="Line 66"/>
                <p:cNvSpPr>
                  <a:spLocks noChangeShapeType="1"/>
                </p:cNvSpPr>
                <p:nvPr/>
              </p:nvSpPr>
              <p:spPr bwMode="auto">
                <a:xfrm>
                  <a:off x="4195" y="3339"/>
                  <a:ext cx="201" cy="0"/>
                </a:xfrm>
                <a:prstGeom prst="line">
                  <a:avLst/>
                </a:prstGeom>
                <a:noFill/>
                <a:ln w="28575">
                  <a:solidFill>
                    <a:srgbClr val="0000FF"/>
                  </a:solidFill>
                  <a:round/>
                  <a:headEnd/>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28771" name="Line 67"/>
                <p:cNvSpPr>
                  <a:spLocks noChangeShapeType="1"/>
                </p:cNvSpPr>
                <p:nvPr/>
              </p:nvSpPr>
              <p:spPr bwMode="auto">
                <a:xfrm>
                  <a:off x="3721" y="2591"/>
                  <a:ext cx="175" cy="0"/>
                </a:xfrm>
                <a:prstGeom prst="line">
                  <a:avLst/>
                </a:prstGeom>
                <a:noFill/>
                <a:ln w="19050">
                  <a:solidFill>
                    <a:srgbClr val="0000FF"/>
                  </a:solidFill>
                  <a:round/>
                  <a:headEnd/>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28772" name="Line 68"/>
                <p:cNvSpPr>
                  <a:spLocks noChangeShapeType="1"/>
                </p:cNvSpPr>
                <p:nvPr/>
              </p:nvSpPr>
              <p:spPr bwMode="auto">
                <a:xfrm flipH="1">
                  <a:off x="2971" y="3294"/>
                  <a:ext cx="204" cy="0"/>
                </a:xfrm>
                <a:prstGeom prst="line">
                  <a:avLst/>
                </a:prstGeom>
                <a:noFill/>
                <a:ln w="28575">
                  <a:solidFill>
                    <a:srgbClr val="0000FF"/>
                  </a:solidFill>
                  <a:round/>
                  <a:headEnd/>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28773" name="Line 69"/>
                <p:cNvSpPr>
                  <a:spLocks noChangeShapeType="1"/>
                </p:cNvSpPr>
                <p:nvPr/>
              </p:nvSpPr>
              <p:spPr bwMode="auto">
                <a:xfrm flipH="1">
                  <a:off x="4585" y="2577"/>
                  <a:ext cx="204" cy="0"/>
                </a:xfrm>
                <a:prstGeom prst="line">
                  <a:avLst/>
                </a:prstGeom>
                <a:noFill/>
                <a:ln w="28575">
                  <a:solidFill>
                    <a:srgbClr val="0000FF"/>
                  </a:solidFill>
                  <a:round/>
                  <a:headEnd/>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28774" name="Line 70"/>
                <p:cNvSpPr>
                  <a:spLocks noChangeShapeType="1"/>
                </p:cNvSpPr>
                <p:nvPr/>
              </p:nvSpPr>
              <p:spPr bwMode="auto">
                <a:xfrm>
                  <a:off x="4490" y="2989"/>
                  <a:ext cx="176" cy="0"/>
                </a:xfrm>
                <a:prstGeom prst="line">
                  <a:avLst/>
                </a:prstGeom>
                <a:noFill/>
                <a:ln w="19050">
                  <a:solidFill>
                    <a:srgbClr val="006600"/>
                  </a:solidFill>
                  <a:round/>
                  <a:headEnd/>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28775" name="Line 71"/>
                <p:cNvSpPr>
                  <a:spLocks noChangeShapeType="1"/>
                </p:cNvSpPr>
                <p:nvPr/>
              </p:nvSpPr>
              <p:spPr bwMode="auto">
                <a:xfrm flipH="1">
                  <a:off x="3243" y="2976"/>
                  <a:ext cx="176" cy="0"/>
                </a:xfrm>
                <a:prstGeom prst="line">
                  <a:avLst/>
                </a:prstGeom>
                <a:noFill/>
                <a:ln w="28575">
                  <a:solidFill>
                    <a:srgbClr val="006600"/>
                  </a:solidFill>
                  <a:round/>
                  <a:headEnd/>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28776" name="Line 72"/>
                <p:cNvSpPr>
                  <a:spLocks noChangeShapeType="1"/>
                </p:cNvSpPr>
                <p:nvPr/>
              </p:nvSpPr>
              <p:spPr bwMode="auto">
                <a:xfrm rot="21120000" flipV="1">
                  <a:off x="3424" y="2840"/>
                  <a:ext cx="119" cy="132"/>
                </a:xfrm>
                <a:prstGeom prst="line">
                  <a:avLst/>
                </a:prstGeom>
                <a:noFill/>
                <a:ln w="28575">
                  <a:solidFill>
                    <a:srgbClr val="FF0000"/>
                  </a:solidFill>
                  <a:round/>
                  <a:headEnd/>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28777" name="Line 73"/>
                <p:cNvSpPr>
                  <a:spLocks noChangeShapeType="1"/>
                </p:cNvSpPr>
                <p:nvPr/>
              </p:nvSpPr>
              <p:spPr bwMode="auto">
                <a:xfrm flipH="1">
                  <a:off x="4341" y="2978"/>
                  <a:ext cx="160" cy="204"/>
                </a:xfrm>
                <a:prstGeom prst="line">
                  <a:avLst/>
                </a:prstGeom>
                <a:noFill/>
                <a:ln w="19050">
                  <a:solidFill>
                    <a:srgbClr val="FF3300"/>
                  </a:solidFill>
                  <a:round/>
                  <a:headEnd/>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28778" name="Line 74"/>
                <p:cNvSpPr>
                  <a:spLocks noChangeShapeType="1"/>
                </p:cNvSpPr>
                <p:nvPr/>
              </p:nvSpPr>
              <p:spPr bwMode="auto">
                <a:xfrm flipV="1">
                  <a:off x="3424" y="2704"/>
                  <a:ext cx="0" cy="259"/>
                </a:xfrm>
                <a:prstGeom prst="line">
                  <a:avLst/>
                </a:prstGeom>
                <a:noFill/>
                <a:ln w="28575">
                  <a:solidFill>
                    <a:srgbClr val="003366"/>
                  </a:solidFill>
                  <a:round/>
                  <a:headEnd/>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28779" name="Line 75"/>
                <p:cNvSpPr>
                  <a:spLocks noChangeShapeType="1"/>
                </p:cNvSpPr>
                <p:nvPr/>
              </p:nvSpPr>
              <p:spPr bwMode="auto">
                <a:xfrm>
                  <a:off x="4490" y="2988"/>
                  <a:ext cx="0" cy="194"/>
                </a:xfrm>
                <a:prstGeom prst="line">
                  <a:avLst/>
                </a:prstGeom>
                <a:noFill/>
                <a:ln w="19050">
                  <a:solidFill>
                    <a:srgbClr val="0000FF"/>
                  </a:solidFill>
                  <a:round/>
                  <a:headEnd/>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28780" name="Text Box 76"/>
                <p:cNvSpPr txBox="1">
                  <a:spLocks noChangeArrowheads="1"/>
                </p:cNvSpPr>
                <p:nvPr/>
              </p:nvSpPr>
              <p:spPr bwMode="auto">
                <a:xfrm>
                  <a:off x="2998" y="2724"/>
                  <a:ext cx="254" cy="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N</a:t>
                  </a:r>
                </a:p>
              </p:txBody>
            </p:sp>
            <p:sp>
              <p:nvSpPr>
                <p:cNvPr id="328781" name="Text Box 77"/>
                <p:cNvSpPr txBox="1">
                  <a:spLocks noChangeArrowheads="1"/>
                </p:cNvSpPr>
                <p:nvPr/>
              </p:nvSpPr>
              <p:spPr bwMode="auto">
                <a:xfrm>
                  <a:off x="4633" y="2751"/>
                  <a:ext cx="283" cy="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VnBook-Antiqua" pitchFamily="34" charset="0"/>
                      <a:cs typeface="Times New Roman" pitchFamily="18" charset="0"/>
                    </a:rPr>
                    <a:t>N</a:t>
                  </a:r>
                </a:p>
              </p:txBody>
            </p:sp>
            <p:sp>
              <p:nvSpPr>
                <p:cNvPr id="328782" name="Arc 78"/>
                <p:cNvSpPr>
                  <a:spLocks/>
                </p:cNvSpPr>
                <p:nvPr/>
              </p:nvSpPr>
              <p:spPr bwMode="auto">
                <a:xfrm>
                  <a:off x="3334" y="2931"/>
                  <a:ext cx="207" cy="228"/>
                </a:xfrm>
                <a:custGeom>
                  <a:avLst/>
                  <a:gdLst>
                    <a:gd name="G0" fmla="+- 15008 0 0"/>
                    <a:gd name="G1" fmla="+- 188 0 0"/>
                    <a:gd name="G2" fmla="+- 21600 0 0"/>
                    <a:gd name="T0" fmla="*/ 36607 w 36608"/>
                    <a:gd name="T1" fmla="*/ 0 h 21788"/>
                    <a:gd name="T2" fmla="*/ 0 w 36608"/>
                    <a:gd name="T3" fmla="*/ 15722 h 21788"/>
                    <a:gd name="T4" fmla="*/ 15008 w 36608"/>
                    <a:gd name="T5" fmla="*/ 188 h 21788"/>
                  </a:gdLst>
                  <a:ahLst/>
                  <a:cxnLst>
                    <a:cxn ang="0">
                      <a:pos x="T0" y="T1"/>
                    </a:cxn>
                    <a:cxn ang="0">
                      <a:pos x="T2" y="T3"/>
                    </a:cxn>
                    <a:cxn ang="0">
                      <a:pos x="T4" y="T5"/>
                    </a:cxn>
                  </a:cxnLst>
                  <a:rect l="0" t="0" r="r" b="b"/>
                  <a:pathLst>
                    <a:path w="36608" h="21788" fill="none" extrusionOk="0">
                      <a:moveTo>
                        <a:pt x="36607" y="-1"/>
                      </a:moveTo>
                      <a:cubicBezTo>
                        <a:pt x="36607" y="62"/>
                        <a:pt x="36608" y="125"/>
                        <a:pt x="36608" y="188"/>
                      </a:cubicBezTo>
                      <a:cubicBezTo>
                        <a:pt x="36608" y="12117"/>
                        <a:pt x="26937" y="21788"/>
                        <a:pt x="15008" y="21788"/>
                      </a:cubicBezTo>
                      <a:cubicBezTo>
                        <a:pt x="9408" y="21788"/>
                        <a:pt x="4027" y="19613"/>
                        <a:pt x="-1" y="15722"/>
                      </a:cubicBezTo>
                    </a:path>
                    <a:path w="36608" h="21788" stroke="0" extrusionOk="0">
                      <a:moveTo>
                        <a:pt x="36607" y="-1"/>
                      </a:moveTo>
                      <a:cubicBezTo>
                        <a:pt x="36607" y="62"/>
                        <a:pt x="36608" y="125"/>
                        <a:pt x="36608" y="188"/>
                      </a:cubicBezTo>
                      <a:cubicBezTo>
                        <a:pt x="36608" y="12117"/>
                        <a:pt x="26937" y="21788"/>
                        <a:pt x="15008" y="21788"/>
                      </a:cubicBezTo>
                      <a:cubicBezTo>
                        <a:pt x="9408" y="21788"/>
                        <a:pt x="4027" y="19613"/>
                        <a:pt x="-1" y="15722"/>
                      </a:cubicBezTo>
                      <a:lnTo>
                        <a:pt x="15008" y="188"/>
                      </a:lnTo>
                      <a:close/>
                    </a:path>
                  </a:pathLst>
                </a:custGeom>
                <a:noFill/>
                <a:ln w="2857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8783" name="Arc 79"/>
                <p:cNvSpPr>
                  <a:spLocks/>
                </p:cNvSpPr>
                <p:nvPr/>
              </p:nvSpPr>
              <p:spPr bwMode="auto">
                <a:xfrm flipH="1">
                  <a:off x="4368" y="2794"/>
                  <a:ext cx="176" cy="258"/>
                </a:xfrm>
                <a:custGeom>
                  <a:avLst/>
                  <a:gdLst>
                    <a:gd name="G0" fmla="+- 13158 0 0"/>
                    <a:gd name="G1" fmla="+- 21600 0 0"/>
                    <a:gd name="G2" fmla="+- 21600 0 0"/>
                    <a:gd name="T0" fmla="*/ 0 w 34602"/>
                    <a:gd name="T1" fmla="*/ 4470 h 21600"/>
                    <a:gd name="T2" fmla="*/ 34602 w 34602"/>
                    <a:gd name="T3" fmla="*/ 19011 h 21600"/>
                    <a:gd name="T4" fmla="*/ 13158 w 34602"/>
                    <a:gd name="T5" fmla="*/ 21600 h 21600"/>
                  </a:gdLst>
                  <a:ahLst/>
                  <a:cxnLst>
                    <a:cxn ang="0">
                      <a:pos x="T0" y="T1"/>
                    </a:cxn>
                    <a:cxn ang="0">
                      <a:pos x="T2" y="T3"/>
                    </a:cxn>
                    <a:cxn ang="0">
                      <a:pos x="T4" y="T5"/>
                    </a:cxn>
                  </a:cxnLst>
                  <a:rect l="0" t="0" r="r" b="b"/>
                  <a:pathLst>
                    <a:path w="34602" h="21600" fill="none" extrusionOk="0">
                      <a:moveTo>
                        <a:pt x="0" y="4470"/>
                      </a:moveTo>
                      <a:cubicBezTo>
                        <a:pt x="3773" y="1571"/>
                        <a:pt x="8399" y="-1"/>
                        <a:pt x="13158" y="0"/>
                      </a:cubicBezTo>
                      <a:cubicBezTo>
                        <a:pt x="24085" y="0"/>
                        <a:pt x="33292" y="8161"/>
                        <a:pt x="34602" y="19010"/>
                      </a:cubicBezTo>
                    </a:path>
                    <a:path w="34602" h="21600" stroke="0" extrusionOk="0">
                      <a:moveTo>
                        <a:pt x="0" y="4470"/>
                      </a:moveTo>
                      <a:cubicBezTo>
                        <a:pt x="3773" y="1571"/>
                        <a:pt x="8399" y="-1"/>
                        <a:pt x="13158" y="0"/>
                      </a:cubicBezTo>
                      <a:cubicBezTo>
                        <a:pt x="24085" y="0"/>
                        <a:pt x="33292" y="8161"/>
                        <a:pt x="34602" y="19010"/>
                      </a:cubicBezTo>
                      <a:lnTo>
                        <a:pt x="13158" y="21600"/>
                      </a:lnTo>
                      <a:close/>
                    </a:path>
                  </a:pathLst>
                </a:custGeom>
                <a:noFill/>
                <a:ln w="2857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8784" name="Line 80"/>
                <p:cNvSpPr>
                  <a:spLocks noChangeShapeType="1"/>
                </p:cNvSpPr>
                <p:nvPr/>
              </p:nvSpPr>
              <p:spPr bwMode="auto">
                <a:xfrm flipV="1">
                  <a:off x="3552" y="2856"/>
                  <a:ext cx="0" cy="127"/>
                </a:xfrm>
                <a:prstGeom prst="line">
                  <a:avLst/>
                </a:prstGeom>
                <a:noFill/>
                <a:ln w="9525">
                  <a:solidFill>
                    <a:srgbClr val="006600"/>
                  </a:solidFill>
                  <a:round/>
                  <a:headEnd/>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28785" name="Line 81"/>
                <p:cNvSpPr>
                  <a:spLocks noChangeShapeType="1"/>
                </p:cNvSpPr>
                <p:nvPr/>
              </p:nvSpPr>
              <p:spPr bwMode="auto">
                <a:xfrm rot="21120000">
                  <a:off x="4367" y="2944"/>
                  <a:ext cx="0" cy="131"/>
                </a:xfrm>
                <a:prstGeom prst="line">
                  <a:avLst/>
                </a:prstGeom>
                <a:noFill/>
                <a:ln w="19050">
                  <a:solidFill>
                    <a:srgbClr val="006600"/>
                  </a:solidFill>
                  <a:round/>
                  <a:headEnd/>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28786" name="Text Box 82"/>
                <p:cNvSpPr txBox="1">
                  <a:spLocks noChangeArrowheads="1"/>
                </p:cNvSpPr>
                <p:nvPr/>
              </p:nvSpPr>
              <p:spPr bwMode="auto">
                <a:xfrm>
                  <a:off x="3755" y="2567"/>
                  <a:ext cx="486" cy="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336699"/>
                      </a:solidFill>
                      <a:miter lim="800000"/>
                      <a:headEnd/>
                      <a:tailEnd/>
                    </a14:hiddenLine>
                  </a:ext>
                </a:extLst>
              </p:spPr>
              <p:txBody>
                <a:bodyPr/>
                <a:lstStyle/>
                <a:p>
                  <a:pPr algn="l" eaLnBrk="0" hangingPunct="0"/>
                  <a:r>
                    <a:rPr lang="en-US">
                      <a:solidFill>
                        <a:srgbClr val="006699"/>
                      </a:solidFill>
                      <a:latin typeface="Times New Roman" pitchFamily="18" charset="0"/>
                      <a:cs typeface="Times New Roman" pitchFamily="18" charset="0"/>
                    </a:rPr>
                    <a:t>M</a:t>
                  </a:r>
                  <a:r>
                    <a:rPr lang="en-US" baseline="-25000">
                      <a:solidFill>
                        <a:srgbClr val="006699"/>
                      </a:solidFill>
                      <a:latin typeface="Times New Roman" pitchFamily="18" charset="0"/>
                      <a:cs typeface="Times New Roman" pitchFamily="18" charset="0"/>
                    </a:rPr>
                    <a:t>y</a:t>
                  </a:r>
                  <a:endParaRPr lang="en-US">
                    <a:solidFill>
                      <a:srgbClr val="006699"/>
                    </a:solidFill>
                    <a:latin typeface="Times New Roman" pitchFamily="18" charset="0"/>
                    <a:cs typeface="Times New Roman" pitchFamily="18" charset="0"/>
                  </a:endParaRPr>
                </a:p>
              </p:txBody>
            </p:sp>
            <p:sp>
              <p:nvSpPr>
                <p:cNvPr id="328787" name="Text Box 83"/>
                <p:cNvSpPr txBox="1">
                  <a:spLocks noChangeArrowheads="1"/>
                </p:cNvSpPr>
                <p:nvPr/>
              </p:nvSpPr>
              <p:spPr bwMode="auto">
                <a:xfrm>
                  <a:off x="3107" y="2523"/>
                  <a:ext cx="338"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336699"/>
                      </a:solidFill>
                      <a:latin typeface="Times New Roman" pitchFamily="18" charset="0"/>
                      <a:cs typeface="Times New Roman" pitchFamily="18" charset="0"/>
                    </a:rPr>
                    <a:t>Q</a:t>
                  </a:r>
                  <a:r>
                    <a:rPr lang="en-US" baseline="-25000">
                      <a:solidFill>
                        <a:srgbClr val="336699"/>
                      </a:solidFill>
                      <a:latin typeface="Times New Roman" pitchFamily="18" charset="0"/>
                      <a:cs typeface="Times New Roman" pitchFamily="18" charset="0"/>
                    </a:rPr>
                    <a:t>y</a:t>
                  </a:r>
                  <a:endParaRPr lang="en-US">
                    <a:solidFill>
                      <a:srgbClr val="336699"/>
                    </a:solidFill>
                    <a:latin typeface="Times New Roman" pitchFamily="18" charset="0"/>
                    <a:cs typeface="Times New Roman" pitchFamily="18" charset="0"/>
                  </a:endParaRPr>
                </a:p>
              </p:txBody>
            </p:sp>
            <p:sp>
              <p:nvSpPr>
                <p:cNvPr id="328788" name="Text Box 84"/>
                <p:cNvSpPr txBox="1">
                  <a:spLocks noChangeArrowheads="1"/>
                </p:cNvSpPr>
                <p:nvPr/>
              </p:nvSpPr>
              <p:spPr bwMode="auto">
                <a:xfrm>
                  <a:off x="3515" y="2647"/>
                  <a:ext cx="339" cy="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latin typeface="Times New Roman" pitchFamily="18" charset="0"/>
                      <a:cs typeface="Times New Roman" pitchFamily="18" charset="0"/>
                    </a:rPr>
                    <a:t>Q</a:t>
                  </a:r>
                  <a:r>
                    <a:rPr lang="en-US" baseline="-25000">
                      <a:solidFill>
                        <a:srgbClr val="FF0000"/>
                      </a:solidFill>
                      <a:latin typeface="Times New Roman" pitchFamily="18" charset="0"/>
                      <a:cs typeface="Times New Roman" pitchFamily="18" charset="0"/>
                    </a:rPr>
                    <a:t>z</a:t>
                  </a:r>
                  <a:endParaRPr lang="en-US">
                    <a:solidFill>
                      <a:srgbClr val="FF0000"/>
                    </a:solidFill>
                    <a:latin typeface="Times New Roman" pitchFamily="18" charset="0"/>
                    <a:cs typeface="Times New Roman" pitchFamily="18" charset="0"/>
                  </a:endParaRPr>
                </a:p>
              </p:txBody>
            </p:sp>
            <p:sp>
              <p:nvSpPr>
                <p:cNvPr id="328789" name="Text Box 85"/>
                <p:cNvSpPr txBox="1">
                  <a:spLocks noChangeArrowheads="1"/>
                </p:cNvSpPr>
                <p:nvPr/>
              </p:nvSpPr>
              <p:spPr bwMode="auto">
                <a:xfrm>
                  <a:off x="3515" y="2840"/>
                  <a:ext cx="452" cy="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M</a:t>
                  </a:r>
                  <a:r>
                    <a:rPr lang="en-US" baseline="-25000">
                      <a:latin typeface="Times New Roman" pitchFamily="18" charset="0"/>
                      <a:cs typeface="Times New Roman" pitchFamily="18" charset="0"/>
                    </a:rPr>
                    <a:t>x</a:t>
                  </a:r>
                  <a:endParaRPr lang="en-US">
                    <a:latin typeface="Times New Roman" pitchFamily="18" charset="0"/>
                    <a:cs typeface="Times New Roman" pitchFamily="18" charset="0"/>
                  </a:endParaRPr>
                </a:p>
              </p:txBody>
            </p:sp>
            <p:sp>
              <p:nvSpPr>
                <p:cNvPr id="328790" name="Line 86"/>
                <p:cNvSpPr>
                  <a:spLocks noChangeShapeType="1"/>
                </p:cNvSpPr>
                <p:nvPr/>
              </p:nvSpPr>
              <p:spPr bwMode="auto">
                <a:xfrm flipH="1">
                  <a:off x="3068" y="3336"/>
                  <a:ext cx="85"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791" name="Text Box 87"/>
                <p:cNvSpPr txBox="1">
                  <a:spLocks noChangeArrowheads="1"/>
                </p:cNvSpPr>
                <p:nvPr/>
              </p:nvSpPr>
              <p:spPr bwMode="auto">
                <a:xfrm>
                  <a:off x="2962" y="3339"/>
                  <a:ext cx="338"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z</a:t>
                  </a:r>
                </a:p>
              </p:txBody>
            </p:sp>
            <p:sp>
              <p:nvSpPr>
                <p:cNvPr id="328792" name="Text Box 88"/>
                <p:cNvSpPr txBox="1">
                  <a:spLocks noChangeArrowheads="1"/>
                </p:cNvSpPr>
                <p:nvPr/>
              </p:nvSpPr>
              <p:spPr bwMode="auto">
                <a:xfrm>
                  <a:off x="4432" y="2927"/>
                  <a:ext cx="381" cy="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003366"/>
                      </a:solidFill>
                      <a:latin typeface="Times New Roman" pitchFamily="18" charset="0"/>
                      <a:cs typeface="Times New Roman" pitchFamily="18" charset="0"/>
                    </a:rPr>
                    <a:t>Q</a:t>
                  </a:r>
                  <a:r>
                    <a:rPr lang="en-US" sz="2000" baseline="-25000">
                      <a:solidFill>
                        <a:srgbClr val="003366"/>
                      </a:solidFill>
                      <a:latin typeface="Times New Roman" pitchFamily="18" charset="0"/>
                      <a:cs typeface="Times New Roman" pitchFamily="18" charset="0"/>
                    </a:rPr>
                    <a:t>y</a:t>
                  </a:r>
                  <a:endParaRPr lang="en-US" sz="2000">
                    <a:solidFill>
                      <a:srgbClr val="003366"/>
                    </a:solidFill>
                    <a:latin typeface="Times New Roman" pitchFamily="18" charset="0"/>
                    <a:cs typeface="Times New Roman" pitchFamily="18" charset="0"/>
                  </a:endParaRPr>
                </a:p>
              </p:txBody>
            </p:sp>
            <p:sp>
              <p:nvSpPr>
                <p:cNvPr id="328793" name="Text Box 89"/>
                <p:cNvSpPr txBox="1">
                  <a:spLocks noChangeArrowheads="1"/>
                </p:cNvSpPr>
                <p:nvPr/>
              </p:nvSpPr>
              <p:spPr bwMode="auto">
                <a:xfrm>
                  <a:off x="4331" y="3113"/>
                  <a:ext cx="36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3300"/>
                      </a:solidFill>
                      <a:cs typeface="Times New Roman" pitchFamily="18" charset="0"/>
                    </a:rPr>
                    <a:t>Q</a:t>
                  </a:r>
                  <a:r>
                    <a:rPr lang="en-US" baseline="-25000">
                      <a:solidFill>
                        <a:srgbClr val="FF3300"/>
                      </a:solidFill>
                      <a:cs typeface="Times New Roman" pitchFamily="18" charset="0"/>
                    </a:rPr>
                    <a:t>z</a:t>
                  </a:r>
                  <a:endParaRPr lang="en-US">
                    <a:solidFill>
                      <a:srgbClr val="FF3300"/>
                    </a:solidFill>
                    <a:cs typeface="Times New Roman" pitchFamily="18" charset="0"/>
                  </a:endParaRPr>
                </a:p>
              </p:txBody>
            </p:sp>
            <p:sp>
              <p:nvSpPr>
                <p:cNvPr id="328794" name="Text Box 90"/>
                <p:cNvSpPr txBox="1">
                  <a:spLocks noChangeArrowheads="1"/>
                </p:cNvSpPr>
                <p:nvPr/>
              </p:nvSpPr>
              <p:spPr bwMode="auto">
                <a:xfrm>
                  <a:off x="4023" y="2919"/>
                  <a:ext cx="492"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336600"/>
                      </a:solidFill>
                      <a:cs typeface="Times New Roman" pitchFamily="18" charset="0"/>
                    </a:rPr>
                    <a:t>M</a:t>
                  </a:r>
                  <a:r>
                    <a:rPr lang="en-US" baseline="-25000">
                      <a:solidFill>
                        <a:srgbClr val="336600"/>
                      </a:solidFill>
                      <a:cs typeface="Times New Roman" pitchFamily="18" charset="0"/>
                    </a:rPr>
                    <a:t>x</a:t>
                  </a:r>
                  <a:endParaRPr lang="en-US">
                    <a:solidFill>
                      <a:srgbClr val="336600"/>
                    </a:solidFill>
                    <a:cs typeface="Times New Roman" pitchFamily="18" charset="0"/>
                  </a:endParaRPr>
                </a:p>
              </p:txBody>
            </p:sp>
            <p:sp>
              <p:nvSpPr>
                <p:cNvPr id="328795" name="Text Box 91"/>
                <p:cNvSpPr txBox="1">
                  <a:spLocks noChangeArrowheads="1"/>
                </p:cNvSpPr>
                <p:nvPr/>
              </p:nvSpPr>
              <p:spPr bwMode="auto">
                <a:xfrm>
                  <a:off x="4679" y="2323"/>
                  <a:ext cx="454" cy="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6699"/>
                      </a:solidFill>
                      <a:cs typeface="Times New Roman" pitchFamily="18" charset="0"/>
                    </a:rPr>
                    <a:t>M</a:t>
                  </a:r>
                  <a:r>
                    <a:rPr lang="en-US" baseline="-25000">
                      <a:solidFill>
                        <a:srgbClr val="006699"/>
                      </a:solidFill>
                      <a:cs typeface="Times New Roman" pitchFamily="18" charset="0"/>
                    </a:rPr>
                    <a:t>y</a:t>
                  </a:r>
                  <a:endParaRPr lang="en-US">
                    <a:solidFill>
                      <a:srgbClr val="006699"/>
                    </a:solidFill>
                    <a:cs typeface="Times New Roman" pitchFamily="18" charset="0"/>
                  </a:endParaRPr>
                </a:p>
              </p:txBody>
            </p:sp>
            <p:sp>
              <p:nvSpPr>
                <p:cNvPr id="328796" name="Text Box 92"/>
                <p:cNvSpPr txBox="1">
                  <a:spLocks noChangeArrowheads="1"/>
                </p:cNvSpPr>
                <p:nvPr/>
              </p:nvSpPr>
              <p:spPr bwMode="auto">
                <a:xfrm>
                  <a:off x="3267" y="2252"/>
                  <a:ext cx="338"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y</a:t>
                  </a:r>
                </a:p>
              </p:txBody>
            </p:sp>
          </p:grpSp>
          <p:sp>
            <p:nvSpPr>
              <p:cNvPr id="328797" name="Line 93"/>
              <p:cNvSpPr>
                <a:spLocks noChangeShapeType="1"/>
              </p:cNvSpPr>
              <p:nvPr/>
            </p:nvSpPr>
            <p:spPr bwMode="auto">
              <a:xfrm>
                <a:off x="3606" y="3748"/>
                <a:ext cx="1048" cy="0"/>
              </a:xfrm>
              <a:prstGeom prst="line">
                <a:avLst/>
              </a:prstGeom>
              <a:noFill/>
              <a:ln w="9525">
                <a:solidFill>
                  <a:schemeClr val="tx1"/>
                </a:solidFill>
                <a:miter lim="800000"/>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8798" name="Line 94"/>
              <p:cNvSpPr>
                <a:spLocks noChangeShapeType="1"/>
              </p:cNvSpPr>
              <p:nvPr/>
            </p:nvSpPr>
            <p:spPr bwMode="auto">
              <a:xfrm>
                <a:off x="3606" y="3648"/>
                <a:ext cx="0" cy="18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8799" name="Line 95"/>
              <p:cNvSpPr>
                <a:spLocks noChangeShapeType="1"/>
              </p:cNvSpPr>
              <p:nvPr/>
            </p:nvSpPr>
            <p:spPr bwMode="auto">
              <a:xfrm>
                <a:off x="4658" y="3657"/>
                <a:ext cx="0" cy="18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sp>
          <p:nvSpPr>
            <p:cNvPr id="328800" name="Text Box 96"/>
            <p:cNvSpPr txBox="1">
              <a:spLocks noChangeArrowheads="1"/>
            </p:cNvSpPr>
            <p:nvPr/>
          </p:nvSpPr>
          <p:spPr bwMode="auto">
            <a:xfrm>
              <a:off x="4001" y="3487"/>
              <a:ext cx="31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dx</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28706"/>
                                        </p:tgtEl>
                                        <p:attrNameLst>
                                          <p:attrName>style.visibility</p:attrName>
                                        </p:attrNameLst>
                                      </p:cBhvr>
                                      <p:to>
                                        <p:strVal val="visible"/>
                                      </p:to>
                                    </p:set>
                                    <p:animEffect transition="in" filter="checkerboard(across)">
                                      <p:cBhvr>
                                        <p:cTn id="7" dur="500"/>
                                        <p:tgtEl>
                                          <p:spTgt spid="32870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28707"/>
                                        </p:tgtEl>
                                        <p:attrNameLst>
                                          <p:attrName>style.visibility</p:attrName>
                                        </p:attrNameLst>
                                      </p:cBhvr>
                                      <p:to>
                                        <p:strVal val="visible"/>
                                      </p:to>
                                    </p:set>
                                    <p:animEffect transition="in" filter="wipe(left)">
                                      <p:cBhvr>
                                        <p:cTn id="12" dur="2000"/>
                                        <p:tgtEl>
                                          <p:spTgt spid="32870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nodeType="clickEffect">
                                  <p:stCondLst>
                                    <p:cond delay="0"/>
                                  </p:stCondLst>
                                  <p:childTnLst>
                                    <p:set>
                                      <p:cBhvr>
                                        <p:cTn id="16" dur="1" fill="hold">
                                          <p:stCondLst>
                                            <p:cond delay="0"/>
                                          </p:stCondLst>
                                        </p:cTn>
                                        <p:tgtEl>
                                          <p:spTgt spid="328708">
                                            <p:txEl>
                                              <p:pRg st="0" end="0"/>
                                            </p:txEl>
                                          </p:spTgt>
                                        </p:tgtEl>
                                        <p:attrNameLst>
                                          <p:attrName>style.visibility</p:attrName>
                                        </p:attrNameLst>
                                      </p:cBhvr>
                                      <p:to>
                                        <p:strVal val="visible"/>
                                      </p:to>
                                    </p:set>
                                    <p:animEffect transition="in" filter="box(in)">
                                      <p:cBhvr>
                                        <p:cTn id="17" dur="500"/>
                                        <p:tgtEl>
                                          <p:spTgt spid="328708">
                                            <p:txEl>
                                              <p:pRg st="0" end="0"/>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grpId="0" nodeType="clickEffect">
                                  <p:stCondLst>
                                    <p:cond delay="0"/>
                                  </p:stCondLst>
                                  <p:childTnLst>
                                    <p:set>
                                      <p:cBhvr>
                                        <p:cTn id="21" dur="1" fill="hold">
                                          <p:stCondLst>
                                            <p:cond delay="0"/>
                                          </p:stCondLst>
                                        </p:cTn>
                                        <p:tgtEl>
                                          <p:spTgt spid="328709"/>
                                        </p:tgtEl>
                                        <p:attrNameLst>
                                          <p:attrName>style.visibility</p:attrName>
                                        </p:attrNameLst>
                                      </p:cBhvr>
                                      <p:to>
                                        <p:strVal val="visible"/>
                                      </p:to>
                                    </p:set>
                                    <p:animEffect transition="in" filter="box(in)">
                                      <p:cBhvr>
                                        <p:cTn id="22" dur="500"/>
                                        <p:tgtEl>
                                          <p:spTgt spid="32870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8" presetClass="entr" presetSubtype="16" fill="hold" nodeType="clickEffect">
                                  <p:stCondLst>
                                    <p:cond delay="0"/>
                                  </p:stCondLst>
                                  <p:childTnLst>
                                    <p:set>
                                      <p:cBhvr>
                                        <p:cTn id="26" dur="1" fill="hold">
                                          <p:stCondLst>
                                            <p:cond delay="0"/>
                                          </p:stCondLst>
                                        </p:cTn>
                                        <p:tgtEl>
                                          <p:spTgt spid="328710"/>
                                        </p:tgtEl>
                                        <p:attrNameLst>
                                          <p:attrName>style.visibility</p:attrName>
                                        </p:attrNameLst>
                                      </p:cBhvr>
                                      <p:to>
                                        <p:strVal val="visible"/>
                                      </p:to>
                                    </p:set>
                                    <p:animEffect transition="in" filter="diamond(in)">
                                      <p:cBhvr>
                                        <p:cTn id="27" dur="2000"/>
                                        <p:tgtEl>
                                          <p:spTgt spid="328710"/>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nodeType="clickEffect">
                                  <p:stCondLst>
                                    <p:cond delay="0"/>
                                  </p:stCondLst>
                                  <p:childTnLst>
                                    <p:set>
                                      <p:cBhvr>
                                        <p:cTn id="31" dur="1" fill="hold">
                                          <p:stCondLst>
                                            <p:cond delay="0"/>
                                          </p:stCondLst>
                                        </p:cTn>
                                        <p:tgtEl>
                                          <p:spTgt spid="328746"/>
                                        </p:tgtEl>
                                        <p:attrNameLst>
                                          <p:attrName>style.visibility</p:attrName>
                                        </p:attrNameLst>
                                      </p:cBhvr>
                                      <p:to>
                                        <p:strVal val="visible"/>
                                      </p:to>
                                    </p:set>
                                    <p:animEffect transition="in" filter="checkerboard(across)">
                                      <p:cBhvr>
                                        <p:cTn id="32" dur="500"/>
                                        <p:tgtEl>
                                          <p:spTgt spid="3287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8706" grpId="0" autoUpdateAnimBg="0"/>
      <p:bldP spid="328707" grpId="0" autoUpdateAnimBg="0"/>
      <p:bldP spid="328709" grpId="0"/>
    </p:bld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9730" name="Text Box 2"/>
          <p:cNvSpPr txBox="1">
            <a:spLocks noChangeArrowheads="1"/>
          </p:cNvSpPr>
          <p:nvPr/>
        </p:nvSpPr>
        <p:spPr bwMode="auto">
          <a:xfrm>
            <a:off x="747713" y="549275"/>
            <a:ext cx="180816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latin typeface=".VnArial" pitchFamily="34" charset="0"/>
                <a:cs typeface="Times New Roman" pitchFamily="18" charset="0"/>
              </a:rPr>
              <a:t>a/ KÐo nÐn</a:t>
            </a:r>
            <a:r>
              <a:rPr lang="en-US" b="1">
                <a:solidFill>
                  <a:schemeClr val="bg1"/>
                </a:solidFill>
                <a:latin typeface=".VnArial" pitchFamily="34" charset="0"/>
                <a:cs typeface="Times New Roman" pitchFamily="18" charset="0"/>
              </a:rPr>
              <a:t> </a:t>
            </a:r>
            <a:endParaRPr lang="en-US">
              <a:latin typeface=".VnArial" pitchFamily="34" charset="0"/>
              <a:cs typeface="Times New Roman" pitchFamily="18" charset="0"/>
            </a:endParaRPr>
          </a:p>
        </p:txBody>
      </p:sp>
      <p:graphicFrame>
        <p:nvGraphicFramePr>
          <p:cNvPr id="329731" name="Object 3"/>
          <p:cNvGraphicFramePr>
            <a:graphicFrameLocks noChangeAspect="1"/>
          </p:cNvGraphicFramePr>
          <p:nvPr/>
        </p:nvGraphicFramePr>
        <p:xfrm>
          <a:off x="555625" y="1062038"/>
          <a:ext cx="6248400" cy="1143000"/>
        </p:xfrm>
        <a:graphic>
          <a:graphicData uri="http://schemas.openxmlformats.org/presentationml/2006/ole">
            <mc:AlternateContent xmlns:mc="http://schemas.openxmlformats.org/markup-compatibility/2006">
              <mc:Choice xmlns:v="urn:schemas-microsoft-com:vml" Requires="v">
                <p:oleObj spid="_x0000_s329821" name="Document" r:id="rId3" imgW="4210200" imgH="685440" progId="Word.Document.8">
                  <p:embed/>
                </p:oleObj>
              </mc:Choice>
              <mc:Fallback>
                <p:oleObj name="Document" r:id="rId3" imgW="4210200" imgH="685440" progId="Word.Document.8">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55625" y="1062038"/>
                        <a:ext cx="6248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29732" name="Object 4"/>
          <p:cNvGraphicFramePr>
            <a:graphicFrameLocks noChangeAspect="1"/>
          </p:cNvGraphicFramePr>
          <p:nvPr/>
        </p:nvGraphicFramePr>
        <p:xfrm>
          <a:off x="0" y="1773238"/>
          <a:ext cx="6019800" cy="838200"/>
        </p:xfrm>
        <a:graphic>
          <a:graphicData uri="http://schemas.openxmlformats.org/presentationml/2006/ole">
            <mc:AlternateContent xmlns:mc="http://schemas.openxmlformats.org/markup-compatibility/2006">
              <mc:Choice xmlns:v="urn:schemas-microsoft-com:vml" Requires="v">
                <p:oleObj spid="_x0000_s329822" name="Document" r:id="rId5" imgW="4276800" imgH="552240" progId="Word.Document.8">
                  <p:embed/>
                </p:oleObj>
              </mc:Choice>
              <mc:Fallback>
                <p:oleObj name="Document" r:id="rId5" imgW="4276800" imgH="552240" progId="Word.Document.8">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0" y="1773238"/>
                        <a:ext cx="6019800"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329733" name="Group 5"/>
          <p:cNvGrpSpPr>
            <a:grpSpLocks/>
          </p:cNvGrpSpPr>
          <p:nvPr/>
        </p:nvGrpSpPr>
        <p:grpSpPr bwMode="auto">
          <a:xfrm>
            <a:off x="5508625" y="836613"/>
            <a:ext cx="2933700" cy="1300162"/>
            <a:chOff x="3456" y="2208"/>
            <a:chExt cx="1848" cy="819"/>
          </a:xfrm>
        </p:grpSpPr>
        <p:sp>
          <p:nvSpPr>
            <p:cNvPr id="329734" name="Line 6"/>
            <p:cNvSpPr>
              <a:spLocks noChangeShapeType="1"/>
            </p:cNvSpPr>
            <p:nvPr/>
          </p:nvSpPr>
          <p:spPr bwMode="auto">
            <a:xfrm>
              <a:off x="3833" y="2208"/>
              <a:ext cx="843"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735" name="Line 7"/>
            <p:cNvSpPr>
              <a:spLocks noChangeShapeType="1"/>
            </p:cNvSpPr>
            <p:nvPr/>
          </p:nvSpPr>
          <p:spPr bwMode="auto">
            <a:xfrm>
              <a:off x="3825" y="2676"/>
              <a:ext cx="843"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736" name="Line 8"/>
            <p:cNvSpPr>
              <a:spLocks noChangeShapeType="1"/>
            </p:cNvSpPr>
            <p:nvPr/>
          </p:nvSpPr>
          <p:spPr bwMode="auto">
            <a:xfrm>
              <a:off x="3833" y="2208"/>
              <a:ext cx="0" cy="47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737" name="Line 9"/>
            <p:cNvSpPr>
              <a:spLocks noChangeShapeType="1"/>
            </p:cNvSpPr>
            <p:nvPr/>
          </p:nvSpPr>
          <p:spPr bwMode="auto">
            <a:xfrm>
              <a:off x="4676" y="2208"/>
              <a:ext cx="0" cy="47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738" name="Line 10"/>
            <p:cNvSpPr>
              <a:spLocks noChangeShapeType="1"/>
            </p:cNvSpPr>
            <p:nvPr/>
          </p:nvSpPr>
          <p:spPr bwMode="auto">
            <a:xfrm>
              <a:off x="3833" y="2255"/>
              <a:ext cx="937"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29739" name="Line 11"/>
            <p:cNvSpPr>
              <a:spLocks noChangeShapeType="1"/>
            </p:cNvSpPr>
            <p:nvPr/>
          </p:nvSpPr>
          <p:spPr bwMode="auto">
            <a:xfrm>
              <a:off x="3833" y="2622"/>
              <a:ext cx="937"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29740" name="Line 12"/>
            <p:cNvSpPr>
              <a:spLocks noChangeShapeType="1"/>
            </p:cNvSpPr>
            <p:nvPr/>
          </p:nvSpPr>
          <p:spPr bwMode="auto">
            <a:xfrm>
              <a:off x="4770" y="2256"/>
              <a:ext cx="0" cy="372"/>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29741" name="Line 13"/>
            <p:cNvSpPr>
              <a:spLocks noChangeShapeType="1"/>
            </p:cNvSpPr>
            <p:nvPr/>
          </p:nvSpPr>
          <p:spPr bwMode="auto">
            <a:xfrm>
              <a:off x="3833" y="2676"/>
              <a:ext cx="0" cy="2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742" name="Line 14"/>
            <p:cNvSpPr>
              <a:spLocks noChangeShapeType="1"/>
            </p:cNvSpPr>
            <p:nvPr/>
          </p:nvSpPr>
          <p:spPr bwMode="auto">
            <a:xfrm>
              <a:off x="4770" y="2630"/>
              <a:ext cx="0" cy="281"/>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29743" name="Line 15"/>
            <p:cNvSpPr>
              <a:spLocks noChangeShapeType="1"/>
            </p:cNvSpPr>
            <p:nvPr/>
          </p:nvSpPr>
          <p:spPr bwMode="auto">
            <a:xfrm>
              <a:off x="4676" y="2676"/>
              <a:ext cx="0" cy="2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744" name="Line 16"/>
            <p:cNvSpPr>
              <a:spLocks noChangeShapeType="1"/>
            </p:cNvSpPr>
            <p:nvPr/>
          </p:nvSpPr>
          <p:spPr bwMode="auto">
            <a:xfrm>
              <a:off x="3833" y="2864"/>
              <a:ext cx="843"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29745" name="Line 17"/>
            <p:cNvSpPr>
              <a:spLocks noChangeShapeType="1"/>
            </p:cNvSpPr>
            <p:nvPr/>
          </p:nvSpPr>
          <p:spPr bwMode="auto">
            <a:xfrm>
              <a:off x="4676" y="2864"/>
              <a:ext cx="9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746" name="Text Box 18"/>
            <p:cNvSpPr txBox="1">
              <a:spLocks noChangeArrowheads="1"/>
            </p:cNvSpPr>
            <p:nvPr/>
          </p:nvSpPr>
          <p:spPr bwMode="auto">
            <a:xfrm>
              <a:off x="4121" y="2652"/>
              <a:ext cx="374" cy="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dx</a:t>
              </a:r>
            </a:p>
          </p:txBody>
        </p:sp>
        <p:sp>
          <p:nvSpPr>
            <p:cNvPr id="329747" name="Line 19"/>
            <p:cNvSpPr>
              <a:spLocks noChangeShapeType="1"/>
            </p:cNvSpPr>
            <p:nvPr/>
          </p:nvSpPr>
          <p:spPr bwMode="auto">
            <a:xfrm>
              <a:off x="4208" y="2864"/>
              <a:ext cx="37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748" name="Text Box 20"/>
            <p:cNvSpPr txBox="1">
              <a:spLocks noChangeArrowheads="1"/>
            </p:cNvSpPr>
            <p:nvPr/>
          </p:nvSpPr>
          <p:spPr bwMode="auto">
            <a:xfrm>
              <a:off x="4782" y="2636"/>
              <a:ext cx="522"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Δdx</a:t>
              </a:r>
            </a:p>
          </p:txBody>
        </p:sp>
        <p:sp>
          <p:nvSpPr>
            <p:cNvPr id="329749" name="Line 21"/>
            <p:cNvSpPr>
              <a:spLocks noChangeShapeType="1"/>
            </p:cNvSpPr>
            <p:nvPr/>
          </p:nvSpPr>
          <p:spPr bwMode="auto">
            <a:xfrm>
              <a:off x="3833" y="2864"/>
              <a:ext cx="843"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29750" name="Line 22"/>
            <p:cNvSpPr>
              <a:spLocks noChangeShapeType="1"/>
            </p:cNvSpPr>
            <p:nvPr/>
          </p:nvSpPr>
          <p:spPr bwMode="auto">
            <a:xfrm>
              <a:off x="3739" y="2442"/>
              <a:ext cx="1124"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29751" name="Line 23"/>
            <p:cNvSpPr>
              <a:spLocks noChangeShapeType="1"/>
            </p:cNvSpPr>
            <p:nvPr/>
          </p:nvSpPr>
          <p:spPr bwMode="auto">
            <a:xfrm>
              <a:off x="3552" y="2442"/>
              <a:ext cx="281" cy="0"/>
            </a:xfrm>
            <a:prstGeom prst="line">
              <a:avLst/>
            </a:prstGeom>
            <a:noFill/>
            <a:ln w="19050">
              <a:solidFill>
                <a:srgbClr val="000000"/>
              </a:solidFill>
              <a:round/>
              <a:headEnd type="stealth" w="sm" len="med"/>
              <a:tailEnd/>
            </a:ln>
            <a:extLst>
              <a:ext uri="{909E8E84-426E-40DD-AFC4-6F175D3DCCD1}">
                <a14:hiddenFill xmlns:a14="http://schemas.microsoft.com/office/drawing/2010/main">
                  <a:noFill/>
                </a14:hiddenFill>
              </a:ext>
            </a:extLst>
          </p:spPr>
          <p:txBody>
            <a:bodyPr/>
            <a:lstStyle/>
            <a:p>
              <a:endParaRPr lang="en-US"/>
            </a:p>
          </p:txBody>
        </p:sp>
        <p:sp>
          <p:nvSpPr>
            <p:cNvPr id="329752" name="Line 24"/>
            <p:cNvSpPr>
              <a:spLocks noChangeShapeType="1"/>
            </p:cNvSpPr>
            <p:nvPr/>
          </p:nvSpPr>
          <p:spPr bwMode="auto">
            <a:xfrm>
              <a:off x="4668" y="2442"/>
              <a:ext cx="281" cy="0"/>
            </a:xfrm>
            <a:prstGeom prst="line">
              <a:avLst/>
            </a:prstGeom>
            <a:noFill/>
            <a:ln w="19050">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29753" name="Line 25"/>
            <p:cNvSpPr>
              <a:spLocks noChangeShapeType="1"/>
            </p:cNvSpPr>
            <p:nvPr/>
          </p:nvSpPr>
          <p:spPr bwMode="auto">
            <a:xfrm>
              <a:off x="4762" y="2865"/>
              <a:ext cx="281" cy="0"/>
            </a:xfrm>
            <a:prstGeom prst="line">
              <a:avLst/>
            </a:prstGeom>
            <a:noFill/>
            <a:ln w="9525">
              <a:solidFill>
                <a:srgbClr val="000000"/>
              </a:solidFill>
              <a:round/>
              <a:headEnd type="stealth" w="med" len="lg"/>
              <a:tailEnd/>
            </a:ln>
            <a:extLst>
              <a:ext uri="{909E8E84-426E-40DD-AFC4-6F175D3DCCD1}">
                <a14:hiddenFill xmlns:a14="http://schemas.microsoft.com/office/drawing/2010/main">
                  <a:noFill/>
                </a14:hiddenFill>
              </a:ext>
            </a:extLst>
          </p:spPr>
          <p:txBody>
            <a:bodyPr/>
            <a:lstStyle/>
            <a:p>
              <a:endParaRPr lang="en-US"/>
            </a:p>
          </p:txBody>
        </p:sp>
        <p:sp>
          <p:nvSpPr>
            <p:cNvPr id="329754" name="Text Box 26"/>
            <p:cNvSpPr txBox="1">
              <a:spLocks noChangeArrowheads="1"/>
            </p:cNvSpPr>
            <p:nvPr/>
          </p:nvSpPr>
          <p:spPr bwMode="auto">
            <a:xfrm>
              <a:off x="4762" y="2645"/>
              <a:ext cx="42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29755" name="Text Box 27"/>
            <p:cNvSpPr txBox="1">
              <a:spLocks noChangeArrowheads="1"/>
            </p:cNvSpPr>
            <p:nvPr/>
          </p:nvSpPr>
          <p:spPr bwMode="auto">
            <a:xfrm>
              <a:off x="4848" y="2208"/>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N</a:t>
              </a:r>
            </a:p>
          </p:txBody>
        </p:sp>
        <p:sp>
          <p:nvSpPr>
            <p:cNvPr id="329756" name="Text Box 28"/>
            <p:cNvSpPr txBox="1">
              <a:spLocks noChangeArrowheads="1"/>
            </p:cNvSpPr>
            <p:nvPr/>
          </p:nvSpPr>
          <p:spPr bwMode="auto">
            <a:xfrm>
              <a:off x="3456" y="2208"/>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N</a:t>
              </a:r>
            </a:p>
          </p:txBody>
        </p:sp>
      </p:grpSp>
      <p:sp>
        <p:nvSpPr>
          <p:cNvPr id="329757" name="Text Box 29"/>
          <p:cNvSpPr txBox="1">
            <a:spLocks noChangeArrowheads="1"/>
          </p:cNvSpPr>
          <p:nvPr/>
        </p:nvSpPr>
        <p:spPr bwMode="auto">
          <a:xfrm>
            <a:off x="4859338" y="2852738"/>
            <a:ext cx="6746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a )</a:t>
            </a:r>
          </a:p>
        </p:txBody>
      </p:sp>
      <p:sp>
        <p:nvSpPr>
          <p:cNvPr id="329758" name="AutoShape 30"/>
          <p:cNvSpPr>
            <a:spLocks noChangeAspect="1" noChangeArrowheads="1" noTextEdit="1"/>
          </p:cNvSpPr>
          <p:nvPr/>
        </p:nvSpPr>
        <p:spPr bwMode="auto">
          <a:xfrm>
            <a:off x="755650" y="1916113"/>
            <a:ext cx="4191000" cy="99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329759" name="Group 31"/>
          <p:cNvGrpSpPr>
            <a:grpSpLocks/>
          </p:cNvGrpSpPr>
          <p:nvPr/>
        </p:nvGrpSpPr>
        <p:grpSpPr bwMode="auto">
          <a:xfrm>
            <a:off x="755650" y="2565400"/>
            <a:ext cx="2851150" cy="927100"/>
            <a:chOff x="480" y="1842"/>
            <a:chExt cx="1796" cy="584"/>
          </a:xfrm>
        </p:grpSpPr>
        <p:sp>
          <p:nvSpPr>
            <p:cNvPr id="329760" name="Rectangle 32"/>
            <p:cNvSpPr>
              <a:spLocks noChangeArrowheads="1"/>
            </p:cNvSpPr>
            <p:nvPr/>
          </p:nvSpPr>
          <p:spPr bwMode="auto">
            <a:xfrm>
              <a:off x="480" y="1996"/>
              <a:ext cx="144"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rPr>
                <a:t>U</a:t>
              </a:r>
              <a:endParaRPr lang="en-US"/>
            </a:p>
          </p:txBody>
        </p:sp>
        <p:sp>
          <p:nvSpPr>
            <p:cNvPr id="329761" name="Rectangle 33"/>
            <p:cNvSpPr>
              <a:spLocks noChangeArrowheads="1"/>
            </p:cNvSpPr>
            <p:nvPr/>
          </p:nvSpPr>
          <p:spPr bwMode="auto">
            <a:xfrm>
              <a:off x="622" y="2083"/>
              <a:ext cx="92"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600">
                  <a:solidFill>
                    <a:srgbClr val="000000"/>
                  </a:solidFill>
                  <a:latin typeface="Times New Roman" pitchFamily="18" charset="0"/>
                </a:rPr>
                <a:t>N</a:t>
              </a:r>
              <a:endParaRPr lang="en-US"/>
            </a:p>
          </p:txBody>
        </p:sp>
        <p:sp>
          <p:nvSpPr>
            <p:cNvPr id="329762" name="Rectangle 34"/>
            <p:cNvSpPr>
              <a:spLocks noChangeArrowheads="1"/>
            </p:cNvSpPr>
            <p:nvPr/>
          </p:nvSpPr>
          <p:spPr bwMode="auto">
            <a:xfrm>
              <a:off x="713" y="1996"/>
              <a:ext cx="5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rPr>
                <a:t> </a:t>
              </a:r>
              <a:endParaRPr lang="en-US"/>
            </a:p>
          </p:txBody>
        </p:sp>
        <p:sp>
          <p:nvSpPr>
            <p:cNvPr id="329763" name="Rectangle 35"/>
            <p:cNvSpPr>
              <a:spLocks noChangeArrowheads="1"/>
            </p:cNvSpPr>
            <p:nvPr/>
          </p:nvSpPr>
          <p:spPr bwMode="auto">
            <a:xfrm>
              <a:off x="762" y="1975"/>
              <a:ext cx="621"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VnBook-Antiqua" pitchFamily="34" charset="0"/>
                </a:rPr>
                <a:t>    =      </a:t>
              </a:r>
              <a:endParaRPr lang="en-US"/>
            </a:p>
          </p:txBody>
        </p:sp>
        <p:grpSp>
          <p:nvGrpSpPr>
            <p:cNvPr id="329764" name="Group 36"/>
            <p:cNvGrpSpPr>
              <a:grpSpLocks/>
            </p:cNvGrpSpPr>
            <p:nvPr/>
          </p:nvGrpSpPr>
          <p:grpSpPr bwMode="auto">
            <a:xfrm>
              <a:off x="1383" y="1842"/>
              <a:ext cx="893" cy="584"/>
              <a:chOff x="1424" y="3183"/>
              <a:chExt cx="919" cy="623"/>
            </a:xfrm>
          </p:grpSpPr>
          <p:sp>
            <p:nvSpPr>
              <p:cNvPr id="329765" name="Line 37"/>
              <p:cNvSpPr>
                <a:spLocks noChangeShapeType="1"/>
              </p:cNvSpPr>
              <p:nvPr/>
            </p:nvSpPr>
            <p:spPr bwMode="auto">
              <a:xfrm>
                <a:off x="1821" y="3477"/>
                <a:ext cx="522" cy="1"/>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766" name="Rectangle 38"/>
              <p:cNvSpPr>
                <a:spLocks noChangeArrowheads="1"/>
              </p:cNvSpPr>
              <p:nvPr/>
            </p:nvSpPr>
            <p:spPr bwMode="auto">
              <a:xfrm>
                <a:off x="1719" y="3321"/>
                <a:ext cx="72"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a:solidFill>
                      <a:srgbClr val="000000"/>
                    </a:solidFill>
                    <a:latin typeface="Symbol" pitchFamily="18" charset="2"/>
                  </a:rPr>
                  <a:t>ò</a:t>
                </a:r>
                <a:endParaRPr lang="en-US"/>
              </a:p>
            </p:txBody>
          </p:sp>
          <p:sp>
            <p:nvSpPr>
              <p:cNvPr id="329767" name="Rectangle 39"/>
              <p:cNvSpPr>
                <a:spLocks noChangeArrowheads="1"/>
              </p:cNvSpPr>
              <p:nvPr/>
            </p:nvSpPr>
            <p:spPr bwMode="auto">
              <a:xfrm>
                <a:off x="1424" y="3363"/>
                <a:ext cx="129" cy="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Symbol" pitchFamily="18" charset="2"/>
                  </a:rPr>
                  <a:t>å</a:t>
                </a:r>
                <a:endParaRPr lang="en-US"/>
              </a:p>
            </p:txBody>
          </p:sp>
          <p:sp>
            <p:nvSpPr>
              <p:cNvPr id="329768" name="Rectangle 40"/>
              <p:cNvSpPr>
                <a:spLocks noChangeArrowheads="1"/>
              </p:cNvSpPr>
              <p:nvPr/>
            </p:nvSpPr>
            <p:spPr bwMode="auto">
              <a:xfrm>
                <a:off x="1729" y="3183"/>
                <a:ext cx="41" cy="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i="1">
                    <a:solidFill>
                      <a:srgbClr val="000000"/>
                    </a:solidFill>
                    <a:latin typeface="Times New Roman" pitchFamily="18" charset="0"/>
                  </a:rPr>
                  <a:t>l</a:t>
                </a:r>
                <a:endParaRPr lang="en-US"/>
              </a:p>
            </p:txBody>
          </p:sp>
          <p:sp>
            <p:nvSpPr>
              <p:cNvPr id="329769" name="Rectangle 41"/>
              <p:cNvSpPr>
                <a:spLocks noChangeArrowheads="1"/>
              </p:cNvSpPr>
              <p:nvPr/>
            </p:nvSpPr>
            <p:spPr bwMode="auto">
              <a:xfrm>
                <a:off x="1717" y="3621"/>
                <a:ext cx="74" cy="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i="1">
                    <a:solidFill>
                      <a:srgbClr val="000000"/>
                    </a:solidFill>
                    <a:latin typeface="Times New Roman" pitchFamily="18" charset="0"/>
                  </a:rPr>
                  <a:t>o</a:t>
                </a:r>
                <a:endParaRPr lang="en-US"/>
              </a:p>
            </p:txBody>
          </p:sp>
          <p:sp>
            <p:nvSpPr>
              <p:cNvPr id="329770" name="Rectangle 42"/>
              <p:cNvSpPr>
                <a:spLocks noChangeArrowheads="1"/>
              </p:cNvSpPr>
              <p:nvPr/>
            </p:nvSpPr>
            <p:spPr bwMode="auto">
              <a:xfrm>
                <a:off x="1522" y="3183"/>
                <a:ext cx="74" cy="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i="1">
                    <a:solidFill>
                      <a:srgbClr val="000000"/>
                    </a:solidFill>
                    <a:latin typeface="Times New Roman" pitchFamily="18" charset="0"/>
                  </a:rPr>
                  <a:t>n</a:t>
                </a:r>
                <a:endParaRPr lang="en-US"/>
              </a:p>
            </p:txBody>
          </p:sp>
          <p:sp>
            <p:nvSpPr>
              <p:cNvPr id="329771" name="Rectangle 43"/>
              <p:cNvSpPr>
                <a:spLocks noChangeArrowheads="1"/>
              </p:cNvSpPr>
              <p:nvPr/>
            </p:nvSpPr>
            <p:spPr bwMode="auto">
              <a:xfrm>
                <a:off x="2006" y="3504"/>
                <a:ext cx="252"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00"/>
                    </a:solidFill>
                    <a:latin typeface="Times New Roman" pitchFamily="18" charset="0"/>
                  </a:rPr>
                  <a:t>EF</a:t>
                </a:r>
                <a:endParaRPr lang="en-US"/>
              </a:p>
            </p:txBody>
          </p:sp>
          <p:sp>
            <p:nvSpPr>
              <p:cNvPr id="329772" name="Rectangle 44"/>
              <p:cNvSpPr>
                <a:spLocks noChangeArrowheads="1"/>
              </p:cNvSpPr>
              <p:nvPr/>
            </p:nvSpPr>
            <p:spPr bwMode="auto">
              <a:xfrm>
                <a:off x="2141" y="3222"/>
                <a:ext cx="195"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00"/>
                    </a:solidFill>
                    <a:latin typeface="Times New Roman" pitchFamily="18" charset="0"/>
                  </a:rPr>
                  <a:t>dx</a:t>
                </a:r>
                <a:endParaRPr lang="en-US"/>
              </a:p>
            </p:txBody>
          </p:sp>
          <p:sp>
            <p:nvSpPr>
              <p:cNvPr id="329773" name="Rectangle 45"/>
              <p:cNvSpPr>
                <a:spLocks noChangeArrowheads="1"/>
              </p:cNvSpPr>
              <p:nvPr/>
            </p:nvSpPr>
            <p:spPr bwMode="auto">
              <a:xfrm>
                <a:off x="1842" y="3222"/>
                <a:ext cx="137"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00"/>
                    </a:solidFill>
                    <a:latin typeface="Times New Roman" pitchFamily="18" charset="0"/>
                  </a:rPr>
                  <a:t>N</a:t>
                </a:r>
                <a:endParaRPr lang="en-US"/>
              </a:p>
            </p:txBody>
          </p:sp>
          <p:sp>
            <p:nvSpPr>
              <p:cNvPr id="329774" name="Rectangle 46"/>
              <p:cNvSpPr>
                <a:spLocks noChangeArrowheads="1"/>
              </p:cNvSpPr>
              <p:nvPr/>
            </p:nvSpPr>
            <p:spPr bwMode="auto">
              <a:xfrm>
                <a:off x="1895" y="3504"/>
                <a:ext cx="100"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r>
                  <a:rPr lang="en-US" sz="2500">
                    <a:solidFill>
                      <a:srgbClr val="000000"/>
                    </a:solidFill>
                    <a:latin typeface="Times New Roman" pitchFamily="18" charset="0"/>
                  </a:rPr>
                  <a:t>2</a:t>
                </a:r>
                <a:endParaRPr lang="en-US"/>
              </a:p>
            </p:txBody>
          </p:sp>
          <p:sp>
            <p:nvSpPr>
              <p:cNvPr id="329775" name="Rectangle 47"/>
              <p:cNvSpPr>
                <a:spLocks noChangeArrowheads="1"/>
              </p:cNvSpPr>
              <p:nvPr/>
            </p:nvSpPr>
            <p:spPr bwMode="auto">
              <a:xfrm>
                <a:off x="2097" y="3222"/>
                <a:ext cx="51"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rPr>
                  <a:t>.</a:t>
                </a:r>
                <a:endParaRPr lang="en-US"/>
              </a:p>
            </p:txBody>
          </p:sp>
          <p:sp>
            <p:nvSpPr>
              <p:cNvPr id="329776" name="Rectangle 48"/>
              <p:cNvSpPr>
                <a:spLocks noChangeArrowheads="1"/>
              </p:cNvSpPr>
              <p:nvPr/>
            </p:nvSpPr>
            <p:spPr bwMode="auto">
              <a:xfrm>
                <a:off x="2010" y="3183"/>
                <a:ext cx="74" cy="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a:solidFill>
                      <a:srgbClr val="000000"/>
                    </a:solidFill>
                    <a:latin typeface="Times New Roman" pitchFamily="18" charset="0"/>
                  </a:rPr>
                  <a:t>2</a:t>
                </a:r>
                <a:endParaRPr lang="en-US"/>
              </a:p>
            </p:txBody>
          </p:sp>
          <p:sp>
            <p:nvSpPr>
              <p:cNvPr id="329777" name="Rectangle 49"/>
              <p:cNvSpPr>
                <a:spLocks noChangeArrowheads="1"/>
              </p:cNvSpPr>
              <p:nvPr/>
            </p:nvSpPr>
            <p:spPr bwMode="auto">
              <a:xfrm>
                <a:off x="1521" y="3621"/>
                <a:ext cx="74" cy="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a:solidFill>
                      <a:srgbClr val="000000"/>
                    </a:solidFill>
                    <a:latin typeface="Times New Roman" pitchFamily="18" charset="0"/>
                  </a:rPr>
                  <a:t>1</a:t>
                </a:r>
                <a:endParaRPr lang="en-US"/>
              </a:p>
            </p:txBody>
          </p:sp>
        </p:grpSp>
      </p:grpSp>
      <p:sp>
        <p:nvSpPr>
          <p:cNvPr id="329778" name="Rectangle 50"/>
          <p:cNvSpPr>
            <a:spLocks noChangeArrowheads="1"/>
          </p:cNvSpPr>
          <p:nvPr/>
        </p:nvSpPr>
        <p:spPr bwMode="auto">
          <a:xfrm>
            <a:off x="3779838" y="3089275"/>
            <a:ext cx="14287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VnBook-Antiqua" pitchFamily="34" charset="0"/>
              </a:rPr>
              <a:t>.                 </a:t>
            </a:r>
            <a:endParaRPr lang="en-US"/>
          </a:p>
        </p:txBody>
      </p:sp>
      <p:sp>
        <p:nvSpPr>
          <p:cNvPr id="329779" name="Rectangle 51"/>
          <p:cNvSpPr>
            <a:spLocks noChangeArrowheads="1"/>
          </p:cNvSpPr>
          <p:nvPr/>
        </p:nvSpPr>
        <p:spPr bwMode="auto">
          <a:xfrm>
            <a:off x="5221288" y="3124200"/>
            <a:ext cx="79375"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VnTime" pitchFamily="34" charset="0"/>
              </a:rPr>
              <a:t> </a:t>
            </a:r>
            <a:endParaRPr lang="en-US"/>
          </a:p>
        </p:txBody>
      </p:sp>
      <p:sp>
        <p:nvSpPr>
          <p:cNvPr id="329780" name="Text Box 52"/>
          <p:cNvSpPr txBox="1">
            <a:spLocks noChangeArrowheads="1"/>
          </p:cNvSpPr>
          <p:nvPr/>
        </p:nvSpPr>
        <p:spPr bwMode="auto">
          <a:xfrm>
            <a:off x="914400" y="3546475"/>
            <a:ext cx="11144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cs typeface="Times New Roman" pitchFamily="18" charset="0"/>
              </a:rPr>
              <a:t>b/ C</a:t>
            </a:r>
            <a:r>
              <a:rPr lang="en-US" b="1"/>
              <a:t>ắ</a:t>
            </a:r>
            <a:r>
              <a:rPr lang="en-US" b="1">
                <a:cs typeface="Times New Roman" pitchFamily="18" charset="0"/>
              </a:rPr>
              <a:t>t.</a:t>
            </a:r>
          </a:p>
        </p:txBody>
      </p:sp>
      <p:graphicFrame>
        <p:nvGraphicFramePr>
          <p:cNvPr id="329781" name="Object 53"/>
          <p:cNvGraphicFramePr>
            <a:graphicFrameLocks noChangeAspect="1"/>
          </p:cNvGraphicFramePr>
          <p:nvPr/>
        </p:nvGraphicFramePr>
        <p:xfrm>
          <a:off x="0" y="5373688"/>
          <a:ext cx="6588125" cy="1214437"/>
        </p:xfrm>
        <a:graphic>
          <a:graphicData uri="http://schemas.openxmlformats.org/presentationml/2006/ole">
            <mc:AlternateContent xmlns:mc="http://schemas.openxmlformats.org/markup-compatibility/2006">
              <mc:Choice xmlns:v="urn:schemas-microsoft-com:vml" Requires="v">
                <p:oleObj spid="_x0000_s329823" name="Document" r:id="rId7" imgW="3822840" imgH="582480" progId="Word.Document.8">
                  <p:embed/>
                </p:oleObj>
              </mc:Choice>
              <mc:Fallback>
                <p:oleObj name="Document" r:id="rId7" imgW="3822840" imgH="582480" progId="Word.Document.8">
                  <p:embed/>
                  <p:pic>
                    <p:nvPicPr>
                      <p:cNvPr id="0" name="Object 5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0" y="5373688"/>
                        <a:ext cx="6588125" cy="1214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29782" name="Text Box 54"/>
          <p:cNvSpPr txBox="1">
            <a:spLocks noChangeArrowheads="1"/>
          </p:cNvSpPr>
          <p:nvPr/>
        </p:nvSpPr>
        <p:spPr bwMode="auto">
          <a:xfrm>
            <a:off x="4816475" y="4338638"/>
            <a:ext cx="692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b )</a:t>
            </a:r>
          </a:p>
        </p:txBody>
      </p:sp>
      <p:sp>
        <p:nvSpPr>
          <p:cNvPr id="329783" name="Text Box 55"/>
          <p:cNvSpPr txBox="1">
            <a:spLocks noChangeArrowheads="1"/>
          </p:cNvSpPr>
          <p:nvPr/>
        </p:nvSpPr>
        <p:spPr bwMode="auto">
          <a:xfrm>
            <a:off x="5508625" y="5805488"/>
            <a:ext cx="6746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c )</a:t>
            </a:r>
          </a:p>
        </p:txBody>
      </p:sp>
      <p:grpSp>
        <p:nvGrpSpPr>
          <p:cNvPr id="329784" name="Group 56"/>
          <p:cNvGrpSpPr>
            <a:grpSpLocks/>
          </p:cNvGrpSpPr>
          <p:nvPr/>
        </p:nvGrpSpPr>
        <p:grpSpPr bwMode="auto">
          <a:xfrm>
            <a:off x="5364163" y="3716338"/>
            <a:ext cx="3171825" cy="2035175"/>
            <a:chOff x="3379" y="2341"/>
            <a:chExt cx="1998" cy="1282"/>
          </a:xfrm>
        </p:grpSpPr>
        <p:sp>
          <p:nvSpPr>
            <p:cNvPr id="329785" name="Text Box 57"/>
            <p:cNvSpPr txBox="1">
              <a:spLocks noChangeArrowheads="1"/>
            </p:cNvSpPr>
            <p:nvPr/>
          </p:nvSpPr>
          <p:spPr bwMode="auto">
            <a:xfrm>
              <a:off x="4984" y="2506"/>
              <a:ext cx="39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γdx</a:t>
              </a:r>
            </a:p>
          </p:txBody>
        </p:sp>
        <p:sp>
          <p:nvSpPr>
            <p:cNvPr id="329786" name="Line 58"/>
            <p:cNvSpPr>
              <a:spLocks noChangeShapeType="1"/>
            </p:cNvSpPr>
            <p:nvPr/>
          </p:nvSpPr>
          <p:spPr bwMode="auto">
            <a:xfrm>
              <a:off x="3726" y="2653"/>
              <a:ext cx="90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787" name="Line 59"/>
            <p:cNvSpPr>
              <a:spLocks noChangeShapeType="1"/>
            </p:cNvSpPr>
            <p:nvPr/>
          </p:nvSpPr>
          <p:spPr bwMode="auto">
            <a:xfrm>
              <a:off x="3726" y="3157"/>
              <a:ext cx="90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788" name="Line 60"/>
            <p:cNvSpPr>
              <a:spLocks noChangeShapeType="1"/>
            </p:cNvSpPr>
            <p:nvPr/>
          </p:nvSpPr>
          <p:spPr bwMode="auto">
            <a:xfrm>
              <a:off x="3726" y="2653"/>
              <a:ext cx="0" cy="50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789" name="Line 61"/>
            <p:cNvSpPr>
              <a:spLocks noChangeShapeType="1"/>
            </p:cNvSpPr>
            <p:nvPr/>
          </p:nvSpPr>
          <p:spPr bwMode="auto">
            <a:xfrm>
              <a:off x="4634" y="2653"/>
              <a:ext cx="0" cy="50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790" name="Line 62"/>
            <p:cNvSpPr>
              <a:spLocks noChangeShapeType="1"/>
            </p:cNvSpPr>
            <p:nvPr/>
          </p:nvSpPr>
          <p:spPr bwMode="auto">
            <a:xfrm>
              <a:off x="3726" y="2653"/>
              <a:ext cx="908" cy="101"/>
            </a:xfrm>
            <a:prstGeom prst="line">
              <a:avLst/>
            </a:prstGeom>
            <a:noFill/>
            <a:ln w="9525">
              <a:solidFill>
                <a:srgbClr val="0033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29791" name="Line 63"/>
            <p:cNvSpPr>
              <a:spLocks noChangeShapeType="1"/>
            </p:cNvSpPr>
            <p:nvPr/>
          </p:nvSpPr>
          <p:spPr bwMode="auto">
            <a:xfrm>
              <a:off x="3726" y="3157"/>
              <a:ext cx="908" cy="101"/>
            </a:xfrm>
            <a:prstGeom prst="line">
              <a:avLst/>
            </a:prstGeom>
            <a:noFill/>
            <a:ln w="9525">
              <a:solidFill>
                <a:srgbClr val="0033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29792" name="Line 64"/>
            <p:cNvSpPr>
              <a:spLocks noChangeShapeType="1"/>
            </p:cNvSpPr>
            <p:nvPr/>
          </p:nvSpPr>
          <p:spPr bwMode="auto">
            <a:xfrm>
              <a:off x="4634" y="3157"/>
              <a:ext cx="0" cy="127"/>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29793" name="Line 65"/>
            <p:cNvSpPr>
              <a:spLocks noChangeShapeType="1"/>
            </p:cNvSpPr>
            <p:nvPr/>
          </p:nvSpPr>
          <p:spPr bwMode="auto">
            <a:xfrm>
              <a:off x="4649" y="3158"/>
              <a:ext cx="0" cy="40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794" name="Line 66"/>
            <p:cNvSpPr>
              <a:spLocks noChangeShapeType="1"/>
            </p:cNvSpPr>
            <p:nvPr/>
          </p:nvSpPr>
          <p:spPr bwMode="auto">
            <a:xfrm>
              <a:off x="3726" y="3157"/>
              <a:ext cx="0" cy="40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795" name="Line 67"/>
            <p:cNvSpPr>
              <a:spLocks noChangeShapeType="1"/>
            </p:cNvSpPr>
            <p:nvPr/>
          </p:nvSpPr>
          <p:spPr bwMode="auto">
            <a:xfrm>
              <a:off x="3726" y="3518"/>
              <a:ext cx="908"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29796" name="Text Box 68"/>
            <p:cNvSpPr txBox="1">
              <a:spLocks noChangeArrowheads="1"/>
            </p:cNvSpPr>
            <p:nvPr/>
          </p:nvSpPr>
          <p:spPr bwMode="auto">
            <a:xfrm>
              <a:off x="4020" y="3272"/>
              <a:ext cx="373" cy="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dx</a:t>
              </a:r>
            </a:p>
          </p:txBody>
        </p:sp>
        <p:sp>
          <p:nvSpPr>
            <p:cNvPr id="329797" name="Line 69"/>
            <p:cNvSpPr>
              <a:spLocks noChangeShapeType="1"/>
            </p:cNvSpPr>
            <p:nvPr/>
          </p:nvSpPr>
          <p:spPr bwMode="auto">
            <a:xfrm>
              <a:off x="3726" y="3518"/>
              <a:ext cx="908"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29798" name="Line 70"/>
            <p:cNvSpPr>
              <a:spLocks noChangeShapeType="1"/>
            </p:cNvSpPr>
            <p:nvPr/>
          </p:nvSpPr>
          <p:spPr bwMode="auto">
            <a:xfrm>
              <a:off x="4634" y="2653"/>
              <a:ext cx="20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799" name="Line 71"/>
            <p:cNvSpPr>
              <a:spLocks noChangeShapeType="1"/>
            </p:cNvSpPr>
            <p:nvPr/>
          </p:nvSpPr>
          <p:spPr bwMode="auto">
            <a:xfrm>
              <a:off x="4634" y="2754"/>
              <a:ext cx="20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800" name="Line 72"/>
            <p:cNvSpPr>
              <a:spLocks noChangeShapeType="1"/>
            </p:cNvSpPr>
            <p:nvPr/>
          </p:nvSpPr>
          <p:spPr bwMode="auto">
            <a:xfrm>
              <a:off x="4835" y="2594"/>
              <a:ext cx="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801" name="Line 73"/>
            <p:cNvSpPr>
              <a:spLocks noChangeShapeType="1"/>
            </p:cNvSpPr>
            <p:nvPr/>
          </p:nvSpPr>
          <p:spPr bwMode="auto">
            <a:xfrm>
              <a:off x="4793" y="2746"/>
              <a:ext cx="0" cy="196"/>
            </a:xfrm>
            <a:prstGeom prst="line">
              <a:avLst/>
            </a:prstGeom>
            <a:noFill/>
            <a:ln w="9525">
              <a:solidFill>
                <a:schemeClr val="bg1"/>
              </a:solidFill>
              <a:round/>
              <a:headEnd type="stealth" w="med" len="lg"/>
              <a:tailEnd/>
            </a:ln>
            <a:extLst>
              <a:ext uri="{909E8E84-426E-40DD-AFC4-6F175D3DCCD1}">
                <a14:hiddenFill xmlns:a14="http://schemas.microsoft.com/office/drawing/2010/main">
                  <a:noFill/>
                </a14:hiddenFill>
              </a:ext>
            </a:extLst>
          </p:spPr>
          <p:txBody>
            <a:bodyPr/>
            <a:lstStyle/>
            <a:p>
              <a:endParaRPr lang="en-US"/>
            </a:p>
          </p:txBody>
        </p:sp>
        <p:sp>
          <p:nvSpPr>
            <p:cNvPr id="329802" name="Line 74"/>
            <p:cNvSpPr>
              <a:spLocks noChangeShapeType="1"/>
            </p:cNvSpPr>
            <p:nvPr/>
          </p:nvSpPr>
          <p:spPr bwMode="auto">
            <a:xfrm>
              <a:off x="4793" y="2418"/>
              <a:ext cx="0" cy="235"/>
            </a:xfrm>
            <a:prstGeom prst="line">
              <a:avLst/>
            </a:prstGeom>
            <a:noFill/>
            <a:ln w="9525">
              <a:solidFill>
                <a:schemeClr val="bg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29803" name="Line 75"/>
            <p:cNvSpPr>
              <a:spLocks noChangeShapeType="1"/>
            </p:cNvSpPr>
            <p:nvPr/>
          </p:nvSpPr>
          <p:spPr bwMode="auto">
            <a:xfrm>
              <a:off x="4793" y="2494"/>
              <a:ext cx="0" cy="40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804" name="Line 76"/>
            <p:cNvSpPr>
              <a:spLocks noChangeShapeType="1"/>
            </p:cNvSpPr>
            <p:nvPr/>
          </p:nvSpPr>
          <p:spPr bwMode="auto">
            <a:xfrm flipV="1">
              <a:off x="3696" y="2523"/>
              <a:ext cx="0" cy="282"/>
            </a:xfrm>
            <a:prstGeom prst="line">
              <a:avLst/>
            </a:prstGeom>
            <a:noFill/>
            <a:ln w="28575">
              <a:solidFill>
                <a:srgbClr val="A50021"/>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29805" name="Line 77"/>
            <p:cNvSpPr>
              <a:spLocks noChangeShapeType="1"/>
            </p:cNvSpPr>
            <p:nvPr/>
          </p:nvSpPr>
          <p:spPr bwMode="auto">
            <a:xfrm flipV="1">
              <a:off x="4686" y="3022"/>
              <a:ext cx="0" cy="282"/>
            </a:xfrm>
            <a:prstGeom prst="line">
              <a:avLst/>
            </a:prstGeom>
            <a:noFill/>
            <a:ln w="28575">
              <a:solidFill>
                <a:srgbClr val="A50021"/>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329806" name="Text Box 78"/>
            <p:cNvSpPr txBox="1">
              <a:spLocks noChangeArrowheads="1"/>
            </p:cNvSpPr>
            <p:nvPr/>
          </p:nvSpPr>
          <p:spPr bwMode="auto">
            <a:xfrm>
              <a:off x="4679" y="3030"/>
              <a:ext cx="425"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latin typeface="Times New Roman" pitchFamily="18" charset="0"/>
                  <a:cs typeface="Times New Roman" pitchFamily="18" charset="0"/>
                </a:rPr>
                <a:t>Q</a:t>
              </a:r>
              <a:r>
                <a:rPr lang="en-US" baseline="-25000">
                  <a:solidFill>
                    <a:srgbClr val="CC3300"/>
                  </a:solidFill>
                  <a:latin typeface="Times New Roman" pitchFamily="18" charset="0"/>
                  <a:cs typeface="Times New Roman" pitchFamily="18" charset="0"/>
                </a:rPr>
                <a:t>y</a:t>
              </a:r>
              <a:endParaRPr lang="en-US">
                <a:solidFill>
                  <a:srgbClr val="CC3300"/>
                </a:solidFill>
                <a:latin typeface="Times New Roman" pitchFamily="18" charset="0"/>
                <a:cs typeface="Times New Roman" pitchFamily="18" charset="0"/>
              </a:endParaRPr>
            </a:p>
          </p:txBody>
        </p:sp>
        <p:sp>
          <p:nvSpPr>
            <p:cNvPr id="329807" name="Text Box 79"/>
            <p:cNvSpPr txBox="1">
              <a:spLocks noChangeArrowheads="1"/>
            </p:cNvSpPr>
            <p:nvPr/>
          </p:nvSpPr>
          <p:spPr bwMode="auto">
            <a:xfrm>
              <a:off x="3379" y="2432"/>
              <a:ext cx="403" cy="3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latin typeface="Times New Roman" pitchFamily="18" charset="0"/>
                  <a:cs typeface="Times New Roman" pitchFamily="18" charset="0"/>
                </a:rPr>
                <a:t>Q</a:t>
              </a:r>
              <a:r>
                <a:rPr lang="en-US" baseline="-25000">
                  <a:solidFill>
                    <a:srgbClr val="CC3300"/>
                  </a:solidFill>
                  <a:latin typeface="Times New Roman" pitchFamily="18" charset="0"/>
                  <a:cs typeface="Times New Roman" pitchFamily="18" charset="0"/>
                </a:rPr>
                <a:t>y</a:t>
              </a:r>
              <a:endParaRPr lang="en-US">
                <a:solidFill>
                  <a:srgbClr val="CC3300"/>
                </a:solidFill>
                <a:latin typeface="Times New Roman" pitchFamily="18" charset="0"/>
                <a:cs typeface="Times New Roman" pitchFamily="18" charset="0"/>
              </a:endParaRPr>
            </a:p>
          </p:txBody>
        </p:sp>
        <p:sp>
          <p:nvSpPr>
            <p:cNvPr id="329808" name="Arc 80"/>
            <p:cNvSpPr>
              <a:spLocks/>
            </p:cNvSpPr>
            <p:nvPr/>
          </p:nvSpPr>
          <p:spPr bwMode="auto">
            <a:xfrm>
              <a:off x="3725" y="2618"/>
              <a:ext cx="393" cy="85"/>
            </a:xfrm>
            <a:custGeom>
              <a:avLst/>
              <a:gdLst>
                <a:gd name="G0" fmla="+- 0 0 0"/>
                <a:gd name="G1" fmla="+- 0 0 0"/>
                <a:gd name="G2" fmla="+- 21600 0 0"/>
                <a:gd name="T0" fmla="*/ 21549 w 21549"/>
                <a:gd name="T1" fmla="*/ 1486 h 4649"/>
                <a:gd name="T2" fmla="*/ 21094 w 21549"/>
                <a:gd name="T3" fmla="*/ 4649 h 4649"/>
                <a:gd name="T4" fmla="*/ 0 w 21549"/>
                <a:gd name="T5" fmla="*/ 0 h 4649"/>
              </a:gdLst>
              <a:ahLst/>
              <a:cxnLst>
                <a:cxn ang="0">
                  <a:pos x="T0" y="T1"/>
                </a:cxn>
                <a:cxn ang="0">
                  <a:pos x="T2" y="T3"/>
                </a:cxn>
                <a:cxn ang="0">
                  <a:pos x="T4" y="T5"/>
                </a:cxn>
              </a:cxnLst>
              <a:rect l="0" t="0" r="r" b="b"/>
              <a:pathLst>
                <a:path w="21549" h="4649" fill="none" extrusionOk="0">
                  <a:moveTo>
                    <a:pt x="21548" y="1485"/>
                  </a:moveTo>
                  <a:cubicBezTo>
                    <a:pt x="21475" y="2550"/>
                    <a:pt x="21323" y="3607"/>
                    <a:pt x="21093" y="4648"/>
                  </a:cubicBezTo>
                </a:path>
                <a:path w="21549" h="4649" stroke="0" extrusionOk="0">
                  <a:moveTo>
                    <a:pt x="21548" y="1485"/>
                  </a:moveTo>
                  <a:cubicBezTo>
                    <a:pt x="21475" y="2550"/>
                    <a:pt x="21323" y="3607"/>
                    <a:pt x="21093" y="4648"/>
                  </a:cubicBezTo>
                  <a:lnTo>
                    <a:pt x="0" y="0"/>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809" name="Line 81"/>
            <p:cNvSpPr>
              <a:spLocks noChangeShapeType="1"/>
            </p:cNvSpPr>
            <p:nvPr/>
          </p:nvSpPr>
          <p:spPr bwMode="auto">
            <a:xfrm rot="1499859" flipV="1">
              <a:off x="4150" y="2507"/>
              <a:ext cx="101" cy="202"/>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810" name="Text Box 82"/>
            <p:cNvSpPr txBox="1">
              <a:spLocks noChangeArrowheads="1"/>
            </p:cNvSpPr>
            <p:nvPr/>
          </p:nvSpPr>
          <p:spPr bwMode="auto">
            <a:xfrm>
              <a:off x="4213" y="2359"/>
              <a:ext cx="285" cy="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29811" name="Text Box 83"/>
            <p:cNvSpPr txBox="1">
              <a:spLocks noChangeArrowheads="1"/>
            </p:cNvSpPr>
            <p:nvPr/>
          </p:nvSpPr>
          <p:spPr bwMode="auto">
            <a:xfrm>
              <a:off x="4830" y="2976"/>
              <a:ext cx="408"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29812" name="Text Box 84"/>
            <p:cNvSpPr txBox="1">
              <a:spLocks noChangeArrowheads="1"/>
            </p:cNvSpPr>
            <p:nvPr/>
          </p:nvSpPr>
          <p:spPr bwMode="auto">
            <a:xfrm>
              <a:off x="4239" y="2341"/>
              <a:ext cx="20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γ</a:t>
              </a:r>
            </a:p>
          </p:txBody>
        </p:sp>
        <p:sp>
          <p:nvSpPr>
            <p:cNvPr id="329813" name="Line 85"/>
            <p:cNvSpPr>
              <a:spLocks noChangeShapeType="1"/>
            </p:cNvSpPr>
            <p:nvPr/>
          </p:nvSpPr>
          <p:spPr bwMode="auto">
            <a:xfrm>
              <a:off x="4565" y="2640"/>
              <a:ext cx="0" cy="12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9814" name="Line 86"/>
            <p:cNvSpPr>
              <a:spLocks noChangeShapeType="1"/>
            </p:cNvSpPr>
            <p:nvPr/>
          </p:nvSpPr>
          <p:spPr bwMode="auto">
            <a:xfrm>
              <a:off x="4383" y="2558"/>
              <a:ext cx="182" cy="136"/>
            </a:xfrm>
            <a:prstGeom prst="line">
              <a:avLst/>
            </a:prstGeom>
            <a:noFill/>
            <a:ln w="31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9815" name="Line 87"/>
            <p:cNvSpPr>
              <a:spLocks noChangeShapeType="1"/>
            </p:cNvSpPr>
            <p:nvPr/>
          </p:nvSpPr>
          <p:spPr bwMode="auto">
            <a:xfrm>
              <a:off x="4795" y="2499"/>
              <a:ext cx="0" cy="136"/>
            </a:xfrm>
            <a:prstGeom prst="line">
              <a:avLst/>
            </a:prstGeom>
            <a:noFill/>
            <a:ln w="9525">
              <a:solidFill>
                <a:schemeClr val="tx1"/>
              </a:solidFill>
              <a:miter lim="800000"/>
              <a:headEnd/>
              <a:tailEnd type="stealth"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9816" name="Line 88"/>
            <p:cNvSpPr>
              <a:spLocks noChangeShapeType="1"/>
            </p:cNvSpPr>
            <p:nvPr/>
          </p:nvSpPr>
          <p:spPr bwMode="auto">
            <a:xfrm>
              <a:off x="4793" y="2772"/>
              <a:ext cx="0" cy="136"/>
            </a:xfrm>
            <a:prstGeom prst="line">
              <a:avLst/>
            </a:prstGeom>
            <a:noFill/>
            <a:ln w="9525">
              <a:solidFill>
                <a:schemeClr val="tx1"/>
              </a:solidFill>
              <a:miter lim="800000"/>
              <a:headEnd type="stealth" w="sm"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9817" name="Line 89"/>
            <p:cNvSpPr>
              <a:spLocks noChangeShapeType="1"/>
            </p:cNvSpPr>
            <p:nvPr/>
          </p:nvSpPr>
          <p:spPr bwMode="auto">
            <a:xfrm flipV="1">
              <a:off x="4792" y="2685"/>
              <a:ext cx="226" cy="45"/>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sp>
        <p:nvSpPr>
          <p:cNvPr id="329818" name="AutoShape 90"/>
          <p:cNvSpPr>
            <a:spLocks noChangeAspect="1" noChangeArrowheads="1" noTextEdit="1"/>
          </p:cNvSpPr>
          <p:nvPr/>
        </p:nvSpPr>
        <p:spPr bwMode="auto">
          <a:xfrm>
            <a:off x="0" y="6400800"/>
            <a:ext cx="4686300" cy="91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29819" name="Text Box 91"/>
          <p:cNvSpPr txBox="1">
            <a:spLocks noChangeArrowheads="1"/>
          </p:cNvSpPr>
          <p:nvPr/>
        </p:nvSpPr>
        <p:spPr bwMode="auto">
          <a:xfrm>
            <a:off x="592138" y="4240213"/>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329820" name="Object 92"/>
          <p:cNvGraphicFramePr>
            <a:graphicFrameLocks noChangeAspect="1"/>
          </p:cNvGraphicFramePr>
          <p:nvPr>
            <p:ph/>
          </p:nvPr>
        </p:nvGraphicFramePr>
        <p:xfrm>
          <a:off x="539750" y="4076700"/>
          <a:ext cx="3887788" cy="942975"/>
        </p:xfrm>
        <a:graphic>
          <a:graphicData uri="http://schemas.openxmlformats.org/presentationml/2006/ole">
            <mc:AlternateContent xmlns:mc="http://schemas.openxmlformats.org/markup-compatibility/2006">
              <mc:Choice xmlns:v="urn:schemas-microsoft-com:vml" Requires="v">
                <p:oleObj spid="_x0000_s329824" name="Equation" r:id="rId9" imgW="1726920" imgH="419040" progId="Equation.3">
                  <p:embed/>
                </p:oleObj>
              </mc:Choice>
              <mc:Fallback>
                <p:oleObj name="Equation" r:id="rId9" imgW="1726920" imgH="419040" progId="Equation.3">
                  <p:embed/>
                  <p:pic>
                    <p:nvPicPr>
                      <p:cNvPr id="0" name="Object 9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39750" y="4076700"/>
                        <a:ext cx="3887788" cy="9429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29730"/>
                                        </p:tgtEl>
                                        <p:attrNameLst>
                                          <p:attrName>style.visibility</p:attrName>
                                        </p:attrNameLst>
                                      </p:cBhvr>
                                      <p:to>
                                        <p:strVal val="visible"/>
                                      </p:to>
                                    </p:set>
                                    <p:animEffect transition="in" filter="checkerboard(across)">
                                      <p:cBhvr>
                                        <p:cTn id="7" dur="500"/>
                                        <p:tgtEl>
                                          <p:spTgt spid="32973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329733"/>
                                        </p:tgtEl>
                                        <p:attrNameLst>
                                          <p:attrName>style.visibility</p:attrName>
                                        </p:attrNameLst>
                                      </p:cBhvr>
                                      <p:to>
                                        <p:strVal val="visible"/>
                                      </p:to>
                                    </p:set>
                                    <p:animEffect transition="in" filter="box(in)">
                                      <p:cBhvr>
                                        <p:cTn id="12" dur="500"/>
                                        <p:tgtEl>
                                          <p:spTgt spid="32973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329731"/>
                                        </p:tgtEl>
                                        <p:attrNameLst>
                                          <p:attrName>style.visibility</p:attrName>
                                        </p:attrNameLst>
                                      </p:cBhvr>
                                      <p:to>
                                        <p:strVal val="visible"/>
                                      </p:to>
                                    </p:set>
                                    <p:animEffect transition="in" filter="checkerboard(across)">
                                      <p:cBhvr>
                                        <p:cTn id="17" dur="500"/>
                                        <p:tgtEl>
                                          <p:spTgt spid="32973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329732"/>
                                        </p:tgtEl>
                                        <p:attrNameLst>
                                          <p:attrName>style.visibility</p:attrName>
                                        </p:attrNameLst>
                                      </p:cBhvr>
                                      <p:to>
                                        <p:strVal val="visible"/>
                                      </p:to>
                                    </p:set>
                                    <p:animEffect transition="in" filter="checkerboard(across)">
                                      <p:cBhvr>
                                        <p:cTn id="22" dur="500"/>
                                        <p:tgtEl>
                                          <p:spTgt spid="32973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nodeType="clickEffect">
                                  <p:stCondLst>
                                    <p:cond delay="0"/>
                                  </p:stCondLst>
                                  <p:childTnLst>
                                    <p:set>
                                      <p:cBhvr>
                                        <p:cTn id="26" dur="1" fill="hold">
                                          <p:stCondLst>
                                            <p:cond delay="0"/>
                                          </p:stCondLst>
                                        </p:cTn>
                                        <p:tgtEl>
                                          <p:spTgt spid="329759"/>
                                        </p:tgtEl>
                                        <p:attrNameLst>
                                          <p:attrName>style.visibility</p:attrName>
                                        </p:attrNameLst>
                                      </p:cBhvr>
                                      <p:to>
                                        <p:strVal val="visible"/>
                                      </p:to>
                                    </p:set>
                                    <p:animEffect transition="in" filter="checkerboard(across)">
                                      <p:cBhvr>
                                        <p:cTn id="27" dur="500"/>
                                        <p:tgtEl>
                                          <p:spTgt spid="32975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4" presetClass="entr" presetSubtype="16" fill="hold" grpId="0" nodeType="clickEffect">
                                  <p:stCondLst>
                                    <p:cond delay="0"/>
                                  </p:stCondLst>
                                  <p:childTnLst>
                                    <p:set>
                                      <p:cBhvr>
                                        <p:cTn id="31" dur="1" fill="hold">
                                          <p:stCondLst>
                                            <p:cond delay="0"/>
                                          </p:stCondLst>
                                        </p:cTn>
                                        <p:tgtEl>
                                          <p:spTgt spid="329757"/>
                                        </p:tgtEl>
                                        <p:attrNameLst>
                                          <p:attrName>style.visibility</p:attrName>
                                        </p:attrNameLst>
                                      </p:cBhvr>
                                      <p:to>
                                        <p:strVal val="visible"/>
                                      </p:to>
                                    </p:set>
                                    <p:animEffect transition="in" filter="box(in)">
                                      <p:cBhvr>
                                        <p:cTn id="32" dur="500"/>
                                        <p:tgtEl>
                                          <p:spTgt spid="329757"/>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 presetClass="entr" presetSubtype="1" fill="hold" grpId="0" nodeType="clickEffect">
                                  <p:stCondLst>
                                    <p:cond delay="0"/>
                                  </p:stCondLst>
                                  <p:childTnLst>
                                    <p:set>
                                      <p:cBhvr>
                                        <p:cTn id="36" dur="1" fill="hold">
                                          <p:stCondLst>
                                            <p:cond delay="0"/>
                                          </p:stCondLst>
                                        </p:cTn>
                                        <p:tgtEl>
                                          <p:spTgt spid="329780"/>
                                        </p:tgtEl>
                                        <p:attrNameLst>
                                          <p:attrName>style.visibility</p:attrName>
                                        </p:attrNameLst>
                                      </p:cBhvr>
                                      <p:to>
                                        <p:strVal val="visible"/>
                                      </p:to>
                                    </p:set>
                                    <p:anim calcmode="lin" valueType="num">
                                      <p:cBhvr additive="base">
                                        <p:cTn id="37" dur="3000" fill="hold"/>
                                        <p:tgtEl>
                                          <p:spTgt spid="329780"/>
                                        </p:tgtEl>
                                        <p:attrNameLst>
                                          <p:attrName>ppt_x</p:attrName>
                                        </p:attrNameLst>
                                      </p:cBhvr>
                                      <p:tavLst>
                                        <p:tav tm="0">
                                          <p:val>
                                            <p:strVal val="#ppt_x"/>
                                          </p:val>
                                        </p:tav>
                                        <p:tav tm="100000">
                                          <p:val>
                                            <p:strVal val="#ppt_x"/>
                                          </p:val>
                                        </p:tav>
                                      </p:tavLst>
                                    </p:anim>
                                    <p:anim calcmode="lin" valueType="num">
                                      <p:cBhvr additive="base">
                                        <p:cTn id="38" dur="3000" fill="hold"/>
                                        <p:tgtEl>
                                          <p:spTgt spid="329780"/>
                                        </p:tgtEl>
                                        <p:attrNameLst>
                                          <p:attrName>ppt_y</p:attrName>
                                        </p:attrNameLst>
                                      </p:cBhvr>
                                      <p:tavLst>
                                        <p:tav tm="0">
                                          <p:val>
                                            <p:strVal val="0-#ppt_h/2"/>
                                          </p:val>
                                        </p:tav>
                                        <p:tav tm="100000">
                                          <p:val>
                                            <p:strVal val="#ppt_y"/>
                                          </p:val>
                                        </p:tav>
                                      </p:tavLst>
                                    </p:anim>
                                  </p:childTnLst>
                                </p:cTn>
                              </p:par>
                            </p:childTnLst>
                          </p:cTn>
                        </p:par>
                      </p:childTnLst>
                    </p:cTn>
                  </p:par>
                  <p:par>
                    <p:cTn id="39" fill="hold" nodeType="clickPar">
                      <p:stCondLst>
                        <p:cond delay="indefinite"/>
                      </p:stCondLst>
                      <p:childTnLst>
                        <p:par>
                          <p:cTn id="40" fill="hold" nodeType="withGroup">
                            <p:stCondLst>
                              <p:cond delay="0"/>
                            </p:stCondLst>
                            <p:childTnLst>
                              <p:par>
                                <p:cTn id="41" presetID="5" presetClass="entr" presetSubtype="10" fill="hold" nodeType="clickEffect">
                                  <p:stCondLst>
                                    <p:cond delay="0"/>
                                  </p:stCondLst>
                                  <p:childTnLst>
                                    <p:set>
                                      <p:cBhvr>
                                        <p:cTn id="42" dur="1" fill="hold">
                                          <p:stCondLst>
                                            <p:cond delay="0"/>
                                          </p:stCondLst>
                                        </p:cTn>
                                        <p:tgtEl>
                                          <p:spTgt spid="329784"/>
                                        </p:tgtEl>
                                        <p:attrNameLst>
                                          <p:attrName>style.visibility</p:attrName>
                                        </p:attrNameLst>
                                      </p:cBhvr>
                                      <p:to>
                                        <p:strVal val="visible"/>
                                      </p:to>
                                    </p:set>
                                    <p:animEffect transition="in" filter="checkerboard(across)">
                                      <p:cBhvr>
                                        <p:cTn id="43" dur="500"/>
                                        <p:tgtEl>
                                          <p:spTgt spid="329784"/>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5" presetClass="entr" presetSubtype="10" fill="hold" nodeType="clickEffect">
                                  <p:stCondLst>
                                    <p:cond delay="0"/>
                                  </p:stCondLst>
                                  <p:childTnLst>
                                    <p:set>
                                      <p:cBhvr>
                                        <p:cTn id="47" dur="1" fill="hold">
                                          <p:stCondLst>
                                            <p:cond delay="0"/>
                                          </p:stCondLst>
                                        </p:cTn>
                                        <p:tgtEl>
                                          <p:spTgt spid="329820"/>
                                        </p:tgtEl>
                                        <p:attrNameLst>
                                          <p:attrName>style.visibility</p:attrName>
                                        </p:attrNameLst>
                                      </p:cBhvr>
                                      <p:to>
                                        <p:strVal val="visible"/>
                                      </p:to>
                                    </p:set>
                                    <p:animEffect transition="in" filter="checkerboard(across)">
                                      <p:cBhvr>
                                        <p:cTn id="48" dur="500"/>
                                        <p:tgtEl>
                                          <p:spTgt spid="329820"/>
                                        </p:tgtEl>
                                      </p:cBhvr>
                                    </p:animEffect>
                                  </p:childTnLst>
                                </p:cTn>
                              </p:par>
                            </p:childTnLst>
                          </p:cTn>
                        </p:par>
                      </p:childTnLst>
                    </p:cTn>
                  </p:par>
                  <p:par>
                    <p:cTn id="49" fill="hold" nodeType="clickPar">
                      <p:stCondLst>
                        <p:cond delay="indefinite"/>
                      </p:stCondLst>
                      <p:childTnLst>
                        <p:par>
                          <p:cTn id="50" fill="hold" nodeType="withGroup">
                            <p:stCondLst>
                              <p:cond delay="0"/>
                            </p:stCondLst>
                            <p:childTnLst>
                              <p:par>
                                <p:cTn id="51" presetID="2" presetClass="entr" presetSubtype="1" fill="hold" grpId="0" nodeType="clickEffect">
                                  <p:stCondLst>
                                    <p:cond delay="0"/>
                                  </p:stCondLst>
                                  <p:childTnLst>
                                    <p:set>
                                      <p:cBhvr>
                                        <p:cTn id="52" dur="1" fill="hold">
                                          <p:stCondLst>
                                            <p:cond delay="0"/>
                                          </p:stCondLst>
                                        </p:cTn>
                                        <p:tgtEl>
                                          <p:spTgt spid="329782"/>
                                        </p:tgtEl>
                                        <p:attrNameLst>
                                          <p:attrName>style.visibility</p:attrName>
                                        </p:attrNameLst>
                                      </p:cBhvr>
                                      <p:to>
                                        <p:strVal val="visible"/>
                                      </p:to>
                                    </p:set>
                                    <p:anim calcmode="lin" valueType="num">
                                      <p:cBhvr additive="base">
                                        <p:cTn id="53" dur="3000" fill="hold"/>
                                        <p:tgtEl>
                                          <p:spTgt spid="329782"/>
                                        </p:tgtEl>
                                        <p:attrNameLst>
                                          <p:attrName>ppt_x</p:attrName>
                                        </p:attrNameLst>
                                      </p:cBhvr>
                                      <p:tavLst>
                                        <p:tav tm="0">
                                          <p:val>
                                            <p:strVal val="#ppt_x"/>
                                          </p:val>
                                        </p:tav>
                                        <p:tav tm="100000">
                                          <p:val>
                                            <p:strVal val="#ppt_x"/>
                                          </p:val>
                                        </p:tav>
                                      </p:tavLst>
                                    </p:anim>
                                    <p:anim calcmode="lin" valueType="num">
                                      <p:cBhvr additive="base">
                                        <p:cTn id="54" dur="3000" fill="hold"/>
                                        <p:tgtEl>
                                          <p:spTgt spid="329782"/>
                                        </p:tgtEl>
                                        <p:attrNameLst>
                                          <p:attrName>ppt_y</p:attrName>
                                        </p:attrNameLst>
                                      </p:cBhvr>
                                      <p:tavLst>
                                        <p:tav tm="0">
                                          <p:val>
                                            <p:strVal val="0-#ppt_h/2"/>
                                          </p:val>
                                        </p:tav>
                                        <p:tav tm="100000">
                                          <p:val>
                                            <p:strVal val="#ppt_y"/>
                                          </p:val>
                                        </p:tav>
                                      </p:tavLst>
                                    </p:anim>
                                  </p:childTnLst>
                                </p:cTn>
                              </p:par>
                            </p:childTnLst>
                          </p:cTn>
                        </p:par>
                      </p:childTnLst>
                    </p:cTn>
                  </p:par>
                  <p:par>
                    <p:cTn id="55" fill="hold" nodeType="clickPar">
                      <p:stCondLst>
                        <p:cond delay="indefinite"/>
                      </p:stCondLst>
                      <p:childTnLst>
                        <p:par>
                          <p:cTn id="56" fill="hold" nodeType="withGroup">
                            <p:stCondLst>
                              <p:cond delay="0"/>
                            </p:stCondLst>
                            <p:childTnLst>
                              <p:par>
                                <p:cTn id="57" presetID="2" presetClass="entr" presetSubtype="8" fill="hold" nodeType="clickEffect">
                                  <p:stCondLst>
                                    <p:cond delay="0"/>
                                  </p:stCondLst>
                                  <p:childTnLst>
                                    <p:set>
                                      <p:cBhvr>
                                        <p:cTn id="58" dur="1" fill="hold">
                                          <p:stCondLst>
                                            <p:cond delay="0"/>
                                          </p:stCondLst>
                                        </p:cTn>
                                        <p:tgtEl>
                                          <p:spTgt spid="329781"/>
                                        </p:tgtEl>
                                        <p:attrNameLst>
                                          <p:attrName>style.visibility</p:attrName>
                                        </p:attrNameLst>
                                      </p:cBhvr>
                                      <p:to>
                                        <p:strVal val="visible"/>
                                      </p:to>
                                    </p:set>
                                    <p:anim calcmode="lin" valueType="num">
                                      <p:cBhvr additive="base">
                                        <p:cTn id="59" dur="3000" fill="hold"/>
                                        <p:tgtEl>
                                          <p:spTgt spid="329781"/>
                                        </p:tgtEl>
                                        <p:attrNameLst>
                                          <p:attrName>ppt_x</p:attrName>
                                        </p:attrNameLst>
                                      </p:cBhvr>
                                      <p:tavLst>
                                        <p:tav tm="0">
                                          <p:val>
                                            <p:strVal val="0-#ppt_w/2"/>
                                          </p:val>
                                        </p:tav>
                                        <p:tav tm="100000">
                                          <p:val>
                                            <p:strVal val="#ppt_x"/>
                                          </p:val>
                                        </p:tav>
                                      </p:tavLst>
                                    </p:anim>
                                    <p:anim calcmode="lin" valueType="num">
                                      <p:cBhvr additive="base">
                                        <p:cTn id="60" dur="3000" fill="hold"/>
                                        <p:tgtEl>
                                          <p:spTgt spid="329781"/>
                                        </p:tgtEl>
                                        <p:attrNameLst>
                                          <p:attrName>ppt_y</p:attrName>
                                        </p:attrNameLst>
                                      </p:cBhvr>
                                      <p:tavLst>
                                        <p:tav tm="0">
                                          <p:val>
                                            <p:strVal val="#ppt_y"/>
                                          </p:val>
                                        </p:tav>
                                        <p:tav tm="100000">
                                          <p:val>
                                            <p:strVal val="#ppt_y"/>
                                          </p:val>
                                        </p:tav>
                                      </p:tavLst>
                                    </p:anim>
                                  </p:childTnLst>
                                </p:cTn>
                              </p:par>
                            </p:childTnLst>
                          </p:cTn>
                        </p:par>
                      </p:childTnLst>
                    </p:cTn>
                  </p:par>
                  <p:par>
                    <p:cTn id="61" fill="hold" nodeType="clickPar">
                      <p:stCondLst>
                        <p:cond delay="indefinite"/>
                      </p:stCondLst>
                      <p:childTnLst>
                        <p:par>
                          <p:cTn id="62" fill="hold" nodeType="withGroup">
                            <p:stCondLst>
                              <p:cond delay="0"/>
                            </p:stCondLst>
                            <p:childTnLst>
                              <p:par>
                                <p:cTn id="63" presetID="2" presetClass="entr" presetSubtype="1" fill="hold" grpId="0" nodeType="clickEffect">
                                  <p:stCondLst>
                                    <p:cond delay="0"/>
                                  </p:stCondLst>
                                  <p:childTnLst>
                                    <p:set>
                                      <p:cBhvr>
                                        <p:cTn id="64" dur="1" fill="hold">
                                          <p:stCondLst>
                                            <p:cond delay="0"/>
                                          </p:stCondLst>
                                        </p:cTn>
                                        <p:tgtEl>
                                          <p:spTgt spid="329783"/>
                                        </p:tgtEl>
                                        <p:attrNameLst>
                                          <p:attrName>style.visibility</p:attrName>
                                        </p:attrNameLst>
                                      </p:cBhvr>
                                      <p:to>
                                        <p:strVal val="visible"/>
                                      </p:to>
                                    </p:set>
                                    <p:anim calcmode="lin" valueType="num">
                                      <p:cBhvr additive="base">
                                        <p:cTn id="65" dur="500" fill="hold"/>
                                        <p:tgtEl>
                                          <p:spTgt spid="329783"/>
                                        </p:tgtEl>
                                        <p:attrNameLst>
                                          <p:attrName>ppt_x</p:attrName>
                                        </p:attrNameLst>
                                      </p:cBhvr>
                                      <p:tavLst>
                                        <p:tav tm="0">
                                          <p:val>
                                            <p:strVal val="#ppt_x"/>
                                          </p:val>
                                        </p:tav>
                                        <p:tav tm="100000">
                                          <p:val>
                                            <p:strVal val="#ppt_x"/>
                                          </p:val>
                                        </p:tav>
                                      </p:tavLst>
                                    </p:anim>
                                    <p:anim calcmode="lin" valueType="num">
                                      <p:cBhvr additive="base">
                                        <p:cTn id="66" dur="500" fill="hold"/>
                                        <p:tgtEl>
                                          <p:spTgt spid="329783"/>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9730" grpId="0" autoUpdateAnimBg="0"/>
      <p:bldP spid="329757" grpId="0"/>
      <p:bldP spid="329780" grpId="0"/>
      <p:bldP spid="329782" grpId="0"/>
      <p:bldP spid="329783" grpId="0"/>
    </p:bld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30754" name="Object 2"/>
          <p:cNvGraphicFramePr>
            <a:graphicFrameLocks noChangeAspect="1"/>
          </p:cNvGraphicFramePr>
          <p:nvPr/>
        </p:nvGraphicFramePr>
        <p:xfrm>
          <a:off x="604838" y="1196975"/>
          <a:ext cx="4687887" cy="973138"/>
        </p:xfrm>
        <a:graphic>
          <a:graphicData uri="http://schemas.openxmlformats.org/presentationml/2006/ole">
            <mc:AlternateContent xmlns:mc="http://schemas.openxmlformats.org/markup-compatibility/2006">
              <mc:Choice xmlns:v="urn:schemas-microsoft-com:vml" Requires="v">
                <p:oleObj spid="_x0000_s330836" name="Equation" r:id="rId3" imgW="2705040" imgH="520560" progId="Equation.3">
                  <p:embed/>
                </p:oleObj>
              </mc:Choice>
              <mc:Fallback>
                <p:oleObj name="Equation" r:id="rId3" imgW="2705040" imgH="520560" progId="Equation.3">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4838" y="1196975"/>
                        <a:ext cx="4687887" cy="973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30755" name="Text Box 3"/>
          <p:cNvSpPr txBox="1">
            <a:spLocks noChangeArrowheads="1"/>
          </p:cNvSpPr>
          <p:nvPr/>
        </p:nvSpPr>
        <p:spPr bwMode="auto">
          <a:xfrm>
            <a:off x="1276350" y="692150"/>
            <a:ext cx="13509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cs typeface="Times New Roman" pitchFamily="18" charset="0"/>
              </a:rPr>
              <a:t>c/ Xo</a:t>
            </a:r>
            <a:r>
              <a:rPr lang="en-US" b="1"/>
              <a:t>ắ</a:t>
            </a:r>
            <a:r>
              <a:rPr lang="en-US" b="1">
                <a:cs typeface="Times New Roman" pitchFamily="18" charset="0"/>
              </a:rPr>
              <a:t>n.</a:t>
            </a:r>
          </a:p>
        </p:txBody>
      </p:sp>
      <p:grpSp>
        <p:nvGrpSpPr>
          <p:cNvPr id="330756" name="Group 4"/>
          <p:cNvGrpSpPr>
            <a:grpSpLocks/>
          </p:cNvGrpSpPr>
          <p:nvPr/>
        </p:nvGrpSpPr>
        <p:grpSpPr bwMode="auto">
          <a:xfrm>
            <a:off x="5724525" y="404813"/>
            <a:ext cx="3217863" cy="2335212"/>
            <a:chOff x="3792" y="1842"/>
            <a:chExt cx="2027" cy="1471"/>
          </a:xfrm>
        </p:grpSpPr>
        <p:sp>
          <p:nvSpPr>
            <p:cNvPr id="330757" name="Arc 5"/>
            <p:cNvSpPr>
              <a:spLocks/>
            </p:cNvSpPr>
            <p:nvPr/>
          </p:nvSpPr>
          <p:spPr bwMode="auto">
            <a:xfrm>
              <a:off x="4876" y="2087"/>
              <a:ext cx="562" cy="842"/>
            </a:xfrm>
            <a:custGeom>
              <a:avLst/>
              <a:gdLst>
                <a:gd name="G0" fmla="+- 21600 0 0"/>
                <a:gd name="G1" fmla="+- 21600 0 0"/>
                <a:gd name="G2" fmla="+- 21600 0 0"/>
                <a:gd name="T0" fmla="*/ 43178 w 43200"/>
                <a:gd name="T1" fmla="*/ 22581 h 43200"/>
                <a:gd name="T2" fmla="*/ 43200 w 43200"/>
                <a:gd name="T3" fmla="*/ 21600 h 43200"/>
                <a:gd name="T4" fmla="*/ 21600 w 43200"/>
                <a:gd name="T5" fmla="*/ 21600 h 43200"/>
              </a:gdLst>
              <a:ahLst/>
              <a:cxnLst>
                <a:cxn ang="0">
                  <a:pos x="T0" y="T1"/>
                </a:cxn>
                <a:cxn ang="0">
                  <a:pos x="T2" y="T3"/>
                </a:cxn>
                <a:cxn ang="0">
                  <a:pos x="T4" y="T5"/>
                </a:cxn>
              </a:cxnLst>
              <a:rect l="0" t="0" r="r" b="b"/>
              <a:pathLst>
                <a:path w="43200" h="43200" fill="none" extrusionOk="0">
                  <a:moveTo>
                    <a:pt x="43177" y="22580"/>
                  </a:moveTo>
                  <a:cubicBezTo>
                    <a:pt x="42653" y="34116"/>
                    <a:pt x="33147" y="43199"/>
                    <a:pt x="21600" y="43200"/>
                  </a:cubicBezTo>
                  <a:cubicBezTo>
                    <a:pt x="9670" y="43200"/>
                    <a:pt x="0" y="33529"/>
                    <a:pt x="0" y="21600"/>
                  </a:cubicBezTo>
                  <a:cubicBezTo>
                    <a:pt x="0" y="9670"/>
                    <a:pt x="9670" y="0"/>
                    <a:pt x="21600" y="0"/>
                  </a:cubicBezTo>
                  <a:cubicBezTo>
                    <a:pt x="33529" y="-1"/>
                    <a:pt x="43199" y="9670"/>
                    <a:pt x="43200" y="21599"/>
                  </a:cubicBezTo>
                </a:path>
                <a:path w="43200" h="43200" stroke="0" extrusionOk="0">
                  <a:moveTo>
                    <a:pt x="43177" y="22580"/>
                  </a:moveTo>
                  <a:cubicBezTo>
                    <a:pt x="42653" y="34116"/>
                    <a:pt x="33147" y="43199"/>
                    <a:pt x="21600" y="43200"/>
                  </a:cubicBezTo>
                  <a:cubicBezTo>
                    <a:pt x="9670" y="43200"/>
                    <a:pt x="0" y="33529"/>
                    <a:pt x="0" y="21600"/>
                  </a:cubicBezTo>
                  <a:cubicBezTo>
                    <a:pt x="0" y="9670"/>
                    <a:pt x="9670" y="0"/>
                    <a:pt x="21600" y="0"/>
                  </a:cubicBezTo>
                  <a:cubicBezTo>
                    <a:pt x="33529" y="-1"/>
                    <a:pt x="43199" y="9670"/>
                    <a:pt x="43200" y="21599"/>
                  </a:cubicBezTo>
                  <a:lnTo>
                    <a:pt x="21600" y="21600"/>
                  </a:lnTo>
                  <a:close/>
                </a:path>
              </a:pathLst>
            </a:custGeom>
            <a:noFill/>
            <a:ln w="2857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0758" name="Arc 6"/>
            <p:cNvSpPr>
              <a:spLocks/>
            </p:cNvSpPr>
            <p:nvPr/>
          </p:nvSpPr>
          <p:spPr bwMode="auto">
            <a:xfrm>
              <a:off x="3824" y="2087"/>
              <a:ext cx="289" cy="842"/>
            </a:xfrm>
            <a:custGeom>
              <a:avLst/>
              <a:gdLst>
                <a:gd name="G0" fmla="+- 21600 0 0"/>
                <a:gd name="G1" fmla="+- 21600 0 0"/>
                <a:gd name="G2" fmla="+- 21600 0 0"/>
                <a:gd name="T0" fmla="*/ 22173 w 22230"/>
                <a:gd name="T1" fmla="*/ 43192 h 43200"/>
                <a:gd name="T2" fmla="*/ 22230 w 22230"/>
                <a:gd name="T3" fmla="*/ 9 h 43200"/>
                <a:gd name="T4" fmla="*/ 21600 w 22230"/>
                <a:gd name="T5" fmla="*/ 21600 h 43200"/>
              </a:gdLst>
              <a:ahLst/>
              <a:cxnLst>
                <a:cxn ang="0">
                  <a:pos x="T0" y="T1"/>
                </a:cxn>
                <a:cxn ang="0">
                  <a:pos x="T2" y="T3"/>
                </a:cxn>
                <a:cxn ang="0">
                  <a:pos x="T4" y="T5"/>
                </a:cxn>
              </a:cxnLst>
              <a:rect l="0" t="0" r="r" b="b"/>
              <a:pathLst>
                <a:path w="22230" h="43200" fill="none" extrusionOk="0">
                  <a:moveTo>
                    <a:pt x="22173" y="43192"/>
                  </a:moveTo>
                  <a:cubicBezTo>
                    <a:pt x="21982" y="43197"/>
                    <a:pt x="21791" y="43199"/>
                    <a:pt x="21600" y="43200"/>
                  </a:cubicBezTo>
                  <a:cubicBezTo>
                    <a:pt x="9670" y="43200"/>
                    <a:pt x="0" y="33529"/>
                    <a:pt x="0" y="21600"/>
                  </a:cubicBezTo>
                  <a:cubicBezTo>
                    <a:pt x="0" y="9670"/>
                    <a:pt x="9670" y="0"/>
                    <a:pt x="21600" y="0"/>
                  </a:cubicBezTo>
                  <a:cubicBezTo>
                    <a:pt x="21810" y="-1"/>
                    <a:pt x="22020" y="3"/>
                    <a:pt x="22229" y="9"/>
                  </a:cubicBezTo>
                </a:path>
                <a:path w="22230" h="43200" stroke="0" extrusionOk="0">
                  <a:moveTo>
                    <a:pt x="22173" y="43192"/>
                  </a:moveTo>
                  <a:cubicBezTo>
                    <a:pt x="21982" y="43197"/>
                    <a:pt x="21791" y="43199"/>
                    <a:pt x="21600" y="43200"/>
                  </a:cubicBezTo>
                  <a:cubicBezTo>
                    <a:pt x="9670" y="43200"/>
                    <a:pt x="0" y="33529"/>
                    <a:pt x="0" y="21600"/>
                  </a:cubicBezTo>
                  <a:cubicBezTo>
                    <a:pt x="0" y="9670"/>
                    <a:pt x="9670" y="0"/>
                    <a:pt x="21600" y="0"/>
                  </a:cubicBezTo>
                  <a:cubicBezTo>
                    <a:pt x="21810" y="-1"/>
                    <a:pt x="22020" y="3"/>
                    <a:pt x="22229" y="9"/>
                  </a:cubicBezTo>
                  <a:lnTo>
                    <a:pt x="21600" y="21600"/>
                  </a:lnTo>
                  <a:close/>
                </a:path>
              </a:pathLst>
            </a:custGeom>
            <a:noFill/>
            <a:ln w="2857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0759" name="Arc 7"/>
            <p:cNvSpPr>
              <a:spLocks/>
            </p:cNvSpPr>
            <p:nvPr/>
          </p:nvSpPr>
          <p:spPr bwMode="auto">
            <a:xfrm>
              <a:off x="4104" y="2086"/>
              <a:ext cx="281" cy="840"/>
            </a:xfrm>
            <a:custGeom>
              <a:avLst/>
              <a:gdLst>
                <a:gd name="G0" fmla="+- 0 0 0"/>
                <a:gd name="G1" fmla="+- 21487 0 0"/>
                <a:gd name="G2" fmla="+- 21600 0 0"/>
                <a:gd name="T0" fmla="*/ 2204 w 21600"/>
                <a:gd name="T1" fmla="*/ 0 h 43079"/>
                <a:gd name="T2" fmla="*/ 595 w 21600"/>
                <a:gd name="T3" fmla="*/ 43079 h 43079"/>
                <a:gd name="T4" fmla="*/ 0 w 21600"/>
                <a:gd name="T5" fmla="*/ 21487 h 43079"/>
              </a:gdLst>
              <a:ahLst/>
              <a:cxnLst>
                <a:cxn ang="0">
                  <a:pos x="T0" y="T1"/>
                </a:cxn>
                <a:cxn ang="0">
                  <a:pos x="T2" y="T3"/>
                </a:cxn>
                <a:cxn ang="0">
                  <a:pos x="T4" y="T5"/>
                </a:cxn>
              </a:cxnLst>
              <a:rect l="0" t="0" r="r" b="b"/>
              <a:pathLst>
                <a:path w="21600" h="43079" fill="none" extrusionOk="0">
                  <a:moveTo>
                    <a:pt x="2204" y="-1"/>
                  </a:moveTo>
                  <a:cubicBezTo>
                    <a:pt x="13222" y="1129"/>
                    <a:pt x="21600" y="10411"/>
                    <a:pt x="21600" y="21487"/>
                  </a:cubicBezTo>
                  <a:cubicBezTo>
                    <a:pt x="21600" y="33184"/>
                    <a:pt x="12288" y="42756"/>
                    <a:pt x="594" y="43078"/>
                  </a:cubicBezTo>
                </a:path>
                <a:path w="21600" h="43079" stroke="0" extrusionOk="0">
                  <a:moveTo>
                    <a:pt x="2204" y="-1"/>
                  </a:moveTo>
                  <a:cubicBezTo>
                    <a:pt x="13222" y="1129"/>
                    <a:pt x="21600" y="10411"/>
                    <a:pt x="21600" y="21487"/>
                  </a:cubicBezTo>
                  <a:cubicBezTo>
                    <a:pt x="21600" y="33184"/>
                    <a:pt x="12288" y="42756"/>
                    <a:pt x="594" y="43078"/>
                  </a:cubicBezTo>
                  <a:lnTo>
                    <a:pt x="0" y="21487"/>
                  </a:lnTo>
                  <a:close/>
                </a:path>
              </a:pathLst>
            </a:custGeom>
            <a:noFill/>
            <a:ln w="9525">
              <a:solidFill>
                <a:srgbClr val="663300"/>
              </a:solidFill>
              <a:prstDash val="dash"/>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0760" name="Line 8"/>
            <p:cNvSpPr>
              <a:spLocks noChangeShapeType="1"/>
            </p:cNvSpPr>
            <p:nvPr/>
          </p:nvSpPr>
          <p:spPr bwMode="auto">
            <a:xfrm>
              <a:off x="4104" y="2086"/>
              <a:ext cx="1064"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0761" name="Line 9"/>
            <p:cNvSpPr>
              <a:spLocks noChangeShapeType="1"/>
            </p:cNvSpPr>
            <p:nvPr/>
          </p:nvSpPr>
          <p:spPr bwMode="auto">
            <a:xfrm>
              <a:off x="4104" y="2929"/>
              <a:ext cx="1064"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0762" name="Line 10"/>
            <p:cNvSpPr>
              <a:spLocks noChangeShapeType="1"/>
            </p:cNvSpPr>
            <p:nvPr/>
          </p:nvSpPr>
          <p:spPr bwMode="auto">
            <a:xfrm>
              <a:off x="4104" y="2016"/>
              <a:ext cx="0" cy="1117"/>
            </a:xfrm>
            <a:prstGeom prst="line">
              <a:avLst/>
            </a:prstGeom>
            <a:noFill/>
            <a:ln w="12700">
              <a:solidFill>
                <a:schemeClr val="bg1"/>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30763" name="Line 11"/>
            <p:cNvSpPr>
              <a:spLocks noChangeShapeType="1"/>
            </p:cNvSpPr>
            <p:nvPr/>
          </p:nvSpPr>
          <p:spPr bwMode="auto">
            <a:xfrm>
              <a:off x="5149" y="2016"/>
              <a:ext cx="0" cy="1117"/>
            </a:xfrm>
            <a:prstGeom prst="line">
              <a:avLst/>
            </a:prstGeom>
            <a:noFill/>
            <a:ln w="12700">
              <a:solidFill>
                <a:schemeClr val="bg1"/>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30764" name="Line 12"/>
            <p:cNvSpPr>
              <a:spLocks noChangeShapeType="1"/>
            </p:cNvSpPr>
            <p:nvPr/>
          </p:nvSpPr>
          <p:spPr bwMode="auto">
            <a:xfrm>
              <a:off x="3792" y="2507"/>
              <a:ext cx="1778" cy="0"/>
            </a:xfrm>
            <a:prstGeom prst="line">
              <a:avLst/>
            </a:prstGeom>
            <a:noFill/>
            <a:ln w="12700">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30765" name="Line 13"/>
            <p:cNvSpPr>
              <a:spLocks noChangeShapeType="1"/>
            </p:cNvSpPr>
            <p:nvPr/>
          </p:nvSpPr>
          <p:spPr bwMode="auto">
            <a:xfrm rot="1901373" flipH="1" flipV="1">
              <a:off x="4891" y="2335"/>
              <a:ext cx="304" cy="103"/>
            </a:xfrm>
            <a:prstGeom prst="line">
              <a:avLst/>
            </a:prstGeom>
            <a:noFill/>
            <a:ln w="9525">
              <a:solidFill>
                <a:srgbClr val="00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0766" name="Line 14"/>
            <p:cNvSpPr>
              <a:spLocks noChangeShapeType="1"/>
            </p:cNvSpPr>
            <p:nvPr/>
          </p:nvSpPr>
          <p:spPr bwMode="auto">
            <a:xfrm rot="-124941" flipH="1" flipV="1">
              <a:off x="4874" y="2419"/>
              <a:ext cx="280" cy="93"/>
            </a:xfrm>
            <a:prstGeom prst="line">
              <a:avLst/>
            </a:prstGeom>
            <a:noFill/>
            <a:ln w="9525">
              <a:solidFill>
                <a:srgbClr val="00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0767" name="Line 15"/>
            <p:cNvSpPr>
              <a:spLocks noChangeShapeType="1"/>
            </p:cNvSpPr>
            <p:nvPr/>
          </p:nvSpPr>
          <p:spPr bwMode="auto">
            <a:xfrm>
              <a:off x="3823" y="2422"/>
              <a:ext cx="1058" cy="0"/>
            </a:xfrm>
            <a:prstGeom prst="line">
              <a:avLst/>
            </a:prstGeom>
            <a:noFill/>
            <a:ln w="9525">
              <a:solidFill>
                <a:srgbClr val="00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0768" name="Line 16"/>
            <p:cNvSpPr>
              <a:spLocks noChangeShapeType="1"/>
            </p:cNvSpPr>
            <p:nvPr/>
          </p:nvSpPr>
          <p:spPr bwMode="auto">
            <a:xfrm rot="60000" flipV="1">
              <a:off x="3823" y="2250"/>
              <a:ext cx="1111" cy="186"/>
            </a:xfrm>
            <a:prstGeom prst="line">
              <a:avLst/>
            </a:prstGeom>
            <a:noFill/>
            <a:ln w="9525">
              <a:solidFill>
                <a:srgbClr val="00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0769" name="Arc 17"/>
            <p:cNvSpPr>
              <a:spLocks/>
            </p:cNvSpPr>
            <p:nvPr/>
          </p:nvSpPr>
          <p:spPr bwMode="auto">
            <a:xfrm>
              <a:off x="3795" y="2359"/>
              <a:ext cx="439" cy="66"/>
            </a:xfrm>
            <a:custGeom>
              <a:avLst/>
              <a:gdLst>
                <a:gd name="G0" fmla="+- 0 0 0"/>
                <a:gd name="G1" fmla="+- 3280 0 0"/>
                <a:gd name="G2" fmla="+- 21600 0 0"/>
                <a:gd name="T0" fmla="*/ 21350 w 21600"/>
                <a:gd name="T1" fmla="*/ 0 h 3280"/>
                <a:gd name="T2" fmla="*/ 21600 w 21600"/>
                <a:gd name="T3" fmla="*/ 3280 h 3280"/>
                <a:gd name="T4" fmla="*/ 0 w 21600"/>
                <a:gd name="T5" fmla="*/ 3280 h 3280"/>
              </a:gdLst>
              <a:ahLst/>
              <a:cxnLst>
                <a:cxn ang="0">
                  <a:pos x="T0" y="T1"/>
                </a:cxn>
                <a:cxn ang="0">
                  <a:pos x="T2" y="T3"/>
                </a:cxn>
                <a:cxn ang="0">
                  <a:pos x="T4" y="T5"/>
                </a:cxn>
              </a:cxnLst>
              <a:rect l="0" t="0" r="r" b="b"/>
              <a:pathLst>
                <a:path w="21600" h="3280" fill="none" extrusionOk="0">
                  <a:moveTo>
                    <a:pt x="21349" y="0"/>
                  </a:moveTo>
                  <a:cubicBezTo>
                    <a:pt x="21516" y="1085"/>
                    <a:pt x="21600" y="2181"/>
                    <a:pt x="21600" y="3280"/>
                  </a:cubicBezTo>
                </a:path>
                <a:path w="21600" h="3280" stroke="0" extrusionOk="0">
                  <a:moveTo>
                    <a:pt x="21349" y="0"/>
                  </a:moveTo>
                  <a:cubicBezTo>
                    <a:pt x="21516" y="1085"/>
                    <a:pt x="21600" y="2181"/>
                    <a:pt x="21600" y="3280"/>
                  </a:cubicBezTo>
                  <a:lnTo>
                    <a:pt x="0" y="3280"/>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0770" name="Arc 18"/>
            <p:cNvSpPr>
              <a:spLocks/>
            </p:cNvSpPr>
            <p:nvPr/>
          </p:nvSpPr>
          <p:spPr bwMode="auto">
            <a:xfrm>
              <a:off x="5031" y="2401"/>
              <a:ext cx="108" cy="111"/>
            </a:xfrm>
            <a:custGeom>
              <a:avLst/>
              <a:gdLst>
                <a:gd name="G0" fmla="+- 20756 0 0"/>
                <a:gd name="G1" fmla="+- 15022 0 0"/>
                <a:gd name="G2" fmla="+- 21600 0 0"/>
                <a:gd name="T0" fmla="*/ 0 w 20756"/>
                <a:gd name="T1" fmla="*/ 9043 h 15022"/>
                <a:gd name="T2" fmla="*/ 5235 w 20756"/>
                <a:gd name="T3" fmla="*/ 0 h 15022"/>
                <a:gd name="T4" fmla="*/ 20756 w 20756"/>
                <a:gd name="T5" fmla="*/ 15022 h 15022"/>
              </a:gdLst>
              <a:ahLst/>
              <a:cxnLst>
                <a:cxn ang="0">
                  <a:pos x="T0" y="T1"/>
                </a:cxn>
                <a:cxn ang="0">
                  <a:pos x="T2" y="T3"/>
                </a:cxn>
                <a:cxn ang="0">
                  <a:pos x="T4" y="T5"/>
                </a:cxn>
              </a:cxnLst>
              <a:rect l="0" t="0" r="r" b="b"/>
              <a:pathLst>
                <a:path w="20756" h="15022" fill="none" extrusionOk="0">
                  <a:moveTo>
                    <a:pt x="-1" y="9042"/>
                  </a:moveTo>
                  <a:cubicBezTo>
                    <a:pt x="978" y="5645"/>
                    <a:pt x="2776" y="2540"/>
                    <a:pt x="5235" y="0"/>
                  </a:cubicBezTo>
                </a:path>
                <a:path w="20756" h="15022" stroke="0" extrusionOk="0">
                  <a:moveTo>
                    <a:pt x="-1" y="9042"/>
                  </a:moveTo>
                  <a:cubicBezTo>
                    <a:pt x="978" y="5645"/>
                    <a:pt x="2776" y="2540"/>
                    <a:pt x="5235" y="0"/>
                  </a:cubicBezTo>
                  <a:lnTo>
                    <a:pt x="20756" y="15022"/>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0771" name="Arc 19"/>
            <p:cNvSpPr>
              <a:spLocks/>
            </p:cNvSpPr>
            <p:nvPr/>
          </p:nvSpPr>
          <p:spPr bwMode="auto">
            <a:xfrm>
              <a:off x="5079" y="2399"/>
              <a:ext cx="132" cy="188"/>
            </a:xfrm>
            <a:custGeom>
              <a:avLst/>
              <a:gdLst>
                <a:gd name="G0" fmla="+- 21600 0 0"/>
                <a:gd name="G1" fmla="+- 21600 0 0"/>
                <a:gd name="G2" fmla="+- 21600 0 0"/>
                <a:gd name="T0" fmla="*/ 26008 w 42388"/>
                <a:gd name="T1" fmla="*/ 42745 h 43200"/>
                <a:gd name="T2" fmla="*/ 42388 w 42388"/>
                <a:gd name="T3" fmla="*/ 15733 h 43200"/>
                <a:gd name="T4" fmla="*/ 21600 w 42388"/>
                <a:gd name="T5" fmla="*/ 21600 h 43200"/>
              </a:gdLst>
              <a:ahLst/>
              <a:cxnLst>
                <a:cxn ang="0">
                  <a:pos x="T0" y="T1"/>
                </a:cxn>
                <a:cxn ang="0">
                  <a:pos x="T2" y="T3"/>
                </a:cxn>
                <a:cxn ang="0">
                  <a:pos x="T4" y="T5"/>
                </a:cxn>
              </a:cxnLst>
              <a:rect l="0" t="0" r="r" b="b"/>
              <a:pathLst>
                <a:path w="42388" h="43200" fill="none" extrusionOk="0">
                  <a:moveTo>
                    <a:pt x="26008" y="42745"/>
                  </a:moveTo>
                  <a:cubicBezTo>
                    <a:pt x="24558" y="43047"/>
                    <a:pt x="23081" y="43199"/>
                    <a:pt x="21600" y="43200"/>
                  </a:cubicBezTo>
                  <a:cubicBezTo>
                    <a:pt x="9670" y="43200"/>
                    <a:pt x="0" y="33529"/>
                    <a:pt x="0" y="21600"/>
                  </a:cubicBezTo>
                  <a:cubicBezTo>
                    <a:pt x="0" y="9670"/>
                    <a:pt x="9670" y="0"/>
                    <a:pt x="21600" y="0"/>
                  </a:cubicBezTo>
                  <a:cubicBezTo>
                    <a:pt x="31269" y="-1"/>
                    <a:pt x="39761" y="6426"/>
                    <a:pt x="42387" y="15733"/>
                  </a:cubicBezTo>
                </a:path>
                <a:path w="42388" h="43200" stroke="0" extrusionOk="0">
                  <a:moveTo>
                    <a:pt x="26008" y="42745"/>
                  </a:moveTo>
                  <a:cubicBezTo>
                    <a:pt x="24558" y="43047"/>
                    <a:pt x="23081" y="43199"/>
                    <a:pt x="21600" y="43200"/>
                  </a:cubicBezTo>
                  <a:cubicBezTo>
                    <a:pt x="9670" y="43200"/>
                    <a:pt x="0" y="33529"/>
                    <a:pt x="0" y="21600"/>
                  </a:cubicBezTo>
                  <a:cubicBezTo>
                    <a:pt x="0" y="9670"/>
                    <a:pt x="9670" y="0"/>
                    <a:pt x="21600" y="0"/>
                  </a:cubicBezTo>
                  <a:cubicBezTo>
                    <a:pt x="31269" y="-1"/>
                    <a:pt x="39761" y="6426"/>
                    <a:pt x="42387" y="15733"/>
                  </a:cubicBezTo>
                  <a:lnTo>
                    <a:pt x="21600" y="21600"/>
                  </a:lnTo>
                  <a:close/>
                </a:path>
              </a:pathLst>
            </a:custGeom>
            <a:noFill/>
            <a:ln w="9525">
              <a:solidFill>
                <a:srgbClr val="A50021"/>
              </a:solidFill>
              <a:round/>
              <a:headEnd/>
              <a:tailEnd type="stealth"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0772" name="Arc 20"/>
            <p:cNvSpPr>
              <a:spLocks/>
            </p:cNvSpPr>
            <p:nvPr/>
          </p:nvSpPr>
          <p:spPr bwMode="auto">
            <a:xfrm>
              <a:off x="4034" y="2415"/>
              <a:ext cx="135" cy="177"/>
            </a:xfrm>
            <a:custGeom>
              <a:avLst/>
              <a:gdLst>
                <a:gd name="G0" fmla="+- 21600 0 0"/>
                <a:gd name="G1" fmla="+- 21600 0 0"/>
                <a:gd name="G2" fmla="+- 21600 0 0"/>
                <a:gd name="T0" fmla="*/ 4295 w 43200"/>
                <a:gd name="T1" fmla="*/ 34526 h 34526"/>
                <a:gd name="T2" fmla="*/ 43115 w 43200"/>
                <a:gd name="T3" fmla="*/ 23515 h 34526"/>
                <a:gd name="T4" fmla="*/ 21600 w 43200"/>
                <a:gd name="T5" fmla="*/ 21600 h 34526"/>
              </a:gdLst>
              <a:ahLst/>
              <a:cxnLst>
                <a:cxn ang="0">
                  <a:pos x="T0" y="T1"/>
                </a:cxn>
                <a:cxn ang="0">
                  <a:pos x="T2" y="T3"/>
                </a:cxn>
                <a:cxn ang="0">
                  <a:pos x="T4" y="T5"/>
                </a:cxn>
              </a:cxnLst>
              <a:rect l="0" t="0" r="r" b="b"/>
              <a:pathLst>
                <a:path w="43200" h="34526" fill="none" extrusionOk="0">
                  <a:moveTo>
                    <a:pt x="4294" y="34526"/>
                  </a:moveTo>
                  <a:cubicBezTo>
                    <a:pt x="1506" y="30793"/>
                    <a:pt x="0" y="26259"/>
                    <a:pt x="0" y="21600"/>
                  </a:cubicBezTo>
                  <a:cubicBezTo>
                    <a:pt x="0" y="9670"/>
                    <a:pt x="9670" y="0"/>
                    <a:pt x="21600" y="0"/>
                  </a:cubicBezTo>
                  <a:cubicBezTo>
                    <a:pt x="33529" y="0"/>
                    <a:pt x="43200" y="9670"/>
                    <a:pt x="43200" y="21600"/>
                  </a:cubicBezTo>
                  <a:cubicBezTo>
                    <a:pt x="43200" y="22239"/>
                    <a:pt x="43171" y="22878"/>
                    <a:pt x="43114" y="23514"/>
                  </a:cubicBezTo>
                </a:path>
                <a:path w="43200" h="34526" stroke="0" extrusionOk="0">
                  <a:moveTo>
                    <a:pt x="4294" y="34526"/>
                  </a:moveTo>
                  <a:cubicBezTo>
                    <a:pt x="1506" y="30793"/>
                    <a:pt x="0" y="26259"/>
                    <a:pt x="0" y="21600"/>
                  </a:cubicBezTo>
                  <a:cubicBezTo>
                    <a:pt x="0" y="9670"/>
                    <a:pt x="9670" y="0"/>
                    <a:pt x="21600" y="0"/>
                  </a:cubicBezTo>
                  <a:cubicBezTo>
                    <a:pt x="33529" y="0"/>
                    <a:pt x="43200" y="9670"/>
                    <a:pt x="43200" y="21600"/>
                  </a:cubicBezTo>
                  <a:cubicBezTo>
                    <a:pt x="43200" y="22239"/>
                    <a:pt x="43171" y="22878"/>
                    <a:pt x="43114" y="23514"/>
                  </a:cubicBezTo>
                  <a:lnTo>
                    <a:pt x="21600" y="21600"/>
                  </a:lnTo>
                  <a:close/>
                </a:path>
              </a:pathLst>
            </a:custGeom>
            <a:noFill/>
            <a:ln w="9525">
              <a:solidFill>
                <a:srgbClr val="A50021"/>
              </a:solidFill>
              <a:round/>
              <a:headEnd type="stealth" w="sm" len="me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0773" name="Line 21"/>
            <p:cNvSpPr>
              <a:spLocks noChangeShapeType="1"/>
            </p:cNvSpPr>
            <p:nvPr/>
          </p:nvSpPr>
          <p:spPr bwMode="auto">
            <a:xfrm>
              <a:off x="4096" y="3146"/>
              <a:ext cx="1058"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30774" name="Text Box 22"/>
            <p:cNvSpPr txBox="1">
              <a:spLocks noChangeArrowheads="1"/>
            </p:cNvSpPr>
            <p:nvPr/>
          </p:nvSpPr>
          <p:spPr bwMode="auto">
            <a:xfrm>
              <a:off x="4468" y="2904"/>
              <a:ext cx="453" cy="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dx</a:t>
              </a:r>
            </a:p>
          </p:txBody>
        </p:sp>
        <p:sp>
          <p:nvSpPr>
            <p:cNvPr id="330775" name="Text Box 23"/>
            <p:cNvSpPr txBox="1">
              <a:spLocks noChangeArrowheads="1"/>
            </p:cNvSpPr>
            <p:nvPr/>
          </p:nvSpPr>
          <p:spPr bwMode="auto">
            <a:xfrm>
              <a:off x="5445" y="2445"/>
              <a:ext cx="374"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x</a:t>
              </a:r>
            </a:p>
          </p:txBody>
        </p:sp>
        <p:sp>
          <p:nvSpPr>
            <p:cNvPr id="330776" name="Text Box 24"/>
            <p:cNvSpPr txBox="1">
              <a:spLocks noChangeArrowheads="1"/>
            </p:cNvSpPr>
            <p:nvPr/>
          </p:nvSpPr>
          <p:spPr bwMode="auto">
            <a:xfrm>
              <a:off x="3847" y="2523"/>
              <a:ext cx="485" cy="4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latin typeface="Times New Roman" pitchFamily="18" charset="0"/>
                  <a:cs typeface="Times New Roman" pitchFamily="18" charset="0"/>
                </a:rPr>
                <a:t>M</a:t>
              </a:r>
              <a:r>
                <a:rPr lang="en-US" baseline="-25000">
                  <a:solidFill>
                    <a:srgbClr val="CC3300"/>
                  </a:solidFill>
                  <a:latin typeface="Times New Roman" pitchFamily="18" charset="0"/>
                  <a:cs typeface="Times New Roman" pitchFamily="18" charset="0"/>
                </a:rPr>
                <a:t>x</a:t>
              </a:r>
              <a:endParaRPr lang="en-US">
                <a:solidFill>
                  <a:srgbClr val="CC3300"/>
                </a:solidFill>
                <a:latin typeface="Times New Roman" pitchFamily="18" charset="0"/>
                <a:cs typeface="Times New Roman" pitchFamily="18" charset="0"/>
              </a:endParaRPr>
            </a:p>
          </p:txBody>
        </p:sp>
        <p:sp>
          <p:nvSpPr>
            <p:cNvPr id="330777" name="Text Box 25"/>
            <p:cNvSpPr txBox="1">
              <a:spLocks noChangeArrowheads="1"/>
            </p:cNvSpPr>
            <p:nvPr/>
          </p:nvSpPr>
          <p:spPr bwMode="auto">
            <a:xfrm>
              <a:off x="5117" y="2461"/>
              <a:ext cx="439"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latin typeface="Times New Roman" pitchFamily="18" charset="0"/>
                  <a:cs typeface="Times New Roman" pitchFamily="18" charset="0"/>
                </a:rPr>
                <a:t>M</a:t>
              </a:r>
              <a:r>
                <a:rPr lang="en-US" baseline="-25000">
                  <a:solidFill>
                    <a:srgbClr val="CC3300"/>
                  </a:solidFill>
                  <a:latin typeface="Times New Roman" pitchFamily="18" charset="0"/>
                  <a:cs typeface="Times New Roman" pitchFamily="18" charset="0"/>
                </a:rPr>
                <a:t>x</a:t>
              </a:r>
              <a:endParaRPr lang="en-US">
                <a:solidFill>
                  <a:srgbClr val="CC3300"/>
                </a:solidFill>
                <a:latin typeface="Times New Roman" pitchFamily="18" charset="0"/>
                <a:cs typeface="Times New Roman" pitchFamily="18" charset="0"/>
              </a:endParaRPr>
            </a:p>
          </p:txBody>
        </p:sp>
        <p:sp>
          <p:nvSpPr>
            <p:cNvPr id="330778" name="Text Box 26"/>
            <p:cNvSpPr txBox="1">
              <a:spLocks noChangeArrowheads="1"/>
            </p:cNvSpPr>
            <p:nvPr/>
          </p:nvSpPr>
          <p:spPr bwMode="auto">
            <a:xfrm>
              <a:off x="4314" y="2094"/>
              <a:ext cx="426"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30779" name="Line 27"/>
            <p:cNvSpPr>
              <a:spLocks noChangeShapeType="1"/>
            </p:cNvSpPr>
            <p:nvPr/>
          </p:nvSpPr>
          <p:spPr bwMode="auto">
            <a:xfrm flipV="1">
              <a:off x="4222" y="2219"/>
              <a:ext cx="171" cy="171"/>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0780" name="Line 28"/>
            <p:cNvSpPr>
              <a:spLocks noChangeShapeType="1"/>
            </p:cNvSpPr>
            <p:nvPr/>
          </p:nvSpPr>
          <p:spPr bwMode="auto">
            <a:xfrm flipV="1">
              <a:off x="5039" y="2164"/>
              <a:ext cx="375" cy="281"/>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0781" name="Text Box 29"/>
            <p:cNvSpPr txBox="1">
              <a:spLocks noChangeArrowheads="1"/>
            </p:cNvSpPr>
            <p:nvPr/>
          </p:nvSpPr>
          <p:spPr bwMode="auto">
            <a:xfrm>
              <a:off x="5343" y="2024"/>
              <a:ext cx="358" cy="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30782" name="Text Box 30"/>
            <p:cNvSpPr txBox="1">
              <a:spLocks noChangeArrowheads="1"/>
            </p:cNvSpPr>
            <p:nvPr/>
          </p:nvSpPr>
          <p:spPr bwMode="auto">
            <a:xfrm>
              <a:off x="4358" y="1994"/>
              <a:ext cx="20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γ</a:t>
              </a:r>
            </a:p>
          </p:txBody>
        </p:sp>
        <p:sp>
          <p:nvSpPr>
            <p:cNvPr id="330783" name="Text Box 31"/>
            <p:cNvSpPr txBox="1">
              <a:spLocks noChangeArrowheads="1"/>
            </p:cNvSpPr>
            <p:nvPr/>
          </p:nvSpPr>
          <p:spPr bwMode="auto">
            <a:xfrm>
              <a:off x="5292" y="1842"/>
              <a:ext cx="40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latin typeface="Times New Roman" pitchFamily="18" charset="0"/>
                  <a:cs typeface="Times New Roman" pitchFamily="18" charset="0"/>
                </a:rPr>
                <a:t>dφ</a:t>
              </a:r>
            </a:p>
          </p:txBody>
        </p:sp>
        <p:sp>
          <p:nvSpPr>
            <p:cNvPr id="330784" name="Line 32"/>
            <p:cNvSpPr>
              <a:spLocks noChangeShapeType="1"/>
            </p:cNvSpPr>
            <p:nvPr/>
          </p:nvSpPr>
          <p:spPr bwMode="auto">
            <a:xfrm>
              <a:off x="5148" y="1932"/>
              <a:ext cx="0" cy="1271"/>
            </a:xfrm>
            <a:prstGeom prst="line">
              <a:avLst/>
            </a:prstGeom>
            <a:noFill/>
            <a:ln w="9525">
              <a:solidFill>
                <a:schemeClr val="tx1"/>
              </a:solidFill>
              <a:prstDash val="dash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0785" name="Line 33"/>
            <p:cNvSpPr>
              <a:spLocks noChangeShapeType="1"/>
            </p:cNvSpPr>
            <p:nvPr/>
          </p:nvSpPr>
          <p:spPr bwMode="auto">
            <a:xfrm>
              <a:off x="4105" y="1842"/>
              <a:ext cx="0" cy="1361"/>
            </a:xfrm>
            <a:prstGeom prst="line">
              <a:avLst/>
            </a:prstGeom>
            <a:noFill/>
            <a:ln w="9525">
              <a:solidFill>
                <a:schemeClr val="tx1"/>
              </a:solidFill>
              <a:prstDash val="dash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0786" name="Line 34"/>
            <p:cNvSpPr>
              <a:spLocks noChangeShapeType="1"/>
            </p:cNvSpPr>
            <p:nvPr/>
          </p:nvSpPr>
          <p:spPr bwMode="auto">
            <a:xfrm>
              <a:off x="4785" y="2278"/>
              <a:ext cx="0" cy="12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0787" name="Line 35"/>
            <p:cNvSpPr>
              <a:spLocks noChangeShapeType="1"/>
            </p:cNvSpPr>
            <p:nvPr/>
          </p:nvSpPr>
          <p:spPr bwMode="auto">
            <a:xfrm>
              <a:off x="4504" y="2205"/>
              <a:ext cx="276" cy="16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0788" name="Line 36"/>
            <p:cNvSpPr>
              <a:spLocks noChangeShapeType="1"/>
            </p:cNvSpPr>
            <p:nvPr/>
          </p:nvSpPr>
          <p:spPr bwMode="auto">
            <a:xfrm flipH="1">
              <a:off x="4940" y="2305"/>
              <a:ext cx="45" cy="13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0789" name="Line 37"/>
            <p:cNvSpPr>
              <a:spLocks noChangeShapeType="1"/>
            </p:cNvSpPr>
            <p:nvPr/>
          </p:nvSpPr>
          <p:spPr bwMode="auto">
            <a:xfrm flipV="1">
              <a:off x="4967" y="2115"/>
              <a:ext cx="498" cy="27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sp>
        <p:nvSpPr>
          <p:cNvPr id="330790" name="Text Box 38"/>
          <p:cNvSpPr txBox="1">
            <a:spLocks noChangeArrowheads="1"/>
          </p:cNvSpPr>
          <p:nvPr/>
        </p:nvSpPr>
        <p:spPr bwMode="auto">
          <a:xfrm>
            <a:off x="5364163" y="2205038"/>
            <a:ext cx="692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d )</a:t>
            </a:r>
          </a:p>
        </p:txBody>
      </p:sp>
      <p:sp>
        <p:nvSpPr>
          <p:cNvPr id="330791" name="Text Box 39"/>
          <p:cNvSpPr txBox="1">
            <a:spLocks noChangeArrowheads="1"/>
          </p:cNvSpPr>
          <p:nvPr/>
        </p:nvSpPr>
        <p:spPr bwMode="auto">
          <a:xfrm>
            <a:off x="323850" y="2151063"/>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330792" name="Object 40"/>
          <p:cNvGraphicFramePr>
            <a:graphicFrameLocks noChangeAspect="1"/>
          </p:cNvGraphicFramePr>
          <p:nvPr>
            <p:ph sz="half" idx="1"/>
          </p:nvPr>
        </p:nvGraphicFramePr>
        <p:xfrm>
          <a:off x="611188" y="1933575"/>
          <a:ext cx="4897437" cy="1135063"/>
        </p:xfrm>
        <a:graphic>
          <a:graphicData uri="http://schemas.openxmlformats.org/presentationml/2006/ole">
            <mc:AlternateContent xmlns:mc="http://schemas.openxmlformats.org/markup-compatibility/2006">
              <mc:Choice xmlns:v="urn:schemas-microsoft-com:vml" Requires="v">
                <p:oleObj spid="_x0000_s330837" name="Equation" r:id="rId5" imgW="2082600" imgH="482400" progId="Equation.3">
                  <p:embed/>
                </p:oleObj>
              </mc:Choice>
              <mc:Fallback>
                <p:oleObj name="Equation" r:id="rId5" imgW="2082600" imgH="482400" progId="Equation.3">
                  <p:embed/>
                  <p:pic>
                    <p:nvPicPr>
                      <p:cNvPr id="0" name="Object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11188" y="1933575"/>
                        <a:ext cx="4897437" cy="11350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30793" name="Object 41"/>
          <p:cNvGraphicFramePr>
            <a:graphicFrameLocks noChangeAspect="1"/>
          </p:cNvGraphicFramePr>
          <p:nvPr>
            <p:ph sz="quarter" idx="2"/>
          </p:nvPr>
        </p:nvGraphicFramePr>
        <p:xfrm>
          <a:off x="531813" y="4383088"/>
          <a:ext cx="5260975" cy="1185862"/>
        </p:xfrm>
        <a:graphic>
          <a:graphicData uri="http://schemas.openxmlformats.org/presentationml/2006/ole">
            <mc:AlternateContent xmlns:mc="http://schemas.openxmlformats.org/markup-compatibility/2006">
              <mc:Choice xmlns:v="urn:schemas-microsoft-com:vml" Requires="v">
                <p:oleObj spid="_x0000_s330838" name="Equation" r:id="rId7" imgW="2108160" imgH="457200" progId="Equation.3">
                  <p:embed/>
                </p:oleObj>
              </mc:Choice>
              <mc:Fallback>
                <p:oleObj name="Equation" r:id="rId7" imgW="2108160" imgH="457200" progId="Equation.3">
                  <p:embed/>
                  <p:pic>
                    <p:nvPicPr>
                      <p:cNvPr id="0" name="Object 4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31813" y="4383088"/>
                        <a:ext cx="5260975" cy="11858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30794" name="Text Box 42"/>
          <p:cNvSpPr txBox="1">
            <a:spLocks noChangeArrowheads="1"/>
          </p:cNvSpPr>
          <p:nvPr/>
        </p:nvSpPr>
        <p:spPr bwMode="auto">
          <a:xfrm>
            <a:off x="5697538" y="4843463"/>
            <a:ext cx="6746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e )</a:t>
            </a:r>
          </a:p>
        </p:txBody>
      </p:sp>
      <p:graphicFrame>
        <p:nvGraphicFramePr>
          <p:cNvPr id="330795" name="Object 43"/>
          <p:cNvGraphicFramePr>
            <a:graphicFrameLocks noChangeAspect="1"/>
          </p:cNvGraphicFramePr>
          <p:nvPr/>
        </p:nvGraphicFramePr>
        <p:xfrm>
          <a:off x="1835150" y="5373688"/>
          <a:ext cx="2798763" cy="1200150"/>
        </p:xfrm>
        <a:graphic>
          <a:graphicData uri="http://schemas.openxmlformats.org/presentationml/2006/ole">
            <mc:AlternateContent xmlns:mc="http://schemas.openxmlformats.org/markup-compatibility/2006">
              <mc:Choice xmlns:v="urn:schemas-microsoft-com:vml" Requires="v">
                <p:oleObj spid="_x0000_s330839" name="Equation" r:id="rId9" imgW="1396800" imgH="583920" progId="Equation.3">
                  <p:embed/>
                </p:oleObj>
              </mc:Choice>
              <mc:Fallback>
                <p:oleObj name="Equation" r:id="rId9" imgW="1396800" imgH="583920" progId="Equation.3">
                  <p:embed/>
                  <p:pic>
                    <p:nvPicPr>
                      <p:cNvPr id="0" name="Object 4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835150" y="5373688"/>
                        <a:ext cx="2798763" cy="1200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30796" name="Text Box 44"/>
          <p:cNvSpPr txBox="1">
            <a:spLocks noChangeArrowheads="1"/>
          </p:cNvSpPr>
          <p:nvPr/>
        </p:nvSpPr>
        <p:spPr bwMode="auto">
          <a:xfrm>
            <a:off x="5580063" y="5734050"/>
            <a:ext cx="692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g )</a:t>
            </a:r>
          </a:p>
        </p:txBody>
      </p:sp>
      <p:grpSp>
        <p:nvGrpSpPr>
          <p:cNvPr id="330797" name="Group 45"/>
          <p:cNvGrpSpPr>
            <a:grpSpLocks/>
          </p:cNvGrpSpPr>
          <p:nvPr/>
        </p:nvGrpSpPr>
        <p:grpSpPr bwMode="auto">
          <a:xfrm>
            <a:off x="6324600" y="2855913"/>
            <a:ext cx="2573338" cy="2854325"/>
            <a:chOff x="3984" y="177"/>
            <a:chExt cx="1621" cy="1798"/>
          </a:xfrm>
        </p:grpSpPr>
        <p:sp>
          <p:nvSpPr>
            <p:cNvPr id="330798" name="Arc 46"/>
            <p:cNvSpPr>
              <a:spLocks/>
            </p:cNvSpPr>
            <p:nvPr/>
          </p:nvSpPr>
          <p:spPr bwMode="auto">
            <a:xfrm>
              <a:off x="4189" y="456"/>
              <a:ext cx="1184" cy="1211"/>
            </a:xfrm>
            <a:custGeom>
              <a:avLst/>
              <a:gdLst>
                <a:gd name="G0" fmla="+- 11088 0 0"/>
                <a:gd name="G1" fmla="+- 0 0 0"/>
                <a:gd name="G2" fmla="+- 21600 0 0"/>
                <a:gd name="T0" fmla="*/ 21133 w 21133"/>
                <a:gd name="T1" fmla="*/ 19122 h 21600"/>
                <a:gd name="T2" fmla="*/ 0 w 21133"/>
                <a:gd name="T3" fmla="*/ 18537 h 21600"/>
                <a:gd name="T4" fmla="*/ 11088 w 21133"/>
                <a:gd name="T5" fmla="*/ 0 h 21600"/>
              </a:gdLst>
              <a:ahLst/>
              <a:cxnLst>
                <a:cxn ang="0">
                  <a:pos x="T0" y="T1"/>
                </a:cxn>
                <a:cxn ang="0">
                  <a:pos x="T2" y="T3"/>
                </a:cxn>
                <a:cxn ang="0">
                  <a:pos x="T4" y="T5"/>
                </a:cxn>
              </a:cxnLst>
              <a:rect l="0" t="0" r="r" b="b"/>
              <a:pathLst>
                <a:path w="21133" h="21600" fill="none" extrusionOk="0">
                  <a:moveTo>
                    <a:pt x="21133" y="19122"/>
                  </a:moveTo>
                  <a:cubicBezTo>
                    <a:pt x="18034" y="20749"/>
                    <a:pt x="14587" y="21599"/>
                    <a:pt x="11088" y="21600"/>
                  </a:cubicBezTo>
                  <a:cubicBezTo>
                    <a:pt x="7183" y="21600"/>
                    <a:pt x="3351" y="20541"/>
                    <a:pt x="0" y="18536"/>
                  </a:cubicBezTo>
                </a:path>
                <a:path w="21133" h="21600" stroke="0" extrusionOk="0">
                  <a:moveTo>
                    <a:pt x="21133" y="19122"/>
                  </a:moveTo>
                  <a:cubicBezTo>
                    <a:pt x="18034" y="20749"/>
                    <a:pt x="14587" y="21599"/>
                    <a:pt x="11088" y="21600"/>
                  </a:cubicBezTo>
                  <a:cubicBezTo>
                    <a:pt x="7183" y="21600"/>
                    <a:pt x="3351" y="20541"/>
                    <a:pt x="0" y="18536"/>
                  </a:cubicBezTo>
                  <a:lnTo>
                    <a:pt x="11088" y="0"/>
                  </a:lnTo>
                  <a:close/>
                </a:path>
              </a:pathLst>
            </a:custGeom>
            <a:noFill/>
            <a:ln w="19050">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0799" name="Line 47"/>
            <p:cNvSpPr>
              <a:spLocks noChangeShapeType="1"/>
            </p:cNvSpPr>
            <p:nvPr/>
          </p:nvSpPr>
          <p:spPr bwMode="auto">
            <a:xfrm>
              <a:off x="4694" y="461"/>
              <a:ext cx="152"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30800" name="Line 48"/>
            <p:cNvSpPr>
              <a:spLocks noChangeShapeType="1"/>
            </p:cNvSpPr>
            <p:nvPr/>
          </p:nvSpPr>
          <p:spPr bwMode="auto">
            <a:xfrm>
              <a:off x="4769" y="403"/>
              <a:ext cx="0" cy="145"/>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30801" name="Line 49"/>
            <p:cNvSpPr>
              <a:spLocks noChangeShapeType="1"/>
            </p:cNvSpPr>
            <p:nvPr/>
          </p:nvSpPr>
          <p:spPr bwMode="auto">
            <a:xfrm flipH="1">
              <a:off x="4185" y="461"/>
              <a:ext cx="587" cy="105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0802" name="Line 50"/>
            <p:cNvSpPr>
              <a:spLocks noChangeShapeType="1"/>
            </p:cNvSpPr>
            <p:nvPr/>
          </p:nvSpPr>
          <p:spPr bwMode="auto">
            <a:xfrm rot="18044880" flipH="1">
              <a:off x="4782" y="454"/>
              <a:ext cx="587" cy="10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0803" name="Arc 51"/>
            <p:cNvSpPr>
              <a:spLocks/>
            </p:cNvSpPr>
            <p:nvPr/>
          </p:nvSpPr>
          <p:spPr bwMode="auto">
            <a:xfrm>
              <a:off x="4233" y="465"/>
              <a:ext cx="1120" cy="886"/>
            </a:xfrm>
            <a:custGeom>
              <a:avLst/>
              <a:gdLst>
                <a:gd name="G0" fmla="+- 13223 0 0"/>
                <a:gd name="G1" fmla="+- 0 0 0"/>
                <a:gd name="G2" fmla="+- 21600 0 0"/>
                <a:gd name="T0" fmla="*/ 27332 w 27332"/>
                <a:gd name="T1" fmla="*/ 16355 h 21600"/>
                <a:gd name="T2" fmla="*/ 0 w 27332"/>
                <a:gd name="T3" fmla="*/ 17080 h 21600"/>
                <a:gd name="T4" fmla="*/ 13223 w 27332"/>
                <a:gd name="T5" fmla="*/ 0 h 21600"/>
              </a:gdLst>
              <a:ahLst/>
              <a:cxnLst>
                <a:cxn ang="0">
                  <a:pos x="T0" y="T1"/>
                </a:cxn>
                <a:cxn ang="0">
                  <a:pos x="T2" y="T3"/>
                </a:cxn>
                <a:cxn ang="0">
                  <a:pos x="T4" y="T5"/>
                </a:cxn>
              </a:cxnLst>
              <a:rect l="0" t="0" r="r" b="b"/>
              <a:pathLst>
                <a:path w="27332" h="21600" fill="none" extrusionOk="0">
                  <a:moveTo>
                    <a:pt x="27332" y="16355"/>
                  </a:moveTo>
                  <a:cubicBezTo>
                    <a:pt x="23410" y="19738"/>
                    <a:pt x="18402" y="21599"/>
                    <a:pt x="13223" y="21600"/>
                  </a:cubicBezTo>
                  <a:cubicBezTo>
                    <a:pt x="8436" y="21600"/>
                    <a:pt x="3785" y="20010"/>
                    <a:pt x="0" y="17079"/>
                  </a:cubicBezTo>
                </a:path>
                <a:path w="27332" h="21600" stroke="0" extrusionOk="0">
                  <a:moveTo>
                    <a:pt x="27332" y="16355"/>
                  </a:moveTo>
                  <a:cubicBezTo>
                    <a:pt x="23410" y="19738"/>
                    <a:pt x="18402" y="21599"/>
                    <a:pt x="13223" y="21600"/>
                  </a:cubicBezTo>
                  <a:cubicBezTo>
                    <a:pt x="8436" y="21600"/>
                    <a:pt x="3785" y="20010"/>
                    <a:pt x="0" y="17079"/>
                  </a:cubicBezTo>
                  <a:lnTo>
                    <a:pt x="13223" y="0"/>
                  </a:lnTo>
                  <a:close/>
                </a:path>
              </a:pathLst>
            </a:custGeom>
            <a:noFill/>
            <a:ln w="9525">
              <a:solidFill>
                <a:schemeClr val="bg1"/>
              </a:solidFill>
              <a:prstDash val="lgDash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0804" name="Arc 52"/>
            <p:cNvSpPr>
              <a:spLocks/>
            </p:cNvSpPr>
            <p:nvPr/>
          </p:nvSpPr>
          <p:spPr bwMode="auto">
            <a:xfrm>
              <a:off x="4521" y="467"/>
              <a:ext cx="513" cy="523"/>
            </a:xfrm>
            <a:custGeom>
              <a:avLst/>
              <a:gdLst>
                <a:gd name="G0" fmla="+- 10593 0 0"/>
                <a:gd name="G1" fmla="+- 0 0 0"/>
                <a:gd name="G2" fmla="+- 21600 0 0"/>
                <a:gd name="T0" fmla="*/ 21231 w 21231"/>
                <a:gd name="T1" fmla="*/ 18799 h 21600"/>
                <a:gd name="T2" fmla="*/ 0 w 21231"/>
                <a:gd name="T3" fmla="*/ 18824 h 21600"/>
                <a:gd name="T4" fmla="*/ 10593 w 21231"/>
                <a:gd name="T5" fmla="*/ 0 h 21600"/>
              </a:gdLst>
              <a:ahLst/>
              <a:cxnLst>
                <a:cxn ang="0">
                  <a:pos x="T0" y="T1"/>
                </a:cxn>
                <a:cxn ang="0">
                  <a:pos x="T2" y="T3"/>
                </a:cxn>
                <a:cxn ang="0">
                  <a:pos x="T4" y="T5"/>
                </a:cxn>
              </a:cxnLst>
              <a:rect l="0" t="0" r="r" b="b"/>
              <a:pathLst>
                <a:path w="21231" h="21600" fill="none" extrusionOk="0">
                  <a:moveTo>
                    <a:pt x="21230" y="18798"/>
                  </a:moveTo>
                  <a:cubicBezTo>
                    <a:pt x="17986" y="20634"/>
                    <a:pt x="14321" y="21599"/>
                    <a:pt x="10593" y="21600"/>
                  </a:cubicBezTo>
                  <a:cubicBezTo>
                    <a:pt x="6882" y="21600"/>
                    <a:pt x="3233" y="20643"/>
                    <a:pt x="-1" y="18824"/>
                  </a:cubicBezTo>
                </a:path>
                <a:path w="21231" h="21600" stroke="0" extrusionOk="0">
                  <a:moveTo>
                    <a:pt x="21230" y="18798"/>
                  </a:moveTo>
                  <a:cubicBezTo>
                    <a:pt x="17986" y="20634"/>
                    <a:pt x="14321" y="21599"/>
                    <a:pt x="10593" y="21600"/>
                  </a:cubicBezTo>
                  <a:cubicBezTo>
                    <a:pt x="6882" y="21600"/>
                    <a:pt x="3233" y="20643"/>
                    <a:pt x="-1" y="18824"/>
                  </a:cubicBezTo>
                  <a:lnTo>
                    <a:pt x="10593" y="0"/>
                  </a:lnTo>
                  <a:close/>
                </a:path>
              </a:pathLst>
            </a:custGeom>
            <a:noFill/>
            <a:ln w="19050">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0805" name="Line 53"/>
            <p:cNvSpPr>
              <a:spLocks noChangeShapeType="1"/>
            </p:cNvSpPr>
            <p:nvPr/>
          </p:nvSpPr>
          <p:spPr bwMode="auto">
            <a:xfrm flipH="1">
              <a:off x="4118" y="806"/>
              <a:ext cx="468" cy="820"/>
            </a:xfrm>
            <a:prstGeom prst="line">
              <a:avLst/>
            </a:prstGeom>
            <a:noFill/>
            <a:ln w="19050">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0806" name="Line 54"/>
            <p:cNvSpPr>
              <a:spLocks noChangeShapeType="1"/>
            </p:cNvSpPr>
            <p:nvPr/>
          </p:nvSpPr>
          <p:spPr bwMode="auto">
            <a:xfrm>
              <a:off x="4972" y="802"/>
              <a:ext cx="464" cy="813"/>
            </a:xfrm>
            <a:prstGeom prst="line">
              <a:avLst/>
            </a:prstGeom>
            <a:noFill/>
            <a:ln w="19050">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0807" name="Line 55"/>
            <p:cNvSpPr>
              <a:spLocks noChangeShapeType="1"/>
            </p:cNvSpPr>
            <p:nvPr/>
          </p:nvSpPr>
          <p:spPr bwMode="auto">
            <a:xfrm rot="1800000">
              <a:off x="4576" y="845"/>
              <a:ext cx="152" cy="0"/>
            </a:xfrm>
            <a:prstGeom prst="line">
              <a:avLst/>
            </a:prstGeom>
            <a:noFill/>
            <a:ln w="19050">
              <a:solidFill>
                <a:srgbClr val="A50021"/>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30808" name="Line 56"/>
            <p:cNvSpPr>
              <a:spLocks noChangeShapeType="1"/>
            </p:cNvSpPr>
            <p:nvPr/>
          </p:nvSpPr>
          <p:spPr bwMode="auto">
            <a:xfrm rot="1800000">
              <a:off x="3984" y="1584"/>
              <a:ext cx="152" cy="0"/>
            </a:xfrm>
            <a:prstGeom prst="line">
              <a:avLst/>
            </a:prstGeom>
            <a:noFill/>
            <a:ln w="19050">
              <a:solidFill>
                <a:srgbClr val="A50021"/>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30809" name="Line 57"/>
            <p:cNvSpPr>
              <a:spLocks noChangeShapeType="1"/>
            </p:cNvSpPr>
            <p:nvPr/>
          </p:nvSpPr>
          <p:spPr bwMode="auto">
            <a:xfrm rot="19800000">
              <a:off x="5432" y="1574"/>
              <a:ext cx="153" cy="0"/>
            </a:xfrm>
            <a:prstGeom prst="line">
              <a:avLst/>
            </a:prstGeom>
            <a:noFill/>
            <a:ln w="19050">
              <a:solidFill>
                <a:srgbClr val="A50021"/>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30810" name="Line 58"/>
            <p:cNvSpPr>
              <a:spLocks noChangeShapeType="1"/>
            </p:cNvSpPr>
            <p:nvPr/>
          </p:nvSpPr>
          <p:spPr bwMode="auto">
            <a:xfrm rot="19800000">
              <a:off x="4828" y="845"/>
              <a:ext cx="152" cy="0"/>
            </a:xfrm>
            <a:prstGeom prst="line">
              <a:avLst/>
            </a:prstGeom>
            <a:noFill/>
            <a:ln w="19050">
              <a:solidFill>
                <a:srgbClr val="A50021"/>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30811" name="Line 59"/>
            <p:cNvSpPr>
              <a:spLocks noChangeShapeType="1"/>
            </p:cNvSpPr>
            <p:nvPr/>
          </p:nvSpPr>
          <p:spPr bwMode="auto">
            <a:xfrm>
              <a:off x="4214" y="1238"/>
              <a:ext cx="1151" cy="0"/>
            </a:xfrm>
            <a:prstGeom prst="line">
              <a:avLst/>
            </a:prstGeom>
            <a:noFill/>
            <a:ln w="9525">
              <a:solidFill>
                <a:schemeClr val="bg1"/>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30812" name="Line 60"/>
            <p:cNvSpPr>
              <a:spLocks noChangeShapeType="1"/>
            </p:cNvSpPr>
            <p:nvPr/>
          </p:nvSpPr>
          <p:spPr bwMode="auto">
            <a:xfrm rot="20466468" flipH="1">
              <a:off x="4761" y="463"/>
              <a:ext cx="115" cy="576"/>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0813" name="Line 61"/>
            <p:cNvSpPr>
              <a:spLocks noChangeShapeType="1"/>
            </p:cNvSpPr>
            <p:nvPr/>
          </p:nvSpPr>
          <p:spPr bwMode="auto">
            <a:xfrm rot="19638834" flipH="1">
              <a:off x="4857" y="1191"/>
              <a:ext cx="72" cy="153"/>
            </a:xfrm>
            <a:prstGeom prst="line">
              <a:avLst/>
            </a:prstGeom>
            <a:noFill/>
            <a:ln w="9525">
              <a:solidFill>
                <a:schemeClr val="bg1"/>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30814" name="Arc 62"/>
            <p:cNvSpPr>
              <a:spLocks/>
            </p:cNvSpPr>
            <p:nvPr/>
          </p:nvSpPr>
          <p:spPr bwMode="auto">
            <a:xfrm>
              <a:off x="4671" y="466"/>
              <a:ext cx="206" cy="196"/>
            </a:xfrm>
            <a:custGeom>
              <a:avLst/>
              <a:gdLst>
                <a:gd name="G0" fmla="+- 10303 0 0"/>
                <a:gd name="G1" fmla="+- 0 0 0"/>
                <a:gd name="G2" fmla="+- 21600 0 0"/>
                <a:gd name="T0" fmla="*/ 22639 w 22639"/>
                <a:gd name="T1" fmla="*/ 17731 h 21600"/>
                <a:gd name="T2" fmla="*/ 0 w 22639"/>
                <a:gd name="T3" fmla="*/ 18984 h 21600"/>
                <a:gd name="T4" fmla="*/ 10303 w 22639"/>
                <a:gd name="T5" fmla="*/ 0 h 21600"/>
              </a:gdLst>
              <a:ahLst/>
              <a:cxnLst>
                <a:cxn ang="0">
                  <a:pos x="T0" y="T1"/>
                </a:cxn>
                <a:cxn ang="0">
                  <a:pos x="T2" y="T3"/>
                </a:cxn>
                <a:cxn ang="0">
                  <a:pos x="T4" y="T5"/>
                </a:cxn>
              </a:cxnLst>
              <a:rect l="0" t="0" r="r" b="b"/>
              <a:pathLst>
                <a:path w="22639" h="21600" fill="none" extrusionOk="0">
                  <a:moveTo>
                    <a:pt x="22638" y="17730"/>
                  </a:moveTo>
                  <a:cubicBezTo>
                    <a:pt x="19018" y="20249"/>
                    <a:pt x="14713" y="21599"/>
                    <a:pt x="10303" y="21600"/>
                  </a:cubicBezTo>
                  <a:cubicBezTo>
                    <a:pt x="6704" y="21600"/>
                    <a:pt x="3162" y="20700"/>
                    <a:pt x="-1" y="18984"/>
                  </a:cubicBezTo>
                </a:path>
                <a:path w="22639" h="21600" stroke="0" extrusionOk="0">
                  <a:moveTo>
                    <a:pt x="22638" y="17730"/>
                  </a:moveTo>
                  <a:cubicBezTo>
                    <a:pt x="19018" y="20249"/>
                    <a:pt x="14713" y="21599"/>
                    <a:pt x="10303" y="21600"/>
                  </a:cubicBezTo>
                  <a:cubicBezTo>
                    <a:pt x="6704" y="21600"/>
                    <a:pt x="3162" y="20700"/>
                    <a:pt x="-1" y="18984"/>
                  </a:cubicBezTo>
                  <a:lnTo>
                    <a:pt x="10303" y="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0815" name="Line 63"/>
            <p:cNvSpPr>
              <a:spLocks noChangeShapeType="1"/>
            </p:cNvSpPr>
            <p:nvPr/>
          </p:nvSpPr>
          <p:spPr bwMode="auto">
            <a:xfrm flipH="1" flipV="1">
              <a:off x="4540" y="461"/>
              <a:ext cx="203" cy="20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0816" name="Rectangle 64"/>
            <p:cNvSpPr>
              <a:spLocks noChangeArrowheads="1"/>
            </p:cNvSpPr>
            <p:nvPr/>
          </p:nvSpPr>
          <p:spPr bwMode="auto">
            <a:xfrm>
              <a:off x="4354" y="921"/>
              <a:ext cx="885" cy="657"/>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0817" name="Line 65"/>
            <p:cNvSpPr>
              <a:spLocks noChangeShapeType="1"/>
            </p:cNvSpPr>
            <p:nvPr/>
          </p:nvSpPr>
          <p:spPr bwMode="auto">
            <a:xfrm>
              <a:off x="4356" y="1564"/>
              <a:ext cx="0" cy="3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0818" name="Line 66"/>
            <p:cNvSpPr>
              <a:spLocks noChangeShapeType="1"/>
            </p:cNvSpPr>
            <p:nvPr/>
          </p:nvSpPr>
          <p:spPr bwMode="auto">
            <a:xfrm>
              <a:off x="5239" y="1564"/>
              <a:ext cx="0" cy="3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0819" name="Line 67"/>
            <p:cNvSpPr>
              <a:spLocks noChangeShapeType="1"/>
            </p:cNvSpPr>
            <p:nvPr/>
          </p:nvSpPr>
          <p:spPr bwMode="auto">
            <a:xfrm>
              <a:off x="4363" y="1881"/>
              <a:ext cx="885"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30820" name="Text Box 68"/>
            <p:cNvSpPr txBox="1">
              <a:spLocks noChangeArrowheads="1"/>
            </p:cNvSpPr>
            <p:nvPr/>
          </p:nvSpPr>
          <p:spPr bwMode="auto">
            <a:xfrm>
              <a:off x="4636" y="1630"/>
              <a:ext cx="460" cy="3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dx</a:t>
              </a:r>
            </a:p>
          </p:txBody>
        </p:sp>
        <p:sp>
          <p:nvSpPr>
            <p:cNvPr id="330821" name="Text Box 69"/>
            <p:cNvSpPr txBox="1">
              <a:spLocks noChangeArrowheads="1"/>
            </p:cNvSpPr>
            <p:nvPr/>
          </p:nvSpPr>
          <p:spPr bwMode="auto">
            <a:xfrm>
              <a:off x="4953" y="595"/>
              <a:ext cx="367" cy="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993300"/>
                  </a:solidFill>
                  <a:latin typeface="Times New Roman" pitchFamily="18" charset="0"/>
                  <a:cs typeface="Times New Roman" pitchFamily="18" charset="0"/>
                </a:rPr>
                <a:t>M</a:t>
              </a:r>
              <a:r>
                <a:rPr lang="en-US" baseline="-25000">
                  <a:solidFill>
                    <a:srgbClr val="993300"/>
                  </a:solidFill>
                  <a:latin typeface="Times New Roman" pitchFamily="18" charset="0"/>
                  <a:cs typeface="Times New Roman" pitchFamily="18" charset="0"/>
                </a:rPr>
                <a:t>z</a:t>
              </a:r>
              <a:endParaRPr lang="en-US">
                <a:solidFill>
                  <a:srgbClr val="993300"/>
                </a:solidFill>
                <a:latin typeface="Times New Roman" pitchFamily="18" charset="0"/>
                <a:cs typeface="Times New Roman" pitchFamily="18" charset="0"/>
              </a:endParaRPr>
            </a:p>
          </p:txBody>
        </p:sp>
        <p:sp>
          <p:nvSpPr>
            <p:cNvPr id="330822" name="Text Box 70"/>
            <p:cNvSpPr txBox="1">
              <a:spLocks noChangeArrowheads="1"/>
            </p:cNvSpPr>
            <p:nvPr/>
          </p:nvSpPr>
          <p:spPr bwMode="auto">
            <a:xfrm>
              <a:off x="4694" y="969"/>
              <a:ext cx="35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30823" name="Text Box 71"/>
            <p:cNvSpPr txBox="1">
              <a:spLocks noChangeArrowheads="1"/>
            </p:cNvSpPr>
            <p:nvPr/>
          </p:nvSpPr>
          <p:spPr bwMode="auto">
            <a:xfrm>
              <a:off x="4233" y="240"/>
              <a:ext cx="453" cy="2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30824" name="Text Box 72"/>
            <p:cNvSpPr txBox="1">
              <a:spLocks noChangeArrowheads="1"/>
            </p:cNvSpPr>
            <p:nvPr/>
          </p:nvSpPr>
          <p:spPr bwMode="auto">
            <a:xfrm>
              <a:off x="4262" y="585"/>
              <a:ext cx="434"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993300"/>
                  </a:solidFill>
                  <a:latin typeface="Times New Roman" pitchFamily="18" charset="0"/>
                  <a:cs typeface="Times New Roman" pitchFamily="18" charset="0"/>
                </a:rPr>
                <a:t>M</a:t>
              </a:r>
              <a:r>
                <a:rPr lang="en-US" baseline="-25000">
                  <a:solidFill>
                    <a:srgbClr val="993300"/>
                  </a:solidFill>
                  <a:latin typeface="Times New Roman" pitchFamily="18" charset="0"/>
                  <a:cs typeface="Times New Roman" pitchFamily="18" charset="0"/>
                </a:rPr>
                <a:t>z</a:t>
              </a:r>
              <a:endParaRPr lang="en-US">
                <a:solidFill>
                  <a:srgbClr val="993300"/>
                </a:solidFill>
                <a:latin typeface="Times New Roman" pitchFamily="18" charset="0"/>
                <a:cs typeface="Times New Roman" pitchFamily="18" charset="0"/>
              </a:endParaRPr>
            </a:p>
          </p:txBody>
        </p:sp>
        <p:sp>
          <p:nvSpPr>
            <p:cNvPr id="330825" name="Text Box 73"/>
            <p:cNvSpPr txBox="1">
              <a:spLocks noChangeArrowheads="1"/>
            </p:cNvSpPr>
            <p:nvPr/>
          </p:nvSpPr>
          <p:spPr bwMode="auto">
            <a:xfrm>
              <a:off x="4782" y="961"/>
              <a:ext cx="19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solidFill>
                    <a:srgbClr val="6600CC"/>
                  </a:solidFill>
                  <a:latin typeface="Times New Roman" pitchFamily="18" charset="0"/>
                  <a:cs typeface="Times New Roman" pitchFamily="18" charset="0"/>
                </a:rPr>
                <a:t>ρ</a:t>
              </a:r>
            </a:p>
          </p:txBody>
        </p:sp>
        <p:sp>
          <p:nvSpPr>
            <p:cNvPr id="330826" name="Text Box 74"/>
            <p:cNvSpPr txBox="1">
              <a:spLocks noChangeArrowheads="1"/>
            </p:cNvSpPr>
            <p:nvPr/>
          </p:nvSpPr>
          <p:spPr bwMode="auto">
            <a:xfrm>
              <a:off x="4312" y="210"/>
              <a:ext cx="46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latin typeface="Times New Roman" pitchFamily="18" charset="0"/>
                  <a:cs typeface="Times New Roman" pitchFamily="18" charset="0"/>
                </a:rPr>
                <a:t>dα</a:t>
              </a:r>
            </a:p>
          </p:txBody>
        </p:sp>
        <p:sp>
          <p:nvSpPr>
            <p:cNvPr id="330827" name="Line 75"/>
            <p:cNvSpPr>
              <a:spLocks noChangeShapeType="1"/>
            </p:cNvSpPr>
            <p:nvPr/>
          </p:nvSpPr>
          <p:spPr bwMode="auto">
            <a:xfrm flipH="1">
              <a:off x="4177" y="934"/>
              <a:ext cx="336" cy="576"/>
            </a:xfrm>
            <a:prstGeom prst="line">
              <a:avLst/>
            </a:prstGeom>
            <a:noFill/>
            <a:ln w="19050">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0828" name="Line 76"/>
            <p:cNvSpPr>
              <a:spLocks noChangeShapeType="1"/>
            </p:cNvSpPr>
            <p:nvPr/>
          </p:nvSpPr>
          <p:spPr bwMode="auto">
            <a:xfrm>
              <a:off x="5038" y="928"/>
              <a:ext cx="336" cy="576"/>
            </a:xfrm>
            <a:prstGeom prst="line">
              <a:avLst/>
            </a:prstGeom>
            <a:noFill/>
            <a:ln w="19050">
              <a:solidFill>
                <a:srgbClr val="66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0829" name="Arc 77"/>
            <p:cNvSpPr>
              <a:spLocks/>
            </p:cNvSpPr>
            <p:nvPr/>
          </p:nvSpPr>
          <p:spPr bwMode="auto">
            <a:xfrm flipV="1">
              <a:off x="4244" y="1083"/>
              <a:ext cx="1126" cy="242"/>
            </a:xfrm>
            <a:custGeom>
              <a:avLst/>
              <a:gdLst>
                <a:gd name="G0" fmla="+- 20339 0 0"/>
                <a:gd name="G1" fmla="+- 21600 0 0"/>
                <a:gd name="G2" fmla="+- 21600 0 0"/>
                <a:gd name="T0" fmla="*/ 0 w 41240"/>
                <a:gd name="T1" fmla="*/ 14329 h 21600"/>
                <a:gd name="T2" fmla="*/ 41240 w 41240"/>
                <a:gd name="T3" fmla="*/ 16150 h 21600"/>
                <a:gd name="T4" fmla="*/ 20339 w 41240"/>
                <a:gd name="T5" fmla="*/ 21600 h 21600"/>
              </a:gdLst>
              <a:ahLst/>
              <a:cxnLst>
                <a:cxn ang="0">
                  <a:pos x="T0" y="T1"/>
                </a:cxn>
                <a:cxn ang="0">
                  <a:pos x="T2" y="T3"/>
                </a:cxn>
                <a:cxn ang="0">
                  <a:pos x="T4" y="T5"/>
                </a:cxn>
              </a:cxnLst>
              <a:rect l="0" t="0" r="r" b="b"/>
              <a:pathLst>
                <a:path w="41240" h="21600" fill="none" extrusionOk="0">
                  <a:moveTo>
                    <a:pt x="-1" y="14328"/>
                  </a:moveTo>
                  <a:cubicBezTo>
                    <a:pt x="3071" y="5735"/>
                    <a:pt x="11212" y="-1"/>
                    <a:pt x="20339" y="0"/>
                  </a:cubicBezTo>
                  <a:cubicBezTo>
                    <a:pt x="30169" y="0"/>
                    <a:pt x="38759" y="6637"/>
                    <a:pt x="41240" y="16149"/>
                  </a:cubicBezTo>
                </a:path>
                <a:path w="41240" h="21600" stroke="0" extrusionOk="0">
                  <a:moveTo>
                    <a:pt x="-1" y="14328"/>
                  </a:moveTo>
                  <a:cubicBezTo>
                    <a:pt x="3071" y="5735"/>
                    <a:pt x="11212" y="-1"/>
                    <a:pt x="20339" y="0"/>
                  </a:cubicBezTo>
                  <a:cubicBezTo>
                    <a:pt x="30169" y="0"/>
                    <a:pt x="38759" y="6637"/>
                    <a:pt x="41240" y="16149"/>
                  </a:cubicBezTo>
                  <a:lnTo>
                    <a:pt x="20339" y="21600"/>
                  </a:lnTo>
                  <a:close/>
                </a:path>
              </a:pathLst>
            </a:custGeom>
            <a:noFill/>
            <a:ln w="9525">
              <a:solidFill>
                <a:schemeClr val="tx1"/>
              </a:solidFill>
              <a:prstDash val="dashDot"/>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0830" name="Line 78"/>
            <p:cNvSpPr>
              <a:spLocks noChangeShapeType="1"/>
            </p:cNvSpPr>
            <p:nvPr/>
          </p:nvSpPr>
          <p:spPr bwMode="auto">
            <a:xfrm>
              <a:off x="4195" y="1253"/>
              <a:ext cx="1225" cy="0"/>
            </a:xfrm>
            <a:prstGeom prst="line">
              <a:avLst/>
            </a:prstGeom>
            <a:noFill/>
            <a:ln w="9525">
              <a:solidFill>
                <a:schemeClr val="tx1"/>
              </a:solidFill>
              <a:prstDash val="dash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0831" name="Text Box 79"/>
            <p:cNvSpPr txBox="1">
              <a:spLocks noChangeArrowheads="1"/>
            </p:cNvSpPr>
            <p:nvPr/>
          </p:nvSpPr>
          <p:spPr bwMode="auto">
            <a:xfrm>
              <a:off x="4705" y="177"/>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0</a:t>
              </a:r>
            </a:p>
          </p:txBody>
        </p:sp>
      </p:grpSp>
      <p:sp>
        <p:nvSpPr>
          <p:cNvPr id="330832" name="Text Box 80"/>
          <p:cNvSpPr txBox="1">
            <a:spLocks noChangeArrowheads="1"/>
          </p:cNvSpPr>
          <p:nvPr/>
        </p:nvSpPr>
        <p:spPr bwMode="auto">
          <a:xfrm>
            <a:off x="808038" y="4672013"/>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330833" name="Text Box 81"/>
          <p:cNvSpPr txBox="1">
            <a:spLocks noChangeArrowheads="1"/>
          </p:cNvSpPr>
          <p:nvPr/>
        </p:nvSpPr>
        <p:spPr bwMode="auto">
          <a:xfrm>
            <a:off x="1295400" y="3016250"/>
            <a:ext cx="11303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t>d/ Uốn</a:t>
            </a:r>
          </a:p>
        </p:txBody>
      </p:sp>
      <p:sp>
        <p:nvSpPr>
          <p:cNvPr id="330834" name="Text Box 82"/>
          <p:cNvSpPr txBox="1">
            <a:spLocks noChangeArrowheads="1"/>
          </p:cNvSpPr>
          <p:nvPr/>
        </p:nvSpPr>
        <p:spPr bwMode="auto">
          <a:xfrm>
            <a:off x="879475" y="37353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330835" name="Object 83"/>
          <p:cNvGraphicFramePr>
            <a:graphicFrameLocks noChangeAspect="1"/>
          </p:cNvGraphicFramePr>
          <p:nvPr>
            <p:ph sz="quarter" idx="3"/>
          </p:nvPr>
        </p:nvGraphicFramePr>
        <p:xfrm>
          <a:off x="250825" y="3500438"/>
          <a:ext cx="5724525" cy="1131887"/>
        </p:xfrm>
        <a:graphic>
          <a:graphicData uri="http://schemas.openxmlformats.org/presentationml/2006/ole">
            <mc:AlternateContent xmlns:mc="http://schemas.openxmlformats.org/markup-compatibility/2006">
              <mc:Choice xmlns:v="urn:schemas-microsoft-com:vml" Requires="v">
                <p:oleObj spid="_x0000_s330840" name="Equation" r:id="rId11" imgW="2184120" imgH="431640" progId="Equation.3">
                  <p:embed/>
                </p:oleObj>
              </mc:Choice>
              <mc:Fallback>
                <p:oleObj name="Equation" r:id="rId11" imgW="2184120" imgH="431640" progId="Equation.3">
                  <p:embed/>
                  <p:pic>
                    <p:nvPicPr>
                      <p:cNvPr id="0" name="Object 8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0825" y="3500438"/>
                        <a:ext cx="5724525" cy="1131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330755"/>
                                        </p:tgtEl>
                                        <p:attrNameLst>
                                          <p:attrName>style.visibility</p:attrName>
                                        </p:attrNameLst>
                                      </p:cBhvr>
                                      <p:to>
                                        <p:strVal val="visible"/>
                                      </p:to>
                                    </p:set>
                                    <p:anim calcmode="lin" valueType="num">
                                      <p:cBhvr additive="base">
                                        <p:cTn id="7" dur="3000" fill="hold"/>
                                        <p:tgtEl>
                                          <p:spTgt spid="330755"/>
                                        </p:tgtEl>
                                        <p:attrNameLst>
                                          <p:attrName>ppt_x</p:attrName>
                                        </p:attrNameLst>
                                      </p:cBhvr>
                                      <p:tavLst>
                                        <p:tav tm="0">
                                          <p:val>
                                            <p:strVal val="0-#ppt_w/2"/>
                                          </p:val>
                                        </p:tav>
                                        <p:tav tm="100000">
                                          <p:val>
                                            <p:strVal val="#ppt_x"/>
                                          </p:val>
                                        </p:tav>
                                      </p:tavLst>
                                    </p:anim>
                                    <p:anim calcmode="lin" valueType="num">
                                      <p:cBhvr additive="base">
                                        <p:cTn id="8" dur="3000" fill="hold"/>
                                        <p:tgtEl>
                                          <p:spTgt spid="330755"/>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4" presetClass="entr" presetSubtype="16" fill="hold" nodeType="clickEffect">
                                  <p:stCondLst>
                                    <p:cond delay="0"/>
                                  </p:stCondLst>
                                  <p:childTnLst>
                                    <p:set>
                                      <p:cBhvr>
                                        <p:cTn id="12" dur="1" fill="hold">
                                          <p:stCondLst>
                                            <p:cond delay="0"/>
                                          </p:stCondLst>
                                        </p:cTn>
                                        <p:tgtEl>
                                          <p:spTgt spid="330756"/>
                                        </p:tgtEl>
                                        <p:attrNameLst>
                                          <p:attrName>style.visibility</p:attrName>
                                        </p:attrNameLst>
                                      </p:cBhvr>
                                      <p:to>
                                        <p:strVal val="visible"/>
                                      </p:to>
                                    </p:set>
                                    <p:animEffect transition="in" filter="box(in)">
                                      <p:cBhvr>
                                        <p:cTn id="13" dur="3000"/>
                                        <p:tgtEl>
                                          <p:spTgt spid="330756"/>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5" presetClass="entr" presetSubtype="10" fill="hold" nodeType="clickEffect">
                                  <p:stCondLst>
                                    <p:cond delay="0"/>
                                  </p:stCondLst>
                                  <p:childTnLst>
                                    <p:set>
                                      <p:cBhvr>
                                        <p:cTn id="17" dur="1" fill="hold">
                                          <p:stCondLst>
                                            <p:cond delay="0"/>
                                          </p:stCondLst>
                                        </p:cTn>
                                        <p:tgtEl>
                                          <p:spTgt spid="330754"/>
                                        </p:tgtEl>
                                        <p:attrNameLst>
                                          <p:attrName>style.visibility</p:attrName>
                                        </p:attrNameLst>
                                      </p:cBhvr>
                                      <p:to>
                                        <p:strVal val="visible"/>
                                      </p:to>
                                    </p:set>
                                    <p:animEffect transition="in" filter="checkerboard(across)">
                                      <p:cBhvr>
                                        <p:cTn id="18" dur="2000"/>
                                        <p:tgtEl>
                                          <p:spTgt spid="330754"/>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5" presetClass="entr" presetSubtype="10" fill="hold" nodeType="clickEffect">
                                  <p:stCondLst>
                                    <p:cond delay="0"/>
                                  </p:stCondLst>
                                  <p:childTnLst>
                                    <p:set>
                                      <p:cBhvr>
                                        <p:cTn id="22" dur="1" fill="hold">
                                          <p:stCondLst>
                                            <p:cond delay="0"/>
                                          </p:stCondLst>
                                        </p:cTn>
                                        <p:tgtEl>
                                          <p:spTgt spid="330792"/>
                                        </p:tgtEl>
                                        <p:attrNameLst>
                                          <p:attrName>style.visibility</p:attrName>
                                        </p:attrNameLst>
                                      </p:cBhvr>
                                      <p:to>
                                        <p:strVal val="visible"/>
                                      </p:to>
                                    </p:set>
                                    <p:animEffect transition="in" filter="checkerboard(across)">
                                      <p:cBhvr>
                                        <p:cTn id="23" dur="500"/>
                                        <p:tgtEl>
                                          <p:spTgt spid="330792"/>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8" presetClass="entr" presetSubtype="16" fill="hold" grpId="0" nodeType="clickEffect">
                                  <p:stCondLst>
                                    <p:cond delay="0"/>
                                  </p:stCondLst>
                                  <p:childTnLst>
                                    <p:set>
                                      <p:cBhvr>
                                        <p:cTn id="27" dur="1" fill="hold">
                                          <p:stCondLst>
                                            <p:cond delay="0"/>
                                          </p:stCondLst>
                                        </p:cTn>
                                        <p:tgtEl>
                                          <p:spTgt spid="330790"/>
                                        </p:tgtEl>
                                        <p:attrNameLst>
                                          <p:attrName>style.visibility</p:attrName>
                                        </p:attrNameLst>
                                      </p:cBhvr>
                                      <p:to>
                                        <p:strVal val="visible"/>
                                      </p:to>
                                    </p:set>
                                    <p:animEffect transition="in" filter="diamond(in)">
                                      <p:cBhvr>
                                        <p:cTn id="28" dur="3000"/>
                                        <p:tgtEl>
                                          <p:spTgt spid="330790"/>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5" presetClass="entr" presetSubtype="10" fill="hold" nodeType="clickEffect">
                                  <p:stCondLst>
                                    <p:cond delay="0"/>
                                  </p:stCondLst>
                                  <p:childTnLst>
                                    <p:set>
                                      <p:cBhvr>
                                        <p:cTn id="32" dur="1" fill="hold">
                                          <p:stCondLst>
                                            <p:cond delay="0"/>
                                          </p:stCondLst>
                                        </p:cTn>
                                        <p:tgtEl>
                                          <p:spTgt spid="330833">
                                            <p:txEl>
                                              <p:pRg st="0" end="0"/>
                                            </p:txEl>
                                          </p:spTgt>
                                        </p:tgtEl>
                                        <p:attrNameLst>
                                          <p:attrName>style.visibility</p:attrName>
                                        </p:attrNameLst>
                                      </p:cBhvr>
                                      <p:to>
                                        <p:strVal val="visible"/>
                                      </p:to>
                                    </p:set>
                                    <p:animEffect transition="in" filter="checkerboard(across)">
                                      <p:cBhvr>
                                        <p:cTn id="33" dur="500"/>
                                        <p:tgtEl>
                                          <p:spTgt spid="330833">
                                            <p:txEl>
                                              <p:pRg st="0" end="0"/>
                                            </p:txEl>
                                          </p:spTgt>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2" presetClass="entr" presetSubtype="1" fill="hold" nodeType="clickEffect">
                                  <p:stCondLst>
                                    <p:cond delay="0"/>
                                  </p:stCondLst>
                                  <p:childTnLst>
                                    <p:set>
                                      <p:cBhvr>
                                        <p:cTn id="37" dur="1" fill="hold">
                                          <p:stCondLst>
                                            <p:cond delay="0"/>
                                          </p:stCondLst>
                                        </p:cTn>
                                        <p:tgtEl>
                                          <p:spTgt spid="330797"/>
                                        </p:tgtEl>
                                        <p:attrNameLst>
                                          <p:attrName>style.visibility</p:attrName>
                                        </p:attrNameLst>
                                      </p:cBhvr>
                                      <p:to>
                                        <p:strVal val="visible"/>
                                      </p:to>
                                    </p:set>
                                    <p:anim calcmode="lin" valueType="num">
                                      <p:cBhvr additive="base">
                                        <p:cTn id="38" dur="3000" fill="hold"/>
                                        <p:tgtEl>
                                          <p:spTgt spid="330797"/>
                                        </p:tgtEl>
                                        <p:attrNameLst>
                                          <p:attrName>ppt_x</p:attrName>
                                        </p:attrNameLst>
                                      </p:cBhvr>
                                      <p:tavLst>
                                        <p:tav tm="0">
                                          <p:val>
                                            <p:strVal val="#ppt_x"/>
                                          </p:val>
                                        </p:tav>
                                        <p:tav tm="100000">
                                          <p:val>
                                            <p:strVal val="#ppt_x"/>
                                          </p:val>
                                        </p:tav>
                                      </p:tavLst>
                                    </p:anim>
                                    <p:anim calcmode="lin" valueType="num">
                                      <p:cBhvr additive="base">
                                        <p:cTn id="39" dur="3000" fill="hold"/>
                                        <p:tgtEl>
                                          <p:spTgt spid="330797"/>
                                        </p:tgtEl>
                                        <p:attrNameLst>
                                          <p:attrName>ppt_y</p:attrName>
                                        </p:attrNameLst>
                                      </p:cBhvr>
                                      <p:tavLst>
                                        <p:tav tm="0">
                                          <p:val>
                                            <p:strVal val="0-#ppt_h/2"/>
                                          </p:val>
                                        </p:tav>
                                        <p:tav tm="100000">
                                          <p:val>
                                            <p:strVal val="#ppt_y"/>
                                          </p:val>
                                        </p:tav>
                                      </p:tavLst>
                                    </p:anim>
                                  </p:childTnLst>
                                </p:cTn>
                              </p:par>
                            </p:childTnLst>
                          </p:cTn>
                        </p:par>
                      </p:childTnLst>
                    </p:cTn>
                  </p:par>
                  <p:par>
                    <p:cTn id="40" fill="hold" nodeType="clickPar">
                      <p:stCondLst>
                        <p:cond delay="indefinite"/>
                      </p:stCondLst>
                      <p:childTnLst>
                        <p:par>
                          <p:cTn id="41" fill="hold" nodeType="withGroup">
                            <p:stCondLst>
                              <p:cond delay="0"/>
                            </p:stCondLst>
                            <p:childTnLst>
                              <p:par>
                                <p:cTn id="42" presetID="5" presetClass="entr" presetSubtype="10" fill="hold" nodeType="clickEffect">
                                  <p:stCondLst>
                                    <p:cond delay="0"/>
                                  </p:stCondLst>
                                  <p:childTnLst>
                                    <p:set>
                                      <p:cBhvr>
                                        <p:cTn id="43" dur="1" fill="hold">
                                          <p:stCondLst>
                                            <p:cond delay="0"/>
                                          </p:stCondLst>
                                        </p:cTn>
                                        <p:tgtEl>
                                          <p:spTgt spid="330835"/>
                                        </p:tgtEl>
                                        <p:attrNameLst>
                                          <p:attrName>style.visibility</p:attrName>
                                        </p:attrNameLst>
                                      </p:cBhvr>
                                      <p:to>
                                        <p:strVal val="visible"/>
                                      </p:to>
                                    </p:set>
                                    <p:animEffect transition="in" filter="checkerboard(across)">
                                      <p:cBhvr>
                                        <p:cTn id="44" dur="500"/>
                                        <p:tgtEl>
                                          <p:spTgt spid="330835"/>
                                        </p:tgtEl>
                                      </p:cBhvr>
                                    </p:animEffect>
                                  </p:childTnLst>
                                </p:cTn>
                              </p:par>
                            </p:childTnLst>
                          </p:cTn>
                        </p:par>
                      </p:childTnLst>
                    </p:cTn>
                  </p:par>
                  <p:par>
                    <p:cTn id="45" fill="hold" nodeType="clickPar">
                      <p:stCondLst>
                        <p:cond delay="indefinite"/>
                      </p:stCondLst>
                      <p:childTnLst>
                        <p:par>
                          <p:cTn id="46" fill="hold" nodeType="withGroup">
                            <p:stCondLst>
                              <p:cond delay="0"/>
                            </p:stCondLst>
                            <p:childTnLst>
                              <p:par>
                                <p:cTn id="47" presetID="5" presetClass="entr" presetSubtype="10" fill="hold" nodeType="clickEffect">
                                  <p:stCondLst>
                                    <p:cond delay="0"/>
                                  </p:stCondLst>
                                  <p:childTnLst>
                                    <p:set>
                                      <p:cBhvr>
                                        <p:cTn id="48" dur="1" fill="hold">
                                          <p:stCondLst>
                                            <p:cond delay="0"/>
                                          </p:stCondLst>
                                        </p:cTn>
                                        <p:tgtEl>
                                          <p:spTgt spid="330793"/>
                                        </p:tgtEl>
                                        <p:attrNameLst>
                                          <p:attrName>style.visibility</p:attrName>
                                        </p:attrNameLst>
                                      </p:cBhvr>
                                      <p:to>
                                        <p:strVal val="visible"/>
                                      </p:to>
                                    </p:set>
                                    <p:animEffect transition="in" filter="checkerboard(across)">
                                      <p:cBhvr>
                                        <p:cTn id="49" dur="500"/>
                                        <p:tgtEl>
                                          <p:spTgt spid="330793"/>
                                        </p:tgtEl>
                                      </p:cBhvr>
                                    </p:animEffect>
                                  </p:childTnLst>
                                </p:cTn>
                              </p:par>
                            </p:childTnLst>
                          </p:cTn>
                        </p:par>
                      </p:childTnLst>
                    </p:cTn>
                  </p:par>
                  <p:par>
                    <p:cTn id="50" fill="hold" nodeType="clickPar">
                      <p:stCondLst>
                        <p:cond delay="indefinite"/>
                      </p:stCondLst>
                      <p:childTnLst>
                        <p:par>
                          <p:cTn id="51" fill="hold" nodeType="withGroup">
                            <p:stCondLst>
                              <p:cond delay="0"/>
                            </p:stCondLst>
                            <p:childTnLst>
                              <p:par>
                                <p:cTn id="52" presetID="2" presetClass="entr" presetSubtype="1" fill="hold" grpId="0" nodeType="clickEffect">
                                  <p:stCondLst>
                                    <p:cond delay="0"/>
                                  </p:stCondLst>
                                  <p:childTnLst>
                                    <p:set>
                                      <p:cBhvr>
                                        <p:cTn id="53" dur="1" fill="hold">
                                          <p:stCondLst>
                                            <p:cond delay="0"/>
                                          </p:stCondLst>
                                        </p:cTn>
                                        <p:tgtEl>
                                          <p:spTgt spid="330794"/>
                                        </p:tgtEl>
                                        <p:attrNameLst>
                                          <p:attrName>style.visibility</p:attrName>
                                        </p:attrNameLst>
                                      </p:cBhvr>
                                      <p:to>
                                        <p:strVal val="visible"/>
                                      </p:to>
                                    </p:set>
                                    <p:anim calcmode="lin" valueType="num">
                                      <p:cBhvr additive="base">
                                        <p:cTn id="54" dur="500" fill="hold"/>
                                        <p:tgtEl>
                                          <p:spTgt spid="330794"/>
                                        </p:tgtEl>
                                        <p:attrNameLst>
                                          <p:attrName>ppt_x</p:attrName>
                                        </p:attrNameLst>
                                      </p:cBhvr>
                                      <p:tavLst>
                                        <p:tav tm="0">
                                          <p:val>
                                            <p:strVal val="#ppt_x"/>
                                          </p:val>
                                        </p:tav>
                                        <p:tav tm="100000">
                                          <p:val>
                                            <p:strVal val="#ppt_x"/>
                                          </p:val>
                                        </p:tav>
                                      </p:tavLst>
                                    </p:anim>
                                    <p:anim calcmode="lin" valueType="num">
                                      <p:cBhvr additive="base">
                                        <p:cTn id="55" dur="500" fill="hold"/>
                                        <p:tgtEl>
                                          <p:spTgt spid="330794"/>
                                        </p:tgtEl>
                                        <p:attrNameLst>
                                          <p:attrName>ppt_y</p:attrName>
                                        </p:attrNameLst>
                                      </p:cBhvr>
                                      <p:tavLst>
                                        <p:tav tm="0">
                                          <p:val>
                                            <p:strVal val="0-#ppt_h/2"/>
                                          </p:val>
                                        </p:tav>
                                        <p:tav tm="100000">
                                          <p:val>
                                            <p:strVal val="#ppt_y"/>
                                          </p:val>
                                        </p:tav>
                                      </p:tavLst>
                                    </p:anim>
                                  </p:childTnLst>
                                </p:cTn>
                              </p:par>
                            </p:childTnLst>
                          </p:cTn>
                        </p:par>
                      </p:childTnLst>
                    </p:cTn>
                  </p:par>
                  <p:par>
                    <p:cTn id="56" fill="hold" nodeType="clickPar">
                      <p:stCondLst>
                        <p:cond delay="indefinite"/>
                      </p:stCondLst>
                      <p:childTnLst>
                        <p:par>
                          <p:cTn id="57" fill="hold" nodeType="withGroup">
                            <p:stCondLst>
                              <p:cond delay="0"/>
                            </p:stCondLst>
                            <p:childTnLst>
                              <p:par>
                                <p:cTn id="58" presetID="8" presetClass="entr" presetSubtype="16" fill="hold" nodeType="clickEffect">
                                  <p:stCondLst>
                                    <p:cond delay="0"/>
                                  </p:stCondLst>
                                  <p:childTnLst>
                                    <p:set>
                                      <p:cBhvr>
                                        <p:cTn id="59" dur="1" fill="hold">
                                          <p:stCondLst>
                                            <p:cond delay="0"/>
                                          </p:stCondLst>
                                        </p:cTn>
                                        <p:tgtEl>
                                          <p:spTgt spid="330795"/>
                                        </p:tgtEl>
                                        <p:attrNameLst>
                                          <p:attrName>style.visibility</p:attrName>
                                        </p:attrNameLst>
                                      </p:cBhvr>
                                      <p:to>
                                        <p:strVal val="visible"/>
                                      </p:to>
                                    </p:set>
                                    <p:animEffect transition="in" filter="diamond(in)">
                                      <p:cBhvr>
                                        <p:cTn id="60" dur="3000"/>
                                        <p:tgtEl>
                                          <p:spTgt spid="330795"/>
                                        </p:tgtEl>
                                      </p:cBhvr>
                                    </p:animEffect>
                                  </p:childTnLst>
                                </p:cTn>
                              </p:par>
                            </p:childTnLst>
                          </p:cTn>
                        </p:par>
                      </p:childTnLst>
                    </p:cTn>
                  </p:par>
                  <p:par>
                    <p:cTn id="61" fill="hold" nodeType="clickPar">
                      <p:stCondLst>
                        <p:cond delay="indefinite"/>
                      </p:stCondLst>
                      <p:childTnLst>
                        <p:par>
                          <p:cTn id="62" fill="hold" nodeType="withGroup">
                            <p:stCondLst>
                              <p:cond delay="0"/>
                            </p:stCondLst>
                            <p:childTnLst>
                              <p:par>
                                <p:cTn id="63" presetID="2" presetClass="entr" presetSubtype="2" fill="hold" grpId="0" nodeType="clickEffect">
                                  <p:stCondLst>
                                    <p:cond delay="0"/>
                                  </p:stCondLst>
                                  <p:childTnLst>
                                    <p:set>
                                      <p:cBhvr>
                                        <p:cTn id="64" dur="1" fill="hold">
                                          <p:stCondLst>
                                            <p:cond delay="0"/>
                                          </p:stCondLst>
                                        </p:cTn>
                                        <p:tgtEl>
                                          <p:spTgt spid="330796"/>
                                        </p:tgtEl>
                                        <p:attrNameLst>
                                          <p:attrName>style.visibility</p:attrName>
                                        </p:attrNameLst>
                                      </p:cBhvr>
                                      <p:to>
                                        <p:strVal val="visible"/>
                                      </p:to>
                                    </p:set>
                                    <p:anim calcmode="lin" valueType="num">
                                      <p:cBhvr additive="base">
                                        <p:cTn id="65" dur="2000" fill="hold"/>
                                        <p:tgtEl>
                                          <p:spTgt spid="330796"/>
                                        </p:tgtEl>
                                        <p:attrNameLst>
                                          <p:attrName>ppt_x</p:attrName>
                                        </p:attrNameLst>
                                      </p:cBhvr>
                                      <p:tavLst>
                                        <p:tav tm="0">
                                          <p:val>
                                            <p:strVal val="1+#ppt_w/2"/>
                                          </p:val>
                                        </p:tav>
                                        <p:tav tm="100000">
                                          <p:val>
                                            <p:strVal val="#ppt_x"/>
                                          </p:val>
                                        </p:tav>
                                      </p:tavLst>
                                    </p:anim>
                                    <p:anim calcmode="lin" valueType="num">
                                      <p:cBhvr additive="base">
                                        <p:cTn id="66" dur="2000" fill="hold"/>
                                        <p:tgtEl>
                                          <p:spTgt spid="33079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0755" grpId="0"/>
      <p:bldP spid="330790" grpId="0"/>
      <p:bldP spid="330794" grpId="0"/>
      <p:bldP spid="330796" grpId="0"/>
    </p:bld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31778" name="Group 2"/>
          <p:cNvGrpSpPr>
            <a:grpSpLocks/>
          </p:cNvGrpSpPr>
          <p:nvPr/>
        </p:nvGrpSpPr>
        <p:grpSpPr bwMode="auto">
          <a:xfrm>
            <a:off x="755650" y="692150"/>
            <a:ext cx="6224588" cy="457200"/>
            <a:chOff x="501" y="436"/>
            <a:chExt cx="3921" cy="288"/>
          </a:xfrm>
        </p:grpSpPr>
        <p:sp>
          <p:nvSpPr>
            <p:cNvPr id="331779" name="Line 3"/>
            <p:cNvSpPr>
              <a:spLocks noChangeShapeType="1"/>
            </p:cNvSpPr>
            <p:nvPr/>
          </p:nvSpPr>
          <p:spPr bwMode="auto">
            <a:xfrm>
              <a:off x="3846" y="618"/>
              <a:ext cx="576"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1780" name="Text Box 4"/>
            <p:cNvSpPr txBox="1">
              <a:spLocks noChangeArrowheads="1"/>
            </p:cNvSpPr>
            <p:nvPr/>
          </p:nvSpPr>
          <p:spPr bwMode="auto">
            <a:xfrm>
              <a:off x="501" y="436"/>
              <a:ext cx="324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 a ) + ( b ) + ( c ) + ( d ) + ( e ) + ( g )</a:t>
              </a:r>
            </a:p>
          </p:txBody>
        </p:sp>
      </p:grpSp>
      <p:graphicFrame>
        <p:nvGraphicFramePr>
          <p:cNvPr id="331781" name="Object 5"/>
          <p:cNvGraphicFramePr>
            <a:graphicFrameLocks noChangeAspect="1"/>
          </p:cNvGraphicFramePr>
          <p:nvPr/>
        </p:nvGraphicFramePr>
        <p:xfrm>
          <a:off x="755650" y="1557338"/>
          <a:ext cx="7920038" cy="2641600"/>
        </p:xfrm>
        <a:graphic>
          <a:graphicData uri="http://schemas.openxmlformats.org/presentationml/2006/ole">
            <mc:AlternateContent xmlns:mc="http://schemas.openxmlformats.org/markup-compatibility/2006">
              <mc:Choice xmlns:v="urn:schemas-microsoft-com:vml" Requires="v">
                <p:oleObj spid="_x0000_s331783" name="Document" r:id="rId3" imgW="3124800" imgH="1206360" progId="Word.Document.8">
                  <p:embed/>
                </p:oleObj>
              </mc:Choice>
              <mc:Fallback>
                <p:oleObj name="Document" r:id="rId3" imgW="3124800" imgH="1206360" progId="Word.Document.8">
                  <p:embed/>
                  <p:pic>
                    <p:nvPicPr>
                      <p:cNvPr id="0"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5650" y="1557338"/>
                        <a:ext cx="7920038" cy="2641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31782" name="Text Box 6"/>
          <p:cNvSpPr txBox="1">
            <a:spLocks noChangeArrowheads="1"/>
          </p:cNvSpPr>
          <p:nvPr/>
        </p:nvSpPr>
        <p:spPr bwMode="auto">
          <a:xfrm>
            <a:off x="7889875" y="4194175"/>
            <a:ext cx="9794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( 8. 3)</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331778"/>
                                        </p:tgtEl>
                                        <p:attrNameLst>
                                          <p:attrName>style.visibility</p:attrName>
                                        </p:attrNameLst>
                                      </p:cBhvr>
                                      <p:to>
                                        <p:strVal val="visible"/>
                                      </p:to>
                                    </p:set>
                                    <p:animEffect transition="in" filter="checkerboard(across)">
                                      <p:cBhvr>
                                        <p:cTn id="7" dur="500"/>
                                        <p:tgtEl>
                                          <p:spTgt spid="33177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331781"/>
                                        </p:tgtEl>
                                        <p:attrNameLst>
                                          <p:attrName>style.visibility</p:attrName>
                                        </p:attrNameLst>
                                      </p:cBhvr>
                                      <p:to>
                                        <p:strVal val="visible"/>
                                      </p:to>
                                    </p:set>
                                    <p:animEffect transition="in" filter="checkerboard(across)">
                                      <p:cBhvr>
                                        <p:cTn id="12" dur="500"/>
                                        <p:tgtEl>
                                          <p:spTgt spid="33178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5" presetClass="entr" presetSubtype="0" fill="hold" grpId="0" nodeType="clickEffect">
                                  <p:stCondLst>
                                    <p:cond delay="0"/>
                                  </p:stCondLst>
                                  <p:childTnLst>
                                    <p:set>
                                      <p:cBhvr>
                                        <p:cTn id="16" dur="1" fill="hold">
                                          <p:stCondLst>
                                            <p:cond delay="0"/>
                                          </p:stCondLst>
                                        </p:cTn>
                                        <p:tgtEl>
                                          <p:spTgt spid="331782"/>
                                        </p:tgtEl>
                                        <p:attrNameLst>
                                          <p:attrName>style.visibility</p:attrName>
                                        </p:attrNameLst>
                                      </p:cBhvr>
                                      <p:to>
                                        <p:strVal val="visible"/>
                                      </p:to>
                                    </p:set>
                                    <p:anim calcmode="lin" valueType="num">
                                      <p:cBhvr>
                                        <p:cTn id="17" dur="1000" fill="hold"/>
                                        <p:tgtEl>
                                          <p:spTgt spid="331782"/>
                                        </p:tgtEl>
                                        <p:attrNameLst>
                                          <p:attrName>ppt_w</p:attrName>
                                        </p:attrNameLst>
                                      </p:cBhvr>
                                      <p:tavLst>
                                        <p:tav tm="0">
                                          <p:val>
                                            <p:strVal val="#ppt_w*0.70"/>
                                          </p:val>
                                        </p:tav>
                                        <p:tav tm="100000">
                                          <p:val>
                                            <p:strVal val="#ppt_w"/>
                                          </p:val>
                                        </p:tav>
                                      </p:tavLst>
                                    </p:anim>
                                    <p:anim calcmode="lin" valueType="num">
                                      <p:cBhvr>
                                        <p:cTn id="18" dur="1000" fill="hold"/>
                                        <p:tgtEl>
                                          <p:spTgt spid="331782"/>
                                        </p:tgtEl>
                                        <p:attrNameLst>
                                          <p:attrName>ppt_h</p:attrName>
                                        </p:attrNameLst>
                                      </p:cBhvr>
                                      <p:tavLst>
                                        <p:tav tm="0">
                                          <p:val>
                                            <p:strVal val="#ppt_h"/>
                                          </p:val>
                                        </p:tav>
                                        <p:tav tm="100000">
                                          <p:val>
                                            <p:strVal val="#ppt_h"/>
                                          </p:val>
                                        </p:tav>
                                      </p:tavLst>
                                    </p:anim>
                                    <p:animEffect transition="in" filter="fade">
                                      <p:cBhvr>
                                        <p:cTn id="19" dur="1000"/>
                                        <p:tgtEl>
                                          <p:spTgt spid="3317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1782" grpId="0"/>
    </p:bld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2802" name="Text Box 2"/>
          <p:cNvSpPr txBox="1">
            <a:spLocks noChangeArrowheads="1"/>
          </p:cNvSpPr>
          <p:nvPr/>
        </p:nvSpPr>
        <p:spPr bwMode="auto">
          <a:xfrm>
            <a:off x="795338" y="450850"/>
            <a:ext cx="69453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800000"/>
                </a:solidFill>
                <a:cs typeface="Times New Roman" pitchFamily="18" charset="0"/>
              </a:rPr>
              <a:t>8.2. Xác định chuy</a:t>
            </a:r>
            <a:r>
              <a:rPr lang="en-US" b="1"/>
              <a:t>ể</a:t>
            </a:r>
            <a:r>
              <a:rPr lang="en-US" b="1">
                <a:solidFill>
                  <a:srgbClr val="800000"/>
                </a:solidFill>
                <a:cs typeface="Times New Roman" pitchFamily="18" charset="0"/>
              </a:rPr>
              <a:t>n v</a:t>
            </a:r>
            <a:r>
              <a:rPr lang="en-US" b="1"/>
              <a:t>ị</a:t>
            </a:r>
            <a:r>
              <a:rPr lang="en-US" b="1">
                <a:solidFill>
                  <a:srgbClr val="800000"/>
                </a:solidFill>
                <a:cs typeface="Times New Roman" pitchFamily="18" charset="0"/>
              </a:rPr>
              <a:t> theo phương pháp Mo</a:t>
            </a:r>
            <a:r>
              <a:rPr lang="en-US">
                <a:solidFill>
                  <a:srgbClr val="800000"/>
                </a:solidFill>
                <a:cs typeface="Times New Roman" pitchFamily="18" charset="0"/>
              </a:rPr>
              <a:t>.</a:t>
            </a:r>
          </a:p>
        </p:txBody>
      </p:sp>
      <p:graphicFrame>
        <p:nvGraphicFramePr>
          <p:cNvPr id="332803" name="Object 3"/>
          <p:cNvGraphicFramePr>
            <a:graphicFrameLocks noChangeAspect="1"/>
          </p:cNvGraphicFramePr>
          <p:nvPr/>
        </p:nvGraphicFramePr>
        <p:xfrm>
          <a:off x="2411413" y="5300663"/>
          <a:ext cx="5329237" cy="1331912"/>
        </p:xfrm>
        <a:graphic>
          <a:graphicData uri="http://schemas.openxmlformats.org/presentationml/2006/ole">
            <mc:AlternateContent xmlns:mc="http://schemas.openxmlformats.org/markup-compatibility/2006">
              <mc:Choice xmlns:v="urn:schemas-microsoft-com:vml" Requires="v">
                <p:oleObj spid="_x0000_s332902" name="Document" r:id="rId3" imgW="2295360" imgH="590400" progId="Word.Document.8">
                  <p:embed/>
                </p:oleObj>
              </mc:Choice>
              <mc:Fallback>
                <p:oleObj name="Document" r:id="rId3" imgW="2295360" imgH="590400" progId="Word.Document.8">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11413" y="5300663"/>
                        <a:ext cx="5329237" cy="1331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32804" name="Text Box 4"/>
          <p:cNvSpPr txBox="1">
            <a:spLocks noChangeArrowheads="1"/>
          </p:cNvSpPr>
          <p:nvPr/>
        </p:nvSpPr>
        <p:spPr bwMode="auto">
          <a:xfrm>
            <a:off x="7904163" y="5635625"/>
            <a:ext cx="895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(8. 4)</a:t>
            </a:r>
          </a:p>
        </p:txBody>
      </p:sp>
      <p:grpSp>
        <p:nvGrpSpPr>
          <p:cNvPr id="332805" name="Group 5"/>
          <p:cNvGrpSpPr>
            <a:grpSpLocks/>
          </p:cNvGrpSpPr>
          <p:nvPr/>
        </p:nvGrpSpPr>
        <p:grpSpPr bwMode="auto">
          <a:xfrm>
            <a:off x="179388" y="2205038"/>
            <a:ext cx="4552950" cy="1254125"/>
            <a:chOff x="3135" y="1185"/>
            <a:chExt cx="2868" cy="790"/>
          </a:xfrm>
        </p:grpSpPr>
        <p:sp>
          <p:nvSpPr>
            <p:cNvPr id="332806" name="AutoShape 6"/>
            <p:cNvSpPr>
              <a:spLocks noChangeArrowheads="1"/>
            </p:cNvSpPr>
            <p:nvPr/>
          </p:nvSpPr>
          <p:spPr bwMode="auto">
            <a:xfrm>
              <a:off x="3744" y="1767"/>
              <a:ext cx="44" cy="41"/>
            </a:xfrm>
            <a:prstGeom prst="flowChartConnector">
              <a:avLst/>
            </a:prstGeom>
            <a:solidFill>
              <a:srgbClr val="FFFFFF"/>
            </a:solidFill>
            <a:ln w="9525">
              <a:solidFill>
                <a:srgbClr val="000000"/>
              </a:solidFill>
              <a:round/>
              <a:headEnd/>
              <a:tailEnd/>
            </a:ln>
          </p:spPr>
          <p:txBody>
            <a:bodyPr/>
            <a:lstStyle/>
            <a:p>
              <a:endParaRPr lang="en-US"/>
            </a:p>
          </p:txBody>
        </p:sp>
        <p:sp>
          <p:nvSpPr>
            <p:cNvPr id="332807" name="Line 7"/>
            <p:cNvSpPr>
              <a:spLocks noChangeShapeType="1"/>
            </p:cNvSpPr>
            <p:nvPr/>
          </p:nvSpPr>
          <p:spPr bwMode="auto">
            <a:xfrm flipH="1">
              <a:off x="3705" y="1798"/>
              <a:ext cx="53" cy="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2808" name="Line 8"/>
            <p:cNvSpPr>
              <a:spLocks noChangeShapeType="1"/>
            </p:cNvSpPr>
            <p:nvPr/>
          </p:nvSpPr>
          <p:spPr bwMode="auto">
            <a:xfrm rot="18602966" flipH="1">
              <a:off x="3778" y="1794"/>
              <a:ext cx="49" cy="1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2809" name="Line 9"/>
            <p:cNvSpPr>
              <a:spLocks noChangeShapeType="1"/>
            </p:cNvSpPr>
            <p:nvPr/>
          </p:nvSpPr>
          <p:spPr bwMode="auto">
            <a:xfrm>
              <a:off x="3666" y="1895"/>
              <a:ext cx="21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2810" name="Rectangle 10" descr="Light upward diagonal"/>
            <p:cNvSpPr>
              <a:spLocks noChangeArrowheads="1"/>
            </p:cNvSpPr>
            <p:nvPr/>
          </p:nvSpPr>
          <p:spPr bwMode="auto">
            <a:xfrm>
              <a:off x="3666" y="1897"/>
              <a:ext cx="219" cy="41"/>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332811" name="Group 11"/>
            <p:cNvGrpSpPr>
              <a:grpSpLocks/>
            </p:cNvGrpSpPr>
            <p:nvPr/>
          </p:nvGrpSpPr>
          <p:grpSpPr bwMode="auto">
            <a:xfrm>
              <a:off x="5281" y="1933"/>
              <a:ext cx="218" cy="42"/>
              <a:chOff x="6951" y="1628"/>
              <a:chExt cx="420" cy="88"/>
            </a:xfrm>
          </p:grpSpPr>
          <p:sp>
            <p:nvSpPr>
              <p:cNvPr id="332812" name="Line 12"/>
              <p:cNvSpPr>
                <a:spLocks noChangeShapeType="1"/>
              </p:cNvSpPr>
              <p:nvPr/>
            </p:nvSpPr>
            <p:spPr bwMode="auto">
              <a:xfrm>
                <a:off x="6951" y="1628"/>
                <a:ext cx="42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2813" name="Rectangle 13" descr="Light upward diagonal"/>
              <p:cNvSpPr>
                <a:spLocks noChangeArrowheads="1"/>
              </p:cNvSpPr>
              <p:nvPr/>
            </p:nvSpPr>
            <p:spPr bwMode="auto">
              <a:xfrm>
                <a:off x="6951" y="1631"/>
                <a:ext cx="420" cy="85"/>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332814" name="AutoShape 14"/>
            <p:cNvSpPr>
              <a:spLocks noChangeArrowheads="1"/>
            </p:cNvSpPr>
            <p:nvPr/>
          </p:nvSpPr>
          <p:spPr bwMode="auto">
            <a:xfrm>
              <a:off x="5366" y="1760"/>
              <a:ext cx="45" cy="41"/>
            </a:xfrm>
            <a:prstGeom prst="flowChartConnector">
              <a:avLst/>
            </a:prstGeom>
            <a:solidFill>
              <a:srgbClr val="FFFFFF"/>
            </a:solidFill>
            <a:ln w="9525">
              <a:solidFill>
                <a:srgbClr val="000000"/>
              </a:solidFill>
              <a:round/>
              <a:headEnd/>
              <a:tailEnd/>
            </a:ln>
          </p:spPr>
          <p:txBody>
            <a:bodyPr/>
            <a:lstStyle/>
            <a:p>
              <a:endParaRPr lang="en-US"/>
            </a:p>
          </p:txBody>
        </p:sp>
        <p:sp>
          <p:nvSpPr>
            <p:cNvPr id="332815" name="Line 15"/>
            <p:cNvSpPr>
              <a:spLocks noChangeShapeType="1"/>
            </p:cNvSpPr>
            <p:nvPr/>
          </p:nvSpPr>
          <p:spPr bwMode="auto">
            <a:xfrm flipH="1">
              <a:off x="5320" y="1796"/>
              <a:ext cx="53"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2816" name="Line 16"/>
            <p:cNvSpPr>
              <a:spLocks noChangeShapeType="1"/>
            </p:cNvSpPr>
            <p:nvPr/>
          </p:nvSpPr>
          <p:spPr bwMode="auto">
            <a:xfrm rot="18602966" flipH="1">
              <a:off x="5400" y="1791"/>
              <a:ext cx="49" cy="1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2817" name="Line 17"/>
            <p:cNvSpPr>
              <a:spLocks noChangeShapeType="1"/>
            </p:cNvSpPr>
            <p:nvPr/>
          </p:nvSpPr>
          <p:spPr bwMode="auto">
            <a:xfrm>
              <a:off x="5281" y="1889"/>
              <a:ext cx="21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2818" name="AutoShape 18"/>
            <p:cNvSpPr>
              <a:spLocks noChangeArrowheads="1"/>
            </p:cNvSpPr>
            <p:nvPr/>
          </p:nvSpPr>
          <p:spPr bwMode="auto">
            <a:xfrm>
              <a:off x="5366" y="1889"/>
              <a:ext cx="45" cy="41"/>
            </a:xfrm>
            <a:prstGeom prst="flowChartConnector">
              <a:avLst/>
            </a:prstGeom>
            <a:solidFill>
              <a:srgbClr val="FFFFFF"/>
            </a:solidFill>
            <a:ln w="9525">
              <a:solidFill>
                <a:srgbClr val="000000"/>
              </a:solidFill>
              <a:round/>
              <a:headEnd/>
              <a:tailEnd/>
            </a:ln>
          </p:spPr>
          <p:txBody>
            <a:bodyPr/>
            <a:lstStyle/>
            <a:p>
              <a:endParaRPr lang="en-US"/>
            </a:p>
          </p:txBody>
        </p:sp>
        <p:sp>
          <p:nvSpPr>
            <p:cNvPr id="332819" name="Line 19"/>
            <p:cNvSpPr>
              <a:spLocks noChangeShapeType="1"/>
            </p:cNvSpPr>
            <p:nvPr/>
          </p:nvSpPr>
          <p:spPr bwMode="auto">
            <a:xfrm>
              <a:off x="3783" y="1781"/>
              <a:ext cx="1591"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2820" name="Line 20"/>
            <p:cNvSpPr>
              <a:spLocks noChangeShapeType="1"/>
            </p:cNvSpPr>
            <p:nvPr/>
          </p:nvSpPr>
          <p:spPr bwMode="auto">
            <a:xfrm flipV="1">
              <a:off x="3768" y="1515"/>
              <a:ext cx="0" cy="259"/>
            </a:xfrm>
            <a:prstGeom prst="line">
              <a:avLst/>
            </a:prstGeom>
            <a:noFill/>
            <a:ln w="19050">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32821" name="Line 21"/>
            <p:cNvSpPr>
              <a:spLocks noChangeShapeType="1"/>
            </p:cNvSpPr>
            <p:nvPr/>
          </p:nvSpPr>
          <p:spPr bwMode="auto">
            <a:xfrm>
              <a:off x="4002" y="1608"/>
              <a:ext cx="0" cy="173"/>
            </a:xfrm>
            <a:prstGeom prst="line">
              <a:avLst/>
            </a:prstGeom>
            <a:noFill/>
            <a:ln w="19050">
              <a:solidFill>
                <a:srgbClr val="006699"/>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32822" name="Line 22"/>
            <p:cNvSpPr>
              <a:spLocks noChangeShapeType="1"/>
            </p:cNvSpPr>
            <p:nvPr/>
          </p:nvSpPr>
          <p:spPr bwMode="auto">
            <a:xfrm>
              <a:off x="4173" y="1636"/>
              <a:ext cx="0" cy="142"/>
            </a:xfrm>
            <a:prstGeom prst="line">
              <a:avLst/>
            </a:prstGeom>
            <a:noFill/>
            <a:ln w="19050">
              <a:solidFill>
                <a:srgbClr val="006699"/>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32823" name="Line 23"/>
            <p:cNvSpPr>
              <a:spLocks noChangeShapeType="1"/>
            </p:cNvSpPr>
            <p:nvPr/>
          </p:nvSpPr>
          <p:spPr bwMode="auto">
            <a:xfrm>
              <a:off x="4259" y="1637"/>
              <a:ext cx="0" cy="142"/>
            </a:xfrm>
            <a:prstGeom prst="line">
              <a:avLst/>
            </a:prstGeom>
            <a:noFill/>
            <a:ln w="19050">
              <a:solidFill>
                <a:srgbClr val="006699"/>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32824" name="Line 24"/>
            <p:cNvSpPr>
              <a:spLocks noChangeShapeType="1"/>
            </p:cNvSpPr>
            <p:nvPr/>
          </p:nvSpPr>
          <p:spPr bwMode="auto">
            <a:xfrm>
              <a:off x="4345" y="1637"/>
              <a:ext cx="0" cy="142"/>
            </a:xfrm>
            <a:prstGeom prst="line">
              <a:avLst/>
            </a:prstGeom>
            <a:noFill/>
            <a:ln w="19050">
              <a:solidFill>
                <a:srgbClr val="006699"/>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32825" name="Line 25"/>
            <p:cNvSpPr>
              <a:spLocks noChangeShapeType="1"/>
            </p:cNvSpPr>
            <p:nvPr/>
          </p:nvSpPr>
          <p:spPr bwMode="auto">
            <a:xfrm>
              <a:off x="4431" y="1637"/>
              <a:ext cx="0" cy="142"/>
            </a:xfrm>
            <a:prstGeom prst="line">
              <a:avLst/>
            </a:prstGeom>
            <a:noFill/>
            <a:ln w="19050">
              <a:solidFill>
                <a:srgbClr val="006699"/>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32826" name="Line 26"/>
            <p:cNvSpPr>
              <a:spLocks noChangeShapeType="1"/>
            </p:cNvSpPr>
            <p:nvPr/>
          </p:nvSpPr>
          <p:spPr bwMode="auto">
            <a:xfrm>
              <a:off x="4164" y="1637"/>
              <a:ext cx="265" cy="0"/>
            </a:xfrm>
            <a:prstGeom prst="line">
              <a:avLst/>
            </a:prstGeom>
            <a:noFill/>
            <a:ln w="28575">
              <a:solidFill>
                <a:srgbClr val="00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2827" name="Line 27"/>
            <p:cNvSpPr>
              <a:spLocks noChangeShapeType="1"/>
            </p:cNvSpPr>
            <p:nvPr/>
          </p:nvSpPr>
          <p:spPr bwMode="auto">
            <a:xfrm>
              <a:off x="4711" y="1601"/>
              <a:ext cx="0" cy="35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2828" name="Line 28"/>
            <p:cNvSpPr>
              <a:spLocks noChangeShapeType="1"/>
            </p:cNvSpPr>
            <p:nvPr/>
          </p:nvSpPr>
          <p:spPr bwMode="auto">
            <a:xfrm>
              <a:off x="4711" y="1601"/>
              <a:ext cx="187" cy="0"/>
            </a:xfrm>
            <a:prstGeom prst="line">
              <a:avLst/>
            </a:prstGeom>
            <a:noFill/>
            <a:ln w="12700">
              <a:solidFill>
                <a:srgbClr val="006699"/>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32829" name="Line 29"/>
            <p:cNvSpPr>
              <a:spLocks noChangeShapeType="1"/>
            </p:cNvSpPr>
            <p:nvPr/>
          </p:nvSpPr>
          <p:spPr bwMode="auto">
            <a:xfrm>
              <a:off x="4524" y="1949"/>
              <a:ext cx="187" cy="0"/>
            </a:xfrm>
            <a:prstGeom prst="line">
              <a:avLst/>
            </a:prstGeom>
            <a:noFill/>
            <a:ln w="12700">
              <a:solidFill>
                <a:srgbClr val="006699"/>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32830" name="Line 30"/>
            <p:cNvSpPr>
              <a:spLocks noChangeShapeType="1"/>
            </p:cNvSpPr>
            <p:nvPr/>
          </p:nvSpPr>
          <p:spPr bwMode="auto">
            <a:xfrm>
              <a:off x="4961" y="1601"/>
              <a:ext cx="0" cy="173"/>
            </a:xfrm>
            <a:prstGeom prst="line">
              <a:avLst/>
            </a:prstGeom>
            <a:noFill/>
            <a:ln w="19050">
              <a:solidFill>
                <a:srgbClr val="006699"/>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32831" name="Line 31"/>
            <p:cNvSpPr>
              <a:spLocks noChangeShapeType="1"/>
            </p:cNvSpPr>
            <p:nvPr/>
          </p:nvSpPr>
          <p:spPr bwMode="auto">
            <a:xfrm>
              <a:off x="5132" y="1551"/>
              <a:ext cx="0" cy="228"/>
            </a:xfrm>
            <a:prstGeom prst="line">
              <a:avLst/>
            </a:prstGeom>
            <a:noFill/>
            <a:ln w="19050">
              <a:solidFill>
                <a:srgbClr val="006699"/>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32832" name="Line 32"/>
            <p:cNvSpPr>
              <a:spLocks noChangeShapeType="1"/>
            </p:cNvSpPr>
            <p:nvPr/>
          </p:nvSpPr>
          <p:spPr bwMode="auto">
            <a:xfrm flipV="1">
              <a:off x="5390" y="1479"/>
              <a:ext cx="0" cy="286"/>
            </a:xfrm>
            <a:prstGeom prst="line">
              <a:avLst/>
            </a:prstGeom>
            <a:noFill/>
            <a:ln w="19050">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32833" name="Text Box 33"/>
            <p:cNvSpPr txBox="1">
              <a:spLocks noChangeArrowheads="1"/>
            </p:cNvSpPr>
            <p:nvPr/>
          </p:nvSpPr>
          <p:spPr bwMode="auto">
            <a:xfrm>
              <a:off x="3496" y="1643"/>
              <a:ext cx="281"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A</a:t>
              </a:r>
            </a:p>
          </p:txBody>
        </p:sp>
        <p:sp>
          <p:nvSpPr>
            <p:cNvPr id="332834" name="Text Box 34"/>
            <p:cNvSpPr txBox="1">
              <a:spLocks noChangeArrowheads="1"/>
            </p:cNvSpPr>
            <p:nvPr/>
          </p:nvSpPr>
          <p:spPr bwMode="auto">
            <a:xfrm>
              <a:off x="5394" y="1632"/>
              <a:ext cx="281"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B</a:t>
              </a:r>
            </a:p>
          </p:txBody>
        </p:sp>
        <p:sp>
          <p:nvSpPr>
            <p:cNvPr id="332835" name="Text Box 35"/>
            <p:cNvSpPr txBox="1">
              <a:spLocks noChangeArrowheads="1"/>
            </p:cNvSpPr>
            <p:nvPr/>
          </p:nvSpPr>
          <p:spPr bwMode="auto">
            <a:xfrm>
              <a:off x="3135" y="1224"/>
              <a:ext cx="878"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latin typeface="Times New Roman" pitchFamily="18" charset="0"/>
                  <a:cs typeface="Times New Roman" pitchFamily="18" charset="0"/>
                </a:rPr>
                <a:t>V</a:t>
              </a:r>
              <a:r>
                <a:rPr lang="en-US" baseline="-25000">
                  <a:solidFill>
                    <a:srgbClr val="CC3300"/>
                  </a:solidFill>
                  <a:latin typeface="Times New Roman" pitchFamily="18" charset="0"/>
                  <a:cs typeface="Times New Roman" pitchFamily="18" charset="0"/>
                </a:rPr>
                <a:t>PA</a:t>
              </a:r>
              <a:r>
                <a:rPr lang="en-US">
                  <a:solidFill>
                    <a:srgbClr val="CC3300"/>
                  </a:solidFill>
                  <a:latin typeface="Times New Roman" pitchFamily="18" charset="0"/>
                  <a:cs typeface="Times New Roman" pitchFamily="18" charset="0"/>
                </a:rPr>
                <a:t>+V</a:t>
              </a:r>
              <a:r>
                <a:rPr lang="en-US" baseline="-25000">
                  <a:solidFill>
                    <a:srgbClr val="CC3300"/>
                  </a:solidFill>
                  <a:latin typeface="Times New Roman" pitchFamily="18" charset="0"/>
                  <a:cs typeface="Times New Roman" pitchFamily="18" charset="0"/>
                </a:rPr>
                <a:t>1A</a:t>
              </a:r>
              <a:endParaRPr lang="en-US">
                <a:solidFill>
                  <a:srgbClr val="CC3300"/>
                </a:solidFill>
                <a:latin typeface="Times New Roman" pitchFamily="18" charset="0"/>
                <a:cs typeface="Times New Roman" pitchFamily="18" charset="0"/>
              </a:endParaRPr>
            </a:p>
          </p:txBody>
        </p:sp>
        <p:sp>
          <p:nvSpPr>
            <p:cNvPr id="332836" name="Text Box 36"/>
            <p:cNvSpPr txBox="1">
              <a:spLocks noChangeArrowheads="1"/>
            </p:cNvSpPr>
            <p:nvPr/>
          </p:nvSpPr>
          <p:spPr bwMode="auto">
            <a:xfrm>
              <a:off x="5028" y="1185"/>
              <a:ext cx="975"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latin typeface="Times New Roman" pitchFamily="18" charset="0"/>
                  <a:cs typeface="Times New Roman" pitchFamily="18" charset="0"/>
                </a:rPr>
                <a:t>V</a:t>
              </a:r>
              <a:r>
                <a:rPr lang="en-US" baseline="-25000">
                  <a:solidFill>
                    <a:srgbClr val="CC3300"/>
                  </a:solidFill>
                  <a:latin typeface="Times New Roman" pitchFamily="18" charset="0"/>
                  <a:cs typeface="Times New Roman" pitchFamily="18" charset="0"/>
                </a:rPr>
                <a:t>PB</a:t>
              </a:r>
              <a:r>
                <a:rPr lang="en-US">
                  <a:solidFill>
                    <a:srgbClr val="CC3300"/>
                  </a:solidFill>
                  <a:latin typeface="Times New Roman" pitchFamily="18" charset="0"/>
                  <a:cs typeface="Times New Roman" pitchFamily="18" charset="0"/>
                </a:rPr>
                <a:t>+V</a:t>
              </a:r>
              <a:r>
                <a:rPr lang="en-US" baseline="-25000">
                  <a:solidFill>
                    <a:srgbClr val="CC3300"/>
                  </a:solidFill>
                  <a:latin typeface="Times New Roman" pitchFamily="18" charset="0"/>
                  <a:cs typeface="Times New Roman" pitchFamily="18" charset="0"/>
                </a:rPr>
                <a:t>1B</a:t>
              </a:r>
              <a:endParaRPr lang="en-US">
                <a:solidFill>
                  <a:srgbClr val="CC3300"/>
                </a:solidFill>
                <a:latin typeface="Times New Roman" pitchFamily="18" charset="0"/>
                <a:cs typeface="Times New Roman" pitchFamily="18" charset="0"/>
              </a:endParaRPr>
            </a:p>
          </p:txBody>
        </p:sp>
        <p:sp>
          <p:nvSpPr>
            <p:cNvPr id="332837" name="Text Box 37"/>
            <p:cNvSpPr txBox="1">
              <a:spLocks noChangeArrowheads="1"/>
            </p:cNvSpPr>
            <p:nvPr/>
          </p:nvSpPr>
          <p:spPr bwMode="auto">
            <a:xfrm>
              <a:off x="3895" y="1354"/>
              <a:ext cx="375"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336699"/>
                  </a:solidFill>
                  <a:latin typeface="Times New Roman" pitchFamily="18" charset="0"/>
                  <a:cs typeface="Times New Roman" pitchFamily="18" charset="0"/>
                </a:rPr>
                <a:t>P</a:t>
              </a:r>
              <a:r>
                <a:rPr lang="en-US" baseline="-25000">
                  <a:solidFill>
                    <a:srgbClr val="336699"/>
                  </a:solidFill>
                  <a:latin typeface="Times New Roman" pitchFamily="18" charset="0"/>
                  <a:cs typeface="Times New Roman" pitchFamily="18" charset="0"/>
                </a:rPr>
                <a:t>1</a:t>
              </a:r>
              <a:endParaRPr lang="en-US">
                <a:solidFill>
                  <a:srgbClr val="336699"/>
                </a:solidFill>
                <a:latin typeface="Times New Roman" pitchFamily="18" charset="0"/>
                <a:cs typeface="Times New Roman" pitchFamily="18" charset="0"/>
              </a:endParaRPr>
            </a:p>
          </p:txBody>
        </p:sp>
        <p:sp>
          <p:nvSpPr>
            <p:cNvPr id="332838" name="Text Box 38"/>
            <p:cNvSpPr txBox="1">
              <a:spLocks noChangeArrowheads="1"/>
            </p:cNvSpPr>
            <p:nvPr/>
          </p:nvSpPr>
          <p:spPr bwMode="auto">
            <a:xfrm>
              <a:off x="5094" y="1403"/>
              <a:ext cx="306"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336699"/>
                  </a:solidFill>
                  <a:latin typeface="Times New Roman" pitchFamily="18" charset="0"/>
                  <a:cs typeface="Times New Roman" pitchFamily="18" charset="0"/>
                </a:rPr>
                <a:t>P</a:t>
              </a:r>
              <a:r>
                <a:rPr lang="en-US" baseline="-25000">
                  <a:solidFill>
                    <a:srgbClr val="336699"/>
                  </a:solidFill>
                  <a:latin typeface="Times New Roman" pitchFamily="18" charset="0"/>
                  <a:cs typeface="Times New Roman" pitchFamily="18" charset="0"/>
                </a:rPr>
                <a:t>n</a:t>
              </a:r>
              <a:endParaRPr lang="en-US">
                <a:solidFill>
                  <a:srgbClr val="336699"/>
                </a:solidFill>
                <a:latin typeface="Times New Roman" pitchFamily="18" charset="0"/>
                <a:cs typeface="Times New Roman" pitchFamily="18" charset="0"/>
              </a:endParaRPr>
            </a:p>
          </p:txBody>
        </p:sp>
        <p:sp>
          <p:nvSpPr>
            <p:cNvPr id="332839" name="Text Box 39"/>
            <p:cNvSpPr txBox="1">
              <a:spLocks noChangeArrowheads="1"/>
            </p:cNvSpPr>
            <p:nvPr/>
          </p:nvSpPr>
          <p:spPr bwMode="auto">
            <a:xfrm>
              <a:off x="4656" y="1347"/>
              <a:ext cx="281"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336699"/>
                  </a:solidFill>
                  <a:latin typeface="Times New Roman" pitchFamily="18" charset="0"/>
                  <a:cs typeface="Times New Roman" pitchFamily="18" charset="0"/>
                </a:rPr>
                <a:t>M</a:t>
              </a:r>
            </a:p>
          </p:txBody>
        </p:sp>
        <p:sp>
          <p:nvSpPr>
            <p:cNvPr id="332840" name="Text Box 40"/>
            <p:cNvSpPr txBox="1">
              <a:spLocks noChangeArrowheads="1"/>
            </p:cNvSpPr>
            <p:nvPr/>
          </p:nvSpPr>
          <p:spPr bwMode="auto">
            <a:xfrm>
              <a:off x="4176" y="1338"/>
              <a:ext cx="281"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336699"/>
                  </a:solidFill>
                  <a:latin typeface="Times New Roman" pitchFamily="18" charset="0"/>
                  <a:cs typeface="Times New Roman" pitchFamily="18" charset="0"/>
                </a:rPr>
                <a:t>q</a:t>
              </a:r>
            </a:p>
          </p:txBody>
        </p:sp>
        <p:sp>
          <p:nvSpPr>
            <p:cNvPr id="332841" name="Line 41"/>
            <p:cNvSpPr>
              <a:spLocks noChangeShapeType="1"/>
            </p:cNvSpPr>
            <p:nvPr/>
          </p:nvSpPr>
          <p:spPr bwMode="auto">
            <a:xfrm>
              <a:off x="4576" y="1551"/>
              <a:ext cx="0" cy="228"/>
            </a:xfrm>
            <a:prstGeom prst="line">
              <a:avLst/>
            </a:prstGeom>
            <a:noFill/>
            <a:ln w="19050">
              <a:solidFill>
                <a:srgbClr val="FF0000">
                  <a:alpha val="50000"/>
                </a:srgbClr>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32842" name="Text Box 42"/>
            <p:cNvSpPr txBox="1">
              <a:spLocks noChangeArrowheads="1"/>
            </p:cNvSpPr>
            <p:nvPr/>
          </p:nvSpPr>
          <p:spPr bwMode="auto">
            <a:xfrm>
              <a:off x="4524" y="1422"/>
              <a:ext cx="281" cy="3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1</a:t>
              </a:r>
            </a:p>
            <a:p>
              <a:pPr algn="l" eaLnBrk="0" hangingPunct="0"/>
              <a:r>
                <a:rPr lang="en-US" sz="1200">
                  <a:latin typeface="Times New Roman" pitchFamily="18" charset="0"/>
                  <a:cs typeface="Times New Roman" pitchFamily="18" charset="0"/>
                </a:rPr>
                <a:t> </a:t>
              </a:r>
              <a:r>
                <a:rPr lang="en-US" sz="1800">
                  <a:latin typeface="Times New Roman" pitchFamily="18" charset="0"/>
                  <a:cs typeface="Times New Roman" pitchFamily="18" charset="0"/>
                </a:rPr>
                <a:t>i</a:t>
              </a:r>
            </a:p>
          </p:txBody>
        </p:sp>
        <p:sp>
          <p:nvSpPr>
            <p:cNvPr id="332843" name="Line 43"/>
            <p:cNvSpPr>
              <a:spLocks noChangeShapeType="1"/>
            </p:cNvSpPr>
            <p:nvPr/>
          </p:nvSpPr>
          <p:spPr bwMode="auto">
            <a:xfrm>
              <a:off x="3629" y="1893"/>
              <a:ext cx="272" cy="0"/>
            </a:xfrm>
            <a:prstGeom prst="line">
              <a:avLst/>
            </a:prstGeom>
            <a:noFill/>
            <a:ln w="19050">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2844" name="Line 44"/>
            <p:cNvSpPr>
              <a:spLocks noChangeShapeType="1"/>
            </p:cNvSpPr>
            <p:nvPr/>
          </p:nvSpPr>
          <p:spPr bwMode="auto">
            <a:xfrm>
              <a:off x="5248" y="1933"/>
              <a:ext cx="272" cy="0"/>
            </a:xfrm>
            <a:prstGeom prst="line">
              <a:avLst/>
            </a:prstGeom>
            <a:noFill/>
            <a:ln w="19050">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332845" name="Group 45"/>
          <p:cNvGrpSpPr>
            <a:grpSpLocks/>
          </p:cNvGrpSpPr>
          <p:nvPr/>
        </p:nvGrpSpPr>
        <p:grpSpPr bwMode="auto">
          <a:xfrm>
            <a:off x="539750" y="887413"/>
            <a:ext cx="4089400" cy="1462087"/>
            <a:chOff x="3361" y="399"/>
            <a:chExt cx="2576" cy="921"/>
          </a:xfrm>
        </p:grpSpPr>
        <p:sp>
          <p:nvSpPr>
            <p:cNvPr id="332846" name="Text Box 46"/>
            <p:cNvSpPr txBox="1">
              <a:spLocks noChangeArrowheads="1"/>
            </p:cNvSpPr>
            <p:nvPr/>
          </p:nvSpPr>
          <p:spPr bwMode="auto">
            <a:xfrm>
              <a:off x="4126" y="1013"/>
              <a:ext cx="379" cy="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32847" name="AutoShape 47"/>
            <p:cNvSpPr>
              <a:spLocks noChangeArrowheads="1"/>
            </p:cNvSpPr>
            <p:nvPr/>
          </p:nvSpPr>
          <p:spPr bwMode="auto">
            <a:xfrm>
              <a:off x="3752" y="825"/>
              <a:ext cx="44" cy="41"/>
            </a:xfrm>
            <a:prstGeom prst="flowChartConnector">
              <a:avLst/>
            </a:prstGeom>
            <a:solidFill>
              <a:srgbClr val="FFFFFF"/>
            </a:solidFill>
            <a:ln w="9525">
              <a:solidFill>
                <a:srgbClr val="000000"/>
              </a:solidFill>
              <a:round/>
              <a:headEnd/>
              <a:tailEnd/>
            </a:ln>
          </p:spPr>
          <p:txBody>
            <a:bodyPr/>
            <a:lstStyle/>
            <a:p>
              <a:endParaRPr lang="en-US"/>
            </a:p>
          </p:txBody>
        </p:sp>
        <p:sp>
          <p:nvSpPr>
            <p:cNvPr id="332848" name="Line 48"/>
            <p:cNvSpPr>
              <a:spLocks noChangeShapeType="1"/>
            </p:cNvSpPr>
            <p:nvPr/>
          </p:nvSpPr>
          <p:spPr bwMode="auto">
            <a:xfrm flipH="1">
              <a:off x="3712" y="856"/>
              <a:ext cx="53"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2849" name="Line 49"/>
            <p:cNvSpPr>
              <a:spLocks noChangeShapeType="1"/>
            </p:cNvSpPr>
            <p:nvPr/>
          </p:nvSpPr>
          <p:spPr bwMode="auto">
            <a:xfrm rot="18602966" flipH="1">
              <a:off x="3786" y="852"/>
              <a:ext cx="49" cy="1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2850" name="Line 50"/>
            <p:cNvSpPr>
              <a:spLocks noChangeShapeType="1"/>
            </p:cNvSpPr>
            <p:nvPr/>
          </p:nvSpPr>
          <p:spPr bwMode="auto">
            <a:xfrm>
              <a:off x="3674" y="954"/>
              <a:ext cx="21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2851" name="Rectangle 51" descr="Light upward diagonal"/>
            <p:cNvSpPr>
              <a:spLocks noChangeArrowheads="1"/>
            </p:cNvSpPr>
            <p:nvPr/>
          </p:nvSpPr>
          <p:spPr bwMode="auto">
            <a:xfrm>
              <a:off x="3674" y="955"/>
              <a:ext cx="218" cy="41"/>
            </a:xfrm>
            <a:prstGeom prst="rect">
              <a:avLst/>
            </a:prstGeom>
            <a:noFill/>
            <a:ln>
              <a:noFill/>
            </a:ln>
            <a:extLst>
              <a:ext uri="{909E8E84-426E-40DD-AFC4-6F175D3DCCD1}">
                <a14:hiddenFill xmlns:a14="http://schemas.microsoft.com/office/drawing/2010/main">
                  <a:pattFill prst="ltUpDiag">
                    <a:fgClr>
                      <a:srgbClr val="000000"/>
                    </a:fgClr>
                    <a:bgClr>
                      <a:srgbClr val="FFFFFF"/>
                    </a:bgClr>
                  </a:patt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332852" name="Group 52"/>
            <p:cNvGrpSpPr>
              <a:grpSpLocks/>
            </p:cNvGrpSpPr>
            <p:nvPr/>
          </p:nvGrpSpPr>
          <p:grpSpPr bwMode="auto">
            <a:xfrm>
              <a:off x="5289" y="991"/>
              <a:ext cx="218" cy="42"/>
              <a:chOff x="6951" y="1628"/>
              <a:chExt cx="420" cy="88"/>
            </a:xfrm>
          </p:grpSpPr>
          <p:sp>
            <p:nvSpPr>
              <p:cNvPr id="332853" name="Line 53"/>
              <p:cNvSpPr>
                <a:spLocks noChangeShapeType="1"/>
              </p:cNvSpPr>
              <p:nvPr/>
            </p:nvSpPr>
            <p:spPr bwMode="auto">
              <a:xfrm>
                <a:off x="6951" y="1628"/>
                <a:ext cx="42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2854" name="Rectangle 54" descr="Light upward diagonal"/>
              <p:cNvSpPr>
                <a:spLocks noChangeArrowheads="1"/>
              </p:cNvSpPr>
              <p:nvPr/>
            </p:nvSpPr>
            <p:spPr bwMode="auto">
              <a:xfrm>
                <a:off x="6951" y="1631"/>
                <a:ext cx="420" cy="85"/>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332855" name="AutoShape 55"/>
            <p:cNvSpPr>
              <a:spLocks noChangeArrowheads="1"/>
            </p:cNvSpPr>
            <p:nvPr/>
          </p:nvSpPr>
          <p:spPr bwMode="auto">
            <a:xfrm>
              <a:off x="5374" y="818"/>
              <a:ext cx="45" cy="41"/>
            </a:xfrm>
            <a:prstGeom prst="flowChartConnector">
              <a:avLst/>
            </a:prstGeom>
            <a:solidFill>
              <a:srgbClr val="FFFFFF"/>
            </a:solidFill>
            <a:ln w="9525">
              <a:solidFill>
                <a:srgbClr val="000000"/>
              </a:solidFill>
              <a:round/>
              <a:headEnd/>
              <a:tailEnd/>
            </a:ln>
          </p:spPr>
          <p:txBody>
            <a:bodyPr/>
            <a:lstStyle/>
            <a:p>
              <a:endParaRPr lang="en-US"/>
            </a:p>
          </p:txBody>
        </p:sp>
        <p:sp>
          <p:nvSpPr>
            <p:cNvPr id="332856" name="Line 56"/>
            <p:cNvSpPr>
              <a:spLocks noChangeShapeType="1"/>
            </p:cNvSpPr>
            <p:nvPr/>
          </p:nvSpPr>
          <p:spPr bwMode="auto">
            <a:xfrm flipH="1">
              <a:off x="5328" y="854"/>
              <a:ext cx="53"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2857" name="Line 57"/>
            <p:cNvSpPr>
              <a:spLocks noChangeShapeType="1"/>
            </p:cNvSpPr>
            <p:nvPr/>
          </p:nvSpPr>
          <p:spPr bwMode="auto">
            <a:xfrm rot="18602966" flipH="1">
              <a:off x="5408" y="850"/>
              <a:ext cx="49" cy="1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2858" name="Line 58"/>
            <p:cNvSpPr>
              <a:spLocks noChangeShapeType="1"/>
            </p:cNvSpPr>
            <p:nvPr/>
          </p:nvSpPr>
          <p:spPr bwMode="auto">
            <a:xfrm>
              <a:off x="5289" y="948"/>
              <a:ext cx="21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2859" name="AutoShape 59"/>
            <p:cNvSpPr>
              <a:spLocks noChangeArrowheads="1"/>
            </p:cNvSpPr>
            <p:nvPr/>
          </p:nvSpPr>
          <p:spPr bwMode="auto">
            <a:xfrm>
              <a:off x="5374" y="948"/>
              <a:ext cx="45" cy="41"/>
            </a:xfrm>
            <a:prstGeom prst="flowChartConnector">
              <a:avLst/>
            </a:prstGeom>
            <a:solidFill>
              <a:srgbClr val="FFFFFF"/>
            </a:solidFill>
            <a:ln w="9525">
              <a:solidFill>
                <a:srgbClr val="000000"/>
              </a:solidFill>
              <a:round/>
              <a:headEnd/>
              <a:tailEnd/>
            </a:ln>
          </p:spPr>
          <p:txBody>
            <a:bodyPr/>
            <a:lstStyle/>
            <a:p>
              <a:endParaRPr lang="en-US"/>
            </a:p>
          </p:txBody>
        </p:sp>
        <p:sp>
          <p:nvSpPr>
            <p:cNvPr id="332860" name="Line 60"/>
            <p:cNvSpPr>
              <a:spLocks noChangeShapeType="1"/>
            </p:cNvSpPr>
            <p:nvPr/>
          </p:nvSpPr>
          <p:spPr bwMode="auto">
            <a:xfrm>
              <a:off x="3791" y="840"/>
              <a:ext cx="1591"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2861" name="Line 61"/>
            <p:cNvSpPr>
              <a:spLocks noChangeShapeType="1"/>
            </p:cNvSpPr>
            <p:nvPr/>
          </p:nvSpPr>
          <p:spPr bwMode="auto">
            <a:xfrm flipV="1">
              <a:off x="3775" y="574"/>
              <a:ext cx="0" cy="259"/>
            </a:xfrm>
            <a:prstGeom prst="line">
              <a:avLst/>
            </a:prstGeom>
            <a:noFill/>
            <a:ln w="19050">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32862" name="Line 62"/>
            <p:cNvSpPr>
              <a:spLocks noChangeShapeType="1"/>
            </p:cNvSpPr>
            <p:nvPr/>
          </p:nvSpPr>
          <p:spPr bwMode="auto">
            <a:xfrm>
              <a:off x="4033" y="667"/>
              <a:ext cx="0" cy="173"/>
            </a:xfrm>
            <a:prstGeom prst="line">
              <a:avLst/>
            </a:prstGeom>
            <a:noFill/>
            <a:ln w="19050">
              <a:solidFill>
                <a:srgbClr val="336699"/>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32863" name="Line 63"/>
            <p:cNvSpPr>
              <a:spLocks noChangeShapeType="1"/>
            </p:cNvSpPr>
            <p:nvPr/>
          </p:nvSpPr>
          <p:spPr bwMode="auto">
            <a:xfrm>
              <a:off x="4220" y="694"/>
              <a:ext cx="0" cy="142"/>
            </a:xfrm>
            <a:prstGeom prst="line">
              <a:avLst/>
            </a:prstGeom>
            <a:noFill/>
            <a:ln w="19050">
              <a:solidFill>
                <a:srgbClr val="336699"/>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32864" name="Line 64"/>
            <p:cNvSpPr>
              <a:spLocks noChangeShapeType="1"/>
            </p:cNvSpPr>
            <p:nvPr/>
          </p:nvSpPr>
          <p:spPr bwMode="auto">
            <a:xfrm>
              <a:off x="4306" y="696"/>
              <a:ext cx="0" cy="141"/>
            </a:xfrm>
            <a:prstGeom prst="line">
              <a:avLst/>
            </a:prstGeom>
            <a:noFill/>
            <a:ln w="19050">
              <a:solidFill>
                <a:srgbClr val="336699"/>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32865" name="Line 65"/>
            <p:cNvSpPr>
              <a:spLocks noChangeShapeType="1"/>
            </p:cNvSpPr>
            <p:nvPr/>
          </p:nvSpPr>
          <p:spPr bwMode="auto">
            <a:xfrm>
              <a:off x="4391" y="696"/>
              <a:ext cx="0" cy="141"/>
            </a:xfrm>
            <a:prstGeom prst="line">
              <a:avLst/>
            </a:prstGeom>
            <a:noFill/>
            <a:ln w="19050">
              <a:solidFill>
                <a:srgbClr val="336699"/>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32866" name="Line 66"/>
            <p:cNvSpPr>
              <a:spLocks noChangeShapeType="1"/>
            </p:cNvSpPr>
            <p:nvPr/>
          </p:nvSpPr>
          <p:spPr bwMode="auto">
            <a:xfrm>
              <a:off x="4477" y="696"/>
              <a:ext cx="0" cy="141"/>
            </a:xfrm>
            <a:prstGeom prst="line">
              <a:avLst/>
            </a:prstGeom>
            <a:noFill/>
            <a:ln w="19050">
              <a:solidFill>
                <a:srgbClr val="336699"/>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32867" name="Line 67"/>
            <p:cNvSpPr>
              <a:spLocks noChangeShapeType="1"/>
            </p:cNvSpPr>
            <p:nvPr/>
          </p:nvSpPr>
          <p:spPr bwMode="auto">
            <a:xfrm>
              <a:off x="4211" y="696"/>
              <a:ext cx="265" cy="0"/>
            </a:xfrm>
            <a:prstGeom prst="line">
              <a:avLst/>
            </a:prstGeom>
            <a:noFill/>
            <a:ln w="28575">
              <a:solidFill>
                <a:srgbClr val="3366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2868" name="Line 68"/>
            <p:cNvSpPr>
              <a:spLocks noChangeShapeType="1"/>
            </p:cNvSpPr>
            <p:nvPr/>
          </p:nvSpPr>
          <p:spPr bwMode="auto">
            <a:xfrm>
              <a:off x="4712" y="660"/>
              <a:ext cx="0" cy="35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2869" name="Line 69"/>
            <p:cNvSpPr>
              <a:spLocks noChangeShapeType="1"/>
            </p:cNvSpPr>
            <p:nvPr/>
          </p:nvSpPr>
          <p:spPr bwMode="auto">
            <a:xfrm>
              <a:off x="4712" y="660"/>
              <a:ext cx="187" cy="0"/>
            </a:xfrm>
            <a:prstGeom prst="line">
              <a:avLst/>
            </a:prstGeom>
            <a:noFill/>
            <a:ln w="9525">
              <a:solidFill>
                <a:srgbClr val="8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32870" name="Line 70"/>
            <p:cNvSpPr>
              <a:spLocks noChangeShapeType="1"/>
            </p:cNvSpPr>
            <p:nvPr/>
          </p:nvSpPr>
          <p:spPr bwMode="auto">
            <a:xfrm>
              <a:off x="4525" y="1007"/>
              <a:ext cx="187" cy="0"/>
            </a:xfrm>
            <a:prstGeom prst="line">
              <a:avLst/>
            </a:prstGeom>
            <a:noFill/>
            <a:ln w="9525">
              <a:solidFill>
                <a:srgbClr val="8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32871" name="Line 71"/>
            <p:cNvSpPr>
              <a:spLocks noChangeShapeType="1"/>
            </p:cNvSpPr>
            <p:nvPr/>
          </p:nvSpPr>
          <p:spPr bwMode="auto">
            <a:xfrm>
              <a:off x="4969" y="660"/>
              <a:ext cx="0" cy="173"/>
            </a:xfrm>
            <a:prstGeom prst="line">
              <a:avLst/>
            </a:prstGeom>
            <a:noFill/>
            <a:ln w="19050">
              <a:solidFill>
                <a:srgbClr val="336699"/>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32872" name="Line 72"/>
            <p:cNvSpPr>
              <a:spLocks noChangeShapeType="1"/>
            </p:cNvSpPr>
            <p:nvPr/>
          </p:nvSpPr>
          <p:spPr bwMode="auto">
            <a:xfrm>
              <a:off x="5140" y="610"/>
              <a:ext cx="0" cy="228"/>
            </a:xfrm>
            <a:prstGeom prst="line">
              <a:avLst/>
            </a:prstGeom>
            <a:noFill/>
            <a:ln w="19050">
              <a:solidFill>
                <a:srgbClr val="336699"/>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32873" name="Line 73"/>
            <p:cNvSpPr>
              <a:spLocks noChangeShapeType="1"/>
            </p:cNvSpPr>
            <p:nvPr/>
          </p:nvSpPr>
          <p:spPr bwMode="auto">
            <a:xfrm flipV="1">
              <a:off x="5398" y="538"/>
              <a:ext cx="0" cy="285"/>
            </a:xfrm>
            <a:prstGeom prst="line">
              <a:avLst/>
            </a:prstGeom>
            <a:noFill/>
            <a:ln w="19050">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32874" name="Line 74"/>
            <p:cNvSpPr>
              <a:spLocks noChangeShapeType="1"/>
            </p:cNvSpPr>
            <p:nvPr/>
          </p:nvSpPr>
          <p:spPr bwMode="auto">
            <a:xfrm>
              <a:off x="4594" y="840"/>
              <a:ext cx="0" cy="2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2875" name="Text Box 75"/>
            <p:cNvSpPr txBox="1">
              <a:spLocks noChangeArrowheads="1"/>
            </p:cNvSpPr>
            <p:nvPr/>
          </p:nvSpPr>
          <p:spPr bwMode="auto">
            <a:xfrm>
              <a:off x="3519" y="684"/>
              <a:ext cx="281"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A</a:t>
              </a:r>
            </a:p>
          </p:txBody>
        </p:sp>
        <p:sp>
          <p:nvSpPr>
            <p:cNvPr id="332876" name="Text Box 76"/>
            <p:cNvSpPr txBox="1">
              <a:spLocks noChangeArrowheads="1"/>
            </p:cNvSpPr>
            <p:nvPr/>
          </p:nvSpPr>
          <p:spPr bwMode="auto">
            <a:xfrm>
              <a:off x="5436" y="689"/>
              <a:ext cx="281"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B</a:t>
              </a:r>
            </a:p>
          </p:txBody>
        </p:sp>
        <p:sp>
          <p:nvSpPr>
            <p:cNvPr id="332877" name="Text Box 77"/>
            <p:cNvSpPr txBox="1">
              <a:spLocks noChangeArrowheads="1"/>
            </p:cNvSpPr>
            <p:nvPr/>
          </p:nvSpPr>
          <p:spPr bwMode="auto">
            <a:xfrm>
              <a:off x="3361" y="444"/>
              <a:ext cx="454"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latin typeface="Times New Roman" pitchFamily="18" charset="0"/>
                  <a:cs typeface="Times New Roman" pitchFamily="18" charset="0"/>
                </a:rPr>
                <a:t>V</a:t>
              </a:r>
              <a:r>
                <a:rPr lang="en-US" baseline="-25000">
                  <a:solidFill>
                    <a:srgbClr val="CC3300"/>
                  </a:solidFill>
                  <a:latin typeface="Times New Roman" pitchFamily="18" charset="0"/>
                  <a:cs typeface="Times New Roman" pitchFamily="18" charset="0"/>
                </a:rPr>
                <a:t>PA</a:t>
              </a:r>
              <a:endParaRPr lang="en-US">
                <a:solidFill>
                  <a:srgbClr val="CC3300"/>
                </a:solidFill>
                <a:latin typeface="Times New Roman" pitchFamily="18" charset="0"/>
                <a:cs typeface="Times New Roman" pitchFamily="18" charset="0"/>
              </a:endParaRPr>
            </a:p>
          </p:txBody>
        </p:sp>
        <p:sp>
          <p:nvSpPr>
            <p:cNvPr id="332878" name="Text Box 78"/>
            <p:cNvSpPr txBox="1">
              <a:spLocks noChangeArrowheads="1"/>
            </p:cNvSpPr>
            <p:nvPr/>
          </p:nvSpPr>
          <p:spPr bwMode="auto">
            <a:xfrm>
              <a:off x="3936" y="432"/>
              <a:ext cx="374"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336699"/>
                  </a:solidFill>
                  <a:latin typeface="Times New Roman" pitchFamily="18" charset="0"/>
                  <a:cs typeface="Times New Roman" pitchFamily="18" charset="0"/>
                </a:rPr>
                <a:t>P</a:t>
              </a:r>
              <a:r>
                <a:rPr lang="en-US" baseline="-25000">
                  <a:solidFill>
                    <a:srgbClr val="336699"/>
                  </a:solidFill>
                  <a:latin typeface="Times New Roman" pitchFamily="18" charset="0"/>
                  <a:cs typeface="Times New Roman" pitchFamily="18" charset="0"/>
                </a:rPr>
                <a:t>1</a:t>
              </a:r>
              <a:endParaRPr lang="en-US">
                <a:solidFill>
                  <a:srgbClr val="336699"/>
                </a:solidFill>
                <a:latin typeface="Times New Roman" pitchFamily="18" charset="0"/>
                <a:cs typeface="Times New Roman" pitchFamily="18" charset="0"/>
              </a:endParaRPr>
            </a:p>
          </p:txBody>
        </p:sp>
        <p:sp>
          <p:nvSpPr>
            <p:cNvPr id="332879" name="Text Box 79"/>
            <p:cNvSpPr txBox="1">
              <a:spLocks noChangeArrowheads="1"/>
            </p:cNvSpPr>
            <p:nvPr/>
          </p:nvSpPr>
          <p:spPr bwMode="auto">
            <a:xfrm>
              <a:off x="5088" y="432"/>
              <a:ext cx="374"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336699"/>
                  </a:solidFill>
                  <a:latin typeface="Times New Roman" pitchFamily="18" charset="0"/>
                  <a:cs typeface="Times New Roman" pitchFamily="18" charset="0"/>
                </a:rPr>
                <a:t>P</a:t>
              </a:r>
              <a:r>
                <a:rPr lang="en-US" baseline="-25000">
                  <a:solidFill>
                    <a:srgbClr val="336699"/>
                  </a:solidFill>
                  <a:latin typeface="Times New Roman" pitchFamily="18" charset="0"/>
                  <a:cs typeface="Times New Roman" pitchFamily="18" charset="0"/>
                </a:rPr>
                <a:t>n</a:t>
              </a:r>
              <a:endParaRPr lang="en-US">
                <a:solidFill>
                  <a:srgbClr val="336699"/>
                </a:solidFill>
                <a:latin typeface="Times New Roman" pitchFamily="18" charset="0"/>
                <a:cs typeface="Times New Roman" pitchFamily="18" charset="0"/>
              </a:endParaRPr>
            </a:p>
          </p:txBody>
        </p:sp>
        <p:sp>
          <p:nvSpPr>
            <p:cNvPr id="332880" name="Text Box 80"/>
            <p:cNvSpPr txBox="1">
              <a:spLocks noChangeArrowheads="1"/>
            </p:cNvSpPr>
            <p:nvPr/>
          </p:nvSpPr>
          <p:spPr bwMode="auto">
            <a:xfrm>
              <a:off x="4512" y="399"/>
              <a:ext cx="281"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336699"/>
                  </a:solidFill>
                  <a:latin typeface="Times New Roman" pitchFamily="18" charset="0"/>
                  <a:cs typeface="Times New Roman" pitchFamily="18" charset="0"/>
                </a:rPr>
                <a:t>M</a:t>
              </a:r>
            </a:p>
          </p:txBody>
        </p:sp>
        <p:sp>
          <p:nvSpPr>
            <p:cNvPr id="332881" name="Text Box 81"/>
            <p:cNvSpPr txBox="1">
              <a:spLocks noChangeArrowheads="1"/>
            </p:cNvSpPr>
            <p:nvPr/>
          </p:nvSpPr>
          <p:spPr bwMode="auto">
            <a:xfrm>
              <a:off x="4224" y="408"/>
              <a:ext cx="281"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336699"/>
                  </a:solidFill>
                  <a:latin typeface="Times New Roman" pitchFamily="18" charset="0"/>
                  <a:cs typeface="Times New Roman" pitchFamily="18" charset="0"/>
                </a:rPr>
                <a:t>q</a:t>
              </a:r>
            </a:p>
          </p:txBody>
        </p:sp>
        <p:sp>
          <p:nvSpPr>
            <p:cNvPr id="332882" name="Line 82"/>
            <p:cNvSpPr>
              <a:spLocks noChangeShapeType="1"/>
            </p:cNvSpPr>
            <p:nvPr/>
          </p:nvSpPr>
          <p:spPr bwMode="auto">
            <a:xfrm flipH="1">
              <a:off x="4407" y="926"/>
              <a:ext cx="187" cy="17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2883" name="Text Box 83"/>
            <p:cNvSpPr txBox="1">
              <a:spLocks noChangeArrowheads="1"/>
            </p:cNvSpPr>
            <p:nvPr/>
          </p:nvSpPr>
          <p:spPr bwMode="auto">
            <a:xfrm>
              <a:off x="5394" y="489"/>
              <a:ext cx="54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latin typeface="Times New Roman" pitchFamily="18" charset="0"/>
                  <a:cs typeface="Times New Roman" pitchFamily="18" charset="0"/>
                </a:rPr>
                <a:t>V</a:t>
              </a:r>
              <a:r>
                <a:rPr lang="en-US" baseline="-25000">
                  <a:solidFill>
                    <a:srgbClr val="CC3300"/>
                  </a:solidFill>
                  <a:latin typeface="Times New Roman" pitchFamily="18" charset="0"/>
                  <a:cs typeface="Times New Roman" pitchFamily="18" charset="0"/>
                </a:rPr>
                <a:t>PB</a:t>
              </a:r>
              <a:endParaRPr lang="en-US">
                <a:solidFill>
                  <a:srgbClr val="CC3300"/>
                </a:solidFill>
                <a:latin typeface="Times New Roman" pitchFamily="18" charset="0"/>
                <a:cs typeface="Times New Roman" pitchFamily="18" charset="0"/>
              </a:endParaRPr>
            </a:p>
          </p:txBody>
        </p:sp>
        <p:sp>
          <p:nvSpPr>
            <p:cNvPr id="332884" name="Rectangle 84" descr="Light upward diagonal"/>
            <p:cNvSpPr>
              <a:spLocks noChangeArrowheads="1"/>
            </p:cNvSpPr>
            <p:nvPr/>
          </p:nvSpPr>
          <p:spPr bwMode="auto">
            <a:xfrm>
              <a:off x="3672" y="954"/>
              <a:ext cx="215" cy="48"/>
            </a:xfrm>
            <a:prstGeom prst="rect">
              <a:avLst/>
            </a:prstGeom>
            <a:pattFill prst="ltUpDiag">
              <a:fgClr>
                <a:srgbClr val="A4A6AA"/>
              </a:fgClr>
              <a:bgClr>
                <a:srgbClr val="FFFFFF"/>
              </a:bgClr>
            </a:patt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2885" name="Text Box 85"/>
            <p:cNvSpPr txBox="1">
              <a:spLocks noChangeArrowheads="1"/>
            </p:cNvSpPr>
            <p:nvPr/>
          </p:nvSpPr>
          <p:spPr bwMode="auto">
            <a:xfrm>
              <a:off x="4220" y="1032"/>
              <a:ext cx="43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latin typeface="Times New Roman" pitchFamily="18" charset="0"/>
                  <a:cs typeface="Times New Roman" pitchFamily="18" charset="0"/>
                </a:rPr>
                <a:t>Δ</a:t>
              </a:r>
              <a:r>
                <a:rPr lang="en-US" baseline="-25000">
                  <a:latin typeface="Times New Roman" pitchFamily="18" charset="0"/>
                  <a:cs typeface="Times New Roman" pitchFamily="18" charset="0"/>
                </a:rPr>
                <a:t>iP</a:t>
              </a:r>
            </a:p>
          </p:txBody>
        </p:sp>
        <p:sp>
          <p:nvSpPr>
            <p:cNvPr id="332886" name="Arc 86"/>
            <p:cNvSpPr>
              <a:spLocks/>
            </p:cNvSpPr>
            <p:nvPr/>
          </p:nvSpPr>
          <p:spPr bwMode="auto">
            <a:xfrm>
              <a:off x="3787" y="482"/>
              <a:ext cx="1632" cy="576"/>
            </a:xfrm>
            <a:custGeom>
              <a:avLst/>
              <a:gdLst>
                <a:gd name="G0" fmla="+- 17269 0 0"/>
                <a:gd name="G1" fmla="+- 0 0 0"/>
                <a:gd name="G2" fmla="+- 21600 0 0"/>
                <a:gd name="T0" fmla="*/ 34697 w 34697"/>
                <a:gd name="T1" fmla="*/ 12760 h 21600"/>
                <a:gd name="T2" fmla="*/ 0 w 34697"/>
                <a:gd name="T3" fmla="*/ 12975 h 21600"/>
                <a:gd name="T4" fmla="*/ 17269 w 34697"/>
                <a:gd name="T5" fmla="*/ 0 h 21600"/>
              </a:gdLst>
              <a:ahLst/>
              <a:cxnLst>
                <a:cxn ang="0">
                  <a:pos x="T0" y="T1"/>
                </a:cxn>
                <a:cxn ang="0">
                  <a:pos x="T2" y="T3"/>
                </a:cxn>
                <a:cxn ang="0">
                  <a:pos x="T4" y="T5"/>
                </a:cxn>
              </a:cxnLst>
              <a:rect l="0" t="0" r="r" b="b"/>
              <a:pathLst>
                <a:path w="34697" h="21600" fill="none" extrusionOk="0">
                  <a:moveTo>
                    <a:pt x="34697" y="12760"/>
                  </a:moveTo>
                  <a:cubicBezTo>
                    <a:pt x="30629" y="18316"/>
                    <a:pt x="24155" y="21599"/>
                    <a:pt x="17269" y="21600"/>
                  </a:cubicBezTo>
                  <a:cubicBezTo>
                    <a:pt x="10476" y="21600"/>
                    <a:pt x="4080" y="18405"/>
                    <a:pt x="0" y="12974"/>
                  </a:cubicBezTo>
                </a:path>
                <a:path w="34697" h="21600" stroke="0" extrusionOk="0">
                  <a:moveTo>
                    <a:pt x="34697" y="12760"/>
                  </a:moveTo>
                  <a:cubicBezTo>
                    <a:pt x="30629" y="18316"/>
                    <a:pt x="24155" y="21599"/>
                    <a:pt x="17269" y="21600"/>
                  </a:cubicBezTo>
                  <a:cubicBezTo>
                    <a:pt x="10476" y="21600"/>
                    <a:pt x="4080" y="18405"/>
                    <a:pt x="0" y="12974"/>
                  </a:cubicBezTo>
                  <a:lnTo>
                    <a:pt x="17269" y="0"/>
                  </a:lnTo>
                  <a:close/>
                </a:path>
              </a:pathLst>
            </a:custGeom>
            <a:noFill/>
            <a:ln w="9525">
              <a:solidFill>
                <a:schemeClr val="bg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332887" name="Arc 87"/>
            <p:cNvSpPr>
              <a:spLocks/>
            </p:cNvSpPr>
            <p:nvPr/>
          </p:nvSpPr>
          <p:spPr bwMode="auto">
            <a:xfrm flipV="1">
              <a:off x="3783" y="618"/>
              <a:ext cx="1601" cy="454"/>
            </a:xfrm>
            <a:custGeom>
              <a:avLst/>
              <a:gdLst>
                <a:gd name="G0" fmla="+- 18800 0 0"/>
                <a:gd name="G1" fmla="+- 21600 0 0"/>
                <a:gd name="G2" fmla="+- 21600 0 0"/>
                <a:gd name="T0" fmla="*/ 0 w 37668"/>
                <a:gd name="T1" fmla="*/ 10964 h 21600"/>
                <a:gd name="T2" fmla="*/ 37668 w 37668"/>
                <a:gd name="T3" fmla="*/ 11085 h 21600"/>
                <a:gd name="T4" fmla="*/ 18800 w 37668"/>
                <a:gd name="T5" fmla="*/ 21600 h 21600"/>
              </a:gdLst>
              <a:ahLst/>
              <a:cxnLst>
                <a:cxn ang="0">
                  <a:pos x="T0" y="T1"/>
                </a:cxn>
                <a:cxn ang="0">
                  <a:pos x="T2" y="T3"/>
                </a:cxn>
                <a:cxn ang="0">
                  <a:pos x="T4" y="T5"/>
                </a:cxn>
              </a:cxnLst>
              <a:rect l="0" t="0" r="r" b="b"/>
              <a:pathLst>
                <a:path w="37668" h="21600" fill="none" extrusionOk="0">
                  <a:moveTo>
                    <a:pt x="0" y="10964"/>
                  </a:moveTo>
                  <a:cubicBezTo>
                    <a:pt x="3833" y="4188"/>
                    <a:pt x="11015" y="-1"/>
                    <a:pt x="18800" y="0"/>
                  </a:cubicBezTo>
                  <a:cubicBezTo>
                    <a:pt x="26634" y="0"/>
                    <a:pt x="33854" y="4241"/>
                    <a:pt x="37667" y="11085"/>
                  </a:cubicBezTo>
                </a:path>
                <a:path w="37668" h="21600" stroke="0" extrusionOk="0">
                  <a:moveTo>
                    <a:pt x="0" y="10964"/>
                  </a:moveTo>
                  <a:cubicBezTo>
                    <a:pt x="3833" y="4188"/>
                    <a:pt x="11015" y="-1"/>
                    <a:pt x="18800" y="0"/>
                  </a:cubicBezTo>
                  <a:cubicBezTo>
                    <a:pt x="26634" y="0"/>
                    <a:pt x="33854" y="4241"/>
                    <a:pt x="37667" y="11085"/>
                  </a:cubicBezTo>
                  <a:lnTo>
                    <a:pt x="18800" y="21600"/>
                  </a:lnTo>
                  <a:close/>
                </a:path>
              </a:pathLst>
            </a:cu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2888" name="Line 88"/>
            <p:cNvSpPr>
              <a:spLocks noChangeShapeType="1"/>
            </p:cNvSpPr>
            <p:nvPr/>
          </p:nvSpPr>
          <p:spPr bwMode="auto">
            <a:xfrm>
              <a:off x="5289" y="991"/>
              <a:ext cx="227" cy="0"/>
            </a:xfrm>
            <a:prstGeom prst="line">
              <a:avLst/>
            </a:prstGeom>
            <a:noFill/>
            <a:ln w="12700">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2889" name="Line 89"/>
            <p:cNvSpPr>
              <a:spLocks noChangeShapeType="1"/>
            </p:cNvSpPr>
            <p:nvPr/>
          </p:nvSpPr>
          <p:spPr bwMode="auto">
            <a:xfrm>
              <a:off x="3660" y="955"/>
              <a:ext cx="227" cy="0"/>
            </a:xfrm>
            <a:prstGeom prst="line">
              <a:avLst/>
            </a:prstGeom>
            <a:noFill/>
            <a:ln w="12700">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sp>
        <p:nvSpPr>
          <p:cNvPr id="332890" name="Text Box 90"/>
          <p:cNvSpPr txBox="1">
            <a:spLocks noChangeArrowheads="1"/>
          </p:cNvSpPr>
          <p:nvPr/>
        </p:nvSpPr>
        <p:spPr bwMode="auto">
          <a:xfrm>
            <a:off x="827088" y="407670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332891" name="Object 91"/>
          <p:cNvGraphicFramePr>
            <a:graphicFrameLocks noChangeAspect="1"/>
          </p:cNvGraphicFramePr>
          <p:nvPr>
            <p:ph sz="quarter" idx="1"/>
          </p:nvPr>
        </p:nvGraphicFramePr>
        <p:xfrm>
          <a:off x="1063625" y="4267200"/>
          <a:ext cx="7273925" cy="1301750"/>
        </p:xfrm>
        <a:graphic>
          <a:graphicData uri="http://schemas.openxmlformats.org/presentationml/2006/ole">
            <mc:AlternateContent xmlns:mc="http://schemas.openxmlformats.org/markup-compatibility/2006">
              <mc:Choice xmlns:v="urn:schemas-microsoft-com:vml" Requires="v">
                <p:oleObj spid="_x0000_s332903" name="Equation" r:id="rId5" imgW="2946240" imgH="507960" progId="Equation.3">
                  <p:embed/>
                </p:oleObj>
              </mc:Choice>
              <mc:Fallback>
                <p:oleObj name="Equation" r:id="rId5" imgW="2946240" imgH="507960" progId="Equation.3">
                  <p:embed/>
                  <p:pic>
                    <p:nvPicPr>
                      <p:cNvPr id="0" name="Object 9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63625" y="4267200"/>
                        <a:ext cx="7273925" cy="13017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32892" name="Object 92"/>
          <p:cNvGraphicFramePr>
            <a:graphicFrameLocks noChangeAspect="1"/>
          </p:cNvGraphicFramePr>
          <p:nvPr>
            <p:ph sz="quarter" idx="2"/>
          </p:nvPr>
        </p:nvGraphicFramePr>
        <p:xfrm>
          <a:off x="2319338" y="3351213"/>
          <a:ext cx="3683000" cy="1223962"/>
        </p:xfrm>
        <a:graphic>
          <a:graphicData uri="http://schemas.openxmlformats.org/presentationml/2006/ole">
            <mc:AlternateContent xmlns:mc="http://schemas.openxmlformats.org/markup-compatibility/2006">
              <mc:Choice xmlns:v="urn:schemas-microsoft-com:vml" Requires="v">
                <p:oleObj spid="_x0000_s332904" name="Equation" r:id="rId7" imgW="1587240" imgH="507960" progId="Equation.3">
                  <p:embed/>
                </p:oleObj>
              </mc:Choice>
              <mc:Fallback>
                <p:oleObj name="Equation" r:id="rId7" imgW="1587240" imgH="507960" progId="Equation.3">
                  <p:embed/>
                  <p:pic>
                    <p:nvPicPr>
                      <p:cNvPr id="0" name="Object 9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319338" y="3351213"/>
                        <a:ext cx="3683000" cy="12239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32893" name="Object 93"/>
          <p:cNvGraphicFramePr>
            <a:graphicFrameLocks noChangeAspect="1"/>
          </p:cNvGraphicFramePr>
          <p:nvPr>
            <p:ph sz="quarter" idx="3"/>
          </p:nvPr>
        </p:nvGraphicFramePr>
        <p:xfrm>
          <a:off x="5724525" y="908050"/>
          <a:ext cx="2592388" cy="1031875"/>
        </p:xfrm>
        <a:graphic>
          <a:graphicData uri="http://schemas.openxmlformats.org/presentationml/2006/ole">
            <mc:AlternateContent xmlns:mc="http://schemas.openxmlformats.org/markup-compatibility/2006">
              <mc:Choice xmlns:v="urn:schemas-microsoft-com:vml" Requires="v">
                <p:oleObj spid="_x0000_s332905" name="Equation" r:id="rId9" imgW="1117440" imgH="444240" progId="Equation.3">
                  <p:embed/>
                </p:oleObj>
              </mc:Choice>
              <mc:Fallback>
                <p:oleObj name="Equation" r:id="rId9" imgW="1117440" imgH="444240" progId="Equation.3">
                  <p:embed/>
                  <p:pic>
                    <p:nvPicPr>
                      <p:cNvPr id="0" name="Object 9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724525" y="908050"/>
                        <a:ext cx="2592388" cy="1031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332894" name="Group 94"/>
          <p:cNvGrpSpPr>
            <a:grpSpLocks/>
          </p:cNvGrpSpPr>
          <p:nvPr/>
        </p:nvGrpSpPr>
        <p:grpSpPr bwMode="auto">
          <a:xfrm>
            <a:off x="4932363" y="2636838"/>
            <a:ext cx="4211637" cy="1370012"/>
            <a:chOff x="22" y="1506"/>
            <a:chExt cx="2653" cy="863"/>
          </a:xfrm>
        </p:grpSpPr>
        <p:sp>
          <p:nvSpPr>
            <p:cNvPr id="332895" name="Text Box 95"/>
            <p:cNvSpPr txBox="1">
              <a:spLocks noChangeArrowheads="1"/>
            </p:cNvSpPr>
            <p:nvPr/>
          </p:nvSpPr>
          <p:spPr bwMode="auto">
            <a:xfrm>
              <a:off x="22" y="1506"/>
              <a:ext cx="2653"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cs typeface="Times New Roman" pitchFamily="18" charset="0"/>
                </a:rPr>
                <a:t>        - momen u</a:t>
              </a:r>
              <a:r>
                <a:rPr lang="en-US"/>
                <a:t>ố</a:t>
              </a:r>
              <a:r>
                <a:rPr lang="en-US">
                  <a:solidFill>
                    <a:srgbClr val="000000"/>
                  </a:solidFill>
                  <a:cs typeface="Times New Roman" pitchFamily="18" charset="0"/>
                </a:rPr>
                <a:t>n do l</a:t>
              </a:r>
              <a:r>
                <a:rPr lang="en-US"/>
                <a:t>ự</a:t>
              </a:r>
              <a:r>
                <a:rPr lang="en-US">
                  <a:solidFill>
                    <a:srgbClr val="000000"/>
                  </a:solidFill>
                  <a:cs typeface="Times New Roman" pitchFamily="18" charset="0"/>
                </a:rPr>
                <a:t>c</a:t>
              </a:r>
            </a:p>
            <a:p>
              <a:pPr algn="l"/>
              <a:r>
                <a:rPr lang="en-US">
                  <a:solidFill>
                    <a:srgbClr val="000000"/>
                  </a:solidFill>
                  <a:cs typeface="Times New Roman" pitchFamily="18" charset="0"/>
                </a:rPr>
                <a:t> đơn v</a:t>
              </a:r>
              <a:r>
                <a:rPr lang="en-US"/>
                <a:t>ị</a:t>
              </a:r>
              <a:r>
                <a:rPr lang="en-US">
                  <a:solidFill>
                    <a:srgbClr val="000000"/>
                  </a:solidFill>
                  <a:cs typeface="Times New Roman" pitchFamily="18" charset="0"/>
                </a:rPr>
                <a:t> </a:t>
              </a:r>
              <a:r>
                <a:rPr lang="en-US"/>
                <a:t>đặ</a:t>
              </a:r>
              <a:r>
                <a:rPr lang="en-US">
                  <a:solidFill>
                    <a:srgbClr val="000000"/>
                  </a:solidFill>
                  <a:cs typeface="Times New Roman" pitchFamily="18" charset="0"/>
                </a:rPr>
                <a:t>t </a:t>
              </a:r>
              <a:r>
                <a:rPr lang="en-US"/>
                <a:t>ở</a:t>
              </a:r>
              <a:r>
                <a:rPr lang="en-US">
                  <a:solidFill>
                    <a:srgbClr val="000000"/>
                  </a:solidFill>
                  <a:cs typeface="Times New Roman" pitchFamily="18" charset="0"/>
                </a:rPr>
                <a:t> " i “.</a:t>
              </a:r>
              <a:r>
                <a:rPr lang="en-US">
                  <a:cs typeface="Times New Roman" pitchFamily="18" charset="0"/>
                </a:rPr>
                <a:t> </a:t>
              </a:r>
            </a:p>
          </p:txBody>
        </p:sp>
        <p:graphicFrame>
          <p:nvGraphicFramePr>
            <p:cNvPr id="332896" name="Object 96"/>
            <p:cNvGraphicFramePr>
              <a:graphicFrameLocks noChangeAspect="1"/>
            </p:cNvGraphicFramePr>
            <p:nvPr/>
          </p:nvGraphicFramePr>
          <p:xfrm>
            <a:off x="154" y="1535"/>
            <a:ext cx="288" cy="248"/>
          </p:xfrm>
          <a:graphic>
            <a:graphicData uri="http://schemas.openxmlformats.org/presentationml/2006/ole">
              <mc:AlternateContent xmlns:mc="http://schemas.openxmlformats.org/markup-compatibility/2006">
                <mc:Choice xmlns:v="urn:schemas-microsoft-com:vml" Requires="v">
                  <p:oleObj spid="_x0000_s332906" name="Equation" r:id="rId11" imgW="279360" imgH="241200" progId="Equation.3">
                    <p:embed/>
                  </p:oleObj>
                </mc:Choice>
                <mc:Fallback>
                  <p:oleObj name="Equation" r:id="rId11" imgW="279360" imgH="241200" progId="Equation.3">
                    <p:embed/>
                    <p:pic>
                      <p:nvPicPr>
                        <p:cNvPr id="0" name="Object 9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54" y="1535"/>
                          <a:ext cx="288" cy="2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32897" name="Text Box 97"/>
            <p:cNvSpPr txBox="1">
              <a:spLocks noChangeArrowheads="1"/>
            </p:cNvSpPr>
            <p:nvPr/>
          </p:nvSpPr>
          <p:spPr bwMode="auto">
            <a:xfrm>
              <a:off x="191" y="1627"/>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332898" name="Text Box 98"/>
            <p:cNvSpPr txBox="1">
              <a:spLocks noChangeArrowheads="1"/>
            </p:cNvSpPr>
            <p:nvPr/>
          </p:nvSpPr>
          <p:spPr bwMode="auto">
            <a:xfrm>
              <a:off x="463" y="2081"/>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pSp>
      <p:sp>
        <p:nvSpPr>
          <p:cNvPr id="332899" name="Text Box 99"/>
          <p:cNvSpPr txBox="1">
            <a:spLocks noChangeArrowheads="1"/>
          </p:cNvSpPr>
          <p:nvPr/>
        </p:nvSpPr>
        <p:spPr bwMode="auto">
          <a:xfrm>
            <a:off x="6115050" y="1287463"/>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332900" name="Text Box 100"/>
          <p:cNvSpPr txBox="1">
            <a:spLocks noChangeArrowheads="1"/>
          </p:cNvSpPr>
          <p:nvPr/>
        </p:nvSpPr>
        <p:spPr bwMode="auto">
          <a:xfrm>
            <a:off x="8780463" y="143192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332901" name="Object 101"/>
          <p:cNvGraphicFramePr>
            <a:graphicFrameLocks noChangeAspect="1"/>
          </p:cNvGraphicFramePr>
          <p:nvPr>
            <p:ph sz="quarter" idx="4"/>
          </p:nvPr>
        </p:nvGraphicFramePr>
        <p:xfrm>
          <a:off x="6037263" y="1773238"/>
          <a:ext cx="2254250" cy="1008062"/>
        </p:xfrm>
        <a:graphic>
          <a:graphicData uri="http://schemas.openxmlformats.org/presentationml/2006/ole">
            <mc:AlternateContent xmlns:mc="http://schemas.openxmlformats.org/markup-compatibility/2006">
              <mc:Choice xmlns:v="urn:schemas-microsoft-com:vml" Requires="v">
                <p:oleObj spid="_x0000_s332907" name="Equation" r:id="rId13" imgW="1079280" imgH="482400" progId="Equation.3">
                  <p:embed/>
                </p:oleObj>
              </mc:Choice>
              <mc:Fallback>
                <p:oleObj name="Equation" r:id="rId13" imgW="1079280" imgH="482400" progId="Equation.3">
                  <p:embed/>
                  <p:pic>
                    <p:nvPicPr>
                      <p:cNvPr id="0" name="Object 10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037263" y="1773238"/>
                        <a:ext cx="2254250" cy="10080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32802"/>
                                        </p:tgtEl>
                                        <p:attrNameLst>
                                          <p:attrName>style.visibility</p:attrName>
                                        </p:attrNameLst>
                                      </p:cBhvr>
                                      <p:to>
                                        <p:strVal val="visible"/>
                                      </p:to>
                                    </p:set>
                                    <p:animEffect transition="in" filter="checkerboard(across)">
                                      <p:cBhvr>
                                        <p:cTn id="7" dur="500"/>
                                        <p:tgtEl>
                                          <p:spTgt spid="33280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1" fill="hold" nodeType="clickEffect">
                                  <p:stCondLst>
                                    <p:cond delay="0"/>
                                  </p:stCondLst>
                                  <p:childTnLst>
                                    <p:set>
                                      <p:cBhvr>
                                        <p:cTn id="11" dur="1" fill="hold">
                                          <p:stCondLst>
                                            <p:cond delay="0"/>
                                          </p:stCondLst>
                                        </p:cTn>
                                        <p:tgtEl>
                                          <p:spTgt spid="332845"/>
                                        </p:tgtEl>
                                        <p:attrNameLst>
                                          <p:attrName>style.visibility</p:attrName>
                                        </p:attrNameLst>
                                      </p:cBhvr>
                                      <p:to>
                                        <p:strVal val="visible"/>
                                      </p:to>
                                    </p:set>
                                    <p:anim calcmode="lin" valueType="num">
                                      <p:cBhvr additive="base">
                                        <p:cTn id="12" dur="3000" fill="hold"/>
                                        <p:tgtEl>
                                          <p:spTgt spid="332845"/>
                                        </p:tgtEl>
                                        <p:attrNameLst>
                                          <p:attrName>ppt_x</p:attrName>
                                        </p:attrNameLst>
                                      </p:cBhvr>
                                      <p:tavLst>
                                        <p:tav tm="0">
                                          <p:val>
                                            <p:strVal val="#ppt_x"/>
                                          </p:val>
                                        </p:tav>
                                        <p:tav tm="100000">
                                          <p:val>
                                            <p:strVal val="#ppt_x"/>
                                          </p:val>
                                        </p:tav>
                                      </p:tavLst>
                                    </p:anim>
                                    <p:anim calcmode="lin" valueType="num">
                                      <p:cBhvr additive="base">
                                        <p:cTn id="13" dur="3000" fill="hold"/>
                                        <p:tgtEl>
                                          <p:spTgt spid="332845"/>
                                        </p:tgtEl>
                                        <p:attrNameLst>
                                          <p:attrName>ppt_y</p:attrName>
                                        </p:attrNameLst>
                                      </p:cBhvr>
                                      <p:tavLst>
                                        <p:tav tm="0">
                                          <p:val>
                                            <p:strVal val="0-#ppt_h/2"/>
                                          </p:val>
                                        </p:tav>
                                        <p:tav tm="100000">
                                          <p:val>
                                            <p:strVal val="#ppt_y"/>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4" presetClass="entr" presetSubtype="16" fill="hold" nodeType="clickEffect">
                                  <p:stCondLst>
                                    <p:cond delay="0"/>
                                  </p:stCondLst>
                                  <p:childTnLst>
                                    <p:set>
                                      <p:cBhvr>
                                        <p:cTn id="17" dur="1" fill="hold">
                                          <p:stCondLst>
                                            <p:cond delay="0"/>
                                          </p:stCondLst>
                                        </p:cTn>
                                        <p:tgtEl>
                                          <p:spTgt spid="332893"/>
                                        </p:tgtEl>
                                        <p:attrNameLst>
                                          <p:attrName>style.visibility</p:attrName>
                                        </p:attrNameLst>
                                      </p:cBhvr>
                                      <p:to>
                                        <p:strVal val="visible"/>
                                      </p:to>
                                    </p:set>
                                    <p:animEffect transition="in" filter="box(in)">
                                      <p:cBhvr>
                                        <p:cTn id="18" dur="500"/>
                                        <p:tgtEl>
                                          <p:spTgt spid="332893"/>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22" presetClass="entr" presetSubtype="4" fill="hold" nodeType="clickEffect">
                                  <p:stCondLst>
                                    <p:cond delay="0"/>
                                  </p:stCondLst>
                                  <p:childTnLst>
                                    <p:set>
                                      <p:cBhvr>
                                        <p:cTn id="22" dur="1" fill="hold">
                                          <p:stCondLst>
                                            <p:cond delay="0"/>
                                          </p:stCondLst>
                                        </p:cTn>
                                        <p:tgtEl>
                                          <p:spTgt spid="332805"/>
                                        </p:tgtEl>
                                        <p:attrNameLst>
                                          <p:attrName>style.visibility</p:attrName>
                                        </p:attrNameLst>
                                      </p:cBhvr>
                                      <p:to>
                                        <p:strVal val="visible"/>
                                      </p:to>
                                    </p:set>
                                    <p:animEffect transition="in" filter="wipe(down)">
                                      <p:cBhvr>
                                        <p:cTn id="23" dur="500"/>
                                        <p:tgtEl>
                                          <p:spTgt spid="332805"/>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5" presetClass="entr" presetSubtype="10" fill="hold" nodeType="clickEffect">
                                  <p:stCondLst>
                                    <p:cond delay="0"/>
                                  </p:stCondLst>
                                  <p:childTnLst>
                                    <p:set>
                                      <p:cBhvr>
                                        <p:cTn id="27" dur="1" fill="hold">
                                          <p:stCondLst>
                                            <p:cond delay="0"/>
                                          </p:stCondLst>
                                        </p:cTn>
                                        <p:tgtEl>
                                          <p:spTgt spid="332901"/>
                                        </p:tgtEl>
                                        <p:attrNameLst>
                                          <p:attrName>style.visibility</p:attrName>
                                        </p:attrNameLst>
                                      </p:cBhvr>
                                      <p:to>
                                        <p:strVal val="visible"/>
                                      </p:to>
                                    </p:set>
                                    <p:animEffect transition="in" filter="checkerboard(across)">
                                      <p:cBhvr>
                                        <p:cTn id="28" dur="500"/>
                                        <p:tgtEl>
                                          <p:spTgt spid="332901"/>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5" presetClass="entr" presetSubtype="10" fill="hold" nodeType="clickEffect">
                                  <p:stCondLst>
                                    <p:cond delay="0"/>
                                  </p:stCondLst>
                                  <p:childTnLst>
                                    <p:set>
                                      <p:cBhvr>
                                        <p:cTn id="32" dur="1" fill="hold">
                                          <p:stCondLst>
                                            <p:cond delay="0"/>
                                          </p:stCondLst>
                                        </p:cTn>
                                        <p:tgtEl>
                                          <p:spTgt spid="332894"/>
                                        </p:tgtEl>
                                        <p:attrNameLst>
                                          <p:attrName>style.visibility</p:attrName>
                                        </p:attrNameLst>
                                      </p:cBhvr>
                                      <p:to>
                                        <p:strVal val="visible"/>
                                      </p:to>
                                    </p:set>
                                    <p:animEffect transition="in" filter="checkerboard(across)">
                                      <p:cBhvr>
                                        <p:cTn id="33" dur="500"/>
                                        <p:tgtEl>
                                          <p:spTgt spid="332894"/>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5" presetClass="entr" presetSubtype="10" fill="hold" nodeType="clickEffect">
                                  <p:stCondLst>
                                    <p:cond delay="0"/>
                                  </p:stCondLst>
                                  <p:childTnLst>
                                    <p:set>
                                      <p:cBhvr>
                                        <p:cTn id="37" dur="1" fill="hold">
                                          <p:stCondLst>
                                            <p:cond delay="0"/>
                                          </p:stCondLst>
                                        </p:cTn>
                                        <p:tgtEl>
                                          <p:spTgt spid="332892"/>
                                        </p:tgtEl>
                                        <p:attrNameLst>
                                          <p:attrName>style.visibility</p:attrName>
                                        </p:attrNameLst>
                                      </p:cBhvr>
                                      <p:to>
                                        <p:strVal val="visible"/>
                                      </p:to>
                                    </p:set>
                                    <p:animEffect transition="in" filter="checkerboard(across)">
                                      <p:cBhvr>
                                        <p:cTn id="38" dur="500"/>
                                        <p:tgtEl>
                                          <p:spTgt spid="332892"/>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5" presetClass="entr" presetSubtype="10" fill="hold" nodeType="clickEffect">
                                  <p:stCondLst>
                                    <p:cond delay="0"/>
                                  </p:stCondLst>
                                  <p:childTnLst>
                                    <p:set>
                                      <p:cBhvr>
                                        <p:cTn id="42" dur="1" fill="hold">
                                          <p:stCondLst>
                                            <p:cond delay="0"/>
                                          </p:stCondLst>
                                        </p:cTn>
                                        <p:tgtEl>
                                          <p:spTgt spid="332891"/>
                                        </p:tgtEl>
                                        <p:attrNameLst>
                                          <p:attrName>style.visibility</p:attrName>
                                        </p:attrNameLst>
                                      </p:cBhvr>
                                      <p:to>
                                        <p:strVal val="visible"/>
                                      </p:to>
                                    </p:set>
                                    <p:animEffect transition="in" filter="checkerboard(across)">
                                      <p:cBhvr>
                                        <p:cTn id="43" dur="500"/>
                                        <p:tgtEl>
                                          <p:spTgt spid="332891"/>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5" presetClass="entr" presetSubtype="10" fill="hold" nodeType="clickEffect">
                                  <p:stCondLst>
                                    <p:cond delay="0"/>
                                  </p:stCondLst>
                                  <p:childTnLst>
                                    <p:set>
                                      <p:cBhvr>
                                        <p:cTn id="47" dur="1" fill="hold">
                                          <p:stCondLst>
                                            <p:cond delay="0"/>
                                          </p:stCondLst>
                                        </p:cTn>
                                        <p:tgtEl>
                                          <p:spTgt spid="332803"/>
                                        </p:tgtEl>
                                        <p:attrNameLst>
                                          <p:attrName>style.visibility</p:attrName>
                                        </p:attrNameLst>
                                      </p:cBhvr>
                                      <p:to>
                                        <p:strVal val="visible"/>
                                      </p:to>
                                    </p:set>
                                    <p:animEffect transition="in" filter="checkerboard(across)">
                                      <p:cBhvr>
                                        <p:cTn id="48" dur="500"/>
                                        <p:tgtEl>
                                          <p:spTgt spid="332803"/>
                                        </p:tgtEl>
                                      </p:cBhvr>
                                    </p:animEffect>
                                  </p:childTnLst>
                                </p:cTn>
                              </p:par>
                            </p:childTnLst>
                          </p:cTn>
                        </p:par>
                      </p:childTnLst>
                    </p:cTn>
                  </p:par>
                  <p:par>
                    <p:cTn id="49" fill="hold" nodeType="clickPar">
                      <p:stCondLst>
                        <p:cond delay="indefinite"/>
                      </p:stCondLst>
                      <p:childTnLst>
                        <p:par>
                          <p:cTn id="50" fill="hold" nodeType="withGroup">
                            <p:stCondLst>
                              <p:cond delay="0"/>
                            </p:stCondLst>
                            <p:childTnLst>
                              <p:par>
                                <p:cTn id="51" presetID="4" presetClass="entr" presetSubtype="16" fill="hold" grpId="0" nodeType="clickEffect">
                                  <p:stCondLst>
                                    <p:cond delay="0"/>
                                  </p:stCondLst>
                                  <p:childTnLst>
                                    <p:set>
                                      <p:cBhvr>
                                        <p:cTn id="52" dur="1" fill="hold">
                                          <p:stCondLst>
                                            <p:cond delay="0"/>
                                          </p:stCondLst>
                                        </p:cTn>
                                        <p:tgtEl>
                                          <p:spTgt spid="332804"/>
                                        </p:tgtEl>
                                        <p:attrNameLst>
                                          <p:attrName>style.visibility</p:attrName>
                                        </p:attrNameLst>
                                      </p:cBhvr>
                                      <p:to>
                                        <p:strVal val="visible"/>
                                      </p:to>
                                    </p:set>
                                    <p:animEffect transition="in" filter="box(in)">
                                      <p:cBhvr>
                                        <p:cTn id="53" dur="500"/>
                                        <p:tgtEl>
                                          <p:spTgt spid="3328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2802" grpId="0" autoUpdateAnimBg="0"/>
      <p:bldP spid="332804" grpId="0"/>
    </p:bld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33826" name="Object 2"/>
          <p:cNvGraphicFramePr>
            <a:graphicFrameLocks noChangeAspect="1"/>
          </p:cNvGraphicFramePr>
          <p:nvPr/>
        </p:nvGraphicFramePr>
        <p:xfrm>
          <a:off x="179388" y="3068638"/>
          <a:ext cx="8640762" cy="2541587"/>
        </p:xfrm>
        <a:graphic>
          <a:graphicData uri="http://schemas.openxmlformats.org/presentationml/2006/ole">
            <mc:AlternateContent xmlns:mc="http://schemas.openxmlformats.org/markup-compatibility/2006">
              <mc:Choice xmlns:v="urn:schemas-microsoft-com:vml" Requires="v">
                <p:oleObj spid="_x0000_s333830" name="Equation" r:id="rId3" imgW="4089240" imgH="1307880" progId="Equation.3">
                  <p:embed/>
                </p:oleObj>
              </mc:Choice>
              <mc:Fallback>
                <p:oleObj name="Equation" r:id="rId3" imgW="4089240" imgH="1307880" progId="Equation.3">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9388" y="3068638"/>
                        <a:ext cx="8640762" cy="25415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33827" name="Text Box 3"/>
          <p:cNvSpPr txBox="1">
            <a:spLocks noChangeArrowheads="1"/>
          </p:cNvSpPr>
          <p:nvPr/>
        </p:nvSpPr>
        <p:spPr bwMode="auto">
          <a:xfrm>
            <a:off x="6804025" y="5707063"/>
            <a:ext cx="895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(8. 5)</a:t>
            </a:r>
          </a:p>
        </p:txBody>
      </p:sp>
      <p:graphicFrame>
        <p:nvGraphicFramePr>
          <p:cNvPr id="333828" name="Object 4"/>
          <p:cNvGraphicFramePr>
            <a:graphicFrameLocks noChangeAspect="1"/>
          </p:cNvGraphicFramePr>
          <p:nvPr/>
        </p:nvGraphicFramePr>
        <p:xfrm>
          <a:off x="1258888" y="981075"/>
          <a:ext cx="5329237" cy="1331913"/>
        </p:xfrm>
        <a:graphic>
          <a:graphicData uri="http://schemas.openxmlformats.org/presentationml/2006/ole">
            <mc:AlternateContent xmlns:mc="http://schemas.openxmlformats.org/markup-compatibility/2006">
              <mc:Choice xmlns:v="urn:schemas-microsoft-com:vml" Requires="v">
                <p:oleObj spid="_x0000_s333831" name="Document" r:id="rId5" imgW="2295360" imgH="590400" progId="Word.Document.8">
                  <p:embed/>
                </p:oleObj>
              </mc:Choice>
              <mc:Fallback>
                <p:oleObj name="Document" r:id="rId5" imgW="2295360" imgH="590400" progId="Word.Document.8">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58888" y="981075"/>
                        <a:ext cx="5329237" cy="1331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33829" name="Text Box 5"/>
          <p:cNvSpPr txBox="1">
            <a:spLocks noChangeArrowheads="1"/>
          </p:cNvSpPr>
          <p:nvPr/>
        </p:nvSpPr>
        <p:spPr bwMode="auto">
          <a:xfrm>
            <a:off x="6751638" y="1316038"/>
            <a:ext cx="895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(8. 4)</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333828"/>
                                        </p:tgtEl>
                                        <p:attrNameLst>
                                          <p:attrName>style.visibility</p:attrName>
                                        </p:attrNameLst>
                                      </p:cBhvr>
                                      <p:to>
                                        <p:strVal val="visible"/>
                                      </p:to>
                                    </p:set>
                                    <p:animEffect transition="in" filter="checkerboard(across)">
                                      <p:cBhvr>
                                        <p:cTn id="7" dur="500"/>
                                        <p:tgtEl>
                                          <p:spTgt spid="33382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333829"/>
                                        </p:tgtEl>
                                        <p:attrNameLst>
                                          <p:attrName>style.visibility</p:attrName>
                                        </p:attrNameLst>
                                      </p:cBhvr>
                                      <p:to>
                                        <p:strVal val="visible"/>
                                      </p:to>
                                    </p:set>
                                    <p:animEffect transition="in" filter="box(in)">
                                      <p:cBhvr>
                                        <p:cTn id="12" dur="500"/>
                                        <p:tgtEl>
                                          <p:spTgt spid="33382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333826"/>
                                        </p:tgtEl>
                                        <p:attrNameLst>
                                          <p:attrName>style.visibility</p:attrName>
                                        </p:attrNameLst>
                                      </p:cBhvr>
                                      <p:to>
                                        <p:strVal val="visible"/>
                                      </p:to>
                                    </p:set>
                                    <p:animEffect transition="in" filter="checkerboard(across)">
                                      <p:cBhvr>
                                        <p:cTn id="17" dur="500"/>
                                        <p:tgtEl>
                                          <p:spTgt spid="33382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333827"/>
                                        </p:tgtEl>
                                        <p:attrNameLst>
                                          <p:attrName>style.visibility</p:attrName>
                                        </p:attrNameLst>
                                      </p:cBhvr>
                                      <p:to>
                                        <p:strVal val="visible"/>
                                      </p:to>
                                    </p:set>
                                    <p:animEffect transition="in" filter="checkerboard(across)">
                                      <p:cBhvr>
                                        <p:cTn id="22" dur="500"/>
                                        <p:tgtEl>
                                          <p:spTgt spid="3338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3827" grpId="0"/>
      <p:bldP spid="333829" grpId="0"/>
    </p:bld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4850" name="Text Box 2"/>
          <p:cNvSpPr txBox="1">
            <a:spLocks noChangeArrowheads="1"/>
          </p:cNvSpPr>
          <p:nvPr/>
        </p:nvSpPr>
        <p:spPr bwMode="auto">
          <a:xfrm>
            <a:off x="865188" y="1017588"/>
            <a:ext cx="766762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a:solidFill>
                  <a:schemeClr val="accent2"/>
                </a:solidFill>
                <a:cs typeface="Times New Roman" pitchFamily="18" charset="0"/>
              </a:rPr>
              <a:t>a/ Chia d</a:t>
            </a:r>
            <a:r>
              <a:rPr lang="en-US" b="1">
                <a:solidFill>
                  <a:schemeClr val="accent2"/>
                </a:solidFill>
              </a:rPr>
              <a:t>ầ</a:t>
            </a:r>
            <a:r>
              <a:rPr lang="en-US" b="1">
                <a:solidFill>
                  <a:schemeClr val="accent2"/>
                </a:solidFill>
                <a:cs typeface="Times New Roman" pitchFamily="18" charset="0"/>
              </a:rPr>
              <a:t>m thành nhi</a:t>
            </a:r>
            <a:r>
              <a:rPr lang="en-US" b="1">
                <a:solidFill>
                  <a:schemeClr val="accent2"/>
                </a:solidFill>
              </a:rPr>
              <a:t>ề</a:t>
            </a:r>
            <a:r>
              <a:rPr lang="en-US" b="1">
                <a:solidFill>
                  <a:schemeClr val="accent2"/>
                </a:solidFill>
                <a:cs typeface="Times New Roman" pitchFamily="18" charset="0"/>
              </a:rPr>
              <a:t>u đo</a:t>
            </a:r>
            <a:r>
              <a:rPr lang="en-US" b="1">
                <a:solidFill>
                  <a:schemeClr val="accent2"/>
                </a:solidFill>
              </a:rPr>
              <a:t>ạ</a:t>
            </a:r>
            <a:r>
              <a:rPr lang="en-US" b="1">
                <a:solidFill>
                  <a:schemeClr val="accent2"/>
                </a:solidFill>
                <a:cs typeface="Times New Roman" pitchFamily="18" charset="0"/>
              </a:rPr>
              <a:t>n, l</a:t>
            </a:r>
            <a:r>
              <a:rPr lang="en-US" b="1">
                <a:solidFill>
                  <a:schemeClr val="accent2"/>
                </a:solidFill>
              </a:rPr>
              <a:t>ậ</a:t>
            </a:r>
            <a:r>
              <a:rPr lang="en-US" b="1">
                <a:solidFill>
                  <a:schemeClr val="accent2"/>
                </a:solidFill>
                <a:cs typeface="Times New Roman" pitchFamily="18" charset="0"/>
              </a:rPr>
              <a:t>p bi</a:t>
            </a:r>
            <a:r>
              <a:rPr lang="en-US" b="1">
                <a:solidFill>
                  <a:schemeClr val="accent2"/>
                </a:solidFill>
              </a:rPr>
              <a:t>ể</a:t>
            </a:r>
            <a:r>
              <a:rPr lang="en-US" b="1">
                <a:solidFill>
                  <a:schemeClr val="accent2"/>
                </a:solidFill>
                <a:cs typeface="Times New Roman" pitchFamily="18" charset="0"/>
              </a:rPr>
              <a:t>u th</a:t>
            </a:r>
            <a:r>
              <a:rPr lang="en-US" b="1">
                <a:solidFill>
                  <a:schemeClr val="accent2"/>
                </a:solidFill>
              </a:rPr>
              <a:t>ứ</a:t>
            </a:r>
            <a:r>
              <a:rPr lang="en-US" b="1">
                <a:solidFill>
                  <a:schemeClr val="accent2"/>
                </a:solidFill>
                <a:cs typeface="Times New Roman" pitchFamily="18" charset="0"/>
              </a:rPr>
              <a:t>c gi</a:t>
            </a:r>
            <a:r>
              <a:rPr lang="en-US" b="1">
                <a:solidFill>
                  <a:schemeClr val="accent2"/>
                </a:solidFill>
              </a:rPr>
              <a:t>ả</a:t>
            </a:r>
            <a:r>
              <a:rPr lang="en-US" b="1">
                <a:solidFill>
                  <a:schemeClr val="accent2"/>
                </a:solidFill>
                <a:cs typeface="Times New Roman" pitchFamily="18" charset="0"/>
              </a:rPr>
              <a:t>i tích  c</a:t>
            </a:r>
            <a:r>
              <a:rPr lang="en-US" b="1">
                <a:solidFill>
                  <a:schemeClr val="accent2"/>
                </a:solidFill>
              </a:rPr>
              <a:t>ủ</a:t>
            </a:r>
            <a:r>
              <a:rPr lang="en-US" b="1">
                <a:solidFill>
                  <a:schemeClr val="accent2"/>
                </a:solidFill>
                <a:cs typeface="Times New Roman" pitchFamily="18" charset="0"/>
              </a:rPr>
              <a:t>a các n</a:t>
            </a:r>
            <a:r>
              <a:rPr lang="en-US" b="1">
                <a:solidFill>
                  <a:schemeClr val="accent2"/>
                </a:solidFill>
              </a:rPr>
              <a:t>ộ</a:t>
            </a:r>
            <a:r>
              <a:rPr lang="en-US" b="1">
                <a:solidFill>
                  <a:schemeClr val="accent2"/>
                </a:solidFill>
                <a:cs typeface="Times New Roman" pitchFamily="18" charset="0"/>
              </a:rPr>
              <a:t>i l</a:t>
            </a:r>
            <a:r>
              <a:rPr lang="en-US" b="1">
                <a:solidFill>
                  <a:schemeClr val="accent2"/>
                </a:solidFill>
              </a:rPr>
              <a:t>ự</a:t>
            </a:r>
            <a:r>
              <a:rPr lang="en-US" b="1">
                <a:solidFill>
                  <a:schemeClr val="accent2"/>
                </a:solidFill>
                <a:cs typeface="Times New Roman" pitchFamily="18" charset="0"/>
              </a:rPr>
              <a:t>c thành ph</a:t>
            </a:r>
            <a:r>
              <a:rPr lang="en-US" b="1">
                <a:solidFill>
                  <a:schemeClr val="accent2"/>
                </a:solidFill>
              </a:rPr>
              <a:t>ầ</a:t>
            </a:r>
            <a:r>
              <a:rPr lang="en-US" b="1">
                <a:solidFill>
                  <a:schemeClr val="accent2"/>
                </a:solidFill>
                <a:cs typeface="Times New Roman" pitchFamily="18" charset="0"/>
              </a:rPr>
              <a:t>n do t</a:t>
            </a:r>
            <a:r>
              <a:rPr lang="en-US" b="1">
                <a:solidFill>
                  <a:schemeClr val="accent2"/>
                </a:solidFill>
              </a:rPr>
              <a:t>ả</a:t>
            </a:r>
            <a:r>
              <a:rPr lang="en-US" b="1">
                <a:solidFill>
                  <a:schemeClr val="accent2"/>
                </a:solidFill>
                <a:cs typeface="Times New Roman" pitchFamily="18" charset="0"/>
              </a:rPr>
              <a:t>i tr</a:t>
            </a:r>
            <a:r>
              <a:rPr lang="en-US" b="1">
                <a:solidFill>
                  <a:schemeClr val="accent2"/>
                </a:solidFill>
              </a:rPr>
              <a:t>ọ</a:t>
            </a:r>
            <a:r>
              <a:rPr lang="en-US" b="1">
                <a:solidFill>
                  <a:schemeClr val="accent2"/>
                </a:solidFill>
                <a:cs typeface="Times New Roman" pitchFamily="18" charset="0"/>
              </a:rPr>
              <a:t>ng  gây ra trên t</a:t>
            </a:r>
            <a:r>
              <a:rPr lang="en-US" b="1">
                <a:solidFill>
                  <a:schemeClr val="accent2"/>
                </a:solidFill>
              </a:rPr>
              <a:t>ừ</a:t>
            </a:r>
            <a:r>
              <a:rPr lang="en-US" b="1">
                <a:solidFill>
                  <a:schemeClr val="accent2"/>
                </a:solidFill>
                <a:cs typeface="Times New Roman" pitchFamily="18" charset="0"/>
              </a:rPr>
              <a:t>ng đo</a:t>
            </a:r>
            <a:r>
              <a:rPr lang="en-US" b="1">
                <a:solidFill>
                  <a:schemeClr val="accent2"/>
                </a:solidFill>
              </a:rPr>
              <a:t>ạ</a:t>
            </a:r>
            <a:r>
              <a:rPr lang="en-US" b="1">
                <a:solidFill>
                  <a:schemeClr val="accent2"/>
                </a:solidFill>
                <a:cs typeface="Times New Roman" pitchFamily="18" charset="0"/>
              </a:rPr>
              <a:t>n.</a:t>
            </a:r>
          </a:p>
        </p:txBody>
      </p:sp>
      <p:sp>
        <p:nvSpPr>
          <p:cNvPr id="334851" name="Text Box 3"/>
          <p:cNvSpPr txBox="1">
            <a:spLocks noChangeArrowheads="1"/>
          </p:cNvSpPr>
          <p:nvPr/>
        </p:nvSpPr>
        <p:spPr bwMode="auto">
          <a:xfrm>
            <a:off x="863600" y="2241550"/>
            <a:ext cx="730885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a:solidFill>
                  <a:srgbClr val="336600"/>
                </a:solidFill>
                <a:cs typeface="Times New Roman" pitchFamily="18" charset="0"/>
              </a:rPr>
              <a:t>b/ L</a:t>
            </a:r>
            <a:r>
              <a:rPr lang="en-US" b="1">
                <a:solidFill>
                  <a:srgbClr val="336600"/>
                </a:solidFill>
              </a:rPr>
              <a:t>ậ</a:t>
            </a:r>
            <a:r>
              <a:rPr lang="en-US" b="1">
                <a:solidFill>
                  <a:srgbClr val="336600"/>
                </a:solidFill>
                <a:cs typeface="Times New Roman" pitchFamily="18" charset="0"/>
              </a:rPr>
              <a:t>p bi</a:t>
            </a:r>
            <a:r>
              <a:rPr lang="en-US" b="1">
                <a:solidFill>
                  <a:srgbClr val="336600"/>
                </a:solidFill>
              </a:rPr>
              <a:t>ể</a:t>
            </a:r>
            <a:r>
              <a:rPr lang="en-US" b="1">
                <a:solidFill>
                  <a:srgbClr val="336600"/>
                </a:solidFill>
                <a:cs typeface="Times New Roman" pitchFamily="18" charset="0"/>
              </a:rPr>
              <a:t>u th</a:t>
            </a:r>
            <a:r>
              <a:rPr lang="en-US" b="1">
                <a:solidFill>
                  <a:srgbClr val="336600"/>
                </a:solidFill>
              </a:rPr>
              <a:t>ứ</a:t>
            </a:r>
            <a:r>
              <a:rPr lang="en-US" b="1">
                <a:solidFill>
                  <a:srgbClr val="336600"/>
                </a:solidFill>
                <a:cs typeface="Times New Roman" pitchFamily="18" charset="0"/>
              </a:rPr>
              <a:t>c gi</a:t>
            </a:r>
            <a:r>
              <a:rPr lang="en-US" b="1">
                <a:solidFill>
                  <a:srgbClr val="336600"/>
                </a:solidFill>
              </a:rPr>
              <a:t>ải</a:t>
            </a:r>
            <a:r>
              <a:rPr lang="en-US" b="1">
                <a:solidFill>
                  <a:srgbClr val="336600"/>
                </a:solidFill>
                <a:cs typeface="Times New Roman" pitchFamily="18" charset="0"/>
              </a:rPr>
              <a:t> tích c</a:t>
            </a:r>
            <a:r>
              <a:rPr lang="en-US" b="1">
                <a:solidFill>
                  <a:srgbClr val="336600"/>
                </a:solidFill>
              </a:rPr>
              <a:t>ủ</a:t>
            </a:r>
            <a:r>
              <a:rPr lang="en-US" b="1">
                <a:solidFill>
                  <a:srgbClr val="336600"/>
                </a:solidFill>
                <a:cs typeface="Times New Roman" pitchFamily="18" charset="0"/>
              </a:rPr>
              <a:t>a các thành ph</a:t>
            </a:r>
            <a:r>
              <a:rPr lang="en-US" b="1">
                <a:solidFill>
                  <a:srgbClr val="336600"/>
                </a:solidFill>
              </a:rPr>
              <a:t>ầ</a:t>
            </a:r>
            <a:r>
              <a:rPr lang="en-US" b="1">
                <a:solidFill>
                  <a:srgbClr val="336600"/>
                </a:solidFill>
                <a:cs typeface="Times New Roman" pitchFamily="18" charset="0"/>
              </a:rPr>
              <a:t>n n</a:t>
            </a:r>
            <a:r>
              <a:rPr lang="en-US" b="1"/>
              <a:t>ộ</a:t>
            </a:r>
            <a:r>
              <a:rPr lang="en-US" b="1">
                <a:solidFill>
                  <a:srgbClr val="336600"/>
                </a:solidFill>
                <a:cs typeface="Times New Roman" pitchFamily="18" charset="0"/>
              </a:rPr>
              <a:t>i l</a:t>
            </a:r>
            <a:r>
              <a:rPr lang="en-US" b="1">
                <a:solidFill>
                  <a:srgbClr val="336600"/>
                </a:solidFill>
              </a:rPr>
              <a:t>ự</a:t>
            </a:r>
            <a:r>
              <a:rPr lang="en-US" b="1">
                <a:solidFill>
                  <a:srgbClr val="336600"/>
                </a:solidFill>
                <a:cs typeface="Times New Roman" pitchFamily="18" charset="0"/>
              </a:rPr>
              <a:t>c trên các đo</a:t>
            </a:r>
            <a:r>
              <a:rPr lang="en-US" b="1"/>
              <a:t>ạ</a:t>
            </a:r>
            <a:r>
              <a:rPr lang="en-US" b="1">
                <a:solidFill>
                  <a:srgbClr val="336600"/>
                </a:solidFill>
                <a:cs typeface="Times New Roman" pitchFamily="18" charset="0"/>
              </a:rPr>
              <a:t>n  tương </a:t>
            </a:r>
            <a:r>
              <a:rPr lang="en-US" b="1">
                <a:solidFill>
                  <a:srgbClr val="336600"/>
                </a:solidFill>
              </a:rPr>
              <a:t>ứ</a:t>
            </a:r>
            <a:r>
              <a:rPr lang="en-US" b="1">
                <a:solidFill>
                  <a:srgbClr val="336600"/>
                </a:solidFill>
                <a:cs typeface="Times New Roman" pitchFamily="18" charset="0"/>
              </a:rPr>
              <a:t>ng do l</a:t>
            </a:r>
            <a:r>
              <a:rPr lang="en-US" b="1">
                <a:solidFill>
                  <a:srgbClr val="336600"/>
                </a:solidFill>
              </a:rPr>
              <a:t>ự</a:t>
            </a:r>
            <a:r>
              <a:rPr lang="en-US" b="1">
                <a:solidFill>
                  <a:srgbClr val="336600"/>
                </a:solidFill>
                <a:cs typeface="Times New Roman" pitchFamily="18" charset="0"/>
              </a:rPr>
              <a:t>c đơn vị gây ra.</a:t>
            </a:r>
          </a:p>
        </p:txBody>
      </p:sp>
      <p:sp>
        <p:nvSpPr>
          <p:cNvPr id="334852" name="Text Box 4"/>
          <p:cNvSpPr txBox="1">
            <a:spLocks noChangeArrowheads="1"/>
          </p:cNvSpPr>
          <p:nvPr/>
        </p:nvSpPr>
        <p:spPr bwMode="auto">
          <a:xfrm>
            <a:off x="863600" y="3384550"/>
            <a:ext cx="7308850" cy="1917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FF0000"/>
                </a:solidFill>
                <a:cs typeface="Times New Roman" pitchFamily="18" charset="0"/>
              </a:rPr>
              <a:t>Chú ý khi chia đoạn và xác </a:t>
            </a:r>
            <a:r>
              <a:rPr lang="en-US">
                <a:solidFill>
                  <a:srgbClr val="FF0000"/>
                </a:solidFill>
              </a:rPr>
              <a:t>đị</a:t>
            </a:r>
            <a:r>
              <a:rPr lang="en-US">
                <a:solidFill>
                  <a:srgbClr val="FF0000"/>
                </a:solidFill>
                <a:cs typeface="Times New Roman" pitchFamily="18" charset="0"/>
              </a:rPr>
              <a:t>nh gi</a:t>
            </a:r>
            <a:r>
              <a:rPr lang="en-US">
                <a:solidFill>
                  <a:srgbClr val="FF0000"/>
                </a:solidFill>
              </a:rPr>
              <a:t>ớ</a:t>
            </a:r>
            <a:r>
              <a:rPr lang="en-US">
                <a:solidFill>
                  <a:srgbClr val="FF0000"/>
                </a:solidFill>
                <a:cs typeface="Times New Roman" pitchFamily="18" charset="0"/>
              </a:rPr>
              <a:t>i h</a:t>
            </a:r>
            <a:r>
              <a:rPr lang="en-US">
                <a:solidFill>
                  <a:srgbClr val="FF0000"/>
                </a:solidFill>
              </a:rPr>
              <a:t>ạ</a:t>
            </a:r>
            <a:r>
              <a:rPr lang="en-US">
                <a:solidFill>
                  <a:srgbClr val="FF0000"/>
                </a:solidFill>
                <a:cs typeface="Times New Roman" pitchFamily="18" charset="0"/>
              </a:rPr>
              <a:t>n c</a:t>
            </a:r>
            <a:r>
              <a:rPr lang="en-US">
                <a:solidFill>
                  <a:srgbClr val="FF0000"/>
                </a:solidFill>
              </a:rPr>
              <a:t>ủ</a:t>
            </a:r>
            <a:r>
              <a:rPr lang="en-US">
                <a:solidFill>
                  <a:srgbClr val="FF0000"/>
                </a:solidFill>
                <a:cs typeface="Times New Roman" pitchFamily="18" charset="0"/>
              </a:rPr>
              <a:t>a t</a:t>
            </a:r>
            <a:r>
              <a:rPr lang="en-US">
                <a:solidFill>
                  <a:srgbClr val="FF0000"/>
                </a:solidFill>
              </a:rPr>
              <a:t>ừ</a:t>
            </a:r>
            <a:r>
              <a:rPr lang="en-US">
                <a:solidFill>
                  <a:srgbClr val="FF0000"/>
                </a:solidFill>
                <a:cs typeface="Times New Roman" pitchFamily="18" charset="0"/>
              </a:rPr>
              <a:t>ng đo</a:t>
            </a:r>
            <a:r>
              <a:rPr lang="en-US">
                <a:solidFill>
                  <a:srgbClr val="FF0000"/>
                </a:solidFill>
              </a:rPr>
              <a:t>ạ</a:t>
            </a:r>
            <a:r>
              <a:rPr lang="en-US">
                <a:solidFill>
                  <a:srgbClr val="FF0000"/>
                </a:solidFill>
                <a:cs typeface="Times New Roman" pitchFamily="18" charset="0"/>
              </a:rPr>
              <a:t>n c</a:t>
            </a:r>
            <a:r>
              <a:rPr lang="en-US">
                <a:solidFill>
                  <a:srgbClr val="FF0000"/>
                </a:solidFill>
              </a:rPr>
              <a:t>ầ</a:t>
            </a:r>
            <a:r>
              <a:rPr lang="en-US">
                <a:solidFill>
                  <a:srgbClr val="FF0000"/>
                </a:solidFill>
                <a:cs typeface="Times New Roman" pitchFamily="18" charset="0"/>
              </a:rPr>
              <a:t>n quan tâm </a:t>
            </a:r>
            <a:r>
              <a:rPr lang="en-US">
                <a:solidFill>
                  <a:srgbClr val="FF0000"/>
                </a:solidFill>
              </a:rPr>
              <a:t>đế</a:t>
            </a:r>
            <a:r>
              <a:rPr lang="en-US">
                <a:solidFill>
                  <a:srgbClr val="FF0000"/>
                </a:solidFill>
                <a:cs typeface="Times New Roman" pitchFamily="18" charset="0"/>
              </a:rPr>
              <a:t>n quy lu</a:t>
            </a:r>
            <a:r>
              <a:rPr lang="en-US">
                <a:solidFill>
                  <a:srgbClr val="FF0000"/>
                </a:solidFill>
              </a:rPr>
              <a:t>ậ</a:t>
            </a:r>
            <a:r>
              <a:rPr lang="en-US">
                <a:solidFill>
                  <a:srgbClr val="FF0000"/>
                </a:solidFill>
                <a:cs typeface="Times New Roman" pitchFamily="18" charset="0"/>
              </a:rPr>
              <a:t>t bi</a:t>
            </a:r>
            <a:r>
              <a:rPr lang="en-US">
                <a:solidFill>
                  <a:srgbClr val="FF0000"/>
                </a:solidFill>
              </a:rPr>
              <a:t>ế</a:t>
            </a:r>
            <a:r>
              <a:rPr lang="en-US">
                <a:solidFill>
                  <a:srgbClr val="FF0000"/>
                </a:solidFill>
                <a:cs typeface="Times New Roman" pitchFamily="18" charset="0"/>
              </a:rPr>
              <a:t>n </a:t>
            </a:r>
            <a:r>
              <a:rPr lang="en-US">
                <a:solidFill>
                  <a:srgbClr val="FF0000"/>
                </a:solidFill>
              </a:rPr>
              <a:t>đổ</a:t>
            </a:r>
            <a:r>
              <a:rPr lang="en-US">
                <a:solidFill>
                  <a:srgbClr val="FF0000"/>
                </a:solidFill>
                <a:cs typeface="Times New Roman" pitchFamily="18" charset="0"/>
              </a:rPr>
              <a:t>i c</a:t>
            </a:r>
            <a:r>
              <a:rPr lang="en-US">
                <a:solidFill>
                  <a:srgbClr val="FF0000"/>
                </a:solidFill>
              </a:rPr>
              <a:t>ủ</a:t>
            </a:r>
            <a:r>
              <a:rPr lang="en-US">
                <a:solidFill>
                  <a:srgbClr val="FF0000"/>
                </a:solidFill>
                <a:cs typeface="Times New Roman" pitchFamily="18" charset="0"/>
              </a:rPr>
              <a:t>a t</a:t>
            </a:r>
            <a:r>
              <a:rPr lang="en-US">
                <a:solidFill>
                  <a:srgbClr val="FF0000"/>
                </a:solidFill>
              </a:rPr>
              <a:t>ừ</a:t>
            </a:r>
            <a:r>
              <a:rPr lang="en-US">
                <a:solidFill>
                  <a:srgbClr val="FF0000"/>
                </a:solidFill>
                <a:cs typeface="Times New Roman" pitchFamily="18" charset="0"/>
              </a:rPr>
              <a:t>ng thành ph</a:t>
            </a:r>
            <a:r>
              <a:rPr lang="en-US">
                <a:solidFill>
                  <a:srgbClr val="FF0000"/>
                </a:solidFill>
              </a:rPr>
              <a:t>ầ</a:t>
            </a:r>
            <a:r>
              <a:rPr lang="en-US">
                <a:solidFill>
                  <a:srgbClr val="FF0000"/>
                </a:solidFill>
                <a:cs typeface="Times New Roman" pitchFamily="18" charset="0"/>
              </a:rPr>
              <a:t>n n</a:t>
            </a:r>
            <a:r>
              <a:rPr lang="en-US">
                <a:solidFill>
                  <a:srgbClr val="FF0000"/>
                </a:solidFill>
              </a:rPr>
              <a:t>ộ</a:t>
            </a:r>
            <a:r>
              <a:rPr lang="en-US">
                <a:solidFill>
                  <a:srgbClr val="FF0000"/>
                </a:solidFill>
                <a:cs typeface="Times New Roman" pitchFamily="18" charset="0"/>
              </a:rPr>
              <a:t>i l</a:t>
            </a:r>
            <a:r>
              <a:rPr lang="en-US">
                <a:solidFill>
                  <a:srgbClr val="FF0000"/>
                </a:solidFill>
              </a:rPr>
              <a:t>ự</a:t>
            </a:r>
            <a:r>
              <a:rPr lang="en-US">
                <a:solidFill>
                  <a:srgbClr val="FF0000"/>
                </a:solidFill>
                <a:cs typeface="Times New Roman" pitchFamily="18" charset="0"/>
              </a:rPr>
              <a:t>c do t</a:t>
            </a:r>
            <a:r>
              <a:rPr lang="en-US">
                <a:solidFill>
                  <a:srgbClr val="FF0000"/>
                </a:solidFill>
              </a:rPr>
              <a:t>ả</a:t>
            </a:r>
            <a:r>
              <a:rPr lang="en-US">
                <a:solidFill>
                  <a:srgbClr val="FF0000"/>
                </a:solidFill>
                <a:cs typeface="Times New Roman" pitchFamily="18" charset="0"/>
              </a:rPr>
              <a:t>i tr</a:t>
            </a:r>
            <a:r>
              <a:rPr lang="en-US">
                <a:solidFill>
                  <a:srgbClr val="FF0000"/>
                </a:solidFill>
              </a:rPr>
              <a:t>ọ</a:t>
            </a:r>
            <a:r>
              <a:rPr lang="en-US">
                <a:solidFill>
                  <a:srgbClr val="FF0000"/>
                </a:solidFill>
                <a:cs typeface="Times New Roman" pitchFamily="18" charset="0"/>
              </a:rPr>
              <a:t>ng đã cho và do l</a:t>
            </a:r>
            <a:r>
              <a:rPr lang="en-US">
                <a:solidFill>
                  <a:srgbClr val="FF0000"/>
                </a:solidFill>
              </a:rPr>
              <a:t>ự</a:t>
            </a:r>
            <a:r>
              <a:rPr lang="en-US">
                <a:solidFill>
                  <a:srgbClr val="FF0000"/>
                </a:solidFill>
                <a:cs typeface="Times New Roman" pitchFamily="18" charset="0"/>
              </a:rPr>
              <a:t>c đơn v</a:t>
            </a:r>
            <a:r>
              <a:rPr lang="en-US">
                <a:solidFill>
                  <a:srgbClr val="FF0000"/>
                </a:solidFill>
              </a:rPr>
              <a:t>ị</a:t>
            </a:r>
            <a:r>
              <a:rPr lang="en-US">
                <a:solidFill>
                  <a:srgbClr val="FF0000"/>
                </a:solidFill>
                <a:cs typeface="Times New Roman" pitchFamily="18" charset="0"/>
              </a:rPr>
              <a:t> gây ra c</a:t>
            </a:r>
            <a:r>
              <a:rPr lang="en-US">
                <a:solidFill>
                  <a:srgbClr val="FF0000"/>
                </a:solidFill>
              </a:rPr>
              <a:t>ũ</a:t>
            </a:r>
            <a:r>
              <a:rPr lang="en-US">
                <a:solidFill>
                  <a:srgbClr val="FF0000"/>
                </a:solidFill>
                <a:cs typeface="Times New Roman" pitchFamily="18" charset="0"/>
              </a:rPr>
              <a:t>ng như s</a:t>
            </a:r>
            <a:r>
              <a:rPr lang="en-US">
                <a:solidFill>
                  <a:srgbClr val="FF0000"/>
                </a:solidFill>
              </a:rPr>
              <a:t>ự</a:t>
            </a:r>
            <a:r>
              <a:rPr lang="en-US">
                <a:solidFill>
                  <a:srgbClr val="FF0000"/>
                </a:solidFill>
                <a:cs typeface="Times New Roman" pitchFamily="18" charset="0"/>
              </a:rPr>
              <a:t> thay </a:t>
            </a:r>
            <a:r>
              <a:rPr lang="en-US">
                <a:solidFill>
                  <a:srgbClr val="FF0000"/>
                </a:solidFill>
              </a:rPr>
              <a:t>đổ</a:t>
            </a:r>
            <a:r>
              <a:rPr lang="en-US">
                <a:solidFill>
                  <a:srgbClr val="FF0000"/>
                </a:solidFill>
                <a:cs typeface="Times New Roman" pitchFamily="18" charset="0"/>
              </a:rPr>
              <a:t>i kích th</a:t>
            </a:r>
            <a:r>
              <a:rPr lang="en-US">
                <a:solidFill>
                  <a:srgbClr val="FF0000"/>
                </a:solidFill>
              </a:rPr>
              <a:t>ướ</a:t>
            </a:r>
            <a:r>
              <a:rPr lang="en-US">
                <a:solidFill>
                  <a:srgbClr val="FF0000"/>
                </a:solidFill>
                <a:cs typeface="Times New Roman" pitchFamily="18" charset="0"/>
              </a:rPr>
              <a:t>c m</a:t>
            </a:r>
            <a:r>
              <a:rPr lang="en-US">
                <a:solidFill>
                  <a:srgbClr val="FF0000"/>
                </a:solidFill>
              </a:rPr>
              <a:t>ặ</a:t>
            </a:r>
            <a:r>
              <a:rPr lang="en-US">
                <a:solidFill>
                  <a:srgbClr val="FF0000"/>
                </a:solidFill>
                <a:cs typeface="Times New Roman" pitchFamily="18" charset="0"/>
              </a:rPr>
              <a:t>t c</a:t>
            </a:r>
            <a:r>
              <a:rPr lang="en-US">
                <a:solidFill>
                  <a:srgbClr val="FF0000"/>
                </a:solidFill>
              </a:rPr>
              <a:t>ắ</a:t>
            </a:r>
            <a:r>
              <a:rPr lang="en-US">
                <a:solidFill>
                  <a:srgbClr val="FF0000"/>
                </a:solidFill>
                <a:cs typeface="Times New Roman" pitchFamily="18" charset="0"/>
              </a:rPr>
              <a:t>t ngang</a:t>
            </a:r>
            <a:r>
              <a:rPr lang="en-US" b="1">
                <a:solidFill>
                  <a:srgbClr val="FF0000"/>
                </a:solidFill>
                <a:cs typeface="Times New Roman" pitchFamily="18" charset="0"/>
              </a:rPr>
              <a:t>.</a:t>
            </a:r>
          </a:p>
        </p:txBody>
      </p:sp>
      <p:sp>
        <p:nvSpPr>
          <p:cNvPr id="334853" name="Text Box 5"/>
          <p:cNvSpPr txBox="1">
            <a:spLocks noChangeArrowheads="1"/>
          </p:cNvSpPr>
          <p:nvPr/>
        </p:nvSpPr>
        <p:spPr bwMode="auto">
          <a:xfrm>
            <a:off x="863600" y="5343525"/>
            <a:ext cx="752475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cs typeface="Times New Roman" pitchFamily="18" charset="0"/>
              </a:rPr>
              <a:t>L</a:t>
            </a:r>
            <a:r>
              <a:rPr lang="en-US"/>
              <a:t>ự</a:t>
            </a:r>
            <a:r>
              <a:rPr lang="en-US">
                <a:cs typeface="Times New Roman" pitchFamily="18" charset="0"/>
              </a:rPr>
              <a:t>c đơn v</a:t>
            </a:r>
            <a:r>
              <a:rPr lang="en-US"/>
              <a:t>ị</a:t>
            </a:r>
            <a:r>
              <a:rPr lang="en-US">
                <a:cs typeface="Times New Roman" pitchFamily="18" charset="0"/>
              </a:rPr>
              <a:t> s</a:t>
            </a:r>
            <a:r>
              <a:rPr lang="en-US"/>
              <a:t>ẽ</a:t>
            </a:r>
            <a:r>
              <a:rPr lang="en-US">
                <a:cs typeface="Times New Roman" pitchFamily="18" charset="0"/>
              </a:rPr>
              <a:t> là l</a:t>
            </a:r>
            <a:r>
              <a:rPr lang="en-US"/>
              <a:t>ự</a:t>
            </a:r>
            <a:r>
              <a:rPr lang="en-US">
                <a:cs typeface="Times New Roman" pitchFamily="18" charset="0"/>
              </a:rPr>
              <a:t>c cùng phương v</a:t>
            </a:r>
            <a:r>
              <a:rPr lang="en-US"/>
              <a:t>ới</a:t>
            </a:r>
            <a:r>
              <a:rPr lang="en-US">
                <a:cs typeface="Times New Roman" pitchFamily="18" charset="0"/>
              </a:rPr>
              <a:t> chuy</a:t>
            </a:r>
            <a:r>
              <a:rPr lang="en-US"/>
              <a:t>ể</a:t>
            </a:r>
            <a:r>
              <a:rPr lang="en-US">
                <a:cs typeface="Times New Roman" pitchFamily="18" charset="0"/>
              </a:rPr>
              <a:t>n v</a:t>
            </a:r>
            <a:r>
              <a:rPr lang="en-US"/>
              <a:t>ị</a:t>
            </a:r>
            <a:r>
              <a:rPr lang="en-US">
                <a:cs typeface="Times New Roman" pitchFamily="18" charset="0"/>
              </a:rPr>
              <a:t> th</a:t>
            </a:r>
            <a:r>
              <a:rPr lang="en-US"/>
              <a:t>ẳ</a:t>
            </a:r>
            <a:r>
              <a:rPr lang="en-US">
                <a:cs typeface="Times New Roman" pitchFamily="18" charset="0"/>
              </a:rPr>
              <a:t>ng c</a:t>
            </a:r>
            <a:r>
              <a:rPr lang="en-US"/>
              <a:t>ầ</a:t>
            </a:r>
            <a:r>
              <a:rPr lang="en-US">
                <a:cs typeface="Times New Roman" pitchFamily="18" charset="0"/>
              </a:rPr>
              <a:t>n xác </a:t>
            </a:r>
            <a:r>
              <a:rPr lang="en-US"/>
              <a:t>đị</a:t>
            </a:r>
            <a:r>
              <a:rPr lang="en-US">
                <a:cs typeface="Times New Roman" pitchFamily="18" charset="0"/>
              </a:rPr>
              <a:t>nh (</a:t>
            </a:r>
            <a:r>
              <a:rPr lang="en-US"/>
              <a:t>độ</a:t>
            </a:r>
            <a:r>
              <a:rPr lang="en-US">
                <a:cs typeface="Times New Roman" pitchFamily="18" charset="0"/>
              </a:rPr>
              <a:t> võng, </a:t>
            </a:r>
            <a:r>
              <a:rPr lang="en-US"/>
              <a:t>độ</a:t>
            </a:r>
            <a:r>
              <a:rPr lang="en-US">
                <a:cs typeface="Times New Roman" pitchFamily="18" charset="0"/>
              </a:rPr>
              <a:t> dãn dài, </a:t>
            </a:r>
            <a:r>
              <a:rPr lang="en-US"/>
              <a:t>độ</a:t>
            </a:r>
            <a:r>
              <a:rPr lang="en-US">
                <a:cs typeface="Times New Roman" pitchFamily="18" charset="0"/>
              </a:rPr>
              <a:t> tr</a:t>
            </a:r>
            <a:r>
              <a:rPr lang="en-US"/>
              <a:t>ươ</a:t>
            </a:r>
            <a:r>
              <a:rPr lang="en-US">
                <a:cs typeface="Times New Roman" pitchFamily="18" charset="0"/>
              </a:rPr>
              <a:t>t . . .).</a:t>
            </a:r>
          </a:p>
        </p:txBody>
      </p:sp>
      <p:sp>
        <p:nvSpPr>
          <p:cNvPr id="334854" name="Text Box 6"/>
          <p:cNvSpPr txBox="1">
            <a:spLocks noChangeArrowheads="1"/>
          </p:cNvSpPr>
          <p:nvPr/>
        </p:nvSpPr>
        <p:spPr bwMode="auto">
          <a:xfrm>
            <a:off x="995363" y="593725"/>
            <a:ext cx="2889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800000"/>
                </a:solidFill>
                <a:cs typeface="Times New Roman" pitchFamily="18" charset="0"/>
              </a:rPr>
              <a:t>Trình t</a:t>
            </a:r>
            <a:r>
              <a:rPr lang="en-US" b="1"/>
              <a:t>ự</a:t>
            </a:r>
            <a:r>
              <a:rPr lang="en-US" b="1">
                <a:solidFill>
                  <a:srgbClr val="800000"/>
                </a:solidFill>
                <a:cs typeface="Times New Roman" pitchFamily="18" charset="0"/>
              </a:rPr>
              <a:t> ti</a:t>
            </a:r>
            <a:r>
              <a:rPr lang="en-US" b="1"/>
              <a:t>ế</a:t>
            </a:r>
            <a:r>
              <a:rPr lang="en-US" b="1">
                <a:solidFill>
                  <a:srgbClr val="800000"/>
                </a:solidFill>
                <a:cs typeface="Times New Roman" pitchFamily="18" charset="0"/>
              </a:rPr>
              <a:t>n hành:</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34854"/>
                                        </p:tgtEl>
                                        <p:attrNameLst>
                                          <p:attrName>style.visibility</p:attrName>
                                        </p:attrNameLst>
                                      </p:cBhvr>
                                      <p:to>
                                        <p:strVal val="visible"/>
                                      </p:to>
                                    </p:set>
                                    <p:animEffect transition="in" filter="checkerboard(across)">
                                      <p:cBhvr>
                                        <p:cTn id="7" dur="500"/>
                                        <p:tgtEl>
                                          <p:spTgt spid="33485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334850"/>
                                        </p:tgtEl>
                                        <p:attrNameLst>
                                          <p:attrName>style.visibility</p:attrName>
                                        </p:attrNameLst>
                                      </p:cBhvr>
                                      <p:to>
                                        <p:strVal val="visible"/>
                                      </p:to>
                                    </p:set>
                                    <p:animEffect transition="in" filter="wipe(up)">
                                      <p:cBhvr>
                                        <p:cTn id="12" dur="500"/>
                                        <p:tgtEl>
                                          <p:spTgt spid="33485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334851"/>
                                        </p:tgtEl>
                                        <p:attrNameLst>
                                          <p:attrName>style.visibility</p:attrName>
                                        </p:attrNameLst>
                                      </p:cBhvr>
                                      <p:to>
                                        <p:strVal val="visible"/>
                                      </p:to>
                                    </p:set>
                                    <p:animEffect transition="in" filter="wipe(up)">
                                      <p:cBhvr>
                                        <p:cTn id="17" dur="500"/>
                                        <p:tgtEl>
                                          <p:spTgt spid="33485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334852"/>
                                        </p:tgtEl>
                                        <p:attrNameLst>
                                          <p:attrName>style.visibility</p:attrName>
                                        </p:attrNameLst>
                                      </p:cBhvr>
                                      <p:to>
                                        <p:strVal val="visible"/>
                                      </p:to>
                                    </p:set>
                                    <p:animEffect transition="in" filter="wipe(up)">
                                      <p:cBhvr>
                                        <p:cTn id="22" dur="500"/>
                                        <p:tgtEl>
                                          <p:spTgt spid="33485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1" fill="hold" grpId="0" nodeType="clickEffect">
                                  <p:stCondLst>
                                    <p:cond delay="0"/>
                                  </p:stCondLst>
                                  <p:childTnLst>
                                    <p:set>
                                      <p:cBhvr>
                                        <p:cTn id="26" dur="1" fill="hold">
                                          <p:stCondLst>
                                            <p:cond delay="0"/>
                                          </p:stCondLst>
                                        </p:cTn>
                                        <p:tgtEl>
                                          <p:spTgt spid="334853"/>
                                        </p:tgtEl>
                                        <p:attrNameLst>
                                          <p:attrName>style.visibility</p:attrName>
                                        </p:attrNameLst>
                                      </p:cBhvr>
                                      <p:to>
                                        <p:strVal val="visible"/>
                                      </p:to>
                                    </p:set>
                                    <p:animEffect transition="in" filter="wipe(up)">
                                      <p:cBhvr>
                                        <p:cTn id="27" dur="500"/>
                                        <p:tgtEl>
                                          <p:spTgt spid="3348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4850" grpId="0" autoUpdateAnimBg="0"/>
      <p:bldP spid="334851" grpId="0" autoUpdateAnimBg="0"/>
      <p:bldP spid="334852" grpId="0" autoUpdateAnimBg="0"/>
      <p:bldP spid="334853" grpId="0" autoUpdateAnimBg="0"/>
      <p:bldP spid="334854" grpId="0" autoUpdateAnimBg="0"/>
    </p:bld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874" name="Text Box 2"/>
          <p:cNvSpPr txBox="1">
            <a:spLocks noChangeArrowheads="1"/>
          </p:cNvSpPr>
          <p:nvPr/>
        </p:nvSpPr>
        <p:spPr bwMode="auto">
          <a:xfrm>
            <a:off x="534988" y="823913"/>
            <a:ext cx="7824787"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6600CC"/>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CC"/>
                </a:solidFill>
                <a:cs typeface="Times New Roman" pitchFamily="18" charset="0"/>
              </a:rPr>
              <a:t>L</a:t>
            </a:r>
            <a:r>
              <a:rPr lang="en-US">
                <a:solidFill>
                  <a:srgbClr val="0000CC"/>
                </a:solidFill>
              </a:rPr>
              <a:t>ự</a:t>
            </a:r>
            <a:r>
              <a:rPr lang="en-US">
                <a:solidFill>
                  <a:srgbClr val="0000CC"/>
                </a:solidFill>
                <a:cs typeface="Times New Roman" pitchFamily="18" charset="0"/>
              </a:rPr>
              <a:t>c đơn v</a:t>
            </a:r>
            <a:r>
              <a:rPr lang="en-US">
                <a:solidFill>
                  <a:srgbClr val="0000CC"/>
                </a:solidFill>
              </a:rPr>
              <a:t>ị</a:t>
            </a:r>
            <a:r>
              <a:rPr lang="en-US">
                <a:solidFill>
                  <a:srgbClr val="0000CC"/>
                </a:solidFill>
                <a:cs typeface="Times New Roman" pitchFamily="18" charset="0"/>
              </a:rPr>
              <a:t> là momen b</a:t>
            </a:r>
            <a:r>
              <a:rPr lang="en-US">
                <a:solidFill>
                  <a:srgbClr val="0000CC"/>
                </a:solidFill>
              </a:rPr>
              <a:t>ằ</a:t>
            </a:r>
            <a:r>
              <a:rPr lang="en-US">
                <a:solidFill>
                  <a:srgbClr val="0000CC"/>
                </a:solidFill>
                <a:cs typeface="Times New Roman" pitchFamily="18" charset="0"/>
              </a:rPr>
              <a:t>ng đơn v</a:t>
            </a:r>
            <a:r>
              <a:rPr lang="en-US">
                <a:solidFill>
                  <a:srgbClr val="0000CC"/>
                </a:solidFill>
              </a:rPr>
              <a:t>ị</a:t>
            </a:r>
            <a:r>
              <a:rPr lang="en-US">
                <a:solidFill>
                  <a:srgbClr val="0000CC"/>
                </a:solidFill>
                <a:cs typeface="Times New Roman" pitchFamily="18" charset="0"/>
              </a:rPr>
              <a:t> khi xác </a:t>
            </a:r>
            <a:r>
              <a:rPr lang="en-US">
                <a:solidFill>
                  <a:srgbClr val="0000CC"/>
                </a:solidFill>
              </a:rPr>
              <a:t>đị</a:t>
            </a:r>
            <a:r>
              <a:rPr lang="en-US">
                <a:solidFill>
                  <a:srgbClr val="0000CC"/>
                </a:solidFill>
                <a:cs typeface="Times New Roman" pitchFamily="18" charset="0"/>
              </a:rPr>
              <a:t>nh chuy</a:t>
            </a:r>
            <a:r>
              <a:rPr lang="en-US">
                <a:solidFill>
                  <a:srgbClr val="0000CC"/>
                </a:solidFill>
              </a:rPr>
              <a:t>ể</a:t>
            </a:r>
            <a:r>
              <a:rPr lang="en-US">
                <a:solidFill>
                  <a:srgbClr val="0000CC"/>
                </a:solidFill>
                <a:cs typeface="Times New Roman" pitchFamily="18" charset="0"/>
              </a:rPr>
              <a:t>n v</a:t>
            </a:r>
            <a:r>
              <a:rPr lang="en-US">
                <a:solidFill>
                  <a:srgbClr val="0000CC"/>
                </a:solidFill>
              </a:rPr>
              <a:t>ị</a:t>
            </a:r>
            <a:endParaRPr lang="en-US">
              <a:solidFill>
                <a:srgbClr val="0000CC"/>
              </a:solidFill>
              <a:cs typeface="Times New Roman" pitchFamily="18" charset="0"/>
            </a:endParaRPr>
          </a:p>
          <a:p>
            <a:pPr algn="l"/>
            <a:r>
              <a:rPr lang="en-US">
                <a:solidFill>
                  <a:srgbClr val="0000CC"/>
                </a:solidFill>
                <a:cs typeface="Times New Roman" pitchFamily="18" charset="0"/>
              </a:rPr>
              <a:t> góc (góc xo</a:t>
            </a:r>
            <a:r>
              <a:rPr lang="en-US">
                <a:solidFill>
                  <a:srgbClr val="0000CC"/>
                </a:solidFill>
              </a:rPr>
              <a:t>ắ</a:t>
            </a:r>
            <a:r>
              <a:rPr lang="en-US">
                <a:solidFill>
                  <a:srgbClr val="0000CC"/>
                </a:solidFill>
                <a:cs typeface="Times New Roman" pitchFamily="18" charset="0"/>
              </a:rPr>
              <a:t>n, góc xoay c</a:t>
            </a:r>
            <a:r>
              <a:rPr lang="en-US">
                <a:solidFill>
                  <a:srgbClr val="0000CC"/>
                </a:solidFill>
              </a:rPr>
              <a:t>ủ</a:t>
            </a:r>
            <a:r>
              <a:rPr lang="en-US">
                <a:solidFill>
                  <a:srgbClr val="0000CC"/>
                </a:solidFill>
                <a:cs typeface="Times New Roman" pitchFamily="18" charset="0"/>
              </a:rPr>
              <a:t>a m</a:t>
            </a:r>
            <a:r>
              <a:rPr lang="en-US">
                <a:solidFill>
                  <a:srgbClr val="0000CC"/>
                </a:solidFill>
              </a:rPr>
              <a:t>ặ</a:t>
            </a:r>
            <a:r>
              <a:rPr lang="en-US">
                <a:solidFill>
                  <a:srgbClr val="0000CC"/>
                </a:solidFill>
                <a:cs typeface="Times New Roman" pitchFamily="18" charset="0"/>
              </a:rPr>
              <a:t>t c</a:t>
            </a:r>
            <a:r>
              <a:rPr lang="en-US">
                <a:solidFill>
                  <a:srgbClr val="0000CC"/>
                </a:solidFill>
              </a:rPr>
              <a:t>ắ</a:t>
            </a:r>
            <a:r>
              <a:rPr lang="en-US">
                <a:solidFill>
                  <a:srgbClr val="0000CC"/>
                </a:solidFill>
                <a:cs typeface="Times New Roman" pitchFamily="18" charset="0"/>
              </a:rPr>
              <a:t>t khi u</a:t>
            </a:r>
            <a:r>
              <a:rPr lang="en-US">
                <a:solidFill>
                  <a:srgbClr val="0000CC"/>
                </a:solidFill>
              </a:rPr>
              <a:t>ố</a:t>
            </a:r>
            <a:r>
              <a:rPr lang="en-US">
                <a:solidFill>
                  <a:srgbClr val="0000CC"/>
                </a:solidFill>
                <a:cs typeface="Times New Roman" pitchFamily="18" charset="0"/>
              </a:rPr>
              <a:t>n).</a:t>
            </a:r>
          </a:p>
        </p:txBody>
      </p:sp>
      <p:sp>
        <p:nvSpPr>
          <p:cNvPr id="335875" name="Text Box 3"/>
          <p:cNvSpPr txBox="1">
            <a:spLocks noChangeArrowheads="1"/>
          </p:cNvSpPr>
          <p:nvPr/>
        </p:nvSpPr>
        <p:spPr bwMode="auto">
          <a:xfrm>
            <a:off x="471488" y="1844675"/>
            <a:ext cx="8085137"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CC"/>
                </a:solidFill>
                <a:cs typeface="Times New Roman" pitchFamily="18" charset="0"/>
              </a:rPr>
              <a:t>Hai l</a:t>
            </a:r>
            <a:r>
              <a:rPr lang="en-US">
                <a:solidFill>
                  <a:srgbClr val="0000CC"/>
                </a:solidFill>
              </a:rPr>
              <a:t>ự</a:t>
            </a:r>
            <a:r>
              <a:rPr lang="en-US">
                <a:solidFill>
                  <a:srgbClr val="0000CC"/>
                </a:solidFill>
                <a:cs typeface="Times New Roman" pitchFamily="18" charset="0"/>
              </a:rPr>
              <a:t>c đơn v</a:t>
            </a:r>
            <a:r>
              <a:rPr lang="en-US">
                <a:solidFill>
                  <a:srgbClr val="0000CC"/>
                </a:solidFill>
              </a:rPr>
              <a:t>ị</a:t>
            </a:r>
            <a:r>
              <a:rPr lang="en-US">
                <a:solidFill>
                  <a:srgbClr val="0000CC"/>
                </a:solidFill>
                <a:cs typeface="Times New Roman" pitchFamily="18" charset="0"/>
              </a:rPr>
              <a:t> cùng phương ng</a:t>
            </a:r>
            <a:r>
              <a:rPr lang="en-US">
                <a:solidFill>
                  <a:srgbClr val="0000CC"/>
                </a:solidFill>
              </a:rPr>
              <a:t>ượ</a:t>
            </a:r>
            <a:r>
              <a:rPr lang="en-US">
                <a:solidFill>
                  <a:srgbClr val="0000CC"/>
                </a:solidFill>
                <a:cs typeface="Times New Roman" pitchFamily="18" charset="0"/>
              </a:rPr>
              <a:t>c chi</a:t>
            </a:r>
            <a:r>
              <a:rPr lang="en-US">
                <a:solidFill>
                  <a:srgbClr val="0000CC"/>
                </a:solidFill>
              </a:rPr>
              <a:t>ề</a:t>
            </a:r>
            <a:r>
              <a:rPr lang="en-US">
                <a:solidFill>
                  <a:srgbClr val="0000CC"/>
                </a:solidFill>
                <a:cs typeface="Times New Roman" pitchFamily="18" charset="0"/>
              </a:rPr>
              <a:t>u hay hai momen </a:t>
            </a:r>
          </a:p>
          <a:p>
            <a:pPr algn="l"/>
            <a:r>
              <a:rPr lang="en-US">
                <a:solidFill>
                  <a:srgbClr val="0000CC"/>
                </a:solidFill>
                <a:cs typeface="Times New Roman" pitchFamily="18" charset="0"/>
              </a:rPr>
              <a:t>đơn v</a:t>
            </a:r>
            <a:r>
              <a:rPr lang="en-US">
                <a:solidFill>
                  <a:srgbClr val="0000CC"/>
                </a:solidFill>
              </a:rPr>
              <a:t>ị</a:t>
            </a:r>
            <a:r>
              <a:rPr lang="en-US">
                <a:solidFill>
                  <a:srgbClr val="0000CC"/>
                </a:solidFill>
                <a:cs typeface="Times New Roman" pitchFamily="18" charset="0"/>
              </a:rPr>
              <a:t> ng</a:t>
            </a:r>
            <a:r>
              <a:rPr lang="en-US">
                <a:solidFill>
                  <a:srgbClr val="0000CC"/>
                </a:solidFill>
              </a:rPr>
              <a:t>ượ</a:t>
            </a:r>
            <a:r>
              <a:rPr lang="en-US">
                <a:solidFill>
                  <a:srgbClr val="0000CC"/>
                </a:solidFill>
                <a:cs typeface="Times New Roman" pitchFamily="18" charset="0"/>
              </a:rPr>
              <a:t>c chi</a:t>
            </a:r>
            <a:r>
              <a:rPr lang="en-US">
                <a:solidFill>
                  <a:srgbClr val="0000CC"/>
                </a:solidFill>
              </a:rPr>
              <a:t>ề</a:t>
            </a:r>
            <a:r>
              <a:rPr lang="en-US">
                <a:solidFill>
                  <a:srgbClr val="0000CC"/>
                </a:solidFill>
                <a:cs typeface="Times New Roman" pitchFamily="18" charset="0"/>
              </a:rPr>
              <a:t>u </a:t>
            </a:r>
            <a:r>
              <a:rPr lang="en-US">
                <a:solidFill>
                  <a:srgbClr val="0000CC"/>
                </a:solidFill>
              </a:rPr>
              <a:t>đặ</a:t>
            </a:r>
            <a:r>
              <a:rPr lang="en-US">
                <a:solidFill>
                  <a:srgbClr val="0000CC"/>
                </a:solidFill>
                <a:cs typeface="Times New Roman" pitchFamily="18" charset="0"/>
              </a:rPr>
              <a:t>t vào hai m</a:t>
            </a:r>
            <a:r>
              <a:rPr lang="en-US">
                <a:solidFill>
                  <a:srgbClr val="0000CC"/>
                </a:solidFill>
              </a:rPr>
              <a:t>ặ</a:t>
            </a:r>
            <a:r>
              <a:rPr lang="en-US">
                <a:solidFill>
                  <a:srgbClr val="0000CC"/>
                </a:solidFill>
                <a:cs typeface="Times New Roman" pitchFamily="18" charset="0"/>
              </a:rPr>
              <a:t>t c</a:t>
            </a:r>
            <a:r>
              <a:rPr lang="en-US">
                <a:solidFill>
                  <a:srgbClr val="0000CC"/>
                </a:solidFill>
              </a:rPr>
              <a:t>ắ</a:t>
            </a:r>
            <a:r>
              <a:rPr lang="en-US">
                <a:solidFill>
                  <a:srgbClr val="0000CC"/>
                </a:solidFill>
                <a:cs typeface="Times New Roman" pitchFamily="18" charset="0"/>
              </a:rPr>
              <a:t>t khi c</a:t>
            </a:r>
            <a:r>
              <a:rPr lang="en-US">
                <a:solidFill>
                  <a:srgbClr val="0000CC"/>
                </a:solidFill>
              </a:rPr>
              <a:t>ầ</a:t>
            </a:r>
            <a:r>
              <a:rPr lang="en-US">
                <a:solidFill>
                  <a:srgbClr val="0000CC"/>
                </a:solidFill>
                <a:cs typeface="Times New Roman" pitchFamily="18" charset="0"/>
              </a:rPr>
              <a:t>n xác </a:t>
            </a:r>
            <a:r>
              <a:rPr lang="en-US">
                <a:solidFill>
                  <a:srgbClr val="0000CC"/>
                </a:solidFill>
              </a:rPr>
              <a:t>đị</a:t>
            </a:r>
            <a:r>
              <a:rPr lang="en-US">
                <a:solidFill>
                  <a:srgbClr val="0000CC"/>
                </a:solidFill>
                <a:cs typeface="Times New Roman" pitchFamily="18" charset="0"/>
              </a:rPr>
              <a:t>nh </a:t>
            </a:r>
          </a:p>
          <a:p>
            <a:pPr algn="l"/>
            <a:r>
              <a:rPr lang="en-US">
                <a:solidFill>
                  <a:srgbClr val="0000CC"/>
                </a:solidFill>
                <a:cs typeface="Times New Roman" pitchFamily="18" charset="0"/>
              </a:rPr>
              <a:t>s</a:t>
            </a:r>
            <a:r>
              <a:rPr lang="en-US">
                <a:solidFill>
                  <a:srgbClr val="0000CC"/>
                </a:solidFill>
              </a:rPr>
              <a:t>ự</a:t>
            </a:r>
            <a:r>
              <a:rPr lang="en-US">
                <a:solidFill>
                  <a:srgbClr val="0000CC"/>
                </a:solidFill>
                <a:cs typeface="Times New Roman" pitchFamily="18" charset="0"/>
              </a:rPr>
              <a:t> thay </a:t>
            </a:r>
            <a:r>
              <a:rPr lang="en-US">
                <a:solidFill>
                  <a:srgbClr val="0000CC"/>
                </a:solidFill>
              </a:rPr>
              <a:t>đổ</a:t>
            </a:r>
            <a:r>
              <a:rPr lang="en-US">
                <a:solidFill>
                  <a:srgbClr val="0000CC"/>
                </a:solidFill>
                <a:cs typeface="Times New Roman" pitchFamily="18" charset="0"/>
              </a:rPr>
              <a:t>i kho</a:t>
            </a:r>
            <a:r>
              <a:rPr lang="en-US">
                <a:solidFill>
                  <a:srgbClr val="0000CC"/>
                </a:solidFill>
              </a:rPr>
              <a:t>ả</a:t>
            </a:r>
            <a:r>
              <a:rPr lang="en-US">
                <a:solidFill>
                  <a:srgbClr val="0000CC"/>
                </a:solidFill>
                <a:cs typeface="Times New Roman" pitchFamily="18" charset="0"/>
              </a:rPr>
              <a:t>ng cách hay góc quay tương </a:t>
            </a:r>
            <a:r>
              <a:rPr lang="en-US">
                <a:solidFill>
                  <a:srgbClr val="0000CC"/>
                </a:solidFill>
              </a:rPr>
              <a:t>đố</a:t>
            </a:r>
            <a:r>
              <a:rPr lang="en-US">
                <a:solidFill>
                  <a:srgbClr val="0000CC"/>
                </a:solidFill>
                <a:cs typeface="Times New Roman" pitchFamily="18" charset="0"/>
              </a:rPr>
              <a:t>i gi</a:t>
            </a:r>
            <a:r>
              <a:rPr lang="en-US">
                <a:solidFill>
                  <a:srgbClr val="0000CC"/>
                </a:solidFill>
              </a:rPr>
              <a:t>ữa</a:t>
            </a:r>
            <a:r>
              <a:rPr lang="en-US">
                <a:solidFill>
                  <a:srgbClr val="0000CC"/>
                </a:solidFill>
                <a:cs typeface="Times New Roman" pitchFamily="18" charset="0"/>
              </a:rPr>
              <a:t> hai </a:t>
            </a:r>
          </a:p>
          <a:p>
            <a:pPr algn="l"/>
            <a:r>
              <a:rPr lang="en-US">
                <a:solidFill>
                  <a:srgbClr val="0000CC"/>
                </a:solidFill>
              </a:rPr>
              <a:t>mặt</a:t>
            </a:r>
            <a:r>
              <a:rPr lang="en-US">
                <a:solidFill>
                  <a:srgbClr val="0000CC"/>
                </a:solidFill>
                <a:cs typeface="Times New Roman" pitchFamily="18" charset="0"/>
              </a:rPr>
              <a:t> c</a:t>
            </a:r>
            <a:r>
              <a:rPr lang="en-US">
                <a:solidFill>
                  <a:srgbClr val="0000CC"/>
                </a:solidFill>
              </a:rPr>
              <a:t>ắ</a:t>
            </a:r>
            <a:r>
              <a:rPr lang="en-US">
                <a:solidFill>
                  <a:srgbClr val="0000CC"/>
                </a:solidFill>
                <a:cs typeface="Times New Roman" pitchFamily="18" charset="0"/>
              </a:rPr>
              <a:t>t.</a:t>
            </a:r>
          </a:p>
        </p:txBody>
      </p:sp>
      <p:sp>
        <p:nvSpPr>
          <p:cNvPr id="335876" name="Text Box 4"/>
          <p:cNvSpPr txBox="1">
            <a:spLocks noChangeArrowheads="1"/>
          </p:cNvSpPr>
          <p:nvPr/>
        </p:nvSpPr>
        <p:spPr bwMode="auto">
          <a:xfrm>
            <a:off x="376238" y="4651375"/>
            <a:ext cx="8313737"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663300"/>
                </a:solidFill>
                <a:cs typeface="Times New Roman" pitchFamily="18" charset="0"/>
              </a:rPr>
              <a:t> d/ Tính các tích phân và tính t</a:t>
            </a:r>
            <a:r>
              <a:rPr lang="en-US" b="1">
                <a:solidFill>
                  <a:srgbClr val="663300"/>
                </a:solidFill>
              </a:rPr>
              <a:t>ổ</a:t>
            </a:r>
            <a:r>
              <a:rPr lang="en-US" b="1">
                <a:solidFill>
                  <a:srgbClr val="663300"/>
                </a:solidFill>
                <a:cs typeface="Times New Roman" pitchFamily="18" charset="0"/>
              </a:rPr>
              <a:t>ng s</a:t>
            </a:r>
            <a:r>
              <a:rPr lang="en-US" b="1">
                <a:solidFill>
                  <a:srgbClr val="663300"/>
                </a:solidFill>
              </a:rPr>
              <a:t>ố</a:t>
            </a:r>
            <a:r>
              <a:rPr lang="en-US" b="1">
                <a:solidFill>
                  <a:srgbClr val="663300"/>
                </a:solidFill>
                <a:cs typeface="Times New Roman" pitchFamily="18" charset="0"/>
              </a:rPr>
              <a:t> các s</a:t>
            </a:r>
            <a:r>
              <a:rPr lang="en-US" b="1">
                <a:solidFill>
                  <a:srgbClr val="663300"/>
                </a:solidFill>
              </a:rPr>
              <a:t>ố</a:t>
            </a:r>
            <a:r>
              <a:rPr lang="en-US" b="1">
                <a:solidFill>
                  <a:srgbClr val="663300"/>
                </a:solidFill>
                <a:cs typeface="Times New Roman" pitchFamily="18" charset="0"/>
              </a:rPr>
              <a:t> h</a:t>
            </a:r>
            <a:r>
              <a:rPr lang="en-US" b="1">
                <a:solidFill>
                  <a:srgbClr val="663300"/>
                </a:solidFill>
              </a:rPr>
              <a:t>ạ</a:t>
            </a:r>
            <a:r>
              <a:rPr lang="en-US" b="1">
                <a:solidFill>
                  <a:srgbClr val="663300"/>
                </a:solidFill>
                <a:cs typeface="Times New Roman" pitchFamily="18" charset="0"/>
              </a:rPr>
              <a:t>ng ngh</a:t>
            </a:r>
            <a:r>
              <a:rPr lang="en-US" b="1">
                <a:solidFill>
                  <a:srgbClr val="663300"/>
                </a:solidFill>
              </a:rPr>
              <a:t>ĩ</a:t>
            </a:r>
            <a:r>
              <a:rPr lang="en-US" b="1">
                <a:solidFill>
                  <a:srgbClr val="663300"/>
                </a:solidFill>
                <a:cs typeface="Times New Roman" pitchFamily="18" charset="0"/>
              </a:rPr>
              <a:t>a</a:t>
            </a:r>
          </a:p>
          <a:p>
            <a:pPr algn="l"/>
            <a:r>
              <a:rPr lang="en-US" b="1">
                <a:solidFill>
                  <a:srgbClr val="663300"/>
                </a:solidFill>
                <a:cs typeface="Times New Roman" pitchFamily="18" charset="0"/>
              </a:rPr>
              <a:t> là xác </a:t>
            </a:r>
            <a:r>
              <a:rPr lang="en-US" b="1">
                <a:solidFill>
                  <a:srgbClr val="663300"/>
                </a:solidFill>
              </a:rPr>
              <a:t>đị</a:t>
            </a:r>
            <a:r>
              <a:rPr lang="en-US" b="1">
                <a:solidFill>
                  <a:srgbClr val="663300"/>
                </a:solidFill>
                <a:cs typeface="Times New Roman" pitchFamily="18" charset="0"/>
              </a:rPr>
              <a:t>nh chuy</a:t>
            </a:r>
            <a:r>
              <a:rPr lang="en-US" b="1">
                <a:solidFill>
                  <a:srgbClr val="663300"/>
                </a:solidFill>
              </a:rPr>
              <a:t>ể</a:t>
            </a:r>
            <a:r>
              <a:rPr lang="en-US" b="1">
                <a:solidFill>
                  <a:srgbClr val="663300"/>
                </a:solidFill>
                <a:cs typeface="Times New Roman" pitchFamily="18" charset="0"/>
              </a:rPr>
              <a:t>n v</a:t>
            </a:r>
            <a:r>
              <a:rPr lang="en-US" b="1">
                <a:solidFill>
                  <a:srgbClr val="663300"/>
                </a:solidFill>
              </a:rPr>
              <a:t>ị</a:t>
            </a:r>
            <a:r>
              <a:rPr lang="en-US" b="1">
                <a:solidFill>
                  <a:srgbClr val="663300"/>
                </a:solidFill>
                <a:cs typeface="Times New Roman" pitchFamily="18" charset="0"/>
              </a:rPr>
              <a:t>. N</a:t>
            </a:r>
            <a:r>
              <a:rPr lang="en-US" b="1">
                <a:solidFill>
                  <a:srgbClr val="663300"/>
                </a:solidFill>
              </a:rPr>
              <a:t>ế</a:t>
            </a:r>
            <a:r>
              <a:rPr lang="en-US" b="1">
                <a:solidFill>
                  <a:srgbClr val="663300"/>
                </a:solidFill>
                <a:cs typeface="Times New Roman" pitchFamily="18" charset="0"/>
              </a:rPr>
              <a:t>u k</a:t>
            </a:r>
            <a:r>
              <a:rPr lang="en-US" b="1">
                <a:solidFill>
                  <a:srgbClr val="663300"/>
                </a:solidFill>
              </a:rPr>
              <a:t>ế</a:t>
            </a:r>
            <a:r>
              <a:rPr lang="en-US" b="1">
                <a:solidFill>
                  <a:srgbClr val="663300"/>
                </a:solidFill>
                <a:cs typeface="Times New Roman" pitchFamily="18" charset="0"/>
              </a:rPr>
              <a:t>t q</a:t>
            </a:r>
            <a:r>
              <a:rPr lang="en-US" b="1">
                <a:solidFill>
                  <a:srgbClr val="663300"/>
                </a:solidFill>
              </a:rPr>
              <a:t>ủa</a:t>
            </a:r>
            <a:r>
              <a:rPr lang="en-US" b="1">
                <a:solidFill>
                  <a:srgbClr val="663300"/>
                </a:solidFill>
                <a:cs typeface="Times New Roman" pitchFamily="18" charset="0"/>
              </a:rPr>
              <a:t> tính có d</a:t>
            </a:r>
            <a:r>
              <a:rPr lang="en-US" b="1">
                <a:solidFill>
                  <a:srgbClr val="663300"/>
                </a:solidFill>
              </a:rPr>
              <a:t>ấ</a:t>
            </a:r>
            <a:r>
              <a:rPr lang="en-US" b="1">
                <a:solidFill>
                  <a:srgbClr val="663300"/>
                </a:solidFill>
                <a:cs typeface="Times New Roman" pitchFamily="18" charset="0"/>
              </a:rPr>
              <a:t>u c</a:t>
            </a:r>
            <a:r>
              <a:rPr lang="en-US" b="1">
                <a:solidFill>
                  <a:srgbClr val="663300"/>
                </a:solidFill>
              </a:rPr>
              <a:t>ộ</a:t>
            </a:r>
            <a:r>
              <a:rPr lang="en-US" b="1">
                <a:solidFill>
                  <a:srgbClr val="663300"/>
                </a:solidFill>
                <a:cs typeface="Times New Roman" pitchFamily="18" charset="0"/>
              </a:rPr>
              <a:t>ng có</a:t>
            </a:r>
          </a:p>
          <a:p>
            <a:pPr algn="l"/>
            <a:r>
              <a:rPr lang="en-US" b="1">
                <a:solidFill>
                  <a:srgbClr val="663300"/>
                </a:solidFill>
                <a:cs typeface="Times New Roman" pitchFamily="18" charset="0"/>
              </a:rPr>
              <a:t> ngh</a:t>
            </a:r>
            <a:r>
              <a:rPr lang="en-US" b="1">
                <a:solidFill>
                  <a:srgbClr val="663300"/>
                </a:solidFill>
              </a:rPr>
              <a:t>ĩ</a:t>
            </a:r>
            <a:r>
              <a:rPr lang="en-US" b="1">
                <a:solidFill>
                  <a:srgbClr val="663300"/>
                </a:solidFill>
                <a:cs typeface="Times New Roman" pitchFamily="18" charset="0"/>
              </a:rPr>
              <a:t>a là chuy</a:t>
            </a:r>
            <a:r>
              <a:rPr lang="en-US" b="1">
                <a:solidFill>
                  <a:srgbClr val="663300"/>
                </a:solidFill>
              </a:rPr>
              <a:t>ể</a:t>
            </a:r>
            <a:r>
              <a:rPr lang="en-US" b="1">
                <a:solidFill>
                  <a:srgbClr val="663300"/>
                </a:solidFill>
                <a:cs typeface="Times New Roman" pitchFamily="18" charset="0"/>
              </a:rPr>
              <a:t>n v</a:t>
            </a:r>
            <a:r>
              <a:rPr lang="en-US" b="1">
                <a:solidFill>
                  <a:srgbClr val="663300"/>
                </a:solidFill>
              </a:rPr>
              <a:t>ị</a:t>
            </a:r>
            <a:r>
              <a:rPr lang="en-US" b="1">
                <a:solidFill>
                  <a:srgbClr val="663300"/>
                </a:solidFill>
                <a:cs typeface="Times New Roman" pitchFamily="18" charset="0"/>
              </a:rPr>
              <a:t> c</a:t>
            </a:r>
            <a:r>
              <a:rPr lang="en-US" b="1">
                <a:solidFill>
                  <a:srgbClr val="663300"/>
                </a:solidFill>
              </a:rPr>
              <a:t>ầ</a:t>
            </a:r>
            <a:r>
              <a:rPr lang="en-US" b="1">
                <a:solidFill>
                  <a:srgbClr val="663300"/>
                </a:solidFill>
                <a:cs typeface="Times New Roman" pitchFamily="18" charset="0"/>
              </a:rPr>
              <a:t>n xác </a:t>
            </a:r>
            <a:r>
              <a:rPr lang="en-US" b="1">
                <a:solidFill>
                  <a:srgbClr val="663300"/>
                </a:solidFill>
              </a:rPr>
              <a:t>đị</a:t>
            </a:r>
            <a:r>
              <a:rPr lang="en-US" b="1">
                <a:solidFill>
                  <a:srgbClr val="663300"/>
                </a:solidFill>
                <a:cs typeface="Times New Roman" pitchFamily="18" charset="0"/>
              </a:rPr>
              <a:t>nh cùng chi</a:t>
            </a:r>
            <a:r>
              <a:rPr lang="en-US" b="1">
                <a:solidFill>
                  <a:srgbClr val="663300"/>
                </a:solidFill>
              </a:rPr>
              <a:t>ề</a:t>
            </a:r>
            <a:r>
              <a:rPr lang="en-US" b="1">
                <a:solidFill>
                  <a:srgbClr val="663300"/>
                </a:solidFill>
                <a:cs typeface="Times New Roman" pitchFamily="18" charset="0"/>
              </a:rPr>
              <a:t>u v</a:t>
            </a:r>
            <a:r>
              <a:rPr lang="en-US" b="1">
                <a:solidFill>
                  <a:srgbClr val="663300"/>
                </a:solidFill>
              </a:rPr>
              <a:t>ớ</a:t>
            </a:r>
            <a:r>
              <a:rPr lang="en-US" b="1">
                <a:solidFill>
                  <a:srgbClr val="663300"/>
                </a:solidFill>
                <a:cs typeface="Times New Roman" pitchFamily="18" charset="0"/>
              </a:rPr>
              <a:t>i l</a:t>
            </a:r>
            <a:r>
              <a:rPr lang="en-US" b="1">
                <a:solidFill>
                  <a:srgbClr val="663300"/>
                </a:solidFill>
              </a:rPr>
              <a:t>ự</a:t>
            </a:r>
            <a:r>
              <a:rPr lang="en-US" b="1">
                <a:solidFill>
                  <a:srgbClr val="663300"/>
                </a:solidFill>
                <a:cs typeface="Times New Roman" pitchFamily="18" charset="0"/>
              </a:rPr>
              <a:t>c đơn</a:t>
            </a:r>
          </a:p>
          <a:p>
            <a:pPr algn="l"/>
            <a:r>
              <a:rPr lang="en-US" b="1">
                <a:solidFill>
                  <a:srgbClr val="663300"/>
                </a:solidFill>
                <a:cs typeface="Times New Roman" pitchFamily="18" charset="0"/>
              </a:rPr>
              <a:t> vị, n</a:t>
            </a:r>
            <a:r>
              <a:rPr lang="en-US" b="1">
                <a:solidFill>
                  <a:srgbClr val="663300"/>
                </a:solidFill>
              </a:rPr>
              <a:t>ế</a:t>
            </a:r>
            <a:r>
              <a:rPr lang="en-US" b="1">
                <a:solidFill>
                  <a:srgbClr val="663300"/>
                </a:solidFill>
                <a:cs typeface="Times New Roman" pitchFamily="18" charset="0"/>
              </a:rPr>
              <a:t>u k</a:t>
            </a:r>
            <a:r>
              <a:rPr lang="en-US" b="1">
                <a:solidFill>
                  <a:srgbClr val="663300"/>
                </a:solidFill>
              </a:rPr>
              <a:t>ế</a:t>
            </a:r>
            <a:r>
              <a:rPr lang="en-US" b="1">
                <a:solidFill>
                  <a:srgbClr val="663300"/>
                </a:solidFill>
                <a:cs typeface="Times New Roman" pitchFamily="18" charset="0"/>
              </a:rPr>
              <a:t>t qu</a:t>
            </a:r>
            <a:r>
              <a:rPr lang="en-US" b="1">
                <a:solidFill>
                  <a:srgbClr val="663300"/>
                </a:solidFill>
              </a:rPr>
              <a:t>ả</a:t>
            </a:r>
            <a:r>
              <a:rPr lang="en-US" b="1">
                <a:solidFill>
                  <a:srgbClr val="663300"/>
                </a:solidFill>
                <a:cs typeface="Times New Roman" pitchFamily="18" charset="0"/>
              </a:rPr>
              <a:t> tính có d</a:t>
            </a:r>
            <a:r>
              <a:rPr lang="en-US" b="1">
                <a:solidFill>
                  <a:srgbClr val="663300"/>
                </a:solidFill>
              </a:rPr>
              <a:t>ấ</a:t>
            </a:r>
            <a:r>
              <a:rPr lang="en-US" b="1">
                <a:solidFill>
                  <a:srgbClr val="663300"/>
                </a:solidFill>
                <a:cs typeface="Times New Roman" pitchFamily="18" charset="0"/>
              </a:rPr>
              <a:t>u tr</a:t>
            </a:r>
            <a:r>
              <a:rPr lang="en-US" b="1">
                <a:solidFill>
                  <a:srgbClr val="663300"/>
                </a:solidFill>
              </a:rPr>
              <a:t>ù</a:t>
            </a:r>
            <a:r>
              <a:rPr lang="en-US" b="1">
                <a:solidFill>
                  <a:srgbClr val="663300"/>
                </a:solidFill>
                <a:cs typeface="Times New Roman" pitchFamily="18" charset="0"/>
              </a:rPr>
              <a:t> thì ng</a:t>
            </a:r>
            <a:r>
              <a:rPr lang="en-US" b="1">
                <a:solidFill>
                  <a:srgbClr val="663300"/>
                </a:solidFill>
              </a:rPr>
              <a:t>ượ</a:t>
            </a:r>
            <a:r>
              <a:rPr lang="en-US" b="1">
                <a:solidFill>
                  <a:srgbClr val="663300"/>
                </a:solidFill>
                <a:cs typeface="Times New Roman" pitchFamily="18" charset="0"/>
              </a:rPr>
              <a:t>c l</a:t>
            </a:r>
            <a:r>
              <a:rPr lang="en-US" b="1">
                <a:solidFill>
                  <a:srgbClr val="663300"/>
                </a:solidFill>
              </a:rPr>
              <a:t>ạ</a:t>
            </a:r>
            <a:r>
              <a:rPr lang="en-US" b="1">
                <a:solidFill>
                  <a:srgbClr val="663300"/>
                </a:solidFill>
                <a:cs typeface="Times New Roman" pitchFamily="18" charset="0"/>
              </a:rPr>
              <a:t>i.</a:t>
            </a:r>
          </a:p>
        </p:txBody>
      </p:sp>
      <p:sp>
        <p:nvSpPr>
          <p:cNvPr id="335877" name="Text Box 5"/>
          <p:cNvSpPr txBox="1">
            <a:spLocks noChangeArrowheads="1"/>
          </p:cNvSpPr>
          <p:nvPr/>
        </p:nvSpPr>
        <p:spPr bwMode="auto">
          <a:xfrm>
            <a:off x="468313" y="3716338"/>
            <a:ext cx="8167687"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cs typeface="Times New Roman" pitchFamily="18" charset="0"/>
              </a:rPr>
              <a:t>c/ Thay các bi</a:t>
            </a:r>
            <a:r>
              <a:rPr lang="en-US" b="1"/>
              <a:t>ể</a:t>
            </a:r>
            <a:r>
              <a:rPr lang="en-US" b="1">
                <a:cs typeface="Times New Roman" pitchFamily="18" charset="0"/>
              </a:rPr>
              <a:t>u th</a:t>
            </a:r>
            <a:r>
              <a:rPr lang="en-US" b="1"/>
              <a:t>ứ</a:t>
            </a:r>
            <a:r>
              <a:rPr lang="en-US" b="1">
                <a:cs typeface="Times New Roman" pitchFamily="18" charset="0"/>
              </a:rPr>
              <a:t>c gi</a:t>
            </a:r>
            <a:r>
              <a:rPr lang="en-US" b="1"/>
              <a:t>ả</a:t>
            </a:r>
            <a:r>
              <a:rPr lang="en-US" b="1">
                <a:cs typeface="Times New Roman" pitchFamily="18" charset="0"/>
              </a:rPr>
              <a:t>i tích vào các tích phân tương</a:t>
            </a:r>
          </a:p>
          <a:p>
            <a:pPr algn="l"/>
            <a:r>
              <a:rPr lang="en-US" b="1"/>
              <a:t>ứ</a:t>
            </a:r>
            <a:r>
              <a:rPr lang="en-US" b="1">
                <a:cs typeface="Times New Roman" pitchFamily="18" charset="0"/>
              </a:rPr>
              <a:t>ng.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335874"/>
                                        </p:tgtEl>
                                        <p:attrNameLst>
                                          <p:attrName>style.visibility</p:attrName>
                                        </p:attrNameLst>
                                      </p:cBhvr>
                                      <p:to>
                                        <p:strVal val="visible"/>
                                      </p:to>
                                    </p:set>
                                    <p:animEffect transition="in" filter="wipe(up)">
                                      <p:cBhvr>
                                        <p:cTn id="7" dur="500"/>
                                        <p:tgtEl>
                                          <p:spTgt spid="33587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335875"/>
                                        </p:tgtEl>
                                        <p:attrNameLst>
                                          <p:attrName>style.visibility</p:attrName>
                                        </p:attrNameLst>
                                      </p:cBhvr>
                                      <p:to>
                                        <p:strVal val="visible"/>
                                      </p:to>
                                    </p:set>
                                    <p:animEffect transition="in" filter="wipe(up)">
                                      <p:cBhvr>
                                        <p:cTn id="12" dur="500"/>
                                        <p:tgtEl>
                                          <p:spTgt spid="33587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335877"/>
                                        </p:tgtEl>
                                        <p:attrNameLst>
                                          <p:attrName>style.visibility</p:attrName>
                                        </p:attrNameLst>
                                      </p:cBhvr>
                                      <p:to>
                                        <p:strVal val="visible"/>
                                      </p:to>
                                    </p:set>
                                    <p:animEffect transition="in" filter="wipe(up)">
                                      <p:cBhvr>
                                        <p:cTn id="17" dur="500"/>
                                        <p:tgtEl>
                                          <p:spTgt spid="33587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335876"/>
                                        </p:tgtEl>
                                        <p:attrNameLst>
                                          <p:attrName>style.visibility</p:attrName>
                                        </p:attrNameLst>
                                      </p:cBhvr>
                                      <p:to>
                                        <p:strVal val="visible"/>
                                      </p:to>
                                    </p:set>
                                    <p:animEffect transition="in" filter="wipe(up)">
                                      <p:cBhvr>
                                        <p:cTn id="22" dur="500"/>
                                        <p:tgtEl>
                                          <p:spTgt spid="3358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5874" grpId="0" autoUpdateAnimBg="0"/>
      <p:bldP spid="335875" grpId="0" autoUpdateAnimBg="0"/>
      <p:bldP spid="335876" grpId="0" autoUpdateAnimBg="0"/>
      <p:bldP spid="335877" grpId="0" autoUpdateAnimBg="0"/>
    </p:bld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6898" name="Text Box 2"/>
          <p:cNvSpPr txBox="1">
            <a:spLocks noChangeArrowheads="1"/>
          </p:cNvSpPr>
          <p:nvPr/>
        </p:nvSpPr>
        <p:spPr bwMode="auto">
          <a:xfrm>
            <a:off x="550863" y="523875"/>
            <a:ext cx="45974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cs typeface="Times New Roman" pitchFamily="18" charset="0"/>
              </a:rPr>
              <a:t>8.3. Phương pháp Vêrêsaghin</a:t>
            </a:r>
            <a:r>
              <a:rPr lang="en-US">
                <a:cs typeface="Times New Roman" pitchFamily="18" charset="0"/>
              </a:rPr>
              <a:t> </a:t>
            </a:r>
          </a:p>
        </p:txBody>
      </p:sp>
      <p:sp>
        <p:nvSpPr>
          <p:cNvPr id="336899" name="Text Box 3"/>
          <p:cNvSpPr txBox="1">
            <a:spLocks noChangeArrowheads="1"/>
          </p:cNvSpPr>
          <p:nvPr/>
        </p:nvSpPr>
        <p:spPr bwMode="auto">
          <a:xfrm>
            <a:off x="250825" y="1989138"/>
            <a:ext cx="519747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cs typeface="Times New Roman" pitchFamily="18" charset="0"/>
              </a:rPr>
              <a:t>Khi d</a:t>
            </a:r>
            <a:r>
              <a:rPr lang="en-US"/>
              <a:t>ầ</a:t>
            </a:r>
            <a:r>
              <a:rPr lang="en-US">
                <a:solidFill>
                  <a:srgbClr val="000000"/>
                </a:solidFill>
                <a:cs typeface="Times New Roman" pitchFamily="18" charset="0"/>
              </a:rPr>
              <a:t>m có độ c</a:t>
            </a:r>
            <a:r>
              <a:rPr lang="en-US"/>
              <a:t>ứ</a:t>
            </a:r>
            <a:r>
              <a:rPr lang="en-US">
                <a:solidFill>
                  <a:srgbClr val="000000"/>
                </a:solidFill>
                <a:cs typeface="Times New Roman" pitchFamily="18" charset="0"/>
              </a:rPr>
              <a:t>ng u</a:t>
            </a:r>
            <a:r>
              <a:rPr lang="en-US"/>
              <a:t>ốn </a:t>
            </a:r>
            <a:r>
              <a:rPr lang="en-US">
                <a:solidFill>
                  <a:srgbClr val="000000"/>
                </a:solidFill>
                <a:cs typeface="Times New Roman" pitchFamily="18" charset="0"/>
              </a:rPr>
              <a:t>EI =const, đưa EI ra ngoài d</a:t>
            </a:r>
            <a:r>
              <a:rPr lang="en-US"/>
              <a:t>ấ</a:t>
            </a:r>
            <a:r>
              <a:rPr lang="en-US">
                <a:solidFill>
                  <a:srgbClr val="000000"/>
                </a:solidFill>
                <a:cs typeface="Times New Roman" pitchFamily="18" charset="0"/>
              </a:rPr>
              <a:t>u tích phân, </a:t>
            </a:r>
          </a:p>
          <a:p>
            <a:pPr algn="l"/>
            <a:endParaRPr lang="en-US">
              <a:cs typeface="Times New Roman" pitchFamily="18" charset="0"/>
            </a:endParaRPr>
          </a:p>
        </p:txBody>
      </p:sp>
      <p:sp>
        <p:nvSpPr>
          <p:cNvPr id="336900" name="Text Box 4"/>
          <p:cNvSpPr txBox="1">
            <a:spLocks noChangeArrowheads="1"/>
          </p:cNvSpPr>
          <p:nvPr/>
        </p:nvSpPr>
        <p:spPr bwMode="auto">
          <a:xfrm>
            <a:off x="769938" y="2825750"/>
            <a:ext cx="33432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0000"/>
                </a:solidFill>
                <a:cs typeface="Times New Roman" pitchFamily="18" charset="0"/>
              </a:rPr>
              <a:t> Tính tích phân d</a:t>
            </a:r>
            <a:r>
              <a:rPr lang="en-US" b="1"/>
              <a:t>ạ</a:t>
            </a:r>
            <a:r>
              <a:rPr lang="en-US" b="1">
                <a:solidFill>
                  <a:srgbClr val="000000"/>
                </a:solidFill>
                <a:cs typeface="Times New Roman" pitchFamily="18" charset="0"/>
              </a:rPr>
              <a:t>ng :</a:t>
            </a:r>
          </a:p>
        </p:txBody>
      </p:sp>
      <p:graphicFrame>
        <p:nvGraphicFramePr>
          <p:cNvPr id="336901" name="Object 5"/>
          <p:cNvGraphicFramePr>
            <a:graphicFrameLocks noChangeAspect="1"/>
          </p:cNvGraphicFramePr>
          <p:nvPr/>
        </p:nvGraphicFramePr>
        <p:xfrm>
          <a:off x="900113" y="3141663"/>
          <a:ext cx="1800225" cy="1295400"/>
        </p:xfrm>
        <a:graphic>
          <a:graphicData uri="http://schemas.openxmlformats.org/presentationml/2006/ole">
            <mc:AlternateContent xmlns:mc="http://schemas.openxmlformats.org/markup-compatibility/2006">
              <mc:Choice xmlns:v="urn:schemas-microsoft-com:vml" Requires="v">
                <p:oleObj spid="_x0000_s336987" name="Equation" r:id="rId3" imgW="863280" imgH="545760" progId="Equation.3">
                  <p:embed/>
                </p:oleObj>
              </mc:Choice>
              <mc:Fallback>
                <p:oleObj name="Equation" r:id="rId3" imgW="863280" imgH="545760" progId="Equation.3">
                  <p:embed/>
                  <p:pic>
                    <p:nvPicPr>
                      <p:cNvPr id="0"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00113" y="3141663"/>
                        <a:ext cx="1800225"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36902" name="Object 6"/>
          <p:cNvGraphicFramePr>
            <a:graphicFrameLocks noChangeAspect="1"/>
          </p:cNvGraphicFramePr>
          <p:nvPr/>
        </p:nvGraphicFramePr>
        <p:xfrm>
          <a:off x="3924300" y="3789363"/>
          <a:ext cx="4464050" cy="911225"/>
        </p:xfrm>
        <a:graphic>
          <a:graphicData uri="http://schemas.openxmlformats.org/presentationml/2006/ole">
            <mc:AlternateContent xmlns:mc="http://schemas.openxmlformats.org/markup-compatibility/2006">
              <mc:Choice xmlns:v="urn:schemas-microsoft-com:vml" Requires="v">
                <p:oleObj spid="_x0000_s336988" name="Document" r:id="rId5" imgW="2207880" imgH="388440" progId="Word.Document.8">
                  <p:embed/>
                </p:oleObj>
              </mc:Choice>
              <mc:Fallback>
                <p:oleObj name="Document" r:id="rId5" imgW="2207880" imgH="388440" progId="Word.Document.8">
                  <p:embed/>
                  <p:pic>
                    <p:nvPicPr>
                      <p:cNvPr id="0"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24300" y="3789363"/>
                        <a:ext cx="4464050" cy="911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36903" name="Object 7"/>
          <p:cNvGraphicFramePr>
            <a:graphicFrameLocks noChangeAspect="1"/>
          </p:cNvGraphicFramePr>
          <p:nvPr/>
        </p:nvGraphicFramePr>
        <p:xfrm>
          <a:off x="684213" y="4221163"/>
          <a:ext cx="7777162" cy="1514475"/>
        </p:xfrm>
        <a:graphic>
          <a:graphicData uri="http://schemas.openxmlformats.org/presentationml/2006/ole">
            <mc:AlternateContent xmlns:mc="http://schemas.openxmlformats.org/markup-compatibility/2006">
              <mc:Choice xmlns:v="urn:schemas-microsoft-com:vml" Requires="v">
                <p:oleObj spid="_x0000_s336989" name="Document" r:id="rId7" imgW="3343320" imgH="666720" progId="Word.Document.8">
                  <p:embed/>
                </p:oleObj>
              </mc:Choice>
              <mc:Fallback>
                <p:oleObj name="Document" r:id="rId7" imgW="3343320" imgH="666720" progId="Word.Document.8">
                  <p:embed/>
                  <p:pic>
                    <p:nvPicPr>
                      <p:cNvPr id="0" name="Object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84213" y="4221163"/>
                        <a:ext cx="7777162" cy="151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336904" name="Group 8"/>
          <p:cNvGrpSpPr>
            <a:grpSpLocks/>
          </p:cNvGrpSpPr>
          <p:nvPr/>
        </p:nvGrpSpPr>
        <p:grpSpPr bwMode="auto">
          <a:xfrm>
            <a:off x="684213" y="5229225"/>
            <a:ext cx="8085137" cy="1054100"/>
            <a:chOff x="418" y="3284"/>
            <a:chExt cx="5093" cy="664"/>
          </a:xfrm>
        </p:grpSpPr>
        <p:sp>
          <p:nvSpPr>
            <p:cNvPr id="336905" name="Text Box 9"/>
            <p:cNvSpPr txBox="1">
              <a:spLocks noChangeArrowheads="1"/>
            </p:cNvSpPr>
            <p:nvPr/>
          </p:nvSpPr>
          <p:spPr bwMode="auto">
            <a:xfrm>
              <a:off x="1758" y="3430"/>
              <a:ext cx="3753"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buFontTx/>
                <a:buChar char="-"/>
              </a:pPr>
              <a:r>
                <a:rPr lang="en-US">
                  <a:solidFill>
                    <a:srgbClr val="000000"/>
                  </a:solidFill>
                  <a:cs typeface="Times New Roman" pitchFamily="18" charset="0"/>
                </a:rPr>
                <a:t>momen t</a:t>
              </a:r>
              <a:r>
                <a:rPr lang="en-US"/>
                <a:t>ĩ</a:t>
              </a:r>
              <a:r>
                <a:rPr lang="en-US">
                  <a:solidFill>
                    <a:srgbClr val="000000"/>
                  </a:solidFill>
                  <a:cs typeface="Times New Roman" pitchFamily="18" charset="0"/>
                </a:rPr>
                <a:t>nh c</a:t>
              </a:r>
              <a:r>
                <a:rPr lang="en-US"/>
                <a:t>ủ</a:t>
              </a:r>
              <a:r>
                <a:rPr lang="en-US">
                  <a:solidFill>
                    <a:srgbClr val="000000"/>
                  </a:solidFill>
                  <a:cs typeface="Times New Roman" pitchFamily="18" charset="0"/>
                </a:rPr>
                <a:t>a di</a:t>
              </a:r>
              <a:r>
                <a:rPr lang="en-US"/>
                <a:t>ệ</a:t>
              </a:r>
              <a:r>
                <a:rPr lang="en-US">
                  <a:solidFill>
                    <a:srgbClr val="000000"/>
                  </a:solidFill>
                  <a:cs typeface="Times New Roman" pitchFamily="18" charset="0"/>
                </a:rPr>
                <a:t>n tích bi</a:t>
              </a:r>
              <a:r>
                <a:rPr lang="en-US"/>
                <a:t>ể</a:t>
              </a:r>
              <a:r>
                <a:rPr lang="en-US">
                  <a:solidFill>
                    <a:srgbClr val="000000"/>
                  </a:solidFill>
                  <a:cs typeface="Times New Roman" pitchFamily="18" charset="0"/>
                </a:rPr>
                <a:t>u </a:t>
              </a:r>
              <a:r>
                <a:rPr lang="en-US"/>
                <a:t>đồ</a:t>
              </a:r>
              <a:r>
                <a:rPr lang="en-US">
                  <a:solidFill>
                    <a:srgbClr val="000000"/>
                  </a:solidFill>
                  <a:cs typeface="Times New Roman" pitchFamily="18" charset="0"/>
                </a:rPr>
                <a:t> M</a:t>
              </a:r>
              <a:r>
                <a:rPr lang="en-US" baseline="-30000">
                  <a:solidFill>
                    <a:srgbClr val="000000"/>
                  </a:solidFill>
                  <a:cs typeface="Times New Roman" pitchFamily="18" charset="0"/>
                </a:rPr>
                <a:t>P</a:t>
              </a:r>
              <a:r>
                <a:rPr lang="en-US">
                  <a:solidFill>
                    <a:srgbClr val="000000"/>
                  </a:solidFill>
                  <a:cs typeface="Times New Roman" pitchFamily="18" charset="0"/>
                </a:rPr>
                <a:t> l</a:t>
              </a:r>
              <a:r>
                <a:rPr lang="en-US"/>
                <a:t>ấ</a:t>
              </a:r>
              <a:r>
                <a:rPr lang="en-US">
                  <a:solidFill>
                    <a:srgbClr val="000000"/>
                  </a:solidFill>
                  <a:cs typeface="Times New Roman" pitchFamily="18" charset="0"/>
                </a:rPr>
                <a:t>y </a:t>
              </a:r>
            </a:p>
            <a:p>
              <a:pPr algn="l"/>
              <a:r>
                <a:rPr lang="en-US"/>
                <a:t>đố</a:t>
              </a:r>
              <a:r>
                <a:rPr lang="en-US">
                  <a:solidFill>
                    <a:srgbClr val="000000"/>
                  </a:solidFill>
                  <a:cs typeface="Times New Roman" pitchFamily="18" charset="0"/>
                </a:rPr>
                <a:t>i v</a:t>
              </a:r>
              <a:r>
                <a:rPr lang="en-US"/>
                <a:t>ớ</a:t>
              </a:r>
              <a:r>
                <a:rPr lang="en-US">
                  <a:solidFill>
                    <a:srgbClr val="000000"/>
                  </a:solidFill>
                  <a:cs typeface="Times New Roman" pitchFamily="18" charset="0"/>
                </a:rPr>
                <a:t>i tr</a:t>
              </a:r>
              <a:r>
                <a:rPr lang="en-US"/>
                <a:t>ụ</a:t>
              </a:r>
              <a:r>
                <a:rPr lang="en-US">
                  <a:solidFill>
                    <a:srgbClr val="000000"/>
                  </a:solidFill>
                  <a:cs typeface="Times New Roman" pitchFamily="18" charset="0"/>
                </a:rPr>
                <a:t>c y</a:t>
              </a:r>
              <a:r>
                <a:rPr lang="en-US">
                  <a:cs typeface="Times New Roman" pitchFamily="18" charset="0"/>
                </a:rPr>
                <a:t> .</a:t>
              </a:r>
            </a:p>
          </p:txBody>
        </p:sp>
        <p:sp>
          <p:nvSpPr>
            <p:cNvPr id="336906" name="Text Box 10"/>
            <p:cNvSpPr txBox="1">
              <a:spLocks noChangeArrowheads="1"/>
            </p:cNvSpPr>
            <p:nvPr/>
          </p:nvSpPr>
          <p:spPr bwMode="auto">
            <a:xfrm>
              <a:off x="418" y="3533"/>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336907" name="Object 11"/>
            <p:cNvGraphicFramePr>
              <a:graphicFrameLocks noChangeAspect="1"/>
            </p:cNvGraphicFramePr>
            <p:nvPr/>
          </p:nvGraphicFramePr>
          <p:xfrm>
            <a:off x="567" y="3284"/>
            <a:ext cx="952" cy="641"/>
          </p:xfrm>
          <a:graphic>
            <a:graphicData uri="http://schemas.openxmlformats.org/presentationml/2006/ole">
              <mc:AlternateContent xmlns:mc="http://schemas.openxmlformats.org/markup-compatibility/2006">
                <mc:Choice xmlns:v="urn:schemas-microsoft-com:vml" Requires="v">
                  <p:oleObj spid="_x0000_s336990" name="Equation" r:id="rId9" imgW="698400" imgH="469800" progId="Equation.3">
                    <p:embed/>
                  </p:oleObj>
                </mc:Choice>
                <mc:Fallback>
                  <p:oleObj name="Equation" r:id="rId9" imgW="698400" imgH="469800" progId="Equation.3">
                    <p:embed/>
                    <p:pic>
                      <p:nvPicPr>
                        <p:cNvPr id="0" name="Object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67" y="3284"/>
                          <a:ext cx="952" cy="6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grpSp>
        <p:nvGrpSpPr>
          <p:cNvPr id="336908" name="Group 12"/>
          <p:cNvGrpSpPr>
            <a:grpSpLocks/>
          </p:cNvGrpSpPr>
          <p:nvPr/>
        </p:nvGrpSpPr>
        <p:grpSpPr bwMode="auto">
          <a:xfrm>
            <a:off x="5148263" y="260350"/>
            <a:ext cx="3779837" cy="3492500"/>
            <a:chOff x="3379" y="164"/>
            <a:chExt cx="2381" cy="2200"/>
          </a:xfrm>
        </p:grpSpPr>
        <p:sp>
          <p:nvSpPr>
            <p:cNvPr id="336909" name="Line 13"/>
            <p:cNvSpPr>
              <a:spLocks noChangeShapeType="1"/>
            </p:cNvSpPr>
            <p:nvPr/>
          </p:nvSpPr>
          <p:spPr bwMode="auto">
            <a:xfrm flipV="1">
              <a:off x="3787" y="210"/>
              <a:ext cx="0" cy="1654"/>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36910" name="Line 14"/>
            <p:cNvSpPr>
              <a:spLocks noChangeShapeType="1"/>
            </p:cNvSpPr>
            <p:nvPr/>
          </p:nvSpPr>
          <p:spPr bwMode="auto">
            <a:xfrm>
              <a:off x="3790" y="1834"/>
              <a:ext cx="1810"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36911" name="Line 15"/>
            <p:cNvSpPr>
              <a:spLocks noChangeShapeType="1"/>
            </p:cNvSpPr>
            <p:nvPr/>
          </p:nvSpPr>
          <p:spPr bwMode="auto">
            <a:xfrm>
              <a:off x="3742" y="1117"/>
              <a:ext cx="1815"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36912" name="Arc 16"/>
            <p:cNvSpPr>
              <a:spLocks/>
            </p:cNvSpPr>
            <p:nvPr/>
          </p:nvSpPr>
          <p:spPr bwMode="auto">
            <a:xfrm rot="-350893">
              <a:off x="3819" y="275"/>
              <a:ext cx="615" cy="674"/>
            </a:xfrm>
            <a:custGeom>
              <a:avLst/>
              <a:gdLst>
                <a:gd name="G0" fmla="+- 0 0 0"/>
                <a:gd name="G1" fmla="+- 0 0 0"/>
                <a:gd name="G2" fmla="+- 21600 0 0"/>
                <a:gd name="T0" fmla="*/ 12815 w 12815"/>
                <a:gd name="T1" fmla="*/ 17388 h 21043"/>
                <a:gd name="T2" fmla="*/ 4875 w 12815"/>
                <a:gd name="T3" fmla="*/ 21043 h 21043"/>
                <a:gd name="T4" fmla="*/ 0 w 12815"/>
                <a:gd name="T5" fmla="*/ 0 h 21043"/>
              </a:gdLst>
              <a:ahLst/>
              <a:cxnLst>
                <a:cxn ang="0">
                  <a:pos x="T0" y="T1"/>
                </a:cxn>
                <a:cxn ang="0">
                  <a:pos x="T2" y="T3"/>
                </a:cxn>
                <a:cxn ang="0">
                  <a:pos x="T4" y="T5"/>
                </a:cxn>
              </a:cxnLst>
              <a:rect l="0" t="0" r="r" b="b"/>
              <a:pathLst>
                <a:path w="12815" h="21043" fill="none" extrusionOk="0">
                  <a:moveTo>
                    <a:pt x="12814" y="17387"/>
                  </a:moveTo>
                  <a:cubicBezTo>
                    <a:pt x="10444" y="19134"/>
                    <a:pt x="7743" y="20378"/>
                    <a:pt x="4874" y="21042"/>
                  </a:cubicBezTo>
                </a:path>
                <a:path w="12815" h="21043" stroke="0" extrusionOk="0">
                  <a:moveTo>
                    <a:pt x="12814" y="17387"/>
                  </a:moveTo>
                  <a:cubicBezTo>
                    <a:pt x="10444" y="19134"/>
                    <a:pt x="7743" y="20378"/>
                    <a:pt x="4874" y="21042"/>
                  </a:cubicBezTo>
                  <a:lnTo>
                    <a:pt x="0" y="0"/>
                  </a:lnTo>
                  <a:close/>
                </a:path>
              </a:pathLst>
            </a:custGeom>
            <a:noFill/>
            <a:ln w="28575">
              <a:solidFill>
                <a:srgbClr val="3366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6913" name="Rectangle 17" descr="Light downward diagonal"/>
            <p:cNvSpPr>
              <a:spLocks noChangeArrowheads="1"/>
            </p:cNvSpPr>
            <p:nvPr/>
          </p:nvSpPr>
          <p:spPr bwMode="auto">
            <a:xfrm>
              <a:off x="4463" y="796"/>
              <a:ext cx="204" cy="318"/>
            </a:xfrm>
            <a:prstGeom prst="rect">
              <a:avLst/>
            </a:prstGeom>
            <a:noFill/>
            <a:ln>
              <a:noFill/>
            </a:ln>
            <a:extLst>
              <a:ext uri="{909E8E84-426E-40DD-AFC4-6F175D3DCCD1}">
                <a14:hiddenFill xmlns:a14="http://schemas.microsoft.com/office/drawing/2010/main">
                  <a:pattFill prst="ltDnDiag">
                    <a:fgClr>
                      <a:srgbClr val="000000"/>
                    </a:fgClr>
                    <a:bgClr>
                      <a:srgbClr val="FFFFFF"/>
                    </a:bgClr>
                  </a:patt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36914" name="AutoShape 18" descr="Light downward diagonal"/>
            <p:cNvSpPr>
              <a:spLocks noChangeArrowheads="1"/>
            </p:cNvSpPr>
            <p:nvPr/>
          </p:nvSpPr>
          <p:spPr bwMode="auto">
            <a:xfrm rot="-5400000">
              <a:off x="4481" y="616"/>
              <a:ext cx="150" cy="210"/>
            </a:xfrm>
            <a:prstGeom prst="rtTriangle">
              <a:avLst/>
            </a:prstGeom>
            <a:noFill/>
            <a:ln>
              <a:noFill/>
            </a:ln>
            <a:extLst>
              <a:ext uri="{909E8E84-426E-40DD-AFC4-6F175D3DCCD1}">
                <a14:hiddenFill xmlns:a14="http://schemas.microsoft.com/office/drawing/2010/main">
                  <a:pattFill prst="ltDnDiag">
                    <a:fgClr>
                      <a:srgbClr val="000000"/>
                    </a:fgClr>
                    <a:bgClr>
                      <a:srgbClr val="FFFFFF"/>
                    </a:bgClr>
                  </a:patt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36915" name="Line 19"/>
            <p:cNvSpPr>
              <a:spLocks noChangeShapeType="1"/>
            </p:cNvSpPr>
            <p:nvPr/>
          </p:nvSpPr>
          <p:spPr bwMode="auto">
            <a:xfrm flipV="1">
              <a:off x="4456" y="625"/>
              <a:ext cx="259" cy="172"/>
            </a:xfrm>
            <a:prstGeom prst="line">
              <a:avLst/>
            </a:prstGeom>
            <a:noFill/>
            <a:ln w="28575">
              <a:solidFill>
                <a:srgbClr val="3366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6916" name="Line 20"/>
            <p:cNvSpPr>
              <a:spLocks noChangeShapeType="1"/>
            </p:cNvSpPr>
            <p:nvPr/>
          </p:nvSpPr>
          <p:spPr bwMode="auto">
            <a:xfrm>
              <a:off x="4468" y="799"/>
              <a:ext cx="0" cy="31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6917" name="Arc 21"/>
            <p:cNvSpPr>
              <a:spLocks/>
            </p:cNvSpPr>
            <p:nvPr/>
          </p:nvSpPr>
          <p:spPr bwMode="auto">
            <a:xfrm rot="418109">
              <a:off x="4681" y="440"/>
              <a:ext cx="761" cy="691"/>
            </a:xfrm>
            <a:custGeom>
              <a:avLst/>
              <a:gdLst>
                <a:gd name="G0" fmla="+- 16370 0 0"/>
                <a:gd name="G1" fmla="+- 21600 0 0"/>
                <a:gd name="G2" fmla="+- 21600 0 0"/>
                <a:gd name="T0" fmla="*/ 0 w 20166"/>
                <a:gd name="T1" fmla="*/ 7508 h 21600"/>
                <a:gd name="T2" fmla="*/ 20166 w 20166"/>
                <a:gd name="T3" fmla="*/ 336 h 21600"/>
                <a:gd name="T4" fmla="*/ 16370 w 20166"/>
                <a:gd name="T5" fmla="*/ 21600 h 21600"/>
              </a:gdLst>
              <a:ahLst/>
              <a:cxnLst>
                <a:cxn ang="0">
                  <a:pos x="T0" y="T1"/>
                </a:cxn>
                <a:cxn ang="0">
                  <a:pos x="T2" y="T3"/>
                </a:cxn>
                <a:cxn ang="0">
                  <a:pos x="T4" y="T5"/>
                </a:cxn>
              </a:cxnLst>
              <a:rect l="0" t="0" r="r" b="b"/>
              <a:pathLst>
                <a:path w="20166" h="21600" fill="none" extrusionOk="0">
                  <a:moveTo>
                    <a:pt x="0" y="7508"/>
                  </a:moveTo>
                  <a:cubicBezTo>
                    <a:pt x="4103" y="2741"/>
                    <a:pt x="10080" y="-1"/>
                    <a:pt x="16370" y="0"/>
                  </a:cubicBezTo>
                  <a:cubicBezTo>
                    <a:pt x="17642" y="0"/>
                    <a:pt x="18913" y="112"/>
                    <a:pt x="20165" y="336"/>
                  </a:cubicBezTo>
                </a:path>
                <a:path w="20166" h="21600" stroke="0" extrusionOk="0">
                  <a:moveTo>
                    <a:pt x="0" y="7508"/>
                  </a:moveTo>
                  <a:cubicBezTo>
                    <a:pt x="4103" y="2741"/>
                    <a:pt x="10080" y="-1"/>
                    <a:pt x="16370" y="0"/>
                  </a:cubicBezTo>
                  <a:cubicBezTo>
                    <a:pt x="17642" y="0"/>
                    <a:pt x="18913" y="112"/>
                    <a:pt x="20165" y="336"/>
                  </a:cubicBezTo>
                  <a:lnTo>
                    <a:pt x="16370" y="21600"/>
                  </a:lnTo>
                  <a:close/>
                </a:path>
              </a:pathLst>
            </a:custGeom>
            <a:noFill/>
            <a:ln w="28575">
              <a:solidFill>
                <a:srgbClr val="3366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6918" name="Line 22"/>
            <p:cNvSpPr>
              <a:spLocks noChangeShapeType="1"/>
            </p:cNvSpPr>
            <p:nvPr/>
          </p:nvSpPr>
          <p:spPr bwMode="auto">
            <a:xfrm>
              <a:off x="4090" y="952"/>
              <a:ext cx="0" cy="1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6919" name="Line 23"/>
            <p:cNvSpPr>
              <a:spLocks noChangeShapeType="1"/>
            </p:cNvSpPr>
            <p:nvPr/>
          </p:nvSpPr>
          <p:spPr bwMode="auto">
            <a:xfrm>
              <a:off x="4649" y="663"/>
              <a:ext cx="0" cy="46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6920" name="Line 24"/>
            <p:cNvSpPr>
              <a:spLocks noChangeShapeType="1"/>
            </p:cNvSpPr>
            <p:nvPr/>
          </p:nvSpPr>
          <p:spPr bwMode="auto">
            <a:xfrm>
              <a:off x="5479" y="502"/>
              <a:ext cx="0" cy="60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6921" name="Line 25"/>
            <p:cNvSpPr>
              <a:spLocks noChangeShapeType="1"/>
            </p:cNvSpPr>
            <p:nvPr/>
          </p:nvSpPr>
          <p:spPr bwMode="auto">
            <a:xfrm>
              <a:off x="5479" y="286"/>
              <a:ext cx="0" cy="17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6922" name="Line 26"/>
            <p:cNvSpPr>
              <a:spLocks noChangeShapeType="1"/>
            </p:cNvSpPr>
            <p:nvPr/>
          </p:nvSpPr>
          <p:spPr bwMode="auto">
            <a:xfrm>
              <a:off x="4089" y="610"/>
              <a:ext cx="0" cy="17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6923" name="Line 27"/>
            <p:cNvSpPr>
              <a:spLocks noChangeShapeType="1"/>
            </p:cNvSpPr>
            <p:nvPr/>
          </p:nvSpPr>
          <p:spPr bwMode="auto">
            <a:xfrm>
              <a:off x="3772" y="632"/>
              <a:ext cx="318"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36924" name="Line 28"/>
            <p:cNvSpPr>
              <a:spLocks noChangeShapeType="1"/>
            </p:cNvSpPr>
            <p:nvPr/>
          </p:nvSpPr>
          <p:spPr bwMode="auto">
            <a:xfrm>
              <a:off x="3772" y="373"/>
              <a:ext cx="1712"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36925" name="AutoShape 29"/>
            <p:cNvSpPr>
              <a:spLocks noChangeArrowheads="1"/>
            </p:cNvSpPr>
            <p:nvPr/>
          </p:nvSpPr>
          <p:spPr bwMode="auto">
            <a:xfrm>
              <a:off x="4968" y="884"/>
              <a:ext cx="40" cy="41"/>
            </a:xfrm>
            <a:prstGeom prst="flowChartConnector">
              <a:avLst/>
            </a:prstGeom>
            <a:solidFill>
              <a:srgbClr val="000000"/>
            </a:solidFill>
            <a:ln w="9525">
              <a:solidFill>
                <a:srgbClr val="000000"/>
              </a:solidFill>
              <a:round/>
              <a:headEnd/>
              <a:tailEnd/>
            </a:ln>
          </p:spPr>
          <p:txBody>
            <a:bodyPr/>
            <a:lstStyle/>
            <a:p>
              <a:endParaRPr lang="en-US"/>
            </a:p>
          </p:txBody>
        </p:sp>
        <p:sp>
          <p:nvSpPr>
            <p:cNvPr id="336926" name="Line 30"/>
            <p:cNvSpPr>
              <a:spLocks noChangeShapeType="1"/>
            </p:cNvSpPr>
            <p:nvPr/>
          </p:nvSpPr>
          <p:spPr bwMode="auto">
            <a:xfrm>
              <a:off x="4463" y="1150"/>
              <a:ext cx="0" cy="17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6927" name="Line 31"/>
            <p:cNvSpPr>
              <a:spLocks noChangeShapeType="1"/>
            </p:cNvSpPr>
            <p:nvPr/>
          </p:nvSpPr>
          <p:spPr bwMode="auto">
            <a:xfrm>
              <a:off x="4665" y="1150"/>
              <a:ext cx="0" cy="17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6928" name="Line 32"/>
            <p:cNvSpPr>
              <a:spLocks noChangeShapeType="1"/>
            </p:cNvSpPr>
            <p:nvPr/>
          </p:nvSpPr>
          <p:spPr bwMode="auto">
            <a:xfrm>
              <a:off x="4989" y="986"/>
              <a:ext cx="0" cy="49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6929" name="Line 33"/>
            <p:cNvSpPr>
              <a:spLocks noChangeShapeType="1"/>
            </p:cNvSpPr>
            <p:nvPr/>
          </p:nvSpPr>
          <p:spPr bwMode="auto">
            <a:xfrm>
              <a:off x="3772" y="1301"/>
              <a:ext cx="691"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36930" name="Line 34"/>
            <p:cNvSpPr>
              <a:spLocks noChangeShapeType="1"/>
            </p:cNvSpPr>
            <p:nvPr/>
          </p:nvSpPr>
          <p:spPr bwMode="auto">
            <a:xfrm flipH="1">
              <a:off x="4665" y="1301"/>
              <a:ext cx="173"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36931" name="Line 35"/>
            <p:cNvSpPr>
              <a:spLocks noChangeShapeType="1"/>
            </p:cNvSpPr>
            <p:nvPr/>
          </p:nvSpPr>
          <p:spPr bwMode="auto">
            <a:xfrm>
              <a:off x="3772" y="1467"/>
              <a:ext cx="1210"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36932" name="Line 36"/>
            <p:cNvSpPr>
              <a:spLocks noChangeShapeType="1"/>
            </p:cNvSpPr>
            <p:nvPr/>
          </p:nvSpPr>
          <p:spPr bwMode="auto">
            <a:xfrm>
              <a:off x="4089" y="1740"/>
              <a:ext cx="0" cy="87"/>
            </a:xfrm>
            <a:prstGeom prst="line">
              <a:avLst/>
            </a:prstGeom>
            <a:noFill/>
            <a:ln w="9525">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6933" name="Line 37"/>
            <p:cNvSpPr>
              <a:spLocks noChangeShapeType="1"/>
            </p:cNvSpPr>
            <p:nvPr/>
          </p:nvSpPr>
          <p:spPr bwMode="auto">
            <a:xfrm flipV="1">
              <a:off x="3772" y="1748"/>
              <a:ext cx="310" cy="78"/>
            </a:xfrm>
            <a:prstGeom prst="line">
              <a:avLst/>
            </a:prstGeom>
            <a:noFill/>
            <a:ln w="9525">
              <a:solidFill>
                <a:srgbClr val="008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36934" name="Line 38"/>
            <p:cNvSpPr>
              <a:spLocks noChangeShapeType="1"/>
            </p:cNvSpPr>
            <p:nvPr/>
          </p:nvSpPr>
          <p:spPr bwMode="auto">
            <a:xfrm rot="21490494" flipV="1">
              <a:off x="4081" y="1439"/>
              <a:ext cx="1387" cy="280"/>
            </a:xfrm>
            <a:prstGeom prst="line">
              <a:avLst/>
            </a:prstGeom>
            <a:noFill/>
            <a:ln w="28575">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6935" name="Line 39"/>
            <p:cNvSpPr>
              <a:spLocks noChangeShapeType="1"/>
            </p:cNvSpPr>
            <p:nvPr/>
          </p:nvSpPr>
          <p:spPr bwMode="auto">
            <a:xfrm>
              <a:off x="5465" y="1434"/>
              <a:ext cx="0" cy="406"/>
            </a:xfrm>
            <a:prstGeom prst="line">
              <a:avLst/>
            </a:prstGeom>
            <a:noFill/>
            <a:ln w="9525">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6936" name="Line 40"/>
            <p:cNvSpPr>
              <a:spLocks noChangeShapeType="1"/>
            </p:cNvSpPr>
            <p:nvPr/>
          </p:nvSpPr>
          <p:spPr bwMode="auto">
            <a:xfrm>
              <a:off x="4468" y="1661"/>
              <a:ext cx="0" cy="173"/>
            </a:xfrm>
            <a:prstGeom prst="line">
              <a:avLst/>
            </a:prstGeom>
            <a:noFill/>
            <a:ln w="28575">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6937" name="Line 41"/>
            <p:cNvSpPr>
              <a:spLocks noChangeShapeType="1"/>
            </p:cNvSpPr>
            <p:nvPr/>
          </p:nvSpPr>
          <p:spPr bwMode="auto">
            <a:xfrm>
              <a:off x="4991" y="1525"/>
              <a:ext cx="0" cy="305"/>
            </a:xfrm>
            <a:prstGeom prst="line">
              <a:avLst/>
            </a:prstGeom>
            <a:noFill/>
            <a:ln w="28575">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6938" name="Arc 42"/>
            <p:cNvSpPr>
              <a:spLocks/>
            </p:cNvSpPr>
            <p:nvPr/>
          </p:nvSpPr>
          <p:spPr bwMode="auto">
            <a:xfrm>
              <a:off x="3772" y="1772"/>
              <a:ext cx="201" cy="55"/>
            </a:xfrm>
            <a:custGeom>
              <a:avLst/>
              <a:gdLst>
                <a:gd name="G0" fmla="+- 0 0 0"/>
                <a:gd name="G1" fmla="+- 5934 0 0"/>
                <a:gd name="G2" fmla="+- 21600 0 0"/>
                <a:gd name="T0" fmla="*/ 20769 w 21600"/>
                <a:gd name="T1" fmla="*/ 0 h 5934"/>
                <a:gd name="T2" fmla="*/ 21600 w 21600"/>
                <a:gd name="T3" fmla="*/ 5934 h 5934"/>
                <a:gd name="T4" fmla="*/ 0 w 21600"/>
                <a:gd name="T5" fmla="*/ 5934 h 5934"/>
              </a:gdLst>
              <a:ahLst/>
              <a:cxnLst>
                <a:cxn ang="0">
                  <a:pos x="T0" y="T1"/>
                </a:cxn>
                <a:cxn ang="0">
                  <a:pos x="T2" y="T3"/>
                </a:cxn>
                <a:cxn ang="0">
                  <a:pos x="T4" y="T5"/>
                </a:cxn>
              </a:cxnLst>
              <a:rect l="0" t="0" r="r" b="b"/>
              <a:pathLst>
                <a:path w="21600" h="5934" fill="none" extrusionOk="0">
                  <a:moveTo>
                    <a:pt x="20768" y="0"/>
                  </a:moveTo>
                  <a:cubicBezTo>
                    <a:pt x="21320" y="1929"/>
                    <a:pt x="21600" y="3927"/>
                    <a:pt x="21600" y="5934"/>
                  </a:cubicBezTo>
                </a:path>
                <a:path w="21600" h="5934" stroke="0" extrusionOk="0">
                  <a:moveTo>
                    <a:pt x="20768" y="0"/>
                  </a:moveTo>
                  <a:cubicBezTo>
                    <a:pt x="21320" y="1929"/>
                    <a:pt x="21600" y="3927"/>
                    <a:pt x="21600" y="5934"/>
                  </a:cubicBezTo>
                  <a:lnTo>
                    <a:pt x="0" y="5934"/>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6939" name="Line 43"/>
            <p:cNvSpPr>
              <a:spLocks noChangeShapeType="1"/>
            </p:cNvSpPr>
            <p:nvPr/>
          </p:nvSpPr>
          <p:spPr bwMode="auto">
            <a:xfrm>
              <a:off x="4090" y="1926"/>
              <a:ext cx="0" cy="4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6940" name="Line 44"/>
            <p:cNvSpPr>
              <a:spLocks noChangeShapeType="1"/>
            </p:cNvSpPr>
            <p:nvPr/>
          </p:nvSpPr>
          <p:spPr bwMode="auto">
            <a:xfrm>
              <a:off x="5470" y="1926"/>
              <a:ext cx="0" cy="4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6941" name="Line 45"/>
            <p:cNvSpPr>
              <a:spLocks noChangeShapeType="1"/>
            </p:cNvSpPr>
            <p:nvPr/>
          </p:nvSpPr>
          <p:spPr bwMode="auto">
            <a:xfrm>
              <a:off x="4096" y="2302"/>
              <a:ext cx="1383"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36942" name="Text Box 46"/>
            <p:cNvSpPr txBox="1">
              <a:spLocks noChangeArrowheads="1"/>
            </p:cNvSpPr>
            <p:nvPr/>
          </p:nvSpPr>
          <p:spPr bwMode="auto">
            <a:xfrm>
              <a:off x="5479" y="1064"/>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x</a:t>
              </a:r>
            </a:p>
          </p:txBody>
        </p:sp>
        <p:sp>
          <p:nvSpPr>
            <p:cNvPr id="336943" name="Text Box 47"/>
            <p:cNvSpPr txBox="1">
              <a:spLocks noChangeArrowheads="1"/>
            </p:cNvSpPr>
            <p:nvPr/>
          </p:nvSpPr>
          <p:spPr bwMode="auto">
            <a:xfrm>
              <a:off x="3584" y="164"/>
              <a:ext cx="260"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y</a:t>
              </a:r>
            </a:p>
          </p:txBody>
        </p:sp>
        <p:sp>
          <p:nvSpPr>
            <p:cNvPr id="336944" name="Text Box 48"/>
            <p:cNvSpPr txBox="1">
              <a:spLocks noChangeArrowheads="1"/>
            </p:cNvSpPr>
            <p:nvPr/>
          </p:nvSpPr>
          <p:spPr bwMode="auto">
            <a:xfrm>
              <a:off x="5501" y="1755"/>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x</a:t>
              </a:r>
            </a:p>
          </p:txBody>
        </p:sp>
        <p:sp>
          <p:nvSpPr>
            <p:cNvPr id="336945" name="Text Box 49"/>
            <p:cNvSpPr txBox="1">
              <a:spLocks noChangeArrowheads="1"/>
            </p:cNvSpPr>
            <p:nvPr/>
          </p:nvSpPr>
          <p:spPr bwMode="auto">
            <a:xfrm>
              <a:off x="4530" y="164"/>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b</a:t>
              </a:r>
            </a:p>
          </p:txBody>
        </p:sp>
        <p:sp>
          <p:nvSpPr>
            <p:cNvPr id="336946" name="Text Box 50"/>
            <p:cNvSpPr txBox="1">
              <a:spLocks noChangeArrowheads="1"/>
            </p:cNvSpPr>
            <p:nvPr/>
          </p:nvSpPr>
          <p:spPr bwMode="auto">
            <a:xfrm>
              <a:off x="3834" y="416"/>
              <a:ext cx="260"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a</a:t>
              </a:r>
            </a:p>
          </p:txBody>
        </p:sp>
        <p:sp>
          <p:nvSpPr>
            <p:cNvPr id="336947" name="Text Box 51"/>
            <p:cNvSpPr txBox="1">
              <a:spLocks noChangeArrowheads="1"/>
            </p:cNvSpPr>
            <p:nvPr/>
          </p:nvSpPr>
          <p:spPr bwMode="auto">
            <a:xfrm>
              <a:off x="4002" y="1076"/>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x</a:t>
              </a:r>
            </a:p>
          </p:txBody>
        </p:sp>
        <p:sp>
          <p:nvSpPr>
            <p:cNvPr id="336948" name="Text Box 52"/>
            <p:cNvSpPr txBox="1">
              <a:spLocks noChangeArrowheads="1"/>
            </p:cNvSpPr>
            <p:nvPr/>
          </p:nvSpPr>
          <p:spPr bwMode="auto">
            <a:xfrm>
              <a:off x="4434" y="1124"/>
              <a:ext cx="346"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dx</a:t>
              </a:r>
            </a:p>
          </p:txBody>
        </p:sp>
        <p:sp>
          <p:nvSpPr>
            <p:cNvPr id="336949" name="Text Box 53"/>
            <p:cNvSpPr txBox="1">
              <a:spLocks noChangeArrowheads="1"/>
            </p:cNvSpPr>
            <p:nvPr/>
          </p:nvSpPr>
          <p:spPr bwMode="auto">
            <a:xfrm>
              <a:off x="4953" y="718"/>
              <a:ext cx="260"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C</a:t>
              </a:r>
            </a:p>
          </p:txBody>
        </p:sp>
        <p:sp>
          <p:nvSpPr>
            <p:cNvPr id="336950" name="Text Box 54"/>
            <p:cNvSpPr txBox="1">
              <a:spLocks noChangeArrowheads="1"/>
            </p:cNvSpPr>
            <p:nvPr/>
          </p:nvSpPr>
          <p:spPr bwMode="auto">
            <a:xfrm>
              <a:off x="4194" y="1232"/>
              <a:ext cx="346"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x</a:t>
              </a:r>
              <a:r>
                <a:rPr lang="en-US" sz="2000" baseline="-25000">
                  <a:cs typeface="Times New Roman" pitchFamily="18" charset="0"/>
                </a:rPr>
                <a:t>C</a:t>
              </a:r>
              <a:endParaRPr lang="en-US" sz="2000">
                <a:cs typeface="Times New Roman" pitchFamily="18" charset="0"/>
              </a:endParaRPr>
            </a:p>
          </p:txBody>
        </p:sp>
        <p:sp>
          <p:nvSpPr>
            <p:cNvPr id="336951" name="Line 55"/>
            <p:cNvSpPr>
              <a:spLocks noChangeShapeType="1"/>
            </p:cNvSpPr>
            <p:nvPr/>
          </p:nvSpPr>
          <p:spPr bwMode="auto">
            <a:xfrm rot="3678245">
              <a:off x="4461" y="658"/>
              <a:ext cx="173" cy="17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6952" name="Line 56"/>
            <p:cNvSpPr>
              <a:spLocks noChangeShapeType="1"/>
            </p:cNvSpPr>
            <p:nvPr/>
          </p:nvSpPr>
          <p:spPr bwMode="auto">
            <a:xfrm>
              <a:off x="4406" y="632"/>
              <a:ext cx="17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6953" name="Text Box 57"/>
            <p:cNvSpPr txBox="1">
              <a:spLocks noChangeArrowheads="1"/>
            </p:cNvSpPr>
            <p:nvPr/>
          </p:nvSpPr>
          <p:spPr bwMode="auto">
            <a:xfrm>
              <a:off x="4338" y="404"/>
              <a:ext cx="346"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dF</a:t>
              </a:r>
            </a:p>
          </p:txBody>
        </p:sp>
        <p:sp>
          <p:nvSpPr>
            <p:cNvPr id="336954" name="Text Box 58"/>
            <p:cNvSpPr txBox="1">
              <a:spLocks noChangeArrowheads="1"/>
            </p:cNvSpPr>
            <p:nvPr/>
          </p:nvSpPr>
          <p:spPr bwMode="auto">
            <a:xfrm>
              <a:off x="3379" y="845"/>
              <a:ext cx="346"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0033CC"/>
                  </a:solidFill>
                  <a:cs typeface="Times New Roman" pitchFamily="18" charset="0"/>
                </a:rPr>
                <a:t>M</a:t>
              </a:r>
              <a:r>
                <a:rPr lang="en-US" sz="2000" baseline="-25000">
                  <a:solidFill>
                    <a:srgbClr val="0033CC"/>
                  </a:solidFill>
                  <a:cs typeface="Times New Roman" pitchFamily="18" charset="0"/>
                </a:rPr>
                <a:t>P</a:t>
              </a:r>
              <a:endParaRPr lang="en-US" sz="2000">
                <a:solidFill>
                  <a:srgbClr val="0033CC"/>
                </a:solidFill>
                <a:cs typeface="Times New Roman" pitchFamily="18" charset="0"/>
              </a:endParaRPr>
            </a:p>
          </p:txBody>
        </p:sp>
        <p:sp>
          <p:nvSpPr>
            <p:cNvPr id="336955" name="Line 59"/>
            <p:cNvSpPr>
              <a:spLocks noChangeShapeType="1"/>
            </p:cNvSpPr>
            <p:nvPr/>
          </p:nvSpPr>
          <p:spPr bwMode="auto">
            <a:xfrm flipH="1">
              <a:off x="3801" y="1798"/>
              <a:ext cx="172" cy="17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6956" name="Text Box 60"/>
            <p:cNvSpPr txBox="1">
              <a:spLocks noChangeArrowheads="1"/>
            </p:cNvSpPr>
            <p:nvPr/>
          </p:nvSpPr>
          <p:spPr bwMode="auto">
            <a:xfrm>
              <a:off x="4190" y="1863"/>
              <a:ext cx="340" cy="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36957" name="Line 61"/>
            <p:cNvSpPr>
              <a:spLocks noChangeShapeType="1"/>
            </p:cNvSpPr>
            <p:nvPr/>
          </p:nvSpPr>
          <p:spPr bwMode="auto">
            <a:xfrm rot="20829935" flipH="1">
              <a:off x="4337" y="1747"/>
              <a:ext cx="141" cy="141"/>
            </a:xfrm>
            <a:prstGeom prst="line">
              <a:avLst/>
            </a:prstGeom>
            <a:noFill/>
            <a:ln w="9525">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6958" name="Line 62"/>
            <p:cNvSpPr>
              <a:spLocks noChangeShapeType="1"/>
            </p:cNvSpPr>
            <p:nvPr/>
          </p:nvSpPr>
          <p:spPr bwMode="auto">
            <a:xfrm flipH="1">
              <a:off x="4896" y="1668"/>
              <a:ext cx="86" cy="260"/>
            </a:xfrm>
            <a:prstGeom prst="line">
              <a:avLst/>
            </a:prstGeom>
            <a:noFill/>
            <a:ln w="9525">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6959" name="Text Box 63"/>
            <p:cNvSpPr txBox="1">
              <a:spLocks noChangeArrowheads="1"/>
            </p:cNvSpPr>
            <p:nvPr/>
          </p:nvSpPr>
          <p:spPr bwMode="auto">
            <a:xfrm>
              <a:off x="4723" y="1928"/>
              <a:ext cx="417" cy="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36960" name="Text Box 64"/>
            <p:cNvSpPr txBox="1">
              <a:spLocks noChangeArrowheads="1"/>
            </p:cNvSpPr>
            <p:nvPr/>
          </p:nvSpPr>
          <p:spPr bwMode="auto">
            <a:xfrm>
              <a:off x="3664" y="1913"/>
              <a:ext cx="263"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36961" name="Text Box 65"/>
            <p:cNvSpPr txBox="1">
              <a:spLocks noChangeArrowheads="1"/>
            </p:cNvSpPr>
            <p:nvPr/>
          </p:nvSpPr>
          <p:spPr bwMode="auto">
            <a:xfrm>
              <a:off x="4614" y="2084"/>
              <a:ext cx="260"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l</a:t>
              </a:r>
            </a:p>
          </p:txBody>
        </p:sp>
        <p:sp>
          <p:nvSpPr>
            <p:cNvPr id="336962" name="Text Box 66"/>
            <p:cNvSpPr txBox="1">
              <a:spLocks noChangeArrowheads="1"/>
            </p:cNvSpPr>
            <p:nvPr/>
          </p:nvSpPr>
          <p:spPr bwMode="auto">
            <a:xfrm>
              <a:off x="3570" y="1712"/>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O</a:t>
              </a:r>
            </a:p>
          </p:txBody>
        </p:sp>
        <p:sp>
          <p:nvSpPr>
            <p:cNvPr id="336963" name="Line 67"/>
            <p:cNvSpPr>
              <a:spLocks noChangeShapeType="1"/>
            </p:cNvSpPr>
            <p:nvPr/>
          </p:nvSpPr>
          <p:spPr bwMode="auto">
            <a:xfrm flipH="1">
              <a:off x="4464" y="704"/>
              <a:ext cx="145" cy="144"/>
            </a:xfrm>
            <a:prstGeom prst="line">
              <a:avLst/>
            </a:prstGeom>
            <a:noFill/>
            <a:ln w="9525">
              <a:solidFill>
                <a:srgbClr val="00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6964" name="Line 68"/>
            <p:cNvSpPr>
              <a:spLocks noChangeShapeType="1"/>
            </p:cNvSpPr>
            <p:nvPr/>
          </p:nvSpPr>
          <p:spPr bwMode="auto">
            <a:xfrm flipH="1">
              <a:off x="4464" y="716"/>
              <a:ext cx="195" cy="195"/>
            </a:xfrm>
            <a:prstGeom prst="line">
              <a:avLst/>
            </a:prstGeom>
            <a:noFill/>
            <a:ln w="9525">
              <a:solidFill>
                <a:srgbClr val="00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6965" name="Line 69"/>
            <p:cNvSpPr>
              <a:spLocks noChangeShapeType="1"/>
            </p:cNvSpPr>
            <p:nvPr/>
          </p:nvSpPr>
          <p:spPr bwMode="auto">
            <a:xfrm flipH="1">
              <a:off x="4464" y="782"/>
              <a:ext cx="195" cy="195"/>
            </a:xfrm>
            <a:prstGeom prst="line">
              <a:avLst/>
            </a:prstGeom>
            <a:noFill/>
            <a:ln w="9525">
              <a:solidFill>
                <a:srgbClr val="00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6966" name="Line 70"/>
            <p:cNvSpPr>
              <a:spLocks noChangeShapeType="1"/>
            </p:cNvSpPr>
            <p:nvPr/>
          </p:nvSpPr>
          <p:spPr bwMode="auto">
            <a:xfrm flipH="1">
              <a:off x="4468" y="845"/>
              <a:ext cx="195" cy="195"/>
            </a:xfrm>
            <a:prstGeom prst="line">
              <a:avLst/>
            </a:prstGeom>
            <a:noFill/>
            <a:ln w="9525">
              <a:solidFill>
                <a:srgbClr val="00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6967" name="Line 71"/>
            <p:cNvSpPr>
              <a:spLocks noChangeShapeType="1"/>
            </p:cNvSpPr>
            <p:nvPr/>
          </p:nvSpPr>
          <p:spPr bwMode="auto">
            <a:xfrm flipH="1">
              <a:off x="4468" y="935"/>
              <a:ext cx="195" cy="195"/>
            </a:xfrm>
            <a:prstGeom prst="line">
              <a:avLst/>
            </a:prstGeom>
            <a:noFill/>
            <a:ln w="9525">
              <a:solidFill>
                <a:srgbClr val="00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6968" name="Line 72"/>
            <p:cNvSpPr>
              <a:spLocks noChangeShapeType="1"/>
            </p:cNvSpPr>
            <p:nvPr/>
          </p:nvSpPr>
          <p:spPr bwMode="auto">
            <a:xfrm flipH="1">
              <a:off x="4518" y="980"/>
              <a:ext cx="141" cy="141"/>
            </a:xfrm>
            <a:prstGeom prst="line">
              <a:avLst/>
            </a:prstGeom>
            <a:noFill/>
            <a:ln w="9525">
              <a:solidFill>
                <a:srgbClr val="00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6969" name="Line 73"/>
            <p:cNvSpPr>
              <a:spLocks noChangeShapeType="1"/>
            </p:cNvSpPr>
            <p:nvPr/>
          </p:nvSpPr>
          <p:spPr bwMode="auto">
            <a:xfrm flipH="1">
              <a:off x="4578" y="1028"/>
              <a:ext cx="86" cy="8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aphicFrame>
          <p:nvGraphicFramePr>
            <p:cNvPr id="336970" name="Object 74"/>
            <p:cNvGraphicFramePr>
              <a:graphicFrameLocks noChangeAspect="1"/>
            </p:cNvGraphicFramePr>
            <p:nvPr/>
          </p:nvGraphicFramePr>
          <p:xfrm>
            <a:off x="3648" y="1958"/>
            <a:ext cx="214" cy="197"/>
          </p:xfrm>
          <a:graphic>
            <a:graphicData uri="http://schemas.openxmlformats.org/presentationml/2006/ole">
              <mc:AlternateContent xmlns:mc="http://schemas.openxmlformats.org/markup-compatibility/2006">
                <mc:Choice xmlns:v="urn:schemas-microsoft-com:vml" Requires="v">
                  <p:oleObj spid="_x0000_s336991" name="Equation" r:id="rId11" imgW="164880" imgH="152280" progId="Equation.3">
                    <p:embed/>
                  </p:oleObj>
                </mc:Choice>
                <mc:Fallback>
                  <p:oleObj name="Equation" r:id="rId11" imgW="164880" imgH="152280" progId="Equation.3">
                    <p:embed/>
                    <p:pic>
                      <p:nvPicPr>
                        <p:cNvPr id="0" name="Object 7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648" y="1958"/>
                          <a:ext cx="214" cy="1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336971" name="Group 75"/>
            <p:cNvGrpSpPr>
              <a:grpSpLocks noChangeAspect="1"/>
            </p:cNvGrpSpPr>
            <p:nvPr/>
          </p:nvGrpSpPr>
          <p:grpSpPr bwMode="auto">
            <a:xfrm>
              <a:off x="4740" y="1933"/>
              <a:ext cx="313" cy="275"/>
              <a:chOff x="4674" y="1872"/>
              <a:chExt cx="313" cy="275"/>
            </a:xfrm>
          </p:grpSpPr>
          <p:sp>
            <p:nvSpPr>
              <p:cNvPr id="336972" name="AutoShape 76"/>
              <p:cNvSpPr>
                <a:spLocks noChangeAspect="1" noChangeArrowheads="1" noTextEdit="1"/>
              </p:cNvSpPr>
              <p:nvPr/>
            </p:nvSpPr>
            <p:spPr bwMode="auto">
              <a:xfrm>
                <a:off x="4674" y="1872"/>
                <a:ext cx="288"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36973" name="Line 77"/>
              <p:cNvSpPr>
                <a:spLocks noChangeShapeType="1"/>
              </p:cNvSpPr>
              <p:nvPr/>
            </p:nvSpPr>
            <p:spPr bwMode="auto">
              <a:xfrm>
                <a:off x="4694" y="1901"/>
                <a:ext cx="132" cy="1"/>
              </a:xfrm>
              <a:prstGeom prst="line">
                <a:avLst/>
              </a:prstGeom>
              <a:noFill/>
              <a:ln w="7938">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6974" name="Rectangle 78"/>
              <p:cNvSpPr>
                <a:spLocks noChangeArrowheads="1"/>
              </p:cNvSpPr>
              <p:nvPr/>
            </p:nvSpPr>
            <p:spPr bwMode="auto">
              <a:xfrm>
                <a:off x="4836" y="1955"/>
                <a:ext cx="151"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i="1">
                    <a:solidFill>
                      <a:srgbClr val="009900"/>
                    </a:solidFill>
                  </a:rPr>
                  <a:t>iC</a:t>
                </a:r>
                <a:endParaRPr lang="en-US" sz="2000">
                  <a:solidFill>
                    <a:srgbClr val="009900"/>
                  </a:solidFill>
                </a:endParaRPr>
              </a:p>
            </p:txBody>
          </p:sp>
          <p:sp>
            <p:nvSpPr>
              <p:cNvPr id="336975" name="Rectangle 79"/>
              <p:cNvSpPr>
                <a:spLocks noChangeArrowheads="1"/>
              </p:cNvSpPr>
              <p:nvPr/>
            </p:nvSpPr>
            <p:spPr bwMode="auto">
              <a:xfrm>
                <a:off x="4694" y="1903"/>
                <a:ext cx="13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i="1">
                    <a:solidFill>
                      <a:srgbClr val="009900"/>
                    </a:solidFill>
                  </a:rPr>
                  <a:t>M</a:t>
                </a:r>
                <a:endParaRPr lang="en-US" sz="2000">
                  <a:solidFill>
                    <a:srgbClr val="009900"/>
                  </a:solidFill>
                </a:endParaRPr>
              </a:p>
            </p:txBody>
          </p:sp>
        </p:grpSp>
        <p:grpSp>
          <p:nvGrpSpPr>
            <p:cNvPr id="336976" name="Group 80"/>
            <p:cNvGrpSpPr>
              <a:grpSpLocks noChangeAspect="1"/>
            </p:cNvGrpSpPr>
            <p:nvPr/>
          </p:nvGrpSpPr>
          <p:grpSpPr bwMode="auto">
            <a:xfrm>
              <a:off x="4243" y="1944"/>
              <a:ext cx="240" cy="246"/>
              <a:chOff x="4194" y="1872"/>
              <a:chExt cx="240" cy="246"/>
            </a:xfrm>
          </p:grpSpPr>
          <p:sp>
            <p:nvSpPr>
              <p:cNvPr id="336977" name="AutoShape 81"/>
              <p:cNvSpPr>
                <a:spLocks noChangeAspect="1" noChangeArrowheads="1" noTextEdit="1"/>
              </p:cNvSpPr>
              <p:nvPr/>
            </p:nvSpPr>
            <p:spPr bwMode="auto">
              <a:xfrm>
                <a:off x="4194" y="1872"/>
                <a:ext cx="24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36978" name="Line 82"/>
              <p:cNvSpPr>
                <a:spLocks noChangeShapeType="1"/>
              </p:cNvSpPr>
              <p:nvPr/>
            </p:nvSpPr>
            <p:spPr bwMode="auto">
              <a:xfrm>
                <a:off x="4216" y="1901"/>
                <a:ext cx="145" cy="1"/>
              </a:xfrm>
              <a:prstGeom prst="line">
                <a:avLst/>
              </a:prstGeom>
              <a:noFill/>
              <a:ln w="7938">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6979" name="Rectangle 83"/>
              <p:cNvSpPr>
                <a:spLocks noChangeArrowheads="1"/>
              </p:cNvSpPr>
              <p:nvPr/>
            </p:nvSpPr>
            <p:spPr bwMode="auto">
              <a:xfrm>
                <a:off x="4372" y="1955"/>
                <a:ext cx="3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i="1">
                    <a:solidFill>
                      <a:srgbClr val="009900"/>
                    </a:solidFill>
                    <a:latin typeface="Times New Roman" pitchFamily="18" charset="0"/>
                  </a:rPr>
                  <a:t>i</a:t>
                </a:r>
                <a:endParaRPr lang="en-US">
                  <a:solidFill>
                    <a:srgbClr val="009900"/>
                  </a:solidFill>
                </a:endParaRPr>
              </a:p>
            </p:txBody>
          </p:sp>
          <p:sp>
            <p:nvSpPr>
              <p:cNvPr id="336980" name="Rectangle 84"/>
              <p:cNvSpPr>
                <a:spLocks noChangeArrowheads="1"/>
              </p:cNvSpPr>
              <p:nvPr/>
            </p:nvSpPr>
            <p:spPr bwMode="auto">
              <a:xfrm>
                <a:off x="4216" y="1903"/>
                <a:ext cx="14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9900"/>
                    </a:solidFill>
                    <a:latin typeface="Times New Roman" pitchFamily="18" charset="0"/>
                  </a:rPr>
                  <a:t>M</a:t>
                </a:r>
                <a:endParaRPr lang="en-US">
                  <a:solidFill>
                    <a:srgbClr val="009900"/>
                  </a:solidFill>
                </a:endParaRPr>
              </a:p>
            </p:txBody>
          </p:sp>
        </p:grpSp>
        <p:sp>
          <p:nvSpPr>
            <p:cNvPr id="336981" name="Text Box 85"/>
            <p:cNvSpPr txBox="1">
              <a:spLocks noChangeArrowheads="1"/>
            </p:cNvSpPr>
            <p:nvPr/>
          </p:nvSpPr>
          <p:spPr bwMode="auto">
            <a:xfrm>
              <a:off x="3412" y="1446"/>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336982" name="Object 86"/>
            <p:cNvGraphicFramePr>
              <a:graphicFrameLocks noChangeAspect="1"/>
            </p:cNvGraphicFramePr>
            <p:nvPr/>
          </p:nvGraphicFramePr>
          <p:xfrm>
            <a:off x="3419" y="1163"/>
            <a:ext cx="366" cy="399"/>
          </p:xfrm>
          <a:graphic>
            <a:graphicData uri="http://schemas.openxmlformats.org/presentationml/2006/ole">
              <mc:AlternateContent xmlns:mc="http://schemas.openxmlformats.org/markup-compatibility/2006">
                <mc:Choice xmlns:v="urn:schemas-microsoft-com:vml" Requires="v">
                  <p:oleObj spid="_x0000_s336992" name="Equation" r:id="rId13" imgW="241200" imgH="253800" progId="Equation.3">
                    <p:embed/>
                  </p:oleObj>
                </mc:Choice>
                <mc:Fallback>
                  <p:oleObj name="Equation" r:id="rId13" imgW="241200" imgH="253800" progId="Equation.3">
                    <p:embed/>
                    <p:pic>
                      <p:nvPicPr>
                        <p:cNvPr id="0" name="Object 8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419" y="1163"/>
                          <a:ext cx="366" cy="3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grpSp>
        <p:nvGrpSpPr>
          <p:cNvPr id="336983" name="Group 87"/>
          <p:cNvGrpSpPr>
            <a:grpSpLocks/>
          </p:cNvGrpSpPr>
          <p:nvPr/>
        </p:nvGrpSpPr>
        <p:grpSpPr bwMode="auto">
          <a:xfrm>
            <a:off x="352425" y="1125538"/>
            <a:ext cx="4219575" cy="896937"/>
            <a:chOff x="222" y="709"/>
            <a:chExt cx="2658" cy="565"/>
          </a:xfrm>
        </p:grpSpPr>
        <p:graphicFrame>
          <p:nvGraphicFramePr>
            <p:cNvPr id="336984" name="Object 88"/>
            <p:cNvGraphicFramePr>
              <a:graphicFrameLocks noChangeAspect="1"/>
            </p:cNvGraphicFramePr>
            <p:nvPr/>
          </p:nvGraphicFramePr>
          <p:xfrm>
            <a:off x="1602" y="709"/>
            <a:ext cx="1278" cy="565"/>
          </p:xfrm>
          <a:graphic>
            <a:graphicData uri="http://schemas.openxmlformats.org/presentationml/2006/ole">
              <mc:AlternateContent xmlns:mc="http://schemas.openxmlformats.org/markup-compatibility/2006">
                <mc:Choice xmlns:v="urn:schemas-microsoft-com:vml" Requires="v">
                  <p:oleObj spid="_x0000_s336993" name="Equation" r:id="rId15" imgW="1091880" imgH="482400" progId="Equation.3">
                    <p:embed/>
                  </p:oleObj>
                </mc:Choice>
                <mc:Fallback>
                  <p:oleObj name="Equation" r:id="rId15" imgW="1091880" imgH="482400" progId="Equation.3">
                    <p:embed/>
                    <p:pic>
                      <p:nvPicPr>
                        <p:cNvPr id="0" name="Object 8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602" y="709"/>
                          <a:ext cx="1278" cy="56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36985" name="Text Box 89"/>
            <p:cNvSpPr txBox="1">
              <a:spLocks noChangeArrowheads="1"/>
            </p:cNvSpPr>
            <p:nvPr/>
          </p:nvSpPr>
          <p:spPr bwMode="auto">
            <a:xfrm>
              <a:off x="509" y="766"/>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336986" name="Text Box 90"/>
            <p:cNvSpPr txBox="1">
              <a:spLocks noChangeArrowheads="1"/>
            </p:cNvSpPr>
            <p:nvPr/>
          </p:nvSpPr>
          <p:spPr bwMode="auto">
            <a:xfrm>
              <a:off x="222" y="823"/>
              <a:ext cx="134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type="none" w="med" len="lg"/>
                  <a:tailEnd type="none" w="sm"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Tính tích phân</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36898"/>
                                        </p:tgtEl>
                                        <p:attrNameLst>
                                          <p:attrName>style.visibility</p:attrName>
                                        </p:attrNameLst>
                                      </p:cBhvr>
                                      <p:to>
                                        <p:strVal val="visible"/>
                                      </p:to>
                                    </p:set>
                                    <p:animEffect transition="in" filter="checkerboard(across)">
                                      <p:cBhvr>
                                        <p:cTn id="7" dur="500"/>
                                        <p:tgtEl>
                                          <p:spTgt spid="33689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336983"/>
                                        </p:tgtEl>
                                        <p:attrNameLst>
                                          <p:attrName>style.visibility</p:attrName>
                                        </p:attrNameLst>
                                      </p:cBhvr>
                                      <p:to>
                                        <p:strVal val="visible"/>
                                      </p:to>
                                    </p:set>
                                    <p:animEffect transition="in" filter="checkerboard(across)">
                                      <p:cBhvr>
                                        <p:cTn id="12" dur="500"/>
                                        <p:tgtEl>
                                          <p:spTgt spid="33698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336908"/>
                                        </p:tgtEl>
                                        <p:attrNameLst>
                                          <p:attrName>style.visibility</p:attrName>
                                        </p:attrNameLst>
                                      </p:cBhvr>
                                      <p:to>
                                        <p:strVal val="visible"/>
                                      </p:to>
                                    </p:set>
                                    <p:animEffect transition="in" filter="checkerboard(across)">
                                      <p:cBhvr>
                                        <p:cTn id="17" dur="500"/>
                                        <p:tgtEl>
                                          <p:spTgt spid="33690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336899"/>
                                        </p:tgtEl>
                                        <p:attrNameLst>
                                          <p:attrName>style.visibility</p:attrName>
                                        </p:attrNameLst>
                                      </p:cBhvr>
                                      <p:to>
                                        <p:strVal val="visible"/>
                                      </p:to>
                                    </p:set>
                                    <p:animEffect transition="in" filter="wipe(up)">
                                      <p:cBhvr>
                                        <p:cTn id="22" dur="500"/>
                                        <p:tgtEl>
                                          <p:spTgt spid="33689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336900"/>
                                        </p:tgtEl>
                                        <p:attrNameLst>
                                          <p:attrName>style.visibility</p:attrName>
                                        </p:attrNameLst>
                                      </p:cBhvr>
                                      <p:to>
                                        <p:strVal val="visible"/>
                                      </p:to>
                                    </p:set>
                                    <p:animEffect transition="in" filter="checkerboard(across)">
                                      <p:cBhvr>
                                        <p:cTn id="27" dur="500"/>
                                        <p:tgtEl>
                                          <p:spTgt spid="336900"/>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nodeType="clickEffect">
                                  <p:stCondLst>
                                    <p:cond delay="0"/>
                                  </p:stCondLst>
                                  <p:childTnLst>
                                    <p:set>
                                      <p:cBhvr>
                                        <p:cTn id="31" dur="1" fill="hold">
                                          <p:stCondLst>
                                            <p:cond delay="0"/>
                                          </p:stCondLst>
                                        </p:cTn>
                                        <p:tgtEl>
                                          <p:spTgt spid="336901"/>
                                        </p:tgtEl>
                                        <p:attrNameLst>
                                          <p:attrName>style.visibility</p:attrName>
                                        </p:attrNameLst>
                                      </p:cBhvr>
                                      <p:to>
                                        <p:strVal val="visible"/>
                                      </p:to>
                                    </p:set>
                                    <p:animEffect transition="in" filter="checkerboard(across)">
                                      <p:cBhvr>
                                        <p:cTn id="32" dur="500"/>
                                        <p:tgtEl>
                                          <p:spTgt spid="336901"/>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4" presetClass="entr" presetSubtype="16" fill="hold" nodeType="clickEffect">
                                  <p:stCondLst>
                                    <p:cond delay="0"/>
                                  </p:stCondLst>
                                  <p:childTnLst>
                                    <p:set>
                                      <p:cBhvr>
                                        <p:cTn id="36" dur="1" fill="hold">
                                          <p:stCondLst>
                                            <p:cond delay="0"/>
                                          </p:stCondLst>
                                        </p:cTn>
                                        <p:tgtEl>
                                          <p:spTgt spid="336902"/>
                                        </p:tgtEl>
                                        <p:attrNameLst>
                                          <p:attrName>style.visibility</p:attrName>
                                        </p:attrNameLst>
                                      </p:cBhvr>
                                      <p:to>
                                        <p:strVal val="visible"/>
                                      </p:to>
                                    </p:set>
                                    <p:animEffect transition="in" filter="box(in)">
                                      <p:cBhvr>
                                        <p:cTn id="37" dur="500"/>
                                        <p:tgtEl>
                                          <p:spTgt spid="336902"/>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nodeType="clickEffect">
                                  <p:stCondLst>
                                    <p:cond delay="0"/>
                                  </p:stCondLst>
                                  <p:childTnLst>
                                    <p:set>
                                      <p:cBhvr>
                                        <p:cTn id="41" dur="1" fill="hold">
                                          <p:stCondLst>
                                            <p:cond delay="0"/>
                                          </p:stCondLst>
                                        </p:cTn>
                                        <p:tgtEl>
                                          <p:spTgt spid="336903"/>
                                        </p:tgtEl>
                                        <p:attrNameLst>
                                          <p:attrName>style.visibility</p:attrName>
                                        </p:attrNameLst>
                                      </p:cBhvr>
                                      <p:to>
                                        <p:strVal val="visible"/>
                                      </p:to>
                                    </p:set>
                                    <p:animEffect transition="in" filter="checkerboard(across)">
                                      <p:cBhvr>
                                        <p:cTn id="42" dur="500"/>
                                        <p:tgtEl>
                                          <p:spTgt spid="336903"/>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nodeType="clickEffect">
                                  <p:stCondLst>
                                    <p:cond delay="0"/>
                                  </p:stCondLst>
                                  <p:childTnLst>
                                    <p:set>
                                      <p:cBhvr>
                                        <p:cTn id="46" dur="1" fill="hold">
                                          <p:stCondLst>
                                            <p:cond delay="0"/>
                                          </p:stCondLst>
                                        </p:cTn>
                                        <p:tgtEl>
                                          <p:spTgt spid="336904"/>
                                        </p:tgtEl>
                                        <p:attrNameLst>
                                          <p:attrName>style.visibility</p:attrName>
                                        </p:attrNameLst>
                                      </p:cBhvr>
                                      <p:to>
                                        <p:strVal val="visible"/>
                                      </p:to>
                                    </p:set>
                                    <p:animEffect transition="in" filter="checkerboard(across)">
                                      <p:cBhvr>
                                        <p:cTn id="47" dur="500"/>
                                        <p:tgtEl>
                                          <p:spTgt spid="3369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6898" grpId="0" autoUpdateAnimBg="0"/>
      <p:bldP spid="336899" grpId="0" autoUpdateAnimBg="0"/>
      <p:bldP spid="336900" grpId="0"/>
    </p:bld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37922" name="Object 2"/>
          <p:cNvGraphicFramePr>
            <a:graphicFrameLocks noChangeAspect="1"/>
          </p:cNvGraphicFramePr>
          <p:nvPr/>
        </p:nvGraphicFramePr>
        <p:xfrm>
          <a:off x="2843213" y="2060575"/>
          <a:ext cx="3084512" cy="1058863"/>
        </p:xfrm>
        <a:graphic>
          <a:graphicData uri="http://schemas.openxmlformats.org/presentationml/2006/ole">
            <mc:AlternateContent xmlns:mc="http://schemas.openxmlformats.org/markup-compatibility/2006">
              <mc:Choice xmlns:v="urn:schemas-microsoft-com:vml" Requires="v">
                <p:oleObj spid="_x0000_s337935" name="Equation" r:id="rId3" imgW="1168200" imgH="469800" progId="Equation.3">
                  <p:embed/>
                </p:oleObj>
              </mc:Choice>
              <mc:Fallback>
                <p:oleObj name="Equation" r:id="rId3" imgW="1168200" imgH="469800" progId="Equation.3">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3213" y="2060575"/>
                        <a:ext cx="3084512" cy="10588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37923" name="Text Box 3"/>
          <p:cNvSpPr txBox="1">
            <a:spLocks noChangeArrowheads="1"/>
          </p:cNvSpPr>
          <p:nvPr/>
        </p:nvSpPr>
        <p:spPr bwMode="auto">
          <a:xfrm>
            <a:off x="6929438" y="2520950"/>
            <a:ext cx="9969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( 8. 6 )</a:t>
            </a:r>
          </a:p>
        </p:txBody>
      </p:sp>
      <p:sp>
        <p:nvSpPr>
          <p:cNvPr id="337924" name="Text Box 4"/>
          <p:cNvSpPr txBox="1">
            <a:spLocks noChangeArrowheads="1"/>
          </p:cNvSpPr>
          <p:nvPr/>
        </p:nvSpPr>
        <p:spPr bwMode="auto">
          <a:xfrm>
            <a:off x="468313" y="3068638"/>
            <a:ext cx="50673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cs typeface="Times New Roman" pitchFamily="18" charset="0"/>
              </a:rPr>
              <a:t>F</a:t>
            </a:r>
            <a:r>
              <a:rPr lang="en-US" baseline="-30000">
                <a:cs typeface="Times New Roman" pitchFamily="18" charset="0"/>
              </a:rPr>
              <a:t>M</a:t>
            </a:r>
            <a:r>
              <a:rPr lang="en-US" baseline="-25000">
                <a:cs typeface="Times New Roman" pitchFamily="18" charset="0"/>
              </a:rPr>
              <a:t>P</a:t>
            </a:r>
            <a:r>
              <a:rPr lang="en-US" baseline="-30000">
                <a:cs typeface="Times New Roman" pitchFamily="18" charset="0"/>
              </a:rPr>
              <a:t>    </a:t>
            </a:r>
            <a:r>
              <a:rPr lang="en-US">
                <a:cs typeface="Times New Roman" pitchFamily="18" charset="0"/>
              </a:rPr>
              <a:t> - di</a:t>
            </a:r>
            <a:r>
              <a:rPr lang="en-US"/>
              <a:t>ệ</a:t>
            </a:r>
            <a:r>
              <a:rPr lang="en-US">
                <a:cs typeface="Times New Roman" pitchFamily="18" charset="0"/>
              </a:rPr>
              <a:t>n tích c</a:t>
            </a:r>
            <a:r>
              <a:rPr lang="en-US"/>
              <a:t>ủ</a:t>
            </a:r>
            <a:r>
              <a:rPr lang="en-US">
                <a:cs typeface="Times New Roman" pitchFamily="18" charset="0"/>
              </a:rPr>
              <a:t>a bi</a:t>
            </a:r>
            <a:r>
              <a:rPr lang="en-US"/>
              <a:t>ể</a:t>
            </a:r>
            <a:r>
              <a:rPr lang="en-US">
                <a:cs typeface="Times New Roman" pitchFamily="18" charset="0"/>
              </a:rPr>
              <a:t>u </a:t>
            </a:r>
            <a:r>
              <a:rPr lang="en-US"/>
              <a:t>đồ</a:t>
            </a:r>
            <a:r>
              <a:rPr lang="en-US">
                <a:cs typeface="Times New Roman" pitchFamily="18" charset="0"/>
              </a:rPr>
              <a:t> M</a:t>
            </a:r>
            <a:r>
              <a:rPr lang="en-US" baseline="-30000">
                <a:cs typeface="Times New Roman" pitchFamily="18" charset="0"/>
              </a:rPr>
              <a:t>P</a:t>
            </a:r>
            <a:r>
              <a:rPr lang="en-US">
                <a:cs typeface="Times New Roman" pitchFamily="18" charset="0"/>
              </a:rPr>
              <a:t>; </a:t>
            </a:r>
          </a:p>
        </p:txBody>
      </p:sp>
      <p:grpSp>
        <p:nvGrpSpPr>
          <p:cNvPr id="337925" name="Group 5"/>
          <p:cNvGrpSpPr>
            <a:grpSpLocks/>
          </p:cNvGrpSpPr>
          <p:nvPr/>
        </p:nvGrpSpPr>
        <p:grpSpPr bwMode="auto">
          <a:xfrm>
            <a:off x="468313" y="3573463"/>
            <a:ext cx="8134350" cy="828675"/>
            <a:chOff x="295" y="2251"/>
            <a:chExt cx="5124" cy="522"/>
          </a:xfrm>
        </p:grpSpPr>
        <p:sp>
          <p:nvSpPr>
            <p:cNvPr id="337926" name="Text Box 6"/>
            <p:cNvSpPr txBox="1">
              <a:spLocks noChangeArrowheads="1"/>
            </p:cNvSpPr>
            <p:nvPr/>
          </p:nvSpPr>
          <p:spPr bwMode="auto">
            <a:xfrm>
              <a:off x="762" y="2255"/>
              <a:ext cx="4657"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cs typeface="Times New Roman" pitchFamily="18" charset="0"/>
                </a:rPr>
                <a:t> - tung </a:t>
              </a:r>
              <a:r>
                <a:rPr lang="en-US"/>
                <a:t>độ</a:t>
              </a:r>
              <a:r>
                <a:rPr lang="en-US">
                  <a:solidFill>
                    <a:srgbClr val="000000"/>
                  </a:solidFill>
                  <a:cs typeface="Times New Roman" pitchFamily="18" charset="0"/>
                </a:rPr>
                <a:t> c</a:t>
              </a:r>
              <a:r>
                <a:rPr lang="en-US"/>
                <a:t>ủ</a:t>
              </a:r>
              <a:r>
                <a:rPr lang="en-US">
                  <a:solidFill>
                    <a:srgbClr val="000000"/>
                  </a:solidFill>
                  <a:cs typeface="Times New Roman" pitchFamily="18" charset="0"/>
                </a:rPr>
                <a:t>a bi</a:t>
              </a:r>
              <a:r>
                <a:rPr lang="en-US"/>
                <a:t>ể</a:t>
              </a:r>
              <a:r>
                <a:rPr lang="en-US">
                  <a:solidFill>
                    <a:srgbClr val="000000"/>
                  </a:solidFill>
                  <a:cs typeface="Times New Roman" pitchFamily="18" charset="0"/>
                </a:rPr>
                <a:t>u </a:t>
              </a:r>
              <a:r>
                <a:rPr lang="en-US"/>
                <a:t>đồ</a:t>
              </a:r>
              <a:r>
                <a:rPr lang="en-US">
                  <a:solidFill>
                    <a:srgbClr val="000000"/>
                  </a:solidFill>
                  <a:cs typeface="Times New Roman" pitchFamily="18" charset="0"/>
                </a:rPr>
                <a:t>        t</a:t>
              </a:r>
              <a:r>
                <a:rPr lang="en-US"/>
                <a:t>ạ</a:t>
              </a:r>
              <a:r>
                <a:rPr lang="en-US">
                  <a:solidFill>
                    <a:srgbClr val="000000"/>
                  </a:solidFill>
                  <a:cs typeface="Times New Roman" pitchFamily="18" charset="0"/>
                </a:rPr>
                <a:t>i vị trí </a:t>
              </a:r>
              <a:r>
                <a:rPr lang="en-US"/>
                <a:t>ứ</a:t>
              </a:r>
              <a:r>
                <a:rPr lang="en-US">
                  <a:solidFill>
                    <a:srgbClr val="000000"/>
                  </a:solidFill>
                  <a:cs typeface="Times New Roman" pitchFamily="18" charset="0"/>
                </a:rPr>
                <a:t>ng v</a:t>
              </a:r>
              <a:r>
                <a:rPr lang="en-US"/>
                <a:t>ớ</a:t>
              </a:r>
              <a:r>
                <a:rPr lang="en-US">
                  <a:solidFill>
                    <a:srgbClr val="000000"/>
                  </a:solidFill>
                  <a:cs typeface="Times New Roman" pitchFamily="18" charset="0"/>
                </a:rPr>
                <a:t>i tr</a:t>
              </a:r>
              <a:r>
                <a:rPr lang="en-US"/>
                <a:t>ọ</a:t>
              </a:r>
              <a:r>
                <a:rPr lang="en-US">
                  <a:solidFill>
                    <a:srgbClr val="000000"/>
                  </a:solidFill>
                  <a:cs typeface="Times New Roman" pitchFamily="18" charset="0"/>
                </a:rPr>
                <a:t>ng tâm </a:t>
              </a:r>
            </a:p>
            <a:p>
              <a:pPr algn="l"/>
              <a:r>
                <a:rPr lang="en-US">
                  <a:solidFill>
                    <a:srgbClr val="000000"/>
                  </a:solidFill>
                  <a:cs typeface="Times New Roman" pitchFamily="18" charset="0"/>
                </a:rPr>
                <a:t>   C c</a:t>
              </a:r>
              <a:r>
                <a:rPr lang="en-US"/>
                <a:t>ủ</a:t>
              </a:r>
              <a:r>
                <a:rPr lang="en-US">
                  <a:solidFill>
                    <a:srgbClr val="000000"/>
                  </a:solidFill>
                  <a:cs typeface="Times New Roman" pitchFamily="18" charset="0"/>
                </a:rPr>
                <a:t>a bi</a:t>
              </a:r>
              <a:r>
                <a:rPr lang="en-US"/>
                <a:t>ể</a:t>
              </a:r>
              <a:r>
                <a:rPr lang="en-US">
                  <a:solidFill>
                    <a:srgbClr val="000000"/>
                  </a:solidFill>
                  <a:cs typeface="Times New Roman" pitchFamily="18" charset="0"/>
                </a:rPr>
                <a:t>u </a:t>
              </a:r>
              <a:r>
                <a:rPr lang="en-US"/>
                <a:t>đồ</a:t>
              </a:r>
              <a:r>
                <a:rPr lang="en-US">
                  <a:solidFill>
                    <a:srgbClr val="000000"/>
                  </a:solidFill>
                  <a:cs typeface="Times New Roman" pitchFamily="18" charset="0"/>
                </a:rPr>
                <a:t> M</a:t>
              </a:r>
              <a:r>
                <a:rPr lang="en-US" baseline="-30000">
                  <a:solidFill>
                    <a:srgbClr val="000000"/>
                  </a:solidFill>
                  <a:cs typeface="Times New Roman" pitchFamily="18" charset="0"/>
                </a:rPr>
                <a:t>P</a:t>
              </a:r>
              <a:r>
                <a:rPr lang="en-US">
                  <a:solidFill>
                    <a:srgbClr val="000000"/>
                  </a:solidFill>
                  <a:cs typeface="Times New Roman" pitchFamily="18" charset="0"/>
                </a:rPr>
                <a:t>.</a:t>
              </a:r>
              <a:r>
                <a:rPr lang="en-US">
                  <a:cs typeface="Times New Roman" pitchFamily="18" charset="0"/>
                </a:rPr>
                <a:t> </a:t>
              </a:r>
            </a:p>
          </p:txBody>
        </p:sp>
        <p:graphicFrame>
          <p:nvGraphicFramePr>
            <p:cNvPr id="337927" name="Object 7"/>
            <p:cNvGraphicFramePr>
              <a:graphicFrameLocks noChangeAspect="1"/>
            </p:cNvGraphicFramePr>
            <p:nvPr/>
          </p:nvGraphicFramePr>
          <p:xfrm>
            <a:off x="295" y="2251"/>
            <a:ext cx="404" cy="316"/>
          </p:xfrm>
          <a:graphic>
            <a:graphicData uri="http://schemas.openxmlformats.org/presentationml/2006/ole">
              <mc:AlternateContent xmlns:mc="http://schemas.openxmlformats.org/markup-compatibility/2006">
                <mc:Choice xmlns:v="urn:schemas-microsoft-com:vml" Requires="v">
                  <p:oleObj spid="_x0000_s337936" name="Equation" r:id="rId5" imgW="368280" imgH="241200" progId="Equation.3">
                    <p:embed/>
                  </p:oleObj>
                </mc:Choice>
                <mc:Fallback>
                  <p:oleObj name="Equation" r:id="rId5" imgW="368280" imgH="241200" progId="Equation.3">
                    <p:embed/>
                    <p:pic>
                      <p:nvPicPr>
                        <p:cNvPr id="0" name="Object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5" y="2251"/>
                          <a:ext cx="404" cy="3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37928" name="Object 8"/>
            <p:cNvGraphicFramePr>
              <a:graphicFrameLocks noChangeAspect="1"/>
            </p:cNvGraphicFramePr>
            <p:nvPr/>
          </p:nvGraphicFramePr>
          <p:xfrm>
            <a:off x="2779" y="2251"/>
            <a:ext cx="280" cy="242"/>
          </p:xfrm>
          <a:graphic>
            <a:graphicData uri="http://schemas.openxmlformats.org/presentationml/2006/ole">
              <mc:AlternateContent xmlns:mc="http://schemas.openxmlformats.org/markup-compatibility/2006">
                <mc:Choice xmlns:v="urn:schemas-microsoft-com:vml" Requires="v">
                  <p:oleObj spid="_x0000_s337937" name="Equation" r:id="rId7" imgW="279360" imgH="241200" progId="Equation.3">
                    <p:embed/>
                  </p:oleObj>
                </mc:Choice>
                <mc:Fallback>
                  <p:oleObj name="Equation" r:id="rId7" imgW="279360" imgH="241200" progId="Equation.3">
                    <p:embed/>
                    <p:pic>
                      <p:nvPicPr>
                        <p:cNvPr id="0" name="Object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79" y="2251"/>
                          <a:ext cx="280" cy="2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337929" name="Text Box 9"/>
          <p:cNvSpPr txBox="1">
            <a:spLocks noChangeArrowheads="1"/>
          </p:cNvSpPr>
          <p:nvPr/>
        </p:nvSpPr>
        <p:spPr bwMode="auto">
          <a:xfrm>
            <a:off x="365125" y="4367213"/>
            <a:ext cx="8269288"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cs typeface="Times New Roman" pitchFamily="18" charset="0"/>
              </a:rPr>
              <a:t>Qua cách ch</a:t>
            </a:r>
            <a:r>
              <a:rPr lang="en-US"/>
              <a:t>ứ</a:t>
            </a:r>
            <a:r>
              <a:rPr lang="en-US">
                <a:solidFill>
                  <a:srgbClr val="000000"/>
                </a:solidFill>
                <a:cs typeface="Times New Roman" pitchFamily="18" charset="0"/>
              </a:rPr>
              <a:t>ng minh trên ta th</a:t>
            </a:r>
            <a:r>
              <a:rPr lang="en-US"/>
              <a:t>ấ</a:t>
            </a:r>
            <a:r>
              <a:rPr lang="en-US">
                <a:solidFill>
                  <a:srgbClr val="000000"/>
                </a:solidFill>
                <a:cs typeface="Times New Roman" pitchFamily="18" charset="0"/>
              </a:rPr>
              <a:t>y r</a:t>
            </a:r>
            <a:r>
              <a:rPr lang="en-US"/>
              <a:t>ằ</a:t>
            </a:r>
            <a:r>
              <a:rPr lang="en-US">
                <a:solidFill>
                  <a:srgbClr val="000000"/>
                </a:solidFill>
                <a:cs typeface="Times New Roman" pitchFamily="18" charset="0"/>
              </a:rPr>
              <a:t>ng khi bi</a:t>
            </a:r>
            <a:r>
              <a:rPr lang="en-US"/>
              <a:t>ể</a:t>
            </a:r>
            <a:r>
              <a:rPr lang="en-US">
                <a:solidFill>
                  <a:srgbClr val="000000"/>
                </a:solidFill>
                <a:cs typeface="Times New Roman" pitchFamily="18" charset="0"/>
              </a:rPr>
              <a:t>u </a:t>
            </a:r>
            <a:r>
              <a:rPr lang="en-US"/>
              <a:t>đồ</a:t>
            </a:r>
            <a:r>
              <a:rPr lang="en-US">
                <a:solidFill>
                  <a:srgbClr val="000000"/>
                </a:solidFill>
                <a:cs typeface="Times New Roman" pitchFamily="18" charset="0"/>
              </a:rPr>
              <a:t> M</a:t>
            </a:r>
            <a:r>
              <a:rPr lang="en-US" baseline="-30000">
                <a:solidFill>
                  <a:srgbClr val="000000"/>
                </a:solidFill>
                <a:cs typeface="Times New Roman" pitchFamily="18" charset="0"/>
              </a:rPr>
              <a:t>P</a:t>
            </a:r>
            <a:r>
              <a:rPr lang="en-US">
                <a:solidFill>
                  <a:srgbClr val="000000"/>
                </a:solidFill>
                <a:cs typeface="Times New Roman" pitchFamily="18" charset="0"/>
              </a:rPr>
              <a:t> c</a:t>
            </a:r>
            <a:r>
              <a:rPr lang="en-US"/>
              <a:t>ũ</a:t>
            </a:r>
            <a:r>
              <a:rPr lang="en-US">
                <a:solidFill>
                  <a:srgbClr val="000000"/>
                </a:solidFill>
                <a:cs typeface="Times New Roman" pitchFamily="18" charset="0"/>
              </a:rPr>
              <a:t>ng</a:t>
            </a:r>
          </a:p>
          <a:p>
            <a:pPr algn="l"/>
            <a:r>
              <a:rPr lang="en-US">
                <a:solidFill>
                  <a:srgbClr val="000000"/>
                </a:solidFill>
                <a:cs typeface="Times New Roman" pitchFamily="18" charset="0"/>
              </a:rPr>
              <a:t>là đo</a:t>
            </a:r>
            <a:r>
              <a:rPr lang="en-US"/>
              <a:t>ạ</a:t>
            </a:r>
            <a:r>
              <a:rPr lang="en-US">
                <a:solidFill>
                  <a:srgbClr val="000000"/>
                </a:solidFill>
                <a:cs typeface="Times New Roman" pitchFamily="18" charset="0"/>
              </a:rPr>
              <a:t>n th</a:t>
            </a:r>
            <a:r>
              <a:rPr lang="en-US"/>
              <a:t>ẳ</a:t>
            </a:r>
            <a:r>
              <a:rPr lang="en-US">
                <a:solidFill>
                  <a:srgbClr val="000000"/>
                </a:solidFill>
                <a:cs typeface="Times New Roman" pitchFamily="18" charset="0"/>
              </a:rPr>
              <a:t>ng ta có th</a:t>
            </a:r>
            <a:r>
              <a:rPr lang="en-US"/>
              <a:t>ể</a:t>
            </a:r>
            <a:r>
              <a:rPr lang="en-US">
                <a:solidFill>
                  <a:srgbClr val="000000"/>
                </a:solidFill>
                <a:cs typeface="Times New Roman" pitchFamily="18" charset="0"/>
              </a:rPr>
              <a:t> hoán v</a:t>
            </a:r>
            <a:r>
              <a:rPr lang="en-US"/>
              <a:t>ị</a:t>
            </a:r>
            <a:r>
              <a:rPr lang="en-US">
                <a:solidFill>
                  <a:srgbClr val="000000"/>
                </a:solidFill>
                <a:cs typeface="Times New Roman" pitchFamily="18" charset="0"/>
              </a:rPr>
              <a:t> hai s</a:t>
            </a:r>
            <a:r>
              <a:rPr lang="en-US"/>
              <a:t>ố</a:t>
            </a:r>
            <a:r>
              <a:rPr lang="en-US">
                <a:solidFill>
                  <a:srgbClr val="000000"/>
                </a:solidFill>
                <a:cs typeface="Times New Roman" pitchFamily="18" charset="0"/>
              </a:rPr>
              <a:t> h</a:t>
            </a:r>
            <a:r>
              <a:rPr lang="en-US"/>
              <a:t>ạ</a:t>
            </a:r>
            <a:r>
              <a:rPr lang="en-US">
                <a:solidFill>
                  <a:srgbClr val="000000"/>
                </a:solidFill>
                <a:cs typeface="Times New Roman" pitchFamily="18" charset="0"/>
              </a:rPr>
              <a:t>ng </a:t>
            </a:r>
            <a:r>
              <a:rPr lang="en-US"/>
              <a:t>ở</a:t>
            </a:r>
            <a:r>
              <a:rPr lang="en-US">
                <a:solidFill>
                  <a:srgbClr val="000000"/>
                </a:solidFill>
                <a:cs typeface="Times New Roman" pitchFamily="18" charset="0"/>
              </a:rPr>
              <a:t> t</a:t>
            </a:r>
            <a:r>
              <a:rPr lang="en-US"/>
              <a:t>ử</a:t>
            </a:r>
            <a:r>
              <a:rPr lang="en-US">
                <a:solidFill>
                  <a:srgbClr val="000000"/>
                </a:solidFill>
                <a:cs typeface="Times New Roman" pitchFamily="18" charset="0"/>
              </a:rPr>
              <a:t> s</a:t>
            </a:r>
            <a:r>
              <a:rPr lang="en-US"/>
              <a:t>ố</a:t>
            </a:r>
            <a:r>
              <a:rPr lang="en-US">
                <a:solidFill>
                  <a:srgbClr val="000000"/>
                </a:solidFill>
                <a:cs typeface="Times New Roman" pitchFamily="18" charset="0"/>
              </a:rPr>
              <a:t> trong </a:t>
            </a:r>
          </a:p>
          <a:p>
            <a:pPr algn="l"/>
            <a:r>
              <a:rPr lang="en-US">
                <a:solidFill>
                  <a:srgbClr val="000000"/>
                </a:solidFill>
                <a:cs typeface="Times New Roman" pitchFamily="18" charset="0"/>
              </a:rPr>
              <a:t>công th</a:t>
            </a:r>
            <a:r>
              <a:rPr lang="en-US"/>
              <a:t>ứ</a:t>
            </a:r>
            <a:r>
              <a:rPr lang="en-US">
                <a:solidFill>
                  <a:srgbClr val="000000"/>
                </a:solidFill>
                <a:cs typeface="Times New Roman" pitchFamily="18" charset="0"/>
              </a:rPr>
              <a:t>c (8. 6):</a:t>
            </a:r>
          </a:p>
          <a:p>
            <a:pPr algn="l"/>
            <a:endParaRPr lang="en-US">
              <a:cs typeface="Times New Roman" pitchFamily="18" charset="0"/>
            </a:endParaRPr>
          </a:p>
        </p:txBody>
      </p:sp>
      <p:graphicFrame>
        <p:nvGraphicFramePr>
          <p:cNvPr id="337930" name="Object 10"/>
          <p:cNvGraphicFramePr>
            <a:graphicFrameLocks noChangeAspect="1"/>
          </p:cNvGraphicFramePr>
          <p:nvPr/>
        </p:nvGraphicFramePr>
        <p:xfrm>
          <a:off x="2700338" y="5229225"/>
          <a:ext cx="3506787" cy="1168400"/>
        </p:xfrm>
        <a:graphic>
          <a:graphicData uri="http://schemas.openxmlformats.org/presentationml/2006/ole">
            <mc:AlternateContent xmlns:mc="http://schemas.openxmlformats.org/markup-compatibility/2006">
              <mc:Choice xmlns:v="urn:schemas-microsoft-com:vml" Requires="v">
                <p:oleObj spid="_x0000_s337938" name="Equation" r:id="rId9" imgW="1460160" imgH="545760" progId="Equation.3">
                  <p:embed/>
                </p:oleObj>
              </mc:Choice>
              <mc:Fallback>
                <p:oleObj name="Equation" r:id="rId9" imgW="1460160" imgH="545760" progId="Equation.3">
                  <p:embed/>
                  <p:pic>
                    <p:nvPicPr>
                      <p:cNvPr id="0" name="Object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00338" y="5229225"/>
                        <a:ext cx="3506787" cy="1168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37931" name="Text Box 11"/>
          <p:cNvSpPr txBox="1">
            <a:spLocks noChangeArrowheads="1"/>
          </p:cNvSpPr>
          <p:nvPr/>
        </p:nvSpPr>
        <p:spPr bwMode="auto">
          <a:xfrm>
            <a:off x="4356100" y="476250"/>
            <a:ext cx="725487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buFontTx/>
              <a:buChar char="-"/>
            </a:pPr>
            <a:r>
              <a:rPr lang="en-US">
                <a:solidFill>
                  <a:srgbClr val="000000"/>
                </a:solidFill>
                <a:cs typeface="Times New Roman" pitchFamily="18" charset="0"/>
              </a:rPr>
              <a:t>momen t</a:t>
            </a:r>
            <a:r>
              <a:rPr lang="en-US"/>
              <a:t>ĩ</a:t>
            </a:r>
            <a:r>
              <a:rPr lang="en-US">
                <a:solidFill>
                  <a:srgbClr val="000000"/>
                </a:solidFill>
                <a:cs typeface="Times New Roman" pitchFamily="18" charset="0"/>
              </a:rPr>
              <a:t>nh c</a:t>
            </a:r>
            <a:r>
              <a:rPr lang="en-US"/>
              <a:t>ủ</a:t>
            </a:r>
            <a:r>
              <a:rPr lang="en-US">
                <a:solidFill>
                  <a:srgbClr val="000000"/>
                </a:solidFill>
                <a:cs typeface="Times New Roman" pitchFamily="18" charset="0"/>
              </a:rPr>
              <a:t>a di</a:t>
            </a:r>
            <a:r>
              <a:rPr lang="en-US"/>
              <a:t>ệ</a:t>
            </a:r>
            <a:r>
              <a:rPr lang="en-US">
                <a:solidFill>
                  <a:srgbClr val="000000"/>
                </a:solidFill>
                <a:cs typeface="Times New Roman" pitchFamily="18" charset="0"/>
              </a:rPr>
              <a:t>n tích bi</a:t>
            </a:r>
            <a:r>
              <a:rPr lang="en-US"/>
              <a:t>ể</a:t>
            </a:r>
            <a:r>
              <a:rPr lang="en-US">
                <a:solidFill>
                  <a:srgbClr val="000000"/>
                </a:solidFill>
                <a:cs typeface="Times New Roman" pitchFamily="18" charset="0"/>
              </a:rPr>
              <a:t>u</a:t>
            </a:r>
          </a:p>
          <a:p>
            <a:pPr algn="l"/>
            <a:r>
              <a:rPr lang="en-US">
                <a:solidFill>
                  <a:srgbClr val="000000"/>
                </a:solidFill>
                <a:cs typeface="Times New Roman" pitchFamily="18" charset="0"/>
              </a:rPr>
              <a:t> </a:t>
            </a:r>
            <a:r>
              <a:rPr lang="en-US"/>
              <a:t>đồ</a:t>
            </a:r>
            <a:r>
              <a:rPr lang="en-US">
                <a:solidFill>
                  <a:srgbClr val="000000"/>
                </a:solidFill>
                <a:cs typeface="Times New Roman" pitchFamily="18" charset="0"/>
              </a:rPr>
              <a:t> M</a:t>
            </a:r>
            <a:r>
              <a:rPr lang="en-US" baseline="-30000">
                <a:solidFill>
                  <a:srgbClr val="000000"/>
                </a:solidFill>
                <a:cs typeface="Times New Roman" pitchFamily="18" charset="0"/>
              </a:rPr>
              <a:t>P</a:t>
            </a:r>
            <a:r>
              <a:rPr lang="en-US">
                <a:solidFill>
                  <a:srgbClr val="000000"/>
                </a:solidFill>
                <a:cs typeface="Times New Roman" pitchFamily="18" charset="0"/>
              </a:rPr>
              <a:t> l</a:t>
            </a:r>
            <a:r>
              <a:rPr lang="en-US"/>
              <a:t>ấ</a:t>
            </a:r>
            <a:r>
              <a:rPr lang="en-US">
                <a:solidFill>
                  <a:srgbClr val="000000"/>
                </a:solidFill>
                <a:cs typeface="Times New Roman" pitchFamily="18" charset="0"/>
              </a:rPr>
              <a:t>y </a:t>
            </a:r>
            <a:r>
              <a:rPr lang="en-US"/>
              <a:t>đối </a:t>
            </a:r>
            <a:r>
              <a:rPr lang="en-US">
                <a:solidFill>
                  <a:srgbClr val="000000"/>
                </a:solidFill>
                <a:cs typeface="Times New Roman" pitchFamily="18" charset="0"/>
              </a:rPr>
              <a:t> v</a:t>
            </a:r>
            <a:r>
              <a:rPr lang="en-US"/>
              <a:t>ới</a:t>
            </a:r>
            <a:r>
              <a:rPr lang="en-US">
                <a:solidFill>
                  <a:srgbClr val="000000"/>
                </a:solidFill>
                <a:cs typeface="Times New Roman" pitchFamily="18" charset="0"/>
              </a:rPr>
              <a:t> tr</a:t>
            </a:r>
            <a:r>
              <a:rPr lang="en-US"/>
              <a:t>ục</a:t>
            </a:r>
            <a:r>
              <a:rPr lang="en-US">
                <a:solidFill>
                  <a:srgbClr val="000000"/>
                </a:solidFill>
                <a:cs typeface="Times New Roman" pitchFamily="18" charset="0"/>
              </a:rPr>
              <a:t> y</a:t>
            </a:r>
            <a:r>
              <a:rPr lang="en-US">
                <a:cs typeface="Times New Roman" pitchFamily="18" charset="0"/>
              </a:rPr>
              <a:t> .</a:t>
            </a:r>
          </a:p>
        </p:txBody>
      </p:sp>
      <p:graphicFrame>
        <p:nvGraphicFramePr>
          <p:cNvPr id="337932" name="Object 12"/>
          <p:cNvGraphicFramePr>
            <a:graphicFrameLocks noChangeAspect="1"/>
          </p:cNvGraphicFramePr>
          <p:nvPr/>
        </p:nvGraphicFramePr>
        <p:xfrm>
          <a:off x="468313" y="1196975"/>
          <a:ext cx="6624637" cy="1120775"/>
        </p:xfrm>
        <a:graphic>
          <a:graphicData uri="http://schemas.openxmlformats.org/presentationml/2006/ole">
            <mc:AlternateContent xmlns:mc="http://schemas.openxmlformats.org/markup-compatibility/2006">
              <mc:Choice xmlns:v="urn:schemas-microsoft-com:vml" Requires="v">
                <p:oleObj spid="_x0000_s337939" name="Equation" r:id="rId11" imgW="2781000" imgH="545760" progId="Equation.3">
                  <p:embed/>
                </p:oleObj>
              </mc:Choice>
              <mc:Fallback>
                <p:oleObj name="Equation" r:id="rId11" imgW="2781000" imgH="545760" progId="Equation.3">
                  <p:embed/>
                  <p:pic>
                    <p:nvPicPr>
                      <p:cNvPr id="0" name="Object 1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68313" y="1196975"/>
                        <a:ext cx="6624637" cy="1120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37933" name="Text Box 13"/>
          <p:cNvSpPr txBox="1">
            <a:spLocks noChangeArrowheads="1"/>
          </p:cNvSpPr>
          <p:nvPr/>
        </p:nvSpPr>
        <p:spPr bwMode="auto">
          <a:xfrm>
            <a:off x="808038" y="49530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337934" name="Object 14"/>
          <p:cNvGraphicFramePr>
            <a:graphicFrameLocks noChangeAspect="1"/>
          </p:cNvGraphicFramePr>
          <p:nvPr>
            <p:ph/>
          </p:nvPr>
        </p:nvGraphicFramePr>
        <p:xfrm>
          <a:off x="539750" y="0"/>
          <a:ext cx="3902075" cy="1439863"/>
        </p:xfrm>
        <a:graphic>
          <a:graphicData uri="http://schemas.openxmlformats.org/presentationml/2006/ole">
            <mc:AlternateContent xmlns:mc="http://schemas.openxmlformats.org/markup-compatibility/2006">
              <mc:Choice xmlns:v="urn:schemas-microsoft-com:vml" Requires="v">
                <p:oleObj spid="_x0000_s337940" name="Equation" r:id="rId13" imgW="1307880" imgH="482400" progId="Equation.3">
                  <p:embed/>
                </p:oleObj>
              </mc:Choice>
              <mc:Fallback>
                <p:oleObj name="Equation" r:id="rId13" imgW="1307880" imgH="482400" progId="Equation.3">
                  <p:embed/>
                  <p:pic>
                    <p:nvPicPr>
                      <p:cNvPr id="0" name="Object 1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39750" y="0"/>
                        <a:ext cx="3902075" cy="14398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337934"/>
                                        </p:tgtEl>
                                        <p:attrNameLst>
                                          <p:attrName>style.visibility</p:attrName>
                                        </p:attrNameLst>
                                      </p:cBhvr>
                                      <p:to>
                                        <p:strVal val="visible"/>
                                      </p:to>
                                    </p:set>
                                    <p:animEffect transition="in" filter="checkerboard(across)">
                                      <p:cBhvr>
                                        <p:cTn id="7" dur="500"/>
                                        <p:tgtEl>
                                          <p:spTgt spid="33793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337931"/>
                                        </p:tgtEl>
                                        <p:attrNameLst>
                                          <p:attrName>style.visibility</p:attrName>
                                        </p:attrNameLst>
                                      </p:cBhvr>
                                      <p:to>
                                        <p:strVal val="visible"/>
                                      </p:to>
                                    </p:set>
                                    <p:animEffect transition="in" filter="checkerboard(across)">
                                      <p:cBhvr>
                                        <p:cTn id="12" dur="500"/>
                                        <p:tgtEl>
                                          <p:spTgt spid="33793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337932"/>
                                        </p:tgtEl>
                                        <p:attrNameLst>
                                          <p:attrName>style.visibility</p:attrName>
                                        </p:attrNameLst>
                                      </p:cBhvr>
                                      <p:to>
                                        <p:strVal val="visible"/>
                                      </p:to>
                                    </p:set>
                                    <p:animEffect transition="in" filter="checkerboard(across)">
                                      <p:cBhvr>
                                        <p:cTn id="17" dur="500"/>
                                        <p:tgtEl>
                                          <p:spTgt spid="33793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337922"/>
                                        </p:tgtEl>
                                        <p:attrNameLst>
                                          <p:attrName>style.visibility</p:attrName>
                                        </p:attrNameLst>
                                      </p:cBhvr>
                                      <p:to>
                                        <p:strVal val="visible"/>
                                      </p:to>
                                    </p:set>
                                    <p:animEffect transition="in" filter="checkerboard(across)">
                                      <p:cBhvr>
                                        <p:cTn id="22" dur="500"/>
                                        <p:tgtEl>
                                          <p:spTgt spid="33792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337923"/>
                                        </p:tgtEl>
                                        <p:attrNameLst>
                                          <p:attrName>style.visibility</p:attrName>
                                        </p:attrNameLst>
                                      </p:cBhvr>
                                      <p:to>
                                        <p:strVal val="visible"/>
                                      </p:to>
                                    </p:set>
                                    <p:animEffect transition="in" filter="checkerboard(across)">
                                      <p:cBhvr>
                                        <p:cTn id="27" dur="500"/>
                                        <p:tgtEl>
                                          <p:spTgt spid="337923"/>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337924"/>
                                        </p:tgtEl>
                                        <p:attrNameLst>
                                          <p:attrName>style.visibility</p:attrName>
                                        </p:attrNameLst>
                                      </p:cBhvr>
                                      <p:to>
                                        <p:strVal val="visible"/>
                                      </p:to>
                                    </p:set>
                                    <p:animEffect transition="in" filter="checkerboard(across)">
                                      <p:cBhvr>
                                        <p:cTn id="32" dur="500"/>
                                        <p:tgtEl>
                                          <p:spTgt spid="337924"/>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nodeType="clickEffect">
                                  <p:stCondLst>
                                    <p:cond delay="0"/>
                                  </p:stCondLst>
                                  <p:childTnLst>
                                    <p:set>
                                      <p:cBhvr>
                                        <p:cTn id="36" dur="1" fill="hold">
                                          <p:stCondLst>
                                            <p:cond delay="0"/>
                                          </p:stCondLst>
                                        </p:cTn>
                                        <p:tgtEl>
                                          <p:spTgt spid="337925"/>
                                        </p:tgtEl>
                                        <p:attrNameLst>
                                          <p:attrName>style.visibility</p:attrName>
                                        </p:attrNameLst>
                                      </p:cBhvr>
                                      <p:to>
                                        <p:strVal val="visible"/>
                                      </p:to>
                                    </p:set>
                                    <p:animEffect transition="in" filter="checkerboard(across)">
                                      <p:cBhvr>
                                        <p:cTn id="37" dur="500"/>
                                        <p:tgtEl>
                                          <p:spTgt spid="337925"/>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1" fill="hold" grpId="0" nodeType="clickEffect">
                                  <p:stCondLst>
                                    <p:cond delay="0"/>
                                  </p:stCondLst>
                                  <p:childTnLst>
                                    <p:set>
                                      <p:cBhvr>
                                        <p:cTn id="41" dur="1" fill="hold">
                                          <p:stCondLst>
                                            <p:cond delay="0"/>
                                          </p:stCondLst>
                                        </p:cTn>
                                        <p:tgtEl>
                                          <p:spTgt spid="337929"/>
                                        </p:tgtEl>
                                        <p:attrNameLst>
                                          <p:attrName>style.visibility</p:attrName>
                                        </p:attrNameLst>
                                      </p:cBhvr>
                                      <p:to>
                                        <p:strVal val="visible"/>
                                      </p:to>
                                    </p:set>
                                    <p:animEffect transition="in" filter="wipe(up)">
                                      <p:cBhvr>
                                        <p:cTn id="42" dur="500"/>
                                        <p:tgtEl>
                                          <p:spTgt spid="337929"/>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3" presetClass="entr" presetSubtype="10" fill="hold" nodeType="clickEffect">
                                  <p:stCondLst>
                                    <p:cond delay="0"/>
                                  </p:stCondLst>
                                  <p:childTnLst>
                                    <p:set>
                                      <p:cBhvr>
                                        <p:cTn id="46" dur="1" fill="hold">
                                          <p:stCondLst>
                                            <p:cond delay="0"/>
                                          </p:stCondLst>
                                        </p:cTn>
                                        <p:tgtEl>
                                          <p:spTgt spid="337930"/>
                                        </p:tgtEl>
                                        <p:attrNameLst>
                                          <p:attrName>style.visibility</p:attrName>
                                        </p:attrNameLst>
                                      </p:cBhvr>
                                      <p:to>
                                        <p:strVal val="visible"/>
                                      </p:to>
                                    </p:set>
                                    <p:animEffect transition="in" filter="blinds(horizontal)">
                                      <p:cBhvr>
                                        <p:cTn id="47" dur="500"/>
                                        <p:tgtEl>
                                          <p:spTgt spid="3379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7923" grpId="0"/>
      <p:bldP spid="337924" grpId="0" autoUpdateAnimBg="0"/>
      <p:bldP spid="337929" grpId="0" autoUpdateAnimBg="0"/>
      <p:bldP spid="337931" grpId="0" autoUpdateAnimBg="0"/>
    </p:bld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38946" name="Group 2"/>
          <p:cNvGrpSpPr>
            <a:grpSpLocks/>
          </p:cNvGrpSpPr>
          <p:nvPr/>
        </p:nvGrpSpPr>
        <p:grpSpPr bwMode="auto">
          <a:xfrm>
            <a:off x="533400" y="457200"/>
            <a:ext cx="7931150" cy="6172200"/>
            <a:chOff x="336" y="288"/>
            <a:chExt cx="4996" cy="3888"/>
          </a:xfrm>
        </p:grpSpPr>
        <p:sp>
          <p:nvSpPr>
            <p:cNvPr id="338947" name="Line 3"/>
            <p:cNvSpPr>
              <a:spLocks noChangeShapeType="1"/>
            </p:cNvSpPr>
            <p:nvPr/>
          </p:nvSpPr>
          <p:spPr bwMode="auto">
            <a:xfrm>
              <a:off x="380" y="1868"/>
              <a:ext cx="48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8948" name="Line 4"/>
            <p:cNvSpPr>
              <a:spLocks noChangeShapeType="1"/>
            </p:cNvSpPr>
            <p:nvPr/>
          </p:nvSpPr>
          <p:spPr bwMode="auto">
            <a:xfrm>
              <a:off x="380" y="2513"/>
              <a:ext cx="48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8949" name="Line 5"/>
            <p:cNvSpPr>
              <a:spLocks noChangeShapeType="1"/>
            </p:cNvSpPr>
            <p:nvPr/>
          </p:nvSpPr>
          <p:spPr bwMode="auto">
            <a:xfrm>
              <a:off x="380" y="3334"/>
              <a:ext cx="48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8950" name="AutoShape 6" descr="Light vertical"/>
            <p:cNvSpPr>
              <a:spLocks noChangeArrowheads="1"/>
            </p:cNvSpPr>
            <p:nvPr/>
          </p:nvSpPr>
          <p:spPr bwMode="auto">
            <a:xfrm rot="-5400000">
              <a:off x="832" y="1080"/>
              <a:ext cx="288" cy="773"/>
            </a:xfrm>
            <a:prstGeom prst="rtTriangle">
              <a:avLst/>
            </a:prstGeom>
            <a:pattFill prst="ltVert">
              <a:fgClr>
                <a:srgbClr val="000000"/>
              </a:fgClr>
              <a:bgClr>
                <a:srgbClr val="FFFFFF"/>
              </a:bgClr>
            </a:pattFill>
            <a:ln w="9525">
              <a:solidFill>
                <a:srgbClr val="000000"/>
              </a:solidFill>
              <a:miter lim="800000"/>
              <a:headEnd/>
              <a:tailEnd/>
            </a:ln>
          </p:spPr>
          <p:txBody>
            <a:bodyPr/>
            <a:lstStyle/>
            <a:p>
              <a:endParaRPr lang="en-US"/>
            </a:p>
          </p:txBody>
        </p:sp>
        <p:sp>
          <p:nvSpPr>
            <p:cNvPr id="338951" name="Line 7"/>
            <p:cNvSpPr>
              <a:spLocks noChangeShapeType="1"/>
            </p:cNvSpPr>
            <p:nvPr/>
          </p:nvSpPr>
          <p:spPr bwMode="auto">
            <a:xfrm>
              <a:off x="581" y="1609"/>
              <a:ext cx="0" cy="1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8952" name="Line 8"/>
            <p:cNvSpPr>
              <a:spLocks noChangeShapeType="1"/>
            </p:cNvSpPr>
            <p:nvPr/>
          </p:nvSpPr>
          <p:spPr bwMode="auto">
            <a:xfrm>
              <a:off x="1367" y="1618"/>
              <a:ext cx="0" cy="1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8953" name="Line 9"/>
            <p:cNvSpPr>
              <a:spLocks noChangeShapeType="1"/>
            </p:cNvSpPr>
            <p:nvPr/>
          </p:nvSpPr>
          <p:spPr bwMode="auto">
            <a:xfrm>
              <a:off x="1122" y="1752"/>
              <a:ext cx="245"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38954" name="Line 10"/>
            <p:cNvSpPr>
              <a:spLocks noChangeShapeType="1"/>
            </p:cNvSpPr>
            <p:nvPr/>
          </p:nvSpPr>
          <p:spPr bwMode="auto">
            <a:xfrm>
              <a:off x="581" y="1752"/>
              <a:ext cx="244" cy="0"/>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38955" name="Text Box 11"/>
            <p:cNvSpPr txBox="1">
              <a:spLocks noChangeArrowheads="1"/>
            </p:cNvSpPr>
            <p:nvPr/>
          </p:nvSpPr>
          <p:spPr bwMode="auto">
            <a:xfrm>
              <a:off x="878" y="1609"/>
              <a:ext cx="314" cy="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s</a:t>
              </a:r>
            </a:p>
          </p:txBody>
        </p:sp>
        <p:sp>
          <p:nvSpPr>
            <p:cNvPr id="338956" name="Text Box 12"/>
            <p:cNvSpPr txBox="1">
              <a:spLocks noChangeArrowheads="1"/>
            </p:cNvSpPr>
            <p:nvPr/>
          </p:nvSpPr>
          <p:spPr bwMode="auto">
            <a:xfrm>
              <a:off x="1292" y="1323"/>
              <a:ext cx="322" cy="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 h</a:t>
              </a:r>
              <a:r>
                <a:rPr lang="en-US" sz="1800" baseline="-25000">
                  <a:latin typeface="Times New Roman" pitchFamily="18" charset="0"/>
                  <a:cs typeface="Times New Roman" pitchFamily="18" charset="0"/>
                </a:rPr>
                <a:t>1</a:t>
              </a:r>
              <a:endParaRPr lang="en-US" sz="1800">
                <a:latin typeface="Times New Roman" pitchFamily="18" charset="0"/>
                <a:cs typeface="Times New Roman" pitchFamily="18" charset="0"/>
              </a:endParaRPr>
            </a:p>
          </p:txBody>
        </p:sp>
        <p:sp>
          <p:nvSpPr>
            <p:cNvPr id="338957" name="Text Box 13"/>
            <p:cNvSpPr txBox="1">
              <a:spLocks noChangeArrowheads="1"/>
            </p:cNvSpPr>
            <p:nvPr/>
          </p:nvSpPr>
          <p:spPr bwMode="auto">
            <a:xfrm>
              <a:off x="1796" y="1359"/>
              <a:ext cx="575" cy="5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38958" name="Text Box 14"/>
            <p:cNvSpPr txBox="1">
              <a:spLocks noChangeArrowheads="1"/>
            </p:cNvSpPr>
            <p:nvPr/>
          </p:nvSpPr>
          <p:spPr bwMode="auto">
            <a:xfrm>
              <a:off x="2790" y="1359"/>
              <a:ext cx="1112" cy="5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38959" name="Text Box 15"/>
            <p:cNvSpPr txBox="1">
              <a:spLocks noChangeArrowheads="1"/>
            </p:cNvSpPr>
            <p:nvPr/>
          </p:nvSpPr>
          <p:spPr bwMode="auto">
            <a:xfrm>
              <a:off x="4083" y="1359"/>
              <a:ext cx="1101" cy="5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38960" name="Line 16"/>
            <p:cNvSpPr>
              <a:spLocks noChangeShapeType="1"/>
            </p:cNvSpPr>
            <p:nvPr/>
          </p:nvSpPr>
          <p:spPr bwMode="auto">
            <a:xfrm>
              <a:off x="650" y="2254"/>
              <a:ext cx="0" cy="1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8961" name="Line 17"/>
            <p:cNvSpPr>
              <a:spLocks noChangeShapeType="1"/>
            </p:cNvSpPr>
            <p:nvPr/>
          </p:nvSpPr>
          <p:spPr bwMode="auto">
            <a:xfrm>
              <a:off x="1428" y="2263"/>
              <a:ext cx="0" cy="1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8962" name="Line 18"/>
            <p:cNvSpPr>
              <a:spLocks noChangeShapeType="1"/>
            </p:cNvSpPr>
            <p:nvPr/>
          </p:nvSpPr>
          <p:spPr bwMode="auto">
            <a:xfrm>
              <a:off x="1183" y="2397"/>
              <a:ext cx="245"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38963" name="Line 19"/>
            <p:cNvSpPr>
              <a:spLocks noChangeShapeType="1"/>
            </p:cNvSpPr>
            <p:nvPr/>
          </p:nvSpPr>
          <p:spPr bwMode="auto">
            <a:xfrm>
              <a:off x="650" y="2397"/>
              <a:ext cx="245" cy="0"/>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38964" name="Text Box 20"/>
            <p:cNvSpPr txBox="1">
              <a:spLocks noChangeArrowheads="1"/>
            </p:cNvSpPr>
            <p:nvPr/>
          </p:nvSpPr>
          <p:spPr bwMode="auto">
            <a:xfrm>
              <a:off x="939" y="2254"/>
              <a:ext cx="165" cy="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s</a:t>
              </a:r>
            </a:p>
          </p:txBody>
        </p:sp>
        <p:sp>
          <p:nvSpPr>
            <p:cNvPr id="338965" name="AutoShape 21" descr="Light vertical"/>
            <p:cNvSpPr>
              <a:spLocks noChangeArrowheads="1"/>
            </p:cNvSpPr>
            <p:nvPr/>
          </p:nvSpPr>
          <p:spPr bwMode="auto">
            <a:xfrm>
              <a:off x="650" y="1904"/>
              <a:ext cx="773" cy="352"/>
            </a:xfrm>
            <a:prstGeom prst="rtTriangle">
              <a:avLst/>
            </a:prstGeom>
            <a:pattFill prst="ltVert">
              <a:fgClr>
                <a:srgbClr val="000000"/>
              </a:fgClr>
              <a:bgClr>
                <a:srgbClr val="FFFFFF"/>
              </a:bgClr>
            </a:pattFill>
            <a:ln w="9525">
              <a:solidFill>
                <a:srgbClr val="000000"/>
              </a:solidFill>
              <a:miter lim="800000"/>
              <a:headEnd/>
              <a:tailEnd/>
            </a:ln>
          </p:spPr>
          <p:txBody>
            <a:bodyPr/>
            <a:lstStyle/>
            <a:p>
              <a:endParaRPr lang="en-US"/>
            </a:p>
          </p:txBody>
        </p:sp>
        <p:sp>
          <p:nvSpPr>
            <p:cNvPr id="338966" name="Text Box 22"/>
            <p:cNvSpPr txBox="1">
              <a:spLocks noChangeArrowheads="1"/>
            </p:cNvSpPr>
            <p:nvPr/>
          </p:nvSpPr>
          <p:spPr bwMode="auto">
            <a:xfrm>
              <a:off x="2790" y="1994"/>
              <a:ext cx="1112" cy="5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38967" name="Text Box 23"/>
            <p:cNvSpPr txBox="1">
              <a:spLocks noChangeArrowheads="1"/>
            </p:cNvSpPr>
            <p:nvPr/>
          </p:nvSpPr>
          <p:spPr bwMode="auto">
            <a:xfrm>
              <a:off x="4092" y="1994"/>
              <a:ext cx="1193" cy="5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38968" name="AutoShape 24" descr="Light vertical"/>
            <p:cNvSpPr>
              <a:spLocks noChangeArrowheads="1"/>
            </p:cNvSpPr>
            <p:nvPr/>
          </p:nvSpPr>
          <p:spPr bwMode="auto">
            <a:xfrm>
              <a:off x="668" y="2656"/>
              <a:ext cx="736" cy="294"/>
            </a:xfrm>
            <a:prstGeom prst="flowChartManualInput">
              <a:avLst/>
            </a:prstGeom>
            <a:pattFill prst="ltVert">
              <a:fgClr>
                <a:srgbClr val="000000"/>
              </a:fgClr>
              <a:bgClr>
                <a:srgbClr val="FFFFFF"/>
              </a:bgClr>
            </a:pattFill>
            <a:ln w="9525">
              <a:solidFill>
                <a:srgbClr val="000000"/>
              </a:solidFill>
              <a:miter lim="800000"/>
              <a:headEnd/>
              <a:tailEnd/>
            </a:ln>
          </p:spPr>
          <p:txBody>
            <a:bodyPr/>
            <a:lstStyle/>
            <a:p>
              <a:endParaRPr lang="en-US"/>
            </a:p>
          </p:txBody>
        </p:sp>
        <p:sp>
          <p:nvSpPr>
            <p:cNvPr id="338969" name="Text Box 25"/>
            <p:cNvSpPr txBox="1">
              <a:spLocks noChangeArrowheads="1"/>
            </p:cNvSpPr>
            <p:nvPr/>
          </p:nvSpPr>
          <p:spPr bwMode="auto">
            <a:xfrm>
              <a:off x="430" y="2683"/>
              <a:ext cx="284" cy="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 h</a:t>
              </a:r>
              <a:r>
                <a:rPr lang="en-US" sz="1800" baseline="-25000">
                  <a:latin typeface="Times New Roman" pitchFamily="18" charset="0"/>
                  <a:cs typeface="Times New Roman" pitchFamily="18" charset="0"/>
                </a:rPr>
                <a:t>5</a:t>
              </a:r>
              <a:endParaRPr lang="en-US" sz="1800">
                <a:latin typeface="Times New Roman" pitchFamily="18" charset="0"/>
                <a:cs typeface="Times New Roman" pitchFamily="18" charset="0"/>
              </a:endParaRPr>
            </a:p>
          </p:txBody>
        </p:sp>
        <p:sp>
          <p:nvSpPr>
            <p:cNvPr id="338970" name="Line 26"/>
            <p:cNvSpPr>
              <a:spLocks noChangeShapeType="1"/>
            </p:cNvSpPr>
            <p:nvPr/>
          </p:nvSpPr>
          <p:spPr bwMode="auto">
            <a:xfrm>
              <a:off x="668" y="2960"/>
              <a:ext cx="0" cy="1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8971" name="Line 27"/>
            <p:cNvSpPr>
              <a:spLocks noChangeShapeType="1"/>
            </p:cNvSpPr>
            <p:nvPr/>
          </p:nvSpPr>
          <p:spPr bwMode="auto">
            <a:xfrm>
              <a:off x="1410" y="2969"/>
              <a:ext cx="0" cy="1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8972" name="Line 28"/>
            <p:cNvSpPr>
              <a:spLocks noChangeShapeType="1"/>
            </p:cNvSpPr>
            <p:nvPr/>
          </p:nvSpPr>
          <p:spPr bwMode="auto">
            <a:xfrm>
              <a:off x="1166" y="3094"/>
              <a:ext cx="244"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38973" name="Line 29"/>
            <p:cNvSpPr>
              <a:spLocks noChangeShapeType="1"/>
            </p:cNvSpPr>
            <p:nvPr/>
          </p:nvSpPr>
          <p:spPr bwMode="auto">
            <a:xfrm>
              <a:off x="668" y="3094"/>
              <a:ext cx="244" cy="0"/>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38974" name="Text Box 30"/>
            <p:cNvSpPr txBox="1">
              <a:spLocks noChangeArrowheads="1"/>
            </p:cNvSpPr>
            <p:nvPr/>
          </p:nvSpPr>
          <p:spPr bwMode="auto">
            <a:xfrm>
              <a:off x="965" y="2960"/>
              <a:ext cx="314" cy="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s</a:t>
              </a:r>
            </a:p>
          </p:txBody>
        </p:sp>
        <p:sp>
          <p:nvSpPr>
            <p:cNvPr id="338975" name="Text Box 31"/>
            <p:cNvSpPr txBox="1">
              <a:spLocks noChangeArrowheads="1"/>
            </p:cNvSpPr>
            <p:nvPr/>
          </p:nvSpPr>
          <p:spPr bwMode="auto">
            <a:xfrm>
              <a:off x="1332" y="2670"/>
              <a:ext cx="336" cy="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 h</a:t>
              </a:r>
              <a:r>
                <a:rPr lang="en-US" sz="1800" baseline="-25000">
                  <a:latin typeface="Times New Roman" pitchFamily="18" charset="0"/>
                  <a:cs typeface="Times New Roman" pitchFamily="18" charset="0"/>
                </a:rPr>
                <a:t>6</a:t>
              </a:r>
              <a:endParaRPr lang="en-US" sz="1800">
                <a:latin typeface="Times New Roman" pitchFamily="18" charset="0"/>
                <a:cs typeface="Times New Roman" pitchFamily="18" charset="0"/>
              </a:endParaRPr>
            </a:p>
          </p:txBody>
        </p:sp>
        <p:sp>
          <p:nvSpPr>
            <p:cNvPr id="338976" name="Text Box 32"/>
            <p:cNvSpPr txBox="1">
              <a:spLocks noChangeArrowheads="1"/>
            </p:cNvSpPr>
            <p:nvPr/>
          </p:nvSpPr>
          <p:spPr bwMode="auto">
            <a:xfrm>
              <a:off x="2703" y="2460"/>
              <a:ext cx="1264" cy="7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38977" name="Text Box 33"/>
            <p:cNvSpPr txBox="1">
              <a:spLocks noChangeArrowheads="1"/>
            </p:cNvSpPr>
            <p:nvPr/>
          </p:nvSpPr>
          <p:spPr bwMode="auto">
            <a:xfrm>
              <a:off x="3952" y="2469"/>
              <a:ext cx="1345" cy="7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38978" name="AutoShape 34" descr="Light vertical"/>
            <p:cNvSpPr>
              <a:spLocks noChangeArrowheads="1"/>
            </p:cNvSpPr>
            <p:nvPr/>
          </p:nvSpPr>
          <p:spPr bwMode="auto">
            <a:xfrm rot="-5400000">
              <a:off x="1107" y="3352"/>
              <a:ext cx="216" cy="377"/>
            </a:xfrm>
            <a:prstGeom prst="rtTriangle">
              <a:avLst/>
            </a:prstGeom>
            <a:pattFill prst="ltVert">
              <a:fgClr>
                <a:srgbClr val="000000"/>
              </a:fgClr>
              <a:bgClr>
                <a:srgbClr val="FFFFFF"/>
              </a:bgClr>
            </a:pattFill>
            <a:ln w="9525">
              <a:solidFill>
                <a:srgbClr val="000000"/>
              </a:solidFill>
              <a:miter lim="800000"/>
              <a:headEnd/>
              <a:tailEnd/>
            </a:ln>
          </p:spPr>
          <p:txBody>
            <a:bodyPr/>
            <a:lstStyle/>
            <a:p>
              <a:endParaRPr lang="en-US"/>
            </a:p>
          </p:txBody>
        </p:sp>
        <p:sp>
          <p:nvSpPr>
            <p:cNvPr id="338979" name="Text Box 35"/>
            <p:cNvSpPr txBox="1">
              <a:spLocks noChangeArrowheads="1"/>
            </p:cNvSpPr>
            <p:nvPr/>
          </p:nvSpPr>
          <p:spPr bwMode="auto">
            <a:xfrm>
              <a:off x="1330" y="3394"/>
              <a:ext cx="326" cy="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 c</a:t>
              </a:r>
              <a:r>
                <a:rPr lang="en-US" sz="1800" baseline="-25000">
                  <a:latin typeface="Times New Roman" pitchFamily="18" charset="0"/>
                  <a:cs typeface="Times New Roman" pitchFamily="18" charset="0"/>
                </a:rPr>
                <a:t>2</a:t>
              </a:r>
              <a:endParaRPr lang="en-US" sz="1800">
                <a:latin typeface="Times New Roman" pitchFamily="18" charset="0"/>
                <a:cs typeface="Times New Roman" pitchFamily="18" charset="0"/>
              </a:endParaRPr>
            </a:p>
          </p:txBody>
        </p:sp>
        <p:sp>
          <p:nvSpPr>
            <p:cNvPr id="338980" name="Text Box 36"/>
            <p:cNvSpPr txBox="1">
              <a:spLocks noChangeArrowheads="1"/>
            </p:cNvSpPr>
            <p:nvPr/>
          </p:nvSpPr>
          <p:spPr bwMode="auto">
            <a:xfrm>
              <a:off x="1611" y="3504"/>
              <a:ext cx="1101" cy="5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38981" name="Text Box 37"/>
            <p:cNvSpPr txBox="1">
              <a:spLocks noChangeArrowheads="1"/>
            </p:cNvSpPr>
            <p:nvPr/>
          </p:nvSpPr>
          <p:spPr bwMode="auto">
            <a:xfrm>
              <a:off x="2686" y="3307"/>
              <a:ext cx="1333" cy="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38982" name="Text Box 38"/>
            <p:cNvSpPr txBox="1">
              <a:spLocks noChangeArrowheads="1"/>
            </p:cNvSpPr>
            <p:nvPr/>
          </p:nvSpPr>
          <p:spPr bwMode="auto">
            <a:xfrm>
              <a:off x="3917" y="3298"/>
              <a:ext cx="1415" cy="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38983" name="Text Box 39"/>
            <p:cNvSpPr txBox="1">
              <a:spLocks noChangeArrowheads="1"/>
            </p:cNvSpPr>
            <p:nvPr/>
          </p:nvSpPr>
          <p:spPr bwMode="auto">
            <a:xfrm>
              <a:off x="416" y="3611"/>
              <a:ext cx="340" cy="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200">
                  <a:latin typeface="Times New Roman" pitchFamily="18" charset="0"/>
                  <a:cs typeface="Times New Roman" pitchFamily="18" charset="0"/>
                </a:rPr>
                <a:t> </a:t>
              </a:r>
              <a:r>
                <a:rPr lang="en-US" sz="1800">
                  <a:latin typeface="Times New Roman" pitchFamily="18" charset="0"/>
                  <a:cs typeface="Times New Roman" pitchFamily="18" charset="0"/>
                </a:rPr>
                <a:t>c</a:t>
              </a:r>
              <a:r>
                <a:rPr lang="en-US" sz="1800" baseline="-25000">
                  <a:latin typeface="Times New Roman" pitchFamily="18" charset="0"/>
                  <a:cs typeface="Times New Roman" pitchFamily="18" charset="0"/>
                </a:rPr>
                <a:t>1</a:t>
              </a:r>
              <a:endParaRPr lang="en-US" sz="1800">
                <a:latin typeface="Times New Roman" pitchFamily="18" charset="0"/>
                <a:cs typeface="Times New Roman" pitchFamily="18" charset="0"/>
              </a:endParaRPr>
            </a:p>
          </p:txBody>
        </p:sp>
        <p:sp>
          <p:nvSpPr>
            <p:cNvPr id="338984" name="AutoShape 40" descr="Light vertical"/>
            <p:cNvSpPr>
              <a:spLocks noChangeArrowheads="1"/>
            </p:cNvSpPr>
            <p:nvPr/>
          </p:nvSpPr>
          <p:spPr bwMode="auto">
            <a:xfrm rot="5400000">
              <a:off x="716" y="3573"/>
              <a:ext cx="216" cy="375"/>
            </a:xfrm>
            <a:prstGeom prst="rtTriangle">
              <a:avLst/>
            </a:prstGeom>
            <a:pattFill prst="ltVert">
              <a:fgClr>
                <a:srgbClr val="000000"/>
              </a:fgClr>
              <a:bgClr>
                <a:srgbClr val="FFFFFF"/>
              </a:bgClr>
            </a:pattFill>
            <a:ln w="9525">
              <a:solidFill>
                <a:srgbClr val="000000"/>
              </a:solidFill>
              <a:miter lim="800000"/>
              <a:headEnd/>
              <a:tailEnd/>
            </a:ln>
          </p:spPr>
          <p:txBody>
            <a:bodyPr/>
            <a:lstStyle/>
            <a:p>
              <a:endParaRPr lang="en-US"/>
            </a:p>
          </p:txBody>
        </p:sp>
        <p:sp>
          <p:nvSpPr>
            <p:cNvPr id="338985" name="Line 41"/>
            <p:cNvSpPr>
              <a:spLocks noChangeShapeType="1"/>
            </p:cNvSpPr>
            <p:nvPr/>
          </p:nvSpPr>
          <p:spPr bwMode="auto">
            <a:xfrm>
              <a:off x="633" y="3917"/>
              <a:ext cx="0" cy="10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8986" name="Line 42"/>
            <p:cNvSpPr>
              <a:spLocks noChangeShapeType="1"/>
            </p:cNvSpPr>
            <p:nvPr/>
          </p:nvSpPr>
          <p:spPr bwMode="auto">
            <a:xfrm>
              <a:off x="1393" y="3926"/>
              <a:ext cx="0" cy="10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8987" name="Line 43"/>
            <p:cNvSpPr>
              <a:spLocks noChangeShapeType="1"/>
            </p:cNvSpPr>
            <p:nvPr/>
          </p:nvSpPr>
          <p:spPr bwMode="auto">
            <a:xfrm>
              <a:off x="1157" y="3988"/>
              <a:ext cx="245"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38988" name="Text Box 44"/>
            <p:cNvSpPr txBox="1">
              <a:spLocks noChangeArrowheads="1"/>
            </p:cNvSpPr>
            <p:nvPr/>
          </p:nvSpPr>
          <p:spPr bwMode="auto">
            <a:xfrm>
              <a:off x="925" y="3839"/>
              <a:ext cx="209" cy="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s</a:t>
              </a:r>
            </a:p>
          </p:txBody>
        </p:sp>
        <p:sp>
          <p:nvSpPr>
            <p:cNvPr id="338989" name="Line 45"/>
            <p:cNvSpPr>
              <a:spLocks noChangeShapeType="1"/>
            </p:cNvSpPr>
            <p:nvPr/>
          </p:nvSpPr>
          <p:spPr bwMode="auto">
            <a:xfrm>
              <a:off x="633" y="3997"/>
              <a:ext cx="245" cy="0"/>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38990" name="Text Box 46"/>
            <p:cNvSpPr txBox="1">
              <a:spLocks noChangeArrowheads="1"/>
            </p:cNvSpPr>
            <p:nvPr/>
          </p:nvSpPr>
          <p:spPr bwMode="auto">
            <a:xfrm>
              <a:off x="410" y="1919"/>
              <a:ext cx="292" cy="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 h</a:t>
              </a:r>
              <a:r>
                <a:rPr lang="en-US" sz="1800" baseline="-25000">
                  <a:latin typeface="Times New Roman" pitchFamily="18" charset="0"/>
                  <a:cs typeface="Times New Roman" pitchFamily="18" charset="0"/>
                </a:rPr>
                <a:t>1</a:t>
              </a:r>
              <a:endParaRPr lang="en-US" sz="1800">
                <a:latin typeface="Times New Roman" pitchFamily="18" charset="0"/>
                <a:cs typeface="Times New Roman" pitchFamily="18" charset="0"/>
              </a:endParaRPr>
            </a:p>
          </p:txBody>
        </p:sp>
        <p:sp>
          <p:nvSpPr>
            <p:cNvPr id="338991" name="Line 47"/>
            <p:cNvSpPr>
              <a:spLocks noChangeShapeType="1"/>
            </p:cNvSpPr>
            <p:nvPr/>
          </p:nvSpPr>
          <p:spPr bwMode="auto">
            <a:xfrm>
              <a:off x="384" y="4164"/>
              <a:ext cx="48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8992" name="Line 48"/>
            <p:cNvSpPr>
              <a:spLocks noChangeShapeType="1"/>
            </p:cNvSpPr>
            <p:nvPr/>
          </p:nvSpPr>
          <p:spPr bwMode="auto">
            <a:xfrm>
              <a:off x="384" y="336"/>
              <a:ext cx="0" cy="38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993" name="Line 49"/>
            <p:cNvSpPr>
              <a:spLocks noChangeShapeType="1"/>
            </p:cNvSpPr>
            <p:nvPr/>
          </p:nvSpPr>
          <p:spPr bwMode="auto">
            <a:xfrm>
              <a:off x="1632" y="324"/>
              <a:ext cx="0" cy="38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994" name="Line 50"/>
            <p:cNvSpPr>
              <a:spLocks noChangeShapeType="1"/>
            </p:cNvSpPr>
            <p:nvPr/>
          </p:nvSpPr>
          <p:spPr bwMode="auto">
            <a:xfrm>
              <a:off x="2688" y="336"/>
              <a:ext cx="0" cy="38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995" name="Line 51"/>
            <p:cNvSpPr>
              <a:spLocks noChangeShapeType="1"/>
            </p:cNvSpPr>
            <p:nvPr/>
          </p:nvSpPr>
          <p:spPr bwMode="auto">
            <a:xfrm>
              <a:off x="3936" y="324"/>
              <a:ext cx="0" cy="38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996" name="Line 52"/>
            <p:cNvSpPr>
              <a:spLocks noChangeShapeType="1"/>
            </p:cNvSpPr>
            <p:nvPr/>
          </p:nvSpPr>
          <p:spPr bwMode="auto">
            <a:xfrm>
              <a:off x="5280" y="312"/>
              <a:ext cx="0" cy="38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338997" name="Group 53"/>
            <p:cNvGrpSpPr>
              <a:grpSpLocks/>
            </p:cNvGrpSpPr>
            <p:nvPr/>
          </p:nvGrpSpPr>
          <p:grpSpPr bwMode="auto">
            <a:xfrm>
              <a:off x="336" y="288"/>
              <a:ext cx="4933" cy="983"/>
              <a:chOff x="336" y="288"/>
              <a:chExt cx="4933" cy="983"/>
            </a:xfrm>
          </p:grpSpPr>
          <p:sp>
            <p:nvSpPr>
              <p:cNvPr id="338998" name="Line 54"/>
              <p:cNvSpPr>
                <a:spLocks noChangeShapeType="1"/>
              </p:cNvSpPr>
              <p:nvPr/>
            </p:nvSpPr>
            <p:spPr bwMode="auto">
              <a:xfrm>
                <a:off x="380" y="324"/>
                <a:ext cx="48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8999" name="Line 55"/>
              <p:cNvSpPr>
                <a:spLocks noChangeShapeType="1"/>
              </p:cNvSpPr>
              <p:nvPr/>
            </p:nvSpPr>
            <p:spPr bwMode="auto">
              <a:xfrm>
                <a:off x="1629" y="538"/>
                <a:ext cx="355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9000" name="Line 56"/>
              <p:cNvSpPr>
                <a:spLocks noChangeShapeType="1"/>
              </p:cNvSpPr>
              <p:nvPr/>
            </p:nvSpPr>
            <p:spPr bwMode="auto">
              <a:xfrm>
                <a:off x="380" y="1234"/>
                <a:ext cx="48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9001" name="Line 57"/>
              <p:cNvSpPr>
                <a:spLocks noChangeShapeType="1"/>
              </p:cNvSpPr>
              <p:nvPr/>
            </p:nvSpPr>
            <p:spPr bwMode="auto">
              <a:xfrm rot="431345">
                <a:off x="336" y="412"/>
                <a:ext cx="1333" cy="7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9002" name="Text Box 58"/>
              <p:cNvSpPr txBox="1">
                <a:spLocks noChangeArrowheads="1"/>
              </p:cNvSpPr>
              <p:nvPr/>
            </p:nvSpPr>
            <p:spPr bwMode="auto">
              <a:xfrm>
                <a:off x="706" y="384"/>
                <a:ext cx="1048" cy="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Biểu đồ</a:t>
                </a:r>
                <a:r>
                  <a:rPr lang="en-US" sz="1200">
                    <a:latin typeface="Times New Roman" pitchFamily="18" charset="0"/>
                    <a:cs typeface="Times New Roman" pitchFamily="18" charset="0"/>
                  </a:rPr>
                  <a:t> </a:t>
                </a:r>
              </a:p>
            </p:txBody>
          </p:sp>
          <p:sp>
            <p:nvSpPr>
              <p:cNvPr id="339003" name="Text Box 59"/>
              <p:cNvSpPr txBox="1">
                <a:spLocks noChangeArrowheads="1"/>
              </p:cNvSpPr>
              <p:nvPr/>
            </p:nvSpPr>
            <p:spPr bwMode="auto">
              <a:xfrm>
                <a:off x="388" y="940"/>
                <a:ext cx="1004" cy="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200">
                    <a:latin typeface="Times New Roman" pitchFamily="18" charset="0"/>
                    <a:cs typeface="Times New Roman" pitchFamily="18" charset="0"/>
                  </a:rPr>
                  <a:t> </a:t>
                </a:r>
                <a:r>
                  <a:rPr lang="en-US" sz="1800">
                    <a:latin typeface="Times New Roman" pitchFamily="18" charset="0"/>
                    <a:cs typeface="Times New Roman" pitchFamily="18" charset="0"/>
                  </a:rPr>
                  <a:t>Biểu đồ  M</a:t>
                </a:r>
                <a:r>
                  <a:rPr lang="en-US" sz="1800" baseline="-25000">
                    <a:latin typeface="Times New Roman" pitchFamily="18" charset="0"/>
                    <a:cs typeface="Times New Roman" pitchFamily="18" charset="0"/>
                  </a:rPr>
                  <a:t>P</a:t>
                </a:r>
              </a:p>
            </p:txBody>
          </p:sp>
          <p:sp>
            <p:nvSpPr>
              <p:cNvPr id="339004" name="Text Box 60"/>
              <p:cNvSpPr txBox="1">
                <a:spLocks noChangeArrowheads="1"/>
              </p:cNvSpPr>
              <p:nvPr/>
            </p:nvSpPr>
            <p:spPr bwMode="auto">
              <a:xfrm>
                <a:off x="2436" y="676"/>
                <a:ext cx="419" cy="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200">
                    <a:latin typeface="Times New Roman" pitchFamily="18" charset="0"/>
                    <a:cs typeface="Times New Roman" pitchFamily="18" charset="0"/>
                  </a:rPr>
                  <a:t> </a:t>
                </a:r>
                <a:r>
                  <a:rPr lang="en-US" sz="1800">
                    <a:latin typeface="Times New Roman" pitchFamily="18" charset="0"/>
                    <a:cs typeface="Times New Roman" pitchFamily="18" charset="0"/>
                  </a:rPr>
                  <a:t>h</a:t>
                </a:r>
                <a:r>
                  <a:rPr lang="en-US" sz="1800" baseline="-25000">
                    <a:latin typeface="Times New Roman" pitchFamily="18" charset="0"/>
                    <a:cs typeface="Times New Roman" pitchFamily="18" charset="0"/>
                  </a:rPr>
                  <a:t>2</a:t>
                </a:r>
                <a:endParaRPr lang="en-US" sz="1800">
                  <a:latin typeface="Times New Roman" pitchFamily="18" charset="0"/>
                  <a:cs typeface="Times New Roman" pitchFamily="18" charset="0"/>
                </a:endParaRPr>
              </a:p>
            </p:txBody>
          </p:sp>
          <p:sp>
            <p:nvSpPr>
              <p:cNvPr id="339005" name="Text Box 61"/>
              <p:cNvSpPr txBox="1">
                <a:spLocks noChangeArrowheads="1"/>
              </p:cNvSpPr>
              <p:nvPr/>
            </p:nvSpPr>
            <p:spPr bwMode="auto">
              <a:xfrm>
                <a:off x="2161" y="288"/>
                <a:ext cx="315" cy="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1</a:t>
                </a:r>
              </a:p>
            </p:txBody>
          </p:sp>
          <p:sp>
            <p:nvSpPr>
              <p:cNvPr id="339006" name="Text Box 62"/>
              <p:cNvSpPr txBox="1">
                <a:spLocks noChangeArrowheads="1"/>
              </p:cNvSpPr>
              <p:nvPr/>
            </p:nvSpPr>
            <p:spPr bwMode="auto">
              <a:xfrm>
                <a:off x="3341" y="297"/>
                <a:ext cx="314" cy="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2</a:t>
                </a:r>
              </a:p>
            </p:txBody>
          </p:sp>
          <p:sp>
            <p:nvSpPr>
              <p:cNvPr id="339007" name="Text Box 63"/>
              <p:cNvSpPr txBox="1">
                <a:spLocks noChangeArrowheads="1"/>
              </p:cNvSpPr>
              <p:nvPr/>
            </p:nvSpPr>
            <p:spPr bwMode="auto">
              <a:xfrm>
                <a:off x="4494" y="306"/>
                <a:ext cx="314" cy="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3</a:t>
                </a:r>
              </a:p>
            </p:txBody>
          </p:sp>
          <p:sp>
            <p:nvSpPr>
              <p:cNvPr id="339008" name="AutoShape 64" descr="Light vertical"/>
              <p:cNvSpPr>
                <a:spLocks noChangeArrowheads="1"/>
              </p:cNvSpPr>
              <p:nvPr/>
            </p:nvSpPr>
            <p:spPr bwMode="auto">
              <a:xfrm rot="-5400000">
                <a:off x="1969" y="402"/>
                <a:ext cx="286" cy="773"/>
              </a:xfrm>
              <a:prstGeom prst="rtTriangle">
                <a:avLst/>
              </a:prstGeom>
              <a:pattFill prst="ltVert">
                <a:fgClr>
                  <a:srgbClr val="000000"/>
                </a:fgClr>
                <a:bgClr>
                  <a:srgbClr val="FFFFFF"/>
                </a:bgClr>
              </a:pattFill>
              <a:ln w="9525">
                <a:solidFill>
                  <a:srgbClr val="000000"/>
                </a:solidFill>
                <a:miter lim="800000"/>
                <a:headEnd/>
                <a:tailEnd/>
              </a:ln>
            </p:spPr>
            <p:txBody>
              <a:bodyPr/>
              <a:lstStyle/>
              <a:p>
                <a:endParaRPr lang="en-US"/>
              </a:p>
            </p:txBody>
          </p:sp>
          <p:sp>
            <p:nvSpPr>
              <p:cNvPr id="339009" name="Line 65"/>
              <p:cNvSpPr>
                <a:spLocks noChangeShapeType="1"/>
              </p:cNvSpPr>
              <p:nvPr/>
            </p:nvSpPr>
            <p:spPr bwMode="auto">
              <a:xfrm>
                <a:off x="1716" y="932"/>
                <a:ext cx="0" cy="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9010" name="Line 66"/>
              <p:cNvSpPr>
                <a:spLocks noChangeShapeType="1"/>
              </p:cNvSpPr>
              <p:nvPr/>
            </p:nvSpPr>
            <p:spPr bwMode="auto">
              <a:xfrm>
                <a:off x="2502" y="940"/>
                <a:ext cx="0" cy="1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9011" name="Line 67"/>
              <p:cNvSpPr>
                <a:spLocks noChangeShapeType="1"/>
              </p:cNvSpPr>
              <p:nvPr/>
            </p:nvSpPr>
            <p:spPr bwMode="auto">
              <a:xfrm>
                <a:off x="2258" y="1075"/>
                <a:ext cx="244"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39012" name="Line 68"/>
              <p:cNvSpPr>
                <a:spLocks noChangeShapeType="1"/>
              </p:cNvSpPr>
              <p:nvPr/>
            </p:nvSpPr>
            <p:spPr bwMode="auto">
              <a:xfrm>
                <a:off x="1716" y="1075"/>
                <a:ext cx="245" cy="0"/>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39013" name="Text Box 69"/>
              <p:cNvSpPr txBox="1">
                <a:spLocks noChangeArrowheads="1"/>
              </p:cNvSpPr>
              <p:nvPr/>
            </p:nvSpPr>
            <p:spPr bwMode="auto">
              <a:xfrm>
                <a:off x="2013" y="932"/>
                <a:ext cx="314" cy="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s</a:t>
                </a:r>
              </a:p>
            </p:txBody>
          </p:sp>
          <p:sp>
            <p:nvSpPr>
              <p:cNvPr id="339014" name="AutoShape 70" descr="Light vertical"/>
              <p:cNvSpPr>
                <a:spLocks noChangeArrowheads="1"/>
              </p:cNvSpPr>
              <p:nvPr/>
            </p:nvSpPr>
            <p:spPr bwMode="auto">
              <a:xfrm>
                <a:off x="3000" y="646"/>
                <a:ext cx="737" cy="293"/>
              </a:xfrm>
              <a:prstGeom prst="flowChartManualInput">
                <a:avLst/>
              </a:prstGeom>
              <a:pattFill prst="ltVert">
                <a:fgClr>
                  <a:srgbClr val="000000"/>
                </a:fgClr>
                <a:bgClr>
                  <a:srgbClr val="FFFFFF"/>
                </a:bgClr>
              </a:pattFill>
              <a:ln w="9525">
                <a:solidFill>
                  <a:srgbClr val="000000"/>
                </a:solidFill>
                <a:miter lim="800000"/>
                <a:headEnd/>
                <a:tailEnd/>
              </a:ln>
            </p:spPr>
            <p:txBody>
              <a:bodyPr/>
              <a:lstStyle/>
              <a:p>
                <a:endParaRPr lang="en-US"/>
              </a:p>
            </p:txBody>
          </p:sp>
          <p:sp>
            <p:nvSpPr>
              <p:cNvPr id="339015" name="Text Box 71"/>
              <p:cNvSpPr txBox="1">
                <a:spLocks noChangeArrowheads="1"/>
              </p:cNvSpPr>
              <p:nvPr/>
            </p:nvSpPr>
            <p:spPr bwMode="auto">
              <a:xfrm>
                <a:off x="2762" y="672"/>
                <a:ext cx="352" cy="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 h</a:t>
                </a:r>
                <a:r>
                  <a:rPr lang="en-US" sz="1800" baseline="-25000">
                    <a:latin typeface="Times New Roman" pitchFamily="18" charset="0"/>
                    <a:cs typeface="Times New Roman" pitchFamily="18" charset="0"/>
                  </a:rPr>
                  <a:t>3</a:t>
                </a:r>
                <a:endParaRPr lang="en-US" sz="1800">
                  <a:latin typeface="Times New Roman" pitchFamily="18" charset="0"/>
                  <a:cs typeface="Times New Roman" pitchFamily="18" charset="0"/>
                </a:endParaRPr>
              </a:p>
            </p:txBody>
          </p:sp>
          <p:sp>
            <p:nvSpPr>
              <p:cNvPr id="339016" name="Text Box 72"/>
              <p:cNvSpPr txBox="1">
                <a:spLocks noChangeArrowheads="1"/>
              </p:cNvSpPr>
              <p:nvPr/>
            </p:nvSpPr>
            <p:spPr bwMode="auto">
              <a:xfrm>
                <a:off x="3668" y="646"/>
                <a:ext cx="346" cy="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 h</a:t>
                </a:r>
                <a:r>
                  <a:rPr lang="en-US" sz="1800" baseline="-25000">
                    <a:latin typeface="Times New Roman" pitchFamily="18" charset="0"/>
                    <a:cs typeface="Times New Roman" pitchFamily="18" charset="0"/>
                  </a:rPr>
                  <a:t>4</a:t>
                </a:r>
                <a:endParaRPr lang="en-US" sz="1800">
                  <a:latin typeface="Times New Roman" pitchFamily="18" charset="0"/>
                  <a:cs typeface="Times New Roman" pitchFamily="18" charset="0"/>
                </a:endParaRPr>
              </a:p>
            </p:txBody>
          </p:sp>
          <p:sp>
            <p:nvSpPr>
              <p:cNvPr id="339017" name="Line 73"/>
              <p:cNvSpPr>
                <a:spLocks noChangeShapeType="1"/>
              </p:cNvSpPr>
              <p:nvPr/>
            </p:nvSpPr>
            <p:spPr bwMode="auto">
              <a:xfrm>
                <a:off x="3000" y="949"/>
                <a:ext cx="0" cy="1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9018" name="Line 74"/>
              <p:cNvSpPr>
                <a:spLocks noChangeShapeType="1"/>
              </p:cNvSpPr>
              <p:nvPr/>
            </p:nvSpPr>
            <p:spPr bwMode="auto">
              <a:xfrm>
                <a:off x="3742" y="958"/>
                <a:ext cx="0" cy="1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9019" name="Line 75"/>
              <p:cNvSpPr>
                <a:spLocks noChangeShapeType="1"/>
              </p:cNvSpPr>
              <p:nvPr/>
            </p:nvSpPr>
            <p:spPr bwMode="auto">
              <a:xfrm>
                <a:off x="3498" y="1083"/>
                <a:ext cx="244"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39020" name="Line 76"/>
              <p:cNvSpPr>
                <a:spLocks noChangeShapeType="1"/>
              </p:cNvSpPr>
              <p:nvPr/>
            </p:nvSpPr>
            <p:spPr bwMode="auto">
              <a:xfrm>
                <a:off x="3000" y="1083"/>
                <a:ext cx="245" cy="0"/>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39021" name="Text Box 77"/>
              <p:cNvSpPr txBox="1">
                <a:spLocks noChangeArrowheads="1"/>
              </p:cNvSpPr>
              <p:nvPr/>
            </p:nvSpPr>
            <p:spPr bwMode="auto">
              <a:xfrm>
                <a:off x="3245" y="932"/>
                <a:ext cx="314" cy="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s</a:t>
                </a:r>
              </a:p>
            </p:txBody>
          </p:sp>
          <p:sp>
            <p:nvSpPr>
              <p:cNvPr id="339022" name="AutoShape 78" descr="Light vertical"/>
              <p:cNvSpPr>
                <a:spLocks noChangeArrowheads="1"/>
              </p:cNvSpPr>
              <p:nvPr/>
            </p:nvSpPr>
            <p:spPr bwMode="auto">
              <a:xfrm rot="5400000">
                <a:off x="4323" y="695"/>
                <a:ext cx="216" cy="376"/>
              </a:xfrm>
              <a:prstGeom prst="rtTriangle">
                <a:avLst/>
              </a:prstGeom>
              <a:pattFill prst="ltVert">
                <a:fgClr>
                  <a:srgbClr val="000000"/>
                </a:fgClr>
                <a:bgClr>
                  <a:srgbClr val="FFFFFF"/>
                </a:bgClr>
              </a:pattFill>
              <a:ln w="9525">
                <a:solidFill>
                  <a:srgbClr val="000000"/>
                </a:solidFill>
                <a:miter lim="800000"/>
                <a:headEnd/>
                <a:tailEnd/>
              </a:ln>
            </p:spPr>
            <p:txBody>
              <a:bodyPr/>
              <a:lstStyle/>
              <a:p>
                <a:endParaRPr lang="en-US"/>
              </a:p>
            </p:txBody>
          </p:sp>
          <p:sp>
            <p:nvSpPr>
              <p:cNvPr id="339023" name="AutoShape 79" descr="Light vertical"/>
              <p:cNvSpPr>
                <a:spLocks noChangeArrowheads="1"/>
              </p:cNvSpPr>
              <p:nvPr/>
            </p:nvSpPr>
            <p:spPr bwMode="auto">
              <a:xfrm rot="-5400000">
                <a:off x="4697" y="475"/>
                <a:ext cx="216" cy="377"/>
              </a:xfrm>
              <a:prstGeom prst="rtTriangle">
                <a:avLst/>
              </a:prstGeom>
              <a:pattFill prst="ltVert">
                <a:fgClr>
                  <a:srgbClr val="000000"/>
                </a:fgClr>
                <a:bgClr>
                  <a:srgbClr val="FFFFFF"/>
                </a:bgClr>
              </a:pattFill>
              <a:ln w="9525">
                <a:solidFill>
                  <a:srgbClr val="000000"/>
                </a:solidFill>
                <a:miter lim="800000"/>
                <a:headEnd/>
                <a:tailEnd/>
              </a:ln>
            </p:spPr>
            <p:txBody>
              <a:bodyPr/>
              <a:lstStyle/>
              <a:p>
                <a:endParaRPr lang="en-US"/>
              </a:p>
            </p:txBody>
          </p:sp>
          <p:sp>
            <p:nvSpPr>
              <p:cNvPr id="339024" name="Line 80"/>
              <p:cNvSpPr>
                <a:spLocks noChangeShapeType="1"/>
              </p:cNvSpPr>
              <p:nvPr/>
            </p:nvSpPr>
            <p:spPr bwMode="auto">
              <a:xfrm>
                <a:off x="4249" y="1012"/>
                <a:ext cx="0" cy="10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9025" name="Line 81"/>
              <p:cNvSpPr>
                <a:spLocks noChangeShapeType="1"/>
              </p:cNvSpPr>
              <p:nvPr/>
            </p:nvSpPr>
            <p:spPr bwMode="auto">
              <a:xfrm>
                <a:off x="5009" y="1021"/>
                <a:ext cx="0" cy="10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9026" name="Line 82"/>
              <p:cNvSpPr>
                <a:spLocks noChangeShapeType="1"/>
              </p:cNvSpPr>
              <p:nvPr/>
            </p:nvSpPr>
            <p:spPr bwMode="auto">
              <a:xfrm>
                <a:off x="4773" y="1083"/>
                <a:ext cx="245"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39027" name="Line 83"/>
              <p:cNvSpPr>
                <a:spLocks noChangeShapeType="1"/>
              </p:cNvSpPr>
              <p:nvPr/>
            </p:nvSpPr>
            <p:spPr bwMode="auto">
              <a:xfrm>
                <a:off x="4249" y="1083"/>
                <a:ext cx="245" cy="0"/>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39028" name="Text Box 84"/>
              <p:cNvSpPr txBox="1">
                <a:spLocks noChangeArrowheads="1"/>
              </p:cNvSpPr>
              <p:nvPr/>
            </p:nvSpPr>
            <p:spPr bwMode="auto">
              <a:xfrm>
                <a:off x="4511" y="923"/>
                <a:ext cx="241" cy="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s</a:t>
                </a:r>
              </a:p>
            </p:txBody>
          </p:sp>
          <p:sp>
            <p:nvSpPr>
              <p:cNvPr id="339029" name="Text Box 85"/>
              <p:cNvSpPr txBox="1">
                <a:spLocks noChangeArrowheads="1"/>
              </p:cNvSpPr>
              <p:nvPr/>
            </p:nvSpPr>
            <p:spPr bwMode="auto">
              <a:xfrm>
                <a:off x="4005" y="717"/>
                <a:ext cx="303" cy="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 c</a:t>
                </a:r>
                <a:r>
                  <a:rPr lang="en-US" sz="1800" baseline="-25000">
                    <a:latin typeface="Times New Roman" pitchFamily="18" charset="0"/>
                    <a:cs typeface="Times New Roman" pitchFamily="18" charset="0"/>
                  </a:rPr>
                  <a:t>3</a:t>
                </a:r>
                <a:endParaRPr lang="en-US" sz="1800">
                  <a:latin typeface="Times New Roman" pitchFamily="18" charset="0"/>
                  <a:cs typeface="Times New Roman" pitchFamily="18" charset="0"/>
                </a:endParaRPr>
              </a:p>
            </p:txBody>
          </p:sp>
          <p:sp>
            <p:nvSpPr>
              <p:cNvPr id="339030" name="Text Box 86"/>
              <p:cNvSpPr txBox="1">
                <a:spLocks noChangeArrowheads="1"/>
              </p:cNvSpPr>
              <p:nvPr/>
            </p:nvSpPr>
            <p:spPr bwMode="auto">
              <a:xfrm>
                <a:off x="4938" y="511"/>
                <a:ext cx="306" cy="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200">
                    <a:latin typeface="Times New Roman" pitchFamily="18" charset="0"/>
                    <a:cs typeface="Times New Roman" pitchFamily="18" charset="0"/>
                  </a:rPr>
                  <a:t> </a:t>
                </a:r>
                <a:r>
                  <a:rPr lang="en-US" sz="1800">
                    <a:latin typeface="Times New Roman" pitchFamily="18" charset="0"/>
                    <a:cs typeface="Times New Roman" pitchFamily="18" charset="0"/>
                  </a:rPr>
                  <a:t>c</a:t>
                </a:r>
                <a:r>
                  <a:rPr lang="en-US" sz="1800" baseline="-25000">
                    <a:latin typeface="Times New Roman" pitchFamily="18" charset="0"/>
                    <a:cs typeface="Times New Roman" pitchFamily="18" charset="0"/>
                  </a:rPr>
                  <a:t>4</a:t>
                </a:r>
                <a:endParaRPr lang="en-US" sz="1800">
                  <a:latin typeface="Times New Roman" pitchFamily="18" charset="0"/>
                  <a:cs typeface="Times New Roman" pitchFamily="18" charset="0"/>
                </a:endParaRPr>
              </a:p>
            </p:txBody>
          </p:sp>
          <p:graphicFrame>
            <p:nvGraphicFramePr>
              <p:cNvPr id="339031" name="Object 87"/>
              <p:cNvGraphicFramePr>
                <a:graphicFrameLocks noChangeAspect="1"/>
              </p:cNvGraphicFramePr>
              <p:nvPr/>
            </p:nvGraphicFramePr>
            <p:xfrm>
              <a:off x="1248" y="381"/>
              <a:ext cx="240" cy="207"/>
            </p:xfrm>
            <a:graphic>
              <a:graphicData uri="http://schemas.openxmlformats.org/presentationml/2006/ole">
                <mc:AlternateContent xmlns:mc="http://schemas.openxmlformats.org/markup-compatibility/2006">
                  <mc:Choice xmlns:v="urn:schemas-microsoft-com:vml" Requires="v">
                    <p:oleObj spid="_x0000_s339044" name="Equation" r:id="rId3" imgW="279360" imgH="241200" progId="Equation.3">
                      <p:embed/>
                    </p:oleObj>
                  </mc:Choice>
                  <mc:Fallback>
                    <p:oleObj name="Equation" r:id="rId3" imgW="279360" imgH="241200" progId="Equation.3">
                      <p:embed/>
                      <p:pic>
                        <p:nvPicPr>
                          <p:cNvPr id="0" name="Object 8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48" y="381"/>
                            <a:ext cx="240" cy="2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aphicFrame>
          <p:nvGraphicFramePr>
            <p:cNvPr id="339032" name="Object 88"/>
            <p:cNvGraphicFramePr>
              <a:graphicFrameLocks noChangeAspect="1"/>
            </p:cNvGraphicFramePr>
            <p:nvPr/>
          </p:nvGraphicFramePr>
          <p:xfrm>
            <a:off x="1968" y="1392"/>
            <a:ext cx="384" cy="384"/>
          </p:xfrm>
          <a:graphic>
            <a:graphicData uri="http://schemas.openxmlformats.org/presentationml/2006/ole">
              <mc:AlternateContent xmlns:mc="http://schemas.openxmlformats.org/markup-compatibility/2006">
                <mc:Choice xmlns:v="urn:schemas-microsoft-com:vml" Requires="v">
                  <p:oleObj spid="_x0000_s339045" name="Equation" r:id="rId5" imgW="457200" imgH="457200" progId="Equation.3">
                    <p:embed/>
                  </p:oleObj>
                </mc:Choice>
                <mc:Fallback>
                  <p:oleObj name="Equation" r:id="rId5" imgW="457200" imgH="457200" progId="Equation.3">
                    <p:embed/>
                    <p:pic>
                      <p:nvPicPr>
                        <p:cNvPr id="0" name="Object 8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68" y="1392"/>
                          <a:ext cx="384" cy="3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39033" name="Object 89"/>
            <p:cNvGraphicFramePr>
              <a:graphicFrameLocks noChangeAspect="1"/>
            </p:cNvGraphicFramePr>
            <p:nvPr/>
          </p:nvGraphicFramePr>
          <p:xfrm>
            <a:off x="2928" y="1344"/>
            <a:ext cx="816" cy="384"/>
          </p:xfrm>
          <a:graphic>
            <a:graphicData uri="http://schemas.openxmlformats.org/presentationml/2006/ole">
              <mc:AlternateContent xmlns:mc="http://schemas.openxmlformats.org/markup-compatibility/2006">
                <mc:Choice xmlns:v="urn:schemas-microsoft-com:vml" Requires="v">
                  <p:oleObj spid="_x0000_s339046" name="Equation" r:id="rId7" imgW="1041120" imgH="457200" progId="Equation.3">
                    <p:embed/>
                  </p:oleObj>
                </mc:Choice>
                <mc:Fallback>
                  <p:oleObj name="Equation" r:id="rId7" imgW="1041120" imgH="457200" progId="Equation.3">
                    <p:embed/>
                    <p:pic>
                      <p:nvPicPr>
                        <p:cNvPr id="0" name="Object 8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8" y="1344"/>
                          <a:ext cx="816" cy="3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39034" name="Object 90"/>
            <p:cNvGraphicFramePr>
              <a:graphicFrameLocks noChangeAspect="1"/>
            </p:cNvGraphicFramePr>
            <p:nvPr/>
          </p:nvGraphicFramePr>
          <p:xfrm>
            <a:off x="4176" y="1344"/>
            <a:ext cx="1008" cy="432"/>
          </p:xfrm>
          <a:graphic>
            <a:graphicData uri="http://schemas.openxmlformats.org/presentationml/2006/ole">
              <mc:AlternateContent xmlns:mc="http://schemas.openxmlformats.org/markup-compatibility/2006">
                <mc:Choice xmlns:v="urn:schemas-microsoft-com:vml" Requires="v">
                  <p:oleObj spid="_x0000_s339047" name="Equation" r:id="rId9" imgW="1028520" imgH="457200" progId="Equation.3">
                    <p:embed/>
                  </p:oleObj>
                </mc:Choice>
                <mc:Fallback>
                  <p:oleObj name="Equation" r:id="rId9" imgW="1028520" imgH="457200" progId="Equation.3">
                    <p:embed/>
                    <p:pic>
                      <p:nvPicPr>
                        <p:cNvPr id="0" name="Object 9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176" y="1344"/>
                          <a:ext cx="1008" cy="4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39035" name="Object 91"/>
            <p:cNvGraphicFramePr>
              <a:graphicFrameLocks noChangeAspect="1"/>
            </p:cNvGraphicFramePr>
            <p:nvPr/>
          </p:nvGraphicFramePr>
          <p:xfrm>
            <a:off x="1920" y="1968"/>
            <a:ext cx="432" cy="384"/>
          </p:xfrm>
          <a:graphic>
            <a:graphicData uri="http://schemas.openxmlformats.org/presentationml/2006/ole">
              <mc:AlternateContent xmlns:mc="http://schemas.openxmlformats.org/markup-compatibility/2006">
                <mc:Choice xmlns:v="urn:schemas-microsoft-com:vml" Requires="v">
                  <p:oleObj spid="_x0000_s339048" name="Equation" r:id="rId11" imgW="457200" imgH="457200" progId="Equation.3">
                    <p:embed/>
                  </p:oleObj>
                </mc:Choice>
                <mc:Fallback>
                  <p:oleObj name="Equation" r:id="rId11" imgW="457200" imgH="457200" progId="Equation.3">
                    <p:embed/>
                    <p:pic>
                      <p:nvPicPr>
                        <p:cNvPr id="0" name="Object 9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920" y="1968"/>
                          <a:ext cx="432" cy="3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39036" name="Object 92"/>
            <p:cNvGraphicFramePr>
              <a:graphicFrameLocks noChangeAspect="1"/>
            </p:cNvGraphicFramePr>
            <p:nvPr/>
          </p:nvGraphicFramePr>
          <p:xfrm>
            <a:off x="2832" y="1968"/>
            <a:ext cx="960" cy="432"/>
          </p:xfrm>
          <a:graphic>
            <a:graphicData uri="http://schemas.openxmlformats.org/presentationml/2006/ole">
              <mc:AlternateContent xmlns:mc="http://schemas.openxmlformats.org/markup-compatibility/2006">
                <mc:Choice xmlns:v="urn:schemas-microsoft-com:vml" Requires="v">
                  <p:oleObj spid="_x0000_s339049" name="Equation" r:id="rId13" imgW="1041120" imgH="457200" progId="Equation.3">
                    <p:embed/>
                  </p:oleObj>
                </mc:Choice>
                <mc:Fallback>
                  <p:oleObj name="Equation" r:id="rId13" imgW="1041120" imgH="457200" progId="Equation.3">
                    <p:embed/>
                    <p:pic>
                      <p:nvPicPr>
                        <p:cNvPr id="0" name="Object 9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832" y="1968"/>
                          <a:ext cx="960" cy="4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39037" name="Object 93"/>
            <p:cNvGraphicFramePr>
              <a:graphicFrameLocks noChangeAspect="1"/>
            </p:cNvGraphicFramePr>
            <p:nvPr/>
          </p:nvGraphicFramePr>
          <p:xfrm>
            <a:off x="4176" y="1956"/>
            <a:ext cx="960" cy="432"/>
          </p:xfrm>
          <a:graphic>
            <a:graphicData uri="http://schemas.openxmlformats.org/presentationml/2006/ole">
              <mc:AlternateContent xmlns:mc="http://schemas.openxmlformats.org/markup-compatibility/2006">
                <mc:Choice xmlns:v="urn:schemas-microsoft-com:vml" Requires="v">
                  <p:oleObj spid="_x0000_s339050" name="Equation" r:id="rId15" imgW="1130040" imgH="457200" progId="Equation.3">
                    <p:embed/>
                  </p:oleObj>
                </mc:Choice>
                <mc:Fallback>
                  <p:oleObj name="Equation" r:id="rId15" imgW="1130040" imgH="457200" progId="Equation.3">
                    <p:embed/>
                    <p:pic>
                      <p:nvPicPr>
                        <p:cNvPr id="0" name="Object 9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176" y="1956"/>
                          <a:ext cx="960" cy="4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39038" name="Object 94"/>
            <p:cNvGraphicFramePr>
              <a:graphicFrameLocks noChangeAspect="1"/>
            </p:cNvGraphicFramePr>
            <p:nvPr/>
          </p:nvGraphicFramePr>
          <p:xfrm>
            <a:off x="1752" y="2736"/>
            <a:ext cx="864" cy="384"/>
          </p:xfrm>
          <a:graphic>
            <a:graphicData uri="http://schemas.openxmlformats.org/presentationml/2006/ole">
              <mc:AlternateContent xmlns:mc="http://schemas.openxmlformats.org/markup-compatibility/2006">
                <mc:Choice xmlns:v="urn:schemas-microsoft-com:vml" Requires="v">
                  <p:oleObj spid="_x0000_s339051" name="Equation" r:id="rId17" imgW="1066680" imgH="457200" progId="Equation.3">
                    <p:embed/>
                  </p:oleObj>
                </mc:Choice>
                <mc:Fallback>
                  <p:oleObj name="Equation" r:id="rId17" imgW="1066680" imgH="457200" progId="Equation.3">
                    <p:embed/>
                    <p:pic>
                      <p:nvPicPr>
                        <p:cNvPr id="0" name="Object 9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752" y="2736"/>
                          <a:ext cx="864" cy="3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39039" name="Object 95"/>
            <p:cNvGraphicFramePr>
              <a:graphicFrameLocks noChangeAspect="1"/>
            </p:cNvGraphicFramePr>
            <p:nvPr/>
          </p:nvGraphicFramePr>
          <p:xfrm>
            <a:off x="2832" y="2544"/>
            <a:ext cx="1056" cy="672"/>
          </p:xfrm>
          <a:graphic>
            <a:graphicData uri="http://schemas.openxmlformats.org/presentationml/2006/ole">
              <mc:AlternateContent xmlns:mc="http://schemas.openxmlformats.org/markup-compatibility/2006">
                <mc:Choice xmlns:v="urn:schemas-microsoft-com:vml" Requires="v">
                  <p:oleObj spid="_x0000_s339052" name="Equation" r:id="rId19" imgW="1206360" imgH="723600" progId="Equation.3">
                    <p:embed/>
                  </p:oleObj>
                </mc:Choice>
                <mc:Fallback>
                  <p:oleObj name="Equation" r:id="rId19" imgW="1206360" imgH="723600" progId="Equation.3">
                    <p:embed/>
                    <p:pic>
                      <p:nvPicPr>
                        <p:cNvPr id="0" name="Object 95"/>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832" y="2544"/>
                          <a:ext cx="1056" cy="6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39040" name="Object 96"/>
            <p:cNvGraphicFramePr>
              <a:graphicFrameLocks noChangeAspect="1"/>
            </p:cNvGraphicFramePr>
            <p:nvPr/>
          </p:nvGraphicFramePr>
          <p:xfrm>
            <a:off x="4128" y="2592"/>
            <a:ext cx="1152" cy="672"/>
          </p:xfrm>
          <a:graphic>
            <a:graphicData uri="http://schemas.openxmlformats.org/presentationml/2006/ole">
              <mc:AlternateContent xmlns:mc="http://schemas.openxmlformats.org/markup-compatibility/2006">
                <mc:Choice xmlns:v="urn:schemas-microsoft-com:vml" Requires="v">
                  <p:oleObj spid="_x0000_s339053" name="Equation" r:id="rId21" imgW="1295280" imgH="723600" progId="Equation.3">
                    <p:embed/>
                  </p:oleObj>
                </mc:Choice>
                <mc:Fallback>
                  <p:oleObj name="Equation" r:id="rId21" imgW="1295280" imgH="723600" progId="Equation.3">
                    <p:embed/>
                    <p:pic>
                      <p:nvPicPr>
                        <p:cNvPr id="0" name="Object 9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4128" y="2592"/>
                          <a:ext cx="1152" cy="6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39041" name="Object 97"/>
            <p:cNvGraphicFramePr>
              <a:graphicFrameLocks noChangeAspect="1"/>
            </p:cNvGraphicFramePr>
            <p:nvPr/>
          </p:nvGraphicFramePr>
          <p:xfrm>
            <a:off x="1728" y="3456"/>
            <a:ext cx="912" cy="432"/>
          </p:xfrm>
          <a:graphic>
            <a:graphicData uri="http://schemas.openxmlformats.org/presentationml/2006/ole">
              <mc:AlternateContent xmlns:mc="http://schemas.openxmlformats.org/markup-compatibility/2006">
                <mc:Choice xmlns:v="urn:schemas-microsoft-com:vml" Requires="v">
                  <p:oleObj spid="_x0000_s339054" name="Equation" r:id="rId23" imgW="1041120" imgH="457200" progId="Equation.3">
                    <p:embed/>
                  </p:oleObj>
                </mc:Choice>
                <mc:Fallback>
                  <p:oleObj name="Equation" r:id="rId23" imgW="1041120" imgH="457200" progId="Equation.3">
                    <p:embed/>
                    <p:pic>
                      <p:nvPicPr>
                        <p:cNvPr id="0" name="Object 97"/>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1728" y="3456"/>
                          <a:ext cx="912" cy="4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39042" name="Object 98"/>
            <p:cNvGraphicFramePr>
              <a:graphicFrameLocks noChangeAspect="1"/>
            </p:cNvGraphicFramePr>
            <p:nvPr/>
          </p:nvGraphicFramePr>
          <p:xfrm>
            <a:off x="2832" y="3408"/>
            <a:ext cx="1008" cy="624"/>
          </p:xfrm>
          <a:graphic>
            <a:graphicData uri="http://schemas.openxmlformats.org/presentationml/2006/ole">
              <mc:AlternateContent xmlns:mc="http://schemas.openxmlformats.org/markup-compatibility/2006">
                <mc:Choice xmlns:v="urn:schemas-microsoft-com:vml" Requires="v">
                  <p:oleObj spid="_x0000_s339055" name="Equation" r:id="rId25" imgW="1282680" imgH="723600" progId="Equation.3">
                    <p:embed/>
                  </p:oleObj>
                </mc:Choice>
                <mc:Fallback>
                  <p:oleObj name="Equation" r:id="rId25" imgW="1282680" imgH="723600" progId="Equation.3">
                    <p:embed/>
                    <p:pic>
                      <p:nvPicPr>
                        <p:cNvPr id="0" name="Object 98"/>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2832" y="3408"/>
                          <a:ext cx="1008" cy="6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39043" name="Object 99"/>
            <p:cNvGraphicFramePr>
              <a:graphicFrameLocks noChangeAspect="1"/>
            </p:cNvGraphicFramePr>
            <p:nvPr/>
          </p:nvGraphicFramePr>
          <p:xfrm>
            <a:off x="4080" y="3408"/>
            <a:ext cx="1104" cy="624"/>
          </p:xfrm>
          <a:graphic>
            <a:graphicData uri="http://schemas.openxmlformats.org/presentationml/2006/ole">
              <mc:AlternateContent xmlns:mc="http://schemas.openxmlformats.org/markup-compatibility/2006">
                <mc:Choice xmlns:v="urn:schemas-microsoft-com:vml" Requires="v">
                  <p:oleObj spid="_x0000_s339056" name="Equation" r:id="rId27" imgW="1371600" imgH="723600" progId="Equation.3">
                    <p:embed/>
                  </p:oleObj>
                </mc:Choice>
                <mc:Fallback>
                  <p:oleObj name="Equation" r:id="rId27" imgW="1371600" imgH="723600" progId="Equation.3">
                    <p:embed/>
                    <p:pic>
                      <p:nvPicPr>
                        <p:cNvPr id="0" name="Object 99"/>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4080" y="3408"/>
                          <a:ext cx="1104" cy="6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338946"/>
                                        </p:tgtEl>
                                        <p:attrNameLst>
                                          <p:attrName>style.visibility</p:attrName>
                                        </p:attrNameLst>
                                      </p:cBhvr>
                                      <p:to>
                                        <p:strVal val="visible"/>
                                      </p:to>
                                    </p:set>
                                    <p:animEffect transition="in" filter="wheel(4)">
                                      <p:cBhvr>
                                        <p:cTn id="7" dur="2000"/>
                                        <p:tgtEl>
                                          <p:spTgt spid="3389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39970" name="Group 2"/>
          <p:cNvGrpSpPr>
            <a:grpSpLocks/>
          </p:cNvGrpSpPr>
          <p:nvPr/>
        </p:nvGrpSpPr>
        <p:grpSpPr bwMode="auto">
          <a:xfrm>
            <a:off x="762000" y="-19050"/>
            <a:ext cx="7893050" cy="6673850"/>
            <a:chOff x="480" y="-12"/>
            <a:chExt cx="4972" cy="4204"/>
          </a:xfrm>
        </p:grpSpPr>
        <p:sp>
          <p:nvSpPr>
            <p:cNvPr id="339971" name="Line 3"/>
            <p:cNvSpPr>
              <a:spLocks noChangeShapeType="1"/>
            </p:cNvSpPr>
            <p:nvPr/>
          </p:nvSpPr>
          <p:spPr bwMode="auto">
            <a:xfrm>
              <a:off x="575" y="851"/>
              <a:ext cx="484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9972" name="Line 4"/>
            <p:cNvSpPr>
              <a:spLocks noChangeShapeType="1"/>
            </p:cNvSpPr>
            <p:nvPr/>
          </p:nvSpPr>
          <p:spPr bwMode="auto">
            <a:xfrm>
              <a:off x="575" y="1548"/>
              <a:ext cx="484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9973" name="Line 5"/>
            <p:cNvSpPr>
              <a:spLocks noChangeShapeType="1"/>
            </p:cNvSpPr>
            <p:nvPr/>
          </p:nvSpPr>
          <p:spPr bwMode="auto">
            <a:xfrm>
              <a:off x="575" y="2269"/>
              <a:ext cx="484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9974" name="Line 6"/>
            <p:cNvSpPr>
              <a:spLocks noChangeShapeType="1"/>
            </p:cNvSpPr>
            <p:nvPr/>
          </p:nvSpPr>
          <p:spPr bwMode="auto">
            <a:xfrm>
              <a:off x="575" y="2825"/>
              <a:ext cx="484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9975" name="Line 7"/>
            <p:cNvSpPr>
              <a:spLocks noChangeShapeType="1"/>
            </p:cNvSpPr>
            <p:nvPr/>
          </p:nvSpPr>
          <p:spPr bwMode="auto">
            <a:xfrm>
              <a:off x="575" y="3386"/>
              <a:ext cx="484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9976" name="Line 8"/>
            <p:cNvSpPr>
              <a:spLocks noChangeShapeType="1"/>
            </p:cNvSpPr>
            <p:nvPr/>
          </p:nvSpPr>
          <p:spPr bwMode="auto">
            <a:xfrm>
              <a:off x="584" y="3974"/>
              <a:ext cx="484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9977" name="Line 9"/>
            <p:cNvSpPr>
              <a:spLocks noChangeShapeType="1"/>
            </p:cNvSpPr>
            <p:nvPr/>
          </p:nvSpPr>
          <p:spPr bwMode="auto">
            <a:xfrm>
              <a:off x="783" y="1401"/>
              <a:ext cx="242" cy="0"/>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39978" name="Line 10"/>
            <p:cNvSpPr>
              <a:spLocks noChangeShapeType="1"/>
            </p:cNvSpPr>
            <p:nvPr/>
          </p:nvSpPr>
          <p:spPr bwMode="auto">
            <a:xfrm>
              <a:off x="783" y="1269"/>
              <a:ext cx="83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9979" name="Line 11"/>
            <p:cNvSpPr>
              <a:spLocks noChangeShapeType="1"/>
            </p:cNvSpPr>
            <p:nvPr/>
          </p:nvSpPr>
          <p:spPr bwMode="auto">
            <a:xfrm>
              <a:off x="783" y="981"/>
              <a:ext cx="0" cy="2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9980" name="Line 12"/>
            <p:cNvSpPr>
              <a:spLocks noChangeShapeType="1"/>
            </p:cNvSpPr>
            <p:nvPr/>
          </p:nvSpPr>
          <p:spPr bwMode="auto">
            <a:xfrm>
              <a:off x="825" y="1034"/>
              <a:ext cx="0" cy="2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9981" name="Line 13"/>
            <p:cNvSpPr>
              <a:spLocks noChangeShapeType="1"/>
            </p:cNvSpPr>
            <p:nvPr/>
          </p:nvSpPr>
          <p:spPr bwMode="auto">
            <a:xfrm>
              <a:off x="870" y="1056"/>
              <a:ext cx="0" cy="21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9982" name="Line 14"/>
            <p:cNvSpPr>
              <a:spLocks noChangeShapeType="1"/>
            </p:cNvSpPr>
            <p:nvPr/>
          </p:nvSpPr>
          <p:spPr bwMode="auto">
            <a:xfrm>
              <a:off x="913" y="1078"/>
              <a:ext cx="0" cy="19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9983" name="Line 15"/>
            <p:cNvSpPr>
              <a:spLocks noChangeShapeType="1"/>
            </p:cNvSpPr>
            <p:nvPr/>
          </p:nvSpPr>
          <p:spPr bwMode="auto">
            <a:xfrm>
              <a:off x="956" y="1093"/>
              <a:ext cx="0" cy="1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9984" name="Line 16"/>
            <p:cNvSpPr>
              <a:spLocks noChangeShapeType="1"/>
            </p:cNvSpPr>
            <p:nvPr/>
          </p:nvSpPr>
          <p:spPr bwMode="auto">
            <a:xfrm>
              <a:off x="999" y="1115"/>
              <a:ext cx="0" cy="15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9985" name="Line 17"/>
            <p:cNvSpPr>
              <a:spLocks noChangeShapeType="1"/>
            </p:cNvSpPr>
            <p:nvPr/>
          </p:nvSpPr>
          <p:spPr bwMode="auto">
            <a:xfrm>
              <a:off x="1043" y="1131"/>
              <a:ext cx="0" cy="13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9986" name="Line 18"/>
            <p:cNvSpPr>
              <a:spLocks noChangeShapeType="1"/>
            </p:cNvSpPr>
            <p:nvPr/>
          </p:nvSpPr>
          <p:spPr bwMode="auto">
            <a:xfrm>
              <a:off x="1086" y="1152"/>
              <a:ext cx="0" cy="12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9987" name="Line 19"/>
            <p:cNvSpPr>
              <a:spLocks noChangeShapeType="1"/>
            </p:cNvSpPr>
            <p:nvPr/>
          </p:nvSpPr>
          <p:spPr bwMode="auto">
            <a:xfrm>
              <a:off x="1127" y="1159"/>
              <a:ext cx="0" cy="1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9988" name="Line 20"/>
            <p:cNvSpPr>
              <a:spLocks noChangeShapeType="1"/>
            </p:cNvSpPr>
            <p:nvPr/>
          </p:nvSpPr>
          <p:spPr bwMode="auto">
            <a:xfrm>
              <a:off x="1171" y="1175"/>
              <a:ext cx="0" cy="9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9989" name="Line 21"/>
            <p:cNvSpPr>
              <a:spLocks noChangeShapeType="1"/>
            </p:cNvSpPr>
            <p:nvPr/>
          </p:nvSpPr>
          <p:spPr bwMode="auto">
            <a:xfrm>
              <a:off x="1216" y="1188"/>
              <a:ext cx="0" cy="8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9990" name="Line 22"/>
            <p:cNvSpPr>
              <a:spLocks noChangeShapeType="1"/>
            </p:cNvSpPr>
            <p:nvPr/>
          </p:nvSpPr>
          <p:spPr bwMode="auto">
            <a:xfrm>
              <a:off x="1259" y="1203"/>
              <a:ext cx="0"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9991" name="Line 23"/>
            <p:cNvSpPr>
              <a:spLocks noChangeShapeType="1"/>
            </p:cNvSpPr>
            <p:nvPr/>
          </p:nvSpPr>
          <p:spPr bwMode="auto">
            <a:xfrm>
              <a:off x="1302" y="1218"/>
              <a:ext cx="0" cy="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9992" name="Line 24"/>
            <p:cNvSpPr>
              <a:spLocks noChangeShapeType="1"/>
            </p:cNvSpPr>
            <p:nvPr/>
          </p:nvSpPr>
          <p:spPr bwMode="auto">
            <a:xfrm>
              <a:off x="1346" y="1225"/>
              <a:ext cx="0" cy="4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9993" name="Line 25"/>
            <p:cNvSpPr>
              <a:spLocks noChangeShapeType="1"/>
            </p:cNvSpPr>
            <p:nvPr/>
          </p:nvSpPr>
          <p:spPr bwMode="auto">
            <a:xfrm>
              <a:off x="1389" y="1241"/>
              <a:ext cx="0" cy="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9994" name="Line 26"/>
            <p:cNvSpPr>
              <a:spLocks noChangeShapeType="1"/>
            </p:cNvSpPr>
            <p:nvPr/>
          </p:nvSpPr>
          <p:spPr bwMode="auto">
            <a:xfrm>
              <a:off x="1432" y="1239"/>
              <a:ext cx="0" cy="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9995" name="Line 27"/>
            <p:cNvSpPr>
              <a:spLocks noChangeShapeType="1"/>
            </p:cNvSpPr>
            <p:nvPr/>
          </p:nvSpPr>
          <p:spPr bwMode="auto">
            <a:xfrm>
              <a:off x="1519" y="1254"/>
              <a:ext cx="0" cy="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9996" name="Line 28"/>
            <p:cNvSpPr>
              <a:spLocks noChangeShapeType="1"/>
            </p:cNvSpPr>
            <p:nvPr/>
          </p:nvSpPr>
          <p:spPr bwMode="auto">
            <a:xfrm>
              <a:off x="1475" y="1247"/>
              <a:ext cx="0" cy="2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9997" name="Text Box 29"/>
            <p:cNvSpPr txBox="1">
              <a:spLocks noChangeArrowheads="1"/>
            </p:cNvSpPr>
            <p:nvPr/>
          </p:nvSpPr>
          <p:spPr bwMode="auto">
            <a:xfrm>
              <a:off x="1484" y="1086"/>
              <a:ext cx="312"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A</a:t>
              </a:r>
            </a:p>
          </p:txBody>
        </p:sp>
        <p:sp>
          <p:nvSpPr>
            <p:cNvPr id="339998" name="Text Box 30"/>
            <p:cNvSpPr txBox="1">
              <a:spLocks noChangeArrowheads="1"/>
            </p:cNvSpPr>
            <p:nvPr/>
          </p:nvSpPr>
          <p:spPr bwMode="auto">
            <a:xfrm>
              <a:off x="627" y="1049"/>
              <a:ext cx="312"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f</a:t>
              </a:r>
            </a:p>
          </p:txBody>
        </p:sp>
        <p:sp>
          <p:nvSpPr>
            <p:cNvPr id="339999" name="Line 31"/>
            <p:cNvSpPr>
              <a:spLocks noChangeShapeType="1"/>
            </p:cNvSpPr>
            <p:nvPr/>
          </p:nvSpPr>
          <p:spPr bwMode="auto">
            <a:xfrm>
              <a:off x="783" y="1327"/>
              <a:ext cx="0" cy="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00" name="Line 32"/>
            <p:cNvSpPr>
              <a:spLocks noChangeShapeType="1"/>
            </p:cNvSpPr>
            <p:nvPr/>
          </p:nvSpPr>
          <p:spPr bwMode="auto">
            <a:xfrm>
              <a:off x="1614" y="1320"/>
              <a:ext cx="0" cy="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01" name="Line 33"/>
            <p:cNvSpPr>
              <a:spLocks noChangeShapeType="1"/>
            </p:cNvSpPr>
            <p:nvPr/>
          </p:nvSpPr>
          <p:spPr bwMode="auto">
            <a:xfrm>
              <a:off x="1372" y="1401"/>
              <a:ext cx="242"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40002" name="Text Box 34"/>
            <p:cNvSpPr txBox="1">
              <a:spLocks noChangeArrowheads="1"/>
            </p:cNvSpPr>
            <p:nvPr/>
          </p:nvSpPr>
          <p:spPr bwMode="auto">
            <a:xfrm>
              <a:off x="1095" y="1269"/>
              <a:ext cx="311"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s</a:t>
              </a:r>
            </a:p>
          </p:txBody>
        </p:sp>
        <p:sp>
          <p:nvSpPr>
            <p:cNvPr id="340003" name="Text Box 35"/>
            <p:cNvSpPr txBox="1">
              <a:spLocks noChangeArrowheads="1"/>
            </p:cNvSpPr>
            <p:nvPr/>
          </p:nvSpPr>
          <p:spPr bwMode="auto">
            <a:xfrm>
              <a:off x="2029" y="1012"/>
              <a:ext cx="628" cy="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40004" name="Text Box 36"/>
            <p:cNvSpPr txBox="1">
              <a:spLocks noChangeArrowheads="1"/>
            </p:cNvSpPr>
            <p:nvPr/>
          </p:nvSpPr>
          <p:spPr bwMode="auto">
            <a:xfrm>
              <a:off x="2999" y="983"/>
              <a:ext cx="1043" cy="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40005" name="Text Box 37"/>
            <p:cNvSpPr txBox="1">
              <a:spLocks noChangeArrowheads="1"/>
            </p:cNvSpPr>
            <p:nvPr/>
          </p:nvSpPr>
          <p:spPr bwMode="auto">
            <a:xfrm>
              <a:off x="4211" y="961"/>
              <a:ext cx="1124" cy="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40006" name="Line 38"/>
            <p:cNvSpPr>
              <a:spLocks noChangeShapeType="1"/>
            </p:cNvSpPr>
            <p:nvPr/>
          </p:nvSpPr>
          <p:spPr bwMode="auto">
            <a:xfrm>
              <a:off x="783" y="2041"/>
              <a:ext cx="242" cy="0"/>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40007" name="Line 39"/>
            <p:cNvSpPr>
              <a:spLocks noChangeShapeType="1"/>
            </p:cNvSpPr>
            <p:nvPr/>
          </p:nvSpPr>
          <p:spPr bwMode="auto">
            <a:xfrm>
              <a:off x="783" y="1967"/>
              <a:ext cx="0" cy="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08" name="Line 40"/>
            <p:cNvSpPr>
              <a:spLocks noChangeShapeType="1"/>
            </p:cNvSpPr>
            <p:nvPr/>
          </p:nvSpPr>
          <p:spPr bwMode="auto">
            <a:xfrm>
              <a:off x="1605" y="1959"/>
              <a:ext cx="0" cy="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09" name="Line 41"/>
            <p:cNvSpPr>
              <a:spLocks noChangeShapeType="1"/>
            </p:cNvSpPr>
            <p:nvPr/>
          </p:nvSpPr>
          <p:spPr bwMode="auto">
            <a:xfrm>
              <a:off x="1363" y="2041"/>
              <a:ext cx="242"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40010" name="Line 42"/>
            <p:cNvSpPr>
              <a:spLocks noChangeShapeType="1"/>
            </p:cNvSpPr>
            <p:nvPr/>
          </p:nvSpPr>
          <p:spPr bwMode="auto">
            <a:xfrm>
              <a:off x="783" y="1923"/>
              <a:ext cx="83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11" name="Arc 43"/>
            <p:cNvSpPr>
              <a:spLocks/>
            </p:cNvSpPr>
            <p:nvPr/>
          </p:nvSpPr>
          <p:spPr bwMode="auto">
            <a:xfrm>
              <a:off x="480" y="1232"/>
              <a:ext cx="1122" cy="689"/>
            </a:xfrm>
            <a:custGeom>
              <a:avLst/>
              <a:gdLst>
                <a:gd name="G0" fmla="+- 0 0 0"/>
                <a:gd name="G1" fmla="+- 0 0 0"/>
                <a:gd name="G2" fmla="+- 21600 0 0"/>
                <a:gd name="T0" fmla="*/ 17273 w 17273"/>
                <a:gd name="T1" fmla="*/ 12969 h 21078"/>
                <a:gd name="T2" fmla="*/ 4718 w 17273"/>
                <a:gd name="T3" fmla="*/ 21078 h 21078"/>
                <a:gd name="T4" fmla="*/ 0 w 17273"/>
                <a:gd name="T5" fmla="*/ 0 h 21078"/>
              </a:gdLst>
              <a:ahLst/>
              <a:cxnLst>
                <a:cxn ang="0">
                  <a:pos x="T0" y="T1"/>
                </a:cxn>
                <a:cxn ang="0">
                  <a:pos x="T2" y="T3"/>
                </a:cxn>
                <a:cxn ang="0">
                  <a:pos x="T4" y="T5"/>
                </a:cxn>
              </a:cxnLst>
              <a:rect l="0" t="0" r="r" b="b"/>
              <a:pathLst>
                <a:path w="17273" h="21078" fill="none" extrusionOk="0">
                  <a:moveTo>
                    <a:pt x="17273" y="12969"/>
                  </a:moveTo>
                  <a:cubicBezTo>
                    <a:pt x="14186" y="17080"/>
                    <a:pt x="9734" y="19955"/>
                    <a:pt x="4718" y="21078"/>
                  </a:cubicBezTo>
                </a:path>
                <a:path w="17273" h="21078" stroke="0" extrusionOk="0">
                  <a:moveTo>
                    <a:pt x="17273" y="12969"/>
                  </a:moveTo>
                  <a:cubicBezTo>
                    <a:pt x="14186" y="17080"/>
                    <a:pt x="9734" y="19955"/>
                    <a:pt x="4718" y="21078"/>
                  </a:cubicBezTo>
                  <a:lnTo>
                    <a:pt x="0" y="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012" name="Line 44"/>
            <p:cNvSpPr>
              <a:spLocks noChangeShapeType="1"/>
            </p:cNvSpPr>
            <p:nvPr/>
          </p:nvSpPr>
          <p:spPr bwMode="auto">
            <a:xfrm>
              <a:off x="1605" y="1658"/>
              <a:ext cx="0" cy="26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13" name="Line 45"/>
            <p:cNvSpPr>
              <a:spLocks noChangeShapeType="1"/>
            </p:cNvSpPr>
            <p:nvPr/>
          </p:nvSpPr>
          <p:spPr bwMode="auto">
            <a:xfrm>
              <a:off x="1562" y="1688"/>
              <a:ext cx="0" cy="2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14" name="Line 46"/>
            <p:cNvSpPr>
              <a:spLocks noChangeShapeType="1"/>
            </p:cNvSpPr>
            <p:nvPr/>
          </p:nvSpPr>
          <p:spPr bwMode="auto">
            <a:xfrm>
              <a:off x="1519" y="1702"/>
              <a:ext cx="0" cy="21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15" name="Line 47"/>
            <p:cNvSpPr>
              <a:spLocks noChangeShapeType="1"/>
            </p:cNvSpPr>
            <p:nvPr/>
          </p:nvSpPr>
          <p:spPr bwMode="auto">
            <a:xfrm>
              <a:off x="1475" y="1732"/>
              <a:ext cx="0" cy="1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16" name="Line 48"/>
            <p:cNvSpPr>
              <a:spLocks noChangeShapeType="1"/>
            </p:cNvSpPr>
            <p:nvPr/>
          </p:nvSpPr>
          <p:spPr bwMode="auto">
            <a:xfrm>
              <a:off x="1432" y="1746"/>
              <a:ext cx="0" cy="1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17" name="Line 49"/>
            <p:cNvSpPr>
              <a:spLocks noChangeShapeType="1"/>
            </p:cNvSpPr>
            <p:nvPr/>
          </p:nvSpPr>
          <p:spPr bwMode="auto">
            <a:xfrm>
              <a:off x="1389" y="1768"/>
              <a:ext cx="0" cy="15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18" name="Line 50"/>
            <p:cNvSpPr>
              <a:spLocks noChangeShapeType="1"/>
            </p:cNvSpPr>
            <p:nvPr/>
          </p:nvSpPr>
          <p:spPr bwMode="auto">
            <a:xfrm>
              <a:off x="1346" y="1783"/>
              <a:ext cx="0" cy="13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19" name="Line 51"/>
            <p:cNvSpPr>
              <a:spLocks noChangeShapeType="1"/>
            </p:cNvSpPr>
            <p:nvPr/>
          </p:nvSpPr>
          <p:spPr bwMode="auto">
            <a:xfrm>
              <a:off x="1302" y="1805"/>
              <a:ext cx="0" cy="1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20" name="Line 52"/>
            <p:cNvSpPr>
              <a:spLocks noChangeShapeType="1"/>
            </p:cNvSpPr>
            <p:nvPr/>
          </p:nvSpPr>
          <p:spPr bwMode="auto">
            <a:xfrm>
              <a:off x="1259" y="1820"/>
              <a:ext cx="0" cy="10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21" name="Line 53"/>
            <p:cNvSpPr>
              <a:spLocks noChangeShapeType="1"/>
            </p:cNvSpPr>
            <p:nvPr/>
          </p:nvSpPr>
          <p:spPr bwMode="auto">
            <a:xfrm>
              <a:off x="1216" y="1835"/>
              <a:ext cx="0" cy="8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22" name="Line 54"/>
            <p:cNvSpPr>
              <a:spLocks noChangeShapeType="1"/>
            </p:cNvSpPr>
            <p:nvPr/>
          </p:nvSpPr>
          <p:spPr bwMode="auto">
            <a:xfrm>
              <a:off x="1172" y="1849"/>
              <a:ext cx="0"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23" name="Line 55"/>
            <p:cNvSpPr>
              <a:spLocks noChangeShapeType="1"/>
            </p:cNvSpPr>
            <p:nvPr/>
          </p:nvSpPr>
          <p:spPr bwMode="auto">
            <a:xfrm>
              <a:off x="1129" y="1864"/>
              <a:ext cx="0" cy="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24" name="Line 56"/>
            <p:cNvSpPr>
              <a:spLocks noChangeShapeType="1"/>
            </p:cNvSpPr>
            <p:nvPr/>
          </p:nvSpPr>
          <p:spPr bwMode="auto">
            <a:xfrm>
              <a:off x="1086" y="1871"/>
              <a:ext cx="0" cy="4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25" name="Line 57"/>
            <p:cNvSpPr>
              <a:spLocks noChangeShapeType="1"/>
            </p:cNvSpPr>
            <p:nvPr/>
          </p:nvSpPr>
          <p:spPr bwMode="auto">
            <a:xfrm>
              <a:off x="1043" y="1886"/>
              <a:ext cx="0" cy="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26" name="Line 58"/>
            <p:cNvSpPr>
              <a:spLocks noChangeShapeType="1"/>
            </p:cNvSpPr>
            <p:nvPr/>
          </p:nvSpPr>
          <p:spPr bwMode="auto">
            <a:xfrm>
              <a:off x="999" y="1886"/>
              <a:ext cx="0" cy="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27" name="Line 59"/>
            <p:cNvSpPr>
              <a:spLocks noChangeShapeType="1"/>
            </p:cNvSpPr>
            <p:nvPr/>
          </p:nvSpPr>
          <p:spPr bwMode="auto">
            <a:xfrm>
              <a:off x="956" y="1901"/>
              <a:ext cx="0" cy="2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28" name="Line 60"/>
            <p:cNvSpPr>
              <a:spLocks noChangeShapeType="1"/>
            </p:cNvSpPr>
            <p:nvPr/>
          </p:nvSpPr>
          <p:spPr bwMode="auto">
            <a:xfrm>
              <a:off x="913" y="1908"/>
              <a:ext cx="0" cy="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29" name="Line 61"/>
            <p:cNvSpPr>
              <a:spLocks noChangeShapeType="1"/>
            </p:cNvSpPr>
            <p:nvPr/>
          </p:nvSpPr>
          <p:spPr bwMode="auto">
            <a:xfrm>
              <a:off x="870" y="1908"/>
              <a:ext cx="0" cy="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30" name="Text Box 62"/>
            <p:cNvSpPr txBox="1">
              <a:spLocks noChangeArrowheads="1"/>
            </p:cNvSpPr>
            <p:nvPr/>
          </p:nvSpPr>
          <p:spPr bwMode="auto">
            <a:xfrm>
              <a:off x="1095" y="1923"/>
              <a:ext cx="311"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s</a:t>
              </a:r>
            </a:p>
          </p:txBody>
        </p:sp>
        <p:sp>
          <p:nvSpPr>
            <p:cNvPr id="340031" name="Text Box 63"/>
            <p:cNvSpPr txBox="1">
              <a:spLocks noChangeArrowheads="1"/>
            </p:cNvSpPr>
            <p:nvPr/>
          </p:nvSpPr>
          <p:spPr bwMode="auto">
            <a:xfrm>
              <a:off x="601" y="1732"/>
              <a:ext cx="312"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A</a:t>
              </a:r>
            </a:p>
          </p:txBody>
        </p:sp>
        <p:sp>
          <p:nvSpPr>
            <p:cNvPr id="340032" name="Text Box 64"/>
            <p:cNvSpPr txBox="1">
              <a:spLocks noChangeArrowheads="1"/>
            </p:cNvSpPr>
            <p:nvPr/>
          </p:nvSpPr>
          <p:spPr bwMode="auto">
            <a:xfrm>
              <a:off x="1589" y="1666"/>
              <a:ext cx="312"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f</a:t>
              </a:r>
            </a:p>
          </p:txBody>
        </p:sp>
        <p:sp>
          <p:nvSpPr>
            <p:cNvPr id="340033" name="Text Box 65"/>
            <p:cNvSpPr txBox="1">
              <a:spLocks noChangeArrowheads="1"/>
            </p:cNvSpPr>
            <p:nvPr/>
          </p:nvSpPr>
          <p:spPr bwMode="auto">
            <a:xfrm>
              <a:off x="2029" y="1666"/>
              <a:ext cx="628" cy="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40034" name="Text Box 66"/>
            <p:cNvSpPr txBox="1">
              <a:spLocks noChangeArrowheads="1"/>
            </p:cNvSpPr>
            <p:nvPr/>
          </p:nvSpPr>
          <p:spPr bwMode="auto">
            <a:xfrm>
              <a:off x="2964" y="1666"/>
              <a:ext cx="1044" cy="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40035" name="Text Box 67"/>
            <p:cNvSpPr txBox="1">
              <a:spLocks noChangeArrowheads="1"/>
            </p:cNvSpPr>
            <p:nvPr/>
          </p:nvSpPr>
          <p:spPr bwMode="auto">
            <a:xfrm>
              <a:off x="4211" y="1666"/>
              <a:ext cx="1032" cy="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40036" name="Arc 68" descr="Light vertical"/>
            <p:cNvSpPr>
              <a:spLocks/>
            </p:cNvSpPr>
            <p:nvPr/>
          </p:nvSpPr>
          <p:spPr bwMode="auto">
            <a:xfrm>
              <a:off x="770" y="2373"/>
              <a:ext cx="851" cy="705"/>
            </a:xfrm>
            <a:custGeom>
              <a:avLst/>
              <a:gdLst>
                <a:gd name="G0" fmla="+- 16226 0 0"/>
                <a:gd name="G1" fmla="+- 21600 0 0"/>
                <a:gd name="G2" fmla="+- 21600 0 0"/>
                <a:gd name="T0" fmla="*/ 0 w 32150"/>
                <a:gd name="T1" fmla="*/ 7343 h 21600"/>
                <a:gd name="T2" fmla="*/ 32150 w 32150"/>
                <a:gd name="T3" fmla="*/ 7006 h 21600"/>
                <a:gd name="T4" fmla="*/ 16226 w 32150"/>
                <a:gd name="T5" fmla="*/ 21600 h 21600"/>
              </a:gdLst>
              <a:ahLst/>
              <a:cxnLst>
                <a:cxn ang="0">
                  <a:pos x="T0" y="T1"/>
                </a:cxn>
                <a:cxn ang="0">
                  <a:pos x="T2" y="T3"/>
                </a:cxn>
                <a:cxn ang="0">
                  <a:pos x="T4" y="T5"/>
                </a:cxn>
              </a:cxnLst>
              <a:rect l="0" t="0" r="r" b="b"/>
              <a:pathLst>
                <a:path w="32150" h="21600" fill="none" extrusionOk="0">
                  <a:moveTo>
                    <a:pt x="-1" y="7342"/>
                  </a:moveTo>
                  <a:cubicBezTo>
                    <a:pt x="4100" y="2675"/>
                    <a:pt x="10012" y="-1"/>
                    <a:pt x="16226" y="0"/>
                  </a:cubicBezTo>
                  <a:cubicBezTo>
                    <a:pt x="22281" y="0"/>
                    <a:pt x="28058" y="2541"/>
                    <a:pt x="32150" y="7005"/>
                  </a:cubicBezTo>
                </a:path>
                <a:path w="32150" h="21600" stroke="0" extrusionOk="0">
                  <a:moveTo>
                    <a:pt x="-1" y="7342"/>
                  </a:moveTo>
                  <a:cubicBezTo>
                    <a:pt x="4100" y="2675"/>
                    <a:pt x="10012" y="-1"/>
                    <a:pt x="16226" y="0"/>
                  </a:cubicBezTo>
                  <a:cubicBezTo>
                    <a:pt x="22281" y="0"/>
                    <a:pt x="28058" y="2541"/>
                    <a:pt x="32150" y="7005"/>
                  </a:cubicBezTo>
                  <a:lnTo>
                    <a:pt x="16226" y="21600"/>
                  </a:lnTo>
                  <a:close/>
                </a:path>
              </a:pathLst>
            </a:custGeom>
            <a:pattFill prst="ltVert">
              <a:fgClr>
                <a:srgbClr val="000000"/>
              </a:fgClr>
              <a:bgClr>
                <a:srgbClr val="FFFFFF"/>
              </a:bgClr>
            </a:pattFill>
            <a:ln w="9525">
              <a:solidFill>
                <a:srgbClr val="000000"/>
              </a:solidFill>
              <a:round/>
              <a:headEnd/>
              <a:tailEnd/>
            </a:ln>
          </p:spPr>
          <p:txBody>
            <a:bodyPr/>
            <a:lstStyle/>
            <a:p>
              <a:endParaRPr lang="en-US"/>
            </a:p>
          </p:txBody>
        </p:sp>
        <p:sp>
          <p:nvSpPr>
            <p:cNvPr id="340037" name="Line 69" descr="Light vertical"/>
            <p:cNvSpPr>
              <a:spLocks noChangeShapeType="1"/>
            </p:cNvSpPr>
            <p:nvPr/>
          </p:nvSpPr>
          <p:spPr bwMode="auto">
            <a:xfrm>
              <a:off x="781" y="2606"/>
              <a:ext cx="847" cy="0"/>
            </a:xfrm>
            <a:prstGeom prst="line">
              <a:avLst/>
            </a:prstGeom>
            <a:noFill/>
            <a:ln w="9525">
              <a:solidFill>
                <a:srgbClr val="000000"/>
              </a:solidFill>
              <a:round/>
              <a:headEnd/>
              <a:tailEnd/>
            </a:ln>
          </p:spPr>
          <p:txBody>
            <a:bodyPr/>
            <a:lstStyle/>
            <a:p>
              <a:endParaRPr lang="en-US"/>
            </a:p>
          </p:txBody>
        </p:sp>
        <p:sp>
          <p:nvSpPr>
            <p:cNvPr id="340038" name="AutoShape 70"/>
            <p:cNvSpPr>
              <a:spLocks noChangeArrowheads="1"/>
            </p:cNvSpPr>
            <p:nvPr/>
          </p:nvSpPr>
          <p:spPr bwMode="auto">
            <a:xfrm>
              <a:off x="781" y="2606"/>
              <a:ext cx="821" cy="530"/>
            </a:xfrm>
            <a:prstGeom prst="flowChartMerge">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40039" name="Line 71"/>
            <p:cNvSpPr>
              <a:spLocks noChangeShapeType="1"/>
            </p:cNvSpPr>
            <p:nvPr/>
          </p:nvSpPr>
          <p:spPr bwMode="auto">
            <a:xfrm>
              <a:off x="783" y="2606"/>
              <a:ext cx="83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40" name="Line 72"/>
            <p:cNvSpPr>
              <a:spLocks noChangeShapeType="1"/>
            </p:cNvSpPr>
            <p:nvPr/>
          </p:nvSpPr>
          <p:spPr bwMode="auto">
            <a:xfrm>
              <a:off x="774" y="2658"/>
              <a:ext cx="0" cy="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41" name="Line 73"/>
            <p:cNvSpPr>
              <a:spLocks noChangeShapeType="1"/>
            </p:cNvSpPr>
            <p:nvPr/>
          </p:nvSpPr>
          <p:spPr bwMode="auto">
            <a:xfrm>
              <a:off x="1640" y="2658"/>
              <a:ext cx="0" cy="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42" name="Line 74"/>
            <p:cNvSpPr>
              <a:spLocks noChangeShapeType="1"/>
            </p:cNvSpPr>
            <p:nvPr/>
          </p:nvSpPr>
          <p:spPr bwMode="auto">
            <a:xfrm>
              <a:off x="783" y="2725"/>
              <a:ext cx="242" cy="0"/>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40043" name="Line 75"/>
            <p:cNvSpPr>
              <a:spLocks noChangeShapeType="1"/>
            </p:cNvSpPr>
            <p:nvPr/>
          </p:nvSpPr>
          <p:spPr bwMode="auto">
            <a:xfrm>
              <a:off x="1398" y="2725"/>
              <a:ext cx="242"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40044" name="Text Box 76"/>
            <p:cNvSpPr txBox="1">
              <a:spLocks noChangeArrowheads="1"/>
            </p:cNvSpPr>
            <p:nvPr/>
          </p:nvSpPr>
          <p:spPr bwMode="auto">
            <a:xfrm>
              <a:off x="1095" y="2606"/>
              <a:ext cx="415" cy="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40045" name="Line 77"/>
            <p:cNvSpPr>
              <a:spLocks noChangeShapeType="1"/>
            </p:cNvSpPr>
            <p:nvPr/>
          </p:nvSpPr>
          <p:spPr bwMode="auto">
            <a:xfrm>
              <a:off x="1197" y="2372"/>
              <a:ext cx="0" cy="2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46" name="Line 78"/>
            <p:cNvSpPr>
              <a:spLocks noChangeShapeType="1"/>
            </p:cNvSpPr>
            <p:nvPr/>
          </p:nvSpPr>
          <p:spPr bwMode="auto">
            <a:xfrm flipV="1">
              <a:off x="1198" y="2372"/>
              <a:ext cx="312" cy="1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47" name="Text Box 79"/>
            <p:cNvSpPr txBox="1">
              <a:spLocks noChangeArrowheads="1"/>
            </p:cNvSpPr>
            <p:nvPr/>
          </p:nvSpPr>
          <p:spPr bwMode="auto">
            <a:xfrm>
              <a:off x="1467" y="2254"/>
              <a:ext cx="311"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f</a:t>
              </a:r>
            </a:p>
          </p:txBody>
        </p:sp>
        <p:sp>
          <p:nvSpPr>
            <p:cNvPr id="340048" name="Text Box 80"/>
            <p:cNvSpPr txBox="1">
              <a:spLocks noChangeArrowheads="1"/>
            </p:cNvSpPr>
            <p:nvPr/>
          </p:nvSpPr>
          <p:spPr bwMode="auto">
            <a:xfrm>
              <a:off x="2029" y="2372"/>
              <a:ext cx="628" cy="4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40049" name="Text Box 81"/>
            <p:cNvSpPr txBox="1">
              <a:spLocks noChangeArrowheads="1"/>
            </p:cNvSpPr>
            <p:nvPr/>
          </p:nvSpPr>
          <p:spPr bwMode="auto">
            <a:xfrm>
              <a:off x="2964" y="2372"/>
              <a:ext cx="963" cy="4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40050" name="Text Box 82"/>
            <p:cNvSpPr txBox="1">
              <a:spLocks noChangeArrowheads="1"/>
            </p:cNvSpPr>
            <p:nvPr/>
          </p:nvSpPr>
          <p:spPr bwMode="auto">
            <a:xfrm>
              <a:off x="4211" y="2372"/>
              <a:ext cx="1055" cy="4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40051" name="Line 83"/>
            <p:cNvSpPr>
              <a:spLocks noChangeShapeType="1"/>
            </p:cNvSpPr>
            <p:nvPr/>
          </p:nvSpPr>
          <p:spPr bwMode="auto">
            <a:xfrm>
              <a:off x="783" y="3186"/>
              <a:ext cx="83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52" name="Line 84"/>
            <p:cNvSpPr>
              <a:spLocks noChangeShapeType="1"/>
            </p:cNvSpPr>
            <p:nvPr/>
          </p:nvSpPr>
          <p:spPr bwMode="auto">
            <a:xfrm flipV="1">
              <a:off x="781" y="2930"/>
              <a:ext cx="0" cy="25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53" name="Line 85"/>
            <p:cNvSpPr>
              <a:spLocks noChangeShapeType="1"/>
            </p:cNvSpPr>
            <p:nvPr/>
          </p:nvSpPr>
          <p:spPr bwMode="auto">
            <a:xfrm>
              <a:off x="826" y="2952"/>
              <a:ext cx="0" cy="2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54" name="Line 86"/>
            <p:cNvSpPr>
              <a:spLocks noChangeShapeType="1"/>
            </p:cNvSpPr>
            <p:nvPr/>
          </p:nvSpPr>
          <p:spPr bwMode="auto">
            <a:xfrm>
              <a:off x="870" y="2952"/>
              <a:ext cx="0" cy="2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55" name="Line 87"/>
            <p:cNvSpPr>
              <a:spLocks noChangeShapeType="1"/>
            </p:cNvSpPr>
            <p:nvPr/>
          </p:nvSpPr>
          <p:spPr bwMode="auto">
            <a:xfrm>
              <a:off x="913" y="2959"/>
              <a:ext cx="0"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56" name="Line 88"/>
            <p:cNvSpPr>
              <a:spLocks noChangeShapeType="1"/>
            </p:cNvSpPr>
            <p:nvPr/>
          </p:nvSpPr>
          <p:spPr bwMode="auto">
            <a:xfrm>
              <a:off x="956" y="2966"/>
              <a:ext cx="0" cy="2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57" name="Line 89"/>
            <p:cNvSpPr>
              <a:spLocks noChangeShapeType="1"/>
            </p:cNvSpPr>
            <p:nvPr/>
          </p:nvSpPr>
          <p:spPr bwMode="auto">
            <a:xfrm>
              <a:off x="999" y="2966"/>
              <a:ext cx="0" cy="2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58" name="Line 90"/>
            <p:cNvSpPr>
              <a:spLocks noChangeShapeType="1"/>
            </p:cNvSpPr>
            <p:nvPr/>
          </p:nvSpPr>
          <p:spPr bwMode="auto">
            <a:xfrm>
              <a:off x="1043" y="2981"/>
              <a:ext cx="0" cy="21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59" name="Line 91"/>
            <p:cNvSpPr>
              <a:spLocks noChangeShapeType="1"/>
            </p:cNvSpPr>
            <p:nvPr/>
          </p:nvSpPr>
          <p:spPr bwMode="auto">
            <a:xfrm>
              <a:off x="1086" y="2981"/>
              <a:ext cx="0" cy="21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60" name="Line 92"/>
            <p:cNvSpPr>
              <a:spLocks noChangeShapeType="1"/>
            </p:cNvSpPr>
            <p:nvPr/>
          </p:nvSpPr>
          <p:spPr bwMode="auto">
            <a:xfrm>
              <a:off x="1129" y="3001"/>
              <a:ext cx="0" cy="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61" name="Line 93"/>
            <p:cNvSpPr>
              <a:spLocks noChangeShapeType="1"/>
            </p:cNvSpPr>
            <p:nvPr/>
          </p:nvSpPr>
          <p:spPr bwMode="auto">
            <a:xfrm>
              <a:off x="1171" y="3010"/>
              <a:ext cx="0" cy="18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62" name="Line 94"/>
            <p:cNvSpPr>
              <a:spLocks noChangeShapeType="1"/>
            </p:cNvSpPr>
            <p:nvPr/>
          </p:nvSpPr>
          <p:spPr bwMode="auto">
            <a:xfrm>
              <a:off x="1216" y="3025"/>
              <a:ext cx="0" cy="1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63" name="Line 95"/>
            <p:cNvSpPr>
              <a:spLocks noChangeShapeType="1"/>
            </p:cNvSpPr>
            <p:nvPr/>
          </p:nvSpPr>
          <p:spPr bwMode="auto">
            <a:xfrm>
              <a:off x="1259" y="3032"/>
              <a:ext cx="0" cy="1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64" name="Line 96"/>
            <p:cNvSpPr>
              <a:spLocks noChangeShapeType="1"/>
            </p:cNvSpPr>
            <p:nvPr/>
          </p:nvSpPr>
          <p:spPr bwMode="auto">
            <a:xfrm>
              <a:off x="1302" y="3047"/>
              <a:ext cx="0" cy="13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65" name="Line 97"/>
            <p:cNvSpPr>
              <a:spLocks noChangeShapeType="1"/>
            </p:cNvSpPr>
            <p:nvPr/>
          </p:nvSpPr>
          <p:spPr bwMode="auto">
            <a:xfrm>
              <a:off x="1346" y="3062"/>
              <a:ext cx="0" cy="12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66" name="Line 98"/>
            <p:cNvSpPr>
              <a:spLocks noChangeShapeType="1"/>
            </p:cNvSpPr>
            <p:nvPr/>
          </p:nvSpPr>
          <p:spPr bwMode="auto">
            <a:xfrm>
              <a:off x="1392" y="3082"/>
              <a:ext cx="0" cy="10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67" name="Line 99"/>
            <p:cNvSpPr>
              <a:spLocks noChangeShapeType="1"/>
            </p:cNvSpPr>
            <p:nvPr/>
          </p:nvSpPr>
          <p:spPr bwMode="auto">
            <a:xfrm>
              <a:off x="1432" y="3091"/>
              <a:ext cx="0" cy="9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68" name="Line 100"/>
            <p:cNvSpPr>
              <a:spLocks noChangeShapeType="1"/>
            </p:cNvSpPr>
            <p:nvPr/>
          </p:nvSpPr>
          <p:spPr bwMode="auto">
            <a:xfrm>
              <a:off x="1475" y="3120"/>
              <a:ext cx="0" cy="7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69" name="Line 101"/>
            <p:cNvSpPr>
              <a:spLocks noChangeShapeType="1"/>
            </p:cNvSpPr>
            <p:nvPr/>
          </p:nvSpPr>
          <p:spPr bwMode="auto">
            <a:xfrm>
              <a:off x="1517" y="3135"/>
              <a:ext cx="0" cy="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70" name="Line 102"/>
            <p:cNvSpPr>
              <a:spLocks noChangeShapeType="1"/>
            </p:cNvSpPr>
            <p:nvPr/>
          </p:nvSpPr>
          <p:spPr bwMode="auto">
            <a:xfrm>
              <a:off x="1562" y="3164"/>
              <a:ext cx="0" cy="2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71" name="Line 103"/>
            <p:cNvSpPr>
              <a:spLocks noChangeShapeType="1"/>
            </p:cNvSpPr>
            <p:nvPr/>
          </p:nvSpPr>
          <p:spPr bwMode="auto">
            <a:xfrm>
              <a:off x="799" y="3737"/>
              <a:ext cx="81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72" name="Line 104"/>
            <p:cNvSpPr>
              <a:spLocks noChangeShapeType="1"/>
            </p:cNvSpPr>
            <p:nvPr/>
          </p:nvSpPr>
          <p:spPr bwMode="auto">
            <a:xfrm flipV="1">
              <a:off x="1614" y="3481"/>
              <a:ext cx="0" cy="2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73" name="Arc 105"/>
            <p:cNvSpPr>
              <a:spLocks/>
            </p:cNvSpPr>
            <p:nvPr/>
          </p:nvSpPr>
          <p:spPr bwMode="auto">
            <a:xfrm>
              <a:off x="808" y="3480"/>
              <a:ext cx="1052" cy="693"/>
            </a:xfrm>
            <a:custGeom>
              <a:avLst/>
              <a:gdLst>
                <a:gd name="G0" fmla="+- 16823 0 0"/>
                <a:gd name="G1" fmla="+- 21224 0 0"/>
                <a:gd name="G2" fmla="+- 21600 0 0"/>
                <a:gd name="T0" fmla="*/ 0 w 16823"/>
                <a:gd name="T1" fmla="*/ 7676 h 21224"/>
                <a:gd name="T2" fmla="*/ 12811 w 16823"/>
                <a:gd name="T3" fmla="*/ 0 h 21224"/>
                <a:gd name="T4" fmla="*/ 16823 w 16823"/>
                <a:gd name="T5" fmla="*/ 21224 h 21224"/>
              </a:gdLst>
              <a:ahLst/>
              <a:cxnLst>
                <a:cxn ang="0">
                  <a:pos x="T0" y="T1"/>
                </a:cxn>
                <a:cxn ang="0">
                  <a:pos x="T2" y="T3"/>
                </a:cxn>
                <a:cxn ang="0">
                  <a:pos x="T4" y="T5"/>
                </a:cxn>
              </a:cxnLst>
              <a:rect l="0" t="0" r="r" b="b"/>
              <a:pathLst>
                <a:path w="16823" h="21224" fill="none" extrusionOk="0">
                  <a:moveTo>
                    <a:pt x="0" y="7676"/>
                  </a:moveTo>
                  <a:cubicBezTo>
                    <a:pt x="3221" y="3675"/>
                    <a:pt x="7763" y="953"/>
                    <a:pt x="12810" y="-1"/>
                  </a:cubicBezTo>
                </a:path>
                <a:path w="16823" h="21224" stroke="0" extrusionOk="0">
                  <a:moveTo>
                    <a:pt x="0" y="7676"/>
                  </a:moveTo>
                  <a:cubicBezTo>
                    <a:pt x="3221" y="3675"/>
                    <a:pt x="7763" y="953"/>
                    <a:pt x="12810" y="-1"/>
                  </a:cubicBezTo>
                  <a:lnTo>
                    <a:pt x="16823" y="21224"/>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074" name="Line 106"/>
            <p:cNvSpPr>
              <a:spLocks noChangeShapeType="1"/>
            </p:cNvSpPr>
            <p:nvPr/>
          </p:nvSpPr>
          <p:spPr bwMode="auto">
            <a:xfrm>
              <a:off x="1571" y="3495"/>
              <a:ext cx="0" cy="2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75" name="Line 107"/>
            <p:cNvSpPr>
              <a:spLocks noChangeShapeType="1"/>
            </p:cNvSpPr>
            <p:nvPr/>
          </p:nvSpPr>
          <p:spPr bwMode="auto">
            <a:xfrm>
              <a:off x="1527" y="3495"/>
              <a:ext cx="0" cy="2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76" name="Line 108"/>
            <p:cNvSpPr>
              <a:spLocks noChangeShapeType="1"/>
            </p:cNvSpPr>
            <p:nvPr/>
          </p:nvSpPr>
          <p:spPr bwMode="auto">
            <a:xfrm>
              <a:off x="1484" y="3503"/>
              <a:ext cx="0" cy="2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77" name="Line 109"/>
            <p:cNvSpPr>
              <a:spLocks noChangeShapeType="1"/>
            </p:cNvSpPr>
            <p:nvPr/>
          </p:nvSpPr>
          <p:spPr bwMode="auto">
            <a:xfrm>
              <a:off x="1441" y="3510"/>
              <a:ext cx="0" cy="22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78" name="Line 110"/>
            <p:cNvSpPr>
              <a:spLocks noChangeShapeType="1"/>
            </p:cNvSpPr>
            <p:nvPr/>
          </p:nvSpPr>
          <p:spPr bwMode="auto">
            <a:xfrm>
              <a:off x="1398" y="3510"/>
              <a:ext cx="0" cy="22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79" name="Line 111"/>
            <p:cNvSpPr>
              <a:spLocks noChangeShapeType="1"/>
            </p:cNvSpPr>
            <p:nvPr/>
          </p:nvSpPr>
          <p:spPr bwMode="auto">
            <a:xfrm>
              <a:off x="1354" y="3517"/>
              <a:ext cx="0" cy="2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80" name="Line 112"/>
            <p:cNvSpPr>
              <a:spLocks noChangeShapeType="1"/>
            </p:cNvSpPr>
            <p:nvPr/>
          </p:nvSpPr>
          <p:spPr bwMode="auto">
            <a:xfrm>
              <a:off x="1311" y="3532"/>
              <a:ext cx="0" cy="21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81" name="Line 113"/>
            <p:cNvSpPr>
              <a:spLocks noChangeShapeType="1"/>
            </p:cNvSpPr>
            <p:nvPr/>
          </p:nvSpPr>
          <p:spPr bwMode="auto">
            <a:xfrm>
              <a:off x="1268" y="3554"/>
              <a:ext cx="0" cy="1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82" name="Line 114"/>
            <p:cNvSpPr>
              <a:spLocks noChangeShapeType="1"/>
            </p:cNvSpPr>
            <p:nvPr/>
          </p:nvSpPr>
          <p:spPr bwMode="auto">
            <a:xfrm>
              <a:off x="1224" y="3554"/>
              <a:ext cx="0" cy="18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83" name="Line 115"/>
            <p:cNvSpPr>
              <a:spLocks noChangeShapeType="1"/>
            </p:cNvSpPr>
            <p:nvPr/>
          </p:nvSpPr>
          <p:spPr bwMode="auto">
            <a:xfrm>
              <a:off x="1181" y="3569"/>
              <a:ext cx="0" cy="16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84" name="Line 116"/>
            <p:cNvSpPr>
              <a:spLocks noChangeShapeType="1"/>
            </p:cNvSpPr>
            <p:nvPr/>
          </p:nvSpPr>
          <p:spPr bwMode="auto">
            <a:xfrm>
              <a:off x="1138" y="3583"/>
              <a:ext cx="0" cy="1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85" name="Line 117"/>
            <p:cNvSpPr>
              <a:spLocks noChangeShapeType="1"/>
            </p:cNvSpPr>
            <p:nvPr/>
          </p:nvSpPr>
          <p:spPr bwMode="auto">
            <a:xfrm>
              <a:off x="1095" y="3598"/>
              <a:ext cx="0" cy="1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86" name="Line 118"/>
            <p:cNvSpPr>
              <a:spLocks noChangeShapeType="1"/>
            </p:cNvSpPr>
            <p:nvPr/>
          </p:nvSpPr>
          <p:spPr bwMode="auto">
            <a:xfrm>
              <a:off x="1051" y="3613"/>
              <a:ext cx="0" cy="12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87" name="Line 119"/>
            <p:cNvSpPr>
              <a:spLocks noChangeShapeType="1"/>
            </p:cNvSpPr>
            <p:nvPr/>
          </p:nvSpPr>
          <p:spPr bwMode="auto">
            <a:xfrm>
              <a:off x="1008" y="3627"/>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88" name="Line 120"/>
            <p:cNvSpPr>
              <a:spLocks noChangeShapeType="1"/>
            </p:cNvSpPr>
            <p:nvPr/>
          </p:nvSpPr>
          <p:spPr bwMode="auto">
            <a:xfrm>
              <a:off x="965" y="3649"/>
              <a:ext cx="0" cy="8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89" name="Line 121"/>
            <p:cNvSpPr>
              <a:spLocks noChangeShapeType="1"/>
            </p:cNvSpPr>
            <p:nvPr/>
          </p:nvSpPr>
          <p:spPr bwMode="auto">
            <a:xfrm>
              <a:off x="930" y="3664"/>
              <a:ext cx="0" cy="7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90" name="Line 122"/>
            <p:cNvSpPr>
              <a:spLocks noChangeShapeType="1"/>
            </p:cNvSpPr>
            <p:nvPr/>
          </p:nvSpPr>
          <p:spPr bwMode="auto">
            <a:xfrm>
              <a:off x="895" y="3686"/>
              <a:ext cx="0" cy="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91" name="Line 123"/>
            <p:cNvSpPr>
              <a:spLocks noChangeShapeType="1"/>
            </p:cNvSpPr>
            <p:nvPr/>
          </p:nvSpPr>
          <p:spPr bwMode="auto">
            <a:xfrm>
              <a:off x="852" y="3715"/>
              <a:ext cx="0" cy="2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92" name="Text Box 124"/>
            <p:cNvSpPr txBox="1">
              <a:spLocks noChangeArrowheads="1"/>
            </p:cNvSpPr>
            <p:nvPr/>
          </p:nvSpPr>
          <p:spPr bwMode="auto">
            <a:xfrm>
              <a:off x="558" y="2798"/>
              <a:ext cx="312"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A</a:t>
              </a:r>
            </a:p>
          </p:txBody>
        </p:sp>
        <p:sp>
          <p:nvSpPr>
            <p:cNvPr id="340093" name="Text Box 125"/>
            <p:cNvSpPr txBox="1">
              <a:spLocks noChangeArrowheads="1"/>
            </p:cNvSpPr>
            <p:nvPr/>
          </p:nvSpPr>
          <p:spPr bwMode="auto">
            <a:xfrm>
              <a:off x="618" y="2974"/>
              <a:ext cx="312"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f</a:t>
              </a:r>
            </a:p>
          </p:txBody>
        </p:sp>
        <p:sp>
          <p:nvSpPr>
            <p:cNvPr id="340094" name="Text Box 126"/>
            <p:cNvSpPr txBox="1">
              <a:spLocks noChangeArrowheads="1"/>
            </p:cNvSpPr>
            <p:nvPr/>
          </p:nvSpPr>
          <p:spPr bwMode="auto">
            <a:xfrm>
              <a:off x="1584" y="3480"/>
              <a:ext cx="312"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f</a:t>
              </a:r>
            </a:p>
          </p:txBody>
        </p:sp>
        <p:sp>
          <p:nvSpPr>
            <p:cNvPr id="340095" name="Text Box 127"/>
            <p:cNvSpPr txBox="1">
              <a:spLocks noChangeArrowheads="1"/>
            </p:cNvSpPr>
            <p:nvPr/>
          </p:nvSpPr>
          <p:spPr bwMode="auto">
            <a:xfrm>
              <a:off x="1572" y="3336"/>
              <a:ext cx="312"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A</a:t>
              </a:r>
            </a:p>
          </p:txBody>
        </p:sp>
        <p:sp>
          <p:nvSpPr>
            <p:cNvPr id="340096" name="Line 128"/>
            <p:cNvSpPr>
              <a:spLocks noChangeShapeType="1"/>
            </p:cNvSpPr>
            <p:nvPr/>
          </p:nvSpPr>
          <p:spPr bwMode="auto">
            <a:xfrm>
              <a:off x="783" y="3238"/>
              <a:ext cx="0" cy="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097" name="Line 129"/>
            <p:cNvSpPr>
              <a:spLocks noChangeShapeType="1"/>
            </p:cNvSpPr>
            <p:nvPr/>
          </p:nvSpPr>
          <p:spPr bwMode="auto">
            <a:xfrm>
              <a:off x="1354" y="3305"/>
              <a:ext cx="243"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40098" name="Line 130"/>
            <p:cNvSpPr>
              <a:spLocks noChangeShapeType="1"/>
            </p:cNvSpPr>
            <p:nvPr/>
          </p:nvSpPr>
          <p:spPr bwMode="auto">
            <a:xfrm>
              <a:off x="1398" y="2725"/>
              <a:ext cx="242"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40099" name="Line 131"/>
            <p:cNvSpPr>
              <a:spLocks noChangeShapeType="1"/>
            </p:cNvSpPr>
            <p:nvPr/>
          </p:nvSpPr>
          <p:spPr bwMode="auto">
            <a:xfrm>
              <a:off x="1605" y="3246"/>
              <a:ext cx="0" cy="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100" name="Line 132"/>
            <p:cNvSpPr>
              <a:spLocks noChangeShapeType="1"/>
            </p:cNvSpPr>
            <p:nvPr/>
          </p:nvSpPr>
          <p:spPr bwMode="auto">
            <a:xfrm>
              <a:off x="1614" y="3825"/>
              <a:ext cx="0" cy="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101" name="Line 133"/>
            <p:cNvSpPr>
              <a:spLocks noChangeShapeType="1"/>
            </p:cNvSpPr>
            <p:nvPr/>
          </p:nvSpPr>
          <p:spPr bwMode="auto">
            <a:xfrm>
              <a:off x="792" y="3825"/>
              <a:ext cx="0" cy="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102" name="Line 134"/>
            <p:cNvSpPr>
              <a:spLocks noChangeShapeType="1"/>
            </p:cNvSpPr>
            <p:nvPr/>
          </p:nvSpPr>
          <p:spPr bwMode="auto">
            <a:xfrm>
              <a:off x="792" y="3312"/>
              <a:ext cx="242" cy="0"/>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40103" name="Line 135"/>
            <p:cNvSpPr>
              <a:spLocks noChangeShapeType="1"/>
            </p:cNvSpPr>
            <p:nvPr/>
          </p:nvSpPr>
          <p:spPr bwMode="auto">
            <a:xfrm>
              <a:off x="792" y="3892"/>
              <a:ext cx="242" cy="0"/>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40104" name="Line 136"/>
            <p:cNvSpPr>
              <a:spLocks noChangeShapeType="1"/>
            </p:cNvSpPr>
            <p:nvPr/>
          </p:nvSpPr>
          <p:spPr bwMode="auto">
            <a:xfrm>
              <a:off x="1372" y="3892"/>
              <a:ext cx="242"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40105" name="Text Box 137"/>
            <p:cNvSpPr txBox="1">
              <a:spLocks noChangeArrowheads="1"/>
            </p:cNvSpPr>
            <p:nvPr/>
          </p:nvSpPr>
          <p:spPr bwMode="auto">
            <a:xfrm>
              <a:off x="1086" y="3172"/>
              <a:ext cx="415"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s</a:t>
              </a:r>
            </a:p>
          </p:txBody>
        </p:sp>
        <p:sp>
          <p:nvSpPr>
            <p:cNvPr id="340106" name="Text Box 138"/>
            <p:cNvSpPr txBox="1">
              <a:spLocks noChangeArrowheads="1"/>
            </p:cNvSpPr>
            <p:nvPr/>
          </p:nvSpPr>
          <p:spPr bwMode="auto">
            <a:xfrm>
              <a:off x="1095" y="3716"/>
              <a:ext cx="415"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s</a:t>
              </a:r>
            </a:p>
          </p:txBody>
        </p:sp>
        <p:sp>
          <p:nvSpPr>
            <p:cNvPr id="340107" name="Text Box 139"/>
            <p:cNvSpPr txBox="1">
              <a:spLocks noChangeArrowheads="1"/>
            </p:cNvSpPr>
            <p:nvPr/>
          </p:nvSpPr>
          <p:spPr bwMode="auto">
            <a:xfrm>
              <a:off x="1008" y="2592"/>
              <a:ext cx="33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40108" name="Text Box 140"/>
            <p:cNvSpPr txBox="1">
              <a:spLocks noChangeArrowheads="1"/>
            </p:cNvSpPr>
            <p:nvPr/>
          </p:nvSpPr>
          <p:spPr bwMode="auto">
            <a:xfrm>
              <a:off x="2964" y="2922"/>
              <a:ext cx="1113" cy="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40109" name="Text Box 141"/>
            <p:cNvSpPr txBox="1">
              <a:spLocks noChangeArrowheads="1"/>
            </p:cNvSpPr>
            <p:nvPr/>
          </p:nvSpPr>
          <p:spPr bwMode="auto">
            <a:xfrm>
              <a:off x="4228" y="2922"/>
              <a:ext cx="1205" cy="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40110" name="Text Box 142"/>
            <p:cNvSpPr txBox="1">
              <a:spLocks noChangeArrowheads="1"/>
            </p:cNvSpPr>
            <p:nvPr/>
          </p:nvSpPr>
          <p:spPr bwMode="auto">
            <a:xfrm>
              <a:off x="2029" y="3452"/>
              <a:ext cx="640" cy="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40111" name="Text Box 143"/>
            <p:cNvSpPr txBox="1">
              <a:spLocks noChangeArrowheads="1"/>
            </p:cNvSpPr>
            <p:nvPr/>
          </p:nvSpPr>
          <p:spPr bwMode="auto">
            <a:xfrm>
              <a:off x="3025" y="3437"/>
              <a:ext cx="1112" cy="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40112" name="Text Box 144"/>
            <p:cNvSpPr txBox="1">
              <a:spLocks noChangeArrowheads="1"/>
            </p:cNvSpPr>
            <p:nvPr/>
          </p:nvSpPr>
          <p:spPr bwMode="auto">
            <a:xfrm>
              <a:off x="4245" y="3437"/>
              <a:ext cx="1101" cy="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40113" name="Line 145"/>
            <p:cNvSpPr>
              <a:spLocks noChangeShapeType="1"/>
            </p:cNvSpPr>
            <p:nvPr/>
          </p:nvSpPr>
          <p:spPr bwMode="auto">
            <a:xfrm>
              <a:off x="575" y="4157"/>
              <a:ext cx="484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114" name="Text Box 146"/>
            <p:cNvSpPr txBox="1">
              <a:spLocks noChangeArrowheads="1"/>
            </p:cNvSpPr>
            <p:nvPr/>
          </p:nvSpPr>
          <p:spPr bwMode="auto">
            <a:xfrm>
              <a:off x="684" y="3928"/>
              <a:ext cx="1869"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A</a:t>
              </a:r>
              <a:r>
                <a:rPr lang="en-US" sz="1200">
                  <a:latin typeface="Times New Roman" pitchFamily="18" charset="0"/>
                  <a:cs typeface="Times New Roman" pitchFamily="18" charset="0"/>
                </a:rPr>
                <a:t>  </a:t>
              </a:r>
              <a:r>
                <a:rPr lang="en-US" sz="2000">
                  <a:latin typeface="Times New Roman" pitchFamily="18" charset="0"/>
                  <a:cs typeface="Times New Roman" pitchFamily="18" charset="0"/>
                </a:rPr>
                <a:t>- đỉnh của các parabon</a:t>
              </a:r>
            </a:p>
          </p:txBody>
        </p:sp>
        <p:sp>
          <p:nvSpPr>
            <p:cNvPr id="340115" name="AutoShape 147"/>
            <p:cNvSpPr>
              <a:spLocks noChangeArrowheads="1"/>
            </p:cNvSpPr>
            <p:nvPr/>
          </p:nvSpPr>
          <p:spPr bwMode="auto">
            <a:xfrm>
              <a:off x="756" y="2604"/>
              <a:ext cx="864" cy="561"/>
            </a:xfrm>
            <a:prstGeom prst="flowChartMerge">
              <a:avLst/>
            </a:prstGeom>
            <a:noFill/>
            <a:ln>
              <a:noFill/>
            </a:ln>
            <a:effectLst/>
            <a:extLst>
              <a:ext uri="{909E8E84-426E-40DD-AFC4-6F175D3DCCD1}">
                <a14:hiddenFill xmlns:a14="http://schemas.microsoft.com/office/drawing/2010/main">
                  <a:solidFill>
                    <a:srgbClr val="A6A6A6"/>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latin typeface="Times New Roman" pitchFamily="18" charset="0"/>
                <a:cs typeface="Times New Roman" pitchFamily="18" charset="0"/>
              </a:endParaRPr>
            </a:p>
          </p:txBody>
        </p:sp>
        <p:sp>
          <p:nvSpPr>
            <p:cNvPr id="340116" name="Arc 148"/>
            <p:cNvSpPr>
              <a:spLocks/>
            </p:cNvSpPr>
            <p:nvPr/>
          </p:nvSpPr>
          <p:spPr bwMode="auto">
            <a:xfrm>
              <a:off x="563" y="2937"/>
              <a:ext cx="1043" cy="696"/>
            </a:xfrm>
            <a:custGeom>
              <a:avLst/>
              <a:gdLst>
                <a:gd name="G0" fmla="+- 0 0 0"/>
                <a:gd name="G1" fmla="+- 21321 0 0"/>
                <a:gd name="G2" fmla="+- 21600 0 0"/>
                <a:gd name="T0" fmla="*/ 3459 w 16642"/>
                <a:gd name="T1" fmla="*/ 0 h 21321"/>
                <a:gd name="T2" fmla="*/ 16642 w 16642"/>
                <a:gd name="T3" fmla="*/ 7552 h 21321"/>
                <a:gd name="T4" fmla="*/ 0 w 16642"/>
                <a:gd name="T5" fmla="*/ 21321 h 21321"/>
              </a:gdLst>
              <a:ahLst/>
              <a:cxnLst>
                <a:cxn ang="0">
                  <a:pos x="T0" y="T1"/>
                </a:cxn>
                <a:cxn ang="0">
                  <a:pos x="T2" y="T3"/>
                </a:cxn>
                <a:cxn ang="0">
                  <a:pos x="T4" y="T5"/>
                </a:cxn>
              </a:cxnLst>
              <a:rect l="0" t="0" r="r" b="b"/>
              <a:pathLst>
                <a:path w="16642" h="21321" fill="none" extrusionOk="0">
                  <a:moveTo>
                    <a:pt x="3459" y="-1"/>
                  </a:moveTo>
                  <a:cubicBezTo>
                    <a:pt x="8623" y="837"/>
                    <a:pt x="13307" y="3520"/>
                    <a:pt x="16642" y="7551"/>
                  </a:cubicBezTo>
                </a:path>
                <a:path w="16642" h="21321" stroke="0" extrusionOk="0">
                  <a:moveTo>
                    <a:pt x="3459" y="-1"/>
                  </a:moveTo>
                  <a:cubicBezTo>
                    <a:pt x="8623" y="837"/>
                    <a:pt x="13307" y="3520"/>
                    <a:pt x="16642" y="7551"/>
                  </a:cubicBezTo>
                  <a:lnTo>
                    <a:pt x="0" y="21321"/>
                  </a:lnTo>
                  <a:close/>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0117" name="Line 149"/>
            <p:cNvSpPr>
              <a:spLocks noChangeShapeType="1"/>
            </p:cNvSpPr>
            <p:nvPr/>
          </p:nvSpPr>
          <p:spPr bwMode="auto">
            <a:xfrm>
              <a:off x="1086" y="2987"/>
              <a:ext cx="0" cy="4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0118" name="Line 150"/>
            <p:cNvSpPr>
              <a:spLocks noChangeShapeType="1"/>
            </p:cNvSpPr>
            <p:nvPr/>
          </p:nvSpPr>
          <p:spPr bwMode="auto">
            <a:xfrm>
              <a:off x="1128" y="2998"/>
              <a:ext cx="0" cy="12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0119" name="Line 151"/>
            <p:cNvSpPr>
              <a:spLocks noChangeShapeType="1"/>
            </p:cNvSpPr>
            <p:nvPr/>
          </p:nvSpPr>
          <p:spPr bwMode="auto">
            <a:xfrm>
              <a:off x="1170" y="3008"/>
              <a:ext cx="0" cy="17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0120" name="Line 152"/>
            <p:cNvSpPr>
              <a:spLocks noChangeShapeType="1"/>
            </p:cNvSpPr>
            <p:nvPr/>
          </p:nvSpPr>
          <p:spPr bwMode="auto">
            <a:xfrm>
              <a:off x="1218" y="3024"/>
              <a:ext cx="0" cy="12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0121" name="Line 153"/>
            <p:cNvSpPr>
              <a:spLocks noChangeShapeType="1"/>
            </p:cNvSpPr>
            <p:nvPr/>
          </p:nvSpPr>
          <p:spPr bwMode="auto">
            <a:xfrm>
              <a:off x="1260" y="3035"/>
              <a:ext cx="0" cy="12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0122" name="Line 154"/>
            <p:cNvSpPr>
              <a:spLocks noChangeShapeType="1"/>
            </p:cNvSpPr>
            <p:nvPr/>
          </p:nvSpPr>
          <p:spPr bwMode="auto">
            <a:xfrm>
              <a:off x="768" y="2606"/>
              <a:ext cx="86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0123" name="Line 155"/>
            <p:cNvSpPr>
              <a:spLocks noChangeShapeType="1"/>
            </p:cNvSpPr>
            <p:nvPr/>
          </p:nvSpPr>
          <p:spPr bwMode="auto">
            <a:xfrm>
              <a:off x="576" y="24"/>
              <a:ext cx="0" cy="411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0124" name="Line 156"/>
            <p:cNvSpPr>
              <a:spLocks noChangeShapeType="1"/>
            </p:cNvSpPr>
            <p:nvPr/>
          </p:nvSpPr>
          <p:spPr bwMode="auto">
            <a:xfrm>
              <a:off x="1824" y="840"/>
              <a:ext cx="0" cy="33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340125" name="Group 157"/>
            <p:cNvGrpSpPr>
              <a:grpSpLocks/>
            </p:cNvGrpSpPr>
            <p:nvPr/>
          </p:nvGrpSpPr>
          <p:grpSpPr bwMode="auto">
            <a:xfrm>
              <a:off x="564" y="-12"/>
              <a:ext cx="4888" cy="893"/>
              <a:chOff x="336" y="288"/>
              <a:chExt cx="4933" cy="983"/>
            </a:xfrm>
          </p:grpSpPr>
          <p:sp>
            <p:nvSpPr>
              <p:cNvPr id="340126" name="Line 158"/>
              <p:cNvSpPr>
                <a:spLocks noChangeShapeType="1"/>
              </p:cNvSpPr>
              <p:nvPr/>
            </p:nvSpPr>
            <p:spPr bwMode="auto">
              <a:xfrm>
                <a:off x="380" y="324"/>
                <a:ext cx="48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127" name="Line 159"/>
              <p:cNvSpPr>
                <a:spLocks noChangeShapeType="1"/>
              </p:cNvSpPr>
              <p:nvPr/>
            </p:nvSpPr>
            <p:spPr bwMode="auto">
              <a:xfrm>
                <a:off x="1629" y="538"/>
                <a:ext cx="355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128" name="Line 160"/>
              <p:cNvSpPr>
                <a:spLocks noChangeShapeType="1"/>
              </p:cNvSpPr>
              <p:nvPr/>
            </p:nvSpPr>
            <p:spPr bwMode="auto">
              <a:xfrm>
                <a:off x="380" y="1234"/>
                <a:ext cx="48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129" name="Line 161"/>
              <p:cNvSpPr>
                <a:spLocks noChangeShapeType="1"/>
              </p:cNvSpPr>
              <p:nvPr/>
            </p:nvSpPr>
            <p:spPr bwMode="auto">
              <a:xfrm rot="431345">
                <a:off x="336" y="412"/>
                <a:ext cx="1333" cy="7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130" name="Text Box 162"/>
              <p:cNvSpPr txBox="1">
                <a:spLocks noChangeArrowheads="1"/>
              </p:cNvSpPr>
              <p:nvPr/>
            </p:nvSpPr>
            <p:spPr bwMode="auto">
              <a:xfrm>
                <a:off x="706" y="384"/>
                <a:ext cx="1048" cy="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Biểu đồ</a:t>
                </a:r>
                <a:r>
                  <a:rPr lang="en-US" sz="1200">
                    <a:latin typeface="Times New Roman" pitchFamily="18" charset="0"/>
                    <a:cs typeface="Times New Roman" pitchFamily="18" charset="0"/>
                  </a:rPr>
                  <a:t> </a:t>
                </a:r>
              </a:p>
            </p:txBody>
          </p:sp>
          <p:sp>
            <p:nvSpPr>
              <p:cNvPr id="340131" name="Text Box 163"/>
              <p:cNvSpPr txBox="1">
                <a:spLocks noChangeArrowheads="1"/>
              </p:cNvSpPr>
              <p:nvPr/>
            </p:nvSpPr>
            <p:spPr bwMode="auto">
              <a:xfrm>
                <a:off x="388" y="940"/>
                <a:ext cx="1004" cy="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200">
                    <a:latin typeface="Times New Roman" pitchFamily="18" charset="0"/>
                    <a:cs typeface="Times New Roman" pitchFamily="18" charset="0"/>
                  </a:rPr>
                  <a:t> </a:t>
                </a:r>
                <a:r>
                  <a:rPr lang="en-US" sz="1800">
                    <a:latin typeface="Times New Roman" pitchFamily="18" charset="0"/>
                    <a:cs typeface="Times New Roman" pitchFamily="18" charset="0"/>
                  </a:rPr>
                  <a:t>Biểu đồ  M</a:t>
                </a:r>
                <a:r>
                  <a:rPr lang="en-US" sz="1800" baseline="-25000">
                    <a:latin typeface="Times New Roman" pitchFamily="18" charset="0"/>
                    <a:cs typeface="Times New Roman" pitchFamily="18" charset="0"/>
                  </a:rPr>
                  <a:t>P</a:t>
                </a:r>
              </a:p>
            </p:txBody>
          </p:sp>
          <p:sp>
            <p:nvSpPr>
              <p:cNvPr id="340132" name="Text Box 164"/>
              <p:cNvSpPr txBox="1">
                <a:spLocks noChangeArrowheads="1"/>
              </p:cNvSpPr>
              <p:nvPr/>
            </p:nvSpPr>
            <p:spPr bwMode="auto">
              <a:xfrm>
                <a:off x="2436" y="676"/>
                <a:ext cx="419" cy="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200">
                    <a:latin typeface="Times New Roman" pitchFamily="18" charset="0"/>
                    <a:cs typeface="Times New Roman" pitchFamily="18" charset="0"/>
                  </a:rPr>
                  <a:t> </a:t>
                </a:r>
                <a:r>
                  <a:rPr lang="en-US" sz="1800">
                    <a:latin typeface="Times New Roman" pitchFamily="18" charset="0"/>
                    <a:cs typeface="Times New Roman" pitchFamily="18" charset="0"/>
                  </a:rPr>
                  <a:t>h</a:t>
                </a:r>
                <a:r>
                  <a:rPr lang="en-US" sz="1800" baseline="-25000">
                    <a:latin typeface="Times New Roman" pitchFamily="18" charset="0"/>
                    <a:cs typeface="Times New Roman" pitchFamily="18" charset="0"/>
                  </a:rPr>
                  <a:t>2</a:t>
                </a:r>
                <a:endParaRPr lang="en-US" sz="1800">
                  <a:latin typeface="Times New Roman" pitchFamily="18" charset="0"/>
                  <a:cs typeface="Times New Roman" pitchFamily="18" charset="0"/>
                </a:endParaRPr>
              </a:p>
            </p:txBody>
          </p:sp>
          <p:sp>
            <p:nvSpPr>
              <p:cNvPr id="340133" name="Text Box 165"/>
              <p:cNvSpPr txBox="1">
                <a:spLocks noChangeArrowheads="1"/>
              </p:cNvSpPr>
              <p:nvPr/>
            </p:nvSpPr>
            <p:spPr bwMode="auto">
              <a:xfrm>
                <a:off x="2161" y="288"/>
                <a:ext cx="315" cy="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1</a:t>
                </a:r>
              </a:p>
            </p:txBody>
          </p:sp>
          <p:sp>
            <p:nvSpPr>
              <p:cNvPr id="340134" name="Text Box 166"/>
              <p:cNvSpPr txBox="1">
                <a:spLocks noChangeArrowheads="1"/>
              </p:cNvSpPr>
              <p:nvPr/>
            </p:nvSpPr>
            <p:spPr bwMode="auto">
              <a:xfrm>
                <a:off x="3341" y="297"/>
                <a:ext cx="314" cy="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2</a:t>
                </a:r>
              </a:p>
            </p:txBody>
          </p:sp>
          <p:sp>
            <p:nvSpPr>
              <p:cNvPr id="340135" name="Text Box 167"/>
              <p:cNvSpPr txBox="1">
                <a:spLocks noChangeArrowheads="1"/>
              </p:cNvSpPr>
              <p:nvPr/>
            </p:nvSpPr>
            <p:spPr bwMode="auto">
              <a:xfrm>
                <a:off x="4494" y="306"/>
                <a:ext cx="314" cy="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3</a:t>
                </a:r>
              </a:p>
            </p:txBody>
          </p:sp>
          <p:sp>
            <p:nvSpPr>
              <p:cNvPr id="340136" name="AutoShape 168" descr="Light vertical"/>
              <p:cNvSpPr>
                <a:spLocks noChangeArrowheads="1"/>
              </p:cNvSpPr>
              <p:nvPr/>
            </p:nvSpPr>
            <p:spPr bwMode="auto">
              <a:xfrm rot="-5400000">
                <a:off x="1969" y="402"/>
                <a:ext cx="286" cy="773"/>
              </a:xfrm>
              <a:prstGeom prst="rtTriangle">
                <a:avLst/>
              </a:prstGeom>
              <a:pattFill prst="ltVert">
                <a:fgClr>
                  <a:srgbClr val="000000"/>
                </a:fgClr>
                <a:bgClr>
                  <a:srgbClr val="FFFFFF"/>
                </a:bgClr>
              </a:pattFill>
              <a:ln w="9525">
                <a:solidFill>
                  <a:srgbClr val="000000"/>
                </a:solidFill>
                <a:miter lim="800000"/>
                <a:headEnd/>
                <a:tailEnd/>
              </a:ln>
            </p:spPr>
            <p:txBody>
              <a:bodyPr/>
              <a:lstStyle/>
              <a:p>
                <a:endParaRPr lang="en-US"/>
              </a:p>
            </p:txBody>
          </p:sp>
          <p:sp>
            <p:nvSpPr>
              <p:cNvPr id="340137" name="Line 169"/>
              <p:cNvSpPr>
                <a:spLocks noChangeShapeType="1"/>
              </p:cNvSpPr>
              <p:nvPr/>
            </p:nvSpPr>
            <p:spPr bwMode="auto">
              <a:xfrm>
                <a:off x="1716" y="932"/>
                <a:ext cx="0" cy="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138" name="Line 170"/>
              <p:cNvSpPr>
                <a:spLocks noChangeShapeType="1"/>
              </p:cNvSpPr>
              <p:nvPr/>
            </p:nvSpPr>
            <p:spPr bwMode="auto">
              <a:xfrm>
                <a:off x="2502" y="940"/>
                <a:ext cx="0" cy="1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139" name="Line 171"/>
              <p:cNvSpPr>
                <a:spLocks noChangeShapeType="1"/>
              </p:cNvSpPr>
              <p:nvPr/>
            </p:nvSpPr>
            <p:spPr bwMode="auto">
              <a:xfrm>
                <a:off x="2258" y="1075"/>
                <a:ext cx="244"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40140" name="Line 172"/>
              <p:cNvSpPr>
                <a:spLocks noChangeShapeType="1"/>
              </p:cNvSpPr>
              <p:nvPr/>
            </p:nvSpPr>
            <p:spPr bwMode="auto">
              <a:xfrm>
                <a:off x="1716" y="1075"/>
                <a:ext cx="245" cy="0"/>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40141" name="Text Box 173"/>
              <p:cNvSpPr txBox="1">
                <a:spLocks noChangeArrowheads="1"/>
              </p:cNvSpPr>
              <p:nvPr/>
            </p:nvSpPr>
            <p:spPr bwMode="auto">
              <a:xfrm>
                <a:off x="2013" y="932"/>
                <a:ext cx="314" cy="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s</a:t>
                </a:r>
              </a:p>
            </p:txBody>
          </p:sp>
          <p:sp>
            <p:nvSpPr>
              <p:cNvPr id="340142" name="AutoShape 174" descr="Light vertical"/>
              <p:cNvSpPr>
                <a:spLocks noChangeArrowheads="1"/>
              </p:cNvSpPr>
              <p:nvPr/>
            </p:nvSpPr>
            <p:spPr bwMode="auto">
              <a:xfrm>
                <a:off x="3000" y="646"/>
                <a:ext cx="737" cy="293"/>
              </a:xfrm>
              <a:prstGeom prst="flowChartManualInput">
                <a:avLst/>
              </a:prstGeom>
              <a:pattFill prst="ltVert">
                <a:fgClr>
                  <a:srgbClr val="000000"/>
                </a:fgClr>
                <a:bgClr>
                  <a:srgbClr val="FFFFFF"/>
                </a:bgClr>
              </a:pattFill>
              <a:ln w="9525">
                <a:solidFill>
                  <a:srgbClr val="000000"/>
                </a:solidFill>
                <a:miter lim="800000"/>
                <a:headEnd/>
                <a:tailEnd/>
              </a:ln>
            </p:spPr>
            <p:txBody>
              <a:bodyPr/>
              <a:lstStyle/>
              <a:p>
                <a:endParaRPr lang="en-US"/>
              </a:p>
            </p:txBody>
          </p:sp>
          <p:sp>
            <p:nvSpPr>
              <p:cNvPr id="340143" name="Text Box 175"/>
              <p:cNvSpPr txBox="1">
                <a:spLocks noChangeArrowheads="1"/>
              </p:cNvSpPr>
              <p:nvPr/>
            </p:nvSpPr>
            <p:spPr bwMode="auto">
              <a:xfrm>
                <a:off x="2762" y="672"/>
                <a:ext cx="352" cy="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 h</a:t>
                </a:r>
                <a:r>
                  <a:rPr lang="en-US" sz="1800" baseline="-25000">
                    <a:latin typeface="Times New Roman" pitchFamily="18" charset="0"/>
                    <a:cs typeface="Times New Roman" pitchFamily="18" charset="0"/>
                  </a:rPr>
                  <a:t>3</a:t>
                </a:r>
                <a:endParaRPr lang="en-US" sz="1800">
                  <a:latin typeface="Times New Roman" pitchFamily="18" charset="0"/>
                  <a:cs typeface="Times New Roman" pitchFamily="18" charset="0"/>
                </a:endParaRPr>
              </a:p>
            </p:txBody>
          </p:sp>
          <p:sp>
            <p:nvSpPr>
              <p:cNvPr id="340144" name="Text Box 176"/>
              <p:cNvSpPr txBox="1">
                <a:spLocks noChangeArrowheads="1"/>
              </p:cNvSpPr>
              <p:nvPr/>
            </p:nvSpPr>
            <p:spPr bwMode="auto">
              <a:xfrm>
                <a:off x="3668" y="646"/>
                <a:ext cx="346" cy="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 h</a:t>
                </a:r>
                <a:r>
                  <a:rPr lang="en-US" sz="1800" baseline="-25000">
                    <a:latin typeface="Times New Roman" pitchFamily="18" charset="0"/>
                    <a:cs typeface="Times New Roman" pitchFamily="18" charset="0"/>
                  </a:rPr>
                  <a:t>4</a:t>
                </a:r>
                <a:endParaRPr lang="en-US" sz="1800">
                  <a:latin typeface="Times New Roman" pitchFamily="18" charset="0"/>
                  <a:cs typeface="Times New Roman" pitchFamily="18" charset="0"/>
                </a:endParaRPr>
              </a:p>
            </p:txBody>
          </p:sp>
          <p:sp>
            <p:nvSpPr>
              <p:cNvPr id="340145" name="Line 177"/>
              <p:cNvSpPr>
                <a:spLocks noChangeShapeType="1"/>
              </p:cNvSpPr>
              <p:nvPr/>
            </p:nvSpPr>
            <p:spPr bwMode="auto">
              <a:xfrm>
                <a:off x="3000" y="949"/>
                <a:ext cx="0" cy="1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146" name="Line 178"/>
              <p:cNvSpPr>
                <a:spLocks noChangeShapeType="1"/>
              </p:cNvSpPr>
              <p:nvPr/>
            </p:nvSpPr>
            <p:spPr bwMode="auto">
              <a:xfrm>
                <a:off x="3742" y="958"/>
                <a:ext cx="0" cy="1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147" name="Line 179"/>
              <p:cNvSpPr>
                <a:spLocks noChangeShapeType="1"/>
              </p:cNvSpPr>
              <p:nvPr/>
            </p:nvSpPr>
            <p:spPr bwMode="auto">
              <a:xfrm>
                <a:off x="3498" y="1083"/>
                <a:ext cx="244"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40148" name="Line 180"/>
              <p:cNvSpPr>
                <a:spLocks noChangeShapeType="1"/>
              </p:cNvSpPr>
              <p:nvPr/>
            </p:nvSpPr>
            <p:spPr bwMode="auto">
              <a:xfrm>
                <a:off x="3000" y="1083"/>
                <a:ext cx="245" cy="0"/>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40149" name="Text Box 181"/>
              <p:cNvSpPr txBox="1">
                <a:spLocks noChangeArrowheads="1"/>
              </p:cNvSpPr>
              <p:nvPr/>
            </p:nvSpPr>
            <p:spPr bwMode="auto">
              <a:xfrm>
                <a:off x="3245" y="932"/>
                <a:ext cx="314" cy="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s</a:t>
                </a:r>
              </a:p>
            </p:txBody>
          </p:sp>
          <p:sp>
            <p:nvSpPr>
              <p:cNvPr id="340150" name="AutoShape 182" descr="Light vertical"/>
              <p:cNvSpPr>
                <a:spLocks noChangeArrowheads="1"/>
              </p:cNvSpPr>
              <p:nvPr/>
            </p:nvSpPr>
            <p:spPr bwMode="auto">
              <a:xfrm rot="5400000">
                <a:off x="4323" y="695"/>
                <a:ext cx="216" cy="376"/>
              </a:xfrm>
              <a:prstGeom prst="rtTriangle">
                <a:avLst/>
              </a:prstGeom>
              <a:pattFill prst="ltVert">
                <a:fgClr>
                  <a:srgbClr val="000000"/>
                </a:fgClr>
                <a:bgClr>
                  <a:srgbClr val="FFFFFF"/>
                </a:bgClr>
              </a:pattFill>
              <a:ln w="9525">
                <a:solidFill>
                  <a:srgbClr val="000000"/>
                </a:solidFill>
                <a:miter lim="800000"/>
                <a:headEnd/>
                <a:tailEnd/>
              </a:ln>
            </p:spPr>
            <p:txBody>
              <a:bodyPr/>
              <a:lstStyle/>
              <a:p>
                <a:endParaRPr lang="en-US"/>
              </a:p>
            </p:txBody>
          </p:sp>
          <p:sp>
            <p:nvSpPr>
              <p:cNvPr id="340151" name="AutoShape 183" descr="Light vertical"/>
              <p:cNvSpPr>
                <a:spLocks noChangeArrowheads="1"/>
              </p:cNvSpPr>
              <p:nvPr/>
            </p:nvSpPr>
            <p:spPr bwMode="auto">
              <a:xfrm rot="-5400000">
                <a:off x="4697" y="475"/>
                <a:ext cx="216" cy="377"/>
              </a:xfrm>
              <a:prstGeom prst="rtTriangle">
                <a:avLst/>
              </a:prstGeom>
              <a:pattFill prst="ltVert">
                <a:fgClr>
                  <a:srgbClr val="000000"/>
                </a:fgClr>
                <a:bgClr>
                  <a:srgbClr val="FFFFFF"/>
                </a:bgClr>
              </a:pattFill>
              <a:ln w="9525">
                <a:solidFill>
                  <a:srgbClr val="000000"/>
                </a:solidFill>
                <a:miter lim="800000"/>
                <a:headEnd/>
                <a:tailEnd/>
              </a:ln>
            </p:spPr>
            <p:txBody>
              <a:bodyPr/>
              <a:lstStyle/>
              <a:p>
                <a:endParaRPr lang="en-US"/>
              </a:p>
            </p:txBody>
          </p:sp>
          <p:sp>
            <p:nvSpPr>
              <p:cNvPr id="340152" name="Line 184"/>
              <p:cNvSpPr>
                <a:spLocks noChangeShapeType="1"/>
              </p:cNvSpPr>
              <p:nvPr/>
            </p:nvSpPr>
            <p:spPr bwMode="auto">
              <a:xfrm>
                <a:off x="4249" y="1012"/>
                <a:ext cx="0" cy="10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153" name="Line 185"/>
              <p:cNvSpPr>
                <a:spLocks noChangeShapeType="1"/>
              </p:cNvSpPr>
              <p:nvPr/>
            </p:nvSpPr>
            <p:spPr bwMode="auto">
              <a:xfrm>
                <a:off x="5009" y="1021"/>
                <a:ext cx="0" cy="10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154" name="Line 186"/>
              <p:cNvSpPr>
                <a:spLocks noChangeShapeType="1"/>
              </p:cNvSpPr>
              <p:nvPr/>
            </p:nvSpPr>
            <p:spPr bwMode="auto">
              <a:xfrm>
                <a:off x="4773" y="1083"/>
                <a:ext cx="245"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40155" name="Line 187"/>
              <p:cNvSpPr>
                <a:spLocks noChangeShapeType="1"/>
              </p:cNvSpPr>
              <p:nvPr/>
            </p:nvSpPr>
            <p:spPr bwMode="auto">
              <a:xfrm>
                <a:off x="4249" y="1083"/>
                <a:ext cx="245" cy="0"/>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40156" name="Text Box 188"/>
              <p:cNvSpPr txBox="1">
                <a:spLocks noChangeArrowheads="1"/>
              </p:cNvSpPr>
              <p:nvPr/>
            </p:nvSpPr>
            <p:spPr bwMode="auto">
              <a:xfrm>
                <a:off x="4511" y="923"/>
                <a:ext cx="241" cy="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s</a:t>
                </a:r>
              </a:p>
            </p:txBody>
          </p:sp>
          <p:sp>
            <p:nvSpPr>
              <p:cNvPr id="340157" name="Text Box 189"/>
              <p:cNvSpPr txBox="1">
                <a:spLocks noChangeArrowheads="1"/>
              </p:cNvSpPr>
              <p:nvPr/>
            </p:nvSpPr>
            <p:spPr bwMode="auto">
              <a:xfrm>
                <a:off x="4005" y="717"/>
                <a:ext cx="303" cy="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 c</a:t>
                </a:r>
                <a:r>
                  <a:rPr lang="en-US" sz="1800" baseline="-25000">
                    <a:latin typeface="Times New Roman" pitchFamily="18" charset="0"/>
                    <a:cs typeface="Times New Roman" pitchFamily="18" charset="0"/>
                  </a:rPr>
                  <a:t>3</a:t>
                </a:r>
                <a:endParaRPr lang="en-US" sz="1800">
                  <a:latin typeface="Times New Roman" pitchFamily="18" charset="0"/>
                  <a:cs typeface="Times New Roman" pitchFamily="18" charset="0"/>
                </a:endParaRPr>
              </a:p>
            </p:txBody>
          </p:sp>
          <p:sp>
            <p:nvSpPr>
              <p:cNvPr id="340158" name="Text Box 190"/>
              <p:cNvSpPr txBox="1">
                <a:spLocks noChangeArrowheads="1"/>
              </p:cNvSpPr>
              <p:nvPr/>
            </p:nvSpPr>
            <p:spPr bwMode="auto">
              <a:xfrm>
                <a:off x="4938" y="511"/>
                <a:ext cx="306" cy="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200">
                    <a:latin typeface="Times New Roman" pitchFamily="18" charset="0"/>
                    <a:cs typeface="Times New Roman" pitchFamily="18" charset="0"/>
                  </a:rPr>
                  <a:t> </a:t>
                </a:r>
                <a:r>
                  <a:rPr lang="en-US" sz="1800">
                    <a:latin typeface="Times New Roman" pitchFamily="18" charset="0"/>
                    <a:cs typeface="Times New Roman" pitchFamily="18" charset="0"/>
                  </a:rPr>
                  <a:t>c</a:t>
                </a:r>
                <a:r>
                  <a:rPr lang="en-US" sz="1800" baseline="-25000">
                    <a:latin typeface="Times New Roman" pitchFamily="18" charset="0"/>
                    <a:cs typeface="Times New Roman" pitchFamily="18" charset="0"/>
                  </a:rPr>
                  <a:t>4</a:t>
                </a:r>
                <a:endParaRPr lang="en-US" sz="1800">
                  <a:latin typeface="Times New Roman" pitchFamily="18" charset="0"/>
                  <a:cs typeface="Times New Roman" pitchFamily="18" charset="0"/>
                </a:endParaRPr>
              </a:p>
            </p:txBody>
          </p:sp>
          <p:graphicFrame>
            <p:nvGraphicFramePr>
              <p:cNvPr id="340159" name="Object 191"/>
              <p:cNvGraphicFramePr>
                <a:graphicFrameLocks noChangeAspect="1"/>
              </p:cNvGraphicFramePr>
              <p:nvPr/>
            </p:nvGraphicFramePr>
            <p:xfrm>
              <a:off x="1248" y="381"/>
              <a:ext cx="240" cy="207"/>
            </p:xfrm>
            <a:graphic>
              <a:graphicData uri="http://schemas.openxmlformats.org/presentationml/2006/ole">
                <mc:AlternateContent xmlns:mc="http://schemas.openxmlformats.org/markup-compatibility/2006">
                  <mc:Choice xmlns:v="urn:schemas-microsoft-com:vml" Requires="v">
                    <p:oleObj spid="_x0000_s340182" name="Equation" r:id="rId3" imgW="279360" imgH="241200" progId="Equation.3">
                      <p:embed/>
                    </p:oleObj>
                  </mc:Choice>
                  <mc:Fallback>
                    <p:oleObj name="Equation" r:id="rId3" imgW="279360" imgH="241200" progId="Equation.3">
                      <p:embed/>
                      <p:pic>
                        <p:nvPicPr>
                          <p:cNvPr id="0" name="Object 19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48" y="381"/>
                            <a:ext cx="240" cy="2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340160" name="Line 192"/>
            <p:cNvSpPr>
              <a:spLocks noChangeShapeType="1"/>
            </p:cNvSpPr>
            <p:nvPr/>
          </p:nvSpPr>
          <p:spPr bwMode="auto">
            <a:xfrm>
              <a:off x="1824" y="12"/>
              <a:ext cx="0" cy="86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0161" name="Line 193"/>
            <p:cNvSpPr>
              <a:spLocks noChangeShapeType="1"/>
            </p:cNvSpPr>
            <p:nvPr/>
          </p:nvSpPr>
          <p:spPr bwMode="auto">
            <a:xfrm>
              <a:off x="2964" y="35"/>
              <a:ext cx="0" cy="411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0162" name="Line 194"/>
            <p:cNvSpPr>
              <a:spLocks noChangeShapeType="1"/>
            </p:cNvSpPr>
            <p:nvPr/>
          </p:nvSpPr>
          <p:spPr bwMode="auto">
            <a:xfrm>
              <a:off x="4212" y="36"/>
              <a:ext cx="0" cy="411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0163" name="Line 195"/>
            <p:cNvSpPr>
              <a:spLocks noChangeShapeType="1"/>
            </p:cNvSpPr>
            <p:nvPr/>
          </p:nvSpPr>
          <p:spPr bwMode="auto">
            <a:xfrm>
              <a:off x="5436" y="24"/>
              <a:ext cx="0" cy="411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0164" name="Arc 196"/>
            <p:cNvSpPr>
              <a:spLocks/>
            </p:cNvSpPr>
            <p:nvPr/>
          </p:nvSpPr>
          <p:spPr bwMode="auto">
            <a:xfrm>
              <a:off x="782" y="722"/>
              <a:ext cx="1296" cy="542"/>
            </a:xfrm>
            <a:custGeom>
              <a:avLst/>
              <a:gdLst>
                <a:gd name="G0" fmla="+- 19467 0 0"/>
                <a:gd name="G1" fmla="+- 0 0 0"/>
                <a:gd name="G2" fmla="+- 21600 0 0"/>
                <a:gd name="T0" fmla="*/ 12141 w 19467"/>
                <a:gd name="T1" fmla="*/ 20320 h 20320"/>
                <a:gd name="T2" fmla="*/ 0 w 19467"/>
                <a:gd name="T3" fmla="*/ 9360 h 20320"/>
                <a:gd name="T4" fmla="*/ 19467 w 19467"/>
                <a:gd name="T5" fmla="*/ 0 h 20320"/>
              </a:gdLst>
              <a:ahLst/>
              <a:cxnLst>
                <a:cxn ang="0">
                  <a:pos x="T0" y="T1"/>
                </a:cxn>
                <a:cxn ang="0">
                  <a:pos x="T2" y="T3"/>
                </a:cxn>
                <a:cxn ang="0">
                  <a:pos x="T4" y="T5"/>
                </a:cxn>
              </a:cxnLst>
              <a:rect l="0" t="0" r="r" b="b"/>
              <a:pathLst>
                <a:path w="19467" h="20320" fill="none" extrusionOk="0">
                  <a:moveTo>
                    <a:pt x="12141" y="20319"/>
                  </a:moveTo>
                  <a:cubicBezTo>
                    <a:pt x="6813" y="18399"/>
                    <a:pt x="2454" y="14463"/>
                    <a:pt x="0" y="9359"/>
                  </a:cubicBezTo>
                </a:path>
                <a:path w="19467" h="20320" stroke="0" extrusionOk="0">
                  <a:moveTo>
                    <a:pt x="12141" y="20319"/>
                  </a:moveTo>
                  <a:cubicBezTo>
                    <a:pt x="6813" y="18399"/>
                    <a:pt x="2454" y="14463"/>
                    <a:pt x="0" y="9359"/>
                  </a:cubicBezTo>
                  <a:lnTo>
                    <a:pt x="19467" y="0"/>
                  </a:lnTo>
                  <a:close/>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aphicFrame>
          <p:nvGraphicFramePr>
            <p:cNvPr id="340165" name="Object 197"/>
            <p:cNvGraphicFramePr>
              <a:graphicFrameLocks noChangeAspect="1"/>
            </p:cNvGraphicFramePr>
            <p:nvPr/>
          </p:nvGraphicFramePr>
          <p:xfrm>
            <a:off x="2160" y="960"/>
            <a:ext cx="528" cy="384"/>
          </p:xfrm>
          <a:graphic>
            <a:graphicData uri="http://schemas.openxmlformats.org/presentationml/2006/ole">
              <mc:AlternateContent xmlns:mc="http://schemas.openxmlformats.org/markup-compatibility/2006">
                <mc:Choice xmlns:v="urn:schemas-microsoft-com:vml" Requires="v">
                  <p:oleObj spid="_x0000_s340183" name="Equation" r:id="rId5" imgW="507960" imgH="444240" progId="Equation.3">
                    <p:embed/>
                  </p:oleObj>
                </mc:Choice>
                <mc:Fallback>
                  <p:oleObj name="Equation" r:id="rId5" imgW="507960" imgH="444240" progId="Equation.3">
                    <p:embed/>
                    <p:pic>
                      <p:nvPicPr>
                        <p:cNvPr id="0" name="Object 19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60" y="960"/>
                          <a:ext cx="528" cy="3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40166" name="Object 198"/>
            <p:cNvGraphicFramePr>
              <a:graphicFrameLocks noChangeAspect="1"/>
            </p:cNvGraphicFramePr>
            <p:nvPr/>
          </p:nvGraphicFramePr>
          <p:xfrm>
            <a:off x="3216" y="960"/>
            <a:ext cx="912" cy="432"/>
          </p:xfrm>
          <a:graphic>
            <a:graphicData uri="http://schemas.openxmlformats.org/presentationml/2006/ole">
              <mc:AlternateContent xmlns:mc="http://schemas.openxmlformats.org/markup-compatibility/2006">
                <mc:Choice xmlns:v="urn:schemas-microsoft-com:vml" Requires="v">
                  <p:oleObj spid="_x0000_s340184" name="Equation" r:id="rId7" imgW="977760" imgH="444240" progId="Equation.3">
                    <p:embed/>
                  </p:oleObj>
                </mc:Choice>
                <mc:Fallback>
                  <p:oleObj name="Equation" r:id="rId7" imgW="977760" imgH="444240" progId="Equation.3">
                    <p:embed/>
                    <p:pic>
                      <p:nvPicPr>
                        <p:cNvPr id="0" name="Object 19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16" y="960"/>
                          <a:ext cx="912" cy="4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40167" name="Object 199"/>
            <p:cNvGraphicFramePr>
              <a:graphicFrameLocks noChangeAspect="1"/>
            </p:cNvGraphicFramePr>
            <p:nvPr/>
          </p:nvGraphicFramePr>
          <p:xfrm>
            <a:off x="4464" y="1008"/>
            <a:ext cx="816" cy="384"/>
          </p:xfrm>
          <a:graphic>
            <a:graphicData uri="http://schemas.openxmlformats.org/presentationml/2006/ole">
              <mc:AlternateContent xmlns:mc="http://schemas.openxmlformats.org/markup-compatibility/2006">
                <mc:Choice xmlns:v="urn:schemas-microsoft-com:vml" Requires="v">
                  <p:oleObj spid="_x0000_s340185" name="Equation" r:id="rId9" imgW="1066680" imgH="444240" progId="Equation.3">
                    <p:embed/>
                  </p:oleObj>
                </mc:Choice>
                <mc:Fallback>
                  <p:oleObj name="Equation" r:id="rId9" imgW="1066680" imgH="444240" progId="Equation.3">
                    <p:embed/>
                    <p:pic>
                      <p:nvPicPr>
                        <p:cNvPr id="0" name="Object 19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464" y="1008"/>
                          <a:ext cx="816" cy="3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40168" name="Object 200"/>
            <p:cNvGraphicFramePr>
              <a:graphicFrameLocks noChangeAspect="1"/>
            </p:cNvGraphicFramePr>
            <p:nvPr/>
          </p:nvGraphicFramePr>
          <p:xfrm>
            <a:off x="2196" y="1704"/>
            <a:ext cx="432" cy="384"/>
          </p:xfrm>
          <a:graphic>
            <a:graphicData uri="http://schemas.openxmlformats.org/presentationml/2006/ole">
              <mc:AlternateContent xmlns:mc="http://schemas.openxmlformats.org/markup-compatibility/2006">
                <mc:Choice xmlns:v="urn:schemas-microsoft-com:vml" Requires="v">
                  <p:oleObj spid="_x0000_s340186" name="Equation" r:id="rId11" imgW="507960" imgH="444240" progId="Equation.3">
                    <p:embed/>
                  </p:oleObj>
                </mc:Choice>
                <mc:Fallback>
                  <p:oleObj name="Equation" r:id="rId11" imgW="507960" imgH="444240" progId="Equation.3">
                    <p:embed/>
                    <p:pic>
                      <p:nvPicPr>
                        <p:cNvPr id="0" name="Object 20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196" y="1704"/>
                          <a:ext cx="432" cy="3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40169" name="Object 201"/>
            <p:cNvGraphicFramePr>
              <a:graphicFrameLocks noChangeAspect="1"/>
            </p:cNvGraphicFramePr>
            <p:nvPr/>
          </p:nvGraphicFramePr>
          <p:xfrm>
            <a:off x="3168" y="1728"/>
            <a:ext cx="864" cy="384"/>
          </p:xfrm>
          <a:graphic>
            <a:graphicData uri="http://schemas.openxmlformats.org/presentationml/2006/ole">
              <mc:AlternateContent xmlns:mc="http://schemas.openxmlformats.org/markup-compatibility/2006">
                <mc:Choice xmlns:v="urn:schemas-microsoft-com:vml" Requires="v">
                  <p:oleObj spid="_x0000_s340187" name="Equation" r:id="rId13" imgW="977760" imgH="444240" progId="Equation.3">
                    <p:embed/>
                  </p:oleObj>
                </mc:Choice>
                <mc:Fallback>
                  <p:oleObj name="Equation" r:id="rId13" imgW="977760" imgH="444240" progId="Equation.3">
                    <p:embed/>
                    <p:pic>
                      <p:nvPicPr>
                        <p:cNvPr id="0" name="Object 20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168" y="1728"/>
                          <a:ext cx="864" cy="3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40170" name="Object 202"/>
            <p:cNvGraphicFramePr>
              <a:graphicFrameLocks noChangeAspect="1"/>
            </p:cNvGraphicFramePr>
            <p:nvPr/>
          </p:nvGraphicFramePr>
          <p:xfrm>
            <a:off x="4464" y="1680"/>
            <a:ext cx="816" cy="384"/>
          </p:xfrm>
          <a:graphic>
            <a:graphicData uri="http://schemas.openxmlformats.org/presentationml/2006/ole">
              <mc:AlternateContent xmlns:mc="http://schemas.openxmlformats.org/markup-compatibility/2006">
                <mc:Choice xmlns:v="urn:schemas-microsoft-com:vml" Requires="v">
                  <p:oleObj spid="_x0000_s340188" name="Equation" r:id="rId15" imgW="965160" imgH="444240" progId="Equation.3">
                    <p:embed/>
                  </p:oleObj>
                </mc:Choice>
                <mc:Fallback>
                  <p:oleObj name="Equation" r:id="rId15" imgW="965160" imgH="444240" progId="Equation.3">
                    <p:embed/>
                    <p:pic>
                      <p:nvPicPr>
                        <p:cNvPr id="0" name="Object 20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464" y="1680"/>
                          <a:ext cx="816" cy="3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40171" name="Object 203"/>
            <p:cNvGraphicFramePr>
              <a:graphicFrameLocks noChangeAspect="1"/>
            </p:cNvGraphicFramePr>
            <p:nvPr/>
          </p:nvGraphicFramePr>
          <p:xfrm>
            <a:off x="2208" y="2400"/>
            <a:ext cx="432" cy="384"/>
          </p:xfrm>
          <a:graphic>
            <a:graphicData uri="http://schemas.openxmlformats.org/presentationml/2006/ole">
              <mc:AlternateContent xmlns:mc="http://schemas.openxmlformats.org/markup-compatibility/2006">
                <mc:Choice xmlns:v="urn:schemas-microsoft-com:vml" Requires="v">
                  <p:oleObj spid="_x0000_s340189" name="Equation" r:id="rId17" imgW="507960" imgH="457200" progId="Equation.3">
                    <p:embed/>
                  </p:oleObj>
                </mc:Choice>
                <mc:Fallback>
                  <p:oleObj name="Equation" r:id="rId17" imgW="507960" imgH="457200" progId="Equation.3">
                    <p:embed/>
                    <p:pic>
                      <p:nvPicPr>
                        <p:cNvPr id="0" name="Object 20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208" y="2400"/>
                          <a:ext cx="432" cy="3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40172" name="Object 204"/>
            <p:cNvGraphicFramePr>
              <a:graphicFrameLocks noChangeAspect="1"/>
            </p:cNvGraphicFramePr>
            <p:nvPr/>
          </p:nvGraphicFramePr>
          <p:xfrm>
            <a:off x="3264" y="2304"/>
            <a:ext cx="816" cy="432"/>
          </p:xfrm>
          <a:graphic>
            <a:graphicData uri="http://schemas.openxmlformats.org/presentationml/2006/ole">
              <mc:AlternateContent xmlns:mc="http://schemas.openxmlformats.org/markup-compatibility/2006">
                <mc:Choice xmlns:v="urn:schemas-microsoft-com:vml" Requires="v">
                  <p:oleObj spid="_x0000_s340190" name="Equation" r:id="rId19" imgW="888840" imgH="457200" progId="Equation.3">
                    <p:embed/>
                  </p:oleObj>
                </mc:Choice>
                <mc:Fallback>
                  <p:oleObj name="Equation" r:id="rId19" imgW="888840" imgH="457200" progId="Equation.3">
                    <p:embed/>
                    <p:pic>
                      <p:nvPicPr>
                        <p:cNvPr id="0" name="Object 204"/>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264" y="2304"/>
                          <a:ext cx="816" cy="4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40173" name="Object 205"/>
            <p:cNvGraphicFramePr>
              <a:graphicFrameLocks noChangeAspect="1"/>
            </p:cNvGraphicFramePr>
            <p:nvPr/>
          </p:nvGraphicFramePr>
          <p:xfrm>
            <a:off x="4416" y="2352"/>
            <a:ext cx="816" cy="384"/>
          </p:xfrm>
          <a:graphic>
            <a:graphicData uri="http://schemas.openxmlformats.org/presentationml/2006/ole">
              <mc:AlternateContent xmlns:mc="http://schemas.openxmlformats.org/markup-compatibility/2006">
                <mc:Choice xmlns:v="urn:schemas-microsoft-com:vml" Requires="v">
                  <p:oleObj spid="_x0000_s340191" name="Equation" r:id="rId21" imgW="990360" imgH="457200" progId="Equation.3">
                    <p:embed/>
                  </p:oleObj>
                </mc:Choice>
                <mc:Fallback>
                  <p:oleObj name="Equation" r:id="rId21" imgW="990360" imgH="457200" progId="Equation.3">
                    <p:embed/>
                    <p:pic>
                      <p:nvPicPr>
                        <p:cNvPr id="0" name="Object 205"/>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4416" y="2352"/>
                          <a:ext cx="816" cy="3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40174" name="Object 206"/>
            <p:cNvGraphicFramePr>
              <a:graphicFrameLocks noChangeAspect="1"/>
            </p:cNvGraphicFramePr>
            <p:nvPr/>
          </p:nvGraphicFramePr>
          <p:xfrm>
            <a:off x="2160" y="2928"/>
            <a:ext cx="432" cy="384"/>
          </p:xfrm>
          <a:graphic>
            <a:graphicData uri="http://schemas.openxmlformats.org/presentationml/2006/ole">
              <mc:AlternateContent xmlns:mc="http://schemas.openxmlformats.org/markup-compatibility/2006">
                <mc:Choice xmlns:v="urn:schemas-microsoft-com:vml" Requires="v">
                  <p:oleObj spid="_x0000_s340192" name="Equation" r:id="rId23" imgW="507960" imgH="444240" progId="Equation.3">
                    <p:embed/>
                  </p:oleObj>
                </mc:Choice>
                <mc:Fallback>
                  <p:oleObj name="Equation" r:id="rId23" imgW="507960" imgH="444240" progId="Equation.3">
                    <p:embed/>
                    <p:pic>
                      <p:nvPicPr>
                        <p:cNvPr id="0" name="Object 206"/>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2160" y="2928"/>
                          <a:ext cx="432" cy="3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40175" name="Text Box 207"/>
            <p:cNvSpPr txBox="1">
              <a:spLocks noChangeArrowheads="1"/>
            </p:cNvSpPr>
            <p:nvPr/>
          </p:nvSpPr>
          <p:spPr bwMode="auto">
            <a:xfrm>
              <a:off x="1122" y="2580"/>
              <a:ext cx="178"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latin typeface="Times New Roman" pitchFamily="18" charset="0"/>
                  <a:cs typeface="Times New Roman" pitchFamily="18" charset="0"/>
                </a:rPr>
                <a:t>s</a:t>
              </a:r>
            </a:p>
          </p:txBody>
        </p:sp>
        <p:sp>
          <p:nvSpPr>
            <p:cNvPr id="340176" name="Line 208"/>
            <p:cNvSpPr>
              <a:spLocks noChangeShapeType="1"/>
            </p:cNvSpPr>
            <p:nvPr/>
          </p:nvSpPr>
          <p:spPr bwMode="auto">
            <a:xfrm>
              <a:off x="864" y="2820"/>
              <a:ext cx="6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aphicFrame>
          <p:nvGraphicFramePr>
            <p:cNvPr id="340177" name="Object 209"/>
            <p:cNvGraphicFramePr>
              <a:graphicFrameLocks noChangeAspect="1"/>
            </p:cNvGraphicFramePr>
            <p:nvPr/>
          </p:nvGraphicFramePr>
          <p:xfrm>
            <a:off x="3168" y="2880"/>
            <a:ext cx="960" cy="432"/>
          </p:xfrm>
          <a:graphic>
            <a:graphicData uri="http://schemas.openxmlformats.org/presentationml/2006/ole">
              <mc:AlternateContent xmlns:mc="http://schemas.openxmlformats.org/markup-compatibility/2006">
                <mc:Choice xmlns:v="urn:schemas-microsoft-com:vml" Requires="v">
                  <p:oleObj spid="_x0000_s340193" name="Equation" r:id="rId25" imgW="1054080" imgH="444240" progId="Equation.3">
                    <p:embed/>
                  </p:oleObj>
                </mc:Choice>
                <mc:Fallback>
                  <p:oleObj name="Equation" r:id="rId25" imgW="1054080" imgH="444240" progId="Equation.3">
                    <p:embed/>
                    <p:pic>
                      <p:nvPicPr>
                        <p:cNvPr id="0" name="Object 209"/>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3168" y="2880"/>
                          <a:ext cx="960" cy="4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40178" name="Object 210"/>
            <p:cNvGraphicFramePr>
              <a:graphicFrameLocks noChangeAspect="1"/>
            </p:cNvGraphicFramePr>
            <p:nvPr/>
          </p:nvGraphicFramePr>
          <p:xfrm>
            <a:off x="4416" y="2928"/>
            <a:ext cx="960" cy="384"/>
          </p:xfrm>
          <a:graphic>
            <a:graphicData uri="http://schemas.openxmlformats.org/presentationml/2006/ole">
              <mc:AlternateContent xmlns:mc="http://schemas.openxmlformats.org/markup-compatibility/2006">
                <mc:Choice xmlns:v="urn:schemas-microsoft-com:vml" Requires="v">
                  <p:oleObj spid="_x0000_s340194" name="Equation" r:id="rId27" imgW="1143000" imgH="444240" progId="Equation.3">
                    <p:embed/>
                  </p:oleObj>
                </mc:Choice>
                <mc:Fallback>
                  <p:oleObj name="Equation" r:id="rId27" imgW="1143000" imgH="444240" progId="Equation.3">
                    <p:embed/>
                    <p:pic>
                      <p:nvPicPr>
                        <p:cNvPr id="0" name="Object 210"/>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4416" y="2928"/>
                          <a:ext cx="960" cy="3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40179" name="Object 211"/>
            <p:cNvGraphicFramePr>
              <a:graphicFrameLocks noChangeAspect="1"/>
            </p:cNvGraphicFramePr>
            <p:nvPr/>
          </p:nvGraphicFramePr>
          <p:xfrm>
            <a:off x="2160" y="3456"/>
            <a:ext cx="720" cy="432"/>
          </p:xfrm>
          <a:graphic>
            <a:graphicData uri="http://schemas.openxmlformats.org/presentationml/2006/ole">
              <mc:AlternateContent xmlns:mc="http://schemas.openxmlformats.org/markup-compatibility/2006">
                <mc:Choice xmlns:v="urn:schemas-microsoft-com:vml" Requires="v">
                  <p:oleObj spid="_x0000_s340195" name="Equation" r:id="rId29" imgW="520560" imgH="444240" progId="Equation.3">
                    <p:embed/>
                  </p:oleObj>
                </mc:Choice>
                <mc:Fallback>
                  <p:oleObj name="Equation" r:id="rId29" imgW="520560" imgH="444240" progId="Equation.3">
                    <p:embed/>
                    <p:pic>
                      <p:nvPicPr>
                        <p:cNvPr id="0" name="Object 211"/>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2160" y="3456"/>
                          <a:ext cx="720" cy="4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40180" name="Object 212"/>
            <p:cNvGraphicFramePr>
              <a:graphicFrameLocks noChangeAspect="1"/>
            </p:cNvGraphicFramePr>
            <p:nvPr/>
          </p:nvGraphicFramePr>
          <p:xfrm>
            <a:off x="3120" y="3456"/>
            <a:ext cx="960" cy="432"/>
          </p:xfrm>
          <a:graphic>
            <a:graphicData uri="http://schemas.openxmlformats.org/presentationml/2006/ole">
              <mc:AlternateContent xmlns:mc="http://schemas.openxmlformats.org/markup-compatibility/2006">
                <mc:Choice xmlns:v="urn:schemas-microsoft-com:vml" Requires="v">
                  <p:oleObj spid="_x0000_s340196" name="Equation" r:id="rId31" imgW="1054080" imgH="444240" progId="Equation.3">
                    <p:embed/>
                  </p:oleObj>
                </mc:Choice>
                <mc:Fallback>
                  <p:oleObj name="Equation" r:id="rId31" imgW="1054080" imgH="444240" progId="Equation.3">
                    <p:embed/>
                    <p:pic>
                      <p:nvPicPr>
                        <p:cNvPr id="0" name="Object 212"/>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3120" y="3456"/>
                          <a:ext cx="960" cy="4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40181" name="Object 213"/>
            <p:cNvGraphicFramePr>
              <a:graphicFrameLocks noChangeAspect="1"/>
            </p:cNvGraphicFramePr>
            <p:nvPr/>
          </p:nvGraphicFramePr>
          <p:xfrm>
            <a:off x="4416" y="3456"/>
            <a:ext cx="1008" cy="432"/>
          </p:xfrm>
          <a:graphic>
            <a:graphicData uri="http://schemas.openxmlformats.org/presentationml/2006/ole">
              <mc:AlternateContent xmlns:mc="http://schemas.openxmlformats.org/markup-compatibility/2006">
                <mc:Choice xmlns:v="urn:schemas-microsoft-com:vml" Requires="v">
                  <p:oleObj spid="_x0000_s340197" name="Equation" r:id="rId33" imgW="1041120" imgH="444240" progId="Equation.3">
                    <p:embed/>
                  </p:oleObj>
                </mc:Choice>
                <mc:Fallback>
                  <p:oleObj name="Equation" r:id="rId33" imgW="1041120" imgH="444240" progId="Equation.3">
                    <p:embed/>
                    <p:pic>
                      <p:nvPicPr>
                        <p:cNvPr id="0" name="Object 213"/>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4416" y="3456"/>
                          <a:ext cx="1008" cy="4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339970"/>
                                        </p:tgtEl>
                                        <p:attrNameLst>
                                          <p:attrName>style.visibility</p:attrName>
                                        </p:attrNameLst>
                                      </p:cBhvr>
                                      <p:to>
                                        <p:strVal val="visible"/>
                                      </p:to>
                                    </p:set>
                                    <p:animEffect transition="in" filter="wheel(4)">
                                      <p:cBhvr>
                                        <p:cTn id="7" dur="2000"/>
                                        <p:tgtEl>
                                          <p:spTgt spid="3399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0994" name="Text Box 2"/>
          <p:cNvSpPr txBox="1">
            <a:spLocks noChangeArrowheads="1"/>
          </p:cNvSpPr>
          <p:nvPr/>
        </p:nvSpPr>
        <p:spPr bwMode="auto">
          <a:xfrm>
            <a:off x="293688" y="512763"/>
            <a:ext cx="4856162"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cs typeface="Times New Roman" pitchFamily="18" charset="0"/>
              </a:rPr>
              <a:t>Thí dụ 8. 1.</a:t>
            </a:r>
            <a:r>
              <a:rPr lang="en-US">
                <a:cs typeface="Times New Roman" pitchFamily="18" charset="0"/>
              </a:rPr>
              <a:t>   Xác </a:t>
            </a:r>
            <a:r>
              <a:rPr lang="en-US"/>
              <a:t>đị</a:t>
            </a:r>
            <a:r>
              <a:rPr lang="en-US">
                <a:cs typeface="Times New Roman" pitchFamily="18" charset="0"/>
              </a:rPr>
              <a:t>nh </a:t>
            </a:r>
            <a:r>
              <a:rPr lang="en-US"/>
              <a:t>độ</a:t>
            </a:r>
            <a:r>
              <a:rPr lang="en-US">
                <a:cs typeface="Times New Roman" pitchFamily="18" charset="0"/>
              </a:rPr>
              <a:t> võng và </a:t>
            </a:r>
          </a:p>
          <a:p>
            <a:pPr algn="l"/>
            <a:r>
              <a:rPr lang="en-US">
                <a:cs typeface="Times New Roman" pitchFamily="18" charset="0"/>
              </a:rPr>
              <a:t>góc  xoay c</a:t>
            </a:r>
            <a:r>
              <a:rPr lang="en-US"/>
              <a:t>ủa</a:t>
            </a:r>
            <a:r>
              <a:rPr lang="en-US">
                <a:cs typeface="Times New Roman" pitchFamily="18" charset="0"/>
              </a:rPr>
              <a:t> m</a:t>
            </a:r>
            <a:r>
              <a:rPr lang="en-US"/>
              <a:t>ặt</a:t>
            </a:r>
            <a:r>
              <a:rPr lang="en-US">
                <a:cs typeface="Times New Roman" pitchFamily="18" charset="0"/>
              </a:rPr>
              <a:t> c</a:t>
            </a:r>
            <a:r>
              <a:rPr lang="en-US"/>
              <a:t>ắ</a:t>
            </a:r>
            <a:r>
              <a:rPr lang="en-US">
                <a:cs typeface="Times New Roman" pitchFamily="18" charset="0"/>
              </a:rPr>
              <a:t>t </a:t>
            </a:r>
            <a:r>
              <a:rPr lang="en-US"/>
              <a:t>ở</a:t>
            </a:r>
            <a:r>
              <a:rPr lang="en-US">
                <a:cs typeface="Times New Roman" pitchFamily="18" charset="0"/>
              </a:rPr>
              <a:t> </a:t>
            </a:r>
            <a:r>
              <a:rPr lang="en-US"/>
              <a:t>đầ</a:t>
            </a:r>
            <a:r>
              <a:rPr lang="en-US">
                <a:cs typeface="Times New Roman" pitchFamily="18" charset="0"/>
              </a:rPr>
              <a:t>u t</a:t>
            </a:r>
            <a:r>
              <a:rPr lang="en-US"/>
              <a:t>ự</a:t>
            </a:r>
            <a:r>
              <a:rPr lang="en-US">
                <a:cs typeface="Times New Roman" pitchFamily="18" charset="0"/>
              </a:rPr>
              <a:t> do</a:t>
            </a:r>
          </a:p>
          <a:p>
            <a:pPr algn="l"/>
            <a:r>
              <a:rPr lang="en-US">
                <a:cs typeface="Times New Roman" pitchFamily="18" charset="0"/>
              </a:rPr>
              <a:t>c</a:t>
            </a:r>
            <a:r>
              <a:rPr lang="en-US"/>
              <a:t>ủa</a:t>
            </a:r>
            <a:r>
              <a:rPr lang="en-US">
                <a:cs typeface="Times New Roman" pitchFamily="18" charset="0"/>
              </a:rPr>
              <a:t> d</a:t>
            </a:r>
            <a:r>
              <a:rPr lang="en-US"/>
              <a:t>ầ</a:t>
            </a:r>
            <a:r>
              <a:rPr lang="en-US">
                <a:cs typeface="Times New Roman" pitchFamily="18" charset="0"/>
              </a:rPr>
              <a:t>m  côngxôn .</a:t>
            </a:r>
          </a:p>
        </p:txBody>
      </p:sp>
      <p:grpSp>
        <p:nvGrpSpPr>
          <p:cNvPr id="340995" name="Group 3"/>
          <p:cNvGrpSpPr>
            <a:grpSpLocks/>
          </p:cNvGrpSpPr>
          <p:nvPr/>
        </p:nvGrpSpPr>
        <p:grpSpPr bwMode="auto">
          <a:xfrm>
            <a:off x="5364163" y="260350"/>
            <a:ext cx="3246437" cy="1047750"/>
            <a:chOff x="3715" y="164"/>
            <a:chExt cx="2045" cy="660"/>
          </a:xfrm>
        </p:grpSpPr>
        <p:sp>
          <p:nvSpPr>
            <p:cNvPr id="340996" name="Line 4"/>
            <p:cNvSpPr>
              <a:spLocks noChangeShapeType="1"/>
            </p:cNvSpPr>
            <p:nvPr/>
          </p:nvSpPr>
          <p:spPr bwMode="auto">
            <a:xfrm>
              <a:off x="3969" y="679"/>
              <a:ext cx="0" cy="1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997" name="Text Box 5"/>
            <p:cNvSpPr txBox="1">
              <a:spLocks noChangeArrowheads="1"/>
            </p:cNvSpPr>
            <p:nvPr/>
          </p:nvSpPr>
          <p:spPr bwMode="auto">
            <a:xfrm>
              <a:off x="4195" y="543"/>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x</a:t>
              </a:r>
            </a:p>
          </p:txBody>
        </p:sp>
        <p:sp>
          <p:nvSpPr>
            <p:cNvPr id="340998" name="Line 6"/>
            <p:cNvSpPr>
              <a:spLocks noChangeShapeType="1"/>
            </p:cNvSpPr>
            <p:nvPr/>
          </p:nvSpPr>
          <p:spPr bwMode="auto">
            <a:xfrm>
              <a:off x="4624" y="671"/>
              <a:ext cx="0" cy="1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0999" name="Text Box 7"/>
            <p:cNvSpPr txBox="1">
              <a:spLocks noChangeArrowheads="1"/>
            </p:cNvSpPr>
            <p:nvPr/>
          </p:nvSpPr>
          <p:spPr bwMode="auto">
            <a:xfrm>
              <a:off x="5480" y="453"/>
              <a:ext cx="280"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B</a:t>
              </a:r>
            </a:p>
          </p:txBody>
        </p:sp>
        <p:sp>
          <p:nvSpPr>
            <p:cNvPr id="341000" name="Line 8"/>
            <p:cNvSpPr>
              <a:spLocks noChangeShapeType="1"/>
            </p:cNvSpPr>
            <p:nvPr/>
          </p:nvSpPr>
          <p:spPr bwMode="auto">
            <a:xfrm>
              <a:off x="5467" y="453"/>
              <a:ext cx="0" cy="28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1001" name="Rectangle 9" descr="Light upward diagonal"/>
            <p:cNvSpPr>
              <a:spLocks noChangeArrowheads="1"/>
            </p:cNvSpPr>
            <p:nvPr/>
          </p:nvSpPr>
          <p:spPr bwMode="auto">
            <a:xfrm>
              <a:off x="5475" y="453"/>
              <a:ext cx="44" cy="281"/>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41002" name="Line 10"/>
            <p:cNvSpPr>
              <a:spLocks noChangeShapeType="1"/>
            </p:cNvSpPr>
            <p:nvPr/>
          </p:nvSpPr>
          <p:spPr bwMode="auto">
            <a:xfrm flipH="1">
              <a:off x="3969" y="593"/>
              <a:ext cx="149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1003" name="Line 11"/>
            <p:cNvSpPr>
              <a:spLocks noChangeShapeType="1"/>
            </p:cNvSpPr>
            <p:nvPr/>
          </p:nvSpPr>
          <p:spPr bwMode="auto">
            <a:xfrm>
              <a:off x="4624" y="547"/>
              <a:ext cx="0"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1004" name="Line 12"/>
            <p:cNvSpPr>
              <a:spLocks noChangeShapeType="1"/>
            </p:cNvSpPr>
            <p:nvPr/>
          </p:nvSpPr>
          <p:spPr bwMode="auto">
            <a:xfrm>
              <a:off x="3967" y="754"/>
              <a:ext cx="656"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41005" name="Line 13"/>
            <p:cNvSpPr>
              <a:spLocks noChangeShapeType="1"/>
            </p:cNvSpPr>
            <p:nvPr/>
          </p:nvSpPr>
          <p:spPr bwMode="auto">
            <a:xfrm>
              <a:off x="3969" y="346"/>
              <a:ext cx="0" cy="248"/>
            </a:xfrm>
            <a:prstGeom prst="line">
              <a:avLst/>
            </a:prstGeom>
            <a:noFill/>
            <a:ln w="28575">
              <a:solidFill>
                <a:schemeClr val="tx1"/>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41006" name="Line 14"/>
            <p:cNvSpPr>
              <a:spLocks noChangeShapeType="1"/>
            </p:cNvSpPr>
            <p:nvPr/>
          </p:nvSpPr>
          <p:spPr bwMode="auto">
            <a:xfrm>
              <a:off x="5457" y="342"/>
              <a:ext cx="0"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1007" name="Line 15"/>
            <p:cNvSpPr>
              <a:spLocks noChangeShapeType="1"/>
            </p:cNvSpPr>
            <p:nvPr/>
          </p:nvSpPr>
          <p:spPr bwMode="auto">
            <a:xfrm>
              <a:off x="3969" y="383"/>
              <a:ext cx="1483"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41008" name="Text Box 16"/>
            <p:cNvSpPr txBox="1">
              <a:spLocks noChangeArrowheads="1"/>
            </p:cNvSpPr>
            <p:nvPr/>
          </p:nvSpPr>
          <p:spPr bwMode="auto">
            <a:xfrm>
              <a:off x="3747" y="484"/>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A</a:t>
              </a:r>
            </a:p>
          </p:txBody>
        </p:sp>
        <p:sp>
          <p:nvSpPr>
            <p:cNvPr id="341009" name="Text Box 17"/>
            <p:cNvSpPr txBox="1">
              <a:spLocks noChangeArrowheads="1"/>
            </p:cNvSpPr>
            <p:nvPr/>
          </p:nvSpPr>
          <p:spPr bwMode="auto">
            <a:xfrm>
              <a:off x="4621" y="164"/>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l</a:t>
              </a:r>
            </a:p>
          </p:txBody>
        </p:sp>
        <p:sp>
          <p:nvSpPr>
            <p:cNvPr id="341010" name="Text Box 18"/>
            <p:cNvSpPr txBox="1">
              <a:spLocks noChangeArrowheads="1"/>
            </p:cNvSpPr>
            <p:nvPr/>
          </p:nvSpPr>
          <p:spPr bwMode="auto">
            <a:xfrm>
              <a:off x="4905" y="352"/>
              <a:ext cx="375"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EI</a:t>
              </a:r>
            </a:p>
          </p:txBody>
        </p:sp>
        <p:sp>
          <p:nvSpPr>
            <p:cNvPr id="341011" name="Line 19"/>
            <p:cNvSpPr>
              <a:spLocks noChangeShapeType="1"/>
            </p:cNvSpPr>
            <p:nvPr/>
          </p:nvSpPr>
          <p:spPr bwMode="auto">
            <a:xfrm flipV="1">
              <a:off x="4796" y="492"/>
              <a:ext cx="187"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1012" name="Text Box 20"/>
            <p:cNvSpPr txBox="1">
              <a:spLocks noChangeArrowheads="1"/>
            </p:cNvSpPr>
            <p:nvPr/>
          </p:nvSpPr>
          <p:spPr bwMode="auto">
            <a:xfrm>
              <a:off x="3715" y="206"/>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P</a:t>
              </a:r>
            </a:p>
          </p:txBody>
        </p:sp>
      </p:grpSp>
      <p:grpSp>
        <p:nvGrpSpPr>
          <p:cNvPr id="341013" name="Group 21"/>
          <p:cNvGrpSpPr>
            <a:grpSpLocks/>
          </p:cNvGrpSpPr>
          <p:nvPr/>
        </p:nvGrpSpPr>
        <p:grpSpPr bwMode="auto">
          <a:xfrm>
            <a:off x="5364163" y="4127500"/>
            <a:ext cx="2894012" cy="779463"/>
            <a:chOff x="3763" y="2341"/>
            <a:chExt cx="1823" cy="491"/>
          </a:xfrm>
        </p:grpSpPr>
        <p:sp>
          <p:nvSpPr>
            <p:cNvPr id="341014" name="Line 22"/>
            <p:cNvSpPr>
              <a:spLocks noChangeShapeType="1"/>
            </p:cNvSpPr>
            <p:nvPr/>
          </p:nvSpPr>
          <p:spPr bwMode="auto">
            <a:xfrm>
              <a:off x="5534" y="2419"/>
              <a:ext cx="0" cy="2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1015" name="Rectangle 23" descr="Light upward diagonal"/>
            <p:cNvSpPr>
              <a:spLocks noChangeArrowheads="1"/>
            </p:cNvSpPr>
            <p:nvPr/>
          </p:nvSpPr>
          <p:spPr bwMode="auto">
            <a:xfrm>
              <a:off x="5542" y="2419"/>
              <a:ext cx="44" cy="280"/>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41016" name="Line 24"/>
            <p:cNvSpPr>
              <a:spLocks noChangeShapeType="1"/>
            </p:cNvSpPr>
            <p:nvPr/>
          </p:nvSpPr>
          <p:spPr bwMode="auto">
            <a:xfrm flipH="1">
              <a:off x="4036" y="2559"/>
              <a:ext cx="149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1017" name="Line 25"/>
            <p:cNvSpPr>
              <a:spLocks noChangeShapeType="1"/>
            </p:cNvSpPr>
            <p:nvPr/>
          </p:nvSpPr>
          <p:spPr bwMode="auto">
            <a:xfrm>
              <a:off x="4036" y="2660"/>
              <a:ext cx="0" cy="1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1018" name="Line 26"/>
            <p:cNvSpPr>
              <a:spLocks noChangeShapeType="1"/>
            </p:cNvSpPr>
            <p:nvPr/>
          </p:nvSpPr>
          <p:spPr bwMode="auto">
            <a:xfrm>
              <a:off x="4691" y="2512"/>
              <a:ext cx="0"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1019" name="Line 27"/>
            <p:cNvSpPr>
              <a:spLocks noChangeShapeType="1"/>
            </p:cNvSpPr>
            <p:nvPr/>
          </p:nvSpPr>
          <p:spPr bwMode="auto">
            <a:xfrm>
              <a:off x="4691" y="2653"/>
              <a:ext cx="0" cy="12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1020" name="Line 28"/>
            <p:cNvSpPr>
              <a:spLocks noChangeShapeType="1"/>
            </p:cNvSpPr>
            <p:nvPr/>
          </p:nvSpPr>
          <p:spPr bwMode="auto">
            <a:xfrm>
              <a:off x="4036" y="2458"/>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1021" name="Line 29"/>
            <p:cNvSpPr>
              <a:spLocks noChangeShapeType="1"/>
            </p:cNvSpPr>
            <p:nvPr/>
          </p:nvSpPr>
          <p:spPr bwMode="auto">
            <a:xfrm flipH="1">
              <a:off x="3923" y="2454"/>
              <a:ext cx="124" cy="0"/>
            </a:xfrm>
            <a:prstGeom prst="line">
              <a:avLst/>
            </a:prstGeom>
            <a:noFill/>
            <a:ln w="28575">
              <a:solidFill>
                <a:srgbClr val="003366"/>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41022" name="Line 30"/>
            <p:cNvSpPr>
              <a:spLocks noChangeShapeType="1"/>
            </p:cNvSpPr>
            <p:nvPr/>
          </p:nvSpPr>
          <p:spPr bwMode="auto">
            <a:xfrm flipH="1">
              <a:off x="4038" y="2659"/>
              <a:ext cx="124" cy="0"/>
            </a:xfrm>
            <a:prstGeom prst="line">
              <a:avLst/>
            </a:prstGeom>
            <a:noFill/>
            <a:ln w="28575">
              <a:solidFill>
                <a:srgbClr val="003366"/>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41023" name="Text Box 31"/>
            <p:cNvSpPr txBox="1">
              <a:spLocks noChangeArrowheads="1"/>
            </p:cNvSpPr>
            <p:nvPr/>
          </p:nvSpPr>
          <p:spPr bwMode="auto">
            <a:xfrm>
              <a:off x="3763" y="2341"/>
              <a:ext cx="281"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1</a:t>
              </a:r>
            </a:p>
          </p:txBody>
        </p:sp>
        <p:sp>
          <p:nvSpPr>
            <p:cNvPr id="341024" name="Text Box 32"/>
            <p:cNvSpPr txBox="1">
              <a:spLocks noChangeArrowheads="1"/>
            </p:cNvSpPr>
            <p:nvPr/>
          </p:nvSpPr>
          <p:spPr bwMode="auto">
            <a:xfrm>
              <a:off x="4239" y="2551"/>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x</a:t>
              </a:r>
            </a:p>
          </p:txBody>
        </p:sp>
        <p:sp>
          <p:nvSpPr>
            <p:cNvPr id="341025" name="Line 33"/>
            <p:cNvSpPr>
              <a:spLocks noChangeShapeType="1"/>
            </p:cNvSpPr>
            <p:nvPr/>
          </p:nvSpPr>
          <p:spPr bwMode="auto">
            <a:xfrm>
              <a:off x="4033" y="2768"/>
              <a:ext cx="655"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grpSp>
      <p:sp>
        <p:nvSpPr>
          <p:cNvPr id="341026" name="Text Box 34"/>
          <p:cNvSpPr txBox="1">
            <a:spLocks noChangeArrowheads="1"/>
          </p:cNvSpPr>
          <p:nvPr/>
        </p:nvSpPr>
        <p:spPr bwMode="auto">
          <a:xfrm>
            <a:off x="212725" y="1676400"/>
            <a:ext cx="48402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cs typeface="Times New Roman" pitchFamily="18" charset="0"/>
              </a:rPr>
              <a:t>.- Xác </a:t>
            </a:r>
            <a:r>
              <a:rPr lang="en-US" b="1"/>
              <a:t>đị</a:t>
            </a:r>
            <a:r>
              <a:rPr lang="en-US" b="1">
                <a:cs typeface="Times New Roman" pitchFamily="18" charset="0"/>
              </a:rPr>
              <a:t>nh chuy</a:t>
            </a:r>
            <a:r>
              <a:rPr lang="en-US" b="1"/>
              <a:t>ể</a:t>
            </a:r>
            <a:r>
              <a:rPr lang="en-US" b="1">
                <a:cs typeface="Times New Roman" pitchFamily="18" charset="0"/>
              </a:rPr>
              <a:t>n v</a:t>
            </a:r>
            <a:r>
              <a:rPr lang="en-US" b="1"/>
              <a:t>ị</a:t>
            </a:r>
            <a:r>
              <a:rPr lang="en-US" b="1">
                <a:cs typeface="Times New Roman" pitchFamily="18" charset="0"/>
              </a:rPr>
              <a:t> t</a:t>
            </a:r>
            <a:r>
              <a:rPr lang="en-US" b="1"/>
              <a:t>ạ</a:t>
            </a:r>
            <a:r>
              <a:rPr lang="en-US" b="1">
                <a:cs typeface="Times New Roman" pitchFamily="18" charset="0"/>
              </a:rPr>
              <a:t>i A.</a:t>
            </a:r>
            <a:r>
              <a:rPr lang="en-US">
                <a:cs typeface="Times New Roman" pitchFamily="18" charset="0"/>
              </a:rPr>
              <a:t>	 </a:t>
            </a:r>
          </a:p>
        </p:txBody>
      </p:sp>
      <p:sp>
        <p:nvSpPr>
          <p:cNvPr id="341027" name="Text Box 35"/>
          <p:cNvSpPr txBox="1">
            <a:spLocks noChangeArrowheads="1"/>
          </p:cNvSpPr>
          <p:nvPr/>
        </p:nvSpPr>
        <p:spPr bwMode="auto">
          <a:xfrm>
            <a:off x="858838" y="2201863"/>
            <a:ext cx="17684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cs typeface="Times New Roman" pitchFamily="18" charset="0"/>
              </a:rPr>
              <a:t> M</a:t>
            </a:r>
            <a:r>
              <a:rPr lang="en-US" baseline="-30000">
                <a:cs typeface="Times New Roman" pitchFamily="18" charset="0"/>
              </a:rPr>
              <a:t>P</a:t>
            </a:r>
            <a:r>
              <a:rPr lang="en-US">
                <a:cs typeface="Times New Roman" pitchFamily="18" charset="0"/>
              </a:rPr>
              <a:t> = - Px;</a:t>
            </a:r>
          </a:p>
        </p:txBody>
      </p:sp>
      <p:graphicFrame>
        <p:nvGraphicFramePr>
          <p:cNvPr id="341028" name="Object 36"/>
          <p:cNvGraphicFramePr>
            <a:graphicFrameLocks noChangeAspect="1"/>
          </p:cNvGraphicFramePr>
          <p:nvPr/>
        </p:nvGraphicFramePr>
        <p:xfrm>
          <a:off x="2700338" y="2133600"/>
          <a:ext cx="2016125" cy="576263"/>
        </p:xfrm>
        <a:graphic>
          <a:graphicData uri="http://schemas.openxmlformats.org/presentationml/2006/ole">
            <mc:AlternateContent xmlns:mc="http://schemas.openxmlformats.org/markup-compatibility/2006">
              <mc:Choice xmlns:v="urn:schemas-microsoft-com:vml" Requires="v">
                <p:oleObj spid="_x0000_s341137" name="Equation" r:id="rId3" imgW="876240" imgH="253800" progId="Equation.3">
                  <p:embed/>
                </p:oleObj>
              </mc:Choice>
              <mc:Fallback>
                <p:oleObj name="Equation" r:id="rId3" imgW="876240" imgH="253800" progId="Equation.3">
                  <p:embed/>
                  <p:pic>
                    <p:nvPicPr>
                      <p:cNvPr id="0" name="Object 3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00338" y="2133600"/>
                        <a:ext cx="2016125" cy="576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41029" name="Text Box 37"/>
          <p:cNvSpPr txBox="1">
            <a:spLocks noChangeArrowheads="1"/>
          </p:cNvSpPr>
          <p:nvPr/>
        </p:nvSpPr>
        <p:spPr bwMode="auto">
          <a:xfrm>
            <a:off x="179388" y="4171950"/>
            <a:ext cx="46355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Độ</a:t>
            </a:r>
            <a:r>
              <a:rPr lang="en-US">
                <a:cs typeface="Times New Roman" pitchFamily="18" charset="0"/>
              </a:rPr>
              <a:t> võng y</a:t>
            </a:r>
            <a:r>
              <a:rPr lang="en-US" baseline="-25000">
                <a:cs typeface="Times New Roman" pitchFamily="18" charset="0"/>
              </a:rPr>
              <a:t>A</a:t>
            </a:r>
            <a:r>
              <a:rPr lang="en-US">
                <a:cs typeface="Times New Roman" pitchFamily="18" charset="0"/>
              </a:rPr>
              <a:t> cùng chi</a:t>
            </a:r>
            <a:r>
              <a:rPr lang="en-US"/>
              <a:t>ề</a:t>
            </a:r>
            <a:r>
              <a:rPr lang="en-US">
                <a:cs typeface="Times New Roman" pitchFamily="18" charset="0"/>
              </a:rPr>
              <a:t>u v</a:t>
            </a:r>
            <a:r>
              <a:rPr lang="en-US"/>
              <a:t>ới </a:t>
            </a:r>
            <a:r>
              <a:rPr lang="en-US">
                <a:cs typeface="Times New Roman" pitchFamily="18" charset="0"/>
              </a:rPr>
              <a:t>l</a:t>
            </a:r>
            <a:r>
              <a:rPr lang="en-US"/>
              <a:t>ự</a:t>
            </a:r>
            <a:r>
              <a:rPr lang="en-US">
                <a:cs typeface="Times New Roman" pitchFamily="18" charset="0"/>
              </a:rPr>
              <a:t>c</a:t>
            </a:r>
          </a:p>
          <a:p>
            <a:pPr algn="l"/>
            <a:r>
              <a:rPr lang="en-US">
                <a:cs typeface="Times New Roman" pitchFamily="18" charset="0"/>
              </a:rPr>
              <a:t>đơn v</a:t>
            </a:r>
            <a:r>
              <a:rPr lang="en-US"/>
              <a:t>ị</a:t>
            </a:r>
            <a:r>
              <a:rPr lang="en-US">
                <a:cs typeface="Times New Roman" pitchFamily="18" charset="0"/>
              </a:rPr>
              <a:t> (h</a:t>
            </a:r>
            <a:r>
              <a:rPr lang="en-US"/>
              <a:t>ướ</a:t>
            </a:r>
            <a:r>
              <a:rPr lang="en-US">
                <a:cs typeface="Times New Roman" pitchFamily="18" charset="0"/>
              </a:rPr>
              <a:t>ng xu</a:t>
            </a:r>
            <a:r>
              <a:rPr lang="en-US"/>
              <a:t>ố</a:t>
            </a:r>
            <a:r>
              <a:rPr lang="en-US">
                <a:cs typeface="Times New Roman" pitchFamily="18" charset="0"/>
              </a:rPr>
              <a:t>ng phía d</a:t>
            </a:r>
            <a:r>
              <a:rPr lang="en-US"/>
              <a:t>ướ</a:t>
            </a:r>
            <a:r>
              <a:rPr lang="en-US">
                <a:cs typeface="Times New Roman" pitchFamily="18" charset="0"/>
              </a:rPr>
              <a:t>i).</a:t>
            </a:r>
          </a:p>
        </p:txBody>
      </p:sp>
      <p:sp>
        <p:nvSpPr>
          <p:cNvPr id="341030" name="Text Box 38"/>
          <p:cNvSpPr txBox="1">
            <a:spLocks noChangeArrowheads="1"/>
          </p:cNvSpPr>
          <p:nvPr/>
        </p:nvSpPr>
        <p:spPr bwMode="auto">
          <a:xfrm>
            <a:off x="365125" y="5203825"/>
            <a:ext cx="38544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3399"/>
                </a:solidFill>
                <a:cs typeface="Times New Roman" pitchFamily="18" charset="0"/>
              </a:rPr>
              <a:t>- Xác định góc xoay tại A.</a:t>
            </a:r>
          </a:p>
        </p:txBody>
      </p:sp>
      <p:grpSp>
        <p:nvGrpSpPr>
          <p:cNvPr id="341031" name="Group 39"/>
          <p:cNvGrpSpPr>
            <a:grpSpLocks/>
          </p:cNvGrpSpPr>
          <p:nvPr/>
        </p:nvGrpSpPr>
        <p:grpSpPr bwMode="auto">
          <a:xfrm>
            <a:off x="468313" y="5589588"/>
            <a:ext cx="7224712" cy="496887"/>
            <a:chOff x="295" y="3525"/>
            <a:chExt cx="4551" cy="313"/>
          </a:xfrm>
        </p:grpSpPr>
        <p:sp>
          <p:nvSpPr>
            <p:cNvPr id="341032" name="Text Box 40"/>
            <p:cNvSpPr txBox="1">
              <a:spLocks noChangeArrowheads="1"/>
            </p:cNvSpPr>
            <p:nvPr/>
          </p:nvSpPr>
          <p:spPr bwMode="auto">
            <a:xfrm>
              <a:off x="295" y="3537"/>
              <a:ext cx="455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Trong tr</a:t>
              </a:r>
              <a:r>
                <a:rPr lang="en-US"/>
                <a:t>ườ</a:t>
              </a:r>
              <a:r>
                <a:rPr lang="en-US">
                  <a:cs typeface="Times New Roman" pitchFamily="18" charset="0"/>
                </a:rPr>
                <a:t>ng h</a:t>
              </a:r>
              <a:r>
                <a:rPr lang="en-US"/>
                <a:t>ợ</a:t>
              </a:r>
              <a:r>
                <a:rPr lang="en-US">
                  <a:cs typeface="Times New Roman" pitchFamily="18" charset="0"/>
                </a:rPr>
                <a:t>p này bi</a:t>
              </a:r>
              <a:r>
                <a:rPr lang="en-US"/>
                <a:t>ể</a:t>
              </a:r>
              <a:r>
                <a:rPr lang="en-US">
                  <a:cs typeface="Times New Roman" pitchFamily="18" charset="0"/>
                </a:rPr>
                <a:t>u th</a:t>
              </a:r>
              <a:r>
                <a:rPr lang="en-US"/>
                <a:t>ứ</a:t>
              </a:r>
              <a:r>
                <a:rPr lang="en-US">
                  <a:cs typeface="Times New Roman" pitchFamily="18" charset="0"/>
                </a:rPr>
                <a:t>c c</a:t>
              </a:r>
              <a:r>
                <a:rPr lang="en-US"/>
                <a:t>ủ</a:t>
              </a:r>
              <a:r>
                <a:rPr lang="en-US">
                  <a:cs typeface="Times New Roman" pitchFamily="18" charset="0"/>
                </a:rPr>
                <a:t>a           có d</a:t>
              </a:r>
              <a:r>
                <a:rPr lang="en-US"/>
                <a:t>ạ</a:t>
              </a:r>
              <a:r>
                <a:rPr lang="en-US">
                  <a:cs typeface="Times New Roman" pitchFamily="18" charset="0"/>
                </a:rPr>
                <a:t>ng </a:t>
              </a:r>
            </a:p>
          </p:txBody>
        </p:sp>
        <p:graphicFrame>
          <p:nvGraphicFramePr>
            <p:cNvPr id="341033" name="Object 41"/>
            <p:cNvGraphicFramePr>
              <a:graphicFrameLocks noChangeAspect="1"/>
            </p:cNvGraphicFramePr>
            <p:nvPr/>
          </p:nvGraphicFramePr>
          <p:xfrm>
            <a:off x="3651" y="3525"/>
            <a:ext cx="363" cy="313"/>
          </p:xfrm>
          <a:graphic>
            <a:graphicData uri="http://schemas.openxmlformats.org/presentationml/2006/ole">
              <mc:AlternateContent xmlns:mc="http://schemas.openxmlformats.org/markup-compatibility/2006">
                <mc:Choice xmlns:v="urn:schemas-microsoft-com:vml" Requires="v">
                  <p:oleObj spid="_x0000_s341138" name="Equation" r:id="rId5" imgW="279360" imgH="241200" progId="Equation.3">
                    <p:embed/>
                  </p:oleObj>
                </mc:Choice>
                <mc:Fallback>
                  <p:oleObj name="Equation" r:id="rId5" imgW="279360" imgH="241200" progId="Equation.3">
                    <p:embed/>
                    <p:pic>
                      <p:nvPicPr>
                        <p:cNvPr id="0" name="Object 4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51" y="3525"/>
                          <a:ext cx="363" cy="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aphicFrame>
        <p:nvGraphicFramePr>
          <p:cNvPr id="341034" name="Object 42"/>
          <p:cNvGraphicFramePr>
            <a:graphicFrameLocks noChangeAspect="1"/>
          </p:cNvGraphicFramePr>
          <p:nvPr/>
        </p:nvGraphicFramePr>
        <p:xfrm>
          <a:off x="2555875" y="5949950"/>
          <a:ext cx="2881313" cy="550863"/>
        </p:xfrm>
        <a:graphic>
          <a:graphicData uri="http://schemas.openxmlformats.org/presentationml/2006/ole">
            <mc:AlternateContent xmlns:mc="http://schemas.openxmlformats.org/markup-compatibility/2006">
              <mc:Choice xmlns:v="urn:schemas-microsoft-com:vml" Requires="v">
                <p:oleObj spid="_x0000_s341139" name="Document" r:id="rId7" imgW="1285920" imgH="246960" progId="Word.Document.8">
                  <p:embed/>
                </p:oleObj>
              </mc:Choice>
              <mc:Fallback>
                <p:oleObj name="Document" r:id="rId7" imgW="1285920" imgH="246960" progId="Word.Document.8">
                  <p:embed/>
                  <p:pic>
                    <p:nvPicPr>
                      <p:cNvPr id="0" name="Object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555875" y="5949950"/>
                        <a:ext cx="2881313" cy="5508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341035" name="Group 43"/>
          <p:cNvGrpSpPr>
            <a:grpSpLocks/>
          </p:cNvGrpSpPr>
          <p:nvPr/>
        </p:nvGrpSpPr>
        <p:grpSpPr bwMode="auto">
          <a:xfrm>
            <a:off x="5292725" y="1268413"/>
            <a:ext cx="3402013" cy="733425"/>
            <a:chOff x="3334" y="799"/>
            <a:chExt cx="2143" cy="462"/>
          </a:xfrm>
        </p:grpSpPr>
        <p:sp>
          <p:nvSpPr>
            <p:cNvPr id="341036" name="Text Box 44"/>
            <p:cNvSpPr txBox="1">
              <a:spLocks noChangeArrowheads="1"/>
            </p:cNvSpPr>
            <p:nvPr/>
          </p:nvSpPr>
          <p:spPr bwMode="auto">
            <a:xfrm>
              <a:off x="3334" y="890"/>
              <a:ext cx="375" cy="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l" eaLnBrk="0" hangingPunct="0"/>
              <a:r>
                <a:rPr lang="en-US" sz="2000">
                  <a:cs typeface="Times New Roman" pitchFamily="18" charset="0"/>
                </a:rPr>
                <a:t>M</a:t>
              </a:r>
              <a:r>
                <a:rPr lang="en-US" sz="2000" baseline="-25000">
                  <a:cs typeface="Times New Roman" pitchFamily="18" charset="0"/>
                </a:rPr>
                <a:t>P</a:t>
              </a:r>
              <a:endParaRPr lang="en-US" sz="2000">
                <a:cs typeface="Times New Roman" pitchFamily="18" charset="0"/>
              </a:endParaRPr>
            </a:p>
          </p:txBody>
        </p:sp>
        <p:sp>
          <p:nvSpPr>
            <p:cNvPr id="341037" name="AutoShape 45"/>
            <p:cNvSpPr>
              <a:spLocks noChangeArrowheads="1"/>
            </p:cNvSpPr>
            <p:nvPr/>
          </p:nvSpPr>
          <p:spPr bwMode="auto">
            <a:xfrm rot="16200000">
              <a:off x="4255" y="286"/>
              <a:ext cx="281" cy="1490"/>
            </a:xfrm>
            <a:prstGeom prst="rtTriangle">
              <a:avLst/>
            </a:prstGeom>
            <a:noFill/>
            <a:ln w="9525">
              <a:solidFill>
                <a:schemeClr val="tx1"/>
              </a:solidFill>
              <a:miter lim="800000"/>
              <a:headEnd/>
              <a:tailEnd/>
            </a:ln>
            <a:extLst>
              <a:ext uri="{909E8E84-426E-40DD-AFC4-6F175D3DCCD1}">
                <a14:hiddenFill xmlns:a14="http://schemas.microsoft.com/office/drawing/2010/main">
                  <a:solidFill>
                    <a:srgbClr val="0000FF"/>
                  </a:solidFill>
                </a14:hiddenFill>
              </a:ext>
            </a:extLst>
          </p:spPr>
          <p:txBody>
            <a:bodyPr/>
            <a:lstStyle/>
            <a:p>
              <a:endParaRPr lang="en-US"/>
            </a:p>
          </p:txBody>
        </p:sp>
        <p:sp>
          <p:nvSpPr>
            <p:cNvPr id="341038" name="Line 46"/>
            <p:cNvSpPr>
              <a:spLocks noChangeShapeType="1"/>
            </p:cNvSpPr>
            <p:nvPr/>
          </p:nvSpPr>
          <p:spPr bwMode="auto">
            <a:xfrm flipV="1">
              <a:off x="3651" y="887"/>
              <a:ext cx="1498" cy="28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1039" name="AutoShape 47"/>
            <p:cNvSpPr>
              <a:spLocks noChangeArrowheads="1"/>
            </p:cNvSpPr>
            <p:nvPr/>
          </p:nvSpPr>
          <p:spPr bwMode="auto">
            <a:xfrm>
              <a:off x="4554" y="1066"/>
              <a:ext cx="80" cy="80"/>
            </a:xfrm>
            <a:prstGeom prst="flowChartConnector">
              <a:avLst/>
            </a:prstGeom>
            <a:solidFill>
              <a:srgbClr val="FFFFFF"/>
            </a:solidFill>
            <a:ln w="9525">
              <a:solidFill>
                <a:schemeClr val="tx1"/>
              </a:solidFill>
              <a:round/>
              <a:headEnd/>
              <a:tailEnd/>
            </a:ln>
          </p:spPr>
          <p:txBody>
            <a:bodyPr/>
            <a:lstStyle/>
            <a:p>
              <a:endParaRPr lang="en-US"/>
            </a:p>
          </p:txBody>
        </p:sp>
        <p:sp>
          <p:nvSpPr>
            <p:cNvPr id="341040" name="Text Box 48"/>
            <p:cNvSpPr txBox="1">
              <a:spLocks noChangeArrowheads="1"/>
            </p:cNvSpPr>
            <p:nvPr/>
          </p:nvSpPr>
          <p:spPr bwMode="auto">
            <a:xfrm>
              <a:off x="4513" y="981"/>
              <a:ext cx="280"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l" eaLnBrk="0" hangingPunct="0"/>
              <a:r>
                <a:rPr lang="en-US" sz="1200">
                  <a:solidFill>
                    <a:srgbClr val="3366CC"/>
                  </a:solidFill>
                  <a:latin typeface="Times New Roman" pitchFamily="18" charset="0"/>
                  <a:cs typeface="Times New Roman" pitchFamily="18" charset="0"/>
                </a:rPr>
                <a:t>_</a:t>
              </a:r>
            </a:p>
          </p:txBody>
        </p:sp>
        <p:sp>
          <p:nvSpPr>
            <p:cNvPr id="341041" name="Text Box 49"/>
            <p:cNvSpPr txBox="1">
              <a:spLocks noChangeArrowheads="1"/>
            </p:cNvSpPr>
            <p:nvPr/>
          </p:nvSpPr>
          <p:spPr bwMode="auto">
            <a:xfrm>
              <a:off x="5103" y="799"/>
              <a:ext cx="374"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l" eaLnBrk="0" hangingPunct="0"/>
              <a:r>
                <a:rPr lang="en-US" sz="2000">
                  <a:cs typeface="Times New Roman" pitchFamily="18" charset="0"/>
                </a:rPr>
                <a:t>-Pl</a:t>
              </a:r>
            </a:p>
          </p:txBody>
        </p:sp>
        <p:sp>
          <p:nvSpPr>
            <p:cNvPr id="341042" name="Line 50"/>
            <p:cNvSpPr>
              <a:spLocks noChangeShapeType="1"/>
            </p:cNvSpPr>
            <p:nvPr/>
          </p:nvSpPr>
          <p:spPr bwMode="auto">
            <a:xfrm>
              <a:off x="4959" y="951"/>
              <a:ext cx="0" cy="22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043" name="Line 51"/>
            <p:cNvSpPr>
              <a:spLocks noChangeShapeType="1"/>
            </p:cNvSpPr>
            <p:nvPr/>
          </p:nvSpPr>
          <p:spPr bwMode="auto">
            <a:xfrm>
              <a:off x="5040" y="942"/>
              <a:ext cx="0" cy="23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044" name="Line 52"/>
            <p:cNvSpPr>
              <a:spLocks noChangeShapeType="1"/>
            </p:cNvSpPr>
            <p:nvPr/>
          </p:nvSpPr>
          <p:spPr bwMode="auto">
            <a:xfrm>
              <a:off x="4885" y="960"/>
              <a:ext cx="0" cy="219"/>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045" name="Line 53"/>
            <p:cNvSpPr>
              <a:spLocks noChangeShapeType="1"/>
            </p:cNvSpPr>
            <p:nvPr/>
          </p:nvSpPr>
          <p:spPr bwMode="auto">
            <a:xfrm>
              <a:off x="4803" y="969"/>
              <a:ext cx="0" cy="213"/>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046" name="Line 54"/>
            <p:cNvSpPr>
              <a:spLocks noChangeShapeType="1"/>
            </p:cNvSpPr>
            <p:nvPr/>
          </p:nvSpPr>
          <p:spPr bwMode="auto">
            <a:xfrm>
              <a:off x="4732" y="980"/>
              <a:ext cx="0" cy="20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047" name="Line 55"/>
            <p:cNvSpPr>
              <a:spLocks noChangeShapeType="1"/>
            </p:cNvSpPr>
            <p:nvPr/>
          </p:nvSpPr>
          <p:spPr bwMode="auto">
            <a:xfrm>
              <a:off x="4663" y="988"/>
              <a:ext cx="0" cy="20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048" name="Line 56"/>
            <p:cNvSpPr>
              <a:spLocks noChangeShapeType="1"/>
            </p:cNvSpPr>
            <p:nvPr/>
          </p:nvSpPr>
          <p:spPr bwMode="auto">
            <a:xfrm>
              <a:off x="4513" y="1033"/>
              <a:ext cx="0" cy="15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049" name="Line 57"/>
            <p:cNvSpPr>
              <a:spLocks noChangeShapeType="1"/>
            </p:cNvSpPr>
            <p:nvPr/>
          </p:nvSpPr>
          <p:spPr bwMode="auto">
            <a:xfrm>
              <a:off x="4369" y="1057"/>
              <a:ext cx="0" cy="12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050" name="Line 58"/>
            <p:cNvSpPr>
              <a:spLocks noChangeShapeType="1"/>
            </p:cNvSpPr>
            <p:nvPr/>
          </p:nvSpPr>
          <p:spPr bwMode="auto">
            <a:xfrm>
              <a:off x="4436" y="1046"/>
              <a:ext cx="0" cy="13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051" name="Line 59"/>
            <p:cNvSpPr>
              <a:spLocks noChangeShapeType="1"/>
            </p:cNvSpPr>
            <p:nvPr/>
          </p:nvSpPr>
          <p:spPr bwMode="auto">
            <a:xfrm>
              <a:off x="4228" y="1094"/>
              <a:ext cx="0" cy="8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052" name="Line 60"/>
            <p:cNvSpPr>
              <a:spLocks noChangeShapeType="1"/>
            </p:cNvSpPr>
            <p:nvPr/>
          </p:nvSpPr>
          <p:spPr bwMode="auto">
            <a:xfrm>
              <a:off x="4303" y="1057"/>
              <a:ext cx="0" cy="12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053" name="Line 61"/>
            <p:cNvSpPr>
              <a:spLocks noChangeShapeType="1"/>
            </p:cNvSpPr>
            <p:nvPr/>
          </p:nvSpPr>
          <p:spPr bwMode="auto">
            <a:xfrm>
              <a:off x="4159" y="1092"/>
              <a:ext cx="0" cy="8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054" name="Line 62"/>
            <p:cNvSpPr>
              <a:spLocks noChangeShapeType="1"/>
            </p:cNvSpPr>
            <p:nvPr/>
          </p:nvSpPr>
          <p:spPr bwMode="auto">
            <a:xfrm>
              <a:off x="4089" y="1100"/>
              <a:ext cx="0" cy="8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055" name="Line 63"/>
            <p:cNvSpPr>
              <a:spLocks noChangeShapeType="1"/>
            </p:cNvSpPr>
            <p:nvPr/>
          </p:nvSpPr>
          <p:spPr bwMode="auto">
            <a:xfrm>
              <a:off x="4015" y="1116"/>
              <a:ext cx="0" cy="69"/>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056" name="Line 64"/>
            <p:cNvSpPr>
              <a:spLocks noChangeShapeType="1"/>
            </p:cNvSpPr>
            <p:nvPr/>
          </p:nvSpPr>
          <p:spPr bwMode="auto">
            <a:xfrm>
              <a:off x="3953" y="1129"/>
              <a:ext cx="0" cy="63"/>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057" name="Line 65"/>
            <p:cNvSpPr>
              <a:spLocks noChangeShapeType="1"/>
            </p:cNvSpPr>
            <p:nvPr/>
          </p:nvSpPr>
          <p:spPr bwMode="auto">
            <a:xfrm>
              <a:off x="3878" y="1140"/>
              <a:ext cx="0"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341058" name="Group 66"/>
          <p:cNvGrpSpPr>
            <a:grpSpLocks/>
          </p:cNvGrpSpPr>
          <p:nvPr/>
        </p:nvGrpSpPr>
        <p:grpSpPr bwMode="auto">
          <a:xfrm>
            <a:off x="5503863" y="2060575"/>
            <a:ext cx="3149600" cy="871538"/>
            <a:chOff x="3467" y="1298"/>
            <a:chExt cx="1984" cy="549"/>
          </a:xfrm>
        </p:grpSpPr>
        <p:grpSp>
          <p:nvGrpSpPr>
            <p:cNvPr id="341059" name="Group 67"/>
            <p:cNvGrpSpPr>
              <a:grpSpLocks/>
            </p:cNvGrpSpPr>
            <p:nvPr/>
          </p:nvGrpSpPr>
          <p:grpSpPr bwMode="auto">
            <a:xfrm>
              <a:off x="3467" y="1298"/>
              <a:ext cx="1717" cy="545"/>
              <a:chOff x="3783" y="1151"/>
              <a:chExt cx="1717" cy="545"/>
            </a:xfrm>
          </p:grpSpPr>
          <p:sp>
            <p:nvSpPr>
              <p:cNvPr id="341060" name="Text Box 68"/>
              <p:cNvSpPr txBox="1">
                <a:spLocks noChangeArrowheads="1"/>
              </p:cNvSpPr>
              <p:nvPr/>
            </p:nvSpPr>
            <p:spPr bwMode="auto">
              <a:xfrm>
                <a:off x="3783" y="1151"/>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1</a:t>
                </a:r>
              </a:p>
            </p:txBody>
          </p:sp>
          <p:sp>
            <p:nvSpPr>
              <p:cNvPr id="341061" name="Line 69"/>
              <p:cNvSpPr>
                <a:spLocks noChangeShapeType="1"/>
              </p:cNvSpPr>
              <p:nvPr/>
            </p:nvSpPr>
            <p:spPr bwMode="auto">
              <a:xfrm>
                <a:off x="5448" y="1291"/>
                <a:ext cx="0" cy="28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1062" name="Rectangle 70" descr="Light upward diagonal"/>
              <p:cNvSpPr>
                <a:spLocks noChangeArrowheads="1"/>
              </p:cNvSpPr>
              <p:nvPr/>
            </p:nvSpPr>
            <p:spPr bwMode="auto">
              <a:xfrm>
                <a:off x="5456" y="1291"/>
                <a:ext cx="44" cy="281"/>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41063" name="Line 71"/>
              <p:cNvSpPr>
                <a:spLocks noChangeShapeType="1"/>
              </p:cNvSpPr>
              <p:nvPr/>
            </p:nvSpPr>
            <p:spPr bwMode="auto">
              <a:xfrm flipH="1">
                <a:off x="3950" y="1432"/>
                <a:ext cx="1498"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1064" name="Line 72"/>
              <p:cNvSpPr>
                <a:spLocks noChangeShapeType="1"/>
              </p:cNvSpPr>
              <p:nvPr/>
            </p:nvSpPr>
            <p:spPr bwMode="auto">
              <a:xfrm>
                <a:off x="3950" y="1533"/>
                <a:ext cx="0" cy="12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1065" name="Line 73"/>
              <p:cNvSpPr>
                <a:spLocks noChangeShapeType="1"/>
              </p:cNvSpPr>
              <p:nvPr/>
            </p:nvSpPr>
            <p:spPr bwMode="auto">
              <a:xfrm>
                <a:off x="4605" y="1385"/>
                <a:ext cx="0"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1066" name="Line 74"/>
              <p:cNvSpPr>
                <a:spLocks noChangeShapeType="1"/>
              </p:cNvSpPr>
              <p:nvPr/>
            </p:nvSpPr>
            <p:spPr bwMode="auto">
              <a:xfrm>
                <a:off x="4605" y="1525"/>
                <a:ext cx="0" cy="1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1067" name="Line 75"/>
              <p:cNvSpPr>
                <a:spLocks noChangeShapeType="1"/>
              </p:cNvSpPr>
              <p:nvPr/>
            </p:nvSpPr>
            <p:spPr bwMode="auto">
              <a:xfrm>
                <a:off x="3950" y="1627"/>
                <a:ext cx="655"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41068" name="Line 76"/>
              <p:cNvSpPr>
                <a:spLocks noChangeShapeType="1"/>
              </p:cNvSpPr>
              <p:nvPr/>
            </p:nvSpPr>
            <p:spPr bwMode="auto">
              <a:xfrm>
                <a:off x="3950" y="1237"/>
                <a:ext cx="0" cy="187"/>
              </a:xfrm>
              <a:prstGeom prst="line">
                <a:avLst/>
              </a:prstGeom>
              <a:noFill/>
              <a:ln w="28575">
                <a:solidFill>
                  <a:schemeClr val="tx1"/>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41069" name="Text Box 77"/>
              <p:cNvSpPr txBox="1">
                <a:spLocks noChangeArrowheads="1"/>
              </p:cNvSpPr>
              <p:nvPr/>
            </p:nvSpPr>
            <p:spPr bwMode="auto">
              <a:xfrm>
                <a:off x="4176" y="1416"/>
                <a:ext cx="281"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x</a:t>
                </a:r>
              </a:p>
            </p:txBody>
          </p:sp>
        </p:grpSp>
        <p:sp>
          <p:nvSpPr>
            <p:cNvPr id="341070" name="Text Box 78"/>
            <p:cNvSpPr txBox="1">
              <a:spLocks noChangeArrowheads="1"/>
            </p:cNvSpPr>
            <p:nvPr/>
          </p:nvSpPr>
          <p:spPr bwMode="auto">
            <a:xfrm>
              <a:off x="5103" y="1616"/>
              <a:ext cx="34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pSp>
      <p:sp>
        <p:nvSpPr>
          <p:cNvPr id="341071" name="Text Box 79"/>
          <p:cNvSpPr txBox="1">
            <a:spLocks noChangeArrowheads="1"/>
          </p:cNvSpPr>
          <p:nvPr/>
        </p:nvSpPr>
        <p:spPr bwMode="auto">
          <a:xfrm>
            <a:off x="827088" y="256540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341072" name="Object 80"/>
          <p:cNvGraphicFramePr>
            <a:graphicFrameLocks noChangeAspect="1"/>
          </p:cNvGraphicFramePr>
          <p:nvPr>
            <p:ph sz="half" idx="1"/>
          </p:nvPr>
        </p:nvGraphicFramePr>
        <p:xfrm>
          <a:off x="989013" y="2265363"/>
          <a:ext cx="2776537" cy="1085850"/>
        </p:xfrm>
        <a:graphic>
          <a:graphicData uri="http://schemas.openxmlformats.org/presentationml/2006/ole">
            <mc:AlternateContent xmlns:mc="http://schemas.openxmlformats.org/markup-compatibility/2006">
              <mc:Choice xmlns:v="urn:schemas-microsoft-com:vml" Requires="v">
                <p:oleObj spid="_x0000_s341140" name="Equation" r:id="rId9" imgW="1282680" imgH="482400" progId="Equation.3">
                  <p:embed/>
                </p:oleObj>
              </mc:Choice>
              <mc:Fallback>
                <p:oleObj name="Equation" r:id="rId9" imgW="1282680" imgH="482400" progId="Equation.3">
                  <p:embed/>
                  <p:pic>
                    <p:nvPicPr>
                      <p:cNvPr id="0" name="Object 8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89013" y="2265363"/>
                        <a:ext cx="2776537" cy="10858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41073" name="Text Box 81"/>
          <p:cNvSpPr txBox="1">
            <a:spLocks noChangeArrowheads="1"/>
          </p:cNvSpPr>
          <p:nvPr/>
        </p:nvSpPr>
        <p:spPr bwMode="auto">
          <a:xfrm>
            <a:off x="950913" y="354330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341074" name="Object 82"/>
          <p:cNvGraphicFramePr>
            <a:graphicFrameLocks noChangeAspect="1"/>
          </p:cNvGraphicFramePr>
          <p:nvPr>
            <p:ph sz="half" idx="2"/>
          </p:nvPr>
        </p:nvGraphicFramePr>
        <p:xfrm>
          <a:off x="1011238" y="3100388"/>
          <a:ext cx="2339975" cy="989012"/>
        </p:xfrm>
        <a:graphic>
          <a:graphicData uri="http://schemas.openxmlformats.org/presentationml/2006/ole">
            <mc:AlternateContent xmlns:mc="http://schemas.openxmlformats.org/markup-compatibility/2006">
              <mc:Choice xmlns:v="urn:schemas-microsoft-com:vml" Requires="v">
                <p:oleObj spid="_x0000_s341141" name="Equation" r:id="rId11" imgW="1028520" imgH="419040" progId="Equation.3">
                  <p:embed/>
                </p:oleObj>
              </mc:Choice>
              <mc:Fallback>
                <p:oleObj name="Equation" r:id="rId11" imgW="1028520" imgH="419040" progId="Equation.3">
                  <p:embed/>
                  <p:pic>
                    <p:nvPicPr>
                      <p:cNvPr id="0" name="Object 8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011238" y="3100388"/>
                        <a:ext cx="2339975" cy="9890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341075" name="Group 83"/>
          <p:cNvGrpSpPr>
            <a:grpSpLocks/>
          </p:cNvGrpSpPr>
          <p:nvPr/>
        </p:nvGrpSpPr>
        <p:grpSpPr bwMode="auto">
          <a:xfrm>
            <a:off x="5076825" y="2997200"/>
            <a:ext cx="3098800" cy="676275"/>
            <a:chOff x="3515" y="1685"/>
            <a:chExt cx="1952" cy="426"/>
          </a:xfrm>
        </p:grpSpPr>
        <p:sp>
          <p:nvSpPr>
            <p:cNvPr id="341076" name="Line 84"/>
            <p:cNvSpPr>
              <a:spLocks noChangeShapeType="1"/>
            </p:cNvSpPr>
            <p:nvPr/>
          </p:nvSpPr>
          <p:spPr bwMode="auto">
            <a:xfrm flipV="1">
              <a:off x="3969" y="1685"/>
              <a:ext cx="1498" cy="28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1077" name="Text Box 85"/>
            <p:cNvSpPr txBox="1">
              <a:spLocks noChangeArrowheads="1"/>
            </p:cNvSpPr>
            <p:nvPr/>
          </p:nvSpPr>
          <p:spPr bwMode="auto">
            <a:xfrm>
              <a:off x="3651" y="1797"/>
              <a:ext cx="379"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aphicFrame>
          <p:nvGraphicFramePr>
            <p:cNvPr id="341078" name="Object 86"/>
            <p:cNvGraphicFramePr>
              <a:graphicFrameLocks noChangeAspect="1"/>
            </p:cNvGraphicFramePr>
            <p:nvPr/>
          </p:nvGraphicFramePr>
          <p:xfrm>
            <a:off x="3515" y="1797"/>
            <a:ext cx="363" cy="314"/>
          </p:xfrm>
          <a:graphic>
            <a:graphicData uri="http://schemas.openxmlformats.org/presentationml/2006/ole">
              <mc:AlternateContent xmlns:mc="http://schemas.openxmlformats.org/markup-compatibility/2006">
                <mc:Choice xmlns:v="urn:schemas-microsoft-com:vml" Requires="v">
                  <p:oleObj spid="_x0000_s341142" name="Equation" r:id="rId13" imgW="279360" imgH="241200" progId="Equation.3">
                    <p:embed/>
                  </p:oleObj>
                </mc:Choice>
                <mc:Fallback>
                  <p:oleObj name="Equation" r:id="rId13" imgW="279360" imgH="241200" progId="Equation.3">
                    <p:embed/>
                    <p:pic>
                      <p:nvPicPr>
                        <p:cNvPr id="0" name="Object 8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515" y="1797"/>
                          <a:ext cx="363" cy="3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41079" name="Line 87"/>
            <p:cNvSpPr>
              <a:spLocks noChangeShapeType="1"/>
            </p:cNvSpPr>
            <p:nvPr/>
          </p:nvSpPr>
          <p:spPr bwMode="auto">
            <a:xfrm>
              <a:off x="3969" y="1979"/>
              <a:ext cx="1496" cy="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080" name="Line 88"/>
            <p:cNvSpPr>
              <a:spLocks noChangeShapeType="1"/>
            </p:cNvSpPr>
            <p:nvPr/>
          </p:nvSpPr>
          <p:spPr bwMode="auto">
            <a:xfrm>
              <a:off x="5457" y="1685"/>
              <a:ext cx="0" cy="27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081" name="Line 89"/>
            <p:cNvSpPr>
              <a:spLocks noChangeShapeType="1"/>
            </p:cNvSpPr>
            <p:nvPr/>
          </p:nvSpPr>
          <p:spPr bwMode="auto">
            <a:xfrm>
              <a:off x="5390" y="1700"/>
              <a:ext cx="0" cy="259"/>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082" name="Line 90"/>
            <p:cNvSpPr>
              <a:spLocks noChangeShapeType="1"/>
            </p:cNvSpPr>
            <p:nvPr/>
          </p:nvSpPr>
          <p:spPr bwMode="auto">
            <a:xfrm>
              <a:off x="5329" y="1706"/>
              <a:ext cx="0" cy="259"/>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083" name="Line 91"/>
            <p:cNvSpPr>
              <a:spLocks noChangeShapeType="1"/>
            </p:cNvSpPr>
            <p:nvPr/>
          </p:nvSpPr>
          <p:spPr bwMode="auto">
            <a:xfrm>
              <a:off x="5272" y="1716"/>
              <a:ext cx="0" cy="248"/>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084" name="Line 92"/>
            <p:cNvSpPr>
              <a:spLocks noChangeShapeType="1"/>
            </p:cNvSpPr>
            <p:nvPr/>
          </p:nvSpPr>
          <p:spPr bwMode="auto">
            <a:xfrm>
              <a:off x="5193" y="1724"/>
              <a:ext cx="0" cy="23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085" name="Line 93"/>
            <p:cNvSpPr>
              <a:spLocks noChangeShapeType="1"/>
            </p:cNvSpPr>
            <p:nvPr/>
          </p:nvSpPr>
          <p:spPr bwMode="auto">
            <a:xfrm>
              <a:off x="5124" y="1734"/>
              <a:ext cx="0" cy="225"/>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086" name="Line 94"/>
            <p:cNvSpPr>
              <a:spLocks noChangeShapeType="1"/>
            </p:cNvSpPr>
            <p:nvPr/>
          </p:nvSpPr>
          <p:spPr bwMode="auto">
            <a:xfrm>
              <a:off x="5055" y="1752"/>
              <a:ext cx="0" cy="213"/>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087" name="Line 95"/>
            <p:cNvSpPr>
              <a:spLocks noChangeShapeType="1"/>
            </p:cNvSpPr>
            <p:nvPr/>
          </p:nvSpPr>
          <p:spPr bwMode="auto">
            <a:xfrm>
              <a:off x="4986" y="1763"/>
              <a:ext cx="0" cy="19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088" name="Line 96"/>
            <p:cNvSpPr>
              <a:spLocks noChangeShapeType="1"/>
            </p:cNvSpPr>
            <p:nvPr/>
          </p:nvSpPr>
          <p:spPr bwMode="auto">
            <a:xfrm>
              <a:off x="4921" y="1779"/>
              <a:ext cx="0" cy="184"/>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089" name="Line 97"/>
            <p:cNvSpPr>
              <a:spLocks noChangeShapeType="1"/>
            </p:cNvSpPr>
            <p:nvPr/>
          </p:nvSpPr>
          <p:spPr bwMode="auto">
            <a:xfrm>
              <a:off x="4740" y="1821"/>
              <a:ext cx="0" cy="155"/>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090" name="Line 98"/>
            <p:cNvSpPr>
              <a:spLocks noChangeShapeType="1"/>
            </p:cNvSpPr>
            <p:nvPr/>
          </p:nvSpPr>
          <p:spPr bwMode="auto">
            <a:xfrm>
              <a:off x="4793" y="1805"/>
              <a:ext cx="0" cy="16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091" name="Line 99"/>
            <p:cNvSpPr>
              <a:spLocks noChangeShapeType="1"/>
            </p:cNvSpPr>
            <p:nvPr/>
          </p:nvSpPr>
          <p:spPr bwMode="auto">
            <a:xfrm>
              <a:off x="4664" y="1821"/>
              <a:ext cx="0" cy="144"/>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092" name="Line 100"/>
            <p:cNvSpPr>
              <a:spLocks noChangeShapeType="1"/>
            </p:cNvSpPr>
            <p:nvPr/>
          </p:nvSpPr>
          <p:spPr bwMode="auto">
            <a:xfrm>
              <a:off x="4604" y="1842"/>
              <a:ext cx="0" cy="12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093" name="Line 101"/>
            <p:cNvSpPr>
              <a:spLocks noChangeShapeType="1"/>
            </p:cNvSpPr>
            <p:nvPr/>
          </p:nvSpPr>
          <p:spPr bwMode="auto">
            <a:xfrm>
              <a:off x="4546" y="1842"/>
              <a:ext cx="0" cy="12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094" name="Line 102"/>
            <p:cNvSpPr>
              <a:spLocks noChangeShapeType="1"/>
            </p:cNvSpPr>
            <p:nvPr/>
          </p:nvSpPr>
          <p:spPr bwMode="auto">
            <a:xfrm>
              <a:off x="4486" y="1860"/>
              <a:ext cx="0" cy="104"/>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095" name="Line 103"/>
            <p:cNvSpPr>
              <a:spLocks noChangeShapeType="1"/>
            </p:cNvSpPr>
            <p:nvPr/>
          </p:nvSpPr>
          <p:spPr bwMode="auto">
            <a:xfrm>
              <a:off x="4426" y="1872"/>
              <a:ext cx="0" cy="9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096" name="Line 104"/>
            <p:cNvSpPr>
              <a:spLocks noChangeShapeType="1"/>
            </p:cNvSpPr>
            <p:nvPr/>
          </p:nvSpPr>
          <p:spPr bwMode="auto">
            <a:xfrm>
              <a:off x="4365" y="1882"/>
              <a:ext cx="0" cy="8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097" name="Line 105"/>
            <p:cNvSpPr>
              <a:spLocks noChangeShapeType="1"/>
            </p:cNvSpPr>
            <p:nvPr/>
          </p:nvSpPr>
          <p:spPr bwMode="auto">
            <a:xfrm>
              <a:off x="4864" y="1907"/>
              <a:ext cx="0" cy="5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098" name="Line 106"/>
            <p:cNvSpPr>
              <a:spLocks noChangeShapeType="1"/>
            </p:cNvSpPr>
            <p:nvPr/>
          </p:nvSpPr>
          <p:spPr bwMode="auto">
            <a:xfrm>
              <a:off x="4860" y="1794"/>
              <a:ext cx="0" cy="58"/>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099" name="Line 107"/>
            <p:cNvSpPr>
              <a:spLocks noChangeShapeType="1"/>
            </p:cNvSpPr>
            <p:nvPr/>
          </p:nvSpPr>
          <p:spPr bwMode="auto">
            <a:xfrm>
              <a:off x="4310" y="1897"/>
              <a:ext cx="0" cy="58"/>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100" name="Line 108"/>
            <p:cNvSpPr>
              <a:spLocks noChangeShapeType="1"/>
            </p:cNvSpPr>
            <p:nvPr/>
          </p:nvSpPr>
          <p:spPr bwMode="auto">
            <a:xfrm>
              <a:off x="4253" y="1916"/>
              <a:ext cx="0" cy="4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101" name="Line 109"/>
            <p:cNvSpPr>
              <a:spLocks noChangeShapeType="1"/>
            </p:cNvSpPr>
            <p:nvPr/>
          </p:nvSpPr>
          <p:spPr bwMode="auto">
            <a:xfrm>
              <a:off x="4079" y="1939"/>
              <a:ext cx="0" cy="29"/>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102" name="Line 110"/>
            <p:cNvSpPr>
              <a:spLocks noChangeShapeType="1"/>
            </p:cNvSpPr>
            <p:nvPr/>
          </p:nvSpPr>
          <p:spPr bwMode="auto">
            <a:xfrm>
              <a:off x="4193" y="1926"/>
              <a:ext cx="0" cy="4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103" name="Line 111"/>
            <p:cNvSpPr>
              <a:spLocks noChangeShapeType="1"/>
            </p:cNvSpPr>
            <p:nvPr/>
          </p:nvSpPr>
          <p:spPr bwMode="auto">
            <a:xfrm>
              <a:off x="4132" y="1937"/>
              <a:ext cx="0" cy="29"/>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nvGrpSpPr>
            <p:cNvPr id="341104" name="Group 112"/>
            <p:cNvGrpSpPr>
              <a:grpSpLocks/>
            </p:cNvGrpSpPr>
            <p:nvPr/>
          </p:nvGrpSpPr>
          <p:grpSpPr bwMode="auto">
            <a:xfrm>
              <a:off x="4756" y="1752"/>
              <a:ext cx="228" cy="288"/>
              <a:chOff x="5450" y="1753"/>
              <a:chExt cx="228" cy="288"/>
            </a:xfrm>
          </p:grpSpPr>
          <p:sp>
            <p:nvSpPr>
              <p:cNvPr id="341105" name="AutoShape 113"/>
              <p:cNvSpPr>
                <a:spLocks noChangeArrowheads="1"/>
              </p:cNvSpPr>
              <p:nvPr/>
            </p:nvSpPr>
            <p:spPr bwMode="auto">
              <a:xfrm>
                <a:off x="5511" y="1842"/>
                <a:ext cx="115" cy="115"/>
              </a:xfrm>
              <a:prstGeom prst="flowChartConnector">
                <a:avLst/>
              </a:prstGeom>
              <a:solidFill>
                <a:srgbClr val="FFFFFF"/>
              </a:solidFill>
              <a:ln w="28575">
                <a:solidFill>
                  <a:schemeClr val="tx1"/>
                </a:solidFill>
                <a:round/>
                <a:headEnd/>
                <a:tailEnd/>
              </a:ln>
            </p:spPr>
            <p:txBody>
              <a:bodyPr/>
              <a:lstStyle/>
              <a:p>
                <a:endParaRPr lang="en-US"/>
              </a:p>
            </p:txBody>
          </p:sp>
          <p:sp>
            <p:nvSpPr>
              <p:cNvPr id="341106" name="Text Box 114"/>
              <p:cNvSpPr txBox="1">
                <a:spLocks noChangeArrowheads="1"/>
              </p:cNvSpPr>
              <p:nvPr/>
            </p:nvSpPr>
            <p:spPr bwMode="auto">
              <a:xfrm>
                <a:off x="5450" y="1753"/>
                <a:ext cx="22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a:t>
                </a:r>
              </a:p>
            </p:txBody>
          </p:sp>
        </p:grpSp>
      </p:grpSp>
      <p:grpSp>
        <p:nvGrpSpPr>
          <p:cNvPr id="341107" name="Group 115"/>
          <p:cNvGrpSpPr>
            <a:grpSpLocks/>
          </p:cNvGrpSpPr>
          <p:nvPr/>
        </p:nvGrpSpPr>
        <p:grpSpPr bwMode="auto">
          <a:xfrm>
            <a:off x="5148263" y="4797425"/>
            <a:ext cx="3487737" cy="873125"/>
            <a:chOff x="3243" y="2856"/>
            <a:chExt cx="2197" cy="550"/>
          </a:xfrm>
        </p:grpSpPr>
        <p:grpSp>
          <p:nvGrpSpPr>
            <p:cNvPr id="341108" name="Group 116"/>
            <p:cNvGrpSpPr>
              <a:grpSpLocks/>
            </p:cNvGrpSpPr>
            <p:nvPr/>
          </p:nvGrpSpPr>
          <p:grpSpPr bwMode="auto">
            <a:xfrm>
              <a:off x="3243" y="2931"/>
              <a:ext cx="2197" cy="475"/>
              <a:chOff x="3243" y="2927"/>
              <a:chExt cx="2197" cy="475"/>
            </a:xfrm>
          </p:grpSpPr>
          <p:sp>
            <p:nvSpPr>
              <p:cNvPr id="341109" name="Line 117"/>
              <p:cNvSpPr>
                <a:spLocks noChangeShapeType="1"/>
              </p:cNvSpPr>
              <p:nvPr/>
            </p:nvSpPr>
            <p:spPr bwMode="auto">
              <a:xfrm>
                <a:off x="3668" y="2996"/>
                <a:ext cx="1498" cy="0"/>
              </a:xfrm>
              <a:prstGeom prst="line">
                <a:avLst/>
              </a:prstGeom>
              <a:noFill/>
              <a:ln w="19050">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1110" name="Rectangle 118"/>
              <p:cNvSpPr>
                <a:spLocks noChangeArrowheads="1"/>
              </p:cNvSpPr>
              <p:nvPr/>
            </p:nvSpPr>
            <p:spPr bwMode="auto">
              <a:xfrm>
                <a:off x="3651" y="3000"/>
                <a:ext cx="1498" cy="187"/>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006600"/>
                    </a:solidFill>
                  </a14:hiddenFill>
                </a:ext>
              </a:extLst>
            </p:spPr>
            <p:txBody>
              <a:bodyPr/>
              <a:lstStyle/>
              <a:p>
                <a:endParaRPr lang="en-US"/>
              </a:p>
            </p:txBody>
          </p:sp>
          <p:sp>
            <p:nvSpPr>
              <p:cNvPr id="341111" name="Text Box 119"/>
              <p:cNvSpPr txBox="1">
                <a:spLocks noChangeArrowheads="1"/>
              </p:cNvSpPr>
              <p:nvPr/>
            </p:nvSpPr>
            <p:spPr bwMode="auto">
              <a:xfrm>
                <a:off x="3372" y="3129"/>
                <a:ext cx="378"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41112" name="Text Box 120"/>
              <p:cNvSpPr txBox="1">
                <a:spLocks noChangeArrowheads="1"/>
              </p:cNvSpPr>
              <p:nvPr/>
            </p:nvSpPr>
            <p:spPr bwMode="auto">
              <a:xfrm>
                <a:off x="5159" y="2927"/>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-1</a:t>
                </a:r>
              </a:p>
            </p:txBody>
          </p:sp>
          <p:graphicFrame>
            <p:nvGraphicFramePr>
              <p:cNvPr id="341113" name="Object 121"/>
              <p:cNvGraphicFramePr>
                <a:graphicFrameLocks noChangeAspect="1"/>
              </p:cNvGraphicFramePr>
              <p:nvPr/>
            </p:nvGraphicFramePr>
            <p:xfrm>
              <a:off x="3243" y="2931"/>
              <a:ext cx="371" cy="321"/>
            </p:xfrm>
            <a:graphic>
              <a:graphicData uri="http://schemas.openxmlformats.org/presentationml/2006/ole">
                <mc:AlternateContent xmlns:mc="http://schemas.openxmlformats.org/markup-compatibility/2006">
                  <mc:Choice xmlns:v="urn:schemas-microsoft-com:vml" Requires="v">
                    <p:oleObj spid="_x0000_s341143" name="Equation" r:id="rId15" imgW="279360" imgH="241200" progId="Equation.3">
                      <p:embed/>
                    </p:oleObj>
                  </mc:Choice>
                  <mc:Fallback>
                    <p:oleObj name="Equation" r:id="rId15" imgW="279360" imgH="241200" progId="Equation.3">
                      <p:embed/>
                      <p:pic>
                        <p:nvPicPr>
                          <p:cNvPr id="0" name="Object 1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243" y="2931"/>
                            <a:ext cx="371" cy="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341114" name="Group 122"/>
            <p:cNvGrpSpPr>
              <a:grpSpLocks/>
            </p:cNvGrpSpPr>
            <p:nvPr/>
          </p:nvGrpSpPr>
          <p:grpSpPr bwMode="auto">
            <a:xfrm>
              <a:off x="3726" y="2856"/>
              <a:ext cx="1342" cy="358"/>
              <a:chOff x="3726" y="3072"/>
              <a:chExt cx="1342" cy="358"/>
            </a:xfrm>
          </p:grpSpPr>
          <p:grpSp>
            <p:nvGrpSpPr>
              <p:cNvPr id="341115" name="Group 123"/>
              <p:cNvGrpSpPr>
                <a:grpSpLocks/>
              </p:cNvGrpSpPr>
              <p:nvPr/>
            </p:nvGrpSpPr>
            <p:grpSpPr bwMode="auto">
              <a:xfrm>
                <a:off x="4340" y="3072"/>
                <a:ext cx="177" cy="302"/>
                <a:chOff x="4693" y="3282"/>
                <a:chExt cx="177" cy="302"/>
              </a:xfrm>
            </p:grpSpPr>
            <p:sp>
              <p:nvSpPr>
                <p:cNvPr id="341116" name="AutoShape 124"/>
                <p:cNvSpPr>
                  <a:spLocks noChangeArrowheads="1"/>
                </p:cNvSpPr>
                <p:nvPr/>
              </p:nvSpPr>
              <p:spPr bwMode="auto">
                <a:xfrm>
                  <a:off x="4740" y="3475"/>
                  <a:ext cx="109" cy="109"/>
                </a:xfrm>
                <a:prstGeom prst="flowChartConnector">
                  <a:avLst/>
                </a:prstGeom>
                <a:solidFill>
                  <a:srgbClr val="FFFFFF"/>
                </a:solidFill>
                <a:ln w="28575">
                  <a:solidFill>
                    <a:srgbClr val="000000"/>
                  </a:solidFill>
                  <a:round/>
                  <a:headEnd/>
                  <a:tailEnd/>
                </a:ln>
              </p:spPr>
              <p:txBody>
                <a:bodyPr/>
                <a:lstStyle/>
                <a:p>
                  <a:endParaRPr lang="en-US"/>
                </a:p>
              </p:txBody>
            </p:sp>
            <p:sp>
              <p:nvSpPr>
                <p:cNvPr id="341117" name="Text Box 125"/>
                <p:cNvSpPr txBox="1">
                  <a:spLocks noChangeArrowheads="1"/>
                </p:cNvSpPr>
                <p:nvPr/>
              </p:nvSpPr>
              <p:spPr bwMode="auto">
                <a:xfrm>
                  <a:off x="4693" y="3282"/>
                  <a:ext cx="177"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_</a:t>
                  </a:r>
                </a:p>
              </p:txBody>
            </p:sp>
          </p:grpSp>
          <p:sp>
            <p:nvSpPr>
              <p:cNvPr id="341118" name="Line 126"/>
              <p:cNvSpPr>
                <a:spLocks noChangeShapeType="1"/>
              </p:cNvSpPr>
              <p:nvPr/>
            </p:nvSpPr>
            <p:spPr bwMode="auto">
              <a:xfrm>
                <a:off x="3726" y="3233"/>
                <a:ext cx="0" cy="181"/>
              </a:xfrm>
              <a:prstGeom prst="line">
                <a:avLst/>
              </a:prstGeom>
              <a:noFill/>
              <a:ln w="9525">
                <a:solidFill>
                  <a:srgbClr val="000000"/>
                </a:solidFill>
                <a:miter lim="800000"/>
                <a:headEnd type="none" w="med" len="lg"/>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119" name="Line 127"/>
              <p:cNvSpPr>
                <a:spLocks noChangeShapeType="1"/>
              </p:cNvSpPr>
              <p:nvPr/>
            </p:nvSpPr>
            <p:spPr bwMode="auto">
              <a:xfrm>
                <a:off x="3803" y="3233"/>
                <a:ext cx="0" cy="181"/>
              </a:xfrm>
              <a:prstGeom prst="line">
                <a:avLst/>
              </a:prstGeom>
              <a:noFill/>
              <a:ln w="9525">
                <a:solidFill>
                  <a:srgbClr val="000000"/>
                </a:solidFill>
                <a:miter lim="800000"/>
                <a:headEnd type="none" w="med" len="lg"/>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120" name="Line 128"/>
              <p:cNvSpPr>
                <a:spLocks noChangeShapeType="1"/>
              </p:cNvSpPr>
              <p:nvPr/>
            </p:nvSpPr>
            <p:spPr bwMode="auto">
              <a:xfrm>
                <a:off x="3878" y="3233"/>
                <a:ext cx="0" cy="181"/>
              </a:xfrm>
              <a:prstGeom prst="line">
                <a:avLst/>
              </a:prstGeom>
              <a:noFill/>
              <a:ln w="9525">
                <a:solidFill>
                  <a:srgbClr val="000000"/>
                </a:solidFill>
                <a:miter lim="800000"/>
                <a:headEnd type="none" w="med" len="lg"/>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121" name="Line 129"/>
              <p:cNvSpPr>
                <a:spLocks noChangeShapeType="1"/>
              </p:cNvSpPr>
              <p:nvPr/>
            </p:nvSpPr>
            <p:spPr bwMode="auto">
              <a:xfrm>
                <a:off x="3953" y="3233"/>
                <a:ext cx="0" cy="181"/>
              </a:xfrm>
              <a:prstGeom prst="line">
                <a:avLst/>
              </a:prstGeom>
              <a:noFill/>
              <a:ln w="9525">
                <a:solidFill>
                  <a:srgbClr val="000000"/>
                </a:solidFill>
                <a:miter lim="800000"/>
                <a:headEnd type="none" w="med" len="lg"/>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122" name="Line 130"/>
              <p:cNvSpPr>
                <a:spLocks noChangeShapeType="1"/>
              </p:cNvSpPr>
              <p:nvPr/>
            </p:nvSpPr>
            <p:spPr bwMode="auto">
              <a:xfrm>
                <a:off x="4030" y="3233"/>
                <a:ext cx="0" cy="181"/>
              </a:xfrm>
              <a:prstGeom prst="line">
                <a:avLst/>
              </a:prstGeom>
              <a:noFill/>
              <a:ln w="9525">
                <a:solidFill>
                  <a:srgbClr val="000000"/>
                </a:solidFill>
                <a:miter lim="800000"/>
                <a:headEnd type="none" w="med" len="lg"/>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123" name="Line 131"/>
              <p:cNvSpPr>
                <a:spLocks noChangeShapeType="1"/>
              </p:cNvSpPr>
              <p:nvPr/>
            </p:nvSpPr>
            <p:spPr bwMode="auto">
              <a:xfrm>
                <a:off x="4105" y="3233"/>
                <a:ext cx="0" cy="181"/>
              </a:xfrm>
              <a:prstGeom prst="line">
                <a:avLst/>
              </a:prstGeom>
              <a:noFill/>
              <a:ln w="9525">
                <a:solidFill>
                  <a:srgbClr val="000000"/>
                </a:solidFill>
                <a:miter lim="800000"/>
                <a:headEnd type="none" w="med" len="lg"/>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124" name="Line 132"/>
              <p:cNvSpPr>
                <a:spLocks noChangeShapeType="1"/>
              </p:cNvSpPr>
              <p:nvPr/>
            </p:nvSpPr>
            <p:spPr bwMode="auto">
              <a:xfrm>
                <a:off x="4182" y="3233"/>
                <a:ext cx="0" cy="181"/>
              </a:xfrm>
              <a:prstGeom prst="line">
                <a:avLst/>
              </a:prstGeom>
              <a:noFill/>
              <a:ln w="9525">
                <a:solidFill>
                  <a:srgbClr val="000000"/>
                </a:solidFill>
                <a:miter lim="800000"/>
                <a:headEnd type="none" w="med" len="lg"/>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125" name="Line 133"/>
              <p:cNvSpPr>
                <a:spLocks noChangeShapeType="1"/>
              </p:cNvSpPr>
              <p:nvPr/>
            </p:nvSpPr>
            <p:spPr bwMode="auto">
              <a:xfrm>
                <a:off x="4259" y="3233"/>
                <a:ext cx="0" cy="181"/>
              </a:xfrm>
              <a:prstGeom prst="line">
                <a:avLst/>
              </a:prstGeom>
              <a:noFill/>
              <a:ln w="9525">
                <a:solidFill>
                  <a:srgbClr val="000000"/>
                </a:solidFill>
                <a:miter lim="800000"/>
                <a:headEnd type="none" w="med" len="lg"/>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126" name="Line 134"/>
              <p:cNvSpPr>
                <a:spLocks noChangeShapeType="1"/>
              </p:cNvSpPr>
              <p:nvPr/>
            </p:nvSpPr>
            <p:spPr bwMode="auto">
              <a:xfrm>
                <a:off x="4334" y="3233"/>
                <a:ext cx="0" cy="181"/>
              </a:xfrm>
              <a:prstGeom prst="line">
                <a:avLst/>
              </a:prstGeom>
              <a:noFill/>
              <a:ln w="9525">
                <a:solidFill>
                  <a:srgbClr val="000000"/>
                </a:solidFill>
                <a:miter lim="800000"/>
                <a:headEnd type="none" w="med" len="lg"/>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127" name="Line 135"/>
              <p:cNvSpPr>
                <a:spLocks noChangeShapeType="1"/>
              </p:cNvSpPr>
              <p:nvPr/>
            </p:nvSpPr>
            <p:spPr bwMode="auto">
              <a:xfrm>
                <a:off x="4409" y="3233"/>
                <a:ext cx="0" cy="181"/>
              </a:xfrm>
              <a:prstGeom prst="line">
                <a:avLst/>
              </a:prstGeom>
              <a:noFill/>
              <a:ln w="9525">
                <a:solidFill>
                  <a:srgbClr val="000000"/>
                </a:solidFill>
                <a:miter lim="800000"/>
                <a:headEnd type="none" w="med" len="lg"/>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128" name="Line 136"/>
              <p:cNvSpPr>
                <a:spLocks noChangeShapeType="1"/>
              </p:cNvSpPr>
              <p:nvPr/>
            </p:nvSpPr>
            <p:spPr bwMode="auto">
              <a:xfrm>
                <a:off x="4486" y="3233"/>
                <a:ext cx="0" cy="181"/>
              </a:xfrm>
              <a:prstGeom prst="line">
                <a:avLst/>
              </a:prstGeom>
              <a:noFill/>
              <a:ln w="9525">
                <a:solidFill>
                  <a:srgbClr val="000000"/>
                </a:solidFill>
                <a:miter lim="800000"/>
                <a:headEnd type="none" w="med" len="lg"/>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129" name="Line 137"/>
              <p:cNvSpPr>
                <a:spLocks noChangeShapeType="1"/>
              </p:cNvSpPr>
              <p:nvPr/>
            </p:nvSpPr>
            <p:spPr bwMode="auto">
              <a:xfrm>
                <a:off x="4561" y="3233"/>
                <a:ext cx="0" cy="181"/>
              </a:xfrm>
              <a:prstGeom prst="line">
                <a:avLst/>
              </a:prstGeom>
              <a:noFill/>
              <a:ln w="9525">
                <a:solidFill>
                  <a:srgbClr val="000000"/>
                </a:solidFill>
                <a:miter lim="800000"/>
                <a:headEnd type="none" w="med" len="lg"/>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130" name="Line 138"/>
              <p:cNvSpPr>
                <a:spLocks noChangeShapeType="1"/>
              </p:cNvSpPr>
              <p:nvPr/>
            </p:nvSpPr>
            <p:spPr bwMode="auto">
              <a:xfrm>
                <a:off x="4628" y="3233"/>
                <a:ext cx="0" cy="181"/>
              </a:xfrm>
              <a:prstGeom prst="line">
                <a:avLst/>
              </a:prstGeom>
              <a:noFill/>
              <a:ln w="9525">
                <a:solidFill>
                  <a:srgbClr val="000000"/>
                </a:solidFill>
                <a:miter lim="800000"/>
                <a:headEnd type="none" w="med" len="lg"/>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131" name="Line 139"/>
              <p:cNvSpPr>
                <a:spLocks noChangeShapeType="1"/>
              </p:cNvSpPr>
              <p:nvPr/>
            </p:nvSpPr>
            <p:spPr bwMode="auto">
              <a:xfrm>
                <a:off x="4689" y="3249"/>
                <a:ext cx="0" cy="181"/>
              </a:xfrm>
              <a:prstGeom prst="line">
                <a:avLst/>
              </a:prstGeom>
              <a:noFill/>
              <a:ln w="9525">
                <a:solidFill>
                  <a:srgbClr val="000000"/>
                </a:solidFill>
                <a:miter lim="800000"/>
                <a:headEnd type="none" w="med" len="lg"/>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132" name="Line 140"/>
              <p:cNvSpPr>
                <a:spLocks noChangeShapeType="1"/>
              </p:cNvSpPr>
              <p:nvPr/>
            </p:nvSpPr>
            <p:spPr bwMode="auto">
              <a:xfrm>
                <a:off x="4766" y="3249"/>
                <a:ext cx="0" cy="181"/>
              </a:xfrm>
              <a:prstGeom prst="line">
                <a:avLst/>
              </a:prstGeom>
              <a:noFill/>
              <a:ln w="9525">
                <a:solidFill>
                  <a:srgbClr val="000000"/>
                </a:solidFill>
                <a:miter lim="800000"/>
                <a:headEnd type="none" w="med" len="lg"/>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133" name="Line 141"/>
              <p:cNvSpPr>
                <a:spLocks noChangeShapeType="1"/>
              </p:cNvSpPr>
              <p:nvPr/>
            </p:nvSpPr>
            <p:spPr bwMode="auto">
              <a:xfrm>
                <a:off x="4841" y="3249"/>
                <a:ext cx="0" cy="181"/>
              </a:xfrm>
              <a:prstGeom prst="line">
                <a:avLst/>
              </a:prstGeom>
              <a:noFill/>
              <a:ln w="9525">
                <a:solidFill>
                  <a:srgbClr val="000000"/>
                </a:solidFill>
                <a:miter lim="800000"/>
                <a:headEnd type="none" w="med" len="lg"/>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134" name="Line 142"/>
              <p:cNvSpPr>
                <a:spLocks noChangeShapeType="1"/>
              </p:cNvSpPr>
              <p:nvPr/>
            </p:nvSpPr>
            <p:spPr bwMode="auto">
              <a:xfrm>
                <a:off x="4916" y="3249"/>
                <a:ext cx="0" cy="181"/>
              </a:xfrm>
              <a:prstGeom prst="line">
                <a:avLst/>
              </a:prstGeom>
              <a:noFill/>
              <a:ln w="9525">
                <a:solidFill>
                  <a:srgbClr val="000000"/>
                </a:solidFill>
                <a:miter lim="800000"/>
                <a:headEnd type="none" w="med" len="lg"/>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135" name="Line 143"/>
              <p:cNvSpPr>
                <a:spLocks noChangeShapeType="1"/>
              </p:cNvSpPr>
              <p:nvPr/>
            </p:nvSpPr>
            <p:spPr bwMode="auto">
              <a:xfrm>
                <a:off x="4993" y="3249"/>
                <a:ext cx="0" cy="181"/>
              </a:xfrm>
              <a:prstGeom prst="line">
                <a:avLst/>
              </a:prstGeom>
              <a:noFill/>
              <a:ln w="9525">
                <a:solidFill>
                  <a:srgbClr val="000000"/>
                </a:solidFill>
                <a:miter lim="800000"/>
                <a:headEnd type="none" w="med" len="lg"/>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136" name="Line 144"/>
              <p:cNvSpPr>
                <a:spLocks noChangeShapeType="1"/>
              </p:cNvSpPr>
              <p:nvPr/>
            </p:nvSpPr>
            <p:spPr bwMode="auto">
              <a:xfrm>
                <a:off x="5068" y="3249"/>
                <a:ext cx="0" cy="181"/>
              </a:xfrm>
              <a:prstGeom prst="line">
                <a:avLst/>
              </a:prstGeom>
              <a:noFill/>
              <a:ln w="9525">
                <a:solidFill>
                  <a:srgbClr val="000000"/>
                </a:solidFill>
                <a:miter lim="800000"/>
                <a:headEnd type="none" w="med" len="lg"/>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340994"/>
                                        </p:tgtEl>
                                        <p:attrNameLst>
                                          <p:attrName>style.visibility</p:attrName>
                                        </p:attrNameLst>
                                      </p:cBhvr>
                                      <p:to>
                                        <p:strVal val="visible"/>
                                      </p:to>
                                    </p:set>
                                    <p:animEffect transition="in" filter="wipe(up)">
                                      <p:cBhvr>
                                        <p:cTn id="7" dur="500"/>
                                        <p:tgtEl>
                                          <p:spTgt spid="34099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340995"/>
                                        </p:tgtEl>
                                        <p:attrNameLst>
                                          <p:attrName>style.visibility</p:attrName>
                                        </p:attrNameLst>
                                      </p:cBhvr>
                                      <p:to>
                                        <p:strVal val="visible"/>
                                      </p:to>
                                    </p:set>
                                    <p:animEffect transition="in" filter="checkerboard(across)">
                                      <p:cBhvr>
                                        <p:cTn id="12" dur="500"/>
                                        <p:tgtEl>
                                          <p:spTgt spid="34099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341026"/>
                                        </p:tgtEl>
                                        <p:attrNameLst>
                                          <p:attrName>style.visibility</p:attrName>
                                        </p:attrNameLst>
                                      </p:cBhvr>
                                      <p:to>
                                        <p:strVal val="visible"/>
                                      </p:to>
                                    </p:set>
                                    <p:animEffect transition="in" filter="checkerboard(across)">
                                      <p:cBhvr>
                                        <p:cTn id="17" dur="500"/>
                                        <p:tgtEl>
                                          <p:spTgt spid="34102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341027"/>
                                        </p:tgtEl>
                                        <p:attrNameLst>
                                          <p:attrName>style.visibility</p:attrName>
                                        </p:attrNameLst>
                                      </p:cBhvr>
                                      <p:to>
                                        <p:strVal val="visible"/>
                                      </p:to>
                                    </p:set>
                                    <p:animEffect transition="in" filter="checkerboard(across)">
                                      <p:cBhvr>
                                        <p:cTn id="22" dur="500"/>
                                        <p:tgtEl>
                                          <p:spTgt spid="34102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nodeType="clickEffect">
                                  <p:stCondLst>
                                    <p:cond delay="0"/>
                                  </p:stCondLst>
                                  <p:childTnLst>
                                    <p:set>
                                      <p:cBhvr>
                                        <p:cTn id="26" dur="1" fill="hold">
                                          <p:stCondLst>
                                            <p:cond delay="0"/>
                                          </p:stCondLst>
                                        </p:cTn>
                                        <p:tgtEl>
                                          <p:spTgt spid="341028"/>
                                        </p:tgtEl>
                                        <p:attrNameLst>
                                          <p:attrName>style.visibility</p:attrName>
                                        </p:attrNameLst>
                                      </p:cBhvr>
                                      <p:to>
                                        <p:strVal val="visible"/>
                                      </p:to>
                                    </p:set>
                                    <p:animEffect transition="in" filter="checkerboard(across)">
                                      <p:cBhvr>
                                        <p:cTn id="27" dur="500"/>
                                        <p:tgtEl>
                                          <p:spTgt spid="341028"/>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nodeType="clickEffect">
                                  <p:stCondLst>
                                    <p:cond delay="0"/>
                                  </p:stCondLst>
                                  <p:childTnLst>
                                    <p:set>
                                      <p:cBhvr>
                                        <p:cTn id="31" dur="1" fill="hold">
                                          <p:stCondLst>
                                            <p:cond delay="0"/>
                                          </p:stCondLst>
                                        </p:cTn>
                                        <p:tgtEl>
                                          <p:spTgt spid="341072"/>
                                        </p:tgtEl>
                                        <p:attrNameLst>
                                          <p:attrName>style.visibility</p:attrName>
                                        </p:attrNameLst>
                                      </p:cBhvr>
                                      <p:to>
                                        <p:strVal val="visible"/>
                                      </p:to>
                                    </p:set>
                                    <p:animEffect transition="in" filter="checkerboard(across)">
                                      <p:cBhvr>
                                        <p:cTn id="32" dur="500"/>
                                        <p:tgtEl>
                                          <p:spTgt spid="341072"/>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nodeType="clickEffect">
                                  <p:stCondLst>
                                    <p:cond delay="0"/>
                                  </p:stCondLst>
                                  <p:childTnLst>
                                    <p:set>
                                      <p:cBhvr>
                                        <p:cTn id="36" dur="1" fill="hold">
                                          <p:stCondLst>
                                            <p:cond delay="0"/>
                                          </p:stCondLst>
                                        </p:cTn>
                                        <p:tgtEl>
                                          <p:spTgt spid="341074"/>
                                        </p:tgtEl>
                                        <p:attrNameLst>
                                          <p:attrName>style.visibility</p:attrName>
                                        </p:attrNameLst>
                                      </p:cBhvr>
                                      <p:to>
                                        <p:strVal val="visible"/>
                                      </p:to>
                                    </p:set>
                                    <p:animEffect transition="in" filter="checkerboard(across)">
                                      <p:cBhvr>
                                        <p:cTn id="37" dur="500"/>
                                        <p:tgtEl>
                                          <p:spTgt spid="341074"/>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nodeType="clickEffect">
                                  <p:stCondLst>
                                    <p:cond delay="0"/>
                                  </p:stCondLst>
                                  <p:childTnLst>
                                    <p:set>
                                      <p:cBhvr>
                                        <p:cTn id="41" dur="1" fill="hold">
                                          <p:stCondLst>
                                            <p:cond delay="0"/>
                                          </p:stCondLst>
                                        </p:cTn>
                                        <p:tgtEl>
                                          <p:spTgt spid="341035"/>
                                        </p:tgtEl>
                                        <p:attrNameLst>
                                          <p:attrName>style.visibility</p:attrName>
                                        </p:attrNameLst>
                                      </p:cBhvr>
                                      <p:to>
                                        <p:strVal val="visible"/>
                                      </p:to>
                                    </p:set>
                                    <p:animEffect transition="in" filter="checkerboard(across)">
                                      <p:cBhvr>
                                        <p:cTn id="42" dur="500"/>
                                        <p:tgtEl>
                                          <p:spTgt spid="341035"/>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nodeType="clickEffect">
                                  <p:stCondLst>
                                    <p:cond delay="0"/>
                                  </p:stCondLst>
                                  <p:childTnLst>
                                    <p:set>
                                      <p:cBhvr>
                                        <p:cTn id="46" dur="1" fill="hold">
                                          <p:stCondLst>
                                            <p:cond delay="0"/>
                                          </p:stCondLst>
                                        </p:cTn>
                                        <p:tgtEl>
                                          <p:spTgt spid="341058"/>
                                        </p:tgtEl>
                                        <p:attrNameLst>
                                          <p:attrName>style.visibility</p:attrName>
                                        </p:attrNameLst>
                                      </p:cBhvr>
                                      <p:to>
                                        <p:strVal val="visible"/>
                                      </p:to>
                                    </p:set>
                                    <p:animEffect transition="in" filter="checkerboard(across)">
                                      <p:cBhvr>
                                        <p:cTn id="47" dur="500"/>
                                        <p:tgtEl>
                                          <p:spTgt spid="341058"/>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nodeType="clickEffect">
                                  <p:stCondLst>
                                    <p:cond delay="0"/>
                                  </p:stCondLst>
                                  <p:childTnLst>
                                    <p:set>
                                      <p:cBhvr>
                                        <p:cTn id="51" dur="1" fill="hold">
                                          <p:stCondLst>
                                            <p:cond delay="0"/>
                                          </p:stCondLst>
                                        </p:cTn>
                                        <p:tgtEl>
                                          <p:spTgt spid="341075"/>
                                        </p:tgtEl>
                                        <p:attrNameLst>
                                          <p:attrName>style.visibility</p:attrName>
                                        </p:attrNameLst>
                                      </p:cBhvr>
                                      <p:to>
                                        <p:strVal val="visible"/>
                                      </p:to>
                                    </p:set>
                                    <p:animEffect transition="in" filter="checkerboard(across)">
                                      <p:cBhvr>
                                        <p:cTn id="52" dur="500"/>
                                        <p:tgtEl>
                                          <p:spTgt spid="341075"/>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2" presetClass="entr" presetSubtype="1" fill="hold" grpId="0" nodeType="clickEffect">
                                  <p:stCondLst>
                                    <p:cond delay="0"/>
                                  </p:stCondLst>
                                  <p:childTnLst>
                                    <p:set>
                                      <p:cBhvr>
                                        <p:cTn id="56" dur="1" fill="hold">
                                          <p:stCondLst>
                                            <p:cond delay="0"/>
                                          </p:stCondLst>
                                        </p:cTn>
                                        <p:tgtEl>
                                          <p:spTgt spid="341029"/>
                                        </p:tgtEl>
                                        <p:attrNameLst>
                                          <p:attrName>style.visibility</p:attrName>
                                        </p:attrNameLst>
                                      </p:cBhvr>
                                      <p:to>
                                        <p:strVal val="visible"/>
                                      </p:to>
                                    </p:set>
                                    <p:animEffect transition="in" filter="wipe(up)">
                                      <p:cBhvr>
                                        <p:cTn id="57" dur="500"/>
                                        <p:tgtEl>
                                          <p:spTgt spid="341029"/>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5" presetClass="entr" presetSubtype="10" fill="hold" grpId="0" nodeType="clickEffect">
                                  <p:stCondLst>
                                    <p:cond delay="0"/>
                                  </p:stCondLst>
                                  <p:childTnLst>
                                    <p:set>
                                      <p:cBhvr>
                                        <p:cTn id="61" dur="1" fill="hold">
                                          <p:stCondLst>
                                            <p:cond delay="0"/>
                                          </p:stCondLst>
                                        </p:cTn>
                                        <p:tgtEl>
                                          <p:spTgt spid="341030"/>
                                        </p:tgtEl>
                                        <p:attrNameLst>
                                          <p:attrName>style.visibility</p:attrName>
                                        </p:attrNameLst>
                                      </p:cBhvr>
                                      <p:to>
                                        <p:strVal val="visible"/>
                                      </p:to>
                                    </p:set>
                                    <p:animEffect transition="in" filter="checkerboard(across)">
                                      <p:cBhvr>
                                        <p:cTn id="62" dur="500"/>
                                        <p:tgtEl>
                                          <p:spTgt spid="341030"/>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5" presetClass="entr" presetSubtype="10" fill="hold" nodeType="clickEffect">
                                  <p:stCondLst>
                                    <p:cond delay="0"/>
                                  </p:stCondLst>
                                  <p:childTnLst>
                                    <p:set>
                                      <p:cBhvr>
                                        <p:cTn id="66" dur="1" fill="hold">
                                          <p:stCondLst>
                                            <p:cond delay="0"/>
                                          </p:stCondLst>
                                        </p:cTn>
                                        <p:tgtEl>
                                          <p:spTgt spid="341013"/>
                                        </p:tgtEl>
                                        <p:attrNameLst>
                                          <p:attrName>style.visibility</p:attrName>
                                        </p:attrNameLst>
                                      </p:cBhvr>
                                      <p:to>
                                        <p:strVal val="visible"/>
                                      </p:to>
                                    </p:set>
                                    <p:animEffect transition="in" filter="checkerboard(across)">
                                      <p:cBhvr>
                                        <p:cTn id="67" dur="500"/>
                                        <p:tgtEl>
                                          <p:spTgt spid="341013"/>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5" presetClass="entr" presetSubtype="10" fill="hold" nodeType="clickEffect">
                                  <p:stCondLst>
                                    <p:cond delay="0"/>
                                  </p:stCondLst>
                                  <p:childTnLst>
                                    <p:set>
                                      <p:cBhvr>
                                        <p:cTn id="71" dur="1" fill="hold">
                                          <p:stCondLst>
                                            <p:cond delay="0"/>
                                          </p:stCondLst>
                                        </p:cTn>
                                        <p:tgtEl>
                                          <p:spTgt spid="341031"/>
                                        </p:tgtEl>
                                        <p:attrNameLst>
                                          <p:attrName>style.visibility</p:attrName>
                                        </p:attrNameLst>
                                      </p:cBhvr>
                                      <p:to>
                                        <p:strVal val="visible"/>
                                      </p:to>
                                    </p:set>
                                    <p:animEffect transition="in" filter="checkerboard(across)">
                                      <p:cBhvr>
                                        <p:cTn id="72" dur="500"/>
                                        <p:tgtEl>
                                          <p:spTgt spid="341031"/>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2" presetClass="entr" presetSubtype="2" fill="hold" nodeType="clickEffect">
                                  <p:stCondLst>
                                    <p:cond delay="0"/>
                                  </p:stCondLst>
                                  <p:childTnLst>
                                    <p:set>
                                      <p:cBhvr>
                                        <p:cTn id="76" dur="1" fill="hold">
                                          <p:stCondLst>
                                            <p:cond delay="0"/>
                                          </p:stCondLst>
                                        </p:cTn>
                                        <p:tgtEl>
                                          <p:spTgt spid="341034"/>
                                        </p:tgtEl>
                                        <p:attrNameLst>
                                          <p:attrName>style.visibility</p:attrName>
                                        </p:attrNameLst>
                                      </p:cBhvr>
                                      <p:to>
                                        <p:strVal val="visible"/>
                                      </p:to>
                                    </p:set>
                                    <p:anim calcmode="lin" valueType="num">
                                      <p:cBhvr additive="base">
                                        <p:cTn id="77" dur="3000" fill="hold"/>
                                        <p:tgtEl>
                                          <p:spTgt spid="341034"/>
                                        </p:tgtEl>
                                        <p:attrNameLst>
                                          <p:attrName>ppt_x</p:attrName>
                                        </p:attrNameLst>
                                      </p:cBhvr>
                                      <p:tavLst>
                                        <p:tav tm="0">
                                          <p:val>
                                            <p:strVal val="1+#ppt_w/2"/>
                                          </p:val>
                                        </p:tav>
                                        <p:tav tm="100000">
                                          <p:val>
                                            <p:strVal val="#ppt_x"/>
                                          </p:val>
                                        </p:tav>
                                      </p:tavLst>
                                    </p:anim>
                                    <p:anim calcmode="lin" valueType="num">
                                      <p:cBhvr additive="base">
                                        <p:cTn id="78" dur="3000" fill="hold"/>
                                        <p:tgtEl>
                                          <p:spTgt spid="341034"/>
                                        </p:tgtEl>
                                        <p:attrNameLst>
                                          <p:attrName>ppt_y</p:attrName>
                                        </p:attrNameLst>
                                      </p:cBhvr>
                                      <p:tavLst>
                                        <p:tav tm="0">
                                          <p:val>
                                            <p:strVal val="#ppt_y"/>
                                          </p:val>
                                        </p:tav>
                                        <p:tav tm="100000">
                                          <p:val>
                                            <p:strVal val="#ppt_y"/>
                                          </p:val>
                                        </p:tav>
                                      </p:tavLst>
                                    </p:anim>
                                  </p:childTnLst>
                                </p:cTn>
                              </p:par>
                            </p:childTnLst>
                          </p:cTn>
                        </p:par>
                      </p:childTnLst>
                    </p:cTn>
                  </p:par>
                  <p:par>
                    <p:cTn id="79" fill="hold" nodeType="clickPar">
                      <p:stCondLst>
                        <p:cond delay="indefinite"/>
                      </p:stCondLst>
                      <p:childTnLst>
                        <p:par>
                          <p:cTn id="80" fill="hold" nodeType="withGroup">
                            <p:stCondLst>
                              <p:cond delay="0"/>
                            </p:stCondLst>
                            <p:childTnLst>
                              <p:par>
                                <p:cTn id="81" presetID="5" presetClass="entr" presetSubtype="10" fill="hold" nodeType="clickEffect">
                                  <p:stCondLst>
                                    <p:cond delay="0"/>
                                  </p:stCondLst>
                                  <p:childTnLst>
                                    <p:set>
                                      <p:cBhvr>
                                        <p:cTn id="82" dur="1" fill="hold">
                                          <p:stCondLst>
                                            <p:cond delay="0"/>
                                          </p:stCondLst>
                                        </p:cTn>
                                        <p:tgtEl>
                                          <p:spTgt spid="341107"/>
                                        </p:tgtEl>
                                        <p:attrNameLst>
                                          <p:attrName>style.visibility</p:attrName>
                                        </p:attrNameLst>
                                      </p:cBhvr>
                                      <p:to>
                                        <p:strVal val="visible"/>
                                      </p:to>
                                    </p:set>
                                    <p:animEffect transition="in" filter="checkerboard(across)">
                                      <p:cBhvr>
                                        <p:cTn id="83" dur="500"/>
                                        <p:tgtEl>
                                          <p:spTgt spid="3411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0994" grpId="0" autoUpdateAnimBg="0"/>
      <p:bldP spid="341026" grpId="0" autoUpdateAnimBg="0"/>
      <p:bldP spid="341027" grpId="0"/>
      <p:bldP spid="341029" grpId="0" autoUpdateAnimBg="0"/>
      <p:bldP spid="341030" grpId="0" autoUpdateAnimBg="0"/>
    </p:bld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42018" name="Object 2"/>
          <p:cNvGraphicFramePr>
            <a:graphicFrameLocks noChangeAspect="1"/>
          </p:cNvGraphicFramePr>
          <p:nvPr/>
        </p:nvGraphicFramePr>
        <p:xfrm>
          <a:off x="1979613" y="3789363"/>
          <a:ext cx="5976937" cy="1258887"/>
        </p:xfrm>
        <a:graphic>
          <a:graphicData uri="http://schemas.openxmlformats.org/presentationml/2006/ole">
            <mc:AlternateContent xmlns:mc="http://schemas.openxmlformats.org/markup-compatibility/2006">
              <mc:Choice xmlns:v="urn:schemas-microsoft-com:vml" Requires="v">
                <p:oleObj spid="_x0000_s342027" name="Equation" r:id="rId3" imgW="2412720" imgH="520560" progId="Equation.3">
                  <p:embed/>
                </p:oleObj>
              </mc:Choice>
              <mc:Fallback>
                <p:oleObj name="Equation" r:id="rId3" imgW="2412720" imgH="520560" progId="Equation.3">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79613" y="3789363"/>
                        <a:ext cx="5976937" cy="1258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42019" name="Object 3"/>
          <p:cNvGraphicFramePr>
            <a:graphicFrameLocks noChangeAspect="1"/>
          </p:cNvGraphicFramePr>
          <p:nvPr/>
        </p:nvGraphicFramePr>
        <p:xfrm>
          <a:off x="2051050" y="4868863"/>
          <a:ext cx="6049963" cy="1195387"/>
        </p:xfrm>
        <a:graphic>
          <a:graphicData uri="http://schemas.openxmlformats.org/presentationml/2006/ole">
            <mc:AlternateContent xmlns:mc="http://schemas.openxmlformats.org/markup-compatibility/2006">
              <mc:Choice xmlns:v="urn:schemas-microsoft-com:vml" Requires="v">
                <p:oleObj spid="_x0000_s342028" name="Equation" r:id="rId5" imgW="2273040" imgH="482400" progId="Equation.3">
                  <p:embed/>
                </p:oleObj>
              </mc:Choice>
              <mc:Fallback>
                <p:oleObj name="Equation" r:id="rId5" imgW="2273040" imgH="482400" progId="Equation.3">
                  <p:embed/>
                  <p:pic>
                    <p:nvPicPr>
                      <p:cNvPr id="0" name="Object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51050" y="4868863"/>
                        <a:ext cx="6049963" cy="11953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42020" name="Text Box 4"/>
          <p:cNvSpPr txBox="1">
            <a:spLocks noChangeArrowheads="1"/>
          </p:cNvSpPr>
          <p:nvPr/>
        </p:nvSpPr>
        <p:spPr bwMode="auto">
          <a:xfrm>
            <a:off x="950913" y="78422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type="none" w="med" len="lg"/>
                <a:tailEnd type="none" w="sm"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342021" name="Object 5"/>
          <p:cNvGraphicFramePr>
            <a:graphicFrameLocks noChangeAspect="1"/>
          </p:cNvGraphicFramePr>
          <p:nvPr>
            <p:ph sz="half" idx="1"/>
          </p:nvPr>
        </p:nvGraphicFramePr>
        <p:xfrm>
          <a:off x="1619250" y="908050"/>
          <a:ext cx="4968875" cy="1219200"/>
        </p:xfrm>
        <a:graphic>
          <a:graphicData uri="http://schemas.openxmlformats.org/presentationml/2006/ole">
            <mc:AlternateContent xmlns:mc="http://schemas.openxmlformats.org/markup-compatibility/2006">
              <mc:Choice xmlns:v="urn:schemas-microsoft-com:vml" Requires="v">
                <p:oleObj spid="_x0000_s342029" name="Equation" r:id="rId7" imgW="1968480" imgH="482400" progId="Equation.3">
                  <p:embed/>
                </p:oleObj>
              </mc:Choice>
              <mc:Fallback>
                <p:oleObj name="Equation" r:id="rId7" imgW="1968480" imgH="482400" progId="Equation.3">
                  <p:embed/>
                  <p:pic>
                    <p:nvPicPr>
                      <p:cNvPr id="0" name="Object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19250" y="908050"/>
                        <a:ext cx="4968875" cy="1219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42022" name="Text Box 6"/>
          <p:cNvSpPr txBox="1">
            <a:spLocks noChangeArrowheads="1"/>
          </p:cNvSpPr>
          <p:nvPr/>
        </p:nvSpPr>
        <p:spPr bwMode="auto">
          <a:xfrm>
            <a:off x="539750" y="2028825"/>
            <a:ext cx="815657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type="none" w="med" len="lg"/>
                <a:tailEnd type="none" w="sm"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t>    Chuyển vị góc hướng ngược chiều kim đồng hồ ( giống </a:t>
            </a:r>
          </a:p>
          <a:p>
            <a:pPr algn="l"/>
            <a:r>
              <a:rPr lang="en-US"/>
              <a:t>như momen đơn vị đặt ở A ).</a:t>
            </a:r>
          </a:p>
        </p:txBody>
      </p:sp>
      <p:sp>
        <p:nvSpPr>
          <p:cNvPr id="342023" name="Text Box 7"/>
          <p:cNvSpPr txBox="1">
            <a:spLocks noChangeArrowheads="1"/>
          </p:cNvSpPr>
          <p:nvPr/>
        </p:nvSpPr>
        <p:spPr bwMode="auto">
          <a:xfrm>
            <a:off x="7143750" y="348773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type="none" w="med" len="lg"/>
                <a:tailEnd type="none" w="sm"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pSp>
        <p:nvGrpSpPr>
          <p:cNvPr id="342024" name="Group 8"/>
          <p:cNvGrpSpPr>
            <a:grpSpLocks/>
          </p:cNvGrpSpPr>
          <p:nvPr/>
        </p:nvGrpSpPr>
        <p:grpSpPr bwMode="auto">
          <a:xfrm>
            <a:off x="539750" y="2400300"/>
            <a:ext cx="7262813" cy="1176338"/>
            <a:chOff x="340" y="1520"/>
            <a:chExt cx="4575" cy="741"/>
          </a:xfrm>
        </p:grpSpPr>
        <p:sp>
          <p:nvSpPr>
            <p:cNvPr id="342025" name="Text Box 9"/>
            <p:cNvSpPr txBox="1">
              <a:spLocks noChangeArrowheads="1"/>
            </p:cNvSpPr>
            <p:nvPr/>
          </p:nvSpPr>
          <p:spPr bwMode="auto">
            <a:xfrm>
              <a:off x="340" y="1743"/>
              <a:ext cx="4575"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type="none" w="med" len="lg"/>
                  <a:tailEnd type="none" w="sm"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    Vẽ biểu đồ momen M</a:t>
              </a:r>
              <a:r>
                <a:rPr lang="en-US" baseline="-25000"/>
                <a:t>P</a:t>
              </a:r>
              <a:r>
                <a:rPr lang="en-US"/>
                <a:t> và biểu đồ momen       , sử</a:t>
              </a:r>
            </a:p>
            <a:p>
              <a:pPr algn="l"/>
              <a:r>
                <a:rPr lang="en-US"/>
                <a:t>dụng phương pháp Vêrêxaghin ta có ngay :    </a:t>
              </a:r>
            </a:p>
          </p:txBody>
        </p:sp>
        <p:graphicFrame>
          <p:nvGraphicFramePr>
            <p:cNvPr id="342026" name="Object 10"/>
            <p:cNvGraphicFramePr>
              <a:graphicFrameLocks noChangeAspect="1"/>
            </p:cNvGraphicFramePr>
            <p:nvPr/>
          </p:nvGraphicFramePr>
          <p:xfrm>
            <a:off x="4326" y="1520"/>
            <a:ext cx="357" cy="389"/>
          </p:xfrm>
          <a:graphic>
            <a:graphicData uri="http://schemas.openxmlformats.org/presentationml/2006/ole">
              <mc:AlternateContent xmlns:mc="http://schemas.openxmlformats.org/markup-compatibility/2006">
                <mc:Choice xmlns:v="urn:schemas-microsoft-com:vml" Requires="v">
                  <p:oleObj spid="_x0000_s342030" name="Equation" r:id="rId9" imgW="241200" imgH="253800" progId="Equation.3">
                    <p:embed/>
                  </p:oleObj>
                </mc:Choice>
                <mc:Fallback>
                  <p:oleObj name="Equation" r:id="rId9" imgW="241200" imgH="253800" progId="Equation.3">
                    <p:embed/>
                    <p:pic>
                      <p:nvPicPr>
                        <p:cNvPr id="0" name="Object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326" y="1520"/>
                          <a:ext cx="357" cy="38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5" presetClass="entr" presetSubtype="0" fill="hold" nodeType="clickEffect">
                                  <p:stCondLst>
                                    <p:cond delay="0"/>
                                  </p:stCondLst>
                                  <p:childTnLst>
                                    <p:set>
                                      <p:cBhvr>
                                        <p:cTn id="6" dur="1" fill="hold">
                                          <p:stCondLst>
                                            <p:cond delay="0"/>
                                          </p:stCondLst>
                                        </p:cTn>
                                        <p:tgtEl>
                                          <p:spTgt spid="342021"/>
                                        </p:tgtEl>
                                        <p:attrNameLst>
                                          <p:attrName>style.visibility</p:attrName>
                                        </p:attrNameLst>
                                      </p:cBhvr>
                                      <p:to>
                                        <p:strVal val="visible"/>
                                      </p:to>
                                    </p:set>
                                    <p:anim calcmode="lin" valueType="num">
                                      <p:cBhvr>
                                        <p:cTn id="7" dur="1000" fill="hold"/>
                                        <p:tgtEl>
                                          <p:spTgt spid="342021"/>
                                        </p:tgtEl>
                                        <p:attrNameLst>
                                          <p:attrName>ppt_w</p:attrName>
                                        </p:attrNameLst>
                                      </p:cBhvr>
                                      <p:tavLst>
                                        <p:tav tm="0">
                                          <p:val>
                                            <p:strVal val="#ppt_w*0.70"/>
                                          </p:val>
                                        </p:tav>
                                        <p:tav tm="100000">
                                          <p:val>
                                            <p:strVal val="#ppt_w"/>
                                          </p:val>
                                        </p:tav>
                                      </p:tavLst>
                                    </p:anim>
                                    <p:anim calcmode="lin" valueType="num">
                                      <p:cBhvr>
                                        <p:cTn id="8" dur="1000" fill="hold"/>
                                        <p:tgtEl>
                                          <p:spTgt spid="342021"/>
                                        </p:tgtEl>
                                        <p:attrNameLst>
                                          <p:attrName>ppt_h</p:attrName>
                                        </p:attrNameLst>
                                      </p:cBhvr>
                                      <p:tavLst>
                                        <p:tav tm="0">
                                          <p:val>
                                            <p:strVal val="#ppt_h"/>
                                          </p:val>
                                        </p:tav>
                                        <p:tav tm="100000">
                                          <p:val>
                                            <p:strVal val="#ppt_h"/>
                                          </p:val>
                                        </p:tav>
                                      </p:tavLst>
                                    </p:anim>
                                    <p:animEffect transition="in" filter="fade">
                                      <p:cBhvr>
                                        <p:cTn id="9" dur="1000"/>
                                        <p:tgtEl>
                                          <p:spTgt spid="342021"/>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5" presetClass="entr" presetSubtype="10" fill="hold" grpId="0" nodeType="clickEffect">
                                  <p:stCondLst>
                                    <p:cond delay="0"/>
                                  </p:stCondLst>
                                  <p:childTnLst>
                                    <p:set>
                                      <p:cBhvr>
                                        <p:cTn id="13" dur="1" fill="hold">
                                          <p:stCondLst>
                                            <p:cond delay="0"/>
                                          </p:stCondLst>
                                        </p:cTn>
                                        <p:tgtEl>
                                          <p:spTgt spid="342022"/>
                                        </p:tgtEl>
                                        <p:attrNameLst>
                                          <p:attrName>style.visibility</p:attrName>
                                        </p:attrNameLst>
                                      </p:cBhvr>
                                      <p:to>
                                        <p:strVal val="visible"/>
                                      </p:to>
                                    </p:set>
                                    <p:animEffect transition="in" filter="checkerboard(across)">
                                      <p:cBhvr>
                                        <p:cTn id="14" dur="500"/>
                                        <p:tgtEl>
                                          <p:spTgt spid="342022"/>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4" presetClass="entr" presetSubtype="16" fill="hold" nodeType="clickEffect">
                                  <p:stCondLst>
                                    <p:cond delay="0"/>
                                  </p:stCondLst>
                                  <p:childTnLst>
                                    <p:set>
                                      <p:cBhvr>
                                        <p:cTn id="18" dur="1" fill="hold">
                                          <p:stCondLst>
                                            <p:cond delay="0"/>
                                          </p:stCondLst>
                                        </p:cTn>
                                        <p:tgtEl>
                                          <p:spTgt spid="342024"/>
                                        </p:tgtEl>
                                        <p:attrNameLst>
                                          <p:attrName>style.visibility</p:attrName>
                                        </p:attrNameLst>
                                      </p:cBhvr>
                                      <p:to>
                                        <p:strVal val="visible"/>
                                      </p:to>
                                    </p:set>
                                    <p:animEffect transition="in" filter="box(in)">
                                      <p:cBhvr>
                                        <p:cTn id="19" dur="500"/>
                                        <p:tgtEl>
                                          <p:spTgt spid="342024"/>
                                        </p:tgtEl>
                                      </p:cBhvr>
                                    </p:animEffect>
                                  </p:childTnLst>
                                </p:cTn>
                              </p:par>
                            </p:childTnLst>
                          </p:cTn>
                        </p:par>
                      </p:childTnLst>
                    </p:cTn>
                  </p:par>
                  <p:par>
                    <p:cTn id="20" fill="hold" nodeType="clickPar">
                      <p:stCondLst>
                        <p:cond delay="indefinite"/>
                      </p:stCondLst>
                      <p:childTnLst>
                        <p:par>
                          <p:cTn id="21" fill="hold" nodeType="withGroup">
                            <p:stCondLst>
                              <p:cond delay="0"/>
                            </p:stCondLst>
                            <p:childTnLst>
                              <p:par>
                                <p:cTn id="22" presetID="3" presetClass="entr" presetSubtype="10" fill="hold" nodeType="clickEffect">
                                  <p:stCondLst>
                                    <p:cond delay="0"/>
                                  </p:stCondLst>
                                  <p:childTnLst>
                                    <p:set>
                                      <p:cBhvr>
                                        <p:cTn id="23" dur="1" fill="hold">
                                          <p:stCondLst>
                                            <p:cond delay="0"/>
                                          </p:stCondLst>
                                        </p:cTn>
                                        <p:tgtEl>
                                          <p:spTgt spid="342018"/>
                                        </p:tgtEl>
                                        <p:attrNameLst>
                                          <p:attrName>style.visibility</p:attrName>
                                        </p:attrNameLst>
                                      </p:cBhvr>
                                      <p:to>
                                        <p:strVal val="visible"/>
                                      </p:to>
                                    </p:set>
                                    <p:animEffect transition="in" filter="blinds(horizontal)">
                                      <p:cBhvr>
                                        <p:cTn id="24" dur="500"/>
                                        <p:tgtEl>
                                          <p:spTgt spid="342018"/>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3" presetClass="entr" presetSubtype="10" fill="hold" nodeType="clickEffect">
                                  <p:stCondLst>
                                    <p:cond delay="0"/>
                                  </p:stCondLst>
                                  <p:childTnLst>
                                    <p:set>
                                      <p:cBhvr>
                                        <p:cTn id="28" dur="1" fill="hold">
                                          <p:stCondLst>
                                            <p:cond delay="0"/>
                                          </p:stCondLst>
                                        </p:cTn>
                                        <p:tgtEl>
                                          <p:spTgt spid="342019"/>
                                        </p:tgtEl>
                                        <p:attrNameLst>
                                          <p:attrName>style.visibility</p:attrName>
                                        </p:attrNameLst>
                                      </p:cBhvr>
                                      <p:to>
                                        <p:strVal val="visible"/>
                                      </p:to>
                                    </p:set>
                                    <p:animEffect transition="in" filter="blinds(horizontal)">
                                      <p:cBhvr>
                                        <p:cTn id="29" dur="500"/>
                                        <p:tgtEl>
                                          <p:spTgt spid="3420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2022" grpId="0"/>
    </p:bld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3042" name="Text Box 2"/>
          <p:cNvSpPr txBox="1">
            <a:spLocks noChangeArrowheads="1"/>
          </p:cNvSpPr>
          <p:nvPr/>
        </p:nvSpPr>
        <p:spPr bwMode="auto">
          <a:xfrm>
            <a:off x="131763" y="1304925"/>
            <a:ext cx="3856037"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6600"/>
                </a:solidFill>
                <a:cs typeface="Times New Roman" pitchFamily="18" charset="0"/>
              </a:rPr>
              <a:t>    Thí d</a:t>
            </a:r>
            <a:r>
              <a:rPr lang="en-US" b="1"/>
              <a:t>ụ</a:t>
            </a:r>
            <a:r>
              <a:rPr lang="en-US" b="1">
                <a:solidFill>
                  <a:srgbClr val="006600"/>
                </a:solidFill>
                <a:cs typeface="Times New Roman" pitchFamily="18" charset="0"/>
              </a:rPr>
              <a:t> 8. 2.</a:t>
            </a:r>
            <a:r>
              <a:rPr lang="en-US">
                <a:solidFill>
                  <a:srgbClr val="000000"/>
                </a:solidFill>
                <a:cs typeface="Times New Roman" pitchFamily="18" charset="0"/>
              </a:rPr>
              <a:t> Xác </a:t>
            </a:r>
            <a:r>
              <a:rPr lang="en-US"/>
              <a:t>đị</a:t>
            </a:r>
            <a:r>
              <a:rPr lang="en-US">
                <a:solidFill>
                  <a:srgbClr val="000000"/>
                </a:solidFill>
                <a:cs typeface="Times New Roman" pitchFamily="18" charset="0"/>
              </a:rPr>
              <a:t>nh </a:t>
            </a:r>
            <a:r>
              <a:rPr lang="en-US"/>
              <a:t>độ</a:t>
            </a:r>
          </a:p>
          <a:p>
            <a:pPr algn="l"/>
            <a:r>
              <a:rPr lang="en-US">
                <a:solidFill>
                  <a:srgbClr val="000000"/>
                </a:solidFill>
                <a:cs typeface="Times New Roman" pitchFamily="18" charset="0"/>
              </a:rPr>
              <a:t> võng </a:t>
            </a:r>
            <a:r>
              <a:rPr lang="en-US"/>
              <a:t>ở</a:t>
            </a:r>
            <a:r>
              <a:rPr lang="en-US">
                <a:solidFill>
                  <a:srgbClr val="000000"/>
                </a:solidFill>
                <a:cs typeface="Times New Roman" pitchFamily="18" charset="0"/>
              </a:rPr>
              <a:t> m</a:t>
            </a:r>
            <a:r>
              <a:rPr lang="en-US"/>
              <a:t>ặ</a:t>
            </a:r>
            <a:r>
              <a:rPr lang="en-US">
                <a:solidFill>
                  <a:srgbClr val="000000"/>
                </a:solidFill>
                <a:cs typeface="Times New Roman" pitchFamily="18" charset="0"/>
              </a:rPr>
              <a:t>t c</a:t>
            </a:r>
            <a:r>
              <a:rPr lang="en-US"/>
              <a:t>ắ</a:t>
            </a:r>
            <a:r>
              <a:rPr lang="en-US">
                <a:solidFill>
                  <a:srgbClr val="000000"/>
                </a:solidFill>
                <a:cs typeface="Times New Roman" pitchFamily="18" charset="0"/>
              </a:rPr>
              <a:t>t C c</a:t>
            </a:r>
            <a:r>
              <a:rPr lang="en-US"/>
              <a:t>ủ</a:t>
            </a:r>
            <a:r>
              <a:rPr lang="en-US">
                <a:solidFill>
                  <a:srgbClr val="000000"/>
                </a:solidFill>
                <a:cs typeface="Times New Roman" pitchFamily="18" charset="0"/>
              </a:rPr>
              <a:t>a d</a:t>
            </a:r>
            <a:r>
              <a:rPr lang="en-US"/>
              <a:t>ầ</a:t>
            </a:r>
            <a:r>
              <a:rPr lang="en-US">
                <a:solidFill>
                  <a:srgbClr val="000000"/>
                </a:solidFill>
                <a:cs typeface="Times New Roman" pitchFamily="18" charset="0"/>
              </a:rPr>
              <a:t>m</a:t>
            </a:r>
          </a:p>
          <a:p>
            <a:pPr algn="l"/>
            <a:r>
              <a:rPr lang="en-US">
                <a:solidFill>
                  <a:srgbClr val="000000"/>
                </a:solidFill>
                <a:cs typeface="Times New Roman" pitchFamily="18" charset="0"/>
              </a:rPr>
              <a:t> trên hình v</a:t>
            </a:r>
            <a:r>
              <a:rPr lang="en-US"/>
              <a:t>ẽ</a:t>
            </a:r>
            <a:r>
              <a:rPr lang="en-US">
                <a:solidFill>
                  <a:srgbClr val="000000"/>
                </a:solidFill>
                <a:cs typeface="Times New Roman" pitchFamily="18" charset="0"/>
              </a:rPr>
              <a:t>.</a:t>
            </a:r>
          </a:p>
        </p:txBody>
      </p:sp>
      <p:grpSp>
        <p:nvGrpSpPr>
          <p:cNvPr id="343043" name="Group 3"/>
          <p:cNvGrpSpPr>
            <a:grpSpLocks/>
          </p:cNvGrpSpPr>
          <p:nvPr/>
        </p:nvGrpSpPr>
        <p:grpSpPr bwMode="auto">
          <a:xfrm>
            <a:off x="4838700" y="3208338"/>
            <a:ext cx="3549650" cy="825500"/>
            <a:chOff x="2007" y="2190"/>
            <a:chExt cx="2236" cy="520"/>
          </a:xfrm>
        </p:grpSpPr>
        <p:sp>
          <p:nvSpPr>
            <p:cNvPr id="343044" name="AutoShape 4"/>
            <p:cNvSpPr>
              <a:spLocks noChangeArrowheads="1"/>
            </p:cNvSpPr>
            <p:nvPr/>
          </p:nvSpPr>
          <p:spPr bwMode="auto">
            <a:xfrm>
              <a:off x="2093" y="2450"/>
              <a:ext cx="44" cy="45"/>
            </a:xfrm>
            <a:prstGeom prst="flowChartConnector">
              <a:avLst/>
            </a:prstGeom>
            <a:solidFill>
              <a:srgbClr val="FFFFFF"/>
            </a:solidFill>
            <a:ln w="9525">
              <a:solidFill>
                <a:srgbClr val="000000"/>
              </a:solidFill>
              <a:round/>
              <a:headEnd/>
              <a:tailEnd/>
            </a:ln>
          </p:spPr>
          <p:txBody>
            <a:bodyPr/>
            <a:lstStyle/>
            <a:p>
              <a:endParaRPr lang="en-US"/>
            </a:p>
          </p:txBody>
        </p:sp>
        <p:sp>
          <p:nvSpPr>
            <p:cNvPr id="343045" name="Line 5"/>
            <p:cNvSpPr>
              <a:spLocks noChangeShapeType="1"/>
            </p:cNvSpPr>
            <p:nvPr/>
          </p:nvSpPr>
          <p:spPr bwMode="auto">
            <a:xfrm rot="20681147" flipH="1">
              <a:off x="2023" y="2503"/>
              <a:ext cx="94" cy="9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046" name="Line 6"/>
            <p:cNvSpPr>
              <a:spLocks noChangeShapeType="1"/>
            </p:cNvSpPr>
            <p:nvPr/>
          </p:nvSpPr>
          <p:spPr bwMode="auto">
            <a:xfrm rot="17615657" flipH="1">
              <a:off x="2096" y="2499"/>
              <a:ext cx="81" cy="9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047" name="Line 7"/>
            <p:cNvSpPr>
              <a:spLocks noChangeShapeType="1"/>
            </p:cNvSpPr>
            <p:nvPr/>
          </p:nvSpPr>
          <p:spPr bwMode="auto">
            <a:xfrm>
              <a:off x="3130" y="2658"/>
              <a:ext cx="18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048" name="Rectangle 8" descr="Light upward diagonal"/>
            <p:cNvSpPr>
              <a:spLocks noChangeArrowheads="1"/>
            </p:cNvSpPr>
            <p:nvPr/>
          </p:nvSpPr>
          <p:spPr bwMode="auto">
            <a:xfrm>
              <a:off x="3123" y="2666"/>
              <a:ext cx="187" cy="44"/>
            </a:xfrm>
            <a:prstGeom prst="rect">
              <a:avLst/>
            </a:prstGeom>
            <a:pattFill prst="ltUpDiag">
              <a:fgClr>
                <a:srgbClr val="000000"/>
              </a:fgClr>
              <a:bgClr>
                <a:srgbClr val="FFFFFF"/>
              </a:bgClr>
            </a:pattFill>
            <a:ln w="19050">
              <a:solidFill>
                <a:srgbClr val="000000"/>
              </a:solidFill>
              <a:miter lim="800000"/>
              <a:headEnd/>
              <a:tailEnd/>
            </a:ln>
          </p:spPr>
          <p:txBody>
            <a:bodyPr/>
            <a:lstStyle/>
            <a:p>
              <a:endParaRPr lang="en-US"/>
            </a:p>
          </p:txBody>
        </p:sp>
        <p:sp>
          <p:nvSpPr>
            <p:cNvPr id="343049" name="Rectangle 9" descr="Light upward diagonal"/>
            <p:cNvSpPr>
              <a:spLocks noChangeArrowheads="1"/>
            </p:cNvSpPr>
            <p:nvPr/>
          </p:nvSpPr>
          <p:spPr bwMode="auto">
            <a:xfrm>
              <a:off x="2007" y="2619"/>
              <a:ext cx="187" cy="45"/>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43050" name="Line 10"/>
            <p:cNvSpPr>
              <a:spLocks noChangeShapeType="1"/>
            </p:cNvSpPr>
            <p:nvPr/>
          </p:nvSpPr>
          <p:spPr bwMode="auto">
            <a:xfrm>
              <a:off x="2015" y="2610"/>
              <a:ext cx="18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051" name="AutoShape 11"/>
            <p:cNvSpPr>
              <a:spLocks noChangeArrowheads="1"/>
            </p:cNvSpPr>
            <p:nvPr/>
          </p:nvSpPr>
          <p:spPr bwMode="auto">
            <a:xfrm>
              <a:off x="3201" y="2635"/>
              <a:ext cx="44" cy="44"/>
            </a:xfrm>
            <a:prstGeom prst="flowChartConnector">
              <a:avLst/>
            </a:prstGeom>
            <a:solidFill>
              <a:srgbClr val="FFFFFF"/>
            </a:solidFill>
            <a:ln w="9525">
              <a:solidFill>
                <a:srgbClr val="000000"/>
              </a:solidFill>
              <a:round/>
              <a:headEnd/>
              <a:tailEnd/>
            </a:ln>
          </p:spPr>
          <p:txBody>
            <a:bodyPr/>
            <a:lstStyle/>
            <a:p>
              <a:endParaRPr lang="en-US"/>
            </a:p>
          </p:txBody>
        </p:sp>
        <p:sp>
          <p:nvSpPr>
            <p:cNvPr id="343052" name="AutoShape 12"/>
            <p:cNvSpPr>
              <a:spLocks noChangeArrowheads="1"/>
            </p:cNvSpPr>
            <p:nvPr/>
          </p:nvSpPr>
          <p:spPr bwMode="auto">
            <a:xfrm>
              <a:off x="3201" y="2471"/>
              <a:ext cx="44" cy="44"/>
            </a:xfrm>
            <a:prstGeom prst="flowChartConnector">
              <a:avLst/>
            </a:prstGeom>
            <a:solidFill>
              <a:srgbClr val="FFFFFF"/>
            </a:solidFill>
            <a:ln w="9525">
              <a:solidFill>
                <a:srgbClr val="000000"/>
              </a:solidFill>
              <a:round/>
              <a:headEnd/>
              <a:tailEnd/>
            </a:ln>
          </p:spPr>
          <p:txBody>
            <a:bodyPr/>
            <a:lstStyle/>
            <a:p>
              <a:endParaRPr lang="en-US"/>
            </a:p>
          </p:txBody>
        </p:sp>
        <p:sp>
          <p:nvSpPr>
            <p:cNvPr id="343053" name="Line 13"/>
            <p:cNvSpPr>
              <a:spLocks noChangeShapeType="1"/>
            </p:cNvSpPr>
            <p:nvPr/>
          </p:nvSpPr>
          <p:spPr bwMode="auto">
            <a:xfrm>
              <a:off x="3215" y="2501"/>
              <a:ext cx="0" cy="13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054" name="Line 14"/>
            <p:cNvSpPr>
              <a:spLocks noChangeShapeType="1"/>
            </p:cNvSpPr>
            <p:nvPr/>
          </p:nvSpPr>
          <p:spPr bwMode="auto">
            <a:xfrm>
              <a:off x="2132" y="2471"/>
              <a:ext cx="1872"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055" name="Line 15"/>
            <p:cNvSpPr>
              <a:spLocks noChangeShapeType="1"/>
            </p:cNvSpPr>
            <p:nvPr/>
          </p:nvSpPr>
          <p:spPr bwMode="auto">
            <a:xfrm>
              <a:off x="3996" y="2259"/>
              <a:ext cx="0" cy="213"/>
            </a:xfrm>
            <a:prstGeom prst="line">
              <a:avLst/>
            </a:prstGeom>
            <a:noFill/>
            <a:ln w="28575">
              <a:solidFill>
                <a:srgbClr val="0066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43056" name="Text Box 16"/>
            <p:cNvSpPr txBox="1">
              <a:spLocks noChangeArrowheads="1"/>
            </p:cNvSpPr>
            <p:nvPr/>
          </p:nvSpPr>
          <p:spPr bwMode="auto">
            <a:xfrm>
              <a:off x="3962" y="2190"/>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1</a:t>
              </a:r>
            </a:p>
          </p:txBody>
        </p:sp>
      </p:grpSp>
      <p:grpSp>
        <p:nvGrpSpPr>
          <p:cNvPr id="343057" name="Group 17"/>
          <p:cNvGrpSpPr>
            <a:grpSpLocks/>
          </p:cNvGrpSpPr>
          <p:nvPr/>
        </p:nvGrpSpPr>
        <p:grpSpPr bwMode="auto">
          <a:xfrm>
            <a:off x="4643438" y="188913"/>
            <a:ext cx="3562350" cy="1373187"/>
            <a:chOff x="1902" y="288"/>
            <a:chExt cx="2244" cy="865"/>
          </a:xfrm>
        </p:grpSpPr>
        <p:sp>
          <p:nvSpPr>
            <p:cNvPr id="343058" name="Text Box 18"/>
            <p:cNvSpPr txBox="1">
              <a:spLocks noChangeArrowheads="1"/>
            </p:cNvSpPr>
            <p:nvPr/>
          </p:nvSpPr>
          <p:spPr bwMode="auto">
            <a:xfrm>
              <a:off x="2934" y="288"/>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q</a:t>
              </a:r>
            </a:p>
          </p:txBody>
        </p:sp>
        <p:sp>
          <p:nvSpPr>
            <p:cNvPr id="343059" name="AutoShape 19"/>
            <p:cNvSpPr>
              <a:spLocks noChangeArrowheads="1"/>
            </p:cNvSpPr>
            <p:nvPr/>
          </p:nvSpPr>
          <p:spPr bwMode="auto">
            <a:xfrm>
              <a:off x="2093" y="734"/>
              <a:ext cx="44" cy="44"/>
            </a:xfrm>
            <a:prstGeom prst="flowChartConnector">
              <a:avLst/>
            </a:prstGeom>
            <a:solidFill>
              <a:srgbClr val="FFFFFF"/>
            </a:solidFill>
            <a:ln w="9525">
              <a:solidFill>
                <a:srgbClr val="000000"/>
              </a:solidFill>
              <a:round/>
              <a:headEnd/>
              <a:tailEnd/>
            </a:ln>
          </p:spPr>
          <p:txBody>
            <a:bodyPr/>
            <a:lstStyle/>
            <a:p>
              <a:endParaRPr lang="en-US"/>
            </a:p>
          </p:txBody>
        </p:sp>
        <p:sp>
          <p:nvSpPr>
            <p:cNvPr id="343060" name="Line 20"/>
            <p:cNvSpPr>
              <a:spLocks noChangeShapeType="1"/>
            </p:cNvSpPr>
            <p:nvPr/>
          </p:nvSpPr>
          <p:spPr bwMode="auto">
            <a:xfrm rot="20681147" flipH="1">
              <a:off x="2023" y="787"/>
              <a:ext cx="94"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061" name="Line 21"/>
            <p:cNvSpPr>
              <a:spLocks noChangeShapeType="1"/>
            </p:cNvSpPr>
            <p:nvPr/>
          </p:nvSpPr>
          <p:spPr bwMode="auto">
            <a:xfrm rot="17615657" flipH="1">
              <a:off x="2095" y="790"/>
              <a:ext cx="93"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062" name="Line 22"/>
            <p:cNvSpPr>
              <a:spLocks noChangeShapeType="1"/>
            </p:cNvSpPr>
            <p:nvPr/>
          </p:nvSpPr>
          <p:spPr bwMode="auto">
            <a:xfrm>
              <a:off x="3130" y="942"/>
              <a:ext cx="18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063" name="Rectangle 23" descr="Light upward diagonal"/>
            <p:cNvSpPr>
              <a:spLocks noChangeArrowheads="1"/>
            </p:cNvSpPr>
            <p:nvPr/>
          </p:nvSpPr>
          <p:spPr bwMode="auto">
            <a:xfrm>
              <a:off x="3123" y="950"/>
              <a:ext cx="187" cy="44"/>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43064" name="Rectangle 24" descr="Light upward diagonal"/>
            <p:cNvSpPr>
              <a:spLocks noChangeArrowheads="1"/>
            </p:cNvSpPr>
            <p:nvPr/>
          </p:nvSpPr>
          <p:spPr bwMode="auto">
            <a:xfrm>
              <a:off x="2007" y="903"/>
              <a:ext cx="187" cy="44"/>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43065" name="Line 25"/>
            <p:cNvSpPr>
              <a:spLocks noChangeShapeType="1"/>
            </p:cNvSpPr>
            <p:nvPr/>
          </p:nvSpPr>
          <p:spPr bwMode="auto">
            <a:xfrm>
              <a:off x="2015" y="903"/>
              <a:ext cx="18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066" name="AutoShape 26"/>
            <p:cNvSpPr>
              <a:spLocks noChangeArrowheads="1"/>
            </p:cNvSpPr>
            <p:nvPr/>
          </p:nvSpPr>
          <p:spPr bwMode="auto">
            <a:xfrm>
              <a:off x="3201" y="919"/>
              <a:ext cx="44" cy="44"/>
            </a:xfrm>
            <a:prstGeom prst="flowChartConnector">
              <a:avLst/>
            </a:prstGeom>
            <a:solidFill>
              <a:srgbClr val="FFFFFF"/>
            </a:solidFill>
            <a:ln w="9525">
              <a:solidFill>
                <a:srgbClr val="000000"/>
              </a:solidFill>
              <a:round/>
              <a:headEnd/>
              <a:tailEnd/>
            </a:ln>
          </p:spPr>
          <p:txBody>
            <a:bodyPr/>
            <a:lstStyle/>
            <a:p>
              <a:endParaRPr lang="en-US"/>
            </a:p>
          </p:txBody>
        </p:sp>
        <p:sp>
          <p:nvSpPr>
            <p:cNvPr id="343067" name="AutoShape 27"/>
            <p:cNvSpPr>
              <a:spLocks noChangeArrowheads="1"/>
            </p:cNvSpPr>
            <p:nvPr/>
          </p:nvSpPr>
          <p:spPr bwMode="auto">
            <a:xfrm>
              <a:off x="3201" y="755"/>
              <a:ext cx="44" cy="44"/>
            </a:xfrm>
            <a:prstGeom prst="flowChartConnector">
              <a:avLst/>
            </a:prstGeom>
            <a:solidFill>
              <a:srgbClr val="FFFFFF"/>
            </a:solidFill>
            <a:ln w="9525">
              <a:solidFill>
                <a:srgbClr val="000000"/>
              </a:solidFill>
              <a:round/>
              <a:headEnd/>
              <a:tailEnd/>
            </a:ln>
          </p:spPr>
          <p:txBody>
            <a:bodyPr/>
            <a:lstStyle/>
            <a:p>
              <a:endParaRPr lang="en-US"/>
            </a:p>
          </p:txBody>
        </p:sp>
        <p:sp>
          <p:nvSpPr>
            <p:cNvPr id="343068" name="Line 28"/>
            <p:cNvSpPr>
              <a:spLocks noChangeShapeType="1"/>
            </p:cNvSpPr>
            <p:nvPr/>
          </p:nvSpPr>
          <p:spPr bwMode="auto">
            <a:xfrm>
              <a:off x="3224" y="794"/>
              <a:ext cx="0" cy="1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069" name="Line 29"/>
            <p:cNvSpPr>
              <a:spLocks noChangeShapeType="1"/>
            </p:cNvSpPr>
            <p:nvPr/>
          </p:nvSpPr>
          <p:spPr bwMode="auto">
            <a:xfrm>
              <a:off x="2116" y="560"/>
              <a:ext cx="0" cy="177"/>
            </a:xfrm>
            <a:prstGeom prst="line">
              <a:avLst/>
            </a:prstGeom>
            <a:noFill/>
            <a:ln w="9525">
              <a:solidFill>
                <a:srgbClr val="99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43070" name="Line 30"/>
            <p:cNvSpPr>
              <a:spLocks noChangeShapeType="1"/>
            </p:cNvSpPr>
            <p:nvPr/>
          </p:nvSpPr>
          <p:spPr bwMode="auto">
            <a:xfrm>
              <a:off x="2257" y="552"/>
              <a:ext cx="0" cy="187"/>
            </a:xfrm>
            <a:prstGeom prst="line">
              <a:avLst/>
            </a:prstGeom>
            <a:noFill/>
            <a:ln w="9525">
              <a:solidFill>
                <a:srgbClr val="99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43071" name="Line 31"/>
            <p:cNvSpPr>
              <a:spLocks noChangeShapeType="1"/>
            </p:cNvSpPr>
            <p:nvPr/>
          </p:nvSpPr>
          <p:spPr bwMode="auto">
            <a:xfrm>
              <a:off x="2413" y="560"/>
              <a:ext cx="0" cy="187"/>
            </a:xfrm>
            <a:prstGeom prst="line">
              <a:avLst/>
            </a:prstGeom>
            <a:noFill/>
            <a:ln w="9525">
              <a:solidFill>
                <a:srgbClr val="99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43072" name="Line 32"/>
            <p:cNvSpPr>
              <a:spLocks noChangeShapeType="1"/>
            </p:cNvSpPr>
            <p:nvPr/>
          </p:nvSpPr>
          <p:spPr bwMode="auto">
            <a:xfrm>
              <a:off x="2577" y="560"/>
              <a:ext cx="0" cy="187"/>
            </a:xfrm>
            <a:prstGeom prst="line">
              <a:avLst/>
            </a:prstGeom>
            <a:noFill/>
            <a:ln w="9525">
              <a:solidFill>
                <a:srgbClr val="99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43073" name="Line 33"/>
            <p:cNvSpPr>
              <a:spLocks noChangeShapeType="1"/>
            </p:cNvSpPr>
            <p:nvPr/>
          </p:nvSpPr>
          <p:spPr bwMode="auto">
            <a:xfrm>
              <a:off x="2740" y="560"/>
              <a:ext cx="0" cy="187"/>
            </a:xfrm>
            <a:prstGeom prst="line">
              <a:avLst/>
            </a:prstGeom>
            <a:noFill/>
            <a:ln w="9525">
              <a:solidFill>
                <a:srgbClr val="99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43074" name="Line 34"/>
            <p:cNvSpPr>
              <a:spLocks noChangeShapeType="1"/>
            </p:cNvSpPr>
            <p:nvPr/>
          </p:nvSpPr>
          <p:spPr bwMode="auto">
            <a:xfrm>
              <a:off x="2904" y="560"/>
              <a:ext cx="0" cy="187"/>
            </a:xfrm>
            <a:prstGeom prst="line">
              <a:avLst/>
            </a:prstGeom>
            <a:noFill/>
            <a:ln w="9525">
              <a:solidFill>
                <a:srgbClr val="99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43075" name="Line 35"/>
            <p:cNvSpPr>
              <a:spLocks noChangeShapeType="1"/>
            </p:cNvSpPr>
            <p:nvPr/>
          </p:nvSpPr>
          <p:spPr bwMode="auto">
            <a:xfrm>
              <a:off x="3060" y="560"/>
              <a:ext cx="0" cy="187"/>
            </a:xfrm>
            <a:prstGeom prst="line">
              <a:avLst/>
            </a:prstGeom>
            <a:noFill/>
            <a:ln w="9525">
              <a:solidFill>
                <a:srgbClr val="99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43076" name="Line 36"/>
            <p:cNvSpPr>
              <a:spLocks noChangeShapeType="1"/>
            </p:cNvSpPr>
            <p:nvPr/>
          </p:nvSpPr>
          <p:spPr bwMode="auto">
            <a:xfrm>
              <a:off x="3216" y="560"/>
              <a:ext cx="0" cy="187"/>
            </a:xfrm>
            <a:prstGeom prst="line">
              <a:avLst/>
            </a:prstGeom>
            <a:noFill/>
            <a:ln w="9525">
              <a:solidFill>
                <a:srgbClr val="99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43077" name="Line 37"/>
            <p:cNvSpPr>
              <a:spLocks noChangeShapeType="1"/>
            </p:cNvSpPr>
            <p:nvPr/>
          </p:nvSpPr>
          <p:spPr bwMode="auto">
            <a:xfrm>
              <a:off x="3372" y="560"/>
              <a:ext cx="0" cy="187"/>
            </a:xfrm>
            <a:prstGeom prst="line">
              <a:avLst/>
            </a:prstGeom>
            <a:noFill/>
            <a:ln w="9525">
              <a:solidFill>
                <a:srgbClr val="99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43078" name="Line 38"/>
            <p:cNvSpPr>
              <a:spLocks noChangeShapeType="1"/>
            </p:cNvSpPr>
            <p:nvPr/>
          </p:nvSpPr>
          <p:spPr bwMode="auto">
            <a:xfrm>
              <a:off x="3528" y="560"/>
              <a:ext cx="0" cy="187"/>
            </a:xfrm>
            <a:prstGeom prst="line">
              <a:avLst/>
            </a:prstGeom>
            <a:noFill/>
            <a:ln w="9525">
              <a:solidFill>
                <a:srgbClr val="99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43079" name="Line 39"/>
            <p:cNvSpPr>
              <a:spLocks noChangeShapeType="1"/>
            </p:cNvSpPr>
            <p:nvPr/>
          </p:nvSpPr>
          <p:spPr bwMode="auto">
            <a:xfrm>
              <a:off x="3692" y="560"/>
              <a:ext cx="0" cy="187"/>
            </a:xfrm>
            <a:prstGeom prst="line">
              <a:avLst/>
            </a:prstGeom>
            <a:noFill/>
            <a:ln w="9525">
              <a:solidFill>
                <a:srgbClr val="99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43080" name="Line 40"/>
            <p:cNvSpPr>
              <a:spLocks noChangeShapeType="1"/>
            </p:cNvSpPr>
            <p:nvPr/>
          </p:nvSpPr>
          <p:spPr bwMode="auto">
            <a:xfrm>
              <a:off x="3848" y="560"/>
              <a:ext cx="0" cy="187"/>
            </a:xfrm>
            <a:prstGeom prst="line">
              <a:avLst/>
            </a:prstGeom>
            <a:noFill/>
            <a:ln w="9525">
              <a:solidFill>
                <a:srgbClr val="99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43081" name="Line 41"/>
            <p:cNvSpPr>
              <a:spLocks noChangeShapeType="1"/>
            </p:cNvSpPr>
            <p:nvPr/>
          </p:nvSpPr>
          <p:spPr bwMode="auto">
            <a:xfrm>
              <a:off x="3988" y="560"/>
              <a:ext cx="0" cy="187"/>
            </a:xfrm>
            <a:prstGeom prst="line">
              <a:avLst/>
            </a:prstGeom>
            <a:noFill/>
            <a:ln w="9525">
              <a:solidFill>
                <a:srgbClr val="99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43082" name="Line 42"/>
            <p:cNvSpPr>
              <a:spLocks noChangeShapeType="1"/>
            </p:cNvSpPr>
            <p:nvPr/>
          </p:nvSpPr>
          <p:spPr bwMode="auto">
            <a:xfrm>
              <a:off x="2116" y="552"/>
              <a:ext cx="1872" cy="0"/>
            </a:xfrm>
            <a:prstGeom prst="line">
              <a:avLst/>
            </a:prstGeom>
            <a:noFill/>
            <a:ln w="2857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083" name="Line 43"/>
            <p:cNvSpPr>
              <a:spLocks noChangeShapeType="1"/>
            </p:cNvSpPr>
            <p:nvPr/>
          </p:nvSpPr>
          <p:spPr bwMode="auto">
            <a:xfrm>
              <a:off x="2093" y="958"/>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084" name="Line 44"/>
            <p:cNvSpPr>
              <a:spLocks noChangeShapeType="1"/>
            </p:cNvSpPr>
            <p:nvPr/>
          </p:nvSpPr>
          <p:spPr bwMode="auto">
            <a:xfrm>
              <a:off x="3224" y="966"/>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085" name="Line 45"/>
            <p:cNvSpPr>
              <a:spLocks noChangeShapeType="1"/>
            </p:cNvSpPr>
            <p:nvPr/>
          </p:nvSpPr>
          <p:spPr bwMode="auto">
            <a:xfrm>
              <a:off x="3996" y="958"/>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086" name="Line 46"/>
            <p:cNvSpPr>
              <a:spLocks noChangeShapeType="1"/>
            </p:cNvSpPr>
            <p:nvPr/>
          </p:nvSpPr>
          <p:spPr bwMode="auto">
            <a:xfrm>
              <a:off x="3224" y="1098"/>
              <a:ext cx="766"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43087" name="Line 47"/>
            <p:cNvSpPr>
              <a:spLocks noChangeShapeType="1"/>
            </p:cNvSpPr>
            <p:nvPr/>
          </p:nvSpPr>
          <p:spPr bwMode="auto">
            <a:xfrm>
              <a:off x="2093" y="1106"/>
              <a:ext cx="1123"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43088" name="Line 48"/>
            <p:cNvSpPr>
              <a:spLocks noChangeShapeType="1"/>
            </p:cNvSpPr>
            <p:nvPr/>
          </p:nvSpPr>
          <p:spPr bwMode="auto">
            <a:xfrm>
              <a:off x="2132" y="755"/>
              <a:ext cx="1872"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089" name="Text Box 49"/>
            <p:cNvSpPr txBox="1">
              <a:spLocks noChangeArrowheads="1"/>
            </p:cNvSpPr>
            <p:nvPr/>
          </p:nvSpPr>
          <p:spPr bwMode="auto">
            <a:xfrm>
              <a:off x="1902" y="606"/>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A</a:t>
              </a:r>
            </a:p>
          </p:txBody>
        </p:sp>
        <p:sp>
          <p:nvSpPr>
            <p:cNvPr id="343090" name="Text Box 50"/>
            <p:cNvSpPr txBox="1">
              <a:spLocks noChangeArrowheads="1"/>
            </p:cNvSpPr>
            <p:nvPr/>
          </p:nvSpPr>
          <p:spPr bwMode="auto">
            <a:xfrm>
              <a:off x="3865" y="724"/>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C</a:t>
              </a:r>
            </a:p>
          </p:txBody>
        </p:sp>
        <p:sp>
          <p:nvSpPr>
            <p:cNvPr id="343091" name="Text Box 51"/>
            <p:cNvSpPr txBox="1">
              <a:spLocks noChangeArrowheads="1"/>
            </p:cNvSpPr>
            <p:nvPr/>
          </p:nvSpPr>
          <p:spPr bwMode="auto">
            <a:xfrm>
              <a:off x="3194" y="716"/>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B</a:t>
              </a:r>
            </a:p>
          </p:txBody>
        </p:sp>
        <p:sp>
          <p:nvSpPr>
            <p:cNvPr id="343092" name="Text Box 52"/>
            <p:cNvSpPr txBox="1">
              <a:spLocks noChangeArrowheads="1"/>
            </p:cNvSpPr>
            <p:nvPr/>
          </p:nvSpPr>
          <p:spPr bwMode="auto">
            <a:xfrm>
              <a:off x="2836" y="817"/>
              <a:ext cx="374"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EI</a:t>
              </a:r>
            </a:p>
          </p:txBody>
        </p:sp>
        <p:sp>
          <p:nvSpPr>
            <p:cNvPr id="343093" name="Line 53"/>
            <p:cNvSpPr>
              <a:spLocks noChangeShapeType="1"/>
            </p:cNvSpPr>
            <p:nvPr/>
          </p:nvSpPr>
          <p:spPr bwMode="auto">
            <a:xfrm rot="-620430">
              <a:off x="2663" y="736"/>
              <a:ext cx="188"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094" name="Text Box 54"/>
            <p:cNvSpPr txBox="1">
              <a:spLocks noChangeArrowheads="1"/>
            </p:cNvSpPr>
            <p:nvPr/>
          </p:nvSpPr>
          <p:spPr bwMode="auto">
            <a:xfrm>
              <a:off x="3491" y="911"/>
              <a:ext cx="233"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43095" name="Text Box 55"/>
            <p:cNvSpPr txBox="1">
              <a:spLocks noChangeArrowheads="1"/>
            </p:cNvSpPr>
            <p:nvPr/>
          </p:nvSpPr>
          <p:spPr bwMode="auto">
            <a:xfrm>
              <a:off x="2516" y="911"/>
              <a:ext cx="305"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43096" name="Text Box 56"/>
            <p:cNvSpPr txBox="1">
              <a:spLocks noChangeArrowheads="1"/>
            </p:cNvSpPr>
            <p:nvPr/>
          </p:nvSpPr>
          <p:spPr bwMode="auto">
            <a:xfrm>
              <a:off x="2516" y="879"/>
              <a:ext cx="24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latin typeface="Times New Roman" pitchFamily="18" charset="0"/>
                  <a:cs typeface="Times New Roman" pitchFamily="18" charset="0"/>
                </a:rPr>
                <a:t>2l</a:t>
              </a:r>
            </a:p>
          </p:txBody>
        </p:sp>
        <p:sp>
          <p:nvSpPr>
            <p:cNvPr id="343097" name="Text Box 57"/>
            <p:cNvSpPr txBox="1">
              <a:spLocks noChangeArrowheads="1"/>
            </p:cNvSpPr>
            <p:nvPr/>
          </p:nvSpPr>
          <p:spPr bwMode="auto">
            <a:xfrm>
              <a:off x="3524" y="873"/>
              <a:ext cx="16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latin typeface="Times New Roman" pitchFamily="18" charset="0"/>
                  <a:cs typeface="Times New Roman" pitchFamily="18" charset="0"/>
                </a:rPr>
                <a:t>l</a:t>
              </a:r>
            </a:p>
          </p:txBody>
        </p:sp>
      </p:grpSp>
      <p:grpSp>
        <p:nvGrpSpPr>
          <p:cNvPr id="343098" name="Group 58"/>
          <p:cNvGrpSpPr>
            <a:grpSpLocks/>
          </p:cNvGrpSpPr>
          <p:nvPr/>
        </p:nvGrpSpPr>
        <p:grpSpPr bwMode="auto">
          <a:xfrm>
            <a:off x="4356100" y="765175"/>
            <a:ext cx="3756025" cy="2547938"/>
            <a:chOff x="1686" y="660"/>
            <a:chExt cx="2366" cy="1605"/>
          </a:xfrm>
        </p:grpSpPr>
        <p:sp>
          <p:nvSpPr>
            <p:cNvPr id="343099" name="Arc 59" descr="Light vertical"/>
            <p:cNvSpPr>
              <a:spLocks/>
            </p:cNvSpPr>
            <p:nvPr/>
          </p:nvSpPr>
          <p:spPr bwMode="auto">
            <a:xfrm>
              <a:off x="2094" y="660"/>
              <a:ext cx="1135" cy="987"/>
            </a:xfrm>
            <a:custGeom>
              <a:avLst/>
              <a:gdLst>
                <a:gd name="G0" fmla="+- 16030 0 0"/>
                <a:gd name="G1" fmla="+- 0 0 0"/>
                <a:gd name="G2" fmla="+- 21600 0 0"/>
                <a:gd name="T0" fmla="*/ 32032 w 32032"/>
                <a:gd name="T1" fmla="*/ 14508 h 21600"/>
                <a:gd name="T2" fmla="*/ 0 w 32032"/>
                <a:gd name="T3" fmla="*/ 14477 h 21600"/>
                <a:gd name="T4" fmla="*/ 16030 w 32032"/>
                <a:gd name="T5" fmla="*/ 0 h 21600"/>
              </a:gdLst>
              <a:ahLst/>
              <a:cxnLst>
                <a:cxn ang="0">
                  <a:pos x="T0" y="T1"/>
                </a:cxn>
                <a:cxn ang="0">
                  <a:pos x="T2" y="T3"/>
                </a:cxn>
                <a:cxn ang="0">
                  <a:pos x="T4" y="T5"/>
                </a:cxn>
              </a:cxnLst>
              <a:rect l="0" t="0" r="r" b="b"/>
              <a:pathLst>
                <a:path w="32032" h="21600" fill="none" extrusionOk="0">
                  <a:moveTo>
                    <a:pt x="32032" y="14508"/>
                  </a:moveTo>
                  <a:cubicBezTo>
                    <a:pt x="27937" y="19024"/>
                    <a:pt x="22125" y="21599"/>
                    <a:pt x="16030" y="21600"/>
                  </a:cubicBezTo>
                  <a:cubicBezTo>
                    <a:pt x="9919" y="21600"/>
                    <a:pt x="4095" y="19011"/>
                    <a:pt x="-1" y="14477"/>
                  </a:cubicBezTo>
                </a:path>
                <a:path w="32032" h="21600" stroke="0" extrusionOk="0">
                  <a:moveTo>
                    <a:pt x="32032" y="14508"/>
                  </a:moveTo>
                  <a:cubicBezTo>
                    <a:pt x="27937" y="19024"/>
                    <a:pt x="22125" y="21599"/>
                    <a:pt x="16030" y="21600"/>
                  </a:cubicBezTo>
                  <a:cubicBezTo>
                    <a:pt x="9919" y="21600"/>
                    <a:pt x="4095" y="19011"/>
                    <a:pt x="-1" y="14477"/>
                  </a:cubicBezTo>
                  <a:lnTo>
                    <a:pt x="16030" y="0"/>
                  </a:lnTo>
                  <a:close/>
                </a:path>
              </a:pathLst>
            </a:custGeom>
            <a:noFill/>
            <a:ln w="28575">
              <a:solidFill>
                <a:srgbClr val="990000"/>
              </a:solidFill>
              <a:round/>
              <a:headEnd/>
              <a:tailEnd/>
            </a:ln>
            <a:extLst>
              <a:ext uri="{909E8E84-426E-40DD-AFC4-6F175D3DCCD1}">
                <a14:hiddenFill xmlns:a14="http://schemas.microsoft.com/office/drawing/2010/main">
                  <a:pattFill prst="ltVert">
                    <a:fgClr>
                      <a:srgbClr val="000000"/>
                    </a:fgClr>
                    <a:bgClr>
                      <a:srgbClr val="FFFFFF"/>
                    </a:bgClr>
                  </a:pattFill>
                </a14:hiddenFill>
              </a:ext>
            </a:extLst>
          </p:spPr>
          <p:txBody>
            <a:bodyPr/>
            <a:lstStyle/>
            <a:p>
              <a:endParaRPr lang="en-US"/>
            </a:p>
          </p:txBody>
        </p:sp>
        <p:sp>
          <p:nvSpPr>
            <p:cNvPr id="343100" name="Line 60" descr="Light vertical"/>
            <p:cNvSpPr>
              <a:spLocks noChangeShapeType="1"/>
            </p:cNvSpPr>
            <p:nvPr/>
          </p:nvSpPr>
          <p:spPr bwMode="auto">
            <a:xfrm>
              <a:off x="2101" y="1332"/>
              <a:ext cx="1910" cy="0"/>
            </a:xfrm>
            <a:prstGeom prst="line">
              <a:avLst/>
            </a:prstGeom>
            <a:noFill/>
            <a:ln w="9525">
              <a:solidFill>
                <a:srgbClr val="000000"/>
              </a:solidFill>
              <a:round/>
              <a:headEnd/>
              <a:tailEnd/>
            </a:ln>
          </p:spPr>
          <p:txBody>
            <a:bodyPr/>
            <a:lstStyle/>
            <a:p>
              <a:endParaRPr lang="en-US"/>
            </a:p>
          </p:txBody>
        </p:sp>
        <p:sp>
          <p:nvSpPr>
            <p:cNvPr id="343101" name="Line 61"/>
            <p:cNvSpPr>
              <a:spLocks noChangeShapeType="1"/>
            </p:cNvSpPr>
            <p:nvPr/>
          </p:nvSpPr>
          <p:spPr bwMode="auto">
            <a:xfrm>
              <a:off x="2093" y="1332"/>
              <a:ext cx="121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102" name="Line 62"/>
            <p:cNvSpPr>
              <a:spLocks noChangeShapeType="1"/>
            </p:cNvSpPr>
            <p:nvPr/>
          </p:nvSpPr>
          <p:spPr bwMode="auto">
            <a:xfrm>
              <a:off x="2655" y="1332"/>
              <a:ext cx="0" cy="315"/>
            </a:xfrm>
            <a:prstGeom prst="line">
              <a:avLst/>
            </a:prstGeom>
            <a:noFill/>
            <a:ln w="19050">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103" name="Text Box 63"/>
            <p:cNvSpPr txBox="1">
              <a:spLocks noChangeArrowheads="1"/>
            </p:cNvSpPr>
            <p:nvPr/>
          </p:nvSpPr>
          <p:spPr bwMode="auto">
            <a:xfrm>
              <a:off x="1752" y="1230"/>
              <a:ext cx="468"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M</a:t>
              </a:r>
              <a:r>
                <a:rPr lang="en-US" baseline="-25000">
                  <a:cs typeface="Times New Roman" pitchFamily="18" charset="0"/>
                </a:rPr>
                <a:t>P2</a:t>
              </a:r>
              <a:endParaRPr lang="en-US">
                <a:cs typeface="Times New Roman" pitchFamily="18" charset="0"/>
              </a:endParaRPr>
            </a:p>
          </p:txBody>
        </p:sp>
        <p:sp>
          <p:nvSpPr>
            <p:cNvPr id="343104" name="Line 64"/>
            <p:cNvSpPr>
              <a:spLocks noChangeShapeType="1"/>
            </p:cNvSpPr>
            <p:nvPr/>
          </p:nvSpPr>
          <p:spPr bwMode="auto">
            <a:xfrm flipH="1">
              <a:off x="2274" y="1550"/>
              <a:ext cx="374"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105" name="Text Box 65"/>
            <p:cNvSpPr txBox="1">
              <a:spLocks noChangeArrowheads="1"/>
            </p:cNvSpPr>
            <p:nvPr/>
          </p:nvSpPr>
          <p:spPr bwMode="auto">
            <a:xfrm>
              <a:off x="3350" y="1402"/>
              <a:ext cx="409" cy="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43106" name="Line 66"/>
            <p:cNvSpPr>
              <a:spLocks noChangeShapeType="1"/>
            </p:cNvSpPr>
            <p:nvPr/>
          </p:nvSpPr>
          <p:spPr bwMode="auto">
            <a:xfrm>
              <a:off x="2592" y="1334"/>
              <a:ext cx="0" cy="311"/>
            </a:xfrm>
            <a:prstGeom prst="line">
              <a:avLst/>
            </a:prstGeom>
            <a:noFill/>
            <a:ln w="9525">
              <a:solidFill>
                <a:srgbClr val="99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3107" name="Line 67"/>
            <p:cNvSpPr>
              <a:spLocks noChangeShapeType="1"/>
            </p:cNvSpPr>
            <p:nvPr/>
          </p:nvSpPr>
          <p:spPr bwMode="auto">
            <a:xfrm>
              <a:off x="2532" y="1340"/>
              <a:ext cx="0" cy="288"/>
            </a:xfrm>
            <a:prstGeom prst="line">
              <a:avLst/>
            </a:prstGeom>
            <a:noFill/>
            <a:ln w="9525">
              <a:solidFill>
                <a:srgbClr val="99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3108" name="Line 68"/>
            <p:cNvSpPr>
              <a:spLocks noChangeShapeType="1"/>
            </p:cNvSpPr>
            <p:nvPr/>
          </p:nvSpPr>
          <p:spPr bwMode="auto">
            <a:xfrm>
              <a:off x="2712" y="1340"/>
              <a:ext cx="0" cy="311"/>
            </a:xfrm>
            <a:prstGeom prst="line">
              <a:avLst/>
            </a:prstGeom>
            <a:noFill/>
            <a:ln w="9525">
              <a:solidFill>
                <a:srgbClr val="99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3109" name="Line 69"/>
            <p:cNvSpPr>
              <a:spLocks noChangeShapeType="1"/>
            </p:cNvSpPr>
            <p:nvPr/>
          </p:nvSpPr>
          <p:spPr bwMode="auto">
            <a:xfrm>
              <a:off x="2772" y="1346"/>
              <a:ext cx="0" cy="288"/>
            </a:xfrm>
            <a:prstGeom prst="line">
              <a:avLst/>
            </a:prstGeom>
            <a:noFill/>
            <a:ln w="9525">
              <a:solidFill>
                <a:srgbClr val="99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3110" name="Line 70"/>
            <p:cNvSpPr>
              <a:spLocks noChangeShapeType="1"/>
            </p:cNvSpPr>
            <p:nvPr/>
          </p:nvSpPr>
          <p:spPr bwMode="auto">
            <a:xfrm>
              <a:off x="2832" y="1340"/>
              <a:ext cx="0" cy="274"/>
            </a:xfrm>
            <a:prstGeom prst="line">
              <a:avLst/>
            </a:prstGeom>
            <a:noFill/>
            <a:ln w="9525">
              <a:solidFill>
                <a:srgbClr val="99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3111" name="Line 71"/>
            <p:cNvSpPr>
              <a:spLocks noChangeShapeType="1"/>
            </p:cNvSpPr>
            <p:nvPr/>
          </p:nvSpPr>
          <p:spPr bwMode="auto">
            <a:xfrm>
              <a:off x="2478" y="1334"/>
              <a:ext cx="0" cy="288"/>
            </a:xfrm>
            <a:prstGeom prst="line">
              <a:avLst/>
            </a:prstGeom>
            <a:noFill/>
            <a:ln w="9525">
              <a:solidFill>
                <a:srgbClr val="99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3112" name="Line 72"/>
            <p:cNvSpPr>
              <a:spLocks noChangeShapeType="1"/>
            </p:cNvSpPr>
            <p:nvPr/>
          </p:nvSpPr>
          <p:spPr bwMode="auto">
            <a:xfrm>
              <a:off x="2886" y="1334"/>
              <a:ext cx="0" cy="274"/>
            </a:xfrm>
            <a:prstGeom prst="line">
              <a:avLst/>
            </a:prstGeom>
            <a:noFill/>
            <a:ln w="9525">
              <a:solidFill>
                <a:srgbClr val="99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3113" name="Line 73"/>
            <p:cNvSpPr>
              <a:spLocks noChangeShapeType="1"/>
            </p:cNvSpPr>
            <p:nvPr/>
          </p:nvSpPr>
          <p:spPr bwMode="auto">
            <a:xfrm>
              <a:off x="2424" y="1334"/>
              <a:ext cx="0" cy="274"/>
            </a:xfrm>
            <a:prstGeom prst="line">
              <a:avLst/>
            </a:prstGeom>
            <a:noFill/>
            <a:ln w="9525">
              <a:solidFill>
                <a:srgbClr val="99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3114" name="Line 74"/>
            <p:cNvSpPr>
              <a:spLocks noChangeShapeType="1"/>
            </p:cNvSpPr>
            <p:nvPr/>
          </p:nvSpPr>
          <p:spPr bwMode="auto">
            <a:xfrm>
              <a:off x="2364" y="1334"/>
              <a:ext cx="0" cy="245"/>
            </a:xfrm>
            <a:prstGeom prst="line">
              <a:avLst/>
            </a:prstGeom>
            <a:noFill/>
            <a:ln w="9525">
              <a:solidFill>
                <a:srgbClr val="99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3115" name="Line 75"/>
            <p:cNvSpPr>
              <a:spLocks noChangeShapeType="1"/>
            </p:cNvSpPr>
            <p:nvPr/>
          </p:nvSpPr>
          <p:spPr bwMode="auto">
            <a:xfrm>
              <a:off x="2940" y="1340"/>
              <a:ext cx="0" cy="245"/>
            </a:xfrm>
            <a:prstGeom prst="line">
              <a:avLst/>
            </a:prstGeom>
            <a:noFill/>
            <a:ln w="9525">
              <a:solidFill>
                <a:srgbClr val="99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3116" name="Line 76"/>
            <p:cNvSpPr>
              <a:spLocks noChangeShapeType="1"/>
            </p:cNvSpPr>
            <p:nvPr/>
          </p:nvSpPr>
          <p:spPr bwMode="auto">
            <a:xfrm>
              <a:off x="2304" y="1334"/>
              <a:ext cx="0" cy="199"/>
            </a:xfrm>
            <a:prstGeom prst="line">
              <a:avLst/>
            </a:prstGeom>
            <a:noFill/>
            <a:ln w="9525">
              <a:solidFill>
                <a:srgbClr val="99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3117" name="Line 77"/>
            <p:cNvSpPr>
              <a:spLocks noChangeShapeType="1"/>
            </p:cNvSpPr>
            <p:nvPr/>
          </p:nvSpPr>
          <p:spPr bwMode="auto">
            <a:xfrm>
              <a:off x="3000" y="1340"/>
              <a:ext cx="0" cy="199"/>
            </a:xfrm>
            <a:prstGeom prst="line">
              <a:avLst/>
            </a:prstGeom>
            <a:noFill/>
            <a:ln w="9525">
              <a:solidFill>
                <a:srgbClr val="99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3118" name="Line 78"/>
            <p:cNvSpPr>
              <a:spLocks noChangeShapeType="1"/>
            </p:cNvSpPr>
            <p:nvPr/>
          </p:nvSpPr>
          <p:spPr bwMode="auto">
            <a:xfrm>
              <a:off x="2244" y="1334"/>
              <a:ext cx="0" cy="154"/>
            </a:xfrm>
            <a:prstGeom prst="line">
              <a:avLst/>
            </a:prstGeom>
            <a:noFill/>
            <a:ln w="9525">
              <a:solidFill>
                <a:srgbClr val="99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3119" name="Line 79"/>
            <p:cNvSpPr>
              <a:spLocks noChangeShapeType="1"/>
            </p:cNvSpPr>
            <p:nvPr/>
          </p:nvSpPr>
          <p:spPr bwMode="auto">
            <a:xfrm>
              <a:off x="3054" y="1346"/>
              <a:ext cx="0" cy="154"/>
            </a:xfrm>
            <a:prstGeom prst="line">
              <a:avLst/>
            </a:prstGeom>
            <a:noFill/>
            <a:ln w="9525">
              <a:solidFill>
                <a:srgbClr val="99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3120" name="Line 80"/>
            <p:cNvSpPr>
              <a:spLocks noChangeShapeType="1"/>
            </p:cNvSpPr>
            <p:nvPr/>
          </p:nvSpPr>
          <p:spPr bwMode="auto">
            <a:xfrm>
              <a:off x="2190" y="1340"/>
              <a:ext cx="0" cy="109"/>
            </a:xfrm>
            <a:prstGeom prst="line">
              <a:avLst/>
            </a:prstGeom>
            <a:noFill/>
            <a:ln w="9525">
              <a:solidFill>
                <a:srgbClr val="99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3121" name="Line 81"/>
            <p:cNvSpPr>
              <a:spLocks noChangeShapeType="1"/>
            </p:cNvSpPr>
            <p:nvPr/>
          </p:nvSpPr>
          <p:spPr bwMode="auto">
            <a:xfrm>
              <a:off x="3108" y="1346"/>
              <a:ext cx="0" cy="109"/>
            </a:xfrm>
            <a:prstGeom prst="line">
              <a:avLst/>
            </a:prstGeom>
            <a:noFill/>
            <a:ln w="9525">
              <a:solidFill>
                <a:srgbClr val="99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3122" name="Line 82"/>
            <p:cNvSpPr>
              <a:spLocks noChangeShapeType="1"/>
            </p:cNvSpPr>
            <p:nvPr/>
          </p:nvSpPr>
          <p:spPr bwMode="auto">
            <a:xfrm>
              <a:off x="2142" y="1328"/>
              <a:ext cx="0" cy="63"/>
            </a:xfrm>
            <a:prstGeom prst="line">
              <a:avLst/>
            </a:prstGeom>
            <a:noFill/>
            <a:ln w="9525">
              <a:solidFill>
                <a:srgbClr val="99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3123" name="Line 83"/>
            <p:cNvSpPr>
              <a:spLocks noChangeShapeType="1"/>
            </p:cNvSpPr>
            <p:nvPr/>
          </p:nvSpPr>
          <p:spPr bwMode="auto">
            <a:xfrm>
              <a:off x="3162" y="1346"/>
              <a:ext cx="0" cy="63"/>
            </a:xfrm>
            <a:prstGeom prst="line">
              <a:avLst/>
            </a:prstGeom>
            <a:noFill/>
            <a:ln w="9525">
              <a:solidFill>
                <a:srgbClr val="99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aphicFrame>
          <p:nvGraphicFramePr>
            <p:cNvPr id="343124" name="Object 84"/>
            <p:cNvGraphicFramePr>
              <a:graphicFrameLocks noChangeAspect="1"/>
            </p:cNvGraphicFramePr>
            <p:nvPr/>
          </p:nvGraphicFramePr>
          <p:xfrm>
            <a:off x="1988" y="1502"/>
            <a:ext cx="298" cy="477"/>
          </p:xfrm>
          <a:graphic>
            <a:graphicData uri="http://schemas.openxmlformats.org/presentationml/2006/ole">
              <mc:AlternateContent xmlns:mc="http://schemas.openxmlformats.org/markup-compatibility/2006">
                <mc:Choice xmlns:v="urn:schemas-microsoft-com:vml" Requires="v">
                  <p:oleObj spid="_x0000_s343167" name="Equation" r:id="rId3" imgW="317160" imgH="482400" progId="Equation.3">
                    <p:embed/>
                  </p:oleObj>
                </mc:Choice>
                <mc:Fallback>
                  <p:oleObj name="Equation" r:id="rId3" imgW="317160" imgH="482400" progId="Equation.3">
                    <p:embed/>
                    <p:pic>
                      <p:nvPicPr>
                        <p:cNvPr id="0" name="Object 8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88" y="1502"/>
                          <a:ext cx="298" cy="4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43125" name="Line 85"/>
            <p:cNvSpPr>
              <a:spLocks noChangeShapeType="1"/>
            </p:cNvSpPr>
            <p:nvPr/>
          </p:nvSpPr>
          <p:spPr bwMode="auto">
            <a:xfrm>
              <a:off x="2093" y="2112"/>
              <a:ext cx="190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126" name="AutoShape 86" descr="Light vertical"/>
            <p:cNvSpPr>
              <a:spLocks noChangeArrowheads="1"/>
            </p:cNvSpPr>
            <p:nvPr/>
          </p:nvSpPr>
          <p:spPr bwMode="auto">
            <a:xfrm rot="-5400000">
              <a:off x="2472" y="1367"/>
              <a:ext cx="374" cy="1115"/>
            </a:xfrm>
            <a:prstGeom prst="rtTriangle">
              <a:avLst/>
            </a:prstGeom>
            <a:pattFill prst="ltVert">
              <a:fgClr>
                <a:srgbClr val="000000"/>
              </a:fgClr>
              <a:bgClr>
                <a:srgbClr val="FFFFFF"/>
              </a:bgClr>
            </a:pattFill>
            <a:ln w="9525">
              <a:solidFill>
                <a:srgbClr val="003399"/>
              </a:solidFill>
              <a:miter lim="800000"/>
              <a:headEnd/>
              <a:tailEnd/>
            </a:ln>
          </p:spPr>
          <p:txBody>
            <a:bodyPr/>
            <a:lstStyle/>
            <a:p>
              <a:endParaRPr lang="en-US"/>
            </a:p>
          </p:txBody>
        </p:sp>
        <p:sp>
          <p:nvSpPr>
            <p:cNvPr id="343127" name="Line 87"/>
            <p:cNvSpPr>
              <a:spLocks noChangeShapeType="1"/>
            </p:cNvSpPr>
            <p:nvPr/>
          </p:nvSpPr>
          <p:spPr bwMode="auto">
            <a:xfrm flipV="1">
              <a:off x="2093" y="1738"/>
              <a:ext cx="1123" cy="374"/>
            </a:xfrm>
            <a:prstGeom prst="line">
              <a:avLst/>
            </a:prstGeom>
            <a:noFill/>
            <a:ln w="28575">
              <a:solidFill>
                <a:srgbClr val="0033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128" name="Line 88"/>
            <p:cNvSpPr>
              <a:spLocks noChangeShapeType="1"/>
            </p:cNvSpPr>
            <p:nvPr/>
          </p:nvSpPr>
          <p:spPr bwMode="auto">
            <a:xfrm>
              <a:off x="3216" y="1738"/>
              <a:ext cx="0" cy="374"/>
            </a:xfrm>
            <a:prstGeom prst="line">
              <a:avLst/>
            </a:prstGeom>
            <a:noFill/>
            <a:ln w="19050">
              <a:solidFill>
                <a:srgbClr val="0033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129" name="Arc 89"/>
            <p:cNvSpPr>
              <a:spLocks/>
            </p:cNvSpPr>
            <p:nvPr/>
          </p:nvSpPr>
          <p:spPr bwMode="auto">
            <a:xfrm>
              <a:off x="3211" y="1106"/>
              <a:ext cx="841" cy="1007"/>
            </a:xfrm>
            <a:custGeom>
              <a:avLst/>
              <a:gdLst>
                <a:gd name="G0" fmla="+- 16865 0 0"/>
                <a:gd name="G1" fmla="+- 0 0 0"/>
                <a:gd name="G2" fmla="+- 21600 0 0"/>
                <a:gd name="T0" fmla="*/ 15771 w 16865"/>
                <a:gd name="T1" fmla="*/ 21572 h 21572"/>
                <a:gd name="T2" fmla="*/ 0 w 16865"/>
                <a:gd name="T3" fmla="*/ 13496 h 21572"/>
                <a:gd name="T4" fmla="*/ 16865 w 16865"/>
                <a:gd name="T5" fmla="*/ 0 h 21572"/>
              </a:gdLst>
              <a:ahLst/>
              <a:cxnLst>
                <a:cxn ang="0">
                  <a:pos x="T0" y="T1"/>
                </a:cxn>
                <a:cxn ang="0">
                  <a:pos x="T2" y="T3"/>
                </a:cxn>
                <a:cxn ang="0">
                  <a:pos x="T4" y="T5"/>
                </a:cxn>
              </a:cxnLst>
              <a:rect l="0" t="0" r="r" b="b"/>
              <a:pathLst>
                <a:path w="16865" h="21572" fill="none" extrusionOk="0">
                  <a:moveTo>
                    <a:pt x="15770" y="21572"/>
                  </a:moveTo>
                  <a:cubicBezTo>
                    <a:pt x="9600" y="21259"/>
                    <a:pt x="3860" y="18319"/>
                    <a:pt x="0" y="13495"/>
                  </a:cubicBezTo>
                </a:path>
                <a:path w="16865" h="21572" stroke="0" extrusionOk="0">
                  <a:moveTo>
                    <a:pt x="15770" y="21572"/>
                  </a:moveTo>
                  <a:cubicBezTo>
                    <a:pt x="9600" y="21259"/>
                    <a:pt x="3860" y="18319"/>
                    <a:pt x="0" y="13495"/>
                  </a:cubicBezTo>
                  <a:lnTo>
                    <a:pt x="16865" y="0"/>
                  </a:lnTo>
                  <a:close/>
                </a:path>
              </a:pathLst>
            </a:custGeom>
            <a:noFill/>
            <a:ln w="28575">
              <a:solidFill>
                <a:srgbClr val="003399"/>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3130" name="Line 90"/>
            <p:cNvSpPr>
              <a:spLocks noChangeShapeType="1"/>
            </p:cNvSpPr>
            <p:nvPr/>
          </p:nvSpPr>
          <p:spPr bwMode="auto">
            <a:xfrm>
              <a:off x="3247" y="1763"/>
              <a:ext cx="0" cy="345"/>
            </a:xfrm>
            <a:prstGeom prst="line">
              <a:avLst/>
            </a:prstGeom>
            <a:noFill/>
            <a:ln w="9525">
              <a:solidFill>
                <a:srgbClr val="0033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131" name="Line 91"/>
            <p:cNvSpPr>
              <a:spLocks noChangeShapeType="1"/>
            </p:cNvSpPr>
            <p:nvPr/>
          </p:nvSpPr>
          <p:spPr bwMode="auto">
            <a:xfrm>
              <a:off x="3279" y="1800"/>
              <a:ext cx="0" cy="316"/>
            </a:xfrm>
            <a:prstGeom prst="line">
              <a:avLst/>
            </a:prstGeom>
            <a:noFill/>
            <a:ln w="9525">
              <a:solidFill>
                <a:srgbClr val="0033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132" name="Line 92"/>
            <p:cNvSpPr>
              <a:spLocks noChangeShapeType="1"/>
            </p:cNvSpPr>
            <p:nvPr/>
          </p:nvSpPr>
          <p:spPr bwMode="auto">
            <a:xfrm>
              <a:off x="3310" y="1824"/>
              <a:ext cx="0" cy="286"/>
            </a:xfrm>
            <a:prstGeom prst="line">
              <a:avLst/>
            </a:prstGeom>
            <a:noFill/>
            <a:ln w="9525">
              <a:solidFill>
                <a:srgbClr val="0033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133" name="Line 93"/>
            <p:cNvSpPr>
              <a:spLocks noChangeShapeType="1"/>
            </p:cNvSpPr>
            <p:nvPr/>
          </p:nvSpPr>
          <p:spPr bwMode="auto">
            <a:xfrm>
              <a:off x="3335" y="1847"/>
              <a:ext cx="0" cy="256"/>
            </a:xfrm>
            <a:prstGeom prst="line">
              <a:avLst/>
            </a:prstGeom>
            <a:noFill/>
            <a:ln w="9525">
              <a:solidFill>
                <a:srgbClr val="0033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134" name="Line 94"/>
            <p:cNvSpPr>
              <a:spLocks noChangeShapeType="1"/>
            </p:cNvSpPr>
            <p:nvPr/>
          </p:nvSpPr>
          <p:spPr bwMode="auto">
            <a:xfrm>
              <a:off x="3372" y="1878"/>
              <a:ext cx="0" cy="228"/>
            </a:xfrm>
            <a:prstGeom prst="line">
              <a:avLst/>
            </a:prstGeom>
            <a:noFill/>
            <a:ln w="9525">
              <a:solidFill>
                <a:srgbClr val="0033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135" name="Line 95"/>
            <p:cNvSpPr>
              <a:spLocks noChangeShapeType="1"/>
            </p:cNvSpPr>
            <p:nvPr/>
          </p:nvSpPr>
          <p:spPr bwMode="auto">
            <a:xfrm>
              <a:off x="3403" y="1909"/>
              <a:ext cx="0" cy="198"/>
            </a:xfrm>
            <a:prstGeom prst="line">
              <a:avLst/>
            </a:prstGeom>
            <a:noFill/>
            <a:ln w="9525">
              <a:solidFill>
                <a:srgbClr val="0033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136" name="Line 96"/>
            <p:cNvSpPr>
              <a:spLocks noChangeShapeType="1"/>
            </p:cNvSpPr>
            <p:nvPr/>
          </p:nvSpPr>
          <p:spPr bwMode="auto">
            <a:xfrm>
              <a:off x="3435" y="1941"/>
              <a:ext cx="0" cy="168"/>
            </a:xfrm>
            <a:prstGeom prst="line">
              <a:avLst/>
            </a:prstGeom>
            <a:noFill/>
            <a:ln w="9525">
              <a:solidFill>
                <a:srgbClr val="0033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137" name="Line 97"/>
            <p:cNvSpPr>
              <a:spLocks noChangeShapeType="1"/>
            </p:cNvSpPr>
            <p:nvPr/>
          </p:nvSpPr>
          <p:spPr bwMode="auto">
            <a:xfrm>
              <a:off x="3466" y="1956"/>
              <a:ext cx="0" cy="147"/>
            </a:xfrm>
            <a:prstGeom prst="line">
              <a:avLst/>
            </a:prstGeom>
            <a:noFill/>
            <a:ln w="9525">
              <a:solidFill>
                <a:srgbClr val="0033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138" name="Line 98"/>
            <p:cNvSpPr>
              <a:spLocks noChangeShapeType="1"/>
            </p:cNvSpPr>
            <p:nvPr/>
          </p:nvSpPr>
          <p:spPr bwMode="auto">
            <a:xfrm>
              <a:off x="3497" y="1956"/>
              <a:ext cx="0" cy="147"/>
            </a:xfrm>
            <a:prstGeom prst="line">
              <a:avLst/>
            </a:prstGeom>
            <a:noFill/>
            <a:ln w="9525">
              <a:solidFill>
                <a:srgbClr val="0033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139" name="Line 99"/>
            <p:cNvSpPr>
              <a:spLocks noChangeShapeType="1"/>
            </p:cNvSpPr>
            <p:nvPr/>
          </p:nvSpPr>
          <p:spPr bwMode="auto">
            <a:xfrm>
              <a:off x="3528" y="1988"/>
              <a:ext cx="0" cy="118"/>
            </a:xfrm>
            <a:prstGeom prst="line">
              <a:avLst/>
            </a:prstGeom>
            <a:noFill/>
            <a:ln w="9525">
              <a:solidFill>
                <a:srgbClr val="0033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140" name="Line 100"/>
            <p:cNvSpPr>
              <a:spLocks noChangeShapeType="1"/>
            </p:cNvSpPr>
            <p:nvPr/>
          </p:nvSpPr>
          <p:spPr bwMode="auto">
            <a:xfrm>
              <a:off x="3559" y="1995"/>
              <a:ext cx="0" cy="118"/>
            </a:xfrm>
            <a:prstGeom prst="line">
              <a:avLst/>
            </a:prstGeom>
            <a:noFill/>
            <a:ln w="9525">
              <a:solidFill>
                <a:srgbClr val="0033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141" name="Line 101"/>
            <p:cNvSpPr>
              <a:spLocks noChangeShapeType="1"/>
            </p:cNvSpPr>
            <p:nvPr/>
          </p:nvSpPr>
          <p:spPr bwMode="auto">
            <a:xfrm>
              <a:off x="3590" y="2011"/>
              <a:ext cx="0" cy="103"/>
            </a:xfrm>
            <a:prstGeom prst="line">
              <a:avLst/>
            </a:prstGeom>
            <a:noFill/>
            <a:ln w="9525">
              <a:solidFill>
                <a:srgbClr val="0033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142" name="Line 102"/>
            <p:cNvSpPr>
              <a:spLocks noChangeShapeType="1"/>
            </p:cNvSpPr>
            <p:nvPr/>
          </p:nvSpPr>
          <p:spPr bwMode="auto">
            <a:xfrm>
              <a:off x="3622" y="2025"/>
              <a:ext cx="0" cy="88"/>
            </a:xfrm>
            <a:prstGeom prst="line">
              <a:avLst/>
            </a:prstGeom>
            <a:noFill/>
            <a:ln w="9525">
              <a:solidFill>
                <a:srgbClr val="0033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143" name="Line 103"/>
            <p:cNvSpPr>
              <a:spLocks noChangeShapeType="1"/>
            </p:cNvSpPr>
            <p:nvPr/>
          </p:nvSpPr>
          <p:spPr bwMode="auto">
            <a:xfrm>
              <a:off x="3653" y="2034"/>
              <a:ext cx="0" cy="80"/>
            </a:xfrm>
            <a:prstGeom prst="line">
              <a:avLst/>
            </a:prstGeom>
            <a:noFill/>
            <a:ln w="9525">
              <a:solidFill>
                <a:srgbClr val="0033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144" name="Line 104"/>
            <p:cNvSpPr>
              <a:spLocks noChangeShapeType="1"/>
            </p:cNvSpPr>
            <p:nvPr/>
          </p:nvSpPr>
          <p:spPr bwMode="auto">
            <a:xfrm>
              <a:off x="3684" y="2042"/>
              <a:ext cx="0" cy="71"/>
            </a:xfrm>
            <a:prstGeom prst="line">
              <a:avLst/>
            </a:prstGeom>
            <a:noFill/>
            <a:ln w="9525">
              <a:solidFill>
                <a:srgbClr val="0033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145" name="Line 105"/>
            <p:cNvSpPr>
              <a:spLocks noChangeShapeType="1"/>
            </p:cNvSpPr>
            <p:nvPr/>
          </p:nvSpPr>
          <p:spPr bwMode="auto">
            <a:xfrm>
              <a:off x="3684" y="2058"/>
              <a:ext cx="0" cy="58"/>
            </a:xfrm>
            <a:prstGeom prst="line">
              <a:avLst/>
            </a:prstGeom>
            <a:noFill/>
            <a:ln w="9525">
              <a:solidFill>
                <a:srgbClr val="0033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146" name="Line 106"/>
            <p:cNvSpPr>
              <a:spLocks noChangeShapeType="1"/>
            </p:cNvSpPr>
            <p:nvPr/>
          </p:nvSpPr>
          <p:spPr bwMode="auto">
            <a:xfrm>
              <a:off x="3715" y="2066"/>
              <a:ext cx="0" cy="47"/>
            </a:xfrm>
            <a:prstGeom prst="line">
              <a:avLst/>
            </a:prstGeom>
            <a:noFill/>
            <a:ln w="9525">
              <a:solidFill>
                <a:srgbClr val="0033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147" name="Line 107"/>
            <p:cNvSpPr>
              <a:spLocks noChangeShapeType="1"/>
            </p:cNvSpPr>
            <p:nvPr/>
          </p:nvSpPr>
          <p:spPr bwMode="auto">
            <a:xfrm>
              <a:off x="3824" y="2089"/>
              <a:ext cx="0" cy="26"/>
            </a:xfrm>
            <a:prstGeom prst="line">
              <a:avLst/>
            </a:prstGeom>
            <a:noFill/>
            <a:ln w="9525">
              <a:solidFill>
                <a:srgbClr val="0033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148" name="Line 108"/>
            <p:cNvSpPr>
              <a:spLocks noChangeShapeType="1"/>
            </p:cNvSpPr>
            <p:nvPr/>
          </p:nvSpPr>
          <p:spPr bwMode="auto">
            <a:xfrm>
              <a:off x="3754" y="2073"/>
              <a:ext cx="0" cy="36"/>
            </a:xfrm>
            <a:prstGeom prst="line">
              <a:avLst/>
            </a:prstGeom>
            <a:noFill/>
            <a:ln w="9525">
              <a:solidFill>
                <a:srgbClr val="0033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149" name="Line 109"/>
            <p:cNvSpPr>
              <a:spLocks noChangeShapeType="1"/>
            </p:cNvSpPr>
            <p:nvPr/>
          </p:nvSpPr>
          <p:spPr bwMode="auto">
            <a:xfrm>
              <a:off x="3793" y="2081"/>
              <a:ext cx="0" cy="27"/>
            </a:xfrm>
            <a:prstGeom prst="line">
              <a:avLst/>
            </a:prstGeom>
            <a:noFill/>
            <a:ln w="9525">
              <a:solidFill>
                <a:srgbClr val="0033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150" name="Text Box 110"/>
            <p:cNvSpPr txBox="1">
              <a:spLocks noChangeArrowheads="1"/>
            </p:cNvSpPr>
            <p:nvPr/>
          </p:nvSpPr>
          <p:spPr bwMode="auto">
            <a:xfrm>
              <a:off x="1962" y="1527"/>
              <a:ext cx="409" cy="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43151" name="Text Box 111"/>
            <p:cNvSpPr txBox="1">
              <a:spLocks noChangeArrowheads="1"/>
            </p:cNvSpPr>
            <p:nvPr/>
          </p:nvSpPr>
          <p:spPr bwMode="auto">
            <a:xfrm>
              <a:off x="1686" y="1921"/>
              <a:ext cx="468" cy="3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M</a:t>
              </a:r>
              <a:r>
                <a:rPr lang="en-US" baseline="-25000">
                  <a:cs typeface="Times New Roman" pitchFamily="18" charset="0"/>
                </a:rPr>
                <a:t>P1</a:t>
              </a:r>
              <a:endParaRPr lang="en-US">
                <a:cs typeface="Times New Roman" pitchFamily="18" charset="0"/>
              </a:endParaRPr>
            </a:p>
          </p:txBody>
        </p:sp>
        <p:sp>
          <p:nvSpPr>
            <p:cNvPr id="343152" name="Line 112"/>
            <p:cNvSpPr>
              <a:spLocks noChangeShapeType="1"/>
            </p:cNvSpPr>
            <p:nvPr/>
          </p:nvSpPr>
          <p:spPr bwMode="auto">
            <a:xfrm flipV="1">
              <a:off x="3210" y="1758"/>
              <a:ext cx="187"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aphicFrame>
          <p:nvGraphicFramePr>
            <p:cNvPr id="343153" name="Object 113"/>
            <p:cNvGraphicFramePr>
              <a:graphicFrameLocks noChangeAspect="1"/>
            </p:cNvGraphicFramePr>
            <p:nvPr/>
          </p:nvGraphicFramePr>
          <p:xfrm>
            <a:off x="3438" y="1389"/>
            <a:ext cx="321" cy="513"/>
          </p:xfrm>
          <a:graphic>
            <a:graphicData uri="http://schemas.openxmlformats.org/presentationml/2006/ole">
              <mc:AlternateContent xmlns:mc="http://schemas.openxmlformats.org/markup-compatibility/2006">
                <mc:Choice xmlns:v="urn:schemas-microsoft-com:vml" Requires="v">
                  <p:oleObj spid="_x0000_s343168" name="Equation" r:id="rId5" imgW="317160" imgH="482400" progId="Equation.3">
                    <p:embed/>
                  </p:oleObj>
                </mc:Choice>
                <mc:Fallback>
                  <p:oleObj name="Equation" r:id="rId5" imgW="317160" imgH="482400" progId="Equation.3">
                    <p:embed/>
                    <p:pic>
                      <p:nvPicPr>
                        <p:cNvPr id="0" name="Object 11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38" y="1389"/>
                          <a:ext cx="321" cy="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343154" name="Group 114"/>
          <p:cNvGrpSpPr>
            <a:grpSpLocks/>
          </p:cNvGrpSpPr>
          <p:nvPr/>
        </p:nvGrpSpPr>
        <p:grpSpPr bwMode="auto">
          <a:xfrm>
            <a:off x="4500563" y="3933825"/>
            <a:ext cx="3500437" cy="909638"/>
            <a:chOff x="1791" y="2631"/>
            <a:chExt cx="2205" cy="573"/>
          </a:xfrm>
        </p:grpSpPr>
        <p:sp>
          <p:nvSpPr>
            <p:cNvPr id="343155" name="Line 115"/>
            <p:cNvSpPr>
              <a:spLocks noChangeShapeType="1"/>
            </p:cNvSpPr>
            <p:nvPr/>
          </p:nvSpPr>
          <p:spPr bwMode="auto">
            <a:xfrm>
              <a:off x="2101" y="3158"/>
              <a:ext cx="1889" cy="0"/>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156" name="AutoShape 116" descr="Light vertical"/>
            <p:cNvSpPr>
              <a:spLocks noChangeArrowheads="1"/>
            </p:cNvSpPr>
            <p:nvPr/>
          </p:nvSpPr>
          <p:spPr bwMode="auto">
            <a:xfrm>
              <a:off x="3224" y="2783"/>
              <a:ext cx="772" cy="375"/>
            </a:xfrm>
            <a:prstGeom prst="rtTriangle">
              <a:avLst/>
            </a:prstGeom>
            <a:pattFill prst="ltVert">
              <a:fgClr>
                <a:srgbClr val="000000"/>
              </a:fgClr>
              <a:bgClr>
                <a:srgbClr val="FFFFFF"/>
              </a:bgClr>
            </a:pattFill>
            <a:ln w="9525">
              <a:solidFill>
                <a:srgbClr val="006600"/>
              </a:solidFill>
              <a:miter lim="800000"/>
              <a:headEnd/>
              <a:tailEnd/>
            </a:ln>
          </p:spPr>
          <p:txBody>
            <a:bodyPr/>
            <a:lstStyle/>
            <a:p>
              <a:endParaRPr lang="en-US"/>
            </a:p>
          </p:txBody>
        </p:sp>
        <p:sp>
          <p:nvSpPr>
            <p:cNvPr id="343157" name="AutoShape 117" descr="Light vertical"/>
            <p:cNvSpPr>
              <a:spLocks noChangeArrowheads="1"/>
            </p:cNvSpPr>
            <p:nvPr/>
          </p:nvSpPr>
          <p:spPr bwMode="auto">
            <a:xfrm rot="16200000">
              <a:off x="2475" y="2409"/>
              <a:ext cx="375" cy="1123"/>
            </a:xfrm>
            <a:prstGeom prst="rtTriangle">
              <a:avLst/>
            </a:prstGeom>
            <a:pattFill prst="ltVert">
              <a:fgClr>
                <a:srgbClr val="000000"/>
              </a:fgClr>
              <a:bgClr>
                <a:srgbClr val="FFFFFF"/>
              </a:bgClr>
            </a:pattFill>
            <a:ln w="9525">
              <a:solidFill>
                <a:srgbClr val="006600"/>
              </a:solidFill>
              <a:miter lim="800000"/>
              <a:headEnd/>
              <a:tailEnd/>
            </a:ln>
          </p:spPr>
          <p:txBody>
            <a:bodyPr/>
            <a:lstStyle/>
            <a:p>
              <a:endParaRPr lang="en-US"/>
            </a:p>
          </p:txBody>
        </p:sp>
        <p:sp>
          <p:nvSpPr>
            <p:cNvPr id="343158" name="Line 118"/>
            <p:cNvSpPr>
              <a:spLocks noChangeShapeType="1"/>
            </p:cNvSpPr>
            <p:nvPr/>
          </p:nvSpPr>
          <p:spPr bwMode="auto">
            <a:xfrm flipV="1">
              <a:off x="2093" y="2783"/>
              <a:ext cx="1123" cy="375"/>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159" name="Line 119"/>
            <p:cNvSpPr>
              <a:spLocks noChangeShapeType="1"/>
            </p:cNvSpPr>
            <p:nvPr/>
          </p:nvSpPr>
          <p:spPr bwMode="auto">
            <a:xfrm rot="21547227">
              <a:off x="3221" y="2781"/>
              <a:ext cx="772" cy="387"/>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160" name="Line 120"/>
            <p:cNvSpPr>
              <a:spLocks noChangeShapeType="1"/>
            </p:cNvSpPr>
            <p:nvPr/>
          </p:nvSpPr>
          <p:spPr bwMode="auto">
            <a:xfrm>
              <a:off x="3224" y="2783"/>
              <a:ext cx="0" cy="375"/>
            </a:xfrm>
            <a:prstGeom prst="line">
              <a:avLst/>
            </a:prstGeom>
            <a:noFill/>
            <a:ln w="19050">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161" name="Line 121"/>
            <p:cNvSpPr>
              <a:spLocks noChangeShapeType="1"/>
            </p:cNvSpPr>
            <p:nvPr/>
          </p:nvSpPr>
          <p:spPr bwMode="auto">
            <a:xfrm flipV="1">
              <a:off x="3218" y="2783"/>
              <a:ext cx="468" cy="187"/>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3162" name="Text Box 122"/>
            <p:cNvSpPr txBox="1">
              <a:spLocks noChangeArrowheads="1"/>
            </p:cNvSpPr>
            <p:nvPr/>
          </p:nvSpPr>
          <p:spPr bwMode="auto">
            <a:xfrm>
              <a:off x="3631" y="2651"/>
              <a:ext cx="233"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43163" name="Text Box 123"/>
            <p:cNvSpPr txBox="1">
              <a:spLocks noChangeArrowheads="1"/>
            </p:cNvSpPr>
            <p:nvPr/>
          </p:nvSpPr>
          <p:spPr bwMode="auto">
            <a:xfrm>
              <a:off x="1837" y="2931"/>
              <a:ext cx="379"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43164" name="Text Box 124"/>
            <p:cNvSpPr txBox="1">
              <a:spLocks noChangeArrowheads="1"/>
            </p:cNvSpPr>
            <p:nvPr/>
          </p:nvSpPr>
          <p:spPr bwMode="auto">
            <a:xfrm>
              <a:off x="3668" y="2631"/>
              <a:ext cx="16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latin typeface="Times New Roman" pitchFamily="18" charset="0"/>
                  <a:cs typeface="Times New Roman" pitchFamily="18" charset="0"/>
                </a:rPr>
                <a:t>l</a:t>
              </a:r>
            </a:p>
          </p:txBody>
        </p:sp>
        <p:graphicFrame>
          <p:nvGraphicFramePr>
            <p:cNvPr id="343165" name="Object 125"/>
            <p:cNvGraphicFramePr>
              <a:graphicFrameLocks noChangeAspect="1"/>
            </p:cNvGraphicFramePr>
            <p:nvPr/>
          </p:nvGraphicFramePr>
          <p:xfrm>
            <a:off x="1791" y="2931"/>
            <a:ext cx="309" cy="268"/>
          </p:xfrm>
          <a:graphic>
            <a:graphicData uri="http://schemas.openxmlformats.org/presentationml/2006/ole">
              <mc:AlternateContent xmlns:mc="http://schemas.openxmlformats.org/markup-compatibility/2006">
                <mc:Choice xmlns:v="urn:schemas-microsoft-com:vml" Requires="v">
                  <p:oleObj spid="_x0000_s343169" name="Equation" r:id="rId6" imgW="279360" imgH="241200" progId="Equation.3">
                    <p:embed/>
                  </p:oleObj>
                </mc:Choice>
                <mc:Fallback>
                  <p:oleObj name="Equation" r:id="rId6" imgW="279360" imgH="241200" progId="Equation.3">
                    <p:embed/>
                    <p:pic>
                      <p:nvPicPr>
                        <p:cNvPr id="0" name="Object 12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791" y="2931"/>
                          <a:ext cx="309"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aphicFrame>
        <p:nvGraphicFramePr>
          <p:cNvPr id="343166" name="Object 126"/>
          <p:cNvGraphicFramePr>
            <a:graphicFrameLocks noChangeAspect="1"/>
          </p:cNvGraphicFramePr>
          <p:nvPr/>
        </p:nvGraphicFramePr>
        <p:xfrm>
          <a:off x="611188" y="4797425"/>
          <a:ext cx="7489825" cy="1949450"/>
        </p:xfrm>
        <a:graphic>
          <a:graphicData uri="http://schemas.openxmlformats.org/presentationml/2006/ole">
            <mc:AlternateContent xmlns:mc="http://schemas.openxmlformats.org/markup-compatibility/2006">
              <mc:Choice xmlns:v="urn:schemas-microsoft-com:vml" Requires="v">
                <p:oleObj spid="_x0000_s343170" name="Equation" r:id="rId8" imgW="3695400" imgH="977760" progId="Equation.3">
                  <p:embed/>
                </p:oleObj>
              </mc:Choice>
              <mc:Fallback>
                <p:oleObj name="Equation" r:id="rId8" imgW="3695400" imgH="977760" progId="Equation.3">
                  <p:embed/>
                  <p:pic>
                    <p:nvPicPr>
                      <p:cNvPr id="0" name="Object 12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11188" y="4797425"/>
                        <a:ext cx="7489825" cy="1949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343042"/>
                                        </p:tgtEl>
                                        <p:attrNameLst>
                                          <p:attrName>style.visibility</p:attrName>
                                        </p:attrNameLst>
                                      </p:cBhvr>
                                      <p:to>
                                        <p:strVal val="visible"/>
                                      </p:to>
                                    </p:set>
                                    <p:animEffect transition="in" filter="box(in)">
                                      <p:cBhvr>
                                        <p:cTn id="7" dur="500"/>
                                        <p:tgtEl>
                                          <p:spTgt spid="34304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343057"/>
                                        </p:tgtEl>
                                        <p:attrNameLst>
                                          <p:attrName>style.visibility</p:attrName>
                                        </p:attrNameLst>
                                      </p:cBhvr>
                                      <p:to>
                                        <p:strVal val="visible"/>
                                      </p:to>
                                    </p:set>
                                    <p:animEffect transition="in" filter="box(in)">
                                      <p:cBhvr>
                                        <p:cTn id="12" dur="3000"/>
                                        <p:tgtEl>
                                          <p:spTgt spid="34305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nodeType="clickEffect">
                                  <p:stCondLst>
                                    <p:cond delay="0"/>
                                  </p:stCondLst>
                                  <p:childTnLst>
                                    <p:set>
                                      <p:cBhvr>
                                        <p:cTn id="16" dur="1" fill="hold">
                                          <p:stCondLst>
                                            <p:cond delay="0"/>
                                          </p:stCondLst>
                                        </p:cTn>
                                        <p:tgtEl>
                                          <p:spTgt spid="343098"/>
                                        </p:tgtEl>
                                        <p:attrNameLst>
                                          <p:attrName>style.visibility</p:attrName>
                                        </p:attrNameLst>
                                      </p:cBhvr>
                                      <p:to>
                                        <p:strVal val="visible"/>
                                      </p:to>
                                    </p:set>
                                    <p:animEffect transition="in" filter="box(in)">
                                      <p:cBhvr>
                                        <p:cTn id="17" dur="3000"/>
                                        <p:tgtEl>
                                          <p:spTgt spid="34309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nodeType="clickEffect">
                                  <p:stCondLst>
                                    <p:cond delay="0"/>
                                  </p:stCondLst>
                                  <p:childTnLst>
                                    <p:set>
                                      <p:cBhvr>
                                        <p:cTn id="21" dur="1" fill="hold">
                                          <p:stCondLst>
                                            <p:cond delay="0"/>
                                          </p:stCondLst>
                                        </p:cTn>
                                        <p:tgtEl>
                                          <p:spTgt spid="343043"/>
                                        </p:tgtEl>
                                        <p:attrNameLst>
                                          <p:attrName>style.visibility</p:attrName>
                                        </p:attrNameLst>
                                      </p:cBhvr>
                                      <p:to>
                                        <p:strVal val="visible"/>
                                      </p:to>
                                    </p:set>
                                    <p:animEffect transition="in" filter="box(in)">
                                      <p:cBhvr>
                                        <p:cTn id="22" dur="3000"/>
                                        <p:tgtEl>
                                          <p:spTgt spid="34304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nodeType="clickEffect">
                                  <p:stCondLst>
                                    <p:cond delay="0"/>
                                  </p:stCondLst>
                                  <p:childTnLst>
                                    <p:set>
                                      <p:cBhvr>
                                        <p:cTn id="26" dur="1" fill="hold">
                                          <p:stCondLst>
                                            <p:cond delay="0"/>
                                          </p:stCondLst>
                                        </p:cTn>
                                        <p:tgtEl>
                                          <p:spTgt spid="343154"/>
                                        </p:tgtEl>
                                        <p:attrNameLst>
                                          <p:attrName>style.visibility</p:attrName>
                                        </p:attrNameLst>
                                      </p:cBhvr>
                                      <p:to>
                                        <p:strVal val="visible"/>
                                      </p:to>
                                    </p:set>
                                    <p:animEffect transition="in" filter="box(in)">
                                      <p:cBhvr>
                                        <p:cTn id="27" dur="3000"/>
                                        <p:tgtEl>
                                          <p:spTgt spid="34315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1" fill="hold" nodeType="clickEffect">
                                  <p:stCondLst>
                                    <p:cond delay="0"/>
                                  </p:stCondLst>
                                  <p:childTnLst>
                                    <p:set>
                                      <p:cBhvr>
                                        <p:cTn id="31" dur="1" fill="hold">
                                          <p:stCondLst>
                                            <p:cond delay="0"/>
                                          </p:stCondLst>
                                        </p:cTn>
                                        <p:tgtEl>
                                          <p:spTgt spid="343166"/>
                                        </p:tgtEl>
                                        <p:attrNameLst>
                                          <p:attrName>style.visibility</p:attrName>
                                        </p:attrNameLst>
                                      </p:cBhvr>
                                      <p:to>
                                        <p:strVal val="visible"/>
                                      </p:to>
                                    </p:set>
                                    <p:animEffect transition="in" filter="wipe(up)">
                                      <p:cBhvr>
                                        <p:cTn id="32" dur="500"/>
                                        <p:tgtEl>
                                          <p:spTgt spid="3431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3042" grpId="0" autoUpdateAnimBg="0"/>
    </p:bld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4066" name="Text Box 2"/>
          <p:cNvSpPr txBox="1">
            <a:spLocks noChangeArrowheads="1"/>
          </p:cNvSpPr>
          <p:nvPr/>
        </p:nvSpPr>
        <p:spPr bwMode="auto">
          <a:xfrm>
            <a:off x="212725" y="730250"/>
            <a:ext cx="5475288"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cs typeface="Times New Roman" pitchFamily="18" charset="0"/>
              </a:rPr>
              <a:t>Thí d</a:t>
            </a:r>
            <a:r>
              <a:rPr lang="en-US" b="1"/>
              <a:t>ụ</a:t>
            </a:r>
            <a:r>
              <a:rPr lang="en-US" b="1">
                <a:cs typeface="Times New Roman" pitchFamily="18" charset="0"/>
              </a:rPr>
              <a:t> 8.3.</a:t>
            </a:r>
            <a:r>
              <a:rPr lang="en-US">
                <a:cs typeface="Times New Roman" pitchFamily="18" charset="0"/>
              </a:rPr>
              <a:t> </a:t>
            </a:r>
            <a:r>
              <a:rPr lang="en-US" b="1">
                <a:cs typeface="Times New Roman" pitchFamily="18" charset="0"/>
              </a:rPr>
              <a:t>X</a:t>
            </a:r>
            <a:r>
              <a:rPr lang="en-US" b="1"/>
              <a:t>á</a:t>
            </a:r>
            <a:r>
              <a:rPr lang="en-US" b="1">
                <a:cs typeface="Times New Roman" pitchFamily="18" charset="0"/>
              </a:rPr>
              <a:t>c </a:t>
            </a:r>
            <a:r>
              <a:rPr lang="en-US" b="1"/>
              <a:t>đị</a:t>
            </a:r>
            <a:r>
              <a:rPr lang="en-US" b="1">
                <a:cs typeface="Times New Roman" pitchFamily="18" charset="0"/>
              </a:rPr>
              <a:t>nh </a:t>
            </a:r>
            <a:r>
              <a:rPr lang="en-US" b="1"/>
              <a:t>độ</a:t>
            </a:r>
            <a:r>
              <a:rPr lang="en-US" b="1">
                <a:cs typeface="Times New Roman" pitchFamily="18" charset="0"/>
              </a:rPr>
              <a:t> võng </a:t>
            </a:r>
            <a:r>
              <a:rPr lang="en-US" b="1"/>
              <a:t>ở</a:t>
            </a:r>
            <a:r>
              <a:rPr lang="en-US" b="1">
                <a:cs typeface="Times New Roman" pitchFamily="18" charset="0"/>
              </a:rPr>
              <a:t> </a:t>
            </a:r>
            <a:r>
              <a:rPr lang="en-US" b="1"/>
              <a:t>đầ</a:t>
            </a:r>
            <a:r>
              <a:rPr lang="en-US" b="1">
                <a:cs typeface="Times New Roman" pitchFamily="18" charset="0"/>
              </a:rPr>
              <a:t>u </a:t>
            </a:r>
          </a:p>
          <a:p>
            <a:pPr algn="l"/>
            <a:r>
              <a:rPr lang="en-US" b="1">
                <a:cs typeface="Times New Roman" pitchFamily="18" charset="0"/>
              </a:rPr>
              <a:t>t</a:t>
            </a:r>
            <a:r>
              <a:rPr lang="en-US" b="1"/>
              <a:t>ự</a:t>
            </a:r>
            <a:r>
              <a:rPr lang="en-US" b="1">
                <a:cs typeface="Times New Roman" pitchFamily="18" charset="0"/>
              </a:rPr>
              <a:t>  do c</a:t>
            </a:r>
            <a:r>
              <a:rPr lang="en-US" b="1"/>
              <a:t>ủ</a:t>
            </a:r>
            <a:r>
              <a:rPr lang="en-US" b="1">
                <a:cs typeface="Times New Roman" pitchFamily="18" charset="0"/>
              </a:rPr>
              <a:t>a  d</a:t>
            </a:r>
            <a:r>
              <a:rPr lang="en-US" b="1"/>
              <a:t>ầ</a:t>
            </a:r>
            <a:r>
              <a:rPr lang="en-US" b="1">
                <a:cs typeface="Times New Roman" pitchFamily="18" charset="0"/>
              </a:rPr>
              <a:t>m ch</a:t>
            </a:r>
            <a:r>
              <a:rPr lang="en-US" b="1"/>
              <a:t>ị</a:t>
            </a:r>
            <a:r>
              <a:rPr lang="en-US" b="1">
                <a:cs typeface="Times New Roman" pitchFamily="18" charset="0"/>
              </a:rPr>
              <a:t>u  t</a:t>
            </a:r>
            <a:r>
              <a:rPr lang="en-US" b="1"/>
              <a:t>ả</a:t>
            </a:r>
            <a:r>
              <a:rPr lang="en-US" b="1">
                <a:cs typeface="Times New Roman" pitchFamily="18" charset="0"/>
              </a:rPr>
              <a:t>i tr</a:t>
            </a:r>
            <a:r>
              <a:rPr lang="en-US" b="1"/>
              <a:t>ọ</a:t>
            </a:r>
            <a:r>
              <a:rPr lang="en-US" b="1">
                <a:cs typeface="Times New Roman" pitchFamily="18" charset="0"/>
              </a:rPr>
              <a:t>ng   như </a:t>
            </a:r>
          </a:p>
          <a:p>
            <a:pPr algn="l"/>
            <a:r>
              <a:rPr lang="en-US" b="1">
                <a:cs typeface="Times New Roman" pitchFamily="18" charset="0"/>
              </a:rPr>
              <a:t>hình v</a:t>
            </a:r>
            <a:r>
              <a:rPr lang="en-US" b="1"/>
              <a:t>ẽ</a:t>
            </a:r>
            <a:r>
              <a:rPr lang="en-US" b="1">
                <a:cs typeface="Times New Roman" pitchFamily="18" charset="0"/>
              </a:rPr>
              <a:t>. </a:t>
            </a:r>
            <a:r>
              <a:rPr lang="en-US" b="1"/>
              <a:t>Độ</a:t>
            </a:r>
            <a:r>
              <a:rPr lang="en-US" b="1">
                <a:cs typeface="Times New Roman" pitchFamily="18" charset="0"/>
              </a:rPr>
              <a:t> c</a:t>
            </a:r>
            <a:r>
              <a:rPr lang="en-US" b="1"/>
              <a:t>ứ</a:t>
            </a:r>
            <a:r>
              <a:rPr lang="en-US" b="1">
                <a:cs typeface="Times New Roman" pitchFamily="18" charset="0"/>
              </a:rPr>
              <a:t>ng u</a:t>
            </a:r>
            <a:r>
              <a:rPr lang="en-US" b="1"/>
              <a:t>ố</a:t>
            </a:r>
            <a:r>
              <a:rPr lang="en-US" b="1">
                <a:cs typeface="Times New Roman" pitchFamily="18" charset="0"/>
              </a:rPr>
              <a:t>n c</a:t>
            </a:r>
            <a:r>
              <a:rPr lang="en-US" b="1"/>
              <a:t>ủ</a:t>
            </a:r>
            <a:r>
              <a:rPr lang="en-US" b="1">
                <a:cs typeface="Times New Roman" pitchFamily="18" charset="0"/>
              </a:rPr>
              <a:t>a đo</a:t>
            </a:r>
            <a:r>
              <a:rPr lang="en-US" b="1"/>
              <a:t>ạ</a:t>
            </a:r>
            <a:r>
              <a:rPr lang="en-US" b="1">
                <a:cs typeface="Times New Roman" pitchFamily="18" charset="0"/>
              </a:rPr>
              <a:t>n  AB </a:t>
            </a:r>
          </a:p>
          <a:p>
            <a:pPr algn="l"/>
            <a:r>
              <a:rPr lang="en-US" b="1">
                <a:cs typeface="Times New Roman" pitchFamily="18" charset="0"/>
              </a:rPr>
              <a:t>là EI và đo</a:t>
            </a:r>
            <a:r>
              <a:rPr lang="en-US" b="1"/>
              <a:t>ạ</a:t>
            </a:r>
            <a:r>
              <a:rPr lang="en-US" b="1">
                <a:cs typeface="Times New Roman" pitchFamily="18" charset="0"/>
              </a:rPr>
              <a:t>n BC l</a:t>
            </a:r>
            <a:r>
              <a:rPr lang="en-US" b="1"/>
              <a:t>à</a:t>
            </a:r>
            <a:r>
              <a:rPr lang="en-US" b="1">
                <a:cs typeface="Times New Roman" pitchFamily="18" charset="0"/>
              </a:rPr>
              <a:t> 2EI.</a:t>
            </a:r>
          </a:p>
        </p:txBody>
      </p:sp>
      <p:sp>
        <p:nvSpPr>
          <p:cNvPr id="344067" name="Rectangle 3"/>
          <p:cNvSpPr>
            <a:spLocks noChangeArrowheads="1"/>
          </p:cNvSpPr>
          <p:nvPr/>
        </p:nvSpPr>
        <p:spPr bwMode="auto">
          <a:xfrm>
            <a:off x="4572000" y="3284538"/>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en-US"/>
          </a:p>
        </p:txBody>
      </p:sp>
      <p:grpSp>
        <p:nvGrpSpPr>
          <p:cNvPr id="344068" name="Group 4"/>
          <p:cNvGrpSpPr>
            <a:grpSpLocks/>
          </p:cNvGrpSpPr>
          <p:nvPr/>
        </p:nvGrpSpPr>
        <p:grpSpPr bwMode="auto">
          <a:xfrm>
            <a:off x="250825" y="2492375"/>
            <a:ext cx="4960938" cy="476250"/>
            <a:chOff x="0" y="1570"/>
            <a:chExt cx="3125" cy="300"/>
          </a:xfrm>
        </p:grpSpPr>
        <p:sp>
          <p:nvSpPr>
            <p:cNvPr id="344069" name="Text Box 5"/>
            <p:cNvSpPr txBox="1">
              <a:spLocks noChangeArrowheads="1"/>
            </p:cNvSpPr>
            <p:nvPr/>
          </p:nvSpPr>
          <p:spPr bwMode="auto">
            <a:xfrm>
              <a:off x="0" y="1582"/>
              <a:ext cx="289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a:cs typeface="Times New Roman" pitchFamily="18" charset="0"/>
                </a:rPr>
                <a:t>V</a:t>
              </a:r>
              <a:r>
                <a:rPr lang="en-US" b="1"/>
                <a:t>ẽ</a:t>
              </a:r>
              <a:r>
                <a:rPr lang="en-US" b="1">
                  <a:cs typeface="Times New Roman" pitchFamily="18" charset="0"/>
                </a:rPr>
                <a:t> bi</a:t>
              </a:r>
              <a:r>
                <a:rPr lang="en-US" b="1"/>
                <a:t>ể</a:t>
              </a:r>
              <a:r>
                <a:rPr lang="en-US" b="1">
                  <a:cs typeface="Times New Roman" pitchFamily="18" charset="0"/>
                </a:rPr>
                <a:t>u </a:t>
              </a:r>
              <a:r>
                <a:rPr lang="en-US" b="1"/>
                <a:t>đồ</a:t>
              </a:r>
              <a:r>
                <a:rPr lang="en-US" b="1">
                  <a:cs typeface="Times New Roman" pitchFamily="18" charset="0"/>
                </a:rPr>
                <a:t> momen u</a:t>
              </a:r>
              <a:r>
                <a:rPr lang="en-US" b="1"/>
                <a:t>ố</a:t>
              </a:r>
              <a:r>
                <a:rPr lang="en-US" b="1">
                  <a:cs typeface="Times New Roman" pitchFamily="18" charset="0"/>
                </a:rPr>
                <a:t>n M</a:t>
              </a:r>
              <a:r>
                <a:rPr lang="en-US" b="1" baseline="-30000">
                  <a:cs typeface="Times New Roman" pitchFamily="18" charset="0"/>
                </a:rPr>
                <a:t>P </a:t>
              </a:r>
              <a:r>
                <a:rPr lang="en-US" b="1">
                  <a:cs typeface="Times New Roman" pitchFamily="18" charset="0"/>
                </a:rPr>
                <a:t>và </a:t>
              </a:r>
            </a:p>
          </p:txBody>
        </p:sp>
        <p:graphicFrame>
          <p:nvGraphicFramePr>
            <p:cNvPr id="344070" name="Object 6"/>
            <p:cNvGraphicFramePr>
              <a:graphicFrameLocks noChangeAspect="1"/>
            </p:cNvGraphicFramePr>
            <p:nvPr/>
          </p:nvGraphicFramePr>
          <p:xfrm>
            <a:off x="2789" y="1570"/>
            <a:ext cx="336" cy="290"/>
          </p:xfrm>
          <a:graphic>
            <a:graphicData uri="http://schemas.openxmlformats.org/presentationml/2006/ole">
              <mc:AlternateContent xmlns:mc="http://schemas.openxmlformats.org/markup-compatibility/2006">
                <mc:Choice xmlns:v="urn:schemas-microsoft-com:vml" Requires="v">
                  <p:oleObj spid="_x0000_s344124" name="Equation" r:id="rId3" imgW="279279" imgH="241195" progId="Equation.3">
                    <p:embed/>
                  </p:oleObj>
                </mc:Choice>
                <mc:Fallback>
                  <p:oleObj name="Equation" r:id="rId3" imgW="279279" imgH="241195" progId="Equation.3">
                    <p:embed/>
                    <p:pic>
                      <p:nvPicPr>
                        <p:cNvPr id="0" name="Object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89" y="1570"/>
                          <a:ext cx="336" cy="290"/>
                        </a:xfrm>
                        <a:prstGeom prst="rect">
                          <a:avLst/>
                        </a:prstGeom>
                        <a:noFill/>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grpSp>
        <p:nvGrpSpPr>
          <p:cNvPr id="344071" name="Group 7"/>
          <p:cNvGrpSpPr>
            <a:grpSpLocks/>
          </p:cNvGrpSpPr>
          <p:nvPr/>
        </p:nvGrpSpPr>
        <p:grpSpPr bwMode="auto">
          <a:xfrm>
            <a:off x="5757863" y="692150"/>
            <a:ext cx="3386137" cy="1169988"/>
            <a:chOff x="3618" y="120"/>
            <a:chExt cx="2133" cy="737"/>
          </a:xfrm>
        </p:grpSpPr>
        <p:sp>
          <p:nvSpPr>
            <p:cNvPr id="344072" name="Line 8"/>
            <p:cNvSpPr>
              <a:spLocks noChangeShapeType="1"/>
            </p:cNvSpPr>
            <p:nvPr/>
          </p:nvSpPr>
          <p:spPr bwMode="auto">
            <a:xfrm>
              <a:off x="3840" y="536"/>
              <a:ext cx="1646"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4073" name="Line 9"/>
            <p:cNvSpPr>
              <a:spLocks noChangeShapeType="1"/>
            </p:cNvSpPr>
            <p:nvPr/>
          </p:nvSpPr>
          <p:spPr bwMode="auto">
            <a:xfrm>
              <a:off x="5470" y="411"/>
              <a:ext cx="0" cy="25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4074" name="Rectangle 10" descr="Light upward diagonal"/>
            <p:cNvSpPr>
              <a:spLocks noChangeArrowheads="1"/>
            </p:cNvSpPr>
            <p:nvPr/>
          </p:nvSpPr>
          <p:spPr bwMode="auto">
            <a:xfrm>
              <a:off x="5486" y="402"/>
              <a:ext cx="52" cy="253"/>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44075" name="Line 11"/>
            <p:cNvSpPr>
              <a:spLocks noChangeShapeType="1"/>
            </p:cNvSpPr>
            <p:nvPr/>
          </p:nvSpPr>
          <p:spPr bwMode="auto">
            <a:xfrm flipV="1">
              <a:off x="4672" y="313"/>
              <a:ext cx="0" cy="214"/>
            </a:xfrm>
            <a:prstGeom prst="line">
              <a:avLst/>
            </a:prstGeom>
            <a:noFill/>
            <a:ln w="19050">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44076" name="Line 12"/>
            <p:cNvSpPr>
              <a:spLocks noChangeShapeType="1"/>
            </p:cNvSpPr>
            <p:nvPr/>
          </p:nvSpPr>
          <p:spPr bwMode="auto">
            <a:xfrm>
              <a:off x="4252" y="322"/>
              <a:ext cx="0" cy="214"/>
            </a:xfrm>
            <a:prstGeom prst="line">
              <a:avLst/>
            </a:prstGeom>
            <a:noFill/>
            <a:ln w="19050">
              <a:solidFill>
                <a:srgbClr val="99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44077" name="Line 13"/>
            <p:cNvSpPr>
              <a:spLocks noChangeShapeType="1"/>
            </p:cNvSpPr>
            <p:nvPr/>
          </p:nvSpPr>
          <p:spPr bwMode="auto">
            <a:xfrm>
              <a:off x="3849" y="607"/>
              <a:ext cx="0" cy="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4078" name="Line 14"/>
            <p:cNvSpPr>
              <a:spLocks noChangeShapeType="1"/>
            </p:cNvSpPr>
            <p:nvPr/>
          </p:nvSpPr>
          <p:spPr bwMode="auto">
            <a:xfrm>
              <a:off x="4260" y="598"/>
              <a:ext cx="0" cy="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4079" name="Line 15"/>
            <p:cNvSpPr>
              <a:spLocks noChangeShapeType="1"/>
            </p:cNvSpPr>
            <p:nvPr/>
          </p:nvSpPr>
          <p:spPr bwMode="auto">
            <a:xfrm>
              <a:off x="4672" y="607"/>
              <a:ext cx="0" cy="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4080" name="Line 16"/>
            <p:cNvSpPr>
              <a:spLocks noChangeShapeType="1"/>
            </p:cNvSpPr>
            <p:nvPr/>
          </p:nvSpPr>
          <p:spPr bwMode="auto">
            <a:xfrm>
              <a:off x="5477" y="580"/>
              <a:ext cx="0" cy="1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4081" name="Line 17"/>
            <p:cNvSpPr>
              <a:spLocks noChangeShapeType="1"/>
            </p:cNvSpPr>
            <p:nvPr/>
          </p:nvSpPr>
          <p:spPr bwMode="auto">
            <a:xfrm>
              <a:off x="3849" y="732"/>
              <a:ext cx="411"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44082" name="Line 18"/>
            <p:cNvSpPr>
              <a:spLocks noChangeShapeType="1"/>
            </p:cNvSpPr>
            <p:nvPr/>
          </p:nvSpPr>
          <p:spPr bwMode="auto">
            <a:xfrm>
              <a:off x="4260" y="741"/>
              <a:ext cx="412"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44083" name="Line 19"/>
            <p:cNvSpPr>
              <a:spLocks noChangeShapeType="1"/>
            </p:cNvSpPr>
            <p:nvPr/>
          </p:nvSpPr>
          <p:spPr bwMode="auto">
            <a:xfrm>
              <a:off x="4672" y="741"/>
              <a:ext cx="809"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44084" name="Text Box 20"/>
            <p:cNvSpPr txBox="1">
              <a:spLocks noChangeArrowheads="1"/>
            </p:cNvSpPr>
            <p:nvPr/>
          </p:nvSpPr>
          <p:spPr bwMode="auto">
            <a:xfrm>
              <a:off x="3618" y="473"/>
              <a:ext cx="308" cy="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A</a:t>
              </a:r>
            </a:p>
          </p:txBody>
        </p:sp>
        <p:sp>
          <p:nvSpPr>
            <p:cNvPr id="344085" name="Text Box 21"/>
            <p:cNvSpPr txBox="1">
              <a:spLocks noChangeArrowheads="1"/>
            </p:cNvSpPr>
            <p:nvPr/>
          </p:nvSpPr>
          <p:spPr bwMode="auto">
            <a:xfrm>
              <a:off x="5443" y="473"/>
              <a:ext cx="308" cy="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C</a:t>
              </a:r>
            </a:p>
          </p:txBody>
        </p:sp>
        <p:sp>
          <p:nvSpPr>
            <p:cNvPr id="344086" name="Text Box 22"/>
            <p:cNvSpPr txBox="1">
              <a:spLocks noChangeArrowheads="1"/>
            </p:cNvSpPr>
            <p:nvPr/>
          </p:nvSpPr>
          <p:spPr bwMode="auto">
            <a:xfrm>
              <a:off x="4612" y="491"/>
              <a:ext cx="308" cy="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200">
                  <a:latin typeface="Times New Roman" pitchFamily="18" charset="0"/>
                  <a:cs typeface="Times New Roman" pitchFamily="18" charset="0"/>
                </a:rPr>
                <a:t>B</a:t>
              </a:r>
            </a:p>
          </p:txBody>
        </p:sp>
        <p:sp>
          <p:nvSpPr>
            <p:cNvPr id="344087" name="Text Box 23"/>
            <p:cNvSpPr txBox="1">
              <a:spLocks noChangeArrowheads="1"/>
            </p:cNvSpPr>
            <p:nvPr/>
          </p:nvSpPr>
          <p:spPr bwMode="auto">
            <a:xfrm>
              <a:off x="4603" y="126"/>
              <a:ext cx="309" cy="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P</a:t>
              </a:r>
            </a:p>
          </p:txBody>
        </p:sp>
        <p:sp>
          <p:nvSpPr>
            <p:cNvPr id="344088" name="Text Box 24"/>
            <p:cNvSpPr txBox="1">
              <a:spLocks noChangeArrowheads="1"/>
            </p:cNvSpPr>
            <p:nvPr/>
          </p:nvSpPr>
          <p:spPr bwMode="auto">
            <a:xfrm>
              <a:off x="4194" y="120"/>
              <a:ext cx="309" cy="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P</a:t>
              </a:r>
            </a:p>
          </p:txBody>
        </p:sp>
        <p:sp>
          <p:nvSpPr>
            <p:cNvPr id="344089" name="Text Box 25"/>
            <p:cNvSpPr txBox="1">
              <a:spLocks noChangeArrowheads="1"/>
            </p:cNvSpPr>
            <p:nvPr/>
          </p:nvSpPr>
          <p:spPr bwMode="auto">
            <a:xfrm>
              <a:off x="3883" y="527"/>
              <a:ext cx="437" cy="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0,5l</a:t>
              </a:r>
            </a:p>
          </p:txBody>
        </p:sp>
        <p:sp>
          <p:nvSpPr>
            <p:cNvPr id="344090" name="Text Box 26"/>
            <p:cNvSpPr txBox="1">
              <a:spLocks noChangeArrowheads="1"/>
            </p:cNvSpPr>
            <p:nvPr/>
          </p:nvSpPr>
          <p:spPr bwMode="auto">
            <a:xfrm>
              <a:off x="4282" y="536"/>
              <a:ext cx="404" cy="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0,5l</a:t>
              </a:r>
            </a:p>
          </p:txBody>
        </p:sp>
        <p:sp>
          <p:nvSpPr>
            <p:cNvPr id="344091" name="Text Box 27"/>
            <p:cNvSpPr txBox="1">
              <a:spLocks noChangeArrowheads="1"/>
            </p:cNvSpPr>
            <p:nvPr/>
          </p:nvSpPr>
          <p:spPr bwMode="auto">
            <a:xfrm>
              <a:off x="4963" y="527"/>
              <a:ext cx="514" cy="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l</a:t>
              </a:r>
            </a:p>
          </p:txBody>
        </p:sp>
      </p:grpSp>
      <p:grpSp>
        <p:nvGrpSpPr>
          <p:cNvPr id="344092" name="Group 28"/>
          <p:cNvGrpSpPr>
            <a:grpSpLocks/>
          </p:cNvGrpSpPr>
          <p:nvPr/>
        </p:nvGrpSpPr>
        <p:grpSpPr bwMode="auto">
          <a:xfrm>
            <a:off x="5795963" y="3284538"/>
            <a:ext cx="2979737" cy="749300"/>
            <a:chOff x="3661" y="1258"/>
            <a:chExt cx="1877" cy="472"/>
          </a:xfrm>
        </p:grpSpPr>
        <p:sp>
          <p:nvSpPr>
            <p:cNvPr id="344093" name="Line 29"/>
            <p:cNvSpPr>
              <a:spLocks noChangeShapeType="1"/>
            </p:cNvSpPr>
            <p:nvPr/>
          </p:nvSpPr>
          <p:spPr bwMode="auto">
            <a:xfrm>
              <a:off x="3840" y="1605"/>
              <a:ext cx="1646"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4094" name="Line 30"/>
            <p:cNvSpPr>
              <a:spLocks noChangeShapeType="1"/>
            </p:cNvSpPr>
            <p:nvPr/>
          </p:nvSpPr>
          <p:spPr bwMode="auto">
            <a:xfrm>
              <a:off x="5470" y="1480"/>
              <a:ext cx="0" cy="25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4095" name="Rectangle 31" descr="Light upward diagonal"/>
            <p:cNvSpPr>
              <a:spLocks noChangeArrowheads="1"/>
            </p:cNvSpPr>
            <p:nvPr/>
          </p:nvSpPr>
          <p:spPr bwMode="auto">
            <a:xfrm>
              <a:off x="5486" y="1472"/>
              <a:ext cx="52" cy="252"/>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44096" name="Line 32"/>
            <p:cNvSpPr>
              <a:spLocks noChangeShapeType="1"/>
            </p:cNvSpPr>
            <p:nvPr/>
          </p:nvSpPr>
          <p:spPr bwMode="auto">
            <a:xfrm>
              <a:off x="3840" y="1391"/>
              <a:ext cx="0" cy="214"/>
            </a:xfrm>
            <a:prstGeom prst="line">
              <a:avLst/>
            </a:prstGeom>
            <a:noFill/>
            <a:ln w="28575">
              <a:solidFill>
                <a:srgbClr val="0066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44097" name="Text Box 33"/>
            <p:cNvSpPr txBox="1">
              <a:spLocks noChangeArrowheads="1"/>
            </p:cNvSpPr>
            <p:nvPr/>
          </p:nvSpPr>
          <p:spPr bwMode="auto">
            <a:xfrm>
              <a:off x="3661" y="1258"/>
              <a:ext cx="308"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1</a:t>
              </a:r>
            </a:p>
          </p:txBody>
        </p:sp>
      </p:grpSp>
      <p:grpSp>
        <p:nvGrpSpPr>
          <p:cNvPr id="344098" name="Group 34"/>
          <p:cNvGrpSpPr>
            <a:grpSpLocks/>
          </p:cNvGrpSpPr>
          <p:nvPr/>
        </p:nvGrpSpPr>
        <p:grpSpPr bwMode="auto">
          <a:xfrm>
            <a:off x="5580063" y="2276475"/>
            <a:ext cx="3101975" cy="838200"/>
            <a:chOff x="3532" y="834"/>
            <a:chExt cx="1954" cy="528"/>
          </a:xfrm>
        </p:grpSpPr>
        <p:sp>
          <p:nvSpPr>
            <p:cNvPr id="344099" name="Line 35"/>
            <p:cNvSpPr>
              <a:spLocks noChangeShapeType="1"/>
            </p:cNvSpPr>
            <p:nvPr/>
          </p:nvSpPr>
          <p:spPr bwMode="auto">
            <a:xfrm>
              <a:off x="4672" y="1065"/>
              <a:ext cx="813" cy="0"/>
            </a:xfrm>
            <a:prstGeom prst="line">
              <a:avLst/>
            </a:prstGeom>
            <a:noFill/>
            <a:ln w="19050">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4100" name="Text Box 36"/>
            <p:cNvSpPr txBox="1">
              <a:spLocks noChangeArrowheads="1"/>
            </p:cNvSpPr>
            <p:nvPr/>
          </p:nvSpPr>
          <p:spPr bwMode="auto">
            <a:xfrm>
              <a:off x="4355" y="834"/>
              <a:ext cx="514"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0,5Pl</a:t>
              </a:r>
            </a:p>
          </p:txBody>
        </p:sp>
        <p:grpSp>
          <p:nvGrpSpPr>
            <p:cNvPr id="344101" name="Group 37"/>
            <p:cNvGrpSpPr>
              <a:grpSpLocks/>
            </p:cNvGrpSpPr>
            <p:nvPr/>
          </p:nvGrpSpPr>
          <p:grpSpPr bwMode="auto">
            <a:xfrm>
              <a:off x="3532" y="1048"/>
              <a:ext cx="1954" cy="314"/>
              <a:chOff x="3532" y="982"/>
              <a:chExt cx="1954" cy="314"/>
            </a:xfrm>
          </p:grpSpPr>
          <p:sp>
            <p:nvSpPr>
              <p:cNvPr id="344102" name="Line 38"/>
              <p:cNvSpPr>
                <a:spLocks noChangeShapeType="1"/>
              </p:cNvSpPr>
              <p:nvPr/>
            </p:nvSpPr>
            <p:spPr bwMode="auto">
              <a:xfrm>
                <a:off x="3840" y="1213"/>
                <a:ext cx="1646"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4103" name="Rectangle 39" descr="Light vertical"/>
              <p:cNvSpPr>
                <a:spLocks noChangeArrowheads="1"/>
              </p:cNvSpPr>
              <p:nvPr/>
            </p:nvSpPr>
            <p:spPr bwMode="auto">
              <a:xfrm>
                <a:off x="4680" y="999"/>
                <a:ext cx="790" cy="214"/>
              </a:xfrm>
              <a:prstGeom prst="rect">
                <a:avLst/>
              </a:prstGeom>
              <a:pattFill prst="ltVert">
                <a:fgClr>
                  <a:srgbClr val="000000"/>
                </a:fgClr>
                <a:bgClr>
                  <a:srgbClr val="FFFFFF"/>
                </a:bgClr>
              </a:pattFill>
              <a:ln w="28575">
                <a:solidFill>
                  <a:srgbClr val="990000"/>
                </a:solidFill>
                <a:miter lim="800000"/>
                <a:headEnd/>
                <a:tailEnd/>
              </a:ln>
            </p:spPr>
            <p:txBody>
              <a:bodyPr/>
              <a:lstStyle/>
              <a:p>
                <a:endParaRPr lang="en-US"/>
              </a:p>
            </p:txBody>
          </p:sp>
          <p:sp>
            <p:nvSpPr>
              <p:cNvPr id="344104" name="AutoShape 40" descr="Light vertical"/>
              <p:cNvSpPr>
                <a:spLocks noChangeArrowheads="1"/>
              </p:cNvSpPr>
              <p:nvPr/>
            </p:nvSpPr>
            <p:spPr bwMode="auto">
              <a:xfrm rot="16200000">
                <a:off x="4355" y="896"/>
                <a:ext cx="216" cy="421"/>
              </a:xfrm>
              <a:prstGeom prst="rtTriangle">
                <a:avLst/>
              </a:prstGeom>
              <a:pattFill prst="ltVert">
                <a:fgClr>
                  <a:srgbClr val="000000"/>
                </a:fgClr>
                <a:bgClr>
                  <a:srgbClr val="FFFFFF"/>
                </a:bgClr>
              </a:pattFill>
              <a:ln w="9525">
                <a:solidFill>
                  <a:srgbClr val="990000"/>
                </a:solidFill>
                <a:miter lim="800000"/>
                <a:headEnd/>
                <a:tailEnd/>
              </a:ln>
            </p:spPr>
            <p:txBody>
              <a:bodyPr/>
              <a:lstStyle/>
              <a:p>
                <a:endParaRPr lang="en-US"/>
              </a:p>
            </p:txBody>
          </p:sp>
          <p:sp>
            <p:nvSpPr>
              <p:cNvPr id="344105" name="Line 41"/>
              <p:cNvSpPr>
                <a:spLocks noChangeShapeType="1"/>
              </p:cNvSpPr>
              <p:nvPr/>
            </p:nvSpPr>
            <p:spPr bwMode="auto">
              <a:xfrm>
                <a:off x="4689" y="999"/>
                <a:ext cx="0" cy="214"/>
              </a:xfrm>
              <a:prstGeom prst="line">
                <a:avLst/>
              </a:prstGeom>
              <a:noFill/>
              <a:ln w="19050">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4106" name="Line 42"/>
              <p:cNvSpPr>
                <a:spLocks noChangeShapeType="1"/>
              </p:cNvSpPr>
              <p:nvPr/>
            </p:nvSpPr>
            <p:spPr bwMode="auto">
              <a:xfrm flipV="1">
                <a:off x="4260" y="999"/>
                <a:ext cx="412" cy="214"/>
              </a:xfrm>
              <a:prstGeom prst="line">
                <a:avLst/>
              </a:prstGeom>
              <a:noFill/>
              <a:ln w="2857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4107" name="Text Box 43"/>
              <p:cNvSpPr txBox="1">
                <a:spLocks noChangeArrowheads="1"/>
              </p:cNvSpPr>
              <p:nvPr/>
            </p:nvSpPr>
            <p:spPr bwMode="auto">
              <a:xfrm>
                <a:off x="3532" y="982"/>
                <a:ext cx="411" cy="3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M</a:t>
                </a:r>
                <a:r>
                  <a:rPr lang="en-US" sz="2000" baseline="-25000">
                    <a:cs typeface="Times New Roman" pitchFamily="18" charset="0"/>
                  </a:rPr>
                  <a:t>P</a:t>
                </a:r>
                <a:endParaRPr lang="en-US" sz="2000">
                  <a:cs typeface="Times New Roman" pitchFamily="18" charset="0"/>
                </a:endParaRPr>
              </a:p>
            </p:txBody>
          </p:sp>
        </p:grpSp>
      </p:grpSp>
      <p:graphicFrame>
        <p:nvGraphicFramePr>
          <p:cNvPr id="344108" name="Object 44"/>
          <p:cNvGraphicFramePr>
            <a:graphicFrameLocks noChangeAspect="1"/>
          </p:cNvGraphicFramePr>
          <p:nvPr/>
        </p:nvGraphicFramePr>
        <p:xfrm>
          <a:off x="395288" y="3500438"/>
          <a:ext cx="5138737" cy="1797050"/>
        </p:xfrm>
        <a:graphic>
          <a:graphicData uri="http://schemas.openxmlformats.org/presentationml/2006/ole">
            <mc:AlternateContent xmlns:mc="http://schemas.openxmlformats.org/markup-compatibility/2006">
              <mc:Choice xmlns:v="urn:schemas-microsoft-com:vml" Requires="v">
                <p:oleObj spid="_x0000_s344125" name="Equation" r:id="rId5" imgW="3454200" imgH="1041120" progId="Equation.3">
                  <p:embed/>
                </p:oleObj>
              </mc:Choice>
              <mc:Fallback>
                <p:oleObj name="Equation" r:id="rId5" imgW="3454200" imgH="1041120" progId="Equation.3">
                  <p:embed/>
                  <p:pic>
                    <p:nvPicPr>
                      <p:cNvPr id="0" name="Object 4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5288" y="3500438"/>
                        <a:ext cx="5138737" cy="1797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44109" name="Object 45"/>
          <p:cNvGraphicFramePr>
            <a:graphicFrameLocks noChangeAspect="1"/>
          </p:cNvGraphicFramePr>
          <p:nvPr/>
        </p:nvGraphicFramePr>
        <p:xfrm>
          <a:off x="1979613" y="5322888"/>
          <a:ext cx="4114800" cy="914400"/>
        </p:xfrm>
        <a:graphic>
          <a:graphicData uri="http://schemas.openxmlformats.org/presentationml/2006/ole">
            <mc:AlternateContent xmlns:mc="http://schemas.openxmlformats.org/markup-compatibility/2006">
              <mc:Choice xmlns:v="urn:schemas-microsoft-com:vml" Requires="v">
                <p:oleObj spid="_x0000_s344126" name="Equation" r:id="rId7" imgW="2057400" imgH="495000" progId="Equation.3">
                  <p:embed/>
                </p:oleObj>
              </mc:Choice>
              <mc:Fallback>
                <p:oleObj name="Equation" r:id="rId7" imgW="2057400" imgH="495000" progId="Equation.3">
                  <p:embed/>
                  <p:pic>
                    <p:nvPicPr>
                      <p:cNvPr id="0" name="Object 4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79613" y="5322888"/>
                        <a:ext cx="41148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344110" name="Group 46"/>
          <p:cNvGrpSpPr>
            <a:grpSpLocks/>
          </p:cNvGrpSpPr>
          <p:nvPr/>
        </p:nvGrpSpPr>
        <p:grpSpPr bwMode="auto">
          <a:xfrm>
            <a:off x="5632450" y="4076700"/>
            <a:ext cx="3511550" cy="877888"/>
            <a:chOff x="3536" y="2040"/>
            <a:chExt cx="2212" cy="553"/>
          </a:xfrm>
        </p:grpSpPr>
        <p:sp>
          <p:nvSpPr>
            <p:cNvPr id="344111" name="Text Box 47"/>
            <p:cNvSpPr txBox="1">
              <a:spLocks noChangeArrowheads="1"/>
            </p:cNvSpPr>
            <p:nvPr/>
          </p:nvSpPr>
          <p:spPr bwMode="auto">
            <a:xfrm>
              <a:off x="5432" y="2246"/>
              <a:ext cx="316" cy="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2l</a:t>
              </a:r>
            </a:p>
          </p:txBody>
        </p:sp>
        <p:sp>
          <p:nvSpPr>
            <p:cNvPr id="344112" name="Line 48"/>
            <p:cNvSpPr>
              <a:spLocks noChangeShapeType="1"/>
            </p:cNvSpPr>
            <p:nvPr/>
          </p:nvSpPr>
          <p:spPr bwMode="auto">
            <a:xfrm>
              <a:off x="3837" y="2512"/>
              <a:ext cx="1645" cy="0"/>
            </a:xfrm>
            <a:prstGeom prst="line">
              <a:avLst/>
            </a:prstGeom>
            <a:noFill/>
            <a:ln w="12700">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4113" name="AutoShape 49" descr="Light vertical"/>
            <p:cNvSpPr>
              <a:spLocks noChangeArrowheads="1"/>
            </p:cNvSpPr>
            <p:nvPr/>
          </p:nvSpPr>
          <p:spPr bwMode="auto">
            <a:xfrm rot="16200000">
              <a:off x="4486" y="1533"/>
              <a:ext cx="321" cy="1637"/>
            </a:xfrm>
            <a:prstGeom prst="rtTriangle">
              <a:avLst/>
            </a:prstGeom>
            <a:pattFill prst="ltVert">
              <a:fgClr>
                <a:srgbClr val="000000"/>
              </a:fgClr>
              <a:bgClr>
                <a:srgbClr val="FFFFFF"/>
              </a:bgClr>
            </a:pattFill>
            <a:ln w="9525">
              <a:solidFill>
                <a:srgbClr val="006600"/>
              </a:solidFill>
              <a:miter lim="800000"/>
              <a:headEnd/>
              <a:tailEnd/>
            </a:ln>
          </p:spPr>
          <p:txBody>
            <a:bodyPr/>
            <a:lstStyle/>
            <a:p>
              <a:endParaRPr lang="en-US"/>
            </a:p>
          </p:txBody>
        </p:sp>
        <p:sp>
          <p:nvSpPr>
            <p:cNvPr id="344114" name="Line 50"/>
            <p:cNvSpPr>
              <a:spLocks noChangeShapeType="1"/>
            </p:cNvSpPr>
            <p:nvPr/>
          </p:nvSpPr>
          <p:spPr bwMode="auto">
            <a:xfrm flipV="1">
              <a:off x="3828" y="2191"/>
              <a:ext cx="1646" cy="321"/>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4115" name="Line 51"/>
            <p:cNvSpPr>
              <a:spLocks noChangeShapeType="1"/>
            </p:cNvSpPr>
            <p:nvPr/>
          </p:nvSpPr>
          <p:spPr bwMode="auto">
            <a:xfrm>
              <a:off x="4685" y="2343"/>
              <a:ext cx="0" cy="172"/>
            </a:xfrm>
            <a:prstGeom prst="line">
              <a:avLst/>
            </a:prstGeom>
            <a:noFill/>
            <a:ln w="19050">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4116" name="Line 52"/>
            <p:cNvSpPr>
              <a:spLocks noChangeShapeType="1"/>
            </p:cNvSpPr>
            <p:nvPr/>
          </p:nvSpPr>
          <p:spPr bwMode="auto">
            <a:xfrm>
              <a:off x="4274" y="2425"/>
              <a:ext cx="0" cy="94"/>
            </a:xfrm>
            <a:prstGeom prst="line">
              <a:avLst/>
            </a:prstGeom>
            <a:noFill/>
            <a:ln w="19050">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4117" name="Line 53"/>
            <p:cNvSpPr>
              <a:spLocks noChangeShapeType="1"/>
            </p:cNvSpPr>
            <p:nvPr/>
          </p:nvSpPr>
          <p:spPr bwMode="auto">
            <a:xfrm>
              <a:off x="5474" y="2191"/>
              <a:ext cx="0" cy="321"/>
            </a:xfrm>
            <a:prstGeom prst="line">
              <a:avLst/>
            </a:prstGeom>
            <a:noFill/>
            <a:ln w="19050">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4118" name="Text Box 54"/>
            <p:cNvSpPr txBox="1">
              <a:spLocks noChangeArrowheads="1"/>
            </p:cNvSpPr>
            <p:nvPr/>
          </p:nvSpPr>
          <p:spPr bwMode="auto">
            <a:xfrm>
              <a:off x="3863" y="2082"/>
              <a:ext cx="445"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0,5l</a:t>
              </a:r>
            </a:p>
          </p:txBody>
        </p:sp>
        <p:sp>
          <p:nvSpPr>
            <p:cNvPr id="344119" name="Line 55"/>
            <p:cNvSpPr>
              <a:spLocks noChangeShapeType="1"/>
            </p:cNvSpPr>
            <p:nvPr/>
          </p:nvSpPr>
          <p:spPr bwMode="auto">
            <a:xfrm rot="5855204" flipH="1">
              <a:off x="4143" y="2320"/>
              <a:ext cx="142" cy="1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4120" name="Line 56"/>
            <p:cNvSpPr>
              <a:spLocks noChangeShapeType="1"/>
            </p:cNvSpPr>
            <p:nvPr/>
          </p:nvSpPr>
          <p:spPr bwMode="auto">
            <a:xfrm rot="-9947419">
              <a:off x="4508" y="2204"/>
              <a:ext cx="205" cy="21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4121" name="Text Box 57"/>
            <p:cNvSpPr txBox="1">
              <a:spLocks noChangeArrowheads="1"/>
            </p:cNvSpPr>
            <p:nvPr/>
          </p:nvSpPr>
          <p:spPr bwMode="auto">
            <a:xfrm>
              <a:off x="3537" y="2254"/>
              <a:ext cx="416" cy="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44122" name="Text Box 58"/>
            <p:cNvSpPr txBox="1">
              <a:spLocks noChangeArrowheads="1"/>
            </p:cNvSpPr>
            <p:nvPr/>
          </p:nvSpPr>
          <p:spPr bwMode="auto">
            <a:xfrm>
              <a:off x="4404" y="2040"/>
              <a:ext cx="309" cy="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l</a:t>
              </a:r>
            </a:p>
          </p:txBody>
        </p:sp>
        <p:sp>
          <p:nvSpPr>
            <p:cNvPr id="344123" name="Text Box 59"/>
            <p:cNvSpPr txBox="1">
              <a:spLocks noChangeArrowheads="1"/>
            </p:cNvSpPr>
            <p:nvPr/>
          </p:nvSpPr>
          <p:spPr bwMode="auto">
            <a:xfrm>
              <a:off x="3536" y="2305"/>
              <a:ext cx="30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M</a:t>
              </a:r>
              <a:r>
                <a:rPr lang="en-US" baseline="-25000">
                  <a:cs typeface="Times New Roman" pitchFamily="18" charset="0"/>
                </a:rPr>
                <a:t>i</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344066"/>
                                        </p:tgtEl>
                                        <p:attrNameLst>
                                          <p:attrName>style.visibility</p:attrName>
                                        </p:attrNameLst>
                                      </p:cBhvr>
                                      <p:to>
                                        <p:strVal val="visible"/>
                                      </p:to>
                                    </p:set>
                                    <p:animEffect transition="in" filter="wipe(up)">
                                      <p:cBhvr>
                                        <p:cTn id="7" dur="500"/>
                                        <p:tgtEl>
                                          <p:spTgt spid="34406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344071"/>
                                        </p:tgtEl>
                                        <p:attrNameLst>
                                          <p:attrName>style.visibility</p:attrName>
                                        </p:attrNameLst>
                                      </p:cBhvr>
                                      <p:to>
                                        <p:strVal val="visible"/>
                                      </p:to>
                                    </p:set>
                                    <p:animEffect transition="in" filter="blinds(horizontal)">
                                      <p:cBhvr>
                                        <p:cTn id="12" dur="500"/>
                                        <p:tgtEl>
                                          <p:spTgt spid="34407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344068"/>
                                        </p:tgtEl>
                                        <p:attrNameLst>
                                          <p:attrName>style.visibility</p:attrName>
                                        </p:attrNameLst>
                                      </p:cBhvr>
                                      <p:to>
                                        <p:strVal val="visible"/>
                                      </p:to>
                                    </p:set>
                                    <p:animEffect transition="in" filter="checkerboard(across)">
                                      <p:cBhvr>
                                        <p:cTn id="17" dur="500"/>
                                        <p:tgtEl>
                                          <p:spTgt spid="34406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nodeType="clickEffect">
                                  <p:stCondLst>
                                    <p:cond delay="0"/>
                                  </p:stCondLst>
                                  <p:childTnLst>
                                    <p:set>
                                      <p:cBhvr>
                                        <p:cTn id="21" dur="1" fill="hold">
                                          <p:stCondLst>
                                            <p:cond delay="0"/>
                                          </p:stCondLst>
                                        </p:cTn>
                                        <p:tgtEl>
                                          <p:spTgt spid="344098"/>
                                        </p:tgtEl>
                                        <p:attrNameLst>
                                          <p:attrName>style.visibility</p:attrName>
                                        </p:attrNameLst>
                                      </p:cBhvr>
                                      <p:to>
                                        <p:strVal val="visible"/>
                                      </p:to>
                                    </p:set>
                                    <p:animEffect transition="in" filter="blinds(horizontal)">
                                      <p:cBhvr>
                                        <p:cTn id="22" dur="500"/>
                                        <p:tgtEl>
                                          <p:spTgt spid="34409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nodeType="clickEffect">
                                  <p:stCondLst>
                                    <p:cond delay="0"/>
                                  </p:stCondLst>
                                  <p:childTnLst>
                                    <p:set>
                                      <p:cBhvr>
                                        <p:cTn id="26" dur="1" fill="hold">
                                          <p:stCondLst>
                                            <p:cond delay="0"/>
                                          </p:stCondLst>
                                        </p:cTn>
                                        <p:tgtEl>
                                          <p:spTgt spid="344092"/>
                                        </p:tgtEl>
                                        <p:attrNameLst>
                                          <p:attrName>style.visibility</p:attrName>
                                        </p:attrNameLst>
                                      </p:cBhvr>
                                      <p:to>
                                        <p:strVal val="visible"/>
                                      </p:to>
                                    </p:set>
                                    <p:animEffect transition="in" filter="blinds(horizontal)">
                                      <p:cBhvr>
                                        <p:cTn id="27" dur="500"/>
                                        <p:tgtEl>
                                          <p:spTgt spid="344092"/>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4" presetClass="entr" presetSubtype="16" fill="hold" nodeType="clickEffect">
                                  <p:stCondLst>
                                    <p:cond delay="0"/>
                                  </p:stCondLst>
                                  <p:childTnLst>
                                    <p:set>
                                      <p:cBhvr>
                                        <p:cTn id="31" dur="1" fill="hold">
                                          <p:stCondLst>
                                            <p:cond delay="0"/>
                                          </p:stCondLst>
                                        </p:cTn>
                                        <p:tgtEl>
                                          <p:spTgt spid="344110"/>
                                        </p:tgtEl>
                                        <p:attrNameLst>
                                          <p:attrName>style.visibility</p:attrName>
                                        </p:attrNameLst>
                                      </p:cBhvr>
                                      <p:to>
                                        <p:strVal val="visible"/>
                                      </p:to>
                                    </p:set>
                                    <p:animEffect transition="in" filter="box(in)">
                                      <p:cBhvr>
                                        <p:cTn id="32" dur="3000"/>
                                        <p:tgtEl>
                                          <p:spTgt spid="344110"/>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1" fill="hold" nodeType="clickEffect">
                                  <p:stCondLst>
                                    <p:cond delay="0"/>
                                  </p:stCondLst>
                                  <p:childTnLst>
                                    <p:set>
                                      <p:cBhvr>
                                        <p:cTn id="36" dur="1" fill="hold">
                                          <p:stCondLst>
                                            <p:cond delay="0"/>
                                          </p:stCondLst>
                                        </p:cTn>
                                        <p:tgtEl>
                                          <p:spTgt spid="344108"/>
                                        </p:tgtEl>
                                        <p:attrNameLst>
                                          <p:attrName>style.visibility</p:attrName>
                                        </p:attrNameLst>
                                      </p:cBhvr>
                                      <p:to>
                                        <p:strVal val="visible"/>
                                      </p:to>
                                    </p:set>
                                    <p:animEffect transition="in" filter="wipe(up)">
                                      <p:cBhvr>
                                        <p:cTn id="37" dur="500"/>
                                        <p:tgtEl>
                                          <p:spTgt spid="344108"/>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1" fill="hold" nodeType="clickEffect">
                                  <p:stCondLst>
                                    <p:cond delay="0"/>
                                  </p:stCondLst>
                                  <p:childTnLst>
                                    <p:set>
                                      <p:cBhvr>
                                        <p:cTn id="41" dur="1" fill="hold">
                                          <p:stCondLst>
                                            <p:cond delay="0"/>
                                          </p:stCondLst>
                                        </p:cTn>
                                        <p:tgtEl>
                                          <p:spTgt spid="344109"/>
                                        </p:tgtEl>
                                        <p:attrNameLst>
                                          <p:attrName>style.visibility</p:attrName>
                                        </p:attrNameLst>
                                      </p:cBhvr>
                                      <p:to>
                                        <p:strVal val="visible"/>
                                      </p:to>
                                    </p:set>
                                    <p:animEffect transition="in" filter="wipe(up)">
                                      <p:cBhvr>
                                        <p:cTn id="42" dur="500"/>
                                        <p:tgtEl>
                                          <p:spTgt spid="3441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4066" grpId="0" autoUpdateAnimBg="0"/>
    </p:bld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5090" name="Text Box 2"/>
          <p:cNvSpPr txBox="1">
            <a:spLocks noChangeArrowheads="1"/>
          </p:cNvSpPr>
          <p:nvPr/>
        </p:nvSpPr>
        <p:spPr bwMode="auto">
          <a:xfrm>
            <a:off x="395288" y="215900"/>
            <a:ext cx="8670925" cy="1917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latin typeface="Times New Roman" pitchFamily="18" charset="0"/>
                <a:cs typeface="Times New Roman" pitchFamily="18" charset="0"/>
              </a:rPr>
              <a:t>    </a:t>
            </a:r>
            <a:r>
              <a:rPr lang="en-US" b="1">
                <a:cs typeface="Times New Roman" pitchFamily="18" charset="0"/>
              </a:rPr>
              <a:t>Thí d</a:t>
            </a:r>
            <a:r>
              <a:rPr lang="en-US" b="1"/>
              <a:t>ụ</a:t>
            </a:r>
            <a:r>
              <a:rPr lang="en-US" b="1">
                <a:cs typeface="Times New Roman" pitchFamily="18" charset="0"/>
              </a:rPr>
              <a:t> 8. 4.</a:t>
            </a:r>
            <a:r>
              <a:rPr lang="en-US">
                <a:cs typeface="Times New Roman" pitchFamily="18" charset="0"/>
              </a:rPr>
              <a:t> Xác </a:t>
            </a:r>
            <a:r>
              <a:rPr lang="en-US"/>
              <a:t>đị</a:t>
            </a:r>
            <a:r>
              <a:rPr lang="en-US">
                <a:cs typeface="Times New Roman" pitchFamily="18" charset="0"/>
              </a:rPr>
              <a:t>nh chuy</a:t>
            </a:r>
            <a:r>
              <a:rPr lang="en-US"/>
              <a:t>ể</a:t>
            </a:r>
            <a:r>
              <a:rPr lang="en-US">
                <a:cs typeface="Times New Roman" pitchFamily="18" charset="0"/>
              </a:rPr>
              <a:t>n v</a:t>
            </a:r>
            <a:r>
              <a:rPr lang="en-US"/>
              <a:t>ị</a:t>
            </a:r>
            <a:r>
              <a:rPr lang="en-US">
                <a:cs typeface="Times New Roman" pitchFamily="18" charset="0"/>
              </a:rPr>
              <a:t> th</a:t>
            </a:r>
            <a:r>
              <a:rPr lang="en-US"/>
              <a:t>ẳ</a:t>
            </a:r>
            <a:r>
              <a:rPr lang="en-US">
                <a:cs typeface="Times New Roman" pitchFamily="18" charset="0"/>
              </a:rPr>
              <a:t>ng </a:t>
            </a:r>
            <a:r>
              <a:rPr lang="en-US"/>
              <a:t>đứ</a:t>
            </a:r>
            <a:r>
              <a:rPr lang="en-US">
                <a:cs typeface="Times New Roman" pitchFamily="18" charset="0"/>
              </a:rPr>
              <a:t>ng c</a:t>
            </a:r>
            <a:r>
              <a:rPr lang="en-US"/>
              <a:t>ủ</a:t>
            </a:r>
            <a:r>
              <a:rPr lang="en-US">
                <a:cs typeface="Times New Roman" pitchFamily="18" charset="0"/>
              </a:rPr>
              <a:t>a đi</a:t>
            </a:r>
            <a:r>
              <a:rPr lang="en-US"/>
              <a:t>ể</a:t>
            </a:r>
            <a:r>
              <a:rPr lang="en-US">
                <a:cs typeface="Times New Roman" pitchFamily="18" charset="0"/>
              </a:rPr>
              <a:t>m A trên </a:t>
            </a:r>
          </a:p>
          <a:p>
            <a:pPr algn="l"/>
            <a:r>
              <a:rPr lang="en-US">
                <a:cs typeface="Times New Roman" pitchFamily="18" charset="0"/>
              </a:rPr>
              <a:t>tr</a:t>
            </a:r>
            <a:r>
              <a:rPr lang="en-US"/>
              <a:t>ụ</a:t>
            </a:r>
            <a:r>
              <a:rPr lang="en-US">
                <a:cs typeface="Times New Roman" pitchFamily="18" charset="0"/>
              </a:rPr>
              <a:t>c khu</a:t>
            </a:r>
            <a:r>
              <a:rPr lang="en-US"/>
              <a:t>ỷ</a:t>
            </a:r>
            <a:r>
              <a:rPr lang="en-US">
                <a:cs typeface="Times New Roman" pitchFamily="18" charset="0"/>
              </a:rPr>
              <a:t>u bi</a:t>
            </a:r>
            <a:r>
              <a:rPr lang="en-US"/>
              <a:t>ế</a:t>
            </a:r>
            <a:r>
              <a:rPr lang="en-US">
                <a:cs typeface="Times New Roman" pitchFamily="18" charset="0"/>
              </a:rPr>
              <a:t>t đ</a:t>
            </a:r>
            <a:r>
              <a:rPr lang="en-US"/>
              <a:t>ườ</a:t>
            </a:r>
            <a:r>
              <a:rPr lang="en-US">
                <a:cs typeface="Times New Roman" pitchFamily="18" charset="0"/>
              </a:rPr>
              <a:t>ng kính tr</a:t>
            </a:r>
            <a:r>
              <a:rPr lang="en-US"/>
              <a:t>ụ</a:t>
            </a:r>
            <a:r>
              <a:rPr lang="en-US">
                <a:cs typeface="Times New Roman" pitchFamily="18" charset="0"/>
              </a:rPr>
              <a:t>c d = 45 mm, chi</a:t>
            </a:r>
            <a:r>
              <a:rPr lang="en-US"/>
              <a:t>ề</a:t>
            </a:r>
            <a:r>
              <a:rPr lang="en-US">
                <a:cs typeface="Times New Roman" pitchFamily="18" charset="0"/>
              </a:rPr>
              <a:t>u dài c</a:t>
            </a:r>
            <a:r>
              <a:rPr lang="en-US"/>
              <a:t>ủ</a:t>
            </a:r>
            <a:r>
              <a:rPr lang="en-US">
                <a:cs typeface="Times New Roman" pitchFamily="18" charset="0"/>
              </a:rPr>
              <a:t>a các </a:t>
            </a:r>
          </a:p>
          <a:p>
            <a:pPr algn="l"/>
            <a:r>
              <a:rPr lang="en-US">
                <a:cs typeface="Times New Roman" pitchFamily="18" charset="0"/>
              </a:rPr>
              <a:t>đo</a:t>
            </a:r>
            <a:r>
              <a:rPr lang="en-US"/>
              <a:t>ạ</a:t>
            </a:r>
            <a:r>
              <a:rPr lang="en-US">
                <a:cs typeface="Times New Roman" pitchFamily="18" charset="0"/>
              </a:rPr>
              <a:t>n l</a:t>
            </a:r>
            <a:r>
              <a:rPr lang="en-US" baseline="-30000">
                <a:cs typeface="Times New Roman" pitchFamily="18" charset="0"/>
              </a:rPr>
              <a:t>1</a:t>
            </a:r>
            <a:r>
              <a:rPr lang="en-US">
                <a:cs typeface="Times New Roman" pitchFamily="18" charset="0"/>
              </a:rPr>
              <a:t> = 220 mm; l</a:t>
            </a:r>
            <a:r>
              <a:rPr lang="en-US" baseline="-30000">
                <a:cs typeface="Times New Roman" pitchFamily="18" charset="0"/>
              </a:rPr>
              <a:t>2</a:t>
            </a:r>
            <a:r>
              <a:rPr lang="en-US">
                <a:cs typeface="Times New Roman" pitchFamily="18" charset="0"/>
              </a:rPr>
              <a:t> = 450mm; l</a:t>
            </a:r>
            <a:r>
              <a:rPr lang="en-US" baseline="-30000">
                <a:cs typeface="Times New Roman" pitchFamily="18" charset="0"/>
              </a:rPr>
              <a:t>3</a:t>
            </a:r>
            <a:r>
              <a:rPr lang="en-US">
                <a:cs typeface="Times New Roman" pitchFamily="18" charset="0"/>
              </a:rPr>
              <a:t> = 180mm; l</a:t>
            </a:r>
            <a:r>
              <a:rPr lang="en-US"/>
              <a:t>ự</a:t>
            </a:r>
            <a:r>
              <a:rPr lang="en-US">
                <a:cs typeface="Times New Roman" pitchFamily="18" charset="0"/>
              </a:rPr>
              <a:t>c P =2,3 kN.</a:t>
            </a:r>
          </a:p>
          <a:p>
            <a:pPr algn="l"/>
            <a:r>
              <a:rPr lang="en-US">
                <a:cs typeface="Times New Roman" pitchFamily="18" charset="0"/>
              </a:rPr>
              <a:t>V</a:t>
            </a:r>
            <a:r>
              <a:rPr lang="en-US"/>
              <a:t>ậ</a:t>
            </a:r>
            <a:r>
              <a:rPr lang="en-US">
                <a:cs typeface="Times New Roman" pitchFamily="18" charset="0"/>
              </a:rPr>
              <a:t>t li</a:t>
            </a:r>
            <a:r>
              <a:rPr lang="en-US"/>
              <a:t>ệ</a:t>
            </a:r>
            <a:r>
              <a:rPr lang="en-US">
                <a:cs typeface="Times New Roman" pitchFamily="18" charset="0"/>
              </a:rPr>
              <a:t>u làm tr</a:t>
            </a:r>
            <a:r>
              <a:rPr lang="en-US"/>
              <a:t>ụ</a:t>
            </a:r>
            <a:r>
              <a:rPr lang="en-US">
                <a:cs typeface="Times New Roman" pitchFamily="18" charset="0"/>
              </a:rPr>
              <a:t>c có môđun đàn h</a:t>
            </a:r>
            <a:r>
              <a:rPr lang="en-US"/>
              <a:t>ồ</a:t>
            </a:r>
            <a:r>
              <a:rPr lang="en-US">
                <a:cs typeface="Times New Roman" pitchFamily="18" charset="0"/>
              </a:rPr>
              <a:t>i E = 2.10</a:t>
            </a:r>
            <a:r>
              <a:rPr lang="en-US" baseline="30000">
                <a:cs typeface="Times New Roman" pitchFamily="18" charset="0"/>
              </a:rPr>
              <a:t>4</a:t>
            </a:r>
            <a:r>
              <a:rPr lang="en-US">
                <a:cs typeface="Times New Roman" pitchFamily="18" charset="0"/>
              </a:rPr>
              <a:t> kN/cm</a:t>
            </a:r>
            <a:r>
              <a:rPr lang="en-US" baseline="30000">
                <a:cs typeface="Times New Roman" pitchFamily="18" charset="0"/>
              </a:rPr>
              <a:t>2</a:t>
            </a:r>
            <a:r>
              <a:rPr lang="en-US">
                <a:cs typeface="Times New Roman" pitchFamily="18" charset="0"/>
              </a:rPr>
              <a:t>;</a:t>
            </a:r>
            <a:r>
              <a:rPr lang="en-US">
                <a:latin typeface="Times New Roman" pitchFamily="18" charset="0"/>
                <a:cs typeface="Times New Roman" pitchFamily="18" charset="0"/>
              </a:rPr>
              <a:t> m</a:t>
            </a:r>
            <a:r>
              <a:rPr lang="en-US"/>
              <a:t>ôđun</a:t>
            </a:r>
          </a:p>
          <a:p>
            <a:pPr algn="l"/>
            <a:r>
              <a:rPr lang="en-US"/>
              <a:t>trượt </a:t>
            </a:r>
            <a:r>
              <a:rPr lang="en-US">
                <a:latin typeface="Times New Roman" pitchFamily="18" charset="0"/>
                <a:cs typeface="Times New Roman" pitchFamily="18" charset="0"/>
              </a:rPr>
              <a:t>G=</a:t>
            </a:r>
            <a:r>
              <a:rPr lang="en-US">
                <a:cs typeface="Times New Roman" pitchFamily="18" charset="0"/>
              </a:rPr>
              <a:t>8.10</a:t>
            </a:r>
            <a:r>
              <a:rPr lang="en-US" baseline="30000">
                <a:cs typeface="Times New Roman" pitchFamily="18" charset="0"/>
              </a:rPr>
              <a:t>3</a:t>
            </a:r>
            <a:r>
              <a:rPr lang="en-US">
                <a:cs typeface="Times New Roman" pitchFamily="18" charset="0"/>
              </a:rPr>
              <a:t> kN/cm</a:t>
            </a:r>
            <a:r>
              <a:rPr lang="en-US" baseline="30000">
                <a:cs typeface="Times New Roman" pitchFamily="18" charset="0"/>
              </a:rPr>
              <a:t>2</a:t>
            </a:r>
            <a:r>
              <a:rPr lang="en-US">
                <a:latin typeface="Times New Roman" pitchFamily="18" charset="0"/>
                <a:cs typeface="Times New Roman" pitchFamily="18" charset="0"/>
              </a:rPr>
              <a:t>.</a:t>
            </a:r>
          </a:p>
        </p:txBody>
      </p:sp>
      <p:grpSp>
        <p:nvGrpSpPr>
          <p:cNvPr id="345091" name="Group 3"/>
          <p:cNvGrpSpPr>
            <a:grpSpLocks/>
          </p:cNvGrpSpPr>
          <p:nvPr/>
        </p:nvGrpSpPr>
        <p:grpSpPr bwMode="auto">
          <a:xfrm>
            <a:off x="5651500" y="3789363"/>
            <a:ext cx="2759075" cy="822325"/>
            <a:chOff x="0" y="1082"/>
            <a:chExt cx="1738" cy="518"/>
          </a:xfrm>
        </p:grpSpPr>
        <p:sp>
          <p:nvSpPr>
            <p:cNvPr id="345092" name="Text Box 4"/>
            <p:cNvSpPr txBox="1">
              <a:spLocks noChangeArrowheads="1"/>
            </p:cNvSpPr>
            <p:nvPr/>
          </p:nvSpPr>
          <p:spPr bwMode="auto">
            <a:xfrm>
              <a:off x="0" y="1082"/>
              <a:ext cx="1738"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3399"/>
                  </a:solidFill>
                  <a:cs typeface="Times New Roman" pitchFamily="18" charset="0"/>
                </a:rPr>
                <a:t>Bi</a:t>
              </a:r>
              <a:r>
                <a:rPr lang="en-US">
                  <a:solidFill>
                    <a:srgbClr val="003399"/>
                  </a:solidFill>
                </a:rPr>
                <a:t>ể</a:t>
              </a:r>
              <a:r>
                <a:rPr lang="en-US">
                  <a:solidFill>
                    <a:srgbClr val="003399"/>
                  </a:solidFill>
                  <a:cs typeface="Times New Roman" pitchFamily="18" charset="0"/>
                </a:rPr>
                <a:t>u </a:t>
              </a:r>
              <a:r>
                <a:rPr lang="en-US">
                  <a:solidFill>
                    <a:srgbClr val="003399"/>
                  </a:solidFill>
                </a:rPr>
                <a:t>đồ</a:t>
              </a:r>
              <a:r>
                <a:rPr lang="en-US">
                  <a:solidFill>
                    <a:srgbClr val="003399"/>
                  </a:solidFill>
                  <a:cs typeface="Times New Roman" pitchFamily="18" charset="0"/>
                </a:rPr>
                <a:t> momen </a:t>
              </a:r>
            </a:p>
            <a:p>
              <a:pPr algn="l"/>
              <a:r>
                <a:rPr lang="en-US">
                  <a:solidFill>
                    <a:srgbClr val="003399"/>
                  </a:solidFill>
                  <a:cs typeface="Times New Roman" pitchFamily="18" charset="0"/>
                </a:rPr>
                <a:t>u</a:t>
              </a:r>
              <a:r>
                <a:rPr lang="en-US">
                  <a:solidFill>
                    <a:srgbClr val="003399"/>
                  </a:solidFill>
                </a:rPr>
                <a:t>ố</a:t>
              </a:r>
              <a:r>
                <a:rPr lang="en-US">
                  <a:solidFill>
                    <a:srgbClr val="003399"/>
                  </a:solidFill>
                  <a:cs typeface="Times New Roman" pitchFamily="18" charset="0"/>
                </a:rPr>
                <a:t>n (M</a:t>
              </a:r>
              <a:r>
                <a:rPr lang="en-US" baseline="-30000">
                  <a:solidFill>
                    <a:srgbClr val="003399"/>
                  </a:solidFill>
                  <a:cs typeface="Times New Roman" pitchFamily="18" charset="0"/>
                </a:rPr>
                <a:t>Pz</a:t>
              </a:r>
              <a:r>
                <a:rPr lang="en-US">
                  <a:solidFill>
                    <a:srgbClr val="003399"/>
                  </a:solidFill>
                  <a:cs typeface="Times New Roman" pitchFamily="18" charset="0"/>
                </a:rPr>
                <a:t>), (       ).</a:t>
              </a:r>
            </a:p>
          </p:txBody>
        </p:sp>
        <p:graphicFrame>
          <p:nvGraphicFramePr>
            <p:cNvPr id="345093" name="Object 5"/>
            <p:cNvGraphicFramePr>
              <a:graphicFrameLocks noChangeAspect="1"/>
            </p:cNvGraphicFramePr>
            <p:nvPr/>
          </p:nvGraphicFramePr>
          <p:xfrm>
            <a:off x="1016" y="1333"/>
            <a:ext cx="272" cy="220"/>
          </p:xfrm>
          <a:graphic>
            <a:graphicData uri="http://schemas.openxmlformats.org/presentationml/2006/ole">
              <mc:AlternateContent xmlns:mc="http://schemas.openxmlformats.org/markup-compatibility/2006">
                <mc:Choice xmlns:v="urn:schemas-microsoft-com:vml" Requires="v">
                  <p:oleObj spid="_x0000_s345175" name="Equation" r:id="rId3" imgW="266400" imgH="215640" progId="Equation.3">
                    <p:embed/>
                  </p:oleObj>
                </mc:Choice>
                <mc:Fallback>
                  <p:oleObj name="Equation" r:id="rId3" imgW="266400" imgH="215640" progId="Equation.3">
                    <p:embed/>
                    <p:pic>
                      <p:nvPicPr>
                        <p:cNvPr id="0"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16" y="1333"/>
                          <a:ext cx="272" cy="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345094" name="Group 6"/>
          <p:cNvGrpSpPr>
            <a:grpSpLocks/>
          </p:cNvGrpSpPr>
          <p:nvPr/>
        </p:nvGrpSpPr>
        <p:grpSpPr bwMode="auto">
          <a:xfrm>
            <a:off x="2268538" y="5445125"/>
            <a:ext cx="2895600" cy="822325"/>
            <a:chOff x="3778" y="1234"/>
            <a:chExt cx="1824" cy="518"/>
          </a:xfrm>
        </p:grpSpPr>
        <p:sp>
          <p:nvSpPr>
            <p:cNvPr id="345095" name="Text Box 7"/>
            <p:cNvSpPr txBox="1">
              <a:spLocks noChangeArrowheads="1"/>
            </p:cNvSpPr>
            <p:nvPr/>
          </p:nvSpPr>
          <p:spPr bwMode="auto">
            <a:xfrm>
              <a:off x="3778" y="1234"/>
              <a:ext cx="1824"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FF0000"/>
                  </a:solidFill>
                  <a:cs typeface="Times New Roman" pitchFamily="18" charset="0"/>
                </a:rPr>
                <a:t>Bi</a:t>
              </a:r>
              <a:r>
                <a:rPr lang="en-US">
                  <a:solidFill>
                    <a:srgbClr val="FF0000"/>
                  </a:solidFill>
                </a:rPr>
                <a:t>ể</a:t>
              </a:r>
              <a:r>
                <a:rPr lang="en-US">
                  <a:solidFill>
                    <a:srgbClr val="FF0000"/>
                  </a:solidFill>
                  <a:cs typeface="Times New Roman" pitchFamily="18" charset="0"/>
                </a:rPr>
                <a:t>u  </a:t>
              </a:r>
              <a:r>
                <a:rPr lang="en-US">
                  <a:solidFill>
                    <a:srgbClr val="FF0000"/>
                  </a:solidFill>
                </a:rPr>
                <a:t>đồ</a:t>
              </a:r>
              <a:r>
                <a:rPr lang="en-US">
                  <a:solidFill>
                    <a:srgbClr val="FF0000"/>
                  </a:solidFill>
                  <a:cs typeface="Times New Roman" pitchFamily="18" charset="0"/>
                </a:rPr>
                <a:t> momen </a:t>
              </a:r>
            </a:p>
            <a:p>
              <a:pPr algn="l"/>
              <a:r>
                <a:rPr lang="en-US">
                  <a:solidFill>
                    <a:srgbClr val="FF0000"/>
                  </a:solidFill>
                  <a:cs typeface="Times New Roman" pitchFamily="18" charset="0"/>
                </a:rPr>
                <a:t> xo</a:t>
              </a:r>
              <a:r>
                <a:rPr lang="en-US">
                  <a:solidFill>
                    <a:srgbClr val="FF0000"/>
                  </a:solidFill>
                </a:rPr>
                <a:t>ắ</a:t>
              </a:r>
              <a:r>
                <a:rPr lang="en-US">
                  <a:solidFill>
                    <a:srgbClr val="FF0000"/>
                  </a:solidFill>
                  <a:cs typeface="Times New Roman" pitchFamily="18" charset="0"/>
                </a:rPr>
                <a:t>n (M</a:t>
              </a:r>
              <a:r>
                <a:rPr lang="en-US" baseline="-30000">
                  <a:solidFill>
                    <a:srgbClr val="FF0000"/>
                  </a:solidFill>
                  <a:cs typeface="Times New Roman" pitchFamily="18" charset="0"/>
                </a:rPr>
                <a:t>Px</a:t>
              </a:r>
              <a:r>
                <a:rPr lang="en-US">
                  <a:solidFill>
                    <a:srgbClr val="FF0000"/>
                  </a:solidFill>
                  <a:cs typeface="Times New Roman" pitchFamily="18" charset="0"/>
                </a:rPr>
                <a:t>), (       ). </a:t>
              </a:r>
            </a:p>
          </p:txBody>
        </p:sp>
        <p:graphicFrame>
          <p:nvGraphicFramePr>
            <p:cNvPr id="345096" name="Object 8"/>
            <p:cNvGraphicFramePr>
              <a:graphicFrameLocks noChangeAspect="1"/>
            </p:cNvGraphicFramePr>
            <p:nvPr/>
          </p:nvGraphicFramePr>
          <p:xfrm>
            <a:off x="4876" y="1443"/>
            <a:ext cx="544" cy="278"/>
          </p:xfrm>
          <a:graphic>
            <a:graphicData uri="http://schemas.openxmlformats.org/presentationml/2006/ole">
              <mc:AlternateContent xmlns:mc="http://schemas.openxmlformats.org/markup-compatibility/2006">
                <mc:Choice xmlns:v="urn:schemas-microsoft-com:vml" Requires="v">
                  <p:oleObj spid="_x0000_s345176" name="Equation" r:id="rId5" imgW="342720" imgH="241200" progId="Equation.3">
                    <p:embed/>
                  </p:oleObj>
                </mc:Choice>
                <mc:Fallback>
                  <p:oleObj name="Equation" r:id="rId5" imgW="342720" imgH="241200" progId="Equation.3">
                    <p:embed/>
                    <p:pic>
                      <p:nvPicPr>
                        <p:cNvPr id="0" name="Object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876" y="1443"/>
                          <a:ext cx="544" cy="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345097" name="Text Box 9"/>
          <p:cNvSpPr txBox="1">
            <a:spLocks noChangeArrowheads="1"/>
          </p:cNvSpPr>
          <p:nvPr/>
        </p:nvSpPr>
        <p:spPr bwMode="auto">
          <a:xfrm>
            <a:off x="4286250" y="-174625"/>
            <a:ext cx="428625" cy="427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y</a:t>
            </a:r>
          </a:p>
        </p:txBody>
      </p:sp>
      <p:grpSp>
        <p:nvGrpSpPr>
          <p:cNvPr id="345098" name="Group 10"/>
          <p:cNvGrpSpPr>
            <a:grpSpLocks/>
          </p:cNvGrpSpPr>
          <p:nvPr/>
        </p:nvGrpSpPr>
        <p:grpSpPr bwMode="auto">
          <a:xfrm>
            <a:off x="4716463" y="1989138"/>
            <a:ext cx="4173537" cy="1925637"/>
            <a:chOff x="2762" y="845"/>
            <a:chExt cx="2629" cy="1213"/>
          </a:xfrm>
        </p:grpSpPr>
        <p:sp>
          <p:nvSpPr>
            <p:cNvPr id="345099" name="AutoShape 11" descr="Light vertical"/>
            <p:cNvSpPr>
              <a:spLocks noChangeArrowheads="1"/>
            </p:cNvSpPr>
            <p:nvPr/>
          </p:nvSpPr>
          <p:spPr bwMode="auto">
            <a:xfrm rot="-16200000">
              <a:off x="3852" y="1024"/>
              <a:ext cx="359" cy="1170"/>
            </a:xfrm>
            <a:prstGeom prst="rtTriangle">
              <a:avLst/>
            </a:prstGeom>
            <a:pattFill prst="ltVert">
              <a:fgClr>
                <a:srgbClr val="0000FF"/>
              </a:fgClr>
              <a:bgClr>
                <a:srgbClr val="FFFFFF"/>
              </a:bgClr>
            </a:pattFill>
            <a:ln w="9525">
              <a:solidFill>
                <a:srgbClr val="0000FF"/>
              </a:solidFill>
              <a:miter lim="800000"/>
              <a:headEnd/>
              <a:tailEnd/>
            </a:ln>
          </p:spPr>
          <p:txBody>
            <a:bodyPr/>
            <a:lstStyle/>
            <a:p>
              <a:endParaRPr lang="en-US"/>
            </a:p>
          </p:txBody>
        </p:sp>
        <p:sp>
          <p:nvSpPr>
            <p:cNvPr id="345100" name="Line 12"/>
            <p:cNvSpPr>
              <a:spLocks noChangeShapeType="1"/>
            </p:cNvSpPr>
            <p:nvPr/>
          </p:nvSpPr>
          <p:spPr bwMode="auto">
            <a:xfrm rot="300000" flipH="1">
              <a:off x="3470" y="890"/>
              <a:ext cx="405" cy="566"/>
            </a:xfrm>
            <a:prstGeom prst="line">
              <a:avLst/>
            </a:prstGeom>
            <a:noFill/>
            <a:ln w="12700">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5101" name="Line 13"/>
            <p:cNvSpPr>
              <a:spLocks noChangeShapeType="1"/>
            </p:cNvSpPr>
            <p:nvPr/>
          </p:nvSpPr>
          <p:spPr bwMode="auto">
            <a:xfrm>
              <a:off x="3912" y="897"/>
              <a:ext cx="0" cy="36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5102" name="Line 14"/>
            <p:cNvSpPr>
              <a:spLocks noChangeShapeType="1"/>
            </p:cNvSpPr>
            <p:nvPr/>
          </p:nvSpPr>
          <p:spPr bwMode="auto">
            <a:xfrm flipH="1">
              <a:off x="3454" y="1237"/>
              <a:ext cx="462" cy="371"/>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5103" name="Line 15"/>
            <p:cNvSpPr>
              <a:spLocks noChangeShapeType="1"/>
            </p:cNvSpPr>
            <p:nvPr/>
          </p:nvSpPr>
          <p:spPr bwMode="auto">
            <a:xfrm flipV="1">
              <a:off x="3454" y="1434"/>
              <a:ext cx="1170" cy="359"/>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5104" name="Line 16"/>
            <p:cNvSpPr>
              <a:spLocks noChangeShapeType="1"/>
            </p:cNvSpPr>
            <p:nvPr/>
          </p:nvSpPr>
          <p:spPr bwMode="auto">
            <a:xfrm>
              <a:off x="3845" y="972"/>
              <a:ext cx="0" cy="331"/>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5105" name="Line 17"/>
            <p:cNvSpPr>
              <a:spLocks noChangeShapeType="1"/>
            </p:cNvSpPr>
            <p:nvPr/>
          </p:nvSpPr>
          <p:spPr bwMode="auto">
            <a:xfrm>
              <a:off x="3785" y="1038"/>
              <a:ext cx="0" cy="309"/>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5106" name="Line 18"/>
            <p:cNvSpPr>
              <a:spLocks noChangeShapeType="1"/>
            </p:cNvSpPr>
            <p:nvPr/>
          </p:nvSpPr>
          <p:spPr bwMode="auto">
            <a:xfrm>
              <a:off x="3725" y="1115"/>
              <a:ext cx="0" cy="285"/>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5107" name="Line 19"/>
            <p:cNvSpPr>
              <a:spLocks noChangeShapeType="1"/>
            </p:cNvSpPr>
            <p:nvPr/>
          </p:nvSpPr>
          <p:spPr bwMode="auto">
            <a:xfrm>
              <a:off x="3665" y="1189"/>
              <a:ext cx="0" cy="258"/>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5108" name="Line 20"/>
            <p:cNvSpPr>
              <a:spLocks noChangeShapeType="1"/>
            </p:cNvSpPr>
            <p:nvPr/>
          </p:nvSpPr>
          <p:spPr bwMode="auto">
            <a:xfrm>
              <a:off x="3605" y="1264"/>
              <a:ext cx="0" cy="229"/>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5109" name="Line 21"/>
            <p:cNvSpPr>
              <a:spLocks noChangeShapeType="1"/>
            </p:cNvSpPr>
            <p:nvPr/>
          </p:nvSpPr>
          <p:spPr bwMode="auto">
            <a:xfrm>
              <a:off x="3545" y="1332"/>
              <a:ext cx="0" cy="206"/>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5110" name="Line 22"/>
            <p:cNvSpPr>
              <a:spLocks noChangeShapeType="1"/>
            </p:cNvSpPr>
            <p:nvPr/>
          </p:nvSpPr>
          <p:spPr bwMode="auto">
            <a:xfrm>
              <a:off x="3492" y="1399"/>
              <a:ext cx="0" cy="193"/>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5111" name="Line 23"/>
            <p:cNvSpPr>
              <a:spLocks noChangeShapeType="1"/>
            </p:cNvSpPr>
            <p:nvPr/>
          </p:nvSpPr>
          <p:spPr bwMode="auto">
            <a:xfrm rot="300000" flipH="1">
              <a:off x="4250" y="1414"/>
              <a:ext cx="346" cy="481"/>
            </a:xfrm>
            <a:prstGeom prst="line">
              <a:avLst/>
            </a:prstGeom>
            <a:noFill/>
            <a:ln w="12700">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5112" name="Line 24"/>
            <p:cNvSpPr>
              <a:spLocks noChangeShapeType="1"/>
            </p:cNvSpPr>
            <p:nvPr/>
          </p:nvSpPr>
          <p:spPr bwMode="auto">
            <a:xfrm>
              <a:off x="4617" y="1427"/>
              <a:ext cx="0" cy="213"/>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5113" name="Line 25"/>
            <p:cNvSpPr>
              <a:spLocks noChangeShapeType="1"/>
            </p:cNvSpPr>
            <p:nvPr/>
          </p:nvSpPr>
          <p:spPr bwMode="auto">
            <a:xfrm rot="224680" flipH="1">
              <a:off x="4249" y="1624"/>
              <a:ext cx="360" cy="269"/>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5114" name="Line 26"/>
            <p:cNvSpPr>
              <a:spLocks noChangeShapeType="1"/>
            </p:cNvSpPr>
            <p:nvPr/>
          </p:nvSpPr>
          <p:spPr bwMode="auto">
            <a:xfrm>
              <a:off x="4565" y="1489"/>
              <a:ext cx="0" cy="184"/>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5115" name="Line 27"/>
            <p:cNvSpPr>
              <a:spLocks noChangeShapeType="1"/>
            </p:cNvSpPr>
            <p:nvPr/>
          </p:nvSpPr>
          <p:spPr bwMode="auto">
            <a:xfrm>
              <a:off x="4512" y="1556"/>
              <a:ext cx="0" cy="144"/>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5116" name="Line 28"/>
            <p:cNvSpPr>
              <a:spLocks noChangeShapeType="1"/>
            </p:cNvSpPr>
            <p:nvPr/>
          </p:nvSpPr>
          <p:spPr bwMode="auto">
            <a:xfrm>
              <a:off x="4454" y="1615"/>
              <a:ext cx="0" cy="115"/>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5117" name="Line 29"/>
            <p:cNvSpPr>
              <a:spLocks noChangeShapeType="1"/>
            </p:cNvSpPr>
            <p:nvPr/>
          </p:nvSpPr>
          <p:spPr bwMode="auto">
            <a:xfrm>
              <a:off x="4407" y="1683"/>
              <a:ext cx="0" cy="88"/>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5118" name="Line 30"/>
            <p:cNvSpPr>
              <a:spLocks noChangeShapeType="1"/>
            </p:cNvSpPr>
            <p:nvPr/>
          </p:nvSpPr>
          <p:spPr bwMode="auto">
            <a:xfrm>
              <a:off x="4317" y="1788"/>
              <a:ext cx="0" cy="31"/>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5119" name="Line 31"/>
            <p:cNvSpPr>
              <a:spLocks noChangeShapeType="1"/>
            </p:cNvSpPr>
            <p:nvPr/>
          </p:nvSpPr>
          <p:spPr bwMode="auto">
            <a:xfrm>
              <a:off x="4362" y="1736"/>
              <a:ext cx="0" cy="54"/>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5120" name="Text Box 32"/>
            <p:cNvSpPr txBox="1">
              <a:spLocks noChangeArrowheads="1"/>
            </p:cNvSpPr>
            <p:nvPr/>
          </p:nvSpPr>
          <p:spPr bwMode="auto">
            <a:xfrm>
              <a:off x="4617" y="890"/>
              <a:ext cx="774"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45121" name="Text Box 33"/>
            <p:cNvSpPr txBox="1">
              <a:spLocks noChangeArrowheads="1"/>
            </p:cNvSpPr>
            <p:nvPr/>
          </p:nvSpPr>
          <p:spPr bwMode="auto">
            <a:xfrm>
              <a:off x="3878" y="981"/>
              <a:ext cx="618"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92(40)</a:t>
              </a:r>
            </a:p>
          </p:txBody>
        </p:sp>
        <p:sp>
          <p:nvSpPr>
            <p:cNvPr id="345122" name="Text Box 34"/>
            <p:cNvSpPr txBox="1">
              <a:spLocks noChangeArrowheads="1"/>
            </p:cNvSpPr>
            <p:nvPr/>
          </p:nvSpPr>
          <p:spPr bwMode="auto">
            <a:xfrm>
              <a:off x="2762" y="1483"/>
              <a:ext cx="729"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41,4(18)</a:t>
              </a:r>
            </a:p>
          </p:txBody>
        </p:sp>
        <p:sp>
          <p:nvSpPr>
            <p:cNvPr id="345123" name="Text Box 35"/>
            <p:cNvSpPr txBox="1">
              <a:spLocks noChangeArrowheads="1"/>
            </p:cNvSpPr>
            <p:nvPr/>
          </p:nvSpPr>
          <p:spPr bwMode="auto">
            <a:xfrm>
              <a:off x="4572" y="1511"/>
              <a:ext cx="711"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41,4(18)</a:t>
              </a:r>
            </a:p>
          </p:txBody>
        </p:sp>
        <p:sp>
          <p:nvSpPr>
            <p:cNvPr id="345124" name="Text Box 36"/>
            <p:cNvSpPr txBox="1">
              <a:spLocks noChangeArrowheads="1"/>
            </p:cNvSpPr>
            <p:nvPr/>
          </p:nvSpPr>
          <p:spPr bwMode="auto">
            <a:xfrm>
              <a:off x="3087" y="1788"/>
              <a:ext cx="836"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103,5(45)</a:t>
              </a:r>
            </a:p>
          </p:txBody>
        </p:sp>
        <p:graphicFrame>
          <p:nvGraphicFramePr>
            <p:cNvPr id="345125" name="Object 37"/>
            <p:cNvGraphicFramePr>
              <a:graphicFrameLocks noChangeAspect="1"/>
            </p:cNvGraphicFramePr>
            <p:nvPr/>
          </p:nvGraphicFramePr>
          <p:xfrm>
            <a:off x="2787" y="845"/>
            <a:ext cx="864" cy="288"/>
          </p:xfrm>
          <a:graphic>
            <a:graphicData uri="http://schemas.openxmlformats.org/presentationml/2006/ole">
              <mc:AlternateContent xmlns:mc="http://schemas.openxmlformats.org/markup-compatibility/2006">
                <mc:Choice xmlns:v="urn:schemas-microsoft-com:vml" Requires="v">
                  <p:oleObj spid="_x0000_s345177" name="Equation" r:id="rId7" imgW="825480" imgH="266400" progId="Equation.3">
                    <p:embed/>
                  </p:oleObj>
                </mc:Choice>
                <mc:Fallback>
                  <p:oleObj name="Equation" r:id="rId7" imgW="825480" imgH="266400" progId="Equation.3">
                    <p:embed/>
                    <p:pic>
                      <p:nvPicPr>
                        <p:cNvPr id="0" name="Object 3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87" y="845"/>
                          <a:ext cx="86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345126" name="Group 38"/>
          <p:cNvGrpSpPr>
            <a:grpSpLocks/>
          </p:cNvGrpSpPr>
          <p:nvPr/>
        </p:nvGrpSpPr>
        <p:grpSpPr bwMode="auto">
          <a:xfrm>
            <a:off x="3995738" y="4724400"/>
            <a:ext cx="4613275" cy="1901825"/>
            <a:chOff x="2381" y="2115"/>
            <a:chExt cx="2906" cy="1198"/>
          </a:xfrm>
        </p:grpSpPr>
        <p:sp>
          <p:nvSpPr>
            <p:cNvPr id="345127" name="Line 39"/>
            <p:cNvSpPr>
              <a:spLocks noChangeShapeType="1"/>
            </p:cNvSpPr>
            <p:nvPr/>
          </p:nvSpPr>
          <p:spPr bwMode="auto">
            <a:xfrm rot="300000" flipH="1">
              <a:off x="4059" y="2722"/>
              <a:ext cx="329" cy="458"/>
            </a:xfrm>
            <a:prstGeom prst="line">
              <a:avLst/>
            </a:prstGeom>
            <a:noFill/>
            <a:ln w="19050">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5128" name="Line 40"/>
            <p:cNvSpPr>
              <a:spLocks noChangeShapeType="1"/>
            </p:cNvSpPr>
            <p:nvPr/>
          </p:nvSpPr>
          <p:spPr bwMode="auto">
            <a:xfrm>
              <a:off x="3243" y="2550"/>
              <a:ext cx="1170" cy="0"/>
            </a:xfrm>
            <a:prstGeom prst="line">
              <a:avLst/>
            </a:prstGeom>
            <a:noFill/>
            <a:ln w="19050">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5129" name="Rectangle 41" descr="Light vertical"/>
            <p:cNvSpPr>
              <a:spLocks noChangeArrowheads="1"/>
            </p:cNvSpPr>
            <p:nvPr/>
          </p:nvSpPr>
          <p:spPr bwMode="auto">
            <a:xfrm>
              <a:off x="3243" y="2544"/>
              <a:ext cx="1170" cy="184"/>
            </a:xfrm>
            <a:prstGeom prst="rect">
              <a:avLst/>
            </a:prstGeom>
            <a:pattFill prst="ltVert">
              <a:fgClr>
                <a:srgbClr val="990000"/>
              </a:fgClr>
              <a:bgClr>
                <a:srgbClr val="FFFFFF"/>
              </a:bgClr>
            </a:pattFill>
            <a:ln w="28575">
              <a:solidFill>
                <a:srgbClr val="990000"/>
              </a:solidFill>
              <a:miter lim="800000"/>
              <a:headEnd/>
              <a:tailEnd/>
            </a:ln>
          </p:spPr>
          <p:txBody>
            <a:bodyPr/>
            <a:lstStyle/>
            <a:p>
              <a:endParaRPr lang="en-US"/>
            </a:p>
          </p:txBody>
        </p:sp>
        <p:sp>
          <p:nvSpPr>
            <p:cNvPr id="345130" name="Line 42"/>
            <p:cNvSpPr>
              <a:spLocks noChangeShapeType="1"/>
            </p:cNvSpPr>
            <p:nvPr/>
          </p:nvSpPr>
          <p:spPr bwMode="auto">
            <a:xfrm flipV="1">
              <a:off x="3243" y="2198"/>
              <a:ext cx="450" cy="539"/>
            </a:xfrm>
            <a:prstGeom prst="line">
              <a:avLst/>
            </a:prstGeom>
            <a:noFill/>
            <a:ln w="952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5131" name="Line 43"/>
            <p:cNvSpPr>
              <a:spLocks noChangeShapeType="1"/>
            </p:cNvSpPr>
            <p:nvPr/>
          </p:nvSpPr>
          <p:spPr bwMode="auto">
            <a:xfrm>
              <a:off x="3693" y="2198"/>
              <a:ext cx="0" cy="381"/>
            </a:xfrm>
            <a:prstGeom prst="line">
              <a:avLst/>
            </a:prstGeom>
            <a:noFill/>
            <a:ln w="952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5132" name="Line 44"/>
            <p:cNvSpPr>
              <a:spLocks noChangeShapeType="1"/>
            </p:cNvSpPr>
            <p:nvPr/>
          </p:nvSpPr>
          <p:spPr bwMode="auto">
            <a:xfrm>
              <a:off x="3243" y="2737"/>
              <a:ext cx="0" cy="367"/>
            </a:xfrm>
            <a:prstGeom prst="line">
              <a:avLst/>
            </a:prstGeom>
            <a:noFill/>
            <a:ln w="952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5133" name="Line 45"/>
            <p:cNvSpPr>
              <a:spLocks noChangeShapeType="1"/>
            </p:cNvSpPr>
            <p:nvPr/>
          </p:nvSpPr>
          <p:spPr bwMode="auto">
            <a:xfrm flipV="1">
              <a:off x="3243" y="2568"/>
              <a:ext cx="450" cy="539"/>
            </a:xfrm>
            <a:prstGeom prst="line">
              <a:avLst/>
            </a:prstGeom>
            <a:noFill/>
            <a:ln w="2857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5134" name="Line 46"/>
            <p:cNvSpPr>
              <a:spLocks noChangeShapeType="1"/>
            </p:cNvSpPr>
            <p:nvPr/>
          </p:nvSpPr>
          <p:spPr bwMode="auto">
            <a:xfrm>
              <a:off x="3303" y="2662"/>
              <a:ext cx="0" cy="368"/>
            </a:xfrm>
            <a:prstGeom prst="line">
              <a:avLst/>
            </a:prstGeom>
            <a:noFill/>
            <a:ln w="952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5135" name="Line 47"/>
            <p:cNvSpPr>
              <a:spLocks noChangeShapeType="1"/>
            </p:cNvSpPr>
            <p:nvPr/>
          </p:nvSpPr>
          <p:spPr bwMode="auto">
            <a:xfrm>
              <a:off x="3355" y="2598"/>
              <a:ext cx="0" cy="368"/>
            </a:xfrm>
            <a:prstGeom prst="line">
              <a:avLst/>
            </a:prstGeom>
            <a:noFill/>
            <a:ln w="952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5136" name="Line 48"/>
            <p:cNvSpPr>
              <a:spLocks noChangeShapeType="1"/>
            </p:cNvSpPr>
            <p:nvPr/>
          </p:nvSpPr>
          <p:spPr bwMode="auto">
            <a:xfrm>
              <a:off x="3423" y="2520"/>
              <a:ext cx="0" cy="367"/>
            </a:xfrm>
            <a:prstGeom prst="line">
              <a:avLst/>
            </a:prstGeom>
            <a:noFill/>
            <a:ln w="952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5137" name="Line 49"/>
            <p:cNvSpPr>
              <a:spLocks noChangeShapeType="1"/>
            </p:cNvSpPr>
            <p:nvPr/>
          </p:nvSpPr>
          <p:spPr bwMode="auto">
            <a:xfrm>
              <a:off x="3483" y="2452"/>
              <a:ext cx="0" cy="368"/>
            </a:xfrm>
            <a:prstGeom prst="line">
              <a:avLst/>
            </a:prstGeom>
            <a:noFill/>
            <a:ln w="952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5138" name="Line 50"/>
            <p:cNvSpPr>
              <a:spLocks noChangeShapeType="1"/>
            </p:cNvSpPr>
            <p:nvPr/>
          </p:nvSpPr>
          <p:spPr bwMode="auto">
            <a:xfrm>
              <a:off x="3543" y="2385"/>
              <a:ext cx="0" cy="368"/>
            </a:xfrm>
            <a:prstGeom prst="line">
              <a:avLst/>
            </a:prstGeom>
            <a:noFill/>
            <a:ln w="952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5139" name="Line 51"/>
            <p:cNvSpPr>
              <a:spLocks noChangeShapeType="1"/>
            </p:cNvSpPr>
            <p:nvPr/>
          </p:nvSpPr>
          <p:spPr bwMode="auto">
            <a:xfrm>
              <a:off x="3603" y="2310"/>
              <a:ext cx="0" cy="368"/>
            </a:xfrm>
            <a:prstGeom prst="line">
              <a:avLst/>
            </a:prstGeom>
            <a:noFill/>
            <a:ln w="952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5140" name="Line 52"/>
            <p:cNvSpPr>
              <a:spLocks noChangeShapeType="1"/>
            </p:cNvSpPr>
            <p:nvPr/>
          </p:nvSpPr>
          <p:spPr bwMode="auto">
            <a:xfrm>
              <a:off x="3656" y="2243"/>
              <a:ext cx="0" cy="367"/>
            </a:xfrm>
            <a:prstGeom prst="line">
              <a:avLst/>
            </a:prstGeom>
            <a:noFill/>
            <a:ln w="952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5141" name="Text Box 53"/>
            <p:cNvSpPr txBox="1">
              <a:spLocks noChangeArrowheads="1"/>
            </p:cNvSpPr>
            <p:nvPr/>
          </p:nvSpPr>
          <p:spPr bwMode="auto">
            <a:xfrm>
              <a:off x="4503" y="2115"/>
              <a:ext cx="784"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45142" name="Text Box 54"/>
            <p:cNvSpPr txBox="1">
              <a:spLocks noChangeArrowheads="1"/>
            </p:cNvSpPr>
            <p:nvPr/>
          </p:nvSpPr>
          <p:spPr bwMode="auto">
            <a:xfrm>
              <a:off x="4376" y="2452"/>
              <a:ext cx="817"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41,4(18)</a:t>
              </a:r>
            </a:p>
          </p:txBody>
        </p:sp>
        <p:sp>
          <p:nvSpPr>
            <p:cNvPr id="345143" name="Text Box 55"/>
            <p:cNvSpPr txBox="1">
              <a:spLocks noChangeArrowheads="1"/>
            </p:cNvSpPr>
            <p:nvPr/>
          </p:nvSpPr>
          <p:spPr bwMode="auto">
            <a:xfrm>
              <a:off x="3198" y="3044"/>
              <a:ext cx="952"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103,5(45)</a:t>
              </a:r>
            </a:p>
          </p:txBody>
        </p:sp>
        <p:graphicFrame>
          <p:nvGraphicFramePr>
            <p:cNvPr id="345144" name="Object 56"/>
            <p:cNvGraphicFramePr>
              <a:graphicFrameLocks noChangeAspect="1"/>
            </p:cNvGraphicFramePr>
            <p:nvPr/>
          </p:nvGraphicFramePr>
          <p:xfrm>
            <a:off x="2381" y="2115"/>
            <a:ext cx="1008" cy="288"/>
          </p:xfrm>
          <a:graphic>
            <a:graphicData uri="http://schemas.openxmlformats.org/presentationml/2006/ole">
              <mc:AlternateContent xmlns:mc="http://schemas.openxmlformats.org/markup-compatibility/2006">
                <mc:Choice xmlns:v="urn:schemas-microsoft-com:vml" Requires="v">
                  <p:oleObj spid="_x0000_s345178" name="Equation" r:id="rId9" imgW="825480" imgH="266400" progId="Equation.3">
                    <p:embed/>
                  </p:oleObj>
                </mc:Choice>
                <mc:Fallback>
                  <p:oleObj name="Equation" r:id="rId9" imgW="825480" imgH="266400" progId="Equation.3">
                    <p:embed/>
                    <p:pic>
                      <p:nvPicPr>
                        <p:cNvPr id="0" name="Object 5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381" y="2115"/>
                          <a:ext cx="100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345145" name="Group 57"/>
          <p:cNvGrpSpPr>
            <a:grpSpLocks/>
          </p:cNvGrpSpPr>
          <p:nvPr/>
        </p:nvGrpSpPr>
        <p:grpSpPr bwMode="auto">
          <a:xfrm>
            <a:off x="755650" y="2060575"/>
            <a:ext cx="2568575" cy="3162300"/>
            <a:chOff x="1351" y="709"/>
            <a:chExt cx="1618" cy="1992"/>
          </a:xfrm>
        </p:grpSpPr>
        <p:sp>
          <p:nvSpPr>
            <p:cNvPr id="345146" name="Rectangle 58"/>
            <p:cNvSpPr>
              <a:spLocks noChangeArrowheads="1"/>
            </p:cNvSpPr>
            <p:nvPr/>
          </p:nvSpPr>
          <p:spPr bwMode="auto">
            <a:xfrm>
              <a:off x="1973" y="1253"/>
              <a:ext cx="270" cy="269"/>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5147" name="Line 59"/>
            <p:cNvSpPr>
              <a:spLocks noChangeShapeType="1"/>
            </p:cNvSpPr>
            <p:nvPr/>
          </p:nvSpPr>
          <p:spPr bwMode="auto">
            <a:xfrm rot="21300000" flipV="1">
              <a:off x="1953" y="1094"/>
              <a:ext cx="148" cy="147"/>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5148" name="Line 60"/>
            <p:cNvSpPr>
              <a:spLocks noChangeShapeType="1"/>
            </p:cNvSpPr>
            <p:nvPr/>
          </p:nvSpPr>
          <p:spPr bwMode="auto">
            <a:xfrm rot="21300000" flipV="1">
              <a:off x="2230" y="1098"/>
              <a:ext cx="147" cy="147"/>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5149" name="Line 61"/>
            <p:cNvSpPr>
              <a:spLocks noChangeShapeType="1"/>
            </p:cNvSpPr>
            <p:nvPr/>
          </p:nvSpPr>
          <p:spPr bwMode="auto">
            <a:xfrm rot="21300000" flipV="1">
              <a:off x="2245" y="1360"/>
              <a:ext cx="147" cy="14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5150" name="Line 62"/>
            <p:cNvSpPr>
              <a:spLocks noChangeShapeType="1"/>
            </p:cNvSpPr>
            <p:nvPr/>
          </p:nvSpPr>
          <p:spPr bwMode="auto">
            <a:xfrm>
              <a:off x="1639" y="1917"/>
              <a:ext cx="108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5151" name="Freeform 63"/>
            <p:cNvSpPr>
              <a:spLocks/>
            </p:cNvSpPr>
            <p:nvPr/>
          </p:nvSpPr>
          <p:spPr bwMode="auto">
            <a:xfrm>
              <a:off x="2092" y="1064"/>
              <a:ext cx="277" cy="291"/>
            </a:xfrm>
            <a:custGeom>
              <a:avLst/>
              <a:gdLst>
                <a:gd name="T0" fmla="*/ 0 w 555"/>
                <a:gd name="T1" fmla="*/ 43 h 583"/>
                <a:gd name="T2" fmla="*/ 435 w 555"/>
                <a:gd name="T3" fmla="*/ 43 h 583"/>
                <a:gd name="T4" fmla="*/ 555 w 555"/>
                <a:gd name="T5" fmla="*/ 73 h 583"/>
                <a:gd name="T6" fmla="*/ 525 w 555"/>
                <a:gd name="T7" fmla="*/ 223 h 583"/>
                <a:gd name="T8" fmla="*/ 540 w 555"/>
                <a:gd name="T9" fmla="*/ 358 h 583"/>
                <a:gd name="T10" fmla="*/ 540 w 555"/>
                <a:gd name="T11" fmla="*/ 583 h 583"/>
              </a:gdLst>
              <a:ahLst/>
              <a:cxnLst>
                <a:cxn ang="0">
                  <a:pos x="T0" y="T1"/>
                </a:cxn>
                <a:cxn ang="0">
                  <a:pos x="T2" y="T3"/>
                </a:cxn>
                <a:cxn ang="0">
                  <a:pos x="T4" y="T5"/>
                </a:cxn>
                <a:cxn ang="0">
                  <a:pos x="T6" y="T7"/>
                </a:cxn>
                <a:cxn ang="0">
                  <a:pos x="T8" y="T9"/>
                </a:cxn>
                <a:cxn ang="0">
                  <a:pos x="T10" y="T11"/>
                </a:cxn>
              </a:cxnLst>
              <a:rect l="0" t="0" r="r" b="b"/>
              <a:pathLst>
                <a:path w="555" h="583">
                  <a:moveTo>
                    <a:pt x="0" y="43"/>
                  </a:moveTo>
                  <a:cubicBezTo>
                    <a:pt x="172" y="0"/>
                    <a:pt x="98" y="12"/>
                    <a:pt x="435" y="43"/>
                  </a:cubicBezTo>
                  <a:cubicBezTo>
                    <a:pt x="476" y="47"/>
                    <a:pt x="555" y="73"/>
                    <a:pt x="555" y="73"/>
                  </a:cubicBezTo>
                  <a:cubicBezTo>
                    <a:pt x="548" y="123"/>
                    <a:pt x="525" y="172"/>
                    <a:pt x="525" y="223"/>
                  </a:cubicBezTo>
                  <a:cubicBezTo>
                    <a:pt x="525" y="268"/>
                    <a:pt x="538" y="313"/>
                    <a:pt x="540" y="358"/>
                  </a:cubicBezTo>
                  <a:cubicBezTo>
                    <a:pt x="543" y="433"/>
                    <a:pt x="540" y="508"/>
                    <a:pt x="540" y="583"/>
                  </a:cubicBezTo>
                </a:path>
              </a:pathLst>
            </a:custGeom>
            <a:noFill/>
            <a:ln w="952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5152" name="Line 64"/>
            <p:cNvSpPr>
              <a:spLocks noChangeShapeType="1"/>
            </p:cNvSpPr>
            <p:nvPr/>
          </p:nvSpPr>
          <p:spPr bwMode="auto">
            <a:xfrm flipV="1">
              <a:off x="2093" y="845"/>
              <a:ext cx="0" cy="539"/>
            </a:xfrm>
            <a:prstGeom prst="line">
              <a:avLst/>
            </a:prstGeom>
            <a:noFill/>
            <a:ln w="19050">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45153" name="Line 65"/>
            <p:cNvSpPr>
              <a:spLocks noChangeShapeType="1"/>
            </p:cNvSpPr>
            <p:nvPr/>
          </p:nvSpPr>
          <p:spPr bwMode="auto">
            <a:xfrm>
              <a:off x="2109" y="1389"/>
              <a:ext cx="630" cy="0"/>
            </a:xfrm>
            <a:prstGeom prst="line">
              <a:avLst/>
            </a:prstGeom>
            <a:noFill/>
            <a:ln w="19050">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45154" name="Line 66"/>
            <p:cNvSpPr>
              <a:spLocks noChangeShapeType="1"/>
            </p:cNvSpPr>
            <p:nvPr/>
          </p:nvSpPr>
          <p:spPr bwMode="auto">
            <a:xfrm rot="105808" flipH="1">
              <a:off x="1383" y="1797"/>
              <a:ext cx="360" cy="449"/>
            </a:xfrm>
            <a:prstGeom prst="line">
              <a:avLst/>
            </a:prstGeom>
            <a:noFill/>
            <a:ln w="19050">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45155" name="Line 67"/>
            <p:cNvSpPr>
              <a:spLocks noChangeShapeType="1"/>
            </p:cNvSpPr>
            <p:nvPr/>
          </p:nvSpPr>
          <p:spPr bwMode="auto">
            <a:xfrm>
              <a:off x="1631" y="1523"/>
              <a:ext cx="0" cy="2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5156" name="Line 68"/>
            <p:cNvSpPr>
              <a:spLocks noChangeShapeType="1"/>
            </p:cNvSpPr>
            <p:nvPr/>
          </p:nvSpPr>
          <p:spPr bwMode="auto">
            <a:xfrm flipV="1">
              <a:off x="1624" y="1046"/>
              <a:ext cx="465" cy="557"/>
            </a:xfrm>
            <a:prstGeom prst="line">
              <a:avLst/>
            </a:prstGeom>
            <a:noFill/>
            <a:ln w="19050">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45157" name="Line 69"/>
            <p:cNvSpPr>
              <a:spLocks noChangeShapeType="1"/>
            </p:cNvSpPr>
            <p:nvPr/>
          </p:nvSpPr>
          <p:spPr bwMode="auto">
            <a:xfrm>
              <a:off x="1481" y="2112"/>
              <a:ext cx="1080" cy="0"/>
            </a:xfrm>
            <a:prstGeom prst="line">
              <a:avLst/>
            </a:prstGeom>
            <a:noFill/>
            <a:ln w="19050">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45158" name="Line 70"/>
            <p:cNvSpPr>
              <a:spLocks noChangeShapeType="1"/>
            </p:cNvSpPr>
            <p:nvPr/>
          </p:nvSpPr>
          <p:spPr bwMode="auto">
            <a:xfrm>
              <a:off x="2350" y="2386"/>
              <a:ext cx="0" cy="31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5159" name="Line 71"/>
            <p:cNvSpPr>
              <a:spLocks noChangeShapeType="1"/>
            </p:cNvSpPr>
            <p:nvPr/>
          </p:nvSpPr>
          <p:spPr bwMode="auto">
            <a:xfrm>
              <a:off x="2717" y="1967"/>
              <a:ext cx="0" cy="26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5160" name="Line 72"/>
            <p:cNvSpPr>
              <a:spLocks noChangeShapeType="1"/>
            </p:cNvSpPr>
            <p:nvPr/>
          </p:nvSpPr>
          <p:spPr bwMode="auto">
            <a:xfrm flipV="1">
              <a:off x="2350" y="2205"/>
              <a:ext cx="368" cy="458"/>
            </a:xfrm>
            <a:prstGeom prst="line">
              <a:avLst/>
            </a:prstGeom>
            <a:noFill/>
            <a:ln w="19050">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45161" name="Line 73"/>
            <p:cNvSpPr>
              <a:spLocks noChangeShapeType="1"/>
            </p:cNvSpPr>
            <p:nvPr/>
          </p:nvSpPr>
          <p:spPr bwMode="auto">
            <a:xfrm flipV="1">
              <a:off x="1639" y="1389"/>
              <a:ext cx="450" cy="5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5162" name="Line 74"/>
            <p:cNvSpPr>
              <a:spLocks noChangeShapeType="1"/>
            </p:cNvSpPr>
            <p:nvPr/>
          </p:nvSpPr>
          <p:spPr bwMode="auto">
            <a:xfrm rot="300000" flipH="1">
              <a:off x="2352" y="1888"/>
              <a:ext cx="346" cy="48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5163" name="Text Box 75"/>
            <p:cNvSpPr txBox="1">
              <a:spLocks noChangeArrowheads="1"/>
            </p:cNvSpPr>
            <p:nvPr/>
          </p:nvSpPr>
          <p:spPr bwMode="auto">
            <a:xfrm>
              <a:off x="2064" y="709"/>
              <a:ext cx="270"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y</a:t>
              </a:r>
            </a:p>
          </p:txBody>
        </p:sp>
        <p:sp>
          <p:nvSpPr>
            <p:cNvPr id="345164" name="Text Box 76"/>
            <p:cNvSpPr txBox="1">
              <a:spLocks noChangeArrowheads="1"/>
            </p:cNvSpPr>
            <p:nvPr/>
          </p:nvSpPr>
          <p:spPr bwMode="auto">
            <a:xfrm>
              <a:off x="2597" y="1338"/>
              <a:ext cx="270"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z</a:t>
              </a:r>
            </a:p>
          </p:txBody>
        </p:sp>
        <p:sp>
          <p:nvSpPr>
            <p:cNvPr id="345165" name="Text Box 77"/>
            <p:cNvSpPr txBox="1">
              <a:spLocks noChangeArrowheads="1"/>
            </p:cNvSpPr>
            <p:nvPr/>
          </p:nvSpPr>
          <p:spPr bwMode="auto">
            <a:xfrm>
              <a:off x="1351" y="2178"/>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x</a:t>
              </a:r>
            </a:p>
          </p:txBody>
        </p:sp>
        <p:sp>
          <p:nvSpPr>
            <p:cNvPr id="345166" name="Text Box 78"/>
            <p:cNvSpPr txBox="1">
              <a:spLocks noChangeArrowheads="1"/>
            </p:cNvSpPr>
            <p:nvPr/>
          </p:nvSpPr>
          <p:spPr bwMode="auto">
            <a:xfrm>
              <a:off x="2018" y="1346"/>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D</a:t>
              </a:r>
            </a:p>
          </p:txBody>
        </p:sp>
        <p:sp>
          <p:nvSpPr>
            <p:cNvPr id="345167" name="Text Box 79"/>
            <p:cNvSpPr txBox="1">
              <a:spLocks noChangeArrowheads="1"/>
            </p:cNvSpPr>
            <p:nvPr/>
          </p:nvSpPr>
          <p:spPr bwMode="auto">
            <a:xfrm>
              <a:off x="1429" y="1797"/>
              <a:ext cx="270"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C</a:t>
              </a:r>
            </a:p>
          </p:txBody>
        </p:sp>
        <p:sp>
          <p:nvSpPr>
            <p:cNvPr id="345168" name="Text Box 80"/>
            <p:cNvSpPr txBox="1">
              <a:spLocks noChangeArrowheads="1"/>
            </p:cNvSpPr>
            <p:nvPr/>
          </p:nvSpPr>
          <p:spPr bwMode="auto">
            <a:xfrm>
              <a:off x="2699" y="1797"/>
              <a:ext cx="270"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B</a:t>
              </a:r>
            </a:p>
          </p:txBody>
        </p:sp>
        <p:sp>
          <p:nvSpPr>
            <p:cNvPr id="345169" name="Text Box 81"/>
            <p:cNvSpPr txBox="1">
              <a:spLocks noChangeArrowheads="1"/>
            </p:cNvSpPr>
            <p:nvPr/>
          </p:nvSpPr>
          <p:spPr bwMode="auto">
            <a:xfrm>
              <a:off x="2154" y="2251"/>
              <a:ext cx="270"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A</a:t>
              </a:r>
            </a:p>
          </p:txBody>
        </p:sp>
        <p:sp>
          <p:nvSpPr>
            <p:cNvPr id="345170" name="Text Box 82"/>
            <p:cNvSpPr txBox="1">
              <a:spLocks noChangeArrowheads="1"/>
            </p:cNvSpPr>
            <p:nvPr/>
          </p:nvSpPr>
          <p:spPr bwMode="auto">
            <a:xfrm rot="18660000">
              <a:off x="1610" y="1113"/>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l</a:t>
              </a:r>
              <a:r>
                <a:rPr lang="en-US" sz="2000" baseline="-25000">
                  <a:cs typeface="Times New Roman" pitchFamily="18" charset="0"/>
                </a:rPr>
                <a:t>1</a:t>
              </a:r>
              <a:endParaRPr lang="en-US" sz="2000">
                <a:cs typeface="Times New Roman" pitchFamily="18" charset="0"/>
              </a:endParaRPr>
            </a:p>
          </p:txBody>
        </p:sp>
        <p:sp>
          <p:nvSpPr>
            <p:cNvPr id="345171" name="Text Box 83"/>
            <p:cNvSpPr txBox="1">
              <a:spLocks noChangeArrowheads="1"/>
            </p:cNvSpPr>
            <p:nvPr/>
          </p:nvSpPr>
          <p:spPr bwMode="auto">
            <a:xfrm>
              <a:off x="1903" y="1885"/>
              <a:ext cx="270"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l</a:t>
              </a:r>
              <a:r>
                <a:rPr lang="en-US" sz="2000" baseline="-25000">
                  <a:cs typeface="Times New Roman" pitchFamily="18" charset="0"/>
                </a:rPr>
                <a:t>2</a:t>
              </a:r>
              <a:endParaRPr lang="en-US" sz="2000">
                <a:cs typeface="Times New Roman" pitchFamily="18" charset="0"/>
              </a:endParaRPr>
            </a:p>
          </p:txBody>
        </p:sp>
        <p:sp>
          <p:nvSpPr>
            <p:cNvPr id="345172" name="Text Box 84"/>
            <p:cNvSpPr txBox="1">
              <a:spLocks noChangeArrowheads="1"/>
            </p:cNvSpPr>
            <p:nvPr/>
          </p:nvSpPr>
          <p:spPr bwMode="auto">
            <a:xfrm rot="18720000">
              <a:off x="2370" y="2176"/>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l</a:t>
              </a:r>
              <a:r>
                <a:rPr lang="en-US" sz="2000" baseline="-25000">
                  <a:cs typeface="Times New Roman" pitchFamily="18" charset="0"/>
                </a:rPr>
                <a:t>3</a:t>
              </a:r>
              <a:endParaRPr lang="en-US" sz="2000">
                <a:cs typeface="Times New Roman" pitchFamily="18" charset="0"/>
              </a:endParaRPr>
            </a:p>
          </p:txBody>
        </p:sp>
        <p:sp>
          <p:nvSpPr>
            <p:cNvPr id="345173" name="Line 85"/>
            <p:cNvSpPr>
              <a:spLocks noChangeShapeType="1"/>
            </p:cNvSpPr>
            <p:nvPr/>
          </p:nvSpPr>
          <p:spPr bwMode="auto">
            <a:xfrm>
              <a:off x="2328" y="2072"/>
              <a:ext cx="0" cy="272"/>
            </a:xfrm>
            <a:prstGeom prst="line">
              <a:avLst/>
            </a:prstGeom>
            <a:noFill/>
            <a:ln w="28575">
              <a:solidFill>
                <a:srgbClr val="FF0000"/>
              </a:solidFill>
              <a:miter lim="800000"/>
              <a:headEnd type="stealth"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5174" name="Text Box 86"/>
            <p:cNvSpPr txBox="1">
              <a:spLocks noChangeArrowheads="1"/>
            </p:cNvSpPr>
            <p:nvPr/>
          </p:nvSpPr>
          <p:spPr bwMode="auto">
            <a:xfrm>
              <a:off x="2090" y="2060"/>
              <a:ext cx="2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rPr>
                <a:t>P</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345090"/>
                                        </p:tgtEl>
                                        <p:attrNameLst>
                                          <p:attrName>style.visibility</p:attrName>
                                        </p:attrNameLst>
                                      </p:cBhvr>
                                      <p:to>
                                        <p:strVal val="visible"/>
                                      </p:to>
                                    </p:set>
                                    <p:animEffect transition="in" filter="wipe(up)">
                                      <p:cBhvr>
                                        <p:cTn id="7" dur="500"/>
                                        <p:tgtEl>
                                          <p:spTgt spid="34509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345145"/>
                                        </p:tgtEl>
                                        <p:attrNameLst>
                                          <p:attrName>style.visibility</p:attrName>
                                        </p:attrNameLst>
                                      </p:cBhvr>
                                      <p:to>
                                        <p:strVal val="visible"/>
                                      </p:to>
                                    </p:set>
                                    <p:animEffect transition="in" filter="checkerboard(across)">
                                      <p:cBhvr>
                                        <p:cTn id="12" dur="500"/>
                                        <p:tgtEl>
                                          <p:spTgt spid="34514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 presetClass="entr" presetSubtype="8" fill="hold" nodeType="clickEffect">
                                  <p:stCondLst>
                                    <p:cond delay="0"/>
                                  </p:stCondLst>
                                  <p:childTnLst>
                                    <p:set>
                                      <p:cBhvr>
                                        <p:cTn id="16" dur="1" fill="hold">
                                          <p:stCondLst>
                                            <p:cond delay="0"/>
                                          </p:stCondLst>
                                        </p:cTn>
                                        <p:tgtEl>
                                          <p:spTgt spid="345098"/>
                                        </p:tgtEl>
                                        <p:attrNameLst>
                                          <p:attrName>style.visibility</p:attrName>
                                        </p:attrNameLst>
                                      </p:cBhvr>
                                      <p:to>
                                        <p:strVal val="visible"/>
                                      </p:to>
                                    </p:set>
                                    <p:anim calcmode="lin" valueType="num">
                                      <p:cBhvr additive="base">
                                        <p:cTn id="17" dur="500" fill="hold"/>
                                        <p:tgtEl>
                                          <p:spTgt spid="345098"/>
                                        </p:tgtEl>
                                        <p:attrNameLst>
                                          <p:attrName>ppt_x</p:attrName>
                                        </p:attrNameLst>
                                      </p:cBhvr>
                                      <p:tavLst>
                                        <p:tav tm="0">
                                          <p:val>
                                            <p:strVal val="0-#ppt_w/2"/>
                                          </p:val>
                                        </p:tav>
                                        <p:tav tm="100000">
                                          <p:val>
                                            <p:strVal val="#ppt_x"/>
                                          </p:val>
                                        </p:tav>
                                      </p:tavLst>
                                    </p:anim>
                                    <p:anim calcmode="lin" valueType="num">
                                      <p:cBhvr additive="base">
                                        <p:cTn id="18" dur="500" fill="hold"/>
                                        <p:tgtEl>
                                          <p:spTgt spid="345098"/>
                                        </p:tgtEl>
                                        <p:attrNameLst>
                                          <p:attrName>ppt_y</p:attrName>
                                        </p:attrNameLst>
                                      </p:cBhvr>
                                      <p:tavLst>
                                        <p:tav tm="0">
                                          <p:val>
                                            <p:strVal val="#ppt_y"/>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5" presetClass="entr" presetSubtype="10" fill="hold" nodeType="clickEffect">
                                  <p:stCondLst>
                                    <p:cond delay="0"/>
                                  </p:stCondLst>
                                  <p:childTnLst>
                                    <p:set>
                                      <p:cBhvr>
                                        <p:cTn id="22" dur="1" fill="hold">
                                          <p:stCondLst>
                                            <p:cond delay="0"/>
                                          </p:stCondLst>
                                        </p:cTn>
                                        <p:tgtEl>
                                          <p:spTgt spid="345091"/>
                                        </p:tgtEl>
                                        <p:attrNameLst>
                                          <p:attrName>style.visibility</p:attrName>
                                        </p:attrNameLst>
                                      </p:cBhvr>
                                      <p:to>
                                        <p:strVal val="visible"/>
                                      </p:to>
                                    </p:set>
                                    <p:animEffect transition="in" filter="checkerboard(across)">
                                      <p:cBhvr>
                                        <p:cTn id="23" dur="500"/>
                                        <p:tgtEl>
                                          <p:spTgt spid="345091"/>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2" presetClass="entr" presetSubtype="12" fill="hold" nodeType="clickEffect">
                                  <p:stCondLst>
                                    <p:cond delay="0"/>
                                  </p:stCondLst>
                                  <p:childTnLst>
                                    <p:set>
                                      <p:cBhvr>
                                        <p:cTn id="27" dur="1" fill="hold">
                                          <p:stCondLst>
                                            <p:cond delay="0"/>
                                          </p:stCondLst>
                                        </p:cTn>
                                        <p:tgtEl>
                                          <p:spTgt spid="345126"/>
                                        </p:tgtEl>
                                        <p:attrNameLst>
                                          <p:attrName>style.visibility</p:attrName>
                                        </p:attrNameLst>
                                      </p:cBhvr>
                                      <p:to>
                                        <p:strVal val="visible"/>
                                      </p:to>
                                    </p:set>
                                    <p:anim calcmode="lin" valueType="num">
                                      <p:cBhvr additive="base">
                                        <p:cTn id="28" dur="500" fill="hold"/>
                                        <p:tgtEl>
                                          <p:spTgt spid="345126"/>
                                        </p:tgtEl>
                                        <p:attrNameLst>
                                          <p:attrName>ppt_x</p:attrName>
                                        </p:attrNameLst>
                                      </p:cBhvr>
                                      <p:tavLst>
                                        <p:tav tm="0">
                                          <p:val>
                                            <p:strVal val="0-#ppt_w/2"/>
                                          </p:val>
                                        </p:tav>
                                        <p:tav tm="100000">
                                          <p:val>
                                            <p:strVal val="#ppt_x"/>
                                          </p:val>
                                        </p:tav>
                                      </p:tavLst>
                                    </p:anim>
                                    <p:anim calcmode="lin" valueType="num">
                                      <p:cBhvr additive="base">
                                        <p:cTn id="29" dur="500" fill="hold"/>
                                        <p:tgtEl>
                                          <p:spTgt spid="345126"/>
                                        </p:tgtEl>
                                        <p:attrNameLst>
                                          <p:attrName>ppt_y</p:attrName>
                                        </p:attrNameLst>
                                      </p:cBhvr>
                                      <p:tavLst>
                                        <p:tav tm="0">
                                          <p:val>
                                            <p:strVal val="1+#ppt_h/2"/>
                                          </p:val>
                                        </p:tav>
                                        <p:tav tm="100000">
                                          <p:val>
                                            <p:strVal val="#ppt_y"/>
                                          </p:val>
                                        </p:tav>
                                      </p:tavLst>
                                    </p:anim>
                                  </p:childTnLst>
                                </p:cTn>
                              </p:par>
                            </p:childTnLst>
                          </p:cTn>
                        </p:par>
                      </p:childTnLst>
                    </p:cTn>
                  </p:par>
                  <p:par>
                    <p:cTn id="30" fill="hold" nodeType="clickPar">
                      <p:stCondLst>
                        <p:cond delay="indefinite"/>
                      </p:stCondLst>
                      <p:childTnLst>
                        <p:par>
                          <p:cTn id="31" fill="hold" nodeType="withGroup">
                            <p:stCondLst>
                              <p:cond delay="0"/>
                            </p:stCondLst>
                            <p:childTnLst>
                              <p:par>
                                <p:cTn id="32" presetID="5" presetClass="entr" presetSubtype="10" fill="hold" nodeType="clickEffect">
                                  <p:stCondLst>
                                    <p:cond delay="0"/>
                                  </p:stCondLst>
                                  <p:childTnLst>
                                    <p:set>
                                      <p:cBhvr>
                                        <p:cTn id="33" dur="1" fill="hold">
                                          <p:stCondLst>
                                            <p:cond delay="0"/>
                                          </p:stCondLst>
                                        </p:cTn>
                                        <p:tgtEl>
                                          <p:spTgt spid="345094"/>
                                        </p:tgtEl>
                                        <p:attrNameLst>
                                          <p:attrName>style.visibility</p:attrName>
                                        </p:attrNameLst>
                                      </p:cBhvr>
                                      <p:to>
                                        <p:strVal val="visible"/>
                                      </p:to>
                                    </p:set>
                                    <p:animEffect transition="in" filter="checkerboard(across)">
                                      <p:cBhvr>
                                        <p:cTn id="34" dur="500"/>
                                        <p:tgtEl>
                                          <p:spTgt spid="3450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5090" grpId="0" autoUpdateAnimBg="0"/>
    </p:bld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46114" name="Object 2"/>
          <p:cNvGraphicFramePr>
            <a:graphicFrameLocks noChangeAspect="1"/>
          </p:cNvGraphicFramePr>
          <p:nvPr/>
        </p:nvGraphicFramePr>
        <p:xfrm>
          <a:off x="323850" y="4149725"/>
          <a:ext cx="8604250" cy="2395538"/>
        </p:xfrm>
        <a:graphic>
          <a:graphicData uri="http://schemas.openxmlformats.org/presentationml/2006/ole">
            <mc:AlternateContent xmlns:mc="http://schemas.openxmlformats.org/markup-compatibility/2006">
              <mc:Choice xmlns:v="urn:schemas-microsoft-com:vml" Requires="v">
                <p:oleObj spid="_x0000_s346193" name="Equation" r:id="rId3" imgW="4851360" imgH="1511280" progId="Equation.3">
                  <p:embed/>
                </p:oleObj>
              </mc:Choice>
              <mc:Fallback>
                <p:oleObj name="Equation" r:id="rId3" imgW="4851360" imgH="1511280" progId="Equation.3">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3850" y="4149725"/>
                        <a:ext cx="8604250" cy="2395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46115" name="Text Box 3"/>
          <p:cNvSpPr txBox="1">
            <a:spLocks noChangeArrowheads="1"/>
          </p:cNvSpPr>
          <p:nvPr/>
        </p:nvSpPr>
        <p:spPr bwMode="auto">
          <a:xfrm>
            <a:off x="1079500" y="476250"/>
            <a:ext cx="68770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cs typeface="Times New Roman" pitchFamily="18" charset="0"/>
              </a:rPr>
              <a:t>    Xác định y</a:t>
            </a:r>
            <a:r>
              <a:rPr lang="en-US" baseline="-25000">
                <a:cs typeface="Times New Roman" pitchFamily="18" charset="0"/>
              </a:rPr>
              <a:t>A</a:t>
            </a:r>
            <a:r>
              <a:rPr lang="en-US">
                <a:cs typeface="Times New Roman" pitchFamily="18" charset="0"/>
              </a:rPr>
              <a:t> theo phương pháp Vêrêsaghin:</a:t>
            </a:r>
          </a:p>
        </p:txBody>
      </p:sp>
      <p:grpSp>
        <p:nvGrpSpPr>
          <p:cNvPr id="346116" name="Group 4"/>
          <p:cNvGrpSpPr>
            <a:grpSpLocks/>
          </p:cNvGrpSpPr>
          <p:nvPr/>
        </p:nvGrpSpPr>
        <p:grpSpPr bwMode="auto">
          <a:xfrm>
            <a:off x="4384675" y="1196975"/>
            <a:ext cx="4173538" cy="1925638"/>
            <a:chOff x="2762" y="845"/>
            <a:chExt cx="2629" cy="1213"/>
          </a:xfrm>
        </p:grpSpPr>
        <p:sp>
          <p:nvSpPr>
            <p:cNvPr id="346117" name="AutoShape 5" descr="Light vertical"/>
            <p:cNvSpPr>
              <a:spLocks noChangeArrowheads="1"/>
            </p:cNvSpPr>
            <p:nvPr/>
          </p:nvSpPr>
          <p:spPr bwMode="auto">
            <a:xfrm rot="-16200000">
              <a:off x="3852" y="1024"/>
              <a:ext cx="359" cy="1170"/>
            </a:xfrm>
            <a:prstGeom prst="rtTriangle">
              <a:avLst/>
            </a:prstGeom>
            <a:pattFill prst="ltVert">
              <a:fgClr>
                <a:srgbClr val="0000FF"/>
              </a:fgClr>
              <a:bgClr>
                <a:srgbClr val="FFFFFF"/>
              </a:bgClr>
            </a:pattFill>
            <a:ln w="9525">
              <a:solidFill>
                <a:srgbClr val="0000FF"/>
              </a:solidFill>
              <a:miter lim="800000"/>
              <a:headEnd/>
              <a:tailEnd/>
            </a:ln>
          </p:spPr>
          <p:txBody>
            <a:bodyPr/>
            <a:lstStyle/>
            <a:p>
              <a:endParaRPr lang="en-US"/>
            </a:p>
          </p:txBody>
        </p:sp>
        <p:sp>
          <p:nvSpPr>
            <p:cNvPr id="346118" name="Line 6"/>
            <p:cNvSpPr>
              <a:spLocks noChangeShapeType="1"/>
            </p:cNvSpPr>
            <p:nvPr/>
          </p:nvSpPr>
          <p:spPr bwMode="auto">
            <a:xfrm rot="300000" flipH="1">
              <a:off x="3470" y="890"/>
              <a:ext cx="405" cy="566"/>
            </a:xfrm>
            <a:prstGeom prst="line">
              <a:avLst/>
            </a:prstGeom>
            <a:noFill/>
            <a:ln w="12700">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6119" name="Line 7"/>
            <p:cNvSpPr>
              <a:spLocks noChangeShapeType="1"/>
            </p:cNvSpPr>
            <p:nvPr/>
          </p:nvSpPr>
          <p:spPr bwMode="auto">
            <a:xfrm>
              <a:off x="3912" y="897"/>
              <a:ext cx="0" cy="36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6120" name="Line 8"/>
            <p:cNvSpPr>
              <a:spLocks noChangeShapeType="1"/>
            </p:cNvSpPr>
            <p:nvPr/>
          </p:nvSpPr>
          <p:spPr bwMode="auto">
            <a:xfrm flipH="1">
              <a:off x="3454" y="1237"/>
              <a:ext cx="462" cy="371"/>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6121" name="Line 9"/>
            <p:cNvSpPr>
              <a:spLocks noChangeShapeType="1"/>
            </p:cNvSpPr>
            <p:nvPr/>
          </p:nvSpPr>
          <p:spPr bwMode="auto">
            <a:xfrm flipV="1">
              <a:off x="3454" y="1434"/>
              <a:ext cx="1170" cy="359"/>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6122" name="Line 10"/>
            <p:cNvSpPr>
              <a:spLocks noChangeShapeType="1"/>
            </p:cNvSpPr>
            <p:nvPr/>
          </p:nvSpPr>
          <p:spPr bwMode="auto">
            <a:xfrm>
              <a:off x="3845" y="972"/>
              <a:ext cx="0" cy="331"/>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6123" name="Line 11"/>
            <p:cNvSpPr>
              <a:spLocks noChangeShapeType="1"/>
            </p:cNvSpPr>
            <p:nvPr/>
          </p:nvSpPr>
          <p:spPr bwMode="auto">
            <a:xfrm>
              <a:off x="3785" y="1038"/>
              <a:ext cx="0" cy="309"/>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6124" name="Line 12"/>
            <p:cNvSpPr>
              <a:spLocks noChangeShapeType="1"/>
            </p:cNvSpPr>
            <p:nvPr/>
          </p:nvSpPr>
          <p:spPr bwMode="auto">
            <a:xfrm>
              <a:off x="3725" y="1115"/>
              <a:ext cx="0" cy="285"/>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6125" name="Line 13"/>
            <p:cNvSpPr>
              <a:spLocks noChangeShapeType="1"/>
            </p:cNvSpPr>
            <p:nvPr/>
          </p:nvSpPr>
          <p:spPr bwMode="auto">
            <a:xfrm>
              <a:off x="3665" y="1189"/>
              <a:ext cx="0" cy="258"/>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6126" name="Line 14"/>
            <p:cNvSpPr>
              <a:spLocks noChangeShapeType="1"/>
            </p:cNvSpPr>
            <p:nvPr/>
          </p:nvSpPr>
          <p:spPr bwMode="auto">
            <a:xfrm>
              <a:off x="3605" y="1264"/>
              <a:ext cx="0" cy="229"/>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6127" name="Line 15"/>
            <p:cNvSpPr>
              <a:spLocks noChangeShapeType="1"/>
            </p:cNvSpPr>
            <p:nvPr/>
          </p:nvSpPr>
          <p:spPr bwMode="auto">
            <a:xfrm>
              <a:off x="3545" y="1332"/>
              <a:ext cx="0" cy="206"/>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6128" name="Line 16"/>
            <p:cNvSpPr>
              <a:spLocks noChangeShapeType="1"/>
            </p:cNvSpPr>
            <p:nvPr/>
          </p:nvSpPr>
          <p:spPr bwMode="auto">
            <a:xfrm>
              <a:off x="3492" y="1399"/>
              <a:ext cx="0" cy="193"/>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6129" name="Line 17"/>
            <p:cNvSpPr>
              <a:spLocks noChangeShapeType="1"/>
            </p:cNvSpPr>
            <p:nvPr/>
          </p:nvSpPr>
          <p:spPr bwMode="auto">
            <a:xfrm rot="300000" flipH="1">
              <a:off x="4250" y="1414"/>
              <a:ext cx="346" cy="481"/>
            </a:xfrm>
            <a:prstGeom prst="line">
              <a:avLst/>
            </a:prstGeom>
            <a:noFill/>
            <a:ln w="12700">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6130" name="Line 18"/>
            <p:cNvSpPr>
              <a:spLocks noChangeShapeType="1"/>
            </p:cNvSpPr>
            <p:nvPr/>
          </p:nvSpPr>
          <p:spPr bwMode="auto">
            <a:xfrm>
              <a:off x="4617" y="1427"/>
              <a:ext cx="0" cy="213"/>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6131" name="Line 19"/>
            <p:cNvSpPr>
              <a:spLocks noChangeShapeType="1"/>
            </p:cNvSpPr>
            <p:nvPr/>
          </p:nvSpPr>
          <p:spPr bwMode="auto">
            <a:xfrm rot="224680" flipH="1">
              <a:off x="4249" y="1624"/>
              <a:ext cx="360" cy="269"/>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6132" name="Line 20"/>
            <p:cNvSpPr>
              <a:spLocks noChangeShapeType="1"/>
            </p:cNvSpPr>
            <p:nvPr/>
          </p:nvSpPr>
          <p:spPr bwMode="auto">
            <a:xfrm>
              <a:off x="4565" y="1489"/>
              <a:ext cx="0" cy="184"/>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6133" name="Line 21"/>
            <p:cNvSpPr>
              <a:spLocks noChangeShapeType="1"/>
            </p:cNvSpPr>
            <p:nvPr/>
          </p:nvSpPr>
          <p:spPr bwMode="auto">
            <a:xfrm>
              <a:off x="4512" y="1556"/>
              <a:ext cx="0" cy="144"/>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6134" name="Line 22"/>
            <p:cNvSpPr>
              <a:spLocks noChangeShapeType="1"/>
            </p:cNvSpPr>
            <p:nvPr/>
          </p:nvSpPr>
          <p:spPr bwMode="auto">
            <a:xfrm>
              <a:off x="4454" y="1615"/>
              <a:ext cx="0" cy="115"/>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6135" name="Line 23"/>
            <p:cNvSpPr>
              <a:spLocks noChangeShapeType="1"/>
            </p:cNvSpPr>
            <p:nvPr/>
          </p:nvSpPr>
          <p:spPr bwMode="auto">
            <a:xfrm>
              <a:off x="4407" y="1683"/>
              <a:ext cx="0" cy="88"/>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6136" name="Line 24"/>
            <p:cNvSpPr>
              <a:spLocks noChangeShapeType="1"/>
            </p:cNvSpPr>
            <p:nvPr/>
          </p:nvSpPr>
          <p:spPr bwMode="auto">
            <a:xfrm>
              <a:off x="4317" y="1788"/>
              <a:ext cx="0" cy="31"/>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6137" name="Line 25"/>
            <p:cNvSpPr>
              <a:spLocks noChangeShapeType="1"/>
            </p:cNvSpPr>
            <p:nvPr/>
          </p:nvSpPr>
          <p:spPr bwMode="auto">
            <a:xfrm>
              <a:off x="4362" y="1736"/>
              <a:ext cx="0" cy="54"/>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6138" name="Text Box 26"/>
            <p:cNvSpPr txBox="1">
              <a:spLocks noChangeArrowheads="1"/>
            </p:cNvSpPr>
            <p:nvPr/>
          </p:nvSpPr>
          <p:spPr bwMode="auto">
            <a:xfrm>
              <a:off x="4617" y="890"/>
              <a:ext cx="774"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46139" name="Text Box 27"/>
            <p:cNvSpPr txBox="1">
              <a:spLocks noChangeArrowheads="1"/>
            </p:cNvSpPr>
            <p:nvPr/>
          </p:nvSpPr>
          <p:spPr bwMode="auto">
            <a:xfrm>
              <a:off x="3878" y="981"/>
              <a:ext cx="618"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92(40)</a:t>
              </a:r>
            </a:p>
          </p:txBody>
        </p:sp>
        <p:sp>
          <p:nvSpPr>
            <p:cNvPr id="346140" name="Text Box 28"/>
            <p:cNvSpPr txBox="1">
              <a:spLocks noChangeArrowheads="1"/>
            </p:cNvSpPr>
            <p:nvPr/>
          </p:nvSpPr>
          <p:spPr bwMode="auto">
            <a:xfrm>
              <a:off x="2762" y="1483"/>
              <a:ext cx="729"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41,4(18)</a:t>
              </a:r>
            </a:p>
          </p:txBody>
        </p:sp>
        <p:sp>
          <p:nvSpPr>
            <p:cNvPr id="346141" name="Text Box 29"/>
            <p:cNvSpPr txBox="1">
              <a:spLocks noChangeArrowheads="1"/>
            </p:cNvSpPr>
            <p:nvPr/>
          </p:nvSpPr>
          <p:spPr bwMode="auto">
            <a:xfrm>
              <a:off x="4572" y="1511"/>
              <a:ext cx="711"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41,4(18)</a:t>
              </a:r>
            </a:p>
          </p:txBody>
        </p:sp>
        <p:sp>
          <p:nvSpPr>
            <p:cNvPr id="346142" name="Text Box 30"/>
            <p:cNvSpPr txBox="1">
              <a:spLocks noChangeArrowheads="1"/>
            </p:cNvSpPr>
            <p:nvPr/>
          </p:nvSpPr>
          <p:spPr bwMode="auto">
            <a:xfrm>
              <a:off x="3087" y="1788"/>
              <a:ext cx="836"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103,5(45)</a:t>
              </a:r>
            </a:p>
          </p:txBody>
        </p:sp>
        <p:graphicFrame>
          <p:nvGraphicFramePr>
            <p:cNvPr id="346143" name="Object 31"/>
            <p:cNvGraphicFramePr>
              <a:graphicFrameLocks noChangeAspect="1"/>
            </p:cNvGraphicFramePr>
            <p:nvPr/>
          </p:nvGraphicFramePr>
          <p:xfrm>
            <a:off x="2787" y="845"/>
            <a:ext cx="864" cy="288"/>
          </p:xfrm>
          <a:graphic>
            <a:graphicData uri="http://schemas.openxmlformats.org/presentationml/2006/ole">
              <mc:AlternateContent xmlns:mc="http://schemas.openxmlformats.org/markup-compatibility/2006">
                <mc:Choice xmlns:v="urn:schemas-microsoft-com:vml" Requires="v">
                  <p:oleObj spid="_x0000_s346194" name="Equation" r:id="rId5" imgW="825480" imgH="266400" progId="Equation.3">
                    <p:embed/>
                  </p:oleObj>
                </mc:Choice>
                <mc:Fallback>
                  <p:oleObj name="Equation" r:id="rId5" imgW="825480" imgH="266400" progId="Equation.3">
                    <p:embed/>
                    <p:pic>
                      <p:nvPicPr>
                        <p:cNvPr id="0" name="Object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87" y="845"/>
                          <a:ext cx="86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346144" name="Group 32"/>
          <p:cNvGrpSpPr>
            <a:grpSpLocks/>
          </p:cNvGrpSpPr>
          <p:nvPr/>
        </p:nvGrpSpPr>
        <p:grpSpPr bwMode="auto">
          <a:xfrm>
            <a:off x="3779838" y="3068638"/>
            <a:ext cx="4613275" cy="1901825"/>
            <a:chOff x="2381" y="2115"/>
            <a:chExt cx="2906" cy="1198"/>
          </a:xfrm>
        </p:grpSpPr>
        <p:sp>
          <p:nvSpPr>
            <p:cNvPr id="346145" name="Line 33"/>
            <p:cNvSpPr>
              <a:spLocks noChangeShapeType="1"/>
            </p:cNvSpPr>
            <p:nvPr/>
          </p:nvSpPr>
          <p:spPr bwMode="auto">
            <a:xfrm rot="300000" flipH="1">
              <a:off x="4059" y="2722"/>
              <a:ext cx="329" cy="458"/>
            </a:xfrm>
            <a:prstGeom prst="line">
              <a:avLst/>
            </a:prstGeom>
            <a:noFill/>
            <a:ln w="19050">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6146" name="Line 34"/>
            <p:cNvSpPr>
              <a:spLocks noChangeShapeType="1"/>
            </p:cNvSpPr>
            <p:nvPr/>
          </p:nvSpPr>
          <p:spPr bwMode="auto">
            <a:xfrm>
              <a:off x="3243" y="2550"/>
              <a:ext cx="1170" cy="0"/>
            </a:xfrm>
            <a:prstGeom prst="line">
              <a:avLst/>
            </a:prstGeom>
            <a:noFill/>
            <a:ln w="19050">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6147" name="Rectangle 35" descr="Light vertical"/>
            <p:cNvSpPr>
              <a:spLocks noChangeArrowheads="1"/>
            </p:cNvSpPr>
            <p:nvPr/>
          </p:nvSpPr>
          <p:spPr bwMode="auto">
            <a:xfrm>
              <a:off x="3243" y="2544"/>
              <a:ext cx="1170" cy="184"/>
            </a:xfrm>
            <a:prstGeom prst="rect">
              <a:avLst/>
            </a:prstGeom>
            <a:pattFill prst="ltVert">
              <a:fgClr>
                <a:srgbClr val="990000"/>
              </a:fgClr>
              <a:bgClr>
                <a:srgbClr val="FFFFFF"/>
              </a:bgClr>
            </a:pattFill>
            <a:ln w="28575">
              <a:solidFill>
                <a:srgbClr val="990000"/>
              </a:solidFill>
              <a:miter lim="800000"/>
              <a:headEnd/>
              <a:tailEnd/>
            </a:ln>
          </p:spPr>
          <p:txBody>
            <a:bodyPr/>
            <a:lstStyle/>
            <a:p>
              <a:endParaRPr lang="en-US"/>
            </a:p>
          </p:txBody>
        </p:sp>
        <p:sp>
          <p:nvSpPr>
            <p:cNvPr id="346148" name="Line 36"/>
            <p:cNvSpPr>
              <a:spLocks noChangeShapeType="1"/>
            </p:cNvSpPr>
            <p:nvPr/>
          </p:nvSpPr>
          <p:spPr bwMode="auto">
            <a:xfrm flipV="1">
              <a:off x="3243" y="2198"/>
              <a:ext cx="450" cy="539"/>
            </a:xfrm>
            <a:prstGeom prst="line">
              <a:avLst/>
            </a:prstGeom>
            <a:noFill/>
            <a:ln w="952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6149" name="Line 37"/>
            <p:cNvSpPr>
              <a:spLocks noChangeShapeType="1"/>
            </p:cNvSpPr>
            <p:nvPr/>
          </p:nvSpPr>
          <p:spPr bwMode="auto">
            <a:xfrm>
              <a:off x="3693" y="2198"/>
              <a:ext cx="0" cy="381"/>
            </a:xfrm>
            <a:prstGeom prst="line">
              <a:avLst/>
            </a:prstGeom>
            <a:noFill/>
            <a:ln w="952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6150" name="Line 38"/>
            <p:cNvSpPr>
              <a:spLocks noChangeShapeType="1"/>
            </p:cNvSpPr>
            <p:nvPr/>
          </p:nvSpPr>
          <p:spPr bwMode="auto">
            <a:xfrm>
              <a:off x="3243" y="2737"/>
              <a:ext cx="0" cy="367"/>
            </a:xfrm>
            <a:prstGeom prst="line">
              <a:avLst/>
            </a:prstGeom>
            <a:noFill/>
            <a:ln w="952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6151" name="Line 39"/>
            <p:cNvSpPr>
              <a:spLocks noChangeShapeType="1"/>
            </p:cNvSpPr>
            <p:nvPr/>
          </p:nvSpPr>
          <p:spPr bwMode="auto">
            <a:xfrm flipV="1">
              <a:off x="3243" y="2568"/>
              <a:ext cx="450" cy="539"/>
            </a:xfrm>
            <a:prstGeom prst="line">
              <a:avLst/>
            </a:prstGeom>
            <a:noFill/>
            <a:ln w="2857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6152" name="Line 40"/>
            <p:cNvSpPr>
              <a:spLocks noChangeShapeType="1"/>
            </p:cNvSpPr>
            <p:nvPr/>
          </p:nvSpPr>
          <p:spPr bwMode="auto">
            <a:xfrm>
              <a:off x="3303" y="2662"/>
              <a:ext cx="0" cy="368"/>
            </a:xfrm>
            <a:prstGeom prst="line">
              <a:avLst/>
            </a:prstGeom>
            <a:noFill/>
            <a:ln w="952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6153" name="Line 41"/>
            <p:cNvSpPr>
              <a:spLocks noChangeShapeType="1"/>
            </p:cNvSpPr>
            <p:nvPr/>
          </p:nvSpPr>
          <p:spPr bwMode="auto">
            <a:xfrm>
              <a:off x="3355" y="2598"/>
              <a:ext cx="0" cy="368"/>
            </a:xfrm>
            <a:prstGeom prst="line">
              <a:avLst/>
            </a:prstGeom>
            <a:noFill/>
            <a:ln w="952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6154" name="Line 42"/>
            <p:cNvSpPr>
              <a:spLocks noChangeShapeType="1"/>
            </p:cNvSpPr>
            <p:nvPr/>
          </p:nvSpPr>
          <p:spPr bwMode="auto">
            <a:xfrm>
              <a:off x="3423" y="2520"/>
              <a:ext cx="0" cy="367"/>
            </a:xfrm>
            <a:prstGeom prst="line">
              <a:avLst/>
            </a:prstGeom>
            <a:noFill/>
            <a:ln w="952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6155" name="Line 43"/>
            <p:cNvSpPr>
              <a:spLocks noChangeShapeType="1"/>
            </p:cNvSpPr>
            <p:nvPr/>
          </p:nvSpPr>
          <p:spPr bwMode="auto">
            <a:xfrm>
              <a:off x="3483" y="2452"/>
              <a:ext cx="0" cy="368"/>
            </a:xfrm>
            <a:prstGeom prst="line">
              <a:avLst/>
            </a:prstGeom>
            <a:noFill/>
            <a:ln w="952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6156" name="Line 44"/>
            <p:cNvSpPr>
              <a:spLocks noChangeShapeType="1"/>
            </p:cNvSpPr>
            <p:nvPr/>
          </p:nvSpPr>
          <p:spPr bwMode="auto">
            <a:xfrm>
              <a:off x="3543" y="2385"/>
              <a:ext cx="0" cy="368"/>
            </a:xfrm>
            <a:prstGeom prst="line">
              <a:avLst/>
            </a:prstGeom>
            <a:noFill/>
            <a:ln w="952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6157" name="Line 45"/>
            <p:cNvSpPr>
              <a:spLocks noChangeShapeType="1"/>
            </p:cNvSpPr>
            <p:nvPr/>
          </p:nvSpPr>
          <p:spPr bwMode="auto">
            <a:xfrm>
              <a:off x="3603" y="2310"/>
              <a:ext cx="0" cy="368"/>
            </a:xfrm>
            <a:prstGeom prst="line">
              <a:avLst/>
            </a:prstGeom>
            <a:noFill/>
            <a:ln w="952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6158" name="Line 46"/>
            <p:cNvSpPr>
              <a:spLocks noChangeShapeType="1"/>
            </p:cNvSpPr>
            <p:nvPr/>
          </p:nvSpPr>
          <p:spPr bwMode="auto">
            <a:xfrm>
              <a:off x="3656" y="2243"/>
              <a:ext cx="0" cy="367"/>
            </a:xfrm>
            <a:prstGeom prst="line">
              <a:avLst/>
            </a:prstGeom>
            <a:noFill/>
            <a:ln w="952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6159" name="Text Box 47"/>
            <p:cNvSpPr txBox="1">
              <a:spLocks noChangeArrowheads="1"/>
            </p:cNvSpPr>
            <p:nvPr/>
          </p:nvSpPr>
          <p:spPr bwMode="auto">
            <a:xfrm>
              <a:off x="4503" y="2115"/>
              <a:ext cx="784"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46160" name="Text Box 48"/>
            <p:cNvSpPr txBox="1">
              <a:spLocks noChangeArrowheads="1"/>
            </p:cNvSpPr>
            <p:nvPr/>
          </p:nvSpPr>
          <p:spPr bwMode="auto">
            <a:xfrm>
              <a:off x="4376" y="2452"/>
              <a:ext cx="817"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41,4(18)</a:t>
              </a:r>
            </a:p>
          </p:txBody>
        </p:sp>
        <p:sp>
          <p:nvSpPr>
            <p:cNvPr id="346161" name="Text Box 49"/>
            <p:cNvSpPr txBox="1">
              <a:spLocks noChangeArrowheads="1"/>
            </p:cNvSpPr>
            <p:nvPr/>
          </p:nvSpPr>
          <p:spPr bwMode="auto">
            <a:xfrm>
              <a:off x="3198" y="3044"/>
              <a:ext cx="952"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103,5(45)</a:t>
              </a:r>
            </a:p>
          </p:txBody>
        </p:sp>
        <p:graphicFrame>
          <p:nvGraphicFramePr>
            <p:cNvPr id="346162" name="Object 50"/>
            <p:cNvGraphicFramePr>
              <a:graphicFrameLocks noChangeAspect="1"/>
            </p:cNvGraphicFramePr>
            <p:nvPr/>
          </p:nvGraphicFramePr>
          <p:xfrm>
            <a:off x="2381" y="2115"/>
            <a:ext cx="1008" cy="288"/>
          </p:xfrm>
          <a:graphic>
            <a:graphicData uri="http://schemas.openxmlformats.org/presentationml/2006/ole">
              <mc:AlternateContent xmlns:mc="http://schemas.openxmlformats.org/markup-compatibility/2006">
                <mc:Choice xmlns:v="urn:schemas-microsoft-com:vml" Requires="v">
                  <p:oleObj spid="_x0000_s346195" name="Equation" r:id="rId7" imgW="825480" imgH="266400" progId="Equation.3">
                    <p:embed/>
                  </p:oleObj>
                </mc:Choice>
                <mc:Fallback>
                  <p:oleObj name="Equation" r:id="rId7" imgW="825480" imgH="266400" progId="Equation.3">
                    <p:embed/>
                    <p:pic>
                      <p:nvPicPr>
                        <p:cNvPr id="0" name="Object 5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381" y="2115"/>
                          <a:ext cx="100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346163" name="Group 51"/>
          <p:cNvGrpSpPr>
            <a:grpSpLocks/>
          </p:cNvGrpSpPr>
          <p:nvPr/>
        </p:nvGrpSpPr>
        <p:grpSpPr bwMode="auto">
          <a:xfrm>
            <a:off x="900113" y="836613"/>
            <a:ext cx="2568575" cy="3162300"/>
            <a:chOff x="1351" y="709"/>
            <a:chExt cx="1618" cy="1992"/>
          </a:xfrm>
        </p:grpSpPr>
        <p:sp>
          <p:nvSpPr>
            <p:cNvPr id="346164" name="Rectangle 52"/>
            <p:cNvSpPr>
              <a:spLocks noChangeArrowheads="1"/>
            </p:cNvSpPr>
            <p:nvPr/>
          </p:nvSpPr>
          <p:spPr bwMode="auto">
            <a:xfrm>
              <a:off x="1973" y="1253"/>
              <a:ext cx="270" cy="269"/>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6165" name="Line 53"/>
            <p:cNvSpPr>
              <a:spLocks noChangeShapeType="1"/>
            </p:cNvSpPr>
            <p:nvPr/>
          </p:nvSpPr>
          <p:spPr bwMode="auto">
            <a:xfrm rot="21300000" flipV="1">
              <a:off x="1953" y="1094"/>
              <a:ext cx="148" cy="147"/>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6166" name="Line 54"/>
            <p:cNvSpPr>
              <a:spLocks noChangeShapeType="1"/>
            </p:cNvSpPr>
            <p:nvPr/>
          </p:nvSpPr>
          <p:spPr bwMode="auto">
            <a:xfrm rot="21300000" flipV="1">
              <a:off x="2230" y="1098"/>
              <a:ext cx="147" cy="147"/>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6167" name="Line 55"/>
            <p:cNvSpPr>
              <a:spLocks noChangeShapeType="1"/>
            </p:cNvSpPr>
            <p:nvPr/>
          </p:nvSpPr>
          <p:spPr bwMode="auto">
            <a:xfrm rot="21300000" flipV="1">
              <a:off x="2245" y="1360"/>
              <a:ext cx="147" cy="14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6168" name="Line 56"/>
            <p:cNvSpPr>
              <a:spLocks noChangeShapeType="1"/>
            </p:cNvSpPr>
            <p:nvPr/>
          </p:nvSpPr>
          <p:spPr bwMode="auto">
            <a:xfrm>
              <a:off x="1639" y="1917"/>
              <a:ext cx="108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6169" name="Freeform 57"/>
            <p:cNvSpPr>
              <a:spLocks/>
            </p:cNvSpPr>
            <p:nvPr/>
          </p:nvSpPr>
          <p:spPr bwMode="auto">
            <a:xfrm>
              <a:off x="2092" y="1064"/>
              <a:ext cx="277" cy="291"/>
            </a:xfrm>
            <a:custGeom>
              <a:avLst/>
              <a:gdLst>
                <a:gd name="T0" fmla="*/ 0 w 555"/>
                <a:gd name="T1" fmla="*/ 43 h 583"/>
                <a:gd name="T2" fmla="*/ 435 w 555"/>
                <a:gd name="T3" fmla="*/ 43 h 583"/>
                <a:gd name="T4" fmla="*/ 555 w 555"/>
                <a:gd name="T5" fmla="*/ 73 h 583"/>
                <a:gd name="T6" fmla="*/ 525 w 555"/>
                <a:gd name="T7" fmla="*/ 223 h 583"/>
                <a:gd name="T8" fmla="*/ 540 w 555"/>
                <a:gd name="T9" fmla="*/ 358 h 583"/>
                <a:gd name="T10" fmla="*/ 540 w 555"/>
                <a:gd name="T11" fmla="*/ 583 h 583"/>
              </a:gdLst>
              <a:ahLst/>
              <a:cxnLst>
                <a:cxn ang="0">
                  <a:pos x="T0" y="T1"/>
                </a:cxn>
                <a:cxn ang="0">
                  <a:pos x="T2" y="T3"/>
                </a:cxn>
                <a:cxn ang="0">
                  <a:pos x="T4" y="T5"/>
                </a:cxn>
                <a:cxn ang="0">
                  <a:pos x="T6" y="T7"/>
                </a:cxn>
                <a:cxn ang="0">
                  <a:pos x="T8" y="T9"/>
                </a:cxn>
                <a:cxn ang="0">
                  <a:pos x="T10" y="T11"/>
                </a:cxn>
              </a:cxnLst>
              <a:rect l="0" t="0" r="r" b="b"/>
              <a:pathLst>
                <a:path w="555" h="583">
                  <a:moveTo>
                    <a:pt x="0" y="43"/>
                  </a:moveTo>
                  <a:cubicBezTo>
                    <a:pt x="172" y="0"/>
                    <a:pt x="98" y="12"/>
                    <a:pt x="435" y="43"/>
                  </a:cubicBezTo>
                  <a:cubicBezTo>
                    <a:pt x="476" y="47"/>
                    <a:pt x="555" y="73"/>
                    <a:pt x="555" y="73"/>
                  </a:cubicBezTo>
                  <a:cubicBezTo>
                    <a:pt x="548" y="123"/>
                    <a:pt x="525" y="172"/>
                    <a:pt x="525" y="223"/>
                  </a:cubicBezTo>
                  <a:cubicBezTo>
                    <a:pt x="525" y="268"/>
                    <a:pt x="538" y="313"/>
                    <a:pt x="540" y="358"/>
                  </a:cubicBezTo>
                  <a:cubicBezTo>
                    <a:pt x="543" y="433"/>
                    <a:pt x="540" y="508"/>
                    <a:pt x="540" y="583"/>
                  </a:cubicBezTo>
                </a:path>
              </a:pathLst>
            </a:custGeom>
            <a:noFill/>
            <a:ln w="952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6170" name="Line 58"/>
            <p:cNvSpPr>
              <a:spLocks noChangeShapeType="1"/>
            </p:cNvSpPr>
            <p:nvPr/>
          </p:nvSpPr>
          <p:spPr bwMode="auto">
            <a:xfrm flipV="1">
              <a:off x="2093" y="845"/>
              <a:ext cx="0" cy="539"/>
            </a:xfrm>
            <a:prstGeom prst="line">
              <a:avLst/>
            </a:prstGeom>
            <a:noFill/>
            <a:ln w="19050">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46171" name="Line 59"/>
            <p:cNvSpPr>
              <a:spLocks noChangeShapeType="1"/>
            </p:cNvSpPr>
            <p:nvPr/>
          </p:nvSpPr>
          <p:spPr bwMode="auto">
            <a:xfrm>
              <a:off x="2109" y="1389"/>
              <a:ext cx="630" cy="0"/>
            </a:xfrm>
            <a:prstGeom prst="line">
              <a:avLst/>
            </a:prstGeom>
            <a:noFill/>
            <a:ln w="19050">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46172" name="Line 60"/>
            <p:cNvSpPr>
              <a:spLocks noChangeShapeType="1"/>
            </p:cNvSpPr>
            <p:nvPr/>
          </p:nvSpPr>
          <p:spPr bwMode="auto">
            <a:xfrm rot="105808" flipH="1">
              <a:off x="1383" y="1797"/>
              <a:ext cx="360" cy="449"/>
            </a:xfrm>
            <a:prstGeom prst="line">
              <a:avLst/>
            </a:prstGeom>
            <a:noFill/>
            <a:ln w="19050">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46173" name="Line 61"/>
            <p:cNvSpPr>
              <a:spLocks noChangeShapeType="1"/>
            </p:cNvSpPr>
            <p:nvPr/>
          </p:nvSpPr>
          <p:spPr bwMode="auto">
            <a:xfrm>
              <a:off x="1631" y="1523"/>
              <a:ext cx="0" cy="2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6174" name="Line 62"/>
            <p:cNvSpPr>
              <a:spLocks noChangeShapeType="1"/>
            </p:cNvSpPr>
            <p:nvPr/>
          </p:nvSpPr>
          <p:spPr bwMode="auto">
            <a:xfrm flipV="1">
              <a:off x="1624" y="1046"/>
              <a:ext cx="465" cy="557"/>
            </a:xfrm>
            <a:prstGeom prst="line">
              <a:avLst/>
            </a:prstGeom>
            <a:noFill/>
            <a:ln w="19050">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46175" name="Line 63"/>
            <p:cNvSpPr>
              <a:spLocks noChangeShapeType="1"/>
            </p:cNvSpPr>
            <p:nvPr/>
          </p:nvSpPr>
          <p:spPr bwMode="auto">
            <a:xfrm>
              <a:off x="1481" y="2112"/>
              <a:ext cx="1080" cy="0"/>
            </a:xfrm>
            <a:prstGeom prst="line">
              <a:avLst/>
            </a:prstGeom>
            <a:noFill/>
            <a:ln w="19050">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46176" name="Line 64"/>
            <p:cNvSpPr>
              <a:spLocks noChangeShapeType="1"/>
            </p:cNvSpPr>
            <p:nvPr/>
          </p:nvSpPr>
          <p:spPr bwMode="auto">
            <a:xfrm>
              <a:off x="2350" y="2386"/>
              <a:ext cx="0" cy="31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6177" name="Line 65"/>
            <p:cNvSpPr>
              <a:spLocks noChangeShapeType="1"/>
            </p:cNvSpPr>
            <p:nvPr/>
          </p:nvSpPr>
          <p:spPr bwMode="auto">
            <a:xfrm>
              <a:off x="2717" y="1967"/>
              <a:ext cx="0" cy="26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6178" name="Line 66"/>
            <p:cNvSpPr>
              <a:spLocks noChangeShapeType="1"/>
            </p:cNvSpPr>
            <p:nvPr/>
          </p:nvSpPr>
          <p:spPr bwMode="auto">
            <a:xfrm flipV="1">
              <a:off x="2350" y="2205"/>
              <a:ext cx="368" cy="458"/>
            </a:xfrm>
            <a:prstGeom prst="line">
              <a:avLst/>
            </a:prstGeom>
            <a:noFill/>
            <a:ln w="19050">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46179" name="Line 67"/>
            <p:cNvSpPr>
              <a:spLocks noChangeShapeType="1"/>
            </p:cNvSpPr>
            <p:nvPr/>
          </p:nvSpPr>
          <p:spPr bwMode="auto">
            <a:xfrm flipV="1">
              <a:off x="1639" y="1389"/>
              <a:ext cx="450" cy="539"/>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6180" name="Line 68"/>
            <p:cNvSpPr>
              <a:spLocks noChangeShapeType="1"/>
            </p:cNvSpPr>
            <p:nvPr/>
          </p:nvSpPr>
          <p:spPr bwMode="auto">
            <a:xfrm rot="300000" flipH="1">
              <a:off x="2352" y="1888"/>
              <a:ext cx="346" cy="481"/>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6181" name="Text Box 69"/>
            <p:cNvSpPr txBox="1">
              <a:spLocks noChangeArrowheads="1"/>
            </p:cNvSpPr>
            <p:nvPr/>
          </p:nvSpPr>
          <p:spPr bwMode="auto">
            <a:xfrm>
              <a:off x="2064" y="709"/>
              <a:ext cx="270"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y</a:t>
              </a:r>
            </a:p>
          </p:txBody>
        </p:sp>
        <p:sp>
          <p:nvSpPr>
            <p:cNvPr id="346182" name="Text Box 70"/>
            <p:cNvSpPr txBox="1">
              <a:spLocks noChangeArrowheads="1"/>
            </p:cNvSpPr>
            <p:nvPr/>
          </p:nvSpPr>
          <p:spPr bwMode="auto">
            <a:xfrm>
              <a:off x="2597" y="1338"/>
              <a:ext cx="270"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z</a:t>
              </a:r>
            </a:p>
          </p:txBody>
        </p:sp>
        <p:sp>
          <p:nvSpPr>
            <p:cNvPr id="346183" name="Text Box 71"/>
            <p:cNvSpPr txBox="1">
              <a:spLocks noChangeArrowheads="1"/>
            </p:cNvSpPr>
            <p:nvPr/>
          </p:nvSpPr>
          <p:spPr bwMode="auto">
            <a:xfrm>
              <a:off x="1351" y="2178"/>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x</a:t>
              </a:r>
            </a:p>
          </p:txBody>
        </p:sp>
        <p:sp>
          <p:nvSpPr>
            <p:cNvPr id="346184" name="Text Box 72"/>
            <p:cNvSpPr txBox="1">
              <a:spLocks noChangeArrowheads="1"/>
            </p:cNvSpPr>
            <p:nvPr/>
          </p:nvSpPr>
          <p:spPr bwMode="auto">
            <a:xfrm>
              <a:off x="2018" y="1346"/>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D</a:t>
              </a:r>
            </a:p>
          </p:txBody>
        </p:sp>
        <p:sp>
          <p:nvSpPr>
            <p:cNvPr id="346185" name="Text Box 73"/>
            <p:cNvSpPr txBox="1">
              <a:spLocks noChangeArrowheads="1"/>
            </p:cNvSpPr>
            <p:nvPr/>
          </p:nvSpPr>
          <p:spPr bwMode="auto">
            <a:xfrm>
              <a:off x="1429" y="1797"/>
              <a:ext cx="270"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C</a:t>
              </a:r>
            </a:p>
          </p:txBody>
        </p:sp>
        <p:sp>
          <p:nvSpPr>
            <p:cNvPr id="346186" name="Text Box 74"/>
            <p:cNvSpPr txBox="1">
              <a:spLocks noChangeArrowheads="1"/>
            </p:cNvSpPr>
            <p:nvPr/>
          </p:nvSpPr>
          <p:spPr bwMode="auto">
            <a:xfrm>
              <a:off x="2699" y="1797"/>
              <a:ext cx="270"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B</a:t>
              </a:r>
            </a:p>
          </p:txBody>
        </p:sp>
        <p:sp>
          <p:nvSpPr>
            <p:cNvPr id="346187" name="Text Box 75"/>
            <p:cNvSpPr txBox="1">
              <a:spLocks noChangeArrowheads="1"/>
            </p:cNvSpPr>
            <p:nvPr/>
          </p:nvSpPr>
          <p:spPr bwMode="auto">
            <a:xfrm>
              <a:off x="2154" y="2251"/>
              <a:ext cx="270"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A</a:t>
              </a:r>
            </a:p>
          </p:txBody>
        </p:sp>
        <p:sp>
          <p:nvSpPr>
            <p:cNvPr id="346188" name="Text Box 76"/>
            <p:cNvSpPr txBox="1">
              <a:spLocks noChangeArrowheads="1"/>
            </p:cNvSpPr>
            <p:nvPr/>
          </p:nvSpPr>
          <p:spPr bwMode="auto">
            <a:xfrm rot="18660000">
              <a:off x="1610" y="1113"/>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l</a:t>
              </a:r>
              <a:r>
                <a:rPr lang="en-US" sz="2000" baseline="-25000">
                  <a:cs typeface="Times New Roman" pitchFamily="18" charset="0"/>
                </a:rPr>
                <a:t>1</a:t>
              </a:r>
              <a:endParaRPr lang="en-US" sz="2000">
                <a:cs typeface="Times New Roman" pitchFamily="18" charset="0"/>
              </a:endParaRPr>
            </a:p>
          </p:txBody>
        </p:sp>
        <p:sp>
          <p:nvSpPr>
            <p:cNvPr id="346189" name="Text Box 77"/>
            <p:cNvSpPr txBox="1">
              <a:spLocks noChangeArrowheads="1"/>
            </p:cNvSpPr>
            <p:nvPr/>
          </p:nvSpPr>
          <p:spPr bwMode="auto">
            <a:xfrm>
              <a:off x="1903" y="1885"/>
              <a:ext cx="270"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l</a:t>
              </a:r>
              <a:r>
                <a:rPr lang="en-US" sz="2000" baseline="-25000">
                  <a:cs typeface="Times New Roman" pitchFamily="18" charset="0"/>
                </a:rPr>
                <a:t>2</a:t>
              </a:r>
              <a:endParaRPr lang="en-US" sz="2000">
                <a:cs typeface="Times New Roman" pitchFamily="18" charset="0"/>
              </a:endParaRPr>
            </a:p>
          </p:txBody>
        </p:sp>
        <p:sp>
          <p:nvSpPr>
            <p:cNvPr id="346190" name="Text Box 78"/>
            <p:cNvSpPr txBox="1">
              <a:spLocks noChangeArrowheads="1"/>
            </p:cNvSpPr>
            <p:nvPr/>
          </p:nvSpPr>
          <p:spPr bwMode="auto">
            <a:xfrm rot="18720000">
              <a:off x="2370" y="2176"/>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l</a:t>
              </a:r>
              <a:r>
                <a:rPr lang="en-US" sz="2000" baseline="-25000">
                  <a:cs typeface="Times New Roman" pitchFamily="18" charset="0"/>
                </a:rPr>
                <a:t>3</a:t>
              </a:r>
              <a:endParaRPr lang="en-US" sz="2000">
                <a:cs typeface="Times New Roman" pitchFamily="18" charset="0"/>
              </a:endParaRPr>
            </a:p>
          </p:txBody>
        </p:sp>
        <p:sp>
          <p:nvSpPr>
            <p:cNvPr id="346191" name="Line 79"/>
            <p:cNvSpPr>
              <a:spLocks noChangeShapeType="1"/>
            </p:cNvSpPr>
            <p:nvPr/>
          </p:nvSpPr>
          <p:spPr bwMode="auto">
            <a:xfrm>
              <a:off x="2328" y="2072"/>
              <a:ext cx="0" cy="272"/>
            </a:xfrm>
            <a:prstGeom prst="line">
              <a:avLst/>
            </a:prstGeom>
            <a:noFill/>
            <a:ln w="28575">
              <a:solidFill>
                <a:srgbClr val="FF0000"/>
              </a:solidFill>
              <a:miter lim="800000"/>
              <a:headEnd type="stealth"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6192" name="Text Box 80"/>
            <p:cNvSpPr txBox="1">
              <a:spLocks noChangeArrowheads="1"/>
            </p:cNvSpPr>
            <p:nvPr/>
          </p:nvSpPr>
          <p:spPr bwMode="auto">
            <a:xfrm>
              <a:off x="2090" y="2060"/>
              <a:ext cx="2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rPr>
                <a:t>P</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346115"/>
                                        </p:tgtEl>
                                        <p:attrNameLst>
                                          <p:attrName>style.visibility</p:attrName>
                                        </p:attrNameLst>
                                      </p:cBhvr>
                                      <p:to>
                                        <p:strVal val="visible"/>
                                      </p:to>
                                    </p:set>
                                    <p:animEffect transition="in" filter="wipe(up)">
                                      <p:cBhvr>
                                        <p:cTn id="7" dur="500"/>
                                        <p:tgtEl>
                                          <p:spTgt spid="34611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nodeType="clickEffect">
                                  <p:stCondLst>
                                    <p:cond delay="0"/>
                                  </p:stCondLst>
                                  <p:childTnLst>
                                    <p:set>
                                      <p:cBhvr>
                                        <p:cTn id="11" dur="1" fill="hold">
                                          <p:stCondLst>
                                            <p:cond delay="0"/>
                                          </p:stCondLst>
                                        </p:cTn>
                                        <p:tgtEl>
                                          <p:spTgt spid="346114"/>
                                        </p:tgtEl>
                                        <p:attrNameLst>
                                          <p:attrName>style.visibility</p:attrName>
                                        </p:attrNameLst>
                                      </p:cBhvr>
                                      <p:to>
                                        <p:strVal val="visible"/>
                                      </p:to>
                                    </p:set>
                                    <p:animEffect transition="in" filter="wipe(up)">
                                      <p:cBhvr>
                                        <p:cTn id="12" dur="500"/>
                                        <p:tgtEl>
                                          <p:spTgt spid="3461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6115" grpId="0" autoUpdateAnimBg="0"/>
    </p:bld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138" name="Text Box 2"/>
          <p:cNvSpPr txBox="1">
            <a:spLocks noChangeArrowheads="1"/>
          </p:cNvSpPr>
          <p:nvPr/>
        </p:nvSpPr>
        <p:spPr bwMode="auto">
          <a:xfrm>
            <a:off x="212725" y="193675"/>
            <a:ext cx="860742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a:cs typeface="Times New Roman" pitchFamily="18" charset="0"/>
              </a:rPr>
              <a:t>    </a:t>
            </a:r>
            <a:r>
              <a:rPr lang="en-US" b="1"/>
              <a:t>Thí dụ 8. 5.</a:t>
            </a:r>
            <a:r>
              <a:rPr lang="en-US"/>
              <a:t> Xác định độ võng tại trung điểm của dầm có các  lá thép tăng cường trong thí dụ 6. 9 .</a:t>
            </a:r>
          </a:p>
          <a:p>
            <a:pPr algn="l"/>
            <a:endParaRPr lang="en-US">
              <a:cs typeface="Times New Roman" pitchFamily="18" charset="0"/>
            </a:endParaRPr>
          </a:p>
        </p:txBody>
      </p:sp>
      <p:grpSp>
        <p:nvGrpSpPr>
          <p:cNvPr id="347139" name="Group 3"/>
          <p:cNvGrpSpPr>
            <a:grpSpLocks/>
          </p:cNvGrpSpPr>
          <p:nvPr/>
        </p:nvGrpSpPr>
        <p:grpSpPr bwMode="auto">
          <a:xfrm>
            <a:off x="250825" y="981075"/>
            <a:ext cx="8507413" cy="822325"/>
            <a:chOff x="158" y="618"/>
            <a:chExt cx="5359" cy="518"/>
          </a:xfrm>
        </p:grpSpPr>
        <p:sp>
          <p:nvSpPr>
            <p:cNvPr id="347140" name="Text Box 4"/>
            <p:cNvSpPr txBox="1">
              <a:spLocks noChangeArrowheads="1"/>
            </p:cNvSpPr>
            <p:nvPr/>
          </p:nvSpPr>
          <p:spPr bwMode="auto">
            <a:xfrm>
              <a:off x="158" y="618"/>
              <a:ext cx="5359"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L</a:t>
              </a:r>
              <a:r>
                <a:rPr lang="en-US"/>
                <a:t>ậ</a:t>
              </a:r>
              <a:r>
                <a:rPr lang="en-US">
                  <a:cs typeface="Times New Roman" pitchFamily="18" charset="0"/>
                </a:rPr>
                <a:t>p bi</a:t>
              </a:r>
              <a:r>
                <a:rPr lang="en-US"/>
                <a:t>ể</a:t>
              </a:r>
              <a:r>
                <a:rPr lang="en-US">
                  <a:cs typeface="Times New Roman" pitchFamily="18" charset="0"/>
                </a:rPr>
                <a:t>u th</a:t>
              </a:r>
              <a:r>
                <a:rPr lang="en-US"/>
                <a:t>ứ</a:t>
              </a:r>
              <a:r>
                <a:rPr lang="en-US">
                  <a:cs typeface="Times New Roman" pitchFamily="18" charset="0"/>
                </a:rPr>
                <a:t>c c</a:t>
              </a:r>
              <a:r>
                <a:rPr lang="en-US"/>
                <a:t>ủ</a:t>
              </a:r>
              <a:r>
                <a:rPr lang="en-US">
                  <a:cs typeface="Times New Roman" pitchFamily="18" charset="0"/>
                </a:rPr>
                <a:t>a momen M</a:t>
              </a:r>
              <a:r>
                <a:rPr lang="en-US" baseline="-30000">
                  <a:cs typeface="Times New Roman" pitchFamily="18" charset="0"/>
                </a:rPr>
                <a:t>P</a:t>
              </a:r>
              <a:r>
                <a:rPr lang="en-US">
                  <a:cs typeface="Times New Roman" pitchFamily="18" charset="0"/>
                </a:rPr>
                <a:t> do t</a:t>
              </a:r>
              <a:r>
                <a:rPr lang="en-US"/>
                <a:t>ả</a:t>
              </a:r>
              <a:r>
                <a:rPr lang="en-US">
                  <a:cs typeface="Times New Roman" pitchFamily="18" charset="0"/>
                </a:rPr>
                <a:t>i tr</a:t>
              </a:r>
              <a:r>
                <a:rPr lang="en-US"/>
                <a:t>ọ</a:t>
              </a:r>
              <a:r>
                <a:rPr lang="en-US">
                  <a:cs typeface="Times New Roman" pitchFamily="18" charset="0"/>
                </a:rPr>
                <a:t>ng gây ra và bi</a:t>
              </a:r>
              <a:r>
                <a:rPr lang="en-US"/>
                <a:t>ể</a:t>
              </a:r>
              <a:r>
                <a:rPr lang="en-US">
                  <a:cs typeface="Times New Roman" pitchFamily="18" charset="0"/>
                </a:rPr>
                <a:t>u th</a:t>
              </a:r>
              <a:r>
                <a:rPr lang="en-US"/>
                <a:t>ứ</a:t>
              </a:r>
              <a:r>
                <a:rPr lang="en-US">
                  <a:cs typeface="Times New Roman" pitchFamily="18" charset="0"/>
                </a:rPr>
                <a:t>c</a:t>
              </a:r>
            </a:p>
            <a:p>
              <a:pPr algn="l"/>
              <a:r>
                <a:rPr lang="en-US">
                  <a:cs typeface="Times New Roman" pitchFamily="18" charset="0"/>
                </a:rPr>
                <a:t>c</a:t>
              </a:r>
              <a:r>
                <a:rPr lang="en-US"/>
                <a:t>ủ</a:t>
              </a:r>
              <a:r>
                <a:rPr lang="en-US">
                  <a:cs typeface="Times New Roman" pitchFamily="18" charset="0"/>
                </a:rPr>
                <a:t>a momen        do l</a:t>
              </a:r>
              <a:r>
                <a:rPr lang="en-US"/>
                <a:t>ự</a:t>
              </a:r>
              <a:r>
                <a:rPr lang="en-US">
                  <a:cs typeface="Times New Roman" pitchFamily="18" charset="0"/>
                </a:rPr>
                <a:t>c đơn v</a:t>
              </a:r>
              <a:r>
                <a:rPr lang="en-US"/>
                <a:t>ị</a:t>
              </a:r>
              <a:r>
                <a:rPr lang="en-US">
                  <a:cs typeface="Times New Roman" pitchFamily="18" charset="0"/>
                </a:rPr>
                <a:t> </a:t>
              </a:r>
              <a:r>
                <a:rPr lang="en-US"/>
                <a:t>đặ</a:t>
              </a:r>
              <a:r>
                <a:rPr lang="en-US">
                  <a:cs typeface="Times New Roman" pitchFamily="18" charset="0"/>
                </a:rPr>
                <a:t>t </a:t>
              </a:r>
              <a:r>
                <a:rPr lang="en-US"/>
                <a:t>ở</a:t>
              </a:r>
              <a:r>
                <a:rPr lang="en-US">
                  <a:cs typeface="Times New Roman" pitchFamily="18" charset="0"/>
                </a:rPr>
                <a:t> g</a:t>
              </a:r>
              <a:r>
                <a:rPr lang="en-US"/>
                <a:t>ĩư</a:t>
              </a:r>
              <a:r>
                <a:rPr lang="en-US">
                  <a:cs typeface="Times New Roman" pitchFamily="18" charset="0"/>
                </a:rPr>
                <a:t>a d</a:t>
              </a:r>
              <a:r>
                <a:rPr lang="en-US"/>
                <a:t>ầ</a:t>
              </a:r>
              <a:r>
                <a:rPr lang="en-US">
                  <a:cs typeface="Times New Roman" pitchFamily="18" charset="0"/>
                </a:rPr>
                <a:t>m gây ra.</a:t>
              </a:r>
            </a:p>
          </p:txBody>
        </p:sp>
        <p:graphicFrame>
          <p:nvGraphicFramePr>
            <p:cNvPr id="347141" name="Object 5"/>
            <p:cNvGraphicFramePr>
              <a:graphicFrameLocks noChangeAspect="1"/>
            </p:cNvGraphicFramePr>
            <p:nvPr/>
          </p:nvGraphicFramePr>
          <p:xfrm>
            <a:off x="1292" y="845"/>
            <a:ext cx="280" cy="242"/>
          </p:xfrm>
          <a:graphic>
            <a:graphicData uri="http://schemas.openxmlformats.org/presentationml/2006/ole">
              <mc:AlternateContent xmlns:mc="http://schemas.openxmlformats.org/markup-compatibility/2006">
                <mc:Choice xmlns:v="urn:schemas-microsoft-com:vml" Requires="v">
                  <p:oleObj spid="_x0000_s347226" name="Equation" r:id="rId3" imgW="279360" imgH="241200" progId="Equation.3">
                    <p:embed/>
                  </p:oleObj>
                </mc:Choice>
                <mc:Fallback>
                  <p:oleObj name="Equation" r:id="rId3" imgW="279360" imgH="241200" progId="Equation.3">
                    <p:embed/>
                    <p:pic>
                      <p:nvPicPr>
                        <p:cNvPr id="0"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92" y="845"/>
                          <a:ext cx="280" cy="2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347142" name="Group 6"/>
          <p:cNvGrpSpPr>
            <a:grpSpLocks/>
          </p:cNvGrpSpPr>
          <p:nvPr/>
        </p:nvGrpSpPr>
        <p:grpSpPr bwMode="auto">
          <a:xfrm>
            <a:off x="360363" y="1773238"/>
            <a:ext cx="2555875" cy="1973262"/>
            <a:chOff x="227" y="1117"/>
            <a:chExt cx="1610" cy="1243"/>
          </a:xfrm>
        </p:grpSpPr>
        <p:sp>
          <p:nvSpPr>
            <p:cNvPr id="347143" name="Text Box 7"/>
            <p:cNvSpPr txBox="1">
              <a:spLocks noChangeArrowheads="1"/>
            </p:cNvSpPr>
            <p:nvPr/>
          </p:nvSpPr>
          <p:spPr bwMode="auto">
            <a:xfrm>
              <a:off x="227" y="1117"/>
              <a:ext cx="1610" cy="12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algn="l">
                <a:defRPr>
                  <a:solidFill>
                    <a:schemeClr val="tx1"/>
                  </a:solidFill>
                  <a:latin typeface="Arial" charset="0"/>
                  <a:cs typeface="Arial" charset="0"/>
                </a:defRPr>
              </a:lvl1pPr>
              <a:lvl2pPr marL="914400" indent="-457200" algn="l">
                <a:defRPr>
                  <a:solidFill>
                    <a:schemeClr val="tx1"/>
                  </a:solidFill>
                  <a:latin typeface="Arial" charset="0"/>
                  <a:cs typeface="Arial" charset="0"/>
                </a:defRPr>
              </a:lvl2pPr>
              <a:lvl3pPr marL="1371600" indent="-457200" algn="l">
                <a:defRPr>
                  <a:solidFill>
                    <a:schemeClr val="tx1"/>
                  </a:solidFill>
                  <a:latin typeface="Arial" charset="0"/>
                  <a:cs typeface="Arial" charset="0"/>
                </a:defRPr>
              </a:lvl3pPr>
              <a:lvl4pPr marL="1828800" indent="-457200" algn="l">
                <a:defRPr>
                  <a:solidFill>
                    <a:schemeClr val="tx1"/>
                  </a:solidFill>
                  <a:latin typeface="Arial" charset="0"/>
                  <a:cs typeface="Arial" charset="0"/>
                </a:defRPr>
              </a:lvl4pPr>
              <a:lvl5pPr marL="2286000" indent="-457200" algn="l">
                <a:defRPr>
                  <a:solidFill>
                    <a:schemeClr val="tx1"/>
                  </a:solidFill>
                  <a:latin typeface="Arial" charset="0"/>
                  <a:cs typeface="Arial" charset="0"/>
                </a:defRPr>
              </a:lvl5pPr>
              <a:lvl6pPr marL="2743200" indent="-457200" fontAlgn="base">
                <a:spcBef>
                  <a:spcPct val="0"/>
                </a:spcBef>
                <a:spcAft>
                  <a:spcPct val="0"/>
                </a:spcAft>
                <a:defRPr>
                  <a:solidFill>
                    <a:schemeClr val="tx1"/>
                  </a:solidFill>
                  <a:latin typeface="Arial" charset="0"/>
                  <a:cs typeface="Arial" charset="0"/>
                </a:defRPr>
              </a:lvl6pPr>
              <a:lvl7pPr marL="3200400" indent="-457200" fontAlgn="base">
                <a:spcBef>
                  <a:spcPct val="0"/>
                </a:spcBef>
                <a:spcAft>
                  <a:spcPct val="0"/>
                </a:spcAft>
                <a:defRPr>
                  <a:solidFill>
                    <a:schemeClr val="tx1"/>
                  </a:solidFill>
                  <a:latin typeface="Arial" charset="0"/>
                  <a:cs typeface="Arial" charset="0"/>
                </a:defRPr>
              </a:lvl7pPr>
              <a:lvl8pPr marL="3657600" indent="-457200" fontAlgn="base">
                <a:spcBef>
                  <a:spcPct val="0"/>
                </a:spcBef>
                <a:spcAft>
                  <a:spcPct val="0"/>
                </a:spcAft>
                <a:defRPr>
                  <a:solidFill>
                    <a:schemeClr val="tx1"/>
                  </a:solidFill>
                  <a:latin typeface="Arial" charset="0"/>
                  <a:cs typeface="Arial" charset="0"/>
                </a:defRPr>
              </a:lvl8pPr>
              <a:lvl9pPr marL="4114800" indent="-457200" fontAlgn="base">
                <a:spcBef>
                  <a:spcPct val="0"/>
                </a:spcBef>
                <a:spcAft>
                  <a:spcPct val="0"/>
                </a:spcAft>
                <a:defRPr>
                  <a:solidFill>
                    <a:schemeClr val="tx1"/>
                  </a:solidFill>
                  <a:latin typeface="Arial" charset="0"/>
                  <a:cs typeface="Arial" charset="0"/>
                </a:defRPr>
              </a:lvl9pPr>
            </a:lstStyle>
            <a:p>
              <a:r>
                <a:rPr lang="en-US">
                  <a:solidFill>
                    <a:srgbClr val="0000FF"/>
                  </a:solidFill>
                  <a:latin typeface="Times New Roman" pitchFamily="18" charset="0"/>
                  <a:cs typeface="Times New Roman" pitchFamily="18" charset="0"/>
                </a:rPr>
                <a:t> </a:t>
              </a:r>
              <a:r>
                <a:rPr lang="en-US">
                  <a:solidFill>
                    <a:srgbClr val="0000FF"/>
                  </a:solidFill>
                </a:rPr>
                <a:t>1.Đoạn I :</a:t>
              </a:r>
              <a:endParaRPr lang="en-US">
                <a:solidFill>
                  <a:srgbClr val="0000FF"/>
                </a:solidFill>
                <a:latin typeface="Times New Roman" pitchFamily="18" charset="0"/>
                <a:cs typeface="Times New Roman" pitchFamily="18" charset="0"/>
              </a:endParaRPr>
            </a:p>
            <a:p>
              <a:pPr>
                <a:buFontTx/>
                <a:buChar char="•"/>
              </a:pPr>
              <a:endParaRPr lang="en-US">
                <a:solidFill>
                  <a:srgbClr val="0000FF"/>
                </a:solidFill>
                <a:latin typeface="Times New Roman" pitchFamily="18" charset="0"/>
                <a:cs typeface="Times New Roman" pitchFamily="18" charset="0"/>
              </a:endParaRPr>
            </a:p>
            <a:p>
              <a:r>
                <a:rPr lang="en-US">
                  <a:solidFill>
                    <a:srgbClr val="0000FF"/>
                  </a:solidFill>
                  <a:latin typeface="Times New Roman" pitchFamily="18" charset="0"/>
                  <a:cs typeface="Times New Roman" pitchFamily="18" charset="0"/>
                </a:rPr>
                <a:t>I</a:t>
              </a:r>
              <a:r>
                <a:rPr lang="en-US" baseline="-30000">
                  <a:solidFill>
                    <a:srgbClr val="0000FF"/>
                  </a:solidFill>
                  <a:latin typeface="Times New Roman" pitchFamily="18" charset="0"/>
                  <a:cs typeface="Times New Roman" pitchFamily="18" charset="0"/>
                </a:rPr>
                <a:t>z</a:t>
              </a:r>
              <a:r>
                <a:rPr lang="en-US">
                  <a:solidFill>
                    <a:srgbClr val="0000FF"/>
                  </a:solidFill>
                  <a:latin typeface="Times New Roman" pitchFamily="18" charset="0"/>
                  <a:cs typeface="Times New Roman" pitchFamily="18" charset="0"/>
                </a:rPr>
                <a:t> = 8950cm</a:t>
              </a:r>
              <a:r>
                <a:rPr lang="en-US" baseline="30000">
                  <a:solidFill>
                    <a:srgbClr val="0000FF"/>
                  </a:solidFill>
                  <a:latin typeface="Times New Roman" pitchFamily="18" charset="0"/>
                  <a:cs typeface="Times New Roman" pitchFamily="18" charset="0"/>
                </a:rPr>
                <a:t>4</a:t>
              </a:r>
              <a:r>
                <a:rPr lang="en-US">
                  <a:solidFill>
                    <a:srgbClr val="0000FF"/>
                  </a:solidFill>
                  <a:latin typeface="Times New Roman" pitchFamily="18" charset="0"/>
                  <a:cs typeface="Times New Roman" pitchFamily="18" charset="0"/>
                </a:rPr>
                <a:t>; </a:t>
              </a:r>
            </a:p>
            <a:p>
              <a:r>
                <a:rPr lang="en-US">
                  <a:solidFill>
                    <a:srgbClr val="0000FF"/>
                  </a:solidFill>
                  <a:latin typeface="Times New Roman" pitchFamily="18" charset="0"/>
                  <a:cs typeface="Times New Roman" pitchFamily="18" charset="0"/>
                </a:rPr>
                <a:t>M</a:t>
              </a:r>
              <a:r>
                <a:rPr lang="en-US" baseline="-30000">
                  <a:solidFill>
                    <a:srgbClr val="0000FF"/>
                  </a:solidFill>
                  <a:latin typeface="Times New Roman" pitchFamily="18" charset="0"/>
                  <a:cs typeface="Times New Roman" pitchFamily="18" charset="0"/>
                </a:rPr>
                <a:t>P</a:t>
              </a:r>
              <a:r>
                <a:rPr lang="en-US">
                  <a:solidFill>
                    <a:srgbClr val="0000FF"/>
                  </a:solidFill>
                  <a:latin typeface="Times New Roman" pitchFamily="18" charset="0"/>
                  <a:cs typeface="Times New Roman" pitchFamily="18" charset="0"/>
                </a:rPr>
                <a:t> = 53,3x</a:t>
              </a:r>
              <a:r>
                <a:rPr lang="en-US" baseline="-30000">
                  <a:solidFill>
                    <a:srgbClr val="0000FF"/>
                  </a:solidFill>
                  <a:latin typeface="Times New Roman" pitchFamily="18" charset="0"/>
                  <a:cs typeface="Times New Roman" pitchFamily="18" charset="0"/>
                </a:rPr>
                <a:t>1</a:t>
              </a:r>
              <a:r>
                <a:rPr lang="en-US">
                  <a:solidFill>
                    <a:srgbClr val="0000FF"/>
                  </a:solidFill>
                  <a:latin typeface="Times New Roman" pitchFamily="18" charset="0"/>
                  <a:cs typeface="Times New Roman" pitchFamily="18" charset="0"/>
                </a:rPr>
                <a:t>;       </a:t>
              </a:r>
            </a:p>
            <a:p>
              <a:r>
                <a:rPr lang="en-US">
                  <a:solidFill>
                    <a:srgbClr val="0000FF"/>
                  </a:solidFill>
                  <a:latin typeface="Times New Roman" pitchFamily="18" charset="0"/>
                  <a:cs typeface="Times New Roman" pitchFamily="18" charset="0"/>
                </a:rPr>
                <a:t>          = 0,5x</a:t>
              </a:r>
              <a:r>
                <a:rPr lang="en-US" baseline="-30000">
                  <a:solidFill>
                    <a:srgbClr val="0000FF"/>
                  </a:solidFill>
                  <a:latin typeface="Times New Roman" pitchFamily="18" charset="0"/>
                  <a:cs typeface="Times New Roman" pitchFamily="18" charset="0"/>
                </a:rPr>
                <a:t>1</a:t>
              </a:r>
              <a:r>
                <a:rPr lang="en-US">
                  <a:solidFill>
                    <a:srgbClr val="0000FF"/>
                  </a:solidFill>
                  <a:latin typeface="Times New Roman" pitchFamily="18" charset="0"/>
                  <a:cs typeface="Times New Roman" pitchFamily="18" charset="0"/>
                </a:rPr>
                <a:t>. </a:t>
              </a:r>
            </a:p>
          </p:txBody>
        </p:sp>
        <p:graphicFrame>
          <p:nvGraphicFramePr>
            <p:cNvPr id="347144" name="Object 8"/>
            <p:cNvGraphicFramePr>
              <a:graphicFrameLocks noChangeAspect="1"/>
            </p:cNvGraphicFramePr>
            <p:nvPr/>
          </p:nvGraphicFramePr>
          <p:xfrm>
            <a:off x="277" y="1389"/>
            <a:ext cx="1152" cy="268"/>
          </p:xfrm>
          <a:graphic>
            <a:graphicData uri="http://schemas.openxmlformats.org/presentationml/2006/ole">
              <mc:AlternateContent xmlns:mc="http://schemas.openxmlformats.org/markup-compatibility/2006">
                <mc:Choice xmlns:v="urn:schemas-microsoft-com:vml" Requires="v">
                  <p:oleObj spid="_x0000_s347227" name="Equation" r:id="rId5" imgW="1066680" imgH="241200" progId="Equation.3">
                    <p:embed/>
                  </p:oleObj>
                </mc:Choice>
                <mc:Fallback>
                  <p:oleObj name="Equation" r:id="rId5" imgW="1066680" imgH="241200" progId="Equation.3">
                    <p:embed/>
                    <p:pic>
                      <p:nvPicPr>
                        <p:cNvPr id="0" name="Object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7" y="1389"/>
                          <a:ext cx="1152"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47145" name="Object 9"/>
            <p:cNvGraphicFramePr>
              <a:graphicFrameLocks noChangeAspect="1"/>
            </p:cNvGraphicFramePr>
            <p:nvPr/>
          </p:nvGraphicFramePr>
          <p:xfrm>
            <a:off x="276" y="2069"/>
            <a:ext cx="336" cy="291"/>
          </p:xfrm>
          <a:graphic>
            <a:graphicData uri="http://schemas.openxmlformats.org/presentationml/2006/ole">
              <mc:AlternateContent xmlns:mc="http://schemas.openxmlformats.org/markup-compatibility/2006">
                <mc:Choice xmlns:v="urn:schemas-microsoft-com:vml" Requires="v">
                  <p:oleObj spid="_x0000_s347228" name="Equation" r:id="rId7" imgW="279360" imgH="241200" progId="Equation.3">
                    <p:embed/>
                  </p:oleObj>
                </mc:Choice>
                <mc:Fallback>
                  <p:oleObj name="Equation" r:id="rId7" imgW="279360" imgH="241200" progId="Equation.3">
                    <p:embed/>
                    <p:pic>
                      <p:nvPicPr>
                        <p:cNvPr id="0" name="Object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6" y="2069"/>
                          <a:ext cx="336"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347146" name="Group 10"/>
          <p:cNvGrpSpPr>
            <a:grpSpLocks/>
          </p:cNvGrpSpPr>
          <p:nvPr/>
        </p:nvGrpSpPr>
        <p:grpSpPr bwMode="auto">
          <a:xfrm>
            <a:off x="250825" y="3789363"/>
            <a:ext cx="2484438" cy="2378075"/>
            <a:chOff x="0" y="2557"/>
            <a:chExt cx="1565" cy="1498"/>
          </a:xfrm>
        </p:grpSpPr>
        <p:sp>
          <p:nvSpPr>
            <p:cNvPr id="347147" name="Text Box 11"/>
            <p:cNvSpPr txBox="1">
              <a:spLocks noChangeArrowheads="1"/>
            </p:cNvSpPr>
            <p:nvPr/>
          </p:nvSpPr>
          <p:spPr bwMode="auto">
            <a:xfrm>
              <a:off x="0" y="2557"/>
              <a:ext cx="1565" cy="1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lnSpc>
                  <a:spcPct val="125000"/>
                </a:lnSpc>
              </a:pPr>
              <a:r>
                <a:rPr lang="en-US">
                  <a:solidFill>
                    <a:srgbClr val="0000FF"/>
                  </a:solidFill>
                </a:rPr>
                <a:t>2. Đoạn II</a:t>
              </a:r>
              <a:r>
                <a:rPr lang="en-US"/>
                <a:t> </a:t>
              </a:r>
              <a:r>
                <a:rPr lang="en-US">
                  <a:solidFill>
                    <a:srgbClr val="0000FF"/>
                  </a:solidFill>
                  <a:latin typeface="Times New Roman" pitchFamily="18" charset="0"/>
                  <a:cs typeface="Times New Roman" pitchFamily="18" charset="0"/>
                </a:rPr>
                <a:t>:                         </a:t>
              </a:r>
            </a:p>
            <a:p>
              <a:pPr algn="l">
                <a:lnSpc>
                  <a:spcPct val="125000"/>
                </a:lnSpc>
              </a:pPr>
              <a:endParaRPr lang="en-US">
                <a:solidFill>
                  <a:srgbClr val="0000FF"/>
                </a:solidFill>
                <a:latin typeface="Times New Roman" pitchFamily="18" charset="0"/>
                <a:cs typeface="Times New Roman" pitchFamily="18" charset="0"/>
              </a:endParaRPr>
            </a:p>
            <a:p>
              <a:pPr algn="l">
                <a:lnSpc>
                  <a:spcPct val="125000"/>
                </a:lnSpc>
              </a:pPr>
              <a:r>
                <a:rPr lang="en-US">
                  <a:solidFill>
                    <a:srgbClr val="0000FF"/>
                  </a:solidFill>
                  <a:latin typeface="Times New Roman" pitchFamily="18" charset="0"/>
                  <a:cs typeface="Times New Roman" pitchFamily="18" charset="0"/>
                </a:rPr>
                <a:t>I</a:t>
              </a:r>
              <a:r>
                <a:rPr lang="en-US" baseline="-30000">
                  <a:solidFill>
                    <a:srgbClr val="0000FF"/>
                  </a:solidFill>
                  <a:latin typeface="Times New Roman" pitchFamily="18" charset="0"/>
                  <a:cs typeface="Times New Roman" pitchFamily="18" charset="0"/>
                </a:rPr>
                <a:t>z</a:t>
              </a:r>
              <a:r>
                <a:rPr lang="en-US">
                  <a:solidFill>
                    <a:srgbClr val="0000FF"/>
                  </a:solidFill>
                  <a:latin typeface="Times New Roman" pitchFamily="18" charset="0"/>
                  <a:cs typeface="Times New Roman" pitchFamily="18" charset="0"/>
                </a:rPr>
                <a:t> = 17710cm</a:t>
              </a:r>
              <a:r>
                <a:rPr lang="en-US" baseline="30000">
                  <a:solidFill>
                    <a:srgbClr val="0000FF"/>
                  </a:solidFill>
                  <a:latin typeface="Times New Roman" pitchFamily="18" charset="0"/>
                  <a:cs typeface="Times New Roman" pitchFamily="18" charset="0"/>
                </a:rPr>
                <a:t>4</a:t>
              </a:r>
              <a:r>
                <a:rPr lang="en-US">
                  <a:solidFill>
                    <a:srgbClr val="0000FF"/>
                  </a:solidFill>
                  <a:latin typeface="Times New Roman" pitchFamily="18" charset="0"/>
                  <a:cs typeface="Times New Roman" pitchFamily="18" charset="0"/>
                </a:rPr>
                <a:t>;  </a:t>
              </a:r>
            </a:p>
            <a:p>
              <a:pPr algn="l">
                <a:lnSpc>
                  <a:spcPct val="125000"/>
                </a:lnSpc>
              </a:pPr>
              <a:r>
                <a:rPr lang="en-US">
                  <a:solidFill>
                    <a:srgbClr val="0000FF"/>
                  </a:solidFill>
                  <a:latin typeface="Times New Roman" pitchFamily="18" charset="0"/>
                  <a:cs typeface="Times New Roman" pitchFamily="18" charset="0"/>
                </a:rPr>
                <a:t>M</a:t>
              </a:r>
              <a:r>
                <a:rPr lang="en-US" baseline="-30000">
                  <a:solidFill>
                    <a:srgbClr val="0000FF"/>
                  </a:solidFill>
                  <a:latin typeface="Times New Roman" pitchFamily="18" charset="0"/>
                  <a:cs typeface="Times New Roman" pitchFamily="18" charset="0"/>
                </a:rPr>
                <a:t>P</a:t>
              </a:r>
              <a:r>
                <a:rPr lang="en-US">
                  <a:solidFill>
                    <a:srgbClr val="0000FF"/>
                  </a:solidFill>
                  <a:latin typeface="Times New Roman" pitchFamily="18" charset="0"/>
                  <a:cs typeface="Times New Roman" pitchFamily="18" charset="0"/>
                </a:rPr>
                <a:t> = 53,3x</a:t>
              </a:r>
              <a:r>
                <a:rPr lang="en-US" baseline="-25000">
                  <a:solidFill>
                    <a:srgbClr val="0000FF"/>
                  </a:solidFill>
                  <a:latin typeface="Times New Roman" pitchFamily="18" charset="0"/>
                  <a:cs typeface="Times New Roman" pitchFamily="18" charset="0"/>
                </a:rPr>
                <a:t>2</a:t>
              </a:r>
              <a:r>
                <a:rPr lang="en-US" baseline="-30000">
                  <a:solidFill>
                    <a:srgbClr val="0000FF"/>
                  </a:solidFill>
                  <a:latin typeface="Times New Roman" pitchFamily="18" charset="0"/>
                  <a:cs typeface="Times New Roman" pitchFamily="18" charset="0"/>
                </a:rPr>
                <a:t>                             </a:t>
              </a:r>
              <a:r>
                <a:rPr lang="en-US">
                  <a:solidFill>
                    <a:srgbClr val="0000FF"/>
                  </a:solidFill>
                  <a:latin typeface="Times New Roman" pitchFamily="18" charset="0"/>
                  <a:cs typeface="Times New Roman" pitchFamily="18" charset="0"/>
                </a:rPr>
                <a:t>               </a:t>
              </a:r>
            </a:p>
            <a:p>
              <a:pPr algn="l">
                <a:lnSpc>
                  <a:spcPct val="125000"/>
                </a:lnSpc>
              </a:pPr>
              <a:r>
                <a:rPr lang="en-US">
                  <a:solidFill>
                    <a:srgbClr val="0000FF"/>
                  </a:solidFill>
                  <a:latin typeface="Times New Roman" pitchFamily="18" charset="0"/>
                  <a:cs typeface="Times New Roman" pitchFamily="18" charset="0"/>
                </a:rPr>
                <a:t>      = 0,5x</a:t>
              </a:r>
              <a:r>
                <a:rPr lang="en-US" baseline="-30000">
                  <a:solidFill>
                    <a:srgbClr val="0000FF"/>
                  </a:solidFill>
                  <a:latin typeface="Times New Roman" pitchFamily="18" charset="0"/>
                  <a:cs typeface="Times New Roman" pitchFamily="18" charset="0"/>
                </a:rPr>
                <a:t>2</a:t>
              </a:r>
              <a:r>
                <a:rPr lang="en-US">
                  <a:solidFill>
                    <a:srgbClr val="0000FF"/>
                  </a:solidFill>
                  <a:latin typeface="Times New Roman" pitchFamily="18" charset="0"/>
                  <a:cs typeface="Times New Roman" pitchFamily="18" charset="0"/>
                </a:rPr>
                <a:t>.   </a:t>
              </a:r>
            </a:p>
          </p:txBody>
        </p:sp>
        <p:graphicFrame>
          <p:nvGraphicFramePr>
            <p:cNvPr id="347148" name="Object 12"/>
            <p:cNvGraphicFramePr>
              <a:graphicFrameLocks noChangeAspect="1"/>
            </p:cNvGraphicFramePr>
            <p:nvPr/>
          </p:nvGraphicFramePr>
          <p:xfrm>
            <a:off x="47" y="2886"/>
            <a:ext cx="1200" cy="268"/>
          </p:xfrm>
          <a:graphic>
            <a:graphicData uri="http://schemas.openxmlformats.org/presentationml/2006/ole">
              <mc:AlternateContent xmlns:mc="http://schemas.openxmlformats.org/markup-compatibility/2006">
                <mc:Choice xmlns:v="urn:schemas-microsoft-com:vml" Requires="v">
                  <p:oleObj spid="_x0000_s347229" name="Equation" r:id="rId9" imgW="1104840" imgH="241200" progId="Equation.3">
                    <p:embed/>
                  </p:oleObj>
                </mc:Choice>
                <mc:Fallback>
                  <p:oleObj name="Equation" r:id="rId9" imgW="1104840" imgH="241200" progId="Equation.3">
                    <p:embed/>
                    <p:pic>
                      <p:nvPicPr>
                        <p:cNvPr id="0" name="Object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7" y="2886"/>
                          <a:ext cx="1200"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47149" name="Object 13"/>
            <p:cNvGraphicFramePr>
              <a:graphicFrameLocks noChangeAspect="1"/>
            </p:cNvGraphicFramePr>
            <p:nvPr/>
          </p:nvGraphicFramePr>
          <p:xfrm>
            <a:off x="22" y="3748"/>
            <a:ext cx="336" cy="291"/>
          </p:xfrm>
          <a:graphic>
            <a:graphicData uri="http://schemas.openxmlformats.org/presentationml/2006/ole">
              <mc:AlternateContent xmlns:mc="http://schemas.openxmlformats.org/markup-compatibility/2006">
                <mc:Choice xmlns:v="urn:schemas-microsoft-com:vml" Requires="v">
                  <p:oleObj spid="_x0000_s347230" name="Equation" r:id="rId11" imgW="279360" imgH="241200" progId="Equation.3">
                    <p:embed/>
                  </p:oleObj>
                </mc:Choice>
                <mc:Fallback>
                  <p:oleObj name="Equation" r:id="rId11" imgW="279360" imgH="241200" progId="Equation.3">
                    <p:embed/>
                    <p:pic>
                      <p:nvPicPr>
                        <p:cNvPr id="0" name="Object 1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2" y="3748"/>
                          <a:ext cx="336"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aphicFrame>
        <p:nvGraphicFramePr>
          <p:cNvPr id="347150" name="Object 14"/>
          <p:cNvGraphicFramePr>
            <a:graphicFrameLocks noChangeAspect="1"/>
          </p:cNvGraphicFramePr>
          <p:nvPr/>
        </p:nvGraphicFramePr>
        <p:xfrm>
          <a:off x="3635375" y="5373688"/>
          <a:ext cx="1584325" cy="762000"/>
        </p:xfrm>
        <a:graphic>
          <a:graphicData uri="http://schemas.openxmlformats.org/presentationml/2006/ole">
            <mc:AlternateContent xmlns:mc="http://schemas.openxmlformats.org/markup-compatibility/2006">
              <mc:Choice xmlns:v="urn:schemas-microsoft-com:vml" Requires="v">
                <p:oleObj spid="_x0000_s347231" name="Equation" r:id="rId13" imgW="1041120" imgH="482400" progId="Equation.3">
                  <p:embed/>
                </p:oleObj>
              </mc:Choice>
              <mc:Fallback>
                <p:oleObj name="Equation" r:id="rId13" imgW="1041120" imgH="482400" progId="Equation.3">
                  <p:embed/>
                  <p:pic>
                    <p:nvPicPr>
                      <p:cNvPr id="0" name="Object 1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635375" y="5373688"/>
                        <a:ext cx="1584325"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347151" name="Group 15"/>
          <p:cNvGrpSpPr>
            <a:grpSpLocks/>
          </p:cNvGrpSpPr>
          <p:nvPr/>
        </p:nvGrpSpPr>
        <p:grpSpPr bwMode="auto">
          <a:xfrm>
            <a:off x="3130550" y="1773238"/>
            <a:ext cx="5953125" cy="3627437"/>
            <a:chOff x="1972" y="1117"/>
            <a:chExt cx="3750" cy="2285"/>
          </a:xfrm>
        </p:grpSpPr>
        <p:sp>
          <p:nvSpPr>
            <p:cNvPr id="347152" name="Line 16"/>
            <p:cNvSpPr>
              <a:spLocks noChangeShapeType="1"/>
            </p:cNvSpPr>
            <p:nvPr/>
          </p:nvSpPr>
          <p:spPr bwMode="auto">
            <a:xfrm>
              <a:off x="5063" y="1596"/>
              <a:ext cx="1" cy="178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7153" name="Line 17"/>
            <p:cNvSpPr>
              <a:spLocks noChangeShapeType="1"/>
            </p:cNvSpPr>
            <p:nvPr/>
          </p:nvSpPr>
          <p:spPr bwMode="auto">
            <a:xfrm flipH="1">
              <a:off x="2011" y="1674"/>
              <a:ext cx="0" cy="101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7154" name="Line 18"/>
            <p:cNvSpPr>
              <a:spLocks noChangeShapeType="1"/>
            </p:cNvSpPr>
            <p:nvPr/>
          </p:nvSpPr>
          <p:spPr bwMode="auto">
            <a:xfrm>
              <a:off x="3584" y="2381"/>
              <a:ext cx="0" cy="3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7155" name="Line 19"/>
            <p:cNvSpPr>
              <a:spLocks noChangeShapeType="1"/>
            </p:cNvSpPr>
            <p:nvPr/>
          </p:nvSpPr>
          <p:spPr bwMode="auto">
            <a:xfrm>
              <a:off x="2018" y="1661"/>
              <a:ext cx="3035" cy="1"/>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7156" name="Line 20"/>
            <p:cNvSpPr>
              <a:spLocks noChangeShapeType="1"/>
            </p:cNvSpPr>
            <p:nvPr/>
          </p:nvSpPr>
          <p:spPr bwMode="auto">
            <a:xfrm>
              <a:off x="2653" y="1661"/>
              <a:ext cx="2033" cy="1"/>
            </a:xfrm>
            <a:prstGeom prst="line">
              <a:avLst/>
            </a:prstGeom>
            <a:noFill/>
            <a:ln w="7620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7157" name="Line 21"/>
            <p:cNvSpPr>
              <a:spLocks noChangeShapeType="1"/>
            </p:cNvSpPr>
            <p:nvPr/>
          </p:nvSpPr>
          <p:spPr bwMode="auto">
            <a:xfrm>
              <a:off x="2018" y="2205"/>
              <a:ext cx="3063" cy="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7158" name="Line 22"/>
            <p:cNvSpPr>
              <a:spLocks noChangeShapeType="1"/>
            </p:cNvSpPr>
            <p:nvPr/>
          </p:nvSpPr>
          <p:spPr bwMode="auto">
            <a:xfrm>
              <a:off x="2659" y="1412"/>
              <a:ext cx="0" cy="2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7159" name="Line 23"/>
            <p:cNvSpPr>
              <a:spLocks noChangeShapeType="1"/>
            </p:cNvSpPr>
            <p:nvPr/>
          </p:nvSpPr>
          <p:spPr bwMode="auto">
            <a:xfrm>
              <a:off x="4693" y="1412"/>
              <a:ext cx="0" cy="2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7160" name="Line 24"/>
            <p:cNvSpPr>
              <a:spLocks noChangeShapeType="1"/>
            </p:cNvSpPr>
            <p:nvPr/>
          </p:nvSpPr>
          <p:spPr bwMode="auto">
            <a:xfrm>
              <a:off x="5063" y="1412"/>
              <a:ext cx="0" cy="2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7161" name="Line 25"/>
            <p:cNvSpPr>
              <a:spLocks noChangeShapeType="1"/>
            </p:cNvSpPr>
            <p:nvPr/>
          </p:nvSpPr>
          <p:spPr bwMode="auto">
            <a:xfrm>
              <a:off x="2659" y="1412"/>
              <a:ext cx="0" cy="2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7162" name="Line 26"/>
            <p:cNvSpPr>
              <a:spLocks noChangeShapeType="1"/>
            </p:cNvSpPr>
            <p:nvPr/>
          </p:nvSpPr>
          <p:spPr bwMode="auto">
            <a:xfrm>
              <a:off x="2012" y="1432"/>
              <a:ext cx="0" cy="2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7163" name="Line 27"/>
            <p:cNvSpPr>
              <a:spLocks noChangeShapeType="1"/>
            </p:cNvSpPr>
            <p:nvPr/>
          </p:nvSpPr>
          <p:spPr bwMode="auto">
            <a:xfrm>
              <a:off x="2017" y="1434"/>
              <a:ext cx="2677" cy="1"/>
            </a:xfrm>
            <a:prstGeom prst="line">
              <a:avLst/>
            </a:prstGeom>
            <a:noFill/>
            <a:ln w="12700">
              <a:solidFill>
                <a:srgbClr val="000000"/>
              </a:solidFill>
              <a:round/>
              <a:headEnd type="stealth" w="sm" len="lg"/>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47164" name="Line 28"/>
            <p:cNvSpPr>
              <a:spLocks noChangeShapeType="1"/>
            </p:cNvSpPr>
            <p:nvPr/>
          </p:nvSpPr>
          <p:spPr bwMode="auto">
            <a:xfrm>
              <a:off x="4693" y="1438"/>
              <a:ext cx="487" cy="1"/>
            </a:xfrm>
            <a:prstGeom prst="line">
              <a:avLst/>
            </a:prstGeom>
            <a:noFill/>
            <a:ln w="12700">
              <a:solidFill>
                <a:srgbClr val="000000"/>
              </a:solidFill>
              <a:round/>
              <a:headEnd type="stealth" w="sm" len="lg"/>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47165" name="Line 29"/>
            <p:cNvSpPr>
              <a:spLocks noChangeShapeType="1"/>
            </p:cNvSpPr>
            <p:nvPr/>
          </p:nvSpPr>
          <p:spPr bwMode="auto">
            <a:xfrm>
              <a:off x="2967" y="2067"/>
              <a:ext cx="0" cy="31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7166" name="Line 30"/>
            <p:cNvSpPr>
              <a:spLocks noChangeShapeType="1"/>
            </p:cNvSpPr>
            <p:nvPr/>
          </p:nvSpPr>
          <p:spPr bwMode="auto">
            <a:xfrm>
              <a:off x="3584" y="2060"/>
              <a:ext cx="0" cy="32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7167" name="Line 31"/>
            <p:cNvSpPr>
              <a:spLocks noChangeShapeType="1"/>
            </p:cNvSpPr>
            <p:nvPr/>
          </p:nvSpPr>
          <p:spPr bwMode="auto">
            <a:xfrm>
              <a:off x="4331" y="2174"/>
              <a:ext cx="0" cy="32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7168" name="Line 32"/>
            <p:cNvSpPr>
              <a:spLocks noChangeShapeType="1"/>
            </p:cNvSpPr>
            <p:nvPr/>
          </p:nvSpPr>
          <p:spPr bwMode="auto">
            <a:xfrm>
              <a:off x="2018" y="2432"/>
              <a:ext cx="3052" cy="1"/>
            </a:xfrm>
            <a:prstGeom prst="line">
              <a:avLst/>
            </a:prstGeom>
            <a:noFill/>
            <a:ln w="12700">
              <a:solidFill>
                <a:srgbClr val="000000"/>
              </a:solidFill>
              <a:round/>
              <a:headEnd type="stealth" w="sm" len="lg"/>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47169" name="Line 33"/>
            <p:cNvSpPr>
              <a:spLocks noChangeShapeType="1"/>
            </p:cNvSpPr>
            <p:nvPr/>
          </p:nvSpPr>
          <p:spPr bwMode="auto">
            <a:xfrm>
              <a:off x="2967" y="2067"/>
              <a:ext cx="0" cy="38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7170" name="Line 34"/>
            <p:cNvSpPr>
              <a:spLocks noChangeShapeType="1"/>
            </p:cNvSpPr>
            <p:nvPr/>
          </p:nvSpPr>
          <p:spPr bwMode="auto">
            <a:xfrm>
              <a:off x="2613" y="2434"/>
              <a:ext cx="487" cy="1"/>
            </a:xfrm>
            <a:prstGeom prst="line">
              <a:avLst/>
            </a:prstGeom>
            <a:noFill/>
            <a:ln w="9525">
              <a:solidFill>
                <a:srgbClr val="000000"/>
              </a:solidFill>
              <a:round/>
              <a:headEnd/>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47171" name="Line 35"/>
            <p:cNvSpPr>
              <a:spLocks noChangeShapeType="1"/>
            </p:cNvSpPr>
            <p:nvPr/>
          </p:nvSpPr>
          <p:spPr bwMode="auto">
            <a:xfrm>
              <a:off x="3584" y="2428"/>
              <a:ext cx="974" cy="1"/>
            </a:xfrm>
            <a:prstGeom prst="line">
              <a:avLst/>
            </a:prstGeom>
            <a:noFill/>
            <a:ln w="9525">
              <a:solidFill>
                <a:srgbClr val="000000"/>
              </a:solidFill>
              <a:round/>
              <a:headEnd type="stealth" w="sm" len="lg"/>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47172" name="Line 36"/>
            <p:cNvSpPr>
              <a:spLocks noChangeShapeType="1"/>
            </p:cNvSpPr>
            <p:nvPr/>
          </p:nvSpPr>
          <p:spPr bwMode="auto">
            <a:xfrm>
              <a:off x="4324" y="2428"/>
              <a:ext cx="486" cy="1"/>
            </a:xfrm>
            <a:prstGeom prst="line">
              <a:avLst/>
            </a:prstGeom>
            <a:noFill/>
            <a:ln w="9525">
              <a:solidFill>
                <a:srgbClr val="000000"/>
              </a:solidFill>
              <a:round/>
              <a:headEnd type="stealth" w="sm" len="lg"/>
              <a:tailEnd/>
            </a:ln>
            <a:extLst>
              <a:ext uri="{909E8E84-426E-40DD-AFC4-6F175D3DCCD1}">
                <a14:hiddenFill xmlns:a14="http://schemas.microsoft.com/office/drawing/2010/main">
                  <a:noFill/>
                </a14:hiddenFill>
              </a:ext>
            </a:extLst>
          </p:spPr>
          <p:txBody>
            <a:bodyPr/>
            <a:lstStyle/>
            <a:p>
              <a:endParaRPr lang="en-US"/>
            </a:p>
          </p:txBody>
        </p:sp>
        <p:sp>
          <p:nvSpPr>
            <p:cNvPr id="347173" name="Line 37"/>
            <p:cNvSpPr>
              <a:spLocks noChangeShapeType="1"/>
            </p:cNvSpPr>
            <p:nvPr/>
          </p:nvSpPr>
          <p:spPr bwMode="auto">
            <a:xfrm>
              <a:off x="4331" y="1978"/>
              <a:ext cx="0" cy="236"/>
            </a:xfrm>
            <a:prstGeom prst="line">
              <a:avLst/>
            </a:prstGeom>
            <a:noFill/>
            <a:ln w="28575">
              <a:solidFill>
                <a:srgbClr val="990000"/>
              </a:solidFill>
              <a:round/>
              <a:headEnd/>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47174" name="Text Box 38"/>
            <p:cNvSpPr txBox="1">
              <a:spLocks noChangeArrowheads="1"/>
            </p:cNvSpPr>
            <p:nvPr/>
          </p:nvSpPr>
          <p:spPr bwMode="auto">
            <a:xfrm>
              <a:off x="2212" y="1213"/>
              <a:ext cx="487" cy="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1,58</a:t>
              </a:r>
            </a:p>
          </p:txBody>
        </p:sp>
        <p:sp>
          <p:nvSpPr>
            <p:cNvPr id="347175" name="Text Box 39"/>
            <p:cNvSpPr txBox="1">
              <a:spLocks noChangeArrowheads="1"/>
            </p:cNvSpPr>
            <p:nvPr/>
          </p:nvSpPr>
          <p:spPr bwMode="auto">
            <a:xfrm>
              <a:off x="3364" y="1207"/>
              <a:ext cx="609" cy="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3,63</a:t>
              </a:r>
            </a:p>
          </p:txBody>
        </p:sp>
        <p:sp>
          <p:nvSpPr>
            <p:cNvPr id="347176" name="Text Box 40"/>
            <p:cNvSpPr txBox="1">
              <a:spLocks noChangeArrowheads="1"/>
            </p:cNvSpPr>
            <p:nvPr/>
          </p:nvSpPr>
          <p:spPr bwMode="auto">
            <a:xfrm>
              <a:off x="4694" y="1117"/>
              <a:ext cx="608" cy="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0,79</a:t>
              </a:r>
            </a:p>
          </p:txBody>
        </p:sp>
        <p:sp>
          <p:nvSpPr>
            <p:cNvPr id="347177" name="Text Box 41"/>
            <p:cNvSpPr txBox="1">
              <a:spLocks noChangeArrowheads="1"/>
            </p:cNvSpPr>
            <p:nvPr/>
          </p:nvSpPr>
          <p:spPr bwMode="auto">
            <a:xfrm>
              <a:off x="2336" y="2205"/>
              <a:ext cx="487" cy="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2</a:t>
              </a:r>
            </a:p>
          </p:txBody>
        </p:sp>
        <p:sp>
          <p:nvSpPr>
            <p:cNvPr id="347178" name="Text Box 42"/>
            <p:cNvSpPr txBox="1">
              <a:spLocks noChangeArrowheads="1"/>
            </p:cNvSpPr>
            <p:nvPr/>
          </p:nvSpPr>
          <p:spPr bwMode="auto">
            <a:xfrm>
              <a:off x="3172" y="2203"/>
              <a:ext cx="487" cy="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a:lstStyle/>
            <a:p>
              <a:pPr algn="l" eaLnBrk="0" hangingPunct="0"/>
              <a:r>
                <a:rPr lang="en-US" sz="2000">
                  <a:cs typeface="Times New Roman" pitchFamily="18" charset="0"/>
                </a:rPr>
                <a:t>1</a:t>
              </a:r>
            </a:p>
          </p:txBody>
        </p:sp>
        <p:sp>
          <p:nvSpPr>
            <p:cNvPr id="347179" name="Text Box 43"/>
            <p:cNvSpPr txBox="1">
              <a:spLocks noChangeArrowheads="1"/>
            </p:cNvSpPr>
            <p:nvPr/>
          </p:nvSpPr>
          <p:spPr bwMode="auto">
            <a:xfrm>
              <a:off x="3767" y="2204"/>
              <a:ext cx="487" cy="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1,5</a:t>
              </a:r>
            </a:p>
          </p:txBody>
        </p:sp>
        <p:sp>
          <p:nvSpPr>
            <p:cNvPr id="347180" name="Text Box 44"/>
            <p:cNvSpPr txBox="1">
              <a:spLocks noChangeArrowheads="1"/>
            </p:cNvSpPr>
            <p:nvPr/>
          </p:nvSpPr>
          <p:spPr bwMode="auto">
            <a:xfrm>
              <a:off x="4507" y="2204"/>
              <a:ext cx="487" cy="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1,5</a:t>
              </a:r>
            </a:p>
          </p:txBody>
        </p:sp>
        <p:sp>
          <p:nvSpPr>
            <p:cNvPr id="347181" name="Text Box 45"/>
            <p:cNvSpPr txBox="1">
              <a:spLocks noChangeArrowheads="1"/>
            </p:cNvSpPr>
            <p:nvPr/>
          </p:nvSpPr>
          <p:spPr bwMode="auto">
            <a:xfrm>
              <a:off x="1972" y="1831"/>
              <a:ext cx="608" cy="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336699"/>
                  </a:solidFill>
                  <a:cs typeface="Times New Roman" pitchFamily="18" charset="0"/>
                </a:rPr>
                <a:t>53,3</a:t>
              </a:r>
            </a:p>
          </p:txBody>
        </p:sp>
        <p:sp>
          <p:nvSpPr>
            <p:cNvPr id="347182" name="Text Box 46"/>
            <p:cNvSpPr txBox="1">
              <a:spLocks noChangeArrowheads="1"/>
            </p:cNvSpPr>
            <p:nvPr/>
          </p:nvSpPr>
          <p:spPr bwMode="auto">
            <a:xfrm>
              <a:off x="4276" y="1831"/>
              <a:ext cx="608" cy="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CC3300"/>
                  </a:solidFill>
                  <a:cs typeface="Times New Roman" pitchFamily="18" charset="0"/>
                </a:rPr>
                <a:t>120</a:t>
              </a:r>
            </a:p>
          </p:txBody>
        </p:sp>
        <p:sp>
          <p:nvSpPr>
            <p:cNvPr id="347183" name="Line 47"/>
            <p:cNvSpPr>
              <a:spLocks noChangeShapeType="1"/>
            </p:cNvSpPr>
            <p:nvPr/>
          </p:nvSpPr>
          <p:spPr bwMode="auto">
            <a:xfrm>
              <a:off x="2018" y="1978"/>
              <a:ext cx="0" cy="236"/>
            </a:xfrm>
            <a:prstGeom prst="line">
              <a:avLst/>
            </a:prstGeom>
            <a:noFill/>
            <a:ln w="28575">
              <a:solidFill>
                <a:srgbClr val="0000FF"/>
              </a:solidFill>
              <a:round/>
              <a:headEnd type="stealth" w="sm" len="lg"/>
              <a:tailEnd/>
            </a:ln>
            <a:extLst>
              <a:ext uri="{909E8E84-426E-40DD-AFC4-6F175D3DCCD1}">
                <a14:hiddenFill xmlns:a14="http://schemas.microsoft.com/office/drawing/2010/main">
                  <a:noFill/>
                </a14:hiddenFill>
              </a:ext>
            </a:extLst>
          </p:spPr>
          <p:txBody>
            <a:bodyPr/>
            <a:lstStyle/>
            <a:p>
              <a:endParaRPr lang="en-US"/>
            </a:p>
          </p:txBody>
        </p:sp>
        <p:sp>
          <p:nvSpPr>
            <p:cNvPr id="347184" name="Line 48"/>
            <p:cNvSpPr>
              <a:spLocks noChangeShapeType="1"/>
            </p:cNvSpPr>
            <p:nvPr/>
          </p:nvSpPr>
          <p:spPr bwMode="auto">
            <a:xfrm>
              <a:off x="5078" y="1978"/>
              <a:ext cx="0" cy="236"/>
            </a:xfrm>
            <a:prstGeom prst="line">
              <a:avLst/>
            </a:prstGeom>
            <a:noFill/>
            <a:ln w="28575">
              <a:solidFill>
                <a:srgbClr val="0000FF"/>
              </a:solidFill>
              <a:round/>
              <a:headEnd type="stealth" w="sm" len="lg"/>
              <a:tailEnd/>
            </a:ln>
            <a:extLst>
              <a:ext uri="{909E8E84-426E-40DD-AFC4-6F175D3DCCD1}">
                <a14:hiddenFill xmlns:a14="http://schemas.microsoft.com/office/drawing/2010/main">
                  <a:noFill/>
                </a14:hiddenFill>
              </a:ext>
            </a:extLst>
          </p:spPr>
          <p:txBody>
            <a:bodyPr/>
            <a:lstStyle/>
            <a:p>
              <a:endParaRPr lang="en-US"/>
            </a:p>
          </p:txBody>
        </p:sp>
        <p:sp>
          <p:nvSpPr>
            <p:cNvPr id="347185" name="Text Box 49"/>
            <p:cNvSpPr txBox="1">
              <a:spLocks noChangeArrowheads="1"/>
            </p:cNvSpPr>
            <p:nvPr/>
          </p:nvSpPr>
          <p:spPr bwMode="auto">
            <a:xfrm>
              <a:off x="5032" y="1831"/>
              <a:ext cx="690" cy="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336699"/>
                  </a:solidFill>
                  <a:cs typeface="Times New Roman" pitchFamily="18" charset="0"/>
                </a:rPr>
                <a:t>106,7</a:t>
              </a:r>
            </a:p>
          </p:txBody>
        </p:sp>
        <p:sp>
          <p:nvSpPr>
            <p:cNvPr id="347186" name="Line 50"/>
            <p:cNvSpPr>
              <a:spLocks noChangeShapeType="1"/>
            </p:cNvSpPr>
            <p:nvPr/>
          </p:nvSpPr>
          <p:spPr bwMode="auto">
            <a:xfrm>
              <a:off x="2968" y="2041"/>
              <a:ext cx="0" cy="157"/>
            </a:xfrm>
            <a:prstGeom prst="line">
              <a:avLst/>
            </a:prstGeom>
            <a:noFill/>
            <a:ln w="19050">
              <a:solidFill>
                <a:srgbClr val="99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47187" name="Line 51"/>
            <p:cNvSpPr>
              <a:spLocks noChangeShapeType="1"/>
            </p:cNvSpPr>
            <p:nvPr/>
          </p:nvSpPr>
          <p:spPr bwMode="auto">
            <a:xfrm>
              <a:off x="3153" y="2041"/>
              <a:ext cx="0" cy="157"/>
            </a:xfrm>
            <a:prstGeom prst="line">
              <a:avLst/>
            </a:prstGeom>
            <a:noFill/>
            <a:ln w="19050">
              <a:solidFill>
                <a:srgbClr val="99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47188" name="Line 52"/>
            <p:cNvSpPr>
              <a:spLocks noChangeShapeType="1"/>
            </p:cNvSpPr>
            <p:nvPr/>
          </p:nvSpPr>
          <p:spPr bwMode="auto">
            <a:xfrm>
              <a:off x="3322" y="2041"/>
              <a:ext cx="0" cy="157"/>
            </a:xfrm>
            <a:prstGeom prst="line">
              <a:avLst/>
            </a:prstGeom>
            <a:noFill/>
            <a:ln w="19050">
              <a:solidFill>
                <a:srgbClr val="99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47189" name="Line 53"/>
            <p:cNvSpPr>
              <a:spLocks noChangeShapeType="1"/>
            </p:cNvSpPr>
            <p:nvPr/>
          </p:nvSpPr>
          <p:spPr bwMode="auto">
            <a:xfrm>
              <a:off x="3407" y="2041"/>
              <a:ext cx="0" cy="157"/>
            </a:xfrm>
            <a:prstGeom prst="line">
              <a:avLst/>
            </a:prstGeom>
            <a:noFill/>
            <a:ln w="19050">
              <a:solidFill>
                <a:srgbClr val="99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47190" name="Line 54"/>
            <p:cNvSpPr>
              <a:spLocks noChangeShapeType="1"/>
            </p:cNvSpPr>
            <p:nvPr/>
          </p:nvSpPr>
          <p:spPr bwMode="auto">
            <a:xfrm>
              <a:off x="3492" y="2041"/>
              <a:ext cx="0" cy="157"/>
            </a:xfrm>
            <a:prstGeom prst="line">
              <a:avLst/>
            </a:prstGeom>
            <a:noFill/>
            <a:ln w="19050">
              <a:solidFill>
                <a:srgbClr val="99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47191" name="Line 55"/>
            <p:cNvSpPr>
              <a:spLocks noChangeShapeType="1"/>
            </p:cNvSpPr>
            <p:nvPr/>
          </p:nvSpPr>
          <p:spPr bwMode="auto">
            <a:xfrm>
              <a:off x="3237" y="2041"/>
              <a:ext cx="0" cy="157"/>
            </a:xfrm>
            <a:prstGeom prst="line">
              <a:avLst/>
            </a:prstGeom>
            <a:noFill/>
            <a:ln w="19050">
              <a:solidFill>
                <a:srgbClr val="99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47192" name="Line 56"/>
            <p:cNvSpPr>
              <a:spLocks noChangeShapeType="1"/>
            </p:cNvSpPr>
            <p:nvPr/>
          </p:nvSpPr>
          <p:spPr bwMode="auto">
            <a:xfrm>
              <a:off x="3060" y="2041"/>
              <a:ext cx="0" cy="157"/>
            </a:xfrm>
            <a:prstGeom prst="line">
              <a:avLst/>
            </a:prstGeom>
            <a:noFill/>
            <a:ln w="19050">
              <a:solidFill>
                <a:srgbClr val="99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47193" name="Line 57"/>
            <p:cNvSpPr>
              <a:spLocks noChangeShapeType="1"/>
            </p:cNvSpPr>
            <p:nvPr/>
          </p:nvSpPr>
          <p:spPr bwMode="auto">
            <a:xfrm>
              <a:off x="3584" y="2041"/>
              <a:ext cx="0" cy="157"/>
            </a:xfrm>
            <a:prstGeom prst="line">
              <a:avLst/>
            </a:prstGeom>
            <a:noFill/>
            <a:ln w="19050">
              <a:solidFill>
                <a:srgbClr val="99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47194" name="Line 58"/>
            <p:cNvSpPr>
              <a:spLocks noChangeShapeType="1"/>
            </p:cNvSpPr>
            <p:nvPr/>
          </p:nvSpPr>
          <p:spPr bwMode="auto">
            <a:xfrm>
              <a:off x="2966" y="2041"/>
              <a:ext cx="798" cy="1"/>
            </a:xfrm>
            <a:prstGeom prst="line">
              <a:avLst/>
            </a:prstGeom>
            <a:noFill/>
            <a:ln w="2857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7195" name="Text Box 59"/>
            <p:cNvSpPr txBox="1">
              <a:spLocks noChangeArrowheads="1"/>
            </p:cNvSpPr>
            <p:nvPr/>
          </p:nvSpPr>
          <p:spPr bwMode="auto">
            <a:xfrm>
              <a:off x="3076" y="1783"/>
              <a:ext cx="875" cy="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CC3300"/>
                  </a:solidFill>
                  <a:cs typeface="Times New Roman" pitchFamily="18" charset="0"/>
                </a:rPr>
                <a:t>q=40</a:t>
              </a:r>
            </a:p>
          </p:txBody>
        </p:sp>
        <p:grpSp>
          <p:nvGrpSpPr>
            <p:cNvPr id="347196" name="Group 60"/>
            <p:cNvGrpSpPr>
              <a:grpSpLocks/>
            </p:cNvGrpSpPr>
            <p:nvPr/>
          </p:nvGrpSpPr>
          <p:grpSpPr bwMode="auto">
            <a:xfrm>
              <a:off x="1987" y="2477"/>
              <a:ext cx="3425" cy="925"/>
              <a:chOff x="1942" y="1480"/>
              <a:chExt cx="3425" cy="925"/>
            </a:xfrm>
          </p:grpSpPr>
          <p:sp>
            <p:nvSpPr>
              <p:cNvPr id="347197" name="Line 61"/>
              <p:cNvSpPr>
                <a:spLocks noChangeShapeType="1"/>
              </p:cNvSpPr>
              <p:nvPr/>
            </p:nvSpPr>
            <p:spPr bwMode="auto">
              <a:xfrm>
                <a:off x="1967" y="1776"/>
                <a:ext cx="305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7198" name="Line 62"/>
              <p:cNvSpPr>
                <a:spLocks noChangeShapeType="1"/>
              </p:cNvSpPr>
              <p:nvPr/>
            </p:nvSpPr>
            <p:spPr bwMode="auto">
              <a:xfrm>
                <a:off x="3531" y="1525"/>
                <a:ext cx="0" cy="236"/>
              </a:xfrm>
              <a:prstGeom prst="line">
                <a:avLst/>
              </a:prstGeom>
              <a:noFill/>
              <a:ln w="28575">
                <a:solidFill>
                  <a:srgbClr val="006600"/>
                </a:solidFill>
                <a:round/>
                <a:headEnd/>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47199" name="Line 63"/>
              <p:cNvSpPr>
                <a:spLocks noChangeShapeType="1"/>
              </p:cNvSpPr>
              <p:nvPr/>
            </p:nvSpPr>
            <p:spPr bwMode="auto">
              <a:xfrm>
                <a:off x="2337" y="1620"/>
                <a:ext cx="0" cy="39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7200" name="Line 64"/>
              <p:cNvSpPr>
                <a:spLocks noChangeShapeType="1"/>
              </p:cNvSpPr>
              <p:nvPr/>
            </p:nvSpPr>
            <p:spPr bwMode="auto">
              <a:xfrm>
                <a:off x="1966" y="1973"/>
                <a:ext cx="369" cy="0"/>
              </a:xfrm>
              <a:prstGeom prst="line">
                <a:avLst/>
              </a:prstGeom>
              <a:noFill/>
              <a:ln w="12700">
                <a:solidFill>
                  <a:srgbClr val="000000"/>
                </a:solidFill>
                <a:round/>
                <a:headEnd type="stealth" w="sm" len="lg"/>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47201" name="Line 65"/>
              <p:cNvSpPr>
                <a:spLocks noChangeShapeType="1"/>
              </p:cNvSpPr>
              <p:nvPr/>
            </p:nvSpPr>
            <p:spPr bwMode="auto">
              <a:xfrm>
                <a:off x="2738" y="1613"/>
                <a:ext cx="0" cy="57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7202" name="Line 66"/>
              <p:cNvSpPr>
                <a:spLocks noChangeShapeType="1"/>
              </p:cNvSpPr>
              <p:nvPr/>
            </p:nvSpPr>
            <p:spPr bwMode="auto">
              <a:xfrm>
                <a:off x="1966" y="2168"/>
                <a:ext cx="757" cy="0"/>
              </a:xfrm>
              <a:prstGeom prst="line">
                <a:avLst/>
              </a:prstGeom>
              <a:noFill/>
              <a:ln w="12700">
                <a:solidFill>
                  <a:srgbClr val="000000"/>
                </a:solidFill>
                <a:round/>
                <a:headEnd type="stealth" w="sm" len="lg"/>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47203" name="Line 67"/>
              <p:cNvSpPr>
                <a:spLocks noChangeShapeType="1"/>
              </p:cNvSpPr>
              <p:nvPr/>
            </p:nvSpPr>
            <p:spPr bwMode="auto">
              <a:xfrm>
                <a:off x="3169" y="1607"/>
                <a:ext cx="0" cy="78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7204" name="Line 68"/>
              <p:cNvSpPr>
                <a:spLocks noChangeShapeType="1"/>
              </p:cNvSpPr>
              <p:nvPr/>
            </p:nvSpPr>
            <p:spPr bwMode="auto">
              <a:xfrm>
                <a:off x="1966" y="2366"/>
                <a:ext cx="1202" cy="0"/>
              </a:xfrm>
              <a:prstGeom prst="line">
                <a:avLst/>
              </a:prstGeom>
              <a:noFill/>
              <a:ln w="12700">
                <a:solidFill>
                  <a:srgbClr val="000000"/>
                </a:solidFill>
                <a:round/>
                <a:headEnd type="stealth" w="sm" len="lg"/>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47205" name="Line 69"/>
              <p:cNvSpPr>
                <a:spLocks noChangeShapeType="1"/>
              </p:cNvSpPr>
              <p:nvPr/>
            </p:nvSpPr>
            <p:spPr bwMode="auto">
              <a:xfrm>
                <a:off x="4001" y="1607"/>
                <a:ext cx="0" cy="78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7206" name="Line 70"/>
              <p:cNvSpPr>
                <a:spLocks noChangeShapeType="1"/>
              </p:cNvSpPr>
              <p:nvPr/>
            </p:nvSpPr>
            <p:spPr bwMode="auto">
              <a:xfrm>
                <a:off x="4463" y="1607"/>
                <a:ext cx="0" cy="62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7207" name="Line 71"/>
              <p:cNvSpPr>
                <a:spLocks noChangeShapeType="1"/>
              </p:cNvSpPr>
              <p:nvPr/>
            </p:nvSpPr>
            <p:spPr bwMode="auto">
              <a:xfrm>
                <a:off x="4833" y="1607"/>
                <a:ext cx="0" cy="47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7208" name="Line 72"/>
              <p:cNvSpPr>
                <a:spLocks noChangeShapeType="1"/>
              </p:cNvSpPr>
              <p:nvPr/>
            </p:nvSpPr>
            <p:spPr bwMode="auto">
              <a:xfrm>
                <a:off x="4648" y="2012"/>
                <a:ext cx="185" cy="0"/>
              </a:xfrm>
              <a:prstGeom prst="line">
                <a:avLst/>
              </a:prstGeom>
              <a:noFill/>
              <a:ln w="12700">
                <a:solidFill>
                  <a:srgbClr val="000000"/>
                </a:solidFill>
                <a:round/>
                <a:headEnd/>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47209" name="Line 73"/>
              <p:cNvSpPr>
                <a:spLocks noChangeShapeType="1"/>
              </p:cNvSpPr>
              <p:nvPr/>
            </p:nvSpPr>
            <p:spPr bwMode="auto">
              <a:xfrm>
                <a:off x="5018" y="2012"/>
                <a:ext cx="195" cy="0"/>
              </a:xfrm>
              <a:prstGeom prst="line">
                <a:avLst/>
              </a:prstGeom>
              <a:noFill/>
              <a:ln w="12700">
                <a:solidFill>
                  <a:srgbClr val="000000"/>
                </a:solidFill>
                <a:round/>
                <a:headEnd type="stealth" w="sm" len="lg"/>
                <a:tailEnd/>
              </a:ln>
              <a:extLst>
                <a:ext uri="{909E8E84-426E-40DD-AFC4-6F175D3DCCD1}">
                  <a14:hiddenFill xmlns:a14="http://schemas.microsoft.com/office/drawing/2010/main">
                    <a:noFill/>
                  </a14:hiddenFill>
                </a:ext>
              </a:extLst>
            </p:spPr>
            <p:txBody>
              <a:bodyPr/>
              <a:lstStyle/>
              <a:p>
                <a:endParaRPr lang="en-US"/>
              </a:p>
            </p:txBody>
          </p:sp>
          <p:sp>
            <p:nvSpPr>
              <p:cNvPr id="347210" name="Line 74"/>
              <p:cNvSpPr>
                <a:spLocks noChangeShapeType="1"/>
              </p:cNvSpPr>
              <p:nvPr/>
            </p:nvSpPr>
            <p:spPr bwMode="auto">
              <a:xfrm>
                <a:off x="4463" y="2189"/>
                <a:ext cx="555" cy="0"/>
              </a:xfrm>
              <a:prstGeom prst="line">
                <a:avLst/>
              </a:prstGeom>
              <a:noFill/>
              <a:ln w="12700">
                <a:solidFill>
                  <a:srgbClr val="000000"/>
                </a:solidFill>
                <a:round/>
                <a:headEnd type="stealth" w="sm" len="lg"/>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47211" name="Line 75"/>
              <p:cNvSpPr>
                <a:spLocks noChangeShapeType="1"/>
              </p:cNvSpPr>
              <p:nvPr/>
            </p:nvSpPr>
            <p:spPr bwMode="auto">
              <a:xfrm>
                <a:off x="4001" y="2371"/>
                <a:ext cx="1017" cy="0"/>
              </a:xfrm>
              <a:prstGeom prst="line">
                <a:avLst/>
              </a:prstGeom>
              <a:noFill/>
              <a:ln w="12700">
                <a:solidFill>
                  <a:srgbClr val="000000"/>
                </a:solidFill>
                <a:round/>
                <a:headEnd type="stealth" w="sm" len="lg"/>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47212" name="Line 76"/>
              <p:cNvSpPr>
                <a:spLocks noChangeShapeType="1"/>
              </p:cNvSpPr>
              <p:nvPr/>
            </p:nvSpPr>
            <p:spPr bwMode="auto">
              <a:xfrm>
                <a:off x="1973" y="1525"/>
                <a:ext cx="0" cy="236"/>
              </a:xfrm>
              <a:prstGeom prst="line">
                <a:avLst/>
              </a:prstGeom>
              <a:noFill/>
              <a:ln w="28575">
                <a:solidFill>
                  <a:srgbClr val="006600"/>
                </a:solidFill>
                <a:round/>
                <a:headEnd type="stealth" w="sm" len="lg"/>
                <a:tailEnd/>
              </a:ln>
              <a:extLst>
                <a:ext uri="{909E8E84-426E-40DD-AFC4-6F175D3DCCD1}">
                  <a14:hiddenFill xmlns:a14="http://schemas.microsoft.com/office/drawing/2010/main">
                    <a:noFill/>
                  </a14:hiddenFill>
                </a:ext>
              </a:extLst>
            </p:spPr>
            <p:txBody>
              <a:bodyPr/>
              <a:lstStyle/>
              <a:p>
                <a:endParaRPr lang="en-US"/>
              </a:p>
            </p:txBody>
          </p:sp>
          <p:sp>
            <p:nvSpPr>
              <p:cNvPr id="347213" name="Line 77"/>
              <p:cNvSpPr>
                <a:spLocks noChangeShapeType="1"/>
              </p:cNvSpPr>
              <p:nvPr/>
            </p:nvSpPr>
            <p:spPr bwMode="auto">
              <a:xfrm>
                <a:off x="5012" y="1525"/>
                <a:ext cx="0" cy="236"/>
              </a:xfrm>
              <a:prstGeom prst="line">
                <a:avLst/>
              </a:prstGeom>
              <a:noFill/>
              <a:ln w="28575">
                <a:solidFill>
                  <a:srgbClr val="006600"/>
                </a:solidFill>
                <a:round/>
                <a:headEnd type="stealth" w="sm" len="lg"/>
                <a:tailEnd/>
              </a:ln>
              <a:extLst>
                <a:ext uri="{909E8E84-426E-40DD-AFC4-6F175D3DCCD1}">
                  <a14:hiddenFill xmlns:a14="http://schemas.microsoft.com/office/drawing/2010/main">
                    <a:noFill/>
                  </a14:hiddenFill>
                </a:ext>
              </a:extLst>
            </p:spPr>
            <p:txBody>
              <a:bodyPr/>
              <a:lstStyle/>
              <a:p>
                <a:endParaRPr lang="en-US"/>
              </a:p>
            </p:txBody>
          </p:sp>
          <p:sp>
            <p:nvSpPr>
              <p:cNvPr id="347214" name="Line 78"/>
              <p:cNvSpPr>
                <a:spLocks noChangeShapeType="1"/>
              </p:cNvSpPr>
              <p:nvPr/>
            </p:nvSpPr>
            <p:spPr bwMode="auto">
              <a:xfrm>
                <a:off x="1967" y="1776"/>
                <a:ext cx="0" cy="6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7215" name="Text Box 79"/>
              <p:cNvSpPr txBox="1">
                <a:spLocks noChangeArrowheads="1"/>
              </p:cNvSpPr>
              <p:nvPr/>
            </p:nvSpPr>
            <p:spPr bwMode="auto">
              <a:xfrm>
                <a:off x="3516" y="1480"/>
                <a:ext cx="370" cy="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1</a:t>
                </a:r>
              </a:p>
            </p:txBody>
          </p:sp>
          <p:sp>
            <p:nvSpPr>
              <p:cNvPr id="347216" name="Text Box 80"/>
              <p:cNvSpPr txBox="1">
                <a:spLocks noChangeArrowheads="1"/>
              </p:cNvSpPr>
              <p:nvPr/>
            </p:nvSpPr>
            <p:spPr bwMode="auto">
              <a:xfrm>
                <a:off x="1942" y="1480"/>
                <a:ext cx="370" cy="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336699"/>
                    </a:solidFill>
                    <a:cs typeface="Times New Roman" pitchFamily="18" charset="0"/>
                  </a:rPr>
                  <a:t>1/2</a:t>
                </a:r>
              </a:p>
            </p:txBody>
          </p:sp>
          <p:sp>
            <p:nvSpPr>
              <p:cNvPr id="347217" name="Text Box 81"/>
              <p:cNvSpPr txBox="1">
                <a:spLocks noChangeArrowheads="1"/>
              </p:cNvSpPr>
              <p:nvPr/>
            </p:nvSpPr>
            <p:spPr bwMode="auto">
              <a:xfrm>
                <a:off x="4998" y="1480"/>
                <a:ext cx="369" cy="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336699"/>
                    </a:solidFill>
                    <a:cs typeface="Times New Roman" pitchFamily="18" charset="0"/>
                  </a:rPr>
                  <a:t>1/2</a:t>
                </a:r>
              </a:p>
            </p:txBody>
          </p:sp>
          <p:sp>
            <p:nvSpPr>
              <p:cNvPr id="347218" name="Text Box 82"/>
              <p:cNvSpPr txBox="1">
                <a:spLocks noChangeArrowheads="1"/>
              </p:cNvSpPr>
              <p:nvPr/>
            </p:nvSpPr>
            <p:spPr bwMode="auto">
              <a:xfrm>
                <a:off x="3414" y="1924"/>
                <a:ext cx="370" cy="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C</a:t>
                </a:r>
              </a:p>
            </p:txBody>
          </p:sp>
          <p:sp>
            <p:nvSpPr>
              <p:cNvPr id="347219" name="Text Box 83"/>
              <p:cNvSpPr txBox="1">
                <a:spLocks noChangeArrowheads="1"/>
              </p:cNvSpPr>
              <p:nvPr/>
            </p:nvSpPr>
            <p:spPr bwMode="auto">
              <a:xfrm>
                <a:off x="2029" y="1737"/>
                <a:ext cx="370" cy="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x</a:t>
                </a:r>
                <a:r>
                  <a:rPr lang="en-US" sz="2000" baseline="-25000">
                    <a:cs typeface="Times New Roman" pitchFamily="18" charset="0"/>
                  </a:rPr>
                  <a:t>1</a:t>
                </a:r>
                <a:endParaRPr lang="en-US" sz="2000">
                  <a:cs typeface="Times New Roman" pitchFamily="18" charset="0"/>
                </a:endParaRPr>
              </a:p>
            </p:txBody>
          </p:sp>
          <p:sp>
            <p:nvSpPr>
              <p:cNvPr id="347220" name="Text Box 84"/>
              <p:cNvSpPr txBox="1">
                <a:spLocks noChangeArrowheads="1"/>
              </p:cNvSpPr>
              <p:nvPr/>
            </p:nvSpPr>
            <p:spPr bwMode="auto">
              <a:xfrm>
                <a:off x="2215" y="1938"/>
                <a:ext cx="370" cy="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x</a:t>
                </a:r>
                <a:r>
                  <a:rPr lang="en-US" sz="2000" baseline="-25000">
                    <a:cs typeface="Times New Roman" pitchFamily="18" charset="0"/>
                  </a:rPr>
                  <a:t>2</a:t>
                </a:r>
                <a:endParaRPr lang="en-US" sz="2000">
                  <a:cs typeface="Times New Roman" pitchFamily="18" charset="0"/>
                </a:endParaRPr>
              </a:p>
            </p:txBody>
          </p:sp>
          <p:sp>
            <p:nvSpPr>
              <p:cNvPr id="347221" name="Text Box 85"/>
              <p:cNvSpPr txBox="1">
                <a:spLocks noChangeArrowheads="1"/>
              </p:cNvSpPr>
              <p:nvPr/>
            </p:nvSpPr>
            <p:spPr bwMode="auto">
              <a:xfrm>
                <a:off x="2407" y="2130"/>
                <a:ext cx="370" cy="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x</a:t>
                </a:r>
                <a:r>
                  <a:rPr lang="en-US" sz="2000" baseline="-25000">
                    <a:cs typeface="Times New Roman" pitchFamily="18" charset="0"/>
                  </a:rPr>
                  <a:t>3</a:t>
                </a:r>
                <a:endParaRPr lang="en-US" sz="2000">
                  <a:cs typeface="Times New Roman" pitchFamily="18" charset="0"/>
                </a:endParaRPr>
              </a:p>
            </p:txBody>
          </p:sp>
          <p:sp>
            <p:nvSpPr>
              <p:cNvPr id="347222" name="Text Box 86"/>
              <p:cNvSpPr txBox="1">
                <a:spLocks noChangeArrowheads="1"/>
              </p:cNvSpPr>
              <p:nvPr/>
            </p:nvSpPr>
            <p:spPr bwMode="auto">
              <a:xfrm>
                <a:off x="4801" y="1862"/>
                <a:ext cx="370" cy="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x</a:t>
                </a:r>
                <a:r>
                  <a:rPr lang="en-US" sz="2000" baseline="-25000">
                    <a:cs typeface="Times New Roman" pitchFamily="18" charset="0"/>
                  </a:rPr>
                  <a:t>4</a:t>
                </a:r>
                <a:endParaRPr lang="en-US" sz="2000">
                  <a:cs typeface="Times New Roman" pitchFamily="18" charset="0"/>
                </a:endParaRPr>
              </a:p>
            </p:txBody>
          </p:sp>
          <p:sp>
            <p:nvSpPr>
              <p:cNvPr id="347223" name="Text Box 87"/>
              <p:cNvSpPr txBox="1">
                <a:spLocks noChangeArrowheads="1"/>
              </p:cNvSpPr>
              <p:nvPr/>
            </p:nvSpPr>
            <p:spPr bwMode="auto">
              <a:xfrm>
                <a:off x="4604" y="1979"/>
                <a:ext cx="370" cy="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x</a:t>
                </a:r>
                <a:r>
                  <a:rPr lang="en-US" sz="2000" baseline="-25000">
                    <a:cs typeface="Times New Roman" pitchFamily="18" charset="0"/>
                  </a:rPr>
                  <a:t>5</a:t>
                </a:r>
                <a:endParaRPr lang="en-US" sz="2000">
                  <a:cs typeface="Times New Roman" pitchFamily="18" charset="0"/>
                </a:endParaRPr>
              </a:p>
            </p:txBody>
          </p:sp>
          <p:sp>
            <p:nvSpPr>
              <p:cNvPr id="347224" name="Text Box 88"/>
              <p:cNvSpPr txBox="1">
                <a:spLocks noChangeArrowheads="1"/>
              </p:cNvSpPr>
              <p:nvPr/>
            </p:nvSpPr>
            <p:spPr bwMode="auto">
              <a:xfrm>
                <a:off x="4375" y="2130"/>
                <a:ext cx="370" cy="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x</a:t>
                </a:r>
                <a:r>
                  <a:rPr lang="en-US" sz="2000" baseline="-25000">
                    <a:cs typeface="Times New Roman" pitchFamily="18" charset="0"/>
                  </a:rPr>
                  <a:t>6</a:t>
                </a:r>
                <a:endParaRPr lang="en-US" sz="2000">
                  <a:cs typeface="Times New Roman" pitchFamily="18" charset="0"/>
                </a:endParaRPr>
              </a:p>
            </p:txBody>
          </p:sp>
        </p:grpSp>
        <p:sp>
          <p:nvSpPr>
            <p:cNvPr id="347225" name="Line 89"/>
            <p:cNvSpPr>
              <a:spLocks noChangeShapeType="1"/>
            </p:cNvSpPr>
            <p:nvPr/>
          </p:nvSpPr>
          <p:spPr bwMode="auto">
            <a:xfrm>
              <a:off x="2357" y="1434"/>
              <a:ext cx="272" cy="0"/>
            </a:xfrm>
            <a:prstGeom prst="line">
              <a:avLst/>
            </a:prstGeom>
            <a:noFill/>
            <a:ln w="9525">
              <a:solidFill>
                <a:srgbClr val="000000"/>
              </a:solidFill>
              <a:miter lim="800000"/>
              <a:headEnd type="none"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347138"/>
                                        </p:tgtEl>
                                        <p:attrNameLst>
                                          <p:attrName>style.visibility</p:attrName>
                                        </p:attrNameLst>
                                      </p:cBhvr>
                                      <p:to>
                                        <p:strVal val="visible"/>
                                      </p:to>
                                    </p:set>
                                    <p:animEffect transition="in" filter="wipe(up)">
                                      <p:cBhvr>
                                        <p:cTn id="7" dur="500"/>
                                        <p:tgtEl>
                                          <p:spTgt spid="347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7138" grpId="0" autoUpdateAnimBg="0"/>
    </p:bld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8162" name="Group 2"/>
          <p:cNvGrpSpPr>
            <a:grpSpLocks/>
          </p:cNvGrpSpPr>
          <p:nvPr/>
        </p:nvGrpSpPr>
        <p:grpSpPr bwMode="auto">
          <a:xfrm>
            <a:off x="3059113" y="333375"/>
            <a:ext cx="5689600" cy="3487738"/>
            <a:chOff x="1927" y="210"/>
            <a:chExt cx="3584" cy="2197"/>
          </a:xfrm>
        </p:grpSpPr>
        <p:sp>
          <p:nvSpPr>
            <p:cNvPr id="348163" name="Line 3"/>
            <p:cNvSpPr>
              <a:spLocks noChangeShapeType="1"/>
            </p:cNvSpPr>
            <p:nvPr/>
          </p:nvSpPr>
          <p:spPr bwMode="auto">
            <a:xfrm>
              <a:off x="5012" y="618"/>
              <a:ext cx="1" cy="178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164" name="Line 4"/>
            <p:cNvSpPr>
              <a:spLocks noChangeShapeType="1"/>
            </p:cNvSpPr>
            <p:nvPr/>
          </p:nvSpPr>
          <p:spPr bwMode="auto">
            <a:xfrm flipH="1">
              <a:off x="1966" y="677"/>
              <a:ext cx="0" cy="101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165" name="Line 5"/>
            <p:cNvSpPr>
              <a:spLocks noChangeShapeType="1"/>
            </p:cNvSpPr>
            <p:nvPr/>
          </p:nvSpPr>
          <p:spPr bwMode="auto">
            <a:xfrm>
              <a:off x="3539" y="1384"/>
              <a:ext cx="0" cy="3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348166" name="Group 6"/>
            <p:cNvGrpSpPr>
              <a:grpSpLocks/>
            </p:cNvGrpSpPr>
            <p:nvPr/>
          </p:nvGrpSpPr>
          <p:grpSpPr bwMode="auto">
            <a:xfrm>
              <a:off x="1927" y="210"/>
              <a:ext cx="3584" cy="1296"/>
              <a:chOff x="1927" y="210"/>
              <a:chExt cx="3584" cy="1296"/>
            </a:xfrm>
          </p:grpSpPr>
          <p:sp>
            <p:nvSpPr>
              <p:cNvPr id="348167" name="Line 7"/>
              <p:cNvSpPr>
                <a:spLocks noChangeShapeType="1"/>
              </p:cNvSpPr>
              <p:nvPr/>
            </p:nvSpPr>
            <p:spPr bwMode="auto">
              <a:xfrm>
                <a:off x="1967" y="657"/>
                <a:ext cx="3051"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168" name="Line 8"/>
              <p:cNvSpPr>
                <a:spLocks noChangeShapeType="1"/>
              </p:cNvSpPr>
              <p:nvPr/>
            </p:nvSpPr>
            <p:spPr bwMode="auto">
              <a:xfrm>
                <a:off x="2622" y="661"/>
                <a:ext cx="2034" cy="0"/>
              </a:xfrm>
              <a:prstGeom prst="line">
                <a:avLst/>
              </a:prstGeom>
              <a:noFill/>
              <a:ln w="7620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169" name="Line 9"/>
              <p:cNvSpPr>
                <a:spLocks noChangeShapeType="1"/>
              </p:cNvSpPr>
              <p:nvPr/>
            </p:nvSpPr>
            <p:spPr bwMode="auto">
              <a:xfrm>
                <a:off x="1975" y="1211"/>
                <a:ext cx="3051"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170" name="Line 10"/>
              <p:cNvSpPr>
                <a:spLocks noChangeShapeType="1"/>
              </p:cNvSpPr>
              <p:nvPr/>
            </p:nvSpPr>
            <p:spPr bwMode="auto">
              <a:xfrm>
                <a:off x="2614" y="415"/>
                <a:ext cx="0" cy="2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171" name="Line 11"/>
              <p:cNvSpPr>
                <a:spLocks noChangeShapeType="1"/>
              </p:cNvSpPr>
              <p:nvPr/>
            </p:nvSpPr>
            <p:spPr bwMode="auto">
              <a:xfrm>
                <a:off x="4648" y="415"/>
                <a:ext cx="0" cy="2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172" name="Line 12"/>
              <p:cNvSpPr>
                <a:spLocks noChangeShapeType="1"/>
              </p:cNvSpPr>
              <p:nvPr/>
            </p:nvSpPr>
            <p:spPr bwMode="auto">
              <a:xfrm>
                <a:off x="5018" y="415"/>
                <a:ext cx="0" cy="2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173" name="Line 13"/>
              <p:cNvSpPr>
                <a:spLocks noChangeShapeType="1"/>
              </p:cNvSpPr>
              <p:nvPr/>
            </p:nvSpPr>
            <p:spPr bwMode="auto">
              <a:xfrm>
                <a:off x="2614" y="415"/>
                <a:ext cx="0" cy="2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174" name="Line 14"/>
              <p:cNvSpPr>
                <a:spLocks noChangeShapeType="1"/>
              </p:cNvSpPr>
              <p:nvPr/>
            </p:nvSpPr>
            <p:spPr bwMode="auto">
              <a:xfrm>
                <a:off x="1967" y="435"/>
                <a:ext cx="0" cy="2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175" name="Line 15"/>
              <p:cNvSpPr>
                <a:spLocks noChangeShapeType="1"/>
              </p:cNvSpPr>
              <p:nvPr/>
            </p:nvSpPr>
            <p:spPr bwMode="auto">
              <a:xfrm>
                <a:off x="1966" y="441"/>
                <a:ext cx="3051" cy="0"/>
              </a:xfrm>
              <a:prstGeom prst="line">
                <a:avLst/>
              </a:prstGeom>
              <a:noFill/>
              <a:ln w="9525">
                <a:solidFill>
                  <a:srgbClr val="000000"/>
                </a:solidFill>
                <a:round/>
                <a:headEnd type="stealth" w="sm" len="lg"/>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48176" name="Line 16"/>
              <p:cNvSpPr>
                <a:spLocks noChangeShapeType="1"/>
              </p:cNvSpPr>
              <p:nvPr/>
            </p:nvSpPr>
            <p:spPr bwMode="auto">
              <a:xfrm>
                <a:off x="2614" y="441"/>
                <a:ext cx="2034" cy="0"/>
              </a:xfrm>
              <a:prstGeom prst="line">
                <a:avLst/>
              </a:prstGeom>
              <a:noFill/>
              <a:ln w="12700">
                <a:solidFill>
                  <a:srgbClr val="000000"/>
                </a:solidFill>
                <a:round/>
                <a:headEnd type="stealth" w="sm" len="lg"/>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48177" name="Line 17"/>
              <p:cNvSpPr>
                <a:spLocks noChangeShapeType="1"/>
              </p:cNvSpPr>
              <p:nvPr/>
            </p:nvSpPr>
            <p:spPr bwMode="auto">
              <a:xfrm>
                <a:off x="4648" y="441"/>
                <a:ext cx="370" cy="0"/>
              </a:xfrm>
              <a:prstGeom prst="line">
                <a:avLst/>
              </a:prstGeom>
              <a:noFill/>
              <a:ln w="12700">
                <a:solidFill>
                  <a:srgbClr val="000000"/>
                </a:solidFill>
                <a:round/>
                <a:headEnd type="stealth" w="sm" len="lg"/>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48178" name="Line 18"/>
              <p:cNvSpPr>
                <a:spLocks noChangeShapeType="1"/>
              </p:cNvSpPr>
              <p:nvPr/>
            </p:nvSpPr>
            <p:spPr bwMode="auto">
              <a:xfrm>
                <a:off x="2922" y="1070"/>
                <a:ext cx="0" cy="31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179" name="Line 19"/>
              <p:cNvSpPr>
                <a:spLocks noChangeShapeType="1"/>
              </p:cNvSpPr>
              <p:nvPr/>
            </p:nvSpPr>
            <p:spPr bwMode="auto">
              <a:xfrm>
                <a:off x="3539" y="1063"/>
                <a:ext cx="0" cy="32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180" name="Line 20"/>
              <p:cNvSpPr>
                <a:spLocks noChangeShapeType="1"/>
              </p:cNvSpPr>
              <p:nvPr/>
            </p:nvSpPr>
            <p:spPr bwMode="auto">
              <a:xfrm>
                <a:off x="4286" y="1177"/>
                <a:ext cx="0" cy="32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181" name="Line 21"/>
              <p:cNvSpPr>
                <a:spLocks noChangeShapeType="1"/>
              </p:cNvSpPr>
              <p:nvPr/>
            </p:nvSpPr>
            <p:spPr bwMode="auto">
              <a:xfrm>
                <a:off x="1966" y="1437"/>
                <a:ext cx="3051" cy="0"/>
              </a:xfrm>
              <a:prstGeom prst="line">
                <a:avLst/>
              </a:prstGeom>
              <a:noFill/>
              <a:ln w="12700">
                <a:solidFill>
                  <a:srgbClr val="000000"/>
                </a:solidFill>
                <a:round/>
                <a:headEnd type="stealth" w="sm" len="lg"/>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48182" name="Line 22"/>
              <p:cNvSpPr>
                <a:spLocks noChangeShapeType="1"/>
              </p:cNvSpPr>
              <p:nvPr/>
            </p:nvSpPr>
            <p:spPr bwMode="auto">
              <a:xfrm>
                <a:off x="2922" y="1070"/>
                <a:ext cx="0" cy="38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183" name="Line 23"/>
              <p:cNvSpPr>
                <a:spLocks noChangeShapeType="1"/>
              </p:cNvSpPr>
              <p:nvPr/>
            </p:nvSpPr>
            <p:spPr bwMode="auto">
              <a:xfrm>
                <a:off x="2568" y="1437"/>
                <a:ext cx="370" cy="0"/>
              </a:xfrm>
              <a:prstGeom prst="line">
                <a:avLst/>
              </a:prstGeom>
              <a:noFill/>
              <a:ln w="9525">
                <a:solidFill>
                  <a:srgbClr val="000000"/>
                </a:solidFill>
                <a:round/>
                <a:headEnd/>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48184" name="Line 24"/>
              <p:cNvSpPr>
                <a:spLocks noChangeShapeType="1"/>
              </p:cNvSpPr>
              <p:nvPr/>
            </p:nvSpPr>
            <p:spPr bwMode="auto">
              <a:xfrm>
                <a:off x="3539" y="1431"/>
                <a:ext cx="740" cy="0"/>
              </a:xfrm>
              <a:prstGeom prst="line">
                <a:avLst/>
              </a:prstGeom>
              <a:noFill/>
              <a:ln w="9525">
                <a:solidFill>
                  <a:srgbClr val="000000"/>
                </a:solidFill>
                <a:round/>
                <a:headEnd type="stealth" w="sm" len="lg"/>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48185" name="Line 25"/>
              <p:cNvSpPr>
                <a:spLocks noChangeShapeType="1"/>
              </p:cNvSpPr>
              <p:nvPr/>
            </p:nvSpPr>
            <p:spPr bwMode="auto">
              <a:xfrm>
                <a:off x="4279" y="1431"/>
                <a:ext cx="369" cy="0"/>
              </a:xfrm>
              <a:prstGeom prst="line">
                <a:avLst/>
              </a:prstGeom>
              <a:noFill/>
              <a:ln w="9525">
                <a:solidFill>
                  <a:srgbClr val="000000"/>
                </a:solidFill>
                <a:round/>
                <a:headEnd type="stealth" w="sm" len="lg"/>
                <a:tailEnd/>
              </a:ln>
              <a:extLst>
                <a:ext uri="{909E8E84-426E-40DD-AFC4-6F175D3DCCD1}">
                  <a14:hiddenFill xmlns:a14="http://schemas.microsoft.com/office/drawing/2010/main">
                    <a:noFill/>
                  </a14:hiddenFill>
                </a:ext>
              </a:extLst>
            </p:spPr>
            <p:txBody>
              <a:bodyPr/>
              <a:lstStyle/>
              <a:p>
                <a:endParaRPr lang="en-US"/>
              </a:p>
            </p:txBody>
          </p:sp>
          <p:sp>
            <p:nvSpPr>
              <p:cNvPr id="348186" name="Line 26"/>
              <p:cNvSpPr>
                <a:spLocks noChangeShapeType="1"/>
              </p:cNvSpPr>
              <p:nvPr/>
            </p:nvSpPr>
            <p:spPr bwMode="auto">
              <a:xfrm>
                <a:off x="4286" y="981"/>
                <a:ext cx="0" cy="236"/>
              </a:xfrm>
              <a:prstGeom prst="line">
                <a:avLst/>
              </a:prstGeom>
              <a:noFill/>
              <a:ln w="28575">
                <a:solidFill>
                  <a:srgbClr val="990000"/>
                </a:solidFill>
                <a:round/>
                <a:headEnd/>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48187" name="Text Box 27"/>
              <p:cNvSpPr txBox="1">
                <a:spLocks noChangeArrowheads="1"/>
              </p:cNvSpPr>
              <p:nvPr/>
            </p:nvSpPr>
            <p:spPr bwMode="auto">
              <a:xfrm>
                <a:off x="2167" y="216"/>
                <a:ext cx="370" cy="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1,5</a:t>
                </a:r>
              </a:p>
            </p:txBody>
          </p:sp>
          <p:sp>
            <p:nvSpPr>
              <p:cNvPr id="348188" name="Text Box 28"/>
              <p:cNvSpPr txBox="1">
                <a:spLocks noChangeArrowheads="1"/>
              </p:cNvSpPr>
              <p:nvPr/>
            </p:nvSpPr>
            <p:spPr bwMode="auto">
              <a:xfrm>
                <a:off x="3319" y="210"/>
                <a:ext cx="463" cy="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3,63</a:t>
                </a:r>
              </a:p>
            </p:txBody>
          </p:sp>
          <p:sp>
            <p:nvSpPr>
              <p:cNvPr id="348189" name="Text Box 29"/>
              <p:cNvSpPr txBox="1">
                <a:spLocks noChangeArrowheads="1"/>
              </p:cNvSpPr>
              <p:nvPr/>
            </p:nvSpPr>
            <p:spPr bwMode="auto">
              <a:xfrm>
                <a:off x="4663" y="210"/>
                <a:ext cx="462" cy="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0,79</a:t>
                </a:r>
              </a:p>
            </p:txBody>
          </p:sp>
          <p:sp>
            <p:nvSpPr>
              <p:cNvPr id="348190" name="Text Box 30"/>
              <p:cNvSpPr txBox="1">
                <a:spLocks noChangeArrowheads="1"/>
              </p:cNvSpPr>
              <p:nvPr/>
            </p:nvSpPr>
            <p:spPr bwMode="auto">
              <a:xfrm>
                <a:off x="2312" y="1207"/>
                <a:ext cx="370" cy="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2</a:t>
                </a:r>
              </a:p>
            </p:txBody>
          </p:sp>
          <p:sp>
            <p:nvSpPr>
              <p:cNvPr id="348191" name="Text Box 31"/>
              <p:cNvSpPr txBox="1">
                <a:spLocks noChangeArrowheads="1"/>
              </p:cNvSpPr>
              <p:nvPr/>
            </p:nvSpPr>
            <p:spPr bwMode="auto">
              <a:xfrm>
                <a:off x="3127" y="1206"/>
                <a:ext cx="370" cy="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a:lstStyle/>
              <a:p>
                <a:pPr algn="l" eaLnBrk="0" hangingPunct="0"/>
                <a:r>
                  <a:rPr lang="en-US" sz="2000">
                    <a:cs typeface="Times New Roman" pitchFamily="18" charset="0"/>
                  </a:rPr>
                  <a:t>1</a:t>
                </a:r>
              </a:p>
            </p:txBody>
          </p:sp>
          <p:sp>
            <p:nvSpPr>
              <p:cNvPr id="348192" name="Text Box 32"/>
              <p:cNvSpPr txBox="1">
                <a:spLocks noChangeArrowheads="1"/>
              </p:cNvSpPr>
              <p:nvPr/>
            </p:nvSpPr>
            <p:spPr bwMode="auto">
              <a:xfrm>
                <a:off x="3722" y="1207"/>
                <a:ext cx="370" cy="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1,5</a:t>
                </a:r>
              </a:p>
            </p:txBody>
          </p:sp>
          <p:sp>
            <p:nvSpPr>
              <p:cNvPr id="348193" name="Text Box 33"/>
              <p:cNvSpPr txBox="1">
                <a:spLocks noChangeArrowheads="1"/>
              </p:cNvSpPr>
              <p:nvPr/>
            </p:nvSpPr>
            <p:spPr bwMode="auto">
              <a:xfrm>
                <a:off x="4462" y="1207"/>
                <a:ext cx="370" cy="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1,5</a:t>
                </a:r>
              </a:p>
            </p:txBody>
          </p:sp>
          <p:sp>
            <p:nvSpPr>
              <p:cNvPr id="348194" name="Text Box 34"/>
              <p:cNvSpPr txBox="1">
                <a:spLocks noChangeArrowheads="1"/>
              </p:cNvSpPr>
              <p:nvPr/>
            </p:nvSpPr>
            <p:spPr bwMode="auto">
              <a:xfrm>
                <a:off x="1927" y="834"/>
                <a:ext cx="462" cy="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336699"/>
                    </a:solidFill>
                    <a:cs typeface="Times New Roman" pitchFamily="18" charset="0"/>
                  </a:rPr>
                  <a:t>53,3</a:t>
                </a:r>
              </a:p>
            </p:txBody>
          </p:sp>
          <p:sp>
            <p:nvSpPr>
              <p:cNvPr id="348195" name="Text Box 35"/>
              <p:cNvSpPr txBox="1">
                <a:spLocks noChangeArrowheads="1"/>
              </p:cNvSpPr>
              <p:nvPr/>
            </p:nvSpPr>
            <p:spPr bwMode="auto">
              <a:xfrm>
                <a:off x="4231" y="834"/>
                <a:ext cx="462" cy="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CC3300"/>
                    </a:solidFill>
                    <a:cs typeface="Times New Roman" pitchFamily="18" charset="0"/>
                  </a:rPr>
                  <a:t>120</a:t>
                </a:r>
              </a:p>
            </p:txBody>
          </p:sp>
          <p:sp>
            <p:nvSpPr>
              <p:cNvPr id="348196" name="Line 36"/>
              <p:cNvSpPr>
                <a:spLocks noChangeShapeType="1"/>
              </p:cNvSpPr>
              <p:nvPr/>
            </p:nvSpPr>
            <p:spPr bwMode="auto">
              <a:xfrm>
                <a:off x="1973" y="981"/>
                <a:ext cx="0" cy="236"/>
              </a:xfrm>
              <a:prstGeom prst="line">
                <a:avLst/>
              </a:prstGeom>
              <a:noFill/>
              <a:ln w="28575">
                <a:solidFill>
                  <a:srgbClr val="0000FF"/>
                </a:solidFill>
                <a:round/>
                <a:headEnd type="stealth" w="sm" len="lg"/>
                <a:tailEnd/>
              </a:ln>
              <a:extLst>
                <a:ext uri="{909E8E84-426E-40DD-AFC4-6F175D3DCCD1}">
                  <a14:hiddenFill xmlns:a14="http://schemas.microsoft.com/office/drawing/2010/main">
                    <a:noFill/>
                  </a14:hiddenFill>
                </a:ext>
              </a:extLst>
            </p:spPr>
            <p:txBody>
              <a:bodyPr/>
              <a:lstStyle/>
              <a:p>
                <a:endParaRPr lang="en-US"/>
              </a:p>
            </p:txBody>
          </p:sp>
          <p:sp>
            <p:nvSpPr>
              <p:cNvPr id="348197" name="Line 37"/>
              <p:cNvSpPr>
                <a:spLocks noChangeShapeType="1"/>
              </p:cNvSpPr>
              <p:nvPr/>
            </p:nvSpPr>
            <p:spPr bwMode="auto">
              <a:xfrm>
                <a:off x="5033" y="981"/>
                <a:ext cx="0" cy="236"/>
              </a:xfrm>
              <a:prstGeom prst="line">
                <a:avLst/>
              </a:prstGeom>
              <a:noFill/>
              <a:ln w="28575">
                <a:solidFill>
                  <a:srgbClr val="0000FF"/>
                </a:solidFill>
                <a:round/>
                <a:headEnd type="stealth" w="sm" len="lg"/>
                <a:tailEnd/>
              </a:ln>
              <a:extLst>
                <a:ext uri="{909E8E84-426E-40DD-AFC4-6F175D3DCCD1}">
                  <a14:hiddenFill xmlns:a14="http://schemas.microsoft.com/office/drawing/2010/main">
                    <a:noFill/>
                  </a14:hiddenFill>
                </a:ext>
              </a:extLst>
            </p:spPr>
            <p:txBody>
              <a:bodyPr/>
              <a:lstStyle/>
              <a:p>
                <a:endParaRPr lang="en-US"/>
              </a:p>
            </p:txBody>
          </p:sp>
          <p:sp>
            <p:nvSpPr>
              <p:cNvPr id="348198" name="Text Box 38"/>
              <p:cNvSpPr txBox="1">
                <a:spLocks noChangeArrowheads="1"/>
              </p:cNvSpPr>
              <p:nvPr/>
            </p:nvSpPr>
            <p:spPr bwMode="auto">
              <a:xfrm>
                <a:off x="4987" y="834"/>
                <a:ext cx="524" cy="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336699"/>
                    </a:solidFill>
                    <a:cs typeface="Times New Roman" pitchFamily="18" charset="0"/>
                  </a:rPr>
                  <a:t>106,7</a:t>
                </a:r>
              </a:p>
            </p:txBody>
          </p:sp>
          <p:sp>
            <p:nvSpPr>
              <p:cNvPr id="348199" name="Line 39"/>
              <p:cNvSpPr>
                <a:spLocks noChangeShapeType="1"/>
              </p:cNvSpPr>
              <p:nvPr/>
            </p:nvSpPr>
            <p:spPr bwMode="auto">
              <a:xfrm>
                <a:off x="2923" y="1044"/>
                <a:ext cx="0" cy="157"/>
              </a:xfrm>
              <a:prstGeom prst="line">
                <a:avLst/>
              </a:prstGeom>
              <a:noFill/>
              <a:ln w="19050">
                <a:solidFill>
                  <a:srgbClr val="99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48200" name="Line 40"/>
              <p:cNvSpPr>
                <a:spLocks noChangeShapeType="1"/>
              </p:cNvSpPr>
              <p:nvPr/>
            </p:nvSpPr>
            <p:spPr bwMode="auto">
              <a:xfrm>
                <a:off x="3108" y="1044"/>
                <a:ext cx="0" cy="157"/>
              </a:xfrm>
              <a:prstGeom prst="line">
                <a:avLst/>
              </a:prstGeom>
              <a:noFill/>
              <a:ln w="19050">
                <a:solidFill>
                  <a:srgbClr val="99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48201" name="Line 41"/>
              <p:cNvSpPr>
                <a:spLocks noChangeShapeType="1"/>
              </p:cNvSpPr>
              <p:nvPr/>
            </p:nvSpPr>
            <p:spPr bwMode="auto">
              <a:xfrm>
                <a:off x="3277" y="1044"/>
                <a:ext cx="0" cy="157"/>
              </a:xfrm>
              <a:prstGeom prst="line">
                <a:avLst/>
              </a:prstGeom>
              <a:noFill/>
              <a:ln w="19050">
                <a:solidFill>
                  <a:srgbClr val="99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48202" name="Line 42"/>
              <p:cNvSpPr>
                <a:spLocks noChangeShapeType="1"/>
              </p:cNvSpPr>
              <p:nvPr/>
            </p:nvSpPr>
            <p:spPr bwMode="auto">
              <a:xfrm>
                <a:off x="3362" y="1044"/>
                <a:ext cx="0" cy="157"/>
              </a:xfrm>
              <a:prstGeom prst="line">
                <a:avLst/>
              </a:prstGeom>
              <a:noFill/>
              <a:ln w="19050">
                <a:solidFill>
                  <a:srgbClr val="99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48203" name="Line 43"/>
              <p:cNvSpPr>
                <a:spLocks noChangeShapeType="1"/>
              </p:cNvSpPr>
              <p:nvPr/>
            </p:nvSpPr>
            <p:spPr bwMode="auto">
              <a:xfrm>
                <a:off x="3447" y="1044"/>
                <a:ext cx="0" cy="157"/>
              </a:xfrm>
              <a:prstGeom prst="line">
                <a:avLst/>
              </a:prstGeom>
              <a:noFill/>
              <a:ln w="19050">
                <a:solidFill>
                  <a:srgbClr val="99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48204" name="Line 44"/>
              <p:cNvSpPr>
                <a:spLocks noChangeShapeType="1"/>
              </p:cNvSpPr>
              <p:nvPr/>
            </p:nvSpPr>
            <p:spPr bwMode="auto">
              <a:xfrm>
                <a:off x="3192" y="1044"/>
                <a:ext cx="0" cy="157"/>
              </a:xfrm>
              <a:prstGeom prst="line">
                <a:avLst/>
              </a:prstGeom>
              <a:noFill/>
              <a:ln w="19050">
                <a:solidFill>
                  <a:srgbClr val="99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48205" name="Line 45"/>
              <p:cNvSpPr>
                <a:spLocks noChangeShapeType="1"/>
              </p:cNvSpPr>
              <p:nvPr/>
            </p:nvSpPr>
            <p:spPr bwMode="auto">
              <a:xfrm>
                <a:off x="3015" y="1044"/>
                <a:ext cx="0" cy="157"/>
              </a:xfrm>
              <a:prstGeom prst="line">
                <a:avLst/>
              </a:prstGeom>
              <a:noFill/>
              <a:ln w="19050">
                <a:solidFill>
                  <a:srgbClr val="99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48206" name="Line 46"/>
              <p:cNvSpPr>
                <a:spLocks noChangeShapeType="1"/>
              </p:cNvSpPr>
              <p:nvPr/>
            </p:nvSpPr>
            <p:spPr bwMode="auto">
              <a:xfrm>
                <a:off x="3539" y="1044"/>
                <a:ext cx="0" cy="157"/>
              </a:xfrm>
              <a:prstGeom prst="line">
                <a:avLst/>
              </a:prstGeom>
              <a:noFill/>
              <a:ln w="19050">
                <a:solidFill>
                  <a:srgbClr val="99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48207" name="Line 47"/>
              <p:cNvSpPr>
                <a:spLocks noChangeShapeType="1"/>
              </p:cNvSpPr>
              <p:nvPr/>
            </p:nvSpPr>
            <p:spPr bwMode="auto">
              <a:xfrm>
                <a:off x="2921" y="1044"/>
                <a:ext cx="606" cy="0"/>
              </a:xfrm>
              <a:prstGeom prst="line">
                <a:avLst/>
              </a:prstGeom>
              <a:noFill/>
              <a:ln w="2857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208" name="Text Box 48"/>
              <p:cNvSpPr txBox="1">
                <a:spLocks noChangeArrowheads="1"/>
              </p:cNvSpPr>
              <p:nvPr/>
            </p:nvSpPr>
            <p:spPr bwMode="auto">
              <a:xfrm>
                <a:off x="3031" y="786"/>
                <a:ext cx="665" cy="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CC3300"/>
                    </a:solidFill>
                    <a:cs typeface="Times New Roman" pitchFamily="18" charset="0"/>
                  </a:rPr>
                  <a:t>q=40</a:t>
                </a:r>
              </a:p>
            </p:txBody>
          </p:sp>
        </p:grpSp>
        <p:grpSp>
          <p:nvGrpSpPr>
            <p:cNvPr id="348209" name="Group 49"/>
            <p:cNvGrpSpPr>
              <a:grpSpLocks/>
            </p:cNvGrpSpPr>
            <p:nvPr/>
          </p:nvGrpSpPr>
          <p:grpSpPr bwMode="auto">
            <a:xfrm>
              <a:off x="1942" y="1480"/>
              <a:ext cx="3425" cy="925"/>
              <a:chOff x="1942" y="1480"/>
              <a:chExt cx="3425" cy="925"/>
            </a:xfrm>
          </p:grpSpPr>
          <p:sp>
            <p:nvSpPr>
              <p:cNvPr id="348210" name="Line 50"/>
              <p:cNvSpPr>
                <a:spLocks noChangeShapeType="1"/>
              </p:cNvSpPr>
              <p:nvPr/>
            </p:nvSpPr>
            <p:spPr bwMode="auto">
              <a:xfrm>
                <a:off x="1967" y="1776"/>
                <a:ext cx="305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211" name="Line 51"/>
              <p:cNvSpPr>
                <a:spLocks noChangeShapeType="1"/>
              </p:cNvSpPr>
              <p:nvPr/>
            </p:nvSpPr>
            <p:spPr bwMode="auto">
              <a:xfrm>
                <a:off x="3531" y="1525"/>
                <a:ext cx="0" cy="236"/>
              </a:xfrm>
              <a:prstGeom prst="line">
                <a:avLst/>
              </a:prstGeom>
              <a:noFill/>
              <a:ln w="28575">
                <a:solidFill>
                  <a:srgbClr val="006600"/>
                </a:solidFill>
                <a:round/>
                <a:headEnd/>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48212" name="Line 52"/>
              <p:cNvSpPr>
                <a:spLocks noChangeShapeType="1"/>
              </p:cNvSpPr>
              <p:nvPr/>
            </p:nvSpPr>
            <p:spPr bwMode="auto">
              <a:xfrm>
                <a:off x="2337" y="1620"/>
                <a:ext cx="0" cy="39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213" name="Line 53"/>
              <p:cNvSpPr>
                <a:spLocks noChangeShapeType="1"/>
              </p:cNvSpPr>
              <p:nvPr/>
            </p:nvSpPr>
            <p:spPr bwMode="auto">
              <a:xfrm>
                <a:off x="1966" y="1973"/>
                <a:ext cx="369" cy="0"/>
              </a:xfrm>
              <a:prstGeom prst="line">
                <a:avLst/>
              </a:prstGeom>
              <a:noFill/>
              <a:ln w="12700">
                <a:solidFill>
                  <a:srgbClr val="000000"/>
                </a:solidFill>
                <a:round/>
                <a:headEnd type="stealth" w="sm" len="lg"/>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48214" name="Line 54"/>
              <p:cNvSpPr>
                <a:spLocks noChangeShapeType="1"/>
              </p:cNvSpPr>
              <p:nvPr/>
            </p:nvSpPr>
            <p:spPr bwMode="auto">
              <a:xfrm>
                <a:off x="2738" y="1613"/>
                <a:ext cx="0" cy="57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215" name="Line 55"/>
              <p:cNvSpPr>
                <a:spLocks noChangeShapeType="1"/>
              </p:cNvSpPr>
              <p:nvPr/>
            </p:nvSpPr>
            <p:spPr bwMode="auto">
              <a:xfrm>
                <a:off x="1966" y="2168"/>
                <a:ext cx="757" cy="0"/>
              </a:xfrm>
              <a:prstGeom prst="line">
                <a:avLst/>
              </a:prstGeom>
              <a:noFill/>
              <a:ln w="12700">
                <a:solidFill>
                  <a:srgbClr val="000000"/>
                </a:solidFill>
                <a:round/>
                <a:headEnd type="stealth" w="sm" len="lg"/>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48216" name="Line 56"/>
              <p:cNvSpPr>
                <a:spLocks noChangeShapeType="1"/>
              </p:cNvSpPr>
              <p:nvPr/>
            </p:nvSpPr>
            <p:spPr bwMode="auto">
              <a:xfrm>
                <a:off x="3169" y="1607"/>
                <a:ext cx="0" cy="78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217" name="Line 57"/>
              <p:cNvSpPr>
                <a:spLocks noChangeShapeType="1"/>
              </p:cNvSpPr>
              <p:nvPr/>
            </p:nvSpPr>
            <p:spPr bwMode="auto">
              <a:xfrm>
                <a:off x="1966" y="2366"/>
                <a:ext cx="1202" cy="0"/>
              </a:xfrm>
              <a:prstGeom prst="line">
                <a:avLst/>
              </a:prstGeom>
              <a:noFill/>
              <a:ln w="12700">
                <a:solidFill>
                  <a:srgbClr val="000000"/>
                </a:solidFill>
                <a:round/>
                <a:headEnd type="stealth" w="sm" len="lg"/>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48218" name="Line 58"/>
              <p:cNvSpPr>
                <a:spLocks noChangeShapeType="1"/>
              </p:cNvSpPr>
              <p:nvPr/>
            </p:nvSpPr>
            <p:spPr bwMode="auto">
              <a:xfrm>
                <a:off x="4001" y="1607"/>
                <a:ext cx="0" cy="78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219" name="Line 59"/>
              <p:cNvSpPr>
                <a:spLocks noChangeShapeType="1"/>
              </p:cNvSpPr>
              <p:nvPr/>
            </p:nvSpPr>
            <p:spPr bwMode="auto">
              <a:xfrm>
                <a:off x="4463" y="1607"/>
                <a:ext cx="0" cy="62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220" name="Line 60"/>
              <p:cNvSpPr>
                <a:spLocks noChangeShapeType="1"/>
              </p:cNvSpPr>
              <p:nvPr/>
            </p:nvSpPr>
            <p:spPr bwMode="auto">
              <a:xfrm>
                <a:off x="4833" y="1607"/>
                <a:ext cx="0" cy="47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221" name="Line 61"/>
              <p:cNvSpPr>
                <a:spLocks noChangeShapeType="1"/>
              </p:cNvSpPr>
              <p:nvPr/>
            </p:nvSpPr>
            <p:spPr bwMode="auto">
              <a:xfrm>
                <a:off x="4648" y="2012"/>
                <a:ext cx="185" cy="0"/>
              </a:xfrm>
              <a:prstGeom prst="line">
                <a:avLst/>
              </a:prstGeom>
              <a:noFill/>
              <a:ln w="12700">
                <a:solidFill>
                  <a:srgbClr val="000000"/>
                </a:solidFill>
                <a:round/>
                <a:headEnd/>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48222" name="Line 62"/>
              <p:cNvSpPr>
                <a:spLocks noChangeShapeType="1"/>
              </p:cNvSpPr>
              <p:nvPr/>
            </p:nvSpPr>
            <p:spPr bwMode="auto">
              <a:xfrm>
                <a:off x="5018" y="2012"/>
                <a:ext cx="195" cy="0"/>
              </a:xfrm>
              <a:prstGeom prst="line">
                <a:avLst/>
              </a:prstGeom>
              <a:noFill/>
              <a:ln w="12700">
                <a:solidFill>
                  <a:srgbClr val="000000"/>
                </a:solidFill>
                <a:round/>
                <a:headEnd type="stealth" w="sm" len="lg"/>
                <a:tailEnd/>
              </a:ln>
              <a:extLst>
                <a:ext uri="{909E8E84-426E-40DD-AFC4-6F175D3DCCD1}">
                  <a14:hiddenFill xmlns:a14="http://schemas.microsoft.com/office/drawing/2010/main">
                    <a:noFill/>
                  </a14:hiddenFill>
                </a:ext>
              </a:extLst>
            </p:spPr>
            <p:txBody>
              <a:bodyPr/>
              <a:lstStyle/>
              <a:p>
                <a:endParaRPr lang="en-US"/>
              </a:p>
            </p:txBody>
          </p:sp>
          <p:sp>
            <p:nvSpPr>
              <p:cNvPr id="348223" name="Line 63"/>
              <p:cNvSpPr>
                <a:spLocks noChangeShapeType="1"/>
              </p:cNvSpPr>
              <p:nvPr/>
            </p:nvSpPr>
            <p:spPr bwMode="auto">
              <a:xfrm>
                <a:off x="4463" y="2189"/>
                <a:ext cx="555" cy="0"/>
              </a:xfrm>
              <a:prstGeom prst="line">
                <a:avLst/>
              </a:prstGeom>
              <a:noFill/>
              <a:ln w="12700">
                <a:solidFill>
                  <a:srgbClr val="000000"/>
                </a:solidFill>
                <a:round/>
                <a:headEnd type="stealth" w="sm" len="lg"/>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48224" name="Line 64"/>
              <p:cNvSpPr>
                <a:spLocks noChangeShapeType="1"/>
              </p:cNvSpPr>
              <p:nvPr/>
            </p:nvSpPr>
            <p:spPr bwMode="auto">
              <a:xfrm>
                <a:off x="4001" y="2371"/>
                <a:ext cx="1017" cy="0"/>
              </a:xfrm>
              <a:prstGeom prst="line">
                <a:avLst/>
              </a:prstGeom>
              <a:noFill/>
              <a:ln w="12700">
                <a:solidFill>
                  <a:srgbClr val="000000"/>
                </a:solidFill>
                <a:round/>
                <a:headEnd type="stealth" w="sm" len="lg"/>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48225" name="Line 65"/>
              <p:cNvSpPr>
                <a:spLocks noChangeShapeType="1"/>
              </p:cNvSpPr>
              <p:nvPr/>
            </p:nvSpPr>
            <p:spPr bwMode="auto">
              <a:xfrm>
                <a:off x="1973" y="1525"/>
                <a:ext cx="0" cy="236"/>
              </a:xfrm>
              <a:prstGeom prst="line">
                <a:avLst/>
              </a:prstGeom>
              <a:noFill/>
              <a:ln w="28575">
                <a:solidFill>
                  <a:srgbClr val="006600"/>
                </a:solidFill>
                <a:round/>
                <a:headEnd type="stealth" w="sm" len="lg"/>
                <a:tailEnd/>
              </a:ln>
              <a:extLst>
                <a:ext uri="{909E8E84-426E-40DD-AFC4-6F175D3DCCD1}">
                  <a14:hiddenFill xmlns:a14="http://schemas.microsoft.com/office/drawing/2010/main">
                    <a:noFill/>
                  </a14:hiddenFill>
                </a:ext>
              </a:extLst>
            </p:spPr>
            <p:txBody>
              <a:bodyPr/>
              <a:lstStyle/>
              <a:p>
                <a:endParaRPr lang="en-US"/>
              </a:p>
            </p:txBody>
          </p:sp>
          <p:sp>
            <p:nvSpPr>
              <p:cNvPr id="348226" name="Line 66"/>
              <p:cNvSpPr>
                <a:spLocks noChangeShapeType="1"/>
              </p:cNvSpPr>
              <p:nvPr/>
            </p:nvSpPr>
            <p:spPr bwMode="auto">
              <a:xfrm>
                <a:off x="5012" y="1525"/>
                <a:ext cx="0" cy="236"/>
              </a:xfrm>
              <a:prstGeom prst="line">
                <a:avLst/>
              </a:prstGeom>
              <a:noFill/>
              <a:ln w="28575">
                <a:solidFill>
                  <a:srgbClr val="006600"/>
                </a:solidFill>
                <a:round/>
                <a:headEnd type="stealth" w="sm" len="lg"/>
                <a:tailEnd/>
              </a:ln>
              <a:extLst>
                <a:ext uri="{909E8E84-426E-40DD-AFC4-6F175D3DCCD1}">
                  <a14:hiddenFill xmlns:a14="http://schemas.microsoft.com/office/drawing/2010/main">
                    <a:noFill/>
                  </a14:hiddenFill>
                </a:ext>
              </a:extLst>
            </p:spPr>
            <p:txBody>
              <a:bodyPr/>
              <a:lstStyle/>
              <a:p>
                <a:endParaRPr lang="en-US"/>
              </a:p>
            </p:txBody>
          </p:sp>
          <p:sp>
            <p:nvSpPr>
              <p:cNvPr id="348227" name="Line 67"/>
              <p:cNvSpPr>
                <a:spLocks noChangeShapeType="1"/>
              </p:cNvSpPr>
              <p:nvPr/>
            </p:nvSpPr>
            <p:spPr bwMode="auto">
              <a:xfrm>
                <a:off x="1967" y="1776"/>
                <a:ext cx="0" cy="6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228" name="Text Box 68"/>
              <p:cNvSpPr txBox="1">
                <a:spLocks noChangeArrowheads="1"/>
              </p:cNvSpPr>
              <p:nvPr/>
            </p:nvSpPr>
            <p:spPr bwMode="auto">
              <a:xfrm>
                <a:off x="3516" y="1480"/>
                <a:ext cx="370" cy="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1</a:t>
                </a:r>
              </a:p>
            </p:txBody>
          </p:sp>
          <p:sp>
            <p:nvSpPr>
              <p:cNvPr id="348229" name="Text Box 69"/>
              <p:cNvSpPr txBox="1">
                <a:spLocks noChangeArrowheads="1"/>
              </p:cNvSpPr>
              <p:nvPr/>
            </p:nvSpPr>
            <p:spPr bwMode="auto">
              <a:xfrm>
                <a:off x="1942" y="1480"/>
                <a:ext cx="370" cy="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336699"/>
                    </a:solidFill>
                    <a:cs typeface="Times New Roman" pitchFamily="18" charset="0"/>
                  </a:rPr>
                  <a:t>1/2</a:t>
                </a:r>
              </a:p>
            </p:txBody>
          </p:sp>
          <p:sp>
            <p:nvSpPr>
              <p:cNvPr id="348230" name="Text Box 70"/>
              <p:cNvSpPr txBox="1">
                <a:spLocks noChangeArrowheads="1"/>
              </p:cNvSpPr>
              <p:nvPr/>
            </p:nvSpPr>
            <p:spPr bwMode="auto">
              <a:xfrm>
                <a:off x="4998" y="1480"/>
                <a:ext cx="369" cy="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336699"/>
                    </a:solidFill>
                    <a:cs typeface="Times New Roman" pitchFamily="18" charset="0"/>
                  </a:rPr>
                  <a:t>1/2</a:t>
                </a:r>
              </a:p>
            </p:txBody>
          </p:sp>
          <p:sp>
            <p:nvSpPr>
              <p:cNvPr id="348231" name="Text Box 71"/>
              <p:cNvSpPr txBox="1">
                <a:spLocks noChangeArrowheads="1"/>
              </p:cNvSpPr>
              <p:nvPr/>
            </p:nvSpPr>
            <p:spPr bwMode="auto">
              <a:xfrm>
                <a:off x="3414" y="1924"/>
                <a:ext cx="370" cy="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C</a:t>
                </a:r>
              </a:p>
            </p:txBody>
          </p:sp>
          <p:sp>
            <p:nvSpPr>
              <p:cNvPr id="348232" name="Text Box 72"/>
              <p:cNvSpPr txBox="1">
                <a:spLocks noChangeArrowheads="1"/>
              </p:cNvSpPr>
              <p:nvPr/>
            </p:nvSpPr>
            <p:spPr bwMode="auto">
              <a:xfrm>
                <a:off x="2029" y="1737"/>
                <a:ext cx="370" cy="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x</a:t>
                </a:r>
                <a:r>
                  <a:rPr lang="en-US" sz="2000" baseline="-25000">
                    <a:cs typeface="Times New Roman" pitchFamily="18" charset="0"/>
                  </a:rPr>
                  <a:t>1</a:t>
                </a:r>
                <a:endParaRPr lang="en-US" sz="2000">
                  <a:cs typeface="Times New Roman" pitchFamily="18" charset="0"/>
                </a:endParaRPr>
              </a:p>
            </p:txBody>
          </p:sp>
          <p:sp>
            <p:nvSpPr>
              <p:cNvPr id="348233" name="Text Box 73"/>
              <p:cNvSpPr txBox="1">
                <a:spLocks noChangeArrowheads="1"/>
              </p:cNvSpPr>
              <p:nvPr/>
            </p:nvSpPr>
            <p:spPr bwMode="auto">
              <a:xfrm>
                <a:off x="2215" y="1938"/>
                <a:ext cx="370" cy="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x</a:t>
                </a:r>
                <a:r>
                  <a:rPr lang="en-US" sz="2000" baseline="-25000">
                    <a:cs typeface="Times New Roman" pitchFamily="18" charset="0"/>
                  </a:rPr>
                  <a:t>2</a:t>
                </a:r>
                <a:endParaRPr lang="en-US" sz="2000">
                  <a:cs typeface="Times New Roman" pitchFamily="18" charset="0"/>
                </a:endParaRPr>
              </a:p>
            </p:txBody>
          </p:sp>
          <p:sp>
            <p:nvSpPr>
              <p:cNvPr id="348234" name="Text Box 74"/>
              <p:cNvSpPr txBox="1">
                <a:spLocks noChangeArrowheads="1"/>
              </p:cNvSpPr>
              <p:nvPr/>
            </p:nvSpPr>
            <p:spPr bwMode="auto">
              <a:xfrm>
                <a:off x="2407" y="2130"/>
                <a:ext cx="370" cy="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x</a:t>
                </a:r>
                <a:r>
                  <a:rPr lang="en-US" sz="2000" baseline="-25000">
                    <a:cs typeface="Times New Roman" pitchFamily="18" charset="0"/>
                  </a:rPr>
                  <a:t>3</a:t>
                </a:r>
                <a:endParaRPr lang="en-US" sz="2000">
                  <a:cs typeface="Times New Roman" pitchFamily="18" charset="0"/>
                </a:endParaRPr>
              </a:p>
            </p:txBody>
          </p:sp>
          <p:sp>
            <p:nvSpPr>
              <p:cNvPr id="348235" name="Text Box 75"/>
              <p:cNvSpPr txBox="1">
                <a:spLocks noChangeArrowheads="1"/>
              </p:cNvSpPr>
              <p:nvPr/>
            </p:nvSpPr>
            <p:spPr bwMode="auto">
              <a:xfrm>
                <a:off x="4801" y="1862"/>
                <a:ext cx="370" cy="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x</a:t>
                </a:r>
                <a:r>
                  <a:rPr lang="en-US" sz="2000" baseline="-25000">
                    <a:cs typeface="Times New Roman" pitchFamily="18" charset="0"/>
                  </a:rPr>
                  <a:t>4</a:t>
                </a:r>
                <a:endParaRPr lang="en-US" sz="2000">
                  <a:cs typeface="Times New Roman" pitchFamily="18" charset="0"/>
                </a:endParaRPr>
              </a:p>
            </p:txBody>
          </p:sp>
          <p:sp>
            <p:nvSpPr>
              <p:cNvPr id="348236" name="Text Box 76"/>
              <p:cNvSpPr txBox="1">
                <a:spLocks noChangeArrowheads="1"/>
              </p:cNvSpPr>
              <p:nvPr/>
            </p:nvSpPr>
            <p:spPr bwMode="auto">
              <a:xfrm>
                <a:off x="4604" y="1979"/>
                <a:ext cx="370" cy="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x</a:t>
                </a:r>
                <a:r>
                  <a:rPr lang="en-US" sz="2000" baseline="-25000">
                    <a:cs typeface="Times New Roman" pitchFamily="18" charset="0"/>
                  </a:rPr>
                  <a:t>5</a:t>
                </a:r>
                <a:endParaRPr lang="en-US" sz="2000">
                  <a:cs typeface="Times New Roman" pitchFamily="18" charset="0"/>
                </a:endParaRPr>
              </a:p>
            </p:txBody>
          </p:sp>
          <p:sp>
            <p:nvSpPr>
              <p:cNvPr id="348237" name="Text Box 77"/>
              <p:cNvSpPr txBox="1">
                <a:spLocks noChangeArrowheads="1"/>
              </p:cNvSpPr>
              <p:nvPr/>
            </p:nvSpPr>
            <p:spPr bwMode="auto">
              <a:xfrm>
                <a:off x="4375" y="2130"/>
                <a:ext cx="370" cy="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x</a:t>
                </a:r>
                <a:r>
                  <a:rPr lang="en-US" sz="2000" baseline="-25000">
                    <a:cs typeface="Times New Roman" pitchFamily="18" charset="0"/>
                  </a:rPr>
                  <a:t>6</a:t>
                </a:r>
                <a:endParaRPr lang="en-US" sz="2000">
                  <a:cs typeface="Times New Roman" pitchFamily="18" charset="0"/>
                </a:endParaRPr>
              </a:p>
            </p:txBody>
          </p:sp>
        </p:grpSp>
      </p:grpSp>
      <p:grpSp>
        <p:nvGrpSpPr>
          <p:cNvPr id="348238" name="Group 78"/>
          <p:cNvGrpSpPr>
            <a:grpSpLocks/>
          </p:cNvGrpSpPr>
          <p:nvPr/>
        </p:nvGrpSpPr>
        <p:grpSpPr bwMode="auto">
          <a:xfrm>
            <a:off x="611188" y="2997200"/>
            <a:ext cx="2351087" cy="2282825"/>
            <a:chOff x="385" y="1947"/>
            <a:chExt cx="1481" cy="1438"/>
          </a:xfrm>
        </p:grpSpPr>
        <p:sp>
          <p:nvSpPr>
            <p:cNvPr id="348239" name="Text Box 79"/>
            <p:cNvSpPr txBox="1">
              <a:spLocks noChangeArrowheads="1"/>
            </p:cNvSpPr>
            <p:nvPr/>
          </p:nvSpPr>
          <p:spPr bwMode="auto">
            <a:xfrm>
              <a:off x="385" y="1947"/>
              <a:ext cx="1474" cy="1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4. Đoạn IV</a:t>
              </a:r>
              <a:r>
                <a:rPr lang="en-US"/>
                <a:t> </a:t>
              </a:r>
              <a:r>
                <a:rPr lang="en-US">
                  <a:solidFill>
                    <a:srgbClr val="000000"/>
                  </a:solidFill>
                  <a:latin typeface="Times New Roman" pitchFamily="18" charset="0"/>
                  <a:cs typeface="Times New Roman" pitchFamily="18" charset="0"/>
                </a:rPr>
                <a:t>:                        </a:t>
              </a:r>
            </a:p>
            <a:p>
              <a:pPr algn="l"/>
              <a:endParaRPr lang="en-US">
                <a:solidFill>
                  <a:srgbClr val="000000"/>
                </a:solidFill>
                <a:latin typeface="Times New Roman" pitchFamily="18" charset="0"/>
                <a:cs typeface="Times New Roman" pitchFamily="18" charset="0"/>
              </a:endParaRPr>
            </a:p>
            <a:p>
              <a:pPr algn="l"/>
              <a:r>
                <a:rPr lang="en-US">
                  <a:solidFill>
                    <a:srgbClr val="000000"/>
                  </a:solidFill>
                  <a:latin typeface="Times New Roman" pitchFamily="18" charset="0"/>
                  <a:cs typeface="Times New Roman" pitchFamily="18" charset="0"/>
                </a:rPr>
                <a:t> I</a:t>
              </a:r>
              <a:r>
                <a:rPr lang="en-US" baseline="-30000">
                  <a:solidFill>
                    <a:srgbClr val="000000"/>
                  </a:solidFill>
                  <a:latin typeface="Times New Roman" pitchFamily="18" charset="0"/>
                  <a:cs typeface="Times New Roman" pitchFamily="18" charset="0"/>
                </a:rPr>
                <a:t>z</a:t>
              </a:r>
              <a:r>
                <a:rPr lang="en-US">
                  <a:solidFill>
                    <a:srgbClr val="000000"/>
                  </a:solidFill>
                  <a:latin typeface="Times New Roman" pitchFamily="18" charset="0"/>
                  <a:cs typeface="Times New Roman" pitchFamily="18" charset="0"/>
                </a:rPr>
                <a:t> = 8950cm</a:t>
              </a:r>
              <a:r>
                <a:rPr lang="en-US" baseline="30000">
                  <a:solidFill>
                    <a:srgbClr val="000000"/>
                  </a:solidFill>
                  <a:latin typeface="Times New Roman" pitchFamily="18" charset="0"/>
                  <a:cs typeface="Times New Roman" pitchFamily="18" charset="0"/>
                </a:rPr>
                <a:t>4</a:t>
              </a:r>
              <a:r>
                <a:rPr lang="en-US">
                  <a:solidFill>
                    <a:srgbClr val="000000"/>
                  </a:solidFill>
                  <a:latin typeface="Times New Roman" pitchFamily="18" charset="0"/>
                  <a:cs typeface="Times New Roman" pitchFamily="18" charset="0"/>
                </a:rPr>
                <a:t>; </a:t>
              </a:r>
            </a:p>
            <a:p>
              <a:pPr algn="l"/>
              <a:r>
                <a:rPr lang="en-US">
                  <a:solidFill>
                    <a:srgbClr val="000000"/>
                  </a:solidFill>
                  <a:latin typeface="Times New Roman" pitchFamily="18" charset="0"/>
                  <a:cs typeface="Times New Roman" pitchFamily="18" charset="0"/>
                </a:rPr>
                <a:t> M</a:t>
              </a:r>
              <a:r>
                <a:rPr lang="en-US" baseline="-30000">
                  <a:solidFill>
                    <a:srgbClr val="000000"/>
                  </a:solidFill>
                  <a:latin typeface="Times New Roman" pitchFamily="18" charset="0"/>
                  <a:cs typeface="Times New Roman" pitchFamily="18" charset="0"/>
                </a:rPr>
                <a:t>P</a:t>
              </a:r>
              <a:r>
                <a:rPr lang="en-US">
                  <a:solidFill>
                    <a:srgbClr val="000000"/>
                  </a:solidFill>
                  <a:latin typeface="Times New Roman" pitchFamily="18" charset="0"/>
                  <a:cs typeface="Times New Roman" pitchFamily="18" charset="0"/>
                </a:rPr>
                <a:t> = 106,7x</a:t>
              </a:r>
              <a:r>
                <a:rPr lang="en-US" baseline="-30000">
                  <a:solidFill>
                    <a:srgbClr val="000000"/>
                  </a:solidFill>
                  <a:latin typeface="Times New Roman" pitchFamily="18" charset="0"/>
                  <a:cs typeface="Times New Roman" pitchFamily="18" charset="0"/>
                </a:rPr>
                <a:t>4 </a:t>
              </a:r>
            </a:p>
            <a:p>
              <a:pPr algn="l"/>
              <a:r>
                <a:rPr lang="en-US">
                  <a:solidFill>
                    <a:srgbClr val="000000"/>
                  </a:solidFill>
                  <a:latin typeface="Times New Roman" pitchFamily="18" charset="0"/>
                  <a:cs typeface="Times New Roman" pitchFamily="18" charset="0"/>
                </a:rPr>
                <a:t>        = 0,5x</a:t>
              </a:r>
              <a:r>
                <a:rPr lang="en-US" baseline="-25000">
                  <a:solidFill>
                    <a:srgbClr val="000000"/>
                  </a:solidFill>
                  <a:latin typeface="Times New Roman" pitchFamily="18" charset="0"/>
                  <a:cs typeface="Times New Roman" pitchFamily="18" charset="0"/>
                </a:rPr>
                <a:t>4</a:t>
              </a:r>
              <a:r>
                <a:rPr lang="en-US">
                  <a:solidFill>
                    <a:srgbClr val="000000"/>
                  </a:solidFill>
                  <a:latin typeface="Times New Roman" pitchFamily="18" charset="0"/>
                  <a:cs typeface="Times New Roman" pitchFamily="18" charset="0"/>
                </a:rPr>
                <a:t>; </a:t>
              </a:r>
            </a:p>
            <a:p>
              <a:pPr algn="l"/>
              <a:r>
                <a:rPr lang="en-US">
                  <a:solidFill>
                    <a:srgbClr val="000000"/>
                  </a:solidFill>
                  <a:latin typeface="Times New Roman" pitchFamily="18" charset="0"/>
                  <a:cs typeface="Times New Roman" pitchFamily="18" charset="0"/>
                </a:rPr>
                <a:t>       </a:t>
              </a:r>
            </a:p>
          </p:txBody>
        </p:sp>
        <p:grpSp>
          <p:nvGrpSpPr>
            <p:cNvPr id="348240" name="Group 80"/>
            <p:cNvGrpSpPr>
              <a:grpSpLocks/>
            </p:cNvGrpSpPr>
            <p:nvPr/>
          </p:nvGrpSpPr>
          <p:grpSpPr bwMode="auto">
            <a:xfrm>
              <a:off x="415" y="2176"/>
              <a:ext cx="1451" cy="934"/>
              <a:chOff x="415" y="2184"/>
              <a:chExt cx="1451" cy="934"/>
            </a:xfrm>
          </p:grpSpPr>
          <p:graphicFrame>
            <p:nvGraphicFramePr>
              <p:cNvPr id="348241" name="Object 81"/>
              <p:cNvGraphicFramePr>
                <a:graphicFrameLocks noChangeAspect="1"/>
              </p:cNvGraphicFramePr>
              <p:nvPr/>
            </p:nvGraphicFramePr>
            <p:xfrm>
              <a:off x="415" y="2184"/>
              <a:ext cx="1451" cy="279"/>
            </p:xfrm>
            <a:graphic>
              <a:graphicData uri="http://schemas.openxmlformats.org/presentationml/2006/ole">
                <mc:AlternateContent xmlns:mc="http://schemas.openxmlformats.org/markup-compatibility/2006">
                  <mc:Choice xmlns:v="urn:schemas-microsoft-com:vml" Requires="v">
                    <p:oleObj spid="_x0000_s348257" name="Equation" r:id="rId3" imgW="1130040" imgH="241200" progId="Equation.3">
                      <p:embed/>
                    </p:oleObj>
                  </mc:Choice>
                  <mc:Fallback>
                    <p:oleObj name="Equation" r:id="rId3" imgW="1130040" imgH="241200" progId="Equation.3">
                      <p:embed/>
                      <p:pic>
                        <p:nvPicPr>
                          <p:cNvPr id="0" name="Object 8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5" y="2184"/>
                            <a:ext cx="1451"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48242" name="Object 82"/>
              <p:cNvGraphicFramePr>
                <a:graphicFrameLocks noChangeAspect="1"/>
              </p:cNvGraphicFramePr>
              <p:nvPr/>
            </p:nvGraphicFramePr>
            <p:xfrm>
              <a:off x="431" y="2875"/>
              <a:ext cx="317" cy="243"/>
            </p:xfrm>
            <a:graphic>
              <a:graphicData uri="http://schemas.openxmlformats.org/presentationml/2006/ole">
                <mc:AlternateContent xmlns:mc="http://schemas.openxmlformats.org/markup-compatibility/2006">
                  <mc:Choice xmlns:v="urn:schemas-microsoft-com:vml" Requires="v">
                    <p:oleObj spid="_x0000_s348258" name="Equation" r:id="rId5" imgW="279360" imgH="241200" progId="Equation.3">
                      <p:embed/>
                    </p:oleObj>
                  </mc:Choice>
                  <mc:Fallback>
                    <p:oleObj name="Equation" r:id="rId5" imgW="279360" imgH="241200" progId="Equation.3">
                      <p:embed/>
                      <p:pic>
                        <p:nvPicPr>
                          <p:cNvPr id="0" name="Object 8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31" y="2875"/>
                            <a:ext cx="317" cy="2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grpSp>
        <p:nvGrpSpPr>
          <p:cNvPr id="348243" name="Group 83"/>
          <p:cNvGrpSpPr>
            <a:grpSpLocks/>
          </p:cNvGrpSpPr>
          <p:nvPr/>
        </p:nvGrpSpPr>
        <p:grpSpPr bwMode="auto">
          <a:xfrm>
            <a:off x="684213" y="4941888"/>
            <a:ext cx="6335712" cy="822325"/>
            <a:chOff x="431" y="3022"/>
            <a:chExt cx="3991" cy="518"/>
          </a:xfrm>
        </p:grpSpPr>
        <p:sp>
          <p:nvSpPr>
            <p:cNvPr id="348244" name="Text Box 84"/>
            <p:cNvSpPr txBox="1">
              <a:spLocks noChangeArrowheads="1"/>
            </p:cNvSpPr>
            <p:nvPr/>
          </p:nvSpPr>
          <p:spPr bwMode="auto">
            <a:xfrm>
              <a:off x="431" y="3022"/>
              <a:ext cx="3991"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5. Đoạn V</a:t>
              </a:r>
              <a:r>
                <a:rPr lang="en-US"/>
                <a:t> </a:t>
              </a:r>
              <a:r>
                <a:rPr lang="en-US">
                  <a:solidFill>
                    <a:srgbClr val="000000"/>
                  </a:solidFill>
                  <a:latin typeface="Times New Roman" pitchFamily="18" charset="0"/>
                  <a:cs typeface="Times New Roman" pitchFamily="18" charset="0"/>
                </a:rPr>
                <a:t>:                               I</a:t>
              </a:r>
              <a:r>
                <a:rPr lang="en-US" baseline="-30000">
                  <a:solidFill>
                    <a:srgbClr val="000000"/>
                  </a:solidFill>
                  <a:latin typeface="Times New Roman" pitchFamily="18" charset="0"/>
                  <a:cs typeface="Times New Roman" pitchFamily="18" charset="0"/>
                </a:rPr>
                <a:t>z</a:t>
              </a:r>
              <a:r>
                <a:rPr lang="en-US">
                  <a:solidFill>
                    <a:srgbClr val="000000"/>
                  </a:solidFill>
                  <a:latin typeface="Times New Roman" pitchFamily="18" charset="0"/>
                  <a:cs typeface="Times New Roman" pitchFamily="18" charset="0"/>
                </a:rPr>
                <a:t> = 17710cm</a:t>
              </a:r>
              <a:r>
                <a:rPr lang="en-US" baseline="30000">
                  <a:solidFill>
                    <a:srgbClr val="000000"/>
                  </a:solidFill>
                  <a:latin typeface="Times New Roman" pitchFamily="18" charset="0"/>
                  <a:cs typeface="Times New Roman" pitchFamily="18" charset="0"/>
                </a:rPr>
                <a:t>4</a:t>
              </a:r>
              <a:r>
                <a:rPr lang="en-US">
                  <a:solidFill>
                    <a:srgbClr val="000000"/>
                  </a:solidFill>
                  <a:latin typeface="Times New Roman" pitchFamily="18" charset="0"/>
                  <a:cs typeface="Times New Roman" pitchFamily="18" charset="0"/>
                </a:rPr>
                <a:t>;  </a:t>
              </a:r>
            </a:p>
            <a:p>
              <a:pPr algn="l"/>
              <a:r>
                <a:rPr lang="en-US">
                  <a:solidFill>
                    <a:srgbClr val="000000"/>
                  </a:solidFill>
                  <a:latin typeface="Times New Roman" pitchFamily="18" charset="0"/>
                  <a:cs typeface="Times New Roman" pitchFamily="18" charset="0"/>
                </a:rPr>
                <a:t>M</a:t>
              </a:r>
              <a:r>
                <a:rPr lang="en-US" baseline="-30000">
                  <a:solidFill>
                    <a:srgbClr val="000000"/>
                  </a:solidFill>
                  <a:latin typeface="Times New Roman" pitchFamily="18" charset="0"/>
                  <a:cs typeface="Times New Roman" pitchFamily="18" charset="0"/>
                </a:rPr>
                <a:t>P</a:t>
              </a:r>
              <a:r>
                <a:rPr lang="en-US">
                  <a:solidFill>
                    <a:srgbClr val="000000"/>
                  </a:solidFill>
                  <a:latin typeface="Times New Roman" pitchFamily="18" charset="0"/>
                  <a:cs typeface="Times New Roman" pitchFamily="18" charset="0"/>
                </a:rPr>
                <a:t> = 106,7x</a:t>
              </a:r>
              <a:r>
                <a:rPr lang="en-US" baseline="-30000">
                  <a:solidFill>
                    <a:srgbClr val="000000"/>
                  </a:solidFill>
                  <a:latin typeface="Times New Roman" pitchFamily="18" charset="0"/>
                  <a:cs typeface="Times New Roman" pitchFamily="18" charset="0"/>
                </a:rPr>
                <a:t>5 </a:t>
              </a:r>
              <a:r>
                <a:rPr lang="en-US">
                  <a:solidFill>
                    <a:srgbClr val="000000"/>
                  </a:solidFill>
                  <a:latin typeface="Times New Roman" pitchFamily="18" charset="0"/>
                  <a:cs typeface="Times New Roman" pitchFamily="18" charset="0"/>
                </a:rPr>
                <a:t>;             = 0,5x</a:t>
              </a:r>
              <a:r>
                <a:rPr lang="en-US" baseline="-30000">
                  <a:solidFill>
                    <a:srgbClr val="000000"/>
                  </a:solidFill>
                  <a:latin typeface="Times New Roman" pitchFamily="18" charset="0"/>
                  <a:cs typeface="Times New Roman" pitchFamily="18" charset="0"/>
                </a:rPr>
                <a:t>5</a:t>
              </a:r>
              <a:r>
                <a:rPr lang="en-US">
                  <a:solidFill>
                    <a:srgbClr val="000000"/>
                  </a:solidFill>
                  <a:latin typeface="Times New Roman" pitchFamily="18" charset="0"/>
                  <a:cs typeface="Times New Roman" pitchFamily="18" charset="0"/>
                </a:rPr>
                <a:t>.</a:t>
              </a:r>
            </a:p>
          </p:txBody>
        </p:sp>
        <p:graphicFrame>
          <p:nvGraphicFramePr>
            <p:cNvPr id="348245" name="Object 85"/>
            <p:cNvGraphicFramePr>
              <a:graphicFrameLocks noChangeAspect="1"/>
            </p:cNvGraphicFramePr>
            <p:nvPr/>
          </p:nvGraphicFramePr>
          <p:xfrm>
            <a:off x="1610" y="3054"/>
            <a:ext cx="1080" cy="240"/>
          </p:xfrm>
          <a:graphic>
            <a:graphicData uri="http://schemas.openxmlformats.org/presentationml/2006/ole">
              <mc:AlternateContent xmlns:mc="http://schemas.openxmlformats.org/markup-compatibility/2006">
                <mc:Choice xmlns:v="urn:schemas-microsoft-com:vml" Requires="v">
                  <p:oleObj spid="_x0000_s348259" name="Equation" r:id="rId7" imgW="1218960" imgH="241200" progId="Equation.3">
                    <p:embed/>
                  </p:oleObj>
                </mc:Choice>
                <mc:Fallback>
                  <p:oleObj name="Equation" r:id="rId7" imgW="1218960" imgH="241200" progId="Equation.3">
                    <p:embed/>
                    <p:pic>
                      <p:nvPicPr>
                        <p:cNvPr id="0" name="Object 8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10" y="3054"/>
                          <a:ext cx="1080" cy="2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48246" name="Object 86"/>
            <p:cNvGraphicFramePr>
              <a:graphicFrameLocks noChangeAspect="1"/>
            </p:cNvGraphicFramePr>
            <p:nvPr/>
          </p:nvGraphicFramePr>
          <p:xfrm>
            <a:off x="1837" y="3249"/>
            <a:ext cx="265" cy="291"/>
          </p:xfrm>
          <a:graphic>
            <a:graphicData uri="http://schemas.openxmlformats.org/presentationml/2006/ole">
              <mc:AlternateContent xmlns:mc="http://schemas.openxmlformats.org/markup-compatibility/2006">
                <mc:Choice xmlns:v="urn:schemas-microsoft-com:vml" Requires="v">
                  <p:oleObj spid="_x0000_s348260" name="Equation" r:id="rId9" imgW="279360" imgH="241200" progId="Equation.3">
                    <p:embed/>
                  </p:oleObj>
                </mc:Choice>
                <mc:Fallback>
                  <p:oleObj name="Equation" r:id="rId9" imgW="279360" imgH="241200" progId="Equation.3">
                    <p:embed/>
                    <p:pic>
                      <p:nvPicPr>
                        <p:cNvPr id="0" name="Object 8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837" y="3249"/>
                          <a:ext cx="265"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348247" name="Group 87"/>
          <p:cNvGrpSpPr>
            <a:grpSpLocks/>
          </p:cNvGrpSpPr>
          <p:nvPr/>
        </p:nvGrpSpPr>
        <p:grpSpPr bwMode="auto">
          <a:xfrm>
            <a:off x="684213" y="5661025"/>
            <a:ext cx="7273925" cy="1006475"/>
            <a:chOff x="158" y="3218"/>
            <a:chExt cx="4582" cy="634"/>
          </a:xfrm>
        </p:grpSpPr>
        <p:sp>
          <p:nvSpPr>
            <p:cNvPr id="348248" name="Text Box 88"/>
            <p:cNvSpPr txBox="1">
              <a:spLocks noChangeArrowheads="1"/>
            </p:cNvSpPr>
            <p:nvPr/>
          </p:nvSpPr>
          <p:spPr bwMode="auto">
            <a:xfrm>
              <a:off x="158" y="3218"/>
              <a:ext cx="4582"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lnSpc>
                  <a:spcPct val="125000"/>
                </a:lnSpc>
              </a:pPr>
              <a:r>
                <a:rPr lang="en-US">
                  <a:solidFill>
                    <a:srgbClr val="000000"/>
                  </a:solidFill>
                </a:rPr>
                <a:t>6. Đoạn VI</a:t>
              </a:r>
              <a:r>
                <a:rPr lang="en-US"/>
                <a:t> </a:t>
              </a:r>
              <a:r>
                <a:rPr lang="en-US">
                  <a:solidFill>
                    <a:srgbClr val="000000"/>
                  </a:solidFill>
                  <a:latin typeface="Times New Roman" pitchFamily="18" charset="0"/>
                  <a:cs typeface="Times New Roman" pitchFamily="18" charset="0"/>
                </a:rPr>
                <a:t>:                            I</a:t>
              </a:r>
              <a:r>
                <a:rPr lang="en-US" baseline="-30000">
                  <a:solidFill>
                    <a:srgbClr val="000000"/>
                  </a:solidFill>
                  <a:latin typeface="Times New Roman" pitchFamily="18" charset="0"/>
                  <a:cs typeface="Times New Roman" pitchFamily="18" charset="0"/>
                </a:rPr>
                <a:t>z</a:t>
              </a:r>
              <a:r>
                <a:rPr lang="en-US">
                  <a:solidFill>
                    <a:srgbClr val="000000"/>
                  </a:solidFill>
                  <a:latin typeface="Times New Roman" pitchFamily="18" charset="0"/>
                  <a:cs typeface="Times New Roman" pitchFamily="18" charset="0"/>
                </a:rPr>
                <a:t> = 17710cm</a:t>
              </a:r>
              <a:r>
                <a:rPr lang="en-US" baseline="30000">
                  <a:solidFill>
                    <a:srgbClr val="000000"/>
                  </a:solidFill>
                  <a:latin typeface="Times New Roman" pitchFamily="18" charset="0"/>
                  <a:cs typeface="Times New Roman" pitchFamily="18" charset="0"/>
                </a:rPr>
                <a:t>4</a:t>
              </a:r>
              <a:r>
                <a:rPr lang="en-US">
                  <a:solidFill>
                    <a:srgbClr val="000000"/>
                  </a:solidFill>
                  <a:latin typeface="Times New Roman" pitchFamily="18" charset="0"/>
                  <a:cs typeface="Times New Roman" pitchFamily="18" charset="0"/>
                </a:rPr>
                <a:t>;  </a:t>
              </a:r>
            </a:p>
            <a:p>
              <a:pPr algn="l">
                <a:lnSpc>
                  <a:spcPct val="125000"/>
                </a:lnSpc>
              </a:pPr>
              <a:r>
                <a:rPr lang="en-US">
                  <a:solidFill>
                    <a:srgbClr val="000000"/>
                  </a:solidFill>
                  <a:latin typeface="Times New Roman" pitchFamily="18" charset="0"/>
                  <a:cs typeface="Times New Roman" pitchFamily="18" charset="0"/>
                </a:rPr>
                <a:t>M</a:t>
              </a:r>
              <a:r>
                <a:rPr lang="en-US" baseline="-30000">
                  <a:solidFill>
                    <a:srgbClr val="000000"/>
                  </a:solidFill>
                  <a:latin typeface="Times New Roman" pitchFamily="18" charset="0"/>
                  <a:cs typeface="Times New Roman" pitchFamily="18" charset="0"/>
                </a:rPr>
                <a:t>P</a:t>
              </a:r>
              <a:r>
                <a:rPr lang="en-US">
                  <a:solidFill>
                    <a:srgbClr val="000000"/>
                  </a:solidFill>
                  <a:latin typeface="Times New Roman" pitchFamily="18" charset="0"/>
                  <a:cs typeface="Times New Roman" pitchFamily="18" charset="0"/>
                </a:rPr>
                <a:t> = 106,7x</a:t>
              </a:r>
              <a:r>
                <a:rPr lang="en-US" baseline="-30000">
                  <a:solidFill>
                    <a:srgbClr val="000000"/>
                  </a:solidFill>
                  <a:latin typeface="Times New Roman" pitchFamily="18" charset="0"/>
                  <a:cs typeface="Times New Roman" pitchFamily="18" charset="0"/>
                </a:rPr>
                <a:t>6 </a:t>
              </a:r>
              <a:r>
                <a:rPr lang="en-US">
                  <a:solidFill>
                    <a:srgbClr val="000000"/>
                  </a:solidFill>
                  <a:latin typeface="Times New Roman" pitchFamily="18" charset="0"/>
                  <a:cs typeface="Times New Roman" pitchFamily="18" charset="0"/>
                </a:rPr>
                <a:t>- 12(x</a:t>
              </a:r>
              <a:r>
                <a:rPr lang="en-US" baseline="-30000">
                  <a:solidFill>
                    <a:srgbClr val="000000"/>
                  </a:solidFill>
                  <a:latin typeface="Times New Roman" pitchFamily="18" charset="0"/>
                  <a:cs typeface="Times New Roman" pitchFamily="18" charset="0"/>
                </a:rPr>
                <a:t>6 </a:t>
              </a:r>
              <a:r>
                <a:rPr lang="en-US">
                  <a:solidFill>
                    <a:srgbClr val="000000"/>
                  </a:solidFill>
                  <a:latin typeface="Times New Roman" pitchFamily="18" charset="0"/>
                  <a:cs typeface="Times New Roman" pitchFamily="18" charset="0"/>
                </a:rPr>
                <a:t>- 1,5)</a:t>
              </a:r>
              <a:r>
                <a:rPr lang="en-US" baseline="-30000">
                  <a:solidFill>
                    <a:srgbClr val="000000"/>
                  </a:solidFill>
                  <a:latin typeface="Times New Roman" pitchFamily="18" charset="0"/>
                  <a:cs typeface="Times New Roman" pitchFamily="18" charset="0"/>
                </a:rPr>
                <a:t> </a:t>
              </a:r>
              <a:r>
                <a:rPr lang="en-US">
                  <a:solidFill>
                    <a:srgbClr val="000000"/>
                  </a:solidFill>
                  <a:latin typeface="Times New Roman" pitchFamily="18" charset="0"/>
                  <a:cs typeface="Times New Roman" pitchFamily="18" charset="0"/>
                </a:rPr>
                <a:t>;          =0,5x</a:t>
              </a:r>
              <a:r>
                <a:rPr lang="en-US" baseline="-30000">
                  <a:solidFill>
                    <a:srgbClr val="000000"/>
                  </a:solidFill>
                  <a:latin typeface="Times New Roman" pitchFamily="18" charset="0"/>
                  <a:cs typeface="Times New Roman" pitchFamily="18" charset="0"/>
                </a:rPr>
                <a:t>6</a:t>
              </a:r>
              <a:r>
                <a:rPr lang="en-US">
                  <a:solidFill>
                    <a:srgbClr val="000000"/>
                  </a:solidFill>
                  <a:latin typeface="Times New Roman" pitchFamily="18" charset="0"/>
                  <a:cs typeface="Times New Roman" pitchFamily="18" charset="0"/>
                </a:rPr>
                <a:t>.</a:t>
              </a:r>
            </a:p>
          </p:txBody>
        </p:sp>
        <p:graphicFrame>
          <p:nvGraphicFramePr>
            <p:cNvPr id="348249" name="Object 89"/>
            <p:cNvGraphicFramePr>
              <a:graphicFrameLocks noChangeAspect="1"/>
            </p:cNvGraphicFramePr>
            <p:nvPr/>
          </p:nvGraphicFramePr>
          <p:xfrm>
            <a:off x="1429" y="3294"/>
            <a:ext cx="816" cy="240"/>
          </p:xfrm>
          <a:graphic>
            <a:graphicData uri="http://schemas.openxmlformats.org/presentationml/2006/ole">
              <mc:AlternateContent xmlns:mc="http://schemas.openxmlformats.org/markup-compatibility/2006">
                <mc:Choice xmlns:v="urn:schemas-microsoft-com:vml" Requires="v">
                  <p:oleObj spid="_x0000_s348261" name="Equation" r:id="rId10" imgW="1002960" imgH="241200" progId="Equation.3">
                    <p:embed/>
                  </p:oleObj>
                </mc:Choice>
                <mc:Fallback>
                  <p:oleObj name="Equation" r:id="rId10" imgW="1002960" imgH="241200" progId="Equation.3">
                    <p:embed/>
                    <p:pic>
                      <p:nvPicPr>
                        <p:cNvPr id="0" name="Object 89"/>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429" y="3294"/>
                          <a:ext cx="816" cy="2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48250" name="Object 90"/>
            <p:cNvGraphicFramePr>
              <a:graphicFrameLocks noChangeAspect="1"/>
            </p:cNvGraphicFramePr>
            <p:nvPr/>
          </p:nvGraphicFramePr>
          <p:xfrm>
            <a:off x="2453" y="3521"/>
            <a:ext cx="336" cy="291"/>
          </p:xfrm>
          <a:graphic>
            <a:graphicData uri="http://schemas.openxmlformats.org/presentationml/2006/ole">
              <mc:AlternateContent xmlns:mc="http://schemas.openxmlformats.org/markup-compatibility/2006">
                <mc:Choice xmlns:v="urn:schemas-microsoft-com:vml" Requires="v">
                  <p:oleObj spid="_x0000_s348262" name="Equation" r:id="rId12" imgW="279360" imgH="241200" progId="Equation.3">
                    <p:embed/>
                  </p:oleObj>
                </mc:Choice>
                <mc:Fallback>
                  <p:oleObj name="Equation" r:id="rId12" imgW="279360" imgH="241200" progId="Equation.3">
                    <p:embed/>
                    <p:pic>
                      <p:nvPicPr>
                        <p:cNvPr id="0" name="Object 9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53" y="3521"/>
                          <a:ext cx="336"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348251" name="Group 91"/>
          <p:cNvGrpSpPr>
            <a:grpSpLocks/>
          </p:cNvGrpSpPr>
          <p:nvPr/>
        </p:nvGrpSpPr>
        <p:grpSpPr bwMode="auto">
          <a:xfrm>
            <a:off x="539750" y="349250"/>
            <a:ext cx="2663825" cy="2647950"/>
            <a:chOff x="340" y="220"/>
            <a:chExt cx="1678" cy="1668"/>
          </a:xfrm>
        </p:grpSpPr>
        <p:sp>
          <p:nvSpPr>
            <p:cNvPr id="348252" name="Text Box 92"/>
            <p:cNvSpPr txBox="1">
              <a:spLocks noChangeArrowheads="1"/>
            </p:cNvSpPr>
            <p:nvPr/>
          </p:nvSpPr>
          <p:spPr bwMode="auto">
            <a:xfrm>
              <a:off x="340" y="220"/>
              <a:ext cx="1678" cy="16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latin typeface="Times New Roman" pitchFamily="18" charset="0"/>
                  <a:cs typeface="Times New Roman" pitchFamily="18" charset="0"/>
                </a:rPr>
                <a:t> </a:t>
              </a:r>
              <a:r>
                <a:rPr lang="en-US">
                  <a:solidFill>
                    <a:srgbClr val="000000"/>
                  </a:solidFill>
                </a:rPr>
                <a:t>3.Đoạn III :</a:t>
              </a:r>
              <a:endParaRPr lang="en-US">
                <a:solidFill>
                  <a:srgbClr val="000000"/>
                </a:solidFill>
                <a:latin typeface="Times New Roman" pitchFamily="18" charset="0"/>
                <a:cs typeface="Times New Roman" pitchFamily="18" charset="0"/>
              </a:endParaRPr>
            </a:p>
            <a:p>
              <a:pPr algn="l"/>
              <a:r>
                <a:rPr lang="en-US">
                  <a:solidFill>
                    <a:srgbClr val="000000"/>
                  </a:solidFill>
                  <a:latin typeface="Times New Roman" pitchFamily="18" charset="0"/>
                  <a:cs typeface="Times New Roman" pitchFamily="18" charset="0"/>
                </a:rPr>
                <a:t>                      </a:t>
              </a:r>
            </a:p>
            <a:p>
              <a:pPr algn="l"/>
              <a:r>
                <a:rPr lang="en-US">
                  <a:solidFill>
                    <a:srgbClr val="000000"/>
                  </a:solidFill>
                  <a:latin typeface="Times New Roman" pitchFamily="18" charset="0"/>
                  <a:cs typeface="Times New Roman" pitchFamily="18" charset="0"/>
                </a:rPr>
                <a:t>I</a:t>
              </a:r>
              <a:r>
                <a:rPr lang="en-US" baseline="-30000">
                  <a:solidFill>
                    <a:srgbClr val="000000"/>
                  </a:solidFill>
                  <a:latin typeface="Times New Roman" pitchFamily="18" charset="0"/>
                  <a:cs typeface="Times New Roman" pitchFamily="18" charset="0"/>
                </a:rPr>
                <a:t>z</a:t>
              </a:r>
              <a:r>
                <a:rPr lang="en-US">
                  <a:solidFill>
                    <a:srgbClr val="000000"/>
                  </a:solidFill>
                  <a:latin typeface="Times New Roman" pitchFamily="18" charset="0"/>
                  <a:cs typeface="Times New Roman" pitchFamily="18" charset="0"/>
                </a:rPr>
                <a:t> = 17710cm</a:t>
              </a:r>
              <a:r>
                <a:rPr lang="en-US" baseline="30000">
                  <a:solidFill>
                    <a:srgbClr val="000000"/>
                  </a:solidFill>
                  <a:latin typeface="Times New Roman" pitchFamily="18" charset="0"/>
                  <a:cs typeface="Times New Roman" pitchFamily="18" charset="0"/>
                </a:rPr>
                <a:t>4</a:t>
              </a:r>
              <a:r>
                <a:rPr lang="en-US">
                  <a:solidFill>
                    <a:srgbClr val="000000"/>
                  </a:solidFill>
                  <a:latin typeface="Times New Roman" pitchFamily="18" charset="0"/>
                  <a:cs typeface="Times New Roman" pitchFamily="18" charset="0"/>
                </a:rPr>
                <a:t>; </a:t>
              </a:r>
            </a:p>
            <a:p>
              <a:pPr algn="l"/>
              <a:r>
                <a:rPr lang="en-US">
                  <a:solidFill>
                    <a:srgbClr val="000000"/>
                  </a:solidFill>
                  <a:latin typeface="Times New Roman" pitchFamily="18" charset="0"/>
                  <a:cs typeface="Times New Roman" pitchFamily="18" charset="0"/>
                </a:rPr>
                <a:t> M</a:t>
              </a:r>
              <a:r>
                <a:rPr lang="en-US" baseline="-30000">
                  <a:solidFill>
                    <a:srgbClr val="000000"/>
                  </a:solidFill>
                  <a:latin typeface="Times New Roman" pitchFamily="18" charset="0"/>
                  <a:cs typeface="Times New Roman" pitchFamily="18" charset="0"/>
                </a:rPr>
                <a:t>P</a:t>
              </a:r>
              <a:r>
                <a:rPr lang="en-US">
                  <a:solidFill>
                    <a:srgbClr val="000000"/>
                  </a:solidFill>
                  <a:latin typeface="Times New Roman" pitchFamily="18" charset="0"/>
                  <a:cs typeface="Times New Roman" pitchFamily="18" charset="0"/>
                </a:rPr>
                <a:t> = 53,3x</a:t>
              </a:r>
              <a:r>
                <a:rPr lang="en-US" baseline="-30000">
                  <a:solidFill>
                    <a:srgbClr val="000000"/>
                  </a:solidFill>
                  <a:latin typeface="Times New Roman" pitchFamily="18" charset="0"/>
                  <a:cs typeface="Times New Roman" pitchFamily="18" charset="0"/>
                </a:rPr>
                <a:t>3</a:t>
              </a:r>
              <a:r>
                <a:rPr lang="en-US">
                  <a:solidFill>
                    <a:srgbClr val="000000"/>
                  </a:solidFill>
                  <a:latin typeface="Times New Roman" pitchFamily="18" charset="0"/>
                  <a:cs typeface="Times New Roman" pitchFamily="18" charset="0"/>
                </a:rPr>
                <a:t> </a:t>
              </a:r>
            </a:p>
            <a:p>
              <a:pPr algn="l"/>
              <a:r>
                <a:rPr lang="en-US">
                  <a:solidFill>
                    <a:srgbClr val="000000"/>
                  </a:solidFill>
                  <a:latin typeface="Times New Roman" pitchFamily="18" charset="0"/>
                  <a:cs typeface="Times New Roman" pitchFamily="18" charset="0"/>
                </a:rPr>
                <a:t>                                                  </a:t>
              </a:r>
            </a:p>
            <a:p>
              <a:pPr algn="l"/>
              <a:r>
                <a:rPr lang="en-US">
                  <a:solidFill>
                    <a:srgbClr val="000000"/>
                  </a:solidFill>
                  <a:latin typeface="Times New Roman" pitchFamily="18" charset="0"/>
                  <a:cs typeface="Times New Roman" pitchFamily="18" charset="0"/>
                </a:rPr>
                <a:t>      </a:t>
              </a:r>
            </a:p>
            <a:p>
              <a:pPr algn="l"/>
              <a:r>
                <a:rPr lang="en-US">
                  <a:solidFill>
                    <a:srgbClr val="000000"/>
                  </a:solidFill>
                  <a:latin typeface="Times New Roman" pitchFamily="18" charset="0"/>
                  <a:cs typeface="Times New Roman" pitchFamily="18" charset="0"/>
                </a:rPr>
                <a:t>          = 0,5x</a:t>
              </a:r>
              <a:r>
                <a:rPr lang="en-US" baseline="-30000">
                  <a:solidFill>
                    <a:srgbClr val="000000"/>
                  </a:solidFill>
                  <a:latin typeface="Times New Roman" pitchFamily="18" charset="0"/>
                  <a:cs typeface="Times New Roman" pitchFamily="18" charset="0"/>
                </a:rPr>
                <a:t>3</a:t>
              </a:r>
              <a:r>
                <a:rPr lang="en-US">
                  <a:solidFill>
                    <a:srgbClr val="000000"/>
                  </a:solidFill>
                  <a:latin typeface="Times New Roman" pitchFamily="18" charset="0"/>
                  <a:cs typeface="Times New Roman" pitchFamily="18" charset="0"/>
                </a:rPr>
                <a:t>.</a:t>
              </a:r>
            </a:p>
          </p:txBody>
        </p:sp>
        <p:grpSp>
          <p:nvGrpSpPr>
            <p:cNvPr id="348253" name="Group 93"/>
            <p:cNvGrpSpPr>
              <a:grpSpLocks/>
            </p:cNvGrpSpPr>
            <p:nvPr/>
          </p:nvGrpSpPr>
          <p:grpSpPr bwMode="auto">
            <a:xfrm>
              <a:off x="385" y="482"/>
              <a:ext cx="1089" cy="1379"/>
              <a:chOff x="385" y="482"/>
              <a:chExt cx="1089" cy="1379"/>
            </a:xfrm>
          </p:grpSpPr>
          <p:graphicFrame>
            <p:nvGraphicFramePr>
              <p:cNvPr id="348254" name="Object 94"/>
              <p:cNvGraphicFramePr>
                <a:graphicFrameLocks noChangeAspect="1"/>
              </p:cNvGraphicFramePr>
              <p:nvPr/>
            </p:nvGraphicFramePr>
            <p:xfrm>
              <a:off x="385" y="482"/>
              <a:ext cx="956" cy="268"/>
            </p:xfrm>
            <a:graphic>
              <a:graphicData uri="http://schemas.openxmlformats.org/presentationml/2006/ole">
                <mc:AlternateContent xmlns:mc="http://schemas.openxmlformats.org/markup-compatibility/2006">
                  <mc:Choice xmlns:v="urn:schemas-microsoft-com:vml" Requires="v">
                    <p:oleObj spid="_x0000_s348263" name="Equation" r:id="rId13" imgW="901440" imgH="241200" progId="Equation.3">
                      <p:embed/>
                    </p:oleObj>
                  </mc:Choice>
                  <mc:Fallback>
                    <p:oleObj name="Equation" r:id="rId13" imgW="901440" imgH="241200" progId="Equation.3">
                      <p:embed/>
                      <p:pic>
                        <p:nvPicPr>
                          <p:cNvPr id="0" name="Object 9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85" y="482"/>
                            <a:ext cx="956"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48255" name="Object 95"/>
              <p:cNvGraphicFramePr>
                <a:graphicFrameLocks noChangeAspect="1"/>
              </p:cNvGraphicFramePr>
              <p:nvPr/>
            </p:nvGraphicFramePr>
            <p:xfrm>
              <a:off x="431" y="1570"/>
              <a:ext cx="336" cy="291"/>
            </p:xfrm>
            <a:graphic>
              <a:graphicData uri="http://schemas.openxmlformats.org/presentationml/2006/ole">
                <mc:AlternateContent xmlns:mc="http://schemas.openxmlformats.org/markup-compatibility/2006">
                  <mc:Choice xmlns:v="urn:schemas-microsoft-com:vml" Requires="v">
                    <p:oleObj spid="_x0000_s348264" name="Equation" r:id="rId15" imgW="279360" imgH="241200" progId="Equation.3">
                      <p:embed/>
                    </p:oleObj>
                  </mc:Choice>
                  <mc:Fallback>
                    <p:oleObj name="Equation" r:id="rId15" imgW="279360" imgH="241200" progId="Equation.3">
                      <p:embed/>
                      <p:pic>
                        <p:nvPicPr>
                          <p:cNvPr id="0" name="Object 9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31" y="1570"/>
                            <a:ext cx="336"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48256" name="Object 96"/>
              <p:cNvGraphicFramePr>
                <a:graphicFrameLocks noChangeAspect="1"/>
              </p:cNvGraphicFramePr>
              <p:nvPr/>
            </p:nvGraphicFramePr>
            <p:xfrm>
              <a:off x="385" y="1156"/>
              <a:ext cx="1089" cy="505"/>
            </p:xfrm>
            <a:graphic>
              <a:graphicData uri="http://schemas.openxmlformats.org/presentationml/2006/ole">
                <mc:AlternateContent xmlns:mc="http://schemas.openxmlformats.org/markup-compatibility/2006">
                  <mc:Choice xmlns:v="urn:schemas-microsoft-com:vml" Requires="v">
                    <p:oleObj spid="_x0000_s348265" name="Equation" r:id="rId16" imgW="1041120" imgH="482400" progId="Equation.3">
                      <p:embed/>
                    </p:oleObj>
                  </mc:Choice>
                  <mc:Fallback>
                    <p:oleObj name="Equation" r:id="rId16" imgW="1041120" imgH="482400" progId="Equation.3">
                      <p:embed/>
                      <p:pic>
                        <p:nvPicPr>
                          <p:cNvPr id="0" name="Object 9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85" y="1156"/>
                            <a:ext cx="1089" cy="5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348162"/>
                                        </p:tgtEl>
                                        <p:attrNameLst>
                                          <p:attrName>style.visibility</p:attrName>
                                        </p:attrNameLst>
                                      </p:cBhvr>
                                      <p:to>
                                        <p:strVal val="visible"/>
                                      </p:to>
                                    </p:set>
                                    <p:animEffect transition="in" filter="checkerboard(across)">
                                      <p:cBhvr>
                                        <p:cTn id="7" dur="500"/>
                                        <p:tgtEl>
                                          <p:spTgt spid="34816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348251"/>
                                        </p:tgtEl>
                                        <p:attrNameLst>
                                          <p:attrName>style.visibility</p:attrName>
                                        </p:attrNameLst>
                                      </p:cBhvr>
                                      <p:to>
                                        <p:strVal val="visible"/>
                                      </p:to>
                                    </p:set>
                                    <p:animEffect transition="in" filter="checkerboard(across)">
                                      <p:cBhvr>
                                        <p:cTn id="12" dur="500"/>
                                        <p:tgtEl>
                                          <p:spTgt spid="34825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348238"/>
                                        </p:tgtEl>
                                        <p:attrNameLst>
                                          <p:attrName>style.visibility</p:attrName>
                                        </p:attrNameLst>
                                      </p:cBhvr>
                                      <p:to>
                                        <p:strVal val="visible"/>
                                      </p:to>
                                    </p:set>
                                    <p:animEffect transition="in" filter="checkerboard(across)">
                                      <p:cBhvr>
                                        <p:cTn id="17" dur="500"/>
                                        <p:tgtEl>
                                          <p:spTgt spid="34823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348243"/>
                                        </p:tgtEl>
                                        <p:attrNameLst>
                                          <p:attrName>style.visibility</p:attrName>
                                        </p:attrNameLst>
                                      </p:cBhvr>
                                      <p:to>
                                        <p:strVal val="visible"/>
                                      </p:to>
                                    </p:set>
                                    <p:animEffect transition="in" filter="checkerboard(across)">
                                      <p:cBhvr>
                                        <p:cTn id="22" dur="500"/>
                                        <p:tgtEl>
                                          <p:spTgt spid="34824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nodeType="clickEffect">
                                  <p:stCondLst>
                                    <p:cond delay="0"/>
                                  </p:stCondLst>
                                  <p:childTnLst>
                                    <p:set>
                                      <p:cBhvr>
                                        <p:cTn id="26" dur="1" fill="hold">
                                          <p:stCondLst>
                                            <p:cond delay="0"/>
                                          </p:stCondLst>
                                        </p:cTn>
                                        <p:tgtEl>
                                          <p:spTgt spid="348247"/>
                                        </p:tgtEl>
                                        <p:attrNameLst>
                                          <p:attrName>style.visibility</p:attrName>
                                        </p:attrNameLst>
                                      </p:cBhvr>
                                      <p:to>
                                        <p:strVal val="visible"/>
                                      </p:to>
                                    </p:set>
                                    <p:animEffect transition="in" filter="checkerboard(across)">
                                      <p:cBhvr>
                                        <p:cTn id="27" dur="500"/>
                                        <p:tgtEl>
                                          <p:spTgt spid="3482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49186" name="Object 2"/>
          <p:cNvGraphicFramePr>
            <a:graphicFrameLocks noChangeAspect="1"/>
          </p:cNvGraphicFramePr>
          <p:nvPr/>
        </p:nvGraphicFramePr>
        <p:xfrm>
          <a:off x="468313" y="787400"/>
          <a:ext cx="8243887" cy="5057775"/>
        </p:xfrm>
        <a:graphic>
          <a:graphicData uri="http://schemas.openxmlformats.org/presentationml/2006/ole">
            <mc:AlternateContent xmlns:mc="http://schemas.openxmlformats.org/markup-compatibility/2006">
              <mc:Choice xmlns:v="urn:schemas-microsoft-com:vml" Requires="v">
                <p:oleObj spid="_x0000_s349187" name="Equation" r:id="rId3" imgW="3060360" imgH="2184120" progId="Equation.3">
                  <p:embed/>
                </p:oleObj>
              </mc:Choice>
              <mc:Fallback>
                <p:oleObj name="Equation" r:id="rId3" imgW="3060360" imgH="2184120" progId="Equation.3">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8313" y="787400"/>
                        <a:ext cx="8243887" cy="5057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349186"/>
                                        </p:tgtEl>
                                        <p:attrNameLst>
                                          <p:attrName>style.visibility</p:attrName>
                                        </p:attrNameLst>
                                      </p:cBhvr>
                                      <p:to>
                                        <p:strVal val="visible"/>
                                      </p:to>
                                    </p:set>
                                    <p:animEffect transition="in" filter="wipe(up)">
                                      <p:cBhvr>
                                        <p:cTn id="7" dur="500"/>
                                        <p:tgtEl>
                                          <p:spTgt spid="3491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0210" name="Text Box 2"/>
          <p:cNvSpPr txBox="1">
            <a:spLocks noChangeArrowheads="1"/>
          </p:cNvSpPr>
          <p:nvPr/>
        </p:nvSpPr>
        <p:spPr bwMode="auto">
          <a:xfrm>
            <a:off x="354013" y="163513"/>
            <a:ext cx="8485187"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t>   </a:t>
            </a:r>
            <a:r>
              <a:rPr lang="en-US" b="1"/>
              <a:t>Thí dụ 8.6.</a:t>
            </a:r>
            <a:r>
              <a:rPr lang="en-US"/>
              <a:t> Xác định chuyển vị thẳng đứng của A và góc quay của mặt cắt B biết xà và cột có cùng độ cứng uốn EI.</a:t>
            </a:r>
          </a:p>
          <a:p>
            <a:pPr algn="l"/>
            <a:endParaRPr lang="en-US"/>
          </a:p>
          <a:p>
            <a:pPr algn="l"/>
            <a:endParaRPr lang="en-US"/>
          </a:p>
        </p:txBody>
      </p:sp>
      <p:grpSp>
        <p:nvGrpSpPr>
          <p:cNvPr id="350211" name="Group 3"/>
          <p:cNvGrpSpPr>
            <a:grpSpLocks/>
          </p:cNvGrpSpPr>
          <p:nvPr/>
        </p:nvGrpSpPr>
        <p:grpSpPr bwMode="auto">
          <a:xfrm>
            <a:off x="3022600" y="965200"/>
            <a:ext cx="1673225" cy="2262188"/>
            <a:chOff x="2018" y="687"/>
            <a:chExt cx="1054" cy="1425"/>
          </a:xfrm>
        </p:grpSpPr>
        <p:grpSp>
          <p:nvGrpSpPr>
            <p:cNvPr id="350212" name="Group 4"/>
            <p:cNvGrpSpPr>
              <a:grpSpLocks/>
            </p:cNvGrpSpPr>
            <p:nvPr/>
          </p:nvGrpSpPr>
          <p:grpSpPr bwMode="auto">
            <a:xfrm>
              <a:off x="2064" y="1024"/>
              <a:ext cx="1008" cy="1088"/>
              <a:chOff x="922" y="1752"/>
              <a:chExt cx="1008" cy="1088"/>
            </a:xfrm>
          </p:grpSpPr>
          <p:sp>
            <p:nvSpPr>
              <p:cNvPr id="350213" name="Line 5"/>
              <p:cNvSpPr>
                <a:spLocks noChangeShapeType="1"/>
              </p:cNvSpPr>
              <p:nvPr/>
            </p:nvSpPr>
            <p:spPr bwMode="auto">
              <a:xfrm>
                <a:off x="922" y="1752"/>
                <a:ext cx="1008"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14" name="Line 6"/>
              <p:cNvSpPr>
                <a:spLocks noChangeShapeType="1"/>
              </p:cNvSpPr>
              <p:nvPr/>
            </p:nvSpPr>
            <p:spPr bwMode="auto">
              <a:xfrm>
                <a:off x="1429" y="1752"/>
                <a:ext cx="0" cy="1043"/>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15" name="Line 7"/>
              <p:cNvSpPr>
                <a:spLocks noChangeShapeType="1"/>
              </p:cNvSpPr>
              <p:nvPr/>
            </p:nvSpPr>
            <p:spPr bwMode="auto">
              <a:xfrm>
                <a:off x="1338" y="2795"/>
                <a:ext cx="181"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16" name="Line 8"/>
              <p:cNvSpPr>
                <a:spLocks noChangeShapeType="1"/>
              </p:cNvSpPr>
              <p:nvPr/>
            </p:nvSpPr>
            <p:spPr bwMode="auto">
              <a:xfrm flipH="1">
                <a:off x="1338" y="2795"/>
                <a:ext cx="45" cy="45"/>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17" name="Line 9"/>
              <p:cNvSpPr>
                <a:spLocks noChangeShapeType="1"/>
              </p:cNvSpPr>
              <p:nvPr/>
            </p:nvSpPr>
            <p:spPr bwMode="auto">
              <a:xfrm flipH="1">
                <a:off x="1383" y="2795"/>
                <a:ext cx="45" cy="45"/>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18" name="Line 10"/>
              <p:cNvSpPr>
                <a:spLocks noChangeShapeType="1"/>
              </p:cNvSpPr>
              <p:nvPr/>
            </p:nvSpPr>
            <p:spPr bwMode="auto">
              <a:xfrm flipH="1">
                <a:off x="1429" y="2795"/>
                <a:ext cx="45" cy="45"/>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19" name="Line 11"/>
              <p:cNvSpPr>
                <a:spLocks noChangeShapeType="1"/>
              </p:cNvSpPr>
              <p:nvPr/>
            </p:nvSpPr>
            <p:spPr bwMode="auto">
              <a:xfrm flipH="1">
                <a:off x="1474" y="2795"/>
                <a:ext cx="45" cy="45"/>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sp>
          <p:nvSpPr>
            <p:cNvPr id="350220" name="Line 12"/>
            <p:cNvSpPr>
              <a:spLocks noChangeShapeType="1"/>
            </p:cNvSpPr>
            <p:nvPr/>
          </p:nvSpPr>
          <p:spPr bwMode="auto">
            <a:xfrm>
              <a:off x="2064" y="719"/>
              <a:ext cx="0" cy="318"/>
            </a:xfrm>
            <a:prstGeom prst="line">
              <a:avLst/>
            </a:prstGeom>
            <a:noFill/>
            <a:ln w="28575">
              <a:solidFill>
                <a:srgbClr val="0000FF"/>
              </a:solidFill>
              <a:miter lim="800000"/>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21" name="Text Box 13"/>
            <p:cNvSpPr txBox="1">
              <a:spLocks noChangeArrowheads="1"/>
            </p:cNvSpPr>
            <p:nvPr/>
          </p:nvSpPr>
          <p:spPr bwMode="auto">
            <a:xfrm>
              <a:off x="2018" y="687"/>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rPr>
                <a:t>1</a:t>
              </a:r>
            </a:p>
          </p:txBody>
        </p:sp>
      </p:grpSp>
      <p:grpSp>
        <p:nvGrpSpPr>
          <p:cNvPr id="350222" name="Group 14"/>
          <p:cNvGrpSpPr>
            <a:grpSpLocks/>
          </p:cNvGrpSpPr>
          <p:nvPr/>
        </p:nvGrpSpPr>
        <p:grpSpPr bwMode="auto">
          <a:xfrm>
            <a:off x="6781800" y="1143000"/>
            <a:ext cx="2055813" cy="2105025"/>
            <a:chOff x="3944" y="650"/>
            <a:chExt cx="1295" cy="1326"/>
          </a:xfrm>
        </p:grpSpPr>
        <p:grpSp>
          <p:nvGrpSpPr>
            <p:cNvPr id="350223" name="Group 15"/>
            <p:cNvGrpSpPr>
              <a:grpSpLocks/>
            </p:cNvGrpSpPr>
            <p:nvPr/>
          </p:nvGrpSpPr>
          <p:grpSpPr bwMode="auto">
            <a:xfrm>
              <a:off x="3944" y="888"/>
              <a:ext cx="1008" cy="1088"/>
              <a:chOff x="922" y="1752"/>
              <a:chExt cx="1008" cy="1088"/>
            </a:xfrm>
          </p:grpSpPr>
          <p:sp>
            <p:nvSpPr>
              <p:cNvPr id="350224" name="Line 16"/>
              <p:cNvSpPr>
                <a:spLocks noChangeShapeType="1"/>
              </p:cNvSpPr>
              <p:nvPr/>
            </p:nvSpPr>
            <p:spPr bwMode="auto">
              <a:xfrm>
                <a:off x="922" y="1752"/>
                <a:ext cx="1008"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25" name="Line 17"/>
              <p:cNvSpPr>
                <a:spLocks noChangeShapeType="1"/>
              </p:cNvSpPr>
              <p:nvPr/>
            </p:nvSpPr>
            <p:spPr bwMode="auto">
              <a:xfrm>
                <a:off x="1429" y="1752"/>
                <a:ext cx="0" cy="1043"/>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26" name="Line 18"/>
              <p:cNvSpPr>
                <a:spLocks noChangeShapeType="1"/>
              </p:cNvSpPr>
              <p:nvPr/>
            </p:nvSpPr>
            <p:spPr bwMode="auto">
              <a:xfrm>
                <a:off x="1338" y="2795"/>
                <a:ext cx="181"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27" name="Line 19"/>
              <p:cNvSpPr>
                <a:spLocks noChangeShapeType="1"/>
              </p:cNvSpPr>
              <p:nvPr/>
            </p:nvSpPr>
            <p:spPr bwMode="auto">
              <a:xfrm flipH="1">
                <a:off x="1338" y="2795"/>
                <a:ext cx="45" cy="45"/>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28" name="Line 20"/>
              <p:cNvSpPr>
                <a:spLocks noChangeShapeType="1"/>
              </p:cNvSpPr>
              <p:nvPr/>
            </p:nvSpPr>
            <p:spPr bwMode="auto">
              <a:xfrm flipH="1">
                <a:off x="1383" y="2795"/>
                <a:ext cx="45" cy="45"/>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29" name="Line 21"/>
              <p:cNvSpPr>
                <a:spLocks noChangeShapeType="1"/>
              </p:cNvSpPr>
              <p:nvPr/>
            </p:nvSpPr>
            <p:spPr bwMode="auto">
              <a:xfrm flipH="1">
                <a:off x="1429" y="2795"/>
                <a:ext cx="45" cy="45"/>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30" name="Line 22"/>
              <p:cNvSpPr>
                <a:spLocks noChangeShapeType="1"/>
              </p:cNvSpPr>
              <p:nvPr/>
            </p:nvSpPr>
            <p:spPr bwMode="auto">
              <a:xfrm flipH="1">
                <a:off x="1474" y="2795"/>
                <a:ext cx="45" cy="45"/>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sp>
          <p:nvSpPr>
            <p:cNvPr id="350231" name="Arc 23"/>
            <p:cNvSpPr>
              <a:spLocks/>
            </p:cNvSpPr>
            <p:nvPr/>
          </p:nvSpPr>
          <p:spPr bwMode="auto">
            <a:xfrm>
              <a:off x="4890" y="727"/>
              <a:ext cx="182" cy="294"/>
            </a:xfrm>
            <a:custGeom>
              <a:avLst/>
              <a:gdLst>
                <a:gd name="G0" fmla="+- 0 0 0"/>
                <a:gd name="G1" fmla="+- 21600 0 0"/>
                <a:gd name="G2" fmla="+- 21600 0 0"/>
                <a:gd name="T0" fmla="*/ 0 w 21600"/>
                <a:gd name="T1" fmla="*/ 0 h 42716"/>
                <a:gd name="T2" fmla="*/ 4546 w 21600"/>
                <a:gd name="T3" fmla="*/ 42716 h 42716"/>
                <a:gd name="T4" fmla="*/ 0 w 21600"/>
                <a:gd name="T5" fmla="*/ 21600 h 42716"/>
              </a:gdLst>
              <a:ahLst/>
              <a:cxnLst>
                <a:cxn ang="0">
                  <a:pos x="T0" y="T1"/>
                </a:cxn>
                <a:cxn ang="0">
                  <a:pos x="T2" y="T3"/>
                </a:cxn>
                <a:cxn ang="0">
                  <a:pos x="T4" y="T5"/>
                </a:cxn>
              </a:cxnLst>
              <a:rect l="0" t="0" r="r" b="b"/>
              <a:pathLst>
                <a:path w="21600" h="42716" fill="none" extrusionOk="0">
                  <a:moveTo>
                    <a:pt x="-1" y="0"/>
                  </a:moveTo>
                  <a:cubicBezTo>
                    <a:pt x="11929" y="0"/>
                    <a:pt x="21600" y="9670"/>
                    <a:pt x="21600" y="21600"/>
                  </a:cubicBezTo>
                  <a:cubicBezTo>
                    <a:pt x="21600" y="31777"/>
                    <a:pt x="14495" y="40574"/>
                    <a:pt x="4546" y="42716"/>
                  </a:cubicBezTo>
                </a:path>
                <a:path w="21600" h="42716" stroke="0" extrusionOk="0">
                  <a:moveTo>
                    <a:pt x="-1" y="0"/>
                  </a:moveTo>
                  <a:cubicBezTo>
                    <a:pt x="11929" y="0"/>
                    <a:pt x="21600" y="9670"/>
                    <a:pt x="21600" y="21600"/>
                  </a:cubicBezTo>
                  <a:cubicBezTo>
                    <a:pt x="21600" y="31777"/>
                    <a:pt x="14495" y="40574"/>
                    <a:pt x="4546" y="42716"/>
                  </a:cubicBezTo>
                  <a:lnTo>
                    <a:pt x="0" y="21600"/>
                  </a:lnTo>
                  <a:close/>
                </a:path>
              </a:pathLst>
            </a:custGeom>
            <a:noFill/>
            <a:ln w="28575">
              <a:solidFill>
                <a:srgbClr val="CC6600"/>
              </a:solidFill>
              <a:miter lim="800000"/>
              <a:headEnd/>
              <a:tailEnd type="stealth"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50232" name="Text Box 24"/>
            <p:cNvSpPr txBox="1">
              <a:spLocks noChangeArrowheads="1"/>
            </p:cNvSpPr>
            <p:nvPr/>
          </p:nvSpPr>
          <p:spPr bwMode="auto">
            <a:xfrm>
              <a:off x="5016" y="650"/>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CC6600"/>
                  </a:solidFill>
                </a:rPr>
                <a:t>1</a:t>
              </a:r>
            </a:p>
          </p:txBody>
        </p:sp>
      </p:grpSp>
      <p:grpSp>
        <p:nvGrpSpPr>
          <p:cNvPr id="350233" name="Group 25"/>
          <p:cNvGrpSpPr>
            <a:grpSpLocks/>
          </p:cNvGrpSpPr>
          <p:nvPr/>
        </p:nvGrpSpPr>
        <p:grpSpPr bwMode="auto">
          <a:xfrm>
            <a:off x="228600" y="3810000"/>
            <a:ext cx="2235200" cy="2478088"/>
            <a:chOff x="167" y="2667"/>
            <a:chExt cx="1408" cy="1561"/>
          </a:xfrm>
        </p:grpSpPr>
        <p:grpSp>
          <p:nvGrpSpPr>
            <p:cNvPr id="350234" name="Group 26"/>
            <p:cNvGrpSpPr>
              <a:grpSpLocks/>
            </p:cNvGrpSpPr>
            <p:nvPr/>
          </p:nvGrpSpPr>
          <p:grpSpPr bwMode="auto">
            <a:xfrm>
              <a:off x="567" y="3182"/>
              <a:ext cx="1008" cy="1043"/>
              <a:chOff x="671" y="3062"/>
              <a:chExt cx="1008" cy="1043"/>
            </a:xfrm>
          </p:grpSpPr>
          <p:sp>
            <p:nvSpPr>
              <p:cNvPr id="350235" name="Line 27"/>
              <p:cNvSpPr>
                <a:spLocks noChangeShapeType="1"/>
              </p:cNvSpPr>
              <p:nvPr/>
            </p:nvSpPr>
            <p:spPr bwMode="auto">
              <a:xfrm>
                <a:off x="671" y="3062"/>
                <a:ext cx="1008"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36" name="Line 28"/>
              <p:cNvSpPr>
                <a:spLocks noChangeShapeType="1"/>
              </p:cNvSpPr>
              <p:nvPr/>
            </p:nvSpPr>
            <p:spPr bwMode="auto">
              <a:xfrm>
                <a:off x="1178" y="3062"/>
                <a:ext cx="0" cy="1043"/>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sp>
          <p:nvSpPr>
            <p:cNvPr id="350237" name="Arc 29"/>
            <p:cNvSpPr>
              <a:spLocks/>
            </p:cNvSpPr>
            <p:nvPr/>
          </p:nvSpPr>
          <p:spPr bwMode="auto">
            <a:xfrm flipV="1">
              <a:off x="167" y="2707"/>
              <a:ext cx="910" cy="466"/>
            </a:xfrm>
            <a:custGeom>
              <a:avLst/>
              <a:gdLst>
                <a:gd name="G0" fmla="+- 0 0 0"/>
                <a:gd name="G1" fmla="+- 19551 0 0"/>
                <a:gd name="G2" fmla="+- 21600 0 0"/>
                <a:gd name="T0" fmla="*/ 9183 w 20886"/>
                <a:gd name="T1" fmla="*/ 0 h 19551"/>
                <a:gd name="T2" fmla="*/ 20886 w 20886"/>
                <a:gd name="T3" fmla="*/ 14045 h 19551"/>
                <a:gd name="T4" fmla="*/ 0 w 20886"/>
                <a:gd name="T5" fmla="*/ 19551 h 19551"/>
              </a:gdLst>
              <a:ahLst/>
              <a:cxnLst>
                <a:cxn ang="0">
                  <a:pos x="T0" y="T1"/>
                </a:cxn>
                <a:cxn ang="0">
                  <a:pos x="T2" y="T3"/>
                </a:cxn>
                <a:cxn ang="0">
                  <a:pos x="T4" y="T5"/>
                </a:cxn>
              </a:cxnLst>
              <a:rect l="0" t="0" r="r" b="b"/>
              <a:pathLst>
                <a:path w="20886" h="19551" fill="none" extrusionOk="0">
                  <a:moveTo>
                    <a:pt x="9182" y="0"/>
                  </a:moveTo>
                  <a:cubicBezTo>
                    <a:pt x="14970" y="2718"/>
                    <a:pt x="19256" y="7861"/>
                    <a:pt x="20886" y="14044"/>
                  </a:cubicBezTo>
                </a:path>
                <a:path w="20886" h="19551" stroke="0" extrusionOk="0">
                  <a:moveTo>
                    <a:pt x="9182" y="0"/>
                  </a:moveTo>
                  <a:cubicBezTo>
                    <a:pt x="14970" y="2718"/>
                    <a:pt x="19256" y="7861"/>
                    <a:pt x="20886" y="14044"/>
                  </a:cubicBezTo>
                  <a:lnTo>
                    <a:pt x="0" y="19551"/>
                  </a:lnTo>
                  <a:close/>
                </a:path>
              </a:pathLst>
            </a:custGeom>
            <a:noFill/>
            <a:ln w="2857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50238" name="Line 30"/>
            <p:cNvSpPr>
              <a:spLocks noChangeShapeType="1"/>
            </p:cNvSpPr>
            <p:nvPr/>
          </p:nvSpPr>
          <p:spPr bwMode="auto">
            <a:xfrm>
              <a:off x="1074" y="2840"/>
              <a:ext cx="0" cy="340"/>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39" name="Line 31"/>
            <p:cNvSpPr>
              <a:spLocks noChangeShapeType="1"/>
            </p:cNvSpPr>
            <p:nvPr/>
          </p:nvSpPr>
          <p:spPr bwMode="auto">
            <a:xfrm>
              <a:off x="999" y="2955"/>
              <a:ext cx="0" cy="219"/>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40" name="Line 32"/>
            <p:cNvSpPr>
              <a:spLocks noChangeShapeType="1"/>
            </p:cNvSpPr>
            <p:nvPr/>
          </p:nvSpPr>
          <p:spPr bwMode="auto">
            <a:xfrm>
              <a:off x="914" y="3019"/>
              <a:ext cx="0" cy="155"/>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41" name="Line 33"/>
            <p:cNvSpPr>
              <a:spLocks noChangeShapeType="1"/>
            </p:cNvSpPr>
            <p:nvPr/>
          </p:nvSpPr>
          <p:spPr bwMode="auto">
            <a:xfrm>
              <a:off x="847" y="3064"/>
              <a:ext cx="0" cy="115"/>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42" name="Line 34"/>
            <p:cNvSpPr>
              <a:spLocks noChangeShapeType="1"/>
            </p:cNvSpPr>
            <p:nvPr/>
          </p:nvSpPr>
          <p:spPr bwMode="auto">
            <a:xfrm>
              <a:off x="700" y="3142"/>
              <a:ext cx="0" cy="45"/>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43" name="Line 35"/>
            <p:cNvSpPr>
              <a:spLocks noChangeShapeType="1"/>
            </p:cNvSpPr>
            <p:nvPr/>
          </p:nvSpPr>
          <p:spPr bwMode="auto">
            <a:xfrm>
              <a:off x="770" y="3110"/>
              <a:ext cx="0" cy="75"/>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44" name="Line 36"/>
            <p:cNvSpPr>
              <a:spLocks noChangeShapeType="1"/>
            </p:cNvSpPr>
            <p:nvPr/>
          </p:nvSpPr>
          <p:spPr bwMode="auto">
            <a:xfrm>
              <a:off x="1068" y="3016"/>
              <a:ext cx="499" cy="155"/>
            </a:xfrm>
            <a:prstGeom prst="line">
              <a:avLst/>
            </a:prstGeom>
            <a:noFill/>
            <a:ln w="2857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45" name="Line 37"/>
            <p:cNvSpPr>
              <a:spLocks noChangeShapeType="1"/>
            </p:cNvSpPr>
            <p:nvPr/>
          </p:nvSpPr>
          <p:spPr bwMode="auto">
            <a:xfrm>
              <a:off x="1218" y="3062"/>
              <a:ext cx="0" cy="109"/>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46" name="Line 38"/>
            <p:cNvSpPr>
              <a:spLocks noChangeShapeType="1"/>
            </p:cNvSpPr>
            <p:nvPr/>
          </p:nvSpPr>
          <p:spPr bwMode="auto">
            <a:xfrm>
              <a:off x="1151" y="3038"/>
              <a:ext cx="0" cy="144"/>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47" name="Line 39"/>
            <p:cNvSpPr>
              <a:spLocks noChangeShapeType="1"/>
            </p:cNvSpPr>
            <p:nvPr/>
          </p:nvSpPr>
          <p:spPr bwMode="auto">
            <a:xfrm>
              <a:off x="1287" y="3075"/>
              <a:ext cx="0" cy="109"/>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48" name="Line 40"/>
            <p:cNvSpPr>
              <a:spLocks noChangeShapeType="1"/>
            </p:cNvSpPr>
            <p:nvPr/>
          </p:nvSpPr>
          <p:spPr bwMode="auto">
            <a:xfrm>
              <a:off x="1346" y="3099"/>
              <a:ext cx="0" cy="86"/>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49" name="Line 41"/>
            <p:cNvSpPr>
              <a:spLocks noChangeShapeType="1"/>
            </p:cNvSpPr>
            <p:nvPr/>
          </p:nvSpPr>
          <p:spPr bwMode="auto">
            <a:xfrm>
              <a:off x="1413" y="3113"/>
              <a:ext cx="0" cy="75"/>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50" name="Line 42"/>
            <p:cNvSpPr>
              <a:spLocks noChangeShapeType="1"/>
            </p:cNvSpPr>
            <p:nvPr/>
          </p:nvSpPr>
          <p:spPr bwMode="auto">
            <a:xfrm>
              <a:off x="1474" y="3150"/>
              <a:ext cx="0" cy="45"/>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51" name="Line 43"/>
            <p:cNvSpPr>
              <a:spLocks noChangeShapeType="1"/>
            </p:cNvSpPr>
            <p:nvPr/>
          </p:nvSpPr>
          <p:spPr bwMode="auto">
            <a:xfrm>
              <a:off x="1258" y="3182"/>
              <a:ext cx="0" cy="1042"/>
            </a:xfrm>
            <a:prstGeom prst="line">
              <a:avLst/>
            </a:prstGeom>
            <a:noFill/>
            <a:ln w="2857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52" name="Line 44"/>
            <p:cNvSpPr>
              <a:spLocks noChangeShapeType="1"/>
            </p:cNvSpPr>
            <p:nvPr/>
          </p:nvSpPr>
          <p:spPr bwMode="auto">
            <a:xfrm>
              <a:off x="1068" y="3566"/>
              <a:ext cx="182" cy="0"/>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53" name="Line 45"/>
            <p:cNvSpPr>
              <a:spLocks noChangeShapeType="1"/>
            </p:cNvSpPr>
            <p:nvPr/>
          </p:nvSpPr>
          <p:spPr bwMode="auto">
            <a:xfrm>
              <a:off x="1066" y="3257"/>
              <a:ext cx="182" cy="0"/>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54" name="Line 46"/>
            <p:cNvSpPr>
              <a:spLocks noChangeShapeType="1"/>
            </p:cNvSpPr>
            <p:nvPr/>
          </p:nvSpPr>
          <p:spPr bwMode="auto">
            <a:xfrm>
              <a:off x="1074" y="3339"/>
              <a:ext cx="182" cy="0"/>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55" name="Line 47"/>
            <p:cNvSpPr>
              <a:spLocks noChangeShapeType="1"/>
            </p:cNvSpPr>
            <p:nvPr/>
          </p:nvSpPr>
          <p:spPr bwMode="auto">
            <a:xfrm>
              <a:off x="1066" y="3422"/>
              <a:ext cx="182" cy="0"/>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56" name="Line 48"/>
            <p:cNvSpPr>
              <a:spLocks noChangeShapeType="1"/>
            </p:cNvSpPr>
            <p:nvPr/>
          </p:nvSpPr>
          <p:spPr bwMode="auto">
            <a:xfrm>
              <a:off x="1074" y="3491"/>
              <a:ext cx="182" cy="0"/>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57" name="Line 49"/>
            <p:cNvSpPr>
              <a:spLocks noChangeShapeType="1"/>
            </p:cNvSpPr>
            <p:nvPr/>
          </p:nvSpPr>
          <p:spPr bwMode="auto">
            <a:xfrm>
              <a:off x="1074" y="3633"/>
              <a:ext cx="182" cy="0"/>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58" name="Line 50"/>
            <p:cNvSpPr>
              <a:spLocks noChangeShapeType="1"/>
            </p:cNvSpPr>
            <p:nvPr/>
          </p:nvSpPr>
          <p:spPr bwMode="auto">
            <a:xfrm>
              <a:off x="1074" y="3788"/>
              <a:ext cx="182" cy="0"/>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59" name="Line 51"/>
            <p:cNvSpPr>
              <a:spLocks noChangeShapeType="1"/>
            </p:cNvSpPr>
            <p:nvPr/>
          </p:nvSpPr>
          <p:spPr bwMode="auto">
            <a:xfrm>
              <a:off x="1074" y="3716"/>
              <a:ext cx="182" cy="0"/>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60" name="Line 52"/>
            <p:cNvSpPr>
              <a:spLocks noChangeShapeType="1"/>
            </p:cNvSpPr>
            <p:nvPr/>
          </p:nvSpPr>
          <p:spPr bwMode="auto">
            <a:xfrm>
              <a:off x="1074" y="3862"/>
              <a:ext cx="182" cy="0"/>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61" name="Line 53"/>
            <p:cNvSpPr>
              <a:spLocks noChangeShapeType="1"/>
            </p:cNvSpPr>
            <p:nvPr/>
          </p:nvSpPr>
          <p:spPr bwMode="auto">
            <a:xfrm>
              <a:off x="1066" y="3932"/>
              <a:ext cx="182" cy="0"/>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62" name="Line 54"/>
            <p:cNvSpPr>
              <a:spLocks noChangeShapeType="1"/>
            </p:cNvSpPr>
            <p:nvPr/>
          </p:nvSpPr>
          <p:spPr bwMode="auto">
            <a:xfrm>
              <a:off x="1074" y="4014"/>
              <a:ext cx="182" cy="0"/>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63" name="Line 55"/>
            <p:cNvSpPr>
              <a:spLocks noChangeShapeType="1"/>
            </p:cNvSpPr>
            <p:nvPr/>
          </p:nvSpPr>
          <p:spPr bwMode="auto">
            <a:xfrm>
              <a:off x="1074" y="4081"/>
              <a:ext cx="182" cy="0"/>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64" name="Line 56"/>
            <p:cNvSpPr>
              <a:spLocks noChangeShapeType="1"/>
            </p:cNvSpPr>
            <p:nvPr/>
          </p:nvSpPr>
          <p:spPr bwMode="auto">
            <a:xfrm>
              <a:off x="1066" y="4158"/>
              <a:ext cx="182" cy="0"/>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65" name="Line 57"/>
            <p:cNvSpPr>
              <a:spLocks noChangeShapeType="1"/>
            </p:cNvSpPr>
            <p:nvPr/>
          </p:nvSpPr>
          <p:spPr bwMode="auto">
            <a:xfrm>
              <a:off x="1066" y="4228"/>
              <a:ext cx="182" cy="0"/>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66" name="Text Box 58"/>
            <p:cNvSpPr txBox="1">
              <a:spLocks noChangeArrowheads="1"/>
            </p:cNvSpPr>
            <p:nvPr/>
          </p:nvSpPr>
          <p:spPr bwMode="auto">
            <a:xfrm>
              <a:off x="1240" y="3565"/>
              <a:ext cx="33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rPr>
                <a:t>40</a:t>
              </a:r>
            </a:p>
          </p:txBody>
        </p:sp>
        <p:sp>
          <p:nvSpPr>
            <p:cNvPr id="350267" name="Text Box 59"/>
            <p:cNvSpPr txBox="1">
              <a:spLocks noChangeArrowheads="1"/>
            </p:cNvSpPr>
            <p:nvPr/>
          </p:nvSpPr>
          <p:spPr bwMode="auto">
            <a:xfrm>
              <a:off x="1037" y="2811"/>
              <a:ext cx="33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rPr>
                <a:t>40</a:t>
              </a:r>
            </a:p>
          </p:txBody>
        </p:sp>
        <p:sp>
          <p:nvSpPr>
            <p:cNvPr id="350268" name="Text Box 60"/>
            <p:cNvSpPr txBox="1">
              <a:spLocks noChangeArrowheads="1"/>
            </p:cNvSpPr>
            <p:nvPr/>
          </p:nvSpPr>
          <p:spPr bwMode="auto">
            <a:xfrm>
              <a:off x="764" y="2667"/>
              <a:ext cx="33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rPr>
                <a:t>80</a:t>
              </a:r>
            </a:p>
          </p:txBody>
        </p:sp>
        <p:sp>
          <p:nvSpPr>
            <p:cNvPr id="350269" name="Text Box 61"/>
            <p:cNvSpPr txBox="1">
              <a:spLocks noChangeArrowheads="1"/>
            </p:cNvSpPr>
            <p:nvPr/>
          </p:nvSpPr>
          <p:spPr bwMode="auto">
            <a:xfrm>
              <a:off x="302" y="3450"/>
              <a:ext cx="639"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rPr>
                <a:t>    M</a:t>
              </a:r>
              <a:r>
                <a:rPr lang="en-US" baseline="-25000">
                  <a:solidFill>
                    <a:srgbClr val="FF0000"/>
                  </a:solidFill>
                </a:rPr>
                <a:t>P</a:t>
              </a:r>
              <a:r>
                <a:rPr lang="en-US"/>
                <a:t> </a:t>
              </a:r>
            </a:p>
            <a:p>
              <a:pPr algn="l"/>
              <a:r>
                <a:rPr lang="en-US"/>
                <a:t>(kNm)</a:t>
              </a:r>
            </a:p>
          </p:txBody>
        </p:sp>
      </p:grpSp>
      <p:grpSp>
        <p:nvGrpSpPr>
          <p:cNvPr id="350270" name="Group 62"/>
          <p:cNvGrpSpPr>
            <a:grpSpLocks/>
          </p:cNvGrpSpPr>
          <p:nvPr/>
        </p:nvGrpSpPr>
        <p:grpSpPr bwMode="auto">
          <a:xfrm>
            <a:off x="4721225" y="1011238"/>
            <a:ext cx="1831975" cy="2189162"/>
            <a:chOff x="1918" y="1936"/>
            <a:chExt cx="1154" cy="1379"/>
          </a:xfrm>
        </p:grpSpPr>
        <p:sp>
          <p:nvSpPr>
            <p:cNvPr id="350271" name="Line 63"/>
            <p:cNvSpPr>
              <a:spLocks noChangeShapeType="1"/>
            </p:cNvSpPr>
            <p:nvPr/>
          </p:nvSpPr>
          <p:spPr bwMode="auto">
            <a:xfrm>
              <a:off x="2064" y="2272"/>
              <a:ext cx="1008"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72" name="Line 64"/>
            <p:cNvSpPr>
              <a:spLocks noChangeShapeType="1"/>
            </p:cNvSpPr>
            <p:nvPr/>
          </p:nvSpPr>
          <p:spPr bwMode="auto">
            <a:xfrm>
              <a:off x="2571" y="2272"/>
              <a:ext cx="0" cy="1043"/>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73" name="Line 65"/>
            <p:cNvSpPr>
              <a:spLocks noChangeShapeType="1"/>
            </p:cNvSpPr>
            <p:nvPr/>
          </p:nvSpPr>
          <p:spPr bwMode="auto">
            <a:xfrm flipH="1">
              <a:off x="2064" y="2045"/>
              <a:ext cx="498" cy="227"/>
            </a:xfrm>
            <a:prstGeom prst="line">
              <a:avLst/>
            </a:prstGeom>
            <a:noFill/>
            <a:ln w="28575">
              <a:solidFill>
                <a:srgbClr val="0000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74" name="Line 66"/>
            <p:cNvSpPr>
              <a:spLocks noChangeShapeType="1"/>
            </p:cNvSpPr>
            <p:nvPr/>
          </p:nvSpPr>
          <p:spPr bwMode="auto">
            <a:xfrm>
              <a:off x="2562" y="2045"/>
              <a:ext cx="0" cy="227"/>
            </a:xfrm>
            <a:prstGeom prst="line">
              <a:avLst/>
            </a:prstGeom>
            <a:noFill/>
            <a:ln w="9525">
              <a:solidFill>
                <a:srgbClr val="0000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75" name="Line 67"/>
            <p:cNvSpPr>
              <a:spLocks noChangeShapeType="1"/>
            </p:cNvSpPr>
            <p:nvPr/>
          </p:nvSpPr>
          <p:spPr bwMode="auto">
            <a:xfrm>
              <a:off x="2501" y="2075"/>
              <a:ext cx="0" cy="196"/>
            </a:xfrm>
            <a:prstGeom prst="line">
              <a:avLst/>
            </a:prstGeom>
            <a:noFill/>
            <a:ln w="9525">
              <a:solidFill>
                <a:srgbClr val="0000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76" name="Line 68"/>
            <p:cNvSpPr>
              <a:spLocks noChangeShapeType="1"/>
            </p:cNvSpPr>
            <p:nvPr/>
          </p:nvSpPr>
          <p:spPr bwMode="auto">
            <a:xfrm>
              <a:off x="2426" y="2115"/>
              <a:ext cx="0" cy="155"/>
            </a:xfrm>
            <a:prstGeom prst="line">
              <a:avLst/>
            </a:prstGeom>
            <a:noFill/>
            <a:ln w="9525">
              <a:solidFill>
                <a:srgbClr val="0000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77" name="Line 69"/>
            <p:cNvSpPr>
              <a:spLocks noChangeShapeType="1"/>
            </p:cNvSpPr>
            <p:nvPr/>
          </p:nvSpPr>
          <p:spPr bwMode="auto">
            <a:xfrm>
              <a:off x="2362" y="2131"/>
              <a:ext cx="0" cy="138"/>
            </a:xfrm>
            <a:prstGeom prst="line">
              <a:avLst/>
            </a:prstGeom>
            <a:noFill/>
            <a:ln w="9525">
              <a:solidFill>
                <a:srgbClr val="0000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78" name="Line 70"/>
            <p:cNvSpPr>
              <a:spLocks noChangeShapeType="1"/>
            </p:cNvSpPr>
            <p:nvPr/>
          </p:nvSpPr>
          <p:spPr bwMode="auto">
            <a:xfrm>
              <a:off x="2296" y="2168"/>
              <a:ext cx="0" cy="104"/>
            </a:xfrm>
            <a:prstGeom prst="line">
              <a:avLst/>
            </a:prstGeom>
            <a:noFill/>
            <a:ln w="9525">
              <a:solidFill>
                <a:srgbClr val="0000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79" name="Line 71"/>
            <p:cNvSpPr>
              <a:spLocks noChangeShapeType="1"/>
            </p:cNvSpPr>
            <p:nvPr/>
          </p:nvSpPr>
          <p:spPr bwMode="auto">
            <a:xfrm>
              <a:off x="2168" y="2227"/>
              <a:ext cx="0" cy="56"/>
            </a:xfrm>
            <a:prstGeom prst="line">
              <a:avLst/>
            </a:prstGeom>
            <a:noFill/>
            <a:ln w="9525">
              <a:solidFill>
                <a:srgbClr val="0000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80" name="Line 72"/>
            <p:cNvSpPr>
              <a:spLocks noChangeShapeType="1"/>
            </p:cNvSpPr>
            <p:nvPr/>
          </p:nvSpPr>
          <p:spPr bwMode="auto">
            <a:xfrm>
              <a:off x="2237" y="2197"/>
              <a:ext cx="0" cy="69"/>
            </a:xfrm>
            <a:prstGeom prst="line">
              <a:avLst/>
            </a:prstGeom>
            <a:noFill/>
            <a:ln w="9525">
              <a:solidFill>
                <a:srgbClr val="0000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81" name="Line 73"/>
            <p:cNvSpPr>
              <a:spLocks noChangeShapeType="1"/>
            </p:cNvSpPr>
            <p:nvPr/>
          </p:nvSpPr>
          <p:spPr bwMode="auto">
            <a:xfrm>
              <a:off x="2795" y="2272"/>
              <a:ext cx="0" cy="1043"/>
            </a:xfrm>
            <a:prstGeom prst="line">
              <a:avLst/>
            </a:prstGeom>
            <a:noFill/>
            <a:ln w="28575">
              <a:solidFill>
                <a:srgbClr val="0000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82" name="Line 74"/>
            <p:cNvSpPr>
              <a:spLocks noChangeShapeType="1"/>
            </p:cNvSpPr>
            <p:nvPr/>
          </p:nvSpPr>
          <p:spPr bwMode="auto">
            <a:xfrm>
              <a:off x="2562" y="2686"/>
              <a:ext cx="227" cy="0"/>
            </a:xfrm>
            <a:prstGeom prst="line">
              <a:avLst/>
            </a:prstGeom>
            <a:noFill/>
            <a:ln w="9525">
              <a:solidFill>
                <a:srgbClr val="0000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83" name="Line 75"/>
            <p:cNvSpPr>
              <a:spLocks noChangeShapeType="1"/>
            </p:cNvSpPr>
            <p:nvPr/>
          </p:nvSpPr>
          <p:spPr bwMode="auto">
            <a:xfrm>
              <a:off x="2562" y="2432"/>
              <a:ext cx="227" cy="0"/>
            </a:xfrm>
            <a:prstGeom prst="line">
              <a:avLst/>
            </a:prstGeom>
            <a:noFill/>
            <a:ln w="9525">
              <a:solidFill>
                <a:srgbClr val="0000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84" name="Line 76"/>
            <p:cNvSpPr>
              <a:spLocks noChangeShapeType="1"/>
            </p:cNvSpPr>
            <p:nvPr/>
          </p:nvSpPr>
          <p:spPr bwMode="auto">
            <a:xfrm>
              <a:off x="2562" y="2355"/>
              <a:ext cx="227" cy="0"/>
            </a:xfrm>
            <a:prstGeom prst="line">
              <a:avLst/>
            </a:prstGeom>
            <a:noFill/>
            <a:ln w="9525">
              <a:solidFill>
                <a:srgbClr val="0000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85" name="Line 77"/>
            <p:cNvSpPr>
              <a:spLocks noChangeShapeType="1"/>
            </p:cNvSpPr>
            <p:nvPr/>
          </p:nvSpPr>
          <p:spPr bwMode="auto">
            <a:xfrm>
              <a:off x="2562" y="2603"/>
              <a:ext cx="227" cy="0"/>
            </a:xfrm>
            <a:prstGeom prst="line">
              <a:avLst/>
            </a:prstGeom>
            <a:noFill/>
            <a:ln w="9525">
              <a:solidFill>
                <a:srgbClr val="0000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86" name="Line 78"/>
            <p:cNvSpPr>
              <a:spLocks noChangeShapeType="1"/>
            </p:cNvSpPr>
            <p:nvPr/>
          </p:nvSpPr>
          <p:spPr bwMode="auto">
            <a:xfrm>
              <a:off x="2562" y="2760"/>
              <a:ext cx="227" cy="0"/>
            </a:xfrm>
            <a:prstGeom prst="line">
              <a:avLst/>
            </a:prstGeom>
            <a:noFill/>
            <a:ln w="9525">
              <a:solidFill>
                <a:srgbClr val="0000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87" name="Line 79"/>
            <p:cNvSpPr>
              <a:spLocks noChangeShapeType="1"/>
            </p:cNvSpPr>
            <p:nvPr/>
          </p:nvSpPr>
          <p:spPr bwMode="auto">
            <a:xfrm>
              <a:off x="2562" y="2843"/>
              <a:ext cx="227" cy="0"/>
            </a:xfrm>
            <a:prstGeom prst="line">
              <a:avLst/>
            </a:prstGeom>
            <a:noFill/>
            <a:ln w="9525">
              <a:solidFill>
                <a:srgbClr val="0000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88" name="Line 80"/>
            <p:cNvSpPr>
              <a:spLocks noChangeShapeType="1"/>
            </p:cNvSpPr>
            <p:nvPr/>
          </p:nvSpPr>
          <p:spPr bwMode="auto">
            <a:xfrm>
              <a:off x="2562" y="2926"/>
              <a:ext cx="227" cy="0"/>
            </a:xfrm>
            <a:prstGeom prst="line">
              <a:avLst/>
            </a:prstGeom>
            <a:noFill/>
            <a:ln w="9525">
              <a:solidFill>
                <a:srgbClr val="0000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89" name="Line 81"/>
            <p:cNvSpPr>
              <a:spLocks noChangeShapeType="1"/>
            </p:cNvSpPr>
            <p:nvPr/>
          </p:nvSpPr>
          <p:spPr bwMode="auto">
            <a:xfrm>
              <a:off x="2562" y="2993"/>
              <a:ext cx="227" cy="0"/>
            </a:xfrm>
            <a:prstGeom prst="line">
              <a:avLst/>
            </a:prstGeom>
            <a:noFill/>
            <a:ln w="9525">
              <a:solidFill>
                <a:srgbClr val="0000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90" name="Line 82"/>
            <p:cNvSpPr>
              <a:spLocks noChangeShapeType="1"/>
            </p:cNvSpPr>
            <p:nvPr/>
          </p:nvSpPr>
          <p:spPr bwMode="auto">
            <a:xfrm>
              <a:off x="2562" y="3073"/>
              <a:ext cx="227" cy="0"/>
            </a:xfrm>
            <a:prstGeom prst="line">
              <a:avLst/>
            </a:prstGeom>
            <a:noFill/>
            <a:ln w="9525">
              <a:solidFill>
                <a:srgbClr val="0000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91" name="Line 83"/>
            <p:cNvSpPr>
              <a:spLocks noChangeShapeType="1"/>
            </p:cNvSpPr>
            <p:nvPr/>
          </p:nvSpPr>
          <p:spPr bwMode="auto">
            <a:xfrm>
              <a:off x="2562" y="3147"/>
              <a:ext cx="227" cy="0"/>
            </a:xfrm>
            <a:prstGeom prst="line">
              <a:avLst/>
            </a:prstGeom>
            <a:noFill/>
            <a:ln w="9525">
              <a:solidFill>
                <a:srgbClr val="0000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92" name="Line 84"/>
            <p:cNvSpPr>
              <a:spLocks noChangeShapeType="1"/>
            </p:cNvSpPr>
            <p:nvPr/>
          </p:nvSpPr>
          <p:spPr bwMode="auto">
            <a:xfrm>
              <a:off x="2560" y="3225"/>
              <a:ext cx="227" cy="0"/>
            </a:xfrm>
            <a:prstGeom prst="line">
              <a:avLst/>
            </a:prstGeom>
            <a:noFill/>
            <a:ln w="9525">
              <a:solidFill>
                <a:srgbClr val="0000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93" name="Line 85"/>
            <p:cNvSpPr>
              <a:spLocks noChangeShapeType="1"/>
            </p:cNvSpPr>
            <p:nvPr/>
          </p:nvSpPr>
          <p:spPr bwMode="auto">
            <a:xfrm>
              <a:off x="2568" y="3315"/>
              <a:ext cx="227" cy="0"/>
            </a:xfrm>
            <a:prstGeom prst="line">
              <a:avLst/>
            </a:prstGeom>
            <a:noFill/>
            <a:ln w="9525">
              <a:solidFill>
                <a:srgbClr val="0000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94" name="Line 86"/>
            <p:cNvSpPr>
              <a:spLocks noChangeShapeType="1"/>
            </p:cNvSpPr>
            <p:nvPr/>
          </p:nvSpPr>
          <p:spPr bwMode="auto">
            <a:xfrm>
              <a:off x="2562" y="2523"/>
              <a:ext cx="227" cy="0"/>
            </a:xfrm>
            <a:prstGeom prst="line">
              <a:avLst/>
            </a:prstGeom>
            <a:noFill/>
            <a:ln w="9525">
              <a:solidFill>
                <a:srgbClr val="0000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95" name="Text Box 87"/>
            <p:cNvSpPr txBox="1">
              <a:spLocks noChangeArrowheads="1"/>
            </p:cNvSpPr>
            <p:nvPr/>
          </p:nvSpPr>
          <p:spPr bwMode="auto">
            <a:xfrm>
              <a:off x="2644" y="1936"/>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CC"/>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rPr>
                <a:t>2</a:t>
              </a:r>
            </a:p>
          </p:txBody>
        </p:sp>
        <p:sp>
          <p:nvSpPr>
            <p:cNvPr id="350296" name="Line 88"/>
            <p:cNvSpPr>
              <a:spLocks noChangeShapeType="1"/>
            </p:cNvSpPr>
            <p:nvPr/>
          </p:nvSpPr>
          <p:spPr bwMode="auto">
            <a:xfrm>
              <a:off x="2562" y="2136"/>
              <a:ext cx="91" cy="0"/>
            </a:xfrm>
            <a:prstGeom prst="line">
              <a:avLst/>
            </a:prstGeom>
            <a:noFill/>
            <a:ln w="9525">
              <a:solidFill>
                <a:srgbClr val="0000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97" name="Line 89"/>
            <p:cNvSpPr>
              <a:spLocks noChangeShapeType="1"/>
            </p:cNvSpPr>
            <p:nvPr/>
          </p:nvSpPr>
          <p:spPr bwMode="auto">
            <a:xfrm>
              <a:off x="2699" y="2181"/>
              <a:ext cx="0" cy="91"/>
            </a:xfrm>
            <a:prstGeom prst="line">
              <a:avLst/>
            </a:prstGeom>
            <a:noFill/>
            <a:ln w="9525">
              <a:solidFill>
                <a:srgbClr val="0000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98" name="Text Box 90"/>
            <p:cNvSpPr txBox="1">
              <a:spLocks noChangeArrowheads="1"/>
            </p:cNvSpPr>
            <p:nvPr/>
          </p:nvSpPr>
          <p:spPr bwMode="auto">
            <a:xfrm>
              <a:off x="1918" y="2686"/>
              <a:ext cx="63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CC"/>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rPr>
                <a:t>M</a:t>
              </a:r>
              <a:r>
                <a:rPr lang="en-US" baseline="-25000">
                  <a:solidFill>
                    <a:srgbClr val="0000FF"/>
                  </a:solidFill>
                </a:rPr>
                <a:t>1</a:t>
              </a:r>
              <a:r>
                <a:rPr lang="en-US"/>
                <a:t>(m)</a:t>
              </a:r>
              <a:endParaRPr lang="en-US" baseline="-25000"/>
            </a:p>
          </p:txBody>
        </p:sp>
      </p:grpSp>
      <p:grpSp>
        <p:nvGrpSpPr>
          <p:cNvPr id="350299" name="Group 91"/>
          <p:cNvGrpSpPr>
            <a:grpSpLocks/>
          </p:cNvGrpSpPr>
          <p:nvPr/>
        </p:nvGrpSpPr>
        <p:grpSpPr bwMode="auto">
          <a:xfrm>
            <a:off x="6781800" y="3114675"/>
            <a:ext cx="1600200" cy="2066925"/>
            <a:chOff x="3986" y="1680"/>
            <a:chExt cx="1008" cy="1302"/>
          </a:xfrm>
        </p:grpSpPr>
        <p:sp>
          <p:nvSpPr>
            <p:cNvPr id="350300" name="Line 92"/>
            <p:cNvSpPr>
              <a:spLocks noChangeShapeType="1"/>
            </p:cNvSpPr>
            <p:nvPr/>
          </p:nvSpPr>
          <p:spPr bwMode="auto">
            <a:xfrm>
              <a:off x="3986" y="1939"/>
              <a:ext cx="1008"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01" name="Line 93"/>
            <p:cNvSpPr>
              <a:spLocks noChangeShapeType="1"/>
            </p:cNvSpPr>
            <p:nvPr/>
          </p:nvSpPr>
          <p:spPr bwMode="auto">
            <a:xfrm>
              <a:off x="4493" y="1939"/>
              <a:ext cx="0" cy="1043"/>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02" name="Line 94"/>
            <p:cNvSpPr>
              <a:spLocks noChangeShapeType="1"/>
            </p:cNvSpPr>
            <p:nvPr/>
          </p:nvSpPr>
          <p:spPr bwMode="auto">
            <a:xfrm>
              <a:off x="4485" y="1800"/>
              <a:ext cx="499" cy="0"/>
            </a:xfrm>
            <a:prstGeom prst="line">
              <a:avLst/>
            </a:prstGeom>
            <a:noFill/>
            <a:ln w="28575">
              <a:solidFill>
                <a:srgbClr val="CC66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03" name="Line 95"/>
            <p:cNvSpPr>
              <a:spLocks noChangeShapeType="1"/>
            </p:cNvSpPr>
            <p:nvPr/>
          </p:nvSpPr>
          <p:spPr bwMode="auto">
            <a:xfrm>
              <a:off x="4349" y="1936"/>
              <a:ext cx="0" cy="1043"/>
            </a:xfrm>
            <a:prstGeom prst="line">
              <a:avLst/>
            </a:prstGeom>
            <a:noFill/>
            <a:ln w="28575">
              <a:solidFill>
                <a:srgbClr val="CC66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04" name="Line 96"/>
            <p:cNvSpPr>
              <a:spLocks noChangeShapeType="1"/>
            </p:cNvSpPr>
            <p:nvPr/>
          </p:nvSpPr>
          <p:spPr bwMode="auto">
            <a:xfrm>
              <a:off x="4485" y="1800"/>
              <a:ext cx="0" cy="136"/>
            </a:xfrm>
            <a:prstGeom prst="line">
              <a:avLst/>
            </a:prstGeom>
            <a:noFill/>
            <a:ln w="9525">
              <a:solidFill>
                <a:srgbClr val="CC66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05" name="Line 97"/>
            <p:cNvSpPr>
              <a:spLocks noChangeShapeType="1"/>
            </p:cNvSpPr>
            <p:nvPr/>
          </p:nvSpPr>
          <p:spPr bwMode="auto">
            <a:xfrm>
              <a:off x="4538" y="1800"/>
              <a:ext cx="0" cy="136"/>
            </a:xfrm>
            <a:prstGeom prst="line">
              <a:avLst/>
            </a:prstGeom>
            <a:noFill/>
            <a:ln w="9525">
              <a:solidFill>
                <a:srgbClr val="CC66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06" name="Line 98"/>
            <p:cNvSpPr>
              <a:spLocks noChangeShapeType="1"/>
            </p:cNvSpPr>
            <p:nvPr/>
          </p:nvSpPr>
          <p:spPr bwMode="auto">
            <a:xfrm>
              <a:off x="4596" y="1800"/>
              <a:ext cx="0" cy="136"/>
            </a:xfrm>
            <a:prstGeom prst="line">
              <a:avLst/>
            </a:prstGeom>
            <a:noFill/>
            <a:ln w="9525">
              <a:solidFill>
                <a:srgbClr val="CC66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07" name="Line 99"/>
            <p:cNvSpPr>
              <a:spLocks noChangeShapeType="1"/>
            </p:cNvSpPr>
            <p:nvPr/>
          </p:nvSpPr>
          <p:spPr bwMode="auto">
            <a:xfrm>
              <a:off x="4666" y="1800"/>
              <a:ext cx="0" cy="136"/>
            </a:xfrm>
            <a:prstGeom prst="line">
              <a:avLst/>
            </a:prstGeom>
            <a:noFill/>
            <a:ln w="9525">
              <a:solidFill>
                <a:srgbClr val="CC66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08" name="Line 100"/>
            <p:cNvSpPr>
              <a:spLocks noChangeShapeType="1"/>
            </p:cNvSpPr>
            <p:nvPr/>
          </p:nvSpPr>
          <p:spPr bwMode="auto">
            <a:xfrm>
              <a:off x="4733" y="1800"/>
              <a:ext cx="0" cy="136"/>
            </a:xfrm>
            <a:prstGeom prst="line">
              <a:avLst/>
            </a:prstGeom>
            <a:noFill/>
            <a:ln w="9525">
              <a:solidFill>
                <a:srgbClr val="CC66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09" name="Line 101"/>
            <p:cNvSpPr>
              <a:spLocks noChangeShapeType="1"/>
            </p:cNvSpPr>
            <p:nvPr/>
          </p:nvSpPr>
          <p:spPr bwMode="auto">
            <a:xfrm>
              <a:off x="4804" y="1800"/>
              <a:ext cx="0" cy="136"/>
            </a:xfrm>
            <a:prstGeom prst="line">
              <a:avLst/>
            </a:prstGeom>
            <a:noFill/>
            <a:ln w="9525">
              <a:solidFill>
                <a:srgbClr val="CC66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10" name="Line 102"/>
            <p:cNvSpPr>
              <a:spLocks noChangeShapeType="1"/>
            </p:cNvSpPr>
            <p:nvPr/>
          </p:nvSpPr>
          <p:spPr bwMode="auto">
            <a:xfrm>
              <a:off x="4861" y="1800"/>
              <a:ext cx="0" cy="136"/>
            </a:xfrm>
            <a:prstGeom prst="line">
              <a:avLst/>
            </a:prstGeom>
            <a:noFill/>
            <a:ln w="9525">
              <a:solidFill>
                <a:srgbClr val="CC66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11" name="Line 103"/>
            <p:cNvSpPr>
              <a:spLocks noChangeShapeType="1"/>
            </p:cNvSpPr>
            <p:nvPr/>
          </p:nvSpPr>
          <p:spPr bwMode="auto">
            <a:xfrm>
              <a:off x="4984" y="1800"/>
              <a:ext cx="0" cy="136"/>
            </a:xfrm>
            <a:prstGeom prst="line">
              <a:avLst/>
            </a:prstGeom>
            <a:noFill/>
            <a:ln w="9525">
              <a:solidFill>
                <a:srgbClr val="0000FF"/>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12" name="Line 104"/>
            <p:cNvSpPr>
              <a:spLocks noChangeShapeType="1"/>
            </p:cNvSpPr>
            <p:nvPr/>
          </p:nvSpPr>
          <p:spPr bwMode="auto">
            <a:xfrm>
              <a:off x="4984" y="1800"/>
              <a:ext cx="0" cy="136"/>
            </a:xfrm>
            <a:prstGeom prst="line">
              <a:avLst/>
            </a:prstGeom>
            <a:noFill/>
            <a:ln w="9525">
              <a:solidFill>
                <a:srgbClr val="0000FF"/>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13" name="Line 105"/>
            <p:cNvSpPr>
              <a:spLocks noChangeShapeType="1"/>
            </p:cNvSpPr>
            <p:nvPr/>
          </p:nvSpPr>
          <p:spPr bwMode="auto">
            <a:xfrm>
              <a:off x="4984" y="1800"/>
              <a:ext cx="0" cy="136"/>
            </a:xfrm>
            <a:prstGeom prst="line">
              <a:avLst/>
            </a:prstGeom>
            <a:noFill/>
            <a:ln w="9525">
              <a:solidFill>
                <a:srgbClr val="CC66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14" name="Line 106"/>
            <p:cNvSpPr>
              <a:spLocks noChangeShapeType="1"/>
            </p:cNvSpPr>
            <p:nvPr/>
          </p:nvSpPr>
          <p:spPr bwMode="auto">
            <a:xfrm>
              <a:off x="4932" y="1800"/>
              <a:ext cx="0" cy="136"/>
            </a:xfrm>
            <a:prstGeom prst="line">
              <a:avLst/>
            </a:prstGeom>
            <a:noFill/>
            <a:ln w="9525">
              <a:solidFill>
                <a:srgbClr val="CC66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15" name="Line 107"/>
            <p:cNvSpPr>
              <a:spLocks noChangeShapeType="1"/>
            </p:cNvSpPr>
            <p:nvPr/>
          </p:nvSpPr>
          <p:spPr bwMode="auto">
            <a:xfrm flipH="1">
              <a:off x="4349" y="2011"/>
              <a:ext cx="136" cy="0"/>
            </a:xfrm>
            <a:prstGeom prst="line">
              <a:avLst/>
            </a:prstGeom>
            <a:noFill/>
            <a:ln w="9525">
              <a:solidFill>
                <a:srgbClr val="CC66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16" name="Line 108"/>
            <p:cNvSpPr>
              <a:spLocks noChangeShapeType="1"/>
            </p:cNvSpPr>
            <p:nvPr/>
          </p:nvSpPr>
          <p:spPr bwMode="auto">
            <a:xfrm flipH="1">
              <a:off x="4349" y="2072"/>
              <a:ext cx="136" cy="0"/>
            </a:xfrm>
            <a:prstGeom prst="line">
              <a:avLst/>
            </a:prstGeom>
            <a:noFill/>
            <a:ln w="9525">
              <a:solidFill>
                <a:srgbClr val="CC66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17" name="Line 109"/>
            <p:cNvSpPr>
              <a:spLocks noChangeShapeType="1"/>
            </p:cNvSpPr>
            <p:nvPr/>
          </p:nvSpPr>
          <p:spPr bwMode="auto">
            <a:xfrm flipH="1">
              <a:off x="4349" y="2139"/>
              <a:ext cx="136" cy="0"/>
            </a:xfrm>
            <a:prstGeom prst="line">
              <a:avLst/>
            </a:prstGeom>
            <a:noFill/>
            <a:ln w="9525">
              <a:solidFill>
                <a:srgbClr val="CC66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18" name="Line 110"/>
            <p:cNvSpPr>
              <a:spLocks noChangeShapeType="1"/>
            </p:cNvSpPr>
            <p:nvPr/>
          </p:nvSpPr>
          <p:spPr bwMode="auto">
            <a:xfrm flipH="1">
              <a:off x="4349" y="2200"/>
              <a:ext cx="136" cy="0"/>
            </a:xfrm>
            <a:prstGeom prst="line">
              <a:avLst/>
            </a:prstGeom>
            <a:noFill/>
            <a:ln w="9525">
              <a:solidFill>
                <a:srgbClr val="CC66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19" name="Line 111"/>
            <p:cNvSpPr>
              <a:spLocks noChangeShapeType="1"/>
            </p:cNvSpPr>
            <p:nvPr/>
          </p:nvSpPr>
          <p:spPr bwMode="auto">
            <a:xfrm flipH="1">
              <a:off x="4349" y="2278"/>
              <a:ext cx="136" cy="0"/>
            </a:xfrm>
            <a:prstGeom prst="line">
              <a:avLst/>
            </a:prstGeom>
            <a:noFill/>
            <a:ln w="9525">
              <a:solidFill>
                <a:srgbClr val="CC66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20" name="Line 112"/>
            <p:cNvSpPr>
              <a:spLocks noChangeShapeType="1"/>
            </p:cNvSpPr>
            <p:nvPr/>
          </p:nvSpPr>
          <p:spPr bwMode="auto">
            <a:xfrm flipH="1">
              <a:off x="4349" y="2336"/>
              <a:ext cx="136" cy="0"/>
            </a:xfrm>
            <a:prstGeom prst="line">
              <a:avLst/>
            </a:prstGeom>
            <a:noFill/>
            <a:ln w="9525">
              <a:solidFill>
                <a:srgbClr val="CC66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21" name="Line 113"/>
            <p:cNvSpPr>
              <a:spLocks noChangeShapeType="1"/>
            </p:cNvSpPr>
            <p:nvPr/>
          </p:nvSpPr>
          <p:spPr bwMode="auto">
            <a:xfrm flipH="1">
              <a:off x="4349" y="2403"/>
              <a:ext cx="136" cy="0"/>
            </a:xfrm>
            <a:prstGeom prst="line">
              <a:avLst/>
            </a:prstGeom>
            <a:noFill/>
            <a:ln w="9525">
              <a:solidFill>
                <a:srgbClr val="CC66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22" name="Line 114"/>
            <p:cNvSpPr>
              <a:spLocks noChangeShapeType="1"/>
            </p:cNvSpPr>
            <p:nvPr/>
          </p:nvSpPr>
          <p:spPr bwMode="auto">
            <a:xfrm flipH="1">
              <a:off x="4349" y="2464"/>
              <a:ext cx="136" cy="0"/>
            </a:xfrm>
            <a:prstGeom prst="line">
              <a:avLst/>
            </a:prstGeom>
            <a:noFill/>
            <a:ln w="9525">
              <a:solidFill>
                <a:srgbClr val="CC66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23" name="Line 115"/>
            <p:cNvSpPr>
              <a:spLocks noChangeShapeType="1"/>
            </p:cNvSpPr>
            <p:nvPr/>
          </p:nvSpPr>
          <p:spPr bwMode="auto">
            <a:xfrm flipH="1">
              <a:off x="4349" y="2534"/>
              <a:ext cx="136" cy="0"/>
            </a:xfrm>
            <a:prstGeom prst="line">
              <a:avLst/>
            </a:prstGeom>
            <a:noFill/>
            <a:ln w="9525">
              <a:solidFill>
                <a:srgbClr val="CC66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24" name="Line 116"/>
            <p:cNvSpPr>
              <a:spLocks noChangeShapeType="1"/>
            </p:cNvSpPr>
            <p:nvPr/>
          </p:nvSpPr>
          <p:spPr bwMode="auto">
            <a:xfrm flipH="1">
              <a:off x="4349" y="2595"/>
              <a:ext cx="136" cy="0"/>
            </a:xfrm>
            <a:prstGeom prst="line">
              <a:avLst/>
            </a:prstGeom>
            <a:noFill/>
            <a:ln w="9525">
              <a:solidFill>
                <a:srgbClr val="CC66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25" name="Line 117"/>
            <p:cNvSpPr>
              <a:spLocks noChangeShapeType="1"/>
            </p:cNvSpPr>
            <p:nvPr/>
          </p:nvSpPr>
          <p:spPr bwMode="auto">
            <a:xfrm flipH="1">
              <a:off x="4349" y="2657"/>
              <a:ext cx="136" cy="0"/>
            </a:xfrm>
            <a:prstGeom prst="line">
              <a:avLst/>
            </a:prstGeom>
            <a:noFill/>
            <a:ln w="9525">
              <a:solidFill>
                <a:srgbClr val="CC66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26" name="Line 118"/>
            <p:cNvSpPr>
              <a:spLocks noChangeShapeType="1"/>
            </p:cNvSpPr>
            <p:nvPr/>
          </p:nvSpPr>
          <p:spPr bwMode="auto">
            <a:xfrm flipH="1">
              <a:off x="4349" y="2726"/>
              <a:ext cx="136" cy="0"/>
            </a:xfrm>
            <a:prstGeom prst="line">
              <a:avLst/>
            </a:prstGeom>
            <a:noFill/>
            <a:ln w="9525">
              <a:solidFill>
                <a:srgbClr val="CC66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27" name="Line 119"/>
            <p:cNvSpPr>
              <a:spLocks noChangeShapeType="1"/>
            </p:cNvSpPr>
            <p:nvPr/>
          </p:nvSpPr>
          <p:spPr bwMode="auto">
            <a:xfrm flipH="1">
              <a:off x="4349" y="2787"/>
              <a:ext cx="136" cy="0"/>
            </a:xfrm>
            <a:prstGeom prst="line">
              <a:avLst/>
            </a:prstGeom>
            <a:noFill/>
            <a:ln w="9525">
              <a:solidFill>
                <a:srgbClr val="CC66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28" name="Line 120"/>
            <p:cNvSpPr>
              <a:spLocks noChangeShapeType="1"/>
            </p:cNvSpPr>
            <p:nvPr/>
          </p:nvSpPr>
          <p:spPr bwMode="auto">
            <a:xfrm flipH="1">
              <a:off x="4368" y="2832"/>
              <a:ext cx="136" cy="0"/>
            </a:xfrm>
            <a:prstGeom prst="line">
              <a:avLst/>
            </a:prstGeom>
            <a:noFill/>
            <a:ln w="9525">
              <a:solidFill>
                <a:srgbClr val="CC66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29" name="Line 121"/>
            <p:cNvSpPr>
              <a:spLocks noChangeShapeType="1"/>
            </p:cNvSpPr>
            <p:nvPr/>
          </p:nvSpPr>
          <p:spPr bwMode="auto">
            <a:xfrm flipH="1">
              <a:off x="4349" y="2915"/>
              <a:ext cx="136" cy="0"/>
            </a:xfrm>
            <a:prstGeom prst="line">
              <a:avLst/>
            </a:prstGeom>
            <a:noFill/>
            <a:ln w="9525">
              <a:solidFill>
                <a:srgbClr val="CC66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30" name="Line 122"/>
            <p:cNvSpPr>
              <a:spLocks noChangeShapeType="1"/>
            </p:cNvSpPr>
            <p:nvPr/>
          </p:nvSpPr>
          <p:spPr bwMode="auto">
            <a:xfrm flipH="1">
              <a:off x="4349" y="2977"/>
              <a:ext cx="136" cy="0"/>
            </a:xfrm>
            <a:prstGeom prst="line">
              <a:avLst/>
            </a:prstGeom>
            <a:noFill/>
            <a:ln w="9525">
              <a:solidFill>
                <a:srgbClr val="CC66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31" name="Text Box 123"/>
            <p:cNvSpPr txBox="1">
              <a:spLocks noChangeArrowheads="1"/>
            </p:cNvSpPr>
            <p:nvPr/>
          </p:nvSpPr>
          <p:spPr bwMode="auto">
            <a:xfrm>
              <a:off x="4083" y="1680"/>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CC6600"/>
                  </a:solidFill>
                </a:rPr>
                <a:t>1</a:t>
              </a:r>
            </a:p>
          </p:txBody>
        </p:sp>
        <p:sp>
          <p:nvSpPr>
            <p:cNvPr id="350332" name="Line 124"/>
            <p:cNvSpPr>
              <a:spLocks noChangeShapeType="1"/>
            </p:cNvSpPr>
            <p:nvPr/>
          </p:nvSpPr>
          <p:spPr bwMode="auto">
            <a:xfrm>
              <a:off x="4256" y="1800"/>
              <a:ext cx="226" cy="91"/>
            </a:xfrm>
            <a:prstGeom prst="line">
              <a:avLst/>
            </a:prstGeom>
            <a:noFill/>
            <a:ln w="9525">
              <a:solidFill>
                <a:srgbClr val="CC66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33" name="Line 125"/>
            <p:cNvSpPr>
              <a:spLocks noChangeShapeType="1"/>
            </p:cNvSpPr>
            <p:nvPr/>
          </p:nvSpPr>
          <p:spPr bwMode="auto">
            <a:xfrm>
              <a:off x="4258" y="1845"/>
              <a:ext cx="136" cy="91"/>
            </a:xfrm>
            <a:prstGeom prst="line">
              <a:avLst/>
            </a:prstGeom>
            <a:noFill/>
            <a:ln w="9525">
              <a:solidFill>
                <a:srgbClr val="CC66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34" name="Text Box 126"/>
            <p:cNvSpPr txBox="1">
              <a:spLocks noChangeArrowheads="1"/>
            </p:cNvSpPr>
            <p:nvPr/>
          </p:nvSpPr>
          <p:spPr bwMode="auto">
            <a:xfrm>
              <a:off x="4549" y="2256"/>
              <a:ext cx="34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CC6600"/>
                  </a:solidFill>
                </a:rPr>
                <a:t>M</a:t>
              </a:r>
              <a:r>
                <a:rPr lang="en-US" baseline="-25000">
                  <a:solidFill>
                    <a:srgbClr val="CC6600"/>
                  </a:solidFill>
                </a:rPr>
                <a:t>2</a:t>
              </a:r>
            </a:p>
          </p:txBody>
        </p:sp>
      </p:grpSp>
      <p:sp>
        <p:nvSpPr>
          <p:cNvPr id="350335" name="Text Box 127"/>
          <p:cNvSpPr txBox="1">
            <a:spLocks noChangeArrowheads="1"/>
          </p:cNvSpPr>
          <p:nvPr/>
        </p:nvSpPr>
        <p:spPr bwMode="auto">
          <a:xfrm>
            <a:off x="3184525" y="54641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350336" name="Object 128"/>
          <p:cNvGraphicFramePr>
            <a:graphicFrameLocks noChangeAspect="1"/>
          </p:cNvGraphicFramePr>
          <p:nvPr>
            <p:ph sz="half" idx="1"/>
          </p:nvPr>
        </p:nvGraphicFramePr>
        <p:xfrm>
          <a:off x="2133600" y="3352800"/>
          <a:ext cx="4573588" cy="795338"/>
        </p:xfrm>
        <a:graphic>
          <a:graphicData uri="http://schemas.openxmlformats.org/presentationml/2006/ole">
            <mc:AlternateContent xmlns:mc="http://schemas.openxmlformats.org/markup-compatibility/2006">
              <mc:Choice xmlns:v="urn:schemas-microsoft-com:vml" Requires="v">
                <p:oleObj spid="_x0000_s350373" name="Equation" r:id="rId3" imgW="2349360" imgH="393480" progId="Equation.3">
                  <p:embed/>
                </p:oleObj>
              </mc:Choice>
              <mc:Fallback>
                <p:oleObj name="Equation" r:id="rId3" imgW="2349360" imgH="393480" progId="Equation.3">
                  <p:embed/>
                  <p:pic>
                    <p:nvPicPr>
                      <p:cNvPr id="0" name="Object 12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33600" y="3352800"/>
                        <a:ext cx="4573588" cy="7953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50337" name="Text Box 129"/>
          <p:cNvSpPr txBox="1">
            <a:spLocks noChangeArrowheads="1"/>
          </p:cNvSpPr>
          <p:nvPr/>
        </p:nvSpPr>
        <p:spPr bwMode="auto">
          <a:xfrm>
            <a:off x="3255963" y="61118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350338" name="Object 130"/>
          <p:cNvGraphicFramePr>
            <a:graphicFrameLocks noChangeAspect="1"/>
          </p:cNvGraphicFramePr>
          <p:nvPr>
            <p:ph sz="half" idx="2"/>
          </p:nvPr>
        </p:nvGraphicFramePr>
        <p:xfrm>
          <a:off x="2514600" y="4986338"/>
          <a:ext cx="5562600" cy="881062"/>
        </p:xfrm>
        <a:graphic>
          <a:graphicData uri="http://schemas.openxmlformats.org/presentationml/2006/ole">
            <mc:AlternateContent xmlns:mc="http://schemas.openxmlformats.org/markup-compatibility/2006">
              <mc:Choice xmlns:v="urn:schemas-microsoft-com:vml" Requires="v">
                <p:oleObj spid="_x0000_s350374" name="Equation" r:id="rId5" imgW="2489040" imgH="393480" progId="Equation.3">
                  <p:embed/>
                </p:oleObj>
              </mc:Choice>
              <mc:Fallback>
                <p:oleObj name="Equation" r:id="rId5" imgW="2489040" imgH="393480" progId="Equation.3">
                  <p:embed/>
                  <p:pic>
                    <p:nvPicPr>
                      <p:cNvPr id="0" name="Object 13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14600" y="4986338"/>
                        <a:ext cx="5562600" cy="8810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350339" name="Group 131"/>
          <p:cNvGrpSpPr>
            <a:grpSpLocks/>
          </p:cNvGrpSpPr>
          <p:nvPr/>
        </p:nvGrpSpPr>
        <p:grpSpPr bwMode="auto">
          <a:xfrm>
            <a:off x="152400" y="1079500"/>
            <a:ext cx="2660650" cy="2808288"/>
            <a:chOff x="207" y="871"/>
            <a:chExt cx="1676" cy="1769"/>
          </a:xfrm>
        </p:grpSpPr>
        <p:sp>
          <p:nvSpPr>
            <p:cNvPr id="350340" name="Line 132"/>
            <p:cNvSpPr>
              <a:spLocks noChangeShapeType="1"/>
            </p:cNvSpPr>
            <p:nvPr/>
          </p:nvSpPr>
          <p:spPr bwMode="auto">
            <a:xfrm>
              <a:off x="409" y="2592"/>
              <a:ext cx="182" cy="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41" name="Text Box 133"/>
            <p:cNvSpPr txBox="1">
              <a:spLocks noChangeArrowheads="1"/>
            </p:cNvSpPr>
            <p:nvPr/>
          </p:nvSpPr>
          <p:spPr bwMode="auto">
            <a:xfrm rot="16200000">
              <a:off x="159" y="2011"/>
              <a:ext cx="38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3m</a:t>
              </a:r>
            </a:p>
          </p:txBody>
        </p:sp>
        <p:sp>
          <p:nvSpPr>
            <p:cNvPr id="350342" name="Line 134"/>
            <p:cNvSpPr>
              <a:spLocks noChangeShapeType="1"/>
            </p:cNvSpPr>
            <p:nvPr/>
          </p:nvSpPr>
          <p:spPr bwMode="auto">
            <a:xfrm>
              <a:off x="674" y="1552"/>
              <a:ext cx="1008"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43" name="Line 135"/>
            <p:cNvSpPr>
              <a:spLocks noChangeShapeType="1"/>
            </p:cNvSpPr>
            <p:nvPr/>
          </p:nvSpPr>
          <p:spPr bwMode="auto">
            <a:xfrm>
              <a:off x="1181" y="1552"/>
              <a:ext cx="0" cy="1043"/>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44" name="Line 136"/>
            <p:cNvSpPr>
              <a:spLocks noChangeShapeType="1"/>
            </p:cNvSpPr>
            <p:nvPr/>
          </p:nvSpPr>
          <p:spPr bwMode="auto">
            <a:xfrm>
              <a:off x="1090" y="2595"/>
              <a:ext cx="181"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45" name="Line 137"/>
            <p:cNvSpPr>
              <a:spLocks noChangeShapeType="1"/>
            </p:cNvSpPr>
            <p:nvPr/>
          </p:nvSpPr>
          <p:spPr bwMode="auto">
            <a:xfrm flipH="1">
              <a:off x="1090" y="2595"/>
              <a:ext cx="45" cy="45"/>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46" name="Line 138"/>
            <p:cNvSpPr>
              <a:spLocks noChangeShapeType="1"/>
            </p:cNvSpPr>
            <p:nvPr/>
          </p:nvSpPr>
          <p:spPr bwMode="auto">
            <a:xfrm flipH="1">
              <a:off x="1135" y="2595"/>
              <a:ext cx="45" cy="45"/>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47" name="Line 139"/>
            <p:cNvSpPr>
              <a:spLocks noChangeShapeType="1"/>
            </p:cNvSpPr>
            <p:nvPr/>
          </p:nvSpPr>
          <p:spPr bwMode="auto">
            <a:xfrm flipH="1">
              <a:off x="1181" y="2595"/>
              <a:ext cx="45" cy="45"/>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48" name="Line 140"/>
            <p:cNvSpPr>
              <a:spLocks noChangeShapeType="1"/>
            </p:cNvSpPr>
            <p:nvPr/>
          </p:nvSpPr>
          <p:spPr bwMode="auto">
            <a:xfrm flipH="1">
              <a:off x="1226" y="2595"/>
              <a:ext cx="45" cy="45"/>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49" name="Line 141"/>
            <p:cNvSpPr>
              <a:spLocks noChangeShapeType="1"/>
            </p:cNvSpPr>
            <p:nvPr/>
          </p:nvSpPr>
          <p:spPr bwMode="auto">
            <a:xfrm>
              <a:off x="401" y="1560"/>
              <a:ext cx="136" cy="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50" name="Line 142"/>
            <p:cNvSpPr>
              <a:spLocks noChangeShapeType="1"/>
            </p:cNvSpPr>
            <p:nvPr/>
          </p:nvSpPr>
          <p:spPr bwMode="auto">
            <a:xfrm>
              <a:off x="455" y="1560"/>
              <a:ext cx="0" cy="1043"/>
            </a:xfrm>
            <a:prstGeom prst="line">
              <a:avLst/>
            </a:prstGeom>
            <a:noFill/>
            <a:ln w="9525">
              <a:solidFill>
                <a:schemeClr val="tx1"/>
              </a:solidFill>
              <a:miter lim="800000"/>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51" name="Line 143"/>
            <p:cNvSpPr>
              <a:spLocks noChangeShapeType="1"/>
            </p:cNvSpPr>
            <p:nvPr/>
          </p:nvSpPr>
          <p:spPr bwMode="auto">
            <a:xfrm>
              <a:off x="682" y="1370"/>
              <a:ext cx="484" cy="0"/>
            </a:xfrm>
            <a:prstGeom prst="line">
              <a:avLst/>
            </a:prstGeom>
            <a:noFill/>
            <a:ln w="2857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52" name="Line 144"/>
            <p:cNvSpPr>
              <a:spLocks noChangeShapeType="1"/>
            </p:cNvSpPr>
            <p:nvPr/>
          </p:nvSpPr>
          <p:spPr bwMode="auto">
            <a:xfrm>
              <a:off x="682" y="1370"/>
              <a:ext cx="0" cy="182"/>
            </a:xfrm>
            <a:prstGeom prst="line">
              <a:avLst/>
            </a:prstGeom>
            <a:noFill/>
            <a:ln w="9525">
              <a:solidFill>
                <a:srgbClr val="FF0000"/>
              </a:solidFill>
              <a:miter lim="800000"/>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53" name="Line 145"/>
            <p:cNvSpPr>
              <a:spLocks noChangeShapeType="1"/>
            </p:cNvSpPr>
            <p:nvPr/>
          </p:nvSpPr>
          <p:spPr bwMode="auto">
            <a:xfrm>
              <a:off x="772" y="1370"/>
              <a:ext cx="0" cy="182"/>
            </a:xfrm>
            <a:prstGeom prst="line">
              <a:avLst/>
            </a:prstGeom>
            <a:noFill/>
            <a:ln w="9525">
              <a:solidFill>
                <a:srgbClr val="FF0000"/>
              </a:solidFill>
              <a:miter lim="800000"/>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54" name="Line 146"/>
            <p:cNvSpPr>
              <a:spLocks noChangeShapeType="1"/>
            </p:cNvSpPr>
            <p:nvPr/>
          </p:nvSpPr>
          <p:spPr bwMode="auto">
            <a:xfrm>
              <a:off x="863" y="1370"/>
              <a:ext cx="0" cy="182"/>
            </a:xfrm>
            <a:prstGeom prst="line">
              <a:avLst/>
            </a:prstGeom>
            <a:noFill/>
            <a:ln w="9525">
              <a:solidFill>
                <a:srgbClr val="FF0000"/>
              </a:solidFill>
              <a:miter lim="800000"/>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55" name="Line 147"/>
            <p:cNvSpPr>
              <a:spLocks noChangeShapeType="1"/>
            </p:cNvSpPr>
            <p:nvPr/>
          </p:nvSpPr>
          <p:spPr bwMode="auto">
            <a:xfrm>
              <a:off x="938" y="1370"/>
              <a:ext cx="0" cy="182"/>
            </a:xfrm>
            <a:prstGeom prst="line">
              <a:avLst/>
            </a:prstGeom>
            <a:noFill/>
            <a:ln w="9525">
              <a:solidFill>
                <a:srgbClr val="FF0000"/>
              </a:solidFill>
              <a:miter lim="800000"/>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56" name="Line 148"/>
            <p:cNvSpPr>
              <a:spLocks noChangeShapeType="1"/>
            </p:cNvSpPr>
            <p:nvPr/>
          </p:nvSpPr>
          <p:spPr bwMode="auto">
            <a:xfrm>
              <a:off x="1023" y="1370"/>
              <a:ext cx="0" cy="182"/>
            </a:xfrm>
            <a:prstGeom prst="line">
              <a:avLst/>
            </a:prstGeom>
            <a:noFill/>
            <a:ln w="9525">
              <a:solidFill>
                <a:srgbClr val="FF0000"/>
              </a:solidFill>
              <a:miter lim="800000"/>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57" name="Line 149"/>
            <p:cNvSpPr>
              <a:spLocks noChangeShapeType="1"/>
            </p:cNvSpPr>
            <p:nvPr/>
          </p:nvSpPr>
          <p:spPr bwMode="auto">
            <a:xfrm>
              <a:off x="1090" y="1370"/>
              <a:ext cx="0" cy="182"/>
            </a:xfrm>
            <a:prstGeom prst="line">
              <a:avLst/>
            </a:prstGeom>
            <a:noFill/>
            <a:ln w="9525">
              <a:solidFill>
                <a:srgbClr val="FF0000"/>
              </a:solidFill>
              <a:miter lim="800000"/>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58" name="Line 150"/>
            <p:cNvSpPr>
              <a:spLocks noChangeShapeType="1"/>
            </p:cNvSpPr>
            <p:nvPr/>
          </p:nvSpPr>
          <p:spPr bwMode="auto">
            <a:xfrm>
              <a:off x="1173" y="1370"/>
              <a:ext cx="0" cy="182"/>
            </a:xfrm>
            <a:prstGeom prst="line">
              <a:avLst/>
            </a:prstGeom>
            <a:noFill/>
            <a:ln w="9525">
              <a:solidFill>
                <a:srgbClr val="FF0000"/>
              </a:solidFill>
              <a:miter lim="800000"/>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59" name="Line 151"/>
            <p:cNvSpPr>
              <a:spLocks noChangeShapeType="1"/>
            </p:cNvSpPr>
            <p:nvPr/>
          </p:nvSpPr>
          <p:spPr bwMode="auto">
            <a:xfrm>
              <a:off x="1677" y="1189"/>
              <a:ext cx="0" cy="363"/>
            </a:xfrm>
            <a:prstGeom prst="line">
              <a:avLst/>
            </a:prstGeom>
            <a:noFill/>
            <a:ln w="28575">
              <a:solidFill>
                <a:srgbClr val="FF0000"/>
              </a:solidFill>
              <a:miter lim="800000"/>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60" name="Line 152"/>
            <p:cNvSpPr>
              <a:spLocks noChangeShapeType="1"/>
            </p:cNvSpPr>
            <p:nvPr/>
          </p:nvSpPr>
          <p:spPr bwMode="auto">
            <a:xfrm>
              <a:off x="1679" y="1053"/>
              <a:ext cx="0" cy="13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61" name="Line 153"/>
            <p:cNvSpPr>
              <a:spLocks noChangeShapeType="1"/>
            </p:cNvSpPr>
            <p:nvPr/>
          </p:nvSpPr>
          <p:spPr bwMode="auto">
            <a:xfrm>
              <a:off x="682" y="1053"/>
              <a:ext cx="0" cy="18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62" name="Line 154"/>
            <p:cNvSpPr>
              <a:spLocks noChangeShapeType="1"/>
            </p:cNvSpPr>
            <p:nvPr/>
          </p:nvSpPr>
          <p:spPr bwMode="auto">
            <a:xfrm>
              <a:off x="679" y="1117"/>
              <a:ext cx="501" cy="0"/>
            </a:xfrm>
            <a:prstGeom prst="line">
              <a:avLst/>
            </a:prstGeom>
            <a:noFill/>
            <a:ln w="9525">
              <a:solidFill>
                <a:schemeClr val="tx1"/>
              </a:solidFill>
              <a:miter lim="800000"/>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63" name="Line 155"/>
            <p:cNvSpPr>
              <a:spLocks noChangeShapeType="1"/>
            </p:cNvSpPr>
            <p:nvPr/>
          </p:nvSpPr>
          <p:spPr bwMode="auto">
            <a:xfrm>
              <a:off x="1156" y="1114"/>
              <a:ext cx="501" cy="0"/>
            </a:xfrm>
            <a:prstGeom prst="line">
              <a:avLst/>
            </a:prstGeom>
            <a:noFill/>
            <a:ln w="9525">
              <a:solidFill>
                <a:schemeClr val="tx1"/>
              </a:solidFill>
              <a:miter lim="800000"/>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64" name="Line 156"/>
            <p:cNvSpPr>
              <a:spLocks noChangeShapeType="1"/>
            </p:cNvSpPr>
            <p:nvPr/>
          </p:nvSpPr>
          <p:spPr bwMode="auto">
            <a:xfrm>
              <a:off x="1175" y="1045"/>
              <a:ext cx="0" cy="18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365" name="Text Box 157"/>
            <p:cNvSpPr txBox="1">
              <a:spLocks noChangeArrowheads="1"/>
            </p:cNvSpPr>
            <p:nvPr/>
          </p:nvSpPr>
          <p:spPr bwMode="auto">
            <a:xfrm>
              <a:off x="1221" y="871"/>
              <a:ext cx="38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2m</a:t>
              </a:r>
            </a:p>
          </p:txBody>
        </p:sp>
        <p:sp>
          <p:nvSpPr>
            <p:cNvPr id="350366" name="Text Box 158"/>
            <p:cNvSpPr txBox="1">
              <a:spLocks noChangeArrowheads="1"/>
            </p:cNvSpPr>
            <p:nvPr/>
          </p:nvSpPr>
          <p:spPr bwMode="auto">
            <a:xfrm>
              <a:off x="727" y="871"/>
              <a:ext cx="38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2m</a:t>
              </a:r>
            </a:p>
          </p:txBody>
        </p:sp>
        <p:sp>
          <p:nvSpPr>
            <p:cNvPr id="350367" name="Text Box 159"/>
            <p:cNvSpPr txBox="1">
              <a:spLocks noChangeArrowheads="1"/>
            </p:cNvSpPr>
            <p:nvPr/>
          </p:nvSpPr>
          <p:spPr bwMode="auto">
            <a:xfrm>
              <a:off x="831" y="1085"/>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rPr>
                <a:t>q</a:t>
              </a:r>
            </a:p>
          </p:txBody>
        </p:sp>
        <p:sp>
          <p:nvSpPr>
            <p:cNvPr id="350368" name="Text Box 160"/>
            <p:cNvSpPr txBox="1">
              <a:spLocks noChangeArrowheads="1"/>
            </p:cNvSpPr>
            <p:nvPr/>
          </p:nvSpPr>
          <p:spPr bwMode="auto">
            <a:xfrm>
              <a:off x="1639" y="1143"/>
              <a:ext cx="2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rPr>
                <a:t>P</a:t>
              </a:r>
            </a:p>
          </p:txBody>
        </p:sp>
        <p:sp>
          <p:nvSpPr>
            <p:cNvPr id="350369" name="Text Box 161"/>
            <p:cNvSpPr txBox="1">
              <a:spLocks noChangeArrowheads="1"/>
            </p:cNvSpPr>
            <p:nvPr/>
          </p:nvSpPr>
          <p:spPr bwMode="auto">
            <a:xfrm>
              <a:off x="640" y="1534"/>
              <a:ext cx="2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A</a:t>
              </a:r>
            </a:p>
          </p:txBody>
        </p:sp>
        <p:sp>
          <p:nvSpPr>
            <p:cNvPr id="350370" name="Text Box 162"/>
            <p:cNvSpPr txBox="1">
              <a:spLocks noChangeArrowheads="1"/>
            </p:cNvSpPr>
            <p:nvPr/>
          </p:nvSpPr>
          <p:spPr bwMode="auto">
            <a:xfrm>
              <a:off x="1530" y="1539"/>
              <a:ext cx="2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B</a:t>
              </a:r>
            </a:p>
          </p:txBody>
        </p:sp>
      </p:grpSp>
      <p:sp>
        <p:nvSpPr>
          <p:cNvPr id="350371" name="Text Box 163"/>
          <p:cNvSpPr txBox="1">
            <a:spLocks noChangeArrowheads="1"/>
          </p:cNvSpPr>
          <p:nvPr/>
        </p:nvSpPr>
        <p:spPr bwMode="auto">
          <a:xfrm>
            <a:off x="3352800" y="4191000"/>
            <a:ext cx="22828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  ( xuống dưới )</a:t>
            </a:r>
          </a:p>
        </p:txBody>
      </p:sp>
      <p:sp>
        <p:nvSpPr>
          <p:cNvPr id="350372" name="Text Box 164"/>
          <p:cNvSpPr txBox="1">
            <a:spLocks noChangeArrowheads="1"/>
          </p:cNvSpPr>
          <p:nvPr/>
        </p:nvSpPr>
        <p:spPr bwMode="auto">
          <a:xfrm>
            <a:off x="3124200" y="5900738"/>
            <a:ext cx="426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CC6600"/>
                </a:solidFill>
              </a:rPr>
              <a:t>(ngược chiều kim đồng hồ)</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350210"/>
                                        </p:tgtEl>
                                        <p:attrNameLst>
                                          <p:attrName>style.visibility</p:attrName>
                                        </p:attrNameLst>
                                      </p:cBhvr>
                                      <p:to>
                                        <p:strVal val="visible"/>
                                      </p:to>
                                    </p:set>
                                    <p:animEffect transition="in" filter="box(in)">
                                      <p:cBhvr>
                                        <p:cTn id="7" dur="2000"/>
                                        <p:tgtEl>
                                          <p:spTgt spid="35021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350339"/>
                                        </p:tgtEl>
                                        <p:attrNameLst>
                                          <p:attrName>style.visibility</p:attrName>
                                        </p:attrNameLst>
                                      </p:cBhvr>
                                      <p:to>
                                        <p:strVal val="visible"/>
                                      </p:to>
                                    </p:set>
                                    <p:animEffect transition="in" filter="wheel(4)">
                                      <p:cBhvr>
                                        <p:cTn id="12" dur="2000"/>
                                        <p:tgtEl>
                                          <p:spTgt spid="35033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350233"/>
                                        </p:tgtEl>
                                        <p:attrNameLst>
                                          <p:attrName>style.visibility</p:attrName>
                                        </p:attrNameLst>
                                      </p:cBhvr>
                                      <p:to>
                                        <p:strVal val="visible"/>
                                      </p:to>
                                    </p:set>
                                    <p:animEffect transition="in" filter="checkerboard(across)">
                                      <p:cBhvr>
                                        <p:cTn id="17" dur="500"/>
                                        <p:tgtEl>
                                          <p:spTgt spid="35023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nodeType="clickEffect">
                                  <p:stCondLst>
                                    <p:cond delay="0"/>
                                  </p:stCondLst>
                                  <p:childTnLst>
                                    <p:set>
                                      <p:cBhvr>
                                        <p:cTn id="21" dur="1" fill="hold">
                                          <p:stCondLst>
                                            <p:cond delay="0"/>
                                          </p:stCondLst>
                                        </p:cTn>
                                        <p:tgtEl>
                                          <p:spTgt spid="350211"/>
                                        </p:tgtEl>
                                        <p:attrNameLst>
                                          <p:attrName>style.visibility</p:attrName>
                                        </p:attrNameLst>
                                      </p:cBhvr>
                                      <p:to>
                                        <p:strVal val="visible"/>
                                      </p:to>
                                    </p:set>
                                    <p:animEffect transition="in" filter="box(in)">
                                      <p:cBhvr>
                                        <p:cTn id="22" dur="2000"/>
                                        <p:tgtEl>
                                          <p:spTgt spid="350211"/>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350270"/>
                                        </p:tgtEl>
                                        <p:attrNameLst>
                                          <p:attrName>style.visibility</p:attrName>
                                        </p:attrNameLst>
                                      </p:cBhvr>
                                      <p:to>
                                        <p:strVal val="visible"/>
                                      </p:to>
                                    </p:set>
                                    <p:animEffect transition="in" filter="wheel(4)">
                                      <p:cBhvr>
                                        <p:cTn id="27" dur="2000"/>
                                        <p:tgtEl>
                                          <p:spTgt spid="350270"/>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 presetClass="entr" presetSubtype="4" fill="hold" nodeType="clickEffect">
                                  <p:stCondLst>
                                    <p:cond delay="0"/>
                                  </p:stCondLst>
                                  <p:childTnLst>
                                    <p:set>
                                      <p:cBhvr>
                                        <p:cTn id="31" dur="1" fill="hold">
                                          <p:stCondLst>
                                            <p:cond delay="0"/>
                                          </p:stCondLst>
                                        </p:cTn>
                                        <p:tgtEl>
                                          <p:spTgt spid="350336"/>
                                        </p:tgtEl>
                                        <p:attrNameLst>
                                          <p:attrName>style.visibility</p:attrName>
                                        </p:attrNameLst>
                                      </p:cBhvr>
                                      <p:to>
                                        <p:strVal val="visible"/>
                                      </p:to>
                                    </p:set>
                                    <p:anim calcmode="lin" valueType="num">
                                      <p:cBhvr additive="base">
                                        <p:cTn id="32" dur="2000" fill="hold"/>
                                        <p:tgtEl>
                                          <p:spTgt spid="350336"/>
                                        </p:tgtEl>
                                        <p:attrNameLst>
                                          <p:attrName>ppt_x</p:attrName>
                                        </p:attrNameLst>
                                      </p:cBhvr>
                                      <p:tavLst>
                                        <p:tav tm="0">
                                          <p:val>
                                            <p:strVal val="#ppt_x"/>
                                          </p:val>
                                        </p:tav>
                                        <p:tav tm="100000">
                                          <p:val>
                                            <p:strVal val="#ppt_x"/>
                                          </p:val>
                                        </p:tav>
                                      </p:tavLst>
                                    </p:anim>
                                    <p:anim calcmode="lin" valueType="num">
                                      <p:cBhvr additive="base">
                                        <p:cTn id="33" dur="2000" fill="hold"/>
                                        <p:tgtEl>
                                          <p:spTgt spid="350336"/>
                                        </p:tgtEl>
                                        <p:attrNameLst>
                                          <p:attrName>ppt_y</p:attrName>
                                        </p:attrNameLst>
                                      </p:cBhvr>
                                      <p:tavLst>
                                        <p:tav tm="0">
                                          <p:val>
                                            <p:strVal val="1+#ppt_h/2"/>
                                          </p:val>
                                        </p:tav>
                                        <p:tav tm="100000">
                                          <p:val>
                                            <p:strVal val="#ppt_y"/>
                                          </p:val>
                                        </p:tav>
                                      </p:tavLst>
                                    </p:anim>
                                  </p:childTnLst>
                                </p:cTn>
                              </p:par>
                            </p:childTnLst>
                          </p:cTn>
                        </p:par>
                      </p:childTnLst>
                    </p:cTn>
                  </p:par>
                  <p:par>
                    <p:cTn id="34" fill="hold" nodeType="clickPar">
                      <p:stCondLst>
                        <p:cond delay="indefinite"/>
                      </p:stCondLst>
                      <p:childTnLst>
                        <p:par>
                          <p:cTn id="35" fill="hold" nodeType="withGroup">
                            <p:stCondLst>
                              <p:cond delay="0"/>
                            </p:stCondLst>
                            <p:childTnLst>
                              <p:par>
                                <p:cTn id="36" presetID="2" presetClass="entr" presetSubtype="2" fill="hold" grpId="0" nodeType="clickEffect">
                                  <p:stCondLst>
                                    <p:cond delay="0"/>
                                  </p:stCondLst>
                                  <p:childTnLst>
                                    <p:set>
                                      <p:cBhvr>
                                        <p:cTn id="37" dur="1" fill="hold">
                                          <p:stCondLst>
                                            <p:cond delay="0"/>
                                          </p:stCondLst>
                                        </p:cTn>
                                        <p:tgtEl>
                                          <p:spTgt spid="350371"/>
                                        </p:tgtEl>
                                        <p:attrNameLst>
                                          <p:attrName>style.visibility</p:attrName>
                                        </p:attrNameLst>
                                      </p:cBhvr>
                                      <p:to>
                                        <p:strVal val="visible"/>
                                      </p:to>
                                    </p:set>
                                    <p:anim calcmode="lin" valueType="num">
                                      <p:cBhvr additive="base">
                                        <p:cTn id="38" dur="2000" fill="hold"/>
                                        <p:tgtEl>
                                          <p:spTgt spid="350371"/>
                                        </p:tgtEl>
                                        <p:attrNameLst>
                                          <p:attrName>ppt_x</p:attrName>
                                        </p:attrNameLst>
                                      </p:cBhvr>
                                      <p:tavLst>
                                        <p:tav tm="0">
                                          <p:val>
                                            <p:strVal val="1+#ppt_w/2"/>
                                          </p:val>
                                        </p:tav>
                                        <p:tav tm="100000">
                                          <p:val>
                                            <p:strVal val="#ppt_x"/>
                                          </p:val>
                                        </p:tav>
                                      </p:tavLst>
                                    </p:anim>
                                    <p:anim calcmode="lin" valueType="num">
                                      <p:cBhvr additive="base">
                                        <p:cTn id="39" dur="2000" fill="hold"/>
                                        <p:tgtEl>
                                          <p:spTgt spid="350371"/>
                                        </p:tgtEl>
                                        <p:attrNameLst>
                                          <p:attrName>ppt_y</p:attrName>
                                        </p:attrNameLst>
                                      </p:cBhvr>
                                      <p:tavLst>
                                        <p:tav tm="0">
                                          <p:val>
                                            <p:strVal val="#ppt_y"/>
                                          </p:val>
                                        </p:tav>
                                        <p:tav tm="100000">
                                          <p:val>
                                            <p:strVal val="#ppt_y"/>
                                          </p:val>
                                        </p:tav>
                                      </p:tavLst>
                                    </p:anim>
                                  </p:childTnLst>
                                </p:cTn>
                              </p:par>
                            </p:childTnLst>
                          </p:cTn>
                        </p:par>
                      </p:childTnLst>
                    </p:cTn>
                  </p:par>
                  <p:par>
                    <p:cTn id="40" fill="hold" nodeType="clickPar">
                      <p:stCondLst>
                        <p:cond delay="indefinite"/>
                      </p:stCondLst>
                      <p:childTnLst>
                        <p:par>
                          <p:cTn id="41" fill="hold" nodeType="withGroup">
                            <p:stCondLst>
                              <p:cond delay="0"/>
                            </p:stCondLst>
                            <p:childTnLst>
                              <p:par>
                                <p:cTn id="42" presetID="4" presetClass="entr" presetSubtype="16" fill="hold" nodeType="clickEffect">
                                  <p:stCondLst>
                                    <p:cond delay="0"/>
                                  </p:stCondLst>
                                  <p:childTnLst>
                                    <p:set>
                                      <p:cBhvr>
                                        <p:cTn id="43" dur="1" fill="hold">
                                          <p:stCondLst>
                                            <p:cond delay="0"/>
                                          </p:stCondLst>
                                        </p:cTn>
                                        <p:tgtEl>
                                          <p:spTgt spid="350222"/>
                                        </p:tgtEl>
                                        <p:attrNameLst>
                                          <p:attrName>style.visibility</p:attrName>
                                        </p:attrNameLst>
                                      </p:cBhvr>
                                      <p:to>
                                        <p:strVal val="visible"/>
                                      </p:to>
                                    </p:set>
                                    <p:animEffect transition="in" filter="box(in)">
                                      <p:cBhvr>
                                        <p:cTn id="44" dur="2000"/>
                                        <p:tgtEl>
                                          <p:spTgt spid="350222"/>
                                        </p:tgtEl>
                                      </p:cBhvr>
                                    </p:animEffect>
                                  </p:childTnLst>
                                </p:cTn>
                              </p:par>
                            </p:childTnLst>
                          </p:cTn>
                        </p:par>
                      </p:childTnLst>
                    </p:cTn>
                  </p:par>
                  <p:par>
                    <p:cTn id="45" fill="hold" nodeType="clickPar">
                      <p:stCondLst>
                        <p:cond delay="indefinite"/>
                      </p:stCondLst>
                      <p:childTnLst>
                        <p:par>
                          <p:cTn id="46" fill="hold" nodeType="withGroup">
                            <p:stCondLst>
                              <p:cond delay="0"/>
                            </p:stCondLst>
                            <p:childTnLst>
                              <p:par>
                                <p:cTn id="47" presetID="5" presetClass="entr" presetSubtype="10" fill="hold" nodeType="clickEffect">
                                  <p:stCondLst>
                                    <p:cond delay="0"/>
                                  </p:stCondLst>
                                  <p:childTnLst>
                                    <p:set>
                                      <p:cBhvr>
                                        <p:cTn id="48" dur="1" fill="hold">
                                          <p:stCondLst>
                                            <p:cond delay="0"/>
                                          </p:stCondLst>
                                        </p:cTn>
                                        <p:tgtEl>
                                          <p:spTgt spid="350299"/>
                                        </p:tgtEl>
                                        <p:attrNameLst>
                                          <p:attrName>style.visibility</p:attrName>
                                        </p:attrNameLst>
                                      </p:cBhvr>
                                      <p:to>
                                        <p:strVal val="visible"/>
                                      </p:to>
                                    </p:set>
                                    <p:animEffect transition="in" filter="checkerboard(across)">
                                      <p:cBhvr>
                                        <p:cTn id="49" dur="500"/>
                                        <p:tgtEl>
                                          <p:spTgt spid="350299"/>
                                        </p:tgtEl>
                                      </p:cBhvr>
                                    </p:animEffect>
                                  </p:childTnLst>
                                </p:cTn>
                              </p:par>
                            </p:childTnLst>
                          </p:cTn>
                        </p:par>
                      </p:childTnLst>
                    </p:cTn>
                  </p:par>
                  <p:par>
                    <p:cTn id="50" fill="hold" nodeType="clickPar">
                      <p:stCondLst>
                        <p:cond delay="indefinite"/>
                      </p:stCondLst>
                      <p:childTnLst>
                        <p:par>
                          <p:cTn id="51" fill="hold" nodeType="withGroup">
                            <p:stCondLst>
                              <p:cond delay="0"/>
                            </p:stCondLst>
                            <p:childTnLst>
                              <p:par>
                                <p:cTn id="52" presetID="2" presetClass="entr" presetSubtype="4" fill="hold" nodeType="clickEffect">
                                  <p:stCondLst>
                                    <p:cond delay="0"/>
                                  </p:stCondLst>
                                  <p:childTnLst>
                                    <p:set>
                                      <p:cBhvr>
                                        <p:cTn id="53" dur="1" fill="hold">
                                          <p:stCondLst>
                                            <p:cond delay="0"/>
                                          </p:stCondLst>
                                        </p:cTn>
                                        <p:tgtEl>
                                          <p:spTgt spid="350338"/>
                                        </p:tgtEl>
                                        <p:attrNameLst>
                                          <p:attrName>style.visibility</p:attrName>
                                        </p:attrNameLst>
                                      </p:cBhvr>
                                      <p:to>
                                        <p:strVal val="visible"/>
                                      </p:to>
                                    </p:set>
                                    <p:anim calcmode="lin" valueType="num">
                                      <p:cBhvr additive="base">
                                        <p:cTn id="54" dur="2000" fill="hold"/>
                                        <p:tgtEl>
                                          <p:spTgt spid="350338"/>
                                        </p:tgtEl>
                                        <p:attrNameLst>
                                          <p:attrName>ppt_x</p:attrName>
                                        </p:attrNameLst>
                                      </p:cBhvr>
                                      <p:tavLst>
                                        <p:tav tm="0">
                                          <p:val>
                                            <p:strVal val="#ppt_x"/>
                                          </p:val>
                                        </p:tav>
                                        <p:tav tm="100000">
                                          <p:val>
                                            <p:strVal val="#ppt_x"/>
                                          </p:val>
                                        </p:tav>
                                      </p:tavLst>
                                    </p:anim>
                                    <p:anim calcmode="lin" valueType="num">
                                      <p:cBhvr additive="base">
                                        <p:cTn id="55" dur="2000" fill="hold"/>
                                        <p:tgtEl>
                                          <p:spTgt spid="350338"/>
                                        </p:tgtEl>
                                        <p:attrNameLst>
                                          <p:attrName>ppt_y</p:attrName>
                                        </p:attrNameLst>
                                      </p:cBhvr>
                                      <p:tavLst>
                                        <p:tav tm="0">
                                          <p:val>
                                            <p:strVal val="1+#ppt_h/2"/>
                                          </p:val>
                                        </p:tav>
                                        <p:tav tm="100000">
                                          <p:val>
                                            <p:strVal val="#ppt_y"/>
                                          </p:val>
                                        </p:tav>
                                      </p:tavLst>
                                    </p:anim>
                                  </p:childTnLst>
                                </p:cTn>
                              </p:par>
                            </p:childTnLst>
                          </p:cTn>
                        </p:par>
                      </p:childTnLst>
                    </p:cTn>
                  </p:par>
                  <p:par>
                    <p:cTn id="56" fill="hold" nodeType="clickPar">
                      <p:stCondLst>
                        <p:cond delay="indefinite"/>
                      </p:stCondLst>
                      <p:childTnLst>
                        <p:par>
                          <p:cTn id="57" fill="hold" nodeType="withGroup">
                            <p:stCondLst>
                              <p:cond delay="0"/>
                            </p:stCondLst>
                            <p:childTnLst>
                              <p:par>
                                <p:cTn id="58" presetID="2" presetClass="entr" presetSubtype="4" fill="hold" grpId="0" nodeType="clickEffect">
                                  <p:stCondLst>
                                    <p:cond delay="0"/>
                                  </p:stCondLst>
                                  <p:childTnLst>
                                    <p:set>
                                      <p:cBhvr>
                                        <p:cTn id="59" dur="1" fill="hold">
                                          <p:stCondLst>
                                            <p:cond delay="0"/>
                                          </p:stCondLst>
                                        </p:cTn>
                                        <p:tgtEl>
                                          <p:spTgt spid="350372"/>
                                        </p:tgtEl>
                                        <p:attrNameLst>
                                          <p:attrName>style.visibility</p:attrName>
                                        </p:attrNameLst>
                                      </p:cBhvr>
                                      <p:to>
                                        <p:strVal val="visible"/>
                                      </p:to>
                                    </p:set>
                                    <p:anim calcmode="lin" valueType="num">
                                      <p:cBhvr additive="base">
                                        <p:cTn id="60" dur="2000" fill="hold"/>
                                        <p:tgtEl>
                                          <p:spTgt spid="350372"/>
                                        </p:tgtEl>
                                        <p:attrNameLst>
                                          <p:attrName>ppt_x</p:attrName>
                                        </p:attrNameLst>
                                      </p:cBhvr>
                                      <p:tavLst>
                                        <p:tav tm="0">
                                          <p:val>
                                            <p:strVal val="#ppt_x"/>
                                          </p:val>
                                        </p:tav>
                                        <p:tav tm="100000">
                                          <p:val>
                                            <p:strVal val="#ppt_x"/>
                                          </p:val>
                                        </p:tav>
                                      </p:tavLst>
                                    </p:anim>
                                    <p:anim calcmode="lin" valueType="num">
                                      <p:cBhvr additive="base">
                                        <p:cTn id="61" dur="2000" fill="hold"/>
                                        <p:tgtEl>
                                          <p:spTgt spid="35037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0210" grpId="0"/>
      <p:bldP spid="350371" grpId="0"/>
      <p:bldP spid="350372" grpId="0"/>
    </p:bld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1234" name="Text Box 2"/>
          <p:cNvSpPr txBox="1">
            <a:spLocks noChangeArrowheads="1"/>
          </p:cNvSpPr>
          <p:nvPr/>
        </p:nvSpPr>
        <p:spPr bwMode="auto">
          <a:xfrm>
            <a:off x="468313" y="441325"/>
            <a:ext cx="8424862"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a:cs typeface="Times New Roman" pitchFamily="18" charset="0"/>
              </a:rPr>
              <a:t>B</a:t>
            </a:r>
            <a:r>
              <a:rPr lang="en-US" b="1"/>
              <a:t>ài tập số</a:t>
            </a:r>
            <a:r>
              <a:rPr lang="en-US" b="1">
                <a:cs typeface="Times New Roman" pitchFamily="18" charset="0"/>
              </a:rPr>
              <a:t> 8a.</a:t>
            </a:r>
            <a:r>
              <a:rPr lang="en-US">
                <a:latin typeface="Times New Roman" pitchFamily="18" charset="0"/>
                <a:cs typeface="Times New Roman" pitchFamily="18" charset="0"/>
              </a:rPr>
              <a:t> </a:t>
            </a:r>
            <a:r>
              <a:rPr lang="en-US"/>
              <a:t>Xác định chuyển vị thẳng đứng,nằm ngang và chuyển vị  góc của mặt cắt A .Các đoạn thanh có cùng mặt cắt có độ cứng uốn EI.</a:t>
            </a:r>
          </a:p>
        </p:txBody>
      </p:sp>
      <p:sp>
        <p:nvSpPr>
          <p:cNvPr id="351235" name="Text Box 3"/>
          <p:cNvSpPr txBox="1">
            <a:spLocks noChangeArrowheads="1"/>
          </p:cNvSpPr>
          <p:nvPr/>
        </p:nvSpPr>
        <p:spPr bwMode="auto">
          <a:xfrm>
            <a:off x="1166813" y="474345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351236" name="Text Box 4"/>
          <p:cNvSpPr txBox="1">
            <a:spLocks noChangeArrowheads="1"/>
          </p:cNvSpPr>
          <p:nvPr/>
        </p:nvSpPr>
        <p:spPr bwMode="auto">
          <a:xfrm>
            <a:off x="6659563" y="4941888"/>
            <a:ext cx="4333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endParaRPr lang="en-US"/>
          </a:p>
        </p:txBody>
      </p:sp>
      <p:sp>
        <p:nvSpPr>
          <p:cNvPr id="351237" name="Text Box 5"/>
          <p:cNvSpPr txBox="1">
            <a:spLocks noChangeArrowheads="1"/>
          </p:cNvSpPr>
          <p:nvPr/>
        </p:nvSpPr>
        <p:spPr bwMode="auto">
          <a:xfrm>
            <a:off x="376238" y="474345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pSp>
        <p:nvGrpSpPr>
          <p:cNvPr id="351238" name="Group 6"/>
          <p:cNvGrpSpPr>
            <a:grpSpLocks/>
          </p:cNvGrpSpPr>
          <p:nvPr/>
        </p:nvGrpSpPr>
        <p:grpSpPr bwMode="auto">
          <a:xfrm>
            <a:off x="147638" y="2171700"/>
            <a:ext cx="4867275" cy="2668588"/>
            <a:chOff x="93" y="1368"/>
            <a:chExt cx="3066" cy="1681"/>
          </a:xfrm>
        </p:grpSpPr>
        <p:sp>
          <p:nvSpPr>
            <p:cNvPr id="351239" name="Line 7"/>
            <p:cNvSpPr>
              <a:spLocks noChangeShapeType="1"/>
            </p:cNvSpPr>
            <p:nvPr/>
          </p:nvSpPr>
          <p:spPr bwMode="auto">
            <a:xfrm>
              <a:off x="715" y="1886"/>
              <a:ext cx="1769" cy="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240" name="Line 8"/>
            <p:cNvSpPr>
              <a:spLocks noChangeShapeType="1"/>
            </p:cNvSpPr>
            <p:nvPr/>
          </p:nvSpPr>
          <p:spPr bwMode="auto">
            <a:xfrm flipH="1">
              <a:off x="1894" y="2658"/>
              <a:ext cx="590" cy="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241" name="Line 9"/>
            <p:cNvSpPr>
              <a:spLocks noChangeShapeType="1"/>
            </p:cNvSpPr>
            <p:nvPr/>
          </p:nvSpPr>
          <p:spPr bwMode="auto">
            <a:xfrm>
              <a:off x="2484" y="1886"/>
              <a:ext cx="0" cy="77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242" name="Line 10"/>
            <p:cNvSpPr>
              <a:spLocks noChangeShapeType="1"/>
            </p:cNvSpPr>
            <p:nvPr/>
          </p:nvSpPr>
          <p:spPr bwMode="auto">
            <a:xfrm>
              <a:off x="1894" y="2295"/>
              <a:ext cx="0" cy="363"/>
            </a:xfrm>
            <a:prstGeom prst="line">
              <a:avLst/>
            </a:prstGeom>
            <a:noFill/>
            <a:ln w="28575">
              <a:solidFill>
                <a:schemeClr val="tx1"/>
              </a:solidFill>
              <a:miter lim="800000"/>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243" name="Line 11"/>
            <p:cNvSpPr>
              <a:spLocks noChangeShapeType="1"/>
            </p:cNvSpPr>
            <p:nvPr/>
          </p:nvSpPr>
          <p:spPr bwMode="auto">
            <a:xfrm flipV="1">
              <a:off x="1894" y="2431"/>
              <a:ext cx="590" cy="227"/>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244" name="Line 12"/>
            <p:cNvSpPr>
              <a:spLocks noChangeShapeType="1"/>
            </p:cNvSpPr>
            <p:nvPr/>
          </p:nvSpPr>
          <p:spPr bwMode="auto">
            <a:xfrm>
              <a:off x="2211" y="1886"/>
              <a:ext cx="0" cy="772"/>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245" name="Line 13"/>
            <p:cNvSpPr>
              <a:spLocks noChangeShapeType="1"/>
            </p:cNvSpPr>
            <p:nvPr/>
          </p:nvSpPr>
          <p:spPr bwMode="auto">
            <a:xfrm flipH="1" flipV="1">
              <a:off x="715" y="1433"/>
              <a:ext cx="1769" cy="68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246" name="Line 14"/>
            <p:cNvSpPr>
              <a:spLocks noChangeShapeType="1"/>
            </p:cNvSpPr>
            <p:nvPr/>
          </p:nvSpPr>
          <p:spPr bwMode="auto">
            <a:xfrm>
              <a:off x="715" y="1433"/>
              <a:ext cx="0" cy="455"/>
            </a:xfrm>
            <a:prstGeom prst="line">
              <a:avLst/>
            </a:prstGeom>
            <a:noFill/>
            <a:ln w="12700">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247" name="Line 15"/>
            <p:cNvSpPr>
              <a:spLocks noChangeShapeType="1"/>
            </p:cNvSpPr>
            <p:nvPr/>
          </p:nvSpPr>
          <p:spPr bwMode="auto">
            <a:xfrm>
              <a:off x="851" y="1487"/>
              <a:ext cx="0" cy="385"/>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248" name="Line 16"/>
            <p:cNvSpPr>
              <a:spLocks noChangeShapeType="1"/>
            </p:cNvSpPr>
            <p:nvPr/>
          </p:nvSpPr>
          <p:spPr bwMode="auto">
            <a:xfrm>
              <a:off x="987" y="1542"/>
              <a:ext cx="0" cy="34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249" name="Text Box 17"/>
            <p:cNvSpPr txBox="1">
              <a:spLocks noChangeArrowheads="1"/>
            </p:cNvSpPr>
            <p:nvPr/>
          </p:nvSpPr>
          <p:spPr bwMode="auto">
            <a:xfrm>
              <a:off x="2468" y="2323"/>
              <a:ext cx="35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Pl</a:t>
              </a:r>
              <a:r>
                <a:rPr lang="en-US" baseline="-25000"/>
                <a:t>1</a:t>
              </a:r>
            </a:p>
          </p:txBody>
        </p:sp>
        <p:sp>
          <p:nvSpPr>
            <p:cNvPr id="351250" name="Text Box 18"/>
            <p:cNvSpPr txBox="1">
              <a:spLocks noChangeArrowheads="1"/>
            </p:cNvSpPr>
            <p:nvPr/>
          </p:nvSpPr>
          <p:spPr bwMode="auto">
            <a:xfrm>
              <a:off x="2478" y="1977"/>
              <a:ext cx="35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Pl</a:t>
              </a:r>
              <a:r>
                <a:rPr lang="en-US" baseline="-25000"/>
                <a:t>1</a:t>
              </a:r>
            </a:p>
          </p:txBody>
        </p:sp>
        <p:sp>
          <p:nvSpPr>
            <p:cNvPr id="351251" name="Text Box 19"/>
            <p:cNvSpPr txBox="1">
              <a:spLocks noChangeArrowheads="1"/>
            </p:cNvSpPr>
            <p:nvPr/>
          </p:nvSpPr>
          <p:spPr bwMode="auto">
            <a:xfrm>
              <a:off x="2030" y="2643"/>
              <a:ext cx="35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Pl</a:t>
              </a:r>
              <a:r>
                <a:rPr lang="en-US" baseline="-25000"/>
                <a:t>1</a:t>
              </a:r>
            </a:p>
          </p:txBody>
        </p:sp>
        <p:sp>
          <p:nvSpPr>
            <p:cNvPr id="351252" name="Text Box 20"/>
            <p:cNvSpPr txBox="1">
              <a:spLocks noChangeArrowheads="1"/>
            </p:cNvSpPr>
            <p:nvPr/>
          </p:nvSpPr>
          <p:spPr bwMode="auto">
            <a:xfrm>
              <a:off x="1882" y="2156"/>
              <a:ext cx="2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P</a:t>
              </a:r>
            </a:p>
          </p:txBody>
        </p:sp>
        <p:sp>
          <p:nvSpPr>
            <p:cNvPr id="351253" name="Line 21"/>
            <p:cNvSpPr>
              <a:spLocks noChangeShapeType="1"/>
            </p:cNvSpPr>
            <p:nvPr/>
          </p:nvSpPr>
          <p:spPr bwMode="auto">
            <a:xfrm>
              <a:off x="1123" y="1590"/>
              <a:ext cx="0" cy="295"/>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254" name="Line 22"/>
            <p:cNvSpPr>
              <a:spLocks noChangeShapeType="1"/>
            </p:cNvSpPr>
            <p:nvPr/>
          </p:nvSpPr>
          <p:spPr bwMode="auto">
            <a:xfrm>
              <a:off x="1253" y="1648"/>
              <a:ext cx="0" cy="22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255" name="Line 23"/>
            <p:cNvSpPr>
              <a:spLocks noChangeShapeType="1"/>
            </p:cNvSpPr>
            <p:nvPr/>
          </p:nvSpPr>
          <p:spPr bwMode="auto">
            <a:xfrm>
              <a:off x="1395" y="1705"/>
              <a:ext cx="0" cy="18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256" name="Line 24"/>
            <p:cNvSpPr>
              <a:spLocks noChangeShapeType="1"/>
            </p:cNvSpPr>
            <p:nvPr/>
          </p:nvSpPr>
          <p:spPr bwMode="auto">
            <a:xfrm>
              <a:off x="1531" y="1750"/>
              <a:ext cx="0" cy="13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257" name="Line 25"/>
            <p:cNvSpPr>
              <a:spLocks noChangeShapeType="1"/>
            </p:cNvSpPr>
            <p:nvPr/>
          </p:nvSpPr>
          <p:spPr bwMode="auto">
            <a:xfrm>
              <a:off x="1667" y="1796"/>
              <a:ext cx="0" cy="9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258" name="Line 26"/>
            <p:cNvSpPr>
              <a:spLocks noChangeShapeType="1"/>
            </p:cNvSpPr>
            <p:nvPr/>
          </p:nvSpPr>
          <p:spPr bwMode="auto">
            <a:xfrm>
              <a:off x="2347" y="1886"/>
              <a:ext cx="0" cy="18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259" name="Line 27"/>
            <p:cNvSpPr>
              <a:spLocks noChangeShapeType="1"/>
            </p:cNvSpPr>
            <p:nvPr/>
          </p:nvSpPr>
          <p:spPr bwMode="auto">
            <a:xfrm>
              <a:off x="2075" y="1886"/>
              <a:ext cx="0"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260" name="Line 28"/>
            <p:cNvSpPr>
              <a:spLocks noChangeShapeType="1"/>
            </p:cNvSpPr>
            <p:nvPr/>
          </p:nvSpPr>
          <p:spPr bwMode="auto">
            <a:xfrm>
              <a:off x="2347" y="2476"/>
              <a:ext cx="0" cy="18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261" name="Line 29"/>
            <p:cNvSpPr>
              <a:spLocks noChangeShapeType="1"/>
            </p:cNvSpPr>
            <p:nvPr/>
          </p:nvSpPr>
          <p:spPr bwMode="auto">
            <a:xfrm>
              <a:off x="2030" y="2612"/>
              <a:ext cx="0" cy="46"/>
            </a:xfrm>
            <a:prstGeom prst="line">
              <a:avLst/>
            </a:prstGeom>
            <a:noFill/>
            <a:ln w="9525">
              <a:solidFill>
                <a:srgbClr val="00FF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262" name="Line 30"/>
            <p:cNvSpPr>
              <a:spLocks noChangeShapeType="1"/>
            </p:cNvSpPr>
            <p:nvPr/>
          </p:nvSpPr>
          <p:spPr bwMode="auto">
            <a:xfrm>
              <a:off x="2211" y="2397"/>
              <a:ext cx="273" cy="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263" name="Line 31"/>
            <p:cNvSpPr>
              <a:spLocks noChangeShapeType="1"/>
            </p:cNvSpPr>
            <p:nvPr/>
          </p:nvSpPr>
          <p:spPr bwMode="auto">
            <a:xfrm>
              <a:off x="2209" y="2521"/>
              <a:ext cx="273" cy="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264" name="Line 32"/>
            <p:cNvSpPr>
              <a:spLocks noChangeShapeType="1"/>
            </p:cNvSpPr>
            <p:nvPr/>
          </p:nvSpPr>
          <p:spPr bwMode="auto">
            <a:xfrm>
              <a:off x="2211" y="2022"/>
              <a:ext cx="273" cy="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265" name="Line 33"/>
            <p:cNvSpPr>
              <a:spLocks noChangeShapeType="1"/>
            </p:cNvSpPr>
            <p:nvPr/>
          </p:nvSpPr>
          <p:spPr bwMode="auto">
            <a:xfrm>
              <a:off x="2211" y="2159"/>
              <a:ext cx="273" cy="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266" name="Line 34"/>
            <p:cNvSpPr>
              <a:spLocks noChangeShapeType="1"/>
            </p:cNvSpPr>
            <p:nvPr/>
          </p:nvSpPr>
          <p:spPr bwMode="auto">
            <a:xfrm>
              <a:off x="2209" y="2273"/>
              <a:ext cx="273" cy="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267" name="Text Box 35"/>
            <p:cNvSpPr txBox="1">
              <a:spLocks noChangeArrowheads="1"/>
            </p:cNvSpPr>
            <p:nvPr/>
          </p:nvSpPr>
          <p:spPr bwMode="auto">
            <a:xfrm>
              <a:off x="145" y="1545"/>
              <a:ext cx="5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(l</a:t>
              </a:r>
              <a:r>
                <a:rPr lang="en-US" baseline="-25000"/>
                <a:t>3</a:t>
              </a:r>
              <a:r>
                <a:rPr lang="en-US"/>
                <a:t>-l</a:t>
              </a:r>
              <a:r>
                <a:rPr lang="en-US" baseline="-25000"/>
                <a:t>1</a:t>
              </a:r>
              <a:r>
                <a:rPr lang="en-US"/>
                <a:t>)</a:t>
              </a:r>
            </a:p>
          </p:txBody>
        </p:sp>
        <p:sp>
          <p:nvSpPr>
            <p:cNvPr id="351268" name="Text Box 36"/>
            <p:cNvSpPr txBox="1">
              <a:spLocks noChangeArrowheads="1"/>
            </p:cNvSpPr>
            <p:nvPr/>
          </p:nvSpPr>
          <p:spPr bwMode="auto">
            <a:xfrm>
              <a:off x="2775" y="1970"/>
              <a:ext cx="35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(l</a:t>
              </a:r>
              <a:r>
                <a:rPr lang="en-US" baseline="-25000"/>
                <a:t>1</a:t>
              </a:r>
              <a:r>
                <a:rPr lang="en-US"/>
                <a:t>)</a:t>
              </a:r>
            </a:p>
          </p:txBody>
        </p:sp>
        <p:sp>
          <p:nvSpPr>
            <p:cNvPr id="351269" name="Text Box 37"/>
            <p:cNvSpPr txBox="1">
              <a:spLocks noChangeArrowheads="1"/>
            </p:cNvSpPr>
            <p:nvPr/>
          </p:nvSpPr>
          <p:spPr bwMode="auto">
            <a:xfrm>
              <a:off x="2801" y="2337"/>
              <a:ext cx="35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(l</a:t>
              </a:r>
              <a:r>
                <a:rPr lang="en-US" baseline="-25000"/>
                <a:t>1</a:t>
              </a:r>
              <a:r>
                <a:rPr lang="en-US"/>
                <a:t>)</a:t>
              </a:r>
            </a:p>
          </p:txBody>
        </p:sp>
        <p:sp>
          <p:nvSpPr>
            <p:cNvPr id="351270" name="Text Box 38"/>
            <p:cNvSpPr txBox="1">
              <a:spLocks noChangeArrowheads="1"/>
            </p:cNvSpPr>
            <p:nvPr/>
          </p:nvSpPr>
          <p:spPr bwMode="auto">
            <a:xfrm>
              <a:off x="2302" y="2658"/>
              <a:ext cx="35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(l</a:t>
              </a:r>
              <a:r>
                <a:rPr lang="en-US" baseline="-25000"/>
                <a:t>1</a:t>
              </a:r>
              <a:r>
                <a:rPr lang="en-US"/>
                <a:t>)</a:t>
              </a:r>
            </a:p>
          </p:txBody>
        </p:sp>
        <p:sp>
          <p:nvSpPr>
            <p:cNvPr id="351271" name="Text Box 39"/>
            <p:cNvSpPr txBox="1">
              <a:spLocks noChangeArrowheads="1"/>
            </p:cNvSpPr>
            <p:nvPr/>
          </p:nvSpPr>
          <p:spPr bwMode="auto">
            <a:xfrm>
              <a:off x="1579" y="2132"/>
              <a:ext cx="35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(1)</a:t>
              </a:r>
            </a:p>
          </p:txBody>
        </p:sp>
        <p:sp>
          <p:nvSpPr>
            <p:cNvPr id="351272" name="Text Box 40"/>
            <p:cNvSpPr txBox="1">
              <a:spLocks noChangeArrowheads="1"/>
            </p:cNvSpPr>
            <p:nvPr/>
          </p:nvSpPr>
          <p:spPr bwMode="auto">
            <a:xfrm>
              <a:off x="93" y="1368"/>
              <a:ext cx="66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P(l</a:t>
              </a:r>
              <a:r>
                <a:rPr lang="en-US" baseline="-25000"/>
                <a:t>3</a:t>
              </a:r>
              <a:r>
                <a:rPr lang="en-US"/>
                <a:t>-l</a:t>
              </a:r>
              <a:r>
                <a:rPr lang="en-US" baseline="-25000"/>
                <a:t>1</a:t>
              </a:r>
              <a:r>
                <a:rPr lang="en-US"/>
                <a:t>)</a:t>
              </a:r>
            </a:p>
          </p:txBody>
        </p:sp>
        <p:sp>
          <p:nvSpPr>
            <p:cNvPr id="351273" name="Text Box 41"/>
            <p:cNvSpPr txBox="1">
              <a:spLocks noChangeArrowheads="1"/>
            </p:cNvSpPr>
            <p:nvPr/>
          </p:nvSpPr>
          <p:spPr bwMode="auto">
            <a:xfrm>
              <a:off x="1213" y="2250"/>
              <a:ext cx="36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M</a:t>
              </a:r>
              <a:r>
                <a:rPr lang="en-US" baseline="-25000"/>
                <a:t>P</a:t>
              </a:r>
            </a:p>
          </p:txBody>
        </p:sp>
        <p:graphicFrame>
          <p:nvGraphicFramePr>
            <p:cNvPr id="351274" name="Object 42"/>
            <p:cNvGraphicFramePr>
              <a:graphicFrameLocks noChangeAspect="1"/>
            </p:cNvGraphicFramePr>
            <p:nvPr/>
          </p:nvGraphicFramePr>
          <p:xfrm>
            <a:off x="927" y="2213"/>
            <a:ext cx="363" cy="318"/>
          </p:xfrm>
          <a:graphic>
            <a:graphicData uri="http://schemas.openxmlformats.org/presentationml/2006/ole">
              <mc:AlternateContent xmlns:mc="http://schemas.openxmlformats.org/markup-compatibility/2006">
                <mc:Choice xmlns:v="urn:schemas-microsoft-com:vml" Requires="v">
                  <p:oleObj spid="_x0000_s351304" name="Equation" r:id="rId3" imgW="482400" imgH="330120" progId="Equation.DSMT4">
                    <p:embed/>
                  </p:oleObj>
                </mc:Choice>
                <mc:Fallback>
                  <p:oleObj name="Equation" r:id="rId3" imgW="482400" imgH="330120" progId="Equation.DSMT4">
                    <p:embed/>
                    <p:pic>
                      <p:nvPicPr>
                        <p:cNvPr id="0" name="Object 4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7" y="2213"/>
                          <a:ext cx="363" cy="31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51275" name="Text Box 43"/>
            <p:cNvSpPr txBox="1">
              <a:spLocks noChangeArrowheads="1"/>
            </p:cNvSpPr>
            <p:nvPr/>
          </p:nvSpPr>
          <p:spPr bwMode="auto">
            <a:xfrm>
              <a:off x="373" y="2761"/>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pSp>
      <p:graphicFrame>
        <p:nvGraphicFramePr>
          <p:cNvPr id="351276" name="Object 44"/>
          <p:cNvGraphicFramePr>
            <a:graphicFrameLocks noChangeAspect="1"/>
          </p:cNvGraphicFramePr>
          <p:nvPr>
            <p:ph/>
          </p:nvPr>
        </p:nvGraphicFramePr>
        <p:xfrm>
          <a:off x="395288" y="4797425"/>
          <a:ext cx="8064500" cy="1493838"/>
        </p:xfrm>
        <a:graphic>
          <a:graphicData uri="http://schemas.openxmlformats.org/presentationml/2006/ole">
            <mc:AlternateContent xmlns:mc="http://schemas.openxmlformats.org/markup-compatibility/2006">
              <mc:Choice xmlns:v="urn:schemas-microsoft-com:vml" Requires="v">
                <p:oleObj spid="_x0000_s351305" name="Equation" r:id="rId5" imgW="4660560" imgH="863280" progId="Equation.3">
                  <p:embed/>
                </p:oleObj>
              </mc:Choice>
              <mc:Fallback>
                <p:oleObj name="Equation" r:id="rId5" imgW="4660560" imgH="863280" progId="Equation.3">
                  <p:embed/>
                  <p:pic>
                    <p:nvPicPr>
                      <p:cNvPr id="0" name="Object 4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5288" y="4797425"/>
                        <a:ext cx="8064500" cy="14938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351277" name="Group 45"/>
          <p:cNvGrpSpPr>
            <a:grpSpLocks/>
          </p:cNvGrpSpPr>
          <p:nvPr/>
        </p:nvGrpSpPr>
        <p:grpSpPr bwMode="auto">
          <a:xfrm>
            <a:off x="4945063" y="2349500"/>
            <a:ext cx="3756025" cy="2374900"/>
            <a:chOff x="3115" y="1480"/>
            <a:chExt cx="2366" cy="1496"/>
          </a:xfrm>
        </p:grpSpPr>
        <p:grpSp>
          <p:nvGrpSpPr>
            <p:cNvPr id="351278" name="Group 46"/>
            <p:cNvGrpSpPr>
              <a:grpSpLocks/>
            </p:cNvGrpSpPr>
            <p:nvPr/>
          </p:nvGrpSpPr>
          <p:grpSpPr bwMode="auto">
            <a:xfrm>
              <a:off x="3276" y="1480"/>
              <a:ext cx="2204" cy="1466"/>
              <a:chOff x="3348" y="-69"/>
              <a:chExt cx="2204" cy="1466"/>
            </a:xfrm>
          </p:grpSpPr>
          <p:sp>
            <p:nvSpPr>
              <p:cNvPr id="351279" name="Text Box 47"/>
              <p:cNvSpPr txBox="1">
                <a:spLocks noChangeArrowheads="1"/>
              </p:cNvSpPr>
              <p:nvPr/>
            </p:nvSpPr>
            <p:spPr bwMode="auto">
              <a:xfrm>
                <a:off x="4014" y="-69"/>
                <a:ext cx="23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l</a:t>
                </a:r>
                <a:r>
                  <a:rPr lang="en-US" baseline="-25000"/>
                  <a:t>3</a:t>
                </a:r>
              </a:p>
            </p:txBody>
          </p:sp>
          <p:sp>
            <p:nvSpPr>
              <p:cNvPr id="351280" name="Line 48"/>
              <p:cNvSpPr>
                <a:spLocks noChangeShapeType="1"/>
              </p:cNvSpPr>
              <p:nvPr/>
            </p:nvSpPr>
            <p:spPr bwMode="auto">
              <a:xfrm>
                <a:off x="3447" y="392"/>
                <a:ext cx="1814"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281" name="Line 49"/>
              <p:cNvSpPr>
                <a:spLocks noChangeShapeType="1"/>
              </p:cNvSpPr>
              <p:nvPr/>
            </p:nvSpPr>
            <p:spPr bwMode="auto">
              <a:xfrm>
                <a:off x="5272" y="387"/>
                <a:ext cx="0" cy="771"/>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282" name="Line 50"/>
              <p:cNvSpPr>
                <a:spLocks noChangeShapeType="1"/>
              </p:cNvSpPr>
              <p:nvPr/>
            </p:nvSpPr>
            <p:spPr bwMode="auto">
              <a:xfrm flipH="1">
                <a:off x="4676" y="1158"/>
                <a:ext cx="590"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283" name="Line 51"/>
              <p:cNvSpPr>
                <a:spLocks noChangeShapeType="1"/>
              </p:cNvSpPr>
              <p:nvPr/>
            </p:nvSpPr>
            <p:spPr bwMode="auto">
              <a:xfrm>
                <a:off x="3450" y="201"/>
                <a:ext cx="0" cy="385"/>
              </a:xfrm>
              <a:prstGeom prst="line">
                <a:avLst/>
              </a:prstGeom>
              <a:noFill/>
              <a:ln w="38100">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284" name="Line 52"/>
              <p:cNvSpPr>
                <a:spLocks noChangeShapeType="1"/>
              </p:cNvSpPr>
              <p:nvPr/>
            </p:nvSpPr>
            <p:spPr bwMode="auto">
              <a:xfrm flipH="1">
                <a:off x="3357" y="237"/>
                <a:ext cx="91" cy="45"/>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285" name="Line 53"/>
              <p:cNvSpPr>
                <a:spLocks noChangeShapeType="1"/>
              </p:cNvSpPr>
              <p:nvPr/>
            </p:nvSpPr>
            <p:spPr bwMode="auto">
              <a:xfrm flipH="1">
                <a:off x="3348" y="346"/>
                <a:ext cx="91" cy="45"/>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286" name="Line 54"/>
              <p:cNvSpPr>
                <a:spLocks noChangeShapeType="1"/>
              </p:cNvSpPr>
              <p:nvPr/>
            </p:nvSpPr>
            <p:spPr bwMode="auto">
              <a:xfrm flipH="1">
                <a:off x="3348" y="436"/>
                <a:ext cx="91" cy="45"/>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287" name="Line 55"/>
              <p:cNvSpPr>
                <a:spLocks noChangeShapeType="1"/>
              </p:cNvSpPr>
              <p:nvPr/>
            </p:nvSpPr>
            <p:spPr bwMode="auto">
              <a:xfrm flipH="1">
                <a:off x="3348" y="527"/>
                <a:ext cx="91" cy="45"/>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288" name="Line 56"/>
              <p:cNvSpPr>
                <a:spLocks noChangeShapeType="1"/>
              </p:cNvSpPr>
              <p:nvPr/>
            </p:nvSpPr>
            <p:spPr bwMode="auto">
              <a:xfrm>
                <a:off x="4681" y="1162"/>
                <a:ext cx="0" cy="22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289" name="Line 57"/>
              <p:cNvSpPr>
                <a:spLocks noChangeShapeType="1"/>
              </p:cNvSpPr>
              <p:nvPr/>
            </p:nvSpPr>
            <p:spPr bwMode="auto">
              <a:xfrm>
                <a:off x="5271" y="1162"/>
                <a:ext cx="0" cy="22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290" name="Line 58"/>
              <p:cNvSpPr>
                <a:spLocks noChangeShapeType="1"/>
              </p:cNvSpPr>
              <p:nvPr/>
            </p:nvSpPr>
            <p:spPr bwMode="auto">
              <a:xfrm>
                <a:off x="5534" y="391"/>
                <a:ext cx="0" cy="771"/>
              </a:xfrm>
              <a:prstGeom prst="line">
                <a:avLst/>
              </a:prstGeom>
              <a:noFill/>
              <a:ln w="9525">
                <a:solidFill>
                  <a:schemeClr val="tx1"/>
                </a:solidFill>
                <a:miter lim="800000"/>
                <a:headEnd type="stealth" w="sm" len="lg"/>
                <a:tailEnd type="stealth"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291" name="Line 59"/>
              <p:cNvSpPr>
                <a:spLocks noChangeShapeType="1"/>
              </p:cNvSpPr>
              <p:nvPr/>
            </p:nvSpPr>
            <p:spPr bwMode="auto">
              <a:xfrm>
                <a:off x="3439" y="237"/>
                <a:ext cx="1814" cy="0"/>
              </a:xfrm>
              <a:prstGeom prst="line">
                <a:avLst/>
              </a:prstGeom>
              <a:noFill/>
              <a:ln w="9525">
                <a:solidFill>
                  <a:schemeClr val="tx1"/>
                </a:solidFill>
                <a:miter lim="800000"/>
                <a:headEnd type="stealth" w="sm" len="lg"/>
                <a:tailEnd type="stealth"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292" name="Line 60"/>
              <p:cNvSpPr>
                <a:spLocks noChangeShapeType="1"/>
              </p:cNvSpPr>
              <p:nvPr/>
            </p:nvSpPr>
            <p:spPr bwMode="auto">
              <a:xfrm>
                <a:off x="5271" y="165"/>
                <a:ext cx="0" cy="22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293" name="Line 61"/>
              <p:cNvSpPr>
                <a:spLocks noChangeShapeType="1"/>
              </p:cNvSpPr>
              <p:nvPr/>
            </p:nvSpPr>
            <p:spPr bwMode="auto">
              <a:xfrm>
                <a:off x="5280" y="391"/>
                <a:ext cx="272" cy="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294" name="Line 62"/>
              <p:cNvSpPr>
                <a:spLocks noChangeShapeType="1"/>
              </p:cNvSpPr>
              <p:nvPr/>
            </p:nvSpPr>
            <p:spPr bwMode="auto">
              <a:xfrm>
                <a:off x="5280" y="1162"/>
                <a:ext cx="272" cy="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295" name="Line 63"/>
              <p:cNvSpPr>
                <a:spLocks noChangeShapeType="1"/>
              </p:cNvSpPr>
              <p:nvPr/>
            </p:nvSpPr>
            <p:spPr bwMode="auto">
              <a:xfrm flipH="1">
                <a:off x="4690" y="1380"/>
                <a:ext cx="590" cy="0"/>
              </a:xfrm>
              <a:prstGeom prst="line">
                <a:avLst/>
              </a:prstGeom>
              <a:noFill/>
              <a:ln w="9525">
                <a:solidFill>
                  <a:schemeClr val="tx1"/>
                </a:solidFill>
                <a:miter lim="800000"/>
                <a:headEnd type="stealth" w="sm" len="lg"/>
                <a:tailEnd type="stealth"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296" name="Text Box 64"/>
              <p:cNvSpPr txBox="1">
                <a:spLocks noChangeArrowheads="1"/>
              </p:cNvSpPr>
              <p:nvPr/>
            </p:nvSpPr>
            <p:spPr bwMode="auto">
              <a:xfrm rot="16200000">
                <a:off x="5288" y="708"/>
                <a:ext cx="23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l</a:t>
                </a:r>
                <a:r>
                  <a:rPr lang="en-US" baseline="-25000"/>
                  <a:t>2</a:t>
                </a:r>
              </a:p>
            </p:txBody>
          </p:sp>
          <p:sp>
            <p:nvSpPr>
              <p:cNvPr id="351297" name="Text Box 65"/>
              <p:cNvSpPr txBox="1">
                <a:spLocks noChangeArrowheads="1"/>
              </p:cNvSpPr>
              <p:nvPr/>
            </p:nvSpPr>
            <p:spPr bwMode="auto">
              <a:xfrm>
                <a:off x="4864" y="1109"/>
                <a:ext cx="23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l</a:t>
                </a:r>
                <a:r>
                  <a:rPr lang="en-US" baseline="-25000"/>
                  <a:t>1</a:t>
                </a:r>
              </a:p>
            </p:txBody>
          </p:sp>
          <p:sp>
            <p:nvSpPr>
              <p:cNvPr id="351298" name="Text Box 66"/>
              <p:cNvSpPr txBox="1">
                <a:spLocks noChangeArrowheads="1"/>
              </p:cNvSpPr>
              <p:nvPr/>
            </p:nvSpPr>
            <p:spPr bwMode="auto">
              <a:xfrm>
                <a:off x="4654" y="918"/>
                <a:ext cx="2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A</a:t>
                </a:r>
              </a:p>
            </p:txBody>
          </p:sp>
          <p:sp>
            <p:nvSpPr>
              <p:cNvPr id="351299" name="Line 67"/>
              <p:cNvSpPr>
                <a:spLocks noChangeShapeType="1"/>
              </p:cNvSpPr>
              <p:nvPr/>
            </p:nvSpPr>
            <p:spPr bwMode="auto">
              <a:xfrm>
                <a:off x="4681" y="754"/>
                <a:ext cx="0" cy="408"/>
              </a:xfrm>
              <a:prstGeom prst="line">
                <a:avLst/>
              </a:prstGeom>
              <a:noFill/>
              <a:ln w="28575">
                <a:solidFill>
                  <a:srgbClr val="FF0000"/>
                </a:solidFill>
                <a:miter lim="800000"/>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300" name="Text Box 68"/>
              <p:cNvSpPr txBox="1">
                <a:spLocks noChangeArrowheads="1"/>
              </p:cNvSpPr>
              <p:nvPr/>
            </p:nvSpPr>
            <p:spPr bwMode="auto">
              <a:xfrm>
                <a:off x="4418" y="663"/>
                <a:ext cx="2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P</a:t>
                </a:r>
              </a:p>
            </p:txBody>
          </p:sp>
        </p:grpSp>
        <p:sp>
          <p:nvSpPr>
            <p:cNvPr id="351301" name="Text Box 69"/>
            <p:cNvSpPr txBox="1">
              <a:spLocks noChangeArrowheads="1"/>
            </p:cNvSpPr>
            <p:nvPr/>
          </p:nvSpPr>
          <p:spPr bwMode="auto">
            <a:xfrm>
              <a:off x="5193" y="2688"/>
              <a:ext cx="2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B</a:t>
              </a:r>
            </a:p>
          </p:txBody>
        </p:sp>
        <p:sp>
          <p:nvSpPr>
            <p:cNvPr id="351302" name="Text Box 70"/>
            <p:cNvSpPr txBox="1">
              <a:spLocks noChangeArrowheads="1"/>
            </p:cNvSpPr>
            <p:nvPr/>
          </p:nvSpPr>
          <p:spPr bwMode="auto">
            <a:xfrm>
              <a:off x="5226" y="1663"/>
              <a:ext cx="25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C</a:t>
              </a:r>
            </a:p>
          </p:txBody>
        </p:sp>
        <p:sp>
          <p:nvSpPr>
            <p:cNvPr id="351303" name="Text Box 71"/>
            <p:cNvSpPr txBox="1">
              <a:spLocks noChangeArrowheads="1"/>
            </p:cNvSpPr>
            <p:nvPr/>
          </p:nvSpPr>
          <p:spPr bwMode="auto">
            <a:xfrm>
              <a:off x="3115" y="1779"/>
              <a:ext cx="25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D</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351234"/>
                                        </p:tgtEl>
                                        <p:attrNameLst>
                                          <p:attrName>style.visibility</p:attrName>
                                        </p:attrNameLst>
                                      </p:cBhvr>
                                      <p:to>
                                        <p:strVal val="visible"/>
                                      </p:to>
                                    </p:set>
                                    <p:animEffect transition="in" filter="wipe(up)">
                                      <p:cBhvr>
                                        <p:cTn id="7" dur="3000"/>
                                        <p:tgtEl>
                                          <p:spTgt spid="35123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4" fill="hold" nodeType="clickEffect">
                                  <p:stCondLst>
                                    <p:cond delay="0"/>
                                  </p:stCondLst>
                                  <p:childTnLst>
                                    <p:set>
                                      <p:cBhvr>
                                        <p:cTn id="11" dur="1" fill="hold">
                                          <p:stCondLst>
                                            <p:cond delay="0"/>
                                          </p:stCondLst>
                                        </p:cTn>
                                        <p:tgtEl>
                                          <p:spTgt spid="351277"/>
                                        </p:tgtEl>
                                        <p:attrNameLst>
                                          <p:attrName>style.visibility</p:attrName>
                                        </p:attrNameLst>
                                      </p:cBhvr>
                                      <p:to>
                                        <p:strVal val="visible"/>
                                      </p:to>
                                    </p:set>
                                    <p:anim calcmode="lin" valueType="num">
                                      <p:cBhvr additive="base">
                                        <p:cTn id="12" dur="500" fill="hold"/>
                                        <p:tgtEl>
                                          <p:spTgt spid="351277"/>
                                        </p:tgtEl>
                                        <p:attrNameLst>
                                          <p:attrName>ppt_x</p:attrName>
                                        </p:attrNameLst>
                                      </p:cBhvr>
                                      <p:tavLst>
                                        <p:tav tm="0">
                                          <p:val>
                                            <p:strVal val="#ppt_x"/>
                                          </p:val>
                                        </p:tav>
                                        <p:tav tm="100000">
                                          <p:val>
                                            <p:strVal val="#ppt_x"/>
                                          </p:val>
                                        </p:tav>
                                      </p:tavLst>
                                    </p:anim>
                                    <p:anim calcmode="lin" valueType="num">
                                      <p:cBhvr additive="base">
                                        <p:cTn id="13" dur="500" fill="hold"/>
                                        <p:tgtEl>
                                          <p:spTgt spid="351277"/>
                                        </p:tgtEl>
                                        <p:attrNameLst>
                                          <p:attrName>ppt_y</p:attrName>
                                        </p:attrNameLst>
                                      </p:cBhvr>
                                      <p:tavLst>
                                        <p:tav tm="0">
                                          <p:val>
                                            <p:strVal val="1+#ppt_h/2"/>
                                          </p:val>
                                        </p:tav>
                                        <p:tav tm="100000">
                                          <p:val>
                                            <p:strVal val="#ppt_y"/>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21" presetClass="entr" presetSubtype="4" fill="hold" nodeType="clickEffect">
                                  <p:stCondLst>
                                    <p:cond delay="0"/>
                                  </p:stCondLst>
                                  <p:childTnLst>
                                    <p:set>
                                      <p:cBhvr>
                                        <p:cTn id="17" dur="1" fill="hold">
                                          <p:stCondLst>
                                            <p:cond delay="0"/>
                                          </p:stCondLst>
                                        </p:cTn>
                                        <p:tgtEl>
                                          <p:spTgt spid="351238"/>
                                        </p:tgtEl>
                                        <p:attrNameLst>
                                          <p:attrName>style.visibility</p:attrName>
                                        </p:attrNameLst>
                                      </p:cBhvr>
                                      <p:to>
                                        <p:strVal val="visible"/>
                                      </p:to>
                                    </p:set>
                                    <p:animEffect transition="in" filter="wheel(4)">
                                      <p:cBhvr>
                                        <p:cTn id="18" dur="2000"/>
                                        <p:tgtEl>
                                          <p:spTgt spid="351238"/>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2" presetClass="entr" presetSubtype="4" fill="hold" nodeType="clickEffect">
                                  <p:stCondLst>
                                    <p:cond delay="0"/>
                                  </p:stCondLst>
                                  <p:childTnLst>
                                    <p:set>
                                      <p:cBhvr>
                                        <p:cTn id="22" dur="1" fill="hold">
                                          <p:stCondLst>
                                            <p:cond delay="0"/>
                                          </p:stCondLst>
                                        </p:cTn>
                                        <p:tgtEl>
                                          <p:spTgt spid="351276"/>
                                        </p:tgtEl>
                                        <p:attrNameLst>
                                          <p:attrName>style.visibility</p:attrName>
                                        </p:attrNameLst>
                                      </p:cBhvr>
                                      <p:to>
                                        <p:strVal val="visible"/>
                                      </p:to>
                                    </p:set>
                                    <p:anim calcmode="lin" valueType="num">
                                      <p:cBhvr additive="base">
                                        <p:cTn id="23" dur="2000" fill="hold"/>
                                        <p:tgtEl>
                                          <p:spTgt spid="351276"/>
                                        </p:tgtEl>
                                        <p:attrNameLst>
                                          <p:attrName>ppt_x</p:attrName>
                                        </p:attrNameLst>
                                      </p:cBhvr>
                                      <p:tavLst>
                                        <p:tav tm="0">
                                          <p:val>
                                            <p:strVal val="#ppt_x"/>
                                          </p:val>
                                        </p:tav>
                                        <p:tav tm="100000">
                                          <p:val>
                                            <p:strVal val="#ppt_x"/>
                                          </p:val>
                                        </p:tav>
                                      </p:tavLst>
                                    </p:anim>
                                    <p:anim calcmode="lin" valueType="num">
                                      <p:cBhvr additive="base">
                                        <p:cTn id="24" dur="2000" fill="hold"/>
                                        <p:tgtEl>
                                          <p:spTgt spid="35127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1234" grpId="0"/>
    </p:bld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2258" name="Text Box 2"/>
          <p:cNvSpPr txBox="1">
            <a:spLocks noChangeArrowheads="1"/>
          </p:cNvSpPr>
          <p:nvPr/>
        </p:nvSpPr>
        <p:spPr bwMode="auto">
          <a:xfrm>
            <a:off x="447675" y="344805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352259" name="Text Box 3"/>
          <p:cNvSpPr txBox="1">
            <a:spLocks noChangeArrowheads="1"/>
          </p:cNvSpPr>
          <p:nvPr/>
        </p:nvSpPr>
        <p:spPr bwMode="auto">
          <a:xfrm>
            <a:off x="3040063" y="48164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solidFill>
                <a:srgbClr val="3366CC"/>
              </a:solidFill>
            </a:endParaRPr>
          </a:p>
        </p:txBody>
      </p:sp>
      <p:sp>
        <p:nvSpPr>
          <p:cNvPr id="352260" name="Text Box 4"/>
          <p:cNvSpPr txBox="1">
            <a:spLocks noChangeArrowheads="1"/>
          </p:cNvSpPr>
          <p:nvPr/>
        </p:nvSpPr>
        <p:spPr bwMode="auto">
          <a:xfrm>
            <a:off x="3400425" y="495935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solidFill>
                <a:srgbClr val="3366CC"/>
              </a:solidFill>
            </a:endParaRPr>
          </a:p>
        </p:txBody>
      </p:sp>
      <p:graphicFrame>
        <p:nvGraphicFramePr>
          <p:cNvPr id="352261" name="Object 5"/>
          <p:cNvGraphicFramePr>
            <a:graphicFrameLocks noChangeAspect="1"/>
          </p:cNvGraphicFramePr>
          <p:nvPr>
            <p:ph sz="half" idx="1"/>
          </p:nvPr>
        </p:nvGraphicFramePr>
        <p:xfrm>
          <a:off x="2413000" y="3744913"/>
          <a:ext cx="122238" cy="236537"/>
        </p:xfrm>
        <a:graphic>
          <a:graphicData uri="http://schemas.openxmlformats.org/presentationml/2006/ole">
            <mc:AlternateContent xmlns:mc="http://schemas.openxmlformats.org/markup-compatibility/2006">
              <mc:Choice xmlns:v="urn:schemas-microsoft-com:vml" Requires="v">
                <p:oleObj spid="_x0000_s352368" name="Equation" r:id="rId3" imgW="114120" imgH="215640" progId="Equation.3">
                  <p:embed/>
                </p:oleObj>
              </mc:Choice>
              <mc:Fallback>
                <p:oleObj name="Equation" r:id="rId3" imgW="114120" imgH="215640" progId="Equation.3">
                  <p:embed/>
                  <p:pic>
                    <p:nvPicPr>
                      <p:cNvPr id="0"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13000" y="3744913"/>
                        <a:ext cx="122238" cy="2365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52262" name="Object 6"/>
          <p:cNvGraphicFramePr>
            <a:graphicFrameLocks noChangeAspect="1"/>
          </p:cNvGraphicFramePr>
          <p:nvPr>
            <p:ph sz="quarter" idx="2"/>
          </p:nvPr>
        </p:nvGraphicFramePr>
        <p:xfrm>
          <a:off x="611188" y="4387850"/>
          <a:ext cx="6192837" cy="1033463"/>
        </p:xfrm>
        <a:graphic>
          <a:graphicData uri="http://schemas.openxmlformats.org/presentationml/2006/ole">
            <mc:AlternateContent xmlns:mc="http://schemas.openxmlformats.org/markup-compatibility/2006">
              <mc:Choice xmlns:v="urn:schemas-microsoft-com:vml" Requires="v">
                <p:oleObj spid="_x0000_s352369" name="Equation" r:id="rId5" imgW="2590560" imgH="431640" progId="Equation.3">
                  <p:embed/>
                </p:oleObj>
              </mc:Choice>
              <mc:Fallback>
                <p:oleObj name="Equation" r:id="rId5" imgW="2590560" imgH="431640" progId="Equation.3">
                  <p:embed/>
                  <p:pic>
                    <p:nvPicPr>
                      <p:cNvPr id="0"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11188" y="4387850"/>
                        <a:ext cx="6192837" cy="1033463"/>
                      </a:xfrm>
                      <a:prstGeom prst="rect">
                        <a:avLst/>
                      </a:prstGeom>
                      <a:noFill/>
                      <a:extLst>
                        <a:ext uri="{909E8E84-426E-40DD-AFC4-6F175D3DCCD1}">
                          <a14:hiddenFill xmlns:a14="http://schemas.microsoft.com/office/drawing/2010/main">
                            <a:solidFill>
                              <a:schemeClr val="accent1"/>
                            </a:solidFill>
                          </a14:hiddenFill>
                        </a:ext>
                      </a:extLst>
                    </p:spPr>
                  </p:pic>
                </p:oleObj>
              </mc:Fallback>
            </mc:AlternateContent>
          </a:graphicData>
        </a:graphic>
      </p:graphicFrame>
      <p:sp>
        <p:nvSpPr>
          <p:cNvPr id="352263" name="Text Box 7"/>
          <p:cNvSpPr txBox="1">
            <a:spLocks noChangeArrowheads="1"/>
          </p:cNvSpPr>
          <p:nvPr/>
        </p:nvSpPr>
        <p:spPr bwMode="auto">
          <a:xfrm>
            <a:off x="1023938" y="344805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pSp>
        <p:nvGrpSpPr>
          <p:cNvPr id="352264" name="Group 8"/>
          <p:cNvGrpSpPr>
            <a:grpSpLocks/>
          </p:cNvGrpSpPr>
          <p:nvPr/>
        </p:nvGrpSpPr>
        <p:grpSpPr bwMode="auto">
          <a:xfrm>
            <a:off x="5219700" y="142875"/>
            <a:ext cx="3367088" cy="1704975"/>
            <a:chOff x="3288" y="90"/>
            <a:chExt cx="2121" cy="1074"/>
          </a:xfrm>
        </p:grpSpPr>
        <p:sp>
          <p:nvSpPr>
            <p:cNvPr id="352265" name="Line 9"/>
            <p:cNvSpPr>
              <a:spLocks noChangeShapeType="1"/>
            </p:cNvSpPr>
            <p:nvPr/>
          </p:nvSpPr>
          <p:spPr bwMode="auto">
            <a:xfrm>
              <a:off x="3288" y="350"/>
              <a:ext cx="1859" cy="0"/>
            </a:xfrm>
            <a:prstGeom prst="line">
              <a:avLst/>
            </a:prstGeom>
            <a:noFill/>
            <a:ln w="19050">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266" name="Line 10"/>
            <p:cNvSpPr>
              <a:spLocks noChangeShapeType="1"/>
            </p:cNvSpPr>
            <p:nvPr/>
          </p:nvSpPr>
          <p:spPr bwMode="auto">
            <a:xfrm>
              <a:off x="5148" y="338"/>
              <a:ext cx="0" cy="816"/>
            </a:xfrm>
            <a:prstGeom prst="line">
              <a:avLst/>
            </a:prstGeom>
            <a:noFill/>
            <a:ln w="12700">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267" name="Line 11"/>
            <p:cNvSpPr>
              <a:spLocks noChangeShapeType="1"/>
            </p:cNvSpPr>
            <p:nvPr/>
          </p:nvSpPr>
          <p:spPr bwMode="auto">
            <a:xfrm>
              <a:off x="4830" y="359"/>
              <a:ext cx="317" cy="793"/>
            </a:xfrm>
            <a:prstGeom prst="line">
              <a:avLst/>
            </a:prstGeom>
            <a:noFill/>
            <a:ln w="28575">
              <a:solidFill>
                <a:srgbClr val="3366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268" name="Line 12"/>
            <p:cNvSpPr>
              <a:spLocks noChangeShapeType="1"/>
            </p:cNvSpPr>
            <p:nvPr/>
          </p:nvSpPr>
          <p:spPr bwMode="auto">
            <a:xfrm>
              <a:off x="3288" y="674"/>
              <a:ext cx="1859" cy="0"/>
            </a:xfrm>
            <a:prstGeom prst="line">
              <a:avLst/>
            </a:prstGeom>
            <a:noFill/>
            <a:ln w="28575">
              <a:solidFill>
                <a:srgbClr val="3366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269" name="Line 13"/>
            <p:cNvSpPr>
              <a:spLocks noChangeShapeType="1"/>
            </p:cNvSpPr>
            <p:nvPr/>
          </p:nvSpPr>
          <p:spPr bwMode="auto">
            <a:xfrm>
              <a:off x="3470" y="356"/>
              <a:ext cx="0" cy="318"/>
            </a:xfrm>
            <a:prstGeom prst="line">
              <a:avLst/>
            </a:prstGeom>
            <a:noFill/>
            <a:ln w="9525">
              <a:solidFill>
                <a:srgbClr val="3366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270" name="Line 14"/>
            <p:cNvSpPr>
              <a:spLocks noChangeShapeType="1"/>
            </p:cNvSpPr>
            <p:nvPr/>
          </p:nvSpPr>
          <p:spPr bwMode="auto">
            <a:xfrm>
              <a:off x="3651" y="359"/>
              <a:ext cx="0" cy="318"/>
            </a:xfrm>
            <a:prstGeom prst="line">
              <a:avLst/>
            </a:prstGeom>
            <a:noFill/>
            <a:ln w="9525">
              <a:solidFill>
                <a:srgbClr val="3366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271" name="Line 15"/>
            <p:cNvSpPr>
              <a:spLocks noChangeShapeType="1"/>
            </p:cNvSpPr>
            <p:nvPr/>
          </p:nvSpPr>
          <p:spPr bwMode="auto">
            <a:xfrm>
              <a:off x="3833" y="356"/>
              <a:ext cx="0" cy="318"/>
            </a:xfrm>
            <a:prstGeom prst="line">
              <a:avLst/>
            </a:prstGeom>
            <a:noFill/>
            <a:ln w="9525">
              <a:solidFill>
                <a:srgbClr val="3366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272" name="Line 16"/>
            <p:cNvSpPr>
              <a:spLocks noChangeShapeType="1"/>
            </p:cNvSpPr>
            <p:nvPr/>
          </p:nvSpPr>
          <p:spPr bwMode="auto">
            <a:xfrm>
              <a:off x="4014" y="359"/>
              <a:ext cx="0" cy="318"/>
            </a:xfrm>
            <a:prstGeom prst="line">
              <a:avLst/>
            </a:prstGeom>
            <a:noFill/>
            <a:ln w="9525">
              <a:solidFill>
                <a:srgbClr val="3366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273" name="Line 17"/>
            <p:cNvSpPr>
              <a:spLocks noChangeShapeType="1"/>
            </p:cNvSpPr>
            <p:nvPr/>
          </p:nvSpPr>
          <p:spPr bwMode="auto">
            <a:xfrm>
              <a:off x="4195" y="359"/>
              <a:ext cx="0" cy="318"/>
            </a:xfrm>
            <a:prstGeom prst="line">
              <a:avLst/>
            </a:prstGeom>
            <a:noFill/>
            <a:ln w="9525">
              <a:solidFill>
                <a:srgbClr val="3366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274" name="Line 18"/>
            <p:cNvSpPr>
              <a:spLocks noChangeShapeType="1"/>
            </p:cNvSpPr>
            <p:nvPr/>
          </p:nvSpPr>
          <p:spPr bwMode="auto">
            <a:xfrm>
              <a:off x="4377" y="356"/>
              <a:ext cx="0" cy="318"/>
            </a:xfrm>
            <a:prstGeom prst="line">
              <a:avLst/>
            </a:prstGeom>
            <a:noFill/>
            <a:ln w="9525">
              <a:solidFill>
                <a:srgbClr val="3366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275" name="Line 19"/>
            <p:cNvSpPr>
              <a:spLocks noChangeShapeType="1"/>
            </p:cNvSpPr>
            <p:nvPr/>
          </p:nvSpPr>
          <p:spPr bwMode="auto">
            <a:xfrm>
              <a:off x="4570" y="356"/>
              <a:ext cx="0" cy="318"/>
            </a:xfrm>
            <a:prstGeom prst="line">
              <a:avLst/>
            </a:prstGeom>
            <a:noFill/>
            <a:ln w="9525">
              <a:solidFill>
                <a:srgbClr val="3366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276" name="Line 20"/>
            <p:cNvSpPr>
              <a:spLocks noChangeShapeType="1"/>
            </p:cNvSpPr>
            <p:nvPr/>
          </p:nvSpPr>
          <p:spPr bwMode="auto">
            <a:xfrm>
              <a:off x="4752" y="359"/>
              <a:ext cx="0" cy="318"/>
            </a:xfrm>
            <a:prstGeom prst="line">
              <a:avLst/>
            </a:prstGeom>
            <a:noFill/>
            <a:ln w="9525">
              <a:solidFill>
                <a:srgbClr val="3366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277" name="Line 21"/>
            <p:cNvSpPr>
              <a:spLocks noChangeShapeType="1"/>
            </p:cNvSpPr>
            <p:nvPr/>
          </p:nvSpPr>
          <p:spPr bwMode="auto">
            <a:xfrm>
              <a:off x="4945" y="356"/>
              <a:ext cx="0" cy="318"/>
            </a:xfrm>
            <a:prstGeom prst="line">
              <a:avLst/>
            </a:prstGeom>
            <a:noFill/>
            <a:ln w="9525">
              <a:solidFill>
                <a:srgbClr val="3366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278" name="Line 22"/>
            <p:cNvSpPr>
              <a:spLocks noChangeShapeType="1"/>
            </p:cNvSpPr>
            <p:nvPr/>
          </p:nvSpPr>
          <p:spPr bwMode="auto">
            <a:xfrm>
              <a:off x="4888" y="517"/>
              <a:ext cx="272" cy="0"/>
            </a:xfrm>
            <a:prstGeom prst="line">
              <a:avLst/>
            </a:prstGeom>
            <a:noFill/>
            <a:ln w="9525">
              <a:solidFill>
                <a:srgbClr val="3366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279" name="Line 23"/>
            <p:cNvSpPr>
              <a:spLocks noChangeShapeType="1"/>
            </p:cNvSpPr>
            <p:nvPr/>
          </p:nvSpPr>
          <p:spPr bwMode="auto">
            <a:xfrm>
              <a:off x="5024" y="834"/>
              <a:ext cx="136" cy="0"/>
            </a:xfrm>
            <a:prstGeom prst="line">
              <a:avLst/>
            </a:prstGeom>
            <a:noFill/>
            <a:ln w="9525">
              <a:solidFill>
                <a:srgbClr val="3366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280" name="Line 24"/>
            <p:cNvSpPr>
              <a:spLocks noChangeShapeType="1"/>
            </p:cNvSpPr>
            <p:nvPr/>
          </p:nvSpPr>
          <p:spPr bwMode="auto">
            <a:xfrm>
              <a:off x="5069" y="970"/>
              <a:ext cx="91" cy="0"/>
            </a:xfrm>
            <a:prstGeom prst="line">
              <a:avLst/>
            </a:prstGeom>
            <a:noFill/>
            <a:ln w="9525">
              <a:solidFill>
                <a:srgbClr val="3366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281" name="Text Box 25"/>
            <p:cNvSpPr txBox="1">
              <a:spLocks noChangeArrowheads="1"/>
            </p:cNvSpPr>
            <p:nvPr/>
          </p:nvSpPr>
          <p:spPr bwMode="auto">
            <a:xfrm>
              <a:off x="4721" y="90"/>
              <a:ext cx="23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3366CC"/>
                  </a:solidFill>
                </a:rPr>
                <a:t>l</a:t>
              </a:r>
              <a:r>
                <a:rPr lang="en-US" baseline="-25000">
                  <a:solidFill>
                    <a:srgbClr val="3366CC"/>
                  </a:solidFill>
                </a:rPr>
                <a:t>2</a:t>
              </a:r>
            </a:p>
          </p:txBody>
        </p:sp>
        <p:sp>
          <p:nvSpPr>
            <p:cNvPr id="352282" name="Text Box 26"/>
            <p:cNvSpPr txBox="1">
              <a:spLocks noChangeArrowheads="1"/>
            </p:cNvSpPr>
            <p:nvPr/>
          </p:nvSpPr>
          <p:spPr bwMode="auto">
            <a:xfrm>
              <a:off x="5179" y="519"/>
              <a:ext cx="23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3366CC"/>
                  </a:solidFill>
                </a:rPr>
                <a:t>l</a:t>
              </a:r>
              <a:r>
                <a:rPr lang="en-US" baseline="-25000">
                  <a:solidFill>
                    <a:srgbClr val="3366CC"/>
                  </a:solidFill>
                </a:rPr>
                <a:t>2</a:t>
              </a:r>
            </a:p>
          </p:txBody>
        </p:sp>
        <p:graphicFrame>
          <p:nvGraphicFramePr>
            <p:cNvPr id="352283" name="Object 27"/>
            <p:cNvGraphicFramePr>
              <a:graphicFrameLocks noChangeAspect="1"/>
            </p:cNvGraphicFramePr>
            <p:nvPr/>
          </p:nvGraphicFramePr>
          <p:xfrm>
            <a:off x="3527" y="841"/>
            <a:ext cx="285" cy="263"/>
          </p:xfrm>
          <a:graphic>
            <a:graphicData uri="http://schemas.openxmlformats.org/presentationml/2006/ole">
              <mc:AlternateContent xmlns:mc="http://schemas.openxmlformats.org/markup-compatibility/2006">
                <mc:Choice xmlns:v="urn:schemas-microsoft-com:vml" Requires="v">
                  <p:oleObj spid="_x0000_s352370" name="Equation" r:id="rId7" imgW="330120" imgH="304560" progId="Equation.DSMT4">
                    <p:embed/>
                  </p:oleObj>
                </mc:Choice>
                <mc:Fallback>
                  <p:oleObj name="Equation" r:id="rId7" imgW="330120" imgH="304560" progId="Equation.DSMT4">
                    <p:embed/>
                    <p:pic>
                      <p:nvPicPr>
                        <p:cNvPr id="0" name="Object 2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527" y="841"/>
                          <a:ext cx="285" cy="2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52284" name="Line 28"/>
            <p:cNvSpPr>
              <a:spLocks noChangeShapeType="1"/>
            </p:cNvSpPr>
            <p:nvPr/>
          </p:nvSpPr>
          <p:spPr bwMode="auto">
            <a:xfrm>
              <a:off x="3288" y="355"/>
              <a:ext cx="0" cy="318"/>
            </a:xfrm>
            <a:prstGeom prst="line">
              <a:avLst/>
            </a:prstGeom>
            <a:noFill/>
            <a:ln w="9525">
              <a:solidFill>
                <a:srgbClr val="3366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nvGrpSpPr>
            <p:cNvPr id="352285" name="Group 29"/>
            <p:cNvGrpSpPr>
              <a:grpSpLocks/>
            </p:cNvGrpSpPr>
            <p:nvPr/>
          </p:nvGrpSpPr>
          <p:grpSpPr bwMode="auto">
            <a:xfrm>
              <a:off x="3934" y="872"/>
              <a:ext cx="534" cy="288"/>
              <a:chOff x="2845" y="1854"/>
              <a:chExt cx="534" cy="288"/>
            </a:xfrm>
          </p:grpSpPr>
          <p:sp>
            <p:nvSpPr>
              <p:cNvPr id="352286" name="Text Box 30"/>
              <p:cNvSpPr txBox="1">
                <a:spLocks noChangeArrowheads="1"/>
              </p:cNvSpPr>
              <p:nvPr/>
            </p:nvSpPr>
            <p:spPr bwMode="auto">
              <a:xfrm>
                <a:off x="2845" y="1854"/>
                <a:ext cx="53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chemeClr val="accent2"/>
                    </a:solidFill>
                  </a:rPr>
                  <a:t>X</a:t>
                </a:r>
                <a:r>
                  <a:rPr lang="en-US" baseline="-25000">
                    <a:solidFill>
                      <a:schemeClr val="accent2"/>
                    </a:solidFill>
                  </a:rPr>
                  <a:t>2</a:t>
                </a:r>
                <a:r>
                  <a:rPr lang="en-US">
                    <a:solidFill>
                      <a:schemeClr val="accent2"/>
                    </a:solidFill>
                  </a:rPr>
                  <a:t>=1</a:t>
                </a:r>
              </a:p>
            </p:txBody>
          </p:sp>
          <p:sp>
            <p:nvSpPr>
              <p:cNvPr id="352287" name="Line 31"/>
              <p:cNvSpPr>
                <a:spLocks noChangeShapeType="1"/>
              </p:cNvSpPr>
              <p:nvPr/>
            </p:nvSpPr>
            <p:spPr bwMode="auto">
              <a:xfrm>
                <a:off x="2880" y="1906"/>
                <a:ext cx="182" cy="0"/>
              </a:xfrm>
              <a:prstGeom prst="line">
                <a:avLst/>
              </a:prstGeom>
              <a:noFill/>
              <a:ln w="9525">
                <a:solidFill>
                  <a:schemeClr val="accent2"/>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sp>
          <p:nvSpPr>
            <p:cNvPr id="352288" name="Line 32"/>
            <p:cNvSpPr>
              <a:spLocks noChangeShapeType="1"/>
            </p:cNvSpPr>
            <p:nvPr/>
          </p:nvSpPr>
          <p:spPr bwMode="auto">
            <a:xfrm flipH="1">
              <a:off x="4468" y="1164"/>
              <a:ext cx="680" cy="0"/>
            </a:xfrm>
            <a:prstGeom prst="line">
              <a:avLst/>
            </a:prstGeom>
            <a:noFill/>
            <a:ln w="12700">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289" name="Line 33"/>
            <p:cNvSpPr>
              <a:spLocks noChangeShapeType="1"/>
            </p:cNvSpPr>
            <p:nvPr/>
          </p:nvSpPr>
          <p:spPr bwMode="auto">
            <a:xfrm>
              <a:off x="4022" y="1164"/>
              <a:ext cx="454" cy="0"/>
            </a:xfrm>
            <a:prstGeom prst="line">
              <a:avLst/>
            </a:prstGeom>
            <a:noFill/>
            <a:ln w="28575">
              <a:solidFill>
                <a:srgbClr val="3366CC"/>
              </a:solidFill>
              <a:miter lim="800000"/>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sp>
        <p:nvSpPr>
          <p:cNvPr id="352290" name="Line 34"/>
          <p:cNvSpPr>
            <a:spLocks noChangeShapeType="1"/>
          </p:cNvSpPr>
          <p:nvPr/>
        </p:nvSpPr>
        <p:spPr bwMode="auto">
          <a:xfrm>
            <a:off x="1908175" y="3789363"/>
            <a:ext cx="0" cy="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nvGrpSpPr>
          <p:cNvPr id="352291" name="Group 35"/>
          <p:cNvGrpSpPr>
            <a:grpSpLocks/>
          </p:cNvGrpSpPr>
          <p:nvPr/>
        </p:nvGrpSpPr>
        <p:grpSpPr bwMode="auto">
          <a:xfrm>
            <a:off x="425450" y="828675"/>
            <a:ext cx="3946525" cy="2787650"/>
            <a:chOff x="268" y="522"/>
            <a:chExt cx="2486" cy="1756"/>
          </a:xfrm>
        </p:grpSpPr>
        <p:sp>
          <p:nvSpPr>
            <p:cNvPr id="352292" name="Text Box 36"/>
            <p:cNvSpPr txBox="1">
              <a:spLocks noChangeArrowheads="1"/>
            </p:cNvSpPr>
            <p:nvPr/>
          </p:nvSpPr>
          <p:spPr bwMode="auto">
            <a:xfrm>
              <a:off x="373" y="1990"/>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352293" name="Line 37"/>
            <p:cNvSpPr>
              <a:spLocks noChangeShapeType="1"/>
            </p:cNvSpPr>
            <p:nvPr/>
          </p:nvSpPr>
          <p:spPr bwMode="auto">
            <a:xfrm>
              <a:off x="2414" y="1229"/>
              <a:ext cx="0" cy="816"/>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294" name="Line 38"/>
            <p:cNvSpPr>
              <a:spLocks noChangeShapeType="1"/>
            </p:cNvSpPr>
            <p:nvPr/>
          </p:nvSpPr>
          <p:spPr bwMode="auto">
            <a:xfrm flipH="1">
              <a:off x="1734" y="2045"/>
              <a:ext cx="680"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295" name="Line 39"/>
            <p:cNvSpPr>
              <a:spLocks noChangeShapeType="1"/>
            </p:cNvSpPr>
            <p:nvPr/>
          </p:nvSpPr>
          <p:spPr bwMode="auto">
            <a:xfrm flipH="1">
              <a:off x="419" y="966"/>
              <a:ext cx="136" cy="13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296" name="Line 40"/>
            <p:cNvSpPr>
              <a:spLocks noChangeShapeType="1"/>
            </p:cNvSpPr>
            <p:nvPr/>
          </p:nvSpPr>
          <p:spPr bwMode="auto">
            <a:xfrm flipH="1">
              <a:off x="419" y="1102"/>
              <a:ext cx="136" cy="13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297" name="Line 41"/>
            <p:cNvSpPr>
              <a:spLocks noChangeShapeType="1"/>
            </p:cNvSpPr>
            <p:nvPr/>
          </p:nvSpPr>
          <p:spPr bwMode="auto">
            <a:xfrm flipH="1">
              <a:off x="419" y="1226"/>
              <a:ext cx="136" cy="13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298" name="Line 42"/>
            <p:cNvSpPr>
              <a:spLocks noChangeShapeType="1"/>
            </p:cNvSpPr>
            <p:nvPr/>
          </p:nvSpPr>
          <p:spPr bwMode="auto">
            <a:xfrm flipH="1">
              <a:off x="419" y="1350"/>
              <a:ext cx="136" cy="13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299" name="Line 43"/>
            <p:cNvSpPr>
              <a:spLocks noChangeShapeType="1"/>
            </p:cNvSpPr>
            <p:nvPr/>
          </p:nvSpPr>
          <p:spPr bwMode="auto">
            <a:xfrm>
              <a:off x="555" y="966"/>
              <a:ext cx="0" cy="499"/>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00" name="Line 44"/>
            <p:cNvSpPr>
              <a:spLocks noChangeShapeType="1"/>
            </p:cNvSpPr>
            <p:nvPr/>
          </p:nvSpPr>
          <p:spPr bwMode="auto">
            <a:xfrm>
              <a:off x="555" y="1238"/>
              <a:ext cx="1859"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01" name="Line 45"/>
            <p:cNvSpPr>
              <a:spLocks noChangeShapeType="1"/>
            </p:cNvSpPr>
            <p:nvPr/>
          </p:nvSpPr>
          <p:spPr bwMode="auto">
            <a:xfrm flipV="1">
              <a:off x="1734" y="1782"/>
              <a:ext cx="680" cy="272"/>
            </a:xfrm>
            <a:prstGeom prst="line">
              <a:avLst/>
            </a:prstGeom>
            <a:noFill/>
            <a:ln w="28575">
              <a:solidFill>
                <a:srgbClr val="FF0066"/>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02" name="Line 46"/>
            <p:cNvSpPr>
              <a:spLocks noChangeShapeType="1"/>
            </p:cNvSpPr>
            <p:nvPr/>
          </p:nvSpPr>
          <p:spPr bwMode="auto">
            <a:xfrm>
              <a:off x="2097" y="1238"/>
              <a:ext cx="0" cy="816"/>
            </a:xfrm>
            <a:prstGeom prst="line">
              <a:avLst/>
            </a:prstGeom>
            <a:noFill/>
            <a:ln w="28575">
              <a:solidFill>
                <a:srgbClr val="FF0066"/>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03" name="Line 47"/>
            <p:cNvSpPr>
              <a:spLocks noChangeShapeType="1"/>
            </p:cNvSpPr>
            <p:nvPr/>
          </p:nvSpPr>
          <p:spPr bwMode="auto">
            <a:xfrm flipH="1" flipV="1">
              <a:off x="555" y="804"/>
              <a:ext cx="1859" cy="709"/>
            </a:xfrm>
            <a:prstGeom prst="line">
              <a:avLst/>
            </a:prstGeom>
            <a:noFill/>
            <a:ln w="28575">
              <a:solidFill>
                <a:srgbClr val="FF0066"/>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04" name="Line 48"/>
            <p:cNvSpPr>
              <a:spLocks noChangeShapeType="1"/>
            </p:cNvSpPr>
            <p:nvPr/>
          </p:nvSpPr>
          <p:spPr bwMode="auto">
            <a:xfrm>
              <a:off x="555" y="804"/>
              <a:ext cx="0" cy="39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05" name="Line 49"/>
            <p:cNvSpPr>
              <a:spLocks noChangeShapeType="1"/>
            </p:cNvSpPr>
            <p:nvPr/>
          </p:nvSpPr>
          <p:spPr bwMode="auto">
            <a:xfrm>
              <a:off x="712" y="872"/>
              <a:ext cx="0" cy="363"/>
            </a:xfrm>
            <a:prstGeom prst="line">
              <a:avLst/>
            </a:prstGeom>
            <a:noFill/>
            <a:ln w="9525">
              <a:solidFill>
                <a:srgbClr val="FF0066"/>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06" name="Line 50"/>
            <p:cNvSpPr>
              <a:spLocks noChangeShapeType="1"/>
            </p:cNvSpPr>
            <p:nvPr/>
          </p:nvSpPr>
          <p:spPr bwMode="auto">
            <a:xfrm>
              <a:off x="872" y="942"/>
              <a:ext cx="0" cy="272"/>
            </a:xfrm>
            <a:prstGeom prst="line">
              <a:avLst/>
            </a:prstGeom>
            <a:noFill/>
            <a:ln w="9525">
              <a:solidFill>
                <a:srgbClr val="FF0066"/>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07" name="Line 51"/>
            <p:cNvSpPr>
              <a:spLocks noChangeShapeType="1"/>
            </p:cNvSpPr>
            <p:nvPr/>
          </p:nvSpPr>
          <p:spPr bwMode="auto">
            <a:xfrm>
              <a:off x="1042" y="1002"/>
              <a:ext cx="0" cy="227"/>
            </a:xfrm>
            <a:prstGeom prst="line">
              <a:avLst/>
            </a:prstGeom>
            <a:noFill/>
            <a:ln w="9525">
              <a:solidFill>
                <a:srgbClr val="FF0066"/>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08" name="Line 52"/>
            <p:cNvSpPr>
              <a:spLocks noChangeShapeType="1"/>
            </p:cNvSpPr>
            <p:nvPr/>
          </p:nvSpPr>
          <p:spPr bwMode="auto">
            <a:xfrm>
              <a:off x="1190" y="1056"/>
              <a:ext cx="0" cy="182"/>
            </a:xfrm>
            <a:prstGeom prst="line">
              <a:avLst/>
            </a:prstGeom>
            <a:noFill/>
            <a:ln w="9525">
              <a:solidFill>
                <a:srgbClr val="FF0066"/>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09" name="Line 53"/>
            <p:cNvSpPr>
              <a:spLocks noChangeShapeType="1"/>
            </p:cNvSpPr>
            <p:nvPr/>
          </p:nvSpPr>
          <p:spPr bwMode="auto">
            <a:xfrm>
              <a:off x="1371" y="1147"/>
              <a:ext cx="0" cy="91"/>
            </a:xfrm>
            <a:prstGeom prst="line">
              <a:avLst/>
            </a:prstGeom>
            <a:noFill/>
            <a:ln w="9525">
              <a:solidFill>
                <a:srgbClr val="FF0066"/>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10" name="Line 54"/>
            <p:cNvSpPr>
              <a:spLocks noChangeShapeType="1"/>
            </p:cNvSpPr>
            <p:nvPr/>
          </p:nvSpPr>
          <p:spPr bwMode="auto">
            <a:xfrm>
              <a:off x="2257" y="1238"/>
              <a:ext cx="0" cy="227"/>
            </a:xfrm>
            <a:prstGeom prst="line">
              <a:avLst/>
            </a:prstGeom>
            <a:noFill/>
            <a:ln w="9525">
              <a:solidFill>
                <a:srgbClr val="FF0066"/>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11" name="Line 55"/>
            <p:cNvSpPr>
              <a:spLocks noChangeShapeType="1"/>
            </p:cNvSpPr>
            <p:nvPr/>
          </p:nvSpPr>
          <p:spPr bwMode="auto">
            <a:xfrm>
              <a:off x="1927" y="1238"/>
              <a:ext cx="0" cy="91"/>
            </a:xfrm>
            <a:prstGeom prst="line">
              <a:avLst/>
            </a:prstGeom>
            <a:noFill/>
            <a:ln w="9525">
              <a:solidFill>
                <a:srgbClr val="FF0066"/>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12" name="Line 56"/>
            <p:cNvSpPr>
              <a:spLocks noChangeShapeType="1"/>
            </p:cNvSpPr>
            <p:nvPr/>
          </p:nvSpPr>
          <p:spPr bwMode="auto">
            <a:xfrm>
              <a:off x="2097" y="1589"/>
              <a:ext cx="317" cy="0"/>
            </a:xfrm>
            <a:prstGeom prst="line">
              <a:avLst/>
            </a:prstGeom>
            <a:noFill/>
            <a:ln w="9525">
              <a:solidFill>
                <a:srgbClr val="FF0066"/>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13" name="Line 57"/>
            <p:cNvSpPr>
              <a:spLocks noChangeShapeType="1"/>
            </p:cNvSpPr>
            <p:nvPr/>
          </p:nvSpPr>
          <p:spPr bwMode="auto">
            <a:xfrm>
              <a:off x="2097" y="1419"/>
              <a:ext cx="317" cy="0"/>
            </a:xfrm>
            <a:prstGeom prst="line">
              <a:avLst/>
            </a:prstGeom>
            <a:noFill/>
            <a:ln w="9525">
              <a:solidFill>
                <a:srgbClr val="FF0066"/>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14" name="Line 58"/>
            <p:cNvSpPr>
              <a:spLocks noChangeShapeType="1"/>
            </p:cNvSpPr>
            <p:nvPr/>
          </p:nvSpPr>
          <p:spPr bwMode="auto">
            <a:xfrm>
              <a:off x="2097" y="1746"/>
              <a:ext cx="317" cy="0"/>
            </a:xfrm>
            <a:prstGeom prst="line">
              <a:avLst/>
            </a:prstGeom>
            <a:noFill/>
            <a:ln w="9525">
              <a:solidFill>
                <a:srgbClr val="FF0066"/>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15" name="Line 59"/>
            <p:cNvSpPr>
              <a:spLocks noChangeShapeType="1"/>
            </p:cNvSpPr>
            <p:nvPr/>
          </p:nvSpPr>
          <p:spPr bwMode="auto">
            <a:xfrm>
              <a:off x="2097" y="1918"/>
              <a:ext cx="317" cy="0"/>
            </a:xfrm>
            <a:prstGeom prst="line">
              <a:avLst/>
            </a:prstGeom>
            <a:noFill/>
            <a:ln w="9525">
              <a:solidFill>
                <a:srgbClr val="FF0066"/>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16" name="Line 60"/>
            <p:cNvSpPr>
              <a:spLocks noChangeShapeType="1"/>
            </p:cNvSpPr>
            <p:nvPr/>
          </p:nvSpPr>
          <p:spPr bwMode="auto">
            <a:xfrm>
              <a:off x="2263" y="1829"/>
              <a:ext cx="0" cy="227"/>
            </a:xfrm>
            <a:prstGeom prst="line">
              <a:avLst/>
            </a:prstGeom>
            <a:noFill/>
            <a:ln w="9525">
              <a:solidFill>
                <a:srgbClr val="FF0066"/>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17" name="Line 61"/>
            <p:cNvSpPr>
              <a:spLocks noChangeShapeType="1"/>
            </p:cNvSpPr>
            <p:nvPr/>
          </p:nvSpPr>
          <p:spPr bwMode="auto">
            <a:xfrm>
              <a:off x="1939" y="1963"/>
              <a:ext cx="0" cy="91"/>
            </a:xfrm>
            <a:prstGeom prst="line">
              <a:avLst/>
            </a:prstGeom>
            <a:noFill/>
            <a:ln w="9525">
              <a:solidFill>
                <a:srgbClr val="FF0066"/>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18" name="Line 62"/>
            <p:cNvSpPr>
              <a:spLocks noChangeShapeType="1"/>
            </p:cNvSpPr>
            <p:nvPr/>
          </p:nvSpPr>
          <p:spPr bwMode="auto">
            <a:xfrm>
              <a:off x="1746" y="1718"/>
              <a:ext cx="0" cy="317"/>
            </a:xfrm>
            <a:prstGeom prst="line">
              <a:avLst/>
            </a:prstGeom>
            <a:noFill/>
            <a:ln w="28575">
              <a:solidFill>
                <a:srgbClr val="FF0066"/>
              </a:solidFill>
              <a:miter lim="800000"/>
              <a:headEnd/>
              <a:tailEnd type="arrow"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19" name="Text Box 63"/>
            <p:cNvSpPr txBox="1">
              <a:spLocks noChangeArrowheads="1"/>
            </p:cNvSpPr>
            <p:nvPr/>
          </p:nvSpPr>
          <p:spPr bwMode="auto">
            <a:xfrm>
              <a:off x="1508" y="1658"/>
              <a:ext cx="2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66"/>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66"/>
                  </a:solidFill>
                </a:rPr>
                <a:t>P</a:t>
              </a:r>
            </a:p>
          </p:txBody>
        </p:sp>
        <p:sp>
          <p:nvSpPr>
            <p:cNvPr id="352320" name="Text Box 64"/>
            <p:cNvSpPr txBox="1">
              <a:spLocks noChangeArrowheads="1"/>
            </p:cNvSpPr>
            <p:nvPr/>
          </p:nvSpPr>
          <p:spPr bwMode="auto">
            <a:xfrm>
              <a:off x="1970" y="948"/>
              <a:ext cx="35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66"/>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66"/>
                  </a:solidFill>
                </a:rPr>
                <a:t>Pl</a:t>
              </a:r>
              <a:r>
                <a:rPr lang="en-US" baseline="-25000">
                  <a:solidFill>
                    <a:srgbClr val="FF0066"/>
                  </a:solidFill>
                </a:rPr>
                <a:t>1</a:t>
              </a:r>
            </a:p>
          </p:txBody>
        </p:sp>
        <p:sp>
          <p:nvSpPr>
            <p:cNvPr id="352321" name="Text Box 65"/>
            <p:cNvSpPr txBox="1">
              <a:spLocks noChangeArrowheads="1"/>
            </p:cNvSpPr>
            <p:nvPr/>
          </p:nvSpPr>
          <p:spPr bwMode="auto">
            <a:xfrm>
              <a:off x="2396" y="1419"/>
              <a:ext cx="35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66"/>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66"/>
                  </a:solidFill>
                </a:rPr>
                <a:t>Pl</a:t>
              </a:r>
              <a:r>
                <a:rPr lang="en-US" baseline="-25000">
                  <a:solidFill>
                    <a:srgbClr val="FF0066"/>
                  </a:solidFill>
                </a:rPr>
                <a:t>1</a:t>
              </a:r>
            </a:p>
          </p:txBody>
        </p:sp>
        <p:sp>
          <p:nvSpPr>
            <p:cNvPr id="352322" name="Text Box 66"/>
            <p:cNvSpPr txBox="1">
              <a:spLocks noChangeArrowheads="1"/>
            </p:cNvSpPr>
            <p:nvPr/>
          </p:nvSpPr>
          <p:spPr bwMode="auto">
            <a:xfrm>
              <a:off x="2396" y="1646"/>
              <a:ext cx="35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66"/>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66"/>
                  </a:solidFill>
                </a:rPr>
                <a:t>Pl</a:t>
              </a:r>
              <a:r>
                <a:rPr lang="en-US" baseline="-25000">
                  <a:solidFill>
                    <a:srgbClr val="FF0066"/>
                  </a:solidFill>
                </a:rPr>
                <a:t>1</a:t>
              </a:r>
            </a:p>
          </p:txBody>
        </p:sp>
        <p:sp>
          <p:nvSpPr>
            <p:cNvPr id="352323" name="Text Box 67"/>
            <p:cNvSpPr txBox="1">
              <a:spLocks noChangeArrowheads="1"/>
            </p:cNvSpPr>
            <p:nvPr/>
          </p:nvSpPr>
          <p:spPr bwMode="auto">
            <a:xfrm>
              <a:off x="268" y="522"/>
              <a:ext cx="66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66"/>
                  </a:solidFill>
                </a:rPr>
                <a:t>P(l</a:t>
              </a:r>
              <a:r>
                <a:rPr lang="en-US" baseline="-25000">
                  <a:solidFill>
                    <a:srgbClr val="FF0066"/>
                  </a:solidFill>
                </a:rPr>
                <a:t>3</a:t>
              </a:r>
              <a:r>
                <a:rPr lang="en-US">
                  <a:solidFill>
                    <a:srgbClr val="FF0066"/>
                  </a:solidFill>
                </a:rPr>
                <a:t>-l</a:t>
              </a:r>
              <a:r>
                <a:rPr lang="en-US" baseline="-25000">
                  <a:solidFill>
                    <a:srgbClr val="FF0066"/>
                  </a:solidFill>
                </a:rPr>
                <a:t>1</a:t>
              </a:r>
              <a:r>
                <a:rPr lang="en-US">
                  <a:solidFill>
                    <a:srgbClr val="FF0066"/>
                  </a:solidFill>
                </a:rPr>
                <a:t>)</a:t>
              </a:r>
            </a:p>
          </p:txBody>
        </p:sp>
        <p:sp>
          <p:nvSpPr>
            <p:cNvPr id="352324" name="Text Box 68"/>
            <p:cNvSpPr txBox="1">
              <a:spLocks noChangeArrowheads="1"/>
            </p:cNvSpPr>
            <p:nvPr/>
          </p:nvSpPr>
          <p:spPr bwMode="auto">
            <a:xfrm>
              <a:off x="769" y="1610"/>
              <a:ext cx="36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66"/>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66"/>
                  </a:solidFill>
                </a:rPr>
                <a:t>M</a:t>
              </a:r>
              <a:r>
                <a:rPr lang="en-US" baseline="-25000">
                  <a:solidFill>
                    <a:srgbClr val="FF0066"/>
                  </a:solidFill>
                </a:rPr>
                <a:t>P</a:t>
              </a:r>
            </a:p>
          </p:txBody>
        </p:sp>
        <p:sp>
          <p:nvSpPr>
            <p:cNvPr id="352325" name="Text Box 69"/>
            <p:cNvSpPr txBox="1">
              <a:spLocks noChangeArrowheads="1"/>
            </p:cNvSpPr>
            <p:nvPr/>
          </p:nvSpPr>
          <p:spPr bwMode="auto">
            <a:xfrm>
              <a:off x="1010" y="1626"/>
              <a:ext cx="116" cy="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baseline="-25000"/>
            </a:p>
          </p:txBody>
        </p:sp>
      </p:grpSp>
      <p:grpSp>
        <p:nvGrpSpPr>
          <p:cNvPr id="352326" name="Group 70"/>
          <p:cNvGrpSpPr>
            <a:grpSpLocks/>
          </p:cNvGrpSpPr>
          <p:nvPr/>
        </p:nvGrpSpPr>
        <p:grpSpPr bwMode="auto">
          <a:xfrm>
            <a:off x="5273675" y="2074863"/>
            <a:ext cx="3267075" cy="2490787"/>
            <a:chOff x="3322" y="1307"/>
            <a:chExt cx="2058" cy="1569"/>
          </a:xfrm>
        </p:grpSpPr>
        <p:sp>
          <p:nvSpPr>
            <p:cNvPr id="352327" name="Line 71"/>
            <p:cNvSpPr>
              <a:spLocks noChangeShapeType="1"/>
            </p:cNvSpPr>
            <p:nvPr/>
          </p:nvSpPr>
          <p:spPr bwMode="auto">
            <a:xfrm>
              <a:off x="3334" y="1571"/>
              <a:ext cx="1859" cy="0"/>
            </a:xfrm>
            <a:prstGeom prst="line">
              <a:avLst/>
            </a:prstGeom>
            <a:noFill/>
            <a:ln w="12700">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28" name="Line 72"/>
            <p:cNvSpPr>
              <a:spLocks noChangeShapeType="1"/>
            </p:cNvSpPr>
            <p:nvPr/>
          </p:nvSpPr>
          <p:spPr bwMode="auto">
            <a:xfrm>
              <a:off x="5193" y="1573"/>
              <a:ext cx="0" cy="816"/>
            </a:xfrm>
            <a:prstGeom prst="line">
              <a:avLst/>
            </a:prstGeom>
            <a:noFill/>
            <a:ln w="12700">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29" name="Line 73"/>
            <p:cNvSpPr>
              <a:spLocks noChangeShapeType="1"/>
            </p:cNvSpPr>
            <p:nvPr/>
          </p:nvSpPr>
          <p:spPr bwMode="auto">
            <a:xfrm flipH="1">
              <a:off x="4513" y="2387"/>
              <a:ext cx="680" cy="0"/>
            </a:xfrm>
            <a:prstGeom prst="line">
              <a:avLst/>
            </a:prstGeom>
            <a:noFill/>
            <a:ln w="12700">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30" name="Line 74"/>
            <p:cNvSpPr>
              <a:spLocks noChangeShapeType="1"/>
            </p:cNvSpPr>
            <p:nvPr/>
          </p:nvSpPr>
          <p:spPr bwMode="auto">
            <a:xfrm>
              <a:off x="3322" y="1843"/>
              <a:ext cx="1859"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31" name="Line 75"/>
            <p:cNvSpPr>
              <a:spLocks noChangeShapeType="1"/>
            </p:cNvSpPr>
            <p:nvPr/>
          </p:nvSpPr>
          <p:spPr bwMode="auto">
            <a:xfrm>
              <a:off x="4876" y="1559"/>
              <a:ext cx="0" cy="816"/>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32" name="Line 76"/>
            <p:cNvSpPr>
              <a:spLocks noChangeShapeType="1"/>
            </p:cNvSpPr>
            <p:nvPr/>
          </p:nvSpPr>
          <p:spPr bwMode="auto">
            <a:xfrm flipH="1">
              <a:off x="4513" y="2115"/>
              <a:ext cx="680"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33" name="Line 77"/>
            <p:cNvSpPr>
              <a:spLocks noChangeShapeType="1"/>
            </p:cNvSpPr>
            <p:nvPr/>
          </p:nvSpPr>
          <p:spPr bwMode="auto">
            <a:xfrm>
              <a:off x="3506" y="1571"/>
              <a:ext cx="0" cy="27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34" name="Line 78"/>
            <p:cNvSpPr>
              <a:spLocks noChangeShapeType="1"/>
            </p:cNvSpPr>
            <p:nvPr/>
          </p:nvSpPr>
          <p:spPr bwMode="auto">
            <a:xfrm>
              <a:off x="3696" y="1583"/>
              <a:ext cx="0" cy="27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35" name="Line 79"/>
            <p:cNvSpPr>
              <a:spLocks noChangeShapeType="1"/>
            </p:cNvSpPr>
            <p:nvPr/>
          </p:nvSpPr>
          <p:spPr bwMode="auto">
            <a:xfrm>
              <a:off x="3878" y="1569"/>
              <a:ext cx="0" cy="27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36" name="Line 80"/>
            <p:cNvSpPr>
              <a:spLocks noChangeShapeType="1"/>
            </p:cNvSpPr>
            <p:nvPr/>
          </p:nvSpPr>
          <p:spPr bwMode="auto">
            <a:xfrm>
              <a:off x="4513" y="2139"/>
              <a:ext cx="0" cy="249"/>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37" name="Line 81"/>
            <p:cNvSpPr>
              <a:spLocks noChangeShapeType="1"/>
            </p:cNvSpPr>
            <p:nvPr/>
          </p:nvSpPr>
          <p:spPr bwMode="auto">
            <a:xfrm>
              <a:off x="4241" y="1583"/>
              <a:ext cx="0" cy="27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38" name="Line 82"/>
            <p:cNvSpPr>
              <a:spLocks noChangeShapeType="1"/>
            </p:cNvSpPr>
            <p:nvPr/>
          </p:nvSpPr>
          <p:spPr bwMode="auto">
            <a:xfrm>
              <a:off x="4422" y="1583"/>
              <a:ext cx="0" cy="27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39" name="Line 83"/>
            <p:cNvSpPr>
              <a:spLocks noChangeShapeType="1"/>
            </p:cNvSpPr>
            <p:nvPr/>
          </p:nvSpPr>
          <p:spPr bwMode="auto">
            <a:xfrm>
              <a:off x="4618" y="1575"/>
              <a:ext cx="0" cy="27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40" name="Line 84"/>
            <p:cNvSpPr>
              <a:spLocks noChangeShapeType="1"/>
            </p:cNvSpPr>
            <p:nvPr/>
          </p:nvSpPr>
          <p:spPr bwMode="auto">
            <a:xfrm>
              <a:off x="4785" y="1583"/>
              <a:ext cx="0" cy="27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41" name="Line 85"/>
            <p:cNvSpPr>
              <a:spLocks noChangeShapeType="1"/>
            </p:cNvSpPr>
            <p:nvPr/>
          </p:nvSpPr>
          <p:spPr bwMode="auto">
            <a:xfrm>
              <a:off x="4991" y="1583"/>
              <a:ext cx="0" cy="27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42" name="Line 86"/>
            <p:cNvSpPr>
              <a:spLocks noChangeShapeType="1"/>
            </p:cNvSpPr>
            <p:nvPr/>
          </p:nvSpPr>
          <p:spPr bwMode="auto">
            <a:xfrm>
              <a:off x="4513" y="2115"/>
              <a:ext cx="0" cy="249"/>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43" name="Line 87"/>
            <p:cNvSpPr>
              <a:spLocks noChangeShapeType="1"/>
            </p:cNvSpPr>
            <p:nvPr/>
          </p:nvSpPr>
          <p:spPr bwMode="auto">
            <a:xfrm>
              <a:off x="4694" y="2115"/>
              <a:ext cx="0" cy="249"/>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44" name="Line 88"/>
            <p:cNvSpPr>
              <a:spLocks noChangeShapeType="1"/>
            </p:cNvSpPr>
            <p:nvPr/>
          </p:nvSpPr>
          <p:spPr bwMode="auto">
            <a:xfrm>
              <a:off x="4876" y="2106"/>
              <a:ext cx="0" cy="249"/>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45" name="Line 89"/>
            <p:cNvSpPr>
              <a:spLocks noChangeShapeType="1"/>
            </p:cNvSpPr>
            <p:nvPr/>
          </p:nvSpPr>
          <p:spPr bwMode="auto">
            <a:xfrm>
              <a:off x="5036" y="2121"/>
              <a:ext cx="0" cy="249"/>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46" name="Line 90"/>
            <p:cNvSpPr>
              <a:spLocks noChangeShapeType="1"/>
            </p:cNvSpPr>
            <p:nvPr/>
          </p:nvSpPr>
          <p:spPr bwMode="auto">
            <a:xfrm>
              <a:off x="4876" y="1707"/>
              <a:ext cx="317" cy="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47" name="Line 91"/>
            <p:cNvSpPr>
              <a:spLocks noChangeShapeType="1"/>
            </p:cNvSpPr>
            <p:nvPr/>
          </p:nvSpPr>
          <p:spPr bwMode="auto">
            <a:xfrm>
              <a:off x="4866" y="1877"/>
              <a:ext cx="317" cy="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48" name="Line 92"/>
            <p:cNvSpPr>
              <a:spLocks noChangeShapeType="1"/>
            </p:cNvSpPr>
            <p:nvPr/>
          </p:nvSpPr>
          <p:spPr bwMode="auto">
            <a:xfrm>
              <a:off x="4876" y="2229"/>
              <a:ext cx="317" cy="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49" name="Line 93"/>
            <p:cNvSpPr>
              <a:spLocks noChangeShapeType="1"/>
            </p:cNvSpPr>
            <p:nvPr/>
          </p:nvSpPr>
          <p:spPr bwMode="auto">
            <a:xfrm>
              <a:off x="4876" y="2048"/>
              <a:ext cx="317" cy="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50" name="Line 94"/>
            <p:cNvSpPr>
              <a:spLocks noChangeShapeType="1"/>
            </p:cNvSpPr>
            <p:nvPr/>
          </p:nvSpPr>
          <p:spPr bwMode="auto">
            <a:xfrm>
              <a:off x="4513" y="2048"/>
              <a:ext cx="0" cy="68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51" name="Line 95"/>
            <p:cNvSpPr>
              <a:spLocks noChangeShapeType="1"/>
            </p:cNvSpPr>
            <p:nvPr/>
          </p:nvSpPr>
          <p:spPr bwMode="auto">
            <a:xfrm>
              <a:off x="4238" y="2060"/>
              <a:ext cx="272" cy="0"/>
            </a:xfrm>
            <a:prstGeom prst="line">
              <a:avLst/>
            </a:prstGeom>
            <a:noFill/>
            <a:ln w="28575">
              <a:solidFill>
                <a:schemeClr val="tx1"/>
              </a:solidFill>
              <a:miter lim="800000"/>
              <a:headEnd type="stealth" w="sm"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52" name="Line 96"/>
            <p:cNvSpPr>
              <a:spLocks noChangeShapeType="1"/>
            </p:cNvSpPr>
            <p:nvPr/>
          </p:nvSpPr>
          <p:spPr bwMode="auto">
            <a:xfrm>
              <a:off x="4513" y="2729"/>
              <a:ext cx="272" cy="0"/>
            </a:xfrm>
            <a:prstGeom prst="line">
              <a:avLst/>
            </a:prstGeom>
            <a:noFill/>
            <a:ln w="28575">
              <a:solidFill>
                <a:schemeClr val="tx1"/>
              </a:solidFill>
              <a:miter lim="800000"/>
              <a:headEnd/>
              <a:tailEnd type="stealth"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53" name="Text Box 97"/>
            <p:cNvSpPr txBox="1">
              <a:spLocks noChangeArrowheads="1"/>
            </p:cNvSpPr>
            <p:nvPr/>
          </p:nvSpPr>
          <p:spPr bwMode="auto">
            <a:xfrm>
              <a:off x="4712" y="2588"/>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solidFill>
                  <a:srgbClr val="00FF00"/>
                </a:solidFill>
              </a:endParaRPr>
            </a:p>
          </p:txBody>
        </p:sp>
        <p:sp>
          <p:nvSpPr>
            <p:cNvPr id="352354" name="Text Box 98"/>
            <p:cNvSpPr txBox="1">
              <a:spLocks noChangeArrowheads="1"/>
            </p:cNvSpPr>
            <p:nvPr/>
          </p:nvSpPr>
          <p:spPr bwMode="auto">
            <a:xfrm>
              <a:off x="5148" y="1640"/>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1</a:t>
              </a:r>
            </a:p>
          </p:txBody>
        </p:sp>
        <p:sp>
          <p:nvSpPr>
            <p:cNvPr id="352355" name="Text Box 99"/>
            <p:cNvSpPr txBox="1">
              <a:spLocks noChangeArrowheads="1"/>
            </p:cNvSpPr>
            <p:nvPr/>
          </p:nvSpPr>
          <p:spPr bwMode="auto">
            <a:xfrm>
              <a:off x="5157" y="1957"/>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1</a:t>
              </a:r>
            </a:p>
          </p:txBody>
        </p:sp>
        <p:sp>
          <p:nvSpPr>
            <p:cNvPr id="352356" name="Text Box 100"/>
            <p:cNvSpPr txBox="1">
              <a:spLocks noChangeArrowheads="1"/>
            </p:cNvSpPr>
            <p:nvPr/>
          </p:nvSpPr>
          <p:spPr bwMode="auto">
            <a:xfrm>
              <a:off x="4740" y="1307"/>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1</a:t>
              </a:r>
            </a:p>
          </p:txBody>
        </p:sp>
        <p:sp>
          <p:nvSpPr>
            <p:cNvPr id="352357" name="Line 101"/>
            <p:cNvSpPr>
              <a:spLocks noChangeShapeType="1"/>
            </p:cNvSpPr>
            <p:nvPr/>
          </p:nvSpPr>
          <p:spPr bwMode="auto">
            <a:xfrm>
              <a:off x="4059" y="1569"/>
              <a:ext cx="0" cy="27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aphicFrame>
          <p:nvGraphicFramePr>
            <p:cNvPr id="352358" name="Object 102"/>
            <p:cNvGraphicFramePr>
              <a:graphicFrameLocks noChangeAspect="1"/>
            </p:cNvGraphicFramePr>
            <p:nvPr/>
          </p:nvGraphicFramePr>
          <p:xfrm>
            <a:off x="3764" y="2046"/>
            <a:ext cx="281" cy="270"/>
          </p:xfrm>
          <a:graphic>
            <a:graphicData uri="http://schemas.openxmlformats.org/presentationml/2006/ole">
              <mc:AlternateContent xmlns:mc="http://schemas.openxmlformats.org/markup-compatibility/2006">
                <mc:Choice xmlns:v="urn:schemas-microsoft-com:vml" Requires="v">
                  <p:oleObj spid="_x0000_s352371" name="Equation" r:id="rId9" imgW="317160" imgH="304560" progId="Equation.DSMT4">
                    <p:embed/>
                  </p:oleObj>
                </mc:Choice>
                <mc:Fallback>
                  <p:oleObj name="Equation" r:id="rId9" imgW="317160" imgH="304560" progId="Equation.DSMT4">
                    <p:embed/>
                    <p:pic>
                      <p:nvPicPr>
                        <p:cNvPr id="0" name="Object 10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764" y="2046"/>
                          <a:ext cx="281" cy="27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352359" name="Group 103"/>
            <p:cNvGrpSpPr>
              <a:grpSpLocks/>
            </p:cNvGrpSpPr>
            <p:nvPr/>
          </p:nvGrpSpPr>
          <p:grpSpPr bwMode="auto">
            <a:xfrm>
              <a:off x="4742" y="2514"/>
              <a:ext cx="570" cy="333"/>
              <a:chOff x="1688" y="1945"/>
              <a:chExt cx="570" cy="333"/>
            </a:xfrm>
          </p:grpSpPr>
          <p:sp>
            <p:nvSpPr>
              <p:cNvPr id="352360" name="Text Box 104"/>
              <p:cNvSpPr txBox="1">
                <a:spLocks noChangeArrowheads="1"/>
              </p:cNvSpPr>
              <p:nvPr/>
            </p:nvSpPr>
            <p:spPr bwMode="auto">
              <a:xfrm>
                <a:off x="2142" y="1945"/>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352361" name="Text Box 105"/>
              <p:cNvSpPr txBox="1">
                <a:spLocks noChangeArrowheads="1"/>
              </p:cNvSpPr>
              <p:nvPr/>
            </p:nvSpPr>
            <p:spPr bwMode="auto">
              <a:xfrm>
                <a:off x="1688" y="1990"/>
                <a:ext cx="53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X</a:t>
                </a:r>
                <a:r>
                  <a:rPr lang="en-US" baseline="-25000"/>
                  <a:t>3</a:t>
                </a:r>
                <a:r>
                  <a:rPr lang="en-US"/>
                  <a:t>=1</a:t>
                </a:r>
              </a:p>
            </p:txBody>
          </p:sp>
          <p:sp>
            <p:nvSpPr>
              <p:cNvPr id="352362" name="Line 106"/>
              <p:cNvSpPr>
                <a:spLocks noChangeShapeType="1"/>
              </p:cNvSpPr>
              <p:nvPr/>
            </p:nvSpPr>
            <p:spPr bwMode="auto">
              <a:xfrm>
                <a:off x="1746" y="2024"/>
                <a:ext cx="136" cy="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sp>
          <p:nvSpPr>
            <p:cNvPr id="352363" name="Line 107"/>
            <p:cNvSpPr>
              <a:spLocks noChangeShapeType="1"/>
            </p:cNvSpPr>
            <p:nvPr/>
          </p:nvSpPr>
          <p:spPr bwMode="auto">
            <a:xfrm>
              <a:off x="3343" y="1570"/>
              <a:ext cx="0" cy="272"/>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sp>
        <p:nvSpPr>
          <p:cNvPr id="352364" name="Text Box 108"/>
          <p:cNvSpPr txBox="1">
            <a:spLocks noChangeArrowheads="1"/>
          </p:cNvSpPr>
          <p:nvPr/>
        </p:nvSpPr>
        <p:spPr bwMode="auto">
          <a:xfrm>
            <a:off x="519113" y="43830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352365" name="Rectangle 109"/>
          <p:cNvSpPr>
            <a:spLocks noChangeArrowheads="1"/>
          </p:cNvSpPr>
          <p:nvPr/>
        </p:nvSpPr>
        <p:spPr bwMode="auto">
          <a:xfrm>
            <a:off x="6478588" y="5821363"/>
            <a:ext cx="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endParaRPr lang="en-US"/>
          </a:p>
        </p:txBody>
      </p:sp>
      <p:sp>
        <p:nvSpPr>
          <p:cNvPr id="352366" name="Text Box 110"/>
          <p:cNvSpPr txBox="1">
            <a:spLocks noChangeArrowheads="1"/>
          </p:cNvSpPr>
          <p:nvPr/>
        </p:nvSpPr>
        <p:spPr bwMode="auto">
          <a:xfrm>
            <a:off x="663575" y="560863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352367" name="Object 111"/>
          <p:cNvGraphicFramePr>
            <a:graphicFrameLocks noChangeAspect="1"/>
          </p:cNvGraphicFramePr>
          <p:nvPr>
            <p:ph sz="quarter" idx="3"/>
          </p:nvPr>
        </p:nvGraphicFramePr>
        <p:xfrm>
          <a:off x="568325" y="5399088"/>
          <a:ext cx="7570788" cy="977900"/>
        </p:xfrm>
        <a:graphic>
          <a:graphicData uri="http://schemas.openxmlformats.org/presentationml/2006/ole">
            <mc:AlternateContent xmlns:mc="http://schemas.openxmlformats.org/markup-compatibility/2006">
              <mc:Choice xmlns:v="urn:schemas-microsoft-com:vml" Requires="v">
                <p:oleObj spid="_x0000_s352372" name="Equation" r:id="rId11" imgW="3340080" imgH="431640" progId="Equation.3">
                  <p:embed/>
                </p:oleObj>
              </mc:Choice>
              <mc:Fallback>
                <p:oleObj name="Equation" r:id="rId11" imgW="3340080" imgH="431640" progId="Equation.3">
                  <p:embed/>
                  <p:pic>
                    <p:nvPicPr>
                      <p:cNvPr id="0" name="Object 11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68325" y="5399088"/>
                        <a:ext cx="7570788" cy="977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352291"/>
                                        </p:tgtEl>
                                        <p:attrNameLst>
                                          <p:attrName>style.visibility</p:attrName>
                                        </p:attrNameLst>
                                      </p:cBhvr>
                                      <p:to>
                                        <p:strVal val="visible"/>
                                      </p:to>
                                    </p:set>
                                    <p:animEffect transition="in" filter="wheel(4)">
                                      <p:cBhvr>
                                        <p:cTn id="7" dur="2000"/>
                                        <p:tgtEl>
                                          <p:spTgt spid="35229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1" fill="hold" nodeType="clickEffect">
                                  <p:stCondLst>
                                    <p:cond delay="0"/>
                                  </p:stCondLst>
                                  <p:childTnLst>
                                    <p:set>
                                      <p:cBhvr>
                                        <p:cTn id="11" dur="1" fill="hold">
                                          <p:stCondLst>
                                            <p:cond delay="0"/>
                                          </p:stCondLst>
                                        </p:cTn>
                                        <p:tgtEl>
                                          <p:spTgt spid="352264"/>
                                        </p:tgtEl>
                                        <p:attrNameLst>
                                          <p:attrName>style.visibility</p:attrName>
                                        </p:attrNameLst>
                                      </p:cBhvr>
                                      <p:to>
                                        <p:strVal val="visible"/>
                                      </p:to>
                                    </p:set>
                                    <p:anim calcmode="lin" valueType="num">
                                      <p:cBhvr additive="base">
                                        <p:cTn id="12" dur="2000" fill="hold"/>
                                        <p:tgtEl>
                                          <p:spTgt spid="352264"/>
                                        </p:tgtEl>
                                        <p:attrNameLst>
                                          <p:attrName>ppt_x</p:attrName>
                                        </p:attrNameLst>
                                      </p:cBhvr>
                                      <p:tavLst>
                                        <p:tav tm="0">
                                          <p:val>
                                            <p:strVal val="#ppt_x"/>
                                          </p:val>
                                        </p:tav>
                                        <p:tav tm="100000">
                                          <p:val>
                                            <p:strVal val="#ppt_x"/>
                                          </p:val>
                                        </p:tav>
                                      </p:tavLst>
                                    </p:anim>
                                    <p:anim calcmode="lin" valueType="num">
                                      <p:cBhvr additive="base">
                                        <p:cTn id="13" dur="2000" fill="hold"/>
                                        <p:tgtEl>
                                          <p:spTgt spid="352264"/>
                                        </p:tgtEl>
                                        <p:attrNameLst>
                                          <p:attrName>ppt_y</p:attrName>
                                        </p:attrNameLst>
                                      </p:cBhvr>
                                      <p:tavLst>
                                        <p:tav tm="0">
                                          <p:val>
                                            <p:strVal val="0-#ppt_h/2"/>
                                          </p:val>
                                        </p:tav>
                                        <p:tav tm="100000">
                                          <p:val>
                                            <p:strVal val="#ppt_y"/>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5" presetClass="entr" presetSubtype="10" fill="hold" nodeType="clickEffect">
                                  <p:stCondLst>
                                    <p:cond delay="0"/>
                                  </p:stCondLst>
                                  <p:childTnLst>
                                    <p:set>
                                      <p:cBhvr>
                                        <p:cTn id="17" dur="1" fill="hold">
                                          <p:stCondLst>
                                            <p:cond delay="0"/>
                                          </p:stCondLst>
                                        </p:cTn>
                                        <p:tgtEl>
                                          <p:spTgt spid="352326"/>
                                        </p:tgtEl>
                                        <p:attrNameLst>
                                          <p:attrName>style.visibility</p:attrName>
                                        </p:attrNameLst>
                                      </p:cBhvr>
                                      <p:to>
                                        <p:strVal val="visible"/>
                                      </p:to>
                                    </p:set>
                                    <p:animEffect transition="in" filter="checkerboard(across)">
                                      <p:cBhvr>
                                        <p:cTn id="18" dur="500"/>
                                        <p:tgtEl>
                                          <p:spTgt spid="352326"/>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2" presetClass="entr" presetSubtype="4" fill="hold" nodeType="clickEffect">
                                  <p:stCondLst>
                                    <p:cond delay="0"/>
                                  </p:stCondLst>
                                  <p:childTnLst>
                                    <p:set>
                                      <p:cBhvr>
                                        <p:cTn id="22" dur="1" fill="hold">
                                          <p:stCondLst>
                                            <p:cond delay="0"/>
                                          </p:stCondLst>
                                        </p:cTn>
                                        <p:tgtEl>
                                          <p:spTgt spid="352262"/>
                                        </p:tgtEl>
                                        <p:attrNameLst>
                                          <p:attrName>style.visibility</p:attrName>
                                        </p:attrNameLst>
                                      </p:cBhvr>
                                      <p:to>
                                        <p:strVal val="visible"/>
                                      </p:to>
                                    </p:set>
                                    <p:anim calcmode="lin" valueType="num">
                                      <p:cBhvr additive="base">
                                        <p:cTn id="23" dur="2000" fill="hold"/>
                                        <p:tgtEl>
                                          <p:spTgt spid="352262"/>
                                        </p:tgtEl>
                                        <p:attrNameLst>
                                          <p:attrName>ppt_x</p:attrName>
                                        </p:attrNameLst>
                                      </p:cBhvr>
                                      <p:tavLst>
                                        <p:tav tm="0">
                                          <p:val>
                                            <p:strVal val="#ppt_x"/>
                                          </p:val>
                                        </p:tav>
                                        <p:tav tm="100000">
                                          <p:val>
                                            <p:strVal val="#ppt_x"/>
                                          </p:val>
                                        </p:tav>
                                      </p:tavLst>
                                    </p:anim>
                                    <p:anim calcmode="lin" valueType="num">
                                      <p:cBhvr additive="base">
                                        <p:cTn id="24" dur="2000" fill="hold"/>
                                        <p:tgtEl>
                                          <p:spTgt spid="352262"/>
                                        </p:tgtEl>
                                        <p:attrNameLst>
                                          <p:attrName>ppt_y</p:attrName>
                                        </p:attrNameLst>
                                      </p:cBhvr>
                                      <p:tavLst>
                                        <p:tav tm="0">
                                          <p:val>
                                            <p:strVal val="1+#ppt_h/2"/>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4" presetClass="entr" presetSubtype="16" fill="hold" nodeType="clickEffect">
                                  <p:stCondLst>
                                    <p:cond delay="0"/>
                                  </p:stCondLst>
                                  <p:childTnLst>
                                    <p:set>
                                      <p:cBhvr>
                                        <p:cTn id="28" dur="1" fill="hold">
                                          <p:stCondLst>
                                            <p:cond delay="0"/>
                                          </p:stCondLst>
                                        </p:cTn>
                                        <p:tgtEl>
                                          <p:spTgt spid="352367"/>
                                        </p:tgtEl>
                                        <p:attrNameLst>
                                          <p:attrName>style.visibility</p:attrName>
                                        </p:attrNameLst>
                                      </p:cBhvr>
                                      <p:to>
                                        <p:strVal val="visible"/>
                                      </p:to>
                                    </p:set>
                                    <p:animEffect transition="in" filter="box(in)">
                                      <p:cBhvr>
                                        <p:cTn id="29" dur="2000"/>
                                        <p:tgtEl>
                                          <p:spTgt spid="3523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3282" name="Text Box 2"/>
          <p:cNvSpPr txBox="1">
            <a:spLocks noChangeArrowheads="1"/>
          </p:cNvSpPr>
          <p:nvPr/>
        </p:nvSpPr>
        <p:spPr bwMode="auto">
          <a:xfrm>
            <a:off x="452438" y="188913"/>
            <a:ext cx="8250237"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BÀI SỐ 8B. Xác định chuyển vị ngang và chuyển vị góc của</a:t>
            </a:r>
          </a:p>
          <a:p>
            <a:pPr algn="l"/>
            <a:r>
              <a:rPr lang="en-US"/>
              <a:t>mặt cắt A trên khung ABCD. Khung có mặt cắt ngang hình</a:t>
            </a:r>
          </a:p>
          <a:p>
            <a:pPr algn="l"/>
            <a:r>
              <a:rPr lang="en-US"/>
              <a:t>tròn đường kính d vật liệu có modun trượt G = 0,4E.</a:t>
            </a:r>
          </a:p>
        </p:txBody>
      </p:sp>
      <p:grpSp>
        <p:nvGrpSpPr>
          <p:cNvPr id="353283" name="Group 3"/>
          <p:cNvGrpSpPr>
            <a:grpSpLocks/>
          </p:cNvGrpSpPr>
          <p:nvPr/>
        </p:nvGrpSpPr>
        <p:grpSpPr bwMode="auto">
          <a:xfrm>
            <a:off x="219075" y="1382713"/>
            <a:ext cx="2741613" cy="2128837"/>
            <a:chOff x="240" y="799"/>
            <a:chExt cx="1727" cy="1341"/>
          </a:xfrm>
        </p:grpSpPr>
        <p:sp>
          <p:nvSpPr>
            <p:cNvPr id="353284" name="Line 4"/>
            <p:cNvSpPr>
              <a:spLocks noChangeShapeType="1"/>
            </p:cNvSpPr>
            <p:nvPr/>
          </p:nvSpPr>
          <p:spPr bwMode="auto">
            <a:xfrm>
              <a:off x="340" y="972"/>
              <a:ext cx="0" cy="408"/>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285" name="Line 5"/>
            <p:cNvSpPr>
              <a:spLocks noChangeShapeType="1"/>
            </p:cNvSpPr>
            <p:nvPr/>
          </p:nvSpPr>
          <p:spPr bwMode="auto">
            <a:xfrm flipH="1">
              <a:off x="249" y="963"/>
              <a:ext cx="91" cy="9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286" name="Line 6"/>
            <p:cNvSpPr>
              <a:spLocks noChangeShapeType="1"/>
            </p:cNvSpPr>
            <p:nvPr/>
          </p:nvSpPr>
          <p:spPr bwMode="auto">
            <a:xfrm flipH="1">
              <a:off x="240" y="1053"/>
              <a:ext cx="91" cy="9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287" name="Line 7"/>
            <p:cNvSpPr>
              <a:spLocks noChangeShapeType="1"/>
            </p:cNvSpPr>
            <p:nvPr/>
          </p:nvSpPr>
          <p:spPr bwMode="auto">
            <a:xfrm flipH="1">
              <a:off x="240" y="1144"/>
              <a:ext cx="91" cy="9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288" name="Line 8"/>
            <p:cNvSpPr>
              <a:spLocks noChangeShapeType="1"/>
            </p:cNvSpPr>
            <p:nvPr/>
          </p:nvSpPr>
          <p:spPr bwMode="auto">
            <a:xfrm flipH="1">
              <a:off x="240" y="1235"/>
              <a:ext cx="91" cy="9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289" name="Line 9"/>
            <p:cNvSpPr>
              <a:spLocks noChangeShapeType="1"/>
            </p:cNvSpPr>
            <p:nvPr/>
          </p:nvSpPr>
          <p:spPr bwMode="auto">
            <a:xfrm flipH="1">
              <a:off x="240" y="1308"/>
              <a:ext cx="91" cy="9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290" name="Line 10"/>
            <p:cNvSpPr>
              <a:spLocks noChangeShapeType="1"/>
            </p:cNvSpPr>
            <p:nvPr/>
          </p:nvSpPr>
          <p:spPr bwMode="auto">
            <a:xfrm>
              <a:off x="341" y="1162"/>
              <a:ext cx="1406" cy="0"/>
            </a:xfrm>
            <a:prstGeom prst="line">
              <a:avLst/>
            </a:prstGeom>
            <a:noFill/>
            <a:ln w="19050">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291" name="Line 11"/>
            <p:cNvSpPr>
              <a:spLocks noChangeShapeType="1"/>
            </p:cNvSpPr>
            <p:nvPr/>
          </p:nvSpPr>
          <p:spPr bwMode="auto">
            <a:xfrm>
              <a:off x="1253" y="1791"/>
              <a:ext cx="499" cy="0"/>
            </a:xfrm>
            <a:prstGeom prst="line">
              <a:avLst/>
            </a:prstGeom>
            <a:noFill/>
            <a:ln w="19050">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292" name="Line 12"/>
            <p:cNvSpPr>
              <a:spLocks noChangeShapeType="1"/>
            </p:cNvSpPr>
            <p:nvPr/>
          </p:nvSpPr>
          <p:spPr bwMode="auto">
            <a:xfrm flipH="1">
              <a:off x="877" y="1780"/>
              <a:ext cx="380" cy="311"/>
            </a:xfrm>
            <a:prstGeom prst="line">
              <a:avLst/>
            </a:prstGeom>
            <a:noFill/>
            <a:ln w="28575">
              <a:solidFill>
                <a:srgbClr val="3366CC"/>
              </a:solidFill>
              <a:miter lim="800000"/>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293" name="Line 13"/>
            <p:cNvSpPr>
              <a:spLocks noChangeShapeType="1"/>
            </p:cNvSpPr>
            <p:nvPr/>
          </p:nvSpPr>
          <p:spPr bwMode="auto">
            <a:xfrm>
              <a:off x="1474" y="1162"/>
              <a:ext cx="0" cy="635"/>
            </a:xfrm>
            <a:prstGeom prst="line">
              <a:avLst/>
            </a:prstGeom>
            <a:noFill/>
            <a:ln w="9525">
              <a:solidFill>
                <a:schemeClr val="tx1"/>
              </a:solidFill>
              <a:miter lim="800000"/>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294" name="Line 14"/>
            <p:cNvSpPr>
              <a:spLocks noChangeShapeType="1"/>
            </p:cNvSpPr>
            <p:nvPr/>
          </p:nvSpPr>
          <p:spPr bwMode="auto">
            <a:xfrm>
              <a:off x="1244" y="2032"/>
              <a:ext cx="499" cy="0"/>
            </a:xfrm>
            <a:prstGeom prst="line">
              <a:avLst/>
            </a:prstGeom>
            <a:noFill/>
            <a:ln w="6350">
              <a:solidFill>
                <a:schemeClr val="tx1"/>
              </a:solidFill>
              <a:miter lim="800000"/>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295" name="Line 15"/>
            <p:cNvSpPr>
              <a:spLocks noChangeShapeType="1"/>
            </p:cNvSpPr>
            <p:nvPr/>
          </p:nvSpPr>
          <p:spPr bwMode="auto">
            <a:xfrm>
              <a:off x="1247" y="1919"/>
              <a:ext cx="0" cy="13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296" name="Line 16"/>
            <p:cNvSpPr>
              <a:spLocks noChangeShapeType="1"/>
            </p:cNvSpPr>
            <p:nvPr/>
          </p:nvSpPr>
          <p:spPr bwMode="auto">
            <a:xfrm>
              <a:off x="340" y="1026"/>
              <a:ext cx="1406" cy="0"/>
            </a:xfrm>
            <a:prstGeom prst="line">
              <a:avLst/>
            </a:prstGeom>
            <a:noFill/>
            <a:ln w="9525">
              <a:solidFill>
                <a:schemeClr val="tx1"/>
              </a:solidFill>
              <a:miter lim="800000"/>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297" name="Text Box 17"/>
            <p:cNvSpPr txBox="1">
              <a:spLocks noChangeArrowheads="1"/>
            </p:cNvSpPr>
            <p:nvPr/>
          </p:nvSpPr>
          <p:spPr bwMode="auto">
            <a:xfrm>
              <a:off x="309" y="1117"/>
              <a:ext cx="25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D</a:t>
              </a:r>
            </a:p>
          </p:txBody>
        </p:sp>
        <p:sp>
          <p:nvSpPr>
            <p:cNvPr id="353298" name="Text Box 18"/>
            <p:cNvSpPr txBox="1">
              <a:spLocks noChangeArrowheads="1"/>
            </p:cNvSpPr>
            <p:nvPr/>
          </p:nvSpPr>
          <p:spPr bwMode="auto">
            <a:xfrm>
              <a:off x="1066" y="1555"/>
              <a:ext cx="2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A</a:t>
              </a:r>
            </a:p>
          </p:txBody>
        </p:sp>
        <p:sp>
          <p:nvSpPr>
            <p:cNvPr id="353299" name="Text Box 19"/>
            <p:cNvSpPr txBox="1">
              <a:spLocks noChangeArrowheads="1"/>
            </p:cNvSpPr>
            <p:nvPr/>
          </p:nvSpPr>
          <p:spPr bwMode="auto">
            <a:xfrm>
              <a:off x="735" y="1852"/>
              <a:ext cx="2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3366CC"/>
                  </a:solidFill>
                </a:rPr>
                <a:t>P</a:t>
              </a:r>
            </a:p>
          </p:txBody>
        </p:sp>
        <p:sp>
          <p:nvSpPr>
            <p:cNvPr id="353300" name="Text Box 20"/>
            <p:cNvSpPr txBox="1">
              <a:spLocks noChangeArrowheads="1"/>
            </p:cNvSpPr>
            <p:nvPr/>
          </p:nvSpPr>
          <p:spPr bwMode="auto">
            <a:xfrm rot="16200000">
              <a:off x="1267" y="1318"/>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b</a:t>
              </a:r>
            </a:p>
          </p:txBody>
        </p:sp>
        <p:sp>
          <p:nvSpPr>
            <p:cNvPr id="353301" name="Text Box 21"/>
            <p:cNvSpPr txBox="1">
              <a:spLocks noChangeArrowheads="1"/>
            </p:cNvSpPr>
            <p:nvPr/>
          </p:nvSpPr>
          <p:spPr bwMode="auto">
            <a:xfrm>
              <a:off x="954" y="799"/>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c</a:t>
              </a:r>
            </a:p>
          </p:txBody>
        </p:sp>
        <p:sp>
          <p:nvSpPr>
            <p:cNvPr id="353302" name="Text Box 22"/>
            <p:cNvSpPr txBox="1">
              <a:spLocks noChangeArrowheads="1"/>
            </p:cNvSpPr>
            <p:nvPr/>
          </p:nvSpPr>
          <p:spPr bwMode="auto">
            <a:xfrm>
              <a:off x="1387" y="1791"/>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a</a:t>
              </a:r>
            </a:p>
          </p:txBody>
        </p:sp>
        <p:sp>
          <p:nvSpPr>
            <p:cNvPr id="353303" name="Line 23"/>
            <p:cNvSpPr>
              <a:spLocks noChangeShapeType="1"/>
            </p:cNvSpPr>
            <p:nvPr/>
          </p:nvSpPr>
          <p:spPr bwMode="auto">
            <a:xfrm>
              <a:off x="1752" y="1156"/>
              <a:ext cx="0" cy="635"/>
            </a:xfrm>
            <a:prstGeom prst="line">
              <a:avLst/>
            </a:prstGeom>
            <a:noFill/>
            <a:ln w="19050">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04" name="Line 24"/>
            <p:cNvSpPr>
              <a:spLocks noChangeShapeType="1"/>
            </p:cNvSpPr>
            <p:nvPr/>
          </p:nvSpPr>
          <p:spPr bwMode="auto">
            <a:xfrm>
              <a:off x="1755" y="1925"/>
              <a:ext cx="0" cy="13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05" name="Line 25"/>
            <p:cNvSpPr>
              <a:spLocks noChangeShapeType="1"/>
            </p:cNvSpPr>
            <p:nvPr/>
          </p:nvSpPr>
          <p:spPr bwMode="auto">
            <a:xfrm>
              <a:off x="1754" y="981"/>
              <a:ext cx="0" cy="9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06" name="Text Box 26"/>
            <p:cNvSpPr txBox="1">
              <a:spLocks noChangeArrowheads="1"/>
            </p:cNvSpPr>
            <p:nvPr/>
          </p:nvSpPr>
          <p:spPr bwMode="auto">
            <a:xfrm>
              <a:off x="1712" y="981"/>
              <a:ext cx="25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C</a:t>
              </a:r>
            </a:p>
          </p:txBody>
        </p:sp>
        <p:sp>
          <p:nvSpPr>
            <p:cNvPr id="353307" name="Text Box 27"/>
            <p:cNvSpPr txBox="1">
              <a:spLocks noChangeArrowheads="1"/>
            </p:cNvSpPr>
            <p:nvPr/>
          </p:nvSpPr>
          <p:spPr bwMode="auto">
            <a:xfrm>
              <a:off x="1720" y="1646"/>
              <a:ext cx="2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B</a:t>
              </a:r>
            </a:p>
          </p:txBody>
        </p:sp>
      </p:grpSp>
      <p:grpSp>
        <p:nvGrpSpPr>
          <p:cNvPr id="353308" name="Group 28"/>
          <p:cNvGrpSpPr>
            <a:grpSpLocks/>
          </p:cNvGrpSpPr>
          <p:nvPr/>
        </p:nvGrpSpPr>
        <p:grpSpPr bwMode="auto">
          <a:xfrm>
            <a:off x="2755900" y="1276350"/>
            <a:ext cx="3844925" cy="2314575"/>
            <a:chOff x="1736" y="804"/>
            <a:chExt cx="2422" cy="1458"/>
          </a:xfrm>
        </p:grpSpPr>
        <p:sp>
          <p:nvSpPr>
            <p:cNvPr id="353309" name="Line 29"/>
            <p:cNvSpPr>
              <a:spLocks noChangeShapeType="1"/>
            </p:cNvSpPr>
            <p:nvPr/>
          </p:nvSpPr>
          <p:spPr bwMode="auto">
            <a:xfrm>
              <a:off x="2349" y="1243"/>
              <a:ext cx="1406" cy="0"/>
            </a:xfrm>
            <a:prstGeom prst="line">
              <a:avLst/>
            </a:prstGeom>
            <a:noFill/>
            <a:ln w="19050">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10" name="Line 30"/>
            <p:cNvSpPr>
              <a:spLocks noChangeShapeType="1"/>
            </p:cNvSpPr>
            <p:nvPr/>
          </p:nvSpPr>
          <p:spPr bwMode="auto">
            <a:xfrm>
              <a:off x="3745" y="1243"/>
              <a:ext cx="0" cy="635"/>
            </a:xfrm>
            <a:prstGeom prst="line">
              <a:avLst/>
            </a:prstGeom>
            <a:noFill/>
            <a:ln w="19050">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11" name="Line 31"/>
            <p:cNvSpPr>
              <a:spLocks noChangeShapeType="1"/>
            </p:cNvSpPr>
            <p:nvPr/>
          </p:nvSpPr>
          <p:spPr bwMode="auto">
            <a:xfrm>
              <a:off x="3237" y="1878"/>
              <a:ext cx="499" cy="0"/>
            </a:xfrm>
            <a:prstGeom prst="line">
              <a:avLst/>
            </a:prstGeom>
            <a:noFill/>
            <a:ln w="19050">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12" name="Line 32"/>
            <p:cNvSpPr>
              <a:spLocks noChangeShapeType="1"/>
            </p:cNvSpPr>
            <p:nvPr/>
          </p:nvSpPr>
          <p:spPr bwMode="auto">
            <a:xfrm flipH="1">
              <a:off x="3475" y="1053"/>
              <a:ext cx="499" cy="408"/>
            </a:xfrm>
            <a:prstGeom prst="line">
              <a:avLst/>
            </a:prstGeom>
            <a:noFill/>
            <a:ln w="19050">
              <a:solidFill>
                <a:srgbClr val="3366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13" name="Line 33"/>
            <p:cNvSpPr>
              <a:spLocks noChangeShapeType="1"/>
            </p:cNvSpPr>
            <p:nvPr/>
          </p:nvSpPr>
          <p:spPr bwMode="auto">
            <a:xfrm flipH="1">
              <a:off x="1854" y="1243"/>
              <a:ext cx="499" cy="408"/>
            </a:xfrm>
            <a:prstGeom prst="line">
              <a:avLst/>
            </a:prstGeom>
            <a:noFill/>
            <a:ln w="19050">
              <a:solidFill>
                <a:srgbClr val="3366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14" name="Line 34"/>
            <p:cNvSpPr>
              <a:spLocks noChangeShapeType="1"/>
            </p:cNvSpPr>
            <p:nvPr/>
          </p:nvSpPr>
          <p:spPr bwMode="auto">
            <a:xfrm flipH="1">
              <a:off x="1852" y="1062"/>
              <a:ext cx="2107" cy="593"/>
            </a:xfrm>
            <a:prstGeom prst="line">
              <a:avLst/>
            </a:prstGeom>
            <a:noFill/>
            <a:ln w="28575">
              <a:solidFill>
                <a:srgbClr val="3366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15" name="Line 35"/>
            <p:cNvSpPr>
              <a:spLocks noChangeShapeType="1"/>
            </p:cNvSpPr>
            <p:nvPr/>
          </p:nvSpPr>
          <p:spPr bwMode="auto">
            <a:xfrm>
              <a:off x="3476" y="1452"/>
              <a:ext cx="259" cy="426"/>
            </a:xfrm>
            <a:prstGeom prst="line">
              <a:avLst/>
            </a:prstGeom>
            <a:noFill/>
            <a:ln w="28575">
              <a:solidFill>
                <a:srgbClr val="3366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16" name="Line 36"/>
            <p:cNvSpPr>
              <a:spLocks noChangeShapeType="1"/>
            </p:cNvSpPr>
            <p:nvPr/>
          </p:nvSpPr>
          <p:spPr bwMode="auto">
            <a:xfrm flipH="1">
              <a:off x="3526" y="1361"/>
              <a:ext cx="207" cy="167"/>
            </a:xfrm>
            <a:prstGeom prst="line">
              <a:avLst/>
            </a:prstGeom>
            <a:noFill/>
            <a:ln w="9525">
              <a:solidFill>
                <a:srgbClr val="3366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17" name="Line 37"/>
            <p:cNvSpPr>
              <a:spLocks noChangeShapeType="1"/>
            </p:cNvSpPr>
            <p:nvPr/>
          </p:nvSpPr>
          <p:spPr bwMode="auto">
            <a:xfrm flipH="1">
              <a:off x="3566" y="1461"/>
              <a:ext cx="179" cy="144"/>
            </a:xfrm>
            <a:prstGeom prst="line">
              <a:avLst/>
            </a:prstGeom>
            <a:noFill/>
            <a:ln w="9525">
              <a:solidFill>
                <a:srgbClr val="3366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18" name="Line 38"/>
            <p:cNvSpPr>
              <a:spLocks noChangeShapeType="1"/>
            </p:cNvSpPr>
            <p:nvPr/>
          </p:nvSpPr>
          <p:spPr bwMode="auto">
            <a:xfrm flipH="1">
              <a:off x="3612" y="1561"/>
              <a:ext cx="132" cy="109"/>
            </a:xfrm>
            <a:prstGeom prst="line">
              <a:avLst/>
            </a:prstGeom>
            <a:noFill/>
            <a:ln w="9525">
              <a:solidFill>
                <a:srgbClr val="3366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19" name="Line 39"/>
            <p:cNvSpPr>
              <a:spLocks noChangeShapeType="1"/>
            </p:cNvSpPr>
            <p:nvPr/>
          </p:nvSpPr>
          <p:spPr bwMode="auto">
            <a:xfrm flipH="1">
              <a:off x="3629" y="1107"/>
              <a:ext cx="173" cy="144"/>
            </a:xfrm>
            <a:prstGeom prst="line">
              <a:avLst/>
            </a:prstGeom>
            <a:noFill/>
            <a:ln w="9525">
              <a:solidFill>
                <a:srgbClr val="3366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20" name="Line 40"/>
            <p:cNvSpPr>
              <a:spLocks noChangeShapeType="1"/>
            </p:cNvSpPr>
            <p:nvPr/>
          </p:nvSpPr>
          <p:spPr bwMode="auto">
            <a:xfrm flipH="1">
              <a:off x="3530" y="1144"/>
              <a:ext cx="127" cy="104"/>
            </a:xfrm>
            <a:prstGeom prst="line">
              <a:avLst/>
            </a:prstGeom>
            <a:noFill/>
            <a:ln w="9525">
              <a:solidFill>
                <a:srgbClr val="3366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21" name="Line 41"/>
            <p:cNvSpPr>
              <a:spLocks noChangeShapeType="1"/>
            </p:cNvSpPr>
            <p:nvPr/>
          </p:nvSpPr>
          <p:spPr bwMode="auto">
            <a:xfrm flipH="1">
              <a:off x="3648" y="1669"/>
              <a:ext cx="86" cy="69"/>
            </a:xfrm>
            <a:prstGeom prst="line">
              <a:avLst/>
            </a:prstGeom>
            <a:noFill/>
            <a:ln w="9525">
              <a:solidFill>
                <a:srgbClr val="3366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22" name="Line 42"/>
            <p:cNvSpPr>
              <a:spLocks noChangeShapeType="1"/>
            </p:cNvSpPr>
            <p:nvPr/>
          </p:nvSpPr>
          <p:spPr bwMode="auto">
            <a:xfrm flipH="1">
              <a:off x="3687" y="1743"/>
              <a:ext cx="58" cy="46"/>
            </a:xfrm>
            <a:prstGeom prst="line">
              <a:avLst/>
            </a:prstGeom>
            <a:noFill/>
            <a:ln w="9525">
              <a:solidFill>
                <a:srgbClr val="3366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23" name="Line 43"/>
            <p:cNvSpPr>
              <a:spLocks noChangeShapeType="1"/>
            </p:cNvSpPr>
            <p:nvPr/>
          </p:nvSpPr>
          <p:spPr bwMode="auto">
            <a:xfrm flipH="1">
              <a:off x="3457" y="1189"/>
              <a:ext cx="58" cy="46"/>
            </a:xfrm>
            <a:prstGeom prst="line">
              <a:avLst/>
            </a:prstGeom>
            <a:noFill/>
            <a:ln w="9525">
              <a:solidFill>
                <a:srgbClr val="3366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24" name="Line 44"/>
            <p:cNvSpPr>
              <a:spLocks noChangeShapeType="1"/>
            </p:cNvSpPr>
            <p:nvPr/>
          </p:nvSpPr>
          <p:spPr bwMode="auto">
            <a:xfrm flipH="1">
              <a:off x="2712" y="1243"/>
              <a:ext cx="207" cy="167"/>
            </a:xfrm>
            <a:prstGeom prst="line">
              <a:avLst/>
            </a:prstGeom>
            <a:noFill/>
            <a:ln w="9525">
              <a:solidFill>
                <a:srgbClr val="3366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25" name="Line 45"/>
            <p:cNvSpPr>
              <a:spLocks noChangeShapeType="1"/>
            </p:cNvSpPr>
            <p:nvPr/>
          </p:nvSpPr>
          <p:spPr bwMode="auto">
            <a:xfrm flipH="1">
              <a:off x="2206" y="1243"/>
              <a:ext cx="380" cy="311"/>
            </a:xfrm>
            <a:prstGeom prst="line">
              <a:avLst/>
            </a:prstGeom>
            <a:noFill/>
            <a:ln w="6350">
              <a:solidFill>
                <a:srgbClr val="3366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26" name="Line 46"/>
            <p:cNvSpPr>
              <a:spLocks noChangeShapeType="1"/>
            </p:cNvSpPr>
            <p:nvPr/>
          </p:nvSpPr>
          <p:spPr bwMode="auto">
            <a:xfrm flipH="1">
              <a:off x="2014" y="1243"/>
              <a:ext cx="449" cy="369"/>
            </a:xfrm>
            <a:prstGeom prst="line">
              <a:avLst/>
            </a:prstGeom>
            <a:noFill/>
            <a:ln w="6350">
              <a:solidFill>
                <a:srgbClr val="3366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27" name="Line 47"/>
            <p:cNvSpPr>
              <a:spLocks noChangeShapeType="1"/>
            </p:cNvSpPr>
            <p:nvPr/>
          </p:nvSpPr>
          <p:spPr bwMode="auto">
            <a:xfrm flipH="1">
              <a:off x="2368" y="1243"/>
              <a:ext cx="328" cy="271"/>
            </a:xfrm>
            <a:prstGeom prst="line">
              <a:avLst/>
            </a:prstGeom>
            <a:noFill/>
            <a:ln w="6350">
              <a:solidFill>
                <a:srgbClr val="3366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28" name="Line 48"/>
            <p:cNvSpPr>
              <a:spLocks noChangeShapeType="1"/>
            </p:cNvSpPr>
            <p:nvPr/>
          </p:nvSpPr>
          <p:spPr bwMode="auto">
            <a:xfrm flipH="1">
              <a:off x="2526" y="1243"/>
              <a:ext cx="282" cy="225"/>
            </a:xfrm>
            <a:prstGeom prst="line">
              <a:avLst/>
            </a:prstGeom>
            <a:noFill/>
            <a:ln w="9525">
              <a:solidFill>
                <a:srgbClr val="3366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29" name="Line 49"/>
            <p:cNvSpPr>
              <a:spLocks noChangeShapeType="1"/>
            </p:cNvSpPr>
            <p:nvPr/>
          </p:nvSpPr>
          <p:spPr bwMode="auto">
            <a:xfrm flipH="1">
              <a:off x="2868" y="1252"/>
              <a:ext cx="132" cy="109"/>
            </a:xfrm>
            <a:prstGeom prst="line">
              <a:avLst/>
            </a:prstGeom>
            <a:noFill/>
            <a:ln w="9525">
              <a:solidFill>
                <a:srgbClr val="3366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30" name="Line 50"/>
            <p:cNvSpPr>
              <a:spLocks noChangeShapeType="1"/>
            </p:cNvSpPr>
            <p:nvPr/>
          </p:nvSpPr>
          <p:spPr bwMode="auto">
            <a:xfrm flipH="1">
              <a:off x="3013" y="1253"/>
              <a:ext cx="86" cy="69"/>
            </a:xfrm>
            <a:prstGeom prst="line">
              <a:avLst/>
            </a:prstGeom>
            <a:noFill/>
            <a:ln w="9525">
              <a:solidFill>
                <a:srgbClr val="3366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31" name="Line 51"/>
            <p:cNvSpPr>
              <a:spLocks noChangeShapeType="1"/>
            </p:cNvSpPr>
            <p:nvPr/>
          </p:nvSpPr>
          <p:spPr bwMode="auto">
            <a:xfrm flipH="1">
              <a:off x="3512" y="1869"/>
              <a:ext cx="236" cy="190"/>
            </a:xfrm>
            <a:prstGeom prst="line">
              <a:avLst/>
            </a:prstGeom>
            <a:noFill/>
            <a:ln w="19050">
              <a:solidFill>
                <a:srgbClr val="3366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32" name="Line 52"/>
            <p:cNvSpPr>
              <a:spLocks noChangeShapeType="1"/>
            </p:cNvSpPr>
            <p:nvPr/>
          </p:nvSpPr>
          <p:spPr bwMode="auto">
            <a:xfrm>
              <a:off x="3249" y="1878"/>
              <a:ext cx="272" cy="182"/>
            </a:xfrm>
            <a:prstGeom prst="line">
              <a:avLst/>
            </a:prstGeom>
            <a:noFill/>
            <a:ln w="28575">
              <a:solidFill>
                <a:srgbClr val="3366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33" name="Line 53"/>
            <p:cNvSpPr>
              <a:spLocks noChangeShapeType="1"/>
            </p:cNvSpPr>
            <p:nvPr/>
          </p:nvSpPr>
          <p:spPr bwMode="auto">
            <a:xfrm flipH="1">
              <a:off x="3458" y="1869"/>
              <a:ext cx="179" cy="144"/>
            </a:xfrm>
            <a:prstGeom prst="line">
              <a:avLst/>
            </a:prstGeom>
            <a:noFill/>
            <a:ln w="9525">
              <a:solidFill>
                <a:srgbClr val="3366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34" name="Line 54"/>
            <p:cNvSpPr>
              <a:spLocks noChangeShapeType="1"/>
            </p:cNvSpPr>
            <p:nvPr/>
          </p:nvSpPr>
          <p:spPr bwMode="auto">
            <a:xfrm flipH="1">
              <a:off x="3403" y="1869"/>
              <a:ext cx="132" cy="109"/>
            </a:xfrm>
            <a:prstGeom prst="line">
              <a:avLst/>
            </a:prstGeom>
            <a:noFill/>
            <a:ln w="9525">
              <a:solidFill>
                <a:srgbClr val="3366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35" name="Line 55"/>
            <p:cNvSpPr>
              <a:spLocks noChangeShapeType="1"/>
            </p:cNvSpPr>
            <p:nvPr/>
          </p:nvSpPr>
          <p:spPr bwMode="auto">
            <a:xfrm flipH="1">
              <a:off x="3349" y="1869"/>
              <a:ext cx="86" cy="69"/>
            </a:xfrm>
            <a:prstGeom prst="line">
              <a:avLst/>
            </a:prstGeom>
            <a:noFill/>
            <a:ln w="9525">
              <a:solidFill>
                <a:srgbClr val="3366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36" name="Text Box 56"/>
            <p:cNvSpPr txBox="1">
              <a:spLocks noChangeArrowheads="1"/>
            </p:cNvSpPr>
            <p:nvPr/>
          </p:nvSpPr>
          <p:spPr bwMode="auto">
            <a:xfrm>
              <a:off x="1736" y="1600"/>
              <a:ext cx="63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3366CC"/>
                  </a:solidFill>
                </a:rPr>
                <a:t>P(c-a)</a:t>
              </a:r>
            </a:p>
          </p:txBody>
        </p:sp>
        <p:sp>
          <p:nvSpPr>
            <p:cNvPr id="353337" name="Text Box 57"/>
            <p:cNvSpPr txBox="1">
              <a:spLocks noChangeArrowheads="1"/>
            </p:cNvSpPr>
            <p:nvPr/>
          </p:nvSpPr>
          <p:spPr bwMode="auto">
            <a:xfrm>
              <a:off x="3193" y="1234"/>
              <a:ext cx="35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3366CC"/>
                  </a:solidFill>
                </a:rPr>
                <a:t>Pb</a:t>
              </a:r>
            </a:p>
          </p:txBody>
        </p:sp>
        <p:sp>
          <p:nvSpPr>
            <p:cNvPr id="353338" name="Text Box 58"/>
            <p:cNvSpPr txBox="1">
              <a:spLocks noChangeArrowheads="1"/>
            </p:cNvSpPr>
            <p:nvPr/>
          </p:nvSpPr>
          <p:spPr bwMode="auto">
            <a:xfrm>
              <a:off x="3597" y="805"/>
              <a:ext cx="35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3366CC"/>
                  </a:solidFill>
                </a:rPr>
                <a:t>Pa</a:t>
              </a:r>
            </a:p>
          </p:txBody>
        </p:sp>
        <p:sp>
          <p:nvSpPr>
            <p:cNvPr id="353339" name="Text Box 59"/>
            <p:cNvSpPr txBox="1">
              <a:spLocks noChangeArrowheads="1"/>
            </p:cNvSpPr>
            <p:nvPr/>
          </p:nvSpPr>
          <p:spPr bwMode="auto">
            <a:xfrm>
              <a:off x="3224" y="1974"/>
              <a:ext cx="35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3366CC"/>
                  </a:solidFill>
                </a:rPr>
                <a:t>Pa</a:t>
              </a:r>
            </a:p>
          </p:txBody>
        </p:sp>
        <p:sp>
          <p:nvSpPr>
            <p:cNvPr id="353340" name="Text Box 60"/>
            <p:cNvSpPr txBox="1">
              <a:spLocks noChangeArrowheads="1"/>
            </p:cNvSpPr>
            <p:nvPr/>
          </p:nvSpPr>
          <p:spPr bwMode="auto">
            <a:xfrm>
              <a:off x="2251" y="1604"/>
              <a:ext cx="51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rPr>
                <a:t>(c-a)</a:t>
              </a:r>
            </a:p>
          </p:txBody>
        </p:sp>
        <p:sp>
          <p:nvSpPr>
            <p:cNvPr id="353341" name="Text Box 61"/>
            <p:cNvSpPr txBox="1">
              <a:spLocks noChangeArrowheads="1"/>
            </p:cNvSpPr>
            <p:nvPr/>
          </p:nvSpPr>
          <p:spPr bwMode="auto">
            <a:xfrm>
              <a:off x="3450" y="1960"/>
              <a:ext cx="35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rPr>
                <a:t>(a)</a:t>
              </a:r>
            </a:p>
          </p:txBody>
        </p:sp>
        <p:sp>
          <p:nvSpPr>
            <p:cNvPr id="353342" name="Text Box 62"/>
            <p:cNvSpPr txBox="1">
              <a:spLocks noChangeArrowheads="1"/>
            </p:cNvSpPr>
            <p:nvPr/>
          </p:nvSpPr>
          <p:spPr bwMode="auto">
            <a:xfrm>
              <a:off x="3192" y="1392"/>
              <a:ext cx="35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rPr>
                <a:t>(b)</a:t>
              </a:r>
            </a:p>
          </p:txBody>
        </p:sp>
        <p:sp>
          <p:nvSpPr>
            <p:cNvPr id="353343" name="Text Box 63"/>
            <p:cNvSpPr txBox="1">
              <a:spLocks noChangeArrowheads="1"/>
            </p:cNvSpPr>
            <p:nvPr/>
          </p:nvSpPr>
          <p:spPr bwMode="auto">
            <a:xfrm>
              <a:off x="3807" y="804"/>
              <a:ext cx="35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rPr>
                <a:t>(a)</a:t>
              </a:r>
            </a:p>
          </p:txBody>
        </p:sp>
        <p:sp>
          <p:nvSpPr>
            <p:cNvPr id="353344" name="Text Box 64"/>
            <p:cNvSpPr txBox="1">
              <a:spLocks noChangeArrowheads="1"/>
            </p:cNvSpPr>
            <p:nvPr/>
          </p:nvSpPr>
          <p:spPr bwMode="auto">
            <a:xfrm>
              <a:off x="2348" y="1851"/>
              <a:ext cx="36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3366CC"/>
                  </a:solidFill>
                </a:rPr>
                <a:t>M</a:t>
              </a:r>
              <a:r>
                <a:rPr lang="en-US" baseline="-25000">
                  <a:solidFill>
                    <a:srgbClr val="3366CC"/>
                  </a:solidFill>
                </a:rPr>
                <a:t>P</a:t>
              </a:r>
            </a:p>
          </p:txBody>
        </p:sp>
        <p:grpSp>
          <p:nvGrpSpPr>
            <p:cNvPr id="353345" name="Group 65"/>
            <p:cNvGrpSpPr>
              <a:grpSpLocks/>
            </p:cNvGrpSpPr>
            <p:nvPr/>
          </p:nvGrpSpPr>
          <p:grpSpPr bwMode="auto">
            <a:xfrm>
              <a:off x="2578" y="1836"/>
              <a:ext cx="475" cy="288"/>
              <a:chOff x="2278" y="1764"/>
              <a:chExt cx="475" cy="288"/>
            </a:xfrm>
          </p:grpSpPr>
          <p:sp>
            <p:nvSpPr>
              <p:cNvPr id="353346" name="Text Box 66"/>
              <p:cNvSpPr txBox="1">
                <a:spLocks noChangeArrowheads="1"/>
              </p:cNvSpPr>
              <p:nvPr/>
            </p:nvSpPr>
            <p:spPr bwMode="auto">
              <a:xfrm>
                <a:off x="2278" y="1764"/>
                <a:ext cx="47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rPr>
                  <a:t>(M</a:t>
                </a:r>
                <a:r>
                  <a:rPr lang="en-US" baseline="-25000">
                    <a:solidFill>
                      <a:srgbClr val="FF0000"/>
                    </a:solidFill>
                  </a:rPr>
                  <a:t>1</a:t>
                </a:r>
                <a:r>
                  <a:rPr lang="en-US">
                    <a:solidFill>
                      <a:srgbClr val="FF0000"/>
                    </a:solidFill>
                  </a:rPr>
                  <a:t>)</a:t>
                </a:r>
                <a:endParaRPr lang="en-US" baseline="-25000">
                  <a:solidFill>
                    <a:srgbClr val="FF0000"/>
                  </a:solidFill>
                </a:endParaRPr>
              </a:p>
            </p:txBody>
          </p:sp>
          <p:sp>
            <p:nvSpPr>
              <p:cNvPr id="353347" name="Line 67"/>
              <p:cNvSpPr>
                <a:spLocks noChangeShapeType="1"/>
              </p:cNvSpPr>
              <p:nvPr/>
            </p:nvSpPr>
            <p:spPr bwMode="auto">
              <a:xfrm>
                <a:off x="2405" y="1807"/>
                <a:ext cx="155" cy="0"/>
              </a:xfrm>
              <a:prstGeom prst="line">
                <a:avLst/>
              </a:prstGeom>
              <a:noFill/>
              <a:ln w="12700">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sp>
        <p:nvSpPr>
          <p:cNvPr id="353348" name="Text Box 68"/>
          <p:cNvSpPr txBox="1">
            <a:spLocks noChangeArrowheads="1"/>
          </p:cNvSpPr>
          <p:nvPr/>
        </p:nvSpPr>
        <p:spPr bwMode="auto">
          <a:xfrm>
            <a:off x="447675" y="452755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353349" name="Object 69"/>
          <p:cNvGraphicFramePr>
            <a:graphicFrameLocks noChangeAspect="1"/>
          </p:cNvGraphicFramePr>
          <p:nvPr>
            <p:ph sz="half" idx="1"/>
          </p:nvPr>
        </p:nvGraphicFramePr>
        <p:xfrm>
          <a:off x="1112838" y="4826000"/>
          <a:ext cx="6769100" cy="1581150"/>
        </p:xfrm>
        <a:graphic>
          <a:graphicData uri="http://schemas.openxmlformats.org/presentationml/2006/ole">
            <mc:AlternateContent xmlns:mc="http://schemas.openxmlformats.org/markup-compatibility/2006">
              <mc:Choice xmlns:v="urn:schemas-microsoft-com:vml" Requires="v">
                <p:oleObj spid="_x0000_s353473" name="Equation" r:id="rId3" imgW="2831760" imgH="660240" progId="Equation.3">
                  <p:embed/>
                </p:oleObj>
              </mc:Choice>
              <mc:Fallback>
                <p:oleObj name="Equation" r:id="rId3" imgW="2831760" imgH="660240" progId="Equation.3">
                  <p:embed/>
                  <p:pic>
                    <p:nvPicPr>
                      <p:cNvPr id="0" name="Object 6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12838" y="4826000"/>
                        <a:ext cx="6769100" cy="15811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53350" name="Text Box 70"/>
          <p:cNvSpPr txBox="1">
            <a:spLocks noChangeArrowheads="1"/>
          </p:cNvSpPr>
          <p:nvPr/>
        </p:nvSpPr>
        <p:spPr bwMode="auto">
          <a:xfrm>
            <a:off x="735013" y="5751513"/>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353351" name="Object 71"/>
          <p:cNvGraphicFramePr>
            <a:graphicFrameLocks noChangeAspect="1"/>
          </p:cNvGraphicFramePr>
          <p:nvPr>
            <p:ph sz="half" idx="2"/>
          </p:nvPr>
        </p:nvGraphicFramePr>
        <p:xfrm>
          <a:off x="1146175" y="5654675"/>
          <a:ext cx="7223125" cy="1076325"/>
        </p:xfrm>
        <a:graphic>
          <a:graphicData uri="http://schemas.openxmlformats.org/presentationml/2006/ole">
            <mc:AlternateContent xmlns:mc="http://schemas.openxmlformats.org/markup-compatibility/2006">
              <mc:Choice xmlns:v="urn:schemas-microsoft-com:vml" Requires="v">
                <p:oleObj spid="_x0000_s353474" name="Equation" r:id="rId5" imgW="2984400" imgH="444240" progId="Equation.3">
                  <p:embed/>
                </p:oleObj>
              </mc:Choice>
              <mc:Fallback>
                <p:oleObj name="Equation" r:id="rId5" imgW="2984400" imgH="444240" progId="Equation.3">
                  <p:embed/>
                  <p:pic>
                    <p:nvPicPr>
                      <p:cNvPr id="0" name="Object 7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46175" y="5654675"/>
                        <a:ext cx="7223125" cy="10763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353352" name="Group 72"/>
          <p:cNvGrpSpPr>
            <a:grpSpLocks/>
          </p:cNvGrpSpPr>
          <p:nvPr/>
        </p:nvGrpSpPr>
        <p:grpSpPr bwMode="auto">
          <a:xfrm>
            <a:off x="2979738" y="3573463"/>
            <a:ext cx="2738437" cy="1265237"/>
            <a:chOff x="1877" y="2251"/>
            <a:chExt cx="1725" cy="797"/>
          </a:xfrm>
        </p:grpSpPr>
        <p:sp>
          <p:nvSpPr>
            <p:cNvPr id="353353" name="Line 73"/>
            <p:cNvSpPr>
              <a:spLocks noChangeShapeType="1"/>
            </p:cNvSpPr>
            <p:nvPr/>
          </p:nvSpPr>
          <p:spPr bwMode="auto">
            <a:xfrm>
              <a:off x="1877" y="2255"/>
              <a:ext cx="1406" cy="0"/>
            </a:xfrm>
            <a:prstGeom prst="line">
              <a:avLst/>
            </a:prstGeom>
            <a:noFill/>
            <a:ln w="19050">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54" name="Line 74"/>
            <p:cNvSpPr>
              <a:spLocks noChangeShapeType="1"/>
            </p:cNvSpPr>
            <p:nvPr/>
          </p:nvSpPr>
          <p:spPr bwMode="auto">
            <a:xfrm>
              <a:off x="3279" y="2251"/>
              <a:ext cx="0" cy="635"/>
            </a:xfrm>
            <a:prstGeom prst="line">
              <a:avLst/>
            </a:prstGeom>
            <a:noFill/>
            <a:ln w="19050">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55" name="Line 75"/>
            <p:cNvSpPr>
              <a:spLocks noChangeShapeType="1"/>
            </p:cNvSpPr>
            <p:nvPr/>
          </p:nvSpPr>
          <p:spPr bwMode="auto">
            <a:xfrm>
              <a:off x="2784" y="2890"/>
              <a:ext cx="499" cy="0"/>
            </a:xfrm>
            <a:prstGeom prst="line">
              <a:avLst/>
            </a:prstGeom>
            <a:noFill/>
            <a:ln w="19050">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56" name="Line 76"/>
            <p:cNvSpPr>
              <a:spLocks noChangeShapeType="1"/>
            </p:cNvSpPr>
            <p:nvPr/>
          </p:nvSpPr>
          <p:spPr bwMode="auto">
            <a:xfrm>
              <a:off x="2510" y="2414"/>
              <a:ext cx="181" cy="0"/>
            </a:xfrm>
            <a:prstGeom prst="line">
              <a:avLst/>
            </a:prstGeom>
            <a:noFill/>
            <a:ln w="6350">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57" name="Line 77"/>
            <p:cNvSpPr>
              <a:spLocks noChangeShapeType="1"/>
            </p:cNvSpPr>
            <p:nvPr/>
          </p:nvSpPr>
          <p:spPr bwMode="auto">
            <a:xfrm>
              <a:off x="3419" y="2251"/>
              <a:ext cx="0" cy="635"/>
            </a:xfrm>
            <a:prstGeom prst="line">
              <a:avLst/>
            </a:prstGeom>
            <a:noFill/>
            <a:ln w="19050">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58" name="Line 78"/>
            <p:cNvSpPr>
              <a:spLocks noChangeShapeType="1"/>
            </p:cNvSpPr>
            <p:nvPr/>
          </p:nvSpPr>
          <p:spPr bwMode="auto">
            <a:xfrm>
              <a:off x="3283" y="2251"/>
              <a:ext cx="136" cy="0"/>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59" name="Line 79"/>
            <p:cNvSpPr>
              <a:spLocks noChangeShapeType="1"/>
            </p:cNvSpPr>
            <p:nvPr/>
          </p:nvSpPr>
          <p:spPr bwMode="auto">
            <a:xfrm>
              <a:off x="3283" y="2371"/>
              <a:ext cx="136" cy="0"/>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60" name="Line 80"/>
            <p:cNvSpPr>
              <a:spLocks noChangeShapeType="1"/>
            </p:cNvSpPr>
            <p:nvPr/>
          </p:nvSpPr>
          <p:spPr bwMode="auto">
            <a:xfrm>
              <a:off x="3283" y="2314"/>
              <a:ext cx="136" cy="0"/>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61" name="Line 81"/>
            <p:cNvSpPr>
              <a:spLocks noChangeShapeType="1"/>
            </p:cNvSpPr>
            <p:nvPr/>
          </p:nvSpPr>
          <p:spPr bwMode="auto">
            <a:xfrm>
              <a:off x="3283" y="2891"/>
              <a:ext cx="136" cy="0"/>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62" name="Line 82"/>
            <p:cNvSpPr>
              <a:spLocks noChangeShapeType="1"/>
            </p:cNvSpPr>
            <p:nvPr/>
          </p:nvSpPr>
          <p:spPr bwMode="auto">
            <a:xfrm>
              <a:off x="3283" y="2432"/>
              <a:ext cx="136" cy="0"/>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63" name="Line 83"/>
            <p:cNvSpPr>
              <a:spLocks noChangeShapeType="1"/>
            </p:cNvSpPr>
            <p:nvPr/>
          </p:nvSpPr>
          <p:spPr bwMode="auto">
            <a:xfrm>
              <a:off x="3283" y="2490"/>
              <a:ext cx="136" cy="0"/>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64" name="Line 84"/>
            <p:cNvSpPr>
              <a:spLocks noChangeShapeType="1"/>
            </p:cNvSpPr>
            <p:nvPr/>
          </p:nvSpPr>
          <p:spPr bwMode="auto">
            <a:xfrm>
              <a:off x="3283" y="2781"/>
              <a:ext cx="136" cy="0"/>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65" name="Line 85"/>
            <p:cNvSpPr>
              <a:spLocks noChangeShapeType="1"/>
            </p:cNvSpPr>
            <p:nvPr/>
          </p:nvSpPr>
          <p:spPr bwMode="auto">
            <a:xfrm>
              <a:off x="3283" y="2550"/>
              <a:ext cx="136" cy="0"/>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66" name="Line 86"/>
            <p:cNvSpPr>
              <a:spLocks noChangeShapeType="1"/>
            </p:cNvSpPr>
            <p:nvPr/>
          </p:nvSpPr>
          <p:spPr bwMode="auto">
            <a:xfrm>
              <a:off x="3283" y="2614"/>
              <a:ext cx="136" cy="0"/>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67" name="Line 87"/>
            <p:cNvSpPr>
              <a:spLocks noChangeShapeType="1"/>
            </p:cNvSpPr>
            <p:nvPr/>
          </p:nvSpPr>
          <p:spPr bwMode="auto">
            <a:xfrm>
              <a:off x="3283" y="2677"/>
              <a:ext cx="136" cy="0"/>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68" name="Line 88"/>
            <p:cNvSpPr>
              <a:spLocks noChangeShapeType="1"/>
            </p:cNvSpPr>
            <p:nvPr/>
          </p:nvSpPr>
          <p:spPr bwMode="auto">
            <a:xfrm>
              <a:off x="3283" y="2731"/>
              <a:ext cx="136" cy="0"/>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69" name="Line 89"/>
            <p:cNvSpPr>
              <a:spLocks noChangeShapeType="1"/>
            </p:cNvSpPr>
            <p:nvPr/>
          </p:nvSpPr>
          <p:spPr bwMode="auto">
            <a:xfrm>
              <a:off x="3277" y="2843"/>
              <a:ext cx="136" cy="0"/>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70" name="Text Box 90"/>
            <p:cNvSpPr txBox="1">
              <a:spLocks noChangeArrowheads="1"/>
            </p:cNvSpPr>
            <p:nvPr/>
          </p:nvSpPr>
          <p:spPr bwMode="auto">
            <a:xfrm>
              <a:off x="2406" y="2355"/>
              <a:ext cx="53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rPr>
                <a:t>(M</a:t>
              </a:r>
              <a:r>
                <a:rPr lang="en-US" baseline="-25000">
                  <a:solidFill>
                    <a:srgbClr val="FF0000"/>
                  </a:solidFill>
                </a:rPr>
                <a:t>x2</a:t>
              </a:r>
              <a:r>
                <a:rPr lang="en-US">
                  <a:solidFill>
                    <a:srgbClr val="FF0000"/>
                  </a:solidFill>
                </a:rPr>
                <a:t>)</a:t>
              </a:r>
              <a:endParaRPr lang="en-US" baseline="-25000">
                <a:solidFill>
                  <a:srgbClr val="FF0000"/>
                </a:solidFill>
              </a:endParaRPr>
            </a:p>
          </p:txBody>
        </p:sp>
        <p:sp>
          <p:nvSpPr>
            <p:cNvPr id="353371" name="Line 91"/>
            <p:cNvSpPr>
              <a:spLocks noChangeShapeType="1"/>
            </p:cNvSpPr>
            <p:nvPr/>
          </p:nvSpPr>
          <p:spPr bwMode="auto">
            <a:xfrm flipH="1">
              <a:off x="2639" y="2777"/>
              <a:ext cx="272" cy="22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nvGrpSpPr>
            <p:cNvPr id="353372" name="Group 92"/>
            <p:cNvGrpSpPr>
              <a:grpSpLocks/>
            </p:cNvGrpSpPr>
            <p:nvPr/>
          </p:nvGrpSpPr>
          <p:grpSpPr bwMode="auto">
            <a:xfrm>
              <a:off x="2143" y="2760"/>
              <a:ext cx="534" cy="288"/>
              <a:chOff x="2368" y="2625"/>
              <a:chExt cx="534" cy="288"/>
            </a:xfrm>
          </p:grpSpPr>
          <p:sp>
            <p:nvSpPr>
              <p:cNvPr id="353373" name="Text Box 93"/>
              <p:cNvSpPr txBox="1">
                <a:spLocks noChangeArrowheads="1"/>
              </p:cNvSpPr>
              <p:nvPr/>
            </p:nvSpPr>
            <p:spPr bwMode="auto">
              <a:xfrm>
                <a:off x="2368" y="2625"/>
                <a:ext cx="53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rPr>
                  <a:t>X</a:t>
                </a:r>
                <a:r>
                  <a:rPr lang="en-US" baseline="-25000">
                    <a:solidFill>
                      <a:srgbClr val="FF0000"/>
                    </a:solidFill>
                  </a:rPr>
                  <a:t>2</a:t>
                </a:r>
                <a:r>
                  <a:rPr lang="en-US">
                    <a:solidFill>
                      <a:srgbClr val="FF0000"/>
                    </a:solidFill>
                  </a:rPr>
                  <a:t>=1</a:t>
                </a:r>
              </a:p>
            </p:txBody>
          </p:sp>
          <p:sp>
            <p:nvSpPr>
              <p:cNvPr id="353374" name="Line 94"/>
              <p:cNvSpPr>
                <a:spLocks noChangeShapeType="1"/>
              </p:cNvSpPr>
              <p:nvPr/>
            </p:nvSpPr>
            <p:spPr bwMode="auto">
              <a:xfrm>
                <a:off x="2399" y="2677"/>
                <a:ext cx="182" cy="0"/>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sp>
          <p:nvSpPr>
            <p:cNvPr id="353375" name="Line 95"/>
            <p:cNvSpPr>
              <a:spLocks noChangeShapeType="1"/>
            </p:cNvSpPr>
            <p:nvPr/>
          </p:nvSpPr>
          <p:spPr bwMode="auto">
            <a:xfrm>
              <a:off x="2454" y="3004"/>
              <a:ext cx="181" cy="0"/>
            </a:xfrm>
            <a:prstGeom prst="line">
              <a:avLst/>
            </a:prstGeom>
            <a:noFill/>
            <a:ln w="19050">
              <a:solidFill>
                <a:srgbClr val="FF0000"/>
              </a:solidFill>
              <a:miter lim="800000"/>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76" name="Line 96"/>
            <p:cNvSpPr>
              <a:spLocks noChangeShapeType="1"/>
            </p:cNvSpPr>
            <p:nvPr/>
          </p:nvSpPr>
          <p:spPr bwMode="auto">
            <a:xfrm>
              <a:off x="2916" y="2768"/>
              <a:ext cx="227" cy="0"/>
            </a:xfrm>
            <a:prstGeom prst="line">
              <a:avLst/>
            </a:prstGeom>
            <a:noFill/>
            <a:ln w="19050">
              <a:solidFill>
                <a:srgbClr val="FF0000"/>
              </a:solidFill>
              <a:miter lim="800000"/>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77" name="Text Box 97"/>
            <p:cNvSpPr txBox="1">
              <a:spLocks noChangeArrowheads="1"/>
            </p:cNvSpPr>
            <p:nvPr/>
          </p:nvSpPr>
          <p:spPr bwMode="auto">
            <a:xfrm>
              <a:off x="3379" y="2659"/>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rPr>
                <a:t>1</a:t>
              </a:r>
            </a:p>
          </p:txBody>
        </p:sp>
      </p:grpSp>
      <p:grpSp>
        <p:nvGrpSpPr>
          <p:cNvPr id="353378" name="Group 98"/>
          <p:cNvGrpSpPr>
            <a:grpSpLocks/>
          </p:cNvGrpSpPr>
          <p:nvPr/>
        </p:nvGrpSpPr>
        <p:grpSpPr bwMode="auto">
          <a:xfrm>
            <a:off x="6396038" y="1339850"/>
            <a:ext cx="2625725" cy="2074863"/>
            <a:chOff x="4029" y="844"/>
            <a:chExt cx="1654" cy="1307"/>
          </a:xfrm>
        </p:grpSpPr>
        <p:sp>
          <p:nvSpPr>
            <p:cNvPr id="353379" name="Line 99"/>
            <p:cNvSpPr>
              <a:spLocks noChangeShapeType="1"/>
            </p:cNvSpPr>
            <p:nvPr/>
          </p:nvSpPr>
          <p:spPr bwMode="auto">
            <a:xfrm>
              <a:off x="4029" y="1270"/>
              <a:ext cx="1406" cy="0"/>
            </a:xfrm>
            <a:prstGeom prst="line">
              <a:avLst/>
            </a:prstGeom>
            <a:noFill/>
            <a:ln w="19050">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80" name="Line 100"/>
            <p:cNvSpPr>
              <a:spLocks noChangeShapeType="1"/>
            </p:cNvSpPr>
            <p:nvPr/>
          </p:nvSpPr>
          <p:spPr bwMode="auto">
            <a:xfrm>
              <a:off x="5431" y="1270"/>
              <a:ext cx="0" cy="635"/>
            </a:xfrm>
            <a:prstGeom prst="line">
              <a:avLst/>
            </a:prstGeom>
            <a:noFill/>
            <a:ln w="19050">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81" name="Line 101"/>
            <p:cNvSpPr>
              <a:spLocks noChangeShapeType="1"/>
            </p:cNvSpPr>
            <p:nvPr/>
          </p:nvSpPr>
          <p:spPr bwMode="auto">
            <a:xfrm>
              <a:off x="4032" y="1134"/>
              <a:ext cx="1406" cy="0"/>
            </a:xfrm>
            <a:prstGeom prst="line">
              <a:avLst/>
            </a:prstGeom>
            <a:noFill/>
            <a:ln w="19050">
              <a:solidFill>
                <a:srgbClr val="00FF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82" name="Line 102"/>
            <p:cNvSpPr>
              <a:spLocks noChangeShapeType="1"/>
            </p:cNvSpPr>
            <p:nvPr/>
          </p:nvSpPr>
          <p:spPr bwMode="auto">
            <a:xfrm>
              <a:off x="5574" y="1273"/>
              <a:ext cx="0" cy="635"/>
            </a:xfrm>
            <a:prstGeom prst="line">
              <a:avLst/>
            </a:prstGeom>
            <a:noFill/>
            <a:ln w="19050">
              <a:solidFill>
                <a:srgbClr val="00FF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83" name="Line 103"/>
            <p:cNvSpPr>
              <a:spLocks noChangeShapeType="1"/>
            </p:cNvSpPr>
            <p:nvPr/>
          </p:nvSpPr>
          <p:spPr bwMode="auto">
            <a:xfrm>
              <a:off x="4032" y="1128"/>
              <a:ext cx="0" cy="136"/>
            </a:xfrm>
            <a:prstGeom prst="line">
              <a:avLst/>
            </a:prstGeom>
            <a:noFill/>
            <a:ln w="9525">
              <a:solidFill>
                <a:srgbClr val="00FF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84" name="Line 104"/>
            <p:cNvSpPr>
              <a:spLocks noChangeShapeType="1"/>
            </p:cNvSpPr>
            <p:nvPr/>
          </p:nvSpPr>
          <p:spPr bwMode="auto">
            <a:xfrm>
              <a:off x="4095" y="1134"/>
              <a:ext cx="0" cy="136"/>
            </a:xfrm>
            <a:prstGeom prst="line">
              <a:avLst/>
            </a:prstGeom>
            <a:noFill/>
            <a:ln w="9525">
              <a:solidFill>
                <a:srgbClr val="00FF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85" name="Line 105"/>
            <p:cNvSpPr>
              <a:spLocks noChangeShapeType="1"/>
            </p:cNvSpPr>
            <p:nvPr/>
          </p:nvSpPr>
          <p:spPr bwMode="auto">
            <a:xfrm>
              <a:off x="4156" y="1128"/>
              <a:ext cx="0" cy="136"/>
            </a:xfrm>
            <a:prstGeom prst="line">
              <a:avLst/>
            </a:prstGeom>
            <a:noFill/>
            <a:ln w="9525">
              <a:solidFill>
                <a:srgbClr val="00FF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86" name="Line 106"/>
            <p:cNvSpPr>
              <a:spLocks noChangeShapeType="1"/>
            </p:cNvSpPr>
            <p:nvPr/>
          </p:nvSpPr>
          <p:spPr bwMode="auto">
            <a:xfrm>
              <a:off x="4277" y="1128"/>
              <a:ext cx="0" cy="136"/>
            </a:xfrm>
            <a:prstGeom prst="line">
              <a:avLst/>
            </a:prstGeom>
            <a:noFill/>
            <a:ln w="9525">
              <a:solidFill>
                <a:srgbClr val="00FF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87" name="Line 107"/>
            <p:cNvSpPr>
              <a:spLocks noChangeShapeType="1"/>
            </p:cNvSpPr>
            <p:nvPr/>
          </p:nvSpPr>
          <p:spPr bwMode="auto">
            <a:xfrm>
              <a:off x="4213" y="1128"/>
              <a:ext cx="0" cy="136"/>
            </a:xfrm>
            <a:prstGeom prst="line">
              <a:avLst/>
            </a:prstGeom>
            <a:noFill/>
            <a:ln w="9525">
              <a:solidFill>
                <a:srgbClr val="00FF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88" name="Line 108"/>
            <p:cNvSpPr>
              <a:spLocks noChangeShapeType="1"/>
            </p:cNvSpPr>
            <p:nvPr/>
          </p:nvSpPr>
          <p:spPr bwMode="auto">
            <a:xfrm>
              <a:off x="4334" y="1128"/>
              <a:ext cx="0" cy="136"/>
            </a:xfrm>
            <a:prstGeom prst="line">
              <a:avLst/>
            </a:prstGeom>
            <a:noFill/>
            <a:ln w="9525">
              <a:solidFill>
                <a:srgbClr val="00FF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89" name="Line 109"/>
            <p:cNvSpPr>
              <a:spLocks noChangeShapeType="1"/>
            </p:cNvSpPr>
            <p:nvPr/>
          </p:nvSpPr>
          <p:spPr bwMode="auto">
            <a:xfrm>
              <a:off x="4440" y="1131"/>
              <a:ext cx="0" cy="136"/>
            </a:xfrm>
            <a:prstGeom prst="line">
              <a:avLst/>
            </a:prstGeom>
            <a:noFill/>
            <a:ln w="9525">
              <a:solidFill>
                <a:srgbClr val="00FF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90" name="Line 110"/>
            <p:cNvSpPr>
              <a:spLocks noChangeShapeType="1"/>
            </p:cNvSpPr>
            <p:nvPr/>
          </p:nvSpPr>
          <p:spPr bwMode="auto">
            <a:xfrm>
              <a:off x="4389" y="1131"/>
              <a:ext cx="0" cy="136"/>
            </a:xfrm>
            <a:prstGeom prst="line">
              <a:avLst/>
            </a:prstGeom>
            <a:noFill/>
            <a:ln w="9525">
              <a:solidFill>
                <a:srgbClr val="00FF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91" name="Line 111"/>
            <p:cNvSpPr>
              <a:spLocks noChangeShapeType="1"/>
            </p:cNvSpPr>
            <p:nvPr/>
          </p:nvSpPr>
          <p:spPr bwMode="auto">
            <a:xfrm>
              <a:off x="4498" y="1131"/>
              <a:ext cx="0" cy="136"/>
            </a:xfrm>
            <a:prstGeom prst="line">
              <a:avLst/>
            </a:prstGeom>
            <a:noFill/>
            <a:ln w="9525">
              <a:solidFill>
                <a:srgbClr val="00FF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92" name="Line 112"/>
            <p:cNvSpPr>
              <a:spLocks noChangeShapeType="1"/>
            </p:cNvSpPr>
            <p:nvPr/>
          </p:nvSpPr>
          <p:spPr bwMode="auto">
            <a:xfrm>
              <a:off x="4549" y="1128"/>
              <a:ext cx="0" cy="136"/>
            </a:xfrm>
            <a:prstGeom prst="line">
              <a:avLst/>
            </a:prstGeom>
            <a:noFill/>
            <a:ln w="9525">
              <a:solidFill>
                <a:srgbClr val="00FF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93" name="Line 113"/>
            <p:cNvSpPr>
              <a:spLocks noChangeShapeType="1"/>
            </p:cNvSpPr>
            <p:nvPr/>
          </p:nvSpPr>
          <p:spPr bwMode="auto">
            <a:xfrm>
              <a:off x="4708" y="1128"/>
              <a:ext cx="0" cy="136"/>
            </a:xfrm>
            <a:prstGeom prst="line">
              <a:avLst/>
            </a:prstGeom>
            <a:noFill/>
            <a:ln w="9525">
              <a:solidFill>
                <a:srgbClr val="00FF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94" name="Line 114"/>
            <p:cNvSpPr>
              <a:spLocks noChangeShapeType="1"/>
            </p:cNvSpPr>
            <p:nvPr/>
          </p:nvSpPr>
          <p:spPr bwMode="auto">
            <a:xfrm>
              <a:off x="4604" y="1128"/>
              <a:ext cx="0" cy="136"/>
            </a:xfrm>
            <a:prstGeom prst="line">
              <a:avLst/>
            </a:prstGeom>
            <a:noFill/>
            <a:ln w="9525">
              <a:solidFill>
                <a:srgbClr val="00FF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95" name="Line 115"/>
            <p:cNvSpPr>
              <a:spLocks noChangeShapeType="1"/>
            </p:cNvSpPr>
            <p:nvPr/>
          </p:nvSpPr>
          <p:spPr bwMode="auto">
            <a:xfrm>
              <a:off x="4758" y="1131"/>
              <a:ext cx="0" cy="136"/>
            </a:xfrm>
            <a:prstGeom prst="line">
              <a:avLst/>
            </a:prstGeom>
            <a:noFill/>
            <a:ln w="9525">
              <a:solidFill>
                <a:srgbClr val="00FF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96" name="Line 116"/>
            <p:cNvSpPr>
              <a:spLocks noChangeShapeType="1"/>
            </p:cNvSpPr>
            <p:nvPr/>
          </p:nvSpPr>
          <p:spPr bwMode="auto">
            <a:xfrm>
              <a:off x="4655" y="1128"/>
              <a:ext cx="0" cy="136"/>
            </a:xfrm>
            <a:prstGeom prst="line">
              <a:avLst/>
            </a:prstGeom>
            <a:noFill/>
            <a:ln w="9525">
              <a:solidFill>
                <a:srgbClr val="00FF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97" name="Line 117"/>
            <p:cNvSpPr>
              <a:spLocks noChangeShapeType="1"/>
            </p:cNvSpPr>
            <p:nvPr/>
          </p:nvSpPr>
          <p:spPr bwMode="auto">
            <a:xfrm>
              <a:off x="4812" y="1128"/>
              <a:ext cx="0" cy="136"/>
            </a:xfrm>
            <a:prstGeom prst="line">
              <a:avLst/>
            </a:prstGeom>
            <a:noFill/>
            <a:ln w="9525">
              <a:solidFill>
                <a:srgbClr val="00FF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98" name="Line 118"/>
            <p:cNvSpPr>
              <a:spLocks noChangeShapeType="1"/>
            </p:cNvSpPr>
            <p:nvPr/>
          </p:nvSpPr>
          <p:spPr bwMode="auto">
            <a:xfrm>
              <a:off x="4870" y="1128"/>
              <a:ext cx="0" cy="136"/>
            </a:xfrm>
            <a:prstGeom prst="line">
              <a:avLst/>
            </a:prstGeom>
            <a:noFill/>
            <a:ln w="9525">
              <a:solidFill>
                <a:srgbClr val="00FF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99" name="Line 119"/>
            <p:cNvSpPr>
              <a:spLocks noChangeShapeType="1"/>
            </p:cNvSpPr>
            <p:nvPr/>
          </p:nvSpPr>
          <p:spPr bwMode="auto">
            <a:xfrm>
              <a:off x="4921" y="1128"/>
              <a:ext cx="0" cy="136"/>
            </a:xfrm>
            <a:prstGeom prst="line">
              <a:avLst/>
            </a:prstGeom>
            <a:noFill/>
            <a:ln w="9525">
              <a:solidFill>
                <a:srgbClr val="00FF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00" name="Line 120"/>
            <p:cNvSpPr>
              <a:spLocks noChangeShapeType="1"/>
            </p:cNvSpPr>
            <p:nvPr/>
          </p:nvSpPr>
          <p:spPr bwMode="auto">
            <a:xfrm>
              <a:off x="4979" y="1128"/>
              <a:ext cx="0" cy="136"/>
            </a:xfrm>
            <a:prstGeom prst="line">
              <a:avLst/>
            </a:prstGeom>
            <a:noFill/>
            <a:ln w="9525">
              <a:solidFill>
                <a:srgbClr val="00FF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01" name="Line 121"/>
            <p:cNvSpPr>
              <a:spLocks noChangeShapeType="1"/>
            </p:cNvSpPr>
            <p:nvPr/>
          </p:nvSpPr>
          <p:spPr bwMode="auto">
            <a:xfrm>
              <a:off x="5033" y="1128"/>
              <a:ext cx="0" cy="136"/>
            </a:xfrm>
            <a:prstGeom prst="line">
              <a:avLst/>
            </a:prstGeom>
            <a:noFill/>
            <a:ln w="9525">
              <a:solidFill>
                <a:srgbClr val="00FF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02" name="Line 122"/>
            <p:cNvSpPr>
              <a:spLocks noChangeShapeType="1"/>
            </p:cNvSpPr>
            <p:nvPr/>
          </p:nvSpPr>
          <p:spPr bwMode="auto">
            <a:xfrm>
              <a:off x="5142" y="1128"/>
              <a:ext cx="0" cy="136"/>
            </a:xfrm>
            <a:prstGeom prst="line">
              <a:avLst/>
            </a:prstGeom>
            <a:noFill/>
            <a:ln w="9525">
              <a:solidFill>
                <a:srgbClr val="00FF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03" name="Line 123"/>
            <p:cNvSpPr>
              <a:spLocks noChangeShapeType="1"/>
            </p:cNvSpPr>
            <p:nvPr/>
          </p:nvSpPr>
          <p:spPr bwMode="auto">
            <a:xfrm>
              <a:off x="5199" y="1128"/>
              <a:ext cx="0" cy="136"/>
            </a:xfrm>
            <a:prstGeom prst="line">
              <a:avLst/>
            </a:prstGeom>
            <a:noFill/>
            <a:ln w="9525">
              <a:solidFill>
                <a:srgbClr val="00FF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04" name="Line 124"/>
            <p:cNvSpPr>
              <a:spLocks noChangeShapeType="1"/>
            </p:cNvSpPr>
            <p:nvPr/>
          </p:nvSpPr>
          <p:spPr bwMode="auto">
            <a:xfrm>
              <a:off x="5085" y="1128"/>
              <a:ext cx="0" cy="136"/>
            </a:xfrm>
            <a:prstGeom prst="line">
              <a:avLst/>
            </a:prstGeom>
            <a:noFill/>
            <a:ln w="9525">
              <a:solidFill>
                <a:srgbClr val="00FF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05" name="Line 125"/>
            <p:cNvSpPr>
              <a:spLocks noChangeShapeType="1"/>
            </p:cNvSpPr>
            <p:nvPr/>
          </p:nvSpPr>
          <p:spPr bwMode="auto">
            <a:xfrm>
              <a:off x="5257" y="1134"/>
              <a:ext cx="0" cy="136"/>
            </a:xfrm>
            <a:prstGeom prst="line">
              <a:avLst/>
            </a:prstGeom>
            <a:noFill/>
            <a:ln w="9525">
              <a:solidFill>
                <a:srgbClr val="00FF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06" name="Line 126"/>
            <p:cNvSpPr>
              <a:spLocks noChangeShapeType="1"/>
            </p:cNvSpPr>
            <p:nvPr/>
          </p:nvSpPr>
          <p:spPr bwMode="auto">
            <a:xfrm>
              <a:off x="5314" y="1128"/>
              <a:ext cx="0" cy="136"/>
            </a:xfrm>
            <a:prstGeom prst="line">
              <a:avLst/>
            </a:prstGeom>
            <a:noFill/>
            <a:ln w="9525">
              <a:solidFill>
                <a:srgbClr val="00FF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07" name="Line 127"/>
            <p:cNvSpPr>
              <a:spLocks noChangeShapeType="1"/>
            </p:cNvSpPr>
            <p:nvPr/>
          </p:nvSpPr>
          <p:spPr bwMode="auto">
            <a:xfrm>
              <a:off x="5371" y="1128"/>
              <a:ext cx="0" cy="136"/>
            </a:xfrm>
            <a:prstGeom prst="line">
              <a:avLst/>
            </a:prstGeom>
            <a:noFill/>
            <a:ln w="9525">
              <a:solidFill>
                <a:srgbClr val="00FF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08" name="Line 128"/>
            <p:cNvSpPr>
              <a:spLocks noChangeShapeType="1"/>
            </p:cNvSpPr>
            <p:nvPr/>
          </p:nvSpPr>
          <p:spPr bwMode="auto">
            <a:xfrm>
              <a:off x="5435" y="1131"/>
              <a:ext cx="0" cy="136"/>
            </a:xfrm>
            <a:prstGeom prst="line">
              <a:avLst/>
            </a:prstGeom>
            <a:noFill/>
            <a:ln w="9525">
              <a:solidFill>
                <a:srgbClr val="00FF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09" name="Line 129"/>
            <p:cNvSpPr>
              <a:spLocks noChangeShapeType="1"/>
            </p:cNvSpPr>
            <p:nvPr/>
          </p:nvSpPr>
          <p:spPr bwMode="auto">
            <a:xfrm>
              <a:off x="5438" y="1388"/>
              <a:ext cx="136" cy="0"/>
            </a:xfrm>
            <a:prstGeom prst="line">
              <a:avLst/>
            </a:prstGeom>
            <a:noFill/>
            <a:ln w="9525">
              <a:solidFill>
                <a:srgbClr val="00FF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10" name="Line 130"/>
            <p:cNvSpPr>
              <a:spLocks noChangeShapeType="1"/>
            </p:cNvSpPr>
            <p:nvPr/>
          </p:nvSpPr>
          <p:spPr bwMode="auto">
            <a:xfrm>
              <a:off x="5438" y="1331"/>
              <a:ext cx="136" cy="0"/>
            </a:xfrm>
            <a:prstGeom prst="line">
              <a:avLst/>
            </a:prstGeom>
            <a:noFill/>
            <a:ln w="9525">
              <a:solidFill>
                <a:srgbClr val="00FF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11" name="Line 131"/>
            <p:cNvSpPr>
              <a:spLocks noChangeShapeType="1"/>
            </p:cNvSpPr>
            <p:nvPr/>
          </p:nvSpPr>
          <p:spPr bwMode="auto">
            <a:xfrm>
              <a:off x="5438" y="1267"/>
              <a:ext cx="136" cy="0"/>
            </a:xfrm>
            <a:prstGeom prst="line">
              <a:avLst/>
            </a:prstGeom>
            <a:noFill/>
            <a:ln w="9525">
              <a:solidFill>
                <a:srgbClr val="00FF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12" name="Line 132"/>
            <p:cNvSpPr>
              <a:spLocks noChangeShapeType="1"/>
            </p:cNvSpPr>
            <p:nvPr/>
          </p:nvSpPr>
          <p:spPr bwMode="auto">
            <a:xfrm>
              <a:off x="5438" y="1446"/>
              <a:ext cx="136" cy="0"/>
            </a:xfrm>
            <a:prstGeom prst="line">
              <a:avLst/>
            </a:prstGeom>
            <a:noFill/>
            <a:ln w="9525">
              <a:solidFill>
                <a:srgbClr val="00FF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13" name="Line 133"/>
            <p:cNvSpPr>
              <a:spLocks noChangeShapeType="1"/>
            </p:cNvSpPr>
            <p:nvPr/>
          </p:nvSpPr>
          <p:spPr bwMode="auto">
            <a:xfrm>
              <a:off x="5438" y="1620"/>
              <a:ext cx="136" cy="0"/>
            </a:xfrm>
            <a:prstGeom prst="line">
              <a:avLst/>
            </a:prstGeom>
            <a:noFill/>
            <a:ln w="9525">
              <a:solidFill>
                <a:srgbClr val="00FF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14" name="Line 134"/>
            <p:cNvSpPr>
              <a:spLocks noChangeShapeType="1"/>
            </p:cNvSpPr>
            <p:nvPr/>
          </p:nvSpPr>
          <p:spPr bwMode="auto">
            <a:xfrm>
              <a:off x="5438" y="1506"/>
              <a:ext cx="136" cy="0"/>
            </a:xfrm>
            <a:prstGeom prst="line">
              <a:avLst/>
            </a:prstGeom>
            <a:noFill/>
            <a:ln w="9525">
              <a:solidFill>
                <a:srgbClr val="00FF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15" name="Line 135"/>
            <p:cNvSpPr>
              <a:spLocks noChangeShapeType="1"/>
            </p:cNvSpPr>
            <p:nvPr/>
          </p:nvSpPr>
          <p:spPr bwMode="auto">
            <a:xfrm>
              <a:off x="5438" y="1570"/>
              <a:ext cx="136" cy="0"/>
            </a:xfrm>
            <a:prstGeom prst="line">
              <a:avLst/>
            </a:prstGeom>
            <a:noFill/>
            <a:ln w="9525">
              <a:solidFill>
                <a:srgbClr val="00FF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16" name="Line 136"/>
            <p:cNvSpPr>
              <a:spLocks noChangeShapeType="1"/>
            </p:cNvSpPr>
            <p:nvPr/>
          </p:nvSpPr>
          <p:spPr bwMode="auto">
            <a:xfrm>
              <a:off x="5438" y="1684"/>
              <a:ext cx="136" cy="0"/>
            </a:xfrm>
            <a:prstGeom prst="line">
              <a:avLst/>
            </a:prstGeom>
            <a:noFill/>
            <a:ln w="9525">
              <a:solidFill>
                <a:srgbClr val="00FF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17" name="Line 137"/>
            <p:cNvSpPr>
              <a:spLocks noChangeShapeType="1"/>
            </p:cNvSpPr>
            <p:nvPr/>
          </p:nvSpPr>
          <p:spPr bwMode="auto">
            <a:xfrm>
              <a:off x="5438" y="1739"/>
              <a:ext cx="136" cy="0"/>
            </a:xfrm>
            <a:prstGeom prst="line">
              <a:avLst/>
            </a:prstGeom>
            <a:noFill/>
            <a:ln w="9525">
              <a:solidFill>
                <a:srgbClr val="00FF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18" name="Line 138"/>
            <p:cNvSpPr>
              <a:spLocks noChangeShapeType="1"/>
            </p:cNvSpPr>
            <p:nvPr/>
          </p:nvSpPr>
          <p:spPr bwMode="auto">
            <a:xfrm>
              <a:off x="5438" y="1796"/>
              <a:ext cx="136" cy="0"/>
            </a:xfrm>
            <a:prstGeom prst="line">
              <a:avLst/>
            </a:prstGeom>
            <a:noFill/>
            <a:ln w="9525">
              <a:solidFill>
                <a:srgbClr val="3366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19" name="Line 139"/>
            <p:cNvSpPr>
              <a:spLocks noChangeShapeType="1"/>
            </p:cNvSpPr>
            <p:nvPr/>
          </p:nvSpPr>
          <p:spPr bwMode="auto">
            <a:xfrm>
              <a:off x="5438" y="1796"/>
              <a:ext cx="136" cy="0"/>
            </a:xfrm>
            <a:prstGeom prst="line">
              <a:avLst/>
            </a:prstGeom>
            <a:noFill/>
            <a:ln w="9525">
              <a:solidFill>
                <a:srgbClr val="00FF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20" name="Text Box 140"/>
            <p:cNvSpPr txBox="1">
              <a:spLocks noChangeArrowheads="1"/>
            </p:cNvSpPr>
            <p:nvPr/>
          </p:nvSpPr>
          <p:spPr bwMode="auto">
            <a:xfrm>
              <a:off x="4397" y="844"/>
              <a:ext cx="35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FF00"/>
                  </a:solidFill>
                </a:rPr>
                <a:t>Pb</a:t>
              </a:r>
              <a:endParaRPr lang="en-US" baseline="-25000">
                <a:solidFill>
                  <a:srgbClr val="00FF00"/>
                </a:solidFill>
              </a:endParaRPr>
            </a:p>
          </p:txBody>
        </p:sp>
        <p:sp>
          <p:nvSpPr>
            <p:cNvPr id="353421" name="Text Box 141"/>
            <p:cNvSpPr txBox="1">
              <a:spLocks noChangeArrowheads="1"/>
            </p:cNvSpPr>
            <p:nvPr/>
          </p:nvSpPr>
          <p:spPr bwMode="auto">
            <a:xfrm>
              <a:off x="4635" y="844"/>
              <a:ext cx="35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rPr>
                <a:t>(b)</a:t>
              </a:r>
            </a:p>
          </p:txBody>
        </p:sp>
        <p:sp>
          <p:nvSpPr>
            <p:cNvPr id="353422" name="Text Box 142"/>
            <p:cNvSpPr txBox="1">
              <a:spLocks noChangeArrowheads="1"/>
            </p:cNvSpPr>
            <p:nvPr/>
          </p:nvSpPr>
          <p:spPr bwMode="auto">
            <a:xfrm>
              <a:off x="4228" y="1388"/>
              <a:ext cx="84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FF00"/>
                  </a:solidFill>
                </a:rPr>
                <a:t>M</a:t>
              </a:r>
              <a:r>
                <a:rPr lang="en-US" baseline="-25000">
                  <a:solidFill>
                    <a:srgbClr val="00FF00"/>
                  </a:solidFill>
                </a:rPr>
                <a:t>xP</a:t>
              </a:r>
              <a:r>
                <a:rPr lang="en-US">
                  <a:solidFill>
                    <a:srgbClr val="FF0000"/>
                  </a:solidFill>
                </a:rPr>
                <a:t>(M</a:t>
              </a:r>
              <a:r>
                <a:rPr lang="en-US" baseline="-25000">
                  <a:solidFill>
                    <a:srgbClr val="FF0000"/>
                  </a:solidFill>
                </a:rPr>
                <a:t>x1</a:t>
              </a:r>
              <a:r>
                <a:rPr lang="en-US">
                  <a:solidFill>
                    <a:srgbClr val="FF0000"/>
                  </a:solidFill>
                </a:rPr>
                <a:t>)</a:t>
              </a:r>
            </a:p>
          </p:txBody>
        </p:sp>
        <p:sp>
          <p:nvSpPr>
            <p:cNvPr id="353423" name="Line 143"/>
            <p:cNvSpPr>
              <a:spLocks noChangeShapeType="1"/>
            </p:cNvSpPr>
            <p:nvPr/>
          </p:nvSpPr>
          <p:spPr bwMode="auto">
            <a:xfrm>
              <a:off x="4622" y="1434"/>
              <a:ext cx="181" cy="0"/>
            </a:xfrm>
            <a:prstGeom prst="line">
              <a:avLst/>
            </a:prstGeom>
            <a:noFill/>
            <a:ln w="6350">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24" name="Line 144"/>
            <p:cNvSpPr>
              <a:spLocks noChangeShapeType="1"/>
            </p:cNvSpPr>
            <p:nvPr/>
          </p:nvSpPr>
          <p:spPr bwMode="auto">
            <a:xfrm>
              <a:off x="4929" y="1905"/>
              <a:ext cx="499" cy="0"/>
            </a:xfrm>
            <a:prstGeom prst="line">
              <a:avLst/>
            </a:prstGeom>
            <a:noFill/>
            <a:ln w="19050">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25" name="Line 145"/>
            <p:cNvSpPr>
              <a:spLocks noChangeShapeType="1"/>
            </p:cNvSpPr>
            <p:nvPr/>
          </p:nvSpPr>
          <p:spPr bwMode="auto">
            <a:xfrm>
              <a:off x="5438" y="1848"/>
              <a:ext cx="136" cy="0"/>
            </a:xfrm>
            <a:prstGeom prst="line">
              <a:avLst/>
            </a:prstGeom>
            <a:noFill/>
            <a:ln w="9525">
              <a:solidFill>
                <a:srgbClr val="00FF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26" name="Line 146"/>
            <p:cNvSpPr>
              <a:spLocks noChangeShapeType="1"/>
            </p:cNvSpPr>
            <p:nvPr/>
          </p:nvSpPr>
          <p:spPr bwMode="auto">
            <a:xfrm>
              <a:off x="5438" y="1905"/>
              <a:ext cx="136" cy="0"/>
            </a:xfrm>
            <a:prstGeom prst="line">
              <a:avLst/>
            </a:prstGeom>
            <a:noFill/>
            <a:ln w="9525">
              <a:solidFill>
                <a:srgbClr val="00FF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27" name="Text Box 147"/>
            <p:cNvSpPr txBox="1">
              <a:spLocks noChangeArrowheads="1"/>
            </p:cNvSpPr>
            <p:nvPr/>
          </p:nvSpPr>
          <p:spPr bwMode="auto">
            <a:xfrm>
              <a:off x="5097" y="1863"/>
              <a:ext cx="58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FF00"/>
                  </a:solidFill>
                </a:rPr>
                <a:t>Pa</a:t>
              </a:r>
              <a:r>
                <a:rPr lang="en-US">
                  <a:solidFill>
                    <a:srgbClr val="FF0000"/>
                  </a:solidFill>
                </a:rPr>
                <a:t>(a)</a:t>
              </a:r>
            </a:p>
          </p:txBody>
        </p:sp>
      </p:grpSp>
      <p:grpSp>
        <p:nvGrpSpPr>
          <p:cNvPr id="353428" name="Group 148"/>
          <p:cNvGrpSpPr>
            <a:grpSpLocks/>
          </p:cNvGrpSpPr>
          <p:nvPr/>
        </p:nvGrpSpPr>
        <p:grpSpPr bwMode="auto">
          <a:xfrm>
            <a:off x="6372225" y="2997200"/>
            <a:ext cx="2586038" cy="2041525"/>
            <a:chOff x="4014" y="2203"/>
            <a:chExt cx="1629" cy="1286"/>
          </a:xfrm>
        </p:grpSpPr>
        <p:sp>
          <p:nvSpPr>
            <p:cNvPr id="353429" name="Line 149"/>
            <p:cNvSpPr>
              <a:spLocks noChangeShapeType="1"/>
            </p:cNvSpPr>
            <p:nvPr/>
          </p:nvSpPr>
          <p:spPr bwMode="auto">
            <a:xfrm>
              <a:off x="4014" y="2575"/>
              <a:ext cx="1406" cy="0"/>
            </a:xfrm>
            <a:prstGeom prst="line">
              <a:avLst/>
            </a:prstGeom>
            <a:noFill/>
            <a:ln w="19050">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30" name="Line 150"/>
            <p:cNvSpPr>
              <a:spLocks noChangeShapeType="1"/>
            </p:cNvSpPr>
            <p:nvPr/>
          </p:nvSpPr>
          <p:spPr bwMode="auto">
            <a:xfrm>
              <a:off x="5416" y="2571"/>
              <a:ext cx="0" cy="635"/>
            </a:xfrm>
            <a:prstGeom prst="line">
              <a:avLst/>
            </a:prstGeom>
            <a:noFill/>
            <a:ln w="19050">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31" name="Line 151"/>
            <p:cNvSpPr>
              <a:spLocks noChangeShapeType="1"/>
            </p:cNvSpPr>
            <p:nvPr/>
          </p:nvSpPr>
          <p:spPr bwMode="auto">
            <a:xfrm>
              <a:off x="4921" y="3210"/>
              <a:ext cx="499" cy="0"/>
            </a:xfrm>
            <a:prstGeom prst="line">
              <a:avLst/>
            </a:prstGeom>
            <a:noFill/>
            <a:ln w="19050">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32" name="Line 152"/>
            <p:cNvSpPr>
              <a:spLocks noChangeShapeType="1"/>
            </p:cNvSpPr>
            <p:nvPr/>
          </p:nvSpPr>
          <p:spPr bwMode="auto">
            <a:xfrm>
              <a:off x="4680" y="2798"/>
              <a:ext cx="181" cy="0"/>
            </a:xfrm>
            <a:prstGeom prst="line">
              <a:avLst/>
            </a:prstGeom>
            <a:noFill/>
            <a:ln w="6350">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33" name="Text Box 153"/>
            <p:cNvSpPr txBox="1">
              <a:spLocks noChangeArrowheads="1"/>
            </p:cNvSpPr>
            <p:nvPr/>
          </p:nvSpPr>
          <p:spPr bwMode="auto">
            <a:xfrm>
              <a:off x="4575" y="2733"/>
              <a:ext cx="54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rPr>
                <a:t>(M</a:t>
              </a:r>
              <a:r>
                <a:rPr lang="en-US" baseline="-25000">
                  <a:solidFill>
                    <a:srgbClr val="FF0000"/>
                  </a:solidFill>
                </a:rPr>
                <a:t>u2</a:t>
              </a:r>
              <a:r>
                <a:rPr lang="en-US">
                  <a:solidFill>
                    <a:srgbClr val="FF0000"/>
                  </a:solidFill>
                </a:rPr>
                <a:t>)</a:t>
              </a:r>
              <a:endParaRPr lang="en-US" baseline="-25000">
                <a:solidFill>
                  <a:srgbClr val="FF0000"/>
                </a:solidFill>
              </a:endParaRPr>
            </a:p>
          </p:txBody>
        </p:sp>
        <p:sp>
          <p:nvSpPr>
            <p:cNvPr id="353434" name="Line 154"/>
            <p:cNvSpPr>
              <a:spLocks noChangeShapeType="1"/>
            </p:cNvSpPr>
            <p:nvPr/>
          </p:nvSpPr>
          <p:spPr bwMode="auto">
            <a:xfrm>
              <a:off x="4126" y="2466"/>
              <a:ext cx="1406" cy="0"/>
            </a:xfrm>
            <a:prstGeom prst="line">
              <a:avLst/>
            </a:prstGeom>
            <a:noFill/>
            <a:ln w="19050">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35" name="Line 155"/>
            <p:cNvSpPr>
              <a:spLocks noChangeShapeType="1"/>
            </p:cNvSpPr>
            <p:nvPr/>
          </p:nvSpPr>
          <p:spPr bwMode="auto">
            <a:xfrm flipH="1">
              <a:off x="4014" y="2466"/>
              <a:ext cx="109" cy="109"/>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36" name="Line 156"/>
            <p:cNvSpPr>
              <a:spLocks noChangeShapeType="1"/>
            </p:cNvSpPr>
            <p:nvPr/>
          </p:nvSpPr>
          <p:spPr bwMode="auto">
            <a:xfrm flipH="1">
              <a:off x="4144" y="2466"/>
              <a:ext cx="109" cy="109"/>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37" name="Line 157"/>
            <p:cNvSpPr>
              <a:spLocks noChangeShapeType="1"/>
            </p:cNvSpPr>
            <p:nvPr/>
          </p:nvSpPr>
          <p:spPr bwMode="auto">
            <a:xfrm flipH="1">
              <a:off x="4077" y="2466"/>
              <a:ext cx="109" cy="109"/>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38" name="Line 158"/>
            <p:cNvSpPr>
              <a:spLocks noChangeShapeType="1"/>
            </p:cNvSpPr>
            <p:nvPr/>
          </p:nvSpPr>
          <p:spPr bwMode="auto">
            <a:xfrm flipH="1">
              <a:off x="4207" y="2466"/>
              <a:ext cx="109" cy="109"/>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39" name="Line 159"/>
            <p:cNvSpPr>
              <a:spLocks noChangeShapeType="1"/>
            </p:cNvSpPr>
            <p:nvPr/>
          </p:nvSpPr>
          <p:spPr bwMode="auto">
            <a:xfrm flipH="1">
              <a:off x="4277" y="2466"/>
              <a:ext cx="109" cy="109"/>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40" name="Line 160"/>
            <p:cNvSpPr>
              <a:spLocks noChangeShapeType="1"/>
            </p:cNvSpPr>
            <p:nvPr/>
          </p:nvSpPr>
          <p:spPr bwMode="auto">
            <a:xfrm flipH="1">
              <a:off x="4727" y="2466"/>
              <a:ext cx="109" cy="109"/>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41" name="Line 161"/>
            <p:cNvSpPr>
              <a:spLocks noChangeShapeType="1"/>
            </p:cNvSpPr>
            <p:nvPr/>
          </p:nvSpPr>
          <p:spPr bwMode="auto">
            <a:xfrm flipH="1">
              <a:off x="4344" y="2466"/>
              <a:ext cx="109" cy="109"/>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42" name="Line 162"/>
            <p:cNvSpPr>
              <a:spLocks noChangeShapeType="1"/>
            </p:cNvSpPr>
            <p:nvPr/>
          </p:nvSpPr>
          <p:spPr bwMode="auto">
            <a:xfrm flipH="1">
              <a:off x="4407" y="2466"/>
              <a:ext cx="109" cy="109"/>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43" name="Line 163"/>
            <p:cNvSpPr>
              <a:spLocks noChangeShapeType="1"/>
            </p:cNvSpPr>
            <p:nvPr/>
          </p:nvSpPr>
          <p:spPr bwMode="auto">
            <a:xfrm flipH="1">
              <a:off x="4474" y="2466"/>
              <a:ext cx="109" cy="109"/>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44" name="Line 164"/>
            <p:cNvSpPr>
              <a:spLocks noChangeShapeType="1"/>
            </p:cNvSpPr>
            <p:nvPr/>
          </p:nvSpPr>
          <p:spPr bwMode="auto">
            <a:xfrm flipH="1">
              <a:off x="4660" y="2466"/>
              <a:ext cx="109" cy="109"/>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45" name="Line 165"/>
            <p:cNvSpPr>
              <a:spLocks noChangeShapeType="1"/>
            </p:cNvSpPr>
            <p:nvPr/>
          </p:nvSpPr>
          <p:spPr bwMode="auto">
            <a:xfrm flipH="1">
              <a:off x="4598" y="2466"/>
              <a:ext cx="109" cy="109"/>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46" name="Line 166"/>
            <p:cNvSpPr>
              <a:spLocks noChangeShapeType="1"/>
            </p:cNvSpPr>
            <p:nvPr/>
          </p:nvSpPr>
          <p:spPr bwMode="auto">
            <a:xfrm flipH="1">
              <a:off x="4534" y="2466"/>
              <a:ext cx="109" cy="109"/>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47" name="Line 167"/>
            <p:cNvSpPr>
              <a:spLocks noChangeShapeType="1"/>
            </p:cNvSpPr>
            <p:nvPr/>
          </p:nvSpPr>
          <p:spPr bwMode="auto">
            <a:xfrm flipH="1">
              <a:off x="4791" y="2466"/>
              <a:ext cx="109" cy="109"/>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48" name="Line 168"/>
            <p:cNvSpPr>
              <a:spLocks noChangeShapeType="1"/>
            </p:cNvSpPr>
            <p:nvPr/>
          </p:nvSpPr>
          <p:spPr bwMode="auto">
            <a:xfrm flipH="1">
              <a:off x="4854" y="2466"/>
              <a:ext cx="109" cy="109"/>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49" name="Line 169"/>
            <p:cNvSpPr>
              <a:spLocks noChangeShapeType="1"/>
            </p:cNvSpPr>
            <p:nvPr/>
          </p:nvSpPr>
          <p:spPr bwMode="auto">
            <a:xfrm flipH="1">
              <a:off x="4921" y="2466"/>
              <a:ext cx="109" cy="109"/>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50" name="Line 170"/>
            <p:cNvSpPr>
              <a:spLocks noChangeShapeType="1"/>
            </p:cNvSpPr>
            <p:nvPr/>
          </p:nvSpPr>
          <p:spPr bwMode="auto">
            <a:xfrm flipH="1">
              <a:off x="4981" y="2472"/>
              <a:ext cx="109" cy="109"/>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51" name="Line 171"/>
            <p:cNvSpPr>
              <a:spLocks noChangeShapeType="1"/>
            </p:cNvSpPr>
            <p:nvPr/>
          </p:nvSpPr>
          <p:spPr bwMode="auto">
            <a:xfrm flipH="1">
              <a:off x="5048" y="2466"/>
              <a:ext cx="109" cy="109"/>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52" name="Line 172"/>
            <p:cNvSpPr>
              <a:spLocks noChangeShapeType="1"/>
            </p:cNvSpPr>
            <p:nvPr/>
          </p:nvSpPr>
          <p:spPr bwMode="auto">
            <a:xfrm flipH="1">
              <a:off x="5115" y="2466"/>
              <a:ext cx="109" cy="109"/>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53" name="Line 173"/>
            <p:cNvSpPr>
              <a:spLocks noChangeShapeType="1"/>
            </p:cNvSpPr>
            <p:nvPr/>
          </p:nvSpPr>
          <p:spPr bwMode="auto">
            <a:xfrm flipH="1">
              <a:off x="5178" y="2466"/>
              <a:ext cx="109" cy="109"/>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54" name="Line 174"/>
            <p:cNvSpPr>
              <a:spLocks noChangeShapeType="1"/>
            </p:cNvSpPr>
            <p:nvPr/>
          </p:nvSpPr>
          <p:spPr bwMode="auto">
            <a:xfrm flipH="1">
              <a:off x="5235" y="2466"/>
              <a:ext cx="109" cy="109"/>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55" name="Line 175"/>
            <p:cNvSpPr>
              <a:spLocks noChangeShapeType="1"/>
            </p:cNvSpPr>
            <p:nvPr/>
          </p:nvSpPr>
          <p:spPr bwMode="auto">
            <a:xfrm flipH="1">
              <a:off x="5296" y="2460"/>
              <a:ext cx="109" cy="109"/>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56" name="Line 176"/>
            <p:cNvSpPr>
              <a:spLocks noChangeShapeType="1"/>
            </p:cNvSpPr>
            <p:nvPr/>
          </p:nvSpPr>
          <p:spPr bwMode="auto">
            <a:xfrm flipH="1">
              <a:off x="5347" y="2466"/>
              <a:ext cx="109" cy="109"/>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57" name="Line 177"/>
            <p:cNvSpPr>
              <a:spLocks noChangeShapeType="1"/>
            </p:cNvSpPr>
            <p:nvPr/>
          </p:nvSpPr>
          <p:spPr bwMode="auto">
            <a:xfrm flipH="1">
              <a:off x="5411" y="2466"/>
              <a:ext cx="109" cy="109"/>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58" name="Line 178"/>
            <p:cNvSpPr>
              <a:spLocks noChangeShapeType="1"/>
            </p:cNvSpPr>
            <p:nvPr/>
          </p:nvSpPr>
          <p:spPr bwMode="auto">
            <a:xfrm>
              <a:off x="5093" y="3038"/>
              <a:ext cx="227" cy="0"/>
            </a:xfrm>
            <a:prstGeom prst="line">
              <a:avLst/>
            </a:prstGeom>
            <a:noFill/>
            <a:ln w="19050">
              <a:solidFill>
                <a:srgbClr val="FF0000"/>
              </a:solidFill>
              <a:miter lim="800000"/>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59" name="Line 179"/>
            <p:cNvSpPr>
              <a:spLocks noChangeShapeType="1"/>
            </p:cNvSpPr>
            <p:nvPr/>
          </p:nvSpPr>
          <p:spPr bwMode="auto">
            <a:xfrm>
              <a:off x="4604" y="3346"/>
              <a:ext cx="181" cy="0"/>
            </a:xfrm>
            <a:prstGeom prst="line">
              <a:avLst/>
            </a:prstGeom>
            <a:noFill/>
            <a:ln w="19050">
              <a:solidFill>
                <a:srgbClr val="FF0000"/>
              </a:solidFill>
              <a:miter lim="800000"/>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60" name="Line 180"/>
            <p:cNvSpPr>
              <a:spLocks noChangeShapeType="1"/>
            </p:cNvSpPr>
            <p:nvPr/>
          </p:nvSpPr>
          <p:spPr bwMode="auto">
            <a:xfrm flipH="1">
              <a:off x="4776" y="3037"/>
              <a:ext cx="317" cy="31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nvGrpSpPr>
            <p:cNvPr id="353461" name="Group 181"/>
            <p:cNvGrpSpPr>
              <a:grpSpLocks/>
            </p:cNvGrpSpPr>
            <p:nvPr/>
          </p:nvGrpSpPr>
          <p:grpSpPr bwMode="auto">
            <a:xfrm>
              <a:off x="4149" y="3201"/>
              <a:ext cx="534" cy="288"/>
              <a:chOff x="2368" y="2625"/>
              <a:chExt cx="534" cy="288"/>
            </a:xfrm>
          </p:grpSpPr>
          <p:sp>
            <p:nvSpPr>
              <p:cNvPr id="353462" name="Text Box 182"/>
              <p:cNvSpPr txBox="1">
                <a:spLocks noChangeArrowheads="1"/>
              </p:cNvSpPr>
              <p:nvPr/>
            </p:nvSpPr>
            <p:spPr bwMode="auto">
              <a:xfrm>
                <a:off x="2368" y="2625"/>
                <a:ext cx="53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rPr>
                  <a:t>X</a:t>
                </a:r>
                <a:r>
                  <a:rPr lang="en-US" baseline="-25000">
                    <a:solidFill>
                      <a:srgbClr val="FF0000"/>
                    </a:solidFill>
                  </a:rPr>
                  <a:t>2</a:t>
                </a:r>
                <a:r>
                  <a:rPr lang="en-US">
                    <a:solidFill>
                      <a:srgbClr val="FF0000"/>
                    </a:solidFill>
                  </a:rPr>
                  <a:t>=1</a:t>
                </a:r>
              </a:p>
            </p:txBody>
          </p:sp>
          <p:sp>
            <p:nvSpPr>
              <p:cNvPr id="353463" name="Line 183"/>
              <p:cNvSpPr>
                <a:spLocks noChangeShapeType="1"/>
              </p:cNvSpPr>
              <p:nvPr/>
            </p:nvSpPr>
            <p:spPr bwMode="auto">
              <a:xfrm>
                <a:off x="2399" y="2677"/>
                <a:ext cx="182" cy="0"/>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sp>
          <p:nvSpPr>
            <p:cNvPr id="353464" name="Line 184"/>
            <p:cNvSpPr>
              <a:spLocks noChangeShapeType="1"/>
            </p:cNvSpPr>
            <p:nvPr/>
          </p:nvSpPr>
          <p:spPr bwMode="auto">
            <a:xfrm>
              <a:off x="4803" y="3328"/>
              <a:ext cx="499" cy="0"/>
            </a:xfrm>
            <a:prstGeom prst="line">
              <a:avLst/>
            </a:prstGeom>
            <a:noFill/>
            <a:ln w="19050">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65" name="Line 185"/>
            <p:cNvSpPr>
              <a:spLocks noChangeShapeType="1"/>
            </p:cNvSpPr>
            <p:nvPr/>
          </p:nvSpPr>
          <p:spPr bwMode="auto">
            <a:xfrm flipH="1">
              <a:off x="5302" y="3201"/>
              <a:ext cx="115" cy="115"/>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66" name="Line 186"/>
            <p:cNvSpPr>
              <a:spLocks noChangeShapeType="1"/>
            </p:cNvSpPr>
            <p:nvPr/>
          </p:nvSpPr>
          <p:spPr bwMode="auto">
            <a:xfrm flipH="1">
              <a:off x="5221" y="3210"/>
              <a:ext cx="115" cy="115"/>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67" name="Line 187"/>
            <p:cNvSpPr>
              <a:spLocks noChangeShapeType="1"/>
            </p:cNvSpPr>
            <p:nvPr/>
          </p:nvSpPr>
          <p:spPr bwMode="auto">
            <a:xfrm flipH="1">
              <a:off x="5148" y="3201"/>
              <a:ext cx="115" cy="115"/>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68" name="Line 188"/>
            <p:cNvSpPr>
              <a:spLocks noChangeShapeType="1"/>
            </p:cNvSpPr>
            <p:nvPr/>
          </p:nvSpPr>
          <p:spPr bwMode="auto">
            <a:xfrm flipH="1">
              <a:off x="5057" y="3210"/>
              <a:ext cx="115" cy="115"/>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69" name="Line 189"/>
            <p:cNvSpPr>
              <a:spLocks noChangeShapeType="1"/>
            </p:cNvSpPr>
            <p:nvPr/>
          </p:nvSpPr>
          <p:spPr bwMode="auto">
            <a:xfrm flipH="1">
              <a:off x="4966" y="3210"/>
              <a:ext cx="115" cy="115"/>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70" name="Line 190"/>
            <p:cNvSpPr>
              <a:spLocks noChangeShapeType="1"/>
            </p:cNvSpPr>
            <p:nvPr/>
          </p:nvSpPr>
          <p:spPr bwMode="auto">
            <a:xfrm flipH="1">
              <a:off x="4884" y="3210"/>
              <a:ext cx="115" cy="115"/>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71" name="Text Box 191"/>
            <p:cNvSpPr txBox="1">
              <a:spLocks noChangeArrowheads="1"/>
            </p:cNvSpPr>
            <p:nvPr/>
          </p:nvSpPr>
          <p:spPr bwMode="auto">
            <a:xfrm>
              <a:off x="5420" y="3155"/>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rPr>
                <a:t>1</a:t>
              </a:r>
            </a:p>
          </p:txBody>
        </p:sp>
        <p:sp>
          <p:nvSpPr>
            <p:cNvPr id="353472" name="Text Box 192"/>
            <p:cNvSpPr txBox="1">
              <a:spLocks noChangeArrowheads="1"/>
            </p:cNvSpPr>
            <p:nvPr/>
          </p:nvSpPr>
          <p:spPr bwMode="auto">
            <a:xfrm>
              <a:off x="4241" y="2203"/>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rPr>
                <a:t>1</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1" fill="hold" grpId="0" nodeType="clickEffect">
                                  <p:stCondLst>
                                    <p:cond delay="0"/>
                                  </p:stCondLst>
                                  <p:childTnLst>
                                    <p:set>
                                      <p:cBhvr>
                                        <p:cTn id="6" dur="1" fill="hold">
                                          <p:stCondLst>
                                            <p:cond delay="0"/>
                                          </p:stCondLst>
                                        </p:cTn>
                                        <p:tgtEl>
                                          <p:spTgt spid="353282"/>
                                        </p:tgtEl>
                                        <p:attrNameLst>
                                          <p:attrName>style.visibility</p:attrName>
                                        </p:attrNameLst>
                                      </p:cBhvr>
                                      <p:to>
                                        <p:strVal val="visible"/>
                                      </p:to>
                                    </p:set>
                                    <p:anim calcmode="lin" valueType="num">
                                      <p:cBhvr additive="base">
                                        <p:cTn id="7" dur="2000" fill="hold"/>
                                        <p:tgtEl>
                                          <p:spTgt spid="353282"/>
                                        </p:tgtEl>
                                        <p:attrNameLst>
                                          <p:attrName>ppt_x</p:attrName>
                                        </p:attrNameLst>
                                      </p:cBhvr>
                                      <p:tavLst>
                                        <p:tav tm="0">
                                          <p:val>
                                            <p:strVal val="#ppt_x"/>
                                          </p:val>
                                        </p:tav>
                                        <p:tav tm="100000">
                                          <p:val>
                                            <p:strVal val="#ppt_x"/>
                                          </p:val>
                                        </p:tav>
                                      </p:tavLst>
                                    </p:anim>
                                    <p:anim calcmode="lin" valueType="num">
                                      <p:cBhvr additive="base">
                                        <p:cTn id="8" dur="2000" fill="hold"/>
                                        <p:tgtEl>
                                          <p:spTgt spid="353282"/>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1" presetClass="entr" presetSubtype="4" fill="hold" nodeType="clickEffect">
                                  <p:stCondLst>
                                    <p:cond delay="0"/>
                                  </p:stCondLst>
                                  <p:childTnLst>
                                    <p:set>
                                      <p:cBhvr>
                                        <p:cTn id="12" dur="1" fill="hold">
                                          <p:stCondLst>
                                            <p:cond delay="0"/>
                                          </p:stCondLst>
                                        </p:cTn>
                                        <p:tgtEl>
                                          <p:spTgt spid="353283"/>
                                        </p:tgtEl>
                                        <p:attrNameLst>
                                          <p:attrName>style.visibility</p:attrName>
                                        </p:attrNameLst>
                                      </p:cBhvr>
                                      <p:to>
                                        <p:strVal val="visible"/>
                                      </p:to>
                                    </p:set>
                                    <p:animEffect transition="in" filter="wheel(4)">
                                      <p:cBhvr>
                                        <p:cTn id="13" dur="2000"/>
                                        <p:tgtEl>
                                          <p:spTgt spid="353283"/>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21" presetClass="entr" presetSubtype="4" fill="hold" nodeType="clickEffect">
                                  <p:stCondLst>
                                    <p:cond delay="0"/>
                                  </p:stCondLst>
                                  <p:childTnLst>
                                    <p:set>
                                      <p:cBhvr>
                                        <p:cTn id="17" dur="1" fill="hold">
                                          <p:stCondLst>
                                            <p:cond delay="0"/>
                                          </p:stCondLst>
                                        </p:cTn>
                                        <p:tgtEl>
                                          <p:spTgt spid="353308"/>
                                        </p:tgtEl>
                                        <p:attrNameLst>
                                          <p:attrName>style.visibility</p:attrName>
                                        </p:attrNameLst>
                                      </p:cBhvr>
                                      <p:to>
                                        <p:strVal val="visible"/>
                                      </p:to>
                                    </p:set>
                                    <p:animEffect transition="in" filter="wheel(4)">
                                      <p:cBhvr>
                                        <p:cTn id="18" dur="2000"/>
                                        <p:tgtEl>
                                          <p:spTgt spid="353308"/>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21" presetClass="entr" presetSubtype="4" fill="hold" nodeType="clickEffect">
                                  <p:stCondLst>
                                    <p:cond delay="0"/>
                                  </p:stCondLst>
                                  <p:childTnLst>
                                    <p:set>
                                      <p:cBhvr>
                                        <p:cTn id="22" dur="1" fill="hold">
                                          <p:stCondLst>
                                            <p:cond delay="0"/>
                                          </p:stCondLst>
                                        </p:cTn>
                                        <p:tgtEl>
                                          <p:spTgt spid="353378"/>
                                        </p:tgtEl>
                                        <p:attrNameLst>
                                          <p:attrName>style.visibility</p:attrName>
                                        </p:attrNameLst>
                                      </p:cBhvr>
                                      <p:to>
                                        <p:strVal val="visible"/>
                                      </p:to>
                                    </p:set>
                                    <p:animEffect transition="in" filter="wheel(4)">
                                      <p:cBhvr>
                                        <p:cTn id="23" dur="2000"/>
                                        <p:tgtEl>
                                          <p:spTgt spid="353378"/>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4" presetClass="entr" presetSubtype="16" fill="hold" nodeType="clickEffect">
                                  <p:stCondLst>
                                    <p:cond delay="0"/>
                                  </p:stCondLst>
                                  <p:childTnLst>
                                    <p:set>
                                      <p:cBhvr>
                                        <p:cTn id="27" dur="1" fill="hold">
                                          <p:stCondLst>
                                            <p:cond delay="0"/>
                                          </p:stCondLst>
                                        </p:cTn>
                                        <p:tgtEl>
                                          <p:spTgt spid="353349"/>
                                        </p:tgtEl>
                                        <p:attrNameLst>
                                          <p:attrName>style.visibility</p:attrName>
                                        </p:attrNameLst>
                                      </p:cBhvr>
                                      <p:to>
                                        <p:strVal val="visible"/>
                                      </p:to>
                                    </p:set>
                                    <p:animEffect transition="in" filter="box(in)">
                                      <p:cBhvr>
                                        <p:cTn id="28" dur="2000"/>
                                        <p:tgtEl>
                                          <p:spTgt spid="353349"/>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21" presetClass="entr" presetSubtype="4" fill="hold" nodeType="clickEffect">
                                  <p:stCondLst>
                                    <p:cond delay="0"/>
                                  </p:stCondLst>
                                  <p:childTnLst>
                                    <p:set>
                                      <p:cBhvr>
                                        <p:cTn id="32" dur="1" fill="hold">
                                          <p:stCondLst>
                                            <p:cond delay="0"/>
                                          </p:stCondLst>
                                        </p:cTn>
                                        <p:tgtEl>
                                          <p:spTgt spid="353428"/>
                                        </p:tgtEl>
                                        <p:attrNameLst>
                                          <p:attrName>style.visibility</p:attrName>
                                        </p:attrNameLst>
                                      </p:cBhvr>
                                      <p:to>
                                        <p:strVal val="visible"/>
                                      </p:to>
                                    </p:set>
                                    <p:animEffect transition="in" filter="wheel(4)">
                                      <p:cBhvr>
                                        <p:cTn id="33" dur="2000"/>
                                        <p:tgtEl>
                                          <p:spTgt spid="353428"/>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21" presetClass="entr" presetSubtype="4" fill="hold" nodeType="clickEffect">
                                  <p:stCondLst>
                                    <p:cond delay="0"/>
                                  </p:stCondLst>
                                  <p:childTnLst>
                                    <p:set>
                                      <p:cBhvr>
                                        <p:cTn id="37" dur="1" fill="hold">
                                          <p:stCondLst>
                                            <p:cond delay="0"/>
                                          </p:stCondLst>
                                        </p:cTn>
                                        <p:tgtEl>
                                          <p:spTgt spid="353352"/>
                                        </p:tgtEl>
                                        <p:attrNameLst>
                                          <p:attrName>style.visibility</p:attrName>
                                        </p:attrNameLst>
                                      </p:cBhvr>
                                      <p:to>
                                        <p:strVal val="visible"/>
                                      </p:to>
                                    </p:set>
                                    <p:animEffect transition="in" filter="wheel(4)">
                                      <p:cBhvr>
                                        <p:cTn id="38" dur="2000"/>
                                        <p:tgtEl>
                                          <p:spTgt spid="353352"/>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18" presetClass="entr" presetSubtype="6" fill="hold" nodeType="clickEffect">
                                  <p:stCondLst>
                                    <p:cond delay="0"/>
                                  </p:stCondLst>
                                  <p:childTnLst>
                                    <p:set>
                                      <p:cBhvr>
                                        <p:cTn id="42" dur="1" fill="hold">
                                          <p:stCondLst>
                                            <p:cond delay="0"/>
                                          </p:stCondLst>
                                        </p:cTn>
                                        <p:tgtEl>
                                          <p:spTgt spid="353351"/>
                                        </p:tgtEl>
                                        <p:attrNameLst>
                                          <p:attrName>style.visibility</p:attrName>
                                        </p:attrNameLst>
                                      </p:cBhvr>
                                      <p:to>
                                        <p:strVal val="visible"/>
                                      </p:to>
                                    </p:set>
                                    <p:animEffect transition="in" filter="strips(downRight)">
                                      <p:cBhvr>
                                        <p:cTn id="43" dur="2000"/>
                                        <p:tgtEl>
                                          <p:spTgt spid="3533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3282" grpId="0"/>
    </p:bld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4306" name="Text Box 2"/>
          <p:cNvSpPr txBox="1">
            <a:spLocks noChangeArrowheads="1"/>
          </p:cNvSpPr>
          <p:nvPr/>
        </p:nvSpPr>
        <p:spPr bwMode="auto">
          <a:xfrm>
            <a:off x="1241425" y="2389188"/>
            <a:ext cx="678815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3600">
                <a:solidFill>
                  <a:schemeClr val="accent2"/>
                </a:solidFill>
              </a:rPr>
              <a:t>b = 2a ; c = 3a ; I</a:t>
            </a:r>
            <a:r>
              <a:rPr lang="en-US" sz="3600" baseline="-25000">
                <a:solidFill>
                  <a:schemeClr val="accent2"/>
                </a:solidFill>
              </a:rPr>
              <a:t>P</a:t>
            </a:r>
            <a:r>
              <a:rPr lang="en-US" sz="3600">
                <a:solidFill>
                  <a:schemeClr val="accent2"/>
                </a:solidFill>
              </a:rPr>
              <a:t>= 2I ; G = 0,4E</a:t>
            </a:r>
            <a:endParaRPr lang="el-GR" sz="3600" baseline="-25000">
              <a:solidFill>
                <a:schemeClr val="accent2"/>
              </a:solidFill>
            </a:endParaRPr>
          </a:p>
        </p:txBody>
      </p:sp>
      <p:sp>
        <p:nvSpPr>
          <p:cNvPr id="354307" name="Text Box 3"/>
          <p:cNvSpPr txBox="1">
            <a:spLocks noChangeArrowheads="1"/>
          </p:cNvSpPr>
          <p:nvPr/>
        </p:nvSpPr>
        <p:spPr bwMode="auto">
          <a:xfrm>
            <a:off x="663575" y="121602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354308" name="Text Box 4"/>
          <p:cNvSpPr txBox="1">
            <a:spLocks noChangeArrowheads="1"/>
          </p:cNvSpPr>
          <p:nvPr/>
        </p:nvSpPr>
        <p:spPr bwMode="auto">
          <a:xfrm>
            <a:off x="735013" y="114300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354309" name="Object 5"/>
          <p:cNvGraphicFramePr>
            <a:graphicFrameLocks noChangeAspect="1"/>
          </p:cNvGraphicFramePr>
          <p:nvPr>
            <p:ph sz="half" idx="1"/>
          </p:nvPr>
        </p:nvGraphicFramePr>
        <p:xfrm>
          <a:off x="250825" y="908050"/>
          <a:ext cx="8682038" cy="1341438"/>
        </p:xfrm>
        <a:graphic>
          <a:graphicData uri="http://schemas.openxmlformats.org/presentationml/2006/ole">
            <mc:AlternateContent xmlns:mc="http://schemas.openxmlformats.org/markup-compatibility/2006">
              <mc:Choice xmlns:v="urn:schemas-microsoft-com:vml" Requires="v">
                <p:oleObj spid="_x0000_s354314" name="Equation" r:id="rId3" imgW="2958840" imgH="457200" progId="Equation.3">
                  <p:embed/>
                </p:oleObj>
              </mc:Choice>
              <mc:Fallback>
                <p:oleObj name="Equation" r:id="rId3" imgW="2958840" imgH="457200" progId="Equation.3">
                  <p:embed/>
                  <p:pic>
                    <p:nvPicPr>
                      <p:cNvPr id="0"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0825" y="908050"/>
                        <a:ext cx="8682038" cy="13414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54310" name="Object 6"/>
          <p:cNvGraphicFramePr>
            <a:graphicFrameLocks noChangeAspect="1"/>
          </p:cNvGraphicFramePr>
          <p:nvPr>
            <p:ph sz="quarter" idx="2"/>
          </p:nvPr>
        </p:nvGraphicFramePr>
        <p:xfrm>
          <a:off x="2078038" y="3067050"/>
          <a:ext cx="5413375" cy="1349375"/>
        </p:xfrm>
        <a:graphic>
          <a:graphicData uri="http://schemas.openxmlformats.org/presentationml/2006/ole">
            <mc:AlternateContent xmlns:mc="http://schemas.openxmlformats.org/markup-compatibility/2006">
              <mc:Choice xmlns:v="urn:schemas-microsoft-com:vml" Requires="v">
                <p:oleObj spid="_x0000_s354315" name="Equation" r:id="rId5" imgW="1904760" imgH="457200" progId="Equation.3">
                  <p:embed/>
                </p:oleObj>
              </mc:Choice>
              <mc:Fallback>
                <p:oleObj name="Equation" r:id="rId5" imgW="1904760" imgH="457200" progId="Equation.3">
                  <p:embed/>
                  <p:pic>
                    <p:nvPicPr>
                      <p:cNvPr id="0"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78038" y="3067050"/>
                        <a:ext cx="5413375" cy="1349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54311" name="Text Box 7"/>
          <p:cNvSpPr txBox="1">
            <a:spLocks noChangeArrowheads="1"/>
          </p:cNvSpPr>
          <p:nvPr/>
        </p:nvSpPr>
        <p:spPr bwMode="auto">
          <a:xfrm>
            <a:off x="950913" y="20081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354312" name="Text Box 8"/>
          <p:cNvSpPr txBox="1">
            <a:spLocks noChangeArrowheads="1"/>
          </p:cNvSpPr>
          <p:nvPr/>
        </p:nvSpPr>
        <p:spPr bwMode="auto">
          <a:xfrm>
            <a:off x="879475" y="409575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354313" name="Object 9"/>
          <p:cNvGraphicFramePr>
            <a:graphicFrameLocks noChangeAspect="1"/>
          </p:cNvGraphicFramePr>
          <p:nvPr>
            <p:ph sz="quarter" idx="3"/>
          </p:nvPr>
        </p:nvGraphicFramePr>
        <p:xfrm>
          <a:off x="1506538" y="4618038"/>
          <a:ext cx="6615112" cy="1508125"/>
        </p:xfrm>
        <a:graphic>
          <a:graphicData uri="http://schemas.openxmlformats.org/presentationml/2006/ole">
            <mc:AlternateContent xmlns:mc="http://schemas.openxmlformats.org/markup-compatibility/2006">
              <mc:Choice xmlns:v="urn:schemas-microsoft-com:vml" Requires="v">
                <p:oleObj spid="_x0000_s354316" name="Equation" r:id="rId7" imgW="2184120" imgH="482400" progId="Equation.3">
                  <p:embed/>
                </p:oleObj>
              </mc:Choice>
              <mc:Fallback>
                <p:oleObj name="Equation" r:id="rId7" imgW="2184120" imgH="482400" progId="Equation.3">
                  <p:embed/>
                  <p:pic>
                    <p:nvPicPr>
                      <p:cNvPr id="0" name="Object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506538" y="4618038"/>
                        <a:ext cx="6615112" cy="15081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8" presetClass="entr" presetSubtype="16" fill="hold" nodeType="clickEffect">
                                  <p:stCondLst>
                                    <p:cond delay="0"/>
                                  </p:stCondLst>
                                  <p:childTnLst>
                                    <p:set>
                                      <p:cBhvr>
                                        <p:cTn id="6" dur="1" fill="hold">
                                          <p:stCondLst>
                                            <p:cond delay="0"/>
                                          </p:stCondLst>
                                        </p:cTn>
                                        <p:tgtEl>
                                          <p:spTgt spid="354309"/>
                                        </p:tgtEl>
                                        <p:attrNameLst>
                                          <p:attrName>style.visibility</p:attrName>
                                        </p:attrNameLst>
                                      </p:cBhvr>
                                      <p:to>
                                        <p:strVal val="visible"/>
                                      </p:to>
                                    </p:set>
                                    <p:animEffect transition="in" filter="diamond(in)">
                                      <p:cBhvr>
                                        <p:cTn id="7" dur="2000"/>
                                        <p:tgtEl>
                                          <p:spTgt spid="35430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1" fill="hold" grpId="0" nodeType="clickEffect">
                                  <p:stCondLst>
                                    <p:cond delay="0"/>
                                  </p:stCondLst>
                                  <p:childTnLst>
                                    <p:set>
                                      <p:cBhvr>
                                        <p:cTn id="11" dur="1" fill="hold">
                                          <p:stCondLst>
                                            <p:cond delay="0"/>
                                          </p:stCondLst>
                                        </p:cTn>
                                        <p:tgtEl>
                                          <p:spTgt spid="354306"/>
                                        </p:tgtEl>
                                        <p:attrNameLst>
                                          <p:attrName>style.visibility</p:attrName>
                                        </p:attrNameLst>
                                      </p:cBhvr>
                                      <p:to>
                                        <p:strVal val="visible"/>
                                      </p:to>
                                    </p:set>
                                    <p:anim calcmode="lin" valueType="num">
                                      <p:cBhvr additive="base">
                                        <p:cTn id="12" dur="2000" fill="hold"/>
                                        <p:tgtEl>
                                          <p:spTgt spid="354306"/>
                                        </p:tgtEl>
                                        <p:attrNameLst>
                                          <p:attrName>ppt_x</p:attrName>
                                        </p:attrNameLst>
                                      </p:cBhvr>
                                      <p:tavLst>
                                        <p:tav tm="0">
                                          <p:val>
                                            <p:strVal val="#ppt_x"/>
                                          </p:val>
                                        </p:tav>
                                        <p:tav tm="100000">
                                          <p:val>
                                            <p:strVal val="#ppt_x"/>
                                          </p:val>
                                        </p:tav>
                                      </p:tavLst>
                                    </p:anim>
                                    <p:anim calcmode="lin" valueType="num">
                                      <p:cBhvr additive="base">
                                        <p:cTn id="13" dur="2000" fill="hold"/>
                                        <p:tgtEl>
                                          <p:spTgt spid="354306"/>
                                        </p:tgtEl>
                                        <p:attrNameLst>
                                          <p:attrName>ppt_y</p:attrName>
                                        </p:attrNameLst>
                                      </p:cBhvr>
                                      <p:tavLst>
                                        <p:tav tm="0">
                                          <p:val>
                                            <p:strVal val="0-#ppt_h/2"/>
                                          </p:val>
                                        </p:tav>
                                        <p:tav tm="100000">
                                          <p:val>
                                            <p:strVal val="#ppt_y"/>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21" presetClass="entr" presetSubtype="4" fill="hold" nodeType="clickEffect">
                                  <p:stCondLst>
                                    <p:cond delay="0"/>
                                  </p:stCondLst>
                                  <p:childTnLst>
                                    <p:set>
                                      <p:cBhvr>
                                        <p:cTn id="17" dur="1" fill="hold">
                                          <p:stCondLst>
                                            <p:cond delay="0"/>
                                          </p:stCondLst>
                                        </p:cTn>
                                        <p:tgtEl>
                                          <p:spTgt spid="354310"/>
                                        </p:tgtEl>
                                        <p:attrNameLst>
                                          <p:attrName>style.visibility</p:attrName>
                                        </p:attrNameLst>
                                      </p:cBhvr>
                                      <p:to>
                                        <p:strVal val="visible"/>
                                      </p:to>
                                    </p:set>
                                    <p:animEffect transition="in" filter="wheel(4)">
                                      <p:cBhvr>
                                        <p:cTn id="18" dur="2000"/>
                                        <p:tgtEl>
                                          <p:spTgt spid="354310"/>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21" presetClass="entr" presetSubtype="4" fill="hold" nodeType="clickEffect">
                                  <p:stCondLst>
                                    <p:cond delay="0"/>
                                  </p:stCondLst>
                                  <p:childTnLst>
                                    <p:set>
                                      <p:cBhvr>
                                        <p:cTn id="22" dur="1" fill="hold">
                                          <p:stCondLst>
                                            <p:cond delay="0"/>
                                          </p:stCondLst>
                                        </p:cTn>
                                        <p:tgtEl>
                                          <p:spTgt spid="354313"/>
                                        </p:tgtEl>
                                        <p:attrNameLst>
                                          <p:attrName>style.visibility</p:attrName>
                                        </p:attrNameLst>
                                      </p:cBhvr>
                                      <p:to>
                                        <p:strVal val="visible"/>
                                      </p:to>
                                    </p:set>
                                    <p:animEffect transition="in" filter="wheel(4)">
                                      <p:cBhvr>
                                        <p:cTn id="23" dur="2000"/>
                                        <p:tgtEl>
                                          <p:spTgt spid="3543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4306" grpId="0"/>
    </p:bld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5330" name="Text Box 2"/>
          <p:cNvSpPr txBox="1">
            <a:spLocks noChangeArrowheads="1"/>
          </p:cNvSpPr>
          <p:nvPr/>
        </p:nvSpPr>
        <p:spPr bwMode="auto">
          <a:xfrm>
            <a:off x="395288" y="115888"/>
            <a:ext cx="6629400" cy="1555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lnSpc>
                <a:spcPct val="120000"/>
              </a:lnSpc>
            </a:pPr>
            <a:r>
              <a:rPr lang="en-US">
                <a:solidFill>
                  <a:srgbClr val="000000"/>
                </a:solidFill>
                <a:latin typeface="Times New Roman" pitchFamily="18" charset="0"/>
                <a:cs typeface="Times New Roman" pitchFamily="18" charset="0"/>
              </a:rPr>
              <a:t>                                            </a:t>
            </a:r>
            <a:r>
              <a:rPr lang="en-US" b="1">
                <a:solidFill>
                  <a:srgbClr val="000000"/>
                </a:solidFill>
                <a:cs typeface="Times New Roman" pitchFamily="18" charset="0"/>
              </a:rPr>
              <a:t>Chương 9</a:t>
            </a:r>
            <a:r>
              <a:rPr lang="en-US">
                <a:solidFill>
                  <a:srgbClr val="000000"/>
                </a:solidFill>
                <a:cs typeface="Times New Roman" pitchFamily="18" charset="0"/>
              </a:rPr>
              <a:t>	</a:t>
            </a:r>
          </a:p>
          <a:p>
            <a:pPr algn="l">
              <a:lnSpc>
                <a:spcPct val="120000"/>
              </a:lnSpc>
            </a:pPr>
            <a:r>
              <a:rPr lang="en-US">
                <a:solidFill>
                  <a:srgbClr val="000000"/>
                </a:solidFill>
                <a:cs typeface="Times New Roman" pitchFamily="18" charset="0"/>
              </a:rPr>
              <a:t>	</a:t>
            </a:r>
            <a:r>
              <a:rPr lang="en-US" sz="2800" b="1">
                <a:solidFill>
                  <a:srgbClr val="800000"/>
                </a:solidFill>
              </a:rPr>
              <a:t>TÍNH TOÁN HỆ SIÊU TĨNH BẰNG</a:t>
            </a:r>
          </a:p>
          <a:p>
            <a:pPr algn="l">
              <a:lnSpc>
                <a:spcPct val="120000"/>
              </a:lnSpc>
            </a:pPr>
            <a:r>
              <a:rPr lang="en-US" sz="2800" b="1">
                <a:solidFill>
                  <a:srgbClr val="800000"/>
                </a:solidFill>
              </a:rPr>
              <a:t>                    PHƯƠNG PHÁP LỰC</a:t>
            </a:r>
            <a:endParaRPr lang="en-US" sz="2800" b="1">
              <a:solidFill>
                <a:srgbClr val="800000"/>
              </a:solidFill>
              <a:cs typeface="Times New Roman" pitchFamily="18" charset="0"/>
            </a:endParaRPr>
          </a:p>
        </p:txBody>
      </p:sp>
      <p:sp>
        <p:nvSpPr>
          <p:cNvPr id="355331" name="Text Box 3"/>
          <p:cNvSpPr txBox="1">
            <a:spLocks noChangeArrowheads="1"/>
          </p:cNvSpPr>
          <p:nvPr/>
        </p:nvSpPr>
        <p:spPr bwMode="auto">
          <a:xfrm>
            <a:off x="212725" y="1628775"/>
            <a:ext cx="3397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6600"/>
                </a:solidFill>
              </a:rPr>
              <a:t>9.1. Khái niệm chung.</a:t>
            </a:r>
            <a:r>
              <a:rPr lang="en-US"/>
              <a:t> </a:t>
            </a:r>
            <a:endParaRPr lang="en-US">
              <a:cs typeface="Times New Roman" pitchFamily="18" charset="0"/>
            </a:endParaRPr>
          </a:p>
        </p:txBody>
      </p:sp>
      <p:sp>
        <p:nvSpPr>
          <p:cNvPr id="355332" name="Text Box 4"/>
          <p:cNvSpPr txBox="1">
            <a:spLocks noChangeArrowheads="1"/>
          </p:cNvSpPr>
          <p:nvPr/>
        </p:nvSpPr>
        <p:spPr bwMode="auto">
          <a:xfrm>
            <a:off x="306388" y="2087563"/>
            <a:ext cx="8548687" cy="2282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660066"/>
                </a:solidFill>
              </a:rPr>
              <a:t>    Các kết cấu hay hệ  siêu  tĩnh có số ẩn số lớn  hơn  số </a:t>
            </a:r>
          </a:p>
          <a:p>
            <a:pPr algn="l"/>
            <a:r>
              <a:rPr lang="en-US" b="1" i="1">
                <a:solidFill>
                  <a:srgbClr val="660066"/>
                </a:solidFill>
              </a:rPr>
              <a:t>phương trình  tĩnh học có thể lập được cho hệ đó</a:t>
            </a:r>
            <a:r>
              <a:rPr lang="en-US">
                <a:solidFill>
                  <a:srgbClr val="660066"/>
                </a:solidFill>
              </a:rPr>
              <a:t>. </a:t>
            </a:r>
            <a:r>
              <a:rPr lang="en-US" b="1" i="1">
                <a:solidFill>
                  <a:srgbClr val="660066"/>
                </a:solidFill>
              </a:rPr>
              <a:t>Có thể </a:t>
            </a:r>
          </a:p>
          <a:p>
            <a:pPr algn="l"/>
            <a:r>
              <a:rPr lang="en-US" b="1" i="1">
                <a:solidFill>
                  <a:srgbClr val="660066"/>
                </a:solidFill>
              </a:rPr>
              <a:t>lập các phương trình còn thiếu</a:t>
            </a:r>
            <a:r>
              <a:rPr lang="en-US">
                <a:solidFill>
                  <a:srgbClr val="660066"/>
                </a:solidFill>
              </a:rPr>
              <a:t> </a:t>
            </a:r>
            <a:r>
              <a:rPr lang="en-US" b="1" i="1">
                <a:solidFill>
                  <a:srgbClr val="660066"/>
                </a:solidFill>
              </a:rPr>
              <a:t>để xác định số "ẩn số </a:t>
            </a:r>
          </a:p>
          <a:p>
            <a:pPr algn="l"/>
            <a:r>
              <a:rPr lang="en-US" b="1" i="1">
                <a:solidFill>
                  <a:srgbClr val="660066"/>
                </a:solidFill>
              </a:rPr>
              <a:t>thừa" ( so  với  các  phương trình  c</a:t>
            </a:r>
            <a:r>
              <a:rPr lang="en-US" b="1" i="1">
                <a:solidFill>
                  <a:schemeClr val="accent2"/>
                </a:solidFill>
              </a:rPr>
              <a:t>ân bằng </a:t>
            </a:r>
            <a:r>
              <a:rPr lang="en-US" b="1" i="1">
                <a:solidFill>
                  <a:srgbClr val="660066"/>
                </a:solidFill>
              </a:rPr>
              <a:t>tĩnh học ) </a:t>
            </a:r>
          </a:p>
          <a:p>
            <a:pPr algn="l"/>
            <a:r>
              <a:rPr lang="en-US" b="1" i="1">
                <a:solidFill>
                  <a:srgbClr val="660066"/>
                </a:solidFill>
              </a:rPr>
              <a:t>bằng  cách lập  các phương trình biến dạng hay phương</a:t>
            </a:r>
          </a:p>
          <a:p>
            <a:pPr algn="l"/>
            <a:r>
              <a:rPr lang="en-US" b="1" i="1">
                <a:solidFill>
                  <a:srgbClr val="660066"/>
                </a:solidFill>
              </a:rPr>
              <a:t>trình chuyển vị.</a:t>
            </a:r>
          </a:p>
        </p:txBody>
      </p:sp>
      <p:sp>
        <p:nvSpPr>
          <p:cNvPr id="355333" name="Text Box 5"/>
          <p:cNvSpPr txBox="1">
            <a:spLocks noChangeArrowheads="1"/>
          </p:cNvSpPr>
          <p:nvPr/>
        </p:nvSpPr>
        <p:spPr bwMode="auto">
          <a:xfrm>
            <a:off x="323850" y="4484688"/>
            <a:ext cx="3429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6600"/>
                </a:solidFill>
              </a:rPr>
              <a:t>9.2. Phương pháp lực</a:t>
            </a:r>
            <a:r>
              <a:rPr lang="en-US">
                <a:solidFill>
                  <a:srgbClr val="006600"/>
                </a:solidFill>
              </a:rPr>
              <a:t>.</a:t>
            </a:r>
            <a:endParaRPr lang="en-US">
              <a:solidFill>
                <a:srgbClr val="006600"/>
              </a:solidFill>
              <a:cs typeface="Times New Roman" pitchFamily="18" charset="0"/>
            </a:endParaRPr>
          </a:p>
        </p:txBody>
      </p:sp>
      <p:grpSp>
        <p:nvGrpSpPr>
          <p:cNvPr id="355334" name="Group 6"/>
          <p:cNvGrpSpPr>
            <a:grpSpLocks/>
          </p:cNvGrpSpPr>
          <p:nvPr/>
        </p:nvGrpSpPr>
        <p:grpSpPr bwMode="auto">
          <a:xfrm>
            <a:off x="5432425" y="3860800"/>
            <a:ext cx="3330575" cy="2093913"/>
            <a:chOff x="3422" y="2432"/>
            <a:chExt cx="2098" cy="1319"/>
          </a:xfrm>
        </p:grpSpPr>
        <p:sp>
          <p:nvSpPr>
            <p:cNvPr id="355335" name="Line 7"/>
            <p:cNvSpPr>
              <a:spLocks noChangeShapeType="1"/>
            </p:cNvSpPr>
            <p:nvPr/>
          </p:nvSpPr>
          <p:spPr bwMode="auto">
            <a:xfrm>
              <a:off x="3703" y="2849"/>
              <a:ext cx="0" cy="28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55336" name="Rectangle 8" descr="Light upward diagonal"/>
            <p:cNvSpPr>
              <a:spLocks noChangeArrowheads="1"/>
            </p:cNvSpPr>
            <p:nvPr/>
          </p:nvSpPr>
          <p:spPr bwMode="auto">
            <a:xfrm>
              <a:off x="3647" y="2849"/>
              <a:ext cx="50" cy="281"/>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55337" name="Line 9"/>
            <p:cNvSpPr>
              <a:spLocks noChangeShapeType="1"/>
            </p:cNvSpPr>
            <p:nvPr/>
          </p:nvSpPr>
          <p:spPr bwMode="auto">
            <a:xfrm>
              <a:off x="3703" y="2983"/>
              <a:ext cx="596" cy="0"/>
            </a:xfrm>
            <a:prstGeom prst="line">
              <a:avLst/>
            </a:prstGeom>
            <a:noFill/>
            <a:ln w="3810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55338" name="Line 10"/>
            <p:cNvSpPr>
              <a:spLocks noChangeShapeType="1"/>
            </p:cNvSpPr>
            <p:nvPr/>
          </p:nvSpPr>
          <p:spPr bwMode="auto">
            <a:xfrm>
              <a:off x="4304" y="2973"/>
              <a:ext cx="0" cy="594"/>
            </a:xfrm>
            <a:prstGeom prst="line">
              <a:avLst/>
            </a:prstGeom>
            <a:noFill/>
            <a:ln w="3810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55339" name="Line 11"/>
            <p:cNvSpPr>
              <a:spLocks noChangeShapeType="1"/>
            </p:cNvSpPr>
            <p:nvPr/>
          </p:nvSpPr>
          <p:spPr bwMode="auto">
            <a:xfrm>
              <a:off x="4304" y="3551"/>
              <a:ext cx="596" cy="0"/>
            </a:xfrm>
            <a:prstGeom prst="line">
              <a:avLst/>
            </a:prstGeom>
            <a:noFill/>
            <a:ln w="3810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55340" name="Line 12"/>
            <p:cNvSpPr>
              <a:spLocks noChangeShapeType="1"/>
            </p:cNvSpPr>
            <p:nvPr/>
          </p:nvSpPr>
          <p:spPr bwMode="auto">
            <a:xfrm flipH="1">
              <a:off x="4897" y="2677"/>
              <a:ext cx="405" cy="873"/>
            </a:xfrm>
            <a:prstGeom prst="line">
              <a:avLst/>
            </a:prstGeom>
            <a:noFill/>
            <a:ln w="3810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55341" name="Line 13"/>
            <p:cNvSpPr>
              <a:spLocks noChangeShapeType="1"/>
            </p:cNvSpPr>
            <p:nvPr/>
          </p:nvSpPr>
          <p:spPr bwMode="auto">
            <a:xfrm>
              <a:off x="4226" y="3699"/>
              <a:ext cx="18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55342" name="Rectangle 14" descr="Light upward diagonal"/>
            <p:cNvSpPr>
              <a:spLocks noChangeArrowheads="1"/>
            </p:cNvSpPr>
            <p:nvPr/>
          </p:nvSpPr>
          <p:spPr bwMode="auto">
            <a:xfrm rot="-5369087">
              <a:off x="4289" y="3630"/>
              <a:ext cx="49" cy="192"/>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55343" name="AutoShape 15"/>
            <p:cNvSpPr>
              <a:spLocks noChangeArrowheads="1"/>
            </p:cNvSpPr>
            <p:nvPr/>
          </p:nvSpPr>
          <p:spPr bwMode="auto">
            <a:xfrm>
              <a:off x="4289" y="3676"/>
              <a:ext cx="44" cy="44"/>
            </a:xfrm>
            <a:prstGeom prst="flowChartConnector">
              <a:avLst/>
            </a:prstGeom>
            <a:solidFill>
              <a:srgbClr val="FFFFFF"/>
            </a:solidFill>
            <a:ln w="9525">
              <a:solidFill>
                <a:srgbClr val="000000"/>
              </a:solidFill>
              <a:round/>
              <a:headEnd/>
              <a:tailEnd/>
            </a:ln>
          </p:spPr>
          <p:txBody>
            <a:bodyPr/>
            <a:lstStyle/>
            <a:p>
              <a:endParaRPr lang="en-US"/>
            </a:p>
          </p:txBody>
        </p:sp>
        <p:sp>
          <p:nvSpPr>
            <p:cNvPr id="355344" name="AutoShape 16"/>
            <p:cNvSpPr>
              <a:spLocks noChangeArrowheads="1"/>
            </p:cNvSpPr>
            <p:nvPr/>
          </p:nvSpPr>
          <p:spPr bwMode="auto">
            <a:xfrm>
              <a:off x="4281" y="3551"/>
              <a:ext cx="44" cy="44"/>
            </a:xfrm>
            <a:prstGeom prst="flowChartConnector">
              <a:avLst/>
            </a:prstGeom>
            <a:solidFill>
              <a:srgbClr val="FFFFFF"/>
            </a:solidFill>
            <a:ln w="9525">
              <a:solidFill>
                <a:srgbClr val="000000"/>
              </a:solidFill>
              <a:round/>
              <a:headEnd/>
              <a:tailEnd/>
            </a:ln>
          </p:spPr>
          <p:txBody>
            <a:bodyPr/>
            <a:lstStyle/>
            <a:p>
              <a:endParaRPr lang="en-US"/>
            </a:p>
          </p:txBody>
        </p:sp>
        <p:sp>
          <p:nvSpPr>
            <p:cNvPr id="355345" name="Line 17"/>
            <p:cNvSpPr>
              <a:spLocks noChangeShapeType="1"/>
            </p:cNvSpPr>
            <p:nvPr/>
          </p:nvSpPr>
          <p:spPr bwMode="auto">
            <a:xfrm>
              <a:off x="4312" y="3582"/>
              <a:ext cx="0" cy="10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55346" name="Line 18"/>
            <p:cNvSpPr>
              <a:spLocks noChangeShapeType="1"/>
            </p:cNvSpPr>
            <p:nvPr/>
          </p:nvSpPr>
          <p:spPr bwMode="auto">
            <a:xfrm>
              <a:off x="4819" y="3700"/>
              <a:ext cx="18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55347" name="Rectangle 19" descr="Light upward diagonal"/>
            <p:cNvSpPr>
              <a:spLocks noChangeArrowheads="1"/>
            </p:cNvSpPr>
            <p:nvPr/>
          </p:nvSpPr>
          <p:spPr bwMode="auto">
            <a:xfrm rot="-5369087">
              <a:off x="4883" y="3630"/>
              <a:ext cx="50" cy="192"/>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55348" name="AutoShape 20"/>
            <p:cNvSpPr>
              <a:spLocks noChangeArrowheads="1"/>
            </p:cNvSpPr>
            <p:nvPr/>
          </p:nvSpPr>
          <p:spPr bwMode="auto">
            <a:xfrm>
              <a:off x="4882" y="3676"/>
              <a:ext cx="44" cy="45"/>
            </a:xfrm>
            <a:prstGeom prst="flowChartConnector">
              <a:avLst/>
            </a:prstGeom>
            <a:solidFill>
              <a:srgbClr val="FFFFFF"/>
            </a:solidFill>
            <a:ln w="9525">
              <a:solidFill>
                <a:srgbClr val="000000"/>
              </a:solidFill>
              <a:round/>
              <a:headEnd/>
              <a:tailEnd/>
            </a:ln>
          </p:spPr>
          <p:txBody>
            <a:bodyPr/>
            <a:lstStyle/>
            <a:p>
              <a:endParaRPr lang="en-US"/>
            </a:p>
          </p:txBody>
        </p:sp>
        <p:sp>
          <p:nvSpPr>
            <p:cNvPr id="355349" name="AutoShape 21"/>
            <p:cNvSpPr>
              <a:spLocks noChangeArrowheads="1"/>
            </p:cNvSpPr>
            <p:nvPr/>
          </p:nvSpPr>
          <p:spPr bwMode="auto">
            <a:xfrm>
              <a:off x="4874" y="3551"/>
              <a:ext cx="44" cy="45"/>
            </a:xfrm>
            <a:prstGeom prst="flowChartConnector">
              <a:avLst/>
            </a:prstGeom>
            <a:solidFill>
              <a:srgbClr val="FFFFFF"/>
            </a:solidFill>
            <a:ln w="9525">
              <a:solidFill>
                <a:srgbClr val="000000"/>
              </a:solidFill>
              <a:round/>
              <a:headEnd/>
              <a:tailEnd/>
            </a:ln>
          </p:spPr>
          <p:txBody>
            <a:bodyPr/>
            <a:lstStyle/>
            <a:p>
              <a:endParaRPr lang="en-US"/>
            </a:p>
          </p:txBody>
        </p:sp>
        <p:sp>
          <p:nvSpPr>
            <p:cNvPr id="355350" name="Line 22"/>
            <p:cNvSpPr>
              <a:spLocks noChangeShapeType="1"/>
            </p:cNvSpPr>
            <p:nvPr/>
          </p:nvSpPr>
          <p:spPr bwMode="auto">
            <a:xfrm>
              <a:off x="4905" y="3583"/>
              <a:ext cx="0" cy="1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55351" name="AutoShape 23"/>
            <p:cNvSpPr>
              <a:spLocks noChangeArrowheads="1"/>
            </p:cNvSpPr>
            <p:nvPr/>
          </p:nvSpPr>
          <p:spPr bwMode="auto">
            <a:xfrm>
              <a:off x="5272" y="2669"/>
              <a:ext cx="44" cy="44"/>
            </a:xfrm>
            <a:prstGeom prst="flowChartConnector">
              <a:avLst/>
            </a:prstGeom>
            <a:solidFill>
              <a:srgbClr val="FFFFFF"/>
            </a:solidFill>
            <a:ln w="9525">
              <a:solidFill>
                <a:srgbClr val="000000"/>
              </a:solidFill>
              <a:round/>
              <a:headEnd/>
              <a:tailEnd/>
            </a:ln>
          </p:spPr>
          <p:txBody>
            <a:bodyPr/>
            <a:lstStyle/>
            <a:p>
              <a:endParaRPr lang="en-US"/>
            </a:p>
          </p:txBody>
        </p:sp>
        <p:sp>
          <p:nvSpPr>
            <p:cNvPr id="355352" name="Line 24"/>
            <p:cNvSpPr>
              <a:spLocks noChangeShapeType="1"/>
            </p:cNvSpPr>
            <p:nvPr/>
          </p:nvSpPr>
          <p:spPr bwMode="auto">
            <a:xfrm>
              <a:off x="5319" y="2685"/>
              <a:ext cx="9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55353" name="Line 25"/>
            <p:cNvSpPr>
              <a:spLocks noChangeShapeType="1"/>
            </p:cNvSpPr>
            <p:nvPr/>
          </p:nvSpPr>
          <p:spPr bwMode="auto">
            <a:xfrm rot="2954128">
              <a:off x="5284" y="2745"/>
              <a:ext cx="9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55354" name="Line 26"/>
            <p:cNvSpPr>
              <a:spLocks noChangeShapeType="1"/>
            </p:cNvSpPr>
            <p:nvPr/>
          </p:nvSpPr>
          <p:spPr bwMode="auto">
            <a:xfrm flipH="1">
              <a:off x="5342" y="2638"/>
              <a:ext cx="89" cy="1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55355" name="Rectangle 27" descr="Light vertical"/>
            <p:cNvSpPr>
              <a:spLocks noChangeArrowheads="1"/>
            </p:cNvSpPr>
            <p:nvPr/>
          </p:nvSpPr>
          <p:spPr bwMode="auto">
            <a:xfrm rot="17940000">
              <a:off x="5307" y="2730"/>
              <a:ext cx="188" cy="49"/>
            </a:xfrm>
            <a:prstGeom prst="rect">
              <a:avLst/>
            </a:prstGeom>
            <a:pattFill prst="ltVert">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55356" name="Line 28"/>
            <p:cNvSpPr>
              <a:spLocks noChangeShapeType="1"/>
            </p:cNvSpPr>
            <p:nvPr/>
          </p:nvSpPr>
          <p:spPr bwMode="auto">
            <a:xfrm>
              <a:off x="3984" y="2849"/>
              <a:ext cx="0" cy="123"/>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55357" name="Line 29"/>
            <p:cNvSpPr>
              <a:spLocks noChangeShapeType="1"/>
            </p:cNvSpPr>
            <p:nvPr/>
          </p:nvSpPr>
          <p:spPr bwMode="auto">
            <a:xfrm>
              <a:off x="4062" y="2849"/>
              <a:ext cx="0" cy="123"/>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55358" name="Line 30"/>
            <p:cNvSpPr>
              <a:spLocks noChangeShapeType="1"/>
            </p:cNvSpPr>
            <p:nvPr/>
          </p:nvSpPr>
          <p:spPr bwMode="auto">
            <a:xfrm>
              <a:off x="4140" y="2849"/>
              <a:ext cx="0" cy="123"/>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55359" name="Line 31"/>
            <p:cNvSpPr>
              <a:spLocks noChangeShapeType="1"/>
            </p:cNvSpPr>
            <p:nvPr/>
          </p:nvSpPr>
          <p:spPr bwMode="auto">
            <a:xfrm>
              <a:off x="4218" y="2849"/>
              <a:ext cx="0" cy="123"/>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55360" name="Line 32"/>
            <p:cNvSpPr>
              <a:spLocks noChangeShapeType="1"/>
            </p:cNvSpPr>
            <p:nvPr/>
          </p:nvSpPr>
          <p:spPr bwMode="auto">
            <a:xfrm>
              <a:off x="4296" y="2849"/>
              <a:ext cx="0" cy="123"/>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55361" name="Line 33"/>
            <p:cNvSpPr>
              <a:spLocks noChangeShapeType="1"/>
            </p:cNvSpPr>
            <p:nvPr/>
          </p:nvSpPr>
          <p:spPr bwMode="auto">
            <a:xfrm>
              <a:off x="3984" y="2849"/>
              <a:ext cx="310" cy="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55362" name="Line 34"/>
            <p:cNvSpPr>
              <a:spLocks noChangeShapeType="1"/>
            </p:cNvSpPr>
            <p:nvPr/>
          </p:nvSpPr>
          <p:spPr bwMode="auto">
            <a:xfrm>
              <a:off x="4054" y="3278"/>
              <a:ext cx="248" cy="0"/>
            </a:xfrm>
            <a:prstGeom prst="line">
              <a:avLst/>
            </a:prstGeom>
            <a:noFill/>
            <a:ln w="28575">
              <a:solidFill>
                <a:srgbClr val="CC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55363" name="Line 35"/>
            <p:cNvSpPr>
              <a:spLocks noChangeShapeType="1"/>
            </p:cNvSpPr>
            <p:nvPr/>
          </p:nvSpPr>
          <p:spPr bwMode="auto">
            <a:xfrm flipH="1">
              <a:off x="4429" y="3270"/>
              <a:ext cx="94" cy="281"/>
            </a:xfrm>
            <a:prstGeom prst="line">
              <a:avLst/>
            </a:prstGeom>
            <a:noFill/>
            <a:ln w="28575">
              <a:solidFill>
                <a:srgbClr val="CC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55364" name="Line 36"/>
            <p:cNvSpPr>
              <a:spLocks noChangeShapeType="1"/>
            </p:cNvSpPr>
            <p:nvPr/>
          </p:nvSpPr>
          <p:spPr bwMode="auto">
            <a:xfrm>
              <a:off x="4734" y="3309"/>
              <a:ext cx="0" cy="248"/>
            </a:xfrm>
            <a:prstGeom prst="line">
              <a:avLst/>
            </a:prstGeom>
            <a:noFill/>
            <a:ln w="28575">
              <a:solidFill>
                <a:srgbClr val="CC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55365" name="Line 37"/>
            <p:cNvSpPr>
              <a:spLocks noChangeShapeType="1"/>
            </p:cNvSpPr>
            <p:nvPr/>
          </p:nvSpPr>
          <p:spPr bwMode="auto">
            <a:xfrm>
              <a:off x="4835" y="3153"/>
              <a:ext cx="248" cy="0"/>
            </a:xfrm>
            <a:prstGeom prst="line">
              <a:avLst/>
            </a:prstGeom>
            <a:noFill/>
            <a:ln w="28575">
              <a:solidFill>
                <a:srgbClr val="CC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55366" name="Line 38"/>
            <p:cNvSpPr>
              <a:spLocks noChangeShapeType="1"/>
            </p:cNvSpPr>
            <p:nvPr/>
          </p:nvSpPr>
          <p:spPr bwMode="auto">
            <a:xfrm>
              <a:off x="5147" y="2599"/>
              <a:ext cx="0" cy="374"/>
            </a:xfrm>
            <a:prstGeom prst="line">
              <a:avLst/>
            </a:prstGeom>
            <a:noFill/>
            <a:ln w="28575">
              <a:solidFill>
                <a:srgbClr val="CC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55367" name="Text Box 39"/>
            <p:cNvSpPr txBox="1">
              <a:spLocks noChangeArrowheads="1"/>
            </p:cNvSpPr>
            <p:nvPr/>
          </p:nvSpPr>
          <p:spPr bwMode="auto">
            <a:xfrm>
              <a:off x="3422" y="2849"/>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A</a:t>
              </a:r>
            </a:p>
          </p:txBody>
        </p:sp>
        <p:sp>
          <p:nvSpPr>
            <p:cNvPr id="355368" name="Text Box 40"/>
            <p:cNvSpPr txBox="1">
              <a:spLocks noChangeArrowheads="1"/>
            </p:cNvSpPr>
            <p:nvPr/>
          </p:nvSpPr>
          <p:spPr bwMode="auto">
            <a:xfrm>
              <a:off x="4078" y="3410"/>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B</a:t>
              </a:r>
            </a:p>
          </p:txBody>
        </p:sp>
        <p:sp>
          <p:nvSpPr>
            <p:cNvPr id="355369" name="Text Box 41"/>
            <p:cNvSpPr txBox="1">
              <a:spLocks noChangeArrowheads="1"/>
            </p:cNvSpPr>
            <p:nvPr/>
          </p:nvSpPr>
          <p:spPr bwMode="auto">
            <a:xfrm>
              <a:off x="4882" y="3410"/>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C</a:t>
              </a:r>
            </a:p>
          </p:txBody>
        </p:sp>
        <p:sp>
          <p:nvSpPr>
            <p:cNvPr id="355370" name="Text Box 42"/>
            <p:cNvSpPr txBox="1">
              <a:spLocks noChangeArrowheads="1"/>
            </p:cNvSpPr>
            <p:nvPr/>
          </p:nvSpPr>
          <p:spPr bwMode="auto">
            <a:xfrm>
              <a:off x="5239" y="2432"/>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D</a:t>
              </a:r>
            </a:p>
          </p:txBody>
        </p:sp>
        <p:sp>
          <p:nvSpPr>
            <p:cNvPr id="355371" name="Text Box 43"/>
            <p:cNvSpPr txBox="1">
              <a:spLocks noChangeArrowheads="1"/>
            </p:cNvSpPr>
            <p:nvPr/>
          </p:nvSpPr>
          <p:spPr bwMode="auto">
            <a:xfrm>
              <a:off x="4877" y="2614"/>
              <a:ext cx="362" cy="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P</a:t>
              </a:r>
              <a:r>
                <a:rPr lang="en-US" baseline="-25000">
                  <a:latin typeface="Times New Roman" pitchFamily="18" charset="0"/>
                  <a:cs typeface="Times New Roman" pitchFamily="18" charset="0"/>
                </a:rPr>
                <a:t>n</a:t>
              </a:r>
              <a:endParaRPr lang="en-US">
                <a:latin typeface="Times New Roman" pitchFamily="18" charset="0"/>
                <a:cs typeface="Times New Roman" pitchFamily="18" charset="0"/>
              </a:endParaRPr>
            </a:p>
          </p:txBody>
        </p:sp>
        <p:sp>
          <p:nvSpPr>
            <p:cNvPr id="355372" name="Text Box 44"/>
            <p:cNvSpPr txBox="1">
              <a:spLocks noChangeArrowheads="1"/>
            </p:cNvSpPr>
            <p:nvPr/>
          </p:nvSpPr>
          <p:spPr bwMode="auto">
            <a:xfrm>
              <a:off x="3814" y="3113"/>
              <a:ext cx="363" cy="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P</a:t>
              </a:r>
              <a:r>
                <a:rPr lang="en-US" baseline="-25000">
                  <a:latin typeface="Times New Roman" pitchFamily="18" charset="0"/>
                  <a:cs typeface="Times New Roman" pitchFamily="18" charset="0"/>
                </a:rPr>
                <a:t>1</a:t>
              </a:r>
              <a:endParaRPr lang="en-US">
                <a:latin typeface="Times New Roman" pitchFamily="18" charset="0"/>
                <a:cs typeface="Times New Roman" pitchFamily="18" charset="0"/>
              </a:endParaRPr>
            </a:p>
          </p:txBody>
        </p:sp>
        <p:sp>
          <p:nvSpPr>
            <p:cNvPr id="355373" name="Text Box 45"/>
            <p:cNvSpPr txBox="1">
              <a:spLocks noChangeArrowheads="1"/>
            </p:cNvSpPr>
            <p:nvPr/>
          </p:nvSpPr>
          <p:spPr bwMode="auto">
            <a:xfrm>
              <a:off x="4367" y="3038"/>
              <a:ext cx="34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P</a:t>
              </a:r>
              <a:r>
                <a:rPr lang="en-US" baseline="-25000">
                  <a:latin typeface="Times New Roman" pitchFamily="18" charset="0"/>
                  <a:cs typeface="Times New Roman" pitchFamily="18" charset="0"/>
                </a:rPr>
                <a:t>2</a:t>
              </a:r>
              <a:endParaRPr lang="en-US">
                <a:latin typeface="Times New Roman" pitchFamily="18" charset="0"/>
                <a:cs typeface="Times New Roman" pitchFamily="18" charset="0"/>
              </a:endParaRPr>
            </a:p>
          </p:txBody>
        </p:sp>
      </p:grpSp>
      <p:sp>
        <p:nvSpPr>
          <p:cNvPr id="355374" name="Text Box 46"/>
          <p:cNvSpPr txBox="1">
            <a:spLocks noChangeArrowheads="1"/>
          </p:cNvSpPr>
          <p:nvPr/>
        </p:nvSpPr>
        <p:spPr bwMode="auto">
          <a:xfrm>
            <a:off x="395288" y="4883150"/>
            <a:ext cx="4953000" cy="1844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lnSpc>
                <a:spcPct val="120000"/>
              </a:lnSpc>
            </a:pPr>
            <a:r>
              <a:rPr lang="en-US" b="1">
                <a:solidFill>
                  <a:srgbClr val="000000"/>
                </a:solidFill>
              </a:rPr>
              <a:t>Hệ này  có  tổng  số phản lực : 7</a:t>
            </a:r>
            <a:r>
              <a:rPr lang="en-US">
                <a:solidFill>
                  <a:srgbClr val="000000"/>
                </a:solidFill>
              </a:rPr>
              <a:t> </a:t>
            </a:r>
          </a:p>
          <a:p>
            <a:pPr algn="l">
              <a:lnSpc>
                <a:spcPct val="120000"/>
              </a:lnSpc>
            </a:pPr>
            <a:r>
              <a:rPr lang="en-US" b="1">
                <a:solidFill>
                  <a:srgbClr val="000000"/>
                </a:solidFill>
              </a:rPr>
              <a:t>Số phương trình tĩnh học : 3. </a:t>
            </a:r>
          </a:p>
          <a:p>
            <a:pPr algn="l">
              <a:lnSpc>
                <a:spcPct val="120000"/>
              </a:lnSpc>
            </a:pPr>
            <a:r>
              <a:rPr lang="en-US" b="1">
                <a:solidFill>
                  <a:srgbClr val="000000"/>
                </a:solidFill>
              </a:rPr>
              <a:t>Số phản lực thừa : 4.</a:t>
            </a:r>
            <a:endParaRPr lang="en-US" b="1"/>
          </a:p>
          <a:p>
            <a:pPr algn="l">
              <a:lnSpc>
                <a:spcPct val="120000"/>
              </a:lnSpc>
            </a:pPr>
            <a:endParaRPr lang="en-US" b="1">
              <a:cs typeface="Times New Roman"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iterate type="lt">
                                    <p:tmPct val="100000"/>
                                  </p:iterate>
                                  <p:childTnLst>
                                    <p:set>
                                      <p:cBhvr>
                                        <p:cTn id="6" dur="1" fill="hold">
                                          <p:stCondLst>
                                            <p:cond delay="0"/>
                                          </p:stCondLst>
                                        </p:cTn>
                                        <p:tgtEl>
                                          <p:spTgt spid="355330"/>
                                        </p:tgtEl>
                                        <p:attrNameLst>
                                          <p:attrName>style.visibility</p:attrName>
                                        </p:attrNameLst>
                                      </p:cBhvr>
                                      <p:to>
                                        <p:strVal val="visible"/>
                                      </p:to>
                                    </p:set>
                                    <p:animEffect transition="in" filter="wipe(up)">
                                      <p:cBhvr>
                                        <p:cTn id="7" dur="75"/>
                                        <p:tgtEl>
                                          <p:spTgt spid="35533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iterate type="wd">
                                    <p:tmPct val="100000"/>
                                  </p:iterate>
                                  <p:childTnLst>
                                    <p:set>
                                      <p:cBhvr>
                                        <p:cTn id="11" dur="1" fill="hold">
                                          <p:stCondLst>
                                            <p:cond delay="0"/>
                                          </p:stCondLst>
                                        </p:cTn>
                                        <p:tgtEl>
                                          <p:spTgt spid="355331"/>
                                        </p:tgtEl>
                                        <p:attrNameLst>
                                          <p:attrName>style.visibility</p:attrName>
                                        </p:attrNameLst>
                                      </p:cBhvr>
                                      <p:to>
                                        <p:strVal val="visible"/>
                                      </p:to>
                                    </p:set>
                                    <p:animEffect transition="in" filter="wipe(up)">
                                      <p:cBhvr>
                                        <p:cTn id="12" dur="300"/>
                                        <p:tgtEl>
                                          <p:spTgt spid="35533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355332"/>
                                        </p:tgtEl>
                                        <p:attrNameLst>
                                          <p:attrName>style.visibility</p:attrName>
                                        </p:attrNameLst>
                                      </p:cBhvr>
                                      <p:to>
                                        <p:strVal val="visible"/>
                                      </p:to>
                                    </p:set>
                                    <p:animEffect transition="in" filter="wipe(up)">
                                      <p:cBhvr>
                                        <p:cTn id="17" dur="500"/>
                                        <p:tgtEl>
                                          <p:spTgt spid="35533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iterate type="lt">
                                    <p:tmPct val="100000"/>
                                  </p:iterate>
                                  <p:childTnLst>
                                    <p:set>
                                      <p:cBhvr>
                                        <p:cTn id="21" dur="1" fill="hold">
                                          <p:stCondLst>
                                            <p:cond delay="0"/>
                                          </p:stCondLst>
                                        </p:cTn>
                                        <p:tgtEl>
                                          <p:spTgt spid="355333"/>
                                        </p:tgtEl>
                                        <p:attrNameLst>
                                          <p:attrName>style.visibility</p:attrName>
                                        </p:attrNameLst>
                                      </p:cBhvr>
                                      <p:to>
                                        <p:strVal val="visible"/>
                                      </p:to>
                                    </p:set>
                                    <p:animEffect transition="in" filter="checkerboard(across)">
                                      <p:cBhvr>
                                        <p:cTn id="22" dur="75"/>
                                        <p:tgtEl>
                                          <p:spTgt spid="35533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nodeType="clickEffect">
                                  <p:stCondLst>
                                    <p:cond delay="0"/>
                                  </p:stCondLst>
                                  <p:childTnLst>
                                    <p:set>
                                      <p:cBhvr>
                                        <p:cTn id="26" dur="1" fill="hold">
                                          <p:stCondLst>
                                            <p:cond delay="0"/>
                                          </p:stCondLst>
                                        </p:cTn>
                                        <p:tgtEl>
                                          <p:spTgt spid="355334"/>
                                        </p:tgtEl>
                                        <p:attrNameLst>
                                          <p:attrName>style.visibility</p:attrName>
                                        </p:attrNameLst>
                                      </p:cBhvr>
                                      <p:to>
                                        <p:strVal val="visible"/>
                                      </p:to>
                                    </p:set>
                                    <p:animEffect transition="in" filter="blinds(horizontal)">
                                      <p:cBhvr>
                                        <p:cTn id="27" dur="500"/>
                                        <p:tgtEl>
                                          <p:spTgt spid="35533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1" fill="hold" grpId="0" nodeType="clickEffect">
                                  <p:stCondLst>
                                    <p:cond delay="0"/>
                                  </p:stCondLst>
                                  <p:childTnLst>
                                    <p:set>
                                      <p:cBhvr>
                                        <p:cTn id="31" dur="1" fill="hold">
                                          <p:stCondLst>
                                            <p:cond delay="0"/>
                                          </p:stCondLst>
                                        </p:cTn>
                                        <p:tgtEl>
                                          <p:spTgt spid="355374"/>
                                        </p:tgtEl>
                                        <p:attrNameLst>
                                          <p:attrName>style.visibility</p:attrName>
                                        </p:attrNameLst>
                                      </p:cBhvr>
                                      <p:to>
                                        <p:strVal val="visible"/>
                                      </p:to>
                                    </p:set>
                                    <p:animEffect transition="in" filter="wipe(up)">
                                      <p:cBhvr>
                                        <p:cTn id="32" dur="500"/>
                                        <p:tgtEl>
                                          <p:spTgt spid="3553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5330" grpId="0" autoUpdateAnimBg="0"/>
      <p:bldP spid="355331" grpId="0" autoUpdateAnimBg="0"/>
      <p:bldP spid="355332" grpId="0" autoUpdateAnimBg="0"/>
      <p:bldP spid="355333" grpId="0" autoUpdateAnimBg="0"/>
      <p:bldP spid="355374" grpId="0" autoUpdateAnimBg="0"/>
    </p:bld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6354" name="Text Box 2"/>
          <p:cNvSpPr txBox="1">
            <a:spLocks noChangeArrowheads="1"/>
          </p:cNvSpPr>
          <p:nvPr/>
        </p:nvSpPr>
        <p:spPr bwMode="auto">
          <a:xfrm>
            <a:off x="323850" y="908050"/>
            <a:ext cx="8631238" cy="1463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lnSpc>
                <a:spcPct val="125000"/>
              </a:lnSpc>
            </a:pPr>
            <a:r>
              <a:rPr lang="en-US" b="1">
                <a:solidFill>
                  <a:srgbClr val="000000"/>
                </a:solidFill>
              </a:rPr>
              <a:t>Thay thế hệ siêu tĩnh bằng một hệ tĩnh định tương đương </a:t>
            </a:r>
          </a:p>
          <a:p>
            <a:pPr algn="l">
              <a:lnSpc>
                <a:spcPct val="125000"/>
              </a:lnSpc>
            </a:pPr>
            <a:r>
              <a:rPr lang="en-US" b="1">
                <a:solidFill>
                  <a:srgbClr val="000000"/>
                </a:solidFill>
              </a:rPr>
              <a:t>được gọi là </a:t>
            </a:r>
            <a:r>
              <a:rPr lang="en-US" b="1" i="1">
                <a:solidFill>
                  <a:srgbClr val="800000"/>
                </a:solidFill>
              </a:rPr>
              <a:t>hệ cơ bản</a:t>
            </a:r>
            <a:r>
              <a:rPr lang="en-US" b="1">
                <a:solidFill>
                  <a:srgbClr val="000000"/>
                </a:solidFill>
              </a:rPr>
              <a:t> bằng cách tạm thời loại bỏ </a:t>
            </a:r>
            <a:r>
              <a:rPr lang="en-US" b="1" i="1">
                <a:solidFill>
                  <a:srgbClr val="800000"/>
                </a:solidFill>
              </a:rPr>
              <a:t>các liên </a:t>
            </a:r>
          </a:p>
          <a:p>
            <a:pPr algn="l">
              <a:lnSpc>
                <a:spcPct val="125000"/>
              </a:lnSpc>
            </a:pPr>
            <a:r>
              <a:rPr lang="en-US" b="1" i="1">
                <a:solidFill>
                  <a:srgbClr val="800000"/>
                </a:solidFill>
              </a:rPr>
              <a:t>kết thừa</a:t>
            </a:r>
            <a:r>
              <a:rPr lang="en-US" b="1">
                <a:solidFill>
                  <a:srgbClr val="800000"/>
                </a:solidFill>
              </a:rPr>
              <a:t>.</a:t>
            </a:r>
            <a:r>
              <a:rPr lang="en-US" b="1">
                <a:solidFill>
                  <a:srgbClr val="000000"/>
                </a:solidFill>
              </a:rPr>
              <a:t> </a:t>
            </a:r>
          </a:p>
        </p:txBody>
      </p:sp>
      <p:sp>
        <p:nvSpPr>
          <p:cNvPr id="356355" name="Text Box 3"/>
          <p:cNvSpPr txBox="1">
            <a:spLocks noChangeArrowheads="1"/>
          </p:cNvSpPr>
          <p:nvPr/>
        </p:nvSpPr>
        <p:spPr bwMode="auto">
          <a:xfrm>
            <a:off x="303213" y="350838"/>
            <a:ext cx="22796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800000"/>
                </a:solidFill>
              </a:rPr>
              <a:t>Phương pháp:</a:t>
            </a:r>
          </a:p>
        </p:txBody>
      </p:sp>
      <p:sp>
        <p:nvSpPr>
          <p:cNvPr id="356356" name="Text Box 4"/>
          <p:cNvSpPr txBox="1">
            <a:spLocks noChangeArrowheads="1"/>
          </p:cNvSpPr>
          <p:nvPr/>
        </p:nvSpPr>
        <p:spPr bwMode="auto">
          <a:xfrm>
            <a:off x="411163" y="2349500"/>
            <a:ext cx="8661400" cy="228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lnSpc>
                <a:spcPct val="125000"/>
              </a:lnSpc>
            </a:pPr>
            <a:r>
              <a:rPr lang="en-US" b="1">
                <a:solidFill>
                  <a:srgbClr val="000000"/>
                </a:solidFill>
              </a:rPr>
              <a:t>Để đảm bảo cho hệ cơ bản làm việc như hệ siêu tĩnh đã </a:t>
            </a:r>
          </a:p>
          <a:p>
            <a:pPr algn="l">
              <a:lnSpc>
                <a:spcPct val="125000"/>
              </a:lnSpc>
            </a:pPr>
            <a:r>
              <a:rPr lang="en-US" b="1">
                <a:solidFill>
                  <a:srgbClr val="000000"/>
                </a:solidFill>
              </a:rPr>
              <a:t>cho mỗi liên kết thừa đã bỏ đi được thay thế bằng một </a:t>
            </a:r>
          </a:p>
          <a:p>
            <a:pPr algn="l">
              <a:lnSpc>
                <a:spcPct val="125000"/>
              </a:lnSpc>
            </a:pPr>
            <a:r>
              <a:rPr lang="en-US" b="1" i="1">
                <a:solidFill>
                  <a:srgbClr val="800000"/>
                </a:solidFill>
              </a:rPr>
              <a:t>phản lực thừa</a:t>
            </a:r>
            <a:r>
              <a:rPr lang="en-US" b="1">
                <a:solidFill>
                  <a:srgbClr val="800000"/>
                </a:solidFill>
              </a:rPr>
              <a:t> </a:t>
            </a:r>
            <a:r>
              <a:rPr lang="en-US" b="1" i="1">
                <a:solidFill>
                  <a:srgbClr val="800000"/>
                </a:solidFill>
              </a:rPr>
              <a:t>tương ứng</a:t>
            </a:r>
            <a:r>
              <a:rPr lang="en-US" b="1">
                <a:solidFill>
                  <a:srgbClr val="000000"/>
                </a:solidFill>
              </a:rPr>
              <a:t> kèm theo điều kiện </a:t>
            </a:r>
            <a:r>
              <a:rPr lang="en-US" b="1" i="1">
                <a:solidFill>
                  <a:srgbClr val="800000"/>
                </a:solidFill>
              </a:rPr>
              <a:t>chuyển vị </a:t>
            </a:r>
            <a:r>
              <a:rPr lang="en-US" b="1" i="1">
                <a:solidFill>
                  <a:srgbClr val="660033"/>
                </a:solidFill>
              </a:rPr>
              <a:t>của điểm đặt lực theo phương phản lực thừa bằng không</a:t>
            </a:r>
            <a:r>
              <a:rPr lang="en-US" b="1">
                <a:solidFill>
                  <a:srgbClr val="660033"/>
                </a:solidFill>
              </a:rPr>
              <a:t>.</a:t>
            </a:r>
          </a:p>
          <a:p>
            <a:pPr algn="l"/>
            <a:endParaRPr lang="en-US">
              <a:solidFill>
                <a:srgbClr val="660033"/>
              </a:solidFill>
            </a:endParaRPr>
          </a:p>
        </p:txBody>
      </p:sp>
      <p:sp>
        <p:nvSpPr>
          <p:cNvPr id="356357" name="Text Box 5"/>
          <p:cNvSpPr txBox="1">
            <a:spLocks noChangeArrowheads="1"/>
          </p:cNvSpPr>
          <p:nvPr/>
        </p:nvSpPr>
        <p:spPr bwMode="auto">
          <a:xfrm>
            <a:off x="468313" y="4327525"/>
            <a:ext cx="12160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6600"/>
                </a:solidFill>
                <a:cs typeface="Times New Roman" pitchFamily="18" charset="0"/>
              </a:rPr>
              <a:t>Chú ý:</a:t>
            </a:r>
            <a:r>
              <a:rPr lang="en-US">
                <a:cs typeface="Times New Roman" pitchFamily="18" charset="0"/>
              </a:rPr>
              <a:t> </a:t>
            </a:r>
          </a:p>
        </p:txBody>
      </p:sp>
      <p:sp>
        <p:nvSpPr>
          <p:cNvPr id="356358" name="Text Box 6"/>
          <p:cNvSpPr txBox="1">
            <a:spLocks noChangeArrowheads="1"/>
          </p:cNvSpPr>
          <p:nvPr/>
        </p:nvSpPr>
        <p:spPr bwMode="auto">
          <a:xfrm>
            <a:off x="395288" y="4760913"/>
            <a:ext cx="65373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rPr>
              <a:t>1. Hệ cơ bản phải là hệ tĩnh định, bất biến hình</a:t>
            </a:r>
          </a:p>
        </p:txBody>
      </p:sp>
      <p:sp>
        <p:nvSpPr>
          <p:cNvPr id="356359" name="Text Box 7"/>
          <p:cNvSpPr txBox="1">
            <a:spLocks noChangeArrowheads="1"/>
          </p:cNvSpPr>
          <p:nvPr/>
        </p:nvSpPr>
        <p:spPr bwMode="auto">
          <a:xfrm>
            <a:off x="395288" y="5265738"/>
            <a:ext cx="828357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663300"/>
                </a:solidFill>
              </a:rPr>
              <a:t>2. Các phản lực thừa được chọn không được nằm trong số </a:t>
            </a:r>
          </a:p>
          <a:p>
            <a:pPr algn="l"/>
            <a:r>
              <a:rPr lang="en-US">
                <a:solidFill>
                  <a:srgbClr val="663300"/>
                </a:solidFill>
              </a:rPr>
              <a:t>các phản lực  có thể xác định ngay được bằng các phương </a:t>
            </a:r>
          </a:p>
          <a:p>
            <a:pPr algn="l"/>
            <a:r>
              <a:rPr lang="en-US">
                <a:solidFill>
                  <a:srgbClr val="663300"/>
                </a:solidFill>
              </a:rPr>
              <a:t>trình cân bằng tĩnh học.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356354"/>
                                        </p:tgtEl>
                                        <p:attrNameLst>
                                          <p:attrName>style.visibility</p:attrName>
                                        </p:attrNameLst>
                                      </p:cBhvr>
                                      <p:to>
                                        <p:strVal val="visible"/>
                                      </p:to>
                                    </p:set>
                                    <p:animEffect transition="in" filter="wipe(up)">
                                      <p:cBhvr>
                                        <p:cTn id="7" dur="500"/>
                                        <p:tgtEl>
                                          <p:spTgt spid="35635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356357"/>
                                        </p:tgtEl>
                                        <p:attrNameLst>
                                          <p:attrName>style.visibility</p:attrName>
                                        </p:attrNameLst>
                                      </p:cBhvr>
                                      <p:to>
                                        <p:strVal val="visible"/>
                                      </p:to>
                                    </p:set>
                                    <p:animEffect transition="in" filter="blinds(horizontal)">
                                      <p:cBhvr>
                                        <p:cTn id="12" dur="500"/>
                                        <p:tgtEl>
                                          <p:spTgt spid="35635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356358"/>
                                        </p:tgtEl>
                                        <p:attrNameLst>
                                          <p:attrName>style.visibility</p:attrName>
                                        </p:attrNameLst>
                                      </p:cBhvr>
                                      <p:to>
                                        <p:strVal val="visible"/>
                                      </p:to>
                                    </p:set>
                                    <p:animEffect transition="in" filter="checkerboard(across)">
                                      <p:cBhvr>
                                        <p:cTn id="17" dur="500"/>
                                        <p:tgtEl>
                                          <p:spTgt spid="35635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356359"/>
                                        </p:tgtEl>
                                        <p:attrNameLst>
                                          <p:attrName>style.visibility</p:attrName>
                                        </p:attrNameLst>
                                      </p:cBhvr>
                                      <p:to>
                                        <p:strVal val="visible"/>
                                      </p:to>
                                    </p:set>
                                    <p:animEffect transition="in" filter="wipe(up)">
                                      <p:cBhvr>
                                        <p:cTn id="22" dur="500"/>
                                        <p:tgtEl>
                                          <p:spTgt spid="3563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6354" grpId="0" autoUpdateAnimBg="0"/>
      <p:bldP spid="356357" grpId="0" autoUpdateAnimBg="0"/>
      <p:bldP spid="356358" grpId="0" autoUpdateAnimBg="0"/>
      <p:bldP spid="356359" grpId="0" autoUpdateAnimBg="0"/>
    </p:bld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7378" name="Text Box 2"/>
          <p:cNvSpPr txBox="1">
            <a:spLocks noChangeArrowheads="1"/>
          </p:cNvSpPr>
          <p:nvPr/>
        </p:nvSpPr>
        <p:spPr bwMode="auto">
          <a:xfrm>
            <a:off x="557213" y="549275"/>
            <a:ext cx="78676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rPr>
              <a:t>3. Số phản lực thừa phải bằng số liên kết thừa bị loại bỏ.</a:t>
            </a:r>
            <a:endParaRPr lang="en-US">
              <a:solidFill>
                <a:srgbClr val="0000FF"/>
              </a:solidFill>
              <a:cs typeface="Times New Roman" pitchFamily="18" charset="0"/>
            </a:endParaRPr>
          </a:p>
        </p:txBody>
      </p:sp>
      <p:sp>
        <p:nvSpPr>
          <p:cNvPr id="357379" name="Text Box 3"/>
          <p:cNvSpPr txBox="1">
            <a:spLocks noChangeArrowheads="1"/>
          </p:cNvSpPr>
          <p:nvPr/>
        </p:nvSpPr>
        <p:spPr bwMode="auto">
          <a:xfrm>
            <a:off x="557213" y="981075"/>
            <a:ext cx="4537075" cy="2282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a:t>
            </a:r>
            <a:r>
              <a:rPr lang="en-US">
                <a:solidFill>
                  <a:srgbClr val="000000"/>
                </a:solidFill>
              </a:rPr>
              <a:t>Bỏ gối đỡ bản lề di động, thêm </a:t>
            </a:r>
          </a:p>
          <a:p>
            <a:pPr algn="l"/>
            <a:r>
              <a:rPr lang="en-US">
                <a:solidFill>
                  <a:srgbClr val="000000"/>
                </a:solidFill>
              </a:rPr>
              <a:t>khớp bản  lề vào giữa thanh là </a:t>
            </a:r>
          </a:p>
          <a:p>
            <a:pPr algn="l"/>
            <a:r>
              <a:rPr lang="en-US">
                <a:solidFill>
                  <a:srgbClr val="000000"/>
                </a:solidFill>
              </a:rPr>
              <a:t>bỏ đi một liên kết;</a:t>
            </a:r>
          </a:p>
          <a:p>
            <a:pPr algn="l">
              <a:buFontTx/>
              <a:buChar char="-"/>
            </a:pPr>
            <a:r>
              <a:rPr lang="en-US">
                <a:solidFill>
                  <a:srgbClr val="000000"/>
                </a:solidFill>
              </a:rPr>
              <a:t>Bỏ khớp bản lề cố định là bỏ </a:t>
            </a:r>
          </a:p>
          <a:p>
            <a:pPr algn="l"/>
            <a:r>
              <a:rPr lang="en-US">
                <a:solidFill>
                  <a:srgbClr val="000000"/>
                </a:solidFill>
              </a:rPr>
              <a:t>hai liên kết;</a:t>
            </a:r>
          </a:p>
          <a:p>
            <a:pPr algn="l"/>
            <a:r>
              <a:rPr lang="en-US">
                <a:solidFill>
                  <a:srgbClr val="000000"/>
                </a:solidFill>
              </a:rPr>
              <a:t>- Bỏ ngàm là bỏ đi ba liên kết.</a:t>
            </a:r>
            <a:r>
              <a:rPr lang="en-US"/>
              <a:t> </a:t>
            </a:r>
            <a:endParaRPr lang="en-US">
              <a:latin typeface="Times New Roman" pitchFamily="18" charset="0"/>
              <a:cs typeface="Times New Roman" pitchFamily="18" charset="0"/>
            </a:endParaRPr>
          </a:p>
        </p:txBody>
      </p:sp>
      <p:grpSp>
        <p:nvGrpSpPr>
          <p:cNvPr id="357380" name="Group 4"/>
          <p:cNvGrpSpPr>
            <a:grpSpLocks/>
          </p:cNvGrpSpPr>
          <p:nvPr/>
        </p:nvGrpSpPr>
        <p:grpSpPr bwMode="auto">
          <a:xfrm>
            <a:off x="5526088" y="1341438"/>
            <a:ext cx="3509962" cy="2609850"/>
            <a:chOff x="3379" y="2115"/>
            <a:chExt cx="2211" cy="1644"/>
          </a:xfrm>
        </p:grpSpPr>
        <p:sp>
          <p:nvSpPr>
            <p:cNvPr id="357381" name="Line 5"/>
            <p:cNvSpPr>
              <a:spLocks noChangeShapeType="1"/>
            </p:cNvSpPr>
            <p:nvPr/>
          </p:nvSpPr>
          <p:spPr bwMode="auto">
            <a:xfrm>
              <a:off x="3435" y="2646"/>
              <a:ext cx="0" cy="28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57382" name="Rectangle 6" descr="Light upward diagonal"/>
            <p:cNvSpPr>
              <a:spLocks noChangeArrowheads="1"/>
            </p:cNvSpPr>
            <p:nvPr/>
          </p:nvSpPr>
          <p:spPr bwMode="auto">
            <a:xfrm>
              <a:off x="3379" y="2646"/>
              <a:ext cx="50" cy="281"/>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57383" name="Line 7"/>
            <p:cNvSpPr>
              <a:spLocks noChangeShapeType="1"/>
            </p:cNvSpPr>
            <p:nvPr/>
          </p:nvSpPr>
          <p:spPr bwMode="auto">
            <a:xfrm>
              <a:off x="3435" y="2780"/>
              <a:ext cx="596" cy="0"/>
            </a:xfrm>
            <a:prstGeom prst="line">
              <a:avLst/>
            </a:prstGeom>
            <a:noFill/>
            <a:ln w="3810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57384" name="Line 8"/>
            <p:cNvSpPr>
              <a:spLocks noChangeShapeType="1"/>
            </p:cNvSpPr>
            <p:nvPr/>
          </p:nvSpPr>
          <p:spPr bwMode="auto">
            <a:xfrm>
              <a:off x="4037" y="2771"/>
              <a:ext cx="0" cy="593"/>
            </a:xfrm>
            <a:prstGeom prst="line">
              <a:avLst/>
            </a:prstGeom>
            <a:noFill/>
            <a:ln w="3810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57385" name="Line 9"/>
            <p:cNvSpPr>
              <a:spLocks noChangeShapeType="1"/>
            </p:cNvSpPr>
            <p:nvPr/>
          </p:nvSpPr>
          <p:spPr bwMode="auto">
            <a:xfrm flipH="1">
              <a:off x="4630" y="2474"/>
              <a:ext cx="404" cy="874"/>
            </a:xfrm>
            <a:prstGeom prst="line">
              <a:avLst/>
            </a:prstGeom>
            <a:noFill/>
            <a:ln w="3810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57386" name="Line 10"/>
            <p:cNvSpPr>
              <a:spLocks noChangeShapeType="1"/>
            </p:cNvSpPr>
            <p:nvPr/>
          </p:nvSpPr>
          <p:spPr bwMode="auto">
            <a:xfrm>
              <a:off x="3716" y="2646"/>
              <a:ext cx="0" cy="124"/>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57387" name="Line 11"/>
            <p:cNvSpPr>
              <a:spLocks noChangeShapeType="1"/>
            </p:cNvSpPr>
            <p:nvPr/>
          </p:nvSpPr>
          <p:spPr bwMode="auto">
            <a:xfrm>
              <a:off x="3795" y="2646"/>
              <a:ext cx="0" cy="124"/>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57388" name="Line 12"/>
            <p:cNvSpPr>
              <a:spLocks noChangeShapeType="1"/>
            </p:cNvSpPr>
            <p:nvPr/>
          </p:nvSpPr>
          <p:spPr bwMode="auto">
            <a:xfrm>
              <a:off x="3873" y="2646"/>
              <a:ext cx="0" cy="124"/>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57389" name="Line 13"/>
            <p:cNvSpPr>
              <a:spLocks noChangeShapeType="1"/>
            </p:cNvSpPr>
            <p:nvPr/>
          </p:nvSpPr>
          <p:spPr bwMode="auto">
            <a:xfrm>
              <a:off x="3951" y="2646"/>
              <a:ext cx="0" cy="124"/>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57390" name="Line 14"/>
            <p:cNvSpPr>
              <a:spLocks noChangeShapeType="1"/>
            </p:cNvSpPr>
            <p:nvPr/>
          </p:nvSpPr>
          <p:spPr bwMode="auto">
            <a:xfrm>
              <a:off x="4029" y="2646"/>
              <a:ext cx="0" cy="124"/>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57391" name="Line 15"/>
            <p:cNvSpPr>
              <a:spLocks noChangeShapeType="1"/>
            </p:cNvSpPr>
            <p:nvPr/>
          </p:nvSpPr>
          <p:spPr bwMode="auto">
            <a:xfrm>
              <a:off x="3716" y="2646"/>
              <a:ext cx="310" cy="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57392" name="Line 16"/>
            <p:cNvSpPr>
              <a:spLocks noChangeShapeType="1"/>
            </p:cNvSpPr>
            <p:nvPr/>
          </p:nvSpPr>
          <p:spPr bwMode="auto">
            <a:xfrm>
              <a:off x="3787" y="3076"/>
              <a:ext cx="247" cy="0"/>
            </a:xfrm>
            <a:prstGeom prst="line">
              <a:avLst/>
            </a:prstGeom>
            <a:noFill/>
            <a:ln w="28575">
              <a:solidFill>
                <a:srgbClr val="CC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57393" name="Line 17"/>
            <p:cNvSpPr>
              <a:spLocks noChangeShapeType="1"/>
            </p:cNvSpPr>
            <p:nvPr/>
          </p:nvSpPr>
          <p:spPr bwMode="auto">
            <a:xfrm flipH="1">
              <a:off x="4161" y="3068"/>
              <a:ext cx="94" cy="281"/>
            </a:xfrm>
            <a:prstGeom prst="line">
              <a:avLst/>
            </a:prstGeom>
            <a:noFill/>
            <a:ln w="28575">
              <a:solidFill>
                <a:srgbClr val="CC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57394" name="Line 18"/>
            <p:cNvSpPr>
              <a:spLocks noChangeShapeType="1"/>
            </p:cNvSpPr>
            <p:nvPr/>
          </p:nvSpPr>
          <p:spPr bwMode="auto">
            <a:xfrm>
              <a:off x="4466" y="3107"/>
              <a:ext cx="0" cy="248"/>
            </a:xfrm>
            <a:prstGeom prst="line">
              <a:avLst/>
            </a:prstGeom>
            <a:noFill/>
            <a:ln w="28575">
              <a:solidFill>
                <a:srgbClr val="CC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57395" name="Line 19"/>
            <p:cNvSpPr>
              <a:spLocks noChangeShapeType="1"/>
            </p:cNvSpPr>
            <p:nvPr/>
          </p:nvSpPr>
          <p:spPr bwMode="auto">
            <a:xfrm>
              <a:off x="4567" y="2950"/>
              <a:ext cx="248" cy="0"/>
            </a:xfrm>
            <a:prstGeom prst="line">
              <a:avLst/>
            </a:prstGeom>
            <a:noFill/>
            <a:ln w="28575">
              <a:solidFill>
                <a:srgbClr val="CC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57396" name="Line 20"/>
            <p:cNvSpPr>
              <a:spLocks noChangeShapeType="1"/>
            </p:cNvSpPr>
            <p:nvPr/>
          </p:nvSpPr>
          <p:spPr bwMode="auto">
            <a:xfrm>
              <a:off x="4880" y="2396"/>
              <a:ext cx="0" cy="375"/>
            </a:xfrm>
            <a:prstGeom prst="line">
              <a:avLst/>
            </a:prstGeom>
            <a:noFill/>
            <a:ln w="28575">
              <a:solidFill>
                <a:srgbClr val="CC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57397" name="Text Box 21"/>
            <p:cNvSpPr txBox="1">
              <a:spLocks noChangeArrowheads="1"/>
            </p:cNvSpPr>
            <p:nvPr/>
          </p:nvSpPr>
          <p:spPr bwMode="auto">
            <a:xfrm>
              <a:off x="3394" y="2547"/>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A</a:t>
              </a:r>
            </a:p>
          </p:txBody>
        </p:sp>
        <p:sp>
          <p:nvSpPr>
            <p:cNvPr id="357398" name="Text Box 22"/>
            <p:cNvSpPr txBox="1">
              <a:spLocks noChangeArrowheads="1"/>
            </p:cNvSpPr>
            <p:nvPr/>
          </p:nvSpPr>
          <p:spPr bwMode="auto">
            <a:xfrm>
              <a:off x="4617" y="2365"/>
              <a:ext cx="359"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P</a:t>
              </a:r>
              <a:r>
                <a:rPr lang="en-US" baseline="-25000">
                  <a:latin typeface="Times New Roman" pitchFamily="18" charset="0"/>
                  <a:cs typeface="Times New Roman" pitchFamily="18" charset="0"/>
                </a:rPr>
                <a:t>n</a:t>
              </a:r>
              <a:endParaRPr lang="en-US">
                <a:latin typeface="Times New Roman" pitchFamily="18" charset="0"/>
                <a:cs typeface="Times New Roman" pitchFamily="18" charset="0"/>
              </a:endParaRPr>
            </a:p>
          </p:txBody>
        </p:sp>
        <p:sp>
          <p:nvSpPr>
            <p:cNvPr id="357399" name="Text Box 23"/>
            <p:cNvSpPr txBox="1">
              <a:spLocks noChangeArrowheads="1"/>
            </p:cNvSpPr>
            <p:nvPr/>
          </p:nvSpPr>
          <p:spPr bwMode="auto">
            <a:xfrm>
              <a:off x="3553" y="2813"/>
              <a:ext cx="344"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P</a:t>
              </a:r>
              <a:r>
                <a:rPr lang="en-US" baseline="-25000">
                  <a:latin typeface="Times New Roman" pitchFamily="18" charset="0"/>
                  <a:cs typeface="Times New Roman" pitchFamily="18" charset="0"/>
                </a:rPr>
                <a:t>1</a:t>
              </a:r>
              <a:endParaRPr lang="en-US">
                <a:latin typeface="Times New Roman" pitchFamily="18" charset="0"/>
                <a:cs typeface="Times New Roman" pitchFamily="18" charset="0"/>
              </a:endParaRPr>
            </a:p>
          </p:txBody>
        </p:sp>
        <p:sp>
          <p:nvSpPr>
            <p:cNvPr id="357400" name="Text Box 24"/>
            <p:cNvSpPr txBox="1">
              <a:spLocks noChangeArrowheads="1"/>
            </p:cNvSpPr>
            <p:nvPr/>
          </p:nvSpPr>
          <p:spPr bwMode="auto">
            <a:xfrm>
              <a:off x="4105" y="2795"/>
              <a:ext cx="385"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P</a:t>
              </a:r>
              <a:r>
                <a:rPr lang="en-US" baseline="-25000">
                  <a:latin typeface="Times New Roman" pitchFamily="18" charset="0"/>
                  <a:cs typeface="Times New Roman" pitchFamily="18" charset="0"/>
                </a:rPr>
                <a:t>2</a:t>
              </a:r>
              <a:endParaRPr lang="en-US">
                <a:latin typeface="Times New Roman" pitchFamily="18" charset="0"/>
                <a:cs typeface="Times New Roman" pitchFamily="18" charset="0"/>
              </a:endParaRPr>
            </a:p>
          </p:txBody>
        </p:sp>
        <p:sp>
          <p:nvSpPr>
            <p:cNvPr id="357401" name="Line 25"/>
            <p:cNvSpPr>
              <a:spLocks noChangeShapeType="1"/>
            </p:cNvSpPr>
            <p:nvPr/>
          </p:nvSpPr>
          <p:spPr bwMode="auto">
            <a:xfrm flipV="1">
              <a:off x="5038" y="2252"/>
              <a:ext cx="100" cy="198"/>
            </a:xfrm>
            <a:prstGeom prst="line">
              <a:avLst/>
            </a:prstGeom>
            <a:noFill/>
            <a:ln w="28575">
              <a:solidFill>
                <a:schemeClr val="accent2"/>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57402" name="Line 26"/>
            <p:cNvSpPr>
              <a:spLocks noChangeShapeType="1"/>
            </p:cNvSpPr>
            <p:nvPr/>
          </p:nvSpPr>
          <p:spPr bwMode="auto">
            <a:xfrm rot="-318662" flipH="1" flipV="1">
              <a:off x="5051" y="2474"/>
              <a:ext cx="219" cy="124"/>
            </a:xfrm>
            <a:prstGeom prst="line">
              <a:avLst/>
            </a:prstGeom>
            <a:noFill/>
            <a:ln w="28575">
              <a:solidFill>
                <a:schemeClr val="accent2"/>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57403" name="Line 27"/>
            <p:cNvSpPr>
              <a:spLocks noChangeShapeType="1"/>
            </p:cNvSpPr>
            <p:nvPr/>
          </p:nvSpPr>
          <p:spPr bwMode="auto">
            <a:xfrm>
              <a:off x="4044" y="3350"/>
              <a:ext cx="596" cy="0"/>
            </a:xfrm>
            <a:prstGeom prst="line">
              <a:avLst/>
            </a:prstGeom>
            <a:noFill/>
            <a:ln w="3810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57404" name="Line 28"/>
            <p:cNvSpPr>
              <a:spLocks noChangeShapeType="1"/>
            </p:cNvSpPr>
            <p:nvPr/>
          </p:nvSpPr>
          <p:spPr bwMode="auto">
            <a:xfrm flipV="1">
              <a:off x="4043" y="3366"/>
              <a:ext cx="0" cy="224"/>
            </a:xfrm>
            <a:prstGeom prst="line">
              <a:avLst/>
            </a:prstGeom>
            <a:noFill/>
            <a:ln w="28575">
              <a:solidFill>
                <a:schemeClr val="accent2"/>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57405" name="Line 29"/>
            <p:cNvSpPr>
              <a:spLocks noChangeShapeType="1"/>
            </p:cNvSpPr>
            <p:nvPr/>
          </p:nvSpPr>
          <p:spPr bwMode="auto">
            <a:xfrm flipV="1">
              <a:off x="4630" y="3374"/>
              <a:ext cx="0" cy="223"/>
            </a:xfrm>
            <a:prstGeom prst="line">
              <a:avLst/>
            </a:prstGeom>
            <a:noFill/>
            <a:ln w="28575">
              <a:solidFill>
                <a:schemeClr val="accent2"/>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57406" name="Text Box 30"/>
            <p:cNvSpPr txBox="1">
              <a:spLocks noChangeArrowheads="1"/>
            </p:cNvSpPr>
            <p:nvPr/>
          </p:nvSpPr>
          <p:spPr bwMode="auto">
            <a:xfrm>
              <a:off x="4011" y="3450"/>
              <a:ext cx="375" cy="3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X</a:t>
              </a:r>
              <a:r>
                <a:rPr lang="en-US" baseline="-25000">
                  <a:latin typeface="Times New Roman" pitchFamily="18" charset="0"/>
                  <a:cs typeface="Times New Roman" pitchFamily="18" charset="0"/>
                </a:rPr>
                <a:t>1</a:t>
              </a:r>
              <a:endParaRPr lang="en-US">
                <a:latin typeface="Times New Roman" pitchFamily="18" charset="0"/>
                <a:cs typeface="Times New Roman" pitchFamily="18" charset="0"/>
              </a:endParaRPr>
            </a:p>
          </p:txBody>
        </p:sp>
        <p:sp>
          <p:nvSpPr>
            <p:cNvPr id="357407" name="Text Box 31"/>
            <p:cNvSpPr txBox="1">
              <a:spLocks noChangeArrowheads="1"/>
            </p:cNvSpPr>
            <p:nvPr/>
          </p:nvSpPr>
          <p:spPr bwMode="auto">
            <a:xfrm>
              <a:off x="4607" y="3464"/>
              <a:ext cx="375" cy="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X</a:t>
              </a:r>
              <a:r>
                <a:rPr lang="en-US" baseline="-25000">
                  <a:latin typeface="Times New Roman" pitchFamily="18" charset="0"/>
                  <a:cs typeface="Times New Roman" pitchFamily="18" charset="0"/>
                </a:rPr>
                <a:t>2</a:t>
              </a:r>
              <a:endParaRPr lang="en-US">
                <a:latin typeface="Times New Roman" pitchFamily="18" charset="0"/>
                <a:cs typeface="Times New Roman" pitchFamily="18" charset="0"/>
              </a:endParaRPr>
            </a:p>
          </p:txBody>
        </p:sp>
        <p:sp>
          <p:nvSpPr>
            <p:cNvPr id="357408" name="Text Box 32"/>
            <p:cNvSpPr txBox="1">
              <a:spLocks noChangeArrowheads="1"/>
            </p:cNvSpPr>
            <p:nvPr/>
          </p:nvSpPr>
          <p:spPr bwMode="auto">
            <a:xfrm>
              <a:off x="5090" y="2115"/>
              <a:ext cx="375"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X</a:t>
              </a:r>
              <a:r>
                <a:rPr lang="en-US" baseline="-25000">
                  <a:latin typeface="Times New Roman" pitchFamily="18" charset="0"/>
                  <a:cs typeface="Times New Roman" pitchFamily="18" charset="0"/>
                </a:rPr>
                <a:t>4</a:t>
              </a:r>
              <a:endParaRPr lang="en-US">
                <a:latin typeface="Times New Roman" pitchFamily="18" charset="0"/>
                <a:cs typeface="Times New Roman" pitchFamily="18" charset="0"/>
              </a:endParaRPr>
            </a:p>
          </p:txBody>
        </p:sp>
        <p:sp>
          <p:nvSpPr>
            <p:cNvPr id="357409" name="Text Box 33"/>
            <p:cNvSpPr txBox="1">
              <a:spLocks noChangeArrowheads="1"/>
            </p:cNvSpPr>
            <p:nvPr/>
          </p:nvSpPr>
          <p:spPr bwMode="auto">
            <a:xfrm>
              <a:off x="5215" y="2552"/>
              <a:ext cx="375"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X</a:t>
              </a:r>
              <a:r>
                <a:rPr lang="en-US" baseline="-25000">
                  <a:latin typeface="Times New Roman" pitchFamily="18" charset="0"/>
                  <a:cs typeface="Times New Roman" pitchFamily="18" charset="0"/>
                </a:rPr>
                <a:t>3</a:t>
              </a:r>
              <a:endParaRPr lang="en-US">
                <a:latin typeface="Times New Roman" pitchFamily="18" charset="0"/>
                <a:cs typeface="Times New Roman" pitchFamily="18" charset="0"/>
              </a:endParaRPr>
            </a:p>
          </p:txBody>
        </p:sp>
      </p:grpSp>
      <p:sp>
        <p:nvSpPr>
          <p:cNvPr id="357410" name="Text Box 34"/>
          <p:cNvSpPr txBox="1">
            <a:spLocks noChangeArrowheads="1"/>
          </p:cNvSpPr>
          <p:nvPr/>
        </p:nvSpPr>
        <p:spPr bwMode="auto">
          <a:xfrm>
            <a:off x="539750" y="4003675"/>
            <a:ext cx="71358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990033"/>
                </a:solidFill>
              </a:rPr>
              <a:t>   Các phản lực thừa </a:t>
            </a:r>
            <a:r>
              <a:rPr lang="en-US" b="1">
                <a:solidFill>
                  <a:schemeClr val="accent2"/>
                </a:solidFill>
              </a:rPr>
              <a:t>được xác định từ điều kiện</a:t>
            </a:r>
          </a:p>
        </p:txBody>
      </p:sp>
      <p:graphicFrame>
        <p:nvGraphicFramePr>
          <p:cNvPr id="357411" name="Object 35"/>
          <p:cNvGraphicFramePr>
            <a:graphicFrameLocks noChangeAspect="1"/>
          </p:cNvGraphicFramePr>
          <p:nvPr/>
        </p:nvGraphicFramePr>
        <p:xfrm>
          <a:off x="3208338" y="4565650"/>
          <a:ext cx="1284287" cy="658813"/>
        </p:xfrm>
        <a:graphic>
          <a:graphicData uri="http://schemas.openxmlformats.org/presentationml/2006/ole">
            <mc:AlternateContent xmlns:mc="http://schemas.openxmlformats.org/markup-compatibility/2006">
              <mc:Choice xmlns:v="urn:schemas-microsoft-com:vml" Requires="v">
                <p:oleObj spid="_x0000_s357413" name="Equation" r:id="rId3" imgW="444240" imgH="228600" progId="Equation.3">
                  <p:embed/>
                </p:oleObj>
              </mc:Choice>
              <mc:Fallback>
                <p:oleObj name="Equation" r:id="rId3" imgW="444240" imgH="228600" progId="Equation.3">
                  <p:embed/>
                  <p:pic>
                    <p:nvPicPr>
                      <p:cNvPr id="0" name="Object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08338" y="4565650"/>
                        <a:ext cx="1284287" cy="658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57412" name="Text Box 36"/>
          <p:cNvSpPr txBox="1">
            <a:spLocks noChangeArrowheads="1"/>
          </p:cNvSpPr>
          <p:nvPr/>
        </p:nvSpPr>
        <p:spPr bwMode="auto">
          <a:xfrm>
            <a:off x="663575" y="5175250"/>
            <a:ext cx="743585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chemeClr val="accent2"/>
                </a:solidFill>
              </a:rPr>
              <a:t>    Số lượng phương trình dạng này bằng số phản lực</a:t>
            </a:r>
          </a:p>
          <a:p>
            <a:pPr algn="l"/>
            <a:r>
              <a:rPr lang="en-US">
                <a:solidFill>
                  <a:schemeClr val="accent2"/>
                </a:solidFill>
              </a:rPr>
              <a:t>cần xác định .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nodeType="clickEffect">
                                  <p:stCondLst>
                                    <p:cond delay="0"/>
                                  </p:stCondLst>
                                  <p:childTnLst>
                                    <p:set>
                                      <p:cBhvr>
                                        <p:cTn id="6" dur="1" fill="hold">
                                          <p:stCondLst>
                                            <p:cond delay="0"/>
                                          </p:stCondLst>
                                        </p:cTn>
                                        <p:tgtEl>
                                          <p:spTgt spid="357380"/>
                                        </p:tgtEl>
                                        <p:attrNameLst>
                                          <p:attrName>style.visibility</p:attrName>
                                        </p:attrNameLst>
                                      </p:cBhvr>
                                      <p:to>
                                        <p:strVal val="visible"/>
                                      </p:to>
                                    </p:set>
                                    <p:animEffect transition="in" filter="blinds(horizontal)">
                                      <p:cBhvr>
                                        <p:cTn id="7" dur="500"/>
                                        <p:tgtEl>
                                          <p:spTgt spid="35738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357378"/>
                                        </p:tgtEl>
                                        <p:attrNameLst>
                                          <p:attrName>style.visibility</p:attrName>
                                        </p:attrNameLst>
                                      </p:cBhvr>
                                      <p:to>
                                        <p:strVal val="visible"/>
                                      </p:to>
                                    </p:set>
                                    <p:animEffect transition="in" filter="checkerboard(across)">
                                      <p:cBhvr>
                                        <p:cTn id="12" dur="500"/>
                                        <p:tgtEl>
                                          <p:spTgt spid="35737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357379"/>
                                        </p:tgtEl>
                                        <p:attrNameLst>
                                          <p:attrName>style.visibility</p:attrName>
                                        </p:attrNameLst>
                                      </p:cBhvr>
                                      <p:to>
                                        <p:strVal val="visible"/>
                                      </p:to>
                                    </p:set>
                                    <p:animEffect transition="in" filter="wipe(up)">
                                      <p:cBhvr>
                                        <p:cTn id="17" dur="500"/>
                                        <p:tgtEl>
                                          <p:spTgt spid="35737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grpId="0" nodeType="clickEffect">
                                  <p:stCondLst>
                                    <p:cond delay="0"/>
                                  </p:stCondLst>
                                  <p:childTnLst>
                                    <p:set>
                                      <p:cBhvr>
                                        <p:cTn id="21" dur="1" fill="hold">
                                          <p:stCondLst>
                                            <p:cond delay="0"/>
                                          </p:stCondLst>
                                        </p:cTn>
                                        <p:tgtEl>
                                          <p:spTgt spid="357410"/>
                                        </p:tgtEl>
                                        <p:attrNameLst>
                                          <p:attrName>style.visibility</p:attrName>
                                        </p:attrNameLst>
                                      </p:cBhvr>
                                      <p:to>
                                        <p:strVal val="visible"/>
                                      </p:to>
                                    </p:set>
                                    <p:animEffect transition="in" filter="box(in)">
                                      <p:cBhvr>
                                        <p:cTn id="22" dur="500"/>
                                        <p:tgtEl>
                                          <p:spTgt spid="35741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nodeType="clickEffect">
                                  <p:stCondLst>
                                    <p:cond delay="0"/>
                                  </p:stCondLst>
                                  <p:childTnLst>
                                    <p:set>
                                      <p:cBhvr>
                                        <p:cTn id="26" dur="1" fill="hold">
                                          <p:stCondLst>
                                            <p:cond delay="0"/>
                                          </p:stCondLst>
                                        </p:cTn>
                                        <p:tgtEl>
                                          <p:spTgt spid="357411"/>
                                        </p:tgtEl>
                                        <p:attrNameLst>
                                          <p:attrName>style.visibility</p:attrName>
                                        </p:attrNameLst>
                                      </p:cBhvr>
                                      <p:to>
                                        <p:strVal val="visible"/>
                                      </p:to>
                                    </p:set>
                                    <p:animEffect transition="in" filter="blinds(horizontal)">
                                      <p:cBhvr>
                                        <p:cTn id="27" dur="500"/>
                                        <p:tgtEl>
                                          <p:spTgt spid="357411"/>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357412"/>
                                        </p:tgtEl>
                                        <p:attrNameLst>
                                          <p:attrName>style.visibility</p:attrName>
                                        </p:attrNameLst>
                                      </p:cBhvr>
                                      <p:to>
                                        <p:strVal val="visible"/>
                                      </p:to>
                                    </p:set>
                                    <p:animEffect transition="in" filter="checkerboard(across)">
                                      <p:cBhvr>
                                        <p:cTn id="32" dur="500"/>
                                        <p:tgtEl>
                                          <p:spTgt spid="3574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7378" grpId="0" autoUpdateAnimBg="0"/>
      <p:bldP spid="357379" grpId="0" autoUpdateAnimBg="0"/>
      <p:bldP spid="357410" grpId="0" autoUpdateAnimBg="0"/>
      <p:bldP spid="357412" grpId="0"/>
    </p:bld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58402" name="Object 2"/>
          <p:cNvGraphicFramePr>
            <a:graphicFrameLocks noChangeAspect="1"/>
          </p:cNvGraphicFramePr>
          <p:nvPr/>
        </p:nvGraphicFramePr>
        <p:xfrm>
          <a:off x="611188" y="2924175"/>
          <a:ext cx="4321175" cy="484188"/>
        </p:xfrm>
        <a:graphic>
          <a:graphicData uri="http://schemas.openxmlformats.org/presentationml/2006/ole">
            <mc:AlternateContent xmlns:mc="http://schemas.openxmlformats.org/markup-compatibility/2006">
              <mc:Choice xmlns:v="urn:schemas-microsoft-com:vml" Requires="v">
                <p:oleObj spid="_x0000_s358439" name="Equation" r:id="rId3" imgW="2311200" imgH="228600" progId="Equation.3">
                  <p:embed/>
                </p:oleObj>
              </mc:Choice>
              <mc:Fallback>
                <p:oleObj name="Equation" r:id="rId3" imgW="2311200" imgH="228600" progId="Equation.3">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1188" y="2924175"/>
                        <a:ext cx="4321175" cy="484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58403" name="Text Box 3"/>
          <p:cNvSpPr txBox="1">
            <a:spLocks noChangeArrowheads="1"/>
          </p:cNvSpPr>
          <p:nvPr/>
        </p:nvSpPr>
        <p:spPr bwMode="auto">
          <a:xfrm>
            <a:off x="668338" y="3400425"/>
            <a:ext cx="4451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latin typeface=".VnBook-Antiqua" pitchFamily="34" charset="0"/>
                <a:cs typeface="Times New Roman" pitchFamily="18" charset="0"/>
              </a:rPr>
              <a:t>.   .   .   .   .   .   .   .   .   .   .   .   .   .   </a:t>
            </a:r>
            <a:endParaRPr lang="en-US">
              <a:solidFill>
                <a:srgbClr val="0000FF"/>
              </a:solidFill>
              <a:latin typeface="Times New Roman" pitchFamily="18" charset="0"/>
              <a:cs typeface="Times New Roman" pitchFamily="18" charset="0"/>
            </a:endParaRPr>
          </a:p>
        </p:txBody>
      </p:sp>
      <p:graphicFrame>
        <p:nvGraphicFramePr>
          <p:cNvPr id="358404" name="Object 4"/>
          <p:cNvGraphicFramePr>
            <a:graphicFrameLocks noChangeAspect="1"/>
          </p:cNvGraphicFramePr>
          <p:nvPr/>
        </p:nvGraphicFramePr>
        <p:xfrm>
          <a:off x="684213" y="4005263"/>
          <a:ext cx="4629150" cy="420687"/>
        </p:xfrm>
        <a:graphic>
          <a:graphicData uri="http://schemas.openxmlformats.org/presentationml/2006/ole">
            <mc:AlternateContent xmlns:mc="http://schemas.openxmlformats.org/markup-compatibility/2006">
              <mc:Choice xmlns:v="urn:schemas-microsoft-com:vml" Requires="v">
                <p:oleObj spid="_x0000_s358440" name="Equation" r:id="rId5" imgW="3098520" imgH="241200" progId="Equation.3">
                  <p:embed/>
                </p:oleObj>
              </mc:Choice>
              <mc:Fallback>
                <p:oleObj name="Equation" r:id="rId5" imgW="3098520" imgH="241200" progId="Equation.3">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84213" y="4005263"/>
                        <a:ext cx="4629150" cy="4206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58405" name="Text Box 5"/>
          <p:cNvSpPr txBox="1">
            <a:spLocks noChangeArrowheads="1"/>
          </p:cNvSpPr>
          <p:nvPr/>
        </p:nvSpPr>
        <p:spPr bwMode="auto">
          <a:xfrm>
            <a:off x="7256463" y="3284538"/>
            <a:ext cx="8445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(9. 1)</a:t>
            </a:r>
          </a:p>
        </p:txBody>
      </p:sp>
      <p:sp>
        <p:nvSpPr>
          <p:cNvPr id="358406" name="Text Box 6"/>
          <p:cNvSpPr txBox="1">
            <a:spLocks noChangeArrowheads="1"/>
          </p:cNvSpPr>
          <p:nvPr/>
        </p:nvSpPr>
        <p:spPr bwMode="auto">
          <a:xfrm>
            <a:off x="611188" y="4797425"/>
            <a:ext cx="7669212"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 </a:t>
            </a:r>
            <a:r>
              <a:rPr lang="en-US">
                <a:solidFill>
                  <a:srgbClr val="800000"/>
                </a:solidFill>
              </a:rPr>
              <a:t> hệ phương trình chính tắc tính toán hệ siêu tĩnh theo </a:t>
            </a:r>
          </a:p>
          <a:p>
            <a:pPr algn="l"/>
            <a:r>
              <a:rPr lang="en-US">
                <a:solidFill>
                  <a:srgbClr val="800000"/>
                </a:solidFill>
              </a:rPr>
              <a:t>phương pháp lực</a:t>
            </a:r>
            <a:r>
              <a:rPr lang="en-US">
                <a:solidFill>
                  <a:srgbClr val="800000"/>
                </a:solidFill>
                <a:latin typeface="Times New Roman" pitchFamily="18" charset="0"/>
                <a:cs typeface="Times New Roman" pitchFamily="18" charset="0"/>
              </a:rPr>
              <a:t>)</a:t>
            </a:r>
          </a:p>
        </p:txBody>
      </p:sp>
      <p:graphicFrame>
        <p:nvGraphicFramePr>
          <p:cNvPr id="358407" name="Object 7"/>
          <p:cNvGraphicFramePr>
            <a:graphicFrameLocks noChangeAspect="1"/>
          </p:cNvGraphicFramePr>
          <p:nvPr/>
        </p:nvGraphicFramePr>
        <p:xfrm>
          <a:off x="1908175" y="1196975"/>
          <a:ext cx="1284288" cy="658813"/>
        </p:xfrm>
        <a:graphic>
          <a:graphicData uri="http://schemas.openxmlformats.org/presentationml/2006/ole">
            <mc:AlternateContent xmlns:mc="http://schemas.openxmlformats.org/markup-compatibility/2006">
              <mc:Choice xmlns:v="urn:schemas-microsoft-com:vml" Requires="v">
                <p:oleObj spid="_x0000_s358441" name="Equation" r:id="rId7" imgW="444240" imgH="228600" progId="Equation.3">
                  <p:embed/>
                </p:oleObj>
              </mc:Choice>
              <mc:Fallback>
                <p:oleObj name="Equation" r:id="rId7" imgW="444240" imgH="228600" progId="Equation.3">
                  <p:embed/>
                  <p:pic>
                    <p:nvPicPr>
                      <p:cNvPr id="0" name="Object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08175" y="1196975"/>
                        <a:ext cx="1284288" cy="658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358408" name="Group 8"/>
          <p:cNvGrpSpPr>
            <a:grpSpLocks/>
          </p:cNvGrpSpPr>
          <p:nvPr/>
        </p:nvGrpSpPr>
        <p:grpSpPr bwMode="auto">
          <a:xfrm>
            <a:off x="5292725" y="476250"/>
            <a:ext cx="3509963" cy="2609850"/>
            <a:chOff x="3379" y="2115"/>
            <a:chExt cx="2211" cy="1644"/>
          </a:xfrm>
        </p:grpSpPr>
        <p:sp>
          <p:nvSpPr>
            <p:cNvPr id="358409" name="Line 9"/>
            <p:cNvSpPr>
              <a:spLocks noChangeShapeType="1"/>
            </p:cNvSpPr>
            <p:nvPr/>
          </p:nvSpPr>
          <p:spPr bwMode="auto">
            <a:xfrm>
              <a:off x="3435" y="2646"/>
              <a:ext cx="0" cy="28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58410" name="Rectangle 10" descr="Light upward diagonal"/>
            <p:cNvSpPr>
              <a:spLocks noChangeArrowheads="1"/>
            </p:cNvSpPr>
            <p:nvPr/>
          </p:nvSpPr>
          <p:spPr bwMode="auto">
            <a:xfrm>
              <a:off x="3379" y="2646"/>
              <a:ext cx="50" cy="281"/>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58411" name="Line 11"/>
            <p:cNvSpPr>
              <a:spLocks noChangeShapeType="1"/>
            </p:cNvSpPr>
            <p:nvPr/>
          </p:nvSpPr>
          <p:spPr bwMode="auto">
            <a:xfrm>
              <a:off x="3435" y="2780"/>
              <a:ext cx="596" cy="0"/>
            </a:xfrm>
            <a:prstGeom prst="line">
              <a:avLst/>
            </a:prstGeom>
            <a:noFill/>
            <a:ln w="3810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58412" name="Line 12"/>
            <p:cNvSpPr>
              <a:spLocks noChangeShapeType="1"/>
            </p:cNvSpPr>
            <p:nvPr/>
          </p:nvSpPr>
          <p:spPr bwMode="auto">
            <a:xfrm>
              <a:off x="4037" y="2771"/>
              <a:ext cx="0" cy="593"/>
            </a:xfrm>
            <a:prstGeom prst="line">
              <a:avLst/>
            </a:prstGeom>
            <a:noFill/>
            <a:ln w="3810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58413" name="Line 13"/>
            <p:cNvSpPr>
              <a:spLocks noChangeShapeType="1"/>
            </p:cNvSpPr>
            <p:nvPr/>
          </p:nvSpPr>
          <p:spPr bwMode="auto">
            <a:xfrm flipH="1">
              <a:off x="4630" y="2474"/>
              <a:ext cx="404" cy="874"/>
            </a:xfrm>
            <a:prstGeom prst="line">
              <a:avLst/>
            </a:prstGeom>
            <a:noFill/>
            <a:ln w="3810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58414" name="Line 14"/>
            <p:cNvSpPr>
              <a:spLocks noChangeShapeType="1"/>
            </p:cNvSpPr>
            <p:nvPr/>
          </p:nvSpPr>
          <p:spPr bwMode="auto">
            <a:xfrm>
              <a:off x="3716" y="2646"/>
              <a:ext cx="0" cy="124"/>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58415" name="Line 15"/>
            <p:cNvSpPr>
              <a:spLocks noChangeShapeType="1"/>
            </p:cNvSpPr>
            <p:nvPr/>
          </p:nvSpPr>
          <p:spPr bwMode="auto">
            <a:xfrm>
              <a:off x="3795" y="2646"/>
              <a:ext cx="0" cy="124"/>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58416" name="Line 16"/>
            <p:cNvSpPr>
              <a:spLocks noChangeShapeType="1"/>
            </p:cNvSpPr>
            <p:nvPr/>
          </p:nvSpPr>
          <p:spPr bwMode="auto">
            <a:xfrm>
              <a:off x="3873" y="2646"/>
              <a:ext cx="0" cy="124"/>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58417" name="Line 17"/>
            <p:cNvSpPr>
              <a:spLocks noChangeShapeType="1"/>
            </p:cNvSpPr>
            <p:nvPr/>
          </p:nvSpPr>
          <p:spPr bwMode="auto">
            <a:xfrm>
              <a:off x="3951" y="2646"/>
              <a:ext cx="0" cy="124"/>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58418" name="Line 18"/>
            <p:cNvSpPr>
              <a:spLocks noChangeShapeType="1"/>
            </p:cNvSpPr>
            <p:nvPr/>
          </p:nvSpPr>
          <p:spPr bwMode="auto">
            <a:xfrm>
              <a:off x="4029" y="2646"/>
              <a:ext cx="0" cy="124"/>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58419" name="Line 19"/>
            <p:cNvSpPr>
              <a:spLocks noChangeShapeType="1"/>
            </p:cNvSpPr>
            <p:nvPr/>
          </p:nvSpPr>
          <p:spPr bwMode="auto">
            <a:xfrm>
              <a:off x="3716" y="2646"/>
              <a:ext cx="310" cy="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58420" name="Line 20"/>
            <p:cNvSpPr>
              <a:spLocks noChangeShapeType="1"/>
            </p:cNvSpPr>
            <p:nvPr/>
          </p:nvSpPr>
          <p:spPr bwMode="auto">
            <a:xfrm>
              <a:off x="3787" y="3076"/>
              <a:ext cx="247" cy="0"/>
            </a:xfrm>
            <a:prstGeom prst="line">
              <a:avLst/>
            </a:prstGeom>
            <a:noFill/>
            <a:ln w="28575">
              <a:solidFill>
                <a:srgbClr val="CC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58421" name="Line 21"/>
            <p:cNvSpPr>
              <a:spLocks noChangeShapeType="1"/>
            </p:cNvSpPr>
            <p:nvPr/>
          </p:nvSpPr>
          <p:spPr bwMode="auto">
            <a:xfrm flipH="1">
              <a:off x="4161" y="3068"/>
              <a:ext cx="94" cy="281"/>
            </a:xfrm>
            <a:prstGeom prst="line">
              <a:avLst/>
            </a:prstGeom>
            <a:noFill/>
            <a:ln w="28575">
              <a:solidFill>
                <a:srgbClr val="CC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58422" name="Line 22"/>
            <p:cNvSpPr>
              <a:spLocks noChangeShapeType="1"/>
            </p:cNvSpPr>
            <p:nvPr/>
          </p:nvSpPr>
          <p:spPr bwMode="auto">
            <a:xfrm>
              <a:off x="4466" y="3107"/>
              <a:ext cx="0" cy="248"/>
            </a:xfrm>
            <a:prstGeom prst="line">
              <a:avLst/>
            </a:prstGeom>
            <a:noFill/>
            <a:ln w="28575">
              <a:solidFill>
                <a:srgbClr val="CC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58423" name="Line 23"/>
            <p:cNvSpPr>
              <a:spLocks noChangeShapeType="1"/>
            </p:cNvSpPr>
            <p:nvPr/>
          </p:nvSpPr>
          <p:spPr bwMode="auto">
            <a:xfrm>
              <a:off x="4567" y="2950"/>
              <a:ext cx="248" cy="0"/>
            </a:xfrm>
            <a:prstGeom prst="line">
              <a:avLst/>
            </a:prstGeom>
            <a:noFill/>
            <a:ln w="28575">
              <a:solidFill>
                <a:srgbClr val="CC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58424" name="Line 24"/>
            <p:cNvSpPr>
              <a:spLocks noChangeShapeType="1"/>
            </p:cNvSpPr>
            <p:nvPr/>
          </p:nvSpPr>
          <p:spPr bwMode="auto">
            <a:xfrm>
              <a:off x="4880" y="2396"/>
              <a:ext cx="0" cy="375"/>
            </a:xfrm>
            <a:prstGeom prst="line">
              <a:avLst/>
            </a:prstGeom>
            <a:noFill/>
            <a:ln w="28575">
              <a:solidFill>
                <a:srgbClr val="CC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58425" name="Text Box 25"/>
            <p:cNvSpPr txBox="1">
              <a:spLocks noChangeArrowheads="1"/>
            </p:cNvSpPr>
            <p:nvPr/>
          </p:nvSpPr>
          <p:spPr bwMode="auto">
            <a:xfrm>
              <a:off x="3394" y="2547"/>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A</a:t>
              </a:r>
            </a:p>
          </p:txBody>
        </p:sp>
        <p:sp>
          <p:nvSpPr>
            <p:cNvPr id="358426" name="Text Box 26"/>
            <p:cNvSpPr txBox="1">
              <a:spLocks noChangeArrowheads="1"/>
            </p:cNvSpPr>
            <p:nvPr/>
          </p:nvSpPr>
          <p:spPr bwMode="auto">
            <a:xfrm>
              <a:off x="4617" y="2365"/>
              <a:ext cx="359"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P</a:t>
              </a:r>
              <a:r>
                <a:rPr lang="en-US" baseline="-25000">
                  <a:latin typeface="Times New Roman" pitchFamily="18" charset="0"/>
                  <a:cs typeface="Times New Roman" pitchFamily="18" charset="0"/>
                </a:rPr>
                <a:t>n</a:t>
              </a:r>
              <a:endParaRPr lang="en-US">
                <a:latin typeface="Times New Roman" pitchFamily="18" charset="0"/>
                <a:cs typeface="Times New Roman" pitchFamily="18" charset="0"/>
              </a:endParaRPr>
            </a:p>
          </p:txBody>
        </p:sp>
        <p:sp>
          <p:nvSpPr>
            <p:cNvPr id="358427" name="Text Box 27"/>
            <p:cNvSpPr txBox="1">
              <a:spLocks noChangeArrowheads="1"/>
            </p:cNvSpPr>
            <p:nvPr/>
          </p:nvSpPr>
          <p:spPr bwMode="auto">
            <a:xfrm>
              <a:off x="3553" y="2813"/>
              <a:ext cx="344"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P</a:t>
              </a:r>
              <a:r>
                <a:rPr lang="en-US" baseline="-25000">
                  <a:latin typeface="Times New Roman" pitchFamily="18" charset="0"/>
                  <a:cs typeface="Times New Roman" pitchFamily="18" charset="0"/>
                </a:rPr>
                <a:t>1</a:t>
              </a:r>
              <a:endParaRPr lang="en-US">
                <a:latin typeface="Times New Roman" pitchFamily="18" charset="0"/>
                <a:cs typeface="Times New Roman" pitchFamily="18" charset="0"/>
              </a:endParaRPr>
            </a:p>
          </p:txBody>
        </p:sp>
        <p:sp>
          <p:nvSpPr>
            <p:cNvPr id="358428" name="Text Box 28"/>
            <p:cNvSpPr txBox="1">
              <a:spLocks noChangeArrowheads="1"/>
            </p:cNvSpPr>
            <p:nvPr/>
          </p:nvSpPr>
          <p:spPr bwMode="auto">
            <a:xfrm>
              <a:off x="4105" y="2795"/>
              <a:ext cx="385"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P</a:t>
              </a:r>
              <a:r>
                <a:rPr lang="en-US" baseline="-25000">
                  <a:latin typeface="Times New Roman" pitchFamily="18" charset="0"/>
                  <a:cs typeface="Times New Roman" pitchFamily="18" charset="0"/>
                </a:rPr>
                <a:t>2</a:t>
              </a:r>
              <a:endParaRPr lang="en-US">
                <a:latin typeface="Times New Roman" pitchFamily="18" charset="0"/>
                <a:cs typeface="Times New Roman" pitchFamily="18" charset="0"/>
              </a:endParaRPr>
            </a:p>
          </p:txBody>
        </p:sp>
        <p:sp>
          <p:nvSpPr>
            <p:cNvPr id="358429" name="Line 29"/>
            <p:cNvSpPr>
              <a:spLocks noChangeShapeType="1"/>
            </p:cNvSpPr>
            <p:nvPr/>
          </p:nvSpPr>
          <p:spPr bwMode="auto">
            <a:xfrm flipV="1">
              <a:off x="5038" y="2252"/>
              <a:ext cx="100" cy="198"/>
            </a:xfrm>
            <a:prstGeom prst="line">
              <a:avLst/>
            </a:prstGeom>
            <a:noFill/>
            <a:ln w="28575">
              <a:solidFill>
                <a:schemeClr val="accent2"/>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58430" name="Line 30"/>
            <p:cNvSpPr>
              <a:spLocks noChangeShapeType="1"/>
            </p:cNvSpPr>
            <p:nvPr/>
          </p:nvSpPr>
          <p:spPr bwMode="auto">
            <a:xfrm rot="-318662" flipH="1" flipV="1">
              <a:off x="5051" y="2474"/>
              <a:ext cx="219" cy="124"/>
            </a:xfrm>
            <a:prstGeom prst="line">
              <a:avLst/>
            </a:prstGeom>
            <a:noFill/>
            <a:ln w="28575">
              <a:solidFill>
                <a:schemeClr val="accent2"/>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58431" name="Line 31"/>
            <p:cNvSpPr>
              <a:spLocks noChangeShapeType="1"/>
            </p:cNvSpPr>
            <p:nvPr/>
          </p:nvSpPr>
          <p:spPr bwMode="auto">
            <a:xfrm>
              <a:off x="4044" y="3350"/>
              <a:ext cx="596" cy="0"/>
            </a:xfrm>
            <a:prstGeom prst="line">
              <a:avLst/>
            </a:prstGeom>
            <a:noFill/>
            <a:ln w="3810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58432" name="Line 32"/>
            <p:cNvSpPr>
              <a:spLocks noChangeShapeType="1"/>
            </p:cNvSpPr>
            <p:nvPr/>
          </p:nvSpPr>
          <p:spPr bwMode="auto">
            <a:xfrm flipV="1">
              <a:off x="4043" y="3366"/>
              <a:ext cx="0" cy="224"/>
            </a:xfrm>
            <a:prstGeom prst="line">
              <a:avLst/>
            </a:prstGeom>
            <a:noFill/>
            <a:ln w="28575">
              <a:solidFill>
                <a:schemeClr val="accent2"/>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58433" name="Line 33"/>
            <p:cNvSpPr>
              <a:spLocks noChangeShapeType="1"/>
            </p:cNvSpPr>
            <p:nvPr/>
          </p:nvSpPr>
          <p:spPr bwMode="auto">
            <a:xfrm flipV="1">
              <a:off x="4630" y="3374"/>
              <a:ext cx="0" cy="223"/>
            </a:xfrm>
            <a:prstGeom prst="line">
              <a:avLst/>
            </a:prstGeom>
            <a:noFill/>
            <a:ln w="28575">
              <a:solidFill>
                <a:schemeClr val="accent2"/>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58434" name="Text Box 34"/>
            <p:cNvSpPr txBox="1">
              <a:spLocks noChangeArrowheads="1"/>
            </p:cNvSpPr>
            <p:nvPr/>
          </p:nvSpPr>
          <p:spPr bwMode="auto">
            <a:xfrm>
              <a:off x="4011" y="3450"/>
              <a:ext cx="375" cy="3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X</a:t>
              </a:r>
              <a:r>
                <a:rPr lang="en-US" baseline="-25000">
                  <a:latin typeface="Times New Roman" pitchFamily="18" charset="0"/>
                  <a:cs typeface="Times New Roman" pitchFamily="18" charset="0"/>
                </a:rPr>
                <a:t>1</a:t>
              </a:r>
              <a:endParaRPr lang="en-US">
                <a:latin typeface="Times New Roman" pitchFamily="18" charset="0"/>
                <a:cs typeface="Times New Roman" pitchFamily="18" charset="0"/>
              </a:endParaRPr>
            </a:p>
          </p:txBody>
        </p:sp>
        <p:sp>
          <p:nvSpPr>
            <p:cNvPr id="358435" name="Text Box 35"/>
            <p:cNvSpPr txBox="1">
              <a:spLocks noChangeArrowheads="1"/>
            </p:cNvSpPr>
            <p:nvPr/>
          </p:nvSpPr>
          <p:spPr bwMode="auto">
            <a:xfrm>
              <a:off x="4607" y="3464"/>
              <a:ext cx="375" cy="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X</a:t>
              </a:r>
              <a:r>
                <a:rPr lang="en-US" baseline="-25000">
                  <a:latin typeface="Times New Roman" pitchFamily="18" charset="0"/>
                  <a:cs typeface="Times New Roman" pitchFamily="18" charset="0"/>
                </a:rPr>
                <a:t>2</a:t>
              </a:r>
              <a:endParaRPr lang="en-US">
                <a:latin typeface="Times New Roman" pitchFamily="18" charset="0"/>
                <a:cs typeface="Times New Roman" pitchFamily="18" charset="0"/>
              </a:endParaRPr>
            </a:p>
          </p:txBody>
        </p:sp>
        <p:sp>
          <p:nvSpPr>
            <p:cNvPr id="358436" name="Text Box 36"/>
            <p:cNvSpPr txBox="1">
              <a:spLocks noChangeArrowheads="1"/>
            </p:cNvSpPr>
            <p:nvPr/>
          </p:nvSpPr>
          <p:spPr bwMode="auto">
            <a:xfrm>
              <a:off x="5090" y="2115"/>
              <a:ext cx="375"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X</a:t>
              </a:r>
              <a:r>
                <a:rPr lang="en-US" baseline="-25000">
                  <a:latin typeface="Times New Roman" pitchFamily="18" charset="0"/>
                  <a:cs typeface="Times New Roman" pitchFamily="18" charset="0"/>
                </a:rPr>
                <a:t>4</a:t>
              </a:r>
              <a:endParaRPr lang="en-US">
                <a:latin typeface="Times New Roman" pitchFamily="18" charset="0"/>
                <a:cs typeface="Times New Roman" pitchFamily="18" charset="0"/>
              </a:endParaRPr>
            </a:p>
          </p:txBody>
        </p:sp>
        <p:sp>
          <p:nvSpPr>
            <p:cNvPr id="358437" name="Text Box 37"/>
            <p:cNvSpPr txBox="1">
              <a:spLocks noChangeArrowheads="1"/>
            </p:cNvSpPr>
            <p:nvPr/>
          </p:nvSpPr>
          <p:spPr bwMode="auto">
            <a:xfrm>
              <a:off x="5215" y="2552"/>
              <a:ext cx="375"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X</a:t>
              </a:r>
              <a:r>
                <a:rPr lang="en-US" baseline="-25000">
                  <a:latin typeface="Times New Roman" pitchFamily="18" charset="0"/>
                  <a:cs typeface="Times New Roman" pitchFamily="18" charset="0"/>
                </a:rPr>
                <a:t>3</a:t>
              </a:r>
              <a:endParaRPr lang="en-US">
                <a:latin typeface="Times New Roman" pitchFamily="18" charset="0"/>
                <a:cs typeface="Times New Roman" pitchFamily="18" charset="0"/>
              </a:endParaRPr>
            </a:p>
          </p:txBody>
        </p:sp>
      </p:grpSp>
      <p:graphicFrame>
        <p:nvGraphicFramePr>
          <p:cNvPr id="358438" name="Object 38"/>
          <p:cNvGraphicFramePr>
            <a:graphicFrameLocks noChangeAspect="1"/>
          </p:cNvGraphicFramePr>
          <p:nvPr/>
        </p:nvGraphicFramePr>
        <p:xfrm>
          <a:off x="611188" y="2349500"/>
          <a:ext cx="4321175" cy="503238"/>
        </p:xfrm>
        <a:graphic>
          <a:graphicData uri="http://schemas.openxmlformats.org/presentationml/2006/ole">
            <mc:AlternateContent xmlns:mc="http://schemas.openxmlformats.org/markup-compatibility/2006">
              <mc:Choice xmlns:v="urn:schemas-microsoft-com:vml" Requires="v">
                <p:oleObj spid="_x0000_s358442" name="Equation" r:id="rId9" imgW="2260440" imgH="228600" progId="Equation.3">
                  <p:embed/>
                </p:oleObj>
              </mc:Choice>
              <mc:Fallback>
                <p:oleObj name="Equation" r:id="rId9" imgW="2260440" imgH="228600" progId="Equation.3">
                  <p:embed/>
                  <p:pic>
                    <p:nvPicPr>
                      <p:cNvPr id="0" name="Object 3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11188" y="2349500"/>
                        <a:ext cx="4321175" cy="503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nodeType="clickEffect">
                                  <p:stCondLst>
                                    <p:cond delay="0"/>
                                  </p:stCondLst>
                                  <p:childTnLst>
                                    <p:set>
                                      <p:cBhvr>
                                        <p:cTn id="6" dur="1" fill="hold">
                                          <p:stCondLst>
                                            <p:cond delay="0"/>
                                          </p:stCondLst>
                                        </p:cTn>
                                        <p:tgtEl>
                                          <p:spTgt spid="358408"/>
                                        </p:tgtEl>
                                        <p:attrNameLst>
                                          <p:attrName>style.visibility</p:attrName>
                                        </p:attrNameLst>
                                      </p:cBhvr>
                                      <p:to>
                                        <p:strVal val="visible"/>
                                      </p:to>
                                    </p:set>
                                    <p:animEffect transition="in" filter="blinds(horizontal)">
                                      <p:cBhvr>
                                        <p:cTn id="7" dur="500"/>
                                        <p:tgtEl>
                                          <p:spTgt spid="35840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358407"/>
                                        </p:tgtEl>
                                        <p:attrNameLst>
                                          <p:attrName>style.visibility</p:attrName>
                                        </p:attrNameLst>
                                      </p:cBhvr>
                                      <p:to>
                                        <p:strVal val="visible"/>
                                      </p:to>
                                    </p:set>
                                    <p:animEffect transition="in" filter="blinds(horizontal)">
                                      <p:cBhvr>
                                        <p:cTn id="12" dur="500"/>
                                        <p:tgtEl>
                                          <p:spTgt spid="35840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 presetClass="entr" presetSubtype="2" fill="hold" nodeType="clickEffect">
                                  <p:stCondLst>
                                    <p:cond delay="0"/>
                                  </p:stCondLst>
                                  <p:childTnLst>
                                    <p:set>
                                      <p:cBhvr>
                                        <p:cTn id="16" dur="1" fill="hold">
                                          <p:stCondLst>
                                            <p:cond delay="0"/>
                                          </p:stCondLst>
                                        </p:cTn>
                                        <p:tgtEl>
                                          <p:spTgt spid="358438"/>
                                        </p:tgtEl>
                                        <p:attrNameLst>
                                          <p:attrName>style.visibility</p:attrName>
                                        </p:attrNameLst>
                                      </p:cBhvr>
                                      <p:to>
                                        <p:strVal val="visible"/>
                                      </p:to>
                                    </p:set>
                                    <p:anim calcmode="lin" valueType="num">
                                      <p:cBhvr additive="base">
                                        <p:cTn id="17" dur="3000" fill="hold"/>
                                        <p:tgtEl>
                                          <p:spTgt spid="358438"/>
                                        </p:tgtEl>
                                        <p:attrNameLst>
                                          <p:attrName>ppt_x</p:attrName>
                                        </p:attrNameLst>
                                      </p:cBhvr>
                                      <p:tavLst>
                                        <p:tav tm="0">
                                          <p:val>
                                            <p:strVal val="1+#ppt_w/2"/>
                                          </p:val>
                                        </p:tav>
                                        <p:tav tm="100000">
                                          <p:val>
                                            <p:strVal val="#ppt_x"/>
                                          </p:val>
                                        </p:tav>
                                      </p:tavLst>
                                    </p:anim>
                                    <p:anim calcmode="lin" valueType="num">
                                      <p:cBhvr additive="base">
                                        <p:cTn id="18" dur="3000" fill="hold"/>
                                        <p:tgtEl>
                                          <p:spTgt spid="358438"/>
                                        </p:tgtEl>
                                        <p:attrNameLst>
                                          <p:attrName>ppt_y</p:attrName>
                                        </p:attrNameLst>
                                      </p:cBhvr>
                                      <p:tavLst>
                                        <p:tav tm="0">
                                          <p:val>
                                            <p:strVal val="#ppt_y"/>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 presetClass="entr" presetSubtype="2" fill="hold" nodeType="clickEffect">
                                  <p:stCondLst>
                                    <p:cond delay="0"/>
                                  </p:stCondLst>
                                  <p:childTnLst>
                                    <p:set>
                                      <p:cBhvr>
                                        <p:cTn id="22" dur="1" fill="hold">
                                          <p:stCondLst>
                                            <p:cond delay="0"/>
                                          </p:stCondLst>
                                        </p:cTn>
                                        <p:tgtEl>
                                          <p:spTgt spid="358402"/>
                                        </p:tgtEl>
                                        <p:attrNameLst>
                                          <p:attrName>style.visibility</p:attrName>
                                        </p:attrNameLst>
                                      </p:cBhvr>
                                      <p:to>
                                        <p:strVal val="visible"/>
                                      </p:to>
                                    </p:set>
                                    <p:anim calcmode="lin" valueType="num">
                                      <p:cBhvr additive="base">
                                        <p:cTn id="23" dur="3000" fill="hold"/>
                                        <p:tgtEl>
                                          <p:spTgt spid="358402"/>
                                        </p:tgtEl>
                                        <p:attrNameLst>
                                          <p:attrName>ppt_x</p:attrName>
                                        </p:attrNameLst>
                                      </p:cBhvr>
                                      <p:tavLst>
                                        <p:tav tm="0">
                                          <p:val>
                                            <p:strVal val="1+#ppt_w/2"/>
                                          </p:val>
                                        </p:tav>
                                        <p:tav tm="100000">
                                          <p:val>
                                            <p:strVal val="#ppt_x"/>
                                          </p:val>
                                        </p:tav>
                                      </p:tavLst>
                                    </p:anim>
                                    <p:anim calcmode="lin" valueType="num">
                                      <p:cBhvr additive="base">
                                        <p:cTn id="24" dur="3000" fill="hold"/>
                                        <p:tgtEl>
                                          <p:spTgt spid="358402"/>
                                        </p:tgtEl>
                                        <p:attrNameLst>
                                          <p:attrName>ppt_y</p:attrName>
                                        </p:attrNameLst>
                                      </p:cBhvr>
                                      <p:tavLst>
                                        <p:tav tm="0">
                                          <p:val>
                                            <p:strVal val="#ppt_y"/>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2" presetClass="entr" presetSubtype="8" fill="hold" grpId="0" nodeType="clickEffect">
                                  <p:stCondLst>
                                    <p:cond delay="0"/>
                                  </p:stCondLst>
                                  <p:childTnLst>
                                    <p:set>
                                      <p:cBhvr>
                                        <p:cTn id="28" dur="1" fill="hold">
                                          <p:stCondLst>
                                            <p:cond delay="0"/>
                                          </p:stCondLst>
                                        </p:cTn>
                                        <p:tgtEl>
                                          <p:spTgt spid="358403"/>
                                        </p:tgtEl>
                                        <p:attrNameLst>
                                          <p:attrName>style.visibility</p:attrName>
                                        </p:attrNameLst>
                                      </p:cBhvr>
                                      <p:to>
                                        <p:strVal val="visible"/>
                                      </p:to>
                                    </p:set>
                                    <p:anim calcmode="lin" valueType="num">
                                      <p:cBhvr additive="base">
                                        <p:cTn id="29" dur="3000" fill="hold"/>
                                        <p:tgtEl>
                                          <p:spTgt spid="358403"/>
                                        </p:tgtEl>
                                        <p:attrNameLst>
                                          <p:attrName>ppt_x</p:attrName>
                                        </p:attrNameLst>
                                      </p:cBhvr>
                                      <p:tavLst>
                                        <p:tav tm="0">
                                          <p:val>
                                            <p:strVal val="0-#ppt_w/2"/>
                                          </p:val>
                                        </p:tav>
                                        <p:tav tm="100000">
                                          <p:val>
                                            <p:strVal val="#ppt_x"/>
                                          </p:val>
                                        </p:tav>
                                      </p:tavLst>
                                    </p:anim>
                                    <p:anim calcmode="lin" valueType="num">
                                      <p:cBhvr additive="base">
                                        <p:cTn id="30" dur="3000" fill="hold"/>
                                        <p:tgtEl>
                                          <p:spTgt spid="358403"/>
                                        </p:tgtEl>
                                        <p:attrNameLst>
                                          <p:attrName>ppt_y</p:attrName>
                                        </p:attrNameLst>
                                      </p:cBhvr>
                                      <p:tavLst>
                                        <p:tav tm="0">
                                          <p:val>
                                            <p:strVal val="#ppt_y"/>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22" presetClass="entr" presetSubtype="8" fill="hold" nodeType="clickEffect">
                                  <p:stCondLst>
                                    <p:cond delay="0"/>
                                  </p:stCondLst>
                                  <p:childTnLst>
                                    <p:set>
                                      <p:cBhvr>
                                        <p:cTn id="34" dur="1" fill="hold">
                                          <p:stCondLst>
                                            <p:cond delay="0"/>
                                          </p:stCondLst>
                                        </p:cTn>
                                        <p:tgtEl>
                                          <p:spTgt spid="358404"/>
                                        </p:tgtEl>
                                        <p:attrNameLst>
                                          <p:attrName>style.visibility</p:attrName>
                                        </p:attrNameLst>
                                      </p:cBhvr>
                                      <p:to>
                                        <p:strVal val="visible"/>
                                      </p:to>
                                    </p:set>
                                    <p:animEffect transition="in" filter="wipe(left)">
                                      <p:cBhvr>
                                        <p:cTn id="35" dur="3000"/>
                                        <p:tgtEl>
                                          <p:spTgt spid="358404"/>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2" presetClass="entr" presetSubtype="2" fill="hold" grpId="0" nodeType="clickEffect">
                                  <p:stCondLst>
                                    <p:cond delay="0"/>
                                  </p:stCondLst>
                                  <p:childTnLst>
                                    <p:set>
                                      <p:cBhvr>
                                        <p:cTn id="39" dur="1" fill="hold">
                                          <p:stCondLst>
                                            <p:cond delay="0"/>
                                          </p:stCondLst>
                                        </p:cTn>
                                        <p:tgtEl>
                                          <p:spTgt spid="358405"/>
                                        </p:tgtEl>
                                        <p:attrNameLst>
                                          <p:attrName>style.visibility</p:attrName>
                                        </p:attrNameLst>
                                      </p:cBhvr>
                                      <p:to>
                                        <p:strVal val="visible"/>
                                      </p:to>
                                    </p:set>
                                    <p:anim calcmode="lin" valueType="num">
                                      <p:cBhvr additive="base">
                                        <p:cTn id="40" dur="500" fill="hold"/>
                                        <p:tgtEl>
                                          <p:spTgt spid="358405"/>
                                        </p:tgtEl>
                                        <p:attrNameLst>
                                          <p:attrName>ppt_x</p:attrName>
                                        </p:attrNameLst>
                                      </p:cBhvr>
                                      <p:tavLst>
                                        <p:tav tm="0">
                                          <p:val>
                                            <p:strVal val="1+#ppt_w/2"/>
                                          </p:val>
                                        </p:tav>
                                        <p:tav tm="100000">
                                          <p:val>
                                            <p:strVal val="#ppt_x"/>
                                          </p:val>
                                        </p:tav>
                                      </p:tavLst>
                                    </p:anim>
                                    <p:anim calcmode="lin" valueType="num">
                                      <p:cBhvr additive="base">
                                        <p:cTn id="41" dur="500" fill="hold"/>
                                        <p:tgtEl>
                                          <p:spTgt spid="358405"/>
                                        </p:tgtEl>
                                        <p:attrNameLst>
                                          <p:attrName>ppt_y</p:attrName>
                                        </p:attrNameLst>
                                      </p:cBhvr>
                                      <p:tavLst>
                                        <p:tav tm="0">
                                          <p:val>
                                            <p:strVal val="#ppt_y"/>
                                          </p:val>
                                        </p:tav>
                                        <p:tav tm="100000">
                                          <p:val>
                                            <p:strVal val="#ppt_y"/>
                                          </p:val>
                                        </p:tav>
                                      </p:tavLst>
                                    </p:anim>
                                  </p:childTnLst>
                                </p:cTn>
                              </p:par>
                            </p:childTnLst>
                          </p:cTn>
                        </p:par>
                      </p:childTnLst>
                    </p:cTn>
                  </p:par>
                  <p:par>
                    <p:cTn id="42" fill="hold" nodeType="clickPar">
                      <p:stCondLst>
                        <p:cond delay="indefinite"/>
                      </p:stCondLst>
                      <p:childTnLst>
                        <p:par>
                          <p:cTn id="43" fill="hold" nodeType="withGroup">
                            <p:stCondLst>
                              <p:cond delay="0"/>
                            </p:stCondLst>
                            <p:childTnLst>
                              <p:par>
                                <p:cTn id="44" presetID="5" presetClass="entr" presetSubtype="10" fill="hold" grpId="0" nodeType="clickEffect">
                                  <p:stCondLst>
                                    <p:cond delay="0"/>
                                  </p:stCondLst>
                                  <p:childTnLst>
                                    <p:set>
                                      <p:cBhvr>
                                        <p:cTn id="45" dur="1" fill="hold">
                                          <p:stCondLst>
                                            <p:cond delay="0"/>
                                          </p:stCondLst>
                                        </p:cTn>
                                        <p:tgtEl>
                                          <p:spTgt spid="358406"/>
                                        </p:tgtEl>
                                        <p:attrNameLst>
                                          <p:attrName>style.visibility</p:attrName>
                                        </p:attrNameLst>
                                      </p:cBhvr>
                                      <p:to>
                                        <p:strVal val="visible"/>
                                      </p:to>
                                    </p:set>
                                    <p:animEffect transition="in" filter="checkerboard(across)">
                                      <p:cBhvr>
                                        <p:cTn id="46" dur="500"/>
                                        <p:tgtEl>
                                          <p:spTgt spid="3584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8403" grpId="0"/>
      <p:bldP spid="358405" grpId="0"/>
      <p:bldP spid="358406" grpId="0" autoUpdateAnimBg="0"/>
    </p:bld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9426" name="Text Box 2"/>
          <p:cNvSpPr txBox="1">
            <a:spLocks noChangeArrowheads="1"/>
          </p:cNvSpPr>
          <p:nvPr/>
        </p:nvSpPr>
        <p:spPr bwMode="auto">
          <a:xfrm>
            <a:off x="539750" y="466725"/>
            <a:ext cx="41719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0000"/>
                </a:solidFill>
              </a:rPr>
              <a:t>Đối với các thanh chịu uốn</a:t>
            </a:r>
            <a:r>
              <a:rPr lang="en-US">
                <a:solidFill>
                  <a:srgbClr val="000000"/>
                </a:solidFill>
              </a:rPr>
              <a:t> </a:t>
            </a:r>
            <a:endParaRPr lang="en-US">
              <a:solidFill>
                <a:srgbClr val="000000"/>
              </a:solidFill>
              <a:cs typeface="Times New Roman" pitchFamily="18" charset="0"/>
            </a:endParaRPr>
          </a:p>
        </p:txBody>
      </p:sp>
      <p:graphicFrame>
        <p:nvGraphicFramePr>
          <p:cNvPr id="359427" name="Object 3"/>
          <p:cNvGraphicFramePr>
            <a:graphicFrameLocks noChangeAspect="1"/>
          </p:cNvGraphicFramePr>
          <p:nvPr/>
        </p:nvGraphicFramePr>
        <p:xfrm>
          <a:off x="3059113" y="1052513"/>
          <a:ext cx="3462337" cy="1025525"/>
        </p:xfrm>
        <a:graphic>
          <a:graphicData uri="http://schemas.openxmlformats.org/presentationml/2006/ole">
            <mc:AlternateContent xmlns:mc="http://schemas.openxmlformats.org/markup-compatibility/2006">
              <mc:Choice xmlns:v="urn:schemas-microsoft-com:vml" Requires="v">
                <p:oleObj spid="_x0000_s359435" name="Equation" r:id="rId3" imgW="1447560" imgH="545760" progId="Equation.3">
                  <p:embed/>
                </p:oleObj>
              </mc:Choice>
              <mc:Fallback>
                <p:oleObj name="Equation" r:id="rId3" imgW="1447560" imgH="54576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59113" y="1052513"/>
                        <a:ext cx="3462337" cy="1025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359428" name="Group 4"/>
          <p:cNvGrpSpPr>
            <a:grpSpLocks/>
          </p:cNvGrpSpPr>
          <p:nvPr/>
        </p:nvGrpSpPr>
        <p:grpSpPr bwMode="auto">
          <a:xfrm>
            <a:off x="827088" y="1195388"/>
            <a:ext cx="1649412" cy="457200"/>
            <a:chOff x="525" y="772"/>
            <a:chExt cx="1039" cy="288"/>
          </a:xfrm>
        </p:grpSpPr>
        <p:sp>
          <p:nvSpPr>
            <p:cNvPr id="359429" name="Text Box 5"/>
            <p:cNvSpPr txBox="1">
              <a:spLocks noChangeArrowheads="1"/>
            </p:cNvSpPr>
            <p:nvPr/>
          </p:nvSpPr>
          <p:spPr bwMode="auto">
            <a:xfrm>
              <a:off x="525" y="772"/>
              <a:ext cx="61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(8. 4) </a:t>
              </a:r>
            </a:p>
          </p:txBody>
        </p:sp>
        <p:sp>
          <p:nvSpPr>
            <p:cNvPr id="359430" name="Line 6"/>
            <p:cNvSpPr>
              <a:spLocks noChangeShapeType="1"/>
            </p:cNvSpPr>
            <p:nvPr/>
          </p:nvSpPr>
          <p:spPr bwMode="auto">
            <a:xfrm>
              <a:off x="1255" y="939"/>
              <a:ext cx="309" cy="1"/>
            </a:xfrm>
            <a:prstGeom prst="line">
              <a:avLst/>
            </a:prstGeom>
            <a:noFill/>
            <a:ln w="9525">
              <a:solidFill>
                <a:schemeClr val="tx1"/>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aphicFrame>
        <p:nvGraphicFramePr>
          <p:cNvPr id="359431" name="Object 7"/>
          <p:cNvGraphicFramePr>
            <a:graphicFrameLocks noChangeAspect="1"/>
          </p:cNvGraphicFramePr>
          <p:nvPr/>
        </p:nvGraphicFramePr>
        <p:xfrm>
          <a:off x="1022350" y="2205038"/>
          <a:ext cx="8302625" cy="1150937"/>
        </p:xfrm>
        <a:graphic>
          <a:graphicData uri="http://schemas.openxmlformats.org/presentationml/2006/ole">
            <mc:AlternateContent xmlns:mc="http://schemas.openxmlformats.org/markup-compatibility/2006">
              <mc:Choice xmlns:v="urn:schemas-microsoft-com:vml" Requires="v">
                <p:oleObj spid="_x0000_s359436" name="Document" r:id="rId5" imgW="5274360" imgH="658440" progId="Word.Document.8">
                  <p:embed/>
                </p:oleObj>
              </mc:Choice>
              <mc:Fallback>
                <p:oleObj name="Document" r:id="rId5" imgW="5274360" imgH="658440" progId="Word.Document.8">
                  <p:embed/>
                  <p:pic>
                    <p:nvPicPr>
                      <p:cNvPr id="0" name="Object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22350" y="2205038"/>
                        <a:ext cx="8302625" cy="11509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59432" name="Object 8"/>
          <p:cNvGraphicFramePr>
            <a:graphicFrameLocks noChangeAspect="1"/>
          </p:cNvGraphicFramePr>
          <p:nvPr/>
        </p:nvGraphicFramePr>
        <p:xfrm>
          <a:off x="1004888" y="3254375"/>
          <a:ext cx="8694737" cy="977900"/>
        </p:xfrm>
        <a:graphic>
          <a:graphicData uri="http://schemas.openxmlformats.org/presentationml/2006/ole">
            <mc:AlternateContent xmlns:mc="http://schemas.openxmlformats.org/markup-compatibility/2006">
              <mc:Choice xmlns:v="urn:schemas-microsoft-com:vml" Requires="v">
                <p:oleObj spid="_x0000_s359437" name="Document" r:id="rId7" imgW="5274360" imgH="545400" progId="Word.Document.8">
                  <p:embed/>
                </p:oleObj>
              </mc:Choice>
              <mc:Fallback>
                <p:oleObj name="Document" r:id="rId7" imgW="5274360" imgH="545400" progId="Word.Document.8">
                  <p:embed/>
                  <p:pic>
                    <p:nvPicPr>
                      <p:cNvPr id="0" name="Object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04888" y="3254375"/>
                        <a:ext cx="8694737" cy="977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59433" name="Object 9"/>
          <p:cNvGraphicFramePr>
            <a:graphicFrameLocks noChangeAspect="1"/>
          </p:cNvGraphicFramePr>
          <p:nvPr/>
        </p:nvGraphicFramePr>
        <p:xfrm>
          <a:off x="827088" y="4292600"/>
          <a:ext cx="5232400" cy="1150938"/>
        </p:xfrm>
        <a:graphic>
          <a:graphicData uri="http://schemas.openxmlformats.org/presentationml/2006/ole">
            <mc:AlternateContent xmlns:mc="http://schemas.openxmlformats.org/markup-compatibility/2006">
              <mc:Choice xmlns:v="urn:schemas-microsoft-com:vml" Requires="v">
                <p:oleObj spid="_x0000_s359438" name="Document" r:id="rId9" imgW="2732400" imgH="658440" progId="Word.Document.8">
                  <p:embed/>
                </p:oleObj>
              </mc:Choice>
              <mc:Fallback>
                <p:oleObj name="Document" r:id="rId9" imgW="2732400" imgH="658440" progId="Word.Document.8">
                  <p:embed/>
                  <p:pic>
                    <p:nvPicPr>
                      <p:cNvPr id="0" name="Object 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27088" y="4292600"/>
                        <a:ext cx="5232400" cy="1150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59434" name="Object 10"/>
          <p:cNvGraphicFramePr>
            <a:graphicFrameLocks noChangeAspect="1"/>
          </p:cNvGraphicFramePr>
          <p:nvPr/>
        </p:nvGraphicFramePr>
        <p:xfrm>
          <a:off x="900113" y="5280025"/>
          <a:ext cx="9648825" cy="1196975"/>
        </p:xfrm>
        <a:graphic>
          <a:graphicData uri="http://schemas.openxmlformats.org/presentationml/2006/ole">
            <mc:AlternateContent xmlns:mc="http://schemas.openxmlformats.org/markup-compatibility/2006">
              <mc:Choice xmlns:v="urn:schemas-microsoft-com:vml" Requires="v">
                <p:oleObj spid="_x0000_s359439" name="Document" r:id="rId11" imgW="5264362" imgH="659384" progId="Word.Document.8">
                  <p:embed/>
                </p:oleObj>
              </mc:Choice>
              <mc:Fallback>
                <p:oleObj name="Document" r:id="rId11" imgW="5264362" imgH="659384" progId="Word.Document.8">
                  <p:embed/>
                  <p:pic>
                    <p:nvPicPr>
                      <p:cNvPr id="0" name="Object 1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00113" y="5280025"/>
                        <a:ext cx="9648825" cy="1196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59426"/>
                                        </p:tgtEl>
                                        <p:attrNameLst>
                                          <p:attrName>style.visibility</p:attrName>
                                        </p:attrNameLst>
                                      </p:cBhvr>
                                      <p:to>
                                        <p:strVal val="visible"/>
                                      </p:to>
                                    </p:set>
                                    <p:animEffect transition="in" filter="checkerboard(across)">
                                      <p:cBhvr>
                                        <p:cTn id="7" dur="500"/>
                                        <p:tgtEl>
                                          <p:spTgt spid="35942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359428"/>
                                        </p:tgtEl>
                                        <p:attrNameLst>
                                          <p:attrName>style.visibility</p:attrName>
                                        </p:attrNameLst>
                                      </p:cBhvr>
                                      <p:to>
                                        <p:strVal val="visible"/>
                                      </p:to>
                                    </p:set>
                                    <p:animEffect transition="in" filter="blinds(horizontal)">
                                      <p:cBhvr>
                                        <p:cTn id="12" dur="500"/>
                                        <p:tgtEl>
                                          <p:spTgt spid="35942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nodeType="clickEffect">
                                  <p:stCondLst>
                                    <p:cond delay="0"/>
                                  </p:stCondLst>
                                  <p:childTnLst>
                                    <p:set>
                                      <p:cBhvr>
                                        <p:cTn id="16" dur="1" fill="hold">
                                          <p:stCondLst>
                                            <p:cond delay="0"/>
                                          </p:stCondLst>
                                        </p:cTn>
                                        <p:tgtEl>
                                          <p:spTgt spid="359427"/>
                                        </p:tgtEl>
                                        <p:attrNameLst>
                                          <p:attrName>style.visibility</p:attrName>
                                        </p:attrNameLst>
                                      </p:cBhvr>
                                      <p:to>
                                        <p:strVal val="visible"/>
                                      </p:to>
                                    </p:set>
                                    <p:animEffect transition="in" filter="blinds(horizontal)">
                                      <p:cBhvr>
                                        <p:cTn id="17" dur="500"/>
                                        <p:tgtEl>
                                          <p:spTgt spid="35942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nodeType="clickEffect">
                                  <p:stCondLst>
                                    <p:cond delay="0"/>
                                  </p:stCondLst>
                                  <p:childTnLst>
                                    <p:set>
                                      <p:cBhvr>
                                        <p:cTn id="21" dur="1" fill="hold">
                                          <p:stCondLst>
                                            <p:cond delay="0"/>
                                          </p:stCondLst>
                                        </p:cTn>
                                        <p:tgtEl>
                                          <p:spTgt spid="359431"/>
                                        </p:tgtEl>
                                        <p:attrNameLst>
                                          <p:attrName>style.visibility</p:attrName>
                                        </p:attrNameLst>
                                      </p:cBhvr>
                                      <p:to>
                                        <p:strVal val="visible"/>
                                      </p:to>
                                    </p:set>
                                    <p:animEffect transition="in" filter="blinds(horizontal)">
                                      <p:cBhvr>
                                        <p:cTn id="22" dur="500"/>
                                        <p:tgtEl>
                                          <p:spTgt spid="359431"/>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nodeType="clickEffect">
                                  <p:stCondLst>
                                    <p:cond delay="0"/>
                                  </p:stCondLst>
                                  <p:childTnLst>
                                    <p:set>
                                      <p:cBhvr>
                                        <p:cTn id="26" dur="1" fill="hold">
                                          <p:stCondLst>
                                            <p:cond delay="0"/>
                                          </p:stCondLst>
                                        </p:cTn>
                                        <p:tgtEl>
                                          <p:spTgt spid="359432"/>
                                        </p:tgtEl>
                                        <p:attrNameLst>
                                          <p:attrName>style.visibility</p:attrName>
                                        </p:attrNameLst>
                                      </p:cBhvr>
                                      <p:to>
                                        <p:strVal val="visible"/>
                                      </p:to>
                                    </p:set>
                                    <p:animEffect transition="in" filter="blinds(horizontal)">
                                      <p:cBhvr>
                                        <p:cTn id="27" dur="500"/>
                                        <p:tgtEl>
                                          <p:spTgt spid="359432"/>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nodeType="clickEffect">
                                  <p:stCondLst>
                                    <p:cond delay="0"/>
                                  </p:stCondLst>
                                  <p:childTnLst>
                                    <p:set>
                                      <p:cBhvr>
                                        <p:cTn id="31" dur="1" fill="hold">
                                          <p:stCondLst>
                                            <p:cond delay="0"/>
                                          </p:stCondLst>
                                        </p:cTn>
                                        <p:tgtEl>
                                          <p:spTgt spid="359433"/>
                                        </p:tgtEl>
                                        <p:attrNameLst>
                                          <p:attrName>style.visibility</p:attrName>
                                        </p:attrNameLst>
                                      </p:cBhvr>
                                      <p:to>
                                        <p:strVal val="visible"/>
                                      </p:to>
                                    </p:set>
                                    <p:animEffect transition="in" filter="blinds(horizontal)">
                                      <p:cBhvr>
                                        <p:cTn id="32" dur="500"/>
                                        <p:tgtEl>
                                          <p:spTgt spid="359433"/>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15" presetClass="entr" presetSubtype="0" fill="hold" nodeType="clickEffect">
                                  <p:stCondLst>
                                    <p:cond delay="0"/>
                                  </p:stCondLst>
                                  <p:childTnLst>
                                    <p:set>
                                      <p:cBhvr>
                                        <p:cTn id="36" dur="1" fill="hold">
                                          <p:stCondLst>
                                            <p:cond delay="0"/>
                                          </p:stCondLst>
                                        </p:cTn>
                                        <p:tgtEl>
                                          <p:spTgt spid="359434"/>
                                        </p:tgtEl>
                                        <p:attrNameLst>
                                          <p:attrName>style.visibility</p:attrName>
                                        </p:attrNameLst>
                                      </p:cBhvr>
                                      <p:to>
                                        <p:strVal val="visible"/>
                                      </p:to>
                                    </p:set>
                                    <p:anim calcmode="lin" valueType="num">
                                      <p:cBhvr>
                                        <p:cTn id="37" dur="1000" fill="hold"/>
                                        <p:tgtEl>
                                          <p:spTgt spid="359434"/>
                                        </p:tgtEl>
                                        <p:attrNameLst>
                                          <p:attrName>ppt_w</p:attrName>
                                        </p:attrNameLst>
                                      </p:cBhvr>
                                      <p:tavLst>
                                        <p:tav tm="0">
                                          <p:val>
                                            <p:fltVal val="0"/>
                                          </p:val>
                                        </p:tav>
                                        <p:tav tm="100000">
                                          <p:val>
                                            <p:strVal val="#ppt_w"/>
                                          </p:val>
                                        </p:tav>
                                      </p:tavLst>
                                    </p:anim>
                                    <p:anim calcmode="lin" valueType="num">
                                      <p:cBhvr>
                                        <p:cTn id="38" dur="1000" fill="hold"/>
                                        <p:tgtEl>
                                          <p:spTgt spid="359434"/>
                                        </p:tgtEl>
                                        <p:attrNameLst>
                                          <p:attrName>ppt_h</p:attrName>
                                        </p:attrNameLst>
                                      </p:cBhvr>
                                      <p:tavLst>
                                        <p:tav tm="0">
                                          <p:val>
                                            <p:fltVal val="0"/>
                                          </p:val>
                                        </p:tav>
                                        <p:tav tm="100000">
                                          <p:val>
                                            <p:strVal val="#ppt_h"/>
                                          </p:val>
                                        </p:tav>
                                      </p:tavLst>
                                    </p:anim>
                                    <p:anim calcmode="lin" valueType="num">
                                      <p:cBhvr>
                                        <p:cTn id="39" dur="1000" fill="hold"/>
                                        <p:tgtEl>
                                          <p:spTgt spid="359434"/>
                                        </p:tgtEl>
                                        <p:attrNameLst>
                                          <p:attrName>ppt_x</p:attrName>
                                        </p:attrNameLst>
                                      </p:cBhvr>
                                      <p:tavLst>
                                        <p:tav tm="0" fmla="#ppt_x+(cos(-2*pi*(1-$))*-#ppt_x-sin(-2*pi*(1-$))*(1-#ppt_y))*(1-$)">
                                          <p:val>
                                            <p:fltVal val="0"/>
                                          </p:val>
                                        </p:tav>
                                        <p:tav tm="100000">
                                          <p:val>
                                            <p:fltVal val="1"/>
                                          </p:val>
                                        </p:tav>
                                      </p:tavLst>
                                    </p:anim>
                                    <p:anim calcmode="lin" valueType="num">
                                      <p:cBhvr>
                                        <p:cTn id="40" dur="1000" fill="hold"/>
                                        <p:tgtEl>
                                          <p:spTgt spid="359434"/>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9426" grpId="0" autoUpdateAnimBg="0"/>
    </p:bldLst>
  </p:timing>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60450" name="Group 2"/>
          <p:cNvGrpSpPr>
            <a:grpSpLocks/>
          </p:cNvGrpSpPr>
          <p:nvPr/>
        </p:nvGrpSpPr>
        <p:grpSpPr bwMode="auto">
          <a:xfrm>
            <a:off x="128588" y="354013"/>
            <a:ext cx="8161337" cy="842962"/>
            <a:chOff x="81" y="223"/>
            <a:chExt cx="5141" cy="531"/>
          </a:xfrm>
        </p:grpSpPr>
        <p:graphicFrame>
          <p:nvGraphicFramePr>
            <p:cNvPr id="360451" name="Object 3"/>
            <p:cNvGraphicFramePr>
              <a:graphicFrameLocks noChangeAspect="1"/>
            </p:cNvGraphicFramePr>
            <p:nvPr/>
          </p:nvGraphicFramePr>
          <p:xfrm>
            <a:off x="198" y="223"/>
            <a:ext cx="1285" cy="297"/>
          </p:xfrm>
          <a:graphic>
            <a:graphicData uri="http://schemas.openxmlformats.org/presentationml/2006/ole">
              <mc:AlternateContent xmlns:mc="http://schemas.openxmlformats.org/markup-compatibility/2006">
                <mc:Choice xmlns:v="urn:schemas-microsoft-com:vml" Requires="v">
                  <p:oleObj spid="_x0000_s360492" name="Equation" r:id="rId3" imgW="1155600" imgH="266400" progId="Equation.3">
                    <p:embed/>
                  </p:oleObj>
                </mc:Choice>
                <mc:Fallback>
                  <p:oleObj name="Equation" r:id="rId3" imgW="1155600" imgH="26640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8" y="223"/>
                          <a:ext cx="1285" cy="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60452" name="Text Box 4"/>
            <p:cNvSpPr txBox="1">
              <a:spLocks noChangeArrowheads="1"/>
            </p:cNvSpPr>
            <p:nvPr/>
          </p:nvSpPr>
          <p:spPr bwMode="auto">
            <a:xfrm>
              <a:off x="81" y="236"/>
              <a:ext cx="5141"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                              </a:t>
              </a:r>
              <a:r>
                <a:rPr lang="en-US">
                  <a:solidFill>
                    <a:srgbClr val="003366"/>
                  </a:solidFill>
                  <a:latin typeface="Times New Roman" pitchFamily="18" charset="0"/>
                  <a:cs typeface="Times New Roman" pitchFamily="18" charset="0"/>
                </a:rPr>
                <a:t>-</a:t>
              </a:r>
              <a:r>
                <a:rPr lang="en-US">
                  <a:solidFill>
                    <a:srgbClr val="003366"/>
                  </a:solidFill>
                </a:rPr>
                <a:t>momen uốn do các lực đơn vị đặt tại các </a:t>
              </a:r>
            </a:p>
            <a:p>
              <a:pPr algn="l"/>
              <a:r>
                <a:rPr lang="en-US">
                  <a:solidFill>
                    <a:srgbClr val="003366"/>
                  </a:solidFill>
                </a:rPr>
                <a:t>                            điểm tương ứng,</a:t>
              </a:r>
              <a:endParaRPr lang="en-US">
                <a:solidFill>
                  <a:srgbClr val="003366"/>
                </a:solidFill>
                <a:cs typeface="Times New Roman" pitchFamily="18" charset="0"/>
              </a:endParaRPr>
            </a:p>
          </p:txBody>
        </p:sp>
      </p:grpSp>
      <p:sp>
        <p:nvSpPr>
          <p:cNvPr id="360453" name="Text Box 5"/>
          <p:cNvSpPr txBox="1">
            <a:spLocks noChangeArrowheads="1"/>
          </p:cNvSpPr>
          <p:nvPr/>
        </p:nvSpPr>
        <p:spPr bwMode="auto">
          <a:xfrm>
            <a:off x="325438" y="1109663"/>
            <a:ext cx="5043487"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i="1">
                <a:solidFill>
                  <a:srgbClr val="0000FF"/>
                </a:solidFill>
                <a:latin typeface="Times New Roman" pitchFamily="18" charset="0"/>
                <a:cs typeface="Times New Roman" pitchFamily="18" charset="0"/>
              </a:rPr>
              <a:t>M</a:t>
            </a:r>
            <a:r>
              <a:rPr lang="en-US" sz="2800" i="1" baseline="-25000">
                <a:solidFill>
                  <a:srgbClr val="0000FF"/>
                </a:solidFill>
                <a:latin typeface="Times New Roman" pitchFamily="18" charset="0"/>
                <a:cs typeface="Times New Roman" pitchFamily="18" charset="0"/>
              </a:rPr>
              <a:t>P</a:t>
            </a:r>
            <a:r>
              <a:rPr lang="en-US">
                <a:solidFill>
                  <a:srgbClr val="000000"/>
                </a:solidFill>
                <a:latin typeface="Times New Roman" pitchFamily="18" charset="0"/>
                <a:cs typeface="Times New Roman" pitchFamily="18" charset="0"/>
              </a:rPr>
              <a:t> -</a:t>
            </a:r>
            <a:r>
              <a:rPr lang="en-US">
                <a:solidFill>
                  <a:srgbClr val="003366"/>
                </a:solidFill>
              </a:rPr>
              <a:t>momen uốn do tải trọng gây ra</a:t>
            </a:r>
            <a:r>
              <a:rPr lang="en-US">
                <a:solidFill>
                  <a:srgbClr val="000000"/>
                </a:solidFill>
              </a:rPr>
              <a:t>.</a:t>
            </a:r>
            <a:endParaRPr lang="en-US">
              <a:latin typeface="Times New Roman" pitchFamily="18" charset="0"/>
              <a:cs typeface="Times New Roman" pitchFamily="18" charset="0"/>
            </a:endParaRPr>
          </a:p>
        </p:txBody>
      </p:sp>
      <p:grpSp>
        <p:nvGrpSpPr>
          <p:cNvPr id="360454" name="Group 6"/>
          <p:cNvGrpSpPr>
            <a:grpSpLocks/>
          </p:cNvGrpSpPr>
          <p:nvPr/>
        </p:nvGrpSpPr>
        <p:grpSpPr bwMode="auto">
          <a:xfrm>
            <a:off x="307975" y="1687513"/>
            <a:ext cx="5010150" cy="517525"/>
            <a:chOff x="194" y="709"/>
            <a:chExt cx="3156" cy="326"/>
          </a:xfrm>
        </p:grpSpPr>
        <p:sp>
          <p:nvSpPr>
            <p:cNvPr id="360455" name="Text Box 7"/>
            <p:cNvSpPr txBox="1">
              <a:spLocks noChangeArrowheads="1"/>
            </p:cNvSpPr>
            <p:nvPr/>
          </p:nvSpPr>
          <p:spPr bwMode="auto">
            <a:xfrm>
              <a:off x="194" y="709"/>
              <a:ext cx="315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1.                               </a:t>
              </a:r>
              <a:r>
                <a:rPr lang="en-US">
                  <a:solidFill>
                    <a:srgbClr val="003366"/>
                  </a:solidFill>
                </a:rPr>
                <a:t>có giá trị dương;</a:t>
              </a:r>
              <a:endParaRPr lang="en-US">
                <a:solidFill>
                  <a:srgbClr val="003366"/>
                </a:solidFill>
                <a:latin typeface="Times New Roman" pitchFamily="18" charset="0"/>
                <a:cs typeface="Times New Roman" pitchFamily="18" charset="0"/>
              </a:endParaRPr>
            </a:p>
          </p:txBody>
        </p:sp>
        <p:graphicFrame>
          <p:nvGraphicFramePr>
            <p:cNvPr id="360456" name="Object 8"/>
            <p:cNvGraphicFramePr>
              <a:graphicFrameLocks noChangeAspect="1"/>
            </p:cNvGraphicFramePr>
            <p:nvPr/>
          </p:nvGraphicFramePr>
          <p:xfrm>
            <a:off x="479" y="709"/>
            <a:ext cx="1312" cy="326"/>
          </p:xfrm>
          <a:graphic>
            <a:graphicData uri="http://schemas.openxmlformats.org/presentationml/2006/ole">
              <mc:AlternateContent xmlns:mc="http://schemas.openxmlformats.org/markup-compatibility/2006">
                <mc:Choice xmlns:v="urn:schemas-microsoft-com:vml" Requires="v">
                  <p:oleObj spid="_x0000_s360493" name="Equation" r:id="rId5" imgW="876240" imgH="228600" progId="Equation.3">
                    <p:embed/>
                  </p:oleObj>
                </mc:Choice>
                <mc:Fallback>
                  <p:oleObj name="Equation" r:id="rId5" imgW="876240" imgH="228600" progId="Equation.3">
                    <p:embed/>
                    <p:pic>
                      <p:nvPicPr>
                        <p:cNvPr id="0" name="Object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79" y="709"/>
                          <a:ext cx="1312" cy="3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360457" name="Group 9"/>
          <p:cNvGrpSpPr>
            <a:grpSpLocks/>
          </p:cNvGrpSpPr>
          <p:nvPr/>
        </p:nvGrpSpPr>
        <p:grpSpPr bwMode="auto">
          <a:xfrm>
            <a:off x="323850" y="2276475"/>
            <a:ext cx="2519363" cy="576263"/>
            <a:chOff x="158" y="830"/>
            <a:chExt cx="1546" cy="312"/>
          </a:xfrm>
        </p:grpSpPr>
        <p:sp>
          <p:nvSpPr>
            <p:cNvPr id="360458" name="Text Box 10"/>
            <p:cNvSpPr txBox="1">
              <a:spLocks noChangeArrowheads="1"/>
            </p:cNvSpPr>
            <p:nvPr/>
          </p:nvSpPr>
          <p:spPr bwMode="auto">
            <a:xfrm>
              <a:off x="158" y="830"/>
              <a:ext cx="1546" cy="2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latin typeface="Times New Roman" pitchFamily="18" charset="0"/>
                  <a:cs typeface="Times New Roman" pitchFamily="18" charset="0"/>
                </a:rPr>
                <a:t>2.                  ;</a:t>
              </a:r>
              <a:endParaRPr lang="en-US">
                <a:latin typeface="Times New Roman" pitchFamily="18" charset="0"/>
                <a:cs typeface="Times New Roman" pitchFamily="18" charset="0"/>
              </a:endParaRPr>
            </a:p>
          </p:txBody>
        </p:sp>
        <p:graphicFrame>
          <p:nvGraphicFramePr>
            <p:cNvPr id="360459" name="Object 11"/>
            <p:cNvGraphicFramePr>
              <a:graphicFrameLocks noChangeAspect="1"/>
            </p:cNvGraphicFramePr>
            <p:nvPr/>
          </p:nvGraphicFramePr>
          <p:xfrm>
            <a:off x="432" y="852"/>
            <a:ext cx="676" cy="290"/>
          </p:xfrm>
          <a:graphic>
            <a:graphicData uri="http://schemas.openxmlformats.org/presentationml/2006/ole">
              <mc:AlternateContent xmlns:mc="http://schemas.openxmlformats.org/markup-compatibility/2006">
                <mc:Choice xmlns:v="urn:schemas-microsoft-com:vml" Requires="v">
                  <p:oleObj spid="_x0000_s360494" name="Equation" r:id="rId7" imgW="622080" imgH="266400" progId="Equation.3">
                    <p:embed/>
                  </p:oleObj>
                </mc:Choice>
                <mc:Fallback>
                  <p:oleObj name="Equation" r:id="rId7" imgW="622080" imgH="266400" progId="Equation.3">
                    <p:embed/>
                    <p:pic>
                      <p:nvPicPr>
                        <p:cNvPr id="0" name="Object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32" y="852"/>
                          <a:ext cx="676" cy="2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360460" name="Group 12"/>
          <p:cNvGrpSpPr>
            <a:grpSpLocks/>
          </p:cNvGrpSpPr>
          <p:nvPr/>
        </p:nvGrpSpPr>
        <p:grpSpPr bwMode="auto">
          <a:xfrm>
            <a:off x="5435600" y="4297363"/>
            <a:ext cx="2879725" cy="1279525"/>
            <a:chOff x="7506" y="5501"/>
            <a:chExt cx="2940" cy="1191"/>
          </a:xfrm>
        </p:grpSpPr>
        <p:sp>
          <p:nvSpPr>
            <p:cNvPr id="360461" name="AutoShape 13"/>
            <p:cNvSpPr>
              <a:spLocks noChangeArrowheads="1"/>
            </p:cNvSpPr>
            <p:nvPr/>
          </p:nvSpPr>
          <p:spPr bwMode="auto">
            <a:xfrm>
              <a:off x="7641" y="6266"/>
              <a:ext cx="85" cy="85"/>
            </a:xfrm>
            <a:prstGeom prst="flowChartConnector">
              <a:avLst/>
            </a:prstGeom>
            <a:solidFill>
              <a:srgbClr val="FFFFFF"/>
            </a:solidFill>
            <a:ln w="9525">
              <a:solidFill>
                <a:srgbClr val="000000"/>
              </a:solidFill>
              <a:round/>
              <a:headEnd/>
              <a:tailEnd/>
            </a:ln>
          </p:spPr>
          <p:txBody>
            <a:bodyPr/>
            <a:lstStyle/>
            <a:p>
              <a:endParaRPr lang="en-US"/>
            </a:p>
          </p:txBody>
        </p:sp>
        <p:sp>
          <p:nvSpPr>
            <p:cNvPr id="360462" name="Line 14"/>
            <p:cNvSpPr>
              <a:spLocks noChangeShapeType="1"/>
            </p:cNvSpPr>
            <p:nvPr/>
          </p:nvSpPr>
          <p:spPr bwMode="auto">
            <a:xfrm rot="20481820" flipH="1">
              <a:off x="7524" y="6350"/>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0463" name="Line 15"/>
            <p:cNvSpPr>
              <a:spLocks noChangeShapeType="1"/>
            </p:cNvSpPr>
            <p:nvPr/>
          </p:nvSpPr>
          <p:spPr bwMode="auto">
            <a:xfrm rot="17592529" flipH="1">
              <a:off x="7670" y="6359"/>
              <a:ext cx="18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0464" name="Line 16"/>
            <p:cNvSpPr>
              <a:spLocks noChangeShapeType="1"/>
            </p:cNvSpPr>
            <p:nvPr/>
          </p:nvSpPr>
          <p:spPr bwMode="auto">
            <a:xfrm>
              <a:off x="7506" y="6581"/>
              <a:ext cx="36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0465" name="Rectangle 17" descr="Light upward diagonal"/>
            <p:cNvSpPr>
              <a:spLocks noChangeArrowheads="1"/>
            </p:cNvSpPr>
            <p:nvPr/>
          </p:nvSpPr>
          <p:spPr bwMode="auto">
            <a:xfrm>
              <a:off x="7506" y="6593"/>
              <a:ext cx="340" cy="96"/>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360466" name="Group 18"/>
            <p:cNvGrpSpPr>
              <a:grpSpLocks/>
            </p:cNvGrpSpPr>
            <p:nvPr/>
          </p:nvGrpSpPr>
          <p:grpSpPr bwMode="auto">
            <a:xfrm>
              <a:off x="10071" y="6251"/>
              <a:ext cx="375" cy="441"/>
              <a:chOff x="10071" y="6251"/>
              <a:chExt cx="375" cy="441"/>
            </a:xfrm>
          </p:grpSpPr>
          <p:sp>
            <p:nvSpPr>
              <p:cNvPr id="360467" name="Rectangle 19" descr="Light upward diagonal"/>
              <p:cNvSpPr>
                <a:spLocks noChangeArrowheads="1"/>
              </p:cNvSpPr>
              <p:nvPr/>
            </p:nvSpPr>
            <p:spPr bwMode="auto">
              <a:xfrm>
                <a:off x="10071" y="6596"/>
                <a:ext cx="340" cy="96"/>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60468" name="Line 20"/>
              <p:cNvSpPr>
                <a:spLocks noChangeShapeType="1"/>
              </p:cNvSpPr>
              <p:nvPr/>
            </p:nvSpPr>
            <p:spPr bwMode="auto">
              <a:xfrm>
                <a:off x="10086" y="6596"/>
                <a:ext cx="36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0469" name="AutoShape 21"/>
              <p:cNvSpPr>
                <a:spLocks noChangeArrowheads="1"/>
              </p:cNvSpPr>
              <p:nvPr/>
            </p:nvSpPr>
            <p:spPr bwMode="auto">
              <a:xfrm>
                <a:off x="10221" y="6551"/>
                <a:ext cx="85" cy="85"/>
              </a:xfrm>
              <a:prstGeom prst="flowChartConnector">
                <a:avLst/>
              </a:prstGeom>
              <a:solidFill>
                <a:srgbClr val="FFFFFF"/>
              </a:solidFill>
              <a:ln w="9525">
                <a:solidFill>
                  <a:srgbClr val="000000"/>
                </a:solidFill>
                <a:round/>
                <a:headEnd/>
                <a:tailEnd/>
              </a:ln>
            </p:spPr>
            <p:txBody>
              <a:bodyPr/>
              <a:lstStyle/>
              <a:p>
                <a:endParaRPr lang="en-US"/>
              </a:p>
            </p:txBody>
          </p:sp>
          <p:sp>
            <p:nvSpPr>
              <p:cNvPr id="360470" name="Line 22"/>
              <p:cNvSpPr>
                <a:spLocks noChangeShapeType="1"/>
              </p:cNvSpPr>
              <p:nvPr/>
            </p:nvSpPr>
            <p:spPr bwMode="auto">
              <a:xfrm>
                <a:off x="10266" y="6326"/>
                <a:ext cx="0" cy="24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0471" name="AutoShape 23"/>
              <p:cNvSpPr>
                <a:spLocks noChangeArrowheads="1"/>
              </p:cNvSpPr>
              <p:nvPr/>
            </p:nvSpPr>
            <p:spPr bwMode="auto">
              <a:xfrm>
                <a:off x="10206" y="6251"/>
                <a:ext cx="85" cy="85"/>
              </a:xfrm>
              <a:prstGeom prst="flowChartConnector">
                <a:avLst/>
              </a:prstGeom>
              <a:solidFill>
                <a:srgbClr val="FFFFFF"/>
              </a:solidFill>
              <a:ln w="9525">
                <a:solidFill>
                  <a:srgbClr val="000000"/>
                </a:solidFill>
                <a:round/>
                <a:headEnd/>
                <a:tailEnd/>
              </a:ln>
            </p:spPr>
            <p:txBody>
              <a:bodyPr/>
              <a:lstStyle/>
              <a:p>
                <a:endParaRPr lang="en-US"/>
              </a:p>
            </p:txBody>
          </p:sp>
        </p:grpSp>
        <p:sp>
          <p:nvSpPr>
            <p:cNvPr id="360472" name="Line 24"/>
            <p:cNvSpPr>
              <a:spLocks noChangeShapeType="1"/>
            </p:cNvSpPr>
            <p:nvPr/>
          </p:nvSpPr>
          <p:spPr bwMode="auto">
            <a:xfrm>
              <a:off x="7716" y="6296"/>
              <a:ext cx="2520" cy="0"/>
            </a:xfrm>
            <a:prstGeom prst="line">
              <a:avLst/>
            </a:prstGeom>
            <a:noFill/>
            <a:ln w="28575">
              <a:solidFill>
                <a:srgbClr val="660033"/>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0473" name="Line 25"/>
            <p:cNvSpPr>
              <a:spLocks noChangeShapeType="1"/>
            </p:cNvSpPr>
            <p:nvPr/>
          </p:nvSpPr>
          <p:spPr bwMode="auto">
            <a:xfrm>
              <a:off x="8361" y="5546"/>
              <a:ext cx="1080" cy="0"/>
            </a:xfrm>
            <a:prstGeom prst="line">
              <a:avLst/>
            </a:prstGeom>
            <a:noFill/>
            <a:ln w="28575">
              <a:solidFill>
                <a:srgbClr val="660033"/>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0474" name="Line 26"/>
            <p:cNvSpPr>
              <a:spLocks noChangeShapeType="1"/>
            </p:cNvSpPr>
            <p:nvPr/>
          </p:nvSpPr>
          <p:spPr bwMode="auto">
            <a:xfrm rot="-143355">
              <a:off x="9457" y="5526"/>
              <a:ext cx="765" cy="765"/>
            </a:xfrm>
            <a:prstGeom prst="line">
              <a:avLst/>
            </a:prstGeom>
            <a:noFill/>
            <a:ln w="28575">
              <a:solidFill>
                <a:srgbClr val="660033"/>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0475" name="Line 27"/>
            <p:cNvSpPr>
              <a:spLocks noChangeShapeType="1"/>
            </p:cNvSpPr>
            <p:nvPr/>
          </p:nvSpPr>
          <p:spPr bwMode="auto">
            <a:xfrm rot="-143355">
              <a:off x="8376" y="5531"/>
              <a:ext cx="765" cy="765"/>
            </a:xfrm>
            <a:prstGeom prst="line">
              <a:avLst/>
            </a:prstGeom>
            <a:noFill/>
            <a:ln w="28575">
              <a:solidFill>
                <a:srgbClr val="660033"/>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0476" name="Line 28"/>
            <p:cNvSpPr>
              <a:spLocks noChangeShapeType="1"/>
            </p:cNvSpPr>
            <p:nvPr/>
          </p:nvSpPr>
          <p:spPr bwMode="auto">
            <a:xfrm rot="21397863" flipH="1">
              <a:off x="7661" y="5563"/>
              <a:ext cx="709" cy="709"/>
            </a:xfrm>
            <a:prstGeom prst="line">
              <a:avLst/>
            </a:prstGeom>
            <a:noFill/>
            <a:ln w="28575">
              <a:solidFill>
                <a:srgbClr val="660033"/>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0477" name="Line 29"/>
            <p:cNvSpPr>
              <a:spLocks noChangeShapeType="1"/>
            </p:cNvSpPr>
            <p:nvPr/>
          </p:nvSpPr>
          <p:spPr bwMode="auto">
            <a:xfrm rot="21540000">
              <a:off x="8383" y="5552"/>
              <a:ext cx="1820" cy="726"/>
            </a:xfrm>
            <a:prstGeom prst="line">
              <a:avLst/>
            </a:prstGeom>
            <a:noFill/>
            <a:ln w="28575">
              <a:solidFill>
                <a:srgbClr val="660033"/>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0478" name="Line 30"/>
            <p:cNvSpPr>
              <a:spLocks noChangeShapeType="1"/>
            </p:cNvSpPr>
            <p:nvPr/>
          </p:nvSpPr>
          <p:spPr bwMode="auto">
            <a:xfrm rot="21533593" flipV="1">
              <a:off x="7692" y="5551"/>
              <a:ext cx="1769" cy="703"/>
            </a:xfrm>
            <a:prstGeom prst="line">
              <a:avLst/>
            </a:prstGeom>
            <a:noFill/>
            <a:ln w="28575">
              <a:solidFill>
                <a:srgbClr val="660033"/>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0479" name="AutoShape 31"/>
            <p:cNvSpPr>
              <a:spLocks noChangeArrowheads="1"/>
            </p:cNvSpPr>
            <p:nvPr/>
          </p:nvSpPr>
          <p:spPr bwMode="auto">
            <a:xfrm>
              <a:off x="9116" y="6251"/>
              <a:ext cx="85" cy="85"/>
            </a:xfrm>
            <a:prstGeom prst="flowChartConnector">
              <a:avLst/>
            </a:prstGeom>
            <a:solidFill>
              <a:srgbClr val="000000"/>
            </a:solidFill>
            <a:ln w="9525">
              <a:solidFill>
                <a:srgbClr val="000000"/>
              </a:solidFill>
              <a:round/>
              <a:headEnd/>
              <a:tailEnd/>
            </a:ln>
          </p:spPr>
          <p:txBody>
            <a:bodyPr/>
            <a:lstStyle/>
            <a:p>
              <a:endParaRPr lang="en-US"/>
            </a:p>
          </p:txBody>
        </p:sp>
        <p:sp>
          <p:nvSpPr>
            <p:cNvPr id="360480" name="AutoShape 32"/>
            <p:cNvSpPr>
              <a:spLocks noChangeArrowheads="1"/>
            </p:cNvSpPr>
            <p:nvPr/>
          </p:nvSpPr>
          <p:spPr bwMode="auto">
            <a:xfrm>
              <a:off x="8331" y="5501"/>
              <a:ext cx="85" cy="85"/>
            </a:xfrm>
            <a:prstGeom prst="flowChartConnector">
              <a:avLst/>
            </a:prstGeom>
            <a:solidFill>
              <a:srgbClr val="000000"/>
            </a:solidFill>
            <a:ln w="9525">
              <a:solidFill>
                <a:srgbClr val="000000"/>
              </a:solidFill>
              <a:round/>
              <a:headEnd/>
              <a:tailEnd/>
            </a:ln>
          </p:spPr>
          <p:txBody>
            <a:bodyPr/>
            <a:lstStyle/>
            <a:p>
              <a:endParaRPr lang="en-US"/>
            </a:p>
          </p:txBody>
        </p:sp>
        <p:sp>
          <p:nvSpPr>
            <p:cNvPr id="360481" name="AutoShape 33"/>
            <p:cNvSpPr>
              <a:spLocks noChangeArrowheads="1"/>
            </p:cNvSpPr>
            <p:nvPr/>
          </p:nvSpPr>
          <p:spPr bwMode="auto">
            <a:xfrm>
              <a:off x="9411" y="5516"/>
              <a:ext cx="85" cy="85"/>
            </a:xfrm>
            <a:prstGeom prst="flowChartConnector">
              <a:avLst/>
            </a:prstGeom>
            <a:solidFill>
              <a:srgbClr val="000000"/>
            </a:solidFill>
            <a:ln w="9525">
              <a:solidFill>
                <a:srgbClr val="000000"/>
              </a:solidFill>
              <a:round/>
              <a:headEnd/>
              <a:tailEnd/>
            </a:ln>
          </p:spPr>
          <p:txBody>
            <a:bodyPr/>
            <a:lstStyle/>
            <a:p>
              <a:endParaRPr lang="en-US"/>
            </a:p>
          </p:txBody>
        </p:sp>
      </p:grpSp>
      <p:sp>
        <p:nvSpPr>
          <p:cNvPr id="360482" name="Text Box 34"/>
          <p:cNvSpPr txBox="1">
            <a:spLocks noChangeArrowheads="1"/>
          </p:cNvSpPr>
          <p:nvPr/>
        </p:nvSpPr>
        <p:spPr bwMode="auto">
          <a:xfrm>
            <a:off x="703263" y="3578225"/>
            <a:ext cx="125253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800000"/>
                </a:solidFill>
              </a:rPr>
              <a:t>Hệ dàn:</a:t>
            </a:r>
          </a:p>
        </p:txBody>
      </p:sp>
      <p:graphicFrame>
        <p:nvGraphicFramePr>
          <p:cNvPr id="360483" name="Object 35"/>
          <p:cNvGraphicFramePr>
            <a:graphicFrameLocks noChangeAspect="1"/>
          </p:cNvGraphicFramePr>
          <p:nvPr/>
        </p:nvGraphicFramePr>
        <p:xfrm>
          <a:off x="990600" y="4081463"/>
          <a:ext cx="3024188" cy="1033462"/>
        </p:xfrm>
        <a:graphic>
          <a:graphicData uri="http://schemas.openxmlformats.org/presentationml/2006/ole">
            <mc:AlternateContent xmlns:mc="http://schemas.openxmlformats.org/markup-compatibility/2006">
              <mc:Choice xmlns:v="urn:schemas-microsoft-com:vml" Requires="v">
                <p:oleObj spid="_x0000_s360495" name="Document" r:id="rId9" imgW="1566428" imgH="533192" progId="Word.Document.8">
                  <p:embed/>
                </p:oleObj>
              </mc:Choice>
              <mc:Fallback>
                <p:oleObj name="Document" r:id="rId9" imgW="1566428" imgH="533192" progId="Word.Document.8">
                  <p:embed/>
                  <p:pic>
                    <p:nvPicPr>
                      <p:cNvPr id="0" name="Object 3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90600" y="4081463"/>
                        <a:ext cx="3024188" cy="1033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60484" name="Text Box 36"/>
          <p:cNvSpPr txBox="1">
            <a:spLocks noChangeArrowheads="1"/>
          </p:cNvSpPr>
          <p:nvPr/>
        </p:nvSpPr>
        <p:spPr bwMode="auto">
          <a:xfrm>
            <a:off x="3727450" y="4802188"/>
            <a:ext cx="8445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(9. 3)</a:t>
            </a:r>
          </a:p>
        </p:txBody>
      </p:sp>
      <p:grpSp>
        <p:nvGrpSpPr>
          <p:cNvPr id="360485" name="Group 37"/>
          <p:cNvGrpSpPr>
            <a:grpSpLocks/>
          </p:cNvGrpSpPr>
          <p:nvPr/>
        </p:nvGrpSpPr>
        <p:grpSpPr bwMode="auto">
          <a:xfrm>
            <a:off x="0" y="2894013"/>
            <a:ext cx="9144000" cy="822325"/>
            <a:chOff x="0" y="1434"/>
            <a:chExt cx="5760" cy="518"/>
          </a:xfrm>
        </p:grpSpPr>
        <p:sp>
          <p:nvSpPr>
            <p:cNvPr id="360486" name="Text Box 38"/>
            <p:cNvSpPr txBox="1">
              <a:spLocks noChangeArrowheads="1"/>
            </p:cNvSpPr>
            <p:nvPr/>
          </p:nvSpPr>
          <p:spPr bwMode="auto">
            <a:xfrm>
              <a:off x="204" y="1434"/>
              <a:ext cx="5429"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3.        </a:t>
              </a:r>
              <a:r>
                <a:rPr lang="en-US">
                  <a:solidFill>
                    <a:srgbClr val="003366"/>
                  </a:solidFill>
                </a:rPr>
                <a:t>(với i     j ) và         có giá trị âm, dương hay bằng không;</a:t>
              </a:r>
            </a:p>
            <a:p>
              <a:pPr algn="l"/>
              <a:endParaRPr lang="en-US">
                <a:solidFill>
                  <a:srgbClr val="003366"/>
                </a:solidFill>
                <a:latin typeface="Times New Roman" pitchFamily="18" charset="0"/>
                <a:cs typeface="Times New Roman" pitchFamily="18" charset="0"/>
              </a:endParaRPr>
            </a:p>
          </p:txBody>
        </p:sp>
        <p:graphicFrame>
          <p:nvGraphicFramePr>
            <p:cNvPr id="360487" name="Object 39"/>
            <p:cNvGraphicFramePr>
              <a:graphicFrameLocks noChangeAspect="1"/>
            </p:cNvGraphicFramePr>
            <p:nvPr/>
          </p:nvGraphicFramePr>
          <p:xfrm>
            <a:off x="431" y="1434"/>
            <a:ext cx="318" cy="317"/>
          </p:xfrm>
          <a:graphic>
            <a:graphicData uri="http://schemas.openxmlformats.org/presentationml/2006/ole">
              <mc:AlternateContent xmlns:mc="http://schemas.openxmlformats.org/markup-compatibility/2006">
                <mc:Choice xmlns:v="urn:schemas-microsoft-com:vml" Requires="v">
                  <p:oleObj spid="_x0000_s360496" name="Equation" r:id="rId11" imgW="228600" imgH="266400" progId="Equation.3">
                    <p:embed/>
                  </p:oleObj>
                </mc:Choice>
                <mc:Fallback>
                  <p:oleObj name="Equation" r:id="rId11" imgW="228600" imgH="266400" progId="Equation.3">
                    <p:embed/>
                    <p:pic>
                      <p:nvPicPr>
                        <p:cNvPr id="0" name="Object 39"/>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31" y="1434"/>
                          <a:ext cx="318"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60488" name="Object 40"/>
            <p:cNvGraphicFramePr>
              <a:graphicFrameLocks noChangeAspect="1"/>
            </p:cNvGraphicFramePr>
            <p:nvPr/>
          </p:nvGraphicFramePr>
          <p:xfrm>
            <a:off x="1289" y="1504"/>
            <a:ext cx="192" cy="192"/>
          </p:xfrm>
          <a:graphic>
            <a:graphicData uri="http://schemas.openxmlformats.org/presentationml/2006/ole">
              <mc:AlternateContent xmlns:mc="http://schemas.openxmlformats.org/markup-compatibility/2006">
                <mc:Choice xmlns:v="urn:schemas-microsoft-com:vml" Requires="v">
                  <p:oleObj spid="_x0000_s360497" name="Equation" r:id="rId13" imgW="152280" imgH="152280" progId="Equation.3">
                    <p:embed/>
                  </p:oleObj>
                </mc:Choice>
                <mc:Fallback>
                  <p:oleObj name="Equation" r:id="rId13" imgW="152280" imgH="152280" progId="Equation.3">
                    <p:embed/>
                    <p:pic>
                      <p:nvPicPr>
                        <p:cNvPr id="0" name="Object 4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289" y="1504"/>
                          <a:ext cx="192"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60489" name="Object 41"/>
            <p:cNvGraphicFramePr>
              <a:graphicFrameLocks noChangeAspect="1"/>
            </p:cNvGraphicFramePr>
            <p:nvPr/>
          </p:nvGraphicFramePr>
          <p:xfrm>
            <a:off x="1973" y="1443"/>
            <a:ext cx="353" cy="292"/>
          </p:xfrm>
          <a:graphic>
            <a:graphicData uri="http://schemas.openxmlformats.org/presentationml/2006/ole">
              <mc:AlternateContent xmlns:mc="http://schemas.openxmlformats.org/markup-compatibility/2006">
                <mc:Choice xmlns:v="urn:schemas-microsoft-com:vml" Requires="v">
                  <p:oleObj spid="_x0000_s360498" name="Equation" r:id="rId15" imgW="291960" imgH="241200" progId="Equation.3">
                    <p:embed/>
                  </p:oleObj>
                </mc:Choice>
                <mc:Fallback>
                  <p:oleObj name="Equation" r:id="rId15" imgW="291960" imgH="241200" progId="Equation.3">
                    <p:embed/>
                    <p:pic>
                      <p:nvPicPr>
                        <p:cNvPr id="0" name="Object 4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973" y="1443"/>
                          <a:ext cx="353" cy="2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60490" name="Rectangle 42"/>
            <p:cNvSpPr>
              <a:spLocks noChangeArrowheads="1"/>
            </p:cNvSpPr>
            <p:nvPr/>
          </p:nvSpPr>
          <p:spPr bwMode="auto">
            <a:xfrm>
              <a:off x="0" y="1899"/>
              <a:ext cx="576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en-US"/>
            </a:p>
          </p:txBody>
        </p:sp>
      </p:grpSp>
      <p:graphicFrame>
        <p:nvGraphicFramePr>
          <p:cNvPr id="360491" name="Object 43"/>
          <p:cNvGraphicFramePr>
            <a:graphicFrameLocks noChangeAspect="1"/>
          </p:cNvGraphicFramePr>
          <p:nvPr/>
        </p:nvGraphicFramePr>
        <p:xfrm>
          <a:off x="919163" y="5089525"/>
          <a:ext cx="2305050" cy="931863"/>
        </p:xfrm>
        <a:graphic>
          <a:graphicData uri="http://schemas.openxmlformats.org/presentationml/2006/ole">
            <mc:AlternateContent xmlns:mc="http://schemas.openxmlformats.org/markup-compatibility/2006">
              <mc:Choice xmlns:v="urn:schemas-microsoft-com:vml" Requires="v">
                <p:oleObj spid="_x0000_s360499" name="Equation" r:id="rId17" imgW="1295400" imgH="520700" progId="Equation.3">
                  <p:embed/>
                </p:oleObj>
              </mc:Choice>
              <mc:Fallback>
                <p:oleObj name="Equation" r:id="rId17" imgW="1295400" imgH="520700" progId="Equation.3">
                  <p:embed/>
                  <p:pic>
                    <p:nvPicPr>
                      <p:cNvPr id="0" name="Object 4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919163" y="5089525"/>
                        <a:ext cx="2305050" cy="9318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nodeType="clickEffect">
                                  <p:stCondLst>
                                    <p:cond delay="0"/>
                                  </p:stCondLst>
                                  <p:childTnLst>
                                    <p:set>
                                      <p:cBhvr>
                                        <p:cTn id="6" dur="1" fill="hold">
                                          <p:stCondLst>
                                            <p:cond delay="0"/>
                                          </p:stCondLst>
                                        </p:cTn>
                                        <p:tgtEl>
                                          <p:spTgt spid="360450"/>
                                        </p:tgtEl>
                                        <p:attrNameLst>
                                          <p:attrName>style.visibility</p:attrName>
                                        </p:attrNameLst>
                                      </p:cBhvr>
                                      <p:to>
                                        <p:strVal val="visible"/>
                                      </p:to>
                                    </p:set>
                                    <p:animEffect transition="in" filter="blinds(horizontal)">
                                      <p:cBhvr>
                                        <p:cTn id="7" dur="500"/>
                                        <p:tgtEl>
                                          <p:spTgt spid="36045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360453"/>
                                        </p:tgtEl>
                                        <p:attrNameLst>
                                          <p:attrName>style.visibility</p:attrName>
                                        </p:attrNameLst>
                                      </p:cBhvr>
                                      <p:to>
                                        <p:strVal val="visible"/>
                                      </p:to>
                                    </p:set>
                                    <p:animEffect transition="in" filter="checkerboard(across)">
                                      <p:cBhvr>
                                        <p:cTn id="12" dur="500"/>
                                        <p:tgtEl>
                                          <p:spTgt spid="36045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nodeType="clickEffect">
                                  <p:stCondLst>
                                    <p:cond delay="0"/>
                                  </p:stCondLst>
                                  <p:childTnLst>
                                    <p:set>
                                      <p:cBhvr>
                                        <p:cTn id="16" dur="1" fill="hold">
                                          <p:stCondLst>
                                            <p:cond delay="0"/>
                                          </p:stCondLst>
                                        </p:cTn>
                                        <p:tgtEl>
                                          <p:spTgt spid="360454"/>
                                        </p:tgtEl>
                                        <p:attrNameLst>
                                          <p:attrName>style.visibility</p:attrName>
                                        </p:attrNameLst>
                                      </p:cBhvr>
                                      <p:to>
                                        <p:strVal val="visible"/>
                                      </p:to>
                                    </p:set>
                                    <p:animEffect transition="in" filter="blinds(horizontal)">
                                      <p:cBhvr>
                                        <p:cTn id="17" dur="500"/>
                                        <p:tgtEl>
                                          <p:spTgt spid="36045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360457"/>
                                        </p:tgtEl>
                                        <p:attrNameLst>
                                          <p:attrName>style.visibility</p:attrName>
                                        </p:attrNameLst>
                                      </p:cBhvr>
                                      <p:to>
                                        <p:strVal val="visible"/>
                                      </p:to>
                                    </p:set>
                                    <p:animEffect transition="in" filter="checkerboard(across)">
                                      <p:cBhvr>
                                        <p:cTn id="22" dur="500"/>
                                        <p:tgtEl>
                                          <p:spTgt spid="36045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nodeType="clickEffect">
                                  <p:stCondLst>
                                    <p:cond delay="0"/>
                                  </p:stCondLst>
                                  <p:childTnLst>
                                    <p:set>
                                      <p:cBhvr>
                                        <p:cTn id="26" dur="1" fill="hold">
                                          <p:stCondLst>
                                            <p:cond delay="0"/>
                                          </p:stCondLst>
                                        </p:cTn>
                                        <p:tgtEl>
                                          <p:spTgt spid="360485"/>
                                        </p:tgtEl>
                                        <p:attrNameLst>
                                          <p:attrName>style.visibility</p:attrName>
                                        </p:attrNameLst>
                                      </p:cBhvr>
                                      <p:to>
                                        <p:strVal val="visible"/>
                                      </p:to>
                                    </p:set>
                                    <p:animEffect transition="in" filter="blinds(horizontal)">
                                      <p:cBhvr>
                                        <p:cTn id="27" dur="500"/>
                                        <p:tgtEl>
                                          <p:spTgt spid="360485"/>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grpId="0" nodeType="clickEffect">
                                  <p:stCondLst>
                                    <p:cond delay="0"/>
                                  </p:stCondLst>
                                  <p:childTnLst>
                                    <p:set>
                                      <p:cBhvr>
                                        <p:cTn id="31" dur="1" fill="hold">
                                          <p:stCondLst>
                                            <p:cond delay="0"/>
                                          </p:stCondLst>
                                        </p:cTn>
                                        <p:tgtEl>
                                          <p:spTgt spid="360482"/>
                                        </p:tgtEl>
                                        <p:attrNameLst>
                                          <p:attrName>style.visibility</p:attrName>
                                        </p:attrNameLst>
                                      </p:cBhvr>
                                      <p:to>
                                        <p:strVal val="visible"/>
                                      </p:to>
                                    </p:set>
                                    <p:animEffect transition="in" filter="blinds(horizontal)">
                                      <p:cBhvr>
                                        <p:cTn id="32" dur="500"/>
                                        <p:tgtEl>
                                          <p:spTgt spid="360482"/>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4" presetClass="entr" presetSubtype="16" fill="hold" nodeType="clickEffect">
                                  <p:stCondLst>
                                    <p:cond delay="0"/>
                                  </p:stCondLst>
                                  <p:childTnLst>
                                    <p:set>
                                      <p:cBhvr>
                                        <p:cTn id="36" dur="1" fill="hold">
                                          <p:stCondLst>
                                            <p:cond delay="0"/>
                                          </p:stCondLst>
                                        </p:cTn>
                                        <p:tgtEl>
                                          <p:spTgt spid="360460"/>
                                        </p:tgtEl>
                                        <p:attrNameLst>
                                          <p:attrName>style.visibility</p:attrName>
                                        </p:attrNameLst>
                                      </p:cBhvr>
                                      <p:to>
                                        <p:strVal val="visible"/>
                                      </p:to>
                                    </p:set>
                                    <p:animEffect transition="in" filter="box(in)">
                                      <p:cBhvr>
                                        <p:cTn id="37" dur="500"/>
                                        <p:tgtEl>
                                          <p:spTgt spid="360460"/>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3" presetClass="entr" presetSubtype="10" fill="hold" nodeType="clickEffect">
                                  <p:stCondLst>
                                    <p:cond delay="0"/>
                                  </p:stCondLst>
                                  <p:childTnLst>
                                    <p:set>
                                      <p:cBhvr>
                                        <p:cTn id="41" dur="1" fill="hold">
                                          <p:stCondLst>
                                            <p:cond delay="0"/>
                                          </p:stCondLst>
                                        </p:cTn>
                                        <p:tgtEl>
                                          <p:spTgt spid="360483"/>
                                        </p:tgtEl>
                                        <p:attrNameLst>
                                          <p:attrName>style.visibility</p:attrName>
                                        </p:attrNameLst>
                                      </p:cBhvr>
                                      <p:to>
                                        <p:strVal val="visible"/>
                                      </p:to>
                                    </p:set>
                                    <p:animEffect transition="in" filter="blinds(horizontal)">
                                      <p:cBhvr>
                                        <p:cTn id="42" dur="500"/>
                                        <p:tgtEl>
                                          <p:spTgt spid="360483"/>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3" presetClass="entr" presetSubtype="10" fill="hold" nodeType="clickEffect">
                                  <p:stCondLst>
                                    <p:cond delay="0"/>
                                  </p:stCondLst>
                                  <p:childTnLst>
                                    <p:set>
                                      <p:cBhvr>
                                        <p:cTn id="46" dur="1" fill="hold">
                                          <p:stCondLst>
                                            <p:cond delay="0"/>
                                          </p:stCondLst>
                                        </p:cTn>
                                        <p:tgtEl>
                                          <p:spTgt spid="360491"/>
                                        </p:tgtEl>
                                        <p:attrNameLst>
                                          <p:attrName>style.visibility</p:attrName>
                                        </p:attrNameLst>
                                      </p:cBhvr>
                                      <p:to>
                                        <p:strVal val="visible"/>
                                      </p:to>
                                    </p:set>
                                    <p:animEffect transition="in" filter="blinds(horizontal)">
                                      <p:cBhvr>
                                        <p:cTn id="47" dur="500"/>
                                        <p:tgtEl>
                                          <p:spTgt spid="360491"/>
                                        </p:tgtEl>
                                      </p:cBhvr>
                                    </p:animEffect>
                                  </p:childTnLst>
                                </p:cTn>
                              </p:par>
                              <p:par>
                                <p:cTn id="48" presetID="3" presetClass="entr" presetSubtype="10" fill="hold" grpId="0" nodeType="withEffect">
                                  <p:stCondLst>
                                    <p:cond delay="0"/>
                                  </p:stCondLst>
                                  <p:childTnLst>
                                    <p:set>
                                      <p:cBhvr>
                                        <p:cTn id="49" dur="1" fill="hold">
                                          <p:stCondLst>
                                            <p:cond delay="0"/>
                                          </p:stCondLst>
                                        </p:cTn>
                                        <p:tgtEl>
                                          <p:spTgt spid="360484"/>
                                        </p:tgtEl>
                                        <p:attrNameLst>
                                          <p:attrName>style.visibility</p:attrName>
                                        </p:attrNameLst>
                                      </p:cBhvr>
                                      <p:to>
                                        <p:strVal val="visible"/>
                                      </p:to>
                                    </p:set>
                                    <p:animEffect transition="in" filter="blinds(horizontal)">
                                      <p:cBhvr>
                                        <p:cTn id="50" dur="500"/>
                                        <p:tgtEl>
                                          <p:spTgt spid="3604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0453" grpId="0" autoUpdateAnimBg="0"/>
      <p:bldP spid="360482" grpId="0" autoUpdateAnimBg="0"/>
      <p:bldP spid="360484" grpId="0"/>
    </p:bld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1474" name="Text Box 2"/>
          <p:cNvSpPr txBox="1">
            <a:spLocks noChangeArrowheads="1"/>
          </p:cNvSpPr>
          <p:nvPr/>
        </p:nvSpPr>
        <p:spPr bwMode="auto">
          <a:xfrm>
            <a:off x="468313" y="333375"/>
            <a:ext cx="45450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800000"/>
                </a:solidFill>
              </a:rPr>
              <a:t>Trình tự giải bài toán siêu tĩnh</a:t>
            </a:r>
            <a:endParaRPr lang="en-US">
              <a:solidFill>
                <a:srgbClr val="800000"/>
              </a:solidFill>
              <a:cs typeface="Times New Roman" pitchFamily="18" charset="0"/>
            </a:endParaRPr>
          </a:p>
        </p:txBody>
      </p:sp>
      <p:sp>
        <p:nvSpPr>
          <p:cNvPr id="361475" name="Text Box 3"/>
          <p:cNvSpPr txBox="1">
            <a:spLocks noChangeArrowheads="1"/>
          </p:cNvSpPr>
          <p:nvPr/>
        </p:nvSpPr>
        <p:spPr bwMode="auto">
          <a:xfrm>
            <a:off x="392113" y="803275"/>
            <a:ext cx="3505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660066"/>
                </a:solidFill>
                <a:cs typeface="Times New Roman" pitchFamily="18" charset="0"/>
              </a:rPr>
              <a:t>1. </a:t>
            </a:r>
            <a:r>
              <a:rPr lang="en-US">
                <a:solidFill>
                  <a:srgbClr val="660066"/>
                </a:solidFill>
              </a:rPr>
              <a:t>Tìm các phản lực tựa</a:t>
            </a:r>
            <a:r>
              <a:rPr lang="en-US">
                <a:solidFill>
                  <a:srgbClr val="660066"/>
                </a:solidFill>
                <a:cs typeface="Times New Roman" pitchFamily="18" charset="0"/>
              </a:rPr>
              <a:t>;</a:t>
            </a:r>
          </a:p>
        </p:txBody>
      </p:sp>
      <p:sp>
        <p:nvSpPr>
          <p:cNvPr id="361476" name="Text Box 4"/>
          <p:cNvSpPr txBox="1">
            <a:spLocks noChangeArrowheads="1"/>
          </p:cNvSpPr>
          <p:nvPr/>
        </p:nvSpPr>
        <p:spPr bwMode="auto">
          <a:xfrm>
            <a:off x="395288" y="1298575"/>
            <a:ext cx="858837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2. </a:t>
            </a:r>
            <a:r>
              <a:rPr lang="en-US"/>
              <a:t>Lập hệ phương trình cân bằng tĩnh học của hệ. Xác định </a:t>
            </a:r>
          </a:p>
          <a:p>
            <a:pPr algn="l"/>
            <a:r>
              <a:rPr lang="en-US"/>
              <a:t>    số phản lực thừa. Tìm các phản lực có thể xác định  từ các </a:t>
            </a:r>
          </a:p>
          <a:p>
            <a:pPr algn="l"/>
            <a:r>
              <a:rPr lang="en-US"/>
              <a:t>    phương trình cân bằng tĩnh học;</a:t>
            </a:r>
          </a:p>
        </p:txBody>
      </p:sp>
      <p:sp>
        <p:nvSpPr>
          <p:cNvPr id="361477" name="Text Box 5"/>
          <p:cNvSpPr txBox="1">
            <a:spLocks noChangeArrowheads="1"/>
          </p:cNvSpPr>
          <p:nvPr/>
        </p:nvSpPr>
        <p:spPr bwMode="auto">
          <a:xfrm>
            <a:off x="395288" y="2492375"/>
            <a:ext cx="8062912"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663300"/>
                </a:solidFill>
                <a:cs typeface="Times New Roman" pitchFamily="18" charset="0"/>
              </a:rPr>
              <a:t>3. </a:t>
            </a:r>
            <a:r>
              <a:rPr lang="en-US">
                <a:solidFill>
                  <a:srgbClr val="663300"/>
                </a:solidFill>
              </a:rPr>
              <a:t>Chọn hệ cơ bản. Đặt tải trọng và các phản lực thừa lên </a:t>
            </a:r>
          </a:p>
          <a:p>
            <a:pPr algn="l"/>
            <a:r>
              <a:rPr lang="en-US">
                <a:solidFill>
                  <a:srgbClr val="663300"/>
                </a:solidFill>
              </a:rPr>
              <a:t>    hệ cơ bản;</a:t>
            </a:r>
            <a:endParaRPr lang="en-US">
              <a:solidFill>
                <a:srgbClr val="663300"/>
              </a:solidFill>
              <a:cs typeface="Times New Roman" pitchFamily="18" charset="0"/>
            </a:endParaRPr>
          </a:p>
        </p:txBody>
      </p:sp>
      <p:sp>
        <p:nvSpPr>
          <p:cNvPr id="361478" name="Text Box 6"/>
          <p:cNvSpPr txBox="1">
            <a:spLocks noChangeArrowheads="1"/>
          </p:cNvSpPr>
          <p:nvPr/>
        </p:nvSpPr>
        <p:spPr bwMode="auto">
          <a:xfrm>
            <a:off x="395288" y="3260725"/>
            <a:ext cx="527843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660066"/>
                </a:solidFill>
                <a:cs typeface="Times New Roman" pitchFamily="18" charset="0"/>
              </a:rPr>
              <a:t>4. </a:t>
            </a:r>
            <a:r>
              <a:rPr lang="en-US">
                <a:solidFill>
                  <a:srgbClr val="660066"/>
                </a:solidFill>
              </a:rPr>
              <a:t>Viết phương trình chính tắc ( 9. 1 );</a:t>
            </a:r>
            <a:endParaRPr lang="en-US">
              <a:solidFill>
                <a:srgbClr val="660066"/>
              </a:solidFill>
              <a:cs typeface="Times New Roman" pitchFamily="18" charset="0"/>
            </a:endParaRPr>
          </a:p>
        </p:txBody>
      </p:sp>
      <p:sp>
        <p:nvSpPr>
          <p:cNvPr id="361479" name="Text Box 7"/>
          <p:cNvSpPr txBox="1">
            <a:spLocks noChangeArrowheads="1"/>
          </p:cNvSpPr>
          <p:nvPr/>
        </p:nvSpPr>
        <p:spPr bwMode="auto">
          <a:xfrm>
            <a:off x="422275" y="3759200"/>
            <a:ext cx="852487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3300"/>
                </a:solidFill>
                <a:cs typeface="Times New Roman" pitchFamily="18" charset="0"/>
              </a:rPr>
              <a:t>5. </a:t>
            </a:r>
            <a:r>
              <a:rPr lang="en-US">
                <a:solidFill>
                  <a:srgbClr val="003300"/>
                </a:solidFill>
              </a:rPr>
              <a:t>Xác định các biểu thức giải tích và vẽ biểu đồ nội lực trong </a:t>
            </a:r>
          </a:p>
          <a:p>
            <a:pPr algn="l"/>
            <a:r>
              <a:rPr lang="en-US">
                <a:solidFill>
                  <a:srgbClr val="003300"/>
                </a:solidFill>
              </a:rPr>
              <a:t>   hệ cơ bản do tải trọng gây ra;</a:t>
            </a:r>
            <a:endParaRPr lang="en-US">
              <a:solidFill>
                <a:srgbClr val="003300"/>
              </a:solidFill>
              <a:cs typeface="Times New Roman" pitchFamily="18" charset="0"/>
            </a:endParaRPr>
          </a:p>
        </p:txBody>
      </p:sp>
      <p:sp>
        <p:nvSpPr>
          <p:cNvPr id="361480" name="Text Box 8"/>
          <p:cNvSpPr txBox="1">
            <a:spLocks noChangeArrowheads="1"/>
          </p:cNvSpPr>
          <p:nvPr/>
        </p:nvSpPr>
        <p:spPr bwMode="auto">
          <a:xfrm>
            <a:off x="425450" y="4638675"/>
            <a:ext cx="8104188"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660066"/>
                </a:solidFill>
                <a:cs typeface="Times New Roman" pitchFamily="18" charset="0"/>
              </a:rPr>
              <a:t>6. </a:t>
            </a:r>
            <a:r>
              <a:rPr lang="en-US">
                <a:solidFill>
                  <a:srgbClr val="660066"/>
                </a:solidFill>
              </a:rPr>
              <a:t>Xác định biểu thức giải tích, biểu đồ nội lực do từng lực </a:t>
            </a:r>
          </a:p>
          <a:p>
            <a:pPr algn="l"/>
            <a:r>
              <a:rPr lang="en-US">
                <a:solidFill>
                  <a:srgbClr val="660066"/>
                </a:solidFill>
              </a:rPr>
              <a:t>    đơn vị gây ra;</a:t>
            </a:r>
            <a:endParaRPr lang="en-US">
              <a:solidFill>
                <a:srgbClr val="660066"/>
              </a:solidFill>
              <a:cs typeface="Times New Roman" pitchFamily="18" charset="0"/>
            </a:endParaRPr>
          </a:p>
        </p:txBody>
      </p:sp>
      <p:sp>
        <p:nvSpPr>
          <p:cNvPr id="361481" name="Text Box 9"/>
          <p:cNvSpPr txBox="1">
            <a:spLocks noChangeArrowheads="1"/>
          </p:cNvSpPr>
          <p:nvPr/>
        </p:nvSpPr>
        <p:spPr bwMode="auto">
          <a:xfrm>
            <a:off x="592138" y="5535613"/>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solidFill>
                <a:schemeClr val="accent2"/>
              </a:solidFill>
            </a:endParaRPr>
          </a:p>
        </p:txBody>
      </p:sp>
      <p:sp>
        <p:nvSpPr>
          <p:cNvPr id="361482" name="Text Box 10"/>
          <p:cNvSpPr txBox="1">
            <a:spLocks noChangeArrowheads="1"/>
          </p:cNvSpPr>
          <p:nvPr/>
        </p:nvSpPr>
        <p:spPr bwMode="auto">
          <a:xfrm>
            <a:off x="468313" y="5502275"/>
            <a:ext cx="847090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3300"/>
                </a:solidFill>
              </a:rPr>
              <a:t>7. Xác định các hệ số và số hạng tự do của hệ phương trình </a:t>
            </a:r>
          </a:p>
          <a:p>
            <a:pPr algn="l"/>
            <a:r>
              <a:rPr lang="en-US">
                <a:solidFill>
                  <a:srgbClr val="003300"/>
                </a:solidFill>
              </a:rPr>
              <a:t>    chính tắc bằng cách tích phân trực tiếp hoặc nhân biểu đồ;</a:t>
            </a:r>
          </a:p>
          <a:p>
            <a:pPr algn="l"/>
            <a:endParaRPr lang="en-US">
              <a:solidFill>
                <a:srgbClr val="003300"/>
              </a:solidFill>
              <a:cs typeface="Times New Roman"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61474"/>
                                        </p:tgtEl>
                                        <p:attrNameLst>
                                          <p:attrName>style.visibility</p:attrName>
                                        </p:attrNameLst>
                                      </p:cBhvr>
                                      <p:to>
                                        <p:strVal val="visible"/>
                                      </p:to>
                                    </p:set>
                                    <p:animEffect transition="in" filter="checkerboard(across)">
                                      <p:cBhvr>
                                        <p:cTn id="7" dur="500"/>
                                        <p:tgtEl>
                                          <p:spTgt spid="36147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361475"/>
                                        </p:tgtEl>
                                        <p:attrNameLst>
                                          <p:attrName>style.visibility</p:attrName>
                                        </p:attrNameLst>
                                      </p:cBhvr>
                                      <p:to>
                                        <p:strVal val="visible"/>
                                      </p:to>
                                    </p:set>
                                    <p:animEffect transition="in" filter="checkerboard(across)">
                                      <p:cBhvr>
                                        <p:cTn id="12" dur="500"/>
                                        <p:tgtEl>
                                          <p:spTgt spid="36147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361476"/>
                                        </p:tgtEl>
                                        <p:attrNameLst>
                                          <p:attrName>style.visibility</p:attrName>
                                        </p:attrNameLst>
                                      </p:cBhvr>
                                      <p:to>
                                        <p:strVal val="visible"/>
                                      </p:to>
                                    </p:set>
                                    <p:animEffect transition="in" filter="wipe(up)">
                                      <p:cBhvr>
                                        <p:cTn id="17" dur="500"/>
                                        <p:tgtEl>
                                          <p:spTgt spid="36147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361477"/>
                                        </p:tgtEl>
                                        <p:attrNameLst>
                                          <p:attrName>style.visibility</p:attrName>
                                        </p:attrNameLst>
                                      </p:cBhvr>
                                      <p:to>
                                        <p:strVal val="visible"/>
                                      </p:to>
                                    </p:set>
                                    <p:animEffect transition="in" filter="checkerboard(across)">
                                      <p:cBhvr>
                                        <p:cTn id="22" dur="500"/>
                                        <p:tgtEl>
                                          <p:spTgt spid="36147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361478"/>
                                        </p:tgtEl>
                                        <p:attrNameLst>
                                          <p:attrName>style.visibility</p:attrName>
                                        </p:attrNameLst>
                                      </p:cBhvr>
                                      <p:to>
                                        <p:strVal val="visible"/>
                                      </p:to>
                                    </p:set>
                                    <p:animEffect transition="in" filter="checkerboard(across)">
                                      <p:cBhvr>
                                        <p:cTn id="27" dur="500"/>
                                        <p:tgtEl>
                                          <p:spTgt spid="361478"/>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1" fill="hold" grpId="0" nodeType="clickEffect">
                                  <p:stCondLst>
                                    <p:cond delay="0"/>
                                  </p:stCondLst>
                                  <p:childTnLst>
                                    <p:set>
                                      <p:cBhvr>
                                        <p:cTn id="31" dur="1" fill="hold">
                                          <p:stCondLst>
                                            <p:cond delay="0"/>
                                          </p:stCondLst>
                                        </p:cTn>
                                        <p:tgtEl>
                                          <p:spTgt spid="361479"/>
                                        </p:tgtEl>
                                        <p:attrNameLst>
                                          <p:attrName>style.visibility</p:attrName>
                                        </p:attrNameLst>
                                      </p:cBhvr>
                                      <p:to>
                                        <p:strVal val="visible"/>
                                      </p:to>
                                    </p:set>
                                    <p:animEffect transition="in" filter="wipe(up)">
                                      <p:cBhvr>
                                        <p:cTn id="32" dur="500"/>
                                        <p:tgtEl>
                                          <p:spTgt spid="361479"/>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361480"/>
                                        </p:tgtEl>
                                        <p:attrNameLst>
                                          <p:attrName>style.visibility</p:attrName>
                                        </p:attrNameLst>
                                      </p:cBhvr>
                                      <p:to>
                                        <p:strVal val="visible"/>
                                      </p:to>
                                    </p:set>
                                    <p:animEffect transition="in" filter="checkerboard(across)">
                                      <p:cBhvr>
                                        <p:cTn id="37" dur="500"/>
                                        <p:tgtEl>
                                          <p:spTgt spid="361480"/>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1" fill="hold" grpId="0" nodeType="clickEffect">
                                  <p:stCondLst>
                                    <p:cond delay="0"/>
                                  </p:stCondLst>
                                  <p:childTnLst>
                                    <p:set>
                                      <p:cBhvr>
                                        <p:cTn id="41" dur="1" fill="hold">
                                          <p:stCondLst>
                                            <p:cond delay="0"/>
                                          </p:stCondLst>
                                        </p:cTn>
                                        <p:tgtEl>
                                          <p:spTgt spid="361482"/>
                                        </p:tgtEl>
                                        <p:attrNameLst>
                                          <p:attrName>style.visibility</p:attrName>
                                        </p:attrNameLst>
                                      </p:cBhvr>
                                      <p:to>
                                        <p:strVal val="visible"/>
                                      </p:to>
                                    </p:set>
                                    <p:animEffect transition="in" filter="wipe(up)">
                                      <p:cBhvr>
                                        <p:cTn id="42" dur="500"/>
                                        <p:tgtEl>
                                          <p:spTgt spid="3614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1474" grpId="0" autoUpdateAnimBg="0"/>
      <p:bldP spid="361475" grpId="0" autoUpdateAnimBg="0"/>
      <p:bldP spid="361476" grpId="0" autoUpdateAnimBg="0"/>
      <p:bldP spid="361477" grpId="0" autoUpdateAnimBg="0"/>
      <p:bldP spid="361478" grpId="0" autoUpdateAnimBg="0"/>
      <p:bldP spid="361479" grpId="0" autoUpdateAnimBg="0"/>
      <p:bldP spid="361480" grpId="0" autoUpdateAnimBg="0"/>
      <p:bldP spid="361482" grpId="0" autoUpdateAnimBg="0"/>
    </p:bldLst>
  </p:timing>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2498" name="Text Box 2"/>
          <p:cNvSpPr txBox="1">
            <a:spLocks noChangeArrowheads="1"/>
          </p:cNvSpPr>
          <p:nvPr/>
        </p:nvSpPr>
        <p:spPr bwMode="auto">
          <a:xfrm>
            <a:off x="468313" y="406400"/>
            <a:ext cx="7589837"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rPr>
              <a:t>8.Giải hệ phương trình chính tắc, tìm các giá trị của </a:t>
            </a:r>
            <a:r>
              <a:rPr lang="en-US">
                <a:solidFill>
                  <a:srgbClr val="0000FF"/>
                </a:solidFill>
                <a:latin typeface="Times New Roman" pitchFamily="18" charset="0"/>
              </a:rPr>
              <a:t>X</a:t>
            </a:r>
            <a:r>
              <a:rPr lang="en-US" baseline="-25000">
                <a:solidFill>
                  <a:srgbClr val="0000FF"/>
                </a:solidFill>
                <a:latin typeface="Times New Roman" pitchFamily="18" charset="0"/>
              </a:rPr>
              <a:t>i</a:t>
            </a:r>
            <a:r>
              <a:rPr lang="en-US">
                <a:solidFill>
                  <a:srgbClr val="000000"/>
                </a:solidFill>
              </a:rPr>
              <a:t> </a:t>
            </a:r>
            <a:endParaRPr lang="en-US"/>
          </a:p>
          <a:p>
            <a:pPr algn="l"/>
            <a:endParaRPr lang="en-US">
              <a:cs typeface="Times New Roman" pitchFamily="18" charset="0"/>
            </a:endParaRPr>
          </a:p>
        </p:txBody>
      </p:sp>
      <p:sp>
        <p:nvSpPr>
          <p:cNvPr id="362499" name="Text Box 3"/>
          <p:cNvSpPr txBox="1">
            <a:spLocks noChangeArrowheads="1"/>
          </p:cNvSpPr>
          <p:nvPr/>
        </p:nvSpPr>
        <p:spPr bwMode="auto">
          <a:xfrm>
            <a:off x="468313" y="908050"/>
            <a:ext cx="73548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663300"/>
                </a:solidFill>
                <a:cs typeface="Times New Roman" pitchFamily="18" charset="0"/>
              </a:rPr>
              <a:t>9. </a:t>
            </a:r>
            <a:r>
              <a:rPr lang="en-US">
                <a:solidFill>
                  <a:srgbClr val="663300"/>
                </a:solidFill>
              </a:rPr>
              <a:t>Xác định nội lực trong hệ siêu tĩnh theo công thức:</a:t>
            </a:r>
          </a:p>
        </p:txBody>
      </p:sp>
      <p:grpSp>
        <p:nvGrpSpPr>
          <p:cNvPr id="362500" name="Group 4"/>
          <p:cNvGrpSpPr>
            <a:grpSpLocks/>
          </p:cNvGrpSpPr>
          <p:nvPr/>
        </p:nvGrpSpPr>
        <p:grpSpPr bwMode="auto">
          <a:xfrm>
            <a:off x="1331913" y="1412875"/>
            <a:ext cx="6913562" cy="576263"/>
            <a:chOff x="1440" y="1128"/>
            <a:chExt cx="4133" cy="324"/>
          </a:xfrm>
        </p:grpSpPr>
        <p:graphicFrame>
          <p:nvGraphicFramePr>
            <p:cNvPr id="362501" name="Object 5"/>
            <p:cNvGraphicFramePr>
              <a:graphicFrameLocks noChangeAspect="1"/>
            </p:cNvGraphicFramePr>
            <p:nvPr/>
          </p:nvGraphicFramePr>
          <p:xfrm>
            <a:off x="1440" y="1128"/>
            <a:ext cx="2160" cy="324"/>
          </p:xfrm>
          <a:graphic>
            <a:graphicData uri="http://schemas.openxmlformats.org/presentationml/2006/ole">
              <mc:AlternateContent xmlns:mc="http://schemas.openxmlformats.org/markup-compatibility/2006">
                <mc:Choice xmlns:v="urn:schemas-microsoft-com:vml" Requires="v">
                  <p:oleObj spid="_x0000_s362514" name="Equation" r:id="rId3" imgW="2095200" imgH="266400" progId="Equation.3">
                    <p:embed/>
                  </p:oleObj>
                </mc:Choice>
                <mc:Fallback>
                  <p:oleObj name="Equation" r:id="rId3" imgW="2095200" imgH="266400" progId="Equation.3">
                    <p:embed/>
                    <p:pic>
                      <p:nvPicPr>
                        <p:cNvPr id="0"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40" y="1128"/>
                          <a:ext cx="2160" cy="3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62502" name="Text Box 6"/>
            <p:cNvSpPr txBox="1">
              <a:spLocks noChangeArrowheads="1"/>
            </p:cNvSpPr>
            <p:nvPr/>
          </p:nvSpPr>
          <p:spPr bwMode="auto">
            <a:xfrm>
              <a:off x="5066" y="1142"/>
              <a:ext cx="507" cy="2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latin typeface="Times New Roman" pitchFamily="18" charset="0"/>
                  <a:cs typeface="Times New Roman" pitchFamily="18" charset="0"/>
                </a:rPr>
                <a:t>(9. 4)</a:t>
              </a:r>
            </a:p>
          </p:txBody>
        </p:sp>
      </p:grpSp>
      <p:sp>
        <p:nvSpPr>
          <p:cNvPr id="362503" name="Text Box 7"/>
          <p:cNvSpPr txBox="1">
            <a:spLocks noChangeArrowheads="1"/>
          </p:cNvSpPr>
          <p:nvPr/>
        </p:nvSpPr>
        <p:spPr bwMode="auto">
          <a:xfrm>
            <a:off x="539750" y="2060575"/>
            <a:ext cx="73898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663300"/>
                </a:solidFill>
                <a:latin typeface="Times New Roman" pitchFamily="18" charset="0"/>
                <a:cs typeface="Times New Roman" pitchFamily="18" charset="0"/>
              </a:rPr>
              <a:t>S</a:t>
            </a:r>
            <a:r>
              <a:rPr lang="en-US">
                <a:solidFill>
                  <a:srgbClr val="663300"/>
                </a:solidFill>
                <a:cs typeface="Times New Roman" pitchFamily="18" charset="0"/>
              </a:rPr>
              <a:t> -</a:t>
            </a:r>
            <a:r>
              <a:rPr lang="en-US">
                <a:solidFill>
                  <a:srgbClr val="663300"/>
                </a:solidFill>
              </a:rPr>
              <a:t>thành phần nội lực cần xác định trong hệ siêu tĩnh;</a:t>
            </a:r>
            <a:endParaRPr lang="en-US">
              <a:solidFill>
                <a:srgbClr val="663300"/>
              </a:solidFill>
              <a:cs typeface="Times New Roman" pitchFamily="18" charset="0"/>
            </a:endParaRPr>
          </a:p>
        </p:txBody>
      </p:sp>
      <p:sp>
        <p:nvSpPr>
          <p:cNvPr id="362504" name="Text Box 8"/>
          <p:cNvSpPr txBox="1">
            <a:spLocks noChangeArrowheads="1"/>
          </p:cNvSpPr>
          <p:nvPr/>
        </p:nvSpPr>
        <p:spPr bwMode="auto">
          <a:xfrm>
            <a:off x="539750" y="2636838"/>
            <a:ext cx="787082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3366"/>
                </a:solidFill>
                <a:latin typeface="Times New Roman" pitchFamily="18" charset="0"/>
                <a:cs typeface="Times New Roman" pitchFamily="18" charset="0"/>
              </a:rPr>
              <a:t>S</a:t>
            </a:r>
            <a:r>
              <a:rPr lang="en-US" baseline="-30000">
                <a:solidFill>
                  <a:srgbClr val="003366"/>
                </a:solidFill>
                <a:latin typeface="Times New Roman" pitchFamily="18" charset="0"/>
                <a:cs typeface="Times New Roman" pitchFamily="18" charset="0"/>
              </a:rPr>
              <a:t>P</a:t>
            </a:r>
            <a:r>
              <a:rPr lang="en-US">
                <a:solidFill>
                  <a:srgbClr val="003366"/>
                </a:solidFill>
                <a:cs typeface="Times New Roman" pitchFamily="18" charset="0"/>
              </a:rPr>
              <a:t> -</a:t>
            </a:r>
            <a:r>
              <a:rPr lang="en-US">
                <a:solidFill>
                  <a:srgbClr val="003366"/>
                </a:solidFill>
              </a:rPr>
              <a:t>thành phần nội lực tương ứng trong hệ cơ bản do tải </a:t>
            </a:r>
          </a:p>
          <a:p>
            <a:pPr algn="l"/>
            <a:r>
              <a:rPr lang="en-US">
                <a:solidFill>
                  <a:srgbClr val="003366"/>
                </a:solidFill>
              </a:rPr>
              <a:t>     trọng gây ra;</a:t>
            </a:r>
            <a:endParaRPr lang="en-US">
              <a:solidFill>
                <a:srgbClr val="003366"/>
              </a:solidFill>
              <a:cs typeface="Times New Roman" pitchFamily="18" charset="0"/>
            </a:endParaRPr>
          </a:p>
        </p:txBody>
      </p:sp>
      <p:sp>
        <p:nvSpPr>
          <p:cNvPr id="362505" name="Text Box 9"/>
          <p:cNvSpPr txBox="1">
            <a:spLocks noChangeArrowheads="1"/>
          </p:cNvSpPr>
          <p:nvPr/>
        </p:nvSpPr>
        <p:spPr bwMode="auto">
          <a:xfrm>
            <a:off x="566738" y="3502025"/>
            <a:ext cx="775017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660066"/>
                </a:solidFill>
                <a:latin typeface="Times New Roman" pitchFamily="18" charset="0"/>
                <a:cs typeface="Times New Roman" pitchFamily="18" charset="0"/>
              </a:rPr>
              <a:t>S</a:t>
            </a:r>
            <a:r>
              <a:rPr lang="en-US" baseline="-30000">
                <a:solidFill>
                  <a:srgbClr val="660066"/>
                </a:solidFill>
                <a:cs typeface="Times New Roman" pitchFamily="18" charset="0"/>
              </a:rPr>
              <a:t>i</a:t>
            </a:r>
            <a:r>
              <a:rPr lang="en-US">
                <a:solidFill>
                  <a:srgbClr val="660066"/>
                </a:solidFill>
                <a:cs typeface="Times New Roman" pitchFamily="18" charset="0"/>
              </a:rPr>
              <a:t> -</a:t>
            </a:r>
            <a:r>
              <a:rPr lang="en-US">
                <a:solidFill>
                  <a:srgbClr val="660066"/>
                </a:solidFill>
              </a:rPr>
              <a:t>thành phần nội lực tương ứng trong hệ cơ bản do </a:t>
            </a:r>
            <a:r>
              <a:rPr lang="en-US">
                <a:solidFill>
                  <a:srgbClr val="660066"/>
                </a:solidFill>
                <a:latin typeface="Times New Roman" pitchFamily="18" charset="0"/>
              </a:rPr>
              <a:t>X</a:t>
            </a:r>
            <a:r>
              <a:rPr lang="en-US" baseline="-25000">
                <a:solidFill>
                  <a:srgbClr val="660066"/>
                </a:solidFill>
                <a:latin typeface="Times New Roman" pitchFamily="18" charset="0"/>
              </a:rPr>
              <a:t>i</a:t>
            </a:r>
            <a:r>
              <a:rPr lang="en-US">
                <a:solidFill>
                  <a:srgbClr val="660066"/>
                </a:solidFill>
                <a:latin typeface="Times New Roman" pitchFamily="18" charset="0"/>
              </a:rPr>
              <a:t> </a:t>
            </a:r>
          </a:p>
          <a:p>
            <a:pPr algn="l"/>
            <a:r>
              <a:rPr lang="en-US">
                <a:solidFill>
                  <a:srgbClr val="660066"/>
                </a:solidFill>
                <a:latin typeface="Times New Roman" pitchFamily="18" charset="0"/>
              </a:rPr>
              <a:t>     </a:t>
            </a:r>
            <a:r>
              <a:rPr lang="en-US">
                <a:solidFill>
                  <a:srgbClr val="660066"/>
                </a:solidFill>
              </a:rPr>
              <a:t>gây ra;</a:t>
            </a:r>
            <a:endParaRPr lang="en-US">
              <a:solidFill>
                <a:srgbClr val="660066"/>
              </a:solidFill>
              <a:cs typeface="Times New Roman" pitchFamily="18" charset="0"/>
            </a:endParaRPr>
          </a:p>
        </p:txBody>
      </p:sp>
      <p:grpSp>
        <p:nvGrpSpPr>
          <p:cNvPr id="362506" name="Group 10"/>
          <p:cNvGrpSpPr>
            <a:grpSpLocks/>
          </p:cNvGrpSpPr>
          <p:nvPr/>
        </p:nvGrpSpPr>
        <p:grpSpPr bwMode="auto">
          <a:xfrm>
            <a:off x="468313" y="4437063"/>
            <a:ext cx="8915400" cy="822325"/>
            <a:chOff x="295" y="2795"/>
            <a:chExt cx="5616" cy="518"/>
          </a:xfrm>
        </p:grpSpPr>
        <p:graphicFrame>
          <p:nvGraphicFramePr>
            <p:cNvPr id="362507" name="Object 11"/>
            <p:cNvGraphicFramePr>
              <a:graphicFrameLocks noChangeAspect="1"/>
            </p:cNvGraphicFramePr>
            <p:nvPr/>
          </p:nvGraphicFramePr>
          <p:xfrm>
            <a:off x="295" y="2817"/>
            <a:ext cx="226" cy="268"/>
          </p:xfrm>
          <a:graphic>
            <a:graphicData uri="http://schemas.openxmlformats.org/presentationml/2006/ole">
              <mc:AlternateContent xmlns:mc="http://schemas.openxmlformats.org/markup-compatibility/2006">
                <mc:Choice xmlns:v="urn:schemas-microsoft-com:vml" Requires="v">
                  <p:oleObj spid="_x0000_s362515" name="Equation" r:id="rId5" imgW="203040" imgH="241200" progId="Equation.3">
                    <p:embed/>
                  </p:oleObj>
                </mc:Choice>
                <mc:Fallback>
                  <p:oleObj name="Equation" r:id="rId5" imgW="203040" imgH="241200" progId="Equation.3">
                    <p:embed/>
                    <p:pic>
                      <p:nvPicPr>
                        <p:cNvPr id="0" name="Object 1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5" y="2817"/>
                          <a:ext cx="226"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62508" name="Text Box 12"/>
            <p:cNvSpPr txBox="1">
              <a:spLocks noChangeArrowheads="1"/>
            </p:cNvSpPr>
            <p:nvPr/>
          </p:nvSpPr>
          <p:spPr bwMode="auto">
            <a:xfrm>
              <a:off x="477" y="2795"/>
              <a:ext cx="5434"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6600"/>
                  </a:solidFill>
                  <a:cs typeface="Times New Roman" pitchFamily="18" charset="0"/>
                </a:rPr>
                <a:t>-</a:t>
              </a:r>
              <a:r>
                <a:rPr lang="en-US">
                  <a:solidFill>
                    <a:srgbClr val="006600"/>
                  </a:solidFill>
                </a:rPr>
                <a:t>thành phần nội lực tương ứng trong hệ cơ bản do             </a:t>
              </a:r>
            </a:p>
            <a:p>
              <a:pPr algn="l"/>
              <a:r>
                <a:rPr lang="en-US">
                  <a:solidFill>
                    <a:srgbClr val="006600"/>
                  </a:solidFill>
                </a:rPr>
                <a:t>             gây ra.</a:t>
              </a:r>
              <a:endParaRPr lang="en-US">
                <a:solidFill>
                  <a:srgbClr val="006600"/>
                </a:solidFill>
                <a:cs typeface="Times New Roman" pitchFamily="18" charset="0"/>
              </a:endParaRPr>
            </a:p>
          </p:txBody>
        </p:sp>
        <p:graphicFrame>
          <p:nvGraphicFramePr>
            <p:cNvPr id="362509" name="Object 13"/>
            <p:cNvGraphicFramePr>
              <a:graphicFrameLocks noChangeAspect="1"/>
            </p:cNvGraphicFramePr>
            <p:nvPr/>
          </p:nvGraphicFramePr>
          <p:xfrm>
            <a:off x="612" y="3040"/>
            <a:ext cx="528" cy="257"/>
          </p:xfrm>
          <a:graphic>
            <a:graphicData uri="http://schemas.openxmlformats.org/presentationml/2006/ole">
              <mc:AlternateContent xmlns:mc="http://schemas.openxmlformats.org/markup-compatibility/2006">
                <mc:Choice xmlns:v="urn:schemas-microsoft-com:vml" Requires="v">
                  <p:oleObj spid="_x0000_s362516" name="Equation" r:id="rId7" imgW="495000" imgH="241200" progId="Equation.3">
                    <p:embed/>
                  </p:oleObj>
                </mc:Choice>
                <mc:Fallback>
                  <p:oleObj name="Equation" r:id="rId7" imgW="495000" imgH="241200" progId="Equation.3">
                    <p:embed/>
                    <p:pic>
                      <p:nvPicPr>
                        <p:cNvPr id="0" name="Object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12" y="3040"/>
                          <a:ext cx="528" cy="2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362510" name="Text Box 14"/>
          <p:cNvSpPr txBox="1">
            <a:spLocks noChangeArrowheads="1"/>
          </p:cNvSpPr>
          <p:nvPr/>
        </p:nvSpPr>
        <p:spPr bwMode="auto">
          <a:xfrm>
            <a:off x="460375" y="5260975"/>
            <a:ext cx="32480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663300"/>
                </a:solidFill>
              </a:rPr>
              <a:t>Thí dụ với momen uốn</a:t>
            </a:r>
            <a:endParaRPr lang="en-US">
              <a:solidFill>
                <a:srgbClr val="663300"/>
              </a:solidFill>
              <a:cs typeface="Times New Roman" pitchFamily="18" charset="0"/>
            </a:endParaRPr>
          </a:p>
        </p:txBody>
      </p:sp>
      <p:grpSp>
        <p:nvGrpSpPr>
          <p:cNvPr id="362511" name="Group 15"/>
          <p:cNvGrpSpPr>
            <a:grpSpLocks/>
          </p:cNvGrpSpPr>
          <p:nvPr/>
        </p:nvGrpSpPr>
        <p:grpSpPr bwMode="auto">
          <a:xfrm>
            <a:off x="1476375" y="5589588"/>
            <a:ext cx="6865938" cy="647700"/>
            <a:chOff x="1488" y="2928"/>
            <a:chExt cx="4050" cy="333"/>
          </a:xfrm>
        </p:grpSpPr>
        <p:graphicFrame>
          <p:nvGraphicFramePr>
            <p:cNvPr id="362512" name="Object 16"/>
            <p:cNvGraphicFramePr>
              <a:graphicFrameLocks noChangeAspect="1"/>
            </p:cNvGraphicFramePr>
            <p:nvPr/>
          </p:nvGraphicFramePr>
          <p:xfrm>
            <a:off x="1488" y="2976"/>
            <a:ext cx="1536" cy="285"/>
          </p:xfrm>
          <a:graphic>
            <a:graphicData uri="http://schemas.openxmlformats.org/presentationml/2006/ole">
              <mc:AlternateContent xmlns:mc="http://schemas.openxmlformats.org/markup-compatibility/2006">
                <mc:Choice xmlns:v="urn:schemas-microsoft-com:vml" Requires="v">
                  <p:oleObj spid="_x0000_s362517" name="Equation" r:id="rId9" imgW="1434960" imgH="266400" progId="Equation.3">
                    <p:embed/>
                  </p:oleObj>
                </mc:Choice>
                <mc:Fallback>
                  <p:oleObj name="Equation" r:id="rId9" imgW="1434960" imgH="266400" progId="Equation.3">
                    <p:embed/>
                    <p:pic>
                      <p:nvPicPr>
                        <p:cNvPr id="0" name="Object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488" y="2976"/>
                          <a:ext cx="1536" cy="2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62513" name="Text Box 17"/>
            <p:cNvSpPr txBox="1">
              <a:spLocks noChangeArrowheads="1"/>
            </p:cNvSpPr>
            <p:nvPr/>
          </p:nvSpPr>
          <p:spPr bwMode="auto">
            <a:xfrm>
              <a:off x="5040" y="2928"/>
              <a:ext cx="498" cy="2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(9. 5)</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62498"/>
                                        </p:tgtEl>
                                        <p:attrNameLst>
                                          <p:attrName>style.visibility</p:attrName>
                                        </p:attrNameLst>
                                      </p:cBhvr>
                                      <p:to>
                                        <p:strVal val="visible"/>
                                      </p:to>
                                    </p:set>
                                    <p:animEffect transition="in" filter="checkerboard(across)">
                                      <p:cBhvr>
                                        <p:cTn id="7" dur="500"/>
                                        <p:tgtEl>
                                          <p:spTgt spid="36249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362499"/>
                                        </p:tgtEl>
                                        <p:attrNameLst>
                                          <p:attrName>style.visibility</p:attrName>
                                        </p:attrNameLst>
                                      </p:cBhvr>
                                      <p:to>
                                        <p:strVal val="visible"/>
                                      </p:to>
                                    </p:set>
                                    <p:animEffect transition="in" filter="checkerboard(across)">
                                      <p:cBhvr>
                                        <p:cTn id="12" dur="500"/>
                                        <p:tgtEl>
                                          <p:spTgt spid="36249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362500"/>
                                        </p:tgtEl>
                                        <p:attrNameLst>
                                          <p:attrName>style.visibility</p:attrName>
                                        </p:attrNameLst>
                                      </p:cBhvr>
                                      <p:to>
                                        <p:strVal val="visible"/>
                                      </p:to>
                                    </p:set>
                                    <p:animEffect transition="in" filter="checkerboard(across)">
                                      <p:cBhvr>
                                        <p:cTn id="17" dur="500"/>
                                        <p:tgtEl>
                                          <p:spTgt spid="36250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362503"/>
                                        </p:tgtEl>
                                        <p:attrNameLst>
                                          <p:attrName>style.visibility</p:attrName>
                                        </p:attrNameLst>
                                      </p:cBhvr>
                                      <p:to>
                                        <p:strVal val="visible"/>
                                      </p:to>
                                    </p:set>
                                    <p:animEffect transition="in" filter="checkerboard(across)">
                                      <p:cBhvr>
                                        <p:cTn id="22" dur="500"/>
                                        <p:tgtEl>
                                          <p:spTgt spid="36250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grpId="0" nodeType="clickEffect">
                                  <p:stCondLst>
                                    <p:cond delay="0"/>
                                  </p:stCondLst>
                                  <p:childTnLst>
                                    <p:set>
                                      <p:cBhvr>
                                        <p:cTn id="26" dur="1" fill="hold">
                                          <p:stCondLst>
                                            <p:cond delay="0"/>
                                          </p:stCondLst>
                                        </p:cTn>
                                        <p:tgtEl>
                                          <p:spTgt spid="362504"/>
                                        </p:tgtEl>
                                        <p:attrNameLst>
                                          <p:attrName>style.visibility</p:attrName>
                                        </p:attrNameLst>
                                      </p:cBhvr>
                                      <p:to>
                                        <p:strVal val="visible"/>
                                      </p:to>
                                    </p:set>
                                    <p:animEffect transition="in" filter="blinds(horizontal)">
                                      <p:cBhvr>
                                        <p:cTn id="27" dur="500"/>
                                        <p:tgtEl>
                                          <p:spTgt spid="36250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grpId="0" nodeType="clickEffect">
                                  <p:stCondLst>
                                    <p:cond delay="0"/>
                                  </p:stCondLst>
                                  <p:childTnLst>
                                    <p:set>
                                      <p:cBhvr>
                                        <p:cTn id="31" dur="1" fill="hold">
                                          <p:stCondLst>
                                            <p:cond delay="0"/>
                                          </p:stCondLst>
                                        </p:cTn>
                                        <p:tgtEl>
                                          <p:spTgt spid="362505"/>
                                        </p:tgtEl>
                                        <p:attrNameLst>
                                          <p:attrName>style.visibility</p:attrName>
                                        </p:attrNameLst>
                                      </p:cBhvr>
                                      <p:to>
                                        <p:strVal val="visible"/>
                                      </p:to>
                                    </p:set>
                                    <p:animEffect transition="in" filter="blinds(horizontal)">
                                      <p:cBhvr>
                                        <p:cTn id="32" dur="500"/>
                                        <p:tgtEl>
                                          <p:spTgt spid="362505"/>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3" presetClass="entr" presetSubtype="10" fill="hold" nodeType="clickEffect">
                                  <p:stCondLst>
                                    <p:cond delay="0"/>
                                  </p:stCondLst>
                                  <p:childTnLst>
                                    <p:set>
                                      <p:cBhvr>
                                        <p:cTn id="36" dur="1" fill="hold">
                                          <p:stCondLst>
                                            <p:cond delay="0"/>
                                          </p:stCondLst>
                                        </p:cTn>
                                        <p:tgtEl>
                                          <p:spTgt spid="362506"/>
                                        </p:tgtEl>
                                        <p:attrNameLst>
                                          <p:attrName>style.visibility</p:attrName>
                                        </p:attrNameLst>
                                      </p:cBhvr>
                                      <p:to>
                                        <p:strVal val="visible"/>
                                      </p:to>
                                    </p:set>
                                    <p:animEffect transition="in" filter="blinds(horizontal)">
                                      <p:cBhvr>
                                        <p:cTn id="37" dur="500"/>
                                        <p:tgtEl>
                                          <p:spTgt spid="362506"/>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3" presetClass="entr" presetSubtype="10" fill="hold" grpId="0" nodeType="clickEffect">
                                  <p:stCondLst>
                                    <p:cond delay="0"/>
                                  </p:stCondLst>
                                  <p:childTnLst>
                                    <p:set>
                                      <p:cBhvr>
                                        <p:cTn id="41" dur="1" fill="hold">
                                          <p:stCondLst>
                                            <p:cond delay="0"/>
                                          </p:stCondLst>
                                        </p:cTn>
                                        <p:tgtEl>
                                          <p:spTgt spid="362510"/>
                                        </p:tgtEl>
                                        <p:attrNameLst>
                                          <p:attrName>style.visibility</p:attrName>
                                        </p:attrNameLst>
                                      </p:cBhvr>
                                      <p:to>
                                        <p:strVal val="visible"/>
                                      </p:to>
                                    </p:set>
                                    <p:animEffect transition="in" filter="blinds(horizontal)">
                                      <p:cBhvr>
                                        <p:cTn id="42" dur="500"/>
                                        <p:tgtEl>
                                          <p:spTgt spid="362510"/>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3" presetClass="entr" presetSubtype="10" fill="hold" nodeType="clickEffect">
                                  <p:stCondLst>
                                    <p:cond delay="0"/>
                                  </p:stCondLst>
                                  <p:childTnLst>
                                    <p:set>
                                      <p:cBhvr>
                                        <p:cTn id="46" dur="1" fill="hold">
                                          <p:stCondLst>
                                            <p:cond delay="0"/>
                                          </p:stCondLst>
                                        </p:cTn>
                                        <p:tgtEl>
                                          <p:spTgt spid="362511"/>
                                        </p:tgtEl>
                                        <p:attrNameLst>
                                          <p:attrName>style.visibility</p:attrName>
                                        </p:attrNameLst>
                                      </p:cBhvr>
                                      <p:to>
                                        <p:strVal val="visible"/>
                                      </p:to>
                                    </p:set>
                                    <p:animEffect transition="in" filter="blinds(horizontal)">
                                      <p:cBhvr>
                                        <p:cTn id="47" dur="500"/>
                                        <p:tgtEl>
                                          <p:spTgt spid="3625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2498" grpId="0" autoUpdateAnimBg="0"/>
      <p:bldP spid="362499" grpId="0" autoUpdateAnimBg="0"/>
      <p:bldP spid="362503" grpId="0" autoUpdateAnimBg="0"/>
      <p:bldP spid="362504" grpId="0" autoUpdateAnimBg="0"/>
      <p:bldP spid="362505" grpId="0" autoUpdateAnimBg="0"/>
      <p:bldP spid="362510" grpId="0" autoUpdateAnimBg="0"/>
    </p:bldLst>
  </p:timing>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3522" name="Text Box 2"/>
          <p:cNvSpPr txBox="1">
            <a:spLocks noChangeArrowheads="1"/>
          </p:cNvSpPr>
          <p:nvPr/>
        </p:nvSpPr>
        <p:spPr bwMode="auto">
          <a:xfrm>
            <a:off x="136525" y="39688"/>
            <a:ext cx="89455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6600"/>
                </a:solidFill>
              </a:rPr>
              <a:t>Thí dụ 9.1</a:t>
            </a:r>
            <a:r>
              <a:rPr lang="en-US"/>
              <a:t>. </a:t>
            </a:r>
            <a:r>
              <a:rPr lang="en-US" b="1"/>
              <a:t>Vẽ biểu đồ momen uốn và lực c</a:t>
            </a:r>
            <a:r>
              <a:rPr lang="en-US" b="1">
                <a:solidFill>
                  <a:schemeClr val="accent2"/>
                </a:solidFill>
              </a:rPr>
              <a:t>ắt </a:t>
            </a:r>
            <a:r>
              <a:rPr lang="en-US" b="1"/>
              <a:t>ngang của dầm</a:t>
            </a:r>
          </a:p>
        </p:txBody>
      </p:sp>
      <p:grpSp>
        <p:nvGrpSpPr>
          <p:cNvPr id="363523" name="Group 3"/>
          <p:cNvGrpSpPr>
            <a:grpSpLocks/>
          </p:cNvGrpSpPr>
          <p:nvPr/>
        </p:nvGrpSpPr>
        <p:grpSpPr bwMode="auto">
          <a:xfrm>
            <a:off x="5410200" y="2060575"/>
            <a:ext cx="2624138" cy="923925"/>
            <a:chOff x="3408" y="1235"/>
            <a:chExt cx="1653" cy="582"/>
          </a:xfrm>
        </p:grpSpPr>
        <p:sp>
          <p:nvSpPr>
            <p:cNvPr id="363524" name="Line 4"/>
            <p:cNvSpPr>
              <a:spLocks noChangeShapeType="1"/>
            </p:cNvSpPr>
            <p:nvPr/>
          </p:nvSpPr>
          <p:spPr bwMode="auto">
            <a:xfrm>
              <a:off x="3430" y="1438"/>
              <a:ext cx="1593"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525" name="Line 5"/>
            <p:cNvSpPr>
              <a:spLocks noChangeShapeType="1"/>
            </p:cNvSpPr>
            <p:nvPr/>
          </p:nvSpPr>
          <p:spPr bwMode="auto">
            <a:xfrm>
              <a:off x="5015" y="1289"/>
              <a:ext cx="0" cy="28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526" name="Rectangle 6" descr="Light upward diagonal"/>
            <p:cNvSpPr>
              <a:spLocks noChangeArrowheads="1"/>
            </p:cNvSpPr>
            <p:nvPr/>
          </p:nvSpPr>
          <p:spPr bwMode="auto">
            <a:xfrm>
              <a:off x="5016" y="1305"/>
              <a:ext cx="45" cy="251"/>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63527" name="Line 7"/>
            <p:cNvSpPr>
              <a:spLocks noChangeShapeType="1"/>
            </p:cNvSpPr>
            <p:nvPr/>
          </p:nvSpPr>
          <p:spPr bwMode="auto">
            <a:xfrm>
              <a:off x="3438" y="1243"/>
              <a:ext cx="0" cy="187"/>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63528" name="Line 8"/>
            <p:cNvSpPr>
              <a:spLocks noChangeShapeType="1"/>
            </p:cNvSpPr>
            <p:nvPr/>
          </p:nvSpPr>
          <p:spPr bwMode="auto">
            <a:xfrm>
              <a:off x="3586" y="1243"/>
              <a:ext cx="0" cy="187"/>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63529" name="Line 9"/>
            <p:cNvSpPr>
              <a:spLocks noChangeShapeType="1"/>
            </p:cNvSpPr>
            <p:nvPr/>
          </p:nvSpPr>
          <p:spPr bwMode="auto">
            <a:xfrm>
              <a:off x="3727" y="1243"/>
              <a:ext cx="0" cy="187"/>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63530" name="Line 10"/>
            <p:cNvSpPr>
              <a:spLocks noChangeShapeType="1"/>
            </p:cNvSpPr>
            <p:nvPr/>
          </p:nvSpPr>
          <p:spPr bwMode="auto">
            <a:xfrm>
              <a:off x="3860" y="1243"/>
              <a:ext cx="0" cy="187"/>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63531" name="Line 11"/>
            <p:cNvSpPr>
              <a:spLocks noChangeShapeType="1"/>
            </p:cNvSpPr>
            <p:nvPr/>
          </p:nvSpPr>
          <p:spPr bwMode="auto">
            <a:xfrm>
              <a:off x="3984" y="1243"/>
              <a:ext cx="0" cy="187"/>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63532" name="Line 12"/>
            <p:cNvSpPr>
              <a:spLocks noChangeShapeType="1"/>
            </p:cNvSpPr>
            <p:nvPr/>
          </p:nvSpPr>
          <p:spPr bwMode="auto">
            <a:xfrm>
              <a:off x="4117" y="1243"/>
              <a:ext cx="0" cy="187"/>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63533" name="Line 13"/>
            <p:cNvSpPr>
              <a:spLocks noChangeShapeType="1"/>
            </p:cNvSpPr>
            <p:nvPr/>
          </p:nvSpPr>
          <p:spPr bwMode="auto">
            <a:xfrm>
              <a:off x="4242" y="1243"/>
              <a:ext cx="0" cy="187"/>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63534" name="Line 14"/>
            <p:cNvSpPr>
              <a:spLocks noChangeShapeType="1"/>
            </p:cNvSpPr>
            <p:nvPr/>
          </p:nvSpPr>
          <p:spPr bwMode="auto">
            <a:xfrm>
              <a:off x="4375" y="1243"/>
              <a:ext cx="0" cy="187"/>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63535" name="Line 15"/>
            <p:cNvSpPr>
              <a:spLocks noChangeShapeType="1"/>
            </p:cNvSpPr>
            <p:nvPr/>
          </p:nvSpPr>
          <p:spPr bwMode="auto">
            <a:xfrm>
              <a:off x="4500" y="1243"/>
              <a:ext cx="0" cy="187"/>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63536" name="Line 16"/>
            <p:cNvSpPr>
              <a:spLocks noChangeShapeType="1"/>
            </p:cNvSpPr>
            <p:nvPr/>
          </p:nvSpPr>
          <p:spPr bwMode="auto">
            <a:xfrm>
              <a:off x="4625" y="1243"/>
              <a:ext cx="0" cy="187"/>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63537" name="Line 17"/>
            <p:cNvSpPr>
              <a:spLocks noChangeShapeType="1"/>
            </p:cNvSpPr>
            <p:nvPr/>
          </p:nvSpPr>
          <p:spPr bwMode="auto">
            <a:xfrm>
              <a:off x="4749" y="1235"/>
              <a:ext cx="0" cy="187"/>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63538" name="Line 18"/>
            <p:cNvSpPr>
              <a:spLocks noChangeShapeType="1"/>
            </p:cNvSpPr>
            <p:nvPr/>
          </p:nvSpPr>
          <p:spPr bwMode="auto">
            <a:xfrm>
              <a:off x="4882" y="1235"/>
              <a:ext cx="0" cy="187"/>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63539" name="Line 19"/>
            <p:cNvSpPr>
              <a:spLocks noChangeShapeType="1"/>
            </p:cNvSpPr>
            <p:nvPr/>
          </p:nvSpPr>
          <p:spPr bwMode="auto">
            <a:xfrm>
              <a:off x="5007" y="1243"/>
              <a:ext cx="0" cy="187"/>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63540" name="Line 20"/>
            <p:cNvSpPr>
              <a:spLocks noChangeShapeType="1"/>
            </p:cNvSpPr>
            <p:nvPr/>
          </p:nvSpPr>
          <p:spPr bwMode="auto">
            <a:xfrm>
              <a:off x="3438" y="1235"/>
              <a:ext cx="1564" cy="0"/>
            </a:xfrm>
            <a:prstGeom prst="line">
              <a:avLst/>
            </a:prstGeom>
            <a:noFill/>
            <a:ln w="2857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541" name="Line 21"/>
            <p:cNvSpPr>
              <a:spLocks noChangeShapeType="1"/>
            </p:cNvSpPr>
            <p:nvPr/>
          </p:nvSpPr>
          <p:spPr bwMode="auto">
            <a:xfrm flipV="1">
              <a:off x="3438" y="1430"/>
              <a:ext cx="0" cy="281"/>
            </a:xfrm>
            <a:prstGeom prst="line">
              <a:avLst/>
            </a:prstGeom>
            <a:noFill/>
            <a:ln w="19050">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63542" name="Text Box 22"/>
            <p:cNvSpPr txBox="1">
              <a:spLocks noChangeArrowheads="1"/>
            </p:cNvSpPr>
            <p:nvPr/>
          </p:nvSpPr>
          <p:spPr bwMode="auto">
            <a:xfrm>
              <a:off x="3408" y="1536"/>
              <a:ext cx="375"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0000FF"/>
                  </a:solidFill>
                  <a:latin typeface="Times New Roman" pitchFamily="18" charset="0"/>
                  <a:cs typeface="Times New Roman" pitchFamily="18" charset="0"/>
                </a:rPr>
                <a:t>X</a:t>
              </a:r>
              <a:r>
                <a:rPr lang="en-US" sz="2000" baseline="-25000">
                  <a:solidFill>
                    <a:srgbClr val="0000FF"/>
                  </a:solidFill>
                  <a:latin typeface="Times New Roman" pitchFamily="18" charset="0"/>
                  <a:cs typeface="Times New Roman" pitchFamily="18" charset="0"/>
                </a:rPr>
                <a:t>1</a:t>
              </a:r>
              <a:endParaRPr lang="en-US" sz="2000">
                <a:solidFill>
                  <a:srgbClr val="0000FF"/>
                </a:solidFill>
                <a:latin typeface="Times New Roman" pitchFamily="18" charset="0"/>
                <a:cs typeface="Times New Roman" pitchFamily="18" charset="0"/>
              </a:endParaRPr>
            </a:p>
          </p:txBody>
        </p:sp>
      </p:grpSp>
      <p:grpSp>
        <p:nvGrpSpPr>
          <p:cNvPr id="363543" name="Group 23"/>
          <p:cNvGrpSpPr>
            <a:grpSpLocks/>
          </p:cNvGrpSpPr>
          <p:nvPr/>
        </p:nvGrpSpPr>
        <p:grpSpPr bwMode="auto">
          <a:xfrm>
            <a:off x="5099050" y="566738"/>
            <a:ext cx="3270250" cy="1263650"/>
            <a:chOff x="3212" y="384"/>
            <a:chExt cx="2060" cy="796"/>
          </a:xfrm>
        </p:grpSpPr>
        <p:grpSp>
          <p:nvGrpSpPr>
            <p:cNvPr id="363544" name="Group 24"/>
            <p:cNvGrpSpPr>
              <a:grpSpLocks/>
            </p:cNvGrpSpPr>
            <p:nvPr/>
          </p:nvGrpSpPr>
          <p:grpSpPr bwMode="auto">
            <a:xfrm>
              <a:off x="3344" y="840"/>
              <a:ext cx="196" cy="229"/>
              <a:chOff x="10071" y="6251"/>
              <a:chExt cx="375" cy="441"/>
            </a:xfrm>
          </p:grpSpPr>
          <p:sp>
            <p:nvSpPr>
              <p:cNvPr id="363545" name="Rectangle 25" descr="Light upward diagonal"/>
              <p:cNvSpPr>
                <a:spLocks noChangeArrowheads="1"/>
              </p:cNvSpPr>
              <p:nvPr/>
            </p:nvSpPr>
            <p:spPr bwMode="auto">
              <a:xfrm>
                <a:off x="10071" y="6596"/>
                <a:ext cx="340" cy="96"/>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63546" name="Line 26"/>
              <p:cNvSpPr>
                <a:spLocks noChangeShapeType="1"/>
              </p:cNvSpPr>
              <p:nvPr/>
            </p:nvSpPr>
            <p:spPr bwMode="auto">
              <a:xfrm>
                <a:off x="10086" y="6596"/>
                <a:ext cx="36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547" name="AutoShape 27"/>
              <p:cNvSpPr>
                <a:spLocks noChangeArrowheads="1"/>
              </p:cNvSpPr>
              <p:nvPr/>
            </p:nvSpPr>
            <p:spPr bwMode="auto">
              <a:xfrm>
                <a:off x="10221" y="6551"/>
                <a:ext cx="85" cy="85"/>
              </a:xfrm>
              <a:prstGeom prst="flowChartConnector">
                <a:avLst/>
              </a:prstGeom>
              <a:solidFill>
                <a:srgbClr val="FFFFFF"/>
              </a:solidFill>
              <a:ln w="9525">
                <a:solidFill>
                  <a:srgbClr val="000000"/>
                </a:solidFill>
                <a:round/>
                <a:headEnd/>
                <a:tailEnd/>
              </a:ln>
            </p:spPr>
            <p:txBody>
              <a:bodyPr/>
              <a:lstStyle/>
              <a:p>
                <a:endParaRPr lang="en-US"/>
              </a:p>
            </p:txBody>
          </p:sp>
          <p:sp>
            <p:nvSpPr>
              <p:cNvPr id="363548" name="Line 28"/>
              <p:cNvSpPr>
                <a:spLocks noChangeShapeType="1"/>
              </p:cNvSpPr>
              <p:nvPr/>
            </p:nvSpPr>
            <p:spPr bwMode="auto">
              <a:xfrm>
                <a:off x="10266" y="6326"/>
                <a:ext cx="0" cy="24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549" name="AutoShape 29"/>
              <p:cNvSpPr>
                <a:spLocks noChangeArrowheads="1"/>
              </p:cNvSpPr>
              <p:nvPr/>
            </p:nvSpPr>
            <p:spPr bwMode="auto">
              <a:xfrm>
                <a:off x="10206" y="6251"/>
                <a:ext cx="85" cy="85"/>
              </a:xfrm>
              <a:prstGeom prst="flowChartConnector">
                <a:avLst/>
              </a:prstGeom>
              <a:solidFill>
                <a:srgbClr val="FFFFFF"/>
              </a:solidFill>
              <a:ln w="9525">
                <a:solidFill>
                  <a:srgbClr val="000000"/>
                </a:solidFill>
                <a:round/>
                <a:headEnd/>
                <a:tailEnd/>
              </a:ln>
            </p:spPr>
            <p:txBody>
              <a:bodyPr/>
              <a:lstStyle/>
              <a:p>
                <a:endParaRPr lang="en-US"/>
              </a:p>
            </p:txBody>
          </p:sp>
        </p:grpSp>
        <p:sp>
          <p:nvSpPr>
            <p:cNvPr id="363550" name="Line 30"/>
            <p:cNvSpPr>
              <a:spLocks noChangeShapeType="1"/>
            </p:cNvSpPr>
            <p:nvPr/>
          </p:nvSpPr>
          <p:spPr bwMode="auto">
            <a:xfrm>
              <a:off x="3430" y="848"/>
              <a:ext cx="1593"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551" name="Line 31"/>
            <p:cNvSpPr>
              <a:spLocks noChangeShapeType="1"/>
            </p:cNvSpPr>
            <p:nvPr/>
          </p:nvSpPr>
          <p:spPr bwMode="auto">
            <a:xfrm>
              <a:off x="5015" y="700"/>
              <a:ext cx="0" cy="28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552" name="Rectangle 32" descr="Light upward diagonal"/>
            <p:cNvSpPr>
              <a:spLocks noChangeArrowheads="1"/>
            </p:cNvSpPr>
            <p:nvPr/>
          </p:nvSpPr>
          <p:spPr bwMode="auto">
            <a:xfrm>
              <a:off x="5022" y="715"/>
              <a:ext cx="45" cy="251"/>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63553" name="Line 33"/>
            <p:cNvSpPr>
              <a:spLocks noChangeShapeType="1"/>
            </p:cNvSpPr>
            <p:nvPr/>
          </p:nvSpPr>
          <p:spPr bwMode="auto">
            <a:xfrm>
              <a:off x="3438" y="653"/>
              <a:ext cx="0" cy="187"/>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63554" name="Line 34"/>
            <p:cNvSpPr>
              <a:spLocks noChangeShapeType="1"/>
            </p:cNvSpPr>
            <p:nvPr/>
          </p:nvSpPr>
          <p:spPr bwMode="auto">
            <a:xfrm>
              <a:off x="3586" y="653"/>
              <a:ext cx="0" cy="187"/>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63555" name="Line 35"/>
            <p:cNvSpPr>
              <a:spLocks noChangeShapeType="1"/>
            </p:cNvSpPr>
            <p:nvPr/>
          </p:nvSpPr>
          <p:spPr bwMode="auto">
            <a:xfrm>
              <a:off x="3727" y="653"/>
              <a:ext cx="0" cy="187"/>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63556" name="Line 36"/>
            <p:cNvSpPr>
              <a:spLocks noChangeShapeType="1"/>
            </p:cNvSpPr>
            <p:nvPr/>
          </p:nvSpPr>
          <p:spPr bwMode="auto">
            <a:xfrm>
              <a:off x="3860" y="653"/>
              <a:ext cx="0" cy="187"/>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63557" name="Line 37"/>
            <p:cNvSpPr>
              <a:spLocks noChangeShapeType="1"/>
            </p:cNvSpPr>
            <p:nvPr/>
          </p:nvSpPr>
          <p:spPr bwMode="auto">
            <a:xfrm>
              <a:off x="3984" y="653"/>
              <a:ext cx="0" cy="187"/>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63558" name="Line 38"/>
            <p:cNvSpPr>
              <a:spLocks noChangeShapeType="1"/>
            </p:cNvSpPr>
            <p:nvPr/>
          </p:nvSpPr>
          <p:spPr bwMode="auto">
            <a:xfrm>
              <a:off x="4117" y="653"/>
              <a:ext cx="0" cy="187"/>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63559" name="Line 39"/>
            <p:cNvSpPr>
              <a:spLocks noChangeShapeType="1"/>
            </p:cNvSpPr>
            <p:nvPr/>
          </p:nvSpPr>
          <p:spPr bwMode="auto">
            <a:xfrm>
              <a:off x="4242" y="653"/>
              <a:ext cx="0" cy="187"/>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63560" name="Line 40"/>
            <p:cNvSpPr>
              <a:spLocks noChangeShapeType="1"/>
            </p:cNvSpPr>
            <p:nvPr/>
          </p:nvSpPr>
          <p:spPr bwMode="auto">
            <a:xfrm>
              <a:off x="4375" y="653"/>
              <a:ext cx="0" cy="187"/>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63561" name="Line 41"/>
            <p:cNvSpPr>
              <a:spLocks noChangeShapeType="1"/>
            </p:cNvSpPr>
            <p:nvPr/>
          </p:nvSpPr>
          <p:spPr bwMode="auto">
            <a:xfrm>
              <a:off x="4500" y="653"/>
              <a:ext cx="0" cy="187"/>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63562" name="Line 42"/>
            <p:cNvSpPr>
              <a:spLocks noChangeShapeType="1"/>
            </p:cNvSpPr>
            <p:nvPr/>
          </p:nvSpPr>
          <p:spPr bwMode="auto">
            <a:xfrm>
              <a:off x="4625" y="653"/>
              <a:ext cx="0" cy="187"/>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63563" name="Line 43"/>
            <p:cNvSpPr>
              <a:spLocks noChangeShapeType="1"/>
            </p:cNvSpPr>
            <p:nvPr/>
          </p:nvSpPr>
          <p:spPr bwMode="auto">
            <a:xfrm>
              <a:off x="4749" y="645"/>
              <a:ext cx="0" cy="187"/>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63564" name="Line 44"/>
            <p:cNvSpPr>
              <a:spLocks noChangeShapeType="1"/>
            </p:cNvSpPr>
            <p:nvPr/>
          </p:nvSpPr>
          <p:spPr bwMode="auto">
            <a:xfrm>
              <a:off x="4882" y="645"/>
              <a:ext cx="0" cy="187"/>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63565" name="Line 45"/>
            <p:cNvSpPr>
              <a:spLocks noChangeShapeType="1"/>
            </p:cNvSpPr>
            <p:nvPr/>
          </p:nvSpPr>
          <p:spPr bwMode="auto">
            <a:xfrm>
              <a:off x="5007" y="653"/>
              <a:ext cx="0" cy="187"/>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63566" name="Line 46"/>
            <p:cNvSpPr>
              <a:spLocks noChangeShapeType="1"/>
            </p:cNvSpPr>
            <p:nvPr/>
          </p:nvSpPr>
          <p:spPr bwMode="auto">
            <a:xfrm>
              <a:off x="3438" y="645"/>
              <a:ext cx="1564" cy="0"/>
            </a:xfrm>
            <a:prstGeom prst="line">
              <a:avLst/>
            </a:prstGeom>
            <a:noFill/>
            <a:ln w="2857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567" name="Line 47"/>
            <p:cNvSpPr>
              <a:spLocks noChangeShapeType="1"/>
            </p:cNvSpPr>
            <p:nvPr/>
          </p:nvSpPr>
          <p:spPr bwMode="auto">
            <a:xfrm>
              <a:off x="3446" y="1051"/>
              <a:ext cx="0" cy="12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568" name="Line 48"/>
            <p:cNvSpPr>
              <a:spLocks noChangeShapeType="1"/>
            </p:cNvSpPr>
            <p:nvPr/>
          </p:nvSpPr>
          <p:spPr bwMode="auto">
            <a:xfrm>
              <a:off x="5015" y="1043"/>
              <a:ext cx="0" cy="12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569" name="Line 49"/>
            <p:cNvSpPr>
              <a:spLocks noChangeShapeType="1"/>
            </p:cNvSpPr>
            <p:nvPr/>
          </p:nvSpPr>
          <p:spPr bwMode="auto">
            <a:xfrm>
              <a:off x="3446" y="1129"/>
              <a:ext cx="1564"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63570" name="Text Box 50"/>
            <p:cNvSpPr txBox="1">
              <a:spLocks noChangeArrowheads="1"/>
            </p:cNvSpPr>
            <p:nvPr/>
          </p:nvSpPr>
          <p:spPr bwMode="auto">
            <a:xfrm>
              <a:off x="3212" y="692"/>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A</a:t>
              </a:r>
            </a:p>
          </p:txBody>
        </p:sp>
        <p:sp>
          <p:nvSpPr>
            <p:cNvPr id="363571" name="Text Box 51"/>
            <p:cNvSpPr txBox="1">
              <a:spLocks noChangeArrowheads="1"/>
            </p:cNvSpPr>
            <p:nvPr/>
          </p:nvSpPr>
          <p:spPr bwMode="auto">
            <a:xfrm>
              <a:off x="4991" y="692"/>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B</a:t>
              </a:r>
            </a:p>
          </p:txBody>
        </p:sp>
        <p:sp>
          <p:nvSpPr>
            <p:cNvPr id="363572" name="Text Box 52"/>
            <p:cNvSpPr txBox="1">
              <a:spLocks noChangeArrowheads="1"/>
            </p:cNvSpPr>
            <p:nvPr/>
          </p:nvSpPr>
          <p:spPr bwMode="auto">
            <a:xfrm>
              <a:off x="4032" y="384"/>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CC0000"/>
                  </a:solidFill>
                  <a:latin typeface="Times New Roman" pitchFamily="18" charset="0"/>
                  <a:cs typeface="Times New Roman" pitchFamily="18" charset="0"/>
                </a:rPr>
                <a:t>q</a:t>
              </a:r>
            </a:p>
          </p:txBody>
        </p:sp>
        <p:sp>
          <p:nvSpPr>
            <p:cNvPr id="363573" name="Text Box 53"/>
            <p:cNvSpPr txBox="1">
              <a:spLocks noChangeArrowheads="1"/>
            </p:cNvSpPr>
            <p:nvPr/>
          </p:nvSpPr>
          <p:spPr bwMode="auto">
            <a:xfrm>
              <a:off x="4102" y="942"/>
              <a:ext cx="233"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63574" name="Text Box 54"/>
            <p:cNvSpPr txBox="1">
              <a:spLocks noChangeArrowheads="1"/>
            </p:cNvSpPr>
            <p:nvPr/>
          </p:nvSpPr>
          <p:spPr bwMode="auto">
            <a:xfrm>
              <a:off x="4118" y="909"/>
              <a:ext cx="16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latin typeface="Times New Roman" pitchFamily="18" charset="0"/>
                  <a:cs typeface="Times New Roman" pitchFamily="18" charset="0"/>
                </a:rPr>
                <a:t>l</a:t>
              </a:r>
            </a:p>
          </p:txBody>
        </p:sp>
      </p:grpSp>
      <p:sp>
        <p:nvSpPr>
          <p:cNvPr id="363575" name="Text Box 55"/>
          <p:cNvSpPr txBox="1">
            <a:spLocks noChangeArrowheads="1"/>
          </p:cNvSpPr>
          <p:nvPr/>
        </p:nvSpPr>
        <p:spPr bwMode="auto">
          <a:xfrm>
            <a:off x="8626475" y="3249613"/>
            <a:ext cx="403225" cy="43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63576" name="Text Box 56"/>
          <p:cNvSpPr txBox="1">
            <a:spLocks noChangeArrowheads="1"/>
          </p:cNvSpPr>
          <p:nvPr/>
        </p:nvSpPr>
        <p:spPr bwMode="auto">
          <a:xfrm>
            <a:off x="5181600" y="3683000"/>
            <a:ext cx="419100"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pSp>
        <p:nvGrpSpPr>
          <p:cNvPr id="363577" name="Group 57"/>
          <p:cNvGrpSpPr>
            <a:grpSpLocks/>
          </p:cNvGrpSpPr>
          <p:nvPr/>
        </p:nvGrpSpPr>
        <p:grpSpPr bwMode="auto">
          <a:xfrm>
            <a:off x="5029200" y="3810000"/>
            <a:ext cx="3544888" cy="1066800"/>
            <a:chOff x="3168" y="2400"/>
            <a:chExt cx="2233" cy="672"/>
          </a:xfrm>
        </p:grpSpPr>
        <p:sp>
          <p:nvSpPr>
            <p:cNvPr id="363578" name="Line 58"/>
            <p:cNvSpPr>
              <a:spLocks noChangeShapeType="1"/>
            </p:cNvSpPr>
            <p:nvPr/>
          </p:nvSpPr>
          <p:spPr bwMode="auto">
            <a:xfrm>
              <a:off x="3461" y="2702"/>
              <a:ext cx="156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579" name="AutoShape 59" descr="Light vertical"/>
            <p:cNvSpPr>
              <a:spLocks noChangeArrowheads="1"/>
            </p:cNvSpPr>
            <p:nvPr/>
          </p:nvSpPr>
          <p:spPr bwMode="auto">
            <a:xfrm>
              <a:off x="3461" y="2484"/>
              <a:ext cx="626" cy="221"/>
            </a:xfrm>
            <a:prstGeom prst="rtTriangle">
              <a:avLst/>
            </a:prstGeom>
            <a:pattFill prst="ltVert">
              <a:fgClr>
                <a:srgbClr val="000000"/>
              </a:fgClr>
              <a:bgClr>
                <a:srgbClr val="FFFFFF"/>
              </a:bgClr>
            </a:pattFill>
            <a:ln w="9525">
              <a:solidFill>
                <a:srgbClr val="000000"/>
              </a:solidFill>
              <a:miter lim="800000"/>
              <a:headEnd/>
              <a:tailEnd/>
            </a:ln>
          </p:spPr>
          <p:txBody>
            <a:bodyPr/>
            <a:lstStyle/>
            <a:p>
              <a:endParaRPr lang="en-US"/>
            </a:p>
          </p:txBody>
        </p:sp>
        <p:sp>
          <p:nvSpPr>
            <p:cNvPr id="363580" name="AutoShape 60" descr="Light vertical"/>
            <p:cNvSpPr>
              <a:spLocks noChangeArrowheads="1"/>
            </p:cNvSpPr>
            <p:nvPr/>
          </p:nvSpPr>
          <p:spPr bwMode="auto">
            <a:xfrm rot="10800000">
              <a:off x="4092" y="2706"/>
              <a:ext cx="935" cy="321"/>
            </a:xfrm>
            <a:prstGeom prst="rtTriangle">
              <a:avLst/>
            </a:prstGeom>
            <a:pattFill prst="ltVert">
              <a:fgClr>
                <a:srgbClr val="000000"/>
              </a:fgClr>
              <a:bgClr>
                <a:srgbClr val="FFFFFF"/>
              </a:bgClr>
            </a:pattFill>
            <a:ln w="9525">
              <a:solidFill>
                <a:srgbClr val="000000"/>
              </a:solidFill>
              <a:miter lim="800000"/>
              <a:headEnd/>
              <a:tailEnd/>
            </a:ln>
          </p:spPr>
          <p:txBody>
            <a:bodyPr/>
            <a:lstStyle/>
            <a:p>
              <a:endParaRPr lang="en-US"/>
            </a:p>
          </p:txBody>
        </p:sp>
        <p:sp>
          <p:nvSpPr>
            <p:cNvPr id="363581" name="Line 61"/>
            <p:cNvSpPr>
              <a:spLocks noChangeShapeType="1"/>
            </p:cNvSpPr>
            <p:nvPr/>
          </p:nvSpPr>
          <p:spPr bwMode="auto">
            <a:xfrm rot="21480000">
              <a:off x="3476" y="2470"/>
              <a:ext cx="1543" cy="58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582" name="Text Box 62"/>
            <p:cNvSpPr txBox="1">
              <a:spLocks noChangeArrowheads="1"/>
            </p:cNvSpPr>
            <p:nvPr/>
          </p:nvSpPr>
          <p:spPr bwMode="auto">
            <a:xfrm>
              <a:off x="4991" y="2617"/>
              <a:ext cx="410" cy="4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aphicFrame>
          <p:nvGraphicFramePr>
            <p:cNvPr id="363583" name="Object 63"/>
            <p:cNvGraphicFramePr>
              <a:graphicFrameLocks noChangeAspect="1"/>
            </p:cNvGraphicFramePr>
            <p:nvPr/>
          </p:nvGraphicFramePr>
          <p:xfrm>
            <a:off x="3168" y="2400"/>
            <a:ext cx="307" cy="468"/>
          </p:xfrm>
          <a:graphic>
            <a:graphicData uri="http://schemas.openxmlformats.org/presentationml/2006/ole">
              <mc:AlternateContent xmlns:mc="http://schemas.openxmlformats.org/markup-compatibility/2006">
                <mc:Choice xmlns:v="urn:schemas-microsoft-com:vml" Requires="v">
                  <p:oleObj spid="_x0000_s363688" name="Equation" r:id="rId3" imgW="317160" imgH="457200" progId="Equation.3">
                    <p:embed/>
                  </p:oleObj>
                </mc:Choice>
                <mc:Fallback>
                  <p:oleObj name="Equation" r:id="rId3" imgW="317160" imgH="457200" progId="Equation.3">
                    <p:embed/>
                    <p:pic>
                      <p:nvPicPr>
                        <p:cNvPr id="0" name="Object 6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68" y="2400"/>
                          <a:ext cx="307" cy="4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63584" name="Object 64"/>
            <p:cNvGraphicFramePr>
              <a:graphicFrameLocks noChangeAspect="1"/>
            </p:cNvGraphicFramePr>
            <p:nvPr/>
          </p:nvGraphicFramePr>
          <p:xfrm>
            <a:off x="5046" y="2640"/>
            <a:ext cx="336" cy="432"/>
          </p:xfrm>
          <a:graphic>
            <a:graphicData uri="http://schemas.openxmlformats.org/presentationml/2006/ole">
              <mc:AlternateContent xmlns:mc="http://schemas.openxmlformats.org/markup-compatibility/2006">
                <mc:Choice xmlns:v="urn:schemas-microsoft-com:vml" Requires="v">
                  <p:oleObj spid="_x0000_s363689" name="Equation" r:id="rId5" imgW="317160" imgH="457200" progId="Equation.3">
                    <p:embed/>
                  </p:oleObj>
                </mc:Choice>
                <mc:Fallback>
                  <p:oleObj name="Equation" r:id="rId5" imgW="317160" imgH="457200" progId="Equation.3">
                    <p:embed/>
                    <p:pic>
                      <p:nvPicPr>
                        <p:cNvPr id="0" name="Object 6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46" y="2640"/>
                          <a:ext cx="336" cy="4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363585" name="Group 65"/>
          <p:cNvGrpSpPr>
            <a:grpSpLocks/>
          </p:cNvGrpSpPr>
          <p:nvPr/>
        </p:nvGrpSpPr>
        <p:grpSpPr bwMode="auto">
          <a:xfrm>
            <a:off x="5048250" y="4514850"/>
            <a:ext cx="3544888" cy="2085975"/>
            <a:chOff x="3180" y="2844"/>
            <a:chExt cx="2233" cy="1314"/>
          </a:xfrm>
        </p:grpSpPr>
        <p:sp>
          <p:nvSpPr>
            <p:cNvPr id="363586" name="Line 66"/>
            <p:cNvSpPr>
              <a:spLocks noChangeShapeType="1"/>
            </p:cNvSpPr>
            <p:nvPr/>
          </p:nvSpPr>
          <p:spPr bwMode="auto">
            <a:xfrm>
              <a:off x="3461" y="3506"/>
              <a:ext cx="156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587" name="Arc 67"/>
            <p:cNvSpPr>
              <a:spLocks/>
            </p:cNvSpPr>
            <p:nvPr/>
          </p:nvSpPr>
          <p:spPr bwMode="auto">
            <a:xfrm>
              <a:off x="3457" y="2969"/>
              <a:ext cx="636" cy="749"/>
            </a:xfrm>
            <a:custGeom>
              <a:avLst/>
              <a:gdLst>
                <a:gd name="G0" fmla="+- 15094 0 0"/>
                <a:gd name="G1" fmla="+- 0 0 0"/>
                <a:gd name="G2" fmla="+- 21600 0 0"/>
                <a:gd name="T0" fmla="*/ 15435 w 15435"/>
                <a:gd name="T1" fmla="*/ 21597 h 21600"/>
                <a:gd name="T2" fmla="*/ 0 w 15435"/>
                <a:gd name="T3" fmla="*/ 15451 h 21600"/>
                <a:gd name="T4" fmla="*/ 15094 w 15435"/>
                <a:gd name="T5" fmla="*/ 0 h 21600"/>
              </a:gdLst>
              <a:ahLst/>
              <a:cxnLst>
                <a:cxn ang="0">
                  <a:pos x="T0" y="T1"/>
                </a:cxn>
                <a:cxn ang="0">
                  <a:pos x="T2" y="T3"/>
                </a:cxn>
                <a:cxn ang="0">
                  <a:pos x="T4" y="T5"/>
                </a:cxn>
              </a:cxnLst>
              <a:rect l="0" t="0" r="r" b="b"/>
              <a:pathLst>
                <a:path w="15435" h="21600" fill="none" extrusionOk="0">
                  <a:moveTo>
                    <a:pt x="15435" y="21597"/>
                  </a:moveTo>
                  <a:cubicBezTo>
                    <a:pt x="15321" y="21599"/>
                    <a:pt x="15207" y="21599"/>
                    <a:pt x="15094" y="21600"/>
                  </a:cubicBezTo>
                  <a:cubicBezTo>
                    <a:pt x="9452" y="21600"/>
                    <a:pt x="4035" y="19393"/>
                    <a:pt x="0" y="15450"/>
                  </a:cubicBezTo>
                </a:path>
                <a:path w="15435" h="21600" stroke="0" extrusionOk="0">
                  <a:moveTo>
                    <a:pt x="15435" y="21597"/>
                  </a:moveTo>
                  <a:cubicBezTo>
                    <a:pt x="15321" y="21599"/>
                    <a:pt x="15207" y="21599"/>
                    <a:pt x="15094" y="21600"/>
                  </a:cubicBezTo>
                  <a:cubicBezTo>
                    <a:pt x="9452" y="21600"/>
                    <a:pt x="4035" y="19393"/>
                    <a:pt x="0" y="15450"/>
                  </a:cubicBezTo>
                  <a:lnTo>
                    <a:pt x="15094"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3588" name="Arc 68"/>
            <p:cNvSpPr>
              <a:spLocks/>
            </p:cNvSpPr>
            <p:nvPr/>
          </p:nvSpPr>
          <p:spPr bwMode="auto">
            <a:xfrm rot="-1885500">
              <a:off x="3860" y="2844"/>
              <a:ext cx="1134" cy="749"/>
            </a:xfrm>
            <a:custGeom>
              <a:avLst/>
              <a:gdLst>
                <a:gd name="G0" fmla="+- 12426 0 0"/>
                <a:gd name="G1" fmla="+- 0 0 0"/>
                <a:gd name="G2" fmla="+- 21600 0 0"/>
                <a:gd name="T0" fmla="*/ 24528 w 24528"/>
                <a:gd name="T1" fmla="*/ 17891 h 21600"/>
                <a:gd name="T2" fmla="*/ 0 w 24528"/>
                <a:gd name="T3" fmla="*/ 17668 h 21600"/>
                <a:gd name="T4" fmla="*/ 12426 w 24528"/>
                <a:gd name="T5" fmla="*/ 0 h 21600"/>
              </a:gdLst>
              <a:ahLst/>
              <a:cxnLst>
                <a:cxn ang="0">
                  <a:pos x="T0" y="T1"/>
                </a:cxn>
                <a:cxn ang="0">
                  <a:pos x="T2" y="T3"/>
                </a:cxn>
                <a:cxn ang="0">
                  <a:pos x="T4" y="T5"/>
                </a:cxn>
              </a:cxnLst>
              <a:rect l="0" t="0" r="r" b="b"/>
              <a:pathLst>
                <a:path w="24528" h="21600" fill="none" extrusionOk="0">
                  <a:moveTo>
                    <a:pt x="24528" y="17891"/>
                  </a:moveTo>
                  <a:cubicBezTo>
                    <a:pt x="20954" y="20308"/>
                    <a:pt x="16739" y="21599"/>
                    <a:pt x="12426" y="21600"/>
                  </a:cubicBezTo>
                  <a:cubicBezTo>
                    <a:pt x="7977" y="21600"/>
                    <a:pt x="3638" y="20226"/>
                    <a:pt x="0" y="17667"/>
                  </a:cubicBezTo>
                </a:path>
                <a:path w="24528" h="21600" stroke="0" extrusionOk="0">
                  <a:moveTo>
                    <a:pt x="24528" y="17891"/>
                  </a:moveTo>
                  <a:cubicBezTo>
                    <a:pt x="20954" y="20308"/>
                    <a:pt x="16739" y="21599"/>
                    <a:pt x="12426" y="21600"/>
                  </a:cubicBezTo>
                  <a:cubicBezTo>
                    <a:pt x="7977" y="21600"/>
                    <a:pt x="3638" y="20226"/>
                    <a:pt x="0" y="17667"/>
                  </a:cubicBezTo>
                  <a:lnTo>
                    <a:pt x="12426"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3589" name="Line 69"/>
            <p:cNvSpPr>
              <a:spLocks noChangeShapeType="1"/>
            </p:cNvSpPr>
            <p:nvPr/>
          </p:nvSpPr>
          <p:spPr bwMode="auto">
            <a:xfrm flipV="1">
              <a:off x="5038" y="3131"/>
              <a:ext cx="0" cy="3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590" name="Line 70"/>
            <p:cNvSpPr>
              <a:spLocks noChangeShapeType="1"/>
            </p:cNvSpPr>
            <p:nvPr/>
          </p:nvSpPr>
          <p:spPr bwMode="auto">
            <a:xfrm>
              <a:off x="4055" y="3514"/>
              <a:ext cx="0" cy="197"/>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591" name="Line 71"/>
            <p:cNvSpPr>
              <a:spLocks noChangeShapeType="1"/>
            </p:cNvSpPr>
            <p:nvPr/>
          </p:nvSpPr>
          <p:spPr bwMode="auto">
            <a:xfrm>
              <a:off x="4000" y="3514"/>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592" name="Line 72"/>
            <p:cNvSpPr>
              <a:spLocks noChangeShapeType="1"/>
            </p:cNvSpPr>
            <p:nvPr/>
          </p:nvSpPr>
          <p:spPr bwMode="auto">
            <a:xfrm>
              <a:off x="4102" y="3514"/>
              <a:ext cx="0" cy="187"/>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593" name="Line 73"/>
            <p:cNvSpPr>
              <a:spLocks noChangeShapeType="1"/>
            </p:cNvSpPr>
            <p:nvPr/>
          </p:nvSpPr>
          <p:spPr bwMode="auto">
            <a:xfrm>
              <a:off x="4143" y="3514"/>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594" name="Line 74"/>
            <p:cNvSpPr>
              <a:spLocks noChangeShapeType="1"/>
            </p:cNvSpPr>
            <p:nvPr/>
          </p:nvSpPr>
          <p:spPr bwMode="auto">
            <a:xfrm>
              <a:off x="3956" y="3514"/>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595" name="Line 75"/>
            <p:cNvSpPr>
              <a:spLocks noChangeShapeType="1"/>
            </p:cNvSpPr>
            <p:nvPr/>
          </p:nvSpPr>
          <p:spPr bwMode="auto">
            <a:xfrm>
              <a:off x="3914" y="3514"/>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596" name="Line 76"/>
            <p:cNvSpPr>
              <a:spLocks noChangeShapeType="1"/>
            </p:cNvSpPr>
            <p:nvPr/>
          </p:nvSpPr>
          <p:spPr bwMode="auto">
            <a:xfrm>
              <a:off x="4185" y="3509"/>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597" name="Line 77"/>
            <p:cNvSpPr>
              <a:spLocks noChangeShapeType="1"/>
            </p:cNvSpPr>
            <p:nvPr/>
          </p:nvSpPr>
          <p:spPr bwMode="auto">
            <a:xfrm>
              <a:off x="4228" y="3509"/>
              <a:ext cx="0" cy="1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598" name="Line 78"/>
            <p:cNvSpPr>
              <a:spLocks noChangeShapeType="1"/>
            </p:cNvSpPr>
            <p:nvPr/>
          </p:nvSpPr>
          <p:spPr bwMode="auto">
            <a:xfrm>
              <a:off x="4268" y="3509"/>
              <a:ext cx="0" cy="1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599" name="Line 79"/>
            <p:cNvSpPr>
              <a:spLocks noChangeShapeType="1"/>
            </p:cNvSpPr>
            <p:nvPr/>
          </p:nvSpPr>
          <p:spPr bwMode="auto">
            <a:xfrm>
              <a:off x="3873" y="3514"/>
              <a:ext cx="0" cy="1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00" name="Line 80"/>
            <p:cNvSpPr>
              <a:spLocks noChangeShapeType="1"/>
            </p:cNvSpPr>
            <p:nvPr/>
          </p:nvSpPr>
          <p:spPr bwMode="auto">
            <a:xfrm>
              <a:off x="3831" y="3509"/>
              <a:ext cx="0" cy="1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01" name="Line 81"/>
            <p:cNvSpPr>
              <a:spLocks noChangeShapeType="1"/>
            </p:cNvSpPr>
            <p:nvPr/>
          </p:nvSpPr>
          <p:spPr bwMode="auto">
            <a:xfrm>
              <a:off x="4310" y="3509"/>
              <a:ext cx="0" cy="15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02" name="Line 82"/>
            <p:cNvSpPr>
              <a:spLocks noChangeShapeType="1"/>
            </p:cNvSpPr>
            <p:nvPr/>
          </p:nvSpPr>
          <p:spPr bwMode="auto">
            <a:xfrm>
              <a:off x="3789" y="3514"/>
              <a:ext cx="0" cy="15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03" name="Line 83"/>
            <p:cNvSpPr>
              <a:spLocks noChangeShapeType="1"/>
            </p:cNvSpPr>
            <p:nvPr/>
          </p:nvSpPr>
          <p:spPr bwMode="auto">
            <a:xfrm>
              <a:off x="3748" y="3514"/>
              <a:ext cx="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04" name="Line 84"/>
            <p:cNvSpPr>
              <a:spLocks noChangeShapeType="1"/>
            </p:cNvSpPr>
            <p:nvPr/>
          </p:nvSpPr>
          <p:spPr bwMode="auto">
            <a:xfrm>
              <a:off x="4351" y="3509"/>
              <a:ext cx="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05" name="Line 85"/>
            <p:cNvSpPr>
              <a:spLocks noChangeShapeType="1"/>
            </p:cNvSpPr>
            <p:nvPr/>
          </p:nvSpPr>
          <p:spPr bwMode="auto">
            <a:xfrm>
              <a:off x="4393" y="3509"/>
              <a:ext cx="0" cy="12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06" name="Line 86"/>
            <p:cNvSpPr>
              <a:spLocks noChangeShapeType="1"/>
            </p:cNvSpPr>
            <p:nvPr/>
          </p:nvSpPr>
          <p:spPr bwMode="auto">
            <a:xfrm>
              <a:off x="3706" y="3514"/>
              <a:ext cx="0" cy="12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07" name="Line 87"/>
            <p:cNvSpPr>
              <a:spLocks noChangeShapeType="1"/>
            </p:cNvSpPr>
            <p:nvPr/>
          </p:nvSpPr>
          <p:spPr bwMode="auto">
            <a:xfrm>
              <a:off x="3664" y="3514"/>
              <a:ext cx="0" cy="11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08" name="Line 88"/>
            <p:cNvSpPr>
              <a:spLocks noChangeShapeType="1"/>
            </p:cNvSpPr>
            <p:nvPr/>
          </p:nvSpPr>
          <p:spPr bwMode="auto">
            <a:xfrm>
              <a:off x="4429" y="3509"/>
              <a:ext cx="0" cy="11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09" name="Line 89"/>
            <p:cNvSpPr>
              <a:spLocks noChangeShapeType="1"/>
            </p:cNvSpPr>
            <p:nvPr/>
          </p:nvSpPr>
          <p:spPr bwMode="auto">
            <a:xfrm>
              <a:off x="4469" y="3509"/>
              <a:ext cx="0" cy="1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10" name="Line 90"/>
            <p:cNvSpPr>
              <a:spLocks noChangeShapeType="1"/>
            </p:cNvSpPr>
            <p:nvPr/>
          </p:nvSpPr>
          <p:spPr bwMode="auto">
            <a:xfrm>
              <a:off x="3623" y="3509"/>
              <a:ext cx="0" cy="1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11" name="Line 91"/>
            <p:cNvSpPr>
              <a:spLocks noChangeShapeType="1"/>
            </p:cNvSpPr>
            <p:nvPr/>
          </p:nvSpPr>
          <p:spPr bwMode="auto">
            <a:xfrm>
              <a:off x="3581" y="3509"/>
              <a:ext cx="0" cy="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12" name="Line 92"/>
            <p:cNvSpPr>
              <a:spLocks noChangeShapeType="1"/>
            </p:cNvSpPr>
            <p:nvPr/>
          </p:nvSpPr>
          <p:spPr bwMode="auto">
            <a:xfrm>
              <a:off x="4513" y="3509"/>
              <a:ext cx="0" cy="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13" name="Line 93"/>
            <p:cNvSpPr>
              <a:spLocks noChangeShapeType="1"/>
            </p:cNvSpPr>
            <p:nvPr/>
          </p:nvSpPr>
          <p:spPr bwMode="auto">
            <a:xfrm>
              <a:off x="4549" y="3509"/>
              <a:ext cx="0" cy="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14" name="Line 94"/>
            <p:cNvSpPr>
              <a:spLocks noChangeShapeType="1"/>
            </p:cNvSpPr>
            <p:nvPr/>
          </p:nvSpPr>
          <p:spPr bwMode="auto">
            <a:xfrm>
              <a:off x="3545" y="3509"/>
              <a:ext cx="0" cy="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15" name="Line 95"/>
            <p:cNvSpPr>
              <a:spLocks noChangeShapeType="1"/>
            </p:cNvSpPr>
            <p:nvPr/>
          </p:nvSpPr>
          <p:spPr bwMode="auto">
            <a:xfrm>
              <a:off x="4586" y="3509"/>
              <a:ext cx="0" cy="4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16" name="Line 96"/>
            <p:cNvSpPr>
              <a:spLocks noChangeShapeType="1"/>
            </p:cNvSpPr>
            <p:nvPr/>
          </p:nvSpPr>
          <p:spPr bwMode="auto">
            <a:xfrm>
              <a:off x="3514" y="3509"/>
              <a:ext cx="0"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17" name="Line 97"/>
            <p:cNvSpPr>
              <a:spLocks noChangeShapeType="1"/>
            </p:cNvSpPr>
            <p:nvPr/>
          </p:nvSpPr>
          <p:spPr bwMode="auto">
            <a:xfrm>
              <a:off x="4617" y="3514"/>
              <a:ext cx="0" cy="2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18" name="Line 98"/>
            <p:cNvSpPr>
              <a:spLocks noChangeShapeType="1"/>
            </p:cNvSpPr>
            <p:nvPr/>
          </p:nvSpPr>
          <p:spPr bwMode="auto">
            <a:xfrm>
              <a:off x="4716" y="3483"/>
              <a:ext cx="0" cy="2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19" name="Line 99"/>
            <p:cNvSpPr>
              <a:spLocks noChangeShapeType="1"/>
            </p:cNvSpPr>
            <p:nvPr/>
          </p:nvSpPr>
          <p:spPr bwMode="auto">
            <a:xfrm>
              <a:off x="4752" y="3451"/>
              <a:ext cx="0"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20" name="Line 100"/>
            <p:cNvSpPr>
              <a:spLocks noChangeShapeType="1"/>
            </p:cNvSpPr>
            <p:nvPr/>
          </p:nvSpPr>
          <p:spPr bwMode="auto">
            <a:xfrm>
              <a:off x="4788" y="3431"/>
              <a:ext cx="0" cy="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21" name="Line 101"/>
            <p:cNvSpPr>
              <a:spLocks noChangeShapeType="1"/>
            </p:cNvSpPr>
            <p:nvPr/>
          </p:nvSpPr>
          <p:spPr bwMode="auto">
            <a:xfrm>
              <a:off x="4825" y="3399"/>
              <a:ext cx="0" cy="1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22" name="Line 102"/>
            <p:cNvSpPr>
              <a:spLocks noChangeShapeType="1"/>
            </p:cNvSpPr>
            <p:nvPr/>
          </p:nvSpPr>
          <p:spPr bwMode="auto">
            <a:xfrm>
              <a:off x="4867" y="3358"/>
              <a:ext cx="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23" name="Line 103"/>
            <p:cNvSpPr>
              <a:spLocks noChangeShapeType="1"/>
            </p:cNvSpPr>
            <p:nvPr/>
          </p:nvSpPr>
          <p:spPr bwMode="auto">
            <a:xfrm>
              <a:off x="4908" y="3316"/>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24" name="Line 104"/>
            <p:cNvSpPr>
              <a:spLocks noChangeShapeType="1"/>
            </p:cNvSpPr>
            <p:nvPr/>
          </p:nvSpPr>
          <p:spPr bwMode="auto">
            <a:xfrm>
              <a:off x="4950" y="3254"/>
              <a:ext cx="0" cy="2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25" name="Line 105"/>
            <p:cNvSpPr>
              <a:spLocks noChangeShapeType="1"/>
            </p:cNvSpPr>
            <p:nvPr/>
          </p:nvSpPr>
          <p:spPr bwMode="auto">
            <a:xfrm>
              <a:off x="4991" y="3211"/>
              <a:ext cx="0" cy="2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26" name="Text Box 106"/>
            <p:cNvSpPr txBox="1">
              <a:spLocks noChangeArrowheads="1"/>
            </p:cNvSpPr>
            <p:nvPr/>
          </p:nvSpPr>
          <p:spPr bwMode="auto">
            <a:xfrm>
              <a:off x="4991" y="3077"/>
              <a:ext cx="410" cy="4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63627" name="Line 107"/>
            <p:cNvSpPr>
              <a:spLocks noChangeShapeType="1"/>
            </p:cNvSpPr>
            <p:nvPr/>
          </p:nvSpPr>
          <p:spPr bwMode="auto">
            <a:xfrm rot="21398826" flipV="1">
              <a:off x="3459" y="3178"/>
              <a:ext cx="1593" cy="281"/>
            </a:xfrm>
            <a:prstGeom prst="line">
              <a:avLst/>
            </a:prstGeom>
            <a:noFill/>
            <a:ln w="12700">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63628" name="Line 108"/>
            <p:cNvSpPr>
              <a:spLocks noChangeShapeType="1"/>
            </p:cNvSpPr>
            <p:nvPr/>
          </p:nvSpPr>
          <p:spPr bwMode="auto">
            <a:xfrm>
              <a:off x="4105" y="3595"/>
              <a:ext cx="562" cy="28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29" name="Text Box 109"/>
            <p:cNvSpPr txBox="1">
              <a:spLocks noChangeArrowheads="1"/>
            </p:cNvSpPr>
            <p:nvPr/>
          </p:nvSpPr>
          <p:spPr bwMode="auto">
            <a:xfrm>
              <a:off x="4828" y="3467"/>
              <a:ext cx="409" cy="4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63630" name="Text Box 110"/>
            <p:cNvSpPr txBox="1">
              <a:spLocks noChangeArrowheads="1"/>
            </p:cNvSpPr>
            <p:nvPr/>
          </p:nvSpPr>
          <p:spPr bwMode="auto">
            <a:xfrm>
              <a:off x="3180" y="3553"/>
              <a:ext cx="608" cy="4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63631" name="Line 111"/>
            <p:cNvSpPr>
              <a:spLocks noChangeShapeType="1"/>
            </p:cNvSpPr>
            <p:nvPr/>
          </p:nvSpPr>
          <p:spPr bwMode="auto">
            <a:xfrm rot="21092818" flipH="1">
              <a:off x="3689" y="3665"/>
              <a:ext cx="375"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aphicFrame>
          <p:nvGraphicFramePr>
            <p:cNvPr id="363632" name="Object 112"/>
            <p:cNvGraphicFramePr>
              <a:graphicFrameLocks noChangeAspect="1"/>
            </p:cNvGraphicFramePr>
            <p:nvPr/>
          </p:nvGraphicFramePr>
          <p:xfrm>
            <a:off x="3324" y="3690"/>
            <a:ext cx="497" cy="468"/>
          </p:xfrm>
          <a:graphic>
            <a:graphicData uri="http://schemas.openxmlformats.org/presentationml/2006/ole">
              <mc:AlternateContent xmlns:mc="http://schemas.openxmlformats.org/markup-compatibility/2006">
                <mc:Choice xmlns:v="urn:schemas-microsoft-com:vml" Requires="v">
                  <p:oleObj spid="_x0000_s363690" name="Equation" r:id="rId7" imgW="558720" imgH="457200" progId="Equation.3">
                    <p:embed/>
                  </p:oleObj>
                </mc:Choice>
                <mc:Fallback>
                  <p:oleObj name="Equation" r:id="rId7" imgW="558720" imgH="457200" progId="Equation.3">
                    <p:embed/>
                    <p:pic>
                      <p:nvPicPr>
                        <p:cNvPr id="0" name="Object 1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24" y="3690"/>
                          <a:ext cx="497" cy="4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63633" name="Object 113"/>
            <p:cNvGraphicFramePr>
              <a:graphicFrameLocks noChangeAspect="1"/>
            </p:cNvGraphicFramePr>
            <p:nvPr/>
          </p:nvGraphicFramePr>
          <p:xfrm>
            <a:off x="4670" y="3640"/>
            <a:ext cx="314" cy="447"/>
          </p:xfrm>
          <a:graphic>
            <a:graphicData uri="http://schemas.openxmlformats.org/presentationml/2006/ole">
              <mc:AlternateContent xmlns:mc="http://schemas.openxmlformats.org/markup-compatibility/2006">
                <mc:Choice xmlns:v="urn:schemas-microsoft-com:vml" Requires="v">
                  <p:oleObj spid="_x0000_s363691" name="Equation" r:id="rId9" imgW="266400" imgH="419040" progId="Equation.3">
                    <p:embed/>
                  </p:oleObj>
                </mc:Choice>
                <mc:Fallback>
                  <p:oleObj name="Equation" r:id="rId9" imgW="266400" imgH="419040" progId="Equation.3">
                    <p:embed/>
                    <p:pic>
                      <p:nvPicPr>
                        <p:cNvPr id="0" name="Object 1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670" y="3640"/>
                          <a:ext cx="314" cy="4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63634" name="Object 114"/>
            <p:cNvGraphicFramePr>
              <a:graphicFrameLocks noChangeAspect="1"/>
            </p:cNvGraphicFramePr>
            <p:nvPr/>
          </p:nvGraphicFramePr>
          <p:xfrm>
            <a:off x="5040" y="3072"/>
            <a:ext cx="373" cy="528"/>
          </p:xfrm>
          <a:graphic>
            <a:graphicData uri="http://schemas.openxmlformats.org/presentationml/2006/ole">
              <mc:AlternateContent xmlns:mc="http://schemas.openxmlformats.org/markup-compatibility/2006">
                <mc:Choice xmlns:v="urn:schemas-microsoft-com:vml" Requires="v">
                  <p:oleObj spid="_x0000_s363692" name="Equation" r:id="rId11" imgW="317160" imgH="495000" progId="Equation.3">
                    <p:embed/>
                  </p:oleObj>
                </mc:Choice>
                <mc:Fallback>
                  <p:oleObj name="Equation" r:id="rId11" imgW="317160" imgH="495000" progId="Equation.3">
                    <p:embed/>
                    <p:pic>
                      <p:nvPicPr>
                        <p:cNvPr id="0" name="Object 1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040" y="3072"/>
                          <a:ext cx="373" cy="5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aphicFrame>
        <p:nvGraphicFramePr>
          <p:cNvPr id="363635" name="Object 115"/>
          <p:cNvGraphicFramePr>
            <a:graphicFrameLocks noChangeAspect="1"/>
          </p:cNvGraphicFramePr>
          <p:nvPr/>
        </p:nvGraphicFramePr>
        <p:xfrm>
          <a:off x="1295400" y="485775"/>
          <a:ext cx="2514600" cy="4022725"/>
        </p:xfrm>
        <a:graphic>
          <a:graphicData uri="http://schemas.openxmlformats.org/presentationml/2006/ole">
            <mc:AlternateContent xmlns:mc="http://schemas.openxmlformats.org/markup-compatibility/2006">
              <mc:Choice xmlns:v="urn:schemas-microsoft-com:vml" Requires="v">
                <p:oleObj spid="_x0000_s363693" name="Equation" r:id="rId13" imgW="1384200" imgH="2298600" progId="Equation.3">
                  <p:embed/>
                </p:oleObj>
              </mc:Choice>
              <mc:Fallback>
                <p:oleObj name="Equation" r:id="rId13" imgW="1384200" imgH="2298600" progId="Equation.3">
                  <p:embed/>
                  <p:pic>
                    <p:nvPicPr>
                      <p:cNvPr id="0" name="Object 11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295400" y="485775"/>
                        <a:ext cx="2514600" cy="4022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363636" name="Group 116"/>
          <p:cNvGrpSpPr>
            <a:grpSpLocks/>
          </p:cNvGrpSpPr>
          <p:nvPr/>
        </p:nvGrpSpPr>
        <p:grpSpPr bwMode="auto">
          <a:xfrm>
            <a:off x="4964113" y="2190750"/>
            <a:ext cx="3535362" cy="1884363"/>
            <a:chOff x="3127" y="1344"/>
            <a:chExt cx="2227" cy="1187"/>
          </a:xfrm>
        </p:grpSpPr>
        <p:sp>
          <p:nvSpPr>
            <p:cNvPr id="363637" name="Arc 117"/>
            <p:cNvSpPr>
              <a:spLocks/>
            </p:cNvSpPr>
            <p:nvPr/>
          </p:nvSpPr>
          <p:spPr bwMode="auto">
            <a:xfrm>
              <a:off x="3226" y="1344"/>
              <a:ext cx="1802" cy="743"/>
            </a:xfrm>
            <a:custGeom>
              <a:avLst/>
              <a:gdLst>
                <a:gd name="G0" fmla="+- 0 0 0"/>
                <a:gd name="G1" fmla="+- 0 0 0"/>
                <a:gd name="G2" fmla="+- 21600 0 0"/>
                <a:gd name="T0" fmla="*/ 19636 w 19636"/>
                <a:gd name="T1" fmla="*/ 8999 h 21456"/>
                <a:gd name="T2" fmla="*/ 2486 w 19636"/>
                <a:gd name="T3" fmla="*/ 21456 h 21456"/>
                <a:gd name="T4" fmla="*/ 0 w 19636"/>
                <a:gd name="T5" fmla="*/ 0 h 21456"/>
              </a:gdLst>
              <a:ahLst/>
              <a:cxnLst>
                <a:cxn ang="0">
                  <a:pos x="T0" y="T1"/>
                </a:cxn>
                <a:cxn ang="0">
                  <a:pos x="T2" y="T3"/>
                </a:cxn>
                <a:cxn ang="0">
                  <a:pos x="T4" y="T5"/>
                </a:cxn>
              </a:cxnLst>
              <a:rect l="0" t="0" r="r" b="b"/>
              <a:pathLst>
                <a:path w="19636" h="21456" fill="none" extrusionOk="0">
                  <a:moveTo>
                    <a:pt x="19636" y="8999"/>
                  </a:moveTo>
                  <a:cubicBezTo>
                    <a:pt x="16490" y="15863"/>
                    <a:pt x="9987" y="20587"/>
                    <a:pt x="2486" y="21456"/>
                  </a:cubicBezTo>
                </a:path>
                <a:path w="19636" h="21456" stroke="0" extrusionOk="0">
                  <a:moveTo>
                    <a:pt x="19636" y="8999"/>
                  </a:moveTo>
                  <a:cubicBezTo>
                    <a:pt x="16490" y="15863"/>
                    <a:pt x="9987" y="20587"/>
                    <a:pt x="2486" y="21456"/>
                  </a:cubicBezTo>
                  <a:lnTo>
                    <a:pt x="0" y="0"/>
                  </a:lnTo>
                  <a:close/>
                </a:path>
              </a:pathLst>
            </a:custGeom>
            <a:noFill/>
            <a:ln w="19050">
              <a:solidFill>
                <a:srgbClr val="CC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363638" name="Group 118"/>
            <p:cNvGrpSpPr>
              <a:grpSpLocks/>
            </p:cNvGrpSpPr>
            <p:nvPr/>
          </p:nvGrpSpPr>
          <p:grpSpPr bwMode="auto">
            <a:xfrm>
              <a:off x="3454" y="1596"/>
              <a:ext cx="1871" cy="935"/>
              <a:chOff x="3686" y="1584"/>
              <a:chExt cx="1871" cy="935"/>
            </a:xfrm>
          </p:grpSpPr>
          <p:sp>
            <p:nvSpPr>
              <p:cNvPr id="363639" name="Line 119"/>
              <p:cNvSpPr>
                <a:spLocks noChangeShapeType="1"/>
              </p:cNvSpPr>
              <p:nvPr/>
            </p:nvSpPr>
            <p:spPr bwMode="auto">
              <a:xfrm>
                <a:off x="3686" y="2090"/>
                <a:ext cx="156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40" name="Line 120"/>
              <p:cNvSpPr>
                <a:spLocks noChangeShapeType="1"/>
              </p:cNvSpPr>
              <p:nvPr/>
            </p:nvSpPr>
            <p:spPr bwMode="auto">
              <a:xfrm>
                <a:off x="5255" y="1656"/>
                <a:ext cx="0" cy="4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41" name="Line 121"/>
              <p:cNvSpPr>
                <a:spLocks noChangeShapeType="1"/>
              </p:cNvSpPr>
              <p:nvPr/>
            </p:nvSpPr>
            <p:spPr bwMode="auto">
              <a:xfrm>
                <a:off x="5208" y="1679"/>
                <a:ext cx="0" cy="40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42" name="Line 122"/>
              <p:cNvSpPr>
                <a:spLocks noChangeShapeType="1"/>
              </p:cNvSpPr>
              <p:nvPr/>
            </p:nvSpPr>
            <p:spPr bwMode="auto">
              <a:xfrm>
                <a:off x="5161" y="1709"/>
                <a:ext cx="0" cy="37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43" name="Line 123"/>
              <p:cNvSpPr>
                <a:spLocks noChangeShapeType="1"/>
              </p:cNvSpPr>
              <p:nvPr/>
            </p:nvSpPr>
            <p:spPr bwMode="auto">
              <a:xfrm>
                <a:off x="5114" y="1742"/>
                <a:ext cx="0" cy="34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44" name="Line 124"/>
              <p:cNvSpPr>
                <a:spLocks noChangeShapeType="1"/>
              </p:cNvSpPr>
              <p:nvPr/>
            </p:nvSpPr>
            <p:spPr bwMode="auto">
              <a:xfrm>
                <a:off x="5068" y="1773"/>
                <a:ext cx="0" cy="31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45" name="Line 125"/>
              <p:cNvSpPr>
                <a:spLocks noChangeShapeType="1"/>
              </p:cNvSpPr>
              <p:nvPr/>
            </p:nvSpPr>
            <p:spPr bwMode="auto">
              <a:xfrm>
                <a:off x="5021" y="1804"/>
                <a:ext cx="0" cy="2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46" name="Line 126"/>
              <p:cNvSpPr>
                <a:spLocks noChangeShapeType="1"/>
              </p:cNvSpPr>
              <p:nvPr/>
            </p:nvSpPr>
            <p:spPr bwMode="auto">
              <a:xfrm>
                <a:off x="4974" y="1828"/>
                <a:ext cx="0" cy="2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47" name="Line 127"/>
              <p:cNvSpPr>
                <a:spLocks noChangeShapeType="1"/>
              </p:cNvSpPr>
              <p:nvPr/>
            </p:nvSpPr>
            <p:spPr bwMode="auto">
              <a:xfrm>
                <a:off x="4927" y="1828"/>
                <a:ext cx="0" cy="2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48" name="Line 128"/>
              <p:cNvSpPr>
                <a:spLocks noChangeShapeType="1"/>
              </p:cNvSpPr>
              <p:nvPr/>
            </p:nvSpPr>
            <p:spPr bwMode="auto">
              <a:xfrm>
                <a:off x="4880" y="1851"/>
                <a:ext cx="0" cy="23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49" name="Line 129"/>
              <p:cNvSpPr>
                <a:spLocks noChangeShapeType="1"/>
              </p:cNvSpPr>
              <p:nvPr/>
            </p:nvSpPr>
            <p:spPr bwMode="auto">
              <a:xfrm>
                <a:off x="4833" y="1867"/>
                <a:ext cx="0" cy="21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50" name="Line 130"/>
              <p:cNvSpPr>
                <a:spLocks noChangeShapeType="1"/>
              </p:cNvSpPr>
              <p:nvPr/>
            </p:nvSpPr>
            <p:spPr bwMode="auto">
              <a:xfrm>
                <a:off x="4787" y="1892"/>
                <a:ext cx="0" cy="19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51" name="Line 131"/>
              <p:cNvSpPr>
                <a:spLocks noChangeShapeType="1"/>
              </p:cNvSpPr>
              <p:nvPr/>
            </p:nvSpPr>
            <p:spPr bwMode="auto">
              <a:xfrm>
                <a:off x="4740" y="1907"/>
                <a:ext cx="0" cy="17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52" name="Line 132"/>
              <p:cNvSpPr>
                <a:spLocks noChangeShapeType="1"/>
              </p:cNvSpPr>
              <p:nvPr/>
            </p:nvSpPr>
            <p:spPr bwMode="auto">
              <a:xfrm>
                <a:off x="4693" y="1923"/>
                <a:ext cx="0" cy="15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53" name="Line 133"/>
              <p:cNvSpPr>
                <a:spLocks noChangeShapeType="1"/>
              </p:cNvSpPr>
              <p:nvPr/>
            </p:nvSpPr>
            <p:spPr bwMode="auto">
              <a:xfrm>
                <a:off x="4646" y="1929"/>
                <a:ext cx="0" cy="1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54" name="Line 134"/>
              <p:cNvSpPr>
                <a:spLocks noChangeShapeType="1"/>
              </p:cNvSpPr>
              <p:nvPr/>
            </p:nvSpPr>
            <p:spPr bwMode="auto">
              <a:xfrm>
                <a:off x="4601" y="1947"/>
                <a:ext cx="0" cy="1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55" name="Line 135"/>
              <p:cNvSpPr>
                <a:spLocks noChangeShapeType="1"/>
              </p:cNvSpPr>
              <p:nvPr/>
            </p:nvSpPr>
            <p:spPr bwMode="auto">
              <a:xfrm>
                <a:off x="4552" y="1952"/>
                <a:ext cx="0" cy="1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56" name="Line 136"/>
              <p:cNvSpPr>
                <a:spLocks noChangeShapeType="1"/>
              </p:cNvSpPr>
              <p:nvPr/>
            </p:nvSpPr>
            <p:spPr bwMode="auto">
              <a:xfrm>
                <a:off x="4505" y="1970"/>
                <a:ext cx="0" cy="1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57" name="Line 137"/>
              <p:cNvSpPr>
                <a:spLocks noChangeShapeType="1"/>
              </p:cNvSpPr>
              <p:nvPr/>
            </p:nvSpPr>
            <p:spPr bwMode="auto">
              <a:xfrm>
                <a:off x="4459" y="1984"/>
                <a:ext cx="0" cy="10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58" name="Line 138"/>
              <p:cNvSpPr>
                <a:spLocks noChangeShapeType="1"/>
              </p:cNvSpPr>
              <p:nvPr/>
            </p:nvSpPr>
            <p:spPr bwMode="auto">
              <a:xfrm>
                <a:off x="4412" y="1989"/>
                <a:ext cx="0"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59" name="Line 139"/>
              <p:cNvSpPr>
                <a:spLocks noChangeShapeType="1"/>
              </p:cNvSpPr>
              <p:nvPr/>
            </p:nvSpPr>
            <p:spPr bwMode="auto">
              <a:xfrm>
                <a:off x="4365" y="1999"/>
                <a:ext cx="0" cy="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60" name="Line 140"/>
              <p:cNvSpPr>
                <a:spLocks noChangeShapeType="1"/>
              </p:cNvSpPr>
              <p:nvPr/>
            </p:nvSpPr>
            <p:spPr bwMode="auto">
              <a:xfrm>
                <a:off x="4318" y="2010"/>
                <a:ext cx="0"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61" name="Line 141"/>
              <p:cNvSpPr>
                <a:spLocks noChangeShapeType="1"/>
              </p:cNvSpPr>
              <p:nvPr/>
            </p:nvSpPr>
            <p:spPr bwMode="auto">
              <a:xfrm>
                <a:off x="4270" y="2017"/>
                <a:ext cx="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62" name="Line 142"/>
              <p:cNvSpPr>
                <a:spLocks noChangeShapeType="1"/>
              </p:cNvSpPr>
              <p:nvPr/>
            </p:nvSpPr>
            <p:spPr bwMode="auto">
              <a:xfrm>
                <a:off x="4227" y="2028"/>
                <a:ext cx="0" cy="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63" name="Line 143"/>
              <p:cNvSpPr>
                <a:spLocks noChangeShapeType="1"/>
              </p:cNvSpPr>
              <p:nvPr/>
            </p:nvSpPr>
            <p:spPr bwMode="auto">
              <a:xfrm>
                <a:off x="4185" y="2038"/>
                <a:ext cx="0"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64" name="Line 144"/>
              <p:cNvSpPr>
                <a:spLocks noChangeShapeType="1"/>
              </p:cNvSpPr>
              <p:nvPr/>
            </p:nvSpPr>
            <p:spPr bwMode="auto">
              <a:xfrm>
                <a:off x="4144" y="2038"/>
                <a:ext cx="0"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65" name="Line 145"/>
              <p:cNvSpPr>
                <a:spLocks noChangeShapeType="1"/>
              </p:cNvSpPr>
              <p:nvPr/>
            </p:nvSpPr>
            <p:spPr bwMode="auto">
              <a:xfrm>
                <a:off x="4102" y="2050"/>
                <a:ext cx="0" cy="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66" name="Line 146"/>
              <p:cNvSpPr>
                <a:spLocks noChangeShapeType="1"/>
              </p:cNvSpPr>
              <p:nvPr/>
            </p:nvSpPr>
            <p:spPr bwMode="auto">
              <a:xfrm>
                <a:off x="4061" y="2050"/>
                <a:ext cx="0" cy="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67" name="Line 147"/>
              <p:cNvSpPr>
                <a:spLocks noChangeShapeType="1"/>
              </p:cNvSpPr>
              <p:nvPr/>
            </p:nvSpPr>
            <p:spPr bwMode="auto">
              <a:xfrm>
                <a:off x="4019" y="2055"/>
                <a:ext cx="0" cy="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68" name="Line 148"/>
              <p:cNvSpPr>
                <a:spLocks noChangeShapeType="1"/>
              </p:cNvSpPr>
              <p:nvPr/>
            </p:nvSpPr>
            <p:spPr bwMode="auto">
              <a:xfrm>
                <a:off x="3972" y="2059"/>
                <a:ext cx="0" cy="2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69" name="Line 149"/>
              <p:cNvSpPr>
                <a:spLocks noChangeShapeType="1"/>
              </p:cNvSpPr>
              <p:nvPr/>
            </p:nvSpPr>
            <p:spPr bwMode="auto">
              <a:xfrm>
                <a:off x="3930" y="2069"/>
                <a:ext cx="0" cy="2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70" name="Line 150"/>
              <p:cNvSpPr>
                <a:spLocks noChangeShapeType="1"/>
              </p:cNvSpPr>
              <p:nvPr/>
            </p:nvSpPr>
            <p:spPr bwMode="auto">
              <a:xfrm>
                <a:off x="3842" y="2069"/>
                <a:ext cx="0" cy="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71" name="Line 151"/>
              <p:cNvSpPr>
                <a:spLocks noChangeShapeType="1"/>
              </p:cNvSpPr>
              <p:nvPr/>
            </p:nvSpPr>
            <p:spPr bwMode="auto">
              <a:xfrm>
                <a:off x="3884" y="2064"/>
                <a:ext cx="0" cy="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72" name="AutoShape 152" descr="Light vertical"/>
              <p:cNvSpPr>
                <a:spLocks noChangeArrowheads="1"/>
              </p:cNvSpPr>
              <p:nvPr/>
            </p:nvSpPr>
            <p:spPr bwMode="auto">
              <a:xfrm rot="-10800000">
                <a:off x="3703" y="2247"/>
                <a:ext cx="1566" cy="218"/>
              </a:xfrm>
              <a:prstGeom prst="rtTriangle">
                <a:avLst/>
              </a:prstGeom>
              <a:pattFill prst="ltVert">
                <a:fgClr>
                  <a:srgbClr val="000000"/>
                </a:fgClr>
                <a:bgClr>
                  <a:srgbClr val="FFFFFF"/>
                </a:bgClr>
              </a:pattFill>
              <a:ln w="9525">
                <a:solidFill>
                  <a:srgbClr val="000000"/>
                </a:solidFill>
                <a:miter lim="800000"/>
                <a:headEnd/>
                <a:tailEnd/>
              </a:ln>
            </p:spPr>
            <p:txBody>
              <a:bodyPr/>
              <a:lstStyle/>
              <a:p>
                <a:endParaRPr lang="en-US"/>
              </a:p>
            </p:txBody>
          </p:sp>
          <p:sp>
            <p:nvSpPr>
              <p:cNvPr id="363673" name="Line 153"/>
              <p:cNvSpPr>
                <a:spLocks noChangeShapeType="1"/>
              </p:cNvSpPr>
              <p:nvPr/>
            </p:nvSpPr>
            <p:spPr bwMode="auto">
              <a:xfrm rot="75507">
                <a:off x="3711" y="2257"/>
                <a:ext cx="1564" cy="187"/>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3674" name="Text Box 154"/>
              <p:cNvSpPr txBox="1">
                <a:spLocks noChangeArrowheads="1"/>
              </p:cNvSpPr>
              <p:nvPr/>
            </p:nvSpPr>
            <p:spPr bwMode="auto">
              <a:xfrm>
                <a:off x="5231" y="2288"/>
                <a:ext cx="23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aphicFrame>
            <p:nvGraphicFramePr>
              <p:cNvPr id="363675" name="Object 155"/>
              <p:cNvGraphicFramePr>
                <a:graphicFrameLocks noChangeAspect="1"/>
              </p:cNvGraphicFramePr>
              <p:nvPr/>
            </p:nvGraphicFramePr>
            <p:xfrm>
              <a:off x="5280" y="1584"/>
              <a:ext cx="277" cy="428"/>
            </p:xfrm>
            <a:graphic>
              <a:graphicData uri="http://schemas.openxmlformats.org/presentationml/2006/ole">
                <mc:AlternateContent xmlns:mc="http://schemas.openxmlformats.org/markup-compatibility/2006">
                  <mc:Choice xmlns:v="urn:schemas-microsoft-com:vml" Requires="v">
                    <p:oleObj spid="_x0000_s363694" name="Equation" r:id="rId15" imgW="317160" imgH="482400" progId="Equation.3">
                      <p:embed/>
                    </p:oleObj>
                  </mc:Choice>
                  <mc:Fallback>
                    <p:oleObj name="Equation" r:id="rId15" imgW="317160" imgH="482400" progId="Equation.3">
                      <p:embed/>
                      <p:pic>
                        <p:nvPicPr>
                          <p:cNvPr id="0" name="Object 155"/>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280" y="1584"/>
                            <a:ext cx="277" cy="4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63676" name="Text Box 156"/>
              <p:cNvSpPr txBox="1">
                <a:spLocks noChangeArrowheads="1"/>
              </p:cNvSpPr>
              <p:nvPr/>
            </p:nvSpPr>
            <p:spPr bwMode="auto">
              <a:xfrm>
                <a:off x="5252" y="2241"/>
                <a:ext cx="16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latin typeface="Times New Roman" pitchFamily="18" charset="0"/>
                    <a:cs typeface="Times New Roman" pitchFamily="18" charset="0"/>
                  </a:rPr>
                  <a:t>l</a:t>
                </a:r>
              </a:p>
            </p:txBody>
          </p:sp>
        </p:grpSp>
        <p:grpSp>
          <p:nvGrpSpPr>
            <p:cNvPr id="363677" name="Group 157"/>
            <p:cNvGrpSpPr>
              <a:grpSpLocks/>
            </p:cNvGrpSpPr>
            <p:nvPr/>
          </p:nvGrpSpPr>
          <p:grpSpPr bwMode="auto">
            <a:xfrm>
              <a:off x="3127" y="1477"/>
              <a:ext cx="2227" cy="949"/>
              <a:chOff x="3127" y="1477"/>
              <a:chExt cx="2227" cy="949"/>
            </a:xfrm>
          </p:grpSpPr>
          <p:sp>
            <p:nvSpPr>
              <p:cNvPr id="363678" name="Text Box 158"/>
              <p:cNvSpPr txBox="1">
                <a:spLocks noChangeArrowheads="1"/>
              </p:cNvSpPr>
              <p:nvPr/>
            </p:nvSpPr>
            <p:spPr bwMode="auto">
              <a:xfrm>
                <a:off x="4945" y="1477"/>
                <a:ext cx="409" cy="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63679" name="Text Box 159"/>
              <p:cNvSpPr txBox="1">
                <a:spLocks noChangeArrowheads="1"/>
              </p:cNvSpPr>
              <p:nvPr/>
            </p:nvSpPr>
            <p:spPr bwMode="auto">
              <a:xfrm>
                <a:off x="3127" y="1818"/>
                <a:ext cx="35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M</a:t>
                </a:r>
                <a:r>
                  <a:rPr lang="en-US" baseline="-25000">
                    <a:latin typeface="Times New Roman" pitchFamily="18" charset="0"/>
                    <a:cs typeface="Times New Roman" pitchFamily="18" charset="0"/>
                  </a:rPr>
                  <a:t>P</a:t>
                </a:r>
              </a:p>
            </p:txBody>
          </p:sp>
          <p:grpSp>
            <p:nvGrpSpPr>
              <p:cNvPr id="363680" name="Group 160"/>
              <p:cNvGrpSpPr>
                <a:grpSpLocks/>
              </p:cNvGrpSpPr>
              <p:nvPr/>
            </p:nvGrpSpPr>
            <p:grpSpPr bwMode="auto">
              <a:xfrm>
                <a:off x="3180" y="2100"/>
                <a:ext cx="333" cy="326"/>
                <a:chOff x="2595" y="2172"/>
                <a:chExt cx="333" cy="326"/>
              </a:xfrm>
            </p:grpSpPr>
            <p:sp>
              <p:nvSpPr>
                <p:cNvPr id="363681" name="Text Box 161"/>
                <p:cNvSpPr txBox="1">
                  <a:spLocks noChangeArrowheads="1"/>
                </p:cNvSpPr>
                <p:nvPr/>
              </p:nvSpPr>
              <p:spPr bwMode="auto">
                <a:xfrm>
                  <a:off x="2595" y="2172"/>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363682" name="Line 162"/>
                <p:cNvSpPr>
                  <a:spLocks noChangeShapeType="1"/>
                </p:cNvSpPr>
                <p:nvPr/>
              </p:nvSpPr>
              <p:spPr bwMode="auto">
                <a:xfrm>
                  <a:off x="2653" y="2251"/>
                  <a:ext cx="182" cy="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3683" name="Text Box 163"/>
                <p:cNvSpPr txBox="1">
                  <a:spLocks noChangeArrowheads="1"/>
                </p:cNvSpPr>
                <p:nvPr/>
              </p:nvSpPr>
              <p:spPr bwMode="auto">
                <a:xfrm>
                  <a:off x="2605" y="2210"/>
                  <a:ext cx="3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M</a:t>
                  </a:r>
                  <a:r>
                    <a:rPr lang="en-US" baseline="-25000">
                      <a:latin typeface="Times New Roman" pitchFamily="18" charset="0"/>
                      <a:cs typeface="Times New Roman" pitchFamily="18" charset="0"/>
                    </a:rPr>
                    <a:t>i</a:t>
                  </a:r>
                </a:p>
              </p:txBody>
            </p:sp>
          </p:grpSp>
        </p:grpSp>
      </p:grpSp>
      <p:sp>
        <p:nvSpPr>
          <p:cNvPr id="363684" name="Text Box 164"/>
          <p:cNvSpPr txBox="1">
            <a:spLocks noChangeArrowheads="1"/>
          </p:cNvSpPr>
          <p:nvPr/>
        </p:nvSpPr>
        <p:spPr bwMode="auto">
          <a:xfrm>
            <a:off x="663575" y="517525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363685" name="Object 165"/>
          <p:cNvGraphicFramePr>
            <a:graphicFrameLocks noChangeAspect="1"/>
          </p:cNvGraphicFramePr>
          <p:nvPr>
            <p:ph sz="half" idx="1"/>
          </p:nvPr>
        </p:nvGraphicFramePr>
        <p:xfrm>
          <a:off x="395288" y="4437063"/>
          <a:ext cx="4537075" cy="977900"/>
        </p:xfrm>
        <a:graphic>
          <a:graphicData uri="http://schemas.openxmlformats.org/presentationml/2006/ole">
            <mc:AlternateContent xmlns:mc="http://schemas.openxmlformats.org/markup-compatibility/2006">
              <mc:Choice xmlns:v="urn:schemas-microsoft-com:vml" Requires="v">
                <p:oleObj spid="_x0000_s363695" name="Equation" r:id="rId17" imgW="2184120" imgH="469800" progId="Equation.3">
                  <p:embed/>
                </p:oleObj>
              </mc:Choice>
              <mc:Fallback>
                <p:oleObj name="Equation" r:id="rId17" imgW="2184120" imgH="469800" progId="Equation.3">
                  <p:embed/>
                  <p:pic>
                    <p:nvPicPr>
                      <p:cNvPr id="0" name="Object 16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95288" y="4437063"/>
                        <a:ext cx="4537075" cy="977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63686" name="Text Box 166"/>
          <p:cNvSpPr txBox="1">
            <a:spLocks noChangeArrowheads="1"/>
          </p:cNvSpPr>
          <p:nvPr/>
        </p:nvSpPr>
        <p:spPr bwMode="auto">
          <a:xfrm>
            <a:off x="303213" y="56800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363687" name="Object 167"/>
          <p:cNvGraphicFramePr>
            <a:graphicFrameLocks noChangeAspect="1"/>
          </p:cNvGraphicFramePr>
          <p:nvPr>
            <p:ph sz="half" idx="2"/>
          </p:nvPr>
        </p:nvGraphicFramePr>
        <p:xfrm>
          <a:off x="827088" y="5516563"/>
          <a:ext cx="3452812" cy="939800"/>
        </p:xfrm>
        <a:graphic>
          <a:graphicData uri="http://schemas.openxmlformats.org/presentationml/2006/ole">
            <mc:AlternateContent xmlns:mc="http://schemas.openxmlformats.org/markup-compatibility/2006">
              <mc:Choice xmlns:v="urn:schemas-microsoft-com:vml" Requires="v">
                <p:oleObj spid="_x0000_s363696" name="Equation" r:id="rId19" imgW="1726920" imgH="469800" progId="Equation.3">
                  <p:embed/>
                </p:oleObj>
              </mc:Choice>
              <mc:Fallback>
                <p:oleObj name="Equation" r:id="rId19" imgW="1726920" imgH="469800" progId="Equation.3">
                  <p:embed/>
                  <p:pic>
                    <p:nvPicPr>
                      <p:cNvPr id="0" name="Object 16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827088" y="5516563"/>
                        <a:ext cx="3452812" cy="939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63522"/>
                                        </p:tgtEl>
                                        <p:attrNameLst>
                                          <p:attrName>style.visibility</p:attrName>
                                        </p:attrNameLst>
                                      </p:cBhvr>
                                      <p:to>
                                        <p:strVal val="visible"/>
                                      </p:to>
                                    </p:set>
                                    <p:animEffect transition="in" filter="checkerboard(across)">
                                      <p:cBhvr>
                                        <p:cTn id="7" dur="500"/>
                                        <p:tgtEl>
                                          <p:spTgt spid="36352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363543"/>
                                        </p:tgtEl>
                                        <p:attrNameLst>
                                          <p:attrName>style.visibility</p:attrName>
                                        </p:attrNameLst>
                                      </p:cBhvr>
                                      <p:to>
                                        <p:strVal val="visible"/>
                                      </p:to>
                                    </p:set>
                                    <p:animEffect transition="in" filter="box(in)">
                                      <p:cBhvr>
                                        <p:cTn id="12" dur="3000"/>
                                        <p:tgtEl>
                                          <p:spTgt spid="36354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 presetClass="entr" presetSubtype="2" fill="hold" nodeType="clickEffect">
                                  <p:stCondLst>
                                    <p:cond delay="0"/>
                                  </p:stCondLst>
                                  <p:childTnLst>
                                    <p:set>
                                      <p:cBhvr>
                                        <p:cTn id="16" dur="1" fill="hold">
                                          <p:stCondLst>
                                            <p:cond delay="0"/>
                                          </p:stCondLst>
                                        </p:cTn>
                                        <p:tgtEl>
                                          <p:spTgt spid="363523"/>
                                        </p:tgtEl>
                                        <p:attrNameLst>
                                          <p:attrName>style.visibility</p:attrName>
                                        </p:attrNameLst>
                                      </p:cBhvr>
                                      <p:to>
                                        <p:strVal val="visible"/>
                                      </p:to>
                                    </p:set>
                                    <p:anim calcmode="lin" valueType="num">
                                      <p:cBhvr additive="base">
                                        <p:cTn id="17" dur="3000" fill="hold"/>
                                        <p:tgtEl>
                                          <p:spTgt spid="363523"/>
                                        </p:tgtEl>
                                        <p:attrNameLst>
                                          <p:attrName>ppt_x</p:attrName>
                                        </p:attrNameLst>
                                      </p:cBhvr>
                                      <p:tavLst>
                                        <p:tav tm="0">
                                          <p:val>
                                            <p:strVal val="1+#ppt_w/2"/>
                                          </p:val>
                                        </p:tav>
                                        <p:tav tm="100000">
                                          <p:val>
                                            <p:strVal val="#ppt_x"/>
                                          </p:val>
                                        </p:tav>
                                      </p:tavLst>
                                    </p:anim>
                                    <p:anim calcmode="lin" valueType="num">
                                      <p:cBhvr additive="base">
                                        <p:cTn id="18" dur="3000" fill="hold"/>
                                        <p:tgtEl>
                                          <p:spTgt spid="363523"/>
                                        </p:tgtEl>
                                        <p:attrNameLst>
                                          <p:attrName>ppt_y</p:attrName>
                                        </p:attrNameLst>
                                      </p:cBhvr>
                                      <p:tavLst>
                                        <p:tav tm="0">
                                          <p:val>
                                            <p:strVal val="#ppt_y"/>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 presetClass="entr" presetSubtype="2" fill="hold" nodeType="clickEffect">
                                  <p:stCondLst>
                                    <p:cond delay="0"/>
                                  </p:stCondLst>
                                  <p:childTnLst>
                                    <p:set>
                                      <p:cBhvr>
                                        <p:cTn id="22" dur="1" fill="hold">
                                          <p:stCondLst>
                                            <p:cond delay="0"/>
                                          </p:stCondLst>
                                        </p:cTn>
                                        <p:tgtEl>
                                          <p:spTgt spid="363636"/>
                                        </p:tgtEl>
                                        <p:attrNameLst>
                                          <p:attrName>style.visibility</p:attrName>
                                        </p:attrNameLst>
                                      </p:cBhvr>
                                      <p:to>
                                        <p:strVal val="visible"/>
                                      </p:to>
                                    </p:set>
                                    <p:anim calcmode="lin" valueType="num">
                                      <p:cBhvr additive="base">
                                        <p:cTn id="23" dur="3000" fill="hold"/>
                                        <p:tgtEl>
                                          <p:spTgt spid="363636"/>
                                        </p:tgtEl>
                                        <p:attrNameLst>
                                          <p:attrName>ppt_x</p:attrName>
                                        </p:attrNameLst>
                                      </p:cBhvr>
                                      <p:tavLst>
                                        <p:tav tm="0">
                                          <p:val>
                                            <p:strVal val="1+#ppt_w/2"/>
                                          </p:val>
                                        </p:tav>
                                        <p:tav tm="100000">
                                          <p:val>
                                            <p:strVal val="#ppt_x"/>
                                          </p:val>
                                        </p:tav>
                                      </p:tavLst>
                                    </p:anim>
                                    <p:anim calcmode="lin" valueType="num">
                                      <p:cBhvr additive="base">
                                        <p:cTn id="24" dur="3000" fill="hold"/>
                                        <p:tgtEl>
                                          <p:spTgt spid="363636"/>
                                        </p:tgtEl>
                                        <p:attrNameLst>
                                          <p:attrName>ppt_y</p:attrName>
                                        </p:attrNameLst>
                                      </p:cBhvr>
                                      <p:tavLst>
                                        <p:tav tm="0">
                                          <p:val>
                                            <p:strVal val="#ppt_y"/>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22" presetClass="entr" presetSubtype="1" fill="hold" nodeType="clickEffect">
                                  <p:stCondLst>
                                    <p:cond delay="0"/>
                                  </p:stCondLst>
                                  <p:childTnLst>
                                    <p:set>
                                      <p:cBhvr>
                                        <p:cTn id="28" dur="1" fill="hold">
                                          <p:stCondLst>
                                            <p:cond delay="0"/>
                                          </p:stCondLst>
                                        </p:cTn>
                                        <p:tgtEl>
                                          <p:spTgt spid="363635"/>
                                        </p:tgtEl>
                                        <p:attrNameLst>
                                          <p:attrName>style.visibility</p:attrName>
                                        </p:attrNameLst>
                                      </p:cBhvr>
                                      <p:to>
                                        <p:strVal val="visible"/>
                                      </p:to>
                                    </p:set>
                                    <p:animEffect transition="in" filter="wipe(up)">
                                      <p:cBhvr>
                                        <p:cTn id="29" dur="500"/>
                                        <p:tgtEl>
                                          <p:spTgt spid="363635"/>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5" presetClass="entr" presetSubtype="10" fill="hold" nodeType="clickEffect">
                                  <p:stCondLst>
                                    <p:cond delay="0"/>
                                  </p:stCondLst>
                                  <p:childTnLst>
                                    <p:set>
                                      <p:cBhvr>
                                        <p:cTn id="33" dur="1" fill="hold">
                                          <p:stCondLst>
                                            <p:cond delay="0"/>
                                          </p:stCondLst>
                                        </p:cTn>
                                        <p:tgtEl>
                                          <p:spTgt spid="363577"/>
                                        </p:tgtEl>
                                        <p:attrNameLst>
                                          <p:attrName>style.visibility</p:attrName>
                                        </p:attrNameLst>
                                      </p:cBhvr>
                                      <p:to>
                                        <p:strVal val="visible"/>
                                      </p:to>
                                    </p:set>
                                    <p:animEffect transition="in" filter="checkerboard(across)">
                                      <p:cBhvr>
                                        <p:cTn id="34" dur="500"/>
                                        <p:tgtEl>
                                          <p:spTgt spid="363577"/>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8" presetClass="entr" presetSubtype="16" fill="hold" nodeType="clickEffect">
                                  <p:stCondLst>
                                    <p:cond delay="0"/>
                                  </p:stCondLst>
                                  <p:childTnLst>
                                    <p:set>
                                      <p:cBhvr>
                                        <p:cTn id="38" dur="1" fill="hold">
                                          <p:stCondLst>
                                            <p:cond delay="0"/>
                                          </p:stCondLst>
                                        </p:cTn>
                                        <p:tgtEl>
                                          <p:spTgt spid="363685"/>
                                        </p:tgtEl>
                                        <p:attrNameLst>
                                          <p:attrName>style.visibility</p:attrName>
                                        </p:attrNameLst>
                                      </p:cBhvr>
                                      <p:to>
                                        <p:strVal val="visible"/>
                                      </p:to>
                                    </p:set>
                                    <p:animEffect transition="in" filter="diamond(in)">
                                      <p:cBhvr>
                                        <p:cTn id="39" dur="2000"/>
                                        <p:tgtEl>
                                          <p:spTgt spid="363685"/>
                                        </p:tgtEl>
                                      </p:cBhvr>
                                    </p:animEffect>
                                  </p:childTnLst>
                                </p:cTn>
                              </p:par>
                            </p:childTnLst>
                          </p:cTn>
                        </p:par>
                      </p:childTnLst>
                    </p:cTn>
                  </p:par>
                  <p:par>
                    <p:cTn id="40" fill="hold" nodeType="clickPar">
                      <p:stCondLst>
                        <p:cond delay="indefinite"/>
                      </p:stCondLst>
                      <p:childTnLst>
                        <p:par>
                          <p:cTn id="41" fill="hold" nodeType="withGroup">
                            <p:stCondLst>
                              <p:cond delay="0"/>
                            </p:stCondLst>
                            <p:childTnLst>
                              <p:par>
                                <p:cTn id="42" presetID="5" presetClass="entr" presetSubtype="10" fill="hold" nodeType="clickEffect">
                                  <p:stCondLst>
                                    <p:cond delay="0"/>
                                  </p:stCondLst>
                                  <p:childTnLst>
                                    <p:set>
                                      <p:cBhvr>
                                        <p:cTn id="43" dur="1" fill="hold">
                                          <p:stCondLst>
                                            <p:cond delay="0"/>
                                          </p:stCondLst>
                                        </p:cTn>
                                        <p:tgtEl>
                                          <p:spTgt spid="363687"/>
                                        </p:tgtEl>
                                        <p:attrNameLst>
                                          <p:attrName>style.visibility</p:attrName>
                                        </p:attrNameLst>
                                      </p:cBhvr>
                                      <p:to>
                                        <p:strVal val="visible"/>
                                      </p:to>
                                    </p:set>
                                    <p:animEffect transition="in" filter="checkerboard(across)">
                                      <p:cBhvr>
                                        <p:cTn id="44" dur="500"/>
                                        <p:tgtEl>
                                          <p:spTgt spid="3636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3522" grpId="0" autoUpdateAnimBg="0"/>
    </p:bld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4546" name="Text Box 2"/>
          <p:cNvSpPr txBox="1">
            <a:spLocks noChangeArrowheads="1"/>
          </p:cNvSpPr>
          <p:nvPr/>
        </p:nvSpPr>
        <p:spPr bwMode="auto">
          <a:xfrm>
            <a:off x="323850" y="1268413"/>
            <a:ext cx="4302125" cy="3743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6600"/>
                </a:solidFill>
              </a:rPr>
              <a:t>Thí dụ 9. 2.</a:t>
            </a:r>
            <a:r>
              <a:rPr lang="en-US">
                <a:solidFill>
                  <a:srgbClr val="000000"/>
                </a:solidFill>
              </a:rPr>
              <a:t>    </a:t>
            </a:r>
            <a:r>
              <a:rPr lang="en-US">
                <a:solidFill>
                  <a:srgbClr val="663300"/>
                </a:solidFill>
              </a:rPr>
              <a:t>Cho   khung </a:t>
            </a:r>
          </a:p>
          <a:p>
            <a:pPr algn="l"/>
            <a:r>
              <a:rPr lang="en-US">
                <a:solidFill>
                  <a:srgbClr val="663300"/>
                </a:solidFill>
              </a:rPr>
              <a:t>phẳng  có  mặt  cắt  ngang  </a:t>
            </a:r>
          </a:p>
          <a:p>
            <a:pPr algn="l"/>
            <a:r>
              <a:rPr lang="en-US">
                <a:solidFill>
                  <a:srgbClr val="663300"/>
                </a:solidFill>
              </a:rPr>
              <a:t>hình tròn chịu  tác dụng của</a:t>
            </a:r>
          </a:p>
          <a:p>
            <a:pPr algn="l"/>
            <a:r>
              <a:rPr lang="en-US">
                <a:solidFill>
                  <a:srgbClr val="663300"/>
                </a:solidFill>
              </a:rPr>
              <a:t>tải  trọng  n  hư  hình  vẽ.  </a:t>
            </a:r>
          </a:p>
          <a:p>
            <a:pPr algn="l"/>
            <a:r>
              <a:rPr lang="en-US">
                <a:solidFill>
                  <a:srgbClr val="663300"/>
                </a:solidFill>
              </a:rPr>
              <a:t>Vật  liệu  làm   khung    có   </a:t>
            </a:r>
          </a:p>
          <a:p>
            <a:pPr algn="l"/>
            <a:r>
              <a:rPr lang="en-US">
                <a:solidFill>
                  <a:srgbClr val="663300"/>
                </a:solidFill>
              </a:rPr>
              <a:t>mođun   trượt   G  = 0,4 E. </a:t>
            </a:r>
          </a:p>
          <a:p>
            <a:pPr algn="l"/>
            <a:r>
              <a:rPr lang="en-US">
                <a:solidFill>
                  <a:srgbClr val="663300"/>
                </a:solidFill>
              </a:rPr>
              <a:t>Vẽ  biểu   đồ   momen   uốn  </a:t>
            </a:r>
          </a:p>
          <a:p>
            <a:pPr algn="l"/>
            <a:r>
              <a:rPr lang="en-US">
                <a:solidFill>
                  <a:srgbClr val="663300"/>
                </a:solidFill>
              </a:rPr>
              <a:t>và  momen xoắn trong khung. </a:t>
            </a:r>
          </a:p>
          <a:p>
            <a:pPr algn="l"/>
            <a:r>
              <a:rPr lang="en-US">
                <a:solidFill>
                  <a:srgbClr val="663300"/>
                </a:solidFill>
              </a:rPr>
              <a:t>Biết   a = b = 1,6m.</a:t>
            </a:r>
            <a:r>
              <a:rPr lang="en-US"/>
              <a:t> </a:t>
            </a:r>
          </a:p>
          <a:p>
            <a:pPr algn="l"/>
            <a:endParaRPr lang="en-US">
              <a:cs typeface="Times New Roman" pitchFamily="18" charset="0"/>
            </a:endParaRPr>
          </a:p>
        </p:txBody>
      </p:sp>
      <p:grpSp>
        <p:nvGrpSpPr>
          <p:cNvPr id="364547" name="Group 3"/>
          <p:cNvGrpSpPr>
            <a:grpSpLocks/>
          </p:cNvGrpSpPr>
          <p:nvPr/>
        </p:nvGrpSpPr>
        <p:grpSpPr bwMode="auto">
          <a:xfrm>
            <a:off x="4787900" y="2060575"/>
            <a:ext cx="3729038" cy="2130425"/>
            <a:chOff x="3504" y="240"/>
            <a:chExt cx="1959" cy="1118"/>
          </a:xfrm>
        </p:grpSpPr>
        <p:sp>
          <p:nvSpPr>
            <p:cNvPr id="364548" name="Line 4"/>
            <p:cNvSpPr>
              <a:spLocks noChangeShapeType="1"/>
            </p:cNvSpPr>
            <p:nvPr/>
          </p:nvSpPr>
          <p:spPr bwMode="auto">
            <a:xfrm>
              <a:off x="3504" y="983"/>
              <a:ext cx="18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4549" name="Rectangle 5"/>
            <p:cNvSpPr>
              <a:spLocks noChangeArrowheads="1"/>
            </p:cNvSpPr>
            <p:nvPr/>
          </p:nvSpPr>
          <p:spPr bwMode="auto">
            <a:xfrm>
              <a:off x="4059" y="361"/>
              <a:ext cx="181" cy="180"/>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4550" name="Line 6"/>
            <p:cNvSpPr>
              <a:spLocks noChangeShapeType="1"/>
            </p:cNvSpPr>
            <p:nvPr/>
          </p:nvSpPr>
          <p:spPr bwMode="auto">
            <a:xfrm rot="21187915" flipH="1">
              <a:off x="4053" y="265"/>
              <a:ext cx="90" cy="9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4551" name="Line 7"/>
            <p:cNvSpPr>
              <a:spLocks noChangeShapeType="1"/>
            </p:cNvSpPr>
            <p:nvPr/>
          </p:nvSpPr>
          <p:spPr bwMode="auto">
            <a:xfrm rot="21187915" flipH="1">
              <a:off x="4232" y="271"/>
              <a:ext cx="90" cy="9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4552" name="Line 8"/>
            <p:cNvSpPr>
              <a:spLocks noChangeShapeType="1"/>
            </p:cNvSpPr>
            <p:nvPr/>
          </p:nvSpPr>
          <p:spPr bwMode="auto">
            <a:xfrm rot="21187915" flipH="1">
              <a:off x="4232" y="451"/>
              <a:ext cx="90" cy="9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4553" name="Freeform 9"/>
            <p:cNvSpPr>
              <a:spLocks/>
            </p:cNvSpPr>
            <p:nvPr/>
          </p:nvSpPr>
          <p:spPr bwMode="auto">
            <a:xfrm>
              <a:off x="4139" y="240"/>
              <a:ext cx="180" cy="205"/>
            </a:xfrm>
            <a:custGeom>
              <a:avLst/>
              <a:gdLst>
                <a:gd name="T0" fmla="*/ 0 w 360"/>
                <a:gd name="T1" fmla="*/ 35 h 410"/>
                <a:gd name="T2" fmla="*/ 180 w 360"/>
                <a:gd name="T3" fmla="*/ 20 h 410"/>
                <a:gd name="T4" fmla="*/ 300 w 360"/>
                <a:gd name="T5" fmla="*/ 50 h 410"/>
                <a:gd name="T6" fmla="*/ 360 w 360"/>
                <a:gd name="T7" fmla="*/ 65 h 410"/>
                <a:gd name="T8" fmla="*/ 345 w 360"/>
                <a:gd name="T9" fmla="*/ 410 h 410"/>
              </a:gdLst>
              <a:ahLst/>
              <a:cxnLst>
                <a:cxn ang="0">
                  <a:pos x="T0" y="T1"/>
                </a:cxn>
                <a:cxn ang="0">
                  <a:pos x="T2" y="T3"/>
                </a:cxn>
                <a:cxn ang="0">
                  <a:pos x="T4" y="T5"/>
                </a:cxn>
                <a:cxn ang="0">
                  <a:pos x="T6" y="T7"/>
                </a:cxn>
                <a:cxn ang="0">
                  <a:pos x="T8" y="T9"/>
                </a:cxn>
              </a:cxnLst>
              <a:rect l="0" t="0" r="r" b="b"/>
              <a:pathLst>
                <a:path w="360" h="410">
                  <a:moveTo>
                    <a:pt x="0" y="35"/>
                  </a:moveTo>
                  <a:cubicBezTo>
                    <a:pt x="71" y="17"/>
                    <a:pt x="108" y="0"/>
                    <a:pt x="180" y="20"/>
                  </a:cubicBezTo>
                  <a:cubicBezTo>
                    <a:pt x="220" y="31"/>
                    <a:pt x="260" y="40"/>
                    <a:pt x="300" y="50"/>
                  </a:cubicBezTo>
                  <a:cubicBezTo>
                    <a:pt x="320" y="55"/>
                    <a:pt x="360" y="65"/>
                    <a:pt x="360" y="65"/>
                  </a:cubicBezTo>
                  <a:cubicBezTo>
                    <a:pt x="340" y="300"/>
                    <a:pt x="345" y="185"/>
                    <a:pt x="345" y="410"/>
                  </a:cubicBezTo>
                </a:path>
              </a:pathLst>
            </a:custGeom>
            <a:noFill/>
            <a:ln w="19050" cmpd="sng">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4554" name="Line 10"/>
            <p:cNvSpPr>
              <a:spLocks noChangeShapeType="1"/>
            </p:cNvSpPr>
            <p:nvPr/>
          </p:nvSpPr>
          <p:spPr bwMode="auto">
            <a:xfrm flipH="1">
              <a:off x="3699" y="451"/>
              <a:ext cx="450" cy="54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4555" name="Rectangle 11"/>
            <p:cNvSpPr>
              <a:spLocks noChangeArrowheads="1"/>
            </p:cNvSpPr>
            <p:nvPr/>
          </p:nvSpPr>
          <p:spPr bwMode="auto">
            <a:xfrm>
              <a:off x="5200" y="361"/>
              <a:ext cx="180" cy="180"/>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4556" name="Line 12"/>
            <p:cNvSpPr>
              <a:spLocks noChangeShapeType="1"/>
            </p:cNvSpPr>
            <p:nvPr/>
          </p:nvSpPr>
          <p:spPr bwMode="auto">
            <a:xfrm rot="21187915" flipH="1">
              <a:off x="5194" y="265"/>
              <a:ext cx="90" cy="9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4557" name="Line 13"/>
            <p:cNvSpPr>
              <a:spLocks noChangeShapeType="1"/>
            </p:cNvSpPr>
            <p:nvPr/>
          </p:nvSpPr>
          <p:spPr bwMode="auto">
            <a:xfrm rot="21187915" flipH="1">
              <a:off x="5373" y="271"/>
              <a:ext cx="90" cy="9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4558" name="Line 14"/>
            <p:cNvSpPr>
              <a:spLocks noChangeShapeType="1"/>
            </p:cNvSpPr>
            <p:nvPr/>
          </p:nvSpPr>
          <p:spPr bwMode="auto">
            <a:xfrm rot="21187915" flipH="1">
              <a:off x="5373" y="451"/>
              <a:ext cx="90" cy="9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4559" name="Freeform 15"/>
            <p:cNvSpPr>
              <a:spLocks/>
            </p:cNvSpPr>
            <p:nvPr/>
          </p:nvSpPr>
          <p:spPr bwMode="auto">
            <a:xfrm>
              <a:off x="5280" y="240"/>
              <a:ext cx="180" cy="205"/>
            </a:xfrm>
            <a:custGeom>
              <a:avLst/>
              <a:gdLst>
                <a:gd name="T0" fmla="*/ 0 w 360"/>
                <a:gd name="T1" fmla="*/ 35 h 410"/>
                <a:gd name="T2" fmla="*/ 180 w 360"/>
                <a:gd name="T3" fmla="*/ 20 h 410"/>
                <a:gd name="T4" fmla="*/ 300 w 360"/>
                <a:gd name="T5" fmla="*/ 50 h 410"/>
                <a:gd name="T6" fmla="*/ 360 w 360"/>
                <a:gd name="T7" fmla="*/ 65 h 410"/>
                <a:gd name="T8" fmla="*/ 345 w 360"/>
                <a:gd name="T9" fmla="*/ 410 h 410"/>
              </a:gdLst>
              <a:ahLst/>
              <a:cxnLst>
                <a:cxn ang="0">
                  <a:pos x="T0" y="T1"/>
                </a:cxn>
                <a:cxn ang="0">
                  <a:pos x="T2" y="T3"/>
                </a:cxn>
                <a:cxn ang="0">
                  <a:pos x="T4" y="T5"/>
                </a:cxn>
                <a:cxn ang="0">
                  <a:pos x="T6" y="T7"/>
                </a:cxn>
                <a:cxn ang="0">
                  <a:pos x="T8" y="T9"/>
                </a:cxn>
              </a:cxnLst>
              <a:rect l="0" t="0" r="r" b="b"/>
              <a:pathLst>
                <a:path w="360" h="410">
                  <a:moveTo>
                    <a:pt x="0" y="35"/>
                  </a:moveTo>
                  <a:cubicBezTo>
                    <a:pt x="71" y="17"/>
                    <a:pt x="108" y="0"/>
                    <a:pt x="180" y="20"/>
                  </a:cubicBezTo>
                  <a:cubicBezTo>
                    <a:pt x="220" y="31"/>
                    <a:pt x="260" y="40"/>
                    <a:pt x="300" y="50"/>
                  </a:cubicBezTo>
                  <a:cubicBezTo>
                    <a:pt x="320" y="55"/>
                    <a:pt x="360" y="65"/>
                    <a:pt x="360" y="65"/>
                  </a:cubicBezTo>
                  <a:cubicBezTo>
                    <a:pt x="340" y="300"/>
                    <a:pt x="345" y="185"/>
                    <a:pt x="345" y="410"/>
                  </a:cubicBezTo>
                </a:path>
              </a:pathLst>
            </a:custGeom>
            <a:noFill/>
            <a:ln w="19050" cmpd="sng">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4560" name="Line 16"/>
            <p:cNvSpPr>
              <a:spLocks noChangeShapeType="1"/>
            </p:cNvSpPr>
            <p:nvPr/>
          </p:nvSpPr>
          <p:spPr bwMode="auto">
            <a:xfrm flipH="1">
              <a:off x="4836" y="450"/>
              <a:ext cx="450" cy="54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4561" name="Line 17"/>
            <p:cNvSpPr>
              <a:spLocks noChangeShapeType="1"/>
            </p:cNvSpPr>
            <p:nvPr/>
          </p:nvSpPr>
          <p:spPr bwMode="auto">
            <a:xfrm>
              <a:off x="3699" y="991"/>
              <a:ext cx="114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4562" name="Line 18"/>
            <p:cNvSpPr>
              <a:spLocks noChangeShapeType="1"/>
            </p:cNvSpPr>
            <p:nvPr/>
          </p:nvSpPr>
          <p:spPr bwMode="auto">
            <a:xfrm>
              <a:off x="3954" y="458"/>
              <a:ext cx="18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4563" name="Line 19"/>
            <p:cNvSpPr>
              <a:spLocks noChangeShapeType="1"/>
            </p:cNvSpPr>
            <p:nvPr/>
          </p:nvSpPr>
          <p:spPr bwMode="auto">
            <a:xfrm flipH="1">
              <a:off x="3512" y="450"/>
              <a:ext cx="445" cy="536"/>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64564" name="AutoShape 20"/>
            <p:cNvSpPr>
              <a:spLocks noChangeArrowheads="1"/>
            </p:cNvSpPr>
            <p:nvPr/>
          </p:nvSpPr>
          <p:spPr bwMode="auto">
            <a:xfrm>
              <a:off x="4255" y="969"/>
              <a:ext cx="41" cy="41"/>
            </a:xfrm>
            <a:prstGeom prst="flowChartConnector">
              <a:avLst/>
            </a:prstGeom>
            <a:solidFill>
              <a:srgbClr val="000000"/>
            </a:solidFill>
            <a:ln w="9525">
              <a:solidFill>
                <a:srgbClr val="000000"/>
              </a:solidFill>
              <a:round/>
              <a:headEnd/>
              <a:tailEnd/>
            </a:ln>
          </p:spPr>
          <p:txBody>
            <a:bodyPr/>
            <a:lstStyle/>
            <a:p>
              <a:endParaRPr lang="en-US"/>
            </a:p>
          </p:txBody>
        </p:sp>
        <p:sp>
          <p:nvSpPr>
            <p:cNvPr id="364565" name="AutoShape 21"/>
            <p:cNvSpPr>
              <a:spLocks noChangeArrowheads="1"/>
            </p:cNvSpPr>
            <p:nvPr/>
          </p:nvSpPr>
          <p:spPr bwMode="auto">
            <a:xfrm>
              <a:off x="3969" y="968"/>
              <a:ext cx="41" cy="41"/>
            </a:xfrm>
            <a:prstGeom prst="flowChartConnector">
              <a:avLst/>
            </a:prstGeom>
            <a:solidFill>
              <a:srgbClr val="000000"/>
            </a:solidFill>
            <a:ln w="9525">
              <a:solidFill>
                <a:srgbClr val="000000"/>
              </a:solidFill>
              <a:round/>
              <a:headEnd/>
              <a:tailEnd/>
            </a:ln>
          </p:spPr>
          <p:txBody>
            <a:bodyPr/>
            <a:lstStyle/>
            <a:p>
              <a:endParaRPr lang="en-US"/>
            </a:p>
          </p:txBody>
        </p:sp>
        <p:sp>
          <p:nvSpPr>
            <p:cNvPr id="364566" name="AutoShape 22"/>
            <p:cNvSpPr>
              <a:spLocks noChangeArrowheads="1"/>
            </p:cNvSpPr>
            <p:nvPr/>
          </p:nvSpPr>
          <p:spPr bwMode="auto">
            <a:xfrm>
              <a:off x="4547" y="968"/>
              <a:ext cx="41" cy="41"/>
            </a:xfrm>
            <a:prstGeom prst="flowChartConnector">
              <a:avLst/>
            </a:prstGeom>
            <a:solidFill>
              <a:srgbClr val="000000"/>
            </a:solidFill>
            <a:ln w="9525">
              <a:solidFill>
                <a:srgbClr val="000000"/>
              </a:solidFill>
              <a:round/>
              <a:headEnd/>
              <a:tailEnd/>
            </a:ln>
          </p:spPr>
          <p:txBody>
            <a:bodyPr/>
            <a:lstStyle/>
            <a:p>
              <a:endParaRPr lang="en-US"/>
            </a:p>
          </p:txBody>
        </p:sp>
        <p:sp>
          <p:nvSpPr>
            <p:cNvPr id="364567" name="Line 23"/>
            <p:cNvSpPr>
              <a:spLocks noChangeShapeType="1"/>
            </p:cNvSpPr>
            <p:nvPr/>
          </p:nvSpPr>
          <p:spPr bwMode="auto">
            <a:xfrm>
              <a:off x="3699" y="1050"/>
              <a:ext cx="0" cy="27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4568" name="Line 24"/>
            <p:cNvSpPr>
              <a:spLocks noChangeShapeType="1"/>
            </p:cNvSpPr>
            <p:nvPr/>
          </p:nvSpPr>
          <p:spPr bwMode="auto">
            <a:xfrm>
              <a:off x="3992" y="1050"/>
              <a:ext cx="0" cy="27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4569" name="Line 25"/>
            <p:cNvSpPr>
              <a:spLocks noChangeShapeType="1"/>
            </p:cNvSpPr>
            <p:nvPr/>
          </p:nvSpPr>
          <p:spPr bwMode="auto">
            <a:xfrm>
              <a:off x="4570" y="1058"/>
              <a:ext cx="0" cy="27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4570" name="Line 26"/>
            <p:cNvSpPr>
              <a:spLocks noChangeShapeType="1"/>
            </p:cNvSpPr>
            <p:nvPr/>
          </p:nvSpPr>
          <p:spPr bwMode="auto">
            <a:xfrm>
              <a:off x="4855" y="1050"/>
              <a:ext cx="0" cy="27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4571" name="Text Box 27"/>
            <p:cNvSpPr txBox="1">
              <a:spLocks noChangeArrowheads="1"/>
            </p:cNvSpPr>
            <p:nvPr/>
          </p:nvSpPr>
          <p:spPr bwMode="auto">
            <a:xfrm>
              <a:off x="3585" y="513"/>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b</a:t>
              </a:r>
            </a:p>
          </p:txBody>
        </p:sp>
        <p:sp>
          <p:nvSpPr>
            <p:cNvPr id="364572" name="Text Box 28"/>
            <p:cNvSpPr txBox="1">
              <a:spLocks noChangeArrowheads="1"/>
            </p:cNvSpPr>
            <p:nvPr/>
          </p:nvSpPr>
          <p:spPr bwMode="auto">
            <a:xfrm>
              <a:off x="3699" y="1080"/>
              <a:ext cx="36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a/4</a:t>
              </a:r>
            </a:p>
          </p:txBody>
        </p:sp>
        <p:sp>
          <p:nvSpPr>
            <p:cNvPr id="364573" name="Text Box 29"/>
            <p:cNvSpPr txBox="1">
              <a:spLocks noChangeArrowheads="1"/>
            </p:cNvSpPr>
            <p:nvPr/>
          </p:nvSpPr>
          <p:spPr bwMode="auto">
            <a:xfrm>
              <a:off x="4547" y="1088"/>
              <a:ext cx="361"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a/4</a:t>
              </a:r>
            </a:p>
          </p:txBody>
        </p:sp>
        <p:sp>
          <p:nvSpPr>
            <p:cNvPr id="364574" name="Text Box 30"/>
            <p:cNvSpPr txBox="1">
              <a:spLocks noChangeArrowheads="1"/>
            </p:cNvSpPr>
            <p:nvPr/>
          </p:nvSpPr>
          <p:spPr bwMode="auto">
            <a:xfrm>
              <a:off x="4149" y="1078"/>
              <a:ext cx="349"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a/2</a:t>
              </a:r>
            </a:p>
          </p:txBody>
        </p:sp>
        <p:sp>
          <p:nvSpPr>
            <p:cNvPr id="364575" name="Arc 31"/>
            <p:cNvSpPr>
              <a:spLocks/>
            </p:cNvSpPr>
            <p:nvPr/>
          </p:nvSpPr>
          <p:spPr bwMode="auto">
            <a:xfrm>
              <a:off x="4420" y="849"/>
              <a:ext cx="125" cy="226"/>
            </a:xfrm>
            <a:custGeom>
              <a:avLst/>
              <a:gdLst>
                <a:gd name="G0" fmla="+- 21600 0 0"/>
                <a:gd name="G1" fmla="+- 19821 0 0"/>
                <a:gd name="G2" fmla="+- 21600 0 0"/>
                <a:gd name="T0" fmla="*/ 11874 w 21600"/>
                <a:gd name="T1" fmla="*/ 39107 h 39107"/>
                <a:gd name="T2" fmla="*/ 13016 w 21600"/>
                <a:gd name="T3" fmla="*/ 0 h 39107"/>
                <a:gd name="T4" fmla="*/ 21600 w 21600"/>
                <a:gd name="T5" fmla="*/ 19821 h 39107"/>
              </a:gdLst>
              <a:ahLst/>
              <a:cxnLst>
                <a:cxn ang="0">
                  <a:pos x="T0" y="T1"/>
                </a:cxn>
                <a:cxn ang="0">
                  <a:pos x="T2" y="T3"/>
                </a:cxn>
                <a:cxn ang="0">
                  <a:pos x="T4" y="T5"/>
                </a:cxn>
              </a:cxnLst>
              <a:rect l="0" t="0" r="r" b="b"/>
              <a:pathLst>
                <a:path w="21600" h="39107" fill="none" extrusionOk="0">
                  <a:moveTo>
                    <a:pt x="11873" y="39107"/>
                  </a:moveTo>
                  <a:cubicBezTo>
                    <a:pt x="4592" y="35435"/>
                    <a:pt x="0" y="27975"/>
                    <a:pt x="0" y="19821"/>
                  </a:cubicBezTo>
                  <a:cubicBezTo>
                    <a:pt x="-1" y="11210"/>
                    <a:pt x="5114" y="3421"/>
                    <a:pt x="13015" y="-1"/>
                  </a:cubicBezTo>
                </a:path>
                <a:path w="21600" h="39107" stroke="0" extrusionOk="0">
                  <a:moveTo>
                    <a:pt x="11873" y="39107"/>
                  </a:moveTo>
                  <a:cubicBezTo>
                    <a:pt x="4592" y="35435"/>
                    <a:pt x="0" y="27975"/>
                    <a:pt x="0" y="19821"/>
                  </a:cubicBezTo>
                  <a:cubicBezTo>
                    <a:pt x="-1" y="11210"/>
                    <a:pt x="5114" y="3421"/>
                    <a:pt x="13015" y="-1"/>
                  </a:cubicBezTo>
                  <a:lnTo>
                    <a:pt x="21600" y="19821"/>
                  </a:lnTo>
                  <a:close/>
                </a:path>
              </a:pathLst>
            </a:custGeom>
            <a:noFill/>
            <a:ln w="9525">
              <a:solidFill>
                <a:srgbClr val="000000"/>
              </a:solidFill>
              <a:round/>
              <a:headEnd/>
              <a:tailEnd type="stealth"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4576" name="Text Box 32"/>
            <p:cNvSpPr txBox="1">
              <a:spLocks noChangeArrowheads="1"/>
            </p:cNvSpPr>
            <p:nvPr/>
          </p:nvSpPr>
          <p:spPr bwMode="auto">
            <a:xfrm>
              <a:off x="4167" y="768"/>
              <a:ext cx="271"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C</a:t>
              </a:r>
            </a:p>
          </p:txBody>
        </p:sp>
        <p:sp>
          <p:nvSpPr>
            <p:cNvPr id="364577" name="Text Box 33"/>
            <p:cNvSpPr txBox="1">
              <a:spLocks noChangeArrowheads="1"/>
            </p:cNvSpPr>
            <p:nvPr/>
          </p:nvSpPr>
          <p:spPr bwMode="auto">
            <a:xfrm>
              <a:off x="3942" y="654"/>
              <a:ext cx="271"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M</a:t>
              </a:r>
            </a:p>
          </p:txBody>
        </p:sp>
        <p:sp>
          <p:nvSpPr>
            <p:cNvPr id="364578" name="Text Box 34"/>
            <p:cNvSpPr txBox="1">
              <a:spLocks noChangeArrowheads="1"/>
            </p:cNvSpPr>
            <p:nvPr/>
          </p:nvSpPr>
          <p:spPr bwMode="auto">
            <a:xfrm>
              <a:off x="4434" y="642"/>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M</a:t>
              </a:r>
            </a:p>
          </p:txBody>
        </p:sp>
        <p:sp>
          <p:nvSpPr>
            <p:cNvPr id="364579" name="Arc 35"/>
            <p:cNvSpPr>
              <a:spLocks/>
            </p:cNvSpPr>
            <p:nvPr/>
          </p:nvSpPr>
          <p:spPr bwMode="auto">
            <a:xfrm>
              <a:off x="3996" y="864"/>
              <a:ext cx="125" cy="230"/>
            </a:xfrm>
            <a:custGeom>
              <a:avLst/>
              <a:gdLst>
                <a:gd name="G0" fmla="+- 0 0 0"/>
                <a:gd name="G1" fmla="+- 20450 0 0"/>
                <a:gd name="G2" fmla="+- 21600 0 0"/>
                <a:gd name="T0" fmla="*/ 6953 w 21600"/>
                <a:gd name="T1" fmla="*/ 0 h 39779"/>
                <a:gd name="T2" fmla="*/ 9640 w 21600"/>
                <a:gd name="T3" fmla="*/ 39779 h 39779"/>
                <a:gd name="T4" fmla="*/ 0 w 21600"/>
                <a:gd name="T5" fmla="*/ 20450 h 39779"/>
              </a:gdLst>
              <a:ahLst/>
              <a:cxnLst>
                <a:cxn ang="0">
                  <a:pos x="T0" y="T1"/>
                </a:cxn>
                <a:cxn ang="0">
                  <a:pos x="T2" y="T3"/>
                </a:cxn>
                <a:cxn ang="0">
                  <a:pos x="T4" y="T5"/>
                </a:cxn>
              </a:cxnLst>
              <a:rect l="0" t="0" r="r" b="b"/>
              <a:pathLst>
                <a:path w="21600" h="39779" fill="none" extrusionOk="0">
                  <a:moveTo>
                    <a:pt x="6953" y="-1"/>
                  </a:moveTo>
                  <a:cubicBezTo>
                    <a:pt x="15710" y="2977"/>
                    <a:pt x="21600" y="11200"/>
                    <a:pt x="21600" y="20450"/>
                  </a:cubicBezTo>
                  <a:cubicBezTo>
                    <a:pt x="21600" y="28639"/>
                    <a:pt x="16968" y="36124"/>
                    <a:pt x="9640" y="39779"/>
                  </a:cubicBezTo>
                </a:path>
                <a:path w="21600" h="39779" stroke="0" extrusionOk="0">
                  <a:moveTo>
                    <a:pt x="6953" y="-1"/>
                  </a:moveTo>
                  <a:cubicBezTo>
                    <a:pt x="15710" y="2977"/>
                    <a:pt x="21600" y="11200"/>
                    <a:pt x="21600" y="20450"/>
                  </a:cubicBezTo>
                  <a:cubicBezTo>
                    <a:pt x="21600" y="28639"/>
                    <a:pt x="16968" y="36124"/>
                    <a:pt x="9640" y="39779"/>
                  </a:cubicBezTo>
                  <a:lnTo>
                    <a:pt x="0" y="20450"/>
                  </a:lnTo>
                  <a:close/>
                </a:path>
              </a:pathLst>
            </a:custGeom>
            <a:noFill/>
            <a:ln w="9525">
              <a:solidFill>
                <a:srgbClr val="000000"/>
              </a:solidFill>
              <a:round/>
              <a:headEnd type="stealth" w="sm" len="med"/>
              <a:tailEnd type="none"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4580" name="Line 36"/>
            <p:cNvSpPr>
              <a:spLocks noChangeShapeType="1"/>
            </p:cNvSpPr>
            <p:nvPr/>
          </p:nvSpPr>
          <p:spPr bwMode="auto">
            <a:xfrm>
              <a:off x="3699" y="1292"/>
              <a:ext cx="270" cy="0"/>
            </a:xfrm>
            <a:prstGeom prst="line">
              <a:avLst/>
            </a:prstGeom>
            <a:noFill/>
            <a:ln w="3175">
              <a:solidFill>
                <a:srgbClr val="000000"/>
              </a:solidFill>
              <a:round/>
              <a:headEnd type="stealth" w="med" len="med"/>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64581" name="Line 37"/>
            <p:cNvSpPr>
              <a:spLocks noChangeShapeType="1"/>
            </p:cNvSpPr>
            <p:nvPr/>
          </p:nvSpPr>
          <p:spPr bwMode="auto">
            <a:xfrm>
              <a:off x="3969" y="1292"/>
              <a:ext cx="605" cy="0"/>
            </a:xfrm>
            <a:prstGeom prst="line">
              <a:avLst/>
            </a:prstGeom>
            <a:noFill/>
            <a:ln w="9525">
              <a:solidFill>
                <a:srgbClr val="000000"/>
              </a:solidFill>
              <a:round/>
              <a:headEnd type="stealth" w="sm" len="lg"/>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64582" name="Line 38"/>
            <p:cNvSpPr>
              <a:spLocks noChangeShapeType="1"/>
            </p:cNvSpPr>
            <p:nvPr/>
          </p:nvSpPr>
          <p:spPr bwMode="auto">
            <a:xfrm>
              <a:off x="4570" y="1298"/>
              <a:ext cx="270" cy="0"/>
            </a:xfrm>
            <a:prstGeom prst="line">
              <a:avLst/>
            </a:prstGeom>
            <a:noFill/>
            <a:ln w="9525">
              <a:solidFill>
                <a:srgbClr val="000000"/>
              </a:solidFill>
              <a:round/>
              <a:headEnd type="stealth" w="sm" len="lg"/>
              <a:tailEnd type="stealth" w="sm" len="lg"/>
            </a:ln>
            <a:extLst>
              <a:ext uri="{909E8E84-426E-40DD-AFC4-6F175D3DCCD1}">
                <a14:hiddenFill xmlns:a14="http://schemas.microsoft.com/office/drawing/2010/main">
                  <a:noFill/>
                </a14:hiddenFill>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364546"/>
                                        </p:tgtEl>
                                        <p:attrNameLst>
                                          <p:attrName>style.visibility</p:attrName>
                                        </p:attrNameLst>
                                      </p:cBhvr>
                                      <p:to>
                                        <p:strVal val="visible"/>
                                      </p:to>
                                    </p:set>
                                    <p:animEffect transition="in" filter="wipe(up)">
                                      <p:cBhvr>
                                        <p:cTn id="7" dur="500"/>
                                        <p:tgtEl>
                                          <p:spTgt spid="36454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364547"/>
                                        </p:tgtEl>
                                        <p:attrNameLst>
                                          <p:attrName>style.visibility</p:attrName>
                                        </p:attrNameLst>
                                      </p:cBhvr>
                                      <p:to>
                                        <p:strVal val="visible"/>
                                      </p:to>
                                    </p:set>
                                    <p:animEffect transition="in" filter="box(in)">
                                      <p:cBhvr>
                                        <p:cTn id="12" dur="500"/>
                                        <p:tgtEl>
                                          <p:spTgt spid="3645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4546" grpId="0" autoUpdateAnimBg="0"/>
    </p:bldLst>
  </p:timing>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65570" name="Group 2"/>
          <p:cNvGrpSpPr>
            <a:grpSpLocks/>
          </p:cNvGrpSpPr>
          <p:nvPr/>
        </p:nvGrpSpPr>
        <p:grpSpPr bwMode="auto">
          <a:xfrm>
            <a:off x="5364163" y="476250"/>
            <a:ext cx="3573462" cy="2038350"/>
            <a:chOff x="3504" y="240"/>
            <a:chExt cx="1959" cy="1118"/>
          </a:xfrm>
        </p:grpSpPr>
        <p:sp>
          <p:nvSpPr>
            <p:cNvPr id="365571" name="Line 3"/>
            <p:cNvSpPr>
              <a:spLocks noChangeShapeType="1"/>
            </p:cNvSpPr>
            <p:nvPr/>
          </p:nvSpPr>
          <p:spPr bwMode="auto">
            <a:xfrm>
              <a:off x="3504" y="983"/>
              <a:ext cx="18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5572" name="Rectangle 4"/>
            <p:cNvSpPr>
              <a:spLocks noChangeArrowheads="1"/>
            </p:cNvSpPr>
            <p:nvPr/>
          </p:nvSpPr>
          <p:spPr bwMode="auto">
            <a:xfrm>
              <a:off x="4059" y="361"/>
              <a:ext cx="181" cy="180"/>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5573" name="Line 5"/>
            <p:cNvSpPr>
              <a:spLocks noChangeShapeType="1"/>
            </p:cNvSpPr>
            <p:nvPr/>
          </p:nvSpPr>
          <p:spPr bwMode="auto">
            <a:xfrm rot="21187915" flipH="1">
              <a:off x="4053" y="265"/>
              <a:ext cx="90" cy="9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5574" name="Line 6"/>
            <p:cNvSpPr>
              <a:spLocks noChangeShapeType="1"/>
            </p:cNvSpPr>
            <p:nvPr/>
          </p:nvSpPr>
          <p:spPr bwMode="auto">
            <a:xfrm rot="21187915" flipH="1">
              <a:off x="4232" y="271"/>
              <a:ext cx="90" cy="9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5575" name="Line 7"/>
            <p:cNvSpPr>
              <a:spLocks noChangeShapeType="1"/>
            </p:cNvSpPr>
            <p:nvPr/>
          </p:nvSpPr>
          <p:spPr bwMode="auto">
            <a:xfrm rot="21187915" flipH="1">
              <a:off x="4232" y="451"/>
              <a:ext cx="90" cy="9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5576" name="Freeform 8"/>
            <p:cNvSpPr>
              <a:spLocks/>
            </p:cNvSpPr>
            <p:nvPr/>
          </p:nvSpPr>
          <p:spPr bwMode="auto">
            <a:xfrm>
              <a:off x="4139" y="240"/>
              <a:ext cx="180" cy="205"/>
            </a:xfrm>
            <a:custGeom>
              <a:avLst/>
              <a:gdLst>
                <a:gd name="T0" fmla="*/ 0 w 360"/>
                <a:gd name="T1" fmla="*/ 35 h 410"/>
                <a:gd name="T2" fmla="*/ 180 w 360"/>
                <a:gd name="T3" fmla="*/ 20 h 410"/>
                <a:gd name="T4" fmla="*/ 300 w 360"/>
                <a:gd name="T5" fmla="*/ 50 h 410"/>
                <a:gd name="T6" fmla="*/ 360 w 360"/>
                <a:gd name="T7" fmla="*/ 65 h 410"/>
                <a:gd name="T8" fmla="*/ 345 w 360"/>
                <a:gd name="T9" fmla="*/ 410 h 410"/>
              </a:gdLst>
              <a:ahLst/>
              <a:cxnLst>
                <a:cxn ang="0">
                  <a:pos x="T0" y="T1"/>
                </a:cxn>
                <a:cxn ang="0">
                  <a:pos x="T2" y="T3"/>
                </a:cxn>
                <a:cxn ang="0">
                  <a:pos x="T4" y="T5"/>
                </a:cxn>
                <a:cxn ang="0">
                  <a:pos x="T6" y="T7"/>
                </a:cxn>
                <a:cxn ang="0">
                  <a:pos x="T8" y="T9"/>
                </a:cxn>
              </a:cxnLst>
              <a:rect l="0" t="0" r="r" b="b"/>
              <a:pathLst>
                <a:path w="360" h="410">
                  <a:moveTo>
                    <a:pt x="0" y="35"/>
                  </a:moveTo>
                  <a:cubicBezTo>
                    <a:pt x="71" y="17"/>
                    <a:pt x="108" y="0"/>
                    <a:pt x="180" y="20"/>
                  </a:cubicBezTo>
                  <a:cubicBezTo>
                    <a:pt x="220" y="31"/>
                    <a:pt x="260" y="40"/>
                    <a:pt x="300" y="50"/>
                  </a:cubicBezTo>
                  <a:cubicBezTo>
                    <a:pt x="320" y="55"/>
                    <a:pt x="360" y="65"/>
                    <a:pt x="360" y="65"/>
                  </a:cubicBezTo>
                  <a:cubicBezTo>
                    <a:pt x="340" y="300"/>
                    <a:pt x="345" y="185"/>
                    <a:pt x="345" y="410"/>
                  </a:cubicBezTo>
                </a:path>
              </a:pathLst>
            </a:custGeom>
            <a:noFill/>
            <a:ln w="19050" cmpd="sng">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5577" name="Line 9"/>
            <p:cNvSpPr>
              <a:spLocks noChangeShapeType="1"/>
            </p:cNvSpPr>
            <p:nvPr/>
          </p:nvSpPr>
          <p:spPr bwMode="auto">
            <a:xfrm flipH="1">
              <a:off x="3699" y="451"/>
              <a:ext cx="450" cy="54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5578" name="Rectangle 10"/>
            <p:cNvSpPr>
              <a:spLocks noChangeArrowheads="1"/>
            </p:cNvSpPr>
            <p:nvPr/>
          </p:nvSpPr>
          <p:spPr bwMode="auto">
            <a:xfrm>
              <a:off x="5200" y="361"/>
              <a:ext cx="180" cy="180"/>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5579" name="Line 11"/>
            <p:cNvSpPr>
              <a:spLocks noChangeShapeType="1"/>
            </p:cNvSpPr>
            <p:nvPr/>
          </p:nvSpPr>
          <p:spPr bwMode="auto">
            <a:xfrm rot="21187915" flipH="1">
              <a:off x="5194" y="265"/>
              <a:ext cx="90" cy="9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5580" name="Line 12"/>
            <p:cNvSpPr>
              <a:spLocks noChangeShapeType="1"/>
            </p:cNvSpPr>
            <p:nvPr/>
          </p:nvSpPr>
          <p:spPr bwMode="auto">
            <a:xfrm rot="21187915" flipH="1">
              <a:off x="5373" y="271"/>
              <a:ext cx="90" cy="9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5581" name="Line 13"/>
            <p:cNvSpPr>
              <a:spLocks noChangeShapeType="1"/>
            </p:cNvSpPr>
            <p:nvPr/>
          </p:nvSpPr>
          <p:spPr bwMode="auto">
            <a:xfrm rot="21187915" flipH="1">
              <a:off x="5373" y="451"/>
              <a:ext cx="90" cy="9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5582" name="Freeform 14"/>
            <p:cNvSpPr>
              <a:spLocks/>
            </p:cNvSpPr>
            <p:nvPr/>
          </p:nvSpPr>
          <p:spPr bwMode="auto">
            <a:xfrm>
              <a:off x="5280" y="240"/>
              <a:ext cx="180" cy="205"/>
            </a:xfrm>
            <a:custGeom>
              <a:avLst/>
              <a:gdLst>
                <a:gd name="T0" fmla="*/ 0 w 360"/>
                <a:gd name="T1" fmla="*/ 35 h 410"/>
                <a:gd name="T2" fmla="*/ 180 w 360"/>
                <a:gd name="T3" fmla="*/ 20 h 410"/>
                <a:gd name="T4" fmla="*/ 300 w 360"/>
                <a:gd name="T5" fmla="*/ 50 h 410"/>
                <a:gd name="T6" fmla="*/ 360 w 360"/>
                <a:gd name="T7" fmla="*/ 65 h 410"/>
                <a:gd name="T8" fmla="*/ 345 w 360"/>
                <a:gd name="T9" fmla="*/ 410 h 410"/>
              </a:gdLst>
              <a:ahLst/>
              <a:cxnLst>
                <a:cxn ang="0">
                  <a:pos x="T0" y="T1"/>
                </a:cxn>
                <a:cxn ang="0">
                  <a:pos x="T2" y="T3"/>
                </a:cxn>
                <a:cxn ang="0">
                  <a:pos x="T4" y="T5"/>
                </a:cxn>
                <a:cxn ang="0">
                  <a:pos x="T6" y="T7"/>
                </a:cxn>
                <a:cxn ang="0">
                  <a:pos x="T8" y="T9"/>
                </a:cxn>
              </a:cxnLst>
              <a:rect l="0" t="0" r="r" b="b"/>
              <a:pathLst>
                <a:path w="360" h="410">
                  <a:moveTo>
                    <a:pt x="0" y="35"/>
                  </a:moveTo>
                  <a:cubicBezTo>
                    <a:pt x="71" y="17"/>
                    <a:pt x="108" y="0"/>
                    <a:pt x="180" y="20"/>
                  </a:cubicBezTo>
                  <a:cubicBezTo>
                    <a:pt x="220" y="31"/>
                    <a:pt x="260" y="40"/>
                    <a:pt x="300" y="50"/>
                  </a:cubicBezTo>
                  <a:cubicBezTo>
                    <a:pt x="320" y="55"/>
                    <a:pt x="360" y="65"/>
                    <a:pt x="360" y="65"/>
                  </a:cubicBezTo>
                  <a:cubicBezTo>
                    <a:pt x="340" y="300"/>
                    <a:pt x="345" y="185"/>
                    <a:pt x="345" y="410"/>
                  </a:cubicBezTo>
                </a:path>
              </a:pathLst>
            </a:custGeom>
            <a:noFill/>
            <a:ln w="19050" cmpd="sng">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5583" name="Line 15"/>
            <p:cNvSpPr>
              <a:spLocks noChangeShapeType="1"/>
            </p:cNvSpPr>
            <p:nvPr/>
          </p:nvSpPr>
          <p:spPr bwMode="auto">
            <a:xfrm flipH="1">
              <a:off x="4836" y="450"/>
              <a:ext cx="450" cy="54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5584" name="Line 16"/>
            <p:cNvSpPr>
              <a:spLocks noChangeShapeType="1"/>
            </p:cNvSpPr>
            <p:nvPr/>
          </p:nvSpPr>
          <p:spPr bwMode="auto">
            <a:xfrm>
              <a:off x="3699" y="991"/>
              <a:ext cx="114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5585" name="Line 17"/>
            <p:cNvSpPr>
              <a:spLocks noChangeShapeType="1"/>
            </p:cNvSpPr>
            <p:nvPr/>
          </p:nvSpPr>
          <p:spPr bwMode="auto">
            <a:xfrm>
              <a:off x="3954" y="458"/>
              <a:ext cx="18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5586" name="Line 18"/>
            <p:cNvSpPr>
              <a:spLocks noChangeShapeType="1"/>
            </p:cNvSpPr>
            <p:nvPr/>
          </p:nvSpPr>
          <p:spPr bwMode="auto">
            <a:xfrm flipH="1">
              <a:off x="3512" y="450"/>
              <a:ext cx="445" cy="536"/>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65587" name="AutoShape 19"/>
            <p:cNvSpPr>
              <a:spLocks noChangeArrowheads="1"/>
            </p:cNvSpPr>
            <p:nvPr/>
          </p:nvSpPr>
          <p:spPr bwMode="auto">
            <a:xfrm>
              <a:off x="4255" y="969"/>
              <a:ext cx="41" cy="41"/>
            </a:xfrm>
            <a:prstGeom prst="flowChartConnector">
              <a:avLst/>
            </a:prstGeom>
            <a:solidFill>
              <a:srgbClr val="000000"/>
            </a:solidFill>
            <a:ln w="9525">
              <a:solidFill>
                <a:srgbClr val="000000"/>
              </a:solidFill>
              <a:round/>
              <a:headEnd/>
              <a:tailEnd/>
            </a:ln>
          </p:spPr>
          <p:txBody>
            <a:bodyPr/>
            <a:lstStyle/>
            <a:p>
              <a:endParaRPr lang="en-US"/>
            </a:p>
          </p:txBody>
        </p:sp>
        <p:sp>
          <p:nvSpPr>
            <p:cNvPr id="365588" name="AutoShape 20"/>
            <p:cNvSpPr>
              <a:spLocks noChangeArrowheads="1"/>
            </p:cNvSpPr>
            <p:nvPr/>
          </p:nvSpPr>
          <p:spPr bwMode="auto">
            <a:xfrm>
              <a:off x="3969" y="968"/>
              <a:ext cx="41" cy="41"/>
            </a:xfrm>
            <a:prstGeom prst="flowChartConnector">
              <a:avLst/>
            </a:prstGeom>
            <a:solidFill>
              <a:srgbClr val="000000"/>
            </a:solidFill>
            <a:ln w="9525">
              <a:solidFill>
                <a:srgbClr val="000000"/>
              </a:solidFill>
              <a:round/>
              <a:headEnd/>
              <a:tailEnd/>
            </a:ln>
          </p:spPr>
          <p:txBody>
            <a:bodyPr/>
            <a:lstStyle/>
            <a:p>
              <a:endParaRPr lang="en-US"/>
            </a:p>
          </p:txBody>
        </p:sp>
        <p:sp>
          <p:nvSpPr>
            <p:cNvPr id="365589" name="AutoShape 21"/>
            <p:cNvSpPr>
              <a:spLocks noChangeArrowheads="1"/>
            </p:cNvSpPr>
            <p:nvPr/>
          </p:nvSpPr>
          <p:spPr bwMode="auto">
            <a:xfrm>
              <a:off x="4547" y="968"/>
              <a:ext cx="41" cy="41"/>
            </a:xfrm>
            <a:prstGeom prst="flowChartConnector">
              <a:avLst/>
            </a:prstGeom>
            <a:solidFill>
              <a:srgbClr val="000000"/>
            </a:solidFill>
            <a:ln w="9525">
              <a:solidFill>
                <a:srgbClr val="000000"/>
              </a:solidFill>
              <a:round/>
              <a:headEnd/>
              <a:tailEnd/>
            </a:ln>
          </p:spPr>
          <p:txBody>
            <a:bodyPr/>
            <a:lstStyle/>
            <a:p>
              <a:endParaRPr lang="en-US"/>
            </a:p>
          </p:txBody>
        </p:sp>
        <p:sp>
          <p:nvSpPr>
            <p:cNvPr id="365590" name="Line 22"/>
            <p:cNvSpPr>
              <a:spLocks noChangeShapeType="1"/>
            </p:cNvSpPr>
            <p:nvPr/>
          </p:nvSpPr>
          <p:spPr bwMode="auto">
            <a:xfrm>
              <a:off x="3699" y="1050"/>
              <a:ext cx="0" cy="27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5591" name="Line 23"/>
            <p:cNvSpPr>
              <a:spLocks noChangeShapeType="1"/>
            </p:cNvSpPr>
            <p:nvPr/>
          </p:nvSpPr>
          <p:spPr bwMode="auto">
            <a:xfrm>
              <a:off x="3992" y="1050"/>
              <a:ext cx="0" cy="27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5592" name="Line 24"/>
            <p:cNvSpPr>
              <a:spLocks noChangeShapeType="1"/>
            </p:cNvSpPr>
            <p:nvPr/>
          </p:nvSpPr>
          <p:spPr bwMode="auto">
            <a:xfrm>
              <a:off x="4570" y="1058"/>
              <a:ext cx="0" cy="27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5593" name="Line 25"/>
            <p:cNvSpPr>
              <a:spLocks noChangeShapeType="1"/>
            </p:cNvSpPr>
            <p:nvPr/>
          </p:nvSpPr>
          <p:spPr bwMode="auto">
            <a:xfrm>
              <a:off x="4855" y="1050"/>
              <a:ext cx="0" cy="27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5594" name="Text Box 26"/>
            <p:cNvSpPr txBox="1">
              <a:spLocks noChangeArrowheads="1"/>
            </p:cNvSpPr>
            <p:nvPr/>
          </p:nvSpPr>
          <p:spPr bwMode="auto">
            <a:xfrm>
              <a:off x="3585" y="513"/>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b</a:t>
              </a:r>
            </a:p>
          </p:txBody>
        </p:sp>
        <p:sp>
          <p:nvSpPr>
            <p:cNvPr id="365595" name="Text Box 27"/>
            <p:cNvSpPr txBox="1">
              <a:spLocks noChangeArrowheads="1"/>
            </p:cNvSpPr>
            <p:nvPr/>
          </p:nvSpPr>
          <p:spPr bwMode="auto">
            <a:xfrm>
              <a:off x="3699" y="1080"/>
              <a:ext cx="36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a/4</a:t>
              </a:r>
            </a:p>
          </p:txBody>
        </p:sp>
        <p:sp>
          <p:nvSpPr>
            <p:cNvPr id="365596" name="Text Box 28"/>
            <p:cNvSpPr txBox="1">
              <a:spLocks noChangeArrowheads="1"/>
            </p:cNvSpPr>
            <p:nvPr/>
          </p:nvSpPr>
          <p:spPr bwMode="auto">
            <a:xfrm>
              <a:off x="4547" y="1088"/>
              <a:ext cx="361"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a/4</a:t>
              </a:r>
            </a:p>
          </p:txBody>
        </p:sp>
        <p:sp>
          <p:nvSpPr>
            <p:cNvPr id="365597" name="Text Box 29"/>
            <p:cNvSpPr txBox="1">
              <a:spLocks noChangeArrowheads="1"/>
            </p:cNvSpPr>
            <p:nvPr/>
          </p:nvSpPr>
          <p:spPr bwMode="auto">
            <a:xfrm>
              <a:off x="4149" y="1078"/>
              <a:ext cx="349"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a/2</a:t>
              </a:r>
            </a:p>
          </p:txBody>
        </p:sp>
        <p:sp>
          <p:nvSpPr>
            <p:cNvPr id="365598" name="Arc 30"/>
            <p:cNvSpPr>
              <a:spLocks/>
            </p:cNvSpPr>
            <p:nvPr/>
          </p:nvSpPr>
          <p:spPr bwMode="auto">
            <a:xfrm>
              <a:off x="4420" y="849"/>
              <a:ext cx="125" cy="226"/>
            </a:xfrm>
            <a:custGeom>
              <a:avLst/>
              <a:gdLst>
                <a:gd name="G0" fmla="+- 21600 0 0"/>
                <a:gd name="G1" fmla="+- 19821 0 0"/>
                <a:gd name="G2" fmla="+- 21600 0 0"/>
                <a:gd name="T0" fmla="*/ 11874 w 21600"/>
                <a:gd name="T1" fmla="*/ 39107 h 39107"/>
                <a:gd name="T2" fmla="*/ 13016 w 21600"/>
                <a:gd name="T3" fmla="*/ 0 h 39107"/>
                <a:gd name="T4" fmla="*/ 21600 w 21600"/>
                <a:gd name="T5" fmla="*/ 19821 h 39107"/>
              </a:gdLst>
              <a:ahLst/>
              <a:cxnLst>
                <a:cxn ang="0">
                  <a:pos x="T0" y="T1"/>
                </a:cxn>
                <a:cxn ang="0">
                  <a:pos x="T2" y="T3"/>
                </a:cxn>
                <a:cxn ang="0">
                  <a:pos x="T4" y="T5"/>
                </a:cxn>
              </a:cxnLst>
              <a:rect l="0" t="0" r="r" b="b"/>
              <a:pathLst>
                <a:path w="21600" h="39107" fill="none" extrusionOk="0">
                  <a:moveTo>
                    <a:pt x="11873" y="39107"/>
                  </a:moveTo>
                  <a:cubicBezTo>
                    <a:pt x="4592" y="35435"/>
                    <a:pt x="0" y="27975"/>
                    <a:pt x="0" y="19821"/>
                  </a:cubicBezTo>
                  <a:cubicBezTo>
                    <a:pt x="-1" y="11210"/>
                    <a:pt x="5114" y="3421"/>
                    <a:pt x="13015" y="-1"/>
                  </a:cubicBezTo>
                </a:path>
                <a:path w="21600" h="39107" stroke="0" extrusionOk="0">
                  <a:moveTo>
                    <a:pt x="11873" y="39107"/>
                  </a:moveTo>
                  <a:cubicBezTo>
                    <a:pt x="4592" y="35435"/>
                    <a:pt x="0" y="27975"/>
                    <a:pt x="0" y="19821"/>
                  </a:cubicBezTo>
                  <a:cubicBezTo>
                    <a:pt x="-1" y="11210"/>
                    <a:pt x="5114" y="3421"/>
                    <a:pt x="13015" y="-1"/>
                  </a:cubicBezTo>
                  <a:lnTo>
                    <a:pt x="21600" y="19821"/>
                  </a:lnTo>
                  <a:close/>
                </a:path>
              </a:pathLst>
            </a:custGeom>
            <a:noFill/>
            <a:ln w="9525">
              <a:solidFill>
                <a:srgbClr val="000000"/>
              </a:solidFill>
              <a:round/>
              <a:headEnd/>
              <a:tailEnd type="stealth"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5599" name="Text Box 31"/>
            <p:cNvSpPr txBox="1">
              <a:spLocks noChangeArrowheads="1"/>
            </p:cNvSpPr>
            <p:nvPr/>
          </p:nvSpPr>
          <p:spPr bwMode="auto">
            <a:xfrm>
              <a:off x="4167" y="768"/>
              <a:ext cx="271"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C</a:t>
              </a:r>
            </a:p>
          </p:txBody>
        </p:sp>
        <p:sp>
          <p:nvSpPr>
            <p:cNvPr id="365600" name="Text Box 32"/>
            <p:cNvSpPr txBox="1">
              <a:spLocks noChangeArrowheads="1"/>
            </p:cNvSpPr>
            <p:nvPr/>
          </p:nvSpPr>
          <p:spPr bwMode="auto">
            <a:xfrm>
              <a:off x="3942" y="654"/>
              <a:ext cx="271"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M</a:t>
              </a:r>
            </a:p>
          </p:txBody>
        </p:sp>
        <p:sp>
          <p:nvSpPr>
            <p:cNvPr id="365601" name="Text Box 33"/>
            <p:cNvSpPr txBox="1">
              <a:spLocks noChangeArrowheads="1"/>
            </p:cNvSpPr>
            <p:nvPr/>
          </p:nvSpPr>
          <p:spPr bwMode="auto">
            <a:xfrm>
              <a:off x="4434" y="642"/>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M</a:t>
              </a:r>
            </a:p>
          </p:txBody>
        </p:sp>
        <p:sp>
          <p:nvSpPr>
            <p:cNvPr id="365602" name="Arc 34"/>
            <p:cNvSpPr>
              <a:spLocks/>
            </p:cNvSpPr>
            <p:nvPr/>
          </p:nvSpPr>
          <p:spPr bwMode="auto">
            <a:xfrm>
              <a:off x="3996" y="864"/>
              <a:ext cx="125" cy="230"/>
            </a:xfrm>
            <a:custGeom>
              <a:avLst/>
              <a:gdLst>
                <a:gd name="G0" fmla="+- 0 0 0"/>
                <a:gd name="G1" fmla="+- 20450 0 0"/>
                <a:gd name="G2" fmla="+- 21600 0 0"/>
                <a:gd name="T0" fmla="*/ 6953 w 21600"/>
                <a:gd name="T1" fmla="*/ 0 h 39779"/>
                <a:gd name="T2" fmla="*/ 9640 w 21600"/>
                <a:gd name="T3" fmla="*/ 39779 h 39779"/>
                <a:gd name="T4" fmla="*/ 0 w 21600"/>
                <a:gd name="T5" fmla="*/ 20450 h 39779"/>
              </a:gdLst>
              <a:ahLst/>
              <a:cxnLst>
                <a:cxn ang="0">
                  <a:pos x="T0" y="T1"/>
                </a:cxn>
                <a:cxn ang="0">
                  <a:pos x="T2" y="T3"/>
                </a:cxn>
                <a:cxn ang="0">
                  <a:pos x="T4" y="T5"/>
                </a:cxn>
              </a:cxnLst>
              <a:rect l="0" t="0" r="r" b="b"/>
              <a:pathLst>
                <a:path w="21600" h="39779" fill="none" extrusionOk="0">
                  <a:moveTo>
                    <a:pt x="6953" y="-1"/>
                  </a:moveTo>
                  <a:cubicBezTo>
                    <a:pt x="15710" y="2977"/>
                    <a:pt x="21600" y="11200"/>
                    <a:pt x="21600" y="20450"/>
                  </a:cubicBezTo>
                  <a:cubicBezTo>
                    <a:pt x="21600" y="28639"/>
                    <a:pt x="16968" y="36124"/>
                    <a:pt x="9640" y="39779"/>
                  </a:cubicBezTo>
                </a:path>
                <a:path w="21600" h="39779" stroke="0" extrusionOk="0">
                  <a:moveTo>
                    <a:pt x="6953" y="-1"/>
                  </a:moveTo>
                  <a:cubicBezTo>
                    <a:pt x="15710" y="2977"/>
                    <a:pt x="21600" y="11200"/>
                    <a:pt x="21600" y="20450"/>
                  </a:cubicBezTo>
                  <a:cubicBezTo>
                    <a:pt x="21600" y="28639"/>
                    <a:pt x="16968" y="36124"/>
                    <a:pt x="9640" y="39779"/>
                  </a:cubicBezTo>
                  <a:lnTo>
                    <a:pt x="0" y="20450"/>
                  </a:lnTo>
                  <a:close/>
                </a:path>
              </a:pathLst>
            </a:custGeom>
            <a:noFill/>
            <a:ln w="9525">
              <a:solidFill>
                <a:srgbClr val="000000"/>
              </a:solidFill>
              <a:round/>
              <a:headEnd type="stealth" w="sm" len="med"/>
              <a:tailEnd type="none"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5603" name="Line 35"/>
            <p:cNvSpPr>
              <a:spLocks noChangeShapeType="1"/>
            </p:cNvSpPr>
            <p:nvPr/>
          </p:nvSpPr>
          <p:spPr bwMode="auto">
            <a:xfrm>
              <a:off x="3699" y="1292"/>
              <a:ext cx="270" cy="0"/>
            </a:xfrm>
            <a:prstGeom prst="line">
              <a:avLst/>
            </a:prstGeom>
            <a:noFill/>
            <a:ln w="3175">
              <a:solidFill>
                <a:srgbClr val="000000"/>
              </a:solidFill>
              <a:round/>
              <a:headEnd type="stealth" w="med" len="med"/>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65604" name="Line 36"/>
            <p:cNvSpPr>
              <a:spLocks noChangeShapeType="1"/>
            </p:cNvSpPr>
            <p:nvPr/>
          </p:nvSpPr>
          <p:spPr bwMode="auto">
            <a:xfrm>
              <a:off x="3969" y="1292"/>
              <a:ext cx="605" cy="0"/>
            </a:xfrm>
            <a:prstGeom prst="line">
              <a:avLst/>
            </a:prstGeom>
            <a:noFill/>
            <a:ln w="9525">
              <a:solidFill>
                <a:srgbClr val="000000"/>
              </a:solidFill>
              <a:round/>
              <a:headEnd type="stealth" w="sm" len="lg"/>
              <a:tailEnd type="stealth" w="sm" len="lg"/>
            </a:ln>
            <a:extLst>
              <a:ext uri="{909E8E84-426E-40DD-AFC4-6F175D3DCCD1}">
                <a14:hiddenFill xmlns:a14="http://schemas.microsoft.com/office/drawing/2010/main">
                  <a:noFill/>
                </a14:hiddenFill>
              </a:ext>
            </a:extLst>
          </p:spPr>
          <p:txBody>
            <a:bodyPr/>
            <a:lstStyle/>
            <a:p>
              <a:endParaRPr lang="en-US"/>
            </a:p>
          </p:txBody>
        </p:sp>
        <p:sp>
          <p:nvSpPr>
            <p:cNvPr id="365605" name="Line 37"/>
            <p:cNvSpPr>
              <a:spLocks noChangeShapeType="1"/>
            </p:cNvSpPr>
            <p:nvPr/>
          </p:nvSpPr>
          <p:spPr bwMode="auto">
            <a:xfrm>
              <a:off x="4570" y="1298"/>
              <a:ext cx="270" cy="0"/>
            </a:xfrm>
            <a:prstGeom prst="line">
              <a:avLst/>
            </a:prstGeom>
            <a:noFill/>
            <a:ln w="9525">
              <a:solidFill>
                <a:srgbClr val="000000"/>
              </a:solidFill>
              <a:round/>
              <a:headEnd type="stealth" w="sm" len="lg"/>
              <a:tailEnd type="stealth" w="sm" len="lg"/>
            </a:ln>
            <a:extLst>
              <a:ext uri="{909E8E84-426E-40DD-AFC4-6F175D3DCCD1}">
                <a14:hiddenFill xmlns:a14="http://schemas.microsoft.com/office/drawing/2010/main">
                  <a:noFill/>
                </a14:hiddenFill>
              </a:ext>
            </a:extLst>
          </p:spPr>
          <p:txBody>
            <a:bodyPr/>
            <a:lstStyle/>
            <a:p>
              <a:endParaRPr lang="en-US"/>
            </a:p>
          </p:txBody>
        </p:sp>
      </p:grpSp>
      <p:sp>
        <p:nvSpPr>
          <p:cNvPr id="365606" name="Text Box 38"/>
          <p:cNvSpPr txBox="1">
            <a:spLocks noChangeArrowheads="1"/>
          </p:cNvSpPr>
          <p:nvPr/>
        </p:nvSpPr>
        <p:spPr bwMode="auto">
          <a:xfrm>
            <a:off x="323850" y="333375"/>
            <a:ext cx="4967288" cy="2282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660066"/>
                </a:solidFill>
              </a:rPr>
              <a:t>Vì lý do khung và tải trọng có  tính </a:t>
            </a:r>
          </a:p>
          <a:p>
            <a:pPr algn="l"/>
            <a:r>
              <a:rPr lang="en-US">
                <a:solidFill>
                  <a:srgbClr val="660066"/>
                </a:solidFill>
              </a:rPr>
              <a:t>chất đối xứng nên nếu chọn hệ cơ </a:t>
            </a:r>
          </a:p>
          <a:p>
            <a:pPr algn="l"/>
            <a:r>
              <a:rPr lang="en-US">
                <a:solidFill>
                  <a:srgbClr val="660066"/>
                </a:solidFill>
              </a:rPr>
              <a:t>bản  bằng  cách cắt  ngang qua  C </a:t>
            </a:r>
          </a:p>
          <a:p>
            <a:pPr algn="l"/>
            <a:r>
              <a:rPr lang="en-US">
                <a:solidFill>
                  <a:srgbClr val="660066"/>
                </a:solidFill>
              </a:rPr>
              <a:t>( mặt  phẳng  đối  xứng ) , nội  lực </a:t>
            </a:r>
          </a:p>
          <a:p>
            <a:pPr algn="l"/>
            <a:r>
              <a:rPr lang="en-US">
                <a:solidFill>
                  <a:srgbClr val="660066"/>
                </a:solidFill>
              </a:rPr>
              <a:t>chưa  biết  ở  mặt cắt   chỉ có  một </a:t>
            </a:r>
          </a:p>
          <a:p>
            <a:pPr algn="l"/>
            <a:r>
              <a:rPr lang="en-US">
                <a:solidFill>
                  <a:srgbClr val="660066"/>
                </a:solidFill>
              </a:rPr>
              <a:t>thành phần là momen uốn X</a:t>
            </a:r>
            <a:r>
              <a:rPr lang="en-US" baseline="-25000">
                <a:solidFill>
                  <a:srgbClr val="660066"/>
                </a:solidFill>
              </a:rPr>
              <a:t>1</a:t>
            </a:r>
            <a:r>
              <a:rPr lang="en-US">
                <a:solidFill>
                  <a:srgbClr val="660066"/>
                </a:solidFill>
              </a:rPr>
              <a:t>.</a:t>
            </a:r>
            <a:r>
              <a:rPr lang="en-US">
                <a:solidFill>
                  <a:srgbClr val="000000"/>
                </a:solidFill>
              </a:rPr>
              <a:t> </a:t>
            </a:r>
            <a:endParaRPr lang="en-US">
              <a:solidFill>
                <a:srgbClr val="000000"/>
              </a:solidFill>
              <a:cs typeface="Times New Roman" pitchFamily="18" charset="0"/>
            </a:endParaRPr>
          </a:p>
        </p:txBody>
      </p:sp>
      <p:grpSp>
        <p:nvGrpSpPr>
          <p:cNvPr id="365607" name="Group 39"/>
          <p:cNvGrpSpPr>
            <a:grpSpLocks/>
          </p:cNvGrpSpPr>
          <p:nvPr/>
        </p:nvGrpSpPr>
        <p:grpSpPr bwMode="auto">
          <a:xfrm>
            <a:off x="306388" y="2636838"/>
            <a:ext cx="8837612" cy="1212850"/>
            <a:chOff x="193" y="1943"/>
            <a:chExt cx="5567" cy="764"/>
          </a:xfrm>
        </p:grpSpPr>
        <p:sp>
          <p:nvSpPr>
            <p:cNvPr id="365608" name="Text Box 40"/>
            <p:cNvSpPr txBox="1">
              <a:spLocks noChangeArrowheads="1"/>
            </p:cNvSpPr>
            <p:nvPr/>
          </p:nvSpPr>
          <p:spPr bwMode="auto">
            <a:xfrm>
              <a:off x="193" y="1959"/>
              <a:ext cx="5567" cy="7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3366"/>
                  </a:solidFill>
                </a:rPr>
                <a:t>Biểu đồ momen uốn          và momen  xoắn           do momen  đơn vị         gây ra, biểu đồ   momen uốn </a:t>
              </a:r>
              <a:r>
                <a:rPr lang="en-US" i="1">
                  <a:solidFill>
                    <a:srgbClr val="003366"/>
                  </a:solidFill>
                  <a:latin typeface="Times New Roman" pitchFamily="18" charset="0"/>
                </a:rPr>
                <a:t>M</a:t>
              </a:r>
              <a:r>
                <a:rPr lang="en-US" i="1" baseline="-25000">
                  <a:solidFill>
                    <a:srgbClr val="003366"/>
                  </a:solidFill>
                  <a:latin typeface="Times New Roman" pitchFamily="18" charset="0"/>
                </a:rPr>
                <a:t>uP</a:t>
              </a:r>
              <a:r>
                <a:rPr lang="en-US" i="1">
                  <a:solidFill>
                    <a:srgbClr val="003366"/>
                  </a:solidFill>
                </a:rPr>
                <a:t> </a:t>
              </a:r>
              <a:r>
                <a:rPr lang="en-US">
                  <a:solidFill>
                    <a:srgbClr val="003366"/>
                  </a:solidFill>
                </a:rPr>
                <a:t>,momen   xoắn  </a:t>
              </a:r>
              <a:r>
                <a:rPr lang="en-US" i="1">
                  <a:solidFill>
                    <a:srgbClr val="003366"/>
                  </a:solidFill>
                  <a:latin typeface="Times New Roman" pitchFamily="18" charset="0"/>
                </a:rPr>
                <a:t>M</a:t>
              </a:r>
              <a:r>
                <a:rPr lang="en-US" i="1" baseline="-25000">
                  <a:solidFill>
                    <a:srgbClr val="003366"/>
                  </a:solidFill>
                  <a:latin typeface="Times New Roman" pitchFamily="18" charset="0"/>
                </a:rPr>
                <a:t>xP</a:t>
              </a:r>
              <a:r>
                <a:rPr lang="en-US" i="1">
                  <a:solidFill>
                    <a:srgbClr val="003366"/>
                  </a:solidFill>
                </a:rPr>
                <a:t> </a:t>
              </a:r>
              <a:r>
                <a:rPr lang="en-US">
                  <a:solidFill>
                    <a:srgbClr val="003366"/>
                  </a:solidFill>
                </a:rPr>
                <a:t> do tải trọng (các momen uốn) gây ra.</a:t>
              </a:r>
              <a:endParaRPr lang="en-US">
                <a:solidFill>
                  <a:srgbClr val="003366"/>
                </a:solidFill>
                <a:cs typeface="Times New Roman" pitchFamily="18" charset="0"/>
              </a:endParaRPr>
            </a:p>
          </p:txBody>
        </p:sp>
        <p:graphicFrame>
          <p:nvGraphicFramePr>
            <p:cNvPr id="365609" name="Object 41"/>
            <p:cNvGraphicFramePr>
              <a:graphicFrameLocks noChangeAspect="1"/>
            </p:cNvGraphicFramePr>
            <p:nvPr/>
          </p:nvGraphicFramePr>
          <p:xfrm>
            <a:off x="2010" y="1961"/>
            <a:ext cx="408" cy="277"/>
          </p:xfrm>
          <a:graphic>
            <a:graphicData uri="http://schemas.openxmlformats.org/presentationml/2006/ole">
              <mc:AlternateContent xmlns:mc="http://schemas.openxmlformats.org/markup-compatibility/2006">
                <mc:Choice xmlns:v="urn:schemas-microsoft-com:vml" Requires="v">
                  <p:oleObj spid="_x0000_s365616" name="Equation" r:id="rId3" imgW="355320" imgH="241200" progId="Equation.3">
                    <p:embed/>
                  </p:oleObj>
                </mc:Choice>
                <mc:Fallback>
                  <p:oleObj name="Equation" r:id="rId3" imgW="355320" imgH="241200" progId="Equation.3">
                    <p:embed/>
                    <p:pic>
                      <p:nvPicPr>
                        <p:cNvPr id="0" name="Object 4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10" y="1961"/>
                          <a:ext cx="408" cy="2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65610" name="Object 42"/>
            <p:cNvGraphicFramePr>
              <a:graphicFrameLocks noChangeAspect="1"/>
            </p:cNvGraphicFramePr>
            <p:nvPr/>
          </p:nvGraphicFramePr>
          <p:xfrm>
            <a:off x="3977" y="1943"/>
            <a:ext cx="432" cy="294"/>
          </p:xfrm>
          <a:graphic>
            <a:graphicData uri="http://schemas.openxmlformats.org/presentationml/2006/ole">
              <mc:AlternateContent xmlns:mc="http://schemas.openxmlformats.org/markup-compatibility/2006">
                <mc:Choice xmlns:v="urn:schemas-microsoft-com:vml" Requires="v">
                  <p:oleObj spid="_x0000_s365617" name="Equation" r:id="rId5" imgW="355320" imgH="241200" progId="Equation.3">
                    <p:embed/>
                  </p:oleObj>
                </mc:Choice>
                <mc:Fallback>
                  <p:oleObj name="Equation" r:id="rId5" imgW="355320" imgH="241200" progId="Equation.3">
                    <p:embed/>
                    <p:pic>
                      <p:nvPicPr>
                        <p:cNvPr id="0" name="Object 4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77" y="1943"/>
                          <a:ext cx="432" cy="2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65611" name="Object 43"/>
            <p:cNvGraphicFramePr>
              <a:graphicFrameLocks noChangeAspect="1"/>
            </p:cNvGraphicFramePr>
            <p:nvPr/>
          </p:nvGraphicFramePr>
          <p:xfrm>
            <a:off x="884" y="2205"/>
            <a:ext cx="288" cy="274"/>
          </p:xfrm>
          <a:graphic>
            <a:graphicData uri="http://schemas.openxmlformats.org/presentationml/2006/ole">
              <mc:AlternateContent xmlns:mc="http://schemas.openxmlformats.org/markup-compatibility/2006">
                <mc:Choice xmlns:v="urn:schemas-microsoft-com:vml" Requires="v">
                  <p:oleObj spid="_x0000_s365618" name="Equation" r:id="rId7" imgW="253800" imgH="241200" progId="Equation.3">
                    <p:embed/>
                  </p:oleObj>
                </mc:Choice>
                <mc:Fallback>
                  <p:oleObj name="Equation" r:id="rId7" imgW="253800" imgH="241200" progId="Equation.3">
                    <p:embed/>
                    <p:pic>
                      <p:nvPicPr>
                        <p:cNvPr id="0" name="Object 4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84" y="2205"/>
                          <a:ext cx="288" cy="2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365612" name="Text Box 44"/>
          <p:cNvSpPr txBox="1">
            <a:spLocks noChangeArrowheads="1"/>
          </p:cNvSpPr>
          <p:nvPr/>
        </p:nvSpPr>
        <p:spPr bwMode="auto">
          <a:xfrm>
            <a:off x="395288" y="3860800"/>
            <a:ext cx="34004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Phương trình chính tắc:</a:t>
            </a:r>
            <a:endParaRPr lang="en-US">
              <a:cs typeface="Times New Roman" pitchFamily="18" charset="0"/>
            </a:endParaRPr>
          </a:p>
        </p:txBody>
      </p:sp>
      <p:graphicFrame>
        <p:nvGraphicFramePr>
          <p:cNvPr id="365613" name="Object 45"/>
          <p:cNvGraphicFramePr>
            <a:graphicFrameLocks noChangeAspect="1"/>
          </p:cNvGraphicFramePr>
          <p:nvPr/>
        </p:nvGraphicFramePr>
        <p:xfrm>
          <a:off x="3203575" y="4292600"/>
          <a:ext cx="2663825" cy="444500"/>
        </p:xfrm>
        <a:graphic>
          <a:graphicData uri="http://schemas.openxmlformats.org/presentationml/2006/ole">
            <mc:AlternateContent xmlns:mc="http://schemas.openxmlformats.org/markup-compatibility/2006">
              <mc:Choice xmlns:v="urn:schemas-microsoft-com:vml" Requires="v">
                <p:oleObj spid="_x0000_s365619" name="Equation" r:id="rId9" imgW="1231560" imgH="241200" progId="Equation.3">
                  <p:embed/>
                </p:oleObj>
              </mc:Choice>
              <mc:Fallback>
                <p:oleObj name="Equation" r:id="rId9" imgW="1231560" imgH="241200" progId="Equation.3">
                  <p:embed/>
                  <p:pic>
                    <p:nvPicPr>
                      <p:cNvPr id="0" name="Object 4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203575" y="4292600"/>
                        <a:ext cx="2663825" cy="444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65614" name="Object 46"/>
          <p:cNvGraphicFramePr>
            <a:graphicFrameLocks noChangeAspect="1"/>
          </p:cNvGraphicFramePr>
          <p:nvPr/>
        </p:nvGraphicFramePr>
        <p:xfrm>
          <a:off x="3203575" y="4724400"/>
          <a:ext cx="4176713" cy="949325"/>
        </p:xfrm>
        <a:graphic>
          <a:graphicData uri="http://schemas.openxmlformats.org/presentationml/2006/ole">
            <mc:AlternateContent xmlns:mc="http://schemas.openxmlformats.org/markup-compatibility/2006">
              <mc:Choice xmlns:v="urn:schemas-microsoft-com:vml" Requires="v">
                <p:oleObj spid="_x0000_s365620" name="Equation" r:id="rId11" imgW="2286000" imgH="507960" progId="Equation.3">
                  <p:embed/>
                </p:oleObj>
              </mc:Choice>
              <mc:Fallback>
                <p:oleObj name="Equation" r:id="rId11" imgW="2286000" imgH="507960" progId="Equation.3">
                  <p:embed/>
                  <p:pic>
                    <p:nvPicPr>
                      <p:cNvPr id="0" name="Object 4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203575" y="4724400"/>
                        <a:ext cx="4176713" cy="949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65615" name="Object 47"/>
          <p:cNvGraphicFramePr>
            <a:graphicFrameLocks noChangeAspect="1"/>
          </p:cNvGraphicFramePr>
          <p:nvPr/>
        </p:nvGraphicFramePr>
        <p:xfrm>
          <a:off x="1835150" y="5661025"/>
          <a:ext cx="7058025" cy="1066800"/>
        </p:xfrm>
        <a:graphic>
          <a:graphicData uri="http://schemas.openxmlformats.org/presentationml/2006/ole">
            <mc:AlternateContent xmlns:mc="http://schemas.openxmlformats.org/markup-compatibility/2006">
              <mc:Choice xmlns:v="urn:schemas-microsoft-com:vml" Requires="v">
                <p:oleObj spid="_x0000_s365621" name="Document" r:id="rId13" imgW="4086360" imgH="609120" progId="Word.Document.8">
                  <p:embed/>
                </p:oleObj>
              </mc:Choice>
              <mc:Fallback>
                <p:oleObj name="Document" r:id="rId13" imgW="4086360" imgH="609120" progId="Word.Document.8">
                  <p:embed/>
                  <p:pic>
                    <p:nvPicPr>
                      <p:cNvPr id="0" name="Object 4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835150" y="5661025"/>
                        <a:ext cx="7058025"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365570"/>
                                        </p:tgtEl>
                                        <p:attrNameLst>
                                          <p:attrName>style.visibility</p:attrName>
                                        </p:attrNameLst>
                                      </p:cBhvr>
                                      <p:to>
                                        <p:strVal val="visible"/>
                                      </p:to>
                                    </p:set>
                                    <p:animEffect transition="in" filter="box(in)">
                                      <p:cBhvr>
                                        <p:cTn id="7" dur="500"/>
                                        <p:tgtEl>
                                          <p:spTgt spid="36557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365606"/>
                                        </p:tgtEl>
                                        <p:attrNameLst>
                                          <p:attrName>style.visibility</p:attrName>
                                        </p:attrNameLst>
                                      </p:cBhvr>
                                      <p:to>
                                        <p:strVal val="visible"/>
                                      </p:to>
                                    </p:set>
                                    <p:animEffect transition="in" filter="wipe(up)">
                                      <p:cBhvr>
                                        <p:cTn id="12" dur="500"/>
                                        <p:tgtEl>
                                          <p:spTgt spid="36560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nodeType="clickEffect">
                                  <p:stCondLst>
                                    <p:cond delay="0"/>
                                  </p:stCondLst>
                                  <p:childTnLst>
                                    <p:set>
                                      <p:cBhvr>
                                        <p:cTn id="16" dur="1" fill="hold">
                                          <p:stCondLst>
                                            <p:cond delay="0"/>
                                          </p:stCondLst>
                                        </p:cTn>
                                        <p:tgtEl>
                                          <p:spTgt spid="365607"/>
                                        </p:tgtEl>
                                        <p:attrNameLst>
                                          <p:attrName>style.visibility</p:attrName>
                                        </p:attrNameLst>
                                      </p:cBhvr>
                                      <p:to>
                                        <p:strVal val="visible"/>
                                      </p:to>
                                    </p:set>
                                    <p:animEffect transition="in" filter="blinds(horizontal)">
                                      <p:cBhvr>
                                        <p:cTn id="17" dur="500"/>
                                        <p:tgtEl>
                                          <p:spTgt spid="36560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365612"/>
                                        </p:tgtEl>
                                        <p:attrNameLst>
                                          <p:attrName>style.visibility</p:attrName>
                                        </p:attrNameLst>
                                      </p:cBhvr>
                                      <p:to>
                                        <p:strVal val="visible"/>
                                      </p:to>
                                    </p:set>
                                    <p:animEffect transition="in" filter="checkerboard(across)">
                                      <p:cBhvr>
                                        <p:cTn id="22" dur="500"/>
                                        <p:tgtEl>
                                          <p:spTgt spid="36561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nodeType="clickEffect">
                                  <p:stCondLst>
                                    <p:cond delay="0"/>
                                  </p:stCondLst>
                                  <p:childTnLst>
                                    <p:set>
                                      <p:cBhvr>
                                        <p:cTn id="26" dur="1" fill="hold">
                                          <p:stCondLst>
                                            <p:cond delay="0"/>
                                          </p:stCondLst>
                                        </p:cTn>
                                        <p:tgtEl>
                                          <p:spTgt spid="365613"/>
                                        </p:tgtEl>
                                        <p:attrNameLst>
                                          <p:attrName>style.visibility</p:attrName>
                                        </p:attrNameLst>
                                      </p:cBhvr>
                                      <p:to>
                                        <p:strVal val="visible"/>
                                      </p:to>
                                    </p:set>
                                    <p:animEffect transition="in" filter="checkerboard(across)">
                                      <p:cBhvr>
                                        <p:cTn id="27" dur="500"/>
                                        <p:tgtEl>
                                          <p:spTgt spid="365613"/>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nodeType="clickEffect">
                                  <p:stCondLst>
                                    <p:cond delay="0"/>
                                  </p:stCondLst>
                                  <p:childTnLst>
                                    <p:set>
                                      <p:cBhvr>
                                        <p:cTn id="31" dur="1" fill="hold">
                                          <p:stCondLst>
                                            <p:cond delay="0"/>
                                          </p:stCondLst>
                                        </p:cTn>
                                        <p:tgtEl>
                                          <p:spTgt spid="365614"/>
                                        </p:tgtEl>
                                        <p:attrNameLst>
                                          <p:attrName>style.visibility</p:attrName>
                                        </p:attrNameLst>
                                      </p:cBhvr>
                                      <p:to>
                                        <p:strVal val="visible"/>
                                      </p:to>
                                    </p:set>
                                    <p:animEffect transition="in" filter="checkerboard(across)">
                                      <p:cBhvr>
                                        <p:cTn id="32" dur="500"/>
                                        <p:tgtEl>
                                          <p:spTgt spid="365614"/>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nodeType="clickEffect">
                                  <p:stCondLst>
                                    <p:cond delay="0"/>
                                  </p:stCondLst>
                                  <p:childTnLst>
                                    <p:set>
                                      <p:cBhvr>
                                        <p:cTn id="36" dur="1" fill="hold">
                                          <p:stCondLst>
                                            <p:cond delay="0"/>
                                          </p:stCondLst>
                                        </p:cTn>
                                        <p:tgtEl>
                                          <p:spTgt spid="365615"/>
                                        </p:tgtEl>
                                        <p:attrNameLst>
                                          <p:attrName>style.visibility</p:attrName>
                                        </p:attrNameLst>
                                      </p:cBhvr>
                                      <p:to>
                                        <p:strVal val="visible"/>
                                      </p:to>
                                    </p:set>
                                    <p:animEffect transition="in" filter="checkerboard(across)">
                                      <p:cBhvr>
                                        <p:cTn id="37" dur="500"/>
                                        <p:tgtEl>
                                          <p:spTgt spid="3656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5606" grpId="0" autoUpdateAnimBg="0"/>
      <p:bldP spid="365612" grpId="0" autoUpdateAnimBg="0"/>
    </p:bldLst>
  </p:timing>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66594" name="Group 2"/>
          <p:cNvGrpSpPr>
            <a:grpSpLocks/>
          </p:cNvGrpSpPr>
          <p:nvPr/>
        </p:nvGrpSpPr>
        <p:grpSpPr bwMode="auto">
          <a:xfrm>
            <a:off x="3179763" y="2238375"/>
            <a:ext cx="1338262" cy="1581150"/>
            <a:chOff x="2003" y="1410"/>
            <a:chExt cx="843" cy="996"/>
          </a:xfrm>
        </p:grpSpPr>
        <p:sp>
          <p:nvSpPr>
            <p:cNvPr id="366595" name="Line 3"/>
            <p:cNvSpPr>
              <a:spLocks noChangeShapeType="1"/>
            </p:cNvSpPr>
            <p:nvPr/>
          </p:nvSpPr>
          <p:spPr bwMode="auto">
            <a:xfrm flipH="1">
              <a:off x="2007" y="1410"/>
              <a:ext cx="468" cy="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596" name="Line 4"/>
            <p:cNvSpPr>
              <a:spLocks noChangeShapeType="1"/>
            </p:cNvSpPr>
            <p:nvPr/>
          </p:nvSpPr>
          <p:spPr bwMode="auto">
            <a:xfrm>
              <a:off x="2007" y="1970"/>
              <a:ext cx="62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597" name="Rectangle 5" descr="Light vertical"/>
            <p:cNvSpPr>
              <a:spLocks noChangeArrowheads="1"/>
            </p:cNvSpPr>
            <p:nvPr/>
          </p:nvSpPr>
          <p:spPr bwMode="auto">
            <a:xfrm>
              <a:off x="2007" y="1972"/>
              <a:ext cx="315" cy="187"/>
            </a:xfrm>
            <a:prstGeom prst="rect">
              <a:avLst/>
            </a:prstGeom>
            <a:pattFill prst="ltVert">
              <a:fgClr>
                <a:srgbClr val="000000"/>
              </a:fgClr>
              <a:bgClr>
                <a:srgbClr val="FFFFFF"/>
              </a:bgClr>
            </a:pattFill>
            <a:ln w="9525">
              <a:solidFill>
                <a:schemeClr val="tx1"/>
              </a:solidFill>
              <a:miter lim="800000"/>
              <a:headEnd/>
              <a:tailEnd/>
            </a:ln>
          </p:spPr>
          <p:txBody>
            <a:bodyPr/>
            <a:lstStyle/>
            <a:p>
              <a:endParaRPr lang="en-US"/>
            </a:p>
          </p:txBody>
        </p:sp>
        <p:sp>
          <p:nvSpPr>
            <p:cNvPr id="366598" name="Line 6"/>
            <p:cNvSpPr>
              <a:spLocks noChangeShapeType="1"/>
            </p:cNvSpPr>
            <p:nvPr/>
          </p:nvSpPr>
          <p:spPr bwMode="auto">
            <a:xfrm>
              <a:off x="2003" y="2176"/>
              <a:ext cx="322" cy="0"/>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599" name="Line 7"/>
            <p:cNvSpPr>
              <a:spLocks noChangeShapeType="1"/>
            </p:cNvSpPr>
            <p:nvPr/>
          </p:nvSpPr>
          <p:spPr bwMode="auto">
            <a:xfrm>
              <a:off x="2846" y="1979"/>
              <a:ext cx="0" cy="1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00" name="Text Box 8"/>
            <p:cNvSpPr txBox="1">
              <a:spLocks noChangeArrowheads="1"/>
            </p:cNvSpPr>
            <p:nvPr/>
          </p:nvSpPr>
          <p:spPr bwMode="auto">
            <a:xfrm>
              <a:off x="2222" y="2125"/>
              <a:ext cx="280"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FF0000"/>
                  </a:solidFill>
                  <a:latin typeface="Times New Roman" pitchFamily="18" charset="0"/>
                  <a:cs typeface="Times New Roman" pitchFamily="18" charset="0"/>
                </a:rPr>
                <a:t>M</a:t>
              </a:r>
            </a:p>
          </p:txBody>
        </p:sp>
        <p:sp>
          <p:nvSpPr>
            <p:cNvPr id="366601" name="Text Box 9"/>
            <p:cNvSpPr txBox="1">
              <a:spLocks noChangeArrowheads="1"/>
            </p:cNvSpPr>
            <p:nvPr/>
          </p:nvSpPr>
          <p:spPr bwMode="auto">
            <a:xfrm>
              <a:off x="2339" y="1502"/>
              <a:ext cx="468"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FF0000"/>
                  </a:solidFill>
                  <a:latin typeface="Times New Roman" pitchFamily="18" charset="0"/>
                  <a:cs typeface="Times New Roman" pitchFamily="18" charset="0"/>
                </a:rPr>
                <a:t>M</a:t>
              </a:r>
              <a:r>
                <a:rPr lang="en-US" sz="2000" baseline="-25000">
                  <a:solidFill>
                    <a:srgbClr val="FF0000"/>
                  </a:solidFill>
                  <a:latin typeface="Times New Roman" pitchFamily="18" charset="0"/>
                  <a:cs typeface="Times New Roman" pitchFamily="18" charset="0"/>
                </a:rPr>
                <a:t>uP</a:t>
              </a:r>
              <a:endParaRPr lang="en-US" sz="2000">
                <a:solidFill>
                  <a:srgbClr val="FF0000"/>
                </a:solidFill>
                <a:latin typeface="Times New Roman" pitchFamily="18" charset="0"/>
                <a:cs typeface="Times New Roman" pitchFamily="18" charset="0"/>
              </a:endParaRPr>
            </a:p>
          </p:txBody>
        </p:sp>
      </p:grpSp>
      <p:grpSp>
        <p:nvGrpSpPr>
          <p:cNvPr id="366602" name="Group 10"/>
          <p:cNvGrpSpPr>
            <a:grpSpLocks/>
          </p:cNvGrpSpPr>
          <p:nvPr/>
        </p:nvGrpSpPr>
        <p:grpSpPr bwMode="auto">
          <a:xfrm>
            <a:off x="4518025" y="2238375"/>
            <a:ext cx="1454150" cy="1201738"/>
            <a:chOff x="2846" y="1410"/>
            <a:chExt cx="916" cy="757"/>
          </a:xfrm>
        </p:grpSpPr>
        <p:sp>
          <p:nvSpPr>
            <p:cNvPr id="366603" name="Line 11"/>
            <p:cNvSpPr>
              <a:spLocks noChangeShapeType="1"/>
            </p:cNvSpPr>
            <p:nvPr/>
          </p:nvSpPr>
          <p:spPr bwMode="auto">
            <a:xfrm flipH="1">
              <a:off x="2846" y="1412"/>
              <a:ext cx="468" cy="56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04" name="Line 12"/>
            <p:cNvSpPr>
              <a:spLocks noChangeShapeType="1"/>
            </p:cNvSpPr>
            <p:nvPr/>
          </p:nvSpPr>
          <p:spPr bwMode="auto">
            <a:xfrm>
              <a:off x="2846" y="1972"/>
              <a:ext cx="62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05" name="Line 13"/>
            <p:cNvSpPr>
              <a:spLocks noChangeShapeType="1"/>
            </p:cNvSpPr>
            <p:nvPr/>
          </p:nvSpPr>
          <p:spPr bwMode="auto">
            <a:xfrm flipH="1">
              <a:off x="2846" y="1605"/>
              <a:ext cx="468" cy="5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06" name="Line 14"/>
            <p:cNvSpPr>
              <a:spLocks noChangeShapeType="1"/>
            </p:cNvSpPr>
            <p:nvPr/>
          </p:nvSpPr>
          <p:spPr bwMode="auto">
            <a:xfrm flipH="1">
              <a:off x="2846" y="1605"/>
              <a:ext cx="468" cy="562"/>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07" name="Line 15"/>
            <p:cNvSpPr>
              <a:spLocks noChangeShapeType="1"/>
            </p:cNvSpPr>
            <p:nvPr/>
          </p:nvSpPr>
          <p:spPr bwMode="auto">
            <a:xfrm>
              <a:off x="3314" y="1410"/>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08" name="Line 16"/>
            <p:cNvSpPr>
              <a:spLocks noChangeShapeType="1"/>
            </p:cNvSpPr>
            <p:nvPr/>
          </p:nvSpPr>
          <p:spPr bwMode="auto">
            <a:xfrm>
              <a:off x="3127" y="1644"/>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09" name="Line 17"/>
            <p:cNvSpPr>
              <a:spLocks noChangeShapeType="1"/>
            </p:cNvSpPr>
            <p:nvPr/>
          </p:nvSpPr>
          <p:spPr bwMode="auto">
            <a:xfrm>
              <a:off x="3189" y="1566"/>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10" name="Line 18"/>
            <p:cNvSpPr>
              <a:spLocks noChangeShapeType="1"/>
            </p:cNvSpPr>
            <p:nvPr/>
          </p:nvSpPr>
          <p:spPr bwMode="auto">
            <a:xfrm>
              <a:off x="3158" y="1605"/>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11" name="Line 19"/>
            <p:cNvSpPr>
              <a:spLocks noChangeShapeType="1"/>
            </p:cNvSpPr>
            <p:nvPr/>
          </p:nvSpPr>
          <p:spPr bwMode="auto">
            <a:xfrm>
              <a:off x="3252" y="1496"/>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12" name="Line 20"/>
            <p:cNvSpPr>
              <a:spLocks noChangeShapeType="1"/>
            </p:cNvSpPr>
            <p:nvPr/>
          </p:nvSpPr>
          <p:spPr bwMode="auto">
            <a:xfrm>
              <a:off x="3283" y="1449"/>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13" name="Line 21"/>
            <p:cNvSpPr>
              <a:spLocks noChangeShapeType="1"/>
            </p:cNvSpPr>
            <p:nvPr/>
          </p:nvSpPr>
          <p:spPr bwMode="auto">
            <a:xfrm>
              <a:off x="3220" y="1527"/>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14" name="Line 22"/>
            <p:cNvSpPr>
              <a:spLocks noChangeShapeType="1"/>
            </p:cNvSpPr>
            <p:nvPr/>
          </p:nvSpPr>
          <p:spPr bwMode="auto">
            <a:xfrm>
              <a:off x="3096" y="1675"/>
              <a:ext cx="0" cy="1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15" name="Line 23"/>
            <p:cNvSpPr>
              <a:spLocks noChangeShapeType="1"/>
            </p:cNvSpPr>
            <p:nvPr/>
          </p:nvSpPr>
          <p:spPr bwMode="auto">
            <a:xfrm>
              <a:off x="3064" y="1714"/>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16" name="Line 24"/>
            <p:cNvSpPr>
              <a:spLocks noChangeShapeType="1"/>
            </p:cNvSpPr>
            <p:nvPr/>
          </p:nvSpPr>
          <p:spPr bwMode="auto">
            <a:xfrm>
              <a:off x="3033" y="1746"/>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17" name="Line 25"/>
            <p:cNvSpPr>
              <a:spLocks noChangeShapeType="1"/>
            </p:cNvSpPr>
            <p:nvPr/>
          </p:nvSpPr>
          <p:spPr bwMode="auto">
            <a:xfrm>
              <a:off x="2995" y="1785"/>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18" name="Line 26"/>
            <p:cNvSpPr>
              <a:spLocks noChangeShapeType="1"/>
            </p:cNvSpPr>
            <p:nvPr/>
          </p:nvSpPr>
          <p:spPr bwMode="auto">
            <a:xfrm>
              <a:off x="2971" y="1824"/>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19" name="Line 27"/>
            <p:cNvSpPr>
              <a:spLocks noChangeShapeType="1"/>
            </p:cNvSpPr>
            <p:nvPr/>
          </p:nvSpPr>
          <p:spPr bwMode="auto">
            <a:xfrm>
              <a:off x="2939" y="1870"/>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20" name="Line 28"/>
            <p:cNvSpPr>
              <a:spLocks noChangeShapeType="1"/>
            </p:cNvSpPr>
            <p:nvPr/>
          </p:nvSpPr>
          <p:spPr bwMode="auto">
            <a:xfrm>
              <a:off x="2908" y="1909"/>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21" name="Line 29"/>
            <p:cNvSpPr>
              <a:spLocks noChangeShapeType="1"/>
            </p:cNvSpPr>
            <p:nvPr/>
          </p:nvSpPr>
          <p:spPr bwMode="auto">
            <a:xfrm>
              <a:off x="2877" y="1940"/>
              <a:ext cx="0" cy="1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22" name="Text Box 30"/>
            <p:cNvSpPr txBox="1">
              <a:spLocks noChangeArrowheads="1"/>
            </p:cNvSpPr>
            <p:nvPr/>
          </p:nvSpPr>
          <p:spPr bwMode="auto">
            <a:xfrm>
              <a:off x="3325" y="1476"/>
              <a:ext cx="437"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FF0000"/>
                  </a:solidFill>
                  <a:latin typeface="Times New Roman" pitchFamily="18" charset="0"/>
                  <a:cs typeface="Times New Roman" pitchFamily="18" charset="0"/>
                </a:rPr>
                <a:t>M</a:t>
              </a:r>
              <a:r>
                <a:rPr lang="en-US" sz="2000" baseline="-25000">
                  <a:solidFill>
                    <a:srgbClr val="FF0000"/>
                  </a:solidFill>
                  <a:latin typeface="Times New Roman" pitchFamily="18" charset="0"/>
                  <a:cs typeface="Times New Roman" pitchFamily="18" charset="0"/>
                </a:rPr>
                <a:t>xP</a:t>
              </a:r>
              <a:endParaRPr lang="en-US" sz="2000">
                <a:solidFill>
                  <a:srgbClr val="FF0000"/>
                </a:solidFill>
                <a:latin typeface="Times New Roman" pitchFamily="18" charset="0"/>
                <a:cs typeface="Times New Roman" pitchFamily="18" charset="0"/>
              </a:endParaRPr>
            </a:p>
          </p:txBody>
        </p:sp>
      </p:grpSp>
      <p:grpSp>
        <p:nvGrpSpPr>
          <p:cNvPr id="366623" name="Group 31"/>
          <p:cNvGrpSpPr>
            <a:grpSpLocks/>
          </p:cNvGrpSpPr>
          <p:nvPr/>
        </p:nvGrpSpPr>
        <p:grpSpPr bwMode="auto">
          <a:xfrm>
            <a:off x="5935663" y="279400"/>
            <a:ext cx="2979737" cy="1795463"/>
            <a:chOff x="3390" y="380"/>
            <a:chExt cx="1877" cy="1131"/>
          </a:xfrm>
        </p:grpSpPr>
        <p:sp>
          <p:nvSpPr>
            <p:cNvPr id="366624" name="Rectangle 32"/>
            <p:cNvSpPr>
              <a:spLocks noChangeArrowheads="1"/>
            </p:cNvSpPr>
            <p:nvPr/>
          </p:nvSpPr>
          <p:spPr bwMode="auto">
            <a:xfrm>
              <a:off x="3808" y="505"/>
              <a:ext cx="187" cy="187"/>
            </a:xfrm>
            <a:prstGeom prst="rect">
              <a:avLst/>
            </a:prstGeom>
            <a:solidFill>
              <a:srgbClr val="FBF0D5"/>
            </a:solidFill>
            <a:ln w="19050">
              <a:solidFill>
                <a:srgbClr val="000000"/>
              </a:solidFill>
              <a:miter lim="800000"/>
              <a:headEnd/>
              <a:tailEnd/>
            </a:ln>
          </p:spPr>
          <p:txBody>
            <a:bodyPr/>
            <a:lstStyle/>
            <a:p>
              <a:endParaRPr lang="en-US"/>
            </a:p>
          </p:txBody>
        </p:sp>
        <p:sp>
          <p:nvSpPr>
            <p:cNvPr id="366625" name="Line 33"/>
            <p:cNvSpPr>
              <a:spLocks noChangeShapeType="1"/>
            </p:cNvSpPr>
            <p:nvPr/>
          </p:nvSpPr>
          <p:spPr bwMode="auto">
            <a:xfrm rot="21187915" flipH="1">
              <a:off x="3802" y="406"/>
              <a:ext cx="93" cy="9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26" name="Line 34"/>
            <p:cNvSpPr>
              <a:spLocks noChangeShapeType="1"/>
            </p:cNvSpPr>
            <p:nvPr/>
          </p:nvSpPr>
          <p:spPr bwMode="auto">
            <a:xfrm rot="21187915" flipH="1">
              <a:off x="3987" y="412"/>
              <a:ext cx="94" cy="9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27" name="Line 35"/>
            <p:cNvSpPr>
              <a:spLocks noChangeShapeType="1"/>
            </p:cNvSpPr>
            <p:nvPr/>
          </p:nvSpPr>
          <p:spPr bwMode="auto">
            <a:xfrm rot="21187915" flipH="1">
              <a:off x="3987" y="599"/>
              <a:ext cx="94" cy="9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28" name="Freeform 36"/>
            <p:cNvSpPr>
              <a:spLocks/>
            </p:cNvSpPr>
            <p:nvPr/>
          </p:nvSpPr>
          <p:spPr bwMode="auto">
            <a:xfrm>
              <a:off x="3890" y="380"/>
              <a:ext cx="188" cy="213"/>
            </a:xfrm>
            <a:custGeom>
              <a:avLst/>
              <a:gdLst>
                <a:gd name="T0" fmla="*/ 0 w 360"/>
                <a:gd name="T1" fmla="*/ 35 h 410"/>
                <a:gd name="T2" fmla="*/ 180 w 360"/>
                <a:gd name="T3" fmla="*/ 20 h 410"/>
                <a:gd name="T4" fmla="*/ 300 w 360"/>
                <a:gd name="T5" fmla="*/ 50 h 410"/>
                <a:gd name="T6" fmla="*/ 360 w 360"/>
                <a:gd name="T7" fmla="*/ 65 h 410"/>
                <a:gd name="T8" fmla="*/ 345 w 360"/>
                <a:gd name="T9" fmla="*/ 410 h 410"/>
              </a:gdLst>
              <a:ahLst/>
              <a:cxnLst>
                <a:cxn ang="0">
                  <a:pos x="T0" y="T1"/>
                </a:cxn>
                <a:cxn ang="0">
                  <a:pos x="T2" y="T3"/>
                </a:cxn>
                <a:cxn ang="0">
                  <a:pos x="T4" y="T5"/>
                </a:cxn>
                <a:cxn ang="0">
                  <a:pos x="T6" y="T7"/>
                </a:cxn>
                <a:cxn ang="0">
                  <a:pos x="T8" y="T9"/>
                </a:cxn>
              </a:cxnLst>
              <a:rect l="0" t="0" r="r" b="b"/>
              <a:pathLst>
                <a:path w="360" h="410">
                  <a:moveTo>
                    <a:pt x="0" y="35"/>
                  </a:moveTo>
                  <a:cubicBezTo>
                    <a:pt x="71" y="17"/>
                    <a:pt x="108" y="0"/>
                    <a:pt x="180" y="20"/>
                  </a:cubicBezTo>
                  <a:cubicBezTo>
                    <a:pt x="220" y="31"/>
                    <a:pt x="260" y="40"/>
                    <a:pt x="300" y="50"/>
                  </a:cubicBezTo>
                  <a:cubicBezTo>
                    <a:pt x="320" y="55"/>
                    <a:pt x="360" y="65"/>
                    <a:pt x="360" y="65"/>
                  </a:cubicBezTo>
                  <a:cubicBezTo>
                    <a:pt x="340" y="300"/>
                    <a:pt x="345" y="185"/>
                    <a:pt x="345" y="410"/>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6629" name="Line 37"/>
            <p:cNvSpPr>
              <a:spLocks noChangeShapeType="1"/>
            </p:cNvSpPr>
            <p:nvPr/>
          </p:nvSpPr>
          <p:spPr bwMode="auto">
            <a:xfrm flipH="1">
              <a:off x="3433" y="599"/>
              <a:ext cx="468" cy="56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30" name="Rectangle 38"/>
            <p:cNvSpPr>
              <a:spLocks noChangeArrowheads="1"/>
            </p:cNvSpPr>
            <p:nvPr/>
          </p:nvSpPr>
          <p:spPr bwMode="auto">
            <a:xfrm>
              <a:off x="4994" y="505"/>
              <a:ext cx="187" cy="187"/>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6631" name="Line 39"/>
            <p:cNvSpPr>
              <a:spLocks noChangeShapeType="1"/>
            </p:cNvSpPr>
            <p:nvPr/>
          </p:nvSpPr>
          <p:spPr bwMode="auto">
            <a:xfrm rot="21187915" flipH="1">
              <a:off x="4988" y="406"/>
              <a:ext cx="93" cy="9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32" name="Line 40"/>
            <p:cNvSpPr>
              <a:spLocks noChangeShapeType="1"/>
            </p:cNvSpPr>
            <p:nvPr/>
          </p:nvSpPr>
          <p:spPr bwMode="auto">
            <a:xfrm rot="21187915" flipH="1">
              <a:off x="5173" y="412"/>
              <a:ext cx="94" cy="9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33" name="Line 41"/>
            <p:cNvSpPr>
              <a:spLocks noChangeShapeType="1"/>
            </p:cNvSpPr>
            <p:nvPr/>
          </p:nvSpPr>
          <p:spPr bwMode="auto">
            <a:xfrm rot="21187915" flipH="1">
              <a:off x="5173" y="599"/>
              <a:ext cx="94" cy="9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34" name="Freeform 42"/>
            <p:cNvSpPr>
              <a:spLocks/>
            </p:cNvSpPr>
            <p:nvPr/>
          </p:nvSpPr>
          <p:spPr bwMode="auto">
            <a:xfrm>
              <a:off x="5077" y="380"/>
              <a:ext cx="187" cy="213"/>
            </a:xfrm>
            <a:custGeom>
              <a:avLst/>
              <a:gdLst>
                <a:gd name="T0" fmla="*/ 0 w 360"/>
                <a:gd name="T1" fmla="*/ 35 h 410"/>
                <a:gd name="T2" fmla="*/ 180 w 360"/>
                <a:gd name="T3" fmla="*/ 20 h 410"/>
                <a:gd name="T4" fmla="*/ 300 w 360"/>
                <a:gd name="T5" fmla="*/ 50 h 410"/>
                <a:gd name="T6" fmla="*/ 360 w 360"/>
                <a:gd name="T7" fmla="*/ 65 h 410"/>
                <a:gd name="T8" fmla="*/ 345 w 360"/>
                <a:gd name="T9" fmla="*/ 410 h 410"/>
              </a:gdLst>
              <a:ahLst/>
              <a:cxnLst>
                <a:cxn ang="0">
                  <a:pos x="T0" y="T1"/>
                </a:cxn>
                <a:cxn ang="0">
                  <a:pos x="T2" y="T3"/>
                </a:cxn>
                <a:cxn ang="0">
                  <a:pos x="T4" y="T5"/>
                </a:cxn>
                <a:cxn ang="0">
                  <a:pos x="T6" y="T7"/>
                </a:cxn>
                <a:cxn ang="0">
                  <a:pos x="T8" y="T9"/>
                </a:cxn>
              </a:cxnLst>
              <a:rect l="0" t="0" r="r" b="b"/>
              <a:pathLst>
                <a:path w="360" h="410">
                  <a:moveTo>
                    <a:pt x="0" y="35"/>
                  </a:moveTo>
                  <a:cubicBezTo>
                    <a:pt x="71" y="17"/>
                    <a:pt x="108" y="0"/>
                    <a:pt x="180" y="20"/>
                  </a:cubicBezTo>
                  <a:cubicBezTo>
                    <a:pt x="220" y="31"/>
                    <a:pt x="260" y="40"/>
                    <a:pt x="300" y="50"/>
                  </a:cubicBezTo>
                  <a:cubicBezTo>
                    <a:pt x="320" y="55"/>
                    <a:pt x="360" y="65"/>
                    <a:pt x="360" y="65"/>
                  </a:cubicBezTo>
                  <a:cubicBezTo>
                    <a:pt x="340" y="300"/>
                    <a:pt x="345" y="185"/>
                    <a:pt x="345" y="410"/>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6635" name="Line 43"/>
            <p:cNvSpPr>
              <a:spLocks noChangeShapeType="1"/>
            </p:cNvSpPr>
            <p:nvPr/>
          </p:nvSpPr>
          <p:spPr bwMode="auto">
            <a:xfrm flipH="1">
              <a:off x="4619" y="599"/>
              <a:ext cx="469" cy="56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36" name="Line 44"/>
            <p:cNvSpPr>
              <a:spLocks noChangeShapeType="1"/>
            </p:cNvSpPr>
            <p:nvPr/>
          </p:nvSpPr>
          <p:spPr bwMode="auto">
            <a:xfrm>
              <a:off x="3433" y="1160"/>
              <a:ext cx="1189"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37" name="AutoShape 45"/>
            <p:cNvSpPr>
              <a:spLocks noChangeArrowheads="1"/>
            </p:cNvSpPr>
            <p:nvPr/>
          </p:nvSpPr>
          <p:spPr bwMode="auto">
            <a:xfrm>
              <a:off x="4011" y="1138"/>
              <a:ext cx="35" cy="35"/>
            </a:xfrm>
            <a:prstGeom prst="flowChartConnector">
              <a:avLst/>
            </a:prstGeom>
            <a:solidFill>
              <a:srgbClr val="000000"/>
            </a:solidFill>
            <a:ln w="9525">
              <a:solidFill>
                <a:srgbClr val="000000"/>
              </a:solidFill>
              <a:round/>
              <a:headEnd/>
              <a:tailEnd/>
            </a:ln>
          </p:spPr>
          <p:txBody>
            <a:bodyPr/>
            <a:lstStyle/>
            <a:p>
              <a:endParaRPr lang="en-US"/>
            </a:p>
          </p:txBody>
        </p:sp>
        <p:sp>
          <p:nvSpPr>
            <p:cNvPr id="366638" name="AutoShape 46"/>
            <p:cNvSpPr>
              <a:spLocks noChangeArrowheads="1"/>
            </p:cNvSpPr>
            <p:nvPr/>
          </p:nvSpPr>
          <p:spPr bwMode="auto">
            <a:xfrm>
              <a:off x="3714" y="1136"/>
              <a:ext cx="36" cy="36"/>
            </a:xfrm>
            <a:prstGeom prst="flowChartConnector">
              <a:avLst/>
            </a:prstGeom>
            <a:solidFill>
              <a:srgbClr val="000000"/>
            </a:solidFill>
            <a:ln w="9525">
              <a:solidFill>
                <a:srgbClr val="000000"/>
              </a:solidFill>
              <a:round/>
              <a:headEnd/>
              <a:tailEnd/>
            </a:ln>
          </p:spPr>
          <p:txBody>
            <a:bodyPr/>
            <a:lstStyle/>
            <a:p>
              <a:endParaRPr lang="en-US"/>
            </a:p>
          </p:txBody>
        </p:sp>
        <p:sp>
          <p:nvSpPr>
            <p:cNvPr id="366639" name="AutoShape 47"/>
            <p:cNvSpPr>
              <a:spLocks noChangeArrowheads="1"/>
            </p:cNvSpPr>
            <p:nvPr/>
          </p:nvSpPr>
          <p:spPr bwMode="auto">
            <a:xfrm>
              <a:off x="4315" y="1136"/>
              <a:ext cx="35" cy="36"/>
            </a:xfrm>
            <a:prstGeom prst="flowChartConnector">
              <a:avLst/>
            </a:prstGeom>
            <a:solidFill>
              <a:srgbClr val="000000"/>
            </a:solidFill>
            <a:ln w="9525">
              <a:solidFill>
                <a:srgbClr val="000000"/>
              </a:solidFill>
              <a:round/>
              <a:headEnd/>
              <a:tailEnd/>
            </a:ln>
          </p:spPr>
          <p:txBody>
            <a:bodyPr/>
            <a:lstStyle/>
            <a:p>
              <a:endParaRPr lang="en-US"/>
            </a:p>
          </p:txBody>
        </p:sp>
        <p:sp>
          <p:nvSpPr>
            <p:cNvPr id="366640" name="Text Box 48"/>
            <p:cNvSpPr txBox="1">
              <a:spLocks noChangeArrowheads="1"/>
            </p:cNvSpPr>
            <p:nvPr/>
          </p:nvSpPr>
          <p:spPr bwMode="auto">
            <a:xfrm>
              <a:off x="4224" y="816"/>
              <a:ext cx="281"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M</a:t>
              </a:r>
            </a:p>
          </p:txBody>
        </p:sp>
        <p:sp>
          <p:nvSpPr>
            <p:cNvPr id="366641" name="Arc 49"/>
            <p:cNvSpPr>
              <a:spLocks/>
            </p:cNvSpPr>
            <p:nvPr/>
          </p:nvSpPr>
          <p:spPr bwMode="auto">
            <a:xfrm>
              <a:off x="3738" y="1028"/>
              <a:ext cx="130" cy="239"/>
            </a:xfrm>
            <a:custGeom>
              <a:avLst/>
              <a:gdLst>
                <a:gd name="G0" fmla="+- 0 0 0"/>
                <a:gd name="G1" fmla="+- 20450 0 0"/>
                <a:gd name="G2" fmla="+- 21600 0 0"/>
                <a:gd name="T0" fmla="*/ 6953 w 21600"/>
                <a:gd name="T1" fmla="*/ 0 h 39779"/>
                <a:gd name="T2" fmla="*/ 9640 w 21600"/>
                <a:gd name="T3" fmla="*/ 39779 h 39779"/>
                <a:gd name="T4" fmla="*/ 0 w 21600"/>
                <a:gd name="T5" fmla="*/ 20450 h 39779"/>
              </a:gdLst>
              <a:ahLst/>
              <a:cxnLst>
                <a:cxn ang="0">
                  <a:pos x="T0" y="T1"/>
                </a:cxn>
                <a:cxn ang="0">
                  <a:pos x="T2" y="T3"/>
                </a:cxn>
                <a:cxn ang="0">
                  <a:pos x="T4" y="T5"/>
                </a:cxn>
              </a:cxnLst>
              <a:rect l="0" t="0" r="r" b="b"/>
              <a:pathLst>
                <a:path w="21600" h="39779" fill="none" extrusionOk="0">
                  <a:moveTo>
                    <a:pt x="6953" y="-1"/>
                  </a:moveTo>
                  <a:cubicBezTo>
                    <a:pt x="15710" y="2977"/>
                    <a:pt x="21600" y="11200"/>
                    <a:pt x="21600" y="20450"/>
                  </a:cubicBezTo>
                  <a:cubicBezTo>
                    <a:pt x="21600" y="28639"/>
                    <a:pt x="16968" y="36124"/>
                    <a:pt x="9640" y="39779"/>
                  </a:cubicBezTo>
                </a:path>
                <a:path w="21600" h="39779" stroke="0" extrusionOk="0">
                  <a:moveTo>
                    <a:pt x="6953" y="-1"/>
                  </a:moveTo>
                  <a:cubicBezTo>
                    <a:pt x="15710" y="2977"/>
                    <a:pt x="21600" y="11200"/>
                    <a:pt x="21600" y="20450"/>
                  </a:cubicBezTo>
                  <a:cubicBezTo>
                    <a:pt x="21600" y="28639"/>
                    <a:pt x="16968" y="36124"/>
                    <a:pt x="9640" y="39779"/>
                  </a:cubicBezTo>
                  <a:lnTo>
                    <a:pt x="0" y="20450"/>
                  </a:lnTo>
                  <a:close/>
                </a:path>
              </a:pathLst>
            </a:custGeom>
            <a:noFill/>
            <a:ln w="19050">
              <a:solidFill>
                <a:srgbClr val="000000"/>
              </a:solidFill>
              <a:round/>
              <a:headEnd type="stealth" w="sm" len="med"/>
              <a:tailEnd type="none"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6642" name="Arc 50"/>
            <p:cNvSpPr>
              <a:spLocks/>
            </p:cNvSpPr>
            <p:nvPr/>
          </p:nvSpPr>
          <p:spPr bwMode="auto">
            <a:xfrm>
              <a:off x="3870" y="1035"/>
              <a:ext cx="130" cy="240"/>
            </a:xfrm>
            <a:custGeom>
              <a:avLst/>
              <a:gdLst>
                <a:gd name="G0" fmla="+- 0 0 0"/>
                <a:gd name="G1" fmla="+- 20450 0 0"/>
                <a:gd name="G2" fmla="+- 21600 0 0"/>
                <a:gd name="T0" fmla="*/ 6953 w 21600"/>
                <a:gd name="T1" fmla="*/ 0 h 39779"/>
                <a:gd name="T2" fmla="*/ 9640 w 21600"/>
                <a:gd name="T3" fmla="*/ 39779 h 39779"/>
                <a:gd name="T4" fmla="*/ 0 w 21600"/>
                <a:gd name="T5" fmla="*/ 20450 h 39779"/>
              </a:gdLst>
              <a:ahLst/>
              <a:cxnLst>
                <a:cxn ang="0">
                  <a:pos x="T0" y="T1"/>
                </a:cxn>
                <a:cxn ang="0">
                  <a:pos x="T2" y="T3"/>
                </a:cxn>
                <a:cxn ang="0">
                  <a:pos x="T4" y="T5"/>
                </a:cxn>
              </a:cxnLst>
              <a:rect l="0" t="0" r="r" b="b"/>
              <a:pathLst>
                <a:path w="21600" h="39779" fill="none" extrusionOk="0">
                  <a:moveTo>
                    <a:pt x="6953" y="-1"/>
                  </a:moveTo>
                  <a:cubicBezTo>
                    <a:pt x="15710" y="2977"/>
                    <a:pt x="21600" y="11200"/>
                    <a:pt x="21600" y="20450"/>
                  </a:cubicBezTo>
                  <a:cubicBezTo>
                    <a:pt x="21600" y="28639"/>
                    <a:pt x="16968" y="36124"/>
                    <a:pt x="9640" y="39779"/>
                  </a:cubicBezTo>
                </a:path>
                <a:path w="21600" h="39779" stroke="0" extrusionOk="0">
                  <a:moveTo>
                    <a:pt x="6953" y="-1"/>
                  </a:moveTo>
                  <a:cubicBezTo>
                    <a:pt x="15710" y="2977"/>
                    <a:pt x="21600" y="11200"/>
                    <a:pt x="21600" y="20450"/>
                  </a:cubicBezTo>
                  <a:cubicBezTo>
                    <a:pt x="21600" y="28639"/>
                    <a:pt x="16968" y="36124"/>
                    <a:pt x="9640" y="39779"/>
                  </a:cubicBezTo>
                  <a:lnTo>
                    <a:pt x="0" y="20450"/>
                  </a:lnTo>
                  <a:close/>
                </a:path>
              </a:pathLst>
            </a:custGeom>
            <a:noFill/>
            <a:ln w="19050">
              <a:solidFill>
                <a:srgbClr val="663300"/>
              </a:solidFill>
              <a:round/>
              <a:headEnd type="none" w="sm" len="me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6643" name="Arc 51"/>
            <p:cNvSpPr>
              <a:spLocks/>
            </p:cNvSpPr>
            <p:nvPr/>
          </p:nvSpPr>
          <p:spPr bwMode="auto">
            <a:xfrm>
              <a:off x="4198" y="1020"/>
              <a:ext cx="130" cy="235"/>
            </a:xfrm>
            <a:custGeom>
              <a:avLst/>
              <a:gdLst>
                <a:gd name="G0" fmla="+- 21600 0 0"/>
                <a:gd name="G1" fmla="+- 19821 0 0"/>
                <a:gd name="G2" fmla="+- 21600 0 0"/>
                <a:gd name="T0" fmla="*/ 11874 w 21600"/>
                <a:gd name="T1" fmla="*/ 39107 h 39107"/>
                <a:gd name="T2" fmla="*/ 13016 w 21600"/>
                <a:gd name="T3" fmla="*/ 0 h 39107"/>
                <a:gd name="T4" fmla="*/ 21600 w 21600"/>
                <a:gd name="T5" fmla="*/ 19821 h 39107"/>
              </a:gdLst>
              <a:ahLst/>
              <a:cxnLst>
                <a:cxn ang="0">
                  <a:pos x="T0" y="T1"/>
                </a:cxn>
                <a:cxn ang="0">
                  <a:pos x="T2" y="T3"/>
                </a:cxn>
                <a:cxn ang="0">
                  <a:pos x="T4" y="T5"/>
                </a:cxn>
              </a:cxnLst>
              <a:rect l="0" t="0" r="r" b="b"/>
              <a:pathLst>
                <a:path w="21600" h="39107" fill="none" extrusionOk="0">
                  <a:moveTo>
                    <a:pt x="11873" y="39107"/>
                  </a:moveTo>
                  <a:cubicBezTo>
                    <a:pt x="4592" y="35435"/>
                    <a:pt x="0" y="27975"/>
                    <a:pt x="0" y="19821"/>
                  </a:cubicBezTo>
                  <a:cubicBezTo>
                    <a:pt x="-1" y="11210"/>
                    <a:pt x="5114" y="3421"/>
                    <a:pt x="13015" y="-1"/>
                  </a:cubicBezTo>
                </a:path>
                <a:path w="21600" h="39107" stroke="0" extrusionOk="0">
                  <a:moveTo>
                    <a:pt x="11873" y="39107"/>
                  </a:moveTo>
                  <a:cubicBezTo>
                    <a:pt x="4592" y="35435"/>
                    <a:pt x="0" y="27975"/>
                    <a:pt x="0" y="19821"/>
                  </a:cubicBezTo>
                  <a:cubicBezTo>
                    <a:pt x="-1" y="11210"/>
                    <a:pt x="5114" y="3421"/>
                    <a:pt x="13015" y="-1"/>
                  </a:cubicBezTo>
                  <a:lnTo>
                    <a:pt x="21600" y="19821"/>
                  </a:lnTo>
                  <a:close/>
                </a:path>
              </a:pathLst>
            </a:custGeom>
            <a:noFill/>
            <a:ln w="19050">
              <a:solidFill>
                <a:srgbClr val="000000"/>
              </a:solidFill>
              <a:round/>
              <a:headEnd/>
              <a:tailEnd type="stealth"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6644" name="Arc 52"/>
            <p:cNvSpPr>
              <a:spLocks/>
            </p:cNvSpPr>
            <p:nvPr/>
          </p:nvSpPr>
          <p:spPr bwMode="auto">
            <a:xfrm>
              <a:off x="4059" y="1036"/>
              <a:ext cx="130" cy="234"/>
            </a:xfrm>
            <a:custGeom>
              <a:avLst/>
              <a:gdLst>
                <a:gd name="G0" fmla="+- 21600 0 0"/>
                <a:gd name="G1" fmla="+- 19821 0 0"/>
                <a:gd name="G2" fmla="+- 21600 0 0"/>
                <a:gd name="T0" fmla="*/ 11677 w 21600"/>
                <a:gd name="T1" fmla="*/ 39007 h 39007"/>
                <a:gd name="T2" fmla="*/ 13016 w 21600"/>
                <a:gd name="T3" fmla="*/ 0 h 39007"/>
                <a:gd name="T4" fmla="*/ 21600 w 21600"/>
                <a:gd name="T5" fmla="*/ 19821 h 39007"/>
              </a:gdLst>
              <a:ahLst/>
              <a:cxnLst>
                <a:cxn ang="0">
                  <a:pos x="T0" y="T1"/>
                </a:cxn>
                <a:cxn ang="0">
                  <a:pos x="T2" y="T3"/>
                </a:cxn>
                <a:cxn ang="0">
                  <a:pos x="T4" y="T5"/>
                </a:cxn>
              </a:cxnLst>
              <a:rect l="0" t="0" r="r" b="b"/>
              <a:pathLst>
                <a:path w="21600" h="39007" fill="none" extrusionOk="0">
                  <a:moveTo>
                    <a:pt x="11677" y="39006"/>
                  </a:moveTo>
                  <a:cubicBezTo>
                    <a:pt x="4504" y="35297"/>
                    <a:pt x="0" y="27896"/>
                    <a:pt x="0" y="19821"/>
                  </a:cubicBezTo>
                  <a:cubicBezTo>
                    <a:pt x="-1" y="11210"/>
                    <a:pt x="5114" y="3421"/>
                    <a:pt x="13015" y="-1"/>
                  </a:cubicBezTo>
                </a:path>
                <a:path w="21600" h="39007" stroke="0" extrusionOk="0">
                  <a:moveTo>
                    <a:pt x="11677" y="39006"/>
                  </a:moveTo>
                  <a:cubicBezTo>
                    <a:pt x="4504" y="35297"/>
                    <a:pt x="0" y="27896"/>
                    <a:pt x="0" y="19821"/>
                  </a:cubicBezTo>
                  <a:cubicBezTo>
                    <a:pt x="-1" y="11210"/>
                    <a:pt x="5114" y="3421"/>
                    <a:pt x="13015" y="-1"/>
                  </a:cubicBezTo>
                  <a:lnTo>
                    <a:pt x="21600" y="19821"/>
                  </a:lnTo>
                  <a:close/>
                </a:path>
              </a:pathLst>
            </a:custGeom>
            <a:noFill/>
            <a:ln w="19050">
              <a:solidFill>
                <a:srgbClr val="663300"/>
              </a:solidFill>
              <a:round/>
              <a:headEnd type="stealth" w="med" len="lg"/>
              <a:tailEnd type="none"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6645" name="Text Box 53"/>
            <p:cNvSpPr txBox="1">
              <a:spLocks noChangeArrowheads="1"/>
            </p:cNvSpPr>
            <p:nvPr/>
          </p:nvSpPr>
          <p:spPr bwMode="auto">
            <a:xfrm>
              <a:off x="3613" y="856"/>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M</a:t>
              </a:r>
            </a:p>
          </p:txBody>
        </p:sp>
        <p:sp>
          <p:nvSpPr>
            <p:cNvPr id="366646" name="Text Box 54"/>
            <p:cNvSpPr txBox="1">
              <a:spLocks noChangeArrowheads="1"/>
            </p:cNvSpPr>
            <p:nvPr/>
          </p:nvSpPr>
          <p:spPr bwMode="auto">
            <a:xfrm>
              <a:off x="3390" y="1230"/>
              <a:ext cx="723"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663300"/>
                  </a:solidFill>
                  <a:latin typeface="Times New Roman" pitchFamily="18" charset="0"/>
                  <a:cs typeface="Times New Roman" pitchFamily="18" charset="0"/>
                </a:rPr>
                <a:t>0,857M</a:t>
              </a:r>
            </a:p>
          </p:txBody>
        </p:sp>
        <p:sp>
          <p:nvSpPr>
            <p:cNvPr id="366647" name="Text Box 55"/>
            <p:cNvSpPr txBox="1">
              <a:spLocks noChangeArrowheads="1"/>
            </p:cNvSpPr>
            <p:nvPr/>
          </p:nvSpPr>
          <p:spPr bwMode="auto">
            <a:xfrm>
              <a:off x="4034" y="1230"/>
              <a:ext cx="670"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663300"/>
                  </a:solidFill>
                  <a:latin typeface="Times New Roman" pitchFamily="18" charset="0"/>
                  <a:cs typeface="Times New Roman" pitchFamily="18" charset="0"/>
                </a:rPr>
                <a:t>0,857M</a:t>
              </a:r>
            </a:p>
          </p:txBody>
        </p:sp>
      </p:grpSp>
      <p:grpSp>
        <p:nvGrpSpPr>
          <p:cNvPr id="366648" name="Group 56"/>
          <p:cNvGrpSpPr>
            <a:grpSpLocks/>
          </p:cNvGrpSpPr>
          <p:nvPr/>
        </p:nvGrpSpPr>
        <p:grpSpPr bwMode="auto">
          <a:xfrm>
            <a:off x="5795963" y="2133600"/>
            <a:ext cx="2947987" cy="1484313"/>
            <a:chOff x="3651" y="1344"/>
            <a:chExt cx="1857" cy="935"/>
          </a:xfrm>
        </p:grpSpPr>
        <p:sp>
          <p:nvSpPr>
            <p:cNvPr id="366649" name="Line 57"/>
            <p:cNvSpPr>
              <a:spLocks noChangeShapeType="1"/>
            </p:cNvSpPr>
            <p:nvPr/>
          </p:nvSpPr>
          <p:spPr bwMode="auto">
            <a:xfrm flipH="1">
              <a:off x="3853" y="1344"/>
              <a:ext cx="469" cy="56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50" name="Line 58"/>
            <p:cNvSpPr>
              <a:spLocks noChangeShapeType="1"/>
            </p:cNvSpPr>
            <p:nvPr/>
          </p:nvSpPr>
          <p:spPr bwMode="auto">
            <a:xfrm flipH="1">
              <a:off x="5040" y="1344"/>
              <a:ext cx="468" cy="56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51" name="Line 59"/>
            <p:cNvSpPr>
              <a:spLocks noChangeShapeType="1"/>
            </p:cNvSpPr>
            <p:nvPr/>
          </p:nvSpPr>
          <p:spPr bwMode="auto">
            <a:xfrm>
              <a:off x="3853" y="1905"/>
              <a:ext cx="11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366652" name="Group 60"/>
            <p:cNvGrpSpPr>
              <a:grpSpLocks/>
            </p:cNvGrpSpPr>
            <p:nvPr/>
          </p:nvGrpSpPr>
          <p:grpSpPr bwMode="auto">
            <a:xfrm>
              <a:off x="5040" y="1344"/>
              <a:ext cx="468" cy="698"/>
              <a:chOff x="5781" y="8006"/>
              <a:chExt cx="900" cy="1344"/>
            </a:xfrm>
          </p:grpSpPr>
          <p:sp>
            <p:nvSpPr>
              <p:cNvPr id="366653" name="Line 61"/>
              <p:cNvSpPr>
                <a:spLocks noChangeShapeType="1"/>
              </p:cNvSpPr>
              <p:nvPr/>
            </p:nvSpPr>
            <p:spPr bwMode="auto">
              <a:xfrm>
                <a:off x="5781" y="9101"/>
                <a:ext cx="0" cy="24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54" name="Line 62"/>
              <p:cNvSpPr>
                <a:spLocks noChangeShapeType="1"/>
              </p:cNvSpPr>
              <p:nvPr/>
            </p:nvSpPr>
            <p:spPr bwMode="auto">
              <a:xfrm>
                <a:off x="6681" y="8006"/>
                <a:ext cx="0" cy="24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55" name="Line 63"/>
              <p:cNvSpPr>
                <a:spLocks noChangeShapeType="1"/>
              </p:cNvSpPr>
              <p:nvPr/>
            </p:nvSpPr>
            <p:spPr bwMode="auto">
              <a:xfrm>
                <a:off x="6321" y="8456"/>
                <a:ext cx="0" cy="24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56" name="Line 64"/>
              <p:cNvSpPr>
                <a:spLocks noChangeShapeType="1"/>
              </p:cNvSpPr>
              <p:nvPr/>
            </p:nvSpPr>
            <p:spPr bwMode="auto">
              <a:xfrm>
                <a:off x="6441" y="8306"/>
                <a:ext cx="0" cy="24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57" name="Line 65"/>
              <p:cNvSpPr>
                <a:spLocks noChangeShapeType="1"/>
              </p:cNvSpPr>
              <p:nvPr/>
            </p:nvSpPr>
            <p:spPr bwMode="auto">
              <a:xfrm>
                <a:off x="6381" y="8381"/>
                <a:ext cx="0" cy="24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58" name="Line 66"/>
              <p:cNvSpPr>
                <a:spLocks noChangeShapeType="1"/>
              </p:cNvSpPr>
              <p:nvPr/>
            </p:nvSpPr>
            <p:spPr bwMode="auto">
              <a:xfrm>
                <a:off x="6561" y="8171"/>
                <a:ext cx="0" cy="24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59" name="Line 67"/>
              <p:cNvSpPr>
                <a:spLocks noChangeShapeType="1"/>
              </p:cNvSpPr>
              <p:nvPr/>
            </p:nvSpPr>
            <p:spPr bwMode="auto">
              <a:xfrm>
                <a:off x="6621" y="8081"/>
                <a:ext cx="0" cy="24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60" name="Line 68"/>
              <p:cNvSpPr>
                <a:spLocks noChangeShapeType="1"/>
              </p:cNvSpPr>
              <p:nvPr/>
            </p:nvSpPr>
            <p:spPr bwMode="auto">
              <a:xfrm>
                <a:off x="6501" y="8231"/>
                <a:ext cx="0" cy="24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61" name="Line 69"/>
              <p:cNvSpPr>
                <a:spLocks noChangeShapeType="1"/>
              </p:cNvSpPr>
              <p:nvPr/>
            </p:nvSpPr>
            <p:spPr bwMode="auto">
              <a:xfrm>
                <a:off x="6261" y="8516"/>
                <a:ext cx="0" cy="24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62" name="Line 70"/>
              <p:cNvSpPr>
                <a:spLocks noChangeShapeType="1"/>
              </p:cNvSpPr>
              <p:nvPr/>
            </p:nvSpPr>
            <p:spPr bwMode="auto">
              <a:xfrm>
                <a:off x="6201" y="8591"/>
                <a:ext cx="0" cy="24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63" name="Line 71"/>
              <p:cNvSpPr>
                <a:spLocks noChangeShapeType="1"/>
              </p:cNvSpPr>
              <p:nvPr/>
            </p:nvSpPr>
            <p:spPr bwMode="auto">
              <a:xfrm>
                <a:off x="6141" y="8651"/>
                <a:ext cx="0" cy="24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64" name="Line 72"/>
              <p:cNvSpPr>
                <a:spLocks noChangeShapeType="1"/>
              </p:cNvSpPr>
              <p:nvPr/>
            </p:nvSpPr>
            <p:spPr bwMode="auto">
              <a:xfrm>
                <a:off x="6068" y="8726"/>
                <a:ext cx="0" cy="24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65" name="Line 73"/>
              <p:cNvSpPr>
                <a:spLocks noChangeShapeType="1"/>
              </p:cNvSpPr>
              <p:nvPr/>
            </p:nvSpPr>
            <p:spPr bwMode="auto">
              <a:xfrm>
                <a:off x="6021" y="8801"/>
                <a:ext cx="0" cy="24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66" name="Line 74"/>
              <p:cNvSpPr>
                <a:spLocks noChangeShapeType="1"/>
              </p:cNvSpPr>
              <p:nvPr/>
            </p:nvSpPr>
            <p:spPr bwMode="auto">
              <a:xfrm>
                <a:off x="5961" y="8891"/>
                <a:ext cx="0" cy="24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67" name="Line 75"/>
              <p:cNvSpPr>
                <a:spLocks noChangeShapeType="1"/>
              </p:cNvSpPr>
              <p:nvPr/>
            </p:nvSpPr>
            <p:spPr bwMode="auto">
              <a:xfrm>
                <a:off x="5901" y="8966"/>
                <a:ext cx="0" cy="24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68" name="Line 76"/>
              <p:cNvSpPr>
                <a:spLocks noChangeShapeType="1"/>
              </p:cNvSpPr>
              <p:nvPr/>
            </p:nvSpPr>
            <p:spPr bwMode="auto">
              <a:xfrm>
                <a:off x="5841" y="9026"/>
                <a:ext cx="0" cy="24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366669" name="Line 77"/>
            <p:cNvSpPr>
              <a:spLocks noChangeShapeType="1"/>
            </p:cNvSpPr>
            <p:nvPr/>
          </p:nvSpPr>
          <p:spPr bwMode="auto">
            <a:xfrm>
              <a:off x="3853" y="1913"/>
              <a:ext cx="0" cy="12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70" name="Line 78"/>
            <p:cNvSpPr>
              <a:spLocks noChangeShapeType="1"/>
            </p:cNvSpPr>
            <p:nvPr/>
          </p:nvSpPr>
          <p:spPr bwMode="auto">
            <a:xfrm>
              <a:off x="4322" y="1344"/>
              <a:ext cx="0" cy="12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71" name="Line 79"/>
            <p:cNvSpPr>
              <a:spLocks noChangeShapeType="1"/>
            </p:cNvSpPr>
            <p:nvPr/>
          </p:nvSpPr>
          <p:spPr bwMode="auto">
            <a:xfrm>
              <a:off x="4134" y="1577"/>
              <a:ext cx="0" cy="1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72" name="Line 80"/>
            <p:cNvSpPr>
              <a:spLocks noChangeShapeType="1"/>
            </p:cNvSpPr>
            <p:nvPr/>
          </p:nvSpPr>
          <p:spPr bwMode="auto">
            <a:xfrm>
              <a:off x="4197" y="1499"/>
              <a:ext cx="0" cy="1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73" name="Line 81"/>
            <p:cNvSpPr>
              <a:spLocks noChangeShapeType="1"/>
            </p:cNvSpPr>
            <p:nvPr/>
          </p:nvSpPr>
          <p:spPr bwMode="auto">
            <a:xfrm>
              <a:off x="4166" y="1538"/>
              <a:ext cx="0" cy="1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74" name="Line 82"/>
            <p:cNvSpPr>
              <a:spLocks noChangeShapeType="1"/>
            </p:cNvSpPr>
            <p:nvPr/>
          </p:nvSpPr>
          <p:spPr bwMode="auto">
            <a:xfrm>
              <a:off x="4259" y="1429"/>
              <a:ext cx="0" cy="1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75" name="Line 83"/>
            <p:cNvSpPr>
              <a:spLocks noChangeShapeType="1"/>
            </p:cNvSpPr>
            <p:nvPr/>
          </p:nvSpPr>
          <p:spPr bwMode="auto">
            <a:xfrm>
              <a:off x="4290" y="1352"/>
              <a:ext cx="0" cy="12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76" name="Line 84"/>
            <p:cNvSpPr>
              <a:spLocks noChangeShapeType="1"/>
            </p:cNvSpPr>
            <p:nvPr/>
          </p:nvSpPr>
          <p:spPr bwMode="auto">
            <a:xfrm>
              <a:off x="4228" y="1460"/>
              <a:ext cx="0" cy="1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77" name="Line 85"/>
            <p:cNvSpPr>
              <a:spLocks noChangeShapeType="1"/>
            </p:cNvSpPr>
            <p:nvPr/>
          </p:nvSpPr>
          <p:spPr bwMode="auto">
            <a:xfrm>
              <a:off x="4103" y="1609"/>
              <a:ext cx="0" cy="12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78" name="Line 86"/>
            <p:cNvSpPr>
              <a:spLocks noChangeShapeType="1"/>
            </p:cNvSpPr>
            <p:nvPr/>
          </p:nvSpPr>
          <p:spPr bwMode="auto">
            <a:xfrm>
              <a:off x="4072" y="1648"/>
              <a:ext cx="0" cy="12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79" name="Line 87"/>
            <p:cNvSpPr>
              <a:spLocks noChangeShapeType="1"/>
            </p:cNvSpPr>
            <p:nvPr/>
          </p:nvSpPr>
          <p:spPr bwMode="auto">
            <a:xfrm>
              <a:off x="4041" y="1679"/>
              <a:ext cx="0" cy="12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80" name="Line 88"/>
            <p:cNvSpPr>
              <a:spLocks noChangeShapeType="1"/>
            </p:cNvSpPr>
            <p:nvPr/>
          </p:nvSpPr>
          <p:spPr bwMode="auto">
            <a:xfrm>
              <a:off x="4003" y="1718"/>
              <a:ext cx="0" cy="12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81" name="Line 89"/>
            <p:cNvSpPr>
              <a:spLocks noChangeShapeType="1"/>
            </p:cNvSpPr>
            <p:nvPr/>
          </p:nvSpPr>
          <p:spPr bwMode="auto">
            <a:xfrm>
              <a:off x="3978" y="1757"/>
              <a:ext cx="0" cy="12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82" name="Line 90"/>
            <p:cNvSpPr>
              <a:spLocks noChangeShapeType="1"/>
            </p:cNvSpPr>
            <p:nvPr/>
          </p:nvSpPr>
          <p:spPr bwMode="auto">
            <a:xfrm>
              <a:off x="3947" y="1803"/>
              <a:ext cx="0" cy="1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83" name="Line 91"/>
            <p:cNvSpPr>
              <a:spLocks noChangeShapeType="1"/>
            </p:cNvSpPr>
            <p:nvPr/>
          </p:nvSpPr>
          <p:spPr bwMode="auto">
            <a:xfrm>
              <a:off x="3916" y="1842"/>
              <a:ext cx="0" cy="1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84" name="Line 92"/>
            <p:cNvSpPr>
              <a:spLocks noChangeShapeType="1"/>
            </p:cNvSpPr>
            <p:nvPr/>
          </p:nvSpPr>
          <p:spPr bwMode="auto">
            <a:xfrm>
              <a:off x="3885" y="1874"/>
              <a:ext cx="0" cy="12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85" name="Line 93"/>
            <p:cNvSpPr>
              <a:spLocks noChangeShapeType="1"/>
            </p:cNvSpPr>
            <p:nvPr/>
          </p:nvSpPr>
          <p:spPr bwMode="auto">
            <a:xfrm flipH="1">
              <a:off x="3853" y="1476"/>
              <a:ext cx="469" cy="56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86" name="Line 94"/>
            <p:cNvSpPr>
              <a:spLocks noChangeShapeType="1"/>
            </p:cNvSpPr>
            <p:nvPr/>
          </p:nvSpPr>
          <p:spPr bwMode="auto">
            <a:xfrm flipH="1">
              <a:off x="5040" y="1476"/>
              <a:ext cx="468" cy="56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87" name="Text Box 95"/>
            <p:cNvSpPr txBox="1">
              <a:spLocks noChangeArrowheads="1"/>
            </p:cNvSpPr>
            <p:nvPr/>
          </p:nvSpPr>
          <p:spPr bwMode="auto">
            <a:xfrm>
              <a:off x="3651" y="1998"/>
              <a:ext cx="817"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0,143M</a:t>
              </a:r>
            </a:p>
            <a:p>
              <a:pPr algn="l" eaLnBrk="0" hangingPunct="0"/>
              <a:endParaRPr lang="en-US" sz="2000">
                <a:latin typeface="Times New Roman" pitchFamily="18" charset="0"/>
                <a:cs typeface="Times New Roman" pitchFamily="18" charset="0"/>
              </a:endParaRPr>
            </a:p>
          </p:txBody>
        </p:sp>
        <p:sp>
          <p:nvSpPr>
            <p:cNvPr id="366688" name="Text Box 96"/>
            <p:cNvSpPr txBox="1">
              <a:spLocks noChangeArrowheads="1"/>
            </p:cNvSpPr>
            <p:nvPr/>
          </p:nvSpPr>
          <p:spPr bwMode="auto">
            <a:xfrm>
              <a:off x="4759" y="1998"/>
              <a:ext cx="655"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0,143M</a:t>
              </a:r>
            </a:p>
          </p:txBody>
        </p:sp>
        <p:sp>
          <p:nvSpPr>
            <p:cNvPr id="366689" name="Text Box 97"/>
            <p:cNvSpPr txBox="1">
              <a:spLocks noChangeArrowheads="1"/>
            </p:cNvSpPr>
            <p:nvPr/>
          </p:nvSpPr>
          <p:spPr bwMode="auto">
            <a:xfrm>
              <a:off x="4478" y="1531"/>
              <a:ext cx="374" cy="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M</a:t>
              </a:r>
              <a:r>
                <a:rPr lang="en-US" sz="2000" baseline="-25000">
                  <a:latin typeface="Times New Roman" pitchFamily="18" charset="0"/>
                  <a:cs typeface="Times New Roman" pitchFamily="18" charset="0"/>
                </a:rPr>
                <a:t>x</a:t>
              </a:r>
              <a:endParaRPr lang="en-US" sz="2000">
                <a:latin typeface="Times New Roman" pitchFamily="18" charset="0"/>
                <a:cs typeface="Times New Roman" pitchFamily="18" charset="0"/>
              </a:endParaRPr>
            </a:p>
          </p:txBody>
        </p:sp>
      </p:grpSp>
      <p:grpSp>
        <p:nvGrpSpPr>
          <p:cNvPr id="366690" name="Group 98"/>
          <p:cNvGrpSpPr>
            <a:grpSpLocks/>
          </p:cNvGrpSpPr>
          <p:nvPr/>
        </p:nvGrpSpPr>
        <p:grpSpPr bwMode="auto">
          <a:xfrm>
            <a:off x="6080125" y="3617913"/>
            <a:ext cx="2774950" cy="1447800"/>
            <a:chOff x="3830" y="2279"/>
            <a:chExt cx="1748" cy="912"/>
          </a:xfrm>
        </p:grpSpPr>
        <p:sp>
          <p:nvSpPr>
            <p:cNvPr id="366691" name="Line 99"/>
            <p:cNvSpPr>
              <a:spLocks noChangeShapeType="1"/>
            </p:cNvSpPr>
            <p:nvPr/>
          </p:nvSpPr>
          <p:spPr bwMode="auto">
            <a:xfrm>
              <a:off x="3916" y="2840"/>
              <a:ext cx="120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92" name="Line 100"/>
            <p:cNvSpPr>
              <a:spLocks noChangeShapeType="1"/>
            </p:cNvSpPr>
            <p:nvPr/>
          </p:nvSpPr>
          <p:spPr bwMode="auto">
            <a:xfrm flipH="1">
              <a:off x="3916" y="2279"/>
              <a:ext cx="468" cy="56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93" name="Line 101"/>
            <p:cNvSpPr>
              <a:spLocks noChangeShapeType="1"/>
            </p:cNvSpPr>
            <p:nvPr/>
          </p:nvSpPr>
          <p:spPr bwMode="auto">
            <a:xfrm flipH="1">
              <a:off x="5110" y="2279"/>
              <a:ext cx="468" cy="56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94" name="Rectangle 102" descr="Light vertical"/>
            <p:cNvSpPr>
              <a:spLocks noChangeArrowheads="1"/>
            </p:cNvSpPr>
            <p:nvPr/>
          </p:nvSpPr>
          <p:spPr bwMode="auto">
            <a:xfrm>
              <a:off x="4220" y="2560"/>
              <a:ext cx="590" cy="280"/>
            </a:xfrm>
            <a:prstGeom prst="rect">
              <a:avLst/>
            </a:prstGeom>
            <a:pattFill prst="ltVert">
              <a:fgClr>
                <a:srgbClr val="000000"/>
              </a:fgClr>
              <a:bgClr>
                <a:srgbClr val="FFFFFF"/>
              </a:bgClr>
            </a:pattFill>
            <a:ln w="9525">
              <a:solidFill>
                <a:srgbClr val="000000"/>
              </a:solidFill>
              <a:miter lim="800000"/>
              <a:headEnd/>
              <a:tailEnd/>
            </a:ln>
          </p:spPr>
          <p:txBody>
            <a:bodyPr/>
            <a:lstStyle/>
            <a:p>
              <a:endParaRPr lang="en-US"/>
            </a:p>
          </p:txBody>
        </p:sp>
        <p:sp>
          <p:nvSpPr>
            <p:cNvPr id="366695" name="Rectangle 103" descr="Light vertical"/>
            <p:cNvSpPr>
              <a:spLocks noChangeArrowheads="1"/>
            </p:cNvSpPr>
            <p:nvPr/>
          </p:nvSpPr>
          <p:spPr bwMode="auto">
            <a:xfrm>
              <a:off x="3916" y="2840"/>
              <a:ext cx="298" cy="94"/>
            </a:xfrm>
            <a:prstGeom prst="rect">
              <a:avLst/>
            </a:prstGeom>
            <a:pattFill prst="ltVert">
              <a:fgClr>
                <a:srgbClr val="000000"/>
              </a:fgClr>
              <a:bgClr>
                <a:srgbClr val="FFFFFF"/>
              </a:bgClr>
            </a:pattFill>
            <a:ln w="9525">
              <a:solidFill>
                <a:srgbClr val="000000"/>
              </a:solidFill>
              <a:miter lim="800000"/>
              <a:headEnd/>
              <a:tailEnd/>
            </a:ln>
          </p:spPr>
          <p:txBody>
            <a:bodyPr/>
            <a:lstStyle/>
            <a:p>
              <a:endParaRPr lang="en-US"/>
            </a:p>
          </p:txBody>
        </p:sp>
        <p:sp>
          <p:nvSpPr>
            <p:cNvPr id="366696" name="Rectangle 104" descr="Light vertical"/>
            <p:cNvSpPr>
              <a:spLocks noChangeArrowheads="1"/>
            </p:cNvSpPr>
            <p:nvPr/>
          </p:nvSpPr>
          <p:spPr bwMode="auto">
            <a:xfrm>
              <a:off x="4813" y="2840"/>
              <a:ext cx="298" cy="94"/>
            </a:xfrm>
            <a:prstGeom prst="rect">
              <a:avLst/>
            </a:prstGeom>
            <a:pattFill prst="ltVert">
              <a:fgClr>
                <a:srgbClr val="000000"/>
              </a:fgClr>
              <a:bgClr>
                <a:srgbClr val="FFFFFF"/>
              </a:bgClr>
            </a:pattFill>
            <a:ln w="9525">
              <a:solidFill>
                <a:srgbClr val="000000"/>
              </a:solidFill>
              <a:miter lim="800000"/>
              <a:headEnd/>
              <a:tailEnd/>
            </a:ln>
          </p:spPr>
          <p:txBody>
            <a:bodyPr/>
            <a:lstStyle/>
            <a:p>
              <a:endParaRPr lang="en-US"/>
            </a:p>
          </p:txBody>
        </p:sp>
        <p:sp>
          <p:nvSpPr>
            <p:cNvPr id="366697" name="Line 105"/>
            <p:cNvSpPr>
              <a:spLocks noChangeShapeType="1"/>
            </p:cNvSpPr>
            <p:nvPr/>
          </p:nvSpPr>
          <p:spPr bwMode="auto">
            <a:xfrm>
              <a:off x="4220" y="2560"/>
              <a:ext cx="59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98" name="Line 106"/>
            <p:cNvSpPr>
              <a:spLocks noChangeShapeType="1"/>
            </p:cNvSpPr>
            <p:nvPr/>
          </p:nvSpPr>
          <p:spPr bwMode="auto">
            <a:xfrm>
              <a:off x="3916" y="2934"/>
              <a:ext cx="30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699" name="Line 107"/>
            <p:cNvSpPr>
              <a:spLocks noChangeShapeType="1"/>
            </p:cNvSpPr>
            <p:nvPr/>
          </p:nvSpPr>
          <p:spPr bwMode="auto">
            <a:xfrm>
              <a:off x="4813" y="2934"/>
              <a:ext cx="30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700" name="Text Box 108"/>
            <p:cNvSpPr txBox="1">
              <a:spLocks noChangeArrowheads="1"/>
            </p:cNvSpPr>
            <p:nvPr/>
          </p:nvSpPr>
          <p:spPr bwMode="auto">
            <a:xfrm>
              <a:off x="3830" y="2910"/>
              <a:ext cx="655"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0,143M</a:t>
              </a:r>
            </a:p>
          </p:txBody>
        </p:sp>
        <p:sp>
          <p:nvSpPr>
            <p:cNvPr id="366701" name="Text Box 109"/>
            <p:cNvSpPr txBox="1">
              <a:spLocks noChangeArrowheads="1"/>
            </p:cNvSpPr>
            <p:nvPr/>
          </p:nvSpPr>
          <p:spPr bwMode="auto">
            <a:xfrm>
              <a:off x="4712" y="2910"/>
              <a:ext cx="655"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0,143M</a:t>
              </a:r>
            </a:p>
          </p:txBody>
        </p:sp>
        <p:sp>
          <p:nvSpPr>
            <p:cNvPr id="366702" name="Text Box 110"/>
            <p:cNvSpPr txBox="1">
              <a:spLocks noChangeArrowheads="1"/>
            </p:cNvSpPr>
            <p:nvPr/>
          </p:nvSpPr>
          <p:spPr bwMode="auto">
            <a:xfrm>
              <a:off x="4277" y="2313"/>
              <a:ext cx="659"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0,857M</a:t>
              </a:r>
            </a:p>
          </p:txBody>
        </p:sp>
      </p:grpSp>
      <p:graphicFrame>
        <p:nvGraphicFramePr>
          <p:cNvPr id="366703" name="Object 111"/>
          <p:cNvGraphicFramePr>
            <a:graphicFrameLocks noChangeAspect="1"/>
          </p:cNvGraphicFramePr>
          <p:nvPr/>
        </p:nvGraphicFramePr>
        <p:xfrm>
          <a:off x="457200" y="3733800"/>
          <a:ext cx="2667000" cy="762000"/>
        </p:xfrm>
        <a:graphic>
          <a:graphicData uri="http://schemas.openxmlformats.org/presentationml/2006/ole">
            <mc:AlternateContent xmlns:mc="http://schemas.openxmlformats.org/markup-compatibility/2006">
              <mc:Choice xmlns:v="urn:schemas-microsoft-com:vml" Requires="v">
                <p:oleObj spid="_x0000_s366761" name="Equation" r:id="rId3" imgW="1511280" imgH="495000" progId="Equation.3">
                  <p:embed/>
                </p:oleObj>
              </mc:Choice>
              <mc:Fallback>
                <p:oleObj name="Equation" r:id="rId3" imgW="1511280" imgH="495000" progId="Equation.3">
                  <p:embed/>
                  <p:pic>
                    <p:nvPicPr>
                      <p:cNvPr id="0" name="Object 11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7200" y="3733800"/>
                        <a:ext cx="26670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66704" name="Object 112"/>
          <p:cNvGraphicFramePr>
            <a:graphicFrameLocks noChangeAspect="1"/>
          </p:cNvGraphicFramePr>
          <p:nvPr/>
        </p:nvGraphicFramePr>
        <p:xfrm>
          <a:off x="276225" y="4419600"/>
          <a:ext cx="5591175" cy="838200"/>
        </p:xfrm>
        <a:graphic>
          <a:graphicData uri="http://schemas.openxmlformats.org/presentationml/2006/ole">
            <mc:AlternateContent xmlns:mc="http://schemas.openxmlformats.org/markup-compatibility/2006">
              <mc:Choice xmlns:v="urn:schemas-microsoft-com:vml" Requires="v">
                <p:oleObj spid="_x0000_s366762" name="Equation" r:id="rId5" imgW="4012920" imgH="507960" progId="Equation.3">
                  <p:embed/>
                </p:oleObj>
              </mc:Choice>
              <mc:Fallback>
                <p:oleObj name="Equation" r:id="rId5" imgW="4012920" imgH="507960" progId="Equation.3">
                  <p:embed/>
                  <p:pic>
                    <p:nvPicPr>
                      <p:cNvPr id="0" name="Object 11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6225" y="4419600"/>
                        <a:ext cx="5591175"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66705" name="Object 113"/>
          <p:cNvGraphicFramePr>
            <a:graphicFrameLocks noChangeAspect="1"/>
          </p:cNvGraphicFramePr>
          <p:nvPr/>
        </p:nvGraphicFramePr>
        <p:xfrm>
          <a:off x="381000" y="5353050"/>
          <a:ext cx="4495800" cy="895350"/>
        </p:xfrm>
        <a:graphic>
          <a:graphicData uri="http://schemas.openxmlformats.org/presentationml/2006/ole">
            <mc:AlternateContent xmlns:mc="http://schemas.openxmlformats.org/markup-compatibility/2006">
              <mc:Choice xmlns:v="urn:schemas-microsoft-com:vml" Requires="v">
                <p:oleObj spid="_x0000_s366763" name="Equation" r:id="rId7" imgW="2654280" imgH="495000" progId="Equation.3">
                  <p:embed/>
                </p:oleObj>
              </mc:Choice>
              <mc:Fallback>
                <p:oleObj name="Equation" r:id="rId7" imgW="2654280" imgH="495000" progId="Equation.3">
                  <p:embed/>
                  <p:pic>
                    <p:nvPicPr>
                      <p:cNvPr id="0" name="Object 1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81000" y="5353050"/>
                        <a:ext cx="4495800" cy="895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366706" name="Group 114"/>
          <p:cNvGrpSpPr>
            <a:grpSpLocks/>
          </p:cNvGrpSpPr>
          <p:nvPr/>
        </p:nvGrpSpPr>
        <p:grpSpPr bwMode="auto">
          <a:xfrm>
            <a:off x="288925" y="6213475"/>
            <a:ext cx="4787900" cy="457200"/>
            <a:chOff x="182" y="3914"/>
            <a:chExt cx="3016" cy="288"/>
          </a:xfrm>
        </p:grpSpPr>
        <p:sp>
          <p:nvSpPr>
            <p:cNvPr id="366707" name="Text Box 115"/>
            <p:cNvSpPr txBox="1">
              <a:spLocks noChangeArrowheads="1"/>
            </p:cNvSpPr>
            <p:nvPr/>
          </p:nvSpPr>
          <p:spPr bwMode="auto">
            <a:xfrm>
              <a:off x="182" y="3914"/>
              <a:ext cx="30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 </a:t>
              </a:r>
              <a:r>
                <a:rPr lang="en-US">
                  <a:solidFill>
                    <a:srgbClr val="0000FF"/>
                  </a:solidFill>
                  <a:latin typeface="Times New Roman" pitchFamily="18" charset="0"/>
                  <a:cs typeface="Times New Roman" pitchFamily="18" charset="0"/>
                </a:rPr>
                <a:t>a = b = 1,6m                X</a:t>
              </a:r>
              <a:r>
                <a:rPr lang="en-US" baseline="-30000">
                  <a:solidFill>
                    <a:srgbClr val="0000FF"/>
                  </a:solidFill>
                  <a:latin typeface="Times New Roman" pitchFamily="18" charset="0"/>
                  <a:cs typeface="Times New Roman" pitchFamily="18" charset="0"/>
                </a:rPr>
                <a:t>1</a:t>
              </a:r>
              <a:r>
                <a:rPr lang="en-US">
                  <a:solidFill>
                    <a:srgbClr val="0000FF"/>
                  </a:solidFill>
                  <a:latin typeface="Times New Roman" pitchFamily="18" charset="0"/>
                  <a:cs typeface="Times New Roman" pitchFamily="18" charset="0"/>
                </a:rPr>
                <a:t> = 0,857M</a:t>
              </a:r>
              <a:r>
                <a:rPr lang="en-US">
                  <a:solidFill>
                    <a:srgbClr val="000000"/>
                  </a:solidFill>
                  <a:latin typeface="Times New Roman" pitchFamily="18" charset="0"/>
                  <a:cs typeface="Times New Roman" pitchFamily="18" charset="0"/>
                </a:rPr>
                <a:t>.</a:t>
              </a:r>
              <a:r>
                <a:rPr lang="en-US">
                  <a:latin typeface="Times New Roman" pitchFamily="18" charset="0"/>
                  <a:cs typeface="Times New Roman" pitchFamily="18" charset="0"/>
                </a:rPr>
                <a:t> </a:t>
              </a:r>
            </a:p>
          </p:txBody>
        </p:sp>
        <p:sp>
          <p:nvSpPr>
            <p:cNvPr id="366708" name="Line 116"/>
            <p:cNvSpPr>
              <a:spLocks noChangeShapeType="1"/>
            </p:cNvSpPr>
            <p:nvPr/>
          </p:nvSpPr>
          <p:spPr bwMode="auto">
            <a:xfrm>
              <a:off x="1440" y="4080"/>
              <a:ext cx="336" cy="0"/>
            </a:xfrm>
            <a:prstGeom prst="line">
              <a:avLst/>
            </a:prstGeom>
            <a:noFill/>
            <a:ln w="9525">
              <a:solidFill>
                <a:schemeClr val="tx1"/>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aphicFrame>
        <p:nvGraphicFramePr>
          <p:cNvPr id="366709" name="Object 117"/>
          <p:cNvGraphicFramePr>
            <a:graphicFrameLocks noChangeAspect="1"/>
          </p:cNvGraphicFramePr>
          <p:nvPr/>
        </p:nvGraphicFramePr>
        <p:xfrm>
          <a:off x="5943600" y="5638800"/>
          <a:ext cx="2514600" cy="990600"/>
        </p:xfrm>
        <a:graphic>
          <a:graphicData uri="http://schemas.openxmlformats.org/presentationml/2006/ole">
            <mc:AlternateContent xmlns:mc="http://schemas.openxmlformats.org/markup-compatibility/2006">
              <mc:Choice xmlns:v="urn:schemas-microsoft-com:vml" Requires="v">
                <p:oleObj spid="_x0000_s366764" name="Equation" r:id="rId9" imgW="1587240" imgH="571320" progId="Equation.3">
                  <p:embed/>
                </p:oleObj>
              </mc:Choice>
              <mc:Fallback>
                <p:oleObj name="Equation" r:id="rId9" imgW="1587240" imgH="571320" progId="Equation.3">
                  <p:embed/>
                  <p:pic>
                    <p:nvPicPr>
                      <p:cNvPr id="0" name="Object 11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943600" y="5638800"/>
                        <a:ext cx="2514600" cy="990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366710" name="Group 118"/>
          <p:cNvGrpSpPr>
            <a:grpSpLocks/>
          </p:cNvGrpSpPr>
          <p:nvPr/>
        </p:nvGrpSpPr>
        <p:grpSpPr bwMode="auto">
          <a:xfrm>
            <a:off x="1544638" y="2189163"/>
            <a:ext cx="1131887" cy="1392237"/>
            <a:chOff x="973" y="1379"/>
            <a:chExt cx="713" cy="877"/>
          </a:xfrm>
        </p:grpSpPr>
        <p:sp>
          <p:nvSpPr>
            <p:cNvPr id="366711" name="Arc 119"/>
            <p:cNvSpPr>
              <a:spLocks/>
            </p:cNvSpPr>
            <p:nvPr/>
          </p:nvSpPr>
          <p:spPr bwMode="auto">
            <a:xfrm>
              <a:off x="1394" y="2019"/>
              <a:ext cx="130" cy="237"/>
            </a:xfrm>
            <a:custGeom>
              <a:avLst/>
              <a:gdLst>
                <a:gd name="G0" fmla="+- 0 0 0"/>
                <a:gd name="G1" fmla="+- 20450 0 0"/>
                <a:gd name="G2" fmla="+- 21600 0 0"/>
                <a:gd name="T0" fmla="*/ 6953 w 21600"/>
                <a:gd name="T1" fmla="*/ 0 h 39342"/>
                <a:gd name="T2" fmla="*/ 10471 w 21600"/>
                <a:gd name="T3" fmla="*/ 39342 h 39342"/>
                <a:gd name="T4" fmla="*/ 0 w 21600"/>
                <a:gd name="T5" fmla="*/ 20450 h 39342"/>
              </a:gdLst>
              <a:ahLst/>
              <a:cxnLst>
                <a:cxn ang="0">
                  <a:pos x="T0" y="T1"/>
                </a:cxn>
                <a:cxn ang="0">
                  <a:pos x="T2" y="T3"/>
                </a:cxn>
                <a:cxn ang="0">
                  <a:pos x="T4" y="T5"/>
                </a:cxn>
              </a:cxnLst>
              <a:rect l="0" t="0" r="r" b="b"/>
              <a:pathLst>
                <a:path w="21600" h="39342" fill="none" extrusionOk="0">
                  <a:moveTo>
                    <a:pt x="6953" y="-1"/>
                  </a:moveTo>
                  <a:cubicBezTo>
                    <a:pt x="15710" y="2977"/>
                    <a:pt x="21600" y="11200"/>
                    <a:pt x="21600" y="20450"/>
                  </a:cubicBezTo>
                  <a:cubicBezTo>
                    <a:pt x="21600" y="28302"/>
                    <a:pt x="17338" y="35535"/>
                    <a:pt x="10471" y="39342"/>
                  </a:cubicBezTo>
                </a:path>
                <a:path w="21600" h="39342" stroke="0" extrusionOk="0">
                  <a:moveTo>
                    <a:pt x="6953" y="-1"/>
                  </a:moveTo>
                  <a:cubicBezTo>
                    <a:pt x="15710" y="2977"/>
                    <a:pt x="21600" y="11200"/>
                    <a:pt x="21600" y="20450"/>
                  </a:cubicBezTo>
                  <a:cubicBezTo>
                    <a:pt x="21600" y="28302"/>
                    <a:pt x="17338" y="35535"/>
                    <a:pt x="10471" y="39342"/>
                  </a:cubicBezTo>
                  <a:lnTo>
                    <a:pt x="0" y="20450"/>
                  </a:lnTo>
                  <a:close/>
                </a:path>
              </a:pathLst>
            </a:custGeom>
            <a:noFill/>
            <a:ln w="19050">
              <a:solidFill>
                <a:srgbClr val="FF0000"/>
              </a:solidFill>
              <a:round/>
              <a:headEnd type="stealth" w="med" len="lg"/>
              <a:tailEnd type="none"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6712" name="Rectangle 120"/>
            <p:cNvSpPr>
              <a:spLocks noChangeArrowheads="1"/>
            </p:cNvSpPr>
            <p:nvPr/>
          </p:nvSpPr>
          <p:spPr bwMode="auto">
            <a:xfrm>
              <a:off x="1348" y="1504"/>
              <a:ext cx="187" cy="188"/>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6713" name="Line 121"/>
            <p:cNvSpPr>
              <a:spLocks noChangeShapeType="1"/>
            </p:cNvSpPr>
            <p:nvPr/>
          </p:nvSpPr>
          <p:spPr bwMode="auto">
            <a:xfrm rot="21187915" flipH="1">
              <a:off x="1527" y="1598"/>
              <a:ext cx="94" cy="9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714" name="Freeform 122"/>
            <p:cNvSpPr>
              <a:spLocks/>
            </p:cNvSpPr>
            <p:nvPr/>
          </p:nvSpPr>
          <p:spPr bwMode="auto">
            <a:xfrm>
              <a:off x="1430" y="1379"/>
              <a:ext cx="188" cy="213"/>
            </a:xfrm>
            <a:custGeom>
              <a:avLst/>
              <a:gdLst>
                <a:gd name="T0" fmla="*/ 0 w 360"/>
                <a:gd name="T1" fmla="*/ 35 h 410"/>
                <a:gd name="T2" fmla="*/ 180 w 360"/>
                <a:gd name="T3" fmla="*/ 20 h 410"/>
                <a:gd name="T4" fmla="*/ 300 w 360"/>
                <a:gd name="T5" fmla="*/ 50 h 410"/>
                <a:gd name="T6" fmla="*/ 360 w 360"/>
                <a:gd name="T7" fmla="*/ 65 h 410"/>
                <a:gd name="T8" fmla="*/ 345 w 360"/>
                <a:gd name="T9" fmla="*/ 410 h 410"/>
              </a:gdLst>
              <a:ahLst/>
              <a:cxnLst>
                <a:cxn ang="0">
                  <a:pos x="T0" y="T1"/>
                </a:cxn>
                <a:cxn ang="0">
                  <a:pos x="T2" y="T3"/>
                </a:cxn>
                <a:cxn ang="0">
                  <a:pos x="T4" y="T5"/>
                </a:cxn>
                <a:cxn ang="0">
                  <a:pos x="T6" y="T7"/>
                </a:cxn>
                <a:cxn ang="0">
                  <a:pos x="T8" y="T9"/>
                </a:cxn>
              </a:cxnLst>
              <a:rect l="0" t="0" r="r" b="b"/>
              <a:pathLst>
                <a:path w="360" h="410">
                  <a:moveTo>
                    <a:pt x="0" y="35"/>
                  </a:moveTo>
                  <a:cubicBezTo>
                    <a:pt x="71" y="17"/>
                    <a:pt x="108" y="0"/>
                    <a:pt x="180" y="20"/>
                  </a:cubicBezTo>
                  <a:cubicBezTo>
                    <a:pt x="220" y="31"/>
                    <a:pt x="260" y="40"/>
                    <a:pt x="300" y="50"/>
                  </a:cubicBezTo>
                  <a:cubicBezTo>
                    <a:pt x="320" y="55"/>
                    <a:pt x="360" y="65"/>
                    <a:pt x="360" y="65"/>
                  </a:cubicBezTo>
                  <a:cubicBezTo>
                    <a:pt x="340" y="300"/>
                    <a:pt x="345" y="185"/>
                    <a:pt x="345" y="410"/>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6715" name="Line 123"/>
            <p:cNvSpPr>
              <a:spLocks noChangeShapeType="1"/>
            </p:cNvSpPr>
            <p:nvPr/>
          </p:nvSpPr>
          <p:spPr bwMode="auto">
            <a:xfrm flipH="1">
              <a:off x="973" y="1598"/>
              <a:ext cx="468" cy="56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716" name="Line 124"/>
            <p:cNvSpPr>
              <a:spLocks noChangeShapeType="1"/>
            </p:cNvSpPr>
            <p:nvPr/>
          </p:nvSpPr>
          <p:spPr bwMode="auto">
            <a:xfrm>
              <a:off x="973" y="2158"/>
              <a:ext cx="6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717" name="Line 125"/>
            <p:cNvSpPr>
              <a:spLocks noChangeShapeType="1"/>
            </p:cNvSpPr>
            <p:nvPr/>
          </p:nvSpPr>
          <p:spPr bwMode="auto">
            <a:xfrm flipV="1">
              <a:off x="1363" y="2105"/>
              <a:ext cx="0"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718" name="Text Box 126"/>
            <p:cNvSpPr txBox="1">
              <a:spLocks noChangeArrowheads="1"/>
            </p:cNvSpPr>
            <p:nvPr/>
          </p:nvSpPr>
          <p:spPr bwMode="auto">
            <a:xfrm>
              <a:off x="1405" y="1812"/>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FF0000"/>
                  </a:solidFill>
                  <a:latin typeface="Times New Roman" pitchFamily="18" charset="0"/>
                  <a:cs typeface="Times New Roman" pitchFamily="18" charset="0"/>
                </a:rPr>
                <a:t>M</a:t>
              </a:r>
            </a:p>
          </p:txBody>
        </p:sp>
        <p:sp>
          <p:nvSpPr>
            <p:cNvPr id="366719" name="Line 127"/>
            <p:cNvSpPr>
              <a:spLocks noChangeShapeType="1"/>
            </p:cNvSpPr>
            <p:nvPr/>
          </p:nvSpPr>
          <p:spPr bwMode="auto">
            <a:xfrm rot="21187915" flipH="1">
              <a:off x="1341" y="1405"/>
              <a:ext cx="94" cy="9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720" name="Line 128"/>
            <p:cNvSpPr>
              <a:spLocks noChangeShapeType="1"/>
            </p:cNvSpPr>
            <p:nvPr/>
          </p:nvSpPr>
          <p:spPr bwMode="auto">
            <a:xfrm rot="21187915" flipH="1">
              <a:off x="1464" y="1411"/>
              <a:ext cx="94" cy="9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366721" name="Group 129"/>
          <p:cNvGrpSpPr>
            <a:grpSpLocks/>
          </p:cNvGrpSpPr>
          <p:nvPr/>
        </p:nvGrpSpPr>
        <p:grpSpPr bwMode="auto">
          <a:xfrm>
            <a:off x="1444625" y="209550"/>
            <a:ext cx="1443038" cy="1816100"/>
            <a:chOff x="910" y="132"/>
            <a:chExt cx="909" cy="1144"/>
          </a:xfrm>
        </p:grpSpPr>
        <p:sp>
          <p:nvSpPr>
            <p:cNvPr id="366722" name="Arc 130"/>
            <p:cNvSpPr>
              <a:spLocks/>
            </p:cNvSpPr>
            <p:nvPr/>
          </p:nvSpPr>
          <p:spPr bwMode="auto">
            <a:xfrm>
              <a:off x="1519" y="803"/>
              <a:ext cx="130" cy="239"/>
            </a:xfrm>
            <a:custGeom>
              <a:avLst/>
              <a:gdLst>
                <a:gd name="G0" fmla="+- 0 0 0"/>
                <a:gd name="G1" fmla="+- 20450 0 0"/>
                <a:gd name="G2" fmla="+- 21600 0 0"/>
                <a:gd name="T0" fmla="*/ 6953 w 21600"/>
                <a:gd name="T1" fmla="*/ 0 h 39779"/>
                <a:gd name="T2" fmla="*/ 9640 w 21600"/>
                <a:gd name="T3" fmla="*/ 39779 h 39779"/>
                <a:gd name="T4" fmla="*/ 0 w 21600"/>
                <a:gd name="T5" fmla="*/ 20450 h 39779"/>
              </a:gdLst>
              <a:ahLst/>
              <a:cxnLst>
                <a:cxn ang="0">
                  <a:pos x="T0" y="T1"/>
                </a:cxn>
                <a:cxn ang="0">
                  <a:pos x="T2" y="T3"/>
                </a:cxn>
                <a:cxn ang="0">
                  <a:pos x="T4" y="T5"/>
                </a:cxn>
              </a:cxnLst>
              <a:rect l="0" t="0" r="r" b="b"/>
              <a:pathLst>
                <a:path w="21600" h="39779" fill="none" extrusionOk="0">
                  <a:moveTo>
                    <a:pt x="6953" y="-1"/>
                  </a:moveTo>
                  <a:cubicBezTo>
                    <a:pt x="15710" y="2977"/>
                    <a:pt x="21600" y="11200"/>
                    <a:pt x="21600" y="20450"/>
                  </a:cubicBezTo>
                  <a:cubicBezTo>
                    <a:pt x="21600" y="28639"/>
                    <a:pt x="16968" y="36124"/>
                    <a:pt x="9640" y="39779"/>
                  </a:cubicBezTo>
                </a:path>
                <a:path w="21600" h="39779" stroke="0" extrusionOk="0">
                  <a:moveTo>
                    <a:pt x="6953" y="-1"/>
                  </a:moveTo>
                  <a:cubicBezTo>
                    <a:pt x="15710" y="2977"/>
                    <a:pt x="21600" y="11200"/>
                    <a:pt x="21600" y="20450"/>
                  </a:cubicBezTo>
                  <a:cubicBezTo>
                    <a:pt x="21600" y="28639"/>
                    <a:pt x="16968" y="36124"/>
                    <a:pt x="9640" y="39779"/>
                  </a:cubicBezTo>
                  <a:lnTo>
                    <a:pt x="0" y="20450"/>
                  </a:lnTo>
                  <a:close/>
                </a:path>
              </a:pathLst>
            </a:custGeom>
            <a:noFill/>
            <a:ln w="19050">
              <a:solidFill>
                <a:srgbClr val="663300"/>
              </a:solidFill>
              <a:round/>
              <a:headEnd type="none" w="sm" len="med"/>
              <a:tailEnd type="stealth"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6723" name="Rectangle 131"/>
            <p:cNvSpPr>
              <a:spLocks noChangeArrowheads="1"/>
            </p:cNvSpPr>
            <p:nvPr/>
          </p:nvSpPr>
          <p:spPr bwMode="auto">
            <a:xfrm>
              <a:off x="1285" y="257"/>
              <a:ext cx="187" cy="187"/>
            </a:xfrm>
            <a:prstGeom prst="rect">
              <a:avLst/>
            </a:prstGeom>
            <a:solidFill>
              <a:srgbClr val="FBF0D5"/>
            </a:solidFill>
            <a:ln w="19050">
              <a:solidFill>
                <a:srgbClr val="000000"/>
              </a:solidFill>
              <a:miter lim="800000"/>
              <a:headEnd/>
              <a:tailEnd/>
            </a:ln>
          </p:spPr>
          <p:txBody>
            <a:bodyPr/>
            <a:lstStyle/>
            <a:p>
              <a:endParaRPr lang="en-US"/>
            </a:p>
          </p:txBody>
        </p:sp>
        <p:sp>
          <p:nvSpPr>
            <p:cNvPr id="366724" name="Line 132"/>
            <p:cNvSpPr>
              <a:spLocks noChangeShapeType="1"/>
            </p:cNvSpPr>
            <p:nvPr/>
          </p:nvSpPr>
          <p:spPr bwMode="auto">
            <a:xfrm rot="21187915" flipH="1">
              <a:off x="1278" y="158"/>
              <a:ext cx="94" cy="9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725" name="Line 133"/>
            <p:cNvSpPr>
              <a:spLocks noChangeShapeType="1"/>
            </p:cNvSpPr>
            <p:nvPr/>
          </p:nvSpPr>
          <p:spPr bwMode="auto">
            <a:xfrm rot="21187915" flipH="1">
              <a:off x="1464" y="164"/>
              <a:ext cx="94" cy="9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726" name="Line 134"/>
            <p:cNvSpPr>
              <a:spLocks noChangeShapeType="1"/>
            </p:cNvSpPr>
            <p:nvPr/>
          </p:nvSpPr>
          <p:spPr bwMode="auto">
            <a:xfrm rot="21187915" flipH="1">
              <a:off x="1464" y="351"/>
              <a:ext cx="94" cy="9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727" name="Freeform 135"/>
            <p:cNvSpPr>
              <a:spLocks/>
            </p:cNvSpPr>
            <p:nvPr/>
          </p:nvSpPr>
          <p:spPr bwMode="auto">
            <a:xfrm>
              <a:off x="1367" y="132"/>
              <a:ext cx="188" cy="213"/>
            </a:xfrm>
            <a:custGeom>
              <a:avLst/>
              <a:gdLst>
                <a:gd name="T0" fmla="*/ 0 w 360"/>
                <a:gd name="T1" fmla="*/ 35 h 410"/>
                <a:gd name="T2" fmla="*/ 180 w 360"/>
                <a:gd name="T3" fmla="*/ 20 h 410"/>
                <a:gd name="T4" fmla="*/ 300 w 360"/>
                <a:gd name="T5" fmla="*/ 50 h 410"/>
                <a:gd name="T6" fmla="*/ 360 w 360"/>
                <a:gd name="T7" fmla="*/ 65 h 410"/>
                <a:gd name="T8" fmla="*/ 345 w 360"/>
                <a:gd name="T9" fmla="*/ 410 h 410"/>
              </a:gdLst>
              <a:ahLst/>
              <a:cxnLst>
                <a:cxn ang="0">
                  <a:pos x="T0" y="T1"/>
                </a:cxn>
                <a:cxn ang="0">
                  <a:pos x="T2" y="T3"/>
                </a:cxn>
                <a:cxn ang="0">
                  <a:pos x="T4" y="T5"/>
                </a:cxn>
                <a:cxn ang="0">
                  <a:pos x="T6" y="T7"/>
                </a:cxn>
                <a:cxn ang="0">
                  <a:pos x="T8" y="T9"/>
                </a:cxn>
              </a:cxnLst>
              <a:rect l="0" t="0" r="r" b="b"/>
              <a:pathLst>
                <a:path w="360" h="410">
                  <a:moveTo>
                    <a:pt x="0" y="35"/>
                  </a:moveTo>
                  <a:cubicBezTo>
                    <a:pt x="71" y="17"/>
                    <a:pt x="108" y="0"/>
                    <a:pt x="180" y="20"/>
                  </a:cubicBezTo>
                  <a:cubicBezTo>
                    <a:pt x="220" y="31"/>
                    <a:pt x="260" y="40"/>
                    <a:pt x="300" y="50"/>
                  </a:cubicBezTo>
                  <a:cubicBezTo>
                    <a:pt x="320" y="55"/>
                    <a:pt x="360" y="65"/>
                    <a:pt x="360" y="65"/>
                  </a:cubicBezTo>
                  <a:cubicBezTo>
                    <a:pt x="340" y="300"/>
                    <a:pt x="345" y="185"/>
                    <a:pt x="345" y="410"/>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6728" name="Line 136"/>
            <p:cNvSpPr>
              <a:spLocks noChangeShapeType="1"/>
            </p:cNvSpPr>
            <p:nvPr/>
          </p:nvSpPr>
          <p:spPr bwMode="auto">
            <a:xfrm flipH="1">
              <a:off x="910" y="351"/>
              <a:ext cx="468" cy="56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729" name="Line 137"/>
            <p:cNvSpPr>
              <a:spLocks noChangeShapeType="1"/>
            </p:cNvSpPr>
            <p:nvPr/>
          </p:nvSpPr>
          <p:spPr bwMode="auto">
            <a:xfrm>
              <a:off x="910" y="910"/>
              <a:ext cx="6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730" name="Text Box 138"/>
            <p:cNvSpPr txBox="1">
              <a:spLocks noChangeArrowheads="1"/>
            </p:cNvSpPr>
            <p:nvPr/>
          </p:nvSpPr>
          <p:spPr bwMode="auto">
            <a:xfrm>
              <a:off x="1342" y="708"/>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C</a:t>
              </a:r>
            </a:p>
          </p:txBody>
        </p:sp>
        <p:sp>
          <p:nvSpPr>
            <p:cNvPr id="366731" name="Text Box 139"/>
            <p:cNvSpPr txBox="1">
              <a:spLocks noChangeArrowheads="1"/>
            </p:cNvSpPr>
            <p:nvPr/>
          </p:nvSpPr>
          <p:spPr bwMode="auto">
            <a:xfrm>
              <a:off x="1519" y="995"/>
              <a:ext cx="300"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663300"/>
                  </a:solidFill>
                  <a:latin typeface="Times New Roman" pitchFamily="18" charset="0"/>
                  <a:cs typeface="Times New Roman" pitchFamily="18" charset="0"/>
                </a:rPr>
                <a:t>X</a:t>
              </a:r>
              <a:r>
                <a:rPr lang="en-US" sz="2000" baseline="-25000">
                  <a:solidFill>
                    <a:srgbClr val="663300"/>
                  </a:solidFill>
                  <a:latin typeface="Times New Roman" pitchFamily="18" charset="0"/>
                  <a:cs typeface="Times New Roman" pitchFamily="18" charset="0"/>
                </a:rPr>
                <a:t>1=</a:t>
              </a:r>
              <a:endParaRPr lang="en-US" sz="2000">
                <a:solidFill>
                  <a:srgbClr val="663300"/>
                </a:solidFill>
                <a:latin typeface="Times New Roman" pitchFamily="18" charset="0"/>
                <a:cs typeface="Times New Roman" pitchFamily="18" charset="0"/>
              </a:endParaRPr>
            </a:p>
          </p:txBody>
        </p:sp>
      </p:grpSp>
      <p:grpSp>
        <p:nvGrpSpPr>
          <p:cNvPr id="366732" name="Group 140"/>
          <p:cNvGrpSpPr>
            <a:grpSpLocks/>
          </p:cNvGrpSpPr>
          <p:nvPr/>
        </p:nvGrpSpPr>
        <p:grpSpPr bwMode="auto">
          <a:xfrm>
            <a:off x="2919413" y="509588"/>
            <a:ext cx="1465262" cy="922337"/>
            <a:chOff x="1839" y="321"/>
            <a:chExt cx="923" cy="581"/>
          </a:xfrm>
        </p:grpSpPr>
        <p:sp>
          <p:nvSpPr>
            <p:cNvPr id="366733" name="Line 141"/>
            <p:cNvSpPr>
              <a:spLocks noChangeShapeType="1"/>
            </p:cNvSpPr>
            <p:nvPr/>
          </p:nvSpPr>
          <p:spPr bwMode="auto">
            <a:xfrm>
              <a:off x="2003" y="715"/>
              <a:ext cx="62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734" name="Rectangle 142" descr="Light vertical"/>
            <p:cNvSpPr>
              <a:spLocks noChangeArrowheads="1"/>
            </p:cNvSpPr>
            <p:nvPr/>
          </p:nvSpPr>
          <p:spPr bwMode="auto">
            <a:xfrm>
              <a:off x="2003" y="715"/>
              <a:ext cx="625" cy="187"/>
            </a:xfrm>
            <a:prstGeom prst="rect">
              <a:avLst/>
            </a:prstGeom>
            <a:pattFill prst="ltVert">
              <a:fgClr>
                <a:srgbClr val="000000"/>
              </a:fgClr>
              <a:bgClr>
                <a:srgbClr val="FFFFFF"/>
              </a:bgClr>
            </a:pattFill>
            <a:ln w="9525">
              <a:solidFill>
                <a:srgbClr val="0000CC"/>
              </a:solidFill>
              <a:miter lim="800000"/>
              <a:headEnd/>
              <a:tailEnd/>
            </a:ln>
          </p:spPr>
          <p:txBody>
            <a:bodyPr/>
            <a:lstStyle/>
            <a:p>
              <a:endParaRPr lang="en-US"/>
            </a:p>
          </p:txBody>
        </p:sp>
        <p:sp>
          <p:nvSpPr>
            <p:cNvPr id="366735" name="Line 143"/>
            <p:cNvSpPr>
              <a:spLocks noChangeShapeType="1"/>
            </p:cNvSpPr>
            <p:nvPr/>
          </p:nvSpPr>
          <p:spPr bwMode="auto">
            <a:xfrm flipH="1">
              <a:off x="2003" y="340"/>
              <a:ext cx="468" cy="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736" name="Text Box 144"/>
            <p:cNvSpPr txBox="1">
              <a:spLocks noChangeArrowheads="1"/>
            </p:cNvSpPr>
            <p:nvPr/>
          </p:nvSpPr>
          <p:spPr bwMode="auto">
            <a:xfrm>
              <a:off x="1839" y="621"/>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1</a:t>
              </a:r>
            </a:p>
          </p:txBody>
        </p:sp>
        <p:sp>
          <p:nvSpPr>
            <p:cNvPr id="366737" name="Text Box 145"/>
            <p:cNvSpPr txBox="1">
              <a:spLocks noChangeArrowheads="1"/>
            </p:cNvSpPr>
            <p:nvPr/>
          </p:nvSpPr>
          <p:spPr bwMode="auto">
            <a:xfrm>
              <a:off x="2331" y="387"/>
              <a:ext cx="431"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66738" name="Text Box 146"/>
            <p:cNvSpPr txBox="1">
              <a:spLocks noChangeArrowheads="1"/>
            </p:cNvSpPr>
            <p:nvPr/>
          </p:nvSpPr>
          <p:spPr bwMode="auto">
            <a:xfrm>
              <a:off x="1893" y="321"/>
              <a:ext cx="48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lang="en-US">
                  <a:solidFill>
                    <a:srgbClr val="0000CC"/>
                  </a:solidFill>
                </a:rPr>
                <a:t>M</a:t>
              </a:r>
              <a:r>
                <a:rPr lang="en-US" baseline="-25000">
                  <a:solidFill>
                    <a:srgbClr val="0000CC"/>
                  </a:solidFill>
                </a:rPr>
                <a:t>u1</a:t>
              </a:r>
            </a:p>
          </p:txBody>
        </p:sp>
      </p:grpSp>
      <p:grpSp>
        <p:nvGrpSpPr>
          <p:cNvPr id="366739" name="Group 147"/>
          <p:cNvGrpSpPr>
            <a:grpSpLocks/>
          </p:cNvGrpSpPr>
          <p:nvPr/>
        </p:nvGrpSpPr>
        <p:grpSpPr bwMode="auto">
          <a:xfrm>
            <a:off x="4067175" y="304800"/>
            <a:ext cx="1443038" cy="1200150"/>
            <a:chOff x="2562" y="192"/>
            <a:chExt cx="909" cy="756"/>
          </a:xfrm>
        </p:grpSpPr>
        <p:sp>
          <p:nvSpPr>
            <p:cNvPr id="366740" name="Line 148"/>
            <p:cNvSpPr>
              <a:spLocks noChangeShapeType="1"/>
            </p:cNvSpPr>
            <p:nvPr/>
          </p:nvSpPr>
          <p:spPr bwMode="auto">
            <a:xfrm flipH="1">
              <a:off x="2846" y="387"/>
              <a:ext cx="468" cy="56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741" name="Line 149"/>
            <p:cNvSpPr>
              <a:spLocks noChangeShapeType="1"/>
            </p:cNvSpPr>
            <p:nvPr/>
          </p:nvSpPr>
          <p:spPr bwMode="auto">
            <a:xfrm>
              <a:off x="2846" y="948"/>
              <a:ext cx="62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742" name="Line 150"/>
            <p:cNvSpPr>
              <a:spLocks noChangeShapeType="1"/>
            </p:cNvSpPr>
            <p:nvPr/>
          </p:nvSpPr>
          <p:spPr bwMode="auto">
            <a:xfrm flipH="1">
              <a:off x="2846" y="192"/>
              <a:ext cx="468" cy="562"/>
            </a:xfrm>
            <a:prstGeom prst="line">
              <a:avLst/>
            </a:prstGeom>
            <a:noFill/>
            <a:ln w="2857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743" name="Line 151"/>
            <p:cNvSpPr>
              <a:spLocks noChangeShapeType="1"/>
            </p:cNvSpPr>
            <p:nvPr/>
          </p:nvSpPr>
          <p:spPr bwMode="auto">
            <a:xfrm>
              <a:off x="2846" y="761"/>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744" name="Line 152"/>
            <p:cNvSpPr>
              <a:spLocks noChangeShapeType="1"/>
            </p:cNvSpPr>
            <p:nvPr/>
          </p:nvSpPr>
          <p:spPr bwMode="auto">
            <a:xfrm>
              <a:off x="3314" y="192"/>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745" name="Line 153"/>
            <p:cNvSpPr>
              <a:spLocks noChangeShapeType="1"/>
            </p:cNvSpPr>
            <p:nvPr/>
          </p:nvSpPr>
          <p:spPr bwMode="auto">
            <a:xfrm>
              <a:off x="3127" y="426"/>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746" name="Line 154"/>
            <p:cNvSpPr>
              <a:spLocks noChangeShapeType="1"/>
            </p:cNvSpPr>
            <p:nvPr/>
          </p:nvSpPr>
          <p:spPr bwMode="auto">
            <a:xfrm>
              <a:off x="3189" y="348"/>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747" name="Line 155"/>
            <p:cNvSpPr>
              <a:spLocks noChangeShapeType="1"/>
            </p:cNvSpPr>
            <p:nvPr/>
          </p:nvSpPr>
          <p:spPr bwMode="auto">
            <a:xfrm>
              <a:off x="3158" y="387"/>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748" name="Line 156"/>
            <p:cNvSpPr>
              <a:spLocks noChangeShapeType="1"/>
            </p:cNvSpPr>
            <p:nvPr/>
          </p:nvSpPr>
          <p:spPr bwMode="auto">
            <a:xfrm>
              <a:off x="3252" y="278"/>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749" name="Line 157"/>
            <p:cNvSpPr>
              <a:spLocks noChangeShapeType="1"/>
            </p:cNvSpPr>
            <p:nvPr/>
          </p:nvSpPr>
          <p:spPr bwMode="auto">
            <a:xfrm>
              <a:off x="3283" y="231"/>
              <a:ext cx="0" cy="187"/>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750" name="Line 158"/>
            <p:cNvSpPr>
              <a:spLocks noChangeShapeType="1"/>
            </p:cNvSpPr>
            <p:nvPr/>
          </p:nvSpPr>
          <p:spPr bwMode="auto">
            <a:xfrm>
              <a:off x="3220" y="309"/>
              <a:ext cx="0" cy="187"/>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751" name="Line 159"/>
            <p:cNvSpPr>
              <a:spLocks noChangeShapeType="1"/>
            </p:cNvSpPr>
            <p:nvPr/>
          </p:nvSpPr>
          <p:spPr bwMode="auto">
            <a:xfrm>
              <a:off x="3096" y="457"/>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752" name="Line 160"/>
            <p:cNvSpPr>
              <a:spLocks noChangeShapeType="1"/>
            </p:cNvSpPr>
            <p:nvPr/>
          </p:nvSpPr>
          <p:spPr bwMode="auto">
            <a:xfrm>
              <a:off x="3064" y="496"/>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753" name="Line 161"/>
            <p:cNvSpPr>
              <a:spLocks noChangeShapeType="1"/>
            </p:cNvSpPr>
            <p:nvPr/>
          </p:nvSpPr>
          <p:spPr bwMode="auto">
            <a:xfrm>
              <a:off x="3033" y="543"/>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754" name="Line 162"/>
            <p:cNvSpPr>
              <a:spLocks noChangeShapeType="1"/>
            </p:cNvSpPr>
            <p:nvPr/>
          </p:nvSpPr>
          <p:spPr bwMode="auto">
            <a:xfrm>
              <a:off x="3003" y="574"/>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755" name="Line 163"/>
            <p:cNvSpPr>
              <a:spLocks noChangeShapeType="1"/>
            </p:cNvSpPr>
            <p:nvPr/>
          </p:nvSpPr>
          <p:spPr bwMode="auto">
            <a:xfrm>
              <a:off x="2971" y="605"/>
              <a:ext cx="0" cy="1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756" name="Line 164"/>
            <p:cNvSpPr>
              <a:spLocks noChangeShapeType="1"/>
            </p:cNvSpPr>
            <p:nvPr/>
          </p:nvSpPr>
          <p:spPr bwMode="auto">
            <a:xfrm>
              <a:off x="2939" y="652"/>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757" name="Line 165"/>
            <p:cNvSpPr>
              <a:spLocks noChangeShapeType="1"/>
            </p:cNvSpPr>
            <p:nvPr/>
          </p:nvSpPr>
          <p:spPr bwMode="auto">
            <a:xfrm>
              <a:off x="2908" y="691"/>
              <a:ext cx="0"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758" name="Line 166"/>
            <p:cNvSpPr>
              <a:spLocks noChangeShapeType="1"/>
            </p:cNvSpPr>
            <p:nvPr/>
          </p:nvSpPr>
          <p:spPr bwMode="auto">
            <a:xfrm>
              <a:off x="2877" y="722"/>
              <a:ext cx="0" cy="187"/>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6759" name="Text Box 167"/>
            <p:cNvSpPr txBox="1">
              <a:spLocks noChangeArrowheads="1"/>
            </p:cNvSpPr>
            <p:nvPr/>
          </p:nvSpPr>
          <p:spPr bwMode="auto">
            <a:xfrm>
              <a:off x="2682" y="660"/>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1</a:t>
              </a:r>
            </a:p>
          </p:txBody>
        </p:sp>
        <p:sp>
          <p:nvSpPr>
            <p:cNvPr id="366760" name="Text Box 168"/>
            <p:cNvSpPr txBox="1">
              <a:spLocks noChangeArrowheads="1"/>
            </p:cNvSpPr>
            <p:nvPr/>
          </p:nvSpPr>
          <p:spPr bwMode="auto">
            <a:xfrm>
              <a:off x="2562" y="346"/>
              <a:ext cx="48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lang="en-US">
                  <a:solidFill>
                    <a:srgbClr val="0000CC"/>
                  </a:solidFill>
                </a:rPr>
                <a:t>M</a:t>
              </a:r>
              <a:r>
                <a:rPr lang="en-US" baseline="-25000">
                  <a:solidFill>
                    <a:srgbClr val="0000CC"/>
                  </a:solidFill>
                </a:rPr>
                <a:t>x1</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366721"/>
                                        </p:tgtEl>
                                        <p:attrNameLst>
                                          <p:attrName>style.visibility</p:attrName>
                                        </p:attrNameLst>
                                      </p:cBhvr>
                                      <p:to>
                                        <p:strVal val="visible"/>
                                      </p:to>
                                    </p:set>
                                    <p:animEffect transition="in" filter="checkerboard(across)">
                                      <p:cBhvr>
                                        <p:cTn id="7" dur="500"/>
                                        <p:tgtEl>
                                          <p:spTgt spid="36672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366732"/>
                                        </p:tgtEl>
                                        <p:attrNameLst>
                                          <p:attrName>style.visibility</p:attrName>
                                        </p:attrNameLst>
                                      </p:cBhvr>
                                      <p:to>
                                        <p:strVal val="visible"/>
                                      </p:to>
                                    </p:set>
                                    <p:animEffect transition="in" filter="checkerboard(across)">
                                      <p:cBhvr>
                                        <p:cTn id="12" dur="500"/>
                                        <p:tgtEl>
                                          <p:spTgt spid="36673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8" presetClass="entr" presetSubtype="16" fill="hold" nodeType="clickEffect">
                                  <p:stCondLst>
                                    <p:cond delay="0"/>
                                  </p:stCondLst>
                                  <p:childTnLst>
                                    <p:set>
                                      <p:cBhvr>
                                        <p:cTn id="16" dur="1" fill="hold">
                                          <p:stCondLst>
                                            <p:cond delay="0"/>
                                          </p:stCondLst>
                                        </p:cTn>
                                        <p:tgtEl>
                                          <p:spTgt spid="366739"/>
                                        </p:tgtEl>
                                        <p:attrNameLst>
                                          <p:attrName>style.visibility</p:attrName>
                                        </p:attrNameLst>
                                      </p:cBhvr>
                                      <p:to>
                                        <p:strVal val="visible"/>
                                      </p:to>
                                    </p:set>
                                    <p:animEffect transition="in" filter="diamond(in)">
                                      <p:cBhvr>
                                        <p:cTn id="17" dur="2000"/>
                                        <p:tgtEl>
                                          <p:spTgt spid="36673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8" presetClass="entr" presetSubtype="16" fill="hold" nodeType="clickEffect">
                                  <p:stCondLst>
                                    <p:cond delay="0"/>
                                  </p:stCondLst>
                                  <p:childTnLst>
                                    <p:set>
                                      <p:cBhvr>
                                        <p:cTn id="21" dur="1" fill="hold">
                                          <p:stCondLst>
                                            <p:cond delay="0"/>
                                          </p:stCondLst>
                                        </p:cTn>
                                        <p:tgtEl>
                                          <p:spTgt spid="366710"/>
                                        </p:tgtEl>
                                        <p:attrNameLst>
                                          <p:attrName>style.visibility</p:attrName>
                                        </p:attrNameLst>
                                      </p:cBhvr>
                                      <p:to>
                                        <p:strVal val="visible"/>
                                      </p:to>
                                    </p:set>
                                    <p:animEffect transition="in" filter="diamond(in)">
                                      <p:cBhvr>
                                        <p:cTn id="22" dur="2000"/>
                                        <p:tgtEl>
                                          <p:spTgt spid="36671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nodeType="clickEffect">
                                  <p:stCondLst>
                                    <p:cond delay="0"/>
                                  </p:stCondLst>
                                  <p:childTnLst>
                                    <p:set>
                                      <p:cBhvr>
                                        <p:cTn id="26" dur="1" fill="hold">
                                          <p:stCondLst>
                                            <p:cond delay="0"/>
                                          </p:stCondLst>
                                        </p:cTn>
                                        <p:tgtEl>
                                          <p:spTgt spid="366594"/>
                                        </p:tgtEl>
                                        <p:attrNameLst>
                                          <p:attrName>style.visibility</p:attrName>
                                        </p:attrNameLst>
                                      </p:cBhvr>
                                      <p:to>
                                        <p:strVal val="visible"/>
                                      </p:to>
                                    </p:set>
                                    <p:animEffect transition="in" filter="checkerboard(across)">
                                      <p:cBhvr>
                                        <p:cTn id="27" dur="500"/>
                                        <p:tgtEl>
                                          <p:spTgt spid="36659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nodeType="clickEffect">
                                  <p:stCondLst>
                                    <p:cond delay="0"/>
                                  </p:stCondLst>
                                  <p:childTnLst>
                                    <p:set>
                                      <p:cBhvr>
                                        <p:cTn id="31" dur="1" fill="hold">
                                          <p:stCondLst>
                                            <p:cond delay="0"/>
                                          </p:stCondLst>
                                        </p:cTn>
                                        <p:tgtEl>
                                          <p:spTgt spid="366602"/>
                                        </p:tgtEl>
                                        <p:attrNameLst>
                                          <p:attrName>style.visibility</p:attrName>
                                        </p:attrNameLst>
                                      </p:cBhvr>
                                      <p:to>
                                        <p:strVal val="visible"/>
                                      </p:to>
                                    </p:set>
                                    <p:animEffect transition="in" filter="checkerboard(across)">
                                      <p:cBhvr>
                                        <p:cTn id="32" dur="500"/>
                                        <p:tgtEl>
                                          <p:spTgt spid="366602"/>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nodeType="clickEffect">
                                  <p:stCondLst>
                                    <p:cond delay="0"/>
                                  </p:stCondLst>
                                  <p:childTnLst>
                                    <p:set>
                                      <p:cBhvr>
                                        <p:cTn id="36" dur="1" fill="hold">
                                          <p:stCondLst>
                                            <p:cond delay="0"/>
                                          </p:stCondLst>
                                        </p:cTn>
                                        <p:tgtEl>
                                          <p:spTgt spid="366703"/>
                                        </p:tgtEl>
                                        <p:attrNameLst>
                                          <p:attrName>style.visibility</p:attrName>
                                        </p:attrNameLst>
                                      </p:cBhvr>
                                      <p:to>
                                        <p:strVal val="visible"/>
                                      </p:to>
                                    </p:set>
                                    <p:animEffect transition="in" filter="checkerboard(across)">
                                      <p:cBhvr>
                                        <p:cTn id="37" dur="500"/>
                                        <p:tgtEl>
                                          <p:spTgt spid="366703"/>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nodeType="clickEffect">
                                  <p:stCondLst>
                                    <p:cond delay="0"/>
                                  </p:stCondLst>
                                  <p:childTnLst>
                                    <p:set>
                                      <p:cBhvr>
                                        <p:cTn id="41" dur="1" fill="hold">
                                          <p:stCondLst>
                                            <p:cond delay="0"/>
                                          </p:stCondLst>
                                        </p:cTn>
                                        <p:tgtEl>
                                          <p:spTgt spid="366704"/>
                                        </p:tgtEl>
                                        <p:attrNameLst>
                                          <p:attrName>style.visibility</p:attrName>
                                        </p:attrNameLst>
                                      </p:cBhvr>
                                      <p:to>
                                        <p:strVal val="visible"/>
                                      </p:to>
                                    </p:set>
                                    <p:animEffect transition="in" filter="checkerboard(across)">
                                      <p:cBhvr>
                                        <p:cTn id="42" dur="500"/>
                                        <p:tgtEl>
                                          <p:spTgt spid="366704"/>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nodeType="clickEffect">
                                  <p:stCondLst>
                                    <p:cond delay="0"/>
                                  </p:stCondLst>
                                  <p:childTnLst>
                                    <p:set>
                                      <p:cBhvr>
                                        <p:cTn id="46" dur="1" fill="hold">
                                          <p:stCondLst>
                                            <p:cond delay="0"/>
                                          </p:stCondLst>
                                        </p:cTn>
                                        <p:tgtEl>
                                          <p:spTgt spid="366705"/>
                                        </p:tgtEl>
                                        <p:attrNameLst>
                                          <p:attrName>style.visibility</p:attrName>
                                        </p:attrNameLst>
                                      </p:cBhvr>
                                      <p:to>
                                        <p:strVal val="visible"/>
                                      </p:to>
                                    </p:set>
                                    <p:animEffect transition="in" filter="checkerboard(across)">
                                      <p:cBhvr>
                                        <p:cTn id="47" dur="500"/>
                                        <p:tgtEl>
                                          <p:spTgt spid="366705"/>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nodeType="clickEffect">
                                  <p:stCondLst>
                                    <p:cond delay="0"/>
                                  </p:stCondLst>
                                  <p:childTnLst>
                                    <p:set>
                                      <p:cBhvr>
                                        <p:cTn id="51" dur="1" fill="hold">
                                          <p:stCondLst>
                                            <p:cond delay="0"/>
                                          </p:stCondLst>
                                        </p:cTn>
                                        <p:tgtEl>
                                          <p:spTgt spid="366706"/>
                                        </p:tgtEl>
                                        <p:attrNameLst>
                                          <p:attrName>style.visibility</p:attrName>
                                        </p:attrNameLst>
                                      </p:cBhvr>
                                      <p:to>
                                        <p:strVal val="visible"/>
                                      </p:to>
                                    </p:set>
                                    <p:animEffect transition="in" filter="checkerboard(across)">
                                      <p:cBhvr>
                                        <p:cTn id="52" dur="500"/>
                                        <p:tgtEl>
                                          <p:spTgt spid="366706"/>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3" presetClass="entr" presetSubtype="10" fill="hold" nodeType="clickEffect">
                                  <p:stCondLst>
                                    <p:cond delay="0"/>
                                  </p:stCondLst>
                                  <p:childTnLst>
                                    <p:set>
                                      <p:cBhvr>
                                        <p:cTn id="56" dur="1" fill="hold">
                                          <p:stCondLst>
                                            <p:cond delay="0"/>
                                          </p:stCondLst>
                                        </p:cTn>
                                        <p:tgtEl>
                                          <p:spTgt spid="366623"/>
                                        </p:tgtEl>
                                        <p:attrNameLst>
                                          <p:attrName>style.visibility</p:attrName>
                                        </p:attrNameLst>
                                      </p:cBhvr>
                                      <p:to>
                                        <p:strVal val="visible"/>
                                      </p:to>
                                    </p:set>
                                    <p:animEffect transition="in" filter="blinds(horizontal)">
                                      <p:cBhvr>
                                        <p:cTn id="57" dur="500"/>
                                        <p:tgtEl>
                                          <p:spTgt spid="366623"/>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2" presetClass="entr" presetSubtype="1" fill="hold" nodeType="clickEffect">
                                  <p:stCondLst>
                                    <p:cond delay="0"/>
                                  </p:stCondLst>
                                  <p:childTnLst>
                                    <p:set>
                                      <p:cBhvr>
                                        <p:cTn id="61" dur="1" fill="hold">
                                          <p:stCondLst>
                                            <p:cond delay="0"/>
                                          </p:stCondLst>
                                        </p:cTn>
                                        <p:tgtEl>
                                          <p:spTgt spid="366709"/>
                                        </p:tgtEl>
                                        <p:attrNameLst>
                                          <p:attrName>style.visibility</p:attrName>
                                        </p:attrNameLst>
                                      </p:cBhvr>
                                      <p:to>
                                        <p:strVal val="visible"/>
                                      </p:to>
                                    </p:set>
                                    <p:animEffect transition="in" filter="wipe(up)">
                                      <p:cBhvr>
                                        <p:cTn id="62" dur="500"/>
                                        <p:tgtEl>
                                          <p:spTgt spid="366709"/>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5" presetClass="entr" presetSubtype="10" fill="hold" nodeType="clickEffect">
                                  <p:stCondLst>
                                    <p:cond delay="0"/>
                                  </p:stCondLst>
                                  <p:childTnLst>
                                    <p:set>
                                      <p:cBhvr>
                                        <p:cTn id="66" dur="1" fill="hold">
                                          <p:stCondLst>
                                            <p:cond delay="0"/>
                                          </p:stCondLst>
                                        </p:cTn>
                                        <p:tgtEl>
                                          <p:spTgt spid="366648"/>
                                        </p:tgtEl>
                                        <p:attrNameLst>
                                          <p:attrName>style.visibility</p:attrName>
                                        </p:attrNameLst>
                                      </p:cBhvr>
                                      <p:to>
                                        <p:strVal val="visible"/>
                                      </p:to>
                                    </p:set>
                                    <p:animEffect transition="in" filter="checkerboard(across)">
                                      <p:cBhvr>
                                        <p:cTn id="67" dur="500"/>
                                        <p:tgtEl>
                                          <p:spTgt spid="366648"/>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5" presetClass="entr" presetSubtype="10" fill="hold" nodeType="clickEffect">
                                  <p:stCondLst>
                                    <p:cond delay="0"/>
                                  </p:stCondLst>
                                  <p:childTnLst>
                                    <p:set>
                                      <p:cBhvr>
                                        <p:cTn id="71" dur="1" fill="hold">
                                          <p:stCondLst>
                                            <p:cond delay="0"/>
                                          </p:stCondLst>
                                        </p:cTn>
                                        <p:tgtEl>
                                          <p:spTgt spid="366690"/>
                                        </p:tgtEl>
                                        <p:attrNameLst>
                                          <p:attrName>style.visibility</p:attrName>
                                        </p:attrNameLst>
                                      </p:cBhvr>
                                      <p:to>
                                        <p:strVal val="visible"/>
                                      </p:to>
                                    </p:set>
                                    <p:animEffect transition="in" filter="checkerboard(across)">
                                      <p:cBhvr>
                                        <p:cTn id="72" dur="500"/>
                                        <p:tgtEl>
                                          <p:spTgt spid="3666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7618" name="Text Box 2"/>
          <p:cNvSpPr txBox="1">
            <a:spLocks noChangeArrowheads="1"/>
          </p:cNvSpPr>
          <p:nvPr/>
        </p:nvSpPr>
        <p:spPr bwMode="auto">
          <a:xfrm>
            <a:off x="136525" y="115888"/>
            <a:ext cx="860425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6600"/>
                </a:solidFill>
              </a:rPr>
              <a:t>Thí dụ 9. 3</a:t>
            </a:r>
            <a:r>
              <a:rPr lang="en-US">
                <a:solidFill>
                  <a:srgbClr val="000000"/>
                </a:solidFill>
              </a:rPr>
              <a:t>. </a:t>
            </a:r>
            <a:r>
              <a:rPr lang="en-US">
                <a:solidFill>
                  <a:srgbClr val="660066"/>
                </a:solidFill>
              </a:rPr>
              <a:t>Vẽ biểu đồ momen uốn của khung . Độ cứng uốn </a:t>
            </a:r>
          </a:p>
          <a:p>
            <a:pPr algn="l"/>
            <a:r>
              <a:rPr lang="en-US">
                <a:solidFill>
                  <a:srgbClr val="660066"/>
                </a:solidFill>
              </a:rPr>
              <a:t>của xà ngang là EI và của cột là 2EI.</a:t>
            </a:r>
            <a:endParaRPr lang="en-US">
              <a:solidFill>
                <a:srgbClr val="660066"/>
              </a:solidFill>
              <a:cs typeface="Times New Roman" pitchFamily="18" charset="0"/>
            </a:endParaRPr>
          </a:p>
        </p:txBody>
      </p:sp>
      <p:sp>
        <p:nvSpPr>
          <p:cNvPr id="367619" name="Text Box 3"/>
          <p:cNvSpPr txBox="1">
            <a:spLocks noChangeArrowheads="1"/>
          </p:cNvSpPr>
          <p:nvPr/>
        </p:nvSpPr>
        <p:spPr bwMode="auto">
          <a:xfrm>
            <a:off x="7083425" y="3322638"/>
            <a:ext cx="957263" cy="1039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pSp>
        <p:nvGrpSpPr>
          <p:cNvPr id="367620" name="Group 4"/>
          <p:cNvGrpSpPr>
            <a:grpSpLocks/>
          </p:cNvGrpSpPr>
          <p:nvPr/>
        </p:nvGrpSpPr>
        <p:grpSpPr bwMode="auto">
          <a:xfrm>
            <a:off x="3630613" y="1147763"/>
            <a:ext cx="1246187" cy="2330450"/>
            <a:chOff x="2287" y="723"/>
            <a:chExt cx="785" cy="1468"/>
          </a:xfrm>
        </p:grpSpPr>
        <p:sp>
          <p:nvSpPr>
            <p:cNvPr id="367621" name="Text Box 5"/>
            <p:cNvSpPr txBox="1">
              <a:spLocks noChangeArrowheads="1"/>
            </p:cNvSpPr>
            <p:nvPr/>
          </p:nvSpPr>
          <p:spPr bwMode="auto">
            <a:xfrm>
              <a:off x="2287" y="1890"/>
              <a:ext cx="257" cy="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A</a:t>
              </a:r>
            </a:p>
          </p:txBody>
        </p:sp>
        <p:sp>
          <p:nvSpPr>
            <p:cNvPr id="367622" name="Line 6"/>
            <p:cNvSpPr>
              <a:spLocks noChangeShapeType="1"/>
            </p:cNvSpPr>
            <p:nvPr/>
          </p:nvSpPr>
          <p:spPr bwMode="auto">
            <a:xfrm>
              <a:off x="2472" y="979"/>
              <a:ext cx="0" cy="1103"/>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7623" name="Line 7"/>
            <p:cNvSpPr>
              <a:spLocks noChangeShapeType="1"/>
            </p:cNvSpPr>
            <p:nvPr/>
          </p:nvSpPr>
          <p:spPr bwMode="auto">
            <a:xfrm>
              <a:off x="2463" y="979"/>
              <a:ext cx="476"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7624" name="Line 8"/>
            <p:cNvSpPr>
              <a:spLocks noChangeShapeType="1"/>
            </p:cNvSpPr>
            <p:nvPr/>
          </p:nvSpPr>
          <p:spPr bwMode="auto">
            <a:xfrm>
              <a:off x="2386" y="2082"/>
              <a:ext cx="17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7625" name="Rectangle 9" descr="Light upward diagonal"/>
            <p:cNvSpPr>
              <a:spLocks noChangeArrowheads="1"/>
            </p:cNvSpPr>
            <p:nvPr/>
          </p:nvSpPr>
          <p:spPr bwMode="auto">
            <a:xfrm>
              <a:off x="2386" y="2090"/>
              <a:ext cx="162" cy="54"/>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67626" name="Arc 10"/>
            <p:cNvSpPr>
              <a:spLocks/>
            </p:cNvSpPr>
            <p:nvPr/>
          </p:nvSpPr>
          <p:spPr bwMode="auto">
            <a:xfrm>
              <a:off x="2351" y="834"/>
              <a:ext cx="119" cy="265"/>
            </a:xfrm>
            <a:custGeom>
              <a:avLst/>
              <a:gdLst>
                <a:gd name="G0" fmla="+- 21600 0 0"/>
                <a:gd name="G1" fmla="+- 21371 0 0"/>
                <a:gd name="G2" fmla="+- 21600 0 0"/>
                <a:gd name="T0" fmla="*/ 13326 w 21600"/>
                <a:gd name="T1" fmla="*/ 41323 h 41323"/>
                <a:gd name="T2" fmla="*/ 18463 w 21600"/>
                <a:gd name="T3" fmla="*/ 0 h 41323"/>
                <a:gd name="T4" fmla="*/ 21600 w 21600"/>
                <a:gd name="T5" fmla="*/ 21371 h 41323"/>
              </a:gdLst>
              <a:ahLst/>
              <a:cxnLst>
                <a:cxn ang="0">
                  <a:pos x="T0" y="T1"/>
                </a:cxn>
                <a:cxn ang="0">
                  <a:pos x="T2" y="T3"/>
                </a:cxn>
                <a:cxn ang="0">
                  <a:pos x="T4" y="T5"/>
                </a:cxn>
              </a:cxnLst>
              <a:rect l="0" t="0" r="r" b="b"/>
              <a:pathLst>
                <a:path w="21600" h="41323" fill="none" extrusionOk="0">
                  <a:moveTo>
                    <a:pt x="13325" y="41323"/>
                  </a:moveTo>
                  <a:cubicBezTo>
                    <a:pt x="5258" y="37978"/>
                    <a:pt x="0" y="30104"/>
                    <a:pt x="0" y="21371"/>
                  </a:cubicBezTo>
                  <a:cubicBezTo>
                    <a:pt x="-1" y="10653"/>
                    <a:pt x="7858" y="1556"/>
                    <a:pt x="18463" y="0"/>
                  </a:cubicBezTo>
                </a:path>
                <a:path w="21600" h="41323" stroke="0" extrusionOk="0">
                  <a:moveTo>
                    <a:pt x="13325" y="41323"/>
                  </a:moveTo>
                  <a:cubicBezTo>
                    <a:pt x="5258" y="37978"/>
                    <a:pt x="0" y="30104"/>
                    <a:pt x="0" y="21371"/>
                  </a:cubicBezTo>
                  <a:cubicBezTo>
                    <a:pt x="-1" y="10653"/>
                    <a:pt x="7858" y="1556"/>
                    <a:pt x="18463" y="0"/>
                  </a:cubicBezTo>
                  <a:lnTo>
                    <a:pt x="21600" y="21371"/>
                  </a:lnTo>
                  <a:close/>
                </a:path>
              </a:pathLst>
            </a:custGeom>
            <a:noFill/>
            <a:ln w="19050">
              <a:solidFill>
                <a:srgbClr val="CC0000"/>
              </a:solidFill>
              <a:round/>
              <a:headEnd/>
              <a:tailEnd type="stealth"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7627" name="Text Box 11"/>
            <p:cNvSpPr txBox="1">
              <a:spLocks noChangeArrowheads="1"/>
            </p:cNvSpPr>
            <p:nvPr/>
          </p:nvSpPr>
          <p:spPr bwMode="auto">
            <a:xfrm>
              <a:off x="2429" y="938"/>
              <a:ext cx="258" cy="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C</a:t>
              </a:r>
            </a:p>
          </p:txBody>
        </p:sp>
        <p:sp>
          <p:nvSpPr>
            <p:cNvPr id="367628" name="Text Box 12"/>
            <p:cNvSpPr txBox="1">
              <a:spLocks noChangeArrowheads="1"/>
            </p:cNvSpPr>
            <p:nvPr/>
          </p:nvSpPr>
          <p:spPr bwMode="auto">
            <a:xfrm>
              <a:off x="2815" y="938"/>
              <a:ext cx="257" cy="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B</a:t>
              </a:r>
            </a:p>
          </p:txBody>
        </p:sp>
        <p:sp>
          <p:nvSpPr>
            <p:cNvPr id="367629" name="Text Box 13"/>
            <p:cNvSpPr txBox="1">
              <a:spLocks noChangeArrowheads="1"/>
            </p:cNvSpPr>
            <p:nvPr/>
          </p:nvSpPr>
          <p:spPr bwMode="auto">
            <a:xfrm>
              <a:off x="2401" y="723"/>
              <a:ext cx="342" cy="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M</a:t>
              </a:r>
              <a:r>
                <a:rPr lang="en-US" sz="1800" baseline="-25000">
                  <a:latin typeface="Times New Roman" pitchFamily="18" charset="0"/>
                  <a:cs typeface="Times New Roman" pitchFamily="18" charset="0"/>
                </a:rPr>
                <a:t>P</a:t>
              </a:r>
              <a:endParaRPr lang="en-US" sz="1800">
                <a:latin typeface="Times New Roman" pitchFamily="18" charset="0"/>
                <a:cs typeface="Times New Roman" pitchFamily="18" charset="0"/>
              </a:endParaRPr>
            </a:p>
          </p:txBody>
        </p:sp>
      </p:grpSp>
      <p:grpSp>
        <p:nvGrpSpPr>
          <p:cNvPr id="367630" name="Group 14"/>
          <p:cNvGrpSpPr>
            <a:grpSpLocks/>
          </p:cNvGrpSpPr>
          <p:nvPr/>
        </p:nvGrpSpPr>
        <p:grpSpPr bwMode="auto">
          <a:xfrm>
            <a:off x="5178425" y="1192213"/>
            <a:ext cx="1146175" cy="2112962"/>
            <a:chOff x="3262" y="751"/>
            <a:chExt cx="722" cy="1331"/>
          </a:xfrm>
        </p:grpSpPr>
        <p:sp>
          <p:nvSpPr>
            <p:cNvPr id="367631" name="Line 15" descr="Light vertical"/>
            <p:cNvSpPr>
              <a:spLocks noChangeShapeType="1"/>
            </p:cNvSpPr>
            <p:nvPr/>
          </p:nvSpPr>
          <p:spPr bwMode="auto">
            <a:xfrm>
              <a:off x="3516" y="979"/>
              <a:ext cx="0" cy="1103"/>
            </a:xfrm>
            <a:prstGeom prst="line">
              <a:avLst/>
            </a:prstGeom>
            <a:noFill/>
            <a:ln w="28575">
              <a:solidFill>
                <a:srgbClr val="663300"/>
              </a:solidFill>
              <a:round/>
              <a:headEnd/>
              <a:tailEnd/>
            </a:ln>
          </p:spPr>
          <p:txBody>
            <a:bodyPr/>
            <a:lstStyle/>
            <a:p>
              <a:endParaRPr lang="en-US"/>
            </a:p>
          </p:txBody>
        </p:sp>
        <p:sp>
          <p:nvSpPr>
            <p:cNvPr id="367632" name="Line 16"/>
            <p:cNvSpPr>
              <a:spLocks noChangeShapeType="1"/>
            </p:cNvSpPr>
            <p:nvPr/>
          </p:nvSpPr>
          <p:spPr bwMode="auto">
            <a:xfrm>
              <a:off x="3509" y="979"/>
              <a:ext cx="475"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7633" name="Rectangle 17" descr="Light horizontal"/>
            <p:cNvSpPr>
              <a:spLocks noChangeArrowheads="1"/>
            </p:cNvSpPr>
            <p:nvPr/>
          </p:nvSpPr>
          <p:spPr bwMode="auto">
            <a:xfrm>
              <a:off x="3266" y="979"/>
              <a:ext cx="243" cy="1093"/>
            </a:xfrm>
            <a:prstGeom prst="rect">
              <a:avLst/>
            </a:prstGeom>
            <a:pattFill prst="ltHorz">
              <a:fgClr>
                <a:srgbClr val="FF0000"/>
              </a:fgClr>
              <a:bgClr>
                <a:srgbClr val="FFFFFF"/>
              </a:bgClr>
            </a:pattFill>
            <a:ln w="9525">
              <a:solidFill>
                <a:srgbClr val="CC0000"/>
              </a:solidFill>
              <a:miter lim="800000"/>
              <a:headEnd/>
              <a:tailEnd/>
            </a:ln>
          </p:spPr>
          <p:txBody>
            <a:bodyPr/>
            <a:lstStyle/>
            <a:p>
              <a:endParaRPr lang="en-US"/>
            </a:p>
          </p:txBody>
        </p:sp>
        <p:sp>
          <p:nvSpPr>
            <p:cNvPr id="367634" name="Text Box 18"/>
            <p:cNvSpPr txBox="1">
              <a:spLocks noChangeArrowheads="1"/>
            </p:cNvSpPr>
            <p:nvPr/>
          </p:nvSpPr>
          <p:spPr bwMode="auto">
            <a:xfrm>
              <a:off x="3581" y="1422"/>
              <a:ext cx="343" cy="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M</a:t>
              </a:r>
              <a:r>
                <a:rPr lang="en-US" sz="1800" baseline="-25000">
                  <a:latin typeface="Times New Roman" pitchFamily="18" charset="0"/>
                  <a:cs typeface="Times New Roman" pitchFamily="18" charset="0"/>
                </a:rPr>
                <a:t>P</a:t>
              </a:r>
              <a:endParaRPr lang="en-US" sz="1800">
                <a:latin typeface="Times New Roman" pitchFamily="18" charset="0"/>
                <a:cs typeface="Times New Roman" pitchFamily="18" charset="0"/>
              </a:endParaRPr>
            </a:p>
          </p:txBody>
        </p:sp>
        <p:sp>
          <p:nvSpPr>
            <p:cNvPr id="367635" name="Text Box 19"/>
            <p:cNvSpPr txBox="1">
              <a:spLocks noChangeArrowheads="1"/>
            </p:cNvSpPr>
            <p:nvPr/>
          </p:nvSpPr>
          <p:spPr bwMode="auto">
            <a:xfrm>
              <a:off x="3262" y="751"/>
              <a:ext cx="342" cy="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M</a:t>
              </a:r>
              <a:r>
                <a:rPr lang="en-US" sz="1800" baseline="-25000">
                  <a:latin typeface="Times New Roman" pitchFamily="18" charset="0"/>
                  <a:cs typeface="Times New Roman" pitchFamily="18" charset="0"/>
                </a:rPr>
                <a:t>P</a:t>
              </a:r>
              <a:endParaRPr lang="en-US" sz="1800">
                <a:latin typeface="Times New Roman" pitchFamily="18" charset="0"/>
                <a:cs typeface="Times New Roman" pitchFamily="18" charset="0"/>
              </a:endParaRPr>
            </a:p>
          </p:txBody>
        </p:sp>
      </p:grpSp>
      <p:grpSp>
        <p:nvGrpSpPr>
          <p:cNvPr id="367636" name="Group 20"/>
          <p:cNvGrpSpPr>
            <a:grpSpLocks/>
          </p:cNvGrpSpPr>
          <p:nvPr/>
        </p:nvGrpSpPr>
        <p:grpSpPr bwMode="auto">
          <a:xfrm>
            <a:off x="1285875" y="904875"/>
            <a:ext cx="2065338" cy="2890838"/>
            <a:chOff x="810" y="570"/>
            <a:chExt cx="1301" cy="1821"/>
          </a:xfrm>
        </p:grpSpPr>
        <p:sp>
          <p:nvSpPr>
            <p:cNvPr id="367637" name="Text Box 21"/>
            <p:cNvSpPr txBox="1">
              <a:spLocks noChangeArrowheads="1"/>
            </p:cNvSpPr>
            <p:nvPr/>
          </p:nvSpPr>
          <p:spPr bwMode="auto">
            <a:xfrm>
              <a:off x="975" y="2090"/>
              <a:ext cx="378" cy="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M</a:t>
              </a:r>
              <a:r>
                <a:rPr lang="en-US" sz="1800" baseline="-25000">
                  <a:latin typeface="Times New Roman" pitchFamily="18" charset="0"/>
                  <a:cs typeface="Times New Roman" pitchFamily="18" charset="0"/>
                </a:rPr>
                <a:t>A</a:t>
              </a:r>
              <a:endParaRPr lang="en-US" sz="1800">
                <a:latin typeface="Times New Roman" pitchFamily="18" charset="0"/>
                <a:cs typeface="Times New Roman" pitchFamily="18" charset="0"/>
              </a:endParaRPr>
            </a:p>
          </p:txBody>
        </p:sp>
        <p:grpSp>
          <p:nvGrpSpPr>
            <p:cNvPr id="367638" name="Group 22"/>
            <p:cNvGrpSpPr>
              <a:grpSpLocks/>
            </p:cNvGrpSpPr>
            <p:nvPr/>
          </p:nvGrpSpPr>
          <p:grpSpPr bwMode="auto">
            <a:xfrm>
              <a:off x="810" y="570"/>
              <a:ext cx="1301" cy="1643"/>
              <a:chOff x="810" y="570"/>
              <a:chExt cx="1301" cy="1643"/>
            </a:xfrm>
          </p:grpSpPr>
          <p:sp>
            <p:nvSpPr>
              <p:cNvPr id="367639" name="Line 23"/>
              <p:cNvSpPr>
                <a:spLocks noChangeShapeType="1"/>
              </p:cNvSpPr>
              <p:nvPr/>
            </p:nvSpPr>
            <p:spPr bwMode="auto">
              <a:xfrm>
                <a:off x="1267" y="979"/>
                <a:ext cx="0" cy="1103"/>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7640" name="Line 24"/>
              <p:cNvSpPr>
                <a:spLocks noChangeShapeType="1"/>
              </p:cNvSpPr>
              <p:nvPr/>
            </p:nvSpPr>
            <p:spPr bwMode="auto">
              <a:xfrm>
                <a:off x="1260" y="979"/>
                <a:ext cx="476"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7641" name="Line 25"/>
              <p:cNvSpPr>
                <a:spLocks noChangeShapeType="1"/>
              </p:cNvSpPr>
              <p:nvPr/>
            </p:nvSpPr>
            <p:spPr bwMode="auto">
              <a:xfrm>
                <a:off x="1182" y="2082"/>
                <a:ext cx="17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7642" name="Rectangle 26" descr="Light upward diagonal"/>
              <p:cNvSpPr>
                <a:spLocks noChangeArrowheads="1"/>
              </p:cNvSpPr>
              <p:nvPr/>
            </p:nvSpPr>
            <p:spPr bwMode="auto">
              <a:xfrm>
                <a:off x="1182" y="2090"/>
                <a:ext cx="162" cy="54"/>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67643" name="AutoShape 27"/>
              <p:cNvSpPr>
                <a:spLocks noChangeArrowheads="1"/>
              </p:cNvSpPr>
              <p:nvPr/>
            </p:nvSpPr>
            <p:spPr bwMode="auto">
              <a:xfrm>
                <a:off x="1718" y="962"/>
                <a:ext cx="40" cy="48"/>
              </a:xfrm>
              <a:prstGeom prst="flowChartConnector">
                <a:avLst/>
              </a:prstGeom>
              <a:solidFill>
                <a:srgbClr val="FFFFFF"/>
              </a:solidFill>
              <a:ln w="9525">
                <a:solidFill>
                  <a:srgbClr val="000000"/>
                </a:solidFill>
                <a:round/>
                <a:headEnd/>
                <a:tailEnd/>
              </a:ln>
            </p:spPr>
            <p:txBody>
              <a:bodyPr/>
              <a:lstStyle/>
              <a:p>
                <a:endParaRPr lang="en-US"/>
              </a:p>
            </p:txBody>
          </p:sp>
          <p:sp>
            <p:nvSpPr>
              <p:cNvPr id="367644" name="Line 28"/>
              <p:cNvSpPr>
                <a:spLocks noChangeShapeType="1"/>
              </p:cNvSpPr>
              <p:nvPr/>
            </p:nvSpPr>
            <p:spPr bwMode="auto">
              <a:xfrm rot="20115646" flipH="1">
                <a:off x="1668" y="1010"/>
                <a:ext cx="78" cy="9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7645" name="Line 29"/>
              <p:cNvSpPr>
                <a:spLocks noChangeShapeType="1"/>
              </p:cNvSpPr>
              <p:nvPr/>
            </p:nvSpPr>
            <p:spPr bwMode="auto">
              <a:xfrm rot="17643481" flipH="1">
                <a:off x="1727" y="1017"/>
                <a:ext cx="92"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7646" name="Line 30"/>
              <p:cNvSpPr>
                <a:spLocks noChangeShapeType="1"/>
              </p:cNvSpPr>
              <p:nvPr/>
            </p:nvSpPr>
            <p:spPr bwMode="auto">
              <a:xfrm>
                <a:off x="1653" y="1113"/>
                <a:ext cx="17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7647" name="Rectangle 31" descr="Light upward diagonal"/>
              <p:cNvSpPr>
                <a:spLocks noChangeArrowheads="1"/>
              </p:cNvSpPr>
              <p:nvPr/>
            </p:nvSpPr>
            <p:spPr bwMode="auto">
              <a:xfrm>
                <a:off x="1653" y="1121"/>
                <a:ext cx="162" cy="54"/>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67648" name="Line 32"/>
              <p:cNvSpPr>
                <a:spLocks noChangeShapeType="1"/>
              </p:cNvSpPr>
              <p:nvPr/>
            </p:nvSpPr>
            <p:spPr bwMode="auto">
              <a:xfrm>
                <a:off x="1582" y="2082"/>
                <a:ext cx="8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7649" name="Line 33"/>
              <p:cNvSpPr>
                <a:spLocks noChangeShapeType="1"/>
              </p:cNvSpPr>
              <p:nvPr/>
            </p:nvSpPr>
            <p:spPr bwMode="auto">
              <a:xfrm>
                <a:off x="1638" y="978"/>
                <a:ext cx="0" cy="1103"/>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67650" name="Line 34"/>
              <p:cNvSpPr>
                <a:spLocks noChangeShapeType="1"/>
              </p:cNvSpPr>
              <p:nvPr/>
            </p:nvSpPr>
            <p:spPr bwMode="auto">
              <a:xfrm flipV="1">
                <a:off x="1289" y="1781"/>
                <a:ext cx="0" cy="301"/>
              </a:xfrm>
              <a:prstGeom prst="line">
                <a:avLst/>
              </a:prstGeom>
              <a:noFill/>
              <a:ln w="19050">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67651" name="Line 35"/>
              <p:cNvSpPr>
                <a:spLocks noChangeShapeType="1"/>
              </p:cNvSpPr>
              <p:nvPr/>
            </p:nvSpPr>
            <p:spPr bwMode="auto">
              <a:xfrm>
                <a:off x="1296" y="2067"/>
                <a:ext cx="172" cy="0"/>
              </a:xfrm>
              <a:prstGeom prst="line">
                <a:avLst/>
              </a:prstGeom>
              <a:noFill/>
              <a:ln w="19050">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67652" name="Line 36"/>
              <p:cNvSpPr>
                <a:spLocks noChangeShapeType="1"/>
              </p:cNvSpPr>
              <p:nvPr/>
            </p:nvSpPr>
            <p:spPr bwMode="auto">
              <a:xfrm flipV="1">
                <a:off x="1739" y="670"/>
                <a:ext cx="0" cy="301"/>
              </a:xfrm>
              <a:prstGeom prst="line">
                <a:avLst/>
              </a:prstGeom>
              <a:noFill/>
              <a:ln w="19050">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67653" name="Line 37"/>
              <p:cNvSpPr>
                <a:spLocks noChangeShapeType="1"/>
              </p:cNvSpPr>
              <p:nvPr/>
            </p:nvSpPr>
            <p:spPr bwMode="auto">
              <a:xfrm>
                <a:off x="1762" y="979"/>
                <a:ext cx="172" cy="0"/>
              </a:xfrm>
              <a:prstGeom prst="line">
                <a:avLst/>
              </a:prstGeom>
              <a:noFill/>
              <a:ln w="19050">
                <a:solidFill>
                  <a:srgbClr val="0000FF"/>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67654" name="Line 38"/>
              <p:cNvSpPr>
                <a:spLocks noChangeShapeType="1"/>
              </p:cNvSpPr>
              <p:nvPr/>
            </p:nvSpPr>
            <p:spPr bwMode="auto">
              <a:xfrm>
                <a:off x="1260" y="728"/>
                <a:ext cx="0" cy="2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7655" name="Line 39"/>
              <p:cNvSpPr>
                <a:spLocks noChangeShapeType="1"/>
              </p:cNvSpPr>
              <p:nvPr/>
            </p:nvSpPr>
            <p:spPr bwMode="auto">
              <a:xfrm>
                <a:off x="1267" y="779"/>
                <a:ext cx="457"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67656" name="Arc 40"/>
              <p:cNvSpPr>
                <a:spLocks/>
              </p:cNvSpPr>
              <p:nvPr/>
            </p:nvSpPr>
            <p:spPr bwMode="auto">
              <a:xfrm>
                <a:off x="1096" y="871"/>
                <a:ext cx="119" cy="253"/>
              </a:xfrm>
              <a:custGeom>
                <a:avLst/>
                <a:gdLst>
                  <a:gd name="G0" fmla="+- 21600 0 0"/>
                  <a:gd name="G1" fmla="+- 19380 0 0"/>
                  <a:gd name="G2" fmla="+- 21600 0 0"/>
                  <a:gd name="T0" fmla="*/ 13430 w 21600"/>
                  <a:gd name="T1" fmla="*/ 39375 h 39375"/>
                  <a:gd name="T2" fmla="*/ 12062 w 21600"/>
                  <a:gd name="T3" fmla="*/ 0 h 39375"/>
                  <a:gd name="T4" fmla="*/ 21600 w 21600"/>
                  <a:gd name="T5" fmla="*/ 19380 h 39375"/>
                </a:gdLst>
                <a:ahLst/>
                <a:cxnLst>
                  <a:cxn ang="0">
                    <a:pos x="T0" y="T1"/>
                  </a:cxn>
                  <a:cxn ang="0">
                    <a:pos x="T2" y="T3"/>
                  </a:cxn>
                  <a:cxn ang="0">
                    <a:pos x="T4" y="T5"/>
                  </a:cxn>
                </a:cxnLst>
                <a:rect l="0" t="0" r="r" b="b"/>
                <a:pathLst>
                  <a:path w="21600" h="39375" fill="none" extrusionOk="0">
                    <a:moveTo>
                      <a:pt x="13429" y="39375"/>
                    </a:moveTo>
                    <a:cubicBezTo>
                      <a:pt x="5307" y="36056"/>
                      <a:pt x="0" y="28154"/>
                      <a:pt x="0" y="19380"/>
                    </a:cubicBezTo>
                    <a:cubicBezTo>
                      <a:pt x="-1" y="11149"/>
                      <a:pt x="4677" y="3634"/>
                      <a:pt x="12061" y="-1"/>
                    </a:cubicBezTo>
                  </a:path>
                  <a:path w="21600" h="39375" stroke="0" extrusionOk="0">
                    <a:moveTo>
                      <a:pt x="13429" y="39375"/>
                    </a:moveTo>
                    <a:cubicBezTo>
                      <a:pt x="5307" y="36056"/>
                      <a:pt x="0" y="28154"/>
                      <a:pt x="0" y="19380"/>
                    </a:cubicBezTo>
                    <a:cubicBezTo>
                      <a:pt x="-1" y="11149"/>
                      <a:pt x="4677" y="3634"/>
                      <a:pt x="12061" y="-1"/>
                    </a:cubicBezTo>
                    <a:lnTo>
                      <a:pt x="21600" y="19380"/>
                    </a:lnTo>
                    <a:close/>
                  </a:path>
                </a:pathLst>
              </a:custGeom>
              <a:noFill/>
              <a:ln w="19050">
                <a:solidFill>
                  <a:srgbClr val="CC0000"/>
                </a:solidFill>
                <a:round/>
                <a:headEnd/>
                <a:tailEnd type="stealth"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7657" name="Arc 41"/>
              <p:cNvSpPr>
                <a:spLocks/>
              </p:cNvSpPr>
              <p:nvPr/>
            </p:nvSpPr>
            <p:spPr bwMode="auto">
              <a:xfrm>
                <a:off x="1139" y="2074"/>
                <a:ext cx="208" cy="139"/>
              </a:xfrm>
              <a:custGeom>
                <a:avLst/>
                <a:gdLst>
                  <a:gd name="G0" fmla="+- 21035 0 0"/>
                  <a:gd name="G1" fmla="+- 0 0 0"/>
                  <a:gd name="G2" fmla="+- 21600 0 0"/>
                  <a:gd name="T0" fmla="*/ 37723 w 37723"/>
                  <a:gd name="T1" fmla="*/ 13713 h 21600"/>
                  <a:gd name="T2" fmla="*/ 0 w 37723"/>
                  <a:gd name="T3" fmla="*/ 4907 h 21600"/>
                  <a:gd name="T4" fmla="*/ 21035 w 37723"/>
                  <a:gd name="T5" fmla="*/ 0 h 21600"/>
                </a:gdLst>
                <a:ahLst/>
                <a:cxnLst>
                  <a:cxn ang="0">
                    <a:pos x="T0" y="T1"/>
                  </a:cxn>
                  <a:cxn ang="0">
                    <a:pos x="T2" y="T3"/>
                  </a:cxn>
                  <a:cxn ang="0">
                    <a:pos x="T4" y="T5"/>
                  </a:cxn>
                </a:cxnLst>
                <a:rect l="0" t="0" r="r" b="b"/>
                <a:pathLst>
                  <a:path w="37723" h="21600" fill="none" extrusionOk="0">
                    <a:moveTo>
                      <a:pt x="37723" y="13713"/>
                    </a:moveTo>
                    <a:cubicBezTo>
                      <a:pt x="33620" y="18706"/>
                      <a:pt x="27497" y="21599"/>
                      <a:pt x="21035" y="21600"/>
                    </a:cubicBezTo>
                    <a:cubicBezTo>
                      <a:pt x="10996" y="21600"/>
                      <a:pt x="2280" y="14683"/>
                      <a:pt x="-1" y="4907"/>
                    </a:cubicBezTo>
                  </a:path>
                  <a:path w="37723" h="21600" stroke="0" extrusionOk="0">
                    <a:moveTo>
                      <a:pt x="37723" y="13713"/>
                    </a:moveTo>
                    <a:cubicBezTo>
                      <a:pt x="33620" y="18706"/>
                      <a:pt x="27497" y="21599"/>
                      <a:pt x="21035" y="21600"/>
                    </a:cubicBezTo>
                    <a:cubicBezTo>
                      <a:pt x="10996" y="21600"/>
                      <a:pt x="2280" y="14683"/>
                      <a:pt x="-1" y="4907"/>
                    </a:cubicBezTo>
                    <a:lnTo>
                      <a:pt x="21035" y="0"/>
                    </a:lnTo>
                    <a:close/>
                  </a:path>
                </a:pathLst>
              </a:custGeom>
              <a:noFill/>
              <a:ln w="19050">
                <a:solidFill>
                  <a:srgbClr val="0000FF"/>
                </a:solidFill>
                <a:round/>
                <a:headEnd type="none" w="sm" len="med"/>
                <a:tailEnd type="stealth"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7658" name="Text Box 42"/>
              <p:cNvSpPr txBox="1">
                <a:spLocks noChangeArrowheads="1"/>
              </p:cNvSpPr>
              <p:nvPr/>
            </p:nvSpPr>
            <p:spPr bwMode="auto">
              <a:xfrm>
                <a:off x="1089" y="1882"/>
                <a:ext cx="257" cy="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A</a:t>
                </a:r>
              </a:p>
            </p:txBody>
          </p:sp>
          <p:sp>
            <p:nvSpPr>
              <p:cNvPr id="367659" name="Text Box 43"/>
              <p:cNvSpPr txBox="1">
                <a:spLocks noChangeArrowheads="1"/>
              </p:cNvSpPr>
              <p:nvPr/>
            </p:nvSpPr>
            <p:spPr bwMode="auto">
              <a:xfrm>
                <a:off x="1564" y="776"/>
                <a:ext cx="257" cy="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B</a:t>
                </a:r>
              </a:p>
            </p:txBody>
          </p:sp>
          <p:sp>
            <p:nvSpPr>
              <p:cNvPr id="367660" name="Text Box 44"/>
              <p:cNvSpPr txBox="1">
                <a:spLocks noChangeArrowheads="1"/>
              </p:cNvSpPr>
              <p:nvPr/>
            </p:nvSpPr>
            <p:spPr bwMode="auto">
              <a:xfrm>
                <a:off x="1223" y="938"/>
                <a:ext cx="257" cy="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C</a:t>
                </a:r>
              </a:p>
            </p:txBody>
          </p:sp>
          <p:sp>
            <p:nvSpPr>
              <p:cNvPr id="367661" name="Text Box 45"/>
              <p:cNvSpPr txBox="1">
                <a:spLocks noChangeArrowheads="1"/>
              </p:cNvSpPr>
              <p:nvPr/>
            </p:nvSpPr>
            <p:spPr bwMode="auto">
              <a:xfrm>
                <a:off x="1389" y="595"/>
                <a:ext cx="257" cy="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l</a:t>
                </a:r>
              </a:p>
            </p:txBody>
          </p:sp>
          <p:sp>
            <p:nvSpPr>
              <p:cNvPr id="367662" name="Text Box 46"/>
              <p:cNvSpPr txBox="1">
                <a:spLocks noChangeArrowheads="1"/>
              </p:cNvSpPr>
              <p:nvPr/>
            </p:nvSpPr>
            <p:spPr bwMode="auto">
              <a:xfrm>
                <a:off x="1211" y="1598"/>
                <a:ext cx="343" cy="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R</a:t>
                </a:r>
                <a:r>
                  <a:rPr lang="en-US" sz="1800" baseline="-25000">
                    <a:latin typeface="Times New Roman" pitchFamily="18" charset="0"/>
                    <a:cs typeface="Times New Roman" pitchFamily="18" charset="0"/>
                  </a:rPr>
                  <a:t>A</a:t>
                </a:r>
                <a:endParaRPr lang="en-US" sz="1800">
                  <a:latin typeface="Times New Roman" pitchFamily="18" charset="0"/>
                  <a:cs typeface="Times New Roman" pitchFamily="18" charset="0"/>
                </a:endParaRPr>
              </a:p>
            </p:txBody>
          </p:sp>
          <p:sp>
            <p:nvSpPr>
              <p:cNvPr id="367663" name="Text Box 47"/>
              <p:cNvSpPr txBox="1">
                <a:spLocks noChangeArrowheads="1"/>
              </p:cNvSpPr>
              <p:nvPr/>
            </p:nvSpPr>
            <p:spPr bwMode="auto">
              <a:xfrm>
                <a:off x="1325" y="1857"/>
                <a:ext cx="319" cy="3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H</a:t>
                </a:r>
                <a:r>
                  <a:rPr lang="en-US" sz="1800" baseline="-25000">
                    <a:latin typeface="Times New Roman" pitchFamily="18" charset="0"/>
                    <a:cs typeface="Times New Roman" pitchFamily="18" charset="0"/>
                  </a:rPr>
                  <a:t>A</a:t>
                </a:r>
                <a:endParaRPr lang="en-US" sz="1800">
                  <a:latin typeface="Times New Roman" pitchFamily="18" charset="0"/>
                  <a:cs typeface="Times New Roman" pitchFamily="18" charset="0"/>
                </a:endParaRPr>
              </a:p>
            </p:txBody>
          </p:sp>
          <p:sp>
            <p:nvSpPr>
              <p:cNvPr id="367664" name="Text Box 48"/>
              <p:cNvSpPr txBox="1">
                <a:spLocks noChangeArrowheads="1"/>
              </p:cNvSpPr>
              <p:nvPr/>
            </p:nvSpPr>
            <p:spPr bwMode="auto">
              <a:xfrm>
                <a:off x="1768" y="962"/>
                <a:ext cx="343" cy="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H</a:t>
                </a:r>
                <a:r>
                  <a:rPr lang="en-US" sz="1800" baseline="-25000">
                    <a:latin typeface="Times New Roman" pitchFamily="18" charset="0"/>
                    <a:cs typeface="Times New Roman" pitchFamily="18" charset="0"/>
                  </a:rPr>
                  <a:t>B</a:t>
                </a:r>
                <a:endParaRPr lang="en-US" sz="1800">
                  <a:latin typeface="Times New Roman" pitchFamily="18" charset="0"/>
                  <a:cs typeface="Times New Roman" pitchFamily="18" charset="0"/>
                </a:endParaRPr>
              </a:p>
            </p:txBody>
          </p:sp>
          <p:sp>
            <p:nvSpPr>
              <p:cNvPr id="367665" name="Text Box 49"/>
              <p:cNvSpPr txBox="1">
                <a:spLocks noChangeArrowheads="1"/>
              </p:cNvSpPr>
              <p:nvPr/>
            </p:nvSpPr>
            <p:spPr bwMode="auto">
              <a:xfrm>
                <a:off x="1697" y="570"/>
                <a:ext cx="342" cy="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R</a:t>
                </a:r>
                <a:r>
                  <a:rPr lang="en-US" sz="1800" baseline="-25000">
                    <a:latin typeface="Times New Roman" pitchFamily="18" charset="0"/>
                    <a:cs typeface="Times New Roman" pitchFamily="18" charset="0"/>
                  </a:rPr>
                  <a:t>B</a:t>
                </a:r>
                <a:endParaRPr lang="en-US" sz="1800">
                  <a:latin typeface="Times New Roman" pitchFamily="18" charset="0"/>
                  <a:cs typeface="Times New Roman" pitchFamily="18" charset="0"/>
                </a:endParaRPr>
              </a:p>
            </p:txBody>
          </p:sp>
          <p:sp>
            <p:nvSpPr>
              <p:cNvPr id="367666" name="Line 50"/>
              <p:cNvSpPr>
                <a:spLocks noChangeShapeType="1"/>
              </p:cNvSpPr>
              <p:nvPr/>
            </p:nvSpPr>
            <p:spPr bwMode="auto">
              <a:xfrm flipH="1">
                <a:off x="1096" y="1372"/>
                <a:ext cx="171" cy="1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7667" name="Text Box 51"/>
              <p:cNvSpPr txBox="1">
                <a:spLocks noChangeArrowheads="1"/>
              </p:cNvSpPr>
              <p:nvPr/>
            </p:nvSpPr>
            <p:spPr bwMode="auto">
              <a:xfrm>
                <a:off x="1267" y="1138"/>
                <a:ext cx="344" cy="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EI</a:t>
                </a:r>
              </a:p>
            </p:txBody>
          </p:sp>
          <p:sp>
            <p:nvSpPr>
              <p:cNvPr id="367668" name="Line 52"/>
              <p:cNvSpPr>
                <a:spLocks noChangeShapeType="1"/>
              </p:cNvSpPr>
              <p:nvPr/>
            </p:nvSpPr>
            <p:spPr bwMode="auto">
              <a:xfrm rot="20937404" flipH="1">
                <a:off x="1404" y="985"/>
                <a:ext cx="141" cy="16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7669" name="Text Box 53"/>
              <p:cNvSpPr txBox="1">
                <a:spLocks noChangeArrowheads="1"/>
              </p:cNvSpPr>
              <p:nvPr/>
            </p:nvSpPr>
            <p:spPr bwMode="auto">
              <a:xfrm>
                <a:off x="1007" y="686"/>
                <a:ext cx="343" cy="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M</a:t>
                </a:r>
                <a:r>
                  <a:rPr lang="en-US" sz="1800" baseline="-25000">
                    <a:latin typeface="Times New Roman" pitchFamily="18" charset="0"/>
                    <a:cs typeface="Times New Roman" pitchFamily="18" charset="0"/>
                  </a:rPr>
                  <a:t>P</a:t>
                </a:r>
                <a:endParaRPr lang="en-US" sz="1800">
                  <a:latin typeface="Times New Roman" pitchFamily="18" charset="0"/>
                  <a:cs typeface="Times New Roman" pitchFamily="18" charset="0"/>
                </a:endParaRPr>
              </a:p>
            </p:txBody>
          </p:sp>
          <p:sp>
            <p:nvSpPr>
              <p:cNvPr id="367670" name="Text Box 54"/>
              <p:cNvSpPr txBox="1">
                <a:spLocks noChangeArrowheads="1"/>
              </p:cNvSpPr>
              <p:nvPr/>
            </p:nvSpPr>
            <p:spPr bwMode="auto">
              <a:xfrm>
                <a:off x="810" y="1365"/>
                <a:ext cx="532" cy="3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2EI</a:t>
                </a:r>
              </a:p>
            </p:txBody>
          </p:sp>
          <p:sp>
            <p:nvSpPr>
              <p:cNvPr id="367671" name="Text Box 55"/>
              <p:cNvSpPr txBox="1">
                <a:spLocks noChangeArrowheads="1"/>
              </p:cNvSpPr>
              <p:nvPr/>
            </p:nvSpPr>
            <p:spPr bwMode="auto">
              <a:xfrm>
                <a:off x="1437" y="1422"/>
                <a:ext cx="343" cy="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2l</a:t>
                </a:r>
              </a:p>
            </p:txBody>
          </p:sp>
        </p:grpSp>
      </p:grpSp>
      <p:grpSp>
        <p:nvGrpSpPr>
          <p:cNvPr id="367672" name="Group 56"/>
          <p:cNvGrpSpPr>
            <a:grpSpLocks/>
          </p:cNvGrpSpPr>
          <p:nvPr/>
        </p:nvGrpSpPr>
        <p:grpSpPr bwMode="auto">
          <a:xfrm>
            <a:off x="6437313" y="838200"/>
            <a:ext cx="1258887" cy="2565400"/>
            <a:chOff x="4055" y="528"/>
            <a:chExt cx="793" cy="1616"/>
          </a:xfrm>
        </p:grpSpPr>
        <p:sp>
          <p:nvSpPr>
            <p:cNvPr id="367673" name="Line 57"/>
            <p:cNvSpPr>
              <a:spLocks noChangeShapeType="1"/>
            </p:cNvSpPr>
            <p:nvPr/>
          </p:nvSpPr>
          <p:spPr bwMode="auto">
            <a:xfrm>
              <a:off x="4278" y="979"/>
              <a:ext cx="0" cy="1103"/>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7674" name="Line 58"/>
            <p:cNvSpPr>
              <a:spLocks noChangeShapeType="1"/>
            </p:cNvSpPr>
            <p:nvPr/>
          </p:nvSpPr>
          <p:spPr bwMode="auto">
            <a:xfrm>
              <a:off x="4277" y="979"/>
              <a:ext cx="475"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7675" name="Line 59"/>
            <p:cNvSpPr>
              <a:spLocks noChangeShapeType="1"/>
            </p:cNvSpPr>
            <p:nvPr/>
          </p:nvSpPr>
          <p:spPr bwMode="auto">
            <a:xfrm>
              <a:off x="4192" y="2082"/>
              <a:ext cx="17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7676" name="Rectangle 60" descr="Light upward diagonal"/>
            <p:cNvSpPr>
              <a:spLocks noChangeArrowheads="1"/>
            </p:cNvSpPr>
            <p:nvPr/>
          </p:nvSpPr>
          <p:spPr bwMode="auto">
            <a:xfrm>
              <a:off x="4192" y="2090"/>
              <a:ext cx="162" cy="54"/>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67677" name="Line 61"/>
            <p:cNvSpPr>
              <a:spLocks noChangeShapeType="1"/>
            </p:cNvSpPr>
            <p:nvPr/>
          </p:nvSpPr>
          <p:spPr bwMode="auto">
            <a:xfrm flipV="1">
              <a:off x="4712" y="790"/>
              <a:ext cx="0" cy="200"/>
            </a:xfrm>
            <a:prstGeom prst="line">
              <a:avLst/>
            </a:prstGeom>
            <a:noFill/>
            <a:ln w="19050">
              <a:solidFill>
                <a:srgbClr val="0066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67678" name="Text Box 62"/>
            <p:cNvSpPr txBox="1">
              <a:spLocks noChangeArrowheads="1"/>
            </p:cNvSpPr>
            <p:nvPr/>
          </p:nvSpPr>
          <p:spPr bwMode="auto">
            <a:xfrm>
              <a:off x="4055" y="528"/>
              <a:ext cx="498" cy="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aphicFrame>
          <p:nvGraphicFramePr>
            <p:cNvPr id="367679" name="Object 63"/>
            <p:cNvGraphicFramePr>
              <a:graphicFrameLocks noChangeAspect="1"/>
            </p:cNvGraphicFramePr>
            <p:nvPr/>
          </p:nvGraphicFramePr>
          <p:xfrm>
            <a:off x="4416" y="612"/>
            <a:ext cx="432" cy="216"/>
          </p:xfrm>
          <a:graphic>
            <a:graphicData uri="http://schemas.openxmlformats.org/presentationml/2006/ole">
              <mc:AlternateContent xmlns:mc="http://schemas.openxmlformats.org/markup-compatibility/2006">
                <mc:Choice xmlns:v="urn:schemas-microsoft-com:vml" Requires="v">
                  <p:oleObj spid="_x0000_s367742" name="Equation" r:id="rId3" imgW="482400" imgH="241200" progId="Equation.3">
                    <p:embed/>
                  </p:oleObj>
                </mc:Choice>
                <mc:Fallback>
                  <p:oleObj name="Equation" r:id="rId3" imgW="482400" imgH="241200" progId="Equation.3">
                    <p:embed/>
                    <p:pic>
                      <p:nvPicPr>
                        <p:cNvPr id="0" name="Object 6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16" y="612"/>
                          <a:ext cx="432" cy="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367680" name="Group 64"/>
          <p:cNvGrpSpPr>
            <a:grpSpLocks/>
          </p:cNvGrpSpPr>
          <p:nvPr/>
        </p:nvGrpSpPr>
        <p:grpSpPr bwMode="auto">
          <a:xfrm>
            <a:off x="7673975" y="1249363"/>
            <a:ext cx="1089025" cy="2068512"/>
            <a:chOff x="4834" y="787"/>
            <a:chExt cx="686" cy="1303"/>
          </a:xfrm>
        </p:grpSpPr>
        <p:sp>
          <p:nvSpPr>
            <p:cNvPr id="367681" name="Line 65"/>
            <p:cNvSpPr>
              <a:spLocks noChangeShapeType="1"/>
            </p:cNvSpPr>
            <p:nvPr/>
          </p:nvSpPr>
          <p:spPr bwMode="auto">
            <a:xfrm>
              <a:off x="4956" y="988"/>
              <a:ext cx="0" cy="1102"/>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7682" name="Line 66"/>
            <p:cNvSpPr>
              <a:spLocks noChangeShapeType="1"/>
            </p:cNvSpPr>
            <p:nvPr/>
          </p:nvSpPr>
          <p:spPr bwMode="auto">
            <a:xfrm>
              <a:off x="4949" y="982"/>
              <a:ext cx="475"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7683" name="Rectangle 67" descr="Light horizontal"/>
            <p:cNvSpPr>
              <a:spLocks noChangeArrowheads="1"/>
            </p:cNvSpPr>
            <p:nvPr/>
          </p:nvSpPr>
          <p:spPr bwMode="auto">
            <a:xfrm>
              <a:off x="4962" y="988"/>
              <a:ext cx="162" cy="1093"/>
            </a:xfrm>
            <a:prstGeom prst="rect">
              <a:avLst/>
            </a:prstGeom>
            <a:pattFill prst="ltHorz">
              <a:fgClr>
                <a:srgbClr val="006600"/>
              </a:fgClr>
              <a:bgClr>
                <a:srgbClr val="FFFFFF"/>
              </a:bgClr>
            </a:pattFill>
            <a:ln w="9525">
              <a:solidFill>
                <a:srgbClr val="000000"/>
              </a:solidFill>
              <a:miter lim="800000"/>
              <a:headEnd/>
              <a:tailEnd/>
            </a:ln>
          </p:spPr>
          <p:txBody>
            <a:bodyPr/>
            <a:lstStyle/>
            <a:p>
              <a:endParaRPr lang="en-US"/>
            </a:p>
          </p:txBody>
        </p:sp>
        <p:sp>
          <p:nvSpPr>
            <p:cNvPr id="367684" name="AutoShape 68"/>
            <p:cNvSpPr>
              <a:spLocks noChangeArrowheads="1"/>
            </p:cNvSpPr>
            <p:nvPr/>
          </p:nvSpPr>
          <p:spPr bwMode="auto">
            <a:xfrm rot="5400000">
              <a:off x="5073" y="865"/>
              <a:ext cx="222" cy="469"/>
            </a:xfrm>
            <a:prstGeom prst="rtTriangle">
              <a:avLst/>
            </a:prstGeom>
            <a:noFill/>
            <a:ln w="9525">
              <a:solidFill>
                <a:srgbClr val="0066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7685" name="Text Box 69"/>
            <p:cNvSpPr txBox="1">
              <a:spLocks noChangeArrowheads="1"/>
            </p:cNvSpPr>
            <p:nvPr/>
          </p:nvSpPr>
          <p:spPr bwMode="auto">
            <a:xfrm>
              <a:off x="5019" y="787"/>
              <a:ext cx="258" cy="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l</a:t>
              </a:r>
            </a:p>
          </p:txBody>
        </p:sp>
        <p:sp>
          <p:nvSpPr>
            <p:cNvPr id="367686" name="Text Box 70"/>
            <p:cNvSpPr txBox="1">
              <a:spLocks noChangeArrowheads="1"/>
            </p:cNvSpPr>
            <p:nvPr/>
          </p:nvSpPr>
          <p:spPr bwMode="auto">
            <a:xfrm>
              <a:off x="4834" y="1088"/>
              <a:ext cx="257" cy="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l</a:t>
              </a:r>
            </a:p>
          </p:txBody>
        </p:sp>
        <p:sp>
          <p:nvSpPr>
            <p:cNvPr id="367687" name="Line 71"/>
            <p:cNvSpPr>
              <a:spLocks noChangeShapeType="1"/>
            </p:cNvSpPr>
            <p:nvPr/>
          </p:nvSpPr>
          <p:spPr bwMode="auto">
            <a:xfrm>
              <a:off x="4984" y="981"/>
              <a:ext cx="0" cy="202"/>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7688" name="Line 72"/>
            <p:cNvSpPr>
              <a:spLocks noChangeShapeType="1"/>
            </p:cNvSpPr>
            <p:nvPr/>
          </p:nvSpPr>
          <p:spPr bwMode="auto">
            <a:xfrm>
              <a:off x="5019" y="979"/>
              <a:ext cx="0" cy="189"/>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7689" name="Line 73"/>
            <p:cNvSpPr>
              <a:spLocks noChangeShapeType="1"/>
            </p:cNvSpPr>
            <p:nvPr/>
          </p:nvSpPr>
          <p:spPr bwMode="auto">
            <a:xfrm>
              <a:off x="5056" y="979"/>
              <a:ext cx="0" cy="171"/>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7690" name="Line 74"/>
            <p:cNvSpPr>
              <a:spLocks noChangeShapeType="1"/>
            </p:cNvSpPr>
            <p:nvPr/>
          </p:nvSpPr>
          <p:spPr bwMode="auto">
            <a:xfrm>
              <a:off x="5091" y="979"/>
              <a:ext cx="0" cy="158"/>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7691" name="Line 75"/>
            <p:cNvSpPr>
              <a:spLocks noChangeShapeType="1"/>
            </p:cNvSpPr>
            <p:nvPr/>
          </p:nvSpPr>
          <p:spPr bwMode="auto">
            <a:xfrm>
              <a:off x="5148" y="979"/>
              <a:ext cx="0" cy="139"/>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7692" name="Line 76"/>
            <p:cNvSpPr>
              <a:spLocks noChangeShapeType="1"/>
            </p:cNvSpPr>
            <p:nvPr/>
          </p:nvSpPr>
          <p:spPr bwMode="auto">
            <a:xfrm>
              <a:off x="5184" y="988"/>
              <a:ext cx="0" cy="100"/>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7693" name="Line 77"/>
            <p:cNvSpPr>
              <a:spLocks noChangeShapeType="1"/>
            </p:cNvSpPr>
            <p:nvPr/>
          </p:nvSpPr>
          <p:spPr bwMode="auto">
            <a:xfrm>
              <a:off x="5220" y="989"/>
              <a:ext cx="0" cy="95"/>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7694" name="Line 78"/>
            <p:cNvSpPr>
              <a:spLocks noChangeShapeType="1"/>
            </p:cNvSpPr>
            <p:nvPr/>
          </p:nvSpPr>
          <p:spPr bwMode="auto">
            <a:xfrm>
              <a:off x="5255" y="988"/>
              <a:ext cx="0" cy="69"/>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7695" name="Line 79"/>
            <p:cNvSpPr>
              <a:spLocks noChangeShapeType="1"/>
            </p:cNvSpPr>
            <p:nvPr/>
          </p:nvSpPr>
          <p:spPr bwMode="auto">
            <a:xfrm>
              <a:off x="5291" y="996"/>
              <a:ext cx="0" cy="44"/>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7696" name="Line 80"/>
            <p:cNvSpPr>
              <a:spLocks noChangeShapeType="1"/>
            </p:cNvSpPr>
            <p:nvPr/>
          </p:nvSpPr>
          <p:spPr bwMode="auto">
            <a:xfrm>
              <a:off x="5327" y="996"/>
              <a:ext cx="0" cy="22"/>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graphicFrame>
          <p:nvGraphicFramePr>
            <p:cNvPr id="367697" name="Object 81"/>
            <p:cNvGraphicFramePr>
              <a:graphicFrameLocks noChangeAspect="1"/>
            </p:cNvGraphicFramePr>
            <p:nvPr/>
          </p:nvGraphicFramePr>
          <p:xfrm>
            <a:off x="5232" y="1392"/>
            <a:ext cx="288" cy="249"/>
          </p:xfrm>
          <a:graphic>
            <a:graphicData uri="http://schemas.openxmlformats.org/presentationml/2006/ole">
              <mc:AlternateContent xmlns:mc="http://schemas.openxmlformats.org/markup-compatibility/2006">
                <mc:Choice xmlns:v="urn:schemas-microsoft-com:vml" Requires="v">
                  <p:oleObj spid="_x0000_s367743" name="Equation" r:id="rId5" imgW="279360" imgH="241200" progId="Equation.3">
                    <p:embed/>
                  </p:oleObj>
                </mc:Choice>
                <mc:Fallback>
                  <p:oleObj name="Equation" r:id="rId5" imgW="279360" imgH="241200" progId="Equation.3">
                    <p:embed/>
                    <p:pic>
                      <p:nvPicPr>
                        <p:cNvPr id="0" name="Object 8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32" y="1392"/>
                          <a:ext cx="288" cy="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367698" name="Group 82"/>
          <p:cNvGrpSpPr>
            <a:grpSpLocks/>
          </p:cNvGrpSpPr>
          <p:nvPr/>
        </p:nvGrpSpPr>
        <p:grpSpPr bwMode="auto">
          <a:xfrm>
            <a:off x="1416050" y="4010025"/>
            <a:ext cx="2060575" cy="2452688"/>
            <a:chOff x="892" y="2526"/>
            <a:chExt cx="1298" cy="1545"/>
          </a:xfrm>
        </p:grpSpPr>
        <p:sp>
          <p:nvSpPr>
            <p:cNvPr id="367699" name="Line 83"/>
            <p:cNvSpPr>
              <a:spLocks noChangeShapeType="1"/>
            </p:cNvSpPr>
            <p:nvPr/>
          </p:nvSpPr>
          <p:spPr bwMode="auto">
            <a:xfrm>
              <a:off x="1267" y="2907"/>
              <a:ext cx="0" cy="1102"/>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7700" name="Line 84"/>
            <p:cNvSpPr>
              <a:spLocks noChangeShapeType="1"/>
            </p:cNvSpPr>
            <p:nvPr/>
          </p:nvSpPr>
          <p:spPr bwMode="auto">
            <a:xfrm>
              <a:off x="1260" y="2907"/>
              <a:ext cx="476"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7701" name="Line 85"/>
            <p:cNvSpPr>
              <a:spLocks noChangeShapeType="1"/>
            </p:cNvSpPr>
            <p:nvPr/>
          </p:nvSpPr>
          <p:spPr bwMode="auto">
            <a:xfrm>
              <a:off x="1182" y="4009"/>
              <a:ext cx="17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7702" name="Rectangle 86" descr="Light upward diagonal"/>
            <p:cNvSpPr>
              <a:spLocks noChangeArrowheads="1"/>
            </p:cNvSpPr>
            <p:nvPr/>
          </p:nvSpPr>
          <p:spPr bwMode="auto">
            <a:xfrm>
              <a:off x="1182" y="4018"/>
              <a:ext cx="162" cy="53"/>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67703" name="Arc 87"/>
            <p:cNvSpPr>
              <a:spLocks/>
            </p:cNvSpPr>
            <p:nvPr/>
          </p:nvSpPr>
          <p:spPr bwMode="auto">
            <a:xfrm>
              <a:off x="1132" y="2801"/>
              <a:ext cx="119" cy="266"/>
            </a:xfrm>
            <a:custGeom>
              <a:avLst/>
              <a:gdLst>
                <a:gd name="G0" fmla="+- 21600 0 0"/>
                <a:gd name="G1" fmla="+- 21371 0 0"/>
                <a:gd name="G2" fmla="+- 21600 0 0"/>
                <a:gd name="T0" fmla="*/ 13326 w 21600"/>
                <a:gd name="T1" fmla="*/ 41323 h 41323"/>
                <a:gd name="T2" fmla="*/ 18463 w 21600"/>
                <a:gd name="T3" fmla="*/ 0 h 41323"/>
                <a:gd name="T4" fmla="*/ 21600 w 21600"/>
                <a:gd name="T5" fmla="*/ 21371 h 41323"/>
              </a:gdLst>
              <a:ahLst/>
              <a:cxnLst>
                <a:cxn ang="0">
                  <a:pos x="T0" y="T1"/>
                </a:cxn>
                <a:cxn ang="0">
                  <a:pos x="T2" y="T3"/>
                </a:cxn>
                <a:cxn ang="0">
                  <a:pos x="T4" y="T5"/>
                </a:cxn>
              </a:cxnLst>
              <a:rect l="0" t="0" r="r" b="b"/>
              <a:pathLst>
                <a:path w="21600" h="41323" fill="none" extrusionOk="0">
                  <a:moveTo>
                    <a:pt x="13325" y="41323"/>
                  </a:moveTo>
                  <a:cubicBezTo>
                    <a:pt x="5258" y="37978"/>
                    <a:pt x="0" y="30104"/>
                    <a:pt x="0" y="21371"/>
                  </a:cubicBezTo>
                  <a:cubicBezTo>
                    <a:pt x="-1" y="10653"/>
                    <a:pt x="7858" y="1556"/>
                    <a:pt x="18463" y="0"/>
                  </a:cubicBezTo>
                </a:path>
                <a:path w="21600" h="41323" stroke="0" extrusionOk="0">
                  <a:moveTo>
                    <a:pt x="13325" y="41323"/>
                  </a:moveTo>
                  <a:cubicBezTo>
                    <a:pt x="5258" y="37978"/>
                    <a:pt x="0" y="30104"/>
                    <a:pt x="0" y="21371"/>
                  </a:cubicBezTo>
                  <a:cubicBezTo>
                    <a:pt x="-1" y="10653"/>
                    <a:pt x="7858" y="1556"/>
                    <a:pt x="18463" y="0"/>
                  </a:cubicBezTo>
                  <a:lnTo>
                    <a:pt x="21600" y="21371"/>
                  </a:lnTo>
                  <a:close/>
                </a:path>
              </a:pathLst>
            </a:custGeom>
            <a:noFill/>
            <a:ln w="19050">
              <a:solidFill>
                <a:srgbClr val="CC0000"/>
              </a:solidFill>
              <a:round/>
              <a:headEnd/>
              <a:tailEnd type="stealth"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7704" name="Line 88"/>
            <p:cNvSpPr>
              <a:spLocks noChangeShapeType="1"/>
            </p:cNvSpPr>
            <p:nvPr/>
          </p:nvSpPr>
          <p:spPr bwMode="auto">
            <a:xfrm flipV="1">
              <a:off x="1732" y="2667"/>
              <a:ext cx="0" cy="201"/>
            </a:xfrm>
            <a:prstGeom prst="line">
              <a:avLst/>
            </a:prstGeom>
            <a:noFill/>
            <a:ln w="19050">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67705" name="Line 89"/>
            <p:cNvSpPr>
              <a:spLocks noChangeShapeType="1"/>
            </p:cNvSpPr>
            <p:nvPr/>
          </p:nvSpPr>
          <p:spPr bwMode="auto">
            <a:xfrm>
              <a:off x="1760" y="2902"/>
              <a:ext cx="172" cy="0"/>
            </a:xfrm>
            <a:prstGeom prst="line">
              <a:avLst/>
            </a:prstGeom>
            <a:noFill/>
            <a:ln w="19050">
              <a:solidFill>
                <a:srgbClr val="0000FF"/>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67706" name="Text Box 90"/>
            <p:cNvSpPr txBox="1">
              <a:spLocks noChangeArrowheads="1"/>
            </p:cNvSpPr>
            <p:nvPr/>
          </p:nvSpPr>
          <p:spPr bwMode="auto">
            <a:xfrm>
              <a:off x="1689" y="2526"/>
              <a:ext cx="343" cy="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X</a:t>
              </a:r>
              <a:r>
                <a:rPr lang="en-US" sz="1800" baseline="-25000">
                  <a:latin typeface="Times New Roman" pitchFamily="18" charset="0"/>
                  <a:cs typeface="Times New Roman" pitchFamily="18" charset="0"/>
                </a:rPr>
                <a:t>1</a:t>
              </a:r>
              <a:endParaRPr lang="en-US" sz="1800">
                <a:latin typeface="Times New Roman" pitchFamily="18" charset="0"/>
                <a:cs typeface="Times New Roman" pitchFamily="18" charset="0"/>
              </a:endParaRPr>
            </a:p>
          </p:txBody>
        </p:sp>
        <p:sp>
          <p:nvSpPr>
            <p:cNvPr id="367707" name="Text Box 91"/>
            <p:cNvSpPr txBox="1">
              <a:spLocks noChangeArrowheads="1"/>
            </p:cNvSpPr>
            <p:nvPr/>
          </p:nvSpPr>
          <p:spPr bwMode="auto">
            <a:xfrm>
              <a:off x="1846" y="2693"/>
              <a:ext cx="344" cy="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X</a:t>
              </a:r>
              <a:r>
                <a:rPr lang="en-US" sz="1800" baseline="-25000">
                  <a:latin typeface="Times New Roman" pitchFamily="18" charset="0"/>
                  <a:cs typeface="Times New Roman" pitchFamily="18" charset="0"/>
                </a:rPr>
                <a:t>2</a:t>
              </a:r>
              <a:endParaRPr lang="en-US" sz="1800">
                <a:latin typeface="Times New Roman" pitchFamily="18" charset="0"/>
                <a:cs typeface="Times New Roman" pitchFamily="18" charset="0"/>
              </a:endParaRPr>
            </a:p>
          </p:txBody>
        </p:sp>
        <p:sp>
          <p:nvSpPr>
            <p:cNvPr id="367708" name="Text Box 92"/>
            <p:cNvSpPr txBox="1">
              <a:spLocks noChangeArrowheads="1"/>
            </p:cNvSpPr>
            <p:nvPr/>
          </p:nvSpPr>
          <p:spPr bwMode="auto">
            <a:xfrm>
              <a:off x="892" y="2708"/>
              <a:ext cx="343" cy="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M</a:t>
              </a:r>
              <a:r>
                <a:rPr lang="en-US" sz="1800" baseline="-25000">
                  <a:latin typeface="Times New Roman" pitchFamily="18" charset="0"/>
                  <a:cs typeface="Times New Roman" pitchFamily="18" charset="0"/>
                </a:rPr>
                <a:t>P</a:t>
              </a:r>
              <a:endParaRPr lang="en-US" sz="1800">
                <a:latin typeface="Times New Roman" pitchFamily="18" charset="0"/>
                <a:cs typeface="Times New Roman" pitchFamily="18" charset="0"/>
              </a:endParaRPr>
            </a:p>
          </p:txBody>
        </p:sp>
      </p:grpSp>
      <p:grpSp>
        <p:nvGrpSpPr>
          <p:cNvPr id="367709" name="Group 93"/>
          <p:cNvGrpSpPr>
            <a:grpSpLocks/>
          </p:cNvGrpSpPr>
          <p:nvPr/>
        </p:nvGrpSpPr>
        <p:grpSpPr bwMode="auto">
          <a:xfrm>
            <a:off x="3509963" y="4267200"/>
            <a:ext cx="1252537" cy="2514600"/>
            <a:chOff x="2211" y="2688"/>
            <a:chExt cx="789" cy="1584"/>
          </a:xfrm>
        </p:grpSpPr>
        <p:sp>
          <p:nvSpPr>
            <p:cNvPr id="367710" name="Line 94"/>
            <p:cNvSpPr>
              <a:spLocks noChangeShapeType="1"/>
            </p:cNvSpPr>
            <p:nvPr/>
          </p:nvSpPr>
          <p:spPr bwMode="auto">
            <a:xfrm>
              <a:off x="2297" y="2918"/>
              <a:ext cx="0" cy="1103"/>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7711" name="Line 95"/>
            <p:cNvSpPr>
              <a:spLocks noChangeShapeType="1"/>
            </p:cNvSpPr>
            <p:nvPr/>
          </p:nvSpPr>
          <p:spPr bwMode="auto">
            <a:xfrm>
              <a:off x="2295" y="2918"/>
              <a:ext cx="476"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7712" name="Line 96"/>
            <p:cNvSpPr>
              <a:spLocks noChangeShapeType="1"/>
            </p:cNvSpPr>
            <p:nvPr/>
          </p:nvSpPr>
          <p:spPr bwMode="auto">
            <a:xfrm>
              <a:off x="2211" y="4021"/>
              <a:ext cx="17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7713" name="Rectangle 97" descr="Light upward diagonal"/>
            <p:cNvSpPr>
              <a:spLocks noChangeArrowheads="1"/>
            </p:cNvSpPr>
            <p:nvPr/>
          </p:nvSpPr>
          <p:spPr bwMode="auto">
            <a:xfrm>
              <a:off x="2211" y="4029"/>
              <a:ext cx="162" cy="54"/>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67714" name="AutoShape 98" descr="Light horizontal"/>
            <p:cNvSpPr>
              <a:spLocks noChangeArrowheads="1"/>
            </p:cNvSpPr>
            <p:nvPr/>
          </p:nvSpPr>
          <p:spPr bwMode="auto">
            <a:xfrm>
              <a:off x="2303" y="2918"/>
              <a:ext cx="342" cy="1096"/>
            </a:xfrm>
            <a:prstGeom prst="rtTriangle">
              <a:avLst/>
            </a:prstGeom>
            <a:pattFill prst="ltHorz">
              <a:fgClr>
                <a:srgbClr val="000000"/>
              </a:fgClr>
              <a:bgClr>
                <a:srgbClr val="FFFFFF"/>
              </a:bgClr>
            </a:pattFill>
            <a:ln w="9525">
              <a:solidFill>
                <a:srgbClr val="000000"/>
              </a:solidFill>
              <a:miter lim="800000"/>
              <a:headEnd/>
              <a:tailEnd/>
            </a:ln>
          </p:spPr>
          <p:txBody>
            <a:bodyPr/>
            <a:lstStyle/>
            <a:p>
              <a:endParaRPr lang="en-US"/>
            </a:p>
          </p:txBody>
        </p:sp>
        <p:sp>
          <p:nvSpPr>
            <p:cNvPr id="367715" name="Line 99"/>
            <p:cNvSpPr>
              <a:spLocks noChangeShapeType="1"/>
            </p:cNvSpPr>
            <p:nvPr/>
          </p:nvSpPr>
          <p:spPr bwMode="auto">
            <a:xfrm>
              <a:off x="2797" y="2918"/>
              <a:ext cx="171" cy="0"/>
            </a:xfrm>
            <a:prstGeom prst="line">
              <a:avLst/>
            </a:prstGeom>
            <a:noFill/>
            <a:ln w="19050">
              <a:solidFill>
                <a:srgbClr val="0066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67716" name="Text Box 100"/>
            <p:cNvSpPr txBox="1">
              <a:spLocks noChangeArrowheads="1"/>
            </p:cNvSpPr>
            <p:nvPr/>
          </p:nvSpPr>
          <p:spPr bwMode="auto">
            <a:xfrm>
              <a:off x="2554" y="3971"/>
              <a:ext cx="257" cy="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2l</a:t>
              </a:r>
            </a:p>
          </p:txBody>
        </p:sp>
        <p:graphicFrame>
          <p:nvGraphicFramePr>
            <p:cNvPr id="367717" name="Object 101"/>
            <p:cNvGraphicFramePr>
              <a:graphicFrameLocks noChangeAspect="1"/>
            </p:cNvGraphicFramePr>
            <p:nvPr/>
          </p:nvGraphicFramePr>
          <p:xfrm>
            <a:off x="2520" y="2688"/>
            <a:ext cx="480" cy="228"/>
          </p:xfrm>
          <a:graphic>
            <a:graphicData uri="http://schemas.openxmlformats.org/presentationml/2006/ole">
              <mc:AlternateContent xmlns:mc="http://schemas.openxmlformats.org/markup-compatibility/2006">
                <mc:Choice xmlns:v="urn:schemas-microsoft-com:vml" Requires="v">
                  <p:oleObj spid="_x0000_s367744" name="Equation" r:id="rId7" imgW="507960" imgH="241200" progId="Equation.3">
                    <p:embed/>
                  </p:oleObj>
                </mc:Choice>
                <mc:Fallback>
                  <p:oleObj name="Equation" r:id="rId7" imgW="507960" imgH="241200" progId="Equation.3">
                    <p:embed/>
                    <p:pic>
                      <p:nvPicPr>
                        <p:cNvPr id="0" name="Object 10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520" y="2688"/>
                          <a:ext cx="480" cy="2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367718" name="Group 102"/>
          <p:cNvGrpSpPr>
            <a:grpSpLocks/>
          </p:cNvGrpSpPr>
          <p:nvPr/>
        </p:nvGrpSpPr>
        <p:grpSpPr bwMode="auto">
          <a:xfrm>
            <a:off x="5219700" y="3829050"/>
            <a:ext cx="1524000" cy="2733675"/>
            <a:chOff x="3288" y="2412"/>
            <a:chExt cx="960" cy="1722"/>
          </a:xfrm>
        </p:grpSpPr>
        <p:sp>
          <p:nvSpPr>
            <p:cNvPr id="367719" name="Line 103"/>
            <p:cNvSpPr>
              <a:spLocks noChangeShapeType="1"/>
            </p:cNvSpPr>
            <p:nvPr/>
          </p:nvSpPr>
          <p:spPr bwMode="auto">
            <a:xfrm>
              <a:off x="3431" y="2969"/>
              <a:ext cx="0" cy="1103"/>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7720" name="Line 104"/>
            <p:cNvSpPr>
              <a:spLocks noChangeShapeType="1"/>
            </p:cNvSpPr>
            <p:nvPr/>
          </p:nvSpPr>
          <p:spPr bwMode="auto">
            <a:xfrm>
              <a:off x="3424" y="2969"/>
              <a:ext cx="476"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7721" name="Line 105"/>
            <p:cNvSpPr>
              <a:spLocks noChangeShapeType="1"/>
            </p:cNvSpPr>
            <p:nvPr/>
          </p:nvSpPr>
          <p:spPr bwMode="auto">
            <a:xfrm>
              <a:off x="3346" y="4072"/>
              <a:ext cx="17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7722" name="Rectangle 106" descr="Light upward diagonal"/>
            <p:cNvSpPr>
              <a:spLocks noChangeArrowheads="1"/>
            </p:cNvSpPr>
            <p:nvPr/>
          </p:nvSpPr>
          <p:spPr bwMode="auto">
            <a:xfrm>
              <a:off x="3346" y="4080"/>
              <a:ext cx="162" cy="54"/>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67723" name="Arc 107"/>
            <p:cNvSpPr>
              <a:spLocks/>
            </p:cNvSpPr>
            <p:nvPr/>
          </p:nvSpPr>
          <p:spPr bwMode="auto">
            <a:xfrm>
              <a:off x="3288" y="2819"/>
              <a:ext cx="119" cy="265"/>
            </a:xfrm>
            <a:custGeom>
              <a:avLst/>
              <a:gdLst>
                <a:gd name="G0" fmla="+- 21600 0 0"/>
                <a:gd name="G1" fmla="+- 21371 0 0"/>
                <a:gd name="G2" fmla="+- 21600 0 0"/>
                <a:gd name="T0" fmla="*/ 13326 w 21600"/>
                <a:gd name="T1" fmla="*/ 41323 h 41323"/>
                <a:gd name="T2" fmla="*/ 18463 w 21600"/>
                <a:gd name="T3" fmla="*/ 0 h 41323"/>
                <a:gd name="T4" fmla="*/ 21600 w 21600"/>
                <a:gd name="T5" fmla="*/ 21371 h 41323"/>
              </a:gdLst>
              <a:ahLst/>
              <a:cxnLst>
                <a:cxn ang="0">
                  <a:pos x="T0" y="T1"/>
                </a:cxn>
                <a:cxn ang="0">
                  <a:pos x="T2" y="T3"/>
                </a:cxn>
                <a:cxn ang="0">
                  <a:pos x="T4" y="T5"/>
                </a:cxn>
              </a:cxnLst>
              <a:rect l="0" t="0" r="r" b="b"/>
              <a:pathLst>
                <a:path w="21600" h="41323" fill="none" extrusionOk="0">
                  <a:moveTo>
                    <a:pt x="13325" y="41323"/>
                  </a:moveTo>
                  <a:cubicBezTo>
                    <a:pt x="5258" y="37978"/>
                    <a:pt x="0" y="30104"/>
                    <a:pt x="0" y="21371"/>
                  </a:cubicBezTo>
                  <a:cubicBezTo>
                    <a:pt x="-1" y="10653"/>
                    <a:pt x="7858" y="1556"/>
                    <a:pt x="18463" y="0"/>
                  </a:cubicBezTo>
                </a:path>
                <a:path w="21600" h="41323" stroke="0" extrusionOk="0">
                  <a:moveTo>
                    <a:pt x="13325" y="41323"/>
                  </a:moveTo>
                  <a:cubicBezTo>
                    <a:pt x="5258" y="37978"/>
                    <a:pt x="0" y="30104"/>
                    <a:pt x="0" y="21371"/>
                  </a:cubicBezTo>
                  <a:cubicBezTo>
                    <a:pt x="-1" y="10653"/>
                    <a:pt x="7858" y="1556"/>
                    <a:pt x="18463" y="0"/>
                  </a:cubicBezTo>
                  <a:lnTo>
                    <a:pt x="21600" y="21371"/>
                  </a:lnTo>
                  <a:close/>
                </a:path>
              </a:pathLst>
            </a:custGeom>
            <a:noFill/>
            <a:ln w="19050">
              <a:solidFill>
                <a:srgbClr val="006600"/>
              </a:solidFill>
              <a:round/>
              <a:headEnd/>
              <a:tailEnd type="stealth"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7724" name="Line 108"/>
            <p:cNvSpPr>
              <a:spLocks noChangeShapeType="1"/>
            </p:cNvSpPr>
            <p:nvPr/>
          </p:nvSpPr>
          <p:spPr bwMode="auto">
            <a:xfrm flipV="1">
              <a:off x="3888" y="2744"/>
              <a:ext cx="0" cy="200"/>
            </a:xfrm>
            <a:prstGeom prst="line">
              <a:avLst/>
            </a:prstGeom>
            <a:noFill/>
            <a:ln w="19050">
              <a:solidFill>
                <a:srgbClr val="0066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67725" name="Line 109"/>
            <p:cNvSpPr>
              <a:spLocks noChangeShapeType="1"/>
            </p:cNvSpPr>
            <p:nvPr/>
          </p:nvSpPr>
          <p:spPr bwMode="auto">
            <a:xfrm>
              <a:off x="3917" y="2969"/>
              <a:ext cx="172" cy="0"/>
            </a:xfrm>
            <a:prstGeom prst="line">
              <a:avLst/>
            </a:prstGeom>
            <a:noFill/>
            <a:ln w="19050">
              <a:solidFill>
                <a:srgbClr val="0066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67726" name="Text Box 110"/>
            <p:cNvSpPr txBox="1">
              <a:spLocks noChangeArrowheads="1"/>
            </p:cNvSpPr>
            <p:nvPr/>
          </p:nvSpPr>
          <p:spPr bwMode="auto">
            <a:xfrm>
              <a:off x="3344" y="2676"/>
              <a:ext cx="257" cy="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M</a:t>
              </a:r>
            </a:p>
          </p:txBody>
        </p:sp>
        <p:graphicFrame>
          <p:nvGraphicFramePr>
            <p:cNvPr id="367727" name="Object 111"/>
            <p:cNvGraphicFramePr>
              <a:graphicFrameLocks noChangeAspect="1"/>
            </p:cNvGraphicFramePr>
            <p:nvPr/>
          </p:nvGraphicFramePr>
          <p:xfrm>
            <a:off x="3660" y="2412"/>
            <a:ext cx="540" cy="432"/>
          </p:xfrm>
          <a:graphic>
            <a:graphicData uri="http://schemas.openxmlformats.org/presentationml/2006/ole">
              <mc:AlternateContent xmlns:mc="http://schemas.openxmlformats.org/markup-compatibility/2006">
                <mc:Choice xmlns:v="urn:schemas-microsoft-com:vml" Requires="v">
                  <p:oleObj spid="_x0000_s367745" name="Equation" r:id="rId9" imgW="761760" imgH="457200" progId="Equation.3">
                    <p:embed/>
                  </p:oleObj>
                </mc:Choice>
                <mc:Fallback>
                  <p:oleObj name="Equation" r:id="rId9" imgW="761760" imgH="457200" progId="Equation.3">
                    <p:embed/>
                    <p:pic>
                      <p:nvPicPr>
                        <p:cNvPr id="0" name="Object 1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660" y="2412"/>
                          <a:ext cx="540" cy="4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67728" name="Object 112"/>
            <p:cNvGraphicFramePr>
              <a:graphicFrameLocks noChangeAspect="1"/>
            </p:cNvGraphicFramePr>
            <p:nvPr/>
          </p:nvGraphicFramePr>
          <p:xfrm>
            <a:off x="3624" y="2988"/>
            <a:ext cx="624" cy="384"/>
          </p:xfrm>
          <a:graphic>
            <a:graphicData uri="http://schemas.openxmlformats.org/presentationml/2006/ole">
              <mc:AlternateContent xmlns:mc="http://schemas.openxmlformats.org/markup-compatibility/2006">
                <mc:Choice xmlns:v="urn:schemas-microsoft-com:vml" Requires="v">
                  <p:oleObj spid="_x0000_s367746" name="Equation" r:id="rId11" imgW="787320" imgH="457200" progId="Equation.3">
                    <p:embed/>
                  </p:oleObj>
                </mc:Choice>
                <mc:Fallback>
                  <p:oleObj name="Equation" r:id="rId11" imgW="787320" imgH="457200" progId="Equation.3">
                    <p:embed/>
                    <p:pic>
                      <p:nvPicPr>
                        <p:cNvPr id="0" name="Object 11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624" y="2988"/>
                          <a:ext cx="624" cy="3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367729" name="Group 113"/>
          <p:cNvGrpSpPr>
            <a:grpSpLocks/>
          </p:cNvGrpSpPr>
          <p:nvPr/>
        </p:nvGrpSpPr>
        <p:grpSpPr bwMode="auto">
          <a:xfrm>
            <a:off x="7170738" y="4019550"/>
            <a:ext cx="1554162" cy="2838450"/>
            <a:chOff x="4517" y="2532"/>
            <a:chExt cx="979" cy="1788"/>
          </a:xfrm>
        </p:grpSpPr>
        <p:sp>
          <p:nvSpPr>
            <p:cNvPr id="367730" name="Text Box 114"/>
            <p:cNvSpPr txBox="1">
              <a:spLocks noChangeArrowheads="1"/>
            </p:cNvSpPr>
            <p:nvPr/>
          </p:nvSpPr>
          <p:spPr bwMode="auto">
            <a:xfrm>
              <a:off x="4893" y="3437"/>
              <a:ext cx="603" cy="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67731" name="Line 115"/>
            <p:cNvSpPr>
              <a:spLocks noChangeShapeType="1"/>
            </p:cNvSpPr>
            <p:nvPr/>
          </p:nvSpPr>
          <p:spPr bwMode="auto">
            <a:xfrm>
              <a:off x="4781" y="2977"/>
              <a:ext cx="0" cy="110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7732" name="Line 116"/>
            <p:cNvSpPr>
              <a:spLocks noChangeShapeType="1"/>
            </p:cNvSpPr>
            <p:nvPr/>
          </p:nvSpPr>
          <p:spPr bwMode="auto">
            <a:xfrm>
              <a:off x="4774" y="2977"/>
              <a:ext cx="47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7733" name="AutoShape 117" descr="Light vertical"/>
            <p:cNvSpPr>
              <a:spLocks noChangeArrowheads="1"/>
            </p:cNvSpPr>
            <p:nvPr/>
          </p:nvSpPr>
          <p:spPr bwMode="auto">
            <a:xfrm rot="5400000">
              <a:off x="4888" y="2870"/>
              <a:ext cx="237" cy="452"/>
            </a:xfrm>
            <a:prstGeom prst="rtTriangle">
              <a:avLst/>
            </a:prstGeom>
            <a:pattFill prst="ltVert">
              <a:fgClr>
                <a:srgbClr val="000000"/>
              </a:fgClr>
              <a:bgClr>
                <a:srgbClr val="FFFFFF"/>
              </a:bgClr>
            </a:pattFill>
            <a:ln w="9525">
              <a:solidFill>
                <a:srgbClr val="000000"/>
              </a:solidFill>
              <a:miter lim="800000"/>
              <a:headEnd/>
              <a:tailEnd/>
            </a:ln>
          </p:spPr>
          <p:txBody>
            <a:bodyPr/>
            <a:lstStyle/>
            <a:p>
              <a:endParaRPr lang="en-US"/>
            </a:p>
          </p:txBody>
        </p:sp>
        <p:sp>
          <p:nvSpPr>
            <p:cNvPr id="367734" name="AutoShape 118" descr="Light horizontal"/>
            <p:cNvSpPr>
              <a:spLocks noChangeArrowheads="1"/>
            </p:cNvSpPr>
            <p:nvPr/>
          </p:nvSpPr>
          <p:spPr bwMode="auto">
            <a:xfrm rot="-10788072">
              <a:off x="4517" y="2982"/>
              <a:ext cx="257" cy="679"/>
            </a:xfrm>
            <a:prstGeom prst="rtTriangle">
              <a:avLst/>
            </a:prstGeom>
            <a:pattFill prst="ltHorz">
              <a:fgClr>
                <a:srgbClr val="000000"/>
              </a:fgClr>
              <a:bgClr>
                <a:srgbClr val="FFFFFF"/>
              </a:bgClr>
            </a:pattFill>
            <a:ln w="9525">
              <a:solidFill>
                <a:srgbClr val="000000"/>
              </a:solidFill>
              <a:miter lim="800000"/>
              <a:headEnd/>
              <a:tailEnd/>
            </a:ln>
          </p:spPr>
          <p:txBody>
            <a:bodyPr/>
            <a:lstStyle/>
            <a:p>
              <a:endParaRPr lang="en-US"/>
            </a:p>
          </p:txBody>
        </p:sp>
        <p:sp>
          <p:nvSpPr>
            <p:cNvPr id="367735" name="AutoShape 119" descr="Light horizontal"/>
            <p:cNvSpPr>
              <a:spLocks noChangeArrowheads="1"/>
            </p:cNvSpPr>
            <p:nvPr/>
          </p:nvSpPr>
          <p:spPr bwMode="auto">
            <a:xfrm>
              <a:off x="4781" y="3688"/>
              <a:ext cx="158" cy="391"/>
            </a:xfrm>
            <a:prstGeom prst="rtTriangle">
              <a:avLst/>
            </a:prstGeom>
            <a:pattFill prst="ltHorz">
              <a:fgClr>
                <a:srgbClr val="000000"/>
              </a:fgClr>
              <a:bgClr>
                <a:srgbClr val="FFFFFF"/>
              </a:bgClr>
            </a:pattFill>
            <a:ln w="9525">
              <a:solidFill>
                <a:srgbClr val="000000"/>
              </a:solidFill>
              <a:miter lim="800000"/>
              <a:headEnd/>
              <a:tailEnd/>
            </a:ln>
          </p:spPr>
          <p:txBody>
            <a:bodyPr/>
            <a:lstStyle/>
            <a:p>
              <a:endParaRPr lang="en-US"/>
            </a:p>
          </p:txBody>
        </p:sp>
        <p:sp>
          <p:nvSpPr>
            <p:cNvPr id="367736" name="Text Box 120"/>
            <p:cNvSpPr txBox="1">
              <a:spLocks noChangeArrowheads="1"/>
            </p:cNvSpPr>
            <p:nvPr/>
          </p:nvSpPr>
          <p:spPr bwMode="auto">
            <a:xfrm>
              <a:off x="4732" y="3120"/>
              <a:ext cx="537" cy="5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67737" name="Text Box 121"/>
            <p:cNvSpPr txBox="1">
              <a:spLocks noChangeArrowheads="1"/>
            </p:cNvSpPr>
            <p:nvPr/>
          </p:nvSpPr>
          <p:spPr bwMode="auto">
            <a:xfrm>
              <a:off x="5143" y="3320"/>
              <a:ext cx="343" cy="3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M</a:t>
              </a:r>
              <a:r>
                <a:rPr lang="en-US" sz="1800" baseline="-25000">
                  <a:latin typeface="Times New Roman" pitchFamily="18" charset="0"/>
                  <a:cs typeface="Times New Roman" pitchFamily="18" charset="0"/>
                </a:rPr>
                <a:t>u</a:t>
              </a:r>
              <a:endParaRPr lang="en-US" sz="1800">
                <a:latin typeface="Times New Roman" pitchFamily="18" charset="0"/>
                <a:cs typeface="Times New Roman" pitchFamily="18" charset="0"/>
              </a:endParaRPr>
            </a:p>
          </p:txBody>
        </p:sp>
        <p:sp>
          <p:nvSpPr>
            <p:cNvPr id="367738" name="Line 122"/>
            <p:cNvSpPr>
              <a:spLocks noChangeShapeType="1"/>
            </p:cNvSpPr>
            <p:nvPr/>
          </p:nvSpPr>
          <p:spPr bwMode="auto">
            <a:xfrm>
              <a:off x="4772" y="2982"/>
              <a:ext cx="0" cy="33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aphicFrame>
          <p:nvGraphicFramePr>
            <p:cNvPr id="367739" name="Object 123"/>
            <p:cNvGraphicFramePr>
              <a:graphicFrameLocks noChangeAspect="1"/>
            </p:cNvGraphicFramePr>
            <p:nvPr/>
          </p:nvGraphicFramePr>
          <p:xfrm>
            <a:off x="4548" y="2532"/>
            <a:ext cx="352" cy="456"/>
          </p:xfrm>
          <a:graphic>
            <a:graphicData uri="http://schemas.openxmlformats.org/presentationml/2006/ole">
              <mc:AlternateContent xmlns:mc="http://schemas.openxmlformats.org/markup-compatibility/2006">
                <mc:Choice xmlns:v="urn:schemas-microsoft-com:vml" Requires="v">
                  <p:oleObj spid="_x0000_s367747" name="Equation" r:id="rId13" imgW="355320" imgH="457200" progId="Equation.3">
                    <p:embed/>
                  </p:oleObj>
                </mc:Choice>
                <mc:Fallback>
                  <p:oleObj name="Equation" r:id="rId13" imgW="355320" imgH="457200" progId="Equation.3">
                    <p:embed/>
                    <p:pic>
                      <p:nvPicPr>
                        <p:cNvPr id="0" name="Object 12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548" y="2532"/>
                          <a:ext cx="352" cy="4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67740" name="Object 124"/>
            <p:cNvGraphicFramePr>
              <a:graphicFrameLocks noChangeAspect="1"/>
            </p:cNvGraphicFramePr>
            <p:nvPr/>
          </p:nvGraphicFramePr>
          <p:xfrm>
            <a:off x="4812" y="3168"/>
            <a:ext cx="304" cy="432"/>
          </p:xfrm>
          <a:graphic>
            <a:graphicData uri="http://schemas.openxmlformats.org/presentationml/2006/ole">
              <mc:AlternateContent xmlns:mc="http://schemas.openxmlformats.org/markup-compatibility/2006">
                <mc:Choice xmlns:v="urn:schemas-microsoft-com:vml" Requires="v">
                  <p:oleObj spid="_x0000_s367748" name="Equation" r:id="rId15" imgW="355320" imgH="457200" progId="Equation.3">
                    <p:embed/>
                  </p:oleObj>
                </mc:Choice>
                <mc:Fallback>
                  <p:oleObj name="Equation" r:id="rId15" imgW="355320" imgH="457200" progId="Equation.3">
                    <p:embed/>
                    <p:pic>
                      <p:nvPicPr>
                        <p:cNvPr id="0" name="Object 124"/>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812" y="3168"/>
                          <a:ext cx="304" cy="4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67741" name="Object 125"/>
            <p:cNvGraphicFramePr>
              <a:graphicFrameLocks noChangeAspect="1"/>
            </p:cNvGraphicFramePr>
            <p:nvPr/>
          </p:nvGraphicFramePr>
          <p:xfrm>
            <a:off x="4944" y="3888"/>
            <a:ext cx="341" cy="432"/>
          </p:xfrm>
          <a:graphic>
            <a:graphicData uri="http://schemas.openxmlformats.org/presentationml/2006/ole">
              <mc:AlternateContent xmlns:mc="http://schemas.openxmlformats.org/markup-compatibility/2006">
                <mc:Choice xmlns:v="urn:schemas-microsoft-com:vml" Requires="v">
                  <p:oleObj spid="_x0000_s367749" name="Equation" r:id="rId17" imgW="355320" imgH="457200" progId="Equation.3">
                    <p:embed/>
                  </p:oleObj>
                </mc:Choice>
                <mc:Fallback>
                  <p:oleObj name="Equation" r:id="rId17" imgW="355320" imgH="457200" progId="Equation.3">
                    <p:embed/>
                    <p:pic>
                      <p:nvPicPr>
                        <p:cNvPr id="0" name="Object 12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944" y="3888"/>
                          <a:ext cx="341" cy="4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367618"/>
                                        </p:tgtEl>
                                        <p:attrNameLst>
                                          <p:attrName>style.visibility</p:attrName>
                                        </p:attrNameLst>
                                      </p:cBhvr>
                                      <p:to>
                                        <p:strVal val="visible"/>
                                      </p:to>
                                    </p:set>
                                    <p:animEffect transition="in" filter="wipe(up)">
                                      <p:cBhvr>
                                        <p:cTn id="7" dur="500"/>
                                        <p:tgtEl>
                                          <p:spTgt spid="36761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367636"/>
                                        </p:tgtEl>
                                        <p:attrNameLst>
                                          <p:attrName>style.visibility</p:attrName>
                                        </p:attrNameLst>
                                      </p:cBhvr>
                                      <p:to>
                                        <p:strVal val="visible"/>
                                      </p:to>
                                    </p:set>
                                    <p:animEffect transition="in" filter="box(in)">
                                      <p:cBhvr>
                                        <p:cTn id="12" dur="500"/>
                                        <p:tgtEl>
                                          <p:spTgt spid="36763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367620"/>
                                        </p:tgtEl>
                                        <p:attrNameLst>
                                          <p:attrName>style.visibility</p:attrName>
                                        </p:attrNameLst>
                                      </p:cBhvr>
                                      <p:to>
                                        <p:strVal val="visible"/>
                                      </p:to>
                                    </p:set>
                                    <p:animEffect transition="in" filter="checkerboard(across)">
                                      <p:cBhvr>
                                        <p:cTn id="17" dur="500"/>
                                        <p:tgtEl>
                                          <p:spTgt spid="36762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367630"/>
                                        </p:tgtEl>
                                        <p:attrNameLst>
                                          <p:attrName>style.visibility</p:attrName>
                                        </p:attrNameLst>
                                      </p:cBhvr>
                                      <p:to>
                                        <p:strVal val="visible"/>
                                      </p:to>
                                    </p:set>
                                    <p:animEffect transition="in" filter="checkerboard(across)">
                                      <p:cBhvr>
                                        <p:cTn id="22" dur="500"/>
                                        <p:tgtEl>
                                          <p:spTgt spid="36763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nodeType="clickEffect">
                                  <p:stCondLst>
                                    <p:cond delay="0"/>
                                  </p:stCondLst>
                                  <p:childTnLst>
                                    <p:set>
                                      <p:cBhvr>
                                        <p:cTn id="26" dur="1" fill="hold">
                                          <p:stCondLst>
                                            <p:cond delay="0"/>
                                          </p:stCondLst>
                                        </p:cTn>
                                        <p:tgtEl>
                                          <p:spTgt spid="367672"/>
                                        </p:tgtEl>
                                        <p:attrNameLst>
                                          <p:attrName>style.visibility</p:attrName>
                                        </p:attrNameLst>
                                      </p:cBhvr>
                                      <p:to>
                                        <p:strVal val="visible"/>
                                      </p:to>
                                    </p:set>
                                    <p:animEffect transition="in" filter="checkerboard(across)">
                                      <p:cBhvr>
                                        <p:cTn id="27" dur="500"/>
                                        <p:tgtEl>
                                          <p:spTgt spid="367672"/>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nodeType="clickEffect">
                                  <p:stCondLst>
                                    <p:cond delay="0"/>
                                  </p:stCondLst>
                                  <p:childTnLst>
                                    <p:set>
                                      <p:cBhvr>
                                        <p:cTn id="31" dur="1" fill="hold">
                                          <p:stCondLst>
                                            <p:cond delay="0"/>
                                          </p:stCondLst>
                                        </p:cTn>
                                        <p:tgtEl>
                                          <p:spTgt spid="367680"/>
                                        </p:tgtEl>
                                        <p:attrNameLst>
                                          <p:attrName>style.visibility</p:attrName>
                                        </p:attrNameLst>
                                      </p:cBhvr>
                                      <p:to>
                                        <p:strVal val="visible"/>
                                      </p:to>
                                    </p:set>
                                    <p:animEffect transition="in" filter="checkerboard(across)">
                                      <p:cBhvr>
                                        <p:cTn id="32" dur="500"/>
                                        <p:tgtEl>
                                          <p:spTgt spid="367680"/>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nodeType="clickEffect">
                                  <p:stCondLst>
                                    <p:cond delay="0"/>
                                  </p:stCondLst>
                                  <p:childTnLst>
                                    <p:set>
                                      <p:cBhvr>
                                        <p:cTn id="36" dur="1" fill="hold">
                                          <p:stCondLst>
                                            <p:cond delay="0"/>
                                          </p:stCondLst>
                                        </p:cTn>
                                        <p:tgtEl>
                                          <p:spTgt spid="367698"/>
                                        </p:tgtEl>
                                        <p:attrNameLst>
                                          <p:attrName>style.visibility</p:attrName>
                                        </p:attrNameLst>
                                      </p:cBhvr>
                                      <p:to>
                                        <p:strVal val="visible"/>
                                      </p:to>
                                    </p:set>
                                    <p:animEffect transition="in" filter="checkerboard(across)">
                                      <p:cBhvr>
                                        <p:cTn id="37" dur="500"/>
                                        <p:tgtEl>
                                          <p:spTgt spid="367698"/>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nodeType="clickEffect">
                                  <p:stCondLst>
                                    <p:cond delay="0"/>
                                  </p:stCondLst>
                                  <p:childTnLst>
                                    <p:set>
                                      <p:cBhvr>
                                        <p:cTn id="41" dur="1" fill="hold">
                                          <p:stCondLst>
                                            <p:cond delay="0"/>
                                          </p:stCondLst>
                                        </p:cTn>
                                        <p:tgtEl>
                                          <p:spTgt spid="367709"/>
                                        </p:tgtEl>
                                        <p:attrNameLst>
                                          <p:attrName>style.visibility</p:attrName>
                                        </p:attrNameLst>
                                      </p:cBhvr>
                                      <p:to>
                                        <p:strVal val="visible"/>
                                      </p:to>
                                    </p:set>
                                    <p:animEffect transition="in" filter="checkerboard(across)">
                                      <p:cBhvr>
                                        <p:cTn id="42" dur="500"/>
                                        <p:tgtEl>
                                          <p:spTgt spid="367709"/>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nodeType="clickEffect">
                                  <p:stCondLst>
                                    <p:cond delay="0"/>
                                  </p:stCondLst>
                                  <p:childTnLst>
                                    <p:set>
                                      <p:cBhvr>
                                        <p:cTn id="46" dur="1" fill="hold">
                                          <p:stCondLst>
                                            <p:cond delay="0"/>
                                          </p:stCondLst>
                                        </p:cTn>
                                        <p:tgtEl>
                                          <p:spTgt spid="367718"/>
                                        </p:tgtEl>
                                        <p:attrNameLst>
                                          <p:attrName>style.visibility</p:attrName>
                                        </p:attrNameLst>
                                      </p:cBhvr>
                                      <p:to>
                                        <p:strVal val="visible"/>
                                      </p:to>
                                    </p:set>
                                    <p:animEffect transition="in" filter="checkerboard(across)">
                                      <p:cBhvr>
                                        <p:cTn id="47" dur="500"/>
                                        <p:tgtEl>
                                          <p:spTgt spid="367718"/>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nodeType="clickEffect">
                                  <p:stCondLst>
                                    <p:cond delay="0"/>
                                  </p:stCondLst>
                                  <p:childTnLst>
                                    <p:set>
                                      <p:cBhvr>
                                        <p:cTn id="51" dur="1" fill="hold">
                                          <p:stCondLst>
                                            <p:cond delay="0"/>
                                          </p:stCondLst>
                                        </p:cTn>
                                        <p:tgtEl>
                                          <p:spTgt spid="367729"/>
                                        </p:tgtEl>
                                        <p:attrNameLst>
                                          <p:attrName>style.visibility</p:attrName>
                                        </p:attrNameLst>
                                      </p:cBhvr>
                                      <p:to>
                                        <p:strVal val="visible"/>
                                      </p:to>
                                    </p:set>
                                    <p:animEffect transition="in" filter="checkerboard(across)">
                                      <p:cBhvr>
                                        <p:cTn id="52" dur="500"/>
                                        <p:tgtEl>
                                          <p:spTgt spid="3677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7618" grpId="0" autoUpdateAnimBg="0"/>
    </p:bldLst>
  </p:timing>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68642" name="Object 2"/>
          <p:cNvGraphicFramePr>
            <a:graphicFrameLocks noChangeAspect="1"/>
          </p:cNvGraphicFramePr>
          <p:nvPr/>
        </p:nvGraphicFramePr>
        <p:xfrm>
          <a:off x="900113" y="333375"/>
          <a:ext cx="2743200" cy="762000"/>
        </p:xfrm>
        <a:graphic>
          <a:graphicData uri="http://schemas.openxmlformats.org/presentationml/2006/ole">
            <mc:AlternateContent xmlns:mc="http://schemas.openxmlformats.org/markup-compatibility/2006">
              <mc:Choice xmlns:v="urn:schemas-microsoft-com:vml" Requires="v">
                <p:oleObj spid="_x0000_s368705" name="Equation" r:id="rId3" imgW="1930320" imgH="520560" progId="Equation.3">
                  <p:embed/>
                </p:oleObj>
              </mc:Choice>
              <mc:Fallback>
                <p:oleObj name="Equation" r:id="rId3" imgW="1930320" imgH="520560" progId="Equation.3">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00113" y="333375"/>
                        <a:ext cx="27432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68643" name="Object 3"/>
          <p:cNvGraphicFramePr>
            <a:graphicFrameLocks noChangeAspect="1"/>
          </p:cNvGraphicFramePr>
          <p:nvPr/>
        </p:nvGraphicFramePr>
        <p:xfrm>
          <a:off x="4572000" y="304800"/>
          <a:ext cx="4114800" cy="3886200"/>
        </p:xfrm>
        <a:graphic>
          <a:graphicData uri="http://schemas.openxmlformats.org/presentationml/2006/ole">
            <mc:AlternateContent xmlns:mc="http://schemas.openxmlformats.org/markup-compatibility/2006">
              <mc:Choice xmlns:v="urn:schemas-microsoft-com:vml" Requires="v">
                <p:oleObj spid="_x0000_s368706" name="Equation" r:id="rId5" imgW="2501640" imgH="2514600" progId="Equation.3">
                  <p:embed/>
                </p:oleObj>
              </mc:Choice>
              <mc:Fallback>
                <p:oleObj name="Equation" r:id="rId5" imgW="2501640" imgH="2514600" progId="Equation.3">
                  <p:embed/>
                  <p:pic>
                    <p:nvPicPr>
                      <p:cNvPr id="0" name="Object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72000" y="304800"/>
                        <a:ext cx="4114800" cy="3886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68644" name="Object 4"/>
          <p:cNvGraphicFramePr>
            <a:graphicFrameLocks noChangeAspect="1"/>
          </p:cNvGraphicFramePr>
          <p:nvPr/>
        </p:nvGraphicFramePr>
        <p:xfrm>
          <a:off x="4751388" y="4210050"/>
          <a:ext cx="3276600" cy="1524000"/>
        </p:xfrm>
        <a:graphic>
          <a:graphicData uri="http://schemas.openxmlformats.org/presentationml/2006/ole">
            <mc:AlternateContent xmlns:mc="http://schemas.openxmlformats.org/markup-compatibility/2006">
              <mc:Choice xmlns:v="urn:schemas-microsoft-com:vml" Requires="v">
                <p:oleObj spid="_x0000_s368707" name="Equation" r:id="rId7" imgW="2031840" imgH="1002960" progId="Equation.3">
                  <p:embed/>
                </p:oleObj>
              </mc:Choice>
              <mc:Fallback>
                <p:oleObj name="Equation" r:id="rId7" imgW="2031840" imgH="1002960" progId="Equation.3">
                  <p:embed/>
                  <p:pic>
                    <p:nvPicPr>
                      <p:cNvPr id="0" name="Object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751388" y="4210050"/>
                        <a:ext cx="3276600" cy="15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68645" name="Object 5"/>
          <p:cNvGraphicFramePr>
            <a:graphicFrameLocks noChangeAspect="1"/>
          </p:cNvGraphicFramePr>
          <p:nvPr/>
        </p:nvGraphicFramePr>
        <p:xfrm>
          <a:off x="468313" y="6308725"/>
          <a:ext cx="3048000" cy="457200"/>
        </p:xfrm>
        <a:graphic>
          <a:graphicData uri="http://schemas.openxmlformats.org/presentationml/2006/ole">
            <mc:AlternateContent xmlns:mc="http://schemas.openxmlformats.org/markup-compatibility/2006">
              <mc:Choice xmlns:v="urn:schemas-microsoft-com:vml" Requires="v">
                <p:oleObj spid="_x0000_s368708" name="Equation" r:id="rId9" imgW="2070000" imgH="266400" progId="Equation.3">
                  <p:embed/>
                </p:oleObj>
              </mc:Choice>
              <mc:Fallback>
                <p:oleObj name="Equation" r:id="rId9" imgW="2070000" imgH="266400" progId="Equation.3">
                  <p:embed/>
                  <p:pic>
                    <p:nvPicPr>
                      <p:cNvPr id="0" name="Object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68313" y="6308725"/>
                        <a:ext cx="3048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368646" name="Group 6"/>
          <p:cNvGrpSpPr>
            <a:grpSpLocks/>
          </p:cNvGrpSpPr>
          <p:nvPr/>
        </p:nvGrpSpPr>
        <p:grpSpPr bwMode="auto">
          <a:xfrm>
            <a:off x="2978150" y="1111250"/>
            <a:ext cx="1146175" cy="2112963"/>
            <a:chOff x="3262" y="751"/>
            <a:chExt cx="722" cy="1331"/>
          </a:xfrm>
        </p:grpSpPr>
        <p:sp>
          <p:nvSpPr>
            <p:cNvPr id="368647" name="Line 7" descr="Light vertical"/>
            <p:cNvSpPr>
              <a:spLocks noChangeShapeType="1"/>
            </p:cNvSpPr>
            <p:nvPr/>
          </p:nvSpPr>
          <p:spPr bwMode="auto">
            <a:xfrm>
              <a:off x="3516" y="979"/>
              <a:ext cx="0" cy="1103"/>
            </a:xfrm>
            <a:prstGeom prst="line">
              <a:avLst/>
            </a:prstGeom>
            <a:noFill/>
            <a:ln w="28575">
              <a:solidFill>
                <a:srgbClr val="663300"/>
              </a:solidFill>
              <a:round/>
              <a:headEnd/>
              <a:tailEnd/>
            </a:ln>
          </p:spPr>
          <p:txBody>
            <a:bodyPr/>
            <a:lstStyle/>
            <a:p>
              <a:endParaRPr lang="en-US"/>
            </a:p>
          </p:txBody>
        </p:sp>
        <p:sp>
          <p:nvSpPr>
            <p:cNvPr id="368648" name="Line 8"/>
            <p:cNvSpPr>
              <a:spLocks noChangeShapeType="1"/>
            </p:cNvSpPr>
            <p:nvPr/>
          </p:nvSpPr>
          <p:spPr bwMode="auto">
            <a:xfrm>
              <a:off x="3509" y="979"/>
              <a:ext cx="475"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649" name="Rectangle 9" descr="Light horizontal"/>
            <p:cNvSpPr>
              <a:spLocks noChangeArrowheads="1"/>
            </p:cNvSpPr>
            <p:nvPr/>
          </p:nvSpPr>
          <p:spPr bwMode="auto">
            <a:xfrm>
              <a:off x="3266" y="979"/>
              <a:ext cx="243" cy="1093"/>
            </a:xfrm>
            <a:prstGeom prst="rect">
              <a:avLst/>
            </a:prstGeom>
            <a:pattFill prst="ltHorz">
              <a:fgClr>
                <a:srgbClr val="FF0000"/>
              </a:fgClr>
              <a:bgClr>
                <a:srgbClr val="FFFFFF"/>
              </a:bgClr>
            </a:pattFill>
            <a:ln w="9525">
              <a:solidFill>
                <a:srgbClr val="CC0000"/>
              </a:solidFill>
              <a:miter lim="800000"/>
              <a:headEnd/>
              <a:tailEnd/>
            </a:ln>
          </p:spPr>
          <p:txBody>
            <a:bodyPr/>
            <a:lstStyle/>
            <a:p>
              <a:endParaRPr lang="en-US"/>
            </a:p>
          </p:txBody>
        </p:sp>
        <p:sp>
          <p:nvSpPr>
            <p:cNvPr id="368650" name="Text Box 10"/>
            <p:cNvSpPr txBox="1">
              <a:spLocks noChangeArrowheads="1"/>
            </p:cNvSpPr>
            <p:nvPr/>
          </p:nvSpPr>
          <p:spPr bwMode="auto">
            <a:xfrm>
              <a:off x="3581" y="1422"/>
              <a:ext cx="343" cy="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M</a:t>
              </a:r>
              <a:r>
                <a:rPr lang="en-US" sz="1800" baseline="-25000">
                  <a:latin typeface="Times New Roman" pitchFamily="18" charset="0"/>
                  <a:cs typeface="Times New Roman" pitchFamily="18" charset="0"/>
                </a:rPr>
                <a:t>P</a:t>
              </a:r>
              <a:endParaRPr lang="en-US" sz="1800">
                <a:latin typeface="Times New Roman" pitchFamily="18" charset="0"/>
                <a:cs typeface="Times New Roman" pitchFamily="18" charset="0"/>
              </a:endParaRPr>
            </a:p>
          </p:txBody>
        </p:sp>
        <p:sp>
          <p:nvSpPr>
            <p:cNvPr id="368651" name="Text Box 11"/>
            <p:cNvSpPr txBox="1">
              <a:spLocks noChangeArrowheads="1"/>
            </p:cNvSpPr>
            <p:nvPr/>
          </p:nvSpPr>
          <p:spPr bwMode="auto">
            <a:xfrm>
              <a:off x="3262" y="751"/>
              <a:ext cx="342" cy="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M</a:t>
              </a:r>
              <a:r>
                <a:rPr lang="en-US" sz="1800" baseline="-25000">
                  <a:latin typeface="Times New Roman" pitchFamily="18" charset="0"/>
                  <a:cs typeface="Times New Roman" pitchFamily="18" charset="0"/>
                </a:rPr>
                <a:t>P</a:t>
              </a:r>
              <a:endParaRPr lang="en-US" sz="1800">
                <a:latin typeface="Times New Roman" pitchFamily="18" charset="0"/>
                <a:cs typeface="Times New Roman" pitchFamily="18" charset="0"/>
              </a:endParaRPr>
            </a:p>
          </p:txBody>
        </p:sp>
      </p:grpSp>
      <p:grpSp>
        <p:nvGrpSpPr>
          <p:cNvPr id="368652" name="Group 12"/>
          <p:cNvGrpSpPr>
            <a:grpSpLocks/>
          </p:cNvGrpSpPr>
          <p:nvPr/>
        </p:nvGrpSpPr>
        <p:grpSpPr bwMode="auto">
          <a:xfrm>
            <a:off x="211138" y="1138238"/>
            <a:ext cx="1089025" cy="2068512"/>
            <a:chOff x="4834" y="787"/>
            <a:chExt cx="686" cy="1303"/>
          </a:xfrm>
        </p:grpSpPr>
        <p:sp>
          <p:nvSpPr>
            <p:cNvPr id="368653" name="Line 13"/>
            <p:cNvSpPr>
              <a:spLocks noChangeShapeType="1"/>
            </p:cNvSpPr>
            <p:nvPr/>
          </p:nvSpPr>
          <p:spPr bwMode="auto">
            <a:xfrm>
              <a:off x="4956" y="988"/>
              <a:ext cx="0" cy="1102"/>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654" name="Line 14"/>
            <p:cNvSpPr>
              <a:spLocks noChangeShapeType="1"/>
            </p:cNvSpPr>
            <p:nvPr/>
          </p:nvSpPr>
          <p:spPr bwMode="auto">
            <a:xfrm>
              <a:off x="4949" y="982"/>
              <a:ext cx="475"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655" name="Rectangle 15" descr="Light horizontal"/>
            <p:cNvSpPr>
              <a:spLocks noChangeArrowheads="1"/>
            </p:cNvSpPr>
            <p:nvPr/>
          </p:nvSpPr>
          <p:spPr bwMode="auto">
            <a:xfrm>
              <a:off x="4962" y="988"/>
              <a:ext cx="162" cy="1093"/>
            </a:xfrm>
            <a:prstGeom prst="rect">
              <a:avLst/>
            </a:prstGeom>
            <a:pattFill prst="ltHorz">
              <a:fgClr>
                <a:srgbClr val="006600"/>
              </a:fgClr>
              <a:bgClr>
                <a:srgbClr val="FFFFFF"/>
              </a:bgClr>
            </a:pattFill>
            <a:ln w="9525">
              <a:solidFill>
                <a:srgbClr val="000000"/>
              </a:solidFill>
              <a:miter lim="800000"/>
              <a:headEnd/>
              <a:tailEnd/>
            </a:ln>
          </p:spPr>
          <p:txBody>
            <a:bodyPr/>
            <a:lstStyle/>
            <a:p>
              <a:endParaRPr lang="en-US"/>
            </a:p>
          </p:txBody>
        </p:sp>
        <p:sp>
          <p:nvSpPr>
            <p:cNvPr id="368656" name="AutoShape 16"/>
            <p:cNvSpPr>
              <a:spLocks noChangeArrowheads="1"/>
            </p:cNvSpPr>
            <p:nvPr/>
          </p:nvSpPr>
          <p:spPr bwMode="auto">
            <a:xfrm rot="5400000">
              <a:off x="5073" y="865"/>
              <a:ext cx="222" cy="469"/>
            </a:xfrm>
            <a:prstGeom prst="rtTriangle">
              <a:avLst/>
            </a:prstGeom>
            <a:noFill/>
            <a:ln w="9525">
              <a:solidFill>
                <a:srgbClr val="0066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8657" name="Text Box 17"/>
            <p:cNvSpPr txBox="1">
              <a:spLocks noChangeArrowheads="1"/>
            </p:cNvSpPr>
            <p:nvPr/>
          </p:nvSpPr>
          <p:spPr bwMode="auto">
            <a:xfrm>
              <a:off x="5019" y="787"/>
              <a:ext cx="258" cy="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l</a:t>
              </a:r>
            </a:p>
          </p:txBody>
        </p:sp>
        <p:sp>
          <p:nvSpPr>
            <p:cNvPr id="368658" name="Text Box 18"/>
            <p:cNvSpPr txBox="1">
              <a:spLocks noChangeArrowheads="1"/>
            </p:cNvSpPr>
            <p:nvPr/>
          </p:nvSpPr>
          <p:spPr bwMode="auto">
            <a:xfrm>
              <a:off x="4834" y="1088"/>
              <a:ext cx="257" cy="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l</a:t>
              </a:r>
            </a:p>
          </p:txBody>
        </p:sp>
        <p:sp>
          <p:nvSpPr>
            <p:cNvPr id="368659" name="Line 19"/>
            <p:cNvSpPr>
              <a:spLocks noChangeShapeType="1"/>
            </p:cNvSpPr>
            <p:nvPr/>
          </p:nvSpPr>
          <p:spPr bwMode="auto">
            <a:xfrm>
              <a:off x="4984" y="981"/>
              <a:ext cx="0" cy="202"/>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660" name="Line 20"/>
            <p:cNvSpPr>
              <a:spLocks noChangeShapeType="1"/>
            </p:cNvSpPr>
            <p:nvPr/>
          </p:nvSpPr>
          <p:spPr bwMode="auto">
            <a:xfrm>
              <a:off x="5019" y="979"/>
              <a:ext cx="0" cy="189"/>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661" name="Line 21"/>
            <p:cNvSpPr>
              <a:spLocks noChangeShapeType="1"/>
            </p:cNvSpPr>
            <p:nvPr/>
          </p:nvSpPr>
          <p:spPr bwMode="auto">
            <a:xfrm>
              <a:off x="5056" y="979"/>
              <a:ext cx="0" cy="171"/>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662" name="Line 22"/>
            <p:cNvSpPr>
              <a:spLocks noChangeShapeType="1"/>
            </p:cNvSpPr>
            <p:nvPr/>
          </p:nvSpPr>
          <p:spPr bwMode="auto">
            <a:xfrm>
              <a:off x="5091" y="979"/>
              <a:ext cx="0" cy="158"/>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663" name="Line 23"/>
            <p:cNvSpPr>
              <a:spLocks noChangeShapeType="1"/>
            </p:cNvSpPr>
            <p:nvPr/>
          </p:nvSpPr>
          <p:spPr bwMode="auto">
            <a:xfrm>
              <a:off x="5148" y="979"/>
              <a:ext cx="0" cy="139"/>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664" name="Line 24"/>
            <p:cNvSpPr>
              <a:spLocks noChangeShapeType="1"/>
            </p:cNvSpPr>
            <p:nvPr/>
          </p:nvSpPr>
          <p:spPr bwMode="auto">
            <a:xfrm>
              <a:off x="5184" y="988"/>
              <a:ext cx="0" cy="100"/>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665" name="Line 25"/>
            <p:cNvSpPr>
              <a:spLocks noChangeShapeType="1"/>
            </p:cNvSpPr>
            <p:nvPr/>
          </p:nvSpPr>
          <p:spPr bwMode="auto">
            <a:xfrm>
              <a:off x="5220" y="989"/>
              <a:ext cx="0" cy="95"/>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666" name="Line 26"/>
            <p:cNvSpPr>
              <a:spLocks noChangeShapeType="1"/>
            </p:cNvSpPr>
            <p:nvPr/>
          </p:nvSpPr>
          <p:spPr bwMode="auto">
            <a:xfrm>
              <a:off x="5255" y="988"/>
              <a:ext cx="0" cy="69"/>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667" name="Line 27"/>
            <p:cNvSpPr>
              <a:spLocks noChangeShapeType="1"/>
            </p:cNvSpPr>
            <p:nvPr/>
          </p:nvSpPr>
          <p:spPr bwMode="auto">
            <a:xfrm>
              <a:off x="5291" y="996"/>
              <a:ext cx="0" cy="44"/>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668" name="Line 28"/>
            <p:cNvSpPr>
              <a:spLocks noChangeShapeType="1"/>
            </p:cNvSpPr>
            <p:nvPr/>
          </p:nvSpPr>
          <p:spPr bwMode="auto">
            <a:xfrm>
              <a:off x="5327" y="996"/>
              <a:ext cx="0" cy="22"/>
            </a:xfrm>
            <a:prstGeom prst="line">
              <a:avLst/>
            </a:prstGeom>
            <a:noFill/>
            <a:ln w="952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graphicFrame>
          <p:nvGraphicFramePr>
            <p:cNvPr id="368669" name="Object 29"/>
            <p:cNvGraphicFramePr>
              <a:graphicFrameLocks noChangeAspect="1"/>
            </p:cNvGraphicFramePr>
            <p:nvPr/>
          </p:nvGraphicFramePr>
          <p:xfrm>
            <a:off x="5232" y="1392"/>
            <a:ext cx="288" cy="249"/>
          </p:xfrm>
          <a:graphic>
            <a:graphicData uri="http://schemas.openxmlformats.org/presentationml/2006/ole">
              <mc:AlternateContent xmlns:mc="http://schemas.openxmlformats.org/markup-compatibility/2006">
                <mc:Choice xmlns:v="urn:schemas-microsoft-com:vml" Requires="v">
                  <p:oleObj spid="_x0000_s368709" name="Equation" r:id="rId11" imgW="279360" imgH="241200" progId="Equation.3">
                    <p:embed/>
                  </p:oleObj>
                </mc:Choice>
                <mc:Fallback>
                  <p:oleObj name="Equation" r:id="rId11" imgW="279360" imgH="241200" progId="Equation.3">
                    <p:embed/>
                    <p:pic>
                      <p:nvPicPr>
                        <p:cNvPr id="0" name="Object 29"/>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232" y="1392"/>
                          <a:ext cx="288" cy="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368670" name="Group 30"/>
          <p:cNvGrpSpPr>
            <a:grpSpLocks/>
          </p:cNvGrpSpPr>
          <p:nvPr/>
        </p:nvGrpSpPr>
        <p:grpSpPr bwMode="auto">
          <a:xfrm>
            <a:off x="1482725" y="1065213"/>
            <a:ext cx="1252538" cy="2514600"/>
            <a:chOff x="2211" y="2688"/>
            <a:chExt cx="789" cy="1584"/>
          </a:xfrm>
        </p:grpSpPr>
        <p:sp>
          <p:nvSpPr>
            <p:cNvPr id="368671" name="Line 31"/>
            <p:cNvSpPr>
              <a:spLocks noChangeShapeType="1"/>
            </p:cNvSpPr>
            <p:nvPr/>
          </p:nvSpPr>
          <p:spPr bwMode="auto">
            <a:xfrm>
              <a:off x="2297" y="2918"/>
              <a:ext cx="0" cy="1103"/>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672" name="Line 32"/>
            <p:cNvSpPr>
              <a:spLocks noChangeShapeType="1"/>
            </p:cNvSpPr>
            <p:nvPr/>
          </p:nvSpPr>
          <p:spPr bwMode="auto">
            <a:xfrm>
              <a:off x="2295" y="2918"/>
              <a:ext cx="476"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673" name="Line 33"/>
            <p:cNvSpPr>
              <a:spLocks noChangeShapeType="1"/>
            </p:cNvSpPr>
            <p:nvPr/>
          </p:nvSpPr>
          <p:spPr bwMode="auto">
            <a:xfrm>
              <a:off x="2211" y="4021"/>
              <a:ext cx="17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674" name="Rectangle 34" descr="Light upward diagonal"/>
            <p:cNvSpPr>
              <a:spLocks noChangeArrowheads="1"/>
            </p:cNvSpPr>
            <p:nvPr/>
          </p:nvSpPr>
          <p:spPr bwMode="auto">
            <a:xfrm>
              <a:off x="2211" y="4029"/>
              <a:ext cx="162" cy="54"/>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68675" name="AutoShape 35" descr="Light horizontal"/>
            <p:cNvSpPr>
              <a:spLocks noChangeArrowheads="1"/>
            </p:cNvSpPr>
            <p:nvPr/>
          </p:nvSpPr>
          <p:spPr bwMode="auto">
            <a:xfrm>
              <a:off x="2303" y="2918"/>
              <a:ext cx="342" cy="1096"/>
            </a:xfrm>
            <a:prstGeom prst="rtTriangle">
              <a:avLst/>
            </a:prstGeom>
            <a:pattFill prst="ltHorz">
              <a:fgClr>
                <a:srgbClr val="000000"/>
              </a:fgClr>
              <a:bgClr>
                <a:srgbClr val="FFFFFF"/>
              </a:bgClr>
            </a:pattFill>
            <a:ln w="9525">
              <a:solidFill>
                <a:srgbClr val="000000"/>
              </a:solidFill>
              <a:miter lim="800000"/>
              <a:headEnd/>
              <a:tailEnd/>
            </a:ln>
          </p:spPr>
          <p:txBody>
            <a:bodyPr/>
            <a:lstStyle/>
            <a:p>
              <a:endParaRPr lang="en-US"/>
            </a:p>
          </p:txBody>
        </p:sp>
        <p:sp>
          <p:nvSpPr>
            <p:cNvPr id="368676" name="Line 36"/>
            <p:cNvSpPr>
              <a:spLocks noChangeShapeType="1"/>
            </p:cNvSpPr>
            <p:nvPr/>
          </p:nvSpPr>
          <p:spPr bwMode="auto">
            <a:xfrm>
              <a:off x="2797" y="2918"/>
              <a:ext cx="171" cy="0"/>
            </a:xfrm>
            <a:prstGeom prst="line">
              <a:avLst/>
            </a:prstGeom>
            <a:noFill/>
            <a:ln w="19050">
              <a:solidFill>
                <a:srgbClr val="0066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68677" name="Text Box 37"/>
            <p:cNvSpPr txBox="1">
              <a:spLocks noChangeArrowheads="1"/>
            </p:cNvSpPr>
            <p:nvPr/>
          </p:nvSpPr>
          <p:spPr bwMode="auto">
            <a:xfrm>
              <a:off x="2554" y="3971"/>
              <a:ext cx="257" cy="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2l</a:t>
              </a:r>
            </a:p>
          </p:txBody>
        </p:sp>
        <p:graphicFrame>
          <p:nvGraphicFramePr>
            <p:cNvPr id="368678" name="Object 38"/>
            <p:cNvGraphicFramePr>
              <a:graphicFrameLocks noChangeAspect="1"/>
            </p:cNvGraphicFramePr>
            <p:nvPr/>
          </p:nvGraphicFramePr>
          <p:xfrm>
            <a:off x="2520" y="2688"/>
            <a:ext cx="480" cy="228"/>
          </p:xfrm>
          <a:graphic>
            <a:graphicData uri="http://schemas.openxmlformats.org/presentationml/2006/ole">
              <mc:AlternateContent xmlns:mc="http://schemas.openxmlformats.org/markup-compatibility/2006">
                <mc:Choice xmlns:v="urn:schemas-microsoft-com:vml" Requires="v">
                  <p:oleObj spid="_x0000_s368710" name="Equation" r:id="rId13" imgW="507960" imgH="241200" progId="Equation.3">
                    <p:embed/>
                  </p:oleObj>
                </mc:Choice>
                <mc:Fallback>
                  <p:oleObj name="Equation" r:id="rId13" imgW="507960" imgH="241200" progId="Equation.3">
                    <p:embed/>
                    <p:pic>
                      <p:nvPicPr>
                        <p:cNvPr id="0" name="Object 3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520" y="2688"/>
                          <a:ext cx="480" cy="2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368679" name="Group 39"/>
          <p:cNvGrpSpPr>
            <a:grpSpLocks/>
          </p:cNvGrpSpPr>
          <p:nvPr/>
        </p:nvGrpSpPr>
        <p:grpSpPr bwMode="auto">
          <a:xfrm>
            <a:off x="323850" y="3503613"/>
            <a:ext cx="1524000" cy="2733675"/>
            <a:chOff x="204" y="2207"/>
            <a:chExt cx="960" cy="1722"/>
          </a:xfrm>
        </p:grpSpPr>
        <p:sp>
          <p:nvSpPr>
            <p:cNvPr id="368680" name="Line 40"/>
            <p:cNvSpPr>
              <a:spLocks noChangeShapeType="1"/>
            </p:cNvSpPr>
            <p:nvPr/>
          </p:nvSpPr>
          <p:spPr bwMode="auto">
            <a:xfrm>
              <a:off x="347" y="2764"/>
              <a:ext cx="0" cy="1103"/>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681" name="Line 41"/>
            <p:cNvSpPr>
              <a:spLocks noChangeShapeType="1"/>
            </p:cNvSpPr>
            <p:nvPr/>
          </p:nvSpPr>
          <p:spPr bwMode="auto">
            <a:xfrm>
              <a:off x="340" y="2764"/>
              <a:ext cx="476"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682" name="Line 42"/>
            <p:cNvSpPr>
              <a:spLocks noChangeShapeType="1"/>
            </p:cNvSpPr>
            <p:nvPr/>
          </p:nvSpPr>
          <p:spPr bwMode="auto">
            <a:xfrm>
              <a:off x="262" y="3867"/>
              <a:ext cx="17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683" name="Rectangle 43" descr="Light upward diagonal"/>
            <p:cNvSpPr>
              <a:spLocks noChangeArrowheads="1"/>
            </p:cNvSpPr>
            <p:nvPr/>
          </p:nvSpPr>
          <p:spPr bwMode="auto">
            <a:xfrm>
              <a:off x="262" y="3875"/>
              <a:ext cx="162" cy="54"/>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68684" name="Arc 44"/>
            <p:cNvSpPr>
              <a:spLocks/>
            </p:cNvSpPr>
            <p:nvPr/>
          </p:nvSpPr>
          <p:spPr bwMode="auto">
            <a:xfrm>
              <a:off x="204" y="2614"/>
              <a:ext cx="119" cy="265"/>
            </a:xfrm>
            <a:custGeom>
              <a:avLst/>
              <a:gdLst>
                <a:gd name="G0" fmla="+- 21600 0 0"/>
                <a:gd name="G1" fmla="+- 21371 0 0"/>
                <a:gd name="G2" fmla="+- 21600 0 0"/>
                <a:gd name="T0" fmla="*/ 13326 w 21600"/>
                <a:gd name="T1" fmla="*/ 41323 h 41323"/>
                <a:gd name="T2" fmla="*/ 18463 w 21600"/>
                <a:gd name="T3" fmla="*/ 0 h 41323"/>
                <a:gd name="T4" fmla="*/ 21600 w 21600"/>
                <a:gd name="T5" fmla="*/ 21371 h 41323"/>
              </a:gdLst>
              <a:ahLst/>
              <a:cxnLst>
                <a:cxn ang="0">
                  <a:pos x="T0" y="T1"/>
                </a:cxn>
                <a:cxn ang="0">
                  <a:pos x="T2" y="T3"/>
                </a:cxn>
                <a:cxn ang="0">
                  <a:pos x="T4" y="T5"/>
                </a:cxn>
              </a:cxnLst>
              <a:rect l="0" t="0" r="r" b="b"/>
              <a:pathLst>
                <a:path w="21600" h="41323" fill="none" extrusionOk="0">
                  <a:moveTo>
                    <a:pt x="13325" y="41323"/>
                  </a:moveTo>
                  <a:cubicBezTo>
                    <a:pt x="5258" y="37978"/>
                    <a:pt x="0" y="30104"/>
                    <a:pt x="0" y="21371"/>
                  </a:cubicBezTo>
                  <a:cubicBezTo>
                    <a:pt x="-1" y="10653"/>
                    <a:pt x="7858" y="1556"/>
                    <a:pt x="18463" y="0"/>
                  </a:cubicBezTo>
                </a:path>
                <a:path w="21600" h="41323" stroke="0" extrusionOk="0">
                  <a:moveTo>
                    <a:pt x="13325" y="41323"/>
                  </a:moveTo>
                  <a:cubicBezTo>
                    <a:pt x="5258" y="37978"/>
                    <a:pt x="0" y="30104"/>
                    <a:pt x="0" y="21371"/>
                  </a:cubicBezTo>
                  <a:cubicBezTo>
                    <a:pt x="-1" y="10653"/>
                    <a:pt x="7858" y="1556"/>
                    <a:pt x="18463" y="0"/>
                  </a:cubicBezTo>
                  <a:lnTo>
                    <a:pt x="21600" y="21371"/>
                  </a:lnTo>
                  <a:close/>
                </a:path>
              </a:pathLst>
            </a:custGeom>
            <a:noFill/>
            <a:ln w="19050">
              <a:solidFill>
                <a:srgbClr val="006600"/>
              </a:solidFill>
              <a:round/>
              <a:headEnd/>
              <a:tailEnd type="stealth"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8685" name="Line 45"/>
            <p:cNvSpPr>
              <a:spLocks noChangeShapeType="1"/>
            </p:cNvSpPr>
            <p:nvPr/>
          </p:nvSpPr>
          <p:spPr bwMode="auto">
            <a:xfrm flipV="1">
              <a:off x="804" y="2539"/>
              <a:ext cx="0" cy="200"/>
            </a:xfrm>
            <a:prstGeom prst="line">
              <a:avLst/>
            </a:prstGeom>
            <a:noFill/>
            <a:ln w="19050">
              <a:solidFill>
                <a:srgbClr val="0066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68686" name="Line 46"/>
            <p:cNvSpPr>
              <a:spLocks noChangeShapeType="1"/>
            </p:cNvSpPr>
            <p:nvPr/>
          </p:nvSpPr>
          <p:spPr bwMode="auto">
            <a:xfrm>
              <a:off x="833" y="2764"/>
              <a:ext cx="172" cy="0"/>
            </a:xfrm>
            <a:prstGeom prst="line">
              <a:avLst/>
            </a:prstGeom>
            <a:noFill/>
            <a:ln w="19050">
              <a:solidFill>
                <a:srgbClr val="0066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68687" name="Text Box 47"/>
            <p:cNvSpPr txBox="1">
              <a:spLocks noChangeArrowheads="1"/>
            </p:cNvSpPr>
            <p:nvPr/>
          </p:nvSpPr>
          <p:spPr bwMode="auto">
            <a:xfrm>
              <a:off x="260" y="2471"/>
              <a:ext cx="257" cy="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M</a:t>
              </a:r>
            </a:p>
          </p:txBody>
        </p:sp>
        <p:graphicFrame>
          <p:nvGraphicFramePr>
            <p:cNvPr id="368688" name="Object 48"/>
            <p:cNvGraphicFramePr>
              <a:graphicFrameLocks noChangeAspect="1"/>
            </p:cNvGraphicFramePr>
            <p:nvPr/>
          </p:nvGraphicFramePr>
          <p:xfrm>
            <a:off x="576" y="2207"/>
            <a:ext cx="540" cy="432"/>
          </p:xfrm>
          <a:graphic>
            <a:graphicData uri="http://schemas.openxmlformats.org/presentationml/2006/ole">
              <mc:AlternateContent xmlns:mc="http://schemas.openxmlformats.org/markup-compatibility/2006">
                <mc:Choice xmlns:v="urn:schemas-microsoft-com:vml" Requires="v">
                  <p:oleObj spid="_x0000_s368711" name="Equation" r:id="rId15" imgW="761760" imgH="457200" progId="Equation.3">
                    <p:embed/>
                  </p:oleObj>
                </mc:Choice>
                <mc:Fallback>
                  <p:oleObj name="Equation" r:id="rId15" imgW="761760" imgH="457200" progId="Equation.3">
                    <p:embed/>
                    <p:pic>
                      <p:nvPicPr>
                        <p:cNvPr id="0" name="Object 4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76" y="2207"/>
                          <a:ext cx="540" cy="4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68689" name="Object 49"/>
            <p:cNvGraphicFramePr>
              <a:graphicFrameLocks noChangeAspect="1"/>
            </p:cNvGraphicFramePr>
            <p:nvPr/>
          </p:nvGraphicFramePr>
          <p:xfrm>
            <a:off x="540" y="2783"/>
            <a:ext cx="624" cy="384"/>
          </p:xfrm>
          <a:graphic>
            <a:graphicData uri="http://schemas.openxmlformats.org/presentationml/2006/ole">
              <mc:AlternateContent xmlns:mc="http://schemas.openxmlformats.org/markup-compatibility/2006">
                <mc:Choice xmlns:v="urn:schemas-microsoft-com:vml" Requires="v">
                  <p:oleObj spid="_x0000_s368712" name="Equation" r:id="rId17" imgW="787320" imgH="457200" progId="Equation.3">
                    <p:embed/>
                  </p:oleObj>
                </mc:Choice>
                <mc:Fallback>
                  <p:oleObj name="Equation" r:id="rId17" imgW="787320" imgH="457200" progId="Equation.3">
                    <p:embed/>
                    <p:pic>
                      <p:nvPicPr>
                        <p:cNvPr id="0" name="Object 4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40" y="2783"/>
                          <a:ext cx="624" cy="3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368690" name="Group 50"/>
          <p:cNvGrpSpPr>
            <a:grpSpLocks/>
          </p:cNvGrpSpPr>
          <p:nvPr/>
        </p:nvGrpSpPr>
        <p:grpSpPr bwMode="auto">
          <a:xfrm>
            <a:off x="2411413" y="3644900"/>
            <a:ext cx="1554162" cy="2838450"/>
            <a:chOff x="4517" y="2532"/>
            <a:chExt cx="979" cy="1788"/>
          </a:xfrm>
        </p:grpSpPr>
        <p:sp>
          <p:nvSpPr>
            <p:cNvPr id="368691" name="Text Box 51"/>
            <p:cNvSpPr txBox="1">
              <a:spLocks noChangeArrowheads="1"/>
            </p:cNvSpPr>
            <p:nvPr/>
          </p:nvSpPr>
          <p:spPr bwMode="auto">
            <a:xfrm>
              <a:off x="4893" y="3437"/>
              <a:ext cx="603" cy="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68692" name="Line 52"/>
            <p:cNvSpPr>
              <a:spLocks noChangeShapeType="1"/>
            </p:cNvSpPr>
            <p:nvPr/>
          </p:nvSpPr>
          <p:spPr bwMode="auto">
            <a:xfrm>
              <a:off x="4781" y="2977"/>
              <a:ext cx="0" cy="110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693" name="Line 53"/>
            <p:cNvSpPr>
              <a:spLocks noChangeShapeType="1"/>
            </p:cNvSpPr>
            <p:nvPr/>
          </p:nvSpPr>
          <p:spPr bwMode="auto">
            <a:xfrm>
              <a:off x="4774" y="2977"/>
              <a:ext cx="47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694" name="AutoShape 54" descr="Light vertical"/>
            <p:cNvSpPr>
              <a:spLocks noChangeArrowheads="1"/>
            </p:cNvSpPr>
            <p:nvPr/>
          </p:nvSpPr>
          <p:spPr bwMode="auto">
            <a:xfrm rot="5400000">
              <a:off x="4888" y="2870"/>
              <a:ext cx="237" cy="452"/>
            </a:xfrm>
            <a:prstGeom prst="rtTriangle">
              <a:avLst/>
            </a:prstGeom>
            <a:pattFill prst="ltVert">
              <a:fgClr>
                <a:srgbClr val="000000"/>
              </a:fgClr>
              <a:bgClr>
                <a:srgbClr val="FFFFFF"/>
              </a:bgClr>
            </a:pattFill>
            <a:ln w="9525">
              <a:solidFill>
                <a:srgbClr val="000000"/>
              </a:solidFill>
              <a:miter lim="800000"/>
              <a:headEnd/>
              <a:tailEnd/>
            </a:ln>
          </p:spPr>
          <p:txBody>
            <a:bodyPr/>
            <a:lstStyle/>
            <a:p>
              <a:endParaRPr lang="en-US"/>
            </a:p>
          </p:txBody>
        </p:sp>
        <p:sp>
          <p:nvSpPr>
            <p:cNvPr id="368695" name="AutoShape 55" descr="Light horizontal"/>
            <p:cNvSpPr>
              <a:spLocks noChangeArrowheads="1"/>
            </p:cNvSpPr>
            <p:nvPr/>
          </p:nvSpPr>
          <p:spPr bwMode="auto">
            <a:xfrm rot="-10788072">
              <a:off x="4517" y="2982"/>
              <a:ext cx="257" cy="679"/>
            </a:xfrm>
            <a:prstGeom prst="rtTriangle">
              <a:avLst/>
            </a:prstGeom>
            <a:pattFill prst="ltHorz">
              <a:fgClr>
                <a:srgbClr val="000000"/>
              </a:fgClr>
              <a:bgClr>
                <a:srgbClr val="FFFFFF"/>
              </a:bgClr>
            </a:pattFill>
            <a:ln w="9525">
              <a:solidFill>
                <a:srgbClr val="000000"/>
              </a:solidFill>
              <a:miter lim="800000"/>
              <a:headEnd/>
              <a:tailEnd/>
            </a:ln>
          </p:spPr>
          <p:txBody>
            <a:bodyPr/>
            <a:lstStyle/>
            <a:p>
              <a:endParaRPr lang="en-US"/>
            </a:p>
          </p:txBody>
        </p:sp>
        <p:sp>
          <p:nvSpPr>
            <p:cNvPr id="368696" name="AutoShape 56" descr="Light horizontal"/>
            <p:cNvSpPr>
              <a:spLocks noChangeArrowheads="1"/>
            </p:cNvSpPr>
            <p:nvPr/>
          </p:nvSpPr>
          <p:spPr bwMode="auto">
            <a:xfrm>
              <a:off x="4781" y="3688"/>
              <a:ext cx="158" cy="391"/>
            </a:xfrm>
            <a:prstGeom prst="rtTriangle">
              <a:avLst/>
            </a:prstGeom>
            <a:pattFill prst="ltHorz">
              <a:fgClr>
                <a:srgbClr val="000000"/>
              </a:fgClr>
              <a:bgClr>
                <a:srgbClr val="FFFFFF"/>
              </a:bgClr>
            </a:pattFill>
            <a:ln w="9525">
              <a:solidFill>
                <a:srgbClr val="000000"/>
              </a:solidFill>
              <a:miter lim="800000"/>
              <a:headEnd/>
              <a:tailEnd/>
            </a:ln>
          </p:spPr>
          <p:txBody>
            <a:bodyPr/>
            <a:lstStyle/>
            <a:p>
              <a:endParaRPr lang="en-US"/>
            </a:p>
          </p:txBody>
        </p:sp>
        <p:sp>
          <p:nvSpPr>
            <p:cNvPr id="368697" name="Text Box 57"/>
            <p:cNvSpPr txBox="1">
              <a:spLocks noChangeArrowheads="1"/>
            </p:cNvSpPr>
            <p:nvPr/>
          </p:nvSpPr>
          <p:spPr bwMode="auto">
            <a:xfrm>
              <a:off x="4732" y="3120"/>
              <a:ext cx="537" cy="5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68698" name="Text Box 58"/>
            <p:cNvSpPr txBox="1">
              <a:spLocks noChangeArrowheads="1"/>
            </p:cNvSpPr>
            <p:nvPr/>
          </p:nvSpPr>
          <p:spPr bwMode="auto">
            <a:xfrm>
              <a:off x="5143" y="3320"/>
              <a:ext cx="343" cy="3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M</a:t>
              </a:r>
              <a:r>
                <a:rPr lang="en-US" sz="1800" baseline="-25000">
                  <a:latin typeface="Times New Roman" pitchFamily="18" charset="0"/>
                  <a:cs typeface="Times New Roman" pitchFamily="18" charset="0"/>
                </a:rPr>
                <a:t>u</a:t>
              </a:r>
              <a:endParaRPr lang="en-US" sz="1800">
                <a:latin typeface="Times New Roman" pitchFamily="18" charset="0"/>
                <a:cs typeface="Times New Roman" pitchFamily="18" charset="0"/>
              </a:endParaRPr>
            </a:p>
          </p:txBody>
        </p:sp>
        <p:sp>
          <p:nvSpPr>
            <p:cNvPr id="368699" name="Line 59"/>
            <p:cNvSpPr>
              <a:spLocks noChangeShapeType="1"/>
            </p:cNvSpPr>
            <p:nvPr/>
          </p:nvSpPr>
          <p:spPr bwMode="auto">
            <a:xfrm>
              <a:off x="4772" y="2982"/>
              <a:ext cx="0" cy="33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aphicFrame>
          <p:nvGraphicFramePr>
            <p:cNvPr id="368700" name="Object 60"/>
            <p:cNvGraphicFramePr>
              <a:graphicFrameLocks noChangeAspect="1"/>
            </p:cNvGraphicFramePr>
            <p:nvPr/>
          </p:nvGraphicFramePr>
          <p:xfrm>
            <a:off x="4548" y="2532"/>
            <a:ext cx="352" cy="456"/>
          </p:xfrm>
          <a:graphic>
            <a:graphicData uri="http://schemas.openxmlformats.org/presentationml/2006/ole">
              <mc:AlternateContent xmlns:mc="http://schemas.openxmlformats.org/markup-compatibility/2006">
                <mc:Choice xmlns:v="urn:schemas-microsoft-com:vml" Requires="v">
                  <p:oleObj spid="_x0000_s368713" name="Equation" r:id="rId19" imgW="355320" imgH="457200" progId="Equation.3">
                    <p:embed/>
                  </p:oleObj>
                </mc:Choice>
                <mc:Fallback>
                  <p:oleObj name="Equation" r:id="rId19" imgW="355320" imgH="457200" progId="Equation.3">
                    <p:embed/>
                    <p:pic>
                      <p:nvPicPr>
                        <p:cNvPr id="0" name="Object 60"/>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4548" y="2532"/>
                          <a:ext cx="352" cy="4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68701" name="Object 61"/>
            <p:cNvGraphicFramePr>
              <a:graphicFrameLocks noChangeAspect="1"/>
            </p:cNvGraphicFramePr>
            <p:nvPr/>
          </p:nvGraphicFramePr>
          <p:xfrm>
            <a:off x="4812" y="3168"/>
            <a:ext cx="304" cy="432"/>
          </p:xfrm>
          <a:graphic>
            <a:graphicData uri="http://schemas.openxmlformats.org/presentationml/2006/ole">
              <mc:AlternateContent xmlns:mc="http://schemas.openxmlformats.org/markup-compatibility/2006">
                <mc:Choice xmlns:v="urn:schemas-microsoft-com:vml" Requires="v">
                  <p:oleObj spid="_x0000_s368714" name="Equation" r:id="rId21" imgW="355320" imgH="457200" progId="Equation.3">
                    <p:embed/>
                  </p:oleObj>
                </mc:Choice>
                <mc:Fallback>
                  <p:oleObj name="Equation" r:id="rId21" imgW="355320" imgH="457200" progId="Equation.3">
                    <p:embed/>
                    <p:pic>
                      <p:nvPicPr>
                        <p:cNvPr id="0" name="Object 61"/>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4812" y="3168"/>
                          <a:ext cx="304" cy="4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68702" name="Object 62"/>
            <p:cNvGraphicFramePr>
              <a:graphicFrameLocks noChangeAspect="1"/>
            </p:cNvGraphicFramePr>
            <p:nvPr/>
          </p:nvGraphicFramePr>
          <p:xfrm>
            <a:off x="4944" y="3888"/>
            <a:ext cx="341" cy="432"/>
          </p:xfrm>
          <a:graphic>
            <a:graphicData uri="http://schemas.openxmlformats.org/presentationml/2006/ole">
              <mc:AlternateContent xmlns:mc="http://schemas.openxmlformats.org/markup-compatibility/2006">
                <mc:Choice xmlns:v="urn:schemas-microsoft-com:vml" Requires="v">
                  <p:oleObj spid="_x0000_s368715" name="Equation" r:id="rId23" imgW="355320" imgH="457200" progId="Equation.3">
                    <p:embed/>
                  </p:oleObj>
                </mc:Choice>
                <mc:Fallback>
                  <p:oleObj name="Equation" r:id="rId23" imgW="355320" imgH="457200" progId="Equation.3">
                    <p:embed/>
                    <p:pic>
                      <p:nvPicPr>
                        <p:cNvPr id="0" name="Object 62"/>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4944" y="3888"/>
                          <a:ext cx="341" cy="4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aphicFrame>
        <p:nvGraphicFramePr>
          <p:cNvPr id="368703" name="Object 63"/>
          <p:cNvGraphicFramePr>
            <a:graphicFrameLocks noChangeAspect="1"/>
          </p:cNvGraphicFramePr>
          <p:nvPr/>
        </p:nvGraphicFramePr>
        <p:xfrm>
          <a:off x="4716463" y="5876925"/>
          <a:ext cx="857250" cy="685800"/>
        </p:xfrm>
        <a:graphic>
          <a:graphicData uri="http://schemas.openxmlformats.org/presentationml/2006/ole">
            <mc:AlternateContent xmlns:mc="http://schemas.openxmlformats.org/markup-compatibility/2006">
              <mc:Choice xmlns:v="urn:schemas-microsoft-com:vml" Requires="v">
                <p:oleObj spid="_x0000_s368716" name="Equation" r:id="rId25" imgW="761760" imgH="457200" progId="Equation.3">
                  <p:embed/>
                </p:oleObj>
              </mc:Choice>
              <mc:Fallback>
                <p:oleObj name="Equation" r:id="rId25" imgW="761760" imgH="457200" progId="Equation.3">
                  <p:embed/>
                  <p:pic>
                    <p:nvPicPr>
                      <p:cNvPr id="0" name="Object 6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716463" y="5876925"/>
                        <a:ext cx="857250" cy="685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68704" name="Object 64"/>
          <p:cNvGraphicFramePr>
            <a:graphicFrameLocks noChangeAspect="1"/>
          </p:cNvGraphicFramePr>
          <p:nvPr/>
        </p:nvGraphicFramePr>
        <p:xfrm>
          <a:off x="6443663" y="5876925"/>
          <a:ext cx="990600" cy="609600"/>
        </p:xfrm>
        <a:graphic>
          <a:graphicData uri="http://schemas.openxmlformats.org/presentationml/2006/ole">
            <mc:AlternateContent xmlns:mc="http://schemas.openxmlformats.org/markup-compatibility/2006">
              <mc:Choice xmlns:v="urn:schemas-microsoft-com:vml" Requires="v">
                <p:oleObj spid="_x0000_s368717" name="Equation" r:id="rId26" imgW="787320" imgH="457200" progId="Equation.3">
                  <p:embed/>
                </p:oleObj>
              </mc:Choice>
              <mc:Fallback>
                <p:oleObj name="Equation" r:id="rId26" imgW="787320" imgH="457200" progId="Equation.3">
                  <p:embed/>
                  <p:pic>
                    <p:nvPicPr>
                      <p:cNvPr id="0" name="Object 6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443663" y="5876925"/>
                        <a:ext cx="990600" cy="609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368642"/>
                                        </p:tgtEl>
                                        <p:attrNameLst>
                                          <p:attrName>style.visibility</p:attrName>
                                        </p:attrNameLst>
                                      </p:cBhvr>
                                      <p:to>
                                        <p:strVal val="visible"/>
                                      </p:to>
                                    </p:set>
                                    <p:animEffect transition="in" filter="wipe(up)">
                                      <p:cBhvr>
                                        <p:cTn id="7" dur="500"/>
                                        <p:tgtEl>
                                          <p:spTgt spid="36864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368652"/>
                                        </p:tgtEl>
                                        <p:attrNameLst>
                                          <p:attrName>style.visibility</p:attrName>
                                        </p:attrNameLst>
                                      </p:cBhvr>
                                      <p:to>
                                        <p:strVal val="visible"/>
                                      </p:to>
                                    </p:set>
                                    <p:animEffect transition="in" filter="checkerboard(across)">
                                      <p:cBhvr>
                                        <p:cTn id="12" dur="500"/>
                                        <p:tgtEl>
                                          <p:spTgt spid="36865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368670"/>
                                        </p:tgtEl>
                                        <p:attrNameLst>
                                          <p:attrName>style.visibility</p:attrName>
                                        </p:attrNameLst>
                                      </p:cBhvr>
                                      <p:to>
                                        <p:strVal val="visible"/>
                                      </p:to>
                                    </p:set>
                                    <p:animEffect transition="in" filter="checkerboard(across)">
                                      <p:cBhvr>
                                        <p:cTn id="17" dur="500"/>
                                        <p:tgtEl>
                                          <p:spTgt spid="36867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368646"/>
                                        </p:tgtEl>
                                        <p:attrNameLst>
                                          <p:attrName>style.visibility</p:attrName>
                                        </p:attrNameLst>
                                      </p:cBhvr>
                                      <p:to>
                                        <p:strVal val="visible"/>
                                      </p:to>
                                    </p:set>
                                    <p:animEffect transition="in" filter="checkerboard(across)">
                                      <p:cBhvr>
                                        <p:cTn id="22" dur="500"/>
                                        <p:tgtEl>
                                          <p:spTgt spid="36864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1" fill="hold" nodeType="clickEffect">
                                  <p:stCondLst>
                                    <p:cond delay="0"/>
                                  </p:stCondLst>
                                  <p:childTnLst>
                                    <p:set>
                                      <p:cBhvr>
                                        <p:cTn id="26" dur="1" fill="hold">
                                          <p:stCondLst>
                                            <p:cond delay="0"/>
                                          </p:stCondLst>
                                        </p:cTn>
                                        <p:tgtEl>
                                          <p:spTgt spid="368643"/>
                                        </p:tgtEl>
                                        <p:attrNameLst>
                                          <p:attrName>style.visibility</p:attrName>
                                        </p:attrNameLst>
                                      </p:cBhvr>
                                      <p:to>
                                        <p:strVal val="visible"/>
                                      </p:to>
                                    </p:set>
                                    <p:animEffect transition="in" filter="wipe(up)">
                                      <p:cBhvr>
                                        <p:cTn id="27" dur="500"/>
                                        <p:tgtEl>
                                          <p:spTgt spid="368643"/>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1" fill="hold" nodeType="clickEffect">
                                  <p:stCondLst>
                                    <p:cond delay="0"/>
                                  </p:stCondLst>
                                  <p:childTnLst>
                                    <p:set>
                                      <p:cBhvr>
                                        <p:cTn id="31" dur="1" fill="hold">
                                          <p:stCondLst>
                                            <p:cond delay="0"/>
                                          </p:stCondLst>
                                        </p:cTn>
                                        <p:tgtEl>
                                          <p:spTgt spid="368644"/>
                                        </p:tgtEl>
                                        <p:attrNameLst>
                                          <p:attrName>style.visibility</p:attrName>
                                        </p:attrNameLst>
                                      </p:cBhvr>
                                      <p:to>
                                        <p:strVal val="visible"/>
                                      </p:to>
                                    </p:set>
                                    <p:animEffect transition="in" filter="wipe(up)">
                                      <p:cBhvr>
                                        <p:cTn id="32" dur="500"/>
                                        <p:tgtEl>
                                          <p:spTgt spid="368644"/>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nodeType="clickEffect">
                                  <p:stCondLst>
                                    <p:cond delay="0"/>
                                  </p:stCondLst>
                                  <p:childTnLst>
                                    <p:set>
                                      <p:cBhvr>
                                        <p:cTn id="36" dur="1" fill="hold">
                                          <p:stCondLst>
                                            <p:cond delay="0"/>
                                          </p:stCondLst>
                                        </p:cTn>
                                        <p:tgtEl>
                                          <p:spTgt spid="368703"/>
                                        </p:tgtEl>
                                        <p:attrNameLst>
                                          <p:attrName>style.visibility</p:attrName>
                                        </p:attrNameLst>
                                      </p:cBhvr>
                                      <p:to>
                                        <p:strVal val="visible"/>
                                      </p:to>
                                    </p:set>
                                    <p:animEffect transition="in" filter="checkerboard(across)">
                                      <p:cBhvr>
                                        <p:cTn id="37" dur="500"/>
                                        <p:tgtEl>
                                          <p:spTgt spid="368703"/>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nodeType="clickEffect">
                                  <p:stCondLst>
                                    <p:cond delay="0"/>
                                  </p:stCondLst>
                                  <p:childTnLst>
                                    <p:set>
                                      <p:cBhvr>
                                        <p:cTn id="41" dur="1" fill="hold">
                                          <p:stCondLst>
                                            <p:cond delay="0"/>
                                          </p:stCondLst>
                                        </p:cTn>
                                        <p:tgtEl>
                                          <p:spTgt spid="368704"/>
                                        </p:tgtEl>
                                        <p:attrNameLst>
                                          <p:attrName>style.visibility</p:attrName>
                                        </p:attrNameLst>
                                      </p:cBhvr>
                                      <p:to>
                                        <p:strVal val="visible"/>
                                      </p:to>
                                    </p:set>
                                    <p:animEffect transition="in" filter="checkerboard(across)">
                                      <p:cBhvr>
                                        <p:cTn id="42" dur="500"/>
                                        <p:tgtEl>
                                          <p:spTgt spid="368704"/>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nodeType="clickEffect">
                                  <p:stCondLst>
                                    <p:cond delay="0"/>
                                  </p:stCondLst>
                                  <p:childTnLst>
                                    <p:set>
                                      <p:cBhvr>
                                        <p:cTn id="46" dur="1" fill="hold">
                                          <p:stCondLst>
                                            <p:cond delay="0"/>
                                          </p:stCondLst>
                                        </p:cTn>
                                        <p:tgtEl>
                                          <p:spTgt spid="368679"/>
                                        </p:tgtEl>
                                        <p:attrNameLst>
                                          <p:attrName>style.visibility</p:attrName>
                                        </p:attrNameLst>
                                      </p:cBhvr>
                                      <p:to>
                                        <p:strVal val="visible"/>
                                      </p:to>
                                    </p:set>
                                    <p:animEffect transition="in" filter="checkerboard(across)">
                                      <p:cBhvr>
                                        <p:cTn id="47" dur="500"/>
                                        <p:tgtEl>
                                          <p:spTgt spid="368679"/>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nodeType="clickEffect">
                                  <p:stCondLst>
                                    <p:cond delay="0"/>
                                  </p:stCondLst>
                                  <p:childTnLst>
                                    <p:set>
                                      <p:cBhvr>
                                        <p:cTn id="51" dur="1" fill="hold">
                                          <p:stCondLst>
                                            <p:cond delay="0"/>
                                          </p:stCondLst>
                                        </p:cTn>
                                        <p:tgtEl>
                                          <p:spTgt spid="368645"/>
                                        </p:tgtEl>
                                        <p:attrNameLst>
                                          <p:attrName>style.visibility</p:attrName>
                                        </p:attrNameLst>
                                      </p:cBhvr>
                                      <p:to>
                                        <p:strVal val="visible"/>
                                      </p:to>
                                    </p:set>
                                    <p:animEffect transition="in" filter="checkerboard(across)">
                                      <p:cBhvr>
                                        <p:cTn id="52" dur="500"/>
                                        <p:tgtEl>
                                          <p:spTgt spid="368645"/>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5" presetClass="entr" presetSubtype="10" fill="hold" nodeType="clickEffect">
                                  <p:stCondLst>
                                    <p:cond delay="0"/>
                                  </p:stCondLst>
                                  <p:childTnLst>
                                    <p:set>
                                      <p:cBhvr>
                                        <p:cTn id="56" dur="1" fill="hold">
                                          <p:stCondLst>
                                            <p:cond delay="0"/>
                                          </p:stCondLst>
                                        </p:cTn>
                                        <p:tgtEl>
                                          <p:spTgt spid="368690"/>
                                        </p:tgtEl>
                                        <p:attrNameLst>
                                          <p:attrName>style.visibility</p:attrName>
                                        </p:attrNameLst>
                                      </p:cBhvr>
                                      <p:to>
                                        <p:strVal val="visible"/>
                                      </p:to>
                                    </p:set>
                                    <p:animEffect transition="in" filter="checkerboard(across)">
                                      <p:cBhvr>
                                        <p:cTn id="57" dur="500"/>
                                        <p:tgtEl>
                                          <p:spTgt spid="3686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9666" name="Text Box 2"/>
          <p:cNvSpPr txBox="1">
            <a:spLocks noChangeArrowheads="1"/>
          </p:cNvSpPr>
          <p:nvPr/>
        </p:nvSpPr>
        <p:spPr bwMode="auto">
          <a:xfrm>
            <a:off x="250825" y="260350"/>
            <a:ext cx="26717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6600"/>
                </a:solidFill>
              </a:rPr>
              <a:t>9.3. Dầm liên tục</a:t>
            </a:r>
            <a:r>
              <a:rPr lang="en-US">
                <a:solidFill>
                  <a:srgbClr val="006600"/>
                </a:solidFill>
              </a:rPr>
              <a:t>.</a:t>
            </a:r>
            <a:endParaRPr lang="en-US">
              <a:solidFill>
                <a:srgbClr val="006600"/>
              </a:solidFill>
              <a:cs typeface="Times New Roman" pitchFamily="18" charset="0"/>
            </a:endParaRPr>
          </a:p>
        </p:txBody>
      </p:sp>
      <p:sp>
        <p:nvSpPr>
          <p:cNvPr id="369667" name="Text Box 3"/>
          <p:cNvSpPr txBox="1">
            <a:spLocks noChangeArrowheads="1"/>
          </p:cNvSpPr>
          <p:nvPr/>
        </p:nvSpPr>
        <p:spPr bwMode="auto">
          <a:xfrm>
            <a:off x="323850" y="720725"/>
            <a:ext cx="8097838" cy="933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lnSpc>
                <a:spcPct val="115000"/>
              </a:lnSpc>
            </a:pPr>
            <a:r>
              <a:rPr lang="en-US" b="1" i="1">
                <a:solidFill>
                  <a:srgbClr val="0000FF"/>
                </a:solidFill>
              </a:rPr>
              <a:t>Dầm liên tục là dầm thẳng, siêu tĩnh , có trên một nhịp </a:t>
            </a:r>
          </a:p>
          <a:p>
            <a:pPr algn="l">
              <a:lnSpc>
                <a:spcPct val="115000"/>
              </a:lnSpc>
            </a:pPr>
            <a:r>
              <a:rPr lang="en-US" b="1" i="1">
                <a:solidFill>
                  <a:srgbClr val="0000FF"/>
                </a:solidFill>
              </a:rPr>
              <a:t>( trên hai gối đỡ).</a:t>
            </a:r>
          </a:p>
        </p:txBody>
      </p:sp>
      <p:sp>
        <p:nvSpPr>
          <p:cNvPr id="369668" name="Text Box 4"/>
          <p:cNvSpPr txBox="1">
            <a:spLocks noChangeArrowheads="1"/>
          </p:cNvSpPr>
          <p:nvPr/>
        </p:nvSpPr>
        <p:spPr bwMode="auto">
          <a:xfrm>
            <a:off x="395288" y="1700213"/>
            <a:ext cx="83296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Xét trường hợp  các nhịp của dầm có cùng độ cứng uốn  EI.</a:t>
            </a:r>
            <a:endParaRPr lang="en-US">
              <a:cs typeface="Times New Roman" pitchFamily="18" charset="0"/>
            </a:endParaRPr>
          </a:p>
        </p:txBody>
      </p:sp>
      <p:sp>
        <p:nvSpPr>
          <p:cNvPr id="369669" name="Text Box 5"/>
          <p:cNvSpPr txBox="1">
            <a:spLocks noChangeArrowheads="1"/>
          </p:cNvSpPr>
          <p:nvPr/>
        </p:nvSpPr>
        <p:spPr bwMode="auto">
          <a:xfrm>
            <a:off x="395288" y="4186238"/>
            <a:ext cx="8355012" cy="21955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lnSpc>
                <a:spcPct val="115000"/>
              </a:lnSpc>
            </a:pPr>
            <a:r>
              <a:rPr lang="en-US" b="1">
                <a:solidFill>
                  <a:srgbClr val="006600"/>
                </a:solidFill>
              </a:rPr>
              <a:t>Như vậy ta sẽ thêm vào hai mặt cắt bên trái và bên phải </a:t>
            </a:r>
          </a:p>
          <a:p>
            <a:pPr algn="l">
              <a:lnSpc>
                <a:spcPct val="115000"/>
              </a:lnSpc>
            </a:pPr>
            <a:r>
              <a:rPr lang="en-US" b="1">
                <a:solidFill>
                  <a:srgbClr val="006600"/>
                </a:solidFill>
              </a:rPr>
              <a:t>của khớp bản lề hai momen uốn M</a:t>
            </a:r>
            <a:r>
              <a:rPr lang="en-US" b="1" baseline="-25000">
                <a:solidFill>
                  <a:srgbClr val="006600"/>
                </a:solidFill>
              </a:rPr>
              <a:t>i</a:t>
            </a:r>
            <a:r>
              <a:rPr lang="en-US" b="1">
                <a:solidFill>
                  <a:srgbClr val="006600"/>
                </a:solidFill>
              </a:rPr>
              <a:t> bằng nhau và ngược</a:t>
            </a:r>
          </a:p>
          <a:p>
            <a:pPr algn="l">
              <a:lnSpc>
                <a:spcPct val="115000"/>
              </a:lnSpc>
            </a:pPr>
            <a:r>
              <a:rPr lang="en-US" b="1">
                <a:solidFill>
                  <a:srgbClr val="006600"/>
                </a:solidFill>
              </a:rPr>
              <a:t>chiều nhau kèm theo điều</a:t>
            </a:r>
            <a:r>
              <a:rPr lang="en-US">
                <a:solidFill>
                  <a:srgbClr val="006600"/>
                </a:solidFill>
              </a:rPr>
              <a:t> </a:t>
            </a:r>
            <a:r>
              <a:rPr lang="en-US" b="1">
                <a:solidFill>
                  <a:srgbClr val="006600"/>
                </a:solidFill>
              </a:rPr>
              <a:t>kiện là góc quay tương đối </a:t>
            </a:r>
          </a:p>
          <a:p>
            <a:pPr algn="l">
              <a:lnSpc>
                <a:spcPct val="115000"/>
              </a:lnSpc>
            </a:pPr>
            <a:r>
              <a:rPr lang="en-US" b="1">
                <a:solidFill>
                  <a:srgbClr val="006600"/>
                </a:solidFill>
              </a:rPr>
              <a:t>giữa hai mặt cắt này bằng không.</a:t>
            </a:r>
            <a:endParaRPr lang="en-US">
              <a:solidFill>
                <a:srgbClr val="006600"/>
              </a:solidFill>
            </a:endParaRPr>
          </a:p>
          <a:p>
            <a:pPr algn="l">
              <a:lnSpc>
                <a:spcPct val="115000"/>
              </a:lnSpc>
            </a:pPr>
            <a:endParaRPr lang="en-US">
              <a:solidFill>
                <a:srgbClr val="006600"/>
              </a:solidFill>
              <a:cs typeface="Times New Roman" pitchFamily="18" charset="0"/>
            </a:endParaRPr>
          </a:p>
        </p:txBody>
      </p:sp>
      <p:sp>
        <p:nvSpPr>
          <p:cNvPr id="369670" name="Text Box 6"/>
          <p:cNvSpPr txBox="1">
            <a:spLocks noChangeArrowheads="1"/>
          </p:cNvSpPr>
          <p:nvPr/>
        </p:nvSpPr>
        <p:spPr bwMode="auto">
          <a:xfrm>
            <a:off x="376238" y="2135188"/>
            <a:ext cx="8453437" cy="933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lnSpc>
                <a:spcPct val="115000"/>
              </a:lnSpc>
            </a:pPr>
            <a:r>
              <a:rPr lang="en-US" b="1">
                <a:solidFill>
                  <a:srgbClr val="660066"/>
                </a:solidFill>
              </a:rPr>
              <a:t>Chọn hệ cơ bản bằng cách thêm khớp bản lề tại các mặt </a:t>
            </a:r>
          </a:p>
          <a:p>
            <a:pPr algn="l">
              <a:lnSpc>
                <a:spcPct val="115000"/>
              </a:lnSpc>
            </a:pPr>
            <a:r>
              <a:rPr lang="en-US" b="1">
                <a:solidFill>
                  <a:srgbClr val="660066"/>
                </a:solidFill>
              </a:rPr>
              <a:t>cắt nằm trên các gối đỡ trung gian .</a:t>
            </a:r>
          </a:p>
        </p:txBody>
      </p:sp>
      <p:sp>
        <p:nvSpPr>
          <p:cNvPr id="369671" name="Text Box 7"/>
          <p:cNvSpPr txBox="1">
            <a:spLocks noChangeArrowheads="1"/>
          </p:cNvSpPr>
          <p:nvPr/>
        </p:nvSpPr>
        <p:spPr bwMode="auto">
          <a:xfrm>
            <a:off x="376238" y="3143250"/>
            <a:ext cx="8516937" cy="933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lnSpc>
                <a:spcPct val="115000"/>
              </a:lnSpc>
            </a:pPr>
            <a:r>
              <a:rPr lang="en-US" b="1">
                <a:solidFill>
                  <a:srgbClr val="003300"/>
                </a:solidFill>
              </a:rPr>
              <a:t>Ẩn số trong trường hợp này là momen uốn M</a:t>
            </a:r>
            <a:r>
              <a:rPr lang="en-US" b="1" baseline="-25000">
                <a:solidFill>
                  <a:srgbClr val="003300"/>
                </a:solidFill>
              </a:rPr>
              <a:t>i</a:t>
            </a:r>
            <a:r>
              <a:rPr lang="en-US" b="1">
                <a:solidFill>
                  <a:srgbClr val="003300"/>
                </a:solidFill>
              </a:rPr>
              <a:t> của dầm liên tục tại các mặt cắt đó.</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69666"/>
                                        </p:tgtEl>
                                        <p:attrNameLst>
                                          <p:attrName>style.visibility</p:attrName>
                                        </p:attrNameLst>
                                      </p:cBhvr>
                                      <p:to>
                                        <p:strVal val="visible"/>
                                      </p:to>
                                    </p:set>
                                    <p:animEffect transition="in" filter="checkerboard(across)">
                                      <p:cBhvr>
                                        <p:cTn id="7" dur="500"/>
                                        <p:tgtEl>
                                          <p:spTgt spid="36966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369667"/>
                                        </p:tgtEl>
                                        <p:attrNameLst>
                                          <p:attrName>style.visibility</p:attrName>
                                        </p:attrNameLst>
                                      </p:cBhvr>
                                      <p:to>
                                        <p:strVal val="visible"/>
                                      </p:to>
                                    </p:set>
                                    <p:animEffect transition="in" filter="checkerboard(across)">
                                      <p:cBhvr>
                                        <p:cTn id="12" dur="500"/>
                                        <p:tgtEl>
                                          <p:spTgt spid="36966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369670"/>
                                        </p:tgtEl>
                                        <p:attrNameLst>
                                          <p:attrName>style.visibility</p:attrName>
                                        </p:attrNameLst>
                                      </p:cBhvr>
                                      <p:to>
                                        <p:strVal val="visible"/>
                                      </p:to>
                                    </p:set>
                                    <p:animEffect transition="in" filter="blinds(horizontal)">
                                      <p:cBhvr>
                                        <p:cTn id="17" dur="500"/>
                                        <p:tgtEl>
                                          <p:spTgt spid="36967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369671"/>
                                        </p:tgtEl>
                                        <p:attrNameLst>
                                          <p:attrName>style.visibility</p:attrName>
                                        </p:attrNameLst>
                                      </p:cBhvr>
                                      <p:to>
                                        <p:strVal val="visible"/>
                                      </p:to>
                                    </p:set>
                                    <p:animEffect transition="in" filter="blinds(horizontal)">
                                      <p:cBhvr>
                                        <p:cTn id="22" dur="500"/>
                                        <p:tgtEl>
                                          <p:spTgt spid="369671"/>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369668"/>
                                        </p:tgtEl>
                                        <p:attrNameLst>
                                          <p:attrName>style.visibility</p:attrName>
                                        </p:attrNameLst>
                                      </p:cBhvr>
                                      <p:to>
                                        <p:strVal val="visible"/>
                                      </p:to>
                                    </p:set>
                                    <p:animEffect transition="in" filter="checkerboard(across)">
                                      <p:cBhvr>
                                        <p:cTn id="27" dur="500"/>
                                        <p:tgtEl>
                                          <p:spTgt spid="369668"/>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1" fill="hold" grpId="0" nodeType="clickEffect">
                                  <p:stCondLst>
                                    <p:cond delay="0"/>
                                  </p:stCondLst>
                                  <p:childTnLst>
                                    <p:set>
                                      <p:cBhvr>
                                        <p:cTn id="31" dur="1" fill="hold">
                                          <p:stCondLst>
                                            <p:cond delay="0"/>
                                          </p:stCondLst>
                                        </p:cTn>
                                        <p:tgtEl>
                                          <p:spTgt spid="369669"/>
                                        </p:tgtEl>
                                        <p:attrNameLst>
                                          <p:attrName>style.visibility</p:attrName>
                                        </p:attrNameLst>
                                      </p:cBhvr>
                                      <p:to>
                                        <p:strVal val="visible"/>
                                      </p:to>
                                    </p:set>
                                    <p:animEffect transition="in" filter="wipe(up)">
                                      <p:cBhvr>
                                        <p:cTn id="32" dur="500"/>
                                        <p:tgtEl>
                                          <p:spTgt spid="3696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9666" grpId="0" autoUpdateAnimBg="0"/>
      <p:bldP spid="369667" grpId="0" autoUpdateAnimBg="0"/>
      <p:bldP spid="369668" grpId="0" autoUpdateAnimBg="0"/>
      <p:bldP spid="369669" grpId="0" autoUpdateAnimBg="0"/>
      <p:bldP spid="369670" grpId="0"/>
      <p:bldP spid="369671" grpId="0"/>
    </p:bldLst>
  </p:timing>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690" name="Text Box 2"/>
          <p:cNvSpPr txBox="1">
            <a:spLocks noChangeArrowheads="1"/>
          </p:cNvSpPr>
          <p:nvPr/>
        </p:nvSpPr>
        <p:spPr bwMode="auto">
          <a:xfrm>
            <a:off x="395288" y="403225"/>
            <a:ext cx="7837487"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0000"/>
                </a:solidFill>
              </a:rPr>
              <a:t>Hệ cơ bản được chọn là các dầm đơn giản tĩnh định </a:t>
            </a:r>
          </a:p>
          <a:p>
            <a:pPr algn="l"/>
            <a:r>
              <a:rPr lang="en-US" b="1">
                <a:solidFill>
                  <a:srgbClr val="000000"/>
                </a:solidFill>
              </a:rPr>
              <a:t>và độc lập</a:t>
            </a:r>
            <a:r>
              <a:rPr lang="en-US"/>
              <a:t> </a:t>
            </a:r>
            <a:endParaRPr lang="en-US">
              <a:cs typeface="Times New Roman" pitchFamily="18" charset="0"/>
            </a:endParaRPr>
          </a:p>
        </p:txBody>
      </p:sp>
      <p:graphicFrame>
        <p:nvGraphicFramePr>
          <p:cNvPr id="370691" name="Object 3"/>
          <p:cNvGraphicFramePr>
            <a:graphicFrameLocks noChangeAspect="1"/>
          </p:cNvGraphicFramePr>
          <p:nvPr/>
        </p:nvGraphicFramePr>
        <p:xfrm>
          <a:off x="898525" y="1341438"/>
          <a:ext cx="6121400" cy="582612"/>
        </p:xfrm>
        <a:graphic>
          <a:graphicData uri="http://schemas.openxmlformats.org/presentationml/2006/ole">
            <mc:AlternateContent xmlns:mc="http://schemas.openxmlformats.org/markup-compatibility/2006">
              <mc:Choice xmlns:v="urn:schemas-microsoft-com:vml" Requires="v">
                <p:oleObj spid="_x0000_s370702" name="Equation" r:id="rId3" imgW="3174840" imgH="266400" progId="Equation.3">
                  <p:embed/>
                </p:oleObj>
              </mc:Choice>
              <mc:Fallback>
                <p:oleObj name="Equation" r:id="rId3" imgW="3174840" imgH="26640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98525" y="1341438"/>
                        <a:ext cx="6121400" cy="5826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70692" name="Text Box 4"/>
          <p:cNvSpPr txBox="1">
            <a:spLocks noChangeArrowheads="1"/>
          </p:cNvSpPr>
          <p:nvPr/>
        </p:nvSpPr>
        <p:spPr bwMode="auto">
          <a:xfrm>
            <a:off x="7504113" y="1341438"/>
            <a:ext cx="8445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(9. 6)</a:t>
            </a:r>
          </a:p>
        </p:txBody>
      </p:sp>
      <p:grpSp>
        <p:nvGrpSpPr>
          <p:cNvPr id="370693" name="Group 5"/>
          <p:cNvGrpSpPr>
            <a:grpSpLocks/>
          </p:cNvGrpSpPr>
          <p:nvPr/>
        </p:nvGrpSpPr>
        <p:grpSpPr bwMode="auto">
          <a:xfrm>
            <a:off x="427038" y="1989138"/>
            <a:ext cx="9113837" cy="1296987"/>
            <a:chOff x="269" y="1388"/>
            <a:chExt cx="5741" cy="817"/>
          </a:xfrm>
        </p:grpSpPr>
        <p:sp>
          <p:nvSpPr>
            <p:cNvPr id="370694" name="Text Box 6"/>
            <p:cNvSpPr txBox="1">
              <a:spLocks noChangeArrowheads="1"/>
            </p:cNvSpPr>
            <p:nvPr/>
          </p:nvSpPr>
          <p:spPr bwMode="auto">
            <a:xfrm>
              <a:off x="269" y="1388"/>
              <a:ext cx="5741" cy="8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lnSpc>
                  <a:spcPct val="110000"/>
                </a:lnSpc>
              </a:pPr>
              <a:r>
                <a:rPr lang="en-US">
                  <a:solidFill>
                    <a:srgbClr val="000000"/>
                  </a:solidFill>
                  <a:latin typeface=".VnTime" pitchFamily="34" charset="0"/>
                  <a:cs typeface="Times New Roman" pitchFamily="18" charset="0"/>
                </a:rPr>
                <a:t>                                               </a:t>
              </a:r>
              <a:r>
                <a:rPr lang="en-US">
                  <a:solidFill>
                    <a:srgbClr val="000000"/>
                  </a:solidFill>
                  <a:latin typeface="Times New Roman" pitchFamily="18" charset="0"/>
                  <a:cs typeface="Times New Roman" pitchFamily="18" charset="0"/>
                </a:rPr>
                <a:t>- </a:t>
              </a:r>
              <a:r>
                <a:rPr lang="en-US">
                  <a:solidFill>
                    <a:srgbClr val="800080"/>
                  </a:solidFill>
                </a:rPr>
                <a:t>góc xoay tương đối giữa hai mặt </a:t>
              </a:r>
            </a:p>
            <a:p>
              <a:pPr algn="l">
                <a:lnSpc>
                  <a:spcPct val="110000"/>
                </a:lnSpc>
              </a:pPr>
              <a:r>
                <a:rPr lang="en-US">
                  <a:solidFill>
                    <a:srgbClr val="800080"/>
                  </a:solidFill>
                </a:rPr>
                <a:t>cắt ở  hai bên gối  tựa  thứ i lần lượt do  các momen đơn vị                              </a:t>
              </a:r>
            </a:p>
            <a:p>
              <a:pPr algn="l">
                <a:lnSpc>
                  <a:spcPct val="110000"/>
                </a:lnSpc>
              </a:pPr>
              <a:r>
                <a:rPr lang="en-US">
                  <a:solidFill>
                    <a:srgbClr val="800080"/>
                  </a:solidFill>
                </a:rPr>
                <a:t>                                và tải trọng gây ra.</a:t>
              </a:r>
              <a:r>
                <a:rPr lang="en-US">
                  <a:solidFill>
                    <a:schemeClr val="accent2"/>
                  </a:solidFill>
                </a:rPr>
                <a:t> </a:t>
              </a:r>
            </a:p>
          </p:txBody>
        </p:sp>
        <p:grpSp>
          <p:nvGrpSpPr>
            <p:cNvPr id="370695" name="Group 7"/>
            <p:cNvGrpSpPr>
              <a:grpSpLocks/>
            </p:cNvGrpSpPr>
            <p:nvPr/>
          </p:nvGrpSpPr>
          <p:grpSpPr bwMode="auto">
            <a:xfrm>
              <a:off x="285" y="1389"/>
              <a:ext cx="2005" cy="811"/>
              <a:chOff x="158" y="1389"/>
              <a:chExt cx="2005" cy="811"/>
            </a:xfrm>
          </p:grpSpPr>
          <p:graphicFrame>
            <p:nvGraphicFramePr>
              <p:cNvPr id="370696" name="Object 8"/>
              <p:cNvGraphicFramePr>
                <a:graphicFrameLocks noChangeAspect="1"/>
              </p:cNvGraphicFramePr>
              <p:nvPr/>
            </p:nvGraphicFramePr>
            <p:xfrm>
              <a:off x="158" y="1389"/>
              <a:ext cx="2005" cy="346"/>
            </p:xfrm>
            <a:graphic>
              <a:graphicData uri="http://schemas.openxmlformats.org/presentationml/2006/ole">
                <mc:AlternateContent xmlns:mc="http://schemas.openxmlformats.org/markup-compatibility/2006">
                  <mc:Choice xmlns:v="urn:schemas-microsoft-com:vml" Requires="v">
                    <p:oleObj spid="_x0000_s370703" name="Equation" r:id="rId5" imgW="1549080" imgH="266400" progId="Equation.3">
                      <p:embed/>
                    </p:oleObj>
                  </mc:Choice>
                  <mc:Fallback>
                    <p:oleObj name="Equation" r:id="rId5" imgW="1549080" imgH="266400" progId="Equation.3">
                      <p:embed/>
                      <p:pic>
                        <p:nvPicPr>
                          <p:cNvPr id="0" name="Object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58" y="1389"/>
                            <a:ext cx="2005" cy="3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70697" name="Object 9"/>
              <p:cNvGraphicFramePr>
                <a:graphicFrameLocks noChangeAspect="1"/>
              </p:cNvGraphicFramePr>
              <p:nvPr/>
            </p:nvGraphicFramePr>
            <p:xfrm>
              <a:off x="204" y="1888"/>
              <a:ext cx="1452" cy="312"/>
            </p:xfrm>
            <a:graphic>
              <a:graphicData uri="http://schemas.openxmlformats.org/presentationml/2006/ole">
                <mc:AlternateContent xmlns:mc="http://schemas.openxmlformats.org/markup-compatibility/2006">
                  <mc:Choice xmlns:v="urn:schemas-microsoft-com:vml" Requires="v">
                    <p:oleObj spid="_x0000_s370704" name="Equation" r:id="rId7" imgW="1180800" imgH="253800" progId="Equation.3">
                      <p:embed/>
                    </p:oleObj>
                  </mc:Choice>
                  <mc:Fallback>
                    <p:oleObj name="Equation" r:id="rId7" imgW="1180800" imgH="253800" progId="Equation.3">
                      <p:embed/>
                      <p:pic>
                        <p:nvPicPr>
                          <p:cNvPr id="0" name="Object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04" y="1888"/>
                            <a:ext cx="1452" cy="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grpSp>
        <p:nvGrpSpPr>
          <p:cNvPr id="370698" name="Group 10"/>
          <p:cNvGrpSpPr>
            <a:grpSpLocks/>
          </p:cNvGrpSpPr>
          <p:nvPr/>
        </p:nvGrpSpPr>
        <p:grpSpPr bwMode="auto">
          <a:xfrm>
            <a:off x="539750" y="3500438"/>
            <a:ext cx="7961313" cy="895350"/>
            <a:chOff x="168" y="2658"/>
            <a:chExt cx="5015" cy="564"/>
          </a:xfrm>
        </p:grpSpPr>
        <p:graphicFrame>
          <p:nvGraphicFramePr>
            <p:cNvPr id="370699" name="Object 11"/>
            <p:cNvGraphicFramePr>
              <a:graphicFrameLocks noChangeAspect="1"/>
            </p:cNvGraphicFramePr>
            <p:nvPr/>
          </p:nvGraphicFramePr>
          <p:xfrm>
            <a:off x="204" y="2659"/>
            <a:ext cx="726" cy="300"/>
          </p:xfrm>
          <a:graphic>
            <a:graphicData uri="http://schemas.openxmlformats.org/presentationml/2006/ole">
              <mc:AlternateContent xmlns:mc="http://schemas.openxmlformats.org/markup-compatibility/2006">
                <mc:Choice xmlns:v="urn:schemas-microsoft-com:vml" Requires="v">
                  <p:oleObj spid="_x0000_s370705" name="Equation" r:id="rId9" imgW="583920" imgH="241200" progId="Equation.3">
                    <p:embed/>
                  </p:oleObj>
                </mc:Choice>
                <mc:Fallback>
                  <p:oleObj name="Equation" r:id="rId9" imgW="583920" imgH="241200" progId="Equation.3">
                    <p:embed/>
                    <p:pic>
                      <p:nvPicPr>
                        <p:cNvPr id="0" name="Object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04" y="2659"/>
                          <a:ext cx="726" cy="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70700" name="Text Box 12"/>
            <p:cNvSpPr txBox="1">
              <a:spLocks noChangeArrowheads="1"/>
            </p:cNvSpPr>
            <p:nvPr/>
          </p:nvSpPr>
          <p:spPr bwMode="auto">
            <a:xfrm>
              <a:off x="168" y="2658"/>
              <a:ext cx="5015" cy="5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lnSpc>
                  <a:spcPct val="110000"/>
                </a:lnSpc>
              </a:pPr>
              <a:r>
                <a:rPr lang="en-US">
                  <a:solidFill>
                    <a:srgbClr val="000000"/>
                  </a:solidFill>
                  <a:latin typeface="Times New Roman" pitchFamily="18" charset="0"/>
                  <a:cs typeface="Times New Roman" pitchFamily="18" charset="0"/>
                </a:rPr>
                <a:t>                 - </a:t>
              </a:r>
              <a:r>
                <a:rPr lang="en-US">
                  <a:solidFill>
                    <a:srgbClr val="006600"/>
                  </a:solidFill>
                </a:rPr>
                <a:t>diện tích của các biểu đồ M</a:t>
              </a:r>
              <a:r>
                <a:rPr lang="en-US" baseline="-25000">
                  <a:solidFill>
                    <a:srgbClr val="006600"/>
                  </a:solidFill>
                </a:rPr>
                <a:t>P</a:t>
              </a:r>
              <a:r>
                <a:rPr lang="en-US">
                  <a:solidFill>
                    <a:srgbClr val="006600"/>
                  </a:solidFill>
                </a:rPr>
                <a:t> trên nhịp thứ i và </a:t>
              </a:r>
            </a:p>
            <a:p>
              <a:pPr algn="l">
                <a:lnSpc>
                  <a:spcPct val="110000"/>
                </a:lnSpc>
              </a:pPr>
              <a:r>
                <a:rPr lang="en-US">
                  <a:solidFill>
                    <a:srgbClr val="006600"/>
                  </a:solidFill>
                </a:rPr>
                <a:t>thứ i+1 với các trọng tâm lần lượt là</a:t>
              </a:r>
              <a:r>
                <a:rPr lang="en-US">
                  <a:solidFill>
                    <a:schemeClr val="accent2"/>
                  </a:solidFill>
                </a:rPr>
                <a:t> </a:t>
              </a:r>
              <a:r>
                <a:rPr lang="en-US">
                  <a:solidFill>
                    <a:srgbClr val="006600"/>
                  </a:solidFill>
                  <a:latin typeface="Times New Roman" pitchFamily="18" charset="0"/>
                  <a:cs typeface="Times New Roman" pitchFamily="18" charset="0"/>
                </a:rPr>
                <a:t>C</a:t>
              </a:r>
              <a:r>
                <a:rPr lang="en-US" baseline="-30000">
                  <a:solidFill>
                    <a:srgbClr val="006600"/>
                  </a:solidFill>
                  <a:latin typeface="Times New Roman" pitchFamily="18" charset="0"/>
                  <a:cs typeface="Times New Roman" pitchFamily="18" charset="0"/>
                </a:rPr>
                <a:t>i</a:t>
              </a:r>
              <a:r>
                <a:rPr lang="en-US">
                  <a:solidFill>
                    <a:srgbClr val="006600"/>
                  </a:solidFill>
                  <a:latin typeface="Times New Roman" pitchFamily="18" charset="0"/>
                  <a:cs typeface="Times New Roman" pitchFamily="18" charset="0"/>
                </a:rPr>
                <a:t> và C</a:t>
              </a:r>
              <a:r>
                <a:rPr lang="en-US" baseline="-30000">
                  <a:solidFill>
                    <a:srgbClr val="006600"/>
                  </a:solidFill>
                  <a:latin typeface="Times New Roman" pitchFamily="18" charset="0"/>
                  <a:cs typeface="Times New Roman" pitchFamily="18" charset="0"/>
                </a:rPr>
                <a:t>i+1</a:t>
              </a:r>
              <a:r>
                <a:rPr lang="en-US">
                  <a:solidFill>
                    <a:srgbClr val="006600"/>
                  </a:solidFill>
                  <a:latin typeface="Times New Roman" pitchFamily="18" charset="0"/>
                  <a:cs typeface="Times New Roman" pitchFamily="18" charset="0"/>
                </a:rPr>
                <a:t>;</a:t>
              </a:r>
            </a:p>
          </p:txBody>
        </p:sp>
      </p:grpSp>
      <p:sp>
        <p:nvSpPr>
          <p:cNvPr id="370701" name="Text Box 13"/>
          <p:cNvSpPr txBox="1">
            <a:spLocks noChangeArrowheads="1"/>
          </p:cNvSpPr>
          <p:nvPr/>
        </p:nvSpPr>
        <p:spPr bwMode="auto">
          <a:xfrm>
            <a:off x="539750" y="4581525"/>
            <a:ext cx="8205788"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latin typeface="Times New Roman" pitchFamily="18" charset="0"/>
                <a:cs typeface="Times New Roman" pitchFamily="18" charset="0"/>
              </a:rPr>
              <a:t>a</a:t>
            </a:r>
            <a:r>
              <a:rPr lang="en-US" baseline="-30000">
                <a:solidFill>
                  <a:srgbClr val="0000FF"/>
                </a:solidFill>
                <a:latin typeface="Times New Roman" pitchFamily="18" charset="0"/>
                <a:cs typeface="Times New Roman" pitchFamily="18" charset="0"/>
              </a:rPr>
              <a:t>i</a:t>
            </a:r>
            <a:r>
              <a:rPr lang="en-US">
                <a:solidFill>
                  <a:srgbClr val="0000FF"/>
                </a:solidFill>
                <a:latin typeface="Times New Roman" pitchFamily="18" charset="0"/>
                <a:cs typeface="Times New Roman" pitchFamily="18" charset="0"/>
              </a:rPr>
              <a:t>, b</a:t>
            </a:r>
            <a:r>
              <a:rPr lang="en-US" baseline="-30000">
                <a:solidFill>
                  <a:srgbClr val="0000FF"/>
                </a:solidFill>
                <a:latin typeface="Times New Roman" pitchFamily="18" charset="0"/>
                <a:cs typeface="Times New Roman" pitchFamily="18" charset="0"/>
              </a:rPr>
              <a:t>i</a:t>
            </a:r>
            <a:r>
              <a:rPr lang="en-US">
                <a:solidFill>
                  <a:srgbClr val="0000FF"/>
                </a:solidFill>
                <a:latin typeface="Times New Roman" pitchFamily="18" charset="0"/>
                <a:cs typeface="Times New Roman" pitchFamily="18" charset="0"/>
              </a:rPr>
              <a:t> - </a:t>
            </a:r>
            <a:r>
              <a:rPr lang="en-US">
                <a:solidFill>
                  <a:srgbClr val="0000FF"/>
                </a:solidFill>
              </a:rPr>
              <a:t>khoảng cách từ </a:t>
            </a:r>
            <a:r>
              <a:rPr lang="en-US">
                <a:solidFill>
                  <a:srgbClr val="0000FF"/>
                </a:solidFill>
                <a:latin typeface="Times New Roman" pitchFamily="18" charset="0"/>
                <a:cs typeface="Times New Roman" pitchFamily="18" charset="0"/>
              </a:rPr>
              <a:t>C</a:t>
            </a:r>
            <a:r>
              <a:rPr lang="en-US" baseline="-30000">
                <a:solidFill>
                  <a:srgbClr val="0000FF"/>
                </a:solidFill>
                <a:latin typeface="Times New Roman" pitchFamily="18" charset="0"/>
                <a:cs typeface="Times New Roman" pitchFamily="18" charset="0"/>
              </a:rPr>
              <a:t>i</a:t>
            </a:r>
            <a:r>
              <a:rPr lang="en-US">
                <a:solidFill>
                  <a:srgbClr val="0000FF"/>
                </a:solidFill>
              </a:rPr>
              <a:t>đến gối tựa bên trái và gối tựa bên </a:t>
            </a:r>
          </a:p>
          <a:p>
            <a:pPr algn="l"/>
            <a:r>
              <a:rPr lang="en-US">
                <a:solidFill>
                  <a:srgbClr val="0000FF"/>
                </a:solidFill>
              </a:rPr>
              <a:t>phải ;</a:t>
            </a:r>
          </a:p>
          <a:p>
            <a:pPr algn="l"/>
            <a:endParaRPr lang="en-US">
              <a:solidFill>
                <a:srgbClr val="0000FF"/>
              </a:solidFill>
              <a:latin typeface="Times New Roman" pitchFamily="18" charset="0"/>
              <a:cs typeface="Times New Roman"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70690"/>
                                        </p:tgtEl>
                                        <p:attrNameLst>
                                          <p:attrName>style.visibility</p:attrName>
                                        </p:attrNameLst>
                                      </p:cBhvr>
                                      <p:to>
                                        <p:strVal val="visible"/>
                                      </p:to>
                                    </p:set>
                                    <p:animEffect transition="in" filter="checkerboard(across)">
                                      <p:cBhvr>
                                        <p:cTn id="7" dur="500"/>
                                        <p:tgtEl>
                                          <p:spTgt spid="37069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370691"/>
                                        </p:tgtEl>
                                        <p:attrNameLst>
                                          <p:attrName>style.visibility</p:attrName>
                                        </p:attrNameLst>
                                      </p:cBhvr>
                                      <p:to>
                                        <p:strVal val="visible"/>
                                      </p:to>
                                    </p:set>
                                    <p:animEffect transition="in" filter="blinds(horizontal)">
                                      <p:cBhvr>
                                        <p:cTn id="12" dur="500"/>
                                        <p:tgtEl>
                                          <p:spTgt spid="370691"/>
                                        </p:tgtEl>
                                      </p:cBhvr>
                                    </p:animEffect>
                                  </p:childTnLst>
                                </p:cTn>
                              </p:par>
                              <p:par>
                                <p:cTn id="13" presetID="3" presetClass="entr" presetSubtype="10" fill="hold" grpId="0" nodeType="withEffect">
                                  <p:stCondLst>
                                    <p:cond delay="0"/>
                                  </p:stCondLst>
                                  <p:childTnLst>
                                    <p:set>
                                      <p:cBhvr>
                                        <p:cTn id="14" dur="1" fill="hold">
                                          <p:stCondLst>
                                            <p:cond delay="0"/>
                                          </p:stCondLst>
                                        </p:cTn>
                                        <p:tgtEl>
                                          <p:spTgt spid="370692"/>
                                        </p:tgtEl>
                                        <p:attrNameLst>
                                          <p:attrName>style.visibility</p:attrName>
                                        </p:attrNameLst>
                                      </p:cBhvr>
                                      <p:to>
                                        <p:strVal val="visible"/>
                                      </p:to>
                                    </p:set>
                                    <p:animEffect transition="in" filter="blinds(horizontal)">
                                      <p:cBhvr>
                                        <p:cTn id="15" dur="500"/>
                                        <p:tgtEl>
                                          <p:spTgt spid="370692"/>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3" presetClass="entr" presetSubtype="10" fill="hold" nodeType="clickEffect">
                                  <p:stCondLst>
                                    <p:cond delay="0"/>
                                  </p:stCondLst>
                                  <p:childTnLst>
                                    <p:set>
                                      <p:cBhvr>
                                        <p:cTn id="19" dur="1" fill="hold">
                                          <p:stCondLst>
                                            <p:cond delay="0"/>
                                          </p:stCondLst>
                                        </p:cTn>
                                        <p:tgtEl>
                                          <p:spTgt spid="370693"/>
                                        </p:tgtEl>
                                        <p:attrNameLst>
                                          <p:attrName>style.visibility</p:attrName>
                                        </p:attrNameLst>
                                      </p:cBhvr>
                                      <p:to>
                                        <p:strVal val="visible"/>
                                      </p:to>
                                    </p:set>
                                    <p:animEffect transition="in" filter="blinds(horizontal)">
                                      <p:cBhvr>
                                        <p:cTn id="20" dur="500"/>
                                        <p:tgtEl>
                                          <p:spTgt spid="370693"/>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3" presetClass="entr" presetSubtype="10" fill="hold" nodeType="clickEffect">
                                  <p:stCondLst>
                                    <p:cond delay="0"/>
                                  </p:stCondLst>
                                  <p:childTnLst>
                                    <p:set>
                                      <p:cBhvr>
                                        <p:cTn id="24" dur="1" fill="hold">
                                          <p:stCondLst>
                                            <p:cond delay="0"/>
                                          </p:stCondLst>
                                        </p:cTn>
                                        <p:tgtEl>
                                          <p:spTgt spid="370698"/>
                                        </p:tgtEl>
                                        <p:attrNameLst>
                                          <p:attrName>style.visibility</p:attrName>
                                        </p:attrNameLst>
                                      </p:cBhvr>
                                      <p:to>
                                        <p:strVal val="visible"/>
                                      </p:to>
                                    </p:set>
                                    <p:animEffect transition="in" filter="blinds(horizontal)">
                                      <p:cBhvr>
                                        <p:cTn id="25" dur="500"/>
                                        <p:tgtEl>
                                          <p:spTgt spid="370698"/>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5" presetClass="entr" presetSubtype="10" fill="hold" grpId="0" nodeType="clickEffect">
                                  <p:stCondLst>
                                    <p:cond delay="0"/>
                                  </p:stCondLst>
                                  <p:childTnLst>
                                    <p:set>
                                      <p:cBhvr>
                                        <p:cTn id="29" dur="1" fill="hold">
                                          <p:stCondLst>
                                            <p:cond delay="0"/>
                                          </p:stCondLst>
                                        </p:cTn>
                                        <p:tgtEl>
                                          <p:spTgt spid="370701"/>
                                        </p:tgtEl>
                                        <p:attrNameLst>
                                          <p:attrName>style.visibility</p:attrName>
                                        </p:attrNameLst>
                                      </p:cBhvr>
                                      <p:to>
                                        <p:strVal val="visible"/>
                                      </p:to>
                                    </p:set>
                                    <p:animEffect transition="in" filter="checkerboard(across)">
                                      <p:cBhvr>
                                        <p:cTn id="30" dur="500"/>
                                        <p:tgtEl>
                                          <p:spTgt spid="3707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0690" grpId="0" autoUpdateAnimBg="0"/>
      <p:bldP spid="370692" grpId="0"/>
      <p:bldP spid="370701" grpId="0" autoUpdateAnimBg="0"/>
    </p:bldLst>
  </p:timing>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71714" name="Object 2"/>
          <p:cNvGraphicFramePr>
            <a:graphicFrameLocks noChangeAspect="1"/>
          </p:cNvGraphicFramePr>
          <p:nvPr/>
        </p:nvGraphicFramePr>
        <p:xfrm>
          <a:off x="347663" y="4054475"/>
          <a:ext cx="7824787" cy="1714500"/>
        </p:xfrm>
        <a:graphic>
          <a:graphicData uri="http://schemas.openxmlformats.org/presentationml/2006/ole">
            <mc:AlternateContent xmlns:mc="http://schemas.openxmlformats.org/markup-compatibility/2006">
              <mc:Choice xmlns:v="urn:schemas-microsoft-com:vml" Requires="v">
                <p:oleObj spid="_x0000_s372089" name="Equation" r:id="rId3" imgW="3441600" imgH="888840" progId="Equation.3">
                  <p:embed/>
                </p:oleObj>
              </mc:Choice>
              <mc:Fallback>
                <p:oleObj name="Equation" r:id="rId3" imgW="3441600" imgH="888840" progId="Equation.3">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7663" y="4054475"/>
                        <a:ext cx="7824787" cy="1714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371715" name="Group 3"/>
          <p:cNvGrpSpPr>
            <a:grpSpLocks/>
          </p:cNvGrpSpPr>
          <p:nvPr/>
        </p:nvGrpSpPr>
        <p:grpSpPr bwMode="auto">
          <a:xfrm>
            <a:off x="468313" y="5661025"/>
            <a:ext cx="8499475" cy="914400"/>
            <a:chOff x="288" y="2556"/>
            <a:chExt cx="5354" cy="576"/>
          </a:xfrm>
        </p:grpSpPr>
        <p:graphicFrame>
          <p:nvGraphicFramePr>
            <p:cNvPr id="371716" name="Object 4"/>
            <p:cNvGraphicFramePr>
              <a:graphicFrameLocks noChangeAspect="1"/>
            </p:cNvGraphicFramePr>
            <p:nvPr/>
          </p:nvGraphicFramePr>
          <p:xfrm>
            <a:off x="288" y="2556"/>
            <a:ext cx="4368" cy="576"/>
          </p:xfrm>
          <a:graphic>
            <a:graphicData uri="http://schemas.openxmlformats.org/presentationml/2006/ole">
              <mc:AlternateContent xmlns:mc="http://schemas.openxmlformats.org/markup-compatibility/2006">
                <mc:Choice xmlns:v="urn:schemas-microsoft-com:vml" Requires="v">
                  <p:oleObj spid="_x0000_s372090" name="Equation" r:id="rId5" imgW="4368600" imgH="545760" progId="Equation.3">
                    <p:embed/>
                  </p:oleObj>
                </mc:Choice>
                <mc:Fallback>
                  <p:oleObj name="Equation" r:id="rId5" imgW="4368600" imgH="545760" progId="Equation.3">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8" y="2556"/>
                          <a:ext cx="4368" cy="5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71717" name="Text Box 5"/>
            <p:cNvSpPr txBox="1">
              <a:spLocks noChangeArrowheads="1"/>
            </p:cNvSpPr>
            <p:nvPr/>
          </p:nvSpPr>
          <p:spPr bwMode="auto">
            <a:xfrm>
              <a:off x="5078" y="2713"/>
              <a:ext cx="56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(9. 7)</a:t>
              </a:r>
            </a:p>
          </p:txBody>
        </p:sp>
      </p:grpSp>
      <p:sp>
        <p:nvSpPr>
          <p:cNvPr id="371718" name="Text Box 6"/>
          <p:cNvSpPr txBox="1">
            <a:spLocks noChangeArrowheads="1"/>
          </p:cNvSpPr>
          <p:nvPr/>
        </p:nvSpPr>
        <p:spPr bwMode="auto">
          <a:xfrm>
            <a:off x="271463" y="3141663"/>
            <a:ext cx="3221037"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l-GR">
                <a:latin typeface="Times New Roman" pitchFamily="18" charset="0"/>
                <a:cs typeface="Times New Roman" pitchFamily="18" charset="0"/>
              </a:rPr>
              <a:t>δ</a:t>
            </a:r>
            <a:r>
              <a:rPr lang="en-US" baseline="-25000">
                <a:latin typeface="Times New Roman" pitchFamily="18" charset="0"/>
                <a:cs typeface="Times New Roman" pitchFamily="18" charset="0"/>
              </a:rPr>
              <a:t>i(i-1)</a:t>
            </a:r>
            <a:r>
              <a:rPr lang="en-US">
                <a:latin typeface="Times New Roman" pitchFamily="18" charset="0"/>
                <a:cs typeface="Times New Roman" pitchFamily="18" charset="0"/>
              </a:rPr>
              <a:t>M</a:t>
            </a:r>
            <a:r>
              <a:rPr lang="en-US" baseline="-25000">
                <a:latin typeface="Times New Roman" pitchFamily="18" charset="0"/>
                <a:cs typeface="Times New Roman" pitchFamily="18" charset="0"/>
              </a:rPr>
              <a:t>i-1</a:t>
            </a:r>
            <a:r>
              <a:rPr lang="en-US">
                <a:latin typeface="Times New Roman" pitchFamily="18" charset="0"/>
                <a:cs typeface="Times New Roman" pitchFamily="18" charset="0"/>
              </a:rPr>
              <a:t> + </a:t>
            </a:r>
            <a:r>
              <a:rPr lang="el-GR">
                <a:latin typeface="Times New Roman" pitchFamily="18" charset="0"/>
                <a:cs typeface="Times New Roman" pitchFamily="18" charset="0"/>
              </a:rPr>
              <a:t>δ</a:t>
            </a:r>
            <a:r>
              <a:rPr lang="en-US" baseline="-25000">
                <a:latin typeface="Times New Roman" pitchFamily="18" charset="0"/>
                <a:cs typeface="Times New Roman" pitchFamily="18" charset="0"/>
              </a:rPr>
              <a:t>ii</a:t>
            </a:r>
            <a:r>
              <a:rPr lang="en-US">
                <a:latin typeface="Times New Roman" pitchFamily="18" charset="0"/>
                <a:cs typeface="Times New Roman" pitchFamily="18" charset="0"/>
              </a:rPr>
              <a:t>M</a:t>
            </a:r>
            <a:r>
              <a:rPr lang="en-US" baseline="-25000">
                <a:latin typeface="Times New Roman" pitchFamily="18" charset="0"/>
                <a:cs typeface="Times New Roman" pitchFamily="18" charset="0"/>
              </a:rPr>
              <a:t>i</a:t>
            </a:r>
            <a:r>
              <a:rPr lang="en-US">
                <a:latin typeface="Times New Roman" pitchFamily="18" charset="0"/>
                <a:cs typeface="Times New Roman" pitchFamily="18" charset="0"/>
              </a:rPr>
              <a:t> + </a:t>
            </a:r>
          </a:p>
          <a:p>
            <a:pPr algn="l"/>
            <a:r>
              <a:rPr lang="el-GR">
                <a:latin typeface="Times New Roman" pitchFamily="18" charset="0"/>
                <a:cs typeface="Times New Roman" pitchFamily="18" charset="0"/>
              </a:rPr>
              <a:t>δ</a:t>
            </a:r>
            <a:r>
              <a:rPr lang="en-US" baseline="-25000">
                <a:latin typeface="Times New Roman" pitchFamily="18" charset="0"/>
                <a:cs typeface="Times New Roman" pitchFamily="18" charset="0"/>
              </a:rPr>
              <a:t>i(i+1)</a:t>
            </a:r>
            <a:r>
              <a:rPr lang="en-US">
                <a:latin typeface="Times New Roman" pitchFamily="18" charset="0"/>
                <a:cs typeface="Times New Roman" pitchFamily="18" charset="0"/>
              </a:rPr>
              <a:t>M</a:t>
            </a:r>
            <a:r>
              <a:rPr lang="en-US" baseline="-25000">
                <a:latin typeface="Times New Roman" pitchFamily="18" charset="0"/>
                <a:cs typeface="Times New Roman" pitchFamily="18" charset="0"/>
              </a:rPr>
              <a:t>(i+1)</a:t>
            </a:r>
            <a:r>
              <a:rPr lang="en-US">
                <a:latin typeface="Times New Roman" pitchFamily="18" charset="0"/>
                <a:cs typeface="Times New Roman" pitchFamily="18" charset="0"/>
              </a:rPr>
              <a:t> + </a:t>
            </a:r>
            <a:r>
              <a:rPr lang="el-GR">
                <a:latin typeface="Times New Roman" pitchFamily="18" charset="0"/>
                <a:cs typeface="Times New Roman" pitchFamily="18" charset="0"/>
              </a:rPr>
              <a:t>Δ</a:t>
            </a:r>
            <a:r>
              <a:rPr lang="en-US" baseline="-25000">
                <a:latin typeface="Times New Roman" pitchFamily="18" charset="0"/>
                <a:cs typeface="Times New Roman" pitchFamily="18" charset="0"/>
              </a:rPr>
              <a:t>iP</a:t>
            </a:r>
            <a:r>
              <a:rPr lang="en-US">
                <a:latin typeface="Times New Roman" pitchFamily="18" charset="0"/>
                <a:cs typeface="Times New Roman" pitchFamily="18" charset="0"/>
              </a:rPr>
              <a:t> =  0 ;</a:t>
            </a:r>
            <a:endParaRPr lang="el-GR">
              <a:latin typeface="Times New Roman" pitchFamily="18" charset="0"/>
              <a:cs typeface="Times New Roman" pitchFamily="18" charset="0"/>
            </a:endParaRPr>
          </a:p>
        </p:txBody>
      </p:sp>
      <p:sp>
        <p:nvSpPr>
          <p:cNvPr id="371719" name="Text Box 7"/>
          <p:cNvSpPr txBox="1">
            <a:spLocks noChangeArrowheads="1"/>
          </p:cNvSpPr>
          <p:nvPr/>
        </p:nvSpPr>
        <p:spPr bwMode="auto">
          <a:xfrm>
            <a:off x="2176463" y="2898775"/>
            <a:ext cx="1841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baseline="-25000">
              <a:latin typeface="Times New Roman" pitchFamily="18" charset="0"/>
              <a:cs typeface="Times New Roman" pitchFamily="18" charset="0"/>
            </a:endParaRPr>
          </a:p>
        </p:txBody>
      </p:sp>
      <p:grpSp>
        <p:nvGrpSpPr>
          <p:cNvPr id="371720" name="Group 8"/>
          <p:cNvGrpSpPr>
            <a:grpSpLocks/>
          </p:cNvGrpSpPr>
          <p:nvPr/>
        </p:nvGrpSpPr>
        <p:grpSpPr bwMode="auto">
          <a:xfrm>
            <a:off x="598488" y="1362075"/>
            <a:ext cx="7915275" cy="744538"/>
            <a:chOff x="377" y="858"/>
            <a:chExt cx="4986" cy="469"/>
          </a:xfrm>
        </p:grpSpPr>
        <p:sp>
          <p:nvSpPr>
            <p:cNvPr id="371721" name="Line 9"/>
            <p:cNvSpPr>
              <a:spLocks noChangeShapeType="1"/>
            </p:cNvSpPr>
            <p:nvPr/>
          </p:nvSpPr>
          <p:spPr bwMode="auto">
            <a:xfrm>
              <a:off x="502" y="898"/>
              <a:ext cx="4718"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nvGrpSpPr>
            <p:cNvPr id="371722" name="Group 10"/>
            <p:cNvGrpSpPr>
              <a:grpSpLocks/>
            </p:cNvGrpSpPr>
            <p:nvPr/>
          </p:nvGrpSpPr>
          <p:grpSpPr bwMode="auto">
            <a:xfrm>
              <a:off x="377" y="858"/>
              <a:ext cx="243" cy="227"/>
              <a:chOff x="414" y="966"/>
              <a:chExt cx="243" cy="227"/>
            </a:xfrm>
          </p:grpSpPr>
          <p:sp>
            <p:nvSpPr>
              <p:cNvPr id="371723" name="Oval 11"/>
              <p:cNvSpPr>
                <a:spLocks noChangeArrowheads="1"/>
              </p:cNvSpPr>
              <p:nvPr/>
            </p:nvSpPr>
            <p:spPr bwMode="auto">
              <a:xfrm>
                <a:off x="504" y="966"/>
                <a:ext cx="58" cy="58"/>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724" name="Line 12"/>
              <p:cNvSpPr>
                <a:spLocks noChangeShapeType="1"/>
              </p:cNvSpPr>
              <p:nvPr/>
            </p:nvSpPr>
            <p:spPr bwMode="auto">
              <a:xfrm flipH="1">
                <a:off x="468" y="1011"/>
                <a:ext cx="58" cy="115"/>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25" name="Line 13"/>
              <p:cNvSpPr>
                <a:spLocks noChangeShapeType="1"/>
              </p:cNvSpPr>
              <p:nvPr/>
            </p:nvSpPr>
            <p:spPr bwMode="auto">
              <a:xfrm>
                <a:off x="541" y="1002"/>
                <a:ext cx="60" cy="115"/>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26" name="Line 14"/>
              <p:cNvSpPr>
                <a:spLocks noChangeShapeType="1"/>
              </p:cNvSpPr>
              <p:nvPr/>
            </p:nvSpPr>
            <p:spPr bwMode="auto">
              <a:xfrm>
                <a:off x="423" y="1129"/>
                <a:ext cx="226"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27" name="Line 15"/>
              <p:cNvSpPr>
                <a:spLocks noChangeShapeType="1"/>
              </p:cNvSpPr>
              <p:nvPr/>
            </p:nvSpPr>
            <p:spPr bwMode="auto">
              <a:xfrm flipH="1">
                <a:off x="414" y="1147"/>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28" name="Line 16"/>
              <p:cNvSpPr>
                <a:spLocks noChangeShapeType="1"/>
              </p:cNvSpPr>
              <p:nvPr/>
            </p:nvSpPr>
            <p:spPr bwMode="auto">
              <a:xfrm flipH="1">
                <a:off x="459" y="1147"/>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29" name="Line 17"/>
              <p:cNvSpPr>
                <a:spLocks noChangeShapeType="1"/>
              </p:cNvSpPr>
              <p:nvPr/>
            </p:nvSpPr>
            <p:spPr bwMode="auto">
              <a:xfrm flipH="1">
                <a:off x="504" y="1147"/>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30" name="Line 18"/>
              <p:cNvSpPr>
                <a:spLocks noChangeShapeType="1"/>
              </p:cNvSpPr>
              <p:nvPr/>
            </p:nvSpPr>
            <p:spPr bwMode="auto">
              <a:xfrm flipH="1">
                <a:off x="550" y="1147"/>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31" name="Line 19"/>
              <p:cNvSpPr>
                <a:spLocks noChangeShapeType="1"/>
              </p:cNvSpPr>
              <p:nvPr/>
            </p:nvSpPr>
            <p:spPr bwMode="auto">
              <a:xfrm flipH="1">
                <a:off x="595" y="1129"/>
                <a:ext cx="62" cy="64"/>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sp>
          <p:nvSpPr>
            <p:cNvPr id="371732" name="Line 20"/>
            <p:cNvSpPr>
              <a:spLocks noChangeShapeType="1"/>
            </p:cNvSpPr>
            <p:nvPr/>
          </p:nvSpPr>
          <p:spPr bwMode="auto">
            <a:xfrm flipH="1">
              <a:off x="5111" y="1064"/>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33" name="Line 21"/>
            <p:cNvSpPr>
              <a:spLocks noChangeShapeType="1"/>
            </p:cNvSpPr>
            <p:nvPr/>
          </p:nvSpPr>
          <p:spPr bwMode="auto">
            <a:xfrm flipH="1">
              <a:off x="5156" y="1064"/>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34" name="Line 22"/>
            <p:cNvSpPr>
              <a:spLocks noChangeShapeType="1"/>
            </p:cNvSpPr>
            <p:nvPr/>
          </p:nvSpPr>
          <p:spPr bwMode="auto">
            <a:xfrm flipH="1">
              <a:off x="5201" y="1064"/>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35" name="Line 23"/>
            <p:cNvSpPr>
              <a:spLocks noChangeShapeType="1"/>
            </p:cNvSpPr>
            <p:nvPr/>
          </p:nvSpPr>
          <p:spPr bwMode="auto">
            <a:xfrm flipH="1">
              <a:off x="5256" y="1064"/>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36" name="Line 24"/>
            <p:cNvSpPr>
              <a:spLocks noChangeShapeType="1"/>
            </p:cNvSpPr>
            <p:nvPr/>
          </p:nvSpPr>
          <p:spPr bwMode="auto">
            <a:xfrm flipH="1">
              <a:off x="5301" y="1046"/>
              <a:ext cx="62" cy="64"/>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37" name="Oval 25"/>
            <p:cNvSpPr>
              <a:spLocks noChangeArrowheads="1"/>
            </p:cNvSpPr>
            <p:nvPr/>
          </p:nvSpPr>
          <p:spPr bwMode="auto">
            <a:xfrm>
              <a:off x="5201" y="872"/>
              <a:ext cx="58" cy="58"/>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738" name="Line 26"/>
            <p:cNvSpPr>
              <a:spLocks noChangeShapeType="1"/>
            </p:cNvSpPr>
            <p:nvPr/>
          </p:nvSpPr>
          <p:spPr bwMode="auto">
            <a:xfrm>
              <a:off x="5228" y="909"/>
              <a:ext cx="0" cy="109"/>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39" name="Oval 27"/>
            <p:cNvSpPr>
              <a:spLocks noChangeArrowheads="1"/>
            </p:cNvSpPr>
            <p:nvPr/>
          </p:nvSpPr>
          <p:spPr bwMode="auto">
            <a:xfrm>
              <a:off x="5201" y="1027"/>
              <a:ext cx="58" cy="58"/>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740" name="Line 28"/>
            <p:cNvSpPr>
              <a:spLocks noChangeShapeType="1"/>
            </p:cNvSpPr>
            <p:nvPr/>
          </p:nvSpPr>
          <p:spPr bwMode="auto">
            <a:xfrm>
              <a:off x="5118" y="1063"/>
              <a:ext cx="91"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41" name="Line 29"/>
            <p:cNvSpPr>
              <a:spLocks noChangeShapeType="1"/>
            </p:cNvSpPr>
            <p:nvPr/>
          </p:nvSpPr>
          <p:spPr bwMode="auto">
            <a:xfrm>
              <a:off x="5265" y="1063"/>
              <a:ext cx="91"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42" name="Line 30"/>
            <p:cNvSpPr>
              <a:spLocks noChangeShapeType="1"/>
            </p:cNvSpPr>
            <p:nvPr/>
          </p:nvSpPr>
          <p:spPr bwMode="auto">
            <a:xfrm rot="10800000">
              <a:off x="1140" y="908"/>
              <a:ext cx="0" cy="272"/>
            </a:xfrm>
            <a:prstGeom prst="line">
              <a:avLst/>
            </a:prstGeom>
            <a:noFill/>
            <a:ln w="28575">
              <a:solidFill>
                <a:srgbClr val="FF0000"/>
              </a:solidFill>
              <a:miter lim="800000"/>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43" name="Line 31"/>
            <p:cNvSpPr>
              <a:spLocks noChangeShapeType="1"/>
            </p:cNvSpPr>
            <p:nvPr/>
          </p:nvSpPr>
          <p:spPr bwMode="auto">
            <a:xfrm rot="10800000">
              <a:off x="1807" y="900"/>
              <a:ext cx="0" cy="272"/>
            </a:xfrm>
            <a:prstGeom prst="line">
              <a:avLst/>
            </a:prstGeom>
            <a:noFill/>
            <a:ln w="28575">
              <a:solidFill>
                <a:srgbClr val="FF0000"/>
              </a:solidFill>
              <a:miter lim="800000"/>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44" name="Line 32"/>
            <p:cNvSpPr>
              <a:spLocks noChangeShapeType="1"/>
            </p:cNvSpPr>
            <p:nvPr/>
          </p:nvSpPr>
          <p:spPr bwMode="auto">
            <a:xfrm rot="10800000">
              <a:off x="2480" y="908"/>
              <a:ext cx="0" cy="272"/>
            </a:xfrm>
            <a:prstGeom prst="line">
              <a:avLst/>
            </a:prstGeom>
            <a:noFill/>
            <a:ln w="28575">
              <a:solidFill>
                <a:srgbClr val="FF0000"/>
              </a:solidFill>
              <a:miter lim="800000"/>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45" name="Line 33"/>
            <p:cNvSpPr>
              <a:spLocks noChangeShapeType="1"/>
            </p:cNvSpPr>
            <p:nvPr/>
          </p:nvSpPr>
          <p:spPr bwMode="auto">
            <a:xfrm rot="10800000">
              <a:off x="3144" y="909"/>
              <a:ext cx="0" cy="272"/>
            </a:xfrm>
            <a:prstGeom prst="line">
              <a:avLst/>
            </a:prstGeom>
            <a:noFill/>
            <a:ln w="28575">
              <a:solidFill>
                <a:srgbClr val="FF0000"/>
              </a:solidFill>
              <a:miter lim="800000"/>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46" name="Line 34"/>
            <p:cNvSpPr>
              <a:spLocks noChangeShapeType="1"/>
            </p:cNvSpPr>
            <p:nvPr/>
          </p:nvSpPr>
          <p:spPr bwMode="auto">
            <a:xfrm rot="10800000">
              <a:off x="3779" y="908"/>
              <a:ext cx="0" cy="272"/>
            </a:xfrm>
            <a:prstGeom prst="line">
              <a:avLst/>
            </a:prstGeom>
            <a:noFill/>
            <a:ln w="28575">
              <a:solidFill>
                <a:srgbClr val="FF0000"/>
              </a:solidFill>
              <a:miter lim="800000"/>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47" name="Line 35"/>
            <p:cNvSpPr>
              <a:spLocks noChangeShapeType="1"/>
            </p:cNvSpPr>
            <p:nvPr/>
          </p:nvSpPr>
          <p:spPr bwMode="auto">
            <a:xfrm rot="10800000">
              <a:off x="4578" y="908"/>
              <a:ext cx="0" cy="272"/>
            </a:xfrm>
            <a:prstGeom prst="line">
              <a:avLst/>
            </a:prstGeom>
            <a:noFill/>
            <a:ln w="28575">
              <a:solidFill>
                <a:srgbClr val="FF0000"/>
              </a:solidFill>
              <a:miter lim="800000"/>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48" name="Text Box 36"/>
            <p:cNvSpPr txBox="1">
              <a:spLocks noChangeArrowheads="1"/>
            </p:cNvSpPr>
            <p:nvPr/>
          </p:nvSpPr>
          <p:spPr bwMode="auto">
            <a:xfrm>
              <a:off x="872" y="1039"/>
              <a:ext cx="31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latin typeface="Times New Roman" pitchFamily="18" charset="0"/>
                  <a:cs typeface="Times New Roman" pitchFamily="18" charset="0"/>
                </a:rPr>
                <a:t>X</a:t>
              </a:r>
              <a:r>
                <a:rPr lang="en-US" baseline="-25000">
                  <a:solidFill>
                    <a:srgbClr val="FF0000"/>
                  </a:solidFill>
                  <a:latin typeface="Times New Roman" pitchFamily="18" charset="0"/>
                  <a:cs typeface="Times New Roman" pitchFamily="18" charset="0"/>
                </a:rPr>
                <a:t>1</a:t>
              </a:r>
            </a:p>
          </p:txBody>
        </p:sp>
        <p:sp>
          <p:nvSpPr>
            <p:cNvPr id="371749" name="Text Box 37"/>
            <p:cNvSpPr txBox="1">
              <a:spLocks noChangeArrowheads="1"/>
            </p:cNvSpPr>
            <p:nvPr/>
          </p:nvSpPr>
          <p:spPr bwMode="auto">
            <a:xfrm>
              <a:off x="2129" y="1017"/>
              <a:ext cx="39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latin typeface="Times New Roman" pitchFamily="18" charset="0"/>
                  <a:cs typeface="Times New Roman" pitchFamily="18" charset="0"/>
                </a:rPr>
                <a:t>X</a:t>
              </a:r>
              <a:r>
                <a:rPr lang="en-US" baseline="-25000">
                  <a:solidFill>
                    <a:srgbClr val="FF0000"/>
                  </a:solidFill>
                  <a:latin typeface="Times New Roman" pitchFamily="18" charset="0"/>
                  <a:cs typeface="Times New Roman" pitchFamily="18" charset="0"/>
                </a:rPr>
                <a:t>i-1</a:t>
              </a:r>
            </a:p>
          </p:txBody>
        </p:sp>
        <p:sp>
          <p:nvSpPr>
            <p:cNvPr id="371750" name="Text Box 38"/>
            <p:cNvSpPr txBox="1">
              <a:spLocks noChangeArrowheads="1"/>
            </p:cNvSpPr>
            <p:nvPr/>
          </p:nvSpPr>
          <p:spPr bwMode="auto">
            <a:xfrm>
              <a:off x="2874" y="1026"/>
              <a:ext cx="29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latin typeface="Times New Roman" pitchFamily="18" charset="0"/>
                  <a:cs typeface="Times New Roman" pitchFamily="18" charset="0"/>
                </a:rPr>
                <a:t>X</a:t>
              </a:r>
              <a:r>
                <a:rPr lang="en-US" baseline="-25000">
                  <a:solidFill>
                    <a:srgbClr val="FF0000"/>
                  </a:solidFill>
                  <a:latin typeface="Times New Roman" pitchFamily="18" charset="0"/>
                  <a:cs typeface="Times New Roman" pitchFamily="18" charset="0"/>
                </a:rPr>
                <a:t>i</a:t>
              </a:r>
            </a:p>
          </p:txBody>
        </p:sp>
        <p:sp>
          <p:nvSpPr>
            <p:cNvPr id="371751" name="Text Box 39"/>
            <p:cNvSpPr txBox="1">
              <a:spLocks noChangeArrowheads="1"/>
            </p:cNvSpPr>
            <p:nvPr/>
          </p:nvSpPr>
          <p:spPr bwMode="auto">
            <a:xfrm>
              <a:off x="3400" y="1008"/>
              <a:ext cx="42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latin typeface="Times New Roman" pitchFamily="18" charset="0"/>
                  <a:cs typeface="Times New Roman" pitchFamily="18" charset="0"/>
                </a:rPr>
                <a:t>X</a:t>
              </a:r>
              <a:r>
                <a:rPr lang="en-US" baseline="-25000">
                  <a:solidFill>
                    <a:srgbClr val="FF0000"/>
                  </a:solidFill>
                  <a:latin typeface="Times New Roman" pitchFamily="18" charset="0"/>
                  <a:cs typeface="Times New Roman" pitchFamily="18" charset="0"/>
                </a:rPr>
                <a:t>i+1</a:t>
              </a:r>
            </a:p>
          </p:txBody>
        </p:sp>
        <p:sp>
          <p:nvSpPr>
            <p:cNvPr id="371752" name="Text Box 40"/>
            <p:cNvSpPr txBox="1">
              <a:spLocks noChangeArrowheads="1"/>
            </p:cNvSpPr>
            <p:nvPr/>
          </p:nvSpPr>
          <p:spPr bwMode="auto">
            <a:xfrm>
              <a:off x="4267" y="990"/>
              <a:ext cx="31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latin typeface="Times New Roman" pitchFamily="18" charset="0"/>
                  <a:cs typeface="Times New Roman" pitchFamily="18" charset="0"/>
                </a:rPr>
                <a:t>X</a:t>
              </a:r>
              <a:r>
                <a:rPr lang="en-US" baseline="-25000">
                  <a:solidFill>
                    <a:srgbClr val="FF0000"/>
                  </a:solidFill>
                  <a:latin typeface="Times New Roman" pitchFamily="18" charset="0"/>
                  <a:cs typeface="Times New Roman" pitchFamily="18" charset="0"/>
                </a:rPr>
                <a:t>n</a:t>
              </a:r>
            </a:p>
          </p:txBody>
        </p:sp>
      </p:grpSp>
      <p:grpSp>
        <p:nvGrpSpPr>
          <p:cNvPr id="371753" name="Group 41"/>
          <p:cNvGrpSpPr>
            <a:grpSpLocks/>
          </p:cNvGrpSpPr>
          <p:nvPr/>
        </p:nvGrpSpPr>
        <p:grpSpPr bwMode="auto">
          <a:xfrm>
            <a:off x="585788" y="1955800"/>
            <a:ext cx="7947025" cy="1023938"/>
            <a:chOff x="385" y="1232"/>
            <a:chExt cx="5006" cy="645"/>
          </a:xfrm>
        </p:grpSpPr>
        <p:sp>
          <p:nvSpPr>
            <p:cNvPr id="371754" name="Line 42"/>
            <p:cNvSpPr>
              <a:spLocks noChangeShapeType="1"/>
            </p:cNvSpPr>
            <p:nvPr/>
          </p:nvSpPr>
          <p:spPr bwMode="auto">
            <a:xfrm flipH="1">
              <a:off x="1051" y="1831"/>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55" name="Line 43"/>
            <p:cNvSpPr>
              <a:spLocks noChangeShapeType="1"/>
            </p:cNvSpPr>
            <p:nvPr/>
          </p:nvSpPr>
          <p:spPr bwMode="auto">
            <a:xfrm flipH="1">
              <a:off x="1096" y="1831"/>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56" name="Line 44"/>
            <p:cNvSpPr>
              <a:spLocks noChangeShapeType="1"/>
            </p:cNvSpPr>
            <p:nvPr/>
          </p:nvSpPr>
          <p:spPr bwMode="auto">
            <a:xfrm flipH="1">
              <a:off x="1141" y="1831"/>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57" name="Line 45"/>
            <p:cNvSpPr>
              <a:spLocks noChangeShapeType="1"/>
            </p:cNvSpPr>
            <p:nvPr/>
          </p:nvSpPr>
          <p:spPr bwMode="auto">
            <a:xfrm flipH="1">
              <a:off x="1196" y="1831"/>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58" name="Line 46"/>
            <p:cNvSpPr>
              <a:spLocks noChangeShapeType="1"/>
            </p:cNvSpPr>
            <p:nvPr/>
          </p:nvSpPr>
          <p:spPr bwMode="auto">
            <a:xfrm flipH="1">
              <a:off x="1241" y="1813"/>
              <a:ext cx="62" cy="64"/>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59" name="Oval 47"/>
            <p:cNvSpPr>
              <a:spLocks noChangeArrowheads="1"/>
            </p:cNvSpPr>
            <p:nvPr/>
          </p:nvSpPr>
          <p:spPr bwMode="auto">
            <a:xfrm>
              <a:off x="1141" y="1639"/>
              <a:ext cx="58" cy="58"/>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760" name="Line 48"/>
            <p:cNvSpPr>
              <a:spLocks noChangeShapeType="1"/>
            </p:cNvSpPr>
            <p:nvPr/>
          </p:nvSpPr>
          <p:spPr bwMode="auto">
            <a:xfrm>
              <a:off x="1168" y="1676"/>
              <a:ext cx="0" cy="109"/>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61" name="Oval 49"/>
            <p:cNvSpPr>
              <a:spLocks noChangeArrowheads="1"/>
            </p:cNvSpPr>
            <p:nvPr/>
          </p:nvSpPr>
          <p:spPr bwMode="auto">
            <a:xfrm>
              <a:off x="1141" y="1794"/>
              <a:ext cx="58" cy="58"/>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762" name="Line 50"/>
            <p:cNvSpPr>
              <a:spLocks noChangeShapeType="1"/>
            </p:cNvSpPr>
            <p:nvPr/>
          </p:nvSpPr>
          <p:spPr bwMode="auto">
            <a:xfrm>
              <a:off x="1058" y="1830"/>
              <a:ext cx="91"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63" name="Line 51"/>
            <p:cNvSpPr>
              <a:spLocks noChangeShapeType="1"/>
            </p:cNvSpPr>
            <p:nvPr/>
          </p:nvSpPr>
          <p:spPr bwMode="auto">
            <a:xfrm>
              <a:off x="1205" y="1830"/>
              <a:ext cx="91"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64" name="Line 52"/>
            <p:cNvSpPr>
              <a:spLocks noChangeShapeType="1"/>
            </p:cNvSpPr>
            <p:nvPr/>
          </p:nvSpPr>
          <p:spPr bwMode="auto">
            <a:xfrm flipH="1">
              <a:off x="1691" y="1821"/>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65" name="Line 53"/>
            <p:cNvSpPr>
              <a:spLocks noChangeShapeType="1"/>
            </p:cNvSpPr>
            <p:nvPr/>
          </p:nvSpPr>
          <p:spPr bwMode="auto">
            <a:xfrm flipH="1">
              <a:off x="1736" y="1821"/>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66" name="Line 54"/>
            <p:cNvSpPr>
              <a:spLocks noChangeShapeType="1"/>
            </p:cNvSpPr>
            <p:nvPr/>
          </p:nvSpPr>
          <p:spPr bwMode="auto">
            <a:xfrm flipH="1">
              <a:off x="1781" y="1821"/>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67" name="Line 55"/>
            <p:cNvSpPr>
              <a:spLocks noChangeShapeType="1"/>
            </p:cNvSpPr>
            <p:nvPr/>
          </p:nvSpPr>
          <p:spPr bwMode="auto">
            <a:xfrm flipH="1">
              <a:off x="1836" y="1821"/>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68" name="Line 56"/>
            <p:cNvSpPr>
              <a:spLocks noChangeShapeType="1"/>
            </p:cNvSpPr>
            <p:nvPr/>
          </p:nvSpPr>
          <p:spPr bwMode="auto">
            <a:xfrm flipH="1">
              <a:off x="1881" y="1803"/>
              <a:ext cx="62" cy="64"/>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69" name="Oval 57"/>
            <p:cNvSpPr>
              <a:spLocks noChangeArrowheads="1"/>
            </p:cNvSpPr>
            <p:nvPr/>
          </p:nvSpPr>
          <p:spPr bwMode="auto">
            <a:xfrm>
              <a:off x="1781" y="1629"/>
              <a:ext cx="58" cy="58"/>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770" name="Line 58"/>
            <p:cNvSpPr>
              <a:spLocks noChangeShapeType="1"/>
            </p:cNvSpPr>
            <p:nvPr/>
          </p:nvSpPr>
          <p:spPr bwMode="auto">
            <a:xfrm>
              <a:off x="1808" y="1666"/>
              <a:ext cx="0" cy="109"/>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71" name="Oval 59"/>
            <p:cNvSpPr>
              <a:spLocks noChangeArrowheads="1"/>
            </p:cNvSpPr>
            <p:nvPr/>
          </p:nvSpPr>
          <p:spPr bwMode="auto">
            <a:xfrm>
              <a:off x="1781" y="1784"/>
              <a:ext cx="58" cy="58"/>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772" name="Line 60"/>
            <p:cNvSpPr>
              <a:spLocks noChangeShapeType="1"/>
            </p:cNvSpPr>
            <p:nvPr/>
          </p:nvSpPr>
          <p:spPr bwMode="auto">
            <a:xfrm>
              <a:off x="1698" y="1820"/>
              <a:ext cx="91"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73" name="Line 61"/>
            <p:cNvSpPr>
              <a:spLocks noChangeShapeType="1"/>
            </p:cNvSpPr>
            <p:nvPr/>
          </p:nvSpPr>
          <p:spPr bwMode="auto">
            <a:xfrm>
              <a:off x="1845" y="1820"/>
              <a:ext cx="91"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74" name="Line 62"/>
            <p:cNvSpPr>
              <a:spLocks noChangeShapeType="1"/>
            </p:cNvSpPr>
            <p:nvPr/>
          </p:nvSpPr>
          <p:spPr bwMode="auto">
            <a:xfrm flipH="1">
              <a:off x="2381" y="1822"/>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75" name="Line 63"/>
            <p:cNvSpPr>
              <a:spLocks noChangeShapeType="1"/>
            </p:cNvSpPr>
            <p:nvPr/>
          </p:nvSpPr>
          <p:spPr bwMode="auto">
            <a:xfrm flipH="1">
              <a:off x="2426" y="1822"/>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76" name="Line 64"/>
            <p:cNvSpPr>
              <a:spLocks noChangeShapeType="1"/>
            </p:cNvSpPr>
            <p:nvPr/>
          </p:nvSpPr>
          <p:spPr bwMode="auto">
            <a:xfrm flipH="1">
              <a:off x="2471" y="1822"/>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77" name="Line 65"/>
            <p:cNvSpPr>
              <a:spLocks noChangeShapeType="1"/>
            </p:cNvSpPr>
            <p:nvPr/>
          </p:nvSpPr>
          <p:spPr bwMode="auto">
            <a:xfrm flipH="1">
              <a:off x="2526" y="1822"/>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78" name="Line 66"/>
            <p:cNvSpPr>
              <a:spLocks noChangeShapeType="1"/>
            </p:cNvSpPr>
            <p:nvPr/>
          </p:nvSpPr>
          <p:spPr bwMode="auto">
            <a:xfrm flipH="1">
              <a:off x="2571" y="1804"/>
              <a:ext cx="62" cy="64"/>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79" name="Oval 67"/>
            <p:cNvSpPr>
              <a:spLocks noChangeArrowheads="1"/>
            </p:cNvSpPr>
            <p:nvPr/>
          </p:nvSpPr>
          <p:spPr bwMode="auto">
            <a:xfrm>
              <a:off x="2471" y="1630"/>
              <a:ext cx="58" cy="58"/>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780" name="Line 68"/>
            <p:cNvSpPr>
              <a:spLocks noChangeShapeType="1"/>
            </p:cNvSpPr>
            <p:nvPr/>
          </p:nvSpPr>
          <p:spPr bwMode="auto">
            <a:xfrm>
              <a:off x="2498" y="1667"/>
              <a:ext cx="0" cy="109"/>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81" name="Oval 69"/>
            <p:cNvSpPr>
              <a:spLocks noChangeArrowheads="1"/>
            </p:cNvSpPr>
            <p:nvPr/>
          </p:nvSpPr>
          <p:spPr bwMode="auto">
            <a:xfrm>
              <a:off x="2471" y="1785"/>
              <a:ext cx="58" cy="58"/>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782" name="Line 70"/>
            <p:cNvSpPr>
              <a:spLocks noChangeShapeType="1"/>
            </p:cNvSpPr>
            <p:nvPr/>
          </p:nvSpPr>
          <p:spPr bwMode="auto">
            <a:xfrm>
              <a:off x="2388" y="1821"/>
              <a:ext cx="91"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83" name="Line 71"/>
            <p:cNvSpPr>
              <a:spLocks noChangeShapeType="1"/>
            </p:cNvSpPr>
            <p:nvPr/>
          </p:nvSpPr>
          <p:spPr bwMode="auto">
            <a:xfrm>
              <a:off x="2535" y="1821"/>
              <a:ext cx="91"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84" name="Line 72"/>
            <p:cNvSpPr>
              <a:spLocks noChangeShapeType="1"/>
            </p:cNvSpPr>
            <p:nvPr/>
          </p:nvSpPr>
          <p:spPr bwMode="auto">
            <a:xfrm flipH="1">
              <a:off x="3051" y="1813"/>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85" name="Line 73"/>
            <p:cNvSpPr>
              <a:spLocks noChangeShapeType="1"/>
            </p:cNvSpPr>
            <p:nvPr/>
          </p:nvSpPr>
          <p:spPr bwMode="auto">
            <a:xfrm flipH="1">
              <a:off x="3096" y="1813"/>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86" name="Line 74"/>
            <p:cNvSpPr>
              <a:spLocks noChangeShapeType="1"/>
            </p:cNvSpPr>
            <p:nvPr/>
          </p:nvSpPr>
          <p:spPr bwMode="auto">
            <a:xfrm flipH="1">
              <a:off x="3141" y="1813"/>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87" name="Line 75"/>
            <p:cNvSpPr>
              <a:spLocks noChangeShapeType="1"/>
            </p:cNvSpPr>
            <p:nvPr/>
          </p:nvSpPr>
          <p:spPr bwMode="auto">
            <a:xfrm flipH="1">
              <a:off x="3196" y="1813"/>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88" name="Line 76"/>
            <p:cNvSpPr>
              <a:spLocks noChangeShapeType="1"/>
            </p:cNvSpPr>
            <p:nvPr/>
          </p:nvSpPr>
          <p:spPr bwMode="auto">
            <a:xfrm flipH="1">
              <a:off x="3241" y="1795"/>
              <a:ext cx="62" cy="64"/>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89" name="Oval 77"/>
            <p:cNvSpPr>
              <a:spLocks noChangeArrowheads="1"/>
            </p:cNvSpPr>
            <p:nvPr/>
          </p:nvSpPr>
          <p:spPr bwMode="auto">
            <a:xfrm>
              <a:off x="3141" y="1621"/>
              <a:ext cx="58" cy="58"/>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790" name="Line 78"/>
            <p:cNvSpPr>
              <a:spLocks noChangeShapeType="1"/>
            </p:cNvSpPr>
            <p:nvPr/>
          </p:nvSpPr>
          <p:spPr bwMode="auto">
            <a:xfrm>
              <a:off x="3168" y="1658"/>
              <a:ext cx="0" cy="109"/>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91" name="Oval 79"/>
            <p:cNvSpPr>
              <a:spLocks noChangeArrowheads="1"/>
            </p:cNvSpPr>
            <p:nvPr/>
          </p:nvSpPr>
          <p:spPr bwMode="auto">
            <a:xfrm>
              <a:off x="3141" y="1776"/>
              <a:ext cx="58" cy="58"/>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792" name="Line 80"/>
            <p:cNvSpPr>
              <a:spLocks noChangeShapeType="1"/>
            </p:cNvSpPr>
            <p:nvPr/>
          </p:nvSpPr>
          <p:spPr bwMode="auto">
            <a:xfrm>
              <a:off x="3058" y="1812"/>
              <a:ext cx="91"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93" name="Line 81"/>
            <p:cNvSpPr>
              <a:spLocks noChangeShapeType="1"/>
            </p:cNvSpPr>
            <p:nvPr/>
          </p:nvSpPr>
          <p:spPr bwMode="auto">
            <a:xfrm>
              <a:off x="3205" y="1812"/>
              <a:ext cx="91"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94" name="Line 82"/>
            <p:cNvSpPr>
              <a:spLocks noChangeShapeType="1"/>
            </p:cNvSpPr>
            <p:nvPr/>
          </p:nvSpPr>
          <p:spPr bwMode="auto">
            <a:xfrm flipH="1">
              <a:off x="3677" y="1795"/>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95" name="Line 83"/>
            <p:cNvSpPr>
              <a:spLocks noChangeShapeType="1"/>
            </p:cNvSpPr>
            <p:nvPr/>
          </p:nvSpPr>
          <p:spPr bwMode="auto">
            <a:xfrm flipH="1">
              <a:off x="3722" y="1795"/>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96" name="Line 84"/>
            <p:cNvSpPr>
              <a:spLocks noChangeShapeType="1"/>
            </p:cNvSpPr>
            <p:nvPr/>
          </p:nvSpPr>
          <p:spPr bwMode="auto">
            <a:xfrm flipH="1">
              <a:off x="3767" y="1795"/>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97" name="Line 85"/>
            <p:cNvSpPr>
              <a:spLocks noChangeShapeType="1"/>
            </p:cNvSpPr>
            <p:nvPr/>
          </p:nvSpPr>
          <p:spPr bwMode="auto">
            <a:xfrm flipH="1">
              <a:off x="3822" y="1795"/>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98" name="Line 86"/>
            <p:cNvSpPr>
              <a:spLocks noChangeShapeType="1"/>
            </p:cNvSpPr>
            <p:nvPr/>
          </p:nvSpPr>
          <p:spPr bwMode="auto">
            <a:xfrm flipH="1">
              <a:off x="3867" y="1777"/>
              <a:ext cx="62" cy="64"/>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99" name="Oval 87"/>
            <p:cNvSpPr>
              <a:spLocks noChangeArrowheads="1"/>
            </p:cNvSpPr>
            <p:nvPr/>
          </p:nvSpPr>
          <p:spPr bwMode="auto">
            <a:xfrm>
              <a:off x="3767" y="1603"/>
              <a:ext cx="58" cy="58"/>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800" name="Line 88"/>
            <p:cNvSpPr>
              <a:spLocks noChangeShapeType="1"/>
            </p:cNvSpPr>
            <p:nvPr/>
          </p:nvSpPr>
          <p:spPr bwMode="auto">
            <a:xfrm>
              <a:off x="3794" y="1640"/>
              <a:ext cx="0" cy="109"/>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01" name="Oval 89"/>
            <p:cNvSpPr>
              <a:spLocks noChangeArrowheads="1"/>
            </p:cNvSpPr>
            <p:nvPr/>
          </p:nvSpPr>
          <p:spPr bwMode="auto">
            <a:xfrm>
              <a:off x="3767" y="1758"/>
              <a:ext cx="58" cy="58"/>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802" name="Line 90"/>
            <p:cNvSpPr>
              <a:spLocks noChangeShapeType="1"/>
            </p:cNvSpPr>
            <p:nvPr/>
          </p:nvSpPr>
          <p:spPr bwMode="auto">
            <a:xfrm>
              <a:off x="3684" y="1794"/>
              <a:ext cx="91"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03" name="Line 91"/>
            <p:cNvSpPr>
              <a:spLocks noChangeShapeType="1"/>
            </p:cNvSpPr>
            <p:nvPr/>
          </p:nvSpPr>
          <p:spPr bwMode="auto">
            <a:xfrm>
              <a:off x="3831" y="1794"/>
              <a:ext cx="91"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04" name="Line 92"/>
            <p:cNvSpPr>
              <a:spLocks noChangeShapeType="1"/>
            </p:cNvSpPr>
            <p:nvPr/>
          </p:nvSpPr>
          <p:spPr bwMode="auto">
            <a:xfrm flipH="1">
              <a:off x="4485" y="1795"/>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05" name="Line 93"/>
            <p:cNvSpPr>
              <a:spLocks noChangeShapeType="1"/>
            </p:cNvSpPr>
            <p:nvPr/>
          </p:nvSpPr>
          <p:spPr bwMode="auto">
            <a:xfrm flipH="1">
              <a:off x="4530" y="1795"/>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06" name="Line 94"/>
            <p:cNvSpPr>
              <a:spLocks noChangeShapeType="1"/>
            </p:cNvSpPr>
            <p:nvPr/>
          </p:nvSpPr>
          <p:spPr bwMode="auto">
            <a:xfrm flipH="1">
              <a:off x="4575" y="1795"/>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07" name="Line 95"/>
            <p:cNvSpPr>
              <a:spLocks noChangeShapeType="1"/>
            </p:cNvSpPr>
            <p:nvPr/>
          </p:nvSpPr>
          <p:spPr bwMode="auto">
            <a:xfrm flipH="1">
              <a:off x="4630" y="1795"/>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08" name="Line 96"/>
            <p:cNvSpPr>
              <a:spLocks noChangeShapeType="1"/>
            </p:cNvSpPr>
            <p:nvPr/>
          </p:nvSpPr>
          <p:spPr bwMode="auto">
            <a:xfrm flipH="1">
              <a:off x="4675" y="1777"/>
              <a:ext cx="62" cy="64"/>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09" name="Oval 97"/>
            <p:cNvSpPr>
              <a:spLocks noChangeArrowheads="1"/>
            </p:cNvSpPr>
            <p:nvPr/>
          </p:nvSpPr>
          <p:spPr bwMode="auto">
            <a:xfrm>
              <a:off x="4575" y="1603"/>
              <a:ext cx="58" cy="58"/>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810" name="Line 98"/>
            <p:cNvSpPr>
              <a:spLocks noChangeShapeType="1"/>
            </p:cNvSpPr>
            <p:nvPr/>
          </p:nvSpPr>
          <p:spPr bwMode="auto">
            <a:xfrm>
              <a:off x="4602" y="1640"/>
              <a:ext cx="0" cy="109"/>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11" name="Oval 99"/>
            <p:cNvSpPr>
              <a:spLocks noChangeArrowheads="1"/>
            </p:cNvSpPr>
            <p:nvPr/>
          </p:nvSpPr>
          <p:spPr bwMode="auto">
            <a:xfrm>
              <a:off x="4575" y="1758"/>
              <a:ext cx="58" cy="58"/>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812" name="Line 100"/>
            <p:cNvSpPr>
              <a:spLocks noChangeShapeType="1"/>
            </p:cNvSpPr>
            <p:nvPr/>
          </p:nvSpPr>
          <p:spPr bwMode="auto">
            <a:xfrm>
              <a:off x="4492" y="1794"/>
              <a:ext cx="91"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13" name="Line 101"/>
            <p:cNvSpPr>
              <a:spLocks noChangeShapeType="1"/>
            </p:cNvSpPr>
            <p:nvPr/>
          </p:nvSpPr>
          <p:spPr bwMode="auto">
            <a:xfrm>
              <a:off x="4639" y="1794"/>
              <a:ext cx="91"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14" name="Line 102"/>
            <p:cNvSpPr>
              <a:spLocks noChangeShapeType="1"/>
            </p:cNvSpPr>
            <p:nvPr/>
          </p:nvSpPr>
          <p:spPr bwMode="auto">
            <a:xfrm>
              <a:off x="540" y="1669"/>
              <a:ext cx="605"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15" name="Line 103"/>
            <p:cNvSpPr>
              <a:spLocks noChangeShapeType="1"/>
            </p:cNvSpPr>
            <p:nvPr/>
          </p:nvSpPr>
          <p:spPr bwMode="auto">
            <a:xfrm>
              <a:off x="1192" y="1669"/>
              <a:ext cx="605"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16" name="Line 104"/>
            <p:cNvSpPr>
              <a:spLocks noChangeShapeType="1"/>
            </p:cNvSpPr>
            <p:nvPr/>
          </p:nvSpPr>
          <p:spPr bwMode="auto">
            <a:xfrm>
              <a:off x="1837" y="1660"/>
              <a:ext cx="633"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nvGrpSpPr>
            <p:cNvPr id="371817" name="Group 105"/>
            <p:cNvGrpSpPr>
              <a:grpSpLocks/>
            </p:cNvGrpSpPr>
            <p:nvPr/>
          </p:nvGrpSpPr>
          <p:grpSpPr bwMode="auto">
            <a:xfrm>
              <a:off x="385" y="1632"/>
              <a:ext cx="243" cy="227"/>
              <a:chOff x="414" y="966"/>
              <a:chExt cx="243" cy="227"/>
            </a:xfrm>
          </p:grpSpPr>
          <p:sp>
            <p:nvSpPr>
              <p:cNvPr id="371818" name="Oval 106"/>
              <p:cNvSpPr>
                <a:spLocks noChangeArrowheads="1"/>
              </p:cNvSpPr>
              <p:nvPr/>
            </p:nvSpPr>
            <p:spPr bwMode="auto">
              <a:xfrm>
                <a:off x="504" y="966"/>
                <a:ext cx="58" cy="58"/>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819" name="Line 107"/>
              <p:cNvSpPr>
                <a:spLocks noChangeShapeType="1"/>
              </p:cNvSpPr>
              <p:nvPr/>
            </p:nvSpPr>
            <p:spPr bwMode="auto">
              <a:xfrm flipH="1">
                <a:off x="468" y="1011"/>
                <a:ext cx="58" cy="115"/>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20" name="Line 108"/>
              <p:cNvSpPr>
                <a:spLocks noChangeShapeType="1"/>
              </p:cNvSpPr>
              <p:nvPr/>
            </p:nvSpPr>
            <p:spPr bwMode="auto">
              <a:xfrm>
                <a:off x="541" y="1002"/>
                <a:ext cx="60" cy="115"/>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21" name="Line 109"/>
              <p:cNvSpPr>
                <a:spLocks noChangeShapeType="1"/>
              </p:cNvSpPr>
              <p:nvPr/>
            </p:nvSpPr>
            <p:spPr bwMode="auto">
              <a:xfrm>
                <a:off x="423" y="1129"/>
                <a:ext cx="226"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22" name="Line 110"/>
              <p:cNvSpPr>
                <a:spLocks noChangeShapeType="1"/>
              </p:cNvSpPr>
              <p:nvPr/>
            </p:nvSpPr>
            <p:spPr bwMode="auto">
              <a:xfrm flipH="1">
                <a:off x="414" y="1147"/>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23" name="Line 111"/>
              <p:cNvSpPr>
                <a:spLocks noChangeShapeType="1"/>
              </p:cNvSpPr>
              <p:nvPr/>
            </p:nvSpPr>
            <p:spPr bwMode="auto">
              <a:xfrm flipH="1">
                <a:off x="459" y="1147"/>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24" name="Line 112"/>
              <p:cNvSpPr>
                <a:spLocks noChangeShapeType="1"/>
              </p:cNvSpPr>
              <p:nvPr/>
            </p:nvSpPr>
            <p:spPr bwMode="auto">
              <a:xfrm flipH="1">
                <a:off x="504" y="1147"/>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25" name="Line 113"/>
              <p:cNvSpPr>
                <a:spLocks noChangeShapeType="1"/>
              </p:cNvSpPr>
              <p:nvPr/>
            </p:nvSpPr>
            <p:spPr bwMode="auto">
              <a:xfrm flipH="1">
                <a:off x="550" y="1147"/>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26" name="Line 114"/>
              <p:cNvSpPr>
                <a:spLocks noChangeShapeType="1"/>
              </p:cNvSpPr>
              <p:nvPr/>
            </p:nvSpPr>
            <p:spPr bwMode="auto">
              <a:xfrm flipH="1">
                <a:off x="595" y="1129"/>
                <a:ext cx="62" cy="64"/>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sp>
          <p:nvSpPr>
            <p:cNvPr id="371827" name="Line 115"/>
            <p:cNvSpPr>
              <a:spLocks noChangeShapeType="1"/>
            </p:cNvSpPr>
            <p:nvPr/>
          </p:nvSpPr>
          <p:spPr bwMode="auto">
            <a:xfrm>
              <a:off x="2536" y="1651"/>
              <a:ext cx="633"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28" name="Line 116"/>
            <p:cNvSpPr>
              <a:spLocks noChangeShapeType="1"/>
            </p:cNvSpPr>
            <p:nvPr/>
          </p:nvSpPr>
          <p:spPr bwMode="auto">
            <a:xfrm>
              <a:off x="3189" y="1642"/>
              <a:ext cx="587"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29" name="Line 117"/>
            <p:cNvSpPr>
              <a:spLocks noChangeShapeType="1"/>
            </p:cNvSpPr>
            <p:nvPr/>
          </p:nvSpPr>
          <p:spPr bwMode="auto">
            <a:xfrm>
              <a:off x="3806" y="1633"/>
              <a:ext cx="789"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30" name="Line 118"/>
            <p:cNvSpPr>
              <a:spLocks noChangeShapeType="1"/>
            </p:cNvSpPr>
            <p:nvPr/>
          </p:nvSpPr>
          <p:spPr bwMode="auto">
            <a:xfrm>
              <a:off x="4618" y="1624"/>
              <a:ext cx="633"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31" name="Line 119"/>
            <p:cNvSpPr>
              <a:spLocks noChangeShapeType="1"/>
            </p:cNvSpPr>
            <p:nvPr/>
          </p:nvSpPr>
          <p:spPr bwMode="auto">
            <a:xfrm flipH="1">
              <a:off x="5139" y="1779"/>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32" name="Line 120"/>
            <p:cNvSpPr>
              <a:spLocks noChangeShapeType="1"/>
            </p:cNvSpPr>
            <p:nvPr/>
          </p:nvSpPr>
          <p:spPr bwMode="auto">
            <a:xfrm flipH="1">
              <a:off x="5184" y="1779"/>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33" name="Line 121"/>
            <p:cNvSpPr>
              <a:spLocks noChangeShapeType="1"/>
            </p:cNvSpPr>
            <p:nvPr/>
          </p:nvSpPr>
          <p:spPr bwMode="auto">
            <a:xfrm flipH="1">
              <a:off x="5229" y="1779"/>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34" name="Line 122"/>
            <p:cNvSpPr>
              <a:spLocks noChangeShapeType="1"/>
            </p:cNvSpPr>
            <p:nvPr/>
          </p:nvSpPr>
          <p:spPr bwMode="auto">
            <a:xfrm flipH="1">
              <a:off x="5284" y="1779"/>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35" name="Line 123"/>
            <p:cNvSpPr>
              <a:spLocks noChangeShapeType="1"/>
            </p:cNvSpPr>
            <p:nvPr/>
          </p:nvSpPr>
          <p:spPr bwMode="auto">
            <a:xfrm flipH="1">
              <a:off x="5329" y="1761"/>
              <a:ext cx="62" cy="64"/>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36" name="Oval 124"/>
            <p:cNvSpPr>
              <a:spLocks noChangeArrowheads="1"/>
            </p:cNvSpPr>
            <p:nvPr/>
          </p:nvSpPr>
          <p:spPr bwMode="auto">
            <a:xfrm>
              <a:off x="5229" y="1587"/>
              <a:ext cx="58" cy="58"/>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837" name="Line 125"/>
            <p:cNvSpPr>
              <a:spLocks noChangeShapeType="1"/>
            </p:cNvSpPr>
            <p:nvPr/>
          </p:nvSpPr>
          <p:spPr bwMode="auto">
            <a:xfrm>
              <a:off x="5256" y="1624"/>
              <a:ext cx="0" cy="109"/>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38" name="Oval 126"/>
            <p:cNvSpPr>
              <a:spLocks noChangeArrowheads="1"/>
            </p:cNvSpPr>
            <p:nvPr/>
          </p:nvSpPr>
          <p:spPr bwMode="auto">
            <a:xfrm>
              <a:off x="5229" y="1742"/>
              <a:ext cx="58" cy="58"/>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839" name="Line 127"/>
            <p:cNvSpPr>
              <a:spLocks noChangeShapeType="1"/>
            </p:cNvSpPr>
            <p:nvPr/>
          </p:nvSpPr>
          <p:spPr bwMode="auto">
            <a:xfrm>
              <a:off x="5146" y="1778"/>
              <a:ext cx="91"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40" name="Line 128"/>
            <p:cNvSpPr>
              <a:spLocks noChangeShapeType="1"/>
            </p:cNvSpPr>
            <p:nvPr/>
          </p:nvSpPr>
          <p:spPr bwMode="auto">
            <a:xfrm>
              <a:off x="5293" y="1778"/>
              <a:ext cx="91"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41" name="Arc 129"/>
            <p:cNvSpPr>
              <a:spLocks/>
            </p:cNvSpPr>
            <p:nvPr/>
          </p:nvSpPr>
          <p:spPr bwMode="auto">
            <a:xfrm rot="10800000">
              <a:off x="975" y="1534"/>
              <a:ext cx="115" cy="259"/>
            </a:xfrm>
            <a:custGeom>
              <a:avLst/>
              <a:gdLst>
                <a:gd name="G0" fmla="+- 0 0 0"/>
                <a:gd name="G1" fmla="+- 21600 0 0"/>
                <a:gd name="G2" fmla="+- 21600 0 0"/>
                <a:gd name="T0" fmla="*/ 0 w 21600"/>
                <a:gd name="T1" fmla="*/ 0 h 43144"/>
                <a:gd name="T2" fmla="*/ 1561 w 21600"/>
                <a:gd name="T3" fmla="*/ 43144 h 43144"/>
                <a:gd name="T4" fmla="*/ 0 w 21600"/>
                <a:gd name="T5" fmla="*/ 21600 h 43144"/>
              </a:gdLst>
              <a:ahLst/>
              <a:cxnLst>
                <a:cxn ang="0">
                  <a:pos x="T0" y="T1"/>
                </a:cxn>
                <a:cxn ang="0">
                  <a:pos x="T2" y="T3"/>
                </a:cxn>
                <a:cxn ang="0">
                  <a:pos x="T4" y="T5"/>
                </a:cxn>
              </a:cxnLst>
              <a:rect l="0" t="0" r="r" b="b"/>
              <a:pathLst>
                <a:path w="21600" h="43144" fill="none" extrusionOk="0">
                  <a:moveTo>
                    <a:pt x="-1" y="0"/>
                  </a:moveTo>
                  <a:cubicBezTo>
                    <a:pt x="11929" y="0"/>
                    <a:pt x="21600" y="9670"/>
                    <a:pt x="21600" y="21600"/>
                  </a:cubicBezTo>
                  <a:cubicBezTo>
                    <a:pt x="21600" y="32923"/>
                    <a:pt x="12855" y="42325"/>
                    <a:pt x="1560" y="43143"/>
                  </a:cubicBezTo>
                </a:path>
                <a:path w="21600" h="43144" stroke="0" extrusionOk="0">
                  <a:moveTo>
                    <a:pt x="-1" y="0"/>
                  </a:moveTo>
                  <a:cubicBezTo>
                    <a:pt x="11929" y="0"/>
                    <a:pt x="21600" y="9670"/>
                    <a:pt x="21600" y="21600"/>
                  </a:cubicBezTo>
                  <a:cubicBezTo>
                    <a:pt x="21600" y="32923"/>
                    <a:pt x="12855" y="42325"/>
                    <a:pt x="1560" y="43143"/>
                  </a:cubicBezTo>
                  <a:lnTo>
                    <a:pt x="0" y="21600"/>
                  </a:lnTo>
                  <a:close/>
                </a:path>
              </a:pathLst>
            </a:custGeom>
            <a:noFill/>
            <a:ln w="9525">
              <a:solidFill>
                <a:srgbClr val="FF0000"/>
              </a:solidFill>
              <a:miter lim="800000"/>
              <a:headEnd type="stealth" w="med" len="lg"/>
              <a:tailEnd type="non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842" name="Arc 130"/>
            <p:cNvSpPr>
              <a:spLocks/>
            </p:cNvSpPr>
            <p:nvPr/>
          </p:nvSpPr>
          <p:spPr bwMode="auto">
            <a:xfrm rot="10800000">
              <a:off x="1610" y="1525"/>
              <a:ext cx="115" cy="259"/>
            </a:xfrm>
            <a:custGeom>
              <a:avLst/>
              <a:gdLst>
                <a:gd name="G0" fmla="+- 0 0 0"/>
                <a:gd name="G1" fmla="+- 21600 0 0"/>
                <a:gd name="G2" fmla="+- 21600 0 0"/>
                <a:gd name="T0" fmla="*/ 0 w 21600"/>
                <a:gd name="T1" fmla="*/ 0 h 43144"/>
                <a:gd name="T2" fmla="*/ 1561 w 21600"/>
                <a:gd name="T3" fmla="*/ 43144 h 43144"/>
                <a:gd name="T4" fmla="*/ 0 w 21600"/>
                <a:gd name="T5" fmla="*/ 21600 h 43144"/>
              </a:gdLst>
              <a:ahLst/>
              <a:cxnLst>
                <a:cxn ang="0">
                  <a:pos x="T0" y="T1"/>
                </a:cxn>
                <a:cxn ang="0">
                  <a:pos x="T2" y="T3"/>
                </a:cxn>
                <a:cxn ang="0">
                  <a:pos x="T4" y="T5"/>
                </a:cxn>
              </a:cxnLst>
              <a:rect l="0" t="0" r="r" b="b"/>
              <a:pathLst>
                <a:path w="21600" h="43144" fill="none" extrusionOk="0">
                  <a:moveTo>
                    <a:pt x="-1" y="0"/>
                  </a:moveTo>
                  <a:cubicBezTo>
                    <a:pt x="11929" y="0"/>
                    <a:pt x="21600" y="9670"/>
                    <a:pt x="21600" y="21600"/>
                  </a:cubicBezTo>
                  <a:cubicBezTo>
                    <a:pt x="21600" y="32923"/>
                    <a:pt x="12855" y="42325"/>
                    <a:pt x="1560" y="43143"/>
                  </a:cubicBezTo>
                </a:path>
                <a:path w="21600" h="43144" stroke="0" extrusionOk="0">
                  <a:moveTo>
                    <a:pt x="-1" y="0"/>
                  </a:moveTo>
                  <a:cubicBezTo>
                    <a:pt x="11929" y="0"/>
                    <a:pt x="21600" y="9670"/>
                    <a:pt x="21600" y="21600"/>
                  </a:cubicBezTo>
                  <a:cubicBezTo>
                    <a:pt x="21600" y="32923"/>
                    <a:pt x="12855" y="42325"/>
                    <a:pt x="1560" y="43143"/>
                  </a:cubicBezTo>
                  <a:lnTo>
                    <a:pt x="0" y="21600"/>
                  </a:lnTo>
                  <a:close/>
                </a:path>
              </a:pathLst>
            </a:custGeom>
            <a:noFill/>
            <a:ln w="9525">
              <a:solidFill>
                <a:srgbClr val="FF0000"/>
              </a:solidFill>
              <a:miter lim="800000"/>
              <a:headEnd type="stealth" w="med" len="lg"/>
              <a:tailEnd type="non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843" name="Arc 131"/>
            <p:cNvSpPr>
              <a:spLocks/>
            </p:cNvSpPr>
            <p:nvPr/>
          </p:nvSpPr>
          <p:spPr bwMode="auto">
            <a:xfrm rot="10800000">
              <a:off x="2290" y="1525"/>
              <a:ext cx="115" cy="259"/>
            </a:xfrm>
            <a:custGeom>
              <a:avLst/>
              <a:gdLst>
                <a:gd name="G0" fmla="+- 0 0 0"/>
                <a:gd name="G1" fmla="+- 21600 0 0"/>
                <a:gd name="G2" fmla="+- 21600 0 0"/>
                <a:gd name="T0" fmla="*/ 0 w 21600"/>
                <a:gd name="T1" fmla="*/ 0 h 43144"/>
                <a:gd name="T2" fmla="*/ 1561 w 21600"/>
                <a:gd name="T3" fmla="*/ 43144 h 43144"/>
                <a:gd name="T4" fmla="*/ 0 w 21600"/>
                <a:gd name="T5" fmla="*/ 21600 h 43144"/>
              </a:gdLst>
              <a:ahLst/>
              <a:cxnLst>
                <a:cxn ang="0">
                  <a:pos x="T0" y="T1"/>
                </a:cxn>
                <a:cxn ang="0">
                  <a:pos x="T2" y="T3"/>
                </a:cxn>
                <a:cxn ang="0">
                  <a:pos x="T4" y="T5"/>
                </a:cxn>
              </a:cxnLst>
              <a:rect l="0" t="0" r="r" b="b"/>
              <a:pathLst>
                <a:path w="21600" h="43144" fill="none" extrusionOk="0">
                  <a:moveTo>
                    <a:pt x="-1" y="0"/>
                  </a:moveTo>
                  <a:cubicBezTo>
                    <a:pt x="11929" y="0"/>
                    <a:pt x="21600" y="9670"/>
                    <a:pt x="21600" y="21600"/>
                  </a:cubicBezTo>
                  <a:cubicBezTo>
                    <a:pt x="21600" y="32923"/>
                    <a:pt x="12855" y="42325"/>
                    <a:pt x="1560" y="43143"/>
                  </a:cubicBezTo>
                </a:path>
                <a:path w="21600" h="43144" stroke="0" extrusionOk="0">
                  <a:moveTo>
                    <a:pt x="-1" y="0"/>
                  </a:moveTo>
                  <a:cubicBezTo>
                    <a:pt x="11929" y="0"/>
                    <a:pt x="21600" y="9670"/>
                    <a:pt x="21600" y="21600"/>
                  </a:cubicBezTo>
                  <a:cubicBezTo>
                    <a:pt x="21600" y="32923"/>
                    <a:pt x="12855" y="42325"/>
                    <a:pt x="1560" y="43143"/>
                  </a:cubicBezTo>
                  <a:lnTo>
                    <a:pt x="0" y="21600"/>
                  </a:lnTo>
                  <a:close/>
                </a:path>
              </a:pathLst>
            </a:custGeom>
            <a:noFill/>
            <a:ln w="9525">
              <a:solidFill>
                <a:srgbClr val="FF0000"/>
              </a:solidFill>
              <a:miter lim="800000"/>
              <a:headEnd type="stealth" w="med" len="lg"/>
              <a:tailEnd type="non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844" name="Arc 132"/>
            <p:cNvSpPr>
              <a:spLocks/>
            </p:cNvSpPr>
            <p:nvPr/>
          </p:nvSpPr>
          <p:spPr bwMode="auto">
            <a:xfrm rot="10800000">
              <a:off x="2970" y="1525"/>
              <a:ext cx="115" cy="259"/>
            </a:xfrm>
            <a:custGeom>
              <a:avLst/>
              <a:gdLst>
                <a:gd name="G0" fmla="+- 0 0 0"/>
                <a:gd name="G1" fmla="+- 21600 0 0"/>
                <a:gd name="G2" fmla="+- 21600 0 0"/>
                <a:gd name="T0" fmla="*/ 0 w 21600"/>
                <a:gd name="T1" fmla="*/ 0 h 43144"/>
                <a:gd name="T2" fmla="*/ 1561 w 21600"/>
                <a:gd name="T3" fmla="*/ 43144 h 43144"/>
                <a:gd name="T4" fmla="*/ 0 w 21600"/>
                <a:gd name="T5" fmla="*/ 21600 h 43144"/>
              </a:gdLst>
              <a:ahLst/>
              <a:cxnLst>
                <a:cxn ang="0">
                  <a:pos x="T0" y="T1"/>
                </a:cxn>
                <a:cxn ang="0">
                  <a:pos x="T2" y="T3"/>
                </a:cxn>
                <a:cxn ang="0">
                  <a:pos x="T4" y="T5"/>
                </a:cxn>
              </a:cxnLst>
              <a:rect l="0" t="0" r="r" b="b"/>
              <a:pathLst>
                <a:path w="21600" h="43144" fill="none" extrusionOk="0">
                  <a:moveTo>
                    <a:pt x="-1" y="0"/>
                  </a:moveTo>
                  <a:cubicBezTo>
                    <a:pt x="11929" y="0"/>
                    <a:pt x="21600" y="9670"/>
                    <a:pt x="21600" y="21600"/>
                  </a:cubicBezTo>
                  <a:cubicBezTo>
                    <a:pt x="21600" y="32923"/>
                    <a:pt x="12855" y="42325"/>
                    <a:pt x="1560" y="43143"/>
                  </a:cubicBezTo>
                </a:path>
                <a:path w="21600" h="43144" stroke="0" extrusionOk="0">
                  <a:moveTo>
                    <a:pt x="-1" y="0"/>
                  </a:moveTo>
                  <a:cubicBezTo>
                    <a:pt x="11929" y="0"/>
                    <a:pt x="21600" y="9670"/>
                    <a:pt x="21600" y="21600"/>
                  </a:cubicBezTo>
                  <a:cubicBezTo>
                    <a:pt x="21600" y="32923"/>
                    <a:pt x="12855" y="42325"/>
                    <a:pt x="1560" y="43143"/>
                  </a:cubicBezTo>
                  <a:lnTo>
                    <a:pt x="0" y="21600"/>
                  </a:lnTo>
                  <a:close/>
                </a:path>
              </a:pathLst>
            </a:custGeom>
            <a:noFill/>
            <a:ln w="9525">
              <a:solidFill>
                <a:srgbClr val="FF0000"/>
              </a:solidFill>
              <a:miter lim="800000"/>
              <a:headEnd type="stealth" w="med" len="lg"/>
              <a:tailEnd type="non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845" name="Arc 133"/>
            <p:cNvSpPr>
              <a:spLocks/>
            </p:cNvSpPr>
            <p:nvPr/>
          </p:nvSpPr>
          <p:spPr bwMode="auto">
            <a:xfrm rot="10800000">
              <a:off x="3606" y="1498"/>
              <a:ext cx="115" cy="259"/>
            </a:xfrm>
            <a:custGeom>
              <a:avLst/>
              <a:gdLst>
                <a:gd name="G0" fmla="+- 0 0 0"/>
                <a:gd name="G1" fmla="+- 21600 0 0"/>
                <a:gd name="G2" fmla="+- 21600 0 0"/>
                <a:gd name="T0" fmla="*/ 0 w 21600"/>
                <a:gd name="T1" fmla="*/ 0 h 43144"/>
                <a:gd name="T2" fmla="*/ 1561 w 21600"/>
                <a:gd name="T3" fmla="*/ 43144 h 43144"/>
                <a:gd name="T4" fmla="*/ 0 w 21600"/>
                <a:gd name="T5" fmla="*/ 21600 h 43144"/>
              </a:gdLst>
              <a:ahLst/>
              <a:cxnLst>
                <a:cxn ang="0">
                  <a:pos x="T0" y="T1"/>
                </a:cxn>
                <a:cxn ang="0">
                  <a:pos x="T2" y="T3"/>
                </a:cxn>
                <a:cxn ang="0">
                  <a:pos x="T4" y="T5"/>
                </a:cxn>
              </a:cxnLst>
              <a:rect l="0" t="0" r="r" b="b"/>
              <a:pathLst>
                <a:path w="21600" h="43144" fill="none" extrusionOk="0">
                  <a:moveTo>
                    <a:pt x="-1" y="0"/>
                  </a:moveTo>
                  <a:cubicBezTo>
                    <a:pt x="11929" y="0"/>
                    <a:pt x="21600" y="9670"/>
                    <a:pt x="21600" y="21600"/>
                  </a:cubicBezTo>
                  <a:cubicBezTo>
                    <a:pt x="21600" y="32923"/>
                    <a:pt x="12855" y="42325"/>
                    <a:pt x="1560" y="43143"/>
                  </a:cubicBezTo>
                </a:path>
                <a:path w="21600" h="43144" stroke="0" extrusionOk="0">
                  <a:moveTo>
                    <a:pt x="-1" y="0"/>
                  </a:moveTo>
                  <a:cubicBezTo>
                    <a:pt x="11929" y="0"/>
                    <a:pt x="21600" y="9670"/>
                    <a:pt x="21600" y="21600"/>
                  </a:cubicBezTo>
                  <a:cubicBezTo>
                    <a:pt x="21600" y="32923"/>
                    <a:pt x="12855" y="42325"/>
                    <a:pt x="1560" y="43143"/>
                  </a:cubicBezTo>
                  <a:lnTo>
                    <a:pt x="0" y="21600"/>
                  </a:lnTo>
                  <a:close/>
                </a:path>
              </a:pathLst>
            </a:custGeom>
            <a:noFill/>
            <a:ln w="9525">
              <a:solidFill>
                <a:srgbClr val="FF0000"/>
              </a:solidFill>
              <a:miter lim="800000"/>
              <a:headEnd type="stealth" w="med" len="lg"/>
              <a:tailEnd type="non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846" name="Arc 134"/>
            <p:cNvSpPr>
              <a:spLocks/>
            </p:cNvSpPr>
            <p:nvPr/>
          </p:nvSpPr>
          <p:spPr bwMode="auto">
            <a:xfrm rot="11340000">
              <a:off x="4377" y="1480"/>
              <a:ext cx="115" cy="259"/>
            </a:xfrm>
            <a:custGeom>
              <a:avLst/>
              <a:gdLst>
                <a:gd name="G0" fmla="+- 0 0 0"/>
                <a:gd name="G1" fmla="+- 21600 0 0"/>
                <a:gd name="G2" fmla="+- 21600 0 0"/>
                <a:gd name="T0" fmla="*/ 0 w 21600"/>
                <a:gd name="T1" fmla="*/ 0 h 43144"/>
                <a:gd name="T2" fmla="*/ 1561 w 21600"/>
                <a:gd name="T3" fmla="*/ 43144 h 43144"/>
                <a:gd name="T4" fmla="*/ 0 w 21600"/>
                <a:gd name="T5" fmla="*/ 21600 h 43144"/>
              </a:gdLst>
              <a:ahLst/>
              <a:cxnLst>
                <a:cxn ang="0">
                  <a:pos x="T0" y="T1"/>
                </a:cxn>
                <a:cxn ang="0">
                  <a:pos x="T2" y="T3"/>
                </a:cxn>
                <a:cxn ang="0">
                  <a:pos x="T4" y="T5"/>
                </a:cxn>
              </a:cxnLst>
              <a:rect l="0" t="0" r="r" b="b"/>
              <a:pathLst>
                <a:path w="21600" h="43144" fill="none" extrusionOk="0">
                  <a:moveTo>
                    <a:pt x="-1" y="0"/>
                  </a:moveTo>
                  <a:cubicBezTo>
                    <a:pt x="11929" y="0"/>
                    <a:pt x="21600" y="9670"/>
                    <a:pt x="21600" y="21600"/>
                  </a:cubicBezTo>
                  <a:cubicBezTo>
                    <a:pt x="21600" y="32923"/>
                    <a:pt x="12855" y="42325"/>
                    <a:pt x="1560" y="43143"/>
                  </a:cubicBezTo>
                </a:path>
                <a:path w="21600" h="43144" stroke="0" extrusionOk="0">
                  <a:moveTo>
                    <a:pt x="-1" y="0"/>
                  </a:moveTo>
                  <a:cubicBezTo>
                    <a:pt x="11929" y="0"/>
                    <a:pt x="21600" y="9670"/>
                    <a:pt x="21600" y="21600"/>
                  </a:cubicBezTo>
                  <a:cubicBezTo>
                    <a:pt x="21600" y="32923"/>
                    <a:pt x="12855" y="42325"/>
                    <a:pt x="1560" y="43143"/>
                  </a:cubicBezTo>
                  <a:lnTo>
                    <a:pt x="0" y="21600"/>
                  </a:lnTo>
                  <a:close/>
                </a:path>
              </a:pathLst>
            </a:custGeom>
            <a:noFill/>
            <a:ln w="9525">
              <a:solidFill>
                <a:srgbClr val="FF0000"/>
              </a:solidFill>
              <a:miter lim="800000"/>
              <a:headEnd type="stealth" w="med" len="lg"/>
              <a:tailEnd type="non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847" name="Arc 135"/>
            <p:cNvSpPr>
              <a:spLocks/>
            </p:cNvSpPr>
            <p:nvPr/>
          </p:nvSpPr>
          <p:spPr bwMode="auto">
            <a:xfrm rot="10200000" flipH="1">
              <a:off x="4659" y="1480"/>
              <a:ext cx="136" cy="261"/>
            </a:xfrm>
            <a:custGeom>
              <a:avLst/>
              <a:gdLst>
                <a:gd name="G0" fmla="+- 0 0 0"/>
                <a:gd name="G1" fmla="+- 21522 0 0"/>
                <a:gd name="G2" fmla="+- 21600 0 0"/>
                <a:gd name="T0" fmla="*/ 1839 w 21600"/>
                <a:gd name="T1" fmla="*/ 0 h 41418"/>
                <a:gd name="T2" fmla="*/ 8409 w 21600"/>
                <a:gd name="T3" fmla="*/ 41418 h 41418"/>
                <a:gd name="T4" fmla="*/ 0 w 21600"/>
                <a:gd name="T5" fmla="*/ 21522 h 41418"/>
              </a:gdLst>
              <a:ahLst/>
              <a:cxnLst>
                <a:cxn ang="0">
                  <a:pos x="T0" y="T1"/>
                </a:cxn>
                <a:cxn ang="0">
                  <a:pos x="T2" y="T3"/>
                </a:cxn>
                <a:cxn ang="0">
                  <a:pos x="T4" y="T5"/>
                </a:cxn>
              </a:cxnLst>
              <a:rect l="0" t="0" r="r" b="b"/>
              <a:pathLst>
                <a:path w="21600" h="41418" fill="none" extrusionOk="0">
                  <a:moveTo>
                    <a:pt x="1838" y="0"/>
                  </a:moveTo>
                  <a:cubicBezTo>
                    <a:pt x="13014" y="955"/>
                    <a:pt x="21600" y="10305"/>
                    <a:pt x="21600" y="21522"/>
                  </a:cubicBezTo>
                  <a:cubicBezTo>
                    <a:pt x="21600" y="30201"/>
                    <a:pt x="16404" y="38038"/>
                    <a:pt x="8408" y="41417"/>
                  </a:cubicBezTo>
                </a:path>
                <a:path w="21600" h="41418" stroke="0" extrusionOk="0">
                  <a:moveTo>
                    <a:pt x="1838" y="0"/>
                  </a:moveTo>
                  <a:cubicBezTo>
                    <a:pt x="13014" y="955"/>
                    <a:pt x="21600" y="10305"/>
                    <a:pt x="21600" y="21522"/>
                  </a:cubicBezTo>
                  <a:cubicBezTo>
                    <a:pt x="21600" y="30201"/>
                    <a:pt x="16404" y="38038"/>
                    <a:pt x="8408" y="41417"/>
                  </a:cubicBezTo>
                  <a:lnTo>
                    <a:pt x="0" y="21522"/>
                  </a:lnTo>
                  <a:close/>
                </a:path>
              </a:pathLst>
            </a:custGeom>
            <a:noFill/>
            <a:ln w="9525">
              <a:solidFill>
                <a:srgbClr val="FF0000"/>
              </a:solidFill>
              <a:miter lim="800000"/>
              <a:headEnd type="stealth" w="med" len="lg"/>
              <a:tailEnd type="non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848" name="Arc 136"/>
            <p:cNvSpPr>
              <a:spLocks/>
            </p:cNvSpPr>
            <p:nvPr/>
          </p:nvSpPr>
          <p:spPr bwMode="auto">
            <a:xfrm rot="10800000" flipH="1">
              <a:off x="1247" y="1525"/>
              <a:ext cx="136" cy="261"/>
            </a:xfrm>
            <a:custGeom>
              <a:avLst/>
              <a:gdLst>
                <a:gd name="G0" fmla="+- 0 0 0"/>
                <a:gd name="G1" fmla="+- 21522 0 0"/>
                <a:gd name="G2" fmla="+- 21600 0 0"/>
                <a:gd name="T0" fmla="*/ 1839 w 21600"/>
                <a:gd name="T1" fmla="*/ 0 h 41418"/>
                <a:gd name="T2" fmla="*/ 8409 w 21600"/>
                <a:gd name="T3" fmla="*/ 41418 h 41418"/>
                <a:gd name="T4" fmla="*/ 0 w 21600"/>
                <a:gd name="T5" fmla="*/ 21522 h 41418"/>
              </a:gdLst>
              <a:ahLst/>
              <a:cxnLst>
                <a:cxn ang="0">
                  <a:pos x="T0" y="T1"/>
                </a:cxn>
                <a:cxn ang="0">
                  <a:pos x="T2" y="T3"/>
                </a:cxn>
                <a:cxn ang="0">
                  <a:pos x="T4" y="T5"/>
                </a:cxn>
              </a:cxnLst>
              <a:rect l="0" t="0" r="r" b="b"/>
              <a:pathLst>
                <a:path w="21600" h="41418" fill="none" extrusionOk="0">
                  <a:moveTo>
                    <a:pt x="1838" y="0"/>
                  </a:moveTo>
                  <a:cubicBezTo>
                    <a:pt x="13014" y="955"/>
                    <a:pt x="21600" y="10305"/>
                    <a:pt x="21600" y="21522"/>
                  </a:cubicBezTo>
                  <a:cubicBezTo>
                    <a:pt x="21600" y="30201"/>
                    <a:pt x="16404" y="38038"/>
                    <a:pt x="8408" y="41417"/>
                  </a:cubicBezTo>
                </a:path>
                <a:path w="21600" h="41418" stroke="0" extrusionOk="0">
                  <a:moveTo>
                    <a:pt x="1838" y="0"/>
                  </a:moveTo>
                  <a:cubicBezTo>
                    <a:pt x="13014" y="955"/>
                    <a:pt x="21600" y="10305"/>
                    <a:pt x="21600" y="21522"/>
                  </a:cubicBezTo>
                  <a:cubicBezTo>
                    <a:pt x="21600" y="30201"/>
                    <a:pt x="16404" y="38038"/>
                    <a:pt x="8408" y="41417"/>
                  </a:cubicBezTo>
                  <a:lnTo>
                    <a:pt x="0" y="21522"/>
                  </a:lnTo>
                  <a:close/>
                </a:path>
              </a:pathLst>
            </a:custGeom>
            <a:noFill/>
            <a:ln w="9525">
              <a:solidFill>
                <a:srgbClr val="FF0000"/>
              </a:solidFill>
              <a:miter lim="800000"/>
              <a:headEnd type="stealth" w="med" len="lg"/>
              <a:tailEnd type="non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849" name="Arc 137"/>
            <p:cNvSpPr>
              <a:spLocks/>
            </p:cNvSpPr>
            <p:nvPr/>
          </p:nvSpPr>
          <p:spPr bwMode="auto">
            <a:xfrm rot="10800000" flipH="1">
              <a:off x="1901" y="1525"/>
              <a:ext cx="136" cy="261"/>
            </a:xfrm>
            <a:custGeom>
              <a:avLst/>
              <a:gdLst>
                <a:gd name="G0" fmla="+- 0 0 0"/>
                <a:gd name="G1" fmla="+- 21522 0 0"/>
                <a:gd name="G2" fmla="+- 21600 0 0"/>
                <a:gd name="T0" fmla="*/ 1839 w 21600"/>
                <a:gd name="T1" fmla="*/ 0 h 41418"/>
                <a:gd name="T2" fmla="*/ 8409 w 21600"/>
                <a:gd name="T3" fmla="*/ 41418 h 41418"/>
                <a:gd name="T4" fmla="*/ 0 w 21600"/>
                <a:gd name="T5" fmla="*/ 21522 h 41418"/>
              </a:gdLst>
              <a:ahLst/>
              <a:cxnLst>
                <a:cxn ang="0">
                  <a:pos x="T0" y="T1"/>
                </a:cxn>
                <a:cxn ang="0">
                  <a:pos x="T2" y="T3"/>
                </a:cxn>
                <a:cxn ang="0">
                  <a:pos x="T4" y="T5"/>
                </a:cxn>
              </a:cxnLst>
              <a:rect l="0" t="0" r="r" b="b"/>
              <a:pathLst>
                <a:path w="21600" h="41418" fill="none" extrusionOk="0">
                  <a:moveTo>
                    <a:pt x="1838" y="0"/>
                  </a:moveTo>
                  <a:cubicBezTo>
                    <a:pt x="13014" y="955"/>
                    <a:pt x="21600" y="10305"/>
                    <a:pt x="21600" y="21522"/>
                  </a:cubicBezTo>
                  <a:cubicBezTo>
                    <a:pt x="21600" y="30201"/>
                    <a:pt x="16404" y="38038"/>
                    <a:pt x="8408" y="41417"/>
                  </a:cubicBezTo>
                </a:path>
                <a:path w="21600" h="41418" stroke="0" extrusionOk="0">
                  <a:moveTo>
                    <a:pt x="1838" y="0"/>
                  </a:moveTo>
                  <a:cubicBezTo>
                    <a:pt x="13014" y="955"/>
                    <a:pt x="21600" y="10305"/>
                    <a:pt x="21600" y="21522"/>
                  </a:cubicBezTo>
                  <a:cubicBezTo>
                    <a:pt x="21600" y="30201"/>
                    <a:pt x="16404" y="38038"/>
                    <a:pt x="8408" y="41417"/>
                  </a:cubicBezTo>
                  <a:lnTo>
                    <a:pt x="0" y="21522"/>
                  </a:lnTo>
                  <a:close/>
                </a:path>
              </a:pathLst>
            </a:custGeom>
            <a:noFill/>
            <a:ln w="9525">
              <a:solidFill>
                <a:srgbClr val="FF0000"/>
              </a:solidFill>
              <a:miter lim="800000"/>
              <a:headEnd type="stealth" w="med" len="lg"/>
              <a:tailEnd type="non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850" name="Arc 138"/>
            <p:cNvSpPr>
              <a:spLocks/>
            </p:cNvSpPr>
            <p:nvPr/>
          </p:nvSpPr>
          <p:spPr bwMode="auto">
            <a:xfrm rot="9780000" flipH="1">
              <a:off x="2599" y="1498"/>
              <a:ext cx="136" cy="261"/>
            </a:xfrm>
            <a:custGeom>
              <a:avLst/>
              <a:gdLst>
                <a:gd name="G0" fmla="+- 0 0 0"/>
                <a:gd name="G1" fmla="+- 21522 0 0"/>
                <a:gd name="G2" fmla="+- 21600 0 0"/>
                <a:gd name="T0" fmla="*/ 1839 w 21600"/>
                <a:gd name="T1" fmla="*/ 0 h 41418"/>
                <a:gd name="T2" fmla="*/ 8409 w 21600"/>
                <a:gd name="T3" fmla="*/ 41418 h 41418"/>
                <a:gd name="T4" fmla="*/ 0 w 21600"/>
                <a:gd name="T5" fmla="*/ 21522 h 41418"/>
              </a:gdLst>
              <a:ahLst/>
              <a:cxnLst>
                <a:cxn ang="0">
                  <a:pos x="T0" y="T1"/>
                </a:cxn>
                <a:cxn ang="0">
                  <a:pos x="T2" y="T3"/>
                </a:cxn>
                <a:cxn ang="0">
                  <a:pos x="T4" y="T5"/>
                </a:cxn>
              </a:cxnLst>
              <a:rect l="0" t="0" r="r" b="b"/>
              <a:pathLst>
                <a:path w="21600" h="41418" fill="none" extrusionOk="0">
                  <a:moveTo>
                    <a:pt x="1838" y="0"/>
                  </a:moveTo>
                  <a:cubicBezTo>
                    <a:pt x="13014" y="955"/>
                    <a:pt x="21600" y="10305"/>
                    <a:pt x="21600" y="21522"/>
                  </a:cubicBezTo>
                  <a:cubicBezTo>
                    <a:pt x="21600" y="30201"/>
                    <a:pt x="16404" y="38038"/>
                    <a:pt x="8408" y="41417"/>
                  </a:cubicBezTo>
                </a:path>
                <a:path w="21600" h="41418" stroke="0" extrusionOk="0">
                  <a:moveTo>
                    <a:pt x="1838" y="0"/>
                  </a:moveTo>
                  <a:cubicBezTo>
                    <a:pt x="13014" y="955"/>
                    <a:pt x="21600" y="10305"/>
                    <a:pt x="21600" y="21522"/>
                  </a:cubicBezTo>
                  <a:cubicBezTo>
                    <a:pt x="21600" y="30201"/>
                    <a:pt x="16404" y="38038"/>
                    <a:pt x="8408" y="41417"/>
                  </a:cubicBezTo>
                  <a:lnTo>
                    <a:pt x="0" y="21522"/>
                  </a:lnTo>
                  <a:close/>
                </a:path>
              </a:pathLst>
            </a:custGeom>
            <a:noFill/>
            <a:ln w="9525">
              <a:solidFill>
                <a:srgbClr val="FF0000"/>
              </a:solidFill>
              <a:miter lim="800000"/>
              <a:headEnd type="stealth" w="med" len="lg"/>
              <a:tailEnd type="non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851" name="Arc 139"/>
            <p:cNvSpPr>
              <a:spLocks/>
            </p:cNvSpPr>
            <p:nvPr/>
          </p:nvSpPr>
          <p:spPr bwMode="auto">
            <a:xfrm rot="9840000" flipH="1">
              <a:off x="3225" y="1507"/>
              <a:ext cx="136" cy="261"/>
            </a:xfrm>
            <a:custGeom>
              <a:avLst/>
              <a:gdLst>
                <a:gd name="G0" fmla="+- 0 0 0"/>
                <a:gd name="G1" fmla="+- 21522 0 0"/>
                <a:gd name="G2" fmla="+- 21600 0 0"/>
                <a:gd name="T0" fmla="*/ 1839 w 21600"/>
                <a:gd name="T1" fmla="*/ 0 h 41418"/>
                <a:gd name="T2" fmla="*/ 8409 w 21600"/>
                <a:gd name="T3" fmla="*/ 41418 h 41418"/>
                <a:gd name="T4" fmla="*/ 0 w 21600"/>
                <a:gd name="T5" fmla="*/ 21522 h 41418"/>
              </a:gdLst>
              <a:ahLst/>
              <a:cxnLst>
                <a:cxn ang="0">
                  <a:pos x="T0" y="T1"/>
                </a:cxn>
                <a:cxn ang="0">
                  <a:pos x="T2" y="T3"/>
                </a:cxn>
                <a:cxn ang="0">
                  <a:pos x="T4" y="T5"/>
                </a:cxn>
              </a:cxnLst>
              <a:rect l="0" t="0" r="r" b="b"/>
              <a:pathLst>
                <a:path w="21600" h="41418" fill="none" extrusionOk="0">
                  <a:moveTo>
                    <a:pt x="1838" y="0"/>
                  </a:moveTo>
                  <a:cubicBezTo>
                    <a:pt x="13014" y="955"/>
                    <a:pt x="21600" y="10305"/>
                    <a:pt x="21600" y="21522"/>
                  </a:cubicBezTo>
                  <a:cubicBezTo>
                    <a:pt x="21600" y="30201"/>
                    <a:pt x="16404" y="38038"/>
                    <a:pt x="8408" y="41417"/>
                  </a:cubicBezTo>
                </a:path>
                <a:path w="21600" h="41418" stroke="0" extrusionOk="0">
                  <a:moveTo>
                    <a:pt x="1838" y="0"/>
                  </a:moveTo>
                  <a:cubicBezTo>
                    <a:pt x="13014" y="955"/>
                    <a:pt x="21600" y="10305"/>
                    <a:pt x="21600" y="21522"/>
                  </a:cubicBezTo>
                  <a:cubicBezTo>
                    <a:pt x="21600" y="30201"/>
                    <a:pt x="16404" y="38038"/>
                    <a:pt x="8408" y="41417"/>
                  </a:cubicBezTo>
                  <a:lnTo>
                    <a:pt x="0" y="21522"/>
                  </a:lnTo>
                  <a:close/>
                </a:path>
              </a:pathLst>
            </a:custGeom>
            <a:noFill/>
            <a:ln w="9525">
              <a:solidFill>
                <a:srgbClr val="FF0000"/>
              </a:solidFill>
              <a:miter lim="800000"/>
              <a:headEnd type="stealth" w="med" len="lg"/>
              <a:tailEnd type="non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852" name="Arc 140"/>
            <p:cNvSpPr>
              <a:spLocks/>
            </p:cNvSpPr>
            <p:nvPr/>
          </p:nvSpPr>
          <p:spPr bwMode="auto">
            <a:xfrm rot="9960000" flipH="1">
              <a:off x="3851" y="1480"/>
              <a:ext cx="136" cy="261"/>
            </a:xfrm>
            <a:custGeom>
              <a:avLst/>
              <a:gdLst>
                <a:gd name="G0" fmla="+- 0 0 0"/>
                <a:gd name="G1" fmla="+- 21522 0 0"/>
                <a:gd name="G2" fmla="+- 21600 0 0"/>
                <a:gd name="T0" fmla="*/ 1839 w 21600"/>
                <a:gd name="T1" fmla="*/ 0 h 41418"/>
                <a:gd name="T2" fmla="*/ 8409 w 21600"/>
                <a:gd name="T3" fmla="*/ 41418 h 41418"/>
                <a:gd name="T4" fmla="*/ 0 w 21600"/>
                <a:gd name="T5" fmla="*/ 21522 h 41418"/>
              </a:gdLst>
              <a:ahLst/>
              <a:cxnLst>
                <a:cxn ang="0">
                  <a:pos x="T0" y="T1"/>
                </a:cxn>
                <a:cxn ang="0">
                  <a:pos x="T2" y="T3"/>
                </a:cxn>
                <a:cxn ang="0">
                  <a:pos x="T4" y="T5"/>
                </a:cxn>
              </a:cxnLst>
              <a:rect l="0" t="0" r="r" b="b"/>
              <a:pathLst>
                <a:path w="21600" h="41418" fill="none" extrusionOk="0">
                  <a:moveTo>
                    <a:pt x="1838" y="0"/>
                  </a:moveTo>
                  <a:cubicBezTo>
                    <a:pt x="13014" y="955"/>
                    <a:pt x="21600" y="10305"/>
                    <a:pt x="21600" y="21522"/>
                  </a:cubicBezTo>
                  <a:cubicBezTo>
                    <a:pt x="21600" y="30201"/>
                    <a:pt x="16404" y="38038"/>
                    <a:pt x="8408" y="41417"/>
                  </a:cubicBezTo>
                </a:path>
                <a:path w="21600" h="41418" stroke="0" extrusionOk="0">
                  <a:moveTo>
                    <a:pt x="1838" y="0"/>
                  </a:moveTo>
                  <a:cubicBezTo>
                    <a:pt x="13014" y="955"/>
                    <a:pt x="21600" y="10305"/>
                    <a:pt x="21600" y="21522"/>
                  </a:cubicBezTo>
                  <a:cubicBezTo>
                    <a:pt x="21600" y="30201"/>
                    <a:pt x="16404" y="38038"/>
                    <a:pt x="8408" y="41417"/>
                  </a:cubicBezTo>
                  <a:lnTo>
                    <a:pt x="0" y="21522"/>
                  </a:lnTo>
                  <a:close/>
                </a:path>
              </a:pathLst>
            </a:custGeom>
            <a:noFill/>
            <a:ln w="9525">
              <a:solidFill>
                <a:srgbClr val="FF0000"/>
              </a:solidFill>
              <a:miter lim="800000"/>
              <a:headEnd type="stealth" w="med" len="lg"/>
              <a:tailEnd type="non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853" name="Text Box 141"/>
            <p:cNvSpPr txBox="1">
              <a:spLocks noChangeArrowheads="1"/>
            </p:cNvSpPr>
            <p:nvPr/>
          </p:nvSpPr>
          <p:spPr bwMode="auto">
            <a:xfrm>
              <a:off x="1020" y="1340"/>
              <a:ext cx="35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latin typeface="Times New Roman" pitchFamily="18" charset="0"/>
                  <a:cs typeface="Times New Roman" pitchFamily="18" charset="0"/>
                </a:rPr>
                <a:t>M</a:t>
              </a:r>
              <a:r>
                <a:rPr lang="en-US" baseline="-25000">
                  <a:solidFill>
                    <a:srgbClr val="FF0000"/>
                  </a:solidFill>
                  <a:latin typeface="Times New Roman" pitchFamily="18" charset="0"/>
                  <a:cs typeface="Times New Roman" pitchFamily="18" charset="0"/>
                </a:rPr>
                <a:t>1</a:t>
              </a:r>
            </a:p>
          </p:txBody>
        </p:sp>
        <p:sp>
          <p:nvSpPr>
            <p:cNvPr id="371854" name="Text Box 142"/>
            <p:cNvSpPr txBox="1">
              <a:spLocks noChangeArrowheads="1"/>
            </p:cNvSpPr>
            <p:nvPr/>
          </p:nvSpPr>
          <p:spPr bwMode="auto">
            <a:xfrm>
              <a:off x="2263" y="1250"/>
              <a:ext cx="43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latin typeface="Times New Roman" pitchFamily="18" charset="0"/>
                  <a:cs typeface="Times New Roman" pitchFamily="18" charset="0"/>
                </a:rPr>
                <a:t>M</a:t>
              </a:r>
              <a:r>
                <a:rPr lang="en-US" baseline="-25000">
                  <a:solidFill>
                    <a:srgbClr val="FF0000"/>
                  </a:solidFill>
                  <a:latin typeface="Times New Roman" pitchFamily="18" charset="0"/>
                  <a:cs typeface="Times New Roman" pitchFamily="18" charset="0"/>
                </a:rPr>
                <a:t>i-1</a:t>
              </a:r>
            </a:p>
          </p:txBody>
        </p:sp>
        <p:sp>
          <p:nvSpPr>
            <p:cNvPr id="371855" name="Text Box 143"/>
            <p:cNvSpPr txBox="1">
              <a:spLocks noChangeArrowheads="1"/>
            </p:cNvSpPr>
            <p:nvPr/>
          </p:nvSpPr>
          <p:spPr bwMode="auto">
            <a:xfrm>
              <a:off x="3555" y="1232"/>
              <a:ext cx="45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latin typeface="Times New Roman" pitchFamily="18" charset="0"/>
                  <a:cs typeface="Times New Roman" pitchFamily="18" charset="0"/>
                </a:rPr>
                <a:t>M</a:t>
              </a:r>
              <a:r>
                <a:rPr lang="en-US" baseline="-25000">
                  <a:solidFill>
                    <a:srgbClr val="FF0000"/>
                  </a:solidFill>
                  <a:latin typeface="Times New Roman" pitchFamily="18" charset="0"/>
                  <a:cs typeface="Times New Roman" pitchFamily="18" charset="0"/>
                </a:rPr>
                <a:t>i+1</a:t>
              </a:r>
            </a:p>
          </p:txBody>
        </p:sp>
        <p:sp>
          <p:nvSpPr>
            <p:cNvPr id="371856" name="Text Box 144"/>
            <p:cNvSpPr txBox="1">
              <a:spLocks noChangeArrowheads="1"/>
            </p:cNvSpPr>
            <p:nvPr/>
          </p:nvSpPr>
          <p:spPr bwMode="auto">
            <a:xfrm>
              <a:off x="2989" y="1273"/>
              <a:ext cx="3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latin typeface="Times New Roman" pitchFamily="18" charset="0"/>
                  <a:cs typeface="Times New Roman" pitchFamily="18" charset="0"/>
                </a:rPr>
                <a:t>M</a:t>
              </a:r>
              <a:r>
                <a:rPr lang="en-US" baseline="-25000">
                  <a:solidFill>
                    <a:srgbClr val="FF0000"/>
                  </a:solidFill>
                  <a:latin typeface="Times New Roman" pitchFamily="18" charset="0"/>
                  <a:cs typeface="Times New Roman" pitchFamily="18" charset="0"/>
                </a:rPr>
                <a:t>i</a:t>
              </a:r>
            </a:p>
          </p:txBody>
        </p:sp>
        <p:sp>
          <p:nvSpPr>
            <p:cNvPr id="371857" name="Text Box 145"/>
            <p:cNvSpPr txBox="1">
              <a:spLocks noChangeArrowheads="1"/>
            </p:cNvSpPr>
            <p:nvPr/>
          </p:nvSpPr>
          <p:spPr bwMode="auto">
            <a:xfrm>
              <a:off x="4377" y="1244"/>
              <a:ext cx="35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latin typeface="Times New Roman" pitchFamily="18" charset="0"/>
                  <a:cs typeface="Times New Roman" pitchFamily="18" charset="0"/>
                </a:rPr>
                <a:t>M</a:t>
              </a:r>
              <a:r>
                <a:rPr lang="en-US" baseline="-25000">
                  <a:solidFill>
                    <a:srgbClr val="FF0000"/>
                  </a:solidFill>
                  <a:latin typeface="Times New Roman" pitchFamily="18" charset="0"/>
                  <a:cs typeface="Times New Roman" pitchFamily="18" charset="0"/>
                </a:rPr>
                <a:t>n</a:t>
              </a:r>
            </a:p>
          </p:txBody>
        </p:sp>
      </p:grpSp>
      <p:grpSp>
        <p:nvGrpSpPr>
          <p:cNvPr id="371858" name="Group 146"/>
          <p:cNvGrpSpPr>
            <a:grpSpLocks/>
          </p:cNvGrpSpPr>
          <p:nvPr/>
        </p:nvGrpSpPr>
        <p:grpSpPr bwMode="auto">
          <a:xfrm>
            <a:off x="2751138" y="3113088"/>
            <a:ext cx="4840287" cy="917575"/>
            <a:chOff x="1733" y="1961"/>
            <a:chExt cx="3049" cy="578"/>
          </a:xfrm>
        </p:grpSpPr>
        <p:sp>
          <p:nvSpPr>
            <p:cNvPr id="371859" name="Line 147"/>
            <p:cNvSpPr>
              <a:spLocks noChangeShapeType="1"/>
            </p:cNvSpPr>
            <p:nvPr/>
          </p:nvSpPr>
          <p:spPr bwMode="auto">
            <a:xfrm>
              <a:off x="2517" y="2312"/>
              <a:ext cx="1273" cy="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60" name="Line 148"/>
            <p:cNvSpPr>
              <a:spLocks noChangeShapeType="1"/>
            </p:cNvSpPr>
            <p:nvPr/>
          </p:nvSpPr>
          <p:spPr bwMode="auto">
            <a:xfrm>
              <a:off x="1837" y="1972"/>
              <a:ext cx="1319" cy="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61" name="Line 149"/>
            <p:cNvSpPr>
              <a:spLocks noChangeShapeType="1"/>
            </p:cNvSpPr>
            <p:nvPr/>
          </p:nvSpPr>
          <p:spPr bwMode="auto">
            <a:xfrm>
              <a:off x="2517" y="1979"/>
              <a:ext cx="0" cy="226"/>
            </a:xfrm>
            <a:prstGeom prst="line">
              <a:avLst/>
            </a:prstGeom>
            <a:noFill/>
            <a:ln w="19050">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62" name="Line 150"/>
            <p:cNvSpPr>
              <a:spLocks noChangeShapeType="1"/>
            </p:cNvSpPr>
            <p:nvPr/>
          </p:nvSpPr>
          <p:spPr bwMode="auto">
            <a:xfrm>
              <a:off x="1837" y="1979"/>
              <a:ext cx="680" cy="226"/>
            </a:xfrm>
            <a:prstGeom prst="line">
              <a:avLst/>
            </a:prstGeom>
            <a:noFill/>
            <a:ln w="2857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63" name="Line 151"/>
            <p:cNvSpPr>
              <a:spLocks noChangeShapeType="1"/>
            </p:cNvSpPr>
            <p:nvPr/>
          </p:nvSpPr>
          <p:spPr bwMode="auto">
            <a:xfrm flipH="1">
              <a:off x="2517" y="1979"/>
              <a:ext cx="635" cy="226"/>
            </a:xfrm>
            <a:prstGeom prst="line">
              <a:avLst/>
            </a:prstGeom>
            <a:noFill/>
            <a:ln w="2857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64" name="Line 152"/>
            <p:cNvSpPr>
              <a:spLocks noChangeShapeType="1"/>
            </p:cNvSpPr>
            <p:nvPr/>
          </p:nvSpPr>
          <p:spPr bwMode="auto">
            <a:xfrm>
              <a:off x="3180" y="2305"/>
              <a:ext cx="0" cy="225"/>
            </a:xfrm>
            <a:prstGeom prst="line">
              <a:avLst/>
            </a:prstGeom>
            <a:noFill/>
            <a:ln w="19050">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65" name="Line 153"/>
            <p:cNvSpPr>
              <a:spLocks noChangeShapeType="1"/>
            </p:cNvSpPr>
            <p:nvPr/>
          </p:nvSpPr>
          <p:spPr bwMode="auto">
            <a:xfrm>
              <a:off x="2526" y="2314"/>
              <a:ext cx="651" cy="225"/>
            </a:xfrm>
            <a:prstGeom prst="line">
              <a:avLst/>
            </a:prstGeom>
            <a:noFill/>
            <a:ln w="2857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66" name="Line 154"/>
            <p:cNvSpPr>
              <a:spLocks noChangeShapeType="1"/>
            </p:cNvSpPr>
            <p:nvPr/>
          </p:nvSpPr>
          <p:spPr bwMode="auto">
            <a:xfrm flipH="1">
              <a:off x="3170" y="2314"/>
              <a:ext cx="633" cy="225"/>
            </a:xfrm>
            <a:prstGeom prst="line">
              <a:avLst/>
            </a:prstGeom>
            <a:noFill/>
            <a:ln w="2857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67" name="Line 155"/>
            <p:cNvSpPr>
              <a:spLocks noChangeShapeType="1"/>
            </p:cNvSpPr>
            <p:nvPr/>
          </p:nvSpPr>
          <p:spPr bwMode="auto">
            <a:xfrm>
              <a:off x="2436" y="1979"/>
              <a:ext cx="0" cy="196"/>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68" name="Line 156"/>
            <p:cNvSpPr>
              <a:spLocks noChangeShapeType="1"/>
            </p:cNvSpPr>
            <p:nvPr/>
          </p:nvSpPr>
          <p:spPr bwMode="auto">
            <a:xfrm>
              <a:off x="2598" y="1970"/>
              <a:ext cx="0" cy="196"/>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69" name="Line 157"/>
            <p:cNvSpPr>
              <a:spLocks noChangeShapeType="1"/>
            </p:cNvSpPr>
            <p:nvPr/>
          </p:nvSpPr>
          <p:spPr bwMode="auto">
            <a:xfrm>
              <a:off x="3107" y="2305"/>
              <a:ext cx="0" cy="196"/>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70" name="Line 158"/>
            <p:cNvSpPr>
              <a:spLocks noChangeShapeType="1"/>
            </p:cNvSpPr>
            <p:nvPr/>
          </p:nvSpPr>
          <p:spPr bwMode="auto">
            <a:xfrm>
              <a:off x="3252" y="2305"/>
              <a:ext cx="0" cy="190"/>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71" name="Line 159"/>
            <p:cNvSpPr>
              <a:spLocks noChangeShapeType="1"/>
            </p:cNvSpPr>
            <p:nvPr/>
          </p:nvSpPr>
          <p:spPr bwMode="auto">
            <a:xfrm>
              <a:off x="2363" y="1979"/>
              <a:ext cx="0" cy="181"/>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72" name="Line 160"/>
            <p:cNvSpPr>
              <a:spLocks noChangeShapeType="1"/>
            </p:cNvSpPr>
            <p:nvPr/>
          </p:nvSpPr>
          <p:spPr bwMode="auto">
            <a:xfrm>
              <a:off x="2671" y="1970"/>
              <a:ext cx="0" cy="181"/>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73" name="Line 161"/>
            <p:cNvSpPr>
              <a:spLocks noChangeShapeType="1"/>
            </p:cNvSpPr>
            <p:nvPr/>
          </p:nvSpPr>
          <p:spPr bwMode="auto">
            <a:xfrm>
              <a:off x="3316" y="2305"/>
              <a:ext cx="0" cy="181"/>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74" name="Line 162"/>
            <p:cNvSpPr>
              <a:spLocks noChangeShapeType="1"/>
            </p:cNvSpPr>
            <p:nvPr/>
          </p:nvSpPr>
          <p:spPr bwMode="auto">
            <a:xfrm>
              <a:off x="3034" y="2305"/>
              <a:ext cx="0" cy="181"/>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75" name="Line 163"/>
            <p:cNvSpPr>
              <a:spLocks noChangeShapeType="1"/>
            </p:cNvSpPr>
            <p:nvPr/>
          </p:nvSpPr>
          <p:spPr bwMode="auto">
            <a:xfrm>
              <a:off x="2290" y="1970"/>
              <a:ext cx="0" cy="155"/>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76" name="Line 164"/>
            <p:cNvSpPr>
              <a:spLocks noChangeShapeType="1"/>
            </p:cNvSpPr>
            <p:nvPr/>
          </p:nvSpPr>
          <p:spPr bwMode="auto">
            <a:xfrm>
              <a:off x="2290" y="1979"/>
              <a:ext cx="0" cy="155"/>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77" name="Line 165"/>
            <p:cNvSpPr>
              <a:spLocks noChangeShapeType="1"/>
            </p:cNvSpPr>
            <p:nvPr/>
          </p:nvSpPr>
          <p:spPr bwMode="auto">
            <a:xfrm>
              <a:off x="2744" y="1970"/>
              <a:ext cx="0" cy="155"/>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78" name="Line 166"/>
            <p:cNvSpPr>
              <a:spLocks noChangeShapeType="1"/>
            </p:cNvSpPr>
            <p:nvPr/>
          </p:nvSpPr>
          <p:spPr bwMode="auto">
            <a:xfrm>
              <a:off x="3388" y="2305"/>
              <a:ext cx="0" cy="155"/>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79" name="Line 167"/>
            <p:cNvSpPr>
              <a:spLocks noChangeShapeType="1"/>
            </p:cNvSpPr>
            <p:nvPr/>
          </p:nvSpPr>
          <p:spPr bwMode="auto">
            <a:xfrm>
              <a:off x="2961" y="2305"/>
              <a:ext cx="0" cy="155"/>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80" name="Line 168"/>
            <p:cNvSpPr>
              <a:spLocks noChangeShapeType="1"/>
            </p:cNvSpPr>
            <p:nvPr/>
          </p:nvSpPr>
          <p:spPr bwMode="auto">
            <a:xfrm>
              <a:off x="2218" y="1979"/>
              <a:ext cx="0" cy="127"/>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81" name="Line 169"/>
            <p:cNvSpPr>
              <a:spLocks noChangeShapeType="1"/>
            </p:cNvSpPr>
            <p:nvPr/>
          </p:nvSpPr>
          <p:spPr bwMode="auto">
            <a:xfrm>
              <a:off x="2821" y="2312"/>
              <a:ext cx="0" cy="109"/>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82" name="Line 170"/>
            <p:cNvSpPr>
              <a:spLocks noChangeShapeType="1"/>
            </p:cNvSpPr>
            <p:nvPr/>
          </p:nvSpPr>
          <p:spPr bwMode="auto">
            <a:xfrm>
              <a:off x="2808" y="1970"/>
              <a:ext cx="0" cy="127"/>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83" name="Line 171"/>
            <p:cNvSpPr>
              <a:spLocks noChangeShapeType="1"/>
            </p:cNvSpPr>
            <p:nvPr/>
          </p:nvSpPr>
          <p:spPr bwMode="auto">
            <a:xfrm>
              <a:off x="2154" y="1979"/>
              <a:ext cx="0" cy="109"/>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84" name="Line 172"/>
            <p:cNvSpPr>
              <a:spLocks noChangeShapeType="1"/>
            </p:cNvSpPr>
            <p:nvPr/>
          </p:nvSpPr>
          <p:spPr bwMode="auto">
            <a:xfrm>
              <a:off x="2871" y="1970"/>
              <a:ext cx="0" cy="109"/>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85" name="Line 173"/>
            <p:cNvSpPr>
              <a:spLocks noChangeShapeType="1"/>
            </p:cNvSpPr>
            <p:nvPr/>
          </p:nvSpPr>
          <p:spPr bwMode="auto">
            <a:xfrm>
              <a:off x="2879" y="1970"/>
              <a:ext cx="0" cy="109"/>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86" name="Line 174"/>
            <p:cNvSpPr>
              <a:spLocks noChangeShapeType="1"/>
            </p:cNvSpPr>
            <p:nvPr/>
          </p:nvSpPr>
          <p:spPr bwMode="auto">
            <a:xfrm>
              <a:off x="2880" y="2323"/>
              <a:ext cx="0" cy="109"/>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87" name="Line 175"/>
            <p:cNvSpPr>
              <a:spLocks noChangeShapeType="1"/>
            </p:cNvSpPr>
            <p:nvPr/>
          </p:nvSpPr>
          <p:spPr bwMode="auto">
            <a:xfrm>
              <a:off x="3506" y="2314"/>
              <a:ext cx="0" cy="109"/>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88" name="Line 176"/>
            <p:cNvSpPr>
              <a:spLocks noChangeShapeType="1"/>
            </p:cNvSpPr>
            <p:nvPr/>
          </p:nvSpPr>
          <p:spPr bwMode="auto">
            <a:xfrm>
              <a:off x="3451" y="2305"/>
              <a:ext cx="0" cy="127"/>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89" name="Line 177"/>
            <p:cNvSpPr>
              <a:spLocks noChangeShapeType="1"/>
            </p:cNvSpPr>
            <p:nvPr/>
          </p:nvSpPr>
          <p:spPr bwMode="auto">
            <a:xfrm>
              <a:off x="3569" y="2305"/>
              <a:ext cx="0" cy="98"/>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90" name="Line 178"/>
            <p:cNvSpPr>
              <a:spLocks noChangeShapeType="1"/>
            </p:cNvSpPr>
            <p:nvPr/>
          </p:nvSpPr>
          <p:spPr bwMode="auto">
            <a:xfrm>
              <a:off x="2753" y="2305"/>
              <a:ext cx="0" cy="98"/>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91" name="Line 179"/>
            <p:cNvSpPr>
              <a:spLocks noChangeShapeType="1"/>
            </p:cNvSpPr>
            <p:nvPr/>
          </p:nvSpPr>
          <p:spPr bwMode="auto">
            <a:xfrm>
              <a:off x="2091" y="1970"/>
              <a:ext cx="0" cy="98"/>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92" name="Line 180"/>
            <p:cNvSpPr>
              <a:spLocks noChangeShapeType="1"/>
            </p:cNvSpPr>
            <p:nvPr/>
          </p:nvSpPr>
          <p:spPr bwMode="auto">
            <a:xfrm>
              <a:off x="2935" y="1970"/>
              <a:ext cx="0" cy="98"/>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93" name="Line 181"/>
            <p:cNvSpPr>
              <a:spLocks noChangeShapeType="1"/>
            </p:cNvSpPr>
            <p:nvPr/>
          </p:nvSpPr>
          <p:spPr bwMode="auto">
            <a:xfrm>
              <a:off x="2017" y="1971"/>
              <a:ext cx="0" cy="69"/>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94" name="Line 182"/>
            <p:cNvSpPr>
              <a:spLocks noChangeShapeType="1"/>
            </p:cNvSpPr>
            <p:nvPr/>
          </p:nvSpPr>
          <p:spPr bwMode="auto">
            <a:xfrm>
              <a:off x="2691" y="2298"/>
              <a:ext cx="0" cy="90"/>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95" name="Line 183"/>
            <p:cNvSpPr>
              <a:spLocks noChangeShapeType="1"/>
            </p:cNvSpPr>
            <p:nvPr/>
          </p:nvSpPr>
          <p:spPr bwMode="auto">
            <a:xfrm>
              <a:off x="3633" y="2296"/>
              <a:ext cx="0" cy="90"/>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96" name="Line 184"/>
            <p:cNvSpPr>
              <a:spLocks noChangeShapeType="1"/>
            </p:cNvSpPr>
            <p:nvPr/>
          </p:nvSpPr>
          <p:spPr bwMode="auto">
            <a:xfrm>
              <a:off x="2998" y="1961"/>
              <a:ext cx="0" cy="90"/>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97" name="Line 185"/>
            <p:cNvSpPr>
              <a:spLocks noChangeShapeType="1"/>
            </p:cNvSpPr>
            <p:nvPr/>
          </p:nvSpPr>
          <p:spPr bwMode="auto">
            <a:xfrm>
              <a:off x="3179" y="2015"/>
              <a:ext cx="1417" cy="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98" name="Line 186"/>
            <p:cNvSpPr>
              <a:spLocks noChangeShapeType="1"/>
            </p:cNvSpPr>
            <p:nvPr/>
          </p:nvSpPr>
          <p:spPr bwMode="auto">
            <a:xfrm>
              <a:off x="3805" y="2015"/>
              <a:ext cx="0" cy="225"/>
            </a:xfrm>
            <a:prstGeom prst="line">
              <a:avLst/>
            </a:prstGeom>
            <a:noFill/>
            <a:ln w="19050">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99" name="Line 187"/>
            <p:cNvSpPr>
              <a:spLocks noChangeShapeType="1"/>
            </p:cNvSpPr>
            <p:nvPr/>
          </p:nvSpPr>
          <p:spPr bwMode="auto">
            <a:xfrm>
              <a:off x="3198" y="2024"/>
              <a:ext cx="605" cy="227"/>
            </a:xfrm>
            <a:prstGeom prst="line">
              <a:avLst/>
            </a:prstGeom>
            <a:noFill/>
            <a:ln w="2857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00" name="Line 188"/>
            <p:cNvSpPr>
              <a:spLocks noChangeShapeType="1"/>
            </p:cNvSpPr>
            <p:nvPr/>
          </p:nvSpPr>
          <p:spPr bwMode="auto">
            <a:xfrm flipH="1">
              <a:off x="3814" y="2024"/>
              <a:ext cx="766" cy="227"/>
            </a:xfrm>
            <a:prstGeom prst="line">
              <a:avLst/>
            </a:prstGeom>
            <a:noFill/>
            <a:ln w="2857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01" name="Line 189"/>
            <p:cNvSpPr>
              <a:spLocks noChangeShapeType="1"/>
            </p:cNvSpPr>
            <p:nvPr/>
          </p:nvSpPr>
          <p:spPr bwMode="auto">
            <a:xfrm>
              <a:off x="3869" y="2024"/>
              <a:ext cx="0" cy="202"/>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02" name="Line 190"/>
            <p:cNvSpPr>
              <a:spLocks noChangeShapeType="1"/>
            </p:cNvSpPr>
            <p:nvPr/>
          </p:nvSpPr>
          <p:spPr bwMode="auto">
            <a:xfrm>
              <a:off x="3742" y="2024"/>
              <a:ext cx="0" cy="196"/>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03" name="Line 191"/>
            <p:cNvSpPr>
              <a:spLocks noChangeShapeType="1"/>
            </p:cNvSpPr>
            <p:nvPr/>
          </p:nvSpPr>
          <p:spPr bwMode="auto">
            <a:xfrm>
              <a:off x="3678" y="2024"/>
              <a:ext cx="0" cy="181"/>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04" name="Line 192"/>
            <p:cNvSpPr>
              <a:spLocks noChangeShapeType="1"/>
            </p:cNvSpPr>
            <p:nvPr/>
          </p:nvSpPr>
          <p:spPr bwMode="auto">
            <a:xfrm>
              <a:off x="3933" y="2025"/>
              <a:ext cx="0" cy="181"/>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05" name="Line 193"/>
            <p:cNvSpPr>
              <a:spLocks noChangeShapeType="1"/>
            </p:cNvSpPr>
            <p:nvPr/>
          </p:nvSpPr>
          <p:spPr bwMode="auto">
            <a:xfrm>
              <a:off x="3997" y="2025"/>
              <a:ext cx="0" cy="155"/>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06" name="Line 194"/>
            <p:cNvSpPr>
              <a:spLocks noChangeShapeType="1"/>
            </p:cNvSpPr>
            <p:nvPr/>
          </p:nvSpPr>
          <p:spPr bwMode="auto">
            <a:xfrm>
              <a:off x="4068" y="2016"/>
              <a:ext cx="0" cy="155"/>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07" name="Line 195"/>
            <p:cNvSpPr>
              <a:spLocks noChangeShapeType="1"/>
            </p:cNvSpPr>
            <p:nvPr/>
          </p:nvSpPr>
          <p:spPr bwMode="auto">
            <a:xfrm>
              <a:off x="3606" y="2024"/>
              <a:ext cx="0" cy="155"/>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08" name="Line 196"/>
            <p:cNvSpPr>
              <a:spLocks noChangeShapeType="1"/>
            </p:cNvSpPr>
            <p:nvPr/>
          </p:nvSpPr>
          <p:spPr bwMode="auto">
            <a:xfrm>
              <a:off x="3542" y="2006"/>
              <a:ext cx="0" cy="138"/>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09" name="Line 197"/>
            <p:cNvSpPr>
              <a:spLocks noChangeShapeType="1"/>
            </p:cNvSpPr>
            <p:nvPr/>
          </p:nvSpPr>
          <p:spPr bwMode="auto">
            <a:xfrm>
              <a:off x="4132" y="2024"/>
              <a:ext cx="0" cy="127"/>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10" name="Line 198"/>
            <p:cNvSpPr>
              <a:spLocks noChangeShapeType="1"/>
            </p:cNvSpPr>
            <p:nvPr/>
          </p:nvSpPr>
          <p:spPr bwMode="auto">
            <a:xfrm>
              <a:off x="4195" y="2024"/>
              <a:ext cx="0" cy="109"/>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11" name="Line 199"/>
            <p:cNvSpPr>
              <a:spLocks noChangeShapeType="1"/>
            </p:cNvSpPr>
            <p:nvPr/>
          </p:nvSpPr>
          <p:spPr bwMode="auto">
            <a:xfrm>
              <a:off x="4250" y="2024"/>
              <a:ext cx="0" cy="98"/>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12" name="Line 200"/>
            <p:cNvSpPr>
              <a:spLocks noChangeShapeType="1"/>
            </p:cNvSpPr>
            <p:nvPr/>
          </p:nvSpPr>
          <p:spPr bwMode="auto">
            <a:xfrm>
              <a:off x="4305" y="2015"/>
              <a:ext cx="0" cy="98"/>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13" name="Line 201"/>
            <p:cNvSpPr>
              <a:spLocks noChangeShapeType="1"/>
            </p:cNvSpPr>
            <p:nvPr/>
          </p:nvSpPr>
          <p:spPr bwMode="auto">
            <a:xfrm>
              <a:off x="3422" y="2017"/>
              <a:ext cx="0" cy="90"/>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14" name="Line 202"/>
            <p:cNvSpPr>
              <a:spLocks noChangeShapeType="1"/>
            </p:cNvSpPr>
            <p:nvPr/>
          </p:nvSpPr>
          <p:spPr bwMode="auto">
            <a:xfrm>
              <a:off x="4358" y="2008"/>
              <a:ext cx="0" cy="90"/>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15" name="Line 203"/>
            <p:cNvSpPr>
              <a:spLocks noChangeShapeType="1"/>
            </p:cNvSpPr>
            <p:nvPr/>
          </p:nvSpPr>
          <p:spPr bwMode="auto">
            <a:xfrm>
              <a:off x="3479" y="2015"/>
              <a:ext cx="0" cy="109"/>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16" name="Line 204"/>
            <p:cNvSpPr>
              <a:spLocks noChangeShapeType="1"/>
            </p:cNvSpPr>
            <p:nvPr/>
          </p:nvSpPr>
          <p:spPr bwMode="auto">
            <a:xfrm>
              <a:off x="3370" y="2015"/>
              <a:ext cx="0" cy="90"/>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17" name="Line 205"/>
            <p:cNvSpPr>
              <a:spLocks noChangeShapeType="1"/>
            </p:cNvSpPr>
            <p:nvPr/>
          </p:nvSpPr>
          <p:spPr bwMode="auto">
            <a:xfrm>
              <a:off x="3297" y="2015"/>
              <a:ext cx="0" cy="63"/>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18" name="Line 206"/>
            <p:cNvSpPr>
              <a:spLocks noChangeShapeType="1"/>
            </p:cNvSpPr>
            <p:nvPr/>
          </p:nvSpPr>
          <p:spPr bwMode="auto">
            <a:xfrm>
              <a:off x="4422" y="2024"/>
              <a:ext cx="0" cy="52"/>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19" name="Text Box 207"/>
            <p:cNvSpPr txBox="1">
              <a:spLocks noChangeArrowheads="1"/>
            </p:cNvSpPr>
            <p:nvPr/>
          </p:nvSpPr>
          <p:spPr bwMode="auto">
            <a:xfrm>
              <a:off x="1733" y="1970"/>
              <a:ext cx="43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latin typeface="Times New Roman" pitchFamily="18" charset="0"/>
                  <a:cs typeface="Times New Roman" pitchFamily="18" charset="0"/>
                </a:rPr>
                <a:t>M</a:t>
              </a:r>
              <a:r>
                <a:rPr lang="en-US" baseline="-25000">
                  <a:solidFill>
                    <a:srgbClr val="FF0000"/>
                  </a:solidFill>
                  <a:latin typeface="Times New Roman" pitchFamily="18" charset="0"/>
                  <a:cs typeface="Times New Roman" pitchFamily="18" charset="0"/>
                </a:rPr>
                <a:t>i-1</a:t>
              </a:r>
            </a:p>
          </p:txBody>
        </p:sp>
        <p:sp>
          <p:nvSpPr>
            <p:cNvPr id="371920" name="Text Box 208"/>
            <p:cNvSpPr txBox="1">
              <a:spLocks noChangeArrowheads="1"/>
            </p:cNvSpPr>
            <p:nvPr/>
          </p:nvSpPr>
          <p:spPr bwMode="auto">
            <a:xfrm>
              <a:off x="4323" y="2052"/>
              <a:ext cx="45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latin typeface="Times New Roman" pitchFamily="18" charset="0"/>
                  <a:cs typeface="Times New Roman" pitchFamily="18" charset="0"/>
                </a:rPr>
                <a:t>M</a:t>
              </a:r>
              <a:r>
                <a:rPr lang="en-US" baseline="-25000">
                  <a:solidFill>
                    <a:srgbClr val="FF0000"/>
                  </a:solidFill>
                  <a:latin typeface="Times New Roman" pitchFamily="18" charset="0"/>
                  <a:cs typeface="Times New Roman" pitchFamily="18" charset="0"/>
                </a:rPr>
                <a:t>i+1</a:t>
              </a:r>
            </a:p>
          </p:txBody>
        </p:sp>
        <p:sp>
          <p:nvSpPr>
            <p:cNvPr id="371921" name="Text Box 209"/>
            <p:cNvSpPr txBox="1">
              <a:spLocks noChangeArrowheads="1"/>
            </p:cNvSpPr>
            <p:nvPr/>
          </p:nvSpPr>
          <p:spPr bwMode="auto">
            <a:xfrm>
              <a:off x="2237" y="2204"/>
              <a:ext cx="3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latin typeface="Times New Roman" pitchFamily="18" charset="0"/>
                  <a:cs typeface="Times New Roman" pitchFamily="18" charset="0"/>
                </a:rPr>
                <a:t>M</a:t>
              </a:r>
              <a:r>
                <a:rPr lang="en-US" baseline="-25000">
                  <a:solidFill>
                    <a:srgbClr val="FF0000"/>
                  </a:solidFill>
                  <a:latin typeface="Times New Roman" pitchFamily="18" charset="0"/>
                  <a:cs typeface="Times New Roman" pitchFamily="18" charset="0"/>
                </a:rPr>
                <a:t>i</a:t>
              </a:r>
            </a:p>
          </p:txBody>
        </p:sp>
        <p:sp>
          <p:nvSpPr>
            <p:cNvPr id="371922" name="Text Box 210"/>
            <p:cNvSpPr txBox="1">
              <a:spLocks noChangeArrowheads="1"/>
            </p:cNvSpPr>
            <p:nvPr/>
          </p:nvSpPr>
          <p:spPr bwMode="auto">
            <a:xfrm>
              <a:off x="2887" y="2009"/>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latin typeface="Times New Roman" pitchFamily="18" charset="0"/>
                  <a:cs typeface="Times New Roman" pitchFamily="18" charset="0"/>
                </a:rPr>
                <a:t>1</a:t>
              </a:r>
            </a:p>
          </p:txBody>
        </p:sp>
        <p:sp>
          <p:nvSpPr>
            <p:cNvPr id="371923" name="Line 211"/>
            <p:cNvSpPr>
              <a:spLocks noChangeShapeType="1"/>
            </p:cNvSpPr>
            <p:nvPr/>
          </p:nvSpPr>
          <p:spPr bwMode="auto">
            <a:xfrm>
              <a:off x="2517" y="2115"/>
              <a:ext cx="392" cy="90"/>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24" name="Line 212"/>
            <p:cNvSpPr>
              <a:spLocks noChangeShapeType="1"/>
            </p:cNvSpPr>
            <p:nvPr/>
          </p:nvSpPr>
          <p:spPr bwMode="auto">
            <a:xfrm flipH="1">
              <a:off x="3063" y="2115"/>
              <a:ext cx="731" cy="90"/>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25" name="Line 213"/>
            <p:cNvSpPr>
              <a:spLocks noChangeShapeType="1"/>
            </p:cNvSpPr>
            <p:nvPr/>
          </p:nvSpPr>
          <p:spPr bwMode="auto">
            <a:xfrm flipH="1" flipV="1">
              <a:off x="2998" y="2251"/>
              <a:ext cx="182" cy="181"/>
            </a:xfrm>
            <a:prstGeom prst="line">
              <a:avLst/>
            </a:prstGeom>
            <a:noFill/>
            <a:ln w="9525">
              <a:solidFill>
                <a:srgbClr val="FF0000"/>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371926" name="Group 214"/>
          <p:cNvGrpSpPr>
            <a:grpSpLocks/>
          </p:cNvGrpSpPr>
          <p:nvPr/>
        </p:nvGrpSpPr>
        <p:grpSpPr bwMode="auto">
          <a:xfrm>
            <a:off x="633413" y="-136525"/>
            <a:ext cx="7908925" cy="1203325"/>
            <a:chOff x="431" y="-86"/>
            <a:chExt cx="4982" cy="758"/>
          </a:xfrm>
        </p:grpSpPr>
        <p:sp>
          <p:nvSpPr>
            <p:cNvPr id="371927" name="Line 215"/>
            <p:cNvSpPr>
              <a:spLocks noChangeShapeType="1"/>
            </p:cNvSpPr>
            <p:nvPr/>
          </p:nvSpPr>
          <p:spPr bwMode="auto">
            <a:xfrm>
              <a:off x="548" y="337"/>
              <a:ext cx="4718"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nvGrpSpPr>
            <p:cNvPr id="371928" name="Group 216"/>
            <p:cNvGrpSpPr>
              <a:grpSpLocks/>
            </p:cNvGrpSpPr>
            <p:nvPr/>
          </p:nvGrpSpPr>
          <p:grpSpPr bwMode="auto">
            <a:xfrm>
              <a:off x="431" y="310"/>
              <a:ext cx="243" cy="227"/>
              <a:chOff x="414" y="714"/>
              <a:chExt cx="243" cy="227"/>
            </a:xfrm>
          </p:grpSpPr>
          <p:sp>
            <p:nvSpPr>
              <p:cNvPr id="371929" name="Oval 217"/>
              <p:cNvSpPr>
                <a:spLocks noChangeArrowheads="1"/>
              </p:cNvSpPr>
              <p:nvPr/>
            </p:nvSpPr>
            <p:spPr bwMode="auto">
              <a:xfrm>
                <a:off x="504" y="714"/>
                <a:ext cx="58" cy="58"/>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930" name="Line 218"/>
              <p:cNvSpPr>
                <a:spLocks noChangeShapeType="1"/>
              </p:cNvSpPr>
              <p:nvPr/>
            </p:nvSpPr>
            <p:spPr bwMode="auto">
              <a:xfrm flipH="1">
                <a:off x="468" y="759"/>
                <a:ext cx="58" cy="115"/>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31" name="Line 219"/>
              <p:cNvSpPr>
                <a:spLocks noChangeShapeType="1"/>
              </p:cNvSpPr>
              <p:nvPr/>
            </p:nvSpPr>
            <p:spPr bwMode="auto">
              <a:xfrm>
                <a:off x="541" y="750"/>
                <a:ext cx="60" cy="115"/>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32" name="Line 220"/>
              <p:cNvSpPr>
                <a:spLocks noChangeShapeType="1"/>
              </p:cNvSpPr>
              <p:nvPr/>
            </p:nvSpPr>
            <p:spPr bwMode="auto">
              <a:xfrm>
                <a:off x="423" y="877"/>
                <a:ext cx="226"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33" name="Line 221"/>
              <p:cNvSpPr>
                <a:spLocks noChangeShapeType="1"/>
              </p:cNvSpPr>
              <p:nvPr/>
            </p:nvSpPr>
            <p:spPr bwMode="auto">
              <a:xfrm flipH="1">
                <a:off x="414" y="895"/>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34" name="Line 222"/>
              <p:cNvSpPr>
                <a:spLocks noChangeShapeType="1"/>
              </p:cNvSpPr>
              <p:nvPr/>
            </p:nvSpPr>
            <p:spPr bwMode="auto">
              <a:xfrm flipH="1">
                <a:off x="459" y="895"/>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35" name="Line 223"/>
              <p:cNvSpPr>
                <a:spLocks noChangeShapeType="1"/>
              </p:cNvSpPr>
              <p:nvPr/>
            </p:nvSpPr>
            <p:spPr bwMode="auto">
              <a:xfrm flipH="1">
                <a:off x="504" y="895"/>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36" name="Line 224"/>
              <p:cNvSpPr>
                <a:spLocks noChangeShapeType="1"/>
              </p:cNvSpPr>
              <p:nvPr/>
            </p:nvSpPr>
            <p:spPr bwMode="auto">
              <a:xfrm flipH="1">
                <a:off x="550" y="895"/>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37" name="Line 225"/>
              <p:cNvSpPr>
                <a:spLocks noChangeShapeType="1"/>
              </p:cNvSpPr>
              <p:nvPr/>
            </p:nvSpPr>
            <p:spPr bwMode="auto">
              <a:xfrm flipH="1">
                <a:off x="595" y="877"/>
                <a:ext cx="62" cy="64"/>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sp>
          <p:nvSpPr>
            <p:cNvPr id="371938" name="Line 226"/>
            <p:cNvSpPr>
              <a:spLocks noChangeShapeType="1"/>
            </p:cNvSpPr>
            <p:nvPr/>
          </p:nvSpPr>
          <p:spPr bwMode="auto">
            <a:xfrm flipH="1">
              <a:off x="1038" y="538"/>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39" name="Line 227"/>
            <p:cNvSpPr>
              <a:spLocks noChangeShapeType="1"/>
            </p:cNvSpPr>
            <p:nvPr/>
          </p:nvSpPr>
          <p:spPr bwMode="auto">
            <a:xfrm flipH="1">
              <a:off x="1083" y="538"/>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40" name="Line 228"/>
            <p:cNvSpPr>
              <a:spLocks noChangeShapeType="1"/>
            </p:cNvSpPr>
            <p:nvPr/>
          </p:nvSpPr>
          <p:spPr bwMode="auto">
            <a:xfrm flipH="1">
              <a:off x="1128" y="538"/>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41" name="Line 229"/>
            <p:cNvSpPr>
              <a:spLocks noChangeShapeType="1"/>
            </p:cNvSpPr>
            <p:nvPr/>
          </p:nvSpPr>
          <p:spPr bwMode="auto">
            <a:xfrm flipH="1">
              <a:off x="1183" y="538"/>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42" name="Line 230"/>
            <p:cNvSpPr>
              <a:spLocks noChangeShapeType="1"/>
            </p:cNvSpPr>
            <p:nvPr/>
          </p:nvSpPr>
          <p:spPr bwMode="auto">
            <a:xfrm flipH="1">
              <a:off x="1228" y="520"/>
              <a:ext cx="62" cy="64"/>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43" name="Oval 231"/>
            <p:cNvSpPr>
              <a:spLocks noChangeArrowheads="1"/>
            </p:cNvSpPr>
            <p:nvPr/>
          </p:nvSpPr>
          <p:spPr bwMode="auto">
            <a:xfrm>
              <a:off x="1128" y="346"/>
              <a:ext cx="58" cy="58"/>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944" name="Line 232"/>
            <p:cNvSpPr>
              <a:spLocks noChangeShapeType="1"/>
            </p:cNvSpPr>
            <p:nvPr/>
          </p:nvSpPr>
          <p:spPr bwMode="auto">
            <a:xfrm>
              <a:off x="1155" y="383"/>
              <a:ext cx="0" cy="109"/>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45" name="Oval 233"/>
            <p:cNvSpPr>
              <a:spLocks noChangeArrowheads="1"/>
            </p:cNvSpPr>
            <p:nvPr/>
          </p:nvSpPr>
          <p:spPr bwMode="auto">
            <a:xfrm>
              <a:off x="1128" y="501"/>
              <a:ext cx="58" cy="58"/>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946" name="Line 234"/>
            <p:cNvSpPr>
              <a:spLocks noChangeShapeType="1"/>
            </p:cNvSpPr>
            <p:nvPr/>
          </p:nvSpPr>
          <p:spPr bwMode="auto">
            <a:xfrm>
              <a:off x="1045" y="537"/>
              <a:ext cx="91"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47" name="Line 235"/>
            <p:cNvSpPr>
              <a:spLocks noChangeShapeType="1"/>
            </p:cNvSpPr>
            <p:nvPr/>
          </p:nvSpPr>
          <p:spPr bwMode="auto">
            <a:xfrm>
              <a:off x="1192" y="537"/>
              <a:ext cx="91"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48" name="Line 236"/>
            <p:cNvSpPr>
              <a:spLocks noChangeShapeType="1"/>
            </p:cNvSpPr>
            <p:nvPr/>
          </p:nvSpPr>
          <p:spPr bwMode="auto">
            <a:xfrm flipH="1">
              <a:off x="1701" y="529"/>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49" name="Line 237"/>
            <p:cNvSpPr>
              <a:spLocks noChangeShapeType="1"/>
            </p:cNvSpPr>
            <p:nvPr/>
          </p:nvSpPr>
          <p:spPr bwMode="auto">
            <a:xfrm flipH="1">
              <a:off x="1746" y="529"/>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50" name="Line 238"/>
            <p:cNvSpPr>
              <a:spLocks noChangeShapeType="1"/>
            </p:cNvSpPr>
            <p:nvPr/>
          </p:nvSpPr>
          <p:spPr bwMode="auto">
            <a:xfrm flipH="1">
              <a:off x="1791" y="529"/>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51" name="Line 239"/>
            <p:cNvSpPr>
              <a:spLocks noChangeShapeType="1"/>
            </p:cNvSpPr>
            <p:nvPr/>
          </p:nvSpPr>
          <p:spPr bwMode="auto">
            <a:xfrm flipH="1">
              <a:off x="1846" y="529"/>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52" name="Line 240"/>
            <p:cNvSpPr>
              <a:spLocks noChangeShapeType="1"/>
            </p:cNvSpPr>
            <p:nvPr/>
          </p:nvSpPr>
          <p:spPr bwMode="auto">
            <a:xfrm flipH="1">
              <a:off x="1891" y="511"/>
              <a:ext cx="62" cy="64"/>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53" name="Oval 241"/>
            <p:cNvSpPr>
              <a:spLocks noChangeArrowheads="1"/>
            </p:cNvSpPr>
            <p:nvPr/>
          </p:nvSpPr>
          <p:spPr bwMode="auto">
            <a:xfrm>
              <a:off x="1791" y="337"/>
              <a:ext cx="58" cy="58"/>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954" name="Line 242"/>
            <p:cNvSpPr>
              <a:spLocks noChangeShapeType="1"/>
            </p:cNvSpPr>
            <p:nvPr/>
          </p:nvSpPr>
          <p:spPr bwMode="auto">
            <a:xfrm>
              <a:off x="1818" y="374"/>
              <a:ext cx="0" cy="109"/>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55" name="Oval 243"/>
            <p:cNvSpPr>
              <a:spLocks noChangeArrowheads="1"/>
            </p:cNvSpPr>
            <p:nvPr/>
          </p:nvSpPr>
          <p:spPr bwMode="auto">
            <a:xfrm>
              <a:off x="1791" y="492"/>
              <a:ext cx="58" cy="58"/>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956" name="Line 244"/>
            <p:cNvSpPr>
              <a:spLocks noChangeShapeType="1"/>
            </p:cNvSpPr>
            <p:nvPr/>
          </p:nvSpPr>
          <p:spPr bwMode="auto">
            <a:xfrm>
              <a:off x="1708" y="528"/>
              <a:ext cx="91"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57" name="Line 245"/>
            <p:cNvSpPr>
              <a:spLocks noChangeShapeType="1"/>
            </p:cNvSpPr>
            <p:nvPr/>
          </p:nvSpPr>
          <p:spPr bwMode="auto">
            <a:xfrm>
              <a:off x="1855" y="528"/>
              <a:ext cx="91"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58" name="Line 246"/>
            <p:cNvSpPr>
              <a:spLocks noChangeShapeType="1"/>
            </p:cNvSpPr>
            <p:nvPr/>
          </p:nvSpPr>
          <p:spPr bwMode="auto">
            <a:xfrm flipH="1">
              <a:off x="3029" y="549"/>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59" name="Line 247"/>
            <p:cNvSpPr>
              <a:spLocks noChangeShapeType="1"/>
            </p:cNvSpPr>
            <p:nvPr/>
          </p:nvSpPr>
          <p:spPr bwMode="auto">
            <a:xfrm flipH="1">
              <a:off x="3074" y="549"/>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60" name="Line 248"/>
            <p:cNvSpPr>
              <a:spLocks noChangeShapeType="1"/>
            </p:cNvSpPr>
            <p:nvPr/>
          </p:nvSpPr>
          <p:spPr bwMode="auto">
            <a:xfrm flipH="1">
              <a:off x="3119" y="549"/>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61" name="Line 249"/>
            <p:cNvSpPr>
              <a:spLocks noChangeShapeType="1"/>
            </p:cNvSpPr>
            <p:nvPr/>
          </p:nvSpPr>
          <p:spPr bwMode="auto">
            <a:xfrm flipH="1">
              <a:off x="3174" y="549"/>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62" name="Line 250"/>
            <p:cNvSpPr>
              <a:spLocks noChangeShapeType="1"/>
            </p:cNvSpPr>
            <p:nvPr/>
          </p:nvSpPr>
          <p:spPr bwMode="auto">
            <a:xfrm flipH="1">
              <a:off x="3219" y="531"/>
              <a:ext cx="62" cy="64"/>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63" name="Oval 251"/>
            <p:cNvSpPr>
              <a:spLocks noChangeArrowheads="1"/>
            </p:cNvSpPr>
            <p:nvPr/>
          </p:nvSpPr>
          <p:spPr bwMode="auto">
            <a:xfrm>
              <a:off x="3119" y="357"/>
              <a:ext cx="58" cy="58"/>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964" name="Line 252"/>
            <p:cNvSpPr>
              <a:spLocks noChangeShapeType="1"/>
            </p:cNvSpPr>
            <p:nvPr/>
          </p:nvSpPr>
          <p:spPr bwMode="auto">
            <a:xfrm>
              <a:off x="3146" y="394"/>
              <a:ext cx="0" cy="109"/>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65" name="Oval 253"/>
            <p:cNvSpPr>
              <a:spLocks noChangeArrowheads="1"/>
            </p:cNvSpPr>
            <p:nvPr/>
          </p:nvSpPr>
          <p:spPr bwMode="auto">
            <a:xfrm>
              <a:off x="3119" y="512"/>
              <a:ext cx="58" cy="58"/>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966" name="Line 254"/>
            <p:cNvSpPr>
              <a:spLocks noChangeShapeType="1"/>
            </p:cNvSpPr>
            <p:nvPr/>
          </p:nvSpPr>
          <p:spPr bwMode="auto">
            <a:xfrm>
              <a:off x="3036" y="548"/>
              <a:ext cx="91"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67" name="Line 255"/>
            <p:cNvSpPr>
              <a:spLocks noChangeShapeType="1"/>
            </p:cNvSpPr>
            <p:nvPr/>
          </p:nvSpPr>
          <p:spPr bwMode="auto">
            <a:xfrm>
              <a:off x="3183" y="548"/>
              <a:ext cx="91"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68" name="Line 256"/>
            <p:cNvSpPr>
              <a:spLocks noChangeShapeType="1"/>
            </p:cNvSpPr>
            <p:nvPr/>
          </p:nvSpPr>
          <p:spPr bwMode="auto">
            <a:xfrm flipH="1">
              <a:off x="2376" y="525"/>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69" name="Line 257"/>
            <p:cNvSpPr>
              <a:spLocks noChangeShapeType="1"/>
            </p:cNvSpPr>
            <p:nvPr/>
          </p:nvSpPr>
          <p:spPr bwMode="auto">
            <a:xfrm flipH="1">
              <a:off x="2421" y="525"/>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70" name="Line 258"/>
            <p:cNvSpPr>
              <a:spLocks noChangeShapeType="1"/>
            </p:cNvSpPr>
            <p:nvPr/>
          </p:nvSpPr>
          <p:spPr bwMode="auto">
            <a:xfrm flipH="1">
              <a:off x="2466" y="525"/>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71" name="Line 259"/>
            <p:cNvSpPr>
              <a:spLocks noChangeShapeType="1"/>
            </p:cNvSpPr>
            <p:nvPr/>
          </p:nvSpPr>
          <p:spPr bwMode="auto">
            <a:xfrm flipH="1">
              <a:off x="2521" y="525"/>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72" name="Line 260"/>
            <p:cNvSpPr>
              <a:spLocks noChangeShapeType="1"/>
            </p:cNvSpPr>
            <p:nvPr/>
          </p:nvSpPr>
          <p:spPr bwMode="auto">
            <a:xfrm flipH="1">
              <a:off x="2566" y="507"/>
              <a:ext cx="62" cy="64"/>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73" name="Oval 261"/>
            <p:cNvSpPr>
              <a:spLocks noChangeArrowheads="1"/>
            </p:cNvSpPr>
            <p:nvPr/>
          </p:nvSpPr>
          <p:spPr bwMode="auto">
            <a:xfrm>
              <a:off x="2466" y="333"/>
              <a:ext cx="58" cy="58"/>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974" name="Line 262"/>
            <p:cNvSpPr>
              <a:spLocks noChangeShapeType="1"/>
            </p:cNvSpPr>
            <p:nvPr/>
          </p:nvSpPr>
          <p:spPr bwMode="auto">
            <a:xfrm>
              <a:off x="2493" y="370"/>
              <a:ext cx="0" cy="109"/>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75" name="Oval 263"/>
            <p:cNvSpPr>
              <a:spLocks noChangeArrowheads="1"/>
            </p:cNvSpPr>
            <p:nvPr/>
          </p:nvSpPr>
          <p:spPr bwMode="auto">
            <a:xfrm>
              <a:off x="2466" y="488"/>
              <a:ext cx="58" cy="58"/>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976" name="Line 264"/>
            <p:cNvSpPr>
              <a:spLocks noChangeShapeType="1"/>
            </p:cNvSpPr>
            <p:nvPr/>
          </p:nvSpPr>
          <p:spPr bwMode="auto">
            <a:xfrm>
              <a:off x="2383" y="524"/>
              <a:ext cx="91"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77" name="Line 265"/>
            <p:cNvSpPr>
              <a:spLocks noChangeShapeType="1"/>
            </p:cNvSpPr>
            <p:nvPr/>
          </p:nvSpPr>
          <p:spPr bwMode="auto">
            <a:xfrm>
              <a:off x="2530" y="524"/>
              <a:ext cx="91"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78" name="Line 266"/>
            <p:cNvSpPr>
              <a:spLocks noChangeShapeType="1"/>
            </p:cNvSpPr>
            <p:nvPr/>
          </p:nvSpPr>
          <p:spPr bwMode="auto">
            <a:xfrm flipH="1">
              <a:off x="3696" y="529"/>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79" name="Line 267"/>
            <p:cNvSpPr>
              <a:spLocks noChangeShapeType="1"/>
            </p:cNvSpPr>
            <p:nvPr/>
          </p:nvSpPr>
          <p:spPr bwMode="auto">
            <a:xfrm flipH="1">
              <a:off x="3741" y="529"/>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80" name="Line 268"/>
            <p:cNvSpPr>
              <a:spLocks noChangeShapeType="1"/>
            </p:cNvSpPr>
            <p:nvPr/>
          </p:nvSpPr>
          <p:spPr bwMode="auto">
            <a:xfrm flipH="1">
              <a:off x="3786" y="529"/>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81" name="Line 269"/>
            <p:cNvSpPr>
              <a:spLocks noChangeShapeType="1"/>
            </p:cNvSpPr>
            <p:nvPr/>
          </p:nvSpPr>
          <p:spPr bwMode="auto">
            <a:xfrm flipH="1">
              <a:off x="3841" y="529"/>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82" name="Line 270"/>
            <p:cNvSpPr>
              <a:spLocks noChangeShapeType="1"/>
            </p:cNvSpPr>
            <p:nvPr/>
          </p:nvSpPr>
          <p:spPr bwMode="auto">
            <a:xfrm flipH="1">
              <a:off x="3886" y="511"/>
              <a:ext cx="62" cy="64"/>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83" name="Oval 271"/>
            <p:cNvSpPr>
              <a:spLocks noChangeArrowheads="1"/>
            </p:cNvSpPr>
            <p:nvPr/>
          </p:nvSpPr>
          <p:spPr bwMode="auto">
            <a:xfrm>
              <a:off x="3786" y="337"/>
              <a:ext cx="58" cy="58"/>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984" name="Line 272"/>
            <p:cNvSpPr>
              <a:spLocks noChangeShapeType="1"/>
            </p:cNvSpPr>
            <p:nvPr/>
          </p:nvSpPr>
          <p:spPr bwMode="auto">
            <a:xfrm>
              <a:off x="3813" y="374"/>
              <a:ext cx="0" cy="109"/>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85" name="Oval 273"/>
            <p:cNvSpPr>
              <a:spLocks noChangeArrowheads="1"/>
            </p:cNvSpPr>
            <p:nvPr/>
          </p:nvSpPr>
          <p:spPr bwMode="auto">
            <a:xfrm>
              <a:off x="3786" y="492"/>
              <a:ext cx="58" cy="58"/>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986" name="Line 274"/>
            <p:cNvSpPr>
              <a:spLocks noChangeShapeType="1"/>
            </p:cNvSpPr>
            <p:nvPr/>
          </p:nvSpPr>
          <p:spPr bwMode="auto">
            <a:xfrm>
              <a:off x="3703" y="528"/>
              <a:ext cx="91"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87" name="Line 275"/>
            <p:cNvSpPr>
              <a:spLocks noChangeShapeType="1"/>
            </p:cNvSpPr>
            <p:nvPr/>
          </p:nvSpPr>
          <p:spPr bwMode="auto">
            <a:xfrm>
              <a:off x="3850" y="528"/>
              <a:ext cx="91"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88" name="Line 276"/>
            <p:cNvSpPr>
              <a:spLocks noChangeShapeType="1"/>
            </p:cNvSpPr>
            <p:nvPr/>
          </p:nvSpPr>
          <p:spPr bwMode="auto">
            <a:xfrm flipH="1">
              <a:off x="5161" y="493"/>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89" name="Line 277"/>
            <p:cNvSpPr>
              <a:spLocks noChangeShapeType="1"/>
            </p:cNvSpPr>
            <p:nvPr/>
          </p:nvSpPr>
          <p:spPr bwMode="auto">
            <a:xfrm flipH="1">
              <a:off x="5206" y="493"/>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90" name="Line 278"/>
            <p:cNvSpPr>
              <a:spLocks noChangeShapeType="1"/>
            </p:cNvSpPr>
            <p:nvPr/>
          </p:nvSpPr>
          <p:spPr bwMode="auto">
            <a:xfrm flipH="1">
              <a:off x="5251" y="493"/>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91" name="Line 279"/>
            <p:cNvSpPr>
              <a:spLocks noChangeShapeType="1"/>
            </p:cNvSpPr>
            <p:nvPr/>
          </p:nvSpPr>
          <p:spPr bwMode="auto">
            <a:xfrm flipH="1">
              <a:off x="5306" y="493"/>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92" name="Line 280"/>
            <p:cNvSpPr>
              <a:spLocks noChangeShapeType="1"/>
            </p:cNvSpPr>
            <p:nvPr/>
          </p:nvSpPr>
          <p:spPr bwMode="auto">
            <a:xfrm flipH="1">
              <a:off x="5351" y="475"/>
              <a:ext cx="62" cy="64"/>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93" name="Oval 281"/>
            <p:cNvSpPr>
              <a:spLocks noChangeArrowheads="1"/>
            </p:cNvSpPr>
            <p:nvPr/>
          </p:nvSpPr>
          <p:spPr bwMode="auto">
            <a:xfrm>
              <a:off x="5251" y="301"/>
              <a:ext cx="58" cy="58"/>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994" name="Line 282"/>
            <p:cNvSpPr>
              <a:spLocks noChangeShapeType="1"/>
            </p:cNvSpPr>
            <p:nvPr/>
          </p:nvSpPr>
          <p:spPr bwMode="auto">
            <a:xfrm>
              <a:off x="5278" y="338"/>
              <a:ext cx="0" cy="109"/>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95" name="Oval 283"/>
            <p:cNvSpPr>
              <a:spLocks noChangeArrowheads="1"/>
            </p:cNvSpPr>
            <p:nvPr/>
          </p:nvSpPr>
          <p:spPr bwMode="auto">
            <a:xfrm>
              <a:off x="5251" y="456"/>
              <a:ext cx="58" cy="58"/>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996" name="Line 284"/>
            <p:cNvSpPr>
              <a:spLocks noChangeShapeType="1"/>
            </p:cNvSpPr>
            <p:nvPr/>
          </p:nvSpPr>
          <p:spPr bwMode="auto">
            <a:xfrm>
              <a:off x="5168" y="492"/>
              <a:ext cx="91"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97" name="Line 285"/>
            <p:cNvSpPr>
              <a:spLocks noChangeShapeType="1"/>
            </p:cNvSpPr>
            <p:nvPr/>
          </p:nvSpPr>
          <p:spPr bwMode="auto">
            <a:xfrm>
              <a:off x="5315" y="492"/>
              <a:ext cx="91"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98" name="Line 286"/>
            <p:cNvSpPr>
              <a:spLocks noChangeShapeType="1"/>
            </p:cNvSpPr>
            <p:nvPr/>
          </p:nvSpPr>
          <p:spPr bwMode="auto">
            <a:xfrm flipH="1">
              <a:off x="4469" y="526"/>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999" name="Line 287"/>
            <p:cNvSpPr>
              <a:spLocks noChangeShapeType="1"/>
            </p:cNvSpPr>
            <p:nvPr/>
          </p:nvSpPr>
          <p:spPr bwMode="auto">
            <a:xfrm flipH="1">
              <a:off x="4514" y="526"/>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00" name="Line 288"/>
            <p:cNvSpPr>
              <a:spLocks noChangeShapeType="1"/>
            </p:cNvSpPr>
            <p:nvPr/>
          </p:nvSpPr>
          <p:spPr bwMode="auto">
            <a:xfrm flipH="1">
              <a:off x="4559" y="526"/>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01" name="Line 289"/>
            <p:cNvSpPr>
              <a:spLocks noChangeShapeType="1"/>
            </p:cNvSpPr>
            <p:nvPr/>
          </p:nvSpPr>
          <p:spPr bwMode="auto">
            <a:xfrm flipH="1">
              <a:off x="4614" y="526"/>
              <a:ext cx="45"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02" name="Line 290"/>
            <p:cNvSpPr>
              <a:spLocks noChangeShapeType="1"/>
            </p:cNvSpPr>
            <p:nvPr/>
          </p:nvSpPr>
          <p:spPr bwMode="auto">
            <a:xfrm flipH="1">
              <a:off x="4659" y="508"/>
              <a:ext cx="62" cy="64"/>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03" name="Oval 291"/>
            <p:cNvSpPr>
              <a:spLocks noChangeArrowheads="1"/>
            </p:cNvSpPr>
            <p:nvPr/>
          </p:nvSpPr>
          <p:spPr bwMode="auto">
            <a:xfrm>
              <a:off x="4559" y="334"/>
              <a:ext cx="58" cy="58"/>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2004" name="Line 292"/>
            <p:cNvSpPr>
              <a:spLocks noChangeShapeType="1"/>
            </p:cNvSpPr>
            <p:nvPr/>
          </p:nvSpPr>
          <p:spPr bwMode="auto">
            <a:xfrm>
              <a:off x="4586" y="371"/>
              <a:ext cx="0" cy="109"/>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05" name="Oval 293"/>
            <p:cNvSpPr>
              <a:spLocks noChangeArrowheads="1"/>
            </p:cNvSpPr>
            <p:nvPr/>
          </p:nvSpPr>
          <p:spPr bwMode="auto">
            <a:xfrm>
              <a:off x="4559" y="489"/>
              <a:ext cx="58" cy="58"/>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2006" name="Line 294"/>
            <p:cNvSpPr>
              <a:spLocks noChangeShapeType="1"/>
            </p:cNvSpPr>
            <p:nvPr/>
          </p:nvSpPr>
          <p:spPr bwMode="auto">
            <a:xfrm>
              <a:off x="4476" y="525"/>
              <a:ext cx="91"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07" name="Line 295"/>
            <p:cNvSpPr>
              <a:spLocks noChangeShapeType="1"/>
            </p:cNvSpPr>
            <p:nvPr/>
          </p:nvSpPr>
          <p:spPr bwMode="auto">
            <a:xfrm>
              <a:off x="4623" y="525"/>
              <a:ext cx="91"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08" name="Line 296"/>
            <p:cNvSpPr>
              <a:spLocks noChangeShapeType="1"/>
            </p:cNvSpPr>
            <p:nvPr/>
          </p:nvSpPr>
          <p:spPr bwMode="auto">
            <a:xfrm>
              <a:off x="549" y="519"/>
              <a:ext cx="0" cy="13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09" name="Line 297"/>
            <p:cNvSpPr>
              <a:spLocks noChangeShapeType="1"/>
            </p:cNvSpPr>
            <p:nvPr/>
          </p:nvSpPr>
          <p:spPr bwMode="auto">
            <a:xfrm>
              <a:off x="1157" y="519"/>
              <a:ext cx="0" cy="13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10" name="Line 298"/>
            <p:cNvSpPr>
              <a:spLocks noChangeShapeType="1"/>
            </p:cNvSpPr>
            <p:nvPr/>
          </p:nvSpPr>
          <p:spPr bwMode="auto">
            <a:xfrm>
              <a:off x="1819" y="518"/>
              <a:ext cx="0" cy="13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11" name="Line 299"/>
            <p:cNvSpPr>
              <a:spLocks noChangeShapeType="1"/>
            </p:cNvSpPr>
            <p:nvPr/>
          </p:nvSpPr>
          <p:spPr bwMode="auto">
            <a:xfrm>
              <a:off x="2499" y="510"/>
              <a:ext cx="0" cy="13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12" name="Line 300"/>
            <p:cNvSpPr>
              <a:spLocks noChangeShapeType="1"/>
            </p:cNvSpPr>
            <p:nvPr/>
          </p:nvSpPr>
          <p:spPr bwMode="auto">
            <a:xfrm>
              <a:off x="3143" y="536"/>
              <a:ext cx="0" cy="13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13" name="Line 301"/>
            <p:cNvSpPr>
              <a:spLocks noChangeShapeType="1"/>
            </p:cNvSpPr>
            <p:nvPr/>
          </p:nvSpPr>
          <p:spPr bwMode="auto">
            <a:xfrm>
              <a:off x="3814" y="527"/>
              <a:ext cx="0" cy="13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14" name="Line 302"/>
            <p:cNvSpPr>
              <a:spLocks noChangeShapeType="1"/>
            </p:cNvSpPr>
            <p:nvPr/>
          </p:nvSpPr>
          <p:spPr bwMode="auto">
            <a:xfrm>
              <a:off x="4586" y="509"/>
              <a:ext cx="0" cy="13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15" name="Line 303"/>
            <p:cNvSpPr>
              <a:spLocks noChangeShapeType="1"/>
            </p:cNvSpPr>
            <p:nvPr/>
          </p:nvSpPr>
          <p:spPr bwMode="auto">
            <a:xfrm>
              <a:off x="5284" y="491"/>
              <a:ext cx="0" cy="13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16" name="Line 304"/>
            <p:cNvSpPr>
              <a:spLocks noChangeShapeType="1"/>
            </p:cNvSpPr>
            <p:nvPr/>
          </p:nvSpPr>
          <p:spPr bwMode="auto">
            <a:xfrm>
              <a:off x="558" y="618"/>
              <a:ext cx="616" cy="0"/>
            </a:xfrm>
            <a:prstGeom prst="line">
              <a:avLst/>
            </a:prstGeom>
            <a:noFill/>
            <a:ln w="9525">
              <a:solidFill>
                <a:schemeClr val="tx1"/>
              </a:solidFill>
              <a:miter lim="800000"/>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17" name="Line 305"/>
            <p:cNvSpPr>
              <a:spLocks noChangeShapeType="1"/>
            </p:cNvSpPr>
            <p:nvPr/>
          </p:nvSpPr>
          <p:spPr bwMode="auto">
            <a:xfrm>
              <a:off x="1156" y="618"/>
              <a:ext cx="674" cy="0"/>
            </a:xfrm>
            <a:prstGeom prst="line">
              <a:avLst/>
            </a:prstGeom>
            <a:noFill/>
            <a:ln w="9525">
              <a:solidFill>
                <a:schemeClr val="tx1"/>
              </a:solidFill>
              <a:miter lim="800000"/>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18" name="Line 306"/>
            <p:cNvSpPr>
              <a:spLocks noChangeShapeType="1"/>
            </p:cNvSpPr>
            <p:nvPr/>
          </p:nvSpPr>
          <p:spPr bwMode="auto">
            <a:xfrm>
              <a:off x="1809" y="618"/>
              <a:ext cx="674" cy="0"/>
            </a:xfrm>
            <a:prstGeom prst="line">
              <a:avLst/>
            </a:prstGeom>
            <a:noFill/>
            <a:ln w="9525">
              <a:solidFill>
                <a:schemeClr val="tx1"/>
              </a:solidFill>
              <a:miter lim="800000"/>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19" name="Line 307"/>
            <p:cNvSpPr>
              <a:spLocks noChangeShapeType="1"/>
            </p:cNvSpPr>
            <p:nvPr/>
          </p:nvSpPr>
          <p:spPr bwMode="auto">
            <a:xfrm>
              <a:off x="2472" y="618"/>
              <a:ext cx="674" cy="0"/>
            </a:xfrm>
            <a:prstGeom prst="line">
              <a:avLst/>
            </a:prstGeom>
            <a:noFill/>
            <a:ln w="9525">
              <a:solidFill>
                <a:schemeClr val="tx1"/>
              </a:solidFill>
              <a:miter lim="800000"/>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20" name="Line 308"/>
            <p:cNvSpPr>
              <a:spLocks noChangeShapeType="1"/>
            </p:cNvSpPr>
            <p:nvPr/>
          </p:nvSpPr>
          <p:spPr bwMode="auto">
            <a:xfrm>
              <a:off x="3152" y="618"/>
              <a:ext cx="674" cy="0"/>
            </a:xfrm>
            <a:prstGeom prst="line">
              <a:avLst/>
            </a:prstGeom>
            <a:noFill/>
            <a:ln w="9525">
              <a:solidFill>
                <a:schemeClr val="tx1"/>
              </a:solidFill>
              <a:miter lim="800000"/>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21" name="Line 309"/>
            <p:cNvSpPr>
              <a:spLocks noChangeShapeType="1"/>
            </p:cNvSpPr>
            <p:nvPr/>
          </p:nvSpPr>
          <p:spPr bwMode="auto">
            <a:xfrm>
              <a:off x="3824" y="618"/>
              <a:ext cx="766" cy="0"/>
            </a:xfrm>
            <a:prstGeom prst="line">
              <a:avLst/>
            </a:prstGeom>
            <a:noFill/>
            <a:ln w="9525">
              <a:solidFill>
                <a:schemeClr val="tx1"/>
              </a:solidFill>
              <a:miter lim="800000"/>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22" name="Line 310"/>
            <p:cNvSpPr>
              <a:spLocks noChangeShapeType="1"/>
            </p:cNvSpPr>
            <p:nvPr/>
          </p:nvSpPr>
          <p:spPr bwMode="auto">
            <a:xfrm>
              <a:off x="4585" y="618"/>
              <a:ext cx="674" cy="0"/>
            </a:xfrm>
            <a:prstGeom prst="line">
              <a:avLst/>
            </a:prstGeom>
            <a:noFill/>
            <a:ln w="9525">
              <a:solidFill>
                <a:schemeClr val="tx1"/>
              </a:solidFill>
              <a:miter lim="800000"/>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23" name="Text Box 311"/>
            <p:cNvSpPr txBox="1">
              <a:spLocks noChangeArrowheads="1"/>
            </p:cNvSpPr>
            <p:nvPr/>
          </p:nvSpPr>
          <p:spPr bwMode="auto">
            <a:xfrm>
              <a:off x="767" y="346"/>
              <a:ext cx="23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l</a:t>
              </a:r>
              <a:r>
                <a:rPr lang="en-US" baseline="-25000">
                  <a:latin typeface="Times New Roman" pitchFamily="18" charset="0"/>
                  <a:cs typeface="Times New Roman" pitchFamily="18" charset="0"/>
                </a:rPr>
                <a:t>1</a:t>
              </a:r>
            </a:p>
          </p:txBody>
        </p:sp>
        <p:sp>
          <p:nvSpPr>
            <p:cNvPr id="372024" name="Text Box 312"/>
            <p:cNvSpPr txBox="1">
              <a:spLocks noChangeArrowheads="1"/>
            </p:cNvSpPr>
            <p:nvPr/>
          </p:nvSpPr>
          <p:spPr bwMode="auto">
            <a:xfrm>
              <a:off x="2687" y="337"/>
              <a:ext cx="20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l</a:t>
              </a:r>
              <a:r>
                <a:rPr lang="en-US" baseline="-25000">
                  <a:latin typeface="Times New Roman" pitchFamily="18" charset="0"/>
                  <a:cs typeface="Times New Roman" pitchFamily="18" charset="0"/>
                </a:rPr>
                <a:t>i</a:t>
              </a:r>
            </a:p>
          </p:txBody>
        </p:sp>
        <p:sp>
          <p:nvSpPr>
            <p:cNvPr id="372025" name="Text Box 313"/>
            <p:cNvSpPr txBox="1">
              <a:spLocks noChangeArrowheads="1"/>
            </p:cNvSpPr>
            <p:nvPr/>
          </p:nvSpPr>
          <p:spPr bwMode="auto">
            <a:xfrm>
              <a:off x="3402" y="338"/>
              <a:ext cx="34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l</a:t>
              </a:r>
              <a:r>
                <a:rPr lang="en-US" baseline="-25000">
                  <a:latin typeface="Times New Roman" pitchFamily="18" charset="0"/>
                  <a:cs typeface="Times New Roman" pitchFamily="18" charset="0"/>
                </a:rPr>
                <a:t>i+1</a:t>
              </a:r>
            </a:p>
          </p:txBody>
        </p:sp>
        <p:sp>
          <p:nvSpPr>
            <p:cNvPr id="372026" name="Line 314"/>
            <p:cNvSpPr>
              <a:spLocks noChangeShapeType="1"/>
            </p:cNvSpPr>
            <p:nvPr/>
          </p:nvSpPr>
          <p:spPr bwMode="auto">
            <a:xfrm>
              <a:off x="876" y="63"/>
              <a:ext cx="0" cy="255"/>
            </a:xfrm>
            <a:prstGeom prst="line">
              <a:avLst/>
            </a:prstGeom>
            <a:noFill/>
            <a:ln w="28575">
              <a:solidFill>
                <a:srgbClr val="0000CC"/>
              </a:solidFill>
              <a:miter lim="800000"/>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27" name="Line 315"/>
            <p:cNvSpPr>
              <a:spLocks noChangeShapeType="1"/>
            </p:cNvSpPr>
            <p:nvPr/>
          </p:nvSpPr>
          <p:spPr bwMode="auto">
            <a:xfrm>
              <a:off x="1465" y="63"/>
              <a:ext cx="0" cy="255"/>
            </a:xfrm>
            <a:prstGeom prst="line">
              <a:avLst/>
            </a:prstGeom>
            <a:noFill/>
            <a:ln w="28575">
              <a:solidFill>
                <a:srgbClr val="0000CC"/>
              </a:solidFill>
              <a:miter lim="800000"/>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28" name="Line 316"/>
            <p:cNvSpPr>
              <a:spLocks noChangeShapeType="1"/>
            </p:cNvSpPr>
            <p:nvPr/>
          </p:nvSpPr>
          <p:spPr bwMode="auto">
            <a:xfrm>
              <a:off x="4224" y="74"/>
              <a:ext cx="0" cy="255"/>
            </a:xfrm>
            <a:prstGeom prst="line">
              <a:avLst/>
            </a:prstGeom>
            <a:noFill/>
            <a:ln w="28575">
              <a:solidFill>
                <a:srgbClr val="0000CC"/>
              </a:solidFill>
              <a:miter lim="800000"/>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29" name="Text Box 317"/>
            <p:cNvSpPr txBox="1">
              <a:spLocks noChangeArrowheads="1"/>
            </p:cNvSpPr>
            <p:nvPr/>
          </p:nvSpPr>
          <p:spPr bwMode="auto">
            <a:xfrm>
              <a:off x="3049" y="68"/>
              <a:ext cx="16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i</a:t>
              </a:r>
            </a:p>
          </p:txBody>
        </p:sp>
        <p:sp>
          <p:nvSpPr>
            <p:cNvPr id="372030" name="Text Box 318"/>
            <p:cNvSpPr txBox="1">
              <a:spLocks noChangeArrowheads="1"/>
            </p:cNvSpPr>
            <p:nvPr/>
          </p:nvSpPr>
          <p:spPr bwMode="auto">
            <a:xfrm>
              <a:off x="3624" y="81"/>
              <a:ext cx="37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i+1</a:t>
              </a:r>
            </a:p>
          </p:txBody>
        </p:sp>
        <p:sp>
          <p:nvSpPr>
            <p:cNvPr id="372031" name="Text Box 319"/>
            <p:cNvSpPr txBox="1">
              <a:spLocks noChangeArrowheads="1"/>
            </p:cNvSpPr>
            <p:nvPr/>
          </p:nvSpPr>
          <p:spPr bwMode="auto">
            <a:xfrm>
              <a:off x="2255" y="90"/>
              <a:ext cx="32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i-1</a:t>
              </a:r>
            </a:p>
          </p:txBody>
        </p:sp>
        <p:sp>
          <p:nvSpPr>
            <p:cNvPr id="372032" name="Line 320"/>
            <p:cNvSpPr>
              <a:spLocks noChangeShapeType="1"/>
            </p:cNvSpPr>
            <p:nvPr/>
          </p:nvSpPr>
          <p:spPr bwMode="auto">
            <a:xfrm>
              <a:off x="3238" y="183"/>
              <a:ext cx="408" cy="0"/>
            </a:xfrm>
            <a:prstGeom prst="line">
              <a:avLst/>
            </a:prstGeom>
            <a:noFill/>
            <a:ln w="28575">
              <a:solidFill>
                <a:srgbClr val="0000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33" name="Line 321"/>
            <p:cNvSpPr>
              <a:spLocks noChangeShapeType="1"/>
            </p:cNvSpPr>
            <p:nvPr/>
          </p:nvSpPr>
          <p:spPr bwMode="auto">
            <a:xfrm>
              <a:off x="3383" y="183"/>
              <a:ext cx="0" cy="136"/>
            </a:xfrm>
            <a:prstGeom prst="line">
              <a:avLst/>
            </a:prstGeom>
            <a:noFill/>
            <a:ln w="9525">
              <a:solidFill>
                <a:srgbClr val="0000CC"/>
              </a:solidFill>
              <a:miter lim="800000"/>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34" name="Line 322"/>
            <p:cNvSpPr>
              <a:spLocks noChangeShapeType="1"/>
            </p:cNvSpPr>
            <p:nvPr/>
          </p:nvSpPr>
          <p:spPr bwMode="auto">
            <a:xfrm>
              <a:off x="3238" y="183"/>
              <a:ext cx="0" cy="136"/>
            </a:xfrm>
            <a:prstGeom prst="line">
              <a:avLst/>
            </a:prstGeom>
            <a:noFill/>
            <a:ln w="9525">
              <a:solidFill>
                <a:srgbClr val="0000CC"/>
              </a:solidFill>
              <a:miter lim="800000"/>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35" name="Line 323"/>
            <p:cNvSpPr>
              <a:spLocks noChangeShapeType="1"/>
            </p:cNvSpPr>
            <p:nvPr/>
          </p:nvSpPr>
          <p:spPr bwMode="auto">
            <a:xfrm>
              <a:off x="3646" y="183"/>
              <a:ext cx="0" cy="136"/>
            </a:xfrm>
            <a:prstGeom prst="line">
              <a:avLst/>
            </a:prstGeom>
            <a:noFill/>
            <a:ln w="9525">
              <a:solidFill>
                <a:srgbClr val="0000CC"/>
              </a:solidFill>
              <a:miter lim="800000"/>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36" name="Line 324"/>
            <p:cNvSpPr>
              <a:spLocks noChangeShapeType="1"/>
            </p:cNvSpPr>
            <p:nvPr/>
          </p:nvSpPr>
          <p:spPr bwMode="auto">
            <a:xfrm>
              <a:off x="3519" y="183"/>
              <a:ext cx="0" cy="136"/>
            </a:xfrm>
            <a:prstGeom prst="line">
              <a:avLst/>
            </a:prstGeom>
            <a:noFill/>
            <a:ln w="9525">
              <a:solidFill>
                <a:srgbClr val="0000CC"/>
              </a:solidFill>
              <a:miter lim="800000"/>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37" name="Text Box 325"/>
            <p:cNvSpPr txBox="1">
              <a:spLocks noChangeArrowheads="1"/>
            </p:cNvSpPr>
            <p:nvPr/>
          </p:nvSpPr>
          <p:spPr bwMode="auto">
            <a:xfrm>
              <a:off x="3292" y="-86"/>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CC"/>
                  </a:solidFill>
                  <a:latin typeface="Times New Roman" pitchFamily="18" charset="0"/>
                  <a:cs typeface="Times New Roman" pitchFamily="18" charset="0"/>
                </a:rPr>
                <a:t>q</a:t>
              </a:r>
            </a:p>
          </p:txBody>
        </p:sp>
        <p:sp>
          <p:nvSpPr>
            <p:cNvPr id="372038" name="Text Box 326"/>
            <p:cNvSpPr txBox="1">
              <a:spLocks noChangeArrowheads="1"/>
            </p:cNvSpPr>
            <p:nvPr/>
          </p:nvSpPr>
          <p:spPr bwMode="auto">
            <a:xfrm>
              <a:off x="617" y="-50"/>
              <a:ext cx="28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CC"/>
                  </a:solidFill>
                  <a:latin typeface="Times New Roman" pitchFamily="18" charset="0"/>
                  <a:cs typeface="Times New Roman" pitchFamily="18" charset="0"/>
                </a:rPr>
                <a:t>P</a:t>
              </a:r>
              <a:r>
                <a:rPr lang="en-US" baseline="-25000">
                  <a:solidFill>
                    <a:srgbClr val="0000CC"/>
                  </a:solidFill>
                  <a:latin typeface="Times New Roman" pitchFamily="18" charset="0"/>
                  <a:cs typeface="Times New Roman" pitchFamily="18" charset="0"/>
                </a:rPr>
                <a:t>1</a:t>
              </a:r>
            </a:p>
          </p:txBody>
        </p:sp>
        <p:sp>
          <p:nvSpPr>
            <p:cNvPr id="372039" name="Text Box 327"/>
            <p:cNvSpPr txBox="1">
              <a:spLocks noChangeArrowheads="1"/>
            </p:cNvSpPr>
            <p:nvPr/>
          </p:nvSpPr>
          <p:spPr bwMode="auto">
            <a:xfrm>
              <a:off x="1201" y="-52"/>
              <a:ext cx="28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CC"/>
                  </a:solidFill>
                  <a:latin typeface="Times New Roman" pitchFamily="18" charset="0"/>
                  <a:cs typeface="Times New Roman" pitchFamily="18" charset="0"/>
                </a:rPr>
                <a:t>P</a:t>
              </a:r>
              <a:r>
                <a:rPr lang="en-US" baseline="-25000">
                  <a:solidFill>
                    <a:srgbClr val="0000CC"/>
                  </a:solidFill>
                  <a:latin typeface="Times New Roman" pitchFamily="18" charset="0"/>
                  <a:cs typeface="Times New Roman" pitchFamily="18" charset="0"/>
                </a:rPr>
                <a:t>2</a:t>
              </a:r>
            </a:p>
          </p:txBody>
        </p:sp>
        <p:sp>
          <p:nvSpPr>
            <p:cNvPr id="372040" name="Text Box 328"/>
            <p:cNvSpPr txBox="1">
              <a:spLocks noChangeArrowheads="1"/>
            </p:cNvSpPr>
            <p:nvPr/>
          </p:nvSpPr>
          <p:spPr bwMode="auto">
            <a:xfrm>
              <a:off x="4865" y="-9"/>
              <a:ext cx="28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CC"/>
                  </a:solidFill>
                  <a:latin typeface="Times New Roman" pitchFamily="18" charset="0"/>
                  <a:cs typeface="Times New Roman" pitchFamily="18" charset="0"/>
                </a:rPr>
                <a:t>P</a:t>
              </a:r>
              <a:r>
                <a:rPr lang="en-US" baseline="-25000">
                  <a:solidFill>
                    <a:srgbClr val="0000CC"/>
                  </a:solidFill>
                  <a:latin typeface="Times New Roman" pitchFamily="18" charset="0"/>
                  <a:cs typeface="Times New Roman" pitchFamily="18" charset="0"/>
                </a:rPr>
                <a:t>n</a:t>
              </a:r>
            </a:p>
          </p:txBody>
        </p:sp>
        <p:sp>
          <p:nvSpPr>
            <p:cNvPr id="372041" name="Line 329"/>
            <p:cNvSpPr>
              <a:spLocks noChangeShapeType="1"/>
            </p:cNvSpPr>
            <p:nvPr/>
          </p:nvSpPr>
          <p:spPr bwMode="auto">
            <a:xfrm>
              <a:off x="4893" y="63"/>
              <a:ext cx="0" cy="255"/>
            </a:xfrm>
            <a:prstGeom prst="line">
              <a:avLst/>
            </a:prstGeom>
            <a:noFill/>
            <a:ln w="28575">
              <a:solidFill>
                <a:srgbClr val="0000CC"/>
              </a:solidFill>
              <a:miter lim="800000"/>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42" name="Line 330"/>
            <p:cNvSpPr>
              <a:spLocks noChangeShapeType="1"/>
            </p:cNvSpPr>
            <p:nvPr/>
          </p:nvSpPr>
          <p:spPr bwMode="auto">
            <a:xfrm>
              <a:off x="2789" y="54"/>
              <a:ext cx="0" cy="265"/>
            </a:xfrm>
            <a:prstGeom prst="line">
              <a:avLst/>
            </a:prstGeom>
            <a:noFill/>
            <a:ln w="28575">
              <a:solidFill>
                <a:srgbClr val="0000CC"/>
              </a:solidFill>
              <a:miter lim="800000"/>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43" name="Text Box 331"/>
            <p:cNvSpPr txBox="1">
              <a:spLocks noChangeArrowheads="1"/>
            </p:cNvSpPr>
            <p:nvPr/>
          </p:nvSpPr>
          <p:spPr bwMode="auto">
            <a:xfrm>
              <a:off x="2032" y="335"/>
              <a:ext cx="3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l</a:t>
              </a:r>
              <a:r>
                <a:rPr lang="en-US" baseline="-25000">
                  <a:latin typeface="Times New Roman" pitchFamily="18" charset="0"/>
                  <a:cs typeface="Times New Roman" pitchFamily="18" charset="0"/>
                </a:rPr>
                <a:t>i-1</a:t>
              </a:r>
            </a:p>
          </p:txBody>
        </p:sp>
        <p:sp>
          <p:nvSpPr>
            <p:cNvPr id="372044" name="Text Box 332"/>
            <p:cNvSpPr txBox="1">
              <a:spLocks noChangeArrowheads="1"/>
            </p:cNvSpPr>
            <p:nvPr/>
          </p:nvSpPr>
          <p:spPr bwMode="auto">
            <a:xfrm>
              <a:off x="440" y="73"/>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0</a:t>
              </a:r>
            </a:p>
          </p:txBody>
        </p:sp>
        <p:sp>
          <p:nvSpPr>
            <p:cNvPr id="372045" name="Text Box 333"/>
            <p:cNvSpPr txBox="1">
              <a:spLocks noChangeArrowheads="1"/>
            </p:cNvSpPr>
            <p:nvPr/>
          </p:nvSpPr>
          <p:spPr bwMode="auto">
            <a:xfrm>
              <a:off x="1035" y="103"/>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a:t>
              </a:r>
            </a:p>
          </p:txBody>
        </p:sp>
      </p:grpSp>
      <p:grpSp>
        <p:nvGrpSpPr>
          <p:cNvPr id="372046" name="Group 334"/>
          <p:cNvGrpSpPr>
            <a:grpSpLocks/>
          </p:cNvGrpSpPr>
          <p:nvPr/>
        </p:nvGrpSpPr>
        <p:grpSpPr bwMode="auto">
          <a:xfrm>
            <a:off x="3581400" y="3789363"/>
            <a:ext cx="3203575" cy="1052512"/>
            <a:chOff x="2256" y="2387"/>
            <a:chExt cx="2018" cy="663"/>
          </a:xfrm>
        </p:grpSpPr>
        <p:sp>
          <p:nvSpPr>
            <p:cNvPr id="372047" name="Line 335"/>
            <p:cNvSpPr>
              <a:spLocks noChangeShapeType="1"/>
            </p:cNvSpPr>
            <p:nvPr/>
          </p:nvSpPr>
          <p:spPr bwMode="auto">
            <a:xfrm>
              <a:off x="2535" y="2614"/>
              <a:ext cx="1278" cy="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48" name="Arc 336"/>
            <p:cNvSpPr>
              <a:spLocks/>
            </p:cNvSpPr>
            <p:nvPr/>
          </p:nvSpPr>
          <p:spPr bwMode="auto">
            <a:xfrm flipH="1" flipV="1">
              <a:off x="2519" y="2478"/>
              <a:ext cx="662" cy="380"/>
            </a:xfrm>
            <a:custGeom>
              <a:avLst/>
              <a:gdLst>
                <a:gd name="G0" fmla="+- 20390 0 0"/>
                <a:gd name="G1" fmla="+- 21600 0 0"/>
                <a:gd name="G2" fmla="+- 21600 0 0"/>
                <a:gd name="T0" fmla="*/ 0 w 40723"/>
                <a:gd name="T1" fmla="*/ 14472 h 21600"/>
                <a:gd name="T2" fmla="*/ 40723 w 40723"/>
                <a:gd name="T3" fmla="*/ 14310 h 21600"/>
                <a:gd name="T4" fmla="*/ 20390 w 40723"/>
                <a:gd name="T5" fmla="*/ 21600 h 21600"/>
              </a:gdLst>
              <a:ahLst/>
              <a:cxnLst>
                <a:cxn ang="0">
                  <a:pos x="T0" y="T1"/>
                </a:cxn>
                <a:cxn ang="0">
                  <a:pos x="T2" y="T3"/>
                </a:cxn>
                <a:cxn ang="0">
                  <a:pos x="T4" y="T5"/>
                </a:cxn>
              </a:cxnLst>
              <a:rect l="0" t="0" r="r" b="b"/>
              <a:pathLst>
                <a:path w="40723" h="21600" fill="none" extrusionOk="0">
                  <a:moveTo>
                    <a:pt x="0" y="14472"/>
                  </a:moveTo>
                  <a:cubicBezTo>
                    <a:pt x="3029" y="5804"/>
                    <a:pt x="11208" y="-1"/>
                    <a:pt x="20390" y="0"/>
                  </a:cubicBezTo>
                  <a:cubicBezTo>
                    <a:pt x="29508" y="0"/>
                    <a:pt x="37645" y="5726"/>
                    <a:pt x="40722" y="14310"/>
                  </a:cubicBezTo>
                </a:path>
                <a:path w="40723" h="21600" stroke="0" extrusionOk="0">
                  <a:moveTo>
                    <a:pt x="0" y="14472"/>
                  </a:moveTo>
                  <a:cubicBezTo>
                    <a:pt x="3029" y="5804"/>
                    <a:pt x="11208" y="-1"/>
                    <a:pt x="20390" y="0"/>
                  </a:cubicBezTo>
                  <a:cubicBezTo>
                    <a:pt x="29508" y="0"/>
                    <a:pt x="37645" y="5726"/>
                    <a:pt x="40722" y="14310"/>
                  </a:cubicBezTo>
                  <a:lnTo>
                    <a:pt x="20390" y="21600"/>
                  </a:lnTo>
                  <a:close/>
                </a:path>
              </a:pathLst>
            </a:custGeom>
            <a:noFill/>
            <a:ln w="28575">
              <a:solidFill>
                <a:srgbClr val="00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2049" name="Arc 337"/>
            <p:cNvSpPr>
              <a:spLocks/>
            </p:cNvSpPr>
            <p:nvPr/>
          </p:nvSpPr>
          <p:spPr bwMode="auto">
            <a:xfrm flipV="1">
              <a:off x="3185" y="2612"/>
              <a:ext cx="633" cy="230"/>
            </a:xfrm>
            <a:custGeom>
              <a:avLst/>
              <a:gdLst>
                <a:gd name="G0" fmla="+- 21600 0 0"/>
                <a:gd name="G1" fmla="+- 21600 0 0"/>
                <a:gd name="G2" fmla="+- 21600 0 0"/>
                <a:gd name="T0" fmla="*/ 3 w 43200"/>
                <a:gd name="T1" fmla="*/ 21982 h 21982"/>
                <a:gd name="T2" fmla="*/ 43200 w 43200"/>
                <a:gd name="T3" fmla="*/ 21600 h 21982"/>
                <a:gd name="T4" fmla="*/ 21600 w 43200"/>
                <a:gd name="T5" fmla="*/ 21600 h 21982"/>
              </a:gdLst>
              <a:ahLst/>
              <a:cxnLst>
                <a:cxn ang="0">
                  <a:pos x="T0" y="T1"/>
                </a:cxn>
                <a:cxn ang="0">
                  <a:pos x="T2" y="T3"/>
                </a:cxn>
                <a:cxn ang="0">
                  <a:pos x="T4" y="T5"/>
                </a:cxn>
              </a:cxnLst>
              <a:rect l="0" t="0" r="r" b="b"/>
              <a:pathLst>
                <a:path w="43200" h="21982" fill="none" extrusionOk="0">
                  <a:moveTo>
                    <a:pt x="3" y="21981"/>
                  </a:moveTo>
                  <a:cubicBezTo>
                    <a:pt x="1" y="21854"/>
                    <a:pt x="0" y="21727"/>
                    <a:pt x="0" y="21600"/>
                  </a:cubicBezTo>
                  <a:cubicBezTo>
                    <a:pt x="0" y="9670"/>
                    <a:pt x="9670" y="0"/>
                    <a:pt x="21600" y="0"/>
                  </a:cubicBezTo>
                  <a:cubicBezTo>
                    <a:pt x="33529" y="-1"/>
                    <a:pt x="43199" y="9670"/>
                    <a:pt x="43200" y="21599"/>
                  </a:cubicBezTo>
                </a:path>
                <a:path w="43200" h="21982" stroke="0" extrusionOk="0">
                  <a:moveTo>
                    <a:pt x="3" y="21981"/>
                  </a:moveTo>
                  <a:cubicBezTo>
                    <a:pt x="1" y="21854"/>
                    <a:pt x="0" y="21727"/>
                    <a:pt x="0" y="21600"/>
                  </a:cubicBezTo>
                  <a:cubicBezTo>
                    <a:pt x="0" y="9670"/>
                    <a:pt x="9670" y="0"/>
                    <a:pt x="21600" y="0"/>
                  </a:cubicBezTo>
                  <a:cubicBezTo>
                    <a:pt x="33529" y="-1"/>
                    <a:pt x="43199" y="9670"/>
                    <a:pt x="43200" y="21599"/>
                  </a:cubicBezTo>
                  <a:lnTo>
                    <a:pt x="21600" y="21600"/>
                  </a:lnTo>
                  <a:close/>
                </a:path>
              </a:pathLst>
            </a:custGeom>
            <a:noFill/>
            <a:ln w="28575">
              <a:solidFill>
                <a:srgbClr val="0000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2050" name="Line 338"/>
            <p:cNvSpPr>
              <a:spLocks noChangeShapeType="1"/>
            </p:cNvSpPr>
            <p:nvPr/>
          </p:nvSpPr>
          <p:spPr bwMode="auto">
            <a:xfrm>
              <a:off x="2907" y="2614"/>
              <a:ext cx="0" cy="225"/>
            </a:xfrm>
            <a:prstGeom prst="line">
              <a:avLst/>
            </a:prstGeom>
            <a:noFill/>
            <a:ln w="9525">
              <a:solidFill>
                <a:srgbClr val="0000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51" name="Line 339"/>
            <p:cNvSpPr>
              <a:spLocks noChangeShapeType="1"/>
            </p:cNvSpPr>
            <p:nvPr/>
          </p:nvSpPr>
          <p:spPr bwMode="auto">
            <a:xfrm>
              <a:off x="2835" y="2623"/>
              <a:ext cx="0" cy="225"/>
            </a:xfrm>
            <a:prstGeom prst="line">
              <a:avLst/>
            </a:prstGeom>
            <a:noFill/>
            <a:ln w="9525">
              <a:solidFill>
                <a:srgbClr val="0000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52" name="Line 340"/>
            <p:cNvSpPr>
              <a:spLocks noChangeShapeType="1"/>
            </p:cNvSpPr>
            <p:nvPr/>
          </p:nvSpPr>
          <p:spPr bwMode="auto">
            <a:xfrm>
              <a:off x="2771" y="2614"/>
              <a:ext cx="0" cy="225"/>
            </a:xfrm>
            <a:prstGeom prst="line">
              <a:avLst/>
            </a:prstGeom>
            <a:noFill/>
            <a:ln w="9525">
              <a:solidFill>
                <a:srgbClr val="0000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53" name="Line 341"/>
            <p:cNvSpPr>
              <a:spLocks noChangeShapeType="1"/>
            </p:cNvSpPr>
            <p:nvPr/>
          </p:nvSpPr>
          <p:spPr bwMode="auto">
            <a:xfrm>
              <a:off x="3518" y="2614"/>
              <a:ext cx="0" cy="225"/>
            </a:xfrm>
            <a:prstGeom prst="line">
              <a:avLst/>
            </a:prstGeom>
            <a:noFill/>
            <a:ln w="9525">
              <a:solidFill>
                <a:srgbClr val="0000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54" name="Line 342"/>
            <p:cNvSpPr>
              <a:spLocks noChangeShapeType="1"/>
            </p:cNvSpPr>
            <p:nvPr/>
          </p:nvSpPr>
          <p:spPr bwMode="auto">
            <a:xfrm>
              <a:off x="2699" y="2614"/>
              <a:ext cx="0" cy="202"/>
            </a:xfrm>
            <a:prstGeom prst="line">
              <a:avLst/>
            </a:prstGeom>
            <a:noFill/>
            <a:ln w="9525">
              <a:solidFill>
                <a:srgbClr val="0000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55" name="Line 343"/>
            <p:cNvSpPr>
              <a:spLocks noChangeShapeType="1"/>
            </p:cNvSpPr>
            <p:nvPr/>
          </p:nvSpPr>
          <p:spPr bwMode="auto">
            <a:xfrm>
              <a:off x="2970" y="2614"/>
              <a:ext cx="0" cy="213"/>
            </a:xfrm>
            <a:prstGeom prst="line">
              <a:avLst/>
            </a:prstGeom>
            <a:noFill/>
            <a:ln w="9525">
              <a:solidFill>
                <a:srgbClr val="0000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56" name="Line 344"/>
            <p:cNvSpPr>
              <a:spLocks noChangeShapeType="1"/>
            </p:cNvSpPr>
            <p:nvPr/>
          </p:nvSpPr>
          <p:spPr bwMode="auto">
            <a:xfrm>
              <a:off x="3451" y="2614"/>
              <a:ext cx="0" cy="213"/>
            </a:xfrm>
            <a:prstGeom prst="line">
              <a:avLst/>
            </a:prstGeom>
            <a:noFill/>
            <a:ln w="9525">
              <a:solidFill>
                <a:srgbClr val="0000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57" name="Line 345"/>
            <p:cNvSpPr>
              <a:spLocks noChangeShapeType="1"/>
            </p:cNvSpPr>
            <p:nvPr/>
          </p:nvSpPr>
          <p:spPr bwMode="auto">
            <a:xfrm>
              <a:off x="3579" y="2614"/>
              <a:ext cx="0" cy="213"/>
            </a:xfrm>
            <a:prstGeom prst="line">
              <a:avLst/>
            </a:prstGeom>
            <a:noFill/>
            <a:ln w="9525">
              <a:solidFill>
                <a:srgbClr val="0000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58" name="Line 346"/>
            <p:cNvSpPr>
              <a:spLocks noChangeShapeType="1"/>
            </p:cNvSpPr>
            <p:nvPr/>
          </p:nvSpPr>
          <p:spPr bwMode="auto">
            <a:xfrm>
              <a:off x="3642" y="2614"/>
              <a:ext cx="0" cy="202"/>
            </a:xfrm>
            <a:prstGeom prst="line">
              <a:avLst/>
            </a:prstGeom>
            <a:noFill/>
            <a:ln w="9525">
              <a:solidFill>
                <a:srgbClr val="0000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59" name="Line 347"/>
            <p:cNvSpPr>
              <a:spLocks noChangeShapeType="1"/>
            </p:cNvSpPr>
            <p:nvPr/>
          </p:nvSpPr>
          <p:spPr bwMode="auto">
            <a:xfrm>
              <a:off x="3388" y="2614"/>
              <a:ext cx="0" cy="202"/>
            </a:xfrm>
            <a:prstGeom prst="line">
              <a:avLst/>
            </a:prstGeom>
            <a:noFill/>
            <a:ln w="9525">
              <a:solidFill>
                <a:srgbClr val="0000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60" name="Line 348"/>
            <p:cNvSpPr>
              <a:spLocks noChangeShapeType="1"/>
            </p:cNvSpPr>
            <p:nvPr/>
          </p:nvSpPr>
          <p:spPr bwMode="auto">
            <a:xfrm>
              <a:off x="3034" y="2614"/>
              <a:ext cx="0" cy="179"/>
            </a:xfrm>
            <a:prstGeom prst="line">
              <a:avLst/>
            </a:prstGeom>
            <a:noFill/>
            <a:ln w="9525">
              <a:solidFill>
                <a:srgbClr val="0000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61" name="Line 349"/>
            <p:cNvSpPr>
              <a:spLocks noChangeShapeType="1"/>
            </p:cNvSpPr>
            <p:nvPr/>
          </p:nvSpPr>
          <p:spPr bwMode="auto">
            <a:xfrm>
              <a:off x="2653" y="2623"/>
              <a:ext cx="0" cy="173"/>
            </a:xfrm>
            <a:prstGeom prst="line">
              <a:avLst/>
            </a:prstGeom>
            <a:noFill/>
            <a:ln w="9525">
              <a:solidFill>
                <a:srgbClr val="0000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62" name="Line 350"/>
            <p:cNvSpPr>
              <a:spLocks noChangeShapeType="1"/>
            </p:cNvSpPr>
            <p:nvPr/>
          </p:nvSpPr>
          <p:spPr bwMode="auto">
            <a:xfrm>
              <a:off x="3314" y="2614"/>
              <a:ext cx="0" cy="179"/>
            </a:xfrm>
            <a:prstGeom prst="line">
              <a:avLst/>
            </a:prstGeom>
            <a:noFill/>
            <a:ln w="9525">
              <a:solidFill>
                <a:srgbClr val="0000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63" name="Line 351"/>
            <p:cNvSpPr>
              <a:spLocks noChangeShapeType="1"/>
            </p:cNvSpPr>
            <p:nvPr/>
          </p:nvSpPr>
          <p:spPr bwMode="auto">
            <a:xfrm>
              <a:off x="3097" y="2605"/>
              <a:ext cx="0" cy="150"/>
            </a:xfrm>
            <a:prstGeom prst="line">
              <a:avLst/>
            </a:prstGeom>
            <a:noFill/>
            <a:ln w="9525">
              <a:solidFill>
                <a:srgbClr val="0000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64" name="Line 352"/>
            <p:cNvSpPr>
              <a:spLocks noChangeShapeType="1"/>
            </p:cNvSpPr>
            <p:nvPr/>
          </p:nvSpPr>
          <p:spPr bwMode="auto">
            <a:xfrm>
              <a:off x="3705" y="2623"/>
              <a:ext cx="0" cy="150"/>
            </a:xfrm>
            <a:prstGeom prst="line">
              <a:avLst/>
            </a:prstGeom>
            <a:noFill/>
            <a:ln w="9525">
              <a:solidFill>
                <a:srgbClr val="0000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65" name="Line 353"/>
            <p:cNvSpPr>
              <a:spLocks noChangeShapeType="1"/>
            </p:cNvSpPr>
            <p:nvPr/>
          </p:nvSpPr>
          <p:spPr bwMode="auto">
            <a:xfrm>
              <a:off x="3252" y="2614"/>
              <a:ext cx="0" cy="144"/>
            </a:xfrm>
            <a:prstGeom prst="line">
              <a:avLst/>
            </a:prstGeom>
            <a:noFill/>
            <a:ln w="9525">
              <a:solidFill>
                <a:srgbClr val="0000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66" name="Line 354"/>
            <p:cNvSpPr>
              <a:spLocks noChangeShapeType="1"/>
            </p:cNvSpPr>
            <p:nvPr/>
          </p:nvSpPr>
          <p:spPr bwMode="auto">
            <a:xfrm>
              <a:off x="2590" y="2614"/>
              <a:ext cx="0" cy="127"/>
            </a:xfrm>
            <a:prstGeom prst="line">
              <a:avLst/>
            </a:prstGeom>
            <a:noFill/>
            <a:ln w="9525">
              <a:solidFill>
                <a:srgbClr val="0000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67" name="Line 355"/>
            <p:cNvSpPr>
              <a:spLocks noChangeShapeType="1"/>
            </p:cNvSpPr>
            <p:nvPr/>
          </p:nvSpPr>
          <p:spPr bwMode="auto">
            <a:xfrm>
              <a:off x="3760" y="2614"/>
              <a:ext cx="0" cy="115"/>
            </a:xfrm>
            <a:prstGeom prst="line">
              <a:avLst/>
            </a:prstGeom>
            <a:noFill/>
            <a:ln w="9525">
              <a:solidFill>
                <a:srgbClr val="0000CC"/>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68" name="Line 356"/>
            <p:cNvSpPr>
              <a:spLocks noChangeShapeType="1"/>
            </p:cNvSpPr>
            <p:nvPr/>
          </p:nvSpPr>
          <p:spPr bwMode="auto">
            <a:xfrm>
              <a:off x="2514" y="2931"/>
              <a:ext cx="0" cy="115"/>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69" name="Line 357"/>
            <p:cNvSpPr>
              <a:spLocks noChangeShapeType="1"/>
            </p:cNvSpPr>
            <p:nvPr/>
          </p:nvSpPr>
          <p:spPr bwMode="auto">
            <a:xfrm>
              <a:off x="2844" y="2923"/>
              <a:ext cx="0" cy="12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70" name="Line 358"/>
            <p:cNvSpPr>
              <a:spLocks noChangeShapeType="1"/>
            </p:cNvSpPr>
            <p:nvPr/>
          </p:nvSpPr>
          <p:spPr bwMode="auto">
            <a:xfrm>
              <a:off x="3170" y="2914"/>
              <a:ext cx="0" cy="12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71" name="Line 359"/>
            <p:cNvSpPr>
              <a:spLocks noChangeShapeType="1"/>
            </p:cNvSpPr>
            <p:nvPr/>
          </p:nvSpPr>
          <p:spPr bwMode="auto">
            <a:xfrm>
              <a:off x="3524" y="2914"/>
              <a:ext cx="0" cy="13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72" name="Line 360"/>
            <p:cNvSpPr>
              <a:spLocks noChangeShapeType="1"/>
            </p:cNvSpPr>
            <p:nvPr/>
          </p:nvSpPr>
          <p:spPr bwMode="auto">
            <a:xfrm>
              <a:off x="3832" y="2896"/>
              <a:ext cx="0" cy="13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73" name="Line 361"/>
            <p:cNvSpPr>
              <a:spLocks noChangeShapeType="1"/>
            </p:cNvSpPr>
            <p:nvPr/>
          </p:nvSpPr>
          <p:spPr bwMode="auto">
            <a:xfrm>
              <a:off x="2517" y="3021"/>
              <a:ext cx="318" cy="0"/>
            </a:xfrm>
            <a:prstGeom prst="line">
              <a:avLst/>
            </a:prstGeom>
            <a:noFill/>
            <a:ln w="9525">
              <a:solidFill>
                <a:schemeClr val="tx1"/>
              </a:solidFill>
              <a:miter lim="800000"/>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74" name="Line 362"/>
            <p:cNvSpPr>
              <a:spLocks noChangeShapeType="1"/>
            </p:cNvSpPr>
            <p:nvPr/>
          </p:nvSpPr>
          <p:spPr bwMode="auto">
            <a:xfrm>
              <a:off x="3198" y="3022"/>
              <a:ext cx="318" cy="0"/>
            </a:xfrm>
            <a:prstGeom prst="line">
              <a:avLst/>
            </a:prstGeom>
            <a:noFill/>
            <a:ln w="9525">
              <a:solidFill>
                <a:schemeClr val="tx1"/>
              </a:solidFill>
              <a:miter lim="800000"/>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75" name="Line 363"/>
            <p:cNvSpPr>
              <a:spLocks noChangeShapeType="1"/>
            </p:cNvSpPr>
            <p:nvPr/>
          </p:nvSpPr>
          <p:spPr bwMode="auto">
            <a:xfrm>
              <a:off x="2861" y="3021"/>
              <a:ext cx="276" cy="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76" name="Line 364"/>
            <p:cNvSpPr>
              <a:spLocks noChangeShapeType="1"/>
            </p:cNvSpPr>
            <p:nvPr/>
          </p:nvSpPr>
          <p:spPr bwMode="auto">
            <a:xfrm>
              <a:off x="2880" y="3022"/>
              <a:ext cx="276" cy="0"/>
            </a:xfrm>
            <a:prstGeom prst="line">
              <a:avLst/>
            </a:prstGeom>
            <a:noFill/>
            <a:ln w="9525">
              <a:solidFill>
                <a:schemeClr val="tx1"/>
              </a:solidFill>
              <a:miter lim="800000"/>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77" name="Line 365"/>
            <p:cNvSpPr>
              <a:spLocks noChangeShapeType="1"/>
            </p:cNvSpPr>
            <p:nvPr/>
          </p:nvSpPr>
          <p:spPr bwMode="auto">
            <a:xfrm>
              <a:off x="3542" y="3022"/>
              <a:ext cx="276" cy="0"/>
            </a:xfrm>
            <a:prstGeom prst="line">
              <a:avLst/>
            </a:prstGeom>
            <a:noFill/>
            <a:ln w="9525">
              <a:solidFill>
                <a:schemeClr val="tx1"/>
              </a:solidFill>
              <a:miter lim="800000"/>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78" name="Text Box 366"/>
            <p:cNvSpPr txBox="1">
              <a:spLocks noChangeArrowheads="1"/>
            </p:cNvSpPr>
            <p:nvPr/>
          </p:nvSpPr>
          <p:spPr bwMode="auto">
            <a:xfrm>
              <a:off x="2571" y="2745"/>
              <a:ext cx="23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a</a:t>
              </a:r>
              <a:r>
                <a:rPr lang="en-US" baseline="-25000">
                  <a:latin typeface="Times New Roman" pitchFamily="18" charset="0"/>
                  <a:cs typeface="Times New Roman" pitchFamily="18" charset="0"/>
                </a:rPr>
                <a:t>i</a:t>
              </a:r>
            </a:p>
          </p:txBody>
        </p:sp>
        <p:sp>
          <p:nvSpPr>
            <p:cNvPr id="372079" name="Text Box 367"/>
            <p:cNvSpPr txBox="1">
              <a:spLocks noChangeArrowheads="1"/>
            </p:cNvSpPr>
            <p:nvPr/>
          </p:nvSpPr>
          <p:spPr bwMode="auto">
            <a:xfrm>
              <a:off x="2883" y="2760"/>
              <a:ext cx="24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b</a:t>
              </a:r>
              <a:r>
                <a:rPr lang="en-US" baseline="-25000">
                  <a:latin typeface="Times New Roman" pitchFamily="18" charset="0"/>
                  <a:cs typeface="Times New Roman" pitchFamily="18" charset="0"/>
                </a:rPr>
                <a:t>i</a:t>
              </a:r>
            </a:p>
          </p:txBody>
        </p:sp>
        <p:sp>
          <p:nvSpPr>
            <p:cNvPr id="372080" name="Text Box 368"/>
            <p:cNvSpPr txBox="1">
              <a:spLocks noChangeArrowheads="1"/>
            </p:cNvSpPr>
            <p:nvPr/>
          </p:nvSpPr>
          <p:spPr bwMode="auto">
            <a:xfrm>
              <a:off x="3169" y="2743"/>
              <a:ext cx="37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a</a:t>
              </a:r>
              <a:r>
                <a:rPr lang="en-US" baseline="-25000">
                  <a:latin typeface="Times New Roman" pitchFamily="18" charset="0"/>
                  <a:cs typeface="Times New Roman" pitchFamily="18" charset="0"/>
                </a:rPr>
                <a:t>i+1</a:t>
              </a:r>
            </a:p>
          </p:txBody>
        </p:sp>
        <p:sp>
          <p:nvSpPr>
            <p:cNvPr id="372081" name="Text Box 369"/>
            <p:cNvSpPr txBox="1">
              <a:spLocks noChangeArrowheads="1"/>
            </p:cNvSpPr>
            <p:nvPr/>
          </p:nvSpPr>
          <p:spPr bwMode="auto">
            <a:xfrm>
              <a:off x="3509" y="2751"/>
              <a:ext cx="38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b</a:t>
              </a:r>
              <a:r>
                <a:rPr lang="en-US" baseline="-25000">
                  <a:latin typeface="Times New Roman" pitchFamily="18" charset="0"/>
                  <a:cs typeface="Times New Roman" pitchFamily="18" charset="0"/>
                </a:rPr>
                <a:t>i+1</a:t>
              </a:r>
            </a:p>
          </p:txBody>
        </p:sp>
        <p:sp>
          <p:nvSpPr>
            <p:cNvPr id="372082" name="Text Box 370"/>
            <p:cNvSpPr txBox="1">
              <a:spLocks noChangeArrowheads="1"/>
            </p:cNvSpPr>
            <p:nvPr/>
          </p:nvSpPr>
          <p:spPr bwMode="auto">
            <a:xfrm>
              <a:off x="3759" y="2387"/>
              <a:ext cx="35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CC"/>
                  </a:solidFill>
                  <a:latin typeface="Times New Roman" pitchFamily="18" charset="0"/>
                  <a:cs typeface="Times New Roman" pitchFamily="18" charset="0"/>
                </a:rPr>
                <a:t>M</a:t>
              </a:r>
              <a:r>
                <a:rPr lang="en-US" baseline="-25000">
                  <a:solidFill>
                    <a:srgbClr val="0000CC"/>
                  </a:solidFill>
                  <a:latin typeface="Times New Roman" pitchFamily="18" charset="0"/>
                  <a:cs typeface="Times New Roman" pitchFamily="18" charset="0"/>
                </a:rPr>
                <a:t>P</a:t>
              </a:r>
            </a:p>
          </p:txBody>
        </p:sp>
        <p:sp>
          <p:nvSpPr>
            <p:cNvPr id="372083" name="Text Box 371"/>
            <p:cNvSpPr txBox="1">
              <a:spLocks noChangeArrowheads="1"/>
            </p:cNvSpPr>
            <p:nvPr/>
          </p:nvSpPr>
          <p:spPr bwMode="auto">
            <a:xfrm>
              <a:off x="2256" y="2584"/>
              <a:ext cx="28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339933"/>
                  </a:solidFill>
                  <a:latin typeface="Times New Roman" pitchFamily="18" charset="0"/>
                  <a:cs typeface="Times New Roman" pitchFamily="18" charset="0"/>
                </a:rPr>
                <a:t>C</a:t>
              </a:r>
              <a:r>
                <a:rPr lang="en-US" baseline="-25000">
                  <a:solidFill>
                    <a:srgbClr val="339933"/>
                  </a:solidFill>
                  <a:latin typeface="Times New Roman" pitchFamily="18" charset="0"/>
                  <a:cs typeface="Times New Roman" pitchFamily="18" charset="0"/>
                </a:rPr>
                <a:t>i</a:t>
              </a:r>
            </a:p>
          </p:txBody>
        </p:sp>
        <p:sp>
          <p:nvSpPr>
            <p:cNvPr id="372084" name="Oval 372"/>
            <p:cNvSpPr>
              <a:spLocks noChangeArrowheads="1"/>
            </p:cNvSpPr>
            <p:nvPr/>
          </p:nvSpPr>
          <p:spPr bwMode="auto">
            <a:xfrm>
              <a:off x="2826" y="2702"/>
              <a:ext cx="46" cy="45"/>
            </a:xfrm>
            <a:prstGeom prst="ellipse">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2085" name="Line 373"/>
            <p:cNvSpPr>
              <a:spLocks noChangeShapeType="1"/>
            </p:cNvSpPr>
            <p:nvPr/>
          </p:nvSpPr>
          <p:spPr bwMode="auto">
            <a:xfrm>
              <a:off x="2488" y="2718"/>
              <a:ext cx="363" cy="0"/>
            </a:xfrm>
            <a:prstGeom prst="line">
              <a:avLst/>
            </a:prstGeom>
            <a:noFill/>
            <a:ln w="9525">
              <a:solidFill>
                <a:srgbClr val="339933"/>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086" name="Oval 374"/>
            <p:cNvSpPr>
              <a:spLocks noChangeArrowheads="1"/>
            </p:cNvSpPr>
            <p:nvPr/>
          </p:nvSpPr>
          <p:spPr bwMode="auto">
            <a:xfrm>
              <a:off x="3504" y="2707"/>
              <a:ext cx="46" cy="46"/>
            </a:xfrm>
            <a:prstGeom prst="ellipse">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2087" name="Text Box 375"/>
            <p:cNvSpPr txBox="1">
              <a:spLocks noChangeArrowheads="1"/>
            </p:cNvSpPr>
            <p:nvPr/>
          </p:nvSpPr>
          <p:spPr bwMode="auto">
            <a:xfrm>
              <a:off x="3858" y="2581"/>
              <a:ext cx="4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339933"/>
                  </a:solidFill>
                  <a:latin typeface="Times New Roman" pitchFamily="18" charset="0"/>
                  <a:cs typeface="Times New Roman" pitchFamily="18" charset="0"/>
                </a:rPr>
                <a:t>C</a:t>
              </a:r>
              <a:r>
                <a:rPr lang="en-US" baseline="-25000">
                  <a:solidFill>
                    <a:srgbClr val="339933"/>
                  </a:solidFill>
                  <a:latin typeface="Times New Roman" pitchFamily="18" charset="0"/>
                  <a:cs typeface="Times New Roman" pitchFamily="18" charset="0"/>
                </a:rPr>
                <a:t>i+1</a:t>
              </a:r>
            </a:p>
          </p:txBody>
        </p:sp>
        <p:sp>
          <p:nvSpPr>
            <p:cNvPr id="372088" name="Line 376"/>
            <p:cNvSpPr>
              <a:spLocks noChangeShapeType="1"/>
            </p:cNvSpPr>
            <p:nvPr/>
          </p:nvSpPr>
          <p:spPr bwMode="auto">
            <a:xfrm>
              <a:off x="3531" y="2726"/>
              <a:ext cx="363" cy="0"/>
            </a:xfrm>
            <a:prstGeom prst="line">
              <a:avLst/>
            </a:prstGeom>
            <a:noFill/>
            <a:ln w="9525">
              <a:solidFill>
                <a:srgbClr val="339933"/>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371926"/>
                                        </p:tgtEl>
                                        <p:attrNameLst>
                                          <p:attrName>style.visibility</p:attrName>
                                        </p:attrNameLst>
                                      </p:cBhvr>
                                      <p:to>
                                        <p:strVal val="visible"/>
                                      </p:to>
                                    </p:set>
                                    <p:animEffect transition="in" filter="wheel(4)">
                                      <p:cBhvr>
                                        <p:cTn id="7" dur="2000"/>
                                        <p:tgtEl>
                                          <p:spTgt spid="37192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371720"/>
                                        </p:tgtEl>
                                        <p:attrNameLst>
                                          <p:attrName>style.visibility</p:attrName>
                                        </p:attrNameLst>
                                      </p:cBhvr>
                                      <p:to>
                                        <p:strVal val="visible"/>
                                      </p:to>
                                    </p:set>
                                    <p:animEffect transition="in" filter="wheel(4)">
                                      <p:cBhvr>
                                        <p:cTn id="12" dur="2000"/>
                                        <p:tgtEl>
                                          <p:spTgt spid="37172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371753"/>
                                        </p:tgtEl>
                                        <p:attrNameLst>
                                          <p:attrName>style.visibility</p:attrName>
                                        </p:attrNameLst>
                                      </p:cBhvr>
                                      <p:to>
                                        <p:strVal val="visible"/>
                                      </p:to>
                                    </p:set>
                                    <p:animEffect transition="in" filter="wheel(4)">
                                      <p:cBhvr>
                                        <p:cTn id="17" dur="2000"/>
                                        <p:tgtEl>
                                          <p:spTgt spid="37175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3" presetClass="entr" presetSubtype="0" fill="hold" grpId="0" nodeType="clickEffect">
                                  <p:stCondLst>
                                    <p:cond delay="0"/>
                                  </p:stCondLst>
                                  <p:childTnLst>
                                    <p:set>
                                      <p:cBhvr>
                                        <p:cTn id="21" dur="1" fill="hold">
                                          <p:stCondLst>
                                            <p:cond delay="0"/>
                                          </p:stCondLst>
                                        </p:cTn>
                                        <p:tgtEl>
                                          <p:spTgt spid="371718"/>
                                        </p:tgtEl>
                                        <p:attrNameLst>
                                          <p:attrName>style.visibility</p:attrName>
                                        </p:attrNameLst>
                                      </p:cBhvr>
                                      <p:to>
                                        <p:strVal val="visible"/>
                                      </p:to>
                                    </p:set>
                                    <p:anim calcmode="lin" valueType="num">
                                      <p:cBhvr>
                                        <p:cTn id="22" dur="2000" fill="hold"/>
                                        <p:tgtEl>
                                          <p:spTgt spid="371718"/>
                                        </p:tgtEl>
                                        <p:attrNameLst>
                                          <p:attrName>ppt_w</p:attrName>
                                        </p:attrNameLst>
                                      </p:cBhvr>
                                      <p:tavLst>
                                        <p:tav tm="0">
                                          <p:val>
                                            <p:fltVal val="0"/>
                                          </p:val>
                                        </p:tav>
                                        <p:tav tm="100000">
                                          <p:val>
                                            <p:strVal val="#ppt_w"/>
                                          </p:val>
                                        </p:tav>
                                      </p:tavLst>
                                    </p:anim>
                                    <p:anim calcmode="lin" valueType="num">
                                      <p:cBhvr>
                                        <p:cTn id="23" dur="2000" fill="hold"/>
                                        <p:tgtEl>
                                          <p:spTgt spid="371718"/>
                                        </p:tgtEl>
                                        <p:attrNameLst>
                                          <p:attrName>ppt_h</p:attrName>
                                        </p:attrNameLst>
                                      </p:cBhvr>
                                      <p:tavLst>
                                        <p:tav tm="0">
                                          <p:val>
                                            <p:fltVal val="0"/>
                                          </p:val>
                                        </p:tav>
                                        <p:tav tm="100000">
                                          <p:val>
                                            <p:strVal val="#ppt_h"/>
                                          </p:val>
                                        </p:tav>
                                      </p:tavLst>
                                    </p:anim>
                                    <p:animEffect transition="in" filter="fade">
                                      <p:cBhvr>
                                        <p:cTn id="24" dur="2000"/>
                                        <p:tgtEl>
                                          <p:spTgt spid="371718"/>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21" presetClass="entr" presetSubtype="4" fill="hold" nodeType="clickEffect">
                                  <p:stCondLst>
                                    <p:cond delay="0"/>
                                  </p:stCondLst>
                                  <p:childTnLst>
                                    <p:set>
                                      <p:cBhvr>
                                        <p:cTn id="28" dur="1" fill="hold">
                                          <p:stCondLst>
                                            <p:cond delay="0"/>
                                          </p:stCondLst>
                                        </p:cTn>
                                        <p:tgtEl>
                                          <p:spTgt spid="371858"/>
                                        </p:tgtEl>
                                        <p:attrNameLst>
                                          <p:attrName>style.visibility</p:attrName>
                                        </p:attrNameLst>
                                      </p:cBhvr>
                                      <p:to>
                                        <p:strVal val="visible"/>
                                      </p:to>
                                    </p:set>
                                    <p:animEffect transition="in" filter="wheel(4)">
                                      <p:cBhvr>
                                        <p:cTn id="29" dur="2000"/>
                                        <p:tgtEl>
                                          <p:spTgt spid="371858"/>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21" presetClass="entr" presetSubtype="4" fill="hold" nodeType="clickEffect">
                                  <p:stCondLst>
                                    <p:cond delay="0"/>
                                  </p:stCondLst>
                                  <p:childTnLst>
                                    <p:set>
                                      <p:cBhvr>
                                        <p:cTn id="33" dur="1" fill="hold">
                                          <p:stCondLst>
                                            <p:cond delay="0"/>
                                          </p:stCondLst>
                                        </p:cTn>
                                        <p:tgtEl>
                                          <p:spTgt spid="372046"/>
                                        </p:tgtEl>
                                        <p:attrNameLst>
                                          <p:attrName>style.visibility</p:attrName>
                                        </p:attrNameLst>
                                      </p:cBhvr>
                                      <p:to>
                                        <p:strVal val="visible"/>
                                      </p:to>
                                    </p:set>
                                    <p:animEffect transition="in" filter="wheel(4)">
                                      <p:cBhvr>
                                        <p:cTn id="34" dur="2000"/>
                                        <p:tgtEl>
                                          <p:spTgt spid="372046"/>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21" presetClass="entr" presetSubtype="4" fill="hold" nodeType="clickEffect">
                                  <p:stCondLst>
                                    <p:cond delay="0"/>
                                  </p:stCondLst>
                                  <p:childTnLst>
                                    <p:set>
                                      <p:cBhvr>
                                        <p:cTn id="38" dur="1" fill="hold">
                                          <p:stCondLst>
                                            <p:cond delay="0"/>
                                          </p:stCondLst>
                                        </p:cTn>
                                        <p:tgtEl>
                                          <p:spTgt spid="371714"/>
                                        </p:tgtEl>
                                        <p:attrNameLst>
                                          <p:attrName>style.visibility</p:attrName>
                                        </p:attrNameLst>
                                      </p:cBhvr>
                                      <p:to>
                                        <p:strVal val="visible"/>
                                      </p:to>
                                    </p:set>
                                    <p:animEffect transition="in" filter="wheel(4)">
                                      <p:cBhvr>
                                        <p:cTn id="39" dur="2000"/>
                                        <p:tgtEl>
                                          <p:spTgt spid="371714"/>
                                        </p:tgtEl>
                                      </p:cBhvr>
                                    </p:animEffect>
                                  </p:childTnLst>
                                </p:cTn>
                              </p:par>
                            </p:childTnLst>
                          </p:cTn>
                        </p:par>
                      </p:childTnLst>
                    </p:cTn>
                  </p:par>
                  <p:par>
                    <p:cTn id="40" fill="hold" nodeType="clickPar">
                      <p:stCondLst>
                        <p:cond delay="indefinite"/>
                      </p:stCondLst>
                      <p:childTnLst>
                        <p:par>
                          <p:cTn id="41" fill="hold" nodeType="withGroup">
                            <p:stCondLst>
                              <p:cond delay="0"/>
                            </p:stCondLst>
                            <p:childTnLst>
                              <p:par>
                                <p:cTn id="42" presetID="5" presetClass="entr" presetSubtype="10" fill="hold" nodeType="clickEffect">
                                  <p:stCondLst>
                                    <p:cond delay="0"/>
                                  </p:stCondLst>
                                  <p:childTnLst>
                                    <p:set>
                                      <p:cBhvr>
                                        <p:cTn id="43" dur="1" fill="hold">
                                          <p:stCondLst>
                                            <p:cond delay="0"/>
                                          </p:stCondLst>
                                        </p:cTn>
                                        <p:tgtEl>
                                          <p:spTgt spid="371715"/>
                                        </p:tgtEl>
                                        <p:attrNameLst>
                                          <p:attrName>style.visibility</p:attrName>
                                        </p:attrNameLst>
                                      </p:cBhvr>
                                      <p:to>
                                        <p:strVal val="visible"/>
                                      </p:to>
                                    </p:set>
                                    <p:animEffect transition="in" filter="checkerboard(across)">
                                      <p:cBhvr>
                                        <p:cTn id="44" dur="500"/>
                                        <p:tgtEl>
                                          <p:spTgt spid="3717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1718" grpId="0"/>
    </p:bldLst>
  </p:timing>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2738" name="Text Box 2"/>
          <p:cNvSpPr txBox="1">
            <a:spLocks noChangeArrowheads="1"/>
          </p:cNvSpPr>
          <p:nvPr/>
        </p:nvSpPr>
        <p:spPr bwMode="auto">
          <a:xfrm>
            <a:off x="136525" y="39688"/>
            <a:ext cx="75184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6600"/>
                </a:solidFill>
              </a:rPr>
              <a:t>Thí dụ 9. 4.</a:t>
            </a:r>
            <a:r>
              <a:rPr lang="en-US">
                <a:solidFill>
                  <a:srgbClr val="000000"/>
                </a:solidFill>
              </a:rPr>
              <a:t> </a:t>
            </a:r>
            <a:r>
              <a:rPr lang="en-US">
                <a:solidFill>
                  <a:srgbClr val="663300"/>
                </a:solidFill>
              </a:rPr>
              <a:t>Vẽ biểu đồ momen uốn trong dầm liên tục</a:t>
            </a:r>
          </a:p>
        </p:txBody>
      </p:sp>
      <p:grpSp>
        <p:nvGrpSpPr>
          <p:cNvPr id="372739" name="Group 3"/>
          <p:cNvGrpSpPr>
            <a:grpSpLocks/>
          </p:cNvGrpSpPr>
          <p:nvPr/>
        </p:nvGrpSpPr>
        <p:grpSpPr bwMode="auto">
          <a:xfrm>
            <a:off x="212725" y="420688"/>
            <a:ext cx="8875713" cy="822325"/>
            <a:chOff x="134" y="265"/>
            <a:chExt cx="5591" cy="518"/>
          </a:xfrm>
        </p:grpSpPr>
        <p:sp>
          <p:nvSpPr>
            <p:cNvPr id="372740" name="Text Box 4"/>
            <p:cNvSpPr txBox="1">
              <a:spLocks noChangeArrowheads="1"/>
            </p:cNvSpPr>
            <p:nvPr/>
          </p:nvSpPr>
          <p:spPr bwMode="auto">
            <a:xfrm>
              <a:off x="134" y="265"/>
              <a:ext cx="5591"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6600CC"/>
                  </a:solidFill>
                </a:rPr>
                <a:t>Dầm đã cho có một đầu ngàm bên trái được thay thế bằng dầm </a:t>
              </a:r>
            </a:p>
            <a:p>
              <a:pPr algn="l"/>
              <a:r>
                <a:rPr lang="en-US">
                  <a:solidFill>
                    <a:srgbClr val="6600CC"/>
                  </a:solidFill>
                </a:rPr>
                <a:t>liên tục toàn khớp bản lề với điều kiện  chiều dài</a:t>
              </a:r>
              <a:r>
                <a:rPr lang="en-US">
                  <a:solidFill>
                    <a:schemeClr val="accent2"/>
                  </a:solidFill>
                </a:rPr>
                <a:t> </a:t>
              </a:r>
              <a:r>
                <a:rPr lang="en-US">
                  <a:solidFill>
                    <a:srgbClr val="6600CC"/>
                  </a:solidFill>
                  <a:latin typeface="Times New Roman" pitchFamily="18" charset="0"/>
                  <a:cs typeface="Times New Roman" pitchFamily="18" charset="0"/>
                </a:rPr>
                <a:t>l</a:t>
              </a:r>
              <a:r>
                <a:rPr lang="en-US" baseline="-30000">
                  <a:solidFill>
                    <a:srgbClr val="6600CC"/>
                  </a:solidFill>
                  <a:latin typeface="Times New Roman" pitchFamily="18" charset="0"/>
                  <a:cs typeface="Times New Roman" pitchFamily="18" charset="0"/>
                </a:rPr>
                <a:t>1</a:t>
              </a:r>
              <a:r>
                <a:rPr lang="en-US">
                  <a:solidFill>
                    <a:srgbClr val="6600CC"/>
                  </a:solidFill>
                  <a:latin typeface="Times New Roman" pitchFamily="18" charset="0"/>
                  <a:cs typeface="Times New Roman" pitchFamily="18" charset="0"/>
                </a:rPr>
                <a:t>       0.</a:t>
              </a:r>
            </a:p>
          </p:txBody>
        </p:sp>
        <p:sp>
          <p:nvSpPr>
            <p:cNvPr id="372741" name="Line 5"/>
            <p:cNvSpPr>
              <a:spLocks noChangeShapeType="1"/>
            </p:cNvSpPr>
            <p:nvPr/>
          </p:nvSpPr>
          <p:spPr bwMode="auto">
            <a:xfrm>
              <a:off x="4513" y="663"/>
              <a:ext cx="144" cy="0"/>
            </a:xfrm>
            <a:prstGeom prst="line">
              <a:avLst/>
            </a:prstGeom>
            <a:noFill/>
            <a:ln w="9525">
              <a:solidFill>
                <a:schemeClr val="tx1"/>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372742" name="Group 6"/>
          <p:cNvGrpSpPr>
            <a:grpSpLocks/>
          </p:cNvGrpSpPr>
          <p:nvPr/>
        </p:nvGrpSpPr>
        <p:grpSpPr bwMode="auto">
          <a:xfrm>
            <a:off x="5353050" y="1181100"/>
            <a:ext cx="3278188" cy="1016000"/>
            <a:chOff x="3372" y="744"/>
            <a:chExt cx="2065" cy="640"/>
          </a:xfrm>
        </p:grpSpPr>
        <p:sp>
          <p:nvSpPr>
            <p:cNvPr id="372743" name="Line 7"/>
            <p:cNvSpPr>
              <a:spLocks noChangeShapeType="1"/>
            </p:cNvSpPr>
            <p:nvPr/>
          </p:nvSpPr>
          <p:spPr bwMode="auto">
            <a:xfrm>
              <a:off x="3414" y="1020"/>
              <a:ext cx="0" cy="21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744" name="Rectangle 8" descr="Light upward diagonal"/>
            <p:cNvSpPr>
              <a:spLocks noChangeArrowheads="1"/>
            </p:cNvSpPr>
            <p:nvPr/>
          </p:nvSpPr>
          <p:spPr bwMode="auto">
            <a:xfrm>
              <a:off x="3372" y="1020"/>
              <a:ext cx="34" cy="209"/>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72745" name="Line 9"/>
            <p:cNvSpPr>
              <a:spLocks noChangeShapeType="1"/>
            </p:cNvSpPr>
            <p:nvPr/>
          </p:nvSpPr>
          <p:spPr bwMode="auto">
            <a:xfrm>
              <a:off x="3414" y="1128"/>
              <a:ext cx="1944"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746" name="Oval 10"/>
            <p:cNvSpPr>
              <a:spLocks noChangeArrowheads="1"/>
            </p:cNvSpPr>
            <p:nvPr/>
          </p:nvSpPr>
          <p:spPr bwMode="auto">
            <a:xfrm>
              <a:off x="5344" y="1109"/>
              <a:ext cx="34" cy="34"/>
            </a:xfrm>
            <a:prstGeom prst="ellipse">
              <a:avLst/>
            </a:prstGeom>
            <a:solidFill>
              <a:srgbClr val="FFFFFF"/>
            </a:solidFill>
            <a:ln w="9525">
              <a:solidFill>
                <a:schemeClr val="tx1"/>
              </a:solidFill>
              <a:round/>
              <a:headEnd/>
              <a:tailEnd/>
            </a:ln>
          </p:spPr>
          <p:txBody>
            <a:bodyPr/>
            <a:lstStyle/>
            <a:p>
              <a:endParaRPr lang="en-US"/>
            </a:p>
          </p:txBody>
        </p:sp>
        <p:sp>
          <p:nvSpPr>
            <p:cNvPr id="372747" name="Line 11"/>
            <p:cNvSpPr>
              <a:spLocks noChangeShapeType="1"/>
            </p:cNvSpPr>
            <p:nvPr/>
          </p:nvSpPr>
          <p:spPr bwMode="auto">
            <a:xfrm rot="20808854" flipH="1">
              <a:off x="5298" y="1146"/>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748" name="Line 12"/>
            <p:cNvSpPr>
              <a:spLocks noChangeShapeType="1"/>
            </p:cNvSpPr>
            <p:nvPr/>
          </p:nvSpPr>
          <p:spPr bwMode="auto">
            <a:xfrm rot="17298930" flipH="1">
              <a:off x="5357" y="1146"/>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749" name="Line 13"/>
            <p:cNvSpPr>
              <a:spLocks noChangeShapeType="1"/>
            </p:cNvSpPr>
            <p:nvPr/>
          </p:nvSpPr>
          <p:spPr bwMode="auto">
            <a:xfrm>
              <a:off x="5290" y="1229"/>
              <a:ext cx="14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750" name="Rectangle 14" descr="Light upward diagonal"/>
            <p:cNvSpPr>
              <a:spLocks noChangeArrowheads="1"/>
            </p:cNvSpPr>
            <p:nvPr/>
          </p:nvSpPr>
          <p:spPr bwMode="auto">
            <a:xfrm>
              <a:off x="5290" y="1235"/>
              <a:ext cx="147" cy="34"/>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72751" name="Line 15"/>
            <p:cNvSpPr>
              <a:spLocks noChangeShapeType="1"/>
            </p:cNvSpPr>
            <p:nvPr/>
          </p:nvSpPr>
          <p:spPr bwMode="auto">
            <a:xfrm>
              <a:off x="3996" y="1248"/>
              <a:ext cx="14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752" name="Rectangle 16" descr="Light upward diagonal"/>
            <p:cNvSpPr>
              <a:spLocks noChangeArrowheads="1"/>
            </p:cNvSpPr>
            <p:nvPr/>
          </p:nvSpPr>
          <p:spPr bwMode="auto">
            <a:xfrm>
              <a:off x="3996" y="1254"/>
              <a:ext cx="148" cy="34"/>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72753" name="Oval 17"/>
            <p:cNvSpPr>
              <a:spLocks noChangeArrowheads="1"/>
            </p:cNvSpPr>
            <p:nvPr/>
          </p:nvSpPr>
          <p:spPr bwMode="auto">
            <a:xfrm>
              <a:off x="4056" y="1230"/>
              <a:ext cx="34" cy="34"/>
            </a:xfrm>
            <a:prstGeom prst="ellipse">
              <a:avLst/>
            </a:prstGeom>
            <a:solidFill>
              <a:srgbClr val="FFFFFF"/>
            </a:solidFill>
            <a:ln w="9525">
              <a:solidFill>
                <a:srgbClr val="000000"/>
              </a:solidFill>
              <a:round/>
              <a:headEnd/>
              <a:tailEnd/>
            </a:ln>
          </p:spPr>
          <p:txBody>
            <a:bodyPr/>
            <a:lstStyle/>
            <a:p>
              <a:endParaRPr lang="en-US"/>
            </a:p>
          </p:txBody>
        </p:sp>
        <p:sp>
          <p:nvSpPr>
            <p:cNvPr id="372754" name="Line 18"/>
            <p:cNvSpPr>
              <a:spLocks noChangeShapeType="1"/>
            </p:cNvSpPr>
            <p:nvPr/>
          </p:nvSpPr>
          <p:spPr bwMode="auto">
            <a:xfrm>
              <a:off x="4074" y="116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755" name="AutoShape 19"/>
            <p:cNvSpPr>
              <a:spLocks noChangeArrowheads="1"/>
            </p:cNvSpPr>
            <p:nvPr/>
          </p:nvSpPr>
          <p:spPr bwMode="auto">
            <a:xfrm>
              <a:off x="4056" y="1128"/>
              <a:ext cx="34" cy="34"/>
            </a:xfrm>
            <a:prstGeom prst="flowChartConnector">
              <a:avLst/>
            </a:prstGeom>
            <a:solidFill>
              <a:srgbClr val="FFFFFF"/>
            </a:solidFill>
            <a:ln w="9525">
              <a:solidFill>
                <a:schemeClr val="tx1"/>
              </a:solidFill>
              <a:round/>
              <a:headEnd/>
              <a:tailEnd/>
            </a:ln>
          </p:spPr>
          <p:txBody>
            <a:bodyPr/>
            <a:lstStyle/>
            <a:p>
              <a:endParaRPr lang="en-US"/>
            </a:p>
          </p:txBody>
        </p:sp>
        <p:sp>
          <p:nvSpPr>
            <p:cNvPr id="372756" name="Line 20"/>
            <p:cNvSpPr>
              <a:spLocks noChangeShapeType="1"/>
            </p:cNvSpPr>
            <p:nvPr/>
          </p:nvSpPr>
          <p:spPr bwMode="auto">
            <a:xfrm>
              <a:off x="3744" y="936"/>
              <a:ext cx="0" cy="190"/>
            </a:xfrm>
            <a:prstGeom prst="line">
              <a:avLst/>
            </a:prstGeom>
            <a:noFill/>
            <a:ln w="19050">
              <a:solidFill>
                <a:srgbClr val="CC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72757" name="Line 21"/>
            <p:cNvSpPr>
              <a:spLocks noChangeShapeType="1"/>
            </p:cNvSpPr>
            <p:nvPr/>
          </p:nvSpPr>
          <p:spPr bwMode="auto">
            <a:xfrm>
              <a:off x="4068" y="1002"/>
              <a:ext cx="0" cy="118"/>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72758" name="Line 22"/>
            <p:cNvSpPr>
              <a:spLocks noChangeShapeType="1"/>
            </p:cNvSpPr>
            <p:nvPr/>
          </p:nvSpPr>
          <p:spPr bwMode="auto">
            <a:xfrm>
              <a:off x="4206" y="1008"/>
              <a:ext cx="0" cy="118"/>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72759" name="Line 23"/>
            <p:cNvSpPr>
              <a:spLocks noChangeShapeType="1"/>
            </p:cNvSpPr>
            <p:nvPr/>
          </p:nvSpPr>
          <p:spPr bwMode="auto">
            <a:xfrm>
              <a:off x="4338" y="1008"/>
              <a:ext cx="0" cy="118"/>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72760" name="Line 24"/>
            <p:cNvSpPr>
              <a:spLocks noChangeShapeType="1"/>
            </p:cNvSpPr>
            <p:nvPr/>
          </p:nvSpPr>
          <p:spPr bwMode="auto">
            <a:xfrm>
              <a:off x="4458" y="1008"/>
              <a:ext cx="0" cy="118"/>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72761" name="Line 25"/>
            <p:cNvSpPr>
              <a:spLocks noChangeShapeType="1"/>
            </p:cNvSpPr>
            <p:nvPr/>
          </p:nvSpPr>
          <p:spPr bwMode="auto">
            <a:xfrm>
              <a:off x="4572" y="1008"/>
              <a:ext cx="0" cy="118"/>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72762" name="Line 26"/>
            <p:cNvSpPr>
              <a:spLocks noChangeShapeType="1"/>
            </p:cNvSpPr>
            <p:nvPr/>
          </p:nvSpPr>
          <p:spPr bwMode="auto">
            <a:xfrm>
              <a:off x="4692" y="1008"/>
              <a:ext cx="0" cy="118"/>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72763" name="Line 27"/>
            <p:cNvSpPr>
              <a:spLocks noChangeShapeType="1"/>
            </p:cNvSpPr>
            <p:nvPr/>
          </p:nvSpPr>
          <p:spPr bwMode="auto">
            <a:xfrm>
              <a:off x="4800" y="1008"/>
              <a:ext cx="0" cy="118"/>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72764" name="Line 28"/>
            <p:cNvSpPr>
              <a:spLocks noChangeShapeType="1"/>
            </p:cNvSpPr>
            <p:nvPr/>
          </p:nvSpPr>
          <p:spPr bwMode="auto">
            <a:xfrm>
              <a:off x="4914" y="1014"/>
              <a:ext cx="0" cy="118"/>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72765" name="Line 29"/>
            <p:cNvSpPr>
              <a:spLocks noChangeShapeType="1"/>
            </p:cNvSpPr>
            <p:nvPr/>
          </p:nvSpPr>
          <p:spPr bwMode="auto">
            <a:xfrm>
              <a:off x="5022" y="1008"/>
              <a:ext cx="0" cy="118"/>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72766" name="Line 30"/>
            <p:cNvSpPr>
              <a:spLocks noChangeShapeType="1"/>
            </p:cNvSpPr>
            <p:nvPr/>
          </p:nvSpPr>
          <p:spPr bwMode="auto">
            <a:xfrm>
              <a:off x="5136" y="1008"/>
              <a:ext cx="0" cy="118"/>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72767" name="Line 31"/>
            <p:cNvSpPr>
              <a:spLocks noChangeShapeType="1"/>
            </p:cNvSpPr>
            <p:nvPr/>
          </p:nvSpPr>
          <p:spPr bwMode="auto">
            <a:xfrm>
              <a:off x="5244" y="1008"/>
              <a:ext cx="0" cy="118"/>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72768" name="Line 32"/>
            <p:cNvSpPr>
              <a:spLocks noChangeShapeType="1"/>
            </p:cNvSpPr>
            <p:nvPr/>
          </p:nvSpPr>
          <p:spPr bwMode="auto">
            <a:xfrm>
              <a:off x="5364" y="1008"/>
              <a:ext cx="0" cy="111"/>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72769" name="Line 33"/>
            <p:cNvSpPr>
              <a:spLocks noChangeShapeType="1"/>
            </p:cNvSpPr>
            <p:nvPr/>
          </p:nvSpPr>
          <p:spPr bwMode="auto">
            <a:xfrm>
              <a:off x="4068" y="1002"/>
              <a:ext cx="1296" cy="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770" name="Line 34"/>
            <p:cNvSpPr>
              <a:spLocks noChangeShapeType="1"/>
            </p:cNvSpPr>
            <p:nvPr/>
          </p:nvSpPr>
          <p:spPr bwMode="auto">
            <a:xfrm>
              <a:off x="3414" y="1272"/>
              <a:ext cx="0" cy="1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771" name="Line 35"/>
            <p:cNvSpPr>
              <a:spLocks noChangeShapeType="1"/>
            </p:cNvSpPr>
            <p:nvPr/>
          </p:nvSpPr>
          <p:spPr bwMode="auto">
            <a:xfrm>
              <a:off x="4074" y="1284"/>
              <a:ext cx="0" cy="1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772" name="Line 36"/>
            <p:cNvSpPr>
              <a:spLocks noChangeShapeType="1"/>
            </p:cNvSpPr>
            <p:nvPr/>
          </p:nvSpPr>
          <p:spPr bwMode="auto">
            <a:xfrm>
              <a:off x="3750" y="1272"/>
              <a:ext cx="0" cy="1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773" name="Line 37"/>
            <p:cNvSpPr>
              <a:spLocks noChangeShapeType="1"/>
            </p:cNvSpPr>
            <p:nvPr/>
          </p:nvSpPr>
          <p:spPr bwMode="auto">
            <a:xfrm>
              <a:off x="5364" y="1272"/>
              <a:ext cx="0" cy="1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774" name="Line 38"/>
            <p:cNvSpPr>
              <a:spLocks noChangeShapeType="1"/>
            </p:cNvSpPr>
            <p:nvPr/>
          </p:nvSpPr>
          <p:spPr bwMode="auto">
            <a:xfrm>
              <a:off x="3744" y="1338"/>
              <a:ext cx="327"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72775" name="Line 39"/>
            <p:cNvSpPr>
              <a:spLocks noChangeShapeType="1"/>
            </p:cNvSpPr>
            <p:nvPr/>
          </p:nvSpPr>
          <p:spPr bwMode="auto">
            <a:xfrm>
              <a:off x="4074" y="1338"/>
              <a:ext cx="1288"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72776" name="Line 40"/>
            <p:cNvSpPr>
              <a:spLocks noChangeShapeType="1"/>
            </p:cNvSpPr>
            <p:nvPr/>
          </p:nvSpPr>
          <p:spPr bwMode="auto">
            <a:xfrm>
              <a:off x="3414" y="1338"/>
              <a:ext cx="327"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72777" name="Text Box 41"/>
            <p:cNvSpPr txBox="1">
              <a:spLocks noChangeArrowheads="1"/>
            </p:cNvSpPr>
            <p:nvPr/>
          </p:nvSpPr>
          <p:spPr bwMode="auto">
            <a:xfrm>
              <a:off x="3630" y="744"/>
              <a:ext cx="52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P=2qa</a:t>
              </a:r>
            </a:p>
          </p:txBody>
        </p:sp>
        <p:sp>
          <p:nvSpPr>
            <p:cNvPr id="372778" name="Text Box 42"/>
            <p:cNvSpPr txBox="1">
              <a:spLocks noChangeArrowheads="1"/>
            </p:cNvSpPr>
            <p:nvPr/>
          </p:nvSpPr>
          <p:spPr bwMode="auto">
            <a:xfrm>
              <a:off x="4638" y="747"/>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q</a:t>
              </a:r>
            </a:p>
          </p:txBody>
        </p:sp>
        <p:sp>
          <p:nvSpPr>
            <p:cNvPr id="372779" name="Text Box 43"/>
            <p:cNvSpPr txBox="1">
              <a:spLocks noChangeArrowheads="1"/>
            </p:cNvSpPr>
            <p:nvPr/>
          </p:nvSpPr>
          <p:spPr bwMode="auto">
            <a:xfrm>
              <a:off x="3486" y="1119"/>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a</a:t>
              </a:r>
            </a:p>
          </p:txBody>
        </p:sp>
        <p:sp>
          <p:nvSpPr>
            <p:cNvPr id="372780" name="Text Box 44"/>
            <p:cNvSpPr txBox="1">
              <a:spLocks noChangeArrowheads="1"/>
            </p:cNvSpPr>
            <p:nvPr/>
          </p:nvSpPr>
          <p:spPr bwMode="auto">
            <a:xfrm>
              <a:off x="3804" y="1119"/>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a</a:t>
              </a:r>
            </a:p>
          </p:txBody>
        </p:sp>
        <p:sp>
          <p:nvSpPr>
            <p:cNvPr id="372781" name="Text Box 45"/>
            <p:cNvSpPr txBox="1">
              <a:spLocks noChangeArrowheads="1"/>
            </p:cNvSpPr>
            <p:nvPr/>
          </p:nvSpPr>
          <p:spPr bwMode="auto">
            <a:xfrm>
              <a:off x="4620" y="1134"/>
              <a:ext cx="28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4a</a:t>
              </a:r>
            </a:p>
          </p:txBody>
        </p:sp>
      </p:grpSp>
      <p:grpSp>
        <p:nvGrpSpPr>
          <p:cNvPr id="372782" name="Group 46"/>
          <p:cNvGrpSpPr>
            <a:grpSpLocks/>
          </p:cNvGrpSpPr>
          <p:nvPr/>
        </p:nvGrpSpPr>
        <p:grpSpPr bwMode="auto">
          <a:xfrm>
            <a:off x="4643438" y="2076450"/>
            <a:ext cx="4006850" cy="962025"/>
            <a:chOff x="2925" y="1308"/>
            <a:chExt cx="2524" cy="606"/>
          </a:xfrm>
        </p:grpSpPr>
        <p:sp>
          <p:nvSpPr>
            <p:cNvPr id="372783" name="Text Box 47"/>
            <p:cNvSpPr txBox="1">
              <a:spLocks noChangeArrowheads="1"/>
            </p:cNvSpPr>
            <p:nvPr/>
          </p:nvSpPr>
          <p:spPr bwMode="auto">
            <a:xfrm>
              <a:off x="4653" y="1308"/>
              <a:ext cx="216" cy="1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q</a:t>
              </a:r>
            </a:p>
          </p:txBody>
        </p:sp>
        <p:grpSp>
          <p:nvGrpSpPr>
            <p:cNvPr id="372784" name="Group 48"/>
            <p:cNvGrpSpPr>
              <a:grpSpLocks/>
            </p:cNvGrpSpPr>
            <p:nvPr/>
          </p:nvGrpSpPr>
          <p:grpSpPr bwMode="auto">
            <a:xfrm>
              <a:off x="2925" y="1392"/>
              <a:ext cx="2524" cy="522"/>
              <a:chOff x="2925" y="1392"/>
              <a:chExt cx="2524" cy="522"/>
            </a:xfrm>
          </p:grpSpPr>
          <p:sp>
            <p:nvSpPr>
              <p:cNvPr id="372785" name="Oval 49"/>
              <p:cNvSpPr>
                <a:spLocks noChangeArrowheads="1"/>
              </p:cNvSpPr>
              <p:nvPr/>
            </p:nvSpPr>
            <p:spPr bwMode="auto">
              <a:xfrm>
                <a:off x="5355" y="1656"/>
                <a:ext cx="34" cy="34"/>
              </a:xfrm>
              <a:prstGeom prst="ellipse">
                <a:avLst/>
              </a:prstGeom>
              <a:solidFill>
                <a:srgbClr val="FFFFFF"/>
              </a:solidFill>
              <a:ln w="9525">
                <a:solidFill>
                  <a:srgbClr val="000000"/>
                </a:solidFill>
                <a:round/>
                <a:headEnd/>
                <a:tailEnd/>
              </a:ln>
            </p:spPr>
            <p:txBody>
              <a:bodyPr/>
              <a:lstStyle/>
              <a:p>
                <a:endParaRPr lang="en-US"/>
              </a:p>
            </p:txBody>
          </p:sp>
          <p:sp>
            <p:nvSpPr>
              <p:cNvPr id="372786" name="Line 50"/>
              <p:cNvSpPr>
                <a:spLocks noChangeShapeType="1"/>
              </p:cNvSpPr>
              <p:nvPr/>
            </p:nvSpPr>
            <p:spPr bwMode="auto">
              <a:xfrm rot="20808854" flipH="1">
                <a:off x="5310" y="1693"/>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787" name="Line 51"/>
              <p:cNvSpPr>
                <a:spLocks noChangeShapeType="1"/>
              </p:cNvSpPr>
              <p:nvPr/>
            </p:nvSpPr>
            <p:spPr bwMode="auto">
              <a:xfrm rot="17298930" flipH="1">
                <a:off x="5369" y="1694"/>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788" name="Line 52"/>
              <p:cNvSpPr>
                <a:spLocks noChangeShapeType="1"/>
              </p:cNvSpPr>
              <p:nvPr/>
            </p:nvSpPr>
            <p:spPr bwMode="auto">
              <a:xfrm>
                <a:off x="5301" y="1776"/>
                <a:ext cx="14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789" name="Rectangle 53" descr="Light upward diagonal"/>
              <p:cNvSpPr>
                <a:spLocks noChangeArrowheads="1"/>
              </p:cNvSpPr>
              <p:nvPr/>
            </p:nvSpPr>
            <p:spPr bwMode="auto">
              <a:xfrm>
                <a:off x="5301" y="1782"/>
                <a:ext cx="148" cy="34"/>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72790" name="Line 54"/>
              <p:cNvSpPr>
                <a:spLocks noChangeShapeType="1"/>
              </p:cNvSpPr>
              <p:nvPr/>
            </p:nvSpPr>
            <p:spPr bwMode="auto">
              <a:xfrm>
                <a:off x="3999" y="1770"/>
                <a:ext cx="14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791" name="Rectangle 55" descr="Light upward diagonal"/>
              <p:cNvSpPr>
                <a:spLocks noChangeArrowheads="1"/>
              </p:cNvSpPr>
              <p:nvPr/>
            </p:nvSpPr>
            <p:spPr bwMode="auto">
              <a:xfrm>
                <a:off x="3999" y="1776"/>
                <a:ext cx="148" cy="34"/>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72792" name="Oval 56"/>
              <p:cNvSpPr>
                <a:spLocks noChangeArrowheads="1"/>
              </p:cNvSpPr>
              <p:nvPr/>
            </p:nvSpPr>
            <p:spPr bwMode="auto">
              <a:xfrm>
                <a:off x="4059" y="1752"/>
                <a:ext cx="34" cy="34"/>
              </a:xfrm>
              <a:prstGeom prst="ellipse">
                <a:avLst/>
              </a:prstGeom>
              <a:solidFill>
                <a:srgbClr val="FFFFFF"/>
              </a:solidFill>
              <a:ln w="9525">
                <a:solidFill>
                  <a:srgbClr val="000000"/>
                </a:solidFill>
                <a:round/>
                <a:headEnd/>
                <a:tailEnd/>
              </a:ln>
            </p:spPr>
            <p:txBody>
              <a:bodyPr/>
              <a:lstStyle/>
              <a:p>
                <a:endParaRPr lang="en-US"/>
              </a:p>
            </p:txBody>
          </p:sp>
          <p:sp>
            <p:nvSpPr>
              <p:cNvPr id="372793" name="Line 57"/>
              <p:cNvSpPr>
                <a:spLocks noChangeShapeType="1"/>
              </p:cNvSpPr>
              <p:nvPr/>
            </p:nvSpPr>
            <p:spPr bwMode="auto">
              <a:xfrm>
                <a:off x="4077" y="1686"/>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794" name="Line 58"/>
              <p:cNvSpPr>
                <a:spLocks noChangeShapeType="1"/>
              </p:cNvSpPr>
              <p:nvPr/>
            </p:nvSpPr>
            <p:spPr bwMode="auto">
              <a:xfrm>
                <a:off x="2985" y="1668"/>
                <a:ext cx="2376" cy="0"/>
              </a:xfrm>
              <a:prstGeom prst="line">
                <a:avLst/>
              </a:prstGeom>
              <a:noFill/>
              <a:ln w="1905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795" name="AutoShape 59"/>
              <p:cNvSpPr>
                <a:spLocks noChangeArrowheads="1"/>
              </p:cNvSpPr>
              <p:nvPr/>
            </p:nvSpPr>
            <p:spPr bwMode="auto">
              <a:xfrm>
                <a:off x="2985" y="1656"/>
                <a:ext cx="34" cy="34"/>
              </a:xfrm>
              <a:prstGeom prst="flowChartConnector">
                <a:avLst/>
              </a:prstGeom>
              <a:solidFill>
                <a:srgbClr val="FFFFFF"/>
              </a:solidFill>
              <a:ln w="9525">
                <a:solidFill>
                  <a:srgbClr val="000000"/>
                </a:solidFill>
                <a:round/>
                <a:headEnd/>
                <a:tailEnd/>
              </a:ln>
            </p:spPr>
            <p:txBody>
              <a:bodyPr/>
              <a:lstStyle/>
              <a:p>
                <a:endParaRPr lang="en-US"/>
              </a:p>
            </p:txBody>
          </p:sp>
          <p:sp>
            <p:nvSpPr>
              <p:cNvPr id="372796" name="AutoShape 60"/>
              <p:cNvSpPr>
                <a:spLocks noChangeArrowheads="1"/>
              </p:cNvSpPr>
              <p:nvPr/>
            </p:nvSpPr>
            <p:spPr bwMode="auto">
              <a:xfrm>
                <a:off x="3405" y="1650"/>
                <a:ext cx="34" cy="34"/>
              </a:xfrm>
              <a:prstGeom prst="flowChartConnector">
                <a:avLst/>
              </a:prstGeom>
              <a:solidFill>
                <a:srgbClr val="FFFFFF"/>
              </a:solidFill>
              <a:ln w="9525">
                <a:solidFill>
                  <a:srgbClr val="000000"/>
                </a:solidFill>
                <a:round/>
                <a:headEnd/>
                <a:tailEnd/>
              </a:ln>
            </p:spPr>
            <p:txBody>
              <a:bodyPr/>
              <a:lstStyle/>
              <a:p>
                <a:endParaRPr lang="en-US"/>
              </a:p>
            </p:txBody>
          </p:sp>
          <p:sp>
            <p:nvSpPr>
              <p:cNvPr id="372797" name="AutoShape 61"/>
              <p:cNvSpPr>
                <a:spLocks noChangeArrowheads="1"/>
              </p:cNvSpPr>
              <p:nvPr/>
            </p:nvSpPr>
            <p:spPr bwMode="auto">
              <a:xfrm>
                <a:off x="4059" y="1650"/>
                <a:ext cx="34" cy="34"/>
              </a:xfrm>
              <a:prstGeom prst="flowChartConnector">
                <a:avLst/>
              </a:prstGeom>
              <a:solidFill>
                <a:srgbClr val="FFFFFF"/>
              </a:solidFill>
              <a:ln w="9525">
                <a:solidFill>
                  <a:srgbClr val="000000"/>
                </a:solidFill>
                <a:round/>
                <a:headEnd/>
                <a:tailEnd/>
              </a:ln>
            </p:spPr>
            <p:txBody>
              <a:bodyPr/>
              <a:lstStyle/>
              <a:p>
                <a:endParaRPr lang="en-US"/>
              </a:p>
            </p:txBody>
          </p:sp>
          <p:sp>
            <p:nvSpPr>
              <p:cNvPr id="372798" name="Line 62"/>
              <p:cNvSpPr>
                <a:spLocks noChangeShapeType="1"/>
              </p:cNvSpPr>
              <p:nvPr/>
            </p:nvSpPr>
            <p:spPr bwMode="auto">
              <a:xfrm>
                <a:off x="3345" y="1764"/>
                <a:ext cx="14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799" name="Rectangle 63" descr="Light upward diagonal"/>
              <p:cNvSpPr>
                <a:spLocks noChangeArrowheads="1"/>
              </p:cNvSpPr>
              <p:nvPr/>
            </p:nvSpPr>
            <p:spPr bwMode="auto">
              <a:xfrm>
                <a:off x="3345" y="1770"/>
                <a:ext cx="148" cy="34"/>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72800" name="Oval 64"/>
              <p:cNvSpPr>
                <a:spLocks noChangeArrowheads="1"/>
              </p:cNvSpPr>
              <p:nvPr/>
            </p:nvSpPr>
            <p:spPr bwMode="auto">
              <a:xfrm>
                <a:off x="3405" y="1746"/>
                <a:ext cx="34" cy="34"/>
              </a:xfrm>
              <a:prstGeom prst="ellipse">
                <a:avLst/>
              </a:prstGeom>
              <a:solidFill>
                <a:srgbClr val="FFFFFF"/>
              </a:solidFill>
              <a:ln w="9525">
                <a:solidFill>
                  <a:srgbClr val="000000"/>
                </a:solidFill>
                <a:round/>
                <a:headEnd/>
                <a:tailEnd/>
              </a:ln>
            </p:spPr>
            <p:txBody>
              <a:bodyPr/>
              <a:lstStyle/>
              <a:p>
                <a:endParaRPr lang="en-US"/>
              </a:p>
            </p:txBody>
          </p:sp>
          <p:sp>
            <p:nvSpPr>
              <p:cNvPr id="372801" name="Line 65"/>
              <p:cNvSpPr>
                <a:spLocks noChangeShapeType="1"/>
              </p:cNvSpPr>
              <p:nvPr/>
            </p:nvSpPr>
            <p:spPr bwMode="auto">
              <a:xfrm>
                <a:off x="3423" y="1680"/>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802" name="Line 66"/>
              <p:cNvSpPr>
                <a:spLocks noChangeShapeType="1"/>
              </p:cNvSpPr>
              <p:nvPr/>
            </p:nvSpPr>
            <p:spPr bwMode="auto">
              <a:xfrm>
                <a:off x="2925" y="1764"/>
                <a:ext cx="14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803" name="Rectangle 67" descr="Light upward diagonal"/>
              <p:cNvSpPr>
                <a:spLocks noChangeArrowheads="1"/>
              </p:cNvSpPr>
              <p:nvPr/>
            </p:nvSpPr>
            <p:spPr bwMode="auto">
              <a:xfrm>
                <a:off x="2925" y="1770"/>
                <a:ext cx="148" cy="34"/>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72804" name="Oval 68"/>
              <p:cNvSpPr>
                <a:spLocks noChangeArrowheads="1"/>
              </p:cNvSpPr>
              <p:nvPr/>
            </p:nvSpPr>
            <p:spPr bwMode="auto">
              <a:xfrm>
                <a:off x="2985" y="1746"/>
                <a:ext cx="34" cy="34"/>
              </a:xfrm>
              <a:prstGeom prst="ellipse">
                <a:avLst/>
              </a:prstGeom>
              <a:solidFill>
                <a:srgbClr val="FFFFFF"/>
              </a:solidFill>
              <a:ln w="9525">
                <a:solidFill>
                  <a:srgbClr val="000000"/>
                </a:solidFill>
                <a:round/>
                <a:headEnd/>
                <a:tailEnd/>
              </a:ln>
            </p:spPr>
            <p:txBody>
              <a:bodyPr/>
              <a:lstStyle/>
              <a:p>
                <a:endParaRPr lang="en-US"/>
              </a:p>
            </p:txBody>
          </p:sp>
          <p:sp>
            <p:nvSpPr>
              <p:cNvPr id="372805" name="Line 69"/>
              <p:cNvSpPr>
                <a:spLocks noChangeShapeType="1"/>
              </p:cNvSpPr>
              <p:nvPr/>
            </p:nvSpPr>
            <p:spPr bwMode="auto">
              <a:xfrm>
                <a:off x="3003" y="1680"/>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806" name="Line 70"/>
              <p:cNvSpPr>
                <a:spLocks noChangeShapeType="1"/>
              </p:cNvSpPr>
              <p:nvPr/>
            </p:nvSpPr>
            <p:spPr bwMode="auto">
              <a:xfrm>
                <a:off x="3417" y="1885"/>
                <a:ext cx="658"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72807" name="Line 71"/>
              <p:cNvSpPr>
                <a:spLocks noChangeShapeType="1"/>
              </p:cNvSpPr>
              <p:nvPr/>
            </p:nvSpPr>
            <p:spPr bwMode="auto">
              <a:xfrm>
                <a:off x="3765" y="1482"/>
                <a:ext cx="0" cy="190"/>
              </a:xfrm>
              <a:prstGeom prst="line">
                <a:avLst/>
              </a:prstGeom>
              <a:noFill/>
              <a:ln w="19050">
                <a:solidFill>
                  <a:srgbClr val="CC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72808" name="Line 72"/>
              <p:cNvSpPr>
                <a:spLocks noChangeShapeType="1"/>
              </p:cNvSpPr>
              <p:nvPr/>
            </p:nvSpPr>
            <p:spPr bwMode="auto">
              <a:xfrm>
                <a:off x="4071" y="1542"/>
                <a:ext cx="0" cy="118"/>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72809" name="Line 73"/>
              <p:cNvSpPr>
                <a:spLocks noChangeShapeType="1"/>
              </p:cNvSpPr>
              <p:nvPr/>
            </p:nvSpPr>
            <p:spPr bwMode="auto">
              <a:xfrm>
                <a:off x="4209" y="1548"/>
                <a:ext cx="0" cy="118"/>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72810" name="Line 74"/>
              <p:cNvSpPr>
                <a:spLocks noChangeShapeType="1"/>
              </p:cNvSpPr>
              <p:nvPr/>
            </p:nvSpPr>
            <p:spPr bwMode="auto">
              <a:xfrm>
                <a:off x="4341" y="1548"/>
                <a:ext cx="0" cy="118"/>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72811" name="Line 75"/>
              <p:cNvSpPr>
                <a:spLocks noChangeShapeType="1"/>
              </p:cNvSpPr>
              <p:nvPr/>
            </p:nvSpPr>
            <p:spPr bwMode="auto">
              <a:xfrm>
                <a:off x="4461" y="1548"/>
                <a:ext cx="0" cy="118"/>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72812" name="Line 76"/>
              <p:cNvSpPr>
                <a:spLocks noChangeShapeType="1"/>
              </p:cNvSpPr>
              <p:nvPr/>
            </p:nvSpPr>
            <p:spPr bwMode="auto">
              <a:xfrm>
                <a:off x="4575" y="1548"/>
                <a:ext cx="0" cy="118"/>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72813" name="Line 77"/>
              <p:cNvSpPr>
                <a:spLocks noChangeShapeType="1"/>
              </p:cNvSpPr>
              <p:nvPr/>
            </p:nvSpPr>
            <p:spPr bwMode="auto">
              <a:xfrm>
                <a:off x="4695" y="1548"/>
                <a:ext cx="0" cy="118"/>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72814" name="Line 78"/>
              <p:cNvSpPr>
                <a:spLocks noChangeShapeType="1"/>
              </p:cNvSpPr>
              <p:nvPr/>
            </p:nvSpPr>
            <p:spPr bwMode="auto">
              <a:xfrm>
                <a:off x="4803" y="1548"/>
                <a:ext cx="0" cy="118"/>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72815" name="Line 79"/>
              <p:cNvSpPr>
                <a:spLocks noChangeShapeType="1"/>
              </p:cNvSpPr>
              <p:nvPr/>
            </p:nvSpPr>
            <p:spPr bwMode="auto">
              <a:xfrm>
                <a:off x="4917" y="1554"/>
                <a:ext cx="0" cy="118"/>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72816" name="Line 80"/>
              <p:cNvSpPr>
                <a:spLocks noChangeShapeType="1"/>
              </p:cNvSpPr>
              <p:nvPr/>
            </p:nvSpPr>
            <p:spPr bwMode="auto">
              <a:xfrm>
                <a:off x="5025" y="1548"/>
                <a:ext cx="0" cy="118"/>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72817" name="Line 81"/>
              <p:cNvSpPr>
                <a:spLocks noChangeShapeType="1"/>
              </p:cNvSpPr>
              <p:nvPr/>
            </p:nvSpPr>
            <p:spPr bwMode="auto">
              <a:xfrm>
                <a:off x="5139" y="1548"/>
                <a:ext cx="0" cy="118"/>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72818" name="Line 82"/>
              <p:cNvSpPr>
                <a:spLocks noChangeShapeType="1"/>
              </p:cNvSpPr>
              <p:nvPr/>
            </p:nvSpPr>
            <p:spPr bwMode="auto">
              <a:xfrm>
                <a:off x="5247" y="1548"/>
                <a:ext cx="0" cy="118"/>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72819" name="Line 83"/>
              <p:cNvSpPr>
                <a:spLocks noChangeShapeType="1"/>
              </p:cNvSpPr>
              <p:nvPr/>
            </p:nvSpPr>
            <p:spPr bwMode="auto">
              <a:xfrm>
                <a:off x="5367" y="1548"/>
                <a:ext cx="0" cy="111"/>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72820" name="Line 84"/>
              <p:cNvSpPr>
                <a:spLocks noChangeShapeType="1"/>
              </p:cNvSpPr>
              <p:nvPr/>
            </p:nvSpPr>
            <p:spPr bwMode="auto">
              <a:xfrm>
                <a:off x="4071" y="1542"/>
                <a:ext cx="1296" cy="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821" name="Line 85"/>
              <p:cNvSpPr>
                <a:spLocks noChangeShapeType="1"/>
              </p:cNvSpPr>
              <p:nvPr/>
            </p:nvSpPr>
            <p:spPr bwMode="auto">
              <a:xfrm>
                <a:off x="2997" y="1842"/>
                <a:ext cx="0"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822" name="Line 86"/>
              <p:cNvSpPr>
                <a:spLocks noChangeShapeType="1"/>
              </p:cNvSpPr>
              <p:nvPr/>
            </p:nvSpPr>
            <p:spPr bwMode="auto">
              <a:xfrm>
                <a:off x="3417" y="1836"/>
                <a:ext cx="0"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823" name="Line 87"/>
              <p:cNvSpPr>
                <a:spLocks noChangeShapeType="1"/>
              </p:cNvSpPr>
              <p:nvPr/>
            </p:nvSpPr>
            <p:spPr bwMode="auto">
              <a:xfrm>
                <a:off x="4077" y="1842"/>
                <a:ext cx="0"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824" name="Line 88"/>
              <p:cNvSpPr>
                <a:spLocks noChangeShapeType="1"/>
              </p:cNvSpPr>
              <p:nvPr/>
            </p:nvSpPr>
            <p:spPr bwMode="auto">
              <a:xfrm>
                <a:off x="5373" y="1830"/>
                <a:ext cx="0"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825" name="Line 89"/>
              <p:cNvSpPr>
                <a:spLocks noChangeShapeType="1"/>
              </p:cNvSpPr>
              <p:nvPr/>
            </p:nvSpPr>
            <p:spPr bwMode="auto">
              <a:xfrm>
                <a:off x="4083" y="1884"/>
                <a:ext cx="1288"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72826" name="Line 90"/>
              <p:cNvSpPr>
                <a:spLocks noChangeShapeType="1"/>
              </p:cNvSpPr>
              <p:nvPr/>
            </p:nvSpPr>
            <p:spPr bwMode="auto">
              <a:xfrm>
                <a:off x="2997" y="1884"/>
                <a:ext cx="417"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72827" name="Text Box 91"/>
              <p:cNvSpPr txBox="1">
                <a:spLocks noChangeArrowheads="1"/>
              </p:cNvSpPr>
              <p:nvPr/>
            </p:nvSpPr>
            <p:spPr bwMode="auto">
              <a:xfrm>
                <a:off x="3717" y="1392"/>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P</a:t>
                </a:r>
              </a:p>
            </p:txBody>
          </p:sp>
          <p:sp>
            <p:nvSpPr>
              <p:cNvPr id="372828" name="Text Box 92"/>
              <p:cNvSpPr txBox="1">
                <a:spLocks noChangeArrowheads="1"/>
              </p:cNvSpPr>
              <p:nvPr/>
            </p:nvSpPr>
            <p:spPr bwMode="auto">
              <a:xfrm>
                <a:off x="3117" y="1635"/>
                <a:ext cx="28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l</a:t>
                </a:r>
                <a:r>
                  <a:rPr lang="en-US" sz="2000" baseline="-25000">
                    <a:latin typeface="Times New Roman" pitchFamily="18" charset="0"/>
                    <a:cs typeface="Times New Roman" pitchFamily="18" charset="0"/>
                  </a:rPr>
                  <a:t>1</a:t>
                </a:r>
                <a:endParaRPr lang="en-US" sz="2000">
                  <a:latin typeface="Times New Roman" pitchFamily="18" charset="0"/>
                  <a:cs typeface="Times New Roman" pitchFamily="18" charset="0"/>
                </a:endParaRPr>
              </a:p>
            </p:txBody>
          </p:sp>
          <p:sp>
            <p:nvSpPr>
              <p:cNvPr id="372829" name="Text Box 93"/>
              <p:cNvSpPr txBox="1">
                <a:spLocks noChangeArrowheads="1"/>
              </p:cNvSpPr>
              <p:nvPr/>
            </p:nvSpPr>
            <p:spPr bwMode="auto">
              <a:xfrm>
                <a:off x="3645" y="1644"/>
                <a:ext cx="28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l</a:t>
                </a:r>
                <a:r>
                  <a:rPr lang="en-US" sz="2000" baseline="-25000">
                    <a:latin typeface="Times New Roman" pitchFamily="18" charset="0"/>
                    <a:cs typeface="Times New Roman" pitchFamily="18" charset="0"/>
                  </a:rPr>
                  <a:t>2</a:t>
                </a:r>
                <a:endParaRPr lang="en-US" sz="2000">
                  <a:latin typeface="Times New Roman" pitchFamily="18" charset="0"/>
                  <a:cs typeface="Times New Roman" pitchFamily="18" charset="0"/>
                </a:endParaRPr>
              </a:p>
            </p:txBody>
          </p:sp>
          <p:sp>
            <p:nvSpPr>
              <p:cNvPr id="372830" name="Text Box 94"/>
              <p:cNvSpPr txBox="1">
                <a:spLocks noChangeArrowheads="1"/>
              </p:cNvSpPr>
              <p:nvPr/>
            </p:nvSpPr>
            <p:spPr bwMode="auto">
              <a:xfrm>
                <a:off x="4605" y="1635"/>
                <a:ext cx="28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l</a:t>
                </a:r>
                <a:r>
                  <a:rPr lang="en-US" sz="2000" baseline="-25000">
                    <a:latin typeface="Times New Roman" pitchFamily="18" charset="0"/>
                    <a:cs typeface="Times New Roman" pitchFamily="18" charset="0"/>
                  </a:rPr>
                  <a:t>3</a:t>
                </a:r>
                <a:endParaRPr lang="en-US" sz="2000">
                  <a:latin typeface="Times New Roman" pitchFamily="18" charset="0"/>
                  <a:cs typeface="Times New Roman" pitchFamily="18" charset="0"/>
                </a:endParaRPr>
              </a:p>
            </p:txBody>
          </p:sp>
        </p:grpSp>
      </p:grpSp>
      <p:grpSp>
        <p:nvGrpSpPr>
          <p:cNvPr id="372831" name="Group 95"/>
          <p:cNvGrpSpPr>
            <a:grpSpLocks/>
          </p:cNvGrpSpPr>
          <p:nvPr/>
        </p:nvGrpSpPr>
        <p:grpSpPr bwMode="auto">
          <a:xfrm>
            <a:off x="4662488" y="2924175"/>
            <a:ext cx="4006850" cy="1025525"/>
            <a:chOff x="2937" y="1842"/>
            <a:chExt cx="2524" cy="646"/>
          </a:xfrm>
        </p:grpSpPr>
        <p:sp>
          <p:nvSpPr>
            <p:cNvPr id="372832" name="Text Box 96"/>
            <p:cNvSpPr txBox="1">
              <a:spLocks noChangeArrowheads="1"/>
            </p:cNvSpPr>
            <p:nvPr/>
          </p:nvSpPr>
          <p:spPr bwMode="auto">
            <a:xfrm>
              <a:off x="4653" y="1872"/>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q</a:t>
              </a:r>
            </a:p>
          </p:txBody>
        </p:sp>
        <p:sp>
          <p:nvSpPr>
            <p:cNvPr id="372833" name="Oval 97"/>
            <p:cNvSpPr>
              <a:spLocks noChangeArrowheads="1"/>
            </p:cNvSpPr>
            <p:nvPr/>
          </p:nvSpPr>
          <p:spPr bwMode="auto">
            <a:xfrm>
              <a:off x="5367" y="2214"/>
              <a:ext cx="34" cy="34"/>
            </a:xfrm>
            <a:prstGeom prst="ellipse">
              <a:avLst/>
            </a:prstGeom>
            <a:solidFill>
              <a:srgbClr val="FFFFFF"/>
            </a:solidFill>
            <a:ln w="9525">
              <a:solidFill>
                <a:srgbClr val="000000"/>
              </a:solidFill>
              <a:round/>
              <a:headEnd/>
              <a:tailEnd/>
            </a:ln>
          </p:spPr>
          <p:txBody>
            <a:bodyPr/>
            <a:lstStyle/>
            <a:p>
              <a:endParaRPr lang="en-US"/>
            </a:p>
          </p:txBody>
        </p:sp>
        <p:sp>
          <p:nvSpPr>
            <p:cNvPr id="372834" name="Line 98"/>
            <p:cNvSpPr>
              <a:spLocks noChangeShapeType="1"/>
            </p:cNvSpPr>
            <p:nvPr/>
          </p:nvSpPr>
          <p:spPr bwMode="auto">
            <a:xfrm rot="20808854" flipH="1">
              <a:off x="5322" y="2251"/>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835" name="Line 99"/>
            <p:cNvSpPr>
              <a:spLocks noChangeShapeType="1"/>
            </p:cNvSpPr>
            <p:nvPr/>
          </p:nvSpPr>
          <p:spPr bwMode="auto">
            <a:xfrm rot="17298930" flipH="1">
              <a:off x="5381" y="2252"/>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836" name="Line 100"/>
            <p:cNvSpPr>
              <a:spLocks noChangeShapeType="1"/>
            </p:cNvSpPr>
            <p:nvPr/>
          </p:nvSpPr>
          <p:spPr bwMode="auto">
            <a:xfrm>
              <a:off x="5313" y="2334"/>
              <a:ext cx="14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837" name="Rectangle 101" descr="Light upward diagonal"/>
            <p:cNvSpPr>
              <a:spLocks noChangeArrowheads="1"/>
            </p:cNvSpPr>
            <p:nvPr/>
          </p:nvSpPr>
          <p:spPr bwMode="auto">
            <a:xfrm>
              <a:off x="5313" y="2340"/>
              <a:ext cx="148" cy="34"/>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72838" name="Line 102"/>
            <p:cNvSpPr>
              <a:spLocks noChangeShapeType="1"/>
            </p:cNvSpPr>
            <p:nvPr/>
          </p:nvSpPr>
          <p:spPr bwMode="auto">
            <a:xfrm>
              <a:off x="4011" y="2328"/>
              <a:ext cx="14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839" name="Rectangle 103" descr="Light upward diagonal"/>
            <p:cNvSpPr>
              <a:spLocks noChangeArrowheads="1"/>
            </p:cNvSpPr>
            <p:nvPr/>
          </p:nvSpPr>
          <p:spPr bwMode="auto">
            <a:xfrm>
              <a:off x="4011" y="2334"/>
              <a:ext cx="148" cy="34"/>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72840" name="Oval 104"/>
            <p:cNvSpPr>
              <a:spLocks noChangeArrowheads="1"/>
            </p:cNvSpPr>
            <p:nvPr/>
          </p:nvSpPr>
          <p:spPr bwMode="auto">
            <a:xfrm>
              <a:off x="4071" y="2310"/>
              <a:ext cx="34" cy="34"/>
            </a:xfrm>
            <a:prstGeom prst="ellipse">
              <a:avLst/>
            </a:prstGeom>
            <a:solidFill>
              <a:srgbClr val="FFFFFF"/>
            </a:solidFill>
            <a:ln w="9525">
              <a:solidFill>
                <a:srgbClr val="000000"/>
              </a:solidFill>
              <a:round/>
              <a:headEnd/>
              <a:tailEnd/>
            </a:ln>
          </p:spPr>
          <p:txBody>
            <a:bodyPr/>
            <a:lstStyle/>
            <a:p>
              <a:endParaRPr lang="en-US"/>
            </a:p>
          </p:txBody>
        </p:sp>
        <p:sp>
          <p:nvSpPr>
            <p:cNvPr id="372841" name="Line 105"/>
            <p:cNvSpPr>
              <a:spLocks noChangeShapeType="1"/>
            </p:cNvSpPr>
            <p:nvPr/>
          </p:nvSpPr>
          <p:spPr bwMode="auto">
            <a:xfrm>
              <a:off x="4089" y="224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842" name="Line 106"/>
            <p:cNvSpPr>
              <a:spLocks noChangeShapeType="1"/>
            </p:cNvSpPr>
            <p:nvPr/>
          </p:nvSpPr>
          <p:spPr bwMode="auto">
            <a:xfrm>
              <a:off x="2997" y="2226"/>
              <a:ext cx="2376" cy="0"/>
            </a:xfrm>
            <a:prstGeom prst="line">
              <a:avLst/>
            </a:prstGeom>
            <a:noFill/>
            <a:ln w="19050">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843" name="AutoShape 107"/>
            <p:cNvSpPr>
              <a:spLocks noChangeArrowheads="1"/>
            </p:cNvSpPr>
            <p:nvPr/>
          </p:nvSpPr>
          <p:spPr bwMode="auto">
            <a:xfrm>
              <a:off x="2997" y="2214"/>
              <a:ext cx="34" cy="34"/>
            </a:xfrm>
            <a:prstGeom prst="flowChartConnector">
              <a:avLst/>
            </a:prstGeom>
            <a:solidFill>
              <a:srgbClr val="FFFFFF"/>
            </a:solidFill>
            <a:ln w="9525">
              <a:solidFill>
                <a:srgbClr val="000000"/>
              </a:solidFill>
              <a:round/>
              <a:headEnd/>
              <a:tailEnd/>
            </a:ln>
          </p:spPr>
          <p:txBody>
            <a:bodyPr/>
            <a:lstStyle/>
            <a:p>
              <a:endParaRPr lang="en-US"/>
            </a:p>
          </p:txBody>
        </p:sp>
        <p:sp>
          <p:nvSpPr>
            <p:cNvPr id="372844" name="AutoShape 108"/>
            <p:cNvSpPr>
              <a:spLocks noChangeArrowheads="1"/>
            </p:cNvSpPr>
            <p:nvPr/>
          </p:nvSpPr>
          <p:spPr bwMode="auto">
            <a:xfrm>
              <a:off x="3417" y="2208"/>
              <a:ext cx="34" cy="34"/>
            </a:xfrm>
            <a:prstGeom prst="flowChartConnector">
              <a:avLst/>
            </a:prstGeom>
            <a:solidFill>
              <a:srgbClr val="FFFFFF"/>
            </a:solidFill>
            <a:ln w="9525">
              <a:solidFill>
                <a:srgbClr val="000000"/>
              </a:solidFill>
              <a:round/>
              <a:headEnd/>
              <a:tailEnd/>
            </a:ln>
          </p:spPr>
          <p:txBody>
            <a:bodyPr/>
            <a:lstStyle/>
            <a:p>
              <a:endParaRPr lang="en-US"/>
            </a:p>
          </p:txBody>
        </p:sp>
        <p:sp>
          <p:nvSpPr>
            <p:cNvPr id="372845" name="AutoShape 109"/>
            <p:cNvSpPr>
              <a:spLocks noChangeArrowheads="1"/>
            </p:cNvSpPr>
            <p:nvPr/>
          </p:nvSpPr>
          <p:spPr bwMode="auto">
            <a:xfrm>
              <a:off x="4071" y="2208"/>
              <a:ext cx="34" cy="34"/>
            </a:xfrm>
            <a:prstGeom prst="flowChartConnector">
              <a:avLst/>
            </a:prstGeom>
            <a:solidFill>
              <a:srgbClr val="FFFFFF"/>
            </a:solidFill>
            <a:ln w="9525">
              <a:solidFill>
                <a:srgbClr val="000000"/>
              </a:solidFill>
              <a:round/>
              <a:headEnd/>
              <a:tailEnd/>
            </a:ln>
          </p:spPr>
          <p:txBody>
            <a:bodyPr/>
            <a:lstStyle/>
            <a:p>
              <a:endParaRPr lang="en-US"/>
            </a:p>
          </p:txBody>
        </p:sp>
        <p:sp>
          <p:nvSpPr>
            <p:cNvPr id="372846" name="Line 110"/>
            <p:cNvSpPr>
              <a:spLocks noChangeShapeType="1"/>
            </p:cNvSpPr>
            <p:nvPr/>
          </p:nvSpPr>
          <p:spPr bwMode="auto">
            <a:xfrm>
              <a:off x="3357" y="2322"/>
              <a:ext cx="14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847" name="Rectangle 111" descr="Light upward diagonal"/>
            <p:cNvSpPr>
              <a:spLocks noChangeArrowheads="1"/>
            </p:cNvSpPr>
            <p:nvPr/>
          </p:nvSpPr>
          <p:spPr bwMode="auto">
            <a:xfrm>
              <a:off x="3357" y="2328"/>
              <a:ext cx="148" cy="34"/>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72848" name="Oval 112"/>
            <p:cNvSpPr>
              <a:spLocks noChangeArrowheads="1"/>
            </p:cNvSpPr>
            <p:nvPr/>
          </p:nvSpPr>
          <p:spPr bwMode="auto">
            <a:xfrm>
              <a:off x="3417" y="2304"/>
              <a:ext cx="34" cy="34"/>
            </a:xfrm>
            <a:prstGeom prst="ellipse">
              <a:avLst/>
            </a:prstGeom>
            <a:solidFill>
              <a:srgbClr val="FFFFFF"/>
            </a:solidFill>
            <a:ln w="9525">
              <a:solidFill>
                <a:srgbClr val="000000"/>
              </a:solidFill>
              <a:round/>
              <a:headEnd/>
              <a:tailEnd/>
            </a:ln>
          </p:spPr>
          <p:txBody>
            <a:bodyPr/>
            <a:lstStyle/>
            <a:p>
              <a:endParaRPr lang="en-US"/>
            </a:p>
          </p:txBody>
        </p:sp>
        <p:sp>
          <p:nvSpPr>
            <p:cNvPr id="372849" name="Line 113"/>
            <p:cNvSpPr>
              <a:spLocks noChangeShapeType="1"/>
            </p:cNvSpPr>
            <p:nvPr/>
          </p:nvSpPr>
          <p:spPr bwMode="auto">
            <a:xfrm>
              <a:off x="3435" y="2238"/>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850" name="Line 114"/>
            <p:cNvSpPr>
              <a:spLocks noChangeShapeType="1"/>
            </p:cNvSpPr>
            <p:nvPr/>
          </p:nvSpPr>
          <p:spPr bwMode="auto">
            <a:xfrm>
              <a:off x="2937" y="2322"/>
              <a:ext cx="14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851" name="Rectangle 115" descr="Light upward diagonal"/>
            <p:cNvSpPr>
              <a:spLocks noChangeArrowheads="1"/>
            </p:cNvSpPr>
            <p:nvPr/>
          </p:nvSpPr>
          <p:spPr bwMode="auto">
            <a:xfrm>
              <a:off x="2937" y="2328"/>
              <a:ext cx="148" cy="34"/>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72852" name="Oval 116"/>
            <p:cNvSpPr>
              <a:spLocks noChangeArrowheads="1"/>
            </p:cNvSpPr>
            <p:nvPr/>
          </p:nvSpPr>
          <p:spPr bwMode="auto">
            <a:xfrm>
              <a:off x="2997" y="2304"/>
              <a:ext cx="34" cy="34"/>
            </a:xfrm>
            <a:prstGeom prst="ellipse">
              <a:avLst/>
            </a:prstGeom>
            <a:solidFill>
              <a:srgbClr val="FFFFFF"/>
            </a:solidFill>
            <a:ln w="9525">
              <a:solidFill>
                <a:srgbClr val="000000"/>
              </a:solidFill>
              <a:round/>
              <a:headEnd/>
              <a:tailEnd/>
            </a:ln>
          </p:spPr>
          <p:txBody>
            <a:bodyPr/>
            <a:lstStyle/>
            <a:p>
              <a:endParaRPr lang="en-US"/>
            </a:p>
          </p:txBody>
        </p:sp>
        <p:sp>
          <p:nvSpPr>
            <p:cNvPr id="372853" name="Line 117"/>
            <p:cNvSpPr>
              <a:spLocks noChangeShapeType="1"/>
            </p:cNvSpPr>
            <p:nvPr/>
          </p:nvSpPr>
          <p:spPr bwMode="auto">
            <a:xfrm>
              <a:off x="3015" y="2238"/>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854" name="Line 118"/>
            <p:cNvSpPr>
              <a:spLocks noChangeShapeType="1"/>
            </p:cNvSpPr>
            <p:nvPr/>
          </p:nvSpPr>
          <p:spPr bwMode="auto">
            <a:xfrm>
              <a:off x="3771" y="2040"/>
              <a:ext cx="0" cy="190"/>
            </a:xfrm>
            <a:prstGeom prst="line">
              <a:avLst/>
            </a:prstGeom>
            <a:noFill/>
            <a:ln w="19050">
              <a:solidFill>
                <a:srgbClr val="CC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72855" name="Line 119"/>
            <p:cNvSpPr>
              <a:spLocks noChangeShapeType="1"/>
            </p:cNvSpPr>
            <p:nvPr/>
          </p:nvSpPr>
          <p:spPr bwMode="auto">
            <a:xfrm>
              <a:off x="4083" y="2100"/>
              <a:ext cx="0" cy="118"/>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72856" name="Line 120"/>
            <p:cNvSpPr>
              <a:spLocks noChangeShapeType="1"/>
            </p:cNvSpPr>
            <p:nvPr/>
          </p:nvSpPr>
          <p:spPr bwMode="auto">
            <a:xfrm>
              <a:off x="4221" y="2106"/>
              <a:ext cx="0" cy="118"/>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72857" name="Line 121"/>
            <p:cNvSpPr>
              <a:spLocks noChangeShapeType="1"/>
            </p:cNvSpPr>
            <p:nvPr/>
          </p:nvSpPr>
          <p:spPr bwMode="auto">
            <a:xfrm>
              <a:off x="4353" y="2106"/>
              <a:ext cx="0" cy="118"/>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72858" name="Line 122"/>
            <p:cNvSpPr>
              <a:spLocks noChangeShapeType="1"/>
            </p:cNvSpPr>
            <p:nvPr/>
          </p:nvSpPr>
          <p:spPr bwMode="auto">
            <a:xfrm>
              <a:off x="4473" y="2106"/>
              <a:ext cx="0" cy="118"/>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72859" name="Line 123"/>
            <p:cNvSpPr>
              <a:spLocks noChangeShapeType="1"/>
            </p:cNvSpPr>
            <p:nvPr/>
          </p:nvSpPr>
          <p:spPr bwMode="auto">
            <a:xfrm>
              <a:off x="4587" y="2106"/>
              <a:ext cx="0" cy="118"/>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72860" name="Line 124"/>
            <p:cNvSpPr>
              <a:spLocks noChangeShapeType="1"/>
            </p:cNvSpPr>
            <p:nvPr/>
          </p:nvSpPr>
          <p:spPr bwMode="auto">
            <a:xfrm>
              <a:off x="4707" y="2106"/>
              <a:ext cx="0" cy="118"/>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72861" name="Line 125"/>
            <p:cNvSpPr>
              <a:spLocks noChangeShapeType="1"/>
            </p:cNvSpPr>
            <p:nvPr/>
          </p:nvSpPr>
          <p:spPr bwMode="auto">
            <a:xfrm>
              <a:off x="4815" y="2106"/>
              <a:ext cx="0" cy="118"/>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72862" name="Line 126"/>
            <p:cNvSpPr>
              <a:spLocks noChangeShapeType="1"/>
            </p:cNvSpPr>
            <p:nvPr/>
          </p:nvSpPr>
          <p:spPr bwMode="auto">
            <a:xfrm>
              <a:off x="4929" y="2106"/>
              <a:ext cx="0" cy="118"/>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72863" name="Line 127"/>
            <p:cNvSpPr>
              <a:spLocks noChangeShapeType="1"/>
            </p:cNvSpPr>
            <p:nvPr/>
          </p:nvSpPr>
          <p:spPr bwMode="auto">
            <a:xfrm>
              <a:off x="5037" y="2106"/>
              <a:ext cx="0" cy="118"/>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72864" name="Line 128"/>
            <p:cNvSpPr>
              <a:spLocks noChangeShapeType="1"/>
            </p:cNvSpPr>
            <p:nvPr/>
          </p:nvSpPr>
          <p:spPr bwMode="auto">
            <a:xfrm>
              <a:off x="5151" y="2106"/>
              <a:ext cx="0" cy="118"/>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72865" name="Line 129"/>
            <p:cNvSpPr>
              <a:spLocks noChangeShapeType="1"/>
            </p:cNvSpPr>
            <p:nvPr/>
          </p:nvSpPr>
          <p:spPr bwMode="auto">
            <a:xfrm>
              <a:off x="5259" y="2106"/>
              <a:ext cx="0" cy="118"/>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72866" name="Line 130"/>
            <p:cNvSpPr>
              <a:spLocks noChangeShapeType="1"/>
            </p:cNvSpPr>
            <p:nvPr/>
          </p:nvSpPr>
          <p:spPr bwMode="auto">
            <a:xfrm>
              <a:off x="5379" y="2106"/>
              <a:ext cx="0" cy="111"/>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72867" name="Line 131"/>
            <p:cNvSpPr>
              <a:spLocks noChangeShapeType="1"/>
            </p:cNvSpPr>
            <p:nvPr/>
          </p:nvSpPr>
          <p:spPr bwMode="auto">
            <a:xfrm>
              <a:off x="4083" y="2100"/>
              <a:ext cx="1296" cy="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868" name="Arc 132"/>
            <p:cNvSpPr>
              <a:spLocks/>
            </p:cNvSpPr>
            <p:nvPr/>
          </p:nvSpPr>
          <p:spPr bwMode="auto">
            <a:xfrm>
              <a:off x="3462" y="2151"/>
              <a:ext cx="98" cy="141"/>
            </a:xfrm>
            <a:custGeom>
              <a:avLst/>
              <a:gdLst>
                <a:gd name="G0" fmla="+- 0 0 0"/>
                <a:gd name="G1" fmla="+- 16474 0 0"/>
                <a:gd name="G2" fmla="+- 21600 0 0"/>
                <a:gd name="T0" fmla="*/ 13970 w 21600"/>
                <a:gd name="T1" fmla="*/ 0 h 31218"/>
                <a:gd name="T2" fmla="*/ 15785 w 21600"/>
                <a:gd name="T3" fmla="*/ 31218 h 31218"/>
                <a:gd name="T4" fmla="*/ 0 w 21600"/>
                <a:gd name="T5" fmla="*/ 16474 h 31218"/>
              </a:gdLst>
              <a:ahLst/>
              <a:cxnLst>
                <a:cxn ang="0">
                  <a:pos x="T0" y="T1"/>
                </a:cxn>
                <a:cxn ang="0">
                  <a:pos x="T2" y="T3"/>
                </a:cxn>
                <a:cxn ang="0">
                  <a:pos x="T4" y="T5"/>
                </a:cxn>
              </a:cxnLst>
              <a:rect l="0" t="0" r="r" b="b"/>
              <a:pathLst>
                <a:path w="21600" h="31218" fill="none" extrusionOk="0">
                  <a:moveTo>
                    <a:pt x="13970" y="-1"/>
                  </a:moveTo>
                  <a:cubicBezTo>
                    <a:pt x="18809" y="4103"/>
                    <a:pt x="21600" y="10128"/>
                    <a:pt x="21600" y="16474"/>
                  </a:cubicBezTo>
                  <a:cubicBezTo>
                    <a:pt x="21600" y="21947"/>
                    <a:pt x="19521" y="27217"/>
                    <a:pt x="15785" y="31218"/>
                  </a:cubicBezTo>
                </a:path>
                <a:path w="21600" h="31218" stroke="0" extrusionOk="0">
                  <a:moveTo>
                    <a:pt x="13970" y="-1"/>
                  </a:moveTo>
                  <a:cubicBezTo>
                    <a:pt x="18809" y="4103"/>
                    <a:pt x="21600" y="10128"/>
                    <a:pt x="21600" y="16474"/>
                  </a:cubicBezTo>
                  <a:cubicBezTo>
                    <a:pt x="21600" y="21947"/>
                    <a:pt x="19521" y="27217"/>
                    <a:pt x="15785" y="31218"/>
                  </a:cubicBezTo>
                  <a:lnTo>
                    <a:pt x="0" y="16474"/>
                  </a:lnTo>
                  <a:close/>
                </a:path>
              </a:pathLst>
            </a:custGeom>
            <a:noFill/>
            <a:ln w="19050">
              <a:solidFill>
                <a:srgbClr val="006600"/>
              </a:solidFill>
              <a:round/>
              <a:headEnd type="none" w="sm" len="med"/>
              <a:tailEnd type="stealth" w="med" len="lg"/>
            </a:ln>
            <a:extLst>
              <a:ext uri="{909E8E84-426E-40DD-AFC4-6F175D3DCCD1}">
                <a14:hiddenFill xmlns:a14="http://schemas.microsoft.com/office/drawing/2010/main">
                  <a:solidFill>
                    <a:srgbClr val="FFFFFF"/>
                  </a:solidFill>
                </a14:hiddenFill>
              </a:ext>
            </a:extLst>
          </p:spPr>
          <p:txBody>
            <a:bodyPr/>
            <a:lstStyle/>
            <a:p>
              <a:pPr algn="l"/>
              <a:endParaRPr lang="en-US">
                <a:solidFill>
                  <a:srgbClr val="006600"/>
                </a:solidFill>
                <a:latin typeface="Times New Roman" pitchFamily="18" charset="0"/>
                <a:cs typeface="Times New Roman" pitchFamily="18" charset="0"/>
              </a:endParaRPr>
            </a:p>
          </p:txBody>
        </p:sp>
        <p:sp>
          <p:nvSpPr>
            <p:cNvPr id="372869" name="Arc 133"/>
            <p:cNvSpPr>
              <a:spLocks/>
            </p:cNvSpPr>
            <p:nvPr/>
          </p:nvSpPr>
          <p:spPr bwMode="auto">
            <a:xfrm>
              <a:off x="3271" y="2107"/>
              <a:ext cx="125" cy="178"/>
            </a:xfrm>
            <a:custGeom>
              <a:avLst/>
              <a:gdLst>
                <a:gd name="G0" fmla="+- 21600 0 0"/>
                <a:gd name="G1" fmla="+- 18003 0 0"/>
                <a:gd name="G2" fmla="+- 21600 0 0"/>
                <a:gd name="T0" fmla="*/ 27649 w 27649"/>
                <a:gd name="T1" fmla="*/ 38739 h 39603"/>
                <a:gd name="T2" fmla="*/ 9665 w 27649"/>
                <a:gd name="T3" fmla="*/ 0 h 39603"/>
                <a:gd name="T4" fmla="*/ 21600 w 27649"/>
                <a:gd name="T5" fmla="*/ 18003 h 39603"/>
              </a:gdLst>
              <a:ahLst/>
              <a:cxnLst>
                <a:cxn ang="0">
                  <a:pos x="T0" y="T1"/>
                </a:cxn>
                <a:cxn ang="0">
                  <a:pos x="T2" y="T3"/>
                </a:cxn>
                <a:cxn ang="0">
                  <a:pos x="T4" y="T5"/>
                </a:cxn>
              </a:cxnLst>
              <a:rect l="0" t="0" r="r" b="b"/>
              <a:pathLst>
                <a:path w="27649" h="39603" fill="none" extrusionOk="0">
                  <a:moveTo>
                    <a:pt x="27648" y="38738"/>
                  </a:moveTo>
                  <a:cubicBezTo>
                    <a:pt x="25683" y="39311"/>
                    <a:pt x="23647" y="39602"/>
                    <a:pt x="21600" y="39603"/>
                  </a:cubicBezTo>
                  <a:cubicBezTo>
                    <a:pt x="9670" y="39603"/>
                    <a:pt x="0" y="29932"/>
                    <a:pt x="0" y="18003"/>
                  </a:cubicBezTo>
                  <a:cubicBezTo>
                    <a:pt x="-1" y="10761"/>
                    <a:pt x="3629" y="4001"/>
                    <a:pt x="9664" y="-1"/>
                  </a:cubicBezTo>
                </a:path>
                <a:path w="27649" h="39603" stroke="0" extrusionOk="0">
                  <a:moveTo>
                    <a:pt x="27648" y="38738"/>
                  </a:moveTo>
                  <a:cubicBezTo>
                    <a:pt x="25683" y="39311"/>
                    <a:pt x="23647" y="39602"/>
                    <a:pt x="21600" y="39603"/>
                  </a:cubicBezTo>
                  <a:cubicBezTo>
                    <a:pt x="9670" y="39603"/>
                    <a:pt x="0" y="29932"/>
                    <a:pt x="0" y="18003"/>
                  </a:cubicBezTo>
                  <a:cubicBezTo>
                    <a:pt x="-1" y="10761"/>
                    <a:pt x="3629" y="4001"/>
                    <a:pt x="9664" y="-1"/>
                  </a:cubicBezTo>
                  <a:lnTo>
                    <a:pt x="21600" y="18003"/>
                  </a:lnTo>
                  <a:close/>
                </a:path>
              </a:pathLst>
            </a:custGeom>
            <a:noFill/>
            <a:ln w="19050">
              <a:solidFill>
                <a:srgbClr val="006600"/>
              </a:solidFill>
              <a:round/>
              <a:headEnd type="stealth" w="med" len="lg"/>
              <a:tailEnd type="none"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2870" name="Arc 134"/>
            <p:cNvSpPr>
              <a:spLocks/>
            </p:cNvSpPr>
            <p:nvPr/>
          </p:nvSpPr>
          <p:spPr bwMode="auto">
            <a:xfrm>
              <a:off x="4121" y="2124"/>
              <a:ext cx="120" cy="172"/>
            </a:xfrm>
            <a:custGeom>
              <a:avLst/>
              <a:gdLst>
                <a:gd name="G0" fmla="+- 4832 0 0"/>
                <a:gd name="G1" fmla="+- 16474 0 0"/>
                <a:gd name="G2" fmla="+- 21600 0 0"/>
                <a:gd name="T0" fmla="*/ 18802 w 26432"/>
                <a:gd name="T1" fmla="*/ 0 h 38074"/>
                <a:gd name="T2" fmla="*/ 0 w 26432"/>
                <a:gd name="T3" fmla="*/ 37527 h 38074"/>
                <a:gd name="T4" fmla="*/ 4832 w 26432"/>
                <a:gd name="T5" fmla="*/ 16474 h 38074"/>
              </a:gdLst>
              <a:ahLst/>
              <a:cxnLst>
                <a:cxn ang="0">
                  <a:pos x="T0" y="T1"/>
                </a:cxn>
                <a:cxn ang="0">
                  <a:pos x="T2" y="T3"/>
                </a:cxn>
                <a:cxn ang="0">
                  <a:pos x="T4" y="T5"/>
                </a:cxn>
              </a:cxnLst>
              <a:rect l="0" t="0" r="r" b="b"/>
              <a:pathLst>
                <a:path w="26432" h="38074" fill="none" extrusionOk="0">
                  <a:moveTo>
                    <a:pt x="18802" y="-1"/>
                  </a:moveTo>
                  <a:cubicBezTo>
                    <a:pt x="23641" y="4103"/>
                    <a:pt x="26432" y="10128"/>
                    <a:pt x="26432" y="16474"/>
                  </a:cubicBezTo>
                  <a:cubicBezTo>
                    <a:pt x="26432" y="28403"/>
                    <a:pt x="16761" y="38074"/>
                    <a:pt x="4832" y="38074"/>
                  </a:cubicBezTo>
                  <a:cubicBezTo>
                    <a:pt x="3205" y="38074"/>
                    <a:pt x="1584" y="37890"/>
                    <a:pt x="0" y="37526"/>
                  </a:cubicBezTo>
                </a:path>
                <a:path w="26432" h="38074" stroke="0" extrusionOk="0">
                  <a:moveTo>
                    <a:pt x="18802" y="-1"/>
                  </a:moveTo>
                  <a:cubicBezTo>
                    <a:pt x="23641" y="4103"/>
                    <a:pt x="26432" y="10128"/>
                    <a:pt x="26432" y="16474"/>
                  </a:cubicBezTo>
                  <a:cubicBezTo>
                    <a:pt x="26432" y="28403"/>
                    <a:pt x="16761" y="38074"/>
                    <a:pt x="4832" y="38074"/>
                  </a:cubicBezTo>
                  <a:cubicBezTo>
                    <a:pt x="3205" y="38074"/>
                    <a:pt x="1584" y="37890"/>
                    <a:pt x="0" y="37526"/>
                  </a:cubicBezTo>
                  <a:lnTo>
                    <a:pt x="4832" y="16474"/>
                  </a:lnTo>
                  <a:close/>
                </a:path>
              </a:pathLst>
            </a:custGeom>
            <a:noFill/>
            <a:ln w="19050">
              <a:solidFill>
                <a:srgbClr val="006600"/>
              </a:solidFill>
              <a:round/>
              <a:headEnd type="none" w="sm" len="me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2871" name="Arc 135"/>
            <p:cNvSpPr>
              <a:spLocks/>
            </p:cNvSpPr>
            <p:nvPr/>
          </p:nvSpPr>
          <p:spPr bwMode="auto">
            <a:xfrm>
              <a:off x="3970" y="2157"/>
              <a:ext cx="98" cy="142"/>
            </a:xfrm>
            <a:custGeom>
              <a:avLst/>
              <a:gdLst>
                <a:gd name="G0" fmla="+- 21600 0 0"/>
                <a:gd name="G1" fmla="+- 18003 0 0"/>
                <a:gd name="G2" fmla="+- 21600 0 0"/>
                <a:gd name="T0" fmla="*/ 4768 w 21600"/>
                <a:gd name="T1" fmla="*/ 31540 h 31540"/>
                <a:gd name="T2" fmla="*/ 9665 w 21600"/>
                <a:gd name="T3" fmla="*/ 0 h 31540"/>
                <a:gd name="T4" fmla="*/ 21600 w 21600"/>
                <a:gd name="T5" fmla="*/ 18003 h 31540"/>
              </a:gdLst>
              <a:ahLst/>
              <a:cxnLst>
                <a:cxn ang="0">
                  <a:pos x="T0" y="T1"/>
                </a:cxn>
                <a:cxn ang="0">
                  <a:pos x="T2" y="T3"/>
                </a:cxn>
                <a:cxn ang="0">
                  <a:pos x="T4" y="T5"/>
                </a:cxn>
              </a:cxnLst>
              <a:rect l="0" t="0" r="r" b="b"/>
              <a:pathLst>
                <a:path w="21600" h="31540" fill="none" extrusionOk="0">
                  <a:moveTo>
                    <a:pt x="4768" y="31539"/>
                  </a:moveTo>
                  <a:cubicBezTo>
                    <a:pt x="1682" y="27702"/>
                    <a:pt x="0" y="22926"/>
                    <a:pt x="0" y="18003"/>
                  </a:cubicBezTo>
                  <a:cubicBezTo>
                    <a:pt x="-1" y="10761"/>
                    <a:pt x="3629" y="4001"/>
                    <a:pt x="9664" y="-1"/>
                  </a:cubicBezTo>
                </a:path>
                <a:path w="21600" h="31540" stroke="0" extrusionOk="0">
                  <a:moveTo>
                    <a:pt x="4768" y="31539"/>
                  </a:moveTo>
                  <a:cubicBezTo>
                    <a:pt x="1682" y="27702"/>
                    <a:pt x="0" y="22926"/>
                    <a:pt x="0" y="18003"/>
                  </a:cubicBezTo>
                  <a:cubicBezTo>
                    <a:pt x="-1" y="10761"/>
                    <a:pt x="3629" y="4001"/>
                    <a:pt x="9664" y="-1"/>
                  </a:cubicBezTo>
                  <a:lnTo>
                    <a:pt x="21600" y="18003"/>
                  </a:lnTo>
                  <a:close/>
                </a:path>
              </a:pathLst>
            </a:custGeom>
            <a:noFill/>
            <a:ln w="19050">
              <a:solidFill>
                <a:srgbClr val="006600"/>
              </a:solidFill>
              <a:round/>
              <a:headEnd type="stealth" w="med" len="lg"/>
              <a:tailEnd type="none"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2872" name="Line 136"/>
            <p:cNvSpPr>
              <a:spLocks noChangeShapeType="1"/>
            </p:cNvSpPr>
            <p:nvPr/>
          </p:nvSpPr>
          <p:spPr bwMode="auto">
            <a:xfrm>
              <a:off x="3435" y="2376"/>
              <a:ext cx="0" cy="1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873" name="Line 137"/>
            <p:cNvSpPr>
              <a:spLocks noChangeShapeType="1"/>
            </p:cNvSpPr>
            <p:nvPr/>
          </p:nvSpPr>
          <p:spPr bwMode="auto">
            <a:xfrm>
              <a:off x="4095" y="2388"/>
              <a:ext cx="0" cy="1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874" name="Line 138"/>
            <p:cNvSpPr>
              <a:spLocks noChangeShapeType="1"/>
            </p:cNvSpPr>
            <p:nvPr/>
          </p:nvSpPr>
          <p:spPr bwMode="auto">
            <a:xfrm>
              <a:off x="3771" y="2376"/>
              <a:ext cx="0" cy="1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875" name="Line 139"/>
            <p:cNvSpPr>
              <a:spLocks noChangeShapeType="1"/>
            </p:cNvSpPr>
            <p:nvPr/>
          </p:nvSpPr>
          <p:spPr bwMode="auto">
            <a:xfrm>
              <a:off x="5385" y="2376"/>
              <a:ext cx="0" cy="1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876" name="Line 140"/>
            <p:cNvSpPr>
              <a:spLocks noChangeShapeType="1"/>
            </p:cNvSpPr>
            <p:nvPr/>
          </p:nvSpPr>
          <p:spPr bwMode="auto">
            <a:xfrm>
              <a:off x="3765" y="2442"/>
              <a:ext cx="327"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72877" name="Line 141"/>
            <p:cNvSpPr>
              <a:spLocks noChangeShapeType="1"/>
            </p:cNvSpPr>
            <p:nvPr/>
          </p:nvSpPr>
          <p:spPr bwMode="auto">
            <a:xfrm>
              <a:off x="4095" y="2442"/>
              <a:ext cx="1288"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72878" name="Line 142"/>
            <p:cNvSpPr>
              <a:spLocks noChangeShapeType="1"/>
            </p:cNvSpPr>
            <p:nvPr/>
          </p:nvSpPr>
          <p:spPr bwMode="auto">
            <a:xfrm>
              <a:off x="3435" y="2442"/>
              <a:ext cx="327"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72879" name="Line 143"/>
            <p:cNvSpPr>
              <a:spLocks noChangeShapeType="1"/>
            </p:cNvSpPr>
            <p:nvPr/>
          </p:nvSpPr>
          <p:spPr bwMode="auto">
            <a:xfrm>
              <a:off x="3015" y="2400"/>
              <a:ext cx="0"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880" name="Line 144"/>
            <p:cNvSpPr>
              <a:spLocks noChangeShapeType="1"/>
            </p:cNvSpPr>
            <p:nvPr/>
          </p:nvSpPr>
          <p:spPr bwMode="auto">
            <a:xfrm>
              <a:off x="3015" y="2448"/>
              <a:ext cx="417"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72881" name="Text Box 145"/>
            <p:cNvSpPr txBox="1">
              <a:spLocks noChangeArrowheads="1"/>
            </p:cNvSpPr>
            <p:nvPr/>
          </p:nvSpPr>
          <p:spPr bwMode="auto">
            <a:xfrm>
              <a:off x="3729" y="1938"/>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P</a:t>
              </a:r>
            </a:p>
          </p:txBody>
        </p:sp>
        <p:sp>
          <p:nvSpPr>
            <p:cNvPr id="372882" name="Text Box 146"/>
            <p:cNvSpPr txBox="1">
              <a:spLocks noChangeArrowheads="1"/>
            </p:cNvSpPr>
            <p:nvPr/>
          </p:nvSpPr>
          <p:spPr bwMode="auto">
            <a:xfrm>
              <a:off x="3549" y="2229"/>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a</a:t>
              </a:r>
            </a:p>
          </p:txBody>
        </p:sp>
        <p:sp>
          <p:nvSpPr>
            <p:cNvPr id="372883" name="Text Box 147"/>
            <p:cNvSpPr txBox="1">
              <a:spLocks noChangeArrowheads="1"/>
            </p:cNvSpPr>
            <p:nvPr/>
          </p:nvSpPr>
          <p:spPr bwMode="auto">
            <a:xfrm>
              <a:off x="3837" y="2220"/>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a</a:t>
              </a:r>
            </a:p>
          </p:txBody>
        </p:sp>
        <p:sp>
          <p:nvSpPr>
            <p:cNvPr id="372884" name="Text Box 148"/>
            <p:cNvSpPr txBox="1">
              <a:spLocks noChangeArrowheads="1"/>
            </p:cNvSpPr>
            <p:nvPr/>
          </p:nvSpPr>
          <p:spPr bwMode="auto">
            <a:xfrm>
              <a:off x="4605" y="2229"/>
              <a:ext cx="28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4a</a:t>
              </a:r>
            </a:p>
          </p:txBody>
        </p:sp>
        <p:sp>
          <p:nvSpPr>
            <p:cNvPr id="372885" name="Text Box 149"/>
            <p:cNvSpPr txBox="1">
              <a:spLocks noChangeArrowheads="1"/>
            </p:cNvSpPr>
            <p:nvPr/>
          </p:nvSpPr>
          <p:spPr bwMode="auto">
            <a:xfrm>
              <a:off x="3273" y="1956"/>
              <a:ext cx="384"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M</a:t>
              </a:r>
              <a:r>
                <a:rPr lang="en-US" sz="2000" baseline="-25000">
                  <a:latin typeface="Times New Roman" pitchFamily="18" charset="0"/>
                  <a:cs typeface="Times New Roman" pitchFamily="18" charset="0"/>
                </a:rPr>
                <a:t>1</a:t>
              </a:r>
              <a:endParaRPr lang="en-US" sz="2000">
                <a:latin typeface="Times New Roman" pitchFamily="18" charset="0"/>
                <a:cs typeface="Times New Roman" pitchFamily="18" charset="0"/>
              </a:endParaRPr>
            </a:p>
          </p:txBody>
        </p:sp>
        <p:sp>
          <p:nvSpPr>
            <p:cNvPr id="372886" name="Text Box 150"/>
            <p:cNvSpPr txBox="1">
              <a:spLocks noChangeArrowheads="1"/>
            </p:cNvSpPr>
            <p:nvPr/>
          </p:nvSpPr>
          <p:spPr bwMode="auto">
            <a:xfrm>
              <a:off x="3903" y="1842"/>
              <a:ext cx="34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M</a:t>
              </a:r>
              <a:r>
                <a:rPr lang="en-US" sz="2000" baseline="-25000">
                  <a:latin typeface="Times New Roman" pitchFamily="18" charset="0"/>
                  <a:cs typeface="Times New Roman" pitchFamily="18" charset="0"/>
                </a:rPr>
                <a:t>2</a:t>
              </a:r>
              <a:endParaRPr lang="en-US" sz="2000">
                <a:latin typeface="Times New Roman" pitchFamily="18" charset="0"/>
                <a:cs typeface="Times New Roman" pitchFamily="18" charset="0"/>
              </a:endParaRPr>
            </a:p>
          </p:txBody>
        </p:sp>
      </p:grpSp>
      <p:grpSp>
        <p:nvGrpSpPr>
          <p:cNvPr id="372887" name="Group 151"/>
          <p:cNvGrpSpPr>
            <a:grpSpLocks/>
          </p:cNvGrpSpPr>
          <p:nvPr/>
        </p:nvGrpSpPr>
        <p:grpSpPr bwMode="auto">
          <a:xfrm>
            <a:off x="4783138" y="3762375"/>
            <a:ext cx="3795712" cy="1173163"/>
            <a:chOff x="3013" y="2370"/>
            <a:chExt cx="2391" cy="739"/>
          </a:xfrm>
        </p:grpSpPr>
        <p:sp>
          <p:nvSpPr>
            <p:cNvPr id="372888" name="Arc 152"/>
            <p:cNvSpPr>
              <a:spLocks/>
            </p:cNvSpPr>
            <p:nvPr/>
          </p:nvSpPr>
          <p:spPr bwMode="auto">
            <a:xfrm>
              <a:off x="4097" y="2370"/>
              <a:ext cx="1307" cy="576"/>
            </a:xfrm>
            <a:custGeom>
              <a:avLst/>
              <a:gdLst>
                <a:gd name="G0" fmla="+- 19754 0 0"/>
                <a:gd name="G1" fmla="+- 0 0 0"/>
                <a:gd name="G2" fmla="+- 21600 0 0"/>
                <a:gd name="T0" fmla="*/ 39561 w 39561"/>
                <a:gd name="T1" fmla="*/ 8617 h 21600"/>
                <a:gd name="T2" fmla="*/ 0 w 39561"/>
                <a:gd name="T3" fmla="*/ 8737 h 21600"/>
                <a:gd name="T4" fmla="*/ 19754 w 39561"/>
                <a:gd name="T5" fmla="*/ 0 h 21600"/>
              </a:gdLst>
              <a:ahLst/>
              <a:cxnLst>
                <a:cxn ang="0">
                  <a:pos x="T0" y="T1"/>
                </a:cxn>
                <a:cxn ang="0">
                  <a:pos x="T2" y="T3"/>
                </a:cxn>
                <a:cxn ang="0">
                  <a:pos x="T4" y="T5"/>
                </a:cxn>
              </a:cxnLst>
              <a:rect l="0" t="0" r="r" b="b"/>
              <a:pathLst>
                <a:path w="39561" h="21600" fill="none" extrusionOk="0">
                  <a:moveTo>
                    <a:pt x="39560" y="8616"/>
                  </a:moveTo>
                  <a:cubicBezTo>
                    <a:pt x="36130" y="16500"/>
                    <a:pt x="28351" y="21599"/>
                    <a:pt x="19754" y="21600"/>
                  </a:cubicBezTo>
                  <a:cubicBezTo>
                    <a:pt x="11203" y="21600"/>
                    <a:pt x="3458" y="16556"/>
                    <a:pt x="-1" y="8737"/>
                  </a:cubicBezTo>
                </a:path>
                <a:path w="39561" h="21600" stroke="0" extrusionOk="0">
                  <a:moveTo>
                    <a:pt x="39560" y="8616"/>
                  </a:moveTo>
                  <a:cubicBezTo>
                    <a:pt x="36130" y="16500"/>
                    <a:pt x="28351" y="21599"/>
                    <a:pt x="19754" y="21600"/>
                  </a:cubicBezTo>
                  <a:cubicBezTo>
                    <a:pt x="11203" y="21600"/>
                    <a:pt x="3458" y="16556"/>
                    <a:pt x="-1" y="8737"/>
                  </a:cubicBezTo>
                  <a:lnTo>
                    <a:pt x="19754" y="0"/>
                  </a:lnTo>
                  <a:close/>
                </a:path>
              </a:pathLst>
            </a:custGeom>
            <a:noFill/>
            <a:ln w="19050">
              <a:solidFill>
                <a:srgbClr val="A5002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2889" name="Line 153"/>
            <p:cNvSpPr>
              <a:spLocks noChangeShapeType="1"/>
            </p:cNvSpPr>
            <p:nvPr/>
          </p:nvSpPr>
          <p:spPr bwMode="auto">
            <a:xfrm>
              <a:off x="3013" y="2599"/>
              <a:ext cx="2375" cy="0"/>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890" name="Line 154"/>
            <p:cNvSpPr>
              <a:spLocks noChangeShapeType="1"/>
            </p:cNvSpPr>
            <p:nvPr/>
          </p:nvSpPr>
          <p:spPr bwMode="auto">
            <a:xfrm>
              <a:off x="3763" y="2599"/>
              <a:ext cx="0" cy="170"/>
            </a:xfrm>
            <a:prstGeom prst="line">
              <a:avLst/>
            </a:prstGeom>
            <a:noFill/>
            <a:ln w="19050">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891" name="Line 155"/>
            <p:cNvSpPr>
              <a:spLocks noChangeShapeType="1"/>
            </p:cNvSpPr>
            <p:nvPr/>
          </p:nvSpPr>
          <p:spPr bwMode="auto">
            <a:xfrm rot="21230747" flipH="1">
              <a:off x="3754" y="2617"/>
              <a:ext cx="342" cy="136"/>
            </a:xfrm>
            <a:prstGeom prst="line">
              <a:avLst/>
            </a:prstGeom>
            <a:noFill/>
            <a:ln w="19050">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892" name="Line 156"/>
            <p:cNvSpPr>
              <a:spLocks noChangeShapeType="1"/>
            </p:cNvSpPr>
            <p:nvPr/>
          </p:nvSpPr>
          <p:spPr bwMode="auto">
            <a:xfrm rot="320735">
              <a:off x="3419" y="2615"/>
              <a:ext cx="350" cy="140"/>
            </a:xfrm>
            <a:prstGeom prst="line">
              <a:avLst/>
            </a:prstGeom>
            <a:noFill/>
            <a:ln w="19050">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893" name="Line 157"/>
            <p:cNvSpPr>
              <a:spLocks noChangeShapeType="1"/>
            </p:cNvSpPr>
            <p:nvPr/>
          </p:nvSpPr>
          <p:spPr bwMode="auto">
            <a:xfrm>
              <a:off x="4741" y="2599"/>
              <a:ext cx="0" cy="338"/>
            </a:xfrm>
            <a:prstGeom prst="line">
              <a:avLst/>
            </a:prstGeom>
            <a:noFill/>
            <a:ln w="19050">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894" name="Line 158"/>
            <p:cNvSpPr>
              <a:spLocks noChangeShapeType="1"/>
            </p:cNvSpPr>
            <p:nvPr/>
          </p:nvSpPr>
          <p:spPr bwMode="auto">
            <a:xfrm>
              <a:off x="4807" y="2599"/>
              <a:ext cx="0" cy="338"/>
            </a:xfrm>
            <a:prstGeom prst="line">
              <a:avLst/>
            </a:prstGeom>
            <a:noFill/>
            <a:ln w="12700">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895" name="Line 159"/>
            <p:cNvSpPr>
              <a:spLocks noChangeShapeType="1"/>
            </p:cNvSpPr>
            <p:nvPr/>
          </p:nvSpPr>
          <p:spPr bwMode="auto">
            <a:xfrm>
              <a:off x="4675" y="2599"/>
              <a:ext cx="0" cy="338"/>
            </a:xfrm>
            <a:prstGeom prst="line">
              <a:avLst/>
            </a:prstGeom>
            <a:noFill/>
            <a:ln w="12700">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896" name="Line 160"/>
            <p:cNvSpPr>
              <a:spLocks noChangeShapeType="1"/>
            </p:cNvSpPr>
            <p:nvPr/>
          </p:nvSpPr>
          <p:spPr bwMode="auto">
            <a:xfrm>
              <a:off x="4615" y="2599"/>
              <a:ext cx="0" cy="329"/>
            </a:xfrm>
            <a:prstGeom prst="line">
              <a:avLst/>
            </a:prstGeom>
            <a:noFill/>
            <a:ln w="12700">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897" name="Line 161"/>
            <p:cNvSpPr>
              <a:spLocks noChangeShapeType="1"/>
            </p:cNvSpPr>
            <p:nvPr/>
          </p:nvSpPr>
          <p:spPr bwMode="auto">
            <a:xfrm>
              <a:off x="4867" y="2599"/>
              <a:ext cx="0" cy="329"/>
            </a:xfrm>
            <a:prstGeom prst="line">
              <a:avLst/>
            </a:prstGeom>
            <a:noFill/>
            <a:ln w="12700">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898" name="Line 162"/>
            <p:cNvSpPr>
              <a:spLocks noChangeShapeType="1"/>
            </p:cNvSpPr>
            <p:nvPr/>
          </p:nvSpPr>
          <p:spPr bwMode="auto">
            <a:xfrm>
              <a:off x="4927" y="2599"/>
              <a:ext cx="0" cy="320"/>
            </a:xfrm>
            <a:prstGeom prst="line">
              <a:avLst/>
            </a:prstGeom>
            <a:noFill/>
            <a:ln w="12700">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899" name="Line 163"/>
            <p:cNvSpPr>
              <a:spLocks noChangeShapeType="1"/>
            </p:cNvSpPr>
            <p:nvPr/>
          </p:nvSpPr>
          <p:spPr bwMode="auto">
            <a:xfrm>
              <a:off x="4555" y="2599"/>
              <a:ext cx="0" cy="320"/>
            </a:xfrm>
            <a:prstGeom prst="line">
              <a:avLst/>
            </a:prstGeom>
            <a:noFill/>
            <a:ln w="12700">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00" name="Line 164"/>
            <p:cNvSpPr>
              <a:spLocks noChangeShapeType="1"/>
            </p:cNvSpPr>
            <p:nvPr/>
          </p:nvSpPr>
          <p:spPr bwMode="auto">
            <a:xfrm>
              <a:off x="4987" y="2599"/>
              <a:ext cx="0" cy="304"/>
            </a:xfrm>
            <a:prstGeom prst="line">
              <a:avLst/>
            </a:prstGeom>
            <a:noFill/>
            <a:ln w="12700">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01" name="Line 165"/>
            <p:cNvSpPr>
              <a:spLocks noChangeShapeType="1"/>
            </p:cNvSpPr>
            <p:nvPr/>
          </p:nvSpPr>
          <p:spPr bwMode="auto">
            <a:xfrm>
              <a:off x="4495" y="2599"/>
              <a:ext cx="0" cy="304"/>
            </a:xfrm>
            <a:prstGeom prst="line">
              <a:avLst/>
            </a:prstGeom>
            <a:noFill/>
            <a:ln w="12700">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02" name="Line 166"/>
            <p:cNvSpPr>
              <a:spLocks noChangeShapeType="1"/>
            </p:cNvSpPr>
            <p:nvPr/>
          </p:nvSpPr>
          <p:spPr bwMode="auto">
            <a:xfrm>
              <a:off x="4435" y="2599"/>
              <a:ext cx="0" cy="286"/>
            </a:xfrm>
            <a:prstGeom prst="line">
              <a:avLst/>
            </a:prstGeom>
            <a:noFill/>
            <a:ln w="12700">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03" name="Line 167"/>
            <p:cNvSpPr>
              <a:spLocks noChangeShapeType="1"/>
            </p:cNvSpPr>
            <p:nvPr/>
          </p:nvSpPr>
          <p:spPr bwMode="auto">
            <a:xfrm>
              <a:off x="5047" y="2599"/>
              <a:ext cx="0" cy="286"/>
            </a:xfrm>
            <a:prstGeom prst="line">
              <a:avLst/>
            </a:prstGeom>
            <a:noFill/>
            <a:ln w="12700">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04" name="Line 168"/>
            <p:cNvSpPr>
              <a:spLocks noChangeShapeType="1"/>
            </p:cNvSpPr>
            <p:nvPr/>
          </p:nvSpPr>
          <p:spPr bwMode="auto">
            <a:xfrm>
              <a:off x="5101" y="2599"/>
              <a:ext cx="0" cy="268"/>
            </a:xfrm>
            <a:prstGeom prst="line">
              <a:avLst/>
            </a:prstGeom>
            <a:noFill/>
            <a:ln w="12700">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05" name="Line 169"/>
            <p:cNvSpPr>
              <a:spLocks noChangeShapeType="1"/>
            </p:cNvSpPr>
            <p:nvPr/>
          </p:nvSpPr>
          <p:spPr bwMode="auto">
            <a:xfrm>
              <a:off x="4381" y="2605"/>
              <a:ext cx="0" cy="268"/>
            </a:xfrm>
            <a:prstGeom prst="line">
              <a:avLst/>
            </a:prstGeom>
            <a:noFill/>
            <a:ln w="12700">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06" name="Line 170"/>
            <p:cNvSpPr>
              <a:spLocks noChangeShapeType="1"/>
            </p:cNvSpPr>
            <p:nvPr/>
          </p:nvSpPr>
          <p:spPr bwMode="auto">
            <a:xfrm>
              <a:off x="4321" y="2599"/>
              <a:ext cx="0" cy="236"/>
            </a:xfrm>
            <a:prstGeom prst="line">
              <a:avLst/>
            </a:prstGeom>
            <a:noFill/>
            <a:ln w="12700">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07" name="Line 171"/>
            <p:cNvSpPr>
              <a:spLocks noChangeShapeType="1"/>
            </p:cNvSpPr>
            <p:nvPr/>
          </p:nvSpPr>
          <p:spPr bwMode="auto">
            <a:xfrm>
              <a:off x="5155" y="2605"/>
              <a:ext cx="0" cy="236"/>
            </a:xfrm>
            <a:prstGeom prst="line">
              <a:avLst/>
            </a:prstGeom>
            <a:noFill/>
            <a:ln w="12700">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08" name="Line 172"/>
            <p:cNvSpPr>
              <a:spLocks noChangeShapeType="1"/>
            </p:cNvSpPr>
            <p:nvPr/>
          </p:nvSpPr>
          <p:spPr bwMode="auto">
            <a:xfrm>
              <a:off x="5209" y="2599"/>
              <a:ext cx="0" cy="206"/>
            </a:xfrm>
            <a:prstGeom prst="line">
              <a:avLst/>
            </a:prstGeom>
            <a:noFill/>
            <a:ln w="12700">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09" name="Line 173"/>
            <p:cNvSpPr>
              <a:spLocks noChangeShapeType="1"/>
            </p:cNvSpPr>
            <p:nvPr/>
          </p:nvSpPr>
          <p:spPr bwMode="auto">
            <a:xfrm>
              <a:off x="4267" y="2599"/>
              <a:ext cx="0" cy="206"/>
            </a:xfrm>
            <a:prstGeom prst="line">
              <a:avLst/>
            </a:prstGeom>
            <a:noFill/>
            <a:ln w="12700">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10" name="Line 174"/>
            <p:cNvSpPr>
              <a:spLocks noChangeShapeType="1"/>
            </p:cNvSpPr>
            <p:nvPr/>
          </p:nvSpPr>
          <p:spPr bwMode="auto">
            <a:xfrm>
              <a:off x="4213" y="2599"/>
              <a:ext cx="0" cy="154"/>
            </a:xfrm>
            <a:prstGeom prst="line">
              <a:avLst/>
            </a:prstGeom>
            <a:noFill/>
            <a:ln w="12700">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11" name="Line 175"/>
            <p:cNvSpPr>
              <a:spLocks noChangeShapeType="1"/>
            </p:cNvSpPr>
            <p:nvPr/>
          </p:nvSpPr>
          <p:spPr bwMode="auto">
            <a:xfrm>
              <a:off x="5263" y="2599"/>
              <a:ext cx="0" cy="154"/>
            </a:xfrm>
            <a:prstGeom prst="line">
              <a:avLst/>
            </a:prstGeom>
            <a:noFill/>
            <a:ln w="12700">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12" name="Line 176"/>
            <p:cNvSpPr>
              <a:spLocks noChangeShapeType="1"/>
            </p:cNvSpPr>
            <p:nvPr/>
          </p:nvSpPr>
          <p:spPr bwMode="auto">
            <a:xfrm>
              <a:off x="5317" y="2605"/>
              <a:ext cx="0" cy="102"/>
            </a:xfrm>
            <a:prstGeom prst="line">
              <a:avLst/>
            </a:prstGeom>
            <a:noFill/>
            <a:ln w="12700">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13" name="Line 177"/>
            <p:cNvSpPr>
              <a:spLocks noChangeShapeType="1"/>
            </p:cNvSpPr>
            <p:nvPr/>
          </p:nvSpPr>
          <p:spPr bwMode="auto">
            <a:xfrm>
              <a:off x="4159" y="2605"/>
              <a:ext cx="0" cy="95"/>
            </a:xfrm>
            <a:prstGeom prst="line">
              <a:avLst/>
            </a:prstGeom>
            <a:noFill/>
            <a:ln w="12700">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14" name="Line 178"/>
            <p:cNvSpPr>
              <a:spLocks noChangeShapeType="1"/>
            </p:cNvSpPr>
            <p:nvPr/>
          </p:nvSpPr>
          <p:spPr bwMode="auto">
            <a:xfrm>
              <a:off x="3811" y="2599"/>
              <a:ext cx="0" cy="144"/>
            </a:xfrm>
            <a:prstGeom prst="line">
              <a:avLst/>
            </a:prstGeom>
            <a:noFill/>
            <a:ln w="9525">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15" name="Line 179"/>
            <p:cNvSpPr>
              <a:spLocks noChangeShapeType="1"/>
            </p:cNvSpPr>
            <p:nvPr/>
          </p:nvSpPr>
          <p:spPr bwMode="auto">
            <a:xfrm>
              <a:off x="3709" y="2599"/>
              <a:ext cx="0" cy="144"/>
            </a:xfrm>
            <a:prstGeom prst="line">
              <a:avLst/>
            </a:prstGeom>
            <a:noFill/>
            <a:ln w="9525">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16" name="Line 180"/>
            <p:cNvSpPr>
              <a:spLocks noChangeShapeType="1"/>
            </p:cNvSpPr>
            <p:nvPr/>
          </p:nvSpPr>
          <p:spPr bwMode="auto">
            <a:xfrm>
              <a:off x="3661" y="2599"/>
              <a:ext cx="0" cy="122"/>
            </a:xfrm>
            <a:prstGeom prst="line">
              <a:avLst/>
            </a:prstGeom>
            <a:noFill/>
            <a:ln w="9525">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17" name="Line 181"/>
            <p:cNvSpPr>
              <a:spLocks noChangeShapeType="1"/>
            </p:cNvSpPr>
            <p:nvPr/>
          </p:nvSpPr>
          <p:spPr bwMode="auto">
            <a:xfrm>
              <a:off x="3859" y="2599"/>
              <a:ext cx="0" cy="122"/>
            </a:xfrm>
            <a:prstGeom prst="line">
              <a:avLst/>
            </a:prstGeom>
            <a:noFill/>
            <a:ln w="9525">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18" name="Line 182"/>
            <p:cNvSpPr>
              <a:spLocks noChangeShapeType="1"/>
            </p:cNvSpPr>
            <p:nvPr/>
          </p:nvSpPr>
          <p:spPr bwMode="auto">
            <a:xfrm>
              <a:off x="3907" y="2599"/>
              <a:ext cx="0" cy="100"/>
            </a:xfrm>
            <a:prstGeom prst="line">
              <a:avLst/>
            </a:prstGeom>
            <a:noFill/>
            <a:ln w="9525">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19" name="Line 183"/>
            <p:cNvSpPr>
              <a:spLocks noChangeShapeType="1"/>
            </p:cNvSpPr>
            <p:nvPr/>
          </p:nvSpPr>
          <p:spPr bwMode="auto">
            <a:xfrm>
              <a:off x="3613" y="2599"/>
              <a:ext cx="0" cy="100"/>
            </a:xfrm>
            <a:prstGeom prst="line">
              <a:avLst/>
            </a:prstGeom>
            <a:noFill/>
            <a:ln w="9525">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20" name="Line 184"/>
            <p:cNvSpPr>
              <a:spLocks noChangeShapeType="1"/>
            </p:cNvSpPr>
            <p:nvPr/>
          </p:nvSpPr>
          <p:spPr bwMode="auto">
            <a:xfrm>
              <a:off x="3565" y="2599"/>
              <a:ext cx="0" cy="70"/>
            </a:xfrm>
            <a:prstGeom prst="line">
              <a:avLst/>
            </a:prstGeom>
            <a:noFill/>
            <a:ln w="9525">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21" name="Line 185"/>
            <p:cNvSpPr>
              <a:spLocks noChangeShapeType="1"/>
            </p:cNvSpPr>
            <p:nvPr/>
          </p:nvSpPr>
          <p:spPr bwMode="auto">
            <a:xfrm>
              <a:off x="3955" y="2599"/>
              <a:ext cx="0" cy="70"/>
            </a:xfrm>
            <a:prstGeom prst="line">
              <a:avLst/>
            </a:prstGeom>
            <a:noFill/>
            <a:ln w="9525">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22" name="Line 186"/>
            <p:cNvSpPr>
              <a:spLocks noChangeShapeType="1"/>
            </p:cNvSpPr>
            <p:nvPr/>
          </p:nvSpPr>
          <p:spPr bwMode="auto">
            <a:xfrm>
              <a:off x="3511" y="2605"/>
              <a:ext cx="0" cy="43"/>
            </a:xfrm>
            <a:prstGeom prst="line">
              <a:avLst/>
            </a:prstGeom>
            <a:noFill/>
            <a:ln w="9525">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23" name="Line 187"/>
            <p:cNvSpPr>
              <a:spLocks noChangeShapeType="1"/>
            </p:cNvSpPr>
            <p:nvPr/>
          </p:nvSpPr>
          <p:spPr bwMode="auto">
            <a:xfrm>
              <a:off x="4003" y="2599"/>
              <a:ext cx="0" cy="43"/>
            </a:xfrm>
            <a:prstGeom prst="line">
              <a:avLst/>
            </a:prstGeom>
            <a:noFill/>
            <a:ln w="9525">
              <a:solidFill>
                <a:srgbClr val="A5002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24" name="Text Box 188"/>
            <p:cNvSpPr txBox="1">
              <a:spLocks noChangeArrowheads="1"/>
            </p:cNvSpPr>
            <p:nvPr/>
          </p:nvSpPr>
          <p:spPr bwMode="auto">
            <a:xfrm>
              <a:off x="3589" y="2704"/>
              <a:ext cx="384"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qa</a:t>
              </a:r>
              <a:r>
                <a:rPr lang="en-US" sz="2000" baseline="30000">
                  <a:latin typeface="Times New Roman" pitchFamily="18" charset="0"/>
                  <a:cs typeface="Times New Roman" pitchFamily="18" charset="0"/>
                </a:rPr>
                <a:t>2</a:t>
              </a:r>
              <a:endParaRPr lang="en-US" sz="2000">
                <a:latin typeface="Times New Roman" pitchFamily="18" charset="0"/>
                <a:cs typeface="Times New Roman" pitchFamily="18" charset="0"/>
              </a:endParaRPr>
            </a:p>
          </p:txBody>
        </p:sp>
        <p:sp>
          <p:nvSpPr>
            <p:cNvPr id="372925" name="Text Box 189"/>
            <p:cNvSpPr txBox="1">
              <a:spLocks noChangeArrowheads="1"/>
            </p:cNvSpPr>
            <p:nvPr/>
          </p:nvSpPr>
          <p:spPr bwMode="auto">
            <a:xfrm>
              <a:off x="4560" y="2893"/>
              <a:ext cx="494"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2qa</a:t>
              </a:r>
              <a:r>
                <a:rPr lang="en-US" sz="2000" baseline="30000">
                  <a:latin typeface="Times New Roman" pitchFamily="18" charset="0"/>
                  <a:cs typeface="Times New Roman" pitchFamily="18" charset="0"/>
                </a:rPr>
                <a:t>2</a:t>
              </a:r>
              <a:endParaRPr lang="en-US" sz="2000">
                <a:latin typeface="Times New Roman" pitchFamily="18" charset="0"/>
                <a:cs typeface="Times New Roman" pitchFamily="18" charset="0"/>
              </a:endParaRPr>
            </a:p>
          </p:txBody>
        </p:sp>
      </p:grpSp>
      <p:grpSp>
        <p:nvGrpSpPr>
          <p:cNvPr id="372926" name="Group 190"/>
          <p:cNvGrpSpPr>
            <a:grpSpLocks/>
          </p:cNvGrpSpPr>
          <p:nvPr/>
        </p:nvGrpSpPr>
        <p:grpSpPr bwMode="auto">
          <a:xfrm>
            <a:off x="4783138" y="3657600"/>
            <a:ext cx="3790950" cy="3011488"/>
            <a:chOff x="3013" y="2304"/>
            <a:chExt cx="2388" cy="1897"/>
          </a:xfrm>
        </p:grpSpPr>
        <p:sp>
          <p:nvSpPr>
            <p:cNvPr id="372927" name="Arc 191"/>
            <p:cNvSpPr>
              <a:spLocks/>
            </p:cNvSpPr>
            <p:nvPr/>
          </p:nvSpPr>
          <p:spPr bwMode="auto">
            <a:xfrm rot="1560214">
              <a:off x="4092" y="2304"/>
              <a:ext cx="1021" cy="1535"/>
            </a:xfrm>
            <a:custGeom>
              <a:avLst/>
              <a:gdLst>
                <a:gd name="G0" fmla="+- 17728 0 0"/>
                <a:gd name="G1" fmla="+- 0 0 0"/>
                <a:gd name="G2" fmla="+- 21600 0 0"/>
                <a:gd name="T0" fmla="*/ 12803 w 17728"/>
                <a:gd name="T1" fmla="*/ 21031 h 21031"/>
                <a:gd name="T2" fmla="*/ 0 w 17728"/>
                <a:gd name="T3" fmla="*/ 12340 h 21031"/>
                <a:gd name="T4" fmla="*/ 17728 w 17728"/>
                <a:gd name="T5" fmla="*/ 0 h 21031"/>
              </a:gdLst>
              <a:ahLst/>
              <a:cxnLst>
                <a:cxn ang="0">
                  <a:pos x="T0" y="T1"/>
                </a:cxn>
                <a:cxn ang="0">
                  <a:pos x="T2" y="T3"/>
                </a:cxn>
                <a:cxn ang="0">
                  <a:pos x="T4" y="T5"/>
                </a:cxn>
              </a:cxnLst>
              <a:rect l="0" t="0" r="r" b="b"/>
              <a:pathLst>
                <a:path w="17728" h="21031" fill="none" extrusionOk="0">
                  <a:moveTo>
                    <a:pt x="12802" y="21031"/>
                  </a:moveTo>
                  <a:cubicBezTo>
                    <a:pt x="7608" y="19814"/>
                    <a:pt x="3047" y="16718"/>
                    <a:pt x="-1" y="12340"/>
                  </a:cubicBezTo>
                </a:path>
                <a:path w="17728" h="21031" stroke="0" extrusionOk="0">
                  <a:moveTo>
                    <a:pt x="12802" y="21031"/>
                  </a:moveTo>
                  <a:cubicBezTo>
                    <a:pt x="7608" y="19814"/>
                    <a:pt x="3047" y="16718"/>
                    <a:pt x="-1" y="12340"/>
                  </a:cubicBezTo>
                  <a:lnTo>
                    <a:pt x="17728"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2928" name="Line 192"/>
            <p:cNvSpPr>
              <a:spLocks noChangeShapeType="1"/>
            </p:cNvSpPr>
            <p:nvPr/>
          </p:nvSpPr>
          <p:spPr bwMode="auto">
            <a:xfrm>
              <a:off x="3013" y="3625"/>
              <a:ext cx="237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29" name="Line 193"/>
            <p:cNvSpPr>
              <a:spLocks noChangeShapeType="1"/>
            </p:cNvSpPr>
            <p:nvPr/>
          </p:nvSpPr>
          <p:spPr bwMode="auto">
            <a:xfrm>
              <a:off x="4087" y="2977"/>
              <a:ext cx="0" cy="64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30" name="Line 194"/>
            <p:cNvSpPr>
              <a:spLocks noChangeShapeType="1"/>
            </p:cNvSpPr>
            <p:nvPr/>
          </p:nvSpPr>
          <p:spPr bwMode="auto">
            <a:xfrm>
              <a:off x="3763" y="3626"/>
              <a:ext cx="0" cy="17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31" name="Line 195"/>
            <p:cNvSpPr>
              <a:spLocks noChangeShapeType="1"/>
            </p:cNvSpPr>
            <p:nvPr/>
          </p:nvSpPr>
          <p:spPr bwMode="auto">
            <a:xfrm>
              <a:off x="3421" y="3626"/>
              <a:ext cx="0" cy="1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32" name="Line 196"/>
            <p:cNvSpPr>
              <a:spLocks noChangeShapeType="1"/>
            </p:cNvSpPr>
            <p:nvPr/>
          </p:nvSpPr>
          <p:spPr bwMode="auto">
            <a:xfrm rot="-249561">
              <a:off x="3423" y="3738"/>
              <a:ext cx="340" cy="6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33" name="Line 197"/>
            <p:cNvSpPr>
              <a:spLocks noChangeShapeType="1"/>
            </p:cNvSpPr>
            <p:nvPr/>
          </p:nvSpPr>
          <p:spPr bwMode="auto">
            <a:xfrm rot="84743" flipH="1">
              <a:off x="3773" y="2969"/>
              <a:ext cx="302" cy="8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34" name="Line 198"/>
            <p:cNvSpPr>
              <a:spLocks noChangeShapeType="1"/>
            </p:cNvSpPr>
            <p:nvPr/>
          </p:nvSpPr>
          <p:spPr bwMode="auto">
            <a:xfrm>
              <a:off x="4748" y="3626"/>
              <a:ext cx="0" cy="39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35" name="Arc 199"/>
            <p:cNvSpPr>
              <a:spLocks/>
            </p:cNvSpPr>
            <p:nvPr/>
          </p:nvSpPr>
          <p:spPr bwMode="auto">
            <a:xfrm rot="2032462">
              <a:off x="4613" y="3220"/>
              <a:ext cx="380" cy="801"/>
            </a:xfrm>
            <a:custGeom>
              <a:avLst/>
              <a:gdLst>
                <a:gd name="G0" fmla="+- 4729 0 0"/>
                <a:gd name="G1" fmla="+- 0 0 0"/>
                <a:gd name="G2" fmla="+- 21600 0 0"/>
                <a:gd name="T0" fmla="*/ 11653 w 11653"/>
                <a:gd name="T1" fmla="*/ 20460 h 21600"/>
                <a:gd name="T2" fmla="*/ 0 w 11653"/>
                <a:gd name="T3" fmla="*/ 21076 h 21600"/>
                <a:gd name="T4" fmla="*/ 4729 w 11653"/>
                <a:gd name="T5" fmla="*/ 0 h 21600"/>
              </a:gdLst>
              <a:ahLst/>
              <a:cxnLst>
                <a:cxn ang="0">
                  <a:pos x="T0" y="T1"/>
                </a:cxn>
                <a:cxn ang="0">
                  <a:pos x="T2" y="T3"/>
                </a:cxn>
                <a:cxn ang="0">
                  <a:pos x="T4" y="T5"/>
                </a:cxn>
              </a:cxnLst>
              <a:rect l="0" t="0" r="r" b="b"/>
              <a:pathLst>
                <a:path w="11653" h="21600" fill="none" extrusionOk="0">
                  <a:moveTo>
                    <a:pt x="11653" y="20460"/>
                  </a:moveTo>
                  <a:cubicBezTo>
                    <a:pt x="9422" y="21214"/>
                    <a:pt x="7083" y="21599"/>
                    <a:pt x="4729" y="21600"/>
                  </a:cubicBezTo>
                  <a:cubicBezTo>
                    <a:pt x="3138" y="21600"/>
                    <a:pt x="1552" y="21424"/>
                    <a:pt x="0" y="21075"/>
                  </a:cubicBezTo>
                </a:path>
                <a:path w="11653" h="21600" stroke="0" extrusionOk="0">
                  <a:moveTo>
                    <a:pt x="11653" y="20460"/>
                  </a:moveTo>
                  <a:cubicBezTo>
                    <a:pt x="9422" y="21214"/>
                    <a:pt x="7083" y="21599"/>
                    <a:pt x="4729" y="21600"/>
                  </a:cubicBezTo>
                  <a:cubicBezTo>
                    <a:pt x="3138" y="21600"/>
                    <a:pt x="1552" y="21424"/>
                    <a:pt x="0" y="21075"/>
                  </a:cubicBezTo>
                  <a:lnTo>
                    <a:pt x="472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2936" name="Arc 200"/>
            <p:cNvSpPr>
              <a:spLocks/>
            </p:cNvSpPr>
            <p:nvPr/>
          </p:nvSpPr>
          <p:spPr bwMode="auto">
            <a:xfrm>
              <a:off x="4754" y="3301"/>
              <a:ext cx="647" cy="720"/>
            </a:xfrm>
            <a:custGeom>
              <a:avLst/>
              <a:gdLst>
                <a:gd name="G0" fmla="+- 0 0 0"/>
                <a:gd name="G1" fmla="+- 0 0 0"/>
                <a:gd name="G2" fmla="+- 21600 0 0"/>
                <a:gd name="T0" fmla="*/ 19337 w 19337"/>
                <a:gd name="T1" fmla="*/ 9625 h 21600"/>
                <a:gd name="T2" fmla="*/ 6 w 19337"/>
                <a:gd name="T3" fmla="*/ 21600 h 21600"/>
                <a:gd name="T4" fmla="*/ 0 w 19337"/>
                <a:gd name="T5" fmla="*/ 0 h 21600"/>
              </a:gdLst>
              <a:ahLst/>
              <a:cxnLst>
                <a:cxn ang="0">
                  <a:pos x="T0" y="T1"/>
                </a:cxn>
                <a:cxn ang="0">
                  <a:pos x="T2" y="T3"/>
                </a:cxn>
                <a:cxn ang="0">
                  <a:pos x="T4" y="T5"/>
                </a:cxn>
              </a:cxnLst>
              <a:rect l="0" t="0" r="r" b="b"/>
              <a:pathLst>
                <a:path w="19337" h="21600" fill="none" extrusionOk="0">
                  <a:moveTo>
                    <a:pt x="19336" y="9624"/>
                  </a:moveTo>
                  <a:cubicBezTo>
                    <a:pt x="15686" y="16959"/>
                    <a:pt x="8199" y="21597"/>
                    <a:pt x="5" y="21599"/>
                  </a:cubicBezTo>
                </a:path>
                <a:path w="19337" h="21600" stroke="0" extrusionOk="0">
                  <a:moveTo>
                    <a:pt x="19336" y="9624"/>
                  </a:moveTo>
                  <a:cubicBezTo>
                    <a:pt x="15686" y="16959"/>
                    <a:pt x="8199" y="21597"/>
                    <a:pt x="5" y="21599"/>
                  </a:cubicBezTo>
                  <a:lnTo>
                    <a:pt x="0"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2937" name="Line 201"/>
            <p:cNvSpPr>
              <a:spLocks noChangeShapeType="1"/>
            </p:cNvSpPr>
            <p:nvPr/>
          </p:nvSpPr>
          <p:spPr bwMode="auto">
            <a:xfrm>
              <a:off x="3709" y="3626"/>
              <a:ext cx="0" cy="15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38" name="Line 202"/>
            <p:cNvSpPr>
              <a:spLocks noChangeShapeType="1"/>
            </p:cNvSpPr>
            <p:nvPr/>
          </p:nvSpPr>
          <p:spPr bwMode="auto">
            <a:xfrm>
              <a:off x="3661" y="3625"/>
              <a:ext cx="0" cy="15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39" name="Line 203"/>
            <p:cNvSpPr>
              <a:spLocks noChangeShapeType="1"/>
            </p:cNvSpPr>
            <p:nvPr/>
          </p:nvSpPr>
          <p:spPr bwMode="auto">
            <a:xfrm>
              <a:off x="3613" y="3626"/>
              <a:ext cx="0" cy="14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40" name="Line 204"/>
            <p:cNvSpPr>
              <a:spLocks noChangeShapeType="1"/>
            </p:cNvSpPr>
            <p:nvPr/>
          </p:nvSpPr>
          <p:spPr bwMode="auto">
            <a:xfrm>
              <a:off x="3565" y="3625"/>
              <a:ext cx="0" cy="14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41" name="Line 205"/>
            <p:cNvSpPr>
              <a:spLocks noChangeShapeType="1"/>
            </p:cNvSpPr>
            <p:nvPr/>
          </p:nvSpPr>
          <p:spPr bwMode="auto">
            <a:xfrm>
              <a:off x="3517" y="3626"/>
              <a:ext cx="0" cy="1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42" name="Line 206"/>
            <p:cNvSpPr>
              <a:spLocks noChangeShapeType="1"/>
            </p:cNvSpPr>
            <p:nvPr/>
          </p:nvSpPr>
          <p:spPr bwMode="auto">
            <a:xfrm>
              <a:off x="3469" y="3625"/>
              <a:ext cx="0" cy="1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43" name="Line 207"/>
            <p:cNvSpPr>
              <a:spLocks noChangeShapeType="1"/>
            </p:cNvSpPr>
            <p:nvPr/>
          </p:nvSpPr>
          <p:spPr bwMode="auto">
            <a:xfrm>
              <a:off x="3799" y="3625"/>
              <a:ext cx="0"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44" name="Line 208"/>
            <p:cNvSpPr>
              <a:spLocks noChangeShapeType="1"/>
            </p:cNvSpPr>
            <p:nvPr/>
          </p:nvSpPr>
          <p:spPr bwMode="auto">
            <a:xfrm>
              <a:off x="4027" y="3116"/>
              <a:ext cx="0" cy="5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45" name="Line 209"/>
            <p:cNvSpPr>
              <a:spLocks noChangeShapeType="1"/>
            </p:cNvSpPr>
            <p:nvPr/>
          </p:nvSpPr>
          <p:spPr bwMode="auto">
            <a:xfrm>
              <a:off x="3973" y="3253"/>
              <a:ext cx="0" cy="3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46" name="Line 210"/>
            <p:cNvSpPr>
              <a:spLocks noChangeShapeType="1"/>
            </p:cNvSpPr>
            <p:nvPr/>
          </p:nvSpPr>
          <p:spPr bwMode="auto">
            <a:xfrm>
              <a:off x="3921" y="3384"/>
              <a:ext cx="0" cy="2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47" name="Line 211"/>
            <p:cNvSpPr>
              <a:spLocks noChangeShapeType="1"/>
            </p:cNvSpPr>
            <p:nvPr/>
          </p:nvSpPr>
          <p:spPr bwMode="auto">
            <a:xfrm>
              <a:off x="3877" y="3505"/>
              <a:ext cx="0" cy="12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48" name="Line 212"/>
            <p:cNvSpPr>
              <a:spLocks noChangeShapeType="1"/>
            </p:cNvSpPr>
            <p:nvPr/>
          </p:nvSpPr>
          <p:spPr bwMode="auto">
            <a:xfrm>
              <a:off x="4135" y="3276"/>
              <a:ext cx="0" cy="34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49" name="Line 213"/>
            <p:cNvSpPr>
              <a:spLocks noChangeShapeType="1"/>
            </p:cNvSpPr>
            <p:nvPr/>
          </p:nvSpPr>
          <p:spPr bwMode="auto">
            <a:xfrm>
              <a:off x="4183" y="3415"/>
              <a:ext cx="0" cy="2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50" name="Line 214"/>
            <p:cNvSpPr>
              <a:spLocks noChangeShapeType="1"/>
            </p:cNvSpPr>
            <p:nvPr/>
          </p:nvSpPr>
          <p:spPr bwMode="auto">
            <a:xfrm>
              <a:off x="4225" y="3529"/>
              <a:ext cx="0" cy="1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51" name="Line 215"/>
            <p:cNvSpPr>
              <a:spLocks noChangeShapeType="1"/>
            </p:cNvSpPr>
            <p:nvPr/>
          </p:nvSpPr>
          <p:spPr bwMode="auto">
            <a:xfrm>
              <a:off x="4796" y="3626"/>
              <a:ext cx="0" cy="3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52" name="Line 216"/>
            <p:cNvSpPr>
              <a:spLocks noChangeShapeType="1"/>
            </p:cNvSpPr>
            <p:nvPr/>
          </p:nvSpPr>
          <p:spPr bwMode="auto">
            <a:xfrm>
              <a:off x="4850" y="3625"/>
              <a:ext cx="0" cy="3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53" name="Line 217"/>
            <p:cNvSpPr>
              <a:spLocks noChangeShapeType="1"/>
            </p:cNvSpPr>
            <p:nvPr/>
          </p:nvSpPr>
          <p:spPr bwMode="auto">
            <a:xfrm>
              <a:off x="4904" y="3626"/>
              <a:ext cx="0" cy="3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54" name="Line 218"/>
            <p:cNvSpPr>
              <a:spLocks noChangeShapeType="1"/>
            </p:cNvSpPr>
            <p:nvPr/>
          </p:nvSpPr>
          <p:spPr bwMode="auto">
            <a:xfrm>
              <a:off x="4694" y="3625"/>
              <a:ext cx="0" cy="3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55" name="Line 219"/>
            <p:cNvSpPr>
              <a:spLocks noChangeShapeType="1"/>
            </p:cNvSpPr>
            <p:nvPr/>
          </p:nvSpPr>
          <p:spPr bwMode="auto">
            <a:xfrm>
              <a:off x="4640" y="3626"/>
              <a:ext cx="0" cy="34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56" name="Line 220"/>
            <p:cNvSpPr>
              <a:spLocks noChangeShapeType="1"/>
            </p:cNvSpPr>
            <p:nvPr/>
          </p:nvSpPr>
          <p:spPr bwMode="auto">
            <a:xfrm>
              <a:off x="4958" y="3626"/>
              <a:ext cx="0" cy="3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57" name="Line 221"/>
            <p:cNvSpPr>
              <a:spLocks noChangeShapeType="1"/>
            </p:cNvSpPr>
            <p:nvPr/>
          </p:nvSpPr>
          <p:spPr bwMode="auto">
            <a:xfrm>
              <a:off x="5012" y="3626"/>
              <a:ext cx="0" cy="34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58" name="Line 222"/>
            <p:cNvSpPr>
              <a:spLocks noChangeShapeType="1"/>
            </p:cNvSpPr>
            <p:nvPr/>
          </p:nvSpPr>
          <p:spPr bwMode="auto">
            <a:xfrm>
              <a:off x="4586" y="3626"/>
              <a:ext cx="0" cy="32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59" name="Line 223"/>
            <p:cNvSpPr>
              <a:spLocks noChangeShapeType="1"/>
            </p:cNvSpPr>
            <p:nvPr/>
          </p:nvSpPr>
          <p:spPr bwMode="auto">
            <a:xfrm>
              <a:off x="5066" y="3626"/>
              <a:ext cx="0" cy="32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60" name="Line 224"/>
            <p:cNvSpPr>
              <a:spLocks noChangeShapeType="1"/>
            </p:cNvSpPr>
            <p:nvPr/>
          </p:nvSpPr>
          <p:spPr bwMode="auto">
            <a:xfrm>
              <a:off x="5120" y="3626"/>
              <a:ext cx="0" cy="29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61" name="Line 225"/>
            <p:cNvSpPr>
              <a:spLocks noChangeShapeType="1"/>
            </p:cNvSpPr>
            <p:nvPr/>
          </p:nvSpPr>
          <p:spPr bwMode="auto">
            <a:xfrm>
              <a:off x="4532" y="3625"/>
              <a:ext cx="0" cy="29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62" name="Line 226"/>
            <p:cNvSpPr>
              <a:spLocks noChangeShapeType="1"/>
            </p:cNvSpPr>
            <p:nvPr/>
          </p:nvSpPr>
          <p:spPr bwMode="auto">
            <a:xfrm>
              <a:off x="4479" y="3626"/>
              <a:ext cx="0" cy="25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63" name="Line 227"/>
            <p:cNvSpPr>
              <a:spLocks noChangeShapeType="1"/>
            </p:cNvSpPr>
            <p:nvPr/>
          </p:nvSpPr>
          <p:spPr bwMode="auto">
            <a:xfrm>
              <a:off x="5174" y="3625"/>
              <a:ext cx="0" cy="2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64" name="Line 228"/>
            <p:cNvSpPr>
              <a:spLocks noChangeShapeType="1"/>
            </p:cNvSpPr>
            <p:nvPr/>
          </p:nvSpPr>
          <p:spPr bwMode="auto">
            <a:xfrm>
              <a:off x="5222" y="3626"/>
              <a:ext cx="0" cy="2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65" name="Line 229"/>
            <p:cNvSpPr>
              <a:spLocks noChangeShapeType="1"/>
            </p:cNvSpPr>
            <p:nvPr/>
          </p:nvSpPr>
          <p:spPr bwMode="auto">
            <a:xfrm>
              <a:off x="4435" y="3626"/>
              <a:ext cx="0" cy="20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66" name="Line 230"/>
            <p:cNvSpPr>
              <a:spLocks noChangeShapeType="1"/>
            </p:cNvSpPr>
            <p:nvPr/>
          </p:nvSpPr>
          <p:spPr bwMode="auto">
            <a:xfrm>
              <a:off x="5270" y="3626"/>
              <a:ext cx="0" cy="1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67" name="Line 231"/>
            <p:cNvSpPr>
              <a:spLocks noChangeShapeType="1"/>
            </p:cNvSpPr>
            <p:nvPr/>
          </p:nvSpPr>
          <p:spPr bwMode="auto">
            <a:xfrm>
              <a:off x="4387" y="3626"/>
              <a:ext cx="0" cy="1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68" name="Line 232"/>
            <p:cNvSpPr>
              <a:spLocks noChangeShapeType="1"/>
            </p:cNvSpPr>
            <p:nvPr/>
          </p:nvSpPr>
          <p:spPr bwMode="auto">
            <a:xfrm>
              <a:off x="5318" y="3626"/>
              <a:ext cx="0" cy="1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69" name="Line 233"/>
            <p:cNvSpPr>
              <a:spLocks noChangeShapeType="1"/>
            </p:cNvSpPr>
            <p:nvPr/>
          </p:nvSpPr>
          <p:spPr bwMode="auto">
            <a:xfrm>
              <a:off x="4339" y="3626"/>
              <a:ext cx="0"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70" name="Line 234"/>
            <p:cNvSpPr>
              <a:spLocks noChangeShapeType="1"/>
            </p:cNvSpPr>
            <p:nvPr/>
          </p:nvSpPr>
          <p:spPr bwMode="auto">
            <a:xfrm>
              <a:off x="5366" y="3626"/>
              <a:ext cx="0" cy="5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2971" name="Text Box 235"/>
            <p:cNvSpPr txBox="1">
              <a:spLocks noChangeArrowheads="1"/>
            </p:cNvSpPr>
            <p:nvPr/>
          </p:nvSpPr>
          <p:spPr bwMode="auto">
            <a:xfrm>
              <a:off x="4033" y="2875"/>
              <a:ext cx="552"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1,6qa</a:t>
              </a:r>
              <a:r>
                <a:rPr lang="en-US" sz="2000" baseline="30000">
                  <a:latin typeface="Times New Roman" pitchFamily="18" charset="0"/>
                  <a:cs typeface="Times New Roman" pitchFamily="18" charset="0"/>
                </a:rPr>
                <a:t>2</a:t>
              </a:r>
              <a:endParaRPr lang="en-US" sz="2000">
                <a:latin typeface="Times New Roman" pitchFamily="18" charset="0"/>
                <a:cs typeface="Times New Roman" pitchFamily="18" charset="0"/>
              </a:endParaRPr>
            </a:p>
          </p:txBody>
        </p:sp>
        <p:sp>
          <p:nvSpPr>
            <p:cNvPr id="372972" name="Text Box 236"/>
            <p:cNvSpPr txBox="1">
              <a:spLocks noChangeArrowheads="1"/>
            </p:cNvSpPr>
            <p:nvPr/>
          </p:nvSpPr>
          <p:spPr bwMode="auto">
            <a:xfrm>
              <a:off x="3133" y="3751"/>
              <a:ext cx="700"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0,1qa</a:t>
              </a:r>
              <a:r>
                <a:rPr lang="en-US" sz="2000" baseline="30000">
                  <a:latin typeface="Times New Roman" pitchFamily="18" charset="0"/>
                  <a:cs typeface="Times New Roman" pitchFamily="18" charset="0"/>
                </a:rPr>
                <a:t>2</a:t>
              </a:r>
              <a:endParaRPr lang="en-US" sz="2000">
                <a:latin typeface="Times New Roman" pitchFamily="18" charset="0"/>
                <a:cs typeface="Times New Roman" pitchFamily="18" charset="0"/>
              </a:endParaRPr>
            </a:p>
          </p:txBody>
        </p:sp>
        <p:sp>
          <p:nvSpPr>
            <p:cNvPr id="372973" name="Text Box 237"/>
            <p:cNvSpPr txBox="1">
              <a:spLocks noChangeArrowheads="1"/>
            </p:cNvSpPr>
            <p:nvPr/>
          </p:nvSpPr>
          <p:spPr bwMode="auto">
            <a:xfrm>
              <a:off x="3637" y="3769"/>
              <a:ext cx="695"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0,25qa</a:t>
              </a:r>
              <a:r>
                <a:rPr lang="en-US" sz="2000" baseline="30000">
                  <a:latin typeface="Times New Roman" pitchFamily="18" charset="0"/>
                  <a:cs typeface="Times New Roman" pitchFamily="18" charset="0"/>
                </a:rPr>
                <a:t>2</a:t>
              </a:r>
              <a:endParaRPr lang="en-US" sz="2000">
                <a:latin typeface="Times New Roman" pitchFamily="18" charset="0"/>
                <a:cs typeface="Times New Roman" pitchFamily="18" charset="0"/>
              </a:endParaRPr>
            </a:p>
          </p:txBody>
        </p:sp>
        <p:sp>
          <p:nvSpPr>
            <p:cNvPr id="372974" name="Text Box 238"/>
            <p:cNvSpPr txBox="1">
              <a:spLocks noChangeArrowheads="1"/>
            </p:cNvSpPr>
            <p:nvPr/>
          </p:nvSpPr>
          <p:spPr bwMode="auto">
            <a:xfrm>
              <a:off x="4532" y="3985"/>
              <a:ext cx="6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1,2qa</a:t>
              </a:r>
              <a:r>
                <a:rPr lang="en-US" sz="2000" baseline="30000">
                  <a:latin typeface="Times New Roman" pitchFamily="18" charset="0"/>
                  <a:cs typeface="Times New Roman" pitchFamily="18" charset="0"/>
                </a:rPr>
                <a:t>2</a:t>
              </a:r>
              <a:endParaRPr lang="en-US" sz="2000">
                <a:latin typeface="Times New Roman" pitchFamily="18" charset="0"/>
                <a:cs typeface="Times New Roman" pitchFamily="18" charset="0"/>
              </a:endParaRPr>
            </a:p>
          </p:txBody>
        </p:sp>
      </p:grpSp>
      <p:graphicFrame>
        <p:nvGraphicFramePr>
          <p:cNvPr id="372975" name="Object 239"/>
          <p:cNvGraphicFramePr>
            <a:graphicFrameLocks noChangeAspect="1"/>
          </p:cNvGraphicFramePr>
          <p:nvPr/>
        </p:nvGraphicFramePr>
        <p:xfrm>
          <a:off x="468313" y="1119188"/>
          <a:ext cx="3041650" cy="2835275"/>
        </p:xfrm>
        <a:graphic>
          <a:graphicData uri="http://schemas.openxmlformats.org/presentationml/2006/ole">
            <mc:AlternateContent xmlns:mc="http://schemas.openxmlformats.org/markup-compatibility/2006">
              <mc:Choice xmlns:v="urn:schemas-microsoft-com:vml" Requires="v">
                <p:oleObj spid="_x0000_s372981" name="Equation" r:id="rId3" imgW="1739880" imgH="1447560" progId="Equation.3">
                  <p:embed/>
                </p:oleObj>
              </mc:Choice>
              <mc:Fallback>
                <p:oleObj name="Equation" r:id="rId3" imgW="1739880" imgH="1447560" progId="Equation.3">
                  <p:embed/>
                  <p:pic>
                    <p:nvPicPr>
                      <p:cNvPr id="0" name="Object 23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8313" y="1119188"/>
                        <a:ext cx="3041650" cy="2835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72976" name="Text Box 240"/>
          <p:cNvSpPr txBox="1">
            <a:spLocks noChangeArrowheads="1"/>
          </p:cNvSpPr>
          <p:nvPr/>
        </p:nvSpPr>
        <p:spPr bwMode="auto">
          <a:xfrm>
            <a:off x="468313" y="3644900"/>
            <a:ext cx="4356100"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990033"/>
                </a:solidFill>
                <a:latin typeface="Times New Roman" pitchFamily="18" charset="0"/>
                <a:cs typeface="Times New Roman" pitchFamily="18" charset="0"/>
              </a:rPr>
              <a:t>l</a:t>
            </a:r>
            <a:r>
              <a:rPr lang="en-US" baseline="-30000">
                <a:solidFill>
                  <a:srgbClr val="990033"/>
                </a:solidFill>
                <a:latin typeface="Times New Roman" pitchFamily="18" charset="0"/>
                <a:cs typeface="Times New Roman" pitchFamily="18" charset="0"/>
              </a:rPr>
              <a:t>1</a:t>
            </a:r>
            <a:r>
              <a:rPr lang="en-US">
                <a:solidFill>
                  <a:srgbClr val="990033"/>
                </a:solidFill>
                <a:latin typeface="Times New Roman" pitchFamily="18" charset="0"/>
                <a:cs typeface="Times New Roman" pitchFamily="18" charset="0"/>
              </a:rPr>
              <a:t> = 0; l</a:t>
            </a:r>
            <a:r>
              <a:rPr lang="en-US" baseline="-30000">
                <a:solidFill>
                  <a:srgbClr val="990033"/>
                </a:solidFill>
                <a:latin typeface="Times New Roman" pitchFamily="18" charset="0"/>
                <a:cs typeface="Times New Roman" pitchFamily="18" charset="0"/>
              </a:rPr>
              <a:t>2</a:t>
            </a:r>
            <a:r>
              <a:rPr lang="en-US">
                <a:solidFill>
                  <a:srgbClr val="990033"/>
                </a:solidFill>
                <a:latin typeface="Times New Roman" pitchFamily="18" charset="0"/>
                <a:cs typeface="Times New Roman" pitchFamily="18" charset="0"/>
              </a:rPr>
              <a:t> = 2a; l</a:t>
            </a:r>
            <a:r>
              <a:rPr lang="en-US" baseline="-30000">
                <a:solidFill>
                  <a:srgbClr val="990033"/>
                </a:solidFill>
                <a:latin typeface="Times New Roman" pitchFamily="18" charset="0"/>
                <a:cs typeface="Times New Roman" pitchFamily="18" charset="0"/>
              </a:rPr>
              <a:t>3</a:t>
            </a:r>
            <a:r>
              <a:rPr lang="en-US">
                <a:solidFill>
                  <a:srgbClr val="990033"/>
                </a:solidFill>
                <a:latin typeface="Times New Roman" pitchFamily="18" charset="0"/>
                <a:cs typeface="Times New Roman" pitchFamily="18" charset="0"/>
              </a:rPr>
              <a:t> = 4a; M</a:t>
            </a:r>
            <a:r>
              <a:rPr lang="en-US" baseline="-30000">
                <a:solidFill>
                  <a:srgbClr val="990033"/>
                </a:solidFill>
                <a:latin typeface="Times New Roman" pitchFamily="18" charset="0"/>
                <a:cs typeface="Times New Roman" pitchFamily="18" charset="0"/>
              </a:rPr>
              <a:t>0</a:t>
            </a:r>
            <a:r>
              <a:rPr lang="en-US">
                <a:solidFill>
                  <a:srgbClr val="990033"/>
                </a:solidFill>
                <a:latin typeface="Times New Roman" pitchFamily="18" charset="0"/>
                <a:cs typeface="Times New Roman" pitchFamily="18" charset="0"/>
              </a:rPr>
              <a:t> = 0; </a:t>
            </a:r>
          </a:p>
          <a:p>
            <a:pPr algn="l"/>
            <a:r>
              <a:rPr lang="en-US">
                <a:solidFill>
                  <a:srgbClr val="990033"/>
                </a:solidFill>
                <a:latin typeface="Times New Roman" pitchFamily="18" charset="0"/>
                <a:cs typeface="Times New Roman" pitchFamily="18" charset="0"/>
              </a:rPr>
              <a:t>M</a:t>
            </a:r>
            <a:r>
              <a:rPr lang="en-US" baseline="-30000">
                <a:solidFill>
                  <a:srgbClr val="990033"/>
                </a:solidFill>
                <a:latin typeface="Times New Roman" pitchFamily="18" charset="0"/>
                <a:cs typeface="Times New Roman" pitchFamily="18" charset="0"/>
              </a:rPr>
              <a:t>3</a:t>
            </a:r>
            <a:r>
              <a:rPr lang="en-US">
                <a:solidFill>
                  <a:srgbClr val="990033"/>
                </a:solidFill>
                <a:latin typeface="Times New Roman" pitchFamily="18" charset="0"/>
                <a:cs typeface="Times New Roman" pitchFamily="18" charset="0"/>
              </a:rPr>
              <a:t> = 0; ω</a:t>
            </a:r>
            <a:r>
              <a:rPr lang="en-US" baseline="-25000">
                <a:solidFill>
                  <a:srgbClr val="990033"/>
                </a:solidFill>
                <a:latin typeface="Times New Roman" pitchFamily="18" charset="0"/>
                <a:cs typeface="Times New Roman" pitchFamily="18" charset="0"/>
              </a:rPr>
              <a:t>1</a:t>
            </a:r>
            <a:r>
              <a:rPr lang="en-US">
                <a:solidFill>
                  <a:srgbClr val="990033"/>
                </a:solidFill>
                <a:latin typeface="Times New Roman" pitchFamily="18" charset="0"/>
                <a:cs typeface="Times New Roman" pitchFamily="18" charset="0"/>
              </a:rPr>
              <a:t> =0;  ω</a:t>
            </a:r>
            <a:r>
              <a:rPr lang="en-US" baseline="-25000">
                <a:solidFill>
                  <a:srgbClr val="990033"/>
                </a:solidFill>
                <a:latin typeface="Times New Roman" pitchFamily="18" charset="0"/>
                <a:cs typeface="Times New Roman" pitchFamily="18" charset="0"/>
              </a:rPr>
              <a:t>2</a:t>
            </a:r>
            <a:r>
              <a:rPr lang="en-US">
                <a:solidFill>
                  <a:srgbClr val="990033"/>
                </a:solidFill>
                <a:latin typeface="Times New Roman" pitchFamily="18" charset="0"/>
                <a:cs typeface="Times New Roman" pitchFamily="18" charset="0"/>
              </a:rPr>
              <a:t>  = qa</a:t>
            </a:r>
            <a:r>
              <a:rPr lang="en-US" baseline="30000">
                <a:solidFill>
                  <a:srgbClr val="990033"/>
                </a:solidFill>
                <a:latin typeface="Times New Roman" pitchFamily="18" charset="0"/>
                <a:cs typeface="Times New Roman" pitchFamily="18" charset="0"/>
              </a:rPr>
              <a:t>2</a:t>
            </a:r>
            <a:r>
              <a:rPr lang="en-US">
                <a:solidFill>
                  <a:srgbClr val="990033"/>
                </a:solidFill>
                <a:latin typeface="Times New Roman" pitchFamily="18" charset="0"/>
                <a:cs typeface="Times New Roman" pitchFamily="18" charset="0"/>
              </a:rPr>
              <a:t>; </a:t>
            </a:r>
          </a:p>
          <a:p>
            <a:pPr algn="l"/>
            <a:r>
              <a:rPr lang="en-US">
                <a:solidFill>
                  <a:srgbClr val="990033"/>
                </a:solidFill>
                <a:latin typeface="Times New Roman" pitchFamily="18" charset="0"/>
                <a:cs typeface="Times New Roman" pitchFamily="18" charset="0"/>
              </a:rPr>
              <a:t>ω</a:t>
            </a:r>
            <a:r>
              <a:rPr lang="en-US" baseline="-25000">
                <a:solidFill>
                  <a:srgbClr val="990033"/>
                </a:solidFill>
                <a:latin typeface="Times New Roman" pitchFamily="18" charset="0"/>
                <a:cs typeface="Times New Roman" pitchFamily="18" charset="0"/>
              </a:rPr>
              <a:t>3</a:t>
            </a:r>
            <a:r>
              <a:rPr lang="en-US">
                <a:solidFill>
                  <a:srgbClr val="990033"/>
                </a:solidFill>
                <a:latin typeface="Times New Roman" pitchFamily="18" charset="0"/>
                <a:cs typeface="Times New Roman" pitchFamily="18" charset="0"/>
              </a:rPr>
              <a:t>  = 16qa</a:t>
            </a:r>
            <a:r>
              <a:rPr lang="en-US" baseline="30000">
                <a:solidFill>
                  <a:srgbClr val="990033"/>
                </a:solidFill>
                <a:latin typeface="Times New Roman" pitchFamily="18" charset="0"/>
                <a:cs typeface="Times New Roman" pitchFamily="18" charset="0"/>
              </a:rPr>
              <a:t>2</a:t>
            </a:r>
            <a:r>
              <a:rPr lang="en-US">
                <a:solidFill>
                  <a:srgbClr val="990033"/>
                </a:solidFill>
                <a:latin typeface="Times New Roman" pitchFamily="18" charset="0"/>
                <a:cs typeface="Times New Roman" pitchFamily="18" charset="0"/>
              </a:rPr>
              <a:t>; a</a:t>
            </a:r>
            <a:r>
              <a:rPr lang="en-US" baseline="-30000">
                <a:solidFill>
                  <a:srgbClr val="990033"/>
                </a:solidFill>
                <a:latin typeface="Times New Roman" pitchFamily="18" charset="0"/>
                <a:cs typeface="Times New Roman" pitchFamily="18" charset="0"/>
              </a:rPr>
              <a:t>1</a:t>
            </a:r>
            <a:r>
              <a:rPr lang="en-US">
                <a:solidFill>
                  <a:srgbClr val="990033"/>
                </a:solidFill>
                <a:latin typeface="Times New Roman" pitchFamily="18" charset="0"/>
                <a:cs typeface="Times New Roman" pitchFamily="18" charset="0"/>
              </a:rPr>
              <a:t> = b</a:t>
            </a:r>
            <a:r>
              <a:rPr lang="en-US" baseline="-30000">
                <a:solidFill>
                  <a:srgbClr val="990033"/>
                </a:solidFill>
                <a:latin typeface="Times New Roman" pitchFamily="18" charset="0"/>
                <a:cs typeface="Times New Roman" pitchFamily="18" charset="0"/>
              </a:rPr>
              <a:t>1</a:t>
            </a:r>
            <a:r>
              <a:rPr lang="en-US">
                <a:solidFill>
                  <a:srgbClr val="990033"/>
                </a:solidFill>
                <a:latin typeface="Times New Roman" pitchFamily="18" charset="0"/>
                <a:cs typeface="Times New Roman" pitchFamily="18" charset="0"/>
              </a:rPr>
              <a:t> = 0,5l</a:t>
            </a:r>
            <a:r>
              <a:rPr lang="en-US" baseline="-30000">
                <a:solidFill>
                  <a:srgbClr val="990033"/>
                </a:solidFill>
                <a:latin typeface="Times New Roman" pitchFamily="18" charset="0"/>
                <a:cs typeface="Times New Roman" pitchFamily="18" charset="0"/>
              </a:rPr>
              <a:t>1</a:t>
            </a:r>
            <a:r>
              <a:rPr lang="en-US">
                <a:solidFill>
                  <a:srgbClr val="990033"/>
                </a:solidFill>
                <a:latin typeface="Times New Roman" pitchFamily="18" charset="0"/>
                <a:cs typeface="Times New Roman" pitchFamily="18" charset="0"/>
              </a:rPr>
              <a:t> =0; </a:t>
            </a:r>
          </a:p>
          <a:p>
            <a:pPr algn="l"/>
            <a:r>
              <a:rPr lang="en-US">
                <a:solidFill>
                  <a:srgbClr val="990033"/>
                </a:solidFill>
                <a:latin typeface="Times New Roman" pitchFamily="18" charset="0"/>
                <a:cs typeface="Times New Roman" pitchFamily="18" charset="0"/>
              </a:rPr>
              <a:t>a</a:t>
            </a:r>
            <a:r>
              <a:rPr lang="en-US" baseline="-30000">
                <a:solidFill>
                  <a:srgbClr val="990033"/>
                </a:solidFill>
                <a:latin typeface="Times New Roman" pitchFamily="18" charset="0"/>
                <a:cs typeface="Times New Roman" pitchFamily="18" charset="0"/>
              </a:rPr>
              <a:t>2</a:t>
            </a:r>
            <a:r>
              <a:rPr lang="en-US">
                <a:solidFill>
                  <a:srgbClr val="990033"/>
                </a:solidFill>
                <a:latin typeface="Times New Roman" pitchFamily="18" charset="0"/>
                <a:cs typeface="Times New Roman" pitchFamily="18" charset="0"/>
              </a:rPr>
              <a:t> = b</a:t>
            </a:r>
            <a:r>
              <a:rPr lang="en-US" baseline="-30000">
                <a:solidFill>
                  <a:srgbClr val="990033"/>
                </a:solidFill>
                <a:latin typeface="Times New Roman" pitchFamily="18" charset="0"/>
                <a:cs typeface="Times New Roman" pitchFamily="18" charset="0"/>
              </a:rPr>
              <a:t>2</a:t>
            </a:r>
            <a:r>
              <a:rPr lang="en-US">
                <a:solidFill>
                  <a:srgbClr val="990033"/>
                </a:solidFill>
                <a:latin typeface="Times New Roman" pitchFamily="18" charset="0"/>
                <a:cs typeface="Times New Roman" pitchFamily="18" charset="0"/>
              </a:rPr>
              <a:t> = 0,5l</a:t>
            </a:r>
            <a:r>
              <a:rPr lang="en-US" baseline="-30000">
                <a:solidFill>
                  <a:srgbClr val="990033"/>
                </a:solidFill>
                <a:latin typeface="Times New Roman" pitchFamily="18" charset="0"/>
                <a:cs typeface="Times New Roman" pitchFamily="18" charset="0"/>
              </a:rPr>
              <a:t>2</a:t>
            </a:r>
            <a:r>
              <a:rPr lang="en-US">
                <a:solidFill>
                  <a:srgbClr val="990033"/>
                </a:solidFill>
                <a:latin typeface="Times New Roman" pitchFamily="18" charset="0"/>
                <a:cs typeface="Times New Roman" pitchFamily="18" charset="0"/>
              </a:rPr>
              <a:t>; a</a:t>
            </a:r>
            <a:r>
              <a:rPr lang="en-US" baseline="-30000">
                <a:solidFill>
                  <a:srgbClr val="990033"/>
                </a:solidFill>
                <a:latin typeface="Times New Roman" pitchFamily="18" charset="0"/>
                <a:cs typeface="Times New Roman" pitchFamily="18" charset="0"/>
              </a:rPr>
              <a:t>3</a:t>
            </a:r>
            <a:r>
              <a:rPr lang="en-US">
                <a:solidFill>
                  <a:srgbClr val="990033"/>
                </a:solidFill>
                <a:latin typeface="Times New Roman" pitchFamily="18" charset="0"/>
                <a:cs typeface="Times New Roman" pitchFamily="18" charset="0"/>
              </a:rPr>
              <a:t> = b</a:t>
            </a:r>
            <a:r>
              <a:rPr lang="en-US" baseline="-30000">
                <a:solidFill>
                  <a:srgbClr val="990033"/>
                </a:solidFill>
                <a:latin typeface="Times New Roman" pitchFamily="18" charset="0"/>
                <a:cs typeface="Times New Roman" pitchFamily="18" charset="0"/>
              </a:rPr>
              <a:t>3</a:t>
            </a:r>
            <a:r>
              <a:rPr lang="en-US">
                <a:solidFill>
                  <a:srgbClr val="990033"/>
                </a:solidFill>
                <a:latin typeface="Times New Roman" pitchFamily="18" charset="0"/>
                <a:cs typeface="Times New Roman" pitchFamily="18" charset="0"/>
              </a:rPr>
              <a:t> = 0,5l</a:t>
            </a:r>
            <a:r>
              <a:rPr lang="en-US" baseline="-30000">
                <a:solidFill>
                  <a:srgbClr val="990033"/>
                </a:solidFill>
                <a:latin typeface="Times New Roman" pitchFamily="18" charset="0"/>
                <a:cs typeface="Times New Roman" pitchFamily="18" charset="0"/>
              </a:rPr>
              <a:t>3</a:t>
            </a:r>
            <a:r>
              <a:rPr lang="en-US">
                <a:solidFill>
                  <a:srgbClr val="990033"/>
                </a:solidFill>
                <a:latin typeface="Times New Roman" pitchFamily="18" charset="0"/>
                <a:cs typeface="Times New Roman" pitchFamily="18" charset="0"/>
              </a:rPr>
              <a:t>.</a:t>
            </a:r>
          </a:p>
        </p:txBody>
      </p:sp>
      <p:grpSp>
        <p:nvGrpSpPr>
          <p:cNvPr id="372977" name="Group 241"/>
          <p:cNvGrpSpPr>
            <a:grpSpLocks/>
          </p:cNvGrpSpPr>
          <p:nvPr/>
        </p:nvGrpSpPr>
        <p:grpSpPr bwMode="auto">
          <a:xfrm>
            <a:off x="611188" y="5157788"/>
            <a:ext cx="3816350" cy="1187450"/>
            <a:chOff x="364" y="2736"/>
            <a:chExt cx="2516" cy="855"/>
          </a:xfrm>
        </p:grpSpPr>
        <p:sp>
          <p:nvSpPr>
            <p:cNvPr id="372978" name="Text Box 242"/>
            <p:cNvSpPr txBox="1">
              <a:spLocks noChangeArrowheads="1"/>
            </p:cNvSpPr>
            <p:nvPr/>
          </p:nvSpPr>
          <p:spPr bwMode="auto">
            <a:xfrm>
              <a:off x="364" y="2736"/>
              <a:ext cx="2468" cy="8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i="1">
                  <a:solidFill>
                    <a:srgbClr val="0000FF"/>
                  </a:solidFill>
                  <a:latin typeface="Times New Roman" pitchFamily="18" charset="0"/>
                  <a:cs typeface="Times New Roman" pitchFamily="18" charset="0"/>
                </a:rPr>
                <a:t>2M</a:t>
              </a:r>
              <a:r>
                <a:rPr lang="en-US" i="1" baseline="-30000">
                  <a:solidFill>
                    <a:srgbClr val="0000FF"/>
                  </a:solidFill>
                  <a:latin typeface="Times New Roman" pitchFamily="18" charset="0"/>
                  <a:cs typeface="Times New Roman" pitchFamily="18" charset="0"/>
                </a:rPr>
                <a:t>1</a:t>
              </a:r>
              <a:r>
                <a:rPr lang="en-US" i="1">
                  <a:solidFill>
                    <a:srgbClr val="0000FF"/>
                  </a:solidFill>
                  <a:latin typeface="Times New Roman" pitchFamily="18" charset="0"/>
                  <a:cs typeface="Times New Roman" pitchFamily="18" charset="0"/>
                </a:rPr>
                <a:t> + 2M</a:t>
              </a:r>
              <a:r>
                <a:rPr lang="en-US" i="1" baseline="-30000">
                  <a:solidFill>
                    <a:srgbClr val="0000FF"/>
                  </a:solidFill>
                  <a:latin typeface="Times New Roman" pitchFamily="18" charset="0"/>
                  <a:cs typeface="Times New Roman" pitchFamily="18" charset="0"/>
                </a:rPr>
                <a:t>2</a:t>
              </a:r>
              <a:r>
                <a:rPr lang="en-US" i="1">
                  <a:solidFill>
                    <a:srgbClr val="0000FF"/>
                  </a:solidFill>
                  <a:latin typeface="Times New Roman" pitchFamily="18" charset="0"/>
                  <a:cs typeface="Times New Roman" pitchFamily="18" charset="0"/>
                </a:rPr>
                <a:t> + 3qa</a:t>
              </a:r>
              <a:r>
                <a:rPr lang="en-US" i="1" baseline="30000">
                  <a:solidFill>
                    <a:srgbClr val="0000FF"/>
                  </a:solidFill>
                  <a:latin typeface="Times New Roman" pitchFamily="18" charset="0"/>
                  <a:cs typeface="Times New Roman" pitchFamily="18" charset="0"/>
                </a:rPr>
                <a:t>2</a:t>
              </a:r>
              <a:r>
                <a:rPr lang="en-US" i="1">
                  <a:solidFill>
                    <a:srgbClr val="0000FF"/>
                  </a:solidFill>
                  <a:latin typeface="Times New Roman" pitchFamily="18" charset="0"/>
                  <a:cs typeface="Times New Roman" pitchFamily="18" charset="0"/>
                </a:rPr>
                <a:t> = 0;</a:t>
              </a:r>
              <a:endParaRPr lang="en-US">
                <a:solidFill>
                  <a:srgbClr val="0000FF"/>
                </a:solidFill>
                <a:latin typeface=".VnBook-Antiqua" pitchFamily="34" charset="0"/>
                <a:cs typeface="Times New Roman" pitchFamily="18" charset="0"/>
              </a:endParaRPr>
            </a:p>
            <a:p>
              <a:pPr algn="l"/>
              <a:r>
                <a:rPr lang="en-US" i="1">
                  <a:solidFill>
                    <a:srgbClr val="0000FF"/>
                  </a:solidFill>
                  <a:latin typeface="Times New Roman" pitchFamily="18" charset="0"/>
                  <a:cs typeface="Times New Roman" pitchFamily="18" charset="0"/>
                </a:rPr>
                <a:t>2M</a:t>
              </a:r>
              <a:r>
                <a:rPr lang="en-US" i="1" baseline="-30000">
                  <a:solidFill>
                    <a:srgbClr val="0000FF"/>
                  </a:solidFill>
                  <a:latin typeface="Times New Roman" pitchFamily="18" charset="0"/>
                  <a:cs typeface="Times New Roman" pitchFamily="18" charset="0"/>
                </a:rPr>
                <a:t>1</a:t>
              </a:r>
              <a:r>
                <a:rPr lang="en-US" i="1">
                  <a:solidFill>
                    <a:srgbClr val="0000FF"/>
                  </a:solidFill>
                  <a:latin typeface="Times New Roman" pitchFamily="18" charset="0"/>
                  <a:cs typeface="Times New Roman" pitchFamily="18" charset="0"/>
                </a:rPr>
                <a:t> + 12M</a:t>
              </a:r>
              <a:r>
                <a:rPr lang="en-US" i="1" baseline="-30000">
                  <a:solidFill>
                    <a:srgbClr val="0000FF"/>
                  </a:solidFill>
                  <a:latin typeface="Times New Roman" pitchFamily="18" charset="0"/>
                  <a:cs typeface="Times New Roman" pitchFamily="18" charset="0"/>
                </a:rPr>
                <a:t>2</a:t>
              </a:r>
              <a:r>
                <a:rPr lang="en-US" i="1">
                  <a:solidFill>
                    <a:srgbClr val="0000FF"/>
                  </a:solidFill>
                  <a:latin typeface="Times New Roman" pitchFamily="18" charset="0"/>
                  <a:cs typeface="Times New Roman" pitchFamily="18" charset="0"/>
                </a:rPr>
                <a:t> + 19qa</a:t>
              </a:r>
              <a:r>
                <a:rPr lang="en-US" i="1" baseline="30000">
                  <a:solidFill>
                    <a:srgbClr val="0000FF"/>
                  </a:solidFill>
                  <a:latin typeface="Times New Roman" pitchFamily="18" charset="0"/>
                  <a:cs typeface="Times New Roman" pitchFamily="18" charset="0"/>
                </a:rPr>
                <a:t>2</a:t>
              </a:r>
              <a:r>
                <a:rPr lang="en-US" i="1">
                  <a:solidFill>
                    <a:srgbClr val="0000FF"/>
                  </a:solidFill>
                  <a:latin typeface="Times New Roman" pitchFamily="18" charset="0"/>
                  <a:cs typeface="Times New Roman" pitchFamily="18" charset="0"/>
                </a:rPr>
                <a:t> = 0.</a:t>
              </a:r>
              <a:r>
                <a:rPr lang="en-US">
                  <a:solidFill>
                    <a:srgbClr val="000000"/>
                  </a:solidFill>
                  <a:latin typeface="Times New Roman" pitchFamily="18" charset="0"/>
                  <a:cs typeface="Times New Roman" pitchFamily="18" charset="0"/>
                </a:rPr>
                <a:t>	</a:t>
              </a:r>
              <a:r>
                <a:rPr lang="en-US">
                  <a:latin typeface="Times New Roman" pitchFamily="18" charset="0"/>
                  <a:cs typeface="Times New Roman" pitchFamily="18" charset="0"/>
                </a:rPr>
                <a:t> </a:t>
              </a:r>
            </a:p>
          </p:txBody>
        </p:sp>
        <p:sp>
          <p:nvSpPr>
            <p:cNvPr id="372979" name="Line 243"/>
            <p:cNvSpPr>
              <a:spLocks noChangeShapeType="1"/>
            </p:cNvSpPr>
            <p:nvPr/>
          </p:nvSpPr>
          <p:spPr bwMode="auto">
            <a:xfrm>
              <a:off x="2496" y="3120"/>
              <a:ext cx="384" cy="0"/>
            </a:xfrm>
            <a:prstGeom prst="line">
              <a:avLst/>
            </a:prstGeom>
            <a:noFill/>
            <a:ln w="9525">
              <a:solidFill>
                <a:schemeClr val="tx1"/>
              </a:solidFill>
              <a:miter lim="800000"/>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sp>
        <p:nvSpPr>
          <p:cNvPr id="372980" name="Text Box 244"/>
          <p:cNvSpPr txBox="1">
            <a:spLocks noChangeArrowheads="1"/>
          </p:cNvSpPr>
          <p:nvPr/>
        </p:nvSpPr>
        <p:spPr bwMode="auto">
          <a:xfrm>
            <a:off x="539750" y="5949950"/>
            <a:ext cx="3784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i="1">
                <a:solidFill>
                  <a:srgbClr val="0000FF"/>
                </a:solidFill>
                <a:latin typeface="Times New Roman" pitchFamily="18" charset="0"/>
                <a:cs typeface="Times New Roman" pitchFamily="18" charset="0"/>
              </a:rPr>
              <a:t>M</a:t>
            </a:r>
            <a:r>
              <a:rPr lang="en-US" i="1" baseline="-30000">
                <a:solidFill>
                  <a:srgbClr val="0000FF"/>
                </a:solidFill>
                <a:latin typeface="Times New Roman" pitchFamily="18" charset="0"/>
                <a:cs typeface="Times New Roman" pitchFamily="18" charset="0"/>
              </a:rPr>
              <a:t>1</a:t>
            </a:r>
            <a:r>
              <a:rPr lang="en-US" i="1">
                <a:solidFill>
                  <a:srgbClr val="0000FF"/>
                </a:solidFill>
                <a:latin typeface="Times New Roman" pitchFamily="18" charset="0"/>
                <a:cs typeface="Times New Roman" pitchFamily="18" charset="0"/>
              </a:rPr>
              <a:t> = 0,1qa</a:t>
            </a:r>
            <a:r>
              <a:rPr lang="en-US" i="1" baseline="30000">
                <a:solidFill>
                  <a:srgbClr val="0000FF"/>
                </a:solidFill>
                <a:latin typeface="Times New Roman" pitchFamily="18" charset="0"/>
                <a:cs typeface="Times New Roman" pitchFamily="18" charset="0"/>
              </a:rPr>
              <a:t>2</a:t>
            </a:r>
            <a:r>
              <a:rPr lang="en-US" i="1">
                <a:solidFill>
                  <a:srgbClr val="0000FF"/>
                </a:solidFill>
                <a:latin typeface="Times New Roman" pitchFamily="18" charset="0"/>
                <a:cs typeface="Times New Roman" pitchFamily="18" charset="0"/>
              </a:rPr>
              <a:t>;   M</a:t>
            </a:r>
            <a:r>
              <a:rPr lang="en-US" i="1" baseline="-30000">
                <a:solidFill>
                  <a:srgbClr val="0000FF"/>
                </a:solidFill>
                <a:latin typeface="Times New Roman" pitchFamily="18" charset="0"/>
                <a:cs typeface="Times New Roman" pitchFamily="18" charset="0"/>
              </a:rPr>
              <a:t>2</a:t>
            </a:r>
            <a:r>
              <a:rPr lang="en-US" i="1">
                <a:solidFill>
                  <a:srgbClr val="0000FF"/>
                </a:solidFill>
                <a:latin typeface="Times New Roman" pitchFamily="18" charset="0"/>
                <a:cs typeface="Times New Roman" pitchFamily="18" charset="0"/>
              </a:rPr>
              <a:t> = - 1,6qa</a:t>
            </a:r>
            <a:r>
              <a:rPr lang="en-US" i="1" baseline="30000">
                <a:solidFill>
                  <a:srgbClr val="0000FF"/>
                </a:solidFill>
                <a:latin typeface="Times New Roman" pitchFamily="18" charset="0"/>
                <a:cs typeface="Times New Roman" pitchFamily="18" charset="0"/>
              </a:rPr>
              <a:t>2</a:t>
            </a:r>
            <a:r>
              <a:rPr lang="en-US">
                <a:solidFill>
                  <a:srgbClr val="0000FF"/>
                </a:solidFill>
                <a:latin typeface="Times New Roman" pitchFamily="18" charset="0"/>
                <a:cs typeface="Times New Roman" pitchFamily="18" charset="0"/>
              </a:rPr>
              <a:t>.</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72738"/>
                                        </p:tgtEl>
                                        <p:attrNameLst>
                                          <p:attrName>style.visibility</p:attrName>
                                        </p:attrNameLst>
                                      </p:cBhvr>
                                      <p:to>
                                        <p:strVal val="visible"/>
                                      </p:to>
                                    </p:set>
                                    <p:animEffect transition="in" filter="checkerboard(across)">
                                      <p:cBhvr>
                                        <p:cTn id="7" dur="500"/>
                                        <p:tgtEl>
                                          <p:spTgt spid="37273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372739"/>
                                        </p:tgtEl>
                                        <p:attrNameLst>
                                          <p:attrName>style.visibility</p:attrName>
                                        </p:attrNameLst>
                                      </p:cBhvr>
                                      <p:to>
                                        <p:strVal val="visible"/>
                                      </p:to>
                                    </p:set>
                                    <p:animEffect transition="in" filter="blinds(horizontal)">
                                      <p:cBhvr>
                                        <p:cTn id="12" dur="500"/>
                                        <p:tgtEl>
                                          <p:spTgt spid="37273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372742"/>
                                        </p:tgtEl>
                                        <p:attrNameLst>
                                          <p:attrName>style.visibility</p:attrName>
                                        </p:attrNameLst>
                                      </p:cBhvr>
                                      <p:to>
                                        <p:strVal val="visible"/>
                                      </p:to>
                                    </p:set>
                                    <p:animEffect transition="in" filter="checkerboard(across)">
                                      <p:cBhvr>
                                        <p:cTn id="17" dur="500"/>
                                        <p:tgtEl>
                                          <p:spTgt spid="37274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372782"/>
                                        </p:tgtEl>
                                        <p:attrNameLst>
                                          <p:attrName>style.visibility</p:attrName>
                                        </p:attrNameLst>
                                      </p:cBhvr>
                                      <p:to>
                                        <p:strVal val="visible"/>
                                      </p:to>
                                    </p:set>
                                    <p:animEffect transition="in" filter="checkerboard(across)">
                                      <p:cBhvr>
                                        <p:cTn id="22" dur="500"/>
                                        <p:tgtEl>
                                          <p:spTgt spid="37278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nodeType="clickEffect">
                                  <p:stCondLst>
                                    <p:cond delay="0"/>
                                  </p:stCondLst>
                                  <p:childTnLst>
                                    <p:set>
                                      <p:cBhvr>
                                        <p:cTn id="26" dur="1" fill="hold">
                                          <p:stCondLst>
                                            <p:cond delay="0"/>
                                          </p:stCondLst>
                                        </p:cTn>
                                        <p:tgtEl>
                                          <p:spTgt spid="372831"/>
                                        </p:tgtEl>
                                        <p:attrNameLst>
                                          <p:attrName>style.visibility</p:attrName>
                                        </p:attrNameLst>
                                      </p:cBhvr>
                                      <p:to>
                                        <p:strVal val="visible"/>
                                      </p:to>
                                    </p:set>
                                    <p:animEffect transition="in" filter="checkerboard(across)">
                                      <p:cBhvr>
                                        <p:cTn id="27" dur="500"/>
                                        <p:tgtEl>
                                          <p:spTgt spid="372831"/>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8" presetClass="entr" presetSubtype="16" fill="hold" nodeType="clickEffect">
                                  <p:stCondLst>
                                    <p:cond delay="0"/>
                                  </p:stCondLst>
                                  <p:childTnLst>
                                    <p:set>
                                      <p:cBhvr>
                                        <p:cTn id="31" dur="1" fill="hold">
                                          <p:stCondLst>
                                            <p:cond delay="0"/>
                                          </p:stCondLst>
                                        </p:cTn>
                                        <p:tgtEl>
                                          <p:spTgt spid="372887"/>
                                        </p:tgtEl>
                                        <p:attrNameLst>
                                          <p:attrName>style.visibility</p:attrName>
                                        </p:attrNameLst>
                                      </p:cBhvr>
                                      <p:to>
                                        <p:strVal val="visible"/>
                                      </p:to>
                                    </p:set>
                                    <p:animEffect transition="in" filter="diamond(in)">
                                      <p:cBhvr>
                                        <p:cTn id="32" dur="2000"/>
                                        <p:tgtEl>
                                          <p:spTgt spid="372887"/>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1" fill="hold" nodeType="clickEffect">
                                  <p:stCondLst>
                                    <p:cond delay="0"/>
                                  </p:stCondLst>
                                  <p:childTnLst>
                                    <p:set>
                                      <p:cBhvr>
                                        <p:cTn id="36" dur="1" fill="hold">
                                          <p:stCondLst>
                                            <p:cond delay="0"/>
                                          </p:stCondLst>
                                        </p:cTn>
                                        <p:tgtEl>
                                          <p:spTgt spid="372975"/>
                                        </p:tgtEl>
                                        <p:attrNameLst>
                                          <p:attrName>style.visibility</p:attrName>
                                        </p:attrNameLst>
                                      </p:cBhvr>
                                      <p:to>
                                        <p:strVal val="visible"/>
                                      </p:to>
                                    </p:set>
                                    <p:animEffect transition="in" filter="wipe(up)">
                                      <p:cBhvr>
                                        <p:cTn id="37" dur="500"/>
                                        <p:tgtEl>
                                          <p:spTgt spid="372975"/>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1" fill="hold" grpId="0" nodeType="clickEffect">
                                  <p:stCondLst>
                                    <p:cond delay="0"/>
                                  </p:stCondLst>
                                  <p:childTnLst>
                                    <p:set>
                                      <p:cBhvr>
                                        <p:cTn id="41" dur="1" fill="hold">
                                          <p:stCondLst>
                                            <p:cond delay="0"/>
                                          </p:stCondLst>
                                        </p:cTn>
                                        <p:tgtEl>
                                          <p:spTgt spid="372976"/>
                                        </p:tgtEl>
                                        <p:attrNameLst>
                                          <p:attrName>style.visibility</p:attrName>
                                        </p:attrNameLst>
                                      </p:cBhvr>
                                      <p:to>
                                        <p:strVal val="visible"/>
                                      </p:to>
                                    </p:set>
                                    <p:animEffect transition="in" filter="wipe(up)">
                                      <p:cBhvr>
                                        <p:cTn id="42" dur="500"/>
                                        <p:tgtEl>
                                          <p:spTgt spid="372976"/>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1" fill="hold" nodeType="clickEffect">
                                  <p:stCondLst>
                                    <p:cond delay="0"/>
                                  </p:stCondLst>
                                  <p:childTnLst>
                                    <p:set>
                                      <p:cBhvr>
                                        <p:cTn id="46" dur="1" fill="hold">
                                          <p:stCondLst>
                                            <p:cond delay="0"/>
                                          </p:stCondLst>
                                        </p:cTn>
                                        <p:tgtEl>
                                          <p:spTgt spid="372977"/>
                                        </p:tgtEl>
                                        <p:attrNameLst>
                                          <p:attrName>style.visibility</p:attrName>
                                        </p:attrNameLst>
                                      </p:cBhvr>
                                      <p:to>
                                        <p:strVal val="visible"/>
                                      </p:to>
                                    </p:set>
                                    <p:animEffect transition="in" filter="wipe(up)">
                                      <p:cBhvr>
                                        <p:cTn id="47" dur="500"/>
                                        <p:tgtEl>
                                          <p:spTgt spid="372977"/>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grpId="0" nodeType="clickEffect">
                                  <p:stCondLst>
                                    <p:cond delay="0"/>
                                  </p:stCondLst>
                                  <p:childTnLst>
                                    <p:set>
                                      <p:cBhvr>
                                        <p:cTn id="51" dur="1" fill="hold">
                                          <p:stCondLst>
                                            <p:cond delay="0"/>
                                          </p:stCondLst>
                                        </p:cTn>
                                        <p:tgtEl>
                                          <p:spTgt spid="372980"/>
                                        </p:tgtEl>
                                        <p:attrNameLst>
                                          <p:attrName>style.visibility</p:attrName>
                                        </p:attrNameLst>
                                      </p:cBhvr>
                                      <p:to>
                                        <p:strVal val="visible"/>
                                      </p:to>
                                    </p:set>
                                    <p:animEffect transition="in" filter="checkerboard(across)">
                                      <p:cBhvr>
                                        <p:cTn id="52" dur="500"/>
                                        <p:tgtEl>
                                          <p:spTgt spid="372980"/>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5" presetClass="entr" presetSubtype="10" fill="hold" nodeType="clickEffect">
                                  <p:stCondLst>
                                    <p:cond delay="0"/>
                                  </p:stCondLst>
                                  <p:childTnLst>
                                    <p:set>
                                      <p:cBhvr>
                                        <p:cTn id="56" dur="1" fill="hold">
                                          <p:stCondLst>
                                            <p:cond delay="0"/>
                                          </p:stCondLst>
                                        </p:cTn>
                                        <p:tgtEl>
                                          <p:spTgt spid="372926"/>
                                        </p:tgtEl>
                                        <p:attrNameLst>
                                          <p:attrName>style.visibility</p:attrName>
                                        </p:attrNameLst>
                                      </p:cBhvr>
                                      <p:to>
                                        <p:strVal val="visible"/>
                                      </p:to>
                                    </p:set>
                                    <p:animEffect transition="in" filter="checkerboard(across)">
                                      <p:cBhvr>
                                        <p:cTn id="57" dur="500"/>
                                        <p:tgtEl>
                                          <p:spTgt spid="3729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2738" grpId="0" autoUpdateAnimBg="0"/>
      <p:bldP spid="372976" grpId="0" autoUpdateAnimBg="0"/>
      <p:bldP spid="372980" grpId="0" autoUpdateAnimBg="0"/>
    </p:bld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3762" name="Text Box 2"/>
          <p:cNvSpPr txBox="1">
            <a:spLocks noChangeArrowheads="1"/>
          </p:cNvSpPr>
          <p:nvPr/>
        </p:nvSpPr>
        <p:spPr bwMode="auto">
          <a:xfrm>
            <a:off x="1358900" y="393700"/>
            <a:ext cx="18081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BÀI TẬP 9B</a:t>
            </a:r>
          </a:p>
        </p:txBody>
      </p:sp>
      <p:sp>
        <p:nvSpPr>
          <p:cNvPr id="373763" name="Text Box 3"/>
          <p:cNvSpPr txBox="1">
            <a:spLocks noChangeArrowheads="1"/>
          </p:cNvSpPr>
          <p:nvPr/>
        </p:nvSpPr>
        <p:spPr bwMode="auto">
          <a:xfrm>
            <a:off x="374650" y="1071563"/>
            <a:ext cx="398145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Vẽ biểu đồ momen uốn, xác</a:t>
            </a:r>
          </a:p>
          <a:p>
            <a:pPr algn="l"/>
            <a:r>
              <a:rPr lang="en-US"/>
              <a:t> định độ võng của điểm C.</a:t>
            </a:r>
          </a:p>
        </p:txBody>
      </p:sp>
      <p:grpSp>
        <p:nvGrpSpPr>
          <p:cNvPr id="373764" name="Group 4"/>
          <p:cNvGrpSpPr>
            <a:grpSpLocks/>
          </p:cNvGrpSpPr>
          <p:nvPr/>
        </p:nvGrpSpPr>
        <p:grpSpPr bwMode="auto">
          <a:xfrm>
            <a:off x="3965575" y="3362325"/>
            <a:ext cx="1655763" cy="1089025"/>
            <a:chOff x="2498" y="2118"/>
            <a:chExt cx="1043" cy="686"/>
          </a:xfrm>
        </p:grpSpPr>
        <p:sp>
          <p:nvSpPr>
            <p:cNvPr id="373765" name="Oval 5"/>
            <p:cNvSpPr>
              <a:spLocks noChangeArrowheads="1"/>
            </p:cNvSpPr>
            <p:nvPr/>
          </p:nvSpPr>
          <p:spPr bwMode="auto">
            <a:xfrm>
              <a:off x="2507" y="2595"/>
              <a:ext cx="46" cy="46"/>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3766" name="Line 6"/>
            <p:cNvSpPr>
              <a:spLocks noChangeShapeType="1"/>
            </p:cNvSpPr>
            <p:nvPr/>
          </p:nvSpPr>
          <p:spPr bwMode="auto">
            <a:xfrm>
              <a:off x="2543" y="2622"/>
              <a:ext cx="908"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767" name="Line 7"/>
            <p:cNvSpPr>
              <a:spLocks noChangeShapeType="1"/>
            </p:cNvSpPr>
            <p:nvPr/>
          </p:nvSpPr>
          <p:spPr bwMode="auto">
            <a:xfrm>
              <a:off x="3451" y="2431"/>
              <a:ext cx="0" cy="363"/>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768" name="Line 8"/>
            <p:cNvSpPr>
              <a:spLocks noChangeShapeType="1"/>
            </p:cNvSpPr>
            <p:nvPr/>
          </p:nvSpPr>
          <p:spPr bwMode="auto">
            <a:xfrm flipH="1">
              <a:off x="3451" y="2440"/>
              <a:ext cx="90" cy="9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769" name="Line 9"/>
            <p:cNvSpPr>
              <a:spLocks noChangeShapeType="1"/>
            </p:cNvSpPr>
            <p:nvPr/>
          </p:nvSpPr>
          <p:spPr bwMode="auto">
            <a:xfrm flipH="1">
              <a:off x="3451" y="2486"/>
              <a:ext cx="90" cy="9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770" name="Line 10"/>
            <p:cNvSpPr>
              <a:spLocks noChangeShapeType="1"/>
            </p:cNvSpPr>
            <p:nvPr/>
          </p:nvSpPr>
          <p:spPr bwMode="auto">
            <a:xfrm flipH="1">
              <a:off x="3451" y="2540"/>
              <a:ext cx="90" cy="9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771" name="Line 11"/>
            <p:cNvSpPr>
              <a:spLocks noChangeShapeType="1"/>
            </p:cNvSpPr>
            <p:nvPr/>
          </p:nvSpPr>
          <p:spPr bwMode="auto">
            <a:xfrm flipH="1">
              <a:off x="3451" y="2595"/>
              <a:ext cx="90" cy="9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772" name="Line 12"/>
            <p:cNvSpPr>
              <a:spLocks noChangeShapeType="1"/>
            </p:cNvSpPr>
            <p:nvPr/>
          </p:nvSpPr>
          <p:spPr bwMode="auto">
            <a:xfrm flipH="1">
              <a:off x="3451" y="2658"/>
              <a:ext cx="90" cy="9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773" name="Line 13"/>
            <p:cNvSpPr>
              <a:spLocks noChangeShapeType="1"/>
            </p:cNvSpPr>
            <p:nvPr/>
          </p:nvSpPr>
          <p:spPr bwMode="auto">
            <a:xfrm flipH="1">
              <a:off x="3451" y="2713"/>
              <a:ext cx="90" cy="9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774" name="Text Box 14"/>
            <p:cNvSpPr txBox="1">
              <a:spLocks noChangeArrowheads="1"/>
            </p:cNvSpPr>
            <p:nvPr/>
          </p:nvSpPr>
          <p:spPr bwMode="auto">
            <a:xfrm>
              <a:off x="2791" y="2350"/>
              <a:ext cx="29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EI</a:t>
              </a:r>
            </a:p>
          </p:txBody>
        </p:sp>
        <p:sp>
          <p:nvSpPr>
            <p:cNvPr id="373775" name="Text Box 15"/>
            <p:cNvSpPr txBox="1">
              <a:spLocks noChangeArrowheads="1"/>
            </p:cNvSpPr>
            <p:nvPr/>
          </p:nvSpPr>
          <p:spPr bwMode="auto">
            <a:xfrm>
              <a:off x="3205" y="2359"/>
              <a:ext cx="25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D</a:t>
              </a:r>
            </a:p>
          </p:txBody>
        </p:sp>
        <p:sp>
          <p:nvSpPr>
            <p:cNvPr id="373776" name="Line 16"/>
            <p:cNvSpPr>
              <a:spLocks noChangeShapeType="1"/>
            </p:cNvSpPr>
            <p:nvPr/>
          </p:nvSpPr>
          <p:spPr bwMode="auto">
            <a:xfrm>
              <a:off x="2525" y="2259"/>
              <a:ext cx="0" cy="318"/>
            </a:xfrm>
            <a:prstGeom prst="line">
              <a:avLst/>
            </a:prstGeom>
            <a:noFill/>
            <a:ln w="28575">
              <a:solidFill>
                <a:schemeClr val="tx1"/>
              </a:solidFill>
              <a:miter lim="800000"/>
              <a:headEn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777" name="Text Box 17"/>
            <p:cNvSpPr txBox="1">
              <a:spLocks noChangeArrowheads="1"/>
            </p:cNvSpPr>
            <p:nvPr/>
          </p:nvSpPr>
          <p:spPr bwMode="auto">
            <a:xfrm>
              <a:off x="2498" y="2118"/>
              <a:ext cx="31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P</a:t>
              </a:r>
              <a:r>
                <a:rPr lang="en-US" baseline="-25000"/>
                <a:t>2</a:t>
              </a:r>
            </a:p>
          </p:txBody>
        </p:sp>
      </p:grpSp>
      <p:sp>
        <p:nvSpPr>
          <p:cNvPr id="373778" name="Text Box 18"/>
          <p:cNvSpPr txBox="1">
            <a:spLocks noChangeArrowheads="1"/>
          </p:cNvSpPr>
          <p:nvPr/>
        </p:nvSpPr>
        <p:spPr bwMode="auto">
          <a:xfrm>
            <a:off x="5632450" y="236538"/>
            <a:ext cx="17684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P = P</a:t>
            </a:r>
            <a:r>
              <a:rPr lang="en-US" baseline="-25000"/>
              <a:t>1</a:t>
            </a:r>
            <a:r>
              <a:rPr lang="en-US"/>
              <a:t> + P</a:t>
            </a:r>
            <a:r>
              <a:rPr lang="en-US" baseline="-25000"/>
              <a:t>2 </a:t>
            </a:r>
          </a:p>
        </p:txBody>
      </p:sp>
      <p:sp>
        <p:nvSpPr>
          <p:cNvPr id="373779" name="Text Box 19"/>
          <p:cNvSpPr txBox="1">
            <a:spLocks noChangeArrowheads="1"/>
          </p:cNvSpPr>
          <p:nvPr/>
        </p:nvSpPr>
        <p:spPr bwMode="auto">
          <a:xfrm>
            <a:off x="5389563" y="525463"/>
            <a:ext cx="13525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y</a:t>
            </a:r>
            <a:r>
              <a:rPr lang="en-US" baseline="-25000"/>
              <a:t>C1</a:t>
            </a:r>
            <a:r>
              <a:rPr lang="en-US"/>
              <a:t> = y</a:t>
            </a:r>
            <a:r>
              <a:rPr lang="en-US" baseline="-25000"/>
              <a:t>C2</a:t>
            </a:r>
          </a:p>
        </p:txBody>
      </p:sp>
      <p:sp>
        <p:nvSpPr>
          <p:cNvPr id="373780" name="Text Box 20"/>
          <p:cNvSpPr txBox="1">
            <a:spLocks noChangeArrowheads="1"/>
          </p:cNvSpPr>
          <p:nvPr/>
        </p:nvSpPr>
        <p:spPr bwMode="auto">
          <a:xfrm>
            <a:off x="5487988" y="121602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373781" name="Object 21"/>
          <p:cNvGraphicFramePr>
            <a:graphicFrameLocks noChangeAspect="1"/>
          </p:cNvGraphicFramePr>
          <p:nvPr>
            <p:ph sz="quarter" idx="1"/>
          </p:nvPr>
        </p:nvGraphicFramePr>
        <p:xfrm>
          <a:off x="4503738" y="1052513"/>
          <a:ext cx="4316412" cy="814387"/>
        </p:xfrm>
        <a:graphic>
          <a:graphicData uri="http://schemas.openxmlformats.org/presentationml/2006/ole">
            <mc:AlternateContent xmlns:mc="http://schemas.openxmlformats.org/markup-compatibility/2006">
              <mc:Choice xmlns:v="urn:schemas-microsoft-com:vml" Requires="v">
                <p:oleObj spid="_x0000_s373902" name="Equation" r:id="rId3" imgW="2222280" imgH="419040" progId="Equation.3">
                  <p:embed/>
                </p:oleObj>
              </mc:Choice>
              <mc:Fallback>
                <p:oleObj name="Equation" r:id="rId3" imgW="2222280" imgH="419040" progId="Equation.3">
                  <p:embed/>
                  <p:pic>
                    <p:nvPicPr>
                      <p:cNvPr id="0" name="Object 2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03738" y="1052513"/>
                        <a:ext cx="4316412" cy="8143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73782" name="Object 22"/>
          <p:cNvGraphicFramePr>
            <a:graphicFrameLocks noChangeAspect="1"/>
          </p:cNvGraphicFramePr>
          <p:nvPr>
            <p:ph sz="quarter" idx="2"/>
          </p:nvPr>
        </p:nvGraphicFramePr>
        <p:xfrm>
          <a:off x="5886450" y="1930400"/>
          <a:ext cx="2789238" cy="876300"/>
        </p:xfrm>
        <a:graphic>
          <a:graphicData uri="http://schemas.openxmlformats.org/presentationml/2006/ole">
            <mc:AlternateContent xmlns:mc="http://schemas.openxmlformats.org/markup-compatibility/2006">
              <mc:Choice xmlns:v="urn:schemas-microsoft-com:vml" Requires="v">
                <p:oleObj spid="_x0000_s373903" name="Equation" r:id="rId5" imgW="1333440" imgH="419040" progId="Equation.3">
                  <p:embed/>
                </p:oleObj>
              </mc:Choice>
              <mc:Fallback>
                <p:oleObj name="Equation" r:id="rId5" imgW="1333440" imgH="419040" progId="Equation.3">
                  <p:embed/>
                  <p:pic>
                    <p:nvPicPr>
                      <p:cNvPr id="0" name="Object 2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886450" y="1930400"/>
                        <a:ext cx="2789238" cy="8763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73783" name="Text Box 23"/>
          <p:cNvSpPr txBox="1">
            <a:spLocks noChangeArrowheads="1"/>
          </p:cNvSpPr>
          <p:nvPr/>
        </p:nvSpPr>
        <p:spPr bwMode="auto">
          <a:xfrm>
            <a:off x="5576888" y="2871788"/>
            <a:ext cx="1746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373784" name="Text Box 24"/>
          <p:cNvSpPr txBox="1">
            <a:spLocks noChangeArrowheads="1"/>
          </p:cNvSpPr>
          <p:nvPr/>
        </p:nvSpPr>
        <p:spPr bwMode="auto">
          <a:xfrm>
            <a:off x="5992813" y="4024313"/>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373785" name="Object 25"/>
          <p:cNvGraphicFramePr>
            <a:graphicFrameLocks noChangeAspect="1"/>
          </p:cNvGraphicFramePr>
          <p:nvPr>
            <p:ph sz="quarter" idx="4"/>
          </p:nvPr>
        </p:nvGraphicFramePr>
        <p:xfrm>
          <a:off x="6527800" y="4803775"/>
          <a:ext cx="1608138" cy="557213"/>
        </p:xfrm>
        <a:graphic>
          <a:graphicData uri="http://schemas.openxmlformats.org/presentationml/2006/ole">
            <mc:AlternateContent xmlns:mc="http://schemas.openxmlformats.org/markup-compatibility/2006">
              <mc:Choice xmlns:v="urn:schemas-microsoft-com:vml" Requires="v">
                <p:oleObj spid="_x0000_s373904" name="Equation" r:id="rId7" imgW="647640" imgH="215640" progId="Equation.3">
                  <p:embed/>
                </p:oleObj>
              </mc:Choice>
              <mc:Fallback>
                <p:oleObj name="Equation" r:id="rId7" imgW="647640" imgH="215640" progId="Equation.3">
                  <p:embed/>
                  <p:pic>
                    <p:nvPicPr>
                      <p:cNvPr id="0" name="Object 2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527800" y="4803775"/>
                        <a:ext cx="1608138" cy="5572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73786" name="Object 26"/>
          <p:cNvGraphicFramePr>
            <a:graphicFrameLocks noChangeAspect="1"/>
          </p:cNvGraphicFramePr>
          <p:nvPr/>
        </p:nvGraphicFramePr>
        <p:xfrm>
          <a:off x="5973763" y="3730625"/>
          <a:ext cx="2822575" cy="949325"/>
        </p:xfrm>
        <a:graphic>
          <a:graphicData uri="http://schemas.openxmlformats.org/presentationml/2006/ole">
            <mc:AlternateContent xmlns:mc="http://schemas.openxmlformats.org/markup-compatibility/2006">
              <mc:Choice xmlns:v="urn:schemas-microsoft-com:vml" Requires="v">
                <p:oleObj spid="_x0000_s373905" name="Equation" r:id="rId9" imgW="1320480" imgH="444240" progId="Equation.3">
                  <p:embed/>
                </p:oleObj>
              </mc:Choice>
              <mc:Fallback>
                <p:oleObj name="Equation" r:id="rId9" imgW="1320480" imgH="444240" progId="Equation.3">
                  <p:embed/>
                  <p:pic>
                    <p:nvPicPr>
                      <p:cNvPr id="0" name="Object 2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973763" y="3730625"/>
                        <a:ext cx="2822575" cy="9493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73787" name="Object 27"/>
          <p:cNvGraphicFramePr>
            <a:graphicFrameLocks noChangeAspect="1"/>
          </p:cNvGraphicFramePr>
          <p:nvPr/>
        </p:nvGraphicFramePr>
        <p:xfrm>
          <a:off x="5778500" y="2665413"/>
          <a:ext cx="2970213" cy="1009650"/>
        </p:xfrm>
        <a:graphic>
          <a:graphicData uri="http://schemas.openxmlformats.org/presentationml/2006/ole">
            <mc:AlternateContent xmlns:mc="http://schemas.openxmlformats.org/markup-compatibility/2006">
              <mc:Choice xmlns:v="urn:schemas-microsoft-com:vml" Requires="v">
                <p:oleObj spid="_x0000_s373906" name="Equation" r:id="rId11" imgW="1307880" imgH="444240" progId="Equation.3">
                  <p:embed/>
                </p:oleObj>
              </mc:Choice>
              <mc:Fallback>
                <p:oleObj name="Equation" r:id="rId11" imgW="1307880" imgH="444240" progId="Equation.3">
                  <p:embed/>
                  <p:pic>
                    <p:nvPicPr>
                      <p:cNvPr id="0" name="Object 2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778500" y="2665413"/>
                        <a:ext cx="2970213" cy="10096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73788" name="Object 28"/>
          <p:cNvGraphicFramePr>
            <a:graphicFrameLocks noChangeAspect="1"/>
          </p:cNvGraphicFramePr>
          <p:nvPr/>
        </p:nvGraphicFramePr>
        <p:xfrm>
          <a:off x="6499225" y="5745163"/>
          <a:ext cx="1412875" cy="461962"/>
        </p:xfrm>
        <a:graphic>
          <a:graphicData uri="http://schemas.openxmlformats.org/presentationml/2006/ole">
            <mc:AlternateContent xmlns:mc="http://schemas.openxmlformats.org/markup-compatibility/2006">
              <mc:Choice xmlns:v="urn:schemas-microsoft-com:vml" Requires="v">
                <p:oleObj spid="_x0000_s373907" name="Equation" r:id="rId13" imgW="660240" imgH="215640" progId="Equation.3">
                  <p:embed/>
                </p:oleObj>
              </mc:Choice>
              <mc:Fallback>
                <p:oleObj name="Equation" r:id="rId13" imgW="660240" imgH="215640" progId="Equation.3">
                  <p:embed/>
                  <p:pic>
                    <p:nvPicPr>
                      <p:cNvPr id="0" name="Object 2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499225" y="5745163"/>
                        <a:ext cx="1412875" cy="4619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73789" name="Object 29"/>
          <p:cNvGraphicFramePr>
            <a:graphicFrameLocks noChangeAspect="1"/>
          </p:cNvGraphicFramePr>
          <p:nvPr/>
        </p:nvGraphicFramePr>
        <p:xfrm>
          <a:off x="1866900" y="5546725"/>
          <a:ext cx="1635125" cy="1019175"/>
        </p:xfrm>
        <a:graphic>
          <a:graphicData uri="http://schemas.openxmlformats.org/presentationml/2006/ole">
            <mc:AlternateContent xmlns:mc="http://schemas.openxmlformats.org/markup-compatibility/2006">
              <mc:Choice xmlns:v="urn:schemas-microsoft-com:vml" Requires="v">
                <p:oleObj spid="_x0000_s373908" name="Equation" r:id="rId15" imgW="672840" imgH="419040" progId="Equation.3">
                  <p:embed/>
                </p:oleObj>
              </mc:Choice>
              <mc:Fallback>
                <p:oleObj name="Equation" r:id="rId15" imgW="672840" imgH="419040" progId="Equation.3">
                  <p:embed/>
                  <p:pic>
                    <p:nvPicPr>
                      <p:cNvPr id="0" name="Object 2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866900" y="5546725"/>
                        <a:ext cx="1635125" cy="10191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373790" name="Group 30"/>
          <p:cNvGrpSpPr>
            <a:grpSpLocks/>
          </p:cNvGrpSpPr>
          <p:nvPr/>
        </p:nvGrpSpPr>
        <p:grpSpPr bwMode="auto">
          <a:xfrm>
            <a:off x="611188" y="4456113"/>
            <a:ext cx="3232150" cy="847725"/>
            <a:chOff x="204" y="2807"/>
            <a:chExt cx="2217" cy="534"/>
          </a:xfrm>
        </p:grpSpPr>
        <p:sp>
          <p:nvSpPr>
            <p:cNvPr id="373791" name="Line 31"/>
            <p:cNvSpPr>
              <a:spLocks noChangeShapeType="1"/>
            </p:cNvSpPr>
            <p:nvPr/>
          </p:nvSpPr>
          <p:spPr bwMode="auto">
            <a:xfrm>
              <a:off x="204" y="3328"/>
              <a:ext cx="2217" cy="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792" name="Line 32"/>
            <p:cNvSpPr>
              <a:spLocks noChangeShapeType="1"/>
            </p:cNvSpPr>
            <p:nvPr/>
          </p:nvSpPr>
          <p:spPr bwMode="auto">
            <a:xfrm>
              <a:off x="1601" y="3095"/>
              <a:ext cx="0" cy="242"/>
            </a:xfrm>
            <a:prstGeom prst="line">
              <a:avLst/>
            </a:prstGeom>
            <a:noFill/>
            <a:ln w="38100">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793" name="Line 33"/>
            <p:cNvSpPr>
              <a:spLocks noChangeShapeType="1"/>
            </p:cNvSpPr>
            <p:nvPr/>
          </p:nvSpPr>
          <p:spPr bwMode="auto">
            <a:xfrm flipH="1">
              <a:off x="204" y="3095"/>
              <a:ext cx="1406" cy="226"/>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794" name="Line 34"/>
            <p:cNvSpPr>
              <a:spLocks noChangeShapeType="1"/>
            </p:cNvSpPr>
            <p:nvPr/>
          </p:nvSpPr>
          <p:spPr bwMode="auto">
            <a:xfrm>
              <a:off x="1601" y="3095"/>
              <a:ext cx="800" cy="23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795" name="Line 35"/>
            <p:cNvSpPr>
              <a:spLocks noChangeShapeType="1"/>
            </p:cNvSpPr>
            <p:nvPr/>
          </p:nvSpPr>
          <p:spPr bwMode="auto">
            <a:xfrm>
              <a:off x="1692" y="3113"/>
              <a:ext cx="0" cy="225"/>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796" name="Line 36"/>
            <p:cNvSpPr>
              <a:spLocks noChangeShapeType="1"/>
            </p:cNvSpPr>
            <p:nvPr/>
          </p:nvSpPr>
          <p:spPr bwMode="auto">
            <a:xfrm>
              <a:off x="1510" y="3113"/>
              <a:ext cx="0" cy="225"/>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797" name="Line 37"/>
            <p:cNvSpPr>
              <a:spLocks noChangeShapeType="1"/>
            </p:cNvSpPr>
            <p:nvPr/>
          </p:nvSpPr>
          <p:spPr bwMode="auto">
            <a:xfrm>
              <a:off x="1411" y="3122"/>
              <a:ext cx="0" cy="219"/>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798" name="Line 38"/>
            <p:cNvSpPr>
              <a:spLocks noChangeShapeType="1"/>
            </p:cNvSpPr>
            <p:nvPr/>
          </p:nvSpPr>
          <p:spPr bwMode="auto">
            <a:xfrm>
              <a:off x="1782" y="3140"/>
              <a:ext cx="0" cy="19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799" name="Line 39"/>
            <p:cNvSpPr>
              <a:spLocks noChangeShapeType="1"/>
            </p:cNvSpPr>
            <p:nvPr/>
          </p:nvSpPr>
          <p:spPr bwMode="auto">
            <a:xfrm>
              <a:off x="1328" y="3149"/>
              <a:ext cx="0" cy="18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00" name="Line 40"/>
            <p:cNvSpPr>
              <a:spLocks noChangeShapeType="1"/>
            </p:cNvSpPr>
            <p:nvPr/>
          </p:nvSpPr>
          <p:spPr bwMode="auto">
            <a:xfrm>
              <a:off x="1864" y="3176"/>
              <a:ext cx="0" cy="16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01" name="Line 41"/>
            <p:cNvSpPr>
              <a:spLocks noChangeShapeType="1"/>
            </p:cNvSpPr>
            <p:nvPr/>
          </p:nvSpPr>
          <p:spPr bwMode="auto">
            <a:xfrm>
              <a:off x="1238" y="3167"/>
              <a:ext cx="0" cy="16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02" name="Line 42"/>
            <p:cNvSpPr>
              <a:spLocks noChangeShapeType="1"/>
            </p:cNvSpPr>
            <p:nvPr/>
          </p:nvSpPr>
          <p:spPr bwMode="auto">
            <a:xfrm>
              <a:off x="1946" y="3185"/>
              <a:ext cx="0" cy="138"/>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03" name="Line 43"/>
            <p:cNvSpPr>
              <a:spLocks noChangeShapeType="1"/>
            </p:cNvSpPr>
            <p:nvPr/>
          </p:nvSpPr>
          <p:spPr bwMode="auto">
            <a:xfrm>
              <a:off x="1156" y="3185"/>
              <a:ext cx="0" cy="13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04" name="Line 44"/>
            <p:cNvSpPr>
              <a:spLocks noChangeShapeType="1"/>
            </p:cNvSpPr>
            <p:nvPr/>
          </p:nvSpPr>
          <p:spPr bwMode="auto">
            <a:xfrm>
              <a:off x="976" y="3213"/>
              <a:ext cx="0" cy="109"/>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05" name="Line 45"/>
            <p:cNvSpPr>
              <a:spLocks noChangeShapeType="1"/>
            </p:cNvSpPr>
            <p:nvPr/>
          </p:nvSpPr>
          <p:spPr bwMode="auto">
            <a:xfrm>
              <a:off x="2018" y="3231"/>
              <a:ext cx="0" cy="9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06" name="Line 46"/>
            <p:cNvSpPr>
              <a:spLocks noChangeShapeType="1"/>
            </p:cNvSpPr>
            <p:nvPr/>
          </p:nvSpPr>
          <p:spPr bwMode="auto">
            <a:xfrm>
              <a:off x="1065" y="3194"/>
              <a:ext cx="0" cy="13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07" name="Line 47"/>
            <p:cNvSpPr>
              <a:spLocks noChangeShapeType="1"/>
            </p:cNvSpPr>
            <p:nvPr/>
          </p:nvSpPr>
          <p:spPr bwMode="auto">
            <a:xfrm>
              <a:off x="2091" y="3240"/>
              <a:ext cx="0" cy="9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08" name="Line 48"/>
            <p:cNvSpPr>
              <a:spLocks noChangeShapeType="1"/>
            </p:cNvSpPr>
            <p:nvPr/>
          </p:nvSpPr>
          <p:spPr bwMode="auto">
            <a:xfrm>
              <a:off x="902" y="3203"/>
              <a:ext cx="0" cy="13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09" name="Line 49"/>
            <p:cNvSpPr>
              <a:spLocks noChangeShapeType="1"/>
            </p:cNvSpPr>
            <p:nvPr/>
          </p:nvSpPr>
          <p:spPr bwMode="auto">
            <a:xfrm>
              <a:off x="820" y="3231"/>
              <a:ext cx="0" cy="9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10" name="Line 50"/>
            <p:cNvSpPr>
              <a:spLocks noChangeShapeType="1"/>
            </p:cNvSpPr>
            <p:nvPr/>
          </p:nvSpPr>
          <p:spPr bwMode="auto">
            <a:xfrm>
              <a:off x="739" y="3240"/>
              <a:ext cx="0" cy="9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11" name="Line 51"/>
            <p:cNvSpPr>
              <a:spLocks noChangeShapeType="1"/>
            </p:cNvSpPr>
            <p:nvPr/>
          </p:nvSpPr>
          <p:spPr bwMode="auto">
            <a:xfrm>
              <a:off x="648" y="3276"/>
              <a:ext cx="0" cy="45"/>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12" name="Line 52"/>
            <p:cNvSpPr>
              <a:spLocks noChangeShapeType="1"/>
            </p:cNvSpPr>
            <p:nvPr/>
          </p:nvSpPr>
          <p:spPr bwMode="auto">
            <a:xfrm>
              <a:off x="2172" y="3276"/>
              <a:ext cx="0" cy="45"/>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13" name="Line 53"/>
            <p:cNvSpPr>
              <a:spLocks noChangeShapeType="1"/>
            </p:cNvSpPr>
            <p:nvPr/>
          </p:nvSpPr>
          <p:spPr bwMode="auto">
            <a:xfrm>
              <a:off x="567" y="3249"/>
              <a:ext cx="0" cy="9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14" name="Text Box 54"/>
            <p:cNvSpPr txBox="1">
              <a:spLocks noChangeArrowheads="1"/>
            </p:cNvSpPr>
            <p:nvPr/>
          </p:nvSpPr>
          <p:spPr bwMode="auto">
            <a:xfrm>
              <a:off x="1618" y="2859"/>
              <a:ext cx="46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bP</a:t>
              </a:r>
              <a:r>
                <a:rPr lang="en-US" baseline="-25000"/>
                <a:t>1</a:t>
              </a:r>
            </a:p>
          </p:txBody>
        </p:sp>
        <p:sp>
          <p:nvSpPr>
            <p:cNvPr id="373815" name="Text Box 55"/>
            <p:cNvSpPr txBox="1">
              <a:spLocks noChangeArrowheads="1"/>
            </p:cNvSpPr>
            <p:nvPr/>
          </p:nvSpPr>
          <p:spPr bwMode="auto">
            <a:xfrm>
              <a:off x="1324" y="2834"/>
              <a:ext cx="38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(b)</a:t>
              </a:r>
            </a:p>
          </p:txBody>
        </p:sp>
        <p:sp>
          <p:nvSpPr>
            <p:cNvPr id="373816" name="Text Box 56"/>
            <p:cNvSpPr txBox="1">
              <a:spLocks noChangeArrowheads="1"/>
            </p:cNvSpPr>
            <p:nvPr/>
          </p:nvSpPr>
          <p:spPr bwMode="auto">
            <a:xfrm>
              <a:off x="327" y="2807"/>
              <a:ext cx="100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M</a:t>
              </a:r>
              <a:r>
                <a:rPr lang="en-US" baseline="-25000"/>
                <a:t>P</a:t>
              </a:r>
              <a:r>
                <a:rPr lang="en-US"/>
                <a:t> ; ( M</a:t>
              </a:r>
              <a:r>
                <a:rPr lang="en-US" baseline="-25000"/>
                <a:t>i </a:t>
              </a:r>
              <a:r>
                <a:rPr lang="en-US"/>
                <a:t>)</a:t>
              </a:r>
            </a:p>
          </p:txBody>
        </p:sp>
      </p:grpSp>
      <p:grpSp>
        <p:nvGrpSpPr>
          <p:cNvPr id="373817" name="Group 57"/>
          <p:cNvGrpSpPr>
            <a:grpSpLocks/>
          </p:cNvGrpSpPr>
          <p:nvPr/>
        </p:nvGrpSpPr>
        <p:grpSpPr bwMode="auto">
          <a:xfrm>
            <a:off x="3592513" y="4470400"/>
            <a:ext cx="2405062" cy="815975"/>
            <a:chOff x="2263" y="2816"/>
            <a:chExt cx="1515" cy="514"/>
          </a:xfrm>
        </p:grpSpPr>
        <p:sp>
          <p:nvSpPr>
            <p:cNvPr id="373818" name="Line 58"/>
            <p:cNvSpPr>
              <a:spLocks noChangeShapeType="1"/>
            </p:cNvSpPr>
            <p:nvPr/>
          </p:nvSpPr>
          <p:spPr bwMode="auto">
            <a:xfrm>
              <a:off x="2535" y="3321"/>
              <a:ext cx="907" cy="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19" name="Line 59"/>
            <p:cNvSpPr>
              <a:spLocks noChangeShapeType="1"/>
            </p:cNvSpPr>
            <p:nvPr/>
          </p:nvSpPr>
          <p:spPr bwMode="auto">
            <a:xfrm flipV="1">
              <a:off x="2544" y="3040"/>
              <a:ext cx="881" cy="272"/>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20" name="Line 60"/>
            <p:cNvSpPr>
              <a:spLocks noChangeShapeType="1"/>
            </p:cNvSpPr>
            <p:nvPr/>
          </p:nvSpPr>
          <p:spPr bwMode="auto">
            <a:xfrm>
              <a:off x="3443" y="3031"/>
              <a:ext cx="1" cy="288"/>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21" name="Line 61"/>
            <p:cNvSpPr>
              <a:spLocks noChangeShapeType="1"/>
            </p:cNvSpPr>
            <p:nvPr/>
          </p:nvSpPr>
          <p:spPr bwMode="auto">
            <a:xfrm>
              <a:off x="3352" y="3076"/>
              <a:ext cx="0" cy="23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22" name="Line 62"/>
            <p:cNvSpPr>
              <a:spLocks noChangeShapeType="1"/>
            </p:cNvSpPr>
            <p:nvPr/>
          </p:nvSpPr>
          <p:spPr bwMode="auto">
            <a:xfrm>
              <a:off x="3243" y="3095"/>
              <a:ext cx="0" cy="22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23" name="Line 63"/>
            <p:cNvSpPr>
              <a:spLocks noChangeShapeType="1"/>
            </p:cNvSpPr>
            <p:nvPr/>
          </p:nvSpPr>
          <p:spPr bwMode="auto">
            <a:xfrm>
              <a:off x="3143" y="3131"/>
              <a:ext cx="0" cy="18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24" name="Line 64"/>
            <p:cNvSpPr>
              <a:spLocks noChangeShapeType="1"/>
            </p:cNvSpPr>
            <p:nvPr/>
          </p:nvSpPr>
          <p:spPr bwMode="auto">
            <a:xfrm>
              <a:off x="3043" y="3149"/>
              <a:ext cx="0" cy="18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25" name="Line 65"/>
            <p:cNvSpPr>
              <a:spLocks noChangeShapeType="1"/>
            </p:cNvSpPr>
            <p:nvPr/>
          </p:nvSpPr>
          <p:spPr bwMode="auto">
            <a:xfrm>
              <a:off x="2952" y="3185"/>
              <a:ext cx="0" cy="13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26" name="Line 66"/>
            <p:cNvSpPr>
              <a:spLocks noChangeShapeType="1"/>
            </p:cNvSpPr>
            <p:nvPr/>
          </p:nvSpPr>
          <p:spPr bwMode="auto">
            <a:xfrm>
              <a:off x="2853" y="3221"/>
              <a:ext cx="0" cy="9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27" name="Line 67"/>
            <p:cNvSpPr>
              <a:spLocks noChangeShapeType="1"/>
            </p:cNvSpPr>
            <p:nvPr/>
          </p:nvSpPr>
          <p:spPr bwMode="auto">
            <a:xfrm>
              <a:off x="2771" y="3240"/>
              <a:ext cx="0" cy="75"/>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28" name="Text Box 68"/>
            <p:cNvSpPr txBox="1">
              <a:spLocks noChangeArrowheads="1"/>
            </p:cNvSpPr>
            <p:nvPr/>
          </p:nvSpPr>
          <p:spPr bwMode="auto">
            <a:xfrm>
              <a:off x="3367" y="2826"/>
              <a:ext cx="41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cP</a:t>
              </a:r>
              <a:r>
                <a:rPr lang="en-US" baseline="-25000"/>
                <a:t>2</a:t>
              </a:r>
            </a:p>
          </p:txBody>
        </p:sp>
        <p:sp>
          <p:nvSpPr>
            <p:cNvPr id="373829" name="Text Box 69"/>
            <p:cNvSpPr txBox="1">
              <a:spLocks noChangeArrowheads="1"/>
            </p:cNvSpPr>
            <p:nvPr/>
          </p:nvSpPr>
          <p:spPr bwMode="auto">
            <a:xfrm>
              <a:off x="3104" y="2816"/>
              <a:ext cx="34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(c)</a:t>
              </a:r>
            </a:p>
          </p:txBody>
        </p:sp>
        <p:sp>
          <p:nvSpPr>
            <p:cNvPr id="373830" name="Text Box 70"/>
            <p:cNvSpPr txBox="1">
              <a:spLocks noChangeArrowheads="1"/>
            </p:cNvSpPr>
            <p:nvPr/>
          </p:nvSpPr>
          <p:spPr bwMode="auto">
            <a:xfrm>
              <a:off x="2263" y="2840"/>
              <a:ext cx="92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M</a:t>
              </a:r>
              <a:r>
                <a:rPr lang="en-US" baseline="-25000"/>
                <a:t>P</a:t>
              </a:r>
              <a:r>
                <a:rPr lang="en-US"/>
                <a:t> ; ( M</a:t>
              </a:r>
              <a:r>
                <a:rPr lang="en-US" baseline="-25000"/>
                <a:t>i </a:t>
              </a:r>
              <a:r>
                <a:rPr lang="en-US"/>
                <a:t>)</a:t>
              </a:r>
            </a:p>
          </p:txBody>
        </p:sp>
      </p:grpSp>
      <p:grpSp>
        <p:nvGrpSpPr>
          <p:cNvPr id="373831" name="Group 71"/>
          <p:cNvGrpSpPr>
            <a:grpSpLocks/>
          </p:cNvGrpSpPr>
          <p:nvPr/>
        </p:nvGrpSpPr>
        <p:grpSpPr bwMode="auto">
          <a:xfrm>
            <a:off x="471488" y="1773238"/>
            <a:ext cx="5416550" cy="1404937"/>
            <a:chOff x="297" y="1117"/>
            <a:chExt cx="3412" cy="885"/>
          </a:xfrm>
        </p:grpSpPr>
        <p:sp>
          <p:nvSpPr>
            <p:cNvPr id="373832" name="Text Box 72"/>
            <p:cNvSpPr txBox="1">
              <a:spLocks noChangeArrowheads="1"/>
            </p:cNvSpPr>
            <p:nvPr/>
          </p:nvSpPr>
          <p:spPr bwMode="auto">
            <a:xfrm>
              <a:off x="2453" y="1117"/>
              <a:ext cx="2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P</a:t>
              </a:r>
            </a:p>
          </p:txBody>
        </p:sp>
        <p:sp>
          <p:nvSpPr>
            <p:cNvPr id="373833" name="Line 73"/>
            <p:cNvSpPr>
              <a:spLocks noChangeShapeType="1"/>
            </p:cNvSpPr>
            <p:nvPr/>
          </p:nvSpPr>
          <p:spPr bwMode="auto">
            <a:xfrm>
              <a:off x="437" y="1621"/>
              <a:ext cx="2016"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34" name="Oval 74"/>
            <p:cNvSpPr>
              <a:spLocks noChangeArrowheads="1"/>
            </p:cNvSpPr>
            <p:nvPr/>
          </p:nvSpPr>
          <p:spPr bwMode="auto">
            <a:xfrm>
              <a:off x="2462" y="1594"/>
              <a:ext cx="43" cy="46"/>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3835" name="Line 75"/>
            <p:cNvSpPr>
              <a:spLocks noChangeShapeType="1"/>
            </p:cNvSpPr>
            <p:nvPr/>
          </p:nvSpPr>
          <p:spPr bwMode="auto">
            <a:xfrm>
              <a:off x="2496" y="1621"/>
              <a:ext cx="858"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36" name="Line 76"/>
            <p:cNvSpPr>
              <a:spLocks noChangeShapeType="1"/>
            </p:cNvSpPr>
            <p:nvPr/>
          </p:nvSpPr>
          <p:spPr bwMode="auto">
            <a:xfrm>
              <a:off x="3354" y="1430"/>
              <a:ext cx="0" cy="363"/>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37" name="Line 77"/>
            <p:cNvSpPr>
              <a:spLocks noChangeShapeType="1"/>
            </p:cNvSpPr>
            <p:nvPr/>
          </p:nvSpPr>
          <p:spPr bwMode="auto">
            <a:xfrm flipH="1">
              <a:off x="3354" y="1439"/>
              <a:ext cx="85" cy="9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38" name="Line 78"/>
            <p:cNvSpPr>
              <a:spLocks noChangeShapeType="1"/>
            </p:cNvSpPr>
            <p:nvPr/>
          </p:nvSpPr>
          <p:spPr bwMode="auto">
            <a:xfrm flipH="1">
              <a:off x="3354" y="1485"/>
              <a:ext cx="85" cy="9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39" name="Line 79"/>
            <p:cNvSpPr>
              <a:spLocks noChangeShapeType="1"/>
            </p:cNvSpPr>
            <p:nvPr/>
          </p:nvSpPr>
          <p:spPr bwMode="auto">
            <a:xfrm flipH="1">
              <a:off x="3354" y="1539"/>
              <a:ext cx="85" cy="9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40" name="Line 80"/>
            <p:cNvSpPr>
              <a:spLocks noChangeShapeType="1"/>
            </p:cNvSpPr>
            <p:nvPr/>
          </p:nvSpPr>
          <p:spPr bwMode="auto">
            <a:xfrm flipH="1">
              <a:off x="3354" y="1594"/>
              <a:ext cx="85" cy="9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41" name="Line 81"/>
            <p:cNvSpPr>
              <a:spLocks noChangeShapeType="1"/>
            </p:cNvSpPr>
            <p:nvPr/>
          </p:nvSpPr>
          <p:spPr bwMode="auto">
            <a:xfrm flipH="1">
              <a:off x="3354" y="1657"/>
              <a:ext cx="85" cy="9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42" name="Line 82"/>
            <p:cNvSpPr>
              <a:spLocks noChangeShapeType="1"/>
            </p:cNvSpPr>
            <p:nvPr/>
          </p:nvSpPr>
          <p:spPr bwMode="auto">
            <a:xfrm flipH="1">
              <a:off x="3354" y="1712"/>
              <a:ext cx="85" cy="9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43" name="Line 83"/>
            <p:cNvSpPr>
              <a:spLocks noChangeShapeType="1"/>
            </p:cNvSpPr>
            <p:nvPr/>
          </p:nvSpPr>
          <p:spPr bwMode="auto">
            <a:xfrm>
              <a:off x="1604" y="1803"/>
              <a:ext cx="257"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44" name="Line 84"/>
            <p:cNvSpPr>
              <a:spLocks noChangeShapeType="1"/>
            </p:cNvSpPr>
            <p:nvPr/>
          </p:nvSpPr>
          <p:spPr bwMode="auto">
            <a:xfrm flipH="1">
              <a:off x="1621" y="1821"/>
              <a:ext cx="42"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45" name="Line 85"/>
            <p:cNvSpPr>
              <a:spLocks noChangeShapeType="1"/>
            </p:cNvSpPr>
            <p:nvPr/>
          </p:nvSpPr>
          <p:spPr bwMode="auto">
            <a:xfrm flipH="1">
              <a:off x="1680" y="1822"/>
              <a:ext cx="43"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46" name="Line 86"/>
            <p:cNvSpPr>
              <a:spLocks noChangeShapeType="1"/>
            </p:cNvSpPr>
            <p:nvPr/>
          </p:nvSpPr>
          <p:spPr bwMode="auto">
            <a:xfrm flipH="1">
              <a:off x="1732" y="1813"/>
              <a:ext cx="43"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47" name="Line 87"/>
            <p:cNvSpPr>
              <a:spLocks noChangeShapeType="1"/>
            </p:cNvSpPr>
            <p:nvPr/>
          </p:nvSpPr>
          <p:spPr bwMode="auto">
            <a:xfrm flipH="1">
              <a:off x="1792" y="1812"/>
              <a:ext cx="43"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48" name="Oval 88"/>
            <p:cNvSpPr>
              <a:spLocks noChangeArrowheads="1"/>
            </p:cNvSpPr>
            <p:nvPr/>
          </p:nvSpPr>
          <p:spPr bwMode="auto">
            <a:xfrm>
              <a:off x="1707" y="1757"/>
              <a:ext cx="43" cy="46"/>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3849" name="Line 89"/>
            <p:cNvSpPr>
              <a:spLocks noChangeShapeType="1"/>
            </p:cNvSpPr>
            <p:nvPr/>
          </p:nvSpPr>
          <p:spPr bwMode="auto">
            <a:xfrm>
              <a:off x="1724" y="1666"/>
              <a:ext cx="0" cy="9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50" name="Oval 90"/>
            <p:cNvSpPr>
              <a:spLocks noChangeArrowheads="1"/>
            </p:cNvSpPr>
            <p:nvPr/>
          </p:nvSpPr>
          <p:spPr bwMode="auto">
            <a:xfrm>
              <a:off x="1707" y="1630"/>
              <a:ext cx="43" cy="46"/>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3851" name="Line 91"/>
            <p:cNvSpPr>
              <a:spLocks noChangeShapeType="1"/>
            </p:cNvSpPr>
            <p:nvPr/>
          </p:nvSpPr>
          <p:spPr bwMode="auto">
            <a:xfrm>
              <a:off x="1724" y="1955"/>
              <a:ext cx="772" cy="0"/>
            </a:xfrm>
            <a:prstGeom prst="line">
              <a:avLst/>
            </a:prstGeom>
            <a:noFill/>
            <a:ln w="9525">
              <a:solidFill>
                <a:schemeClr val="tx1"/>
              </a:solidFill>
              <a:miter lim="800000"/>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52" name="Line 92"/>
            <p:cNvSpPr>
              <a:spLocks noChangeShapeType="1"/>
            </p:cNvSpPr>
            <p:nvPr/>
          </p:nvSpPr>
          <p:spPr bwMode="auto">
            <a:xfrm>
              <a:off x="2496" y="1964"/>
              <a:ext cx="866" cy="0"/>
            </a:xfrm>
            <a:prstGeom prst="line">
              <a:avLst/>
            </a:prstGeom>
            <a:noFill/>
            <a:ln w="9525">
              <a:solidFill>
                <a:schemeClr val="tx1"/>
              </a:solidFill>
              <a:miter lim="800000"/>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53" name="Line 93"/>
            <p:cNvSpPr>
              <a:spLocks noChangeShapeType="1"/>
            </p:cNvSpPr>
            <p:nvPr/>
          </p:nvSpPr>
          <p:spPr bwMode="auto">
            <a:xfrm>
              <a:off x="1732" y="1902"/>
              <a:ext cx="0" cy="9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54" name="Line 94"/>
            <p:cNvSpPr>
              <a:spLocks noChangeShapeType="1"/>
            </p:cNvSpPr>
            <p:nvPr/>
          </p:nvSpPr>
          <p:spPr bwMode="auto">
            <a:xfrm>
              <a:off x="394" y="1893"/>
              <a:ext cx="0" cy="9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55" name="Line 95"/>
            <p:cNvSpPr>
              <a:spLocks noChangeShapeType="1"/>
            </p:cNvSpPr>
            <p:nvPr/>
          </p:nvSpPr>
          <p:spPr bwMode="auto">
            <a:xfrm>
              <a:off x="3366" y="1911"/>
              <a:ext cx="0" cy="9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56" name="Line 96"/>
            <p:cNvSpPr>
              <a:spLocks noChangeShapeType="1"/>
            </p:cNvSpPr>
            <p:nvPr/>
          </p:nvSpPr>
          <p:spPr bwMode="auto">
            <a:xfrm>
              <a:off x="2496" y="1911"/>
              <a:ext cx="0" cy="91"/>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57" name="Text Box 97"/>
            <p:cNvSpPr txBox="1">
              <a:spLocks noChangeArrowheads="1"/>
            </p:cNvSpPr>
            <p:nvPr/>
          </p:nvSpPr>
          <p:spPr bwMode="auto">
            <a:xfrm>
              <a:off x="2858" y="1703"/>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c</a:t>
              </a:r>
            </a:p>
          </p:txBody>
        </p:sp>
        <p:sp>
          <p:nvSpPr>
            <p:cNvPr id="373858" name="Text Box 98"/>
            <p:cNvSpPr txBox="1">
              <a:spLocks noChangeArrowheads="1"/>
            </p:cNvSpPr>
            <p:nvPr/>
          </p:nvSpPr>
          <p:spPr bwMode="auto">
            <a:xfrm>
              <a:off x="909" y="1704"/>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a</a:t>
              </a:r>
            </a:p>
          </p:txBody>
        </p:sp>
        <p:sp>
          <p:nvSpPr>
            <p:cNvPr id="373859" name="Text Box 99"/>
            <p:cNvSpPr txBox="1">
              <a:spLocks noChangeArrowheads="1"/>
            </p:cNvSpPr>
            <p:nvPr/>
          </p:nvSpPr>
          <p:spPr bwMode="auto">
            <a:xfrm>
              <a:off x="2024" y="1712"/>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b</a:t>
              </a:r>
            </a:p>
          </p:txBody>
        </p:sp>
        <p:sp>
          <p:nvSpPr>
            <p:cNvPr id="373860" name="Text Box 100"/>
            <p:cNvSpPr txBox="1">
              <a:spLocks noChangeArrowheads="1"/>
            </p:cNvSpPr>
            <p:nvPr/>
          </p:nvSpPr>
          <p:spPr bwMode="auto">
            <a:xfrm>
              <a:off x="2730" y="1349"/>
              <a:ext cx="29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EI</a:t>
              </a:r>
            </a:p>
          </p:txBody>
        </p:sp>
        <p:sp>
          <p:nvSpPr>
            <p:cNvPr id="373861" name="Text Box 101"/>
            <p:cNvSpPr txBox="1">
              <a:spLocks noChangeArrowheads="1"/>
            </p:cNvSpPr>
            <p:nvPr/>
          </p:nvSpPr>
          <p:spPr bwMode="auto">
            <a:xfrm>
              <a:off x="297" y="1314"/>
              <a:ext cx="2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A</a:t>
              </a:r>
            </a:p>
          </p:txBody>
        </p:sp>
        <p:sp>
          <p:nvSpPr>
            <p:cNvPr id="373862" name="Text Box 102"/>
            <p:cNvSpPr txBox="1">
              <a:spLocks noChangeArrowheads="1"/>
            </p:cNvSpPr>
            <p:nvPr/>
          </p:nvSpPr>
          <p:spPr bwMode="auto">
            <a:xfrm>
              <a:off x="1595" y="1312"/>
              <a:ext cx="2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B</a:t>
              </a:r>
            </a:p>
          </p:txBody>
        </p:sp>
        <p:sp>
          <p:nvSpPr>
            <p:cNvPr id="373863" name="Text Box 103"/>
            <p:cNvSpPr txBox="1">
              <a:spLocks noChangeArrowheads="1"/>
            </p:cNvSpPr>
            <p:nvPr/>
          </p:nvSpPr>
          <p:spPr bwMode="auto">
            <a:xfrm>
              <a:off x="2231" y="1339"/>
              <a:ext cx="25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C</a:t>
              </a:r>
            </a:p>
          </p:txBody>
        </p:sp>
        <p:sp>
          <p:nvSpPr>
            <p:cNvPr id="373864" name="Text Box 104"/>
            <p:cNvSpPr txBox="1">
              <a:spLocks noChangeArrowheads="1"/>
            </p:cNvSpPr>
            <p:nvPr/>
          </p:nvSpPr>
          <p:spPr bwMode="auto">
            <a:xfrm>
              <a:off x="3122" y="1358"/>
              <a:ext cx="25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D</a:t>
              </a:r>
            </a:p>
          </p:txBody>
        </p:sp>
        <p:sp>
          <p:nvSpPr>
            <p:cNvPr id="373865" name="Line 105"/>
            <p:cNvSpPr>
              <a:spLocks noChangeShapeType="1"/>
            </p:cNvSpPr>
            <p:nvPr/>
          </p:nvSpPr>
          <p:spPr bwMode="auto">
            <a:xfrm>
              <a:off x="2479" y="1258"/>
              <a:ext cx="0" cy="318"/>
            </a:xfrm>
            <a:prstGeom prst="line">
              <a:avLst/>
            </a:prstGeom>
            <a:noFill/>
            <a:ln w="28575">
              <a:solidFill>
                <a:schemeClr val="tx1"/>
              </a:solidFill>
              <a:miter lim="800000"/>
              <a:headEn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66" name="Text Box 106"/>
            <p:cNvSpPr txBox="1">
              <a:spLocks noChangeArrowheads="1"/>
            </p:cNvSpPr>
            <p:nvPr/>
          </p:nvSpPr>
          <p:spPr bwMode="auto">
            <a:xfrm>
              <a:off x="823" y="1349"/>
              <a:ext cx="29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EI</a:t>
              </a:r>
            </a:p>
          </p:txBody>
        </p:sp>
        <p:sp>
          <p:nvSpPr>
            <p:cNvPr id="373867" name="Line 107"/>
            <p:cNvSpPr>
              <a:spLocks noChangeShapeType="1"/>
            </p:cNvSpPr>
            <p:nvPr/>
          </p:nvSpPr>
          <p:spPr bwMode="auto">
            <a:xfrm>
              <a:off x="394" y="1952"/>
              <a:ext cx="1329" cy="0"/>
            </a:xfrm>
            <a:prstGeom prst="line">
              <a:avLst/>
            </a:prstGeom>
            <a:noFill/>
            <a:ln w="9525">
              <a:solidFill>
                <a:schemeClr val="tx1"/>
              </a:solidFill>
              <a:miter lim="800000"/>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68" name="Text Box 108"/>
            <p:cNvSpPr txBox="1">
              <a:spLocks noChangeArrowheads="1"/>
            </p:cNvSpPr>
            <p:nvPr/>
          </p:nvSpPr>
          <p:spPr bwMode="auto">
            <a:xfrm>
              <a:off x="3599" y="1310"/>
              <a:ext cx="11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373869" name="Line 109"/>
            <p:cNvSpPr>
              <a:spLocks noChangeShapeType="1"/>
            </p:cNvSpPr>
            <p:nvPr/>
          </p:nvSpPr>
          <p:spPr bwMode="auto">
            <a:xfrm>
              <a:off x="301" y="1762"/>
              <a:ext cx="257"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70" name="Line 110"/>
            <p:cNvSpPr>
              <a:spLocks noChangeShapeType="1"/>
            </p:cNvSpPr>
            <p:nvPr/>
          </p:nvSpPr>
          <p:spPr bwMode="auto">
            <a:xfrm flipH="1">
              <a:off x="318" y="1780"/>
              <a:ext cx="42"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71" name="Line 111"/>
            <p:cNvSpPr>
              <a:spLocks noChangeShapeType="1"/>
            </p:cNvSpPr>
            <p:nvPr/>
          </p:nvSpPr>
          <p:spPr bwMode="auto">
            <a:xfrm flipH="1">
              <a:off x="377" y="1781"/>
              <a:ext cx="43"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72" name="Line 112"/>
            <p:cNvSpPr>
              <a:spLocks noChangeShapeType="1"/>
            </p:cNvSpPr>
            <p:nvPr/>
          </p:nvSpPr>
          <p:spPr bwMode="auto">
            <a:xfrm flipH="1">
              <a:off x="429" y="1772"/>
              <a:ext cx="43"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73" name="Line 113"/>
            <p:cNvSpPr>
              <a:spLocks noChangeShapeType="1"/>
            </p:cNvSpPr>
            <p:nvPr/>
          </p:nvSpPr>
          <p:spPr bwMode="auto">
            <a:xfrm flipH="1">
              <a:off x="489" y="1771"/>
              <a:ext cx="43"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74" name="Oval 114"/>
            <p:cNvSpPr>
              <a:spLocks noChangeArrowheads="1"/>
            </p:cNvSpPr>
            <p:nvPr/>
          </p:nvSpPr>
          <p:spPr bwMode="auto">
            <a:xfrm>
              <a:off x="404" y="1716"/>
              <a:ext cx="43" cy="46"/>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3875" name="Line 115"/>
            <p:cNvSpPr>
              <a:spLocks noChangeShapeType="1"/>
            </p:cNvSpPr>
            <p:nvPr/>
          </p:nvSpPr>
          <p:spPr bwMode="auto">
            <a:xfrm>
              <a:off x="421" y="1625"/>
              <a:ext cx="0" cy="9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76" name="Oval 116"/>
            <p:cNvSpPr>
              <a:spLocks noChangeArrowheads="1"/>
            </p:cNvSpPr>
            <p:nvPr/>
          </p:nvSpPr>
          <p:spPr bwMode="auto">
            <a:xfrm>
              <a:off x="404" y="1589"/>
              <a:ext cx="43" cy="46"/>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73877" name="Group 117"/>
          <p:cNvGrpSpPr>
            <a:grpSpLocks/>
          </p:cNvGrpSpPr>
          <p:nvPr/>
        </p:nvGrpSpPr>
        <p:grpSpPr bwMode="auto">
          <a:xfrm>
            <a:off x="542925" y="3332163"/>
            <a:ext cx="3367088" cy="1220787"/>
            <a:chOff x="342" y="2099"/>
            <a:chExt cx="2121" cy="769"/>
          </a:xfrm>
        </p:grpSpPr>
        <p:sp>
          <p:nvSpPr>
            <p:cNvPr id="373878" name="Line 118"/>
            <p:cNvSpPr>
              <a:spLocks noChangeShapeType="1"/>
            </p:cNvSpPr>
            <p:nvPr/>
          </p:nvSpPr>
          <p:spPr bwMode="auto">
            <a:xfrm>
              <a:off x="474" y="2621"/>
              <a:ext cx="1903"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79" name="Oval 119"/>
            <p:cNvSpPr>
              <a:spLocks noChangeArrowheads="1"/>
            </p:cNvSpPr>
            <p:nvPr/>
          </p:nvSpPr>
          <p:spPr bwMode="auto">
            <a:xfrm>
              <a:off x="2385" y="2594"/>
              <a:ext cx="41" cy="46"/>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3880" name="Line 120"/>
            <p:cNvSpPr>
              <a:spLocks noChangeShapeType="1"/>
            </p:cNvSpPr>
            <p:nvPr/>
          </p:nvSpPr>
          <p:spPr bwMode="auto">
            <a:xfrm>
              <a:off x="1576" y="2803"/>
              <a:ext cx="242"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81" name="Line 121"/>
            <p:cNvSpPr>
              <a:spLocks noChangeShapeType="1"/>
            </p:cNvSpPr>
            <p:nvPr/>
          </p:nvSpPr>
          <p:spPr bwMode="auto">
            <a:xfrm flipH="1">
              <a:off x="1592" y="2821"/>
              <a:ext cx="40"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82" name="Line 122"/>
            <p:cNvSpPr>
              <a:spLocks noChangeShapeType="1"/>
            </p:cNvSpPr>
            <p:nvPr/>
          </p:nvSpPr>
          <p:spPr bwMode="auto">
            <a:xfrm flipH="1">
              <a:off x="1648" y="2822"/>
              <a:ext cx="40"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83" name="Line 123"/>
            <p:cNvSpPr>
              <a:spLocks noChangeShapeType="1"/>
            </p:cNvSpPr>
            <p:nvPr/>
          </p:nvSpPr>
          <p:spPr bwMode="auto">
            <a:xfrm flipH="1">
              <a:off x="1697" y="2813"/>
              <a:ext cx="40"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84" name="Line 124"/>
            <p:cNvSpPr>
              <a:spLocks noChangeShapeType="1"/>
            </p:cNvSpPr>
            <p:nvPr/>
          </p:nvSpPr>
          <p:spPr bwMode="auto">
            <a:xfrm flipH="1">
              <a:off x="1753" y="2812"/>
              <a:ext cx="40"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85" name="Oval 125"/>
            <p:cNvSpPr>
              <a:spLocks noChangeArrowheads="1"/>
            </p:cNvSpPr>
            <p:nvPr/>
          </p:nvSpPr>
          <p:spPr bwMode="auto">
            <a:xfrm>
              <a:off x="1673" y="2757"/>
              <a:ext cx="41" cy="46"/>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3886" name="Line 126"/>
            <p:cNvSpPr>
              <a:spLocks noChangeShapeType="1"/>
            </p:cNvSpPr>
            <p:nvPr/>
          </p:nvSpPr>
          <p:spPr bwMode="auto">
            <a:xfrm>
              <a:off x="1689" y="2666"/>
              <a:ext cx="0" cy="9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87" name="Oval 127"/>
            <p:cNvSpPr>
              <a:spLocks noChangeArrowheads="1"/>
            </p:cNvSpPr>
            <p:nvPr/>
          </p:nvSpPr>
          <p:spPr bwMode="auto">
            <a:xfrm>
              <a:off x="1673" y="2630"/>
              <a:ext cx="41" cy="46"/>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3888" name="Text Box 128"/>
            <p:cNvSpPr txBox="1">
              <a:spLocks noChangeArrowheads="1"/>
            </p:cNvSpPr>
            <p:nvPr/>
          </p:nvSpPr>
          <p:spPr bwMode="auto">
            <a:xfrm>
              <a:off x="342" y="2314"/>
              <a:ext cx="2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A</a:t>
              </a:r>
            </a:p>
          </p:txBody>
        </p:sp>
        <p:sp>
          <p:nvSpPr>
            <p:cNvPr id="373889" name="Text Box 129"/>
            <p:cNvSpPr txBox="1">
              <a:spLocks noChangeArrowheads="1"/>
            </p:cNvSpPr>
            <p:nvPr/>
          </p:nvSpPr>
          <p:spPr bwMode="auto">
            <a:xfrm>
              <a:off x="1568" y="2312"/>
              <a:ext cx="2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B</a:t>
              </a:r>
            </a:p>
          </p:txBody>
        </p:sp>
        <p:sp>
          <p:nvSpPr>
            <p:cNvPr id="373890" name="Text Box 130"/>
            <p:cNvSpPr txBox="1">
              <a:spLocks noChangeArrowheads="1"/>
            </p:cNvSpPr>
            <p:nvPr/>
          </p:nvSpPr>
          <p:spPr bwMode="auto">
            <a:xfrm>
              <a:off x="2167" y="2339"/>
              <a:ext cx="25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C</a:t>
              </a:r>
            </a:p>
          </p:txBody>
        </p:sp>
        <p:sp>
          <p:nvSpPr>
            <p:cNvPr id="373891" name="Line 131"/>
            <p:cNvSpPr>
              <a:spLocks noChangeShapeType="1"/>
            </p:cNvSpPr>
            <p:nvPr/>
          </p:nvSpPr>
          <p:spPr bwMode="auto">
            <a:xfrm>
              <a:off x="2401" y="2258"/>
              <a:ext cx="0" cy="318"/>
            </a:xfrm>
            <a:prstGeom prst="line">
              <a:avLst/>
            </a:prstGeom>
            <a:noFill/>
            <a:ln w="28575">
              <a:solidFill>
                <a:schemeClr val="tx1"/>
              </a:solidFill>
              <a:miter lim="800000"/>
              <a:headEn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92" name="Text Box 132"/>
            <p:cNvSpPr txBox="1">
              <a:spLocks noChangeArrowheads="1"/>
            </p:cNvSpPr>
            <p:nvPr/>
          </p:nvSpPr>
          <p:spPr bwMode="auto">
            <a:xfrm>
              <a:off x="838" y="2349"/>
              <a:ext cx="29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EI</a:t>
              </a:r>
            </a:p>
          </p:txBody>
        </p:sp>
        <p:sp>
          <p:nvSpPr>
            <p:cNvPr id="373893" name="Text Box 133"/>
            <p:cNvSpPr txBox="1">
              <a:spLocks noChangeArrowheads="1"/>
            </p:cNvSpPr>
            <p:nvPr/>
          </p:nvSpPr>
          <p:spPr bwMode="auto">
            <a:xfrm>
              <a:off x="2148" y="2099"/>
              <a:ext cx="31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P</a:t>
              </a:r>
              <a:r>
                <a:rPr lang="en-US" baseline="-25000"/>
                <a:t>1</a:t>
              </a:r>
            </a:p>
          </p:txBody>
        </p:sp>
        <p:sp>
          <p:nvSpPr>
            <p:cNvPr id="373894" name="Line 134"/>
            <p:cNvSpPr>
              <a:spLocks noChangeShapeType="1"/>
            </p:cNvSpPr>
            <p:nvPr/>
          </p:nvSpPr>
          <p:spPr bwMode="auto">
            <a:xfrm>
              <a:off x="370" y="2760"/>
              <a:ext cx="242"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95" name="Line 135"/>
            <p:cNvSpPr>
              <a:spLocks noChangeShapeType="1"/>
            </p:cNvSpPr>
            <p:nvPr/>
          </p:nvSpPr>
          <p:spPr bwMode="auto">
            <a:xfrm flipH="1">
              <a:off x="386" y="2778"/>
              <a:ext cx="40"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96" name="Line 136"/>
            <p:cNvSpPr>
              <a:spLocks noChangeShapeType="1"/>
            </p:cNvSpPr>
            <p:nvPr/>
          </p:nvSpPr>
          <p:spPr bwMode="auto">
            <a:xfrm flipH="1">
              <a:off x="442" y="2779"/>
              <a:ext cx="40"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97" name="Line 137"/>
            <p:cNvSpPr>
              <a:spLocks noChangeShapeType="1"/>
            </p:cNvSpPr>
            <p:nvPr/>
          </p:nvSpPr>
          <p:spPr bwMode="auto">
            <a:xfrm flipH="1">
              <a:off x="491" y="2770"/>
              <a:ext cx="40"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98" name="Line 138"/>
            <p:cNvSpPr>
              <a:spLocks noChangeShapeType="1"/>
            </p:cNvSpPr>
            <p:nvPr/>
          </p:nvSpPr>
          <p:spPr bwMode="auto">
            <a:xfrm flipH="1">
              <a:off x="547" y="2769"/>
              <a:ext cx="40" cy="46"/>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99" name="Oval 139"/>
            <p:cNvSpPr>
              <a:spLocks noChangeArrowheads="1"/>
            </p:cNvSpPr>
            <p:nvPr/>
          </p:nvSpPr>
          <p:spPr bwMode="auto">
            <a:xfrm>
              <a:off x="467" y="2714"/>
              <a:ext cx="41" cy="46"/>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3900" name="Line 140"/>
            <p:cNvSpPr>
              <a:spLocks noChangeShapeType="1"/>
            </p:cNvSpPr>
            <p:nvPr/>
          </p:nvSpPr>
          <p:spPr bwMode="auto">
            <a:xfrm>
              <a:off x="483" y="2623"/>
              <a:ext cx="0" cy="9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901" name="Oval 141"/>
            <p:cNvSpPr>
              <a:spLocks noChangeArrowheads="1"/>
            </p:cNvSpPr>
            <p:nvPr/>
          </p:nvSpPr>
          <p:spPr bwMode="auto">
            <a:xfrm>
              <a:off x="467" y="2587"/>
              <a:ext cx="41" cy="46"/>
            </a:xfrm>
            <a:prstGeom prst="ellipse">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73762"/>
                                        </p:tgtEl>
                                        <p:attrNameLst>
                                          <p:attrName>style.visibility</p:attrName>
                                        </p:attrNameLst>
                                      </p:cBhvr>
                                      <p:to>
                                        <p:strVal val="visible"/>
                                      </p:to>
                                    </p:set>
                                    <p:animEffect transition="in" filter="checkerboard(across)">
                                      <p:cBhvr>
                                        <p:cTn id="7" dur="500"/>
                                        <p:tgtEl>
                                          <p:spTgt spid="37376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373763"/>
                                        </p:tgtEl>
                                        <p:attrNameLst>
                                          <p:attrName>style.visibility</p:attrName>
                                        </p:attrNameLst>
                                      </p:cBhvr>
                                      <p:to>
                                        <p:strVal val="visible"/>
                                      </p:to>
                                    </p:set>
                                    <p:animEffect transition="in" filter="checkerboard(across)">
                                      <p:cBhvr>
                                        <p:cTn id="12" dur="500"/>
                                        <p:tgtEl>
                                          <p:spTgt spid="37376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373831"/>
                                        </p:tgtEl>
                                        <p:attrNameLst>
                                          <p:attrName>style.visibility</p:attrName>
                                        </p:attrNameLst>
                                      </p:cBhvr>
                                      <p:to>
                                        <p:strVal val="visible"/>
                                      </p:to>
                                    </p:set>
                                    <p:animEffect transition="in" filter="checkerboard(across)">
                                      <p:cBhvr>
                                        <p:cTn id="17" dur="500"/>
                                        <p:tgtEl>
                                          <p:spTgt spid="37383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373877"/>
                                        </p:tgtEl>
                                        <p:attrNameLst>
                                          <p:attrName>style.visibility</p:attrName>
                                        </p:attrNameLst>
                                      </p:cBhvr>
                                      <p:to>
                                        <p:strVal val="visible"/>
                                      </p:to>
                                    </p:set>
                                    <p:animEffect transition="in" filter="checkerboard(across)">
                                      <p:cBhvr>
                                        <p:cTn id="22" dur="500"/>
                                        <p:tgtEl>
                                          <p:spTgt spid="37387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4" presetClass="entr" presetSubtype="0" fill="hold" nodeType="clickEffect">
                                  <p:stCondLst>
                                    <p:cond delay="0"/>
                                  </p:stCondLst>
                                  <p:childTnLst>
                                    <p:set>
                                      <p:cBhvr>
                                        <p:cTn id="26" dur="1" fill="hold">
                                          <p:stCondLst>
                                            <p:cond delay="0"/>
                                          </p:stCondLst>
                                        </p:cTn>
                                        <p:tgtEl>
                                          <p:spTgt spid="373764"/>
                                        </p:tgtEl>
                                        <p:attrNameLst>
                                          <p:attrName>style.visibility</p:attrName>
                                        </p:attrNameLst>
                                      </p:cBhvr>
                                      <p:to>
                                        <p:strVal val="visible"/>
                                      </p:to>
                                    </p:set>
                                    <p:anim to="" calcmode="lin" valueType="num">
                                      <p:cBhvr>
                                        <p:cTn id="27" dur="1" fill="hold"/>
                                        <p:tgtEl>
                                          <p:spTgt spid="373764"/>
                                        </p:tgtEl>
                                        <p:attrNameLst>
                                          <p:attrName/>
                                        </p:attrNameLst>
                                      </p:cBhvr>
                                    </p:anim>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373778"/>
                                        </p:tgtEl>
                                        <p:attrNameLst>
                                          <p:attrName>style.visibility</p:attrName>
                                        </p:attrNameLst>
                                      </p:cBhvr>
                                      <p:to>
                                        <p:strVal val="visible"/>
                                      </p:to>
                                    </p:set>
                                    <p:animEffect transition="in" filter="checkerboard(across)">
                                      <p:cBhvr>
                                        <p:cTn id="32" dur="500"/>
                                        <p:tgtEl>
                                          <p:spTgt spid="373778"/>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4" presetClass="entr" presetSubtype="0" fill="hold" grpId="0" nodeType="clickEffect">
                                  <p:stCondLst>
                                    <p:cond delay="0"/>
                                  </p:stCondLst>
                                  <p:childTnLst>
                                    <p:set>
                                      <p:cBhvr>
                                        <p:cTn id="36" dur="1" fill="hold">
                                          <p:stCondLst>
                                            <p:cond delay="0"/>
                                          </p:stCondLst>
                                        </p:cTn>
                                        <p:tgtEl>
                                          <p:spTgt spid="373779"/>
                                        </p:tgtEl>
                                        <p:attrNameLst>
                                          <p:attrName>style.visibility</p:attrName>
                                        </p:attrNameLst>
                                      </p:cBhvr>
                                      <p:to>
                                        <p:strVal val="visible"/>
                                      </p:to>
                                    </p:set>
                                    <p:anim to="" calcmode="lin" valueType="num">
                                      <p:cBhvr>
                                        <p:cTn id="37" dur="1" fill="hold"/>
                                        <p:tgtEl>
                                          <p:spTgt spid="373779"/>
                                        </p:tgtEl>
                                        <p:attrNameLst>
                                          <p:attrName/>
                                        </p:attrNameLst>
                                      </p:cBhvr>
                                    </p:anim>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nodeType="clickEffect">
                                  <p:stCondLst>
                                    <p:cond delay="0"/>
                                  </p:stCondLst>
                                  <p:childTnLst>
                                    <p:set>
                                      <p:cBhvr>
                                        <p:cTn id="41" dur="1" fill="hold">
                                          <p:stCondLst>
                                            <p:cond delay="0"/>
                                          </p:stCondLst>
                                        </p:cTn>
                                        <p:tgtEl>
                                          <p:spTgt spid="373790"/>
                                        </p:tgtEl>
                                        <p:attrNameLst>
                                          <p:attrName>style.visibility</p:attrName>
                                        </p:attrNameLst>
                                      </p:cBhvr>
                                      <p:to>
                                        <p:strVal val="visible"/>
                                      </p:to>
                                    </p:set>
                                    <p:animEffect transition="in" filter="checkerboard(across)">
                                      <p:cBhvr>
                                        <p:cTn id="42" dur="500"/>
                                        <p:tgtEl>
                                          <p:spTgt spid="373790"/>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nodeType="clickEffect">
                                  <p:stCondLst>
                                    <p:cond delay="0"/>
                                  </p:stCondLst>
                                  <p:childTnLst>
                                    <p:set>
                                      <p:cBhvr>
                                        <p:cTn id="46" dur="1" fill="hold">
                                          <p:stCondLst>
                                            <p:cond delay="0"/>
                                          </p:stCondLst>
                                        </p:cTn>
                                        <p:tgtEl>
                                          <p:spTgt spid="373781"/>
                                        </p:tgtEl>
                                        <p:attrNameLst>
                                          <p:attrName>style.visibility</p:attrName>
                                        </p:attrNameLst>
                                      </p:cBhvr>
                                      <p:to>
                                        <p:strVal val="visible"/>
                                      </p:to>
                                    </p:set>
                                    <p:animEffect transition="in" filter="checkerboard(across)">
                                      <p:cBhvr>
                                        <p:cTn id="47" dur="500"/>
                                        <p:tgtEl>
                                          <p:spTgt spid="373781"/>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nodeType="clickEffect">
                                  <p:stCondLst>
                                    <p:cond delay="0"/>
                                  </p:stCondLst>
                                  <p:childTnLst>
                                    <p:set>
                                      <p:cBhvr>
                                        <p:cTn id="51" dur="1" fill="hold">
                                          <p:stCondLst>
                                            <p:cond delay="0"/>
                                          </p:stCondLst>
                                        </p:cTn>
                                        <p:tgtEl>
                                          <p:spTgt spid="373817"/>
                                        </p:tgtEl>
                                        <p:attrNameLst>
                                          <p:attrName>style.visibility</p:attrName>
                                        </p:attrNameLst>
                                      </p:cBhvr>
                                      <p:to>
                                        <p:strVal val="visible"/>
                                      </p:to>
                                    </p:set>
                                    <p:animEffect transition="in" filter="checkerboard(across)">
                                      <p:cBhvr>
                                        <p:cTn id="52" dur="500"/>
                                        <p:tgtEl>
                                          <p:spTgt spid="373817"/>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5" presetClass="entr" presetSubtype="10" fill="hold" nodeType="clickEffect">
                                  <p:stCondLst>
                                    <p:cond delay="0"/>
                                  </p:stCondLst>
                                  <p:childTnLst>
                                    <p:set>
                                      <p:cBhvr>
                                        <p:cTn id="56" dur="1" fill="hold">
                                          <p:stCondLst>
                                            <p:cond delay="0"/>
                                          </p:stCondLst>
                                        </p:cTn>
                                        <p:tgtEl>
                                          <p:spTgt spid="373782"/>
                                        </p:tgtEl>
                                        <p:attrNameLst>
                                          <p:attrName>style.visibility</p:attrName>
                                        </p:attrNameLst>
                                      </p:cBhvr>
                                      <p:to>
                                        <p:strVal val="visible"/>
                                      </p:to>
                                    </p:set>
                                    <p:animEffect transition="in" filter="checkerboard(across)">
                                      <p:cBhvr>
                                        <p:cTn id="57" dur="500"/>
                                        <p:tgtEl>
                                          <p:spTgt spid="373782"/>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5" presetClass="entr" presetSubtype="10" fill="hold" nodeType="clickEffect">
                                  <p:stCondLst>
                                    <p:cond delay="0"/>
                                  </p:stCondLst>
                                  <p:childTnLst>
                                    <p:set>
                                      <p:cBhvr>
                                        <p:cTn id="61" dur="1" fill="hold">
                                          <p:stCondLst>
                                            <p:cond delay="0"/>
                                          </p:stCondLst>
                                        </p:cTn>
                                        <p:tgtEl>
                                          <p:spTgt spid="373787"/>
                                        </p:tgtEl>
                                        <p:attrNameLst>
                                          <p:attrName>style.visibility</p:attrName>
                                        </p:attrNameLst>
                                      </p:cBhvr>
                                      <p:to>
                                        <p:strVal val="visible"/>
                                      </p:to>
                                    </p:set>
                                    <p:animEffect transition="in" filter="checkerboard(across)">
                                      <p:cBhvr>
                                        <p:cTn id="62" dur="500"/>
                                        <p:tgtEl>
                                          <p:spTgt spid="373787"/>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21" presetClass="entr" presetSubtype="4" fill="hold" nodeType="clickEffect">
                                  <p:stCondLst>
                                    <p:cond delay="0"/>
                                  </p:stCondLst>
                                  <p:childTnLst>
                                    <p:set>
                                      <p:cBhvr>
                                        <p:cTn id="66" dur="1" fill="hold">
                                          <p:stCondLst>
                                            <p:cond delay="0"/>
                                          </p:stCondLst>
                                        </p:cTn>
                                        <p:tgtEl>
                                          <p:spTgt spid="373786"/>
                                        </p:tgtEl>
                                        <p:attrNameLst>
                                          <p:attrName>style.visibility</p:attrName>
                                        </p:attrNameLst>
                                      </p:cBhvr>
                                      <p:to>
                                        <p:strVal val="visible"/>
                                      </p:to>
                                    </p:set>
                                    <p:animEffect transition="in" filter="wheel(4)">
                                      <p:cBhvr>
                                        <p:cTn id="67" dur="2000"/>
                                        <p:tgtEl>
                                          <p:spTgt spid="373786"/>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5" presetClass="entr" presetSubtype="10" fill="hold" nodeType="clickEffect">
                                  <p:stCondLst>
                                    <p:cond delay="0"/>
                                  </p:stCondLst>
                                  <p:childTnLst>
                                    <p:set>
                                      <p:cBhvr>
                                        <p:cTn id="71" dur="1" fill="hold">
                                          <p:stCondLst>
                                            <p:cond delay="0"/>
                                          </p:stCondLst>
                                        </p:cTn>
                                        <p:tgtEl>
                                          <p:spTgt spid="373785"/>
                                        </p:tgtEl>
                                        <p:attrNameLst>
                                          <p:attrName>style.visibility</p:attrName>
                                        </p:attrNameLst>
                                      </p:cBhvr>
                                      <p:to>
                                        <p:strVal val="visible"/>
                                      </p:to>
                                    </p:set>
                                    <p:animEffect transition="in" filter="checkerboard(across)">
                                      <p:cBhvr>
                                        <p:cTn id="72" dur="500"/>
                                        <p:tgtEl>
                                          <p:spTgt spid="373785"/>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24" presetClass="entr" presetSubtype="0" fill="hold" nodeType="clickEffect">
                                  <p:stCondLst>
                                    <p:cond delay="0"/>
                                  </p:stCondLst>
                                  <p:childTnLst>
                                    <p:set>
                                      <p:cBhvr>
                                        <p:cTn id="76" dur="1" fill="hold">
                                          <p:stCondLst>
                                            <p:cond delay="0"/>
                                          </p:stCondLst>
                                        </p:cTn>
                                        <p:tgtEl>
                                          <p:spTgt spid="373788"/>
                                        </p:tgtEl>
                                        <p:attrNameLst>
                                          <p:attrName>style.visibility</p:attrName>
                                        </p:attrNameLst>
                                      </p:cBhvr>
                                      <p:to>
                                        <p:strVal val="visible"/>
                                      </p:to>
                                    </p:set>
                                    <p:anim to="" calcmode="lin" valueType="num">
                                      <p:cBhvr>
                                        <p:cTn id="77" dur="1" fill="hold"/>
                                        <p:tgtEl>
                                          <p:spTgt spid="373788"/>
                                        </p:tgtEl>
                                        <p:attrNameLst>
                                          <p:attrName/>
                                        </p:attrNameLst>
                                      </p:cBhvr>
                                    </p:anim>
                                  </p:childTnLst>
                                </p:cTn>
                              </p:par>
                            </p:childTnLst>
                          </p:cTn>
                        </p:par>
                      </p:childTnLst>
                    </p:cTn>
                  </p:par>
                  <p:par>
                    <p:cTn id="78" fill="hold" nodeType="clickPar">
                      <p:stCondLst>
                        <p:cond delay="indefinite"/>
                      </p:stCondLst>
                      <p:childTnLst>
                        <p:par>
                          <p:cTn id="79" fill="hold" nodeType="withGroup">
                            <p:stCondLst>
                              <p:cond delay="0"/>
                            </p:stCondLst>
                            <p:childTnLst>
                              <p:par>
                                <p:cTn id="80" presetID="2" presetClass="entr" presetSubtype="4" fill="hold" nodeType="clickEffect">
                                  <p:stCondLst>
                                    <p:cond delay="0"/>
                                  </p:stCondLst>
                                  <p:childTnLst>
                                    <p:set>
                                      <p:cBhvr>
                                        <p:cTn id="81" dur="1" fill="hold">
                                          <p:stCondLst>
                                            <p:cond delay="0"/>
                                          </p:stCondLst>
                                        </p:cTn>
                                        <p:tgtEl>
                                          <p:spTgt spid="373789"/>
                                        </p:tgtEl>
                                        <p:attrNameLst>
                                          <p:attrName>style.visibility</p:attrName>
                                        </p:attrNameLst>
                                      </p:cBhvr>
                                      <p:to>
                                        <p:strVal val="visible"/>
                                      </p:to>
                                    </p:set>
                                    <p:anim calcmode="lin" valueType="num">
                                      <p:cBhvr additive="base">
                                        <p:cTn id="82" dur="2000" fill="hold"/>
                                        <p:tgtEl>
                                          <p:spTgt spid="373789"/>
                                        </p:tgtEl>
                                        <p:attrNameLst>
                                          <p:attrName>ppt_x</p:attrName>
                                        </p:attrNameLst>
                                      </p:cBhvr>
                                      <p:tavLst>
                                        <p:tav tm="0">
                                          <p:val>
                                            <p:strVal val="#ppt_x"/>
                                          </p:val>
                                        </p:tav>
                                        <p:tav tm="100000">
                                          <p:val>
                                            <p:strVal val="#ppt_x"/>
                                          </p:val>
                                        </p:tav>
                                      </p:tavLst>
                                    </p:anim>
                                    <p:anim calcmode="lin" valueType="num">
                                      <p:cBhvr additive="base">
                                        <p:cTn id="83" dur="2000" fill="hold"/>
                                        <p:tgtEl>
                                          <p:spTgt spid="37378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3762" grpId="0"/>
      <p:bldP spid="373763" grpId="0"/>
      <p:bldP spid="373778" grpId="0"/>
      <p:bldP spid="373779" grpId="0"/>
    </p:bldLst>
  </p:timing>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4786" name="Text Box 2"/>
          <p:cNvSpPr txBox="1">
            <a:spLocks noChangeArrowheads="1"/>
          </p:cNvSpPr>
          <p:nvPr/>
        </p:nvSpPr>
        <p:spPr bwMode="auto">
          <a:xfrm>
            <a:off x="533400" y="381000"/>
            <a:ext cx="8218488" cy="1250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lnSpc>
                <a:spcPct val="65000"/>
              </a:lnSpc>
            </a:pPr>
            <a:r>
              <a:rPr lang="en-US">
                <a:solidFill>
                  <a:srgbClr val="000000"/>
                </a:solidFill>
                <a:latin typeface=".VnTime" pitchFamily="34" charset="0"/>
                <a:cs typeface="Times New Roman" pitchFamily="18" charset="0"/>
              </a:rPr>
              <a:t>                                         </a:t>
            </a:r>
            <a:r>
              <a:rPr lang="en-US" b="1">
                <a:solidFill>
                  <a:srgbClr val="000000"/>
                </a:solidFill>
              </a:rPr>
              <a:t>Chương 10</a:t>
            </a:r>
          </a:p>
          <a:p>
            <a:pPr algn="l">
              <a:lnSpc>
                <a:spcPct val="65000"/>
              </a:lnSpc>
            </a:pPr>
            <a:r>
              <a:rPr lang="en-US">
                <a:solidFill>
                  <a:srgbClr val="000000"/>
                </a:solidFill>
                <a:latin typeface="Times New Roman" pitchFamily="18" charset="0"/>
                <a:cs typeface="Times New Roman" pitchFamily="18" charset="0"/>
              </a:rPr>
              <a:t>			</a:t>
            </a:r>
            <a:endParaRPr lang="en-US">
              <a:solidFill>
                <a:srgbClr val="000000"/>
              </a:solidFill>
              <a:latin typeface=".VnTime" pitchFamily="34" charset="0"/>
              <a:cs typeface="Times New Roman" pitchFamily="18" charset="0"/>
            </a:endParaRPr>
          </a:p>
          <a:p>
            <a:pPr algn="l">
              <a:lnSpc>
                <a:spcPct val="65000"/>
              </a:lnSpc>
            </a:pPr>
            <a:r>
              <a:rPr lang="en-US" sz="3200" b="1">
                <a:solidFill>
                  <a:srgbClr val="CC0000"/>
                </a:solidFill>
                <a:latin typeface="Times New Roman" pitchFamily="18" charset="0"/>
                <a:cs typeface="Times New Roman" pitchFamily="18" charset="0"/>
              </a:rPr>
              <a:t>TÍNH TOÁN MỘT SỐ CHI TIẾT ĐẶC BIỆT</a:t>
            </a:r>
            <a:endParaRPr lang="en-US" sz="3200">
              <a:solidFill>
                <a:srgbClr val="CC0000"/>
              </a:solidFill>
              <a:latin typeface=".VnTime" pitchFamily="34" charset="0"/>
              <a:cs typeface="Times New Roman" pitchFamily="18" charset="0"/>
            </a:endParaRPr>
          </a:p>
          <a:p>
            <a:pPr algn="l"/>
            <a:endParaRPr lang="en-US">
              <a:solidFill>
                <a:srgbClr val="800000"/>
              </a:solidFill>
              <a:latin typeface="Times New Roman" pitchFamily="18" charset="0"/>
              <a:cs typeface="Times New Roman" pitchFamily="18" charset="0"/>
            </a:endParaRPr>
          </a:p>
        </p:txBody>
      </p:sp>
      <p:sp>
        <p:nvSpPr>
          <p:cNvPr id="374787" name="Text Box 3"/>
          <p:cNvSpPr txBox="1">
            <a:spLocks noChangeArrowheads="1"/>
          </p:cNvSpPr>
          <p:nvPr/>
        </p:nvSpPr>
        <p:spPr bwMode="auto">
          <a:xfrm>
            <a:off x="288925" y="1323975"/>
            <a:ext cx="38354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8000"/>
                </a:solidFill>
              </a:rPr>
              <a:t>10. 1. Thanh cong phẳng.</a:t>
            </a:r>
            <a:endParaRPr lang="en-US">
              <a:solidFill>
                <a:srgbClr val="008000"/>
              </a:solidFill>
              <a:latin typeface="Times New Roman" pitchFamily="18" charset="0"/>
              <a:cs typeface="Times New Roman" pitchFamily="18" charset="0"/>
            </a:endParaRPr>
          </a:p>
        </p:txBody>
      </p:sp>
      <p:sp>
        <p:nvSpPr>
          <p:cNvPr id="374788" name="Text Box 4"/>
          <p:cNvSpPr txBox="1">
            <a:spLocks noChangeArrowheads="1"/>
          </p:cNvSpPr>
          <p:nvPr/>
        </p:nvSpPr>
        <p:spPr bwMode="auto">
          <a:xfrm>
            <a:off x="228600" y="5124450"/>
            <a:ext cx="8686800"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latin typeface="Times New Roman" pitchFamily="18" charset="0"/>
                <a:cs typeface="Times New Roman" pitchFamily="18" charset="0"/>
              </a:rPr>
              <a:t> </a:t>
            </a:r>
            <a:r>
              <a:rPr lang="en-US">
                <a:solidFill>
                  <a:srgbClr val="000000"/>
                </a:solidFill>
              </a:rPr>
              <a:t>* Quy tắc về dấu của các thành</a:t>
            </a:r>
          </a:p>
          <a:p>
            <a:pPr algn="l"/>
            <a:r>
              <a:rPr lang="en-US">
                <a:solidFill>
                  <a:srgbClr val="000000"/>
                </a:solidFill>
              </a:rPr>
              <a:t> phần N và Q vẫn như cũ</a:t>
            </a:r>
          </a:p>
          <a:p>
            <a:pPr algn="l"/>
            <a:r>
              <a:rPr lang="en-US">
                <a:solidFill>
                  <a:srgbClr val="000000"/>
                </a:solidFill>
              </a:rPr>
              <a:t> * Momen uốn M dương có xu h</a:t>
            </a:r>
            <a:r>
              <a:rPr lang="en-US"/>
              <a:t>ướng tăng độ cong của thanh.</a:t>
            </a:r>
            <a:endParaRPr lang="en-US">
              <a:solidFill>
                <a:srgbClr val="000000"/>
              </a:solidFill>
            </a:endParaRPr>
          </a:p>
          <a:p>
            <a:pPr algn="l"/>
            <a:r>
              <a:rPr lang="en-US">
                <a:solidFill>
                  <a:srgbClr val="000000"/>
                </a:solidFill>
              </a:rPr>
              <a:t> </a:t>
            </a:r>
            <a:endParaRPr lang="en-US">
              <a:solidFill>
                <a:srgbClr val="000000"/>
              </a:solidFill>
              <a:latin typeface="Times New Roman" pitchFamily="18" charset="0"/>
              <a:cs typeface="Times New Roman" pitchFamily="18" charset="0"/>
            </a:endParaRPr>
          </a:p>
        </p:txBody>
      </p:sp>
      <p:sp>
        <p:nvSpPr>
          <p:cNvPr id="374789" name="Text Box 5"/>
          <p:cNvSpPr txBox="1">
            <a:spLocks noChangeArrowheads="1"/>
          </p:cNvSpPr>
          <p:nvPr/>
        </p:nvSpPr>
        <p:spPr bwMode="auto">
          <a:xfrm>
            <a:off x="228600" y="3417888"/>
            <a:ext cx="35782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-tải trọng cũng nằm trong mặt </a:t>
            </a:r>
          </a:p>
          <a:p>
            <a:pPr algn="l"/>
            <a:r>
              <a:rPr lang="en-US" sz="2000"/>
              <a:t>phẳng đối xứng.</a:t>
            </a:r>
            <a:endParaRPr lang="en-US" sz="2000">
              <a:latin typeface="Times New Roman" pitchFamily="18" charset="0"/>
              <a:cs typeface="Times New Roman" pitchFamily="18" charset="0"/>
            </a:endParaRPr>
          </a:p>
        </p:txBody>
      </p:sp>
      <p:sp>
        <p:nvSpPr>
          <p:cNvPr id="374790" name="Text Box 6"/>
          <p:cNvSpPr txBox="1">
            <a:spLocks noChangeArrowheads="1"/>
          </p:cNvSpPr>
          <p:nvPr/>
        </p:nvSpPr>
        <p:spPr bwMode="auto">
          <a:xfrm>
            <a:off x="228600" y="2719388"/>
            <a:ext cx="4799013" cy="1311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000"/>
              <a:t>-trục thanh là đường cong nằm </a:t>
            </a:r>
          </a:p>
          <a:p>
            <a:pPr algn="l"/>
            <a:r>
              <a:rPr lang="en-US" sz="2000"/>
              <a:t>trong mặt phẳng đối xứng, </a:t>
            </a:r>
          </a:p>
          <a:p>
            <a:pPr algn="l"/>
            <a:endParaRPr lang="en-US" sz="2000"/>
          </a:p>
          <a:p>
            <a:pPr algn="l"/>
            <a:endParaRPr lang="en-US" sz="2000">
              <a:cs typeface="Times New Roman" pitchFamily="18" charset="0"/>
            </a:endParaRPr>
          </a:p>
        </p:txBody>
      </p:sp>
      <p:sp>
        <p:nvSpPr>
          <p:cNvPr id="374791" name="Text Box 7"/>
          <p:cNvSpPr txBox="1">
            <a:spLocks noChangeArrowheads="1"/>
          </p:cNvSpPr>
          <p:nvPr/>
        </p:nvSpPr>
        <p:spPr bwMode="auto">
          <a:xfrm>
            <a:off x="228600" y="2351088"/>
            <a:ext cx="47640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solidFill>
                  <a:srgbClr val="003366"/>
                </a:solidFill>
              </a:rPr>
              <a:t>- toàn thanh có một mặt phẳng đối xứng,</a:t>
            </a:r>
          </a:p>
        </p:txBody>
      </p:sp>
      <p:sp>
        <p:nvSpPr>
          <p:cNvPr id="374792" name="Text Box 8"/>
          <p:cNvSpPr txBox="1">
            <a:spLocks noChangeArrowheads="1"/>
          </p:cNvSpPr>
          <p:nvPr/>
        </p:nvSpPr>
        <p:spPr bwMode="auto">
          <a:xfrm>
            <a:off x="4495800" y="723900"/>
            <a:ext cx="639763" cy="479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74793" name="Text Box 9"/>
          <p:cNvSpPr txBox="1">
            <a:spLocks noChangeArrowheads="1"/>
          </p:cNvSpPr>
          <p:nvPr/>
        </p:nvSpPr>
        <p:spPr bwMode="auto">
          <a:xfrm>
            <a:off x="4495800" y="727075"/>
            <a:ext cx="639763" cy="479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pSp>
        <p:nvGrpSpPr>
          <p:cNvPr id="374794" name="Group 10"/>
          <p:cNvGrpSpPr>
            <a:grpSpLocks/>
          </p:cNvGrpSpPr>
          <p:nvPr/>
        </p:nvGrpSpPr>
        <p:grpSpPr bwMode="auto">
          <a:xfrm>
            <a:off x="4495800" y="2362200"/>
            <a:ext cx="3165475" cy="2638425"/>
            <a:chOff x="2832" y="1523"/>
            <a:chExt cx="1994" cy="1662"/>
          </a:xfrm>
        </p:grpSpPr>
        <p:sp>
          <p:nvSpPr>
            <p:cNvPr id="374795" name="Arc 11"/>
            <p:cNvSpPr>
              <a:spLocks/>
            </p:cNvSpPr>
            <p:nvPr/>
          </p:nvSpPr>
          <p:spPr bwMode="auto">
            <a:xfrm>
              <a:off x="3168" y="2447"/>
              <a:ext cx="515" cy="721"/>
            </a:xfrm>
            <a:custGeom>
              <a:avLst/>
              <a:gdLst>
                <a:gd name="G0" fmla="+- 0 0 0"/>
                <a:gd name="G1" fmla="+- 21559 0 0"/>
                <a:gd name="G2" fmla="+- 21600 0 0"/>
                <a:gd name="T0" fmla="*/ 1331 w 16353"/>
                <a:gd name="T1" fmla="*/ 0 h 21559"/>
                <a:gd name="T2" fmla="*/ 16353 w 16353"/>
                <a:gd name="T3" fmla="*/ 7447 h 21559"/>
                <a:gd name="T4" fmla="*/ 0 w 16353"/>
                <a:gd name="T5" fmla="*/ 21559 h 21559"/>
              </a:gdLst>
              <a:ahLst/>
              <a:cxnLst>
                <a:cxn ang="0">
                  <a:pos x="T0" y="T1"/>
                </a:cxn>
                <a:cxn ang="0">
                  <a:pos x="T2" y="T3"/>
                </a:cxn>
                <a:cxn ang="0">
                  <a:pos x="T4" y="T5"/>
                </a:cxn>
              </a:cxnLst>
              <a:rect l="0" t="0" r="r" b="b"/>
              <a:pathLst>
                <a:path w="16353" h="21559" fill="none" extrusionOk="0">
                  <a:moveTo>
                    <a:pt x="1330" y="0"/>
                  </a:moveTo>
                  <a:cubicBezTo>
                    <a:pt x="7136" y="358"/>
                    <a:pt x="12552" y="3043"/>
                    <a:pt x="16352" y="7447"/>
                  </a:cubicBezTo>
                </a:path>
                <a:path w="16353" h="21559" stroke="0" extrusionOk="0">
                  <a:moveTo>
                    <a:pt x="1330" y="0"/>
                  </a:moveTo>
                  <a:cubicBezTo>
                    <a:pt x="7136" y="358"/>
                    <a:pt x="12552" y="3043"/>
                    <a:pt x="16352" y="7447"/>
                  </a:cubicBezTo>
                  <a:lnTo>
                    <a:pt x="0" y="21559"/>
                  </a:lnTo>
                  <a:close/>
                </a:path>
              </a:pathLst>
            </a:custGeom>
            <a:noFill/>
            <a:ln w="2857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4796" name="Arc 12"/>
            <p:cNvSpPr>
              <a:spLocks/>
            </p:cNvSpPr>
            <p:nvPr/>
          </p:nvSpPr>
          <p:spPr bwMode="auto">
            <a:xfrm>
              <a:off x="3211" y="1975"/>
              <a:ext cx="833" cy="1210"/>
            </a:xfrm>
            <a:custGeom>
              <a:avLst/>
              <a:gdLst>
                <a:gd name="G0" fmla="+- 156 0 0"/>
                <a:gd name="G1" fmla="+- 21600 0 0"/>
                <a:gd name="G2" fmla="+- 21600 0 0"/>
                <a:gd name="T0" fmla="*/ 0 w 15528"/>
                <a:gd name="T1" fmla="*/ 1 h 21600"/>
                <a:gd name="T2" fmla="*/ 15528 w 15528"/>
                <a:gd name="T3" fmla="*/ 6426 h 21600"/>
                <a:gd name="T4" fmla="*/ 156 w 15528"/>
                <a:gd name="T5" fmla="*/ 21600 h 21600"/>
              </a:gdLst>
              <a:ahLst/>
              <a:cxnLst>
                <a:cxn ang="0">
                  <a:pos x="T0" y="T1"/>
                </a:cxn>
                <a:cxn ang="0">
                  <a:pos x="T2" y="T3"/>
                </a:cxn>
                <a:cxn ang="0">
                  <a:pos x="T4" y="T5"/>
                </a:cxn>
              </a:cxnLst>
              <a:rect l="0" t="0" r="r" b="b"/>
              <a:pathLst>
                <a:path w="15528" h="21600" fill="none" extrusionOk="0">
                  <a:moveTo>
                    <a:pt x="-1" y="0"/>
                  </a:moveTo>
                  <a:cubicBezTo>
                    <a:pt x="51" y="0"/>
                    <a:pt x="103" y="-1"/>
                    <a:pt x="156" y="0"/>
                  </a:cubicBezTo>
                  <a:cubicBezTo>
                    <a:pt x="5933" y="0"/>
                    <a:pt x="11469" y="2314"/>
                    <a:pt x="15528" y="6425"/>
                  </a:cubicBezTo>
                </a:path>
                <a:path w="15528" h="21600" stroke="0" extrusionOk="0">
                  <a:moveTo>
                    <a:pt x="-1" y="0"/>
                  </a:moveTo>
                  <a:cubicBezTo>
                    <a:pt x="51" y="0"/>
                    <a:pt x="103" y="-1"/>
                    <a:pt x="156" y="0"/>
                  </a:cubicBezTo>
                  <a:cubicBezTo>
                    <a:pt x="5933" y="0"/>
                    <a:pt x="11469" y="2314"/>
                    <a:pt x="15528" y="6425"/>
                  </a:cubicBezTo>
                  <a:lnTo>
                    <a:pt x="156" y="21600"/>
                  </a:lnTo>
                  <a:close/>
                </a:path>
              </a:pathLst>
            </a:custGeom>
            <a:noFill/>
            <a:ln w="2857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4797" name="Arc 13"/>
            <p:cNvSpPr>
              <a:spLocks/>
            </p:cNvSpPr>
            <p:nvPr/>
          </p:nvSpPr>
          <p:spPr bwMode="auto">
            <a:xfrm>
              <a:off x="3168" y="2223"/>
              <a:ext cx="732" cy="907"/>
            </a:xfrm>
            <a:custGeom>
              <a:avLst/>
              <a:gdLst>
                <a:gd name="G0" fmla="+- 305 0 0"/>
                <a:gd name="G1" fmla="+- 21600 0 0"/>
                <a:gd name="G2" fmla="+- 21600 0 0"/>
                <a:gd name="T0" fmla="*/ 0 w 17266"/>
                <a:gd name="T1" fmla="*/ 2 h 21600"/>
                <a:gd name="T2" fmla="*/ 17266 w 17266"/>
                <a:gd name="T3" fmla="*/ 8226 h 21600"/>
                <a:gd name="T4" fmla="*/ 305 w 17266"/>
                <a:gd name="T5" fmla="*/ 21600 h 21600"/>
              </a:gdLst>
              <a:ahLst/>
              <a:cxnLst>
                <a:cxn ang="0">
                  <a:pos x="T0" y="T1"/>
                </a:cxn>
                <a:cxn ang="0">
                  <a:pos x="T2" y="T3"/>
                </a:cxn>
                <a:cxn ang="0">
                  <a:pos x="T4" y="T5"/>
                </a:cxn>
              </a:cxnLst>
              <a:rect l="0" t="0" r="r" b="b"/>
              <a:pathLst>
                <a:path w="17266" h="21600" fill="none" extrusionOk="0">
                  <a:moveTo>
                    <a:pt x="0" y="2"/>
                  </a:moveTo>
                  <a:cubicBezTo>
                    <a:pt x="101" y="0"/>
                    <a:pt x="203" y="-1"/>
                    <a:pt x="305" y="0"/>
                  </a:cubicBezTo>
                  <a:cubicBezTo>
                    <a:pt x="6920" y="0"/>
                    <a:pt x="13170" y="3031"/>
                    <a:pt x="17266" y="8225"/>
                  </a:cubicBezTo>
                </a:path>
                <a:path w="17266" h="21600" stroke="0" extrusionOk="0">
                  <a:moveTo>
                    <a:pt x="0" y="2"/>
                  </a:moveTo>
                  <a:cubicBezTo>
                    <a:pt x="101" y="0"/>
                    <a:pt x="203" y="-1"/>
                    <a:pt x="305" y="0"/>
                  </a:cubicBezTo>
                  <a:cubicBezTo>
                    <a:pt x="6920" y="0"/>
                    <a:pt x="13170" y="3031"/>
                    <a:pt x="17266" y="8225"/>
                  </a:cubicBezTo>
                  <a:lnTo>
                    <a:pt x="305" y="21600"/>
                  </a:lnTo>
                  <a:close/>
                </a:path>
              </a:pathLst>
            </a:custGeom>
            <a:noFill/>
            <a:ln w="9525">
              <a:solidFill>
                <a:srgbClr val="000000"/>
              </a:solidFill>
              <a:prstDash val="lgDash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4798" name="Text Box 14"/>
            <p:cNvSpPr txBox="1">
              <a:spLocks noChangeArrowheads="1"/>
            </p:cNvSpPr>
            <p:nvPr/>
          </p:nvSpPr>
          <p:spPr bwMode="auto">
            <a:xfrm>
              <a:off x="2832" y="2279"/>
              <a:ext cx="410"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P</a:t>
              </a:r>
              <a:r>
                <a:rPr lang="en-US" sz="2000" baseline="-25000">
                  <a:latin typeface="Times New Roman" pitchFamily="18" charset="0"/>
                  <a:cs typeface="Times New Roman" pitchFamily="18" charset="0"/>
                </a:rPr>
                <a:t>1</a:t>
              </a:r>
              <a:endParaRPr lang="en-US" sz="2000">
                <a:latin typeface="Times New Roman" pitchFamily="18" charset="0"/>
                <a:cs typeface="Times New Roman" pitchFamily="18" charset="0"/>
              </a:endParaRPr>
            </a:p>
          </p:txBody>
        </p:sp>
        <p:sp>
          <p:nvSpPr>
            <p:cNvPr id="374799" name="Line 15"/>
            <p:cNvSpPr>
              <a:spLocks noChangeShapeType="1"/>
            </p:cNvSpPr>
            <p:nvPr/>
          </p:nvSpPr>
          <p:spPr bwMode="auto">
            <a:xfrm>
              <a:off x="3210" y="1976"/>
              <a:ext cx="0" cy="473"/>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4800" name="Line 16"/>
            <p:cNvSpPr>
              <a:spLocks noChangeShapeType="1"/>
            </p:cNvSpPr>
            <p:nvPr/>
          </p:nvSpPr>
          <p:spPr bwMode="auto">
            <a:xfrm flipV="1">
              <a:off x="3504" y="2279"/>
              <a:ext cx="606" cy="607"/>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74801" name="Line 17"/>
            <p:cNvSpPr>
              <a:spLocks noChangeShapeType="1"/>
            </p:cNvSpPr>
            <p:nvPr/>
          </p:nvSpPr>
          <p:spPr bwMode="auto">
            <a:xfrm rot="337366" flipH="1">
              <a:off x="3311" y="1801"/>
              <a:ext cx="302" cy="201"/>
            </a:xfrm>
            <a:prstGeom prst="line">
              <a:avLst/>
            </a:prstGeom>
            <a:noFill/>
            <a:ln w="28575">
              <a:solidFill>
                <a:srgbClr val="CC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74802" name="Line 18"/>
            <p:cNvSpPr>
              <a:spLocks noChangeShapeType="1"/>
            </p:cNvSpPr>
            <p:nvPr/>
          </p:nvSpPr>
          <p:spPr bwMode="auto">
            <a:xfrm flipH="1">
              <a:off x="3000" y="2212"/>
              <a:ext cx="202" cy="403"/>
            </a:xfrm>
            <a:prstGeom prst="line">
              <a:avLst/>
            </a:prstGeom>
            <a:noFill/>
            <a:ln w="28575">
              <a:solidFill>
                <a:srgbClr val="CC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74803" name="Line 19"/>
            <p:cNvSpPr>
              <a:spLocks noChangeShapeType="1"/>
            </p:cNvSpPr>
            <p:nvPr/>
          </p:nvSpPr>
          <p:spPr bwMode="auto">
            <a:xfrm flipH="1">
              <a:off x="3924" y="2237"/>
              <a:ext cx="466" cy="0"/>
            </a:xfrm>
            <a:prstGeom prst="line">
              <a:avLst/>
            </a:prstGeom>
            <a:noFill/>
            <a:ln w="19050">
              <a:solidFill>
                <a:srgbClr val="CC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74804" name="Line 20"/>
            <p:cNvSpPr>
              <a:spLocks noChangeShapeType="1"/>
            </p:cNvSpPr>
            <p:nvPr/>
          </p:nvSpPr>
          <p:spPr bwMode="auto">
            <a:xfrm flipH="1" flipV="1">
              <a:off x="3687" y="2347"/>
              <a:ext cx="171" cy="171"/>
            </a:xfrm>
            <a:prstGeom prst="line">
              <a:avLst/>
            </a:prstGeom>
            <a:noFill/>
            <a:ln w="28575">
              <a:solidFill>
                <a:srgbClr val="0066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74805" name="Line 21"/>
            <p:cNvSpPr>
              <a:spLocks noChangeShapeType="1"/>
            </p:cNvSpPr>
            <p:nvPr/>
          </p:nvSpPr>
          <p:spPr bwMode="auto">
            <a:xfrm flipH="1">
              <a:off x="3430" y="2370"/>
              <a:ext cx="280" cy="280"/>
            </a:xfrm>
            <a:prstGeom prst="line">
              <a:avLst/>
            </a:prstGeom>
            <a:noFill/>
            <a:ln w="12700">
              <a:solidFill>
                <a:srgbClr val="000000"/>
              </a:solidFill>
              <a:round/>
              <a:headEnd/>
              <a:tailEnd type="none" w="sm" len="med"/>
            </a:ln>
            <a:extLst>
              <a:ext uri="{909E8E84-426E-40DD-AFC4-6F175D3DCCD1}">
                <a14:hiddenFill xmlns:a14="http://schemas.microsoft.com/office/drawing/2010/main">
                  <a:noFill/>
                </a14:hiddenFill>
              </a:ext>
            </a:extLst>
          </p:spPr>
          <p:txBody>
            <a:bodyPr/>
            <a:lstStyle/>
            <a:p>
              <a:endParaRPr lang="en-US"/>
            </a:p>
          </p:txBody>
        </p:sp>
        <p:sp>
          <p:nvSpPr>
            <p:cNvPr id="374806" name="Line 22"/>
            <p:cNvSpPr>
              <a:spLocks noChangeShapeType="1"/>
            </p:cNvSpPr>
            <p:nvPr/>
          </p:nvSpPr>
          <p:spPr bwMode="auto">
            <a:xfrm rot="711343" flipH="1">
              <a:off x="3865" y="2372"/>
              <a:ext cx="403" cy="201"/>
            </a:xfrm>
            <a:prstGeom prst="line">
              <a:avLst/>
            </a:prstGeom>
            <a:noFill/>
            <a:ln w="28575">
              <a:solidFill>
                <a:srgbClr val="0033CC"/>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374807" name="Text Box 23"/>
            <p:cNvSpPr txBox="1">
              <a:spLocks noChangeArrowheads="1"/>
            </p:cNvSpPr>
            <p:nvPr/>
          </p:nvSpPr>
          <p:spPr bwMode="auto">
            <a:xfrm>
              <a:off x="4008" y="1523"/>
              <a:ext cx="403"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P</a:t>
              </a:r>
              <a:r>
                <a:rPr lang="en-US" sz="2000" baseline="-25000">
                  <a:latin typeface="Times New Roman" pitchFamily="18" charset="0"/>
                  <a:cs typeface="Times New Roman" pitchFamily="18" charset="0"/>
                </a:rPr>
                <a:t>1</a:t>
              </a:r>
              <a:endParaRPr lang="en-US" sz="2000">
                <a:latin typeface="Times New Roman" pitchFamily="18" charset="0"/>
                <a:cs typeface="Times New Roman" pitchFamily="18" charset="0"/>
              </a:endParaRPr>
            </a:p>
          </p:txBody>
        </p:sp>
        <p:sp>
          <p:nvSpPr>
            <p:cNvPr id="374808" name="Text Box 24"/>
            <p:cNvSpPr txBox="1">
              <a:spLocks noChangeArrowheads="1"/>
            </p:cNvSpPr>
            <p:nvPr/>
          </p:nvSpPr>
          <p:spPr bwMode="auto">
            <a:xfrm>
              <a:off x="3554" y="1691"/>
              <a:ext cx="404" cy="3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P</a:t>
              </a:r>
              <a:r>
                <a:rPr lang="en-US" sz="2000" baseline="-25000">
                  <a:latin typeface="Times New Roman" pitchFamily="18" charset="0"/>
                  <a:cs typeface="Times New Roman" pitchFamily="18" charset="0"/>
                </a:rPr>
                <a:t>2</a:t>
              </a:r>
              <a:endParaRPr lang="en-US" sz="2000">
                <a:latin typeface="Times New Roman" pitchFamily="18" charset="0"/>
                <a:cs typeface="Times New Roman" pitchFamily="18" charset="0"/>
              </a:endParaRPr>
            </a:p>
          </p:txBody>
        </p:sp>
        <p:sp>
          <p:nvSpPr>
            <p:cNvPr id="374809" name="Text Box 25"/>
            <p:cNvSpPr txBox="1">
              <a:spLocks noChangeArrowheads="1"/>
            </p:cNvSpPr>
            <p:nvPr/>
          </p:nvSpPr>
          <p:spPr bwMode="auto">
            <a:xfrm>
              <a:off x="4142" y="1977"/>
              <a:ext cx="300" cy="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P</a:t>
              </a:r>
              <a:r>
                <a:rPr lang="en-US" sz="2000" baseline="-25000">
                  <a:latin typeface="Times New Roman" pitchFamily="18" charset="0"/>
                  <a:cs typeface="Times New Roman" pitchFamily="18" charset="0"/>
                </a:rPr>
                <a:t>3</a:t>
              </a:r>
              <a:endParaRPr lang="en-US" sz="2000">
                <a:latin typeface="Times New Roman" pitchFamily="18" charset="0"/>
                <a:cs typeface="Times New Roman" pitchFamily="18" charset="0"/>
              </a:endParaRPr>
            </a:p>
          </p:txBody>
        </p:sp>
        <p:sp>
          <p:nvSpPr>
            <p:cNvPr id="374810" name="Text Box 26"/>
            <p:cNvSpPr txBox="1">
              <a:spLocks noChangeArrowheads="1"/>
            </p:cNvSpPr>
            <p:nvPr/>
          </p:nvSpPr>
          <p:spPr bwMode="auto">
            <a:xfrm>
              <a:off x="3626" y="2133"/>
              <a:ext cx="303" cy="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N</a:t>
              </a:r>
            </a:p>
          </p:txBody>
        </p:sp>
        <p:sp>
          <p:nvSpPr>
            <p:cNvPr id="374811" name="Text Box 27"/>
            <p:cNvSpPr txBox="1">
              <a:spLocks noChangeArrowheads="1"/>
            </p:cNvSpPr>
            <p:nvPr/>
          </p:nvSpPr>
          <p:spPr bwMode="auto">
            <a:xfrm>
              <a:off x="4250" y="2325"/>
              <a:ext cx="272" cy="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R</a:t>
              </a:r>
            </a:p>
          </p:txBody>
        </p:sp>
        <p:sp>
          <p:nvSpPr>
            <p:cNvPr id="374812" name="Line 28"/>
            <p:cNvSpPr>
              <a:spLocks noChangeShapeType="1"/>
            </p:cNvSpPr>
            <p:nvPr/>
          </p:nvSpPr>
          <p:spPr bwMode="auto">
            <a:xfrm>
              <a:off x="4042" y="2422"/>
              <a:ext cx="0" cy="1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4813" name="Line 29"/>
            <p:cNvSpPr>
              <a:spLocks noChangeShapeType="1"/>
            </p:cNvSpPr>
            <p:nvPr/>
          </p:nvSpPr>
          <p:spPr bwMode="auto">
            <a:xfrm flipH="1">
              <a:off x="3571" y="2511"/>
              <a:ext cx="303" cy="303"/>
            </a:xfrm>
            <a:prstGeom prst="line">
              <a:avLst/>
            </a:prstGeom>
            <a:noFill/>
            <a:ln w="19050">
              <a:solidFill>
                <a:srgbClr val="80008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grpSp>
          <p:nvGrpSpPr>
            <p:cNvPr id="374814" name="Group 30"/>
            <p:cNvGrpSpPr>
              <a:grpSpLocks/>
            </p:cNvGrpSpPr>
            <p:nvPr/>
          </p:nvGrpSpPr>
          <p:grpSpPr bwMode="auto">
            <a:xfrm>
              <a:off x="3435" y="2664"/>
              <a:ext cx="564" cy="351"/>
              <a:chOff x="3430" y="3068"/>
              <a:chExt cx="564" cy="351"/>
            </a:xfrm>
          </p:grpSpPr>
          <p:sp>
            <p:nvSpPr>
              <p:cNvPr id="374815" name="Text Box 31"/>
              <p:cNvSpPr txBox="1">
                <a:spLocks noChangeArrowheads="1"/>
              </p:cNvSpPr>
              <p:nvPr/>
            </p:nvSpPr>
            <p:spPr bwMode="auto">
              <a:xfrm>
                <a:off x="3590" y="3117"/>
                <a:ext cx="404" cy="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Q</a:t>
                </a:r>
              </a:p>
            </p:txBody>
          </p:sp>
          <p:sp>
            <p:nvSpPr>
              <p:cNvPr id="374816" name="Line 32"/>
              <p:cNvSpPr>
                <a:spLocks noChangeShapeType="1"/>
              </p:cNvSpPr>
              <p:nvPr/>
            </p:nvSpPr>
            <p:spPr bwMode="auto">
              <a:xfrm flipH="1" flipV="1">
                <a:off x="3430" y="3068"/>
                <a:ext cx="152" cy="152"/>
              </a:xfrm>
              <a:prstGeom prst="line">
                <a:avLst/>
              </a:prstGeom>
              <a:noFill/>
              <a:ln w="12700">
                <a:solidFill>
                  <a:srgbClr val="000000"/>
                </a:solidFill>
                <a:round/>
                <a:headEnd/>
                <a:tailEnd type="none" w="sm" len="med"/>
              </a:ln>
              <a:extLst>
                <a:ext uri="{909E8E84-426E-40DD-AFC4-6F175D3DCCD1}">
                  <a14:hiddenFill xmlns:a14="http://schemas.microsoft.com/office/drawing/2010/main">
                    <a:noFill/>
                  </a14:hiddenFill>
                </a:ext>
              </a:extLst>
            </p:spPr>
            <p:txBody>
              <a:bodyPr/>
              <a:lstStyle/>
              <a:p>
                <a:endParaRPr lang="en-US"/>
              </a:p>
            </p:txBody>
          </p:sp>
        </p:grpSp>
        <p:sp>
          <p:nvSpPr>
            <p:cNvPr id="374817" name="Line 33"/>
            <p:cNvSpPr>
              <a:spLocks noChangeShapeType="1"/>
            </p:cNvSpPr>
            <p:nvPr/>
          </p:nvSpPr>
          <p:spPr bwMode="auto">
            <a:xfrm rot="711343" flipH="1">
              <a:off x="3442" y="2484"/>
              <a:ext cx="403" cy="202"/>
            </a:xfrm>
            <a:prstGeom prst="line">
              <a:avLst/>
            </a:prstGeom>
            <a:noFill/>
            <a:ln w="19050">
              <a:solidFill>
                <a:srgbClr val="0033CC"/>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74818" name="Text Box 34"/>
            <p:cNvSpPr txBox="1">
              <a:spLocks noChangeArrowheads="1"/>
            </p:cNvSpPr>
            <p:nvPr/>
          </p:nvSpPr>
          <p:spPr bwMode="auto">
            <a:xfrm>
              <a:off x="3253" y="2548"/>
              <a:ext cx="403"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R</a:t>
              </a:r>
            </a:p>
          </p:txBody>
        </p:sp>
        <p:sp>
          <p:nvSpPr>
            <p:cNvPr id="374819" name="Text Box 35"/>
            <p:cNvSpPr txBox="1">
              <a:spLocks noChangeArrowheads="1"/>
            </p:cNvSpPr>
            <p:nvPr/>
          </p:nvSpPr>
          <p:spPr bwMode="auto">
            <a:xfrm>
              <a:off x="3773" y="2494"/>
              <a:ext cx="28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O</a:t>
              </a:r>
            </a:p>
          </p:txBody>
        </p:sp>
        <p:sp>
          <p:nvSpPr>
            <p:cNvPr id="374820" name="Line 36"/>
            <p:cNvSpPr>
              <a:spLocks noChangeShapeType="1"/>
            </p:cNvSpPr>
            <p:nvPr/>
          </p:nvSpPr>
          <p:spPr bwMode="auto">
            <a:xfrm rot="711343" flipH="1">
              <a:off x="3150" y="2279"/>
              <a:ext cx="403" cy="202"/>
            </a:xfrm>
            <a:prstGeom prst="line">
              <a:avLst/>
            </a:prstGeom>
            <a:noFill/>
            <a:ln w="28575">
              <a:solidFill>
                <a:srgbClr val="0033CC"/>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74821" name="Text Box 37"/>
            <p:cNvSpPr txBox="1">
              <a:spLocks noChangeArrowheads="1"/>
            </p:cNvSpPr>
            <p:nvPr/>
          </p:nvSpPr>
          <p:spPr bwMode="auto">
            <a:xfrm>
              <a:off x="3050" y="2439"/>
              <a:ext cx="404" cy="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R</a:t>
              </a:r>
            </a:p>
          </p:txBody>
        </p:sp>
        <p:sp>
          <p:nvSpPr>
            <p:cNvPr id="374822" name="Line 38"/>
            <p:cNvSpPr>
              <a:spLocks noChangeShapeType="1"/>
            </p:cNvSpPr>
            <p:nvPr/>
          </p:nvSpPr>
          <p:spPr bwMode="auto">
            <a:xfrm>
              <a:off x="3395" y="2321"/>
              <a:ext cx="0" cy="10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4823" name="AutoShape 39"/>
            <p:cNvSpPr>
              <a:spLocks noChangeArrowheads="1"/>
            </p:cNvSpPr>
            <p:nvPr/>
          </p:nvSpPr>
          <p:spPr bwMode="auto">
            <a:xfrm>
              <a:off x="3563" y="2305"/>
              <a:ext cx="35" cy="34"/>
            </a:xfrm>
            <a:prstGeom prst="flowChartConnector">
              <a:avLst/>
            </a:prstGeom>
            <a:noFill/>
            <a:ln w="9525">
              <a:solidFill>
                <a:srgbClr val="000000"/>
              </a:solidFill>
              <a:round/>
              <a:headEnd/>
              <a:tailEnd/>
            </a:ln>
            <a:extLst>
              <a:ext uri="{909E8E84-426E-40DD-AFC4-6F175D3DCCD1}">
                <a14:hiddenFill xmlns:a14="http://schemas.microsoft.com/office/drawing/2010/main">
                  <a:solidFill>
                    <a:srgbClr val="000000"/>
                  </a:solidFill>
                </a14:hiddenFill>
              </a:ext>
            </a:extLst>
          </p:spPr>
          <p:txBody>
            <a:bodyPr/>
            <a:lstStyle/>
            <a:p>
              <a:endParaRPr lang="en-US"/>
            </a:p>
          </p:txBody>
        </p:sp>
        <p:sp>
          <p:nvSpPr>
            <p:cNvPr id="374824" name="Line 40"/>
            <p:cNvSpPr>
              <a:spLocks noChangeShapeType="1"/>
            </p:cNvSpPr>
            <p:nvPr/>
          </p:nvSpPr>
          <p:spPr bwMode="auto">
            <a:xfrm flipH="1">
              <a:off x="4778" y="2277"/>
              <a:ext cx="48"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374825" name="Group 41"/>
          <p:cNvGrpSpPr>
            <a:grpSpLocks/>
          </p:cNvGrpSpPr>
          <p:nvPr/>
        </p:nvGrpSpPr>
        <p:grpSpPr bwMode="auto">
          <a:xfrm>
            <a:off x="5349875" y="1217613"/>
            <a:ext cx="3946525" cy="2560637"/>
            <a:chOff x="3370" y="767"/>
            <a:chExt cx="2486" cy="1613"/>
          </a:xfrm>
        </p:grpSpPr>
        <p:sp>
          <p:nvSpPr>
            <p:cNvPr id="374826" name="Text Box 42"/>
            <p:cNvSpPr txBox="1">
              <a:spLocks noChangeArrowheads="1"/>
            </p:cNvSpPr>
            <p:nvPr/>
          </p:nvSpPr>
          <p:spPr bwMode="auto">
            <a:xfrm>
              <a:off x="5453" y="1515"/>
              <a:ext cx="403" cy="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P</a:t>
              </a:r>
              <a:r>
                <a:rPr lang="en-US" sz="2000" baseline="-25000">
                  <a:latin typeface="Times New Roman" pitchFamily="18" charset="0"/>
                  <a:cs typeface="Times New Roman" pitchFamily="18" charset="0"/>
                </a:rPr>
                <a:t>n</a:t>
              </a:r>
              <a:endParaRPr lang="en-US" sz="2000">
                <a:latin typeface="Times New Roman" pitchFamily="18" charset="0"/>
                <a:cs typeface="Times New Roman" pitchFamily="18" charset="0"/>
              </a:endParaRPr>
            </a:p>
          </p:txBody>
        </p:sp>
        <p:sp>
          <p:nvSpPr>
            <p:cNvPr id="374827" name="Rectangle 43"/>
            <p:cNvSpPr>
              <a:spLocks noChangeArrowheads="1"/>
            </p:cNvSpPr>
            <p:nvPr/>
          </p:nvSpPr>
          <p:spPr bwMode="auto">
            <a:xfrm>
              <a:off x="3462" y="1070"/>
              <a:ext cx="302" cy="466"/>
            </a:xfrm>
            <a:prstGeom prst="rect">
              <a:avLst/>
            </a:prstGeom>
            <a:noFill/>
            <a:ln w="28575">
              <a:solidFill>
                <a:srgbClr val="6633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4828" name="Arc 44"/>
            <p:cNvSpPr>
              <a:spLocks/>
            </p:cNvSpPr>
            <p:nvPr/>
          </p:nvSpPr>
          <p:spPr bwMode="auto">
            <a:xfrm>
              <a:off x="4226" y="1071"/>
              <a:ext cx="1160" cy="1210"/>
            </a:xfrm>
            <a:custGeom>
              <a:avLst/>
              <a:gdLst>
                <a:gd name="G0" fmla="+- 0 0 0"/>
                <a:gd name="G1" fmla="+- 21600 0 0"/>
                <a:gd name="G2" fmla="+- 21600 0 0"/>
                <a:gd name="T0" fmla="*/ 0 w 21600"/>
                <a:gd name="T1" fmla="*/ 0 h 21600"/>
                <a:gd name="T2" fmla="*/ 21600 w 21600"/>
                <a:gd name="T3" fmla="*/ 21454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872" y="0"/>
                    <a:pt x="21519" y="9581"/>
                    <a:pt x="21599" y="21454"/>
                  </a:cubicBezTo>
                </a:path>
                <a:path w="21600" h="21600" stroke="0" extrusionOk="0">
                  <a:moveTo>
                    <a:pt x="-1" y="0"/>
                  </a:moveTo>
                  <a:cubicBezTo>
                    <a:pt x="11872" y="0"/>
                    <a:pt x="21519" y="9581"/>
                    <a:pt x="21599" y="21454"/>
                  </a:cubicBezTo>
                  <a:lnTo>
                    <a:pt x="0" y="21600"/>
                  </a:lnTo>
                  <a:close/>
                </a:path>
              </a:pathLst>
            </a:custGeom>
            <a:noFill/>
            <a:ln w="2857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4829" name="Arc 45"/>
            <p:cNvSpPr>
              <a:spLocks/>
            </p:cNvSpPr>
            <p:nvPr/>
          </p:nvSpPr>
          <p:spPr bwMode="auto">
            <a:xfrm>
              <a:off x="4184" y="1541"/>
              <a:ext cx="681" cy="740"/>
            </a:xfrm>
            <a:custGeom>
              <a:avLst/>
              <a:gdLst>
                <a:gd name="G0" fmla="+- 0 0 0"/>
                <a:gd name="G1" fmla="+- 21585 0 0"/>
                <a:gd name="G2" fmla="+- 21600 0 0"/>
                <a:gd name="T0" fmla="*/ 792 w 21600"/>
                <a:gd name="T1" fmla="*/ 0 h 22121"/>
                <a:gd name="T2" fmla="*/ 21593 w 21600"/>
                <a:gd name="T3" fmla="*/ 22121 h 22121"/>
                <a:gd name="T4" fmla="*/ 0 w 21600"/>
                <a:gd name="T5" fmla="*/ 21585 h 22121"/>
              </a:gdLst>
              <a:ahLst/>
              <a:cxnLst>
                <a:cxn ang="0">
                  <a:pos x="T0" y="T1"/>
                </a:cxn>
                <a:cxn ang="0">
                  <a:pos x="T2" y="T3"/>
                </a:cxn>
                <a:cxn ang="0">
                  <a:pos x="T4" y="T5"/>
                </a:cxn>
              </a:cxnLst>
              <a:rect l="0" t="0" r="r" b="b"/>
              <a:pathLst>
                <a:path w="21600" h="22121" fill="none" extrusionOk="0">
                  <a:moveTo>
                    <a:pt x="792" y="-1"/>
                  </a:moveTo>
                  <a:cubicBezTo>
                    <a:pt x="12405" y="425"/>
                    <a:pt x="21600" y="9963"/>
                    <a:pt x="21600" y="21585"/>
                  </a:cubicBezTo>
                  <a:cubicBezTo>
                    <a:pt x="21600" y="21763"/>
                    <a:pt x="21597" y="21942"/>
                    <a:pt x="21593" y="22121"/>
                  </a:cubicBezTo>
                </a:path>
                <a:path w="21600" h="22121" stroke="0" extrusionOk="0">
                  <a:moveTo>
                    <a:pt x="792" y="-1"/>
                  </a:moveTo>
                  <a:cubicBezTo>
                    <a:pt x="12405" y="425"/>
                    <a:pt x="21600" y="9963"/>
                    <a:pt x="21600" y="21585"/>
                  </a:cubicBezTo>
                  <a:cubicBezTo>
                    <a:pt x="21600" y="21763"/>
                    <a:pt x="21597" y="21942"/>
                    <a:pt x="21593" y="22121"/>
                  </a:cubicBezTo>
                  <a:lnTo>
                    <a:pt x="0" y="21585"/>
                  </a:lnTo>
                  <a:close/>
                </a:path>
              </a:pathLst>
            </a:custGeom>
            <a:noFill/>
            <a:ln w="2857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4830" name="Line 46"/>
            <p:cNvSpPr>
              <a:spLocks noChangeShapeType="1"/>
            </p:cNvSpPr>
            <p:nvPr/>
          </p:nvSpPr>
          <p:spPr bwMode="auto">
            <a:xfrm>
              <a:off x="4218" y="1070"/>
              <a:ext cx="0" cy="473"/>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4831" name="Line 47"/>
            <p:cNvSpPr>
              <a:spLocks noChangeShapeType="1"/>
            </p:cNvSpPr>
            <p:nvPr/>
          </p:nvSpPr>
          <p:spPr bwMode="auto">
            <a:xfrm>
              <a:off x="4781" y="2279"/>
              <a:ext cx="70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4832" name="Rectangle 48" descr="Light upward diagonal"/>
            <p:cNvSpPr>
              <a:spLocks noChangeArrowheads="1"/>
            </p:cNvSpPr>
            <p:nvPr/>
          </p:nvSpPr>
          <p:spPr bwMode="auto">
            <a:xfrm>
              <a:off x="4779" y="2288"/>
              <a:ext cx="705" cy="70"/>
            </a:xfrm>
            <a:prstGeom prst="rect">
              <a:avLst/>
            </a:prstGeom>
            <a:noFill/>
            <a:ln>
              <a:noFill/>
            </a:ln>
            <a:extLst>
              <a:ext uri="{909E8E84-426E-40DD-AFC4-6F175D3DCCD1}">
                <a14:hiddenFill xmlns:a14="http://schemas.microsoft.com/office/drawing/2010/main">
                  <a:pattFill prst="ltUpDiag">
                    <a:fgClr>
                      <a:srgbClr val="000000"/>
                    </a:fgClr>
                    <a:bgClr>
                      <a:srgbClr val="FFFFFF"/>
                    </a:bgClr>
                  </a:patt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74833" name="Line 49"/>
            <p:cNvSpPr>
              <a:spLocks noChangeShapeType="1"/>
            </p:cNvSpPr>
            <p:nvPr/>
          </p:nvSpPr>
          <p:spPr bwMode="auto">
            <a:xfrm>
              <a:off x="3613" y="969"/>
              <a:ext cx="0" cy="706"/>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74834" name="Line 50"/>
            <p:cNvSpPr>
              <a:spLocks noChangeShapeType="1"/>
            </p:cNvSpPr>
            <p:nvPr/>
          </p:nvSpPr>
          <p:spPr bwMode="auto">
            <a:xfrm>
              <a:off x="3370" y="1305"/>
              <a:ext cx="504"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74835" name="Line 51"/>
            <p:cNvSpPr>
              <a:spLocks noChangeShapeType="1"/>
            </p:cNvSpPr>
            <p:nvPr/>
          </p:nvSpPr>
          <p:spPr bwMode="auto">
            <a:xfrm>
              <a:off x="5134" y="2279"/>
              <a:ext cx="0" cy="1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4836" name="Arc 52"/>
            <p:cNvSpPr>
              <a:spLocks/>
            </p:cNvSpPr>
            <p:nvPr/>
          </p:nvSpPr>
          <p:spPr bwMode="auto">
            <a:xfrm>
              <a:off x="4195" y="1307"/>
              <a:ext cx="929" cy="946"/>
            </a:xfrm>
            <a:custGeom>
              <a:avLst/>
              <a:gdLst>
                <a:gd name="G0" fmla="+- 305 0 0"/>
                <a:gd name="G1" fmla="+- 21600 0 0"/>
                <a:gd name="G2" fmla="+- 21600 0 0"/>
                <a:gd name="T0" fmla="*/ 0 w 21905"/>
                <a:gd name="T1" fmla="*/ 2 h 22514"/>
                <a:gd name="T2" fmla="*/ 21886 w 21905"/>
                <a:gd name="T3" fmla="*/ 22514 h 22514"/>
                <a:gd name="T4" fmla="*/ 305 w 21905"/>
                <a:gd name="T5" fmla="*/ 21600 h 22514"/>
              </a:gdLst>
              <a:ahLst/>
              <a:cxnLst>
                <a:cxn ang="0">
                  <a:pos x="T0" y="T1"/>
                </a:cxn>
                <a:cxn ang="0">
                  <a:pos x="T2" y="T3"/>
                </a:cxn>
                <a:cxn ang="0">
                  <a:pos x="T4" y="T5"/>
                </a:cxn>
              </a:cxnLst>
              <a:rect l="0" t="0" r="r" b="b"/>
              <a:pathLst>
                <a:path w="21905" h="22514" fill="none" extrusionOk="0">
                  <a:moveTo>
                    <a:pt x="0" y="2"/>
                  </a:moveTo>
                  <a:cubicBezTo>
                    <a:pt x="101" y="0"/>
                    <a:pt x="203" y="-1"/>
                    <a:pt x="305" y="0"/>
                  </a:cubicBezTo>
                  <a:cubicBezTo>
                    <a:pt x="12234" y="0"/>
                    <a:pt x="21905" y="9670"/>
                    <a:pt x="21905" y="21600"/>
                  </a:cubicBezTo>
                  <a:cubicBezTo>
                    <a:pt x="21905" y="21904"/>
                    <a:pt x="21898" y="22209"/>
                    <a:pt x="21885" y="22513"/>
                  </a:cubicBezTo>
                </a:path>
                <a:path w="21905" h="22514" stroke="0" extrusionOk="0">
                  <a:moveTo>
                    <a:pt x="0" y="2"/>
                  </a:moveTo>
                  <a:cubicBezTo>
                    <a:pt x="101" y="0"/>
                    <a:pt x="203" y="-1"/>
                    <a:pt x="305" y="0"/>
                  </a:cubicBezTo>
                  <a:cubicBezTo>
                    <a:pt x="12234" y="0"/>
                    <a:pt x="21905" y="9670"/>
                    <a:pt x="21905" y="21600"/>
                  </a:cubicBezTo>
                  <a:cubicBezTo>
                    <a:pt x="21905" y="21904"/>
                    <a:pt x="21898" y="22209"/>
                    <a:pt x="21885" y="22513"/>
                  </a:cubicBezTo>
                  <a:lnTo>
                    <a:pt x="305" y="21600"/>
                  </a:lnTo>
                  <a:close/>
                </a:path>
              </a:pathLst>
            </a:custGeom>
            <a:noFill/>
            <a:ln w="9525">
              <a:solidFill>
                <a:srgbClr val="000000"/>
              </a:solidFill>
              <a:prstDash val="lgDash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4837" name="Line 53"/>
            <p:cNvSpPr>
              <a:spLocks noChangeShapeType="1"/>
            </p:cNvSpPr>
            <p:nvPr/>
          </p:nvSpPr>
          <p:spPr bwMode="auto">
            <a:xfrm rot="337366" flipH="1">
              <a:off x="4286" y="883"/>
              <a:ext cx="302" cy="202"/>
            </a:xfrm>
            <a:prstGeom prst="line">
              <a:avLst/>
            </a:prstGeom>
            <a:noFill/>
            <a:ln w="28575">
              <a:solidFill>
                <a:srgbClr val="CC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74838" name="Line 54"/>
            <p:cNvSpPr>
              <a:spLocks noChangeShapeType="1"/>
            </p:cNvSpPr>
            <p:nvPr/>
          </p:nvSpPr>
          <p:spPr bwMode="auto">
            <a:xfrm flipH="1">
              <a:off x="4898" y="1288"/>
              <a:ext cx="467" cy="0"/>
            </a:xfrm>
            <a:prstGeom prst="line">
              <a:avLst/>
            </a:prstGeom>
            <a:noFill/>
            <a:ln w="28575">
              <a:solidFill>
                <a:srgbClr val="CC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74839" name="Line 55"/>
            <p:cNvSpPr>
              <a:spLocks noChangeShapeType="1"/>
            </p:cNvSpPr>
            <p:nvPr/>
          </p:nvSpPr>
          <p:spPr bwMode="auto">
            <a:xfrm flipV="1">
              <a:off x="4554" y="1330"/>
              <a:ext cx="571" cy="571"/>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74840" name="Line 56"/>
            <p:cNvSpPr>
              <a:spLocks noChangeShapeType="1"/>
            </p:cNvSpPr>
            <p:nvPr/>
          </p:nvSpPr>
          <p:spPr bwMode="auto">
            <a:xfrm flipH="1">
              <a:off x="4008" y="1305"/>
              <a:ext cx="202" cy="403"/>
            </a:xfrm>
            <a:prstGeom prst="line">
              <a:avLst/>
            </a:prstGeom>
            <a:noFill/>
            <a:ln w="28575">
              <a:solidFill>
                <a:srgbClr val="CC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74841" name="Line 57"/>
            <p:cNvSpPr>
              <a:spLocks noChangeShapeType="1"/>
            </p:cNvSpPr>
            <p:nvPr/>
          </p:nvSpPr>
          <p:spPr bwMode="auto">
            <a:xfrm flipH="1">
              <a:off x="5285" y="1775"/>
              <a:ext cx="403" cy="0"/>
            </a:xfrm>
            <a:prstGeom prst="line">
              <a:avLst/>
            </a:prstGeom>
            <a:noFill/>
            <a:ln w="2857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74842" name="Text Box 58"/>
            <p:cNvSpPr txBox="1">
              <a:spLocks noChangeArrowheads="1"/>
            </p:cNvSpPr>
            <p:nvPr/>
          </p:nvSpPr>
          <p:spPr bwMode="auto">
            <a:xfrm>
              <a:off x="4546" y="767"/>
              <a:ext cx="403" cy="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P</a:t>
              </a:r>
              <a:r>
                <a:rPr lang="en-US" sz="2000" baseline="-25000">
                  <a:latin typeface="Times New Roman" pitchFamily="18" charset="0"/>
                  <a:cs typeface="Times New Roman" pitchFamily="18" charset="0"/>
                </a:rPr>
                <a:t>2</a:t>
              </a:r>
              <a:endParaRPr lang="en-US" sz="2000">
                <a:latin typeface="Times New Roman" pitchFamily="18" charset="0"/>
                <a:cs typeface="Times New Roman" pitchFamily="18" charset="0"/>
              </a:endParaRPr>
            </a:p>
          </p:txBody>
        </p:sp>
        <p:sp>
          <p:nvSpPr>
            <p:cNvPr id="374843" name="Text Box 59"/>
            <p:cNvSpPr txBox="1">
              <a:spLocks noChangeArrowheads="1"/>
            </p:cNvSpPr>
            <p:nvPr/>
          </p:nvSpPr>
          <p:spPr bwMode="auto">
            <a:xfrm>
              <a:off x="5162" y="1029"/>
              <a:ext cx="404"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P</a:t>
              </a:r>
              <a:r>
                <a:rPr lang="en-US" sz="2000" baseline="-25000">
                  <a:latin typeface="Times New Roman" pitchFamily="18" charset="0"/>
                  <a:cs typeface="Times New Roman" pitchFamily="18" charset="0"/>
                </a:rPr>
                <a:t>3</a:t>
              </a:r>
              <a:endParaRPr lang="en-US" sz="2000">
                <a:latin typeface="Times New Roman" pitchFamily="18" charset="0"/>
                <a:cs typeface="Times New Roman" pitchFamily="18" charset="0"/>
              </a:endParaRPr>
            </a:p>
          </p:txBody>
        </p:sp>
        <p:sp>
          <p:nvSpPr>
            <p:cNvPr id="374844" name="Text Box 60"/>
            <p:cNvSpPr txBox="1">
              <a:spLocks noChangeArrowheads="1"/>
            </p:cNvSpPr>
            <p:nvPr/>
          </p:nvSpPr>
          <p:spPr bwMode="auto">
            <a:xfrm>
              <a:off x="5058" y="1271"/>
              <a:ext cx="403"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a</a:t>
              </a:r>
            </a:p>
          </p:txBody>
        </p:sp>
        <p:sp>
          <p:nvSpPr>
            <p:cNvPr id="374845" name="Text Box 61"/>
            <p:cNvSpPr txBox="1">
              <a:spLocks noChangeArrowheads="1"/>
            </p:cNvSpPr>
            <p:nvPr/>
          </p:nvSpPr>
          <p:spPr bwMode="auto">
            <a:xfrm>
              <a:off x="4546" y="1792"/>
              <a:ext cx="403"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b</a:t>
              </a:r>
            </a:p>
          </p:txBody>
        </p:sp>
        <p:sp>
          <p:nvSpPr>
            <p:cNvPr id="374846" name="Line 62"/>
            <p:cNvSpPr>
              <a:spLocks noChangeShapeType="1"/>
            </p:cNvSpPr>
            <p:nvPr/>
          </p:nvSpPr>
          <p:spPr bwMode="auto">
            <a:xfrm flipH="1">
              <a:off x="4826" y="2277"/>
              <a:ext cx="48"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74847" name="Line 63"/>
            <p:cNvSpPr>
              <a:spLocks noChangeShapeType="1"/>
            </p:cNvSpPr>
            <p:nvPr/>
          </p:nvSpPr>
          <p:spPr bwMode="auto">
            <a:xfrm flipH="1">
              <a:off x="4874" y="2277"/>
              <a:ext cx="48"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74848" name="Line 64"/>
            <p:cNvSpPr>
              <a:spLocks noChangeShapeType="1"/>
            </p:cNvSpPr>
            <p:nvPr/>
          </p:nvSpPr>
          <p:spPr bwMode="auto">
            <a:xfrm flipH="1">
              <a:off x="4922" y="2277"/>
              <a:ext cx="48"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74849" name="Line 65"/>
            <p:cNvSpPr>
              <a:spLocks noChangeShapeType="1"/>
            </p:cNvSpPr>
            <p:nvPr/>
          </p:nvSpPr>
          <p:spPr bwMode="auto">
            <a:xfrm flipH="1">
              <a:off x="4970" y="2277"/>
              <a:ext cx="48"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74850" name="Line 66"/>
            <p:cNvSpPr>
              <a:spLocks noChangeShapeType="1"/>
            </p:cNvSpPr>
            <p:nvPr/>
          </p:nvSpPr>
          <p:spPr bwMode="auto">
            <a:xfrm flipH="1">
              <a:off x="5018" y="2277"/>
              <a:ext cx="48"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74851" name="Line 67"/>
            <p:cNvSpPr>
              <a:spLocks noChangeShapeType="1"/>
            </p:cNvSpPr>
            <p:nvPr/>
          </p:nvSpPr>
          <p:spPr bwMode="auto">
            <a:xfrm flipH="1">
              <a:off x="5066" y="2277"/>
              <a:ext cx="48"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74852" name="Line 68"/>
            <p:cNvSpPr>
              <a:spLocks noChangeShapeType="1"/>
            </p:cNvSpPr>
            <p:nvPr/>
          </p:nvSpPr>
          <p:spPr bwMode="auto">
            <a:xfrm flipH="1">
              <a:off x="5114" y="2277"/>
              <a:ext cx="48"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74853" name="Line 69"/>
            <p:cNvSpPr>
              <a:spLocks noChangeShapeType="1"/>
            </p:cNvSpPr>
            <p:nvPr/>
          </p:nvSpPr>
          <p:spPr bwMode="auto">
            <a:xfrm flipH="1">
              <a:off x="5162" y="2277"/>
              <a:ext cx="48"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74854" name="Line 70"/>
            <p:cNvSpPr>
              <a:spLocks noChangeShapeType="1"/>
            </p:cNvSpPr>
            <p:nvPr/>
          </p:nvSpPr>
          <p:spPr bwMode="auto">
            <a:xfrm flipH="1">
              <a:off x="5210" y="2277"/>
              <a:ext cx="48"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74855" name="Line 71"/>
            <p:cNvSpPr>
              <a:spLocks noChangeShapeType="1"/>
            </p:cNvSpPr>
            <p:nvPr/>
          </p:nvSpPr>
          <p:spPr bwMode="auto">
            <a:xfrm flipH="1">
              <a:off x="5258" y="2277"/>
              <a:ext cx="48"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74856" name="Line 72"/>
            <p:cNvSpPr>
              <a:spLocks noChangeShapeType="1"/>
            </p:cNvSpPr>
            <p:nvPr/>
          </p:nvSpPr>
          <p:spPr bwMode="auto">
            <a:xfrm flipH="1">
              <a:off x="5306" y="2277"/>
              <a:ext cx="48"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74857" name="Line 73"/>
            <p:cNvSpPr>
              <a:spLocks noChangeShapeType="1"/>
            </p:cNvSpPr>
            <p:nvPr/>
          </p:nvSpPr>
          <p:spPr bwMode="auto">
            <a:xfrm flipH="1">
              <a:off x="5354" y="2277"/>
              <a:ext cx="48"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74858" name="Line 74"/>
            <p:cNvSpPr>
              <a:spLocks noChangeShapeType="1"/>
            </p:cNvSpPr>
            <p:nvPr/>
          </p:nvSpPr>
          <p:spPr bwMode="auto">
            <a:xfrm flipH="1">
              <a:off x="5402" y="2277"/>
              <a:ext cx="48"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74859" name="Line 75"/>
            <p:cNvSpPr>
              <a:spLocks noChangeShapeType="1"/>
            </p:cNvSpPr>
            <p:nvPr/>
          </p:nvSpPr>
          <p:spPr bwMode="auto">
            <a:xfrm flipH="1">
              <a:off x="5402" y="2277"/>
              <a:ext cx="48"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74860" name="Line 76"/>
            <p:cNvSpPr>
              <a:spLocks noChangeShapeType="1"/>
            </p:cNvSpPr>
            <p:nvPr/>
          </p:nvSpPr>
          <p:spPr bwMode="auto">
            <a:xfrm flipH="1">
              <a:off x="5402" y="2277"/>
              <a:ext cx="48"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74861" name="Line 77"/>
            <p:cNvSpPr>
              <a:spLocks noChangeShapeType="1"/>
            </p:cNvSpPr>
            <p:nvPr/>
          </p:nvSpPr>
          <p:spPr bwMode="auto">
            <a:xfrm flipH="1">
              <a:off x="5438" y="2277"/>
              <a:ext cx="48"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74862" name="Text Box 78"/>
          <p:cNvSpPr txBox="1">
            <a:spLocks noChangeArrowheads="1"/>
          </p:cNvSpPr>
          <p:nvPr/>
        </p:nvSpPr>
        <p:spPr bwMode="auto">
          <a:xfrm>
            <a:off x="207963" y="1944688"/>
            <a:ext cx="3833812" cy="1311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-mặt cắt ngang có trục đối xứng;</a:t>
            </a:r>
          </a:p>
          <a:p>
            <a:pPr algn="l"/>
            <a:endParaRPr lang="en-US" sz="2000" b="1"/>
          </a:p>
          <a:p>
            <a:pPr algn="l"/>
            <a:endParaRPr lang="en-US" sz="2000"/>
          </a:p>
          <a:p>
            <a:pPr algn="l"/>
            <a:endParaRPr lang="en-US" sz="2000"/>
          </a:p>
        </p:txBody>
      </p:sp>
      <p:sp>
        <p:nvSpPr>
          <p:cNvPr id="374863" name="Text Box 79"/>
          <p:cNvSpPr txBox="1">
            <a:spLocks noChangeArrowheads="1"/>
          </p:cNvSpPr>
          <p:nvPr/>
        </p:nvSpPr>
        <p:spPr bwMode="auto">
          <a:xfrm>
            <a:off x="85725" y="4114800"/>
            <a:ext cx="8186738" cy="854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lang="en-US" sz="2000"/>
              <a:t>  -sau khi thanh biến dạng trục thanh </a:t>
            </a:r>
          </a:p>
          <a:p>
            <a:pPr algn="l">
              <a:spcBef>
                <a:spcPct val="50000"/>
              </a:spcBef>
            </a:pPr>
            <a:r>
              <a:rPr lang="en-US" sz="2000"/>
              <a:t>vẫn là đường cong phẳng nằm trong mặt phẳng đối xứng</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iterate type="lt">
                                    <p:tmPct val="100000"/>
                                  </p:iterate>
                                  <p:childTnLst>
                                    <p:set>
                                      <p:cBhvr>
                                        <p:cTn id="6" dur="1" fill="hold">
                                          <p:stCondLst>
                                            <p:cond delay="0"/>
                                          </p:stCondLst>
                                        </p:cTn>
                                        <p:tgtEl>
                                          <p:spTgt spid="374786"/>
                                        </p:tgtEl>
                                        <p:attrNameLst>
                                          <p:attrName>style.visibility</p:attrName>
                                        </p:attrNameLst>
                                      </p:cBhvr>
                                      <p:to>
                                        <p:strVal val="visible"/>
                                      </p:to>
                                    </p:set>
                                    <p:animEffect transition="in" filter="wipe(up)">
                                      <p:cBhvr>
                                        <p:cTn id="7" dur="75"/>
                                        <p:tgtEl>
                                          <p:spTgt spid="37478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iterate type="lt">
                                    <p:tmPct val="100000"/>
                                  </p:iterate>
                                  <p:childTnLst>
                                    <p:set>
                                      <p:cBhvr>
                                        <p:cTn id="11" dur="1" fill="hold">
                                          <p:stCondLst>
                                            <p:cond delay="0"/>
                                          </p:stCondLst>
                                        </p:cTn>
                                        <p:tgtEl>
                                          <p:spTgt spid="374787"/>
                                        </p:tgtEl>
                                        <p:attrNameLst>
                                          <p:attrName>style.visibility</p:attrName>
                                        </p:attrNameLst>
                                      </p:cBhvr>
                                      <p:to>
                                        <p:strVal val="visible"/>
                                      </p:to>
                                    </p:set>
                                    <p:animEffect transition="in" filter="checkerboard(across)">
                                      <p:cBhvr>
                                        <p:cTn id="12" dur="75"/>
                                        <p:tgtEl>
                                          <p:spTgt spid="37478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374825"/>
                                        </p:tgtEl>
                                        <p:attrNameLst>
                                          <p:attrName>style.visibility</p:attrName>
                                        </p:attrNameLst>
                                      </p:cBhvr>
                                      <p:to>
                                        <p:strVal val="visible"/>
                                      </p:to>
                                    </p:set>
                                    <p:animEffect transition="in" filter="checkerboard(across)">
                                      <p:cBhvr>
                                        <p:cTn id="17" dur="500"/>
                                        <p:tgtEl>
                                          <p:spTgt spid="37482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374862"/>
                                        </p:tgtEl>
                                        <p:attrNameLst>
                                          <p:attrName>style.visibility</p:attrName>
                                        </p:attrNameLst>
                                      </p:cBhvr>
                                      <p:to>
                                        <p:strVal val="visible"/>
                                      </p:to>
                                    </p:set>
                                    <p:animEffect transition="in" filter="checkerboard(across)">
                                      <p:cBhvr>
                                        <p:cTn id="22" dur="500"/>
                                        <p:tgtEl>
                                          <p:spTgt spid="37486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374791"/>
                                        </p:tgtEl>
                                        <p:attrNameLst>
                                          <p:attrName>style.visibility</p:attrName>
                                        </p:attrNameLst>
                                      </p:cBhvr>
                                      <p:to>
                                        <p:strVal val="visible"/>
                                      </p:to>
                                    </p:set>
                                    <p:animEffect transition="in" filter="checkerboard(across)">
                                      <p:cBhvr>
                                        <p:cTn id="27" dur="2000"/>
                                        <p:tgtEl>
                                          <p:spTgt spid="374791"/>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1" fill="hold" grpId="0" nodeType="clickEffect">
                                  <p:stCondLst>
                                    <p:cond delay="0"/>
                                  </p:stCondLst>
                                  <p:childTnLst>
                                    <p:set>
                                      <p:cBhvr>
                                        <p:cTn id="31" dur="1" fill="hold">
                                          <p:stCondLst>
                                            <p:cond delay="0"/>
                                          </p:stCondLst>
                                        </p:cTn>
                                        <p:tgtEl>
                                          <p:spTgt spid="374790"/>
                                        </p:tgtEl>
                                        <p:attrNameLst>
                                          <p:attrName>style.visibility</p:attrName>
                                        </p:attrNameLst>
                                      </p:cBhvr>
                                      <p:to>
                                        <p:strVal val="visible"/>
                                      </p:to>
                                    </p:set>
                                    <p:animEffect transition="in" filter="wipe(up)">
                                      <p:cBhvr>
                                        <p:cTn id="32" dur="2000"/>
                                        <p:tgtEl>
                                          <p:spTgt spid="374790"/>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1" fill="hold" grpId="0" nodeType="clickEffect">
                                  <p:stCondLst>
                                    <p:cond delay="0"/>
                                  </p:stCondLst>
                                  <p:childTnLst>
                                    <p:set>
                                      <p:cBhvr>
                                        <p:cTn id="36" dur="1" fill="hold">
                                          <p:stCondLst>
                                            <p:cond delay="0"/>
                                          </p:stCondLst>
                                        </p:cTn>
                                        <p:tgtEl>
                                          <p:spTgt spid="374789"/>
                                        </p:tgtEl>
                                        <p:attrNameLst>
                                          <p:attrName>style.visibility</p:attrName>
                                        </p:attrNameLst>
                                      </p:cBhvr>
                                      <p:to>
                                        <p:strVal val="visible"/>
                                      </p:to>
                                    </p:set>
                                    <p:animEffect transition="in" filter="wipe(up)">
                                      <p:cBhvr>
                                        <p:cTn id="37" dur="2000"/>
                                        <p:tgtEl>
                                          <p:spTgt spid="374789"/>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grpId="0" nodeType="clickEffect">
                                  <p:stCondLst>
                                    <p:cond delay="0"/>
                                  </p:stCondLst>
                                  <p:childTnLst>
                                    <p:set>
                                      <p:cBhvr>
                                        <p:cTn id="41" dur="1" fill="hold">
                                          <p:stCondLst>
                                            <p:cond delay="0"/>
                                          </p:stCondLst>
                                        </p:cTn>
                                        <p:tgtEl>
                                          <p:spTgt spid="374863"/>
                                        </p:tgtEl>
                                        <p:attrNameLst>
                                          <p:attrName>style.visibility</p:attrName>
                                        </p:attrNameLst>
                                      </p:cBhvr>
                                      <p:to>
                                        <p:strVal val="visible"/>
                                      </p:to>
                                    </p:set>
                                    <p:animEffect transition="in" filter="checkerboard(across)">
                                      <p:cBhvr>
                                        <p:cTn id="42" dur="500"/>
                                        <p:tgtEl>
                                          <p:spTgt spid="374863"/>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nodeType="clickEffect">
                                  <p:stCondLst>
                                    <p:cond delay="0"/>
                                  </p:stCondLst>
                                  <p:childTnLst>
                                    <p:set>
                                      <p:cBhvr>
                                        <p:cTn id="46" dur="1" fill="hold">
                                          <p:stCondLst>
                                            <p:cond delay="0"/>
                                          </p:stCondLst>
                                        </p:cTn>
                                        <p:tgtEl>
                                          <p:spTgt spid="374794"/>
                                        </p:tgtEl>
                                        <p:attrNameLst>
                                          <p:attrName>style.visibility</p:attrName>
                                        </p:attrNameLst>
                                      </p:cBhvr>
                                      <p:to>
                                        <p:strVal val="visible"/>
                                      </p:to>
                                    </p:set>
                                    <p:animEffect transition="in" filter="checkerboard(across)">
                                      <p:cBhvr>
                                        <p:cTn id="47" dur="500"/>
                                        <p:tgtEl>
                                          <p:spTgt spid="374794"/>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2" presetClass="entr" presetSubtype="1" fill="hold" grpId="0" nodeType="clickEffect">
                                  <p:stCondLst>
                                    <p:cond delay="0"/>
                                  </p:stCondLst>
                                  <p:childTnLst>
                                    <p:set>
                                      <p:cBhvr>
                                        <p:cTn id="51" dur="1" fill="hold">
                                          <p:stCondLst>
                                            <p:cond delay="0"/>
                                          </p:stCondLst>
                                        </p:cTn>
                                        <p:tgtEl>
                                          <p:spTgt spid="374788"/>
                                        </p:tgtEl>
                                        <p:attrNameLst>
                                          <p:attrName>style.visibility</p:attrName>
                                        </p:attrNameLst>
                                      </p:cBhvr>
                                      <p:to>
                                        <p:strVal val="visible"/>
                                      </p:to>
                                    </p:set>
                                    <p:animEffect transition="in" filter="wipe(up)">
                                      <p:cBhvr>
                                        <p:cTn id="52" dur="2000"/>
                                        <p:tgtEl>
                                          <p:spTgt spid="3747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4786" grpId="0" autoUpdateAnimBg="0"/>
      <p:bldP spid="374787" grpId="0" autoUpdateAnimBg="0"/>
      <p:bldP spid="374788" grpId="0" autoUpdateAnimBg="0"/>
      <p:bldP spid="374789" grpId="0" autoUpdateAnimBg="0"/>
      <p:bldP spid="374790" grpId="0" autoUpdateAnimBg="0"/>
      <p:bldP spid="374791" grpId="0" autoUpdateAnimBg="0"/>
      <p:bldP spid="374862" grpId="0"/>
      <p:bldP spid="374863" grpId="0"/>
    </p:bldLst>
  </p:timing>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5810" name="Group 2"/>
          <p:cNvGrpSpPr>
            <a:grpSpLocks/>
          </p:cNvGrpSpPr>
          <p:nvPr/>
        </p:nvGrpSpPr>
        <p:grpSpPr bwMode="auto">
          <a:xfrm>
            <a:off x="3048000" y="847725"/>
            <a:ext cx="4240213" cy="838200"/>
            <a:chOff x="1968" y="402"/>
            <a:chExt cx="2671" cy="528"/>
          </a:xfrm>
        </p:grpSpPr>
        <p:graphicFrame>
          <p:nvGraphicFramePr>
            <p:cNvPr id="375811" name="Object 3"/>
            <p:cNvGraphicFramePr>
              <a:graphicFrameLocks noChangeAspect="1"/>
            </p:cNvGraphicFramePr>
            <p:nvPr/>
          </p:nvGraphicFramePr>
          <p:xfrm>
            <a:off x="1968" y="402"/>
            <a:ext cx="1152" cy="528"/>
          </p:xfrm>
          <a:graphic>
            <a:graphicData uri="http://schemas.openxmlformats.org/presentationml/2006/ole">
              <mc:AlternateContent xmlns:mc="http://schemas.openxmlformats.org/markup-compatibility/2006">
                <mc:Choice xmlns:v="urn:schemas-microsoft-com:vml" Requires="v">
                  <p:oleObj spid="_x0000_s375825" name="Equation" r:id="rId3" imgW="774360" imgH="406080" progId="Equation.3">
                    <p:embed/>
                  </p:oleObj>
                </mc:Choice>
                <mc:Fallback>
                  <p:oleObj name="Equation" r:id="rId3" imgW="774360" imgH="40608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68" y="402"/>
                          <a:ext cx="1152" cy="5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75812" name="Text Box 4"/>
            <p:cNvSpPr txBox="1">
              <a:spLocks noChangeArrowheads="1"/>
            </p:cNvSpPr>
            <p:nvPr/>
          </p:nvSpPr>
          <p:spPr bwMode="auto">
            <a:xfrm>
              <a:off x="4214" y="435"/>
              <a:ext cx="42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a )</a:t>
              </a:r>
            </a:p>
          </p:txBody>
        </p:sp>
      </p:grpSp>
      <p:grpSp>
        <p:nvGrpSpPr>
          <p:cNvPr id="375813" name="Group 5"/>
          <p:cNvGrpSpPr>
            <a:grpSpLocks/>
          </p:cNvGrpSpPr>
          <p:nvPr/>
        </p:nvGrpSpPr>
        <p:grpSpPr bwMode="auto">
          <a:xfrm>
            <a:off x="228600" y="1590675"/>
            <a:ext cx="8610600" cy="1990725"/>
            <a:chOff x="144" y="624"/>
            <a:chExt cx="5424" cy="1254"/>
          </a:xfrm>
        </p:grpSpPr>
        <p:sp>
          <p:nvSpPr>
            <p:cNvPr id="375814" name="Text Box 6"/>
            <p:cNvSpPr txBox="1">
              <a:spLocks noChangeArrowheads="1"/>
            </p:cNvSpPr>
            <p:nvPr/>
          </p:nvSpPr>
          <p:spPr bwMode="auto">
            <a:xfrm>
              <a:off x="144" y="624"/>
              <a:ext cx="5424" cy="1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660066"/>
                  </a:solidFill>
                </a:rPr>
                <a:t>  Giả thuyết : dưới tác dụng của lực dọc N độ dãn tương đối </a:t>
              </a:r>
            </a:p>
            <a:p>
              <a:pPr algn="l"/>
              <a:r>
                <a:rPr lang="en-US">
                  <a:solidFill>
                    <a:srgbClr val="660066"/>
                  </a:solidFill>
                </a:rPr>
                <a:t>của các thớ dọc và ứng suất pháp phân bố đều trên mặt cắt ngang đủ chính xác để sử dụng trong thực tế kỹ thuật: </a:t>
              </a:r>
            </a:p>
            <a:p>
              <a:pPr algn="l"/>
              <a:r>
                <a:rPr lang="en-US">
                  <a:solidFill>
                    <a:srgbClr val="660066"/>
                  </a:solidFill>
                </a:rPr>
                <a:t>                                         = const.</a:t>
              </a:r>
            </a:p>
            <a:p>
              <a:pPr algn="l">
                <a:lnSpc>
                  <a:spcPct val="120000"/>
                </a:lnSpc>
              </a:pPr>
              <a:endParaRPr lang="en-US">
                <a:solidFill>
                  <a:srgbClr val="660066"/>
                </a:solidFill>
                <a:cs typeface="Times New Roman" pitchFamily="18" charset="0"/>
              </a:endParaRPr>
            </a:p>
          </p:txBody>
        </p:sp>
        <p:graphicFrame>
          <p:nvGraphicFramePr>
            <p:cNvPr id="375815" name="Object 7"/>
            <p:cNvGraphicFramePr>
              <a:graphicFrameLocks noChangeAspect="1"/>
            </p:cNvGraphicFramePr>
            <p:nvPr/>
          </p:nvGraphicFramePr>
          <p:xfrm>
            <a:off x="2153" y="1374"/>
            <a:ext cx="196" cy="181"/>
          </p:xfrm>
          <a:graphic>
            <a:graphicData uri="http://schemas.openxmlformats.org/presentationml/2006/ole">
              <mc:AlternateContent xmlns:mc="http://schemas.openxmlformats.org/markup-compatibility/2006">
                <mc:Choice xmlns:v="urn:schemas-microsoft-com:vml" Requires="v">
                  <p:oleObj spid="_x0000_s375826" name="Equation" r:id="rId5" imgW="164880" imgH="152280" progId="Equation.3">
                    <p:embed/>
                  </p:oleObj>
                </mc:Choice>
                <mc:Fallback>
                  <p:oleObj name="Equation" r:id="rId5" imgW="164880" imgH="152280" progId="Equation.3">
                    <p:embed/>
                    <p:pic>
                      <p:nvPicPr>
                        <p:cNvPr id="0" name="Object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53" y="1374"/>
                          <a:ext cx="196" cy="1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375816" name="Group 8"/>
          <p:cNvGrpSpPr>
            <a:grpSpLocks/>
          </p:cNvGrpSpPr>
          <p:nvPr/>
        </p:nvGrpSpPr>
        <p:grpSpPr bwMode="auto">
          <a:xfrm>
            <a:off x="2209800" y="2919413"/>
            <a:ext cx="5287963" cy="1066800"/>
            <a:chOff x="1392" y="1695"/>
            <a:chExt cx="3331" cy="672"/>
          </a:xfrm>
        </p:grpSpPr>
        <p:graphicFrame>
          <p:nvGraphicFramePr>
            <p:cNvPr id="375817" name="Object 9"/>
            <p:cNvGraphicFramePr>
              <a:graphicFrameLocks noChangeAspect="1"/>
            </p:cNvGraphicFramePr>
            <p:nvPr/>
          </p:nvGraphicFramePr>
          <p:xfrm>
            <a:off x="1392" y="1695"/>
            <a:ext cx="3120" cy="672"/>
          </p:xfrm>
          <a:graphic>
            <a:graphicData uri="http://schemas.openxmlformats.org/presentationml/2006/ole">
              <mc:AlternateContent xmlns:mc="http://schemas.openxmlformats.org/markup-compatibility/2006">
                <mc:Choice xmlns:v="urn:schemas-microsoft-com:vml" Requires="v">
                  <p:oleObj spid="_x0000_s375827" name="Document" r:id="rId7" imgW="2881080" imgH="512280" progId="Word.Document.8">
                    <p:embed/>
                  </p:oleObj>
                </mc:Choice>
                <mc:Fallback>
                  <p:oleObj name="Document" r:id="rId7" imgW="2881080" imgH="512280" progId="Word.Document.8">
                    <p:embed/>
                    <p:pic>
                      <p:nvPicPr>
                        <p:cNvPr id="0" name="Object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92" y="1695"/>
                          <a:ext cx="3120" cy="6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75818" name="Text Box 10"/>
            <p:cNvSpPr txBox="1">
              <a:spLocks noChangeArrowheads="1"/>
            </p:cNvSpPr>
            <p:nvPr/>
          </p:nvSpPr>
          <p:spPr bwMode="auto">
            <a:xfrm>
              <a:off x="4287" y="1849"/>
              <a:ext cx="4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b )</a:t>
              </a:r>
            </a:p>
          </p:txBody>
        </p:sp>
      </p:grpSp>
      <p:sp>
        <p:nvSpPr>
          <p:cNvPr id="375819" name="Text Box 11"/>
          <p:cNvSpPr txBox="1">
            <a:spLocks noChangeArrowheads="1"/>
          </p:cNvSpPr>
          <p:nvPr/>
        </p:nvSpPr>
        <p:spPr bwMode="auto">
          <a:xfrm>
            <a:off x="298450" y="3932238"/>
            <a:ext cx="72009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cs typeface="Times New Roman" pitchFamily="18" charset="0"/>
              </a:rPr>
              <a:t>10.1.2. </a:t>
            </a:r>
            <a:r>
              <a:rPr lang="en-US" b="1"/>
              <a:t>Ứng suất do thành phần lực tiếp tuyến Q.</a:t>
            </a:r>
          </a:p>
        </p:txBody>
      </p:sp>
      <p:sp>
        <p:nvSpPr>
          <p:cNvPr id="375820" name="Text Box 12"/>
          <p:cNvSpPr txBox="1">
            <a:spLocks noChangeArrowheads="1"/>
          </p:cNvSpPr>
          <p:nvPr/>
        </p:nvSpPr>
        <p:spPr bwMode="auto">
          <a:xfrm>
            <a:off x="200025" y="4457700"/>
            <a:ext cx="8670925" cy="16446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Thường bỏ qua ứng suất tiếp khi tính toán thanh cong. Trong </a:t>
            </a:r>
          </a:p>
          <a:p>
            <a:pPr algn="l"/>
            <a:r>
              <a:rPr lang="en-US">
                <a:solidFill>
                  <a:srgbClr val="000000"/>
                </a:solidFill>
              </a:rPr>
              <a:t>trường hợp cần thiết có thể  xác định gần đúng giá trị của ứng </a:t>
            </a:r>
          </a:p>
          <a:p>
            <a:pPr algn="l"/>
            <a:r>
              <a:rPr lang="en-US">
                <a:solidFill>
                  <a:srgbClr val="000000"/>
                </a:solidFill>
              </a:rPr>
              <a:t>suất tiếp bằng công thức Jurapski:</a:t>
            </a:r>
            <a:endParaRPr lang="en-US"/>
          </a:p>
          <a:p>
            <a:pPr algn="l">
              <a:lnSpc>
                <a:spcPct val="125000"/>
              </a:lnSpc>
            </a:pPr>
            <a:endParaRPr lang="en-US">
              <a:cs typeface="Times New Roman" pitchFamily="18" charset="0"/>
            </a:endParaRPr>
          </a:p>
        </p:txBody>
      </p:sp>
      <p:grpSp>
        <p:nvGrpSpPr>
          <p:cNvPr id="375821" name="Group 13"/>
          <p:cNvGrpSpPr>
            <a:grpSpLocks/>
          </p:cNvGrpSpPr>
          <p:nvPr/>
        </p:nvGrpSpPr>
        <p:grpSpPr bwMode="auto">
          <a:xfrm>
            <a:off x="3429000" y="5562600"/>
            <a:ext cx="3983038" cy="990600"/>
            <a:chOff x="2208" y="3456"/>
            <a:chExt cx="2509" cy="624"/>
          </a:xfrm>
        </p:grpSpPr>
        <p:graphicFrame>
          <p:nvGraphicFramePr>
            <p:cNvPr id="375822" name="Object 14"/>
            <p:cNvGraphicFramePr>
              <a:graphicFrameLocks noChangeAspect="1"/>
            </p:cNvGraphicFramePr>
            <p:nvPr/>
          </p:nvGraphicFramePr>
          <p:xfrm>
            <a:off x="2208" y="3456"/>
            <a:ext cx="720" cy="624"/>
          </p:xfrm>
          <a:graphic>
            <a:graphicData uri="http://schemas.openxmlformats.org/presentationml/2006/ole">
              <mc:AlternateContent xmlns:mc="http://schemas.openxmlformats.org/markup-compatibility/2006">
                <mc:Choice xmlns:v="urn:schemas-microsoft-com:vml" Requires="v">
                  <p:oleObj spid="_x0000_s375828" name="Equation" r:id="rId9" imgW="558720" imgH="457200" progId="Equation.3">
                    <p:embed/>
                  </p:oleObj>
                </mc:Choice>
                <mc:Fallback>
                  <p:oleObj name="Equation" r:id="rId9" imgW="558720" imgH="457200" progId="Equation.3">
                    <p:embed/>
                    <p:pic>
                      <p:nvPicPr>
                        <p:cNvPr id="0" name="Object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08" y="3456"/>
                          <a:ext cx="720" cy="6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75823" name="Text Box 15"/>
            <p:cNvSpPr txBox="1">
              <a:spLocks noChangeArrowheads="1"/>
            </p:cNvSpPr>
            <p:nvPr/>
          </p:nvSpPr>
          <p:spPr bwMode="auto">
            <a:xfrm>
              <a:off x="4292" y="3552"/>
              <a:ext cx="42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c )</a:t>
              </a:r>
            </a:p>
          </p:txBody>
        </p:sp>
      </p:grpSp>
      <p:sp>
        <p:nvSpPr>
          <p:cNvPr id="375824" name="Text Box 16"/>
          <p:cNvSpPr txBox="1">
            <a:spLocks noChangeArrowheads="1"/>
          </p:cNvSpPr>
          <p:nvPr/>
        </p:nvSpPr>
        <p:spPr bwMode="auto">
          <a:xfrm>
            <a:off x="517525" y="268288"/>
            <a:ext cx="69818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t>10.1.1. Ứng suất do thành phần lực pháp tuyến</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nodeType="clickEffect">
                                  <p:stCondLst>
                                    <p:cond delay="0"/>
                                  </p:stCondLst>
                                  <p:childTnLst>
                                    <p:set>
                                      <p:cBhvr>
                                        <p:cTn id="6" dur="1" fill="hold">
                                          <p:stCondLst>
                                            <p:cond delay="0"/>
                                          </p:stCondLst>
                                        </p:cTn>
                                        <p:tgtEl>
                                          <p:spTgt spid="375810"/>
                                        </p:tgtEl>
                                        <p:attrNameLst>
                                          <p:attrName>style.visibility</p:attrName>
                                        </p:attrNameLst>
                                      </p:cBhvr>
                                      <p:to>
                                        <p:strVal val="visible"/>
                                      </p:to>
                                    </p:set>
                                    <p:animEffect transition="in" filter="blinds(horizontal)">
                                      <p:cBhvr>
                                        <p:cTn id="7" dur="2000"/>
                                        <p:tgtEl>
                                          <p:spTgt spid="37581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375813"/>
                                        </p:tgtEl>
                                        <p:attrNameLst>
                                          <p:attrName>style.visibility</p:attrName>
                                        </p:attrNameLst>
                                      </p:cBhvr>
                                      <p:to>
                                        <p:strVal val="visible"/>
                                      </p:to>
                                    </p:set>
                                    <p:animEffect transition="in" filter="checkerboard(across)">
                                      <p:cBhvr>
                                        <p:cTn id="12" dur="500"/>
                                        <p:tgtEl>
                                          <p:spTgt spid="37581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 presetClass="entr" presetSubtype="8" fill="hold" nodeType="clickEffect">
                                  <p:stCondLst>
                                    <p:cond delay="0"/>
                                  </p:stCondLst>
                                  <p:childTnLst>
                                    <p:set>
                                      <p:cBhvr>
                                        <p:cTn id="16" dur="1" fill="hold">
                                          <p:stCondLst>
                                            <p:cond delay="0"/>
                                          </p:stCondLst>
                                        </p:cTn>
                                        <p:tgtEl>
                                          <p:spTgt spid="375816"/>
                                        </p:tgtEl>
                                        <p:attrNameLst>
                                          <p:attrName>style.visibility</p:attrName>
                                        </p:attrNameLst>
                                      </p:cBhvr>
                                      <p:to>
                                        <p:strVal val="visible"/>
                                      </p:to>
                                    </p:set>
                                    <p:anim calcmode="lin" valueType="num">
                                      <p:cBhvr additive="base">
                                        <p:cTn id="17" dur="2000" fill="hold"/>
                                        <p:tgtEl>
                                          <p:spTgt spid="375816"/>
                                        </p:tgtEl>
                                        <p:attrNameLst>
                                          <p:attrName>ppt_x</p:attrName>
                                        </p:attrNameLst>
                                      </p:cBhvr>
                                      <p:tavLst>
                                        <p:tav tm="0">
                                          <p:val>
                                            <p:strVal val="0-#ppt_w/2"/>
                                          </p:val>
                                        </p:tav>
                                        <p:tav tm="100000">
                                          <p:val>
                                            <p:strVal val="#ppt_x"/>
                                          </p:val>
                                        </p:tav>
                                      </p:tavLst>
                                    </p:anim>
                                    <p:anim calcmode="lin" valueType="num">
                                      <p:cBhvr additive="base">
                                        <p:cTn id="18" dur="2000" fill="hold"/>
                                        <p:tgtEl>
                                          <p:spTgt spid="375816"/>
                                        </p:tgtEl>
                                        <p:attrNameLst>
                                          <p:attrName>ppt_y</p:attrName>
                                        </p:attrNameLst>
                                      </p:cBhvr>
                                      <p:tavLst>
                                        <p:tav tm="0">
                                          <p:val>
                                            <p:strVal val="#ppt_y"/>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5" presetClass="entr" presetSubtype="10" fill="hold" grpId="0" nodeType="clickEffect">
                                  <p:stCondLst>
                                    <p:cond delay="0"/>
                                  </p:stCondLst>
                                  <p:childTnLst>
                                    <p:set>
                                      <p:cBhvr>
                                        <p:cTn id="22" dur="1" fill="hold">
                                          <p:stCondLst>
                                            <p:cond delay="0"/>
                                          </p:stCondLst>
                                        </p:cTn>
                                        <p:tgtEl>
                                          <p:spTgt spid="375819"/>
                                        </p:tgtEl>
                                        <p:attrNameLst>
                                          <p:attrName>style.visibility</p:attrName>
                                        </p:attrNameLst>
                                      </p:cBhvr>
                                      <p:to>
                                        <p:strVal val="visible"/>
                                      </p:to>
                                    </p:set>
                                    <p:animEffect transition="in" filter="checkerboard(across)">
                                      <p:cBhvr>
                                        <p:cTn id="23" dur="2000"/>
                                        <p:tgtEl>
                                          <p:spTgt spid="375819"/>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22" presetClass="entr" presetSubtype="1" fill="hold" grpId="0" nodeType="clickEffect">
                                  <p:stCondLst>
                                    <p:cond delay="0"/>
                                  </p:stCondLst>
                                  <p:childTnLst>
                                    <p:set>
                                      <p:cBhvr>
                                        <p:cTn id="27" dur="1" fill="hold">
                                          <p:stCondLst>
                                            <p:cond delay="0"/>
                                          </p:stCondLst>
                                        </p:cTn>
                                        <p:tgtEl>
                                          <p:spTgt spid="375820"/>
                                        </p:tgtEl>
                                        <p:attrNameLst>
                                          <p:attrName>style.visibility</p:attrName>
                                        </p:attrNameLst>
                                      </p:cBhvr>
                                      <p:to>
                                        <p:strVal val="visible"/>
                                      </p:to>
                                    </p:set>
                                    <p:animEffect transition="in" filter="wipe(up)">
                                      <p:cBhvr>
                                        <p:cTn id="28" dur="2000"/>
                                        <p:tgtEl>
                                          <p:spTgt spid="375820"/>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7" presetClass="entr" presetSubtype="4" fill="hold" nodeType="clickEffect">
                                  <p:stCondLst>
                                    <p:cond delay="0"/>
                                  </p:stCondLst>
                                  <p:childTnLst>
                                    <p:set>
                                      <p:cBhvr>
                                        <p:cTn id="32" dur="1" fill="hold">
                                          <p:stCondLst>
                                            <p:cond delay="0"/>
                                          </p:stCondLst>
                                        </p:cTn>
                                        <p:tgtEl>
                                          <p:spTgt spid="375821"/>
                                        </p:tgtEl>
                                        <p:attrNameLst>
                                          <p:attrName>style.visibility</p:attrName>
                                        </p:attrNameLst>
                                      </p:cBhvr>
                                      <p:to>
                                        <p:strVal val="visible"/>
                                      </p:to>
                                    </p:set>
                                    <p:anim calcmode="lin" valueType="num">
                                      <p:cBhvr additive="base">
                                        <p:cTn id="33" dur="2000" fill="hold"/>
                                        <p:tgtEl>
                                          <p:spTgt spid="375821"/>
                                        </p:tgtEl>
                                        <p:attrNameLst>
                                          <p:attrName>ppt_x</p:attrName>
                                        </p:attrNameLst>
                                      </p:cBhvr>
                                      <p:tavLst>
                                        <p:tav tm="0">
                                          <p:val>
                                            <p:strVal val="#ppt_x"/>
                                          </p:val>
                                        </p:tav>
                                        <p:tav tm="100000">
                                          <p:val>
                                            <p:strVal val="#ppt_x"/>
                                          </p:val>
                                        </p:tav>
                                      </p:tavLst>
                                    </p:anim>
                                    <p:anim calcmode="lin" valueType="num">
                                      <p:cBhvr additive="base">
                                        <p:cTn id="34" dur="2000" fill="hold"/>
                                        <p:tgtEl>
                                          <p:spTgt spid="37582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5819" grpId="0" autoUpdateAnimBg="0"/>
      <p:bldP spid="375820" grpId="0" autoUpdateAnimBg="0"/>
    </p:bldLst>
  </p:timing>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6834" name="Text Box 2"/>
          <p:cNvSpPr txBox="1">
            <a:spLocks noChangeArrowheads="1"/>
          </p:cNvSpPr>
          <p:nvPr/>
        </p:nvSpPr>
        <p:spPr bwMode="auto">
          <a:xfrm>
            <a:off x="136525" y="179388"/>
            <a:ext cx="70151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6600"/>
                </a:solidFill>
              </a:rPr>
              <a:t>10. 1. 3. Ứng suất do tác dụng của momen uốn.</a:t>
            </a:r>
          </a:p>
        </p:txBody>
      </p:sp>
      <p:sp>
        <p:nvSpPr>
          <p:cNvPr id="376835" name="Text Box 3"/>
          <p:cNvSpPr txBox="1">
            <a:spLocks noChangeArrowheads="1"/>
          </p:cNvSpPr>
          <p:nvPr/>
        </p:nvSpPr>
        <p:spPr bwMode="auto">
          <a:xfrm>
            <a:off x="295275" y="547688"/>
            <a:ext cx="4725988"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Các tính toán dựa trên giả thuyết </a:t>
            </a:r>
          </a:p>
          <a:p>
            <a:pPr algn="l"/>
            <a:r>
              <a:rPr lang="en-US">
                <a:solidFill>
                  <a:srgbClr val="000000"/>
                </a:solidFill>
              </a:rPr>
              <a:t>mặt cắt phẳng.</a:t>
            </a:r>
            <a:endParaRPr lang="en-US"/>
          </a:p>
          <a:p>
            <a:pPr algn="l"/>
            <a:endParaRPr lang="en-US">
              <a:cs typeface="Times New Roman" pitchFamily="18" charset="0"/>
            </a:endParaRPr>
          </a:p>
        </p:txBody>
      </p:sp>
      <p:grpSp>
        <p:nvGrpSpPr>
          <p:cNvPr id="376836" name="Group 4"/>
          <p:cNvGrpSpPr>
            <a:grpSpLocks/>
          </p:cNvGrpSpPr>
          <p:nvPr/>
        </p:nvGrpSpPr>
        <p:grpSpPr bwMode="auto">
          <a:xfrm>
            <a:off x="5391150" y="533400"/>
            <a:ext cx="3752850" cy="3297238"/>
            <a:chOff x="3216" y="720"/>
            <a:chExt cx="2364" cy="2077"/>
          </a:xfrm>
        </p:grpSpPr>
        <p:sp>
          <p:nvSpPr>
            <p:cNvPr id="376837" name="Arc 5"/>
            <p:cNvSpPr>
              <a:spLocks/>
            </p:cNvSpPr>
            <p:nvPr/>
          </p:nvSpPr>
          <p:spPr bwMode="auto">
            <a:xfrm>
              <a:off x="4002" y="1885"/>
              <a:ext cx="667" cy="897"/>
            </a:xfrm>
            <a:custGeom>
              <a:avLst/>
              <a:gdLst>
                <a:gd name="G0" fmla="+- 8127 0 0"/>
                <a:gd name="G1" fmla="+- 21600 0 0"/>
                <a:gd name="G2" fmla="+- 21600 0 0"/>
                <a:gd name="T0" fmla="*/ 0 w 16050"/>
                <a:gd name="T1" fmla="*/ 1587 h 21600"/>
                <a:gd name="T2" fmla="*/ 16050 w 16050"/>
                <a:gd name="T3" fmla="*/ 1506 h 21600"/>
                <a:gd name="T4" fmla="*/ 8127 w 16050"/>
                <a:gd name="T5" fmla="*/ 21600 h 21600"/>
              </a:gdLst>
              <a:ahLst/>
              <a:cxnLst>
                <a:cxn ang="0">
                  <a:pos x="T0" y="T1"/>
                </a:cxn>
                <a:cxn ang="0">
                  <a:pos x="T2" y="T3"/>
                </a:cxn>
                <a:cxn ang="0">
                  <a:pos x="T4" y="T5"/>
                </a:cxn>
              </a:cxnLst>
              <a:rect l="0" t="0" r="r" b="b"/>
              <a:pathLst>
                <a:path w="16050" h="21600" fill="none" extrusionOk="0">
                  <a:moveTo>
                    <a:pt x="0" y="1587"/>
                  </a:moveTo>
                  <a:cubicBezTo>
                    <a:pt x="2581" y="538"/>
                    <a:pt x="5341" y="-1"/>
                    <a:pt x="8127" y="0"/>
                  </a:cubicBezTo>
                  <a:cubicBezTo>
                    <a:pt x="10839" y="0"/>
                    <a:pt x="13527" y="510"/>
                    <a:pt x="16050" y="1505"/>
                  </a:cubicBezTo>
                </a:path>
                <a:path w="16050" h="21600" stroke="0" extrusionOk="0">
                  <a:moveTo>
                    <a:pt x="0" y="1587"/>
                  </a:moveTo>
                  <a:cubicBezTo>
                    <a:pt x="2581" y="538"/>
                    <a:pt x="5341" y="-1"/>
                    <a:pt x="8127" y="0"/>
                  </a:cubicBezTo>
                  <a:cubicBezTo>
                    <a:pt x="10839" y="0"/>
                    <a:pt x="13527" y="510"/>
                    <a:pt x="16050" y="1505"/>
                  </a:cubicBezTo>
                  <a:lnTo>
                    <a:pt x="8127" y="21600"/>
                  </a:lnTo>
                  <a:close/>
                </a:path>
              </a:pathLst>
            </a:custGeom>
            <a:noFill/>
            <a:ln w="28575">
              <a:solidFill>
                <a:srgbClr val="99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6838" name="Line 6"/>
            <p:cNvSpPr>
              <a:spLocks noChangeShapeType="1"/>
            </p:cNvSpPr>
            <p:nvPr/>
          </p:nvSpPr>
          <p:spPr bwMode="auto">
            <a:xfrm flipV="1">
              <a:off x="4339" y="915"/>
              <a:ext cx="749" cy="187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6839" name="Line 7"/>
            <p:cNvSpPr>
              <a:spLocks noChangeShapeType="1"/>
            </p:cNvSpPr>
            <p:nvPr/>
          </p:nvSpPr>
          <p:spPr bwMode="auto">
            <a:xfrm rot="18947613" flipV="1">
              <a:off x="3581" y="919"/>
              <a:ext cx="749" cy="187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6840" name="Arc 8"/>
            <p:cNvSpPr>
              <a:spLocks/>
            </p:cNvSpPr>
            <p:nvPr/>
          </p:nvSpPr>
          <p:spPr bwMode="auto">
            <a:xfrm>
              <a:off x="3633" y="917"/>
              <a:ext cx="1389" cy="1870"/>
            </a:xfrm>
            <a:custGeom>
              <a:avLst/>
              <a:gdLst>
                <a:gd name="G0" fmla="+- 7952 0 0"/>
                <a:gd name="G1" fmla="+- 21600 0 0"/>
                <a:gd name="G2" fmla="+- 21600 0 0"/>
                <a:gd name="T0" fmla="*/ 0 w 16058"/>
                <a:gd name="T1" fmla="*/ 1517 h 21600"/>
                <a:gd name="T2" fmla="*/ 16058 w 16058"/>
                <a:gd name="T3" fmla="*/ 1579 h 21600"/>
                <a:gd name="T4" fmla="*/ 7952 w 16058"/>
                <a:gd name="T5" fmla="*/ 21600 h 21600"/>
              </a:gdLst>
              <a:ahLst/>
              <a:cxnLst>
                <a:cxn ang="0">
                  <a:pos x="T0" y="T1"/>
                </a:cxn>
                <a:cxn ang="0">
                  <a:pos x="T2" y="T3"/>
                </a:cxn>
                <a:cxn ang="0">
                  <a:pos x="T4" y="T5"/>
                </a:cxn>
              </a:cxnLst>
              <a:rect l="0" t="0" r="r" b="b"/>
              <a:pathLst>
                <a:path w="16058" h="21600" fill="none" extrusionOk="0">
                  <a:moveTo>
                    <a:pt x="0" y="1517"/>
                  </a:moveTo>
                  <a:cubicBezTo>
                    <a:pt x="2531" y="514"/>
                    <a:pt x="5229" y="-1"/>
                    <a:pt x="7952" y="0"/>
                  </a:cubicBezTo>
                  <a:cubicBezTo>
                    <a:pt x="10730" y="0"/>
                    <a:pt x="13482" y="536"/>
                    <a:pt x="16058" y="1578"/>
                  </a:cubicBezTo>
                </a:path>
                <a:path w="16058" h="21600" stroke="0" extrusionOk="0">
                  <a:moveTo>
                    <a:pt x="0" y="1517"/>
                  </a:moveTo>
                  <a:cubicBezTo>
                    <a:pt x="2531" y="514"/>
                    <a:pt x="5229" y="-1"/>
                    <a:pt x="7952" y="0"/>
                  </a:cubicBezTo>
                  <a:cubicBezTo>
                    <a:pt x="10730" y="0"/>
                    <a:pt x="13482" y="536"/>
                    <a:pt x="16058" y="1578"/>
                  </a:cubicBezTo>
                  <a:lnTo>
                    <a:pt x="7952" y="21600"/>
                  </a:lnTo>
                  <a:close/>
                </a:path>
              </a:pathLst>
            </a:custGeom>
            <a:noFill/>
            <a:ln w="28575">
              <a:solidFill>
                <a:srgbClr val="99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6841" name="Line 9"/>
            <p:cNvSpPr>
              <a:spLocks noChangeShapeType="1"/>
            </p:cNvSpPr>
            <p:nvPr/>
          </p:nvSpPr>
          <p:spPr bwMode="auto">
            <a:xfrm rot="209823" flipH="1">
              <a:off x="3353" y="854"/>
              <a:ext cx="188" cy="94"/>
            </a:xfrm>
            <a:prstGeom prst="line">
              <a:avLst/>
            </a:prstGeom>
            <a:noFill/>
            <a:ln w="19050">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76842" name="Line 10"/>
            <p:cNvSpPr>
              <a:spLocks noChangeShapeType="1"/>
            </p:cNvSpPr>
            <p:nvPr/>
          </p:nvSpPr>
          <p:spPr bwMode="auto">
            <a:xfrm rot="-214341">
              <a:off x="5107" y="854"/>
              <a:ext cx="187" cy="94"/>
            </a:xfrm>
            <a:prstGeom prst="line">
              <a:avLst/>
            </a:prstGeom>
            <a:noFill/>
            <a:ln w="19050">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76843" name="Line 11"/>
            <p:cNvSpPr>
              <a:spLocks noChangeShapeType="1"/>
            </p:cNvSpPr>
            <p:nvPr/>
          </p:nvSpPr>
          <p:spPr bwMode="auto">
            <a:xfrm rot="18947613" flipV="1">
              <a:off x="3546" y="858"/>
              <a:ext cx="528" cy="1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6844" name="Line 12"/>
            <p:cNvSpPr>
              <a:spLocks noChangeShapeType="1"/>
            </p:cNvSpPr>
            <p:nvPr/>
          </p:nvSpPr>
          <p:spPr bwMode="auto">
            <a:xfrm flipV="1">
              <a:off x="4584" y="852"/>
              <a:ext cx="528" cy="131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6845" name="Line 13"/>
            <p:cNvSpPr>
              <a:spLocks noChangeShapeType="1"/>
            </p:cNvSpPr>
            <p:nvPr/>
          </p:nvSpPr>
          <p:spPr bwMode="auto">
            <a:xfrm rot="-2833150">
              <a:off x="4083" y="2077"/>
              <a:ext cx="188" cy="94"/>
            </a:xfrm>
            <a:prstGeom prst="line">
              <a:avLst/>
            </a:prstGeom>
            <a:noFill/>
            <a:ln w="19050">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76846" name="Line 14"/>
            <p:cNvSpPr>
              <a:spLocks noChangeShapeType="1"/>
            </p:cNvSpPr>
            <p:nvPr/>
          </p:nvSpPr>
          <p:spPr bwMode="auto">
            <a:xfrm rot="-214341">
              <a:off x="4394" y="2070"/>
              <a:ext cx="187" cy="94"/>
            </a:xfrm>
            <a:prstGeom prst="line">
              <a:avLst/>
            </a:prstGeom>
            <a:noFill/>
            <a:ln w="19050">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76847" name="Arc 15"/>
            <p:cNvSpPr>
              <a:spLocks/>
            </p:cNvSpPr>
            <p:nvPr/>
          </p:nvSpPr>
          <p:spPr bwMode="auto">
            <a:xfrm>
              <a:off x="3628" y="1566"/>
              <a:ext cx="1161" cy="1221"/>
            </a:xfrm>
            <a:custGeom>
              <a:avLst/>
              <a:gdLst>
                <a:gd name="G0" fmla="+- 12533 0 0"/>
                <a:gd name="G1" fmla="+- 21600 0 0"/>
                <a:gd name="G2" fmla="+- 21600 0 0"/>
                <a:gd name="T0" fmla="*/ 0 w 20539"/>
                <a:gd name="T1" fmla="*/ 4008 h 21600"/>
                <a:gd name="T2" fmla="*/ 20539 w 20539"/>
                <a:gd name="T3" fmla="*/ 1538 h 21600"/>
                <a:gd name="T4" fmla="*/ 12533 w 20539"/>
                <a:gd name="T5" fmla="*/ 21600 h 21600"/>
              </a:gdLst>
              <a:ahLst/>
              <a:cxnLst>
                <a:cxn ang="0">
                  <a:pos x="T0" y="T1"/>
                </a:cxn>
                <a:cxn ang="0">
                  <a:pos x="T2" y="T3"/>
                </a:cxn>
                <a:cxn ang="0">
                  <a:pos x="T4" y="T5"/>
                </a:cxn>
              </a:cxnLst>
              <a:rect l="0" t="0" r="r" b="b"/>
              <a:pathLst>
                <a:path w="20539" h="21600" fill="none" extrusionOk="0">
                  <a:moveTo>
                    <a:pt x="-1" y="4007"/>
                  </a:moveTo>
                  <a:cubicBezTo>
                    <a:pt x="3659" y="1400"/>
                    <a:pt x="8040" y="-1"/>
                    <a:pt x="12533" y="0"/>
                  </a:cubicBezTo>
                  <a:cubicBezTo>
                    <a:pt x="15275" y="0"/>
                    <a:pt x="17992" y="522"/>
                    <a:pt x="20538" y="1538"/>
                  </a:cubicBezTo>
                </a:path>
                <a:path w="20539" h="21600" stroke="0" extrusionOk="0">
                  <a:moveTo>
                    <a:pt x="-1" y="4007"/>
                  </a:moveTo>
                  <a:cubicBezTo>
                    <a:pt x="3659" y="1400"/>
                    <a:pt x="8040" y="-1"/>
                    <a:pt x="12533" y="0"/>
                  </a:cubicBezTo>
                  <a:cubicBezTo>
                    <a:pt x="15275" y="0"/>
                    <a:pt x="17992" y="522"/>
                    <a:pt x="20538" y="1538"/>
                  </a:cubicBezTo>
                  <a:lnTo>
                    <a:pt x="12533" y="21600"/>
                  </a:lnTo>
                  <a:close/>
                </a:path>
              </a:pathLst>
            </a:custGeom>
            <a:noFill/>
            <a:ln w="9525">
              <a:solidFill>
                <a:srgbClr val="000000"/>
              </a:solidFill>
              <a:prstDash val="lgDash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6848" name="Arc 16"/>
            <p:cNvSpPr>
              <a:spLocks/>
            </p:cNvSpPr>
            <p:nvPr/>
          </p:nvSpPr>
          <p:spPr bwMode="auto">
            <a:xfrm>
              <a:off x="3812" y="1416"/>
              <a:ext cx="1030" cy="1368"/>
            </a:xfrm>
            <a:custGeom>
              <a:avLst/>
              <a:gdLst>
                <a:gd name="G0" fmla="+- 8267 0 0"/>
                <a:gd name="G1" fmla="+- 21600 0 0"/>
                <a:gd name="G2" fmla="+- 21600 0 0"/>
                <a:gd name="T0" fmla="*/ 0 w 16273"/>
                <a:gd name="T1" fmla="*/ 1645 h 21600"/>
                <a:gd name="T2" fmla="*/ 16273 w 16273"/>
                <a:gd name="T3" fmla="*/ 1538 h 21600"/>
                <a:gd name="T4" fmla="*/ 8267 w 16273"/>
                <a:gd name="T5" fmla="*/ 21600 h 21600"/>
              </a:gdLst>
              <a:ahLst/>
              <a:cxnLst>
                <a:cxn ang="0">
                  <a:pos x="T0" y="T1"/>
                </a:cxn>
                <a:cxn ang="0">
                  <a:pos x="T2" y="T3"/>
                </a:cxn>
                <a:cxn ang="0">
                  <a:pos x="T4" y="T5"/>
                </a:cxn>
              </a:cxnLst>
              <a:rect l="0" t="0" r="r" b="b"/>
              <a:pathLst>
                <a:path w="16273" h="21600" fill="none" extrusionOk="0">
                  <a:moveTo>
                    <a:pt x="-1" y="1644"/>
                  </a:moveTo>
                  <a:cubicBezTo>
                    <a:pt x="2620" y="558"/>
                    <a:pt x="5430" y="-1"/>
                    <a:pt x="8267" y="0"/>
                  </a:cubicBezTo>
                  <a:cubicBezTo>
                    <a:pt x="11009" y="0"/>
                    <a:pt x="13726" y="522"/>
                    <a:pt x="16272" y="1538"/>
                  </a:cubicBezTo>
                </a:path>
                <a:path w="16273" h="21600" stroke="0" extrusionOk="0">
                  <a:moveTo>
                    <a:pt x="-1" y="1644"/>
                  </a:moveTo>
                  <a:cubicBezTo>
                    <a:pt x="2620" y="558"/>
                    <a:pt x="5430" y="-1"/>
                    <a:pt x="8267" y="0"/>
                  </a:cubicBezTo>
                  <a:cubicBezTo>
                    <a:pt x="11009" y="0"/>
                    <a:pt x="13726" y="522"/>
                    <a:pt x="16272" y="1538"/>
                  </a:cubicBezTo>
                  <a:lnTo>
                    <a:pt x="8267" y="21600"/>
                  </a:lnTo>
                  <a:close/>
                </a:path>
              </a:pathLst>
            </a:custGeom>
            <a:noFill/>
            <a:ln w="9525">
              <a:solidFill>
                <a:srgbClr val="000000"/>
              </a:solidFill>
              <a:prstDash val="lgDash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6849" name="Arc 17"/>
            <p:cNvSpPr>
              <a:spLocks/>
            </p:cNvSpPr>
            <p:nvPr/>
          </p:nvSpPr>
          <p:spPr bwMode="auto">
            <a:xfrm>
              <a:off x="3618" y="912"/>
              <a:ext cx="1641" cy="1870"/>
            </a:xfrm>
            <a:custGeom>
              <a:avLst/>
              <a:gdLst>
                <a:gd name="G0" fmla="+- 7952 0 0"/>
                <a:gd name="G1" fmla="+- 21600 0 0"/>
                <a:gd name="G2" fmla="+- 21600 0 0"/>
                <a:gd name="T0" fmla="*/ 0 w 18960"/>
                <a:gd name="T1" fmla="*/ 1517 h 21600"/>
                <a:gd name="T2" fmla="*/ 18960 w 18960"/>
                <a:gd name="T3" fmla="*/ 3015 h 21600"/>
                <a:gd name="T4" fmla="*/ 7952 w 18960"/>
                <a:gd name="T5" fmla="*/ 21600 h 21600"/>
              </a:gdLst>
              <a:ahLst/>
              <a:cxnLst>
                <a:cxn ang="0">
                  <a:pos x="T0" y="T1"/>
                </a:cxn>
                <a:cxn ang="0">
                  <a:pos x="T2" y="T3"/>
                </a:cxn>
                <a:cxn ang="0">
                  <a:pos x="T4" y="T5"/>
                </a:cxn>
              </a:cxnLst>
              <a:rect l="0" t="0" r="r" b="b"/>
              <a:pathLst>
                <a:path w="18960" h="21600" fill="none" extrusionOk="0">
                  <a:moveTo>
                    <a:pt x="0" y="1517"/>
                  </a:moveTo>
                  <a:cubicBezTo>
                    <a:pt x="2531" y="514"/>
                    <a:pt x="5229" y="-1"/>
                    <a:pt x="7952" y="0"/>
                  </a:cubicBezTo>
                  <a:cubicBezTo>
                    <a:pt x="11825" y="0"/>
                    <a:pt x="15627" y="1041"/>
                    <a:pt x="18959" y="3015"/>
                  </a:cubicBezTo>
                </a:path>
                <a:path w="18960" h="21600" stroke="0" extrusionOk="0">
                  <a:moveTo>
                    <a:pt x="0" y="1517"/>
                  </a:moveTo>
                  <a:cubicBezTo>
                    <a:pt x="2531" y="514"/>
                    <a:pt x="5229" y="-1"/>
                    <a:pt x="7952" y="0"/>
                  </a:cubicBezTo>
                  <a:cubicBezTo>
                    <a:pt x="11825" y="0"/>
                    <a:pt x="15627" y="1041"/>
                    <a:pt x="18959" y="3015"/>
                  </a:cubicBezTo>
                  <a:lnTo>
                    <a:pt x="7952" y="21600"/>
                  </a:lnTo>
                  <a:close/>
                </a:path>
              </a:pathLst>
            </a:custGeom>
            <a:noFill/>
            <a:ln w="12700">
              <a:solidFill>
                <a:schemeClr val="tx1"/>
              </a:solidFill>
              <a:prstDash val="dash"/>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6850" name="Line 18"/>
            <p:cNvSpPr>
              <a:spLocks noChangeShapeType="1"/>
            </p:cNvSpPr>
            <p:nvPr/>
          </p:nvSpPr>
          <p:spPr bwMode="auto">
            <a:xfrm rot="21362697" flipH="1">
              <a:off x="4497" y="1199"/>
              <a:ext cx="787" cy="6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6851" name="Arc 19"/>
            <p:cNvSpPr>
              <a:spLocks/>
            </p:cNvSpPr>
            <p:nvPr/>
          </p:nvSpPr>
          <p:spPr bwMode="auto">
            <a:xfrm>
              <a:off x="3375" y="1048"/>
              <a:ext cx="919" cy="1749"/>
            </a:xfrm>
            <a:custGeom>
              <a:avLst/>
              <a:gdLst>
                <a:gd name="G0" fmla="+- 10622 0 0"/>
                <a:gd name="G1" fmla="+- 20202 0 0"/>
                <a:gd name="G2" fmla="+- 21600 0 0"/>
                <a:gd name="T0" fmla="*/ 0 w 10622"/>
                <a:gd name="T1" fmla="*/ 1394 h 20202"/>
                <a:gd name="T2" fmla="*/ 2977 w 10622"/>
                <a:gd name="T3" fmla="*/ 0 h 20202"/>
                <a:gd name="T4" fmla="*/ 10622 w 10622"/>
                <a:gd name="T5" fmla="*/ 20202 h 20202"/>
              </a:gdLst>
              <a:ahLst/>
              <a:cxnLst>
                <a:cxn ang="0">
                  <a:pos x="T0" y="T1"/>
                </a:cxn>
                <a:cxn ang="0">
                  <a:pos x="T2" y="T3"/>
                </a:cxn>
                <a:cxn ang="0">
                  <a:pos x="T4" y="T5"/>
                </a:cxn>
              </a:cxnLst>
              <a:rect l="0" t="0" r="r" b="b"/>
              <a:pathLst>
                <a:path w="10622" h="20202" fill="none" extrusionOk="0">
                  <a:moveTo>
                    <a:pt x="0" y="1394"/>
                  </a:moveTo>
                  <a:cubicBezTo>
                    <a:pt x="955" y="854"/>
                    <a:pt x="1950" y="388"/>
                    <a:pt x="2977" y="0"/>
                  </a:cubicBezTo>
                </a:path>
                <a:path w="10622" h="20202" stroke="0" extrusionOk="0">
                  <a:moveTo>
                    <a:pt x="0" y="1394"/>
                  </a:moveTo>
                  <a:cubicBezTo>
                    <a:pt x="955" y="854"/>
                    <a:pt x="1950" y="388"/>
                    <a:pt x="2977" y="0"/>
                  </a:cubicBezTo>
                  <a:lnTo>
                    <a:pt x="10622" y="20202"/>
                  </a:lnTo>
                  <a:close/>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6852" name="Arc 20"/>
            <p:cNvSpPr>
              <a:spLocks/>
            </p:cNvSpPr>
            <p:nvPr/>
          </p:nvSpPr>
          <p:spPr bwMode="auto">
            <a:xfrm>
              <a:off x="3758" y="1945"/>
              <a:ext cx="572" cy="838"/>
            </a:xfrm>
            <a:custGeom>
              <a:avLst/>
              <a:gdLst>
                <a:gd name="G0" fmla="+- 13755 0 0"/>
                <a:gd name="G1" fmla="+- 20170 0 0"/>
                <a:gd name="G2" fmla="+- 21600 0 0"/>
                <a:gd name="T0" fmla="*/ 0 w 13755"/>
                <a:gd name="T1" fmla="*/ 3516 h 20170"/>
                <a:gd name="T2" fmla="*/ 6027 w 13755"/>
                <a:gd name="T3" fmla="*/ 0 h 20170"/>
                <a:gd name="T4" fmla="*/ 13755 w 13755"/>
                <a:gd name="T5" fmla="*/ 20170 h 20170"/>
              </a:gdLst>
              <a:ahLst/>
              <a:cxnLst>
                <a:cxn ang="0">
                  <a:pos x="T0" y="T1"/>
                </a:cxn>
                <a:cxn ang="0">
                  <a:pos x="T2" y="T3"/>
                </a:cxn>
                <a:cxn ang="0">
                  <a:pos x="T4" y="T5"/>
                </a:cxn>
              </a:cxnLst>
              <a:rect l="0" t="0" r="r" b="b"/>
              <a:pathLst>
                <a:path w="13755" h="20170" fill="none" extrusionOk="0">
                  <a:moveTo>
                    <a:pt x="-1" y="3515"/>
                  </a:moveTo>
                  <a:cubicBezTo>
                    <a:pt x="1805" y="2024"/>
                    <a:pt x="3840" y="837"/>
                    <a:pt x="6026" y="-1"/>
                  </a:cubicBezTo>
                </a:path>
                <a:path w="13755" h="20170" stroke="0" extrusionOk="0">
                  <a:moveTo>
                    <a:pt x="-1" y="3515"/>
                  </a:moveTo>
                  <a:cubicBezTo>
                    <a:pt x="1805" y="2024"/>
                    <a:pt x="3840" y="837"/>
                    <a:pt x="6026" y="-1"/>
                  </a:cubicBezTo>
                  <a:lnTo>
                    <a:pt x="13755" y="20170"/>
                  </a:lnTo>
                  <a:close/>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6853" name="Line 21"/>
            <p:cNvSpPr>
              <a:spLocks noChangeShapeType="1"/>
            </p:cNvSpPr>
            <p:nvPr/>
          </p:nvSpPr>
          <p:spPr bwMode="auto">
            <a:xfrm rot="135358" flipH="1" flipV="1">
              <a:off x="3399" y="1135"/>
              <a:ext cx="103" cy="207"/>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76854" name="Line 22"/>
            <p:cNvSpPr>
              <a:spLocks noChangeShapeType="1"/>
            </p:cNvSpPr>
            <p:nvPr/>
          </p:nvSpPr>
          <p:spPr bwMode="auto">
            <a:xfrm rot="135358" flipH="1" flipV="1">
              <a:off x="3581" y="1547"/>
              <a:ext cx="103" cy="207"/>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76855" name="Line 23"/>
            <p:cNvSpPr>
              <a:spLocks noChangeShapeType="1"/>
            </p:cNvSpPr>
            <p:nvPr/>
          </p:nvSpPr>
          <p:spPr bwMode="auto">
            <a:xfrm rot="21364958" flipV="1">
              <a:off x="4328" y="2459"/>
              <a:ext cx="103" cy="306"/>
            </a:xfrm>
            <a:prstGeom prst="line">
              <a:avLst/>
            </a:prstGeom>
            <a:noFill/>
            <a:ln w="9525">
              <a:solidFill>
                <a:srgbClr val="000000"/>
              </a:solidFill>
              <a:round/>
              <a:headEnd/>
              <a:tailEnd type="none" w="sm" len="med"/>
            </a:ln>
            <a:extLst>
              <a:ext uri="{909E8E84-426E-40DD-AFC4-6F175D3DCCD1}">
                <a14:hiddenFill xmlns:a14="http://schemas.microsoft.com/office/drawing/2010/main">
                  <a:noFill/>
                </a14:hiddenFill>
              </a:ext>
            </a:extLst>
          </p:spPr>
          <p:txBody>
            <a:bodyPr/>
            <a:lstStyle/>
            <a:p>
              <a:endParaRPr lang="en-US"/>
            </a:p>
          </p:txBody>
        </p:sp>
        <p:sp>
          <p:nvSpPr>
            <p:cNvPr id="376856" name="Line 24"/>
            <p:cNvSpPr>
              <a:spLocks noChangeShapeType="1"/>
            </p:cNvSpPr>
            <p:nvPr/>
          </p:nvSpPr>
          <p:spPr bwMode="auto">
            <a:xfrm rot="21452285" flipV="1">
              <a:off x="4454" y="1913"/>
              <a:ext cx="142" cy="422"/>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76857" name="Arc 25"/>
            <p:cNvSpPr>
              <a:spLocks/>
            </p:cNvSpPr>
            <p:nvPr/>
          </p:nvSpPr>
          <p:spPr bwMode="auto">
            <a:xfrm>
              <a:off x="4237" y="2541"/>
              <a:ext cx="197" cy="248"/>
            </a:xfrm>
            <a:custGeom>
              <a:avLst/>
              <a:gdLst>
                <a:gd name="G0" fmla="+- 8906 0 0"/>
                <a:gd name="G1" fmla="+- 21600 0 0"/>
                <a:gd name="G2" fmla="+- 21600 0 0"/>
                <a:gd name="T0" fmla="*/ 0 w 17133"/>
                <a:gd name="T1" fmla="*/ 1921 h 21600"/>
                <a:gd name="T2" fmla="*/ 17133 w 17133"/>
                <a:gd name="T3" fmla="*/ 1628 h 21600"/>
                <a:gd name="T4" fmla="*/ 8906 w 17133"/>
                <a:gd name="T5" fmla="*/ 21600 h 21600"/>
              </a:gdLst>
              <a:ahLst/>
              <a:cxnLst>
                <a:cxn ang="0">
                  <a:pos x="T0" y="T1"/>
                </a:cxn>
                <a:cxn ang="0">
                  <a:pos x="T2" y="T3"/>
                </a:cxn>
                <a:cxn ang="0">
                  <a:pos x="T4" y="T5"/>
                </a:cxn>
              </a:cxnLst>
              <a:rect l="0" t="0" r="r" b="b"/>
              <a:pathLst>
                <a:path w="17133" h="21600" fill="none" extrusionOk="0">
                  <a:moveTo>
                    <a:pt x="0" y="1921"/>
                  </a:moveTo>
                  <a:cubicBezTo>
                    <a:pt x="2798" y="655"/>
                    <a:pt x="5834" y="-1"/>
                    <a:pt x="8906" y="0"/>
                  </a:cubicBezTo>
                  <a:cubicBezTo>
                    <a:pt x="11728" y="0"/>
                    <a:pt x="14523" y="553"/>
                    <a:pt x="17132" y="1628"/>
                  </a:cubicBezTo>
                </a:path>
                <a:path w="17133" h="21600" stroke="0" extrusionOk="0">
                  <a:moveTo>
                    <a:pt x="0" y="1921"/>
                  </a:moveTo>
                  <a:cubicBezTo>
                    <a:pt x="2798" y="655"/>
                    <a:pt x="5834" y="-1"/>
                    <a:pt x="8906" y="0"/>
                  </a:cubicBezTo>
                  <a:cubicBezTo>
                    <a:pt x="11728" y="0"/>
                    <a:pt x="14523" y="553"/>
                    <a:pt x="17132" y="1628"/>
                  </a:cubicBezTo>
                  <a:lnTo>
                    <a:pt x="8906"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6858" name="Line 26"/>
            <p:cNvSpPr>
              <a:spLocks noChangeShapeType="1"/>
            </p:cNvSpPr>
            <p:nvPr/>
          </p:nvSpPr>
          <p:spPr bwMode="auto">
            <a:xfrm flipV="1">
              <a:off x="4339" y="1346"/>
              <a:ext cx="0" cy="143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6859" name="Line 27"/>
            <p:cNvSpPr>
              <a:spLocks noChangeShapeType="1"/>
            </p:cNvSpPr>
            <p:nvPr/>
          </p:nvSpPr>
          <p:spPr bwMode="auto">
            <a:xfrm flipV="1">
              <a:off x="4339" y="915"/>
              <a:ext cx="0" cy="248"/>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76860" name="Line 28"/>
            <p:cNvSpPr>
              <a:spLocks noChangeShapeType="1"/>
            </p:cNvSpPr>
            <p:nvPr/>
          </p:nvSpPr>
          <p:spPr bwMode="auto">
            <a:xfrm rot="-70449" flipH="1" flipV="1">
              <a:off x="4222" y="1414"/>
              <a:ext cx="21" cy="275"/>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76861" name="Line 29"/>
            <p:cNvSpPr>
              <a:spLocks noChangeShapeType="1"/>
            </p:cNvSpPr>
            <p:nvPr/>
          </p:nvSpPr>
          <p:spPr bwMode="auto">
            <a:xfrm rot="-70449" flipH="1" flipV="1">
              <a:off x="4261" y="1812"/>
              <a:ext cx="68" cy="97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6862" name="Line 30"/>
            <p:cNvSpPr>
              <a:spLocks noChangeShapeType="1"/>
            </p:cNvSpPr>
            <p:nvPr/>
          </p:nvSpPr>
          <p:spPr bwMode="auto">
            <a:xfrm flipH="1" flipV="1">
              <a:off x="4066" y="1602"/>
              <a:ext cx="83" cy="354"/>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76863" name="Line 31"/>
            <p:cNvSpPr>
              <a:spLocks noChangeShapeType="1"/>
            </p:cNvSpPr>
            <p:nvPr/>
          </p:nvSpPr>
          <p:spPr bwMode="auto">
            <a:xfrm flipH="1" flipV="1">
              <a:off x="4176" y="2078"/>
              <a:ext cx="162" cy="710"/>
            </a:xfrm>
            <a:prstGeom prst="line">
              <a:avLst/>
            </a:prstGeom>
            <a:noFill/>
            <a:ln w="9525">
              <a:solidFill>
                <a:srgbClr val="000000"/>
              </a:solidFill>
              <a:round/>
              <a:headEnd/>
              <a:tailEnd type="none" w="sm" len="med"/>
            </a:ln>
            <a:extLst>
              <a:ext uri="{909E8E84-426E-40DD-AFC4-6F175D3DCCD1}">
                <a14:hiddenFill xmlns:a14="http://schemas.microsoft.com/office/drawing/2010/main">
                  <a:noFill/>
                </a14:hiddenFill>
              </a:ext>
            </a:extLst>
          </p:spPr>
          <p:txBody>
            <a:bodyPr/>
            <a:lstStyle/>
            <a:p>
              <a:endParaRPr lang="en-US"/>
            </a:p>
          </p:txBody>
        </p:sp>
        <p:sp>
          <p:nvSpPr>
            <p:cNvPr id="376864" name="Line 32"/>
            <p:cNvSpPr>
              <a:spLocks noChangeShapeType="1"/>
            </p:cNvSpPr>
            <p:nvPr/>
          </p:nvSpPr>
          <p:spPr bwMode="auto">
            <a:xfrm rot="135358" flipH="1" flipV="1">
              <a:off x="3793" y="2047"/>
              <a:ext cx="103" cy="206"/>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76865" name="Line 33"/>
            <p:cNvSpPr>
              <a:spLocks noChangeShapeType="1"/>
            </p:cNvSpPr>
            <p:nvPr/>
          </p:nvSpPr>
          <p:spPr bwMode="auto">
            <a:xfrm rot="135358" flipH="1" flipV="1">
              <a:off x="3818" y="1351"/>
              <a:ext cx="74" cy="145"/>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76866" name="Line 34"/>
            <p:cNvSpPr>
              <a:spLocks noChangeShapeType="1"/>
            </p:cNvSpPr>
            <p:nvPr/>
          </p:nvSpPr>
          <p:spPr bwMode="auto">
            <a:xfrm rot="135358" flipH="1" flipV="1">
              <a:off x="3934" y="1617"/>
              <a:ext cx="74" cy="145"/>
            </a:xfrm>
            <a:prstGeom prst="line">
              <a:avLst/>
            </a:prstGeom>
            <a:noFill/>
            <a:ln w="9525">
              <a:solidFill>
                <a:srgbClr val="000000"/>
              </a:solidFill>
              <a:round/>
              <a:headEnd type="none"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76867" name="Arc 35"/>
            <p:cNvSpPr>
              <a:spLocks/>
            </p:cNvSpPr>
            <p:nvPr/>
          </p:nvSpPr>
          <p:spPr bwMode="auto">
            <a:xfrm>
              <a:off x="3718" y="1143"/>
              <a:ext cx="1232" cy="1649"/>
            </a:xfrm>
            <a:custGeom>
              <a:avLst/>
              <a:gdLst>
                <a:gd name="G0" fmla="+- 8095 0 0"/>
                <a:gd name="G1" fmla="+- 21600 0 0"/>
                <a:gd name="G2" fmla="+- 21600 0 0"/>
                <a:gd name="T0" fmla="*/ 0 w 16141"/>
                <a:gd name="T1" fmla="*/ 1574 h 21600"/>
                <a:gd name="T2" fmla="*/ 16141 w 16141"/>
                <a:gd name="T3" fmla="*/ 1554 h 21600"/>
                <a:gd name="T4" fmla="*/ 8095 w 16141"/>
                <a:gd name="T5" fmla="*/ 21600 h 21600"/>
              </a:gdLst>
              <a:ahLst/>
              <a:cxnLst>
                <a:cxn ang="0">
                  <a:pos x="T0" y="T1"/>
                </a:cxn>
                <a:cxn ang="0">
                  <a:pos x="T2" y="T3"/>
                </a:cxn>
                <a:cxn ang="0">
                  <a:pos x="T4" y="T5"/>
                </a:cxn>
              </a:cxnLst>
              <a:rect l="0" t="0" r="r" b="b"/>
              <a:pathLst>
                <a:path w="16141" h="21600" fill="none" extrusionOk="0">
                  <a:moveTo>
                    <a:pt x="0" y="1574"/>
                  </a:moveTo>
                  <a:cubicBezTo>
                    <a:pt x="2572" y="534"/>
                    <a:pt x="5320" y="-1"/>
                    <a:pt x="8095" y="0"/>
                  </a:cubicBezTo>
                  <a:cubicBezTo>
                    <a:pt x="10851" y="0"/>
                    <a:pt x="13582" y="527"/>
                    <a:pt x="16140" y="1554"/>
                  </a:cubicBezTo>
                </a:path>
                <a:path w="16141" h="21600" stroke="0" extrusionOk="0">
                  <a:moveTo>
                    <a:pt x="0" y="1574"/>
                  </a:moveTo>
                  <a:cubicBezTo>
                    <a:pt x="2572" y="534"/>
                    <a:pt x="5320" y="-1"/>
                    <a:pt x="8095" y="0"/>
                  </a:cubicBezTo>
                  <a:cubicBezTo>
                    <a:pt x="10851" y="0"/>
                    <a:pt x="13582" y="527"/>
                    <a:pt x="16140" y="1554"/>
                  </a:cubicBezTo>
                  <a:lnTo>
                    <a:pt x="8095" y="21600"/>
                  </a:lnTo>
                  <a:close/>
                </a:path>
              </a:pathLst>
            </a:custGeom>
            <a:noFill/>
            <a:ln w="2857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6868" name="Line 36"/>
            <p:cNvSpPr>
              <a:spLocks noChangeShapeType="1"/>
            </p:cNvSpPr>
            <p:nvPr/>
          </p:nvSpPr>
          <p:spPr bwMode="auto">
            <a:xfrm rot="1199263" flipV="1">
              <a:off x="4770" y="1207"/>
              <a:ext cx="1" cy="124"/>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76869" name="Line 37"/>
            <p:cNvSpPr>
              <a:spLocks noChangeShapeType="1"/>
            </p:cNvSpPr>
            <p:nvPr/>
          </p:nvSpPr>
          <p:spPr bwMode="auto">
            <a:xfrm rot="1139025" flipV="1">
              <a:off x="4671" y="1435"/>
              <a:ext cx="1" cy="182"/>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76870" name="Text Box 38"/>
            <p:cNvSpPr txBox="1">
              <a:spLocks noChangeArrowheads="1"/>
            </p:cNvSpPr>
            <p:nvPr/>
          </p:nvSpPr>
          <p:spPr bwMode="auto">
            <a:xfrm>
              <a:off x="3216" y="720"/>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M</a:t>
              </a:r>
            </a:p>
          </p:txBody>
        </p:sp>
        <p:sp>
          <p:nvSpPr>
            <p:cNvPr id="376871" name="Text Box 39"/>
            <p:cNvSpPr txBox="1">
              <a:spLocks noChangeArrowheads="1"/>
            </p:cNvSpPr>
            <p:nvPr/>
          </p:nvSpPr>
          <p:spPr bwMode="auto">
            <a:xfrm>
              <a:off x="5182" y="728"/>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M</a:t>
              </a:r>
            </a:p>
          </p:txBody>
        </p:sp>
        <p:sp>
          <p:nvSpPr>
            <p:cNvPr id="376872" name="Text Box 40"/>
            <p:cNvSpPr txBox="1">
              <a:spLocks noChangeArrowheads="1"/>
            </p:cNvSpPr>
            <p:nvPr/>
          </p:nvSpPr>
          <p:spPr bwMode="auto">
            <a:xfrm>
              <a:off x="4640" y="1240"/>
              <a:ext cx="280"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y</a:t>
              </a:r>
            </a:p>
          </p:txBody>
        </p:sp>
        <p:sp>
          <p:nvSpPr>
            <p:cNvPr id="376873" name="Text Box 41"/>
            <p:cNvSpPr txBox="1">
              <a:spLocks noChangeArrowheads="1"/>
            </p:cNvSpPr>
            <p:nvPr/>
          </p:nvSpPr>
          <p:spPr bwMode="auto">
            <a:xfrm>
              <a:off x="3427" y="884"/>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a</a:t>
              </a:r>
            </a:p>
          </p:txBody>
        </p:sp>
        <p:sp>
          <p:nvSpPr>
            <p:cNvPr id="376874" name="Text Box 42"/>
            <p:cNvSpPr txBox="1">
              <a:spLocks noChangeArrowheads="1"/>
            </p:cNvSpPr>
            <p:nvPr/>
          </p:nvSpPr>
          <p:spPr bwMode="auto">
            <a:xfrm>
              <a:off x="4886" y="837"/>
              <a:ext cx="280"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c</a:t>
              </a:r>
            </a:p>
          </p:txBody>
        </p:sp>
        <p:sp>
          <p:nvSpPr>
            <p:cNvPr id="376875" name="Text Box 43"/>
            <p:cNvSpPr txBox="1">
              <a:spLocks noChangeArrowheads="1"/>
            </p:cNvSpPr>
            <p:nvPr/>
          </p:nvSpPr>
          <p:spPr bwMode="auto">
            <a:xfrm>
              <a:off x="3505" y="1149"/>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m</a:t>
              </a:r>
            </a:p>
          </p:txBody>
        </p:sp>
        <p:sp>
          <p:nvSpPr>
            <p:cNvPr id="376876" name="Text Box 44"/>
            <p:cNvSpPr txBox="1">
              <a:spLocks noChangeArrowheads="1"/>
            </p:cNvSpPr>
            <p:nvPr/>
          </p:nvSpPr>
          <p:spPr bwMode="auto">
            <a:xfrm>
              <a:off x="4944" y="1104"/>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n</a:t>
              </a:r>
            </a:p>
          </p:txBody>
        </p:sp>
        <p:sp>
          <p:nvSpPr>
            <p:cNvPr id="376877" name="Arc 45"/>
            <p:cNvSpPr>
              <a:spLocks/>
            </p:cNvSpPr>
            <p:nvPr/>
          </p:nvSpPr>
          <p:spPr bwMode="auto">
            <a:xfrm>
              <a:off x="4320" y="1163"/>
              <a:ext cx="774" cy="1628"/>
            </a:xfrm>
            <a:custGeom>
              <a:avLst/>
              <a:gdLst>
                <a:gd name="G0" fmla="+- 0 0 0"/>
                <a:gd name="G1" fmla="+- 21324 0 0"/>
                <a:gd name="G2" fmla="+- 21600 0 0"/>
                <a:gd name="T0" fmla="*/ 3439 w 10148"/>
                <a:gd name="T1" fmla="*/ 0 h 21324"/>
                <a:gd name="T2" fmla="*/ 10148 w 10148"/>
                <a:gd name="T3" fmla="*/ 2256 h 21324"/>
                <a:gd name="T4" fmla="*/ 0 w 10148"/>
                <a:gd name="T5" fmla="*/ 21324 h 21324"/>
              </a:gdLst>
              <a:ahLst/>
              <a:cxnLst>
                <a:cxn ang="0">
                  <a:pos x="T0" y="T1"/>
                </a:cxn>
                <a:cxn ang="0">
                  <a:pos x="T2" y="T3"/>
                </a:cxn>
                <a:cxn ang="0">
                  <a:pos x="T4" y="T5"/>
                </a:cxn>
              </a:cxnLst>
              <a:rect l="0" t="0" r="r" b="b"/>
              <a:pathLst>
                <a:path w="10148" h="21324" fill="none" extrusionOk="0">
                  <a:moveTo>
                    <a:pt x="3439" y="-1"/>
                  </a:moveTo>
                  <a:cubicBezTo>
                    <a:pt x="5784" y="377"/>
                    <a:pt x="8050" y="1140"/>
                    <a:pt x="10147" y="2256"/>
                  </a:cubicBezTo>
                </a:path>
                <a:path w="10148" h="21324" stroke="0" extrusionOk="0">
                  <a:moveTo>
                    <a:pt x="3439" y="-1"/>
                  </a:moveTo>
                  <a:cubicBezTo>
                    <a:pt x="5784" y="377"/>
                    <a:pt x="8050" y="1140"/>
                    <a:pt x="10147" y="2256"/>
                  </a:cubicBezTo>
                  <a:lnTo>
                    <a:pt x="0" y="21324"/>
                  </a:lnTo>
                  <a:close/>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6878" name="Arc 46"/>
            <p:cNvSpPr>
              <a:spLocks/>
            </p:cNvSpPr>
            <p:nvPr/>
          </p:nvSpPr>
          <p:spPr bwMode="auto">
            <a:xfrm>
              <a:off x="4798" y="1403"/>
              <a:ext cx="177" cy="246"/>
            </a:xfrm>
            <a:custGeom>
              <a:avLst/>
              <a:gdLst>
                <a:gd name="G0" fmla="+- 0 0 0"/>
                <a:gd name="G1" fmla="+- 20245 0 0"/>
                <a:gd name="G2" fmla="+- 21600 0 0"/>
                <a:gd name="T0" fmla="*/ 7530 w 14578"/>
                <a:gd name="T1" fmla="*/ 0 h 20245"/>
                <a:gd name="T2" fmla="*/ 14578 w 14578"/>
                <a:gd name="T3" fmla="*/ 4306 h 20245"/>
                <a:gd name="T4" fmla="*/ 0 w 14578"/>
                <a:gd name="T5" fmla="*/ 20245 h 20245"/>
              </a:gdLst>
              <a:ahLst/>
              <a:cxnLst>
                <a:cxn ang="0">
                  <a:pos x="T0" y="T1"/>
                </a:cxn>
                <a:cxn ang="0">
                  <a:pos x="T2" y="T3"/>
                </a:cxn>
                <a:cxn ang="0">
                  <a:pos x="T4" y="T5"/>
                </a:cxn>
              </a:cxnLst>
              <a:rect l="0" t="0" r="r" b="b"/>
              <a:pathLst>
                <a:path w="14578" h="20245" fill="none" extrusionOk="0">
                  <a:moveTo>
                    <a:pt x="7529" y="0"/>
                  </a:moveTo>
                  <a:cubicBezTo>
                    <a:pt x="10134" y="968"/>
                    <a:pt x="12527" y="2430"/>
                    <a:pt x="14577" y="4306"/>
                  </a:cubicBezTo>
                </a:path>
                <a:path w="14578" h="20245" stroke="0" extrusionOk="0">
                  <a:moveTo>
                    <a:pt x="7529" y="0"/>
                  </a:moveTo>
                  <a:cubicBezTo>
                    <a:pt x="10134" y="968"/>
                    <a:pt x="12527" y="2430"/>
                    <a:pt x="14577" y="4306"/>
                  </a:cubicBezTo>
                  <a:lnTo>
                    <a:pt x="0" y="20245"/>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6879" name="Text Box 47"/>
            <p:cNvSpPr txBox="1">
              <a:spLocks noChangeArrowheads="1"/>
            </p:cNvSpPr>
            <p:nvPr/>
          </p:nvSpPr>
          <p:spPr bwMode="auto">
            <a:xfrm>
              <a:off x="4792" y="1430"/>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C</a:t>
              </a:r>
            </a:p>
          </p:txBody>
        </p:sp>
        <p:sp>
          <p:nvSpPr>
            <p:cNvPr id="376880" name="Text Box 48"/>
            <p:cNvSpPr txBox="1">
              <a:spLocks noChangeArrowheads="1"/>
            </p:cNvSpPr>
            <p:nvPr/>
          </p:nvSpPr>
          <p:spPr bwMode="auto">
            <a:xfrm>
              <a:off x="3614" y="1407"/>
              <a:ext cx="374"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C</a:t>
              </a:r>
              <a:r>
                <a:rPr lang="en-US" sz="1800" baseline="-25000">
                  <a:latin typeface="Times New Roman" pitchFamily="18" charset="0"/>
                  <a:cs typeface="Times New Roman" pitchFamily="18" charset="0"/>
                </a:rPr>
                <a:t>1</a:t>
              </a:r>
              <a:endParaRPr lang="en-US" sz="1800">
                <a:latin typeface="Times New Roman" pitchFamily="18" charset="0"/>
                <a:cs typeface="Times New Roman" pitchFamily="18" charset="0"/>
              </a:endParaRPr>
            </a:p>
          </p:txBody>
        </p:sp>
        <p:sp>
          <p:nvSpPr>
            <p:cNvPr id="376881" name="Text Box 49"/>
            <p:cNvSpPr txBox="1">
              <a:spLocks noChangeArrowheads="1"/>
            </p:cNvSpPr>
            <p:nvPr/>
          </p:nvSpPr>
          <p:spPr bwMode="auto">
            <a:xfrm>
              <a:off x="4752" y="1584"/>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O</a:t>
              </a:r>
            </a:p>
          </p:txBody>
        </p:sp>
        <p:sp>
          <p:nvSpPr>
            <p:cNvPr id="376882" name="Text Box 50"/>
            <p:cNvSpPr txBox="1">
              <a:spLocks noChangeArrowheads="1"/>
            </p:cNvSpPr>
            <p:nvPr/>
          </p:nvSpPr>
          <p:spPr bwMode="auto">
            <a:xfrm>
              <a:off x="3708" y="1649"/>
              <a:ext cx="374"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O</a:t>
              </a:r>
              <a:r>
                <a:rPr lang="en-US" sz="1800" baseline="-25000">
                  <a:latin typeface="Times New Roman" pitchFamily="18" charset="0"/>
                  <a:cs typeface="Times New Roman" pitchFamily="18" charset="0"/>
                </a:rPr>
                <a:t>1</a:t>
              </a:r>
              <a:endParaRPr lang="en-US" sz="1800">
                <a:latin typeface="Times New Roman" pitchFamily="18" charset="0"/>
                <a:cs typeface="Times New Roman" pitchFamily="18" charset="0"/>
              </a:endParaRPr>
            </a:p>
          </p:txBody>
        </p:sp>
        <p:sp>
          <p:nvSpPr>
            <p:cNvPr id="376883" name="Text Box 51"/>
            <p:cNvSpPr txBox="1">
              <a:spLocks noChangeArrowheads="1"/>
            </p:cNvSpPr>
            <p:nvPr/>
          </p:nvSpPr>
          <p:spPr bwMode="auto">
            <a:xfrm>
              <a:off x="3856" y="1929"/>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b</a:t>
              </a:r>
            </a:p>
          </p:txBody>
        </p:sp>
        <p:sp>
          <p:nvSpPr>
            <p:cNvPr id="376884" name="Text Box 52"/>
            <p:cNvSpPr txBox="1">
              <a:spLocks noChangeArrowheads="1"/>
            </p:cNvSpPr>
            <p:nvPr/>
          </p:nvSpPr>
          <p:spPr bwMode="auto">
            <a:xfrm>
              <a:off x="4620" y="1867"/>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d</a:t>
              </a:r>
            </a:p>
          </p:txBody>
        </p:sp>
        <p:sp>
          <p:nvSpPr>
            <p:cNvPr id="376885" name="Text Box 53"/>
            <p:cNvSpPr txBox="1">
              <a:spLocks noChangeArrowheads="1"/>
            </p:cNvSpPr>
            <p:nvPr/>
          </p:nvSpPr>
          <p:spPr bwMode="auto">
            <a:xfrm>
              <a:off x="5206" y="1040"/>
              <a:ext cx="374"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c</a:t>
              </a:r>
              <a:r>
                <a:rPr lang="en-US" sz="1800" baseline="-25000">
                  <a:latin typeface="Times New Roman" pitchFamily="18" charset="0"/>
                  <a:cs typeface="Times New Roman" pitchFamily="18" charset="0"/>
                </a:rPr>
                <a:t>1</a:t>
              </a:r>
              <a:endParaRPr lang="en-US" sz="1800">
                <a:latin typeface="Times New Roman" pitchFamily="18" charset="0"/>
                <a:cs typeface="Times New Roman" pitchFamily="18" charset="0"/>
              </a:endParaRPr>
            </a:p>
          </p:txBody>
        </p:sp>
        <p:sp>
          <p:nvSpPr>
            <p:cNvPr id="376886" name="Text Box 54"/>
            <p:cNvSpPr txBox="1">
              <a:spLocks noChangeArrowheads="1"/>
            </p:cNvSpPr>
            <p:nvPr/>
          </p:nvSpPr>
          <p:spPr bwMode="auto">
            <a:xfrm>
              <a:off x="4368" y="1680"/>
              <a:ext cx="374"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d</a:t>
              </a:r>
              <a:r>
                <a:rPr lang="en-US" sz="1800" baseline="-25000">
                  <a:latin typeface="Times New Roman" pitchFamily="18" charset="0"/>
                  <a:cs typeface="Times New Roman" pitchFamily="18" charset="0"/>
                </a:rPr>
                <a:t>1</a:t>
              </a:r>
              <a:endParaRPr lang="en-US" sz="1800">
                <a:latin typeface="Times New Roman" pitchFamily="18" charset="0"/>
                <a:cs typeface="Times New Roman" pitchFamily="18" charset="0"/>
              </a:endParaRPr>
            </a:p>
          </p:txBody>
        </p:sp>
        <p:sp>
          <p:nvSpPr>
            <p:cNvPr id="376887" name="Text Box 55"/>
            <p:cNvSpPr txBox="1">
              <a:spLocks noChangeArrowheads="1"/>
            </p:cNvSpPr>
            <p:nvPr/>
          </p:nvSpPr>
          <p:spPr bwMode="auto">
            <a:xfrm>
              <a:off x="5042" y="1251"/>
              <a:ext cx="374"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n</a:t>
              </a:r>
              <a:r>
                <a:rPr lang="en-US" sz="1800" baseline="-25000">
                  <a:latin typeface="Times New Roman" pitchFamily="18" charset="0"/>
                  <a:cs typeface="Times New Roman" pitchFamily="18" charset="0"/>
                </a:rPr>
                <a:t>1</a:t>
              </a:r>
              <a:endParaRPr lang="en-US" sz="1800">
                <a:latin typeface="Times New Roman" pitchFamily="18" charset="0"/>
                <a:cs typeface="Times New Roman" pitchFamily="18" charset="0"/>
              </a:endParaRPr>
            </a:p>
          </p:txBody>
        </p:sp>
        <p:sp>
          <p:nvSpPr>
            <p:cNvPr id="376888" name="Text Box 56"/>
            <p:cNvSpPr txBox="1">
              <a:spLocks noChangeArrowheads="1"/>
            </p:cNvSpPr>
            <p:nvPr/>
          </p:nvSpPr>
          <p:spPr bwMode="auto">
            <a:xfrm>
              <a:off x="3810" y="1410"/>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y</a:t>
              </a:r>
              <a:r>
                <a:rPr lang="en-US" sz="1800" baseline="-25000">
                  <a:latin typeface="Times New Roman" pitchFamily="18" charset="0"/>
                  <a:cs typeface="Times New Roman" pitchFamily="18" charset="0"/>
                </a:rPr>
                <a:t>0</a:t>
              </a:r>
              <a:endParaRPr lang="en-US" sz="1800">
                <a:latin typeface="Times New Roman" pitchFamily="18" charset="0"/>
                <a:cs typeface="Times New Roman" pitchFamily="18" charset="0"/>
              </a:endParaRPr>
            </a:p>
          </p:txBody>
        </p:sp>
        <p:sp>
          <p:nvSpPr>
            <p:cNvPr id="376889" name="Text Box 57"/>
            <p:cNvSpPr txBox="1">
              <a:spLocks noChangeArrowheads="1"/>
            </p:cNvSpPr>
            <p:nvPr/>
          </p:nvSpPr>
          <p:spPr bwMode="auto">
            <a:xfrm>
              <a:off x="4086" y="1890"/>
              <a:ext cx="299"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r</a:t>
              </a:r>
            </a:p>
          </p:txBody>
        </p:sp>
        <p:sp>
          <p:nvSpPr>
            <p:cNvPr id="376890" name="Text Box 58"/>
            <p:cNvSpPr txBox="1">
              <a:spLocks noChangeArrowheads="1"/>
            </p:cNvSpPr>
            <p:nvPr/>
          </p:nvSpPr>
          <p:spPr bwMode="auto">
            <a:xfrm>
              <a:off x="4128" y="1584"/>
              <a:ext cx="309"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r</a:t>
              </a:r>
              <a:r>
                <a:rPr lang="en-US" sz="1800" baseline="-25000">
                  <a:latin typeface="Times New Roman" pitchFamily="18" charset="0"/>
                  <a:cs typeface="Times New Roman" pitchFamily="18" charset="0"/>
                </a:rPr>
                <a:t>0</a:t>
              </a:r>
              <a:endParaRPr lang="en-US" sz="1800">
                <a:latin typeface="Times New Roman" pitchFamily="18" charset="0"/>
                <a:cs typeface="Times New Roman" pitchFamily="18" charset="0"/>
              </a:endParaRPr>
            </a:p>
          </p:txBody>
        </p:sp>
        <p:sp>
          <p:nvSpPr>
            <p:cNvPr id="376891" name="Text Box 59"/>
            <p:cNvSpPr txBox="1">
              <a:spLocks noChangeArrowheads="1"/>
            </p:cNvSpPr>
            <p:nvPr/>
          </p:nvSpPr>
          <p:spPr bwMode="auto">
            <a:xfrm>
              <a:off x="4236" y="1116"/>
              <a:ext cx="375"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r</a:t>
              </a:r>
              <a:r>
                <a:rPr lang="en-US" sz="1800" baseline="-25000">
                  <a:latin typeface="Times New Roman" pitchFamily="18" charset="0"/>
                  <a:cs typeface="Times New Roman" pitchFamily="18" charset="0"/>
                </a:rPr>
                <a:t>1</a:t>
              </a:r>
              <a:endParaRPr lang="en-US" sz="1800">
                <a:latin typeface="Times New Roman" pitchFamily="18" charset="0"/>
                <a:cs typeface="Times New Roman" pitchFamily="18" charset="0"/>
              </a:endParaRPr>
            </a:p>
          </p:txBody>
        </p:sp>
        <p:sp>
          <p:nvSpPr>
            <p:cNvPr id="376892" name="Text Box 60"/>
            <p:cNvSpPr txBox="1">
              <a:spLocks noChangeArrowheads="1"/>
            </p:cNvSpPr>
            <p:nvPr/>
          </p:nvSpPr>
          <p:spPr bwMode="auto">
            <a:xfrm>
              <a:off x="4338" y="2232"/>
              <a:ext cx="266"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r</a:t>
              </a:r>
              <a:r>
                <a:rPr lang="en-US" sz="1800" baseline="-25000">
                  <a:latin typeface="Times New Roman" pitchFamily="18" charset="0"/>
                  <a:cs typeface="Times New Roman" pitchFamily="18" charset="0"/>
                </a:rPr>
                <a:t>2</a:t>
              </a:r>
              <a:endParaRPr lang="en-US" sz="1800">
                <a:latin typeface="Times New Roman" pitchFamily="18" charset="0"/>
                <a:cs typeface="Times New Roman" pitchFamily="18" charset="0"/>
              </a:endParaRPr>
            </a:p>
          </p:txBody>
        </p:sp>
        <p:sp>
          <p:nvSpPr>
            <p:cNvPr id="376893" name="Text Box 61"/>
            <p:cNvSpPr txBox="1">
              <a:spLocks noChangeArrowheads="1"/>
            </p:cNvSpPr>
            <p:nvPr/>
          </p:nvSpPr>
          <p:spPr bwMode="auto">
            <a:xfrm>
              <a:off x="3629" y="1776"/>
              <a:ext cx="265"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h</a:t>
              </a:r>
              <a:r>
                <a:rPr lang="en-US" sz="1800" baseline="-25000">
                  <a:latin typeface="Times New Roman" pitchFamily="18" charset="0"/>
                  <a:cs typeface="Times New Roman" pitchFamily="18" charset="0"/>
                </a:rPr>
                <a:t>2</a:t>
              </a:r>
              <a:endParaRPr lang="en-US" sz="1800">
                <a:latin typeface="Times New Roman" pitchFamily="18" charset="0"/>
                <a:cs typeface="Times New Roman" pitchFamily="18" charset="0"/>
              </a:endParaRPr>
            </a:p>
          </p:txBody>
        </p:sp>
        <p:sp>
          <p:nvSpPr>
            <p:cNvPr id="376894" name="Text Box 62"/>
            <p:cNvSpPr txBox="1">
              <a:spLocks noChangeArrowheads="1"/>
            </p:cNvSpPr>
            <p:nvPr/>
          </p:nvSpPr>
          <p:spPr bwMode="auto">
            <a:xfrm>
              <a:off x="3432" y="1326"/>
              <a:ext cx="288"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h</a:t>
              </a:r>
              <a:r>
                <a:rPr lang="en-US" sz="1800" baseline="-25000">
                  <a:latin typeface="Times New Roman" pitchFamily="18" charset="0"/>
                  <a:cs typeface="Times New Roman" pitchFamily="18" charset="0"/>
                </a:rPr>
                <a:t>1</a:t>
              </a:r>
              <a:endParaRPr lang="en-US" sz="1800">
                <a:latin typeface="Times New Roman" pitchFamily="18" charset="0"/>
                <a:cs typeface="Times New Roman" pitchFamily="18" charset="0"/>
              </a:endParaRPr>
            </a:p>
          </p:txBody>
        </p:sp>
        <p:sp>
          <p:nvSpPr>
            <p:cNvPr id="376895" name="Line 63"/>
            <p:cNvSpPr>
              <a:spLocks noChangeShapeType="1"/>
            </p:cNvSpPr>
            <p:nvPr/>
          </p:nvSpPr>
          <p:spPr bwMode="auto">
            <a:xfrm rot="893517" flipV="1">
              <a:off x="4382" y="2398"/>
              <a:ext cx="281"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6896" name="Text Box 64"/>
            <p:cNvSpPr txBox="1">
              <a:spLocks noChangeArrowheads="1"/>
            </p:cNvSpPr>
            <p:nvPr/>
          </p:nvSpPr>
          <p:spPr bwMode="auto">
            <a:xfrm>
              <a:off x="4964" y="1656"/>
              <a:ext cx="45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76897" name="Text Box 65"/>
            <p:cNvSpPr txBox="1">
              <a:spLocks noChangeArrowheads="1"/>
            </p:cNvSpPr>
            <p:nvPr/>
          </p:nvSpPr>
          <p:spPr bwMode="auto">
            <a:xfrm>
              <a:off x="4620" y="2288"/>
              <a:ext cx="35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76898" name="Line 66"/>
            <p:cNvSpPr>
              <a:spLocks noChangeShapeType="1"/>
            </p:cNvSpPr>
            <p:nvPr/>
          </p:nvSpPr>
          <p:spPr bwMode="auto">
            <a:xfrm rot="524186">
              <a:off x="4909" y="1440"/>
              <a:ext cx="188" cy="28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6899" name="Line 67"/>
            <p:cNvSpPr>
              <a:spLocks noChangeShapeType="1"/>
            </p:cNvSpPr>
            <p:nvPr/>
          </p:nvSpPr>
          <p:spPr bwMode="auto">
            <a:xfrm rot="18947613" flipV="1">
              <a:off x="3624" y="1043"/>
              <a:ext cx="365" cy="911"/>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6900" name="Line 68"/>
            <p:cNvSpPr>
              <a:spLocks noChangeShapeType="1"/>
            </p:cNvSpPr>
            <p:nvPr/>
          </p:nvSpPr>
          <p:spPr bwMode="auto">
            <a:xfrm flipV="1">
              <a:off x="4674" y="1062"/>
              <a:ext cx="358" cy="895"/>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graphicFrame>
          <p:nvGraphicFramePr>
            <p:cNvPr id="376901" name="Object 69"/>
            <p:cNvGraphicFramePr>
              <a:graphicFrameLocks noChangeAspect="1"/>
            </p:cNvGraphicFramePr>
            <p:nvPr/>
          </p:nvGraphicFramePr>
          <p:xfrm>
            <a:off x="4992" y="1728"/>
            <a:ext cx="288" cy="192"/>
          </p:xfrm>
          <a:graphic>
            <a:graphicData uri="http://schemas.openxmlformats.org/presentationml/2006/ole">
              <mc:AlternateContent xmlns:mc="http://schemas.openxmlformats.org/markup-compatibility/2006">
                <mc:Choice xmlns:v="urn:schemas-microsoft-com:vml" Requires="v">
                  <p:oleObj spid="_x0000_s376951" name="Equation" r:id="rId3" imgW="368280" imgH="215640" progId="Equation.3">
                    <p:embed/>
                  </p:oleObj>
                </mc:Choice>
                <mc:Fallback>
                  <p:oleObj name="Equation" r:id="rId3" imgW="368280" imgH="215640" progId="Equation.3">
                    <p:embed/>
                    <p:pic>
                      <p:nvPicPr>
                        <p:cNvPr id="0" name="Object 6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92" y="1728"/>
                          <a:ext cx="288"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76902" name="Text Box 70"/>
            <p:cNvSpPr txBox="1">
              <a:spLocks noChangeArrowheads="1"/>
            </p:cNvSpPr>
            <p:nvPr/>
          </p:nvSpPr>
          <p:spPr bwMode="auto">
            <a:xfrm>
              <a:off x="4646" y="2265"/>
              <a:ext cx="288"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latin typeface="Times New Roman" pitchFamily="18" charset="0"/>
                  <a:cs typeface="Times New Roman" pitchFamily="18" charset="0"/>
                </a:rPr>
                <a:t>dφ</a:t>
              </a:r>
            </a:p>
          </p:txBody>
        </p:sp>
      </p:grpSp>
      <p:sp>
        <p:nvSpPr>
          <p:cNvPr id="376903" name="Text Box 71"/>
          <p:cNvSpPr txBox="1">
            <a:spLocks noChangeArrowheads="1"/>
          </p:cNvSpPr>
          <p:nvPr/>
        </p:nvSpPr>
        <p:spPr bwMode="auto">
          <a:xfrm>
            <a:off x="593725" y="1282700"/>
            <a:ext cx="18192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33CC"/>
                </a:solidFill>
                <a:latin typeface="Times New Roman" pitchFamily="18" charset="0"/>
                <a:cs typeface="Times New Roman" pitchFamily="18" charset="0"/>
              </a:rPr>
              <a:t>nn</a:t>
            </a:r>
            <a:r>
              <a:rPr lang="en-US" baseline="-30000">
                <a:solidFill>
                  <a:srgbClr val="0033CC"/>
                </a:solidFill>
                <a:latin typeface="Times New Roman" pitchFamily="18" charset="0"/>
                <a:cs typeface="Times New Roman" pitchFamily="18" charset="0"/>
              </a:rPr>
              <a:t>1</a:t>
            </a:r>
            <a:r>
              <a:rPr lang="en-US">
                <a:solidFill>
                  <a:srgbClr val="0033CC"/>
                </a:solidFill>
                <a:latin typeface="Times New Roman" pitchFamily="18" charset="0"/>
                <a:cs typeface="Times New Roman" pitchFamily="18" charset="0"/>
              </a:rPr>
              <a:t> = y Δdφ,</a:t>
            </a:r>
            <a:r>
              <a:rPr lang="en-US">
                <a:solidFill>
                  <a:srgbClr val="000000"/>
                </a:solidFill>
                <a:latin typeface="Times New Roman" pitchFamily="18" charset="0"/>
                <a:cs typeface="Times New Roman" pitchFamily="18" charset="0"/>
              </a:rPr>
              <a:t> </a:t>
            </a:r>
          </a:p>
        </p:txBody>
      </p:sp>
      <p:sp>
        <p:nvSpPr>
          <p:cNvPr id="376904" name="Text Box 72"/>
          <p:cNvSpPr txBox="1">
            <a:spLocks noChangeArrowheads="1"/>
          </p:cNvSpPr>
          <p:nvPr/>
        </p:nvSpPr>
        <p:spPr bwMode="auto">
          <a:xfrm>
            <a:off x="319088" y="3262313"/>
            <a:ext cx="5319712"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t>   Ứng suất pháp do uốn thuần tuý chỉ</a:t>
            </a:r>
          </a:p>
          <a:p>
            <a:pPr algn="l"/>
            <a:r>
              <a:rPr lang="en-US"/>
              <a:t>phụ thuộc vào toạ độ y.</a:t>
            </a:r>
          </a:p>
        </p:txBody>
      </p:sp>
      <p:grpSp>
        <p:nvGrpSpPr>
          <p:cNvPr id="376905" name="Group 73"/>
          <p:cNvGrpSpPr>
            <a:grpSpLocks/>
          </p:cNvGrpSpPr>
          <p:nvPr/>
        </p:nvGrpSpPr>
        <p:grpSpPr bwMode="auto">
          <a:xfrm>
            <a:off x="304800" y="2578100"/>
            <a:ext cx="5018088" cy="774700"/>
            <a:chOff x="192" y="1632"/>
            <a:chExt cx="3161" cy="488"/>
          </a:xfrm>
        </p:grpSpPr>
        <p:graphicFrame>
          <p:nvGraphicFramePr>
            <p:cNvPr id="376906" name="Object 74"/>
            <p:cNvGraphicFramePr>
              <a:graphicFrameLocks noChangeAspect="1"/>
            </p:cNvGraphicFramePr>
            <p:nvPr/>
          </p:nvGraphicFramePr>
          <p:xfrm>
            <a:off x="192" y="1632"/>
            <a:ext cx="1532" cy="488"/>
          </p:xfrm>
          <a:graphic>
            <a:graphicData uri="http://schemas.openxmlformats.org/presentationml/2006/ole">
              <mc:AlternateContent xmlns:mc="http://schemas.openxmlformats.org/markup-compatibility/2006">
                <mc:Choice xmlns:v="urn:schemas-microsoft-com:vml" Requires="v">
                  <p:oleObj spid="_x0000_s376952" name="Equation" r:id="rId5" imgW="1815840" imgH="482400" progId="Equation.3">
                    <p:embed/>
                  </p:oleObj>
                </mc:Choice>
                <mc:Fallback>
                  <p:oleObj name="Equation" r:id="rId5" imgW="1815840" imgH="482400" progId="Equation.3">
                    <p:embed/>
                    <p:pic>
                      <p:nvPicPr>
                        <p:cNvPr id="0" name="Object 7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2" y="1632"/>
                          <a:ext cx="1532" cy="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76907" name="Text Box 75"/>
            <p:cNvSpPr txBox="1">
              <a:spLocks noChangeArrowheads="1"/>
            </p:cNvSpPr>
            <p:nvPr/>
          </p:nvSpPr>
          <p:spPr bwMode="auto">
            <a:xfrm>
              <a:off x="2928" y="1728"/>
              <a:ext cx="42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e )</a:t>
              </a:r>
            </a:p>
          </p:txBody>
        </p:sp>
      </p:grpSp>
      <p:grpSp>
        <p:nvGrpSpPr>
          <p:cNvPr id="376908" name="Group 76"/>
          <p:cNvGrpSpPr>
            <a:grpSpLocks/>
          </p:cNvGrpSpPr>
          <p:nvPr/>
        </p:nvGrpSpPr>
        <p:grpSpPr bwMode="auto">
          <a:xfrm>
            <a:off x="304800" y="1739900"/>
            <a:ext cx="5035550" cy="762000"/>
            <a:chOff x="192" y="1104"/>
            <a:chExt cx="3172" cy="480"/>
          </a:xfrm>
        </p:grpSpPr>
        <p:graphicFrame>
          <p:nvGraphicFramePr>
            <p:cNvPr id="376909" name="Object 77"/>
            <p:cNvGraphicFramePr>
              <a:graphicFrameLocks noChangeAspect="1"/>
            </p:cNvGraphicFramePr>
            <p:nvPr/>
          </p:nvGraphicFramePr>
          <p:xfrm>
            <a:off x="192" y="1104"/>
            <a:ext cx="2688" cy="480"/>
          </p:xfrm>
          <a:graphic>
            <a:graphicData uri="http://schemas.openxmlformats.org/presentationml/2006/ole">
              <mc:AlternateContent xmlns:mc="http://schemas.openxmlformats.org/markup-compatibility/2006">
                <mc:Choice xmlns:v="urn:schemas-microsoft-com:vml" Requires="v">
                  <p:oleObj spid="_x0000_s376953" name="Equation" r:id="rId7" imgW="2489040" imgH="482400" progId="Equation.3">
                    <p:embed/>
                  </p:oleObj>
                </mc:Choice>
                <mc:Fallback>
                  <p:oleObj name="Equation" r:id="rId7" imgW="2489040" imgH="482400" progId="Equation.3">
                    <p:embed/>
                    <p:pic>
                      <p:nvPicPr>
                        <p:cNvPr id="0" name="Object 7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2" y="1104"/>
                          <a:ext cx="2688"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76910" name="Text Box 78"/>
            <p:cNvSpPr txBox="1">
              <a:spLocks noChangeArrowheads="1"/>
            </p:cNvSpPr>
            <p:nvPr/>
          </p:nvSpPr>
          <p:spPr bwMode="auto">
            <a:xfrm>
              <a:off x="2928" y="1152"/>
              <a:ext cx="4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d )</a:t>
              </a:r>
            </a:p>
          </p:txBody>
        </p:sp>
      </p:grpSp>
      <p:grpSp>
        <p:nvGrpSpPr>
          <p:cNvPr id="376911" name="Group 79"/>
          <p:cNvGrpSpPr>
            <a:grpSpLocks/>
          </p:cNvGrpSpPr>
          <p:nvPr/>
        </p:nvGrpSpPr>
        <p:grpSpPr bwMode="auto">
          <a:xfrm>
            <a:off x="230188" y="4037013"/>
            <a:ext cx="6246812" cy="457200"/>
            <a:chOff x="0" y="2591"/>
            <a:chExt cx="3935" cy="288"/>
          </a:xfrm>
        </p:grpSpPr>
        <p:sp>
          <p:nvSpPr>
            <p:cNvPr id="376912" name="Text Box 80"/>
            <p:cNvSpPr txBox="1">
              <a:spLocks noChangeArrowheads="1"/>
            </p:cNvSpPr>
            <p:nvPr/>
          </p:nvSpPr>
          <p:spPr bwMode="auto">
            <a:xfrm>
              <a:off x="0" y="2591"/>
              <a:ext cx="393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a:t>
              </a:r>
              <a:r>
                <a:rPr lang="en-US"/>
                <a:t>e )        theo chiều cao của mặt cắt ứng suất</a:t>
              </a:r>
            </a:p>
          </p:txBody>
        </p:sp>
        <p:sp>
          <p:nvSpPr>
            <p:cNvPr id="376913" name="Line 81"/>
            <p:cNvSpPr>
              <a:spLocks noChangeShapeType="1"/>
            </p:cNvSpPr>
            <p:nvPr/>
          </p:nvSpPr>
          <p:spPr bwMode="auto">
            <a:xfrm>
              <a:off x="442" y="2758"/>
              <a:ext cx="192"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76914" name="Text Box 82"/>
          <p:cNvSpPr txBox="1">
            <a:spLocks noChangeArrowheads="1"/>
          </p:cNvSpPr>
          <p:nvPr/>
        </p:nvSpPr>
        <p:spPr bwMode="auto">
          <a:xfrm>
            <a:off x="76200" y="4406900"/>
            <a:ext cx="5562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800080"/>
                </a:solidFill>
                <a:cs typeface="Times New Roman" pitchFamily="18" charset="0"/>
              </a:rPr>
              <a:t>   σ</a:t>
            </a:r>
            <a:r>
              <a:rPr lang="en-US" baseline="-25000">
                <a:solidFill>
                  <a:srgbClr val="800080"/>
                </a:solidFill>
                <a:cs typeface="Times New Roman" pitchFamily="18" charset="0"/>
              </a:rPr>
              <a:t>y </a:t>
            </a:r>
            <a:r>
              <a:rPr lang="en-US">
                <a:solidFill>
                  <a:srgbClr val="800080"/>
                </a:solidFill>
              </a:rPr>
              <a:t>biến đổi theo quy luật hypecbôn</a:t>
            </a:r>
            <a:r>
              <a:rPr lang="en-US">
                <a:solidFill>
                  <a:srgbClr val="800080"/>
                </a:solidFill>
                <a:cs typeface="Times New Roman" pitchFamily="18" charset="0"/>
              </a:rPr>
              <a:t>.</a:t>
            </a:r>
          </a:p>
        </p:txBody>
      </p:sp>
      <p:grpSp>
        <p:nvGrpSpPr>
          <p:cNvPr id="376915" name="Group 83"/>
          <p:cNvGrpSpPr>
            <a:grpSpLocks/>
          </p:cNvGrpSpPr>
          <p:nvPr/>
        </p:nvGrpSpPr>
        <p:grpSpPr bwMode="auto">
          <a:xfrm>
            <a:off x="6248400" y="3810000"/>
            <a:ext cx="2389188" cy="2573338"/>
            <a:chOff x="3936" y="2400"/>
            <a:chExt cx="1505" cy="1621"/>
          </a:xfrm>
        </p:grpSpPr>
        <p:sp>
          <p:nvSpPr>
            <p:cNvPr id="376916" name="Arc 84"/>
            <p:cNvSpPr>
              <a:spLocks/>
            </p:cNvSpPr>
            <p:nvPr/>
          </p:nvSpPr>
          <p:spPr bwMode="auto">
            <a:xfrm rot="-1286688">
              <a:off x="4534" y="2400"/>
              <a:ext cx="876" cy="1201"/>
            </a:xfrm>
            <a:custGeom>
              <a:avLst/>
              <a:gdLst>
                <a:gd name="G0" fmla="+- 2818 0 0"/>
                <a:gd name="G1" fmla="+- 0 0 0"/>
                <a:gd name="G2" fmla="+- 21600 0 0"/>
                <a:gd name="T0" fmla="*/ 21269 w 21269"/>
                <a:gd name="T1" fmla="*/ 11231 h 21600"/>
                <a:gd name="T2" fmla="*/ 0 w 21269"/>
                <a:gd name="T3" fmla="*/ 21415 h 21600"/>
                <a:gd name="T4" fmla="*/ 2818 w 21269"/>
                <a:gd name="T5" fmla="*/ 0 h 21600"/>
              </a:gdLst>
              <a:ahLst/>
              <a:cxnLst>
                <a:cxn ang="0">
                  <a:pos x="T0" y="T1"/>
                </a:cxn>
                <a:cxn ang="0">
                  <a:pos x="T2" y="T3"/>
                </a:cxn>
                <a:cxn ang="0">
                  <a:pos x="T4" y="T5"/>
                </a:cxn>
              </a:cxnLst>
              <a:rect l="0" t="0" r="r" b="b"/>
              <a:pathLst>
                <a:path w="21269" h="21600" fill="none" extrusionOk="0">
                  <a:moveTo>
                    <a:pt x="21268" y="11230"/>
                  </a:moveTo>
                  <a:cubicBezTo>
                    <a:pt x="17349" y="17670"/>
                    <a:pt x="10356" y="21599"/>
                    <a:pt x="2818" y="21600"/>
                  </a:cubicBezTo>
                  <a:cubicBezTo>
                    <a:pt x="1875" y="21600"/>
                    <a:pt x="934" y="21538"/>
                    <a:pt x="-1" y="21415"/>
                  </a:cubicBezTo>
                </a:path>
                <a:path w="21269" h="21600" stroke="0" extrusionOk="0">
                  <a:moveTo>
                    <a:pt x="21268" y="11230"/>
                  </a:moveTo>
                  <a:cubicBezTo>
                    <a:pt x="17349" y="17670"/>
                    <a:pt x="10356" y="21599"/>
                    <a:pt x="2818" y="21600"/>
                  </a:cubicBezTo>
                  <a:cubicBezTo>
                    <a:pt x="1875" y="21600"/>
                    <a:pt x="934" y="21538"/>
                    <a:pt x="-1" y="21415"/>
                  </a:cubicBezTo>
                  <a:lnTo>
                    <a:pt x="2818" y="0"/>
                  </a:lnTo>
                  <a:close/>
                </a:path>
              </a:pathLst>
            </a:custGeom>
            <a:noFill/>
            <a:ln w="28575">
              <a:solidFill>
                <a:srgbClr val="0033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6917" name="Arc 85"/>
            <p:cNvSpPr>
              <a:spLocks/>
            </p:cNvSpPr>
            <p:nvPr/>
          </p:nvSpPr>
          <p:spPr bwMode="auto">
            <a:xfrm>
              <a:off x="3936" y="3273"/>
              <a:ext cx="383" cy="748"/>
            </a:xfrm>
            <a:custGeom>
              <a:avLst/>
              <a:gdLst>
                <a:gd name="G0" fmla="+- 10833 0 0"/>
                <a:gd name="G1" fmla="+- 21600 0 0"/>
                <a:gd name="G2" fmla="+- 21600 0 0"/>
                <a:gd name="T0" fmla="*/ 0 w 11056"/>
                <a:gd name="T1" fmla="*/ 2913 h 21600"/>
                <a:gd name="T2" fmla="*/ 11056 w 11056"/>
                <a:gd name="T3" fmla="*/ 1 h 21600"/>
                <a:gd name="T4" fmla="*/ 10833 w 11056"/>
                <a:gd name="T5" fmla="*/ 21600 h 21600"/>
              </a:gdLst>
              <a:ahLst/>
              <a:cxnLst>
                <a:cxn ang="0">
                  <a:pos x="T0" y="T1"/>
                </a:cxn>
                <a:cxn ang="0">
                  <a:pos x="T2" y="T3"/>
                </a:cxn>
                <a:cxn ang="0">
                  <a:pos x="T4" y="T5"/>
                </a:cxn>
              </a:cxnLst>
              <a:rect l="0" t="0" r="r" b="b"/>
              <a:pathLst>
                <a:path w="11056" h="21600" fill="none" extrusionOk="0">
                  <a:moveTo>
                    <a:pt x="-1" y="2912"/>
                  </a:moveTo>
                  <a:cubicBezTo>
                    <a:pt x="3291" y="1004"/>
                    <a:pt x="7028" y="-1"/>
                    <a:pt x="10833" y="0"/>
                  </a:cubicBezTo>
                  <a:cubicBezTo>
                    <a:pt x="10907" y="0"/>
                    <a:pt x="10981" y="0"/>
                    <a:pt x="11055" y="1"/>
                  </a:cubicBezTo>
                </a:path>
                <a:path w="11056" h="21600" stroke="0" extrusionOk="0">
                  <a:moveTo>
                    <a:pt x="-1" y="2912"/>
                  </a:moveTo>
                  <a:cubicBezTo>
                    <a:pt x="3291" y="1004"/>
                    <a:pt x="7028" y="-1"/>
                    <a:pt x="10833" y="0"/>
                  </a:cubicBezTo>
                  <a:cubicBezTo>
                    <a:pt x="10907" y="0"/>
                    <a:pt x="10981" y="0"/>
                    <a:pt x="11055" y="1"/>
                  </a:cubicBezTo>
                  <a:lnTo>
                    <a:pt x="10833" y="21600"/>
                  </a:lnTo>
                  <a:close/>
                </a:path>
              </a:pathLst>
            </a:custGeom>
            <a:noFill/>
            <a:ln w="12700">
              <a:solidFill>
                <a:srgbClr val="000000"/>
              </a:solidFill>
              <a:prstDash val="lgDash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6918" name="Line 86"/>
            <p:cNvSpPr>
              <a:spLocks noChangeShapeType="1"/>
            </p:cNvSpPr>
            <p:nvPr/>
          </p:nvSpPr>
          <p:spPr bwMode="auto">
            <a:xfrm>
              <a:off x="4318" y="2864"/>
              <a:ext cx="0" cy="842"/>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6919" name="Arc 87"/>
            <p:cNvSpPr>
              <a:spLocks/>
            </p:cNvSpPr>
            <p:nvPr/>
          </p:nvSpPr>
          <p:spPr bwMode="auto">
            <a:xfrm>
              <a:off x="3944" y="2862"/>
              <a:ext cx="400" cy="939"/>
            </a:xfrm>
            <a:custGeom>
              <a:avLst/>
              <a:gdLst>
                <a:gd name="G0" fmla="+- 9185 0 0"/>
                <a:gd name="G1" fmla="+- 21591 0 0"/>
                <a:gd name="G2" fmla="+- 21600 0 0"/>
                <a:gd name="T0" fmla="*/ 0 w 9185"/>
                <a:gd name="T1" fmla="*/ 2041 h 21591"/>
                <a:gd name="T2" fmla="*/ 8572 w 9185"/>
                <a:gd name="T3" fmla="*/ 0 h 21591"/>
                <a:gd name="T4" fmla="*/ 9185 w 9185"/>
                <a:gd name="T5" fmla="*/ 21591 h 21591"/>
              </a:gdLst>
              <a:ahLst/>
              <a:cxnLst>
                <a:cxn ang="0">
                  <a:pos x="T0" y="T1"/>
                </a:cxn>
                <a:cxn ang="0">
                  <a:pos x="T2" y="T3"/>
                </a:cxn>
                <a:cxn ang="0">
                  <a:pos x="T4" y="T5"/>
                </a:cxn>
              </a:cxnLst>
              <a:rect l="0" t="0" r="r" b="b"/>
              <a:pathLst>
                <a:path w="9185" h="21591" fill="none" extrusionOk="0">
                  <a:moveTo>
                    <a:pt x="0" y="2041"/>
                  </a:moveTo>
                  <a:cubicBezTo>
                    <a:pt x="2686" y="778"/>
                    <a:pt x="5604" y="83"/>
                    <a:pt x="8571" y="-1"/>
                  </a:cubicBezTo>
                </a:path>
                <a:path w="9185" h="21591" stroke="0" extrusionOk="0">
                  <a:moveTo>
                    <a:pt x="0" y="2041"/>
                  </a:moveTo>
                  <a:cubicBezTo>
                    <a:pt x="2686" y="778"/>
                    <a:pt x="5604" y="83"/>
                    <a:pt x="8571" y="-1"/>
                  </a:cubicBezTo>
                  <a:lnTo>
                    <a:pt x="9185" y="21591"/>
                  </a:lnTo>
                  <a:close/>
                </a:path>
              </a:pathLst>
            </a:custGeom>
            <a:noFill/>
            <a:ln w="28575">
              <a:solidFill>
                <a:srgbClr val="99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6920" name="Freeform 88"/>
            <p:cNvSpPr>
              <a:spLocks/>
            </p:cNvSpPr>
            <p:nvPr/>
          </p:nvSpPr>
          <p:spPr bwMode="auto">
            <a:xfrm>
              <a:off x="3941" y="2964"/>
              <a:ext cx="156" cy="764"/>
            </a:xfrm>
            <a:custGeom>
              <a:avLst/>
              <a:gdLst>
                <a:gd name="T0" fmla="*/ 0 w 300"/>
                <a:gd name="T1" fmla="*/ 0 h 1470"/>
                <a:gd name="T2" fmla="*/ 30 w 300"/>
                <a:gd name="T3" fmla="*/ 495 h 1470"/>
                <a:gd name="T4" fmla="*/ 90 w 300"/>
                <a:gd name="T5" fmla="*/ 630 h 1470"/>
                <a:gd name="T6" fmla="*/ 120 w 300"/>
                <a:gd name="T7" fmla="*/ 720 h 1470"/>
                <a:gd name="T8" fmla="*/ 135 w 300"/>
                <a:gd name="T9" fmla="*/ 1170 h 1470"/>
                <a:gd name="T10" fmla="*/ 225 w 300"/>
                <a:gd name="T11" fmla="*/ 1395 h 1470"/>
                <a:gd name="T12" fmla="*/ 300 w 300"/>
                <a:gd name="T13" fmla="*/ 1470 h 1470"/>
              </a:gdLst>
              <a:ahLst/>
              <a:cxnLst>
                <a:cxn ang="0">
                  <a:pos x="T0" y="T1"/>
                </a:cxn>
                <a:cxn ang="0">
                  <a:pos x="T2" y="T3"/>
                </a:cxn>
                <a:cxn ang="0">
                  <a:pos x="T4" y="T5"/>
                </a:cxn>
                <a:cxn ang="0">
                  <a:pos x="T6" y="T7"/>
                </a:cxn>
                <a:cxn ang="0">
                  <a:pos x="T8" y="T9"/>
                </a:cxn>
                <a:cxn ang="0">
                  <a:pos x="T10" y="T11"/>
                </a:cxn>
                <a:cxn ang="0">
                  <a:pos x="T12" y="T13"/>
                </a:cxn>
              </a:cxnLst>
              <a:rect l="0" t="0" r="r" b="b"/>
              <a:pathLst>
                <a:path w="300" h="1470">
                  <a:moveTo>
                    <a:pt x="0" y="0"/>
                  </a:moveTo>
                  <a:cubicBezTo>
                    <a:pt x="1" y="26"/>
                    <a:pt x="8" y="383"/>
                    <a:pt x="30" y="495"/>
                  </a:cubicBezTo>
                  <a:cubicBezTo>
                    <a:pt x="62" y="657"/>
                    <a:pt x="44" y="527"/>
                    <a:pt x="90" y="630"/>
                  </a:cubicBezTo>
                  <a:cubicBezTo>
                    <a:pt x="103" y="659"/>
                    <a:pt x="120" y="720"/>
                    <a:pt x="120" y="720"/>
                  </a:cubicBezTo>
                  <a:cubicBezTo>
                    <a:pt x="115" y="821"/>
                    <a:pt x="73" y="1046"/>
                    <a:pt x="135" y="1170"/>
                  </a:cubicBezTo>
                  <a:cubicBezTo>
                    <a:pt x="182" y="1264"/>
                    <a:pt x="196" y="1280"/>
                    <a:pt x="225" y="1395"/>
                  </a:cubicBezTo>
                  <a:cubicBezTo>
                    <a:pt x="242" y="1465"/>
                    <a:pt x="300" y="1426"/>
                    <a:pt x="300" y="1470"/>
                  </a:cubicBezTo>
                </a:path>
              </a:pathLst>
            </a:custGeom>
            <a:noFill/>
            <a:ln w="9525">
              <a:solidFill>
                <a:srgbClr val="99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6921" name="Line 89"/>
            <p:cNvSpPr>
              <a:spLocks noChangeShapeType="1"/>
            </p:cNvSpPr>
            <p:nvPr/>
          </p:nvSpPr>
          <p:spPr bwMode="auto">
            <a:xfrm>
              <a:off x="5215" y="2864"/>
              <a:ext cx="0" cy="84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6922" name="Line 90"/>
            <p:cNvSpPr>
              <a:spLocks noChangeShapeType="1"/>
            </p:cNvSpPr>
            <p:nvPr/>
          </p:nvSpPr>
          <p:spPr bwMode="auto">
            <a:xfrm>
              <a:off x="4973" y="3417"/>
              <a:ext cx="468" cy="0"/>
            </a:xfrm>
            <a:prstGeom prst="line">
              <a:avLst/>
            </a:prstGeom>
            <a:noFill/>
            <a:ln w="9525">
              <a:solidFill>
                <a:srgbClr val="0033CC"/>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76923" name="Line 91"/>
            <p:cNvSpPr>
              <a:spLocks noChangeShapeType="1"/>
            </p:cNvSpPr>
            <p:nvPr/>
          </p:nvSpPr>
          <p:spPr bwMode="auto">
            <a:xfrm flipH="1">
              <a:off x="4778" y="3714"/>
              <a:ext cx="433" cy="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6924" name="Line 92"/>
            <p:cNvSpPr>
              <a:spLocks noChangeShapeType="1"/>
            </p:cNvSpPr>
            <p:nvPr/>
          </p:nvSpPr>
          <p:spPr bwMode="auto">
            <a:xfrm>
              <a:off x="5215" y="2864"/>
              <a:ext cx="177" cy="0"/>
            </a:xfrm>
            <a:prstGeom prst="line">
              <a:avLst/>
            </a:prstGeom>
            <a:noFill/>
            <a:ln w="9525">
              <a:solidFill>
                <a:srgbClr val="0033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6925" name="Line 93"/>
            <p:cNvSpPr>
              <a:spLocks noChangeShapeType="1"/>
            </p:cNvSpPr>
            <p:nvPr/>
          </p:nvSpPr>
          <p:spPr bwMode="auto">
            <a:xfrm>
              <a:off x="4934" y="3659"/>
              <a:ext cx="281" cy="0"/>
            </a:xfrm>
            <a:prstGeom prst="line">
              <a:avLst/>
            </a:prstGeom>
            <a:noFill/>
            <a:ln w="9525">
              <a:solidFill>
                <a:srgbClr val="0033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6926" name="Line 94"/>
            <p:cNvSpPr>
              <a:spLocks noChangeShapeType="1"/>
            </p:cNvSpPr>
            <p:nvPr/>
          </p:nvSpPr>
          <p:spPr bwMode="auto">
            <a:xfrm>
              <a:off x="5028" y="3604"/>
              <a:ext cx="187" cy="0"/>
            </a:xfrm>
            <a:prstGeom prst="line">
              <a:avLst/>
            </a:prstGeom>
            <a:noFill/>
            <a:ln w="9525">
              <a:solidFill>
                <a:srgbClr val="0033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6927" name="Line 95"/>
            <p:cNvSpPr>
              <a:spLocks noChangeShapeType="1"/>
            </p:cNvSpPr>
            <p:nvPr/>
          </p:nvSpPr>
          <p:spPr bwMode="auto">
            <a:xfrm>
              <a:off x="5121" y="3550"/>
              <a:ext cx="94" cy="0"/>
            </a:xfrm>
            <a:prstGeom prst="line">
              <a:avLst/>
            </a:prstGeom>
            <a:noFill/>
            <a:ln w="9525">
              <a:solidFill>
                <a:srgbClr val="0033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6928" name="Line 96"/>
            <p:cNvSpPr>
              <a:spLocks noChangeShapeType="1"/>
            </p:cNvSpPr>
            <p:nvPr/>
          </p:nvSpPr>
          <p:spPr bwMode="auto">
            <a:xfrm>
              <a:off x="5153" y="3503"/>
              <a:ext cx="49" cy="0"/>
            </a:xfrm>
            <a:prstGeom prst="line">
              <a:avLst/>
            </a:prstGeom>
            <a:noFill/>
            <a:ln w="9525">
              <a:solidFill>
                <a:srgbClr val="0033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6929" name="Line 97"/>
            <p:cNvSpPr>
              <a:spLocks noChangeShapeType="1"/>
            </p:cNvSpPr>
            <p:nvPr/>
          </p:nvSpPr>
          <p:spPr bwMode="auto">
            <a:xfrm>
              <a:off x="5223" y="3332"/>
              <a:ext cx="50" cy="0"/>
            </a:xfrm>
            <a:prstGeom prst="line">
              <a:avLst/>
            </a:prstGeom>
            <a:noFill/>
            <a:ln w="9525">
              <a:solidFill>
                <a:srgbClr val="0033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6930" name="Line 98"/>
            <p:cNvSpPr>
              <a:spLocks noChangeShapeType="1"/>
            </p:cNvSpPr>
            <p:nvPr/>
          </p:nvSpPr>
          <p:spPr bwMode="auto">
            <a:xfrm>
              <a:off x="5215" y="3269"/>
              <a:ext cx="93" cy="0"/>
            </a:xfrm>
            <a:prstGeom prst="line">
              <a:avLst/>
            </a:prstGeom>
            <a:noFill/>
            <a:ln w="9525">
              <a:solidFill>
                <a:srgbClr val="0033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6931" name="Line 99"/>
            <p:cNvSpPr>
              <a:spLocks noChangeShapeType="1"/>
            </p:cNvSpPr>
            <p:nvPr/>
          </p:nvSpPr>
          <p:spPr bwMode="auto">
            <a:xfrm>
              <a:off x="5215" y="3215"/>
              <a:ext cx="106" cy="0"/>
            </a:xfrm>
            <a:prstGeom prst="line">
              <a:avLst/>
            </a:prstGeom>
            <a:noFill/>
            <a:ln w="9525">
              <a:solidFill>
                <a:srgbClr val="0033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6932" name="Line 100"/>
            <p:cNvSpPr>
              <a:spLocks noChangeShapeType="1"/>
            </p:cNvSpPr>
            <p:nvPr/>
          </p:nvSpPr>
          <p:spPr bwMode="auto">
            <a:xfrm>
              <a:off x="5215" y="3160"/>
              <a:ext cx="118" cy="0"/>
            </a:xfrm>
            <a:prstGeom prst="line">
              <a:avLst/>
            </a:prstGeom>
            <a:noFill/>
            <a:ln w="9525">
              <a:solidFill>
                <a:srgbClr val="0033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6933" name="Line 101"/>
            <p:cNvSpPr>
              <a:spLocks noChangeShapeType="1"/>
            </p:cNvSpPr>
            <p:nvPr/>
          </p:nvSpPr>
          <p:spPr bwMode="auto">
            <a:xfrm>
              <a:off x="5215" y="3106"/>
              <a:ext cx="129" cy="0"/>
            </a:xfrm>
            <a:prstGeom prst="line">
              <a:avLst/>
            </a:prstGeom>
            <a:noFill/>
            <a:ln w="9525">
              <a:solidFill>
                <a:srgbClr val="0033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6934" name="Line 102"/>
            <p:cNvSpPr>
              <a:spLocks noChangeShapeType="1"/>
            </p:cNvSpPr>
            <p:nvPr/>
          </p:nvSpPr>
          <p:spPr bwMode="auto">
            <a:xfrm>
              <a:off x="5215" y="3051"/>
              <a:ext cx="138" cy="0"/>
            </a:xfrm>
            <a:prstGeom prst="line">
              <a:avLst/>
            </a:prstGeom>
            <a:noFill/>
            <a:ln w="9525">
              <a:solidFill>
                <a:srgbClr val="0033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6935" name="Line 103"/>
            <p:cNvSpPr>
              <a:spLocks noChangeShapeType="1"/>
            </p:cNvSpPr>
            <p:nvPr/>
          </p:nvSpPr>
          <p:spPr bwMode="auto">
            <a:xfrm>
              <a:off x="5215" y="3004"/>
              <a:ext cx="150" cy="0"/>
            </a:xfrm>
            <a:prstGeom prst="line">
              <a:avLst/>
            </a:prstGeom>
            <a:noFill/>
            <a:ln w="9525">
              <a:solidFill>
                <a:srgbClr val="0033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6936" name="Line 104"/>
            <p:cNvSpPr>
              <a:spLocks noChangeShapeType="1"/>
            </p:cNvSpPr>
            <p:nvPr/>
          </p:nvSpPr>
          <p:spPr bwMode="auto">
            <a:xfrm>
              <a:off x="5215" y="2958"/>
              <a:ext cx="150" cy="0"/>
            </a:xfrm>
            <a:prstGeom prst="line">
              <a:avLst/>
            </a:prstGeom>
            <a:noFill/>
            <a:ln w="9525">
              <a:solidFill>
                <a:srgbClr val="0033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6937" name="Line 105"/>
            <p:cNvSpPr>
              <a:spLocks noChangeShapeType="1"/>
            </p:cNvSpPr>
            <p:nvPr/>
          </p:nvSpPr>
          <p:spPr bwMode="auto">
            <a:xfrm>
              <a:off x="5215" y="2911"/>
              <a:ext cx="159" cy="0"/>
            </a:xfrm>
            <a:prstGeom prst="line">
              <a:avLst/>
            </a:prstGeom>
            <a:noFill/>
            <a:ln w="9525">
              <a:solidFill>
                <a:srgbClr val="0033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6938" name="Line 106"/>
            <p:cNvSpPr>
              <a:spLocks noChangeShapeType="1"/>
            </p:cNvSpPr>
            <p:nvPr/>
          </p:nvSpPr>
          <p:spPr bwMode="auto">
            <a:xfrm>
              <a:off x="4498" y="2864"/>
              <a:ext cx="18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6939" name="Line 107"/>
            <p:cNvSpPr>
              <a:spLocks noChangeShapeType="1"/>
            </p:cNvSpPr>
            <p:nvPr/>
          </p:nvSpPr>
          <p:spPr bwMode="auto">
            <a:xfrm>
              <a:off x="4498" y="3402"/>
              <a:ext cx="18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6940" name="Line 108"/>
            <p:cNvSpPr>
              <a:spLocks noChangeShapeType="1"/>
            </p:cNvSpPr>
            <p:nvPr/>
          </p:nvSpPr>
          <p:spPr bwMode="auto">
            <a:xfrm>
              <a:off x="4505" y="3706"/>
              <a:ext cx="18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6941" name="Line 109"/>
            <p:cNvSpPr>
              <a:spLocks noChangeShapeType="1"/>
            </p:cNvSpPr>
            <p:nvPr/>
          </p:nvSpPr>
          <p:spPr bwMode="auto">
            <a:xfrm>
              <a:off x="4646" y="2864"/>
              <a:ext cx="0" cy="533"/>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76942" name="Line 110"/>
            <p:cNvSpPr>
              <a:spLocks noChangeShapeType="1"/>
            </p:cNvSpPr>
            <p:nvPr/>
          </p:nvSpPr>
          <p:spPr bwMode="auto">
            <a:xfrm>
              <a:off x="4646" y="3402"/>
              <a:ext cx="0" cy="303"/>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76943" name="Text Box 111"/>
            <p:cNvSpPr txBox="1">
              <a:spLocks noChangeArrowheads="1"/>
            </p:cNvSpPr>
            <p:nvPr/>
          </p:nvSpPr>
          <p:spPr bwMode="auto">
            <a:xfrm>
              <a:off x="4296" y="3114"/>
              <a:ext cx="240"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C</a:t>
              </a:r>
            </a:p>
          </p:txBody>
        </p:sp>
        <p:sp>
          <p:nvSpPr>
            <p:cNvPr id="376944" name="Text Box 112"/>
            <p:cNvSpPr txBox="1">
              <a:spLocks noChangeArrowheads="1"/>
            </p:cNvSpPr>
            <p:nvPr/>
          </p:nvSpPr>
          <p:spPr bwMode="auto">
            <a:xfrm>
              <a:off x="4288" y="3285"/>
              <a:ext cx="280"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O</a:t>
              </a:r>
            </a:p>
          </p:txBody>
        </p:sp>
        <p:sp>
          <p:nvSpPr>
            <p:cNvPr id="376945" name="Oval 113"/>
            <p:cNvSpPr>
              <a:spLocks noChangeArrowheads="1"/>
            </p:cNvSpPr>
            <p:nvPr/>
          </p:nvSpPr>
          <p:spPr bwMode="auto">
            <a:xfrm>
              <a:off x="4295" y="3394"/>
              <a:ext cx="30" cy="30"/>
            </a:xfrm>
            <a:prstGeom prst="ellipse">
              <a:avLst/>
            </a:prstGeom>
            <a:solidFill>
              <a:srgbClr val="000000"/>
            </a:solidFill>
            <a:ln w="9525">
              <a:solidFill>
                <a:srgbClr val="000000"/>
              </a:solidFill>
              <a:round/>
              <a:headEnd/>
              <a:tailEnd/>
            </a:ln>
          </p:spPr>
          <p:txBody>
            <a:bodyPr/>
            <a:lstStyle/>
            <a:p>
              <a:endParaRPr lang="en-US"/>
            </a:p>
          </p:txBody>
        </p:sp>
        <p:sp>
          <p:nvSpPr>
            <p:cNvPr id="376946" name="Oval 114"/>
            <p:cNvSpPr>
              <a:spLocks noChangeArrowheads="1"/>
            </p:cNvSpPr>
            <p:nvPr/>
          </p:nvSpPr>
          <p:spPr bwMode="auto">
            <a:xfrm>
              <a:off x="4303" y="3254"/>
              <a:ext cx="29" cy="29"/>
            </a:xfrm>
            <a:prstGeom prst="ellipse">
              <a:avLst/>
            </a:prstGeom>
            <a:solidFill>
              <a:srgbClr val="000000"/>
            </a:solidFill>
            <a:ln w="9525">
              <a:solidFill>
                <a:srgbClr val="000000"/>
              </a:solidFill>
              <a:round/>
              <a:headEnd/>
              <a:tailEnd/>
            </a:ln>
          </p:spPr>
          <p:txBody>
            <a:bodyPr/>
            <a:lstStyle/>
            <a:p>
              <a:endParaRPr lang="en-US"/>
            </a:p>
          </p:txBody>
        </p:sp>
        <p:sp>
          <p:nvSpPr>
            <p:cNvPr id="376947" name="Text Box 115"/>
            <p:cNvSpPr txBox="1">
              <a:spLocks noChangeArrowheads="1"/>
            </p:cNvSpPr>
            <p:nvPr/>
          </p:nvSpPr>
          <p:spPr bwMode="auto">
            <a:xfrm>
              <a:off x="4452" y="2928"/>
              <a:ext cx="283"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h</a:t>
              </a:r>
              <a:r>
                <a:rPr lang="en-US" sz="2000" baseline="-25000">
                  <a:latin typeface="Times New Roman" pitchFamily="18" charset="0"/>
                  <a:cs typeface="Times New Roman" pitchFamily="18" charset="0"/>
                </a:rPr>
                <a:t>1</a:t>
              </a:r>
              <a:endParaRPr lang="en-US" sz="2000">
                <a:latin typeface="Times New Roman" pitchFamily="18" charset="0"/>
                <a:cs typeface="Times New Roman" pitchFamily="18" charset="0"/>
              </a:endParaRPr>
            </a:p>
          </p:txBody>
        </p:sp>
        <p:sp>
          <p:nvSpPr>
            <p:cNvPr id="376948" name="Text Box 116"/>
            <p:cNvSpPr txBox="1">
              <a:spLocks noChangeArrowheads="1"/>
            </p:cNvSpPr>
            <p:nvPr/>
          </p:nvSpPr>
          <p:spPr bwMode="auto">
            <a:xfrm>
              <a:off x="4427" y="3406"/>
              <a:ext cx="331" cy="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h</a:t>
              </a:r>
              <a:r>
                <a:rPr lang="en-US" sz="2000" baseline="-25000">
                  <a:latin typeface="Times New Roman" pitchFamily="18" charset="0"/>
                  <a:cs typeface="Times New Roman" pitchFamily="18" charset="0"/>
                </a:rPr>
                <a:t>2</a:t>
              </a:r>
              <a:endParaRPr lang="en-US" sz="2000">
                <a:latin typeface="Times New Roman" pitchFamily="18" charset="0"/>
                <a:cs typeface="Times New Roman" pitchFamily="18" charset="0"/>
              </a:endParaRPr>
            </a:p>
          </p:txBody>
        </p:sp>
        <p:sp>
          <p:nvSpPr>
            <p:cNvPr id="376949" name="Arc 117"/>
            <p:cNvSpPr>
              <a:spLocks/>
            </p:cNvSpPr>
            <p:nvPr/>
          </p:nvSpPr>
          <p:spPr bwMode="auto">
            <a:xfrm flipV="1">
              <a:off x="4081" y="3698"/>
              <a:ext cx="359" cy="91"/>
            </a:xfrm>
            <a:custGeom>
              <a:avLst/>
              <a:gdLst>
                <a:gd name="G0" fmla="+- 17123 0 0"/>
                <a:gd name="G1" fmla="+- 0 0 0"/>
                <a:gd name="G2" fmla="+- 21600 0 0"/>
                <a:gd name="T0" fmla="*/ 11657 w 17123"/>
                <a:gd name="T1" fmla="*/ 20897 h 20897"/>
                <a:gd name="T2" fmla="*/ 0 w 17123"/>
                <a:gd name="T3" fmla="*/ 13167 h 20897"/>
                <a:gd name="T4" fmla="*/ 17123 w 17123"/>
                <a:gd name="T5" fmla="*/ 0 h 20897"/>
              </a:gdLst>
              <a:ahLst/>
              <a:cxnLst>
                <a:cxn ang="0">
                  <a:pos x="T0" y="T1"/>
                </a:cxn>
                <a:cxn ang="0">
                  <a:pos x="T2" y="T3"/>
                </a:cxn>
                <a:cxn ang="0">
                  <a:pos x="T4" y="T5"/>
                </a:cxn>
              </a:cxnLst>
              <a:rect l="0" t="0" r="r" b="b"/>
              <a:pathLst>
                <a:path w="17123" h="20897" fill="none" extrusionOk="0">
                  <a:moveTo>
                    <a:pt x="11657" y="20896"/>
                  </a:moveTo>
                  <a:cubicBezTo>
                    <a:pt x="7021" y="19684"/>
                    <a:pt x="2920" y="16965"/>
                    <a:pt x="0" y="13166"/>
                  </a:cubicBezTo>
                </a:path>
                <a:path w="17123" h="20897" stroke="0" extrusionOk="0">
                  <a:moveTo>
                    <a:pt x="11657" y="20896"/>
                  </a:moveTo>
                  <a:cubicBezTo>
                    <a:pt x="7021" y="19684"/>
                    <a:pt x="2920" y="16965"/>
                    <a:pt x="0" y="13166"/>
                  </a:cubicBezTo>
                  <a:lnTo>
                    <a:pt x="17123" y="0"/>
                  </a:lnTo>
                  <a:close/>
                </a:path>
              </a:pathLst>
            </a:custGeom>
            <a:noFill/>
            <a:ln w="28575">
              <a:solidFill>
                <a:srgbClr val="99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376950" name="Text Box 118"/>
          <p:cNvSpPr txBox="1">
            <a:spLocks noChangeArrowheads="1"/>
          </p:cNvSpPr>
          <p:nvPr/>
        </p:nvSpPr>
        <p:spPr bwMode="auto">
          <a:xfrm>
            <a:off x="228600" y="4724400"/>
            <a:ext cx="5505450" cy="2282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         </a:t>
            </a:r>
            <a:r>
              <a:rPr lang="en-US">
                <a:solidFill>
                  <a:srgbClr val="006600"/>
                </a:solidFill>
              </a:rPr>
              <a:t>Để ứng suất ở mép trong và mép</a:t>
            </a:r>
          </a:p>
          <a:p>
            <a:pPr algn="l"/>
            <a:r>
              <a:rPr lang="en-US">
                <a:solidFill>
                  <a:srgbClr val="006600"/>
                </a:solidFill>
              </a:rPr>
              <a:t>ngoài của mặt cắt có cùng giá trị tuyệt </a:t>
            </a:r>
          </a:p>
          <a:p>
            <a:pPr algn="l"/>
            <a:r>
              <a:rPr lang="en-US">
                <a:solidFill>
                  <a:srgbClr val="006600"/>
                </a:solidFill>
              </a:rPr>
              <a:t>đối, mặt cắt phải có hình dáng sao cho </a:t>
            </a:r>
          </a:p>
          <a:p>
            <a:pPr algn="l"/>
            <a:r>
              <a:rPr lang="en-US">
                <a:solidFill>
                  <a:srgbClr val="006600"/>
                </a:solidFill>
              </a:rPr>
              <a:t>trọng tâm  nằm gần các thớ lõm  hơn </a:t>
            </a:r>
          </a:p>
          <a:p>
            <a:pPr algn="l"/>
            <a:r>
              <a:rPr lang="en-US">
                <a:solidFill>
                  <a:srgbClr val="006600"/>
                </a:solidFill>
              </a:rPr>
              <a:t>(mặt cắt hình thang, hình chữ T). 	 </a:t>
            </a:r>
          </a:p>
          <a:p>
            <a:pPr algn="l"/>
            <a:endParaRPr lang="en-US">
              <a:solidFill>
                <a:srgbClr val="006600"/>
              </a:solidFill>
              <a:cs typeface="Times New Roman"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76834"/>
                                        </p:tgtEl>
                                        <p:attrNameLst>
                                          <p:attrName>style.visibility</p:attrName>
                                        </p:attrNameLst>
                                      </p:cBhvr>
                                      <p:to>
                                        <p:strVal val="visible"/>
                                      </p:to>
                                    </p:set>
                                    <p:animEffect transition="in" filter="checkerboard(across)">
                                      <p:cBhvr>
                                        <p:cTn id="7" dur="2000"/>
                                        <p:tgtEl>
                                          <p:spTgt spid="37683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376835"/>
                                        </p:tgtEl>
                                        <p:attrNameLst>
                                          <p:attrName>style.visibility</p:attrName>
                                        </p:attrNameLst>
                                      </p:cBhvr>
                                      <p:to>
                                        <p:strVal val="visible"/>
                                      </p:to>
                                    </p:set>
                                    <p:animEffect transition="in" filter="wipe(up)">
                                      <p:cBhvr>
                                        <p:cTn id="12" dur="2000"/>
                                        <p:tgtEl>
                                          <p:spTgt spid="37683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nodeType="clickEffect">
                                  <p:stCondLst>
                                    <p:cond delay="0"/>
                                  </p:stCondLst>
                                  <p:childTnLst>
                                    <p:set>
                                      <p:cBhvr>
                                        <p:cTn id="16" dur="1" fill="hold">
                                          <p:stCondLst>
                                            <p:cond delay="0"/>
                                          </p:stCondLst>
                                        </p:cTn>
                                        <p:tgtEl>
                                          <p:spTgt spid="376836"/>
                                        </p:tgtEl>
                                        <p:attrNameLst>
                                          <p:attrName>style.visibility</p:attrName>
                                        </p:attrNameLst>
                                      </p:cBhvr>
                                      <p:to>
                                        <p:strVal val="visible"/>
                                      </p:to>
                                    </p:set>
                                    <p:animEffect transition="in" filter="box(in)">
                                      <p:cBhvr>
                                        <p:cTn id="17" dur="2000"/>
                                        <p:tgtEl>
                                          <p:spTgt spid="37683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376903"/>
                                        </p:tgtEl>
                                        <p:attrNameLst>
                                          <p:attrName>style.visibility</p:attrName>
                                        </p:attrNameLst>
                                      </p:cBhvr>
                                      <p:to>
                                        <p:strVal val="visible"/>
                                      </p:to>
                                    </p:set>
                                    <p:animEffect transition="in" filter="checkerboard(across)">
                                      <p:cBhvr>
                                        <p:cTn id="22" dur="2000"/>
                                        <p:tgtEl>
                                          <p:spTgt spid="37690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nodeType="clickEffect">
                                  <p:stCondLst>
                                    <p:cond delay="0"/>
                                  </p:stCondLst>
                                  <p:childTnLst>
                                    <p:set>
                                      <p:cBhvr>
                                        <p:cTn id="26" dur="1" fill="hold">
                                          <p:stCondLst>
                                            <p:cond delay="0"/>
                                          </p:stCondLst>
                                        </p:cTn>
                                        <p:tgtEl>
                                          <p:spTgt spid="376908"/>
                                        </p:tgtEl>
                                        <p:attrNameLst>
                                          <p:attrName>style.visibility</p:attrName>
                                        </p:attrNameLst>
                                      </p:cBhvr>
                                      <p:to>
                                        <p:strVal val="visible"/>
                                      </p:to>
                                    </p:set>
                                    <p:animEffect transition="in" filter="checkerboard(across)">
                                      <p:cBhvr>
                                        <p:cTn id="27" dur="2000"/>
                                        <p:tgtEl>
                                          <p:spTgt spid="376908"/>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nodeType="clickEffect">
                                  <p:stCondLst>
                                    <p:cond delay="0"/>
                                  </p:stCondLst>
                                  <p:childTnLst>
                                    <p:set>
                                      <p:cBhvr>
                                        <p:cTn id="31" dur="1" fill="hold">
                                          <p:stCondLst>
                                            <p:cond delay="0"/>
                                          </p:stCondLst>
                                        </p:cTn>
                                        <p:tgtEl>
                                          <p:spTgt spid="376905"/>
                                        </p:tgtEl>
                                        <p:attrNameLst>
                                          <p:attrName>style.visibility</p:attrName>
                                        </p:attrNameLst>
                                      </p:cBhvr>
                                      <p:to>
                                        <p:strVal val="visible"/>
                                      </p:to>
                                    </p:set>
                                    <p:animEffect transition="in" filter="checkerboard(across)">
                                      <p:cBhvr>
                                        <p:cTn id="32" dur="2000"/>
                                        <p:tgtEl>
                                          <p:spTgt spid="376905"/>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1" fill="hold" grpId="0" nodeType="clickEffect">
                                  <p:stCondLst>
                                    <p:cond delay="0"/>
                                  </p:stCondLst>
                                  <p:childTnLst>
                                    <p:set>
                                      <p:cBhvr>
                                        <p:cTn id="36" dur="1" fill="hold">
                                          <p:stCondLst>
                                            <p:cond delay="0"/>
                                          </p:stCondLst>
                                        </p:cTn>
                                        <p:tgtEl>
                                          <p:spTgt spid="376904"/>
                                        </p:tgtEl>
                                        <p:attrNameLst>
                                          <p:attrName>style.visibility</p:attrName>
                                        </p:attrNameLst>
                                      </p:cBhvr>
                                      <p:to>
                                        <p:strVal val="visible"/>
                                      </p:to>
                                    </p:set>
                                    <p:animEffect transition="in" filter="wipe(up)">
                                      <p:cBhvr>
                                        <p:cTn id="37" dur="2000"/>
                                        <p:tgtEl>
                                          <p:spTgt spid="376904"/>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4" presetClass="entr" presetSubtype="16" fill="hold" nodeType="clickEffect">
                                  <p:stCondLst>
                                    <p:cond delay="0"/>
                                  </p:stCondLst>
                                  <p:childTnLst>
                                    <p:set>
                                      <p:cBhvr>
                                        <p:cTn id="41" dur="1" fill="hold">
                                          <p:stCondLst>
                                            <p:cond delay="0"/>
                                          </p:stCondLst>
                                        </p:cTn>
                                        <p:tgtEl>
                                          <p:spTgt spid="376915"/>
                                        </p:tgtEl>
                                        <p:attrNameLst>
                                          <p:attrName>style.visibility</p:attrName>
                                        </p:attrNameLst>
                                      </p:cBhvr>
                                      <p:to>
                                        <p:strVal val="visible"/>
                                      </p:to>
                                    </p:set>
                                    <p:animEffect transition="in" filter="box(in)">
                                      <p:cBhvr>
                                        <p:cTn id="42" dur="2000"/>
                                        <p:tgtEl>
                                          <p:spTgt spid="376915"/>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nodeType="clickEffect">
                                  <p:stCondLst>
                                    <p:cond delay="0"/>
                                  </p:stCondLst>
                                  <p:childTnLst>
                                    <p:set>
                                      <p:cBhvr>
                                        <p:cTn id="46" dur="1" fill="hold">
                                          <p:stCondLst>
                                            <p:cond delay="0"/>
                                          </p:stCondLst>
                                        </p:cTn>
                                        <p:tgtEl>
                                          <p:spTgt spid="376911"/>
                                        </p:tgtEl>
                                        <p:attrNameLst>
                                          <p:attrName>style.visibility</p:attrName>
                                        </p:attrNameLst>
                                      </p:cBhvr>
                                      <p:to>
                                        <p:strVal val="visible"/>
                                      </p:to>
                                    </p:set>
                                    <p:animEffect transition="in" filter="checkerboard(across)">
                                      <p:cBhvr>
                                        <p:cTn id="47" dur="2000"/>
                                        <p:tgtEl>
                                          <p:spTgt spid="376911"/>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grpId="0" nodeType="clickEffect">
                                  <p:stCondLst>
                                    <p:cond delay="0"/>
                                  </p:stCondLst>
                                  <p:childTnLst>
                                    <p:set>
                                      <p:cBhvr>
                                        <p:cTn id="51" dur="1" fill="hold">
                                          <p:stCondLst>
                                            <p:cond delay="0"/>
                                          </p:stCondLst>
                                        </p:cTn>
                                        <p:tgtEl>
                                          <p:spTgt spid="376914"/>
                                        </p:tgtEl>
                                        <p:attrNameLst>
                                          <p:attrName>style.visibility</p:attrName>
                                        </p:attrNameLst>
                                      </p:cBhvr>
                                      <p:to>
                                        <p:strVal val="visible"/>
                                      </p:to>
                                    </p:set>
                                    <p:animEffect transition="in" filter="checkerboard(across)">
                                      <p:cBhvr>
                                        <p:cTn id="52" dur="2000"/>
                                        <p:tgtEl>
                                          <p:spTgt spid="376914"/>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19" presetClass="entr" presetSubtype="10" fill="hold" grpId="0" nodeType="clickEffect">
                                  <p:stCondLst>
                                    <p:cond delay="0"/>
                                  </p:stCondLst>
                                  <p:childTnLst>
                                    <p:set>
                                      <p:cBhvr>
                                        <p:cTn id="56" dur="1" fill="hold">
                                          <p:stCondLst>
                                            <p:cond delay="0"/>
                                          </p:stCondLst>
                                        </p:cTn>
                                        <p:tgtEl>
                                          <p:spTgt spid="376950"/>
                                        </p:tgtEl>
                                        <p:attrNameLst>
                                          <p:attrName>style.visibility</p:attrName>
                                        </p:attrNameLst>
                                      </p:cBhvr>
                                      <p:to>
                                        <p:strVal val="visible"/>
                                      </p:to>
                                    </p:set>
                                    <p:anim calcmode="lin" valueType="num">
                                      <p:cBhvr>
                                        <p:cTn id="57" dur="2000" fill="hold"/>
                                        <p:tgtEl>
                                          <p:spTgt spid="376950"/>
                                        </p:tgtEl>
                                        <p:attrNameLst>
                                          <p:attrName>ppt_w</p:attrName>
                                        </p:attrNameLst>
                                      </p:cBhvr>
                                      <p:tavLst>
                                        <p:tav tm="0" fmla="#ppt_w*sin(2.5*pi*$)">
                                          <p:val>
                                            <p:fltVal val="0"/>
                                          </p:val>
                                        </p:tav>
                                        <p:tav tm="100000">
                                          <p:val>
                                            <p:fltVal val="1"/>
                                          </p:val>
                                        </p:tav>
                                      </p:tavLst>
                                    </p:anim>
                                    <p:anim calcmode="lin" valueType="num">
                                      <p:cBhvr>
                                        <p:cTn id="58" dur="2000" fill="hold"/>
                                        <p:tgtEl>
                                          <p:spTgt spid="376950"/>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6834" grpId="0" autoUpdateAnimBg="0"/>
      <p:bldP spid="376835" grpId="0" autoUpdateAnimBg="0"/>
      <p:bldP spid="376903" grpId="0" autoUpdateAnimBg="0"/>
      <p:bldP spid="376904" grpId="0" autoUpdateAnimBg="0"/>
      <p:bldP spid="376914" grpId="0" autoUpdateAnimBg="0"/>
      <p:bldP spid="376950" grpId="0" autoUpdateAnimBg="0"/>
    </p:bldLst>
  </p:timing>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7858" name="Group 2"/>
          <p:cNvGrpSpPr>
            <a:grpSpLocks/>
          </p:cNvGrpSpPr>
          <p:nvPr/>
        </p:nvGrpSpPr>
        <p:grpSpPr bwMode="auto">
          <a:xfrm>
            <a:off x="4876800" y="457200"/>
            <a:ext cx="3594100" cy="3698875"/>
            <a:chOff x="3072" y="288"/>
            <a:chExt cx="2264" cy="2330"/>
          </a:xfrm>
        </p:grpSpPr>
        <p:sp>
          <p:nvSpPr>
            <p:cNvPr id="377859" name="Arc 3"/>
            <p:cNvSpPr>
              <a:spLocks/>
            </p:cNvSpPr>
            <p:nvPr/>
          </p:nvSpPr>
          <p:spPr bwMode="auto">
            <a:xfrm rot="-247015">
              <a:off x="3072" y="1519"/>
              <a:ext cx="1136" cy="1099"/>
            </a:xfrm>
            <a:custGeom>
              <a:avLst/>
              <a:gdLst>
                <a:gd name="G0" fmla="+- 0 0 0"/>
                <a:gd name="G1" fmla="+- 20252 0 0"/>
                <a:gd name="G2" fmla="+- 21600 0 0"/>
                <a:gd name="T0" fmla="*/ 7512 w 14214"/>
                <a:gd name="T1" fmla="*/ 0 h 20252"/>
                <a:gd name="T2" fmla="*/ 14214 w 14214"/>
                <a:gd name="T3" fmla="*/ 3988 h 20252"/>
                <a:gd name="T4" fmla="*/ 0 w 14214"/>
                <a:gd name="T5" fmla="*/ 20252 h 20252"/>
              </a:gdLst>
              <a:ahLst/>
              <a:cxnLst>
                <a:cxn ang="0">
                  <a:pos x="T0" y="T1"/>
                </a:cxn>
                <a:cxn ang="0">
                  <a:pos x="T2" y="T3"/>
                </a:cxn>
                <a:cxn ang="0">
                  <a:pos x="T4" y="T5"/>
                </a:cxn>
              </a:cxnLst>
              <a:rect l="0" t="0" r="r" b="b"/>
              <a:pathLst>
                <a:path w="14214" h="20252" fill="none" extrusionOk="0">
                  <a:moveTo>
                    <a:pt x="7511" y="0"/>
                  </a:moveTo>
                  <a:cubicBezTo>
                    <a:pt x="9969" y="911"/>
                    <a:pt x="12240" y="2263"/>
                    <a:pt x="14214" y="3987"/>
                  </a:cubicBezTo>
                </a:path>
                <a:path w="14214" h="20252" stroke="0" extrusionOk="0">
                  <a:moveTo>
                    <a:pt x="7511" y="0"/>
                  </a:moveTo>
                  <a:cubicBezTo>
                    <a:pt x="9969" y="911"/>
                    <a:pt x="12240" y="2263"/>
                    <a:pt x="14214" y="3987"/>
                  </a:cubicBezTo>
                  <a:lnTo>
                    <a:pt x="0" y="20252"/>
                  </a:lnTo>
                  <a:close/>
                </a:path>
              </a:pathLst>
            </a:custGeom>
            <a:noFill/>
            <a:ln w="28575">
              <a:solidFill>
                <a:srgbClr val="CC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7860" name="Arc 4"/>
            <p:cNvSpPr>
              <a:spLocks/>
            </p:cNvSpPr>
            <p:nvPr/>
          </p:nvSpPr>
          <p:spPr bwMode="auto">
            <a:xfrm rot="162928">
              <a:off x="3299" y="1351"/>
              <a:ext cx="951" cy="1154"/>
            </a:xfrm>
            <a:custGeom>
              <a:avLst/>
              <a:gdLst>
                <a:gd name="G0" fmla="+- 0 0 0"/>
                <a:gd name="G1" fmla="+- 21266 0 0"/>
                <a:gd name="G2" fmla="+- 21600 0 0"/>
                <a:gd name="T0" fmla="*/ 3784 w 11891"/>
                <a:gd name="T1" fmla="*/ 0 h 21266"/>
                <a:gd name="T2" fmla="*/ 11891 w 11891"/>
                <a:gd name="T3" fmla="*/ 3234 h 21266"/>
                <a:gd name="T4" fmla="*/ 0 w 11891"/>
                <a:gd name="T5" fmla="*/ 21266 h 21266"/>
              </a:gdLst>
              <a:ahLst/>
              <a:cxnLst>
                <a:cxn ang="0">
                  <a:pos x="T0" y="T1"/>
                </a:cxn>
                <a:cxn ang="0">
                  <a:pos x="T2" y="T3"/>
                </a:cxn>
                <a:cxn ang="0">
                  <a:pos x="T4" y="T5"/>
                </a:cxn>
              </a:cxnLst>
              <a:rect l="0" t="0" r="r" b="b"/>
              <a:pathLst>
                <a:path w="11891" h="21266" fill="none" extrusionOk="0">
                  <a:moveTo>
                    <a:pt x="3783" y="0"/>
                  </a:moveTo>
                  <a:cubicBezTo>
                    <a:pt x="6678" y="515"/>
                    <a:pt x="9436" y="1615"/>
                    <a:pt x="11891" y="3233"/>
                  </a:cubicBezTo>
                </a:path>
                <a:path w="11891" h="21266" stroke="0" extrusionOk="0">
                  <a:moveTo>
                    <a:pt x="3783" y="0"/>
                  </a:moveTo>
                  <a:cubicBezTo>
                    <a:pt x="6678" y="515"/>
                    <a:pt x="9436" y="1615"/>
                    <a:pt x="11891" y="3233"/>
                  </a:cubicBezTo>
                  <a:lnTo>
                    <a:pt x="0" y="21266"/>
                  </a:lnTo>
                  <a:close/>
                </a:path>
              </a:pathLst>
            </a:custGeom>
            <a:noFill/>
            <a:ln w="19050">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377861" name="Group 5"/>
            <p:cNvGrpSpPr>
              <a:grpSpLocks/>
            </p:cNvGrpSpPr>
            <p:nvPr/>
          </p:nvGrpSpPr>
          <p:grpSpPr bwMode="auto">
            <a:xfrm>
              <a:off x="3250" y="288"/>
              <a:ext cx="2086" cy="1995"/>
              <a:chOff x="3250" y="288"/>
              <a:chExt cx="2086" cy="1995"/>
            </a:xfrm>
          </p:grpSpPr>
          <p:sp>
            <p:nvSpPr>
              <p:cNvPr id="377862" name="AutoShape 6"/>
              <p:cNvSpPr>
                <a:spLocks noChangeArrowheads="1"/>
              </p:cNvSpPr>
              <p:nvPr/>
            </p:nvSpPr>
            <p:spPr bwMode="auto">
              <a:xfrm rot="-746021">
                <a:off x="4498" y="1221"/>
                <a:ext cx="76" cy="54"/>
              </a:xfrm>
              <a:prstGeom prst="parallelogram">
                <a:avLst>
                  <a:gd name="adj" fmla="val 35185"/>
                </a:avLst>
              </a:prstGeom>
              <a:solidFill>
                <a:srgbClr val="CC3300"/>
              </a:solidFill>
              <a:ln w="19050">
                <a:solidFill>
                  <a:srgbClr val="000000"/>
                </a:solidFill>
                <a:miter lim="800000"/>
                <a:headEnd/>
                <a:tailEnd/>
              </a:ln>
            </p:spPr>
            <p:txBody>
              <a:bodyPr/>
              <a:lstStyle/>
              <a:p>
                <a:endParaRPr lang="en-US"/>
              </a:p>
            </p:txBody>
          </p:sp>
          <p:sp>
            <p:nvSpPr>
              <p:cNvPr id="377863" name="Arc 7"/>
              <p:cNvSpPr>
                <a:spLocks/>
              </p:cNvSpPr>
              <p:nvPr/>
            </p:nvSpPr>
            <p:spPr bwMode="auto">
              <a:xfrm rot="166356">
                <a:off x="3717" y="608"/>
                <a:ext cx="1316" cy="1154"/>
              </a:xfrm>
              <a:custGeom>
                <a:avLst/>
                <a:gdLst>
                  <a:gd name="G0" fmla="+- 0 0 0"/>
                  <a:gd name="G1" fmla="+- 21266 0 0"/>
                  <a:gd name="G2" fmla="+- 21600 0 0"/>
                  <a:gd name="T0" fmla="*/ 3784 w 16478"/>
                  <a:gd name="T1" fmla="*/ 0 h 21266"/>
                  <a:gd name="T2" fmla="*/ 16478 w 16478"/>
                  <a:gd name="T3" fmla="*/ 7300 h 21266"/>
                  <a:gd name="T4" fmla="*/ 0 w 16478"/>
                  <a:gd name="T5" fmla="*/ 21266 h 21266"/>
                </a:gdLst>
                <a:ahLst/>
                <a:cxnLst>
                  <a:cxn ang="0">
                    <a:pos x="T0" y="T1"/>
                  </a:cxn>
                  <a:cxn ang="0">
                    <a:pos x="T2" y="T3"/>
                  </a:cxn>
                  <a:cxn ang="0">
                    <a:pos x="T4" y="T5"/>
                  </a:cxn>
                </a:cxnLst>
                <a:rect l="0" t="0" r="r" b="b"/>
                <a:pathLst>
                  <a:path w="16478" h="21266" fill="none" extrusionOk="0">
                    <a:moveTo>
                      <a:pt x="3783" y="0"/>
                    </a:moveTo>
                    <a:cubicBezTo>
                      <a:pt x="8736" y="881"/>
                      <a:pt x="13225" y="3463"/>
                      <a:pt x="16477" y="7300"/>
                    </a:cubicBezTo>
                  </a:path>
                  <a:path w="16478" h="21266" stroke="0" extrusionOk="0">
                    <a:moveTo>
                      <a:pt x="3783" y="0"/>
                    </a:moveTo>
                    <a:cubicBezTo>
                      <a:pt x="8736" y="881"/>
                      <a:pt x="13225" y="3463"/>
                      <a:pt x="16477" y="7300"/>
                    </a:cubicBezTo>
                    <a:lnTo>
                      <a:pt x="0" y="21266"/>
                    </a:lnTo>
                    <a:close/>
                  </a:path>
                </a:pathLst>
              </a:custGeom>
              <a:noFill/>
              <a:ln w="28575">
                <a:solidFill>
                  <a:srgbClr val="CC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7864" name="Arc 8"/>
              <p:cNvSpPr>
                <a:spLocks/>
              </p:cNvSpPr>
              <p:nvPr/>
            </p:nvSpPr>
            <p:spPr bwMode="auto">
              <a:xfrm rot="-366108">
                <a:off x="3250" y="902"/>
                <a:ext cx="1275" cy="1134"/>
              </a:xfrm>
              <a:custGeom>
                <a:avLst/>
                <a:gdLst>
                  <a:gd name="G0" fmla="+- 0 0 0"/>
                  <a:gd name="G1" fmla="+- 20902 0 0"/>
                  <a:gd name="G2" fmla="+- 21600 0 0"/>
                  <a:gd name="T0" fmla="*/ 5447 w 15960"/>
                  <a:gd name="T1" fmla="*/ 0 h 20902"/>
                  <a:gd name="T2" fmla="*/ 15960 w 15960"/>
                  <a:gd name="T3" fmla="*/ 6347 h 20902"/>
                  <a:gd name="T4" fmla="*/ 0 w 15960"/>
                  <a:gd name="T5" fmla="*/ 20902 h 20902"/>
                </a:gdLst>
                <a:ahLst/>
                <a:cxnLst>
                  <a:cxn ang="0">
                    <a:pos x="T0" y="T1"/>
                  </a:cxn>
                  <a:cxn ang="0">
                    <a:pos x="T2" y="T3"/>
                  </a:cxn>
                  <a:cxn ang="0">
                    <a:pos x="T4" y="T5"/>
                  </a:cxn>
                </a:cxnLst>
                <a:rect l="0" t="0" r="r" b="b"/>
                <a:pathLst>
                  <a:path w="15960" h="20902" fill="none" extrusionOk="0">
                    <a:moveTo>
                      <a:pt x="5446" y="0"/>
                    </a:moveTo>
                    <a:cubicBezTo>
                      <a:pt x="9491" y="1054"/>
                      <a:pt x="13143" y="3258"/>
                      <a:pt x="15959" y="6347"/>
                    </a:cubicBezTo>
                  </a:path>
                  <a:path w="15960" h="20902" stroke="0" extrusionOk="0">
                    <a:moveTo>
                      <a:pt x="5446" y="0"/>
                    </a:moveTo>
                    <a:cubicBezTo>
                      <a:pt x="9491" y="1054"/>
                      <a:pt x="13143" y="3258"/>
                      <a:pt x="15959" y="6347"/>
                    </a:cubicBezTo>
                    <a:lnTo>
                      <a:pt x="0" y="20902"/>
                    </a:lnTo>
                    <a:close/>
                  </a:path>
                </a:pathLst>
              </a:custGeom>
              <a:noFill/>
              <a:ln w="28575">
                <a:solidFill>
                  <a:srgbClr val="CC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7865" name="Line 9"/>
              <p:cNvSpPr>
                <a:spLocks noChangeShapeType="1"/>
              </p:cNvSpPr>
              <p:nvPr/>
            </p:nvSpPr>
            <p:spPr bwMode="auto">
              <a:xfrm flipH="1">
                <a:off x="3641" y="591"/>
                <a:ext cx="407" cy="327"/>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7866" name="Line 10"/>
              <p:cNvSpPr>
                <a:spLocks noChangeShapeType="1"/>
              </p:cNvSpPr>
              <p:nvPr/>
            </p:nvSpPr>
            <p:spPr bwMode="auto">
              <a:xfrm rot="21324045" flipV="1">
                <a:off x="4489" y="1053"/>
                <a:ext cx="549" cy="102"/>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7867" name="Line 11"/>
              <p:cNvSpPr>
                <a:spLocks noChangeShapeType="1"/>
              </p:cNvSpPr>
              <p:nvPr/>
            </p:nvSpPr>
            <p:spPr bwMode="auto">
              <a:xfrm rot="18686474" flipV="1">
                <a:off x="4037" y="1381"/>
                <a:ext cx="597" cy="111"/>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7868" name="Line 12"/>
              <p:cNvSpPr>
                <a:spLocks noChangeShapeType="1"/>
              </p:cNvSpPr>
              <p:nvPr/>
            </p:nvSpPr>
            <p:spPr bwMode="auto">
              <a:xfrm rot="16841092" flipV="1">
                <a:off x="3334" y="1162"/>
                <a:ext cx="598" cy="111"/>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7869" name="Line 13"/>
              <p:cNvSpPr>
                <a:spLocks noChangeShapeType="1"/>
              </p:cNvSpPr>
              <p:nvPr/>
            </p:nvSpPr>
            <p:spPr bwMode="auto">
              <a:xfrm rot="21324045" flipV="1">
                <a:off x="4171" y="1583"/>
                <a:ext cx="542" cy="101"/>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7870" name="Line 14"/>
              <p:cNvSpPr>
                <a:spLocks noChangeShapeType="1"/>
              </p:cNvSpPr>
              <p:nvPr/>
            </p:nvSpPr>
            <p:spPr bwMode="auto">
              <a:xfrm rot="18686474" flipV="1">
                <a:off x="4561" y="1249"/>
                <a:ext cx="611" cy="113"/>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7871" name="Line 15"/>
              <p:cNvSpPr>
                <a:spLocks noChangeShapeType="1"/>
              </p:cNvSpPr>
              <p:nvPr/>
            </p:nvSpPr>
            <p:spPr bwMode="auto">
              <a:xfrm rot="16841092" flipV="1">
                <a:off x="3751" y="834"/>
                <a:ext cx="597" cy="111"/>
              </a:xfrm>
              <a:prstGeom prst="line">
                <a:avLst/>
              </a:prstGeom>
              <a:noFill/>
              <a:ln w="12700">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77872" name="Line 16"/>
              <p:cNvSpPr>
                <a:spLocks noChangeShapeType="1"/>
              </p:cNvSpPr>
              <p:nvPr/>
            </p:nvSpPr>
            <p:spPr bwMode="auto">
              <a:xfrm flipH="1">
                <a:off x="3633" y="1196"/>
                <a:ext cx="407" cy="327"/>
              </a:xfrm>
              <a:prstGeom prst="line">
                <a:avLst/>
              </a:prstGeom>
              <a:noFill/>
              <a:ln w="12700">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77873" name="Arc 17"/>
              <p:cNvSpPr>
                <a:spLocks/>
              </p:cNvSpPr>
              <p:nvPr/>
            </p:nvSpPr>
            <p:spPr bwMode="auto">
              <a:xfrm rot="166356">
                <a:off x="3379" y="1193"/>
                <a:ext cx="1317" cy="1090"/>
              </a:xfrm>
              <a:custGeom>
                <a:avLst/>
                <a:gdLst>
                  <a:gd name="G0" fmla="+- 0 0 0"/>
                  <a:gd name="G1" fmla="+- 20083 0 0"/>
                  <a:gd name="G2" fmla="+- 21600 0 0"/>
                  <a:gd name="T0" fmla="*/ 7951 w 16478"/>
                  <a:gd name="T1" fmla="*/ 0 h 20083"/>
                  <a:gd name="T2" fmla="*/ 16478 w 16478"/>
                  <a:gd name="T3" fmla="*/ 6117 h 20083"/>
                  <a:gd name="T4" fmla="*/ 0 w 16478"/>
                  <a:gd name="T5" fmla="*/ 20083 h 20083"/>
                </a:gdLst>
                <a:ahLst/>
                <a:cxnLst>
                  <a:cxn ang="0">
                    <a:pos x="T0" y="T1"/>
                  </a:cxn>
                  <a:cxn ang="0">
                    <a:pos x="T2" y="T3"/>
                  </a:cxn>
                  <a:cxn ang="0">
                    <a:pos x="T4" y="T5"/>
                  </a:cxn>
                </a:cxnLst>
                <a:rect l="0" t="0" r="r" b="b"/>
                <a:pathLst>
                  <a:path w="16478" h="20083" fill="none" extrusionOk="0">
                    <a:moveTo>
                      <a:pt x="7951" y="-1"/>
                    </a:moveTo>
                    <a:cubicBezTo>
                      <a:pt x="11253" y="1306"/>
                      <a:pt x="14181" y="3408"/>
                      <a:pt x="16477" y="6117"/>
                    </a:cubicBezTo>
                  </a:path>
                  <a:path w="16478" h="20083" stroke="0" extrusionOk="0">
                    <a:moveTo>
                      <a:pt x="7951" y="-1"/>
                    </a:moveTo>
                    <a:cubicBezTo>
                      <a:pt x="11253" y="1306"/>
                      <a:pt x="14181" y="3408"/>
                      <a:pt x="16477" y="6117"/>
                    </a:cubicBezTo>
                    <a:lnTo>
                      <a:pt x="0" y="20083"/>
                    </a:lnTo>
                    <a:close/>
                  </a:path>
                </a:pathLst>
              </a:custGeom>
              <a:noFill/>
              <a:ln w="12700">
                <a:solidFill>
                  <a:srgbClr val="000000"/>
                </a:solidFill>
                <a:prstDash val="dash"/>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7874" name="Line 18"/>
              <p:cNvSpPr>
                <a:spLocks noChangeShapeType="1"/>
              </p:cNvSpPr>
              <p:nvPr/>
            </p:nvSpPr>
            <p:spPr bwMode="auto">
              <a:xfrm flipH="1">
                <a:off x="3633" y="1028"/>
                <a:ext cx="407" cy="327"/>
              </a:xfrm>
              <a:prstGeom prst="line">
                <a:avLst/>
              </a:prstGeom>
              <a:noFill/>
              <a:ln w="19050">
                <a:solidFill>
                  <a:srgbClr val="0000FF"/>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77875" name="Arc 19"/>
              <p:cNvSpPr>
                <a:spLocks/>
              </p:cNvSpPr>
              <p:nvPr/>
            </p:nvSpPr>
            <p:spPr bwMode="auto">
              <a:xfrm rot="623321">
                <a:off x="3641" y="1062"/>
                <a:ext cx="1109" cy="1154"/>
              </a:xfrm>
              <a:custGeom>
                <a:avLst/>
                <a:gdLst>
                  <a:gd name="G0" fmla="+- 0 0 0"/>
                  <a:gd name="G1" fmla="+- 21266 0 0"/>
                  <a:gd name="G2" fmla="+- 21600 0 0"/>
                  <a:gd name="T0" fmla="*/ 3784 w 13888"/>
                  <a:gd name="T1" fmla="*/ 0 h 21266"/>
                  <a:gd name="T2" fmla="*/ 13888 w 13888"/>
                  <a:gd name="T3" fmla="*/ 4723 h 21266"/>
                  <a:gd name="T4" fmla="*/ 0 w 13888"/>
                  <a:gd name="T5" fmla="*/ 21266 h 21266"/>
                </a:gdLst>
                <a:ahLst/>
                <a:cxnLst>
                  <a:cxn ang="0">
                    <a:pos x="T0" y="T1"/>
                  </a:cxn>
                  <a:cxn ang="0">
                    <a:pos x="T2" y="T3"/>
                  </a:cxn>
                  <a:cxn ang="0">
                    <a:pos x="T4" y="T5"/>
                  </a:cxn>
                </a:cxnLst>
                <a:rect l="0" t="0" r="r" b="b"/>
                <a:pathLst>
                  <a:path w="13888" h="21266" fill="none" extrusionOk="0">
                    <a:moveTo>
                      <a:pt x="3783" y="0"/>
                    </a:moveTo>
                    <a:cubicBezTo>
                      <a:pt x="7507" y="662"/>
                      <a:pt x="10991" y="2291"/>
                      <a:pt x="13888" y="4722"/>
                    </a:cubicBezTo>
                  </a:path>
                  <a:path w="13888" h="21266" stroke="0" extrusionOk="0">
                    <a:moveTo>
                      <a:pt x="3783" y="0"/>
                    </a:moveTo>
                    <a:cubicBezTo>
                      <a:pt x="7507" y="662"/>
                      <a:pt x="10991" y="2291"/>
                      <a:pt x="13888" y="4722"/>
                    </a:cubicBezTo>
                    <a:lnTo>
                      <a:pt x="0" y="21266"/>
                    </a:lnTo>
                    <a:close/>
                  </a:path>
                </a:pathLst>
              </a:custGeom>
              <a:noFill/>
              <a:ln w="19050">
                <a:solidFill>
                  <a:srgbClr val="0000FF"/>
                </a:solidFill>
                <a:prstDash val="dash"/>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7876" name="Line 20"/>
              <p:cNvSpPr>
                <a:spLocks noChangeShapeType="1"/>
              </p:cNvSpPr>
              <p:nvPr/>
            </p:nvSpPr>
            <p:spPr bwMode="auto">
              <a:xfrm flipH="1">
                <a:off x="4389" y="818"/>
                <a:ext cx="565" cy="91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7877" name="Line 21"/>
              <p:cNvSpPr>
                <a:spLocks noChangeShapeType="1"/>
              </p:cNvSpPr>
              <p:nvPr/>
            </p:nvSpPr>
            <p:spPr bwMode="auto">
              <a:xfrm flipV="1">
                <a:off x="4288" y="1230"/>
                <a:ext cx="943" cy="2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7878" name="Line 22"/>
              <p:cNvSpPr>
                <a:spLocks noChangeShapeType="1"/>
              </p:cNvSpPr>
              <p:nvPr/>
            </p:nvSpPr>
            <p:spPr bwMode="auto">
              <a:xfrm flipV="1">
                <a:off x="3795" y="1314"/>
                <a:ext cx="1451" cy="3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7879" name="Line 23"/>
              <p:cNvSpPr>
                <a:spLocks noChangeShapeType="1"/>
              </p:cNvSpPr>
              <p:nvPr/>
            </p:nvSpPr>
            <p:spPr bwMode="auto">
              <a:xfrm rot="1994957">
                <a:off x="5233" y="1098"/>
                <a:ext cx="0" cy="139"/>
              </a:xfrm>
              <a:prstGeom prst="line">
                <a:avLst/>
              </a:prstGeom>
              <a:noFill/>
              <a:ln w="9525">
                <a:solidFill>
                  <a:srgbClr val="00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77880" name="Line 24"/>
              <p:cNvSpPr>
                <a:spLocks noChangeShapeType="1"/>
              </p:cNvSpPr>
              <p:nvPr/>
            </p:nvSpPr>
            <p:spPr bwMode="auto">
              <a:xfrm flipH="1">
                <a:off x="5052" y="1120"/>
                <a:ext cx="204" cy="32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7881" name="Line 25"/>
              <p:cNvSpPr>
                <a:spLocks noChangeShapeType="1"/>
              </p:cNvSpPr>
              <p:nvPr/>
            </p:nvSpPr>
            <p:spPr bwMode="auto">
              <a:xfrm flipH="1">
                <a:off x="5027" y="1347"/>
                <a:ext cx="83" cy="130"/>
              </a:xfrm>
              <a:prstGeom prst="line">
                <a:avLst/>
              </a:prstGeom>
              <a:noFill/>
              <a:ln w="9525">
                <a:solidFill>
                  <a:srgbClr val="000000"/>
                </a:solidFill>
                <a:round/>
                <a:headEnd type="stealth"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377882" name="Line 26"/>
              <p:cNvSpPr>
                <a:spLocks noChangeShapeType="1"/>
              </p:cNvSpPr>
              <p:nvPr/>
            </p:nvSpPr>
            <p:spPr bwMode="auto">
              <a:xfrm flipV="1">
                <a:off x="4187" y="1255"/>
                <a:ext cx="312" cy="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7883" name="Line 27"/>
              <p:cNvSpPr>
                <a:spLocks noChangeShapeType="1"/>
              </p:cNvSpPr>
              <p:nvPr/>
            </p:nvSpPr>
            <p:spPr bwMode="auto">
              <a:xfrm flipH="1">
                <a:off x="4095" y="1295"/>
                <a:ext cx="187" cy="302"/>
              </a:xfrm>
              <a:prstGeom prst="line">
                <a:avLst/>
              </a:prstGeom>
              <a:noFill/>
              <a:ln w="9525">
                <a:solidFill>
                  <a:srgbClr val="000000"/>
                </a:solidFill>
                <a:round/>
                <a:headEnd type="stealth" w="sm" len="sm"/>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77884" name="Line 28"/>
              <p:cNvSpPr>
                <a:spLocks noChangeShapeType="1"/>
              </p:cNvSpPr>
              <p:nvPr/>
            </p:nvSpPr>
            <p:spPr bwMode="auto">
              <a:xfrm flipH="1">
                <a:off x="4523" y="1019"/>
                <a:ext cx="143" cy="22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7885" name="Line 29"/>
              <p:cNvSpPr>
                <a:spLocks noChangeShapeType="1"/>
              </p:cNvSpPr>
              <p:nvPr/>
            </p:nvSpPr>
            <p:spPr bwMode="auto">
              <a:xfrm rot="244592" flipV="1">
                <a:off x="4643" y="950"/>
                <a:ext cx="207" cy="105"/>
              </a:xfrm>
              <a:prstGeom prst="line">
                <a:avLst/>
              </a:prstGeom>
              <a:noFill/>
              <a:ln w="9525">
                <a:solidFill>
                  <a:srgbClr val="000000"/>
                </a:solidFill>
                <a:round/>
                <a:headEnd type="stealth" w="sm" len="sm"/>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77886" name="Line 30"/>
              <p:cNvSpPr>
                <a:spLocks noChangeShapeType="1"/>
              </p:cNvSpPr>
              <p:nvPr/>
            </p:nvSpPr>
            <p:spPr bwMode="auto">
              <a:xfrm rot="579673">
                <a:off x="4518" y="1532"/>
                <a:ext cx="616" cy="20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7887" name="AutoShape 31"/>
              <p:cNvSpPr>
                <a:spLocks noChangeArrowheads="1"/>
              </p:cNvSpPr>
              <p:nvPr/>
            </p:nvSpPr>
            <p:spPr bwMode="auto">
              <a:xfrm>
                <a:off x="4532" y="1473"/>
                <a:ext cx="25" cy="26"/>
              </a:xfrm>
              <a:prstGeom prst="flowChartConnector">
                <a:avLst/>
              </a:prstGeom>
              <a:solidFill>
                <a:srgbClr val="000000"/>
              </a:solidFill>
              <a:ln w="9525">
                <a:solidFill>
                  <a:srgbClr val="000000"/>
                </a:solidFill>
                <a:round/>
                <a:headEnd/>
                <a:tailEnd/>
              </a:ln>
            </p:spPr>
            <p:txBody>
              <a:bodyPr/>
              <a:lstStyle/>
              <a:p>
                <a:endParaRPr lang="en-US"/>
              </a:p>
            </p:txBody>
          </p:sp>
          <p:sp>
            <p:nvSpPr>
              <p:cNvPr id="377888" name="AutoShape 32"/>
              <p:cNvSpPr>
                <a:spLocks noChangeArrowheads="1"/>
              </p:cNvSpPr>
              <p:nvPr/>
            </p:nvSpPr>
            <p:spPr bwMode="auto">
              <a:xfrm>
                <a:off x="4591" y="1373"/>
                <a:ext cx="25" cy="25"/>
              </a:xfrm>
              <a:prstGeom prst="flowChartConnector">
                <a:avLst/>
              </a:prstGeom>
              <a:solidFill>
                <a:srgbClr val="000000"/>
              </a:solidFill>
              <a:ln w="9525">
                <a:solidFill>
                  <a:srgbClr val="000000"/>
                </a:solidFill>
                <a:round/>
                <a:headEnd/>
                <a:tailEnd/>
              </a:ln>
            </p:spPr>
            <p:txBody>
              <a:bodyPr/>
              <a:lstStyle/>
              <a:p>
                <a:endParaRPr lang="en-US"/>
              </a:p>
            </p:txBody>
          </p:sp>
          <p:sp>
            <p:nvSpPr>
              <p:cNvPr id="377889" name="Text Box 33"/>
              <p:cNvSpPr txBox="1">
                <a:spLocks noChangeArrowheads="1"/>
              </p:cNvSpPr>
              <p:nvPr/>
            </p:nvSpPr>
            <p:spPr bwMode="auto">
              <a:xfrm>
                <a:off x="4968" y="1726"/>
                <a:ext cx="303" cy="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x</a:t>
                </a:r>
              </a:p>
            </p:txBody>
          </p:sp>
          <p:sp>
            <p:nvSpPr>
              <p:cNvPr id="377890" name="Text Box 34"/>
              <p:cNvSpPr txBox="1">
                <a:spLocks noChangeArrowheads="1"/>
              </p:cNvSpPr>
              <p:nvPr/>
            </p:nvSpPr>
            <p:spPr bwMode="auto">
              <a:xfrm>
                <a:off x="4910" y="650"/>
                <a:ext cx="302" cy="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y</a:t>
                </a:r>
              </a:p>
            </p:txBody>
          </p:sp>
          <p:sp>
            <p:nvSpPr>
              <p:cNvPr id="377891" name="Text Box 35"/>
              <p:cNvSpPr txBox="1">
                <a:spLocks noChangeArrowheads="1"/>
              </p:cNvSpPr>
              <p:nvPr/>
            </p:nvSpPr>
            <p:spPr bwMode="auto">
              <a:xfrm>
                <a:off x="4076" y="1258"/>
                <a:ext cx="302"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y</a:t>
                </a:r>
              </a:p>
            </p:txBody>
          </p:sp>
          <p:sp>
            <p:nvSpPr>
              <p:cNvPr id="377892" name="Text Box 36"/>
              <p:cNvSpPr txBox="1">
                <a:spLocks noChangeArrowheads="1"/>
              </p:cNvSpPr>
              <p:nvPr/>
            </p:nvSpPr>
            <p:spPr bwMode="auto">
              <a:xfrm>
                <a:off x="5034" y="960"/>
                <a:ext cx="302"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y</a:t>
                </a:r>
                <a:r>
                  <a:rPr lang="en-US" sz="2000" baseline="-25000">
                    <a:latin typeface="Times New Roman" pitchFamily="18" charset="0"/>
                    <a:cs typeface="Times New Roman" pitchFamily="18" charset="0"/>
                  </a:rPr>
                  <a:t>O</a:t>
                </a:r>
                <a:endParaRPr lang="en-US" sz="2000">
                  <a:latin typeface="Times New Roman" pitchFamily="18" charset="0"/>
                  <a:cs typeface="Times New Roman" pitchFamily="18" charset="0"/>
                </a:endParaRPr>
              </a:p>
            </p:txBody>
          </p:sp>
          <p:sp>
            <p:nvSpPr>
              <p:cNvPr id="377893" name="Text Box 37"/>
              <p:cNvSpPr txBox="1">
                <a:spLocks noChangeArrowheads="1"/>
              </p:cNvSpPr>
              <p:nvPr/>
            </p:nvSpPr>
            <p:spPr bwMode="auto">
              <a:xfrm>
                <a:off x="3658" y="1608"/>
                <a:ext cx="303"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z</a:t>
                </a:r>
              </a:p>
            </p:txBody>
          </p:sp>
          <p:sp>
            <p:nvSpPr>
              <p:cNvPr id="377894" name="Text Box 38"/>
              <p:cNvSpPr txBox="1">
                <a:spLocks noChangeArrowheads="1"/>
              </p:cNvSpPr>
              <p:nvPr/>
            </p:nvSpPr>
            <p:spPr bwMode="auto">
              <a:xfrm>
                <a:off x="4624" y="826"/>
                <a:ext cx="302"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z</a:t>
                </a:r>
              </a:p>
            </p:txBody>
          </p:sp>
          <p:sp>
            <p:nvSpPr>
              <p:cNvPr id="377895" name="Text Box 39"/>
              <p:cNvSpPr txBox="1">
                <a:spLocks noChangeArrowheads="1"/>
              </p:cNvSpPr>
              <p:nvPr/>
            </p:nvSpPr>
            <p:spPr bwMode="auto">
              <a:xfrm>
                <a:off x="4428" y="1218"/>
                <a:ext cx="302"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b="1">
                    <a:latin typeface="Times New Roman" pitchFamily="18" charset="0"/>
                    <a:cs typeface="Times New Roman" pitchFamily="18" charset="0"/>
                  </a:rPr>
                  <a:t>C</a:t>
                </a:r>
              </a:p>
            </p:txBody>
          </p:sp>
          <p:sp>
            <p:nvSpPr>
              <p:cNvPr id="377896" name="Text Box 40"/>
              <p:cNvSpPr txBox="1">
                <a:spLocks noChangeArrowheads="1"/>
              </p:cNvSpPr>
              <p:nvPr/>
            </p:nvSpPr>
            <p:spPr bwMode="auto">
              <a:xfrm>
                <a:off x="4446" y="1464"/>
                <a:ext cx="303"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b="1">
                    <a:latin typeface="Times New Roman" pitchFamily="18" charset="0"/>
                    <a:cs typeface="Times New Roman" pitchFamily="18" charset="0"/>
                  </a:rPr>
                  <a:t>O</a:t>
                </a:r>
              </a:p>
            </p:txBody>
          </p:sp>
          <p:sp>
            <p:nvSpPr>
              <p:cNvPr id="377897" name="AutoShape 41"/>
              <p:cNvSpPr>
                <a:spLocks noChangeArrowheads="1"/>
              </p:cNvSpPr>
              <p:nvPr/>
            </p:nvSpPr>
            <p:spPr bwMode="auto">
              <a:xfrm>
                <a:off x="4137" y="1129"/>
                <a:ext cx="19" cy="19"/>
              </a:xfrm>
              <a:prstGeom prst="flowChartConnector">
                <a:avLst/>
              </a:prstGeom>
              <a:solidFill>
                <a:srgbClr val="000000"/>
              </a:solidFill>
              <a:ln w="9525">
                <a:solidFill>
                  <a:srgbClr val="000000"/>
                </a:solidFill>
                <a:round/>
                <a:headEnd/>
                <a:tailEnd/>
              </a:ln>
            </p:spPr>
            <p:txBody>
              <a:bodyPr/>
              <a:lstStyle/>
              <a:p>
                <a:endParaRPr lang="en-US"/>
              </a:p>
            </p:txBody>
          </p:sp>
          <p:sp>
            <p:nvSpPr>
              <p:cNvPr id="377898" name="Line 42"/>
              <p:cNvSpPr>
                <a:spLocks noChangeShapeType="1"/>
              </p:cNvSpPr>
              <p:nvPr/>
            </p:nvSpPr>
            <p:spPr bwMode="auto">
              <a:xfrm flipV="1">
                <a:off x="4162" y="515"/>
                <a:ext cx="403" cy="60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7899" name="Text Box 43"/>
              <p:cNvSpPr txBox="1">
                <a:spLocks noChangeArrowheads="1"/>
              </p:cNvSpPr>
              <p:nvPr/>
            </p:nvSpPr>
            <p:spPr bwMode="auto">
              <a:xfrm>
                <a:off x="4061" y="288"/>
                <a:ext cx="1109"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Mặt trung hoà</a:t>
                </a:r>
              </a:p>
            </p:txBody>
          </p:sp>
          <p:sp>
            <p:nvSpPr>
              <p:cNvPr id="377900" name="Text Box 44"/>
              <p:cNvSpPr txBox="1">
                <a:spLocks noChangeArrowheads="1"/>
              </p:cNvSpPr>
              <p:nvPr/>
            </p:nvSpPr>
            <p:spPr bwMode="auto">
              <a:xfrm>
                <a:off x="3457" y="1827"/>
                <a:ext cx="1108" cy="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cs typeface="Times New Roman" pitchFamily="18" charset="0"/>
                  </a:rPr>
                  <a:t>Trục trung hoà</a:t>
                </a:r>
              </a:p>
            </p:txBody>
          </p:sp>
          <p:sp>
            <p:nvSpPr>
              <p:cNvPr id="377901" name="Line 45"/>
              <p:cNvSpPr>
                <a:spLocks noChangeShapeType="1"/>
              </p:cNvSpPr>
              <p:nvPr/>
            </p:nvSpPr>
            <p:spPr bwMode="auto">
              <a:xfrm rot="4351345">
                <a:off x="3769" y="1667"/>
                <a:ext cx="202" cy="2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7902" name="Line 46"/>
              <p:cNvSpPr>
                <a:spLocks noChangeShapeType="1"/>
              </p:cNvSpPr>
              <p:nvPr/>
            </p:nvSpPr>
            <p:spPr bwMode="auto">
              <a:xfrm rot="85306" flipV="1">
                <a:off x="4270" y="1421"/>
                <a:ext cx="528" cy="144"/>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graphicFrame>
        <p:nvGraphicFramePr>
          <p:cNvPr id="377903" name="Object 47"/>
          <p:cNvGraphicFramePr>
            <a:graphicFrameLocks noChangeAspect="1"/>
          </p:cNvGraphicFramePr>
          <p:nvPr/>
        </p:nvGraphicFramePr>
        <p:xfrm>
          <a:off x="609600" y="533400"/>
          <a:ext cx="3276600" cy="457200"/>
        </p:xfrm>
        <a:graphic>
          <a:graphicData uri="http://schemas.openxmlformats.org/presentationml/2006/ole">
            <mc:AlternateContent xmlns:mc="http://schemas.openxmlformats.org/markup-compatibility/2006">
              <mc:Choice xmlns:v="urn:schemas-microsoft-com:vml" Requires="v">
                <p:oleObj spid="_x0000_s377921" name="Document" r:id="rId3" imgW="2219400" imgH="253440" progId="Word.Document.8">
                  <p:embed/>
                </p:oleObj>
              </mc:Choice>
              <mc:Fallback>
                <p:oleObj name="Document" r:id="rId3" imgW="2219400" imgH="253440" progId="Word.Document.8">
                  <p:embed/>
                  <p:pic>
                    <p:nvPicPr>
                      <p:cNvPr id="0" name="Object 4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9600" y="533400"/>
                        <a:ext cx="3276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77904" name="Object 48"/>
          <p:cNvGraphicFramePr>
            <a:graphicFrameLocks noChangeAspect="1"/>
          </p:cNvGraphicFramePr>
          <p:nvPr/>
        </p:nvGraphicFramePr>
        <p:xfrm>
          <a:off x="457200" y="1143000"/>
          <a:ext cx="5410200" cy="914400"/>
        </p:xfrm>
        <a:graphic>
          <a:graphicData uri="http://schemas.openxmlformats.org/presentationml/2006/ole">
            <mc:AlternateContent xmlns:mc="http://schemas.openxmlformats.org/markup-compatibility/2006">
              <mc:Choice xmlns:v="urn:schemas-microsoft-com:vml" Requires="v">
                <p:oleObj spid="_x0000_s377922" name="Document" r:id="rId5" imgW="4143240" imgH="532800" progId="Word.Document.8">
                  <p:embed/>
                </p:oleObj>
              </mc:Choice>
              <mc:Fallback>
                <p:oleObj name="Document" r:id="rId5" imgW="4143240" imgH="532800" progId="Word.Document.8">
                  <p:embed/>
                  <p:pic>
                    <p:nvPicPr>
                      <p:cNvPr id="0" name="Object 4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7200" y="1143000"/>
                        <a:ext cx="54102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377905" name="Group 49"/>
          <p:cNvGrpSpPr>
            <a:grpSpLocks/>
          </p:cNvGrpSpPr>
          <p:nvPr/>
        </p:nvGrpSpPr>
        <p:grpSpPr bwMode="auto">
          <a:xfrm>
            <a:off x="0" y="1752600"/>
            <a:ext cx="4359275" cy="914400"/>
            <a:chOff x="134" y="1200"/>
            <a:chExt cx="2698" cy="528"/>
          </a:xfrm>
        </p:grpSpPr>
        <p:graphicFrame>
          <p:nvGraphicFramePr>
            <p:cNvPr id="377906" name="Object 50"/>
            <p:cNvGraphicFramePr>
              <a:graphicFrameLocks noChangeAspect="1"/>
            </p:cNvGraphicFramePr>
            <p:nvPr/>
          </p:nvGraphicFramePr>
          <p:xfrm>
            <a:off x="1248" y="1200"/>
            <a:ext cx="1584" cy="528"/>
          </p:xfrm>
          <a:graphic>
            <a:graphicData uri="http://schemas.openxmlformats.org/presentationml/2006/ole">
              <mc:AlternateContent xmlns:mc="http://schemas.openxmlformats.org/markup-compatibility/2006">
                <mc:Choice xmlns:v="urn:schemas-microsoft-com:vml" Requires="v">
                  <p:oleObj spid="_x0000_s377923" name="Equation" r:id="rId7" imgW="1739880" imgH="507960" progId="Equation.3">
                    <p:embed/>
                  </p:oleObj>
                </mc:Choice>
                <mc:Fallback>
                  <p:oleObj name="Equation" r:id="rId7" imgW="1739880" imgH="507960" progId="Equation.3">
                    <p:embed/>
                    <p:pic>
                      <p:nvPicPr>
                        <p:cNvPr id="0" name="Object 5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248" y="1200"/>
                          <a:ext cx="1584" cy="5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377907" name="Group 51"/>
            <p:cNvGrpSpPr>
              <a:grpSpLocks/>
            </p:cNvGrpSpPr>
            <p:nvPr/>
          </p:nvGrpSpPr>
          <p:grpSpPr bwMode="auto">
            <a:xfrm>
              <a:off x="134" y="1346"/>
              <a:ext cx="874" cy="264"/>
              <a:chOff x="134" y="1370"/>
              <a:chExt cx="874" cy="264"/>
            </a:xfrm>
          </p:grpSpPr>
          <p:sp>
            <p:nvSpPr>
              <p:cNvPr id="377908" name="Text Box 52"/>
              <p:cNvSpPr txBox="1">
                <a:spLocks noChangeArrowheads="1"/>
              </p:cNvSpPr>
              <p:nvPr/>
            </p:nvSpPr>
            <p:spPr bwMode="auto">
              <a:xfrm>
                <a:off x="134" y="1370"/>
                <a:ext cx="571" cy="2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 e )</a:t>
                </a:r>
              </a:p>
            </p:txBody>
          </p:sp>
          <p:sp>
            <p:nvSpPr>
              <p:cNvPr id="377909" name="Line 53"/>
              <p:cNvSpPr>
                <a:spLocks noChangeShapeType="1"/>
              </p:cNvSpPr>
              <p:nvPr/>
            </p:nvSpPr>
            <p:spPr bwMode="auto">
              <a:xfrm>
                <a:off x="768" y="1512"/>
                <a:ext cx="240"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grpSp>
        <p:nvGrpSpPr>
          <p:cNvPr id="377910" name="Group 54"/>
          <p:cNvGrpSpPr>
            <a:grpSpLocks/>
          </p:cNvGrpSpPr>
          <p:nvPr/>
        </p:nvGrpSpPr>
        <p:grpSpPr bwMode="auto">
          <a:xfrm>
            <a:off x="457200" y="2743200"/>
            <a:ext cx="4876800" cy="914400"/>
            <a:chOff x="240" y="1776"/>
            <a:chExt cx="3072" cy="528"/>
          </a:xfrm>
        </p:grpSpPr>
        <p:graphicFrame>
          <p:nvGraphicFramePr>
            <p:cNvPr id="377911" name="Object 55"/>
            <p:cNvGraphicFramePr>
              <a:graphicFrameLocks noChangeAspect="1"/>
            </p:cNvGraphicFramePr>
            <p:nvPr/>
          </p:nvGraphicFramePr>
          <p:xfrm>
            <a:off x="240" y="1776"/>
            <a:ext cx="3072" cy="528"/>
          </p:xfrm>
          <a:graphic>
            <a:graphicData uri="http://schemas.openxmlformats.org/presentationml/2006/ole">
              <mc:AlternateContent xmlns:mc="http://schemas.openxmlformats.org/markup-compatibility/2006">
                <mc:Choice xmlns:v="urn:schemas-microsoft-com:vml" Requires="v">
                  <p:oleObj spid="_x0000_s377924" name="Document" r:id="rId9" imgW="3191040" imgH="514440" progId="Word.Document.8">
                    <p:embed/>
                  </p:oleObj>
                </mc:Choice>
                <mc:Fallback>
                  <p:oleObj name="Document" r:id="rId9" imgW="3191040" imgH="514440" progId="Word.Document.8">
                    <p:embed/>
                    <p:pic>
                      <p:nvPicPr>
                        <p:cNvPr id="0" name="Object 5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40" y="1776"/>
                          <a:ext cx="3072" cy="5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77912" name="Text Box 56"/>
            <p:cNvSpPr txBox="1">
              <a:spLocks noChangeArrowheads="1"/>
            </p:cNvSpPr>
            <p:nvPr/>
          </p:nvSpPr>
          <p:spPr bwMode="auto">
            <a:xfrm>
              <a:off x="2438" y="1802"/>
              <a:ext cx="436" cy="2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g )</a:t>
              </a:r>
            </a:p>
          </p:txBody>
        </p:sp>
      </p:grpSp>
      <p:grpSp>
        <p:nvGrpSpPr>
          <p:cNvPr id="377913" name="Group 57"/>
          <p:cNvGrpSpPr>
            <a:grpSpLocks/>
          </p:cNvGrpSpPr>
          <p:nvPr/>
        </p:nvGrpSpPr>
        <p:grpSpPr bwMode="auto">
          <a:xfrm>
            <a:off x="533400" y="3656013"/>
            <a:ext cx="7300913" cy="822325"/>
            <a:chOff x="192" y="2281"/>
            <a:chExt cx="4599" cy="518"/>
          </a:xfrm>
        </p:grpSpPr>
        <p:sp>
          <p:nvSpPr>
            <p:cNvPr id="377914" name="Text Box 58"/>
            <p:cNvSpPr txBox="1">
              <a:spLocks noChangeArrowheads="1"/>
            </p:cNvSpPr>
            <p:nvPr/>
          </p:nvSpPr>
          <p:spPr bwMode="auto">
            <a:xfrm>
              <a:off x="374" y="2281"/>
              <a:ext cx="4417"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trục trung hoà không đi qua trọng tâm của mặt cắt.</a:t>
              </a:r>
            </a:p>
            <a:p>
              <a:pPr algn="l"/>
              <a:endParaRPr lang="en-US">
                <a:cs typeface="Times New Roman" pitchFamily="18" charset="0"/>
              </a:endParaRPr>
            </a:p>
          </p:txBody>
        </p:sp>
        <p:sp>
          <p:nvSpPr>
            <p:cNvPr id="377915" name="Line 59"/>
            <p:cNvSpPr>
              <a:spLocks noChangeShapeType="1"/>
            </p:cNvSpPr>
            <p:nvPr/>
          </p:nvSpPr>
          <p:spPr bwMode="auto">
            <a:xfrm>
              <a:off x="192" y="2448"/>
              <a:ext cx="192"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377916" name="Group 60"/>
          <p:cNvGrpSpPr>
            <a:grpSpLocks/>
          </p:cNvGrpSpPr>
          <p:nvPr/>
        </p:nvGrpSpPr>
        <p:grpSpPr bwMode="auto">
          <a:xfrm>
            <a:off x="304800" y="4037013"/>
            <a:ext cx="7015163" cy="822325"/>
            <a:chOff x="192" y="2543"/>
            <a:chExt cx="4419" cy="518"/>
          </a:xfrm>
        </p:grpSpPr>
        <p:sp>
          <p:nvSpPr>
            <p:cNvPr id="377917" name="Text Box 61"/>
            <p:cNvSpPr txBox="1">
              <a:spLocks noChangeArrowheads="1"/>
            </p:cNvSpPr>
            <p:nvPr/>
          </p:nvSpPr>
          <p:spPr bwMode="auto">
            <a:xfrm>
              <a:off x="192" y="2543"/>
              <a:ext cx="4419"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cs typeface="Times New Roman" pitchFamily="18" charset="0"/>
                </a:rPr>
                <a:t>( g )         </a:t>
              </a:r>
              <a:r>
                <a:rPr lang="en-US">
                  <a:solidFill>
                    <a:srgbClr val="000000"/>
                  </a:solidFill>
                </a:rPr>
                <a:t>bán kính cong r của mặt trung hoà ( y</a:t>
              </a:r>
              <a:r>
                <a:rPr lang="en-US" baseline="-25000">
                  <a:solidFill>
                    <a:srgbClr val="000000"/>
                  </a:solidFill>
                </a:rPr>
                <a:t>o</a:t>
              </a:r>
              <a:r>
                <a:rPr lang="en-US">
                  <a:solidFill>
                    <a:srgbClr val="000000"/>
                  </a:solidFill>
                </a:rPr>
                <a:t>  ).</a:t>
              </a:r>
              <a:endParaRPr lang="en-US"/>
            </a:p>
            <a:p>
              <a:pPr algn="l"/>
              <a:endParaRPr lang="en-US">
                <a:cs typeface="Times New Roman" pitchFamily="18" charset="0"/>
              </a:endParaRPr>
            </a:p>
          </p:txBody>
        </p:sp>
        <p:sp>
          <p:nvSpPr>
            <p:cNvPr id="377918" name="Line 62"/>
            <p:cNvSpPr>
              <a:spLocks noChangeShapeType="1"/>
            </p:cNvSpPr>
            <p:nvPr/>
          </p:nvSpPr>
          <p:spPr bwMode="auto">
            <a:xfrm>
              <a:off x="696" y="2724"/>
              <a:ext cx="192"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aphicFrame>
        <p:nvGraphicFramePr>
          <p:cNvPr id="377919" name="Object 63"/>
          <p:cNvGraphicFramePr>
            <a:graphicFrameLocks noChangeAspect="1"/>
          </p:cNvGraphicFramePr>
          <p:nvPr/>
        </p:nvGraphicFramePr>
        <p:xfrm>
          <a:off x="1828800" y="4419600"/>
          <a:ext cx="2819400" cy="914400"/>
        </p:xfrm>
        <a:graphic>
          <a:graphicData uri="http://schemas.openxmlformats.org/presentationml/2006/ole">
            <mc:AlternateContent xmlns:mc="http://schemas.openxmlformats.org/markup-compatibility/2006">
              <mc:Choice xmlns:v="urn:schemas-microsoft-com:vml" Requires="v">
                <p:oleObj spid="_x0000_s377925" name="Equation" r:id="rId11" imgW="1600200" imgH="545760" progId="Equation.3">
                  <p:embed/>
                </p:oleObj>
              </mc:Choice>
              <mc:Fallback>
                <p:oleObj name="Equation" r:id="rId11" imgW="1600200" imgH="545760" progId="Equation.3">
                  <p:embed/>
                  <p:pic>
                    <p:nvPicPr>
                      <p:cNvPr id="0" name="Object 6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828800" y="4419600"/>
                        <a:ext cx="28194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77920" name="Object 64"/>
          <p:cNvGraphicFramePr>
            <a:graphicFrameLocks noChangeAspect="1"/>
          </p:cNvGraphicFramePr>
          <p:nvPr/>
        </p:nvGraphicFramePr>
        <p:xfrm>
          <a:off x="1905000" y="5334000"/>
          <a:ext cx="5943600" cy="950913"/>
        </p:xfrm>
        <a:graphic>
          <a:graphicData uri="http://schemas.openxmlformats.org/presentationml/2006/ole">
            <mc:AlternateContent xmlns:mc="http://schemas.openxmlformats.org/markup-compatibility/2006">
              <mc:Choice xmlns:v="urn:schemas-microsoft-com:vml" Requires="v">
                <p:oleObj spid="_x0000_s377926" name="Equation" r:id="rId13" imgW="3517560" imgH="545760" progId="Equation.3">
                  <p:embed/>
                </p:oleObj>
              </mc:Choice>
              <mc:Fallback>
                <p:oleObj name="Equation" r:id="rId13" imgW="3517560" imgH="545760" progId="Equation.3">
                  <p:embed/>
                  <p:pic>
                    <p:nvPicPr>
                      <p:cNvPr id="0" name="Object 6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905000" y="5334000"/>
                        <a:ext cx="5943600" cy="950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377858"/>
                                        </p:tgtEl>
                                        <p:attrNameLst>
                                          <p:attrName>style.visibility</p:attrName>
                                        </p:attrNameLst>
                                      </p:cBhvr>
                                      <p:to>
                                        <p:strVal val="visible"/>
                                      </p:to>
                                    </p:set>
                                    <p:animEffect transition="in" filter="box(in)">
                                      <p:cBhvr>
                                        <p:cTn id="7" dur="2000"/>
                                        <p:tgtEl>
                                          <p:spTgt spid="37785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377903"/>
                                        </p:tgtEl>
                                        <p:attrNameLst>
                                          <p:attrName>style.visibility</p:attrName>
                                        </p:attrNameLst>
                                      </p:cBhvr>
                                      <p:to>
                                        <p:strVal val="visible"/>
                                      </p:to>
                                    </p:set>
                                    <p:animEffect transition="in" filter="checkerboard(across)">
                                      <p:cBhvr>
                                        <p:cTn id="12" dur="2000"/>
                                        <p:tgtEl>
                                          <p:spTgt spid="37790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377904"/>
                                        </p:tgtEl>
                                        <p:attrNameLst>
                                          <p:attrName>style.visibility</p:attrName>
                                        </p:attrNameLst>
                                      </p:cBhvr>
                                      <p:to>
                                        <p:strVal val="visible"/>
                                      </p:to>
                                    </p:set>
                                    <p:animEffect transition="in" filter="checkerboard(across)">
                                      <p:cBhvr>
                                        <p:cTn id="17" dur="2000"/>
                                        <p:tgtEl>
                                          <p:spTgt spid="37790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377905"/>
                                        </p:tgtEl>
                                        <p:attrNameLst>
                                          <p:attrName>style.visibility</p:attrName>
                                        </p:attrNameLst>
                                      </p:cBhvr>
                                      <p:to>
                                        <p:strVal val="visible"/>
                                      </p:to>
                                    </p:set>
                                    <p:animEffect transition="in" filter="checkerboard(across)">
                                      <p:cBhvr>
                                        <p:cTn id="22" dur="2000"/>
                                        <p:tgtEl>
                                          <p:spTgt spid="377905"/>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nodeType="clickEffect">
                                  <p:stCondLst>
                                    <p:cond delay="0"/>
                                  </p:stCondLst>
                                  <p:childTnLst>
                                    <p:set>
                                      <p:cBhvr>
                                        <p:cTn id="26" dur="1" fill="hold">
                                          <p:stCondLst>
                                            <p:cond delay="0"/>
                                          </p:stCondLst>
                                        </p:cTn>
                                        <p:tgtEl>
                                          <p:spTgt spid="377910"/>
                                        </p:tgtEl>
                                        <p:attrNameLst>
                                          <p:attrName>style.visibility</p:attrName>
                                        </p:attrNameLst>
                                      </p:cBhvr>
                                      <p:to>
                                        <p:strVal val="visible"/>
                                      </p:to>
                                    </p:set>
                                    <p:animEffect transition="in" filter="blinds(horizontal)">
                                      <p:cBhvr>
                                        <p:cTn id="27" dur="2000"/>
                                        <p:tgtEl>
                                          <p:spTgt spid="377910"/>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 presetClass="entr" presetSubtype="8" fill="hold" nodeType="clickEffect">
                                  <p:stCondLst>
                                    <p:cond delay="0"/>
                                  </p:stCondLst>
                                  <p:childTnLst>
                                    <p:set>
                                      <p:cBhvr>
                                        <p:cTn id="31" dur="1" fill="hold">
                                          <p:stCondLst>
                                            <p:cond delay="0"/>
                                          </p:stCondLst>
                                        </p:cTn>
                                        <p:tgtEl>
                                          <p:spTgt spid="377913"/>
                                        </p:tgtEl>
                                        <p:attrNameLst>
                                          <p:attrName>style.visibility</p:attrName>
                                        </p:attrNameLst>
                                      </p:cBhvr>
                                      <p:to>
                                        <p:strVal val="visible"/>
                                      </p:to>
                                    </p:set>
                                    <p:anim calcmode="lin" valueType="num">
                                      <p:cBhvr additive="base">
                                        <p:cTn id="32" dur="2000" fill="hold"/>
                                        <p:tgtEl>
                                          <p:spTgt spid="377913"/>
                                        </p:tgtEl>
                                        <p:attrNameLst>
                                          <p:attrName>ppt_x</p:attrName>
                                        </p:attrNameLst>
                                      </p:cBhvr>
                                      <p:tavLst>
                                        <p:tav tm="0">
                                          <p:val>
                                            <p:strVal val="0-#ppt_w/2"/>
                                          </p:val>
                                        </p:tav>
                                        <p:tav tm="100000">
                                          <p:val>
                                            <p:strVal val="#ppt_x"/>
                                          </p:val>
                                        </p:tav>
                                      </p:tavLst>
                                    </p:anim>
                                    <p:anim calcmode="lin" valueType="num">
                                      <p:cBhvr additive="base">
                                        <p:cTn id="33" dur="2000" fill="hold"/>
                                        <p:tgtEl>
                                          <p:spTgt spid="377913"/>
                                        </p:tgtEl>
                                        <p:attrNameLst>
                                          <p:attrName>ppt_y</p:attrName>
                                        </p:attrNameLst>
                                      </p:cBhvr>
                                      <p:tavLst>
                                        <p:tav tm="0">
                                          <p:val>
                                            <p:strVal val="#ppt_y"/>
                                          </p:val>
                                        </p:tav>
                                        <p:tav tm="100000">
                                          <p:val>
                                            <p:strVal val="#ppt_y"/>
                                          </p:val>
                                        </p:tav>
                                      </p:tavLst>
                                    </p:anim>
                                  </p:childTnLst>
                                </p:cTn>
                              </p:par>
                            </p:childTnLst>
                          </p:cTn>
                        </p:par>
                      </p:childTnLst>
                    </p:cTn>
                  </p:par>
                  <p:par>
                    <p:cTn id="34" fill="hold" nodeType="clickPar">
                      <p:stCondLst>
                        <p:cond delay="indefinite"/>
                      </p:stCondLst>
                      <p:childTnLst>
                        <p:par>
                          <p:cTn id="35" fill="hold" nodeType="withGroup">
                            <p:stCondLst>
                              <p:cond delay="0"/>
                            </p:stCondLst>
                            <p:childTnLst>
                              <p:par>
                                <p:cTn id="36" presetID="55" presetClass="entr" presetSubtype="0" fill="hold" nodeType="clickEffect">
                                  <p:stCondLst>
                                    <p:cond delay="0"/>
                                  </p:stCondLst>
                                  <p:childTnLst>
                                    <p:set>
                                      <p:cBhvr>
                                        <p:cTn id="37" dur="1" fill="hold">
                                          <p:stCondLst>
                                            <p:cond delay="0"/>
                                          </p:stCondLst>
                                        </p:cTn>
                                        <p:tgtEl>
                                          <p:spTgt spid="377916"/>
                                        </p:tgtEl>
                                        <p:attrNameLst>
                                          <p:attrName>style.visibility</p:attrName>
                                        </p:attrNameLst>
                                      </p:cBhvr>
                                      <p:to>
                                        <p:strVal val="visible"/>
                                      </p:to>
                                    </p:set>
                                    <p:anim calcmode="lin" valueType="num">
                                      <p:cBhvr>
                                        <p:cTn id="38" dur="1000" fill="hold"/>
                                        <p:tgtEl>
                                          <p:spTgt spid="377916"/>
                                        </p:tgtEl>
                                        <p:attrNameLst>
                                          <p:attrName>ppt_w</p:attrName>
                                        </p:attrNameLst>
                                      </p:cBhvr>
                                      <p:tavLst>
                                        <p:tav tm="0">
                                          <p:val>
                                            <p:strVal val="#ppt_w*0.70"/>
                                          </p:val>
                                        </p:tav>
                                        <p:tav tm="100000">
                                          <p:val>
                                            <p:strVal val="#ppt_w"/>
                                          </p:val>
                                        </p:tav>
                                      </p:tavLst>
                                    </p:anim>
                                    <p:anim calcmode="lin" valueType="num">
                                      <p:cBhvr>
                                        <p:cTn id="39" dur="1000" fill="hold"/>
                                        <p:tgtEl>
                                          <p:spTgt spid="377916"/>
                                        </p:tgtEl>
                                        <p:attrNameLst>
                                          <p:attrName>ppt_h</p:attrName>
                                        </p:attrNameLst>
                                      </p:cBhvr>
                                      <p:tavLst>
                                        <p:tav tm="0">
                                          <p:val>
                                            <p:strVal val="#ppt_h"/>
                                          </p:val>
                                        </p:tav>
                                        <p:tav tm="100000">
                                          <p:val>
                                            <p:strVal val="#ppt_h"/>
                                          </p:val>
                                        </p:tav>
                                      </p:tavLst>
                                    </p:anim>
                                    <p:animEffect transition="in" filter="fade">
                                      <p:cBhvr>
                                        <p:cTn id="40" dur="1000"/>
                                        <p:tgtEl>
                                          <p:spTgt spid="377916"/>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9" presetClass="entr" presetSubtype="0" fill="hold" nodeType="clickEffect">
                                  <p:stCondLst>
                                    <p:cond delay="0"/>
                                  </p:stCondLst>
                                  <p:childTnLst>
                                    <p:set>
                                      <p:cBhvr>
                                        <p:cTn id="44" dur="1" fill="hold">
                                          <p:stCondLst>
                                            <p:cond delay="0"/>
                                          </p:stCondLst>
                                        </p:cTn>
                                        <p:tgtEl>
                                          <p:spTgt spid="377919"/>
                                        </p:tgtEl>
                                        <p:attrNameLst>
                                          <p:attrName>style.visibility</p:attrName>
                                        </p:attrNameLst>
                                      </p:cBhvr>
                                      <p:to>
                                        <p:strVal val="visible"/>
                                      </p:to>
                                    </p:set>
                                    <p:animEffect transition="in" filter="dissolve">
                                      <p:cBhvr>
                                        <p:cTn id="45" dur="2000"/>
                                        <p:tgtEl>
                                          <p:spTgt spid="377919"/>
                                        </p:tgtEl>
                                      </p:cBhvr>
                                    </p:animEffect>
                                  </p:childTnLst>
                                </p:cTn>
                              </p:par>
                            </p:childTnLst>
                          </p:cTn>
                        </p:par>
                      </p:childTnLst>
                    </p:cTn>
                  </p:par>
                  <p:par>
                    <p:cTn id="46" fill="hold" nodeType="clickPar">
                      <p:stCondLst>
                        <p:cond delay="indefinite"/>
                      </p:stCondLst>
                      <p:childTnLst>
                        <p:par>
                          <p:cTn id="47" fill="hold" nodeType="withGroup">
                            <p:stCondLst>
                              <p:cond delay="0"/>
                            </p:stCondLst>
                            <p:childTnLst>
                              <p:par>
                                <p:cTn id="48" presetID="7" presetClass="entr" presetSubtype="4" fill="hold" nodeType="clickEffect">
                                  <p:stCondLst>
                                    <p:cond delay="0"/>
                                  </p:stCondLst>
                                  <p:childTnLst>
                                    <p:set>
                                      <p:cBhvr>
                                        <p:cTn id="49" dur="1" fill="hold">
                                          <p:stCondLst>
                                            <p:cond delay="0"/>
                                          </p:stCondLst>
                                        </p:cTn>
                                        <p:tgtEl>
                                          <p:spTgt spid="377920"/>
                                        </p:tgtEl>
                                        <p:attrNameLst>
                                          <p:attrName>style.visibility</p:attrName>
                                        </p:attrNameLst>
                                      </p:cBhvr>
                                      <p:to>
                                        <p:strVal val="visible"/>
                                      </p:to>
                                    </p:set>
                                    <p:anim calcmode="lin" valueType="num">
                                      <p:cBhvr additive="base">
                                        <p:cTn id="50" dur="2000" fill="hold"/>
                                        <p:tgtEl>
                                          <p:spTgt spid="377920"/>
                                        </p:tgtEl>
                                        <p:attrNameLst>
                                          <p:attrName>ppt_x</p:attrName>
                                        </p:attrNameLst>
                                      </p:cBhvr>
                                      <p:tavLst>
                                        <p:tav tm="0">
                                          <p:val>
                                            <p:strVal val="#ppt_x"/>
                                          </p:val>
                                        </p:tav>
                                        <p:tav tm="100000">
                                          <p:val>
                                            <p:strVal val="#ppt_x"/>
                                          </p:val>
                                        </p:tav>
                                      </p:tavLst>
                                    </p:anim>
                                    <p:anim calcmode="lin" valueType="num">
                                      <p:cBhvr additive="base">
                                        <p:cTn id="51" dur="2000" fill="hold"/>
                                        <p:tgtEl>
                                          <p:spTgt spid="3779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8882" name="Group 2"/>
          <p:cNvGrpSpPr>
            <a:grpSpLocks/>
          </p:cNvGrpSpPr>
          <p:nvPr/>
        </p:nvGrpSpPr>
        <p:grpSpPr bwMode="auto">
          <a:xfrm>
            <a:off x="423863" y="323850"/>
            <a:ext cx="1084262" cy="457200"/>
            <a:chOff x="267" y="204"/>
            <a:chExt cx="683" cy="288"/>
          </a:xfrm>
        </p:grpSpPr>
        <p:sp>
          <p:nvSpPr>
            <p:cNvPr id="378883" name="Text Box 3"/>
            <p:cNvSpPr txBox="1">
              <a:spLocks noChangeArrowheads="1"/>
            </p:cNvSpPr>
            <p:nvPr/>
          </p:nvSpPr>
          <p:spPr bwMode="auto">
            <a:xfrm>
              <a:off x="267" y="204"/>
              <a:ext cx="4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g )</a:t>
              </a:r>
            </a:p>
          </p:txBody>
        </p:sp>
        <p:sp>
          <p:nvSpPr>
            <p:cNvPr id="378884" name="Line 4"/>
            <p:cNvSpPr>
              <a:spLocks noChangeShapeType="1"/>
            </p:cNvSpPr>
            <p:nvPr/>
          </p:nvSpPr>
          <p:spPr bwMode="auto">
            <a:xfrm>
              <a:off x="720" y="384"/>
              <a:ext cx="230"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78885" name="Text Box 5"/>
          <p:cNvSpPr txBox="1">
            <a:spLocks noChangeArrowheads="1"/>
          </p:cNvSpPr>
          <p:nvPr/>
        </p:nvSpPr>
        <p:spPr bwMode="auto">
          <a:xfrm>
            <a:off x="8077200" y="361950"/>
            <a:ext cx="692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h )</a:t>
            </a:r>
          </a:p>
        </p:txBody>
      </p:sp>
      <p:grpSp>
        <p:nvGrpSpPr>
          <p:cNvPr id="378886" name="Group 6"/>
          <p:cNvGrpSpPr>
            <a:grpSpLocks/>
          </p:cNvGrpSpPr>
          <p:nvPr/>
        </p:nvGrpSpPr>
        <p:grpSpPr bwMode="auto">
          <a:xfrm>
            <a:off x="1524000" y="1143000"/>
            <a:ext cx="7370763" cy="838200"/>
            <a:chOff x="1224" y="564"/>
            <a:chExt cx="4526" cy="492"/>
          </a:xfrm>
        </p:grpSpPr>
        <p:graphicFrame>
          <p:nvGraphicFramePr>
            <p:cNvPr id="378887" name="Object 7"/>
            <p:cNvGraphicFramePr>
              <a:graphicFrameLocks noChangeAspect="1"/>
            </p:cNvGraphicFramePr>
            <p:nvPr/>
          </p:nvGraphicFramePr>
          <p:xfrm>
            <a:off x="1224" y="564"/>
            <a:ext cx="3672" cy="492"/>
          </p:xfrm>
          <a:graphic>
            <a:graphicData uri="http://schemas.openxmlformats.org/presentationml/2006/ole">
              <mc:AlternateContent xmlns:mc="http://schemas.openxmlformats.org/markup-compatibility/2006">
                <mc:Choice xmlns:v="urn:schemas-microsoft-com:vml" Requires="v">
                  <p:oleObj spid="_x0000_s378906" name="Document" r:id="rId3" imgW="3591000" imgH="495360" progId="Word.Document.8">
                    <p:embed/>
                  </p:oleObj>
                </mc:Choice>
                <mc:Fallback>
                  <p:oleObj name="Document" r:id="rId3" imgW="3591000" imgH="495360" progId="Word.Document.8">
                    <p:embed/>
                    <p:pic>
                      <p:nvPicPr>
                        <p:cNvPr id="0" name="Object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24" y="564"/>
                          <a:ext cx="3672" cy="4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78888" name="Text Box 8"/>
            <p:cNvSpPr txBox="1">
              <a:spLocks noChangeArrowheads="1"/>
            </p:cNvSpPr>
            <p:nvPr/>
          </p:nvSpPr>
          <p:spPr bwMode="auto">
            <a:xfrm>
              <a:off x="4992" y="575"/>
              <a:ext cx="758" cy="2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( 10. 1 )</a:t>
              </a:r>
            </a:p>
          </p:txBody>
        </p:sp>
      </p:grpSp>
      <p:sp>
        <p:nvSpPr>
          <p:cNvPr id="378889" name="Text Box 9"/>
          <p:cNvSpPr txBox="1">
            <a:spLocks noChangeArrowheads="1"/>
          </p:cNvSpPr>
          <p:nvPr/>
        </p:nvSpPr>
        <p:spPr bwMode="auto">
          <a:xfrm>
            <a:off x="228600" y="2741613"/>
            <a:ext cx="8269288"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Khi thanh cong chịu tác dụng của momen uốn dương,  ứng </a:t>
            </a:r>
          </a:p>
          <a:p>
            <a:pPr algn="l"/>
            <a:r>
              <a:rPr lang="en-US">
                <a:solidFill>
                  <a:srgbClr val="000000"/>
                </a:solidFill>
              </a:rPr>
              <a:t>suất kéo cực đại (y = h</a:t>
            </a:r>
            <a:r>
              <a:rPr lang="en-US" baseline="-25000">
                <a:solidFill>
                  <a:srgbClr val="000000"/>
                </a:solidFill>
              </a:rPr>
              <a:t>1</a:t>
            </a:r>
            <a:r>
              <a:rPr lang="en-US">
                <a:solidFill>
                  <a:srgbClr val="000000"/>
                </a:solidFill>
              </a:rPr>
              <a:t>):</a:t>
            </a:r>
            <a:r>
              <a:rPr lang="en-US"/>
              <a:t> </a:t>
            </a:r>
          </a:p>
          <a:p>
            <a:pPr algn="l"/>
            <a:endParaRPr lang="en-US">
              <a:cs typeface="Times New Roman" pitchFamily="18" charset="0"/>
            </a:endParaRPr>
          </a:p>
        </p:txBody>
      </p:sp>
      <p:grpSp>
        <p:nvGrpSpPr>
          <p:cNvPr id="378890" name="Group 10"/>
          <p:cNvGrpSpPr>
            <a:grpSpLocks/>
          </p:cNvGrpSpPr>
          <p:nvPr/>
        </p:nvGrpSpPr>
        <p:grpSpPr bwMode="auto">
          <a:xfrm>
            <a:off x="685800" y="1981200"/>
            <a:ext cx="8154988" cy="838200"/>
            <a:chOff x="479" y="1248"/>
            <a:chExt cx="5137" cy="528"/>
          </a:xfrm>
        </p:grpSpPr>
        <p:graphicFrame>
          <p:nvGraphicFramePr>
            <p:cNvPr id="378891" name="Object 11"/>
            <p:cNvGraphicFramePr>
              <a:graphicFrameLocks noChangeAspect="1"/>
            </p:cNvGraphicFramePr>
            <p:nvPr/>
          </p:nvGraphicFramePr>
          <p:xfrm>
            <a:off x="1753" y="1248"/>
            <a:ext cx="1847" cy="528"/>
          </p:xfrm>
          <a:graphic>
            <a:graphicData uri="http://schemas.openxmlformats.org/presentationml/2006/ole">
              <mc:AlternateContent xmlns:mc="http://schemas.openxmlformats.org/markup-compatibility/2006">
                <mc:Choice xmlns:v="urn:schemas-microsoft-com:vml" Requires="v">
                  <p:oleObj spid="_x0000_s378907" name="Equation" r:id="rId5" imgW="2108160" imgH="495000" progId="Equation.3">
                    <p:embed/>
                  </p:oleObj>
                </mc:Choice>
                <mc:Fallback>
                  <p:oleObj name="Equation" r:id="rId5" imgW="2108160" imgH="495000" progId="Equation.3">
                    <p:embed/>
                    <p:pic>
                      <p:nvPicPr>
                        <p:cNvPr id="0" name="Object 1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753" y="1248"/>
                          <a:ext cx="1847" cy="5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78892" name="Text Box 12"/>
            <p:cNvSpPr txBox="1">
              <a:spLocks noChangeArrowheads="1"/>
            </p:cNvSpPr>
            <p:nvPr/>
          </p:nvSpPr>
          <p:spPr bwMode="auto">
            <a:xfrm>
              <a:off x="479" y="1329"/>
              <a:ext cx="42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e )</a:t>
              </a:r>
            </a:p>
          </p:txBody>
        </p:sp>
        <p:sp>
          <p:nvSpPr>
            <p:cNvPr id="378893" name="Line 13"/>
            <p:cNvSpPr>
              <a:spLocks noChangeShapeType="1"/>
            </p:cNvSpPr>
            <p:nvPr/>
          </p:nvSpPr>
          <p:spPr bwMode="auto">
            <a:xfrm>
              <a:off x="1072" y="1512"/>
              <a:ext cx="389"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78894" name="Text Box 14"/>
            <p:cNvSpPr txBox="1">
              <a:spLocks noChangeArrowheads="1"/>
            </p:cNvSpPr>
            <p:nvPr/>
          </p:nvSpPr>
          <p:spPr bwMode="auto">
            <a:xfrm>
              <a:off x="4839" y="1300"/>
              <a:ext cx="77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( 10. 2 )</a:t>
              </a:r>
            </a:p>
          </p:txBody>
        </p:sp>
      </p:grpSp>
      <p:grpSp>
        <p:nvGrpSpPr>
          <p:cNvPr id="378895" name="Group 15"/>
          <p:cNvGrpSpPr>
            <a:grpSpLocks/>
          </p:cNvGrpSpPr>
          <p:nvPr/>
        </p:nvGrpSpPr>
        <p:grpSpPr bwMode="auto">
          <a:xfrm>
            <a:off x="304800" y="4635500"/>
            <a:ext cx="8518525" cy="1917700"/>
            <a:chOff x="192" y="2920"/>
            <a:chExt cx="5366" cy="1208"/>
          </a:xfrm>
        </p:grpSpPr>
        <p:sp>
          <p:nvSpPr>
            <p:cNvPr id="378896" name="Text Box 16"/>
            <p:cNvSpPr txBox="1">
              <a:spLocks noChangeArrowheads="1"/>
            </p:cNvSpPr>
            <p:nvPr/>
          </p:nvSpPr>
          <p:spPr bwMode="auto">
            <a:xfrm>
              <a:off x="192" y="2920"/>
              <a:ext cx="5366" cy="12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   Sử dụng bảng10. 1, từ tỷ số r</a:t>
              </a:r>
              <a:r>
                <a:rPr lang="en-US" baseline="-25000">
                  <a:solidFill>
                    <a:srgbClr val="000000"/>
                  </a:solidFill>
                </a:rPr>
                <a:t>O</a:t>
              </a:r>
              <a:r>
                <a:rPr lang="en-US">
                  <a:solidFill>
                    <a:srgbClr val="000000"/>
                  </a:solidFill>
                </a:rPr>
                <a:t>/y</a:t>
              </a:r>
              <a:r>
                <a:rPr lang="en-US" baseline="-25000">
                  <a:solidFill>
                    <a:srgbClr val="000000"/>
                  </a:solidFill>
                </a:rPr>
                <a:t>C</a:t>
              </a:r>
              <a:r>
                <a:rPr lang="en-US">
                  <a:solidFill>
                    <a:srgbClr val="000000"/>
                  </a:solidFill>
                </a:rPr>
                <a:t> (r</a:t>
              </a:r>
              <a:r>
                <a:rPr lang="en-US" baseline="-25000">
                  <a:solidFill>
                    <a:srgbClr val="000000"/>
                  </a:solidFill>
                </a:rPr>
                <a:t>O</a:t>
              </a:r>
              <a:r>
                <a:rPr lang="en-US">
                  <a:solidFill>
                    <a:srgbClr val="000000"/>
                  </a:solidFill>
                </a:rPr>
                <a:t> là  bán kính cong của</a:t>
              </a:r>
            </a:p>
            <a:p>
              <a:pPr algn="l"/>
              <a:r>
                <a:rPr lang="en-US">
                  <a:solidFill>
                    <a:srgbClr val="000000"/>
                  </a:solidFill>
                </a:rPr>
                <a:t>đường tâm  thanh cong; y</a:t>
              </a:r>
              <a:r>
                <a:rPr lang="en-US" baseline="-25000">
                  <a:solidFill>
                    <a:srgbClr val="000000"/>
                  </a:solidFill>
                </a:rPr>
                <a:t>C</a:t>
              </a:r>
              <a:r>
                <a:rPr lang="en-US">
                  <a:solidFill>
                    <a:srgbClr val="000000"/>
                  </a:solidFill>
                </a:rPr>
                <a:t> là khoảng cách từ mặt trong của</a:t>
              </a:r>
            </a:p>
            <a:p>
              <a:pPr algn="l"/>
              <a:r>
                <a:rPr lang="en-US">
                  <a:solidFill>
                    <a:srgbClr val="000000"/>
                  </a:solidFill>
                </a:rPr>
                <a:t>thanh cong đến trọng tâm mặt  cắt )  chọn  giá trị k theo bảng </a:t>
              </a:r>
            </a:p>
            <a:p>
              <a:pPr algn="l"/>
              <a:r>
                <a:rPr lang="en-US">
                  <a:solidFill>
                    <a:srgbClr val="000000"/>
                  </a:solidFill>
                </a:rPr>
                <a:t>           y</a:t>
              </a:r>
              <a:r>
                <a:rPr lang="en-US" baseline="-25000">
                  <a:solidFill>
                    <a:srgbClr val="000000"/>
                  </a:solidFill>
                </a:rPr>
                <a:t>O</a:t>
              </a:r>
              <a:r>
                <a:rPr lang="en-US">
                  <a:solidFill>
                    <a:srgbClr val="000000"/>
                  </a:solidFill>
                </a:rPr>
                <a:t> = kr</a:t>
              </a:r>
              <a:r>
                <a:rPr lang="en-US" baseline="-25000">
                  <a:solidFill>
                    <a:srgbClr val="000000"/>
                  </a:solidFill>
                </a:rPr>
                <a:t>O</a:t>
              </a:r>
              <a:r>
                <a:rPr lang="en-US">
                  <a:solidFill>
                    <a:srgbClr val="000000"/>
                  </a:solidFill>
                </a:rPr>
                <a:t>. </a:t>
              </a:r>
            </a:p>
            <a:p>
              <a:pPr algn="l"/>
              <a:endParaRPr lang="en-US">
                <a:solidFill>
                  <a:srgbClr val="000000"/>
                </a:solidFill>
                <a:cs typeface="Times New Roman" pitchFamily="18" charset="0"/>
              </a:endParaRPr>
            </a:p>
          </p:txBody>
        </p:sp>
        <p:sp>
          <p:nvSpPr>
            <p:cNvPr id="378897" name="Line 17"/>
            <p:cNvSpPr>
              <a:spLocks noChangeShapeType="1"/>
            </p:cNvSpPr>
            <p:nvPr/>
          </p:nvSpPr>
          <p:spPr bwMode="auto">
            <a:xfrm>
              <a:off x="288" y="3792"/>
              <a:ext cx="336"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aphicFrame>
        <p:nvGraphicFramePr>
          <p:cNvPr id="378898" name="Object 18"/>
          <p:cNvGraphicFramePr>
            <a:graphicFrameLocks noChangeAspect="1"/>
          </p:cNvGraphicFramePr>
          <p:nvPr/>
        </p:nvGraphicFramePr>
        <p:xfrm>
          <a:off x="2590800" y="3714750"/>
          <a:ext cx="3429000" cy="857250"/>
        </p:xfrm>
        <a:graphic>
          <a:graphicData uri="http://schemas.openxmlformats.org/presentationml/2006/ole">
            <mc:AlternateContent xmlns:mc="http://schemas.openxmlformats.org/markup-compatibility/2006">
              <mc:Choice xmlns:v="urn:schemas-microsoft-com:vml" Requires="v">
                <p:oleObj spid="_x0000_s378908" name="Equation" r:id="rId7" imgW="2171520" imgH="495000" progId="Equation.3">
                  <p:embed/>
                </p:oleObj>
              </mc:Choice>
              <mc:Fallback>
                <p:oleObj name="Equation" r:id="rId7" imgW="2171520" imgH="495000" progId="Equation.3">
                  <p:embed/>
                  <p:pic>
                    <p:nvPicPr>
                      <p:cNvPr id="0" name="Object 1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590800" y="3714750"/>
                        <a:ext cx="3429000" cy="857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78899" name="Text Box 19"/>
          <p:cNvSpPr txBox="1">
            <a:spLocks noChangeArrowheads="1"/>
          </p:cNvSpPr>
          <p:nvPr/>
        </p:nvSpPr>
        <p:spPr bwMode="auto">
          <a:xfrm>
            <a:off x="7620000" y="3810000"/>
            <a:ext cx="12334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( 10. 3 )</a:t>
            </a:r>
          </a:p>
        </p:txBody>
      </p:sp>
      <p:sp>
        <p:nvSpPr>
          <p:cNvPr id="378900" name="Rectangle 20"/>
          <p:cNvSpPr>
            <a:spLocks noChangeArrowheads="1"/>
          </p:cNvSpPr>
          <p:nvPr/>
        </p:nvSpPr>
        <p:spPr bwMode="auto">
          <a:xfrm>
            <a:off x="0" y="3024188"/>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en-US"/>
          </a:p>
        </p:txBody>
      </p:sp>
      <p:graphicFrame>
        <p:nvGraphicFramePr>
          <p:cNvPr id="378901" name="Object 21"/>
          <p:cNvGraphicFramePr>
            <a:graphicFrameLocks noChangeAspect="1"/>
          </p:cNvGraphicFramePr>
          <p:nvPr/>
        </p:nvGraphicFramePr>
        <p:xfrm>
          <a:off x="1728788" y="200025"/>
          <a:ext cx="1817687" cy="917575"/>
        </p:xfrm>
        <a:graphic>
          <a:graphicData uri="http://schemas.openxmlformats.org/presentationml/2006/ole">
            <mc:AlternateContent xmlns:mc="http://schemas.openxmlformats.org/markup-compatibility/2006">
              <mc:Choice xmlns:v="urn:schemas-microsoft-com:vml" Requires="v">
                <p:oleObj spid="_x0000_s378909" name="Equation" r:id="rId9" imgW="901440" imgH="457200" progId="Equation.3">
                  <p:embed/>
                </p:oleObj>
              </mc:Choice>
              <mc:Fallback>
                <p:oleObj name="Equation" r:id="rId9" imgW="901440" imgH="457200" progId="Equation.3">
                  <p:embed/>
                  <p:pic>
                    <p:nvPicPr>
                      <p:cNvPr id="0" name="Object 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728788" y="200025"/>
                        <a:ext cx="1817687" cy="9175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78902" name="Rectangle 22"/>
          <p:cNvSpPr>
            <a:spLocks noChangeArrowheads="1"/>
          </p:cNvSpPr>
          <p:nvPr/>
        </p:nvSpPr>
        <p:spPr bwMode="auto">
          <a:xfrm>
            <a:off x="0" y="3529013"/>
            <a:ext cx="26828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l"/>
            <a:r>
              <a:rPr lang="en-US" sz="1400">
                <a:solidFill>
                  <a:srgbClr val="000000"/>
                </a:solidFill>
                <a:latin typeface=".VnBook-Antiqua" pitchFamily="34" charset="0"/>
                <a:cs typeface="Times New Roman" pitchFamily="18" charset="0"/>
              </a:rPr>
              <a:t> </a:t>
            </a:r>
            <a:r>
              <a:rPr lang="en-US" sz="1100">
                <a:latin typeface="Times New Roman" pitchFamily="18" charset="0"/>
              </a:rPr>
              <a:t> </a:t>
            </a:r>
            <a:endParaRPr lang="en-US">
              <a:latin typeface="Times New Roman" pitchFamily="18" charset="0"/>
              <a:cs typeface="Times New Roman" pitchFamily="18" charset="0"/>
            </a:endParaRPr>
          </a:p>
        </p:txBody>
      </p:sp>
      <p:sp>
        <p:nvSpPr>
          <p:cNvPr id="378903" name="Rectangle 23"/>
          <p:cNvSpPr>
            <a:spLocks noChangeArrowheads="1"/>
          </p:cNvSpPr>
          <p:nvPr/>
        </p:nvSpPr>
        <p:spPr bwMode="auto">
          <a:xfrm>
            <a:off x="0" y="297180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en-US"/>
          </a:p>
        </p:txBody>
      </p:sp>
      <p:graphicFrame>
        <p:nvGraphicFramePr>
          <p:cNvPr id="378904" name="Object 24"/>
          <p:cNvGraphicFramePr>
            <a:graphicFrameLocks noChangeAspect="1"/>
          </p:cNvGraphicFramePr>
          <p:nvPr/>
        </p:nvGraphicFramePr>
        <p:xfrm>
          <a:off x="3810000" y="122238"/>
          <a:ext cx="3810000" cy="973137"/>
        </p:xfrm>
        <a:graphic>
          <a:graphicData uri="http://schemas.openxmlformats.org/presentationml/2006/ole">
            <mc:AlternateContent xmlns:mc="http://schemas.openxmlformats.org/markup-compatibility/2006">
              <mc:Choice xmlns:v="urn:schemas-microsoft-com:vml" Requires="v">
                <p:oleObj spid="_x0000_s378910" name="Equation" r:id="rId11" imgW="2120900" imgH="546100" progId="Equation.3">
                  <p:embed/>
                </p:oleObj>
              </mc:Choice>
              <mc:Fallback>
                <p:oleObj name="Equation" r:id="rId11" imgW="2120900" imgH="546100" progId="Equation.3">
                  <p:embed/>
                  <p:pic>
                    <p:nvPicPr>
                      <p:cNvPr id="0" name="Object 2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810000" y="122238"/>
                        <a:ext cx="3810000" cy="9731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78905" name="Rectangle 25"/>
          <p:cNvSpPr>
            <a:spLocks noChangeArrowheads="1"/>
          </p:cNvSpPr>
          <p:nvPr/>
        </p:nvSpPr>
        <p:spPr bwMode="auto">
          <a:xfrm>
            <a:off x="0" y="3548063"/>
            <a:ext cx="2333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l"/>
            <a:r>
              <a:rPr lang="en-US" sz="1400">
                <a:solidFill>
                  <a:srgbClr val="000000"/>
                </a:solidFill>
                <a:latin typeface=".VnBook-Antiqua" pitchFamily="34" charset="0"/>
                <a:cs typeface="Times New Roman" pitchFamily="18" charset="0"/>
              </a:rPr>
              <a:t>.</a:t>
            </a:r>
            <a:endParaRPr lang="en-US">
              <a:latin typeface="Times New Roman" pitchFamily="18" charset="0"/>
              <a:cs typeface="Times New Roman"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nodeType="clickEffect">
                                  <p:stCondLst>
                                    <p:cond delay="0"/>
                                  </p:stCondLst>
                                  <p:childTnLst>
                                    <p:set>
                                      <p:cBhvr>
                                        <p:cTn id="6" dur="1" fill="hold">
                                          <p:stCondLst>
                                            <p:cond delay="0"/>
                                          </p:stCondLst>
                                        </p:cTn>
                                        <p:tgtEl>
                                          <p:spTgt spid="378882"/>
                                        </p:tgtEl>
                                        <p:attrNameLst>
                                          <p:attrName>style.visibility</p:attrName>
                                        </p:attrNameLst>
                                      </p:cBhvr>
                                      <p:to>
                                        <p:strVal val="visible"/>
                                      </p:to>
                                    </p:set>
                                    <p:animEffect transition="in" filter="blinds(horizontal)">
                                      <p:cBhvr>
                                        <p:cTn id="7" dur="500"/>
                                        <p:tgtEl>
                                          <p:spTgt spid="37888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378901"/>
                                        </p:tgtEl>
                                        <p:attrNameLst>
                                          <p:attrName>style.visibility</p:attrName>
                                        </p:attrNameLst>
                                      </p:cBhvr>
                                      <p:to>
                                        <p:strVal val="visible"/>
                                      </p:to>
                                    </p:set>
                                    <p:animEffect transition="in" filter="blinds(horizontal)">
                                      <p:cBhvr>
                                        <p:cTn id="12" dur="500"/>
                                        <p:tgtEl>
                                          <p:spTgt spid="37890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nodeType="clickEffect">
                                  <p:stCondLst>
                                    <p:cond delay="0"/>
                                  </p:stCondLst>
                                  <p:childTnLst>
                                    <p:set>
                                      <p:cBhvr>
                                        <p:cTn id="16" dur="1" fill="hold">
                                          <p:stCondLst>
                                            <p:cond delay="0"/>
                                          </p:stCondLst>
                                        </p:cTn>
                                        <p:tgtEl>
                                          <p:spTgt spid="378904"/>
                                        </p:tgtEl>
                                        <p:attrNameLst>
                                          <p:attrName>style.visibility</p:attrName>
                                        </p:attrNameLst>
                                      </p:cBhvr>
                                      <p:to>
                                        <p:strVal val="visible"/>
                                      </p:to>
                                    </p:set>
                                    <p:animEffect transition="in" filter="blinds(horizontal)">
                                      <p:cBhvr>
                                        <p:cTn id="17" dur="500"/>
                                        <p:tgtEl>
                                          <p:spTgt spid="37890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378885"/>
                                        </p:tgtEl>
                                        <p:attrNameLst>
                                          <p:attrName>style.visibility</p:attrName>
                                        </p:attrNameLst>
                                      </p:cBhvr>
                                      <p:to>
                                        <p:strVal val="visible"/>
                                      </p:to>
                                    </p:set>
                                    <p:animEffect transition="in" filter="blinds(horizontal)">
                                      <p:cBhvr>
                                        <p:cTn id="22" dur="500"/>
                                        <p:tgtEl>
                                          <p:spTgt spid="378885"/>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9" presetClass="entr" presetSubtype="10" fill="hold" nodeType="clickEffect">
                                  <p:stCondLst>
                                    <p:cond delay="0"/>
                                  </p:stCondLst>
                                  <p:childTnLst>
                                    <p:set>
                                      <p:cBhvr>
                                        <p:cTn id="26" dur="1" fill="hold">
                                          <p:stCondLst>
                                            <p:cond delay="0"/>
                                          </p:stCondLst>
                                        </p:cTn>
                                        <p:tgtEl>
                                          <p:spTgt spid="378886"/>
                                        </p:tgtEl>
                                        <p:attrNameLst>
                                          <p:attrName>style.visibility</p:attrName>
                                        </p:attrNameLst>
                                      </p:cBhvr>
                                      <p:to>
                                        <p:strVal val="visible"/>
                                      </p:to>
                                    </p:set>
                                    <p:anim calcmode="lin" valueType="num">
                                      <p:cBhvr>
                                        <p:cTn id="27" dur="2000" fill="hold"/>
                                        <p:tgtEl>
                                          <p:spTgt spid="378886"/>
                                        </p:tgtEl>
                                        <p:attrNameLst>
                                          <p:attrName>ppt_w</p:attrName>
                                        </p:attrNameLst>
                                      </p:cBhvr>
                                      <p:tavLst>
                                        <p:tav tm="0" fmla="#ppt_w*sin(2.5*pi*$)">
                                          <p:val>
                                            <p:fltVal val="0"/>
                                          </p:val>
                                        </p:tav>
                                        <p:tav tm="100000">
                                          <p:val>
                                            <p:fltVal val="1"/>
                                          </p:val>
                                        </p:tav>
                                      </p:tavLst>
                                    </p:anim>
                                    <p:anim calcmode="lin" valueType="num">
                                      <p:cBhvr>
                                        <p:cTn id="28" dur="2000" fill="hold"/>
                                        <p:tgtEl>
                                          <p:spTgt spid="378886"/>
                                        </p:tgtEl>
                                        <p:attrNameLst>
                                          <p:attrName>ppt_h</p:attrName>
                                        </p:attrNameLst>
                                      </p:cBhvr>
                                      <p:tavLst>
                                        <p:tav tm="0">
                                          <p:val>
                                            <p:strVal val="#ppt_h"/>
                                          </p:val>
                                        </p:tav>
                                        <p:tav tm="100000">
                                          <p:val>
                                            <p:strVal val="#ppt_h"/>
                                          </p:val>
                                        </p:tav>
                                      </p:tavLst>
                                    </p:anim>
                                  </p:childTnLst>
                                </p:cTn>
                              </p:par>
                            </p:childTnLst>
                          </p:cTn>
                        </p:par>
                      </p:childTnLst>
                    </p:cTn>
                  </p:par>
                  <p:par>
                    <p:cTn id="29" fill="hold" nodeType="clickPar">
                      <p:stCondLst>
                        <p:cond delay="indefinite"/>
                      </p:stCondLst>
                      <p:childTnLst>
                        <p:par>
                          <p:cTn id="30" fill="hold" nodeType="withGroup">
                            <p:stCondLst>
                              <p:cond delay="0"/>
                            </p:stCondLst>
                            <p:childTnLst>
                              <p:par>
                                <p:cTn id="31" presetID="55" presetClass="entr" presetSubtype="0" fill="hold" nodeType="clickEffect">
                                  <p:stCondLst>
                                    <p:cond delay="0"/>
                                  </p:stCondLst>
                                  <p:childTnLst>
                                    <p:set>
                                      <p:cBhvr>
                                        <p:cTn id="32" dur="1" fill="hold">
                                          <p:stCondLst>
                                            <p:cond delay="0"/>
                                          </p:stCondLst>
                                        </p:cTn>
                                        <p:tgtEl>
                                          <p:spTgt spid="378890"/>
                                        </p:tgtEl>
                                        <p:attrNameLst>
                                          <p:attrName>style.visibility</p:attrName>
                                        </p:attrNameLst>
                                      </p:cBhvr>
                                      <p:to>
                                        <p:strVal val="visible"/>
                                      </p:to>
                                    </p:set>
                                    <p:anim calcmode="lin" valueType="num">
                                      <p:cBhvr>
                                        <p:cTn id="33" dur="1000" fill="hold"/>
                                        <p:tgtEl>
                                          <p:spTgt spid="378890"/>
                                        </p:tgtEl>
                                        <p:attrNameLst>
                                          <p:attrName>ppt_w</p:attrName>
                                        </p:attrNameLst>
                                      </p:cBhvr>
                                      <p:tavLst>
                                        <p:tav tm="0">
                                          <p:val>
                                            <p:strVal val="#ppt_w*0.70"/>
                                          </p:val>
                                        </p:tav>
                                        <p:tav tm="100000">
                                          <p:val>
                                            <p:strVal val="#ppt_w"/>
                                          </p:val>
                                        </p:tav>
                                      </p:tavLst>
                                    </p:anim>
                                    <p:anim calcmode="lin" valueType="num">
                                      <p:cBhvr>
                                        <p:cTn id="34" dur="1000" fill="hold"/>
                                        <p:tgtEl>
                                          <p:spTgt spid="378890"/>
                                        </p:tgtEl>
                                        <p:attrNameLst>
                                          <p:attrName>ppt_h</p:attrName>
                                        </p:attrNameLst>
                                      </p:cBhvr>
                                      <p:tavLst>
                                        <p:tav tm="0">
                                          <p:val>
                                            <p:strVal val="#ppt_h"/>
                                          </p:val>
                                        </p:tav>
                                        <p:tav tm="100000">
                                          <p:val>
                                            <p:strVal val="#ppt_h"/>
                                          </p:val>
                                        </p:tav>
                                      </p:tavLst>
                                    </p:anim>
                                    <p:animEffect transition="in" filter="fade">
                                      <p:cBhvr>
                                        <p:cTn id="35" dur="1000"/>
                                        <p:tgtEl>
                                          <p:spTgt spid="378890"/>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22" presetClass="entr" presetSubtype="1" fill="hold" grpId="0" nodeType="clickEffect">
                                  <p:stCondLst>
                                    <p:cond delay="0"/>
                                  </p:stCondLst>
                                  <p:childTnLst>
                                    <p:set>
                                      <p:cBhvr>
                                        <p:cTn id="39" dur="1" fill="hold">
                                          <p:stCondLst>
                                            <p:cond delay="0"/>
                                          </p:stCondLst>
                                        </p:cTn>
                                        <p:tgtEl>
                                          <p:spTgt spid="378889"/>
                                        </p:tgtEl>
                                        <p:attrNameLst>
                                          <p:attrName>style.visibility</p:attrName>
                                        </p:attrNameLst>
                                      </p:cBhvr>
                                      <p:to>
                                        <p:strVal val="visible"/>
                                      </p:to>
                                    </p:set>
                                    <p:animEffect transition="in" filter="wipe(up)">
                                      <p:cBhvr>
                                        <p:cTn id="40" dur="2000"/>
                                        <p:tgtEl>
                                          <p:spTgt spid="378889"/>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3" presetClass="entr" presetSubtype="10" fill="hold" grpId="0" nodeType="clickEffect">
                                  <p:stCondLst>
                                    <p:cond delay="0"/>
                                  </p:stCondLst>
                                  <p:childTnLst>
                                    <p:set>
                                      <p:cBhvr>
                                        <p:cTn id="44" dur="1" fill="hold">
                                          <p:stCondLst>
                                            <p:cond delay="0"/>
                                          </p:stCondLst>
                                        </p:cTn>
                                        <p:tgtEl>
                                          <p:spTgt spid="378899"/>
                                        </p:tgtEl>
                                        <p:attrNameLst>
                                          <p:attrName>style.visibility</p:attrName>
                                        </p:attrNameLst>
                                      </p:cBhvr>
                                      <p:to>
                                        <p:strVal val="visible"/>
                                      </p:to>
                                    </p:set>
                                    <p:animEffect transition="in" filter="blinds(horizontal)">
                                      <p:cBhvr>
                                        <p:cTn id="45" dur="500"/>
                                        <p:tgtEl>
                                          <p:spTgt spid="378899"/>
                                        </p:tgtEl>
                                      </p:cBhvr>
                                    </p:animEffect>
                                  </p:childTnLst>
                                </p:cTn>
                              </p:par>
                              <p:par>
                                <p:cTn id="46" presetID="3" presetClass="entr" presetSubtype="10" fill="hold" nodeType="withEffect">
                                  <p:stCondLst>
                                    <p:cond delay="0"/>
                                  </p:stCondLst>
                                  <p:childTnLst>
                                    <p:set>
                                      <p:cBhvr>
                                        <p:cTn id="47" dur="1" fill="hold">
                                          <p:stCondLst>
                                            <p:cond delay="0"/>
                                          </p:stCondLst>
                                        </p:cTn>
                                        <p:tgtEl>
                                          <p:spTgt spid="378898"/>
                                        </p:tgtEl>
                                        <p:attrNameLst>
                                          <p:attrName>style.visibility</p:attrName>
                                        </p:attrNameLst>
                                      </p:cBhvr>
                                      <p:to>
                                        <p:strVal val="visible"/>
                                      </p:to>
                                    </p:set>
                                    <p:animEffect transition="in" filter="blinds(horizontal)">
                                      <p:cBhvr>
                                        <p:cTn id="48" dur="500"/>
                                        <p:tgtEl>
                                          <p:spTgt spid="378898"/>
                                        </p:tgtEl>
                                      </p:cBhvr>
                                    </p:animEffect>
                                  </p:childTnLst>
                                </p:cTn>
                              </p:par>
                            </p:childTnLst>
                          </p:cTn>
                        </p:par>
                      </p:childTnLst>
                    </p:cTn>
                  </p:par>
                  <p:par>
                    <p:cTn id="49" fill="hold" nodeType="clickPar">
                      <p:stCondLst>
                        <p:cond delay="indefinite"/>
                      </p:stCondLst>
                      <p:childTnLst>
                        <p:par>
                          <p:cTn id="50" fill="hold" nodeType="withGroup">
                            <p:stCondLst>
                              <p:cond delay="0"/>
                            </p:stCondLst>
                            <p:childTnLst>
                              <p:par>
                                <p:cTn id="51" presetID="55" presetClass="entr" presetSubtype="0" fill="hold" nodeType="clickEffect">
                                  <p:stCondLst>
                                    <p:cond delay="0"/>
                                  </p:stCondLst>
                                  <p:childTnLst>
                                    <p:set>
                                      <p:cBhvr>
                                        <p:cTn id="52" dur="1" fill="hold">
                                          <p:stCondLst>
                                            <p:cond delay="0"/>
                                          </p:stCondLst>
                                        </p:cTn>
                                        <p:tgtEl>
                                          <p:spTgt spid="378895"/>
                                        </p:tgtEl>
                                        <p:attrNameLst>
                                          <p:attrName>style.visibility</p:attrName>
                                        </p:attrNameLst>
                                      </p:cBhvr>
                                      <p:to>
                                        <p:strVal val="visible"/>
                                      </p:to>
                                    </p:set>
                                    <p:anim calcmode="lin" valueType="num">
                                      <p:cBhvr>
                                        <p:cTn id="53" dur="1000" fill="hold"/>
                                        <p:tgtEl>
                                          <p:spTgt spid="378895"/>
                                        </p:tgtEl>
                                        <p:attrNameLst>
                                          <p:attrName>ppt_w</p:attrName>
                                        </p:attrNameLst>
                                      </p:cBhvr>
                                      <p:tavLst>
                                        <p:tav tm="0">
                                          <p:val>
                                            <p:strVal val="#ppt_w*0.70"/>
                                          </p:val>
                                        </p:tav>
                                        <p:tav tm="100000">
                                          <p:val>
                                            <p:strVal val="#ppt_w"/>
                                          </p:val>
                                        </p:tav>
                                      </p:tavLst>
                                    </p:anim>
                                    <p:anim calcmode="lin" valueType="num">
                                      <p:cBhvr>
                                        <p:cTn id="54" dur="1000" fill="hold"/>
                                        <p:tgtEl>
                                          <p:spTgt spid="378895"/>
                                        </p:tgtEl>
                                        <p:attrNameLst>
                                          <p:attrName>ppt_h</p:attrName>
                                        </p:attrNameLst>
                                      </p:cBhvr>
                                      <p:tavLst>
                                        <p:tav tm="0">
                                          <p:val>
                                            <p:strVal val="#ppt_h"/>
                                          </p:val>
                                        </p:tav>
                                        <p:tav tm="100000">
                                          <p:val>
                                            <p:strVal val="#ppt_h"/>
                                          </p:val>
                                        </p:tav>
                                      </p:tavLst>
                                    </p:anim>
                                    <p:animEffect transition="in" filter="fade">
                                      <p:cBhvr>
                                        <p:cTn id="55" dur="1000"/>
                                        <p:tgtEl>
                                          <p:spTgt spid="3788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8885" grpId="0"/>
      <p:bldP spid="378889" grpId="0" autoUpdateAnimBg="0"/>
      <p:bldP spid="378899" grpId="0"/>
    </p:bldLst>
  </p:timing>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06" name="Rectangle 2"/>
          <p:cNvSpPr>
            <a:spLocks noChangeArrowheads="1"/>
          </p:cNvSpPr>
          <p:nvPr/>
        </p:nvSpPr>
        <p:spPr bwMode="auto">
          <a:xfrm>
            <a:off x="4310063" y="318135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en-US"/>
          </a:p>
        </p:txBody>
      </p:sp>
      <p:grpSp>
        <p:nvGrpSpPr>
          <p:cNvPr id="379907" name="Group 3"/>
          <p:cNvGrpSpPr>
            <a:grpSpLocks/>
          </p:cNvGrpSpPr>
          <p:nvPr/>
        </p:nvGrpSpPr>
        <p:grpSpPr bwMode="auto">
          <a:xfrm>
            <a:off x="1565275" y="-44450"/>
            <a:ext cx="6588125" cy="6664325"/>
            <a:chOff x="986" y="-28"/>
            <a:chExt cx="4150" cy="4198"/>
          </a:xfrm>
        </p:grpSpPr>
        <p:sp>
          <p:nvSpPr>
            <p:cNvPr id="379908" name="Line 4"/>
            <p:cNvSpPr>
              <a:spLocks noChangeShapeType="1"/>
            </p:cNvSpPr>
            <p:nvPr/>
          </p:nvSpPr>
          <p:spPr bwMode="auto">
            <a:xfrm>
              <a:off x="986" y="725"/>
              <a:ext cx="410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9909" name="Line 5"/>
            <p:cNvSpPr>
              <a:spLocks noChangeShapeType="1"/>
            </p:cNvSpPr>
            <p:nvPr/>
          </p:nvSpPr>
          <p:spPr bwMode="auto">
            <a:xfrm>
              <a:off x="986" y="287"/>
              <a:ext cx="0" cy="386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9910" name="Line 6"/>
            <p:cNvSpPr>
              <a:spLocks noChangeShapeType="1"/>
            </p:cNvSpPr>
            <p:nvPr/>
          </p:nvSpPr>
          <p:spPr bwMode="auto">
            <a:xfrm>
              <a:off x="3039" y="279"/>
              <a:ext cx="0" cy="386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9911" name="Line 7"/>
            <p:cNvSpPr>
              <a:spLocks noChangeShapeType="1"/>
            </p:cNvSpPr>
            <p:nvPr/>
          </p:nvSpPr>
          <p:spPr bwMode="auto">
            <a:xfrm>
              <a:off x="5085" y="287"/>
              <a:ext cx="0" cy="386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9912" name="Line 8"/>
            <p:cNvSpPr>
              <a:spLocks noChangeShapeType="1"/>
            </p:cNvSpPr>
            <p:nvPr/>
          </p:nvSpPr>
          <p:spPr bwMode="auto">
            <a:xfrm>
              <a:off x="4541" y="287"/>
              <a:ext cx="0" cy="207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9913" name="Line 9"/>
            <p:cNvSpPr>
              <a:spLocks noChangeShapeType="1"/>
            </p:cNvSpPr>
            <p:nvPr/>
          </p:nvSpPr>
          <p:spPr bwMode="auto">
            <a:xfrm>
              <a:off x="2102" y="287"/>
              <a:ext cx="0" cy="386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9914" name="Line 10"/>
            <p:cNvSpPr>
              <a:spLocks noChangeShapeType="1"/>
            </p:cNvSpPr>
            <p:nvPr/>
          </p:nvSpPr>
          <p:spPr bwMode="auto">
            <a:xfrm>
              <a:off x="2503" y="287"/>
              <a:ext cx="0" cy="386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9915" name="Line 11"/>
            <p:cNvSpPr>
              <a:spLocks noChangeShapeType="1"/>
            </p:cNvSpPr>
            <p:nvPr/>
          </p:nvSpPr>
          <p:spPr bwMode="auto">
            <a:xfrm>
              <a:off x="4541" y="285"/>
              <a:ext cx="0" cy="386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9916" name="Line 12"/>
            <p:cNvSpPr>
              <a:spLocks noChangeShapeType="1"/>
            </p:cNvSpPr>
            <p:nvPr/>
          </p:nvSpPr>
          <p:spPr bwMode="auto">
            <a:xfrm>
              <a:off x="986" y="279"/>
              <a:ext cx="410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9917" name="Text Box 13"/>
            <p:cNvSpPr txBox="1">
              <a:spLocks noChangeArrowheads="1"/>
            </p:cNvSpPr>
            <p:nvPr/>
          </p:nvSpPr>
          <p:spPr bwMode="auto">
            <a:xfrm>
              <a:off x="1239" y="358"/>
              <a:ext cx="714" cy="3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200">
                  <a:latin typeface=".VnBook-Antiqua" pitchFamily="34" charset="0"/>
                  <a:cs typeface="Times New Roman" pitchFamily="18" charset="0"/>
                </a:rPr>
                <a:t> </a:t>
              </a:r>
              <a:r>
                <a:rPr lang="en-US" sz="2000">
                  <a:latin typeface="Times New Roman" pitchFamily="18" charset="0"/>
                  <a:cs typeface="Times New Roman" pitchFamily="18" charset="0"/>
                </a:rPr>
                <a:t>Mặt cắt</a:t>
              </a:r>
            </a:p>
          </p:txBody>
        </p:sp>
        <p:sp>
          <p:nvSpPr>
            <p:cNvPr id="379918" name="Text Box 14"/>
            <p:cNvSpPr txBox="1">
              <a:spLocks noChangeArrowheads="1"/>
            </p:cNvSpPr>
            <p:nvPr/>
          </p:nvSpPr>
          <p:spPr bwMode="auto">
            <a:xfrm>
              <a:off x="2176" y="265"/>
              <a:ext cx="361" cy="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79919" name="Text Box 15"/>
            <p:cNvSpPr txBox="1">
              <a:spLocks noChangeArrowheads="1"/>
            </p:cNvSpPr>
            <p:nvPr/>
          </p:nvSpPr>
          <p:spPr bwMode="auto">
            <a:xfrm>
              <a:off x="3306" y="351"/>
              <a:ext cx="714" cy="3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200">
                  <a:latin typeface="Times New Roman" pitchFamily="18" charset="0"/>
                  <a:cs typeface="Times New Roman" pitchFamily="18" charset="0"/>
                </a:rPr>
                <a:t> </a:t>
              </a:r>
              <a:r>
                <a:rPr lang="en-US" sz="2000">
                  <a:latin typeface="Times New Roman" pitchFamily="18" charset="0"/>
                  <a:cs typeface="Times New Roman" pitchFamily="18" charset="0"/>
                </a:rPr>
                <a:t>Mặt cắt</a:t>
              </a:r>
            </a:p>
          </p:txBody>
        </p:sp>
        <p:sp>
          <p:nvSpPr>
            <p:cNvPr id="379920" name="Text Box 16"/>
            <p:cNvSpPr txBox="1">
              <a:spLocks noChangeArrowheads="1"/>
            </p:cNvSpPr>
            <p:nvPr/>
          </p:nvSpPr>
          <p:spPr bwMode="auto">
            <a:xfrm>
              <a:off x="2488" y="265"/>
              <a:ext cx="549" cy="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79921" name="Text Box 17"/>
            <p:cNvSpPr txBox="1">
              <a:spLocks noChangeArrowheads="1"/>
            </p:cNvSpPr>
            <p:nvPr/>
          </p:nvSpPr>
          <p:spPr bwMode="auto">
            <a:xfrm>
              <a:off x="4556" y="287"/>
              <a:ext cx="549" cy="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79922" name="Text Box 18"/>
            <p:cNvSpPr txBox="1">
              <a:spLocks noChangeArrowheads="1"/>
            </p:cNvSpPr>
            <p:nvPr/>
          </p:nvSpPr>
          <p:spPr bwMode="auto">
            <a:xfrm>
              <a:off x="4199" y="287"/>
              <a:ext cx="361" cy="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79923" name="Oval 19"/>
            <p:cNvSpPr>
              <a:spLocks noChangeArrowheads="1"/>
            </p:cNvSpPr>
            <p:nvPr/>
          </p:nvSpPr>
          <p:spPr bwMode="auto">
            <a:xfrm>
              <a:off x="1156" y="920"/>
              <a:ext cx="630" cy="609"/>
            </a:xfrm>
            <a:prstGeom prst="ellipse">
              <a:avLst/>
            </a:pr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9924" name="Oval 20"/>
            <p:cNvSpPr>
              <a:spLocks noChangeArrowheads="1"/>
            </p:cNvSpPr>
            <p:nvPr/>
          </p:nvSpPr>
          <p:spPr bwMode="auto">
            <a:xfrm>
              <a:off x="1157" y="1582"/>
              <a:ext cx="630" cy="345"/>
            </a:xfrm>
            <a:prstGeom prst="ellipse">
              <a:avLst/>
            </a:pr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9925" name="Line 21"/>
            <p:cNvSpPr>
              <a:spLocks noChangeShapeType="1"/>
            </p:cNvSpPr>
            <p:nvPr/>
          </p:nvSpPr>
          <p:spPr bwMode="auto">
            <a:xfrm>
              <a:off x="1477" y="870"/>
              <a:ext cx="0" cy="1203"/>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79926" name="Line 22"/>
            <p:cNvSpPr>
              <a:spLocks noChangeShapeType="1"/>
            </p:cNvSpPr>
            <p:nvPr/>
          </p:nvSpPr>
          <p:spPr bwMode="auto">
            <a:xfrm>
              <a:off x="1164" y="1228"/>
              <a:ext cx="625"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79927" name="Line 23"/>
            <p:cNvSpPr>
              <a:spLocks noChangeShapeType="1"/>
            </p:cNvSpPr>
            <p:nvPr/>
          </p:nvSpPr>
          <p:spPr bwMode="auto">
            <a:xfrm>
              <a:off x="1164" y="1754"/>
              <a:ext cx="625"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79928" name="Line 24"/>
            <p:cNvSpPr>
              <a:spLocks noChangeShapeType="1"/>
            </p:cNvSpPr>
            <p:nvPr/>
          </p:nvSpPr>
          <p:spPr bwMode="auto">
            <a:xfrm>
              <a:off x="1157" y="1237"/>
              <a:ext cx="0" cy="94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9929" name="Line 25"/>
            <p:cNvSpPr>
              <a:spLocks noChangeShapeType="1"/>
            </p:cNvSpPr>
            <p:nvPr/>
          </p:nvSpPr>
          <p:spPr bwMode="auto">
            <a:xfrm>
              <a:off x="1789" y="1237"/>
              <a:ext cx="0" cy="94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9930" name="Line 26"/>
            <p:cNvSpPr>
              <a:spLocks noChangeShapeType="1"/>
            </p:cNvSpPr>
            <p:nvPr/>
          </p:nvSpPr>
          <p:spPr bwMode="auto">
            <a:xfrm>
              <a:off x="1164" y="2162"/>
              <a:ext cx="625"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79931" name="Line 27"/>
            <p:cNvSpPr>
              <a:spLocks noChangeShapeType="1"/>
            </p:cNvSpPr>
            <p:nvPr/>
          </p:nvSpPr>
          <p:spPr bwMode="auto">
            <a:xfrm>
              <a:off x="1469" y="2028"/>
              <a:ext cx="315"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79932" name="Line 28"/>
            <p:cNvSpPr>
              <a:spLocks noChangeShapeType="1"/>
            </p:cNvSpPr>
            <p:nvPr/>
          </p:nvSpPr>
          <p:spPr bwMode="auto">
            <a:xfrm>
              <a:off x="1953" y="978"/>
              <a:ext cx="0" cy="1035"/>
            </a:xfrm>
            <a:prstGeom prst="line">
              <a:avLst/>
            </a:prstGeom>
            <a:noFill/>
            <a:ln w="952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379933" name="Text Box 29"/>
            <p:cNvSpPr txBox="1">
              <a:spLocks noChangeArrowheads="1"/>
            </p:cNvSpPr>
            <p:nvPr/>
          </p:nvSpPr>
          <p:spPr bwMode="auto">
            <a:xfrm>
              <a:off x="2124" y="834"/>
              <a:ext cx="431" cy="1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1.2</a:t>
              </a:r>
            </a:p>
            <a:p>
              <a:pPr algn="l" eaLnBrk="0" hangingPunct="0"/>
              <a:r>
                <a:rPr lang="en-US" sz="1600">
                  <a:latin typeface="Times New Roman" pitchFamily="18" charset="0"/>
                  <a:cs typeface="Times New Roman" pitchFamily="18" charset="0"/>
                </a:rPr>
                <a:t>1,4</a:t>
              </a:r>
            </a:p>
            <a:p>
              <a:pPr algn="l" eaLnBrk="0" hangingPunct="0"/>
              <a:r>
                <a:rPr lang="en-US" sz="1600">
                  <a:latin typeface="Times New Roman" pitchFamily="18" charset="0"/>
                  <a:cs typeface="Times New Roman" pitchFamily="18" charset="0"/>
                </a:rPr>
                <a:t>1,6</a:t>
              </a:r>
            </a:p>
            <a:p>
              <a:pPr algn="l" eaLnBrk="0" hangingPunct="0"/>
              <a:r>
                <a:rPr lang="en-US" sz="1600">
                  <a:latin typeface="Times New Roman" pitchFamily="18" charset="0"/>
                  <a:cs typeface="Times New Roman" pitchFamily="18" charset="0"/>
                </a:rPr>
                <a:t>1,6</a:t>
              </a:r>
            </a:p>
            <a:p>
              <a:pPr algn="l" eaLnBrk="0" hangingPunct="0"/>
              <a:r>
                <a:rPr lang="en-US" sz="1600">
                  <a:latin typeface="Times New Roman" pitchFamily="18" charset="0"/>
                  <a:cs typeface="Times New Roman" pitchFamily="18" charset="0"/>
                </a:rPr>
                <a:t>2,0</a:t>
              </a:r>
            </a:p>
            <a:p>
              <a:pPr algn="l" eaLnBrk="0" hangingPunct="0"/>
              <a:r>
                <a:rPr lang="en-US" sz="1600">
                  <a:latin typeface="Times New Roman" pitchFamily="18" charset="0"/>
                  <a:cs typeface="Times New Roman" pitchFamily="18" charset="0"/>
                </a:rPr>
                <a:t>3,0</a:t>
              </a:r>
            </a:p>
            <a:p>
              <a:pPr algn="l" eaLnBrk="0" hangingPunct="0"/>
              <a:r>
                <a:rPr lang="en-US" sz="1600">
                  <a:latin typeface="Times New Roman" pitchFamily="18" charset="0"/>
                  <a:cs typeface="Times New Roman" pitchFamily="18" charset="0"/>
                </a:rPr>
                <a:t>4,0</a:t>
              </a:r>
            </a:p>
            <a:p>
              <a:pPr algn="l" eaLnBrk="0" hangingPunct="0"/>
              <a:r>
                <a:rPr lang="en-US" sz="1600">
                  <a:latin typeface="Times New Roman" pitchFamily="18" charset="0"/>
                  <a:cs typeface="Times New Roman" pitchFamily="18" charset="0"/>
                </a:rPr>
                <a:t>6,0</a:t>
              </a:r>
            </a:p>
            <a:p>
              <a:pPr algn="l" eaLnBrk="0" hangingPunct="0"/>
              <a:r>
                <a:rPr lang="en-US" sz="1600">
                  <a:latin typeface="Times New Roman" pitchFamily="18" charset="0"/>
                  <a:cs typeface="Times New Roman" pitchFamily="18" charset="0"/>
                </a:rPr>
                <a:t>8,0</a:t>
              </a:r>
            </a:p>
            <a:p>
              <a:pPr algn="l" eaLnBrk="0" hangingPunct="0"/>
              <a:r>
                <a:rPr lang="en-US" sz="1600">
                  <a:latin typeface="Times New Roman" pitchFamily="18" charset="0"/>
                  <a:cs typeface="Times New Roman" pitchFamily="18" charset="0"/>
                </a:rPr>
                <a:t>10,0</a:t>
              </a:r>
            </a:p>
          </p:txBody>
        </p:sp>
        <p:sp>
          <p:nvSpPr>
            <p:cNvPr id="379934" name="Text Box 30"/>
            <p:cNvSpPr txBox="1">
              <a:spLocks noChangeArrowheads="1"/>
            </p:cNvSpPr>
            <p:nvPr/>
          </p:nvSpPr>
          <p:spPr bwMode="auto">
            <a:xfrm>
              <a:off x="4169" y="841"/>
              <a:ext cx="454" cy="1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1.2</a:t>
              </a:r>
            </a:p>
            <a:p>
              <a:pPr algn="l" eaLnBrk="0" hangingPunct="0"/>
              <a:r>
                <a:rPr lang="en-US" sz="1600">
                  <a:latin typeface="Times New Roman" pitchFamily="18" charset="0"/>
                  <a:cs typeface="Times New Roman" pitchFamily="18" charset="0"/>
                </a:rPr>
                <a:t>1,4</a:t>
              </a:r>
            </a:p>
            <a:p>
              <a:pPr algn="l" eaLnBrk="0" hangingPunct="0"/>
              <a:r>
                <a:rPr lang="en-US" sz="1600">
                  <a:latin typeface="Times New Roman" pitchFamily="18" charset="0"/>
                  <a:cs typeface="Times New Roman" pitchFamily="18" charset="0"/>
                </a:rPr>
                <a:t>1,6</a:t>
              </a:r>
            </a:p>
            <a:p>
              <a:pPr algn="l" eaLnBrk="0" hangingPunct="0"/>
              <a:r>
                <a:rPr lang="en-US" sz="1600">
                  <a:latin typeface="Times New Roman" pitchFamily="18" charset="0"/>
                  <a:cs typeface="Times New Roman" pitchFamily="18" charset="0"/>
                </a:rPr>
                <a:t>1,6</a:t>
              </a:r>
            </a:p>
            <a:p>
              <a:pPr algn="l" eaLnBrk="0" hangingPunct="0"/>
              <a:r>
                <a:rPr lang="en-US" sz="1600">
                  <a:latin typeface="Times New Roman" pitchFamily="18" charset="0"/>
                  <a:cs typeface="Times New Roman" pitchFamily="18" charset="0"/>
                </a:rPr>
                <a:t>2,0</a:t>
              </a:r>
            </a:p>
            <a:p>
              <a:pPr algn="l" eaLnBrk="0" hangingPunct="0"/>
              <a:r>
                <a:rPr lang="en-US" sz="1600">
                  <a:latin typeface="Times New Roman" pitchFamily="18" charset="0"/>
                  <a:cs typeface="Times New Roman" pitchFamily="18" charset="0"/>
                </a:rPr>
                <a:t>3,0</a:t>
              </a:r>
            </a:p>
            <a:p>
              <a:pPr algn="l" eaLnBrk="0" hangingPunct="0"/>
              <a:r>
                <a:rPr lang="en-US" sz="1600">
                  <a:latin typeface="Times New Roman" pitchFamily="18" charset="0"/>
                  <a:cs typeface="Times New Roman" pitchFamily="18" charset="0"/>
                </a:rPr>
                <a:t>4,0</a:t>
              </a:r>
            </a:p>
            <a:p>
              <a:pPr algn="l" eaLnBrk="0" hangingPunct="0"/>
              <a:r>
                <a:rPr lang="en-US" sz="1600">
                  <a:latin typeface="Times New Roman" pitchFamily="18" charset="0"/>
                  <a:cs typeface="Times New Roman" pitchFamily="18" charset="0"/>
                </a:rPr>
                <a:t>6,0</a:t>
              </a:r>
            </a:p>
            <a:p>
              <a:pPr algn="l" eaLnBrk="0" hangingPunct="0"/>
              <a:r>
                <a:rPr lang="en-US" sz="1600">
                  <a:latin typeface="Times New Roman" pitchFamily="18" charset="0"/>
                  <a:cs typeface="Times New Roman" pitchFamily="18" charset="0"/>
                </a:rPr>
                <a:t>8,0</a:t>
              </a:r>
            </a:p>
            <a:p>
              <a:pPr algn="l" eaLnBrk="0" hangingPunct="0"/>
              <a:r>
                <a:rPr lang="en-US" sz="1600">
                  <a:latin typeface="Times New Roman" pitchFamily="18" charset="0"/>
                  <a:cs typeface="Times New Roman" pitchFamily="18" charset="0"/>
                </a:rPr>
                <a:t>10,0</a:t>
              </a:r>
            </a:p>
          </p:txBody>
        </p:sp>
        <p:sp>
          <p:nvSpPr>
            <p:cNvPr id="379935" name="Text Box 31"/>
            <p:cNvSpPr txBox="1">
              <a:spLocks noChangeArrowheads="1"/>
            </p:cNvSpPr>
            <p:nvPr/>
          </p:nvSpPr>
          <p:spPr bwMode="auto">
            <a:xfrm>
              <a:off x="2503" y="841"/>
              <a:ext cx="714" cy="1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0,224</a:t>
              </a:r>
            </a:p>
            <a:p>
              <a:pPr algn="l" eaLnBrk="0" hangingPunct="0"/>
              <a:r>
                <a:rPr lang="en-US" sz="1600">
                  <a:latin typeface="Times New Roman" pitchFamily="18" charset="0"/>
                  <a:cs typeface="Times New Roman" pitchFamily="18" charset="0"/>
                </a:rPr>
                <a:t>0,151</a:t>
              </a:r>
            </a:p>
            <a:p>
              <a:pPr algn="l" eaLnBrk="0" hangingPunct="0"/>
              <a:r>
                <a:rPr lang="en-US" sz="1600">
                  <a:latin typeface="Times New Roman" pitchFamily="18" charset="0"/>
                  <a:cs typeface="Times New Roman" pitchFamily="18" charset="0"/>
                </a:rPr>
                <a:t>0,100</a:t>
              </a:r>
            </a:p>
            <a:p>
              <a:pPr algn="l" eaLnBrk="0" hangingPunct="0"/>
              <a:r>
                <a:rPr lang="en-US" sz="1600">
                  <a:latin typeface="Times New Roman" pitchFamily="18" charset="0"/>
                  <a:cs typeface="Times New Roman" pitchFamily="18" charset="0"/>
                </a:rPr>
                <a:t>0,084</a:t>
              </a:r>
            </a:p>
            <a:p>
              <a:pPr algn="l" eaLnBrk="0" hangingPunct="0"/>
              <a:r>
                <a:rPr lang="en-US" sz="1600">
                  <a:latin typeface="Times New Roman" pitchFamily="18" charset="0"/>
                  <a:cs typeface="Times New Roman" pitchFamily="18" charset="0"/>
                </a:rPr>
                <a:t>0,069</a:t>
              </a:r>
            </a:p>
            <a:p>
              <a:pPr algn="l" eaLnBrk="0" hangingPunct="0"/>
              <a:r>
                <a:rPr lang="en-US" sz="1600">
                  <a:latin typeface="Times New Roman" pitchFamily="18" charset="0"/>
                  <a:cs typeface="Times New Roman" pitchFamily="18" charset="0"/>
                </a:rPr>
                <a:t>0,030</a:t>
              </a:r>
            </a:p>
            <a:p>
              <a:pPr algn="l" eaLnBrk="0" hangingPunct="0"/>
              <a:r>
                <a:rPr lang="en-US" sz="1600">
                  <a:latin typeface="Times New Roman" pitchFamily="18" charset="0"/>
                  <a:cs typeface="Times New Roman" pitchFamily="18" charset="0"/>
                </a:rPr>
                <a:t>0,016</a:t>
              </a:r>
            </a:p>
            <a:p>
              <a:pPr algn="l" eaLnBrk="0" hangingPunct="0"/>
              <a:r>
                <a:rPr lang="en-US" sz="1600">
                  <a:latin typeface="Times New Roman" pitchFamily="18" charset="0"/>
                  <a:cs typeface="Times New Roman" pitchFamily="18" charset="0"/>
                </a:rPr>
                <a:t>0,0070</a:t>
              </a:r>
            </a:p>
            <a:p>
              <a:pPr algn="l" eaLnBrk="0" hangingPunct="0"/>
              <a:r>
                <a:rPr lang="en-US" sz="1600">
                  <a:latin typeface="Times New Roman" pitchFamily="18" charset="0"/>
                  <a:cs typeface="Times New Roman" pitchFamily="18" charset="0"/>
                </a:rPr>
                <a:t>0,0039</a:t>
              </a:r>
            </a:p>
            <a:p>
              <a:pPr algn="l" eaLnBrk="0" hangingPunct="0"/>
              <a:r>
                <a:rPr lang="en-US" sz="1600">
                  <a:latin typeface="Times New Roman" pitchFamily="18" charset="0"/>
                  <a:cs typeface="Times New Roman" pitchFamily="18" charset="0"/>
                </a:rPr>
                <a:t>0,0025</a:t>
              </a:r>
            </a:p>
          </p:txBody>
        </p:sp>
        <p:sp>
          <p:nvSpPr>
            <p:cNvPr id="379936" name="Text Box 32"/>
            <p:cNvSpPr txBox="1">
              <a:spLocks noChangeArrowheads="1"/>
            </p:cNvSpPr>
            <p:nvPr/>
          </p:nvSpPr>
          <p:spPr bwMode="auto">
            <a:xfrm>
              <a:off x="4556" y="834"/>
              <a:ext cx="580" cy="1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0,418</a:t>
              </a:r>
            </a:p>
            <a:p>
              <a:pPr algn="l" eaLnBrk="0" hangingPunct="0"/>
              <a:r>
                <a:rPr lang="en-US" sz="1600">
                  <a:latin typeface="Times New Roman" pitchFamily="18" charset="0"/>
                  <a:cs typeface="Times New Roman" pitchFamily="18" charset="0"/>
                </a:rPr>
                <a:t>0,299</a:t>
              </a:r>
            </a:p>
            <a:p>
              <a:pPr algn="l" eaLnBrk="0" hangingPunct="0"/>
              <a:r>
                <a:rPr lang="en-US" sz="1600">
                  <a:latin typeface="Times New Roman" pitchFamily="18" charset="0"/>
                  <a:cs typeface="Times New Roman" pitchFamily="18" charset="0"/>
                </a:rPr>
                <a:t>0,229</a:t>
              </a:r>
            </a:p>
            <a:p>
              <a:pPr algn="l" eaLnBrk="0" hangingPunct="0"/>
              <a:r>
                <a:rPr lang="en-US" sz="1600">
                  <a:latin typeface="Times New Roman" pitchFamily="18" charset="0"/>
                  <a:cs typeface="Times New Roman" pitchFamily="18" charset="0"/>
                </a:rPr>
                <a:t>0,183</a:t>
              </a:r>
            </a:p>
            <a:p>
              <a:pPr algn="l" eaLnBrk="0" hangingPunct="0"/>
              <a:r>
                <a:rPr lang="en-US" sz="1600">
                  <a:latin typeface="Times New Roman" pitchFamily="18" charset="0"/>
                  <a:cs typeface="Times New Roman" pitchFamily="18" charset="0"/>
                </a:rPr>
                <a:t>0,149</a:t>
              </a:r>
            </a:p>
            <a:p>
              <a:pPr algn="l" eaLnBrk="0" hangingPunct="0"/>
              <a:r>
                <a:rPr lang="en-US" sz="1600">
                  <a:latin typeface="Times New Roman" pitchFamily="18" charset="0"/>
                  <a:cs typeface="Times New Roman" pitchFamily="18" charset="0"/>
                </a:rPr>
                <a:t>0,069</a:t>
              </a:r>
            </a:p>
            <a:p>
              <a:pPr algn="l" eaLnBrk="0" hangingPunct="0"/>
              <a:r>
                <a:rPr lang="en-US" sz="1600">
                  <a:latin typeface="Times New Roman" pitchFamily="18" charset="0"/>
                  <a:cs typeface="Times New Roman" pitchFamily="18" charset="0"/>
                </a:rPr>
                <a:t>0,040</a:t>
              </a:r>
            </a:p>
            <a:p>
              <a:pPr algn="l" eaLnBrk="0" hangingPunct="0"/>
              <a:r>
                <a:rPr lang="en-US" sz="1600">
                  <a:latin typeface="Times New Roman" pitchFamily="18" charset="0"/>
                  <a:cs typeface="Times New Roman" pitchFamily="18" charset="0"/>
                </a:rPr>
                <a:t>0,018</a:t>
              </a:r>
            </a:p>
            <a:p>
              <a:pPr algn="l" eaLnBrk="0" hangingPunct="0"/>
              <a:r>
                <a:rPr lang="en-US" sz="1600">
                  <a:latin typeface="Times New Roman" pitchFamily="18" charset="0"/>
                  <a:cs typeface="Times New Roman" pitchFamily="18" charset="0"/>
                </a:rPr>
                <a:t>0,010</a:t>
              </a:r>
            </a:p>
            <a:p>
              <a:pPr algn="l" eaLnBrk="0" hangingPunct="0"/>
              <a:r>
                <a:rPr lang="en-US" sz="1600">
                  <a:latin typeface="Times New Roman" pitchFamily="18" charset="0"/>
                  <a:cs typeface="Times New Roman" pitchFamily="18" charset="0"/>
                </a:rPr>
                <a:t>0,0065</a:t>
              </a:r>
            </a:p>
          </p:txBody>
        </p:sp>
        <p:sp>
          <p:nvSpPr>
            <p:cNvPr id="379937" name="Text Box 33"/>
            <p:cNvSpPr txBox="1">
              <a:spLocks noChangeArrowheads="1"/>
            </p:cNvSpPr>
            <p:nvPr/>
          </p:nvSpPr>
          <p:spPr bwMode="auto">
            <a:xfrm>
              <a:off x="2131" y="2524"/>
              <a:ext cx="454" cy="1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1.2</a:t>
              </a:r>
            </a:p>
            <a:p>
              <a:pPr algn="l" eaLnBrk="0" hangingPunct="0"/>
              <a:r>
                <a:rPr lang="en-US" sz="1600">
                  <a:latin typeface="Times New Roman" pitchFamily="18" charset="0"/>
                  <a:cs typeface="Times New Roman" pitchFamily="18" charset="0"/>
                </a:rPr>
                <a:t>1,4</a:t>
              </a:r>
            </a:p>
            <a:p>
              <a:pPr algn="l" eaLnBrk="0" hangingPunct="0"/>
              <a:r>
                <a:rPr lang="en-US" sz="1600">
                  <a:latin typeface="Times New Roman" pitchFamily="18" charset="0"/>
                  <a:cs typeface="Times New Roman" pitchFamily="18" charset="0"/>
                </a:rPr>
                <a:t>1,6</a:t>
              </a:r>
            </a:p>
            <a:p>
              <a:pPr algn="l" eaLnBrk="0" hangingPunct="0"/>
              <a:r>
                <a:rPr lang="en-US" sz="1600">
                  <a:latin typeface="Times New Roman" pitchFamily="18" charset="0"/>
                  <a:cs typeface="Times New Roman" pitchFamily="18" charset="0"/>
                </a:rPr>
                <a:t>1,6</a:t>
              </a:r>
            </a:p>
            <a:p>
              <a:pPr algn="l" eaLnBrk="0" hangingPunct="0"/>
              <a:r>
                <a:rPr lang="en-US" sz="1600">
                  <a:latin typeface="Times New Roman" pitchFamily="18" charset="0"/>
                  <a:cs typeface="Times New Roman" pitchFamily="18" charset="0"/>
                </a:rPr>
                <a:t>2,0</a:t>
              </a:r>
            </a:p>
            <a:p>
              <a:pPr algn="l" eaLnBrk="0" hangingPunct="0"/>
              <a:r>
                <a:rPr lang="en-US" sz="1600">
                  <a:latin typeface="Times New Roman" pitchFamily="18" charset="0"/>
                  <a:cs typeface="Times New Roman" pitchFamily="18" charset="0"/>
                </a:rPr>
                <a:t>3,0</a:t>
              </a:r>
            </a:p>
            <a:p>
              <a:pPr algn="l" eaLnBrk="0" hangingPunct="0"/>
              <a:r>
                <a:rPr lang="en-US" sz="1600">
                  <a:latin typeface="Times New Roman" pitchFamily="18" charset="0"/>
                  <a:cs typeface="Times New Roman" pitchFamily="18" charset="0"/>
                </a:rPr>
                <a:t>4,0</a:t>
              </a:r>
            </a:p>
            <a:p>
              <a:pPr algn="l" eaLnBrk="0" hangingPunct="0"/>
              <a:r>
                <a:rPr lang="en-US" sz="1600">
                  <a:latin typeface="Times New Roman" pitchFamily="18" charset="0"/>
                  <a:cs typeface="Times New Roman" pitchFamily="18" charset="0"/>
                </a:rPr>
                <a:t>6,0</a:t>
              </a:r>
            </a:p>
            <a:p>
              <a:pPr algn="l" eaLnBrk="0" hangingPunct="0"/>
              <a:r>
                <a:rPr lang="en-US" sz="1600">
                  <a:latin typeface="Times New Roman" pitchFamily="18" charset="0"/>
                  <a:cs typeface="Times New Roman" pitchFamily="18" charset="0"/>
                </a:rPr>
                <a:t>8,0</a:t>
              </a:r>
            </a:p>
            <a:p>
              <a:pPr algn="l" eaLnBrk="0" hangingPunct="0"/>
              <a:r>
                <a:rPr lang="en-US" sz="1600">
                  <a:latin typeface="Times New Roman" pitchFamily="18" charset="0"/>
                  <a:cs typeface="Times New Roman" pitchFamily="18" charset="0"/>
                </a:rPr>
                <a:t>10,0</a:t>
              </a:r>
            </a:p>
          </p:txBody>
        </p:sp>
        <p:sp>
          <p:nvSpPr>
            <p:cNvPr id="379938" name="Text Box 34"/>
            <p:cNvSpPr txBox="1">
              <a:spLocks noChangeArrowheads="1"/>
            </p:cNvSpPr>
            <p:nvPr/>
          </p:nvSpPr>
          <p:spPr bwMode="auto">
            <a:xfrm>
              <a:off x="4176" y="2514"/>
              <a:ext cx="453" cy="1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1.2</a:t>
              </a:r>
            </a:p>
            <a:p>
              <a:pPr algn="l" eaLnBrk="0" hangingPunct="0"/>
              <a:r>
                <a:rPr lang="en-US" sz="1600">
                  <a:latin typeface="Times New Roman" pitchFamily="18" charset="0"/>
                  <a:cs typeface="Times New Roman" pitchFamily="18" charset="0"/>
                </a:rPr>
                <a:t>1,4</a:t>
              </a:r>
            </a:p>
            <a:p>
              <a:pPr algn="l" eaLnBrk="0" hangingPunct="0"/>
              <a:r>
                <a:rPr lang="en-US" sz="1600">
                  <a:latin typeface="Times New Roman" pitchFamily="18" charset="0"/>
                  <a:cs typeface="Times New Roman" pitchFamily="18" charset="0"/>
                </a:rPr>
                <a:t>1,6</a:t>
              </a:r>
            </a:p>
            <a:p>
              <a:pPr algn="l" eaLnBrk="0" hangingPunct="0"/>
              <a:r>
                <a:rPr lang="en-US" sz="1600">
                  <a:latin typeface="Times New Roman" pitchFamily="18" charset="0"/>
                  <a:cs typeface="Times New Roman" pitchFamily="18" charset="0"/>
                </a:rPr>
                <a:t>1,6</a:t>
              </a:r>
            </a:p>
            <a:p>
              <a:pPr algn="l" eaLnBrk="0" hangingPunct="0"/>
              <a:r>
                <a:rPr lang="en-US" sz="1600">
                  <a:latin typeface="Times New Roman" pitchFamily="18" charset="0"/>
                  <a:cs typeface="Times New Roman" pitchFamily="18" charset="0"/>
                </a:rPr>
                <a:t>2,0</a:t>
              </a:r>
            </a:p>
            <a:p>
              <a:pPr algn="l" eaLnBrk="0" hangingPunct="0"/>
              <a:r>
                <a:rPr lang="en-US" sz="1600">
                  <a:latin typeface="Times New Roman" pitchFamily="18" charset="0"/>
                  <a:cs typeface="Times New Roman" pitchFamily="18" charset="0"/>
                </a:rPr>
                <a:t>3,0</a:t>
              </a:r>
            </a:p>
            <a:p>
              <a:pPr algn="l" eaLnBrk="0" hangingPunct="0"/>
              <a:r>
                <a:rPr lang="en-US" sz="1600">
                  <a:latin typeface="Times New Roman" pitchFamily="18" charset="0"/>
                  <a:cs typeface="Times New Roman" pitchFamily="18" charset="0"/>
                </a:rPr>
                <a:t>4,0</a:t>
              </a:r>
            </a:p>
            <a:p>
              <a:pPr algn="l" eaLnBrk="0" hangingPunct="0"/>
              <a:r>
                <a:rPr lang="en-US" sz="1600">
                  <a:latin typeface="Times New Roman" pitchFamily="18" charset="0"/>
                  <a:cs typeface="Times New Roman" pitchFamily="18" charset="0"/>
                </a:rPr>
                <a:t>6,0</a:t>
              </a:r>
            </a:p>
            <a:p>
              <a:pPr algn="l" eaLnBrk="0" hangingPunct="0"/>
              <a:r>
                <a:rPr lang="en-US" sz="1600">
                  <a:latin typeface="Times New Roman" pitchFamily="18" charset="0"/>
                  <a:cs typeface="Times New Roman" pitchFamily="18" charset="0"/>
                </a:rPr>
                <a:t>8,0</a:t>
              </a:r>
            </a:p>
            <a:p>
              <a:pPr algn="l" eaLnBrk="0" hangingPunct="0"/>
              <a:r>
                <a:rPr lang="en-US" sz="1600">
                  <a:latin typeface="Times New Roman" pitchFamily="18" charset="0"/>
                  <a:cs typeface="Times New Roman" pitchFamily="18" charset="0"/>
                </a:rPr>
                <a:t>10,0</a:t>
              </a:r>
            </a:p>
          </p:txBody>
        </p:sp>
        <p:sp>
          <p:nvSpPr>
            <p:cNvPr id="379939" name="Line 35"/>
            <p:cNvSpPr>
              <a:spLocks noChangeShapeType="1"/>
            </p:cNvSpPr>
            <p:nvPr/>
          </p:nvSpPr>
          <p:spPr bwMode="auto">
            <a:xfrm>
              <a:off x="986" y="2452"/>
              <a:ext cx="410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9940" name="Line 36"/>
            <p:cNvSpPr>
              <a:spLocks noChangeShapeType="1"/>
            </p:cNvSpPr>
            <p:nvPr/>
          </p:nvSpPr>
          <p:spPr bwMode="auto">
            <a:xfrm>
              <a:off x="3857" y="1185"/>
              <a:ext cx="0" cy="49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9941" name="Line 37"/>
            <p:cNvSpPr>
              <a:spLocks noChangeShapeType="1"/>
            </p:cNvSpPr>
            <p:nvPr/>
          </p:nvSpPr>
          <p:spPr bwMode="auto">
            <a:xfrm>
              <a:off x="3663" y="1192"/>
              <a:ext cx="1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9942" name="Line 38"/>
            <p:cNvSpPr>
              <a:spLocks noChangeShapeType="1"/>
            </p:cNvSpPr>
            <p:nvPr/>
          </p:nvSpPr>
          <p:spPr bwMode="auto">
            <a:xfrm>
              <a:off x="3663" y="1681"/>
              <a:ext cx="1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9943" name="Line 39"/>
            <p:cNvSpPr>
              <a:spLocks noChangeShapeType="1"/>
            </p:cNvSpPr>
            <p:nvPr/>
          </p:nvSpPr>
          <p:spPr bwMode="auto">
            <a:xfrm rot="5361708">
              <a:off x="3187" y="1435"/>
              <a:ext cx="15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9944" name="Line 40"/>
            <p:cNvSpPr>
              <a:spLocks noChangeShapeType="1"/>
            </p:cNvSpPr>
            <p:nvPr/>
          </p:nvSpPr>
          <p:spPr bwMode="auto">
            <a:xfrm>
              <a:off x="3262" y="1351"/>
              <a:ext cx="4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9945" name="Line 41"/>
            <p:cNvSpPr>
              <a:spLocks noChangeShapeType="1"/>
            </p:cNvSpPr>
            <p:nvPr/>
          </p:nvSpPr>
          <p:spPr bwMode="auto">
            <a:xfrm>
              <a:off x="3671" y="1184"/>
              <a:ext cx="0" cy="16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9946" name="Line 42"/>
            <p:cNvSpPr>
              <a:spLocks noChangeShapeType="1"/>
            </p:cNvSpPr>
            <p:nvPr/>
          </p:nvSpPr>
          <p:spPr bwMode="auto">
            <a:xfrm>
              <a:off x="3671" y="1516"/>
              <a:ext cx="0" cy="1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9947" name="Line 43"/>
            <p:cNvSpPr>
              <a:spLocks noChangeShapeType="1"/>
            </p:cNvSpPr>
            <p:nvPr/>
          </p:nvSpPr>
          <p:spPr bwMode="auto">
            <a:xfrm>
              <a:off x="3262" y="1516"/>
              <a:ext cx="4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9948" name="Line 44"/>
            <p:cNvSpPr>
              <a:spLocks noChangeShapeType="1"/>
            </p:cNvSpPr>
            <p:nvPr/>
          </p:nvSpPr>
          <p:spPr bwMode="auto">
            <a:xfrm>
              <a:off x="3842" y="1185"/>
              <a:ext cx="14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9949" name="Line 45"/>
            <p:cNvSpPr>
              <a:spLocks noChangeShapeType="1"/>
            </p:cNvSpPr>
            <p:nvPr/>
          </p:nvSpPr>
          <p:spPr bwMode="auto">
            <a:xfrm>
              <a:off x="3849" y="1681"/>
              <a:ext cx="14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9950" name="Line 46"/>
            <p:cNvSpPr>
              <a:spLocks noChangeShapeType="1"/>
            </p:cNvSpPr>
            <p:nvPr/>
          </p:nvSpPr>
          <p:spPr bwMode="auto">
            <a:xfrm>
              <a:off x="3857" y="1035"/>
              <a:ext cx="0" cy="17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9951" name="Line 47"/>
            <p:cNvSpPr>
              <a:spLocks noChangeShapeType="1"/>
            </p:cNvSpPr>
            <p:nvPr/>
          </p:nvSpPr>
          <p:spPr bwMode="auto">
            <a:xfrm>
              <a:off x="3663" y="1043"/>
              <a:ext cx="0" cy="1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9952" name="Line 48"/>
            <p:cNvSpPr>
              <a:spLocks noChangeShapeType="1"/>
            </p:cNvSpPr>
            <p:nvPr/>
          </p:nvSpPr>
          <p:spPr bwMode="auto">
            <a:xfrm>
              <a:off x="3262" y="1043"/>
              <a:ext cx="0" cy="34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9953" name="Line 49"/>
            <p:cNvSpPr>
              <a:spLocks noChangeShapeType="1"/>
            </p:cNvSpPr>
            <p:nvPr/>
          </p:nvSpPr>
          <p:spPr bwMode="auto">
            <a:xfrm>
              <a:off x="3120" y="1343"/>
              <a:ext cx="14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9954" name="Line 50"/>
            <p:cNvSpPr>
              <a:spLocks noChangeShapeType="1"/>
            </p:cNvSpPr>
            <p:nvPr/>
          </p:nvSpPr>
          <p:spPr bwMode="auto">
            <a:xfrm>
              <a:off x="3120" y="1516"/>
              <a:ext cx="14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9955" name="Line 51"/>
            <p:cNvSpPr>
              <a:spLocks noChangeShapeType="1"/>
            </p:cNvSpPr>
            <p:nvPr/>
          </p:nvSpPr>
          <p:spPr bwMode="auto">
            <a:xfrm flipV="1">
              <a:off x="3983" y="1185"/>
              <a:ext cx="0" cy="142"/>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79956" name="Line 52"/>
            <p:cNvSpPr>
              <a:spLocks noChangeShapeType="1"/>
            </p:cNvSpPr>
            <p:nvPr/>
          </p:nvSpPr>
          <p:spPr bwMode="auto">
            <a:xfrm flipV="1">
              <a:off x="3991" y="1538"/>
              <a:ext cx="0" cy="141"/>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79957" name="Line 53"/>
            <p:cNvSpPr>
              <a:spLocks noChangeShapeType="1"/>
            </p:cNvSpPr>
            <p:nvPr/>
          </p:nvSpPr>
          <p:spPr bwMode="auto">
            <a:xfrm>
              <a:off x="3544" y="1071"/>
              <a:ext cx="118"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79958" name="Line 54"/>
            <p:cNvSpPr>
              <a:spLocks noChangeShapeType="1"/>
            </p:cNvSpPr>
            <p:nvPr/>
          </p:nvSpPr>
          <p:spPr bwMode="auto">
            <a:xfrm>
              <a:off x="3262" y="1079"/>
              <a:ext cx="118" cy="0"/>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79959" name="Line 55"/>
            <p:cNvSpPr>
              <a:spLocks noChangeShapeType="1"/>
            </p:cNvSpPr>
            <p:nvPr/>
          </p:nvSpPr>
          <p:spPr bwMode="auto">
            <a:xfrm>
              <a:off x="3857" y="1071"/>
              <a:ext cx="118" cy="0"/>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79960" name="Line 56"/>
            <p:cNvSpPr>
              <a:spLocks noChangeShapeType="1"/>
            </p:cNvSpPr>
            <p:nvPr/>
          </p:nvSpPr>
          <p:spPr bwMode="auto">
            <a:xfrm>
              <a:off x="3217" y="1430"/>
              <a:ext cx="658"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79961" name="Line 57"/>
            <p:cNvSpPr>
              <a:spLocks noChangeShapeType="1"/>
            </p:cNvSpPr>
            <p:nvPr/>
          </p:nvSpPr>
          <p:spPr bwMode="auto">
            <a:xfrm flipV="1">
              <a:off x="3150" y="1200"/>
              <a:ext cx="0" cy="141"/>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79962" name="Line 58"/>
            <p:cNvSpPr>
              <a:spLocks noChangeShapeType="1"/>
            </p:cNvSpPr>
            <p:nvPr/>
          </p:nvSpPr>
          <p:spPr bwMode="auto">
            <a:xfrm flipV="1">
              <a:off x="3150" y="1509"/>
              <a:ext cx="0" cy="141"/>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79963" name="Line 59"/>
            <p:cNvSpPr>
              <a:spLocks noChangeShapeType="1"/>
            </p:cNvSpPr>
            <p:nvPr/>
          </p:nvSpPr>
          <p:spPr bwMode="auto">
            <a:xfrm>
              <a:off x="4102" y="935"/>
              <a:ext cx="0" cy="1029"/>
            </a:xfrm>
            <a:prstGeom prst="line">
              <a:avLst/>
            </a:prstGeom>
            <a:noFill/>
            <a:ln w="952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379964" name="AutoShape 60"/>
            <p:cNvSpPr>
              <a:spLocks noChangeArrowheads="1"/>
            </p:cNvSpPr>
            <p:nvPr/>
          </p:nvSpPr>
          <p:spPr bwMode="auto">
            <a:xfrm>
              <a:off x="3611" y="1422"/>
              <a:ext cx="20" cy="20"/>
            </a:xfrm>
            <a:prstGeom prst="flowChartConnector">
              <a:avLst/>
            </a:prstGeom>
            <a:solidFill>
              <a:srgbClr val="000000"/>
            </a:solidFill>
            <a:ln w="9525">
              <a:solidFill>
                <a:srgbClr val="000000"/>
              </a:solidFill>
              <a:round/>
              <a:headEnd/>
              <a:tailEnd/>
            </a:ln>
          </p:spPr>
          <p:txBody>
            <a:bodyPr/>
            <a:lstStyle/>
            <a:p>
              <a:endParaRPr lang="en-US"/>
            </a:p>
          </p:txBody>
        </p:sp>
        <p:sp>
          <p:nvSpPr>
            <p:cNvPr id="379965" name="AutoShape 61"/>
            <p:cNvSpPr>
              <a:spLocks noChangeArrowheads="1"/>
            </p:cNvSpPr>
            <p:nvPr/>
          </p:nvSpPr>
          <p:spPr bwMode="auto">
            <a:xfrm>
              <a:off x="1462" y="1215"/>
              <a:ext cx="20" cy="19"/>
            </a:xfrm>
            <a:prstGeom prst="flowChartConnector">
              <a:avLst/>
            </a:prstGeom>
            <a:solidFill>
              <a:srgbClr val="000000"/>
            </a:solidFill>
            <a:ln w="9525">
              <a:solidFill>
                <a:srgbClr val="000000"/>
              </a:solidFill>
              <a:round/>
              <a:headEnd/>
              <a:tailEnd/>
            </a:ln>
          </p:spPr>
          <p:txBody>
            <a:bodyPr/>
            <a:lstStyle/>
            <a:p>
              <a:endParaRPr lang="en-US"/>
            </a:p>
          </p:txBody>
        </p:sp>
        <p:sp>
          <p:nvSpPr>
            <p:cNvPr id="379966" name="AutoShape 62"/>
            <p:cNvSpPr>
              <a:spLocks noChangeArrowheads="1"/>
            </p:cNvSpPr>
            <p:nvPr/>
          </p:nvSpPr>
          <p:spPr bwMode="auto">
            <a:xfrm>
              <a:off x="1462" y="1740"/>
              <a:ext cx="20" cy="19"/>
            </a:xfrm>
            <a:prstGeom prst="flowChartConnector">
              <a:avLst/>
            </a:prstGeom>
            <a:solidFill>
              <a:srgbClr val="000000"/>
            </a:solidFill>
            <a:ln w="9525">
              <a:solidFill>
                <a:srgbClr val="000000"/>
              </a:solidFill>
              <a:round/>
              <a:headEnd/>
              <a:tailEnd/>
            </a:ln>
          </p:spPr>
          <p:txBody>
            <a:bodyPr/>
            <a:lstStyle/>
            <a:p>
              <a:endParaRPr lang="en-US"/>
            </a:p>
          </p:txBody>
        </p:sp>
        <p:sp>
          <p:nvSpPr>
            <p:cNvPr id="379967" name="Line 63"/>
            <p:cNvSpPr>
              <a:spLocks noChangeShapeType="1"/>
            </p:cNvSpPr>
            <p:nvPr/>
          </p:nvSpPr>
          <p:spPr bwMode="auto">
            <a:xfrm>
              <a:off x="1477" y="1553"/>
              <a:ext cx="146" cy="0"/>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79968" name="Line 64"/>
            <p:cNvSpPr>
              <a:spLocks noChangeShapeType="1"/>
            </p:cNvSpPr>
            <p:nvPr/>
          </p:nvSpPr>
          <p:spPr bwMode="auto">
            <a:xfrm>
              <a:off x="1774" y="1560"/>
              <a:ext cx="174"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79969" name="Line 65"/>
            <p:cNvSpPr>
              <a:spLocks noChangeShapeType="1"/>
            </p:cNvSpPr>
            <p:nvPr/>
          </p:nvSpPr>
          <p:spPr bwMode="auto">
            <a:xfrm>
              <a:off x="3857" y="1645"/>
              <a:ext cx="0" cy="20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9970" name="Line 66"/>
            <p:cNvSpPr>
              <a:spLocks noChangeShapeType="1"/>
            </p:cNvSpPr>
            <p:nvPr/>
          </p:nvSpPr>
          <p:spPr bwMode="auto">
            <a:xfrm>
              <a:off x="3626" y="1437"/>
              <a:ext cx="0" cy="50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9971" name="Line 67"/>
            <p:cNvSpPr>
              <a:spLocks noChangeShapeType="1"/>
            </p:cNvSpPr>
            <p:nvPr/>
          </p:nvSpPr>
          <p:spPr bwMode="auto">
            <a:xfrm>
              <a:off x="3857" y="1804"/>
              <a:ext cx="118" cy="0"/>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79972" name="Line 68"/>
            <p:cNvSpPr>
              <a:spLocks noChangeShapeType="1"/>
            </p:cNvSpPr>
            <p:nvPr/>
          </p:nvSpPr>
          <p:spPr bwMode="auto">
            <a:xfrm>
              <a:off x="3507" y="1811"/>
              <a:ext cx="118"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79973" name="Line 69"/>
            <p:cNvSpPr>
              <a:spLocks noChangeShapeType="1"/>
            </p:cNvSpPr>
            <p:nvPr/>
          </p:nvSpPr>
          <p:spPr bwMode="auto">
            <a:xfrm>
              <a:off x="3626" y="1919"/>
              <a:ext cx="146" cy="0"/>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79974" name="Line 70"/>
            <p:cNvSpPr>
              <a:spLocks noChangeShapeType="1"/>
            </p:cNvSpPr>
            <p:nvPr/>
          </p:nvSpPr>
          <p:spPr bwMode="auto">
            <a:xfrm>
              <a:off x="3924" y="1919"/>
              <a:ext cx="173"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79975" name="Text Box 71"/>
            <p:cNvSpPr txBox="1">
              <a:spLocks noChangeArrowheads="1"/>
            </p:cNvSpPr>
            <p:nvPr/>
          </p:nvSpPr>
          <p:spPr bwMode="auto">
            <a:xfrm>
              <a:off x="1283" y="1043"/>
              <a:ext cx="357" cy="3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C</a:t>
              </a:r>
            </a:p>
          </p:txBody>
        </p:sp>
        <p:sp>
          <p:nvSpPr>
            <p:cNvPr id="379976" name="Text Box 72"/>
            <p:cNvSpPr txBox="1">
              <a:spLocks noChangeArrowheads="1"/>
            </p:cNvSpPr>
            <p:nvPr/>
          </p:nvSpPr>
          <p:spPr bwMode="auto">
            <a:xfrm>
              <a:off x="1283" y="1575"/>
              <a:ext cx="357" cy="3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C</a:t>
              </a:r>
            </a:p>
          </p:txBody>
        </p:sp>
        <p:sp>
          <p:nvSpPr>
            <p:cNvPr id="379977" name="Text Box 73"/>
            <p:cNvSpPr txBox="1">
              <a:spLocks noChangeArrowheads="1"/>
            </p:cNvSpPr>
            <p:nvPr/>
          </p:nvSpPr>
          <p:spPr bwMode="auto">
            <a:xfrm>
              <a:off x="1581" y="1395"/>
              <a:ext cx="339" cy="3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r</a:t>
              </a:r>
              <a:r>
                <a:rPr lang="en-US" sz="1800" baseline="-25000">
                  <a:latin typeface="Times New Roman" pitchFamily="18" charset="0"/>
                  <a:cs typeface="Times New Roman" pitchFamily="18" charset="0"/>
                </a:rPr>
                <a:t>O</a:t>
              </a:r>
              <a:endParaRPr lang="en-US" sz="1800">
                <a:latin typeface="Times New Roman" pitchFamily="18" charset="0"/>
                <a:cs typeface="Times New Roman" pitchFamily="18" charset="0"/>
              </a:endParaRPr>
            </a:p>
          </p:txBody>
        </p:sp>
        <p:sp>
          <p:nvSpPr>
            <p:cNvPr id="379978" name="Text Box 74"/>
            <p:cNvSpPr txBox="1">
              <a:spLocks noChangeArrowheads="1"/>
            </p:cNvSpPr>
            <p:nvPr/>
          </p:nvSpPr>
          <p:spPr bwMode="auto">
            <a:xfrm>
              <a:off x="1521" y="1819"/>
              <a:ext cx="357" cy="3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y</a:t>
              </a:r>
              <a:r>
                <a:rPr lang="en-US" sz="1800" baseline="-25000">
                  <a:latin typeface="Times New Roman" pitchFamily="18" charset="0"/>
                  <a:cs typeface="Times New Roman" pitchFamily="18" charset="0"/>
                </a:rPr>
                <a:t>c</a:t>
              </a:r>
              <a:endParaRPr lang="en-US" sz="1800">
                <a:latin typeface="Times New Roman" pitchFamily="18" charset="0"/>
                <a:cs typeface="Times New Roman" pitchFamily="18" charset="0"/>
              </a:endParaRPr>
            </a:p>
          </p:txBody>
        </p:sp>
        <p:sp>
          <p:nvSpPr>
            <p:cNvPr id="379979" name="Text Box 75"/>
            <p:cNvSpPr txBox="1">
              <a:spLocks noChangeArrowheads="1"/>
            </p:cNvSpPr>
            <p:nvPr/>
          </p:nvSpPr>
          <p:spPr bwMode="auto">
            <a:xfrm>
              <a:off x="1344" y="1962"/>
              <a:ext cx="357" cy="3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h</a:t>
              </a:r>
            </a:p>
          </p:txBody>
        </p:sp>
        <p:sp>
          <p:nvSpPr>
            <p:cNvPr id="379980" name="Text Box 76"/>
            <p:cNvSpPr txBox="1">
              <a:spLocks noChangeArrowheads="1"/>
            </p:cNvSpPr>
            <p:nvPr/>
          </p:nvSpPr>
          <p:spPr bwMode="auto">
            <a:xfrm>
              <a:off x="3299" y="971"/>
              <a:ext cx="357" cy="3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4,5t</a:t>
              </a:r>
            </a:p>
          </p:txBody>
        </p:sp>
        <p:sp>
          <p:nvSpPr>
            <p:cNvPr id="379981" name="Text Box 77"/>
            <p:cNvSpPr txBox="1">
              <a:spLocks noChangeArrowheads="1"/>
            </p:cNvSpPr>
            <p:nvPr/>
          </p:nvSpPr>
          <p:spPr bwMode="auto">
            <a:xfrm>
              <a:off x="3607" y="959"/>
              <a:ext cx="357" cy="3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1,5t</a:t>
              </a:r>
            </a:p>
          </p:txBody>
        </p:sp>
        <p:sp>
          <p:nvSpPr>
            <p:cNvPr id="379982" name="Text Box 78"/>
            <p:cNvSpPr txBox="1">
              <a:spLocks noChangeArrowheads="1"/>
            </p:cNvSpPr>
            <p:nvPr/>
          </p:nvSpPr>
          <p:spPr bwMode="auto">
            <a:xfrm>
              <a:off x="3858" y="1326"/>
              <a:ext cx="286"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4t</a:t>
              </a:r>
            </a:p>
          </p:txBody>
        </p:sp>
        <p:sp>
          <p:nvSpPr>
            <p:cNvPr id="379983" name="Text Box 79"/>
            <p:cNvSpPr txBox="1">
              <a:spLocks noChangeArrowheads="1"/>
            </p:cNvSpPr>
            <p:nvPr/>
          </p:nvSpPr>
          <p:spPr bwMode="auto">
            <a:xfrm>
              <a:off x="3072" y="1302"/>
              <a:ext cx="268"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t</a:t>
              </a:r>
            </a:p>
          </p:txBody>
        </p:sp>
        <p:sp>
          <p:nvSpPr>
            <p:cNvPr id="379984" name="Text Box 80"/>
            <p:cNvSpPr txBox="1">
              <a:spLocks noChangeArrowheads="1"/>
            </p:cNvSpPr>
            <p:nvPr/>
          </p:nvSpPr>
          <p:spPr bwMode="auto">
            <a:xfrm>
              <a:off x="3604" y="1645"/>
              <a:ext cx="357" cy="3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y</a:t>
              </a:r>
              <a:r>
                <a:rPr lang="en-US" sz="1600" baseline="-25000">
                  <a:latin typeface="Times New Roman" pitchFamily="18" charset="0"/>
                  <a:cs typeface="Times New Roman" pitchFamily="18" charset="0"/>
                </a:rPr>
                <a:t>c</a:t>
              </a:r>
              <a:endParaRPr lang="en-US" sz="1600">
                <a:latin typeface="Times New Roman" pitchFamily="18" charset="0"/>
                <a:cs typeface="Times New Roman" pitchFamily="18" charset="0"/>
              </a:endParaRPr>
            </a:p>
          </p:txBody>
        </p:sp>
        <p:sp>
          <p:nvSpPr>
            <p:cNvPr id="379985" name="Text Box 81"/>
            <p:cNvSpPr txBox="1">
              <a:spLocks noChangeArrowheads="1"/>
            </p:cNvSpPr>
            <p:nvPr/>
          </p:nvSpPr>
          <p:spPr bwMode="auto">
            <a:xfrm>
              <a:off x="3732" y="1788"/>
              <a:ext cx="28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r</a:t>
              </a:r>
              <a:r>
                <a:rPr lang="en-US" sz="1600" baseline="-25000">
                  <a:latin typeface="Times New Roman" pitchFamily="18" charset="0"/>
                  <a:cs typeface="Times New Roman" pitchFamily="18" charset="0"/>
                </a:rPr>
                <a:t>O</a:t>
              </a:r>
              <a:endParaRPr lang="en-US" sz="1600">
                <a:latin typeface="Times New Roman" pitchFamily="18" charset="0"/>
                <a:cs typeface="Times New Roman" pitchFamily="18" charset="0"/>
              </a:endParaRPr>
            </a:p>
          </p:txBody>
        </p:sp>
        <p:sp>
          <p:nvSpPr>
            <p:cNvPr id="379986" name="Text Box 82"/>
            <p:cNvSpPr txBox="1">
              <a:spLocks noChangeArrowheads="1"/>
            </p:cNvSpPr>
            <p:nvPr/>
          </p:nvSpPr>
          <p:spPr bwMode="auto">
            <a:xfrm>
              <a:off x="3582" y="1315"/>
              <a:ext cx="357" cy="3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C</a:t>
              </a:r>
            </a:p>
          </p:txBody>
        </p:sp>
        <p:sp>
          <p:nvSpPr>
            <p:cNvPr id="379987" name="Line 83"/>
            <p:cNvSpPr>
              <a:spLocks noChangeShapeType="1"/>
            </p:cNvSpPr>
            <p:nvPr/>
          </p:nvSpPr>
          <p:spPr bwMode="auto">
            <a:xfrm>
              <a:off x="4177" y="285"/>
              <a:ext cx="0" cy="386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9988" name="Rectangle 84"/>
            <p:cNvSpPr>
              <a:spLocks noChangeArrowheads="1"/>
            </p:cNvSpPr>
            <p:nvPr/>
          </p:nvSpPr>
          <p:spPr bwMode="auto">
            <a:xfrm>
              <a:off x="1164" y="2941"/>
              <a:ext cx="625" cy="345"/>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9989" name="Line 85"/>
            <p:cNvSpPr>
              <a:spLocks noChangeShapeType="1"/>
            </p:cNvSpPr>
            <p:nvPr/>
          </p:nvSpPr>
          <p:spPr bwMode="auto">
            <a:xfrm>
              <a:off x="1968" y="2682"/>
              <a:ext cx="0" cy="1035"/>
            </a:xfrm>
            <a:prstGeom prst="line">
              <a:avLst/>
            </a:prstGeom>
            <a:noFill/>
            <a:ln w="952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379990" name="Line 86"/>
            <p:cNvSpPr>
              <a:spLocks noChangeShapeType="1"/>
            </p:cNvSpPr>
            <p:nvPr/>
          </p:nvSpPr>
          <p:spPr bwMode="auto">
            <a:xfrm>
              <a:off x="1075" y="3113"/>
              <a:ext cx="803"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79991" name="Line 87"/>
            <p:cNvSpPr>
              <a:spLocks noChangeShapeType="1"/>
            </p:cNvSpPr>
            <p:nvPr/>
          </p:nvSpPr>
          <p:spPr bwMode="auto">
            <a:xfrm>
              <a:off x="1477" y="2747"/>
              <a:ext cx="0" cy="735"/>
            </a:xfrm>
            <a:prstGeom prst="line">
              <a:avLst/>
            </a:prstGeom>
            <a:noFill/>
            <a:ln w="9525">
              <a:solidFill>
                <a:srgbClr val="000000"/>
              </a:solidFill>
              <a:prstDash val="lgDashDotDot"/>
              <a:round/>
              <a:headEnd/>
              <a:tailEnd/>
            </a:ln>
            <a:extLst>
              <a:ext uri="{909E8E84-426E-40DD-AFC4-6F175D3DCCD1}">
                <a14:hiddenFill xmlns:a14="http://schemas.microsoft.com/office/drawing/2010/main">
                  <a:noFill/>
                </a14:hiddenFill>
              </a:ext>
            </a:extLst>
          </p:spPr>
          <p:txBody>
            <a:bodyPr/>
            <a:lstStyle/>
            <a:p>
              <a:endParaRPr lang="en-US"/>
            </a:p>
          </p:txBody>
        </p:sp>
        <p:sp>
          <p:nvSpPr>
            <p:cNvPr id="379992" name="Line 88"/>
            <p:cNvSpPr>
              <a:spLocks noChangeShapeType="1"/>
            </p:cNvSpPr>
            <p:nvPr/>
          </p:nvSpPr>
          <p:spPr bwMode="auto">
            <a:xfrm>
              <a:off x="1477" y="2768"/>
              <a:ext cx="488"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79993" name="Line 89"/>
            <p:cNvSpPr>
              <a:spLocks noChangeShapeType="1"/>
            </p:cNvSpPr>
            <p:nvPr/>
          </p:nvSpPr>
          <p:spPr bwMode="auto">
            <a:xfrm>
              <a:off x="1789" y="3264"/>
              <a:ext cx="0" cy="3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9994" name="Line 90"/>
            <p:cNvSpPr>
              <a:spLocks noChangeShapeType="1"/>
            </p:cNvSpPr>
            <p:nvPr/>
          </p:nvSpPr>
          <p:spPr bwMode="auto">
            <a:xfrm>
              <a:off x="1157" y="3286"/>
              <a:ext cx="0" cy="36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9995" name="Line 91"/>
            <p:cNvSpPr>
              <a:spLocks noChangeShapeType="1"/>
            </p:cNvSpPr>
            <p:nvPr/>
          </p:nvSpPr>
          <p:spPr bwMode="auto">
            <a:xfrm>
              <a:off x="1483" y="3458"/>
              <a:ext cx="306"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79996" name="Line 92"/>
            <p:cNvSpPr>
              <a:spLocks noChangeShapeType="1"/>
            </p:cNvSpPr>
            <p:nvPr/>
          </p:nvSpPr>
          <p:spPr bwMode="auto">
            <a:xfrm>
              <a:off x="1164" y="3631"/>
              <a:ext cx="625"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79997" name="Line 93"/>
            <p:cNvSpPr>
              <a:spLocks noChangeShapeType="1"/>
            </p:cNvSpPr>
            <p:nvPr/>
          </p:nvSpPr>
          <p:spPr bwMode="auto">
            <a:xfrm>
              <a:off x="3232" y="2854"/>
              <a:ext cx="0" cy="57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9998" name="Line 94"/>
            <p:cNvSpPr>
              <a:spLocks noChangeShapeType="1"/>
            </p:cNvSpPr>
            <p:nvPr/>
          </p:nvSpPr>
          <p:spPr bwMode="auto">
            <a:xfrm>
              <a:off x="3901" y="2854"/>
              <a:ext cx="0" cy="57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9999" name="Line 95"/>
            <p:cNvSpPr>
              <a:spLocks noChangeShapeType="1"/>
            </p:cNvSpPr>
            <p:nvPr/>
          </p:nvSpPr>
          <p:spPr bwMode="auto">
            <a:xfrm>
              <a:off x="3232" y="2862"/>
              <a:ext cx="15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000" name="Line 96"/>
            <p:cNvSpPr>
              <a:spLocks noChangeShapeType="1"/>
            </p:cNvSpPr>
            <p:nvPr/>
          </p:nvSpPr>
          <p:spPr bwMode="auto">
            <a:xfrm>
              <a:off x="3744" y="2862"/>
              <a:ext cx="15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001" name="Line 97"/>
            <p:cNvSpPr>
              <a:spLocks noChangeShapeType="1"/>
            </p:cNvSpPr>
            <p:nvPr/>
          </p:nvSpPr>
          <p:spPr bwMode="auto">
            <a:xfrm>
              <a:off x="3232" y="3429"/>
              <a:ext cx="15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002" name="Line 98"/>
            <p:cNvSpPr>
              <a:spLocks noChangeShapeType="1"/>
            </p:cNvSpPr>
            <p:nvPr/>
          </p:nvSpPr>
          <p:spPr bwMode="auto">
            <a:xfrm>
              <a:off x="3744" y="3429"/>
              <a:ext cx="15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003" name="Line 99"/>
            <p:cNvSpPr>
              <a:spLocks noChangeShapeType="1"/>
            </p:cNvSpPr>
            <p:nvPr/>
          </p:nvSpPr>
          <p:spPr bwMode="auto">
            <a:xfrm>
              <a:off x="3396" y="2854"/>
              <a:ext cx="0" cy="2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004" name="Line 100"/>
            <p:cNvSpPr>
              <a:spLocks noChangeShapeType="1"/>
            </p:cNvSpPr>
            <p:nvPr/>
          </p:nvSpPr>
          <p:spPr bwMode="auto">
            <a:xfrm>
              <a:off x="3387" y="3214"/>
              <a:ext cx="0" cy="21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005" name="Line 101"/>
            <p:cNvSpPr>
              <a:spLocks noChangeShapeType="1"/>
            </p:cNvSpPr>
            <p:nvPr/>
          </p:nvSpPr>
          <p:spPr bwMode="auto">
            <a:xfrm>
              <a:off x="3745" y="2854"/>
              <a:ext cx="0" cy="2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006" name="Line 102"/>
            <p:cNvSpPr>
              <a:spLocks noChangeShapeType="1"/>
            </p:cNvSpPr>
            <p:nvPr/>
          </p:nvSpPr>
          <p:spPr bwMode="auto">
            <a:xfrm>
              <a:off x="3745" y="3214"/>
              <a:ext cx="0" cy="21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007" name="Line 103"/>
            <p:cNvSpPr>
              <a:spLocks noChangeShapeType="1"/>
            </p:cNvSpPr>
            <p:nvPr/>
          </p:nvSpPr>
          <p:spPr bwMode="auto">
            <a:xfrm>
              <a:off x="3394" y="3063"/>
              <a:ext cx="34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008" name="Line 104"/>
            <p:cNvSpPr>
              <a:spLocks noChangeShapeType="1"/>
            </p:cNvSpPr>
            <p:nvPr/>
          </p:nvSpPr>
          <p:spPr bwMode="auto">
            <a:xfrm>
              <a:off x="3387" y="3221"/>
              <a:ext cx="35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009" name="Line 105"/>
            <p:cNvSpPr>
              <a:spLocks noChangeShapeType="1"/>
            </p:cNvSpPr>
            <p:nvPr/>
          </p:nvSpPr>
          <p:spPr bwMode="auto">
            <a:xfrm>
              <a:off x="3239" y="3142"/>
              <a:ext cx="625"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80010" name="AutoShape 106"/>
            <p:cNvSpPr>
              <a:spLocks noChangeArrowheads="1"/>
            </p:cNvSpPr>
            <p:nvPr/>
          </p:nvSpPr>
          <p:spPr bwMode="auto">
            <a:xfrm>
              <a:off x="3552" y="3128"/>
              <a:ext cx="22" cy="21"/>
            </a:xfrm>
            <a:prstGeom prst="flowChartConnector">
              <a:avLst/>
            </a:prstGeom>
            <a:solidFill>
              <a:srgbClr val="000000"/>
            </a:solidFill>
            <a:ln w="9525">
              <a:solidFill>
                <a:srgbClr val="000000"/>
              </a:solidFill>
              <a:round/>
              <a:headEnd/>
              <a:tailEnd/>
            </a:ln>
          </p:spPr>
          <p:txBody>
            <a:bodyPr/>
            <a:lstStyle/>
            <a:p>
              <a:endParaRPr lang="en-US"/>
            </a:p>
          </p:txBody>
        </p:sp>
        <p:sp>
          <p:nvSpPr>
            <p:cNvPr id="380011" name="AutoShape 107"/>
            <p:cNvSpPr>
              <a:spLocks noChangeArrowheads="1"/>
            </p:cNvSpPr>
            <p:nvPr/>
          </p:nvSpPr>
          <p:spPr bwMode="auto">
            <a:xfrm>
              <a:off x="1469" y="3106"/>
              <a:ext cx="23" cy="22"/>
            </a:xfrm>
            <a:prstGeom prst="flowChartConnector">
              <a:avLst/>
            </a:prstGeom>
            <a:solidFill>
              <a:srgbClr val="000000"/>
            </a:solidFill>
            <a:ln w="9525">
              <a:solidFill>
                <a:srgbClr val="000000"/>
              </a:solidFill>
              <a:round/>
              <a:headEnd/>
              <a:tailEnd/>
            </a:ln>
          </p:spPr>
          <p:txBody>
            <a:bodyPr/>
            <a:lstStyle/>
            <a:p>
              <a:endParaRPr lang="en-US"/>
            </a:p>
          </p:txBody>
        </p:sp>
        <p:sp>
          <p:nvSpPr>
            <p:cNvPr id="380012" name="Line 108"/>
            <p:cNvSpPr>
              <a:spLocks noChangeShapeType="1"/>
            </p:cNvSpPr>
            <p:nvPr/>
          </p:nvSpPr>
          <p:spPr bwMode="auto">
            <a:xfrm>
              <a:off x="3225" y="2682"/>
              <a:ext cx="0" cy="1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013" name="Line 109"/>
            <p:cNvSpPr>
              <a:spLocks noChangeShapeType="1"/>
            </p:cNvSpPr>
            <p:nvPr/>
          </p:nvSpPr>
          <p:spPr bwMode="auto">
            <a:xfrm>
              <a:off x="3396" y="2682"/>
              <a:ext cx="0" cy="1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014" name="Line 110"/>
            <p:cNvSpPr>
              <a:spLocks noChangeShapeType="1"/>
            </p:cNvSpPr>
            <p:nvPr/>
          </p:nvSpPr>
          <p:spPr bwMode="auto">
            <a:xfrm>
              <a:off x="3738" y="2682"/>
              <a:ext cx="0" cy="1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015" name="Line 111"/>
            <p:cNvSpPr>
              <a:spLocks noChangeShapeType="1"/>
            </p:cNvSpPr>
            <p:nvPr/>
          </p:nvSpPr>
          <p:spPr bwMode="auto">
            <a:xfrm>
              <a:off x="3901" y="2682"/>
              <a:ext cx="0" cy="1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016" name="Line 112"/>
            <p:cNvSpPr>
              <a:spLocks noChangeShapeType="1"/>
            </p:cNvSpPr>
            <p:nvPr/>
          </p:nvSpPr>
          <p:spPr bwMode="auto">
            <a:xfrm>
              <a:off x="3106" y="2732"/>
              <a:ext cx="117"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0017" name="Line 113"/>
            <p:cNvSpPr>
              <a:spLocks noChangeShapeType="1"/>
            </p:cNvSpPr>
            <p:nvPr/>
          </p:nvSpPr>
          <p:spPr bwMode="auto">
            <a:xfrm>
              <a:off x="3396" y="2732"/>
              <a:ext cx="89" cy="0"/>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0018" name="Line 114"/>
            <p:cNvSpPr>
              <a:spLocks noChangeShapeType="1"/>
            </p:cNvSpPr>
            <p:nvPr/>
          </p:nvSpPr>
          <p:spPr bwMode="auto">
            <a:xfrm>
              <a:off x="3647" y="2732"/>
              <a:ext cx="90"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0019" name="Line 115"/>
            <p:cNvSpPr>
              <a:spLocks noChangeShapeType="1"/>
            </p:cNvSpPr>
            <p:nvPr/>
          </p:nvSpPr>
          <p:spPr bwMode="auto">
            <a:xfrm>
              <a:off x="3901" y="2739"/>
              <a:ext cx="90" cy="0"/>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0020" name="Line 116"/>
            <p:cNvSpPr>
              <a:spLocks noChangeShapeType="1"/>
            </p:cNvSpPr>
            <p:nvPr/>
          </p:nvSpPr>
          <p:spPr bwMode="auto">
            <a:xfrm>
              <a:off x="4058" y="2682"/>
              <a:ext cx="0" cy="1035"/>
            </a:xfrm>
            <a:prstGeom prst="line">
              <a:avLst/>
            </a:prstGeom>
            <a:noFill/>
            <a:ln w="952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380021" name="Line 117"/>
            <p:cNvSpPr>
              <a:spLocks noChangeShapeType="1"/>
            </p:cNvSpPr>
            <p:nvPr/>
          </p:nvSpPr>
          <p:spPr bwMode="auto">
            <a:xfrm flipH="1">
              <a:off x="3128" y="2854"/>
              <a:ext cx="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022" name="Line 118"/>
            <p:cNvSpPr>
              <a:spLocks noChangeShapeType="1"/>
            </p:cNvSpPr>
            <p:nvPr/>
          </p:nvSpPr>
          <p:spPr bwMode="auto">
            <a:xfrm flipH="1">
              <a:off x="3135" y="3429"/>
              <a:ext cx="9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023" name="Line 119"/>
            <p:cNvSpPr>
              <a:spLocks noChangeShapeType="1"/>
            </p:cNvSpPr>
            <p:nvPr/>
          </p:nvSpPr>
          <p:spPr bwMode="auto">
            <a:xfrm flipV="1">
              <a:off x="3143" y="2854"/>
              <a:ext cx="0" cy="168"/>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0024" name="Line 120"/>
            <p:cNvSpPr>
              <a:spLocks noChangeShapeType="1"/>
            </p:cNvSpPr>
            <p:nvPr/>
          </p:nvSpPr>
          <p:spPr bwMode="auto">
            <a:xfrm flipV="1">
              <a:off x="3143" y="3257"/>
              <a:ext cx="0" cy="168"/>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0025" name="Line 121"/>
            <p:cNvSpPr>
              <a:spLocks noChangeShapeType="1"/>
            </p:cNvSpPr>
            <p:nvPr/>
          </p:nvSpPr>
          <p:spPr bwMode="auto">
            <a:xfrm flipV="1">
              <a:off x="3470" y="2941"/>
              <a:ext cx="0" cy="113"/>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0026" name="Line 122"/>
            <p:cNvSpPr>
              <a:spLocks noChangeShapeType="1"/>
            </p:cNvSpPr>
            <p:nvPr/>
          </p:nvSpPr>
          <p:spPr bwMode="auto">
            <a:xfrm flipV="1">
              <a:off x="3470" y="3214"/>
              <a:ext cx="0" cy="114"/>
            </a:xfrm>
            <a:prstGeom prst="line">
              <a:avLst/>
            </a:prstGeom>
            <a:noFill/>
            <a:ln w="9525">
              <a:solidFill>
                <a:srgbClr val="000000"/>
              </a:solidFill>
              <a:round/>
              <a:headEnd type="none"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0027" name="Line 123"/>
            <p:cNvSpPr>
              <a:spLocks noChangeShapeType="1"/>
            </p:cNvSpPr>
            <p:nvPr/>
          </p:nvSpPr>
          <p:spPr bwMode="auto">
            <a:xfrm>
              <a:off x="3901" y="3372"/>
              <a:ext cx="0" cy="17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028" name="Line 124"/>
            <p:cNvSpPr>
              <a:spLocks noChangeShapeType="1"/>
            </p:cNvSpPr>
            <p:nvPr/>
          </p:nvSpPr>
          <p:spPr bwMode="auto">
            <a:xfrm>
              <a:off x="3559" y="3128"/>
              <a:ext cx="0" cy="60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029" name="Line 125"/>
            <p:cNvSpPr>
              <a:spLocks noChangeShapeType="1"/>
            </p:cNvSpPr>
            <p:nvPr/>
          </p:nvSpPr>
          <p:spPr bwMode="auto">
            <a:xfrm>
              <a:off x="3812" y="3523"/>
              <a:ext cx="89"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0030" name="Line 126"/>
            <p:cNvSpPr>
              <a:spLocks noChangeShapeType="1"/>
            </p:cNvSpPr>
            <p:nvPr/>
          </p:nvSpPr>
          <p:spPr bwMode="auto">
            <a:xfrm>
              <a:off x="3559" y="3523"/>
              <a:ext cx="90" cy="0"/>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0031" name="Line 127"/>
            <p:cNvSpPr>
              <a:spLocks noChangeShapeType="1"/>
            </p:cNvSpPr>
            <p:nvPr/>
          </p:nvSpPr>
          <p:spPr bwMode="auto">
            <a:xfrm>
              <a:off x="3878" y="3667"/>
              <a:ext cx="173"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0032" name="Line 128"/>
            <p:cNvSpPr>
              <a:spLocks noChangeShapeType="1"/>
            </p:cNvSpPr>
            <p:nvPr/>
          </p:nvSpPr>
          <p:spPr bwMode="auto">
            <a:xfrm>
              <a:off x="3559" y="3674"/>
              <a:ext cx="174" cy="0"/>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0033" name="Text Box 129"/>
            <p:cNvSpPr txBox="1">
              <a:spLocks noChangeArrowheads="1"/>
            </p:cNvSpPr>
            <p:nvPr/>
          </p:nvSpPr>
          <p:spPr bwMode="auto">
            <a:xfrm>
              <a:off x="1432" y="2941"/>
              <a:ext cx="268" cy="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C</a:t>
              </a:r>
            </a:p>
          </p:txBody>
        </p:sp>
        <p:sp>
          <p:nvSpPr>
            <p:cNvPr id="380034" name="Text Box 130"/>
            <p:cNvSpPr txBox="1">
              <a:spLocks noChangeArrowheads="1"/>
            </p:cNvSpPr>
            <p:nvPr/>
          </p:nvSpPr>
          <p:spPr bwMode="auto">
            <a:xfrm>
              <a:off x="1350" y="3458"/>
              <a:ext cx="268"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h</a:t>
              </a:r>
            </a:p>
          </p:txBody>
        </p:sp>
        <p:sp>
          <p:nvSpPr>
            <p:cNvPr id="380035" name="Text Box 131"/>
            <p:cNvSpPr txBox="1">
              <a:spLocks noChangeArrowheads="1"/>
            </p:cNvSpPr>
            <p:nvPr/>
          </p:nvSpPr>
          <p:spPr bwMode="auto">
            <a:xfrm>
              <a:off x="1559" y="2567"/>
              <a:ext cx="357"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r</a:t>
              </a:r>
              <a:r>
                <a:rPr lang="en-US" sz="1600" baseline="-25000">
                  <a:latin typeface="Times New Roman" pitchFamily="18" charset="0"/>
                  <a:cs typeface="Times New Roman" pitchFamily="18" charset="0"/>
                </a:rPr>
                <a:t>o</a:t>
              </a:r>
              <a:endParaRPr lang="en-US" sz="1600">
                <a:latin typeface="Times New Roman" pitchFamily="18" charset="0"/>
                <a:cs typeface="Times New Roman" pitchFamily="18" charset="0"/>
              </a:endParaRPr>
            </a:p>
          </p:txBody>
        </p:sp>
        <p:sp>
          <p:nvSpPr>
            <p:cNvPr id="380036" name="Text Box 132"/>
            <p:cNvSpPr txBox="1">
              <a:spLocks noChangeArrowheads="1"/>
            </p:cNvSpPr>
            <p:nvPr/>
          </p:nvSpPr>
          <p:spPr bwMode="auto">
            <a:xfrm>
              <a:off x="3522" y="3027"/>
              <a:ext cx="268"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C</a:t>
              </a:r>
            </a:p>
          </p:txBody>
        </p:sp>
        <p:sp>
          <p:nvSpPr>
            <p:cNvPr id="380037" name="Text Box 133"/>
            <p:cNvSpPr txBox="1">
              <a:spLocks noChangeArrowheads="1"/>
            </p:cNvSpPr>
            <p:nvPr/>
          </p:nvSpPr>
          <p:spPr bwMode="auto">
            <a:xfrm>
              <a:off x="3708" y="3537"/>
              <a:ext cx="357"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r</a:t>
              </a:r>
              <a:r>
                <a:rPr lang="en-US" sz="1600" baseline="-25000">
                  <a:latin typeface="Times New Roman" pitchFamily="18" charset="0"/>
                  <a:cs typeface="Times New Roman" pitchFamily="18" charset="0"/>
                </a:rPr>
                <a:t>o</a:t>
              </a:r>
              <a:endParaRPr lang="en-US" sz="1600">
                <a:latin typeface="Times New Roman" pitchFamily="18" charset="0"/>
                <a:cs typeface="Times New Roman" pitchFamily="18" charset="0"/>
              </a:endParaRPr>
            </a:p>
          </p:txBody>
        </p:sp>
        <p:sp>
          <p:nvSpPr>
            <p:cNvPr id="380038" name="Text Box 134"/>
            <p:cNvSpPr txBox="1">
              <a:spLocks noChangeArrowheads="1"/>
            </p:cNvSpPr>
            <p:nvPr/>
          </p:nvSpPr>
          <p:spPr bwMode="auto">
            <a:xfrm>
              <a:off x="1499" y="3250"/>
              <a:ext cx="357"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y</a:t>
              </a:r>
              <a:r>
                <a:rPr lang="en-US" sz="1600" baseline="-25000">
                  <a:latin typeface="Times New Roman" pitchFamily="18" charset="0"/>
                  <a:cs typeface="Times New Roman" pitchFamily="18" charset="0"/>
                </a:rPr>
                <a:t>c</a:t>
              </a:r>
              <a:endParaRPr lang="en-US" sz="1600">
                <a:latin typeface="Times New Roman" pitchFamily="18" charset="0"/>
                <a:cs typeface="Times New Roman" pitchFamily="18" charset="0"/>
              </a:endParaRPr>
            </a:p>
          </p:txBody>
        </p:sp>
        <p:sp>
          <p:nvSpPr>
            <p:cNvPr id="380039" name="Text Box 135"/>
            <p:cNvSpPr txBox="1">
              <a:spLocks noChangeArrowheads="1"/>
            </p:cNvSpPr>
            <p:nvPr/>
          </p:nvSpPr>
          <p:spPr bwMode="auto">
            <a:xfrm>
              <a:off x="3611" y="3376"/>
              <a:ext cx="357" cy="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y</a:t>
              </a:r>
              <a:r>
                <a:rPr lang="en-US" sz="1600" baseline="-25000">
                  <a:latin typeface="Times New Roman" pitchFamily="18" charset="0"/>
                  <a:cs typeface="Times New Roman" pitchFamily="18" charset="0"/>
                </a:rPr>
                <a:t>c</a:t>
              </a:r>
              <a:endParaRPr lang="en-US" sz="1600">
                <a:latin typeface="Times New Roman" pitchFamily="18" charset="0"/>
                <a:cs typeface="Times New Roman" pitchFamily="18" charset="0"/>
              </a:endParaRPr>
            </a:p>
          </p:txBody>
        </p:sp>
        <p:sp>
          <p:nvSpPr>
            <p:cNvPr id="380040" name="Text Box 136"/>
            <p:cNvSpPr txBox="1">
              <a:spLocks noChangeArrowheads="1"/>
            </p:cNvSpPr>
            <p:nvPr/>
          </p:nvSpPr>
          <p:spPr bwMode="auto">
            <a:xfrm>
              <a:off x="3210" y="2596"/>
              <a:ext cx="267" cy="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t</a:t>
              </a:r>
            </a:p>
          </p:txBody>
        </p:sp>
        <p:sp>
          <p:nvSpPr>
            <p:cNvPr id="380041" name="Text Box 137"/>
            <p:cNvSpPr txBox="1">
              <a:spLocks noChangeArrowheads="1"/>
            </p:cNvSpPr>
            <p:nvPr/>
          </p:nvSpPr>
          <p:spPr bwMode="auto">
            <a:xfrm>
              <a:off x="3723" y="2614"/>
              <a:ext cx="268" cy="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t</a:t>
              </a:r>
            </a:p>
          </p:txBody>
        </p:sp>
        <p:sp>
          <p:nvSpPr>
            <p:cNvPr id="380042" name="Text Box 138"/>
            <p:cNvSpPr txBox="1">
              <a:spLocks noChangeArrowheads="1"/>
            </p:cNvSpPr>
            <p:nvPr/>
          </p:nvSpPr>
          <p:spPr bwMode="auto">
            <a:xfrm>
              <a:off x="3440" y="2596"/>
              <a:ext cx="268" cy="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4t</a:t>
              </a:r>
            </a:p>
          </p:txBody>
        </p:sp>
        <p:sp>
          <p:nvSpPr>
            <p:cNvPr id="380043" name="Text Box 139"/>
            <p:cNvSpPr txBox="1">
              <a:spLocks noChangeArrowheads="1"/>
            </p:cNvSpPr>
            <p:nvPr/>
          </p:nvSpPr>
          <p:spPr bwMode="auto">
            <a:xfrm>
              <a:off x="3314" y="2919"/>
              <a:ext cx="268"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200">
                  <a:latin typeface="Times New Roman" pitchFamily="18" charset="0"/>
                  <a:cs typeface="Times New Roman" pitchFamily="18" charset="0"/>
                </a:rPr>
                <a:t>t</a:t>
              </a:r>
            </a:p>
          </p:txBody>
        </p:sp>
        <p:sp>
          <p:nvSpPr>
            <p:cNvPr id="380044" name="Text Box 140"/>
            <p:cNvSpPr txBox="1">
              <a:spLocks noChangeArrowheads="1"/>
            </p:cNvSpPr>
            <p:nvPr/>
          </p:nvSpPr>
          <p:spPr bwMode="auto">
            <a:xfrm>
              <a:off x="3011" y="3047"/>
              <a:ext cx="267"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6t</a:t>
              </a:r>
            </a:p>
          </p:txBody>
        </p:sp>
        <p:sp>
          <p:nvSpPr>
            <p:cNvPr id="380045" name="Text Box 141"/>
            <p:cNvSpPr txBox="1">
              <a:spLocks noChangeArrowheads="1"/>
            </p:cNvSpPr>
            <p:nvPr/>
          </p:nvSpPr>
          <p:spPr bwMode="auto">
            <a:xfrm>
              <a:off x="2526" y="2531"/>
              <a:ext cx="535" cy="1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0.305</a:t>
              </a:r>
            </a:p>
            <a:p>
              <a:pPr algn="l" eaLnBrk="0" hangingPunct="0"/>
              <a:r>
                <a:rPr lang="en-US" sz="1600">
                  <a:latin typeface="Times New Roman" pitchFamily="18" charset="0"/>
                  <a:cs typeface="Times New Roman" pitchFamily="18" charset="0"/>
                </a:rPr>
                <a:t>0,204</a:t>
              </a:r>
            </a:p>
            <a:p>
              <a:pPr algn="l" eaLnBrk="0" hangingPunct="0"/>
              <a:r>
                <a:rPr lang="en-US" sz="1600">
                  <a:latin typeface="Times New Roman" pitchFamily="18" charset="0"/>
                  <a:cs typeface="Times New Roman" pitchFamily="18" charset="0"/>
                </a:rPr>
                <a:t>0,149</a:t>
              </a:r>
            </a:p>
            <a:p>
              <a:pPr algn="l" eaLnBrk="0" hangingPunct="0"/>
              <a:r>
                <a:rPr lang="en-US" sz="1600">
                  <a:latin typeface="Times New Roman" pitchFamily="18" charset="0"/>
                  <a:cs typeface="Times New Roman" pitchFamily="18" charset="0"/>
                </a:rPr>
                <a:t>0,112</a:t>
              </a:r>
            </a:p>
            <a:p>
              <a:pPr algn="l" eaLnBrk="0" hangingPunct="0"/>
              <a:r>
                <a:rPr lang="en-US" sz="1600">
                  <a:latin typeface="Times New Roman" pitchFamily="18" charset="0"/>
                  <a:cs typeface="Times New Roman" pitchFamily="18" charset="0"/>
                </a:rPr>
                <a:t>0,090</a:t>
              </a:r>
            </a:p>
            <a:p>
              <a:pPr algn="l" eaLnBrk="0" hangingPunct="0"/>
              <a:r>
                <a:rPr lang="en-US" sz="1600">
                  <a:latin typeface="Times New Roman" pitchFamily="18" charset="0"/>
                  <a:cs typeface="Times New Roman" pitchFamily="18" charset="0"/>
                </a:rPr>
                <a:t>0,041</a:t>
              </a:r>
            </a:p>
            <a:p>
              <a:pPr algn="l" eaLnBrk="0" hangingPunct="0"/>
              <a:r>
                <a:rPr lang="en-US" sz="1600">
                  <a:latin typeface="Times New Roman" pitchFamily="18" charset="0"/>
                  <a:cs typeface="Times New Roman" pitchFamily="18" charset="0"/>
                </a:rPr>
                <a:t>0,021</a:t>
              </a:r>
            </a:p>
            <a:p>
              <a:pPr algn="l" eaLnBrk="0" hangingPunct="0"/>
              <a:r>
                <a:rPr lang="en-US" sz="1600">
                  <a:latin typeface="Times New Roman" pitchFamily="18" charset="0"/>
                  <a:cs typeface="Times New Roman" pitchFamily="18" charset="0"/>
                </a:rPr>
                <a:t>0,0093</a:t>
              </a:r>
            </a:p>
            <a:p>
              <a:pPr algn="l" eaLnBrk="0" hangingPunct="0"/>
              <a:r>
                <a:rPr lang="en-US" sz="1600">
                  <a:latin typeface="Times New Roman" pitchFamily="18" charset="0"/>
                  <a:cs typeface="Times New Roman" pitchFamily="18" charset="0"/>
                </a:rPr>
                <a:t>0,0052</a:t>
              </a:r>
            </a:p>
            <a:p>
              <a:pPr algn="l" eaLnBrk="0" hangingPunct="0"/>
              <a:r>
                <a:rPr lang="en-US" sz="1600">
                  <a:latin typeface="Times New Roman" pitchFamily="18" charset="0"/>
                  <a:cs typeface="Times New Roman" pitchFamily="18" charset="0"/>
                </a:rPr>
                <a:t>0,0033</a:t>
              </a:r>
            </a:p>
          </p:txBody>
        </p:sp>
        <p:sp>
          <p:nvSpPr>
            <p:cNvPr id="380046" name="Text Box 142"/>
            <p:cNvSpPr txBox="1">
              <a:spLocks noChangeArrowheads="1"/>
            </p:cNvSpPr>
            <p:nvPr/>
          </p:nvSpPr>
          <p:spPr bwMode="auto">
            <a:xfrm>
              <a:off x="4578" y="2524"/>
              <a:ext cx="536" cy="1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0,453</a:t>
              </a:r>
            </a:p>
            <a:p>
              <a:pPr algn="l" eaLnBrk="0" hangingPunct="0"/>
              <a:r>
                <a:rPr lang="en-US" sz="1600">
                  <a:latin typeface="Times New Roman" pitchFamily="18" charset="0"/>
                  <a:cs typeface="Times New Roman" pitchFamily="18" charset="0"/>
                </a:rPr>
                <a:t>0,319</a:t>
              </a:r>
            </a:p>
            <a:p>
              <a:pPr algn="l" eaLnBrk="0" hangingPunct="0"/>
              <a:r>
                <a:rPr lang="en-US" sz="1600">
                  <a:latin typeface="Times New Roman" pitchFamily="18" charset="0"/>
                  <a:cs typeface="Times New Roman" pitchFamily="18" charset="0"/>
                </a:rPr>
                <a:t>0,236</a:t>
              </a:r>
            </a:p>
            <a:p>
              <a:pPr algn="l" eaLnBrk="0" hangingPunct="0"/>
              <a:r>
                <a:rPr lang="en-US" sz="1600">
                  <a:latin typeface="Times New Roman" pitchFamily="18" charset="0"/>
                  <a:cs typeface="Times New Roman" pitchFamily="18" charset="0"/>
                </a:rPr>
                <a:t>0,183</a:t>
              </a:r>
            </a:p>
            <a:p>
              <a:pPr algn="l" eaLnBrk="0" hangingPunct="0"/>
              <a:r>
                <a:rPr lang="en-US" sz="1600">
                  <a:latin typeface="Times New Roman" pitchFamily="18" charset="0"/>
                  <a:cs typeface="Times New Roman" pitchFamily="18" charset="0"/>
                </a:rPr>
                <a:t>0,147</a:t>
              </a:r>
            </a:p>
            <a:p>
              <a:pPr algn="l" eaLnBrk="0" hangingPunct="0"/>
              <a:r>
                <a:rPr lang="en-US" sz="1600">
                  <a:latin typeface="Times New Roman" pitchFamily="18" charset="0"/>
                  <a:cs typeface="Times New Roman" pitchFamily="18" charset="0"/>
                </a:rPr>
                <a:t>0,067</a:t>
              </a:r>
            </a:p>
            <a:p>
              <a:pPr algn="l" eaLnBrk="0" hangingPunct="0"/>
              <a:r>
                <a:rPr lang="en-US" sz="1600">
                  <a:latin typeface="Times New Roman" pitchFamily="18" charset="0"/>
                  <a:cs typeface="Times New Roman" pitchFamily="18" charset="0"/>
                </a:rPr>
                <a:t>0,036</a:t>
              </a:r>
            </a:p>
            <a:p>
              <a:pPr algn="l" eaLnBrk="0" hangingPunct="0"/>
              <a:r>
                <a:rPr lang="en-US" sz="1600">
                  <a:latin typeface="Times New Roman" pitchFamily="18" charset="0"/>
                  <a:cs typeface="Times New Roman" pitchFamily="18" charset="0"/>
                </a:rPr>
                <a:t>0,016</a:t>
              </a:r>
            </a:p>
            <a:p>
              <a:pPr algn="l" eaLnBrk="0" hangingPunct="0"/>
              <a:r>
                <a:rPr lang="en-US" sz="1600">
                  <a:latin typeface="Times New Roman" pitchFamily="18" charset="0"/>
                  <a:cs typeface="Times New Roman" pitchFamily="18" charset="0"/>
                </a:rPr>
                <a:t>0,0089</a:t>
              </a:r>
            </a:p>
            <a:p>
              <a:pPr algn="l" eaLnBrk="0" hangingPunct="0"/>
              <a:r>
                <a:rPr lang="en-US" sz="1600">
                  <a:latin typeface="Times New Roman" pitchFamily="18" charset="0"/>
                  <a:cs typeface="Times New Roman" pitchFamily="18" charset="0"/>
                </a:rPr>
                <a:t>0,0057</a:t>
              </a:r>
            </a:p>
            <a:p>
              <a:pPr algn="l" eaLnBrk="0" hangingPunct="0"/>
              <a:endParaRPr lang="en-US" sz="1600">
                <a:latin typeface="Times New Roman" pitchFamily="18" charset="0"/>
                <a:cs typeface="Times New Roman" pitchFamily="18" charset="0"/>
              </a:endParaRPr>
            </a:p>
          </p:txBody>
        </p:sp>
        <p:sp>
          <p:nvSpPr>
            <p:cNvPr id="380047" name="Line 143"/>
            <p:cNvSpPr>
              <a:spLocks noChangeShapeType="1"/>
            </p:cNvSpPr>
            <p:nvPr/>
          </p:nvSpPr>
          <p:spPr bwMode="auto">
            <a:xfrm>
              <a:off x="986" y="4156"/>
              <a:ext cx="410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048" name="Text Box 144"/>
            <p:cNvSpPr txBox="1">
              <a:spLocks noChangeArrowheads="1"/>
            </p:cNvSpPr>
            <p:nvPr/>
          </p:nvSpPr>
          <p:spPr bwMode="auto">
            <a:xfrm>
              <a:off x="4406" y="-28"/>
              <a:ext cx="68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latin typeface="Times New Roman" pitchFamily="18" charset="0"/>
                  <a:cs typeface="Times New Roman" pitchFamily="18" charset="0"/>
                </a:rPr>
                <a:t>Bảng 1</a:t>
              </a:r>
            </a:p>
          </p:txBody>
        </p:sp>
        <p:graphicFrame>
          <p:nvGraphicFramePr>
            <p:cNvPr id="380049" name="Object 145"/>
            <p:cNvGraphicFramePr>
              <a:graphicFrameLocks noChangeAspect="1"/>
            </p:cNvGraphicFramePr>
            <p:nvPr/>
          </p:nvGraphicFramePr>
          <p:xfrm>
            <a:off x="4581" y="367"/>
            <a:ext cx="384" cy="418"/>
          </p:xfrm>
          <a:graphic>
            <a:graphicData uri="http://schemas.openxmlformats.org/presentationml/2006/ole">
              <mc:AlternateContent xmlns:mc="http://schemas.openxmlformats.org/markup-compatibility/2006">
                <mc:Choice xmlns:v="urn:schemas-microsoft-com:vml" Requires="v">
                  <p:oleObj spid="_x0000_s380053" name="Equation" r:id="rId3" imgW="457200" imgH="431640" progId="Equation.3">
                    <p:embed/>
                  </p:oleObj>
                </mc:Choice>
                <mc:Fallback>
                  <p:oleObj name="Equation" r:id="rId3" imgW="457200" imgH="431640" progId="Equation.3">
                    <p:embed/>
                    <p:pic>
                      <p:nvPicPr>
                        <p:cNvPr id="0" name="Object 14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81" y="367"/>
                          <a:ext cx="384" cy="41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80050" name="Object 146"/>
            <p:cNvGraphicFramePr>
              <a:graphicFrameLocks noChangeAspect="1"/>
            </p:cNvGraphicFramePr>
            <p:nvPr/>
          </p:nvGraphicFramePr>
          <p:xfrm>
            <a:off x="2571" y="336"/>
            <a:ext cx="412" cy="449"/>
          </p:xfrm>
          <a:graphic>
            <a:graphicData uri="http://schemas.openxmlformats.org/presentationml/2006/ole">
              <mc:AlternateContent xmlns:mc="http://schemas.openxmlformats.org/markup-compatibility/2006">
                <mc:Choice xmlns:v="urn:schemas-microsoft-com:vml" Requires="v">
                  <p:oleObj spid="_x0000_s380054" name="Equation" r:id="rId5" imgW="457200" imgH="431640" progId="Equation.3">
                    <p:embed/>
                  </p:oleObj>
                </mc:Choice>
                <mc:Fallback>
                  <p:oleObj name="Equation" r:id="rId5" imgW="457200" imgH="431640" progId="Equation.3">
                    <p:embed/>
                    <p:pic>
                      <p:nvPicPr>
                        <p:cNvPr id="0" name="Object 14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71" y="336"/>
                          <a:ext cx="412" cy="449"/>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80051" name="Object 147"/>
            <p:cNvGraphicFramePr>
              <a:graphicFrameLocks noChangeAspect="1"/>
            </p:cNvGraphicFramePr>
            <p:nvPr/>
          </p:nvGraphicFramePr>
          <p:xfrm>
            <a:off x="2188" y="341"/>
            <a:ext cx="224" cy="398"/>
          </p:xfrm>
          <a:graphic>
            <a:graphicData uri="http://schemas.openxmlformats.org/presentationml/2006/ole">
              <mc:AlternateContent xmlns:mc="http://schemas.openxmlformats.org/markup-compatibility/2006">
                <mc:Choice xmlns:v="urn:schemas-microsoft-com:vml" Requires="v">
                  <p:oleObj spid="_x0000_s380055" name="Equation" r:id="rId7" imgW="241200" imgH="431640" progId="Equation.3">
                    <p:embed/>
                  </p:oleObj>
                </mc:Choice>
                <mc:Fallback>
                  <p:oleObj name="Equation" r:id="rId7" imgW="241200" imgH="431640" progId="Equation.3">
                    <p:embed/>
                    <p:pic>
                      <p:nvPicPr>
                        <p:cNvPr id="0" name="Object 14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88" y="341"/>
                          <a:ext cx="224" cy="3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80052" name="Object 148"/>
            <p:cNvGraphicFramePr>
              <a:graphicFrameLocks noChangeAspect="1"/>
            </p:cNvGraphicFramePr>
            <p:nvPr/>
          </p:nvGraphicFramePr>
          <p:xfrm>
            <a:off x="4247" y="365"/>
            <a:ext cx="223" cy="397"/>
          </p:xfrm>
          <a:graphic>
            <a:graphicData uri="http://schemas.openxmlformats.org/presentationml/2006/ole">
              <mc:AlternateContent xmlns:mc="http://schemas.openxmlformats.org/markup-compatibility/2006">
                <mc:Choice xmlns:v="urn:schemas-microsoft-com:vml" Requires="v">
                  <p:oleObj spid="_x0000_s380056" name="Equation" r:id="rId9" imgW="241200" imgH="431640" progId="Equation.3">
                    <p:embed/>
                  </p:oleObj>
                </mc:Choice>
                <mc:Fallback>
                  <p:oleObj name="Equation" r:id="rId9" imgW="241200" imgH="431640" progId="Equation.3">
                    <p:embed/>
                    <p:pic>
                      <p:nvPicPr>
                        <p:cNvPr id="0" name="Object 14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47" y="365"/>
                          <a:ext cx="223" cy="3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Tree>
  </p:cSld>
  <p:clrMapOvr>
    <a:masterClrMapping/>
  </p:clrMapOvr>
  <p:timing>
    <p:tnLst>
      <p:par>
        <p:cTn id="1" dur="indefinite" restart="never" nodeType="tmRoot"/>
      </p:par>
    </p:tnLst>
  </p:timing>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0930" name="Group 2"/>
          <p:cNvGrpSpPr>
            <a:grpSpLocks/>
          </p:cNvGrpSpPr>
          <p:nvPr/>
        </p:nvGrpSpPr>
        <p:grpSpPr bwMode="auto">
          <a:xfrm>
            <a:off x="533400" y="1143000"/>
            <a:ext cx="8229600" cy="4802188"/>
            <a:chOff x="336" y="720"/>
            <a:chExt cx="5184" cy="3025"/>
          </a:xfrm>
        </p:grpSpPr>
        <p:sp>
          <p:nvSpPr>
            <p:cNvPr id="380931" name="Line 3"/>
            <p:cNvSpPr>
              <a:spLocks noChangeShapeType="1"/>
            </p:cNvSpPr>
            <p:nvPr/>
          </p:nvSpPr>
          <p:spPr bwMode="auto">
            <a:xfrm>
              <a:off x="364" y="3689"/>
              <a:ext cx="510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932" name="AutoShape 4"/>
            <p:cNvSpPr>
              <a:spLocks noChangeArrowheads="1"/>
            </p:cNvSpPr>
            <p:nvPr/>
          </p:nvSpPr>
          <p:spPr bwMode="auto">
            <a:xfrm rot="5400000">
              <a:off x="583" y="2080"/>
              <a:ext cx="935" cy="709"/>
            </a:xfrm>
            <a:custGeom>
              <a:avLst/>
              <a:gdLst>
                <a:gd name="G0" fmla="+- 5400 0 0"/>
                <a:gd name="G1" fmla="+- 21600 0 5400"/>
                <a:gd name="G2" fmla="*/ 5400 1 2"/>
                <a:gd name="G3" fmla="+- 21600 0 G2"/>
                <a:gd name="G4" fmla="+/ 5400 21600 2"/>
                <a:gd name="G5" fmla="+/ G1 0 2"/>
                <a:gd name="G6" fmla="*/ 21600 21600 5400"/>
                <a:gd name="G7" fmla="*/ G6 1 2"/>
                <a:gd name="G8" fmla="+- 21600 0 G7"/>
                <a:gd name="G9" fmla="*/ 21600 1 2"/>
                <a:gd name="G10" fmla="+- 5400 0 G9"/>
                <a:gd name="G11" fmla="?: G10 G8 0"/>
                <a:gd name="G12" fmla="?: G10 G7 21600"/>
                <a:gd name="T0" fmla="*/ 18900 w 21600"/>
                <a:gd name="T1" fmla="*/ 10800 h 21600"/>
                <a:gd name="T2" fmla="*/ 10800 w 21600"/>
                <a:gd name="T3" fmla="*/ 21600 h 21600"/>
                <a:gd name="T4" fmla="*/ 2700 w 21600"/>
                <a:gd name="T5" fmla="*/ 10800 h 21600"/>
                <a:gd name="T6" fmla="*/ 10800 w 21600"/>
                <a:gd name="T7" fmla="*/ 0 h 21600"/>
                <a:gd name="T8" fmla="*/ 4500 w 21600"/>
                <a:gd name="T9" fmla="*/ 4500 h 21600"/>
                <a:gd name="T10" fmla="*/ 17100 w 21600"/>
                <a:gd name="T11" fmla="*/ 17100 h 21600"/>
              </a:gdLst>
              <a:ahLst/>
              <a:cxnLst>
                <a:cxn ang="0">
                  <a:pos x="T0" y="T1"/>
                </a:cxn>
                <a:cxn ang="0">
                  <a:pos x="T2" y="T3"/>
                </a:cxn>
                <a:cxn ang="0">
                  <a:pos x="T4" y="T5"/>
                </a:cxn>
                <a:cxn ang="0">
                  <a:pos x="T6" y="T7"/>
                </a:cxn>
              </a:cxnLst>
              <a:rect l="T8" t="T9" r="T10" b="T11"/>
              <a:pathLst>
                <a:path w="21600" h="21600">
                  <a:moveTo>
                    <a:pt x="0" y="0"/>
                  </a:moveTo>
                  <a:lnTo>
                    <a:pt x="5400" y="21600"/>
                  </a:lnTo>
                  <a:lnTo>
                    <a:pt x="16200" y="21600"/>
                  </a:lnTo>
                  <a:lnTo>
                    <a:pt x="21600" y="0"/>
                  </a:lnTo>
                  <a:close/>
                </a:path>
              </a:pathLst>
            </a:cu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0933" name="Line 5"/>
            <p:cNvSpPr>
              <a:spLocks noChangeShapeType="1"/>
            </p:cNvSpPr>
            <p:nvPr/>
          </p:nvSpPr>
          <p:spPr bwMode="auto">
            <a:xfrm>
              <a:off x="695" y="2443"/>
              <a:ext cx="694"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80934" name="Line 6"/>
            <p:cNvSpPr>
              <a:spLocks noChangeShapeType="1"/>
            </p:cNvSpPr>
            <p:nvPr/>
          </p:nvSpPr>
          <p:spPr bwMode="auto">
            <a:xfrm>
              <a:off x="1149" y="1976"/>
              <a:ext cx="0" cy="1295"/>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80935" name="Line 7"/>
            <p:cNvSpPr>
              <a:spLocks noChangeShapeType="1"/>
            </p:cNvSpPr>
            <p:nvPr/>
          </p:nvSpPr>
          <p:spPr bwMode="auto">
            <a:xfrm flipH="1">
              <a:off x="475" y="2205"/>
              <a:ext cx="22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936" name="Line 8"/>
            <p:cNvSpPr>
              <a:spLocks noChangeShapeType="1"/>
            </p:cNvSpPr>
            <p:nvPr/>
          </p:nvSpPr>
          <p:spPr bwMode="auto">
            <a:xfrm flipH="1">
              <a:off x="465" y="2663"/>
              <a:ext cx="22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937" name="Line 9"/>
            <p:cNvSpPr>
              <a:spLocks noChangeShapeType="1"/>
            </p:cNvSpPr>
            <p:nvPr/>
          </p:nvSpPr>
          <p:spPr bwMode="auto">
            <a:xfrm>
              <a:off x="696" y="1747"/>
              <a:ext cx="0" cy="44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938" name="Line 10"/>
            <p:cNvSpPr>
              <a:spLocks noChangeShapeType="1"/>
            </p:cNvSpPr>
            <p:nvPr/>
          </p:nvSpPr>
          <p:spPr bwMode="auto">
            <a:xfrm>
              <a:off x="1408" y="1747"/>
              <a:ext cx="0" cy="22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939" name="Line 11"/>
            <p:cNvSpPr>
              <a:spLocks noChangeShapeType="1"/>
            </p:cNvSpPr>
            <p:nvPr/>
          </p:nvSpPr>
          <p:spPr bwMode="auto">
            <a:xfrm>
              <a:off x="1685" y="1747"/>
              <a:ext cx="0" cy="1540"/>
            </a:xfrm>
            <a:prstGeom prst="line">
              <a:avLst/>
            </a:prstGeom>
            <a:noFill/>
            <a:ln w="952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380940" name="Line 12"/>
            <p:cNvSpPr>
              <a:spLocks noChangeShapeType="1"/>
            </p:cNvSpPr>
            <p:nvPr/>
          </p:nvSpPr>
          <p:spPr bwMode="auto">
            <a:xfrm>
              <a:off x="1408" y="2874"/>
              <a:ext cx="0" cy="22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941" name="Line 13"/>
            <p:cNvSpPr>
              <a:spLocks noChangeShapeType="1"/>
            </p:cNvSpPr>
            <p:nvPr/>
          </p:nvSpPr>
          <p:spPr bwMode="auto">
            <a:xfrm>
              <a:off x="1001" y="3076"/>
              <a:ext cx="147"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0942" name="Line 14"/>
            <p:cNvSpPr>
              <a:spLocks noChangeShapeType="1"/>
            </p:cNvSpPr>
            <p:nvPr/>
          </p:nvSpPr>
          <p:spPr bwMode="auto">
            <a:xfrm>
              <a:off x="1408" y="3076"/>
              <a:ext cx="146" cy="0"/>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0943" name="Line 15"/>
            <p:cNvSpPr>
              <a:spLocks noChangeShapeType="1"/>
            </p:cNvSpPr>
            <p:nvPr/>
          </p:nvSpPr>
          <p:spPr bwMode="auto">
            <a:xfrm>
              <a:off x="3672" y="3212"/>
              <a:ext cx="601"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0944" name="Line 16"/>
            <p:cNvSpPr>
              <a:spLocks noChangeShapeType="1"/>
            </p:cNvSpPr>
            <p:nvPr/>
          </p:nvSpPr>
          <p:spPr bwMode="auto">
            <a:xfrm flipV="1">
              <a:off x="530" y="2187"/>
              <a:ext cx="0" cy="145"/>
            </a:xfrm>
            <a:prstGeom prst="line">
              <a:avLst/>
            </a:prstGeom>
            <a:noFill/>
            <a:ln w="9525">
              <a:solidFill>
                <a:srgbClr val="000000"/>
              </a:solidFill>
              <a:round/>
              <a:headEnd type="none"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0945" name="Line 17"/>
            <p:cNvSpPr>
              <a:spLocks noChangeShapeType="1"/>
            </p:cNvSpPr>
            <p:nvPr/>
          </p:nvSpPr>
          <p:spPr bwMode="auto">
            <a:xfrm flipV="1">
              <a:off x="530" y="2517"/>
              <a:ext cx="0" cy="145"/>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0946" name="AutoShape 18"/>
            <p:cNvSpPr>
              <a:spLocks noChangeArrowheads="1"/>
            </p:cNvSpPr>
            <p:nvPr/>
          </p:nvSpPr>
          <p:spPr bwMode="auto">
            <a:xfrm>
              <a:off x="1131" y="2434"/>
              <a:ext cx="27" cy="28"/>
            </a:xfrm>
            <a:prstGeom prst="flowChartConnector">
              <a:avLst/>
            </a:prstGeom>
            <a:solidFill>
              <a:srgbClr val="000000"/>
            </a:solidFill>
            <a:ln w="9525">
              <a:solidFill>
                <a:srgbClr val="000000"/>
              </a:solidFill>
              <a:round/>
              <a:headEnd/>
              <a:tailEnd/>
            </a:ln>
          </p:spPr>
          <p:txBody>
            <a:bodyPr/>
            <a:lstStyle/>
            <a:p>
              <a:endParaRPr lang="en-US"/>
            </a:p>
          </p:txBody>
        </p:sp>
        <p:sp>
          <p:nvSpPr>
            <p:cNvPr id="380947" name="Line 19"/>
            <p:cNvSpPr>
              <a:spLocks noChangeShapeType="1"/>
            </p:cNvSpPr>
            <p:nvPr/>
          </p:nvSpPr>
          <p:spPr bwMode="auto">
            <a:xfrm>
              <a:off x="1149" y="3241"/>
              <a:ext cx="146" cy="0"/>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0948" name="Line 20"/>
            <p:cNvSpPr>
              <a:spLocks noChangeShapeType="1"/>
            </p:cNvSpPr>
            <p:nvPr/>
          </p:nvSpPr>
          <p:spPr bwMode="auto">
            <a:xfrm>
              <a:off x="1537" y="3250"/>
              <a:ext cx="147"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0949" name="Line 21"/>
            <p:cNvSpPr>
              <a:spLocks noChangeShapeType="1"/>
            </p:cNvSpPr>
            <p:nvPr/>
          </p:nvSpPr>
          <p:spPr bwMode="auto">
            <a:xfrm>
              <a:off x="4078" y="1967"/>
              <a:ext cx="0" cy="85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950" name="Line 22"/>
            <p:cNvSpPr>
              <a:spLocks noChangeShapeType="1"/>
            </p:cNvSpPr>
            <p:nvPr/>
          </p:nvSpPr>
          <p:spPr bwMode="auto">
            <a:xfrm flipH="1">
              <a:off x="3801" y="1976"/>
              <a:ext cx="2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951" name="Line 23"/>
            <p:cNvSpPr>
              <a:spLocks noChangeShapeType="1"/>
            </p:cNvSpPr>
            <p:nvPr/>
          </p:nvSpPr>
          <p:spPr bwMode="auto">
            <a:xfrm flipH="1">
              <a:off x="3801" y="2810"/>
              <a:ext cx="2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952" name="Line 24"/>
            <p:cNvSpPr>
              <a:spLocks noChangeShapeType="1"/>
            </p:cNvSpPr>
            <p:nvPr/>
          </p:nvSpPr>
          <p:spPr bwMode="auto">
            <a:xfrm>
              <a:off x="3136" y="2058"/>
              <a:ext cx="0" cy="64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953" name="Line 25"/>
            <p:cNvSpPr>
              <a:spLocks noChangeShapeType="1"/>
            </p:cNvSpPr>
            <p:nvPr/>
          </p:nvSpPr>
          <p:spPr bwMode="auto">
            <a:xfrm>
              <a:off x="3810" y="1976"/>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954" name="Line 26"/>
            <p:cNvSpPr>
              <a:spLocks noChangeShapeType="1"/>
            </p:cNvSpPr>
            <p:nvPr/>
          </p:nvSpPr>
          <p:spPr bwMode="auto">
            <a:xfrm>
              <a:off x="3810" y="246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955" name="Line 27"/>
            <p:cNvSpPr>
              <a:spLocks noChangeShapeType="1"/>
            </p:cNvSpPr>
            <p:nvPr/>
          </p:nvSpPr>
          <p:spPr bwMode="auto">
            <a:xfrm>
              <a:off x="3108" y="2388"/>
              <a:ext cx="998"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80956" name="Line 28"/>
            <p:cNvSpPr>
              <a:spLocks noChangeShapeType="1"/>
            </p:cNvSpPr>
            <p:nvPr/>
          </p:nvSpPr>
          <p:spPr bwMode="auto">
            <a:xfrm>
              <a:off x="3136" y="2068"/>
              <a:ext cx="14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957" name="Line 29"/>
            <p:cNvSpPr>
              <a:spLocks noChangeShapeType="1"/>
            </p:cNvSpPr>
            <p:nvPr/>
          </p:nvSpPr>
          <p:spPr bwMode="auto">
            <a:xfrm>
              <a:off x="3136" y="2691"/>
              <a:ext cx="14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958" name="Line 30"/>
            <p:cNvSpPr>
              <a:spLocks noChangeShapeType="1"/>
            </p:cNvSpPr>
            <p:nvPr/>
          </p:nvSpPr>
          <p:spPr bwMode="auto">
            <a:xfrm>
              <a:off x="3284" y="2068"/>
              <a:ext cx="0" cy="24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959" name="Line 31"/>
            <p:cNvSpPr>
              <a:spLocks noChangeShapeType="1"/>
            </p:cNvSpPr>
            <p:nvPr/>
          </p:nvSpPr>
          <p:spPr bwMode="auto">
            <a:xfrm>
              <a:off x="3284" y="2462"/>
              <a:ext cx="0" cy="2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960" name="Line 32"/>
            <p:cNvSpPr>
              <a:spLocks noChangeShapeType="1"/>
            </p:cNvSpPr>
            <p:nvPr/>
          </p:nvSpPr>
          <p:spPr bwMode="auto">
            <a:xfrm>
              <a:off x="3275" y="2324"/>
              <a:ext cx="53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961" name="Line 33"/>
            <p:cNvSpPr>
              <a:spLocks noChangeShapeType="1"/>
            </p:cNvSpPr>
            <p:nvPr/>
          </p:nvSpPr>
          <p:spPr bwMode="auto">
            <a:xfrm>
              <a:off x="3275" y="2463"/>
              <a:ext cx="54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962" name="AutoShape 34"/>
            <p:cNvSpPr>
              <a:spLocks noChangeArrowheads="1"/>
            </p:cNvSpPr>
            <p:nvPr/>
          </p:nvSpPr>
          <p:spPr bwMode="auto">
            <a:xfrm>
              <a:off x="3653" y="2370"/>
              <a:ext cx="28" cy="28"/>
            </a:xfrm>
            <a:prstGeom prst="flowChartConnector">
              <a:avLst/>
            </a:prstGeom>
            <a:solidFill>
              <a:srgbClr val="000000"/>
            </a:solidFill>
            <a:ln w="9525">
              <a:solidFill>
                <a:srgbClr val="000000"/>
              </a:solidFill>
              <a:round/>
              <a:headEnd/>
              <a:tailEnd/>
            </a:ln>
          </p:spPr>
          <p:txBody>
            <a:bodyPr/>
            <a:lstStyle/>
            <a:p>
              <a:endParaRPr lang="en-US"/>
            </a:p>
          </p:txBody>
        </p:sp>
        <p:sp>
          <p:nvSpPr>
            <p:cNvPr id="380963" name="Line 35"/>
            <p:cNvSpPr>
              <a:spLocks noChangeShapeType="1"/>
            </p:cNvSpPr>
            <p:nvPr/>
          </p:nvSpPr>
          <p:spPr bwMode="auto">
            <a:xfrm>
              <a:off x="3127" y="1774"/>
              <a:ext cx="0" cy="29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964" name="Line 36"/>
            <p:cNvSpPr>
              <a:spLocks noChangeShapeType="1"/>
            </p:cNvSpPr>
            <p:nvPr/>
          </p:nvSpPr>
          <p:spPr bwMode="auto">
            <a:xfrm>
              <a:off x="3284" y="1774"/>
              <a:ext cx="0" cy="29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965" name="Line 37"/>
            <p:cNvSpPr>
              <a:spLocks noChangeShapeType="1"/>
            </p:cNvSpPr>
            <p:nvPr/>
          </p:nvSpPr>
          <p:spPr bwMode="auto">
            <a:xfrm>
              <a:off x="3801" y="1774"/>
              <a:ext cx="0" cy="29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966" name="Line 38"/>
            <p:cNvSpPr>
              <a:spLocks noChangeShapeType="1"/>
            </p:cNvSpPr>
            <p:nvPr/>
          </p:nvSpPr>
          <p:spPr bwMode="auto">
            <a:xfrm>
              <a:off x="4078" y="1774"/>
              <a:ext cx="0" cy="29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967" name="Line 39"/>
            <p:cNvSpPr>
              <a:spLocks noChangeShapeType="1"/>
            </p:cNvSpPr>
            <p:nvPr/>
          </p:nvSpPr>
          <p:spPr bwMode="auto">
            <a:xfrm>
              <a:off x="3275" y="1820"/>
              <a:ext cx="146" cy="0"/>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0968" name="Line 40"/>
            <p:cNvSpPr>
              <a:spLocks noChangeShapeType="1"/>
            </p:cNvSpPr>
            <p:nvPr/>
          </p:nvSpPr>
          <p:spPr bwMode="auto">
            <a:xfrm>
              <a:off x="3653" y="1820"/>
              <a:ext cx="147"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0969" name="Line 41"/>
            <p:cNvSpPr>
              <a:spLocks noChangeShapeType="1"/>
            </p:cNvSpPr>
            <p:nvPr/>
          </p:nvSpPr>
          <p:spPr bwMode="auto">
            <a:xfrm>
              <a:off x="4078" y="1811"/>
              <a:ext cx="147" cy="0"/>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0970" name="Line 42"/>
            <p:cNvSpPr>
              <a:spLocks noChangeShapeType="1"/>
            </p:cNvSpPr>
            <p:nvPr/>
          </p:nvSpPr>
          <p:spPr bwMode="auto">
            <a:xfrm>
              <a:off x="2979" y="1820"/>
              <a:ext cx="146"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0971" name="Line 43"/>
            <p:cNvSpPr>
              <a:spLocks noChangeShapeType="1"/>
            </p:cNvSpPr>
            <p:nvPr/>
          </p:nvSpPr>
          <p:spPr bwMode="auto">
            <a:xfrm flipH="1">
              <a:off x="2979" y="2058"/>
              <a:ext cx="22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972" name="Line 44"/>
            <p:cNvSpPr>
              <a:spLocks noChangeShapeType="1"/>
            </p:cNvSpPr>
            <p:nvPr/>
          </p:nvSpPr>
          <p:spPr bwMode="auto">
            <a:xfrm flipH="1">
              <a:off x="2979" y="2691"/>
              <a:ext cx="22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973" name="Line 45"/>
            <p:cNvSpPr>
              <a:spLocks noChangeShapeType="1"/>
            </p:cNvSpPr>
            <p:nvPr/>
          </p:nvSpPr>
          <p:spPr bwMode="auto">
            <a:xfrm flipV="1">
              <a:off x="3016" y="2058"/>
              <a:ext cx="0" cy="146"/>
            </a:xfrm>
            <a:prstGeom prst="line">
              <a:avLst/>
            </a:prstGeom>
            <a:noFill/>
            <a:ln w="9525">
              <a:solidFill>
                <a:srgbClr val="000000"/>
              </a:solidFill>
              <a:round/>
              <a:headEnd type="none"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0974" name="Line 46"/>
            <p:cNvSpPr>
              <a:spLocks noChangeShapeType="1"/>
            </p:cNvSpPr>
            <p:nvPr/>
          </p:nvSpPr>
          <p:spPr bwMode="auto">
            <a:xfrm flipV="1">
              <a:off x="3016" y="2544"/>
              <a:ext cx="0" cy="145"/>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0975" name="Line 47"/>
            <p:cNvSpPr>
              <a:spLocks noChangeShapeType="1"/>
            </p:cNvSpPr>
            <p:nvPr/>
          </p:nvSpPr>
          <p:spPr bwMode="auto">
            <a:xfrm flipH="1">
              <a:off x="4005" y="1967"/>
              <a:ext cx="22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976" name="Line 48"/>
            <p:cNvSpPr>
              <a:spLocks noChangeShapeType="1"/>
            </p:cNvSpPr>
            <p:nvPr/>
          </p:nvSpPr>
          <p:spPr bwMode="auto">
            <a:xfrm flipH="1">
              <a:off x="4023" y="2810"/>
              <a:ext cx="22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977" name="Line 49"/>
            <p:cNvSpPr>
              <a:spLocks noChangeShapeType="1"/>
            </p:cNvSpPr>
            <p:nvPr/>
          </p:nvSpPr>
          <p:spPr bwMode="auto">
            <a:xfrm flipV="1">
              <a:off x="4188" y="1967"/>
              <a:ext cx="0" cy="214"/>
            </a:xfrm>
            <a:prstGeom prst="line">
              <a:avLst/>
            </a:prstGeom>
            <a:noFill/>
            <a:ln w="9525">
              <a:solidFill>
                <a:srgbClr val="000000"/>
              </a:solidFill>
              <a:round/>
              <a:headEnd type="none"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0978" name="Line 50"/>
            <p:cNvSpPr>
              <a:spLocks noChangeShapeType="1"/>
            </p:cNvSpPr>
            <p:nvPr/>
          </p:nvSpPr>
          <p:spPr bwMode="auto">
            <a:xfrm flipV="1">
              <a:off x="4188" y="2590"/>
              <a:ext cx="0" cy="214"/>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0979" name="Line 51"/>
            <p:cNvSpPr>
              <a:spLocks noChangeShapeType="1"/>
            </p:cNvSpPr>
            <p:nvPr/>
          </p:nvSpPr>
          <p:spPr bwMode="auto">
            <a:xfrm flipV="1">
              <a:off x="3358" y="2462"/>
              <a:ext cx="0" cy="145"/>
            </a:xfrm>
            <a:prstGeom prst="line">
              <a:avLst/>
            </a:prstGeom>
            <a:noFill/>
            <a:ln w="9525">
              <a:solidFill>
                <a:srgbClr val="000000"/>
              </a:solidFill>
              <a:round/>
              <a:headEnd type="none"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0980" name="Line 52"/>
            <p:cNvSpPr>
              <a:spLocks noChangeShapeType="1"/>
            </p:cNvSpPr>
            <p:nvPr/>
          </p:nvSpPr>
          <p:spPr bwMode="auto">
            <a:xfrm flipV="1">
              <a:off x="3358" y="2168"/>
              <a:ext cx="0" cy="146"/>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0981" name="Line 53"/>
            <p:cNvSpPr>
              <a:spLocks noChangeShapeType="1"/>
            </p:cNvSpPr>
            <p:nvPr/>
          </p:nvSpPr>
          <p:spPr bwMode="auto">
            <a:xfrm>
              <a:off x="4078" y="2682"/>
              <a:ext cx="0" cy="2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982" name="Line 54"/>
            <p:cNvSpPr>
              <a:spLocks noChangeShapeType="1"/>
            </p:cNvSpPr>
            <p:nvPr/>
          </p:nvSpPr>
          <p:spPr bwMode="auto">
            <a:xfrm>
              <a:off x="3672" y="2388"/>
              <a:ext cx="0" cy="8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983" name="Line 55"/>
            <p:cNvSpPr>
              <a:spLocks noChangeShapeType="1"/>
            </p:cNvSpPr>
            <p:nvPr/>
          </p:nvSpPr>
          <p:spPr bwMode="auto">
            <a:xfrm>
              <a:off x="4273" y="1747"/>
              <a:ext cx="0" cy="1540"/>
            </a:xfrm>
            <a:prstGeom prst="line">
              <a:avLst/>
            </a:prstGeom>
            <a:noFill/>
            <a:ln w="952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380984" name="Line 56"/>
            <p:cNvSpPr>
              <a:spLocks noChangeShapeType="1"/>
            </p:cNvSpPr>
            <p:nvPr/>
          </p:nvSpPr>
          <p:spPr bwMode="auto">
            <a:xfrm>
              <a:off x="3968" y="2957"/>
              <a:ext cx="110"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0985" name="Line 57"/>
            <p:cNvSpPr>
              <a:spLocks noChangeShapeType="1"/>
            </p:cNvSpPr>
            <p:nvPr/>
          </p:nvSpPr>
          <p:spPr bwMode="auto">
            <a:xfrm>
              <a:off x="3672" y="2957"/>
              <a:ext cx="111" cy="0"/>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0986" name="Text Box 58"/>
            <p:cNvSpPr txBox="1">
              <a:spLocks noChangeArrowheads="1"/>
            </p:cNvSpPr>
            <p:nvPr/>
          </p:nvSpPr>
          <p:spPr bwMode="auto">
            <a:xfrm>
              <a:off x="1108" y="2259"/>
              <a:ext cx="33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C</a:t>
              </a:r>
            </a:p>
          </p:txBody>
        </p:sp>
        <p:sp>
          <p:nvSpPr>
            <p:cNvPr id="380987" name="Line 59"/>
            <p:cNvSpPr>
              <a:spLocks noChangeShapeType="1"/>
            </p:cNvSpPr>
            <p:nvPr/>
          </p:nvSpPr>
          <p:spPr bwMode="auto">
            <a:xfrm>
              <a:off x="696" y="1820"/>
              <a:ext cx="709"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0988" name="Line 60"/>
            <p:cNvSpPr>
              <a:spLocks noChangeShapeType="1"/>
            </p:cNvSpPr>
            <p:nvPr/>
          </p:nvSpPr>
          <p:spPr bwMode="auto">
            <a:xfrm flipH="1">
              <a:off x="1362" y="1967"/>
              <a:ext cx="22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989" name="Line 61"/>
            <p:cNvSpPr>
              <a:spLocks noChangeShapeType="1"/>
            </p:cNvSpPr>
            <p:nvPr/>
          </p:nvSpPr>
          <p:spPr bwMode="auto">
            <a:xfrm flipH="1">
              <a:off x="1408" y="2902"/>
              <a:ext cx="22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990" name="Line 62"/>
            <p:cNvSpPr>
              <a:spLocks noChangeShapeType="1"/>
            </p:cNvSpPr>
            <p:nvPr/>
          </p:nvSpPr>
          <p:spPr bwMode="auto">
            <a:xfrm flipV="1">
              <a:off x="1554" y="1967"/>
              <a:ext cx="0" cy="284"/>
            </a:xfrm>
            <a:prstGeom prst="line">
              <a:avLst/>
            </a:prstGeom>
            <a:noFill/>
            <a:ln w="9525">
              <a:solidFill>
                <a:srgbClr val="000000"/>
              </a:solidFill>
              <a:round/>
              <a:headEnd type="none"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0991" name="Line 63"/>
            <p:cNvSpPr>
              <a:spLocks noChangeShapeType="1"/>
            </p:cNvSpPr>
            <p:nvPr/>
          </p:nvSpPr>
          <p:spPr bwMode="auto">
            <a:xfrm flipV="1">
              <a:off x="1557" y="2618"/>
              <a:ext cx="0" cy="284"/>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0992" name="Text Box 64"/>
            <p:cNvSpPr txBox="1">
              <a:spLocks noChangeArrowheads="1"/>
            </p:cNvSpPr>
            <p:nvPr/>
          </p:nvSpPr>
          <p:spPr bwMode="auto">
            <a:xfrm>
              <a:off x="890" y="1600"/>
              <a:ext cx="444"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3b</a:t>
              </a:r>
            </a:p>
          </p:txBody>
        </p:sp>
        <p:sp>
          <p:nvSpPr>
            <p:cNvPr id="380993" name="Text Box 65"/>
            <p:cNvSpPr txBox="1">
              <a:spLocks noChangeArrowheads="1"/>
            </p:cNvSpPr>
            <p:nvPr/>
          </p:nvSpPr>
          <p:spPr bwMode="auto">
            <a:xfrm>
              <a:off x="1131" y="2902"/>
              <a:ext cx="44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y</a:t>
              </a:r>
              <a:r>
                <a:rPr lang="en-US" sz="1800" baseline="-25000">
                  <a:latin typeface="Times New Roman" pitchFamily="18" charset="0"/>
                  <a:cs typeface="Times New Roman" pitchFamily="18" charset="0"/>
                </a:rPr>
                <a:t>C</a:t>
              </a:r>
              <a:endParaRPr lang="en-US" sz="1800">
                <a:latin typeface="Times New Roman" pitchFamily="18" charset="0"/>
                <a:cs typeface="Times New Roman" pitchFamily="18" charset="0"/>
              </a:endParaRPr>
            </a:p>
          </p:txBody>
        </p:sp>
        <p:sp>
          <p:nvSpPr>
            <p:cNvPr id="380994" name="Text Box 66"/>
            <p:cNvSpPr txBox="1">
              <a:spLocks noChangeArrowheads="1"/>
            </p:cNvSpPr>
            <p:nvPr/>
          </p:nvSpPr>
          <p:spPr bwMode="auto">
            <a:xfrm>
              <a:off x="1279" y="3076"/>
              <a:ext cx="44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r</a:t>
              </a:r>
              <a:r>
                <a:rPr lang="en-US" sz="1800" baseline="-25000">
                  <a:latin typeface="Times New Roman" pitchFamily="18" charset="0"/>
                  <a:cs typeface="Times New Roman" pitchFamily="18" charset="0"/>
                </a:rPr>
                <a:t>o</a:t>
              </a:r>
              <a:endParaRPr lang="en-US" sz="1800">
                <a:latin typeface="Times New Roman" pitchFamily="18" charset="0"/>
                <a:cs typeface="Times New Roman" pitchFamily="18" charset="0"/>
              </a:endParaRPr>
            </a:p>
          </p:txBody>
        </p:sp>
        <p:sp>
          <p:nvSpPr>
            <p:cNvPr id="380995" name="Text Box 67"/>
            <p:cNvSpPr txBox="1">
              <a:spLocks noChangeArrowheads="1"/>
            </p:cNvSpPr>
            <p:nvPr/>
          </p:nvSpPr>
          <p:spPr bwMode="auto">
            <a:xfrm>
              <a:off x="414" y="2304"/>
              <a:ext cx="240"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b</a:t>
              </a:r>
            </a:p>
          </p:txBody>
        </p:sp>
        <p:sp>
          <p:nvSpPr>
            <p:cNvPr id="380996" name="Text Box 68"/>
            <p:cNvSpPr txBox="1">
              <a:spLocks noChangeArrowheads="1"/>
            </p:cNvSpPr>
            <p:nvPr/>
          </p:nvSpPr>
          <p:spPr bwMode="auto">
            <a:xfrm>
              <a:off x="1404" y="2314"/>
              <a:ext cx="332"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2b</a:t>
              </a:r>
            </a:p>
          </p:txBody>
        </p:sp>
        <p:sp>
          <p:nvSpPr>
            <p:cNvPr id="380997" name="Text Box 69"/>
            <p:cNvSpPr txBox="1">
              <a:spLocks noChangeArrowheads="1"/>
            </p:cNvSpPr>
            <p:nvPr/>
          </p:nvSpPr>
          <p:spPr bwMode="auto">
            <a:xfrm>
              <a:off x="3616" y="2269"/>
              <a:ext cx="33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C</a:t>
              </a:r>
            </a:p>
          </p:txBody>
        </p:sp>
        <p:sp>
          <p:nvSpPr>
            <p:cNvPr id="380998" name="Line 70"/>
            <p:cNvSpPr>
              <a:spLocks noChangeShapeType="1"/>
            </p:cNvSpPr>
            <p:nvPr/>
          </p:nvSpPr>
          <p:spPr bwMode="auto">
            <a:xfrm flipV="1">
              <a:off x="3358" y="2187"/>
              <a:ext cx="111" cy="22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0999" name="Text Box 71"/>
            <p:cNvSpPr txBox="1">
              <a:spLocks noChangeArrowheads="1"/>
            </p:cNvSpPr>
            <p:nvPr/>
          </p:nvSpPr>
          <p:spPr bwMode="auto">
            <a:xfrm>
              <a:off x="3120" y="1686"/>
              <a:ext cx="270"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t</a:t>
              </a:r>
            </a:p>
          </p:txBody>
        </p:sp>
        <p:sp>
          <p:nvSpPr>
            <p:cNvPr id="381000" name="Text Box 72"/>
            <p:cNvSpPr txBox="1">
              <a:spLocks noChangeArrowheads="1"/>
            </p:cNvSpPr>
            <p:nvPr/>
          </p:nvSpPr>
          <p:spPr bwMode="auto">
            <a:xfrm>
              <a:off x="3792" y="1680"/>
              <a:ext cx="332"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2t</a:t>
              </a:r>
            </a:p>
          </p:txBody>
        </p:sp>
        <p:sp>
          <p:nvSpPr>
            <p:cNvPr id="381001" name="Text Box 73"/>
            <p:cNvSpPr txBox="1">
              <a:spLocks noChangeArrowheads="1"/>
            </p:cNvSpPr>
            <p:nvPr/>
          </p:nvSpPr>
          <p:spPr bwMode="auto">
            <a:xfrm>
              <a:off x="3404" y="2013"/>
              <a:ext cx="33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t</a:t>
              </a:r>
            </a:p>
          </p:txBody>
        </p:sp>
        <p:sp>
          <p:nvSpPr>
            <p:cNvPr id="381002" name="Text Box 74"/>
            <p:cNvSpPr txBox="1">
              <a:spLocks noChangeArrowheads="1"/>
            </p:cNvSpPr>
            <p:nvPr/>
          </p:nvSpPr>
          <p:spPr bwMode="auto">
            <a:xfrm>
              <a:off x="3408" y="1680"/>
              <a:ext cx="33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3t</a:t>
              </a:r>
            </a:p>
          </p:txBody>
        </p:sp>
        <p:sp>
          <p:nvSpPr>
            <p:cNvPr id="381003" name="Text Box 75"/>
            <p:cNvSpPr txBox="1">
              <a:spLocks noChangeArrowheads="1"/>
            </p:cNvSpPr>
            <p:nvPr/>
          </p:nvSpPr>
          <p:spPr bwMode="auto">
            <a:xfrm>
              <a:off x="2880" y="2208"/>
              <a:ext cx="33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4t</a:t>
              </a:r>
            </a:p>
          </p:txBody>
        </p:sp>
        <p:sp>
          <p:nvSpPr>
            <p:cNvPr id="381004" name="Text Box 76"/>
            <p:cNvSpPr txBox="1">
              <a:spLocks noChangeArrowheads="1"/>
            </p:cNvSpPr>
            <p:nvPr/>
          </p:nvSpPr>
          <p:spPr bwMode="auto">
            <a:xfrm>
              <a:off x="4032" y="2208"/>
              <a:ext cx="33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6t</a:t>
              </a:r>
            </a:p>
          </p:txBody>
        </p:sp>
        <p:sp>
          <p:nvSpPr>
            <p:cNvPr id="381005" name="Text Box 77"/>
            <p:cNvSpPr txBox="1">
              <a:spLocks noChangeArrowheads="1"/>
            </p:cNvSpPr>
            <p:nvPr/>
          </p:nvSpPr>
          <p:spPr bwMode="auto">
            <a:xfrm>
              <a:off x="3840" y="3006"/>
              <a:ext cx="318"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r</a:t>
              </a:r>
              <a:r>
                <a:rPr lang="en-US" sz="1600" baseline="-25000">
                  <a:latin typeface="Times New Roman" pitchFamily="18" charset="0"/>
                  <a:cs typeface="Times New Roman" pitchFamily="18" charset="0"/>
                </a:rPr>
                <a:t>o</a:t>
              </a:r>
              <a:endParaRPr lang="en-US" sz="1600">
                <a:latin typeface="Times New Roman" pitchFamily="18" charset="0"/>
                <a:cs typeface="Times New Roman" pitchFamily="18" charset="0"/>
              </a:endParaRPr>
            </a:p>
          </p:txBody>
        </p:sp>
        <p:sp>
          <p:nvSpPr>
            <p:cNvPr id="381006" name="Text Box 78"/>
            <p:cNvSpPr txBox="1">
              <a:spLocks noChangeArrowheads="1"/>
            </p:cNvSpPr>
            <p:nvPr/>
          </p:nvSpPr>
          <p:spPr bwMode="auto">
            <a:xfrm>
              <a:off x="3744" y="2784"/>
              <a:ext cx="32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y</a:t>
              </a:r>
              <a:r>
                <a:rPr lang="en-US" sz="1600" baseline="-25000">
                  <a:latin typeface="Times New Roman" pitchFamily="18" charset="0"/>
                  <a:cs typeface="Times New Roman" pitchFamily="18" charset="0"/>
                </a:rPr>
                <a:t>C</a:t>
              </a:r>
              <a:endParaRPr lang="en-US" sz="1600">
                <a:latin typeface="Times New Roman" pitchFamily="18" charset="0"/>
                <a:cs typeface="Times New Roman" pitchFamily="18" charset="0"/>
              </a:endParaRPr>
            </a:p>
          </p:txBody>
        </p:sp>
        <p:sp>
          <p:nvSpPr>
            <p:cNvPr id="381007" name="Text Box 79"/>
            <p:cNvSpPr txBox="1">
              <a:spLocks noChangeArrowheads="1"/>
            </p:cNvSpPr>
            <p:nvPr/>
          </p:nvSpPr>
          <p:spPr bwMode="auto">
            <a:xfrm>
              <a:off x="1787" y="1554"/>
              <a:ext cx="563" cy="20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1.2</a:t>
              </a:r>
            </a:p>
            <a:p>
              <a:pPr algn="l" eaLnBrk="0" hangingPunct="0"/>
              <a:r>
                <a:rPr lang="en-US" sz="1600">
                  <a:latin typeface="Times New Roman" pitchFamily="18" charset="0"/>
                  <a:cs typeface="Times New Roman" pitchFamily="18" charset="0"/>
                </a:rPr>
                <a:t>1,4</a:t>
              </a:r>
            </a:p>
            <a:p>
              <a:pPr algn="l" eaLnBrk="0" hangingPunct="0"/>
              <a:r>
                <a:rPr lang="en-US" sz="1600">
                  <a:latin typeface="Times New Roman" pitchFamily="18" charset="0"/>
                  <a:cs typeface="Times New Roman" pitchFamily="18" charset="0"/>
                </a:rPr>
                <a:t>1,6</a:t>
              </a:r>
            </a:p>
            <a:p>
              <a:pPr algn="l" eaLnBrk="0" hangingPunct="0"/>
              <a:r>
                <a:rPr lang="en-US" sz="1600">
                  <a:latin typeface="Times New Roman" pitchFamily="18" charset="0"/>
                  <a:cs typeface="Times New Roman" pitchFamily="18" charset="0"/>
                </a:rPr>
                <a:t>1,6</a:t>
              </a:r>
            </a:p>
            <a:p>
              <a:pPr algn="l" eaLnBrk="0" hangingPunct="0"/>
              <a:r>
                <a:rPr lang="en-US" sz="1600">
                  <a:latin typeface="Times New Roman" pitchFamily="18" charset="0"/>
                  <a:cs typeface="Times New Roman" pitchFamily="18" charset="0"/>
                </a:rPr>
                <a:t>2,0</a:t>
              </a:r>
            </a:p>
            <a:p>
              <a:pPr algn="l" eaLnBrk="0" hangingPunct="0"/>
              <a:r>
                <a:rPr lang="en-US" sz="1600">
                  <a:latin typeface="Times New Roman" pitchFamily="18" charset="0"/>
                  <a:cs typeface="Times New Roman" pitchFamily="18" charset="0"/>
                </a:rPr>
                <a:t>3,0</a:t>
              </a:r>
            </a:p>
            <a:p>
              <a:pPr algn="l" eaLnBrk="0" hangingPunct="0"/>
              <a:r>
                <a:rPr lang="en-US" sz="1600">
                  <a:latin typeface="Times New Roman" pitchFamily="18" charset="0"/>
                  <a:cs typeface="Times New Roman" pitchFamily="18" charset="0"/>
                </a:rPr>
                <a:t>4,0</a:t>
              </a:r>
            </a:p>
            <a:p>
              <a:pPr algn="l" eaLnBrk="0" hangingPunct="0"/>
              <a:r>
                <a:rPr lang="en-US" sz="1600">
                  <a:latin typeface="Times New Roman" pitchFamily="18" charset="0"/>
                  <a:cs typeface="Times New Roman" pitchFamily="18" charset="0"/>
                </a:rPr>
                <a:t>6,0</a:t>
              </a:r>
            </a:p>
            <a:p>
              <a:pPr algn="l" eaLnBrk="0" hangingPunct="0"/>
              <a:r>
                <a:rPr lang="en-US" sz="1600">
                  <a:latin typeface="Times New Roman" pitchFamily="18" charset="0"/>
                  <a:cs typeface="Times New Roman" pitchFamily="18" charset="0"/>
                </a:rPr>
                <a:t>8,0</a:t>
              </a:r>
            </a:p>
            <a:p>
              <a:pPr algn="l" eaLnBrk="0" hangingPunct="0"/>
              <a:r>
                <a:rPr lang="en-US" sz="1600">
                  <a:latin typeface="Times New Roman" pitchFamily="18" charset="0"/>
                  <a:cs typeface="Times New Roman" pitchFamily="18" charset="0"/>
                </a:rPr>
                <a:t>10,0</a:t>
              </a:r>
            </a:p>
          </p:txBody>
        </p:sp>
        <p:sp>
          <p:nvSpPr>
            <p:cNvPr id="381008" name="Text Box 80"/>
            <p:cNvSpPr txBox="1">
              <a:spLocks noChangeArrowheads="1"/>
            </p:cNvSpPr>
            <p:nvPr/>
          </p:nvSpPr>
          <p:spPr bwMode="auto">
            <a:xfrm>
              <a:off x="4337" y="1536"/>
              <a:ext cx="564" cy="20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1.2</a:t>
              </a:r>
            </a:p>
            <a:p>
              <a:pPr algn="l" eaLnBrk="0" hangingPunct="0"/>
              <a:r>
                <a:rPr lang="en-US" sz="1600">
                  <a:latin typeface="Times New Roman" pitchFamily="18" charset="0"/>
                  <a:cs typeface="Times New Roman" pitchFamily="18" charset="0"/>
                </a:rPr>
                <a:t>1,4</a:t>
              </a:r>
            </a:p>
            <a:p>
              <a:pPr algn="l" eaLnBrk="0" hangingPunct="0"/>
              <a:r>
                <a:rPr lang="en-US" sz="1600">
                  <a:latin typeface="Times New Roman" pitchFamily="18" charset="0"/>
                  <a:cs typeface="Times New Roman" pitchFamily="18" charset="0"/>
                </a:rPr>
                <a:t>1,6</a:t>
              </a:r>
            </a:p>
            <a:p>
              <a:pPr algn="l" eaLnBrk="0" hangingPunct="0"/>
              <a:r>
                <a:rPr lang="en-US" sz="1600">
                  <a:latin typeface="Times New Roman" pitchFamily="18" charset="0"/>
                  <a:cs typeface="Times New Roman" pitchFamily="18" charset="0"/>
                </a:rPr>
                <a:t>1,6</a:t>
              </a:r>
            </a:p>
            <a:p>
              <a:pPr algn="l" eaLnBrk="0" hangingPunct="0"/>
              <a:r>
                <a:rPr lang="en-US" sz="1600">
                  <a:latin typeface="Times New Roman" pitchFamily="18" charset="0"/>
                  <a:cs typeface="Times New Roman" pitchFamily="18" charset="0"/>
                </a:rPr>
                <a:t>2,0</a:t>
              </a:r>
            </a:p>
            <a:p>
              <a:pPr algn="l" eaLnBrk="0" hangingPunct="0"/>
              <a:r>
                <a:rPr lang="en-US" sz="1600">
                  <a:latin typeface="Times New Roman" pitchFamily="18" charset="0"/>
                  <a:cs typeface="Times New Roman" pitchFamily="18" charset="0"/>
                </a:rPr>
                <a:t>3,0</a:t>
              </a:r>
            </a:p>
            <a:p>
              <a:pPr algn="l" eaLnBrk="0" hangingPunct="0"/>
              <a:r>
                <a:rPr lang="en-US" sz="1600">
                  <a:latin typeface="Times New Roman" pitchFamily="18" charset="0"/>
                  <a:cs typeface="Times New Roman" pitchFamily="18" charset="0"/>
                </a:rPr>
                <a:t>4,0</a:t>
              </a:r>
            </a:p>
            <a:p>
              <a:pPr algn="l" eaLnBrk="0" hangingPunct="0"/>
              <a:r>
                <a:rPr lang="en-US" sz="1600">
                  <a:latin typeface="Times New Roman" pitchFamily="18" charset="0"/>
                  <a:cs typeface="Times New Roman" pitchFamily="18" charset="0"/>
                </a:rPr>
                <a:t>6,0</a:t>
              </a:r>
            </a:p>
            <a:p>
              <a:pPr algn="l" eaLnBrk="0" hangingPunct="0"/>
              <a:r>
                <a:rPr lang="en-US" sz="1600">
                  <a:latin typeface="Times New Roman" pitchFamily="18" charset="0"/>
                  <a:cs typeface="Times New Roman" pitchFamily="18" charset="0"/>
                </a:rPr>
                <a:t>8,0</a:t>
              </a:r>
            </a:p>
            <a:p>
              <a:pPr algn="l" eaLnBrk="0" hangingPunct="0"/>
              <a:r>
                <a:rPr lang="en-US" sz="1600">
                  <a:latin typeface="Times New Roman" pitchFamily="18" charset="0"/>
                  <a:cs typeface="Times New Roman" pitchFamily="18" charset="0"/>
                </a:rPr>
                <a:t>10,0</a:t>
              </a:r>
            </a:p>
          </p:txBody>
        </p:sp>
        <p:sp>
          <p:nvSpPr>
            <p:cNvPr id="381009" name="Text Box 81"/>
            <p:cNvSpPr txBox="1">
              <a:spLocks noChangeArrowheads="1"/>
            </p:cNvSpPr>
            <p:nvPr/>
          </p:nvSpPr>
          <p:spPr bwMode="auto">
            <a:xfrm>
              <a:off x="2286" y="1571"/>
              <a:ext cx="665" cy="20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0,336</a:t>
              </a:r>
            </a:p>
            <a:p>
              <a:pPr algn="l" eaLnBrk="0" hangingPunct="0"/>
              <a:r>
                <a:rPr lang="en-US" sz="1600">
                  <a:latin typeface="Times New Roman" pitchFamily="18" charset="0"/>
                  <a:cs typeface="Times New Roman" pitchFamily="18" charset="0"/>
                </a:rPr>
                <a:t>0,229</a:t>
              </a:r>
            </a:p>
            <a:p>
              <a:pPr algn="l" eaLnBrk="0" hangingPunct="0"/>
              <a:r>
                <a:rPr lang="en-US" sz="1600">
                  <a:latin typeface="Times New Roman" pitchFamily="18" charset="0"/>
                  <a:cs typeface="Times New Roman" pitchFamily="18" charset="0"/>
                </a:rPr>
                <a:t>0,168</a:t>
              </a:r>
            </a:p>
            <a:p>
              <a:pPr algn="l" eaLnBrk="0" hangingPunct="0"/>
              <a:r>
                <a:rPr lang="en-US" sz="1600">
                  <a:latin typeface="Times New Roman" pitchFamily="18" charset="0"/>
                  <a:cs typeface="Times New Roman" pitchFamily="18" charset="0"/>
                </a:rPr>
                <a:t>0,128</a:t>
              </a:r>
            </a:p>
            <a:p>
              <a:pPr algn="l" eaLnBrk="0" hangingPunct="0"/>
              <a:r>
                <a:rPr lang="en-US" sz="1600">
                  <a:latin typeface="Times New Roman" pitchFamily="18" charset="0"/>
                  <a:cs typeface="Times New Roman" pitchFamily="18" charset="0"/>
                </a:rPr>
                <a:t>0,102</a:t>
              </a:r>
            </a:p>
            <a:p>
              <a:pPr algn="l" eaLnBrk="0" hangingPunct="0"/>
              <a:r>
                <a:rPr lang="en-US" sz="1600">
                  <a:latin typeface="Times New Roman" pitchFamily="18" charset="0"/>
                  <a:cs typeface="Times New Roman" pitchFamily="18" charset="0"/>
                </a:rPr>
                <a:t>0,046</a:t>
              </a:r>
            </a:p>
            <a:p>
              <a:pPr algn="l" eaLnBrk="0" hangingPunct="0"/>
              <a:r>
                <a:rPr lang="en-US" sz="1600">
                  <a:latin typeface="Times New Roman" pitchFamily="18" charset="0"/>
                  <a:cs typeface="Times New Roman" pitchFamily="18" charset="0"/>
                </a:rPr>
                <a:t>0,024</a:t>
              </a:r>
            </a:p>
            <a:p>
              <a:pPr algn="l" eaLnBrk="0" hangingPunct="0"/>
              <a:r>
                <a:rPr lang="en-US" sz="1600">
                  <a:latin typeface="Times New Roman" pitchFamily="18" charset="0"/>
                  <a:cs typeface="Times New Roman" pitchFamily="18" charset="0"/>
                </a:rPr>
                <a:t>0,011</a:t>
              </a:r>
            </a:p>
            <a:p>
              <a:pPr algn="l" eaLnBrk="0" hangingPunct="0"/>
              <a:r>
                <a:rPr lang="en-US" sz="1600">
                  <a:latin typeface="Times New Roman" pitchFamily="18" charset="0"/>
                  <a:cs typeface="Times New Roman" pitchFamily="18" charset="0"/>
                </a:rPr>
                <a:t>0,0060</a:t>
              </a:r>
            </a:p>
            <a:p>
              <a:pPr algn="l" eaLnBrk="0" hangingPunct="0"/>
              <a:r>
                <a:rPr lang="en-US" sz="1600">
                  <a:latin typeface="Times New Roman" pitchFamily="18" charset="0"/>
                  <a:cs typeface="Times New Roman" pitchFamily="18" charset="0"/>
                </a:rPr>
                <a:t>0,0039</a:t>
              </a:r>
            </a:p>
          </p:txBody>
        </p:sp>
        <p:sp>
          <p:nvSpPr>
            <p:cNvPr id="381010" name="Text Box 82"/>
            <p:cNvSpPr txBox="1">
              <a:spLocks noChangeArrowheads="1"/>
            </p:cNvSpPr>
            <p:nvPr/>
          </p:nvSpPr>
          <p:spPr bwMode="auto">
            <a:xfrm>
              <a:off x="4855" y="1545"/>
              <a:ext cx="665" cy="2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600">
                  <a:latin typeface="Times New Roman" pitchFamily="18" charset="0"/>
                  <a:cs typeface="Times New Roman" pitchFamily="18" charset="0"/>
                </a:rPr>
                <a:t>0,409</a:t>
              </a:r>
            </a:p>
            <a:p>
              <a:pPr algn="l" eaLnBrk="0" hangingPunct="0"/>
              <a:r>
                <a:rPr lang="en-US" sz="1600">
                  <a:latin typeface="Times New Roman" pitchFamily="18" charset="0"/>
                  <a:cs typeface="Times New Roman" pitchFamily="18" charset="0"/>
                </a:rPr>
                <a:t>0,2920,224</a:t>
              </a:r>
            </a:p>
            <a:p>
              <a:pPr algn="l" eaLnBrk="0" hangingPunct="0"/>
              <a:r>
                <a:rPr lang="en-US" sz="1600">
                  <a:latin typeface="Times New Roman" pitchFamily="18" charset="0"/>
                  <a:cs typeface="Times New Roman" pitchFamily="18" charset="0"/>
                </a:rPr>
                <a:t>0,178</a:t>
              </a:r>
            </a:p>
            <a:p>
              <a:pPr algn="l" eaLnBrk="0" hangingPunct="0"/>
              <a:r>
                <a:rPr lang="en-US" sz="1600">
                  <a:latin typeface="Times New Roman" pitchFamily="18" charset="0"/>
                  <a:cs typeface="Times New Roman" pitchFamily="18" charset="0"/>
                </a:rPr>
                <a:t>0,144</a:t>
              </a:r>
            </a:p>
            <a:p>
              <a:pPr algn="l" eaLnBrk="0" hangingPunct="0"/>
              <a:r>
                <a:rPr lang="en-US" sz="1600">
                  <a:latin typeface="Times New Roman" pitchFamily="18" charset="0"/>
                  <a:cs typeface="Times New Roman" pitchFamily="18" charset="0"/>
                </a:rPr>
                <a:t>0,067</a:t>
              </a:r>
            </a:p>
            <a:p>
              <a:pPr algn="l" eaLnBrk="0" hangingPunct="0"/>
              <a:r>
                <a:rPr lang="en-US" sz="1600">
                  <a:latin typeface="Times New Roman" pitchFamily="18" charset="0"/>
                  <a:cs typeface="Times New Roman" pitchFamily="18" charset="0"/>
                </a:rPr>
                <a:t>0,038</a:t>
              </a:r>
            </a:p>
            <a:p>
              <a:pPr algn="l" eaLnBrk="0" hangingPunct="0"/>
              <a:r>
                <a:rPr lang="en-US" sz="1600">
                  <a:latin typeface="Times New Roman" pitchFamily="18" charset="0"/>
                  <a:cs typeface="Times New Roman" pitchFamily="18" charset="0"/>
                </a:rPr>
                <a:t>0,018</a:t>
              </a:r>
            </a:p>
            <a:p>
              <a:pPr algn="l" eaLnBrk="0" hangingPunct="0"/>
              <a:r>
                <a:rPr lang="en-US" sz="1600">
                  <a:latin typeface="Times New Roman" pitchFamily="18" charset="0"/>
                  <a:cs typeface="Times New Roman" pitchFamily="18" charset="0"/>
                </a:rPr>
                <a:t>0,010</a:t>
              </a:r>
            </a:p>
            <a:p>
              <a:pPr algn="l" eaLnBrk="0" hangingPunct="0"/>
              <a:r>
                <a:rPr lang="en-US" sz="1600">
                  <a:latin typeface="Times New Roman" pitchFamily="18" charset="0"/>
                  <a:cs typeface="Times New Roman" pitchFamily="18" charset="0"/>
                </a:rPr>
                <a:t>0,0065</a:t>
              </a:r>
            </a:p>
          </p:txBody>
        </p:sp>
        <p:sp>
          <p:nvSpPr>
            <p:cNvPr id="381011" name="Line 83"/>
            <p:cNvSpPr>
              <a:spLocks noChangeShapeType="1"/>
            </p:cNvSpPr>
            <p:nvPr/>
          </p:nvSpPr>
          <p:spPr bwMode="auto">
            <a:xfrm>
              <a:off x="358" y="1307"/>
              <a:ext cx="51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1012" name="Line 84"/>
            <p:cNvSpPr>
              <a:spLocks noChangeShapeType="1"/>
            </p:cNvSpPr>
            <p:nvPr/>
          </p:nvSpPr>
          <p:spPr bwMode="auto">
            <a:xfrm>
              <a:off x="358" y="738"/>
              <a:ext cx="51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1013" name="Text Box 85"/>
            <p:cNvSpPr txBox="1">
              <a:spLocks noChangeArrowheads="1"/>
            </p:cNvSpPr>
            <p:nvPr/>
          </p:nvSpPr>
          <p:spPr bwMode="auto">
            <a:xfrm>
              <a:off x="672" y="839"/>
              <a:ext cx="887" cy="4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200">
                  <a:latin typeface=".VnBook-Antiqua" pitchFamily="34" charset="0"/>
                  <a:cs typeface="Times New Roman" pitchFamily="18" charset="0"/>
                </a:rPr>
                <a:t> </a:t>
              </a:r>
              <a:r>
                <a:rPr lang="en-US" sz="1800">
                  <a:latin typeface="Times New Roman" pitchFamily="18" charset="0"/>
                  <a:cs typeface="Times New Roman" pitchFamily="18" charset="0"/>
                </a:rPr>
                <a:t>Mặt cắt</a:t>
              </a:r>
            </a:p>
          </p:txBody>
        </p:sp>
        <p:sp>
          <p:nvSpPr>
            <p:cNvPr id="381014" name="Text Box 86"/>
            <p:cNvSpPr txBox="1">
              <a:spLocks noChangeArrowheads="1"/>
            </p:cNvSpPr>
            <p:nvPr/>
          </p:nvSpPr>
          <p:spPr bwMode="auto">
            <a:xfrm>
              <a:off x="1836" y="720"/>
              <a:ext cx="448" cy="5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81015" name="Text Box 87"/>
            <p:cNvSpPr txBox="1">
              <a:spLocks noChangeArrowheads="1"/>
            </p:cNvSpPr>
            <p:nvPr/>
          </p:nvSpPr>
          <p:spPr bwMode="auto">
            <a:xfrm>
              <a:off x="3241" y="830"/>
              <a:ext cx="887" cy="4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200">
                  <a:latin typeface="Times New Roman" pitchFamily="18" charset="0"/>
                  <a:cs typeface="Times New Roman" pitchFamily="18" charset="0"/>
                </a:rPr>
                <a:t> </a:t>
              </a:r>
              <a:r>
                <a:rPr lang="en-US" sz="1800">
                  <a:latin typeface="Times New Roman" pitchFamily="18" charset="0"/>
                  <a:cs typeface="Times New Roman" pitchFamily="18" charset="0"/>
                </a:rPr>
                <a:t>Mặt cắt</a:t>
              </a:r>
            </a:p>
          </p:txBody>
        </p:sp>
        <p:sp>
          <p:nvSpPr>
            <p:cNvPr id="381016" name="Text Box 88"/>
            <p:cNvSpPr txBox="1">
              <a:spLocks noChangeArrowheads="1"/>
            </p:cNvSpPr>
            <p:nvPr/>
          </p:nvSpPr>
          <p:spPr bwMode="auto">
            <a:xfrm>
              <a:off x="2224" y="720"/>
              <a:ext cx="682" cy="5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81017" name="Text Box 89"/>
            <p:cNvSpPr txBox="1">
              <a:spLocks noChangeArrowheads="1"/>
            </p:cNvSpPr>
            <p:nvPr/>
          </p:nvSpPr>
          <p:spPr bwMode="auto">
            <a:xfrm>
              <a:off x="4793" y="747"/>
              <a:ext cx="682" cy="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81018" name="Text Box 90"/>
            <p:cNvSpPr txBox="1">
              <a:spLocks noChangeArrowheads="1"/>
            </p:cNvSpPr>
            <p:nvPr/>
          </p:nvSpPr>
          <p:spPr bwMode="auto">
            <a:xfrm>
              <a:off x="4350" y="747"/>
              <a:ext cx="448" cy="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81019" name="Line 91"/>
            <p:cNvSpPr>
              <a:spLocks noChangeShapeType="1"/>
            </p:cNvSpPr>
            <p:nvPr/>
          </p:nvSpPr>
          <p:spPr bwMode="auto">
            <a:xfrm>
              <a:off x="336" y="746"/>
              <a:ext cx="0" cy="293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1020" name="Line 92"/>
            <p:cNvSpPr>
              <a:spLocks noChangeShapeType="1"/>
            </p:cNvSpPr>
            <p:nvPr/>
          </p:nvSpPr>
          <p:spPr bwMode="auto">
            <a:xfrm>
              <a:off x="1741" y="746"/>
              <a:ext cx="0" cy="293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1021" name="Line 93"/>
            <p:cNvSpPr>
              <a:spLocks noChangeShapeType="1"/>
            </p:cNvSpPr>
            <p:nvPr/>
          </p:nvSpPr>
          <p:spPr bwMode="auto">
            <a:xfrm>
              <a:off x="2258" y="746"/>
              <a:ext cx="0" cy="293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1022" name="Line 94"/>
            <p:cNvSpPr>
              <a:spLocks noChangeShapeType="1"/>
            </p:cNvSpPr>
            <p:nvPr/>
          </p:nvSpPr>
          <p:spPr bwMode="auto">
            <a:xfrm>
              <a:off x="2868" y="746"/>
              <a:ext cx="0" cy="293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1023" name="Line 95"/>
            <p:cNvSpPr>
              <a:spLocks noChangeShapeType="1"/>
            </p:cNvSpPr>
            <p:nvPr/>
          </p:nvSpPr>
          <p:spPr bwMode="auto">
            <a:xfrm>
              <a:off x="4328" y="746"/>
              <a:ext cx="0" cy="293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1024" name="Line 96"/>
            <p:cNvSpPr>
              <a:spLocks noChangeShapeType="1"/>
            </p:cNvSpPr>
            <p:nvPr/>
          </p:nvSpPr>
          <p:spPr bwMode="auto">
            <a:xfrm>
              <a:off x="4772" y="746"/>
              <a:ext cx="0" cy="293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1025" name="Line 97"/>
            <p:cNvSpPr>
              <a:spLocks noChangeShapeType="1"/>
            </p:cNvSpPr>
            <p:nvPr/>
          </p:nvSpPr>
          <p:spPr bwMode="auto">
            <a:xfrm>
              <a:off x="5455" y="746"/>
              <a:ext cx="0" cy="293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aphicFrame>
          <p:nvGraphicFramePr>
            <p:cNvPr id="381026" name="Object 98"/>
            <p:cNvGraphicFramePr>
              <a:graphicFrameLocks noChangeAspect="1"/>
            </p:cNvGraphicFramePr>
            <p:nvPr/>
          </p:nvGraphicFramePr>
          <p:xfrm>
            <a:off x="1896" y="846"/>
            <a:ext cx="234" cy="419"/>
          </p:xfrm>
          <a:graphic>
            <a:graphicData uri="http://schemas.openxmlformats.org/presentationml/2006/ole">
              <mc:AlternateContent xmlns:mc="http://schemas.openxmlformats.org/markup-compatibility/2006">
                <mc:Choice xmlns:v="urn:schemas-microsoft-com:vml" Requires="v">
                  <p:oleObj spid="_x0000_s381030" name="Equation" r:id="rId3" imgW="241200" imgH="431640" progId="Equation.3">
                    <p:embed/>
                  </p:oleObj>
                </mc:Choice>
                <mc:Fallback>
                  <p:oleObj name="Equation" r:id="rId3" imgW="241200" imgH="431640" progId="Equation.3">
                    <p:embed/>
                    <p:pic>
                      <p:nvPicPr>
                        <p:cNvPr id="0" name="Object 9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96" y="846"/>
                          <a:ext cx="234" cy="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81027" name="Object 99"/>
            <p:cNvGraphicFramePr>
              <a:graphicFrameLocks noChangeAspect="1"/>
            </p:cNvGraphicFramePr>
            <p:nvPr/>
          </p:nvGraphicFramePr>
          <p:xfrm>
            <a:off x="2338" y="802"/>
            <a:ext cx="411" cy="460"/>
          </p:xfrm>
          <a:graphic>
            <a:graphicData uri="http://schemas.openxmlformats.org/presentationml/2006/ole">
              <mc:AlternateContent xmlns:mc="http://schemas.openxmlformats.org/markup-compatibility/2006">
                <mc:Choice xmlns:v="urn:schemas-microsoft-com:vml" Requires="v">
                  <p:oleObj spid="_x0000_s381031" name="Equation" r:id="rId5" imgW="457200" imgH="431640" progId="Equation.3">
                    <p:embed/>
                  </p:oleObj>
                </mc:Choice>
                <mc:Fallback>
                  <p:oleObj name="Equation" r:id="rId5" imgW="457200" imgH="431640" progId="Equation.3">
                    <p:embed/>
                    <p:pic>
                      <p:nvPicPr>
                        <p:cNvPr id="0" name="Object 9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338" y="802"/>
                          <a:ext cx="411" cy="4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81028" name="Object 100"/>
            <p:cNvGraphicFramePr>
              <a:graphicFrameLocks noChangeAspect="1"/>
            </p:cNvGraphicFramePr>
            <p:nvPr/>
          </p:nvGraphicFramePr>
          <p:xfrm>
            <a:off x="4930" y="802"/>
            <a:ext cx="411" cy="460"/>
          </p:xfrm>
          <a:graphic>
            <a:graphicData uri="http://schemas.openxmlformats.org/presentationml/2006/ole">
              <mc:AlternateContent xmlns:mc="http://schemas.openxmlformats.org/markup-compatibility/2006">
                <mc:Choice xmlns:v="urn:schemas-microsoft-com:vml" Requires="v">
                  <p:oleObj spid="_x0000_s381032" name="Equation" r:id="rId7" imgW="457200" imgH="431640" progId="Equation.3">
                    <p:embed/>
                  </p:oleObj>
                </mc:Choice>
                <mc:Fallback>
                  <p:oleObj name="Equation" r:id="rId7" imgW="457200" imgH="431640" progId="Equation.3">
                    <p:embed/>
                    <p:pic>
                      <p:nvPicPr>
                        <p:cNvPr id="0" name="Object 10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930" y="802"/>
                          <a:ext cx="411" cy="4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81029" name="Object 101"/>
            <p:cNvGraphicFramePr>
              <a:graphicFrameLocks noChangeAspect="1"/>
            </p:cNvGraphicFramePr>
            <p:nvPr/>
          </p:nvGraphicFramePr>
          <p:xfrm>
            <a:off x="4440" y="799"/>
            <a:ext cx="234" cy="418"/>
          </p:xfrm>
          <a:graphic>
            <a:graphicData uri="http://schemas.openxmlformats.org/presentationml/2006/ole">
              <mc:AlternateContent xmlns:mc="http://schemas.openxmlformats.org/markup-compatibility/2006">
                <mc:Choice xmlns:v="urn:schemas-microsoft-com:vml" Requires="v">
                  <p:oleObj spid="_x0000_s381033" name="Equation" r:id="rId9" imgW="241200" imgH="431640" progId="Equation.3">
                    <p:embed/>
                  </p:oleObj>
                </mc:Choice>
                <mc:Fallback>
                  <p:oleObj name="Equation" r:id="rId9" imgW="241200" imgH="431640" progId="Equation.3">
                    <p:embed/>
                    <p:pic>
                      <p:nvPicPr>
                        <p:cNvPr id="0" name="Object 10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440" y="799"/>
                          <a:ext cx="234" cy="4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Tree>
  </p:cSld>
  <p:clrMapOvr>
    <a:masterClrMapping/>
  </p:clrMapOvr>
  <p:timing>
    <p:tnLst>
      <p:par>
        <p:cTn id="1" dur="indefinite" restart="never" nodeType="tmRoot"/>
      </p:par>
    </p:tnLst>
  </p:timing>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1954" name="Text Box 2"/>
          <p:cNvSpPr txBox="1">
            <a:spLocks noChangeArrowheads="1"/>
          </p:cNvSpPr>
          <p:nvPr/>
        </p:nvSpPr>
        <p:spPr bwMode="auto">
          <a:xfrm>
            <a:off x="358775" y="1620838"/>
            <a:ext cx="57499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rPr>
              <a:t>10.1.4. Ứng suất cực đại. Điều kiện bền</a:t>
            </a:r>
            <a:r>
              <a:rPr lang="en-US">
                <a:solidFill>
                  <a:srgbClr val="006600"/>
                </a:solidFill>
                <a:cs typeface="Times New Roman" pitchFamily="18" charset="0"/>
              </a:rPr>
              <a:t>.</a:t>
            </a:r>
            <a:r>
              <a:rPr lang="en-US">
                <a:solidFill>
                  <a:srgbClr val="000000"/>
                </a:solidFill>
                <a:cs typeface="Times New Roman" pitchFamily="18" charset="0"/>
              </a:rPr>
              <a:t> </a:t>
            </a:r>
          </a:p>
        </p:txBody>
      </p:sp>
      <p:graphicFrame>
        <p:nvGraphicFramePr>
          <p:cNvPr id="381955" name="Object 3"/>
          <p:cNvGraphicFramePr>
            <a:graphicFrameLocks noChangeAspect="1"/>
          </p:cNvGraphicFramePr>
          <p:nvPr/>
        </p:nvGraphicFramePr>
        <p:xfrm>
          <a:off x="2127250" y="2819400"/>
          <a:ext cx="3048000" cy="962025"/>
        </p:xfrm>
        <a:graphic>
          <a:graphicData uri="http://schemas.openxmlformats.org/presentationml/2006/ole">
            <mc:AlternateContent xmlns:mc="http://schemas.openxmlformats.org/markup-compatibility/2006">
              <mc:Choice xmlns:v="urn:schemas-microsoft-com:vml" Requires="v">
                <p:oleObj spid="_x0000_s381967" name="Equation" r:id="rId3" imgW="1765080" imgH="545760" progId="Equation.3">
                  <p:embed/>
                </p:oleObj>
              </mc:Choice>
              <mc:Fallback>
                <p:oleObj name="Equation" r:id="rId3" imgW="1765080" imgH="54576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27250" y="2819400"/>
                        <a:ext cx="3048000" cy="962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81956" name="Text Box 4"/>
          <p:cNvSpPr txBox="1">
            <a:spLocks noChangeArrowheads="1"/>
          </p:cNvSpPr>
          <p:nvPr/>
        </p:nvSpPr>
        <p:spPr bwMode="auto">
          <a:xfrm>
            <a:off x="990600" y="2208213"/>
            <a:ext cx="2682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800080"/>
                </a:solidFill>
                <a:cs typeface="Times New Roman" pitchFamily="18" charset="0"/>
              </a:rPr>
              <a:t>:</a:t>
            </a:r>
          </a:p>
        </p:txBody>
      </p:sp>
      <p:sp>
        <p:nvSpPr>
          <p:cNvPr id="381957" name="Text Box 5"/>
          <p:cNvSpPr txBox="1">
            <a:spLocks noChangeArrowheads="1"/>
          </p:cNvSpPr>
          <p:nvPr/>
        </p:nvSpPr>
        <p:spPr bwMode="auto">
          <a:xfrm>
            <a:off x="7156450" y="3046413"/>
            <a:ext cx="1065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(10. 4)</a:t>
            </a:r>
          </a:p>
        </p:txBody>
      </p:sp>
      <p:sp>
        <p:nvSpPr>
          <p:cNvPr id="381958" name="Text Box 6"/>
          <p:cNvSpPr txBox="1">
            <a:spLocks noChangeArrowheads="1"/>
          </p:cNvSpPr>
          <p:nvPr/>
        </p:nvSpPr>
        <p:spPr bwMode="auto">
          <a:xfrm>
            <a:off x="908050" y="4037013"/>
            <a:ext cx="5487988"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Thường ứng suất do N gây ra khá nhỏ </a:t>
            </a:r>
          </a:p>
          <a:p>
            <a:pPr algn="l"/>
            <a:endParaRPr lang="en-US">
              <a:cs typeface="Times New Roman" pitchFamily="18" charset="0"/>
            </a:endParaRPr>
          </a:p>
        </p:txBody>
      </p:sp>
      <p:graphicFrame>
        <p:nvGraphicFramePr>
          <p:cNvPr id="381959" name="Object 7"/>
          <p:cNvGraphicFramePr>
            <a:graphicFrameLocks noChangeAspect="1"/>
          </p:cNvGraphicFramePr>
          <p:nvPr/>
        </p:nvGraphicFramePr>
        <p:xfrm>
          <a:off x="2743200" y="4572000"/>
          <a:ext cx="1733550" cy="838200"/>
        </p:xfrm>
        <a:graphic>
          <a:graphicData uri="http://schemas.openxmlformats.org/presentationml/2006/ole">
            <mc:AlternateContent xmlns:mc="http://schemas.openxmlformats.org/markup-compatibility/2006">
              <mc:Choice xmlns:v="urn:schemas-microsoft-com:vml" Requires="v">
                <p:oleObj spid="_x0000_s381968" name="Equation" r:id="rId5" imgW="1104840" imgH="495000" progId="Equation.3">
                  <p:embed/>
                </p:oleObj>
              </mc:Choice>
              <mc:Fallback>
                <p:oleObj name="Equation" r:id="rId5" imgW="1104840" imgH="495000" progId="Equation.3">
                  <p:embed/>
                  <p:pic>
                    <p:nvPicPr>
                      <p:cNvPr id="0" name="Object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43200" y="4572000"/>
                        <a:ext cx="1733550"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81960" name="Line 8"/>
          <p:cNvSpPr>
            <a:spLocks noChangeShapeType="1"/>
          </p:cNvSpPr>
          <p:nvPr/>
        </p:nvSpPr>
        <p:spPr bwMode="auto">
          <a:xfrm>
            <a:off x="1746250" y="4953000"/>
            <a:ext cx="304800"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1961" name="Text Box 9"/>
          <p:cNvSpPr txBox="1">
            <a:spLocks noChangeArrowheads="1"/>
          </p:cNvSpPr>
          <p:nvPr/>
        </p:nvSpPr>
        <p:spPr bwMode="auto">
          <a:xfrm>
            <a:off x="7156450" y="4722813"/>
            <a:ext cx="1065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(10. 5)</a:t>
            </a:r>
          </a:p>
        </p:txBody>
      </p:sp>
      <p:grpSp>
        <p:nvGrpSpPr>
          <p:cNvPr id="381962" name="Group 10"/>
          <p:cNvGrpSpPr>
            <a:grpSpLocks/>
          </p:cNvGrpSpPr>
          <p:nvPr/>
        </p:nvGrpSpPr>
        <p:grpSpPr bwMode="auto">
          <a:xfrm>
            <a:off x="304800" y="609600"/>
            <a:ext cx="9156700" cy="1187450"/>
            <a:chOff x="192" y="384"/>
            <a:chExt cx="5768" cy="748"/>
          </a:xfrm>
        </p:grpSpPr>
        <p:sp>
          <p:nvSpPr>
            <p:cNvPr id="381963" name="Text Box 11"/>
            <p:cNvSpPr txBox="1">
              <a:spLocks noChangeArrowheads="1"/>
            </p:cNvSpPr>
            <p:nvPr/>
          </p:nvSpPr>
          <p:spPr bwMode="auto">
            <a:xfrm>
              <a:off x="192" y="384"/>
              <a:ext cx="5768" cy="7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cs typeface="Times New Roman" pitchFamily="18" charset="0"/>
                </a:rPr>
                <a:t>	</a:t>
              </a:r>
              <a:r>
                <a:rPr lang="en-US">
                  <a:solidFill>
                    <a:srgbClr val="000000"/>
                  </a:solidFill>
                </a:rPr>
                <a:t>Theo bảng 10. 1 khi tăng tỷ số r</a:t>
              </a:r>
              <a:r>
                <a:rPr lang="en-US" baseline="-25000">
                  <a:solidFill>
                    <a:srgbClr val="000000"/>
                  </a:solidFill>
                </a:rPr>
                <a:t>O</a:t>
              </a:r>
              <a:r>
                <a:rPr lang="en-US">
                  <a:solidFill>
                    <a:srgbClr val="000000"/>
                  </a:solidFill>
                </a:rPr>
                <a:t>/y</a:t>
              </a:r>
              <a:r>
                <a:rPr lang="en-US" baseline="-25000">
                  <a:solidFill>
                    <a:srgbClr val="000000"/>
                  </a:solidFill>
                </a:rPr>
                <a:t>C</a:t>
              </a:r>
              <a:r>
                <a:rPr lang="en-US">
                  <a:solidFill>
                    <a:srgbClr val="000000"/>
                  </a:solidFill>
                </a:rPr>
                <a:t> , giá trị của k giảm,       </a:t>
              </a:r>
            </a:p>
            <a:p>
              <a:pPr algn="l"/>
              <a:r>
                <a:rPr lang="en-US">
                  <a:solidFill>
                    <a:srgbClr val="000000"/>
                  </a:solidFill>
                </a:rPr>
                <a:t> r</a:t>
              </a:r>
              <a:r>
                <a:rPr lang="en-US" baseline="-25000">
                  <a:solidFill>
                    <a:srgbClr val="000000"/>
                  </a:solidFill>
                </a:rPr>
                <a:t>O</a:t>
              </a:r>
              <a:r>
                <a:rPr lang="en-US">
                  <a:solidFill>
                    <a:srgbClr val="000000"/>
                  </a:solidFill>
                </a:rPr>
                <a:t>/y</a:t>
              </a:r>
              <a:r>
                <a:rPr lang="en-US" baseline="-25000">
                  <a:solidFill>
                    <a:srgbClr val="000000"/>
                  </a:solidFill>
                </a:rPr>
                <a:t>C</a:t>
              </a:r>
              <a:r>
                <a:rPr lang="en-US">
                  <a:solidFill>
                    <a:srgbClr val="000000"/>
                  </a:solidFill>
                </a:rPr>
                <a:t>  = 10        k     0 ;  y</a:t>
              </a:r>
              <a:r>
                <a:rPr lang="en-US" baseline="-25000">
                  <a:solidFill>
                    <a:srgbClr val="000000"/>
                  </a:solidFill>
                </a:rPr>
                <a:t>O</a:t>
              </a:r>
              <a:r>
                <a:rPr lang="en-US">
                  <a:solidFill>
                    <a:srgbClr val="000000"/>
                  </a:solidFill>
                </a:rPr>
                <a:t> = 0          thanh cong là thanh thẳng.</a:t>
              </a:r>
              <a:r>
                <a:rPr lang="en-US"/>
                <a:t> </a:t>
              </a:r>
            </a:p>
            <a:p>
              <a:pPr algn="l"/>
              <a:endParaRPr lang="en-US">
                <a:cs typeface="Times New Roman" pitchFamily="18" charset="0"/>
              </a:endParaRPr>
            </a:p>
          </p:txBody>
        </p:sp>
        <p:sp>
          <p:nvSpPr>
            <p:cNvPr id="381964" name="Line 12"/>
            <p:cNvSpPr>
              <a:spLocks noChangeShapeType="1"/>
            </p:cNvSpPr>
            <p:nvPr/>
          </p:nvSpPr>
          <p:spPr bwMode="auto">
            <a:xfrm>
              <a:off x="1344" y="768"/>
              <a:ext cx="192"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aphicFrame>
          <p:nvGraphicFramePr>
            <p:cNvPr id="381965" name="Object 13"/>
            <p:cNvGraphicFramePr>
              <a:graphicFrameLocks noChangeAspect="1"/>
            </p:cNvGraphicFramePr>
            <p:nvPr/>
          </p:nvGraphicFramePr>
          <p:xfrm>
            <a:off x="1728" y="672"/>
            <a:ext cx="192" cy="157"/>
          </p:xfrm>
          <a:graphic>
            <a:graphicData uri="http://schemas.openxmlformats.org/presentationml/2006/ole">
              <mc:AlternateContent xmlns:mc="http://schemas.openxmlformats.org/markup-compatibility/2006">
                <mc:Choice xmlns:v="urn:schemas-microsoft-com:vml" Requires="v">
                  <p:oleObj spid="_x0000_s381969" name="Equation" r:id="rId7" imgW="139680" imgH="114120" progId="Equation.3">
                    <p:embed/>
                  </p:oleObj>
                </mc:Choice>
                <mc:Fallback>
                  <p:oleObj name="Equation" r:id="rId7" imgW="139680" imgH="114120" progId="Equation.3">
                    <p:embed/>
                    <p:pic>
                      <p:nvPicPr>
                        <p:cNvPr id="0" name="Object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728" y="672"/>
                          <a:ext cx="192" cy="1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81966" name="Line 14"/>
            <p:cNvSpPr>
              <a:spLocks noChangeShapeType="1"/>
            </p:cNvSpPr>
            <p:nvPr/>
          </p:nvSpPr>
          <p:spPr bwMode="auto">
            <a:xfrm>
              <a:off x="2976" y="768"/>
              <a:ext cx="28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381962"/>
                                        </p:tgtEl>
                                        <p:attrNameLst>
                                          <p:attrName>style.visibility</p:attrName>
                                        </p:attrNameLst>
                                      </p:cBhvr>
                                      <p:to>
                                        <p:strVal val="visible"/>
                                      </p:to>
                                    </p:set>
                                    <p:animEffect transition="in" filter="checkerboard(across)">
                                      <p:cBhvr>
                                        <p:cTn id="7" dur="500"/>
                                        <p:tgtEl>
                                          <p:spTgt spid="38196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381954"/>
                                        </p:tgtEl>
                                        <p:attrNameLst>
                                          <p:attrName>style.visibility</p:attrName>
                                        </p:attrNameLst>
                                      </p:cBhvr>
                                      <p:to>
                                        <p:strVal val="visible"/>
                                      </p:to>
                                    </p:set>
                                    <p:animEffect transition="in" filter="checkerboard(across)">
                                      <p:cBhvr>
                                        <p:cTn id="12" dur="2000"/>
                                        <p:tgtEl>
                                          <p:spTgt spid="38195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nodeType="clickEffect">
                                  <p:stCondLst>
                                    <p:cond delay="0"/>
                                  </p:stCondLst>
                                  <p:childTnLst>
                                    <p:set>
                                      <p:cBhvr>
                                        <p:cTn id="16" dur="1" fill="hold">
                                          <p:stCondLst>
                                            <p:cond delay="0"/>
                                          </p:stCondLst>
                                        </p:cTn>
                                        <p:tgtEl>
                                          <p:spTgt spid="381956">
                                            <p:txEl>
                                              <p:pRg st="0" end="0"/>
                                            </p:txEl>
                                          </p:spTgt>
                                        </p:tgtEl>
                                        <p:attrNameLst>
                                          <p:attrName>style.visibility</p:attrName>
                                        </p:attrNameLst>
                                      </p:cBhvr>
                                      <p:to>
                                        <p:strVal val="visible"/>
                                      </p:to>
                                    </p:set>
                                    <p:animEffect transition="in" filter="blinds(horizontal)">
                                      <p:cBhvr>
                                        <p:cTn id="17" dur="500"/>
                                        <p:tgtEl>
                                          <p:spTgt spid="381956">
                                            <p:txEl>
                                              <p:pRg st="0" end="0"/>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nodeType="clickEffect">
                                  <p:stCondLst>
                                    <p:cond delay="0"/>
                                  </p:stCondLst>
                                  <p:childTnLst>
                                    <p:set>
                                      <p:cBhvr>
                                        <p:cTn id="21" dur="1" fill="hold">
                                          <p:stCondLst>
                                            <p:cond delay="0"/>
                                          </p:stCondLst>
                                        </p:cTn>
                                        <p:tgtEl>
                                          <p:spTgt spid="381955"/>
                                        </p:tgtEl>
                                        <p:attrNameLst>
                                          <p:attrName>style.visibility</p:attrName>
                                        </p:attrNameLst>
                                      </p:cBhvr>
                                      <p:to>
                                        <p:strVal val="visible"/>
                                      </p:to>
                                    </p:set>
                                    <p:animEffect transition="in" filter="blinds(horizontal)">
                                      <p:cBhvr>
                                        <p:cTn id="22" dur="500"/>
                                        <p:tgtEl>
                                          <p:spTgt spid="381955"/>
                                        </p:tgtEl>
                                      </p:cBhvr>
                                    </p:animEffect>
                                  </p:childTnLst>
                                </p:cTn>
                              </p:par>
                              <p:par>
                                <p:cTn id="23" presetID="3" presetClass="entr" presetSubtype="10" fill="hold" grpId="0" nodeType="withEffect">
                                  <p:stCondLst>
                                    <p:cond delay="0"/>
                                  </p:stCondLst>
                                  <p:childTnLst>
                                    <p:set>
                                      <p:cBhvr>
                                        <p:cTn id="24" dur="1" fill="hold">
                                          <p:stCondLst>
                                            <p:cond delay="0"/>
                                          </p:stCondLst>
                                        </p:cTn>
                                        <p:tgtEl>
                                          <p:spTgt spid="381957"/>
                                        </p:tgtEl>
                                        <p:attrNameLst>
                                          <p:attrName>style.visibility</p:attrName>
                                        </p:attrNameLst>
                                      </p:cBhvr>
                                      <p:to>
                                        <p:strVal val="visible"/>
                                      </p:to>
                                    </p:set>
                                    <p:animEffect transition="in" filter="blinds(horizontal)">
                                      <p:cBhvr>
                                        <p:cTn id="25" dur="500"/>
                                        <p:tgtEl>
                                          <p:spTgt spid="381957"/>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3" presetClass="entr" presetSubtype="10" fill="hold" grpId="0" nodeType="clickEffect">
                                  <p:stCondLst>
                                    <p:cond delay="0"/>
                                  </p:stCondLst>
                                  <p:childTnLst>
                                    <p:set>
                                      <p:cBhvr>
                                        <p:cTn id="29" dur="1" fill="hold">
                                          <p:stCondLst>
                                            <p:cond delay="0"/>
                                          </p:stCondLst>
                                        </p:cTn>
                                        <p:tgtEl>
                                          <p:spTgt spid="381958"/>
                                        </p:tgtEl>
                                        <p:attrNameLst>
                                          <p:attrName>style.visibility</p:attrName>
                                        </p:attrNameLst>
                                      </p:cBhvr>
                                      <p:to>
                                        <p:strVal val="visible"/>
                                      </p:to>
                                    </p:set>
                                    <p:animEffect transition="in" filter="blinds(horizontal)">
                                      <p:cBhvr>
                                        <p:cTn id="30" dur="500"/>
                                        <p:tgtEl>
                                          <p:spTgt spid="381958"/>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3" presetClass="entr" presetSubtype="10" fill="hold" grpId="0" nodeType="clickEffect">
                                  <p:stCondLst>
                                    <p:cond delay="0"/>
                                  </p:stCondLst>
                                  <p:childTnLst>
                                    <p:set>
                                      <p:cBhvr>
                                        <p:cTn id="34" dur="1" fill="hold">
                                          <p:stCondLst>
                                            <p:cond delay="0"/>
                                          </p:stCondLst>
                                        </p:cTn>
                                        <p:tgtEl>
                                          <p:spTgt spid="381960"/>
                                        </p:tgtEl>
                                        <p:attrNameLst>
                                          <p:attrName>style.visibility</p:attrName>
                                        </p:attrNameLst>
                                      </p:cBhvr>
                                      <p:to>
                                        <p:strVal val="visible"/>
                                      </p:to>
                                    </p:set>
                                    <p:animEffect transition="in" filter="blinds(horizontal)">
                                      <p:cBhvr>
                                        <p:cTn id="35" dur="500"/>
                                        <p:tgtEl>
                                          <p:spTgt spid="381960"/>
                                        </p:tgtEl>
                                      </p:cBhvr>
                                    </p:animEffect>
                                  </p:childTnLst>
                                </p:cTn>
                              </p:par>
                              <p:par>
                                <p:cTn id="36" presetID="3" presetClass="entr" presetSubtype="10" fill="hold" nodeType="withEffect">
                                  <p:stCondLst>
                                    <p:cond delay="0"/>
                                  </p:stCondLst>
                                  <p:childTnLst>
                                    <p:set>
                                      <p:cBhvr>
                                        <p:cTn id="37" dur="1" fill="hold">
                                          <p:stCondLst>
                                            <p:cond delay="0"/>
                                          </p:stCondLst>
                                        </p:cTn>
                                        <p:tgtEl>
                                          <p:spTgt spid="381959"/>
                                        </p:tgtEl>
                                        <p:attrNameLst>
                                          <p:attrName>style.visibility</p:attrName>
                                        </p:attrNameLst>
                                      </p:cBhvr>
                                      <p:to>
                                        <p:strVal val="visible"/>
                                      </p:to>
                                    </p:set>
                                    <p:animEffect transition="in" filter="blinds(horizontal)">
                                      <p:cBhvr>
                                        <p:cTn id="38" dur="500"/>
                                        <p:tgtEl>
                                          <p:spTgt spid="381959"/>
                                        </p:tgtEl>
                                      </p:cBhvr>
                                    </p:animEffect>
                                  </p:childTnLst>
                                </p:cTn>
                              </p:par>
                              <p:par>
                                <p:cTn id="39" presetID="3" presetClass="entr" presetSubtype="10" fill="hold" grpId="0" nodeType="withEffect">
                                  <p:stCondLst>
                                    <p:cond delay="0"/>
                                  </p:stCondLst>
                                  <p:childTnLst>
                                    <p:set>
                                      <p:cBhvr>
                                        <p:cTn id="40" dur="1" fill="hold">
                                          <p:stCondLst>
                                            <p:cond delay="0"/>
                                          </p:stCondLst>
                                        </p:cTn>
                                        <p:tgtEl>
                                          <p:spTgt spid="381961"/>
                                        </p:tgtEl>
                                        <p:attrNameLst>
                                          <p:attrName>style.visibility</p:attrName>
                                        </p:attrNameLst>
                                      </p:cBhvr>
                                      <p:to>
                                        <p:strVal val="visible"/>
                                      </p:to>
                                    </p:set>
                                    <p:animEffect transition="in" filter="blinds(horizontal)">
                                      <p:cBhvr>
                                        <p:cTn id="41" dur="500"/>
                                        <p:tgtEl>
                                          <p:spTgt spid="3819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1954" grpId="0" autoUpdateAnimBg="0"/>
      <p:bldP spid="381957" grpId="0"/>
      <p:bldP spid="381958" grpId="0"/>
      <p:bldP spid="381960" grpId="0" animBg="1"/>
      <p:bldP spid="381961" grpId="0"/>
    </p:bldLst>
  </p:timing>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2978" name="Group 2"/>
          <p:cNvGrpSpPr>
            <a:grpSpLocks/>
          </p:cNvGrpSpPr>
          <p:nvPr/>
        </p:nvGrpSpPr>
        <p:grpSpPr bwMode="auto">
          <a:xfrm>
            <a:off x="533400" y="441325"/>
            <a:ext cx="8458200" cy="1187450"/>
            <a:chOff x="0" y="144"/>
            <a:chExt cx="5328" cy="748"/>
          </a:xfrm>
        </p:grpSpPr>
        <p:sp>
          <p:nvSpPr>
            <p:cNvPr id="382979" name="Text Box 3"/>
            <p:cNvSpPr txBox="1">
              <a:spLocks noChangeArrowheads="1"/>
            </p:cNvSpPr>
            <p:nvPr/>
          </p:nvSpPr>
          <p:spPr bwMode="auto">
            <a:xfrm>
              <a:off x="0" y="144"/>
              <a:ext cx="5328" cy="7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800080"/>
                  </a:solidFill>
                </a:rPr>
                <a:t>    T</a:t>
              </a:r>
              <a:r>
                <a:rPr lang="en-US" b="1">
                  <a:solidFill>
                    <a:srgbClr val="006600"/>
                  </a:solidFill>
                </a:rPr>
                <a:t>hí dụ 10. 1</a:t>
              </a:r>
              <a:r>
                <a:rPr lang="en-US">
                  <a:solidFill>
                    <a:srgbClr val="000000"/>
                  </a:solidFill>
                </a:rPr>
                <a:t>.  Kiểm tra độ bền của  móc  nếu  </a:t>
              </a:r>
              <a:r>
                <a:rPr lang="en-US">
                  <a:solidFill>
                    <a:srgbClr val="0000FF"/>
                  </a:solidFill>
                </a:rPr>
                <a:t>P = 30  kN, </a:t>
              </a:r>
            </a:p>
            <a:p>
              <a:pPr algn="l"/>
              <a:r>
                <a:rPr lang="en-US">
                  <a:solidFill>
                    <a:srgbClr val="0000FF"/>
                  </a:solidFill>
                </a:rPr>
                <a:t>R = 60mm, </a:t>
              </a:r>
              <a:r>
                <a:rPr lang="en-US">
                  <a:solidFill>
                    <a:srgbClr val="000000"/>
                  </a:solidFill>
                </a:rPr>
                <a:t>        </a:t>
              </a:r>
              <a:r>
                <a:rPr lang="en-US">
                  <a:solidFill>
                    <a:srgbClr val="0000FF"/>
                  </a:solidFill>
                </a:rPr>
                <a:t>= 16,0kN/cm2.</a:t>
              </a:r>
            </a:p>
            <a:p>
              <a:pPr algn="l"/>
              <a:endParaRPr lang="en-US">
                <a:solidFill>
                  <a:srgbClr val="0000FF"/>
                </a:solidFill>
                <a:cs typeface="Times New Roman" pitchFamily="18" charset="0"/>
              </a:endParaRPr>
            </a:p>
          </p:txBody>
        </p:sp>
        <p:graphicFrame>
          <p:nvGraphicFramePr>
            <p:cNvPr id="382980" name="Object 4"/>
            <p:cNvGraphicFramePr>
              <a:graphicFrameLocks noChangeAspect="1"/>
            </p:cNvGraphicFramePr>
            <p:nvPr/>
          </p:nvGraphicFramePr>
          <p:xfrm>
            <a:off x="1079" y="384"/>
            <a:ext cx="265" cy="251"/>
          </p:xfrm>
          <a:graphic>
            <a:graphicData uri="http://schemas.openxmlformats.org/presentationml/2006/ole">
              <mc:AlternateContent xmlns:mc="http://schemas.openxmlformats.org/markup-compatibility/2006">
                <mc:Choice xmlns:v="urn:schemas-microsoft-com:vml" Requires="v">
                  <p:oleObj spid="_x0000_s383070" name="Equation" r:id="rId3" imgW="228600" imgH="215640" progId="Equation.3">
                    <p:embed/>
                  </p:oleObj>
                </mc:Choice>
                <mc:Fallback>
                  <p:oleObj name="Equation" r:id="rId3" imgW="228600" imgH="215640" progId="Equation.3">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9" y="384"/>
                          <a:ext cx="265" cy="2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382981" name="Group 5"/>
          <p:cNvGrpSpPr>
            <a:grpSpLocks/>
          </p:cNvGrpSpPr>
          <p:nvPr/>
        </p:nvGrpSpPr>
        <p:grpSpPr bwMode="auto">
          <a:xfrm>
            <a:off x="4729163" y="169863"/>
            <a:ext cx="3983037" cy="2933700"/>
            <a:chOff x="2195" y="1248"/>
            <a:chExt cx="2509" cy="1848"/>
          </a:xfrm>
        </p:grpSpPr>
        <p:sp>
          <p:nvSpPr>
            <p:cNvPr id="382982" name="Text Box 6"/>
            <p:cNvSpPr txBox="1">
              <a:spLocks noChangeArrowheads="1"/>
            </p:cNvSpPr>
            <p:nvPr/>
          </p:nvSpPr>
          <p:spPr bwMode="auto">
            <a:xfrm>
              <a:off x="4464" y="2064"/>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P</a:t>
              </a:r>
            </a:p>
          </p:txBody>
        </p:sp>
        <p:grpSp>
          <p:nvGrpSpPr>
            <p:cNvPr id="382983" name="Group 7"/>
            <p:cNvGrpSpPr>
              <a:grpSpLocks/>
            </p:cNvGrpSpPr>
            <p:nvPr/>
          </p:nvGrpSpPr>
          <p:grpSpPr bwMode="auto">
            <a:xfrm>
              <a:off x="2195" y="1248"/>
              <a:ext cx="2509" cy="1848"/>
              <a:chOff x="1536" y="1440"/>
              <a:chExt cx="2509" cy="1848"/>
            </a:xfrm>
          </p:grpSpPr>
          <p:sp>
            <p:nvSpPr>
              <p:cNvPr id="382984" name="Arc 8"/>
              <p:cNvSpPr>
                <a:spLocks/>
              </p:cNvSpPr>
              <p:nvPr/>
            </p:nvSpPr>
            <p:spPr bwMode="auto">
              <a:xfrm rot="2070455">
                <a:off x="2280" y="1440"/>
                <a:ext cx="873" cy="460"/>
              </a:xfrm>
              <a:custGeom>
                <a:avLst/>
                <a:gdLst>
                  <a:gd name="G0" fmla="+- 0 0 0"/>
                  <a:gd name="G1" fmla="+- 0 0 0"/>
                  <a:gd name="G2" fmla="+- 21600 0 0"/>
                  <a:gd name="T0" fmla="*/ 19348 w 19348"/>
                  <a:gd name="T1" fmla="*/ 9603 h 15601"/>
                  <a:gd name="T2" fmla="*/ 14939 w 19348"/>
                  <a:gd name="T3" fmla="*/ 15601 h 15601"/>
                  <a:gd name="T4" fmla="*/ 0 w 19348"/>
                  <a:gd name="T5" fmla="*/ 0 h 15601"/>
                </a:gdLst>
                <a:ahLst/>
                <a:cxnLst>
                  <a:cxn ang="0">
                    <a:pos x="T0" y="T1"/>
                  </a:cxn>
                  <a:cxn ang="0">
                    <a:pos x="T2" y="T3"/>
                  </a:cxn>
                  <a:cxn ang="0">
                    <a:pos x="T4" y="T5"/>
                  </a:cxn>
                </a:cxnLst>
                <a:rect l="0" t="0" r="r" b="b"/>
                <a:pathLst>
                  <a:path w="19348" h="15601" fill="none" extrusionOk="0">
                    <a:moveTo>
                      <a:pt x="19347" y="9602"/>
                    </a:moveTo>
                    <a:cubicBezTo>
                      <a:pt x="18236" y="11842"/>
                      <a:pt x="16744" y="13871"/>
                      <a:pt x="14938" y="15600"/>
                    </a:cubicBezTo>
                  </a:path>
                  <a:path w="19348" h="15601" stroke="0" extrusionOk="0">
                    <a:moveTo>
                      <a:pt x="19347" y="9602"/>
                    </a:moveTo>
                    <a:cubicBezTo>
                      <a:pt x="18236" y="11842"/>
                      <a:pt x="16744" y="13871"/>
                      <a:pt x="14938" y="15600"/>
                    </a:cubicBezTo>
                    <a:lnTo>
                      <a:pt x="0" y="0"/>
                    </a:lnTo>
                    <a:close/>
                  </a:path>
                </a:pathLst>
              </a:custGeom>
              <a:noFill/>
              <a:ln w="2857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2985" name="Arc 9"/>
              <p:cNvSpPr>
                <a:spLocks/>
              </p:cNvSpPr>
              <p:nvPr/>
            </p:nvSpPr>
            <p:spPr bwMode="auto">
              <a:xfrm rot="-20753881">
                <a:off x="2856" y="1536"/>
                <a:ext cx="367" cy="669"/>
              </a:xfrm>
              <a:custGeom>
                <a:avLst/>
                <a:gdLst>
                  <a:gd name="G0" fmla="+- 8136 0 0"/>
                  <a:gd name="G1" fmla="+- 0 0 0"/>
                  <a:gd name="G2" fmla="+- 21600 0 0"/>
                  <a:gd name="T0" fmla="*/ 8132 w 8136"/>
                  <a:gd name="T1" fmla="*/ 21600 h 21600"/>
                  <a:gd name="T2" fmla="*/ 0 w 8136"/>
                  <a:gd name="T3" fmla="*/ 20009 h 21600"/>
                  <a:gd name="T4" fmla="*/ 8136 w 8136"/>
                  <a:gd name="T5" fmla="*/ 0 h 21600"/>
                </a:gdLst>
                <a:ahLst/>
                <a:cxnLst>
                  <a:cxn ang="0">
                    <a:pos x="T0" y="T1"/>
                  </a:cxn>
                  <a:cxn ang="0">
                    <a:pos x="T2" y="T3"/>
                  </a:cxn>
                  <a:cxn ang="0">
                    <a:pos x="T4" y="T5"/>
                  </a:cxn>
                </a:cxnLst>
                <a:rect l="0" t="0" r="r" b="b"/>
                <a:pathLst>
                  <a:path w="8136" h="21600" fill="none" extrusionOk="0">
                    <a:moveTo>
                      <a:pt x="8132" y="21599"/>
                    </a:moveTo>
                    <a:cubicBezTo>
                      <a:pt x="5344" y="21599"/>
                      <a:pt x="2582" y="21059"/>
                      <a:pt x="-1" y="20009"/>
                    </a:cubicBezTo>
                  </a:path>
                  <a:path w="8136" h="21600" stroke="0" extrusionOk="0">
                    <a:moveTo>
                      <a:pt x="8132" y="21599"/>
                    </a:moveTo>
                    <a:cubicBezTo>
                      <a:pt x="5344" y="21599"/>
                      <a:pt x="2582" y="21059"/>
                      <a:pt x="-1" y="20009"/>
                    </a:cubicBezTo>
                    <a:lnTo>
                      <a:pt x="8136" y="0"/>
                    </a:lnTo>
                    <a:close/>
                  </a:path>
                </a:pathLst>
              </a:custGeom>
              <a:noFill/>
              <a:ln w="2857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2986" name="Arc 10"/>
              <p:cNvSpPr>
                <a:spLocks/>
              </p:cNvSpPr>
              <p:nvPr/>
            </p:nvSpPr>
            <p:spPr bwMode="auto">
              <a:xfrm rot="4080000">
                <a:off x="2320" y="1820"/>
                <a:ext cx="1155" cy="888"/>
              </a:xfrm>
              <a:custGeom>
                <a:avLst/>
                <a:gdLst>
                  <a:gd name="G0" fmla="+- 0 0 0"/>
                  <a:gd name="G1" fmla="+- 0 0 0"/>
                  <a:gd name="G2" fmla="+- 21600 0 0"/>
                  <a:gd name="T0" fmla="*/ 19228 w 19228"/>
                  <a:gd name="T1" fmla="*/ 9841 h 19129"/>
                  <a:gd name="T2" fmla="*/ 10032 w 19228"/>
                  <a:gd name="T3" fmla="*/ 19129 h 19129"/>
                  <a:gd name="T4" fmla="*/ 0 w 19228"/>
                  <a:gd name="T5" fmla="*/ 0 h 19129"/>
                </a:gdLst>
                <a:ahLst/>
                <a:cxnLst>
                  <a:cxn ang="0">
                    <a:pos x="T0" y="T1"/>
                  </a:cxn>
                  <a:cxn ang="0">
                    <a:pos x="T2" y="T3"/>
                  </a:cxn>
                  <a:cxn ang="0">
                    <a:pos x="T4" y="T5"/>
                  </a:cxn>
                </a:cxnLst>
                <a:rect l="0" t="0" r="r" b="b"/>
                <a:pathLst>
                  <a:path w="19228" h="19129" fill="none" extrusionOk="0">
                    <a:moveTo>
                      <a:pt x="19227" y="9840"/>
                    </a:moveTo>
                    <a:cubicBezTo>
                      <a:pt x="17195" y="13812"/>
                      <a:pt x="13982" y="17056"/>
                      <a:pt x="10032" y="19129"/>
                    </a:cubicBezTo>
                  </a:path>
                  <a:path w="19228" h="19129" stroke="0" extrusionOk="0">
                    <a:moveTo>
                      <a:pt x="19227" y="9840"/>
                    </a:moveTo>
                    <a:cubicBezTo>
                      <a:pt x="17195" y="13812"/>
                      <a:pt x="13982" y="17056"/>
                      <a:pt x="10032" y="19129"/>
                    </a:cubicBezTo>
                    <a:lnTo>
                      <a:pt x="0" y="0"/>
                    </a:lnTo>
                    <a:close/>
                  </a:path>
                </a:pathLst>
              </a:custGeom>
              <a:noFill/>
              <a:ln w="2857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2987" name="Line 11"/>
              <p:cNvSpPr>
                <a:spLocks noChangeShapeType="1"/>
              </p:cNvSpPr>
              <p:nvPr/>
            </p:nvSpPr>
            <p:spPr bwMode="auto">
              <a:xfrm>
                <a:off x="1536" y="2515"/>
                <a:ext cx="2311"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82988" name="Arc 12"/>
              <p:cNvSpPr>
                <a:spLocks/>
              </p:cNvSpPr>
              <p:nvPr/>
            </p:nvSpPr>
            <p:spPr bwMode="auto">
              <a:xfrm>
                <a:off x="2987" y="2226"/>
                <a:ext cx="408" cy="568"/>
              </a:xfrm>
              <a:custGeom>
                <a:avLst/>
                <a:gdLst>
                  <a:gd name="G0" fmla="+- 9413 0 0"/>
                  <a:gd name="G1" fmla="+- 21600 0 0"/>
                  <a:gd name="G2" fmla="+- 21600 0 0"/>
                  <a:gd name="T0" fmla="*/ 9507 w 31013"/>
                  <a:gd name="T1" fmla="*/ 0 h 43200"/>
                  <a:gd name="T2" fmla="*/ 0 w 31013"/>
                  <a:gd name="T3" fmla="*/ 41041 h 43200"/>
                  <a:gd name="T4" fmla="*/ 9413 w 31013"/>
                  <a:gd name="T5" fmla="*/ 21600 h 43200"/>
                </a:gdLst>
                <a:ahLst/>
                <a:cxnLst>
                  <a:cxn ang="0">
                    <a:pos x="T0" y="T1"/>
                  </a:cxn>
                  <a:cxn ang="0">
                    <a:pos x="T2" y="T3"/>
                  </a:cxn>
                  <a:cxn ang="0">
                    <a:pos x="T4" y="T5"/>
                  </a:cxn>
                </a:cxnLst>
                <a:rect l="0" t="0" r="r" b="b"/>
                <a:pathLst>
                  <a:path w="31013" h="43200" fill="none" extrusionOk="0">
                    <a:moveTo>
                      <a:pt x="9506" y="0"/>
                    </a:moveTo>
                    <a:cubicBezTo>
                      <a:pt x="21399" y="51"/>
                      <a:pt x="31013" y="9707"/>
                      <a:pt x="31013" y="21600"/>
                    </a:cubicBezTo>
                    <a:cubicBezTo>
                      <a:pt x="31013" y="33529"/>
                      <a:pt x="21342" y="43200"/>
                      <a:pt x="9413" y="43200"/>
                    </a:cubicBezTo>
                    <a:cubicBezTo>
                      <a:pt x="6152" y="43200"/>
                      <a:pt x="2934" y="42461"/>
                      <a:pt x="-1" y="41041"/>
                    </a:cubicBezTo>
                  </a:path>
                  <a:path w="31013" h="43200" stroke="0" extrusionOk="0">
                    <a:moveTo>
                      <a:pt x="9506" y="0"/>
                    </a:moveTo>
                    <a:cubicBezTo>
                      <a:pt x="21399" y="51"/>
                      <a:pt x="31013" y="9707"/>
                      <a:pt x="31013" y="21600"/>
                    </a:cubicBezTo>
                    <a:cubicBezTo>
                      <a:pt x="31013" y="33529"/>
                      <a:pt x="21342" y="43200"/>
                      <a:pt x="9413" y="43200"/>
                    </a:cubicBezTo>
                    <a:cubicBezTo>
                      <a:pt x="6152" y="43200"/>
                      <a:pt x="2934" y="42461"/>
                      <a:pt x="-1" y="41041"/>
                    </a:cubicBezTo>
                    <a:lnTo>
                      <a:pt x="9413" y="21600"/>
                    </a:lnTo>
                    <a:close/>
                  </a:path>
                </a:pathLst>
              </a:custGeom>
              <a:noFill/>
              <a:ln w="2857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2989" name="Line 13"/>
              <p:cNvSpPr>
                <a:spLocks noChangeShapeType="1"/>
              </p:cNvSpPr>
              <p:nvPr/>
            </p:nvSpPr>
            <p:spPr bwMode="auto">
              <a:xfrm flipV="1">
                <a:off x="3117" y="1875"/>
                <a:ext cx="0" cy="1296"/>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82990" name="Arc 14"/>
              <p:cNvSpPr>
                <a:spLocks/>
              </p:cNvSpPr>
              <p:nvPr/>
            </p:nvSpPr>
            <p:spPr bwMode="auto">
              <a:xfrm>
                <a:off x="2870" y="1948"/>
                <a:ext cx="812" cy="1142"/>
              </a:xfrm>
              <a:custGeom>
                <a:avLst/>
                <a:gdLst>
                  <a:gd name="G0" fmla="+- 9139 0 0"/>
                  <a:gd name="G1" fmla="+- 21600 0 0"/>
                  <a:gd name="G2" fmla="+- 21600 0 0"/>
                  <a:gd name="T0" fmla="*/ 8787 w 30739"/>
                  <a:gd name="T1" fmla="*/ 3 h 43200"/>
                  <a:gd name="T2" fmla="*/ 0 w 30739"/>
                  <a:gd name="T3" fmla="*/ 41172 h 43200"/>
                  <a:gd name="T4" fmla="*/ 9139 w 30739"/>
                  <a:gd name="T5" fmla="*/ 21600 h 43200"/>
                </a:gdLst>
                <a:ahLst/>
                <a:cxnLst>
                  <a:cxn ang="0">
                    <a:pos x="T0" y="T1"/>
                  </a:cxn>
                  <a:cxn ang="0">
                    <a:pos x="T2" y="T3"/>
                  </a:cxn>
                  <a:cxn ang="0">
                    <a:pos x="T4" y="T5"/>
                  </a:cxn>
                </a:cxnLst>
                <a:rect l="0" t="0" r="r" b="b"/>
                <a:pathLst>
                  <a:path w="30739" h="43200" fill="none" extrusionOk="0">
                    <a:moveTo>
                      <a:pt x="8786" y="2"/>
                    </a:moveTo>
                    <a:cubicBezTo>
                      <a:pt x="8904" y="0"/>
                      <a:pt x="9021" y="-1"/>
                      <a:pt x="9139" y="0"/>
                    </a:cubicBezTo>
                    <a:cubicBezTo>
                      <a:pt x="21068" y="0"/>
                      <a:pt x="30739" y="9670"/>
                      <a:pt x="30739" y="21600"/>
                    </a:cubicBezTo>
                    <a:cubicBezTo>
                      <a:pt x="30739" y="33529"/>
                      <a:pt x="21068" y="43200"/>
                      <a:pt x="9139" y="43200"/>
                    </a:cubicBezTo>
                    <a:cubicBezTo>
                      <a:pt x="5981" y="43200"/>
                      <a:pt x="2861" y="42507"/>
                      <a:pt x="0" y="41171"/>
                    </a:cubicBezTo>
                  </a:path>
                  <a:path w="30739" h="43200" stroke="0" extrusionOk="0">
                    <a:moveTo>
                      <a:pt x="8786" y="2"/>
                    </a:moveTo>
                    <a:cubicBezTo>
                      <a:pt x="8904" y="0"/>
                      <a:pt x="9021" y="-1"/>
                      <a:pt x="9139" y="0"/>
                    </a:cubicBezTo>
                    <a:cubicBezTo>
                      <a:pt x="21068" y="0"/>
                      <a:pt x="30739" y="9670"/>
                      <a:pt x="30739" y="21600"/>
                    </a:cubicBezTo>
                    <a:cubicBezTo>
                      <a:pt x="30739" y="33529"/>
                      <a:pt x="21068" y="43200"/>
                      <a:pt x="9139" y="43200"/>
                    </a:cubicBezTo>
                    <a:cubicBezTo>
                      <a:pt x="5981" y="43200"/>
                      <a:pt x="2861" y="42507"/>
                      <a:pt x="0" y="41171"/>
                    </a:cubicBezTo>
                    <a:lnTo>
                      <a:pt x="9139" y="21600"/>
                    </a:lnTo>
                    <a:close/>
                  </a:path>
                </a:pathLst>
              </a:custGeom>
              <a:noFill/>
              <a:ln w="2857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2991" name="Arc 15"/>
              <p:cNvSpPr>
                <a:spLocks/>
              </p:cNvSpPr>
              <p:nvPr/>
            </p:nvSpPr>
            <p:spPr bwMode="auto">
              <a:xfrm>
                <a:off x="3054" y="1950"/>
                <a:ext cx="93" cy="169"/>
              </a:xfrm>
              <a:custGeom>
                <a:avLst/>
                <a:gdLst>
                  <a:gd name="G0" fmla="+- 9308 0 0"/>
                  <a:gd name="G1" fmla="+- 21600 0 0"/>
                  <a:gd name="G2" fmla="+- 21600 0 0"/>
                  <a:gd name="T0" fmla="*/ 0 w 11766"/>
                  <a:gd name="T1" fmla="*/ 2108 h 21600"/>
                  <a:gd name="T2" fmla="*/ 11766 w 11766"/>
                  <a:gd name="T3" fmla="*/ 140 h 21600"/>
                  <a:gd name="T4" fmla="*/ 9308 w 11766"/>
                  <a:gd name="T5" fmla="*/ 21600 h 21600"/>
                </a:gdLst>
                <a:ahLst/>
                <a:cxnLst>
                  <a:cxn ang="0">
                    <a:pos x="T0" y="T1"/>
                  </a:cxn>
                  <a:cxn ang="0">
                    <a:pos x="T2" y="T3"/>
                  </a:cxn>
                  <a:cxn ang="0">
                    <a:pos x="T4" y="T5"/>
                  </a:cxn>
                </a:cxnLst>
                <a:rect l="0" t="0" r="r" b="b"/>
                <a:pathLst>
                  <a:path w="11766" h="21600" fill="none" extrusionOk="0">
                    <a:moveTo>
                      <a:pt x="0" y="2108"/>
                    </a:moveTo>
                    <a:cubicBezTo>
                      <a:pt x="2906" y="720"/>
                      <a:pt x="6086" y="-1"/>
                      <a:pt x="9308" y="0"/>
                    </a:cubicBezTo>
                    <a:cubicBezTo>
                      <a:pt x="10129" y="0"/>
                      <a:pt x="10949" y="46"/>
                      <a:pt x="11765" y="140"/>
                    </a:cubicBezTo>
                  </a:path>
                  <a:path w="11766" h="21600" stroke="0" extrusionOk="0">
                    <a:moveTo>
                      <a:pt x="0" y="2108"/>
                    </a:moveTo>
                    <a:cubicBezTo>
                      <a:pt x="2906" y="720"/>
                      <a:pt x="6086" y="-1"/>
                      <a:pt x="9308" y="0"/>
                    </a:cubicBezTo>
                    <a:cubicBezTo>
                      <a:pt x="10129" y="0"/>
                      <a:pt x="10949" y="46"/>
                      <a:pt x="11765" y="140"/>
                    </a:cubicBezTo>
                    <a:lnTo>
                      <a:pt x="9308" y="2160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2992" name="Arc 16"/>
              <p:cNvSpPr>
                <a:spLocks/>
              </p:cNvSpPr>
              <p:nvPr/>
            </p:nvSpPr>
            <p:spPr bwMode="auto">
              <a:xfrm>
                <a:off x="2752" y="1997"/>
                <a:ext cx="58" cy="103"/>
              </a:xfrm>
              <a:custGeom>
                <a:avLst/>
                <a:gdLst>
                  <a:gd name="G0" fmla="+- 21600 0 0"/>
                  <a:gd name="G1" fmla="+- 20896 0 0"/>
                  <a:gd name="G2" fmla="+- 21600 0 0"/>
                  <a:gd name="T0" fmla="*/ 18164 w 21600"/>
                  <a:gd name="T1" fmla="*/ 42221 h 42221"/>
                  <a:gd name="T2" fmla="*/ 16132 w 21600"/>
                  <a:gd name="T3" fmla="*/ 0 h 42221"/>
                  <a:gd name="T4" fmla="*/ 21600 w 21600"/>
                  <a:gd name="T5" fmla="*/ 20896 h 42221"/>
                </a:gdLst>
                <a:ahLst/>
                <a:cxnLst>
                  <a:cxn ang="0">
                    <a:pos x="T0" y="T1"/>
                  </a:cxn>
                  <a:cxn ang="0">
                    <a:pos x="T2" y="T3"/>
                  </a:cxn>
                  <a:cxn ang="0">
                    <a:pos x="T4" y="T5"/>
                  </a:cxn>
                </a:cxnLst>
                <a:rect l="0" t="0" r="r" b="b"/>
                <a:pathLst>
                  <a:path w="21600" h="42221" fill="none" extrusionOk="0">
                    <a:moveTo>
                      <a:pt x="18164" y="42220"/>
                    </a:moveTo>
                    <a:cubicBezTo>
                      <a:pt x="7695" y="40534"/>
                      <a:pt x="0" y="31499"/>
                      <a:pt x="0" y="20896"/>
                    </a:cubicBezTo>
                    <a:cubicBezTo>
                      <a:pt x="-1" y="11072"/>
                      <a:pt x="6628" y="2486"/>
                      <a:pt x="16131" y="-1"/>
                    </a:cubicBezTo>
                  </a:path>
                  <a:path w="21600" h="42221" stroke="0" extrusionOk="0">
                    <a:moveTo>
                      <a:pt x="18164" y="42220"/>
                    </a:moveTo>
                    <a:cubicBezTo>
                      <a:pt x="7695" y="40534"/>
                      <a:pt x="0" y="31499"/>
                      <a:pt x="0" y="20896"/>
                    </a:cubicBezTo>
                    <a:cubicBezTo>
                      <a:pt x="-1" y="11072"/>
                      <a:pt x="6628" y="2486"/>
                      <a:pt x="16131" y="-1"/>
                    </a:cubicBezTo>
                    <a:lnTo>
                      <a:pt x="21600" y="20896"/>
                    </a:lnTo>
                    <a:close/>
                  </a:path>
                </a:pathLst>
              </a:custGeom>
              <a:noFill/>
              <a:ln w="2857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2993" name="Line 17"/>
              <p:cNvSpPr>
                <a:spLocks noChangeShapeType="1"/>
              </p:cNvSpPr>
              <p:nvPr/>
            </p:nvSpPr>
            <p:spPr bwMode="auto">
              <a:xfrm>
                <a:off x="1724" y="2373"/>
                <a:ext cx="547" cy="0"/>
              </a:xfrm>
              <a:prstGeom prst="line">
                <a:avLst/>
              </a:prstGeom>
              <a:noFill/>
              <a:ln w="2857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2994" name="Arc 18"/>
              <p:cNvSpPr>
                <a:spLocks/>
              </p:cNvSpPr>
              <p:nvPr/>
            </p:nvSpPr>
            <p:spPr bwMode="auto">
              <a:xfrm>
                <a:off x="2261" y="2370"/>
                <a:ext cx="231" cy="322"/>
              </a:xfrm>
              <a:custGeom>
                <a:avLst/>
                <a:gdLst>
                  <a:gd name="G0" fmla="+- 945 0 0"/>
                  <a:gd name="G1" fmla="+- 21600 0 0"/>
                  <a:gd name="G2" fmla="+- 21600 0 0"/>
                  <a:gd name="T0" fmla="*/ 0 w 15519"/>
                  <a:gd name="T1" fmla="*/ 21 h 21600"/>
                  <a:gd name="T2" fmla="*/ 15519 w 15519"/>
                  <a:gd name="T3" fmla="*/ 5657 h 21600"/>
                  <a:gd name="T4" fmla="*/ 945 w 15519"/>
                  <a:gd name="T5" fmla="*/ 21600 h 21600"/>
                </a:gdLst>
                <a:ahLst/>
                <a:cxnLst>
                  <a:cxn ang="0">
                    <a:pos x="T0" y="T1"/>
                  </a:cxn>
                  <a:cxn ang="0">
                    <a:pos x="T2" y="T3"/>
                  </a:cxn>
                  <a:cxn ang="0">
                    <a:pos x="T4" y="T5"/>
                  </a:cxn>
                </a:cxnLst>
                <a:rect l="0" t="0" r="r" b="b"/>
                <a:pathLst>
                  <a:path w="15519" h="21600" fill="none" extrusionOk="0">
                    <a:moveTo>
                      <a:pt x="-1" y="20"/>
                    </a:moveTo>
                    <a:cubicBezTo>
                      <a:pt x="314" y="6"/>
                      <a:pt x="629" y="-1"/>
                      <a:pt x="945" y="0"/>
                    </a:cubicBezTo>
                    <a:cubicBezTo>
                      <a:pt x="6338" y="0"/>
                      <a:pt x="11537" y="2018"/>
                      <a:pt x="15518" y="5657"/>
                    </a:cubicBezTo>
                  </a:path>
                  <a:path w="15519" h="21600" stroke="0" extrusionOk="0">
                    <a:moveTo>
                      <a:pt x="-1" y="20"/>
                    </a:moveTo>
                    <a:cubicBezTo>
                      <a:pt x="314" y="6"/>
                      <a:pt x="629" y="-1"/>
                      <a:pt x="945" y="0"/>
                    </a:cubicBezTo>
                    <a:cubicBezTo>
                      <a:pt x="6338" y="0"/>
                      <a:pt x="11537" y="2018"/>
                      <a:pt x="15518" y="5657"/>
                    </a:cubicBezTo>
                    <a:lnTo>
                      <a:pt x="945" y="21600"/>
                    </a:lnTo>
                    <a:close/>
                  </a:path>
                </a:pathLst>
              </a:custGeom>
              <a:noFill/>
              <a:ln w="2857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2995" name="Arc 19"/>
              <p:cNvSpPr>
                <a:spLocks/>
              </p:cNvSpPr>
              <p:nvPr/>
            </p:nvSpPr>
            <p:spPr bwMode="auto">
              <a:xfrm rot="831324">
                <a:off x="2193" y="2674"/>
                <a:ext cx="279" cy="380"/>
              </a:xfrm>
              <a:custGeom>
                <a:avLst/>
                <a:gdLst>
                  <a:gd name="G0" fmla="+- 3410 0 0"/>
                  <a:gd name="G1" fmla="+- 21600 0 0"/>
                  <a:gd name="G2" fmla="+- 21600 0 0"/>
                  <a:gd name="T0" fmla="*/ 0 w 15873"/>
                  <a:gd name="T1" fmla="*/ 271 h 21600"/>
                  <a:gd name="T2" fmla="*/ 15873 w 15873"/>
                  <a:gd name="T3" fmla="*/ 3958 h 21600"/>
                  <a:gd name="T4" fmla="*/ 3410 w 15873"/>
                  <a:gd name="T5" fmla="*/ 21600 h 21600"/>
                </a:gdLst>
                <a:ahLst/>
                <a:cxnLst>
                  <a:cxn ang="0">
                    <a:pos x="T0" y="T1"/>
                  </a:cxn>
                  <a:cxn ang="0">
                    <a:pos x="T2" y="T3"/>
                  </a:cxn>
                  <a:cxn ang="0">
                    <a:pos x="T4" y="T5"/>
                  </a:cxn>
                </a:cxnLst>
                <a:rect l="0" t="0" r="r" b="b"/>
                <a:pathLst>
                  <a:path w="15873" h="21600" fill="none" extrusionOk="0">
                    <a:moveTo>
                      <a:pt x="-1" y="270"/>
                    </a:moveTo>
                    <a:cubicBezTo>
                      <a:pt x="1127" y="90"/>
                      <a:pt x="2267" y="-1"/>
                      <a:pt x="3410" y="0"/>
                    </a:cubicBezTo>
                    <a:cubicBezTo>
                      <a:pt x="7873" y="0"/>
                      <a:pt x="12227" y="1382"/>
                      <a:pt x="15872" y="3958"/>
                    </a:cubicBezTo>
                  </a:path>
                  <a:path w="15873" h="21600" stroke="0" extrusionOk="0">
                    <a:moveTo>
                      <a:pt x="-1" y="270"/>
                    </a:moveTo>
                    <a:cubicBezTo>
                      <a:pt x="1127" y="90"/>
                      <a:pt x="2267" y="-1"/>
                      <a:pt x="3410" y="0"/>
                    </a:cubicBezTo>
                    <a:cubicBezTo>
                      <a:pt x="7873" y="0"/>
                      <a:pt x="12227" y="1382"/>
                      <a:pt x="15872" y="3958"/>
                    </a:cubicBezTo>
                    <a:lnTo>
                      <a:pt x="3410" y="21600"/>
                    </a:lnTo>
                    <a:close/>
                  </a:path>
                </a:pathLst>
              </a:custGeom>
              <a:noFill/>
              <a:ln w="2857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2996" name="Line 20"/>
              <p:cNvSpPr>
                <a:spLocks noChangeShapeType="1"/>
              </p:cNvSpPr>
              <p:nvPr/>
            </p:nvSpPr>
            <p:spPr bwMode="auto">
              <a:xfrm>
                <a:off x="1713" y="2657"/>
                <a:ext cx="548" cy="0"/>
              </a:xfrm>
              <a:prstGeom prst="line">
                <a:avLst/>
              </a:prstGeom>
              <a:noFill/>
              <a:ln w="2857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2997" name="Line 21"/>
              <p:cNvSpPr>
                <a:spLocks noChangeShapeType="1"/>
              </p:cNvSpPr>
              <p:nvPr/>
            </p:nvSpPr>
            <p:spPr bwMode="auto">
              <a:xfrm>
                <a:off x="1724" y="2362"/>
                <a:ext cx="0" cy="296"/>
              </a:xfrm>
              <a:prstGeom prst="line">
                <a:avLst/>
              </a:prstGeom>
              <a:noFill/>
              <a:ln w="2857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2998" name="Arc 22"/>
              <p:cNvSpPr>
                <a:spLocks/>
              </p:cNvSpPr>
              <p:nvPr/>
            </p:nvSpPr>
            <p:spPr bwMode="auto">
              <a:xfrm rot="4031158">
                <a:off x="2348" y="2072"/>
                <a:ext cx="1036" cy="888"/>
              </a:xfrm>
              <a:custGeom>
                <a:avLst/>
                <a:gdLst>
                  <a:gd name="G0" fmla="+- 0 0 0"/>
                  <a:gd name="G1" fmla="+- 0 0 0"/>
                  <a:gd name="G2" fmla="+- 21600 0 0"/>
                  <a:gd name="T0" fmla="*/ 17258 w 17258"/>
                  <a:gd name="T1" fmla="*/ 12989 h 19129"/>
                  <a:gd name="T2" fmla="*/ 10032 w 17258"/>
                  <a:gd name="T3" fmla="*/ 19129 h 19129"/>
                  <a:gd name="T4" fmla="*/ 0 w 17258"/>
                  <a:gd name="T5" fmla="*/ 0 h 19129"/>
                </a:gdLst>
                <a:ahLst/>
                <a:cxnLst>
                  <a:cxn ang="0">
                    <a:pos x="T0" y="T1"/>
                  </a:cxn>
                  <a:cxn ang="0">
                    <a:pos x="T2" y="T3"/>
                  </a:cxn>
                  <a:cxn ang="0">
                    <a:pos x="T4" y="T5"/>
                  </a:cxn>
                </a:cxnLst>
                <a:rect l="0" t="0" r="r" b="b"/>
                <a:pathLst>
                  <a:path w="17258" h="19129" fill="none" extrusionOk="0">
                    <a:moveTo>
                      <a:pt x="17258" y="12989"/>
                    </a:moveTo>
                    <a:cubicBezTo>
                      <a:pt x="15333" y="15545"/>
                      <a:pt x="12865" y="17642"/>
                      <a:pt x="10032" y="19129"/>
                    </a:cubicBezTo>
                  </a:path>
                  <a:path w="17258" h="19129" stroke="0" extrusionOk="0">
                    <a:moveTo>
                      <a:pt x="17258" y="12989"/>
                    </a:moveTo>
                    <a:cubicBezTo>
                      <a:pt x="15333" y="15545"/>
                      <a:pt x="12865" y="17642"/>
                      <a:pt x="10032" y="19129"/>
                    </a:cubicBezTo>
                    <a:lnTo>
                      <a:pt x="0" y="0"/>
                    </a:lnTo>
                    <a:close/>
                  </a:path>
                </a:pathLst>
              </a:custGeom>
              <a:noFill/>
              <a:ln w="2857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2999" name="Rectangle 23"/>
              <p:cNvSpPr>
                <a:spLocks noChangeArrowheads="1"/>
              </p:cNvSpPr>
              <p:nvPr/>
            </p:nvSpPr>
            <p:spPr bwMode="auto">
              <a:xfrm>
                <a:off x="1765" y="2369"/>
                <a:ext cx="168" cy="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83000" name="Line 24"/>
              <p:cNvSpPr>
                <a:spLocks noChangeShapeType="1"/>
              </p:cNvSpPr>
              <p:nvPr/>
            </p:nvSpPr>
            <p:spPr bwMode="auto">
              <a:xfrm flipH="1">
                <a:off x="1761" y="2373"/>
                <a:ext cx="256" cy="0"/>
              </a:xfrm>
              <a:prstGeom prst="line">
                <a:avLst/>
              </a:prstGeom>
              <a:noFill/>
              <a:ln w="2857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3001" name="Line 25"/>
              <p:cNvSpPr>
                <a:spLocks noChangeShapeType="1"/>
              </p:cNvSpPr>
              <p:nvPr/>
            </p:nvSpPr>
            <p:spPr bwMode="auto">
              <a:xfrm flipH="1">
                <a:off x="1761" y="2657"/>
                <a:ext cx="243" cy="0"/>
              </a:xfrm>
              <a:prstGeom prst="line">
                <a:avLst/>
              </a:prstGeom>
              <a:noFill/>
              <a:ln w="2857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3002" name="AutoShape 26" descr="Light downward diagonal"/>
              <p:cNvSpPr>
                <a:spLocks noChangeArrowheads="1"/>
              </p:cNvSpPr>
              <p:nvPr/>
            </p:nvSpPr>
            <p:spPr bwMode="auto">
              <a:xfrm>
                <a:off x="1970" y="2362"/>
                <a:ext cx="295" cy="296"/>
              </a:xfrm>
              <a:prstGeom prst="flowChartConnector">
                <a:avLst/>
              </a:prstGeom>
              <a:pattFill prst="ltDnDiag">
                <a:fgClr>
                  <a:srgbClr val="000000"/>
                </a:fgClr>
                <a:bgClr>
                  <a:srgbClr val="FFFFFF"/>
                </a:bgClr>
              </a:pattFill>
              <a:ln w="19050">
                <a:solidFill>
                  <a:srgbClr val="800000"/>
                </a:solidFill>
                <a:round/>
                <a:headEnd/>
                <a:tailEnd/>
              </a:ln>
            </p:spPr>
            <p:txBody>
              <a:bodyPr/>
              <a:lstStyle/>
              <a:p>
                <a:endParaRPr lang="en-US"/>
              </a:p>
            </p:txBody>
          </p:sp>
          <p:sp>
            <p:nvSpPr>
              <p:cNvPr id="383003" name="Line 27"/>
              <p:cNvSpPr>
                <a:spLocks noChangeShapeType="1"/>
              </p:cNvSpPr>
              <p:nvPr/>
            </p:nvSpPr>
            <p:spPr bwMode="auto">
              <a:xfrm>
                <a:off x="1860" y="2515"/>
                <a:ext cx="487"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83004" name="Line 28"/>
              <p:cNvSpPr>
                <a:spLocks noChangeShapeType="1"/>
              </p:cNvSpPr>
              <p:nvPr/>
            </p:nvSpPr>
            <p:spPr bwMode="auto">
              <a:xfrm>
                <a:off x="2124" y="2261"/>
                <a:ext cx="0" cy="487"/>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83005" name="Line 29"/>
              <p:cNvSpPr>
                <a:spLocks noChangeShapeType="1"/>
              </p:cNvSpPr>
              <p:nvPr/>
            </p:nvSpPr>
            <p:spPr bwMode="auto">
              <a:xfrm>
                <a:off x="3696" y="2520"/>
                <a:ext cx="349" cy="0"/>
              </a:xfrm>
              <a:prstGeom prst="line">
                <a:avLst/>
              </a:prstGeom>
              <a:noFill/>
              <a:ln w="28575">
                <a:solidFill>
                  <a:srgbClr val="CC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383006" name="Line 30"/>
              <p:cNvSpPr>
                <a:spLocks noChangeShapeType="1"/>
              </p:cNvSpPr>
              <p:nvPr/>
            </p:nvSpPr>
            <p:spPr bwMode="auto">
              <a:xfrm flipV="1">
                <a:off x="3117" y="2395"/>
                <a:ext cx="244" cy="122"/>
              </a:xfrm>
              <a:prstGeom prst="line">
                <a:avLst/>
              </a:prstGeom>
              <a:noFill/>
              <a:ln w="9525">
                <a:solidFill>
                  <a:srgbClr val="00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83007" name="Arc 31"/>
              <p:cNvSpPr>
                <a:spLocks/>
              </p:cNvSpPr>
              <p:nvPr/>
            </p:nvSpPr>
            <p:spPr bwMode="auto">
              <a:xfrm>
                <a:off x="3011" y="2079"/>
                <a:ext cx="535" cy="874"/>
              </a:xfrm>
              <a:custGeom>
                <a:avLst/>
                <a:gdLst>
                  <a:gd name="G0" fmla="+- 4874 0 0"/>
                  <a:gd name="G1" fmla="+- 21600 0 0"/>
                  <a:gd name="G2" fmla="+- 21600 0 0"/>
                  <a:gd name="T0" fmla="*/ 4522 w 26474"/>
                  <a:gd name="T1" fmla="*/ 3 h 43200"/>
                  <a:gd name="T2" fmla="*/ 0 w 26474"/>
                  <a:gd name="T3" fmla="*/ 42643 h 43200"/>
                  <a:gd name="T4" fmla="*/ 4874 w 26474"/>
                  <a:gd name="T5" fmla="*/ 21600 h 43200"/>
                </a:gdLst>
                <a:ahLst/>
                <a:cxnLst>
                  <a:cxn ang="0">
                    <a:pos x="T0" y="T1"/>
                  </a:cxn>
                  <a:cxn ang="0">
                    <a:pos x="T2" y="T3"/>
                  </a:cxn>
                  <a:cxn ang="0">
                    <a:pos x="T4" y="T5"/>
                  </a:cxn>
                </a:cxnLst>
                <a:rect l="0" t="0" r="r" b="b"/>
                <a:pathLst>
                  <a:path w="26474" h="43200" fill="none" extrusionOk="0">
                    <a:moveTo>
                      <a:pt x="4521" y="2"/>
                    </a:moveTo>
                    <a:cubicBezTo>
                      <a:pt x="4639" y="0"/>
                      <a:pt x="4756" y="-1"/>
                      <a:pt x="4874" y="0"/>
                    </a:cubicBezTo>
                    <a:cubicBezTo>
                      <a:pt x="16803" y="0"/>
                      <a:pt x="26474" y="9670"/>
                      <a:pt x="26474" y="21600"/>
                    </a:cubicBezTo>
                    <a:cubicBezTo>
                      <a:pt x="26474" y="33529"/>
                      <a:pt x="16803" y="43200"/>
                      <a:pt x="4874" y="43200"/>
                    </a:cubicBezTo>
                    <a:cubicBezTo>
                      <a:pt x="3233" y="43200"/>
                      <a:pt x="1598" y="43013"/>
                      <a:pt x="0" y="42642"/>
                    </a:cubicBezTo>
                  </a:path>
                  <a:path w="26474" h="43200" stroke="0" extrusionOk="0">
                    <a:moveTo>
                      <a:pt x="4521" y="2"/>
                    </a:moveTo>
                    <a:cubicBezTo>
                      <a:pt x="4639" y="0"/>
                      <a:pt x="4756" y="-1"/>
                      <a:pt x="4874" y="0"/>
                    </a:cubicBezTo>
                    <a:cubicBezTo>
                      <a:pt x="16803" y="0"/>
                      <a:pt x="26474" y="9670"/>
                      <a:pt x="26474" y="21600"/>
                    </a:cubicBezTo>
                    <a:cubicBezTo>
                      <a:pt x="26474" y="33529"/>
                      <a:pt x="16803" y="43200"/>
                      <a:pt x="4874" y="43200"/>
                    </a:cubicBezTo>
                    <a:cubicBezTo>
                      <a:pt x="3233" y="43200"/>
                      <a:pt x="1598" y="43013"/>
                      <a:pt x="0" y="42642"/>
                    </a:cubicBezTo>
                    <a:lnTo>
                      <a:pt x="4874" y="21600"/>
                    </a:lnTo>
                    <a:close/>
                  </a:path>
                </a:pathLst>
              </a:custGeom>
              <a:noFill/>
              <a:ln w="12700">
                <a:solidFill>
                  <a:srgbClr val="000000"/>
                </a:solidFill>
                <a:prstDash val="lgDash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3008" name="Arc 32"/>
              <p:cNvSpPr>
                <a:spLocks/>
              </p:cNvSpPr>
              <p:nvPr/>
            </p:nvSpPr>
            <p:spPr bwMode="auto">
              <a:xfrm>
                <a:off x="2256" y="2515"/>
                <a:ext cx="231" cy="321"/>
              </a:xfrm>
              <a:custGeom>
                <a:avLst/>
                <a:gdLst>
                  <a:gd name="G0" fmla="+- 945 0 0"/>
                  <a:gd name="G1" fmla="+- 21600 0 0"/>
                  <a:gd name="G2" fmla="+- 21600 0 0"/>
                  <a:gd name="T0" fmla="*/ 0 w 15519"/>
                  <a:gd name="T1" fmla="*/ 21 h 21600"/>
                  <a:gd name="T2" fmla="*/ 15519 w 15519"/>
                  <a:gd name="T3" fmla="*/ 5657 h 21600"/>
                  <a:gd name="T4" fmla="*/ 945 w 15519"/>
                  <a:gd name="T5" fmla="*/ 21600 h 21600"/>
                </a:gdLst>
                <a:ahLst/>
                <a:cxnLst>
                  <a:cxn ang="0">
                    <a:pos x="T0" y="T1"/>
                  </a:cxn>
                  <a:cxn ang="0">
                    <a:pos x="T2" y="T3"/>
                  </a:cxn>
                  <a:cxn ang="0">
                    <a:pos x="T4" y="T5"/>
                  </a:cxn>
                </a:cxnLst>
                <a:rect l="0" t="0" r="r" b="b"/>
                <a:pathLst>
                  <a:path w="15519" h="21600" fill="none" extrusionOk="0">
                    <a:moveTo>
                      <a:pt x="-1" y="20"/>
                    </a:moveTo>
                    <a:cubicBezTo>
                      <a:pt x="314" y="6"/>
                      <a:pt x="629" y="-1"/>
                      <a:pt x="945" y="0"/>
                    </a:cubicBezTo>
                    <a:cubicBezTo>
                      <a:pt x="6338" y="0"/>
                      <a:pt x="11537" y="2018"/>
                      <a:pt x="15518" y="5657"/>
                    </a:cubicBezTo>
                  </a:path>
                  <a:path w="15519" h="21600" stroke="0" extrusionOk="0">
                    <a:moveTo>
                      <a:pt x="-1" y="20"/>
                    </a:moveTo>
                    <a:cubicBezTo>
                      <a:pt x="314" y="6"/>
                      <a:pt x="629" y="-1"/>
                      <a:pt x="945" y="0"/>
                    </a:cubicBezTo>
                    <a:cubicBezTo>
                      <a:pt x="6338" y="0"/>
                      <a:pt x="11537" y="2018"/>
                      <a:pt x="15518" y="5657"/>
                    </a:cubicBezTo>
                    <a:lnTo>
                      <a:pt x="945" y="21600"/>
                    </a:lnTo>
                    <a:close/>
                  </a:path>
                </a:pathLst>
              </a:custGeom>
              <a:noFill/>
              <a:ln w="12700">
                <a:solidFill>
                  <a:srgbClr val="000000"/>
                </a:solidFill>
                <a:prstDash val="lgDash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3009" name="Line 33"/>
              <p:cNvSpPr>
                <a:spLocks noChangeShapeType="1"/>
              </p:cNvSpPr>
              <p:nvPr/>
            </p:nvSpPr>
            <p:spPr bwMode="auto">
              <a:xfrm>
                <a:off x="3289" y="2636"/>
                <a:ext cx="177" cy="115"/>
              </a:xfrm>
              <a:prstGeom prst="line">
                <a:avLst/>
              </a:prstGeom>
              <a:noFill/>
              <a:ln w="9525">
                <a:solidFill>
                  <a:srgbClr val="00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83010" name="Line 34"/>
              <p:cNvSpPr>
                <a:spLocks noChangeShapeType="1"/>
              </p:cNvSpPr>
              <p:nvPr/>
            </p:nvSpPr>
            <p:spPr bwMode="auto">
              <a:xfrm>
                <a:off x="2352" y="2544"/>
                <a:ext cx="54" cy="38"/>
              </a:xfrm>
              <a:prstGeom prst="line">
                <a:avLst/>
              </a:prstGeom>
              <a:noFill/>
              <a:ln w="9525">
                <a:solidFill>
                  <a:srgbClr val="000000"/>
                </a:solidFill>
                <a:round/>
                <a:headEnd/>
                <a:tailEnd type="none" w="sm" len="sm"/>
              </a:ln>
              <a:extLst>
                <a:ext uri="{909E8E84-426E-40DD-AFC4-6F175D3DCCD1}">
                  <a14:hiddenFill xmlns:a14="http://schemas.microsoft.com/office/drawing/2010/main">
                    <a:noFill/>
                  </a14:hiddenFill>
                </a:ext>
              </a:extLst>
            </p:spPr>
            <p:txBody>
              <a:bodyPr/>
              <a:lstStyle/>
              <a:p>
                <a:endParaRPr lang="en-US"/>
              </a:p>
            </p:txBody>
          </p:sp>
          <p:sp>
            <p:nvSpPr>
              <p:cNvPr id="383011" name="Text Box 35"/>
              <p:cNvSpPr txBox="1">
                <a:spLocks noChangeArrowheads="1"/>
              </p:cNvSpPr>
              <p:nvPr/>
            </p:nvSpPr>
            <p:spPr bwMode="auto">
              <a:xfrm>
                <a:off x="3072" y="2256"/>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R</a:t>
                </a:r>
              </a:p>
            </p:txBody>
          </p:sp>
          <p:sp>
            <p:nvSpPr>
              <p:cNvPr id="383012" name="Text Box 36"/>
              <p:cNvSpPr txBox="1">
                <a:spLocks noChangeArrowheads="1"/>
              </p:cNvSpPr>
              <p:nvPr/>
            </p:nvSpPr>
            <p:spPr bwMode="auto">
              <a:xfrm>
                <a:off x="3102" y="2436"/>
                <a:ext cx="28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r</a:t>
                </a:r>
                <a:r>
                  <a:rPr lang="en-US" sz="2000" baseline="-25000">
                    <a:latin typeface="Times New Roman" pitchFamily="18" charset="0"/>
                    <a:cs typeface="Times New Roman" pitchFamily="18" charset="0"/>
                  </a:rPr>
                  <a:t>o</a:t>
                </a:r>
                <a:endParaRPr lang="en-US" sz="2000">
                  <a:latin typeface="Times New Roman" pitchFamily="18" charset="0"/>
                  <a:cs typeface="Times New Roman" pitchFamily="18" charset="0"/>
                </a:endParaRPr>
              </a:p>
            </p:txBody>
          </p:sp>
          <p:sp>
            <p:nvSpPr>
              <p:cNvPr id="383013" name="Text Box 37"/>
              <p:cNvSpPr txBox="1">
                <a:spLocks noChangeArrowheads="1"/>
              </p:cNvSpPr>
              <p:nvPr/>
            </p:nvSpPr>
            <p:spPr bwMode="auto">
              <a:xfrm>
                <a:off x="3072" y="2592"/>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a</a:t>
                </a:r>
              </a:p>
            </p:txBody>
          </p:sp>
          <p:sp>
            <p:nvSpPr>
              <p:cNvPr id="383014" name="Text Box 38"/>
              <p:cNvSpPr txBox="1">
                <a:spLocks noChangeArrowheads="1"/>
              </p:cNvSpPr>
              <p:nvPr/>
            </p:nvSpPr>
            <p:spPr bwMode="auto">
              <a:xfrm>
                <a:off x="3072" y="3072"/>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b</a:t>
                </a:r>
              </a:p>
            </p:txBody>
          </p:sp>
          <p:sp>
            <p:nvSpPr>
              <p:cNvPr id="383015" name="Arc 39"/>
              <p:cNvSpPr>
                <a:spLocks/>
              </p:cNvSpPr>
              <p:nvPr/>
            </p:nvSpPr>
            <p:spPr bwMode="auto">
              <a:xfrm>
                <a:off x="2705" y="1788"/>
                <a:ext cx="413" cy="286"/>
              </a:xfrm>
              <a:custGeom>
                <a:avLst/>
                <a:gdLst>
                  <a:gd name="G0" fmla="+- 14224 0 0"/>
                  <a:gd name="G1" fmla="+- 0 0 0"/>
                  <a:gd name="G2" fmla="+- 21600 0 0"/>
                  <a:gd name="T0" fmla="*/ 14472 w 14472"/>
                  <a:gd name="T1" fmla="*/ 21599 h 21600"/>
                  <a:gd name="T2" fmla="*/ 0 w 14472"/>
                  <a:gd name="T3" fmla="*/ 16256 h 21600"/>
                  <a:gd name="T4" fmla="*/ 14224 w 14472"/>
                  <a:gd name="T5" fmla="*/ 0 h 21600"/>
                </a:gdLst>
                <a:ahLst/>
                <a:cxnLst>
                  <a:cxn ang="0">
                    <a:pos x="T0" y="T1"/>
                  </a:cxn>
                  <a:cxn ang="0">
                    <a:pos x="T2" y="T3"/>
                  </a:cxn>
                  <a:cxn ang="0">
                    <a:pos x="T4" y="T5"/>
                  </a:cxn>
                </a:cxnLst>
                <a:rect l="0" t="0" r="r" b="b"/>
                <a:pathLst>
                  <a:path w="14472" h="21600" fill="none" extrusionOk="0">
                    <a:moveTo>
                      <a:pt x="14471" y="21598"/>
                    </a:moveTo>
                    <a:cubicBezTo>
                      <a:pt x="14389" y="21599"/>
                      <a:pt x="14306" y="21599"/>
                      <a:pt x="14224" y="21600"/>
                    </a:cubicBezTo>
                    <a:cubicBezTo>
                      <a:pt x="8991" y="21600"/>
                      <a:pt x="3937" y="19700"/>
                      <a:pt x="0" y="16255"/>
                    </a:cubicBezTo>
                  </a:path>
                  <a:path w="14472" h="21600" stroke="0" extrusionOk="0">
                    <a:moveTo>
                      <a:pt x="14471" y="21598"/>
                    </a:moveTo>
                    <a:cubicBezTo>
                      <a:pt x="14389" y="21599"/>
                      <a:pt x="14306" y="21599"/>
                      <a:pt x="14224" y="21600"/>
                    </a:cubicBezTo>
                    <a:cubicBezTo>
                      <a:pt x="8991" y="21600"/>
                      <a:pt x="3937" y="19700"/>
                      <a:pt x="0" y="16255"/>
                    </a:cubicBezTo>
                    <a:lnTo>
                      <a:pt x="14224" y="0"/>
                    </a:lnTo>
                    <a:close/>
                  </a:path>
                </a:pathLst>
              </a:custGeom>
              <a:noFill/>
              <a:ln w="9525">
                <a:solidFill>
                  <a:srgbClr val="000000"/>
                </a:solidFill>
                <a:prstDash val="lgDash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3016" name="Arc 40"/>
              <p:cNvSpPr>
                <a:spLocks/>
              </p:cNvSpPr>
              <p:nvPr/>
            </p:nvSpPr>
            <p:spPr bwMode="auto">
              <a:xfrm rot="4080000">
                <a:off x="2308" y="1976"/>
                <a:ext cx="1155" cy="888"/>
              </a:xfrm>
              <a:custGeom>
                <a:avLst/>
                <a:gdLst>
                  <a:gd name="G0" fmla="+- 0 0 0"/>
                  <a:gd name="G1" fmla="+- 0 0 0"/>
                  <a:gd name="G2" fmla="+- 21600 0 0"/>
                  <a:gd name="T0" fmla="*/ 19228 w 19228"/>
                  <a:gd name="T1" fmla="*/ 9841 h 19129"/>
                  <a:gd name="T2" fmla="*/ 10032 w 19228"/>
                  <a:gd name="T3" fmla="*/ 19129 h 19129"/>
                  <a:gd name="T4" fmla="*/ 0 w 19228"/>
                  <a:gd name="T5" fmla="*/ 0 h 19129"/>
                </a:gdLst>
                <a:ahLst/>
                <a:cxnLst>
                  <a:cxn ang="0">
                    <a:pos x="T0" y="T1"/>
                  </a:cxn>
                  <a:cxn ang="0">
                    <a:pos x="T2" y="T3"/>
                  </a:cxn>
                  <a:cxn ang="0">
                    <a:pos x="T4" y="T5"/>
                  </a:cxn>
                </a:cxnLst>
                <a:rect l="0" t="0" r="r" b="b"/>
                <a:pathLst>
                  <a:path w="19228" h="19129" fill="none" extrusionOk="0">
                    <a:moveTo>
                      <a:pt x="19227" y="9840"/>
                    </a:moveTo>
                    <a:cubicBezTo>
                      <a:pt x="17195" y="13812"/>
                      <a:pt x="13982" y="17056"/>
                      <a:pt x="10032" y="19129"/>
                    </a:cubicBezTo>
                  </a:path>
                  <a:path w="19228" h="19129" stroke="0" extrusionOk="0">
                    <a:moveTo>
                      <a:pt x="19227" y="9840"/>
                    </a:moveTo>
                    <a:cubicBezTo>
                      <a:pt x="17195" y="13812"/>
                      <a:pt x="13982" y="17056"/>
                      <a:pt x="10032" y="19129"/>
                    </a:cubicBezTo>
                    <a:lnTo>
                      <a:pt x="0" y="0"/>
                    </a:lnTo>
                    <a:close/>
                  </a:path>
                </a:pathLst>
              </a:custGeom>
              <a:noFill/>
              <a:ln w="12700">
                <a:solidFill>
                  <a:srgbClr val="000000"/>
                </a:solidFill>
                <a:prstDash val="lgDash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3017" name="Line 41"/>
              <p:cNvSpPr>
                <a:spLocks noChangeShapeType="1"/>
              </p:cNvSpPr>
              <p:nvPr/>
            </p:nvSpPr>
            <p:spPr bwMode="auto">
              <a:xfrm>
                <a:off x="1878" y="2124"/>
                <a:ext cx="0" cy="24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3018" name="Line 42"/>
              <p:cNvSpPr>
                <a:spLocks noChangeShapeType="1"/>
              </p:cNvSpPr>
              <p:nvPr/>
            </p:nvSpPr>
            <p:spPr bwMode="auto">
              <a:xfrm>
                <a:off x="1872" y="2652"/>
                <a:ext cx="0" cy="24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3019" name="Line 43"/>
              <p:cNvSpPr>
                <a:spLocks noChangeShapeType="1"/>
              </p:cNvSpPr>
              <p:nvPr/>
            </p:nvSpPr>
            <p:spPr bwMode="auto">
              <a:xfrm flipH="1">
                <a:off x="1632" y="2688"/>
                <a:ext cx="215" cy="21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3020" name="Line 44"/>
              <p:cNvSpPr>
                <a:spLocks noChangeShapeType="1"/>
              </p:cNvSpPr>
              <p:nvPr/>
            </p:nvSpPr>
            <p:spPr bwMode="auto">
              <a:xfrm flipH="1">
                <a:off x="1632" y="2208"/>
                <a:ext cx="24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3021" name="Line 45"/>
              <p:cNvSpPr>
                <a:spLocks noChangeShapeType="1"/>
              </p:cNvSpPr>
              <p:nvPr/>
            </p:nvSpPr>
            <p:spPr bwMode="auto">
              <a:xfrm flipH="1">
                <a:off x="1824" y="2304"/>
                <a:ext cx="48"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3022" name="Line 46"/>
              <p:cNvSpPr>
                <a:spLocks noChangeShapeType="1"/>
              </p:cNvSpPr>
              <p:nvPr/>
            </p:nvSpPr>
            <p:spPr bwMode="auto">
              <a:xfrm flipH="1">
                <a:off x="1644" y="2454"/>
                <a:ext cx="70" cy="7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3023" name="Line 47"/>
              <p:cNvSpPr>
                <a:spLocks noChangeShapeType="1"/>
              </p:cNvSpPr>
              <p:nvPr/>
            </p:nvSpPr>
            <p:spPr bwMode="auto">
              <a:xfrm flipH="1">
                <a:off x="1632" y="2544"/>
                <a:ext cx="70" cy="7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3024" name="Line 48"/>
              <p:cNvSpPr>
                <a:spLocks noChangeShapeType="1"/>
              </p:cNvSpPr>
              <p:nvPr/>
            </p:nvSpPr>
            <p:spPr bwMode="auto">
              <a:xfrm flipH="1">
                <a:off x="1632" y="2640"/>
                <a:ext cx="70" cy="7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3025" name="Line 49"/>
              <p:cNvSpPr>
                <a:spLocks noChangeShapeType="1"/>
              </p:cNvSpPr>
              <p:nvPr/>
            </p:nvSpPr>
            <p:spPr bwMode="auto">
              <a:xfrm flipH="1">
                <a:off x="1638" y="2658"/>
                <a:ext cx="141" cy="14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3026" name="Line 50"/>
              <p:cNvSpPr>
                <a:spLocks noChangeShapeType="1"/>
              </p:cNvSpPr>
              <p:nvPr/>
            </p:nvSpPr>
            <p:spPr bwMode="auto">
              <a:xfrm flipH="1">
                <a:off x="1770" y="2670"/>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3027" name="Line 51"/>
              <p:cNvSpPr>
                <a:spLocks noChangeShapeType="1"/>
              </p:cNvSpPr>
              <p:nvPr/>
            </p:nvSpPr>
            <p:spPr bwMode="auto">
              <a:xfrm flipH="1">
                <a:off x="1632" y="2130"/>
                <a:ext cx="118" cy="11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3028" name="Line 52"/>
              <p:cNvSpPr>
                <a:spLocks noChangeShapeType="1"/>
              </p:cNvSpPr>
              <p:nvPr/>
            </p:nvSpPr>
            <p:spPr bwMode="auto">
              <a:xfrm flipH="1">
                <a:off x="1632" y="2112"/>
                <a:ext cx="24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3029" name="Line 53"/>
              <p:cNvSpPr>
                <a:spLocks noChangeShapeType="1"/>
              </p:cNvSpPr>
              <p:nvPr/>
            </p:nvSpPr>
            <p:spPr bwMode="auto">
              <a:xfrm flipH="1">
                <a:off x="1746" y="2766"/>
                <a:ext cx="118" cy="11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3030" name="Line 54"/>
              <p:cNvSpPr>
                <a:spLocks noChangeShapeType="1"/>
              </p:cNvSpPr>
              <p:nvPr/>
            </p:nvSpPr>
            <p:spPr bwMode="auto">
              <a:xfrm rot="-180767">
                <a:off x="3115" y="2512"/>
                <a:ext cx="48"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grpSp>
        <p:nvGrpSpPr>
          <p:cNvPr id="383031" name="Group 55"/>
          <p:cNvGrpSpPr>
            <a:grpSpLocks/>
          </p:cNvGrpSpPr>
          <p:nvPr/>
        </p:nvGrpSpPr>
        <p:grpSpPr bwMode="auto">
          <a:xfrm>
            <a:off x="6418263" y="2989263"/>
            <a:ext cx="1889125" cy="1400175"/>
            <a:chOff x="4470" y="2460"/>
            <a:chExt cx="1190" cy="882"/>
          </a:xfrm>
        </p:grpSpPr>
        <p:sp>
          <p:nvSpPr>
            <p:cNvPr id="383032" name="Text Box 56"/>
            <p:cNvSpPr txBox="1">
              <a:spLocks noChangeArrowheads="1"/>
            </p:cNvSpPr>
            <p:nvPr/>
          </p:nvSpPr>
          <p:spPr bwMode="auto">
            <a:xfrm>
              <a:off x="4830" y="2460"/>
              <a:ext cx="28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40</a:t>
              </a:r>
            </a:p>
          </p:txBody>
        </p:sp>
        <p:sp>
          <p:nvSpPr>
            <p:cNvPr id="383033" name="AutoShape 57"/>
            <p:cNvSpPr>
              <a:spLocks noChangeArrowheads="1"/>
            </p:cNvSpPr>
            <p:nvPr/>
          </p:nvSpPr>
          <p:spPr bwMode="auto">
            <a:xfrm>
              <a:off x="4774" y="2784"/>
              <a:ext cx="404" cy="304"/>
            </a:xfrm>
            <a:custGeom>
              <a:avLst/>
              <a:gdLst>
                <a:gd name="G0" fmla="+- 5400 0 0"/>
                <a:gd name="G1" fmla="+- 21600 0 5400"/>
                <a:gd name="G2" fmla="*/ 5400 1 2"/>
                <a:gd name="G3" fmla="+- 21600 0 G2"/>
                <a:gd name="G4" fmla="+/ 5400 21600 2"/>
                <a:gd name="G5" fmla="+/ G1 0 2"/>
                <a:gd name="G6" fmla="*/ 21600 21600 5400"/>
                <a:gd name="G7" fmla="*/ G6 1 2"/>
                <a:gd name="G8" fmla="+- 21600 0 G7"/>
                <a:gd name="G9" fmla="*/ 21600 1 2"/>
                <a:gd name="G10" fmla="+- 5400 0 G9"/>
                <a:gd name="G11" fmla="?: G10 G8 0"/>
                <a:gd name="G12" fmla="?: G10 G7 21600"/>
                <a:gd name="T0" fmla="*/ 18900 w 21600"/>
                <a:gd name="T1" fmla="*/ 10800 h 21600"/>
                <a:gd name="T2" fmla="*/ 10800 w 21600"/>
                <a:gd name="T3" fmla="*/ 21600 h 21600"/>
                <a:gd name="T4" fmla="*/ 2700 w 21600"/>
                <a:gd name="T5" fmla="*/ 10800 h 21600"/>
                <a:gd name="T6" fmla="*/ 10800 w 21600"/>
                <a:gd name="T7" fmla="*/ 0 h 21600"/>
                <a:gd name="T8" fmla="*/ 4500 w 21600"/>
                <a:gd name="T9" fmla="*/ 4500 h 21600"/>
                <a:gd name="T10" fmla="*/ 17100 w 21600"/>
                <a:gd name="T11" fmla="*/ 17100 h 21600"/>
              </a:gdLst>
              <a:ahLst/>
              <a:cxnLst>
                <a:cxn ang="0">
                  <a:pos x="T0" y="T1"/>
                </a:cxn>
                <a:cxn ang="0">
                  <a:pos x="T2" y="T3"/>
                </a:cxn>
                <a:cxn ang="0">
                  <a:pos x="T4" y="T5"/>
                </a:cxn>
                <a:cxn ang="0">
                  <a:pos x="T6" y="T7"/>
                </a:cxn>
              </a:cxnLst>
              <a:rect l="T8" t="T9" r="T10" b="T11"/>
              <a:pathLst>
                <a:path w="21600" h="21600">
                  <a:moveTo>
                    <a:pt x="0" y="0"/>
                  </a:moveTo>
                  <a:lnTo>
                    <a:pt x="5400" y="21600"/>
                  </a:lnTo>
                  <a:lnTo>
                    <a:pt x="16200" y="21600"/>
                  </a:lnTo>
                  <a:lnTo>
                    <a:pt x="21600" y="0"/>
                  </a:lnTo>
                  <a:close/>
                </a:path>
              </a:pathLst>
            </a:custGeom>
            <a:noFill/>
            <a:ln w="28575">
              <a:solidFill>
                <a:srgbClr val="8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3034" name="Line 58"/>
            <p:cNvSpPr>
              <a:spLocks noChangeShapeType="1"/>
            </p:cNvSpPr>
            <p:nvPr/>
          </p:nvSpPr>
          <p:spPr bwMode="auto">
            <a:xfrm>
              <a:off x="4980" y="2712"/>
              <a:ext cx="0" cy="432"/>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83035" name="Line 59"/>
            <p:cNvSpPr>
              <a:spLocks noChangeShapeType="1"/>
            </p:cNvSpPr>
            <p:nvPr/>
          </p:nvSpPr>
          <p:spPr bwMode="auto">
            <a:xfrm>
              <a:off x="4596" y="2928"/>
              <a:ext cx="617"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83036" name="Line 60"/>
            <p:cNvSpPr>
              <a:spLocks noChangeShapeType="1"/>
            </p:cNvSpPr>
            <p:nvPr/>
          </p:nvSpPr>
          <p:spPr bwMode="auto">
            <a:xfrm>
              <a:off x="4770" y="2640"/>
              <a:ext cx="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3037" name="Line 61"/>
            <p:cNvSpPr>
              <a:spLocks noChangeShapeType="1"/>
            </p:cNvSpPr>
            <p:nvPr/>
          </p:nvSpPr>
          <p:spPr bwMode="auto">
            <a:xfrm>
              <a:off x="5178" y="2640"/>
              <a:ext cx="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3038" name="Line 62"/>
            <p:cNvSpPr>
              <a:spLocks noChangeShapeType="1"/>
            </p:cNvSpPr>
            <p:nvPr/>
          </p:nvSpPr>
          <p:spPr bwMode="auto">
            <a:xfrm>
              <a:off x="4764" y="2652"/>
              <a:ext cx="410"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3039" name="Line 63"/>
            <p:cNvSpPr>
              <a:spLocks noChangeShapeType="1"/>
            </p:cNvSpPr>
            <p:nvPr/>
          </p:nvSpPr>
          <p:spPr bwMode="auto">
            <a:xfrm>
              <a:off x="4710" y="2868"/>
              <a:ext cx="687"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83040" name="Line 64"/>
            <p:cNvSpPr>
              <a:spLocks noChangeShapeType="1"/>
            </p:cNvSpPr>
            <p:nvPr/>
          </p:nvSpPr>
          <p:spPr bwMode="auto">
            <a:xfrm>
              <a:off x="4734" y="2772"/>
              <a:ext cx="0" cy="95"/>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3041" name="Line 65"/>
            <p:cNvSpPr>
              <a:spLocks noChangeShapeType="1"/>
            </p:cNvSpPr>
            <p:nvPr/>
          </p:nvSpPr>
          <p:spPr bwMode="auto">
            <a:xfrm flipV="1">
              <a:off x="4740" y="2928"/>
              <a:ext cx="0" cy="216"/>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3042" name="Line 66"/>
            <p:cNvSpPr>
              <a:spLocks noChangeShapeType="1"/>
            </p:cNvSpPr>
            <p:nvPr/>
          </p:nvSpPr>
          <p:spPr bwMode="auto">
            <a:xfrm flipH="1">
              <a:off x="4602" y="2784"/>
              <a:ext cx="14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3043" name="Line 67"/>
            <p:cNvSpPr>
              <a:spLocks noChangeShapeType="1"/>
            </p:cNvSpPr>
            <p:nvPr/>
          </p:nvSpPr>
          <p:spPr bwMode="auto">
            <a:xfrm>
              <a:off x="4626" y="2688"/>
              <a:ext cx="0" cy="95"/>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3044" name="Line 68"/>
            <p:cNvSpPr>
              <a:spLocks noChangeShapeType="1"/>
            </p:cNvSpPr>
            <p:nvPr/>
          </p:nvSpPr>
          <p:spPr bwMode="auto">
            <a:xfrm flipV="1">
              <a:off x="4626" y="2928"/>
              <a:ext cx="0" cy="102"/>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3045" name="Line 69"/>
            <p:cNvSpPr>
              <a:spLocks noChangeShapeType="1"/>
            </p:cNvSpPr>
            <p:nvPr/>
          </p:nvSpPr>
          <p:spPr bwMode="auto">
            <a:xfrm>
              <a:off x="4878" y="3084"/>
              <a:ext cx="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3046" name="Line 70"/>
            <p:cNvSpPr>
              <a:spLocks noChangeShapeType="1"/>
            </p:cNvSpPr>
            <p:nvPr/>
          </p:nvSpPr>
          <p:spPr bwMode="auto">
            <a:xfrm>
              <a:off x="5088" y="3084"/>
              <a:ext cx="0"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3047" name="Line 71"/>
            <p:cNvSpPr>
              <a:spLocks noChangeShapeType="1"/>
            </p:cNvSpPr>
            <p:nvPr/>
          </p:nvSpPr>
          <p:spPr bwMode="auto">
            <a:xfrm>
              <a:off x="4776" y="3203"/>
              <a:ext cx="99"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3048" name="Line 72"/>
            <p:cNvSpPr>
              <a:spLocks noChangeShapeType="1"/>
            </p:cNvSpPr>
            <p:nvPr/>
          </p:nvSpPr>
          <p:spPr bwMode="auto">
            <a:xfrm>
              <a:off x="5088" y="3209"/>
              <a:ext cx="99" cy="0"/>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3049" name="Line 73"/>
            <p:cNvSpPr>
              <a:spLocks noChangeShapeType="1"/>
            </p:cNvSpPr>
            <p:nvPr/>
          </p:nvSpPr>
          <p:spPr bwMode="auto">
            <a:xfrm>
              <a:off x="5142" y="3084"/>
              <a:ext cx="4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3050" name="Line 74"/>
            <p:cNvSpPr>
              <a:spLocks noChangeShapeType="1"/>
            </p:cNvSpPr>
            <p:nvPr/>
          </p:nvSpPr>
          <p:spPr bwMode="auto">
            <a:xfrm>
              <a:off x="5196" y="2778"/>
              <a:ext cx="34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3051" name="Line 75"/>
            <p:cNvSpPr>
              <a:spLocks noChangeShapeType="1"/>
            </p:cNvSpPr>
            <p:nvPr/>
          </p:nvSpPr>
          <p:spPr bwMode="auto">
            <a:xfrm>
              <a:off x="5316" y="2682"/>
              <a:ext cx="0" cy="95"/>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3052" name="Line 76"/>
            <p:cNvSpPr>
              <a:spLocks noChangeShapeType="1"/>
            </p:cNvSpPr>
            <p:nvPr/>
          </p:nvSpPr>
          <p:spPr bwMode="auto">
            <a:xfrm flipV="1">
              <a:off x="5376" y="2856"/>
              <a:ext cx="0" cy="79"/>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3053" name="Line 77"/>
            <p:cNvSpPr>
              <a:spLocks noChangeShapeType="1"/>
            </p:cNvSpPr>
            <p:nvPr/>
          </p:nvSpPr>
          <p:spPr bwMode="auto">
            <a:xfrm flipV="1">
              <a:off x="5376" y="3006"/>
              <a:ext cx="0" cy="79"/>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3054" name="Text Box 78"/>
            <p:cNvSpPr txBox="1">
              <a:spLocks noChangeArrowheads="1"/>
            </p:cNvSpPr>
            <p:nvPr/>
          </p:nvSpPr>
          <p:spPr bwMode="auto">
            <a:xfrm>
              <a:off x="4470" y="2688"/>
              <a:ext cx="28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y</a:t>
              </a:r>
              <a:r>
                <a:rPr lang="en-US" sz="1800" baseline="-25000">
                  <a:latin typeface="Times New Roman" pitchFamily="18" charset="0"/>
                  <a:cs typeface="Times New Roman" pitchFamily="18" charset="0"/>
                </a:rPr>
                <a:t>C</a:t>
              </a:r>
              <a:endParaRPr lang="en-US" sz="1800">
                <a:latin typeface="Times New Roman" pitchFamily="18" charset="0"/>
                <a:cs typeface="Times New Roman" pitchFamily="18" charset="0"/>
              </a:endParaRPr>
            </a:p>
          </p:txBody>
        </p:sp>
        <p:sp>
          <p:nvSpPr>
            <p:cNvPr id="383055" name="Text Box 79"/>
            <p:cNvSpPr txBox="1">
              <a:spLocks noChangeArrowheads="1"/>
            </p:cNvSpPr>
            <p:nvPr/>
          </p:nvSpPr>
          <p:spPr bwMode="auto">
            <a:xfrm>
              <a:off x="4560" y="2946"/>
              <a:ext cx="28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y</a:t>
              </a:r>
              <a:r>
                <a:rPr lang="en-US" sz="1800" baseline="-25000">
                  <a:latin typeface="Times New Roman" pitchFamily="18" charset="0"/>
                  <a:cs typeface="Times New Roman" pitchFamily="18" charset="0"/>
                </a:rPr>
                <a:t>o</a:t>
              </a:r>
              <a:endParaRPr lang="en-US" sz="1800">
                <a:latin typeface="Times New Roman" pitchFamily="18" charset="0"/>
                <a:cs typeface="Times New Roman" pitchFamily="18" charset="0"/>
              </a:endParaRPr>
            </a:p>
          </p:txBody>
        </p:sp>
        <p:sp>
          <p:nvSpPr>
            <p:cNvPr id="383056" name="Text Box 80"/>
            <p:cNvSpPr txBox="1">
              <a:spLocks noChangeArrowheads="1"/>
            </p:cNvSpPr>
            <p:nvPr/>
          </p:nvSpPr>
          <p:spPr bwMode="auto">
            <a:xfrm>
              <a:off x="4872" y="3114"/>
              <a:ext cx="28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20</a:t>
              </a:r>
            </a:p>
          </p:txBody>
        </p:sp>
        <p:sp>
          <p:nvSpPr>
            <p:cNvPr id="383057" name="Line 81"/>
            <p:cNvSpPr>
              <a:spLocks noChangeShapeType="1"/>
            </p:cNvSpPr>
            <p:nvPr/>
          </p:nvSpPr>
          <p:spPr bwMode="auto">
            <a:xfrm flipV="1">
              <a:off x="5520" y="2784"/>
              <a:ext cx="0" cy="79"/>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3058" name="Line 82"/>
            <p:cNvSpPr>
              <a:spLocks noChangeShapeType="1"/>
            </p:cNvSpPr>
            <p:nvPr/>
          </p:nvSpPr>
          <p:spPr bwMode="auto">
            <a:xfrm flipV="1">
              <a:off x="5520" y="3006"/>
              <a:ext cx="0" cy="79"/>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3059" name="Text Box 83"/>
            <p:cNvSpPr txBox="1">
              <a:spLocks noChangeArrowheads="1"/>
            </p:cNvSpPr>
            <p:nvPr/>
          </p:nvSpPr>
          <p:spPr bwMode="auto">
            <a:xfrm>
              <a:off x="5262" y="2844"/>
              <a:ext cx="240"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h</a:t>
              </a:r>
              <a:r>
                <a:rPr lang="en-US" sz="1800" baseline="-25000">
                  <a:latin typeface="Times New Roman" pitchFamily="18" charset="0"/>
                  <a:cs typeface="Times New Roman" pitchFamily="18" charset="0"/>
                </a:rPr>
                <a:t>1</a:t>
              </a:r>
              <a:endParaRPr lang="en-US" sz="1800">
                <a:latin typeface="Times New Roman" pitchFamily="18" charset="0"/>
                <a:cs typeface="Times New Roman" pitchFamily="18" charset="0"/>
              </a:endParaRPr>
            </a:p>
          </p:txBody>
        </p:sp>
        <p:sp>
          <p:nvSpPr>
            <p:cNvPr id="383060" name="Text Box 84"/>
            <p:cNvSpPr txBox="1">
              <a:spLocks noChangeArrowheads="1"/>
            </p:cNvSpPr>
            <p:nvPr/>
          </p:nvSpPr>
          <p:spPr bwMode="auto">
            <a:xfrm>
              <a:off x="5124" y="2556"/>
              <a:ext cx="28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h</a:t>
              </a:r>
              <a:r>
                <a:rPr lang="en-US" sz="1800" baseline="-25000">
                  <a:latin typeface="Times New Roman" pitchFamily="18" charset="0"/>
                  <a:cs typeface="Times New Roman" pitchFamily="18" charset="0"/>
                </a:rPr>
                <a:t>2</a:t>
              </a:r>
              <a:endParaRPr lang="en-US" sz="1800">
                <a:latin typeface="Times New Roman" pitchFamily="18" charset="0"/>
                <a:cs typeface="Times New Roman" pitchFamily="18" charset="0"/>
              </a:endParaRPr>
            </a:p>
          </p:txBody>
        </p:sp>
        <p:sp>
          <p:nvSpPr>
            <p:cNvPr id="383061" name="Text Box 85"/>
            <p:cNvSpPr txBox="1">
              <a:spLocks noChangeArrowheads="1"/>
            </p:cNvSpPr>
            <p:nvPr/>
          </p:nvSpPr>
          <p:spPr bwMode="auto">
            <a:xfrm>
              <a:off x="4932" y="2874"/>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C</a:t>
              </a:r>
            </a:p>
          </p:txBody>
        </p:sp>
        <p:sp>
          <p:nvSpPr>
            <p:cNvPr id="383062" name="Line 86"/>
            <p:cNvSpPr>
              <a:spLocks noChangeShapeType="1"/>
            </p:cNvSpPr>
            <p:nvPr/>
          </p:nvSpPr>
          <p:spPr bwMode="auto">
            <a:xfrm>
              <a:off x="4986" y="3270"/>
              <a:ext cx="0"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3063" name="Text Box 87"/>
            <p:cNvSpPr txBox="1">
              <a:spLocks noChangeArrowheads="1"/>
            </p:cNvSpPr>
            <p:nvPr/>
          </p:nvSpPr>
          <p:spPr bwMode="auto">
            <a:xfrm>
              <a:off x="5112" y="2874"/>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z</a:t>
              </a:r>
            </a:p>
          </p:txBody>
        </p:sp>
        <p:sp>
          <p:nvSpPr>
            <p:cNvPr id="383064" name="Text Box 88"/>
            <p:cNvSpPr txBox="1">
              <a:spLocks noChangeArrowheads="1"/>
            </p:cNvSpPr>
            <p:nvPr/>
          </p:nvSpPr>
          <p:spPr bwMode="auto">
            <a:xfrm>
              <a:off x="5400" y="2814"/>
              <a:ext cx="260"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a:latin typeface="Times New Roman" pitchFamily="18" charset="0"/>
                  <a:cs typeface="Times New Roman" pitchFamily="18" charset="0"/>
                </a:rPr>
                <a:t>60</a:t>
              </a:r>
            </a:p>
          </p:txBody>
        </p:sp>
      </p:grpSp>
      <p:sp>
        <p:nvSpPr>
          <p:cNvPr id="383065" name="Text Box 89"/>
          <p:cNvSpPr txBox="1">
            <a:spLocks noChangeArrowheads="1"/>
          </p:cNvSpPr>
          <p:nvPr/>
        </p:nvSpPr>
        <p:spPr bwMode="auto">
          <a:xfrm>
            <a:off x="309563" y="1387475"/>
            <a:ext cx="3817937"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Tính  toán  cho </a:t>
            </a:r>
            <a:r>
              <a:rPr lang="en-US" b="1">
                <a:solidFill>
                  <a:srgbClr val="0000FF"/>
                </a:solidFill>
              </a:rPr>
              <a:t>mặt  cắt </a:t>
            </a:r>
          </a:p>
          <a:p>
            <a:pPr algn="l"/>
            <a:r>
              <a:rPr lang="en-US" b="1">
                <a:solidFill>
                  <a:srgbClr val="0000FF"/>
                </a:solidFill>
              </a:rPr>
              <a:t>nguy  hiểm  ab có dạng   </a:t>
            </a:r>
          </a:p>
          <a:p>
            <a:pPr algn="l"/>
            <a:r>
              <a:rPr lang="en-US" b="1">
                <a:solidFill>
                  <a:srgbClr val="0000FF"/>
                </a:solidFill>
              </a:rPr>
              <a:t>hình thang </a:t>
            </a:r>
          </a:p>
          <a:p>
            <a:pPr algn="l"/>
            <a:endParaRPr lang="en-US" b="1">
              <a:solidFill>
                <a:srgbClr val="0000FF"/>
              </a:solidFill>
              <a:cs typeface="Times New Roman" pitchFamily="18" charset="0"/>
            </a:endParaRPr>
          </a:p>
        </p:txBody>
      </p:sp>
      <p:graphicFrame>
        <p:nvGraphicFramePr>
          <p:cNvPr id="383066" name="Object 90"/>
          <p:cNvGraphicFramePr>
            <a:graphicFrameLocks noChangeAspect="1"/>
          </p:cNvGraphicFramePr>
          <p:nvPr/>
        </p:nvGraphicFramePr>
        <p:xfrm>
          <a:off x="461963" y="2673350"/>
          <a:ext cx="4572000" cy="874713"/>
        </p:xfrm>
        <a:graphic>
          <a:graphicData uri="http://schemas.openxmlformats.org/presentationml/2006/ole">
            <mc:AlternateContent xmlns:mc="http://schemas.openxmlformats.org/markup-compatibility/2006">
              <mc:Choice xmlns:v="urn:schemas-microsoft-com:vml" Requires="v">
                <p:oleObj spid="_x0000_s383071" name="Equation" r:id="rId5" imgW="2755800" imgH="457200" progId="Equation.3">
                  <p:embed/>
                </p:oleObj>
              </mc:Choice>
              <mc:Fallback>
                <p:oleObj name="Equation" r:id="rId5" imgW="2755800" imgH="457200" progId="Equation.3">
                  <p:embed/>
                  <p:pic>
                    <p:nvPicPr>
                      <p:cNvPr id="0" name="Object 9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61963" y="2673350"/>
                        <a:ext cx="4572000" cy="874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83067" name="Text Box 91"/>
          <p:cNvSpPr txBox="1">
            <a:spLocks noChangeArrowheads="1"/>
          </p:cNvSpPr>
          <p:nvPr/>
        </p:nvSpPr>
        <p:spPr bwMode="auto">
          <a:xfrm>
            <a:off x="385763" y="3522663"/>
            <a:ext cx="527367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Bán kính cong của trục thanh cong:   </a:t>
            </a:r>
          </a:p>
          <a:p>
            <a:pPr algn="l"/>
            <a:r>
              <a:rPr lang="en-US">
                <a:solidFill>
                  <a:srgbClr val="993300"/>
                </a:solidFill>
              </a:rPr>
              <a:t>r</a:t>
            </a:r>
            <a:r>
              <a:rPr lang="en-US" baseline="-25000">
                <a:solidFill>
                  <a:srgbClr val="993300"/>
                </a:solidFill>
              </a:rPr>
              <a:t>o</a:t>
            </a:r>
            <a:r>
              <a:rPr lang="en-US">
                <a:solidFill>
                  <a:srgbClr val="993300"/>
                </a:solidFill>
              </a:rPr>
              <a:t>  = R + y</a:t>
            </a:r>
            <a:r>
              <a:rPr lang="en-US" baseline="-25000">
                <a:solidFill>
                  <a:srgbClr val="993300"/>
                </a:solidFill>
              </a:rPr>
              <a:t>C</a:t>
            </a:r>
            <a:r>
              <a:rPr lang="en-US">
                <a:solidFill>
                  <a:srgbClr val="993300"/>
                </a:solidFill>
              </a:rPr>
              <a:t> = 6 + 2,67 = 8,67 cm.</a:t>
            </a:r>
          </a:p>
        </p:txBody>
      </p:sp>
      <p:graphicFrame>
        <p:nvGraphicFramePr>
          <p:cNvPr id="383068" name="Object 92"/>
          <p:cNvGraphicFramePr>
            <a:graphicFrameLocks noChangeAspect="1"/>
          </p:cNvGraphicFramePr>
          <p:nvPr/>
        </p:nvGraphicFramePr>
        <p:xfrm>
          <a:off x="1604963" y="4383088"/>
          <a:ext cx="3657600" cy="990600"/>
        </p:xfrm>
        <a:graphic>
          <a:graphicData uri="http://schemas.openxmlformats.org/presentationml/2006/ole">
            <mc:AlternateContent xmlns:mc="http://schemas.openxmlformats.org/markup-compatibility/2006">
              <mc:Choice xmlns:v="urn:schemas-microsoft-com:vml" Requires="v">
                <p:oleObj spid="_x0000_s383072" name="Equation" r:id="rId7" imgW="1815840" imgH="558720" progId="Equation.3">
                  <p:embed/>
                </p:oleObj>
              </mc:Choice>
              <mc:Fallback>
                <p:oleObj name="Equation" r:id="rId7" imgW="1815840" imgH="558720" progId="Equation.3">
                  <p:embed/>
                  <p:pic>
                    <p:nvPicPr>
                      <p:cNvPr id="0" name="Object 9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04963" y="4383088"/>
                        <a:ext cx="3657600" cy="990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83069" name="Text Box 93"/>
          <p:cNvSpPr txBox="1">
            <a:spLocks noChangeArrowheads="1"/>
          </p:cNvSpPr>
          <p:nvPr/>
        </p:nvSpPr>
        <p:spPr bwMode="auto">
          <a:xfrm>
            <a:off x="309563" y="5578475"/>
            <a:ext cx="7621587"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Móc sẽ được tính toán theo công thức của thanh cong.</a:t>
            </a:r>
            <a:endParaRPr lang="en-US"/>
          </a:p>
          <a:p>
            <a:pPr algn="l"/>
            <a:endParaRPr lang="en-US">
              <a:cs typeface="Times New Roman"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382981"/>
                                        </p:tgtEl>
                                        <p:attrNameLst>
                                          <p:attrName>style.visibility</p:attrName>
                                        </p:attrNameLst>
                                      </p:cBhvr>
                                      <p:to>
                                        <p:strVal val="visible"/>
                                      </p:to>
                                    </p:set>
                                    <p:animEffect transition="in" filter="box(in)">
                                      <p:cBhvr>
                                        <p:cTn id="7" dur="2000"/>
                                        <p:tgtEl>
                                          <p:spTgt spid="38298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383065"/>
                                        </p:tgtEl>
                                        <p:attrNameLst>
                                          <p:attrName>style.visibility</p:attrName>
                                        </p:attrNameLst>
                                      </p:cBhvr>
                                      <p:to>
                                        <p:strVal val="visible"/>
                                      </p:to>
                                    </p:set>
                                    <p:animEffect transition="in" filter="wipe(up)">
                                      <p:cBhvr>
                                        <p:cTn id="12" dur="2000"/>
                                        <p:tgtEl>
                                          <p:spTgt spid="38306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nodeType="clickEffect">
                                  <p:stCondLst>
                                    <p:cond delay="0"/>
                                  </p:stCondLst>
                                  <p:childTnLst>
                                    <p:set>
                                      <p:cBhvr>
                                        <p:cTn id="16" dur="1" fill="hold">
                                          <p:stCondLst>
                                            <p:cond delay="0"/>
                                          </p:stCondLst>
                                        </p:cTn>
                                        <p:tgtEl>
                                          <p:spTgt spid="383031"/>
                                        </p:tgtEl>
                                        <p:attrNameLst>
                                          <p:attrName>style.visibility</p:attrName>
                                        </p:attrNameLst>
                                      </p:cBhvr>
                                      <p:to>
                                        <p:strVal val="visible"/>
                                      </p:to>
                                    </p:set>
                                    <p:animEffect transition="in" filter="blinds(horizontal)">
                                      <p:cBhvr>
                                        <p:cTn id="17" dur="2000"/>
                                        <p:tgtEl>
                                          <p:spTgt spid="38303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nodeType="clickEffect">
                                  <p:stCondLst>
                                    <p:cond delay="0"/>
                                  </p:stCondLst>
                                  <p:childTnLst>
                                    <p:set>
                                      <p:cBhvr>
                                        <p:cTn id="21" dur="1" fill="hold">
                                          <p:stCondLst>
                                            <p:cond delay="0"/>
                                          </p:stCondLst>
                                        </p:cTn>
                                        <p:tgtEl>
                                          <p:spTgt spid="383066"/>
                                        </p:tgtEl>
                                        <p:attrNameLst>
                                          <p:attrName>style.visibility</p:attrName>
                                        </p:attrNameLst>
                                      </p:cBhvr>
                                      <p:to>
                                        <p:strVal val="visible"/>
                                      </p:to>
                                    </p:set>
                                    <p:animEffect transition="in" filter="blinds(horizontal)">
                                      <p:cBhvr>
                                        <p:cTn id="22" dur="2000"/>
                                        <p:tgtEl>
                                          <p:spTgt spid="38306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383067"/>
                                        </p:tgtEl>
                                        <p:attrNameLst>
                                          <p:attrName>style.visibility</p:attrName>
                                        </p:attrNameLst>
                                      </p:cBhvr>
                                      <p:to>
                                        <p:strVal val="visible"/>
                                      </p:to>
                                    </p:set>
                                    <p:animEffect transition="in" filter="checkerboard(across)">
                                      <p:cBhvr>
                                        <p:cTn id="27" dur="2000"/>
                                        <p:tgtEl>
                                          <p:spTgt spid="383067"/>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nodeType="clickEffect">
                                  <p:stCondLst>
                                    <p:cond delay="0"/>
                                  </p:stCondLst>
                                  <p:childTnLst>
                                    <p:set>
                                      <p:cBhvr>
                                        <p:cTn id="31" dur="1" fill="hold">
                                          <p:stCondLst>
                                            <p:cond delay="0"/>
                                          </p:stCondLst>
                                        </p:cTn>
                                        <p:tgtEl>
                                          <p:spTgt spid="383068"/>
                                        </p:tgtEl>
                                        <p:attrNameLst>
                                          <p:attrName>style.visibility</p:attrName>
                                        </p:attrNameLst>
                                      </p:cBhvr>
                                      <p:to>
                                        <p:strVal val="visible"/>
                                      </p:to>
                                    </p:set>
                                    <p:animEffect transition="in" filter="checkerboard(across)">
                                      <p:cBhvr>
                                        <p:cTn id="32" dur="2000"/>
                                        <p:tgtEl>
                                          <p:spTgt spid="383068"/>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383069"/>
                                        </p:tgtEl>
                                        <p:attrNameLst>
                                          <p:attrName>style.visibility</p:attrName>
                                        </p:attrNameLst>
                                      </p:cBhvr>
                                      <p:to>
                                        <p:strVal val="visible"/>
                                      </p:to>
                                    </p:set>
                                    <p:animEffect transition="in" filter="checkerboard(across)">
                                      <p:cBhvr>
                                        <p:cTn id="37" dur="2000"/>
                                        <p:tgtEl>
                                          <p:spTgt spid="3830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3065" grpId="0" autoUpdateAnimBg="0"/>
      <p:bldP spid="383067" grpId="0" autoUpdateAnimBg="0"/>
      <p:bldP spid="383069" grpId="0" autoUpdateAnimBg="0"/>
    </p:bldLst>
  </p:timing>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4002" name="Group 2"/>
          <p:cNvGrpSpPr>
            <a:grpSpLocks/>
          </p:cNvGrpSpPr>
          <p:nvPr/>
        </p:nvGrpSpPr>
        <p:grpSpPr bwMode="auto">
          <a:xfrm>
            <a:off x="457200" y="1371600"/>
            <a:ext cx="8915400" cy="762000"/>
            <a:chOff x="288" y="672"/>
            <a:chExt cx="5616" cy="480"/>
          </a:xfrm>
        </p:grpSpPr>
        <p:graphicFrame>
          <p:nvGraphicFramePr>
            <p:cNvPr id="384003" name="Object 3"/>
            <p:cNvGraphicFramePr>
              <a:graphicFrameLocks noChangeAspect="1"/>
            </p:cNvGraphicFramePr>
            <p:nvPr/>
          </p:nvGraphicFramePr>
          <p:xfrm>
            <a:off x="768" y="672"/>
            <a:ext cx="2352" cy="480"/>
          </p:xfrm>
          <a:graphic>
            <a:graphicData uri="http://schemas.openxmlformats.org/presentationml/2006/ole">
              <mc:AlternateContent xmlns:mc="http://schemas.openxmlformats.org/markup-compatibility/2006">
                <mc:Choice xmlns:v="urn:schemas-microsoft-com:vml" Requires="v">
                  <p:oleObj spid="_x0000_s384015" name="Equation" r:id="rId3" imgW="2197080" imgH="444240" progId="Equation.3">
                    <p:embed/>
                  </p:oleObj>
                </mc:Choice>
                <mc:Fallback>
                  <p:oleObj name="Equation" r:id="rId3" imgW="2197080" imgH="44424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8" y="672"/>
                          <a:ext cx="2352"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84004" name="Line 4"/>
            <p:cNvSpPr>
              <a:spLocks noChangeShapeType="1"/>
            </p:cNvSpPr>
            <p:nvPr/>
          </p:nvSpPr>
          <p:spPr bwMode="auto">
            <a:xfrm>
              <a:off x="288" y="912"/>
              <a:ext cx="28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4005" name="Text Box 5"/>
            <p:cNvSpPr txBox="1">
              <a:spLocks noChangeArrowheads="1"/>
            </p:cNvSpPr>
            <p:nvPr/>
          </p:nvSpPr>
          <p:spPr bwMode="auto">
            <a:xfrm>
              <a:off x="2880" y="720"/>
              <a:ext cx="302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latin typeface="Times New Roman" pitchFamily="18" charset="0"/>
                  <a:cs typeface="Times New Roman" pitchFamily="18" charset="0"/>
                </a:rPr>
                <a:t>   ; </a:t>
              </a:r>
              <a:r>
                <a:rPr lang="en-US">
                  <a:solidFill>
                    <a:srgbClr val="990033"/>
                  </a:solidFill>
                  <a:latin typeface="Times New Roman" pitchFamily="18" charset="0"/>
                  <a:cs typeface="Times New Roman" pitchFamily="18" charset="0"/>
                </a:rPr>
                <a:t>S</a:t>
              </a:r>
              <a:r>
                <a:rPr lang="en-US" baseline="-30000">
                  <a:solidFill>
                    <a:srgbClr val="990033"/>
                  </a:solidFill>
                  <a:latin typeface="Times New Roman" pitchFamily="18" charset="0"/>
                  <a:cs typeface="Times New Roman" pitchFamily="18" charset="0"/>
                </a:rPr>
                <a:t>z</a:t>
              </a:r>
              <a:r>
                <a:rPr lang="en-US">
                  <a:solidFill>
                    <a:srgbClr val="990033"/>
                  </a:solidFill>
                  <a:latin typeface="Times New Roman" pitchFamily="18" charset="0"/>
                  <a:cs typeface="Times New Roman" pitchFamily="18" charset="0"/>
                </a:rPr>
                <a:t> =  Fy</a:t>
              </a:r>
              <a:r>
                <a:rPr lang="en-US" baseline="-30000">
                  <a:solidFill>
                    <a:srgbClr val="990033"/>
                  </a:solidFill>
                  <a:latin typeface="Times New Roman" pitchFamily="18" charset="0"/>
                  <a:cs typeface="Times New Roman" pitchFamily="18" charset="0"/>
                </a:rPr>
                <a:t>O</a:t>
              </a:r>
              <a:r>
                <a:rPr lang="en-US">
                  <a:solidFill>
                    <a:srgbClr val="990033"/>
                  </a:solidFill>
                  <a:latin typeface="Times New Roman" pitchFamily="18" charset="0"/>
                  <a:cs typeface="Times New Roman" pitchFamily="18" charset="0"/>
                </a:rPr>
                <a:t> =  18. 0,35  =  6,3cm</a:t>
              </a:r>
              <a:r>
                <a:rPr lang="en-US" baseline="30000">
                  <a:solidFill>
                    <a:srgbClr val="990033"/>
                  </a:solidFill>
                  <a:latin typeface="Times New Roman" pitchFamily="18" charset="0"/>
                  <a:cs typeface="Times New Roman" pitchFamily="18" charset="0"/>
                </a:rPr>
                <a:t>3</a:t>
              </a:r>
              <a:r>
                <a:rPr lang="en-US">
                  <a:solidFill>
                    <a:srgbClr val="990033"/>
                  </a:solidFill>
                  <a:latin typeface="Times New Roman" pitchFamily="18" charset="0"/>
                  <a:cs typeface="Times New Roman" pitchFamily="18" charset="0"/>
                </a:rPr>
                <a:t>;</a:t>
              </a:r>
            </a:p>
          </p:txBody>
        </p:sp>
      </p:grpSp>
      <p:sp>
        <p:nvSpPr>
          <p:cNvPr id="384006" name="Text Box 6"/>
          <p:cNvSpPr txBox="1">
            <a:spLocks noChangeArrowheads="1"/>
          </p:cNvSpPr>
          <p:nvPr/>
        </p:nvSpPr>
        <p:spPr bwMode="auto">
          <a:xfrm>
            <a:off x="1219200" y="2133600"/>
            <a:ext cx="50450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990033"/>
                </a:solidFill>
                <a:latin typeface="Times New Roman" pitchFamily="18" charset="0"/>
                <a:cs typeface="Times New Roman" pitchFamily="18" charset="0"/>
              </a:rPr>
              <a:t>r =  r</a:t>
            </a:r>
            <a:r>
              <a:rPr lang="en-US" baseline="-30000">
                <a:solidFill>
                  <a:srgbClr val="990033"/>
                </a:solidFill>
                <a:latin typeface="Times New Roman" pitchFamily="18" charset="0"/>
                <a:cs typeface="Times New Roman" pitchFamily="18" charset="0"/>
              </a:rPr>
              <a:t>O</a:t>
            </a:r>
            <a:r>
              <a:rPr lang="en-US">
                <a:solidFill>
                  <a:srgbClr val="990033"/>
                </a:solidFill>
                <a:latin typeface="Times New Roman" pitchFamily="18" charset="0"/>
                <a:cs typeface="Times New Roman" pitchFamily="18" charset="0"/>
              </a:rPr>
              <a:t>  -  y</a:t>
            </a:r>
            <a:r>
              <a:rPr lang="en-US" baseline="-30000">
                <a:solidFill>
                  <a:srgbClr val="990033"/>
                </a:solidFill>
                <a:latin typeface="Times New Roman" pitchFamily="18" charset="0"/>
                <a:cs typeface="Times New Roman" pitchFamily="18" charset="0"/>
              </a:rPr>
              <a:t>O</a:t>
            </a:r>
            <a:r>
              <a:rPr lang="en-US">
                <a:solidFill>
                  <a:srgbClr val="990033"/>
                </a:solidFill>
                <a:latin typeface="Times New Roman" pitchFamily="18" charset="0"/>
                <a:cs typeface="Times New Roman" pitchFamily="18" charset="0"/>
              </a:rPr>
              <a:t>  =  8,67  -  0,35  =  8,32cm.</a:t>
            </a:r>
          </a:p>
        </p:txBody>
      </p:sp>
      <p:sp>
        <p:nvSpPr>
          <p:cNvPr id="384007" name="Text Box 7"/>
          <p:cNvSpPr txBox="1">
            <a:spLocks noChangeArrowheads="1"/>
          </p:cNvSpPr>
          <p:nvPr/>
        </p:nvSpPr>
        <p:spPr bwMode="auto">
          <a:xfrm>
            <a:off x="609600" y="2663825"/>
            <a:ext cx="8532813" cy="1463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lnSpc>
                <a:spcPct val="125000"/>
              </a:lnSpc>
              <a:buFontTx/>
              <a:buChar char="-"/>
            </a:pPr>
            <a:r>
              <a:rPr lang="en-US">
                <a:solidFill>
                  <a:srgbClr val="000000"/>
                </a:solidFill>
              </a:rPr>
              <a:t>Lực pháp tuyến</a:t>
            </a:r>
            <a:r>
              <a:rPr lang="en-US" b="1"/>
              <a:t>     </a:t>
            </a:r>
            <a:r>
              <a:rPr lang="en-US">
                <a:solidFill>
                  <a:srgbClr val="990033"/>
                </a:solidFill>
                <a:cs typeface="Times New Roman" pitchFamily="18" charset="0"/>
              </a:rPr>
              <a:t>N  =  P = 30kN</a:t>
            </a:r>
            <a:r>
              <a:rPr lang="en-US">
                <a:solidFill>
                  <a:srgbClr val="000000"/>
                </a:solidFill>
                <a:cs typeface="Times New Roman" pitchFamily="18" charset="0"/>
              </a:rPr>
              <a:t>.</a:t>
            </a:r>
          </a:p>
          <a:p>
            <a:pPr algn="l">
              <a:lnSpc>
                <a:spcPct val="125000"/>
              </a:lnSpc>
              <a:buFontTx/>
              <a:buChar char="-"/>
            </a:pPr>
            <a:r>
              <a:rPr lang="en-US">
                <a:solidFill>
                  <a:srgbClr val="000000"/>
                </a:solidFill>
                <a:cs typeface="Times New Roman" pitchFamily="18" charset="0"/>
              </a:rPr>
              <a:t> </a:t>
            </a:r>
            <a:r>
              <a:rPr lang="en-US">
                <a:solidFill>
                  <a:srgbClr val="000000"/>
                </a:solidFill>
              </a:rPr>
              <a:t>Momen uốn âm      </a:t>
            </a:r>
            <a:r>
              <a:rPr lang="en-US">
                <a:solidFill>
                  <a:srgbClr val="990033"/>
                </a:solidFill>
              </a:rPr>
              <a:t>M  =   - PrO  =   - 30. 8,67  =  - 260kNcm</a:t>
            </a:r>
            <a:r>
              <a:rPr lang="en-US">
                <a:solidFill>
                  <a:srgbClr val="000000"/>
                </a:solidFill>
              </a:rPr>
              <a:t>.</a:t>
            </a:r>
          </a:p>
          <a:p>
            <a:pPr algn="l">
              <a:lnSpc>
                <a:spcPct val="125000"/>
              </a:lnSpc>
            </a:pPr>
            <a:endParaRPr lang="en-US">
              <a:solidFill>
                <a:srgbClr val="000000"/>
              </a:solidFill>
              <a:cs typeface="Times New Roman" pitchFamily="18" charset="0"/>
            </a:endParaRPr>
          </a:p>
        </p:txBody>
      </p:sp>
      <p:graphicFrame>
        <p:nvGraphicFramePr>
          <p:cNvPr id="384008" name="Object 8"/>
          <p:cNvGraphicFramePr>
            <a:graphicFrameLocks noChangeAspect="1"/>
          </p:cNvGraphicFramePr>
          <p:nvPr/>
        </p:nvGraphicFramePr>
        <p:xfrm>
          <a:off x="838200" y="3810000"/>
          <a:ext cx="7246938" cy="914400"/>
        </p:xfrm>
        <a:graphic>
          <a:graphicData uri="http://schemas.openxmlformats.org/presentationml/2006/ole">
            <mc:AlternateContent xmlns:mc="http://schemas.openxmlformats.org/markup-compatibility/2006">
              <mc:Choice xmlns:v="urn:schemas-microsoft-com:vml" Requires="v">
                <p:oleObj spid="_x0000_s384016" name="Equation" r:id="rId5" imgW="4368600" imgH="495000" progId="Equation.3">
                  <p:embed/>
                </p:oleObj>
              </mc:Choice>
              <mc:Fallback>
                <p:oleObj name="Equation" r:id="rId5" imgW="4368600" imgH="495000" progId="Equation.3">
                  <p:embed/>
                  <p:pic>
                    <p:nvPicPr>
                      <p:cNvPr id="0" name="Object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38200" y="3810000"/>
                        <a:ext cx="7246938"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84009" name="Object 9"/>
          <p:cNvGraphicFramePr>
            <a:graphicFrameLocks noChangeAspect="1"/>
          </p:cNvGraphicFramePr>
          <p:nvPr/>
        </p:nvGraphicFramePr>
        <p:xfrm>
          <a:off x="762000" y="4800600"/>
          <a:ext cx="7735888" cy="946150"/>
        </p:xfrm>
        <a:graphic>
          <a:graphicData uri="http://schemas.openxmlformats.org/presentationml/2006/ole">
            <mc:AlternateContent xmlns:mc="http://schemas.openxmlformats.org/markup-compatibility/2006">
              <mc:Choice xmlns:v="urn:schemas-microsoft-com:vml" Requires="v">
                <p:oleObj spid="_x0000_s384017" name="Equation" r:id="rId7" imgW="4927320" imgH="558720" progId="Equation.3">
                  <p:embed/>
                </p:oleObj>
              </mc:Choice>
              <mc:Fallback>
                <p:oleObj name="Equation" r:id="rId7" imgW="4927320" imgH="558720" progId="Equation.3">
                  <p:embed/>
                  <p:pic>
                    <p:nvPicPr>
                      <p:cNvPr id="0" name="Object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62000" y="4800600"/>
                        <a:ext cx="7735888"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84010" name="Text Box 10"/>
          <p:cNvSpPr txBox="1">
            <a:spLocks noChangeArrowheads="1"/>
          </p:cNvSpPr>
          <p:nvPr/>
        </p:nvSpPr>
        <p:spPr bwMode="auto">
          <a:xfrm>
            <a:off x="1066800" y="5865813"/>
            <a:ext cx="48783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Vượt quá ứng suất cho phép 10%.</a:t>
            </a:r>
          </a:p>
        </p:txBody>
      </p:sp>
      <p:grpSp>
        <p:nvGrpSpPr>
          <p:cNvPr id="384011" name="Group 11"/>
          <p:cNvGrpSpPr>
            <a:grpSpLocks/>
          </p:cNvGrpSpPr>
          <p:nvPr/>
        </p:nvGrpSpPr>
        <p:grpSpPr bwMode="auto">
          <a:xfrm>
            <a:off x="236538" y="228600"/>
            <a:ext cx="8602662" cy="968375"/>
            <a:chOff x="134" y="-5"/>
            <a:chExt cx="5419" cy="610"/>
          </a:xfrm>
        </p:grpSpPr>
        <p:sp>
          <p:nvSpPr>
            <p:cNvPr id="384012" name="Text Box 12"/>
            <p:cNvSpPr txBox="1">
              <a:spLocks noChangeArrowheads="1"/>
            </p:cNvSpPr>
            <p:nvPr/>
          </p:nvSpPr>
          <p:spPr bwMode="auto">
            <a:xfrm>
              <a:off x="134" y="-5"/>
              <a:ext cx="5419" cy="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lnSpc>
                  <a:spcPct val="120000"/>
                </a:lnSpc>
              </a:pPr>
              <a:r>
                <a:rPr lang="en-US">
                  <a:solidFill>
                    <a:srgbClr val="000000"/>
                  </a:solidFill>
                  <a:latin typeface=".VnBook-Antiqua" pitchFamily="34" charset="0"/>
                  <a:cs typeface="Times New Roman" pitchFamily="18" charset="0"/>
                </a:rPr>
                <a:t> </a:t>
              </a:r>
              <a:r>
                <a:rPr lang="en-US">
                  <a:solidFill>
                    <a:srgbClr val="000000"/>
                  </a:solidFill>
                  <a:cs typeface="Times New Roman" pitchFamily="18" charset="0"/>
                </a:rPr>
                <a:t>Bảng 1</a:t>
              </a:r>
              <a:r>
                <a:rPr lang="en-US">
                  <a:solidFill>
                    <a:srgbClr val="000000"/>
                  </a:solidFill>
                  <a:latin typeface="Times New Roman" pitchFamily="18" charset="0"/>
                  <a:cs typeface="Times New Roman" pitchFamily="18" charset="0"/>
                </a:rPr>
                <a:t>           </a:t>
              </a:r>
              <a:r>
                <a:rPr lang="en-US">
                  <a:solidFill>
                    <a:srgbClr val="0000FF"/>
                  </a:solidFill>
                  <a:latin typeface="Times New Roman" pitchFamily="18" charset="0"/>
                  <a:cs typeface="Times New Roman" pitchFamily="18" charset="0"/>
                </a:rPr>
                <a:t>k     0,04. 	   y</a:t>
              </a:r>
              <a:r>
                <a:rPr lang="en-US" baseline="-30000">
                  <a:solidFill>
                    <a:srgbClr val="0000FF"/>
                  </a:solidFill>
                  <a:latin typeface="Times New Roman" pitchFamily="18" charset="0"/>
                  <a:cs typeface="Times New Roman" pitchFamily="18" charset="0"/>
                </a:rPr>
                <a:t>O</a:t>
              </a:r>
              <a:r>
                <a:rPr lang="en-US">
                  <a:solidFill>
                    <a:srgbClr val="0000FF"/>
                  </a:solidFill>
                  <a:latin typeface="Times New Roman" pitchFamily="18" charset="0"/>
                  <a:cs typeface="Times New Roman" pitchFamily="18" charset="0"/>
                </a:rPr>
                <a:t> = kr</a:t>
              </a:r>
              <a:r>
                <a:rPr lang="en-US" baseline="-30000">
                  <a:solidFill>
                    <a:srgbClr val="0000FF"/>
                  </a:solidFill>
                  <a:latin typeface="Times New Roman" pitchFamily="18" charset="0"/>
                  <a:cs typeface="Times New Roman" pitchFamily="18" charset="0"/>
                </a:rPr>
                <a:t>O</a:t>
              </a:r>
              <a:r>
                <a:rPr lang="en-US">
                  <a:solidFill>
                    <a:srgbClr val="0000FF"/>
                  </a:solidFill>
                  <a:latin typeface="Times New Roman" pitchFamily="18" charset="0"/>
                  <a:cs typeface="Times New Roman" pitchFamily="18" charset="0"/>
                </a:rPr>
                <a:t> = 0,04.8,67 = 0,35cm;</a:t>
              </a:r>
              <a:endParaRPr lang="en-US">
                <a:solidFill>
                  <a:srgbClr val="0000FF"/>
                </a:solidFill>
                <a:latin typeface=".VnTime" pitchFamily="34" charset="0"/>
                <a:cs typeface="Times New Roman" pitchFamily="18" charset="0"/>
              </a:endParaRPr>
            </a:p>
            <a:p>
              <a:pPr algn="l">
                <a:lnSpc>
                  <a:spcPct val="120000"/>
                </a:lnSpc>
              </a:pPr>
              <a:r>
                <a:rPr lang="en-US">
                  <a:solidFill>
                    <a:srgbClr val="0000FF"/>
                  </a:solidFill>
                  <a:latin typeface="Times New Roman" pitchFamily="18" charset="0"/>
                  <a:cs typeface="Times New Roman" pitchFamily="18" charset="0"/>
                </a:rPr>
                <a:t>h</a:t>
              </a:r>
              <a:r>
                <a:rPr lang="en-US" baseline="-30000">
                  <a:solidFill>
                    <a:srgbClr val="0000FF"/>
                  </a:solidFill>
                  <a:latin typeface="Times New Roman" pitchFamily="18" charset="0"/>
                  <a:cs typeface="Times New Roman" pitchFamily="18" charset="0"/>
                </a:rPr>
                <a:t>2</a:t>
              </a:r>
              <a:r>
                <a:rPr lang="en-US">
                  <a:solidFill>
                    <a:srgbClr val="0000FF"/>
                  </a:solidFill>
                  <a:latin typeface="Times New Roman" pitchFamily="18" charset="0"/>
                  <a:cs typeface="Times New Roman" pitchFamily="18" charset="0"/>
                </a:rPr>
                <a:t> = y</a:t>
              </a:r>
              <a:r>
                <a:rPr lang="en-US" baseline="-30000">
                  <a:solidFill>
                    <a:srgbClr val="0000FF"/>
                  </a:solidFill>
                  <a:latin typeface="Times New Roman" pitchFamily="18" charset="0"/>
                  <a:cs typeface="Times New Roman" pitchFamily="18" charset="0"/>
                </a:rPr>
                <a:t>C</a:t>
              </a:r>
              <a:r>
                <a:rPr lang="en-US">
                  <a:solidFill>
                    <a:srgbClr val="0000FF"/>
                  </a:solidFill>
                  <a:latin typeface="Times New Roman" pitchFamily="18" charset="0"/>
                  <a:cs typeface="Times New Roman" pitchFamily="18" charset="0"/>
                </a:rPr>
                <a:t> - y</a:t>
              </a:r>
              <a:r>
                <a:rPr lang="en-US" baseline="-30000">
                  <a:solidFill>
                    <a:srgbClr val="0000FF"/>
                  </a:solidFill>
                  <a:latin typeface="Times New Roman" pitchFamily="18" charset="0"/>
                  <a:cs typeface="Times New Roman" pitchFamily="18" charset="0"/>
                </a:rPr>
                <a:t>O</a:t>
              </a:r>
              <a:r>
                <a:rPr lang="en-US">
                  <a:solidFill>
                    <a:srgbClr val="0000FF"/>
                  </a:solidFill>
                  <a:latin typeface="Times New Roman" pitchFamily="18" charset="0"/>
                  <a:cs typeface="Times New Roman" pitchFamily="18" charset="0"/>
                </a:rPr>
                <a:t> = 2,67 - 0,35 = 2, 32cm;  h</a:t>
              </a:r>
              <a:r>
                <a:rPr lang="en-US" baseline="-30000">
                  <a:solidFill>
                    <a:srgbClr val="0000FF"/>
                  </a:solidFill>
                  <a:latin typeface="Times New Roman" pitchFamily="18" charset="0"/>
                  <a:cs typeface="Times New Roman" pitchFamily="18" charset="0"/>
                </a:rPr>
                <a:t>1</a:t>
              </a:r>
              <a:r>
                <a:rPr lang="en-US">
                  <a:solidFill>
                    <a:srgbClr val="0000FF"/>
                  </a:solidFill>
                  <a:latin typeface="Times New Roman" pitchFamily="18" charset="0"/>
                  <a:cs typeface="Times New Roman" pitchFamily="18" charset="0"/>
                </a:rPr>
                <a:t> = h - h</a:t>
              </a:r>
              <a:r>
                <a:rPr lang="en-US" baseline="-30000">
                  <a:solidFill>
                    <a:srgbClr val="0000FF"/>
                  </a:solidFill>
                  <a:latin typeface="Times New Roman" pitchFamily="18" charset="0"/>
                  <a:cs typeface="Times New Roman" pitchFamily="18" charset="0"/>
                </a:rPr>
                <a:t>2</a:t>
              </a:r>
              <a:r>
                <a:rPr lang="en-US">
                  <a:solidFill>
                    <a:srgbClr val="0000FF"/>
                  </a:solidFill>
                  <a:latin typeface="Times New Roman" pitchFamily="18" charset="0"/>
                  <a:cs typeface="Times New Roman" pitchFamily="18" charset="0"/>
                </a:rPr>
                <a:t> = 6 - 2,32 = 6,38cm;</a:t>
              </a:r>
            </a:p>
          </p:txBody>
        </p:sp>
        <p:sp>
          <p:nvSpPr>
            <p:cNvPr id="384013" name="Line 13"/>
            <p:cNvSpPr>
              <a:spLocks noChangeShapeType="1"/>
            </p:cNvSpPr>
            <p:nvPr/>
          </p:nvSpPr>
          <p:spPr bwMode="auto">
            <a:xfrm>
              <a:off x="912" y="192"/>
              <a:ext cx="240"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aphicFrame>
          <p:nvGraphicFramePr>
            <p:cNvPr id="384014" name="Object 14"/>
            <p:cNvGraphicFramePr>
              <a:graphicFrameLocks noChangeAspect="1"/>
            </p:cNvGraphicFramePr>
            <p:nvPr/>
          </p:nvGraphicFramePr>
          <p:xfrm>
            <a:off x="1440" y="72"/>
            <a:ext cx="224" cy="224"/>
          </p:xfrm>
          <a:graphic>
            <a:graphicData uri="http://schemas.openxmlformats.org/presentationml/2006/ole">
              <mc:AlternateContent xmlns:mc="http://schemas.openxmlformats.org/markup-compatibility/2006">
                <mc:Choice xmlns:v="urn:schemas-microsoft-com:vml" Requires="v">
                  <p:oleObj spid="_x0000_s384018" name="Equation" r:id="rId9" imgW="126720" imgH="126720" progId="Equation.3">
                    <p:embed/>
                  </p:oleObj>
                </mc:Choice>
                <mc:Fallback>
                  <p:oleObj name="Equation" r:id="rId9" imgW="126720" imgH="126720" progId="Equation.3">
                    <p:embed/>
                    <p:pic>
                      <p:nvPicPr>
                        <p:cNvPr id="0" name="Object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440" y="72"/>
                          <a:ext cx="224" cy="22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1" fill="hold" nodeType="clickEffect">
                                  <p:stCondLst>
                                    <p:cond delay="0"/>
                                  </p:stCondLst>
                                  <p:childTnLst>
                                    <p:set>
                                      <p:cBhvr>
                                        <p:cTn id="6" dur="1" fill="hold">
                                          <p:stCondLst>
                                            <p:cond delay="0"/>
                                          </p:stCondLst>
                                        </p:cTn>
                                        <p:tgtEl>
                                          <p:spTgt spid="384011"/>
                                        </p:tgtEl>
                                        <p:attrNameLst>
                                          <p:attrName>style.visibility</p:attrName>
                                        </p:attrNameLst>
                                      </p:cBhvr>
                                      <p:to>
                                        <p:strVal val="visible"/>
                                      </p:to>
                                    </p:set>
                                    <p:anim calcmode="lin" valueType="num">
                                      <p:cBhvr additive="base">
                                        <p:cTn id="7" dur="2000" fill="hold"/>
                                        <p:tgtEl>
                                          <p:spTgt spid="384011"/>
                                        </p:tgtEl>
                                        <p:attrNameLst>
                                          <p:attrName>ppt_x</p:attrName>
                                        </p:attrNameLst>
                                      </p:cBhvr>
                                      <p:tavLst>
                                        <p:tav tm="0">
                                          <p:val>
                                            <p:strVal val="#ppt_x"/>
                                          </p:val>
                                        </p:tav>
                                        <p:tav tm="100000">
                                          <p:val>
                                            <p:strVal val="#ppt_x"/>
                                          </p:val>
                                        </p:tav>
                                      </p:tavLst>
                                    </p:anim>
                                    <p:anim calcmode="lin" valueType="num">
                                      <p:cBhvr additive="base">
                                        <p:cTn id="8" dur="2000" fill="hold"/>
                                        <p:tgtEl>
                                          <p:spTgt spid="384011"/>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5" presetClass="entr" presetSubtype="10" fill="hold" nodeType="clickEffect">
                                  <p:stCondLst>
                                    <p:cond delay="0"/>
                                  </p:stCondLst>
                                  <p:childTnLst>
                                    <p:set>
                                      <p:cBhvr>
                                        <p:cTn id="12" dur="1" fill="hold">
                                          <p:stCondLst>
                                            <p:cond delay="0"/>
                                          </p:stCondLst>
                                        </p:cTn>
                                        <p:tgtEl>
                                          <p:spTgt spid="384002"/>
                                        </p:tgtEl>
                                        <p:attrNameLst>
                                          <p:attrName>style.visibility</p:attrName>
                                        </p:attrNameLst>
                                      </p:cBhvr>
                                      <p:to>
                                        <p:strVal val="visible"/>
                                      </p:to>
                                    </p:set>
                                    <p:animEffect transition="in" filter="checkerboard(across)">
                                      <p:cBhvr>
                                        <p:cTn id="13" dur="2000"/>
                                        <p:tgtEl>
                                          <p:spTgt spid="384002"/>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4" presetClass="entr" presetSubtype="16" fill="hold" grpId="0" nodeType="clickEffect">
                                  <p:stCondLst>
                                    <p:cond delay="0"/>
                                  </p:stCondLst>
                                  <p:childTnLst>
                                    <p:set>
                                      <p:cBhvr>
                                        <p:cTn id="17" dur="1" fill="hold">
                                          <p:stCondLst>
                                            <p:cond delay="0"/>
                                          </p:stCondLst>
                                        </p:cTn>
                                        <p:tgtEl>
                                          <p:spTgt spid="384006"/>
                                        </p:tgtEl>
                                        <p:attrNameLst>
                                          <p:attrName>style.visibility</p:attrName>
                                        </p:attrNameLst>
                                      </p:cBhvr>
                                      <p:to>
                                        <p:strVal val="visible"/>
                                      </p:to>
                                    </p:set>
                                    <p:animEffect transition="in" filter="box(in)">
                                      <p:cBhvr>
                                        <p:cTn id="18" dur="2000"/>
                                        <p:tgtEl>
                                          <p:spTgt spid="384006"/>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22" presetClass="entr" presetSubtype="1" fill="hold" grpId="0" nodeType="clickEffect">
                                  <p:stCondLst>
                                    <p:cond delay="0"/>
                                  </p:stCondLst>
                                  <p:childTnLst>
                                    <p:set>
                                      <p:cBhvr>
                                        <p:cTn id="22" dur="1" fill="hold">
                                          <p:stCondLst>
                                            <p:cond delay="0"/>
                                          </p:stCondLst>
                                        </p:cTn>
                                        <p:tgtEl>
                                          <p:spTgt spid="384007"/>
                                        </p:tgtEl>
                                        <p:attrNameLst>
                                          <p:attrName>style.visibility</p:attrName>
                                        </p:attrNameLst>
                                      </p:cBhvr>
                                      <p:to>
                                        <p:strVal val="visible"/>
                                      </p:to>
                                    </p:set>
                                    <p:animEffect transition="in" filter="wipe(up)">
                                      <p:cBhvr>
                                        <p:cTn id="23" dur="2000"/>
                                        <p:tgtEl>
                                          <p:spTgt spid="384007"/>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5" presetClass="entr" presetSubtype="10" fill="hold" nodeType="clickEffect">
                                  <p:stCondLst>
                                    <p:cond delay="0"/>
                                  </p:stCondLst>
                                  <p:childTnLst>
                                    <p:set>
                                      <p:cBhvr>
                                        <p:cTn id="27" dur="1" fill="hold">
                                          <p:stCondLst>
                                            <p:cond delay="0"/>
                                          </p:stCondLst>
                                        </p:cTn>
                                        <p:tgtEl>
                                          <p:spTgt spid="384008"/>
                                        </p:tgtEl>
                                        <p:attrNameLst>
                                          <p:attrName>style.visibility</p:attrName>
                                        </p:attrNameLst>
                                      </p:cBhvr>
                                      <p:to>
                                        <p:strVal val="visible"/>
                                      </p:to>
                                    </p:set>
                                    <p:animEffect transition="in" filter="checkerboard(across)">
                                      <p:cBhvr>
                                        <p:cTn id="28" dur="2000"/>
                                        <p:tgtEl>
                                          <p:spTgt spid="384008"/>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5" presetClass="entr" presetSubtype="10" fill="hold" nodeType="clickEffect">
                                  <p:stCondLst>
                                    <p:cond delay="0"/>
                                  </p:stCondLst>
                                  <p:childTnLst>
                                    <p:set>
                                      <p:cBhvr>
                                        <p:cTn id="32" dur="1" fill="hold">
                                          <p:stCondLst>
                                            <p:cond delay="0"/>
                                          </p:stCondLst>
                                        </p:cTn>
                                        <p:tgtEl>
                                          <p:spTgt spid="384009"/>
                                        </p:tgtEl>
                                        <p:attrNameLst>
                                          <p:attrName>style.visibility</p:attrName>
                                        </p:attrNameLst>
                                      </p:cBhvr>
                                      <p:to>
                                        <p:strVal val="visible"/>
                                      </p:to>
                                    </p:set>
                                    <p:animEffect transition="in" filter="checkerboard(across)">
                                      <p:cBhvr>
                                        <p:cTn id="33" dur="2000"/>
                                        <p:tgtEl>
                                          <p:spTgt spid="384009"/>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5" presetClass="entr" presetSubtype="10" fill="hold" grpId="0" nodeType="clickEffect">
                                  <p:stCondLst>
                                    <p:cond delay="0"/>
                                  </p:stCondLst>
                                  <p:childTnLst>
                                    <p:set>
                                      <p:cBhvr>
                                        <p:cTn id="37" dur="1" fill="hold">
                                          <p:stCondLst>
                                            <p:cond delay="0"/>
                                          </p:stCondLst>
                                        </p:cTn>
                                        <p:tgtEl>
                                          <p:spTgt spid="384010"/>
                                        </p:tgtEl>
                                        <p:attrNameLst>
                                          <p:attrName>style.visibility</p:attrName>
                                        </p:attrNameLst>
                                      </p:cBhvr>
                                      <p:to>
                                        <p:strVal val="visible"/>
                                      </p:to>
                                    </p:set>
                                    <p:animEffect transition="in" filter="checkerboard(across)">
                                      <p:cBhvr>
                                        <p:cTn id="38" dur="2000"/>
                                        <p:tgtEl>
                                          <p:spTgt spid="3840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4006" grpId="0" autoUpdateAnimBg="0"/>
      <p:bldP spid="384007" grpId="0" autoUpdateAnimBg="0"/>
      <p:bldP spid="384010" grpId="0" autoUpdateAnimBg="0"/>
    </p:bldLst>
  </p:timing>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5026" name="Text Box 2"/>
          <p:cNvSpPr txBox="1">
            <a:spLocks noChangeArrowheads="1"/>
          </p:cNvSpPr>
          <p:nvPr/>
        </p:nvSpPr>
        <p:spPr bwMode="auto">
          <a:xfrm>
            <a:off x="304800" y="227013"/>
            <a:ext cx="3160713"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0000"/>
                </a:solidFill>
              </a:rPr>
              <a:t>10.2</a:t>
            </a:r>
            <a:r>
              <a:rPr lang="en-US">
                <a:solidFill>
                  <a:srgbClr val="000000"/>
                </a:solidFill>
              </a:rPr>
              <a:t>. </a:t>
            </a:r>
            <a:r>
              <a:rPr lang="en-US" b="1">
                <a:solidFill>
                  <a:srgbClr val="006600"/>
                </a:solidFill>
              </a:rPr>
              <a:t>Ống thành dầy</a:t>
            </a:r>
            <a:r>
              <a:rPr lang="en-US">
                <a:solidFill>
                  <a:srgbClr val="006600"/>
                </a:solidFill>
              </a:rPr>
              <a:t>.</a:t>
            </a:r>
          </a:p>
          <a:p>
            <a:pPr algn="l"/>
            <a:endParaRPr lang="en-US">
              <a:solidFill>
                <a:srgbClr val="006600"/>
              </a:solidFill>
              <a:cs typeface="Times New Roman" pitchFamily="18" charset="0"/>
            </a:endParaRPr>
          </a:p>
        </p:txBody>
      </p:sp>
      <p:sp>
        <p:nvSpPr>
          <p:cNvPr id="385027" name="Text Box 3"/>
          <p:cNvSpPr txBox="1">
            <a:spLocks noChangeArrowheads="1"/>
          </p:cNvSpPr>
          <p:nvPr/>
        </p:nvSpPr>
        <p:spPr bwMode="auto">
          <a:xfrm>
            <a:off x="212725" y="547688"/>
            <a:ext cx="829945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800080"/>
                </a:solidFill>
                <a:cs typeface="Times New Roman" pitchFamily="18" charset="0"/>
              </a:rPr>
              <a:t>   </a:t>
            </a:r>
            <a:r>
              <a:rPr lang="en-US">
                <a:solidFill>
                  <a:srgbClr val="800080"/>
                </a:solidFill>
              </a:rPr>
              <a:t>Ống thành dầy là những ống hình trụ có bề dầy thành lớn </a:t>
            </a:r>
          </a:p>
          <a:p>
            <a:pPr algn="l"/>
            <a:r>
              <a:rPr lang="en-US">
                <a:solidFill>
                  <a:srgbClr val="800080"/>
                </a:solidFill>
              </a:rPr>
              <a:t>hơn 1/10 bán kính trung bình.</a:t>
            </a:r>
          </a:p>
          <a:p>
            <a:pPr algn="l"/>
            <a:endParaRPr lang="en-US">
              <a:solidFill>
                <a:srgbClr val="800080"/>
              </a:solidFill>
              <a:cs typeface="Times New Roman" pitchFamily="18" charset="0"/>
            </a:endParaRPr>
          </a:p>
        </p:txBody>
      </p:sp>
      <p:sp>
        <p:nvSpPr>
          <p:cNvPr id="385028" name="Text Box 4"/>
          <p:cNvSpPr txBox="1">
            <a:spLocks noChangeArrowheads="1"/>
          </p:cNvSpPr>
          <p:nvPr/>
        </p:nvSpPr>
        <p:spPr bwMode="auto">
          <a:xfrm>
            <a:off x="212725" y="1233488"/>
            <a:ext cx="848995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   Xét </a:t>
            </a:r>
            <a:r>
              <a:rPr lang="en-US">
                <a:solidFill>
                  <a:srgbClr val="800080"/>
                </a:solidFill>
              </a:rPr>
              <a:t>ống thành dâỳ không đáy</a:t>
            </a:r>
            <a:r>
              <a:rPr lang="en-US">
                <a:solidFill>
                  <a:srgbClr val="000000"/>
                </a:solidFill>
              </a:rPr>
              <a:t> (không chịu lực dọc trục) chịu</a:t>
            </a:r>
          </a:p>
          <a:p>
            <a:pPr algn="l"/>
            <a:r>
              <a:rPr lang="en-US">
                <a:solidFill>
                  <a:srgbClr val="000000"/>
                </a:solidFill>
              </a:rPr>
              <a:t> áp suất bên trong và bên ngoài p</a:t>
            </a:r>
            <a:r>
              <a:rPr lang="en-US" baseline="-25000">
                <a:solidFill>
                  <a:srgbClr val="000000"/>
                </a:solidFill>
              </a:rPr>
              <a:t>t </a:t>
            </a:r>
            <a:r>
              <a:rPr lang="en-US">
                <a:solidFill>
                  <a:srgbClr val="000000"/>
                </a:solidFill>
              </a:rPr>
              <a:t>v</a:t>
            </a:r>
            <a:r>
              <a:rPr lang="en-US"/>
              <a:t>à p</a:t>
            </a:r>
            <a:r>
              <a:rPr lang="en-US" baseline="-25000"/>
              <a:t>n</a:t>
            </a:r>
            <a:r>
              <a:rPr lang="en-US"/>
              <a:t>.</a:t>
            </a:r>
            <a:r>
              <a:rPr lang="en-US">
                <a:solidFill>
                  <a:srgbClr val="000000"/>
                </a:solidFill>
              </a:rPr>
              <a:t>.</a:t>
            </a:r>
          </a:p>
          <a:p>
            <a:pPr algn="l"/>
            <a:endParaRPr lang="en-US">
              <a:solidFill>
                <a:srgbClr val="000000"/>
              </a:solidFill>
              <a:cs typeface="Times New Roman" pitchFamily="18" charset="0"/>
            </a:endParaRPr>
          </a:p>
        </p:txBody>
      </p:sp>
      <p:sp>
        <p:nvSpPr>
          <p:cNvPr id="385029" name="Text Box 5"/>
          <p:cNvSpPr txBox="1">
            <a:spLocks noChangeArrowheads="1"/>
          </p:cNvSpPr>
          <p:nvPr/>
        </p:nvSpPr>
        <p:spPr bwMode="auto">
          <a:xfrm>
            <a:off x="204788" y="1981200"/>
            <a:ext cx="8939212"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cs typeface="Times New Roman" pitchFamily="18" charset="0"/>
              </a:rPr>
              <a:t> </a:t>
            </a:r>
            <a:r>
              <a:rPr lang="en-US">
                <a:solidFill>
                  <a:srgbClr val="000000"/>
                </a:solidFill>
              </a:rPr>
              <a:t>- Chỉ cần xem xét một </a:t>
            </a:r>
            <a:r>
              <a:rPr lang="en-US">
                <a:solidFill>
                  <a:srgbClr val="800080"/>
                </a:solidFill>
              </a:rPr>
              <a:t>đoạn ống có chiều dài một đơn vị (1cm)</a:t>
            </a:r>
            <a:r>
              <a:rPr lang="en-US">
                <a:solidFill>
                  <a:srgbClr val="000000"/>
                </a:solidFill>
              </a:rPr>
              <a:t> . </a:t>
            </a:r>
          </a:p>
          <a:p>
            <a:pPr algn="l"/>
            <a:endParaRPr lang="en-US">
              <a:solidFill>
                <a:srgbClr val="000000"/>
              </a:solidFill>
              <a:cs typeface="Times New Roman" pitchFamily="18" charset="0"/>
            </a:endParaRPr>
          </a:p>
        </p:txBody>
      </p:sp>
      <p:sp>
        <p:nvSpPr>
          <p:cNvPr id="385030" name="Text Box 6"/>
          <p:cNvSpPr txBox="1">
            <a:spLocks noChangeArrowheads="1"/>
          </p:cNvSpPr>
          <p:nvPr/>
        </p:nvSpPr>
        <p:spPr bwMode="auto">
          <a:xfrm>
            <a:off x="228600" y="2362200"/>
            <a:ext cx="8593138"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a:t>
            </a:r>
            <a:r>
              <a:rPr lang="en-US">
                <a:solidFill>
                  <a:srgbClr val="800080"/>
                </a:solidFill>
              </a:rPr>
              <a:t>Trên mặt phần tử ống không có ứng suất tiếp chỉ có ứng suất</a:t>
            </a:r>
          </a:p>
          <a:p>
            <a:pPr algn="l"/>
            <a:r>
              <a:rPr lang="en-US">
                <a:solidFill>
                  <a:srgbClr val="800080"/>
                </a:solidFill>
              </a:rPr>
              <a:t>  pháp.</a:t>
            </a:r>
            <a:r>
              <a:rPr lang="en-US">
                <a:solidFill>
                  <a:srgbClr val="000000"/>
                </a:solidFill>
              </a:rPr>
              <a:t> </a:t>
            </a:r>
          </a:p>
          <a:p>
            <a:pPr algn="l"/>
            <a:endParaRPr lang="en-US">
              <a:solidFill>
                <a:srgbClr val="000000"/>
              </a:solidFill>
              <a:cs typeface="Times New Roman" pitchFamily="18" charset="0"/>
            </a:endParaRPr>
          </a:p>
        </p:txBody>
      </p:sp>
      <p:grpSp>
        <p:nvGrpSpPr>
          <p:cNvPr id="385031" name="Group 7"/>
          <p:cNvGrpSpPr>
            <a:grpSpLocks/>
          </p:cNvGrpSpPr>
          <p:nvPr/>
        </p:nvGrpSpPr>
        <p:grpSpPr bwMode="auto">
          <a:xfrm>
            <a:off x="260350" y="2986088"/>
            <a:ext cx="8410575" cy="1187450"/>
            <a:chOff x="164" y="1881"/>
            <a:chExt cx="5298" cy="748"/>
          </a:xfrm>
        </p:grpSpPr>
        <p:sp>
          <p:nvSpPr>
            <p:cNvPr id="385032" name="Text Box 8"/>
            <p:cNvSpPr txBox="1">
              <a:spLocks noChangeArrowheads="1"/>
            </p:cNvSpPr>
            <p:nvPr/>
          </p:nvSpPr>
          <p:spPr bwMode="auto">
            <a:xfrm>
              <a:off x="164" y="1881"/>
              <a:ext cx="5298" cy="7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Ap lực giữa các lớp thớ có ý nghĩa  rất quan trọng          </a:t>
              </a:r>
              <a:r>
                <a:rPr lang="en-US">
                  <a:solidFill>
                    <a:srgbClr val="800080"/>
                  </a:solidFill>
                </a:rPr>
                <a:t>ứng </a:t>
              </a:r>
            </a:p>
            <a:p>
              <a:pPr algn="l"/>
              <a:r>
                <a:rPr lang="en-US">
                  <a:solidFill>
                    <a:srgbClr val="800080"/>
                  </a:solidFill>
                </a:rPr>
                <a:t>suất pháp xuyên tâm phân bố không đều theo chiều dầy. </a:t>
              </a:r>
            </a:p>
            <a:p>
              <a:pPr algn="l">
                <a:buFontTx/>
                <a:buChar char="-"/>
              </a:pPr>
              <a:endParaRPr lang="en-US">
                <a:solidFill>
                  <a:srgbClr val="800080"/>
                </a:solidFill>
                <a:cs typeface="Times New Roman" pitchFamily="18" charset="0"/>
              </a:endParaRPr>
            </a:p>
          </p:txBody>
        </p:sp>
        <p:sp>
          <p:nvSpPr>
            <p:cNvPr id="385033" name="Line 9"/>
            <p:cNvSpPr>
              <a:spLocks noChangeShapeType="1"/>
            </p:cNvSpPr>
            <p:nvPr/>
          </p:nvSpPr>
          <p:spPr bwMode="auto">
            <a:xfrm>
              <a:off x="4608" y="2064"/>
              <a:ext cx="240"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385034" name="Group 10"/>
          <p:cNvGrpSpPr>
            <a:grpSpLocks/>
          </p:cNvGrpSpPr>
          <p:nvPr/>
        </p:nvGrpSpPr>
        <p:grpSpPr bwMode="auto">
          <a:xfrm>
            <a:off x="304800" y="3709988"/>
            <a:ext cx="4557713" cy="3071812"/>
            <a:chOff x="192" y="2308"/>
            <a:chExt cx="2871" cy="1935"/>
          </a:xfrm>
        </p:grpSpPr>
        <p:sp>
          <p:nvSpPr>
            <p:cNvPr id="385035" name="Oval 11"/>
            <p:cNvSpPr>
              <a:spLocks noChangeArrowheads="1"/>
            </p:cNvSpPr>
            <p:nvPr/>
          </p:nvSpPr>
          <p:spPr bwMode="auto">
            <a:xfrm>
              <a:off x="1025" y="2823"/>
              <a:ext cx="664" cy="663"/>
            </a:xfrm>
            <a:prstGeom prst="ellipse">
              <a:avLst/>
            </a:prstGeom>
            <a:noFill/>
            <a:ln w="2857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5036" name="Oval 12"/>
            <p:cNvSpPr>
              <a:spLocks noChangeArrowheads="1"/>
            </p:cNvSpPr>
            <p:nvPr/>
          </p:nvSpPr>
          <p:spPr bwMode="auto">
            <a:xfrm>
              <a:off x="664" y="2462"/>
              <a:ext cx="1378" cy="1378"/>
            </a:xfrm>
            <a:prstGeom prst="ellipse">
              <a:avLst/>
            </a:prstGeom>
            <a:noFill/>
            <a:ln w="2857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5037" name="Line 13"/>
            <p:cNvSpPr>
              <a:spLocks noChangeShapeType="1"/>
            </p:cNvSpPr>
            <p:nvPr/>
          </p:nvSpPr>
          <p:spPr bwMode="auto">
            <a:xfrm>
              <a:off x="518" y="3150"/>
              <a:ext cx="1651"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85038" name="Line 14"/>
            <p:cNvSpPr>
              <a:spLocks noChangeShapeType="1"/>
            </p:cNvSpPr>
            <p:nvPr/>
          </p:nvSpPr>
          <p:spPr bwMode="auto">
            <a:xfrm>
              <a:off x="1361" y="2359"/>
              <a:ext cx="0" cy="1547"/>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85039" name="Line 15"/>
            <p:cNvSpPr>
              <a:spLocks noChangeShapeType="1"/>
            </p:cNvSpPr>
            <p:nvPr/>
          </p:nvSpPr>
          <p:spPr bwMode="auto">
            <a:xfrm>
              <a:off x="1361" y="2316"/>
              <a:ext cx="0" cy="143"/>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5040" name="Arc 16"/>
            <p:cNvSpPr>
              <a:spLocks/>
            </p:cNvSpPr>
            <p:nvPr/>
          </p:nvSpPr>
          <p:spPr bwMode="auto">
            <a:xfrm>
              <a:off x="828" y="2618"/>
              <a:ext cx="1066" cy="532"/>
            </a:xfrm>
            <a:custGeom>
              <a:avLst/>
              <a:gdLst>
                <a:gd name="G0" fmla="+- 21600 0 0"/>
                <a:gd name="G1" fmla="+- 21600 0 0"/>
                <a:gd name="G2" fmla="+- 21600 0 0"/>
                <a:gd name="T0" fmla="*/ 0 w 43200"/>
                <a:gd name="T1" fmla="*/ 21462 h 21600"/>
                <a:gd name="T2" fmla="*/ 43200 w 43200"/>
                <a:gd name="T3" fmla="*/ 21600 h 21600"/>
                <a:gd name="T4" fmla="*/ 21600 w 43200"/>
                <a:gd name="T5" fmla="*/ 21600 h 21600"/>
              </a:gdLst>
              <a:ahLst/>
              <a:cxnLst>
                <a:cxn ang="0">
                  <a:pos x="T0" y="T1"/>
                </a:cxn>
                <a:cxn ang="0">
                  <a:pos x="T2" y="T3"/>
                </a:cxn>
                <a:cxn ang="0">
                  <a:pos x="T4" y="T5"/>
                </a:cxn>
              </a:cxnLst>
              <a:rect l="0" t="0" r="r" b="b"/>
              <a:pathLst>
                <a:path w="43200" h="21600" fill="none" extrusionOk="0">
                  <a:moveTo>
                    <a:pt x="0" y="21462"/>
                  </a:moveTo>
                  <a:cubicBezTo>
                    <a:pt x="76" y="9586"/>
                    <a:pt x="9724" y="-1"/>
                    <a:pt x="21600" y="0"/>
                  </a:cubicBezTo>
                  <a:cubicBezTo>
                    <a:pt x="33529" y="0"/>
                    <a:pt x="43200" y="9670"/>
                    <a:pt x="43200" y="21600"/>
                  </a:cubicBezTo>
                </a:path>
                <a:path w="43200" h="21600" stroke="0" extrusionOk="0">
                  <a:moveTo>
                    <a:pt x="0" y="21462"/>
                  </a:moveTo>
                  <a:cubicBezTo>
                    <a:pt x="76" y="9586"/>
                    <a:pt x="9724" y="-1"/>
                    <a:pt x="21600" y="0"/>
                  </a:cubicBezTo>
                  <a:cubicBezTo>
                    <a:pt x="33529" y="0"/>
                    <a:pt x="43200" y="9670"/>
                    <a:pt x="43200" y="21600"/>
                  </a:cubicBezTo>
                  <a:lnTo>
                    <a:pt x="21600" y="21600"/>
                  </a:lnTo>
                  <a:close/>
                </a:path>
              </a:pathLst>
            </a:custGeom>
            <a:noFill/>
            <a:ln w="19050">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5041" name="Arc 17"/>
            <p:cNvSpPr>
              <a:spLocks/>
            </p:cNvSpPr>
            <p:nvPr/>
          </p:nvSpPr>
          <p:spPr bwMode="auto">
            <a:xfrm>
              <a:off x="923" y="2713"/>
              <a:ext cx="870" cy="438"/>
            </a:xfrm>
            <a:custGeom>
              <a:avLst/>
              <a:gdLst>
                <a:gd name="G0" fmla="+- 21600 0 0"/>
                <a:gd name="G1" fmla="+- 21600 0 0"/>
                <a:gd name="G2" fmla="+- 21600 0 0"/>
                <a:gd name="T0" fmla="*/ 1 w 43200"/>
                <a:gd name="T1" fmla="*/ 21771 h 21771"/>
                <a:gd name="T2" fmla="*/ 43200 w 43200"/>
                <a:gd name="T3" fmla="*/ 21600 h 21771"/>
                <a:gd name="T4" fmla="*/ 21600 w 43200"/>
                <a:gd name="T5" fmla="*/ 21600 h 21771"/>
              </a:gdLst>
              <a:ahLst/>
              <a:cxnLst>
                <a:cxn ang="0">
                  <a:pos x="T0" y="T1"/>
                </a:cxn>
                <a:cxn ang="0">
                  <a:pos x="T2" y="T3"/>
                </a:cxn>
                <a:cxn ang="0">
                  <a:pos x="T4" y="T5"/>
                </a:cxn>
              </a:cxnLst>
              <a:rect l="0" t="0" r="r" b="b"/>
              <a:pathLst>
                <a:path w="43200" h="21771" fill="none" extrusionOk="0">
                  <a:moveTo>
                    <a:pt x="0" y="21771"/>
                  </a:moveTo>
                  <a:cubicBezTo>
                    <a:pt x="0" y="21714"/>
                    <a:pt x="0" y="21657"/>
                    <a:pt x="0" y="21600"/>
                  </a:cubicBezTo>
                  <a:cubicBezTo>
                    <a:pt x="0" y="9670"/>
                    <a:pt x="9670" y="0"/>
                    <a:pt x="21600" y="0"/>
                  </a:cubicBezTo>
                  <a:cubicBezTo>
                    <a:pt x="33529" y="-1"/>
                    <a:pt x="43199" y="9670"/>
                    <a:pt x="43200" y="21599"/>
                  </a:cubicBezTo>
                </a:path>
                <a:path w="43200" h="21771" stroke="0" extrusionOk="0">
                  <a:moveTo>
                    <a:pt x="0" y="21771"/>
                  </a:moveTo>
                  <a:cubicBezTo>
                    <a:pt x="0" y="21714"/>
                    <a:pt x="0" y="21657"/>
                    <a:pt x="0" y="21600"/>
                  </a:cubicBezTo>
                  <a:cubicBezTo>
                    <a:pt x="0" y="9670"/>
                    <a:pt x="9670" y="0"/>
                    <a:pt x="21600" y="0"/>
                  </a:cubicBezTo>
                  <a:cubicBezTo>
                    <a:pt x="33529" y="-1"/>
                    <a:pt x="43199" y="9670"/>
                    <a:pt x="43200" y="21599"/>
                  </a:cubicBezTo>
                  <a:lnTo>
                    <a:pt x="21600" y="21600"/>
                  </a:lnTo>
                  <a:close/>
                </a:path>
              </a:pathLst>
            </a:custGeom>
            <a:noFill/>
            <a:ln w="19050">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5042" name="Line 18"/>
            <p:cNvSpPr>
              <a:spLocks noChangeShapeType="1"/>
            </p:cNvSpPr>
            <p:nvPr/>
          </p:nvSpPr>
          <p:spPr bwMode="auto">
            <a:xfrm>
              <a:off x="836" y="3150"/>
              <a:ext cx="103"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5043" name="Line 19"/>
            <p:cNvSpPr>
              <a:spLocks noChangeShapeType="1"/>
            </p:cNvSpPr>
            <p:nvPr/>
          </p:nvSpPr>
          <p:spPr bwMode="auto">
            <a:xfrm>
              <a:off x="1791" y="3150"/>
              <a:ext cx="107"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5044" name="Line 20"/>
            <p:cNvSpPr>
              <a:spLocks noChangeShapeType="1"/>
            </p:cNvSpPr>
            <p:nvPr/>
          </p:nvSpPr>
          <p:spPr bwMode="auto">
            <a:xfrm>
              <a:off x="1361" y="2815"/>
              <a:ext cx="0" cy="175"/>
            </a:xfrm>
            <a:prstGeom prst="line">
              <a:avLst/>
            </a:prstGeom>
            <a:noFill/>
            <a:ln w="9525">
              <a:solidFill>
                <a:srgbClr val="CC33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5045" name="Line 21"/>
            <p:cNvSpPr>
              <a:spLocks noChangeShapeType="1"/>
            </p:cNvSpPr>
            <p:nvPr/>
          </p:nvSpPr>
          <p:spPr bwMode="auto">
            <a:xfrm>
              <a:off x="1361" y="3829"/>
              <a:ext cx="0" cy="142"/>
            </a:xfrm>
            <a:prstGeom prst="line">
              <a:avLst/>
            </a:prstGeom>
            <a:noFill/>
            <a:ln w="9525">
              <a:solidFill>
                <a:srgbClr val="CC33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5046" name="Line 22"/>
            <p:cNvSpPr>
              <a:spLocks noChangeShapeType="1"/>
            </p:cNvSpPr>
            <p:nvPr/>
          </p:nvSpPr>
          <p:spPr bwMode="auto">
            <a:xfrm>
              <a:off x="1361" y="3347"/>
              <a:ext cx="0" cy="143"/>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5047" name="Line 23"/>
            <p:cNvSpPr>
              <a:spLocks noChangeShapeType="1"/>
            </p:cNvSpPr>
            <p:nvPr/>
          </p:nvSpPr>
          <p:spPr bwMode="auto">
            <a:xfrm>
              <a:off x="527" y="3150"/>
              <a:ext cx="142" cy="0"/>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5048" name="Line 24"/>
            <p:cNvSpPr>
              <a:spLocks noChangeShapeType="1"/>
            </p:cNvSpPr>
            <p:nvPr/>
          </p:nvSpPr>
          <p:spPr bwMode="auto">
            <a:xfrm>
              <a:off x="1550" y="3150"/>
              <a:ext cx="143" cy="0"/>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5049" name="Line 25"/>
            <p:cNvSpPr>
              <a:spLocks noChangeShapeType="1"/>
            </p:cNvSpPr>
            <p:nvPr/>
          </p:nvSpPr>
          <p:spPr bwMode="auto">
            <a:xfrm>
              <a:off x="2040" y="3150"/>
              <a:ext cx="143" cy="0"/>
            </a:xfrm>
            <a:prstGeom prst="line">
              <a:avLst/>
            </a:prstGeom>
            <a:noFill/>
            <a:ln w="9525">
              <a:solidFill>
                <a:srgbClr val="CC33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5050" name="Line 26"/>
            <p:cNvSpPr>
              <a:spLocks noChangeShapeType="1"/>
            </p:cNvSpPr>
            <p:nvPr/>
          </p:nvSpPr>
          <p:spPr bwMode="auto">
            <a:xfrm>
              <a:off x="1017" y="3150"/>
              <a:ext cx="142" cy="0"/>
            </a:xfrm>
            <a:prstGeom prst="line">
              <a:avLst/>
            </a:prstGeom>
            <a:noFill/>
            <a:ln w="9525">
              <a:solidFill>
                <a:srgbClr val="CC33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5051" name="Line 27"/>
            <p:cNvSpPr>
              <a:spLocks noChangeShapeType="1"/>
            </p:cNvSpPr>
            <p:nvPr/>
          </p:nvSpPr>
          <p:spPr bwMode="auto">
            <a:xfrm>
              <a:off x="769" y="2565"/>
              <a:ext cx="98" cy="98"/>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5052" name="Line 28"/>
            <p:cNvSpPr>
              <a:spLocks noChangeShapeType="1"/>
            </p:cNvSpPr>
            <p:nvPr/>
          </p:nvSpPr>
          <p:spPr bwMode="auto">
            <a:xfrm>
              <a:off x="1490" y="3279"/>
              <a:ext cx="97" cy="97"/>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5053" name="Line 29"/>
            <p:cNvSpPr>
              <a:spLocks noChangeShapeType="1"/>
            </p:cNvSpPr>
            <p:nvPr/>
          </p:nvSpPr>
          <p:spPr bwMode="auto">
            <a:xfrm>
              <a:off x="1858" y="3605"/>
              <a:ext cx="97" cy="98"/>
            </a:xfrm>
            <a:prstGeom prst="line">
              <a:avLst/>
            </a:prstGeom>
            <a:noFill/>
            <a:ln w="9525">
              <a:solidFill>
                <a:srgbClr val="CC33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5054" name="Line 30"/>
            <p:cNvSpPr>
              <a:spLocks noChangeShapeType="1"/>
            </p:cNvSpPr>
            <p:nvPr/>
          </p:nvSpPr>
          <p:spPr bwMode="auto">
            <a:xfrm>
              <a:off x="1120" y="2918"/>
              <a:ext cx="97" cy="97"/>
            </a:xfrm>
            <a:prstGeom prst="line">
              <a:avLst/>
            </a:prstGeom>
            <a:noFill/>
            <a:ln w="9525">
              <a:solidFill>
                <a:srgbClr val="CC33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5055" name="Line 31"/>
            <p:cNvSpPr>
              <a:spLocks noChangeShapeType="1"/>
            </p:cNvSpPr>
            <p:nvPr/>
          </p:nvSpPr>
          <p:spPr bwMode="auto">
            <a:xfrm flipH="1">
              <a:off x="1868" y="2583"/>
              <a:ext cx="97" cy="97"/>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5056" name="Line 32"/>
            <p:cNvSpPr>
              <a:spLocks noChangeShapeType="1"/>
            </p:cNvSpPr>
            <p:nvPr/>
          </p:nvSpPr>
          <p:spPr bwMode="auto">
            <a:xfrm flipH="1">
              <a:off x="1128" y="3287"/>
              <a:ext cx="98" cy="98"/>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5057" name="Line 33"/>
            <p:cNvSpPr>
              <a:spLocks noChangeShapeType="1"/>
            </p:cNvSpPr>
            <p:nvPr/>
          </p:nvSpPr>
          <p:spPr bwMode="auto">
            <a:xfrm flipH="1">
              <a:off x="774" y="3631"/>
              <a:ext cx="98" cy="97"/>
            </a:xfrm>
            <a:prstGeom prst="line">
              <a:avLst/>
            </a:prstGeom>
            <a:noFill/>
            <a:ln w="9525">
              <a:solidFill>
                <a:srgbClr val="CC33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5058" name="Line 34"/>
            <p:cNvSpPr>
              <a:spLocks noChangeShapeType="1"/>
            </p:cNvSpPr>
            <p:nvPr/>
          </p:nvSpPr>
          <p:spPr bwMode="auto">
            <a:xfrm flipH="1">
              <a:off x="1498" y="2909"/>
              <a:ext cx="98" cy="98"/>
            </a:xfrm>
            <a:prstGeom prst="line">
              <a:avLst/>
            </a:prstGeom>
            <a:noFill/>
            <a:ln w="9525">
              <a:solidFill>
                <a:srgbClr val="CC33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5059" name="Line 35"/>
            <p:cNvSpPr>
              <a:spLocks noChangeShapeType="1"/>
            </p:cNvSpPr>
            <p:nvPr/>
          </p:nvSpPr>
          <p:spPr bwMode="auto">
            <a:xfrm rot="1380000">
              <a:off x="1653" y="2359"/>
              <a:ext cx="1" cy="159"/>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5060" name="Line 36"/>
            <p:cNvSpPr>
              <a:spLocks noChangeShapeType="1"/>
            </p:cNvSpPr>
            <p:nvPr/>
          </p:nvSpPr>
          <p:spPr bwMode="auto">
            <a:xfrm rot="1380000">
              <a:off x="1249" y="3304"/>
              <a:ext cx="0" cy="160"/>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5061" name="Line 37"/>
            <p:cNvSpPr>
              <a:spLocks noChangeShapeType="1"/>
            </p:cNvSpPr>
            <p:nvPr/>
          </p:nvSpPr>
          <p:spPr bwMode="auto">
            <a:xfrm rot="4020000">
              <a:off x="2059" y="2761"/>
              <a:ext cx="1" cy="159"/>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5062" name="Line 38"/>
            <p:cNvSpPr>
              <a:spLocks noChangeShapeType="1"/>
            </p:cNvSpPr>
            <p:nvPr/>
          </p:nvSpPr>
          <p:spPr bwMode="auto">
            <a:xfrm rot="1380000">
              <a:off x="1060" y="3775"/>
              <a:ext cx="0" cy="160"/>
            </a:xfrm>
            <a:prstGeom prst="line">
              <a:avLst/>
            </a:prstGeom>
            <a:noFill/>
            <a:ln w="9525">
              <a:solidFill>
                <a:srgbClr val="CC33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5063" name="Line 39"/>
            <p:cNvSpPr>
              <a:spLocks noChangeShapeType="1"/>
            </p:cNvSpPr>
            <p:nvPr/>
          </p:nvSpPr>
          <p:spPr bwMode="auto">
            <a:xfrm rot="1380000">
              <a:off x="1456" y="2832"/>
              <a:ext cx="1" cy="152"/>
            </a:xfrm>
            <a:prstGeom prst="line">
              <a:avLst/>
            </a:prstGeom>
            <a:noFill/>
            <a:ln w="9525">
              <a:solidFill>
                <a:srgbClr val="CC33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5064" name="Line 40"/>
            <p:cNvSpPr>
              <a:spLocks noChangeShapeType="1"/>
            </p:cNvSpPr>
            <p:nvPr/>
          </p:nvSpPr>
          <p:spPr bwMode="auto">
            <a:xfrm rot="4020000">
              <a:off x="1114" y="3173"/>
              <a:ext cx="0" cy="159"/>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5065" name="Line 41"/>
            <p:cNvSpPr>
              <a:spLocks noChangeShapeType="1"/>
            </p:cNvSpPr>
            <p:nvPr/>
          </p:nvSpPr>
          <p:spPr bwMode="auto">
            <a:xfrm rot="4020000">
              <a:off x="650" y="3371"/>
              <a:ext cx="0" cy="159"/>
            </a:xfrm>
            <a:prstGeom prst="line">
              <a:avLst/>
            </a:prstGeom>
            <a:noFill/>
            <a:ln w="9525">
              <a:solidFill>
                <a:srgbClr val="CC33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5066" name="Line 42"/>
            <p:cNvSpPr>
              <a:spLocks noChangeShapeType="1"/>
            </p:cNvSpPr>
            <p:nvPr/>
          </p:nvSpPr>
          <p:spPr bwMode="auto">
            <a:xfrm rot="4020000">
              <a:off x="1603" y="2976"/>
              <a:ext cx="1" cy="159"/>
            </a:xfrm>
            <a:prstGeom prst="line">
              <a:avLst/>
            </a:prstGeom>
            <a:noFill/>
            <a:ln w="9525">
              <a:solidFill>
                <a:srgbClr val="CC33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5067" name="Line 43"/>
            <p:cNvSpPr>
              <a:spLocks noChangeShapeType="1"/>
            </p:cNvSpPr>
            <p:nvPr/>
          </p:nvSpPr>
          <p:spPr bwMode="auto">
            <a:xfrm rot="20220000">
              <a:off x="1068" y="2376"/>
              <a:ext cx="1" cy="160"/>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5068" name="Line 44"/>
            <p:cNvSpPr>
              <a:spLocks noChangeShapeType="1"/>
            </p:cNvSpPr>
            <p:nvPr/>
          </p:nvSpPr>
          <p:spPr bwMode="auto">
            <a:xfrm rot="20220000">
              <a:off x="1464" y="3313"/>
              <a:ext cx="0" cy="159"/>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5069" name="Line 45"/>
            <p:cNvSpPr>
              <a:spLocks noChangeShapeType="1"/>
            </p:cNvSpPr>
            <p:nvPr/>
          </p:nvSpPr>
          <p:spPr bwMode="auto">
            <a:xfrm rot="20220000">
              <a:off x="1670" y="3760"/>
              <a:ext cx="1" cy="159"/>
            </a:xfrm>
            <a:prstGeom prst="line">
              <a:avLst/>
            </a:prstGeom>
            <a:noFill/>
            <a:ln w="9525">
              <a:solidFill>
                <a:srgbClr val="CC33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5070" name="Line 46"/>
            <p:cNvSpPr>
              <a:spLocks noChangeShapeType="1"/>
            </p:cNvSpPr>
            <p:nvPr/>
          </p:nvSpPr>
          <p:spPr bwMode="auto">
            <a:xfrm rot="20220000">
              <a:off x="1249" y="2832"/>
              <a:ext cx="0" cy="159"/>
            </a:xfrm>
            <a:prstGeom prst="line">
              <a:avLst/>
            </a:prstGeom>
            <a:noFill/>
            <a:ln w="9525">
              <a:solidFill>
                <a:srgbClr val="CC33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5071" name="Line 47"/>
            <p:cNvSpPr>
              <a:spLocks noChangeShapeType="1"/>
            </p:cNvSpPr>
            <p:nvPr/>
          </p:nvSpPr>
          <p:spPr bwMode="auto">
            <a:xfrm rot="17580000">
              <a:off x="649" y="2770"/>
              <a:ext cx="1" cy="159"/>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5072" name="Line 48"/>
            <p:cNvSpPr>
              <a:spLocks noChangeShapeType="1"/>
            </p:cNvSpPr>
            <p:nvPr/>
          </p:nvSpPr>
          <p:spPr bwMode="auto">
            <a:xfrm rot="17580000">
              <a:off x="1604" y="3173"/>
              <a:ext cx="0" cy="159"/>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5073" name="Line 49"/>
            <p:cNvSpPr>
              <a:spLocks noChangeShapeType="1"/>
            </p:cNvSpPr>
            <p:nvPr/>
          </p:nvSpPr>
          <p:spPr bwMode="auto">
            <a:xfrm rot="17580000">
              <a:off x="2060" y="3347"/>
              <a:ext cx="0" cy="159"/>
            </a:xfrm>
            <a:prstGeom prst="line">
              <a:avLst/>
            </a:prstGeom>
            <a:noFill/>
            <a:ln w="9525">
              <a:solidFill>
                <a:srgbClr val="CC33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5074" name="Line 50"/>
            <p:cNvSpPr>
              <a:spLocks noChangeShapeType="1"/>
            </p:cNvSpPr>
            <p:nvPr/>
          </p:nvSpPr>
          <p:spPr bwMode="auto">
            <a:xfrm rot="17580000">
              <a:off x="1122" y="2974"/>
              <a:ext cx="1" cy="160"/>
            </a:xfrm>
            <a:prstGeom prst="line">
              <a:avLst/>
            </a:prstGeom>
            <a:noFill/>
            <a:ln w="9525">
              <a:solidFill>
                <a:srgbClr val="CC33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5075" name="Line 51"/>
            <p:cNvSpPr>
              <a:spLocks noChangeShapeType="1"/>
            </p:cNvSpPr>
            <p:nvPr/>
          </p:nvSpPr>
          <p:spPr bwMode="auto">
            <a:xfrm rot="3180000">
              <a:off x="1846" y="2690"/>
              <a:ext cx="0" cy="179"/>
            </a:xfrm>
            <a:prstGeom prst="line">
              <a:avLst/>
            </a:prstGeom>
            <a:noFill/>
            <a:ln w="12700">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5076" name="Line 52"/>
            <p:cNvSpPr>
              <a:spLocks noChangeShapeType="1"/>
            </p:cNvSpPr>
            <p:nvPr/>
          </p:nvSpPr>
          <p:spPr bwMode="auto">
            <a:xfrm rot="3300000">
              <a:off x="1636" y="2844"/>
              <a:ext cx="0" cy="191"/>
            </a:xfrm>
            <a:prstGeom prst="line">
              <a:avLst/>
            </a:prstGeom>
            <a:noFill/>
            <a:ln w="12700">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5077" name="Line 53"/>
            <p:cNvSpPr>
              <a:spLocks noChangeShapeType="1"/>
            </p:cNvSpPr>
            <p:nvPr/>
          </p:nvSpPr>
          <p:spPr bwMode="auto">
            <a:xfrm rot="3120000">
              <a:off x="1397" y="3067"/>
              <a:ext cx="0" cy="1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5078" name="Line 54"/>
            <p:cNvSpPr>
              <a:spLocks noChangeShapeType="1"/>
            </p:cNvSpPr>
            <p:nvPr/>
          </p:nvSpPr>
          <p:spPr bwMode="auto">
            <a:xfrm rot="3383581" flipV="1">
              <a:off x="1756" y="2843"/>
              <a:ext cx="334" cy="20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5079" name="Line 55"/>
            <p:cNvSpPr>
              <a:spLocks noChangeShapeType="1"/>
            </p:cNvSpPr>
            <p:nvPr/>
          </p:nvSpPr>
          <p:spPr bwMode="auto">
            <a:xfrm rot="18300000" flipV="1">
              <a:off x="1218" y="2872"/>
              <a:ext cx="0" cy="350"/>
            </a:xfrm>
            <a:prstGeom prst="line">
              <a:avLst/>
            </a:prstGeom>
            <a:noFill/>
            <a:ln w="12700">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5080" name="Line 56"/>
            <p:cNvSpPr>
              <a:spLocks noChangeShapeType="1"/>
            </p:cNvSpPr>
            <p:nvPr/>
          </p:nvSpPr>
          <p:spPr bwMode="auto">
            <a:xfrm rot="18300000">
              <a:off x="909" y="2553"/>
              <a:ext cx="0" cy="52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5081" name="Line 57"/>
            <p:cNvSpPr>
              <a:spLocks noChangeShapeType="1"/>
            </p:cNvSpPr>
            <p:nvPr/>
          </p:nvSpPr>
          <p:spPr bwMode="auto">
            <a:xfrm flipH="1">
              <a:off x="484" y="2669"/>
              <a:ext cx="206"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5082" name="Line 58"/>
            <p:cNvSpPr>
              <a:spLocks noChangeShapeType="1"/>
            </p:cNvSpPr>
            <p:nvPr/>
          </p:nvSpPr>
          <p:spPr bwMode="auto">
            <a:xfrm rot="12900000" flipV="1">
              <a:off x="1151" y="3083"/>
              <a:ext cx="1" cy="708"/>
            </a:xfrm>
            <a:prstGeom prst="line">
              <a:avLst/>
            </a:prstGeom>
            <a:noFill/>
            <a:ln w="12700">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5083" name="Line 59"/>
            <p:cNvSpPr>
              <a:spLocks noChangeShapeType="1"/>
            </p:cNvSpPr>
            <p:nvPr/>
          </p:nvSpPr>
          <p:spPr bwMode="auto">
            <a:xfrm rot="12900000" flipV="1">
              <a:off x="879" y="3691"/>
              <a:ext cx="1" cy="244"/>
            </a:xfrm>
            <a:prstGeom prst="line">
              <a:avLst/>
            </a:prstGeom>
            <a:noFill/>
            <a:ln w="9525">
              <a:solidFill>
                <a:srgbClr val="000000"/>
              </a:solidFill>
              <a:round/>
              <a:headEn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5084" name="Line 60"/>
            <p:cNvSpPr>
              <a:spLocks noChangeShapeType="1"/>
            </p:cNvSpPr>
            <p:nvPr/>
          </p:nvSpPr>
          <p:spPr bwMode="auto">
            <a:xfrm>
              <a:off x="604" y="3915"/>
              <a:ext cx="20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5085" name="Rectangle 61" descr="Light upward diagonal"/>
            <p:cNvSpPr>
              <a:spLocks noChangeArrowheads="1"/>
            </p:cNvSpPr>
            <p:nvPr/>
          </p:nvSpPr>
          <p:spPr bwMode="auto">
            <a:xfrm>
              <a:off x="2461" y="2462"/>
              <a:ext cx="413" cy="370"/>
            </a:xfrm>
            <a:prstGeom prst="rect">
              <a:avLst/>
            </a:prstGeom>
            <a:pattFill prst="ltUpDiag">
              <a:fgClr>
                <a:srgbClr val="000000"/>
              </a:fgClr>
              <a:bgClr>
                <a:srgbClr val="FFFFFF"/>
              </a:bgClr>
            </a:pattFill>
            <a:ln w="28575">
              <a:solidFill>
                <a:srgbClr val="006600"/>
              </a:solidFill>
              <a:miter lim="800000"/>
              <a:headEnd/>
              <a:tailEnd/>
            </a:ln>
          </p:spPr>
          <p:txBody>
            <a:bodyPr/>
            <a:lstStyle/>
            <a:p>
              <a:endParaRPr lang="en-US"/>
            </a:p>
          </p:txBody>
        </p:sp>
        <p:sp>
          <p:nvSpPr>
            <p:cNvPr id="385086" name="Rectangle 62" descr="Light upward diagonal"/>
            <p:cNvSpPr>
              <a:spLocks noChangeArrowheads="1"/>
            </p:cNvSpPr>
            <p:nvPr/>
          </p:nvSpPr>
          <p:spPr bwMode="auto">
            <a:xfrm>
              <a:off x="2461" y="3468"/>
              <a:ext cx="413" cy="370"/>
            </a:xfrm>
            <a:prstGeom prst="rect">
              <a:avLst/>
            </a:prstGeom>
            <a:pattFill prst="ltUpDiag">
              <a:fgClr>
                <a:srgbClr val="000000"/>
              </a:fgClr>
              <a:bgClr>
                <a:srgbClr val="FFFFFF"/>
              </a:bgClr>
            </a:pattFill>
            <a:ln w="28575">
              <a:solidFill>
                <a:srgbClr val="006600"/>
              </a:solidFill>
              <a:miter lim="800000"/>
              <a:headEnd/>
              <a:tailEnd/>
            </a:ln>
          </p:spPr>
          <p:txBody>
            <a:bodyPr/>
            <a:lstStyle/>
            <a:p>
              <a:endParaRPr lang="en-US"/>
            </a:p>
          </p:txBody>
        </p:sp>
        <p:sp>
          <p:nvSpPr>
            <p:cNvPr id="385087" name="Line 63"/>
            <p:cNvSpPr>
              <a:spLocks noChangeShapeType="1"/>
            </p:cNvSpPr>
            <p:nvPr/>
          </p:nvSpPr>
          <p:spPr bwMode="auto">
            <a:xfrm>
              <a:off x="2461" y="2462"/>
              <a:ext cx="0" cy="1135"/>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5088" name="Line 64"/>
            <p:cNvSpPr>
              <a:spLocks noChangeShapeType="1"/>
            </p:cNvSpPr>
            <p:nvPr/>
          </p:nvSpPr>
          <p:spPr bwMode="auto">
            <a:xfrm>
              <a:off x="2874" y="2462"/>
              <a:ext cx="0" cy="1032"/>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5089" name="Line 65"/>
            <p:cNvSpPr>
              <a:spLocks noChangeShapeType="1"/>
            </p:cNvSpPr>
            <p:nvPr/>
          </p:nvSpPr>
          <p:spPr bwMode="auto">
            <a:xfrm>
              <a:off x="2238" y="3150"/>
              <a:ext cx="825"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grpSp>
          <p:nvGrpSpPr>
            <p:cNvPr id="385090" name="Group 66"/>
            <p:cNvGrpSpPr>
              <a:grpSpLocks/>
            </p:cNvGrpSpPr>
            <p:nvPr/>
          </p:nvGrpSpPr>
          <p:grpSpPr bwMode="auto">
            <a:xfrm>
              <a:off x="2461" y="2308"/>
              <a:ext cx="404" cy="151"/>
              <a:chOff x="5841" y="9257"/>
              <a:chExt cx="705" cy="264"/>
            </a:xfrm>
          </p:grpSpPr>
          <p:sp>
            <p:nvSpPr>
              <p:cNvPr id="385091" name="Line 67"/>
              <p:cNvSpPr>
                <a:spLocks noChangeShapeType="1"/>
              </p:cNvSpPr>
              <p:nvPr/>
            </p:nvSpPr>
            <p:spPr bwMode="auto">
              <a:xfrm>
                <a:off x="5841" y="9257"/>
                <a:ext cx="0" cy="249"/>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5092" name="Line 68"/>
              <p:cNvSpPr>
                <a:spLocks noChangeShapeType="1"/>
              </p:cNvSpPr>
              <p:nvPr/>
            </p:nvSpPr>
            <p:spPr bwMode="auto">
              <a:xfrm>
                <a:off x="6021" y="9257"/>
                <a:ext cx="0" cy="249"/>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5093" name="Line 69"/>
              <p:cNvSpPr>
                <a:spLocks noChangeShapeType="1"/>
              </p:cNvSpPr>
              <p:nvPr/>
            </p:nvSpPr>
            <p:spPr bwMode="auto">
              <a:xfrm>
                <a:off x="6201" y="9257"/>
                <a:ext cx="0" cy="249"/>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5094" name="Line 70"/>
              <p:cNvSpPr>
                <a:spLocks noChangeShapeType="1"/>
              </p:cNvSpPr>
              <p:nvPr/>
            </p:nvSpPr>
            <p:spPr bwMode="auto">
              <a:xfrm>
                <a:off x="6381" y="9257"/>
                <a:ext cx="0" cy="249"/>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5095" name="Line 71"/>
              <p:cNvSpPr>
                <a:spLocks noChangeShapeType="1"/>
              </p:cNvSpPr>
              <p:nvPr/>
            </p:nvSpPr>
            <p:spPr bwMode="auto">
              <a:xfrm>
                <a:off x="6546" y="9272"/>
                <a:ext cx="0" cy="249"/>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grpSp>
        <p:grpSp>
          <p:nvGrpSpPr>
            <p:cNvPr id="385096" name="Group 72"/>
            <p:cNvGrpSpPr>
              <a:grpSpLocks/>
            </p:cNvGrpSpPr>
            <p:nvPr/>
          </p:nvGrpSpPr>
          <p:grpSpPr bwMode="auto">
            <a:xfrm>
              <a:off x="2461" y="3322"/>
              <a:ext cx="404" cy="151"/>
              <a:chOff x="5841" y="9257"/>
              <a:chExt cx="705" cy="264"/>
            </a:xfrm>
          </p:grpSpPr>
          <p:sp>
            <p:nvSpPr>
              <p:cNvPr id="385097" name="Line 73"/>
              <p:cNvSpPr>
                <a:spLocks noChangeShapeType="1"/>
              </p:cNvSpPr>
              <p:nvPr/>
            </p:nvSpPr>
            <p:spPr bwMode="auto">
              <a:xfrm>
                <a:off x="5841" y="9257"/>
                <a:ext cx="0" cy="249"/>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5098" name="Line 74"/>
              <p:cNvSpPr>
                <a:spLocks noChangeShapeType="1"/>
              </p:cNvSpPr>
              <p:nvPr/>
            </p:nvSpPr>
            <p:spPr bwMode="auto">
              <a:xfrm>
                <a:off x="6021" y="9257"/>
                <a:ext cx="0" cy="249"/>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5099" name="Line 75"/>
              <p:cNvSpPr>
                <a:spLocks noChangeShapeType="1"/>
              </p:cNvSpPr>
              <p:nvPr/>
            </p:nvSpPr>
            <p:spPr bwMode="auto">
              <a:xfrm>
                <a:off x="6201" y="9257"/>
                <a:ext cx="0" cy="249"/>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5100" name="Line 76"/>
              <p:cNvSpPr>
                <a:spLocks noChangeShapeType="1"/>
              </p:cNvSpPr>
              <p:nvPr/>
            </p:nvSpPr>
            <p:spPr bwMode="auto">
              <a:xfrm>
                <a:off x="6381" y="9257"/>
                <a:ext cx="0" cy="249"/>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5101" name="Line 77"/>
              <p:cNvSpPr>
                <a:spLocks noChangeShapeType="1"/>
              </p:cNvSpPr>
              <p:nvPr/>
            </p:nvSpPr>
            <p:spPr bwMode="auto">
              <a:xfrm>
                <a:off x="6546" y="9272"/>
                <a:ext cx="0" cy="249"/>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grpSp>
        <p:grpSp>
          <p:nvGrpSpPr>
            <p:cNvPr id="385102" name="Group 78"/>
            <p:cNvGrpSpPr>
              <a:grpSpLocks/>
            </p:cNvGrpSpPr>
            <p:nvPr/>
          </p:nvGrpSpPr>
          <p:grpSpPr bwMode="auto">
            <a:xfrm>
              <a:off x="2461" y="3846"/>
              <a:ext cx="404" cy="151"/>
              <a:chOff x="5841" y="9257"/>
              <a:chExt cx="705" cy="264"/>
            </a:xfrm>
          </p:grpSpPr>
          <p:sp>
            <p:nvSpPr>
              <p:cNvPr id="385103" name="Line 79"/>
              <p:cNvSpPr>
                <a:spLocks noChangeShapeType="1"/>
              </p:cNvSpPr>
              <p:nvPr/>
            </p:nvSpPr>
            <p:spPr bwMode="auto">
              <a:xfrm>
                <a:off x="5841" y="9257"/>
                <a:ext cx="0" cy="249"/>
              </a:xfrm>
              <a:prstGeom prst="line">
                <a:avLst/>
              </a:prstGeom>
              <a:noFill/>
              <a:ln w="9525">
                <a:solidFill>
                  <a:srgbClr val="CC33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5104" name="Line 80"/>
              <p:cNvSpPr>
                <a:spLocks noChangeShapeType="1"/>
              </p:cNvSpPr>
              <p:nvPr/>
            </p:nvSpPr>
            <p:spPr bwMode="auto">
              <a:xfrm>
                <a:off x="6021" y="9257"/>
                <a:ext cx="0" cy="249"/>
              </a:xfrm>
              <a:prstGeom prst="line">
                <a:avLst/>
              </a:prstGeom>
              <a:noFill/>
              <a:ln w="9525">
                <a:solidFill>
                  <a:srgbClr val="CC33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5105" name="Line 81"/>
              <p:cNvSpPr>
                <a:spLocks noChangeShapeType="1"/>
              </p:cNvSpPr>
              <p:nvPr/>
            </p:nvSpPr>
            <p:spPr bwMode="auto">
              <a:xfrm>
                <a:off x="6201" y="9257"/>
                <a:ext cx="0" cy="249"/>
              </a:xfrm>
              <a:prstGeom prst="line">
                <a:avLst/>
              </a:prstGeom>
              <a:noFill/>
              <a:ln w="9525">
                <a:solidFill>
                  <a:srgbClr val="CC33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5106" name="Line 82"/>
              <p:cNvSpPr>
                <a:spLocks noChangeShapeType="1"/>
              </p:cNvSpPr>
              <p:nvPr/>
            </p:nvSpPr>
            <p:spPr bwMode="auto">
              <a:xfrm>
                <a:off x="6381" y="9257"/>
                <a:ext cx="0" cy="249"/>
              </a:xfrm>
              <a:prstGeom prst="line">
                <a:avLst/>
              </a:prstGeom>
              <a:noFill/>
              <a:ln w="9525">
                <a:solidFill>
                  <a:srgbClr val="CC33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5107" name="Line 83"/>
              <p:cNvSpPr>
                <a:spLocks noChangeShapeType="1"/>
              </p:cNvSpPr>
              <p:nvPr/>
            </p:nvSpPr>
            <p:spPr bwMode="auto">
              <a:xfrm>
                <a:off x="6546" y="9272"/>
                <a:ext cx="0" cy="249"/>
              </a:xfrm>
              <a:prstGeom prst="line">
                <a:avLst/>
              </a:prstGeom>
              <a:noFill/>
              <a:ln w="9525">
                <a:solidFill>
                  <a:srgbClr val="CC33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grpSp>
        <p:grpSp>
          <p:nvGrpSpPr>
            <p:cNvPr id="385108" name="Group 84"/>
            <p:cNvGrpSpPr>
              <a:grpSpLocks/>
            </p:cNvGrpSpPr>
            <p:nvPr/>
          </p:nvGrpSpPr>
          <p:grpSpPr bwMode="auto">
            <a:xfrm>
              <a:off x="2461" y="2823"/>
              <a:ext cx="404" cy="151"/>
              <a:chOff x="5841" y="9257"/>
              <a:chExt cx="705" cy="264"/>
            </a:xfrm>
          </p:grpSpPr>
          <p:sp>
            <p:nvSpPr>
              <p:cNvPr id="385109" name="Line 85"/>
              <p:cNvSpPr>
                <a:spLocks noChangeShapeType="1"/>
              </p:cNvSpPr>
              <p:nvPr/>
            </p:nvSpPr>
            <p:spPr bwMode="auto">
              <a:xfrm>
                <a:off x="5841" y="9257"/>
                <a:ext cx="0" cy="249"/>
              </a:xfrm>
              <a:prstGeom prst="line">
                <a:avLst/>
              </a:prstGeom>
              <a:noFill/>
              <a:ln w="9525">
                <a:solidFill>
                  <a:srgbClr val="CC33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5110" name="Line 86"/>
              <p:cNvSpPr>
                <a:spLocks noChangeShapeType="1"/>
              </p:cNvSpPr>
              <p:nvPr/>
            </p:nvSpPr>
            <p:spPr bwMode="auto">
              <a:xfrm>
                <a:off x="6021" y="9257"/>
                <a:ext cx="0" cy="249"/>
              </a:xfrm>
              <a:prstGeom prst="line">
                <a:avLst/>
              </a:prstGeom>
              <a:noFill/>
              <a:ln w="9525">
                <a:solidFill>
                  <a:srgbClr val="CC33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5111" name="Line 87"/>
              <p:cNvSpPr>
                <a:spLocks noChangeShapeType="1"/>
              </p:cNvSpPr>
              <p:nvPr/>
            </p:nvSpPr>
            <p:spPr bwMode="auto">
              <a:xfrm>
                <a:off x="6201" y="9257"/>
                <a:ext cx="0" cy="249"/>
              </a:xfrm>
              <a:prstGeom prst="line">
                <a:avLst/>
              </a:prstGeom>
              <a:noFill/>
              <a:ln w="9525">
                <a:solidFill>
                  <a:srgbClr val="CC33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5112" name="Line 88"/>
              <p:cNvSpPr>
                <a:spLocks noChangeShapeType="1"/>
              </p:cNvSpPr>
              <p:nvPr/>
            </p:nvSpPr>
            <p:spPr bwMode="auto">
              <a:xfrm>
                <a:off x="6381" y="9257"/>
                <a:ext cx="0" cy="249"/>
              </a:xfrm>
              <a:prstGeom prst="line">
                <a:avLst/>
              </a:prstGeom>
              <a:noFill/>
              <a:ln w="9525">
                <a:solidFill>
                  <a:srgbClr val="CC33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5113" name="Line 89"/>
              <p:cNvSpPr>
                <a:spLocks noChangeShapeType="1"/>
              </p:cNvSpPr>
              <p:nvPr/>
            </p:nvSpPr>
            <p:spPr bwMode="auto">
              <a:xfrm>
                <a:off x="6546" y="9272"/>
                <a:ext cx="0" cy="249"/>
              </a:xfrm>
              <a:prstGeom prst="line">
                <a:avLst/>
              </a:prstGeom>
              <a:noFill/>
              <a:ln w="9525">
                <a:solidFill>
                  <a:srgbClr val="CC33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grpSp>
        <p:sp>
          <p:nvSpPr>
            <p:cNvPr id="385114" name="Line 90"/>
            <p:cNvSpPr>
              <a:spLocks noChangeShapeType="1"/>
            </p:cNvSpPr>
            <p:nvPr/>
          </p:nvSpPr>
          <p:spPr bwMode="auto">
            <a:xfrm>
              <a:off x="2461" y="4035"/>
              <a:ext cx="0" cy="14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5115" name="Line 91"/>
            <p:cNvSpPr>
              <a:spLocks noChangeShapeType="1"/>
            </p:cNvSpPr>
            <p:nvPr/>
          </p:nvSpPr>
          <p:spPr bwMode="auto">
            <a:xfrm>
              <a:off x="2864" y="4035"/>
              <a:ext cx="0" cy="14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5116" name="Line 92"/>
            <p:cNvSpPr>
              <a:spLocks noChangeShapeType="1"/>
            </p:cNvSpPr>
            <p:nvPr/>
          </p:nvSpPr>
          <p:spPr bwMode="auto">
            <a:xfrm>
              <a:off x="2461" y="4147"/>
              <a:ext cx="403"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5117" name="Text Box 93"/>
            <p:cNvSpPr txBox="1">
              <a:spLocks noChangeArrowheads="1"/>
            </p:cNvSpPr>
            <p:nvPr/>
          </p:nvSpPr>
          <p:spPr bwMode="auto">
            <a:xfrm>
              <a:off x="2461" y="3934"/>
              <a:ext cx="516" cy="3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1cm</a:t>
              </a:r>
            </a:p>
          </p:txBody>
        </p:sp>
        <p:sp>
          <p:nvSpPr>
            <p:cNvPr id="385118" name="Text Box 94"/>
            <p:cNvSpPr txBox="1">
              <a:spLocks noChangeArrowheads="1"/>
            </p:cNvSpPr>
            <p:nvPr/>
          </p:nvSpPr>
          <p:spPr bwMode="auto">
            <a:xfrm>
              <a:off x="192" y="3456"/>
              <a:ext cx="314" cy="2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85119" name="Text Box 95"/>
            <p:cNvSpPr txBox="1">
              <a:spLocks noChangeArrowheads="1"/>
            </p:cNvSpPr>
            <p:nvPr/>
          </p:nvSpPr>
          <p:spPr bwMode="auto">
            <a:xfrm>
              <a:off x="2014" y="2815"/>
              <a:ext cx="395" cy="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85120" name="Line 96"/>
            <p:cNvSpPr>
              <a:spLocks noChangeShapeType="1"/>
            </p:cNvSpPr>
            <p:nvPr/>
          </p:nvSpPr>
          <p:spPr bwMode="auto">
            <a:xfrm>
              <a:off x="2109" y="3038"/>
              <a:ext cx="20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5121" name="Text Box 97"/>
            <p:cNvSpPr txBox="1">
              <a:spLocks noChangeArrowheads="1"/>
            </p:cNvSpPr>
            <p:nvPr/>
          </p:nvSpPr>
          <p:spPr bwMode="auto">
            <a:xfrm>
              <a:off x="432" y="2428"/>
              <a:ext cx="310" cy="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r</a:t>
              </a:r>
              <a:r>
                <a:rPr lang="en-US" sz="2000" baseline="-25000">
                  <a:latin typeface="Times New Roman" pitchFamily="18" charset="0"/>
                  <a:cs typeface="Times New Roman" pitchFamily="18" charset="0"/>
                </a:rPr>
                <a:t>t</a:t>
              </a:r>
              <a:endParaRPr lang="en-US" sz="2000">
                <a:latin typeface="Times New Roman" pitchFamily="18" charset="0"/>
                <a:cs typeface="Times New Roman" pitchFamily="18" charset="0"/>
              </a:endParaRPr>
            </a:p>
          </p:txBody>
        </p:sp>
        <p:sp>
          <p:nvSpPr>
            <p:cNvPr id="385122" name="Text Box 98"/>
            <p:cNvSpPr txBox="1">
              <a:spLocks noChangeArrowheads="1"/>
            </p:cNvSpPr>
            <p:nvPr/>
          </p:nvSpPr>
          <p:spPr bwMode="auto">
            <a:xfrm>
              <a:off x="552" y="3674"/>
              <a:ext cx="310"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r</a:t>
              </a:r>
              <a:r>
                <a:rPr lang="en-US" sz="2000" baseline="-25000">
                  <a:latin typeface="Times New Roman" pitchFamily="18" charset="0"/>
                  <a:cs typeface="Times New Roman" pitchFamily="18" charset="0"/>
                </a:rPr>
                <a:t>n</a:t>
              </a:r>
              <a:endParaRPr lang="en-US" sz="2000">
                <a:latin typeface="Times New Roman" pitchFamily="18" charset="0"/>
                <a:cs typeface="Times New Roman" pitchFamily="18" charset="0"/>
              </a:endParaRPr>
            </a:p>
          </p:txBody>
        </p:sp>
        <p:sp>
          <p:nvSpPr>
            <p:cNvPr id="385123" name="Text Box 99"/>
            <p:cNvSpPr txBox="1">
              <a:spLocks noChangeArrowheads="1"/>
            </p:cNvSpPr>
            <p:nvPr/>
          </p:nvSpPr>
          <p:spPr bwMode="auto">
            <a:xfrm>
              <a:off x="1558" y="3846"/>
              <a:ext cx="310" cy="3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p</a:t>
              </a:r>
              <a:r>
                <a:rPr lang="en-US" sz="2000" baseline="-25000">
                  <a:latin typeface="Times New Roman" pitchFamily="18" charset="0"/>
                  <a:cs typeface="Times New Roman" pitchFamily="18" charset="0"/>
                </a:rPr>
                <a:t>n</a:t>
              </a:r>
              <a:endParaRPr lang="en-US" sz="2000">
                <a:latin typeface="Times New Roman" pitchFamily="18" charset="0"/>
                <a:cs typeface="Times New Roman" pitchFamily="18" charset="0"/>
              </a:endParaRPr>
            </a:p>
          </p:txBody>
        </p:sp>
        <p:sp>
          <p:nvSpPr>
            <p:cNvPr id="385124" name="Text Box 100"/>
            <p:cNvSpPr txBox="1">
              <a:spLocks noChangeArrowheads="1"/>
            </p:cNvSpPr>
            <p:nvPr/>
          </p:nvSpPr>
          <p:spPr bwMode="auto">
            <a:xfrm>
              <a:off x="1326" y="3090"/>
              <a:ext cx="310"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p</a:t>
              </a:r>
              <a:r>
                <a:rPr lang="en-US" sz="2000" baseline="-25000">
                  <a:latin typeface="Times New Roman" pitchFamily="18" charset="0"/>
                  <a:cs typeface="Times New Roman" pitchFamily="18" charset="0"/>
                </a:rPr>
                <a:t>t</a:t>
              </a:r>
              <a:endParaRPr lang="en-US" sz="2000">
                <a:latin typeface="Times New Roman" pitchFamily="18" charset="0"/>
                <a:cs typeface="Times New Roman" pitchFamily="18" charset="0"/>
              </a:endParaRPr>
            </a:p>
          </p:txBody>
        </p:sp>
        <p:graphicFrame>
          <p:nvGraphicFramePr>
            <p:cNvPr id="385125" name="Object 101"/>
            <p:cNvGraphicFramePr>
              <a:graphicFrameLocks noChangeAspect="1"/>
            </p:cNvGraphicFramePr>
            <p:nvPr/>
          </p:nvGraphicFramePr>
          <p:xfrm>
            <a:off x="2082" y="2820"/>
            <a:ext cx="240" cy="240"/>
          </p:xfrm>
          <a:graphic>
            <a:graphicData uri="http://schemas.openxmlformats.org/presentationml/2006/ole">
              <mc:AlternateContent xmlns:mc="http://schemas.openxmlformats.org/markup-compatibility/2006">
                <mc:Choice xmlns:v="urn:schemas-microsoft-com:vml" Requires="v">
                  <p:oleObj spid="_x0000_s385183" name="Equation" r:id="rId3" imgW="253800" imgH="215640" progId="Equation.3">
                    <p:embed/>
                  </p:oleObj>
                </mc:Choice>
                <mc:Fallback>
                  <p:oleObj name="Equation" r:id="rId3" imgW="253800" imgH="215640" progId="Equation.3">
                    <p:embed/>
                    <p:pic>
                      <p:nvPicPr>
                        <p:cNvPr id="0" name="Object 10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82" y="2820"/>
                          <a:ext cx="240" cy="2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85126" name="Object 102"/>
            <p:cNvGraphicFramePr>
              <a:graphicFrameLocks noChangeAspect="1"/>
            </p:cNvGraphicFramePr>
            <p:nvPr/>
          </p:nvGraphicFramePr>
          <p:xfrm>
            <a:off x="1410" y="2946"/>
            <a:ext cx="192" cy="206"/>
          </p:xfrm>
          <a:graphic>
            <a:graphicData uri="http://schemas.openxmlformats.org/presentationml/2006/ole">
              <mc:AlternateContent xmlns:mc="http://schemas.openxmlformats.org/markup-compatibility/2006">
                <mc:Choice xmlns:v="urn:schemas-microsoft-com:vml" Requires="v">
                  <p:oleObj spid="_x0000_s385184" name="Equation" r:id="rId5" imgW="164880" imgH="177480" progId="Equation.3">
                    <p:embed/>
                  </p:oleObj>
                </mc:Choice>
                <mc:Fallback>
                  <p:oleObj name="Equation" r:id="rId5" imgW="164880" imgH="177480" progId="Equation.3">
                    <p:embed/>
                    <p:pic>
                      <p:nvPicPr>
                        <p:cNvPr id="0" name="Object 10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10" y="2946"/>
                          <a:ext cx="192" cy="2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385127" name="Group 103"/>
          <p:cNvGrpSpPr>
            <a:grpSpLocks/>
          </p:cNvGrpSpPr>
          <p:nvPr/>
        </p:nvGrpSpPr>
        <p:grpSpPr bwMode="auto">
          <a:xfrm>
            <a:off x="5029200" y="3571875"/>
            <a:ext cx="4135438" cy="2981325"/>
            <a:chOff x="3270" y="2256"/>
            <a:chExt cx="2605" cy="1878"/>
          </a:xfrm>
        </p:grpSpPr>
        <p:sp>
          <p:nvSpPr>
            <p:cNvPr id="385128" name="Arc 104"/>
            <p:cNvSpPr>
              <a:spLocks/>
            </p:cNvSpPr>
            <p:nvPr/>
          </p:nvSpPr>
          <p:spPr bwMode="auto">
            <a:xfrm>
              <a:off x="3641" y="2835"/>
              <a:ext cx="1521" cy="766"/>
            </a:xfrm>
            <a:custGeom>
              <a:avLst/>
              <a:gdLst>
                <a:gd name="G0" fmla="+- 21600 0 0"/>
                <a:gd name="G1" fmla="+- 21600 0 0"/>
                <a:gd name="G2" fmla="+- 21600 0 0"/>
                <a:gd name="T0" fmla="*/ 1 w 43200"/>
                <a:gd name="T1" fmla="*/ 21756 h 21756"/>
                <a:gd name="T2" fmla="*/ 43200 w 43200"/>
                <a:gd name="T3" fmla="*/ 21600 h 21756"/>
                <a:gd name="T4" fmla="*/ 21600 w 43200"/>
                <a:gd name="T5" fmla="*/ 21600 h 21756"/>
              </a:gdLst>
              <a:ahLst/>
              <a:cxnLst>
                <a:cxn ang="0">
                  <a:pos x="T0" y="T1"/>
                </a:cxn>
                <a:cxn ang="0">
                  <a:pos x="T2" y="T3"/>
                </a:cxn>
                <a:cxn ang="0">
                  <a:pos x="T4" y="T5"/>
                </a:cxn>
              </a:cxnLst>
              <a:rect l="0" t="0" r="r" b="b"/>
              <a:pathLst>
                <a:path w="43200" h="21756" fill="none" extrusionOk="0">
                  <a:moveTo>
                    <a:pt x="0" y="21756"/>
                  </a:moveTo>
                  <a:cubicBezTo>
                    <a:pt x="0" y="21704"/>
                    <a:pt x="0" y="21652"/>
                    <a:pt x="0" y="21600"/>
                  </a:cubicBezTo>
                  <a:cubicBezTo>
                    <a:pt x="0" y="9670"/>
                    <a:pt x="9670" y="0"/>
                    <a:pt x="21600" y="0"/>
                  </a:cubicBezTo>
                  <a:cubicBezTo>
                    <a:pt x="33529" y="-1"/>
                    <a:pt x="43199" y="9670"/>
                    <a:pt x="43200" y="21599"/>
                  </a:cubicBezTo>
                </a:path>
                <a:path w="43200" h="21756" stroke="0" extrusionOk="0">
                  <a:moveTo>
                    <a:pt x="0" y="21756"/>
                  </a:moveTo>
                  <a:cubicBezTo>
                    <a:pt x="0" y="21704"/>
                    <a:pt x="0" y="21652"/>
                    <a:pt x="0" y="21600"/>
                  </a:cubicBezTo>
                  <a:cubicBezTo>
                    <a:pt x="0" y="9670"/>
                    <a:pt x="9670" y="0"/>
                    <a:pt x="21600" y="0"/>
                  </a:cubicBezTo>
                  <a:cubicBezTo>
                    <a:pt x="33529" y="-1"/>
                    <a:pt x="43199" y="9670"/>
                    <a:pt x="43200" y="21599"/>
                  </a:cubicBezTo>
                  <a:lnTo>
                    <a:pt x="21600" y="21600"/>
                  </a:lnTo>
                  <a:close/>
                </a:path>
              </a:pathLst>
            </a:custGeom>
            <a:noFill/>
            <a:ln w="19050">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5129" name="Line 105"/>
            <p:cNvSpPr>
              <a:spLocks noChangeShapeType="1"/>
            </p:cNvSpPr>
            <p:nvPr/>
          </p:nvSpPr>
          <p:spPr bwMode="auto">
            <a:xfrm>
              <a:off x="3373" y="3597"/>
              <a:ext cx="2063"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85130" name="Line 106"/>
            <p:cNvSpPr>
              <a:spLocks noChangeShapeType="1"/>
            </p:cNvSpPr>
            <p:nvPr/>
          </p:nvSpPr>
          <p:spPr bwMode="auto">
            <a:xfrm>
              <a:off x="4405" y="2359"/>
              <a:ext cx="0" cy="1293"/>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85131" name="Arc 107"/>
            <p:cNvSpPr>
              <a:spLocks/>
            </p:cNvSpPr>
            <p:nvPr/>
          </p:nvSpPr>
          <p:spPr bwMode="auto">
            <a:xfrm>
              <a:off x="3409" y="2609"/>
              <a:ext cx="1976" cy="996"/>
            </a:xfrm>
            <a:custGeom>
              <a:avLst/>
              <a:gdLst>
                <a:gd name="G0" fmla="+- 21600 0 0"/>
                <a:gd name="G1" fmla="+- 21600 0 0"/>
                <a:gd name="G2" fmla="+- 21600 0 0"/>
                <a:gd name="T0" fmla="*/ 0 w 43200"/>
                <a:gd name="T1" fmla="*/ 21631 h 21792"/>
                <a:gd name="T2" fmla="*/ 43199 w 43200"/>
                <a:gd name="T3" fmla="*/ 21792 h 21792"/>
                <a:gd name="T4" fmla="*/ 21600 w 43200"/>
                <a:gd name="T5" fmla="*/ 21600 h 21792"/>
              </a:gdLst>
              <a:ahLst/>
              <a:cxnLst>
                <a:cxn ang="0">
                  <a:pos x="T0" y="T1"/>
                </a:cxn>
                <a:cxn ang="0">
                  <a:pos x="T2" y="T3"/>
                </a:cxn>
                <a:cxn ang="0">
                  <a:pos x="T4" y="T5"/>
                </a:cxn>
              </a:cxnLst>
              <a:rect l="0" t="0" r="r" b="b"/>
              <a:pathLst>
                <a:path w="43200" h="21792" fill="none" extrusionOk="0">
                  <a:moveTo>
                    <a:pt x="0" y="21630"/>
                  </a:moveTo>
                  <a:cubicBezTo>
                    <a:pt x="0" y="21620"/>
                    <a:pt x="0" y="21610"/>
                    <a:pt x="0" y="21600"/>
                  </a:cubicBezTo>
                  <a:cubicBezTo>
                    <a:pt x="0" y="9670"/>
                    <a:pt x="9670" y="0"/>
                    <a:pt x="21600" y="0"/>
                  </a:cubicBezTo>
                  <a:cubicBezTo>
                    <a:pt x="33529" y="0"/>
                    <a:pt x="43200" y="9670"/>
                    <a:pt x="43200" y="21600"/>
                  </a:cubicBezTo>
                  <a:cubicBezTo>
                    <a:pt x="43200" y="21664"/>
                    <a:pt x="43199" y="21728"/>
                    <a:pt x="43199" y="21792"/>
                  </a:cubicBezTo>
                </a:path>
                <a:path w="43200" h="21792" stroke="0" extrusionOk="0">
                  <a:moveTo>
                    <a:pt x="0" y="21630"/>
                  </a:moveTo>
                  <a:cubicBezTo>
                    <a:pt x="0" y="21620"/>
                    <a:pt x="0" y="21610"/>
                    <a:pt x="0" y="21600"/>
                  </a:cubicBezTo>
                  <a:cubicBezTo>
                    <a:pt x="0" y="9670"/>
                    <a:pt x="9670" y="0"/>
                    <a:pt x="21600" y="0"/>
                  </a:cubicBezTo>
                  <a:cubicBezTo>
                    <a:pt x="33529" y="0"/>
                    <a:pt x="43200" y="9670"/>
                    <a:pt x="43200" y="21600"/>
                  </a:cubicBezTo>
                  <a:cubicBezTo>
                    <a:pt x="43200" y="21664"/>
                    <a:pt x="43199" y="21728"/>
                    <a:pt x="43199" y="21792"/>
                  </a:cubicBezTo>
                  <a:lnTo>
                    <a:pt x="21600" y="21600"/>
                  </a:lnTo>
                  <a:close/>
                </a:path>
              </a:pathLst>
            </a:custGeom>
            <a:noFill/>
            <a:ln w="19050">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5132" name="Line 108"/>
            <p:cNvSpPr>
              <a:spLocks noChangeShapeType="1"/>
            </p:cNvSpPr>
            <p:nvPr/>
          </p:nvSpPr>
          <p:spPr bwMode="auto">
            <a:xfrm>
              <a:off x="3416" y="3597"/>
              <a:ext cx="24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5133" name="Line 109"/>
            <p:cNvSpPr>
              <a:spLocks noChangeShapeType="1"/>
            </p:cNvSpPr>
            <p:nvPr/>
          </p:nvSpPr>
          <p:spPr bwMode="auto">
            <a:xfrm>
              <a:off x="5151" y="3597"/>
              <a:ext cx="24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5134" name="Line 110"/>
            <p:cNvSpPr>
              <a:spLocks noChangeShapeType="1"/>
            </p:cNvSpPr>
            <p:nvPr/>
          </p:nvSpPr>
          <p:spPr bwMode="auto">
            <a:xfrm>
              <a:off x="3270" y="3597"/>
              <a:ext cx="142" cy="0"/>
            </a:xfrm>
            <a:prstGeom prst="line">
              <a:avLst/>
            </a:prstGeom>
            <a:noFill/>
            <a:ln w="9525">
              <a:solidFill>
                <a:srgbClr val="CC33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5135" name="Line 111"/>
            <p:cNvSpPr>
              <a:spLocks noChangeShapeType="1"/>
            </p:cNvSpPr>
            <p:nvPr/>
          </p:nvSpPr>
          <p:spPr bwMode="auto">
            <a:xfrm>
              <a:off x="3682" y="3597"/>
              <a:ext cx="143" cy="0"/>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5136" name="Line 112"/>
            <p:cNvSpPr>
              <a:spLocks noChangeShapeType="1"/>
            </p:cNvSpPr>
            <p:nvPr/>
          </p:nvSpPr>
          <p:spPr bwMode="auto">
            <a:xfrm rot="17580000">
              <a:off x="3409" y="3122"/>
              <a:ext cx="1" cy="159"/>
            </a:xfrm>
            <a:prstGeom prst="line">
              <a:avLst/>
            </a:prstGeom>
            <a:noFill/>
            <a:ln w="9525">
              <a:solidFill>
                <a:srgbClr val="CC33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5137" name="Line 113"/>
            <p:cNvSpPr>
              <a:spLocks noChangeShapeType="1"/>
            </p:cNvSpPr>
            <p:nvPr/>
          </p:nvSpPr>
          <p:spPr bwMode="auto">
            <a:xfrm>
              <a:off x="3588" y="2823"/>
              <a:ext cx="97" cy="98"/>
            </a:xfrm>
            <a:prstGeom prst="line">
              <a:avLst/>
            </a:prstGeom>
            <a:noFill/>
            <a:ln w="9525">
              <a:solidFill>
                <a:srgbClr val="CC33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5138" name="Line 114"/>
            <p:cNvSpPr>
              <a:spLocks noChangeShapeType="1"/>
            </p:cNvSpPr>
            <p:nvPr/>
          </p:nvSpPr>
          <p:spPr bwMode="auto">
            <a:xfrm rot="20220000">
              <a:off x="3966" y="2548"/>
              <a:ext cx="1" cy="159"/>
            </a:xfrm>
            <a:prstGeom prst="line">
              <a:avLst/>
            </a:prstGeom>
            <a:noFill/>
            <a:ln w="9525">
              <a:solidFill>
                <a:srgbClr val="CC33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5139" name="Line 115"/>
            <p:cNvSpPr>
              <a:spLocks noChangeShapeType="1"/>
            </p:cNvSpPr>
            <p:nvPr/>
          </p:nvSpPr>
          <p:spPr bwMode="auto">
            <a:xfrm>
              <a:off x="4405" y="2461"/>
              <a:ext cx="0" cy="142"/>
            </a:xfrm>
            <a:prstGeom prst="line">
              <a:avLst/>
            </a:prstGeom>
            <a:noFill/>
            <a:ln w="9525">
              <a:solidFill>
                <a:srgbClr val="CC33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5140" name="Line 116"/>
            <p:cNvSpPr>
              <a:spLocks noChangeShapeType="1"/>
            </p:cNvSpPr>
            <p:nvPr/>
          </p:nvSpPr>
          <p:spPr bwMode="auto">
            <a:xfrm rot="1380000">
              <a:off x="4817" y="2557"/>
              <a:ext cx="1" cy="152"/>
            </a:xfrm>
            <a:prstGeom prst="line">
              <a:avLst/>
            </a:prstGeom>
            <a:noFill/>
            <a:ln w="9525">
              <a:solidFill>
                <a:srgbClr val="CC33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5141" name="Line 117"/>
            <p:cNvSpPr>
              <a:spLocks noChangeShapeType="1"/>
            </p:cNvSpPr>
            <p:nvPr/>
          </p:nvSpPr>
          <p:spPr bwMode="auto">
            <a:xfrm flipH="1">
              <a:off x="5101" y="2797"/>
              <a:ext cx="98" cy="98"/>
            </a:xfrm>
            <a:prstGeom prst="line">
              <a:avLst/>
            </a:prstGeom>
            <a:noFill/>
            <a:ln w="9525">
              <a:solidFill>
                <a:srgbClr val="CC33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5142" name="Line 118"/>
            <p:cNvSpPr>
              <a:spLocks noChangeShapeType="1"/>
            </p:cNvSpPr>
            <p:nvPr/>
          </p:nvSpPr>
          <p:spPr bwMode="auto">
            <a:xfrm rot="4020000">
              <a:off x="5387" y="3096"/>
              <a:ext cx="0" cy="160"/>
            </a:xfrm>
            <a:prstGeom prst="line">
              <a:avLst/>
            </a:prstGeom>
            <a:noFill/>
            <a:ln w="9525">
              <a:solidFill>
                <a:srgbClr val="CC33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5143" name="Line 119"/>
            <p:cNvSpPr>
              <a:spLocks noChangeShapeType="1"/>
            </p:cNvSpPr>
            <p:nvPr/>
          </p:nvSpPr>
          <p:spPr bwMode="auto">
            <a:xfrm>
              <a:off x="5385" y="3588"/>
              <a:ext cx="143" cy="0"/>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5144" name="Line 120"/>
            <p:cNvSpPr>
              <a:spLocks noChangeShapeType="1"/>
            </p:cNvSpPr>
            <p:nvPr/>
          </p:nvSpPr>
          <p:spPr bwMode="auto">
            <a:xfrm rot="17580000">
              <a:off x="3770" y="3277"/>
              <a:ext cx="1" cy="159"/>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5145" name="Line 121"/>
            <p:cNvSpPr>
              <a:spLocks noChangeShapeType="1"/>
            </p:cNvSpPr>
            <p:nvPr/>
          </p:nvSpPr>
          <p:spPr bwMode="auto">
            <a:xfrm>
              <a:off x="3863" y="3064"/>
              <a:ext cx="97" cy="97"/>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5146" name="Line 122"/>
            <p:cNvSpPr>
              <a:spLocks noChangeShapeType="1"/>
            </p:cNvSpPr>
            <p:nvPr/>
          </p:nvSpPr>
          <p:spPr bwMode="auto">
            <a:xfrm rot="20220000">
              <a:off x="4138" y="2883"/>
              <a:ext cx="1" cy="160"/>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5147" name="Line 123"/>
            <p:cNvSpPr>
              <a:spLocks noChangeShapeType="1"/>
            </p:cNvSpPr>
            <p:nvPr/>
          </p:nvSpPr>
          <p:spPr bwMode="auto">
            <a:xfrm rot="1380000">
              <a:off x="4671" y="2875"/>
              <a:ext cx="1" cy="159"/>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5148" name="Line 124"/>
            <p:cNvSpPr>
              <a:spLocks noChangeShapeType="1"/>
            </p:cNvSpPr>
            <p:nvPr/>
          </p:nvSpPr>
          <p:spPr bwMode="auto">
            <a:xfrm>
              <a:off x="4405" y="2840"/>
              <a:ext cx="0" cy="143"/>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5149" name="Line 125"/>
            <p:cNvSpPr>
              <a:spLocks noChangeShapeType="1"/>
            </p:cNvSpPr>
            <p:nvPr/>
          </p:nvSpPr>
          <p:spPr bwMode="auto">
            <a:xfrm flipH="1">
              <a:off x="4852" y="3072"/>
              <a:ext cx="97" cy="98"/>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5150" name="Line 126"/>
            <p:cNvSpPr>
              <a:spLocks noChangeShapeType="1"/>
            </p:cNvSpPr>
            <p:nvPr/>
          </p:nvSpPr>
          <p:spPr bwMode="auto">
            <a:xfrm rot="4020000">
              <a:off x="5025" y="3268"/>
              <a:ext cx="1" cy="160"/>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5151" name="Line 127"/>
            <p:cNvSpPr>
              <a:spLocks noChangeShapeType="1"/>
            </p:cNvSpPr>
            <p:nvPr/>
          </p:nvSpPr>
          <p:spPr bwMode="auto">
            <a:xfrm>
              <a:off x="5024" y="3597"/>
              <a:ext cx="142" cy="0"/>
            </a:xfrm>
            <a:prstGeom prst="line">
              <a:avLst/>
            </a:prstGeom>
            <a:noFill/>
            <a:ln w="9525">
              <a:solidFill>
                <a:srgbClr val="CC33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85152" name="Line 128"/>
            <p:cNvSpPr>
              <a:spLocks noChangeShapeType="1"/>
            </p:cNvSpPr>
            <p:nvPr/>
          </p:nvSpPr>
          <p:spPr bwMode="auto">
            <a:xfrm rot="60000" flipH="1">
              <a:off x="4405" y="2746"/>
              <a:ext cx="172" cy="8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5153" name="Line 129"/>
            <p:cNvSpPr>
              <a:spLocks noChangeShapeType="1"/>
            </p:cNvSpPr>
            <p:nvPr/>
          </p:nvSpPr>
          <p:spPr bwMode="auto">
            <a:xfrm rot="20160000" flipH="1">
              <a:off x="4219" y="2762"/>
              <a:ext cx="170" cy="8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5154" name="Line 130"/>
            <p:cNvSpPr>
              <a:spLocks noChangeShapeType="1"/>
            </p:cNvSpPr>
            <p:nvPr/>
          </p:nvSpPr>
          <p:spPr bwMode="auto">
            <a:xfrm rot="21240000" flipH="1">
              <a:off x="4545" y="2631"/>
              <a:ext cx="68" cy="22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5155" name="Arc 131"/>
            <p:cNvSpPr>
              <a:spLocks/>
            </p:cNvSpPr>
            <p:nvPr/>
          </p:nvSpPr>
          <p:spPr bwMode="auto">
            <a:xfrm>
              <a:off x="4179" y="2611"/>
              <a:ext cx="409" cy="987"/>
            </a:xfrm>
            <a:custGeom>
              <a:avLst/>
              <a:gdLst>
                <a:gd name="G0" fmla="+- 4811 0 0"/>
                <a:gd name="G1" fmla="+- 21600 0 0"/>
                <a:gd name="G2" fmla="+- 21600 0 0"/>
                <a:gd name="T0" fmla="*/ 0 w 8938"/>
                <a:gd name="T1" fmla="*/ 543 h 21600"/>
                <a:gd name="T2" fmla="*/ 8938 w 8938"/>
                <a:gd name="T3" fmla="*/ 398 h 21600"/>
                <a:gd name="T4" fmla="*/ 4811 w 8938"/>
                <a:gd name="T5" fmla="*/ 21600 h 21600"/>
              </a:gdLst>
              <a:ahLst/>
              <a:cxnLst>
                <a:cxn ang="0">
                  <a:pos x="T0" y="T1"/>
                </a:cxn>
                <a:cxn ang="0">
                  <a:pos x="T2" y="T3"/>
                </a:cxn>
                <a:cxn ang="0">
                  <a:pos x="T4" y="T5"/>
                </a:cxn>
              </a:cxnLst>
              <a:rect l="0" t="0" r="r" b="b"/>
              <a:pathLst>
                <a:path w="8938" h="21600" fill="none" extrusionOk="0">
                  <a:moveTo>
                    <a:pt x="-1" y="542"/>
                  </a:moveTo>
                  <a:cubicBezTo>
                    <a:pt x="1578" y="182"/>
                    <a:pt x="3192" y="-1"/>
                    <a:pt x="4811" y="0"/>
                  </a:cubicBezTo>
                  <a:cubicBezTo>
                    <a:pt x="6196" y="0"/>
                    <a:pt x="7578" y="133"/>
                    <a:pt x="8938" y="397"/>
                  </a:cubicBezTo>
                </a:path>
                <a:path w="8938" h="21600" stroke="0" extrusionOk="0">
                  <a:moveTo>
                    <a:pt x="-1" y="542"/>
                  </a:moveTo>
                  <a:cubicBezTo>
                    <a:pt x="1578" y="182"/>
                    <a:pt x="3192" y="-1"/>
                    <a:pt x="4811" y="0"/>
                  </a:cubicBezTo>
                  <a:cubicBezTo>
                    <a:pt x="6196" y="0"/>
                    <a:pt x="7578" y="133"/>
                    <a:pt x="8938" y="397"/>
                  </a:cubicBezTo>
                  <a:lnTo>
                    <a:pt x="4811" y="21600"/>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5156" name="Arc 132"/>
            <p:cNvSpPr>
              <a:spLocks/>
            </p:cNvSpPr>
            <p:nvPr/>
          </p:nvSpPr>
          <p:spPr bwMode="auto">
            <a:xfrm>
              <a:off x="4237" y="2844"/>
              <a:ext cx="329" cy="760"/>
            </a:xfrm>
            <a:custGeom>
              <a:avLst/>
              <a:gdLst>
                <a:gd name="G0" fmla="+- 4572 0 0"/>
                <a:gd name="G1" fmla="+- 21600 0 0"/>
                <a:gd name="G2" fmla="+- 21600 0 0"/>
                <a:gd name="T0" fmla="*/ 0 w 9370"/>
                <a:gd name="T1" fmla="*/ 489 h 21600"/>
                <a:gd name="T2" fmla="*/ 9370 w 9370"/>
                <a:gd name="T3" fmla="*/ 540 h 21600"/>
                <a:gd name="T4" fmla="*/ 4572 w 9370"/>
                <a:gd name="T5" fmla="*/ 21600 h 21600"/>
              </a:gdLst>
              <a:ahLst/>
              <a:cxnLst>
                <a:cxn ang="0">
                  <a:pos x="T0" y="T1"/>
                </a:cxn>
                <a:cxn ang="0">
                  <a:pos x="T2" y="T3"/>
                </a:cxn>
                <a:cxn ang="0">
                  <a:pos x="T4" y="T5"/>
                </a:cxn>
              </a:cxnLst>
              <a:rect l="0" t="0" r="r" b="b"/>
              <a:pathLst>
                <a:path w="9370" h="21600" fill="none" extrusionOk="0">
                  <a:moveTo>
                    <a:pt x="0" y="489"/>
                  </a:moveTo>
                  <a:cubicBezTo>
                    <a:pt x="1502" y="164"/>
                    <a:pt x="3034" y="-1"/>
                    <a:pt x="4572" y="0"/>
                  </a:cubicBezTo>
                  <a:cubicBezTo>
                    <a:pt x="6186" y="0"/>
                    <a:pt x="7795" y="181"/>
                    <a:pt x="9370" y="539"/>
                  </a:cubicBezTo>
                </a:path>
                <a:path w="9370" h="21600" stroke="0" extrusionOk="0">
                  <a:moveTo>
                    <a:pt x="0" y="489"/>
                  </a:moveTo>
                  <a:cubicBezTo>
                    <a:pt x="1502" y="164"/>
                    <a:pt x="3034" y="-1"/>
                    <a:pt x="4572" y="0"/>
                  </a:cubicBezTo>
                  <a:cubicBezTo>
                    <a:pt x="6186" y="0"/>
                    <a:pt x="7795" y="181"/>
                    <a:pt x="9370" y="539"/>
                  </a:cubicBezTo>
                  <a:lnTo>
                    <a:pt x="4572" y="21600"/>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5157" name="Line 133"/>
            <p:cNvSpPr>
              <a:spLocks noChangeShapeType="1"/>
            </p:cNvSpPr>
            <p:nvPr/>
          </p:nvSpPr>
          <p:spPr bwMode="auto">
            <a:xfrm rot="20760000">
              <a:off x="4212" y="2625"/>
              <a:ext cx="1" cy="23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5158" name="Line 134"/>
            <p:cNvSpPr>
              <a:spLocks noChangeShapeType="1"/>
            </p:cNvSpPr>
            <p:nvPr/>
          </p:nvSpPr>
          <p:spPr bwMode="auto">
            <a:xfrm rot="275812" flipV="1">
              <a:off x="4419" y="3195"/>
              <a:ext cx="630" cy="422"/>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5159" name="Line 135"/>
            <p:cNvSpPr>
              <a:spLocks noChangeShapeType="1"/>
            </p:cNvSpPr>
            <p:nvPr/>
          </p:nvSpPr>
          <p:spPr bwMode="auto">
            <a:xfrm rot="21447653" flipV="1">
              <a:off x="5256" y="2978"/>
              <a:ext cx="309" cy="143"/>
            </a:xfrm>
            <a:prstGeom prst="line">
              <a:avLst/>
            </a:prstGeom>
            <a:noFill/>
            <a:ln w="9525">
              <a:solidFill>
                <a:srgbClr val="000000"/>
              </a:solidFill>
              <a:round/>
              <a:headEnd type="stealth" w="sm" len="med"/>
              <a:tailEnd/>
            </a:ln>
            <a:extLst>
              <a:ext uri="{909E8E84-426E-40DD-AFC4-6F175D3DCCD1}">
                <a14:hiddenFill xmlns:a14="http://schemas.microsoft.com/office/drawing/2010/main">
                  <a:noFill/>
                </a14:hiddenFill>
              </a:ext>
            </a:extLst>
          </p:spPr>
          <p:txBody>
            <a:bodyPr/>
            <a:lstStyle/>
            <a:p>
              <a:endParaRPr lang="en-US"/>
            </a:p>
          </p:txBody>
        </p:sp>
        <p:sp>
          <p:nvSpPr>
            <p:cNvPr id="385160" name="Line 136"/>
            <p:cNvSpPr>
              <a:spLocks noChangeShapeType="1"/>
            </p:cNvSpPr>
            <p:nvPr/>
          </p:nvSpPr>
          <p:spPr bwMode="auto">
            <a:xfrm>
              <a:off x="3536" y="3588"/>
              <a:ext cx="0" cy="309"/>
            </a:xfrm>
            <a:prstGeom prst="line">
              <a:avLst/>
            </a:prstGeom>
            <a:noFill/>
            <a:ln w="19050">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5161" name="Line 137"/>
            <p:cNvSpPr>
              <a:spLocks noChangeShapeType="1"/>
            </p:cNvSpPr>
            <p:nvPr/>
          </p:nvSpPr>
          <p:spPr bwMode="auto">
            <a:xfrm>
              <a:off x="5282" y="3597"/>
              <a:ext cx="0" cy="309"/>
            </a:xfrm>
            <a:prstGeom prst="line">
              <a:avLst/>
            </a:prstGeom>
            <a:noFill/>
            <a:ln w="19050">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5162" name="Line 138"/>
            <p:cNvSpPr>
              <a:spLocks noChangeShapeType="1"/>
            </p:cNvSpPr>
            <p:nvPr/>
          </p:nvSpPr>
          <p:spPr bwMode="auto">
            <a:xfrm>
              <a:off x="5462" y="3588"/>
              <a:ext cx="207"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85163" name="Text Box 139"/>
            <p:cNvSpPr txBox="1">
              <a:spLocks noChangeArrowheads="1"/>
            </p:cNvSpPr>
            <p:nvPr/>
          </p:nvSpPr>
          <p:spPr bwMode="auto">
            <a:xfrm>
              <a:off x="4224" y="2256"/>
              <a:ext cx="310" cy="3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y</a:t>
              </a:r>
            </a:p>
          </p:txBody>
        </p:sp>
        <p:sp>
          <p:nvSpPr>
            <p:cNvPr id="385164" name="Text Box 140"/>
            <p:cNvSpPr txBox="1">
              <a:spLocks noChangeArrowheads="1"/>
            </p:cNvSpPr>
            <p:nvPr/>
          </p:nvSpPr>
          <p:spPr bwMode="auto">
            <a:xfrm>
              <a:off x="5565" y="3502"/>
              <a:ext cx="310"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200">
                  <a:latin typeface="Times New Roman" pitchFamily="18" charset="0"/>
                  <a:cs typeface="Times New Roman" pitchFamily="18" charset="0"/>
                </a:rPr>
                <a:t>z</a:t>
              </a:r>
            </a:p>
          </p:txBody>
        </p:sp>
        <p:sp>
          <p:nvSpPr>
            <p:cNvPr id="385165" name="Arc 141"/>
            <p:cNvSpPr>
              <a:spLocks/>
            </p:cNvSpPr>
            <p:nvPr/>
          </p:nvSpPr>
          <p:spPr bwMode="auto">
            <a:xfrm>
              <a:off x="4329" y="3263"/>
              <a:ext cx="142" cy="338"/>
            </a:xfrm>
            <a:custGeom>
              <a:avLst/>
              <a:gdLst>
                <a:gd name="G0" fmla="+- 4407 0 0"/>
                <a:gd name="G1" fmla="+- 21600 0 0"/>
                <a:gd name="G2" fmla="+- 21600 0 0"/>
                <a:gd name="T0" fmla="*/ 0 w 9116"/>
                <a:gd name="T1" fmla="*/ 454 h 21600"/>
                <a:gd name="T2" fmla="*/ 9116 w 9116"/>
                <a:gd name="T3" fmla="*/ 520 h 21600"/>
                <a:gd name="T4" fmla="*/ 4407 w 9116"/>
                <a:gd name="T5" fmla="*/ 21600 h 21600"/>
              </a:gdLst>
              <a:ahLst/>
              <a:cxnLst>
                <a:cxn ang="0">
                  <a:pos x="T0" y="T1"/>
                </a:cxn>
                <a:cxn ang="0">
                  <a:pos x="T2" y="T3"/>
                </a:cxn>
                <a:cxn ang="0">
                  <a:pos x="T4" y="T5"/>
                </a:cxn>
              </a:cxnLst>
              <a:rect l="0" t="0" r="r" b="b"/>
              <a:pathLst>
                <a:path w="9116" h="21600" fill="none" extrusionOk="0">
                  <a:moveTo>
                    <a:pt x="0" y="454"/>
                  </a:moveTo>
                  <a:cubicBezTo>
                    <a:pt x="1449" y="152"/>
                    <a:pt x="2926" y="-1"/>
                    <a:pt x="4407" y="0"/>
                  </a:cubicBezTo>
                  <a:cubicBezTo>
                    <a:pt x="5991" y="0"/>
                    <a:pt x="7570" y="174"/>
                    <a:pt x="9116" y="519"/>
                  </a:cubicBezTo>
                </a:path>
                <a:path w="9116" h="21600" stroke="0" extrusionOk="0">
                  <a:moveTo>
                    <a:pt x="0" y="454"/>
                  </a:moveTo>
                  <a:cubicBezTo>
                    <a:pt x="1449" y="152"/>
                    <a:pt x="2926" y="-1"/>
                    <a:pt x="4407" y="0"/>
                  </a:cubicBezTo>
                  <a:cubicBezTo>
                    <a:pt x="5991" y="0"/>
                    <a:pt x="7570" y="174"/>
                    <a:pt x="9116" y="519"/>
                  </a:cubicBezTo>
                  <a:lnTo>
                    <a:pt x="4407"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5166" name="Text Box 142"/>
            <p:cNvSpPr txBox="1">
              <a:spLocks noChangeArrowheads="1"/>
            </p:cNvSpPr>
            <p:nvPr/>
          </p:nvSpPr>
          <p:spPr bwMode="auto">
            <a:xfrm>
              <a:off x="4038" y="2424"/>
              <a:ext cx="310" cy="3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a</a:t>
              </a:r>
            </a:p>
          </p:txBody>
        </p:sp>
        <p:sp>
          <p:nvSpPr>
            <p:cNvPr id="385167" name="Text Box 143"/>
            <p:cNvSpPr txBox="1">
              <a:spLocks noChangeArrowheads="1"/>
            </p:cNvSpPr>
            <p:nvPr/>
          </p:nvSpPr>
          <p:spPr bwMode="auto">
            <a:xfrm>
              <a:off x="4524" y="2424"/>
              <a:ext cx="309" cy="3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b</a:t>
              </a:r>
            </a:p>
          </p:txBody>
        </p:sp>
        <p:sp>
          <p:nvSpPr>
            <p:cNvPr id="385168" name="Text Box 144"/>
            <p:cNvSpPr txBox="1">
              <a:spLocks noChangeArrowheads="1"/>
            </p:cNvSpPr>
            <p:nvPr/>
          </p:nvSpPr>
          <p:spPr bwMode="auto">
            <a:xfrm>
              <a:off x="4095" y="2785"/>
              <a:ext cx="310"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c</a:t>
              </a:r>
            </a:p>
          </p:txBody>
        </p:sp>
        <p:sp>
          <p:nvSpPr>
            <p:cNvPr id="385169" name="Text Box 145"/>
            <p:cNvSpPr txBox="1">
              <a:spLocks noChangeArrowheads="1"/>
            </p:cNvSpPr>
            <p:nvPr/>
          </p:nvSpPr>
          <p:spPr bwMode="auto">
            <a:xfrm>
              <a:off x="4497" y="2802"/>
              <a:ext cx="309" cy="3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d</a:t>
              </a:r>
            </a:p>
          </p:txBody>
        </p:sp>
        <p:sp>
          <p:nvSpPr>
            <p:cNvPr id="385170" name="Text Box 146"/>
            <p:cNvSpPr txBox="1">
              <a:spLocks noChangeArrowheads="1"/>
            </p:cNvSpPr>
            <p:nvPr/>
          </p:nvSpPr>
          <p:spPr bwMode="auto">
            <a:xfrm>
              <a:off x="4534" y="3244"/>
              <a:ext cx="314" cy="2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85171" name="Text Box 147"/>
            <p:cNvSpPr txBox="1">
              <a:spLocks noChangeArrowheads="1"/>
            </p:cNvSpPr>
            <p:nvPr/>
          </p:nvSpPr>
          <p:spPr bwMode="auto">
            <a:xfrm>
              <a:off x="3399" y="3820"/>
              <a:ext cx="348" cy="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85172" name="Text Box 148"/>
            <p:cNvSpPr txBox="1">
              <a:spLocks noChangeArrowheads="1"/>
            </p:cNvSpPr>
            <p:nvPr/>
          </p:nvSpPr>
          <p:spPr bwMode="auto">
            <a:xfrm>
              <a:off x="5032" y="2565"/>
              <a:ext cx="842"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85173" name="Text Box 149"/>
            <p:cNvSpPr txBox="1">
              <a:spLocks noChangeArrowheads="1"/>
            </p:cNvSpPr>
            <p:nvPr/>
          </p:nvSpPr>
          <p:spPr bwMode="auto">
            <a:xfrm>
              <a:off x="4972" y="3038"/>
              <a:ext cx="395" cy="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85174" name="Line 150"/>
            <p:cNvSpPr>
              <a:spLocks noChangeShapeType="1"/>
            </p:cNvSpPr>
            <p:nvPr/>
          </p:nvSpPr>
          <p:spPr bwMode="auto">
            <a:xfrm flipH="1">
              <a:off x="4267" y="3262"/>
              <a:ext cx="136" cy="1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5175" name="Text Box 151"/>
            <p:cNvSpPr txBox="1">
              <a:spLocks noChangeArrowheads="1"/>
            </p:cNvSpPr>
            <p:nvPr/>
          </p:nvSpPr>
          <p:spPr bwMode="auto">
            <a:xfrm>
              <a:off x="3966" y="3193"/>
              <a:ext cx="406" cy="2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85176" name="Line 152"/>
            <p:cNvSpPr>
              <a:spLocks noChangeShapeType="1"/>
            </p:cNvSpPr>
            <p:nvPr/>
          </p:nvSpPr>
          <p:spPr bwMode="auto">
            <a:xfrm flipH="1">
              <a:off x="4052" y="3408"/>
              <a:ext cx="20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5177" name="Text Box 153"/>
            <p:cNvSpPr txBox="1">
              <a:spLocks noChangeArrowheads="1"/>
            </p:cNvSpPr>
            <p:nvPr/>
          </p:nvSpPr>
          <p:spPr bwMode="auto">
            <a:xfrm>
              <a:off x="5153" y="3829"/>
              <a:ext cx="348" cy="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aphicFrame>
          <p:nvGraphicFramePr>
            <p:cNvPr id="385178" name="Object 154"/>
            <p:cNvGraphicFramePr>
              <a:graphicFrameLocks noChangeAspect="1"/>
            </p:cNvGraphicFramePr>
            <p:nvPr/>
          </p:nvGraphicFramePr>
          <p:xfrm>
            <a:off x="4032" y="3234"/>
            <a:ext cx="249" cy="178"/>
          </p:xfrm>
          <a:graphic>
            <a:graphicData uri="http://schemas.openxmlformats.org/presentationml/2006/ole">
              <mc:AlternateContent xmlns:mc="http://schemas.openxmlformats.org/markup-compatibility/2006">
                <mc:Choice xmlns:v="urn:schemas-microsoft-com:vml" Requires="v">
                  <p:oleObj spid="_x0000_s385185" name="Equation" r:id="rId7" imgW="266400" imgH="190440" progId="Equation.3">
                    <p:embed/>
                  </p:oleObj>
                </mc:Choice>
                <mc:Fallback>
                  <p:oleObj name="Equation" r:id="rId7" imgW="266400" imgH="190440" progId="Equation.3">
                    <p:embed/>
                    <p:pic>
                      <p:nvPicPr>
                        <p:cNvPr id="0" name="Object 15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032" y="3234"/>
                          <a:ext cx="249" cy="1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85179" name="Object 155"/>
            <p:cNvGraphicFramePr>
              <a:graphicFrameLocks noChangeAspect="1"/>
            </p:cNvGraphicFramePr>
            <p:nvPr/>
          </p:nvGraphicFramePr>
          <p:xfrm>
            <a:off x="5040" y="3072"/>
            <a:ext cx="240" cy="240"/>
          </p:xfrm>
          <a:graphic>
            <a:graphicData uri="http://schemas.openxmlformats.org/presentationml/2006/ole">
              <mc:AlternateContent xmlns:mc="http://schemas.openxmlformats.org/markup-compatibility/2006">
                <mc:Choice xmlns:v="urn:schemas-microsoft-com:vml" Requires="v">
                  <p:oleObj spid="_x0000_s385186" name="Equation" r:id="rId9" imgW="253800" imgH="215640" progId="Equation.3">
                    <p:embed/>
                  </p:oleObj>
                </mc:Choice>
                <mc:Fallback>
                  <p:oleObj name="Equation" r:id="rId9" imgW="253800" imgH="215640" progId="Equation.3">
                    <p:embed/>
                    <p:pic>
                      <p:nvPicPr>
                        <p:cNvPr id="0" name="Object 15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40" y="3072"/>
                          <a:ext cx="240" cy="2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85180" name="Object 156"/>
            <p:cNvGraphicFramePr>
              <a:graphicFrameLocks noChangeAspect="1"/>
            </p:cNvGraphicFramePr>
            <p:nvPr/>
          </p:nvGraphicFramePr>
          <p:xfrm>
            <a:off x="4608" y="3264"/>
            <a:ext cx="192" cy="206"/>
          </p:xfrm>
          <a:graphic>
            <a:graphicData uri="http://schemas.openxmlformats.org/presentationml/2006/ole">
              <mc:AlternateContent xmlns:mc="http://schemas.openxmlformats.org/markup-compatibility/2006">
                <mc:Choice xmlns:v="urn:schemas-microsoft-com:vml" Requires="v">
                  <p:oleObj spid="_x0000_s385187" name="Equation" r:id="rId10" imgW="164880" imgH="177480" progId="Equation.3">
                    <p:embed/>
                  </p:oleObj>
                </mc:Choice>
                <mc:Fallback>
                  <p:oleObj name="Equation" r:id="rId10" imgW="164880" imgH="177480" progId="Equation.3">
                    <p:embed/>
                    <p:pic>
                      <p:nvPicPr>
                        <p:cNvPr id="0" name="Object 15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608" y="3264"/>
                          <a:ext cx="192" cy="2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85181" name="Object 157"/>
            <p:cNvGraphicFramePr>
              <a:graphicFrameLocks noChangeAspect="1"/>
            </p:cNvGraphicFramePr>
            <p:nvPr/>
          </p:nvGraphicFramePr>
          <p:xfrm>
            <a:off x="3456" y="3834"/>
            <a:ext cx="202" cy="288"/>
          </p:xfrm>
          <a:graphic>
            <a:graphicData uri="http://schemas.openxmlformats.org/presentationml/2006/ole">
              <mc:AlternateContent xmlns:mc="http://schemas.openxmlformats.org/markup-compatibility/2006">
                <mc:Choice xmlns:v="urn:schemas-microsoft-com:vml" Requires="v">
                  <p:oleObj spid="_x0000_s385188" name="Equation" r:id="rId11" imgW="203040" imgH="241200" progId="Equation.3">
                    <p:embed/>
                  </p:oleObj>
                </mc:Choice>
                <mc:Fallback>
                  <p:oleObj name="Equation" r:id="rId11" imgW="203040" imgH="241200" progId="Equation.3">
                    <p:embed/>
                    <p:pic>
                      <p:nvPicPr>
                        <p:cNvPr id="0" name="Object 15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456" y="3834"/>
                          <a:ext cx="20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85182" name="Object 158"/>
            <p:cNvGraphicFramePr>
              <a:graphicFrameLocks noChangeAspect="1"/>
            </p:cNvGraphicFramePr>
            <p:nvPr/>
          </p:nvGraphicFramePr>
          <p:xfrm>
            <a:off x="5184" y="3846"/>
            <a:ext cx="202" cy="288"/>
          </p:xfrm>
          <a:graphic>
            <a:graphicData uri="http://schemas.openxmlformats.org/presentationml/2006/ole">
              <mc:AlternateContent xmlns:mc="http://schemas.openxmlformats.org/markup-compatibility/2006">
                <mc:Choice xmlns:v="urn:schemas-microsoft-com:vml" Requires="v">
                  <p:oleObj spid="_x0000_s385189" name="Equation" r:id="rId13" imgW="203040" imgH="241200" progId="Equation.3">
                    <p:embed/>
                  </p:oleObj>
                </mc:Choice>
                <mc:Fallback>
                  <p:oleObj name="Equation" r:id="rId13" imgW="203040" imgH="241200" progId="Equation.3">
                    <p:embed/>
                    <p:pic>
                      <p:nvPicPr>
                        <p:cNvPr id="0" name="Object 15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184" y="3846"/>
                          <a:ext cx="20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85026"/>
                                        </p:tgtEl>
                                        <p:attrNameLst>
                                          <p:attrName>style.visibility</p:attrName>
                                        </p:attrNameLst>
                                      </p:cBhvr>
                                      <p:to>
                                        <p:strVal val="visible"/>
                                      </p:to>
                                    </p:set>
                                    <p:animEffect transition="in" filter="checkerboard(across)">
                                      <p:cBhvr>
                                        <p:cTn id="7" dur="2000"/>
                                        <p:tgtEl>
                                          <p:spTgt spid="38502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385027"/>
                                        </p:tgtEl>
                                        <p:attrNameLst>
                                          <p:attrName>style.visibility</p:attrName>
                                        </p:attrNameLst>
                                      </p:cBhvr>
                                      <p:to>
                                        <p:strVal val="visible"/>
                                      </p:to>
                                    </p:set>
                                    <p:animEffect transition="in" filter="wipe(up)">
                                      <p:cBhvr>
                                        <p:cTn id="12" dur="2000"/>
                                        <p:tgtEl>
                                          <p:spTgt spid="38502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385028"/>
                                        </p:tgtEl>
                                        <p:attrNameLst>
                                          <p:attrName>style.visibility</p:attrName>
                                        </p:attrNameLst>
                                      </p:cBhvr>
                                      <p:to>
                                        <p:strVal val="visible"/>
                                      </p:to>
                                    </p:set>
                                    <p:animEffect transition="in" filter="wipe(up)">
                                      <p:cBhvr>
                                        <p:cTn id="17" dur="1000"/>
                                        <p:tgtEl>
                                          <p:spTgt spid="38502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385029"/>
                                        </p:tgtEl>
                                        <p:attrNameLst>
                                          <p:attrName>style.visibility</p:attrName>
                                        </p:attrNameLst>
                                      </p:cBhvr>
                                      <p:to>
                                        <p:strVal val="visible"/>
                                      </p:to>
                                    </p:set>
                                    <p:animEffect transition="in" filter="checkerboard(across)">
                                      <p:cBhvr>
                                        <p:cTn id="22" dur="2000"/>
                                        <p:tgtEl>
                                          <p:spTgt spid="38502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385030"/>
                                        </p:tgtEl>
                                        <p:attrNameLst>
                                          <p:attrName>style.visibility</p:attrName>
                                        </p:attrNameLst>
                                      </p:cBhvr>
                                      <p:to>
                                        <p:strVal val="visible"/>
                                      </p:to>
                                    </p:set>
                                    <p:animEffect transition="in" filter="checkerboard(across)">
                                      <p:cBhvr>
                                        <p:cTn id="27" dur="500"/>
                                        <p:tgtEl>
                                          <p:spTgt spid="385030"/>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5" presetClass="entr" presetSubtype="0" fill="hold" nodeType="clickEffect">
                                  <p:stCondLst>
                                    <p:cond delay="0"/>
                                  </p:stCondLst>
                                  <p:childTnLst>
                                    <p:set>
                                      <p:cBhvr>
                                        <p:cTn id="31" dur="1" fill="hold">
                                          <p:stCondLst>
                                            <p:cond delay="0"/>
                                          </p:stCondLst>
                                        </p:cTn>
                                        <p:tgtEl>
                                          <p:spTgt spid="385031"/>
                                        </p:tgtEl>
                                        <p:attrNameLst>
                                          <p:attrName>style.visibility</p:attrName>
                                        </p:attrNameLst>
                                      </p:cBhvr>
                                      <p:to>
                                        <p:strVal val="visible"/>
                                      </p:to>
                                    </p:set>
                                    <p:anim calcmode="lin" valueType="num">
                                      <p:cBhvr>
                                        <p:cTn id="32" dur="1000" fill="hold"/>
                                        <p:tgtEl>
                                          <p:spTgt spid="385031"/>
                                        </p:tgtEl>
                                        <p:attrNameLst>
                                          <p:attrName>ppt_w</p:attrName>
                                        </p:attrNameLst>
                                      </p:cBhvr>
                                      <p:tavLst>
                                        <p:tav tm="0">
                                          <p:val>
                                            <p:strVal val="#ppt_w*0.70"/>
                                          </p:val>
                                        </p:tav>
                                        <p:tav tm="100000">
                                          <p:val>
                                            <p:strVal val="#ppt_w"/>
                                          </p:val>
                                        </p:tav>
                                      </p:tavLst>
                                    </p:anim>
                                    <p:anim calcmode="lin" valueType="num">
                                      <p:cBhvr>
                                        <p:cTn id="33" dur="1000" fill="hold"/>
                                        <p:tgtEl>
                                          <p:spTgt spid="385031"/>
                                        </p:tgtEl>
                                        <p:attrNameLst>
                                          <p:attrName>ppt_h</p:attrName>
                                        </p:attrNameLst>
                                      </p:cBhvr>
                                      <p:tavLst>
                                        <p:tav tm="0">
                                          <p:val>
                                            <p:strVal val="#ppt_h"/>
                                          </p:val>
                                        </p:tav>
                                        <p:tav tm="100000">
                                          <p:val>
                                            <p:strVal val="#ppt_h"/>
                                          </p:val>
                                        </p:tav>
                                      </p:tavLst>
                                    </p:anim>
                                    <p:animEffect transition="in" filter="fade">
                                      <p:cBhvr>
                                        <p:cTn id="34" dur="1000"/>
                                        <p:tgtEl>
                                          <p:spTgt spid="385031"/>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23" presetClass="entr" presetSubtype="16" fill="hold" nodeType="clickEffect">
                                  <p:stCondLst>
                                    <p:cond delay="0"/>
                                  </p:stCondLst>
                                  <p:childTnLst>
                                    <p:set>
                                      <p:cBhvr>
                                        <p:cTn id="38" dur="1" fill="hold">
                                          <p:stCondLst>
                                            <p:cond delay="0"/>
                                          </p:stCondLst>
                                        </p:cTn>
                                        <p:tgtEl>
                                          <p:spTgt spid="385034"/>
                                        </p:tgtEl>
                                        <p:attrNameLst>
                                          <p:attrName>style.visibility</p:attrName>
                                        </p:attrNameLst>
                                      </p:cBhvr>
                                      <p:to>
                                        <p:strVal val="visible"/>
                                      </p:to>
                                    </p:set>
                                    <p:anim calcmode="lin" valueType="num">
                                      <p:cBhvr>
                                        <p:cTn id="39" dur="2000" fill="hold"/>
                                        <p:tgtEl>
                                          <p:spTgt spid="385034"/>
                                        </p:tgtEl>
                                        <p:attrNameLst>
                                          <p:attrName>ppt_w</p:attrName>
                                        </p:attrNameLst>
                                      </p:cBhvr>
                                      <p:tavLst>
                                        <p:tav tm="0">
                                          <p:val>
                                            <p:fltVal val="0"/>
                                          </p:val>
                                        </p:tav>
                                        <p:tav tm="100000">
                                          <p:val>
                                            <p:strVal val="#ppt_w"/>
                                          </p:val>
                                        </p:tav>
                                      </p:tavLst>
                                    </p:anim>
                                    <p:anim calcmode="lin" valueType="num">
                                      <p:cBhvr>
                                        <p:cTn id="40" dur="2000" fill="hold"/>
                                        <p:tgtEl>
                                          <p:spTgt spid="385034"/>
                                        </p:tgtEl>
                                        <p:attrNameLst>
                                          <p:attrName>ppt_h</p:attrName>
                                        </p:attrNameLst>
                                      </p:cBhvr>
                                      <p:tavLst>
                                        <p:tav tm="0">
                                          <p:val>
                                            <p:fltVal val="0"/>
                                          </p:val>
                                        </p:tav>
                                        <p:tav tm="100000">
                                          <p:val>
                                            <p:strVal val="#ppt_h"/>
                                          </p:val>
                                        </p:tav>
                                      </p:tavLst>
                                    </p:anim>
                                  </p:childTnLst>
                                </p:cTn>
                              </p:par>
                            </p:childTnLst>
                          </p:cTn>
                        </p:par>
                      </p:childTnLst>
                    </p:cTn>
                  </p:par>
                  <p:par>
                    <p:cTn id="41" fill="hold" nodeType="clickPar">
                      <p:stCondLst>
                        <p:cond delay="indefinite"/>
                      </p:stCondLst>
                      <p:childTnLst>
                        <p:par>
                          <p:cTn id="42" fill="hold" nodeType="withGroup">
                            <p:stCondLst>
                              <p:cond delay="0"/>
                            </p:stCondLst>
                            <p:childTnLst>
                              <p:par>
                                <p:cTn id="43" presetID="4" presetClass="entr" presetSubtype="16" fill="hold" nodeType="clickEffect">
                                  <p:stCondLst>
                                    <p:cond delay="0"/>
                                  </p:stCondLst>
                                  <p:childTnLst>
                                    <p:set>
                                      <p:cBhvr>
                                        <p:cTn id="44" dur="1" fill="hold">
                                          <p:stCondLst>
                                            <p:cond delay="0"/>
                                          </p:stCondLst>
                                        </p:cTn>
                                        <p:tgtEl>
                                          <p:spTgt spid="385127"/>
                                        </p:tgtEl>
                                        <p:attrNameLst>
                                          <p:attrName>style.visibility</p:attrName>
                                        </p:attrNameLst>
                                      </p:cBhvr>
                                      <p:to>
                                        <p:strVal val="visible"/>
                                      </p:to>
                                    </p:set>
                                    <p:animEffect transition="in" filter="box(in)">
                                      <p:cBhvr>
                                        <p:cTn id="45" dur="2000"/>
                                        <p:tgtEl>
                                          <p:spTgt spid="3851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5026" grpId="0" autoUpdateAnimBg="0"/>
      <p:bldP spid="385027" grpId="0" autoUpdateAnimBg="0"/>
      <p:bldP spid="385028" grpId="0" autoUpdateAnimBg="0"/>
      <p:bldP spid="385029" grpId="0" autoUpdateAnimBg="0"/>
      <p:bldP spid="385030" grpId="0"/>
    </p:bldLst>
  </p:timing>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86050" name="Object 2"/>
          <p:cNvGraphicFramePr>
            <a:graphicFrameLocks noChangeAspect="1"/>
          </p:cNvGraphicFramePr>
          <p:nvPr/>
        </p:nvGraphicFramePr>
        <p:xfrm>
          <a:off x="1066800" y="153988"/>
          <a:ext cx="5103813" cy="552450"/>
        </p:xfrm>
        <a:graphic>
          <a:graphicData uri="http://schemas.openxmlformats.org/presentationml/2006/ole">
            <mc:AlternateContent xmlns:mc="http://schemas.openxmlformats.org/markup-compatibility/2006">
              <mc:Choice xmlns:v="urn:schemas-microsoft-com:vml" Requires="v">
                <p:oleObj spid="_x0000_s386141" name="Equation" r:id="rId3" imgW="2958840" imgH="279360" progId="Equation.3">
                  <p:embed/>
                </p:oleObj>
              </mc:Choice>
              <mc:Fallback>
                <p:oleObj name="Equation" r:id="rId3" imgW="2958840" imgH="279360" progId="Equation.3">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66800" y="153988"/>
                        <a:ext cx="5103813" cy="552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386051" name="Group 3"/>
          <p:cNvGrpSpPr>
            <a:grpSpLocks/>
          </p:cNvGrpSpPr>
          <p:nvPr/>
        </p:nvGrpSpPr>
        <p:grpSpPr bwMode="auto">
          <a:xfrm>
            <a:off x="1343025" y="625475"/>
            <a:ext cx="4067175" cy="919163"/>
            <a:chOff x="823" y="303"/>
            <a:chExt cx="2338" cy="594"/>
          </a:xfrm>
        </p:grpSpPr>
        <p:graphicFrame>
          <p:nvGraphicFramePr>
            <p:cNvPr id="386052" name="Object 4"/>
            <p:cNvGraphicFramePr>
              <a:graphicFrameLocks noChangeAspect="1"/>
            </p:cNvGraphicFramePr>
            <p:nvPr/>
          </p:nvGraphicFramePr>
          <p:xfrm>
            <a:off x="823" y="303"/>
            <a:ext cx="1282" cy="594"/>
          </p:xfrm>
          <a:graphic>
            <a:graphicData uri="http://schemas.openxmlformats.org/presentationml/2006/ole">
              <mc:AlternateContent xmlns:mc="http://schemas.openxmlformats.org/markup-compatibility/2006">
                <mc:Choice xmlns:v="urn:schemas-microsoft-com:vml" Requires="v">
                  <p:oleObj spid="_x0000_s386142" name="Equation" r:id="rId5" imgW="1485720" imgH="571320" progId="Equation.3">
                    <p:embed/>
                  </p:oleObj>
                </mc:Choice>
                <mc:Fallback>
                  <p:oleObj name="Equation" r:id="rId5" imgW="1485720" imgH="571320" progId="Equation.3">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23" y="303"/>
                          <a:ext cx="1282" cy="5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86053" name="Text Box 5"/>
            <p:cNvSpPr txBox="1">
              <a:spLocks noChangeArrowheads="1"/>
            </p:cNvSpPr>
            <p:nvPr/>
          </p:nvSpPr>
          <p:spPr bwMode="auto">
            <a:xfrm>
              <a:off x="2736" y="384"/>
              <a:ext cx="425" cy="2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latin typeface="Times New Roman" pitchFamily="18" charset="0"/>
                  <a:cs typeface="Times New Roman" pitchFamily="18" charset="0"/>
                </a:rPr>
                <a:t>( a )</a:t>
              </a:r>
            </a:p>
          </p:txBody>
        </p:sp>
      </p:grpSp>
      <p:grpSp>
        <p:nvGrpSpPr>
          <p:cNvPr id="386054" name="Group 6"/>
          <p:cNvGrpSpPr>
            <a:grpSpLocks/>
          </p:cNvGrpSpPr>
          <p:nvPr/>
        </p:nvGrpSpPr>
        <p:grpSpPr bwMode="auto">
          <a:xfrm>
            <a:off x="304800" y="1447800"/>
            <a:ext cx="5070475" cy="482600"/>
            <a:chOff x="-22" y="828"/>
            <a:chExt cx="3194" cy="304"/>
          </a:xfrm>
        </p:grpSpPr>
        <p:graphicFrame>
          <p:nvGraphicFramePr>
            <p:cNvPr id="386055" name="Object 7"/>
            <p:cNvGraphicFramePr>
              <a:graphicFrameLocks noChangeAspect="1"/>
            </p:cNvGraphicFramePr>
            <p:nvPr/>
          </p:nvGraphicFramePr>
          <p:xfrm>
            <a:off x="1920" y="864"/>
            <a:ext cx="728" cy="268"/>
          </p:xfrm>
          <a:graphic>
            <a:graphicData uri="http://schemas.openxmlformats.org/presentationml/2006/ole">
              <mc:AlternateContent xmlns:mc="http://schemas.openxmlformats.org/markup-compatibility/2006">
                <mc:Choice xmlns:v="urn:schemas-microsoft-com:vml" Requires="v">
                  <p:oleObj spid="_x0000_s386143" name="Equation" r:id="rId7" imgW="787320" imgH="241200" progId="Equation.3">
                    <p:embed/>
                  </p:oleObj>
                </mc:Choice>
                <mc:Fallback>
                  <p:oleObj name="Equation" r:id="rId7" imgW="787320" imgH="241200" progId="Equation.3">
                    <p:embed/>
                    <p:pic>
                      <p:nvPicPr>
                        <p:cNvPr id="0" name="Object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20" y="864"/>
                          <a:ext cx="728"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86056" name="Text Box 8"/>
            <p:cNvSpPr txBox="1">
              <a:spLocks noChangeArrowheads="1"/>
            </p:cNvSpPr>
            <p:nvPr/>
          </p:nvSpPr>
          <p:spPr bwMode="auto">
            <a:xfrm>
              <a:off x="-22" y="841"/>
              <a:ext cx="226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Phương trình biến dạng</a:t>
              </a:r>
              <a:r>
                <a:rPr lang="en-US" b="1"/>
                <a:t> </a:t>
              </a:r>
              <a:r>
                <a:rPr lang="en-US">
                  <a:cs typeface="Times New Roman" pitchFamily="18" charset="0"/>
                </a:rPr>
                <a:t>:</a:t>
              </a:r>
            </a:p>
          </p:txBody>
        </p:sp>
        <p:sp>
          <p:nvSpPr>
            <p:cNvPr id="386057" name="Text Box 9"/>
            <p:cNvSpPr txBox="1">
              <a:spLocks noChangeArrowheads="1"/>
            </p:cNvSpPr>
            <p:nvPr/>
          </p:nvSpPr>
          <p:spPr bwMode="auto">
            <a:xfrm>
              <a:off x="2736" y="828"/>
              <a:ext cx="4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b )</a:t>
              </a:r>
            </a:p>
          </p:txBody>
        </p:sp>
      </p:grpSp>
      <p:grpSp>
        <p:nvGrpSpPr>
          <p:cNvPr id="386058" name="Group 10"/>
          <p:cNvGrpSpPr>
            <a:grpSpLocks/>
          </p:cNvGrpSpPr>
          <p:nvPr/>
        </p:nvGrpSpPr>
        <p:grpSpPr bwMode="auto">
          <a:xfrm>
            <a:off x="795338" y="1849438"/>
            <a:ext cx="4648200" cy="762000"/>
            <a:chOff x="384" y="1104"/>
            <a:chExt cx="2777" cy="480"/>
          </a:xfrm>
        </p:grpSpPr>
        <p:graphicFrame>
          <p:nvGraphicFramePr>
            <p:cNvPr id="386059" name="Object 11"/>
            <p:cNvGraphicFramePr>
              <a:graphicFrameLocks noChangeAspect="1"/>
            </p:cNvGraphicFramePr>
            <p:nvPr/>
          </p:nvGraphicFramePr>
          <p:xfrm>
            <a:off x="384" y="1104"/>
            <a:ext cx="1776" cy="480"/>
          </p:xfrm>
          <a:graphic>
            <a:graphicData uri="http://schemas.openxmlformats.org/presentationml/2006/ole">
              <mc:AlternateContent xmlns:mc="http://schemas.openxmlformats.org/markup-compatibility/2006">
                <mc:Choice xmlns:v="urn:schemas-microsoft-com:vml" Requires="v">
                  <p:oleObj spid="_x0000_s386144" name="Equation" r:id="rId9" imgW="1981080" imgH="444240" progId="Equation.3">
                    <p:embed/>
                  </p:oleObj>
                </mc:Choice>
                <mc:Fallback>
                  <p:oleObj name="Equation" r:id="rId9" imgW="1981080" imgH="444240" progId="Equation.3">
                    <p:embed/>
                    <p:pic>
                      <p:nvPicPr>
                        <p:cNvPr id="0" name="Object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84" y="1104"/>
                          <a:ext cx="1776"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86060" name="Text Box 12"/>
            <p:cNvSpPr txBox="1">
              <a:spLocks noChangeArrowheads="1"/>
            </p:cNvSpPr>
            <p:nvPr/>
          </p:nvSpPr>
          <p:spPr bwMode="auto">
            <a:xfrm>
              <a:off x="2736" y="1200"/>
              <a:ext cx="42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latin typeface="Times New Roman" pitchFamily="18" charset="0"/>
                  <a:cs typeface="Times New Roman" pitchFamily="18" charset="0"/>
                </a:rPr>
                <a:t>( c )</a:t>
              </a:r>
            </a:p>
          </p:txBody>
        </p:sp>
      </p:grpSp>
      <p:grpSp>
        <p:nvGrpSpPr>
          <p:cNvPr id="386061" name="Group 13"/>
          <p:cNvGrpSpPr>
            <a:grpSpLocks/>
          </p:cNvGrpSpPr>
          <p:nvPr/>
        </p:nvGrpSpPr>
        <p:grpSpPr bwMode="auto">
          <a:xfrm>
            <a:off x="1123950" y="2563813"/>
            <a:ext cx="4195763" cy="822325"/>
            <a:chOff x="384" y="1536"/>
            <a:chExt cx="2788" cy="592"/>
          </a:xfrm>
        </p:grpSpPr>
        <p:graphicFrame>
          <p:nvGraphicFramePr>
            <p:cNvPr id="386062" name="Object 14"/>
            <p:cNvGraphicFramePr>
              <a:graphicFrameLocks noChangeAspect="1"/>
            </p:cNvGraphicFramePr>
            <p:nvPr/>
          </p:nvGraphicFramePr>
          <p:xfrm>
            <a:off x="384" y="1584"/>
            <a:ext cx="2688" cy="336"/>
          </p:xfrm>
          <a:graphic>
            <a:graphicData uri="http://schemas.openxmlformats.org/presentationml/2006/ole">
              <mc:AlternateContent xmlns:mc="http://schemas.openxmlformats.org/markup-compatibility/2006">
                <mc:Choice xmlns:v="urn:schemas-microsoft-com:vml" Requires="v">
                  <p:oleObj spid="_x0000_s386145" name="Document" r:id="rId11" imgW="2363400" imgH="271800" progId="Word.Document.8">
                    <p:embed/>
                  </p:oleObj>
                </mc:Choice>
                <mc:Fallback>
                  <p:oleObj name="Document" r:id="rId11" imgW="2363400" imgH="271800" progId="Word.Document.8">
                    <p:embed/>
                    <p:pic>
                      <p:nvPicPr>
                        <p:cNvPr id="0" name="Object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84" y="1584"/>
                          <a:ext cx="2688"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86063" name="Text Box 15"/>
            <p:cNvSpPr txBox="1">
              <a:spLocks noChangeArrowheads="1"/>
            </p:cNvSpPr>
            <p:nvPr/>
          </p:nvSpPr>
          <p:spPr bwMode="auto">
            <a:xfrm>
              <a:off x="2736" y="1536"/>
              <a:ext cx="436" cy="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latin typeface="Times New Roman" pitchFamily="18" charset="0"/>
                  <a:cs typeface="Times New Roman" pitchFamily="18" charset="0"/>
                </a:rPr>
                <a:t>( d )</a:t>
              </a:r>
            </a:p>
          </p:txBody>
        </p:sp>
      </p:grpSp>
      <p:grpSp>
        <p:nvGrpSpPr>
          <p:cNvPr id="386064" name="Group 16"/>
          <p:cNvGrpSpPr>
            <a:grpSpLocks/>
          </p:cNvGrpSpPr>
          <p:nvPr/>
        </p:nvGrpSpPr>
        <p:grpSpPr bwMode="auto">
          <a:xfrm>
            <a:off x="762000" y="3144838"/>
            <a:ext cx="4419600" cy="838200"/>
            <a:chOff x="134" y="1872"/>
            <a:chExt cx="2746" cy="576"/>
          </a:xfrm>
        </p:grpSpPr>
        <p:graphicFrame>
          <p:nvGraphicFramePr>
            <p:cNvPr id="386065" name="Object 17"/>
            <p:cNvGraphicFramePr>
              <a:graphicFrameLocks noChangeAspect="1"/>
            </p:cNvGraphicFramePr>
            <p:nvPr/>
          </p:nvGraphicFramePr>
          <p:xfrm>
            <a:off x="1440" y="1872"/>
            <a:ext cx="1440" cy="576"/>
          </p:xfrm>
          <a:graphic>
            <a:graphicData uri="http://schemas.openxmlformats.org/presentationml/2006/ole">
              <mc:AlternateContent xmlns:mc="http://schemas.openxmlformats.org/markup-compatibility/2006">
                <mc:Choice xmlns:v="urn:schemas-microsoft-com:vml" Requires="v">
                  <p:oleObj spid="_x0000_s386146" name="Equation" r:id="rId13" imgW="1422360" imgH="507960" progId="Equation.3">
                    <p:embed/>
                  </p:oleObj>
                </mc:Choice>
                <mc:Fallback>
                  <p:oleObj name="Equation" r:id="rId13" imgW="1422360" imgH="507960" progId="Equation.3">
                    <p:embed/>
                    <p:pic>
                      <p:nvPicPr>
                        <p:cNvPr id="0" name="Object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440" y="1872"/>
                          <a:ext cx="1440" cy="5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86066" name="Text Box 18"/>
            <p:cNvSpPr txBox="1">
              <a:spLocks noChangeArrowheads="1"/>
            </p:cNvSpPr>
            <p:nvPr/>
          </p:nvSpPr>
          <p:spPr bwMode="auto">
            <a:xfrm>
              <a:off x="134" y="2006"/>
              <a:ext cx="1020" cy="3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a )  +  ( c )</a:t>
              </a:r>
            </a:p>
          </p:txBody>
        </p:sp>
        <p:sp>
          <p:nvSpPr>
            <p:cNvPr id="386067" name="Line 19"/>
            <p:cNvSpPr>
              <a:spLocks noChangeShapeType="1"/>
            </p:cNvSpPr>
            <p:nvPr/>
          </p:nvSpPr>
          <p:spPr bwMode="auto">
            <a:xfrm>
              <a:off x="1200" y="2160"/>
              <a:ext cx="192"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386068" name="Group 20"/>
          <p:cNvGrpSpPr>
            <a:grpSpLocks/>
          </p:cNvGrpSpPr>
          <p:nvPr/>
        </p:nvGrpSpPr>
        <p:grpSpPr bwMode="auto">
          <a:xfrm>
            <a:off x="5608638" y="420688"/>
            <a:ext cx="3459162" cy="3732212"/>
            <a:chOff x="3384" y="204"/>
            <a:chExt cx="2179" cy="2351"/>
          </a:xfrm>
        </p:grpSpPr>
        <p:sp>
          <p:nvSpPr>
            <p:cNvPr id="386069" name="Arc 21"/>
            <p:cNvSpPr>
              <a:spLocks/>
            </p:cNvSpPr>
            <p:nvPr/>
          </p:nvSpPr>
          <p:spPr bwMode="auto">
            <a:xfrm>
              <a:off x="3982" y="928"/>
              <a:ext cx="809" cy="1371"/>
            </a:xfrm>
            <a:custGeom>
              <a:avLst/>
              <a:gdLst>
                <a:gd name="G0" fmla="+- 6371 0 0"/>
                <a:gd name="G1" fmla="+- 21600 0 0"/>
                <a:gd name="G2" fmla="+- 21600 0 0"/>
                <a:gd name="T0" fmla="*/ 0 w 12758"/>
                <a:gd name="T1" fmla="*/ 961 h 21600"/>
                <a:gd name="T2" fmla="*/ 12758 w 12758"/>
                <a:gd name="T3" fmla="*/ 966 h 21600"/>
                <a:gd name="T4" fmla="*/ 6371 w 12758"/>
                <a:gd name="T5" fmla="*/ 21600 h 21600"/>
              </a:gdLst>
              <a:ahLst/>
              <a:cxnLst>
                <a:cxn ang="0">
                  <a:pos x="T0" y="T1"/>
                </a:cxn>
                <a:cxn ang="0">
                  <a:pos x="T2" y="T3"/>
                </a:cxn>
                <a:cxn ang="0">
                  <a:pos x="T4" y="T5"/>
                </a:cxn>
              </a:cxnLst>
              <a:rect l="0" t="0" r="r" b="b"/>
              <a:pathLst>
                <a:path w="12758" h="21600" fill="none" extrusionOk="0">
                  <a:moveTo>
                    <a:pt x="-1" y="960"/>
                  </a:moveTo>
                  <a:cubicBezTo>
                    <a:pt x="2063" y="323"/>
                    <a:pt x="4211" y="-1"/>
                    <a:pt x="6371" y="0"/>
                  </a:cubicBezTo>
                  <a:cubicBezTo>
                    <a:pt x="8536" y="0"/>
                    <a:pt x="10689" y="325"/>
                    <a:pt x="12758" y="965"/>
                  </a:cubicBezTo>
                </a:path>
                <a:path w="12758" h="21600" stroke="0" extrusionOk="0">
                  <a:moveTo>
                    <a:pt x="-1" y="960"/>
                  </a:moveTo>
                  <a:cubicBezTo>
                    <a:pt x="2063" y="323"/>
                    <a:pt x="4211" y="-1"/>
                    <a:pt x="6371" y="0"/>
                  </a:cubicBezTo>
                  <a:cubicBezTo>
                    <a:pt x="8536" y="0"/>
                    <a:pt x="10689" y="325"/>
                    <a:pt x="12758" y="965"/>
                  </a:cubicBezTo>
                  <a:lnTo>
                    <a:pt x="6371" y="21600"/>
                  </a:lnTo>
                  <a:close/>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6070" name="Line 22"/>
            <p:cNvSpPr>
              <a:spLocks noChangeShapeType="1"/>
            </p:cNvSpPr>
            <p:nvPr/>
          </p:nvSpPr>
          <p:spPr bwMode="auto">
            <a:xfrm>
              <a:off x="4399" y="420"/>
              <a:ext cx="0" cy="18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6071" name="Line 23"/>
            <p:cNvSpPr>
              <a:spLocks noChangeShapeType="1"/>
            </p:cNvSpPr>
            <p:nvPr/>
          </p:nvSpPr>
          <p:spPr bwMode="auto">
            <a:xfrm rot="272455">
              <a:off x="4148" y="1620"/>
              <a:ext cx="271" cy="65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6072" name="Line 24"/>
            <p:cNvSpPr>
              <a:spLocks noChangeShapeType="1"/>
            </p:cNvSpPr>
            <p:nvPr/>
          </p:nvSpPr>
          <p:spPr bwMode="auto">
            <a:xfrm rot="2400788">
              <a:off x="4333" y="1008"/>
              <a:ext cx="521" cy="12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6073" name="Arc 25"/>
            <p:cNvSpPr>
              <a:spLocks/>
            </p:cNvSpPr>
            <p:nvPr/>
          </p:nvSpPr>
          <p:spPr bwMode="auto">
            <a:xfrm>
              <a:off x="4120" y="1398"/>
              <a:ext cx="859" cy="894"/>
            </a:xfrm>
            <a:custGeom>
              <a:avLst/>
              <a:gdLst>
                <a:gd name="G0" fmla="+- 6765 0 0"/>
                <a:gd name="G1" fmla="+- 21600 0 0"/>
                <a:gd name="G2" fmla="+- 21600 0 0"/>
                <a:gd name="T0" fmla="*/ 0 w 20774"/>
                <a:gd name="T1" fmla="*/ 1087 h 21600"/>
                <a:gd name="T2" fmla="*/ 20774 w 20774"/>
                <a:gd name="T3" fmla="*/ 5159 h 21600"/>
                <a:gd name="T4" fmla="*/ 6765 w 20774"/>
                <a:gd name="T5" fmla="*/ 21600 h 21600"/>
              </a:gdLst>
              <a:ahLst/>
              <a:cxnLst>
                <a:cxn ang="0">
                  <a:pos x="T0" y="T1"/>
                </a:cxn>
                <a:cxn ang="0">
                  <a:pos x="T2" y="T3"/>
                </a:cxn>
                <a:cxn ang="0">
                  <a:pos x="T4" y="T5"/>
                </a:cxn>
              </a:cxnLst>
              <a:rect l="0" t="0" r="r" b="b"/>
              <a:pathLst>
                <a:path w="20774" h="21600" fill="none" extrusionOk="0">
                  <a:moveTo>
                    <a:pt x="-1" y="1086"/>
                  </a:moveTo>
                  <a:cubicBezTo>
                    <a:pt x="2182" y="366"/>
                    <a:pt x="4466" y="-1"/>
                    <a:pt x="6765" y="0"/>
                  </a:cubicBezTo>
                  <a:cubicBezTo>
                    <a:pt x="11899" y="0"/>
                    <a:pt x="16865" y="1828"/>
                    <a:pt x="20774" y="5158"/>
                  </a:cubicBezTo>
                </a:path>
                <a:path w="20774" h="21600" stroke="0" extrusionOk="0">
                  <a:moveTo>
                    <a:pt x="-1" y="1086"/>
                  </a:moveTo>
                  <a:cubicBezTo>
                    <a:pt x="2182" y="366"/>
                    <a:pt x="4466" y="-1"/>
                    <a:pt x="6765" y="0"/>
                  </a:cubicBezTo>
                  <a:cubicBezTo>
                    <a:pt x="11899" y="0"/>
                    <a:pt x="16865" y="1828"/>
                    <a:pt x="20774" y="5158"/>
                  </a:cubicBezTo>
                  <a:lnTo>
                    <a:pt x="6765"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6074" name="Line 26"/>
            <p:cNvSpPr>
              <a:spLocks noChangeShapeType="1"/>
            </p:cNvSpPr>
            <p:nvPr/>
          </p:nvSpPr>
          <p:spPr bwMode="auto">
            <a:xfrm flipH="1">
              <a:off x="4613" y="812"/>
              <a:ext cx="363" cy="362"/>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6075" name="Line 27"/>
            <p:cNvSpPr>
              <a:spLocks noChangeShapeType="1"/>
            </p:cNvSpPr>
            <p:nvPr/>
          </p:nvSpPr>
          <p:spPr bwMode="auto">
            <a:xfrm rot="180000" flipH="1">
              <a:off x="4669" y="989"/>
              <a:ext cx="112" cy="44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6076" name="Line 28"/>
            <p:cNvSpPr>
              <a:spLocks noChangeShapeType="1"/>
            </p:cNvSpPr>
            <p:nvPr/>
          </p:nvSpPr>
          <p:spPr bwMode="auto">
            <a:xfrm rot="19711515" flipH="1">
              <a:off x="3984" y="985"/>
              <a:ext cx="151" cy="591"/>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86077" name="Line 29"/>
            <p:cNvSpPr>
              <a:spLocks noChangeShapeType="1"/>
            </p:cNvSpPr>
            <p:nvPr/>
          </p:nvSpPr>
          <p:spPr bwMode="auto">
            <a:xfrm rot="180000" flipH="1">
              <a:off x="4855" y="798"/>
              <a:ext cx="116" cy="458"/>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6078" name="Line 30"/>
            <p:cNvSpPr>
              <a:spLocks noChangeShapeType="1"/>
            </p:cNvSpPr>
            <p:nvPr/>
          </p:nvSpPr>
          <p:spPr bwMode="auto">
            <a:xfrm rot="288638" flipH="1">
              <a:off x="4489" y="1175"/>
              <a:ext cx="112" cy="447"/>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6079" name="Line 31"/>
            <p:cNvSpPr>
              <a:spLocks noChangeShapeType="1"/>
            </p:cNvSpPr>
            <p:nvPr/>
          </p:nvSpPr>
          <p:spPr bwMode="auto">
            <a:xfrm flipH="1">
              <a:off x="4483" y="1257"/>
              <a:ext cx="362" cy="363"/>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6080" name="Line 32"/>
            <p:cNvSpPr>
              <a:spLocks noChangeShapeType="1"/>
            </p:cNvSpPr>
            <p:nvPr/>
          </p:nvSpPr>
          <p:spPr bwMode="auto">
            <a:xfrm flipH="1">
              <a:off x="3784" y="754"/>
              <a:ext cx="441" cy="440"/>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6081" name="Arc 33"/>
            <p:cNvSpPr>
              <a:spLocks/>
            </p:cNvSpPr>
            <p:nvPr/>
          </p:nvSpPr>
          <p:spPr bwMode="auto">
            <a:xfrm>
              <a:off x="4224" y="718"/>
              <a:ext cx="759" cy="1371"/>
            </a:xfrm>
            <a:custGeom>
              <a:avLst/>
              <a:gdLst>
                <a:gd name="G0" fmla="+- 4595 0 0"/>
                <a:gd name="G1" fmla="+- 21600 0 0"/>
                <a:gd name="G2" fmla="+- 21600 0 0"/>
                <a:gd name="T0" fmla="*/ 0 w 11973"/>
                <a:gd name="T1" fmla="*/ 494 h 21600"/>
                <a:gd name="T2" fmla="*/ 11973 w 11973"/>
                <a:gd name="T3" fmla="*/ 1299 h 21600"/>
                <a:gd name="T4" fmla="*/ 4595 w 11973"/>
                <a:gd name="T5" fmla="*/ 21600 h 21600"/>
              </a:gdLst>
              <a:ahLst/>
              <a:cxnLst>
                <a:cxn ang="0">
                  <a:pos x="T0" y="T1"/>
                </a:cxn>
                <a:cxn ang="0">
                  <a:pos x="T2" y="T3"/>
                </a:cxn>
                <a:cxn ang="0">
                  <a:pos x="T4" y="T5"/>
                </a:cxn>
              </a:cxnLst>
              <a:rect l="0" t="0" r="r" b="b"/>
              <a:pathLst>
                <a:path w="11973" h="21600" fill="none" extrusionOk="0">
                  <a:moveTo>
                    <a:pt x="0" y="494"/>
                  </a:moveTo>
                  <a:cubicBezTo>
                    <a:pt x="1509" y="165"/>
                    <a:pt x="3050" y="-1"/>
                    <a:pt x="4595" y="0"/>
                  </a:cubicBezTo>
                  <a:cubicBezTo>
                    <a:pt x="7111" y="0"/>
                    <a:pt x="9608" y="439"/>
                    <a:pt x="11972" y="1299"/>
                  </a:cubicBezTo>
                </a:path>
                <a:path w="11973" h="21600" stroke="0" extrusionOk="0">
                  <a:moveTo>
                    <a:pt x="0" y="494"/>
                  </a:moveTo>
                  <a:cubicBezTo>
                    <a:pt x="1509" y="165"/>
                    <a:pt x="3050" y="-1"/>
                    <a:pt x="4595" y="0"/>
                  </a:cubicBezTo>
                  <a:cubicBezTo>
                    <a:pt x="7111" y="0"/>
                    <a:pt x="9608" y="439"/>
                    <a:pt x="11972" y="1299"/>
                  </a:cubicBezTo>
                  <a:lnTo>
                    <a:pt x="4595" y="21600"/>
                  </a:lnTo>
                  <a:close/>
                </a:path>
              </a:pathLst>
            </a:custGeom>
            <a:noFill/>
            <a:ln w="2857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6082" name="Arc 34"/>
            <p:cNvSpPr>
              <a:spLocks/>
            </p:cNvSpPr>
            <p:nvPr/>
          </p:nvSpPr>
          <p:spPr bwMode="auto">
            <a:xfrm rot="65103">
              <a:off x="3773" y="1117"/>
              <a:ext cx="849" cy="1370"/>
            </a:xfrm>
            <a:custGeom>
              <a:avLst/>
              <a:gdLst>
                <a:gd name="G0" fmla="+- 7627 0 0"/>
                <a:gd name="G1" fmla="+- 21600 0 0"/>
                <a:gd name="G2" fmla="+- 21600 0 0"/>
                <a:gd name="T0" fmla="*/ 0 w 13398"/>
                <a:gd name="T1" fmla="*/ 1391 h 21600"/>
                <a:gd name="T2" fmla="*/ 13398 w 13398"/>
                <a:gd name="T3" fmla="*/ 785 h 21600"/>
                <a:gd name="T4" fmla="*/ 7627 w 13398"/>
                <a:gd name="T5" fmla="*/ 21600 h 21600"/>
              </a:gdLst>
              <a:ahLst/>
              <a:cxnLst>
                <a:cxn ang="0">
                  <a:pos x="T0" y="T1"/>
                </a:cxn>
                <a:cxn ang="0">
                  <a:pos x="T2" y="T3"/>
                </a:cxn>
                <a:cxn ang="0">
                  <a:pos x="T4" y="T5"/>
                </a:cxn>
              </a:cxnLst>
              <a:rect l="0" t="0" r="r" b="b"/>
              <a:pathLst>
                <a:path w="13398" h="21600" fill="none" extrusionOk="0">
                  <a:moveTo>
                    <a:pt x="0" y="1391"/>
                  </a:moveTo>
                  <a:cubicBezTo>
                    <a:pt x="2437" y="471"/>
                    <a:pt x="5021" y="-1"/>
                    <a:pt x="7627" y="0"/>
                  </a:cubicBezTo>
                  <a:cubicBezTo>
                    <a:pt x="9577" y="0"/>
                    <a:pt x="11518" y="264"/>
                    <a:pt x="13397" y="785"/>
                  </a:cubicBezTo>
                </a:path>
                <a:path w="13398" h="21600" stroke="0" extrusionOk="0">
                  <a:moveTo>
                    <a:pt x="0" y="1391"/>
                  </a:moveTo>
                  <a:cubicBezTo>
                    <a:pt x="2437" y="471"/>
                    <a:pt x="5021" y="-1"/>
                    <a:pt x="7627" y="0"/>
                  </a:cubicBezTo>
                  <a:cubicBezTo>
                    <a:pt x="9577" y="0"/>
                    <a:pt x="11518" y="264"/>
                    <a:pt x="13397" y="785"/>
                  </a:cubicBezTo>
                  <a:lnTo>
                    <a:pt x="7627" y="21600"/>
                  </a:lnTo>
                  <a:close/>
                </a:path>
              </a:pathLst>
            </a:custGeom>
            <a:noFill/>
            <a:ln w="2857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6083" name="Line 35"/>
            <p:cNvSpPr>
              <a:spLocks noChangeShapeType="1"/>
            </p:cNvSpPr>
            <p:nvPr/>
          </p:nvSpPr>
          <p:spPr bwMode="auto">
            <a:xfrm rot="20092029" flipH="1">
              <a:off x="4216" y="747"/>
              <a:ext cx="112" cy="447"/>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86084" name="Line 36"/>
            <p:cNvSpPr>
              <a:spLocks noChangeShapeType="1"/>
            </p:cNvSpPr>
            <p:nvPr/>
          </p:nvSpPr>
          <p:spPr bwMode="auto">
            <a:xfrm rot="19470625" flipH="1">
              <a:off x="3805" y="1176"/>
              <a:ext cx="113" cy="456"/>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6085" name="Line 37"/>
            <p:cNvSpPr>
              <a:spLocks noChangeShapeType="1"/>
            </p:cNvSpPr>
            <p:nvPr/>
          </p:nvSpPr>
          <p:spPr bwMode="auto">
            <a:xfrm rot="21479202" flipH="1">
              <a:off x="3950" y="1246"/>
              <a:ext cx="356" cy="356"/>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86086" name="Arc 38"/>
            <p:cNvSpPr>
              <a:spLocks/>
            </p:cNvSpPr>
            <p:nvPr/>
          </p:nvSpPr>
          <p:spPr bwMode="auto">
            <a:xfrm rot="63041">
              <a:off x="4315" y="1201"/>
              <a:ext cx="505" cy="894"/>
            </a:xfrm>
            <a:custGeom>
              <a:avLst/>
              <a:gdLst>
                <a:gd name="G0" fmla="+- 5921 0 0"/>
                <a:gd name="G1" fmla="+- 21600 0 0"/>
                <a:gd name="G2" fmla="+- 21600 0 0"/>
                <a:gd name="T0" fmla="*/ 0 w 12191"/>
                <a:gd name="T1" fmla="*/ 828 h 21600"/>
                <a:gd name="T2" fmla="*/ 12191 w 12191"/>
                <a:gd name="T3" fmla="*/ 930 h 21600"/>
                <a:gd name="T4" fmla="*/ 5921 w 12191"/>
                <a:gd name="T5" fmla="*/ 21600 h 21600"/>
              </a:gdLst>
              <a:ahLst/>
              <a:cxnLst>
                <a:cxn ang="0">
                  <a:pos x="T0" y="T1"/>
                </a:cxn>
                <a:cxn ang="0">
                  <a:pos x="T2" y="T3"/>
                </a:cxn>
                <a:cxn ang="0">
                  <a:pos x="T4" y="T5"/>
                </a:cxn>
              </a:cxnLst>
              <a:rect l="0" t="0" r="r" b="b"/>
              <a:pathLst>
                <a:path w="12191" h="21600" fill="none" extrusionOk="0">
                  <a:moveTo>
                    <a:pt x="-1" y="827"/>
                  </a:moveTo>
                  <a:cubicBezTo>
                    <a:pt x="1925" y="278"/>
                    <a:pt x="3918" y="-1"/>
                    <a:pt x="5921" y="0"/>
                  </a:cubicBezTo>
                  <a:cubicBezTo>
                    <a:pt x="8045" y="0"/>
                    <a:pt x="10158" y="313"/>
                    <a:pt x="12190" y="930"/>
                  </a:cubicBezTo>
                </a:path>
                <a:path w="12191" h="21600" stroke="0" extrusionOk="0">
                  <a:moveTo>
                    <a:pt x="-1" y="827"/>
                  </a:moveTo>
                  <a:cubicBezTo>
                    <a:pt x="1925" y="278"/>
                    <a:pt x="3918" y="-1"/>
                    <a:pt x="5921" y="0"/>
                  </a:cubicBezTo>
                  <a:cubicBezTo>
                    <a:pt x="8045" y="0"/>
                    <a:pt x="10158" y="313"/>
                    <a:pt x="12190" y="930"/>
                  </a:cubicBezTo>
                  <a:lnTo>
                    <a:pt x="5921" y="21600"/>
                  </a:lnTo>
                  <a:close/>
                </a:path>
              </a:pathLst>
            </a:custGeom>
            <a:noFill/>
            <a:ln w="9525">
              <a:solidFill>
                <a:srgbClr val="000000"/>
              </a:solidFill>
              <a:prstDash val="dash"/>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6087" name="Arc 39"/>
            <p:cNvSpPr>
              <a:spLocks/>
            </p:cNvSpPr>
            <p:nvPr/>
          </p:nvSpPr>
          <p:spPr bwMode="auto">
            <a:xfrm rot="62078">
              <a:off x="3935" y="1580"/>
              <a:ext cx="537" cy="895"/>
            </a:xfrm>
            <a:custGeom>
              <a:avLst/>
              <a:gdLst>
                <a:gd name="G0" fmla="+- 7156 0 0"/>
                <a:gd name="G1" fmla="+- 21600 0 0"/>
                <a:gd name="G2" fmla="+- 21600 0 0"/>
                <a:gd name="T0" fmla="*/ 0 w 12974"/>
                <a:gd name="T1" fmla="*/ 1220 h 21600"/>
                <a:gd name="T2" fmla="*/ 12974 w 12974"/>
                <a:gd name="T3" fmla="*/ 798 h 21600"/>
                <a:gd name="T4" fmla="*/ 7156 w 12974"/>
                <a:gd name="T5" fmla="*/ 21600 h 21600"/>
              </a:gdLst>
              <a:ahLst/>
              <a:cxnLst>
                <a:cxn ang="0">
                  <a:pos x="T0" y="T1"/>
                </a:cxn>
                <a:cxn ang="0">
                  <a:pos x="T2" y="T3"/>
                </a:cxn>
                <a:cxn ang="0">
                  <a:pos x="T4" y="T5"/>
                </a:cxn>
              </a:cxnLst>
              <a:rect l="0" t="0" r="r" b="b"/>
              <a:pathLst>
                <a:path w="12974" h="21600" fill="none" extrusionOk="0">
                  <a:moveTo>
                    <a:pt x="-1" y="1219"/>
                  </a:moveTo>
                  <a:cubicBezTo>
                    <a:pt x="2299" y="412"/>
                    <a:pt x="4718" y="-1"/>
                    <a:pt x="7156" y="0"/>
                  </a:cubicBezTo>
                  <a:cubicBezTo>
                    <a:pt x="9122" y="0"/>
                    <a:pt x="11079" y="268"/>
                    <a:pt x="12973" y="798"/>
                  </a:cubicBezTo>
                </a:path>
                <a:path w="12974" h="21600" stroke="0" extrusionOk="0">
                  <a:moveTo>
                    <a:pt x="-1" y="1219"/>
                  </a:moveTo>
                  <a:cubicBezTo>
                    <a:pt x="2299" y="412"/>
                    <a:pt x="4718" y="-1"/>
                    <a:pt x="7156" y="0"/>
                  </a:cubicBezTo>
                  <a:cubicBezTo>
                    <a:pt x="9122" y="0"/>
                    <a:pt x="11079" y="268"/>
                    <a:pt x="12973" y="798"/>
                  </a:cubicBezTo>
                  <a:lnTo>
                    <a:pt x="7156" y="21600"/>
                  </a:lnTo>
                  <a:close/>
                </a:path>
              </a:pathLst>
            </a:custGeom>
            <a:noFill/>
            <a:ln w="2857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6088" name="Line 40"/>
            <p:cNvSpPr>
              <a:spLocks noChangeShapeType="1"/>
            </p:cNvSpPr>
            <p:nvPr/>
          </p:nvSpPr>
          <p:spPr bwMode="auto">
            <a:xfrm flipH="1">
              <a:off x="4008" y="951"/>
              <a:ext cx="148" cy="148"/>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86089" name="Line 41"/>
            <p:cNvSpPr>
              <a:spLocks noChangeShapeType="1"/>
            </p:cNvSpPr>
            <p:nvPr/>
          </p:nvSpPr>
          <p:spPr bwMode="auto">
            <a:xfrm flipH="1">
              <a:off x="4008" y="977"/>
              <a:ext cx="42" cy="43"/>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86090" name="Line 42"/>
            <p:cNvSpPr>
              <a:spLocks noChangeShapeType="1"/>
            </p:cNvSpPr>
            <p:nvPr/>
          </p:nvSpPr>
          <p:spPr bwMode="auto">
            <a:xfrm flipH="1">
              <a:off x="4017" y="940"/>
              <a:ext cx="224" cy="224"/>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86091" name="Line 43"/>
            <p:cNvSpPr>
              <a:spLocks noChangeShapeType="1"/>
            </p:cNvSpPr>
            <p:nvPr/>
          </p:nvSpPr>
          <p:spPr bwMode="auto">
            <a:xfrm flipH="1">
              <a:off x="4045" y="931"/>
              <a:ext cx="282" cy="282"/>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86092" name="Line 44"/>
            <p:cNvSpPr>
              <a:spLocks noChangeShapeType="1"/>
            </p:cNvSpPr>
            <p:nvPr/>
          </p:nvSpPr>
          <p:spPr bwMode="auto">
            <a:xfrm flipH="1">
              <a:off x="4073" y="940"/>
              <a:ext cx="335" cy="336"/>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86093" name="Line 45"/>
            <p:cNvSpPr>
              <a:spLocks noChangeShapeType="1"/>
            </p:cNvSpPr>
            <p:nvPr/>
          </p:nvSpPr>
          <p:spPr bwMode="auto">
            <a:xfrm flipH="1">
              <a:off x="4082" y="940"/>
              <a:ext cx="412" cy="412"/>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86094" name="Line 46"/>
            <p:cNvSpPr>
              <a:spLocks noChangeShapeType="1"/>
            </p:cNvSpPr>
            <p:nvPr/>
          </p:nvSpPr>
          <p:spPr bwMode="auto">
            <a:xfrm flipH="1">
              <a:off x="4110" y="949"/>
              <a:ext cx="458" cy="458"/>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86095" name="Line 47"/>
            <p:cNvSpPr>
              <a:spLocks noChangeShapeType="1"/>
            </p:cNvSpPr>
            <p:nvPr/>
          </p:nvSpPr>
          <p:spPr bwMode="auto">
            <a:xfrm flipH="1">
              <a:off x="4196" y="959"/>
              <a:ext cx="447" cy="447"/>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86096" name="Line 48"/>
            <p:cNvSpPr>
              <a:spLocks noChangeShapeType="1"/>
            </p:cNvSpPr>
            <p:nvPr/>
          </p:nvSpPr>
          <p:spPr bwMode="auto">
            <a:xfrm flipH="1">
              <a:off x="4287" y="977"/>
              <a:ext cx="419" cy="42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86097" name="Line 49"/>
            <p:cNvSpPr>
              <a:spLocks noChangeShapeType="1"/>
            </p:cNvSpPr>
            <p:nvPr/>
          </p:nvSpPr>
          <p:spPr bwMode="auto">
            <a:xfrm flipH="1">
              <a:off x="4390" y="942"/>
              <a:ext cx="453" cy="454"/>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86098" name="Line 50"/>
            <p:cNvSpPr>
              <a:spLocks noChangeShapeType="1"/>
            </p:cNvSpPr>
            <p:nvPr/>
          </p:nvSpPr>
          <p:spPr bwMode="auto">
            <a:xfrm flipH="1">
              <a:off x="4604" y="1322"/>
              <a:ext cx="88" cy="88"/>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86099" name="Line 51"/>
            <p:cNvSpPr>
              <a:spLocks noChangeShapeType="1"/>
            </p:cNvSpPr>
            <p:nvPr/>
          </p:nvSpPr>
          <p:spPr bwMode="auto">
            <a:xfrm flipH="1">
              <a:off x="4474" y="1117"/>
              <a:ext cx="281" cy="282"/>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86100" name="Line 52"/>
            <p:cNvSpPr>
              <a:spLocks noChangeShapeType="1"/>
            </p:cNvSpPr>
            <p:nvPr/>
          </p:nvSpPr>
          <p:spPr bwMode="auto">
            <a:xfrm flipH="1">
              <a:off x="4529" y="1201"/>
              <a:ext cx="211" cy="211"/>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86101" name="Line 53"/>
            <p:cNvSpPr>
              <a:spLocks noChangeShapeType="1"/>
            </p:cNvSpPr>
            <p:nvPr/>
          </p:nvSpPr>
          <p:spPr bwMode="auto">
            <a:xfrm flipV="1">
              <a:off x="4399" y="521"/>
              <a:ext cx="0" cy="405"/>
            </a:xfrm>
            <a:prstGeom prst="line">
              <a:avLst/>
            </a:prstGeom>
            <a:noFill/>
            <a:ln w="19050">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6102" name="Line 54"/>
            <p:cNvSpPr>
              <a:spLocks noChangeShapeType="1"/>
            </p:cNvSpPr>
            <p:nvPr/>
          </p:nvSpPr>
          <p:spPr bwMode="auto">
            <a:xfrm>
              <a:off x="4399" y="1397"/>
              <a:ext cx="0" cy="223"/>
            </a:xfrm>
            <a:prstGeom prst="line">
              <a:avLst/>
            </a:prstGeom>
            <a:noFill/>
            <a:ln w="19050">
              <a:solidFill>
                <a:srgbClr val="CC3300"/>
              </a:solidFill>
              <a:prstDash val="sysDot"/>
              <a:round/>
              <a:headEnd/>
              <a:tailEnd/>
            </a:ln>
            <a:extLst>
              <a:ext uri="{909E8E84-426E-40DD-AFC4-6F175D3DCCD1}">
                <a14:hiddenFill xmlns:a14="http://schemas.microsoft.com/office/drawing/2010/main">
                  <a:noFill/>
                </a14:hiddenFill>
              </a:ext>
            </a:extLst>
          </p:spPr>
          <p:txBody>
            <a:bodyPr/>
            <a:lstStyle/>
            <a:p>
              <a:endParaRPr lang="en-US"/>
            </a:p>
          </p:txBody>
        </p:sp>
        <p:sp>
          <p:nvSpPr>
            <p:cNvPr id="386103" name="Line 55"/>
            <p:cNvSpPr>
              <a:spLocks noChangeShapeType="1"/>
            </p:cNvSpPr>
            <p:nvPr/>
          </p:nvSpPr>
          <p:spPr bwMode="auto">
            <a:xfrm>
              <a:off x="4399" y="1611"/>
              <a:ext cx="0" cy="190"/>
            </a:xfrm>
            <a:prstGeom prst="line">
              <a:avLst/>
            </a:prstGeom>
            <a:noFill/>
            <a:ln w="2857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6104" name="Line 56"/>
            <p:cNvSpPr>
              <a:spLocks noChangeShapeType="1"/>
            </p:cNvSpPr>
            <p:nvPr/>
          </p:nvSpPr>
          <p:spPr bwMode="auto">
            <a:xfrm flipH="1">
              <a:off x="3868" y="1220"/>
              <a:ext cx="528" cy="52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6105" name="Line 57"/>
            <p:cNvSpPr>
              <a:spLocks noChangeShapeType="1"/>
            </p:cNvSpPr>
            <p:nvPr/>
          </p:nvSpPr>
          <p:spPr bwMode="auto">
            <a:xfrm rot="362600">
              <a:off x="4708" y="1267"/>
              <a:ext cx="558" cy="1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6106" name="Line 58"/>
            <p:cNvSpPr>
              <a:spLocks noChangeShapeType="1"/>
            </p:cNvSpPr>
            <p:nvPr/>
          </p:nvSpPr>
          <p:spPr bwMode="auto">
            <a:xfrm rot="115822">
              <a:off x="4722" y="1255"/>
              <a:ext cx="447" cy="112"/>
            </a:xfrm>
            <a:prstGeom prst="line">
              <a:avLst/>
            </a:prstGeom>
            <a:noFill/>
            <a:ln w="19050">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6107" name="Line 59"/>
            <p:cNvSpPr>
              <a:spLocks noChangeShapeType="1"/>
            </p:cNvSpPr>
            <p:nvPr/>
          </p:nvSpPr>
          <p:spPr bwMode="auto">
            <a:xfrm rot="294721" flipH="1">
              <a:off x="3817" y="1228"/>
              <a:ext cx="223" cy="112"/>
            </a:xfrm>
            <a:prstGeom prst="line">
              <a:avLst/>
            </a:prstGeom>
            <a:noFill/>
            <a:ln w="19050">
              <a:solidFill>
                <a:srgbClr val="0000FF"/>
              </a:solidFill>
              <a:prstDash val="sysDot"/>
              <a:round/>
              <a:headEnd/>
              <a:tailEnd/>
            </a:ln>
            <a:extLst>
              <a:ext uri="{909E8E84-426E-40DD-AFC4-6F175D3DCCD1}">
                <a14:hiddenFill xmlns:a14="http://schemas.microsoft.com/office/drawing/2010/main">
                  <a:noFill/>
                </a14:hiddenFill>
              </a:ext>
            </a:extLst>
          </p:spPr>
          <p:txBody>
            <a:bodyPr/>
            <a:lstStyle/>
            <a:p>
              <a:endParaRPr lang="en-US"/>
            </a:p>
          </p:txBody>
        </p:sp>
        <p:sp>
          <p:nvSpPr>
            <p:cNvPr id="386108" name="Line 60"/>
            <p:cNvSpPr>
              <a:spLocks noChangeShapeType="1"/>
            </p:cNvSpPr>
            <p:nvPr/>
          </p:nvSpPr>
          <p:spPr bwMode="auto">
            <a:xfrm rot="332815" flipH="1">
              <a:off x="3611" y="1310"/>
              <a:ext cx="224" cy="112"/>
            </a:xfrm>
            <a:prstGeom prst="line">
              <a:avLst/>
            </a:prstGeom>
            <a:noFill/>
            <a:ln w="19050">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6109" name="Line 61"/>
            <p:cNvSpPr>
              <a:spLocks noChangeShapeType="1"/>
            </p:cNvSpPr>
            <p:nvPr/>
          </p:nvSpPr>
          <p:spPr bwMode="auto">
            <a:xfrm flipV="1">
              <a:off x="4399" y="1956"/>
              <a:ext cx="240" cy="32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6110" name="Line 62"/>
            <p:cNvSpPr>
              <a:spLocks noChangeShapeType="1"/>
            </p:cNvSpPr>
            <p:nvPr/>
          </p:nvSpPr>
          <p:spPr bwMode="auto">
            <a:xfrm rot="21243787" flipV="1">
              <a:off x="4771" y="1572"/>
              <a:ext cx="184" cy="184"/>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86111" name="Arc 63"/>
            <p:cNvSpPr>
              <a:spLocks/>
            </p:cNvSpPr>
            <p:nvPr/>
          </p:nvSpPr>
          <p:spPr bwMode="auto">
            <a:xfrm>
              <a:off x="4318" y="2051"/>
              <a:ext cx="147" cy="225"/>
            </a:xfrm>
            <a:custGeom>
              <a:avLst/>
              <a:gdLst>
                <a:gd name="G0" fmla="+- 7086 0 0"/>
                <a:gd name="G1" fmla="+- 21600 0 0"/>
                <a:gd name="G2" fmla="+- 21600 0 0"/>
                <a:gd name="T0" fmla="*/ 0 w 14053"/>
                <a:gd name="T1" fmla="*/ 1195 h 21600"/>
                <a:gd name="T2" fmla="*/ 14053 w 14053"/>
                <a:gd name="T3" fmla="*/ 1154 h 21600"/>
                <a:gd name="T4" fmla="*/ 7086 w 14053"/>
                <a:gd name="T5" fmla="*/ 21600 h 21600"/>
              </a:gdLst>
              <a:ahLst/>
              <a:cxnLst>
                <a:cxn ang="0">
                  <a:pos x="T0" y="T1"/>
                </a:cxn>
                <a:cxn ang="0">
                  <a:pos x="T2" y="T3"/>
                </a:cxn>
                <a:cxn ang="0">
                  <a:pos x="T4" y="T5"/>
                </a:cxn>
              </a:cxnLst>
              <a:rect l="0" t="0" r="r" b="b"/>
              <a:pathLst>
                <a:path w="14053" h="21600" fill="none" extrusionOk="0">
                  <a:moveTo>
                    <a:pt x="0" y="1195"/>
                  </a:moveTo>
                  <a:cubicBezTo>
                    <a:pt x="2278" y="404"/>
                    <a:pt x="4673" y="-1"/>
                    <a:pt x="7086" y="0"/>
                  </a:cubicBezTo>
                  <a:cubicBezTo>
                    <a:pt x="9455" y="0"/>
                    <a:pt x="11809" y="390"/>
                    <a:pt x="14052" y="1154"/>
                  </a:cubicBezTo>
                </a:path>
                <a:path w="14053" h="21600" stroke="0" extrusionOk="0">
                  <a:moveTo>
                    <a:pt x="0" y="1195"/>
                  </a:moveTo>
                  <a:cubicBezTo>
                    <a:pt x="2278" y="404"/>
                    <a:pt x="4673" y="-1"/>
                    <a:pt x="7086" y="0"/>
                  </a:cubicBezTo>
                  <a:cubicBezTo>
                    <a:pt x="9455" y="0"/>
                    <a:pt x="11809" y="390"/>
                    <a:pt x="14052" y="1154"/>
                  </a:cubicBezTo>
                  <a:lnTo>
                    <a:pt x="7086"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6112" name="Text Box 64"/>
            <p:cNvSpPr txBox="1">
              <a:spLocks noChangeArrowheads="1"/>
            </p:cNvSpPr>
            <p:nvPr/>
          </p:nvSpPr>
          <p:spPr bwMode="auto">
            <a:xfrm>
              <a:off x="3720" y="1596"/>
              <a:ext cx="336" cy="3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x</a:t>
              </a:r>
            </a:p>
          </p:txBody>
        </p:sp>
        <p:sp>
          <p:nvSpPr>
            <p:cNvPr id="386113" name="Text Box 65"/>
            <p:cNvSpPr txBox="1">
              <a:spLocks noChangeArrowheads="1"/>
            </p:cNvSpPr>
            <p:nvPr/>
          </p:nvSpPr>
          <p:spPr bwMode="auto">
            <a:xfrm>
              <a:off x="3829" y="791"/>
              <a:ext cx="335" cy="3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a</a:t>
              </a:r>
            </a:p>
          </p:txBody>
        </p:sp>
        <p:sp>
          <p:nvSpPr>
            <p:cNvPr id="386114" name="Text Box 66"/>
            <p:cNvSpPr txBox="1">
              <a:spLocks noChangeArrowheads="1"/>
            </p:cNvSpPr>
            <p:nvPr/>
          </p:nvSpPr>
          <p:spPr bwMode="auto">
            <a:xfrm>
              <a:off x="5228" y="1322"/>
              <a:ext cx="335"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z</a:t>
              </a:r>
            </a:p>
          </p:txBody>
        </p:sp>
        <p:sp>
          <p:nvSpPr>
            <p:cNvPr id="386115" name="Text Box 67"/>
            <p:cNvSpPr txBox="1">
              <a:spLocks noChangeArrowheads="1"/>
            </p:cNvSpPr>
            <p:nvPr/>
          </p:nvSpPr>
          <p:spPr bwMode="auto">
            <a:xfrm>
              <a:off x="4344" y="204"/>
              <a:ext cx="335" cy="3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y</a:t>
              </a:r>
            </a:p>
          </p:txBody>
        </p:sp>
        <p:sp>
          <p:nvSpPr>
            <p:cNvPr id="386116" name="Text Box 68"/>
            <p:cNvSpPr txBox="1">
              <a:spLocks noChangeArrowheads="1"/>
            </p:cNvSpPr>
            <p:nvPr/>
          </p:nvSpPr>
          <p:spPr bwMode="auto">
            <a:xfrm>
              <a:off x="4674" y="768"/>
              <a:ext cx="336"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b</a:t>
              </a:r>
            </a:p>
          </p:txBody>
        </p:sp>
        <p:sp>
          <p:nvSpPr>
            <p:cNvPr id="386117" name="Text Box 69"/>
            <p:cNvSpPr txBox="1">
              <a:spLocks noChangeArrowheads="1"/>
            </p:cNvSpPr>
            <p:nvPr/>
          </p:nvSpPr>
          <p:spPr bwMode="auto">
            <a:xfrm>
              <a:off x="3954" y="1272"/>
              <a:ext cx="336" cy="3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c</a:t>
              </a:r>
            </a:p>
          </p:txBody>
        </p:sp>
        <p:sp>
          <p:nvSpPr>
            <p:cNvPr id="386118" name="Text Box 70"/>
            <p:cNvSpPr txBox="1">
              <a:spLocks noChangeArrowheads="1"/>
            </p:cNvSpPr>
            <p:nvPr/>
          </p:nvSpPr>
          <p:spPr bwMode="auto">
            <a:xfrm>
              <a:off x="4632" y="1308"/>
              <a:ext cx="270" cy="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d</a:t>
              </a:r>
            </a:p>
          </p:txBody>
        </p:sp>
        <p:sp>
          <p:nvSpPr>
            <p:cNvPr id="386119" name="Text Box 71"/>
            <p:cNvSpPr txBox="1">
              <a:spLocks noChangeArrowheads="1"/>
            </p:cNvSpPr>
            <p:nvPr/>
          </p:nvSpPr>
          <p:spPr bwMode="auto">
            <a:xfrm>
              <a:off x="4325" y="362"/>
              <a:ext cx="427" cy="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86120" name="Text Box 72"/>
            <p:cNvSpPr txBox="1">
              <a:spLocks noChangeArrowheads="1"/>
            </p:cNvSpPr>
            <p:nvPr/>
          </p:nvSpPr>
          <p:spPr bwMode="auto">
            <a:xfrm>
              <a:off x="4045" y="1555"/>
              <a:ext cx="427" cy="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86121" name="Text Box 73"/>
            <p:cNvSpPr txBox="1">
              <a:spLocks noChangeArrowheads="1"/>
            </p:cNvSpPr>
            <p:nvPr/>
          </p:nvSpPr>
          <p:spPr bwMode="auto">
            <a:xfrm>
              <a:off x="5004" y="1126"/>
              <a:ext cx="378"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86122" name="Text Box 74"/>
            <p:cNvSpPr txBox="1">
              <a:spLocks noChangeArrowheads="1"/>
            </p:cNvSpPr>
            <p:nvPr/>
          </p:nvSpPr>
          <p:spPr bwMode="auto">
            <a:xfrm>
              <a:off x="3384" y="1126"/>
              <a:ext cx="377"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86123" name="Text Box 75"/>
            <p:cNvSpPr txBox="1">
              <a:spLocks noChangeArrowheads="1"/>
            </p:cNvSpPr>
            <p:nvPr/>
          </p:nvSpPr>
          <p:spPr bwMode="auto">
            <a:xfrm>
              <a:off x="3887" y="1779"/>
              <a:ext cx="439"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86124" name="Line 76"/>
            <p:cNvSpPr>
              <a:spLocks noChangeShapeType="1"/>
            </p:cNvSpPr>
            <p:nvPr/>
          </p:nvSpPr>
          <p:spPr bwMode="auto">
            <a:xfrm rot="-1075942">
              <a:off x="4263" y="1957"/>
              <a:ext cx="112" cy="1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6125" name="Text Box 77"/>
            <p:cNvSpPr txBox="1">
              <a:spLocks noChangeArrowheads="1"/>
            </p:cNvSpPr>
            <p:nvPr/>
          </p:nvSpPr>
          <p:spPr bwMode="auto">
            <a:xfrm>
              <a:off x="4248" y="2220"/>
              <a:ext cx="335" cy="3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O</a:t>
              </a:r>
            </a:p>
          </p:txBody>
        </p:sp>
        <p:sp>
          <p:nvSpPr>
            <p:cNvPr id="386126" name="Text Box 78"/>
            <p:cNvSpPr txBox="1">
              <a:spLocks noChangeArrowheads="1"/>
            </p:cNvSpPr>
            <p:nvPr/>
          </p:nvSpPr>
          <p:spPr bwMode="auto">
            <a:xfrm>
              <a:off x="4548" y="1713"/>
              <a:ext cx="340" cy="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aphicFrame>
          <p:nvGraphicFramePr>
            <p:cNvPr id="386127" name="Object 79"/>
            <p:cNvGraphicFramePr>
              <a:graphicFrameLocks noChangeAspect="1"/>
            </p:cNvGraphicFramePr>
            <p:nvPr/>
          </p:nvGraphicFramePr>
          <p:xfrm>
            <a:off x="3960" y="1836"/>
            <a:ext cx="258" cy="210"/>
          </p:xfrm>
          <a:graphic>
            <a:graphicData uri="http://schemas.openxmlformats.org/presentationml/2006/ole">
              <mc:AlternateContent xmlns:mc="http://schemas.openxmlformats.org/markup-compatibility/2006">
                <mc:Choice xmlns:v="urn:schemas-microsoft-com:vml" Requires="v">
                  <p:oleObj spid="_x0000_s386147" name="Equation" r:id="rId15" imgW="266400" imgH="190440" progId="Equation.3">
                    <p:embed/>
                  </p:oleObj>
                </mc:Choice>
                <mc:Fallback>
                  <p:oleObj name="Equation" r:id="rId15" imgW="266400" imgH="190440" progId="Equation.3">
                    <p:embed/>
                    <p:pic>
                      <p:nvPicPr>
                        <p:cNvPr id="0" name="Object 7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960" y="1836"/>
                          <a:ext cx="258"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86128" name="Object 80"/>
            <p:cNvGraphicFramePr>
              <a:graphicFrameLocks noChangeAspect="1"/>
            </p:cNvGraphicFramePr>
            <p:nvPr/>
          </p:nvGraphicFramePr>
          <p:xfrm>
            <a:off x="4632" y="1740"/>
            <a:ext cx="192" cy="206"/>
          </p:xfrm>
          <a:graphic>
            <a:graphicData uri="http://schemas.openxmlformats.org/presentationml/2006/ole">
              <mc:AlternateContent xmlns:mc="http://schemas.openxmlformats.org/markup-compatibility/2006">
                <mc:Choice xmlns:v="urn:schemas-microsoft-com:vml" Requires="v">
                  <p:oleObj spid="_x0000_s386148" name="Equation" r:id="rId17" imgW="164880" imgH="177480" progId="Equation.3">
                    <p:embed/>
                  </p:oleObj>
                </mc:Choice>
                <mc:Fallback>
                  <p:oleObj name="Equation" r:id="rId17" imgW="164880" imgH="177480" progId="Equation.3">
                    <p:embed/>
                    <p:pic>
                      <p:nvPicPr>
                        <p:cNvPr id="0" name="Object 8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632" y="1740"/>
                          <a:ext cx="192" cy="2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86129" name="Object 81"/>
            <p:cNvGraphicFramePr>
              <a:graphicFrameLocks noChangeAspect="1"/>
            </p:cNvGraphicFramePr>
            <p:nvPr/>
          </p:nvGraphicFramePr>
          <p:xfrm>
            <a:off x="3456" y="1296"/>
            <a:ext cx="190" cy="274"/>
          </p:xfrm>
          <a:graphic>
            <a:graphicData uri="http://schemas.openxmlformats.org/presentationml/2006/ole">
              <mc:AlternateContent xmlns:mc="http://schemas.openxmlformats.org/markup-compatibility/2006">
                <mc:Choice xmlns:v="urn:schemas-microsoft-com:vml" Requires="v">
                  <p:oleObj spid="_x0000_s386149" name="Equation" r:id="rId19" imgW="203040" imgH="241200" progId="Equation.3">
                    <p:embed/>
                  </p:oleObj>
                </mc:Choice>
                <mc:Fallback>
                  <p:oleObj name="Equation" r:id="rId19" imgW="203040" imgH="241200" progId="Equation.3">
                    <p:embed/>
                    <p:pic>
                      <p:nvPicPr>
                        <p:cNvPr id="0" name="Object 81"/>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456" y="1296"/>
                          <a:ext cx="190" cy="2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86130" name="Object 82"/>
            <p:cNvGraphicFramePr>
              <a:graphicFrameLocks noChangeAspect="1"/>
            </p:cNvGraphicFramePr>
            <p:nvPr/>
          </p:nvGraphicFramePr>
          <p:xfrm>
            <a:off x="5094" y="1152"/>
            <a:ext cx="190" cy="274"/>
          </p:xfrm>
          <a:graphic>
            <a:graphicData uri="http://schemas.openxmlformats.org/presentationml/2006/ole">
              <mc:AlternateContent xmlns:mc="http://schemas.openxmlformats.org/markup-compatibility/2006">
                <mc:Choice xmlns:v="urn:schemas-microsoft-com:vml" Requires="v">
                  <p:oleObj spid="_x0000_s386150" name="Equation" r:id="rId21" imgW="203040" imgH="241200" progId="Equation.3">
                    <p:embed/>
                  </p:oleObj>
                </mc:Choice>
                <mc:Fallback>
                  <p:oleObj name="Equation" r:id="rId21" imgW="203040" imgH="241200" progId="Equation.3">
                    <p:embed/>
                    <p:pic>
                      <p:nvPicPr>
                        <p:cNvPr id="0" name="Object 8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094" y="1152"/>
                          <a:ext cx="190" cy="2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86131" name="Object 83"/>
            <p:cNvGraphicFramePr>
              <a:graphicFrameLocks noChangeAspect="1"/>
            </p:cNvGraphicFramePr>
            <p:nvPr/>
          </p:nvGraphicFramePr>
          <p:xfrm>
            <a:off x="4404" y="366"/>
            <a:ext cx="223" cy="330"/>
          </p:xfrm>
          <a:graphic>
            <a:graphicData uri="http://schemas.openxmlformats.org/presentationml/2006/ole">
              <mc:AlternateContent xmlns:mc="http://schemas.openxmlformats.org/markup-compatibility/2006">
                <mc:Choice xmlns:v="urn:schemas-microsoft-com:vml" Requires="v">
                  <p:oleObj spid="_x0000_s386151" name="Equation" r:id="rId22" imgW="253800" imgH="266400" progId="Equation.3">
                    <p:embed/>
                  </p:oleObj>
                </mc:Choice>
                <mc:Fallback>
                  <p:oleObj name="Equation" r:id="rId22" imgW="253800" imgH="266400" progId="Equation.3">
                    <p:embed/>
                    <p:pic>
                      <p:nvPicPr>
                        <p:cNvPr id="0" name="Object 83"/>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4404" y="366"/>
                          <a:ext cx="223"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86132" name="Object 84"/>
            <p:cNvGraphicFramePr>
              <a:graphicFrameLocks noChangeAspect="1"/>
            </p:cNvGraphicFramePr>
            <p:nvPr/>
          </p:nvGraphicFramePr>
          <p:xfrm>
            <a:off x="4398" y="1638"/>
            <a:ext cx="223" cy="330"/>
          </p:xfrm>
          <a:graphic>
            <a:graphicData uri="http://schemas.openxmlformats.org/presentationml/2006/ole">
              <mc:AlternateContent xmlns:mc="http://schemas.openxmlformats.org/markup-compatibility/2006">
                <mc:Choice xmlns:v="urn:schemas-microsoft-com:vml" Requires="v">
                  <p:oleObj spid="_x0000_s386152" name="Equation" r:id="rId24" imgW="253800" imgH="266400" progId="Equation.3">
                    <p:embed/>
                  </p:oleObj>
                </mc:Choice>
                <mc:Fallback>
                  <p:oleObj name="Equation" r:id="rId24" imgW="253800" imgH="266400" progId="Equation.3">
                    <p:embed/>
                    <p:pic>
                      <p:nvPicPr>
                        <p:cNvPr id="0" name="Object 84"/>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4398" y="1638"/>
                          <a:ext cx="223"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aphicFrame>
        <p:nvGraphicFramePr>
          <p:cNvPr id="386133" name="Object 85"/>
          <p:cNvGraphicFramePr>
            <a:graphicFrameLocks noChangeAspect="1"/>
          </p:cNvGraphicFramePr>
          <p:nvPr/>
        </p:nvGraphicFramePr>
        <p:xfrm>
          <a:off x="914400" y="3906838"/>
          <a:ext cx="5638800" cy="1111250"/>
        </p:xfrm>
        <a:graphic>
          <a:graphicData uri="http://schemas.openxmlformats.org/presentationml/2006/ole">
            <mc:AlternateContent xmlns:mc="http://schemas.openxmlformats.org/markup-compatibility/2006">
              <mc:Choice xmlns:v="urn:schemas-microsoft-com:vml" Requires="v">
                <p:oleObj spid="_x0000_s386153" name="Document" r:id="rId25" imgW="3876840" imgH="666720" progId="Word.Document.8">
                  <p:embed/>
                </p:oleObj>
              </mc:Choice>
              <mc:Fallback>
                <p:oleObj name="Document" r:id="rId25" imgW="3876840" imgH="666720" progId="Word.Document.8">
                  <p:embed/>
                  <p:pic>
                    <p:nvPicPr>
                      <p:cNvPr id="0" name="Object 85"/>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914400" y="3906838"/>
                        <a:ext cx="5638800" cy="1111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386134" name="Group 86"/>
          <p:cNvGrpSpPr>
            <a:grpSpLocks/>
          </p:cNvGrpSpPr>
          <p:nvPr/>
        </p:nvGrpSpPr>
        <p:grpSpPr bwMode="auto">
          <a:xfrm>
            <a:off x="990600" y="4745038"/>
            <a:ext cx="7440613" cy="914400"/>
            <a:chOff x="624" y="2928"/>
            <a:chExt cx="4687" cy="576"/>
          </a:xfrm>
        </p:grpSpPr>
        <p:graphicFrame>
          <p:nvGraphicFramePr>
            <p:cNvPr id="386135" name="Object 87"/>
            <p:cNvGraphicFramePr>
              <a:graphicFrameLocks noChangeAspect="1"/>
            </p:cNvGraphicFramePr>
            <p:nvPr/>
          </p:nvGraphicFramePr>
          <p:xfrm>
            <a:off x="624" y="2928"/>
            <a:ext cx="3024" cy="576"/>
          </p:xfrm>
          <a:graphic>
            <a:graphicData uri="http://schemas.openxmlformats.org/presentationml/2006/ole">
              <mc:AlternateContent xmlns:mc="http://schemas.openxmlformats.org/markup-compatibility/2006">
                <mc:Choice xmlns:v="urn:schemas-microsoft-com:vml" Requires="v">
                  <p:oleObj spid="_x0000_s386154" name="Document" r:id="rId27" imgW="3343320" imgH="514080" progId="Word.Document.8">
                    <p:embed/>
                  </p:oleObj>
                </mc:Choice>
                <mc:Fallback>
                  <p:oleObj name="Document" r:id="rId27" imgW="3343320" imgH="514080" progId="Word.Document.8">
                    <p:embed/>
                    <p:pic>
                      <p:nvPicPr>
                        <p:cNvPr id="0" name="Object 87"/>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624" y="2928"/>
                          <a:ext cx="3024" cy="5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86136" name="Text Box 88"/>
            <p:cNvSpPr txBox="1">
              <a:spLocks noChangeArrowheads="1"/>
            </p:cNvSpPr>
            <p:nvPr/>
          </p:nvSpPr>
          <p:spPr bwMode="auto">
            <a:xfrm>
              <a:off x="4886" y="2988"/>
              <a:ext cx="42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e )</a:t>
              </a:r>
            </a:p>
          </p:txBody>
        </p:sp>
      </p:grpSp>
      <p:graphicFrame>
        <p:nvGraphicFramePr>
          <p:cNvPr id="386137" name="Object 89"/>
          <p:cNvGraphicFramePr>
            <a:graphicFrameLocks noChangeAspect="1"/>
          </p:cNvGraphicFramePr>
          <p:nvPr/>
        </p:nvGraphicFramePr>
        <p:xfrm>
          <a:off x="3429000" y="5659438"/>
          <a:ext cx="1760538" cy="893762"/>
        </p:xfrm>
        <a:graphic>
          <a:graphicData uri="http://schemas.openxmlformats.org/presentationml/2006/ole">
            <mc:AlternateContent xmlns:mc="http://schemas.openxmlformats.org/markup-compatibility/2006">
              <mc:Choice xmlns:v="urn:schemas-microsoft-com:vml" Requires="v">
                <p:oleObj spid="_x0000_s386155" name="Equation" r:id="rId29" imgW="774360" imgH="444240" progId="Equation.3">
                  <p:embed/>
                </p:oleObj>
              </mc:Choice>
              <mc:Fallback>
                <p:oleObj name="Equation" r:id="rId29" imgW="774360" imgH="444240" progId="Equation.3">
                  <p:embed/>
                  <p:pic>
                    <p:nvPicPr>
                      <p:cNvPr id="0" name="Object 89"/>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3429000" y="5659438"/>
                        <a:ext cx="1760538" cy="8937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86138" name="Text Box 90"/>
          <p:cNvSpPr txBox="1">
            <a:spLocks noChangeArrowheads="1"/>
          </p:cNvSpPr>
          <p:nvPr/>
        </p:nvSpPr>
        <p:spPr bwMode="auto">
          <a:xfrm>
            <a:off x="390525" y="5857875"/>
            <a:ext cx="15906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 d ) + ( e )</a:t>
            </a:r>
            <a:r>
              <a:rPr lang="en-US">
                <a:solidFill>
                  <a:srgbClr val="000000"/>
                </a:solidFill>
                <a:latin typeface=".VnBook-Antiqua" pitchFamily="34" charset="0"/>
                <a:cs typeface="Times New Roman" pitchFamily="18" charset="0"/>
              </a:rPr>
              <a:t> </a:t>
            </a:r>
          </a:p>
        </p:txBody>
      </p:sp>
      <p:sp>
        <p:nvSpPr>
          <p:cNvPr id="386139" name="Line 91"/>
          <p:cNvSpPr>
            <a:spLocks noChangeShapeType="1"/>
          </p:cNvSpPr>
          <p:nvPr/>
        </p:nvSpPr>
        <p:spPr bwMode="auto">
          <a:xfrm>
            <a:off x="2055813" y="6127750"/>
            <a:ext cx="609600"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6140" name="Text Box 92"/>
          <p:cNvSpPr txBox="1">
            <a:spLocks noChangeArrowheads="1"/>
          </p:cNvSpPr>
          <p:nvPr/>
        </p:nvSpPr>
        <p:spPr bwMode="auto">
          <a:xfrm>
            <a:off x="7766050" y="5735638"/>
            <a:ext cx="692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g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2" fill="hold" nodeType="clickEffect">
                                  <p:stCondLst>
                                    <p:cond delay="0"/>
                                  </p:stCondLst>
                                  <p:childTnLst>
                                    <p:set>
                                      <p:cBhvr>
                                        <p:cTn id="6" dur="1" fill="hold">
                                          <p:stCondLst>
                                            <p:cond delay="0"/>
                                          </p:stCondLst>
                                        </p:cTn>
                                        <p:tgtEl>
                                          <p:spTgt spid="386068"/>
                                        </p:tgtEl>
                                        <p:attrNameLst>
                                          <p:attrName>style.visibility</p:attrName>
                                        </p:attrNameLst>
                                      </p:cBhvr>
                                      <p:to>
                                        <p:strVal val="visible"/>
                                      </p:to>
                                    </p:set>
                                    <p:anim calcmode="lin" valueType="num">
                                      <p:cBhvr additive="base">
                                        <p:cTn id="7" dur="2000" fill="hold"/>
                                        <p:tgtEl>
                                          <p:spTgt spid="386068"/>
                                        </p:tgtEl>
                                        <p:attrNameLst>
                                          <p:attrName>ppt_x</p:attrName>
                                        </p:attrNameLst>
                                      </p:cBhvr>
                                      <p:tavLst>
                                        <p:tav tm="0">
                                          <p:val>
                                            <p:strVal val="1+#ppt_w/2"/>
                                          </p:val>
                                        </p:tav>
                                        <p:tav tm="100000">
                                          <p:val>
                                            <p:strVal val="#ppt_x"/>
                                          </p:val>
                                        </p:tav>
                                      </p:tavLst>
                                    </p:anim>
                                    <p:anim calcmode="lin" valueType="num">
                                      <p:cBhvr additive="base">
                                        <p:cTn id="8" dur="2000" fill="hold"/>
                                        <p:tgtEl>
                                          <p:spTgt spid="386068"/>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5" presetClass="entr" presetSubtype="10" fill="hold" nodeType="clickEffect">
                                  <p:stCondLst>
                                    <p:cond delay="0"/>
                                  </p:stCondLst>
                                  <p:childTnLst>
                                    <p:set>
                                      <p:cBhvr>
                                        <p:cTn id="12" dur="1" fill="hold">
                                          <p:stCondLst>
                                            <p:cond delay="0"/>
                                          </p:stCondLst>
                                        </p:cTn>
                                        <p:tgtEl>
                                          <p:spTgt spid="386050"/>
                                        </p:tgtEl>
                                        <p:attrNameLst>
                                          <p:attrName>style.visibility</p:attrName>
                                        </p:attrNameLst>
                                      </p:cBhvr>
                                      <p:to>
                                        <p:strVal val="visible"/>
                                      </p:to>
                                    </p:set>
                                    <p:animEffect transition="in" filter="checkerboard(across)">
                                      <p:cBhvr>
                                        <p:cTn id="13" dur="2000"/>
                                        <p:tgtEl>
                                          <p:spTgt spid="386050"/>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21" presetClass="entr" presetSubtype="4" fill="hold" nodeType="clickEffect">
                                  <p:stCondLst>
                                    <p:cond delay="0"/>
                                  </p:stCondLst>
                                  <p:childTnLst>
                                    <p:set>
                                      <p:cBhvr>
                                        <p:cTn id="17" dur="1" fill="hold">
                                          <p:stCondLst>
                                            <p:cond delay="0"/>
                                          </p:stCondLst>
                                        </p:cTn>
                                        <p:tgtEl>
                                          <p:spTgt spid="386051"/>
                                        </p:tgtEl>
                                        <p:attrNameLst>
                                          <p:attrName>style.visibility</p:attrName>
                                        </p:attrNameLst>
                                      </p:cBhvr>
                                      <p:to>
                                        <p:strVal val="visible"/>
                                      </p:to>
                                    </p:set>
                                    <p:animEffect transition="in" filter="wheel(4)">
                                      <p:cBhvr>
                                        <p:cTn id="18" dur="2000"/>
                                        <p:tgtEl>
                                          <p:spTgt spid="386051"/>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5" presetClass="entr" presetSubtype="10" fill="hold" nodeType="clickEffect">
                                  <p:stCondLst>
                                    <p:cond delay="0"/>
                                  </p:stCondLst>
                                  <p:childTnLst>
                                    <p:set>
                                      <p:cBhvr>
                                        <p:cTn id="22" dur="1" fill="hold">
                                          <p:stCondLst>
                                            <p:cond delay="0"/>
                                          </p:stCondLst>
                                        </p:cTn>
                                        <p:tgtEl>
                                          <p:spTgt spid="386054"/>
                                        </p:tgtEl>
                                        <p:attrNameLst>
                                          <p:attrName>style.visibility</p:attrName>
                                        </p:attrNameLst>
                                      </p:cBhvr>
                                      <p:to>
                                        <p:strVal val="visible"/>
                                      </p:to>
                                    </p:set>
                                    <p:animEffect transition="in" filter="checkerboard(across)">
                                      <p:cBhvr>
                                        <p:cTn id="23" dur="2000"/>
                                        <p:tgtEl>
                                          <p:spTgt spid="386054"/>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4" presetClass="entr" presetSubtype="16" fill="hold" nodeType="clickEffect">
                                  <p:stCondLst>
                                    <p:cond delay="0"/>
                                  </p:stCondLst>
                                  <p:childTnLst>
                                    <p:set>
                                      <p:cBhvr>
                                        <p:cTn id="27" dur="1" fill="hold">
                                          <p:stCondLst>
                                            <p:cond delay="0"/>
                                          </p:stCondLst>
                                        </p:cTn>
                                        <p:tgtEl>
                                          <p:spTgt spid="386058"/>
                                        </p:tgtEl>
                                        <p:attrNameLst>
                                          <p:attrName>style.visibility</p:attrName>
                                        </p:attrNameLst>
                                      </p:cBhvr>
                                      <p:to>
                                        <p:strVal val="visible"/>
                                      </p:to>
                                    </p:set>
                                    <p:animEffect transition="in" filter="box(in)">
                                      <p:cBhvr>
                                        <p:cTn id="28" dur="2000"/>
                                        <p:tgtEl>
                                          <p:spTgt spid="386058"/>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5" presetClass="entr" presetSubtype="10" fill="hold" nodeType="clickEffect">
                                  <p:stCondLst>
                                    <p:cond delay="0"/>
                                  </p:stCondLst>
                                  <p:childTnLst>
                                    <p:set>
                                      <p:cBhvr>
                                        <p:cTn id="32" dur="1" fill="hold">
                                          <p:stCondLst>
                                            <p:cond delay="0"/>
                                          </p:stCondLst>
                                        </p:cTn>
                                        <p:tgtEl>
                                          <p:spTgt spid="386061"/>
                                        </p:tgtEl>
                                        <p:attrNameLst>
                                          <p:attrName>style.visibility</p:attrName>
                                        </p:attrNameLst>
                                      </p:cBhvr>
                                      <p:to>
                                        <p:strVal val="visible"/>
                                      </p:to>
                                    </p:set>
                                    <p:animEffect transition="in" filter="checkerboard(across)">
                                      <p:cBhvr>
                                        <p:cTn id="33" dur="2000"/>
                                        <p:tgtEl>
                                          <p:spTgt spid="386061"/>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2" presetClass="entr" presetSubtype="8" fill="hold" nodeType="clickEffect">
                                  <p:stCondLst>
                                    <p:cond delay="0"/>
                                  </p:stCondLst>
                                  <p:childTnLst>
                                    <p:set>
                                      <p:cBhvr>
                                        <p:cTn id="37" dur="1" fill="hold">
                                          <p:stCondLst>
                                            <p:cond delay="0"/>
                                          </p:stCondLst>
                                        </p:cTn>
                                        <p:tgtEl>
                                          <p:spTgt spid="386064"/>
                                        </p:tgtEl>
                                        <p:attrNameLst>
                                          <p:attrName>style.visibility</p:attrName>
                                        </p:attrNameLst>
                                      </p:cBhvr>
                                      <p:to>
                                        <p:strVal val="visible"/>
                                      </p:to>
                                    </p:set>
                                    <p:anim calcmode="lin" valueType="num">
                                      <p:cBhvr additive="base">
                                        <p:cTn id="38" dur="2000" fill="hold"/>
                                        <p:tgtEl>
                                          <p:spTgt spid="386064"/>
                                        </p:tgtEl>
                                        <p:attrNameLst>
                                          <p:attrName>ppt_x</p:attrName>
                                        </p:attrNameLst>
                                      </p:cBhvr>
                                      <p:tavLst>
                                        <p:tav tm="0">
                                          <p:val>
                                            <p:strVal val="0-#ppt_w/2"/>
                                          </p:val>
                                        </p:tav>
                                        <p:tav tm="100000">
                                          <p:val>
                                            <p:strVal val="#ppt_x"/>
                                          </p:val>
                                        </p:tav>
                                      </p:tavLst>
                                    </p:anim>
                                    <p:anim calcmode="lin" valueType="num">
                                      <p:cBhvr additive="base">
                                        <p:cTn id="39" dur="2000" fill="hold"/>
                                        <p:tgtEl>
                                          <p:spTgt spid="386064"/>
                                        </p:tgtEl>
                                        <p:attrNameLst>
                                          <p:attrName>ppt_y</p:attrName>
                                        </p:attrNameLst>
                                      </p:cBhvr>
                                      <p:tavLst>
                                        <p:tav tm="0">
                                          <p:val>
                                            <p:strVal val="#ppt_y"/>
                                          </p:val>
                                        </p:tav>
                                        <p:tav tm="100000">
                                          <p:val>
                                            <p:strVal val="#ppt_y"/>
                                          </p:val>
                                        </p:tav>
                                      </p:tavLst>
                                    </p:anim>
                                  </p:childTnLst>
                                </p:cTn>
                              </p:par>
                            </p:childTnLst>
                          </p:cTn>
                        </p:par>
                      </p:childTnLst>
                    </p:cTn>
                  </p:par>
                  <p:par>
                    <p:cTn id="40" fill="hold" nodeType="clickPar">
                      <p:stCondLst>
                        <p:cond delay="indefinite"/>
                      </p:stCondLst>
                      <p:childTnLst>
                        <p:par>
                          <p:cTn id="41" fill="hold" nodeType="withGroup">
                            <p:stCondLst>
                              <p:cond delay="0"/>
                            </p:stCondLst>
                            <p:childTnLst>
                              <p:par>
                                <p:cTn id="42" presetID="2" presetClass="entr" presetSubtype="8" fill="hold" nodeType="clickEffect">
                                  <p:stCondLst>
                                    <p:cond delay="0"/>
                                  </p:stCondLst>
                                  <p:childTnLst>
                                    <p:set>
                                      <p:cBhvr>
                                        <p:cTn id="43" dur="1" fill="hold">
                                          <p:stCondLst>
                                            <p:cond delay="0"/>
                                          </p:stCondLst>
                                        </p:cTn>
                                        <p:tgtEl>
                                          <p:spTgt spid="386133"/>
                                        </p:tgtEl>
                                        <p:attrNameLst>
                                          <p:attrName>style.visibility</p:attrName>
                                        </p:attrNameLst>
                                      </p:cBhvr>
                                      <p:to>
                                        <p:strVal val="visible"/>
                                      </p:to>
                                    </p:set>
                                    <p:anim calcmode="lin" valueType="num">
                                      <p:cBhvr additive="base">
                                        <p:cTn id="44" dur="2000" fill="hold"/>
                                        <p:tgtEl>
                                          <p:spTgt spid="386133"/>
                                        </p:tgtEl>
                                        <p:attrNameLst>
                                          <p:attrName>ppt_x</p:attrName>
                                        </p:attrNameLst>
                                      </p:cBhvr>
                                      <p:tavLst>
                                        <p:tav tm="0">
                                          <p:val>
                                            <p:strVal val="0-#ppt_w/2"/>
                                          </p:val>
                                        </p:tav>
                                        <p:tav tm="100000">
                                          <p:val>
                                            <p:strVal val="#ppt_x"/>
                                          </p:val>
                                        </p:tav>
                                      </p:tavLst>
                                    </p:anim>
                                    <p:anim calcmode="lin" valueType="num">
                                      <p:cBhvr additive="base">
                                        <p:cTn id="45" dur="2000" fill="hold"/>
                                        <p:tgtEl>
                                          <p:spTgt spid="386133"/>
                                        </p:tgtEl>
                                        <p:attrNameLst>
                                          <p:attrName>ppt_y</p:attrName>
                                        </p:attrNameLst>
                                      </p:cBhvr>
                                      <p:tavLst>
                                        <p:tav tm="0">
                                          <p:val>
                                            <p:strVal val="#ppt_y"/>
                                          </p:val>
                                        </p:tav>
                                        <p:tav tm="100000">
                                          <p:val>
                                            <p:strVal val="#ppt_y"/>
                                          </p:val>
                                        </p:tav>
                                      </p:tavLst>
                                    </p:anim>
                                  </p:childTnLst>
                                </p:cTn>
                              </p:par>
                            </p:childTnLst>
                          </p:cTn>
                        </p:par>
                      </p:childTnLst>
                    </p:cTn>
                  </p:par>
                  <p:par>
                    <p:cTn id="46" fill="hold" nodeType="clickPar">
                      <p:stCondLst>
                        <p:cond delay="indefinite"/>
                      </p:stCondLst>
                      <p:childTnLst>
                        <p:par>
                          <p:cTn id="47" fill="hold" nodeType="withGroup">
                            <p:stCondLst>
                              <p:cond delay="0"/>
                            </p:stCondLst>
                            <p:childTnLst>
                              <p:par>
                                <p:cTn id="48" presetID="3" presetClass="entr" presetSubtype="10" fill="hold" nodeType="clickEffect">
                                  <p:stCondLst>
                                    <p:cond delay="0"/>
                                  </p:stCondLst>
                                  <p:childTnLst>
                                    <p:set>
                                      <p:cBhvr>
                                        <p:cTn id="49" dur="1" fill="hold">
                                          <p:stCondLst>
                                            <p:cond delay="0"/>
                                          </p:stCondLst>
                                        </p:cTn>
                                        <p:tgtEl>
                                          <p:spTgt spid="386134"/>
                                        </p:tgtEl>
                                        <p:attrNameLst>
                                          <p:attrName>style.visibility</p:attrName>
                                        </p:attrNameLst>
                                      </p:cBhvr>
                                      <p:to>
                                        <p:strVal val="visible"/>
                                      </p:to>
                                    </p:set>
                                    <p:animEffect transition="in" filter="blinds(horizontal)">
                                      <p:cBhvr>
                                        <p:cTn id="50" dur="2000"/>
                                        <p:tgtEl>
                                          <p:spTgt spid="386134"/>
                                        </p:tgtEl>
                                      </p:cBhvr>
                                    </p:animEffect>
                                  </p:childTnLst>
                                </p:cTn>
                              </p:par>
                            </p:childTnLst>
                          </p:cTn>
                        </p:par>
                      </p:childTnLst>
                    </p:cTn>
                  </p:par>
                  <p:par>
                    <p:cTn id="51" fill="hold" nodeType="clickPar">
                      <p:stCondLst>
                        <p:cond delay="indefinite"/>
                      </p:stCondLst>
                      <p:childTnLst>
                        <p:par>
                          <p:cTn id="52" fill="hold" nodeType="withGroup">
                            <p:stCondLst>
                              <p:cond delay="0"/>
                            </p:stCondLst>
                            <p:childTnLst>
                              <p:par>
                                <p:cTn id="53" presetID="3" presetClass="entr" presetSubtype="10" fill="hold" grpId="0" nodeType="clickEffect">
                                  <p:stCondLst>
                                    <p:cond delay="0"/>
                                  </p:stCondLst>
                                  <p:childTnLst>
                                    <p:set>
                                      <p:cBhvr>
                                        <p:cTn id="54" dur="1" fill="hold">
                                          <p:stCondLst>
                                            <p:cond delay="0"/>
                                          </p:stCondLst>
                                        </p:cTn>
                                        <p:tgtEl>
                                          <p:spTgt spid="386138"/>
                                        </p:tgtEl>
                                        <p:attrNameLst>
                                          <p:attrName>style.visibility</p:attrName>
                                        </p:attrNameLst>
                                      </p:cBhvr>
                                      <p:to>
                                        <p:strVal val="visible"/>
                                      </p:to>
                                    </p:set>
                                    <p:animEffect transition="in" filter="blinds(horizontal)">
                                      <p:cBhvr>
                                        <p:cTn id="55" dur="500"/>
                                        <p:tgtEl>
                                          <p:spTgt spid="386138"/>
                                        </p:tgtEl>
                                      </p:cBhvr>
                                    </p:animEffect>
                                  </p:childTnLst>
                                </p:cTn>
                              </p:par>
                              <p:par>
                                <p:cTn id="56" presetID="3" presetClass="entr" presetSubtype="10" fill="hold" grpId="0" nodeType="withEffect">
                                  <p:stCondLst>
                                    <p:cond delay="0"/>
                                  </p:stCondLst>
                                  <p:childTnLst>
                                    <p:set>
                                      <p:cBhvr>
                                        <p:cTn id="57" dur="1" fill="hold">
                                          <p:stCondLst>
                                            <p:cond delay="0"/>
                                          </p:stCondLst>
                                        </p:cTn>
                                        <p:tgtEl>
                                          <p:spTgt spid="386139"/>
                                        </p:tgtEl>
                                        <p:attrNameLst>
                                          <p:attrName>style.visibility</p:attrName>
                                        </p:attrNameLst>
                                      </p:cBhvr>
                                      <p:to>
                                        <p:strVal val="visible"/>
                                      </p:to>
                                    </p:set>
                                    <p:animEffect transition="in" filter="blinds(horizontal)">
                                      <p:cBhvr>
                                        <p:cTn id="58" dur="500"/>
                                        <p:tgtEl>
                                          <p:spTgt spid="386139"/>
                                        </p:tgtEl>
                                      </p:cBhvr>
                                    </p:animEffect>
                                  </p:childTnLst>
                                </p:cTn>
                              </p:par>
                            </p:childTnLst>
                          </p:cTn>
                        </p:par>
                      </p:childTnLst>
                    </p:cTn>
                  </p:par>
                  <p:par>
                    <p:cTn id="59" fill="hold" nodeType="clickPar">
                      <p:stCondLst>
                        <p:cond delay="indefinite"/>
                      </p:stCondLst>
                      <p:childTnLst>
                        <p:par>
                          <p:cTn id="60" fill="hold" nodeType="withGroup">
                            <p:stCondLst>
                              <p:cond delay="0"/>
                            </p:stCondLst>
                            <p:childTnLst>
                              <p:par>
                                <p:cTn id="61" presetID="3" presetClass="entr" presetSubtype="10" fill="hold" nodeType="clickEffect">
                                  <p:stCondLst>
                                    <p:cond delay="0"/>
                                  </p:stCondLst>
                                  <p:childTnLst>
                                    <p:set>
                                      <p:cBhvr>
                                        <p:cTn id="62" dur="1" fill="hold">
                                          <p:stCondLst>
                                            <p:cond delay="0"/>
                                          </p:stCondLst>
                                        </p:cTn>
                                        <p:tgtEl>
                                          <p:spTgt spid="386137"/>
                                        </p:tgtEl>
                                        <p:attrNameLst>
                                          <p:attrName>style.visibility</p:attrName>
                                        </p:attrNameLst>
                                      </p:cBhvr>
                                      <p:to>
                                        <p:strVal val="visible"/>
                                      </p:to>
                                    </p:set>
                                    <p:animEffect transition="in" filter="blinds(horizontal)">
                                      <p:cBhvr>
                                        <p:cTn id="63" dur="500"/>
                                        <p:tgtEl>
                                          <p:spTgt spid="386137"/>
                                        </p:tgtEl>
                                      </p:cBhvr>
                                    </p:animEffect>
                                  </p:childTnLst>
                                </p:cTn>
                              </p:par>
                              <p:par>
                                <p:cTn id="64" presetID="3" presetClass="entr" presetSubtype="10" fill="hold" grpId="0" nodeType="withEffect">
                                  <p:stCondLst>
                                    <p:cond delay="0"/>
                                  </p:stCondLst>
                                  <p:childTnLst>
                                    <p:set>
                                      <p:cBhvr>
                                        <p:cTn id="65" dur="1" fill="hold">
                                          <p:stCondLst>
                                            <p:cond delay="0"/>
                                          </p:stCondLst>
                                        </p:cTn>
                                        <p:tgtEl>
                                          <p:spTgt spid="386140"/>
                                        </p:tgtEl>
                                        <p:attrNameLst>
                                          <p:attrName>style.visibility</p:attrName>
                                        </p:attrNameLst>
                                      </p:cBhvr>
                                      <p:to>
                                        <p:strVal val="visible"/>
                                      </p:to>
                                    </p:set>
                                    <p:animEffect transition="in" filter="blinds(horizontal)">
                                      <p:cBhvr>
                                        <p:cTn id="66" dur="500"/>
                                        <p:tgtEl>
                                          <p:spTgt spid="3861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6138" grpId="0"/>
      <p:bldP spid="386139" grpId="0" animBg="1"/>
      <p:bldP spid="386140" grpId="0"/>
    </p:bldLst>
  </p:timing>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87074" name="Object 2"/>
          <p:cNvGraphicFramePr>
            <a:graphicFrameLocks noChangeAspect="1"/>
          </p:cNvGraphicFramePr>
          <p:nvPr/>
        </p:nvGraphicFramePr>
        <p:xfrm>
          <a:off x="1524000" y="304800"/>
          <a:ext cx="6629400" cy="558800"/>
        </p:xfrm>
        <a:graphic>
          <a:graphicData uri="http://schemas.openxmlformats.org/presentationml/2006/ole">
            <mc:AlternateContent xmlns:mc="http://schemas.openxmlformats.org/markup-compatibility/2006">
              <mc:Choice xmlns:v="urn:schemas-microsoft-com:vml" Requires="v">
                <p:oleObj spid="_x0000_s387092" name="Document" r:id="rId3" imgW="3275324" imgH="279205" progId="Word.Document.8">
                  <p:embed/>
                </p:oleObj>
              </mc:Choice>
              <mc:Fallback>
                <p:oleObj name="Document" r:id="rId3" imgW="3275324" imgH="279205" progId="Word.Document.8">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24000" y="304800"/>
                        <a:ext cx="6629400" cy="55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387075" name="Group 3"/>
          <p:cNvGrpSpPr>
            <a:grpSpLocks/>
          </p:cNvGrpSpPr>
          <p:nvPr/>
        </p:nvGrpSpPr>
        <p:grpSpPr bwMode="auto">
          <a:xfrm>
            <a:off x="2667000" y="838200"/>
            <a:ext cx="4195763" cy="838200"/>
            <a:chOff x="3062" y="12"/>
            <a:chExt cx="2530" cy="648"/>
          </a:xfrm>
        </p:grpSpPr>
        <p:graphicFrame>
          <p:nvGraphicFramePr>
            <p:cNvPr id="387076" name="Object 4"/>
            <p:cNvGraphicFramePr>
              <a:graphicFrameLocks noChangeAspect="1"/>
            </p:cNvGraphicFramePr>
            <p:nvPr/>
          </p:nvGraphicFramePr>
          <p:xfrm>
            <a:off x="3062" y="12"/>
            <a:ext cx="2064" cy="648"/>
          </p:xfrm>
          <a:graphic>
            <a:graphicData uri="http://schemas.openxmlformats.org/presentationml/2006/ole">
              <mc:AlternateContent xmlns:mc="http://schemas.openxmlformats.org/markup-compatibility/2006">
                <mc:Choice xmlns:v="urn:schemas-microsoft-com:vml" Requires="v">
                  <p:oleObj spid="_x0000_s387093" name="Equation" r:id="rId5" imgW="2501640" imgH="571320" progId="Equation.3">
                    <p:embed/>
                  </p:oleObj>
                </mc:Choice>
                <mc:Fallback>
                  <p:oleObj name="Equation" r:id="rId5" imgW="2501640" imgH="571320" progId="Equation.3">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062" y="12"/>
                          <a:ext cx="2064" cy="6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87077" name="Text Box 5"/>
            <p:cNvSpPr txBox="1">
              <a:spLocks noChangeArrowheads="1"/>
            </p:cNvSpPr>
            <p:nvPr/>
          </p:nvSpPr>
          <p:spPr bwMode="auto">
            <a:xfrm>
              <a:off x="5175" y="170"/>
              <a:ext cx="417" cy="3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h )</a:t>
              </a:r>
            </a:p>
          </p:txBody>
        </p:sp>
      </p:grpSp>
      <p:graphicFrame>
        <p:nvGraphicFramePr>
          <p:cNvPr id="387078" name="Object 6"/>
          <p:cNvGraphicFramePr>
            <a:graphicFrameLocks noChangeAspect="1"/>
          </p:cNvGraphicFramePr>
          <p:nvPr/>
        </p:nvGraphicFramePr>
        <p:xfrm>
          <a:off x="1447800" y="1676400"/>
          <a:ext cx="5791200" cy="952500"/>
        </p:xfrm>
        <a:graphic>
          <a:graphicData uri="http://schemas.openxmlformats.org/presentationml/2006/ole">
            <mc:AlternateContent xmlns:mc="http://schemas.openxmlformats.org/markup-compatibility/2006">
              <mc:Choice xmlns:v="urn:schemas-microsoft-com:vml" Requires="v">
                <p:oleObj spid="_x0000_s387094" name="Document" r:id="rId7" imgW="3474000" imgH="545400" progId="Word.Document.8">
                  <p:embed/>
                </p:oleObj>
              </mc:Choice>
              <mc:Fallback>
                <p:oleObj name="Document" r:id="rId7" imgW="3474000" imgH="545400" progId="Word.Document.8">
                  <p:embed/>
                  <p:pic>
                    <p:nvPicPr>
                      <p:cNvPr id="0" name="Object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47800" y="1676400"/>
                        <a:ext cx="5791200" cy="952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87079" name="Text Box 7"/>
          <p:cNvSpPr txBox="1">
            <a:spLocks noChangeArrowheads="1"/>
          </p:cNvSpPr>
          <p:nvPr/>
        </p:nvSpPr>
        <p:spPr bwMode="auto">
          <a:xfrm>
            <a:off x="7848600" y="1790700"/>
            <a:ext cx="6238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i )</a:t>
            </a:r>
          </a:p>
        </p:txBody>
      </p:sp>
      <p:graphicFrame>
        <p:nvGraphicFramePr>
          <p:cNvPr id="387080" name="Object 8"/>
          <p:cNvGraphicFramePr>
            <a:graphicFrameLocks noChangeAspect="1"/>
          </p:cNvGraphicFramePr>
          <p:nvPr/>
        </p:nvGraphicFramePr>
        <p:xfrm>
          <a:off x="2209800" y="2971800"/>
          <a:ext cx="4486275" cy="944563"/>
        </p:xfrm>
        <a:graphic>
          <a:graphicData uri="http://schemas.openxmlformats.org/presentationml/2006/ole">
            <mc:AlternateContent xmlns:mc="http://schemas.openxmlformats.org/markup-compatibility/2006">
              <mc:Choice xmlns:v="urn:schemas-microsoft-com:vml" Requires="v">
                <p:oleObj spid="_x0000_s387095" name="Equation" r:id="rId9" imgW="2603160" imgH="545760" progId="Equation.3">
                  <p:embed/>
                </p:oleObj>
              </mc:Choice>
              <mc:Fallback>
                <p:oleObj name="Equation" r:id="rId9" imgW="2603160" imgH="545760" progId="Equation.3">
                  <p:embed/>
                  <p:pic>
                    <p:nvPicPr>
                      <p:cNvPr id="0" name="Object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09800" y="2971800"/>
                        <a:ext cx="4486275" cy="944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387081" name="Group 9"/>
          <p:cNvGrpSpPr>
            <a:grpSpLocks/>
          </p:cNvGrpSpPr>
          <p:nvPr/>
        </p:nvGrpSpPr>
        <p:grpSpPr bwMode="auto">
          <a:xfrm>
            <a:off x="304800" y="2667000"/>
            <a:ext cx="1997075" cy="457200"/>
            <a:chOff x="188" y="1850"/>
            <a:chExt cx="1258" cy="288"/>
          </a:xfrm>
        </p:grpSpPr>
        <p:sp>
          <p:nvSpPr>
            <p:cNvPr id="387082" name="Text Box 10"/>
            <p:cNvSpPr txBox="1">
              <a:spLocks noChangeArrowheads="1"/>
            </p:cNvSpPr>
            <p:nvPr/>
          </p:nvSpPr>
          <p:spPr bwMode="auto">
            <a:xfrm>
              <a:off x="188" y="1850"/>
              <a:ext cx="104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 ( e ), ( g )</a:t>
              </a:r>
              <a:r>
                <a:rPr lang="en-US">
                  <a:latin typeface="Times New Roman" pitchFamily="18" charset="0"/>
                  <a:cs typeface="Times New Roman" pitchFamily="18" charset="0"/>
                </a:rPr>
                <a:t> </a:t>
              </a:r>
            </a:p>
          </p:txBody>
        </p:sp>
        <p:sp>
          <p:nvSpPr>
            <p:cNvPr id="387083" name="Line 11"/>
            <p:cNvSpPr>
              <a:spLocks noChangeShapeType="1"/>
            </p:cNvSpPr>
            <p:nvPr/>
          </p:nvSpPr>
          <p:spPr bwMode="auto">
            <a:xfrm>
              <a:off x="1206" y="2016"/>
              <a:ext cx="240"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87084" name="Text Box 12"/>
          <p:cNvSpPr txBox="1">
            <a:spLocks noChangeArrowheads="1"/>
          </p:cNvSpPr>
          <p:nvPr/>
        </p:nvSpPr>
        <p:spPr bwMode="auto">
          <a:xfrm>
            <a:off x="7696200" y="3124200"/>
            <a:ext cx="9969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(10. 6)</a:t>
            </a:r>
          </a:p>
        </p:txBody>
      </p:sp>
      <p:graphicFrame>
        <p:nvGraphicFramePr>
          <p:cNvPr id="387085" name="Object 13"/>
          <p:cNvGraphicFramePr>
            <a:graphicFrameLocks noChangeAspect="1"/>
          </p:cNvGraphicFramePr>
          <p:nvPr/>
        </p:nvGraphicFramePr>
        <p:xfrm>
          <a:off x="2362200" y="3962400"/>
          <a:ext cx="4114800" cy="914400"/>
        </p:xfrm>
        <a:graphic>
          <a:graphicData uri="http://schemas.openxmlformats.org/presentationml/2006/ole">
            <mc:AlternateContent xmlns:mc="http://schemas.openxmlformats.org/markup-compatibility/2006">
              <mc:Choice xmlns:v="urn:schemas-microsoft-com:vml" Requires="v">
                <p:oleObj spid="_x0000_s387096" name="Equation" r:id="rId11" imgW="2565360" imgH="545760" progId="Equation.3">
                  <p:embed/>
                </p:oleObj>
              </mc:Choice>
              <mc:Fallback>
                <p:oleObj name="Equation" r:id="rId11" imgW="2565360" imgH="545760" progId="Equation.3">
                  <p:embed/>
                  <p:pic>
                    <p:nvPicPr>
                      <p:cNvPr id="0" name="Object 1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362200" y="3962400"/>
                        <a:ext cx="41148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87086" name="Text Box 14"/>
          <p:cNvSpPr txBox="1">
            <a:spLocks noChangeArrowheads="1"/>
          </p:cNvSpPr>
          <p:nvPr/>
        </p:nvSpPr>
        <p:spPr bwMode="auto">
          <a:xfrm>
            <a:off x="7696200" y="4038600"/>
            <a:ext cx="9969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(10. 7)</a:t>
            </a:r>
          </a:p>
        </p:txBody>
      </p:sp>
      <p:graphicFrame>
        <p:nvGraphicFramePr>
          <p:cNvPr id="387087" name="Object 15"/>
          <p:cNvGraphicFramePr>
            <a:graphicFrameLocks noChangeAspect="1"/>
          </p:cNvGraphicFramePr>
          <p:nvPr/>
        </p:nvGraphicFramePr>
        <p:xfrm>
          <a:off x="2286000" y="4953000"/>
          <a:ext cx="3962400" cy="762000"/>
        </p:xfrm>
        <a:graphic>
          <a:graphicData uri="http://schemas.openxmlformats.org/presentationml/2006/ole">
            <mc:AlternateContent xmlns:mc="http://schemas.openxmlformats.org/markup-compatibility/2006">
              <mc:Choice xmlns:v="urn:schemas-microsoft-com:vml" Requires="v">
                <p:oleObj spid="_x0000_s387097" name="Equation" r:id="rId13" imgW="2184120" imgH="482400" progId="Equation.3">
                  <p:embed/>
                </p:oleObj>
              </mc:Choice>
              <mc:Fallback>
                <p:oleObj name="Equation" r:id="rId13" imgW="2184120" imgH="482400" progId="Equation.3">
                  <p:embed/>
                  <p:pic>
                    <p:nvPicPr>
                      <p:cNvPr id="0" name="Object 1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286000" y="4953000"/>
                        <a:ext cx="3962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87088" name="Object 16"/>
          <p:cNvGraphicFramePr>
            <a:graphicFrameLocks noChangeAspect="1"/>
          </p:cNvGraphicFramePr>
          <p:nvPr/>
        </p:nvGraphicFramePr>
        <p:xfrm>
          <a:off x="2286000" y="5834063"/>
          <a:ext cx="1143000" cy="395287"/>
        </p:xfrm>
        <a:graphic>
          <a:graphicData uri="http://schemas.openxmlformats.org/presentationml/2006/ole">
            <mc:AlternateContent xmlns:mc="http://schemas.openxmlformats.org/markup-compatibility/2006">
              <mc:Choice xmlns:v="urn:schemas-microsoft-com:vml" Requires="v">
                <p:oleObj spid="_x0000_s387098" name="Equation" r:id="rId15" imgW="698400" imgH="241200" progId="Equation.3">
                  <p:embed/>
                </p:oleObj>
              </mc:Choice>
              <mc:Fallback>
                <p:oleObj name="Equation" r:id="rId15" imgW="698400" imgH="241200" progId="Equation.3">
                  <p:embed/>
                  <p:pic>
                    <p:nvPicPr>
                      <p:cNvPr id="0" name="Object 1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286000" y="5834063"/>
                        <a:ext cx="1143000"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87089" name="Object 17"/>
          <p:cNvGraphicFramePr>
            <a:graphicFrameLocks noChangeAspect="1"/>
          </p:cNvGraphicFramePr>
          <p:nvPr/>
        </p:nvGraphicFramePr>
        <p:xfrm>
          <a:off x="5029200" y="5638800"/>
          <a:ext cx="2209800" cy="762000"/>
        </p:xfrm>
        <a:graphic>
          <a:graphicData uri="http://schemas.openxmlformats.org/presentationml/2006/ole">
            <mc:AlternateContent xmlns:mc="http://schemas.openxmlformats.org/markup-compatibility/2006">
              <mc:Choice xmlns:v="urn:schemas-microsoft-com:vml" Requires="v">
                <p:oleObj spid="_x0000_s387099" name="Equation" r:id="rId17" imgW="1371600" imgH="444240" progId="Equation.3">
                  <p:embed/>
                </p:oleObj>
              </mc:Choice>
              <mc:Fallback>
                <p:oleObj name="Equation" r:id="rId17" imgW="1371600" imgH="444240" progId="Equation.3">
                  <p:embed/>
                  <p:pic>
                    <p:nvPicPr>
                      <p:cNvPr id="0" name="Object 1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029200" y="5638800"/>
                        <a:ext cx="22098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87090" name="Text Box 18"/>
          <p:cNvSpPr txBox="1">
            <a:spLocks noChangeArrowheads="1"/>
          </p:cNvSpPr>
          <p:nvPr/>
        </p:nvSpPr>
        <p:spPr bwMode="auto">
          <a:xfrm>
            <a:off x="3643313" y="5791200"/>
            <a:ext cx="7762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k );</a:t>
            </a:r>
          </a:p>
        </p:txBody>
      </p:sp>
      <p:sp>
        <p:nvSpPr>
          <p:cNvPr id="387091" name="Text Box 19"/>
          <p:cNvSpPr txBox="1">
            <a:spLocks noChangeArrowheads="1"/>
          </p:cNvSpPr>
          <p:nvPr/>
        </p:nvSpPr>
        <p:spPr bwMode="auto">
          <a:xfrm>
            <a:off x="7696200" y="5791200"/>
            <a:ext cx="7000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l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387074"/>
                                        </p:tgtEl>
                                        <p:attrNameLst>
                                          <p:attrName>style.visibility</p:attrName>
                                        </p:attrNameLst>
                                      </p:cBhvr>
                                      <p:to>
                                        <p:strVal val="visible"/>
                                      </p:to>
                                    </p:set>
                                    <p:animEffect transition="in" filter="box(in)">
                                      <p:cBhvr>
                                        <p:cTn id="7" dur="2000"/>
                                        <p:tgtEl>
                                          <p:spTgt spid="38707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387075"/>
                                        </p:tgtEl>
                                        <p:attrNameLst>
                                          <p:attrName>style.visibility</p:attrName>
                                        </p:attrNameLst>
                                      </p:cBhvr>
                                      <p:to>
                                        <p:strVal val="visible"/>
                                      </p:to>
                                    </p:set>
                                    <p:animEffect transition="in" filter="wheel(4)">
                                      <p:cBhvr>
                                        <p:cTn id="12" dur="2000"/>
                                        <p:tgtEl>
                                          <p:spTgt spid="38707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nodeType="clickEffect">
                                  <p:stCondLst>
                                    <p:cond delay="0"/>
                                  </p:stCondLst>
                                  <p:childTnLst>
                                    <p:set>
                                      <p:cBhvr>
                                        <p:cTn id="16" dur="1" fill="hold">
                                          <p:stCondLst>
                                            <p:cond delay="0"/>
                                          </p:stCondLst>
                                        </p:cTn>
                                        <p:tgtEl>
                                          <p:spTgt spid="387078"/>
                                        </p:tgtEl>
                                        <p:attrNameLst>
                                          <p:attrName>style.visibility</p:attrName>
                                        </p:attrNameLst>
                                      </p:cBhvr>
                                      <p:to>
                                        <p:strVal val="visible"/>
                                      </p:to>
                                    </p:set>
                                    <p:animEffect transition="in" filter="blinds(horizontal)">
                                      <p:cBhvr>
                                        <p:cTn id="17" dur="500"/>
                                        <p:tgtEl>
                                          <p:spTgt spid="387078"/>
                                        </p:tgtEl>
                                      </p:cBhvr>
                                    </p:animEffect>
                                  </p:childTnLst>
                                </p:cTn>
                              </p:par>
                              <p:par>
                                <p:cTn id="18" presetID="3" presetClass="entr" presetSubtype="10" fill="hold" grpId="0" nodeType="withEffect">
                                  <p:stCondLst>
                                    <p:cond delay="0"/>
                                  </p:stCondLst>
                                  <p:childTnLst>
                                    <p:set>
                                      <p:cBhvr>
                                        <p:cTn id="19" dur="1" fill="hold">
                                          <p:stCondLst>
                                            <p:cond delay="0"/>
                                          </p:stCondLst>
                                        </p:cTn>
                                        <p:tgtEl>
                                          <p:spTgt spid="387079"/>
                                        </p:tgtEl>
                                        <p:attrNameLst>
                                          <p:attrName>style.visibility</p:attrName>
                                        </p:attrNameLst>
                                      </p:cBhvr>
                                      <p:to>
                                        <p:strVal val="visible"/>
                                      </p:to>
                                    </p:set>
                                    <p:animEffect transition="in" filter="blinds(horizontal)">
                                      <p:cBhvr>
                                        <p:cTn id="20" dur="500"/>
                                        <p:tgtEl>
                                          <p:spTgt spid="387079"/>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3" presetClass="entr" presetSubtype="10" fill="hold" nodeType="clickEffect">
                                  <p:stCondLst>
                                    <p:cond delay="0"/>
                                  </p:stCondLst>
                                  <p:childTnLst>
                                    <p:set>
                                      <p:cBhvr>
                                        <p:cTn id="24" dur="1" fill="hold">
                                          <p:stCondLst>
                                            <p:cond delay="0"/>
                                          </p:stCondLst>
                                        </p:cTn>
                                        <p:tgtEl>
                                          <p:spTgt spid="387081"/>
                                        </p:tgtEl>
                                        <p:attrNameLst>
                                          <p:attrName>style.visibility</p:attrName>
                                        </p:attrNameLst>
                                      </p:cBhvr>
                                      <p:to>
                                        <p:strVal val="visible"/>
                                      </p:to>
                                    </p:set>
                                    <p:animEffect transition="in" filter="blinds(horizontal)">
                                      <p:cBhvr>
                                        <p:cTn id="25" dur="500"/>
                                        <p:tgtEl>
                                          <p:spTgt spid="387081"/>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3" presetClass="entr" presetSubtype="10" fill="hold" nodeType="clickEffect">
                                  <p:stCondLst>
                                    <p:cond delay="0"/>
                                  </p:stCondLst>
                                  <p:childTnLst>
                                    <p:set>
                                      <p:cBhvr>
                                        <p:cTn id="29" dur="1" fill="hold">
                                          <p:stCondLst>
                                            <p:cond delay="0"/>
                                          </p:stCondLst>
                                        </p:cTn>
                                        <p:tgtEl>
                                          <p:spTgt spid="387080"/>
                                        </p:tgtEl>
                                        <p:attrNameLst>
                                          <p:attrName>style.visibility</p:attrName>
                                        </p:attrNameLst>
                                      </p:cBhvr>
                                      <p:to>
                                        <p:strVal val="visible"/>
                                      </p:to>
                                    </p:set>
                                    <p:animEffect transition="in" filter="blinds(horizontal)">
                                      <p:cBhvr>
                                        <p:cTn id="30" dur="500"/>
                                        <p:tgtEl>
                                          <p:spTgt spid="387080"/>
                                        </p:tgtEl>
                                      </p:cBhvr>
                                    </p:animEffect>
                                  </p:childTnLst>
                                </p:cTn>
                              </p:par>
                              <p:par>
                                <p:cTn id="31" presetID="3" presetClass="entr" presetSubtype="10" fill="hold" grpId="0" nodeType="withEffect">
                                  <p:stCondLst>
                                    <p:cond delay="0"/>
                                  </p:stCondLst>
                                  <p:childTnLst>
                                    <p:set>
                                      <p:cBhvr>
                                        <p:cTn id="32" dur="1" fill="hold">
                                          <p:stCondLst>
                                            <p:cond delay="0"/>
                                          </p:stCondLst>
                                        </p:cTn>
                                        <p:tgtEl>
                                          <p:spTgt spid="387084"/>
                                        </p:tgtEl>
                                        <p:attrNameLst>
                                          <p:attrName>style.visibility</p:attrName>
                                        </p:attrNameLst>
                                      </p:cBhvr>
                                      <p:to>
                                        <p:strVal val="visible"/>
                                      </p:to>
                                    </p:set>
                                    <p:animEffect transition="in" filter="blinds(horizontal)">
                                      <p:cBhvr>
                                        <p:cTn id="33" dur="500"/>
                                        <p:tgtEl>
                                          <p:spTgt spid="387084"/>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3" presetClass="entr" presetSubtype="10" fill="hold" nodeType="clickEffect">
                                  <p:stCondLst>
                                    <p:cond delay="0"/>
                                  </p:stCondLst>
                                  <p:childTnLst>
                                    <p:set>
                                      <p:cBhvr>
                                        <p:cTn id="37" dur="1" fill="hold">
                                          <p:stCondLst>
                                            <p:cond delay="0"/>
                                          </p:stCondLst>
                                        </p:cTn>
                                        <p:tgtEl>
                                          <p:spTgt spid="387085"/>
                                        </p:tgtEl>
                                        <p:attrNameLst>
                                          <p:attrName>style.visibility</p:attrName>
                                        </p:attrNameLst>
                                      </p:cBhvr>
                                      <p:to>
                                        <p:strVal val="visible"/>
                                      </p:to>
                                    </p:set>
                                    <p:animEffect transition="in" filter="blinds(horizontal)">
                                      <p:cBhvr>
                                        <p:cTn id="38" dur="500"/>
                                        <p:tgtEl>
                                          <p:spTgt spid="387085"/>
                                        </p:tgtEl>
                                      </p:cBhvr>
                                    </p:animEffect>
                                  </p:childTnLst>
                                </p:cTn>
                              </p:par>
                              <p:par>
                                <p:cTn id="39" presetID="3" presetClass="entr" presetSubtype="10" fill="hold" grpId="0" nodeType="withEffect">
                                  <p:stCondLst>
                                    <p:cond delay="0"/>
                                  </p:stCondLst>
                                  <p:childTnLst>
                                    <p:set>
                                      <p:cBhvr>
                                        <p:cTn id="40" dur="1" fill="hold">
                                          <p:stCondLst>
                                            <p:cond delay="0"/>
                                          </p:stCondLst>
                                        </p:cTn>
                                        <p:tgtEl>
                                          <p:spTgt spid="387086"/>
                                        </p:tgtEl>
                                        <p:attrNameLst>
                                          <p:attrName>style.visibility</p:attrName>
                                        </p:attrNameLst>
                                      </p:cBhvr>
                                      <p:to>
                                        <p:strVal val="visible"/>
                                      </p:to>
                                    </p:set>
                                    <p:animEffect transition="in" filter="blinds(horizontal)">
                                      <p:cBhvr>
                                        <p:cTn id="41" dur="500"/>
                                        <p:tgtEl>
                                          <p:spTgt spid="387086"/>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9" presetClass="entr" presetSubtype="0" fill="hold" nodeType="clickEffect">
                                  <p:stCondLst>
                                    <p:cond delay="0"/>
                                  </p:stCondLst>
                                  <p:childTnLst>
                                    <p:set>
                                      <p:cBhvr>
                                        <p:cTn id="45" dur="1" fill="hold">
                                          <p:stCondLst>
                                            <p:cond delay="0"/>
                                          </p:stCondLst>
                                        </p:cTn>
                                        <p:tgtEl>
                                          <p:spTgt spid="387087"/>
                                        </p:tgtEl>
                                        <p:attrNameLst>
                                          <p:attrName>style.visibility</p:attrName>
                                        </p:attrNameLst>
                                      </p:cBhvr>
                                      <p:to>
                                        <p:strVal val="visible"/>
                                      </p:to>
                                    </p:set>
                                    <p:animEffect transition="in" filter="dissolve">
                                      <p:cBhvr>
                                        <p:cTn id="46" dur="2000"/>
                                        <p:tgtEl>
                                          <p:spTgt spid="387087"/>
                                        </p:tgtEl>
                                      </p:cBhvr>
                                    </p:animEffect>
                                  </p:childTnLst>
                                </p:cTn>
                              </p:par>
                            </p:childTnLst>
                          </p:cTn>
                        </p:par>
                      </p:childTnLst>
                    </p:cTn>
                  </p:par>
                  <p:par>
                    <p:cTn id="47" fill="hold" nodeType="clickPar">
                      <p:stCondLst>
                        <p:cond delay="indefinite"/>
                      </p:stCondLst>
                      <p:childTnLst>
                        <p:par>
                          <p:cTn id="48" fill="hold" nodeType="withGroup">
                            <p:stCondLst>
                              <p:cond delay="0"/>
                            </p:stCondLst>
                            <p:childTnLst>
                              <p:par>
                                <p:cTn id="49" presetID="3" presetClass="entr" presetSubtype="10" fill="hold" nodeType="clickEffect">
                                  <p:stCondLst>
                                    <p:cond delay="0"/>
                                  </p:stCondLst>
                                  <p:childTnLst>
                                    <p:set>
                                      <p:cBhvr>
                                        <p:cTn id="50" dur="1" fill="hold">
                                          <p:stCondLst>
                                            <p:cond delay="0"/>
                                          </p:stCondLst>
                                        </p:cTn>
                                        <p:tgtEl>
                                          <p:spTgt spid="387088"/>
                                        </p:tgtEl>
                                        <p:attrNameLst>
                                          <p:attrName>style.visibility</p:attrName>
                                        </p:attrNameLst>
                                      </p:cBhvr>
                                      <p:to>
                                        <p:strVal val="visible"/>
                                      </p:to>
                                    </p:set>
                                    <p:animEffect transition="in" filter="blinds(horizontal)">
                                      <p:cBhvr>
                                        <p:cTn id="51" dur="500"/>
                                        <p:tgtEl>
                                          <p:spTgt spid="387088"/>
                                        </p:tgtEl>
                                      </p:cBhvr>
                                    </p:animEffect>
                                  </p:childTnLst>
                                </p:cTn>
                              </p:par>
                            </p:childTnLst>
                          </p:cTn>
                        </p:par>
                      </p:childTnLst>
                    </p:cTn>
                  </p:par>
                  <p:par>
                    <p:cTn id="52" fill="hold" nodeType="clickPar">
                      <p:stCondLst>
                        <p:cond delay="indefinite"/>
                      </p:stCondLst>
                      <p:childTnLst>
                        <p:par>
                          <p:cTn id="53" fill="hold" nodeType="withGroup">
                            <p:stCondLst>
                              <p:cond delay="0"/>
                            </p:stCondLst>
                            <p:childTnLst>
                              <p:par>
                                <p:cTn id="54" presetID="3" presetClass="entr" presetSubtype="10" fill="hold" grpId="0" nodeType="clickEffect">
                                  <p:stCondLst>
                                    <p:cond delay="0"/>
                                  </p:stCondLst>
                                  <p:childTnLst>
                                    <p:set>
                                      <p:cBhvr>
                                        <p:cTn id="55" dur="1" fill="hold">
                                          <p:stCondLst>
                                            <p:cond delay="0"/>
                                          </p:stCondLst>
                                        </p:cTn>
                                        <p:tgtEl>
                                          <p:spTgt spid="387090"/>
                                        </p:tgtEl>
                                        <p:attrNameLst>
                                          <p:attrName>style.visibility</p:attrName>
                                        </p:attrNameLst>
                                      </p:cBhvr>
                                      <p:to>
                                        <p:strVal val="visible"/>
                                      </p:to>
                                    </p:set>
                                    <p:animEffect transition="in" filter="blinds(horizontal)">
                                      <p:cBhvr>
                                        <p:cTn id="56" dur="500"/>
                                        <p:tgtEl>
                                          <p:spTgt spid="387090"/>
                                        </p:tgtEl>
                                      </p:cBhvr>
                                    </p:animEffect>
                                  </p:childTnLst>
                                </p:cTn>
                              </p:par>
                            </p:childTnLst>
                          </p:cTn>
                        </p:par>
                      </p:childTnLst>
                    </p:cTn>
                  </p:par>
                  <p:par>
                    <p:cTn id="57" fill="hold" nodeType="clickPar">
                      <p:stCondLst>
                        <p:cond delay="indefinite"/>
                      </p:stCondLst>
                      <p:childTnLst>
                        <p:par>
                          <p:cTn id="58" fill="hold" nodeType="withGroup">
                            <p:stCondLst>
                              <p:cond delay="0"/>
                            </p:stCondLst>
                            <p:childTnLst>
                              <p:par>
                                <p:cTn id="59" presetID="3" presetClass="entr" presetSubtype="10" fill="hold" nodeType="clickEffect">
                                  <p:stCondLst>
                                    <p:cond delay="0"/>
                                  </p:stCondLst>
                                  <p:childTnLst>
                                    <p:set>
                                      <p:cBhvr>
                                        <p:cTn id="60" dur="1" fill="hold">
                                          <p:stCondLst>
                                            <p:cond delay="0"/>
                                          </p:stCondLst>
                                        </p:cTn>
                                        <p:tgtEl>
                                          <p:spTgt spid="387089"/>
                                        </p:tgtEl>
                                        <p:attrNameLst>
                                          <p:attrName>style.visibility</p:attrName>
                                        </p:attrNameLst>
                                      </p:cBhvr>
                                      <p:to>
                                        <p:strVal val="visible"/>
                                      </p:to>
                                    </p:set>
                                    <p:animEffect transition="in" filter="blinds(horizontal)">
                                      <p:cBhvr>
                                        <p:cTn id="61" dur="500"/>
                                        <p:tgtEl>
                                          <p:spTgt spid="387089"/>
                                        </p:tgtEl>
                                      </p:cBhvr>
                                    </p:animEffect>
                                  </p:childTnLst>
                                </p:cTn>
                              </p:par>
                            </p:childTnLst>
                          </p:cTn>
                        </p:par>
                      </p:childTnLst>
                    </p:cTn>
                  </p:par>
                  <p:par>
                    <p:cTn id="62" fill="hold" nodeType="clickPar">
                      <p:stCondLst>
                        <p:cond delay="indefinite"/>
                      </p:stCondLst>
                      <p:childTnLst>
                        <p:par>
                          <p:cTn id="63" fill="hold" nodeType="withGroup">
                            <p:stCondLst>
                              <p:cond delay="0"/>
                            </p:stCondLst>
                            <p:childTnLst>
                              <p:par>
                                <p:cTn id="64" presetID="3" presetClass="entr" presetSubtype="10" fill="hold" grpId="0" nodeType="clickEffect">
                                  <p:stCondLst>
                                    <p:cond delay="0"/>
                                  </p:stCondLst>
                                  <p:childTnLst>
                                    <p:set>
                                      <p:cBhvr>
                                        <p:cTn id="65" dur="1" fill="hold">
                                          <p:stCondLst>
                                            <p:cond delay="0"/>
                                          </p:stCondLst>
                                        </p:cTn>
                                        <p:tgtEl>
                                          <p:spTgt spid="387091"/>
                                        </p:tgtEl>
                                        <p:attrNameLst>
                                          <p:attrName>style.visibility</p:attrName>
                                        </p:attrNameLst>
                                      </p:cBhvr>
                                      <p:to>
                                        <p:strVal val="visible"/>
                                      </p:to>
                                    </p:set>
                                    <p:animEffect transition="in" filter="blinds(horizontal)">
                                      <p:cBhvr>
                                        <p:cTn id="66" dur="500"/>
                                        <p:tgtEl>
                                          <p:spTgt spid="3870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7079" grpId="0"/>
      <p:bldP spid="387084" grpId="0"/>
      <p:bldP spid="387086" grpId="0"/>
      <p:bldP spid="387090" grpId="0"/>
      <p:bldP spid="387091" grpId="0"/>
    </p:bldLst>
  </p:timing>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8098" name="Group 2"/>
          <p:cNvGrpSpPr>
            <a:grpSpLocks/>
          </p:cNvGrpSpPr>
          <p:nvPr/>
        </p:nvGrpSpPr>
        <p:grpSpPr bwMode="auto">
          <a:xfrm>
            <a:off x="571500" y="1924050"/>
            <a:ext cx="4229100" cy="514350"/>
            <a:chOff x="192" y="72"/>
            <a:chExt cx="2664" cy="324"/>
          </a:xfrm>
        </p:grpSpPr>
        <p:graphicFrame>
          <p:nvGraphicFramePr>
            <p:cNvPr id="388099" name="Object 3"/>
            <p:cNvGraphicFramePr>
              <a:graphicFrameLocks noChangeAspect="1"/>
            </p:cNvGraphicFramePr>
            <p:nvPr/>
          </p:nvGraphicFramePr>
          <p:xfrm>
            <a:off x="192" y="72"/>
            <a:ext cx="2664" cy="324"/>
          </p:xfrm>
          <a:graphic>
            <a:graphicData uri="http://schemas.openxmlformats.org/presentationml/2006/ole">
              <mc:AlternateContent xmlns:mc="http://schemas.openxmlformats.org/markup-compatibility/2006">
                <mc:Choice xmlns:v="urn:schemas-microsoft-com:vml" Requires="v">
                  <p:oleObj spid="_x0000_s388118" name="Document" r:id="rId3" imgW="2441520" imgH="271440" progId="Word.Document.8">
                    <p:embed/>
                  </p:oleObj>
                </mc:Choice>
                <mc:Fallback>
                  <p:oleObj name="Document" r:id="rId3" imgW="2441520" imgH="271440" progId="Word.Document.8">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2" y="72"/>
                          <a:ext cx="2664" cy="3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88100" name="Line 4"/>
            <p:cNvSpPr>
              <a:spLocks noChangeShapeType="1"/>
            </p:cNvSpPr>
            <p:nvPr/>
          </p:nvSpPr>
          <p:spPr bwMode="auto">
            <a:xfrm>
              <a:off x="1488" y="240"/>
              <a:ext cx="384"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aphicFrame>
        <p:nvGraphicFramePr>
          <p:cNvPr id="388101" name="Object 5"/>
          <p:cNvGraphicFramePr>
            <a:graphicFrameLocks noChangeAspect="1"/>
          </p:cNvGraphicFramePr>
          <p:nvPr/>
        </p:nvGraphicFramePr>
        <p:xfrm>
          <a:off x="381000" y="2411413"/>
          <a:ext cx="10591800" cy="1093787"/>
        </p:xfrm>
        <a:graphic>
          <a:graphicData uri="http://schemas.openxmlformats.org/presentationml/2006/ole">
            <mc:AlternateContent xmlns:mc="http://schemas.openxmlformats.org/markup-compatibility/2006">
              <mc:Choice xmlns:v="urn:schemas-microsoft-com:vml" Requires="v">
                <p:oleObj spid="_x0000_s388119" name="Document" r:id="rId5" imgW="5267357" imgH="546161" progId="Word.Document.8">
                  <p:embed/>
                </p:oleObj>
              </mc:Choice>
              <mc:Fallback>
                <p:oleObj name="Document" r:id="rId5" imgW="5267357" imgH="546161" progId="Word.Document.8">
                  <p:embed/>
                  <p:pic>
                    <p:nvPicPr>
                      <p:cNvPr id="0"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81000" y="2411413"/>
                        <a:ext cx="10591800" cy="10937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88102" name="Text Box 6"/>
          <p:cNvSpPr txBox="1">
            <a:spLocks noChangeArrowheads="1"/>
          </p:cNvSpPr>
          <p:nvPr/>
        </p:nvSpPr>
        <p:spPr bwMode="auto">
          <a:xfrm>
            <a:off x="7985125" y="2514600"/>
            <a:ext cx="1149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( 10. 9 )</a:t>
            </a:r>
          </a:p>
        </p:txBody>
      </p:sp>
      <p:grpSp>
        <p:nvGrpSpPr>
          <p:cNvPr id="388103" name="Group 7"/>
          <p:cNvGrpSpPr>
            <a:grpSpLocks/>
          </p:cNvGrpSpPr>
          <p:nvPr/>
        </p:nvGrpSpPr>
        <p:grpSpPr bwMode="auto">
          <a:xfrm>
            <a:off x="2076450" y="3276600"/>
            <a:ext cx="7067550" cy="609600"/>
            <a:chOff x="1308" y="864"/>
            <a:chExt cx="4452" cy="384"/>
          </a:xfrm>
        </p:grpSpPr>
        <p:graphicFrame>
          <p:nvGraphicFramePr>
            <p:cNvPr id="388104" name="Object 8"/>
            <p:cNvGraphicFramePr>
              <a:graphicFrameLocks noChangeAspect="1"/>
            </p:cNvGraphicFramePr>
            <p:nvPr/>
          </p:nvGraphicFramePr>
          <p:xfrm>
            <a:off x="1308" y="960"/>
            <a:ext cx="2256" cy="288"/>
          </p:xfrm>
          <a:graphic>
            <a:graphicData uri="http://schemas.openxmlformats.org/presentationml/2006/ole">
              <mc:AlternateContent xmlns:mc="http://schemas.openxmlformats.org/markup-compatibility/2006">
                <mc:Choice xmlns:v="urn:schemas-microsoft-com:vml" Requires="v">
                  <p:oleObj spid="_x0000_s388120" name="Document" r:id="rId7" imgW="2085840" imgH="291960" progId="Word.Document.8">
                    <p:embed/>
                  </p:oleObj>
                </mc:Choice>
                <mc:Fallback>
                  <p:oleObj name="Document" r:id="rId7" imgW="2085840" imgH="291960" progId="Word.Document.8">
                    <p:embed/>
                    <p:pic>
                      <p:nvPicPr>
                        <p:cNvPr id="0" name="Object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08" y="960"/>
                          <a:ext cx="225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88105" name="Text Box 9"/>
            <p:cNvSpPr txBox="1">
              <a:spLocks noChangeArrowheads="1"/>
            </p:cNvSpPr>
            <p:nvPr/>
          </p:nvSpPr>
          <p:spPr bwMode="auto">
            <a:xfrm>
              <a:off x="4940" y="864"/>
              <a:ext cx="82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( 10. 10 )</a:t>
              </a:r>
            </a:p>
          </p:txBody>
        </p:sp>
      </p:grpSp>
      <p:sp>
        <p:nvSpPr>
          <p:cNvPr id="388106" name="Text Box 10"/>
          <p:cNvSpPr txBox="1">
            <a:spLocks noChangeArrowheads="1"/>
          </p:cNvSpPr>
          <p:nvPr/>
        </p:nvSpPr>
        <p:spPr bwMode="auto">
          <a:xfrm>
            <a:off x="365125" y="4114800"/>
            <a:ext cx="78009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cs typeface="Times New Roman" pitchFamily="18" charset="0"/>
              </a:rPr>
              <a:t>Với vật liệu chịu kéo và nén như nhau điều kiện bền sẽ là:</a:t>
            </a:r>
          </a:p>
        </p:txBody>
      </p:sp>
      <p:graphicFrame>
        <p:nvGraphicFramePr>
          <p:cNvPr id="388107" name="Object 11"/>
          <p:cNvGraphicFramePr>
            <a:graphicFrameLocks noChangeAspect="1"/>
          </p:cNvGraphicFramePr>
          <p:nvPr/>
        </p:nvGraphicFramePr>
        <p:xfrm>
          <a:off x="2133600" y="4679950"/>
          <a:ext cx="2882900" cy="425450"/>
        </p:xfrm>
        <a:graphic>
          <a:graphicData uri="http://schemas.openxmlformats.org/presentationml/2006/ole">
            <mc:AlternateContent xmlns:mc="http://schemas.openxmlformats.org/markup-compatibility/2006">
              <mc:Choice xmlns:v="urn:schemas-microsoft-com:vml" Requires="v">
                <p:oleObj spid="_x0000_s388121" name="Equation" r:id="rId9" imgW="1346040" imgH="241200" progId="Equation.3">
                  <p:embed/>
                </p:oleObj>
              </mc:Choice>
              <mc:Fallback>
                <p:oleObj name="Equation" r:id="rId9" imgW="1346040" imgH="241200" progId="Equation.3">
                  <p:embed/>
                  <p:pic>
                    <p:nvPicPr>
                      <p:cNvPr id="0" name="Object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133600" y="4679950"/>
                        <a:ext cx="2882900" cy="425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388108" name="Group 12"/>
          <p:cNvGrpSpPr>
            <a:grpSpLocks/>
          </p:cNvGrpSpPr>
          <p:nvPr/>
        </p:nvGrpSpPr>
        <p:grpSpPr bwMode="auto">
          <a:xfrm>
            <a:off x="381000" y="5257800"/>
            <a:ext cx="8763000" cy="990600"/>
            <a:chOff x="240" y="2208"/>
            <a:chExt cx="5520" cy="624"/>
          </a:xfrm>
        </p:grpSpPr>
        <p:sp>
          <p:nvSpPr>
            <p:cNvPr id="388109" name="Text Box 13"/>
            <p:cNvSpPr txBox="1">
              <a:spLocks noChangeArrowheads="1"/>
            </p:cNvSpPr>
            <p:nvPr/>
          </p:nvSpPr>
          <p:spPr bwMode="auto">
            <a:xfrm>
              <a:off x="240" y="2340"/>
              <a:ext cx="174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 ( 10. 9)  + (10. 10)</a:t>
              </a:r>
              <a:r>
                <a:rPr lang="en-US">
                  <a:solidFill>
                    <a:srgbClr val="000000"/>
                  </a:solidFill>
                  <a:latin typeface=".VnBook-Antiqua" pitchFamily="34" charset="0"/>
                  <a:cs typeface="Times New Roman" pitchFamily="18" charset="0"/>
                </a:rPr>
                <a:t> </a:t>
              </a:r>
            </a:p>
          </p:txBody>
        </p:sp>
        <p:graphicFrame>
          <p:nvGraphicFramePr>
            <p:cNvPr id="388110" name="Object 14"/>
            <p:cNvGraphicFramePr>
              <a:graphicFrameLocks noChangeAspect="1"/>
            </p:cNvGraphicFramePr>
            <p:nvPr/>
          </p:nvGraphicFramePr>
          <p:xfrm>
            <a:off x="2784" y="2208"/>
            <a:ext cx="1768" cy="624"/>
          </p:xfrm>
          <a:graphic>
            <a:graphicData uri="http://schemas.openxmlformats.org/presentationml/2006/ole">
              <mc:AlternateContent xmlns:mc="http://schemas.openxmlformats.org/markup-compatibility/2006">
                <mc:Choice xmlns:v="urn:schemas-microsoft-com:vml" Requires="v">
                  <p:oleObj spid="_x0000_s388122" name="Equation" r:id="rId11" imgW="1498320" imgH="545760" progId="Equation.3">
                    <p:embed/>
                  </p:oleObj>
                </mc:Choice>
                <mc:Fallback>
                  <p:oleObj name="Equation" r:id="rId11" imgW="1498320" imgH="545760" progId="Equation.3">
                    <p:embed/>
                    <p:pic>
                      <p:nvPicPr>
                        <p:cNvPr id="0" name="Object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84" y="2208"/>
                          <a:ext cx="1768" cy="6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88111" name="Line 15"/>
            <p:cNvSpPr>
              <a:spLocks noChangeShapeType="1"/>
            </p:cNvSpPr>
            <p:nvPr/>
          </p:nvSpPr>
          <p:spPr bwMode="auto">
            <a:xfrm>
              <a:off x="2016" y="2496"/>
              <a:ext cx="336"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8112" name="Text Box 16"/>
            <p:cNvSpPr txBox="1">
              <a:spLocks noChangeArrowheads="1"/>
            </p:cNvSpPr>
            <p:nvPr/>
          </p:nvSpPr>
          <p:spPr bwMode="auto">
            <a:xfrm>
              <a:off x="4940" y="2304"/>
              <a:ext cx="82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( 10. 11 )</a:t>
              </a:r>
            </a:p>
          </p:txBody>
        </p:sp>
      </p:grpSp>
      <p:graphicFrame>
        <p:nvGraphicFramePr>
          <p:cNvPr id="388113" name="Object 17"/>
          <p:cNvGraphicFramePr>
            <a:graphicFrameLocks noChangeAspect="1"/>
          </p:cNvGraphicFramePr>
          <p:nvPr/>
        </p:nvGraphicFramePr>
        <p:xfrm>
          <a:off x="2667000" y="228600"/>
          <a:ext cx="2286000" cy="685800"/>
        </p:xfrm>
        <a:graphic>
          <a:graphicData uri="http://schemas.openxmlformats.org/presentationml/2006/ole">
            <mc:AlternateContent xmlns:mc="http://schemas.openxmlformats.org/markup-compatibility/2006">
              <mc:Choice xmlns:v="urn:schemas-microsoft-com:vml" Requires="v">
                <p:oleObj spid="_x0000_s388123" name="Equation" r:id="rId13" imgW="1434960" imgH="444240" progId="Equation.3">
                  <p:embed/>
                </p:oleObj>
              </mc:Choice>
              <mc:Fallback>
                <p:oleObj name="Equation" r:id="rId13" imgW="1434960" imgH="444240" progId="Equation.3">
                  <p:embed/>
                  <p:pic>
                    <p:nvPicPr>
                      <p:cNvPr id="0" name="Object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667000" y="228600"/>
                        <a:ext cx="2286000" cy="685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88114" name="Text Box 18"/>
          <p:cNvSpPr txBox="1">
            <a:spLocks noChangeArrowheads="1"/>
          </p:cNvSpPr>
          <p:nvPr/>
        </p:nvSpPr>
        <p:spPr bwMode="auto">
          <a:xfrm>
            <a:off x="8224838" y="323850"/>
            <a:ext cx="7762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m )</a:t>
            </a:r>
          </a:p>
        </p:txBody>
      </p:sp>
      <p:grpSp>
        <p:nvGrpSpPr>
          <p:cNvPr id="388115" name="Group 19"/>
          <p:cNvGrpSpPr>
            <a:grpSpLocks/>
          </p:cNvGrpSpPr>
          <p:nvPr/>
        </p:nvGrpSpPr>
        <p:grpSpPr bwMode="auto">
          <a:xfrm>
            <a:off x="1266825" y="990600"/>
            <a:ext cx="7800975" cy="914400"/>
            <a:chOff x="768" y="3552"/>
            <a:chExt cx="4914" cy="576"/>
          </a:xfrm>
        </p:grpSpPr>
        <p:graphicFrame>
          <p:nvGraphicFramePr>
            <p:cNvPr id="388116" name="Object 20"/>
            <p:cNvGraphicFramePr>
              <a:graphicFrameLocks noChangeAspect="1"/>
            </p:cNvGraphicFramePr>
            <p:nvPr/>
          </p:nvGraphicFramePr>
          <p:xfrm>
            <a:off x="768" y="3552"/>
            <a:ext cx="3696" cy="576"/>
          </p:xfrm>
          <a:graphic>
            <a:graphicData uri="http://schemas.openxmlformats.org/presentationml/2006/ole">
              <mc:AlternateContent xmlns:mc="http://schemas.openxmlformats.org/markup-compatibility/2006">
                <mc:Choice xmlns:v="urn:schemas-microsoft-com:vml" Requires="v">
                  <p:oleObj spid="_x0000_s388124" name="Equation" r:id="rId15" imgW="3822480" imgH="545760" progId="Equation.3">
                    <p:embed/>
                  </p:oleObj>
                </mc:Choice>
                <mc:Fallback>
                  <p:oleObj name="Equation" r:id="rId15" imgW="3822480" imgH="545760" progId="Equation.3">
                    <p:embed/>
                    <p:pic>
                      <p:nvPicPr>
                        <p:cNvPr id="0" name="Object 2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68" y="3552"/>
                          <a:ext cx="3696" cy="5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88117" name="Text Box 21"/>
            <p:cNvSpPr txBox="1">
              <a:spLocks noChangeArrowheads="1"/>
            </p:cNvSpPr>
            <p:nvPr/>
          </p:nvSpPr>
          <p:spPr bwMode="auto">
            <a:xfrm>
              <a:off x="5054" y="3674"/>
              <a:ext cx="62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(10. 8)</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nodeType="clickEffect">
                                  <p:stCondLst>
                                    <p:cond delay="0"/>
                                  </p:stCondLst>
                                  <p:childTnLst>
                                    <p:set>
                                      <p:cBhvr>
                                        <p:cTn id="6" dur="1" fill="hold">
                                          <p:stCondLst>
                                            <p:cond delay="0"/>
                                          </p:stCondLst>
                                        </p:cTn>
                                        <p:tgtEl>
                                          <p:spTgt spid="388113"/>
                                        </p:tgtEl>
                                        <p:attrNameLst>
                                          <p:attrName>style.visibility</p:attrName>
                                        </p:attrNameLst>
                                      </p:cBhvr>
                                      <p:to>
                                        <p:strVal val="visible"/>
                                      </p:to>
                                    </p:set>
                                    <p:animEffect transition="in" filter="blinds(horizontal)">
                                      <p:cBhvr>
                                        <p:cTn id="7" dur="500"/>
                                        <p:tgtEl>
                                          <p:spTgt spid="388113"/>
                                        </p:tgtEl>
                                      </p:cBhvr>
                                    </p:animEffect>
                                  </p:childTnLst>
                                </p:cTn>
                              </p:par>
                              <p:par>
                                <p:cTn id="8" presetID="3" presetClass="entr" presetSubtype="10" fill="hold" grpId="0" nodeType="withEffect">
                                  <p:stCondLst>
                                    <p:cond delay="0"/>
                                  </p:stCondLst>
                                  <p:childTnLst>
                                    <p:set>
                                      <p:cBhvr>
                                        <p:cTn id="9" dur="1" fill="hold">
                                          <p:stCondLst>
                                            <p:cond delay="0"/>
                                          </p:stCondLst>
                                        </p:cTn>
                                        <p:tgtEl>
                                          <p:spTgt spid="388114"/>
                                        </p:tgtEl>
                                        <p:attrNameLst>
                                          <p:attrName>style.visibility</p:attrName>
                                        </p:attrNameLst>
                                      </p:cBhvr>
                                      <p:to>
                                        <p:strVal val="visible"/>
                                      </p:to>
                                    </p:set>
                                    <p:animEffect transition="in" filter="blinds(horizontal)">
                                      <p:cBhvr>
                                        <p:cTn id="10" dur="500"/>
                                        <p:tgtEl>
                                          <p:spTgt spid="388114"/>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9" presetClass="entr" presetSubtype="0" fill="hold" nodeType="clickEffect">
                                  <p:stCondLst>
                                    <p:cond delay="0"/>
                                  </p:stCondLst>
                                  <p:childTnLst>
                                    <p:set>
                                      <p:cBhvr>
                                        <p:cTn id="14" dur="1" fill="hold">
                                          <p:stCondLst>
                                            <p:cond delay="0"/>
                                          </p:stCondLst>
                                        </p:cTn>
                                        <p:tgtEl>
                                          <p:spTgt spid="388115"/>
                                        </p:tgtEl>
                                        <p:attrNameLst>
                                          <p:attrName>style.visibility</p:attrName>
                                        </p:attrNameLst>
                                      </p:cBhvr>
                                      <p:to>
                                        <p:strVal val="visible"/>
                                      </p:to>
                                    </p:set>
                                    <p:animEffect transition="in" filter="dissolve">
                                      <p:cBhvr>
                                        <p:cTn id="15" dur="2000"/>
                                        <p:tgtEl>
                                          <p:spTgt spid="388115"/>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5" presetClass="entr" presetSubtype="10" fill="hold" nodeType="clickEffect">
                                  <p:stCondLst>
                                    <p:cond delay="0"/>
                                  </p:stCondLst>
                                  <p:childTnLst>
                                    <p:set>
                                      <p:cBhvr>
                                        <p:cTn id="19" dur="1" fill="hold">
                                          <p:stCondLst>
                                            <p:cond delay="0"/>
                                          </p:stCondLst>
                                        </p:cTn>
                                        <p:tgtEl>
                                          <p:spTgt spid="388098"/>
                                        </p:tgtEl>
                                        <p:attrNameLst>
                                          <p:attrName>style.visibility</p:attrName>
                                        </p:attrNameLst>
                                      </p:cBhvr>
                                      <p:to>
                                        <p:strVal val="visible"/>
                                      </p:to>
                                    </p:set>
                                    <p:animEffect transition="in" filter="checkerboard(across)">
                                      <p:cBhvr>
                                        <p:cTn id="20" dur="2000"/>
                                        <p:tgtEl>
                                          <p:spTgt spid="388098"/>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21" presetClass="entr" presetSubtype="4" fill="hold" nodeType="clickEffect">
                                  <p:stCondLst>
                                    <p:cond delay="0"/>
                                  </p:stCondLst>
                                  <p:childTnLst>
                                    <p:set>
                                      <p:cBhvr>
                                        <p:cTn id="24" dur="1" fill="hold">
                                          <p:stCondLst>
                                            <p:cond delay="0"/>
                                          </p:stCondLst>
                                        </p:cTn>
                                        <p:tgtEl>
                                          <p:spTgt spid="388101"/>
                                        </p:tgtEl>
                                        <p:attrNameLst>
                                          <p:attrName>style.visibility</p:attrName>
                                        </p:attrNameLst>
                                      </p:cBhvr>
                                      <p:to>
                                        <p:strVal val="visible"/>
                                      </p:to>
                                    </p:set>
                                    <p:animEffect transition="in" filter="wheel(4)">
                                      <p:cBhvr>
                                        <p:cTn id="25" dur="2000"/>
                                        <p:tgtEl>
                                          <p:spTgt spid="388101"/>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4" presetClass="entr" presetSubtype="16" fill="hold" grpId="0" nodeType="clickEffect">
                                  <p:stCondLst>
                                    <p:cond delay="0"/>
                                  </p:stCondLst>
                                  <p:childTnLst>
                                    <p:set>
                                      <p:cBhvr>
                                        <p:cTn id="29" dur="1" fill="hold">
                                          <p:stCondLst>
                                            <p:cond delay="0"/>
                                          </p:stCondLst>
                                        </p:cTn>
                                        <p:tgtEl>
                                          <p:spTgt spid="388102"/>
                                        </p:tgtEl>
                                        <p:attrNameLst>
                                          <p:attrName>style.visibility</p:attrName>
                                        </p:attrNameLst>
                                      </p:cBhvr>
                                      <p:to>
                                        <p:strVal val="visible"/>
                                      </p:to>
                                    </p:set>
                                    <p:animEffect transition="in" filter="box(in)">
                                      <p:cBhvr>
                                        <p:cTn id="30" dur="500"/>
                                        <p:tgtEl>
                                          <p:spTgt spid="388102"/>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nodeType="clickEffect">
                                  <p:stCondLst>
                                    <p:cond delay="0"/>
                                  </p:stCondLst>
                                  <p:childTnLst>
                                    <p:set>
                                      <p:cBhvr>
                                        <p:cTn id="34" dur="1" fill="hold">
                                          <p:stCondLst>
                                            <p:cond delay="499"/>
                                          </p:stCondLst>
                                        </p:cTn>
                                        <p:tgtEl>
                                          <p:spTgt spid="388103"/>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5" presetClass="entr" presetSubtype="10" fill="hold" grpId="0" nodeType="clickEffect">
                                  <p:stCondLst>
                                    <p:cond delay="0"/>
                                  </p:stCondLst>
                                  <p:childTnLst>
                                    <p:set>
                                      <p:cBhvr>
                                        <p:cTn id="38" dur="1" fill="hold">
                                          <p:stCondLst>
                                            <p:cond delay="0"/>
                                          </p:stCondLst>
                                        </p:cTn>
                                        <p:tgtEl>
                                          <p:spTgt spid="388106"/>
                                        </p:tgtEl>
                                        <p:attrNameLst>
                                          <p:attrName>style.visibility</p:attrName>
                                        </p:attrNameLst>
                                      </p:cBhvr>
                                      <p:to>
                                        <p:strVal val="visible"/>
                                      </p:to>
                                    </p:set>
                                    <p:animEffect transition="in" filter="checkerboard(across)">
                                      <p:cBhvr>
                                        <p:cTn id="39" dur="2000"/>
                                        <p:tgtEl>
                                          <p:spTgt spid="388106"/>
                                        </p:tgtEl>
                                      </p:cBhvr>
                                    </p:animEffect>
                                  </p:childTnLst>
                                </p:cTn>
                              </p:par>
                            </p:childTnLst>
                          </p:cTn>
                        </p:par>
                      </p:childTnLst>
                    </p:cTn>
                  </p:par>
                  <p:par>
                    <p:cTn id="40" fill="hold" nodeType="clickPar">
                      <p:stCondLst>
                        <p:cond delay="indefinite"/>
                      </p:stCondLst>
                      <p:childTnLst>
                        <p:par>
                          <p:cTn id="41" fill="hold" nodeType="withGroup">
                            <p:stCondLst>
                              <p:cond delay="0"/>
                            </p:stCondLst>
                            <p:childTnLst>
                              <p:par>
                                <p:cTn id="42" presetID="1" presetClass="entr" presetSubtype="0" fill="hold" nodeType="clickEffect">
                                  <p:stCondLst>
                                    <p:cond delay="0"/>
                                  </p:stCondLst>
                                  <p:childTnLst>
                                    <p:set>
                                      <p:cBhvr>
                                        <p:cTn id="43" dur="1" fill="hold">
                                          <p:stCondLst>
                                            <p:cond delay="499"/>
                                          </p:stCondLst>
                                        </p:cTn>
                                        <p:tgtEl>
                                          <p:spTgt spid="388107"/>
                                        </p:tgtEl>
                                        <p:attrNameLst>
                                          <p:attrName>style.visibility</p:attrName>
                                        </p:attrNameLst>
                                      </p:cBhvr>
                                      <p:to>
                                        <p:strVal val="visible"/>
                                      </p:to>
                                    </p:set>
                                  </p:childTnLst>
                                </p:cTn>
                              </p:par>
                            </p:childTnLst>
                          </p:cTn>
                        </p:par>
                      </p:childTnLst>
                    </p:cTn>
                  </p:par>
                  <p:par>
                    <p:cTn id="44" fill="hold" nodeType="clickPar">
                      <p:stCondLst>
                        <p:cond delay="indefinite"/>
                      </p:stCondLst>
                      <p:childTnLst>
                        <p:par>
                          <p:cTn id="45" fill="hold" nodeType="withGroup">
                            <p:stCondLst>
                              <p:cond delay="0"/>
                            </p:stCondLst>
                            <p:childTnLst>
                              <p:par>
                                <p:cTn id="46" presetID="12" presetClass="entr" presetSubtype="4" fill="hold" nodeType="clickEffect">
                                  <p:stCondLst>
                                    <p:cond delay="0"/>
                                  </p:stCondLst>
                                  <p:childTnLst>
                                    <p:set>
                                      <p:cBhvr>
                                        <p:cTn id="47" dur="1" fill="hold">
                                          <p:stCondLst>
                                            <p:cond delay="0"/>
                                          </p:stCondLst>
                                        </p:cTn>
                                        <p:tgtEl>
                                          <p:spTgt spid="388108"/>
                                        </p:tgtEl>
                                        <p:attrNameLst>
                                          <p:attrName>style.visibility</p:attrName>
                                        </p:attrNameLst>
                                      </p:cBhvr>
                                      <p:to>
                                        <p:strVal val="visible"/>
                                      </p:to>
                                    </p:set>
                                    <p:animEffect transition="in" filter="slide(fromBottom)">
                                      <p:cBhvr>
                                        <p:cTn id="48" dur="2000"/>
                                        <p:tgtEl>
                                          <p:spTgt spid="3881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8102" grpId="0"/>
      <p:bldP spid="388106" grpId="0" autoUpdateAnimBg="0"/>
      <p:bldP spid="388114" grpId="0"/>
    </p:bldLst>
  </p:timing>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22" name="Text Box 2"/>
          <p:cNvSpPr txBox="1">
            <a:spLocks noChangeArrowheads="1"/>
          </p:cNvSpPr>
          <p:nvPr/>
        </p:nvSpPr>
        <p:spPr bwMode="auto">
          <a:xfrm>
            <a:off x="598488" y="534988"/>
            <a:ext cx="7859712"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rPr>
              <a:t>10.2.1. Áp suất ngoài bằng không hoặc rất nhỏ so với áp</a:t>
            </a:r>
          </a:p>
          <a:p>
            <a:pPr algn="l"/>
            <a:r>
              <a:rPr lang="en-US">
                <a:solidFill>
                  <a:srgbClr val="006600"/>
                </a:solidFill>
              </a:rPr>
              <a:t> suất trong</a:t>
            </a:r>
            <a:r>
              <a:rPr lang="en-US">
                <a:solidFill>
                  <a:srgbClr val="006600"/>
                </a:solidFill>
                <a:cs typeface="Times New Roman" pitchFamily="18" charset="0"/>
              </a:rPr>
              <a:t>.</a:t>
            </a:r>
          </a:p>
        </p:txBody>
      </p:sp>
      <p:grpSp>
        <p:nvGrpSpPr>
          <p:cNvPr id="389123" name="Group 3"/>
          <p:cNvGrpSpPr>
            <a:grpSpLocks/>
          </p:cNvGrpSpPr>
          <p:nvPr/>
        </p:nvGrpSpPr>
        <p:grpSpPr bwMode="auto">
          <a:xfrm>
            <a:off x="228600" y="1370013"/>
            <a:ext cx="7086600" cy="822325"/>
            <a:chOff x="144" y="863"/>
            <a:chExt cx="4464" cy="518"/>
          </a:xfrm>
        </p:grpSpPr>
        <p:sp>
          <p:nvSpPr>
            <p:cNvPr id="389124" name="Text Box 4"/>
            <p:cNvSpPr txBox="1">
              <a:spLocks noChangeArrowheads="1"/>
            </p:cNvSpPr>
            <p:nvPr/>
          </p:nvSpPr>
          <p:spPr bwMode="auto">
            <a:xfrm>
              <a:off x="144" y="863"/>
              <a:ext cx="3944"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( 10. 6), (10. 7), (10. 8) và (10. 11) với  p</a:t>
              </a:r>
              <a:r>
                <a:rPr lang="en-US" baseline="-25000">
                  <a:solidFill>
                    <a:srgbClr val="000000"/>
                  </a:solidFill>
                </a:rPr>
                <a:t>n</a:t>
              </a:r>
              <a:r>
                <a:rPr lang="en-US">
                  <a:solidFill>
                    <a:srgbClr val="000000"/>
                  </a:solidFill>
                </a:rPr>
                <a:t> = 0</a:t>
              </a:r>
              <a:endParaRPr lang="en-US"/>
            </a:p>
            <a:p>
              <a:pPr algn="l"/>
              <a:endParaRPr lang="en-US">
                <a:cs typeface="Times New Roman" pitchFamily="18" charset="0"/>
              </a:endParaRPr>
            </a:p>
          </p:txBody>
        </p:sp>
        <p:sp>
          <p:nvSpPr>
            <p:cNvPr id="389125" name="Line 5"/>
            <p:cNvSpPr>
              <a:spLocks noChangeShapeType="1"/>
            </p:cNvSpPr>
            <p:nvPr/>
          </p:nvSpPr>
          <p:spPr bwMode="auto">
            <a:xfrm>
              <a:off x="4272" y="1008"/>
              <a:ext cx="336"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aphicFrame>
        <p:nvGraphicFramePr>
          <p:cNvPr id="389126" name="Object 6"/>
          <p:cNvGraphicFramePr>
            <a:graphicFrameLocks noChangeAspect="1"/>
          </p:cNvGraphicFramePr>
          <p:nvPr/>
        </p:nvGraphicFramePr>
        <p:xfrm>
          <a:off x="3810000" y="1981200"/>
          <a:ext cx="2514600" cy="990600"/>
        </p:xfrm>
        <a:graphic>
          <a:graphicData uri="http://schemas.openxmlformats.org/presentationml/2006/ole">
            <mc:AlternateContent xmlns:mc="http://schemas.openxmlformats.org/markup-compatibility/2006">
              <mc:Choice xmlns:v="urn:schemas-microsoft-com:vml" Requires="v">
                <p:oleObj spid="_x0000_s389138" name="Equation" r:id="rId3" imgW="1663560" imgH="571320" progId="Equation.3">
                  <p:embed/>
                </p:oleObj>
              </mc:Choice>
              <mc:Fallback>
                <p:oleObj name="Equation" r:id="rId3" imgW="1663560" imgH="571320" progId="Equation.3">
                  <p:embed/>
                  <p:pic>
                    <p:nvPicPr>
                      <p:cNvPr id="0" name="Object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10000" y="1981200"/>
                        <a:ext cx="2514600" cy="990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89127" name="Text Box 7"/>
          <p:cNvSpPr txBox="1">
            <a:spLocks noChangeArrowheads="1"/>
          </p:cNvSpPr>
          <p:nvPr/>
        </p:nvSpPr>
        <p:spPr bwMode="auto">
          <a:xfrm>
            <a:off x="457200" y="2209800"/>
            <a:ext cx="31035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Ứng suất xuyên tâm</a:t>
            </a:r>
            <a:r>
              <a:rPr lang="en-US" b="1"/>
              <a:t> </a:t>
            </a:r>
            <a:r>
              <a:rPr lang="en-US">
                <a:cs typeface="Times New Roman" pitchFamily="18" charset="0"/>
              </a:rPr>
              <a:t>:</a:t>
            </a:r>
          </a:p>
        </p:txBody>
      </p:sp>
      <p:sp>
        <p:nvSpPr>
          <p:cNvPr id="389128" name="Text Box 8"/>
          <p:cNvSpPr txBox="1">
            <a:spLocks noChangeArrowheads="1"/>
          </p:cNvSpPr>
          <p:nvPr/>
        </p:nvSpPr>
        <p:spPr bwMode="auto">
          <a:xfrm>
            <a:off x="7467600" y="2246313"/>
            <a:ext cx="12350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(10. 12)</a:t>
            </a:r>
          </a:p>
        </p:txBody>
      </p:sp>
      <p:graphicFrame>
        <p:nvGraphicFramePr>
          <p:cNvPr id="389129" name="Object 9"/>
          <p:cNvGraphicFramePr>
            <a:graphicFrameLocks noChangeAspect="1"/>
          </p:cNvGraphicFramePr>
          <p:nvPr/>
        </p:nvGraphicFramePr>
        <p:xfrm>
          <a:off x="3733800" y="3048000"/>
          <a:ext cx="2819400" cy="990600"/>
        </p:xfrm>
        <a:graphic>
          <a:graphicData uri="http://schemas.openxmlformats.org/presentationml/2006/ole">
            <mc:AlternateContent xmlns:mc="http://schemas.openxmlformats.org/markup-compatibility/2006">
              <mc:Choice xmlns:v="urn:schemas-microsoft-com:vml" Requires="v">
                <p:oleObj spid="_x0000_s389139" name="Equation" r:id="rId5" imgW="1612800" imgH="571320" progId="Equation.3">
                  <p:embed/>
                </p:oleObj>
              </mc:Choice>
              <mc:Fallback>
                <p:oleObj name="Equation" r:id="rId5" imgW="1612800" imgH="571320" progId="Equation.3">
                  <p:embed/>
                  <p:pic>
                    <p:nvPicPr>
                      <p:cNvPr id="0" name="Object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733800" y="3048000"/>
                        <a:ext cx="2819400" cy="990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89130" name="Text Box 10"/>
          <p:cNvSpPr txBox="1">
            <a:spLocks noChangeArrowheads="1"/>
          </p:cNvSpPr>
          <p:nvPr/>
        </p:nvSpPr>
        <p:spPr bwMode="auto">
          <a:xfrm>
            <a:off x="533400" y="3255963"/>
            <a:ext cx="23590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Ứng suất vòng</a:t>
            </a:r>
            <a:r>
              <a:rPr lang="en-US" b="1"/>
              <a:t> </a:t>
            </a:r>
            <a:r>
              <a:rPr lang="en-US">
                <a:cs typeface="Times New Roman" pitchFamily="18" charset="0"/>
              </a:rPr>
              <a:t>:</a:t>
            </a:r>
          </a:p>
        </p:txBody>
      </p:sp>
      <p:sp>
        <p:nvSpPr>
          <p:cNvPr id="389131" name="Text Box 11"/>
          <p:cNvSpPr txBox="1">
            <a:spLocks noChangeArrowheads="1"/>
          </p:cNvSpPr>
          <p:nvPr/>
        </p:nvSpPr>
        <p:spPr bwMode="auto">
          <a:xfrm>
            <a:off x="7543800" y="3275013"/>
            <a:ext cx="12350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(10. 13)</a:t>
            </a:r>
          </a:p>
        </p:txBody>
      </p:sp>
      <p:sp>
        <p:nvSpPr>
          <p:cNvPr id="389132" name="Text Box 12"/>
          <p:cNvSpPr txBox="1">
            <a:spLocks noChangeArrowheads="1"/>
          </p:cNvSpPr>
          <p:nvPr/>
        </p:nvSpPr>
        <p:spPr bwMode="auto">
          <a:xfrm>
            <a:off x="338138" y="4038600"/>
            <a:ext cx="514826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Chuyển vị xuyên tâm của mặt trong</a:t>
            </a:r>
            <a:r>
              <a:rPr lang="en-US" b="1"/>
              <a:t> </a:t>
            </a:r>
            <a:r>
              <a:rPr lang="en-US">
                <a:cs typeface="Times New Roman" pitchFamily="18" charset="0"/>
              </a:rPr>
              <a:t>:</a:t>
            </a:r>
          </a:p>
        </p:txBody>
      </p:sp>
      <p:graphicFrame>
        <p:nvGraphicFramePr>
          <p:cNvPr id="389133" name="Object 13"/>
          <p:cNvGraphicFramePr>
            <a:graphicFrameLocks noChangeAspect="1"/>
          </p:cNvGraphicFramePr>
          <p:nvPr/>
        </p:nvGraphicFramePr>
        <p:xfrm>
          <a:off x="3810000" y="4648200"/>
          <a:ext cx="2819400" cy="990600"/>
        </p:xfrm>
        <a:graphic>
          <a:graphicData uri="http://schemas.openxmlformats.org/presentationml/2006/ole">
            <mc:AlternateContent xmlns:mc="http://schemas.openxmlformats.org/markup-compatibility/2006">
              <mc:Choice xmlns:v="urn:schemas-microsoft-com:vml" Requires="v">
                <p:oleObj spid="_x0000_s389140" name="Equation" r:id="rId7" imgW="1815840" imgH="583920" progId="Equation.3">
                  <p:embed/>
                </p:oleObj>
              </mc:Choice>
              <mc:Fallback>
                <p:oleObj name="Equation" r:id="rId7" imgW="1815840" imgH="583920" progId="Equation.3">
                  <p:embed/>
                  <p:pic>
                    <p:nvPicPr>
                      <p:cNvPr id="0" name="Object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810000" y="4648200"/>
                        <a:ext cx="2819400" cy="990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89134" name="Text Box 14"/>
          <p:cNvSpPr txBox="1">
            <a:spLocks noChangeArrowheads="1"/>
          </p:cNvSpPr>
          <p:nvPr/>
        </p:nvSpPr>
        <p:spPr bwMode="auto">
          <a:xfrm>
            <a:off x="7543800" y="4875213"/>
            <a:ext cx="12350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(10. 14)</a:t>
            </a:r>
          </a:p>
        </p:txBody>
      </p:sp>
      <p:graphicFrame>
        <p:nvGraphicFramePr>
          <p:cNvPr id="389135" name="Object 15"/>
          <p:cNvGraphicFramePr>
            <a:graphicFrameLocks noChangeAspect="1"/>
          </p:cNvGraphicFramePr>
          <p:nvPr/>
        </p:nvGraphicFramePr>
        <p:xfrm>
          <a:off x="3810000" y="5715000"/>
          <a:ext cx="1905000" cy="914400"/>
        </p:xfrm>
        <a:graphic>
          <a:graphicData uri="http://schemas.openxmlformats.org/presentationml/2006/ole">
            <mc:AlternateContent xmlns:mc="http://schemas.openxmlformats.org/markup-compatibility/2006">
              <mc:Choice xmlns:v="urn:schemas-microsoft-com:vml" Requires="v">
                <p:oleObj spid="_x0000_s389141" name="Equation" r:id="rId9" imgW="1079280" imgH="545760" progId="Equation.3">
                  <p:embed/>
                </p:oleObj>
              </mc:Choice>
              <mc:Fallback>
                <p:oleObj name="Equation" r:id="rId9" imgW="1079280" imgH="545760" progId="Equation.3">
                  <p:embed/>
                  <p:pic>
                    <p:nvPicPr>
                      <p:cNvPr id="0" name="Object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810000" y="5715000"/>
                        <a:ext cx="19050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89136" name="Text Box 16"/>
          <p:cNvSpPr txBox="1">
            <a:spLocks noChangeArrowheads="1"/>
          </p:cNvSpPr>
          <p:nvPr/>
        </p:nvSpPr>
        <p:spPr bwMode="auto">
          <a:xfrm>
            <a:off x="7543800" y="5865813"/>
            <a:ext cx="12350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(10. 15)</a:t>
            </a:r>
          </a:p>
        </p:txBody>
      </p:sp>
      <p:sp>
        <p:nvSpPr>
          <p:cNvPr id="389137" name="Text Box 17"/>
          <p:cNvSpPr txBox="1">
            <a:spLocks noChangeArrowheads="1"/>
          </p:cNvSpPr>
          <p:nvPr/>
        </p:nvSpPr>
        <p:spPr bwMode="auto">
          <a:xfrm>
            <a:off x="609600" y="5486400"/>
            <a:ext cx="20304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Điều kiện bền:</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89122"/>
                                        </p:tgtEl>
                                        <p:attrNameLst>
                                          <p:attrName>style.visibility</p:attrName>
                                        </p:attrNameLst>
                                      </p:cBhvr>
                                      <p:to>
                                        <p:strVal val="visible"/>
                                      </p:to>
                                    </p:set>
                                    <p:animEffect transition="in" filter="checkerboard(across)">
                                      <p:cBhvr>
                                        <p:cTn id="7" dur="2000"/>
                                        <p:tgtEl>
                                          <p:spTgt spid="38912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389123"/>
                                        </p:tgtEl>
                                        <p:attrNameLst>
                                          <p:attrName>style.visibility</p:attrName>
                                        </p:attrNameLst>
                                      </p:cBhvr>
                                      <p:to>
                                        <p:strVal val="visible"/>
                                      </p:to>
                                    </p:set>
                                    <p:animEffect transition="in" filter="checkerboard(across)">
                                      <p:cBhvr>
                                        <p:cTn id="12" dur="500"/>
                                        <p:tgtEl>
                                          <p:spTgt spid="38912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389127">
                                            <p:txEl>
                                              <p:pRg st="0" end="0"/>
                                            </p:txEl>
                                          </p:spTgt>
                                        </p:tgtEl>
                                        <p:attrNameLst>
                                          <p:attrName>style.visibility</p:attrName>
                                        </p:attrNameLst>
                                      </p:cBhvr>
                                      <p:to>
                                        <p:strVal val="visible"/>
                                      </p:to>
                                    </p:set>
                                    <p:animEffect transition="in" filter="checkerboard(across)">
                                      <p:cBhvr>
                                        <p:cTn id="17" dur="500"/>
                                        <p:tgtEl>
                                          <p:spTgt spid="389127">
                                            <p:txEl>
                                              <p:pRg st="0" end="0"/>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5" presetClass="entr" presetSubtype="0" fill="hold" nodeType="clickEffect">
                                  <p:stCondLst>
                                    <p:cond delay="0"/>
                                  </p:stCondLst>
                                  <p:childTnLst>
                                    <p:set>
                                      <p:cBhvr>
                                        <p:cTn id="21" dur="1" fill="hold">
                                          <p:stCondLst>
                                            <p:cond delay="0"/>
                                          </p:stCondLst>
                                        </p:cTn>
                                        <p:tgtEl>
                                          <p:spTgt spid="389126"/>
                                        </p:tgtEl>
                                        <p:attrNameLst>
                                          <p:attrName>style.visibility</p:attrName>
                                        </p:attrNameLst>
                                      </p:cBhvr>
                                      <p:to>
                                        <p:strVal val="visible"/>
                                      </p:to>
                                    </p:set>
                                    <p:anim calcmode="lin" valueType="num">
                                      <p:cBhvr>
                                        <p:cTn id="22" dur="1000" fill="hold"/>
                                        <p:tgtEl>
                                          <p:spTgt spid="389126"/>
                                        </p:tgtEl>
                                        <p:attrNameLst>
                                          <p:attrName>ppt_w</p:attrName>
                                        </p:attrNameLst>
                                      </p:cBhvr>
                                      <p:tavLst>
                                        <p:tav tm="0">
                                          <p:val>
                                            <p:strVal val="#ppt_w*0.70"/>
                                          </p:val>
                                        </p:tav>
                                        <p:tav tm="100000">
                                          <p:val>
                                            <p:strVal val="#ppt_w"/>
                                          </p:val>
                                        </p:tav>
                                      </p:tavLst>
                                    </p:anim>
                                    <p:anim calcmode="lin" valueType="num">
                                      <p:cBhvr>
                                        <p:cTn id="23" dur="1000" fill="hold"/>
                                        <p:tgtEl>
                                          <p:spTgt spid="389126"/>
                                        </p:tgtEl>
                                        <p:attrNameLst>
                                          <p:attrName>ppt_h</p:attrName>
                                        </p:attrNameLst>
                                      </p:cBhvr>
                                      <p:tavLst>
                                        <p:tav tm="0">
                                          <p:val>
                                            <p:strVal val="#ppt_h"/>
                                          </p:val>
                                        </p:tav>
                                        <p:tav tm="100000">
                                          <p:val>
                                            <p:strVal val="#ppt_h"/>
                                          </p:val>
                                        </p:tav>
                                      </p:tavLst>
                                    </p:anim>
                                    <p:animEffect transition="in" filter="fade">
                                      <p:cBhvr>
                                        <p:cTn id="24" dur="1000"/>
                                        <p:tgtEl>
                                          <p:spTgt spid="389126"/>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5" presetClass="entr" presetSubtype="10" fill="hold" grpId="0" nodeType="clickEffect">
                                  <p:stCondLst>
                                    <p:cond delay="0"/>
                                  </p:stCondLst>
                                  <p:childTnLst>
                                    <p:set>
                                      <p:cBhvr>
                                        <p:cTn id="28" dur="1" fill="hold">
                                          <p:stCondLst>
                                            <p:cond delay="0"/>
                                          </p:stCondLst>
                                        </p:cTn>
                                        <p:tgtEl>
                                          <p:spTgt spid="389128"/>
                                        </p:tgtEl>
                                        <p:attrNameLst>
                                          <p:attrName>style.visibility</p:attrName>
                                        </p:attrNameLst>
                                      </p:cBhvr>
                                      <p:to>
                                        <p:strVal val="visible"/>
                                      </p:to>
                                    </p:set>
                                    <p:animEffect transition="in" filter="checkerboard(across)">
                                      <p:cBhvr>
                                        <p:cTn id="29" dur="500"/>
                                        <p:tgtEl>
                                          <p:spTgt spid="389128"/>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5" presetClass="entr" presetSubtype="10" fill="hold" nodeType="clickEffect">
                                  <p:stCondLst>
                                    <p:cond delay="0"/>
                                  </p:stCondLst>
                                  <p:childTnLst>
                                    <p:set>
                                      <p:cBhvr>
                                        <p:cTn id="33" dur="1" fill="hold">
                                          <p:stCondLst>
                                            <p:cond delay="0"/>
                                          </p:stCondLst>
                                        </p:cTn>
                                        <p:tgtEl>
                                          <p:spTgt spid="389130">
                                            <p:txEl>
                                              <p:pRg st="0" end="0"/>
                                            </p:txEl>
                                          </p:spTgt>
                                        </p:tgtEl>
                                        <p:attrNameLst>
                                          <p:attrName>style.visibility</p:attrName>
                                        </p:attrNameLst>
                                      </p:cBhvr>
                                      <p:to>
                                        <p:strVal val="visible"/>
                                      </p:to>
                                    </p:set>
                                    <p:animEffect transition="in" filter="checkerboard(across)">
                                      <p:cBhvr>
                                        <p:cTn id="34" dur="500"/>
                                        <p:tgtEl>
                                          <p:spTgt spid="389130">
                                            <p:txEl>
                                              <p:pRg st="0" end="0"/>
                                            </p:txEl>
                                          </p:spTgt>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5" presetClass="entr" presetSubtype="10" fill="hold" nodeType="clickEffect">
                                  <p:stCondLst>
                                    <p:cond delay="0"/>
                                  </p:stCondLst>
                                  <p:childTnLst>
                                    <p:set>
                                      <p:cBhvr>
                                        <p:cTn id="38" dur="1" fill="hold">
                                          <p:stCondLst>
                                            <p:cond delay="0"/>
                                          </p:stCondLst>
                                        </p:cTn>
                                        <p:tgtEl>
                                          <p:spTgt spid="389129"/>
                                        </p:tgtEl>
                                        <p:attrNameLst>
                                          <p:attrName>style.visibility</p:attrName>
                                        </p:attrNameLst>
                                      </p:cBhvr>
                                      <p:to>
                                        <p:strVal val="visible"/>
                                      </p:to>
                                    </p:set>
                                    <p:animEffect transition="in" filter="checkerboard(across)">
                                      <p:cBhvr>
                                        <p:cTn id="39" dur="500"/>
                                        <p:tgtEl>
                                          <p:spTgt spid="389129"/>
                                        </p:tgtEl>
                                      </p:cBhvr>
                                    </p:animEffect>
                                  </p:childTnLst>
                                </p:cTn>
                              </p:par>
                            </p:childTnLst>
                          </p:cTn>
                        </p:par>
                      </p:childTnLst>
                    </p:cTn>
                  </p:par>
                  <p:par>
                    <p:cTn id="40" fill="hold" nodeType="clickPar">
                      <p:stCondLst>
                        <p:cond delay="indefinite"/>
                      </p:stCondLst>
                      <p:childTnLst>
                        <p:par>
                          <p:cTn id="41" fill="hold" nodeType="withGroup">
                            <p:stCondLst>
                              <p:cond delay="0"/>
                            </p:stCondLst>
                            <p:childTnLst>
                              <p:par>
                                <p:cTn id="42" presetID="55" presetClass="entr" presetSubtype="0" fill="hold" grpId="0" nodeType="clickEffect">
                                  <p:stCondLst>
                                    <p:cond delay="0"/>
                                  </p:stCondLst>
                                  <p:childTnLst>
                                    <p:set>
                                      <p:cBhvr>
                                        <p:cTn id="43" dur="1" fill="hold">
                                          <p:stCondLst>
                                            <p:cond delay="0"/>
                                          </p:stCondLst>
                                        </p:cTn>
                                        <p:tgtEl>
                                          <p:spTgt spid="389131"/>
                                        </p:tgtEl>
                                        <p:attrNameLst>
                                          <p:attrName>style.visibility</p:attrName>
                                        </p:attrNameLst>
                                      </p:cBhvr>
                                      <p:to>
                                        <p:strVal val="visible"/>
                                      </p:to>
                                    </p:set>
                                    <p:anim calcmode="lin" valueType="num">
                                      <p:cBhvr>
                                        <p:cTn id="44" dur="1000" fill="hold"/>
                                        <p:tgtEl>
                                          <p:spTgt spid="389131"/>
                                        </p:tgtEl>
                                        <p:attrNameLst>
                                          <p:attrName>ppt_w</p:attrName>
                                        </p:attrNameLst>
                                      </p:cBhvr>
                                      <p:tavLst>
                                        <p:tav tm="0">
                                          <p:val>
                                            <p:strVal val="#ppt_w*0.70"/>
                                          </p:val>
                                        </p:tav>
                                        <p:tav tm="100000">
                                          <p:val>
                                            <p:strVal val="#ppt_w"/>
                                          </p:val>
                                        </p:tav>
                                      </p:tavLst>
                                    </p:anim>
                                    <p:anim calcmode="lin" valueType="num">
                                      <p:cBhvr>
                                        <p:cTn id="45" dur="1000" fill="hold"/>
                                        <p:tgtEl>
                                          <p:spTgt spid="389131"/>
                                        </p:tgtEl>
                                        <p:attrNameLst>
                                          <p:attrName>ppt_h</p:attrName>
                                        </p:attrNameLst>
                                      </p:cBhvr>
                                      <p:tavLst>
                                        <p:tav tm="0">
                                          <p:val>
                                            <p:strVal val="#ppt_h"/>
                                          </p:val>
                                        </p:tav>
                                        <p:tav tm="100000">
                                          <p:val>
                                            <p:strVal val="#ppt_h"/>
                                          </p:val>
                                        </p:tav>
                                      </p:tavLst>
                                    </p:anim>
                                    <p:animEffect transition="in" filter="fade">
                                      <p:cBhvr>
                                        <p:cTn id="46" dur="1000"/>
                                        <p:tgtEl>
                                          <p:spTgt spid="389131"/>
                                        </p:tgtEl>
                                      </p:cBhvr>
                                    </p:animEffect>
                                  </p:childTnLst>
                                </p:cTn>
                              </p:par>
                            </p:childTnLst>
                          </p:cTn>
                        </p:par>
                      </p:childTnLst>
                    </p:cTn>
                  </p:par>
                  <p:par>
                    <p:cTn id="47" fill="hold" nodeType="clickPar">
                      <p:stCondLst>
                        <p:cond delay="indefinite"/>
                      </p:stCondLst>
                      <p:childTnLst>
                        <p:par>
                          <p:cTn id="48" fill="hold" nodeType="withGroup">
                            <p:stCondLst>
                              <p:cond delay="0"/>
                            </p:stCondLst>
                            <p:childTnLst>
                              <p:par>
                                <p:cTn id="49" presetID="5" presetClass="entr" presetSubtype="10" fill="hold" grpId="0" nodeType="clickEffect">
                                  <p:stCondLst>
                                    <p:cond delay="0"/>
                                  </p:stCondLst>
                                  <p:childTnLst>
                                    <p:set>
                                      <p:cBhvr>
                                        <p:cTn id="50" dur="1" fill="hold">
                                          <p:stCondLst>
                                            <p:cond delay="0"/>
                                          </p:stCondLst>
                                        </p:cTn>
                                        <p:tgtEl>
                                          <p:spTgt spid="389132"/>
                                        </p:tgtEl>
                                        <p:attrNameLst>
                                          <p:attrName>style.visibility</p:attrName>
                                        </p:attrNameLst>
                                      </p:cBhvr>
                                      <p:to>
                                        <p:strVal val="visible"/>
                                      </p:to>
                                    </p:set>
                                    <p:animEffect transition="in" filter="checkerboard(across)">
                                      <p:cBhvr>
                                        <p:cTn id="51" dur="2000"/>
                                        <p:tgtEl>
                                          <p:spTgt spid="389132"/>
                                        </p:tgtEl>
                                      </p:cBhvr>
                                    </p:animEffect>
                                  </p:childTnLst>
                                </p:cTn>
                              </p:par>
                            </p:childTnLst>
                          </p:cTn>
                        </p:par>
                      </p:childTnLst>
                    </p:cTn>
                  </p:par>
                  <p:par>
                    <p:cTn id="52" fill="hold" nodeType="clickPar">
                      <p:stCondLst>
                        <p:cond delay="indefinite"/>
                      </p:stCondLst>
                      <p:childTnLst>
                        <p:par>
                          <p:cTn id="53" fill="hold" nodeType="withGroup">
                            <p:stCondLst>
                              <p:cond delay="0"/>
                            </p:stCondLst>
                            <p:childTnLst>
                              <p:par>
                                <p:cTn id="54" presetID="2" presetClass="entr" presetSubtype="4" fill="hold" nodeType="clickEffect">
                                  <p:stCondLst>
                                    <p:cond delay="0"/>
                                  </p:stCondLst>
                                  <p:childTnLst>
                                    <p:set>
                                      <p:cBhvr>
                                        <p:cTn id="55" dur="1" fill="hold">
                                          <p:stCondLst>
                                            <p:cond delay="0"/>
                                          </p:stCondLst>
                                        </p:cTn>
                                        <p:tgtEl>
                                          <p:spTgt spid="389133"/>
                                        </p:tgtEl>
                                        <p:attrNameLst>
                                          <p:attrName>style.visibility</p:attrName>
                                        </p:attrNameLst>
                                      </p:cBhvr>
                                      <p:to>
                                        <p:strVal val="visible"/>
                                      </p:to>
                                    </p:set>
                                    <p:anim calcmode="lin" valueType="num">
                                      <p:cBhvr additive="base">
                                        <p:cTn id="56" dur="500" fill="hold"/>
                                        <p:tgtEl>
                                          <p:spTgt spid="389133"/>
                                        </p:tgtEl>
                                        <p:attrNameLst>
                                          <p:attrName>ppt_x</p:attrName>
                                        </p:attrNameLst>
                                      </p:cBhvr>
                                      <p:tavLst>
                                        <p:tav tm="0">
                                          <p:val>
                                            <p:strVal val="#ppt_x"/>
                                          </p:val>
                                        </p:tav>
                                        <p:tav tm="100000">
                                          <p:val>
                                            <p:strVal val="#ppt_x"/>
                                          </p:val>
                                        </p:tav>
                                      </p:tavLst>
                                    </p:anim>
                                    <p:anim calcmode="lin" valueType="num">
                                      <p:cBhvr additive="base">
                                        <p:cTn id="57" dur="500" fill="hold"/>
                                        <p:tgtEl>
                                          <p:spTgt spid="389133"/>
                                        </p:tgtEl>
                                        <p:attrNameLst>
                                          <p:attrName>ppt_y</p:attrName>
                                        </p:attrNameLst>
                                      </p:cBhvr>
                                      <p:tavLst>
                                        <p:tav tm="0">
                                          <p:val>
                                            <p:strVal val="1+#ppt_h/2"/>
                                          </p:val>
                                        </p:tav>
                                        <p:tav tm="100000">
                                          <p:val>
                                            <p:strVal val="#ppt_y"/>
                                          </p:val>
                                        </p:tav>
                                      </p:tavLst>
                                    </p:anim>
                                  </p:childTnLst>
                                </p:cTn>
                              </p:par>
                            </p:childTnLst>
                          </p:cTn>
                        </p:par>
                      </p:childTnLst>
                    </p:cTn>
                  </p:par>
                  <p:par>
                    <p:cTn id="58" fill="hold" nodeType="clickPar">
                      <p:stCondLst>
                        <p:cond delay="indefinite"/>
                      </p:stCondLst>
                      <p:childTnLst>
                        <p:par>
                          <p:cTn id="59" fill="hold" nodeType="withGroup">
                            <p:stCondLst>
                              <p:cond delay="0"/>
                            </p:stCondLst>
                            <p:childTnLst>
                              <p:par>
                                <p:cTn id="60" presetID="5" presetClass="entr" presetSubtype="10" fill="hold" grpId="0" nodeType="clickEffect">
                                  <p:stCondLst>
                                    <p:cond delay="0"/>
                                  </p:stCondLst>
                                  <p:childTnLst>
                                    <p:set>
                                      <p:cBhvr>
                                        <p:cTn id="61" dur="1" fill="hold">
                                          <p:stCondLst>
                                            <p:cond delay="0"/>
                                          </p:stCondLst>
                                        </p:cTn>
                                        <p:tgtEl>
                                          <p:spTgt spid="389134"/>
                                        </p:tgtEl>
                                        <p:attrNameLst>
                                          <p:attrName>style.visibility</p:attrName>
                                        </p:attrNameLst>
                                      </p:cBhvr>
                                      <p:to>
                                        <p:strVal val="visible"/>
                                      </p:to>
                                    </p:set>
                                    <p:animEffect transition="in" filter="checkerboard(across)">
                                      <p:cBhvr>
                                        <p:cTn id="62" dur="500"/>
                                        <p:tgtEl>
                                          <p:spTgt spid="389134"/>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5" presetClass="entr" presetSubtype="10" fill="hold" nodeType="clickEffect">
                                  <p:stCondLst>
                                    <p:cond delay="0"/>
                                  </p:stCondLst>
                                  <p:childTnLst>
                                    <p:set>
                                      <p:cBhvr>
                                        <p:cTn id="66" dur="1" fill="hold">
                                          <p:stCondLst>
                                            <p:cond delay="0"/>
                                          </p:stCondLst>
                                        </p:cTn>
                                        <p:tgtEl>
                                          <p:spTgt spid="389135"/>
                                        </p:tgtEl>
                                        <p:attrNameLst>
                                          <p:attrName>style.visibility</p:attrName>
                                        </p:attrNameLst>
                                      </p:cBhvr>
                                      <p:to>
                                        <p:strVal val="visible"/>
                                      </p:to>
                                    </p:set>
                                    <p:animEffect transition="in" filter="checkerboard(across)">
                                      <p:cBhvr>
                                        <p:cTn id="67" dur="500"/>
                                        <p:tgtEl>
                                          <p:spTgt spid="389135"/>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55" presetClass="entr" presetSubtype="0" fill="hold" grpId="0" nodeType="clickEffect">
                                  <p:stCondLst>
                                    <p:cond delay="0"/>
                                  </p:stCondLst>
                                  <p:childTnLst>
                                    <p:set>
                                      <p:cBhvr>
                                        <p:cTn id="71" dur="1" fill="hold">
                                          <p:stCondLst>
                                            <p:cond delay="0"/>
                                          </p:stCondLst>
                                        </p:cTn>
                                        <p:tgtEl>
                                          <p:spTgt spid="389136"/>
                                        </p:tgtEl>
                                        <p:attrNameLst>
                                          <p:attrName>style.visibility</p:attrName>
                                        </p:attrNameLst>
                                      </p:cBhvr>
                                      <p:to>
                                        <p:strVal val="visible"/>
                                      </p:to>
                                    </p:set>
                                    <p:anim calcmode="lin" valueType="num">
                                      <p:cBhvr>
                                        <p:cTn id="72" dur="1000" fill="hold"/>
                                        <p:tgtEl>
                                          <p:spTgt spid="389136"/>
                                        </p:tgtEl>
                                        <p:attrNameLst>
                                          <p:attrName>ppt_w</p:attrName>
                                        </p:attrNameLst>
                                      </p:cBhvr>
                                      <p:tavLst>
                                        <p:tav tm="0">
                                          <p:val>
                                            <p:strVal val="#ppt_w*0.70"/>
                                          </p:val>
                                        </p:tav>
                                        <p:tav tm="100000">
                                          <p:val>
                                            <p:strVal val="#ppt_w"/>
                                          </p:val>
                                        </p:tav>
                                      </p:tavLst>
                                    </p:anim>
                                    <p:anim calcmode="lin" valueType="num">
                                      <p:cBhvr>
                                        <p:cTn id="73" dur="1000" fill="hold"/>
                                        <p:tgtEl>
                                          <p:spTgt spid="389136"/>
                                        </p:tgtEl>
                                        <p:attrNameLst>
                                          <p:attrName>ppt_h</p:attrName>
                                        </p:attrNameLst>
                                      </p:cBhvr>
                                      <p:tavLst>
                                        <p:tav tm="0">
                                          <p:val>
                                            <p:strVal val="#ppt_h"/>
                                          </p:val>
                                        </p:tav>
                                        <p:tav tm="100000">
                                          <p:val>
                                            <p:strVal val="#ppt_h"/>
                                          </p:val>
                                        </p:tav>
                                      </p:tavLst>
                                    </p:anim>
                                    <p:animEffect transition="in" filter="fade">
                                      <p:cBhvr>
                                        <p:cTn id="74" dur="1000"/>
                                        <p:tgtEl>
                                          <p:spTgt spid="389136"/>
                                        </p:tgtEl>
                                      </p:cBhvr>
                                    </p:animEffect>
                                  </p:childTnLst>
                                </p:cTn>
                              </p:par>
                            </p:childTnLst>
                          </p:cTn>
                        </p:par>
                      </p:childTnLst>
                    </p:cTn>
                  </p:par>
                  <p:par>
                    <p:cTn id="75" fill="hold" nodeType="clickPar">
                      <p:stCondLst>
                        <p:cond delay="indefinite"/>
                      </p:stCondLst>
                      <p:childTnLst>
                        <p:par>
                          <p:cTn id="76" fill="hold" nodeType="withGroup">
                            <p:stCondLst>
                              <p:cond delay="0"/>
                            </p:stCondLst>
                            <p:childTnLst>
                              <p:par>
                                <p:cTn id="77" presetID="16" presetClass="entr" presetSubtype="21" fill="hold" grpId="0" nodeType="clickEffect">
                                  <p:stCondLst>
                                    <p:cond delay="0"/>
                                  </p:stCondLst>
                                  <p:childTnLst>
                                    <p:set>
                                      <p:cBhvr>
                                        <p:cTn id="78" dur="1" fill="hold">
                                          <p:stCondLst>
                                            <p:cond delay="0"/>
                                          </p:stCondLst>
                                        </p:cTn>
                                        <p:tgtEl>
                                          <p:spTgt spid="389137"/>
                                        </p:tgtEl>
                                        <p:attrNameLst>
                                          <p:attrName>style.visibility</p:attrName>
                                        </p:attrNameLst>
                                      </p:cBhvr>
                                      <p:to>
                                        <p:strVal val="visible"/>
                                      </p:to>
                                    </p:set>
                                    <p:animEffect transition="in" filter="barn(inVertical)">
                                      <p:cBhvr>
                                        <p:cTn id="79" dur="2000"/>
                                        <p:tgtEl>
                                          <p:spTgt spid="3891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9122" grpId="0" autoUpdateAnimBg="0"/>
      <p:bldP spid="389128" grpId="0"/>
      <p:bldP spid="389131" grpId="0"/>
      <p:bldP spid="389132" grpId="0" autoUpdateAnimBg="0"/>
      <p:bldP spid="389134" grpId="0"/>
      <p:bldP spid="389136" grpId="0"/>
      <p:bldP spid="389137" grpId="0" autoUpdateAnimBg="0"/>
    </p:bldLst>
  </p:timing>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0146" name="Text Box 2"/>
          <p:cNvSpPr txBox="1">
            <a:spLocks noChangeArrowheads="1"/>
          </p:cNvSpPr>
          <p:nvPr/>
        </p:nvSpPr>
        <p:spPr bwMode="auto">
          <a:xfrm>
            <a:off x="212725" y="150813"/>
            <a:ext cx="838200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rPr>
              <a:t>10.2.2. Áp suất  trong bằng không hay rất nhỏ so với áp suất</a:t>
            </a:r>
          </a:p>
          <a:p>
            <a:pPr algn="l"/>
            <a:r>
              <a:rPr lang="en-US">
                <a:solidFill>
                  <a:srgbClr val="006600"/>
                </a:solidFill>
              </a:rPr>
              <a:t> ngoài. </a:t>
            </a:r>
          </a:p>
          <a:p>
            <a:pPr algn="l"/>
            <a:endParaRPr lang="en-US">
              <a:solidFill>
                <a:srgbClr val="006600"/>
              </a:solidFill>
              <a:cs typeface="Times New Roman" pitchFamily="18" charset="0"/>
            </a:endParaRPr>
          </a:p>
        </p:txBody>
      </p:sp>
      <p:grpSp>
        <p:nvGrpSpPr>
          <p:cNvPr id="390147" name="Group 3"/>
          <p:cNvGrpSpPr>
            <a:grpSpLocks/>
          </p:cNvGrpSpPr>
          <p:nvPr/>
        </p:nvGrpSpPr>
        <p:grpSpPr bwMode="auto">
          <a:xfrm>
            <a:off x="1490663" y="609600"/>
            <a:ext cx="6738937" cy="822325"/>
            <a:chOff x="939" y="384"/>
            <a:chExt cx="4245" cy="518"/>
          </a:xfrm>
        </p:grpSpPr>
        <p:sp>
          <p:nvSpPr>
            <p:cNvPr id="390148" name="Text Box 4"/>
            <p:cNvSpPr txBox="1">
              <a:spLocks noChangeArrowheads="1"/>
            </p:cNvSpPr>
            <p:nvPr/>
          </p:nvSpPr>
          <p:spPr bwMode="auto">
            <a:xfrm>
              <a:off x="939" y="384"/>
              <a:ext cx="3909"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( 10. 6), (10. 7), (10. 8) và (10. 11)  với p</a:t>
              </a:r>
              <a:r>
                <a:rPr lang="en-US" baseline="-25000">
                  <a:solidFill>
                    <a:srgbClr val="000000"/>
                  </a:solidFill>
                </a:rPr>
                <a:t>t</a:t>
              </a:r>
              <a:r>
                <a:rPr lang="en-US">
                  <a:solidFill>
                    <a:srgbClr val="000000"/>
                  </a:solidFill>
                </a:rPr>
                <a:t> = 0</a:t>
              </a:r>
              <a:endParaRPr lang="en-US"/>
            </a:p>
            <a:p>
              <a:pPr algn="l"/>
              <a:endParaRPr lang="en-US">
                <a:cs typeface="Times New Roman" pitchFamily="18" charset="0"/>
              </a:endParaRPr>
            </a:p>
          </p:txBody>
        </p:sp>
        <p:sp>
          <p:nvSpPr>
            <p:cNvPr id="390149" name="Line 5"/>
            <p:cNvSpPr>
              <a:spLocks noChangeShapeType="1"/>
            </p:cNvSpPr>
            <p:nvPr/>
          </p:nvSpPr>
          <p:spPr bwMode="auto">
            <a:xfrm>
              <a:off x="4896" y="528"/>
              <a:ext cx="28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aphicFrame>
        <p:nvGraphicFramePr>
          <p:cNvPr id="390150" name="Object 6"/>
          <p:cNvGraphicFramePr>
            <a:graphicFrameLocks noChangeAspect="1"/>
          </p:cNvGraphicFramePr>
          <p:nvPr/>
        </p:nvGraphicFramePr>
        <p:xfrm>
          <a:off x="3429000" y="1014413"/>
          <a:ext cx="3048000" cy="914400"/>
        </p:xfrm>
        <a:graphic>
          <a:graphicData uri="http://schemas.openxmlformats.org/presentationml/2006/ole">
            <mc:AlternateContent xmlns:mc="http://schemas.openxmlformats.org/markup-compatibility/2006">
              <mc:Choice xmlns:v="urn:schemas-microsoft-com:vml" Requires="v">
                <p:oleObj spid="_x0000_s390169" name="Equation" r:id="rId3" imgW="1777680" imgH="571320" progId="Equation.3">
                  <p:embed/>
                </p:oleObj>
              </mc:Choice>
              <mc:Fallback>
                <p:oleObj name="Equation" r:id="rId3" imgW="1777680" imgH="571320" progId="Equation.3">
                  <p:embed/>
                  <p:pic>
                    <p:nvPicPr>
                      <p:cNvPr id="0" name="Object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29000" y="1014413"/>
                        <a:ext cx="30480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90151" name="Text Box 7"/>
          <p:cNvSpPr txBox="1">
            <a:spLocks noChangeArrowheads="1"/>
          </p:cNvSpPr>
          <p:nvPr/>
        </p:nvSpPr>
        <p:spPr bwMode="auto">
          <a:xfrm>
            <a:off x="374650" y="1354138"/>
            <a:ext cx="301942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Ứng suất xuyên tâm:</a:t>
            </a:r>
          </a:p>
          <a:p>
            <a:pPr algn="l"/>
            <a:endParaRPr lang="en-US">
              <a:cs typeface="Times New Roman" pitchFamily="18" charset="0"/>
            </a:endParaRPr>
          </a:p>
        </p:txBody>
      </p:sp>
      <p:sp>
        <p:nvSpPr>
          <p:cNvPr id="390152" name="Text Box 8"/>
          <p:cNvSpPr txBox="1">
            <a:spLocks noChangeArrowheads="1"/>
          </p:cNvSpPr>
          <p:nvPr/>
        </p:nvSpPr>
        <p:spPr bwMode="auto">
          <a:xfrm>
            <a:off x="7508875" y="1463675"/>
            <a:ext cx="12350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(10. 16)</a:t>
            </a:r>
          </a:p>
        </p:txBody>
      </p:sp>
      <p:graphicFrame>
        <p:nvGraphicFramePr>
          <p:cNvPr id="390153" name="Object 9"/>
          <p:cNvGraphicFramePr>
            <a:graphicFrameLocks noChangeAspect="1"/>
          </p:cNvGraphicFramePr>
          <p:nvPr/>
        </p:nvGraphicFramePr>
        <p:xfrm>
          <a:off x="3657600" y="1890713"/>
          <a:ext cx="2876550" cy="914400"/>
        </p:xfrm>
        <a:graphic>
          <a:graphicData uri="http://schemas.openxmlformats.org/presentationml/2006/ole">
            <mc:AlternateContent xmlns:mc="http://schemas.openxmlformats.org/markup-compatibility/2006">
              <mc:Choice xmlns:v="urn:schemas-microsoft-com:vml" Requires="v">
                <p:oleObj spid="_x0000_s390170" name="Equation" r:id="rId5" imgW="1739880" imgH="571320" progId="Equation.3">
                  <p:embed/>
                </p:oleObj>
              </mc:Choice>
              <mc:Fallback>
                <p:oleObj name="Equation" r:id="rId5" imgW="1739880" imgH="571320" progId="Equation.3">
                  <p:embed/>
                  <p:pic>
                    <p:nvPicPr>
                      <p:cNvPr id="0" name="Object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57600" y="1890713"/>
                        <a:ext cx="287655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90154" name="Text Box 10"/>
          <p:cNvSpPr txBox="1">
            <a:spLocks noChangeArrowheads="1"/>
          </p:cNvSpPr>
          <p:nvPr/>
        </p:nvSpPr>
        <p:spPr bwMode="auto">
          <a:xfrm>
            <a:off x="381000" y="2079625"/>
            <a:ext cx="22748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Ứng suất vòng:</a:t>
            </a:r>
          </a:p>
        </p:txBody>
      </p:sp>
      <p:sp>
        <p:nvSpPr>
          <p:cNvPr id="390155" name="Text Box 11"/>
          <p:cNvSpPr txBox="1">
            <a:spLocks noChangeArrowheads="1"/>
          </p:cNvSpPr>
          <p:nvPr/>
        </p:nvSpPr>
        <p:spPr bwMode="auto">
          <a:xfrm>
            <a:off x="7537450" y="2133600"/>
            <a:ext cx="12350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(10. 17)</a:t>
            </a:r>
          </a:p>
        </p:txBody>
      </p:sp>
      <p:sp>
        <p:nvSpPr>
          <p:cNvPr id="390156" name="Text Box 12"/>
          <p:cNvSpPr txBox="1">
            <a:spLocks noChangeArrowheads="1"/>
          </p:cNvSpPr>
          <p:nvPr/>
        </p:nvSpPr>
        <p:spPr bwMode="auto">
          <a:xfrm>
            <a:off x="381000" y="2879725"/>
            <a:ext cx="3116263"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Chuyển vị xuyên tâm </a:t>
            </a:r>
          </a:p>
          <a:p>
            <a:pPr algn="l"/>
            <a:r>
              <a:rPr lang="en-US"/>
              <a:t>của mặt ngoài</a:t>
            </a:r>
            <a:r>
              <a:rPr lang="en-US" b="1"/>
              <a:t> </a:t>
            </a:r>
            <a:r>
              <a:rPr lang="en-US">
                <a:cs typeface="Times New Roman" pitchFamily="18" charset="0"/>
              </a:rPr>
              <a:t>:</a:t>
            </a:r>
          </a:p>
        </p:txBody>
      </p:sp>
      <p:graphicFrame>
        <p:nvGraphicFramePr>
          <p:cNvPr id="390157" name="Object 13"/>
          <p:cNvGraphicFramePr>
            <a:graphicFrameLocks noChangeAspect="1"/>
          </p:cNvGraphicFramePr>
          <p:nvPr/>
        </p:nvGraphicFramePr>
        <p:xfrm>
          <a:off x="3886200" y="2762250"/>
          <a:ext cx="3429000" cy="914400"/>
        </p:xfrm>
        <a:graphic>
          <a:graphicData uri="http://schemas.openxmlformats.org/presentationml/2006/ole">
            <mc:AlternateContent xmlns:mc="http://schemas.openxmlformats.org/markup-compatibility/2006">
              <mc:Choice xmlns:v="urn:schemas-microsoft-com:vml" Requires="v">
                <p:oleObj spid="_x0000_s390171" name="Equation" r:id="rId7" imgW="1981080" imgH="583920" progId="Equation.3">
                  <p:embed/>
                </p:oleObj>
              </mc:Choice>
              <mc:Fallback>
                <p:oleObj name="Equation" r:id="rId7" imgW="1981080" imgH="583920" progId="Equation.3">
                  <p:embed/>
                  <p:pic>
                    <p:nvPicPr>
                      <p:cNvPr id="0" name="Object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886200" y="2762250"/>
                        <a:ext cx="34290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90158" name="Text Box 14"/>
          <p:cNvSpPr txBox="1">
            <a:spLocks noChangeArrowheads="1"/>
          </p:cNvSpPr>
          <p:nvPr/>
        </p:nvSpPr>
        <p:spPr bwMode="auto">
          <a:xfrm>
            <a:off x="7439025" y="3027363"/>
            <a:ext cx="12350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(10. 18)</a:t>
            </a:r>
          </a:p>
        </p:txBody>
      </p:sp>
      <p:grpSp>
        <p:nvGrpSpPr>
          <p:cNvPr id="390159" name="Group 15"/>
          <p:cNvGrpSpPr>
            <a:grpSpLocks/>
          </p:cNvGrpSpPr>
          <p:nvPr/>
        </p:nvGrpSpPr>
        <p:grpSpPr bwMode="auto">
          <a:xfrm>
            <a:off x="328613" y="3781425"/>
            <a:ext cx="8486775" cy="1187450"/>
            <a:chOff x="90" y="2339"/>
            <a:chExt cx="5346" cy="748"/>
          </a:xfrm>
        </p:grpSpPr>
        <p:sp>
          <p:nvSpPr>
            <p:cNvPr id="390160" name="Text Box 16"/>
            <p:cNvSpPr txBox="1">
              <a:spLocks noChangeArrowheads="1"/>
            </p:cNvSpPr>
            <p:nvPr/>
          </p:nvSpPr>
          <p:spPr bwMode="auto">
            <a:xfrm>
              <a:off x="90" y="2339"/>
              <a:ext cx="5346" cy="7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Ứng suất  nén có giá trị tuyệt đối lớn nhất ở mặt trong là ứng </a:t>
              </a:r>
            </a:p>
            <a:p>
              <a:pPr algn="l"/>
              <a:r>
                <a:rPr lang="en-US">
                  <a:solidFill>
                    <a:srgbClr val="000000"/>
                  </a:solidFill>
                </a:rPr>
                <a:t>suất vòng       tính theo ( 10. 17 ) với </a:t>
              </a:r>
            </a:p>
            <a:p>
              <a:pPr algn="l"/>
              <a:endParaRPr lang="en-US">
                <a:solidFill>
                  <a:srgbClr val="000000"/>
                </a:solidFill>
                <a:cs typeface="Times New Roman" pitchFamily="18" charset="0"/>
              </a:endParaRPr>
            </a:p>
          </p:txBody>
        </p:sp>
        <p:graphicFrame>
          <p:nvGraphicFramePr>
            <p:cNvPr id="390161" name="Object 17"/>
            <p:cNvGraphicFramePr>
              <a:graphicFrameLocks noChangeAspect="1"/>
            </p:cNvGraphicFramePr>
            <p:nvPr/>
          </p:nvGraphicFramePr>
          <p:xfrm>
            <a:off x="1061" y="2508"/>
            <a:ext cx="283" cy="336"/>
          </p:xfrm>
          <a:graphic>
            <a:graphicData uri="http://schemas.openxmlformats.org/presentationml/2006/ole">
              <mc:AlternateContent xmlns:mc="http://schemas.openxmlformats.org/markup-compatibility/2006">
                <mc:Choice xmlns:v="urn:schemas-microsoft-com:vml" Requires="v">
                  <p:oleObj spid="_x0000_s390172" name="Equation" r:id="rId9" imgW="203040" imgH="241200" progId="Equation.3">
                    <p:embed/>
                  </p:oleObj>
                </mc:Choice>
                <mc:Fallback>
                  <p:oleObj name="Equation" r:id="rId9" imgW="203040" imgH="241200" progId="Equation.3">
                    <p:embed/>
                    <p:pic>
                      <p:nvPicPr>
                        <p:cNvPr id="0" name="Object 1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61" y="2508"/>
                          <a:ext cx="283"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90162" name="Object 18"/>
            <p:cNvGraphicFramePr>
              <a:graphicFrameLocks noChangeAspect="1"/>
            </p:cNvGraphicFramePr>
            <p:nvPr/>
          </p:nvGraphicFramePr>
          <p:xfrm>
            <a:off x="3300" y="2592"/>
            <a:ext cx="432" cy="235"/>
          </p:xfrm>
          <a:graphic>
            <a:graphicData uri="http://schemas.openxmlformats.org/presentationml/2006/ole">
              <mc:AlternateContent xmlns:mc="http://schemas.openxmlformats.org/markup-compatibility/2006">
                <mc:Choice xmlns:v="urn:schemas-microsoft-com:vml" Requires="v">
                  <p:oleObj spid="_x0000_s390173" name="Equation" r:id="rId11" imgW="444240" imgH="241200" progId="Equation.3">
                    <p:embed/>
                  </p:oleObj>
                </mc:Choice>
                <mc:Fallback>
                  <p:oleObj name="Equation" r:id="rId11" imgW="444240" imgH="241200" progId="Equation.3">
                    <p:embed/>
                    <p:pic>
                      <p:nvPicPr>
                        <p:cNvPr id="0" name="Object 1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300" y="2592"/>
                          <a:ext cx="432" cy="2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aphicFrame>
        <p:nvGraphicFramePr>
          <p:cNvPr id="390163" name="Object 19"/>
          <p:cNvGraphicFramePr>
            <a:graphicFrameLocks noChangeAspect="1"/>
          </p:cNvGraphicFramePr>
          <p:nvPr/>
        </p:nvGraphicFramePr>
        <p:xfrm>
          <a:off x="4171950" y="4495800"/>
          <a:ext cx="3505200" cy="1066800"/>
        </p:xfrm>
        <a:graphic>
          <a:graphicData uri="http://schemas.openxmlformats.org/presentationml/2006/ole">
            <mc:AlternateContent xmlns:mc="http://schemas.openxmlformats.org/markup-compatibility/2006">
              <mc:Choice xmlns:v="urn:schemas-microsoft-com:vml" Requires="v">
                <p:oleObj spid="_x0000_s390174" name="Document" r:id="rId13" imgW="2276640" imgH="666720" progId="Word.Document.8">
                  <p:embed/>
                </p:oleObj>
              </mc:Choice>
              <mc:Fallback>
                <p:oleObj name="Document" r:id="rId13" imgW="2276640" imgH="666720" progId="Word.Document.8">
                  <p:embed/>
                  <p:pic>
                    <p:nvPicPr>
                      <p:cNvPr id="0" name="Object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171950" y="4495800"/>
                        <a:ext cx="3505200"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390164" name="Group 20"/>
          <p:cNvGrpSpPr>
            <a:grpSpLocks/>
          </p:cNvGrpSpPr>
          <p:nvPr/>
        </p:nvGrpSpPr>
        <p:grpSpPr bwMode="auto">
          <a:xfrm>
            <a:off x="288925" y="5299075"/>
            <a:ext cx="6454775" cy="511175"/>
            <a:chOff x="182" y="3338"/>
            <a:chExt cx="4066" cy="322"/>
          </a:xfrm>
        </p:grpSpPr>
        <p:sp>
          <p:nvSpPr>
            <p:cNvPr id="390165" name="Text Box 21"/>
            <p:cNvSpPr txBox="1">
              <a:spLocks noChangeArrowheads="1"/>
            </p:cNvSpPr>
            <p:nvPr/>
          </p:nvSpPr>
          <p:spPr bwMode="auto">
            <a:xfrm>
              <a:off x="182" y="3338"/>
              <a:ext cx="264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Ap suất  ở mặt trong bằng không</a:t>
              </a:r>
              <a:endParaRPr lang="en-US">
                <a:latin typeface="Times New Roman" pitchFamily="18" charset="0"/>
                <a:cs typeface="Times New Roman" pitchFamily="18" charset="0"/>
              </a:endParaRPr>
            </a:p>
          </p:txBody>
        </p:sp>
        <p:graphicFrame>
          <p:nvGraphicFramePr>
            <p:cNvPr id="390166" name="Object 22"/>
            <p:cNvGraphicFramePr>
              <a:graphicFrameLocks noChangeAspect="1"/>
            </p:cNvGraphicFramePr>
            <p:nvPr/>
          </p:nvGraphicFramePr>
          <p:xfrm>
            <a:off x="2808" y="3372"/>
            <a:ext cx="1440" cy="288"/>
          </p:xfrm>
          <a:graphic>
            <a:graphicData uri="http://schemas.openxmlformats.org/presentationml/2006/ole">
              <mc:AlternateContent xmlns:mc="http://schemas.openxmlformats.org/markup-compatibility/2006">
                <mc:Choice xmlns:v="urn:schemas-microsoft-com:vml" Requires="v">
                  <p:oleObj spid="_x0000_s390175" name="Document" r:id="rId15" imgW="1781280" imgH="285120" progId="Word.Document.8">
                    <p:embed/>
                  </p:oleObj>
                </mc:Choice>
                <mc:Fallback>
                  <p:oleObj name="Document" r:id="rId15" imgW="1781280" imgH="285120" progId="Word.Document.8">
                    <p:embed/>
                    <p:pic>
                      <p:nvPicPr>
                        <p:cNvPr id="0" name="Object 2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808" y="3372"/>
                          <a:ext cx="144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aphicFrame>
        <p:nvGraphicFramePr>
          <p:cNvPr id="390167" name="Object 23"/>
          <p:cNvGraphicFramePr>
            <a:graphicFrameLocks noChangeAspect="1"/>
          </p:cNvGraphicFramePr>
          <p:nvPr/>
        </p:nvGraphicFramePr>
        <p:xfrm>
          <a:off x="3529013" y="5648325"/>
          <a:ext cx="2362200" cy="914400"/>
        </p:xfrm>
        <a:graphic>
          <a:graphicData uri="http://schemas.openxmlformats.org/presentationml/2006/ole">
            <mc:AlternateContent xmlns:mc="http://schemas.openxmlformats.org/markup-compatibility/2006">
              <mc:Choice xmlns:v="urn:schemas-microsoft-com:vml" Requires="v">
                <p:oleObj spid="_x0000_s390176" name="Equation" r:id="rId17" imgW="1079280" imgH="545760" progId="Equation.3">
                  <p:embed/>
                </p:oleObj>
              </mc:Choice>
              <mc:Fallback>
                <p:oleObj name="Equation" r:id="rId17" imgW="1079280" imgH="545760" progId="Equation.3">
                  <p:embed/>
                  <p:pic>
                    <p:nvPicPr>
                      <p:cNvPr id="0" name="Object 2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529013" y="5648325"/>
                        <a:ext cx="23622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90168" name="Text Box 24"/>
          <p:cNvSpPr txBox="1">
            <a:spLocks noChangeArrowheads="1"/>
          </p:cNvSpPr>
          <p:nvPr/>
        </p:nvSpPr>
        <p:spPr bwMode="auto">
          <a:xfrm>
            <a:off x="7394575" y="5694363"/>
            <a:ext cx="12350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(10. 19)</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90146"/>
                                        </p:tgtEl>
                                        <p:attrNameLst>
                                          <p:attrName>style.visibility</p:attrName>
                                        </p:attrNameLst>
                                      </p:cBhvr>
                                      <p:to>
                                        <p:strVal val="visible"/>
                                      </p:to>
                                    </p:set>
                                    <p:animEffect transition="in" filter="checkerboard(across)">
                                      <p:cBhvr>
                                        <p:cTn id="7" dur="2000"/>
                                        <p:tgtEl>
                                          <p:spTgt spid="39014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390147"/>
                                        </p:tgtEl>
                                        <p:attrNameLst>
                                          <p:attrName>style.visibility</p:attrName>
                                        </p:attrNameLst>
                                      </p:cBhvr>
                                      <p:to>
                                        <p:strVal val="visible"/>
                                      </p:to>
                                    </p:set>
                                    <p:animEffect transition="in" filter="checkerboard(across)">
                                      <p:cBhvr>
                                        <p:cTn id="12" dur="500"/>
                                        <p:tgtEl>
                                          <p:spTgt spid="39014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390151">
                                            <p:txEl>
                                              <p:pRg st="0" end="0"/>
                                            </p:txEl>
                                          </p:spTgt>
                                        </p:tgtEl>
                                        <p:attrNameLst>
                                          <p:attrName>style.visibility</p:attrName>
                                        </p:attrNameLst>
                                      </p:cBhvr>
                                      <p:to>
                                        <p:strVal val="visible"/>
                                      </p:to>
                                    </p:set>
                                    <p:animEffect transition="in" filter="checkerboard(across)">
                                      <p:cBhvr>
                                        <p:cTn id="17" dur="500"/>
                                        <p:tgtEl>
                                          <p:spTgt spid="390151">
                                            <p:txEl>
                                              <p:pRg st="0" end="0"/>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390150"/>
                                        </p:tgtEl>
                                        <p:attrNameLst>
                                          <p:attrName>style.visibility</p:attrName>
                                        </p:attrNameLst>
                                      </p:cBhvr>
                                      <p:to>
                                        <p:strVal val="visible"/>
                                      </p:to>
                                    </p:set>
                                    <p:animEffect transition="in" filter="checkerboard(across)">
                                      <p:cBhvr>
                                        <p:cTn id="22" dur="500"/>
                                        <p:tgtEl>
                                          <p:spTgt spid="39015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grpId="0" nodeType="clickEffect">
                                  <p:stCondLst>
                                    <p:cond delay="0"/>
                                  </p:stCondLst>
                                  <p:childTnLst>
                                    <p:set>
                                      <p:cBhvr>
                                        <p:cTn id="26" dur="1" fill="hold">
                                          <p:stCondLst>
                                            <p:cond delay="0"/>
                                          </p:stCondLst>
                                        </p:cTn>
                                        <p:tgtEl>
                                          <p:spTgt spid="390152"/>
                                        </p:tgtEl>
                                        <p:attrNameLst>
                                          <p:attrName>style.visibility</p:attrName>
                                        </p:attrNameLst>
                                      </p:cBhvr>
                                      <p:to>
                                        <p:strVal val="visible"/>
                                      </p:to>
                                    </p:set>
                                    <p:animEffect transition="in" filter="box(in)">
                                      <p:cBhvr>
                                        <p:cTn id="27" dur="500"/>
                                        <p:tgtEl>
                                          <p:spTgt spid="390152"/>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390154"/>
                                        </p:tgtEl>
                                        <p:attrNameLst>
                                          <p:attrName>style.visibility</p:attrName>
                                        </p:attrNameLst>
                                      </p:cBhvr>
                                      <p:to>
                                        <p:strVal val="visible"/>
                                      </p:to>
                                    </p:set>
                                    <p:animEffect transition="in" filter="checkerboard(across)">
                                      <p:cBhvr>
                                        <p:cTn id="32" dur="500"/>
                                        <p:tgtEl>
                                          <p:spTgt spid="390154"/>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nodeType="clickEffect">
                                  <p:stCondLst>
                                    <p:cond delay="0"/>
                                  </p:stCondLst>
                                  <p:childTnLst>
                                    <p:set>
                                      <p:cBhvr>
                                        <p:cTn id="36" dur="1" fill="hold">
                                          <p:stCondLst>
                                            <p:cond delay="0"/>
                                          </p:stCondLst>
                                        </p:cTn>
                                        <p:tgtEl>
                                          <p:spTgt spid="390153"/>
                                        </p:tgtEl>
                                        <p:attrNameLst>
                                          <p:attrName>style.visibility</p:attrName>
                                        </p:attrNameLst>
                                      </p:cBhvr>
                                      <p:to>
                                        <p:strVal val="visible"/>
                                      </p:to>
                                    </p:set>
                                    <p:animEffect transition="in" filter="checkerboard(across)">
                                      <p:cBhvr>
                                        <p:cTn id="37" dur="500"/>
                                        <p:tgtEl>
                                          <p:spTgt spid="390153"/>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grpId="0" nodeType="clickEffect">
                                  <p:stCondLst>
                                    <p:cond delay="0"/>
                                  </p:stCondLst>
                                  <p:childTnLst>
                                    <p:set>
                                      <p:cBhvr>
                                        <p:cTn id="41" dur="1" fill="hold">
                                          <p:stCondLst>
                                            <p:cond delay="0"/>
                                          </p:stCondLst>
                                        </p:cTn>
                                        <p:tgtEl>
                                          <p:spTgt spid="390155"/>
                                        </p:tgtEl>
                                        <p:attrNameLst>
                                          <p:attrName>style.visibility</p:attrName>
                                        </p:attrNameLst>
                                      </p:cBhvr>
                                      <p:to>
                                        <p:strVal val="visible"/>
                                      </p:to>
                                    </p:set>
                                    <p:animEffect transition="in" filter="checkerboard(across)">
                                      <p:cBhvr>
                                        <p:cTn id="42" dur="500"/>
                                        <p:tgtEl>
                                          <p:spTgt spid="390155"/>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3" presetClass="entr" presetSubtype="10" fill="hold" grpId="0" nodeType="clickEffect">
                                  <p:stCondLst>
                                    <p:cond delay="0"/>
                                  </p:stCondLst>
                                  <p:childTnLst>
                                    <p:set>
                                      <p:cBhvr>
                                        <p:cTn id="46" dur="1" fill="hold">
                                          <p:stCondLst>
                                            <p:cond delay="0"/>
                                          </p:stCondLst>
                                        </p:cTn>
                                        <p:tgtEl>
                                          <p:spTgt spid="390156"/>
                                        </p:tgtEl>
                                        <p:attrNameLst>
                                          <p:attrName>style.visibility</p:attrName>
                                        </p:attrNameLst>
                                      </p:cBhvr>
                                      <p:to>
                                        <p:strVal val="visible"/>
                                      </p:to>
                                    </p:set>
                                    <p:animEffect transition="in" filter="blinds(horizontal)">
                                      <p:cBhvr>
                                        <p:cTn id="47" dur="2000"/>
                                        <p:tgtEl>
                                          <p:spTgt spid="390156"/>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nodeType="clickEffect">
                                  <p:stCondLst>
                                    <p:cond delay="0"/>
                                  </p:stCondLst>
                                  <p:childTnLst>
                                    <p:set>
                                      <p:cBhvr>
                                        <p:cTn id="51" dur="1" fill="hold">
                                          <p:stCondLst>
                                            <p:cond delay="0"/>
                                          </p:stCondLst>
                                        </p:cTn>
                                        <p:tgtEl>
                                          <p:spTgt spid="390157"/>
                                        </p:tgtEl>
                                        <p:attrNameLst>
                                          <p:attrName>style.visibility</p:attrName>
                                        </p:attrNameLst>
                                      </p:cBhvr>
                                      <p:to>
                                        <p:strVal val="visible"/>
                                      </p:to>
                                    </p:set>
                                    <p:animEffect transition="in" filter="checkerboard(across)">
                                      <p:cBhvr>
                                        <p:cTn id="52" dur="500"/>
                                        <p:tgtEl>
                                          <p:spTgt spid="390157"/>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4" presetClass="entr" presetSubtype="16" fill="hold" grpId="0" nodeType="clickEffect">
                                  <p:stCondLst>
                                    <p:cond delay="0"/>
                                  </p:stCondLst>
                                  <p:childTnLst>
                                    <p:set>
                                      <p:cBhvr>
                                        <p:cTn id="56" dur="1" fill="hold">
                                          <p:stCondLst>
                                            <p:cond delay="0"/>
                                          </p:stCondLst>
                                        </p:cTn>
                                        <p:tgtEl>
                                          <p:spTgt spid="390158"/>
                                        </p:tgtEl>
                                        <p:attrNameLst>
                                          <p:attrName>style.visibility</p:attrName>
                                        </p:attrNameLst>
                                      </p:cBhvr>
                                      <p:to>
                                        <p:strVal val="visible"/>
                                      </p:to>
                                    </p:set>
                                    <p:animEffect transition="in" filter="box(in)">
                                      <p:cBhvr>
                                        <p:cTn id="57" dur="500"/>
                                        <p:tgtEl>
                                          <p:spTgt spid="390158"/>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5" presetClass="entr" presetSubtype="10" fill="hold" nodeType="clickEffect">
                                  <p:stCondLst>
                                    <p:cond delay="0"/>
                                  </p:stCondLst>
                                  <p:childTnLst>
                                    <p:set>
                                      <p:cBhvr>
                                        <p:cTn id="61" dur="1" fill="hold">
                                          <p:stCondLst>
                                            <p:cond delay="0"/>
                                          </p:stCondLst>
                                        </p:cTn>
                                        <p:tgtEl>
                                          <p:spTgt spid="390159"/>
                                        </p:tgtEl>
                                        <p:attrNameLst>
                                          <p:attrName>style.visibility</p:attrName>
                                        </p:attrNameLst>
                                      </p:cBhvr>
                                      <p:to>
                                        <p:strVal val="visible"/>
                                      </p:to>
                                    </p:set>
                                    <p:animEffect transition="in" filter="checkerboard(across)">
                                      <p:cBhvr>
                                        <p:cTn id="62" dur="500"/>
                                        <p:tgtEl>
                                          <p:spTgt spid="390159"/>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7" presetClass="entr" presetSubtype="2" fill="hold" nodeType="clickEffect">
                                  <p:stCondLst>
                                    <p:cond delay="0"/>
                                  </p:stCondLst>
                                  <p:childTnLst>
                                    <p:set>
                                      <p:cBhvr>
                                        <p:cTn id="66" dur="1" fill="hold">
                                          <p:stCondLst>
                                            <p:cond delay="0"/>
                                          </p:stCondLst>
                                        </p:cTn>
                                        <p:tgtEl>
                                          <p:spTgt spid="390163"/>
                                        </p:tgtEl>
                                        <p:attrNameLst>
                                          <p:attrName>style.visibility</p:attrName>
                                        </p:attrNameLst>
                                      </p:cBhvr>
                                      <p:to>
                                        <p:strVal val="visible"/>
                                      </p:to>
                                    </p:set>
                                    <p:anim calcmode="lin" valueType="num">
                                      <p:cBhvr additive="base">
                                        <p:cTn id="67" dur="2000" fill="hold"/>
                                        <p:tgtEl>
                                          <p:spTgt spid="390163"/>
                                        </p:tgtEl>
                                        <p:attrNameLst>
                                          <p:attrName>ppt_x</p:attrName>
                                        </p:attrNameLst>
                                      </p:cBhvr>
                                      <p:tavLst>
                                        <p:tav tm="0">
                                          <p:val>
                                            <p:strVal val="1+#ppt_w/2"/>
                                          </p:val>
                                        </p:tav>
                                        <p:tav tm="100000">
                                          <p:val>
                                            <p:strVal val="#ppt_x"/>
                                          </p:val>
                                        </p:tav>
                                      </p:tavLst>
                                    </p:anim>
                                    <p:anim calcmode="lin" valueType="num">
                                      <p:cBhvr additive="base">
                                        <p:cTn id="68" dur="2000" fill="hold"/>
                                        <p:tgtEl>
                                          <p:spTgt spid="390163"/>
                                        </p:tgtEl>
                                        <p:attrNameLst>
                                          <p:attrName>ppt_y</p:attrName>
                                        </p:attrNameLst>
                                      </p:cBhvr>
                                      <p:tavLst>
                                        <p:tav tm="0">
                                          <p:val>
                                            <p:strVal val="#ppt_y"/>
                                          </p:val>
                                        </p:tav>
                                        <p:tav tm="100000">
                                          <p:val>
                                            <p:strVal val="#ppt_y"/>
                                          </p:val>
                                        </p:tav>
                                      </p:tavLst>
                                    </p:anim>
                                  </p:childTnLst>
                                </p:cTn>
                              </p:par>
                            </p:childTnLst>
                          </p:cTn>
                        </p:par>
                      </p:childTnLst>
                    </p:cTn>
                  </p:par>
                  <p:par>
                    <p:cTn id="69" fill="hold" nodeType="clickPar">
                      <p:stCondLst>
                        <p:cond delay="indefinite"/>
                      </p:stCondLst>
                      <p:childTnLst>
                        <p:par>
                          <p:cTn id="70" fill="hold" nodeType="withGroup">
                            <p:stCondLst>
                              <p:cond delay="0"/>
                            </p:stCondLst>
                            <p:childTnLst>
                              <p:par>
                                <p:cTn id="71" presetID="5" presetClass="entr" presetSubtype="10" fill="hold" nodeType="clickEffect">
                                  <p:stCondLst>
                                    <p:cond delay="0"/>
                                  </p:stCondLst>
                                  <p:childTnLst>
                                    <p:set>
                                      <p:cBhvr>
                                        <p:cTn id="72" dur="1" fill="hold">
                                          <p:stCondLst>
                                            <p:cond delay="0"/>
                                          </p:stCondLst>
                                        </p:cTn>
                                        <p:tgtEl>
                                          <p:spTgt spid="390164"/>
                                        </p:tgtEl>
                                        <p:attrNameLst>
                                          <p:attrName>style.visibility</p:attrName>
                                        </p:attrNameLst>
                                      </p:cBhvr>
                                      <p:to>
                                        <p:strVal val="visible"/>
                                      </p:to>
                                    </p:set>
                                    <p:animEffect transition="in" filter="checkerboard(across)">
                                      <p:cBhvr>
                                        <p:cTn id="73" dur="2000"/>
                                        <p:tgtEl>
                                          <p:spTgt spid="390164"/>
                                        </p:tgtEl>
                                      </p:cBhvr>
                                    </p:animEffect>
                                  </p:childTnLst>
                                </p:cTn>
                              </p:par>
                            </p:childTnLst>
                          </p:cTn>
                        </p:par>
                      </p:childTnLst>
                    </p:cTn>
                  </p:par>
                  <p:par>
                    <p:cTn id="74" fill="hold" nodeType="clickPar">
                      <p:stCondLst>
                        <p:cond delay="indefinite"/>
                      </p:stCondLst>
                      <p:childTnLst>
                        <p:par>
                          <p:cTn id="75" fill="hold" nodeType="withGroup">
                            <p:stCondLst>
                              <p:cond delay="0"/>
                            </p:stCondLst>
                            <p:childTnLst>
                              <p:par>
                                <p:cTn id="76" presetID="5" presetClass="entr" presetSubtype="10" fill="hold" nodeType="clickEffect">
                                  <p:stCondLst>
                                    <p:cond delay="0"/>
                                  </p:stCondLst>
                                  <p:childTnLst>
                                    <p:set>
                                      <p:cBhvr>
                                        <p:cTn id="77" dur="1" fill="hold">
                                          <p:stCondLst>
                                            <p:cond delay="0"/>
                                          </p:stCondLst>
                                        </p:cTn>
                                        <p:tgtEl>
                                          <p:spTgt spid="390167"/>
                                        </p:tgtEl>
                                        <p:attrNameLst>
                                          <p:attrName>style.visibility</p:attrName>
                                        </p:attrNameLst>
                                      </p:cBhvr>
                                      <p:to>
                                        <p:strVal val="visible"/>
                                      </p:to>
                                    </p:set>
                                    <p:animEffect transition="in" filter="checkerboard(across)">
                                      <p:cBhvr>
                                        <p:cTn id="78" dur="500"/>
                                        <p:tgtEl>
                                          <p:spTgt spid="390167"/>
                                        </p:tgtEl>
                                      </p:cBhvr>
                                    </p:animEffect>
                                  </p:childTnLst>
                                </p:cTn>
                              </p:par>
                            </p:childTnLst>
                          </p:cTn>
                        </p:par>
                      </p:childTnLst>
                    </p:cTn>
                  </p:par>
                  <p:par>
                    <p:cTn id="79" fill="hold" nodeType="clickPar">
                      <p:stCondLst>
                        <p:cond delay="indefinite"/>
                      </p:stCondLst>
                      <p:childTnLst>
                        <p:par>
                          <p:cTn id="80" fill="hold" nodeType="withGroup">
                            <p:stCondLst>
                              <p:cond delay="0"/>
                            </p:stCondLst>
                            <p:childTnLst>
                              <p:par>
                                <p:cTn id="81" presetID="5" presetClass="entr" presetSubtype="10" fill="hold" grpId="0" nodeType="clickEffect">
                                  <p:stCondLst>
                                    <p:cond delay="0"/>
                                  </p:stCondLst>
                                  <p:childTnLst>
                                    <p:set>
                                      <p:cBhvr>
                                        <p:cTn id="82" dur="1" fill="hold">
                                          <p:stCondLst>
                                            <p:cond delay="0"/>
                                          </p:stCondLst>
                                        </p:cTn>
                                        <p:tgtEl>
                                          <p:spTgt spid="390168"/>
                                        </p:tgtEl>
                                        <p:attrNameLst>
                                          <p:attrName>style.visibility</p:attrName>
                                        </p:attrNameLst>
                                      </p:cBhvr>
                                      <p:to>
                                        <p:strVal val="visible"/>
                                      </p:to>
                                    </p:set>
                                    <p:animEffect transition="in" filter="checkerboard(across)">
                                      <p:cBhvr>
                                        <p:cTn id="83" dur="500"/>
                                        <p:tgtEl>
                                          <p:spTgt spid="3901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0146" grpId="0" autoUpdateAnimBg="0"/>
      <p:bldP spid="390152" grpId="0"/>
      <p:bldP spid="390154" grpId="0"/>
      <p:bldP spid="390155" grpId="0"/>
      <p:bldP spid="390156" grpId="0" autoUpdateAnimBg="0"/>
      <p:bldP spid="390158" grpId="0"/>
      <p:bldP spid="390168" grpId="0"/>
    </p:bldLst>
  </p:timing>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1170" name="Text Box 2"/>
          <p:cNvSpPr txBox="1">
            <a:spLocks noChangeArrowheads="1"/>
          </p:cNvSpPr>
          <p:nvPr/>
        </p:nvSpPr>
        <p:spPr bwMode="auto">
          <a:xfrm>
            <a:off x="136525" y="460375"/>
            <a:ext cx="8839200" cy="2647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6600"/>
                </a:solidFill>
                <a:cs typeface="Times New Roman" pitchFamily="18" charset="0"/>
              </a:rPr>
              <a:t>   </a:t>
            </a:r>
            <a:r>
              <a:rPr lang="en-US" b="1">
                <a:solidFill>
                  <a:srgbClr val="006600"/>
                </a:solidFill>
              </a:rPr>
              <a:t>Thí dụ 10. 2</a:t>
            </a:r>
            <a:r>
              <a:rPr lang="en-US">
                <a:solidFill>
                  <a:srgbClr val="000000"/>
                </a:solidFill>
              </a:rPr>
              <a:t>. </a:t>
            </a:r>
            <a:r>
              <a:rPr lang="en-US">
                <a:solidFill>
                  <a:srgbClr val="660066"/>
                </a:solidFill>
              </a:rPr>
              <a:t>Xác định ứng suất cực đại khi lắp ráp một ống </a:t>
            </a:r>
          </a:p>
          <a:p>
            <a:pPr algn="l"/>
            <a:r>
              <a:rPr lang="en-US">
                <a:solidFill>
                  <a:srgbClr val="660066"/>
                </a:solidFill>
              </a:rPr>
              <a:t>thép lên trục thép khi đường kính trong của ống nhỏ hơn đường</a:t>
            </a:r>
          </a:p>
          <a:p>
            <a:pPr algn="l"/>
            <a:r>
              <a:rPr lang="en-US">
                <a:solidFill>
                  <a:srgbClr val="660066"/>
                </a:solidFill>
              </a:rPr>
              <a:t> kính ngoài của trục một khoảng </a:t>
            </a:r>
            <a:r>
              <a:rPr lang="el-GR">
                <a:solidFill>
                  <a:srgbClr val="660066"/>
                </a:solidFill>
              </a:rPr>
              <a:t>Δ</a:t>
            </a:r>
            <a:r>
              <a:rPr lang="en-US">
                <a:solidFill>
                  <a:srgbClr val="660066"/>
                </a:solidFill>
              </a:rPr>
              <a:t>=</a:t>
            </a:r>
            <a:r>
              <a:rPr lang="en-US"/>
              <a:t> </a:t>
            </a:r>
            <a:r>
              <a:rPr lang="en-US">
                <a:solidFill>
                  <a:srgbClr val="660066"/>
                </a:solidFill>
              </a:rPr>
              <a:t>0,05mm. Kích thước của </a:t>
            </a:r>
          </a:p>
          <a:p>
            <a:pPr algn="l"/>
            <a:r>
              <a:rPr lang="en-US">
                <a:solidFill>
                  <a:srgbClr val="660066"/>
                </a:solidFill>
              </a:rPr>
              <a:t>ống và trục cho trên hình . Vật liệu làm ống và trục có mođun</a:t>
            </a:r>
          </a:p>
          <a:p>
            <a:pPr algn="l"/>
            <a:r>
              <a:rPr lang="en-US">
                <a:solidFill>
                  <a:srgbClr val="660066"/>
                </a:solidFill>
              </a:rPr>
              <a:t> đàn hồi E = 2,1.104kN/cm2, hệ số Poatxông  b</a:t>
            </a:r>
            <a:r>
              <a:rPr lang="en-US"/>
              <a:t>ằng </a:t>
            </a:r>
            <a:r>
              <a:rPr lang="en-US">
                <a:solidFill>
                  <a:srgbClr val="660066"/>
                </a:solidFill>
              </a:rPr>
              <a:t>0,3.</a:t>
            </a:r>
          </a:p>
          <a:p>
            <a:pPr algn="l"/>
            <a:endParaRPr lang="en-US">
              <a:solidFill>
                <a:srgbClr val="660066"/>
              </a:solidFill>
            </a:endParaRPr>
          </a:p>
          <a:p>
            <a:pPr algn="l"/>
            <a:endParaRPr lang="en-US">
              <a:solidFill>
                <a:srgbClr val="660066"/>
              </a:solidFill>
              <a:cs typeface="Times New Roman" pitchFamily="18" charset="0"/>
            </a:endParaRPr>
          </a:p>
        </p:txBody>
      </p:sp>
      <p:grpSp>
        <p:nvGrpSpPr>
          <p:cNvPr id="391171" name="Group 3"/>
          <p:cNvGrpSpPr>
            <a:grpSpLocks/>
          </p:cNvGrpSpPr>
          <p:nvPr/>
        </p:nvGrpSpPr>
        <p:grpSpPr bwMode="auto">
          <a:xfrm>
            <a:off x="5029200" y="2447925"/>
            <a:ext cx="3876675" cy="1819275"/>
            <a:chOff x="2646" y="1164"/>
            <a:chExt cx="2442" cy="1146"/>
          </a:xfrm>
        </p:grpSpPr>
        <p:sp>
          <p:nvSpPr>
            <p:cNvPr id="391172" name="Line 4"/>
            <p:cNvSpPr>
              <a:spLocks noChangeShapeType="1"/>
            </p:cNvSpPr>
            <p:nvPr/>
          </p:nvSpPr>
          <p:spPr bwMode="auto">
            <a:xfrm>
              <a:off x="3302" y="1387"/>
              <a:ext cx="1292"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1173" name="Line 5"/>
            <p:cNvSpPr>
              <a:spLocks noChangeShapeType="1"/>
            </p:cNvSpPr>
            <p:nvPr/>
          </p:nvSpPr>
          <p:spPr bwMode="auto">
            <a:xfrm>
              <a:off x="3242" y="1605"/>
              <a:ext cx="1405" cy="0"/>
            </a:xfrm>
            <a:prstGeom prst="line">
              <a:avLst/>
            </a:prstGeom>
            <a:noFill/>
            <a:ln w="9525">
              <a:solidFill>
                <a:srgbClr val="6633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91174" name="Line 6"/>
            <p:cNvSpPr>
              <a:spLocks noChangeShapeType="1"/>
            </p:cNvSpPr>
            <p:nvPr/>
          </p:nvSpPr>
          <p:spPr bwMode="auto">
            <a:xfrm>
              <a:off x="3280" y="1837"/>
              <a:ext cx="1292"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391175" name="Group 7"/>
            <p:cNvGrpSpPr>
              <a:grpSpLocks/>
            </p:cNvGrpSpPr>
            <p:nvPr/>
          </p:nvGrpSpPr>
          <p:grpSpPr bwMode="auto">
            <a:xfrm>
              <a:off x="3225" y="1386"/>
              <a:ext cx="82" cy="451"/>
              <a:chOff x="7485" y="9885"/>
              <a:chExt cx="165" cy="901"/>
            </a:xfrm>
          </p:grpSpPr>
          <p:sp>
            <p:nvSpPr>
              <p:cNvPr id="391176" name="Freeform 8"/>
              <p:cNvSpPr>
                <a:spLocks/>
              </p:cNvSpPr>
              <p:nvPr/>
            </p:nvSpPr>
            <p:spPr bwMode="auto">
              <a:xfrm>
                <a:off x="7485" y="9885"/>
                <a:ext cx="165" cy="901"/>
              </a:xfrm>
              <a:custGeom>
                <a:avLst/>
                <a:gdLst>
                  <a:gd name="T0" fmla="*/ 165 w 165"/>
                  <a:gd name="T1" fmla="*/ 0 h 901"/>
                  <a:gd name="T2" fmla="*/ 105 w 165"/>
                  <a:gd name="T3" fmla="*/ 90 h 901"/>
                  <a:gd name="T4" fmla="*/ 75 w 165"/>
                  <a:gd name="T5" fmla="*/ 180 h 901"/>
                  <a:gd name="T6" fmla="*/ 90 w 165"/>
                  <a:gd name="T7" fmla="*/ 315 h 901"/>
                  <a:gd name="T8" fmla="*/ 165 w 165"/>
                  <a:gd name="T9" fmla="*/ 585 h 901"/>
                  <a:gd name="T10" fmla="*/ 150 w 165"/>
                  <a:gd name="T11" fmla="*/ 840 h 901"/>
                  <a:gd name="T12" fmla="*/ 135 w 165"/>
                  <a:gd name="T13" fmla="*/ 885 h 901"/>
                  <a:gd name="T14" fmla="*/ 90 w 165"/>
                  <a:gd name="T15" fmla="*/ 900 h 901"/>
                  <a:gd name="T16" fmla="*/ 30 w 165"/>
                  <a:gd name="T17" fmla="*/ 885 h 901"/>
                  <a:gd name="T18" fmla="*/ 0 w 165"/>
                  <a:gd name="T19" fmla="*/ 795 h 901"/>
                  <a:gd name="T20" fmla="*/ 15 w 165"/>
                  <a:gd name="T21" fmla="*/ 720 h 901"/>
                  <a:gd name="T22" fmla="*/ 45 w 165"/>
                  <a:gd name="T23" fmla="*/ 630 h 901"/>
                  <a:gd name="T24" fmla="*/ 105 w 165"/>
                  <a:gd name="T25" fmla="*/ 495 h 901"/>
                  <a:gd name="T26" fmla="*/ 165 w 165"/>
                  <a:gd name="T27" fmla="*/ 480 h 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901">
                    <a:moveTo>
                      <a:pt x="165" y="0"/>
                    </a:moveTo>
                    <a:cubicBezTo>
                      <a:pt x="145" y="30"/>
                      <a:pt x="125" y="60"/>
                      <a:pt x="105" y="90"/>
                    </a:cubicBezTo>
                    <a:cubicBezTo>
                      <a:pt x="87" y="116"/>
                      <a:pt x="75" y="180"/>
                      <a:pt x="75" y="180"/>
                    </a:cubicBezTo>
                    <a:cubicBezTo>
                      <a:pt x="80" y="225"/>
                      <a:pt x="83" y="270"/>
                      <a:pt x="90" y="315"/>
                    </a:cubicBezTo>
                    <a:cubicBezTo>
                      <a:pt x="104" y="407"/>
                      <a:pt x="147" y="493"/>
                      <a:pt x="165" y="585"/>
                    </a:cubicBezTo>
                    <a:cubicBezTo>
                      <a:pt x="160" y="670"/>
                      <a:pt x="158" y="755"/>
                      <a:pt x="150" y="840"/>
                    </a:cubicBezTo>
                    <a:cubicBezTo>
                      <a:pt x="148" y="856"/>
                      <a:pt x="146" y="874"/>
                      <a:pt x="135" y="885"/>
                    </a:cubicBezTo>
                    <a:cubicBezTo>
                      <a:pt x="124" y="896"/>
                      <a:pt x="105" y="895"/>
                      <a:pt x="90" y="900"/>
                    </a:cubicBezTo>
                    <a:cubicBezTo>
                      <a:pt x="70" y="895"/>
                      <a:pt x="43" y="901"/>
                      <a:pt x="30" y="885"/>
                    </a:cubicBezTo>
                    <a:cubicBezTo>
                      <a:pt x="9" y="861"/>
                      <a:pt x="0" y="795"/>
                      <a:pt x="0" y="795"/>
                    </a:cubicBezTo>
                    <a:cubicBezTo>
                      <a:pt x="5" y="770"/>
                      <a:pt x="8" y="745"/>
                      <a:pt x="15" y="720"/>
                    </a:cubicBezTo>
                    <a:cubicBezTo>
                      <a:pt x="23" y="689"/>
                      <a:pt x="35" y="660"/>
                      <a:pt x="45" y="630"/>
                    </a:cubicBezTo>
                    <a:cubicBezTo>
                      <a:pt x="60" y="584"/>
                      <a:pt x="69" y="531"/>
                      <a:pt x="105" y="495"/>
                    </a:cubicBezTo>
                    <a:cubicBezTo>
                      <a:pt x="147" y="453"/>
                      <a:pt x="141" y="456"/>
                      <a:pt x="165" y="480"/>
                    </a:cubicBezTo>
                  </a:path>
                </a:pathLst>
              </a:custGeom>
              <a:noFill/>
              <a:ln w="952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91177" name="Line 9"/>
              <p:cNvSpPr>
                <a:spLocks noChangeShapeType="1"/>
              </p:cNvSpPr>
              <p:nvPr/>
            </p:nvSpPr>
            <p:spPr bwMode="auto">
              <a:xfrm flipH="1">
                <a:off x="7521" y="10412"/>
                <a:ext cx="125" cy="125"/>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1178" name="Line 10"/>
              <p:cNvSpPr>
                <a:spLocks noChangeShapeType="1"/>
              </p:cNvSpPr>
              <p:nvPr/>
            </p:nvSpPr>
            <p:spPr bwMode="auto">
              <a:xfrm flipH="1">
                <a:off x="7506" y="10487"/>
                <a:ext cx="125" cy="125"/>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1179" name="Line 11"/>
              <p:cNvSpPr>
                <a:spLocks noChangeShapeType="1"/>
              </p:cNvSpPr>
              <p:nvPr/>
            </p:nvSpPr>
            <p:spPr bwMode="auto">
              <a:xfrm flipH="1">
                <a:off x="7521" y="10547"/>
                <a:ext cx="125" cy="125"/>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1180" name="Line 12"/>
              <p:cNvSpPr>
                <a:spLocks noChangeShapeType="1"/>
              </p:cNvSpPr>
              <p:nvPr/>
            </p:nvSpPr>
            <p:spPr bwMode="auto">
              <a:xfrm flipH="1">
                <a:off x="7521" y="10622"/>
                <a:ext cx="125" cy="125"/>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1181" name="Line 13"/>
              <p:cNvSpPr>
                <a:spLocks noChangeShapeType="1"/>
              </p:cNvSpPr>
              <p:nvPr/>
            </p:nvSpPr>
            <p:spPr bwMode="auto">
              <a:xfrm flipH="1">
                <a:off x="7566" y="10697"/>
                <a:ext cx="68" cy="68"/>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391182" name="Group 14"/>
            <p:cNvGrpSpPr>
              <a:grpSpLocks/>
            </p:cNvGrpSpPr>
            <p:nvPr/>
          </p:nvGrpSpPr>
          <p:grpSpPr bwMode="auto">
            <a:xfrm rot="-10883907">
              <a:off x="4557" y="1387"/>
              <a:ext cx="82" cy="450"/>
              <a:chOff x="7485" y="9885"/>
              <a:chExt cx="165" cy="901"/>
            </a:xfrm>
          </p:grpSpPr>
          <p:sp>
            <p:nvSpPr>
              <p:cNvPr id="391183" name="Freeform 15"/>
              <p:cNvSpPr>
                <a:spLocks/>
              </p:cNvSpPr>
              <p:nvPr/>
            </p:nvSpPr>
            <p:spPr bwMode="auto">
              <a:xfrm>
                <a:off x="7485" y="9885"/>
                <a:ext cx="165" cy="901"/>
              </a:xfrm>
              <a:custGeom>
                <a:avLst/>
                <a:gdLst>
                  <a:gd name="T0" fmla="*/ 165 w 165"/>
                  <a:gd name="T1" fmla="*/ 0 h 901"/>
                  <a:gd name="T2" fmla="*/ 105 w 165"/>
                  <a:gd name="T3" fmla="*/ 90 h 901"/>
                  <a:gd name="T4" fmla="*/ 75 w 165"/>
                  <a:gd name="T5" fmla="*/ 180 h 901"/>
                  <a:gd name="T6" fmla="*/ 90 w 165"/>
                  <a:gd name="T7" fmla="*/ 315 h 901"/>
                  <a:gd name="T8" fmla="*/ 165 w 165"/>
                  <a:gd name="T9" fmla="*/ 585 h 901"/>
                  <a:gd name="T10" fmla="*/ 150 w 165"/>
                  <a:gd name="T11" fmla="*/ 840 h 901"/>
                  <a:gd name="T12" fmla="*/ 135 w 165"/>
                  <a:gd name="T13" fmla="*/ 885 h 901"/>
                  <a:gd name="T14" fmla="*/ 90 w 165"/>
                  <a:gd name="T15" fmla="*/ 900 h 901"/>
                  <a:gd name="T16" fmla="*/ 30 w 165"/>
                  <a:gd name="T17" fmla="*/ 885 h 901"/>
                  <a:gd name="T18" fmla="*/ 0 w 165"/>
                  <a:gd name="T19" fmla="*/ 795 h 901"/>
                  <a:gd name="T20" fmla="*/ 15 w 165"/>
                  <a:gd name="T21" fmla="*/ 720 h 901"/>
                  <a:gd name="T22" fmla="*/ 45 w 165"/>
                  <a:gd name="T23" fmla="*/ 630 h 901"/>
                  <a:gd name="T24" fmla="*/ 105 w 165"/>
                  <a:gd name="T25" fmla="*/ 495 h 901"/>
                  <a:gd name="T26" fmla="*/ 165 w 165"/>
                  <a:gd name="T27" fmla="*/ 480 h 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901">
                    <a:moveTo>
                      <a:pt x="165" y="0"/>
                    </a:moveTo>
                    <a:cubicBezTo>
                      <a:pt x="145" y="30"/>
                      <a:pt x="125" y="60"/>
                      <a:pt x="105" y="90"/>
                    </a:cubicBezTo>
                    <a:cubicBezTo>
                      <a:pt x="87" y="116"/>
                      <a:pt x="75" y="180"/>
                      <a:pt x="75" y="180"/>
                    </a:cubicBezTo>
                    <a:cubicBezTo>
                      <a:pt x="80" y="225"/>
                      <a:pt x="83" y="270"/>
                      <a:pt x="90" y="315"/>
                    </a:cubicBezTo>
                    <a:cubicBezTo>
                      <a:pt x="104" y="407"/>
                      <a:pt x="147" y="493"/>
                      <a:pt x="165" y="585"/>
                    </a:cubicBezTo>
                    <a:cubicBezTo>
                      <a:pt x="160" y="670"/>
                      <a:pt x="158" y="755"/>
                      <a:pt x="150" y="840"/>
                    </a:cubicBezTo>
                    <a:cubicBezTo>
                      <a:pt x="148" y="856"/>
                      <a:pt x="146" y="874"/>
                      <a:pt x="135" y="885"/>
                    </a:cubicBezTo>
                    <a:cubicBezTo>
                      <a:pt x="124" y="896"/>
                      <a:pt x="105" y="895"/>
                      <a:pt x="90" y="900"/>
                    </a:cubicBezTo>
                    <a:cubicBezTo>
                      <a:pt x="70" y="895"/>
                      <a:pt x="43" y="901"/>
                      <a:pt x="30" y="885"/>
                    </a:cubicBezTo>
                    <a:cubicBezTo>
                      <a:pt x="9" y="861"/>
                      <a:pt x="0" y="795"/>
                      <a:pt x="0" y="795"/>
                    </a:cubicBezTo>
                    <a:cubicBezTo>
                      <a:pt x="5" y="770"/>
                      <a:pt x="8" y="745"/>
                      <a:pt x="15" y="720"/>
                    </a:cubicBezTo>
                    <a:cubicBezTo>
                      <a:pt x="23" y="689"/>
                      <a:pt x="35" y="660"/>
                      <a:pt x="45" y="630"/>
                    </a:cubicBezTo>
                    <a:cubicBezTo>
                      <a:pt x="60" y="584"/>
                      <a:pt x="69" y="531"/>
                      <a:pt x="105" y="495"/>
                    </a:cubicBezTo>
                    <a:cubicBezTo>
                      <a:pt x="147" y="453"/>
                      <a:pt x="141" y="456"/>
                      <a:pt x="165" y="480"/>
                    </a:cubicBezTo>
                  </a:path>
                </a:pathLst>
              </a:custGeom>
              <a:noFill/>
              <a:ln w="9525">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91184" name="Line 16"/>
              <p:cNvSpPr>
                <a:spLocks noChangeShapeType="1"/>
              </p:cNvSpPr>
              <p:nvPr/>
            </p:nvSpPr>
            <p:spPr bwMode="auto">
              <a:xfrm flipH="1">
                <a:off x="7521" y="10412"/>
                <a:ext cx="125" cy="125"/>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1185" name="Line 17"/>
              <p:cNvSpPr>
                <a:spLocks noChangeShapeType="1"/>
              </p:cNvSpPr>
              <p:nvPr/>
            </p:nvSpPr>
            <p:spPr bwMode="auto">
              <a:xfrm flipH="1">
                <a:off x="7506" y="10487"/>
                <a:ext cx="125" cy="125"/>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1186" name="Line 18"/>
              <p:cNvSpPr>
                <a:spLocks noChangeShapeType="1"/>
              </p:cNvSpPr>
              <p:nvPr/>
            </p:nvSpPr>
            <p:spPr bwMode="auto">
              <a:xfrm flipH="1">
                <a:off x="7521" y="10547"/>
                <a:ext cx="125" cy="125"/>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1187" name="Line 19"/>
              <p:cNvSpPr>
                <a:spLocks noChangeShapeType="1"/>
              </p:cNvSpPr>
              <p:nvPr/>
            </p:nvSpPr>
            <p:spPr bwMode="auto">
              <a:xfrm flipH="1">
                <a:off x="7521" y="10622"/>
                <a:ext cx="125" cy="125"/>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1188" name="Line 20"/>
              <p:cNvSpPr>
                <a:spLocks noChangeShapeType="1"/>
              </p:cNvSpPr>
              <p:nvPr/>
            </p:nvSpPr>
            <p:spPr bwMode="auto">
              <a:xfrm flipH="1">
                <a:off x="7566" y="10697"/>
                <a:ext cx="68" cy="68"/>
              </a:xfrm>
              <a:prstGeom prst="line">
                <a:avLst/>
              </a:prstGeom>
              <a:noFill/>
              <a:ln w="952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391189" name="Rectangle 21" descr="Light upward diagonal"/>
            <p:cNvSpPr>
              <a:spLocks noChangeArrowheads="1"/>
            </p:cNvSpPr>
            <p:nvPr/>
          </p:nvSpPr>
          <p:spPr bwMode="auto">
            <a:xfrm>
              <a:off x="3572" y="1207"/>
              <a:ext cx="632" cy="180"/>
            </a:xfrm>
            <a:prstGeom prst="rect">
              <a:avLst/>
            </a:prstGeom>
            <a:pattFill prst="ltUpDiag">
              <a:fgClr>
                <a:srgbClr val="000000"/>
              </a:fgClr>
              <a:bgClr>
                <a:srgbClr val="FFFFFF"/>
              </a:bgClr>
            </a:pattFill>
            <a:ln w="28575">
              <a:solidFill>
                <a:srgbClr val="663300"/>
              </a:solidFill>
              <a:miter lim="800000"/>
              <a:headEnd/>
              <a:tailEnd/>
            </a:ln>
          </p:spPr>
          <p:txBody>
            <a:bodyPr/>
            <a:lstStyle/>
            <a:p>
              <a:endParaRPr lang="en-US"/>
            </a:p>
          </p:txBody>
        </p:sp>
        <p:sp>
          <p:nvSpPr>
            <p:cNvPr id="391190" name="Rectangle 22" descr="Light upward diagonal"/>
            <p:cNvSpPr>
              <a:spLocks noChangeArrowheads="1"/>
            </p:cNvSpPr>
            <p:nvPr/>
          </p:nvSpPr>
          <p:spPr bwMode="auto">
            <a:xfrm>
              <a:off x="3572" y="1837"/>
              <a:ext cx="632" cy="180"/>
            </a:xfrm>
            <a:prstGeom prst="rect">
              <a:avLst/>
            </a:prstGeom>
            <a:pattFill prst="ltUpDiag">
              <a:fgClr>
                <a:srgbClr val="000000"/>
              </a:fgClr>
              <a:bgClr>
                <a:srgbClr val="FFFFFF"/>
              </a:bgClr>
            </a:pattFill>
            <a:ln w="28575">
              <a:solidFill>
                <a:srgbClr val="663300"/>
              </a:solidFill>
              <a:miter lim="800000"/>
              <a:headEnd/>
              <a:tailEnd/>
            </a:ln>
          </p:spPr>
          <p:txBody>
            <a:bodyPr/>
            <a:lstStyle/>
            <a:p>
              <a:endParaRPr lang="en-US"/>
            </a:p>
          </p:txBody>
        </p:sp>
        <p:sp>
          <p:nvSpPr>
            <p:cNvPr id="391191" name="Line 23"/>
            <p:cNvSpPr>
              <a:spLocks noChangeShapeType="1"/>
            </p:cNvSpPr>
            <p:nvPr/>
          </p:nvSpPr>
          <p:spPr bwMode="auto">
            <a:xfrm>
              <a:off x="4474" y="1387"/>
              <a:ext cx="0" cy="450"/>
            </a:xfrm>
            <a:prstGeom prst="line">
              <a:avLst/>
            </a:prstGeom>
            <a:noFill/>
            <a:ln w="9525">
              <a:solidFill>
                <a:schemeClr val="tx1"/>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91192" name="Line 24"/>
            <p:cNvSpPr>
              <a:spLocks noChangeShapeType="1"/>
            </p:cNvSpPr>
            <p:nvPr/>
          </p:nvSpPr>
          <p:spPr bwMode="auto">
            <a:xfrm flipH="1">
              <a:off x="3122" y="1207"/>
              <a:ext cx="4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1193" name="Line 25"/>
            <p:cNvSpPr>
              <a:spLocks noChangeShapeType="1"/>
            </p:cNvSpPr>
            <p:nvPr/>
          </p:nvSpPr>
          <p:spPr bwMode="auto">
            <a:xfrm flipH="1">
              <a:off x="3122" y="2017"/>
              <a:ext cx="4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1194" name="Line 26"/>
            <p:cNvSpPr>
              <a:spLocks noChangeShapeType="1"/>
            </p:cNvSpPr>
            <p:nvPr/>
          </p:nvSpPr>
          <p:spPr bwMode="auto">
            <a:xfrm>
              <a:off x="3152" y="1200"/>
              <a:ext cx="0" cy="818"/>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91195" name="Line 27"/>
            <p:cNvSpPr>
              <a:spLocks noChangeShapeType="1"/>
            </p:cNvSpPr>
            <p:nvPr/>
          </p:nvSpPr>
          <p:spPr bwMode="auto">
            <a:xfrm>
              <a:off x="3572" y="2017"/>
              <a:ext cx="0" cy="27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1196" name="Line 28"/>
            <p:cNvSpPr>
              <a:spLocks noChangeShapeType="1"/>
            </p:cNvSpPr>
            <p:nvPr/>
          </p:nvSpPr>
          <p:spPr bwMode="auto">
            <a:xfrm>
              <a:off x="4204" y="2017"/>
              <a:ext cx="0" cy="27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1197" name="Line 29"/>
            <p:cNvSpPr>
              <a:spLocks noChangeShapeType="1"/>
            </p:cNvSpPr>
            <p:nvPr/>
          </p:nvSpPr>
          <p:spPr bwMode="auto">
            <a:xfrm>
              <a:off x="3572" y="2250"/>
              <a:ext cx="632"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91198" name="AutoShape 30"/>
            <p:cNvSpPr>
              <a:spLocks noChangeArrowheads="1"/>
            </p:cNvSpPr>
            <p:nvPr/>
          </p:nvSpPr>
          <p:spPr bwMode="auto">
            <a:xfrm>
              <a:off x="4189" y="1365"/>
              <a:ext cx="27" cy="28"/>
            </a:xfrm>
            <a:prstGeom prst="flowChartConnector">
              <a:avLst/>
            </a:prstGeom>
            <a:solidFill>
              <a:srgbClr val="000000"/>
            </a:solidFill>
            <a:ln w="9525">
              <a:solidFill>
                <a:srgbClr val="663300"/>
              </a:solidFill>
              <a:round/>
              <a:headEnd/>
              <a:tailEnd/>
            </a:ln>
          </p:spPr>
          <p:txBody>
            <a:bodyPr/>
            <a:lstStyle/>
            <a:p>
              <a:endParaRPr lang="en-US"/>
            </a:p>
          </p:txBody>
        </p:sp>
        <p:sp>
          <p:nvSpPr>
            <p:cNvPr id="391199" name="Text Box 31"/>
            <p:cNvSpPr txBox="1">
              <a:spLocks noChangeArrowheads="1"/>
            </p:cNvSpPr>
            <p:nvPr/>
          </p:nvSpPr>
          <p:spPr bwMode="auto">
            <a:xfrm>
              <a:off x="4176" y="1164"/>
              <a:ext cx="271"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6633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A</a:t>
              </a:r>
            </a:p>
          </p:txBody>
        </p:sp>
        <p:sp>
          <p:nvSpPr>
            <p:cNvPr id="391200" name="Text Box 32"/>
            <p:cNvSpPr txBox="1">
              <a:spLocks noChangeArrowheads="1"/>
            </p:cNvSpPr>
            <p:nvPr/>
          </p:nvSpPr>
          <p:spPr bwMode="auto">
            <a:xfrm>
              <a:off x="3702" y="2040"/>
              <a:ext cx="451"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140</a:t>
              </a:r>
            </a:p>
          </p:txBody>
        </p:sp>
        <p:sp>
          <p:nvSpPr>
            <p:cNvPr id="391201" name="Text Box 33"/>
            <p:cNvSpPr txBox="1">
              <a:spLocks noChangeArrowheads="1"/>
            </p:cNvSpPr>
            <p:nvPr/>
          </p:nvSpPr>
          <p:spPr bwMode="auto">
            <a:xfrm>
              <a:off x="4564" y="1747"/>
              <a:ext cx="484" cy="2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91202" name="Line 34"/>
            <p:cNvSpPr>
              <a:spLocks noChangeShapeType="1"/>
            </p:cNvSpPr>
            <p:nvPr/>
          </p:nvSpPr>
          <p:spPr bwMode="auto">
            <a:xfrm>
              <a:off x="4474" y="1657"/>
              <a:ext cx="180" cy="27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1203" name="Line 35"/>
            <p:cNvSpPr>
              <a:spLocks noChangeShapeType="1"/>
            </p:cNvSpPr>
            <p:nvPr/>
          </p:nvSpPr>
          <p:spPr bwMode="auto">
            <a:xfrm>
              <a:off x="4647" y="1927"/>
              <a:ext cx="36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1204" name="Line 36"/>
            <p:cNvSpPr>
              <a:spLocks noChangeShapeType="1"/>
            </p:cNvSpPr>
            <p:nvPr/>
          </p:nvSpPr>
          <p:spPr bwMode="auto">
            <a:xfrm flipH="1">
              <a:off x="3062" y="1582"/>
              <a:ext cx="90"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1205" name="Line 37"/>
            <p:cNvSpPr>
              <a:spLocks noChangeShapeType="1"/>
            </p:cNvSpPr>
            <p:nvPr/>
          </p:nvSpPr>
          <p:spPr bwMode="auto">
            <a:xfrm flipH="1">
              <a:off x="2792" y="1770"/>
              <a:ext cx="27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1206" name="Text Box 38"/>
            <p:cNvSpPr txBox="1">
              <a:spLocks noChangeArrowheads="1"/>
            </p:cNvSpPr>
            <p:nvPr/>
          </p:nvSpPr>
          <p:spPr bwMode="auto">
            <a:xfrm>
              <a:off x="2672" y="1590"/>
              <a:ext cx="484" cy="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aphicFrame>
          <p:nvGraphicFramePr>
            <p:cNvPr id="391207" name="Object 39"/>
            <p:cNvGraphicFramePr>
              <a:graphicFrameLocks noChangeAspect="1"/>
            </p:cNvGraphicFramePr>
            <p:nvPr/>
          </p:nvGraphicFramePr>
          <p:xfrm>
            <a:off x="2646" y="1596"/>
            <a:ext cx="522" cy="184"/>
          </p:xfrm>
          <a:graphic>
            <a:graphicData uri="http://schemas.openxmlformats.org/presentationml/2006/ole">
              <mc:AlternateContent xmlns:mc="http://schemas.openxmlformats.org/markup-compatibility/2006">
                <mc:Choice xmlns:v="urn:schemas-microsoft-com:vml" Requires="v">
                  <p:oleObj spid="_x0000_s391229" name="Equation" r:id="rId3" imgW="431640" imgH="190440" progId="Equation.3">
                    <p:embed/>
                  </p:oleObj>
                </mc:Choice>
                <mc:Fallback>
                  <p:oleObj name="Equation" r:id="rId3" imgW="431640" imgH="190440" progId="Equation.3">
                    <p:embed/>
                    <p:pic>
                      <p:nvPicPr>
                        <p:cNvPr id="0" name="Object 3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46" y="1596"/>
                          <a:ext cx="522" cy="1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91208" name="Object 40"/>
            <p:cNvGraphicFramePr>
              <a:graphicFrameLocks noChangeAspect="1"/>
            </p:cNvGraphicFramePr>
            <p:nvPr/>
          </p:nvGraphicFramePr>
          <p:xfrm>
            <a:off x="4656" y="1728"/>
            <a:ext cx="432" cy="191"/>
          </p:xfrm>
          <a:graphic>
            <a:graphicData uri="http://schemas.openxmlformats.org/presentationml/2006/ole">
              <mc:AlternateContent xmlns:mc="http://schemas.openxmlformats.org/markup-compatibility/2006">
                <mc:Choice xmlns:v="urn:schemas-microsoft-com:vml" Requires="v">
                  <p:oleObj spid="_x0000_s391230" name="Equation" r:id="rId5" imgW="431640" imgH="190440" progId="Equation.3">
                    <p:embed/>
                  </p:oleObj>
                </mc:Choice>
                <mc:Fallback>
                  <p:oleObj name="Equation" r:id="rId5" imgW="431640" imgH="190440" progId="Equation.3">
                    <p:embed/>
                    <p:pic>
                      <p:nvPicPr>
                        <p:cNvPr id="0" name="Object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656" y="1728"/>
                          <a:ext cx="432" cy="1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391209" name="Group 41"/>
          <p:cNvGrpSpPr>
            <a:grpSpLocks/>
          </p:cNvGrpSpPr>
          <p:nvPr/>
        </p:nvGrpSpPr>
        <p:grpSpPr bwMode="auto">
          <a:xfrm>
            <a:off x="304800" y="2514600"/>
            <a:ext cx="4424363" cy="457200"/>
            <a:chOff x="182" y="1273"/>
            <a:chExt cx="2787" cy="288"/>
          </a:xfrm>
        </p:grpSpPr>
        <p:sp>
          <p:nvSpPr>
            <p:cNvPr id="391210" name="Text Box 42"/>
            <p:cNvSpPr txBox="1">
              <a:spLocks noChangeArrowheads="1"/>
            </p:cNvSpPr>
            <p:nvPr/>
          </p:nvSpPr>
          <p:spPr bwMode="auto">
            <a:xfrm>
              <a:off x="182" y="1273"/>
              <a:ext cx="278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cs typeface="Times New Roman" pitchFamily="18" charset="0"/>
                </a:rPr>
                <a:t>( 10. 13 )	        = r</a:t>
              </a:r>
              <a:r>
                <a:rPr lang="en-US" baseline="-30000">
                  <a:solidFill>
                    <a:srgbClr val="000000"/>
                  </a:solidFill>
                  <a:cs typeface="Times New Roman" pitchFamily="18" charset="0"/>
                </a:rPr>
                <a:t>t</a:t>
              </a:r>
              <a:r>
                <a:rPr lang="en-US">
                  <a:solidFill>
                    <a:srgbClr val="000000"/>
                  </a:solidFill>
                  <a:cs typeface="Times New Roman" pitchFamily="18" charset="0"/>
                </a:rPr>
                <a:t> và p</a:t>
              </a:r>
              <a:r>
                <a:rPr lang="en-US" baseline="-30000">
                  <a:solidFill>
                    <a:srgbClr val="000000"/>
                  </a:solidFill>
                  <a:cs typeface="Times New Roman" pitchFamily="18" charset="0"/>
                </a:rPr>
                <a:t>t</a:t>
              </a:r>
              <a:r>
                <a:rPr lang="en-US">
                  <a:solidFill>
                    <a:srgbClr val="000000"/>
                  </a:solidFill>
                  <a:cs typeface="Times New Roman" pitchFamily="18" charset="0"/>
                </a:rPr>
                <a:t> = p.</a:t>
              </a:r>
              <a:endParaRPr lang="en-US">
                <a:cs typeface="Times New Roman" pitchFamily="18" charset="0"/>
              </a:endParaRPr>
            </a:p>
          </p:txBody>
        </p:sp>
        <p:graphicFrame>
          <p:nvGraphicFramePr>
            <p:cNvPr id="391211" name="Object 43"/>
            <p:cNvGraphicFramePr>
              <a:graphicFrameLocks noChangeAspect="1"/>
            </p:cNvGraphicFramePr>
            <p:nvPr/>
          </p:nvGraphicFramePr>
          <p:xfrm>
            <a:off x="1536" y="1344"/>
            <a:ext cx="186" cy="200"/>
          </p:xfrm>
          <a:graphic>
            <a:graphicData uri="http://schemas.openxmlformats.org/presentationml/2006/ole">
              <mc:AlternateContent xmlns:mc="http://schemas.openxmlformats.org/markup-compatibility/2006">
                <mc:Choice xmlns:v="urn:schemas-microsoft-com:vml" Requires="v">
                  <p:oleObj spid="_x0000_s391231" name="Equation" r:id="rId7" imgW="164880" imgH="177480" progId="Equation.3">
                    <p:embed/>
                  </p:oleObj>
                </mc:Choice>
                <mc:Fallback>
                  <p:oleObj name="Equation" r:id="rId7" imgW="164880" imgH="177480" progId="Equation.3">
                    <p:embed/>
                    <p:pic>
                      <p:nvPicPr>
                        <p:cNvPr id="0" name="Object 4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536" y="1344"/>
                          <a:ext cx="186" cy="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91212" name="Line 44"/>
            <p:cNvSpPr>
              <a:spLocks noChangeShapeType="1"/>
            </p:cNvSpPr>
            <p:nvPr/>
          </p:nvSpPr>
          <p:spPr bwMode="auto">
            <a:xfrm>
              <a:off x="1152" y="1440"/>
              <a:ext cx="28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391213" name="Group 45"/>
          <p:cNvGrpSpPr>
            <a:grpSpLocks/>
          </p:cNvGrpSpPr>
          <p:nvPr/>
        </p:nvGrpSpPr>
        <p:grpSpPr bwMode="auto">
          <a:xfrm>
            <a:off x="320675" y="4800600"/>
            <a:ext cx="6264275" cy="533400"/>
            <a:chOff x="202" y="3024"/>
            <a:chExt cx="3946" cy="336"/>
          </a:xfrm>
        </p:grpSpPr>
        <p:graphicFrame>
          <p:nvGraphicFramePr>
            <p:cNvPr id="391214" name="Object 46"/>
            <p:cNvGraphicFramePr>
              <a:graphicFrameLocks noChangeAspect="1"/>
            </p:cNvGraphicFramePr>
            <p:nvPr/>
          </p:nvGraphicFramePr>
          <p:xfrm>
            <a:off x="202" y="3024"/>
            <a:ext cx="301" cy="336"/>
          </p:xfrm>
          <a:graphic>
            <a:graphicData uri="http://schemas.openxmlformats.org/presentationml/2006/ole">
              <mc:AlternateContent xmlns:mc="http://schemas.openxmlformats.org/markup-compatibility/2006">
                <mc:Choice xmlns:v="urn:schemas-microsoft-com:vml" Requires="v">
                  <p:oleObj spid="_x0000_s391232" name="Equation" r:id="rId9" imgW="215640" imgH="241200" progId="Equation.3">
                    <p:embed/>
                  </p:oleObj>
                </mc:Choice>
                <mc:Fallback>
                  <p:oleObj name="Equation" r:id="rId9" imgW="215640" imgH="241200" progId="Equation.3">
                    <p:embed/>
                    <p:pic>
                      <p:nvPicPr>
                        <p:cNvPr id="0" name="Object 4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02" y="3024"/>
                          <a:ext cx="301"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91215" name="Text Box 47"/>
            <p:cNvSpPr txBox="1">
              <a:spLocks noChangeArrowheads="1"/>
            </p:cNvSpPr>
            <p:nvPr/>
          </p:nvSpPr>
          <p:spPr bwMode="auto">
            <a:xfrm>
              <a:off x="534" y="3072"/>
              <a:ext cx="361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cs typeface="Times New Roman" pitchFamily="18" charset="0"/>
                </a:rPr>
                <a:t>- </a:t>
              </a:r>
              <a:r>
                <a:rPr lang="en-US">
                  <a:solidFill>
                    <a:srgbClr val="660066"/>
                  </a:solidFill>
                  <a:cs typeface="Times New Roman" pitchFamily="18" charset="0"/>
                </a:rPr>
                <a:t>chuyển vị xuyên tâm của mặt ngoài trục;</a:t>
              </a:r>
            </a:p>
          </p:txBody>
        </p:sp>
      </p:grpSp>
      <p:grpSp>
        <p:nvGrpSpPr>
          <p:cNvPr id="391216" name="Group 48"/>
          <p:cNvGrpSpPr>
            <a:grpSpLocks/>
          </p:cNvGrpSpPr>
          <p:nvPr/>
        </p:nvGrpSpPr>
        <p:grpSpPr bwMode="auto">
          <a:xfrm>
            <a:off x="490538" y="5310188"/>
            <a:ext cx="6303962" cy="862012"/>
            <a:chOff x="309" y="3345"/>
            <a:chExt cx="3971" cy="543"/>
          </a:xfrm>
        </p:grpSpPr>
        <p:graphicFrame>
          <p:nvGraphicFramePr>
            <p:cNvPr id="391217" name="Object 49"/>
            <p:cNvGraphicFramePr>
              <a:graphicFrameLocks noChangeAspect="1"/>
            </p:cNvGraphicFramePr>
            <p:nvPr/>
          </p:nvGraphicFramePr>
          <p:xfrm>
            <a:off x="309" y="3345"/>
            <a:ext cx="336" cy="336"/>
          </p:xfrm>
          <a:graphic>
            <a:graphicData uri="http://schemas.openxmlformats.org/presentationml/2006/ole">
              <mc:AlternateContent xmlns:mc="http://schemas.openxmlformats.org/markup-compatibility/2006">
                <mc:Choice xmlns:v="urn:schemas-microsoft-com:vml" Requires="v">
                  <p:oleObj spid="_x0000_s391233" name="Equation" r:id="rId11" imgW="241200" imgH="241200" progId="Equation.3">
                    <p:embed/>
                  </p:oleObj>
                </mc:Choice>
                <mc:Fallback>
                  <p:oleObj name="Equation" r:id="rId11" imgW="241200" imgH="241200" progId="Equation.3">
                    <p:embed/>
                    <p:pic>
                      <p:nvPicPr>
                        <p:cNvPr id="0" name="Object 49"/>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09" y="3345"/>
                          <a:ext cx="336"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91218" name="Text Box 50"/>
            <p:cNvSpPr txBox="1">
              <a:spLocks noChangeArrowheads="1"/>
            </p:cNvSpPr>
            <p:nvPr/>
          </p:nvSpPr>
          <p:spPr bwMode="auto">
            <a:xfrm>
              <a:off x="589" y="3370"/>
              <a:ext cx="3691"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 </a:t>
              </a:r>
              <a:r>
                <a:rPr lang="en-US">
                  <a:solidFill>
                    <a:srgbClr val="660066"/>
                  </a:solidFill>
                </a:rPr>
                <a:t>chuyển vị xuyên tâm của mặt  trong ống.</a:t>
              </a:r>
            </a:p>
            <a:p>
              <a:pPr algn="l"/>
              <a:endParaRPr lang="en-US">
                <a:solidFill>
                  <a:srgbClr val="660066"/>
                </a:solidFill>
                <a:cs typeface="Times New Roman" pitchFamily="18" charset="0"/>
              </a:endParaRPr>
            </a:p>
          </p:txBody>
        </p:sp>
      </p:grpSp>
      <p:grpSp>
        <p:nvGrpSpPr>
          <p:cNvPr id="391219" name="Group 51"/>
          <p:cNvGrpSpPr>
            <a:grpSpLocks/>
          </p:cNvGrpSpPr>
          <p:nvPr/>
        </p:nvGrpSpPr>
        <p:grpSpPr bwMode="auto">
          <a:xfrm>
            <a:off x="381000" y="5867400"/>
            <a:ext cx="6759575" cy="457200"/>
            <a:chOff x="240" y="3695"/>
            <a:chExt cx="4258" cy="288"/>
          </a:xfrm>
        </p:grpSpPr>
        <p:sp>
          <p:nvSpPr>
            <p:cNvPr id="391220" name="Text Box 52"/>
            <p:cNvSpPr txBox="1">
              <a:spLocks noChangeArrowheads="1"/>
            </p:cNvSpPr>
            <p:nvPr/>
          </p:nvSpPr>
          <p:spPr bwMode="auto">
            <a:xfrm>
              <a:off x="240" y="3695"/>
              <a:ext cx="425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cs typeface="Times New Roman" pitchFamily="18" charset="0"/>
                </a:rPr>
                <a:t>V</a:t>
              </a:r>
              <a:r>
                <a:rPr lang="en-US"/>
                <a:t>ới.trục </a:t>
              </a:r>
              <a:r>
                <a:rPr lang="en-US">
                  <a:solidFill>
                    <a:srgbClr val="000000"/>
                  </a:solidFill>
                  <a:cs typeface="Times New Roman" pitchFamily="18" charset="0"/>
                </a:rPr>
                <a:t>(10. 18)                 p</a:t>
              </a:r>
              <a:r>
                <a:rPr lang="en-US" baseline="-30000">
                  <a:solidFill>
                    <a:srgbClr val="000000"/>
                  </a:solidFill>
                  <a:cs typeface="Times New Roman" pitchFamily="18" charset="0"/>
                </a:rPr>
                <a:t>n</a:t>
              </a:r>
              <a:r>
                <a:rPr lang="en-US">
                  <a:solidFill>
                    <a:srgbClr val="000000"/>
                  </a:solidFill>
                  <a:cs typeface="Times New Roman" pitchFamily="18" charset="0"/>
                </a:rPr>
                <a:t> = p, r</a:t>
              </a:r>
              <a:r>
                <a:rPr lang="en-US" baseline="-30000">
                  <a:solidFill>
                    <a:srgbClr val="000000"/>
                  </a:solidFill>
                  <a:cs typeface="Times New Roman" pitchFamily="18" charset="0"/>
                </a:rPr>
                <a:t>n</a:t>
              </a:r>
              <a:r>
                <a:rPr lang="en-US">
                  <a:solidFill>
                    <a:srgbClr val="000000"/>
                  </a:solidFill>
                  <a:cs typeface="Times New Roman" pitchFamily="18" charset="0"/>
                </a:rPr>
                <a:t> = 5cm, r</a:t>
              </a:r>
              <a:r>
                <a:rPr lang="en-US" baseline="-30000">
                  <a:solidFill>
                    <a:srgbClr val="000000"/>
                  </a:solidFill>
                  <a:cs typeface="Times New Roman" pitchFamily="18" charset="0"/>
                </a:rPr>
                <a:t>t</a:t>
              </a:r>
              <a:r>
                <a:rPr lang="en-US">
                  <a:solidFill>
                    <a:srgbClr val="000000"/>
                  </a:solidFill>
                  <a:cs typeface="Times New Roman" pitchFamily="18" charset="0"/>
                </a:rPr>
                <a:t> = 0</a:t>
              </a:r>
            </a:p>
          </p:txBody>
        </p:sp>
        <p:sp>
          <p:nvSpPr>
            <p:cNvPr id="391221" name="Line 53"/>
            <p:cNvSpPr>
              <a:spLocks noChangeShapeType="1"/>
            </p:cNvSpPr>
            <p:nvPr/>
          </p:nvSpPr>
          <p:spPr bwMode="auto">
            <a:xfrm>
              <a:off x="1930" y="3862"/>
              <a:ext cx="336"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91222" name="AutoShape 54"/>
          <p:cNvSpPr>
            <a:spLocks noChangeAspect="1" noChangeArrowheads="1" noTextEdit="1"/>
          </p:cNvSpPr>
          <p:nvPr/>
        </p:nvSpPr>
        <p:spPr bwMode="auto">
          <a:xfrm>
            <a:off x="457200" y="2743200"/>
            <a:ext cx="3894138" cy="1196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91223" name="Text Box 55"/>
          <p:cNvSpPr txBox="1">
            <a:spLocks noChangeArrowheads="1"/>
          </p:cNvSpPr>
          <p:nvPr/>
        </p:nvSpPr>
        <p:spPr bwMode="auto">
          <a:xfrm>
            <a:off x="288925" y="40020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b="1"/>
          </a:p>
        </p:txBody>
      </p:sp>
      <p:graphicFrame>
        <p:nvGraphicFramePr>
          <p:cNvPr id="391224" name="Object 56"/>
          <p:cNvGraphicFramePr>
            <a:graphicFrameLocks noChangeAspect="1"/>
          </p:cNvGraphicFramePr>
          <p:nvPr>
            <p:ph sz="half" idx="1"/>
          </p:nvPr>
        </p:nvGraphicFramePr>
        <p:xfrm>
          <a:off x="1990725" y="3744913"/>
          <a:ext cx="968375" cy="236537"/>
        </p:xfrm>
        <a:graphic>
          <a:graphicData uri="http://schemas.openxmlformats.org/presentationml/2006/ole">
            <mc:AlternateContent xmlns:mc="http://schemas.openxmlformats.org/markup-compatibility/2006">
              <mc:Choice xmlns:v="urn:schemas-microsoft-com:vml" Requires="v">
                <p:oleObj spid="_x0000_s391234" name="Equation" r:id="rId13" imgW="914400" imgH="215640" progId="Equation.3">
                  <p:embed/>
                </p:oleObj>
              </mc:Choice>
              <mc:Fallback>
                <p:oleObj name="Equation" r:id="rId13" imgW="914400" imgH="215640" progId="Equation.3">
                  <p:embed/>
                  <p:pic>
                    <p:nvPicPr>
                      <p:cNvPr id="0" name="Object 5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990725" y="3744913"/>
                        <a:ext cx="968375" cy="2365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91225" name="Object 57"/>
          <p:cNvGraphicFramePr>
            <a:graphicFrameLocks noChangeAspect="1"/>
          </p:cNvGraphicFramePr>
          <p:nvPr>
            <p:ph sz="quarter" idx="2"/>
          </p:nvPr>
        </p:nvGraphicFramePr>
        <p:xfrm>
          <a:off x="381000" y="3971925"/>
          <a:ext cx="4191000" cy="977900"/>
        </p:xfrm>
        <a:graphic>
          <a:graphicData uri="http://schemas.openxmlformats.org/presentationml/2006/ole">
            <mc:AlternateContent xmlns:mc="http://schemas.openxmlformats.org/markup-compatibility/2006">
              <mc:Choice xmlns:v="urn:schemas-microsoft-com:vml" Requires="v">
                <p:oleObj spid="_x0000_s391235" name="Equation" r:id="rId15" imgW="1688760" imgH="393480" progId="Equation.3">
                  <p:embed/>
                </p:oleObj>
              </mc:Choice>
              <mc:Fallback>
                <p:oleObj name="Equation" r:id="rId15" imgW="1688760" imgH="393480" progId="Equation.3">
                  <p:embed/>
                  <p:pic>
                    <p:nvPicPr>
                      <p:cNvPr id="0" name="Object 5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81000" y="3971925"/>
                        <a:ext cx="4191000" cy="977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91226" name="Text Box 58"/>
          <p:cNvSpPr txBox="1">
            <a:spLocks noChangeArrowheads="1"/>
          </p:cNvSpPr>
          <p:nvPr/>
        </p:nvSpPr>
        <p:spPr bwMode="auto">
          <a:xfrm>
            <a:off x="365125" y="42306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b="1"/>
          </a:p>
        </p:txBody>
      </p:sp>
      <p:sp>
        <p:nvSpPr>
          <p:cNvPr id="391227" name="Text Box 59"/>
          <p:cNvSpPr txBox="1">
            <a:spLocks noChangeArrowheads="1"/>
          </p:cNvSpPr>
          <p:nvPr/>
        </p:nvSpPr>
        <p:spPr bwMode="auto">
          <a:xfrm>
            <a:off x="365125" y="30114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b="1"/>
          </a:p>
        </p:txBody>
      </p:sp>
      <p:graphicFrame>
        <p:nvGraphicFramePr>
          <p:cNvPr id="391228" name="Object 60"/>
          <p:cNvGraphicFramePr>
            <a:graphicFrameLocks noChangeAspect="1"/>
          </p:cNvGraphicFramePr>
          <p:nvPr>
            <p:ph sz="quarter" idx="3"/>
          </p:nvPr>
        </p:nvGraphicFramePr>
        <p:xfrm>
          <a:off x="304800" y="3124200"/>
          <a:ext cx="5257800" cy="1128713"/>
        </p:xfrm>
        <a:graphic>
          <a:graphicData uri="http://schemas.openxmlformats.org/presentationml/2006/ole">
            <mc:AlternateContent xmlns:mc="http://schemas.openxmlformats.org/markup-compatibility/2006">
              <mc:Choice xmlns:v="urn:schemas-microsoft-com:vml" Requires="v">
                <p:oleObj spid="_x0000_s391236" name="Equation" r:id="rId17" imgW="2247840" imgH="482400" progId="Equation.3">
                  <p:embed/>
                </p:oleObj>
              </mc:Choice>
              <mc:Fallback>
                <p:oleObj name="Equation" r:id="rId17" imgW="2247840" imgH="482400" progId="Equation.3">
                  <p:embed/>
                  <p:pic>
                    <p:nvPicPr>
                      <p:cNvPr id="0" name="Object 6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04800" y="3124200"/>
                        <a:ext cx="5257800" cy="11287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391170"/>
                                        </p:tgtEl>
                                        <p:attrNameLst>
                                          <p:attrName>style.visibility</p:attrName>
                                        </p:attrNameLst>
                                      </p:cBhvr>
                                      <p:to>
                                        <p:strVal val="visible"/>
                                      </p:to>
                                    </p:set>
                                    <p:animEffect transition="in" filter="wipe(up)">
                                      <p:cBhvr>
                                        <p:cTn id="7" dur="2000"/>
                                        <p:tgtEl>
                                          <p:spTgt spid="39117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391171"/>
                                        </p:tgtEl>
                                        <p:attrNameLst>
                                          <p:attrName>style.visibility</p:attrName>
                                        </p:attrNameLst>
                                      </p:cBhvr>
                                      <p:to>
                                        <p:strVal val="visible"/>
                                      </p:to>
                                    </p:set>
                                    <p:animEffect transition="in" filter="box(in)">
                                      <p:cBhvr>
                                        <p:cTn id="12" dur="2000"/>
                                        <p:tgtEl>
                                          <p:spTgt spid="39117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391209"/>
                                        </p:tgtEl>
                                        <p:attrNameLst>
                                          <p:attrName>style.visibility</p:attrName>
                                        </p:attrNameLst>
                                      </p:cBhvr>
                                      <p:to>
                                        <p:strVal val="visible"/>
                                      </p:to>
                                    </p:set>
                                    <p:animEffect transition="in" filter="checkerboard(across)">
                                      <p:cBhvr>
                                        <p:cTn id="17" dur="500"/>
                                        <p:tgtEl>
                                          <p:spTgt spid="39120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391228"/>
                                        </p:tgtEl>
                                        <p:attrNameLst>
                                          <p:attrName>style.visibility</p:attrName>
                                        </p:attrNameLst>
                                      </p:cBhvr>
                                      <p:to>
                                        <p:strVal val="visible"/>
                                      </p:to>
                                    </p:set>
                                    <p:animEffect transition="in" filter="checkerboard(across)">
                                      <p:cBhvr>
                                        <p:cTn id="22" dur="500"/>
                                        <p:tgtEl>
                                          <p:spTgt spid="39122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nodeType="clickEffect">
                                  <p:stCondLst>
                                    <p:cond delay="0"/>
                                  </p:stCondLst>
                                  <p:childTnLst>
                                    <p:set>
                                      <p:cBhvr>
                                        <p:cTn id="26" dur="1" fill="hold">
                                          <p:stCondLst>
                                            <p:cond delay="0"/>
                                          </p:stCondLst>
                                        </p:cTn>
                                        <p:tgtEl>
                                          <p:spTgt spid="391225"/>
                                        </p:tgtEl>
                                        <p:attrNameLst>
                                          <p:attrName>style.visibility</p:attrName>
                                        </p:attrNameLst>
                                      </p:cBhvr>
                                      <p:to>
                                        <p:strVal val="visible"/>
                                      </p:to>
                                    </p:set>
                                    <p:animEffect transition="in" filter="checkerboard(across)">
                                      <p:cBhvr>
                                        <p:cTn id="27" dur="500"/>
                                        <p:tgtEl>
                                          <p:spTgt spid="391225"/>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nodeType="clickEffect">
                                  <p:stCondLst>
                                    <p:cond delay="0"/>
                                  </p:stCondLst>
                                  <p:childTnLst>
                                    <p:set>
                                      <p:cBhvr>
                                        <p:cTn id="31" dur="1" fill="hold">
                                          <p:stCondLst>
                                            <p:cond delay="0"/>
                                          </p:stCondLst>
                                        </p:cTn>
                                        <p:tgtEl>
                                          <p:spTgt spid="391213"/>
                                        </p:tgtEl>
                                        <p:attrNameLst>
                                          <p:attrName>style.visibility</p:attrName>
                                        </p:attrNameLst>
                                      </p:cBhvr>
                                      <p:to>
                                        <p:strVal val="visible"/>
                                      </p:to>
                                    </p:set>
                                    <p:animEffect transition="in" filter="checkerboard(across)">
                                      <p:cBhvr>
                                        <p:cTn id="32" dur="500"/>
                                        <p:tgtEl>
                                          <p:spTgt spid="391213"/>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8" presetClass="entr" presetSubtype="16" fill="hold" nodeType="clickEffect">
                                  <p:stCondLst>
                                    <p:cond delay="0"/>
                                  </p:stCondLst>
                                  <p:childTnLst>
                                    <p:set>
                                      <p:cBhvr>
                                        <p:cTn id="36" dur="1" fill="hold">
                                          <p:stCondLst>
                                            <p:cond delay="0"/>
                                          </p:stCondLst>
                                        </p:cTn>
                                        <p:tgtEl>
                                          <p:spTgt spid="391216"/>
                                        </p:tgtEl>
                                        <p:attrNameLst>
                                          <p:attrName>style.visibility</p:attrName>
                                        </p:attrNameLst>
                                      </p:cBhvr>
                                      <p:to>
                                        <p:strVal val="visible"/>
                                      </p:to>
                                    </p:set>
                                    <p:animEffect transition="in" filter="diamond(in)">
                                      <p:cBhvr>
                                        <p:cTn id="37" dur="2000"/>
                                        <p:tgtEl>
                                          <p:spTgt spid="391216"/>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5" presetClass="entr" presetSubtype="0" fill="hold" nodeType="clickEffect">
                                  <p:stCondLst>
                                    <p:cond delay="0"/>
                                  </p:stCondLst>
                                  <p:childTnLst>
                                    <p:set>
                                      <p:cBhvr>
                                        <p:cTn id="41" dur="1" fill="hold">
                                          <p:stCondLst>
                                            <p:cond delay="0"/>
                                          </p:stCondLst>
                                        </p:cTn>
                                        <p:tgtEl>
                                          <p:spTgt spid="391219"/>
                                        </p:tgtEl>
                                        <p:attrNameLst>
                                          <p:attrName>style.visibility</p:attrName>
                                        </p:attrNameLst>
                                      </p:cBhvr>
                                      <p:to>
                                        <p:strVal val="visible"/>
                                      </p:to>
                                    </p:set>
                                    <p:anim calcmode="lin" valueType="num">
                                      <p:cBhvr>
                                        <p:cTn id="42" dur="1000" fill="hold"/>
                                        <p:tgtEl>
                                          <p:spTgt spid="391219"/>
                                        </p:tgtEl>
                                        <p:attrNameLst>
                                          <p:attrName>ppt_w</p:attrName>
                                        </p:attrNameLst>
                                      </p:cBhvr>
                                      <p:tavLst>
                                        <p:tav tm="0">
                                          <p:val>
                                            <p:strVal val="#ppt_w*0.70"/>
                                          </p:val>
                                        </p:tav>
                                        <p:tav tm="100000">
                                          <p:val>
                                            <p:strVal val="#ppt_w"/>
                                          </p:val>
                                        </p:tav>
                                      </p:tavLst>
                                    </p:anim>
                                    <p:anim calcmode="lin" valueType="num">
                                      <p:cBhvr>
                                        <p:cTn id="43" dur="1000" fill="hold"/>
                                        <p:tgtEl>
                                          <p:spTgt spid="391219"/>
                                        </p:tgtEl>
                                        <p:attrNameLst>
                                          <p:attrName>ppt_h</p:attrName>
                                        </p:attrNameLst>
                                      </p:cBhvr>
                                      <p:tavLst>
                                        <p:tav tm="0">
                                          <p:val>
                                            <p:strVal val="#ppt_h"/>
                                          </p:val>
                                        </p:tav>
                                        <p:tav tm="100000">
                                          <p:val>
                                            <p:strVal val="#ppt_h"/>
                                          </p:val>
                                        </p:tav>
                                      </p:tavLst>
                                    </p:anim>
                                    <p:animEffect transition="in" filter="fade">
                                      <p:cBhvr>
                                        <p:cTn id="44" dur="1000"/>
                                        <p:tgtEl>
                                          <p:spTgt spid="3912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1170" grpId="0" autoUpdateAnimBg="0"/>
    </p:bldLst>
  </p:timing>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92194" name="Object 2"/>
          <p:cNvGraphicFramePr>
            <a:graphicFrameLocks noChangeAspect="1"/>
          </p:cNvGraphicFramePr>
          <p:nvPr/>
        </p:nvGraphicFramePr>
        <p:xfrm>
          <a:off x="1143000" y="2128838"/>
          <a:ext cx="7010400" cy="1223962"/>
        </p:xfrm>
        <a:graphic>
          <a:graphicData uri="http://schemas.openxmlformats.org/presentationml/2006/ole">
            <mc:AlternateContent xmlns:mc="http://schemas.openxmlformats.org/markup-compatibility/2006">
              <mc:Choice xmlns:v="urn:schemas-microsoft-com:vml" Requires="v">
                <p:oleObj spid="_x0000_s392256" name="Equation" r:id="rId3" imgW="3187440" imgH="571320" progId="Equation.3">
                  <p:embed/>
                </p:oleObj>
              </mc:Choice>
              <mc:Fallback>
                <p:oleObj name="Equation" r:id="rId3" imgW="3187440" imgH="571320" progId="Equation.3">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43000" y="2128838"/>
                        <a:ext cx="7010400" cy="1223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392195" name="Group 3"/>
          <p:cNvGrpSpPr>
            <a:grpSpLocks/>
          </p:cNvGrpSpPr>
          <p:nvPr/>
        </p:nvGrpSpPr>
        <p:grpSpPr bwMode="auto">
          <a:xfrm>
            <a:off x="457200" y="1522413"/>
            <a:ext cx="7467600" cy="457200"/>
            <a:chOff x="288" y="431"/>
            <a:chExt cx="4704" cy="288"/>
          </a:xfrm>
        </p:grpSpPr>
        <p:sp>
          <p:nvSpPr>
            <p:cNvPr id="392196" name="Text Box 4"/>
            <p:cNvSpPr txBox="1">
              <a:spLocks noChangeArrowheads="1"/>
            </p:cNvSpPr>
            <p:nvPr/>
          </p:nvSpPr>
          <p:spPr bwMode="auto">
            <a:xfrm>
              <a:off x="288" y="431"/>
              <a:ext cx="416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cs typeface="Times New Roman" pitchFamily="18" charset="0"/>
                </a:rPr>
                <a:t>V</a:t>
              </a:r>
              <a:r>
                <a:rPr lang="en-US"/>
                <a:t>ới ống </a:t>
              </a:r>
              <a:r>
                <a:rPr lang="en-US">
                  <a:solidFill>
                    <a:srgbClr val="000000"/>
                  </a:solidFill>
                  <a:cs typeface="Times New Roman" pitchFamily="18" charset="0"/>
                </a:rPr>
                <a:t>( 10. 14)    p</a:t>
              </a:r>
              <a:r>
                <a:rPr lang="en-US" baseline="-30000">
                  <a:solidFill>
                    <a:srgbClr val="000000"/>
                  </a:solidFill>
                  <a:cs typeface="Times New Roman" pitchFamily="18" charset="0"/>
                </a:rPr>
                <a:t>t</a:t>
              </a:r>
              <a:r>
                <a:rPr lang="en-US">
                  <a:solidFill>
                    <a:srgbClr val="000000"/>
                  </a:solidFill>
                  <a:cs typeface="Times New Roman" pitchFamily="18" charset="0"/>
                </a:rPr>
                <a:t> = p; r</a:t>
              </a:r>
              <a:r>
                <a:rPr lang="en-US" baseline="-30000">
                  <a:solidFill>
                    <a:srgbClr val="000000"/>
                  </a:solidFill>
                  <a:cs typeface="Times New Roman" pitchFamily="18" charset="0"/>
                </a:rPr>
                <a:t>t</a:t>
              </a:r>
              <a:r>
                <a:rPr lang="en-US">
                  <a:solidFill>
                    <a:srgbClr val="000000"/>
                  </a:solidFill>
                  <a:cs typeface="Times New Roman" pitchFamily="18" charset="0"/>
                </a:rPr>
                <a:t> = 5cm; r</a:t>
              </a:r>
              <a:r>
                <a:rPr lang="en-US" baseline="-30000">
                  <a:solidFill>
                    <a:srgbClr val="000000"/>
                  </a:solidFill>
                  <a:cs typeface="Times New Roman" pitchFamily="18" charset="0"/>
                </a:rPr>
                <a:t>n</a:t>
              </a:r>
              <a:r>
                <a:rPr lang="en-US">
                  <a:solidFill>
                    <a:srgbClr val="000000"/>
                  </a:solidFill>
                  <a:cs typeface="Times New Roman" pitchFamily="18" charset="0"/>
                </a:rPr>
                <a:t> = 7,5 cm.</a:t>
              </a:r>
              <a:r>
                <a:rPr lang="en-US">
                  <a:cs typeface="Times New Roman" pitchFamily="18" charset="0"/>
                </a:rPr>
                <a:t> </a:t>
              </a:r>
            </a:p>
          </p:txBody>
        </p:sp>
        <p:sp>
          <p:nvSpPr>
            <p:cNvPr id="392197" name="Line 5"/>
            <p:cNvSpPr>
              <a:spLocks noChangeShapeType="1"/>
            </p:cNvSpPr>
            <p:nvPr/>
          </p:nvSpPr>
          <p:spPr bwMode="auto">
            <a:xfrm>
              <a:off x="4560" y="576"/>
              <a:ext cx="432"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392198" name="Group 6"/>
          <p:cNvGrpSpPr>
            <a:grpSpLocks/>
          </p:cNvGrpSpPr>
          <p:nvPr/>
        </p:nvGrpSpPr>
        <p:grpSpPr bwMode="auto">
          <a:xfrm>
            <a:off x="762000" y="5137150"/>
            <a:ext cx="5891213" cy="1187450"/>
            <a:chOff x="230" y="2692"/>
            <a:chExt cx="3711" cy="748"/>
          </a:xfrm>
        </p:grpSpPr>
        <p:sp>
          <p:nvSpPr>
            <p:cNvPr id="392199" name="Text Box 7"/>
            <p:cNvSpPr txBox="1">
              <a:spLocks noChangeArrowheads="1"/>
            </p:cNvSpPr>
            <p:nvPr/>
          </p:nvSpPr>
          <p:spPr bwMode="auto">
            <a:xfrm>
              <a:off x="230" y="2692"/>
              <a:ext cx="3711" cy="7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Tính đến sự tập trung ứng suất ở điểm A: </a:t>
              </a:r>
            </a:p>
            <a:p>
              <a:pPr algn="l"/>
              <a:r>
                <a:rPr lang="en-US">
                  <a:solidFill>
                    <a:srgbClr val="000000"/>
                  </a:solidFill>
                </a:rPr>
                <a:t>theo  sổ tay kỹ thuật </a:t>
              </a:r>
            </a:p>
            <a:p>
              <a:pPr algn="l"/>
              <a:endParaRPr lang="en-US">
                <a:solidFill>
                  <a:srgbClr val="000000"/>
                </a:solidFill>
                <a:cs typeface="Times New Roman" pitchFamily="18" charset="0"/>
              </a:endParaRPr>
            </a:p>
          </p:txBody>
        </p:sp>
        <p:grpSp>
          <p:nvGrpSpPr>
            <p:cNvPr id="392200" name="Group 8"/>
            <p:cNvGrpSpPr>
              <a:grpSpLocks/>
            </p:cNvGrpSpPr>
            <p:nvPr/>
          </p:nvGrpSpPr>
          <p:grpSpPr bwMode="auto">
            <a:xfrm>
              <a:off x="2367" y="2928"/>
              <a:ext cx="849" cy="331"/>
              <a:chOff x="1392" y="2438"/>
              <a:chExt cx="699" cy="284"/>
            </a:xfrm>
          </p:grpSpPr>
          <p:graphicFrame>
            <p:nvGraphicFramePr>
              <p:cNvPr id="392201" name="Object 9"/>
              <p:cNvGraphicFramePr>
                <a:graphicFrameLocks noChangeAspect="1"/>
              </p:cNvGraphicFramePr>
              <p:nvPr/>
            </p:nvGraphicFramePr>
            <p:xfrm>
              <a:off x="1392" y="2448"/>
              <a:ext cx="288" cy="274"/>
            </p:xfrm>
            <a:graphic>
              <a:graphicData uri="http://schemas.openxmlformats.org/presentationml/2006/ole">
                <mc:AlternateContent xmlns:mc="http://schemas.openxmlformats.org/markup-compatibility/2006">
                  <mc:Choice xmlns:v="urn:schemas-microsoft-com:vml" Requires="v">
                    <p:oleObj spid="_x0000_s392257" name="Equation" r:id="rId5" imgW="253800" imgH="241200" progId="Equation.3">
                      <p:embed/>
                    </p:oleObj>
                  </mc:Choice>
                  <mc:Fallback>
                    <p:oleObj name="Equation" r:id="rId5" imgW="253800" imgH="241200" progId="Equation.3">
                      <p:embed/>
                      <p:pic>
                        <p:nvPicPr>
                          <p:cNvPr id="0" name="Object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92" y="2448"/>
                            <a:ext cx="288" cy="2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92202" name="Text Box 10"/>
              <p:cNvSpPr txBox="1">
                <a:spLocks noChangeArrowheads="1"/>
              </p:cNvSpPr>
              <p:nvPr/>
            </p:nvSpPr>
            <p:spPr bwMode="auto">
              <a:xfrm>
                <a:off x="1670" y="2438"/>
                <a:ext cx="421" cy="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1,5</a:t>
                </a:r>
              </a:p>
            </p:txBody>
          </p:sp>
        </p:grpSp>
      </p:grpSp>
      <p:graphicFrame>
        <p:nvGraphicFramePr>
          <p:cNvPr id="392203" name="Object 11"/>
          <p:cNvGraphicFramePr>
            <a:graphicFrameLocks noChangeAspect="1"/>
          </p:cNvGraphicFramePr>
          <p:nvPr/>
        </p:nvGraphicFramePr>
        <p:xfrm>
          <a:off x="1752600" y="6061075"/>
          <a:ext cx="6400800" cy="720725"/>
        </p:xfrm>
        <a:graphic>
          <a:graphicData uri="http://schemas.openxmlformats.org/presentationml/2006/ole">
            <mc:AlternateContent xmlns:mc="http://schemas.openxmlformats.org/markup-compatibility/2006">
              <mc:Choice xmlns:v="urn:schemas-microsoft-com:vml" Requires="v">
                <p:oleObj spid="_x0000_s392258" name="Document" r:id="rId7" imgW="3038400" imgH="344520" progId="Word.Document.8">
                  <p:embed/>
                </p:oleObj>
              </mc:Choice>
              <mc:Fallback>
                <p:oleObj name="Document" r:id="rId7" imgW="3038400" imgH="344520" progId="Word.Document.8">
                  <p:embed/>
                  <p:pic>
                    <p:nvPicPr>
                      <p:cNvPr id="0" name="Object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752600" y="6061075"/>
                        <a:ext cx="6400800" cy="720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392204" name="Group 12"/>
          <p:cNvGrpSpPr>
            <a:grpSpLocks/>
          </p:cNvGrpSpPr>
          <p:nvPr/>
        </p:nvGrpSpPr>
        <p:grpSpPr bwMode="auto">
          <a:xfrm>
            <a:off x="1981200" y="3224213"/>
            <a:ext cx="4038600" cy="1195387"/>
            <a:chOff x="1248" y="1695"/>
            <a:chExt cx="2352" cy="528"/>
          </a:xfrm>
        </p:grpSpPr>
        <p:sp>
          <p:nvSpPr>
            <p:cNvPr id="392205" name="AutoShape 13"/>
            <p:cNvSpPr>
              <a:spLocks noChangeAspect="1" noChangeArrowheads="1" noTextEdit="1"/>
            </p:cNvSpPr>
            <p:nvPr/>
          </p:nvSpPr>
          <p:spPr bwMode="auto">
            <a:xfrm>
              <a:off x="1248" y="1695"/>
              <a:ext cx="2352" cy="5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92206" name="Line 14"/>
            <p:cNvSpPr>
              <a:spLocks noChangeShapeType="1"/>
            </p:cNvSpPr>
            <p:nvPr/>
          </p:nvSpPr>
          <p:spPr bwMode="auto">
            <a:xfrm>
              <a:off x="1275" y="1945"/>
              <a:ext cx="563" cy="1"/>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2207" name="Line 15"/>
            <p:cNvSpPr>
              <a:spLocks noChangeShapeType="1"/>
            </p:cNvSpPr>
            <p:nvPr/>
          </p:nvSpPr>
          <p:spPr bwMode="auto">
            <a:xfrm>
              <a:off x="2034" y="1945"/>
              <a:ext cx="563" cy="1"/>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2208" name="Rectangle 16"/>
            <p:cNvSpPr>
              <a:spLocks noChangeArrowheads="1"/>
            </p:cNvSpPr>
            <p:nvPr/>
          </p:nvSpPr>
          <p:spPr bwMode="auto">
            <a:xfrm>
              <a:off x="3212" y="1824"/>
              <a:ext cx="355"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0025</a:t>
              </a:r>
              <a:endParaRPr lang="en-US">
                <a:latin typeface="Times New Roman" pitchFamily="18" charset="0"/>
                <a:cs typeface="Times New Roman" pitchFamily="18" charset="0"/>
              </a:endParaRPr>
            </a:p>
          </p:txBody>
        </p:sp>
        <p:sp>
          <p:nvSpPr>
            <p:cNvPr id="392209" name="Rectangle 17"/>
            <p:cNvSpPr>
              <a:spLocks noChangeArrowheads="1"/>
            </p:cNvSpPr>
            <p:nvPr/>
          </p:nvSpPr>
          <p:spPr bwMode="auto">
            <a:xfrm>
              <a:off x="3166" y="1824"/>
              <a:ext cx="45"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a:t>
              </a:r>
              <a:endParaRPr lang="en-US">
                <a:latin typeface="Times New Roman" pitchFamily="18" charset="0"/>
                <a:cs typeface="Times New Roman" pitchFamily="18" charset="0"/>
              </a:endParaRPr>
            </a:p>
          </p:txBody>
        </p:sp>
        <p:sp>
          <p:nvSpPr>
            <p:cNvPr id="392210" name="Rectangle 18"/>
            <p:cNvSpPr>
              <a:spLocks noChangeArrowheads="1"/>
            </p:cNvSpPr>
            <p:nvPr/>
          </p:nvSpPr>
          <p:spPr bwMode="auto">
            <a:xfrm>
              <a:off x="3076" y="1824"/>
              <a:ext cx="89"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0</a:t>
              </a:r>
              <a:endParaRPr lang="en-US">
                <a:latin typeface="Times New Roman" pitchFamily="18" charset="0"/>
                <a:cs typeface="Times New Roman" pitchFamily="18" charset="0"/>
              </a:endParaRPr>
            </a:p>
          </p:txBody>
        </p:sp>
        <p:sp>
          <p:nvSpPr>
            <p:cNvPr id="392211" name="Rectangle 19"/>
            <p:cNvSpPr>
              <a:spLocks noChangeArrowheads="1"/>
            </p:cNvSpPr>
            <p:nvPr/>
          </p:nvSpPr>
          <p:spPr bwMode="auto">
            <a:xfrm>
              <a:off x="2303" y="1982"/>
              <a:ext cx="192"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r>
                <a:rPr lang="en-US">
                  <a:solidFill>
                    <a:srgbClr val="000000"/>
                  </a:solidFill>
                  <a:latin typeface="Times New Roman" pitchFamily="18" charset="0"/>
                  <a:cs typeface="Times New Roman" pitchFamily="18" charset="0"/>
                </a:rPr>
                <a:t>10</a:t>
              </a:r>
              <a:endParaRPr lang="en-US">
                <a:latin typeface="Times New Roman" pitchFamily="18" charset="0"/>
                <a:cs typeface="Times New Roman" pitchFamily="18" charset="0"/>
              </a:endParaRPr>
            </a:p>
          </p:txBody>
        </p:sp>
        <p:sp>
          <p:nvSpPr>
            <p:cNvPr id="392212" name="Rectangle 20"/>
            <p:cNvSpPr>
              <a:spLocks noChangeArrowheads="1"/>
            </p:cNvSpPr>
            <p:nvPr/>
          </p:nvSpPr>
          <p:spPr bwMode="auto">
            <a:xfrm>
              <a:off x="2256" y="1982"/>
              <a:ext cx="44"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a:t>
              </a:r>
              <a:endParaRPr lang="en-US">
                <a:latin typeface="Times New Roman" pitchFamily="18" charset="0"/>
                <a:cs typeface="Times New Roman" pitchFamily="18" charset="0"/>
              </a:endParaRPr>
            </a:p>
          </p:txBody>
        </p:sp>
        <p:sp>
          <p:nvSpPr>
            <p:cNvPr id="392213" name="Rectangle 21"/>
            <p:cNvSpPr>
              <a:spLocks noChangeArrowheads="1"/>
            </p:cNvSpPr>
            <p:nvPr/>
          </p:nvSpPr>
          <p:spPr bwMode="auto">
            <a:xfrm>
              <a:off x="2163" y="1982"/>
              <a:ext cx="89"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1</a:t>
              </a:r>
              <a:endParaRPr lang="en-US">
                <a:latin typeface="Times New Roman" pitchFamily="18" charset="0"/>
                <a:cs typeface="Times New Roman" pitchFamily="18" charset="0"/>
              </a:endParaRPr>
            </a:p>
          </p:txBody>
        </p:sp>
        <p:sp>
          <p:nvSpPr>
            <p:cNvPr id="392214" name="Rectangle 22"/>
            <p:cNvSpPr>
              <a:spLocks noChangeArrowheads="1"/>
            </p:cNvSpPr>
            <p:nvPr/>
          </p:nvSpPr>
          <p:spPr bwMode="auto">
            <a:xfrm>
              <a:off x="2134" y="1982"/>
              <a:ext cx="44"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a:t>
              </a:r>
              <a:endParaRPr lang="en-US">
                <a:latin typeface="Times New Roman" pitchFamily="18" charset="0"/>
                <a:cs typeface="Times New Roman" pitchFamily="18" charset="0"/>
              </a:endParaRPr>
            </a:p>
          </p:txBody>
        </p:sp>
        <p:sp>
          <p:nvSpPr>
            <p:cNvPr id="392215" name="Rectangle 23"/>
            <p:cNvSpPr>
              <a:spLocks noChangeArrowheads="1"/>
            </p:cNvSpPr>
            <p:nvPr/>
          </p:nvSpPr>
          <p:spPr bwMode="auto">
            <a:xfrm>
              <a:off x="2044" y="1982"/>
              <a:ext cx="89"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2</a:t>
              </a:r>
              <a:endParaRPr lang="en-US">
                <a:latin typeface="Times New Roman" pitchFamily="18" charset="0"/>
                <a:cs typeface="Times New Roman" pitchFamily="18" charset="0"/>
              </a:endParaRPr>
            </a:p>
          </p:txBody>
        </p:sp>
        <p:sp>
          <p:nvSpPr>
            <p:cNvPr id="392216" name="Rectangle 24"/>
            <p:cNvSpPr>
              <a:spLocks noChangeArrowheads="1"/>
            </p:cNvSpPr>
            <p:nvPr/>
          </p:nvSpPr>
          <p:spPr bwMode="auto">
            <a:xfrm>
              <a:off x="2314" y="1705"/>
              <a:ext cx="89"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5</a:t>
              </a:r>
              <a:endParaRPr lang="en-US">
                <a:latin typeface="Times New Roman" pitchFamily="18" charset="0"/>
                <a:cs typeface="Times New Roman" pitchFamily="18" charset="0"/>
              </a:endParaRPr>
            </a:p>
          </p:txBody>
        </p:sp>
        <p:sp>
          <p:nvSpPr>
            <p:cNvPr id="392217" name="Rectangle 25"/>
            <p:cNvSpPr>
              <a:spLocks noChangeArrowheads="1"/>
            </p:cNvSpPr>
            <p:nvPr/>
          </p:nvSpPr>
          <p:spPr bwMode="auto">
            <a:xfrm>
              <a:off x="2270" y="1705"/>
              <a:ext cx="44"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a:t>
              </a:r>
              <a:endParaRPr lang="en-US">
                <a:latin typeface="Times New Roman" pitchFamily="18" charset="0"/>
                <a:cs typeface="Times New Roman" pitchFamily="18" charset="0"/>
              </a:endParaRPr>
            </a:p>
          </p:txBody>
        </p:sp>
        <p:sp>
          <p:nvSpPr>
            <p:cNvPr id="392218" name="Rectangle 26"/>
            <p:cNvSpPr>
              <a:spLocks noChangeArrowheads="1"/>
            </p:cNvSpPr>
            <p:nvPr/>
          </p:nvSpPr>
          <p:spPr bwMode="auto">
            <a:xfrm>
              <a:off x="2087" y="1705"/>
              <a:ext cx="177"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14</a:t>
              </a:r>
              <a:endParaRPr lang="en-US">
                <a:latin typeface="Times New Roman" pitchFamily="18" charset="0"/>
                <a:cs typeface="Times New Roman" pitchFamily="18" charset="0"/>
              </a:endParaRPr>
            </a:p>
          </p:txBody>
        </p:sp>
        <p:sp>
          <p:nvSpPr>
            <p:cNvPr id="392219" name="Rectangle 27"/>
            <p:cNvSpPr>
              <a:spLocks noChangeArrowheads="1"/>
            </p:cNvSpPr>
            <p:nvPr/>
          </p:nvSpPr>
          <p:spPr bwMode="auto">
            <a:xfrm>
              <a:off x="1544" y="1982"/>
              <a:ext cx="177"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10</a:t>
              </a:r>
              <a:endParaRPr lang="en-US">
                <a:latin typeface="Times New Roman" pitchFamily="18" charset="0"/>
                <a:cs typeface="Times New Roman" pitchFamily="18" charset="0"/>
              </a:endParaRPr>
            </a:p>
          </p:txBody>
        </p:sp>
        <p:sp>
          <p:nvSpPr>
            <p:cNvPr id="392220" name="Rectangle 28"/>
            <p:cNvSpPr>
              <a:spLocks noChangeArrowheads="1"/>
            </p:cNvSpPr>
            <p:nvPr/>
          </p:nvSpPr>
          <p:spPr bwMode="auto">
            <a:xfrm>
              <a:off x="1497" y="1982"/>
              <a:ext cx="44"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a:t>
              </a:r>
              <a:endParaRPr lang="en-US">
                <a:latin typeface="Times New Roman" pitchFamily="18" charset="0"/>
                <a:cs typeface="Times New Roman" pitchFamily="18" charset="0"/>
              </a:endParaRPr>
            </a:p>
          </p:txBody>
        </p:sp>
        <p:sp>
          <p:nvSpPr>
            <p:cNvPr id="392221" name="Rectangle 29"/>
            <p:cNvSpPr>
              <a:spLocks noChangeArrowheads="1"/>
            </p:cNvSpPr>
            <p:nvPr/>
          </p:nvSpPr>
          <p:spPr bwMode="auto">
            <a:xfrm>
              <a:off x="1404" y="1982"/>
              <a:ext cx="89"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1</a:t>
              </a:r>
              <a:endParaRPr lang="en-US">
                <a:latin typeface="Times New Roman" pitchFamily="18" charset="0"/>
                <a:cs typeface="Times New Roman" pitchFamily="18" charset="0"/>
              </a:endParaRPr>
            </a:p>
          </p:txBody>
        </p:sp>
        <p:sp>
          <p:nvSpPr>
            <p:cNvPr id="392222" name="Rectangle 30"/>
            <p:cNvSpPr>
              <a:spLocks noChangeArrowheads="1"/>
            </p:cNvSpPr>
            <p:nvPr/>
          </p:nvSpPr>
          <p:spPr bwMode="auto">
            <a:xfrm>
              <a:off x="1375" y="1982"/>
              <a:ext cx="44"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a:t>
              </a:r>
              <a:endParaRPr lang="en-US">
                <a:latin typeface="Times New Roman" pitchFamily="18" charset="0"/>
                <a:cs typeface="Times New Roman" pitchFamily="18" charset="0"/>
              </a:endParaRPr>
            </a:p>
          </p:txBody>
        </p:sp>
        <p:sp>
          <p:nvSpPr>
            <p:cNvPr id="392223" name="Rectangle 31"/>
            <p:cNvSpPr>
              <a:spLocks noChangeArrowheads="1"/>
            </p:cNvSpPr>
            <p:nvPr/>
          </p:nvSpPr>
          <p:spPr bwMode="auto">
            <a:xfrm>
              <a:off x="1285" y="1982"/>
              <a:ext cx="89"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2</a:t>
              </a:r>
              <a:endParaRPr lang="en-US">
                <a:latin typeface="Times New Roman" pitchFamily="18" charset="0"/>
                <a:cs typeface="Times New Roman" pitchFamily="18" charset="0"/>
              </a:endParaRPr>
            </a:p>
          </p:txBody>
        </p:sp>
        <p:sp>
          <p:nvSpPr>
            <p:cNvPr id="392224" name="Rectangle 32"/>
            <p:cNvSpPr>
              <a:spLocks noChangeArrowheads="1"/>
            </p:cNvSpPr>
            <p:nvPr/>
          </p:nvSpPr>
          <p:spPr bwMode="auto">
            <a:xfrm>
              <a:off x="1513" y="1705"/>
              <a:ext cx="89"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5</a:t>
              </a:r>
              <a:endParaRPr lang="en-US">
                <a:latin typeface="Times New Roman" pitchFamily="18" charset="0"/>
                <a:cs typeface="Times New Roman" pitchFamily="18" charset="0"/>
              </a:endParaRPr>
            </a:p>
          </p:txBody>
        </p:sp>
        <p:sp>
          <p:nvSpPr>
            <p:cNvPr id="392225" name="Rectangle 33"/>
            <p:cNvSpPr>
              <a:spLocks noChangeArrowheads="1"/>
            </p:cNvSpPr>
            <p:nvPr/>
          </p:nvSpPr>
          <p:spPr bwMode="auto">
            <a:xfrm>
              <a:off x="1469" y="1705"/>
              <a:ext cx="44"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a:t>
              </a:r>
              <a:endParaRPr lang="en-US">
                <a:latin typeface="Times New Roman" pitchFamily="18" charset="0"/>
                <a:cs typeface="Times New Roman" pitchFamily="18" charset="0"/>
              </a:endParaRPr>
            </a:p>
          </p:txBody>
        </p:sp>
        <p:sp>
          <p:nvSpPr>
            <p:cNvPr id="392226" name="Rectangle 34"/>
            <p:cNvSpPr>
              <a:spLocks noChangeArrowheads="1"/>
            </p:cNvSpPr>
            <p:nvPr/>
          </p:nvSpPr>
          <p:spPr bwMode="auto">
            <a:xfrm>
              <a:off x="1385" y="1705"/>
              <a:ext cx="89"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3</a:t>
              </a:r>
              <a:endParaRPr lang="en-US">
                <a:latin typeface="Times New Roman" pitchFamily="18" charset="0"/>
                <a:cs typeface="Times New Roman" pitchFamily="18" charset="0"/>
              </a:endParaRPr>
            </a:p>
          </p:txBody>
        </p:sp>
        <p:sp>
          <p:nvSpPr>
            <p:cNvPr id="392227" name="Rectangle 35"/>
            <p:cNvSpPr>
              <a:spLocks noChangeArrowheads="1"/>
            </p:cNvSpPr>
            <p:nvPr/>
          </p:nvSpPr>
          <p:spPr bwMode="auto">
            <a:xfrm>
              <a:off x="2498" y="1952"/>
              <a:ext cx="7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000000"/>
                  </a:solidFill>
                  <a:latin typeface="Times New Roman" pitchFamily="18" charset="0"/>
                  <a:cs typeface="Times New Roman" pitchFamily="18" charset="0"/>
                </a:rPr>
                <a:t>4</a:t>
              </a:r>
              <a:endParaRPr lang="en-US">
                <a:latin typeface="Times New Roman" pitchFamily="18" charset="0"/>
                <a:cs typeface="Times New Roman" pitchFamily="18" charset="0"/>
              </a:endParaRPr>
            </a:p>
          </p:txBody>
        </p:sp>
        <p:sp>
          <p:nvSpPr>
            <p:cNvPr id="392228" name="Rectangle 36"/>
            <p:cNvSpPr>
              <a:spLocks noChangeArrowheads="1"/>
            </p:cNvSpPr>
            <p:nvPr/>
          </p:nvSpPr>
          <p:spPr bwMode="auto">
            <a:xfrm>
              <a:off x="1739" y="1952"/>
              <a:ext cx="7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000000"/>
                  </a:solidFill>
                  <a:latin typeface="Times New Roman" pitchFamily="18" charset="0"/>
                  <a:cs typeface="Times New Roman" pitchFamily="18" charset="0"/>
                </a:rPr>
                <a:t>4</a:t>
              </a:r>
              <a:endParaRPr lang="en-US">
                <a:latin typeface="Times New Roman" pitchFamily="18" charset="0"/>
                <a:cs typeface="Times New Roman" pitchFamily="18" charset="0"/>
              </a:endParaRPr>
            </a:p>
          </p:txBody>
        </p:sp>
        <p:sp>
          <p:nvSpPr>
            <p:cNvPr id="392229" name="Rectangle 37"/>
            <p:cNvSpPr>
              <a:spLocks noChangeArrowheads="1"/>
            </p:cNvSpPr>
            <p:nvPr/>
          </p:nvSpPr>
          <p:spPr bwMode="auto">
            <a:xfrm>
              <a:off x="2788" y="1803"/>
              <a:ext cx="97"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392230" name="Rectangle 38"/>
            <p:cNvSpPr>
              <a:spLocks noChangeArrowheads="1"/>
            </p:cNvSpPr>
            <p:nvPr/>
          </p:nvSpPr>
          <p:spPr bwMode="auto">
            <a:xfrm>
              <a:off x="1885" y="1803"/>
              <a:ext cx="97"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392231" name="Rectangle 39"/>
            <p:cNvSpPr>
              <a:spLocks noChangeArrowheads="1"/>
            </p:cNvSpPr>
            <p:nvPr/>
          </p:nvSpPr>
          <p:spPr bwMode="auto">
            <a:xfrm>
              <a:off x="2430" y="1705"/>
              <a:ext cx="88"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Times New Roman" pitchFamily="18" charset="0"/>
                  <a:cs typeface="Times New Roman" pitchFamily="18" charset="0"/>
                </a:rPr>
                <a:t>p</a:t>
              </a:r>
              <a:endParaRPr lang="en-US">
                <a:latin typeface="Times New Roman" pitchFamily="18" charset="0"/>
                <a:cs typeface="Times New Roman" pitchFamily="18" charset="0"/>
              </a:endParaRPr>
            </a:p>
          </p:txBody>
        </p:sp>
        <p:sp>
          <p:nvSpPr>
            <p:cNvPr id="392232" name="Rectangle 40"/>
            <p:cNvSpPr>
              <a:spLocks noChangeArrowheads="1"/>
            </p:cNvSpPr>
            <p:nvPr/>
          </p:nvSpPr>
          <p:spPr bwMode="auto">
            <a:xfrm>
              <a:off x="1629" y="1705"/>
              <a:ext cx="89" cy="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Times New Roman" pitchFamily="18" charset="0"/>
                  <a:cs typeface="Times New Roman" pitchFamily="18" charset="0"/>
                </a:rPr>
                <a:t>p</a:t>
              </a:r>
              <a:endParaRPr lang="en-US">
                <a:latin typeface="Times New Roman" pitchFamily="18" charset="0"/>
                <a:cs typeface="Times New Roman" pitchFamily="18" charset="0"/>
              </a:endParaRPr>
            </a:p>
          </p:txBody>
        </p:sp>
      </p:grpSp>
      <p:grpSp>
        <p:nvGrpSpPr>
          <p:cNvPr id="392233" name="Group 41"/>
          <p:cNvGrpSpPr>
            <a:grpSpLocks/>
          </p:cNvGrpSpPr>
          <p:nvPr/>
        </p:nvGrpSpPr>
        <p:grpSpPr bwMode="auto">
          <a:xfrm>
            <a:off x="946150" y="4191000"/>
            <a:ext cx="4864100" cy="457200"/>
            <a:chOff x="240" y="2290"/>
            <a:chExt cx="3064" cy="288"/>
          </a:xfrm>
        </p:grpSpPr>
        <p:sp>
          <p:nvSpPr>
            <p:cNvPr id="392234" name="Text Box 42"/>
            <p:cNvSpPr txBox="1">
              <a:spLocks noChangeArrowheads="1"/>
            </p:cNvSpPr>
            <p:nvPr/>
          </p:nvSpPr>
          <p:spPr bwMode="auto">
            <a:xfrm>
              <a:off x="806" y="2290"/>
              <a:ext cx="249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660066"/>
                  </a:solidFill>
                </a:rPr>
                <a:t>p= 2,92kN/cm</a:t>
              </a:r>
              <a:r>
                <a:rPr lang="en-US" baseline="30000">
                  <a:solidFill>
                    <a:srgbClr val="660066"/>
                  </a:solidFill>
                </a:rPr>
                <a:t>2</a:t>
              </a:r>
              <a:r>
                <a:rPr lang="en-US">
                  <a:solidFill>
                    <a:srgbClr val="000000"/>
                  </a:solidFill>
                </a:rPr>
                <a:t> và  ứng suất</a:t>
              </a:r>
            </a:p>
          </p:txBody>
        </p:sp>
        <p:sp>
          <p:nvSpPr>
            <p:cNvPr id="392235" name="Line 43"/>
            <p:cNvSpPr>
              <a:spLocks noChangeShapeType="1"/>
            </p:cNvSpPr>
            <p:nvPr/>
          </p:nvSpPr>
          <p:spPr bwMode="auto">
            <a:xfrm>
              <a:off x="240" y="2448"/>
              <a:ext cx="432"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392236" name="Group 44"/>
          <p:cNvGrpSpPr>
            <a:grpSpLocks/>
          </p:cNvGrpSpPr>
          <p:nvPr/>
        </p:nvGrpSpPr>
        <p:grpSpPr bwMode="auto">
          <a:xfrm>
            <a:off x="2362200" y="4679950"/>
            <a:ext cx="2819400" cy="806450"/>
            <a:chOff x="1488" y="2660"/>
            <a:chExt cx="1776" cy="508"/>
          </a:xfrm>
        </p:grpSpPr>
        <p:sp>
          <p:nvSpPr>
            <p:cNvPr id="392237" name="Rectangle 45"/>
            <p:cNvSpPr>
              <a:spLocks noChangeArrowheads="1"/>
            </p:cNvSpPr>
            <p:nvPr/>
          </p:nvSpPr>
          <p:spPr bwMode="auto">
            <a:xfrm>
              <a:off x="1867" y="2708"/>
              <a:ext cx="48" cy="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rPr>
                <a:t>,</a:t>
              </a:r>
            </a:p>
            <a:p>
              <a:pPr algn="l"/>
              <a:endParaRPr lang="en-US"/>
            </a:p>
          </p:txBody>
        </p:sp>
        <p:sp>
          <p:nvSpPr>
            <p:cNvPr id="392238" name="AutoShape 46"/>
            <p:cNvSpPr>
              <a:spLocks noChangeAspect="1" noChangeArrowheads="1" noTextEdit="1"/>
            </p:cNvSpPr>
            <p:nvPr/>
          </p:nvSpPr>
          <p:spPr bwMode="auto">
            <a:xfrm>
              <a:off x="1488" y="2660"/>
              <a:ext cx="177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92239" name="Rectangle 47"/>
            <p:cNvSpPr>
              <a:spLocks noChangeArrowheads="1"/>
            </p:cNvSpPr>
            <p:nvPr/>
          </p:nvSpPr>
          <p:spPr bwMode="auto">
            <a:xfrm>
              <a:off x="3180" y="2678"/>
              <a:ext cx="76"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000000"/>
                  </a:solidFill>
                  <a:latin typeface="Times New Roman" pitchFamily="18" charset="0"/>
                </a:rPr>
                <a:t>2</a:t>
              </a:r>
              <a:endParaRPr lang="en-US"/>
            </a:p>
          </p:txBody>
        </p:sp>
        <p:sp>
          <p:nvSpPr>
            <p:cNvPr id="392240" name="Rectangle 48"/>
            <p:cNvSpPr>
              <a:spLocks noChangeArrowheads="1"/>
            </p:cNvSpPr>
            <p:nvPr/>
          </p:nvSpPr>
          <p:spPr bwMode="auto">
            <a:xfrm>
              <a:off x="2910" y="2708"/>
              <a:ext cx="53"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rPr>
                <a:t>/</a:t>
              </a:r>
              <a:endParaRPr lang="en-US"/>
            </a:p>
          </p:txBody>
        </p:sp>
        <p:sp>
          <p:nvSpPr>
            <p:cNvPr id="392241" name="Rectangle 49"/>
            <p:cNvSpPr>
              <a:spLocks noChangeArrowheads="1"/>
            </p:cNvSpPr>
            <p:nvPr/>
          </p:nvSpPr>
          <p:spPr bwMode="auto">
            <a:xfrm>
              <a:off x="2604" y="2708"/>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rPr>
                <a:t>6</a:t>
              </a:r>
              <a:endParaRPr lang="en-US"/>
            </a:p>
          </p:txBody>
        </p:sp>
        <p:sp>
          <p:nvSpPr>
            <p:cNvPr id="392242" name="Rectangle 50"/>
            <p:cNvSpPr>
              <a:spLocks noChangeArrowheads="1"/>
            </p:cNvSpPr>
            <p:nvPr/>
          </p:nvSpPr>
          <p:spPr bwMode="auto">
            <a:xfrm>
              <a:off x="2562" y="2708"/>
              <a:ext cx="48"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rPr>
                <a:t>,</a:t>
              </a:r>
              <a:endParaRPr lang="en-US"/>
            </a:p>
          </p:txBody>
        </p:sp>
        <p:sp>
          <p:nvSpPr>
            <p:cNvPr id="392243" name="Rectangle 51"/>
            <p:cNvSpPr>
              <a:spLocks noChangeArrowheads="1"/>
            </p:cNvSpPr>
            <p:nvPr/>
          </p:nvSpPr>
          <p:spPr bwMode="auto">
            <a:xfrm>
              <a:off x="2479" y="2708"/>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rPr>
                <a:t>7</a:t>
              </a:r>
              <a:endParaRPr lang="en-US"/>
            </a:p>
          </p:txBody>
        </p:sp>
        <p:sp>
          <p:nvSpPr>
            <p:cNvPr id="392244" name="Rectangle 52"/>
            <p:cNvSpPr>
              <a:spLocks noChangeArrowheads="1"/>
            </p:cNvSpPr>
            <p:nvPr/>
          </p:nvSpPr>
          <p:spPr bwMode="auto">
            <a:xfrm>
              <a:off x="2152" y="2708"/>
              <a:ext cx="192"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rPr>
                <a:t>92</a:t>
              </a:r>
              <a:endParaRPr lang="en-US"/>
            </a:p>
          </p:txBody>
        </p:sp>
        <p:sp>
          <p:nvSpPr>
            <p:cNvPr id="392245" name="Rectangle 53"/>
            <p:cNvSpPr>
              <a:spLocks noChangeArrowheads="1"/>
            </p:cNvSpPr>
            <p:nvPr/>
          </p:nvSpPr>
          <p:spPr bwMode="auto">
            <a:xfrm>
              <a:off x="2113" y="2708"/>
              <a:ext cx="48"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rPr>
                <a:t>,</a:t>
              </a:r>
              <a:endParaRPr lang="en-US"/>
            </a:p>
          </p:txBody>
        </p:sp>
        <p:sp>
          <p:nvSpPr>
            <p:cNvPr id="392246" name="Rectangle 54"/>
            <p:cNvSpPr>
              <a:spLocks noChangeArrowheads="1"/>
            </p:cNvSpPr>
            <p:nvPr/>
          </p:nvSpPr>
          <p:spPr bwMode="auto">
            <a:xfrm>
              <a:off x="2033" y="2708"/>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rPr>
                <a:t>2</a:t>
              </a:r>
              <a:endParaRPr lang="en-US"/>
            </a:p>
          </p:txBody>
        </p:sp>
        <p:sp>
          <p:nvSpPr>
            <p:cNvPr id="392247" name="Rectangle 55"/>
            <p:cNvSpPr>
              <a:spLocks noChangeArrowheads="1"/>
            </p:cNvSpPr>
            <p:nvPr/>
          </p:nvSpPr>
          <p:spPr bwMode="auto">
            <a:xfrm>
              <a:off x="1992" y="2708"/>
              <a:ext cx="48"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rPr>
                <a:t>.</a:t>
              </a:r>
              <a:endParaRPr lang="en-US"/>
            </a:p>
          </p:txBody>
        </p:sp>
        <p:sp>
          <p:nvSpPr>
            <p:cNvPr id="392248" name="Rectangle 56"/>
            <p:cNvSpPr>
              <a:spLocks noChangeArrowheads="1"/>
            </p:cNvSpPr>
            <p:nvPr/>
          </p:nvSpPr>
          <p:spPr bwMode="auto">
            <a:xfrm>
              <a:off x="1909" y="2708"/>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rPr>
                <a:t>6</a:t>
              </a:r>
              <a:endParaRPr lang="en-US"/>
            </a:p>
          </p:txBody>
        </p:sp>
        <p:sp>
          <p:nvSpPr>
            <p:cNvPr id="392249" name="Rectangle 57"/>
            <p:cNvSpPr>
              <a:spLocks noChangeArrowheads="1"/>
            </p:cNvSpPr>
            <p:nvPr/>
          </p:nvSpPr>
          <p:spPr bwMode="auto">
            <a:xfrm>
              <a:off x="1784" y="2708"/>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rPr>
                <a:t>2</a:t>
              </a:r>
              <a:endParaRPr lang="en-US"/>
            </a:p>
          </p:txBody>
        </p:sp>
        <p:sp>
          <p:nvSpPr>
            <p:cNvPr id="392250" name="Rectangle 58"/>
            <p:cNvSpPr>
              <a:spLocks noChangeArrowheads="1"/>
            </p:cNvSpPr>
            <p:nvPr/>
          </p:nvSpPr>
          <p:spPr bwMode="auto">
            <a:xfrm>
              <a:off x="2978" y="2708"/>
              <a:ext cx="224"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Times New Roman" pitchFamily="18" charset="0"/>
                </a:rPr>
                <a:t>cm</a:t>
              </a:r>
              <a:endParaRPr lang="en-US"/>
            </a:p>
          </p:txBody>
        </p:sp>
        <p:sp>
          <p:nvSpPr>
            <p:cNvPr id="392251" name="Rectangle 59"/>
            <p:cNvSpPr>
              <a:spLocks noChangeArrowheads="1"/>
            </p:cNvSpPr>
            <p:nvPr/>
          </p:nvSpPr>
          <p:spPr bwMode="auto">
            <a:xfrm>
              <a:off x="2689" y="2708"/>
              <a:ext cx="213"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Times New Roman" pitchFamily="18" charset="0"/>
                </a:rPr>
                <a:t>kN</a:t>
              </a:r>
              <a:endParaRPr lang="en-US"/>
            </a:p>
          </p:txBody>
        </p:sp>
        <p:sp>
          <p:nvSpPr>
            <p:cNvPr id="392252" name="Rectangle 60"/>
            <p:cNvSpPr>
              <a:spLocks noChangeArrowheads="1"/>
            </p:cNvSpPr>
            <p:nvPr/>
          </p:nvSpPr>
          <p:spPr bwMode="auto">
            <a:xfrm>
              <a:off x="2352" y="2686"/>
              <a:ext cx="10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rPr>
                <a:t>@</a:t>
              </a:r>
              <a:endParaRPr lang="en-US"/>
            </a:p>
          </p:txBody>
        </p:sp>
        <p:sp>
          <p:nvSpPr>
            <p:cNvPr id="392253" name="Rectangle 61"/>
            <p:cNvSpPr>
              <a:spLocks noChangeArrowheads="1"/>
            </p:cNvSpPr>
            <p:nvPr/>
          </p:nvSpPr>
          <p:spPr bwMode="auto">
            <a:xfrm>
              <a:off x="1657" y="2686"/>
              <a:ext cx="10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rPr>
                <a:t>=</a:t>
              </a:r>
              <a:endParaRPr lang="en-US"/>
            </a:p>
          </p:txBody>
        </p:sp>
        <p:sp>
          <p:nvSpPr>
            <p:cNvPr id="392254" name="Rectangle 62"/>
            <p:cNvSpPr>
              <a:spLocks noChangeArrowheads="1"/>
            </p:cNvSpPr>
            <p:nvPr/>
          </p:nvSpPr>
          <p:spPr bwMode="auto">
            <a:xfrm>
              <a:off x="1496" y="2686"/>
              <a:ext cx="11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Symbol" pitchFamily="18" charset="2"/>
                </a:rPr>
                <a:t>s</a:t>
              </a:r>
              <a:endParaRPr lang="en-US"/>
            </a:p>
          </p:txBody>
        </p:sp>
      </p:grpSp>
      <p:graphicFrame>
        <p:nvGraphicFramePr>
          <p:cNvPr id="392255" name="Object 63"/>
          <p:cNvGraphicFramePr>
            <a:graphicFrameLocks noChangeAspect="1"/>
          </p:cNvGraphicFramePr>
          <p:nvPr>
            <p:ph/>
          </p:nvPr>
        </p:nvGraphicFramePr>
        <p:xfrm>
          <a:off x="1600200" y="479425"/>
          <a:ext cx="5410200" cy="1157288"/>
        </p:xfrm>
        <a:graphic>
          <a:graphicData uri="http://schemas.openxmlformats.org/presentationml/2006/ole">
            <mc:AlternateContent xmlns:mc="http://schemas.openxmlformats.org/markup-compatibility/2006">
              <mc:Choice xmlns:v="urn:schemas-microsoft-com:vml" Requires="v">
                <p:oleObj spid="_x0000_s392259" name="Equation" r:id="rId9" imgW="2666880" imgH="571320" progId="Equation.3">
                  <p:embed/>
                </p:oleObj>
              </mc:Choice>
              <mc:Fallback>
                <p:oleObj name="Equation" r:id="rId9" imgW="2666880" imgH="571320" progId="Equation.3">
                  <p:embed/>
                  <p:pic>
                    <p:nvPicPr>
                      <p:cNvPr id="0" name="Object 6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600200" y="479425"/>
                        <a:ext cx="5410200" cy="1157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7" presetClass="entr" presetSubtype="4" fill="hold" nodeType="clickEffect">
                                  <p:stCondLst>
                                    <p:cond delay="0"/>
                                  </p:stCondLst>
                                  <p:childTnLst>
                                    <p:set>
                                      <p:cBhvr>
                                        <p:cTn id="6" dur="1" fill="hold">
                                          <p:stCondLst>
                                            <p:cond delay="0"/>
                                          </p:stCondLst>
                                        </p:cTn>
                                        <p:tgtEl>
                                          <p:spTgt spid="392255"/>
                                        </p:tgtEl>
                                        <p:attrNameLst>
                                          <p:attrName>style.visibility</p:attrName>
                                        </p:attrNameLst>
                                      </p:cBhvr>
                                      <p:to>
                                        <p:strVal val="visible"/>
                                      </p:to>
                                    </p:set>
                                    <p:anim calcmode="lin" valueType="num">
                                      <p:cBhvr additive="base">
                                        <p:cTn id="7" dur="2000" fill="hold"/>
                                        <p:tgtEl>
                                          <p:spTgt spid="392255"/>
                                        </p:tgtEl>
                                        <p:attrNameLst>
                                          <p:attrName>ppt_x</p:attrName>
                                        </p:attrNameLst>
                                      </p:cBhvr>
                                      <p:tavLst>
                                        <p:tav tm="0">
                                          <p:val>
                                            <p:strVal val="#ppt_x"/>
                                          </p:val>
                                        </p:tav>
                                        <p:tav tm="100000">
                                          <p:val>
                                            <p:strVal val="#ppt_x"/>
                                          </p:val>
                                        </p:tav>
                                      </p:tavLst>
                                    </p:anim>
                                    <p:anim calcmode="lin" valueType="num">
                                      <p:cBhvr additive="base">
                                        <p:cTn id="8" dur="2000" fill="hold"/>
                                        <p:tgtEl>
                                          <p:spTgt spid="392255"/>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5" presetClass="entr" presetSubtype="10" fill="hold" nodeType="clickEffect">
                                  <p:stCondLst>
                                    <p:cond delay="0"/>
                                  </p:stCondLst>
                                  <p:childTnLst>
                                    <p:set>
                                      <p:cBhvr>
                                        <p:cTn id="12" dur="1" fill="hold">
                                          <p:stCondLst>
                                            <p:cond delay="0"/>
                                          </p:stCondLst>
                                        </p:cTn>
                                        <p:tgtEl>
                                          <p:spTgt spid="392195"/>
                                        </p:tgtEl>
                                        <p:attrNameLst>
                                          <p:attrName>style.visibility</p:attrName>
                                        </p:attrNameLst>
                                      </p:cBhvr>
                                      <p:to>
                                        <p:strVal val="visible"/>
                                      </p:to>
                                    </p:set>
                                    <p:animEffect transition="in" filter="checkerboard(across)">
                                      <p:cBhvr>
                                        <p:cTn id="13" dur="500"/>
                                        <p:tgtEl>
                                          <p:spTgt spid="392195"/>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16" presetClass="entr" presetSubtype="26" fill="hold" nodeType="clickEffect">
                                  <p:stCondLst>
                                    <p:cond delay="0"/>
                                  </p:stCondLst>
                                  <p:childTnLst>
                                    <p:set>
                                      <p:cBhvr>
                                        <p:cTn id="17" dur="1" fill="hold">
                                          <p:stCondLst>
                                            <p:cond delay="0"/>
                                          </p:stCondLst>
                                        </p:cTn>
                                        <p:tgtEl>
                                          <p:spTgt spid="392194"/>
                                        </p:tgtEl>
                                        <p:attrNameLst>
                                          <p:attrName>style.visibility</p:attrName>
                                        </p:attrNameLst>
                                      </p:cBhvr>
                                      <p:to>
                                        <p:strVal val="visible"/>
                                      </p:to>
                                    </p:set>
                                    <p:animEffect transition="in" filter="barn(inHorizontal)">
                                      <p:cBhvr>
                                        <p:cTn id="18" dur="2000"/>
                                        <p:tgtEl>
                                          <p:spTgt spid="392194"/>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2" presetClass="entr" presetSubtype="8" fill="hold" nodeType="clickEffect">
                                  <p:stCondLst>
                                    <p:cond delay="0"/>
                                  </p:stCondLst>
                                  <p:childTnLst>
                                    <p:set>
                                      <p:cBhvr>
                                        <p:cTn id="22" dur="1" fill="hold">
                                          <p:stCondLst>
                                            <p:cond delay="0"/>
                                          </p:stCondLst>
                                        </p:cTn>
                                        <p:tgtEl>
                                          <p:spTgt spid="392204"/>
                                        </p:tgtEl>
                                        <p:attrNameLst>
                                          <p:attrName>style.visibility</p:attrName>
                                        </p:attrNameLst>
                                      </p:cBhvr>
                                      <p:to>
                                        <p:strVal val="visible"/>
                                      </p:to>
                                    </p:set>
                                    <p:anim calcmode="lin" valueType="num">
                                      <p:cBhvr additive="base">
                                        <p:cTn id="23" dur="2000" fill="hold"/>
                                        <p:tgtEl>
                                          <p:spTgt spid="392204"/>
                                        </p:tgtEl>
                                        <p:attrNameLst>
                                          <p:attrName>ppt_x</p:attrName>
                                        </p:attrNameLst>
                                      </p:cBhvr>
                                      <p:tavLst>
                                        <p:tav tm="0">
                                          <p:val>
                                            <p:strVal val="0-#ppt_w/2"/>
                                          </p:val>
                                        </p:tav>
                                        <p:tav tm="100000">
                                          <p:val>
                                            <p:strVal val="#ppt_x"/>
                                          </p:val>
                                        </p:tav>
                                      </p:tavLst>
                                    </p:anim>
                                    <p:anim calcmode="lin" valueType="num">
                                      <p:cBhvr additive="base">
                                        <p:cTn id="24" dur="2000" fill="hold"/>
                                        <p:tgtEl>
                                          <p:spTgt spid="392204"/>
                                        </p:tgtEl>
                                        <p:attrNameLst>
                                          <p:attrName>ppt_y</p:attrName>
                                        </p:attrNameLst>
                                      </p:cBhvr>
                                      <p:tavLst>
                                        <p:tav tm="0">
                                          <p:val>
                                            <p:strVal val="#ppt_y"/>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5" presetClass="entr" presetSubtype="10" fill="hold" nodeType="clickEffect">
                                  <p:stCondLst>
                                    <p:cond delay="0"/>
                                  </p:stCondLst>
                                  <p:childTnLst>
                                    <p:set>
                                      <p:cBhvr>
                                        <p:cTn id="28" dur="1" fill="hold">
                                          <p:stCondLst>
                                            <p:cond delay="0"/>
                                          </p:stCondLst>
                                        </p:cTn>
                                        <p:tgtEl>
                                          <p:spTgt spid="392233"/>
                                        </p:tgtEl>
                                        <p:attrNameLst>
                                          <p:attrName>style.visibility</p:attrName>
                                        </p:attrNameLst>
                                      </p:cBhvr>
                                      <p:to>
                                        <p:strVal val="visible"/>
                                      </p:to>
                                    </p:set>
                                    <p:animEffect transition="in" filter="checkerboard(across)">
                                      <p:cBhvr>
                                        <p:cTn id="29" dur="500"/>
                                        <p:tgtEl>
                                          <p:spTgt spid="392233"/>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55" presetClass="entr" presetSubtype="0" fill="hold" nodeType="clickEffect">
                                  <p:stCondLst>
                                    <p:cond delay="0"/>
                                  </p:stCondLst>
                                  <p:childTnLst>
                                    <p:set>
                                      <p:cBhvr>
                                        <p:cTn id="33" dur="1" fill="hold">
                                          <p:stCondLst>
                                            <p:cond delay="0"/>
                                          </p:stCondLst>
                                        </p:cTn>
                                        <p:tgtEl>
                                          <p:spTgt spid="392236"/>
                                        </p:tgtEl>
                                        <p:attrNameLst>
                                          <p:attrName>style.visibility</p:attrName>
                                        </p:attrNameLst>
                                      </p:cBhvr>
                                      <p:to>
                                        <p:strVal val="visible"/>
                                      </p:to>
                                    </p:set>
                                    <p:anim calcmode="lin" valueType="num">
                                      <p:cBhvr>
                                        <p:cTn id="34" dur="1000" fill="hold"/>
                                        <p:tgtEl>
                                          <p:spTgt spid="392236"/>
                                        </p:tgtEl>
                                        <p:attrNameLst>
                                          <p:attrName>ppt_w</p:attrName>
                                        </p:attrNameLst>
                                      </p:cBhvr>
                                      <p:tavLst>
                                        <p:tav tm="0">
                                          <p:val>
                                            <p:strVal val="#ppt_w*0.70"/>
                                          </p:val>
                                        </p:tav>
                                        <p:tav tm="100000">
                                          <p:val>
                                            <p:strVal val="#ppt_w"/>
                                          </p:val>
                                        </p:tav>
                                      </p:tavLst>
                                    </p:anim>
                                    <p:anim calcmode="lin" valueType="num">
                                      <p:cBhvr>
                                        <p:cTn id="35" dur="1000" fill="hold"/>
                                        <p:tgtEl>
                                          <p:spTgt spid="392236"/>
                                        </p:tgtEl>
                                        <p:attrNameLst>
                                          <p:attrName>ppt_h</p:attrName>
                                        </p:attrNameLst>
                                      </p:cBhvr>
                                      <p:tavLst>
                                        <p:tav tm="0">
                                          <p:val>
                                            <p:strVal val="#ppt_h"/>
                                          </p:val>
                                        </p:tav>
                                        <p:tav tm="100000">
                                          <p:val>
                                            <p:strVal val="#ppt_h"/>
                                          </p:val>
                                        </p:tav>
                                      </p:tavLst>
                                    </p:anim>
                                    <p:animEffect transition="in" filter="fade">
                                      <p:cBhvr>
                                        <p:cTn id="36" dur="1000"/>
                                        <p:tgtEl>
                                          <p:spTgt spid="392236"/>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5" presetClass="entr" presetSubtype="10" fill="hold" nodeType="clickEffect">
                                  <p:stCondLst>
                                    <p:cond delay="0"/>
                                  </p:stCondLst>
                                  <p:childTnLst>
                                    <p:set>
                                      <p:cBhvr>
                                        <p:cTn id="40" dur="1" fill="hold">
                                          <p:stCondLst>
                                            <p:cond delay="0"/>
                                          </p:stCondLst>
                                        </p:cTn>
                                        <p:tgtEl>
                                          <p:spTgt spid="392198"/>
                                        </p:tgtEl>
                                        <p:attrNameLst>
                                          <p:attrName>style.visibility</p:attrName>
                                        </p:attrNameLst>
                                      </p:cBhvr>
                                      <p:to>
                                        <p:strVal val="visible"/>
                                      </p:to>
                                    </p:set>
                                    <p:animEffect transition="in" filter="checkerboard(across)">
                                      <p:cBhvr>
                                        <p:cTn id="41" dur="500"/>
                                        <p:tgtEl>
                                          <p:spTgt spid="392198"/>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2" presetClass="entr" presetSubtype="4" fill="hold" nodeType="clickEffect">
                                  <p:stCondLst>
                                    <p:cond delay="0"/>
                                  </p:stCondLst>
                                  <p:childTnLst>
                                    <p:set>
                                      <p:cBhvr>
                                        <p:cTn id="45" dur="1" fill="hold">
                                          <p:stCondLst>
                                            <p:cond delay="0"/>
                                          </p:stCondLst>
                                        </p:cTn>
                                        <p:tgtEl>
                                          <p:spTgt spid="392203"/>
                                        </p:tgtEl>
                                        <p:attrNameLst>
                                          <p:attrName>style.visibility</p:attrName>
                                        </p:attrNameLst>
                                      </p:cBhvr>
                                      <p:to>
                                        <p:strVal val="visible"/>
                                      </p:to>
                                    </p:set>
                                    <p:anim calcmode="lin" valueType="num">
                                      <p:cBhvr additive="base">
                                        <p:cTn id="46" dur="2000" fill="hold"/>
                                        <p:tgtEl>
                                          <p:spTgt spid="392203"/>
                                        </p:tgtEl>
                                        <p:attrNameLst>
                                          <p:attrName>ppt_x</p:attrName>
                                        </p:attrNameLst>
                                      </p:cBhvr>
                                      <p:tavLst>
                                        <p:tav tm="0">
                                          <p:val>
                                            <p:strVal val="#ppt_x"/>
                                          </p:val>
                                        </p:tav>
                                        <p:tav tm="100000">
                                          <p:val>
                                            <p:strVal val="#ppt_x"/>
                                          </p:val>
                                        </p:tav>
                                      </p:tavLst>
                                    </p:anim>
                                    <p:anim calcmode="lin" valueType="num">
                                      <p:cBhvr additive="base">
                                        <p:cTn id="47" dur="2000" fill="hold"/>
                                        <p:tgtEl>
                                          <p:spTgt spid="39220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3218" name="Text Box 2"/>
          <p:cNvSpPr txBox="1">
            <a:spLocks noChangeArrowheads="1"/>
          </p:cNvSpPr>
          <p:nvPr/>
        </p:nvSpPr>
        <p:spPr bwMode="auto">
          <a:xfrm>
            <a:off x="498475" y="609600"/>
            <a:ext cx="45307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t>10. 3. Bình chứa thành mỏng</a:t>
            </a:r>
            <a:r>
              <a:rPr lang="en-US"/>
              <a:t>.</a:t>
            </a:r>
            <a:r>
              <a:rPr lang="en-US" b="1"/>
              <a:t> </a:t>
            </a:r>
          </a:p>
        </p:txBody>
      </p:sp>
      <p:sp>
        <p:nvSpPr>
          <p:cNvPr id="393219" name="Text Box 3"/>
          <p:cNvSpPr txBox="1">
            <a:spLocks noChangeArrowheads="1"/>
          </p:cNvSpPr>
          <p:nvPr/>
        </p:nvSpPr>
        <p:spPr bwMode="auto">
          <a:xfrm>
            <a:off x="527050" y="1208088"/>
            <a:ext cx="3663950" cy="749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lnSpc>
                <a:spcPct val="90000"/>
              </a:lnSpc>
              <a:buFontTx/>
              <a:buChar char="-"/>
            </a:pPr>
            <a:r>
              <a:rPr lang="en-US">
                <a:solidFill>
                  <a:srgbClr val="660066"/>
                </a:solidFill>
              </a:rPr>
              <a:t>bề dày của thành bình </a:t>
            </a:r>
          </a:p>
          <a:p>
            <a:pPr algn="l">
              <a:lnSpc>
                <a:spcPct val="90000"/>
              </a:lnSpc>
            </a:pPr>
            <a:r>
              <a:rPr lang="en-US">
                <a:solidFill>
                  <a:srgbClr val="660066"/>
                </a:solidFill>
              </a:rPr>
              <a:t>  </a:t>
            </a:r>
            <a:r>
              <a:rPr lang="el-GR">
                <a:solidFill>
                  <a:srgbClr val="660066"/>
                </a:solidFill>
              </a:rPr>
              <a:t>δ</a:t>
            </a:r>
            <a:r>
              <a:rPr lang="en-US">
                <a:solidFill>
                  <a:srgbClr val="660066"/>
                </a:solidFill>
              </a:rPr>
              <a:t>&lt; 1/10 bán  kính trong.</a:t>
            </a:r>
            <a:r>
              <a:rPr lang="en-US" b="1"/>
              <a:t> </a:t>
            </a:r>
          </a:p>
        </p:txBody>
      </p:sp>
      <p:sp>
        <p:nvSpPr>
          <p:cNvPr id="393220" name="Text Box 4"/>
          <p:cNvSpPr txBox="1">
            <a:spLocks noChangeArrowheads="1"/>
          </p:cNvSpPr>
          <p:nvPr/>
        </p:nvSpPr>
        <p:spPr bwMode="auto">
          <a:xfrm>
            <a:off x="376238" y="1881188"/>
            <a:ext cx="632936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 </a:t>
            </a:r>
            <a:r>
              <a:rPr lang="en-US">
                <a:solidFill>
                  <a:srgbClr val="0000FF"/>
                </a:solidFill>
              </a:rPr>
              <a:t>- Thành bình không chiu uốn và chỉ chịu kéo,</a:t>
            </a:r>
            <a:endParaRPr lang="en-US">
              <a:solidFill>
                <a:srgbClr val="0000FF"/>
              </a:solidFill>
              <a:latin typeface="Times New Roman" pitchFamily="18" charset="0"/>
              <a:cs typeface="Times New Roman" pitchFamily="18" charset="0"/>
            </a:endParaRPr>
          </a:p>
        </p:txBody>
      </p:sp>
      <p:sp>
        <p:nvSpPr>
          <p:cNvPr id="393221" name="Text Box 5"/>
          <p:cNvSpPr txBox="1">
            <a:spLocks noChangeArrowheads="1"/>
          </p:cNvSpPr>
          <p:nvPr/>
        </p:nvSpPr>
        <p:spPr bwMode="auto">
          <a:xfrm>
            <a:off x="473075" y="2338388"/>
            <a:ext cx="56991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663300"/>
                </a:solidFill>
                <a:latin typeface="Times New Roman" pitchFamily="18" charset="0"/>
                <a:cs typeface="Times New Roman" pitchFamily="18" charset="0"/>
              </a:rPr>
              <a:t>-</a:t>
            </a:r>
            <a:r>
              <a:rPr lang="en-US">
                <a:solidFill>
                  <a:srgbClr val="663300"/>
                </a:solidFill>
              </a:rPr>
              <a:t>Ưng suất phân bố đều theo thành  bình</a:t>
            </a:r>
            <a:r>
              <a:rPr lang="en-US">
                <a:solidFill>
                  <a:srgbClr val="000000"/>
                </a:solidFill>
              </a:rPr>
              <a:t>.</a:t>
            </a:r>
            <a:endParaRPr lang="en-US">
              <a:latin typeface="Times New Roman" pitchFamily="18" charset="0"/>
              <a:cs typeface="Times New Roman" pitchFamily="18" charset="0"/>
            </a:endParaRPr>
          </a:p>
        </p:txBody>
      </p:sp>
      <p:sp>
        <p:nvSpPr>
          <p:cNvPr id="393222" name="Text Box 6"/>
          <p:cNvSpPr txBox="1">
            <a:spLocks noChangeArrowheads="1"/>
          </p:cNvSpPr>
          <p:nvPr/>
        </p:nvSpPr>
        <p:spPr bwMode="auto">
          <a:xfrm>
            <a:off x="441325" y="2795588"/>
            <a:ext cx="47402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latin typeface="Times New Roman" pitchFamily="18" charset="0"/>
                <a:cs typeface="Times New Roman" pitchFamily="18" charset="0"/>
              </a:rPr>
              <a:t>-</a:t>
            </a:r>
            <a:r>
              <a:rPr lang="en-US">
                <a:solidFill>
                  <a:srgbClr val="006600"/>
                </a:solidFill>
              </a:rPr>
              <a:t>Phân tố ở trạng thái căng phẳng</a:t>
            </a:r>
            <a:r>
              <a:rPr lang="en-US">
                <a:solidFill>
                  <a:srgbClr val="000000"/>
                </a:solidFill>
              </a:rPr>
              <a:t>.</a:t>
            </a:r>
            <a:endParaRPr lang="en-US">
              <a:latin typeface="Times New Roman" pitchFamily="18" charset="0"/>
              <a:cs typeface="Times New Roman" pitchFamily="18" charset="0"/>
            </a:endParaRPr>
          </a:p>
        </p:txBody>
      </p:sp>
      <p:grpSp>
        <p:nvGrpSpPr>
          <p:cNvPr id="393223" name="Group 7"/>
          <p:cNvGrpSpPr>
            <a:grpSpLocks/>
          </p:cNvGrpSpPr>
          <p:nvPr/>
        </p:nvGrpSpPr>
        <p:grpSpPr bwMode="auto">
          <a:xfrm>
            <a:off x="7239000" y="228600"/>
            <a:ext cx="1676400" cy="1782763"/>
            <a:chOff x="4704" y="-96"/>
            <a:chExt cx="1056" cy="1123"/>
          </a:xfrm>
        </p:grpSpPr>
        <p:sp>
          <p:nvSpPr>
            <p:cNvPr id="393224" name="Text Box 8"/>
            <p:cNvSpPr txBox="1">
              <a:spLocks noChangeArrowheads="1"/>
            </p:cNvSpPr>
            <p:nvPr/>
          </p:nvSpPr>
          <p:spPr bwMode="auto">
            <a:xfrm>
              <a:off x="5088" y="-96"/>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y</a:t>
              </a:r>
            </a:p>
          </p:txBody>
        </p:sp>
        <p:sp>
          <p:nvSpPr>
            <p:cNvPr id="393225" name="Line 9"/>
            <p:cNvSpPr>
              <a:spLocks noChangeShapeType="1"/>
            </p:cNvSpPr>
            <p:nvPr/>
          </p:nvSpPr>
          <p:spPr bwMode="auto">
            <a:xfrm>
              <a:off x="4704" y="547"/>
              <a:ext cx="843"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93226" name="Line 10"/>
            <p:cNvSpPr>
              <a:spLocks noChangeShapeType="1"/>
            </p:cNvSpPr>
            <p:nvPr/>
          </p:nvSpPr>
          <p:spPr bwMode="auto">
            <a:xfrm>
              <a:off x="5136" y="92"/>
              <a:ext cx="0" cy="935"/>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93227" name="Arc 11"/>
            <p:cNvSpPr>
              <a:spLocks/>
            </p:cNvSpPr>
            <p:nvPr/>
          </p:nvSpPr>
          <p:spPr bwMode="auto">
            <a:xfrm>
              <a:off x="4769" y="177"/>
              <a:ext cx="731" cy="731"/>
            </a:xfrm>
            <a:custGeom>
              <a:avLst/>
              <a:gdLst>
                <a:gd name="G0" fmla="+- 21600 0 0"/>
                <a:gd name="G1" fmla="+- 21600 0 0"/>
                <a:gd name="G2" fmla="+- 21600 0 0"/>
                <a:gd name="T0" fmla="*/ 43200 w 43200"/>
                <a:gd name="T1" fmla="*/ 21600 h 43200"/>
                <a:gd name="T2" fmla="*/ 43200 w 43200"/>
                <a:gd name="T3" fmla="*/ 21600 h 43200"/>
                <a:gd name="T4" fmla="*/ 21600 w 43200"/>
                <a:gd name="T5" fmla="*/ 21600 h 43200"/>
              </a:gdLst>
              <a:ahLst/>
              <a:cxnLst>
                <a:cxn ang="0">
                  <a:pos x="T0" y="T1"/>
                </a:cxn>
                <a:cxn ang="0">
                  <a:pos x="T2" y="T3"/>
                </a:cxn>
                <a:cxn ang="0">
                  <a:pos x="T4" y="T5"/>
                </a:cxn>
              </a:cxnLst>
              <a:rect l="0" t="0" r="r" b="b"/>
              <a:pathLst>
                <a:path w="43200" h="43200" fill="none" extrusionOk="0">
                  <a:moveTo>
                    <a:pt x="43200" y="21600"/>
                  </a:moveTo>
                  <a:cubicBezTo>
                    <a:pt x="43200" y="33529"/>
                    <a:pt x="33529" y="43200"/>
                    <a:pt x="21600" y="43200"/>
                  </a:cubicBezTo>
                  <a:cubicBezTo>
                    <a:pt x="9670" y="43200"/>
                    <a:pt x="0" y="33529"/>
                    <a:pt x="0" y="21600"/>
                  </a:cubicBezTo>
                  <a:cubicBezTo>
                    <a:pt x="0" y="9670"/>
                    <a:pt x="9670" y="0"/>
                    <a:pt x="21600" y="0"/>
                  </a:cubicBezTo>
                  <a:cubicBezTo>
                    <a:pt x="33529" y="-1"/>
                    <a:pt x="43199" y="9670"/>
                    <a:pt x="43200" y="21599"/>
                  </a:cubicBezTo>
                </a:path>
                <a:path w="43200" h="43200" stroke="0" extrusionOk="0">
                  <a:moveTo>
                    <a:pt x="43200" y="21600"/>
                  </a:moveTo>
                  <a:cubicBezTo>
                    <a:pt x="43200" y="33529"/>
                    <a:pt x="33529" y="43200"/>
                    <a:pt x="21600" y="43200"/>
                  </a:cubicBezTo>
                  <a:cubicBezTo>
                    <a:pt x="9670" y="43200"/>
                    <a:pt x="0" y="33529"/>
                    <a:pt x="0" y="21600"/>
                  </a:cubicBezTo>
                  <a:cubicBezTo>
                    <a:pt x="0" y="9670"/>
                    <a:pt x="9670" y="0"/>
                    <a:pt x="21600" y="0"/>
                  </a:cubicBezTo>
                  <a:cubicBezTo>
                    <a:pt x="33529" y="-1"/>
                    <a:pt x="43199" y="9670"/>
                    <a:pt x="43200" y="21599"/>
                  </a:cubicBezTo>
                  <a:lnTo>
                    <a:pt x="21600" y="21600"/>
                  </a:lnTo>
                  <a:close/>
                </a:path>
              </a:pathLst>
            </a:custGeom>
            <a:noFill/>
            <a:ln w="2857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93228" name="Line 12"/>
            <p:cNvSpPr>
              <a:spLocks noChangeShapeType="1"/>
            </p:cNvSpPr>
            <p:nvPr/>
          </p:nvSpPr>
          <p:spPr bwMode="auto">
            <a:xfrm flipV="1">
              <a:off x="4808" y="357"/>
              <a:ext cx="655" cy="374"/>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93229" name="Line 13"/>
            <p:cNvSpPr>
              <a:spLocks noChangeShapeType="1"/>
            </p:cNvSpPr>
            <p:nvPr/>
          </p:nvSpPr>
          <p:spPr bwMode="auto">
            <a:xfrm rot="21242623" flipH="1">
              <a:off x="5447" y="249"/>
              <a:ext cx="187" cy="93"/>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93230" name="Text Box 14"/>
            <p:cNvSpPr txBox="1">
              <a:spLocks noChangeArrowheads="1"/>
            </p:cNvSpPr>
            <p:nvPr/>
          </p:nvSpPr>
          <p:spPr bwMode="auto">
            <a:xfrm>
              <a:off x="5097" y="279"/>
              <a:ext cx="374"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D</a:t>
              </a:r>
            </a:p>
          </p:txBody>
        </p:sp>
        <p:sp>
          <p:nvSpPr>
            <p:cNvPr id="393231" name="Text Box 15"/>
            <p:cNvSpPr txBox="1">
              <a:spLocks noChangeArrowheads="1"/>
            </p:cNvSpPr>
            <p:nvPr/>
          </p:nvSpPr>
          <p:spPr bwMode="auto">
            <a:xfrm>
              <a:off x="5479" y="466"/>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z</a:t>
              </a:r>
            </a:p>
          </p:txBody>
        </p:sp>
        <p:sp>
          <p:nvSpPr>
            <p:cNvPr id="393232" name="Text Box 16"/>
            <p:cNvSpPr txBox="1">
              <a:spLocks noChangeArrowheads="1"/>
            </p:cNvSpPr>
            <p:nvPr/>
          </p:nvSpPr>
          <p:spPr bwMode="auto">
            <a:xfrm>
              <a:off x="5448" y="92"/>
              <a:ext cx="27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aphicFrame>
          <p:nvGraphicFramePr>
            <p:cNvPr id="393233" name="Object 17"/>
            <p:cNvGraphicFramePr>
              <a:graphicFrameLocks noChangeAspect="1"/>
            </p:cNvGraphicFramePr>
            <p:nvPr/>
          </p:nvGraphicFramePr>
          <p:xfrm>
            <a:off x="5424" y="72"/>
            <a:ext cx="193" cy="240"/>
          </p:xfrm>
          <a:graphic>
            <a:graphicData uri="http://schemas.openxmlformats.org/presentationml/2006/ole">
              <mc:AlternateContent xmlns:mc="http://schemas.openxmlformats.org/markup-compatibility/2006">
                <mc:Choice xmlns:v="urn:schemas-microsoft-com:vml" Requires="v">
                  <p:oleObj spid="_x0000_s393302" name="Equation" r:id="rId3" imgW="152280" imgH="190440" progId="Equation.3">
                    <p:embed/>
                  </p:oleObj>
                </mc:Choice>
                <mc:Fallback>
                  <p:oleObj name="Equation" r:id="rId3" imgW="152280" imgH="190440" progId="Equation.3">
                    <p:embed/>
                    <p:pic>
                      <p:nvPicPr>
                        <p:cNvPr id="0" name="Object 1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24" y="72"/>
                          <a:ext cx="193" cy="2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393234" name="Group 18"/>
          <p:cNvGrpSpPr>
            <a:grpSpLocks/>
          </p:cNvGrpSpPr>
          <p:nvPr/>
        </p:nvGrpSpPr>
        <p:grpSpPr bwMode="auto">
          <a:xfrm>
            <a:off x="5029200" y="609600"/>
            <a:ext cx="2230438" cy="1336675"/>
            <a:chOff x="3299" y="1134"/>
            <a:chExt cx="1405" cy="842"/>
          </a:xfrm>
        </p:grpSpPr>
        <p:sp>
          <p:nvSpPr>
            <p:cNvPr id="393235" name="Line 19"/>
            <p:cNvSpPr>
              <a:spLocks noChangeShapeType="1"/>
            </p:cNvSpPr>
            <p:nvPr/>
          </p:nvSpPr>
          <p:spPr bwMode="auto">
            <a:xfrm>
              <a:off x="3564" y="1176"/>
              <a:ext cx="1030" cy="0"/>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3236" name="Line 20"/>
            <p:cNvSpPr>
              <a:spLocks noChangeShapeType="1"/>
            </p:cNvSpPr>
            <p:nvPr/>
          </p:nvSpPr>
          <p:spPr bwMode="auto">
            <a:xfrm>
              <a:off x="3564" y="1921"/>
              <a:ext cx="1030" cy="0"/>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3237" name="Arc 21"/>
            <p:cNvSpPr>
              <a:spLocks/>
            </p:cNvSpPr>
            <p:nvPr/>
          </p:nvSpPr>
          <p:spPr bwMode="auto">
            <a:xfrm>
              <a:off x="3404" y="1194"/>
              <a:ext cx="499" cy="701"/>
            </a:xfrm>
            <a:custGeom>
              <a:avLst/>
              <a:gdLst>
                <a:gd name="G0" fmla="+- 21600 0 0"/>
                <a:gd name="G1" fmla="+- 15153 0 0"/>
                <a:gd name="G2" fmla="+- 21600 0 0"/>
                <a:gd name="T0" fmla="*/ 6343 w 21600"/>
                <a:gd name="T1" fmla="*/ 30443 h 30443"/>
                <a:gd name="T2" fmla="*/ 6206 w 21600"/>
                <a:gd name="T3" fmla="*/ 0 h 30443"/>
                <a:gd name="T4" fmla="*/ 21600 w 21600"/>
                <a:gd name="T5" fmla="*/ 15153 h 30443"/>
              </a:gdLst>
              <a:ahLst/>
              <a:cxnLst>
                <a:cxn ang="0">
                  <a:pos x="T0" y="T1"/>
                </a:cxn>
                <a:cxn ang="0">
                  <a:pos x="T2" y="T3"/>
                </a:cxn>
                <a:cxn ang="0">
                  <a:pos x="T4" y="T5"/>
                </a:cxn>
              </a:cxnLst>
              <a:rect l="0" t="0" r="r" b="b"/>
              <a:pathLst>
                <a:path w="21600" h="30443" fill="none" extrusionOk="0">
                  <a:moveTo>
                    <a:pt x="6343" y="30442"/>
                  </a:moveTo>
                  <a:cubicBezTo>
                    <a:pt x="2282" y="26390"/>
                    <a:pt x="0" y="20889"/>
                    <a:pt x="0" y="15153"/>
                  </a:cubicBezTo>
                  <a:cubicBezTo>
                    <a:pt x="-1" y="9483"/>
                    <a:pt x="2229" y="4041"/>
                    <a:pt x="6206" y="0"/>
                  </a:cubicBezTo>
                </a:path>
                <a:path w="21600" h="30443" stroke="0" extrusionOk="0">
                  <a:moveTo>
                    <a:pt x="6343" y="30442"/>
                  </a:moveTo>
                  <a:cubicBezTo>
                    <a:pt x="2282" y="26390"/>
                    <a:pt x="0" y="20889"/>
                    <a:pt x="0" y="15153"/>
                  </a:cubicBezTo>
                  <a:cubicBezTo>
                    <a:pt x="-1" y="9483"/>
                    <a:pt x="2229" y="4041"/>
                    <a:pt x="6206" y="0"/>
                  </a:cubicBezTo>
                  <a:lnTo>
                    <a:pt x="21600" y="15153"/>
                  </a:lnTo>
                  <a:close/>
                </a:path>
              </a:pathLst>
            </a:custGeom>
            <a:noFill/>
            <a:ln w="2857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93238" name="Line 22"/>
            <p:cNvSpPr>
              <a:spLocks noChangeShapeType="1"/>
            </p:cNvSpPr>
            <p:nvPr/>
          </p:nvSpPr>
          <p:spPr bwMode="auto">
            <a:xfrm>
              <a:off x="3549" y="1198"/>
              <a:ext cx="93" cy="0"/>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3239" name="Line 23"/>
            <p:cNvSpPr>
              <a:spLocks noChangeShapeType="1"/>
            </p:cNvSpPr>
            <p:nvPr/>
          </p:nvSpPr>
          <p:spPr bwMode="auto">
            <a:xfrm>
              <a:off x="3557" y="1893"/>
              <a:ext cx="93" cy="0"/>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3240" name="Line 24"/>
            <p:cNvSpPr>
              <a:spLocks noChangeShapeType="1"/>
            </p:cNvSpPr>
            <p:nvPr/>
          </p:nvSpPr>
          <p:spPr bwMode="auto">
            <a:xfrm>
              <a:off x="3299" y="1541"/>
              <a:ext cx="1405"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393241" name="Freeform 25"/>
            <p:cNvSpPr>
              <a:spLocks/>
            </p:cNvSpPr>
            <p:nvPr/>
          </p:nvSpPr>
          <p:spPr bwMode="auto">
            <a:xfrm>
              <a:off x="4584" y="1134"/>
              <a:ext cx="54" cy="842"/>
            </a:xfrm>
            <a:custGeom>
              <a:avLst/>
              <a:gdLst>
                <a:gd name="T0" fmla="*/ 30 w 105"/>
                <a:gd name="T1" fmla="*/ 0 h 1620"/>
                <a:gd name="T2" fmla="*/ 15 w 105"/>
                <a:gd name="T3" fmla="*/ 90 h 1620"/>
                <a:gd name="T4" fmla="*/ 0 w 105"/>
                <a:gd name="T5" fmla="*/ 135 h 1620"/>
                <a:gd name="T6" fmla="*/ 30 w 105"/>
                <a:gd name="T7" fmla="*/ 435 h 1620"/>
                <a:gd name="T8" fmla="*/ 105 w 105"/>
                <a:gd name="T9" fmla="*/ 705 h 1620"/>
                <a:gd name="T10" fmla="*/ 90 w 105"/>
                <a:gd name="T11" fmla="*/ 1110 h 1620"/>
                <a:gd name="T12" fmla="*/ 0 w 105"/>
                <a:gd name="T13" fmla="*/ 1470 h 1620"/>
                <a:gd name="T14" fmla="*/ 15 w 105"/>
                <a:gd name="T15" fmla="*/ 1620 h 16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1620">
                  <a:moveTo>
                    <a:pt x="30" y="0"/>
                  </a:moveTo>
                  <a:cubicBezTo>
                    <a:pt x="25" y="30"/>
                    <a:pt x="22" y="60"/>
                    <a:pt x="15" y="90"/>
                  </a:cubicBezTo>
                  <a:cubicBezTo>
                    <a:pt x="12" y="105"/>
                    <a:pt x="0" y="119"/>
                    <a:pt x="0" y="135"/>
                  </a:cubicBezTo>
                  <a:cubicBezTo>
                    <a:pt x="0" y="169"/>
                    <a:pt x="15" y="372"/>
                    <a:pt x="30" y="435"/>
                  </a:cubicBezTo>
                  <a:cubicBezTo>
                    <a:pt x="51" y="526"/>
                    <a:pt x="87" y="613"/>
                    <a:pt x="105" y="705"/>
                  </a:cubicBezTo>
                  <a:cubicBezTo>
                    <a:pt x="100" y="840"/>
                    <a:pt x="99" y="975"/>
                    <a:pt x="90" y="1110"/>
                  </a:cubicBezTo>
                  <a:cubicBezTo>
                    <a:pt x="82" y="1227"/>
                    <a:pt x="23" y="1354"/>
                    <a:pt x="0" y="1470"/>
                  </a:cubicBezTo>
                  <a:cubicBezTo>
                    <a:pt x="16" y="1600"/>
                    <a:pt x="15" y="1550"/>
                    <a:pt x="15" y="1620"/>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93242" name="Freeform 26"/>
            <p:cNvSpPr>
              <a:spLocks/>
            </p:cNvSpPr>
            <p:nvPr/>
          </p:nvSpPr>
          <p:spPr bwMode="auto">
            <a:xfrm>
              <a:off x="3819" y="1173"/>
              <a:ext cx="140" cy="733"/>
            </a:xfrm>
            <a:custGeom>
              <a:avLst/>
              <a:gdLst>
                <a:gd name="T0" fmla="*/ 270 w 270"/>
                <a:gd name="T1" fmla="*/ 0 h 1410"/>
                <a:gd name="T2" fmla="*/ 135 w 270"/>
                <a:gd name="T3" fmla="*/ 165 h 1410"/>
                <a:gd name="T4" fmla="*/ 105 w 270"/>
                <a:gd name="T5" fmla="*/ 210 h 1410"/>
                <a:gd name="T6" fmla="*/ 180 w 270"/>
                <a:gd name="T7" fmla="*/ 705 h 1410"/>
                <a:gd name="T8" fmla="*/ 150 w 270"/>
                <a:gd name="T9" fmla="*/ 960 h 1410"/>
                <a:gd name="T10" fmla="*/ 120 w 270"/>
                <a:gd name="T11" fmla="*/ 1005 h 1410"/>
                <a:gd name="T12" fmla="*/ 45 w 270"/>
                <a:gd name="T13" fmla="*/ 1230 h 1410"/>
                <a:gd name="T14" fmla="*/ 0 w 270"/>
                <a:gd name="T15" fmla="*/ 1410 h 14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0" h="1410">
                  <a:moveTo>
                    <a:pt x="270" y="0"/>
                  </a:moveTo>
                  <a:cubicBezTo>
                    <a:pt x="223" y="70"/>
                    <a:pt x="202" y="121"/>
                    <a:pt x="135" y="165"/>
                  </a:cubicBezTo>
                  <a:cubicBezTo>
                    <a:pt x="125" y="180"/>
                    <a:pt x="106" y="192"/>
                    <a:pt x="105" y="210"/>
                  </a:cubicBezTo>
                  <a:cubicBezTo>
                    <a:pt x="95" y="380"/>
                    <a:pt x="153" y="540"/>
                    <a:pt x="180" y="705"/>
                  </a:cubicBezTo>
                  <a:cubicBezTo>
                    <a:pt x="178" y="738"/>
                    <a:pt x="184" y="892"/>
                    <a:pt x="150" y="960"/>
                  </a:cubicBezTo>
                  <a:cubicBezTo>
                    <a:pt x="142" y="976"/>
                    <a:pt x="127" y="989"/>
                    <a:pt x="120" y="1005"/>
                  </a:cubicBezTo>
                  <a:cubicBezTo>
                    <a:pt x="89" y="1075"/>
                    <a:pt x="69" y="1157"/>
                    <a:pt x="45" y="1230"/>
                  </a:cubicBezTo>
                  <a:cubicBezTo>
                    <a:pt x="26" y="1288"/>
                    <a:pt x="0" y="1348"/>
                    <a:pt x="0" y="1410"/>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93243" name="Line 27"/>
            <p:cNvSpPr>
              <a:spLocks noChangeShapeType="1"/>
            </p:cNvSpPr>
            <p:nvPr/>
          </p:nvSpPr>
          <p:spPr bwMode="auto">
            <a:xfrm>
              <a:off x="3642" y="1198"/>
              <a:ext cx="0" cy="689"/>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3244" name="Line 28"/>
            <p:cNvSpPr>
              <a:spLocks noChangeShapeType="1"/>
            </p:cNvSpPr>
            <p:nvPr/>
          </p:nvSpPr>
          <p:spPr bwMode="auto">
            <a:xfrm>
              <a:off x="3557" y="1198"/>
              <a:ext cx="0" cy="689"/>
            </a:xfrm>
            <a:prstGeom prst="line">
              <a:avLst/>
            </a:prstGeom>
            <a:noFill/>
            <a:ln w="12700">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93245" name="Line 29"/>
            <p:cNvSpPr>
              <a:spLocks noChangeShapeType="1"/>
            </p:cNvSpPr>
            <p:nvPr/>
          </p:nvSpPr>
          <p:spPr bwMode="auto">
            <a:xfrm flipV="1">
              <a:off x="3674" y="1174"/>
              <a:ext cx="0" cy="94"/>
            </a:xfrm>
            <a:prstGeom prst="line">
              <a:avLst/>
            </a:prstGeom>
            <a:noFill/>
            <a:ln w="9525">
              <a:solidFill>
                <a:srgbClr val="CC33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93246" name="Line 30"/>
            <p:cNvSpPr>
              <a:spLocks noChangeShapeType="1"/>
            </p:cNvSpPr>
            <p:nvPr/>
          </p:nvSpPr>
          <p:spPr bwMode="auto">
            <a:xfrm flipV="1">
              <a:off x="3767" y="1174"/>
              <a:ext cx="0" cy="94"/>
            </a:xfrm>
            <a:prstGeom prst="line">
              <a:avLst/>
            </a:prstGeom>
            <a:noFill/>
            <a:ln w="9525">
              <a:solidFill>
                <a:srgbClr val="CC33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93247" name="Line 31"/>
            <p:cNvSpPr>
              <a:spLocks noChangeShapeType="1"/>
            </p:cNvSpPr>
            <p:nvPr/>
          </p:nvSpPr>
          <p:spPr bwMode="auto">
            <a:xfrm flipV="1">
              <a:off x="3861" y="1174"/>
              <a:ext cx="0" cy="94"/>
            </a:xfrm>
            <a:prstGeom prst="line">
              <a:avLst/>
            </a:prstGeom>
            <a:noFill/>
            <a:ln w="9525">
              <a:solidFill>
                <a:srgbClr val="CC33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93248" name="Line 32"/>
            <p:cNvSpPr>
              <a:spLocks noChangeShapeType="1"/>
            </p:cNvSpPr>
            <p:nvPr/>
          </p:nvSpPr>
          <p:spPr bwMode="auto">
            <a:xfrm flipV="1">
              <a:off x="3674" y="1813"/>
              <a:ext cx="0" cy="94"/>
            </a:xfrm>
            <a:prstGeom prst="line">
              <a:avLst/>
            </a:prstGeom>
            <a:noFill/>
            <a:ln w="9525">
              <a:solidFill>
                <a:srgbClr val="CC3300"/>
              </a:solidFill>
              <a:round/>
              <a:headEnd type="stealth"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393249" name="Line 33"/>
            <p:cNvSpPr>
              <a:spLocks noChangeShapeType="1"/>
            </p:cNvSpPr>
            <p:nvPr/>
          </p:nvSpPr>
          <p:spPr bwMode="auto">
            <a:xfrm flipV="1">
              <a:off x="3759" y="1813"/>
              <a:ext cx="0" cy="94"/>
            </a:xfrm>
            <a:prstGeom prst="line">
              <a:avLst/>
            </a:prstGeom>
            <a:noFill/>
            <a:ln w="9525">
              <a:solidFill>
                <a:srgbClr val="CC3300"/>
              </a:solidFill>
              <a:round/>
              <a:headEnd type="stealth"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393250" name="Line 34"/>
            <p:cNvSpPr>
              <a:spLocks noChangeShapeType="1"/>
            </p:cNvSpPr>
            <p:nvPr/>
          </p:nvSpPr>
          <p:spPr bwMode="auto">
            <a:xfrm rot="3000000" flipH="1">
              <a:off x="3485" y="1268"/>
              <a:ext cx="94" cy="0"/>
            </a:xfrm>
            <a:prstGeom prst="line">
              <a:avLst/>
            </a:prstGeom>
            <a:noFill/>
            <a:ln w="9525">
              <a:solidFill>
                <a:srgbClr val="CC33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93251" name="Line 35"/>
            <p:cNvSpPr>
              <a:spLocks noChangeShapeType="1"/>
            </p:cNvSpPr>
            <p:nvPr/>
          </p:nvSpPr>
          <p:spPr bwMode="auto">
            <a:xfrm rot="1200000" flipH="1">
              <a:off x="3447" y="1361"/>
              <a:ext cx="94" cy="0"/>
            </a:xfrm>
            <a:prstGeom prst="line">
              <a:avLst/>
            </a:prstGeom>
            <a:noFill/>
            <a:ln w="9525">
              <a:solidFill>
                <a:srgbClr val="CC33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93252" name="Line 36"/>
            <p:cNvSpPr>
              <a:spLocks noChangeShapeType="1"/>
            </p:cNvSpPr>
            <p:nvPr/>
          </p:nvSpPr>
          <p:spPr bwMode="auto">
            <a:xfrm flipH="1">
              <a:off x="3408" y="1541"/>
              <a:ext cx="94" cy="0"/>
            </a:xfrm>
            <a:prstGeom prst="line">
              <a:avLst/>
            </a:prstGeom>
            <a:noFill/>
            <a:ln w="9525">
              <a:solidFill>
                <a:srgbClr val="CC33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93253" name="Line 37"/>
            <p:cNvSpPr>
              <a:spLocks noChangeShapeType="1"/>
            </p:cNvSpPr>
            <p:nvPr/>
          </p:nvSpPr>
          <p:spPr bwMode="auto">
            <a:xfrm rot="600000" flipH="1">
              <a:off x="3416" y="1447"/>
              <a:ext cx="94" cy="0"/>
            </a:xfrm>
            <a:prstGeom prst="line">
              <a:avLst/>
            </a:prstGeom>
            <a:noFill/>
            <a:ln w="9525">
              <a:solidFill>
                <a:srgbClr val="CC33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93254" name="Line 38"/>
            <p:cNvSpPr>
              <a:spLocks noChangeShapeType="1"/>
            </p:cNvSpPr>
            <p:nvPr/>
          </p:nvSpPr>
          <p:spPr bwMode="auto">
            <a:xfrm rot="21000000" flipH="1">
              <a:off x="3416" y="1626"/>
              <a:ext cx="94" cy="0"/>
            </a:xfrm>
            <a:prstGeom prst="line">
              <a:avLst/>
            </a:prstGeom>
            <a:noFill/>
            <a:ln w="9525">
              <a:solidFill>
                <a:srgbClr val="CC33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93255" name="Line 39"/>
            <p:cNvSpPr>
              <a:spLocks noChangeShapeType="1"/>
            </p:cNvSpPr>
            <p:nvPr/>
          </p:nvSpPr>
          <p:spPr bwMode="auto">
            <a:xfrm rot="20400000" flipH="1">
              <a:off x="3439" y="1712"/>
              <a:ext cx="95" cy="0"/>
            </a:xfrm>
            <a:prstGeom prst="line">
              <a:avLst/>
            </a:prstGeom>
            <a:noFill/>
            <a:ln w="9525">
              <a:solidFill>
                <a:srgbClr val="CC33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93256" name="Line 40"/>
            <p:cNvSpPr>
              <a:spLocks noChangeShapeType="1"/>
            </p:cNvSpPr>
            <p:nvPr/>
          </p:nvSpPr>
          <p:spPr bwMode="auto">
            <a:xfrm rot="19500000" flipH="1">
              <a:off x="3486" y="1798"/>
              <a:ext cx="94" cy="0"/>
            </a:xfrm>
            <a:prstGeom prst="line">
              <a:avLst/>
            </a:prstGeom>
            <a:noFill/>
            <a:ln w="9525">
              <a:solidFill>
                <a:srgbClr val="CC33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393257" name="Rectangle 41"/>
            <p:cNvSpPr>
              <a:spLocks noChangeArrowheads="1"/>
            </p:cNvSpPr>
            <p:nvPr/>
          </p:nvSpPr>
          <p:spPr bwMode="auto">
            <a:xfrm>
              <a:off x="4204" y="1455"/>
              <a:ext cx="159" cy="159"/>
            </a:xfrm>
            <a:prstGeom prst="rect">
              <a:avLst/>
            </a:prstGeom>
            <a:noFill/>
            <a:ln w="19050">
              <a:solidFill>
                <a:srgbClr val="0066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93258" name="Line 42"/>
            <p:cNvSpPr>
              <a:spLocks noChangeShapeType="1"/>
            </p:cNvSpPr>
            <p:nvPr/>
          </p:nvSpPr>
          <p:spPr bwMode="auto">
            <a:xfrm flipV="1">
              <a:off x="4275" y="1307"/>
              <a:ext cx="0" cy="123"/>
            </a:xfrm>
            <a:prstGeom prst="line">
              <a:avLst/>
            </a:prstGeom>
            <a:noFill/>
            <a:ln w="19050">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93259" name="Line 43"/>
            <p:cNvSpPr>
              <a:spLocks noChangeShapeType="1"/>
            </p:cNvSpPr>
            <p:nvPr/>
          </p:nvSpPr>
          <p:spPr bwMode="auto">
            <a:xfrm flipV="1">
              <a:off x="4282" y="1640"/>
              <a:ext cx="0" cy="124"/>
            </a:xfrm>
            <a:prstGeom prst="line">
              <a:avLst/>
            </a:prstGeom>
            <a:noFill/>
            <a:ln w="19050">
              <a:solidFill>
                <a:srgbClr val="CC33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93260" name="Line 44"/>
            <p:cNvSpPr>
              <a:spLocks noChangeShapeType="1"/>
            </p:cNvSpPr>
            <p:nvPr/>
          </p:nvSpPr>
          <p:spPr bwMode="auto">
            <a:xfrm>
              <a:off x="4056" y="1541"/>
              <a:ext cx="124" cy="0"/>
            </a:xfrm>
            <a:prstGeom prst="line">
              <a:avLst/>
            </a:prstGeom>
            <a:noFill/>
            <a:ln w="19050">
              <a:solidFill>
                <a:srgbClr val="CC33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393261" name="Line 45"/>
            <p:cNvSpPr>
              <a:spLocks noChangeShapeType="1"/>
            </p:cNvSpPr>
            <p:nvPr/>
          </p:nvSpPr>
          <p:spPr bwMode="auto">
            <a:xfrm>
              <a:off x="4392" y="1541"/>
              <a:ext cx="123" cy="0"/>
            </a:xfrm>
            <a:prstGeom prst="line">
              <a:avLst/>
            </a:prstGeom>
            <a:noFill/>
            <a:ln w="19050">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93262" name="Text Box 46"/>
            <p:cNvSpPr txBox="1">
              <a:spLocks noChangeArrowheads="1"/>
            </p:cNvSpPr>
            <p:nvPr/>
          </p:nvSpPr>
          <p:spPr bwMode="auto">
            <a:xfrm>
              <a:off x="4212" y="1174"/>
              <a:ext cx="316"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393263" name="Text Box 47"/>
            <p:cNvSpPr txBox="1">
              <a:spLocks noChangeArrowheads="1"/>
            </p:cNvSpPr>
            <p:nvPr/>
          </p:nvSpPr>
          <p:spPr bwMode="auto">
            <a:xfrm>
              <a:off x="4353" y="1478"/>
              <a:ext cx="337"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aphicFrame>
          <p:nvGraphicFramePr>
            <p:cNvPr id="393264" name="Object 48"/>
            <p:cNvGraphicFramePr>
              <a:graphicFrameLocks noChangeAspect="1"/>
            </p:cNvGraphicFramePr>
            <p:nvPr/>
          </p:nvGraphicFramePr>
          <p:xfrm>
            <a:off x="4201" y="1139"/>
            <a:ext cx="202" cy="240"/>
          </p:xfrm>
          <a:graphic>
            <a:graphicData uri="http://schemas.openxmlformats.org/presentationml/2006/ole">
              <mc:AlternateContent xmlns:mc="http://schemas.openxmlformats.org/markup-compatibility/2006">
                <mc:Choice xmlns:v="urn:schemas-microsoft-com:vml" Requires="v">
                  <p:oleObj spid="_x0000_s393303" name="Equation" r:id="rId5" imgW="203040" imgH="241200" progId="Equation.3">
                    <p:embed/>
                  </p:oleObj>
                </mc:Choice>
                <mc:Fallback>
                  <p:oleObj name="Equation" r:id="rId5" imgW="203040" imgH="241200" progId="Equation.3">
                    <p:embed/>
                    <p:pic>
                      <p:nvPicPr>
                        <p:cNvPr id="0" name="Object 4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201" y="1139"/>
                          <a:ext cx="202" cy="2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93265" name="Object 49"/>
            <p:cNvGraphicFramePr>
              <a:graphicFrameLocks noChangeAspect="1"/>
            </p:cNvGraphicFramePr>
            <p:nvPr/>
          </p:nvGraphicFramePr>
          <p:xfrm>
            <a:off x="4422" y="1349"/>
            <a:ext cx="240" cy="240"/>
          </p:xfrm>
          <a:graphic>
            <a:graphicData uri="http://schemas.openxmlformats.org/presentationml/2006/ole">
              <mc:AlternateContent xmlns:mc="http://schemas.openxmlformats.org/markup-compatibility/2006">
                <mc:Choice xmlns:v="urn:schemas-microsoft-com:vml" Requires="v">
                  <p:oleObj spid="_x0000_s393304" name="Equation" r:id="rId7" imgW="241200" imgH="241200" progId="Equation.3">
                    <p:embed/>
                  </p:oleObj>
                </mc:Choice>
                <mc:Fallback>
                  <p:oleObj name="Equation" r:id="rId7" imgW="241200" imgH="241200" progId="Equation.3">
                    <p:embed/>
                    <p:pic>
                      <p:nvPicPr>
                        <p:cNvPr id="0" name="Object 4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422" y="1349"/>
                          <a:ext cx="240" cy="2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393266" name="Text Box 50"/>
          <p:cNvSpPr txBox="1">
            <a:spLocks noChangeArrowheads="1"/>
          </p:cNvSpPr>
          <p:nvPr/>
        </p:nvSpPr>
        <p:spPr bwMode="auto">
          <a:xfrm>
            <a:off x="381000" y="3209925"/>
            <a:ext cx="938847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p</a:t>
            </a:r>
            <a:r>
              <a:rPr lang="en-US" baseline="-25000">
                <a:solidFill>
                  <a:srgbClr val="000000"/>
                </a:solidFill>
              </a:rPr>
              <a:t>t</a:t>
            </a:r>
            <a:r>
              <a:rPr lang="en-US">
                <a:solidFill>
                  <a:srgbClr val="000000"/>
                </a:solidFill>
              </a:rPr>
              <a:t> = p (độ chênh áp suất  của áp suất  trong  so với  áp suất </a:t>
            </a:r>
          </a:p>
          <a:p>
            <a:pPr algn="l"/>
            <a:r>
              <a:rPr lang="en-US">
                <a:solidFill>
                  <a:srgbClr val="000000"/>
                </a:solidFill>
              </a:rPr>
              <a:t> ngoài trời)</a:t>
            </a:r>
            <a:endParaRPr lang="en-US">
              <a:cs typeface="Times New Roman" pitchFamily="18" charset="0"/>
            </a:endParaRPr>
          </a:p>
        </p:txBody>
      </p:sp>
      <p:sp>
        <p:nvSpPr>
          <p:cNvPr id="393267" name="Text Box 51"/>
          <p:cNvSpPr txBox="1">
            <a:spLocks noChangeArrowheads="1"/>
          </p:cNvSpPr>
          <p:nvPr/>
        </p:nvSpPr>
        <p:spPr bwMode="auto">
          <a:xfrm>
            <a:off x="7162800" y="5707063"/>
            <a:ext cx="12350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(10. 20)</a:t>
            </a:r>
          </a:p>
        </p:txBody>
      </p:sp>
      <p:graphicFrame>
        <p:nvGraphicFramePr>
          <p:cNvPr id="393268" name="Object 52"/>
          <p:cNvGraphicFramePr>
            <a:graphicFrameLocks noChangeAspect="1"/>
          </p:cNvGraphicFramePr>
          <p:nvPr>
            <p:ph sz="half" idx="2"/>
          </p:nvPr>
        </p:nvGraphicFramePr>
        <p:xfrm>
          <a:off x="3790950" y="4606925"/>
          <a:ext cx="4724400" cy="1068388"/>
        </p:xfrm>
        <a:graphic>
          <a:graphicData uri="http://schemas.openxmlformats.org/presentationml/2006/ole">
            <mc:AlternateContent xmlns:mc="http://schemas.openxmlformats.org/markup-compatibility/2006">
              <mc:Choice xmlns:v="urn:schemas-microsoft-com:vml" Requires="v">
                <p:oleObj spid="_x0000_s393305" name="Equation" r:id="rId9" imgW="2133360" imgH="482400" progId="Equation.3">
                  <p:embed/>
                </p:oleObj>
              </mc:Choice>
              <mc:Fallback>
                <p:oleObj name="Equation" r:id="rId9" imgW="2133360" imgH="482400" progId="Equation.3">
                  <p:embed/>
                  <p:pic>
                    <p:nvPicPr>
                      <p:cNvPr id="0" name="Object 5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790950" y="4606925"/>
                        <a:ext cx="4724400" cy="10683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93269" name="Text Box 53"/>
          <p:cNvSpPr txBox="1">
            <a:spLocks noChangeArrowheads="1"/>
          </p:cNvSpPr>
          <p:nvPr/>
        </p:nvSpPr>
        <p:spPr bwMode="auto">
          <a:xfrm>
            <a:off x="5151438" y="4187825"/>
            <a:ext cx="17287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N = </a:t>
            </a:r>
            <a:r>
              <a:rPr lang="el-GR"/>
              <a:t>σ</a:t>
            </a:r>
            <a:r>
              <a:rPr lang="en-US" baseline="-25000"/>
              <a:t>1</a:t>
            </a:r>
            <a:r>
              <a:rPr lang="en-US"/>
              <a:t>.1.</a:t>
            </a:r>
            <a:r>
              <a:rPr lang="el-GR"/>
              <a:t>δ</a:t>
            </a:r>
            <a:r>
              <a:rPr lang="en-US"/>
              <a:t> ;</a:t>
            </a:r>
            <a:endParaRPr lang="el-GR"/>
          </a:p>
        </p:txBody>
      </p:sp>
      <p:grpSp>
        <p:nvGrpSpPr>
          <p:cNvPr id="393270" name="Group 54"/>
          <p:cNvGrpSpPr>
            <a:grpSpLocks/>
          </p:cNvGrpSpPr>
          <p:nvPr/>
        </p:nvGrpSpPr>
        <p:grpSpPr bwMode="auto">
          <a:xfrm>
            <a:off x="385763" y="3849688"/>
            <a:ext cx="4125912" cy="2647950"/>
            <a:chOff x="243" y="2425"/>
            <a:chExt cx="2599" cy="1668"/>
          </a:xfrm>
        </p:grpSpPr>
        <p:sp>
          <p:nvSpPr>
            <p:cNvPr id="393271" name="Text Box 55"/>
            <p:cNvSpPr txBox="1">
              <a:spLocks noChangeArrowheads="1"/>
            </p:cNvSpPr>
            <p:nvPr/>
          </p:nvSpPr>
          <p:spPr bwMode="auto">
            <a:xfrm>
              <a:off x="2726" y="2425"/>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b="1"/>
            </a:p>
          </p:txBody>
        </p:sp>
        <p:grpSp>
          <p:nvGrpSpPr>
            <p:cNvPr id="393272" name="Group 56"/>
            <p:cNvGrpSpPr>
              <a:grpSpLocks/>
            </p:cNvGrpSpPr>
            <p:nvPr/>
          </p:nvGrpSpPr>
          <p:grpSpPr bwMode="auto">
            <a:xfrm>
              <a:off x="243" y="2509"/>
              <a:ext cx="2418" cy="1584"/>
              <a:chOff x="0" y="2329"/>
              <a:chExt cx="2418" cy="1584"/>
            </a:xfrm>
          </p:grpSpPr>
          <p:sp>
            <p:nvSpPr>
              <p:cNvPr id="393273" name="Arc 57"/>
              <p:cNvSpPr>
                <a:spLocks/>
              </p:cNvSpPr>
              <p:nvPr/>
            </p:nvSpPr>
            <p:spPr bwMode="auto">
              <a:xfrm>
                <a:off x="241" y="2622"/>
                <a:ext cx="1440" cy="746"/>
              </a:xfrm>
              <a:custGeom>
                <a:avLst/>
                <a:gdLst>
                  <a:gd name="G0" fmla="+- 21600 0 0"/>
                  <a:gd name="G1" fmla="+- 21600 0 0"/>
                  <a:gd name="G2" fmla="+- 21600 0 0"/>
                  <a:gd name="T0" fmla="*/ 10 w 43200"/>
                  <a:gd name="T1" fmla="*/ 22265 h 22295"/>
                  <a:gd name="T2" fmla="*/ 43189 w 43200"/>
                  <a:gd name="T3" fmla="*/ 22295 h 22295"/>
                  <a:gd name="T4" fmla="*/ 21600 w 43200"/>
                  <a:gd name="T5" fmla="*/ 21600 h 22295"/>
                </a:gdLst>
                <a:ahLst/>
                <a:cxnLst>
                  <a:cxn ang="0">
                    <a:pos x="T0" y="T1"/>
                  </a:cxn>
                  <a:cxn ang="0">
                    <a:pos x="T2" y="T3"/>
                  </a:cxn>
                  <a:cxn ang="0">
                    <a:pos x="T4" y="T5"/>
                  </a:cxn>
                </a:cxnLst>
                <a:rect l="0" t="0" r="r" b="b"/>
                <a:pathLst>
                  <a:path w="43200" h="22295" fill="none" extrusionOk="0">
                    <a:moveTo>
                      <a:pt x="10" y="22264"/>
                    </a:moveTo>
                    <a:cubicBezTo>
                      <a:pt x="3" y="22043"/>
                      <a:pt x="0" y="21821"/>
                      <a:pt x="0" y="21600"/>
                    </a:cubicBezTo>
                    <a:cubicBezTo>
                      <a:pt x="0" y="9670"/>
                      <a:pt x="9670" y="0"/>
                      <a:pt x="21600" y="0"/>
                    </a:cubicBezTo>
                    <a:cubicBezTo>
                      <a:pt x="33529" y="0"/>
                      <a:pt x="43200" y="9670"/>
                      <a:pt x="43200" y="21600"/>
                    </a:cubicBezTo>
                    <a:cubicBezTo>
                      <a:pt x="43200" y="21831"/>
                      <a:pt x="43196" y="22063"/>
                      <a:pt x="43188" y="22294"/>
                    </a:cubicBezTo>
                  </a:path>
                  <a:path w="43200" h="22295" stroke="0" extrusionOk="0">
                    <a:moveTo>
                      <a:pt x="10" y="22264"/>
                    </a:moveTo>
                    <a:cubicBezTo>
                      <a:pt x="3" y="22043"/>
                      <a:pt x="0" y="21821"/>
                      <a:pt x="0" y="21600"/>
                    </a:cubicBezTo>
                    <a:cubicBezTo>
                      <a:pt x="0" y="9670"/>
                      <a:pt x="9670" y="0"/>
                      <a:pt x="21600" y="0"/>
                    </a:cubicBezTo>
                    <a:cubicBezTo>
                      <a:pt x="33529" y="0"/>
                      <a:pt x="43200" y="9670"/>
                      <a:pt x="43200" y="21600"/>
                    </a:cubicBezTo>
                    <a:cubicBezTo>
                      <a:pt x="43200" y="21831"/>
                      <a:pt x="43196" y="22063"/>
                      <a:pt x="43188" y="22294"/>
                    </a:cubicBezTo>
                    <a:lnTo>
                      <a:pt x="21600" y="21600"/>
                    </a:lnTo>
                    <a:close/>
                  </a:path>
                </a:pathLst>
              </a:custGeom>
              <a:noFill/>
              <a:ln w="381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3274" name="Line 58"/>
              <p:cNvSpPr>
                <a:spLocks noChangeShapeType="1"/>
              </p:cNvSpPr>
              <p:nvPr/>
            </p:nvSpPr>
            <p:spPr bwMode="auto">
              <a:xfrm>
                <a:off x="0" y="3360"/>
                <a:ext cx="1923"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93275" name="Arc 59"/>
              <p:cNvSpPr>
                <a:spLocks/>
              </p:cNvSpPr>
              <p:nvPr/>
            </p:nvSpPr>
            <p:spPr bwMode="auto">
              <a:xfrm>
                <a:off x="324" y="2717"/>
                <a:ext cx="1268" cy="667"/>
              </a:xfrm>
              <a:custGeom>
                <a:avLst/>
                <a:gdLst>
                  <a:gd name="G0" fmla="+- 21600 0 0"/>
                  <a:gd name="G1" fmla="+- 21600 0 0"/>
                  <a:gd name="G2" fmla="+- 21600 0 0"/>
                  <a:gd name="T0" fmla="*/ 36 w 43200"/>
                  <a:gd name="T1" fmla="*/ 22841 h 22841"/>
                  <a:gd name="T2" fmla="*/ 43198 w 43200"/>
                  <a:gd name="T3" fmla="*/ 21917 h 22841"/>
                  <a:gd name="T4" fmla="*/ 21600 w 43200"/>
                  <a:gd name="T5" fmla="*/ 21600 h 22841"/>
                </a:gdLst>
                <a:ahLst/>
                <a:cxnLst>
                  <a:cxn ang="0">
                    <a:pos x="T0" y="T1"/>
                  </a:cxn>
                  <a:cxn ang="0">
                    <a:pos x="T2" y="T3"/>
                  </a:cxn>
                  <a:cxn ang="0">
                    <a:pos x="T4" y="T5"/>
                  </a:cxn>
                </a:cxnLst>
                <a:rect l="0" t="0" r="r" b="b"/>
                <a:pathLst>
                  <a:path w="43200" h="22841" fill="none" extrusionOk="0">
                    <a:moveTo>
                      <a:pt x="35" y="22841"/>
                    </a:moveTo>
                    <a:cubicBezTo>
                      <a:pt x="11" y="22427"/>
                      <a:pt x="0" y="22013"/>
                      <a:pt x="0" y="21600"/>
                    </a:cubicBezTo>
                    <a:cubicBezTo>
                      <a:pt x="0" y="9670"/>
                      <a:pt x="9670" y="0"/>
                      <a:pt x="21600" y="0"/>
                    </a:cubicBezTo>
                    <a:cubicBezTo>
                      <a:pt x="33529" y="0"/>
                      <a:pt x="43200" y="9670"/>
                      <a:pt x="43200" y="21600"/>
                    </a:cubicBezTo>
                    <a:cubicBezTo>
                      <a:pt x="43200" y="21705"/>
                      <a:pt x="43199" y="21811"/>
                      <a:pt x="43197" y="21916"/>
                    </a:cubicBezTo>
                  </a:path>
                  <a:path w="43200" h="22841" stroke="0" extrusionOk="0">
                    <a:moveTo>
                      <a:pt x="35" y="22841"/>
                    </a:moveTo>
                    <a:cubicBezTo>
                      <a:pt x="11" y="22427"/>
                      <a:pt x="0" y="22013"/>
                      <a:pt x="0" y="21600"/>
                    </a:cubicBezTo>
                    <a:cubicBezTo>
                      <a:pt x="0" y="9670"/>
                      <a:pt x="9670" y="0"/>
                      <a:pt x="21600" y="0"/>
                    </a:cubicBezTo>
                    <a:cubicBezTo>
                      <a:pt x="33529" y="0"/>
                      <a:pt x="43200" y="9670"/>
                      <a:pt x="43200" y="21600"/>
                    </a:cubicBezTo>
                    <a:cubicBezTo>
                      <a:pt x="43200" y="21705"/>
                      <a:pt x="43199" y="21811"/>
                      <a:pt x="43197" y="21916"/>
                    </a:cubicBezTo>
                    <a:lnTo>
                      <a:pt x="21600" y="21600"/>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3276" name="Line 60"/>
              <p:cNvSpPr>
                <a:spLocks noChangeShapeType="1"/>
              </p:cNvSpPr>
              <p:nvPr/>
            </p:nvSpPr>
            <p:spPr bwMode="auto">
              <a:xfrm>
                <a:off x="960" y="2448"/>
                <a:ext cx="0" cy="1065"/>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93277" name="Line 61"/>
              <p:cNvSpPr>
                <a:spLocks noChangeShapeType="1"/>
              </p:cNvSpPr>
              <p:nvPr/>
            </p:nvSpPr>
            <p:spPr bwMode="auto">
              <a:xfrm>
                <a:off x="1584" y="3360"/>
                <a:ext cx="9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93278" name="Line 62"/>
              <p:cNvSpPr>
                <a:spLocks noChangeShapeType="1"/>
              </p:cNvSpPr>
              <p:nvPr/>
            </p:nvSpPr>
            <p:spPr bwMode="auto">
              <a:xfrm>
                <a:off x="1584" y="3360"/>
                <a:ext cx="9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93279" name="Line 63"/>
              <p:cNvSpPr>
                <a:spLocks noChangeShapeType="1"/>
              </p:cNvSpPr>
              <p:nvPr/>
            </p:nvSpPr>
            <p:spPr bwMode="auto">
              <a:xfrm>
                <a:off x="234" y="3360"/>
                <a:ext cx="9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93280" name="Line 64"/>
              <p:cNvSpPr>
                <a:spLocks noChangeShapeType="1"/>
              </p:cNvSpPr>
              <p:nvPr/>
            </p:nvSpPr>
            <p:spPr bwMode="auto">
              <a:xfrm flipV="1">
                <a:off x="960" y="2832"/>
                <a:ext cx="336" cy="52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93281" name="Line 65"/>
              <p:cNvSpPr>
                <a:spLocks noChangeShapeType="1"/>
              </p:cNvSpPr>
              <p:nvPr/>
            </p:nvSpPr>
            <p:spPr bwMode="auto">
              <a:xfrm flipV="1">
                <a:off x="960" y="2880"/>
                <a:ext cx="432" cy="48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93282" name="Arc 66"/>
              <p:cNvSpPr>
                <a:spLocks/>
              </p:cNvSpPr>
              <p:nvPr/>
            </p:nvSpPr>
            <p:spPr bwMode="auto">
              <a:xfrm>
                <a:off x="956" y="2942"/>
                <a:ext cx="457" cy="438"/>
              </a:xfrm>
              <a:custGeom>
                <a:avLst/>
                <a:gdLst>
                  <a:gd name="G0" fmla="+- 0 0 0"/>
                  <a:gd name="G1" fmla="+- 20796 0 0"/>
                  <a:gd name="G2" fmla="+- 21600 0 0"/>
                  <a:gd name="T0" fmla="*/ 5839 w 21552"/>
                  <a:gd name="T1" fmla="*/ 0 h 20796"/>
                  <a:gd name="T2" fmla="*/ 21552 w 21552"/>
                  <a:gd name="T3" fmla="*/ 19351 h 20796"/>
                  <a:gd name="T4" fmla="*/ 0 w 21552"/>
                  <a:gd name="T5" fmla="*/ 20796 h 20796"/>
                </a:gdLst>
                <a:ahLst/>
                <a:cxnLst>
                  <a:cxn ang="0">
                    <a:pos x="T0" y="T1"/>
                  </a:cxn>
                  <a:cxn ang="0">
                    <a:pos x="T2" y="T3"/>
                  </a:cxn>
                  <a:cxn ang="0">
                    <a:pos x="T4" y="T5"/>
                  </a:cxn>
                </a:cxnLst>
                <a:rect l="0" t="0" r="r" b="b"/>
                <a:pathLst>
                  <a:path w="21552" h="20796" fill="none" extrusionOk="0">
                    <a:moveTo>
                      <a:pt x="5838" y="0"/>
                    </a:moveTo>
                    <a:cubicBezTo>
                      <a:pt x="14645" y="2472"/>
                      <a:pt x="20939" y="10224"/>
                      <a:pt x="21551" y="19351"/>
                    </a:cubicBezTo>
                  </a:path>
                  <a:path w="21552" h="20796" stroke="0" extrusionOk="0">
                    <a:moveTo>
                      <a:pt x="5838" y="0"/>
                    </a:moveTo>
                    <a:cubicBezTo>
                      <a:pt x="14645" y="2472"/>
                      <a:pt x="20939" y="10224"/>
                      <a:pt x="21551" y="19351"/>
                    </a:cubicBezTo>
                    <a:lnTo>
                      <a:pt x="0" y="20796"/>
                    </a:lnTo>
                    <a:close/>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3283" name="Line 67"/>
              <p:cNvSpPr>
                <a:spLocks noChangeShapeType="1"/>
              </p:cNvSpPr>
              <p:nvPr/>
            </p:nvSpPr>
            <p:spPr bwMode="auto">
              <a:xfrm rot="21000000">
                <a:off x="1395" y="3210"/>
                <a:ext cx="0" cy="144"/>
              </a:xfrm>
              <a:prstGeom prst="line">
                <a:avLst/>
              </a:prstGeom>
              <a:noFill/>
              <a:ln w="9525">
                <a:solidFill>
                  <a:schemeClr val="tx1"/>
                </a:solidFill>
                <a:round/>
                <a:headEnd type="none"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93284" name="Line 68"/>
              <p:cNvSpPr>
                <a:spLocks noChangeShapeType="1"/>
              </p:cNvSpPr>
              <p:nvPr/>
            </p:nvSpPr>
            <p:spPr bwMode="auto">
              <a:xfrm>
                <a:off x="1248" y="3027"/>
                <a:ext cx="48" cy="48"/>
              </a:xfrm>
              <a:prstGeom prst="line">
                <a:avLst/>
              </a:prstGeom>
              <a:noFill/>
              <a:ln w="9525">
                <a:solidFill>
                  <a:schemeClr val="tx1"/>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93285" name="Line 69"/>
              <p:cNvSpPr>
                <a:spLocks noChangeShapeType="1"/>
              </p:cNvSpPr>
              <p:nvPr/>
            </p:nvSpPr>
            <p:spPr bwMode="auto">
              <a:xfrm>
                <a:off x="1068" y="2919"/>
                <a:ext cx="144" cy="96"/>
              </a:xfrm>
              <a:prstGeom prst="line">
                <a:avLst/>
              </a:prstGeom>
              <a:noFill/>
              <a:ln w="952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93286" name="Text Box 70"/>
              <p:cNvSpPr txBox="1">
                <a:spLocks noChangeArrowheads="1"/>
              </p:cNvSpPr>
              <p:nvPr/>
            </p:nvSpPr>
            <p:spPr bwMode="auto">
              <a:xfrm rot="3780000">
                <a:off x="1367" y="3001"/>
                <a:ext cx="24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t>φ</a:t>
                </a:r>
              </a:p>
            </p:txBody>
          </p:sp>
          <p:sp>
            <p:nvSpPr>
              <p:cNvPr id="393287" name="Text Box 71"/>
              <p:cNvSpPr txBox="1">
                <a:spLocks noChangeArrowheads="1"/>
              </p:cNvSpPr>
              <p:nvPr/>
            </p:nvSpPr>
            <p:spPr bwMode="auto">
              <a:xfrm>
                <a:off x="1740" y="2679"/>
                <a:ext cx="34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d</a:t>
                </a:r>
                <a:r>
                  <a:rPr lang="el-GR"/>
                  <a:t>φ</a:t>
                </a:r>
              </a:p>
            </p:txBody>
          </p:sp>
          <p:sp>
            <p:nvSpPr>
              <p:cNvPr id="393288" name="Line 72"/>
              <p:cNvSpPr>
                <a:spLocks noChangeShapeType="1"/>
              </p:cNvSpPr>
              <p:nvPr/>
            </p:nvSpPr>
            <p:spPr bwMode="auto">
              <a:xfrm flipV="1">
                <a:off x="1230" y="2832"/>
                <a:ext cx="576" cy="19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93289" name="Line 73"/>
              <p:cNvSpPr>
                <a:spLocks noChangeShapeType="1"/>
              </p:cNvSpPr>
              <p:nvPr/>
            </p:nvSpPr>
            <p:spPr bwMode="auto">
              <a:xfrm rot="21240000" flipV="1">
                <a:off x="1338" y="2538"/>
                <a:ext cx="240" cy="288"/>
              </a:xfrm>
              <a:prstGeom prst="line">
                <a:avLst/>
              </a:prstGeom>
              <a:noFill/>
              <a:ln w="28575">
                <a:solidFill>
                  <a:schemeClr val="tx1"/>
                </a:solidFill>
                <a:round/>
                <a:headEnd type="none"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93290" name="Text Box 74"/>
              <p:cNvSpPr txBox="1">
                <a:spLocks noChangeArrowheads="1"/>
              </p:cNvSpPr>
              <p:nvPr/>
            </p:nvSpPr>
            <p:spPr bwMode="auto">
              <a:xfrm>
                <a:off x="1541" y="2329"/>
                <a:ext cx="87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dR=prd</a:t>
                </a:r>
                <a:r>
                  <a:rPr lang="el-GR"/>
                  <a:t>φ</a:t>
                </a:r>
              </a:p>
            </p:txBody>
          </p:sp>
          <p:sp>
            <p:nvSpPr>
              <p:cNvPr id="393291" name="Line 75"/>
              <p:cNvSpPr>
                <a:spLocks noChangeShapeType="1"/>
              </p:cNvSpPr>
              <p:nvPr/>
            </p:nvSpPr>
            <p:spPr bwMode="auto">
              <a:xfrm>
                <a:off x="288" y="3360"/>
                <a:ext cx="0" cy="384"/>
              </a:xfrm>
              <a:prstGeom prst="line">
                <a:avLst/>
              </a:prstGeom>
              <a:noFill/>
              <a:ln w="2857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93292" name="Line 76"/>
              <p:cNvSpPr>
                <a:spLocks noChangeShapeType="1"/>
              </p:cNvSpPr>
              <p:nvPr/>
            </p:nvSpPr>
            <p:spPr bwMode="auto">
              <a:xfrm>
                <a:off x="1632" y="3354"/>
                <a:ext cx="0" cy="384"/>
              </a:xfrm>
              <a:prstGeom prst="line">
                <a:avLst/>
              </a:prstGeom>
              <a:noFill/>
              <a:ln w="2857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93293" name="Text Box 77"/>
              <p:cNvSpPr txBox="1">
                <a:spLocks noChangeArrowheads="1"/>
              </p:cNvSpPr>
              <p:nvPr/>
            </p:nvSpPr>
            <p:spPr bwMode="auto">
              <a:xfrm>
                <a:off x="330" y="3625"/>
                <a:ext cx="34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t>N</a:t>
                </a:r>
              </a:p>
            </p:txBody>
          </p:sp>
          <p:sp>
            <p:nvSpPr>
              <p:cNvPr id="393294" name="Text Box 78"/>
              <p:cNvSpPr txBox="1">
                <a:spLocks noChangeArrowheads="1"/>
              </p:cNvSpPr>
              <p:nvPr/>
            </p:nvSpPr>
            <p:spPr bwMode="auto">
              <a:xfrm>
                <a:off x="1356" y="3585"/>
                <a:ext cx="34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t>N</a:t>
                </a:r>
              </a:p>
            </p:txBody>
          </p:sp>
          <p:sp>
            <p:nvSpPr>
              <p:cNvPr id="393295" name="Line 79"/>
              <p:cNvSpPr>
                <a:spLocks noChangeShapeType="1"/>
              </p:cNvSpPr>
              <p:nvPr/>
            </p:nvSpPr>
            <p:spPr bwMode="auto">
              <a:xfrm>
                <a:off x="498" y="2910"/>
                <a:ext cx="443" cy="443"/>
              </a:xfrm>
              <a:prstGeom prst="line">
                <a:avLst/>
              </a:prstGeom>
              <a:noFill/>
              <a:ln w="9525">
                <a:solidFill>
                  <a:schemeClr val="tx1"/>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93296" name="Line 80"/>
              <p:cNvSpPr>
                <a:spLocks noChangeShapeType="1"/>
              </p:cNvSpPr>
              <p:nvPr/>
            </p:nvSpPr>
            <p:spPr bwMode="auto">
              <a:xfrm>
                <a:off x="303" y="2727"/>
                <a:ext cx="192" cy="19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93297" name="Line 81"/>
              <p:cNvSpPr>
                <a:spLocks noChangeShapeType="1"/>
              </p:cNvSpPr>
              <p:nvPr/>
            </p:nvSpPr>
            <p:spPr bwMode="auto">
              <a:xfrm>
                <a:off x="333" y="2760"/>
                <a:ext cx="96" cy="96"/>
              </a:xfrm>
              <a:prstGeom prst="line">
                <a:avLst/>
              </a:prstGeom>
              <a:noFill/>
              <a:ln w="952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93298" name="Line 82"/>
              <p:cNvSpPr>
                <a:spLocks noChangeShapeType="1"/>
              </p:cNvSpPr>
              <p:nvPr/>
            </p:nvSpPr>
            <p:spPr bwMode="auto">
              <a:xfrm>
                <a:off x="108" y="2736"/>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93299" name="Text Box 83"/>
              <p:cNvSpPr txBox="1">
                <a:spLocks noChangeArrowheads="1"/>
              </p:cNvSpPr>
              <p:nvPr/>
            </p:nvSpPr>
            <p:spPr bwMode="auto">
              <a:xfrm>
                <a:off x="96" y="2520"/>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t>δ</a:t>
                </a:r>
              </a:p>
            </p:txBody>
          </p:sp>
        </p:grpSp>
        <p:sp>
          <p:nvSpPr>
            <p:cNvPr id="393300" name="Text Box 84"/>
            <p:cNvSpPr txBox="1">
              <a:spLocks noChangeArrowheads="1"/>
            </p:cNvSpPr>
            <p:nvPr/>
          </p:nvSpPr>
          <p:spPr bwMode="auto">
            <a:xfrm>
              <a:off x="1979" y="3499"/>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t>z</a:t>
              </a:r>
            </a:p>
          </p:txBody>
        </p:sp>
        <p:sp>
          <p:nvSpPr>
            <p:cNvPr id="393301" name="Text Box 85"/>
            <p:cNvSpPr txBox="1">
              <a:spLocks noChangeArrowheads="1"/>
            </p:cNvSpPr>
            <p:nvPr/>
          </p:nvSpPr>
          <p:spPr bwMode="auto">
            <a:xfrm>
              <a:off x="969" y="2493"/>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y</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93218"/>
                                        </p:tgtEl>
                                        <p:attrNameLst>
                                          <p:attrName>style.visibility</p:attrName>
                                        </p:attrNameLst>
                                      </p:cBhvr>
                                      <p:to>
                                        <p:strVal val="visible"/>
                                      </p:to>
                                    </p:set>
                                    <p:animEffect transition="in" filter="checkerboard(across)">
                                      <p:cBhvr>
                                        <p:cTn id="7" dur="2000"/>
                                        <p:tgtEl>
                                          <p:spTgt spid="39321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393234"/>
                                        </p:tgtEl>
                                        <p:attrNameLst>
                                          <p:attrName>style.visibility</p:attrName>
                                        </p:attrNameLst>
                                      </p:cBhvr>
                                      <p:to>
                                        <p:strVal val="visible"/>
                                      </p:to>
                                    </p:set>
                                    <p:animEffect transition="in" filter="checkerboard(across)">
                                      <p:cBhvr>
                                        <p:cTn id="12" dur="500"/>
                                        <p:tgtEl>
                                          <p:spTgt spid="39323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5" presetClass="entr" presetSubtype="0" fill="hold" nodeType="clickEffect">
                                  <p:stCondLst>
                                    <p:cond delay="0"/>
                                  </p:stCondLst>
                                  <p:childTnLst>
                                    <p:set>
                                      <p:cBhvr>
                                        <p:cTn id="16" dur="1" fill="hold">
                                          <p:stCondLst>
                                            <p:cond delay="0"/>
                                          </p:stCondLst>
                                        </p:cTn>
                                        <p:tgtEl>
                                          <p:spTgt spid="393223"/>
                                        </p:tgtEl>
                                        <p:attrNameLst>
                                          <p:attrName>style.visibility</p:attrName>
                                        </p:attrNameLst>
                                      </p:cBhvr>
                                      <p:to>
                                        <p:strVal val="visible"/>
                                      </p:to>
                                    </p:set>
                                    <p:anim calcmode="lin" valueType="num">
                                      <p:cBhvr>
                                        <p:cTn id="17" dur="1000" fill="hold"/>
                                        <p:tgtEl>
                                          <p:spTgt spid="393223"/>
                                        </p:tgtEl>
                                        <p:attrNameLst>
                                          <p:attrName>ppt_w</p:attrName>
                                        </p:attrNameLst>
                                      </p:cBhvr>
                                      <p:tavLst>
                                        <p:tav tm="0">
                                          <p:val>
                                            <p:strVal val="#ppt_w*0.70"/>
                                          </p:val>
                                        </p:tav>
                                        <p:tav tm="100000">
                                          <p:val>
                                            <p:strVal val="#ppt_w"/>
                                          </p:val>
                                        </p:tav>
                                      </p:tavLst>
                                    </p:anim>
                                    <p:anim calcmode="lin" valueType="num">
                                      <p:cBhvr>
                                        <p:cTn id="18" dur="1000" fill="hold"/>
                                        <p:tgtEl>
                                          <p:spTgt spid="393223"/>
                                        </p:tgtEl>
                                        <p:attrNameLst>
                                          <p:attrName>ppt_h</p:attrName>
                                        </p:attrNameLst>
                                      </p:cBhvr>
                                      <p:tavLst>
                                        <p:tav tm="0">
                                          <p:val>
                                            <p:strVal val="#ppt_h"/>
                                          </p:val>
                                        </p:tav>
                                        <p:tav tm="100000">
                                          <p:val>
                                            <p:strVal val="#ppt_h"/>
                                          </p:val>
                                        </p:tav>
                                      </p:tavLst>
                                    </p:anim>
                                    <p:animEffect transition="in" filter="fade">
                                      <p:cBhvr>
                                        <p:cTn id="19" dur="1000"/>
                                        <p:tgtEl>
                                          <p:spTgt spid="393223"/>
                                        </p:tgtEl>
                                      </p:cBhvr>
                                    </p:animEffect>
                                  </p:childTnLst>
                                </p:cTn>
                              </p:par>
                            </p:childTnLst>
                          </p:cTn>
                        </p:par>
                      </p:childTnLst>
                    </p:cTn>
                  </p:par>
                  <p:par>
                    <p:cTn id="20" fill="hold" nodeType="clickPar">
                      <p:stCondLst>
                        <p:cond delay="indefinite"/>
                      </p:stCondLst>
                      <p:childTnLst>
                        <p:par>
                          <p:cTn id="21" fill="hold" nodeType="withGroup">
                            <p:stCondLst>
                              <p:cond delay="0"/>
                            </p:stCondLst>
                            <p:childTnLst>
                              <p:par>
                                <p:cTn id="22" presetID="2" presetClass="entr" presetSubtype="2" fill="hold" grpId="0" nodeType="clickEffect">
                                  <p:stCondLst>
                                    <p:cond delay="0"/>
                                  </p:stCondLst>
                                  <p:childTnLst>
                                    <p:set>
                                      <p:cBhvr>
                                        <p:cTn id="23" dur="1" fill="hold">
                                          <p:stCondLst>
                                            <p:cond delay="0"/>
                                          </p:stCondLst>
                                        </p:cTn>
                                        <p:tgtEl>
                                          <p:spTgt spid="393219"/>
                                        </p:tgtEl>
                                        <p:attrNameLst>
                                          <p:attrName>style.visibility</p:attrName>
                                        </p:attrNameLst>
                                      </p:cBhvr>
                                      <p:to>
                                        <p:strVal val="visible"/>
                                      </p:to>
                                    </p:set>
                                    <p:anim calcmode="lin" valueType="num">
                                      <p:cBhvr additive="base">
                                        <p:cTn id="24" dur="2000" fill="hold"/>
                                        <p:tgtEl>
                                          <p:spTgt spid="393219"/>
                                        </p:tgtEl>
                                        <p:attrNameLst>
                                          <p:attrName>ppt_x</p:attrName>
                                        </p:attrNameLst>
                                      </p:cBhvr>
                                      <p:tavLst>
                                        <p:tav tm="0">
                                          <p:val>
                                            <p:strVal val="1+#ppt_w/2"/>
                                          </p:val>
                                        </p:tav>
                                        <p:tav tm="100000">
                                          <p:val>
                                            <p:strVal val="#ppt_x"/>
                                          </p:val>
                                        </p:tav>
                                      </p:tavLst>
                                    </p:anim>
                                    <p:anim calcmode="lin" valueType="num">
                                      <p:cBhvr additive="base">
                                        <p:cTn id="25" dur="2000" fill="hold"/>
                                        <p:tgtEl>
                                          <p:spTgt spid="393219"/>
                                        </p:tgtEl>
                                        <p:attrNameLst>
                                          <p:attrName>ppt_y</p:attrName>
                                        </p:attrNameLst>
                                      </p:cBhvr>
                                      <p:tavLst>
                                        <p:tav tm="0">
                                          <p:val>
                                            <p:strVal val="#ppt_y"/>
                                          </p:val>
                                        </p:tav>
                                        <p:tav tm="100000">
                                          <p:val>
                                            <p:strVal val="#ppt_y"/>
                                          </p:val>
                                        </p:tav>
                                      </p:tavLst>
                                    </p:anim>
                                  </p:childTnLst>
                                </p:cTn>
                              </p:par>
                            </p:childTnLst>
                          </p:cTn>
                        </p:par>
                      </p:childTnLst>
                    </p:cTn>
                  </p:par>
                  <p:par>
                    <p:cTn id="26" fill="hold" nodeType="clickPar">
                      <p:stCondLst>
                        <p:cond delay="indefinite"/>
                      </p:stCondLst>
                      <p:childTnLst>
                        <p:par>
                          <p:cTn id="27" fill="hold" nodeType="withGroup">
                            <p:stCondLst>
                              <p:cond delay="0"/>
                            </p:stCondLst>
                            <p:childTnLst>
                              <p:par>
                                <p:cTn id="28" presetID="5" presetClass="entr" presetSubtype="10" fill="hold" grpId="0" nodeType="clickEffect">
                                  <p:stCondLst>
                                    <p:cond delay="0"/>
                                  </p:stCondLst>
                                  <p:childTnLst>
                                    <p:set>
                                      <p:cBhvr>
                                        <p:cTn id="29" dur="1" fill="hold">
                                          <p:stCondLst>
                                            <p:cond delay="0"/>
                                          </p:stCondLst>
                                        </p:cTn>
                                        <p:tgtEl>
                                          <p:spTgt spid="393220"/>
                                        </p:tgtEl>
                                        <p:attrNameLst>
                                          <p:attrName>style.visibility</p:attrName>
                                        </p:attrNameLst>
                                      </p:cBhvr>
                                      <p:to>
                                        <p:strVal val="visible"/>
                                      </p:to>
                                    </p:set>
                                    <p:animEffect transition="in" filter="checkerboard(across)">
                                      <p:cBhvr>
                                        <p:cTn id="30" dur="2000"/>
                                        <p:tgtEl>
                                          <p:spTgt spid="393220"/>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2" presetClass="entr" presetSubtype="8" fill="hold" grpId="0" nodeType="clickEffect">
                                  <p:stCondLst>
                                    <p:cond delay="0"/>
                                  </p:stCondLst>
                                  <p:childTnLst>
                                    <p:set>
                                      <p:cBhvr>
                                        <p:cTn id="34" dur="1" fill="hold">
                                          <p:stCondLst>
                                            <p:cond delay="0"/>
                                          </p:stCondLst>
                                        </p:cTn>
                                        <p:tgtEl>
                                          <p:spTgt spid="393221"/>
                                        </p:tgtEl>
                                        <p:attrNameLst>
                                          <p:attrName>style.visibility</p:attrName>
                                        </p:attrNameLst>
                                      </p:cBhvr>
                                      <p:to>
                                        <p:strVal val="visible"/>
                                      </p:to>
                                    </p:set>
                                    <p:anim calcmode="lin" valueType="num">
                                      <p:cBhvr additive="base">
                                        <p:cTn id="35" dur="2000" fill="hold"/>
                                        <p:tgtEl>
                                          <p:spTgt spid="393221"/>
                                        </p:tgtEl>
                                        <p:attrNameLst>
                                          <p:attrName>ppt_x</p:attrName>
                                        </p:attrNameLst>
                                      </p:cBhvr>
                                      <p:tavLst>
                                        <p:tav tm="0">
                                          <p:val>
                                            <p:strVal val="0-#ppt_w/2"/>
                                          </p:val>
                                        </p:tav>
                                        <p:tav tm="100000">
                                          <p:val>
                                            <p:strVal val="#ppt_x"/>
                                          </p:val>
                                        </p:tav>
                                      </p:tavLst>
                                    </p:anim>
                                    <p:anim calcmode="lin" valueType="num">
                                      <p:cBhvr additive="base">
                                        <p:cTn id="36" dur="2000" fill="hold"/>
                                        <p:tgtEl>
                                          <p:spTgt spid="393221"/>
                                        </p:tgtEl>
                                        <p:attrNameLst>
                                          <p:attrName>ppt_y</p:attrName>
                                        </p:attrNameLst>
                                      </p:cBhvr>
                                      <p:tavLst>
                                        <p:tav tm="0">
                                          <p:val>
                                            <p:strVal val="#ppt_y"/>
                                          </p:val>
                                        </p:tav>
                                        <p:tav tm="100000">
                                          <p:val>
                                            <p:strVal val="#ppt_y"/>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16" presetClass="entr" presetSubtype="26" fill="hold" grpId="0" nodeType="clickEffect">
                                  <p:stCondLst>
                                    <p:cond delay="0"/>
                                  </p:stCondLst>
                                  <p:childTnLst>
                                    <p:set>
                                      <p:cBhvr>
                                        <p:cTn id="40" dur="1" fill="hold">
                                          <p:stCondLst>
                                            <p:cond delay="0"/>
                                          </p:stCondLst>
                                        </p:cTn>
                                        <p:tgtEl>
                                          <p:spTgt spid="393222"/>
                                        </p:tgtEl>
                                        <p:attrNameLst>
                                          <p:attrName>style.visibility</p:attrName>
                                        </p:attrNameLst>
                                      </p:cBhvr>
                                      <p:to>
                                        <p:strVal val="visible"/>
                                      </p:to>
                                    </p:set>
                                    <p:animEffect transition="in" filter="barn(inHorizontal)">
                                      <p:cBhvr>
                                        <p:cTn id="41" dur="2000"/>
                                        <p:tgtEl>
                                          <p:spTgt spid="393222"/>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8" presetClass="entr" presetSubtype="16" fill="hold" grpId="0" nodeType="clickEffect">
                                  <p:stCondLst>
                                    <p:cond delay="0"/>
                                  </p:stCondLst>
                                  <p:childTnLst>
                                    <p:set>
                                      <p:cBhvr>
                                        <p:cTn id="45" dur="1" fill="hold">
                                          <p:stCondLst>
                                            <p:cond delay="0"/>
                                          </p:stCondLst>
                                        </p:cTn>
                                        <p:tgtEl>
                                          <p:spTgt spid="393266"/>
                                        </p:tgtEl>
                                        <p:attrNameLst>
                                          <p:attrName>style.visibility</p:attrName>
                                        </p:attrNameLst>
                                      </p:cBhvr>
                                      <p:to>
                                        <p:strVal val="visible"/>
                                      </p:to>
                                    </p:set>
                                    <p:animEffect transition="in" filter="diamond(in)">
                                      <p:cBhvr>
                                        <p:cTn id="46" dur="2000"/>
                                        <p:tgtEl>
                                          <p:spTgt spid="393266"/>
                                        </p:tgtEl>
                                      </p:cBhvr>
                                    </p:animEffect>
                                  </p:childTnLst>
                                </p:cTn>
                              </p:par>
                            </p:childTnLst>
                          </p:cTn>
                        </p:par>
                      </p:childTnLst>
                    </p:cTn>
                  </p:par>
                  <p:par>
                    <p:cTn id="47" fill="hold" nodeType="clickPar">
                      <p:stCondLst>
                        <p:cond delay="indefinite"/>
                      </p:stCondLst>
                      <p:childTnLst>
                        <p:par>
                          <p:cTn id="48" fill="hold" nodeType="withGroup">
                            <p:stCondLst>
                              <p:cond delay="0"/>
                            </p:stCondLst>
                            <p:childTnLst>
                              <p:par>
                                <p:cTn id="49" presetID="5" presetClass="entr" presetSubtype="10" fill="hold" nodeType="clickEffect">
                                  <p:stCondLst>
                                    <p:cond delay="0"/>
                                  </p:stCondLst>
                                  <p:childTnLst>
                                    <p:set>
                                      <p:cBhvr>
                                        <p:cTn id="50" dur="1" fill="hold">
                                          <p:stCondLst>
                                            <p:cond delay="0"/>
                                          </p:stCondLst>
                                        </p:cTn>
                                        <p:tgtEl>
                                          <p:spTgt spid="393270"/>
                                        </p:tgtEl>
                                        <p:attrNameLst>
                                          <p:attrName>style.visibility</p:attrName>
                                        </p:attrNameLst>
                                      </p:cBhvr>
                                      <p:to>
                                        <p:strVal val="visible"/>
                                      </p:to>
                                    </p:set>
                                    <p:animEffect transition="in" filter="checkerboard(across)">
                                      <p:cBhvr>
                                        <p:cTn id="51" dur="500"/>
                                        <p:tgtEl>
                                          <p:spTgt spid="393270"/>
                                        </p:tgtEl>
                                      </p:cBhvr>
                                    </p:animEffect>
                                  </p:childTnLst>
                                </p:cTn>
                              </p:par>
                            </p:childTnLst>
                          </p:cTn>
                        </p:par>
                      </p:childTnLst>
                    </p:cTn>
                  </p:par>
                  <p:par>
                    <p:cTn id="52" fill="hold" nodeType="clickPar">
                      <p:stCondLst>
                        <p:cond delay="indefinite"/>
                      </p:stCondLst>
                      <p:childTnLst>
                        <p:par>
                          <p:cTn id="53" fill="hold" nodeType="withGroup">
                            <p:stCondLst>
                              <p:cond delay="0"/>
                            </p:stCondLst>
                            <p:childTnLst>
                              <p:par>
                                <p:cTn id="54" presetID="5" presetClass="entr" presetSubtype="10" fill="hold" grpId="0" nodeType="clickEffect">
                                  <p:stCondLst>
                                    <p:cond delay="0"/>
                                  </p:stCondLst>
                                  <p:childTnLst>
                                    <p:set>
                                      <p:cBhvr>
                                        <p:cTn id="55" dur="1" fill="hold">
                                          <p:stCondLst>
                                            <p:cond delay="0"/>
                                          </p:stCondLst>
                                        </p:cTn>
                                        <p:tgtEl>
                                          <p:spTgt spid="393269"/>
                                        </p:tgtEl>
                                        <p:attrNameLst>
                                          <p:attrName>style.visibility</p:attrName>
                                        </p:attrNameLst>
                                      </p:cBhvr>
                                      <p:to>
                                        <p:strVal val="visible"/>
                                      </p:to>
                                    </p:set>
                                    <p:animEffect transition="in" filter="checkerboard(across)">
                                      <p:cBhvr>
                                        <p:cTn id="56" dur="500"/>
                                        <p:tgtEl>
                                          <p:spTgt spid="393269"/>
                                        </p:tgtEl>
                                      </p:cBhvr>
                                    </p:animEffect>
                                  </p:childTnLst>
                                </p:cTn>
                              </p:par>
                            </p:childTnLst>
                          </p:cTn>
                        </p:par>
                      </p:childTnLst>
                    </p:cTn>
                  </p:par>
                  <p:par>
                    <p:cTn id="57" fill="hold" nodeType="clickPar">
                      <p:stCondLst>
                        <p:cond delay="indefinite"/>
                      </p:stCondLst>
                      <p:childTnLst>
                        <p:par>
                          <p:cTn id="58" fill="hold" nodeType="withGroup">
                            <p:stCondLst>
                              <p:cond delay="0"/>
                            </p:stCondLst>
                            <p:childTnLst>
                              <p:par>
                                <p:cTn id="59" presetID="5" presetClass="entr" presetSubtype="10" fill="hold" nodeType="clickEffect">
                                  <p:stCondLst>
                                    <p:cond delay="0"/>
                                  </p:stCondLst>
                                  <p:childTnLst>
                                    <p:set>
                                      <p:cBhvr>
                                        <p:cTn id="60" dur="1" fill="hold">
                                          <p:stCondLst>
                                            <p:cond delay="0"/>
                                          </p:stCondLst>
                                        </p:cTn>
                                        <p:tgtEl>
                                          <p:spTgt spid="393268"/>
                                        </p:tgtEl>
                                        <p:attrNameLst>
                                          <p:attrName>style.visibility</p:attrName>
                                        </p:attrNameLst>
                                      </p:cBhvr>
                                      <p:to>
                                        <p:strVal val="visible"/>
                                      </p:to>
                                    </p:set>
                                    <p:animEffect transition="in" filter="checkerboard(across)">
                                      <p:cBhvr>
                                        <p:cTn id="61" dur="500"/>
                                        <p:tgtEl>
                                          <p:spTgt spid="393268"/>
                                        </p:tgtEl>
                                      </p:cBhvr>
                                    </p:animEffect>
                                  </p:childTnLst>
                                </p:cTn>
                              </p:par>
                            </p:childTnLst>
                          </p:cTn>
                        </p:par>
                      </p:childTnLst>
                    </p:cTn>
                  </p:par>
                  <p:par>
                    <p:cTn id="62" fill="hold" nodeType="clickPar">
                      <p:stCondLst>
                        <p:cond delay="indefinite"/>
                      </p:stCondLst>
                      <p:childTnLst>
                        <p:par>
                          <p:cTn id="63" fill="hold" nodeType="withGroup">
                            <p:stCondLst>
                              <p:cond delay="0"/>
                            </p:stCondLst>
                            <p:childTnLst>
                              <p:par>
                                <p:cTn id="64" presetID="5" presetClass="entr" presetSubtype="10" fill="hold" grpId="0" nodeType="clickEffect">
                                  <p:stCondLst>
                                    <p:cond delay="0"/>
                                  </p:stCondLst>
                                  <p:childTnLst>
                                    <p:set>
                                      <p:cBhvr>
                                        <p:cTn id="65" dur="1" fill="hold">
                                          <p:stCondLst>
                                            <p:cond delay="0"/>
                                          </p:stCondLst>
                                        </p:cTn>
                                        <p:tgtEl>
                                          <p:spTgt spid="393267"/>
                                        </p:tgtEl>
                                        <p:attrNameLst>
                                          <p:attrName>style.visibility</p:attrName>
                                        </p:attrNameLst>
                                      </p:cBhvr>
                                      <p:to>
                                        <p:strVal val="visible"/>
                                      </p:to>
                                    </p:set>
                                    <p:animEffect transition="in" filter="checkerboard(across)">
                                      <p:cBhvr>
                                        <p:cTn id="66" dur="500"/>
                                        <p:tgtEl>
                                          <p:spTgt spid="3932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3218" grpId="0" autoUpdateAnimBg="0"/>
      <p:bldP spid="393219" grpId="0" autoUpdateAnimBg="0"/>
      <p:bldP spid="393220" grpId="0" autoUpdateAnimBg="0"/>
      <p:bldP spid="393221" grpId="0" autoUpdateAnimBg="0"/>
      <p:bldP spid="393222" grpId="0" autoUpdateAnimBg="0"/>
      <p:bldP spid="393266" grpId="0"/>
      <p:bldP spid="393267" grpId="0"/>
      <p:bldP spid="393269" grpId="0"/>
    </p:bldLst>
  </p:timing>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4242" name="Group 2"/>
          <p:cNvGrpSpPr>
            <a:grpSpLocks/>
          </p:cNvGrpSpPr>
          <p:nvPr/>
        </p:nvGrpSpPr>
        <p:grpSpPr bwMode="auto">
          <a:xfrm>
            <a:off x="1447800" y="185738"/>
            <a:ext cx="7086600" cy="857250"/>
            <a:chOff x="912" y="36"/>
            <a:chExt cx="4464" cy="540"/>
          </a:xfrm>
        </p:grpSpPr>
        <p:graphicFrame>
          <p:nvGraphicFramePr>
            <p:cNvPr id="394243" name="Object 3"/>
            <p:cNvGraphicFramePr>
              <a:graphicFrameLocks noChangeAspect="1"/>
            </p:cNvGraphicFramePr>
            <p:nvPr/>
          </p:nvGraphicFramePr>
          <p:xfrm>
            <a:off x="912" y="36"/>
            <a:ext cx="4464" cy="540"/>
          </p:xfrm>
          <a:graphic>
            <a:graphicData uri="http://schemas.openxmlformats.org/presentationml/2006/ole">
              <mc:AlternateContent xmlns:mc="http://schemas.openxmlformats.org/markup-compatibility/2006">
                <mc:Choice xmlns:v="urn:schemas-microsoft-com:vml" Requires="v">
                  <p:oleObj spid="_x0000_s394260" name="Document" r:id="rId3" imgW="3764160" imgH="504720" progId="Word.Document.8">
                    <p:embed/>
                  </p:oleObj>
                </mc:Choice>
                <mc:Fallback>
                  <p:oleObj name="Document" r:id="rId3" imgW="3764160" imgH="504720" progId="Word.Document.8">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12" y="36"/>
                          <a:ext cx="4464" cy="5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94244" name="Line 4"/>
            <p:cNvSpPr>
              <a:spLocks noChangeShapeType="1"/>
            </p:cNvSpPr>
            <p:nvPr/>
          </p:nvSpPr>
          <p:spPr bwMode="auto">
            <a:xfrm>
              <a:off x="2976" y="324"/>
              <a:ext cx="28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94245" name="Text Box 5"/>
          <p:cNvSpPr txBox="1">
            <a:spLocks noChangeArrowheads="1"/>
          </p:cNvSpPr>
          <p:nvPr/>
        </p:nvSpPr>
        <p:spPr bwMode="auto">
          <a:xfrm>
            <a:off x="288925" y="914400"/>
            <a:ext cx="8304213"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( 10. 21 ) cũng dùng để tính ứng suất trong thành bình chứa</a:t>
            </a:r>
          </a:p>
          <a:p>
            <a:pPr algn="l"/>
            <a:r>
              <a:rPr lang="en-US">
                <a:solidFill>
                  <a:srgbClr val="000000"/>
                </a:solidFill>
              </a:rPr>
              <a:t>hình cầu.</a:t>
            </a:r>
            <a:endParaRPr lang="en-US">
              <a:cs typeface="Times New Roman" pitchFamily="18" charset="0"/>
            </a:endParaRPr>
          </a:p>
        </p:txBody>
      </p:sp>
      <p:grpSp>
        <p:nvGrpSpPr>
          <p:cNvPr id="394246" name="Group 6"/>
          <p:cNvGrpSpPr>
            <a:grpSpLocks/>
          </p:cNvGrpSpPr>
          <p:nvPr/>
        </p:nvGrpSpPr>
        <p:grpSpPr bwMode="auto">
          <a:xfrm>
            <a:off x="365125" y="1771650"/>
            <a:ext cx="7864475" cy="514350"/>
            <a:chOff x="134" y="912"/>
            <a:chExt cx="4762" cy="324"/>
          </a:xfrm>
        </p:grpSpPr>
        <p:graphicFrame>
          <p:nvGraphicFramePr>
            <p:cNvPr id="394247" name="Object 7"/>
            <p:cNvGraphicFramePr>
              <a:graphicFrameLocks noChangeAspect="1"/>
            </p:cNvGraphicFramePr>
            <p:nvPr/>
          </p:nvGraphicFramePr>
          <p:xfrm>
            <a:off x="1944" y="912"/>
            <a:ext cx="2952" cy="324"/>
          </p:xfrm>
          <a:graphic>
            <a:graphicData uri="http://schemas.openxmlformats.org/presentationml/2006/ole">
              <mc:AlternateContent xmlns:mc="http://schemas.openxmlformats.org/markup-compatibility/2006">
                <mc:Choice xmlns:v="urn:schemas-microsoft-com:vml" Requires="v">
                  <p:oleObj spid="_x0000_s394261" name="Document" r:id="rId5" imgW="2908440" imgH="271800" progId="Word.Document.8">
                    <p:embed/>
                  </p:oleObj>
                </mc:Choice>
                <mc:Fallback>
                  <p:oleObj name="Document" r:id="rId5" imgW="2908440" imgH="271800" progId="Word.Document.8">
                    <p:embed/>
                    <p:pic>
                      <p:nvPicPr>
                        <p:cNvPr id="0" name="Object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44" y="912"/>
                          <a:ext cx="2952" cy="3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94248" name="Text Box 8"/>
            <p:cNvSpPr txBox="1">
              <a:spLocks noChangeArrowheads="1"/>
            </p:cNvSpPr>
            <p:nvPr/>
          </p:nvSpPr>
          <p:spPr bwMode="auto">
            <a:xfrm>
              <a:off x="134" y="913"/>
              <a:ext cx="148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(10. 20), (10. 21)</a:t>
              </a:r>
            </a:p>
          </p:txBody>
        </p:sp>
        <p:sp>
          <p:nvSpPr>
            <p:cNvPr id="394249" name="Line 9"/>
            <p:cNvSpPr>
              <a:spLocks noChangeShapeType="1"/>
            </p:cNvSpPr>
            <p:nvPr/>
          </p:nvSpPr>
          <p:spPr bwMode="auto">
            <a:xfrm>
              <a:off x="1584" y="1092"/>
              <a:ext cx="240"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94250" name="Text Box 10"/>
          <p:cNvSpPr txBox="1">
            <a:spLocks noChangeArrowheads="1"/>
          </p:cNvSpPr>
          <p:nvPr/>
        </p:nvSpPr>
        <p:spPr bwMode="auto">
          <a:xfrm>
            <a:off x="303213" y="2339975"/>
            <a:ext cx="21351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Điều kiện bền:</a:t>
            </a:r>
            <a:endParaRPr lang="en-US">
              <a:cs typeface="Times New Roman" pitchFamily="18" charset="0"/>
            </a:endParaRPr>
          </a:p>
        </p:txBody>
      </p:sp>
      <p:grpSp>
        <p:nvGrpSpPr>
          <p:cNvPr id="394251" name="Group 11"/>
          <p:cNvGrpSpPr>
            <a:grpSpLocks/>
          </p:cNvGrpSpPr>
          <p:nvPr/>
        </p:nvGrpSpPr>
        <p:grpSpPr bwMode="auto">
          <a:xfrm>
            <a:off x="533400" y="2819400"/>
            <a:ext cx="8169275" cy="838200"/>
            <a:chOff x="336" y="1773"/>
            <a:chExt cx="5146" cy="528"/>
          </a:xfrm>
        </p:grpSpPr>
        <p:graphicFrame>
          <p:nvGraphicFramePr>
            <p:cNvPr id="394252" name="Object 12"/>
            <p:cNvGraphicFramePr>
              <a:graphicFrameLocks noChangeAspect="1"/>
            </p:cNvGraphicFramePr>
            <p:nvPr/>
          </p:nvGraphicFramePr>
          <p:xfrm>
            <a:off x="336" y="1773"/>
            <a:ext cx="4925" cy="528"/>
          </p:xfrm>
          <a:graphic>
            <a:graphicData uri="http://schemas.openxmlformats.org/presentationml/2006/ole">
              <mc:AlternateContent xmlns:mc="http://schemas.openxmlformats.org/markup-compatibility/2006">
                <mc:Choice xmlns:v="urn:schemas-microsoft-com:vml" Requires="v">
                  <p:oleObj spid="_x0000_s394262" name="Document" r:id="rId7" imgW="5267160" imgH="457200" progId="Word.Document.8">
                    <p:embed/>
                  </p:oleObj>
                </mc:Choice>
                <mc:Fallback>
                  <p:oleObj name="Document" r:id="rId7" imgW="5267160" imgH="457200" progId="Word.Document.8">
                    <p:embed/>
                    <p:pic>
                      <p:nvPicPr>
                        <p:cNvPr id="0" name="Object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6" y="1773"/>
                          <a:ext cx="4925" cy="5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94253" name="Line 13"/>
            <p:cNvSpPr>
              <a:spLocks noChangeShapeType="1"/>
            </p:cNvSpPr>
            <p:nvPr/>
          </p:nvSpPr>
          <p:spPr bwMode="auto">
            <a:xfrm>
              <a:off x="1872" y="2049"/>
              <a:ext cx="240"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94254" name="Line 14"/>
            <p:cNvSpPr>
              <a:spLocks noChangeShapeType="1"/>
            </p:cNvSpPr>
            <p:nvPr/>
          </p:nvSpPr>
          <p:spPr bwMode="auto">
            <a:xfrm>
              <a:off x="3168" y="2037"/>
              <a:ext cx="240"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94255" name="Text Box 15"/>
            <p:cNvSpPr txBox="1">
              <a:spLocks noChangeArrowheads="1"/>
            </p:cNvSpPr>
            <p:nvPr/>
          </p:nvSpPr>
          <p:spPr bwMode="auto">
            <a:xfrm>
              <a:off x="4704" y="1822"/>
              <a:ext cx="77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(10. 22)</a:t>
              </a:r>
            </a:p>
          </p:txBody>
        </p:sp>
      </p:grpSp>
      <p:sp>
        <p:nvSpPr>
          <p:cNvPr id="394256" name="Text Box 16"/>
          <p:cNvSpPr txBox="1">
            <a:spLocks noChangeArrowheads="1"/>
          </p:cNvSpPr>
          <p:nvPr/>
        </p:nvSpPr>
        <p:spPr bwMode="auto">
          <a:xfrm>
            <a:off x="322263" y="3657600"/>
            <a:ext cx="394493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Đối với bình chứa hình cầu:</a:t>
            </a:r>
            <a:endParaRPr lang="en-US">
              <a:cs typeface="Times New Roman" pitchFamily="18" charset="0"/>
            </a:endParaRPr>
          </a:p>
        </p:txBody>
      </p:sp>
      <p:graphicFrame>
        <p:nvGraphicFramePr>
          <p:cNvPr id="394257" name="Object 17"/>
          <p:cNvGraphicFramePr>
            <a:graphicFrameLocks noChangeAspect="1"/>
          </p:cNvGraphicFramePr>
          <p:nvPr/>
        </p:nvGraphicFramePr>
        <p:xfrm>
          <a:off x="3200400" y="4191000"/>
          <a:ext cx="1828800" cy="795338"/>
        </p:xfrm>
        <a:graphic>
          <a:graphicData uri="http://schemas.openxmlformats.org/presentationml/2006/ole">
            <mc:AlternateContent xmlns:mc="http://schemas.openxmlformats.org/markup-compatibility/2006">
              <mc:Choice xmlns:v="urn:schemas-microsoft-com:vml" Requires="v">
                <p:oleObj spid="_x0000_s394263" name="Equation" r:id="rId9" imgW="761760" imgH="457200" progId="Equation.3">
                  <p:embed/>
                </p:oleObj>
              </mc:Choice>
              <mc:Fallback>
                <p:oleObj name="Equation" r:id="rId9" imgW="761760" imgH="457200" progId="Equation.3">
                  <p:embed/>
                  <p:pic>
                    <p:nvPicPr>
                      <p:cNvPr id="0" name="Object 1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200400" y="4191000"/>
                        <a:ext cx="1828800" cy="795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94258" name="Text Box 18"/>
          <p:cNvSpPr txBox="1">
            <a:spLocks noChangeArrowheads="1"/>
          </p:cNvSpPr>
          <p:nvPr/>
        </p:nvSpPr>
        <p:spPr bwMode="auto">
          <a:xfrm>
            <a:off x="404813" y="5029200"/>
            <a:ext cx="8281987"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Chiều dày thực của bình chứa sẽ lớn hơn chiều dày tính từ </a:t>
            </a:r>
          </a:p>
          <a:p>
            <a:pPr algn="l"/>
            <a:r>
              <a:rPr lang="en-US"/>
              <a:t>công thức (10. 22) từ 1 đến 3 mm để phòng ngừa hao mòn </a:t>
            </a:r>
          </a:p>
          <a:p>
            <a:pPr algn="l"/>
            <a:r>
              <a:rPr lang="en-US"/>
              <a:t>hoặc sữa chữa.</a:t>
            </a:r>
            <a:endParaRPr lang="en-US">
              <a:cs typeface="Times New Roman" pitchFamily="18" charset="0"/>
            </a:endParaRPr>
          </a:p>
        </p:txBody>
      </p:sp>
      <p:sp>
        <p:nvSpPr>
          <p:cNvPr id="394259" name="Text Box 19"/>
          <p:cNvSpPr txBox="1">
            <a:spLocks noChangeArrowheads="1"/>
          </p:cNvSpPr>
          <p:nvPr/>
        </p:nvSpPr>
        <p:spPr bwMode="auto">
          <a:xfrm>
            <a:off x="7146925" y="420688"/>
            <a:ext cx="11509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(10.21)</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7" presetClass="entr" presetSubtype="1" fill="hold" nodeType="clickEffect">
                                  <p:stCondLst>
                                    <p:cond delay="0"/>
                                  </p:stCondLst>
                                  <p:childTnLst>
                                    <p:set>
                                      <p:cBhvr>
                                        <p:cTn id="6" dur="1" fill="hold">
                                          <p:stCondLst>
                                            <p:cond delay="0"/>
                                          </p:stCondLst>
                                        </p:cTn>
                                        <p:tgtEl>
                                          <p:spTgt spid="394242"/>
                                        </p:tgtEl>
                                        <p:attrNameLst>
                                          <p:attrName>style.visibility</p:attrName>
                                        </p:attrNameLst>
                                      </p:cBhvr>
                                      <p:to>
                                        <p:strVal val="visible"/>
                                      </p:to>
                                    </p:set>
                                    <p:anim calcmode="lin" valueType="num">
                                      <p:cBhvr>
                                        <p:cTn id="7" dur="2000" fill="hold"/>
                                        <p:tgtEl>
                                          <p:spTgt spid="394242"/>
                                        </p:tgtEl>
                                        <p:attrNameLst>
                                          <p:attrName>ppt_x</p:attrName>
                                        </p:attrNameLst>
                                      </p:cBhvr>
                                      <p:tavLst>
                                        <p:tav tm="0">
                                          <p:val>
                                            <p:strVal val="#ppt_x"/>
                                          </p:val>
                                        </p:tav>
                                        <p:tav tm="100000">
                                          <p:val>
                                            <p:strVal val="#ppt_x"/>
                                          </p:val>
                                        </p:tav>
                                      </p:tavLst>
                                    </p:anim>
                                    <p:anim calcmode="lin" valueType="num">
                                      <p:cBhvr>
                                        <p:cTn id="8" dur="2000" fill="hold"/>
                                        <p:tgtEl>
                                          <p:spTgt spid="394242"/>
                                        </p:tgtEl>
                                        <p:attrNameLst>
                                          <p:attrName>ppt_y</p:attrName>
                                        </p:attrNameLst>
                                      </p:cBhvr>
                                      <p:tavLst>
                                        <p:tav tm="0">
                                          <p:val>
                                            <p:strVal val="#ppt_y-#ppt_h/2"/>
                                          </p:val>
                                        </p:tav>
                                        <p:tav tm="100000">
                                          <p:val>
                                            <p:strVal val="#ppt_y"/>
                                          </p:val>
                                        </p:tav>
                                      </p:tavLst>
                                    </p:anim>
                                    <p:anim calcmode="lin" valueType="num">
                                      <p:cBhvr>
                                        <p:cTn id="9" dur="2000" fill="hold"/>
                                        <p:tgtEl>
                                          <p:spTgt spid="394242"/>
                                        </p:tgtEl>
                                        <p:attrNameLst>
                                          <p:attrName>ppt_w</p:attrName>
                                        </p:attrNameLst>
                                      </p:cBhvr>
                                      <p:tavLst>
                                        <p:tav tm="0">
                                          <p:val>
                                            <p:strVal val="#ppt_w"/>
                                          </p:val>
                                        </p:tav>
                                        <p:tav tm="100000">
                                          <p:val>
                                            <p:strVal val="#ppt_w"/>
                                          </p:val>
                                        </p:tav>
                                      </p:tavLst>
                                    </p:anim>
                                    <p:anim calcmode="lin" valueType="num">
                                      <p:cBhvr>
                                        <p:cTn id="10" dur="2000" fill="hold"/>
                                        <p:tgtEl>
                                          <p:spTgt spid="394242"/>
                                        </p:tgtEl>
                                        <p:attrNameLst>
                                          <p:attrName>ppt_h</p:attrName>
                                        </p:attrNameLst>
                                      </p:cBhvr>
                                      <p:tavLst>
                                        <p:tav tm="0">
                                          <p:val>
                                            <p:fltVal val="0"/>
                                          </p:val>
                                        </p:tav>
                                        <p:tav tm="100000">
                                          <p:val>
                                            <p:strVal val="#ppt_h"/>
                                          </p:val>
                                        </p:tav>
                                      </p:tavLst>
                                    </p:anim>
                                  </p:childTnLst>
                                </p:cTn>
                              </p:par>
                            </p:childTnLst>
                          </p:cTn>
                        </p:par>
                      </p:childTnLst>
                    </p:cTn>
                  </p:par>
                  <p:par>
                    <p:cTn id="11" fill="hold" nodeType="clickPar">
                      <p:stCondLst>
                        <p:cond delay="indefinite"/>
                      </p:stCondLst>
                      <p:childTnLst>
                        <p:par>
                          <p:cTn id="12" fill="hold" nodeType="withGroup">
                            <p:stCondLst>
                              <p:cond delay="0"/>
                            </p:stCondLst>
                            <p:childTnLst>
                              <p:par>
                                <p:cTn id="13" presetID="4" presetClass="entr" presetSubtype="16" fill="hold" grpId="0" nodeType="clickEffect">
                                  <p:stCondLst>
                                    <p:cond delay="0"/>
                                  </p:stCondLst>
                                  <p:childTnLst>
                                    <p:set>
                                      <p:cBhvr>
                                        <p:cTn id="14" dur="1" fill="hold">
                                          <p:stCondLst>
                                            <p:cond delay="0"/>
                                          </p:stCondLst>
                                        </p:cTn>
                                        <p:tgtEl>
                                          <p:spTgt spid="394259"/>
                                        </p:tgtEl>
                                        <p:attrNameLst>
                                          <p:attrName>style.visibility</p:attrName>
                                        </p:attrNameLst>
                                      </p:cBhvr>
                                      <p:to>
                                        <p:strVal val="visible"/>
                                      </p:to>
                                    </p:set>
                                    <p:animEffect transition="in" filter="box(in)">
                                      <p:cBhvr>
                                        <p:cTn id="15" dur="500"/>
                                        <p:tgtEl>
                                          <p:spTgt spid="394259"/>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5" presetClass="entr" presetSubtype="10" fill="hold" grpId="0" nodeType="clickEffect">
                                  <p:stCondLst>
                                    <p:cond delay="0"/>
                                  </p:stCondLst>
                                  <p:childTnLst>
                                    <p:set>
                                      <p:cBhvr>
                                        <p:cTn id="19" dur="1" fill="hold">
                                          <p:stCondLst>
                                            <p:cond delay="0"/>
                                          </p:stCondLst>
                                        </p:cTn>
                                        <p:tgtEl>
                                          <p:spTgt spid="394245"/>
                                        </p:tgtEl>
                                        <p:attrNameLst>
                                          <p:attrName>style.visibility</p:attrName>
                                        </p:attrNameLst>
                                      </p:cBhvr>
                                      <p:to>
                                        <p:strVal val="visible"/>
                                      </p:to>
                                    </p:set>
                                    <p:animEffect transition="in" filter="checkerboard(across)">
                                      <p:cBhvr>
                                        <p:cTn id="20" dur="2000"/>
                                        <p:tgtEl>
                                          <p:spTgt spid="394245"/>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17" presetClass="entr" presetSubtype="10" fill="hold" nodeType="clickEffect">
                                  <p:stCondLst>
                                    <p:cond delay="0"/>
                                  </p:stCondLst>
                                  <p:childTnLst>
                                    <p:set>
                                      <p:cBhvr>
                                        <p:cTn id="24" dur="1" fill="hold">
                                          <p:stCondLst>
                                            <p:cond delay="0"/>
                                          </p:stCondLst>
                                        </p:cTn>
                                        <p:tgtEl>
                                          <p:spTgt spid="394246"/>
                                        </p:tgtEl>
                                        <p:attrNameLst>
                                          <p:attrName>style.visibility</p:attrName>
                                        </p:attrNameLst>
                                      </p:cBhvr>
                                      <p:to>
                                        <p:strVal val="visible"/>
                                      </p:to>
                                    </p:set>
                                    <p:anim calcmode="lin" valueType="num">
                                      <p:cBhvr>
                                        <p:cTn id="25" dur="2000" fill="hold"/>
                                        <p:tgtEl>
                                          <p:spTgt spid="394246"/>
                                        </p:tgtEl>
                                        <p:attrNameLst>
                                          <p:attrName>ppt_w</p:attrName>
                                        </p:attrNameLst>
                                      </p:cBhvr>
                                      <p:tavLst>
                                        <p:tav tm="0">
                                          <p:val>
                                            <p:fltVal val="0"/>
                                          </p:val>
                                        </p:tav>
                                        <p:tav tm="100000">
                                          <p:val>
                                            <p:strVal val="#ppt_w"/>
                                          </p:val>
                                        </p:tav>
                                      </p:tavLst>
                                    </p:anim>
                                    <p:anim calcmode="lin" valueType="num">
                                      <p:cBhvr>
                                        <p:cTn id="26" dur="2000" fill="hold"/>
                                        <p:tgtEl>
                                          <p:spTgt spid="394246"/>
                                        </p:tgtEl>
                                        <p:attrNameLst>
                                          <p:attrName>ppt_h</p:attrName>
                                        </p:attrNameLst>
                                      </p:cBhvr>
                                      <p:tavLst>
                                        <p:tav tm="0">
                                          <p:val>
                                            <p:strVal val="#ppt_h"/>
                                          </p:val>
                                        </p:tav>
                                        <p:tav tm="100000">
                                          <p:val>
                                            <p:strVal val="#ppt_h"/>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5" presetClass="entr" presetSubtype="10" fill="hold" grpId="0" nodeType="clickEffect">
                                  <p:stCondLst>
                                    <p:cond delay="0"/>
                                  </p:stCondLst>
                                  <p:childTnLst>
                                    <p:set>
                                      <p:cBhvr>
                                        <p:cTn id="30" dur="1" fill="hold">
                                          <p:stCondLst>
                                            <p:cond delay="0"/>
                                          </p:stCondLst>
                                        </p:cTn>
                                        <p:tgtEl>
                                          <p:spTgt spid="394250"/>
                                        </p:tgtEl>
                                        <p:attrNameLst>
                                          <p:attrName>style.visibility</p:attrName>
                                        </p:attrNameLst>
                                      </p:cBhvr>
                                      <p:to>
                                        <p:strVal val="visible"/>
                                      </p:to>
                                    </p:set>
                                    <p:animEffect transition="in" filter="checkerboard(across)">
                                      <p:cBhvr>
                                        <p:cTn id="31" dur="2000"/>
                                        <p:tgtEl>
                                          <p:spTgt spid="394250"/>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3" presetClass="entr" presetSubtype="10" fill="hold" nodeType="clickEffect">
                                  <p:stCondLst>
                                    <p:cond delay="0"/>
                                  </p:stCondLst>
                                  <p:childTnLst>
                                    <p:set>
                                      <p:cBhvr>
                                        <p:cTn id="35" dur="1" fill="hold">
                                          <p:stCondLst>
                                            <p:cond delay="0"/>
                                          </p:stCondLst>
                                        </p:cTn>
                                        <p:tgtEl>
                                          <p:spTgt spid="394251"/>
                                        </p:tgtEl>
                                        <p:attrNameLst>
                                          <p:attrName>style.visibility</p:attrName>
                                        </p:attrNameLst>
                                      </p:cBhvr>
                                      <p:to>
                                        <p:strVal val="visible"/>
                                      </p:to>
                                    </p:set>
                                    <p:animEffect transition="in" filter="blinds(horizontal)">
                                      <p:cBhvr>
                                        <p:cTn id="36" dur="500"/>
                                        <p:tgtEl>
                                          <p:spTgt spid="394251"/>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18" presetClass="entr" presetSubtype="6" fill="hold" grpId="0" nodeType="clickEffect">
                                  <p:stCondLst>
                                    <p:cond delay="0"/>
                                  </p:stCondLst>
                                  <p:childTnLst>
                                    <p:set>
                                      <p:cBhvr>
                                        <p:cTn id="40" dur="1" fill="hold">
                                          <p:stCondLst>
                                            <p:cond delay="0"/>
                                          </p:stCondLst>
                                        </p:cTn>
                                        <p:tgtEl>
                                          <p:spTgt spid="394256"/>
                                        </p:tgtEl>
                                        <p:attrNameLst>
                                          <p:attrName>style.visibility</p:attrName>
                                        </p:attrNameLst>
                                      </p:cBhvr>
                                      <p:to>
                                        <p:strVal val="visible"/>
                                      </p:to>
                                    </p:set>
                                    <p:animEffect transition="in" filter="strips(downRight)">
                                      <p:cBhvr>
                                        <p:cTn id="41" dur="2000"/>
                                        <p:tgtEl>
                                          <p:spTgt spid="394256"/>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18" presetClass="entr" presetSubtype="9" fill="hold" nodeType="clickEffect">
                                  <p:stCondLst>
                                    <p:cond delay="0"/>
                                  </p:stCondLst>
                                  <p:childTnLst>
                                    <p:set>
                                      <p:cBhvr>
                                        <p:cTn id="45" dur="1" fill="hold">
                                          <p:stCondLst>
                                            <p:cond delay="0"/>
                                          </p:stCondLst>
                                        </p:cTn>
                                        <p:tgtEl>
                                          <p:spTgt spid="394257"/>
                                        </p:tgtEl>
                                        <p:attrNameLst>
                                          <p:attrName>style.visibility</p:attrName>
                                        </p:attrNameLst>
                                      </p:cBhvr>
                                      <p:to>
                                        <p:strVal val="visible"/>
                                      </p:to>
                                    </p:set>
                                    <p:animEffect transition="in" filter="strips(upLeft)">
                                      <p:cBhvr>
                                        <p:cTn id="46" dur="2000"/>
                                        <p:tgtEl>
                                          <p:spTgt spid="394257"/>
                                        </p:tgtEl>
                                      </p:cBhvr>
                                    </p:animEffect>
                                  </p:childTnLst>
                                </p:cTn>
                              </p:par>
                            </p:childTnLst>
                          </p:cTn>
                        </p:par>
                      </p:childTnLst>
                    </p:cTn>
                  </p:par>
                  <p:par>
                    <p:cTn id="47" fill="hold" nodeType="clickPar">
                      <p:stCondLst>
                        <p:cond delay="indefinite"/>
                      </p:stCondLst>
                      <p:childTnLst>
                        <p:par>
                          <p:cTn id="48" fill="hold" nodeType="withGroup">
                            <p:stCondLst>
                              <p:cond delay="0"/>
                            </p:stCondLst>
                            <p:childTnLst>
                              <p:par>
                                <p:cTn id="49" presetID="18" presetClass="entr" presetSubtype="3" fill="hold" grpId="0" nodeType="clickEffect">
                                  <p:stCondLst>
                                    <p:cond delay="0"/>
                                  </p:stCondLst>
                                  <p:childTnLst>
                                    <p:set>
                                      <p:cBhvr>
                                        <p:cTn id="50" dur="1" fill="hold">
                                          <p:stCondLst>
                                            <p:cond delay="0"/>
                                          </p:stCondLst>
                                        </p:cTn>
                                        <p:tgtEl>
                                          <p:spTgt spid="394258"/>
                                        </p:tgtEl>
                                        <p:attrNameLst>
                                          <p:attrName>style.visibility</p:attrName>
                                        </p:attrNameLst>
                                      </p:cBhvr>
                                      <p:to>
                                        <p:strVal val="visible"/>
                                      </p:to>
                                    </p:set>
                                    <p:animEffect transition="in" filter="strips(upRight)">
                                      <p:cBhvr>
                                        <p:cTn id="51" dur="2000"/>
                                        <p:tgtEl>
                                          <p:spTgt spid="3942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4245" grpId="0" autoUpdateAnimBg="0"/>
      <p:bldP spid="394250" grpId="0" autoUpdateAnimBg="0"/>
      <p:bldP spid="394256" grpId="0" autoUpdateAnimBg="0"/>
      <p:bldP spid="394258" grpId="0" autoUpdateAnimBg="0"/>
      <p:bldP spid="394259" grpId="0"/>
    </p:bldLst>
  </p:timing>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5266" name="Text Box 2"/>
          <p:cNvSpPr txBox="1">
            <a:spLocks noChangeArrowheads="1"/>
          </p:cNvSpPr>
          <p:nvPr/>
        </p:nvSpPr>
        <p:spPr bwMode="auto">
          <a:xfrm>
            <a:off x="517525" y="269875"/>
            <a:ext cx="8626475" cy="1162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lnSpc>
                <a:spcPct val="135000"/>
              </a:lnSpc>
            </a:pPr>
            <a:r>
              <a:rPr lang="en-US">
                <a:solidFill>
                  <a:srgbClr val="000000"/>
                </a:solidFill>
                <a:latin typeface="Times New Roman" pitchFamily="18" charset="0"/>
                <a:cs typeface="Times New Roman" pitchFamily="18" charset="0"/>
              </a:rPr>
              <a:t>                                      </a:t>
            </a:r>
            <a:r>
              <a:rPr lang="en-US" b="1">
                <a:solidFill>
                  <a:srgbClr val="000000"/>
                </a:solidFill>
              </a:rPr>
              <a:t>Chương 11</a:t>
            </a:r>
          </a:p>
          <a:p>
            <a:pPr algn="l">
              <a:lnSpc>
                <a:spcPct val="135000"/>
              </a:lnSpc>
            </a:pPr>
            <a:r>
              <a:rPr lang="en-US">
                <a:solidFill>
                  <a:srgbClr val="000000"/>
                </a:solidFill>
              </a:rPr>
              <a:t>	      </a:t>
            </a:r>
            <a:r>
              <a:rPr lang="en-US" sz="2800" b="1">
                <a:solidFill>
                  <a:srgbClr val="A50021"/>
                </a:solidFill>
              </a:rPr>
              <a:t>DẦM TRÊN NỀN ĐÀN HỒI</a:t>
            </a:r>
            <a:endParaRPr lang="en-US" sz="2800">
              <a:solidFill>
                <a:srgbClr val="A50021"/>
              </a:solidFill>
              <a:latin typeface="Times New Roman" pitchFamily="18" charset="0"/>
              <a:cs typeface="Times New Roman" pitchFamily="18" charset="0"/>
            </a:endParaRPr>
          </a:p>
        </p:txBody>
      </p:sp>
      <p:sp>
        <p:nvSpPr>
          <p:cNvPr id="395267" name="Text Box 3"/>
          <p:cNvSpPr txBox="1">
            <a:spLocks noChangeArrowheads="1"/>
          </p:cNvSpPr>
          <p:nvPr/>
        </p:nvSpPr>
        <p:spPr bwMode="auto">
          <a:xfrm>
            <a:off x="533400" y="1446213"/>
            <a:ext cx="24860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00CC"/>
                </a:solidFill>
              </a:rPr>
              <a:t>11. 1.Khái niệm</a:t>
            </a:r>
            <a:r>
              <a:rPr lang="en-US">
                <a:solidFill>
                  <a:srgbClr val="0000CC"/>
                </a:solidFill>
              </a:rPr>
              <a:t>.</a:t>
            </a:r>
          </a:p>
        </p:txBody>
      </p:sp>
      <p:sp>
        <p:nvSpPr>
          <p:cNvPr id="395268" name="Text Box 4"/>
          <p:cNvSpPr txBox="1">
            <a:spLocks noChangeArrowheads="1"/>
          </p:cNvSpPr>
          <p:nvPr/>
        </p:nvSpPr>
        <p:spPr bwMode="auto">
          <a:xfrm>
            <a:off x="381000" y="2514600"/>
            <a:ext cx="83820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006600"/>
                </a:solidFill>
              </a:rPr>
              <a:t>cường độ phản lực của nền tại mỗi điểm tỷ lệ với độ lún </a:t>
            </a:r>
          </a:p>
          <a:p>
            <a:pPr algn="l"/>
            <a:r>
              <a:rPr lang="en-US" b="1" i="1">
                <a:solidFill>
                  <a:srgbClr val="006600"/>
                </a:solidFill>
              </a:rPr>
              <a:t>của nền tại điểm đó</a:t>
            </a:r>
            <a:r>
              <a:rPr lang="en-US">
                <a:solidFill>
                  <a:srgbClr val="006600"/>
                </a:solidFill>
              </a:rPr>
              <a:t>:</a:t>
            </a:r>
            <a:endParaRPr lang="en-US">
              <a:cs typeface="Times New Roman" pitchFamily="18" charset="0"/>
            </a:endParaRPr>
          </a:p>
        </p:txBody>
      </p:sp>
      <p:sp>
        <p:nvSpPr>
          <p:cNvPr id="395269" name="Text Box 5"/>
          <p:cNvSpPr txBox="1">
            <a:spLocks noChangeArrowheads="1"/>
          </p:cNvSpPr>
          <p:nvPr/>
        </p:nvSpPr>
        <p:spPr bwMode="auto">
          <a:xfrm>
            <a:off x="2667000" y="3352800"/>
            <a:ext cx="123507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b="1" i="1">
                <a:solidFill>
                  <a:srgbClr val="0000FF"/>
                </a:solidFill>
                <a:latin typeface="Times New Roman" pitchFamily="18" charset="0"/>
                <a:cs typeface="Times New Roman" pitchFamily="18" charset="0"/>
              </a:rPr>
              <a:t>P = ky, </a:t>
            </a:r>
          </a:p>
        </p:txBody>
      </p:sp>
      <p:sp>
        <p:nvSpPr>
          <p:cNvPr id="395270" name="Text Box 6"/>
          <p:cNvSpPr txBox="1">
            <a:spLocks noChangeArrowheads="1"/>
          </p:cNvSpPr>
          <p:nvPr/>
        </p:nvSpPr>
        <p:spPr bwMode="auto">
          <a:xfrm>
            <a:off x="7239000" y="3352800"/>
            <a:ext cx="9969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(11. 1)</a:t>
            </a:r>
          </a:p>
        </p:txBody>
      </p:sp>
      <p:sp>
        <p:nvSpPr>
          <p:cNvPr id="395271" name="Text Box 7"/>
          <p:cNvSpPr txBox="1">
            <a:spLocks noChangeArrowheads="1"/>
          </p:cNvSpPr>
          <p:nvPr/>
        </p:nvSpPr>
        <p:spPr bwMode="auto">
          <a:xfrm>
            <a:off x="457200" y="4343400"/>
            <a:ext cx="65182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660066"/>
                </a:solidFill>
                <a:latin typeface="Times New Roman" pitchFamily="18" charset="0"/>
                <a:cs typeface="Times New Roman" pitchFamily="18" charset="0"/>
              </a:rPr>
              <a:t>P</a:t>
            </a:r>
            <a:r>
              <a:rPr lang="en-US">
                <a:solidFill>
                  <a:srgbClr val="660066"/>
                </a:solidFill>
                <a:latin typeface="Times New Roman" pitchFamily="18" charset="0"/>
                <a:cs typeface="Times New Roman" pitchFamily="18" charset="0"/>
              </a:rPr>
              <a:t> - </a:t>
            </a:r>
            <a:r>
              <a:rPr lang="en-US">
                <a:solidFill>
                  <a:srgbClr val="660066"/>
                </a:solidFill>
              </a:rPr>
              <a:t>phản lực của nền trên một đơn vị diện t</a:t>
            </a:r>
            <a:r>
              <a:rPr lang="en-US">
                <a:solidFill>
                  <a:srgbClr val="660066"/>
                </a:solidFill>
                <a:latin typeface="Times New Roman"/>
              </a:rPr>
              <a:t>í</a:t>
            </a:r>
            <a:r>
              <a:rPr lang="en-US">
                <a:solidFill>
                  <a:srgbClr val="660066"/>
                </a:solidFill>
              </a:rPr>
              <a:t>ch;</a:t>
            </a:r>
            <a:r>
              <a:rPr lang="en-US"/>
              <a:t> </a:t>
            </a:r>
          </a:p>
        </p:txBody>
      </p:sp>
      <p:sp>
        <p:nvSpPr>
          <p:cNvPr id="395272" name="Text Box 8"/>
          <p:cNvSpPr txBox="1">
            <a:spLocks noChangeArrowheads="1"/>
          </p:cNvSpPr>
          <p:nvPr/>
        </p:nvSpPr>
        <p:spPr bwMode="auto">
          <a:xfrm>
            <a:off x="457200" y="4876800"/>
            <a:ext cx="83454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800000"/>
                </a:solidFill>
                <a:latin typeface="Times New Roman" pitchFamily="18" charset="0"/>
                <a:cs typeface="Times New Roman" pitchFamily="18" charset="0"/>
              </a:rPr>
              <a:t>k</a:t>
            </a:r>
            <a:r>
              <a:rPr lang="en-US">
                <a:solidFill>
                  <a:srgbClr val="800000"/>
                </a:solidFill>
                <a:latin typeface="Times New Roman" pitchFamily="18" charset="0"/>
                <a:cs typeface="Times New Roman" pitchFamily="18" charset="0"/>
              </a:rPr>
              <a:t> -</a:t>
            </a:r>
            <a:r>
              <a:rPr lang="en-US">
                <a:solidFill>
                  <a:srgbClr val="800000"/>
                </a:solidFill>
              </a:rPr>
              <a:t>hệ số nền được xác định bằng thực nghiệm (bảng 11. 1). </a:t>
            </a:r>
            <a:endParaRPr lang="en-US">
              <a:solidFill>
                <a:srgbClr val="800000"/>
              </a:solidFill>
              <a:latin typeface="Times New Roman" pitchFamily="18" charset="0"/>
              <a:cs typeface="Times New Roman" pitchFamily="18" charset="0"/>
            </a:endParaRPr>
          </a:p>
        </p:txBody>
      </p:sp>
      <p:sp>
        <p:nvSpPr>
          <p:cNvPr id="395273" name="Text Box 9"/>
          <p:cNvSpPr txBox="1">
            <a:spLocks noChangeArrowheads="1"/>
          </p:cNvSpPr>
          <p:nvPr/>
        </p:nvSpPr>
        <p:spPr bwMode="auto">
          <a:xfrm>
            <a:off x="381000" y="5410200"/>
            <a:ext cx="83359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000000"/>
                </a:solidFill>
              </a:rPr>
              <a:t>Thứ nguyên</a:t>
            </a:r>
            <a:r>
              <a:rPr lang="en-US">
                <a:solidFill>
                  <a:srgbClr val="000000"/>
                </a:solidFill>
              </a:rPr>
              <a:t> của hệ số </a:t>
            </a:r>
            <a:r>
              <a:rPr lang="en-US" i="1">
                <a:solidFill>
                  <a:srgbClr val="000000"/>
                </a:solidFill>
              </a:rPr>
              <a:t>k</a:t>
            </a:r>
            <a:r>
              <a:rPr lang="en-US">
                <a:solidFill>
                  <a:srgbClr val="000000"/>
                </a:solidFill>
              </a:rPr>
              <a:t> là </a:t>
            </a:r>
            <a:r>
              <a:rPr lang="en-US" b="1" i="1">
                <a:solidFill>
                  <a:srgbClr val="000000"/>
                </a:solidFill>
              </a:rPr>
              <a:t>[ lực/(chiều dài)</a:t>
            </a:r>
            <a:r>
              <a:rPr lang="en-US" b="1" i="1" baseline="30000">
                <a:solidFill>
                  <a:srgbClr val="000000"/>
                </a:solidFill>
              </a:rPr>
              <a:t>3</a:t>
            </a:r>
            <a:r>
              <a:rPr lang="en-US" b="1" i="1">
                <a:solidFill>
                  <a:srgbClr val="000000"/>
                </a:solidFill>
              </a:rPr>
              <a:t>],</a:t>
            </a:r>
            <a:r>
              <a:rPr lang="en-US">
                <a:solidFill>
                  <a:srgbClr val="000000"/>
                </a:solidFill>
              </a:rPr>
              <a:t> ví dụ </a:t>
            </a:r>
            <a:r>
              <a:rPr lang="en-US" i="1">
                <a:solidFill>
                  <a:srgbClr val="000000"/>
                </a:solidFill>
                <a:latin typeface="Times New Roman" pitchFamily="18" charset="0"/>
              </a:rPr>
              <a:t>MN</a:t>
            </a:r>
            <a:r>
              <a:rPr lang="en-US">
                <a:solidFill>
                  <a:srgbClr val="000000"/>
                </a:solidFill>
                <a:latin typeface="Times New Roman" pitchFamily="18" charset="0"/>
              </a:rPr>
              <a:t>/m</a:t>
            </a:r>
            <a:r>
              <a:rPr lang="en-US" baseline="30000">
                <a:solidFill>
                  <a:srgbClr val="000000"/>
                </a:solidFill>
                <a:latin typeface="Times New Roman" pitchFamily="18" charset="0"/>
              </a:rPr>
              <a:t>3</a:t>
            </a:r>
            <a:r>
              <a:rPr lang="en-US">
                <a:solidFill>
                  <a:srgbClr val="000000"/>
                </a:solidFill>
                <a:latin typeface="Times New Roman" pitchFamily="18" charset="0"/>
              </a:rPr>
              <a:t>.</a:t>
            </a:r>
            <a:endParaRPr lang="en-US">
              <a:latin typeface="Times New Roman" pitchFamily="18" charset="0"/>
              <a:cs typeface="Times New Roman" pitchFamily="18" charset="0"/>
            </a:endParaRPr>
          </a:p>
        </p:txBody>
      </p:sp>
      <p:sp>
        <p:nvSpPr>
          <p:cNvPr id="395274" name="Text Box 10"/>
          <p:cNvSpPr txBox="1">
            <a:spLocks noChangeArrowheads="1"/>
          </p:cNvSpPr>
          <p:nvPr/>
        </p:nvSpPr>
        <p:spPr bwMode="auto">
          <a:xfrm>
            <a:off x="365125" y="1873250"/>
            <a:ext cx="7937500" cy="549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lnSpc>
                <a:spcPct val="125000"/>
              </a:lnSpc>
            </a:pPr>
            <a:r>
              <a:rPr lang="en-US" b="1">
                <a:solidFill>
                  <a:srgbClr val="660066"/>
                </a:solidFill>
              </a:rPr>
              <a:t>Mô hình đơn giản của nền đàn hồi ( mô h</a:t>
            </a:r>
            <a:r>
              <a:rPr lang="en-US" b="1">
                <a:solidFill>
                  <a:srgbClr val="660066"/>
                </a:solidFill>
                <a:latin typeface="Times New Roman"/>
              </a:rPr>
              <a:t>ì</a:t>
            </a:r>
            <a:r>
              <a:rPr lang="en-US" b="1">
                <a:solidFill>
                  <a:srgbClr val="660066"/>
                </a:solidFill>
              </a:rPr>
              <a:t>nh Wincle) :</a:t>
            </a:r>
            <a:endParaRPr lang="en-US">
              <a:solidFill>
                <a:srgbClr val="660066"/>
              </a:solidFill>
            </a:endParaRPr>
          </a:p>
        </p:txBody>
      </p:sp>
      <p:sp>
        <p:nvSpPr>
          <p:cNvPr id="395275" name="Text Box 11"/>
          <p:cNvSpPr txBox="1">
            <a:spLocks noChangeArrowheads="1"/>
          </p:cNvSpPr>
          <p:nvPr/>
        </p:nvSpPr>
        <p:spPr bwMode="auto">
          <a:xfrm>
            <a:off x="517525" y="5832475"/>
            <a:ext cx="399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y - độ l</a:t>
            </a:r>
            <a:r>
              <a:rPr lang="en-US">
                <a:latin typeface="Times New Roman"/>
              </a:rPr>
              <a:t>ú</a:t>
            </a:r>
            <a:r>
              <a:rPr lang="en-US"/>
              <a:t>n của đất dưới dầm.</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iterate type="lt">
                                    <p:tmPct val="100000"/>
                                  </p:iterate>
                                  <p:childTnLst>
                                    <p:set>
                                      <p:cBhvr>
                                        <p:cTn id="6" dur="1" fill="hold">
                                          <p:stCondLst>
                                            <p:cond delay="0"/>
                                          </p:stCondLst>
                                        </p:cTn>
                                        <p:tgtEl>
                                          <p:spTgt spid="395266"/>
                                        </p:tgtEl>
                                        <p:attrNameLst>
                                          <p:attrName>style.visibility</p:attrName>
                                        </p:attrNameLst>
                                      </p:cBhvr>
                                      <p:to>
                                        <p:strVal val="visible"/>
                                      </p:to>
                                    </p:set>
                                    <p:animEffect transition="in" filter="wipe(up)">
                                      <p:cBhvr>
                                        <p:cTn id="7" dur="75"/>
                                        <p:tgtEl>
                                          <p:spTgt spid="39526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iterate type="lt">
                                    <p:tmPct val="100000"/>
                                  </p:iterate>
                                  <p:childTnLst>
                                    <p:set>
                                      <p:cBhvr>
                                        <p:cTn id="11" dur="1" fill="hold">
                                          <p:stCondLst>
                                            <p:cond delay="0"/>
                                          </p:stCondLst>
                                        </p:cTn>
                                        <p:tgtEl>
                                          <p:spTgt spid="395267"/>
                                        </p:tgtEl>
                                        <p:attrNameLst>
                                          <p:attrName>style.visibility</p:attrName>
                                        </p:attrNameLst>
                                      </p:cBhvr>
                                      <p:to>
                                        <p:strVal val="visible"/>
                                      </p:to>
                                    </p:set>
                                    <p:animEffect transition="in" filter="checkerboard(across)">
                                      <p:cBhvr>
                                        <p:cTn id="12" dur="75"/>
                                        <p:tgtEl>
                                          <p:spTgt spid="39526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395274"/>
                                        </p:tgtEl>
                                        <p:attrNameLst>
                                          <p:attrName>style.visibility</p:attrName>
                                        </p:attrNameLst>
                                      </p:cBhvr>
                                      <p:to>
                                        <p:strVal val="visible"/>
                                      </p:to>
                                    </p:set>
                                    <p:animEffect transition="in" filter="blinds(horizontal)">
                                      <p:cBhvr>
                                        <p:cTn id="17" dur="500"/>
                                        <p:tgtEl>
                                          <p:spTgt spid="39527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iterate type="wd">
                                    <p:tmPct val="100000"/>
                                  </p:iterate>
                                  <p:childTnLst>
                                    <p:set>
                                      <p:cBhvr>
                                        <p:cTn id="21" dur="1" fill="hold">
                                          <p:stCondLst>
                                            <p:cond delay="0"/>
                                          </p:stCondLst>
                                        </p:cTn>
                                        <p:tgtEl>
                                          <p:spTgt spid="395268"/>
                                        </p:tgtEl>
                                        <p:attrNameLst>
                                          <p:attrName>style.visibility</p:attrName>
                                        </p:attrNameLst>
                                      </p:cBhvr>
                                      <p:to>
                                        <p:strVal val="visible"/>
                                      </p:to>
                                    </p:set>
                                    <p:animEffect transition="in" filter="wipe(up)">
                                      <p:cBhvr>
                                        <p:cTn id="22" dur="300"/>
                                        <p:tgtEl>
                                          <p:spTgt spid="39526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grpId="0" nodeType="clickEffect">
                                  <p:stCondLst>
                                    <p:cond delay="0"/>
                                  </p:stCondLst>
                                  <p:childTnLst>
                                    <p:set>
                                      <p:cBhvr>
                                        <p:cTn id="26" dur="1" fill="hold">
                                          <p:stCondLst>
                                            <p:cond delay="0"/>
                                          </p:stCondLst>
                                        </p:cTn>
                                        <p:tgtEl>
                                          <p:spTgt spid="395269"/>
                                        </p:tgtEl>
                                        <p:attrNameLst>
                                          <p:attrName>style.visibility</p:attrName>
                                        </p:attrNameLst>
                                      </p:cBhvr>
                                      <p:to>
                                        <p:strVal val="visible"/>
                                      </p:to>
                                    </p:set>
                                    <p:animEffect transition="in" filter="blinds(horizontal)">
                                      <p:cBhvr>
                                        <p:cTn id="27" dur="500"/>
                                        <p:tgtEl>
                                          <p:spTgt spid="395269"/>
                                        </p:tgtEl>
                                      </p:cBhvr>
                                    </p:animEffect>
                                  </p:childTnLst>
                                </p:cTn>
                              </p:par>
                              <p:par>
                                <p:cTn id="28" presetID="3" presetClass="entr" presetSubtype="10" fill="hold" grpId="0" nodeType="withEffect">
                                  <p:stCondLst>
                                    <p:cond delay="0"/>
                                  </p:stCondLst>
                                  <p:childTnLst>
                                    <p:set>
                                      <p:cBhvr>
                                        <p:cTn id="29" dur="1" fill="hold">
                                          <p:stCondLst>
                                            <p:cond delay="0"/>
                                          </p:stCondLst>
                                        </p:cTn>
                                        <p:tgtEl>
                                          <p:spTgt spid="395270"/>
                                        </p:tgtEl>
                                        <p:attrNameLst>
                                          <p:attrName>style.visibility</p:attrName>
                                        </p:attrNameLst>
                                      </p:cBhvr>
                                      <p:to>
                                        <p:strVal val="visible"/>
                                      </p:to>
                                    </p:set>
                                    <p:animEffect transition="in" filter="blinds(horizontal)">
                                      <p:cBhvr>
                                        <p:cTn id="30" dur="500"/>
                                        <p:tgtEl>
                                          <p:spTgt spid="395270"/>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5" presetClass="entr" presetSubtype="10" fill="hold" grpId="0" nodeType="clickEffect">
                                  <p:stCondLst>
                                    <p:cond delay="0"/>
                                  </p:stCondLst>
                                  <p:childTnLst>
                                    <p:set>
                                      <p:cBhvr>
                                        <p:cTn id="34" dur="1" fill="hold">
                                          <p:stCondLst>
                                            <p:cond delay="0"/>
                                          </p:stCondLst>
                                        </p:cTn>
                                        <p:tgtEl>
                                          <p:spTgt spid="395271"/>
                                        </p:tgtEl>
                                        <p:attrNameLst>
                                          <p:attrName>style.visibility</p:attrName>
                                        </p:attrNameLst>
                                      </p:cBhvr>
                                      <p:to>
                                        <p:strVal val="visible"/>
                                      </p:to>
                                    </p:set>
                                    <p:animEffect transition="in" filter="checkerboard(across)">
                                      <p:cBhvr>
                                        <p:cTn id="35" dur="2000"/>
                                        <p:tgtEl>
                                          <p:spTgt spid="395271"/>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5" presetClass="entr" presetSubtype="10" fill="hold" grpId="0" nodeType="clickEffect">
                                  <p:stCondLst>
                                    <p:cond delay="0"/>
                                  </p:stCondLst>
                                  <p:childTnLst>
                                    <p:set>
                                      <p:cBhvr>
                                        <p:cTn id="39" dur="1" fill="hold">
                                          <p:stCondLst>
                                            <p:cond delay="0"/>
                                          </p:stCondLst>
                                        </p:cTn>
                                        <p:tgtEl>
                                          <p:spTgt spid="395272"/>
                                        </p:tgtEl>
                                        <p:attrNameLst>
                                          <p:attrName>style.visibility</p:attrName>
                                        </p:attrNameLst>
                                      </p:cBhvr>
                                      <p:to>
                                        <p:strVal val="visible"/>
                                      </p:to>
                                    </p:set>
                                    <p:animEffect transition="in" filter="checkerboard(across)">
                                      <p:cBhvr>
                                        <p:cTn id="40" dur="2000"/>
                                        <p:tgtEl>
                                          <p:spTgt spid="395272"/>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5" presetClass="entr" presetSubtype="10" fill="hold" grpId="0" nodeType="clickEffect">
                                  <p:stCondLst>
                                    <p:cond delay="0"/>
                                  </p:stCondLst>
                                  <p:childTnLst>
                                    <p:set>
                                      <p:cBhvr>
                                        <p:cTn id="44" dur="1" fill="hold">
                                          <p:stCondLst>
                                            <p:cond delay="0"/>
                                          </p:stCondLst>
                                        </p:cTn>
                                        <p:tgtEl>
                                          <p:spTgt spid="395273"/>
                                        </p:tgtEl>
                                        <p:attrNameLst>
                                          <p:attrName>style.visibility</p:attrName>
                                        </p:attrNameLst>
                                      </p:cBhvr>
                                      <p:to>
                                        <p:strVal val="visible"/>
                                      </p:to>
                                    </p:set>
                                    <p:animEffect transition="in" filter="checkerboard(across)">
                                      <p:cBhvr>
                                        <p:cTn id="45" dur="2000"/>
                                        <p:tgtEl>
                                          <p:spTgt spid="3952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5266" grpId="0" autoUpdateAnimBg="0"/>
      <p:bldP spid="395267" grpId="0" autoUpdateAnimBg="0"/>
      <p:bldP spid="395268" grpId="0" autoUpdateAnimBg="0"/>
      <p:bldP spid="395269" grpId="0"/>
      <p:bldP spid="395270" grpId="0"/>
      <p:bldP spid="395271" grpId="0" autoUpdateAnimBg="0"/>
      <p:bldP spid="395272" grpId="0" autoUpdateAnimBg="0"/>
      <p:bldP spid="395273" grpId="0" autoUpdateAnimBg="0"/>
      <p:bldP spid="395274" grpId="0"/>
    </p:bldLst>
  </p:timing>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6290" name="Group 2"/>
          <p:cNvGrpSpPr>
            <a:grpSpLocks/>
          </p:cNvGrpSpPr>
          <p:nvPr/>
        </p:nvGrpSpPr>
        <p:grpSpPr bwMode="auto">
          <a:xfrm>
            <a:off x="533400" y="161925"/>
            <a:ext cx="8029575" cy="6221413"/>
            <a:chOff x="336" y="102"/>
            <a:chExt cx="5058" cy="3919"/>
          </a:xfrm>
        </p:grpSpPr>
        <p:sp>
          <p:nvSpPr>
            <p:cNvPr id="396291" name="Text Box 3"/>
            <p:cNvSpPr txBox="1">
              <a:spLocks noChangeArrowheads="1"/>
            </p:cNvSpPr>
            <p:nvPr/>
          </p:nvSpPr>
          <p:spPr bwMode="auto">
            <a:xfrm>
              <a:off x="1488" y="3081"/>
              <a:ext cx="2014" cy="9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t>Đ</a:t>
              </a:r>
              <a:r>
                <a:rPr lang="en-US">
                  <a:latin typeface="Times New Roman"/>
                </a:rPr>
                <a:t>á</a:t>
              </a:r>
              <a:r>
                <a:rPr lang="en-US"/>
                <a:t> mềm c</a:t>
              </a:r>
              <a:r>
                <a:rPr lang="en-US">
                  <a:latin typeface="Times New Roman"/>
                </a:rPr>
                <a:t>ó</a:t>
              </a:r>
              <a:r>
                <a:rPr lang="en-US"/>
                <a:t> vết nứt, đ</a:t>
              </a:r>
              <a:r>
                <a:rPr lang="en-US">
                  <a:latin typeface="Times New Roman"/>
                </a:rPr>
                <a:t>á</a:t>
              </a:r>
              <a:endParaRPr lang="en-US"/>
            </a:p>
            <a:p>
              <a:pPr algn="l"/>
              <a:r>
                <a:rPr lang="en-US"/>
                <a:t> vôi, đ</a:t>
              </a:r>
              <a:r>
                <a:rPr lang="en-US">
                  <a:latin typeface="Times New Roman"/>
                </a:rPr>
                <a:t>á</a:t>
              </a:r>
              <a:r>
                <a:rPr lang="en-US"/>
                <a:t> sa thạch</a:t>
              </a:r>
            </a:p>
            <a:p>
              <a:pPr algn="l"/>
              <a:endParaRPr lang="en-US"/>
            </a:p>
            <a:p>
              <a:pPr algn="l"/>
              <a:endParaRPr lang="en-US" sz="2000"/>
            </a:p>
          </p:txBody>
        </p:sp>
        <p:sp>
          <p:nvSpPr>
            <p:cNvPr id="396292" name="Text Box 4"/>
            <p:cNvSpPr txBox="1">
              <a:spLocks noChangeArrowheads="1"/>
            </p:cNvSpPr>
            <p:nvPr/>
          </p:nvSpPr>
          <p:spPr bwMode="auto">
            <a:xfrm>
              <a:off x="480" y="502"/>
              <a:ext cx="4560"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000" b="1" i="1"/>
                <a:t>Loại nền</a:t>
              </a:r>
              <a:endParaRPr lang="en-US" sz="2000" b="1" i="1">
                <a:latin typeface=".VnTime" pitchFamily="34" charset="0"/>
                <a:cs typeface="Times New Roman" pitchFamily="18" charset="0"/>
              </a:endParaRPr>
            </a:p>
            <a:p>
              <a:pPr algn="l"/>
              <a:endParaRPr lang="en-US">
                <a:latin typeface="Times New Roman" pitchFamily="18" charset="0"/>
                <a:cs typeface="Times New Roman" pitchFamily="18" charset="0"/>
              </a:endParaRPr>
            </a:p>
          </p:txBody>
        </p:sp>
        <p:sp>
          <p:nvSpPr>
            <p:cNvPr id="396293" name="Line 5"/>
            <p:cNvSpPr>
              <a:spLocks noChangeShapeType="1"/>
            </p:cNvSpPr>
            <p:nvPr/>
          </p:nvSpPr>
          <p:spPr bwMode="auto">
            <a:xfrm>
              <a:off x="372" y="454"/>
              <a:ext cx="50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96294" name="Text Box 6"/>
            <p:cNvSpPr txBox="1">
              <a:spLocks noChangeArrowheads="1"/>
            </p:cNvSpPr>
            <p:nvPr/>
          </p:nvSpPr>
          <p:spPr bwMode="auto">
            <a:xfrm>
              <a:off x="4121" y="102"/>
              <a:ext cx="92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006600"/>
                  </a:solidFill>
                  <a:latin typeface="Times New Roman" pitchFamily="18" charset="0"/>
                  <a:cs typeface="Times New Roman" pitchFamily="18" charset="0"/>
                </a:rPr>
                <a:t>Bảng11. 1</a:t>
              </a:r>
            </a:p>
          </p:txBody>
        </p:sp>
        <p:sp>
          <p:nvSpPr>
            <p:cNvPr id="396295" name="Text Box 7"/>
            <p:cNvSpPr txBox="1">
              <a:spLocks noChangeArrowheads="1"/>
            </p:cNvSpPr>
            <p:nvPr/>
          </p:nvSpPr>
          <p:spPr bwMode="auto">
            <a:xfrm>
              <a:off x="432" y="880"/>
              <a:ext cx="1856"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Đất có độ                        </a:t>
              </a:r>
            </a:p>
            <a:p>
              <a:pPr algn="l"/>
              <a:r>
                <a:rPr lang="en-US" sz="2000"/>
                <a:t>chặt kém</a:t>
              </a:r>
            </a:p>
          </p:txBody>
        </p:sp>
        <p:sp>
          <p:nvSpPr>
            <p:cNvPr id="396296" name="Text Box 8"/>
            <p:cNvSpPr txBox="1">
              <a:spLocks noChangeArrowheads="1"/>
            </p:cNvSpPr>
            <p:nvPr/>
          </p:nvSpPr>
          <p:spPr bwMode="auto">
            <a:xfrm>
              <a:off x="1622" y="893"/>
              <a:ext cx="1996"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Đất chảy, đất mới đắp, đất</a:t>
              </a:r>
            </a:p>
            <a:p>
              <a:pPr algn="l"/>
              <a:r>
                <a:rPr lang="en-US" sz="2000"/>
                <a:t>s</a:t>
              </a:r>
              <a:r>
                <a:rPr lang="en-US" sz="2000">
                  <a:latin typeface="Times New Roman"/>
                </a:rPr>
                <a:t>é</a:t>
              </a:r>
              <a:r>
                <a:rPr lang="en-US" sz="2000"/>
                <a:t>t ướt v</a:t>
              </a:r>
              <a:r>
                <a:rPr lang="en-US" sz="2000">
                  <a:latin typeface="Times New Roman"/>
                </a:rPr>
                <a:t>à</a:t>
              </a:r>
              <a:r>
                <a:rPr lang="en-US" sz="2000"/>
                <a:t> mềm nhão</a:t>
              </a:r>
            </a:p>
          </p:txBody>
        </p:sp>
        <p:sp>
          <p:nvSpPr>
            <p:cNvPr id="396297" name="Text Box 9"/>
            <p:cNvSpPr txBox="1">
              <a:spLocks noChangeArrowheads="1"/>
            </p:cNvSpPr>
            <p:nvPr/>
          </p:nvSpPr>
          <p:spPr bwMode="auto">
            <a:xfrm>
              <a:off x="2006" y="479"/>
              <a:ext cx="114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Tên đất nền</a:t>
              </a:r>
            </a:p>
          </p:txBody>
        </p:sp>
        <p:sp>
          <p:nvSpPr>
            <p:cNvPr id="396298" name="Text Box 10"/>
            <p:cNvSpPr txBox="1">
              <a:spLocks noChangeArrowheads="1"/>
            </p:cNvSpPr>
            <p:nvPr/>
          </p:nvSpPr>
          <p:spPr bwMode="auto">
            <a:xfrm>
              <a:off x="3791" y="509"/>
              <a:ext cx="1603"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Hệ số nền k (MN/m</a:t>
              </a:r>
              <a:r>
                <a:rPr lang="en-US" sz="2000" baseline="30000"/>
                <a:t>3</a:t>
              </a:r>
              <a:r>
                <a:rPr lang="en-US" sz="2000"/>
                <a:t>)</a:t>
              </a:r>
            </a:p>
          </p:txBody>
        </p:sp>
        <p:sp>
          <p:nvSpPr>
            <p:cNvPr id="396299" name="Text Box 11"/>
            <p:cNvSpPr txBox="1">
              <a:spLocks noChangeArrowheads="1"/>
            </p:cNvSpPr>
            <p:nvPr/>
          </p:nvSpPr>
          <p:spPr bwMode="auto">
            <a:xfrm>
              <a:off x="4331" y="941"/>
              <a:ext cx="47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1 ÷ 5</a:t>
              </a:r>
            </a:p>
          </p:txBody>
        </p:sp>
        <p:sp>
          <p:nvSpPr>
            <p:cNvPr id="396300" name="Line 12"/>
            <p:cNvSpPr>
              <a:spLocks noChangeShapeType="1"/>
            </p:cNvSpPr>
            <p:nvPr/>
          </p:nvSpPr>
          <p:spPr bwMode="auto">
            <a:xfrm>
              <a:off x="384" y="886"/>
              <a:ext cx="50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96301" name="Line 13"/>
            <p:cNvSpPr>
              <a:spLocks noChangeShapeType="1"/>
            </p:cNvSpPr>
            <p:nvPr/>
          </p:nvSpPr>
          <p:spPr bwMode="auto">
            <a:xfrm>
              <a:off x="390" y="1339"/>
              <a:ext cx="50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96302" name="Text Box 14"/>
            <p:cNvSpPr txBox="1">
              <a:spLocks noChangeArrowheads="1"/>
            </p:cNvSpPr>
            <p:nvPr/>
          </p:nvSpPr>
          <p:spPr bwMode="auto">
            <a:xfrm>
              <a:off x="336" y="1432"/>
              <a:ext cx="1200"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000"/>
                <a:t>Đất có độ ch</a:t>
              </a:r>
              <a:r>
                <a:rPr lang="en-US"/>
                <a:t>ặt</a:t>
              </a:r>
              <a:r>
                <a:rPr lang="en-US" sz="2000"/>
                <a:t>                    </a:t>
              </a:r>
            </a:p>
            <a:p>
              <a:pPr algn="l"/>
              <a:r>
                <a:rPr lang="en-US" sz="2000"/>
                <a:t>    trung b</a:t>
              </a:r>
              <a:r>
                <a:rPr lang="en-US">
                  <a:latin typeface="Times New Roman"/>
                </a:rPr>
                <a:t>ì</a:t>
              </a:r>
              <a:r>
                <a:rPr lang="en-US"/>
                <a:t>nh</a:t>
              </a:r>
            </a:p>
          </p:txBody>
        </p:sp>
        <p:sp>
          <p:nvSpPr>
            <p:cNvPr id="396303" name="Text Box 15"/>
            <p:cNvSpPr txBox="1">
              <a:spLocks noChangeArrowheads="1"/>
            </p:cNvSpPr>
            <p:nvPr/>
          </p:nvSpPr>
          <p:spPr bwMode="auto">
            <a:xfrm>
              <a:off x="1574" y="1418"/>
              <a:ext cx="1690"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t>Sỏi đắp nhân tạo,</a:t>
              </a:r>
            </a:p>
            <a:p>
              <a:pPr algn="l"/>
              <a:r>
                <a:rPr lang="en-US"/>
                <a:t>   đất s</a:t>
              </a:r>
              <a:r>
                <a:rPr lang="en-US">
                  <a:latin typeface="Times New Roman"/>
                </a:rPr>
                <a:t>é</a:t>
              </a:r>
              <a:r>
                <a:rPr lang="en-US"/>
                <a:t>t ẩm</a:t>
              </a:r>
            </a:p>
          </p:txBody>
        </p:sp>
        <p:sp>
          <p:nvSpPr>
            <p:cNvPr id="396304" name="Text Box 16"/>
            <p:cNvSpPr txBox="1">
              <a:spLocks noChangeArrowheads="1"/>
            </p:cNvSpPr>
            <p:nvPr/>
          </p:nvSpPr>
          <p:spPr bwMode="auto">
            <a:xfrm>
              <a:off x="4322" y="1535"/>
              <a:ext cx="64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5 ÷ 10</a:t>
              </a:r>
            </a:p>
          </p:txBody>
        </p:sp>
        <p:sp>
          <p:nvSpPr>
            <p:cNvPr id="396305" name="Line 17"/>
            <p:cNvSpPr>
              <a:spLocks noChangeShapeType="1"/>
            </p:cNvSpPr>
            <p:nvPr/>
          </p:nvSpPr>
          <p:spPr bwMode="auto">
            <a:xfrm>
              <a:off x="384" y="1990"/>
              <a:ext cx="50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96306" name="Text Box 18"/>
            <p:cNvSpPr txBox="1">
              <a:spLocks noChangeArrowheads="1"/>
            </p:cNvSpPr>
            <p:nvPr/>
          </p:nvSpPr>
          <p:spPr bwMode="auto">
            <a:xfrm>
              <a:off x="422" y="2045"/>
              <a:ext cx="711"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Đất chặt</a:t>
              </a:r>
            </a:p>
          </p:txBody>
        </p:sp>
        <p:sp>
          <p:nvSpPr>
            <p:cNvPr id="396307" name="Text Box 19"/>
            <p:cNvSpPr txBox="1">
              <a:spLocks noChangeArrowheads="1"/>
            </p:cNvSpPr>
            <p:nvPr/>
          </p:nvSpPr>
          <p:spPr bwMode="auto">
            <a:xfrm>
              <a:off x="1536" y="1942"/>
              <a:ext cx="2227" cy="9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t>C</a:t>
              </a:r>
              <a:r>
                <a:rPr lang="en-US">
                  <a:latin typeface="Times New Roman"/>
                </a:rPr>
                <a:t>á</a:t>
              </a:r>
              <a:r>
                <a:rPr lang="en-US"/>
                <a:t>t đầm chặt,sạn, sỏi,đ</a:t>
              </a:r>
              <a:r>
                <a:rPr lang="en-US">
                  <a:latin typeface="Times New Roman"/>
                </a:rPr>
                <a:t>á</a:t>
              </a:r>
              <a:endParaRPr lang="en-US"/>
            </a:p>
            <a:p>
              <a:pPr algn="l"/>
              <a:r>
                <a:rPr lang="en-US"/>
                <a:t>dăm, đất s</a:t>
              </a:r>
              <a:r>
                <a:rPr lang="en-US">
                  <a:latin typeface="Times New Roman"/>
                </a:rPr>
                <a:t>é</a:t>
              </a:r>
              <a:r>
                <a:rPr lang="en-US"/>
                <a:t>t c</a:t>
              </a:r>
              <a:r>
                <a:rPr lang="en-US">
                  <a:latin typeface="Times New Roman"/>
                </a:rPr>
                <a:t>ó</a:t>
              </a:r>
              <a:r>
                <a:rPr lang="en-US"/>
                <a:t> độ ẩm b</a:t>
              </a:r>
              <a:r>
                <a:rPr lang="en-US">
                  <a:latin typeface="Times New Roman"/>
                </a:rPr>
                <a:t>é</a:t>
              </a:r>
              <a:endParaRPr lang="en-US"/>
            </a:p>
            <a:p>
              <a:pPr algn="l"/>
              <a:endParaRPr lang="en-US"/>
            </a:p>
            <a:p>
              <a:pPr algn="l"/>
              <a:endParaRPr lang="en-US" sz="2000"/>
            </a:p>
          </p:txBody>
        </p:sp>
        <p:sp>
          <p:nvSpPr>
            <p:cNvPr id="396308" name="Text Box 20"/>
            <p:cNvSpPr txBox="1">
              <a:spLocks noChangeArrowheads="1"/>
            </p:cNvSpPr>
            <p:nvPr/>
          </p:nvSpPr>
          <p:spPr bwMode="auto">
            <a:xfrm>
              <a:off x="4250" y="2099"/>
              <a:ext cx="781"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 50 ÷ 100</a:t>
              </a:r>
            </a:p>
          </p:txBody>
        </p:sp>
        <p:sp>
          <p:nvSpPr>
            <p:cNvPr id="396309" name="Line 21"/>
            <p:cNvSpPr>
              <a:spLocks noChangeShapeType="1"/>
            </p:cNvSpPr>
            <p:nvPr/>
          </p:nvSpPr>
          <p:spPr bwMode="auto">
            <a:xfrm>
              <a:off x="384" y="2518"/>
              <a:ext cx="50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96310" name="Line 22"/>
            <p:cNvSpPr>
              <a:spLocks noChangeShapeType="1"/>
            </p:cNvSpPr>
            <p:nvPr/>
          </p:nvSpPr>
          <p:spPr bwMode="auto">
            <a:xfrm>
              <a:off x="3744" y="454"/>
              <a:ext cx="0" cy="31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96311" name="Line 23"/>
            <p:cNvSpPr>
              <a:spLocks noChangeShapeType="1"/>
            </p:cNvSpPr>
            <p:nvPr/>
          </p:nvSpPr>
          <p:spPr bwMode="auto">
            <a:xfrm>
              <a:off x="5382" y="454"/>
              <a:ext cx="0" cy="298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96312" name="Text Box 24"/>
            <p:cNvSpPr txBox="1">
              <a:spLocks noChangeArrowheads="1"/>
            </p:cNvSpPr>
            <p:nvPr/>
          </p:nvSpPr>
          <p:spPr bwMode="auto">
            <a:xfrm>
              <a:off x="383" y="2654"/>
              <a:ext cx="941"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Đất rất chặt</a:t>
              </a:r>
            </a:p>
          </p:txBody>
        </p:sp>
        <p:sp>
          <p:nvSpPr>
            <p:cNvPr id="396313" name="Text Box 25"/>
            <p:cNvSpPr txBox="1">
              <a:spLocks noChangeArrowheads="1"/>
            </p:cNvSpPr>
            <p:nvPr/>
          </p:nvSpPr>
          <p:spPr bwMode="auto">
            <a:xfrm>
              <a:off x="1526" y="2526"/>
              <a:ext cx="2122" cy="7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t>Đất s</a:t>
              </a:r>
              <a:r>
                <a:rPr lang="en-US">
                  <a:latin typeface="Times New Roman"/>
                </a:rPr>
                <a:t>é</a:t>
              </a:r>
              <a:r>
                <a:rPr lang="en-US"/>
                <a:t>t pha c</a:t>
              </a:r>
              <a:r>
                <a:rPr lang="en-US">
                  <a:latin typeface="Times New Roman"/>
                </a:rPr>
                <a:t>á</a:t>
              </a:r>
              <a:r>
                <a:rPr lang="en-US"/>
                <a:t>t đầm kỹ, đất s</a:t>
              </a:r>
              <a:r>
                <a:rPr lang="en-US">
                  <a:latin typeface="Times New Roman"/>
                </a:rPr>
                <a:t>é</a:t>
              </a:r>
              <a:r>
                <a:rPr lang="en-US"/>
                <a:t>t cứng</a:t>
              </a:r>
            </a:p>
            <a:p>
              <a:pPr algn="l"/>
              <a:r>
                <a:rPr lang="en-US" sz="2000"/>
                <a:t>, </a:t>
              </a:r>
            </a:p>
          </p:txBody>
        </p:sp>
        <p:sp>
          <p:nvSpPr>
            <p:cNvPr id="396314" name="Line 26"/>
            <p:cNvSpPr>
              <a:spLocks noChangeShapeType="1"/>
            </p:cNvSpPr>
            <p:nvPr/>
          </p:nvSpPr>
          <p:spPr bwMode="auto">
            <a:xfrm>
              <a:off x="384" y="3094"/>
              <a:ext cx="50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96315" name="Text Box 27"/>
            <p:cNvSpPr txBox="1">
              <a:spLocks noChangeArrowheads="1"/>
            </p:cNvSpPr>
            <p:nvPr/>
          </p:nvSpPr>
          <p:spPr bwMode="auto">
            <a:xfrm>
              <a:off x="470" y="3149"/>
              <a:ext cx="819"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Nền cứng</a:t>
              </a:r>
            </a:p>
          </p:txBody>
        </p:sp>
        <p:sp>
          <p:nvSpPr>
            <p:cNvPr id="396316" name="Line 28"/>
            <p:cNvSpPr>
              <a:spLocks noChangeShapeType="1"/>
            </p:cNvSpPr>
            <p:nvPr/>
          </p:nvSpPr>
          <p:spPr bwMode="auto">
            <a:xfrm>
              <a:off x="384" y="3670"/>
              <a:ext cx="50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96317" name="Line 29"/>
            <p:cNvSpPr>
              <a:spLocks noChangeShapeType="1"/>
            </p:cNvSpPr>
            <p:nvPr/>
          </p:nvSpPr>
          <p:spPr bwMode="auto">
            <a:xfrm>
              <a:off x="1488" y="457"/>
              <a:ext cx="0" cy="31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96318" name="Line 30"/>
            <p:cNvSpPr>
              <a:spLocks noChangeShapeType="1"/>
            </p:cNvSpPr>
            <p:nvPr/>
          </p:nvSpPr>
          <p:spPr bwMode="auto">
            <a:xfrm>
              <a:off x="387" y="466"/>
              <a:ext cx="0" cy="31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96319" name="Line 31"/>
            <p:cNvSpPr>
              <a:spLocks noChangeShapeType="1"/>
            </p:cNvSpPr>
            <p:nvPr/>
          </p:nvSpPr>
          <p:spPr bwMode="auto">
            <a:xfrm>
              <a:off x="3744" y="454"/>
              <a:ext cx="0" cy="31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96320" name="Line 32"/>
            <p:cNvSpPr>
              <a:spLocks noChangeShapeType="1"/>
            </p:cNvSpPr>
            <p:nvPr/>
          </p:nvSpPr>
          <p:spPr bwMode="auto">
            <a:xfrm>
              <a:off x="5376" y="454"/>
              <a:ext cx="0" cy="31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96321" name="Text Box 33"/>
            <p:cNvSpPr txBox="1">
              <a:spLocks noChangeArrowheads="1"/>
            </p:cNvSpPr>
            <p:nvPr/>
          </p:nvSpPr>
          <p:spPr bwMode="auto">
            <a:xfrm>
              <a:off x="4217" y="2609"/>
              <a:ext cx="82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100 ÷ 200</a:t>
              </a:r>
            </a:p>
          </p:txBody>
        </p:sp>
        <p:sp>
          <p:nvSpPr>
            <p:cNvPr id="396322" name="Text Box 34"/>
            <p:cNvSpPr txBox="1">
              <a:spLocks noChangeArrowheads="1"/>
            </p:cNvSpPr>
            <p:nvPr/>
          </p:nvSpPr>
          <p:spPr bwMode="auto">
            <a:xfrm>
              <a:off x="4220" y="3233"/>
              <a:ext cx="915"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200 ÷ 1000</a:t>
              </a:r>
            </a:p>
          </p:txBody>
        </p:sp>
        <p:sp>
          <p:nvSpPr>
            <p:cNvPr id="396323" name="Line 35"/>
            <p:cNvSpPr>
              <a:spLocks noChangeShapeType="1"/>
            </p:cNvSpPr>
            <p:nvPr/>
          </p:nvSpPr>
          <p:spPr bwMode="auto">
            <a:xfrm>
              <a:off x="384" y="3651"/>
              <a:ext cx="0" cy="192"/>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96324" name="Line 36"/>
            <p:cNvSpPr>
              <a:spLocks noChangeShapeType="1"/>
            </p:cNvSpPr>
            <p:nvPr/>
          </p:nvSpPr>
          <p:spPr bwMode="auto">
            <a:xfrm>
              <a:off x="5376" y="3648"/>
              <a:ext cx="0" cy="192"/>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96325" name="Line 37"/>
            <p:cNvSpPr>
              <a:spLocks noChangeShapeType="1"/>
            </p:cNvSpPr>
            <p:nvPr/>
          </p:nvSpPr>
          <p:spPr bwMode="auto">
            <a:xfrm>
              <a:off x="3744" y="3648"/>
              <a:ext cx="0" cy="192"/>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96326" name="Line 38"/>
            <p:cNvSpPr>
              <a:spLocks noChangeShapeType="1"/>
            </p:cNvSpPr>
            <p:nvPr/>
          </p:nvSpPr>
          <p:spPr bwMode="auto">
            <a:xfrm>
              <a:off x="1479" y="3687"/>
              <a:ext cx="0" cy="192"/>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cSld>
  <p:clrMapOvr>
    <a:masterClrMapping/>
  </p:clrMapOvr>
  <p:timing>
    <p:tnLst>
      <p:par>
        <p:cTn id="1" dur="indefinite" restart="never" nodeType="tmRoot"/>
      </p:par>
    </p:tnLst>
  </p:timing>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7314" name="Text Box 2"/>
          <p:cNvSpPr txBox="1">
            <a:spLocks noChangeArrowheads="1"/>
          </p:cNvSpPr>
          <p:nvPr/>
        </p:nvSpPr>
        <p:spPr bwMode="auto">
          <a:xfrm>
            <a:off x="212725" y="1936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397315" name="Text Box 3"/>
          <p:cNvSpPr txBox="1">
            <a:spLocks noChangeArrowheads="1"/>
          </p:cNvSpPr>
          <p:nvPr/>
        </p:nvSpPr>
        <p:spPr bwMode="auto">
          <a:xfrm>
            <a:off x="95250" y="228600"/>
            <a:ext cx="90773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990033"/>
                </a:solidFill>
              </a:rPr>
              <a:t>11.2. Phương tr</a:t>
            </a:r>
            <a:r>
              <a:rPr lang="en-US" b="1">
                <a:solidFill>
                  <a:srgbClr val="990033"/>
                </a:solidFill>
                <a:latin typeface="Times New Roman"/>
              </a:rPr>
              <a:t>ì</a:t>
            </a:r>
            <a:r>
              <a:rPr lang="en-US" b="1">
                <a:solidFill>
                  <a:srgbClr val="990033"/>
                </a:solidFill>
              </a:rPr>
              <a:t>nh vi phân độ võng của dầm trên nền Wincle</a:t>
            </a:r>
            <a:r>
              <a:rPr lang="en-US">
                <a:solidFill>
                  <a:srgbClr val="990033"/>
                </a:solidFill>
              </a:rPr>
              <a:t> </a:t>
            </a:r>
            <a:endParaRPr lang="en-US">
              <a:solidFill>
                <a:srgbClr val="990033"/>
              </a:solidFill>
              <a:cs typeface="Times New Roman" pitchFamily="18" charset="0"/>
            </a:endParaRPr>
          </a:p>
        </p:txBody>
      </p:sp>
      <p:sp>
        <p:nvSpPr>
          <p:cNvPr id="397316" name="Text Box 4"/>
          <p:cNvSpPr txBox="1">
            <a:spLocks noChangeArrowheads="1"/>
          </p:cNvSpPr>
          <p:nvPr/>
        </p:nvSpPr>
        <p:spPr bwMode="auto">
          <a:xfrm>
            <a:off x="412750" y="685800"/>
            <a:ext cx="70643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800080"/>
                </a:solidFill>
              </a:rPr>
              <a:t>Phản lực phân bố dọc theo chiều dài với cường độ</a:t>
            </a:r>
            <a:endParaRPr lang="en-US">
              <a:solidFill>
                <a:srgbClr val="000000"/>
              </a:solidFill>
              <a:cs typeface="Times New Roman" pitchFamily="18" charset="0"/>
            </a:endParaRPr>
          </a:p>
        </p:txBody>
      </p:sp>
      <p:grpSp>
        <p:nvGrpSpPr>
          <p:cNvPr id="397317" name="Group 5"/>
          <p:cNvGrpSpPr>
            <a:grpSpLocks/>
          </p:cNvGrpSpPr>
          <p:nvPr/>
        </p:nvGrpSpPr>
        <p:grpSpPr bwMode="auto">
          <a:xfrm>
            <a:off x="1143000" y="1141413"/>
            <a:ext cx="3663950" cy="493712"/>
            <a:chOff x="720" y="553"/>
            <a:chExt cx="2308" cy="311"/>
          </a:xfrm>
        </p:grpSpPr>
        <p:sp>
          <p:nvSpPr>
            <p:cNvPr id="397318" name="Text Box 6"/>
            <p:cNvSpPr txBox="1">
              <a:spLocks noChangeArrowheads="1"/>
            </p:cNvSpPr>
            <p:nvPr/>
          </p:nvSpPr>
          <p:spPr bwMode="auto">
            <a:xfrm>
              <a:off x="720" y="553"/>
              <a:ext cx="135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cs typeface="Times New Roman" pitchFamily="18" charset="0"/>
                </a:rPr>
                <a:t>q</a:t>
              </a:r>
              <a:r>
                <a:rPr lang="en-US" baseline="-30000">
                  <a:solidFill>
                    <a:srgbClr val="0000FF"/>
                  </a:solidFill>
                  <a:cs typeface="Times New Roman" pitchFamily="18" charset="0"/>
                </a:rPr>
                <a:t>1</a:t>
              </a:r>
              <a:r>
                <a:rPr lang="en-US">
                  <a:solidFill>
                    <a:srgbClr val="0000FF"/>
                  </a:solidFill>
                  <a:cs typeface="Times New Roman" pitchFamily="18" charset="0"/>
                </a:rPr>
                <a:t> = bky = Ky.</a:t>
              </a:r>
              <a:r>
                <a:rPr lang="en-US">
                  <a:cs typeface="Times New Roman" pitchFamily="18" charset="0"/>
                </a:rPr>
                <a:t> </a:t>
              </a:r>
            </a:p>
          </p:txBody>
        </p:sp>
        <p:sp>
          <p:nvSpPr>
            <p:cNvPr id="397319" name="Text Box 7"/>
            <p:cNvSpPr txBox="1">
              <a:spLocks noChangeArrowheads="1"/>
            </p:cNvSpPr>
            <p:nvPr/>
          </p:nvSpPr>
          <p:spPr bwMode="auto">
            <a:xfrm>
              <a:off x="2400" y="576"/>
              <a:ext cx="62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(11. 2)</a:t>
              </a:r>
            </a:p>
          </p:txBody>
        </p:sp>
      </p:grpSp>
      <p:grpSp>
        <p:nvGrpSpPr>
          <p:cNvPr id="397320" name="Group 8"/>
          <p:cNvGrpSpPr>
            <a:grpSpLocks/>
          </p:cNvGrpSpPr>
          <p:nvPr/>
        </p:nvGrpSpPr>
        <p:grpSpPr bwMode="auto">
          <a:xfrm>
            <a:off x="5272088" y="990600"/>
            <a:ext cx="3871912" cy="3228975"/>
            <a:chOff x="3168" y="672"/>
            <a:chExt cx="2439" cy="2034"/>
          </a:xfrm>
        </p:grpSpPr>
        <p:sp>
          <p:nvSpPr>
            <p:cNvPr id="397321" name="Line 9"/>
            <p:cNvSpPr>
              <a:spLocks noChangeShapeType="1"/>
            </p:cNvSpPr>
            <p:nvPr/>
          </p:nvSpPr>
          <p:spPr bwMode="auto">
            <a:xfrm>
              <a:off x="3168" y="1498"/>
              <a:ext cx="215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7322" name="Rectangle 10" descr="Light upward diagonal"/>
            <p:cNvSpPr>
              <a:spLocks noChangeArrowheads="1"/>
            </p:cNvSpPr>
            <p:nvPr/>
          </p:nvSpPr>
          <p:spPr bwMode="auto">
            <a:xfrm>
              <a:off x="3168" y="1505"/>
              <a:ext cx="2158" cy="65"/>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97323" name="Rectangle 11"/>
            <p:cNvSpPr>
              <a:spLocks noChangeArrowheads="1"/>
            </p:cNvSpPr>
            <p:nvPr/>
          </p:nvSpPr>
          <p:spPr bwMode="auto">
            <a:xfrm>
              <a:off x="3514" y="1399"/>
              <a:ext cx="1554" cy="86"/>
            </a:xfrm>
            <a:prstGeom prst="rect">
              <a:avLst/>
            </a:prstGeom>
            <a:noFill/>
            <a:ln w="28575">
              <a:solidFill>
                <a:srgbClr val="6633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97324" name="Arc 12"/>
            <p:cNvSpPr>
              <a:spLocks/>
            </p:cNvSpPr>
            <p:nvPr/>
          </p:nvSpPr>
          <p:spPr bwMode="auto">
            <a:xfrm>
              <a:off x="3512" y="973"/>
              <a:ext cx="1552" cy="738"/>
            </a:xfrm>
            <a:custGeom>
              <a:avLst/>
              <a:gdLst>
                <a:gd name="G0" fmla="+- 15495 0 0"/>
                <a:gd name="G1" fmla="+- 21600 0 0"/>
                <a:gd name="G2" fmla="+- 21600 0 0"/>
                <a:gd name="T0" fmla="*/ 0 w 15738"/>
                <a:gd name="T1" fmla="*/ 6551 h 21600"/>
                <a:gd name="T2" fmla="*/ 15738 w 15738"/>
                <a:gd name="T3" fmla="*/ 1 h 21600"/>
                <a:gd name="T4" fmla="*/ 15495 w 15738"/>
                <a:gd name="T5" fmla="*/ 21600 h 21600"/>
              </a:gdLst>
              <a:ahLst/>
              <a:cxnLst>
                <a:cxn ang="0">
                  <a:pos x="T0" y="T1"/>
                </a:cxn>
                <a:cxn ang="0">
                  <a:pos x="T2" y="T3"/>
                </a:cxn>
                <a:cxn ang="0">
                  <a:pos x="T4" y="T5"/>
                </a:cxn>
              </a:cxnLst>
              <a:rect l="0" t="0" r="r" b="b"/>
              <a:pathLst>
                <a:path w="15738" h="21600" fill="none" extrusionOk="0">
                  <a:moveTo>
                    <a:pt x="0" y="6551"/>
                  </a:moveTo>
                  <a:cubicBezTo>
                    <a:pt x="4067" y="2363"/>
                    <a:pt x="9656" y="-1"/>
                    <a:pt x="15495" y="0"/>
                  </a:cubicBezTo>
                  <a:cubicBezTo>
                    <a:pt x="15576" y="0"/>
                    <a:pt x="15657" y="0"/>
                    <a:pt x="15737" y="1"/>
                  </a:cubicBezTo>
                </a:path>
                <a:path w="15738" h="21600" stroke="0" extrusionOk="0">
                  <a:moveTo>
                    <a:pt x="0" y="6551"/>
                  </a:moveTo>
                  <a:cubicBezTo>
                    <a:pt x="4067" y="2363"/>
                    <a:pt x="9656" y="-1"/>
                    <a:pt x="15495" y="0"/>
                  </a:cubicBezTo>
                  <a:cubicBezTo>
                    <a:pt x="15576" y="0"/>
                    <a:pt x="15657" y="0"/>
                    <a:pt x="15737" y="1"/>
                  </a:cubicBezTo>
                  <a:lnTo>
                    <a:pt x="15495" y="21600"/>
                  </a:lnTo>
                  <a:close/>
                </a:path>
              </a:pathLst>
            </a:custGeom>
            <a:noFill/>
            <a:ln w="19050">
              <a:solidFill>
                <a:srgbClr val="990033"/>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97325" name="Line 13"/>
            <p:cNvSpPr>
              <a:spLocks noChangeShapeType="1"/>
            </p:cNvSpPr>
            <p:nvPr/>
          </p:nvSpPr>
          <p:spPr bwMode="auto">
            <a:xfrm>
              <a:off x="5060" y="972"/>
              <a:ext cx="0" cy="432"/>
            </a:xfrm>
            <a:prstGeom prst="line">
              <a:avLst/>
            </a:prstGeom>
            <a:noFill/>
            <a:ln w="9525">
              <a:solidFill>
                <a:srgbClr val="990033"/>
              </a:solidFill>
              <a:round/>
              <a:headEnd type="none"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97326" name="Line 14"/>
            <p:cNvSpPr>
              <a:spLocks noChangeShapeType="1"/>
            </p:cNvSpPr>
            <p:nvPr/>
          </p:nvSpPr>
          <p:spPr bwMode="auto">
            <a:xfrm>
              <a:off x="3514" y="1188"/>
              <a:ext cx="0" cy="220"/>
            </a:xfrm>
            <a:prstGeom prst="line">
              <a:avLst/>
            </a:prstGeom>
            <a:noFill/>
            <a:ln w="9525">
              <a:solidFill>
                <a:srgbClr val="990033"/>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97327" name="Line 15"/>
            <p:cNvSpPr>
              <a:spLocks noChangeShapeType="1"/>
            </p:cNvSpPr>
            <p:nvPr/>
          </p:nvSpPr>
          <p:spPr bwMode="auto">
            <a:xfrm>
              <a:off x="4291" y="1021"/>
              <a:ext cx="0" cy="373"/>
            </a:xfrm>
            <a:prstGeom prst="line">
              <a:avLst/>
            </a:prstGeom>
            <a:noFill/>
            <a:ln w="9525">
              <a:solidFill>
                <a:srgbClr val="990033"/>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97328" name="Line 16"/>
            <p:cNvSpPr>
              <a:spLocks noChangeShapeType="1"/>
            </p:cNvSpPr>
            <p:nvPr/>
          </p:nvSpPr>
          <p:spPr bwMode="auto">
            <a:xfrm>
              <a:off x="4909" y="979"/>
              <a:ext cx="0" cy="432"/>
            </a:xfrm>
            <a:prstGeom prst="line">
              <a:avLst/>
            </a:prstGeom>
            <a:noFill/>
            <a:ln w="9525">
              <a:solidFill>
                <a:srgbClr val="990033"/>
              </a:solidFill>
              <a:round/>
              <a:headEnd type="none"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97329" name="Line 17"/>
            <p:cNvSpPr>
              <a:spLocks noChangeShapeType="1"/>
            </p:cNvSpPr>
            <p:nvPr/>
          </p:nvSpPr>
          <p:spPr bwMode="auto">
            <a:xfrm>
              <a:off x="4758" y="979"/>
              <a:ext cx="0" cy="424"/>
            </a:xfrm>
            <a:prstGeom prst="line">
              <a:avLst/>
            </a:prstGeom>
            <a:noFill/>
            <a:ln w="9525">
              <a:solidFill>
                <a:srgbClr val="990033"/>
              </a:solidFill>
              <a:round/>
              <a:headEnd type="none"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97330" name="Line 18"/>
            <p:cNvSpPr>
              <a:spLocks noChangeShapeType="1"/>
            </p:cNvSpPr>
            <p:nvPr/>
          </p:nvSpPr>
          <p:spPr bwMode="auto">
            <a:xfrm>
              <a:off x="4607" y="993"/>
              <a:ext cx="0" cy="408"/>
            </a:xfrm>
            <a:prstGeom prst="line">
              <a:avLst/>
            </a:prstGeom>
            <a:noFill/>
            <a:ln w="9525">
              <a:solidFill>
                <a:srgbClr val="990033"/>
              </a:solidFill>
              <a:round/>
              <a:headEnd type="none"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97331" name="Line 19"/>
            <p:cNvSpPr>
              <a:spLocks noChangeShapeType="1"/>
            </p:cNvSpPr>
            <p:nvPr/>
          </p:nvSpPr>
          <p:spPr bwMode="auto">
            <a:xfrm>
              <a:off x="4449" y="1006"/>
              <a:ext cx="0" cy="400"/>
            </a:xfrm>
            <a:prstGeom prst="line">
              <a:avLst/>
            </a:prstGeom>
            <a:noFill/>
            <a:ln w="9525">
              <a:solidFill>
                <a:srgbClr val="990033"/>
              </a:solidFill>
              <a:round/>
              <a:headEnd type="none"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97332" name="Line 20"/>
            <p:cNvSpPr>
              <a:spLocks noChangeShapeType="1"/>
            </p:cNvSpPr>
            <p:nvPr/>
          </p:nvSpPr>
          <p:spPr bwMode="auto">
            <a:xfrm>
              <a:off x="4147" y="1051"/>
              <a:ext cx="0" cy="354"/>
            </a:xfrm>
            <a:prstGeom prst="line">
              <a:avLst/>
            </a:prstGeom>
            <a:noFill/>
            <a:ln w="9525">
              <a:solidFill>
                <a:srgbClr val="990033"/>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97333" name="Line 21"/>
            <p:cNvSpPr>
              <a:spLocks noChangeShapeType="1"/>
            </p:cNvSpPr>
            <p:nvPr/>
          </p:nvSpPr>
          <p:spPr bwMode="auto">
            <a:xfrm>
              <a:off x="3996" y="1073"/>
              <a:ext cx="0" cy="340"/>
            </a:xfrm>
            <a:prstGeom prst="line">
              <a:avLst/>
            </a:prstGeom>
            <a:noFill/>
            <a:ln w="9525">
              <a:solidFill>
                <a:srgbClr val="990033"/>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97334" name="Line 22"/>
            <p:cNvSpPr>
              <a:spLocks noChangeShapeType="1"/>
            </p:cNvSpPr>
            <p:nvPr/>
          </p:nvSpPr>
          <p:spPr bwMode="auto">
            <a:xfrm>
              <a:off x="3837" y="1103"/>
              <a:ext cx="0" cy="307"/>
            </a:xfrm>
            <a:prstGeom prst="line">
              <a:avLst/>
            </a:prstGeom>
            <a:noFill/>
            <a:ln w="9525">
              <a:solidFill>
                <a:srgbClr val="990033"/>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97335" name="Line 23"/>
            <p:cNvSpPr>
              <a:spLocks noChangeShapeType="1"/>
            </p:cNvSpPr>
            <p:nvPr/>
          </p:nvSpPr>
          <p:spPr bwMode="auto">
            <a:xfrm>
              <a:off x="3672" y="1136"/>
              <a:ext cx="0" cy="272"/>
            </a:xfrm>
            <a:prstGeom prst="line">
              <a:avLst/>
            </a:prstGeom>
            <a:noFill/>
            <a:ln w="9525">
              <a:solidFill>
                <a:srgbClr val="990033"/>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97336" name="Line 24"/>
            <p:cNvSpPr>
              <a:spLocks noChangeShapeType="1"/>
            </p:cNvSpPr>
            <p:nvPr/>
          </p:nvSpPr>
          <p:spPr bwMode="auto">
            <a:xfrm>
              <a:off x="3513" y="1291"/>
              <a:ext cx="0" cy="1313"/>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97337" name="Arc 25"/>
            <p:cNvSpPr>
              <a:spLocks/>
            </p:cNvSpPr>
            <p:nvPr/>
          </p:nvSpPr>
          <p:spPr bwMode="auto">
            <a:xfrm rot="-38801">
              <a:off x="3522" y="1311"/>
              <a:ext cx="1565" cy="544"/>
            </a:xfrm>
            <a:custGeom>
              <a:avLst/>
              <a:gdLst>
                <a:gd name="G0" fmla="+- 15054 0 0"/>
                <a:gd name="G1" fmla="+- 0 0 0"/>
                <a:gd name="G2" fmla="+- 21600 0 0"/>
                <a:gd name="T0" fmla="*/ 24324 w 24324"/>
                <a:gd name="T1" fmla="*/ 19510 h 21600"/>
                <a:gd name="T2" fmla="*/ 0 w 24324"/>
                <a:gd name="T3" fmla="*/ 15490 h 21600"/>
                <a:gd name="T4" fmla="*/ 15054 w 24324"/>
                <a:gd name="T5" fmla="*/ 0 h 21600"/>
              </a:gdLst>
              <a:ahLst/>
              <a:cxnLst>
                <a:cxn ang="0">
                  <a:pos x="T0" y="T1"/>
                </a:cxn>
                <a:cxn ang="0">
                  <a:pos x="T2" y="T3"/>
                </a:cxn>
                <a:cxn ang="0">
                  <a:pos x="T4" y="T5"/>
                </a:cxn>
              </a:cxnLst>
              <a:rect l="0" t="0" r="r" b="b"/>
              <a:pathLst>
                <a:path w="24324" h="21600" fill="none" extrusionOk="0">
                  <a:moveTo>
                    <a:pt x="24323" y="19509"/>
                  </a:moveTo>
                  <a:cubicBezTo>
                    <a:pt x="21427" y="20885"/>
                    <a:pt x="18260" y="21599"/>
                    <a:pt x="15054" y="21600"/>
                  </a:cubicBezTo>
                  <a:cubicBezTo>
                    <a:pt x="9432" y="21600"/>
                    <a:pt x="4031" y="19408"/>
                    <a:pt x="0" y="15489"/>
                  </a:cubicBezTo>
                </a:path>
                <a:path w="24324" h="21600" stroke="0" extrusionOk="0">
                  <a:moveTo>
                    <a:pt x="24323" y="19509"/>
                  </a:moveTo>
                  <a:cubicBezTo>
                    <a:pt x="21427" y="20885"/>
                    <a:pt x="18260" y="21599"/>
                    <a:pt x="15054" y="21600"/>
                  </a:cubicBezTo>
                  <a:cubicBezTo>
                    <a:pt x="9432" y="21600"/>
                    <a:pt x="4031" y="19408"/>
                    <a:pt x="0" y="15489"/>
                  </a:cubicBezTo>
                  <a:lnTo>
                    <a:pt x="15054" y="0"/>
                  </a:lnTo>
                  <a:close/>
                </a:path>
              </a:pathLst>
            </a:custGeom>
            <a:noFill/>
            <a:ln w="2857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97338" name="Line 26"/>
            <p:cNvSpPr>
              <a:spLocks noChangeShapeType="1"/>
            </p:cNvSpPr>
            <p:nvPr/>
          </p:nvSpPr>
          <p:spPr bwMode="auto">
            <a:xfrm>
              <a:off x="5068" y="1497"/>
              <a:ext cx="0" cy="346"/>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97339" name="Arc 27"/>
            <p:cNvSpPr>
              <a:spLocks/>
            </p:cNvSpPr>
            <p:nvPr/>
          </p:nvSpPr>
          <p:spPr bwMode="auto">
            <a:xfrm rot="-30332">
              <a:off x="3515" y="1394"/>
              <a:ext cx="1564" cy="544"/>
            </a:xfrm>
            <a:custGeom>
              <a:avLst/>
              <a:gdLst>
                <a:gd name="G0" fmla="+- 14986 0 0"/>
                <a:gd name="G1" fmla="+- 0 0 0"/>
                <a:gd name="G2" fmla="+- 21600 0 0"/>
                <a:gd name="T0" fmla="*/ 24298 w 24298"/>
                <a:gd name="T1" fmla="*/ 19490 h 21600"/>
                <a:gd name="T2" fmla="*/ 0 w 24298"/>
                <a:gd name="T3" fmla="*/ 15556 h 21600"/>
                <a:gd name="T4" fmla="*/ 14986 w 24298"/>
                <a:gd name="T5" fmla="*/ 0 h 21600"/>
              </a:gdLst>
              <a:ahLst/>
              <a:cxnLst>
                <a:cxn ang="0">
                  <a:pos x="T0" y="T1"/>
                </a:cxn>
                <a:cxn ang="0">
                  <a:pos x="T2" y="T3"/>
                </a:cxn>
                <a:cxn ang="0">
                  <a:pos x="T4" y="T5"/>
                </a:cxn>
              </a:cxnLst>
              <a:rect l="0" t="0" r="r" b="b"/>
              <a:pathLst>
                <a:path w="24298" h="21600" fill="none" extrusionOk="0">
                  <a:moveTo>
                    <a:pt x="24297" y="19489"/>
                  </a:moveTo>
                  <a:cubicBezTo>
                    <a:pt x="21390" y="20878"/>
                    <a:pt x="18208" y="21599"/>
                    <a:pt x="14986" y="21600"/>
                  </a:cubicBezTo>
                  <a:cubicBezTo>
                    <a:pt x="9396" y="21600"/>
                    <a:pt x="4025" y="19433"/>
                    <a:pt x="0" y="15555"/>
                  </a:cubicBezTo>
                </a:path>
                <a:path w="24298" h="21600" stroke="0" extrusionOk="0">
                  <a:moveTo>
                    <a:pt x="24297" y="19489"/>
                  </a:moveTo>
                  <a:cubicBezTo>
                    <a:pt x="21390" y="20878"/>
                    <a:pt x="18208" y="21599"/>
                    <a:pt x="14986" y="21600"/>
                  </a:cubicBezTo>
                  <a:cubicBezTo>
                    <a:pt x="9396" y="21600"/>
                    <a:pt x="4025" y="19433"/>
                    <a:pt x="0" y="15555"/>
                  </a:cubicBezTo>
                  <a:lnTo>
                    <a:pt x="14986" y="0"/>
                  </a:lnTo>
                  <a:close/>
                </a:path>
              </a:pathLst>
            </a:custGeom>
            <a:noFill/>
            <a:ln w="2857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97340" name="Line 28"/>
            <p:cNvSpPr>
              <a:spLocks noChangeShapeType="1"/>
            </p:cNvSpPr>
            <p:nvPr/>
          </p:nvSpPr>
          <p:spPr bwMode="auto">
            <a:xfrm rot="21120000">
              <a:off x="5082" y="1792"/>
              <a:ext cx="0" cy="87"/>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7341" name="Line 29"/>
            <p:cNvSpPr>
              <a:spLocks noChangeShapeType="1"/>
            </p:cNvSpPr>
            <p:nvPr/>
          </p:nvSpPr>
          <p:spPr bwMode="auto">
            <a:xfrm rot="540000">
              <a:off x="3521" y="1713"/>
              <a:ext cx="0" cy="86"/>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7342" name="Arc 30"/>
            <p:cNvSpPr>
              <a:spLocks/>
            </p:cNvSpPr>
            <p:nvPr/>
          </p:nvSpPr>
          <p:spPr bwMode="auto">
            <a:xfrm rot="335159">
              <a:off x="3521" y="1465"/>
              <a:ext cx="1596" cy="788"/>
            </a:xfrm>
            <a:custGeom>
              <a:avLst/>
              <a:gdLst>
                <a:gd name="G0" fmla="+- 14286 0 0"/>
                <a:gd name="G1" fmla="+- 0 0 0"/>
                <a:gd name="G2" fmla="+- 21600 0 0"/>
                <a:gd name="T0" fmla="*/ 24811 w 24811"/>
                <a:gd name="T1" fmla="*/ 18862 h 21600"/>
                <a:gd name="T2" fmla="*/ 0 w 24811"/>
                <a:gd name="T3" fmla="*/ 16201 h 21600"/>
                <a:gd name="T4" fmla="*/ 14286 w 24811"/>
                <a:gd name="T5" fmla="*/ 0 h 21600"/>
              </a:gdLst>
              <a:ahLst/>
              <a:cxnLst>
                <a:cxn ang="0">
                  <a:pos x="T0" y="T1"/>
                </a:cxn>
                <a:cxn ang="0">
                  <a:pos x="T2" y="T3"/>
                </a:cxn>
                <a:cxn ang="0">
                  <a:pos x="T4" y="T5"/>
                </a:cxn>
              </a:cxnLst>
              <a:rect l="0" t="0" r="r" b="b"/>
              <a:pathLst>
                <a:path w="24811" h="21600" fill="none" extrusionOk="0">
                  <a:moveTo>
                    <a:pt x="24811" y="18862"/>
                  </a:moveTo>
                  <a:cubicBezTo>
                    <a:pt x="21593" y="20657"/>
                    <a:pt x="17970" y="21599"/>
                    <a:pt x="14286" y="21600"/>
                  </a:cubicBezTo>
                  <a:cubicBezTo>
                    <a:pt x="9025" y="21600"/>
                    <a:pt x="3945" y="19680"/>
                    <a:pt x="0" y="16200"/>
                  </a:cubicBezTo>
                </a:path>
                <a:path w="24811" h="21600" stroke="0" extrusionOk="0">
                  <a:moveTo>
                    <a:pt x="24811" y="18862"/>
                  </a:moveTo>
                  <a:cubicBezTo>
                    <a:pt x="21593" y="20657"/>
                    <a:pt x="17970" y="21599"/>
                    <a:pt x="14286" y="21600"/>
                  </a:cubicBezTo>
                  <a:cubicBezTo>
                    <a:pt x="9025" y="21600"/>
                    <a:pt x="3945" y="19680"/>
                    <a:pt x="0" y="16200"/>
                  </a:cubicBezTo>
                  <a:lnTo>
                    <a:pt x="14286" y="0"/>
                  </a:lnTo>
                  <a:close/>
                </a:path>
              </a:pathLst>
            </a:custGeom>
            <a:noFill/>
            <a:ln w="19050">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97343" name="Line 31"/>
            <p:cNvSpPr>
              <a:spLocks noChangeShapeType="1"/>
            </p:cNvSpPr>
            <p:nvPr/>
          </p:nvSpPr>
          <p:spPr bwMode="auto">
            <a:xfrm flipV="1">
              <a:off x="3507" y="1792"/>
              <a:ext cx="0" cy="177"/>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97344" name="Line 32"/>
            <p:cNvSpPr>
              <a:spLocks noChangeShapeType="1"/>
            </p:cNvSpPr>
            <p:nvPr/>
          </p:nvSpPr>
          <p:spPr bwMode="auto">
            <a:xfrm flipV="1">
              <a:off x="4319" y="1929"/>
              <a:ext cx="0" cy="326"/>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97345" name="Line 33"/>
            <p:cNvSpPr>
              <a:spLocks noChangeShapeType="1"/>
            </p:cNvSpPr>
            <p:nvPr/>
          </p:nvSpPr>
          <p:spPr bwMode="auto">
            <a:xfrm flipV="1">
              <a:off x="5075" y="1871"/>
              <a:ext cx="0" cy="354"/>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97346" name="Line 34"/>
            <p:cNvSpPr>
              <a:spLocks noChangeShapeType="1"/>
            </p:cNvSpPr>
            <p:nvPr/>
          </p:nvSpPr>
          <p:spPr bwMode="auto">
            <a:xfrm flipV="1">
              <a:off x="4938" y="1900"/>
              <a:ext cx="0" cy="354"/>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97347" name="Line 35"/>
            <p:cNvSpPr>
              <a:spLocks noChangeShapeType="1"/>
            </p:cNvSpPr>
            <p:nvPr/>
          </p:nvSpPr>
          <p:spPr bwMode="auto">
            <a:xfrm flipV="1">
              <a:off x="4794" y="1914"/>
              <a:ext cx="0" cy="354"/>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97348" name="Line 36"/>
            <p:cNvSpPr>
              <a:spLocks noChangeShapeType="1"/>
            </p:cNvSpPr>
            <p:nvPr/>
          </p:nvSpPr>
          <p:spPr bwMode="auto">
            <a:xfrm flipV="1">
              <a:off x="4643" y="1929"/>
              <a:ext cx="0" cy="353"/>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97349" name="Line 37"/>
            <p:cNvSpPr>
              <a:spLocks noChangeShapeType="1"/>
            </p:cNvSpPr>
            <p:nvPr/>
          </p:nvSpPr>
          <p:spPr bwMode="auto">
            <a:xfrm flipV="1">
              <a:off x="4485" y="1936"/>
              <a:ext cx="0" cy="332"/>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97350" name="Line 38"/>
            <p:cNvSpPr>
              <a:spLocks noChangeShapeType="1"/>
            </p:cNvSpPr>
            <p:nvPr/>
          </p:nvSpPr>
          <p:spPr bwMode="auto">
            <a:xfrm flipV="1">
              <a:off x="4147" y="1920"/>
              <a:ext cx="0" cy="313"/>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97351" name="Line 39"/>
            <p:cNvSpPr>
              <a:spLocks noChangeShapeType="1"/>
            </p:cNvSpPr>
            <p:nvPr/>
          </p:nvSpPr>
          <p:spPr bwMode="auto">
            <a:xfrm flipV="1">
              <a:off x="4001" y="1899"/>
              <a:ext cx="0" cy="285"/>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97352" name="Line 40"/>
            <p:cNvSpPr>
              <a:spLocks noChangeShapeType="1"/>
            </p:cNvSpPr>
            <p:nvPr/>
          </p:nvSpPr>
          <p:spPr bwMode="auto">
            <a:xfrm flipV="1">
              <a:off x="3845" y="1879"/>
              <a:ext cx="0" cy="258"/>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97353" name="Line 41"/>
            <p:cNvSpPr>
              <a:spLocks noChangeShapeType="1"/>
            </p:cNvSpPr>
            <p:nvPr/>
          </p:nvSpPr>
          <p:spPr bwMode="auto">
            <a:xfrm flipV="1">
              <a:off x="3672" y="1835"/>
              <a:ext cx="0" cy="232"/>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97354" name="Line 42"/>
            <p:cNvSpPr>
              <a:spLocks noChangeShapeType="1"/>
            </p:cNvSpPr>
            <p:nvPr/>
          </p:nvSpPr>
          <p:spPr bwMode="auto">
            <a:xfrm flipV="1">
              <a:off x="4206" y="1929"/>
              <a:ext cx="0" cy="313"/>
            </a:xfrm>
            <a:prstGeom prst="line">
              <a:avLst/>
            </a:prstGeom>
            <a:noFill/>
            <a:ln w="9525">
              <a:solidFill>
                <a:srgbClr val="0000FF"/>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97355" name="Line 43"/>
            <p:cNvSpPr>
              <a:spLocks noChangeShapeType="1"/>
            </p:cNvSpPr>
            <p:nvPr/>
          </p:nvSpPr>
          <p:spPr bwMode="auto">
            <a:xfrm>
              <a:off x="4204" y="2274"/>
              <a:ext cx="0" cy="17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7356" name="Line 44"/>
            <p:cNvSpPr>
              <a:spLocks noChangeShapeType="1"/>
            </p:cNvSpPr>
            <p:nvPr/>
          </p:nvSpPr>
          <p:spPr bwMode="auto">
            <a:xfrm>
              <a:off x="3499" y="2425"/>
              <a:ext cx="710"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97357" name="Line 45"/>
            <p:cNvSpPr>
              <a:spLocks noChangeShapeType="1"/>
            </p:cNvSpPr>
            <p:nvPr/>
          </p:nvSpPr>
          <p:spPr bwMode="auto">
            <a:xfrm flipV="1">
              <a:off x="4204" y="893"/>
              <a:ext cx="173" cy="25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7358" name="Text Box 46"/>
            <p:cNvSpPr txBox="1">
              <a:spLocks noChangeArrowheads="1"/>
            </p:cNvSpPr>
            <p:nvPr/>
          </p:nvSpPr>
          <p:spPr bwMode="auto">
            <a:xfrm>
              <a:off x="4272" y="672"/>
              <a:ext cx="431"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q(x)</a:t>
              </a:r>
            </a:p>
          </p:txBody>
        </p:sp>
        <p:sp>
          <p:nvSpPr>
            <p:cNvPr id="397359" name="Line 47"/>
            <p:cNvSpPr>
              <a:spLocks noChangeShapeType="1"/>
            </p:cNvSpPr>
            <p:nvPr/>
          </p:nvSpPr>
          <p:spPr bwMode="auto">
            <a:xfrm>
              <a:off x="4204" y="1051"/>
              <a:ext cx="0" cy="354"/>
            </a:xfrm>
            <a:prstGeom prst="line">
              <a:avLst/>
            </a:prstGeom>
            <a:noFill/>
            <a:ln w="9525">
              <a:solidFill>
                <a:srgbClr val="990033"/>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97360" name="Text Box 48"/>
            <p:cNvSpPr txBox="1">
              <a:spLocks noChangeArrowheads="1"/>
            </p:cNvSpPr>
            <p:nvPr/>
          </p:nvSpPr>
          <p:spPr bwMode="auto">
            <a:xfrm>
              <a:off x="4514" y="2346"/>
              <a:ext cx="574"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q</a:t>
              </a:r>
              <a:r>
                <a:rPr lang="en-US" baseline="-25000">
                  <a:cs typeface="Times New Roman" pitchFamily="18" charset="0"/>
                </a:rPr>
                <a:t>1</a:t>
              </a:r>
              <a:r>
                <a:rPr lang="en-US">
                  <a:cs typeface="Times New Roman" pitchFamily="18" charset="0"/>
                </a:rPr>
                <a:t>(x)</a:t>
              </a:r>
            </a:p>
          </p:txBody>
        </p:sp>
        <p:sp>
          <p:nvSpPr>
            <p:cNvPr id="397361" name="Line 49"/>
            <p:cNvSpPr>
              <a:spLocks noChangeShapeType="1"/>
            </p:cNvSpPr>
            <p:nvPr/>
          </p:nvSpPr>
          <p:spPr bwMode="auto">
            <a:xfrm>
              <a:off x="4204" y="2102"/>
              <a:ext cx="346" cy="34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7362" name="Text Box 50"/>
            <p:cNvSpPr txBox="1">
              <a:spLocks noChangeArrowheads="1"/>
            </p:cNvSpPr>
            <p:nvPr/>
          </p:nvSpPr>
          <p:spPr bwMode="auto">
            <a:xfrm>
              <a:off x="3762" y="2208"/>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x</a:t>
              </a:r>
            </a:p>
          </p:txBody>
        </p:sp>
        <p:sp>
          <p:nvSpPr>
            <p:cNvPr id="397363" name="Text Box 51"/>
            <p:cNvSpPr txBox="1">
              <a:spLocks noChangeArrowheads="1"/>
            </p:cNvSpPr>
            <p:nvPr/>
          </p:nvSpPr>
          <p:spPr bwMode="auto">
            <a:xfrm>
              <a:off x="3485" y="2447"/>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y</a:t>
              </a:r>
            </a:p>
          </p:txBody>
        </p:sp>
        <p:sp>
          <p:nvSpPr>
            <p:cNvPr id="397364" name="Line 52"/>
            <p:cNvSpPr>
              <a:spLocks noChangeShapeType="1"/>
            </p:cNvSpPr>
            <p:nvPr/>
          </p:nvSpPr>
          <p:spPr bwMode="auto">
            <a:xfrm>
              <a:off x="5326" y="1497"/>
              <a:ext cx="173"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397365" name="Text Box 53"/>
            <p:cNvSpPr txBox="1">
              <a:spLocks noChangeArrowheads="1"/>
            </p:cNvSpPr>
            <p:nvPr/>
          </p:nvSpPr>
          <p:spPr bwMode="auto">
            <a:xfrm>
              <a:off x="5348" y="1461"/>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cs typeface="Times New Roman" pitchFamily="18" charset="0"/>
                </a:rPr>
                <a:t>x</a:t>
              </a:r>
            </a:p>
          </p:txBody>
        </p:sp>
        <p:sp>
          <p:nvSpPr>
            <p:cNvPr id="397366" name="Line 54"/>
            <p:cNvSpPr>
              <a:spLocks noChangeShapeType="1"/>
            </p:cNvSpPr>
            <p:nvPr/>
          </p:nvSpPr>
          <p:spPr bwMode="auto">
            <a:xfrm flipV="1">
              <a:off x="4809" y="1109"/>
              <a:ext cx="517" cy="34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7367" name="Text Box 55"/>
            <p:cNvSpPr txBox="1">
              <a:spLocks noChangeArrowheads="1"/>
            </p:cNvSpPr>
            <p:nvPr/>
          </p:nvSpPr>
          <p:spPr bwMode="auto">
            <a:xfrm>
              <a:off x="5154" y="893"/>
              <a:ext cx="431"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ctr" eaLnBrk="0" hangingPunct="0"/>
              <a:r>
                <a:rPr lang="en-US">
                  <a:solidFill>
                    <a:srgbClr val="000000"/>
                  </a:solidFill>
                  <a:latin typeface=".VnTime" pitchFamily="34" charset="0"/>
                  <a:cs typeface="Times New Roman" pitchFamily="18" charset="0"/>
                </a:rPr>
                <a:t>EI</a:t>
              </a:r>
            </a:p>
          </p:txBody>
        </p:sp>
      </p:grpSp>
      <p:sp>
        <p:nvSpPr>
          <p:cNvPr id="397368" name="Text Box 56"/>
          <p:cNvSpPr txBox="1">
            <a:spLocks noChangeArrowheads="1"/>
          </p:cNvSpPr>
          <p:nvPr/>
        </p:nvSpPr>
        <p:spPr bwMode="auto">
          <a:xfrm>
            <a:off x="261938" y="1524000"/>
            <a:ext cx="5746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 K = bk </a:t>
            </a:r>
            <a:r>
              <a:rPr lang="en-US">
                <a:solidFill>
                  <a:srgbClr val="000000"/>
                </a:solidFill>
              </a:rPr>
              <a:t>c</a:t>
            </a:r>
            <a:r>
              <a:rPr lang="en-US">
                <a:solidFill>
                  <a:srgbClr val="000000"/>
                </a:solidFill>
                <a:latin typeface="Times New Roman"/>
              </a:rPr>
              <a:t>ó</a:t>
            </a:r>
            <a:r>
              <a:rPr lang="en-US">
                <a:solidFill>
                  <a:srgbClr val="000000"/>
                </a:solidFill>
              </a:rPr>
              <a:t> thứ nguyên [lực/(chiều d</a:t>
            </a:r>
            <a:r>
              <a:rPr lang="en-US">
                <a:solidFill>
                  <a:srgbClr val="000000"/>
                </a:solidFill>
                <a:latin typeface="Times New Roman"/>
              </a:rPr>
              <a:t>à</a:t>
            </a:r>
            <a:r>
              <a:rPr lang="en-US">
                <a:solidFill>
                  <a:srgbClr val="000000"/>
                </a:solidFill>
              </a:rPr>
              <a:t>i</a:t>
            </a:r>
            <a:r>
              <a:rPr lang="en-US">
                <a:solidFill>
                  <a:srgbClr val="000000"/>
                </a:solidFill>
                <a:latin typeface="Times New Roman" pitchFamily="18" charset="0"/>
                <a:cs typeface="Times New Roman" pitchFamily="18" charset="0"/>
              </a:rPr>
              <a:t>)</a:t>
            </a:r>
            <a:r>
              <a:rPr lang="en-US" baseline="30000">
                <a:solidFill>
                  <a:srgbClr val="000000"/>
                </a:solidFill>
                <a:latin typeface="Times New Roman" pitchFamily="18" charset="0"/>
                <a:cs typeface="Times New Roman" pitchFamily="18" charset="0"/>
              </a:rPr>
              <a:t>2</a:t>
            </a:r>
            <a:r>
              <a:rPr lang="en-US">
                <a:solidFill>
                  <a:srgbClr val="000000"/>
                </a:solidFill>
                <a:latin typeface="Times New Roman" pitchFamily="18" charset="0"/>
                <a:cs typeface="Times New Roman" pitchFamily="18" charset="0"/>
              </a:rPr>
              <a:t>]).</a:t>
            </a:r>
            <a:r>
              <a:rPr lang="en-US">
                <a:latin typeface="Times New Roman" pitchFamily="18" charset="0"/>
                <a:cs typeface="Times New Roman" pitchFamily="18" charset="0"/>
              </a:rPr>
              <a:t> </a:t>
            </a:r>
          </a:p>
        </p:txBody>
      </p:sp>
      <p:sp>
        <p:nvSpPr>
          <p:cNvPr id="397369" name="Text Box 57"/>
          <p:cNvSpPr txBox="1">
            <a:spLocks noChangeArrowheads="1"/>
          </p:cNvSpPr>
          <p:nvPr/>
        </p:nvSpPr>
        <p:spPr bwMode="auto">
          <a:xfrm>
            <a:off x="471488" y="1905000"/>
            <a:ext cx="512127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Chọn chiều dương của  trục y  hướng xuống  dưới, phương   </a:t>
            </a:r>
          </a:p>
          <a:p>
            <a:pPr algn="l"/>
            <a:r>
              <a:rPr lang="en-US">
                <a:solidFill>
                  <a:srgbClr val="000000"/>
                </a:solidFill>
              </a:rPr>
              <a:t>tr</a:t>
            </a:r>
            <a:r>
              <a:rPr lang="en-US">
                <a:solidFill>
                  <a:srgbClr val="000000"/>
                </a:solidFill>
                <a:latin typeface="Times New Roman"/>
              </a:rPr>
              <a:t>ì</a:t>
            </a:r>
            <a:r>
              <a:rPr lang="en-US">
                <a:solidFill>
                  <a:srgbClr val="000000"/>
                </a:solidFill>
              </a:rPr>
              <a:t>nh vi phân của đường đ</a:t>
            </a:r>
            <a:r>
              <a:rPr lang="en-US">
                <a:solidFill>
                  <a:srgbClr val="000000"/>
                </a:solidFill>
                <a:latin typeface="Times New Roman"/>
              </a:rPr>
              <a:t>à</a:t>
            </a:r>
            <a:r>
              <a:rPr lang="en-US">
                <a:solidFill>
                  <a:srgbClr val="000000"/>
                </a:solidFill>
              </a:rPr>
              <a:t>n hồi :</a:t>
            </a:r>
            <a:endParaRPr lang="en-US">
              <a:cs typeface="Times New Roman" pitchFamily="18" charset="0"/>
            </a:endParaRPr>
          </a:p>
        </p:txBody>
      </p:sp>
      <p:graphicFrame>
        <p:nvGraphicFramePr>
          <p:cNvPr id="397370" name="Object 58"/>
          <p:cNvGraphicFramePr>
            <a:graphicFrameLocks noChangeAspect="1"/>
          </p:cNvGraphicFramePr>
          <p:nvPr/>
        </p:nvGraphicFramePr>
        <p:xfrm>
          <a:off x="1752600" y="3048000"/>
          <a:ext cx="1676400" cy="838200"/>
        </p:xfrm>
        <a:graphic>
          <a:graphicData uri="http://schemas.openxmlformats.org/presentationml/2006/ole">
            <mc:AlternateContent xmlns:mc="http://schemas.openxmlformats.org/markup-compatibility/2006">
              <mc:Choice xmlns:v="urn:schemas-microsoft-com:vml" Requires="v">
                <p:oleObj spid="_x0000_s397383" name="Equation" r:id="rId3" imgW="876240" imgH="495000" progId="Equation.3">
                  <p:embed/>
                </p:oleObj>
              </mc:Choice>
              <mc:Fallback>
                <p:oleObj name="Equation" r:id="rId3" imgW="876240" imgH="495000" progId="Equation.3">
                  <p:embed/>
                  <p:pic>
                    <p:nvPicPr>
                      <p:cNvPr id="0" name="Object 5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52600" y="3048000"/>
                        <a:ext cx="1676400"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97371" name="Text Box 59"/>
          <p:cNvSpPr txBox="1">
            <a:spLocks noChangeArrowheads="1"/>
          </p:cNvSpPr>
          <p:nvPr/>
        </p:nvSpPr>
        <p:spPr bwMode="auto">
          <a:xfrm>
            <a:off x="260350" y="3810000"/>
            <a:ext cx="54546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rPr>
              <a:t>Dầm chịu tải trọng phân bố</a:t>
            </a:r>
            <a:r>
              <a:rPr lang="en-US"/>
              <a:t> </a:t>
            </a:r>
            <a:r>
              <a:rPr lang="en-US">
                <a:solidFill>
                  <a:srgbClr val="006600"/>
                </a:solidFill>
                <a:latin typeface="Times New Roman" pitchFamily="18" charset="0"/>
                <a:cs typeface="Times New Roman" pitchFamily="18" charset="0"/>
              </a:rPr>
              <a:t>q</a:t>
            </a:r>
            <a:r>
              <a:rPr lang="en-US" baseline="-30000">
                <a:solidFill>
                  <a:srgbClr val="006600"/>
                </a:solidFill>
                <a:latin typeface="Times New Roman" pitchFamily="18" charset="0"/>
                <a:cs typeface="Times New Roman" pitchFamily="18" charset="0"/>
              </a:rPr>
              <a:t>1</a:t>
            </a:r>
            <a:r>
              <a:rPr lang="en-US">
                <a:solidFill>
                  <a:srgbClr val="006600"/>
                </a:solidFill>
                <a:latin typeface="Times New Roman" pitchFamily="18" charset="0"/>
                <a:cs typeface="Times New Roman" pitchFamily="18" charset="0"/>
              </a:rPr>
              <a:t> (x) - q(x) </a:t>
            </a:r>
          </a:p>
        </p:txBody>
      </p:sp>
      <p:sp>
        <p:nvSpPr>
          <p:cNvPr id="397372" name="Text Box 60"/>
          <p:cNvSpPr txBox="1">
            <a:spLocks noChangeArrowheads="1"/>
          </p:cNvSpPr>
          <p:nvPr/>
        </p:nvSpPr>
        <p:spPr bwMode="auto">
          <a:xfrm>
            <a:off x="7391400" y="5637213"/>
            <a:ext cx="1065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(11. 3)</a:t>
            </a:r>
          </a:p>
        </p:txBody>
      </p:sp>
      <p:grpSp>
        <p:nvGrpSpPr>
          <p:cNvPr id="397373" name="Group 61"/>
          <p:cNvGrpSpPr>
            <a:grpSpLocks/>
          </p:cNvGrpSpPr>
          <p:nvPr/>
        </p:nvGrpSpPr>
        <p:grpSpPr bwMode="auto">
          <a:xfrm>
            <a:off x="304800" y="5257800"/>
            <a:ext cx="3576638" cy="1187450"/>
            <a:chOff x="144" y="3791"/>
            <a:chExt cx="2253" cy="748"/>
          </a:xfrm>
        </p:grpSpPr>
        <p:sp>
          <p:nvSpPr>
            <p:cNvPr id="397374" name="Text Box 62"/>
            <p:cNvSpPr txBox="1">
              <a:spLocks noChangeArrowheads="1"/>
            </p:cNvSpPr>
            <p:nvPr/>
          </p:nvSpPr>
          <p:spPr bwMode="auto">
            <a:xfrm>
              <a:off x="316" y="3791"/>
              <a:ext cx="2081" cy="7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là đại lượng đặc trưng </a:t>
              </a:r>
            </a:p>
            <a:p>
              <a:pPr algn="l"/>
              <a:r>
                <a:rPr lang="en-US">
                  <a:solidFill>
                    <a:srgbClr val="000000"/>
                  </a:solidFill>
                </a:rPr>
                <a:t>cho dầm và nền có thứ</a:t>
              </a:r>
            </a:p>
            <a:p>
              <a:pPr algn="l"/>
              <a:r>
                <a:rPr lang="en-US">
                  <a:solidFill>
                    <a:srgbClr val="000000"/>
                  </a:solidFill>
                </a:rPr>
                <a:t> nguyên [(chiều dài)</a:t>
              </a:r>
              <a:r>
                <a:rPr lang="en-US" baseline="30000">
                  <a:solidFill>
                    <a:srgbClr val="000000"/>
                  </a:solidFill>
                </a:rPr>
                <a:t>-1</a:t>
              </a:r>
              <a:r>
                <a:rPr lang="en-US">
                  <a:solidFill>
                    <a:srgbClr val="000000"/>
                  </a:solidFill>
                  <a:latin typeface="Times New Roman" pitchFamily="18" charset="0"/>
                  <a:cs typeface="Times New Roman" pitchFamily="18" charset="0"/>
                </a:rPr>
                <a:t>]. </a:t>
              </a:r>
            </a:p>
          </p:txBody>
        </p:sp>
        <p:graphicFrame>
          <p:nvGraphicFramePr>
            <p:cNvPr id="397375" name="Object 63"/>
            <p:cNvGraphicFramePr>
              <a:graphicFrameLocks noChangeAspect="1"/>
            </p:cNvGraphicFramePr>
            <p:nvPr/>
          </p:nvGraphicFramePr>
          <p:xfrm>
            <a:off x="144" y="3867"/>
            <a:ext cx="192" cy="177"/>
          </p:xfrm>
          <a:graphic>
            <a:graphicData uri="http://schemas.openxmlformats.org/presentationml/2006/ole">
              <mc:AlternateContent xmlns:mc="http://schemas.openxmlformats.org/markup-compatibility/2006">
                <mc:Choice xmlns:v="urn:schemas-microsoft-com:vml" Requires="v">
                  <p:oleObj spid="_x0000_s397384" name="Equation" r:id="rId5" imgW="164880" imgH="152280" progId="Equation.3">
                    <p:embed/>
                  </p:oleObj>
                </mc:Choice>
                <mc:Fallback>
                  <p:oleObj name="Equation" r:id="rId5" imgW="164880" imgH="152280" progId="Equation.3">
                    <p:embed/>
                    <p:pic>
                      <p:nvPicPr>
                        <p:cNvPr id="0" name="Object 6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4" y="3867"/>
                          <a:ext cx="192" cy="1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397376" name="Text Box 64"/>
          <p:cNvSpPr txBox="1">
            <a:spLocks noChangeArrowheads="1"/>
          </p:cNvSpPr>
          <p:nvPr/>
        </p:nvSpPr>
        <p:spPr bwMode="auto">
          <a:xfrm>
            <a:off x="593725" y="47640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397377" name="Object 65"/>
          <p:cNvGraphicFramePr>
            <a:graphicFrameLocks noChangeAspect="1"/>
          </p:cNvGraphicFramePr>
          <p:nvPr>
            <p:ph sz="half" idx="1"/>
          </p:nvPr>
        </p:nvGraphicFramePr>
        <p:xfrm>
          <a:off x="381000" y="4114800"/>
          <a:ext cx="2971800" cy="1001713"/>
        </p:xfrm>
        <a:graphic>
          <a:graphicData uri="http://schemas.openxmlformats.org/presentationml/2006/ole">
            <mc:AlternateContent xmlns:mc="http://schemas.openxmlformats.org/markup-compatibility/2006">
              <mc:Choice xmlns:v="urn:schemas-microsoft-com:vml" Requires="v">
                <p:oleObj spid="_x0000_s397385" name="Equation" r:id="rId7" imgW="1244520" imgH="419040" progId="Equation.3">
                  <p:embed/>
                </p:oleObj>
              </mc:Choice>
              <mc:Fallback>
                <p:oleObj name="Equation" r:id="rId7" imgW="1244520" imgH="419040" progId="Equation.3">
                  <p:embed/>
                  <p:pic>
                    <p:nvPicPr>
                      <p:cNvPr id="0" name="Object 6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81000" y="4114800"/>
                        <a:ext cx="2971800" cy="10017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97378" name="Object 66"/>
          <p:cNvGraphicFramePr>
            <a:graphicFrameLocks noChangeAspect="1"/>
          </p:cNvGraphicFramePr>
          <p:nvPr>
            <p:ph sz="quarter" idx="2"/>
          </p:nvPr>
        </p:nvGraphicFramePr>
        <p:xfrm>
          <a:off x="6911975" y="3946525"/>
          <a:ext cx="1735138" cy="1106488"/>
        </p:xfrm>
        <a:graphic>
          <a:graphicData uri="http://schemas.openxmlformats.org/presentationml/2006/ole">
            <mc:AlternateContent xmlns:mc="http://schemas.openxmlformats.org/markup-compatibility/2006">
              <mc:Choice xmlns:v="urn:schemas-microsoft-com:vml" Requires="v">
                <p:oleObj spid="_x0000_s397386" name="Equation" r:id="rId9" imgW="723600" imgH="444240" progId="Equation.3">
                  <p:embed/>
                </p:oleObj>
              </mc:Choice>
              <mc:Fallback>
                <p:oleObj name="Equation" r:id="rId9" imgW="723600" imgH="444240" progId="Equation.3">
                  <p:embed/>
                  <p:pic>
                    <p:nvPicPr>
                      <p:cNvPr id="0" name="Object 6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911975" y="3946525"/>
                        <a:ext cx="1735138" cy="11064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97379" name="Text Box 67"/>
          <p:cNvSpPr txBox="1">
            <a:spLocks noChangeArrowheads="1"/>
          </p:cNvSpPr>
          <p:nvPr/>
        </p:nvSpPr>
        <p:spPr bwMode="auto">
          <a:xfrm>
            <a:off x="3436938" y="4419600"/>
            <a:ext cx="326866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EIy</a:t>
            </a:r>
            <a:r>
              <a:rPr lang="en-US" baseline="30000"/>
              <a:t>IV</a:t>
            </a:r>
            <a:r>
              <a:rPr lang="en-US"/>
              <a:t> = q </a:t>
            </a:r>
            <a:r>
              <a:rPr lang="en-US">
                <a:latin typeface="Times New Roman"/>
              </a:rPr>
              <a:t>–</a:t>
            </a:r>
            <a:r>
              <a:rPr lang="en-US"/>
              <a:t> q</a:t>
            </a:r>
            <a:r>
              <a:rPr lang="en-US" baseline="-25000"/>
              <a:t>1 </a:t>
            </a:r>
            <a:r>
              <a:rPr lang="en-US"/>
              <a:t>= q </a:t>
            </a:r>
            <a:r>
              <a:rPr lang="en-US">
                <a:latin typeface="Times New Roman"/>
              </a:rPr>
              <a:t>–</a:t>
            </a:r>
            <a:r>
              <a:rPr lang="en-US"/>
              <a:t> Ky ;</a:t>
            </a:r>
          </a:p>
        </p:txBody>
      </p:sp>
      <p:sp>
        <p:nvSpPr>
          <p:cNvPr id="397380" name="Text Box 68"/>
          <p:cNvSpPr txBox="1">
            <a:spLocks noChangeArrowheads="1"/>
          </p:cNvSpPr>
          <p:nvPr/>
        </p:nvSpPr>
        <p:spPr bwMode="auto">
          <a:xfrm>
            <a:off x="7223125" y="52212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397381" name="Text Box 69"/>
          <p:cNvSpPr txBox="1">
            <a:spLocks noChangeArrowheads="1"/>
          </p:cNvSpPr>
          <p:nvPr/>
        </p:nvSpPr>
        <p:spPr bwMode="auto">
          <a:xfrm>
            <a:off x="5013325" y="58308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397382" name="Object 70"/>
          <p:cNvGraphicFramePr>
            <a:graphicFrameLocks noChangeAspect="1"/>
          </p:cNvGraphicFramePr>
          <p:nvPr>
            <p:ph sz="quarter" idx="3"/>
          </p:nvPr>
        </p:nvGraphicFramePr>
        <p:xfrm>
          <a:off x="4267200" y="5334000"/>
          <a:ext cx="2895600" cy="1019175"/>
        </p:xfrm>
        <a:graphic>
          <a:graphicData uri="http://schemas.openxmlformats.org/presentationml/2006/ole">
            <mc:AlternateContent xmlns:mc="http://schemas.openxmlformats.org/markup-compatibility/2006">
              <mc:Choice xmlns:v="urn:schemas-microsoft-com:vml" Requires="v">
                <p:oleObj spid="_x0000_s397387" name="Equation" r:id="rId11" imgW="1117440" imgH="393480" progId="Equation.3">
                  <p:embed/>
                </p:oleObj>
              </mc:Choice>
              <mc:Fallback>
                <p:oleObj name="Equation" r:id="rId11" imgW="1117440" imgH="393480" progId="Equation.3">
                  <p:embed/>
                  <p:pic>
                    <p:nvPicPr>
                      <p:cNvPr id="0" name="Object 7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67200" y="5334000"/>
                        <a:ext cx="2895600" cy="10191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97315"/>
                                        </p:tgtEl>
                                        <p:attrNameLst>
                                          <p:attrName>style.visibility</p:attrName>
                                        </p:attrNameLst>
                                      </p:cBhvr>
                                      <p:to>
                                        <p:strVal val="visible"/>
                                      </p:to>
                                    </p:set>
                                    <p:animEffect transition="in" filter="checkerboard(across)">
                                      <p:cBhvr>
                                        <p:cTn id="7" dur="500"/>
                                        <p:tgtEl>
                                          <p:spTgt spid="39731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5" presetClass="entr" presetSubtype="0" fill="hold" nodeType="clickEffect">
                                  <p:stCondLst>
                                    <p:cond delay="0"/>
                                  </p:stCondLst>
                                  <p:childTnLst>
                                    <p:set>
                                      <p:cBhvr>
                                        <p:cTn id="11" dur="1" fill="hold">
                                          <p:stCondLst>
                                            <p:cond delay="0"/>
                                          </p:stCondLst>
                                        </p:cTn>
                                        <p:tgtEl>
                                          <p:spTgt spid="397320"/>
                                        </p:tgtEl>
                                        <p:attrNameLst>
                                          <p:attrName>style.visibility</p:attrName>
                                        </p:attrNameLst>
                                      </p:cBhvr>
                                      <p:to>
                                        <p:strVal val="visible"/>
                                      </p:to>
                                    </p:set>
                                    <p:anim calcmode="lin" valueType="num">
                                      <p:cBhvr>
                                        <p:cTn id="12" dur="1000" fill="hold"/>
                                        <p:tgtEl>
                                          <p:spTgt spid="397320"/>
                                        </p:tgtEl>
                                        <p:attrNameLst>
                                          <p:attrName>ppt_w</p:attrName>
                                        </p:attrNameLst>
                                      </p:cBhvr>
                                      <p:tavLst>
                                        <p:tav tm="0">
                                          <p:val>
                                            <p:fltVal val="0"/>
                                          </p:val>
                                        </p:tav>
                                        <p:tav tm="100000">
                                          <p:val>
                                            <p:strVal val="#ppt_w"/>
                                          </p:val>
                                        </p:tav>
                                      </p:tavLst>
                                    </p:anim>
                                    <p:anim calcmode="lin" valueType="num">
                                      <p:cBhvr>
                                        <p:cTn id="13" dur="1000" fill="hold"/>
                                        <p:tgtEl>
                                          <p:spTgt spid="397320"/>
                                        </p:tgtEl>
                                        <p:attrNameLst>
                                          <p:attrName>ppt_h</p:attrName>
                                        </p:attrNameLst>
                                      </p:cBhvr>
                                      <p:tavLst>
                                        <p:tav tm="0">
                                          <p:val>
                                            <p:fltVal val="0"/>
                                          </p:val>
                                        </p:tav>
                                        <p:tav tm="100000">
                                          <p:val>
                                            <p:strVal val="#ppt_h"/>
                                          </p:val>
                                        </p:tav>
                                      </p:tavLst>
                                    </p:anim>
                                    <p:anim calcmode="lin" valueType="num">
                                      <p:cBhvr>
                                        <p:cTn id="14" dur="1000" fill="hold"/>
                                        <p:tgtEl>
                                          <p:spTgt spid="397320"/>
                                        </p:tgtEl>
                                        <p:attrNameLst>
                                          <p:attrName>ppt_x</p:attrName>
                                        </p:attrNameLst>
                                      </p:cBhvr>
                                      <p:tavLst>
                                        <p:tav tm="0" fmla="#ppt_x+(cos(-2*pi*(1-$))*-#ppt_x-sin(-2*pi*(1-$))*(1-#ppt_y))*(1-$)">
                                          <p:val>
                                            <p:fltVal val="0"/>
                                          </p:val>
                                        </p:tav>
                                        <p:tav tm="100000">
                                          <p:val>
                                            <p:fltVal val="1"/>
                                          </p:val>
                                        </p:tav>
                                      </p:tavLst>
                                    </p:anim>
                                    <p:anim calcmode="lin" valueType="num">
                                      <p:cBhvr>
                                        <p:cTn id="15" dur="1000" fill="hold"/>
                                        <p:tgtEl>
                                          <p:spTgt spid="397320"/>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16" fill="hold" nodeType="clickPar">
                      <p:stCondLst>
                        <p:cond delay="indefinite"/>
                      </p:stCondLst>
                      <p:childTnLst>
                        <p:par>
                          <p:cTn id="17" fill="hold" nodeType="withGroup">
                            <p:stCondLst>
                              <p:cond delay="0"/>
                            </p:stCondLst>
                            <p:childTnLst>
                              <p:par>
                                <p:cTn id="18" presetID="5" presetClass="entr" presetSubtype="10" fill="hold" grpId="0" nodeType="clickEffect">
                                  <p:stCondLst>
                                    <p:cond delay="0"/>
                                  </p:stCondLst>
                                  <p:childTnLst>
                                    <p:set>
                                      <p:cBhvr>
                                        <p:cTn id="19" dur="1" fill="hold">
                                          <p:stCondLst>
                                            <p:cond delay="0"/>
                                          </p:stCondLst>
                                        </p:cTn>
                                        <p:tgtEl>
                                          <p:spTgt spid="397316"/>
                                        </p:tgtEl>
                                        <p:attrNameLst>
                                          <p:attrName>style.visibility</p:attrName>
                                        </p:attrNameLst>
                                      </p:cBhvr>
                                      <p:to>
                                        <p:strVal val="visible"/>
                                      </p:to>
                                    </p:set>
                                    <p:animEffect transition="in" filter="checkerboard(across)">
                                      <p:cBhvr>
                                        <p:cTn id="20" dur="500"/>
                                        <p:tgtEl>
                                          <p:spTgt spid="397316"/>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18" presetClass="entr" presetSubtype="12" fill="hold" nodeType="clickEffect">
                                  <p:stCondLst>
                                    <p:cond delay="0"/>
                                  </p:stCondLst>
                                  <p:childTnLst>
                                    <p:set>
                                      <p:cBhvr>
                                        <p:cTn id="24" dur="1" fill="hold">
                                          <p:stCondLst>
                                            <p:cond delay="0"/>
                                          </p:stCondLst>
                                        </p:cTn>
                                        <p:tgtEl>
                                          <p:spTgt spid="397317"/>
                                        </p:tgtEl>
                                        <p:attrNameLst>
                                          <p:attrName>style.visibility</p:attrName>
                                        </p:attrNameLst>
                                      </p:cBhvr>
                                      <p:to>
                                        <p:strVal val="visible"/>
                                      </p:to>
                                    </p:set>
                                    <p:animEffect transition="in" filter="strips(downLeft)">
                                      <p:cBhvr>
                                        <p:cTn id="25" dur="500"/>
                                        <p:tgtEl>
                                          <p:spTgt spid="397317"/>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16" presetClass="entr" presetSubtype="26" fill="hold" grpId="0" nodeType="clickEffect">
                                  <p:stCondLst>
                                    <p:cond delay="0"/>
                                  </p:stCondLst>
                                  <p:childTnLst>
                                    <p:set>
                                      <p:cBhvr>
                                        <p:cTn id="29" dur="1" fill="hold">
                                          <p:stCondLst>
                                            <p:cond delay="0"/>
                                          </p:stCondLst>
                                        </p:cTn>
                                        <p:tgtEl>
                                          <p:spTgt spid="397368"/>
                                        </p:tgtEl>
                                        <p:attrNameLst>
                                          <p:attrName>style.visibility</p:attrName>
                                        </p:attrNameLst>
                                      </p:cBhvr>
                                      <p:to>
                                        <p:strVal val="visible"/>
                                      </p:to>
                                    </p:set>
                                    <p:animEffect transition="in" filter="barn(inHorizontal)">
                                      <p:cBhvr>
                                        <p:cTn id="30" dur="500"/>
                                        <p:tgtEl>
                                          <p:spTgt spid="397368"/>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22" presetClass="entr" presetSubtype="1" fill="hold" grpId="0" nodeType="clickEffect">
                                  <p:stCondLst>
                                    <p:cond delay="0"/>
                                  </p:stCondLst>
                                  <p:childTnLst>
                                    <p:set>
                                      <p:cBhvr>
                                        <p:cTn id="34" dur="1" fill="hold">
                                          <p:stCondLst>
                                            <p:cond delay="0"/>
                                          </p:stCondLst>
                                        </p:cTn>
                                        <p:tgtEl>
                                          <p:spTgt spid="397369"/>
                                        </p:tgtEl>
                                        <p:attrNameLst>
                                          <p:attrName>style.visibility</p:attrName>
                                        </p:attrNameLst>
                                      </p:cBhvr>
                                      <p:to>
                                        <p:strVal val="visible"/>
                                      </p:to>
                                    </p:set>
                                    <p:animEffect transition="in" filter="wipe(up)">
                                      <p:cBhvr>
                                        <p:cTn id="35" dur="500"/>
                                        <p:tgtEl>
                                          <p:spTgt spid="397369"/>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15" presetClass="entr" presetSubtype="0" fill="hold" nodeType="clickEffect">
                                  <p:stCondLst>
                                    <p:cond delay="0"/>
                                  </p:stCondLst>
                                  <p:childTnLst>
                                    <p:set>
                                      <p:cBhvr>
                                        <p:cTn id="39" dur="1" fill="hold">
                                          <p:stCondLst>
                                            <p:cond delay="0"/>
                                          </p:stCondLst>
                                        </p:cTn>
                                        <p:tgtEl>
                                          <p:spTgt spid="397370"/>
                                        </p:tgtEl>
                                        <p:attrNameLst>
                                          <p:attrName>style.visibility</p:attrName>
                                        </p:attrNameLst>
                                      </p:cBhvr>
                                      <p:to>
                                        <p:strVal val="visible"/>
                                      </p:to>
                                    </p:set>
                                    <p:anim calcmode="lin" valueType="num">
                                      <p:cBhvr>
                                        <p:cTn id="40" dur="1000" fill="hold"/>
                                        <p:tgtEl>
                                          <p:spTgt spid="397370"/>
                                        </p:tgtEl>
                                        <p:attrNameLst>
                                          <p:attrName>ppt_w</p:attrName>
                                        </p:attrNameLst>
                                      </p:cBhvr>
                                      <p:tavLst>
                                        <p:tav tm="0">
                                          <p:val>
                                            <p:fltVal val="0"/>
                                          </p:val>
                                        </p:tav>
                                        <p:tav tm="100000">
                                          <p:val>
                                            <p:strVal val="#ppt_w"/>
                                          </p:val>
                                        </p:tav>
                                      </p:tavLst>
                                    </p:anim>
                                    <p:anim calcmode="lin" valueType="num">
                                      <p:cBhvr>
                                        <p:cTn id="41" dur="1000" fill="hold"/>
                                        <p:tgtEl>
                                          <p:spTgt spid="397370"/>
                                        </p:tgtEl>
                                        <p:attrNameLst>
                                          <p:attrName>ppt_h</p:attrName>
                                        </p:attrNameLst>
                                      </p:cBhvr>
                                      <p:tavLst>
                                        <p:tav tm="0">
                                          <p:val>
                                            <p:fltVal val="0"/>
                                          </p:val>
                                        </p:tav>
                                        <p:tav tm="100000">
                                          <p:val>
                                            <p:strVal val="#ppt_h"/>
                                          </p:val>
                                        </p:tav>
                                      </p:tavLst>
                                    </p:anim>
                                    <p:anim calcmode="lin" valueType="num">
                                      <p:cBhvr>
                                        <p:cTn id="42" dur="1000" fill="hold"/>
                                        <p:tgtEl>
                                          <p:spTgt spid="397370"/>
                                        </p:tgtEl>
                                        <p:attrNameLst>
                                          <p:attrName>ppt_x</p:attrName>
                                        </p:attrNameLst>
                                      </p:cBhvr>
                                      <p:tavLst>
                                        <p:tav tm="0" fmla="#ppt_x+(cos(-2*pi*(1-$))*-#ppt_x-sin(-2*pi*(1-$))*(1-#ppt_y))*(1-$)">
                                          <p:val>
                                            <p:fltVal val="0"/>
                                          </p:val>
                                        </p:tav>
                                        <p:tav tm="100000">
                                          <p:val>
                                            <p:fltVal val="1"/>
                                          </p:val>
                                        </p:tav>
                                      </p:tavLst>
                                    </p:anim>
                                    <p:anim calcmode="lin" valueType="num">
                                      <p:cBhvr>
                                        <p:cTn id="43" dur="1000" fill="hold"/>
                                        <p:tgtEl>
                                          <p:spTgt spid="397370"/>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44" fill="hold" nodeType="clickPar">
                      <p:stCondLst>
                        <p:cond delay="indefinite"/>
                      </p:stCondLst>
                      <p:childTnLst>
                        <p:par>
                          <p:cTn id="45" fill="hold" nodeType="withGroup">
                            <p:stCondLst>
                              <p:cond delay="0"/>
                            </p:stCondLst>
                            <p:childTnLst>
                              <p:par>
                                <p:cTn id="46" presetID="3" presetClass="entr" presetSubtype="10" fill="hold" grpId="0" nodeType="clickEffect">
                                  <p:stCondLst>
                                    <p:cond delay="0"/>
                                  </p:stCondLst>
                                  <p:childTnLst>
                                    <p:set>
                                      <p:cBhvr>
                                        <p:cTn id="47" dur="1" fill="hold">
                                          <p:stCondLst>
                                            <p:cond delay="0"/>
                                          </p:stCondLst>
                                        </p:cTn>
                                        <p:tgtEl>
                                          <p:spTgt spid="397371"/>
                                        </p:tgtEl>
                                        <p:attrNameLst>
                                          <p:attrName>style.visibility</p:attrName>
                                        </p:attrNameLst>
                                      </p:cBhvr>
                                      <p:to>
                                        <p:strVal val="visible"/>
                                      </p:to>
                                    </p:set>
                                    <p:animEffect transition="in" filter="blinds(horizontal)">
                                      <p:cBhvr>
                                        <p:cTn id="48" dur="500"/>
                                        <p:tgtEl>
                                          <p:spTgt spid="397371"/>
                                        </p:tgtEl>
                                      </p:cBhvr>
                                    </p:animEffect>
                                  </p:childTnLst>
                                </p:cTn>
                              </p:par>
                            </p:childTnLst>
                          </p:cTn>
                        </p:par>
                      </p:childTnLst>
                    </p:cTn>
                  </p:par>
                  <p:par>
                    <p:cTn id="49" fill="hold" nodeType="clickPar">
                      <p:stCondLst>
                        <p:cond delay="indefinite"/>
                      </p:stCondLst>
                      <p:childTnLst>
                        <p:par>
                          <p:cTn id="50" fill="hold" nodeType="withGroup">
                            <p:stCondLst>
                              <p:cond delay="0"/>
                            </p:stCondLst>
                            <p:childTnLst>
                              <p:par>
                                <p:cTn id="51" presetID="5" presetClass="entr" presetSubtype="10" fill="hold" nodeType="clickEffect">
                                  <p:stCondLst>
                                    <p:cond delay="0"/>
                                  </p:stCondLst>
                                  <p:childTnLst>
                                    <p:set>
                                      <p:cBhvr>
                                        <p:cTn id="52" dur="1" fill="hold">
                                          <p:stCondLst>
                                            <p:cond delay="0"/>
                                          </p:stCondLst>
                                        </p:cTn>
                                        <p:tgtEl>
                                          <p:spTgt spid="397377"/>
                                        </p:tgtEl>
                                        <p:attrNameLst>
                                          <p:attrName>style.visibility</p:attrName>
                                        </p:attrNameLst>
                                      </p:cBhvr>
                                      <p:to>
                                        <p:strVal val="visible"/>
                                      </p:to>
                                    </p:set>
                                    <p:animEffect transition="in" filter="checkerboard(across)">
                                      <p:cBhvr>
                                        <p:cTn id="53" dur="500"/>
                                        <p:tgtEl>
                                          <p:spTgt spid="397377"/>
                                        </p:tgtEl>
                                      </p:cBhvr>
                                    </p:animEffect>
                                  </p:childTnLst>
                                </p:cTn>
                              </p:par>
                            </p:childTnLst>
                          </p:cTn>
                        </p:par>
                      </p:childTnLst>
                    </p:cTn>
                  </p:par>
                  <p:par>
                    <p:cTn id="54" fill="hold" nodeType="clickPar">
                      <p:stCondLst>
                        <p:cond delay="indefinite"/>
                      </p:stCondLst>
                      <p:childTnLst>
                        <p:par>
                          <p:cTn id="55" fill="hold" nodeType="withGroup">
                            <p:stCondLst>
                              <p:cond delay="0"/>
                            </p:stCondLst>
                            <p:childTnLst>
                              <p:par>
                                <p:cTn id="56" presetID="8" presetClass="entr" presetSubtype="16" fill="hold" grpId="0" nodeType="clickEffect">
                                  <p:stCondLst>
                                    <p:cond delay="0"/>
                                  </p:stCondLst>
                                  <p:childTnLst>
                                    <p:set>
                                      <p:cBhvr>
                                        <p:cTn id="57" dur="1" fill="hold">
                                          <p:stCondLst>
                                            <p:cond delay="0"/>
                                          </p:stCondLst>
                                        </p:cTn>
                                        <p:tgtEl>
                                          <p:spTgt spid="397379"/>
                                        </p:tgtEl>
                                        <p:attrNameLst>
                                          <p:attrName>style.visibility</p:attrName>
                                        </p:attrNameLst>
                                      </p:cBhvr>
                                      <p:to>
                                        <p:strVal val="visible"/>
                                      </p:to>
                                    </p:set>
                                    <p:animEffect transition="in" filter="diamond(in)">
                                      <p:cBhvr>
                                        <p:cTn id="58" dur="2000"/>
                                        <p:tgtEl>
                                          <p:spTgt spid="397379"/>
                                        </p:tgtEl>
                                      </p:cBhvr>
                                    </p:animEffect>
                                  </p:childTnLst>
                                </p:cTn>
                              </p:par>
                            </p:childTnLst>
                          </p:cTn>
                        </p:par>
                      </p:childTnLst>
                    </p:cTn>
                  </p:par>
                  <p:par>
                    <p:cTn id="59" fill="hold" nodeType="clickPar">
                      <p:stCondLst>
                        <p:cond delay="indefinite"/>
                      </p:stCondLst>
                      <p:childTnLst>
                        <p:par>
                          <p:cTn id="60" fill="hold" nodeType="withGroup">
                            <p:stCondLst>
                              <p:cond delay="0"/>
                            </p:stCondLst>
                            <p:childTnLst>
                              <p:par>
                                <p:cTn id="61" presetID="55" presetClass="entr" presetSubtype="0" fill="hold" nodeType="clickEffect">
                                  <p:stCondLst>
                                    <p:cond delay="0"/>
                                  </p:stCondLst>
                                  <p:childTnLst>
                                    <p:set>
                                      <p:cBhvr>
                                        <p:cTn id="62" dur="1" fill="hold">
                                          <p:stCondLst>
                                            <p:cond delay="0"/>
                                          </p:stCondLst>
                                        </p:cTn>
                                        <p:tgtEl>
                                          <p:spTgt spid="397378"/>
                                        </p:tgtEl>
                                        <p:attrNameLst>
                                          <p:attrName>style.visibility</p:attrName>
                                        </p:attrNameLst>
                                      </p:cBhvr>
                                      <p:to>
                                        <p:strVal val="visible"/>
                                      </p:to>
                                    </p:set>
                                    <p:anim calcmode="lin" valueType="num">
                                      <p:cBhvr>
                                        <p:cTn id="63" dur="1000" fill="hold"/>
                                        <p:tgtEl>
                                          <p:spTgt spid="397378"/>
                                        </p:tgtEl>
                                        <p:attrNameLst>
                                          <p:attrName>ppt_w</p:attrName>
                                        </p:attrNameLst>
                                      </p:cBhvr>
                                      <p:tavLst>
                                        <p:tav tm="0">
                                          <p:val>
                                            <p:strVal val="#ppt_w*0.70"/>
                                          </p:val>
                                        </p:tav>
                                        <p:tav tm="100000">
                                          <p:val>
                                            <p:strVal val="#ppt_w"/>
                                          </p:val>
                                        </p:tav>
                                      </p:tavLst>
                                    </p:anim>
                                    <p:anim calcmode="lin" valueType="num">
                                      <p:cBhvr>
                                        <p:cTn id="64" dur="1000" fill="hold"/>
                                        <p:tgtEl>
                                          <p:spTgt spid="397378"/>
                                        </p:tgtEl>
                                        <p:attrNameLst>
                                          <p:attrName>ppt_h</p:attrName>
                                        </p:attrNameLst>
                                      </p:cBhvr>
                                      <p:tavLst>
                                        <p:tav tm="0">
                                          <p:val>
                                            <p:strVal val="#ppt_h"/>
                                          </p:val>
                                        </p:tav>
                                        <p:tav tm="100000">
                                          <p:val>
                                            <p:strVal val="#ppt_h"/>
                                          </p:val>
                                        </p:tav>
                                      </p:tavLst>
                                    </p:anim>
                                    <p:animEffect transition="in" filter="fade">
                                      <p:cBhvr>
                                        <p:cTn id="65" dur="1000"/>
                                        <p:tgtEl>
                                          <p:spTgt spid="397378"/>
                                        </p:tgtEl>
                                      </p:cBhvr>
                                    </p:animEffect>
                                  </p:childTnLst>
                                </p:cTn>
                              </p:par>
                            </p:childTnLst>
                          </p:cTn>
                        </p:par>
                      </p:childTnLst>
                    </p:cTn>
                  </p:par>
                  <p:par>
                    <p:cTn id="66" fill="hold" nodeType="clickPar">
                      <p:stCondLst>
                        <p:cond delay="indefinite"/>
                      </p:stCondLst>
                      <p:childTnLst>
                        <p:par>
                          <p:cTn id="67" fill="hold" nodeType="withGroup">
                            <p:stCondLst>
                              <p:cond delay="0"/>
                            </p:stCondLst>
                            <p:childTnLst>
                              <p:par>
                                <p:cTn id="68" presetID="3" presetClass="entr" presetSubtype="10" fill="hold" nodeType="clickEffect">
                                  <p:stCondLst>
                                    <p:cond delay="0"/>
                                  </p:stCondLst>
                                  <p:childTnLst>
                                    <p:set>
                                      <p:cBhvr>
                                        <p:cTn id="69" dur="1" fill="hold">
                                          <p:stCondLst>
                                            <p:cond delay="0"/>
                                          </p:stCondLst>
                                        </p:cTn>
                                        <p:tgtEl>
                                          <p:spTgt spid="397373"/>
                                        </p:tgtEl>
                                        <p:attrNameLst>
                                          <p:attrName>style.visibility</p:attrName>
                                        </p:attrNameLst>
                                      </p:cBhvr>
                                      <p:to>
                                        <p:strVal val="visible"/>
                                      </p:to>
                                    </p:set>
                                    <p:animEffect transition="in" filter="blinds(horizontal)">
                                      <p:cBhvr>
                                        <p:cTn id="70" dur="500"/>
                                        <p:tgtEl>
                                          <p:spTgt spid="397373"/>
                                        </p:tgtEl>
                                      </p:cBhvr>
                                    </p:animEffect>
                                  </p:childTnLst>
                                </p:cTn>
                              </p:par>
                            </p:childTnLst>
                          </p:cTn>
                        </p:par>
                      </p:childTnLst>
                    </p:cTn>
                  </p:par>
                  <p:par>
                    <p:cTn id="71" fill="hold" nodeType="clickPar">
                      <p:stCondLst>
                        <p:cond delay="indefinite"/>
                      </p:stCondLst>
                      <p:childTnLst>
                        <p:par>
                          <p:cTn id="72" fill="hold" nodeType="withGroup">
                            <p:stCondLst>
                              <p:cond delay="0"/>
                            </p:stCondLst>
                            <p:childTnLst>
                              <p:par>
                                <p:cTn id="73" presetID="5" presetClass="entr" presetSubtype="10" fill="hold" nodeType="clickEffect">
                                  <p:stCondLst>
                                    <p:cond delay="0"/>
                                  </p:stCondLst>
                                  <p:childTnLst>
                                    <p:set>
                                      <p:cBhvr>
                                        <p:cTn id="74" dur="1" fill="hold">
                                          <p:stCondLst>
                                            <p:cond delay="0"/>
                                          </p:stCondLst>
                                        </p:cTn>
                                        <p:tgtEl>
                                          <p:spTgt spid="397382"/>
                                        </p:tgtEl>
                                        <p:attrNameLst>
                                          <p:attrName>style.visibility</p:attrName>
                                        </p:attrNameLst>
                                      </p:cBhvr>
                                      <p:to>
                                        <p:strVal val="visible"/>
                                      </p:to>
                                    </p:set>
                                    <p:animEffect transition="in" filter="checkerboard(across)">
                                      <p:cBhvr>
                                        <p:cTn id="75" dur="500"/>
                                        <p:tgtEl>
                                          <p:spTgt spid="397382"/>
                                        </p:tgtEl>
                                      </p:cBhvr>
                                    </p:animEffect>
                                  </p:childTnLst>
                                </p:cTn>
                              </p:par>
                            </p:childTnLst>
                          </p:cTn>
                        </p:par>
                      </p:childTnLst>
                    </p:cTn>
                  </p:par>
                  <p:par>
                    <p:cTn id="76" fill="hold" nodeType="clickPar">
                      <p:stCondLst>
                        <p:cond delay="indefinite"/>
                      </p:stCondLst>
                      <p:childTnLst>
                        <p:par>
                          <p:cTn id="77" fill="hold" nodeType="withGroup">
                            <p:stCondLst>
                              <p:cond delay="0"/>
                            </p:stCondLst>
                            <p:childTnLst>
                              <p:par>
                                <p:cTn id="78" presetID="2" presetClass="entr" presetSubtype="4" fill="hold" grpId="0" nodeType="clickEffect">
                                  <p:stCondLst>
                                    <p:cond delay="0"/>
                                  </p:stCondLst>
                                  <p:childTnLst>
                                    <p:set>
                                      <p:cBhvr>
                                        <p:cTn id="79" dur="1" fill="hold">
                                          <p:stCondLst>
                                            <p:cond delay="0"/>
                                          </p:stCondLst>
                                        </p:cTn>
                                        <p:tgtEl>
                                          <p:spTgt spid="397372"/>
                                        </p:tgtEl>
                                        <p:attrNameLst>
                                          <p:attrName>style.visibility</p:attrName>
                                        </p:attrNameLst>
                                      </p:cBhvr>
                                      <p:to>
                                        <p:strVal val="visible"/>
                                      </p:to>
                                    </p:set>
                                    <p:anim calcmode="lin" valueType="num">
                                      <p:cBhvr additive="base">
                                        <p:cTn id="80" dur="500" fill="hold"/>
                                        <p:tgtEl>
                                          <p:spTgt spid="397372"/>
                                        </p:tgtEl>
                                        <p:attrNameLst>
                                          <p:attrName>ppt_x</p:attrName>
                                        </p:attrNameLst>
                                      </p:cBhvr>
                                      <p:tavLst>
                                        <p:tav tm="0">
                                          <p:val>
                                            <p:strVal val="#ppt_x"/>
                                          </p:val>
                                        </p:tav>
                                        <p:tav tm="100000">
                                          <p:val>
                                            <p:strVal val="#ppt_x"/>
                                          </p:val>
                                        </p:tav>
                                      </p:tavLst>
                                    </p:anim>
                                    <p:anim calcmode="lin" valueType="num">
                                      <p:cBhvr additive="base">
                                        <p:cTn id="81" dur="500" fill="hold"/>
                                        <p:tgtEl>
                                          <p:spTgt spid="39737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7315" grpId="0" autoUpdateAnimBg="0"/>
      <p:bldP spid="397316" grpId="0" autoUpdateAnimBg="0"/>
      <p:bldP spid="397368" grpId="0" autoUpdateAnimBg="0"/>
      <p:bldP spid="397369" grpId="0" autoUpdateAnimBg="0"/>
      <p:bldP spid="397371" grpId="0" autoUpdateAnimBg="0"/>
      <p:bldP spid="397372" grpId="0"/>
      <p:bldP spid="397379" grpId="0"/>
    </p:bld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8338" name="Group 2"/>
          <p:cNvGrpSpPr>
            <a:grpSpLocks/>
          </p:cNvGrpSpPr>
          <p:nvPr/>
        </p:nvGrpSpPr>
        <p:grpSpPr bwMode="auto">
          <a:xfrm>
            <a:off x="381000" y="533400"/>
            <a:ext cx="8402638" cy="495300"/>
            <a:chOff x="240" y="432"/>
            <a:chExt cx="5293" cy="312"/>
          </a:xfrm>
        </p:grpSpPr>
        <p:sp>
          <p:nvSpPr>
            <p:cNvPr id="398339" name="Text Box 3"/>
            <p:cNvSpPr txBox="1">
              <a:spLocks noChangeArrowheads="1"/>
            </p:cNvSpPr>
            <p:nvPr/>
          </p:nvSpPr>
          <p:spPr bwMode="auto">
            <a:xfrm>
              <a:off x="240" y="434"/>
              <a:ext cx="185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Nghiệm của (11.3)</a:t>
              </a:r>
              <a:r>
                <a:rPr lang="en-US"/>
                <a:t> </a:t>
              </a:r>
              <a:r>
                <a:rPr lang="en-US">
                  <a:solidFill>
                    <a:srgbClr val="000000"/>
                  </a:solidFill>
                  <a:latin typeface="Times New Roman" pitchFamily="18" charset="0"/>
                  <a:cs typeface="Times New Roman" pitchFamily="18" charset="0"/>
                </a:rPr>
                <a:t>:</a:t>
              </a:r>
              <a:r>
                <a:rPr lang="en-US">
                  <a:latin typeface="Times New Roman" pitchFamily="18" charset="0"/>
                  <a:cs typeface="Times New Roman" pitchFamily="18" charset="0"/>
                </a:rPr>
                <a:t> </a:t>
              </a:r>
            </a:p>
          </p:txBody>
        </p:sp>
        <p:graphicFrame>
          <p:nvGraphicFramePr>
            <p:cNvPr id="398340" name="Object 4"/>
            <p:cNvGraphicFramePr>
              <a:graphicFrameLocks noChangeAspect="1"/>
            </p:cNvGraphicFramePr>
            <p:nvPr/>
          </p:nvGraphicFramePr>
          <p:xfrm>
            <a:off x="2256" y="432"/>
            <a:ext cx="2112" cy="312"/>
          </p:xfrm>
          <a:graphic>
            <a:graphicData uri="http://schemas.openxmlformats.org/presentationml/2006/ole">
              <mc:AlternateContent xmlns:mc="http://schemas.openxmlformats.org/markup-compatibility/2006">
                <mc:Choice xmlns:v="urn:schemas-microsoft-com:vml" Requires="v">
                  <p:oleObj spid="_x0000_s398358" name="Document" r:id="rId3" imgW="1994040" imgH="271800" progId="Word.Document.8">
                    <p:embed/>
                  </p:oleObj>
                </mc:Choice>
                <mc:Fallback>
                  <p:oleObj name="Document" r:id="rId3" imgW="1994040" imgH="271800" progId="Word.Document.8">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56" y="432"/>
                          <a:ext cx="2112" cy="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98341" name="Text Box 5"/>
            <p:cNvSpPr txBox="1">
              <a:spLocks noChangeArrowheads="1"/>
            </p:cNvSpPr>
            <p:nvPr/>
          </p:nvSpPr>
          <p:spPr bwMode="auto">
            <a:xfrm>
              <a:off x="4905" y="432"/>
              <a:ext cx="62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(11. 4)</a:t>
              </a:r>
            </a:p>
          </p:txBody>
        </p:sp>
      </p:grpSp>
      <p:grpSp>
        <p:nvGrpSpPr>
          <p:cNvPr id="398342" name="Group 6"/>
          <p:cNvGrpSpPr>
            <a:grpSpLocks/>
          </p:cNvGrpSpPr>
          <p:nvPr/>
        </p:nvGrpSpPr>
        <p:grpSpPr bwMode="auto">
          <a:xfrm>
            <a:off x="228600" y="1143000"/>
            <a:ext cx="7935913" cy="882650"/>
            <a:chOff x="192" y="442"/>
            <a:chExt cx="4999" cy="556"/>
          </a:xfrm>
        </p:grpSpPr>
        <p:graphicFrame>
          <p:nvGraphicFramePr>
            <p:cNvPr id="398343" name="Object 7"/>
            <p:cNvGraphicFramePr>
              <a:graphicFrameLocks noChangeAspect="1"/>
            </p:cNvGraphicFramePr>
            <p:nvPr/>
          </p:nvGraphicFramePr>
          <p:xfrm>
            <a:off x="192" y="442"/>
            <a:ext cx="185" cy="324"/>
          </p:xfrm>
          <a:graphic>
            <a:graphicData uri="http://schemas.openxmlformats.org/presentationml/2006/ole">
              <mc:AlternateContent xmlns:mc="http://schemas.openxmlformats.org/markup-compatibility/2006">
                <mc:Choice xmlns:v="urn:schemas-microsoft-com:vml" Requires="v">
                  <p:oleObj spid="_x0000_s398359" name="Equation" r:id="rId5" imgW="152280" imgH="266400" progId="Equation.3">
                    <p:embed/>
                  </p:oleObj>
                </mc:Choice>
                <mc:Fallback>
                  <p:oleObj name="Equation" r:id="rId5" imgW="152280" imgH="266400" progId="Equation.3">
                    <p:embed/>
                    <p:pic>
                      <p:nvPicPr>
                        <p:cNvPr id="0" name="Object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2" y="442"/>
                          <a:ext cx="185" cy="3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98344" name="Text Box 8"/>
            <p:cNvSpPr txBox="1">
              <a:spLocks noChangeArrowheads="1"/>
            </p:cNvSpPr>
            <p:nvPr/>
          </p:nvSpPr>
          <p:spPr bwMode="auto">
            <a:xfrm>
              <a:off x="314" y="480"/>
              <a:ext cx="4877"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buFontTx/>
                <a:buChar char="-"/>
              </a:pPr>
              <a:r>
                <a:rPr lang="en-US">
                  <a:solidFill>
                    <a:srgbClr val="000000"/>
                  </a:solidFill>
                </a:rPr>
                <a:t>nghiệm tổng qu</a:t>
              </a:r>
              <a:r>
                <a:rPr lang="en-US">
                  <a:solidFill>
                    <a:srgbClr val="000000"/>
                  </a:solidFill>
                  <a:latin typeface="Times New Roman"/>
                </a:rPr>
                <a:t>á</a:t>
              </a:r>
              <a:r>
                <a:rPr lang="en-US">
                  <a:solidFill>
                    <a:srgbClr val="000000"/>
                  </a:solidFill>
                </a:rPr>
                <a:t>t của phương tr</a:t>
              </a:r>
              <a:r>
                <a:rPr lang="en-US">
                  <a:solidFill>
                    <a:srgbClr val="000000"/>
                  </a:solidFill>
                  <a:latin typeface="Times New Roman"/>
                </a:rPr>
                <a:t>ì</a:t>
              </a:r>
              <a:r>
                <a:rPr lang="en-US">
                  <a:solidFill>
                    <a:srgbClr val="000000"/>
                  </a:solidFill>
                </a:rPr>
                <a:t>nh vi phân khi vế phải </a:t>
              </a:r>
            </a:p>
            <a:p>
              <a:pPr algn="l"/>
              <a:r>
                <a:rPr lang="en-US">
                  <a:solidFill>
                    <a:srgbClr val="000000"/>
                  </a:solidFill>
                </a:rPr>
                <a:t> bằng không;</a:t>
              </a:r>
              <a:r>
                <a:rPr lang="en-US"/>
                <a:t> </a:t>
              </a:r>
            </a:p>
          </p:txBody>
        </p:sp>
      </p:grpSp>
      <p:sp>
        <p:nvSpPr>
          <p:cNvPr id="398345" name="Text Box 9"/>
          <p:cNvSpPr txBox="1">
            <a:spLocks noChangeArrowheads="1"/>
          </p:cNvSpPr>
          <p:nvPr/>
        </p:nvSpPr>
        <p:spPr bwMode="auto">
          <a:xfrm>
            <a:off x="228600" y="2133600"/>
            <a:ext cx="81661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latin typeface="Times New Roman" pitchFamily="18" charset="0"/>
                <a:cs typeface="Times New Roman" pitchFamily="18" charset="0"/>
              </a:rPr>
              <a:t>y*</a:t>
            </a:r>
            <a:r>
              <a:rPr lang="en-US">
                <a:solidFill>
                  <a:srgbClr val="000000"/>
                </a:solidFill>
                <a:latin typeface="Times New Roman" pitchFamily="18" charset="0"/>
                <a:cs typeface="Times New Roman" pitchFamily="18" charset="0"/>
              </a:rPr>
              <a:t> - </a:t>
            </a:r>
            <a:r>
              <a:rPr lang="en-US">
                <a:solidFill>
                  <a:srgbClr val="000000"/>
                </a:solidFill>
              </a:rPr>
              <a:t>một nghiệm riêng của phương trình vi phân có vế phải.</a:t>
            </a:r>
          </a:p>
        </p:txBody>
      </p:sp>
      <p:sp>
        <p:nvSpPr>
          <p:cNvPr id="398346" name="Text Box 10"/>
          <p:cNvSpPr txBox="1">
            <a:spLocks noChangeArrowheads="1"/>
          </p:cNvSpPr>
          <p:nvPr/>
        </p:nvSpPr>
        <p:spPr bwMode="auto">
          <a:xfrm>
            <a:off x="457200" y="3276600"/>
            <a:ext cx="360997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Trường hợp</a:t>
            </a:r>
            <a:r>
              <a:rPr lang="en-US"/>
              <a:t> </a:t>
            </a:r>
            <a:r>
              <a:rPr lang="en-US" sz="2800" i="1">
                <a:solidFill>
                  <a:srgbClr val="0000FF"/>
                </a:solidFill>
                <a:latin typeface="Times New Roman" pitchFamily="18" charset="0"/>
                <a:cs typeface="Times New Roman" pitchFamily="18" charset="0"/>
              </a:rPr>
              <a:t>q = ax + b</a:t>
            </a:r>
            <a:r>
              <a:rPr lang="en-US">
                <a:solidFill>
                  <a:srgbClr val="0000FF"/>
                </a:solidFill>
                <a:latin typeface="Times New Roman" pitchFamily="18" charset="0"/>
                <a:cs typeface="Times New Roman" pitchFamily="18" charset="0"/>
              </a:rPr>
              <a:t> :</a:t>
            </a:r>
          </a:p>
        </p:txBody>
      </p:sp>
      <p:grpSp>
        <p:nvGrpSpPr>
          <p:cNvPr id="398347" name="Group 11"/>
          <p:cNvGrpSpPr>
            <a:grpSpLocks/>
          </p:cNvGrpSpPr>
          <p:nvPr/>
        </p:nvGrpSpPr>
        <p:grpSpPr bwMode="auto">
          <a:xfrm>
            <a:off x="304800" y="2743200"/>
            <a:ext cx="8435975" cy="512763"/>
            <a:chOff x="288" y="1741"/>
            <a:chExt cx="5314" cy="323"/>
          </a:xfrm>
        </p:grpSpPr>
        <p:graphicFrame>
          <p:nvGraphicFramePr>
            <p:cNvPr id="398348" name="Object 12"/>
            <p:cNvGraphicFramePr>
              <a:graphicFrameLocks noChangeAspect="1"/>
            </p:cNvGraphicFramePr>
            <p:nvPr/>
          </p:nvGraphicFramePr>
          <p:xfrm>
            <a:off x="288" y="1741"/>
            <a:ext cx="4512" cy="323"/>
          </p:xfrm>
          <a:graphic>
            <a:graphicData uri="http://schemas.openxmlformats.org/presentationml/2006/ole">
              <mc:AlternateContent xmlns:mc="http://schemas.openxmlformats.org/markup-compatibility/2006">
                <mc:Choice xmlns:v="urn:schemas-microsoft-com:vml" Requires="v">
                  <p:oleObj spid="_x0000_s398360" name="Equation" r:id="rId7" imgW="4254480" imgH="279360" progId="Equation.3">
                    <p:embed/>
                  </p:oleObj>
                </mc:Choice>
                <mc:Fallback>
                  <p:oleObj name="Equation" r:id="rId7" imgW="4254480" imgH="279360" progId="Equation.3">
                    <p:embed/>
                    <p:pic>
                      <p:nvPicPr>
                        <p:cNvPr id="0" name="Object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8" y="1741"/>
                          <a:ext cx="4512" cy="3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98349" name="Text Box 13"/>
            <p:cNvSpPr txBox="1">
              <a:spLocks noChangeArrowheads="1"/>
            </p:cNvSpPr>
            <p:nvPr/>
          </p:nvSpPr>
          <p:spPr bwMode="auto">
            <a:xfrm>
              <a:off x="4974" y="1773"/>
              <a:ext cx="62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(11. 5)</a:t>
              </a:r>
            </a:p>
          </p:txBody>
        </p:sp>
      </p:grpSp>
      <p:grpSp>
        <p:nvGrpSpPr>
          <p:cNvPr id="398350" name="Group 14"/>
          <p:cNvGrpSpPr>
            <a:grpSpLocks/>
          </p:cNvGrpSpPr>
          <p:nvPr/>
        </p:nvGrpSpPr>
        <p:grpSpPr bwMode="auto">
          <a:xfrm>
            <a:off x="2362200" y="3733800"/>
            <a:ext cx="6402388" cy="838200"/>
            <a:chOff x="1991" y="1908"/>
            <a:chExt cx="3705" cy="455"/>
          </a:xfrm>
        </p:grpSpPr>
        <p:graphicFrame>
          <p:nvGraphicFramePr>
            <p:cNvPr id="398351" name="Object 15"/>
            <p:cNvGraphicFramePr>
              <a:graphicFrameLocks noChangeAspect="1"/>
            </p:cNvGraphicFramePr>
            <p:nvPr/>
          </p:nvGraphicFramePr>
          <p:xfrm>
            <a:off x="1991" y="1908"/>
            <a:ext cx="1338" cy="455"/>
          </p:xfrm>
          <a:graphic>
            <a:graphicData uri="http://schemas.openxmlformats.org/presentationml/2006/ole">
              <mc:AlternateContent xmlns:mc="http://schemas.openxmlformats.org/markup-compatibility/2006">
                <mc:Choice xmlns:v="urn:schemas-microsoft-com:vml" Requires="v">
                  <p:oleObj spid="_x0000_s398361" name="Equation" r:id="rId9" imgW="1079280" imgH="393480" progId="Equation.3">
                    <p:embed/>
                  </p:oleObj>
                </mc:Choice>
                <mc:Fallback>
                  <p:oleObj name="Equation" r:id="rId9" imgW="1079280" imgH="393480" progId="Equation.3">
                    <p:embed/>
                    <p:pic>
                      <p:nvPicPr>
                        <p:cNvPr id="0" name="Object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991" y="1908"/>
                          <a:ext cx="1338" cy="4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98352" name="Text Box 16"/>
            <p:cNvSpPr txBox="1">
              <a:spLocks noChangeArrowheads="1"/>
            </p:cNvSpPr>
            <p:nvPr/>
          </p:nvSpPr>
          <p:spPr bwMode="auto">
            <a:xfrm>
              <a:off x="5112" y="2016"/>
              <a:ext cx="584" cy="2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latin typeface="Times New Roman" pitchFamily="18" charset="0"/>
                  <a:cs typeface="Times New Roman" pitchFamily="18" charset="0"/>
                </a:rPr>
                <a:t>(11. 6)</a:t>
              </a:r>
            </a:p>
          </p:txBody>
        </p:sp>
      </p:grpSp>
      <p:sp>
        <p:nvSpPr>
          <p:cNvPr id="398353" name="Text Box 17"/>
          <p:cNvSpPr txBox="1">
            <a:spLocks noChangeArrowheads="1"/>
          </p:cNvSpPr>
          <p:nvPr/>
        </p:nvSpPr>
        <p:spPr bwMode="auto">
          <a:xfrm>
            <a:off x="228600" y="4800600"/>
            <a:ext cx="53689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Nghiệm của phương tr</a:t>
            </a:r>
            <a:r>
              <a:rPr lang="en-US">
                <a:solidFill>
                  <a:srgbClr val="000000"/>
                </a:solidFill>
                <a:latin typeface="Times New Roman"/>
              </a:rPr>
              <a:t>ì</a:t>
            </a:r>
            <a:r>
              <a:rPr lang="en-US">
                <a:solidFill>
                  <a:srgbClr val="000000"/>
                </a:solidFill>
              </a:rPr>
              <a:t>nh (11.3) sẽ là:</a:t>
            </a:r>
            <a:endParaRPr lang="en-US">
              <a:cs typeface="Times New Roman" pitchFamily="18" charset="0"/>
            </a:endParaRPr>
          </a:p>
        </p:txBody>
      </p:sp>
      <p:grpSp>
        <p:nvGrpSpPr>
          <p:cNvPr id="398354" name="Group 18"/>
          <p:cNvGrpSpPr>
            <a:grpSpLocks/>
          </p:cNvGrpSpPr>
          <p:nvPr/>
        </p:nvGrpSpPr>
        <p:grpSpPr bwMode="auto">
          <a:xfrm>
            <a:off x="-685800" y="5257800"/>
            <a:ext cx="9829800" cy="755650"/>
            <a:chOff x="-432" y="2880"/>
            <a:chExt cx="6192" cy="476"/>
          </a:xfrm>
        </p:grpSpPr>
        <p:graphicFrame>
          <p:nvGraphicFramePr>
            <p:cNvPr id="398355" name="Object 19"/>
            <p:cNvGraphicFramePr>
              <a:graphicFrameLocks noChangeAspect="1"/>
            </p:cNvGraphicFramePr>
            <p:nvPr/>
          </p:nvGraphicFramePr>
          <p:xfrm>
            <a:off x="-432" y="2880"/>
            <a:ext cx="5712" cy="476"/>
          </p:xfrm>
          <a:graphic>
            <a:graphicData uri="http://schemas.openxmlformats.org/presentationml/2006/ole">
              <mc:AlternateContent xmlns:mc="http://schemas.openxmlformats.org/markup-compatibility/2006">
                <mc:Choice xmlns:v="urn:schemas-microsoft-com:vml" Requires="v">
                  <p:oleObj spid="_x0000_s398362" name="Document" r:id="rId11" imgW="5274360" imgH="444600" progId="Word.Document.8">
                    <p:embed/>
                  </p:oleObj>
                </mc:Choice>
                <mc:Fallback>
                  <p:oleObj name="Document" r:id="rId11" imgW="5274360" imgH="444600" progId="Word.Document.8">
                    <p:embed/>
                    <p:pic>
                      <p:nvPicPr>
                        <p:cNvPr id="0" name="Object 19"/>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32" y="2880"/>
                          <a:ext cx="5712" cy="4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98356" name="Text Box 20"/>
            <p:cNvSpPr txBox="1">
              <a:spLocks noChangeArrowheads="1"/>
            </p:cNvSpPr>
            <p:nvPr/>
          </p:nvSpPr>
          <p:spPr bwMode="auto">
            <a:xfrm>
              <a:off x="5132" y="2928"/>
              <a:ext cx="62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(11. 7)</a:t>
              </a:r>
            </a:p>
          </p:txBody>
        </p:sp>
      </p:grpSp>
      <p:sp>
        <p:nvSpPr>
          <p:cNvPr id="398357" name="Text Box 21"/>
          <p:cNvSpPr txBox="1">
            <a:spLocks noChangeArrowheads="1"/>
          </p:cNvSpPr>
          <p:nvPr/>
        </p:nvSpPr>
        <p:spPr bwMode="auto">
          <a:xfrm>
            <a:off x="323850" y="5959475"/>
            <a:ext cx="821055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Các hằng số</a:t>
            </a:r>
            <a:r>
              <a:rPr lang="en-US"/>
              <a:t> </a:t>
            </a:r>
            <a:r>
              <a:rPr lang="en-US">
                <a:solidFill>
                  <a:srgbClr val="0000FF"/>
                </a:solidFill>
                <a:latin typeface="Times New Roman" pitchFamily="18" charset="0"/>
                <a:cs typeface="Times New Roman" pitchFamily="18" charset="0"/>
              </a:rPr>
              <a:t>C</a:t>
            </a:r>
            <a:r>
              <a:rPr lang="en-US" baseline="-30000">
                <a:solidFill>
                  <a:srgbClr val="0000FF"/>
                </a:solidFill>
                <a:latin typeface="Times New Roman" pitchFamily="18" charset="0"/>
                <a:cs typeface="Times New Roman" pitchFamily="18" charset="0"/>
              </a:rPr>
              <a:t>1</a:t>
            </a:r>
            <a:r>
              <a:rPr lang="en-US">
                <a:solidFill>
                  <a:srgbClr val="0000FF"/>
                </a:solidFill>
                <a:latin typeface="Times New Roman" pitchFamily="18" charset="0"/>
                <a:cs typeface="Times New Roman" pitchFamily="18" charset="0"/>
              </a:rPr>
              <a:t>,C</a:t>
            </a:r>
            <a:r>
              <a:rPr lang="en-US" baseline="-30000">
                <a:solidFill>
                  <a:srgbClr val="0000FF"/>
                </a:solidFill>
                <a:latin typeface="Times New Roman" pitchFamily="18" charset="0"/>
                <a:cs typeface="Times New Roman" pitchFamily="18" charset="0"/>
              </a:rPr>
              <a:t>2</a:t>
            </a:r>
            <a:r>
              <a:rPr lang="en-US">
                <a:solidFill>
                  <a:srgbClr val="0000FF"/>
                </a:solidFill>
                <a:latin typeface="Times New Roman" pitchFamily="18" charset="0"/>
                <a:cs typeface="Times New Roman" pitchFamily="18" charset="0"/>
              </a:rPr>
              <a:t>,C</a:t>
            </a:r>
            <a:r>
              <a:rPr lang="en-US" baseline="-30000">
                <a:solidFill>
                  <a:srgbClr val="0000FF"/>
                </a:solidFill>
                <a:latin typeface="Times New Roman" pitchFamily="18" charset="0"/>
                <a:cs typeface="Times New Roman" pitchFamily="18" charset="0"/>
              </a:rPr>
              <a:t>3</a:t>
            </a:r>
            <a:r>
              <a:rPr lang="en-US">
                <a:solidFill>
                  <a:srgbClr val="0000FF"/>
                </a:solidFill>
                <a:latin typeface="Times New Roman" pitchFamily="18" charset="0"/>
                <a:cs typeface="Times New Roman" pitchFamily="18" charset="0"/>
              </a:rPr>
              <a:t>,C</a:t>
            </a:r>
            <a:r>
              <a:rPr lang="en-US" baseline="-30000">
                <a:solidFill>
                  <a:srgbClr val="0000FF"/>
                </a:solidFill>
                <a:latin typeface="Times New Roman" pitchFamily="18" charset="0"/>
                <a:cs typeface="Times New Roman" pitchFamily="18" charset="0"/>
              </a:rPr>
              <a:t>4 </a:t>
            </a:r>
            <a:r>
              <a:rPr lang="en-US">
                <a:solidFill>
                  <a:srgbClr val="000000"/>
                </a:solidFill>
              </a:rPr>
              <a:t>được </a:t>
            </a:r>
            <a:r>
              <a:rPr lang="en-US" b="1" i="1">
                <a:solidFill>
                  <a:srgbClr val="000000"/>
                </a:solidFill>
              </a:rPr>
              <a:t>xác định từ điều kiện biên</a:t>
            </a:r>
            <a:r>
              <a:rPr lang="en-US">
                <a:solidFill>
                  <a:srgbClr val="000000"/>
                </a:solidFill>
              </a:rPr>
              <a:t>.</a:t>
            </a:r>
            <a:r>
              <a:rPr lang="en-US"/>
              <a:t> </a:t>
            </a:r>
          </a:p>
          <a:p>
            <a:pPr algn="l"/>
            <a:endParaRPr lang="en-US">
              <a:latin typeface="Times New Roman" pitchFamily="18" charset="0"/>
              <a:cs typeface="Times New Roman"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nodeType="clickEffect">
                                  <p:stCondLst>
                                    <p:cond delay="0"/>
                                  </p:stCondLst>
                                  <p:childTnLst>
                                    <p:set>
                                      <p:cBhvr>
                                        <p:cTn id="6" dur="1" fill="hold">
                                          <p:stCondLst>
                                            <p:cond delay="0"/>
                                          </p:stCondLst>
                                        </p:cTn>
                                        <p:tgtEl>
                                          <p:spTgt spid="398338"/>
                                        </p:tgtEl>
                                        <p:attrNameLst>
                                          <p:attrName>style.visibility</p:attrName>
                                        </p:attrNameLst>
                                      </p:cBhvr>
                                      <p:to>
                                        <p:strVal val="visible"/>
                                      </p:to>
                                    </p:set>
                                    <p:animEffect transition="in" filter="blinds(horizontal)">
                                      <p:cBhvr>
                                        <p:cTn id="7" dur="500"/>
                                        <p:tgtEl>
                                          <p:spTgt spid="39833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398342"/>
                                        </p:tgtEl>
                                        <p:attrNameLst>
                                          <p:attrName>style.visibility</p:attrName>
                                        </p:attrNameLst>
                                      </p:cBhvr>
                                      <p:to>
                                        <p:strVal val="visible"/>
                                      </p:to>
                                    </p:set>
                                    <p:animEffect transition="in" filter="checkerboard(across)">
                                      <p:cBhvr>
                                        <p:cTn id="12" dur="500"/>
                                        <p:tgtEl>
                                          <p:spTgt spid="39834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6" presetClass="entr" presetSubtype="26" fill="hold" grpId="0" nodeType="clickEffect">
                                  <p:stCondLst>
                                    <p:cond delay="0"/>
                                  </p:stCondLst>
                                  <p:childTnLst>
                                    <p:set>
                                      <p:cBhvr>
                                        <p:cTn id="16" dur="1" fill="hold">
                                          <p:stCondLst>
                                            <p:cond delay="0"/>
                                          </p:stCondLst>
                                        </p:cTn>
                                        <p:tgtEl>
                                          <p:spTgt spid="398345"/>
                                        </p:tgtEl>
                                        <p:attrNameLst>
                                          <p:attrName>style.visibility</p:attrName>
                                        </p:attrNameLst>
                                      </p:cBhvr>
                                      <p:to>
                                        <p:strVal val="visible"/>
                                      </p:to>
                                    </p:set>
                                    <p:animEffect transition="in" filter="barn(inHorizontal)">
                                      <p:cBhvr>
                                        <p:cTn id="17" dur="500"/>
                                        <p:tgtEl>
                                          <p:spTgt spid="39834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nodeType="clickEffect">
                                  <p:stCondLst>
                                    <p:cond delay="0"/>
                                  </p:stCondLst>
                                  <p:childTnLst>
                                    <p:set>
                                      <p:cBhvr>
                                        <p:cTn id="21" dur="1" fill="hold">
                                          <p:stCondLst>
                                            <p:cond delay="0"/>
                                          </p:stCondLst>
                                        </p:cTn>
                                        <p:tgtEl>
                                          <p:spTgt spid="398347"/>
                                        </p:tgtEl>
                                        <p:attrNameLst>
                                          <p:attrName>style.visibility</p:attrName>
                                        </p:attrNameLst>
                                      </p:cBhvr>
                                      <p:to>
                                        <p:strVal val="visible"/>
                                      </p:to>
                                    </p:set>
                                    <p:animEffect transition="in" filter="blinds(horizontal)">
                                      <p:cBhvr>
                                        <p:cTn id="22" dur="500"/>
                                        <p:tgtEl>
                                          <p:spTgt spid="39834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 presetClass="entr" presetSubtype="8" fill="hold" grpId="0" nodeType="clickEffect">
                                  <p:stCondLst>
                                    <p:cond delay="0"/>
                                  </p:stCondLst>
                                  <p:childTnLst>
                                    <p:set>
                                      <p:cBhvr>
                                        <p:cTn id="26" dur="1" fill="hold">
                                          <p:stCondLst>
                                            <p:cond delay="0"/>
                                          </p:stCondLst>
                                        </p:cTn>
                                        <p:tgtEl>
                                          <p:spTgt spid="398346"/>
                                        </p:tgtEl>
                                        <p:attrNameLst>
                                          <p:attrName>style.visibility</p:attrName>
                                        </p:attrNameLst>
                                      </p:cBhvr>
                                      <p:to>
                                        <p:strVal val="visible"/>
                                      </p:to>
                                    </p:set>
                                    <p:anim calcmode="lin" valueType="num">
                                      <p:cBhvr additive="base">
                                        <p:cTn id="27" dur="500" fill="hold"/>
                                        <p:tgtEl>
                                          <p:spTgt spid="398346"/>
                                        </p:tgtEl>
                                        <p:attrNameLst>
                                          <p:attrName>ppt_x</p:attrName>
                                        </p:attrNameLst>
                                      </p:cBhvr>
                                      <p:tavLst>
                                        <p:tav tm="0">
                                          <p:val>
                                            <p:strVal val="0-#ppt_w/2"/>
                                          </p:val>
                                        </p:tav>
                                        <p:tav tm="100000">
                                          <p:val>
                                            <p:strVal val="#ppt_x"/>
                                          </p:val>
                                        </p:tav>
                                      </p:tavLst>
                                    </p:anim>
                                    <p:anim calcmode="lin" valueType="num">
                                      <p:cBhvr additive="base">
                                        <p:cTn id="28" dur="500" fill="hold"/>
                                        <p:tgtEl>
                                          <p:spTgt spid="398346"/>
                                        </p:tgtEl>
                                        <p:attrNameLst>
                                          <p:attrName>ppt_y</p:attrName>
                                        </p:attrNameLst>
                                      </p:cBhvr>
                                      <p:tavLst>
                                        <p:tav tm="0">
                                          <p:val>
                                            <p:strVal val="#ppt_y"/>
                                          </p:val>
                                        </p:tav>
                                        <p:tav tm="100000">
                                          <p:val>
                                            <p:strVal val="#ppt_y"/>
                                          </p:val>
                                        </p:tav>
                                      </p:tavLst>
                                    </p:anim>
                                  </p:childTnLst>
                                </p:cTn>
                              </p:par>
                            </p:childTnLst>
                          </p:cTn>
                        </p:par>
                      </p:childTnLst>
                    </p:cTn>
                  </p:par>
                  <p:par>
                    <p:cTn id="29" fill="hold" nodeType="clickPar">
                      <p:stCondLst>
                        <p:cond delay="indefinite"/>
                      </p:stCondLst>
                      <p:childTnLst>
                        <p:par>
                          <p:cTn id="30" fill="hold" nodeType="withGroup">
                            <p:stCondLst>
                              <p:cond delay="0"/>
                            </p:stCondLst>
                            <p:childTnLst>
                              <p:par>
                                <p:cTn id="31" presetID="16" presetClass="entr" presetSubtype="26" fill="hold" nodeType="clickEffect">
                                  <p:stCondLst>
                                    <p:cond delay="0"/>
                                  </p:stCondLst>
                                  <p:childTnLst>
                                    <p:set>
                                      <p:cBhvr>
                                        <p:cTn id="32" dur="1" fill="hold">
                                          <p:stCondLst>
                                            <p:cond delay="0"/>
                                          </p:stCondLst>
                                        </p:cTn>
                                        <p:tgtEl>
                                          <p:spTgt spid="398350"/>
                                        </p:tgtEl>
                                        <p:attrNameLst>
                                          <p:attrName>style.visibility</p:attrName>
                                        </p:attrNameLst>
                                      </p:cBhvr>
                                      <p:to>
                                        <p:strVal val="visible"/>
                                      </p:to>
                                    </p:set>
                                    <p:animEffect transition="in" filter="barn(inHorizontal)">
                                      <p:cBhvr>
                                        <p:cTn id="33" dur="500"/>
                                        <p:tgtEl>
                                          <p:spTgt spid="398350"/>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5" presetClass="entr" presetSubtype="10" fill="hold" grpId="0" nodeType="clickEffect">
                                  <p:stCondLst>
                                    <p:cond delay="0"/>
                                  </p:stCondLst>
                                  <p:childTnLst>
                                    <p:set>
                                      <p:cBhvr>
                                        <p:cTn id="37" dur="1" fill="hold">
                                          <p:stCondLst>
                                            <p:cond delay="0"/>
                                          </p:stCondLst>
                                        </p:cTn>
                                        <p:tgtEl>
                                          <p:spTgt spid="398353"/>
                                        </p:tgtEl>
                                        <p:attrNameLst>
                                          <p:attrName>style.visibility</p:attrName>
                                        </p:attrNameLst>
                                      </p:cBhvr>
                                      <p:to>
                                        <p:strVal val="visible"/>
                                      </p:to>
                                    </p:set>
                                    <p:animEffect transition="in" filter="checkerboard(across)">
                                      <p:cBhvr>
                                        <p:cTn id="38" dur="500"/>
                                        <p:tgtEl>
                                          <p:spTgt spid="398353"/>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12" presetClass="entr" presetSubtype="2" fill="hold" nodeType="clickEffect">
                                  <p:stCondLst>
                                    <p:cond delay="0"/>
                                  </p:stCondLst>
                                  <p:childTnLst>
                                    <p:set>
                                      <p:cBhvr>
                                        <p:cTn id="42" dur="1" fill="hold">
                                          <p:stCondLst>
                                            <p:cond delay="0"/>
                                          </p:stCondLst>
                                        </p:cTn>
                                        <p:tgtEl>
                                          <p:spTgt spid="398354"/>
                                        </p:tgtEl>
                                        <p:attrNameLst>
                                          <p:attrName>style.visibility</p:attrName>
                                        </p:attrNameLst>
                                      </p:cBhvr>
                                      <p:to>
                                        <p:strVal val="visible"/>
                                      </p:to>
                                    </p:set>
                                    <p:animEffect transition="in" filter="slide(fromRight)">
                                      <p:cBhvr>
                                        <p:cTn id="43" dur="500"/>
                                        <p:tgtEl>
                                          <p:spTgt spid="398354"/>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12" presetClass="entr" presetSubtype="4" fill="hold" grpId="0" nodeType="clickEffect">
                                  <p:stCondLst>
                                    <p:cond delay="0"/>
                                  </p:stCondLst>
                                  <p:childTnLst>
                                    <p:set>
                                      <p:cBhvr>
                                        <p:cTn id="47" dur="1" fill="hold">
                                          <p:stCondLst>
                                            <p:cond delay="0"/>
                                          </p:stCondLst>
                                        </p:cTn>
                                        <p:tgtEl>
                                          <p:spTgt spid="398357"/>
                                        </p:tgtEl>
                                        <p:attrNameLst>
                                          <p:attrName>style.visibility</p:attrName>
                                        </p:attrNameLst>
                                      </p:cBhvr>
                                      <p:to>
                                        <p:strVal val="visible"/>
                                      </p:to>
                                    </p:set>
                                    <p:animEffect transition="in" filter="slide(fromBottom)">
                                      <p:cBhvr>
                                        <p:cTn id="48" dur="500"/>
                                        <p:tgtEl>
                                          <p:spTgt spid="3983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8345" grpId="0" autoUpdateAnimBg="0"/>
      <p:bldP spid="398346" grpId="0" autoUpdateAnimBg="0"/>
      <p:bldP spid="398353" grpId="0" autoUpdateAnimBg="0"/>
      <p:bldP spid="398357" grpId="0" autoUpdateAnimBg="0"/>
    </p:bldLst>
  </p:timing>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62" name="Text Box 2"/>
          <p:cNvSpPr txBox="1">
            <a:spLocks noChangeArrowheads="1"/>
          </p:cNvSpPr>
          <p:nvPr/>
        </p:nvSpPr>
        <p:spPr bwMode="auto">
          <a:xfrm>
            <a:off x="152400" y="246063"/>
            <a:ext cx="655002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a:t>11.3. Dầm d</a:t>
            </a:r>
            <a:r>
              <a:rPr lang="en-US" b="1">
                <a:latin typeface="Times New Roman"/>
              </a:rPr>
              <a:t>à</a:t>
            </a:r>
            <a:r>
              <a:rPr lang="en-US" b="1"/>
              <a:t>i vô hạn chịu lực tập trung P.</a:t>
            </a:r>
          </a:p>
          <a:p>
            <a:pPr algn="l"/>
            <a:endParaRPr lang="en-US" b="1"/>
          </a:p>
          <a:p>
            <a:pPr algn="l"/>
            <a:endParaRPr lang="en-US" b="1"/>
          </a:p>
        </p:txBody>
      </p:sp>
      <p:sp>
        <p:nvSpPr>
          <p:cNvPr id="399363" name="Text Box 3"/>
          <p:cNvSpPr txBox="1">
            <a:spLocks noChangeArrowheads="1"/>
          </p:cNvSpPr>
          <p:nvPr/>
        </p:nvSpPr>
        <p:spPr bwMode="auto">
          <a:xfrm>
            <a:off x="6491288" y="260350"/>
            <a:ext cx="20129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CC"/>
                </a:solidFill>
                <a:cs typeface="Times New Roman" pitchFamily="18" charset="0"/>
              </a:rPr>
              <a:t>Chọn  y* = 0,</a:t>
            </a:r>
            <a:r>
              <a:rPr lang="en-US">
                <a:solidFill>
                  <a:srgbClr val="000000"/>
                </a:solidFill>
                <a:latin typeface="Times New Roman" pitchFamily="18" charset="0"/>
                <a:cs typeface="Times New Roman" pitchFamily="18" charset="0"/>
              </a:rPr>
              <a:t> </a:t>
            </a:r>
          </a:p>
        </p:txBody>
      </p:sp>
      <p:sp>
        <p:nvSpPr>
          <p:cNvPr id="399364" name="Line 4"/>
          <p:cNvSpPr>
            <a:spLocks noChangeShapeType="1"/>
          </p:cNvSpPr>
          <p:nvPr/>
        </p:nvSpPr>
        <p:spPr bwMode="auto">
          <a:xfrm>
            <a:off x="8275638" y="495300"/>
            <a:ext cx="411162" cy="0"/>
          </a:xfrm>
          <a:prstGeom prst="line">
            <a:avLst/>
          </a:prstGeom>
          <a:noFill/>
          <a:ln w="9525">
            <a:solidFill>
              <a:srgbClr val="0000CC"/>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399365" name="Group 5"/>
          <p:cNvGrpSpPr>
            <a:grpSpLocks/>
          </p:cNvGrpSpPr>
          <p:nvPr/>
        </p:nvGrpSpPr>
        <p:grpSpPr bwMode="auto">
          <a:xfrm>
            <a:off x="631825" y="723900"/>
            <a:ext cx="6530975" cy="517525"/>
            <a:chOff x="398" y="456"/>
            <a:chExt cx="4114" cy="326"/>
          </a:xfrm>
        </p:grpSpPr>
        <p:graphicFrame>
          <p:nvGraphicFramePr>
            <p:cNvPr id="399366" name="Object 6"/>
            <p:cNvGraphicFramePr>
              <a:graphicFrameLocks noChangeAspect="1"/>
            </p:cNvGraphicFramePr>
            <p:nvPr/>
          </p:nvGraphicFramePr>
          <p:xfrm>
            <a:off x="864" y="456"/>
            <a:ext cx="3648" cy="288"/>
          </p:xfrm>
          <a:graphic>
            <a:graphicData uri="http://schemas.openxmlformats.org/presentationml/2006/ole">
              <mc:AlternateContent xmlns:mc="http://schemas.openxmlformats.org/markup-compatibility/2006">
                <mc:Choice xmlns:v="urn:schemas-microsoft-com:vml" Requires="v">
                  <p:oleObj spid="_x0000_s399455" name="Equation" r:id="rId3" imgW="3987720" imgH="279360" progId="Equation.3">
                    <p:embed/>
                  </p:oleObj>
                </mc:Choice>
                <mc:Fallback>
                  <p:oleObj name="Equation" r:id="rId3" imgW="3987720" imgH="279360" progId="Equation.3">
                    <p:embed/>
                    <p:pic>
                      <p:nvPicPr>
                        <p:cNvPr id="0" name="Object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456"/>
                          <a:ext cx="364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99367" name="Text Box 7"/>
            <p:cNvSpPr txBox="1">
              <a:spLocks noChangeArrowheads="1"/>
            </p:cNvSpPr>
            <p:nvPr/>
          </p:nvSpPr>
          <p:spPr bwMode="auto">
            <a:xfrm>
              <a:off x="398" y="494"/>
              <a:ext cx="4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y  =</a:t>
              </a:r>
            </a:p>
          </p:txBody>
        </p:sp>
      </p:grpSp>
      <p:grpSp>
        <p:nvGrpSpPr>
          <p:cNvPr id="399368" name="Group 8"/>
          <p:cNvGrpSpPr>
            <a:grpSpLocks/>
          </p:cNvGrpSpPr>
          <p:nvPr/>
        </p:nvGrpSpPr>
        <p:grpSpPr bwMode="auto">
          <a:xfrm>
            <a:off x="365125" y="1173163"/>
            <a:ext cx="6569075" cy="473075"/>
            <a:chOff x="86" y="739"/>
            <a:chExt cx="3758" cy="298"/>
          </a:xfrm>
        </p:grpSpPr>
        <p:sp>
          <p:nvSpPr>
            <p:cNvPr id="399369" name="Text Box 9"/>
            <p:cNvSpPr txBox="1">
              <a:spLocks noChangeArrowheads="1"/>
            </p:cNvSpPr>
            <p:nvPr/>
          </p:nvSpPr>
          <p:spPr bwMode="auto">
            <a:xfrm>
              <a:off x="86" y="739"/>
              <a:ext cx="106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Ở xa vô cực</a:t>
              </a:r>
            </a:p>
          </p:txBody>
        </p:sp>
        <p:sp>
          <p:nvSpPr>
            <p:cNvPr id="399370" name="Text Box 10"/>
            <p:cNvSpPr txBox="1">
              <a:spLocks noChangeArrowheads="1"/>
            </p:cNvSpPr>
            <p:nvPr/>
          </p:nvSpPr>
          <p:spPr bwMode="auto">
            <a:xfrm>
              <a:off x="1142" y="749"/>
              <a:ext cx="270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latin typeface="Times New Roman" pitchFamily="18" charset="0"/>
                  <a:cs typeface="Times New Roman" pitchFamily="18" charset="0"/>
                </a:rPr>
                <a:t>( x =     ) :  y = 0  ;      C</a:t>
              </a:r>
              <a:r>
                <a:rPr lang="en-US" baseline="-30000">
                  <a:solidFill>
                    <a:srgbClr val="000000"/>
                  </a:solidFill>
                  <a:latin typeface="Times New Roman" pitchFamily="18" charset="0"/>
                  <a:cs typeface="Times New Roman" pitchFamily="18" charset="0"/>
                </a:rPr>
                <a:t>1</a:t>
              </a:r>
              <a:r>
                <a:rPr lang="en-US">
                  <a:solidFill>
                    <a:srgbClr val="000000"/>
                  </a:solidFill>
                  <a:latin typeface="Times New Roman" pitchFamily="18" charset="0"/>
                  <a:cs typeface="Times New Roman" pitchFamily="18" charset="0"/>
                </a:rPr>
                <a:t>= C</a:t>
              </a:r>
              <a:r>
                <a:rPr lang="en-US" baseline="-30000">
                  <a:solidFill>
                    <a:srgbClr val="000000"/>
                  </a:solidFill>
                  <a:latin typeface="Times New Roman" pitchFamily="18" charset="0"/>
                  <a:cs typeface="Times New Roman" pitchFamily="18" charset="0"/>
                </a:rPr>
                <a:t>2</a:t>
              </a:r>
              <a:r>
                <a:rPr lang="en-US">
                  <a:solidFill>
                    <a:srgbClr val="000000"/>
                  </a:solidFill>
                  <a:latin typeface="Times New Roman" pitchFamily="18" charset="0"/>
                  <a:cs typeface="Times New Roman" pitchFamily="18" charset="0"/>
                </a:rPr>
                <a:t> = 0 </a:t>
              </a:r>
            </a:p>
          </p:txBody>
        </p:sp>
        <p:graphicFrame>
          <p:nvGraphicFramePr>
            <p:cNvPr id="399371" name="Object 11"/>
            <p:cNvGraphicFramePr>
              <a:graphicFrameLocks noChangeAspect="1"/>
            </p:cNvGraphicFramePr>
            <p:nvPr/>
          </p:nvGraphicFramePr>
          <p:xfrm>
            <a:off x="1560" y="828"/>
            <a:ext cx="300" cy="180"/>
          </p:xfrm>
          <a:graphic>
            <a:graphicData uri="http://schemas.openxmlformats.org/presentationml/2006/ole">
              <mc:AlternateContent xmlns:mc="http://schemas.openxmlformats.org/markup-compatibility/2006">
                <mc:Choice xmlns:v="urn:schemas-microsoft-com:vml" Requires="v">
                  <p:oleObj spid="_x0000_s399456" name="Equation" r:id="rId5" imgW="177480" imgH="139680" progId="Equation.3">
                    <p:embed/>
                  </p:oleObj>
                </mc:Choice>
                <mc:Fallback>
                  <p:oleObj name="Equation" r:id="rId5" imgW="177480" imgH="139680" progId="Equation.3">
                    <p:embed/>
                    <p:pic>
                      <p:nvPicPr>
                        <p:cNvPr id="0" name="Object 1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560" y="828"/>
                          <a:ext cx="300" cy="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399372" name="Group 12"/>
          <p:cNvGrpSpPr>
            <a:grpSpLocks/>
          </p:cNvGrpSpPr>
          <p:nvPr/>
        </p:nvGrpSpPr>
        <p:grpSpPr bwMode="auto">
          <a:xfrm>
            <a:off x="762000" y="1655763"/>
            <a:ext cx="8150225" cy="482600"/>
            <a:chOff x="480" y="1043"/>
            <a:chExt cx="5134" cy="304"/>
          </a:xfrm>
        </p:grpSpPr>
        <p:graphicFrame>
          <p:nvGraphicFramePr>
            <p:cNvPr id="399373" name="Object 13"/>
            <p:cNvGraphicFramePr>
              <a:graphicFrameLocks noChangeAspect="1"/>
            </p:cNvGraphicFramePr>
            <p:nvPr/>
          </p:nvGraphicFramePr>
          <p:xfrm>
            <a:off x="480" y="1071"/>
            <a:ext cx="3000" cy="276"/>
          </p:xfrm>
          <a:graphic>
            <a:graphicData uri="http://schemas.openxmlformats.org/presentationml/2006/ole">
              <mc:AlternateContent xmlns:mc="http://schemas.openxmlformats.org/markup-compatibility/2006">
                <mc:Choice xmlns:v="urn:schemas-microsoft-com:vml" Requires="v">
                  <p:oleObj spid="_x0000_s399457" name="Document" r:id="rId7" imgW="2752560" imgH="279360" progId="Word.Document.8">
                    <p:embed/>
                  </p:oleObj>
                </mc:Choice>
                <mc:Fallback>
                  <p:oleObj name="Document" r:id="rId7" imgW="2752560" imgH="279360" progId="Word.Document.8">
                    <p:embed/>
                    <p:pic>
                      <p:nvPicPr>
                        <p:cNvPr id="0" name="Object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0" y="1071"/>
                          <a:ext cx="3000" cy="2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99374" name="Text Box 14"/>
            <p:cNvSpPr txBox="1">
              <a:spLocks noChangeArrowheads="1"/>
            </p:cNvSpPr>
            <p:nvPr/>
          </p:nvSpPr>
          <p:spPr bwMode="auto">
            <a:xfrm>
              <a:off x="4901" y="1043"/>
              <a:ext cx="71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(11. 8a)</a:t>
              </a:r>
            </a:p>
          </p:txBody>
        </p:sp>
      </p:grpSp>
      <p:grpSp>
        <p:nvGrpSpPr>
          <p:cNvPr id="399375" name="Group 15"/>
          <p:cNvGrpSpPr>
            <a:grpSpLocks/>
          </p:cNvGrpSpPr>
          <p:nvPr/>
        </p:nvGrpSpPr>
        <p:grpSpPr bwMode="auto">
          <a:xfrm>
            <a:off x="742950" y="2205038"/>
            <a:ext cx="8199438" cy="461962"/>
            <a:chOff x="468" y="1389"/>
            <a:chExt cx="5165" cy="291"/>
          </a:xfrm>
        </p:grpSpPr>
        <p:graphicFrame>
          <p:nvGraphicFramePr>
            <p:cNvPr id="399376" name="Object 16"/>
            <p:cNvGraphicFramePr>
              <a:graphicFrameLocks noChangeAspect="1"/>
            </p:cNvGraphicFramePr>
            <p:nvPr/>
          </p:nvGraphicFramePr>
          <p:xfrm>
            <a:off x="468" y="1389"/>
            <a:ext cx="3744" cy="280"/>
          </p:xfrm>
          <a:graphic>
            <a:graphicData uri="http://schemas.openxmlformats.org/presentationml/2006/ole">
              <mc:AlternateContent xmlns:mc="http://schemas.openxmlformats.org/markup-compatibility/2006">
                <mc:Choice xmlns:v="urn:schemas-microsoft-com:vml" Requires="v">
                  <p:oleObj spid="_x0000_s399458" name="Equation" r:id="rId9" imgW="3733560" imgH="279360" progId="Equation.3">
                    <p:embed/>
                  </p:oleObj>
                </mc:Choice>
                <mc:Fallback>
                  <p:oleObj name="Equation" r:id="rId9" imgW="3733560" imgH="279360" progId="Equation.3">
                    <p:embed/>
                    <p:pic>
                      <p:nvPicPr>
                        <p:cNvPr id="0" name="Object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68" y="1389"/>
                          <a:ext cx="3744" cy="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99377" name="Text Box 17"/>
            <p:cNvSpPr txBox="1">
              <a:spLocks noChangeArrowheads="1"/>
            </p:cNvSpPr>
            <p:nvPr/>
          </p:nvSpPr>
          <p:spPr bwMode="auto">
            <a:xfrm>
              <a:off x="4909" y="1392"/>
              <a:ext cx="72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(11. 8b)</a:t>
              </a:r>
            </a:p>
          </p:txBody>
        </p:sp>
      </p:grpSp>
      <p:grpSp>
        <p:nvGrpSpPr>
          <p:cNvPr id="399378" name="Group 18"/>
          <p:cNvGrpSpPr>
            <a:grpSpLocks/>
          </p:cNvGrpSpPr>
          <p:nvPr/>
        </p:nvGrpSpPr>
        <p:grpSpPr bwMode="auto">
          <a:xfrm>
            <a:off x="609600" y="4133850"/>
            <a:ext cx="8378825" cy="466725"/>
            <a:chOff x="384" y="2604"/>
            <a:chExt cx="5278" cy="294"/>
          </a:xfrm>
        </p:grpSpPr>
        <p:sp>
          <p:nvSpPr>
            <p:cNvPr id="399379" name="Text Box 19"/>
            <p:cNvSpPr txBox="1">
              <a:spLocks noChangeArrowheads="1"/>
            </p:cNvSpPr>
            <p:nvPr/>
          </p:nvSpPr>
          <p:spPr bwMode="auto">
            <a:xfrm>
              <a:off x="384" y="2604"/>
              <a:ext cx="137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 y' =           = 0 . </a:t>
              </a:r>
            </a:p>
          </p:txBody>
        </p:sp>
        <p:graphicFrame>
          <p:nvGraphicFramePr>
            <p:cNvPr id="399380" name="Object 20"/>
            <p:cNvGraphicFramePr>
              <a:graphicFrameLocks noChangeAspect="1"/>
            </p:cNvGraphicFramePr>
            <p:nvPr/>
          </p:nvGraphicFramePr>
          <p:xfrm>
            <a:off x="816" y="2652"/>
            <a:ext cx="384" cy="239"/>
          </p:xfrm>
          <a:graphic>
            <a:graphicData uri="http://schemas.openxmlformats.org/presentationml/2006/ole">
              <mc:AlternateContent xmlns:mc="http://schemas.openxmlformats.org/markup-compatibility/2006">
                <mc:Choice xmlns:v="urn:schemas-microsoft-com:vml" Requires="v">
                  <p:oleObj spid="_x0000_s399459" name="Equation" r:id="rId11" imgW="368280" imgH="228600" progId="Equation.3">
                    <p:embed/>
                  </p:oleObj>
                </mc:Choice>
                <mc:Fallback>
                  <p:oleObj name="Equation" r:id="rId11" imgW="368280" imgH="228600" progId="Equation.3">
                    <p:embed/>
                    <p:pic>
                      <p:nvPicPr>
                        <p:cNvPr id="0" name="Object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16" y="2652"/>
                          <a:ext cx="384" cy="2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99381" name="Text Box 21"/>
            <p:cNvSpPr txBox="1">
              <a:spLocks noChangeArrowheads="1"/>
            </p:cNvSpPr>
            <p:nvPr/>
          </p:nvSpPr>
          <p:spPr bwMode="auto">
            <a:xfrm>
              <a:off x="4949" y="2610"/>
              <a:ext cx="71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(11. 8e)</a:t>
              </a:r>
            </a:p>
          </p:txBody>
        </p:sp>
      </p:grpSp>
      <p:sp>
        <p:nvSpPr>
          <p:cNvPr id="399382" name="Rectangle 22"/>
          <p:cNvSpPr>
            <a:spLocks noGrp="1" noChangeArrowheads="1"/>
          </p:cNvSpPr>
          <p:nvPr>
            <p:ph type="title"/>
          </p:nvPr>
        </p:nvSpPr>
        <p:spPr/>
        <p:txBody>
          <a:bodyPr/>
          <a:lstStyle/>
          <a:p>
            <a:r>
              <a:rPr lang="en-US"/>
              <a:t>	</a:t>
            </a:r>
          </a:p>
        </p:txBody>
      </p:sp>
      <p:sp>
        <p:nvSpPr>
          <p:cNvPr id="399383" name="AutoShape 23"/>
          <p:cNvSpPr>
            <a:spLocks noChangeAspect="1" noChangeArrowheads="1" noTextEdit="1"/>
          </p:cNvSpPr>
          <p:nvPr/>
        </p:nvSpPr>
        <p:spPr bwMode="auto">
          <a:xfrm>
            <a:off x="685800" y="2852738"/>
            <a:ext cx="7315200" cy="742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399384" name="Group 24"/>
          <p:cNvGrpSpPr>
            <a:grpSpLocks/>
          </p:cNvGrpSpPr>
          <p:nvPr/>
        </p:nvGrpSpPr>
        <p:grpSpPr bwMode="auto">
          <a:xfrm>
            <a:off x="685800" y="2844800"/>
            <a:ext cx="8315325" cy="490538"/>
            <a:chOff x="432" y="1792"/>
            <a:chExt cx="5238" cy="309"/>
          </a:xfrm>
        </p:grpSpPr>
        <p:sp>
          <p:nvSpPr>
            <p:cNvPr id="399385" name="Text Box 25"/>
            <p:cNvSpPr txBox="1">
              <a:spLocks noChangeArrowheads="1"/>
            </p:cNvSpPr>
            <p:nvPr/>
          </p:nvSpPr>
          <p:spPr bwMode="auto">
            <a:xfrm>
              <a:off x="4928" y="1806"/>
              <a:ext cx="71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(11. 8c)</a:t>
              </a:r>
            </a:p>
          </p:txBody>
        </p:sp>
        <p:sp>
          <p:nvSpPr>
            <p:cNvPr id="399386" name="Rectangle 26"/>
            <p:cNvSpPr>
              <a:spLocks noChangeArrowheads="1"/>
            </p:cNvSpPr>
            <p:nvPr/>
          </p:nvSpPr>
          <p:spPr bwMode="auto">
            <a:xfrm>
              <a:off x="432" y="1843"/>
              <a:ext cx="314"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M= </a:t>
              </a:r>
              <a:endParaRPr lang="en-US">
                <a:latin typeface="Times New Roman" pitchFamily="18" charset="0"/>
                <a:cs typeface="Times New Roman" pitchFamily="18" charset="0"/>
              </a:endParaRPr>
            </a:p>
          </p:txBody>
        </p:sp>
        <p:sp>
          <p:nvSpPr>
            <p:cNvPr id="399387" name="Rectangle 27"/>
            <p:cNvSpPr>
              <a:spLocks noChangeArrowheads="1"/>
            </p:cNvSpPr>
            <p:nvPr/>
          </p:nvSpPr>
          <p:spPr bwMode="auto">
            <a:xfrm>
              <a:off x="778" y="1843"/>
              <a:ext cx="6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a:t>
              </a:r>
              <a:endParaRPr lang="en-US">
                <a:latin typeface="Times New Roman" pitchFamily="18" charset="0"/>
                <a:cs typeface="Times New Roman" pitchFamily="18" charset="0"/>
              </a:endParaRPr>
            </a:p>
          </p:txBody>
        </p:sp>
        <p:sp>
          <p:nvSpPr>
            <p:cNvPr id="399388" name="Rectangle 28"/>
            <p:cNvSpPr>
              <a:spLocks noChangeArrowheads="1"/>
            </p:cNvSpPr>
            <p:nvPr/>
          </p:nvSpPr>
          <p:spPr bwMode="auto">
            <a:xfrm>
              <a:off x="846" y="1843"/>
              <a:ext cx="33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EIy''</a:t>
              </a:r>
              <a:endParaRPr lang="en-US">
                <a:latin typeface="Times New Roman" pitchFamily="18" charset="0"/>
                <a:cs typeface="Times New Roman" pitchFamily="18" charset="0"/>
              </a:endParaRPr>
            </a:p>
          </p:txBody>
        </p:sp>
        <p:sp>
          <p:nvSpPr>
            <p:cNvPr id="399389" name="Rectangle 29"/>
            <p:cNvSpPr>
              <a:spLocks noChangeArrowheads="1"/>
            </p:cNvSpPr>
            <p:nvPr/>
          </p:nvSpPr>
          <p:spPr bwMode="auto">
            <a:xfrm>
              <a:off x="1210" y="1823"/>
              <a:ext cx="11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VnBook-Antiqua" pitchFamily="34" charset="0"/>
                  <a:cs typeface="Times New Roman" pitchFamily="18" charset="0"/>
                </a:rPr>
                <a:t>=</a:t>
              </a:r>
              <a:endParaRPr lang="en-US">
                <a:latin typeface="Times New Roman" pitchFamily="18" charset="0"/>
                <a:cs typeface="Times New Roman" pitchFamily="18" charset="0"/>
              </a:endParaRPr>
            </a:p>
          </p:txBody>
        </p:sp>
        <p:grpSp>
          <p:nvGrpSpPr>
            <p:cNvPr id="399390" name="Group 30"/>
            <p:cNvGrpSpPr>
              <a:grpSpLocks/>
            </p:cNvGrpSpPr>
            <p:nvPr/>
          </p:nvGrpSpPr>
          <p:grpSpPr bwMode="auto">
            <a:xfrm>
              <a:off x="1359" y="1792"/>
              <a:ext cx="2898" cy="309"/>
              <a:chOff x="1359" y="1792"/>
              <a:chExt cx="2898" cy="309"/>
            </a:xfrm>
          </p:grpSpPr>
          <p:sp>
            <p:nvSpPr>
              <p:cNvPr id="399391" name="Rectangle 31"/>
              <p:cNvSpPr>
                <a:spLocks noChangeArrowheads="1"/>
              </p:cNvSpPr>
              <p:nvPr/>
            </p:nvSpPr>
            <p:spPr bwMode="auto">
              <a:xfrm>
                <a:off x="4145" y="1844"/>
                <a:ext cx="11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a:t>
                </a:r>
                <a:endParaRPr lang="en-US">
                  <a:latin typeface="Times New Roman" pitchFamily="18" charset="0"/>
                  <a:cs typeface="Times New Roman" pitchFamily="18" charset="0"/>
                </a:endParaRPr>
              </a:p>
            </p:txBody>
          </p:sp>
          <p:sp>
            <p:nvSpPr>
              <p:cNvPr id="399392" name="Rectangle 32"/>
              <p:cNvSpPr>
                <a:spLocks noChangeArrowheads="1"/>
              </p:cNvSpPr>
              <p:nvPr/>
            </p:nvSpPr>
            <p:spPr bwMode="auto">
              <a:xfrm>
                <a:off x="3643" y="1844"/>
                <a:ext cx="246"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cos</a:t>
                </a:r>
                <a:endParaRPr lang="en-US">
                  <a:latin typeface="Times New Roman" pitchFamily="18" charset="0"/>
                  <a:cs typeface="Times New Roman" pitchFamily="18" charset="0"/>
                </a:endParaRPr>
              </a:p>
            </p:txBody>
          </p:sp>
          <p:sp>
            <p:nvSpPr>
              <p:cNvPr id="399393" name="Rectangle 33"/>
              <p:cNvSpPr>
                <a:spLocks noChangeArrowheads="1"/>
              </p:cNvSpPr>
              <p:nvPr/>
            </p:nvSpPr>
            <p:spPr bwMode="auto">
              <a:xfrm>
                <a:off x="2720" y="1844"/>
                <a:ext cx="215"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sin</a:t>
                </a:r>
                <a:endParaRPr lang="en-US">
                  <a:latin typeface="Times New Roman" pitchFamily="18" charset="0"/>
                  <a:cs typeface="Times New Roman" pitchFamily="18" charset="0"/>
                </a:endParaRPr>
              </a:p>
            </p:txBody>
          </p:sp>
          <p:sp>
            <p:nvSpPr>
              <p:cNvPr id="399394" name="Rectangle 34"/>
              <p:cNvSpPr>
                <a:spLocks noChangeArrowheads="1"/>
              </p:cNvSpPr>
              <p:nvPr/>
            </p:nvSpPr>
            <p:spPr bwMode="auto">
              <a:xfrm>
                <a:off x="2411" y="1844"/>
                <a:ext cx="6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a:t>
                </a:r>
                <a:endParaRPr lang="en-US">
                  <a:latin typeface="Times New Roman" pitchFamily="18" charset="0"/>
                  <a:cs typeface="Times New Roman" pitchFamily="18" charset="0"/>
                </a:endParaRPr>
              </a:p>
            </p:txBody>
          </p:sp>
          <p:sp>
            <p:nvSpPr>
              <p:cNvPr id="399395" name="Rectangle 35"/>
              <p:cNvSpPr>
                <a:spLocks noChangeArrowheads="1"/>
              </p:cNvSpPr>
              <p:nvPr/>
            </p:nvSpPr>
            <p:spPr bwMode="auto">
              <a:xfrm>
                <a:off x="1515" y="1844"/>
                <a:ext cx="9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2</a:t>
                </a:r>
                <a:endParaRPr lang="en-US">
                  <a:latin typeface="Times New Roman" pitchFamily="18" charset="0"/>
                  <a:cs typeface="Times New Roman" pitchFamily="18" charset="0"/>
                </a:endParaRPr>
              </a:p>
            </p:txBody>
          </p:sp>
          <p:sp>
            <p:nvSpPr>
              <p:cNvPr id="399396" name="Rectangle 36"/>
              <p:cNvSpPr>
                <a:spLocks noChangeArrowheads="1"/>
              </p:cNvSpPr>
              <p:nvPr/>
            </p:nvSpPr>
            <p:spPr bwMode="auto">
              <a:xfrm>
                <a:off x="3529" y="1938"/>
                <a:ext cx="6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cs typeface="Times New Roman" pitchFamily="18" charset="0"/>
                  </a:rPr>
                  <a:t>4</a:t>
                </a:r>
                <a:endParaRPr lang="en-US">
                  <a:latin typeface="Times New Roman" pitchFamily="18" charset="0"/>
                  <a:cs typeface="Times New Roman" pitchFamily="18" charset="0"/>
                </a:endParaRPr>
              </a:p>
            </p:txBody>
          </p:sp>
          <p:sp>
            <p:nvSpPr>
              <p:cNvPr id="399397" name="Rectangle 37"/>
              <p:cNvSpPr>
                <a:spLocks noChangeArrowheads="1"/>
              </p:cNvSpPr>
              <p:nvPr/>
            </p:nvSpPr>
            <p:spPr bwMode="auto">
              <a:xfrm>
                <a:off x="2614" y="1938"/>
                <a:ext cx="6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cs typeface="Times New Roman" pitchFamily="18" charset="0"/>
                  </a:rPr>
                  <a:t>3</a:t>
                </a:r>
                <a:endParaRPr lang="en-US">
                  <a:latin typeface="Times New Roman" pitchFamily="18" charset="0"/>
                  <a:cs typeface="Times New Roman" pitchFamily="18" charset="0"/>
                </a:endParaRPr>
              </a:p>
            </p:txBody>
          </p:sp>
          <p:sp>
            <p:nvSpPr>
              <p:cNvPr id="399398" name="Rectangle 38"/>
              <p:cNvSpPr>
                <a:spLocks noChangeArrowheads="1"/>
              </p:cNvSpPr>
              <p:nvPr/>
            </p:nvSpPr>
            <p:spPr bwMode="auto">
              <a:xfrm>
                <a:off x="1766" y="1808"/>
                <a:ext cx="6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cs typeface="Times New Roman" pitchFamily="18" charset="0"/>
                  </a:rPr>
                  <a:t>2</a:t>
                </a:r>
                <a:endParaRPr lang="en-US">
                  <a:latin typeface="Times New Roman" pitchFamily="18" charset="0"/>
                  <a:cs typeface="Times New Roman" pitchFamily="18" charset="0"/>
                </a:endParaRPr>
              </a:p>
            </p:txBody>
          </p:sp>
          <p:sp>
            <p:nvSpPr>
              <p:cNvPr id="399399" name="Rectangle 39"/>
              <p:cNvSpPr>
                <a:spLocks noChangeArrowheads="1"/>
              </p:cNvSpPr>
              <p:nvPr/>
            </p:nvSpPr>
            <p:spPr bwMode="auto">
              <a:xfrm>
                <a:off x="4049" y="1844"/>
                <a:ext cx="8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i="1">
                    <a:solidFill>
                      <a:srgbClr val="000000"/>
                    </a:solidFill>
                    <a:latin typeface="Times New Roman" pitchFamily="18" charset="0"/>
                    <a:cs typeface="Times New Roman" pitchFamily="18" charset="0"/>
                  </a:rPr>
                  <a:t>x</a:t>
                </a:r>
                <a:endParaRPr lang="en-US">
                  <a:latin typeface="Times New Roman" pitchFamily="18" charset="0"/>
                  <a:cs typeface="Times New Roman" pitchFamily="18" charset="0"/>
                </a:endParaRPr>
              </a:p>
            </p:txBody>
          </p:sp>
          <p:sp>
            <p:nvSpPr>
              <p:cNvPr id="399400" name="Rectangle 40"/>
              <p:cNvSpPr>
                <a:spLocks noChangeArrowheads="1"/>
              </p:cNvSpPr>
              <p:nvPr/>
            </p:nvSpPr>
            <p:spPr bwMode="auto">
              <a:xfrm>
                <a:off x="3388" y="1844"/>
                <a:ext cx="123"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i="1">
                    <a:solidFill>
                      <a:srgbClr val="000000"/>
                    </a:solidFill>
                    <a:latin typeface="Times New Roman" pitchFamily="18" charset="0"/>
                    <a:cs typeface="Times New Roman" pitchFamily="18" charset="0"/>
                  </a:rPr>
                  <a:t>C</a:t>
                </a:r>
                <a:endParaRPr lang="en-US">
                  <a:latin typeface="Times New Roman" pitchFamily="18" charset="0"/>
                  <a:cs typeface="Times New Roman" pitchFamily="18" charset="0"/>
                </a:endParaRPr>
              </a:p>
            </p:txBody>
          </p:sp>
          <p:sp>
            <p:nvSpPr>
              <p:cNvPr id="399401" name="Rectangle 41"/>
              <p:cNvSpPr>
                <a:spLocks noChangeArrowheads="1"/>
              </p:cNvSpPr>
              <p:nvPr/>
            </p:nvSpPr>
            <p:spPr bwMode="auto">
              <a:xfrm>
                <a:off x="3101" y="1844"/>
                <a:ext cx="8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i="1">
                    <a:solidFill>
                      <a:srgbClr val="000000"/>
                    </a:solidFill>
                    <a:latin typeface="Times New Roman" pitchFamily="18" charset="0"/>
                    <a:cs typeface="Times New Roman" pitchFamily="18" charset="0"/>
                  </a:rPr>
                  <a:t>x</a:t>
                </a:r>
                <a:endParaRPr lang="en-US">
                  <a:latin typeface="Times New Roman" pitchFamily="18" charset="0"/>
                  <a:cs typeface="Times New Roman" pitchFamily="18" charset="0"/>
                </a:endParaRPr>
              </a:p>
            </p:txBody>
          </p:sp>
          <p:sp>
            <p:nvSpPr>
              <p:cNvPr id="399402" name="Rectangle 42"/>
              <p:cNvSpPr>
                <a:spLocks noChangeArrowheads="1"/>
              </p:cNvSpPr>
              <p:nvPr/>
            </p:nvSpPr>
            <p:spPr bwMode="auto">
              <a:xfrm>
                <a:off x="2477" y="1844"/>
                <a:ext cx="123"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i="1">
                    <a:solidFill>
                      <a:srgbClr val="000000"/>
                    </a:solidFill>
                    <a:latin typeface="Times New Roman" pitchFamily="18" charset="0"/>
                    <a:cs typeface="Times New Roman" pitchFamily="18" charset="0"/>
                  </a:rPr>
                  <a:t>C</a:t>
                </a:r>
                <a:endParaRPr lang="en-US">
                  <a:latin typeface="Times New Roman" pitchFamily="18" charset="0"/>
                  <a:cs typeface="Times New Roman" pitchFamily="18" charset="0"/>
                </a:endParaRPr>
              </a:p>
            </p:txBody>
          </p:sp>
          <p:sp>
            <p:nvSpPr>
              <p:cNvPr id="399403" name="Rectangle 43"/>
              <p:cNvSpPr>
                <a:spLocks noChangeArrowheads="1"/>
              </p:cNvSpPr>
              <p:nvPr/>
            </p:nvSpPr>
            <p:spPr bwMode="auto">
              <a:xfrm>
                <a:off x="1856" y="1844"/>
                <a:ext cx="255"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i="1">
                    <a:solidFill>
                      <a:srgbClr val="000000"/>
                    </a:solidFill>
                    <a:latin typeface="Times New Roman" pitchFamily="18" charset="0"/>
                    <a:cs typeface="Times New Roman" pitchFamily="18" charset="0"/>
                  </a:rPr>
                  <a:t>EIe</a:t>
                </a:r>
                <a:endParaRPr lang="en-US">
                  <a:latin typeface="Times New Roman" pitchFamily="18" charset="0"/>
                  <a:cs typeface="Times New Roman" pitchFamily="18" charset="0"/>
                </a:endParaRPr>
              </a:p>
            </p:txBody>
          </p:sp>
          <p:sp>
            <p:nvSpPr>
              <p:cNvPr id="399404" name="Rectangle 44"/>
              <p:cNvSpPr>
                <a:spLocks noChangeArrowheads="1"/>
              </p:cNvSpPr>
              <p:nvPr/>
            </p:nvSpPr>
            <p:spPr bwMode="auto">
              <a:xfrm>
                <a:off x="2318" y="1808"/>
                <a:ext cx="60"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i="1">
                    <a:solidFill>
                      <a:srgbClr val="000000"/>
                    </a:solidFill>
                    <a:latin typeface="Times New Roman" pitchFamily="18" charset="0"/>
                    <a:cs typeface="Times New Roman" pitchFamily="18" charset="0"/>
                  </a:rPr>
                  <a:t>x</a:t>
                </a:r>
                <a:endParaRPr lang="en-US">
                  <a:latin typeface="Times New Roman" pitchFamily="18" charset="0"/>
                  <a:cs typeface="Times New Roman" pitchFamily="18" charset="0"/>
                </a:endParaRPr>
              </a:p>
            </p:txBody>
          </p:sp>
          <p:sp>
            <p:nvSpPr>
              <p:cNvPr id="399405" name="Rectangle 45"/>
              <p:cNvSpPr>
                <a:spLocks noChangeArrowheads="1"/>
              </p:cNvSpPr>
              <p:nvPr/>
            </p:nvSpPr>
            <p:spPr bwMode="auto">
              <a:xfrm>
                <a:off x="3919" y="1822"/>
                <a:ext cx="116"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i="1">
                    <a:solidFill>
                      <a:srgbClr val="000000"/>
                    </a:solidFill>
                    <a:latin typeface="Symbol" pitchFamily="18" charset="2"/>
                    <a:cs typeface="Times New Roman" pitchFamily="18" charset="0"/>
                  </a:rPr>
                  <a:t>a</a:t>
                </a:r>
                <a:endParaRPr lang="en-US">
                  <a:latin typeface="Times New Roman" pitchFamily="18" charset="0"/>
                  <a:cs typeface="Times New Roman" pitchFamily="18" charset="0"/>
                </a:endParaRPr>
              </a:p>
            </p:txBody>
          </p:sp>
          <p:sp>
            <p:nvSpPr>
              <p:cNvPr id="399406" name="Rectangle 46"/>
              <p:cNvSpPr>
                <a:spLocks noChangeArrowheads="1"/>
              </p:cNvSpPr>
              <p:nvPr/>
            </p:nvSpPr>
            <p:spPr bwMode="auto">
              <a:xfrm>
                <a:off x="2971" y="1822"/>
                <a:ext cx="116"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i="1">
                    <a:solidFill>
                      <a:srgbClr val="000000"/>
                    </a:solidFill>
                    <a:latin typeface="Symbol" pitchFamily="18" charset="2"/>
                    <a:cs typeface="Times New Roman" pitchFamily="18" charset="0"/>
                  </a:rPr>
                  <a:t>a</a:t>
                </a:r>
                <a:endParaRPr lang="en-US">
                  <a:latin typeface="Times New Roman" pitchFamily="18" charset="0"/>
                  <a:cs typeface="Times New Roman" pitchFamily="18" charset="0"/>
                </a:endParaRPr>
              </a:p>
            </p:txBody>
          </p:sp>
          <p:sp>
            <p:nvSpPr>
              <p:cNvPr id="399407" name="Rectangle 47"/>
              <p:cNvSpPr>
                <a:spLocks noChangeArrowheads="1"/>
              </p:cNvSpPr>
              <p:nvPr/>
            </p:nvSpPr>
            <p:spPr bwMode="auto">
              <a:xfrm>
                <a:off x="1603" y="1822"/>
                <a:ext cx="116"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i="1">
                    <a:solidFill>
                      <a:srgbClr val="000000"/>
                    </a:solidFill>
                    <a:latin typeface="Symbol" pitchFamily="18" charset="2"/>
                    <a:cs typeface="Times New Roman" pitchFamily="18" charset="0"/>
                  </a:rPr>
                  <a:t>a</a:t>
                </a:r>
                <a:endParaRPr lang="en-US">
                  <a:latin typeface="Times New Roman" pitchFamily="18" charset="0"/>
                  <a:cs typeface="Times New Roman" pitchFamily="18" charset="0"/>
                </a:endParaRPr>
              </a:p>
            </p:txBody>
          </p:sp>
          <p:sp>
            <p:nvSpPr>
              <p:cNvPr id="399408" name="Rectangle 48"/>
              <p:cNvSpPr>
                <a:spLocks noChangeArrowheads="1"/>
              </p:cNvSpPr>
              <p:nvPr/>
            </p:nvSpPr>
            <p:spPr bwMode="auto">
              <a:xfrm>
                <a:off x="2225" y="1792"/>
                <a:ext cx="86"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i="1">
                    <a:solidFill>
                      <a:srgbClr val="000000"/>
                    </a:solidFill>
                    <a:latin typeface="Symbol" pitchFamily="18" charset="2"/>
                    <a:cs typeface="Times New Roman" pitchFamily="18" charset="0"/>
                  </a:rPr>
                  <a:t>a</a:t>
                </a:r>
                <a:endParaRPr lang="en-US">
                  <a:latin typeface="Times New Roman" pitchFamily="18" charset="0"/>
                  <a:cs typeface="Times New Roman" pitchFamily="18" charset="0"/>
                </a:endParaRPr>
              </a:p>
            </p:txBody>
          </p:sp>
          <p:sp>
            <p:nvSpPr>
              <p:cNvPr id="399409" name="Rectangle 49"/>
              <p:cNvSpPr>
                <a:spLocks noChangeArrowheads="1"/>
              </p:cNvSpPr>
              <p:nvPr/>
            </p:nvSpPr>
            <p:spPr bwMode="auto">
              <a:xfrm>
                <a:off x="3238" y="1822"/>
                <a:ext cx="10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399410" name="Rectangle 50"/>
              <p:cNvSpPr>
                <a:spLocks noChangeArrowheads="1"/>
              </p:cNvSpPr>
              <p:nvPr/>
            </p:nvSpPr>
            <p:spPr bwMode="auto">
              <a:xfrm>
                <a:off x="1359" y="1822"/>
                <a:ext cx="10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399411" name="Rectangle 51"/>
              <p:cNvSpPr>
                <a:spLocks noChangeArrowheads="1"/>
              </p:cNvSpPr>
              <p:nvPr/>
            </p:nvSpPr>
            <p:spPr bwMode="auto">
              <a:xfrm>
                <a:off x="2148" y="1792"/>
                <a:ext cx="75"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grpSp>
        <p:sp>
          <p:nvSpPr>
            <p:cNvPr id="399412" name="Rectangle 52"/>
            <p:cNvSpPr>
              <a:spLocks noChangeArrowheads="1"/>
            </p:cNvSpPr>
            <p:nvPr/>
          </p:nvSpPr>
          <p:spPr bwMode="auto">
            <a:xfrm>
              <a:off x="4290" y="1823"/>
              <a:ext cx="1380"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VnBook-Antiqua" pitchFamily="34" charset="0"/>
                  <a:cs typeface="Times New Roman" pitchFamily="18" charset="0"/>
                </a:rPr>
                <a:t>                              </a:t>
              </a:r>
              <a:endParaRPr lang="en-US">
                <a:latin typeface="Times New Roman" pitchFamily="18" charset="0"/>
                <a:cs typeface="Times New Roman" pitchFamily="18" charset="0"/>
              </a:endParaRPr>
            </a:p>
          </p:txBody>
        </p:sp>
      </p:grpSp>
      <p:sp>
        <p:nvSpPr>
          <p:cNvPr id="399413" name="Rectangle 53"/>
          <p:cNvSpPr>
            <a:spLocks noChangeArrowheads="1"/>
          </p:cNvSpPr>
          <p:nvPr/>
        </p:nvSpPr>
        <p:spPr bwMode="auto">
          <a:xfrm>
            <a:off x="9213850" y="2925763"/>
            <a:ext cx="73025" cy="350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VnTime" pitchFamily="34" charset="0"/>
                <a:cs typeface="Times New Roman" pitchFamily="18" charset="0"/>
              </a:rPr>
              <a:t> </a:t>
            </a:r>
            <a:endParaRPr lang="en-US">
              <a:latin typeface="Times New Roman" pitchFamily="18" charset="0"/>
              <a:cs typeface="Times New Roman" pitchFamily="18" charset="0"/>
            </a:endParaRPr>
          </a:p>
        </p:txBody>
      </p:sp>
      <p:grpSp>
        <p:nvGrpSpPr>
          <p:cNvPr id="399414" name="Group 54"/>
          <p:cNvGrpSpPr>
            <a:grpSpLocks/>
          </p:cNvGrpSpPr>
          <p:nvPr/>
        </p:nvGrpSpPr>
        <p:grpSpPr bwMode="auto">
          <a:xfrm>
            <a:off x="781050" y="3522663"/>
            <a:ext cx="8208963" cy="463550"/>
            <a:chOff x="492" y="2219"/>
            <a:chExt cx="5171" cy="292"/>
          </a:xfrm>
        </p:grpSpPr>
        <p:sp>
          <p:nvSpPr>
            <p:cNvPr id="399415" name="Text Box 55"/>
            <p:cNvSpPr txBox="1">
              <a:spLocks noChangeArrowheads="1"/>
            </p:cNvSpPr>
            <p:nvPr/>
          </p:nvSpPr>
          <p:spPr bwMode="auto">
            <a:xfrm>
              <a:off x="4939" y="2223"/>
              <a:ext cx="72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(11. 8d)</a:t>
              </a:r>
            </a:p>
          </p:txBody>
        </p:sp>
        <p:sp>
          <p:nvSpPr>
            <p:cNvPr id="399416" name="AutoShape 56"/>
            <p:cNvSpPr>
              <a:spLocks noChangeAspect="1" noChangeArrowheads="1" noTextEdit="1"/>
            </p:cNvSpPr>
            <p:nvPr/>
          </p:nvSpPr>
          <p:spPr bwMode="auto">
            <a:xfrm>
              <a:off x="492" y="2223"/>
              <a:ext cx="5040"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99417" name="Rectangle 57"/>
            <p:cNvSpPr>
              <a:spLocks noChangeArrowheads="1"/>
            </p:cNvSpPr>
            <p:nvPr/>
          </p:nvSpPr>
          <p:spPr bwMode="auto">
            <a:xfrm>
              <a:off x="492" y="2265"/>
              <a:ext cx="300"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cs typeface="Times New Roman" pitchFamily="18" charset="0"/>
                </a:rPr>
                <a:t>Q = </a:t>
              </a:r>
              <a:endParaRPr lang="en-US">
                <a:latin typeface="Times New Roman" pitchFamily="18" charset="0"/>
                <a:cs typeface="Times New Roman" pitchFamily="18" charset="0"/>
              </a:endParaRPr>
            </a:p>
          </p:txBody>
        </p:sp>
        <p:sp>
          <p:nvSpPr>
            <p:cNvPr id="399418" name="Rectangle 58"/>
            <p:cNvSpPr>
              <a:spLocks noChangeArrowheads="1"/>
            </p:cNvSpPr>
            <p:nvPr/>
          </p:nvSpPr>
          <p:spPr bwMode="auto">
            <a:xfrm>
              <a:off x="795" y="2265"/>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cs typeface="Times New Roman" pitchFamily="18" charset="0"/>
                </a:rPr>
                <a:t>-</a:t>
              </a:r>
              <a:endParaRPr lang="en-US">
                <a:latin typeface="Times New Roman" pitchFamily="18" charset="0"/>
                <a:cs typeface="Times New Roman" pitchFamily="18" charset="0"/>
              </a:endParaRPr>
            </a:p>
          </p:txBody>
        </p:sp>
        <p:sp>
          <p:nvSpPr>
            <p:cNvPr id="399419" name="Rectangle 59"/>
            <p:cNvSpPr>
              <a:spLocks noChangeArrowheads="1"/>
            </p:cNvSpPr>
            <p:nvPr/>
          </p:nvSpPr>
          <p:spPr bwMode="auto">
            <a:xfrm>
              <a:off x="852" y="2265"/>
              <a:ext cx="333"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cs typeface="Times New Roman" pitchFamily="18" charset="0"/>
                </a:rPr>
                <a:t>EIy'''</a:t>
              </a:r>
              <a:endParaRPr lang="en-US">
                <a:latin typeface="Times New Roman" pitchFamily="18" charset="0"/>
                <a:cs typeface="Times New Roman" pitchFamily="18" charset="0"/>
              </a:endParaRPr>
            </a:p>
          </p:txBody>
        </p:sp>
        <p:sp>
          <p:nvSpPr>
            <p:cNvPr id="399420" name="Rectangle 60"/>
            <p:cNvSpPr>
              <a:spLocks noChangeArrowheads="1"/>
            </p:cNvSpPr>
            <p:nvPr/>
          </p:nvSpPr>
          <p:spPr bwMode="auto">
            <a:xfrm>
              <a:off x="1188" y="2246"/>
              <a:ext cx="10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VnBook-Antiqua" pitchFamily="34" charset="0"/>
                  <a:cs typeface="Times New Roman" pitchFamily="18" charset="0"/>
                </a:rPr>
                <a:t>=</a:t>
              </a:r>
              <a:endParaRPr lang="en-US">
                <a:latin typeface="Times New Roman" pitchFamily="18" charset="0"/>
                <a:cs typeface="Times New Roman" pitchFamily="18" charset="0"/>
              </a:endParaRPr>
            </a:p>
          </p:txBody>
        </p:sp>
        <p:grpSp>
          <p:nvGrpSpPr>
            <p:cNvPr id="399421" name="Group 61"/>
            <p:cNvGrpSpPr>
              <a:grpSpLocks/>
            </p:cNvGrpSpPr>
            <p:nvPr/>
          </p:nvGrpSpPr>
          <p:grpSpPr bwMode="auto">
            <a:xfrm>
              <a:off x="1313" y="2219"/>
              <a:ext cx="3267" cy="275"/>
              <a:chOff x="1313" y="2219"/>
              <a:chExt cx="3267" cy="275"/>
            </a:xfrm>
          </p:grpSpPr>
          <p:sp>
            <p:nvSpPr>
              <p:cNvPr id="399422" name="Rectangle 62"/>
              <p:cNvSpPr>
                <a:spLocks noChangeArrowheads="1"/>
              </p:cNvSpPr>
              <p:nvPr/>
            </p:nvSpPr>
            <p:spPr bwMode="auto">
              <a:xfrm>
                <a:off x="4524" y="2265"/>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cs typeface="Times New Roman" pitchFamily="18" charset="0"/>
                  </a:rPr>
                  <a:t>]</a:t>
                </a:r>
                <a:endParaRPr lang="en-US">
                  <a:latin typeface="Times New Roman" pitchFamily="18" charset="0"/>
                  <a:cs typeface="Times New Roman" pitchFamily="18" charset="0"/>
                </a:endParaRPr>
              </a:p>
            </p:txBody>
          </p:sp>
          <p:sp>
            <p:nvSpPr>
              <p:cNvPr id="399423" name="Rectangle 63"/>
              <p:cNvSpPr>
                <a:spLocks noChangeArrowheads="1"/>
              </p:cNvSpPr>
              <p:nvPr/>
            </p:nvSpPr>
            <p:spPr bwMode="auto">
              <a:xfrm>
                <a:off x="4124" y="2265"/>
                <a:ext cx="19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cs typeface="Times New Roman" pitchFamily="18" charset="0"/>
                  </a:rPr>
                  <a:t>sin</a:t>
                </a:r>
                <a:endParaRPr lang="en-US">
                  <a:latin typeface="Times New Roman" pitchFamily="18" charset="0"/>
                  <a:cs typeface="Times New Roman" pitchFamily="18" charset="0"/>
                </a:endParaRPr>
              </a:p>
            </p:txBody>
          </p:sp>
          <p:sp>
            <p:nvSpPr>
              <p:cNvPr id="399424" name="Rectangle 64"/>
              <p:cNvSpPr>
                <a:spLocks noChangeArrowheads="1"/>
              </p:cNvSpPr>
              <p:nvPr/>
            </p:nvSpPr>
            <p:spPr bwMode="auto">
              <a:xfrm>
                <a:off x="4054" y="2265"/>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cs typeface="Times New Roman" pitchFamily="18" charset="0"/>
                  </a:rPr>
                  <a:t>)</a:t>
                </a:r>
                <a:endParaRPr lang="en-US">
                  <a:latin typeface="Times New Roman" pitchFamily="18" charset="0"/>
                  <a:cs typeface="Times New Roman" pitchFamily="18" charset="0"/>
                </a:endParaRPr>
              </a:p>
            </p:txBody>
          </p:sp>
          <p:sp>
            <p:nvSpPr>
              <p:cNvPr id="399425" name="Rectangle 65"/>
              <p:cNvSpPr>
                <a:spLocks noChangeArrowheads="1"/>
              </p:cNvSpPr>
              <p:nvPr/>
            </p:nvSpPr>
            <p:spPr bwMode="auto">
              <a:xfrm>
                <a:off x="3446" y="2265"/>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cs typeface="Times New Roman" pitchFamily="18" charset="0"/>
                  </a:rPr>
                  <a:t>(</a:t>
                </a:r>
                <a:endParaRPr lang="en-US">
                  <a:latin typeface="Times New Roman" pitchFamily="18" charset="0"/>
                  <a:cs typeface="Times New Roman" pitchFamily="18" charset="0"/>
                </a:endParaRPr>
              </a:p>
            </p:txBody>
          </p:sp>
          <p:sp>
            <p:nvSpPr>
              <p:cNvPr id="399426" name="Rectangle 66"/>
              <p:cNvSpPr>
                <a:spLocks noChangeArrowheads="1"/>
              </p:cNvSpPr>
              <p:nvPr/>
            </p:nvSpPr>
            <p:spPr bwMode="auto">
              <a:xfrm>
                <a:off x="2860" y="2265"/>
                <a:ext cx="22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cs typeface="Times New Roman" pitchFamily="18" charset="0"/>
                  </a:rPr>
                  <a:t>cos</a:t>
                </a:r>
                <a:endParaRPr lang="en-US">
                  <a:latin typeface="Times New Roman" pitchFamily="18" charset="0"/>
                  <a:cs typeface="Times New Roman" pitchFamily="18" charset="0"/>
                </a:endParaRPr>
              </a:p>
            </p:txBody>
          </p:sp>
          <p:sp>
            <p:nvSpPr>
              <p:cNvPr id="399427" name="Rectangle 67"/>
              <p:cNvSpPr>
                <a:spLocks noChangeArrowheads="1"/>
              </p:cNvSpPr>
              <p:nvPr/>
            </p:nvSpPr>
            <p:spPr bwMode="auto">
              <a:xfrm>
                <a:off x="2787" y="2265"/>
                <a:ext cx="5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cs typeface="Times New Roman" pitchFamily="18" charset="0"/>
                  </a:rPr>
                  <a:t>)</a:t>
                </a:r>
                <a:endParaRPr lang="en-US">
                  <a:latin typeface="Times New Roman" pitchFamily="18" charset="0"/>
                  <a:cs typeface="Times New Roman" pitchFamily="18" charset="0"/>
                </a:endParaRPr>
              </a:p>
            </p:txBody>
          </p:sp>
          <p:sp>
            <p:nvSpPr>
              <p:cNvPr id="399428" name="Rectangle 68"/>
              <p:cNvSpPr>
                <a:spLocks noChangeArrowheads="1"/>
              </p:cNvSpPr>
              <p:nvPr/>
            </p:nvSpPr>
            <p:spPr bwMode="auto">
              <a:xfrm>
                <a:off x="2121" y="2265"/>
                <a:ext cx="11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cs typeface="Times New Roman" pitchFamily="18" charset="0"/>
                  </a:rPr>
                  <a:t>[(</a:t>
                </a:r>
                <a:endParaRPr lang="en-US">
                  <a:latin typeface="Times New Roman" pitchFamily="18" charset="0"/>
                  <a:cs typeface="Times New Roman" pitchFamily="18" charset="0"/>
                </a:endParaRPr>
              </a:p>
            </p:txBody>
          </p:sp>
          <p:sp>
            <p:nvSpPr>
              <p:cNvPr id="399429" name="Rectangle 69"/>
              <p:cNvSpPr>
                <a:spLocks noChangeArrowheads="1"/>
              </p:cNvSpPr>
              <p:nvPr/>
            </p:nvSpPr>
            <p:spPr bwMode="auto">
              <a:xfrm>
                <a:off x="1443" y="2265"/>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cs typeface="Times New Roman" pitchFamily="18" charset="0"/>
                  </a:rPr>
                  <a:t>2</a:t>
                </a:r>
                <a:endParaRPr lang="en-US">
                  <a:latin typeface="Times New Roman" pitchFamily="18" charset="0"/>
                  <a:cs typeface="Times New Roman" pitchFamily="18" charset="0"/>
                </a:endParaRPr>
              </a:p>
            </p:txBody>
          </p:sp>
          <p:sp>
            <p:nvSpPr>
              <p:cNvPr id="399430" name="Rectangle 70"/>
              <p:cNvSpPr>
                <a:spLocks noChangeArrowheads="1"/>
              </p:cNvSpPr>
              <p:nvPr/>
            </p:nvSpPr>
            <p:spPr bwMode="auto">
              <a:xfrm>
                <a:off x="3977" y="2350"/>
                <a:ext cx="6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500">
                    <a:solidFill>
                      <a:srgbClr val="000000"/>
                    </a:solidFill>
                    <a:latin typeface="Times New Roman" pitchFamily="18" charset="0"/>
                    <a:cs typeface="Times New Roman" pitchFamily="18" charset="0"/>
                  </a:rPr>
                  <a:t>3</a:t>
                </a:r>
                <a:endParaRPr lang="en-US">
                  <a:latin typeface="Times New Roman" pitchFamily="18" charset="0"/>
                  <a:cs typeface="Times New Roman" pitchFamily="18" charset="0"/>
                </a:endParaRPr>
              </a:p>
            </p:txBody>
          </p:sp>
          <p:sp>
            <p:nvSpPr>
              <p:cNvPr id="399431" name="Rectangle 71"/>
              <p:cNvSpPr>
                <a:spLocks noChangeArrowheads="1"/>
              </p:cNvSpPr>
              <p:nvPr/>
            </p:nvSpPr>
            <p:spPr bwMode="auto">
              <a:xfrm>
                <a:off x="3621" y="2350"/>
                <a:ext cx="6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500">
                    <a:solidFill>
                      <a:srgbClr val="000000"/>
                    </a:solidFill>
                    <a:latin typeface="Times New Roman" pitchFamily="18" charset="0"/>
                    <a:cs typeface="Times New Roman" pitchFamily="18" charset="0"/>
                  </a:rPr>
                  <a:t>4</a:t>
                </a:r>
                <a:endParaRPr lang="en-US">
                  <a:latin typeface="Times New Roman" pitchFamily="18" charset="0"/>
                  <a:cs typeface="Times New Roman" pitchFamily="18" charset="0"/>
                </a:endParaRPr>
              </a:p>
            </p:txBody>
          </p:sp>
          <p:sp>
            <p:nvSpPr>
              <p:cNvPr id="399432" name="Rectangle 72"/>
              <p:cNvSpPr>
                <a:spLocks noChangeArrowheads="1"/>
              </p:cNvSpPr>
              <p:nvPr/>
            </p:nvSpPr>
            <p:spPr bwMode="auto">
              <a:xfrm>
                <a:off x="2706" y="2350"/>
                <a:ext cx="6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500">
                    <a:solidFill>
                      <a:srgbClr val="000000"/>
                    </a:solidFill>
                    <a:latin typeface="Times New Roman" pitchFamily="18" charset="0"/>
                    <a:cs typeface="Times New Roman" pitchFamily="18" charset="0"/>
                  </a:rPr>
                  <a:t>4</a:t>
                </a:r>
                <a:endParaRPr lang="en-US">
                  <a:latin typeface="Times New Roman" pitchFamily="18" charset="0"/>
                  <a:cs typeface="Times New Roman" pitchFamily="18" charset="0"/>
                </a:endParaRPr>
              </a:p>
            </p:txBody>
          </p:sp>
          <p:sp>
            <p:nvSpPr>
              <p:cNvPr id="399433" name="Rectangle 73"/>
              <p:cNvSpPr>
                <a:spLocks noChangeArrowheads="1"/>
              </p:cNvSpPr>
              <p:nvPr/>
            </p:nvSpPr>
            <p:spPr bwMode="auto">
              <a:xfrm>
                <a:off x="2347" y="2350"/>
                <a:ext cx="6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500">
                    <a:solidFill>
                      <a:srgbClr val="000000"/>
                    </a:solidFill>
                    <a:latin typeface="Times New Roman" pitchFamily="18" charset="0"/>
                    <a:cs typeface="Times New Roman" pitchFamily="18" charset="0"/>
                  </a:rPr>
                  <a:t>3</a:t>
                </a:r>
                <a:endParaRPr lang="en-US">
                  <a:latin typeface="Times New Roman" pitchFamily="18" charset="0"/>
                  <a:cs typeface="Times New Roman" pitchFamily="18" charset="0"/>
                </a:endParaRPr>
              </a:p>
            </p:txBody>
          </p:sp>
          <p:sp>
            <p:nvSpPr>
              <p:cNvPr id="399434" name="Rectangle 74"/>
              <p:cNvSpPr>
                <a:spLocks noChangeArrowheads="1"/>
              </p:cNvSpPr>
              <p:nvPr/>
            </p:nvSpPr>
            <p:spPr bwMode="auto">
              <a:xfrm>
                <a:off x="1650" y="2233"/>
                <a:ext cx="6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500">
                    <a:solidFill>
                      <a:srgbClr val="000000"/>
                    </a:solidFill>
                    <a:latin typeface="Times New Roman" pitchFamily="18" charset="0"/>
                    <a:cs typeface="Times New Roman" pitchFamily="18" charset="0"/>
                  </a:rPr>
                  <a:t>3</a:t>
                </a:r>
                <a:endParaRPr lang="en-US">
                  <a:latin typeface="Times New Roman" pitchFamily="18" charset="0"/>
                  <a:cs typeface="Times New Roman" pitchFamily="18" charset="0"/>
                </a:endParaRPr>
              </a:p>
            </p:txBody>
          </p:sp>
          <p:sp>
            <p:nvSpPr>
              <p:cNvPr id="399435" name="Rectangle 75"/>
              <p:cNvSpPr>
                <a:spLocks noChangeArrowheads="1"/>
              </p:cNvSpPr>
              <p:nvPr/>
            </p:nvSpPr>
            <p:spPr bwMode="auto">
              <a:xfrm>
                <a:off x="4444" y="2265"/>
                <a:ext cx="75"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cs typeface="Times New Roman" pitchFamily="18" charset="0"/>
                  </a:rPr>
                  <a:t>x</a:t>
                </a:r>
                <a:endParaRPr lang="en-US">
                  <a:latin typeface="Times New Roman" pitchFamily="18" charset="0"/>
                  <a:cs typeface="Times New Roman" pitchFamily="18" charset="0"/>
                </a:endParaRPr>
              </a:p>
            </p:txBody>
          </p:sp>
          <p:sp>
            <p:nvSpPr>
              <p:cNvPr id="399436" name="Rectangle 76"/>
              <p:cNvSpPr>
                <a:spLocks noChangeArrowheads="1"/>
              </p:cNvSpPr>
              <p:nvPr/>
            </p:nvSpPr>
            <p:spPr bwMode="auto">
              <a:xfrm>
                <a:off x="3862" y="2265"/>
                <a:ext cx="11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cs typeface="Times New Roman" pitchFamily="18" charset="0"/>
                  </a:rPr>
                  <a:t>C</a:t>
                </a:r>
                <a:endParaRPr lang="en-US">
                  <a:latin typeface="Times New Roman" pitchFamily="18" charset="0"/>
                  <a:cs typeface="Times New Roman" pitchFamily="18" charset="0"/>
                </a:endParaRPr>
              </a:p>
            </p:txBody>
          </p:sp>
          <p:sp>
            <p:nvSpPr>
              <p:cNvPr id="399437" name="Rectangle 77"/>
              <p:cNvSpPr>
                <a:spLocks noChangeArrowheads="1"/>
              </p:cNvSpPr>
              <p:nvPr/>
            </p:nvSpPr>
            <p:spPr bwMode="auto">
              <a:xfrm>
                <a:off x="3502" y="2265"/>
                <a:ext cx="11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cs typeface="Times New Roman" pitchFamily="18" charset="0"/>
                  </a:rPr>
                  <a:t>C</a:t>
                </a:r>
                <a:endParaRPr lang="en-US">
                  <a:latin typeface="Times New Roman" pitchFamily="18" charset="0"/>
                  <a:cs typeface="Times New Roman" pitchFamily="18" charset="0"/>
                </a:endParaRPr>
              </a:p>
            </p:txBody>
          </p:sp>
          <p:sp>
            <p:nvSpPr>
              <p:cNvPr id="399438" name="Rectangle 78"/>
              <p:cNvSpPr>
                <a:spLocks noChangeArrowheads="1"/>
              </p:cNvSpPr>
              <p:nvPr/>
            </p:nvSpPr>
            <p:spPr bwMode="auto">
              <a:xfrm>
                <a:off x="3201" y="2265"/>
                <a:ext cx="75"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cs typeface="Times New Roman" pitchFamily="18" charset="0"/>
                  </a:rPr>
                  <a:t>x</a:t>
                </a:r>
                <a:endParaRPr lang="en-US">
                  <a:latin typeface="Times New Roman" pitchFamily="18" charset="0"/>
                  <a:cs typeface="Times New Roman" pitchFamily="18" charset="0"/>
                </a:endParaRPr>
              </a:p>
            </p:txBody>
          </p:sp>
          <p:sp>
            <p:nvSpPr>
              <p:cNvPr id="399439" name="Rectangle 79"/>
              <p:cNvSpPr>
                <a:spLocks noChangeArrowheads="1"/>
              </p:cNvSpPr>
              <p:nvPr/>
            </p:nvSpPr>
            <p:spPr bwMode="auto">
              <a:xfrm>
                <a:off x="2587" y="2265"/>
                <a:ext cx="11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cs typeface="Times New Roman" pitchFamily="18" charset="0"/>
                  </a:rPr>
                  <a:t>C</a:t>
                </a:r>
                <a:endParaRPr lang="en-US">
                  <a:latin typeface="Times New Roman" pitchFamily="18" charset="0"/>
                  <a:cs typeface="Times New Roman" pitchFamily="18" charset="0"/>
                </a:endParaRPr>
              </a:p>
            </p:txBody>
          </p:sp>
          <p:sp>
            <p:nvSpPr>
              <p:cNvPr id="399440" name="Rectangle 80"/>
              <p:cNvSpPr>
                <a:spLocks noChangeArrowheads="1"/>
              </p:cNvSpPr>
              <p:nvPr/>
            </p:nvSpPr>
            <p:spPr bwMode="auto">
              <a:xfrm>
                <a:off x="2232" y="2265"/>
                <a:ext cx="11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cs typeface="Times New Roman" pitchFamily="18" charset="0"/>
                  </a:rPr>
                  <a:t>C</a:t>
                </a:r>
                <a:endParaRPr lang="en-US">
                  <a:latin typeface="Times New Roman" pitchFamily="18" charset="0"/>
                  <a:cs typeface="Times New Roman" pitchFamily="18" charset="0"/>
                </a:endParaRPr>
              </a:p>
            </p:txBody>
          </p:sp>
          <p:sp>
            <p:nvSpPr>
              <p:cNvPr id="399441" name="Rectangle 81"/>
              <p:cNvSpPr>
                <a:spLocks noChangeArrowheads="1"/>
              </p:cNvSpPr>
              <p:nvPr/>
            </p:nvSpPr>
            <p:spPr bwMode="auto">
              <a:xfrm>
                <a:off x="1722" y="2265"/>
                <a:ext cx="23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cs typeface="Times New Roman" pitchFamily="18" charset="0"/>
                  </a:rPr>
                  <a:t>EIe</a:t>
                </a:r>
                <a:endParaRPr lang="en-US">
                  <a:latin typeface="Times New Roman" pitchFamily="18" charset="0"/>
                  <a:cs typeface="Times New Roman" pitchFamily="18" charset="0"/>
                </a:endParaRPr>
              </a:p>
            </p:txBody>
          </p:sp>
          <p:sp>
            <p:nvSpPr>
              <p:cNvPr id="399442" name="Rectangle 82"/>
              <p:cNvSpPr>
                <a:spLocks noChangeArrowheads="1"/>
              </p:cNvSpPr>
              <p:nvPr/>
            </p:nvSpPr>
            <p:spPr bwMode="auto">
              <a:xfrm>
                <a:off x="2054" y="2233"/>
                <a:ext cx="53"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500" i="1">
                    <a:solidFill>
                      <a:srgbClr val="000000"/>
                    </a:solidFill>
                    <a:latin typeface="Times New Roman" pitchFamily="18" charset="0"/>
                    <a:cs typeface="Times New Roman" pitchFamily="18" charset="0"/>
                  </a:rPr>
                  <a:t>x</a:t>
                </a:r>
                <a:endParaRPr lang="en-US">
                  <a:latin typeface="Times New Roman" pitchFamily="18" charset="0"/>
                  <a:cs typeface="Times New Roman" pitchFamily="18" charset="0"/>
                </a:endParaRPr>
              </a:p>
            </p:txBody>
          </p:sp>
          <p:sp>
            <p:nvSpPr>
              <p:cNvPr id="399443" name="Rectangle 83"/>
              <p:cNvSpPr>
                <a:spLocks noChangeArrowheads="1"/>
              </p:cNvSpPr>
              <p:nvPr/>
            </p:nvSpPr>
            <p:spPr bwMode="auto">
              <a:xfrm>
                <a:off x="4335" y="2246"/>
                <a:ext cx="10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Symbol" pitchFamily="18" charset="2"/>
                    <a:cs typeface="Times New Roman" pitchFamily="18" charset="0"/>
                  </a:rPr>
                  <a:t>a</a:t>
                </a:r>
                <a:endParaRPr lang="en-US">
                  <a:latin typeface="Times New Roman" pitchFamily="18" charset="0"/>
                  <a:cs typeface="Times New Roman" pitchFamily="18" charset="0"/>
                </a:endParaRPr>
              </a:p>
            </p:txBody>
          </p:sp>
          <p:sp>
            <p:nvSpPr>
              <p:cNvPr id="399444" name="Rectangle 84"/>
              <p:cNvSpPr>
                <a:spLocks noChangeArrowheads="1"/>
              </p:cNvSpPr>
              <p:nvPr/>
            </p:nvSpPr>
            <p:spPr bwMode="auto">
              <a:xfrm>
                <a:off x="3092" y="2246"/>
                <a:ext cx="10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Symbol" pitchFamily="18" charset="2"/>
                    <a:cs typeface="Times New Roman" pitchFamily="18" charset="0"/>
                  </a:rPr>
                  <a:t>a</a:t>
                </a:r>
                <a:endParaRPr lang="en-US">
                  <a:latin typeface="Times New Roman" pitchFamily="18" charset="0"/>
                  <a:cs typeface="Times New Roman" pitchFamily="18" charset="0"/>
                </a:endParaRPr>
              </a:p>
            </p:txBody>
          </p:sp>
          <p:sp>
            <p:nvSpPr>
              <p:cNvPr id="399445" name="Rectangle 85"/>
              <p:cNvSpPr>
                <a:spLocks noChangeArrowheads="1"/>
              </p:cNvSpPr>
              <p:nvPr/>
            </p:nvSpPr>
            <p:spPr bwMode="auto">
              <a:xfrm>
                <a:off x="1518" y="2246"/>
                <a:ext cx="10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Symbol" pitchFamily="18" charset="2"/>
                    <a:cs typeface="Times New Roman" pitchFamily="18" charset="0"/>
                  </a:rPr>
                  <a:t>a</a:t>
                </a:r>
                <a:endParaRPr lang="en-US">
                  <a:latin typeface="Times New Roman" pitchFamily="18" charset="0"/>
                  <a:cs typeface="Times New Roman" pitchFamily="18" charset="0"/>
                </a:endParaRPr>
              </a:p>
            </p:txBody>
          </p:sp>
          <p:sp>
            <p:nvSpPr>
              <p:cNvPr id="399446" name="Rectangle 86"/>
              <p:cNvSpPr>
                <a:spLocks noChangeArrowheads="1"/>
              </p:cNvSpPr>
              <p:nvPr/>
            </p:nvSpPr>
            <p:spPr bwMode="auto">
              <a:xfrm>
                <a:off x="1976" y="2219"/>
                <a:ext cx="76"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500" i="1">
                    <a:solidFill>
                      <a:srgbClr val="000000"/>
                    </a:solidFill>
                    <a:latin typeface="Symbol" pitchFamily="18" charset="2"/>
                    <a:cs typeface="Times New Roman" pitchFamily="18" charset="0"/>
                  </a:rPr>
                  <a:t>a</a:t>
                </a:r>
                <a:endParaRPr lang="en-US">
                  <a:latin typeface="Times New Roman" pitchFamily="18" charset="0"/>
                  <a:cs typeface="Times New Roman" pitchFamily="18" charset="0"/>
                </a:endParaRPr>
              </a:p>
            </p:txBody>
          </p:sp>
          <p:sp>
            <p:nvSpPr>
              <p:cNvPr id="399447" name="Rectangle 87"/>
              <p:cNvSpPr>
                <a:spLocks noChangeArrowheads="1"/>
              </p:cNvSpPr>
              <p:nvPr/>
            </p:nvSpPr>
            <p:spPr bwMode="auto">
              <a:xfrm>
                <a:off x="3737" y="2246"/>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399448" name="Rectangle 88"/>
              <p:cNvSpPr>
                <a:spLocks noChangeArrowheads="1"/>
              </p:cNvSpPr>
              <p:nvPr/>
            </p:nvSpPr>
            <p:spPr bwMode="auto">
              <a:xfrm>
                <a:off x="3316" y="2246"/>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399449" name="Rectangle 89"/>
              <p:cNvSpPr>
                <a:spLocks noChangeArrowheads="1"/>
              </p:cNvSpPr>
              <p:nvPr/>
            </p:nvSpPr>
            <p:spPr bwMode="auto">
              <a:xfrm>
                <a:off x="2459" y="2246"/>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399450" name="Rectangle 90"/>
              <p:cNvSpPr>
                <a:spLocks noChangeArrowheads="1"/>
              </p:cNvSpPr>
              <p:nvPr/>
            </p:nvSpPr>
            <p:spPr bwMode="auto">
              <a:xfrm>
                <a:off x="1313" y="2246"/>
                <a:ext cx="9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399451" name="Rectangle 91"/>
              <p:cNvSpPr>
                <a:spLocks noChangeArrowheads="1"/>
              </p:cNvSpPr>
              <p:nvPr/>
            </p:nvSpPr>
            <p:spPr bwMode="auto">
              <a:xfrm>
                <a:off x="1911" y="2219"/>
                <a:ext cx="66"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5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grpSp>
        <p:sp>
          <p:nvSpPr>
            <p:cNvPr id="399452" name="Rectangle 92"/>
            <p:cNvSpPr>
              <a:spLocks noChangeArrowheads="1"/>
            </p:cNvSpPr>
            <p:nvPr/>
          </p:nvSpPr>
          <p:spPr bwMode="auto">
            <a:xfrm>
              <a:off x="4597" y="2246"/>
              <a:ext cx="420"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VnBook-Antiqua" pitchFamily="34" charset="0"/>
                  <a:cs typeface="Times New Roman" pitchFamily="18" charset="0"/>
                </a:rPr>
                <a:t>.         </a:t>
              </a:r>
              <a:endParaRPr lang="en-US">
                <a:latin typeface="Times New Roman" pitchFamily="18" charset="0"/>
                <a:cs typeface="Times New Roman" pitchFamily="18" charset="0"/>
              </a:endParaRPr>
            </a:p>
          </p:txBody>
        </p:sp>
        <p:sp>
          <p:nvSpPr>
            <p:cNvPr id="399453" name="Rectangle 93"/>
            <p:cNvSpPr>
              <a:spLocks noChangeArrowheads="1"/>
            </p:cNvSpPr>
            <p:nvPr/>
          </p:nvSpPr>
          <p:spPr bwMode="auto">
            <a:xfrm>
              <a:off x="5020" y="2265"/>
              <a:ext cx="42"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VnTime" pitchFamily="34" charset="0"/>
                  <a:cs typeface="Times New Roman" pitchFamily="18" charset="0"/>
                </a:rPr>
                <a:t> </a:t>
              </a:r>
              <a:endParaRPr lang="en-US">
                <a:latin typeface="Times New Roman" pitchFamily="18" charset="0"/>
                <a:cs typeface="Times New Roman" pitchFamily="18" charset="0"/>
              </a:endParaRPr>
            </a:p>
          </p:txBody>
        </p:sp>
      </p:grpSp>
      <p:sp>
        <p:nvSpPr>
          <p:cNvPr id="399454" name="Text Box 94"/>
          <p:cNvSpPr txBox="1">
            <a:spLocks noChangeArrowheads="1"/>
          </p:cNvSpPr>
          <p:nvPr/>
        </p:nvSpPr>
        <p:spPr bwMode="auto">
          <a:xfrm>
            <a:off x="365125" y="4859338"/>
            <a:ext cx="8607425"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Lực cắt l</a:t>
            </a:r>
            <a:r>
              <a:rPr lang="en-US"/>
              <a:t>à</a:t>
            </a:r>
            <a:r>
              <a:rPr lang="en-US">
                <a:solidFill>
                  <a:srgbClr val="000000"/>
                </a:solidFill>
              </a:rPr>
              <a:t> hàm phản đối xứng v</a:t>
            </a:r>
            <a:r>
              <a:rPr lang="en-US"/>
              <a:t>à</a:t>
            </a:r>
            <a:r>
              <a:rPr lang="en-US">
                <a:solidFill>
                  <a:srgbClr val="000000"/>
                </a:solidFill>
              </a:rPr>
              <a:t> c</a:t>
            </a:r>
            <a:r>
              <a:rPr lang="en-US"/>
              <a:t>ó </a:t>
            </a:r>
            <a:r>
              <a:rPr lang="en-US">
                <a:solidFill>
                  <a:srgbClr val="000000"/>
                </a:solidFill>
              </a:rPr>
              <a:t>bước</a:t>
            </a:r>
            <a:r>
              <a:rPr lang="en-US"/>
              <a:t> </a:t>
            </a:r>
            <a:r>
              <a:rPr lang="en-US">
                <a:solidFill>
                  <a:srgbClr val="000000"/>
                </a:solidFill>
              </a:rPr>
              <a:t>nhảy bằng lực</a:t>
            </a:r>
            <a:r>
              <a:rPr lang="en-US"/>
              <a:t> </a:t>
            </a:r>
            <a:r>
              <a:rPr lang="en-US">
                <a:solidFill>
                  <a:srgbClr val="000000"/>
                </a:solidFill>
              </a:rPr>
              <a:t>P ở </a:t>
            </a:r>
          </a:p>
          <a:p>
            <a:pPr algn="l"/>
            <a:r>
              <a:rPr lang="en-US">
                <a:solidFill>
                  <a:srgbClr val="000000"/>
                </a:solidFill>
              </a:rPr>
              <a:t>gốc toạ độ ( x= 0 ). Lực cắt trên hai mặt cắt ở hai bên v</a:t>
            </a:r>
            <a:r>
              <a:rPr lang="en-US"/>
              <a:t>à</a:t>
            </a:r>
            <a:r>
              <a:rPr lang="en-US">
                <a:solidFill>
                  <a:srgbClr val="000000"/>
                </a:solidFill>
              </a:rPr>
              <a:t> cách </a:t>
            </a:r>
          </a:p>
          <a:p>
            <a:pPr algn="l"/>
            <a:r>
              <a:rPr lang="en-US">
                <a:solidFill>
                  <a:srgbClr val="000000"/>
                </a:solidFill>
              </a:rPr>
              <a:t>đều gốc toạ độ c</a:t>
            </a:r>
            <a:r>
              <a:rPr lang="en-US"/>
              <a:t>ó</a:t>
            </a:r>
            <a:r>
              <a:rPr lang="en-US">
                <a:solidFill>
                  <a:srgbClr val="000000"/>
                </a:solidFill>
              </a:rPr>
              <a:t> c</a:t>
            </a:r>
            <a:r>
              <a:rPr lang="en-US"/>
              <a:t>ù</a:t>
            </a:r>
            <a:r>
              <a:rPr lang="en-US">
                <a:solidFill>
                  <a:srgbClr val="000000"/>
                </a:solidFill>
              </a:rPr>
              <a:t>ng trị số v</a:t>
            </a:r>
            <a:r>
              <a:rPr lang="en-US"/>
              <a:t>à</a:t>
            </a:r>
            <a:r>
              <a:rPr lang="en-US">
                <a:solidFill>
                  <a:srgbClr val="000000"/>
                </a:solidFill>
              </a:rPr>
              <a:t> ngược dấu.</a:t>
            </a:r>
          </a:p>
          <a:p>
            <a:pPr algn="l"/>
            <a:endParaRPr lang="en-US">
              <a:solidFill>
                <a:srgbClr val="000000"/>
              </a:solidFill>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1" fill="hold" grpId="0" nodeType="clickEffect">
                                  <p:stCondLst>
                                    <p:cond delay="0"/>
                                  </p:stCondLst>
                                  <p:childTnLst>
                                    <p:set>
                                      <p:cBhvr>
                                        <p:cTn id="6" dur="1" fill="hold">
                                          <p:stCondLst>
                                            <p:cond delay="0"/>
                                          </p:stCondLst>
                                        </p:cTn>
                                        <p:tgtEl>
                                          <p:spTgt spid="399362"/>
                                        </p:tgtEl>
                                        <p:attrNameLst>
                                          <p:attrName>style.visibility</p:attrName>
                                        </p:attrNameLst>
                                      </p:cBhvr>
                                      <p:to>
                                        <p:strVal val="visible"/>
                                      </p:to>
                                    </p:set>
                                    <p:anim calcmode="lin" valueType="num">
                                      <p:cBhvr additive="base">
                                        <p:cTn id="7" dur="2000" fill="hold"/>
                                        <p:tgtEl>
                                          <p:spTgt spid="399362"/>
                                        </p:tgtEl>
                                        <p:attrNameLst>
                                          <p:attrName>ppt_x</p:attrName>
                                        </p:attrNameLst>
                                      </p:cBhvr>
                                      <p:tavLst>
                                        <p:tav tm="0">
                                          <p:val>
                                            <p:strVal val="#ppt_x"/>
                                          </p:val>
                                        </p:tav>
                                        <p:tav tm="100000">
                                          <p:val>
                                            <p:strVal val="#ppt_x"/>
                                          </p:val>
                                        </p:tav>
                                      </p:tavLst>
                                    </p:anim>
                                    <p:anim calcmode="lin" valueType="num">
                                      <p:cBhvr additive="base">
                                        <p:cTn id="8" dur="2000" fill="hold"/>
                                        <p:tgtEl>
                                          <p:spTgt spid="399362"/>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2" fill="hold" grpId="0" nodeType="clickEffect">
                                  <p:stCondLst>
                                    <p:cond delay="0"/>
                                  </p:stCondLst>
                                  <p:childTnLst>
                                    <p:set>
                                      <p:cBhvr>
                                        <p:cTn id="12" dur="1" fill="hold">
                                          <p:stCondLst>
                                            <p:cond delay="0"/>
                                          </p:stCondLst>
                                        </p:cTn>
                                        <p:tgtEl>
                                          <p:spTgt spid="399363"/>
                                        </p:tgtEl>
                                        <p:attrNameLst>
                                          <p:attrName>style.visibility</p:attrName>
                                        </p:attrNameLst>
                                      </p:cBhvr>
                                      <p:to>
                                        <p:strVal val="visible"/>
                                      </p:to>
                                    </p:set>
                                    <p:anim calcmode="lin" valueType="num">
                                      <p:cBhvr additive="base">
                                        <p:cTn id="13" dur="2000" fill="hold"/>
                                        <p:tgtEl>
                                          <p:spTgt spid="399363"/>
                                        </p:tgtEl>
                                        <p:attrNameLst>
                                          <p:attrName>ppt_x</p:attrName>
                                        </p:attrNameLst>
                                      </p:cBhvr>
                                      <p:tavLst>
                                        <p:tav tm="0">
                                          <p:val>
                                            <p:strVal val="1+#ppt_w/2"/>
                                          </p:val>
                                        </p:tav>
                                        <p:tav tm="100000">
                                          <p:val>
                                            <p:strVal val="#ppt_x"/>
                                          </p:val>
                                        </p:tav>
                                      </p:tavLst>
                                    </p:anim>
                                    <p:anim calcmode="lin" valueType="num">
                                      <p:cBhvr additive="base">
                                        <p:cTn id="14" dur="2000" fill="hold"/>
                                        <p:tgtEl>
                                          <p:spTgt spid="399363"/>
                                        </p:tgtEl>
                                        <p:attrNameLst>
                                          <p:attrName>ppt_y</p:attrName>
                                        </p:attrNameLst>
                                      </p:cBhvr>
                                      <p:tavLst>
                                        <p:tav tm="0">
                                          <p:val>
                                            <p:strVal val="#ppt_y"/>
                                          </p:val>
                                        </p:tav>
                                        <p:tav tm="100000">
                                          <p:val>
                                            <p:strVal val="#ppt_y"/>
                                          </p:val>
                                        </p:tav>
                                      </p:tavLst>
                                    </p:anim>
                                  </p:childTnLst>
                                </p:cTn>
                              </p:par>
                              <p:par>
                                <p:cTn id="15" presetID="2" presetClass="entr" presetSubtype="2" fill="hold" grpId="0" nodeType="withEffect">
                                  <p:stCondLst>
                                    <p:cond delay="0"/>
                                  </p:stCondLst>
                                  <p:childTnLst>
                                    <p:set>
                                      <p:cBhvr>
                                        <p:cTn id="16" dur="1" fill="hold">
                                          <p:stCondLst>
                                            <p:cond delay="0"/>
                                          </p:stCondLst>
                                        </p:cTn>
                                        <p:tgtEl>
                                          <p:spTgt spid="399364"/>
                                        </p:tgtEl>
                                        <p:attrNameLst>
                                          <p:attrName>style.visibility</p:attrName>
                                        </p:attrNameLst>
                                      </p:cBhvr>
                                      <p:to>
                                        <p:strVal val="visible"/>
                                      </p:to>
                                    </p:set>
                                    <p:anim calcmode="lin" valueType="num">
                                      <p:cBhvr additive="base">
                                        <p:cTn id="17" dur="2000" fill="hold"/>
                                        <p:tgtEl>
                                          <p:spTgt spid="399364"/>
                                        </p:tgtEl>
                                        <p:attrNameLst>
                                          <p:attrName>ppt_x</p:attrName>
                                        </p:attrNameLst>
                                      </p:cBhvr>
                                      <p:tavLst>
                                        <p:tav tm="0">
                                          <p:val>
                                            <p:strVal val="1+#ppt_w/2"/>
                                          </p:val>
                                        </p:tav>
                                        <p:tav tm="100000">
                                          <p:val>
                                            <p:strVal val="#ppt_x"/>
                                          </p:val>
                                        </p:tav>
                                      </p:tavLst>
                                    </p:anim>
                                    <p:anim calcmode="lin" valueType="num">
                                      <p:cBhvr additive="base">
                                        <p:cTn id="18" dur="2000" fill="hold"/>
                                        <p:tgtEl>
                                          <p:spTgt spid="399364"/>
                                        </p:tgtEl>
                                        <p:attrNameLst>
                                          <p:attrName>ppt_y</p:attrName>
                                        </p:attrNameLst>
                                      </p:cBhvr>
                                      <p:tavLst>
                                        <p:tav tm="0">
                                          <p:val>
                                            <p:strVal val="#ppt_y"/>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 presetClass="entr" presetSubtype="8" fill="hold" nodeType="clickEffect">
                                  <p:stCondLst>
                                    <p:cond delay="0"/>
                                  </p:stCondLst>
                                  <p:childTnLst>
                                    <p:set>
                                      <p:cBhvr>
                                        <p:cTn id="22" dur="1" fill="hold">
                                          <p:stCondLst>
                                            <p:cond delay="0"/>
                                          </p:stCondLst>
                                        </p:cTn>
                                        <p:tgtEl>
                                          <p:spTgt spid="399365"/>
                                        </p:tgtEl>
                                        <p:attrNameLst>
                                          <p:attrName>style.visibility</p:attrName>
                                        </p:attrNameLst>
                                      </p:cBhvr>
                                      <p:to>
                                        <p:strVal val="visible"/>
                                      </p:to>
                                    </p:set>
                                    <p:anim calcmode="lin" valueType="num">
                                      <p:cBhvr additive="base">
                                        <p:cTn id="23" dur="3000" fill="hold"/>
                                        <p:tgtEl>
                                          <p:spTgt spid="399365"/>
                                        </p:tgtEl>
                                        <p:attrNameLst>
                                          <p:attrName>ppt_x</p:attrName>
                                        </p:attrNameLst>
                                      </p:cBhvr>
                                      <p:tavLst>
                                        <p:tav tm="0">
                                          <p:val>
                                            <p:strVal val="0-#ppt_w/2"/>
                                          </p:val>
                                        </p:tav>
                                        <p:tav tm="100000">
                                          <p:val>
                                            <p:strVal val="#ppt_x"/>
                                          </p:val>
                                        </p:tav>
                                      </p:tavLst>
                                    </p:anim>
                                    <p:anim calcmode="lin" valueType="num">
                                      <p:cBhvr additive="base">
                                        <p:cTn id="24" dur="3000" fill="hold"/>
                                        <p:tgtEl>
                                          <p:spTgt spid="399365"/>
                                        </p:tgtEl>
                                        <p:attrNameLst>
                                          <p:attrName>ppt_y</p:attrName>
                                        </p:attrNameLst>
                                      </p:cBhvr>
                                      <p:tavLst>
                                        <p:tav tm="0">
                                          <p:val>
                                            <p:strVal val="#ppt_y"/>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2" presetClass="entr" presetSubtype="8" fill="hold" nodeType="clickEffect">
                                  <p:stCondLst>
                                    <p:cond delay="0"/>
                                  </p:stCondLst>
                                  <p:childTnLst>
                                    <p:set>
                                      <p:cBhvr>
                                        <p:cTn id="28" dur="1" fill="hold">
                                          <p:stCondLst>
                                            <p:cond delay="0"/>
                                          </p:stCondLst>
                                        </p:cTn>
                                        <p:tgtEl>
                                          <p:spTgt spid="399368"/>
                                        </p:tgtEl>
                                        <p:attrNameLst>
                                          <p:attrName>style.visibility</p:attrName>
                                        </p:attrNameLst>
                                      </p:cBhvr>
                                      <p:to>
                                        <p:strVal val="visible"/>
                                      </p:to>
                                    </p:set>
                                    <p:anim calcmode="lin" valueType="num">
                                      <p:cBhvr additive="base">
                                        <p:cTn id="29" dur="3000" fill="hold"/>
                                        <p:tgtEl>
                                          <p:spTgt spid="399368"/>
                                        </p:tgtEl>
                                        <p:attrNameLst>
                                          <p:attrName>ppt_x</p:attrName>
                                        </p:attrNameLst>
                                      </p:cBhvr>
                                      <p:tavLst>
                                        <p:tav tm="0">
                                          <p:val>
                                            <p:strVal val="0-#ppt_w/2"/>
                                          </p:val>
                                        </p:tav>
                                        <p:tav tm="100000">
                                          <p:val>
                                            <p:strVal val="#ppt_x"/>
                                          </p:val>
                                        </p:tav>
                                      </p:tavLst>
                                    </p:anim>
                                    <p:anim calcmode="lin" valueType="num">
                                      <p:cBhvr additive="base">
                                        <p:cTn id="30" dur="3000" fill="hold"/>
                                        <p:tgtEl>
                                          <p:spTgt spid="399368"/>
                                        </p:tgtEl>
                                        <p:attrNameLst>
                                          <p:attrName>ppt_y</p:attrName>
                                        </p:attrNameLst>
                                      </p:cBhvr>
                                      <p:tavLst>
                                        <p:tav tm="0">
                                          <p:val>
                                            <p:strVal val="#ppt_y"/>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2" presetClass="entr" presetSubtype="8" fill="hold" nodeType="clickEffect">
                                  <p:stCondLst>
                                    <p:cond delay="0"/>
                                  </p:stCondLst>
                                  <p:childTnLst>
                                    <p:set>
                                      <p:cBhvr>
                                        <p:cTn id="34" dur="1" fill="hold">
                                          <p:stCondLst>
                                            <p:cond delay="0"/>
                                          </p:stCondLst>
                                        </p:cTn>
                                        <p:tgtEl>
                                          <p:spTgt spid="399372"/>
                                        </p:tgtEl>
                                        <p:attrNameLst>
                                          <p:attrName>style.visibility</p:attrName>
                                        </p:attrNameLst>
                                      </p:cBhvr>
                                      <p:to>
                                        <p:strVal val="visible"/>
                                      </p:to>
                                    </p:set>
                                    <p:anim calcmode="lin" valueType="num">
                                      <p:cBhvr additive="base">
                                        <p:cTn id="35" dur="3000" fill="hold"/>
                                        <p:tgtEl>
                                          <p:spTgt spid="399372"/>
                                        </p:tgtEl>
                                        <p:attrNameLst>
                                          <p:attrName>ppt_x</p:attrName>
                                        </p:attrNameLst>
                                      </p:cBhvr>
                                      <p:tavLst>
                                        <p:tav tm="0">
                                          <p:val>
                                            <p:strVal val="0-#ppt_w/2"/>
                                          </p:val>
                                        </p:tav>
                                        <p:tav tm="100000">
                                          <p:val>
                                            <p:strVal val="#ppt_x"/>
                                          </p:val>
                                        </p:tav>
                                      </p:tavLst>
                                    </p:anim>
                                    <p:anim calcmode="lin" valueType="num">
                                      <p:cBhvr additive="base">
                                        <p:cTn id="36" dur="3000" fill="hold"/>
                                        <p:tgtEl>
                                          <p:spTgt spid="399372"/>
                                        </p:tgtEl>
                                        <p:attrNameLst>
                                          <p:attrName>ppt_y</p:attrName>
                                        </p:attrNameLst>
                                      </p:cBhvr>
                                      <p:tavLst>
                                        <p:tav tm="0">
                                          <p:val>
                                            <p:strVal val="#ppt_y"/>
                                          </p:val>
                                        </p:tav>
                                        <p:tav tm="100000">
                                          <p:val>
                                            <p:strVal val="#ppt_y"/>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3" presetClass="entr" presetSubtype="10" fill="hold" nodeType="clickEffect">
                                  <p:stCondLst>
                                    <p:cond delay="0"/>
                                  </p:stCondLst>
                                  <p:childTnLst>
                                    <p:set>
                                      <p:cBhvr>
                                        <p:cTn id="40" dur="1" fill="hold">
                                          <p:stCondLst>
                                            <p:cond delay="0"/>
                                          </p:stCondLst>
                                        </p:cTn>
                                        <p:tgtEl>
                                          <p:spTgt spid="399375"/>
                                        </p:tgtEl>
                                        <p:attrNameLst>
                                          <p:attrName>style.visibility</p:attrName>
                                        </p:attrNameLst>
                                      </p:cBhvr>
                                      <p:to>
                                        <p:strVal val="visible"/>
                                      </p:to>
                                    </p:set>
                                    <p:animEffect transition="in" filter="blinds(horizontal)">
                                      <p:cBhvr>
                                        <p:cTn id="41" dur="3000"/>
                                        <p:tgtEl>
                                          <p:spTgt spid="399375"/>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22" presetClass="entr" presetSubtype="8" fill="hold" nodeType="clickEffect">
                                  <p:stCondLst>
                                    <p:cond delay="0"/>
                                  </p:stCondLst>
                                  <p:childTnLst>
                                    <p:set>
                                      <p:cBhvr>
                                        <p:cTn id="45" dur="1" fill="hold">
                                          <p:stCondLst>
                                            <p:cond delay="0"/>
                                          </p:stCondLst>
                                        </p:cTn>
                                        <p:tgtEl>
                                          <p:spTgt spid="399384"/>
                                        </p:tgtEl>
                                        <p:attrNameLst>
                                          <p:attrName>style.visibility</p:attrName>
                                        </p:attrNameLst>
                                      </p:cBhvr>
                                      <p:to>
                                        <p:strVal val="visible"/>
                                      </p:to>
                                    </p:set>
                                    <p:animEffect transition="in" filter="wipe(left)">
                                      <p:cBhvr>
                                        <p:cTn id="46" dur="3000"/>
                                        <p:tgtEl>
                                          <p:spTgt spid="399384"/>
                                        </p:tgtEl>
                                      </p:cBhvr>
                                    </p:animEffect>
                                  </p:childTnLst>
                                </p:cTn>
                              </p:par>
                            </p:childTnLst>
                          </p:cTn>
                        </p:par>
                      </p:childTnLst>
                    </p:cTn>
                  </p:par>
                  <p:par>
                    <p:cTn id="47" fill="hold" nodeType="clickPar">
                      <p:stCondLst>
                        <p:cond delay="indefinite"/>
                      </p:stCondLst>
                      <p:childTnLst>
                        <p:par>
                          <p:cTn id="48" fill="hold" nodeType="withGroup">
                            <p:stCondLst>
                              <p:cond delay="0"/>
                            </p:stCondLst>
                            <p:childTnLst>
                              <p:par>
                                <p:cTn id="49" presetID="2" presetClass="entr" presetSubtype="8" fill="hold" nodeType="clickEffect">
                                  <p:stCondLst>
                                    <p:cond delay="0"/>
                                  </p:stCondLst>
                                  <p:childTnLst>
                                    <p:set>
                                      <p:cBhvr>
                                        <p:cTn id="50" dur="1" fill="hold">
                                          <p:stCondLst>
                                            <p:cond delay="0"/>
                                          </p:stCondLst>
                                        </p:cTn>
                                        <p:tgtEl>
                                          <p:spTgt spid="399414"/>
                                        </p:tgtEl>
                                        <p:attrNameLst>
                                          <p:attrName>style.visibility</p:attrName>
                                        </p:attrNameLst>
                                      </p:cBhvr>
                                      <p:to>
                                        <p:strVal val="visible"/>
                                      </p:to>
                                    </p:set>
                                    <p:anim calcmode="lin" valueType="num">
                                      <p:cBhvr additive="base">
                                        <p:cTn id="51" dur="3000" fill="hold"/>
                                        <p:tgtEl>
                                          <p:spTgt spid="399414"/>
                                        </p:tgtEl>
                                        <p:attrNameLst>
                                          <p:attrName>ppt_x</p:attrName>
                                        </p:attrNameLst>
                                      </p:cBhvr>
                                      <p:tavLst>
                                        <p:tav tm="0">
                                          <p:val>
                                            <p:strVal val="0-#ppt_w/2"/>
                                          </p:val>
                                        </p:tav>
                                        <p:tav tm="100000">
                                          <p:val>
                                            <p:strVal val="#ppt_x"/>
                                          </p:val>
                                        </p:tav>
                                      </p:tavLst>
                                    </p:anim>
                                    <p:anim calcmode="lin" valueType="num">
                                      <p:cBhvr additive="base">
                                        <p:cTn id="52" dur="3000" fill="hold"/>
                                        <p:tgtEl>
                                          <p:spTgt spid="399414"/>
                                        </p:tgtEl>
                                        <p:attrNameLst>
                                          <p:attrName>ppt_y</p:attrName>
                                        </p:attrNameLst>
                                      </p:cBhvr>
                                      <p:tavLst>
                                        <p:tav tm="0">
                                          <p:val>
                                            <p:strVal val="#ppt_y"/>
                                          </p:val>
                                        </p:tav>
                                        <p:tav tm="100000">
                                          <p:val>
                                            <p:strVal val="#ppt_y"/>
                                          </p:val>
                                        </p:tav>
                                      </p:tavLst>
                                    </p:anim>
                                  </p:childTnLst>
                                </p:cTn>
                              </p:par>
                            </p:childTnLst>
                          </p:cTn>
                        </p:par>
                      </p:childTnLst>
                    </p:cTn>
                  </p:par>
                  <p:par>
                    <p:cTn id="53" fill="hold" nodeType="clickPar">
                      <p:stCondLst>
                        <p:cond delay="indefinite"/>
                      </p:stCondLst>
                      <p:childTnLst>
                        <p:par>
                          <p:cTn id="54" fill="hold" nodeType="withGroup">
                            <p:stCondLst>
                              <p:cond delay="0"/>
                            </p:stCondLst>
                            <p:childTnLst>
                              <p:par>
                                <p:cTn id="55" presetID="4" presetClass="entr" presetSubtype="16" fill="hold" nodeType="clickEffect">
                                  <p:stCondLst>
                                    <p:cond delay="0"/>
                                  </p:stCondLst>
                                  <p:childTnLst>
                                    <p:set>
                                      <p:cBhvr>
                                        <p:cTn id="56" dur="1" fill="hold">
                                          <p:stCondLst>
                                            <p:cond delay="0"/>
                                          </p:stCondLst>
                                        </p:cTn>
                                        <p:tgtEl>
                                          <p:spTgt spid="399378"/>
                                        </p:tgtEl>
                                        <p:attrNameLst>
                                          <p:attrName>style.visibility</p:attrName>
                                        </p:attrNameLst>
                                      </p:cBhvr>
                                      <p:to>
                                        <p:strVal val="visible"/>
                                      </p:to>
                                    </p:set>
                                    <p:animEffect transition="in" filter="box(in)">
                                      <p:cBhvr>
                                        <p:cTn id="57" dur="3000"/>
                                        <p:tgtEl>
                                          <p:spTgt spid="399378"/>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 presetClass="entr" presetSubtype="4" fill="hold" grpId="0" nodeType="clickEffect">
                                  <p:stCondLst>
                                    <p:cond delay="0"/>
                                  </p:stCondLst>
                                  <p:childTnLst>
                                    <p:set>
                                      <p:cBhvr>
                                        <p:cTn id="61" dur="1" fill="hold">
                                          <p:stCondLst>
                                            <p:cond delay="0"/>
                                          </p:stCondLst>
                                        </p:cTn>
                                        <p:tgtEl>
                                          <p:spTgt spid="399454"/>
                                        </p:tgtEl>
                                        <p:attrNameLst>
                                          <p:attrName>style.visibility</p:attrName>
                                        </p:attrNameLst>
                                      </p:cBhvr>
                                      <p:to>
                                        <p:strVal val="visible"/>
                                      </p:to>
                                    </p:set>
                                    <p:anim calcmode="lin" valueType="num">
                                      <p:cBhvr additive="base">
                                        <p:cTn id="62" dur="3000" fill="hold"/>
                                        <p:tgtEl>
                                          <p:spTgt spid="399454"/>
                                        </p:tgtEl>
                                        <p:attrNameLst>
                                          <p:attrName>ppt_x</p:attrName>
                                        </p:attrNameLst>
                                      </p:cBhvr>
                                      <p:tavLst>
                                        <p:tav tm="0">
                                          <p:val>
                                            <p:strVal val="#ppt_x"/>
                                          </p:val>
                                        </p:tav>
                                        <p:tav tm="100000">
                                          <p:val>
                                            <p:strVal val="#ppt_x"/>
                                          </p:val>
                                        </p:tav>
                                      </p:tavLst>
                                    </p:anim>
                                    <p:anim calcmode="lin" valueType="num">
                                      <p:cBhvr additive="base">
                                        <p:cTn id="63" dur="3000" fill="hold"/>
                                        <p:tgtEl>
                                          <p:spTgt spid="39945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9362" grpId="0"/>
      <p:bldP spid="399363" grpId="0"/>
      <p:bldP spid="399364" grpId="0" animBg="1"/>
      <p:bldP spid="399454" grpId="0"/>
    </p:bldLst>
  </p:timing>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00386" name="Group 2"/>
          <p:cNvGrpSpPr>
            <a:grpSpLocks/>
          </p:cNvGrpSpPr>
          <p:nvPr/>
        </p:nvGrpSpPr>
        <p:grpSpPr bwMode="auto">
          <a:xfrm>
            <a:off x="2374900" y="171450"/>
            <a:ext cx="3973513" cy="973138"/>
            <a:chOff x="1496" y="108"/>
            <a:chExt cx="2503" cy="613"/>
          </a:xfrm>
        </p:grpSpPr>
        <p:sp>
          <p:nvSpPr>
            <p:cNvPr id="400387" name="Rectangle 3"/>
            <p:cNvSpPr>
              <a:spLocks noChangeArrowheads="1"/>
            </p:cNvSpPr>
            <p:nvPr/>
          </p:nvSpPr>
          <p:spPr bwMode="auto">
            <a:xfrm>
              <a:off x="1501" y="468"/>
              <a:ext cx="2498" cy="78"/>
            </a:xfrm>
            <a:prstGeom prst="rect">
              <a:avLst/>
            </a:prstGeom>
            <a:noFill/>
            <a:ln w="28575">
              <a:solidFill>
                <a:srgbClr val="6633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0388" name="Line 4"/>
            <p:cNvSpPr>
              <a:spLocks noChangeShapeType="1"/>
            </p:cNvSpPr>
            <p:nvPr/>
          </p:nvSpPr>
          <p:spPr bwMode="auto">
            <a:xfrm>
              <a:off x="1501" y="501"/>
              <a:ext cx="2496"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400389" name="Freeform 5"/>
            <p:cNvSpPr>
              <a:spLocks/>
            </p:cNvSpPr>
            <p:nvPr/>
          </p:nvSpPr>
          <p:spPr bwMode="auto">
            <a:xfrm>
              <a:off x="1496" y="539"/>
              <a:ext cx="2502" cy="182"/>
            </a:xfrm>
            <a:custGeom>
              <a:avLst/>
              <a:gdLst>
                <a:gd name="T0" fmla="*/ 0 w 6315"/>
                <a:gd name="T1" fmla="*/ 15 h 420"/>
                <a:gd name="T2" fmla="*/ 45 w 6315"/>
                <a:gd name="T3" fmla="*/ 210 h 420"/>
                <a:gd name="T4" fmla="*/ 90 w 6315"/>
                <a:gd name="T5" fmla="*/ 300 h 420"/>
                <a:gd name="T6" fmla="*/ 315 w 6315"/>
                <a:gd name="T7" fmla="*/ 345 h 420"/>
                <a:gd name="T8" fmla="*/ 1260 w 6315"/>
                <a:gd name="T9" fmla="*/ 285 h 420"/>
                <a:gd name="T10" fmla="*/ 2490 w 6315"/>
                <a:gd name="T11" fmla="*/ 300 h 420"/>
                <a:gd name="T12" fmla="*/ 2925 w 6315"/>
                <a:gd name="T13" fmla="*/ 420 h 420"/>
                <a:gd name="T14" fmla="*/ 3570 w 6315"/>
                <a:gd name="T15" fmla="*/ 390 h 420"/>
                <a:gd name="T16" fmla="*/ 3885 w 6315"/>
                <a:gd name="T17" fmla="*/ 345 h 420"/>
                <a:gd name="T18" fmla="*/ 4065 w 6315"/>
                <a:gd name="T19" fmla="*/ 315 h 420"/>
                <a:gd name="T20" fmla="*/ 4245 w 6315"/>
                <a:gd name="T21" fmla="*/ 285 h 420"/>
                <a:gd name="T22" fmla="*/ 5040 w 6315"/>
                <a:gd name="T23" fmla="*/ 330 h 420"/>
                <a:gd name="T24" fmla="*/ 5310 w 6315"/>
                <a:gd name="T25" fmla="*/ 270 h 420"/>
                <a:gd name="T26" fmla="*/ 5355 w 6315"/>
                <a:gd name="T27" fmla="*/ 255 h 420"/>
                <a:gd name="T28" fmla="*/ 5400 w 6315"/>
                <a:gd name="T29" fmla="*/ 240 h 420"/>
                <a:gd name="T30" fmla="*/ 5775 w 6315"/>
                <a:gd name="T31" fmla="*/ 285 h 420"/>
                <a:gd name="T32" fmla="*/ 6090 w 6315"/>
                <a:gd name="T33" fmla="*/ 300 h 420"/>
                <a:gd name="T34" fmla="*/ 6135 w 6315"/>
                <a:gd name="T35" fmla="*/ 285 h 420"/>
                <a:gd name="T36" fmla="*/ 6180 w 6315"/>
                <a:gd name="T37" fmla="*/ 255 h 420"/>
                <a:gd name="T38" fmla="*/ 6270 w 6315"/>
                <a:gd name="T39" fmla="*/ 225 h 420"/>
                <a:gd name="T40" fmla="*/ 6300 w 6315"/>
                <a:gd name="T41" fmla="*/ 135 h 420"/>
                <a:gd name="T42" fmla="*/ 6315 w 6315"/>
                <a:gd name="T43" fmla="*/ 90 h 420"/>
                <a:gd name="T44" fmla="*/ 6300 w 6315"/>
                <a:gd name="T45" fmla="*/ 45 h 420"/>
                <a:gd name="T46" fmla="*/ 6315 w 6315"/>
                <a:gd name="T47" fmla="*/ 0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315" h="420">
                  <a:moveTo>
                    <a:pt x="0" y="15"/>
                  </a:moveTo>
                  <a:cubicBezTo>
                    <a:pt x="16" y="80"/>
                    <a:pt x="27" y="146"/>
                    <a:pt x="45" y="210"/>
                  </a:cubicBezTo>
                  <a:cubicBezTo>
                    <a:pt x="52" y="234"/>
                    <a:pt x="67" y="286"/>
                    <a:pt x="90" y="300"/>
                  </a:cubicBezTo>
                  <a:cubicBezTo>
                    <a:pt x="147" y="336"/>
                    <a:pt x="257" y="339"/>
                    <a:pt x="315" y="345"/>
                  </a:cubicBezTo>
                  <a:cubicBezTo>
                    <a:pt x="631" y="338"/>
                    <a:pt x="951" y="362"/>
                    <a:pt x="1260" y="285"/>
                  </a:cubicBezTo>
                  <a:cubicBezTo>
                    <a:pt x="1670" y="290"/>
                    <a:pt x="2080" y="291"/>
                    <a:pt x="2490" y="300"/>
                  </a:cubicBezTo>
                  <a:cubicBezTo>
                    <a:pt x="2644" y="303"/>
                    <a:pt x="2780" y="384"/>
                    <a:pt x="2925" y="420"/>
                  </a:cubicBezTo>
                  <a:cubicBezTo>
                    <a:pt x="3003" y="417"/>
                    <a:pt x="3415" y="410"/>
                    <a:pt x="3570" y="390"/>
                  </a:cubicBezTo>
                  <a:cubicBezTo>
                    <a:pt x="4133" y="317"/>
                    <a:pt x="3280" y="400"/>
                    <a:pt x="3885" y="345"/>
                  </a:cubicBezTo>
                  <a:cubicBezTo>
                    <a:pt x="4002" y="316"/>
                    <a:pt x="3889" y="341"/>
                    <a:pt x="4065" y="315"/>
                  </a:cubicBezTo>
                  <a:cubicBezTo>
                    <a:pt x="4125" y="306"/>
                    <a:pt x="4245" y="285"/>
                    <a:pt x="4245" y="285"/>
                  </a:cubicBezTo>
                  <a:cubicBezTo>
                    <a:pt x="4398" y="289"/>
                    <a:pt x="4809" y="253"/>
                    <a:pt x="5040" y="330"/>
                  </a:cubicBezTo>
                  <a:cubicBezTo>
                    <a:pt x="5142" y="317"/>
                    <a:pt x="5214" y="302"/>
                    <a:pt x="5310" y="270"/>
                  </a:cubicBezTo>
                  <a:cubicBezTo>
                    <a:pt x="5325" y="265"/>
                    <a:pt x="5340" y="260"/>
                    <a:pt x="5355" y="255"/>
                  </a:cubicBezTo>
                  <a:cubicBezTo>
                    <a:pt x="5370" y="250"/>
                    <a:pt x="5400" y="240"/>
                    <a:pt x="5400" y="240"/>
                  </a:cubicBezTo>
                  <a:cubicBezTo>
                    <a:pt x="5539" y="260"/>
                    <a:pt x="5622" y="275"/>
                    <a:pt x="5775" y="285"/>
                  </a:cubicBezTo>
                  <a:cubicBezTo>
                    <a:pt x="5886" y="322"/>
                    <a:pt x="5975" y="312"/>
                    <a:pt x="6090" y="300"/>
                  </a:cubicBezTo>
                  <a:cubicBezTo>
                    <a:pt x="6105" y="295"/>
                    <a:pt x="6121" y="292"/>
                    <a:pt x="6135" y="285"/>
                  </a:cubicBezTo>
                  <a:cubicBezTo>
                    <a:pt x="6151" y="277"/>
                    <a:pt x="6164" y="262"/>
                    <a:pt x="6180" y="255"/>
                  </a:cubicBezTo>
                  <a:cubicBezTo>
                    <a:pt x="6209" y="242"/>
                    <a:pt x="6270" y="225"/>
                    <a:pt x="6270" y="225"/>
                  </a:cubicBezTo>
                  <a:cubicBezTo>
                    <a:pt x="6280" y="195"/>
                    <a:pt x="6290" y="165"/>
                    <a:pt x="6300" y="135"/>
                  </a:cubicBezTo>
                  <a:cubicBezTo>
                    <a:pt x="6305" y="120"/>
                    <a:pt x="6315" y="90"/>
                    <a:pt x="6315" y="90"/>
                  </a:cubicBezTo>
                  <a:cubicBezTo>
                    <a:pt x="6310" y="75"/>
                    <a:pt x="6300" y="61"/>
                    <a:pt x="6300" y="45"/>
                  </a:cubicBezTo>
                  <a:cubicBezTo>
                    <a:pt x="6300" y="29"/>
                    <a:pt x="6315" y="0"/>
                    <a:pt x="6315" y="0"/>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0390" name="Line 6"/>
            <p:cNvSpPr>
              <a:spLocks noChangeShapeType="1"/>
            </p:cNvSpPr>
            <p:nvPr/>
          </p:nvSpPr>
          <p:spPr bwMode="auto">
            <a:xfrm>
              <a:off x="2749" y="234"/>
              <a:ext cx="0" cy="234"/>
            </a:xfrm>
            <a:prstGeom prst="line">
              <a:avLst/>
            </a:prstGeom>
            <a:noFill/>
            <a:ln w="19050">
              <a:solidFill>
                <a:srgbClr val="FF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00391" name="Text Box 7"/>
            <p:cNvSpPr txBox="1">
              <a:spLocks noChangeArrowheads="1"/>
            </p:cNvSpPr>
            <p:nvPr/>
          </p:nvSpPr>
          <p:spPr bwMode="auto">
            <a:xfrm>
              <a:off x="2736" y="108"/>
              <a:ext cx="214" cy="2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FF0000"/>
                  </a:solidFill>
                  <a:latin typeface="Times New Roman" pitchFamily="18" charset="0"/>
                  <a:cs typeface="Times New Roman" pitchFamily="18" charset="0"/>
                </a:rPr>
                <a:t>P</a:t>
              </a:r>
            </a:p>
          </p:txBody>
        </p:sp>
      </p:grpSp>
      <p:grpSp>
        <p:nvGrpSpPr>
          <p:cNvPr id="400392" name="Group 8"/>
          <p:cNvGrpSpPr>
            <a:grpSpLocks/>
          </p:cNvGrpSpPr>
          <p:nvPr/>
        </p:nvGrpSpPr>
        <p:grpSpPr bwMode="auto">
          <a:xfrm>
            <a:off x="1936750" y="2271713"/>
            <a:ext cx="4449763" cy="1616075"/>
            <a:chOff x="1220" y="1431"/>
            <a:chExt cx="2803" cy="1018"/>
          </a:xfrm>
        </p:grpSpPr>
        <p:sp>
          <p:nvSpPr>
            <p:cNvPr id="400393" name="Line 9"/>
            <p:cNvSpPr>
              <a:spLocks noChangeShapeType="1"/>
            </p:cNvSpPr>
            <p:nvPr/>
          </p:nvSpPr>
          <p:spPr bwMode="auto">
            <a:xfrm>
              <a:off x="1501" y="2039"/>
              <a:ext cx="24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394" name="Arc 10"/>
            <p:cNvSpPr>
              <a:spLocks/>
            </p:cNvSpPr>
            <p:nvPr/>
          </p:nvSpPr>
          <p:spPr bwMode="auto">
            <a:xfrm>
              <a:off x="2391" y="1806"/>
              <a:ext cx="370" cy="624"/>
            </a:xfrm>
            <a:custGeom>
              <a:avLst/>
              <a:gdLst>
                <a:gd name="G0" fmla="+- 3816 0 0"/>
                <a:gd name="G1" fmla="+- 21600 0 0"/>
                <a:gd name="G2" fmla="+- 21600 0 0"/>
                <a:gd name="T0" fmla="*/ 0 w 20711"/>
                <a:gd name="T1" fmla="*/ 340 h 21600"/>
                <a:gd name="T2" fmla="*/ 20711 w 20711"/>
                <a:gd name="T3" fmla="*/ 8142 h 21600"/>
                <a:gd name="T4" fmla="*/ 3816 w 20711"/>
                <a:gd name="T5" fmla="*/ 21600 h 21600"/>
              </a:gdLst>
              <a:ahLst/>
              <a:cxnLst>
                <a:cxn ang="0">
                  <a:pos x="T0" y="T1"/>
                </a:cxn>
                <a:cxn ang="0">
                  <a:pos x="T2" y="T3"/>
                </a:cxn>
                <a:cxn ang="0">
                  <a:pos x="T4" y="T5"/>
                </a:cxn>
              </a:cxnLst>
              <a:rect l="0" t="0" r="r" b="b"/>
              <a:pathLst>
                <a:path w="20711" h="21600" fill="none" extrusionOk="0">
                  <a:moveTo>
                    <a:pt x="-1" y="339"/>
                  </a:moveTo>
                  <a:cubicBezTo>
                    <a:pt x="1259" y="113"/>
                    <a:pt x="2536" y="-1"/>
                    <a:pt x="3816" y="0"/>
                  </a:cubicBezTo>
                  <a:cubicBezTo>
                    <a:pt x="10393" y="0"/>
                    <a:pt x="16612" y="2997"/>
                    <a:pt x="20711" y="8141"/>
                  </a:cubicBezTo>
                </a:path>
                <a:path w="20711" h="21600" stroke="0" extrusionOk="0">
                  <a:moveTo>
                    <a:pt x="-1" y="339"/>
                  </a:moveTo>
                  <a:cubicBezTo>
                    <a:pt x="1259" y="113"/>
                    <a:pt x="2536" y="-1"/>
                    <a:pt x="3816" y="0"/>
                  </a:cubicBezTo>
                  <a:cubicBezTo>
                    <a:pt x="10393" y="0"/>
                    <a:pt x="16612" y="2997"/>
                    <a:pt x="20711" y="8141"/>
                  </a:cubicBezTo>
                  <a:lnTo>
                    <a:pt x="3816" y="21600"/>
                  </a:lnTo>
                  <a:close/>
                </a:path>
              </a:pathLst>
            </a:custGeom>
            <a:noFill/>
            <a:ln w="19050">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0395" name="Arc 11"/>
            <p:cNvSpPr>
              <a:spLocks/>
            </p:cNvSpPr>
            <p:nvPr/>
          </p:nvSpPr>
          <p:spPr bwMode="auto">
            <a:xfrm>
              <a:off x="2764" y="1663"/>
              <a:ext cx="352" cy="624"/>
            </a:xfrm>
            <a:custGeom>
              <a:avLst/>
              <a:gdLst>
                <a:gd name="G0" fmla="+- 17060 0 0"/>
                <a:gd name="G1" fmla="+- 0 0 0"/>
                <a:gd name="G2" fmla="+- 21600 0 0"/>
                <a:gd name="T0" fmla="*/ 19677 w 19677"/>
                <a:gd name="T1" fmla="*/ 21441 h 21600"/>
                <a:gd name="T2" fmla="*/ 0 w 19677"/>
                <a:gd name="T3" fmla="*/ 13248 h 21600"/>
                <a:gd name="T4" fmla="*/ 17060 w 19677"/>
                <a:gd name="T5" fmla="*/ 0 h 21600"/>
              </a:gdLst>
              <a:ahLst/>
              <a:cxnLst>
                <a:cxn ang="0">
                  <a:pos x="T0" y="T1"/>
                </a:cxn>
                <a:cxn ang="0">
                  <a:pos x="T2" y="T3"/>
                </a:cxn>
                <a:cxn ang="0">
                  <a:pos x="T4" y="T5"/>
                </a:cxn>
              </a:cxnLst>
              <a:rect l="0" t="0" r="r" b="b"/>
              <a:pathLst>
                <a:path w="19677" h="21600" fill="none" extrusionOk="0">
                  <a:moveTo>
                    <a:pt x="19676" y="21440"/>
                  </a:moveTo>
                  <a:cubicBezTo>
                    <a:pt x="18808" y="21546"/>
                    <a:pt x="17934" y="21599"/>
                    <a:pt x="17060" y="21600"/>
                  </a:cubicBezTo>
                  <a:cubicBezTo>
                    <a:pt x="10388" y="21600"/>
                    <a:pt x="4091" y="18517"/>
                    <a:pt x="-1" y="13248"/>
                  </a:cubicBezTo>
                </a:path>
                <a:path w="19677" h="21600" stroke="0" extrusionOk="0">
                  <a:moveTo>
                    <a:pt x="19676" y="21440"/>
                  </a:moveTo>
                  <a:cubicBezTo>
                    <a:pt x="18808" y="21546"/>
                    <a:pt x="17934" y="21599"/>
                    <a:pt x="17060" y="21600"/>
                  </a:cubicBezTo>
                  <a:cubicBezTo>
                    <a:pt x="10388" y="21600"/>
                    <a:pt x="4091" y="18517"/>
                    <a:pt x="-1" y="13248"/>
                  </a:cubicBezTo>
                  <a:lnTo>
                    <a:pt x="17060" y="0"/>
                  </a:lnTo>
                  <a:close/>
                </a:path>
              </a:pathLst>
            </a:custGeom>
            <a:noFill/>
            <a:ln w="19050">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0396" name="Arc 12"/>
            <p:cNvSpPr>
              <a:spLocks/>
            </p:cNvSpPr>
            <p:nvPr/>
          </p:nvSpPr>
          <p:spPr bwMode="auto">
            <a:xfrm rot="-2437811">
              <a:off x="2046" y="1824"/>
              <a:ext cx="542" cy="625"/>
            </a:xfrm>
            <a:custGeom>
              <a:avLst/>
              <a:gdLst>
                <a:gd name="G0" fmla="+- 2156 0 0"/>
                <a:gd name="G1" fmla="+- 21600 0 0"/>
                <a:gd name="G2" fmla="+- 21600 0 0"/>
                <a:gd name="T0" fmla="*/ 0 w 14478"/>
                <a:gd name="T1" fmla="*/ 108 h 21600"/>
                <a:gd name="T2" fmla="*/ 14478 w 14478"/>
                <a:gd name="T3" fmla="*/ 3860 h 21600"/>
                <a:gd name="T4" fmla="*/ 2156 w 14478"/>
                <a:gd name="T5" fmla="*/ 21600 h 21600"/>
              </a:gdLst>
              <a:ahLst/>
              <a:cxnLst>
                <a:cxn ang="0">
                  <a:pos x="T0" y="T1"/>
                </a:cxn>
                <a:cxn ang="0">
                  <a:pos x="T2" y="T3"/>
                </a:cxn>
                <a:cxn ang="0">
                  <a:pos x="T4" y="T5"/>
                </a:cxn>
              </a:cxnLst>
              <a:rect l="0" t="0" r="r" b="b"/>
              <a:pathLst>
                <a:path w="14478" h="21600" fill="none" extrusionOk="0">
                  <a:moveTo>
                    <a:pt x="-1" y="107"/>
                  </a:moveTo>
                  <a:cubicBezTo>
                    <a:pt x="716" y="36"/>
                    <a:pt x="1435" y="-1"/>
                    <a:pt x="2156" y="0"/>
                  </a:cubicBezTo>
                  <a:cubicBezTo>
                    <a:pt x="6560" y="0"/>
                    <a:pt x="10860" y="1346"/>
                    <a:pt x="14478" y="3859"/>
                  </a:cubicBezTo>
                </a:path>
                <a:path w="14478" h="21600" stroke="0" extrusionOk="0">
                  <a:moveTo>
                    <a:pt x="-1" y="107"/>
                  </a:moveTo>
                  <a:cubicBezTo>
                    <a:pt x="716" y="36"/>
                    <a:pt x="1435" y="-1"/>
                    <a:pt x="2156" y="0"/>
                  </a:cubicBezTo>
                  <a:cubicBezTo>
                    <a:pt x="6560" y="0"/>
                    <a:pt x="10860" y="1346"/>
                    <a:pt x="14478" y="3859"/>
                  </a:cubicBezTo>
                  <a:lnTo>
                    <a:pt x="2156" y="21600"/>
                  </a:lnTo>
                  <a:close/>
                </a:path>
              </a:pathLst>
            </a:custGeom>
            <a:noFill/>
            <a:ln w="19050">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0397" name="Arc 13"/>
            <p:cNvSpPr>
              <a:spLocks/>
            </p:cNvSpPr>
            <p:nvPr/>
          </p:nvSpPr>
          <p:spPr bwMode="auto">
            <a:xfrm>
              <a:off x="1488" y="1858"/>
              <a:ext cx="467" cy="273"/>
            </a:xfrm>
            <a:custGeom>
              <a:avLst/>
              <a:gdLst>
                <a:gd name="G0" fmla="+- 16285 0 0"/>
                <a:gd name="G1" fmla="+- 0 0 0"/>
                <a:gd name="G2" fmla="+- 21600 0 0"/>
                <a:gd name="T0" fmla="*/ 32208 w 32208"/>
                <a:gd name="T1" fmla="*/ 14595 h 21600"/>
                <a:gd name="T2" fmla="*/ 0 w 32208"/>
                <a:gd name="T3" fmla="*/ 14190 h 21600"/>
                <a:gd name="T4" fmla="*/ 16285 w 32208"/>
                <a:gd name="T5" fmla="*/ 0 h 21600"/>
              </a:gdLst>
              <a:ahLst/>
              <a:cxnLst>
                <a:cxn ang="0">
                  <a:pos x="T0" y="T1"/>
                </a:cxn>
                <a:cxn ang="0">
                  <a:pos x="T2" y="T3"/>
                </a:cxn>
                <a:cxn ang="0">
                  <a:pos x="T4" y="T5"/>
                </a:cxn>
              </a:cxnLst>
              <a:rect l="0" t="0" r="r" b="b"/>
              <a:pathLst>
                <a:path w="32208" h="21600" fill="none" extrusionOk="0">
                  <a:moveTo>
                    <a:pt x="32208" y="14595"/>
                  </a:moveTo>
                  <a:cubicBezTo>
                    <a:pt x="28116" y="19058"/>
                    <a:pt x="22339" y="21599"/>
                    <a:pt x="16285" y="21600"/>
                  </a:cubicBezTo>
                  <a:cubicBezTo>
                    <a:pt x="10040" y="21600"/>
                    <a:pt x="4102" y="18897"/>
                    <a:pt x="-1" y="14190"/>
                  </a:cubicBezTo>
                </a:path>
                <a:path w="32208" h="21600" stroke="0" extrusionOk="0">
                  <a:moveTo>
                    <a:pt x="32208" y="14595"/>
                  </a:moveTo>
                  <a:cubicBezTo>
                    <a:pt x="28116" y="19058"/>
                    <a:pt x="22339" y="21599"/>
                    <a:pt x="16285" y="21600"/>
                  </a:cubicBezTo>
                  <a:cubicBezTo>
                    <a:pt x="10040" y="21600"/>
                    <a:pt x="4102" y="18897"/>
                    <a:pt x="-1" y="14190"/>
                  </a:cubicBezTo>
                  <a:lnTo>
                    <a:pt x="16285" y="0"/>
                  </a:lnTo>
                  <a:close/>
                </a:path>
              </a:pathLst>
            </a:custGeom>
            <a:noFill/>
            <a:ln w="19050">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0398" name="Arc 14"/>
            <p:cNvSpPr>
              <a:spLocks/>
            </p:cNvSpPr>
            <p:nvPr/>
          </p:nvSpPr>
          <p:spPr bwMode="auto">
            <a:xfrm>
              <a:off x="3562" y="1954"/>
              <a:ext cx="461" cy="273"/>
            </a:xfrm>
            <a:custGeom>
              <a:avLst/>
              <a:gdLst>
                <a:gd name="G0" fmla="+- 16047 0 0"/>
                <a:gd name="G1" fmla="+- 21600 0 0"/>
                <a:gd name="G2" fmla="+- 21600 0 0"/>
                <a:gd name="T0" fmla="*/ 0 w 31749"/>
                <a:gd name="T1" fmla="*/ 7142 h 21600"/>
                <a:gd name="T2" fmla="*/ 31749 w 31749"/>
                <a:gd name="T3" fmla="*/ 6768 h 21600"/>
                <a:gd name="T4" fmla="*/ 16047 w 31749"/>
                <a:gd name="T5" fmla="*/ 21600 h 21600"/>
              </a:gdLst>
              <a:ahLst/>
              <a:cxnLst>
                <a:cxn ang="0">
                  <a:pos x="T0" y="T1"/>
                </a:cxn>
                <a:cxn ang="0">
                  <a:pos x="T2" y="T3"/>
                </a:cxn>
                <a:cxn ang="0">
                  <a:pos x="T4" y="T5"/>
                </a:cxn>
              </a:cxnLst>
              <a:rect l="0" t="0" r="r" b="b"/>
              <a:pathLst>
                <a:path w="31749" h="21600" fill="none" extrusionOk="0">
                  <a:moveTo>
                    <a:pt x="-1" y="7141"/>
                  </a:moveTo>
                  <a:cubicBezTo>
                    <a:pt x="4095" y="2595"/>
                    <a:pt x="9927" y="-1"/>
                    <a:pt x="16047" y="0"/>
                  </a:cubicBezTo>
                  <a:cubicBezTo>
                    <a:pt x="21989" y="0"/>
                    <a:pt x="27668" y="2447"/>
                    <a:pt x="31749" y="6767"/>
                  </a:cubicBezTo>
                </a:path>
                <a:path w="31749" h="21600" stroke="0" extrusionOk="0">
                  <a:moveTo>
                    <a:pt x="-1" y="7141"/>
                  </a:moveTo>
                  <a:cubicBezTo>
                    <a:pt x="4095" y="2595"/>
                    <a:pt x="9927" y="-1"/>
                    <a:pt x="16047" y="0"/>
                  </a:cubicBezTo>
                  <a:cubicBezTo>
                    <a:pt x="21989" y="0"/>
                    <a:pt x="27668" y="2447"/>
                    <a:pt x="31749" y="6767"/>
                  </a:cubicBezTo>
                  <a:lnTo>
                    <a:pt x="16047" y="21600"/>
                  </a:lnTo>
                  <a:close/>
                </a:path>
              </a:pathLst>
            </a:custGeom>
            <a:noFill/>
            <a:ln w="19050">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0399" name="Arc 15"/>
            <p:cNvSpPr>
              <a:spLocks/>
            </p:cNvSpPr>
            <p:nvPr/>
          </p:nvSpPr>
          <p:spPr bwMode="auto">
            <a:xfrm rot="-2031512">
              <a:off x="2919" y="1624"/>
              <a:ext cx="548" cy="624"/>
            </a:xfrm>
            <a:custGeom>
              <a:avLst/>
              <a:gdLst>
                <a:gd name="G0" fmla="+- 10252 0 0"/>
                <a:gd name="G1" fmla="+- 0 0 0"/>
                <a:gd name="G2" fmla="+- 21600 0 0"/>
                <a:gd name="T0" fmla="*/ 14649 w 14649"/>
                <a:gd name="T1" fmla="*/ 21148 h 21600"/>
                <a:gd name="T2" fmla="*/ 0 w 14649"/>
                <a:gd name="T3" fmla="*/ 19012 h 21600"/>
                <a:gd name="T4" fmla="*/ 10252 w 14649"/>
                <a:gd name="T5" fmla="*/ 0 h 21600"/>
              </a:gdLst>
              <a:ahLst/>
              <a:cxnLst>
                <a:cxn ang="0">
                  <a:pos x="T0" y="T1"/>
                </a:cxn>
                <a:cxn ang="0">
                  <a:pos x="T2" y="T3"/>
                </a:cxn>
                <a:cxn ang="0">
                  <a:pos x="T4" y="T5"/>
                </a:cxn>
              </a:cxnLst>
              <a:rect l="0" t="0" r="r" b="b"/>
              <a:pathLst>
                <a:path w="14649" h="21600" fill="none" extrusionOk="0">
                  <a:moveTo>
                    <a:pt x="14648" y="21147"/>
                  </a:moveTo>
                  <a:cubicBezTo>
                    <a:pt x="13202" y="21448"/>
                    <a:pt x="11729" y="21599"/>
                    <a:pt x="10252" y="21600"/>
                  </a:cubicBezTo>
                  <a:cubicBezTo>
                    <a:pt x="6673" y="21600"/>
                    <a:pt x="3150" y="20710"/>
                    <a:pt x="-1" y="19012"/>
                  </a:cubicBezTo>
                </a:path>
                <a:path w="14649" h="21600" stroke="0" extrusionOk="0">
                  <a:moveTo>
                    <a:pt x="14648" y="21147"/>
                  </a:moveTo>
                  <a:cubicBezTo>
                    <a:pt x="13202" y="21448"/>
                    <a:pt x="11729" y="21599"/>
                    <a:pt x="10252" y="21600"/>
                  </a:cubicBezTo>
                  <a:cubicBezTo>
                    <a:pt x="6673" y="21600"/>
                    <a:pt x="3150" y="20710"/>
                    <a:pt x="-1" y="19012"/>
                  </a:cubicBezTo>
                  <a:lnTo>
                    <a:pt x="10252" y="0"/>
                  </a:lnTo>
                  <a:close/>
                </a:path>
              </a:pathLst>
            </a:custGeom>
            <a:noFill/>
            <a:ln w="19050">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0400" name="Line 16"/>
            <p:cNvSpPr>
              <a:spLocks noChangeShapeType="1"/>
            </p:cNvSpPr>
            <p:nvPr/>
          </p:nvSpPr>
          <p:spPr bwMode="auto">
            <a:xfrm>
              <a:off x="1564" y="2039"/>
              <a:ext cx="0" cy="55"/>
            </a:xfrm>
            <a:prstGeom prst="line">
              <a:avLst/>
            </a:prstGeom>
            <a:noFill/>
            <a:ln w="9525">
              <a:solidFill>
                <a:srgbClr val="00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01" name="Line 17"/>
            <p:cNvSpPr>
              <a:spLocks noChangeShapeType="1"/>
            </p:cNvSpPr>
            <p:nvPr/>
          </p:nvSpPr>
          <p:spPr bwMode="auto">
            <a:xfrm>
              <a:off x="1866" y="2039"/>
              <a:ext cx="0" cy="55"/>
            </a:xfrm>
            <a:prstGeom prst="line">
              <a:avLst/>
            </a:prstGeom>
            <a:noFill/>
            <a:ln w="9525">
              <a:solidFill>
                <a:srgbClr val="00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02" name="Line 18"/>
            <p:cNvSpPr>
              <a:spLocks noChangeShapeType="1"/>
            </p:cNvSpPr>
            <p:nvPr/>
          </p:nvSpPr>
          <p:spPr bwMode="auto">
            <a:xfrm>
              <a:off x="1644" y="2039"/>
              <a:ext cx="0" cy="74"/>
            </a:xfrm>
            <a:prstGeom prst="line">
              <a:avLst/>
            </a:prstGeom>
            <a:noFill/>
            <a:ln w="9525">
              <a:solidFill>
                <a:srgbClr val="00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03" name="Line 19"/>
            <p:cNvSpPr>
              <a:spLocks noChangeShapeType="1"/>
            </p:cNvSpPr>
            <p:nvPr/>
          </p:nvSpPr>
          <p:spPr bwMode="auto">
            <a:xfrm>
              <a:off x="1786" y="2039"/>
              <a:ext cx="0" cy="74"/>
            </a:xfrm>
            <a:prstGeom prst="line">
              <a:avLst/>
            </a:prstGeom>
            <a:noFill/>
            <a:ln w="9525">
              <a:solidFill>
                <a:srgbClr val="00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04" name="Line 20"/>
            <p:cNvSpPr>
              <a:spLocks noChangeShapeType="1"/>
            </p:cNvSpPr>
            <p:nvPr/>
          </p:nvSpPr>
          <p:spPr bwMode="auto">
            <a:xfrm>
              <a:off x="1714" y="2044"/>
              <a:ext cx="0" cy="83"/>
            </a:xfrm>
            <a:prstGeom prst="line">
              <a:avLst/>
            </a:prstGeom>
            <a:noFill/>
            <a:ln w="9525">
              <a:solidFill>
                <a:srgbClr val="00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05" name="Line 21"/>
            <p:cNvSpPr>
              <a:spLocks noChangeShapeType="1"/>
            </p:cNvSpPr>
            <p:nvPr/>
          </p:nvSpPr>
          <p:spPr bwMode="auto">
            <a:xfrm>
              <a:off x="2036" y="1983"/>
              <a:ext cx="0" cy="54"/>
            </a:xfrm>
            <a:prstGeom prst="line">
              <a:avLst/>
            </a:prstGeom>
            <a:noFill/>
            <a:ln w="9525">
              <a:solidFill>
                <a:srgbClr val="00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06" name="Line 22"/>
            <p:cNvSpPr>
              <a:spLocks noChangeShapeType="1"/>
            </p:cNvSpPr>
            <p:nvPr/>
          </p:nvSpPr>
          <p:spPr bwMode="auto">
            <a:xfrm>
              <a:off x="2123" y="1935"/>
              <a:ext cx="0" cy="103"/>
            </a:xfrm>
            <a:prstGeom prst="line">
              <a:avLst/>
            </a:prstGeom>
            <a:noFill/>
            <a:ln w="9525">
              <a:solidFill>
                <a:srgbClr val="00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07" name="Line 23"/>
            <p:cNvSpPr>
              <a:spLocks noChangeShapeType="1"/>
            </p:cNvSpPr>
            <p:nvPr/>
          </p:nvSpPr>
          <p:spPr bwMode="auto">
            <a:xfrm>
              <a:off x="2210" y="1888"/>
              <a:ext cx="0" cy="152"/>
            </a:xfrm>
            <a:prstGeom prst="line">
              <a:avLst/>
            </a:prstGeom>
            <a:noFill/>
            <a:ln w="9525">
              <a:solidFill>
                <a:srgbClr val="00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08" name="Line 24"/>
            <p:cNvSpPr>
              <a:spLocks noChangeShapeType="1"/>
            </p:cNvSpPr>
            <p:nvPr/>
          </p:nvSpPr>
          <p:spPr bwMode="auto">
            <a:xfrm>
              <a:off x="2662" y="1901"/>
              <a:ext cx="0" cy="140"/>
            </a:xfrm>
            <a:prstGeom prst="line">
              <a:avLst/>
            </a:prstGeom>
            <a:noFill/>
            <a:ln w="9525">
              <a:solidFill>
                <a:srgbClr val="00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09" name="Line 25"/>
            <p:cNvSpPr>
              <a:spLocks noChangeShapeType="1"/>
            </p:cNvSpPr>
            <p:nvPr/>
          </p:nvSpPr>
          <p:spPr bwMode="auto">
            <a:xfrm>
              <a:off x="2298" y="1840"/>
              <a:ext cx="0" cy="202"/>
            </a:xfrm>
            <a:prstGeom prst="line">
              <a:avLst/>
            </a:prstGeom>
            <a:noFill/>
            <a:ln w="9525">
              <a:solidFill>
                <a:srgbClr val="00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10" name="Line 26"/>
            <p:cNvSpPr>
              <a:spLocks noChangeShapeType="1"/>
            </p:cNvSpPr>
            <p:nvPr/>
          </p:nvSpPr>
          <p:spPr bwMode="auto">
            <a:xfrm>
              <a:off x="2389" y="1814"/>
              <a:ext cx="0" cy="226"/>
            </a:xfrm>
            <a:prstGeom prst="line">
              <a:avLst/>
            </a:prstGeom>
            <a:noFill/>
            <a:ln w="9525">
              <a:solidFill>
                <a:srgbClr val="00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11" name="Line 27"/>
            <p:cNvSpPr>
              <a:spLocks noChangeShapeType="1"/>
            </p:cNvSpPr>
            <p:nvPr/>
          </p:nvSpPr>
          <p:spPr bwMode="auto">
            <a:xfrm>
              <a:off x="2480" y="1810"/>
              <a:ext cx="0" cy="226"/>
            </a:xfrm>
            <a:prstGeom prst="line">
              <a:avLst/>
            </a:prstGeom>
            <a:noFill/>
            <a:ln w="9525">
              <a:solidFill>
                <a:srgbClr val="00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12" name="Line 28"/>
            <p:cNvSpPr>
              <a:spLocks noChangeShapeType="1"/>
            </p:cNvSpPr>
            <p:nvPr/>
          </p:nvSpPr>
          <p:spPr bwMode="auto">
            <a:xfrm>
              <a:off x="2571" y="1836"/>
              <a:ext cx="0" cy="201"/>
            </a:xfrm>
            <a:prstGeom prst="line">
              <a:avLst/>
            </a:prstGeom>
            <a:noFill/>
            <a:ln w="9525">
              <a:solidFill>
                <a:srgbClr val="00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13" name="Line 29"/>
            <p:cNvSpPr>
              <a:spLocks noChangeShapeType="1"/>
            </p:cNvSpPr>
            <p:nvPr/>
          </p:nvSpPr>
          <p:spPr bwMode="auto">
            <a:xfrm>
              <a:off x="2856" y="2039"/>
              <a:ext cx="0" cy="140"/>
            </a:xfrm>
            <a:prstGeom prst="line">
              <a:avLst/>
            </a:prstGeom>
            <a:noFill/>
            <a:ln w="9525">
              <a:solidFill>
                <a:srgbClr val="00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14" name="Line 30"/>
            <p:cNvSpPr>
              <a:spLocks noChangeShapeType="1"/>
            </p:cNvSpPr>
            <p:nvPr/>
          </p:nvSpPr>
          <p:spPr bwMode="auto">
            <a:xfrm>
              <a:off x="2951" y="2042"/>
              <a:ext cx="0" cy="209"/>
            </a:xfrm>
            <a:prstGeom prst="line">
              <a:avLst/>
            </a:prstGeom>
            <a:noFill/>
            <a:ln w="9525">
              <a:solidFill>
                <a:srgbClr val="00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15" name="Line 31"/>
            <p:cNvSpPr>
              <a:spLocks noChangeShapeType="1"/>
            </p:cNvSpPr>
            <p:nvPr/>
          </p:nvSpPr>
          <p:spPr bwMode="auto">
            <a:xfrm>
              <a:off x="3046" y="2039"/>
              <a:ext cx="0" cy="234"/>
            </a:xfrm>
            <a:prstGeom prst="line">
              <a:avLst/>
            </a:prstGeom>
            <a:noFill/>
            <a:ln w="9525">
              <a:solidFill>
                <a:srgbClr val="00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16" name="Line 32"/>
            <p:cNvSpPr>
              <a:spLocks noChangeShapeType="1"/>
            </p:cNvSpPr>
            <p:nvPr/>
          </p:nvSpPr>
          <p:spPr bwMode="auto">
            <a:xfrm>
              <a:off x="3142" y="2039"/>
              <a:ext cx="0" cy="234"/>
            </a:xfrm>
            <a:prstGeom prst="line">
              <a:avLst/>
            </a:prstGeom>
            <a:noFill/>
            <a:ln w="9525">
              <a:solidFill>
                <a:srgbClr val="00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17" name="Line 33"/>
            <p:cNvSpPr>
              <a:spLocks noChangeShapeType="1"/>
            </p:cNvSpPr>
            <p:nvPr/>
          </p:nvSpPr>
          <p:spPr bwMode="auto">
            <a:xfrm>
              <a:off x="3237" y="2039"/>
              <a:ext cx="0" cy="202"/>
            </a:xfrm>
            <a:prstGeom prst="line">
              <a:avLst/>
            </a:prstGeom>
            <a:noFill/>
            <a:ln w="9525">
              <a:solidFill>
                <a:srgbClr val="00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18" name="Line 34"/>
            <p:cNvSpPr>
              <a:spLocks noChangeShapeType="1"/>
            </p:cNvSpPr>
            <p:nvPr/>
          </p:nvSpPr>
          <p:spPr bwMode="auto">
            <a:xfrm>
              <a:off x="3328" y="2039"/>
              <a:ext cx="0" cy="153"/>
            </a:xfrm>
            <a:prstGeom prst="line">
              <a:avLst/>
            </a:prstGeom>
            <a:noFill/>
            <a:ln w="9525">
              <a:solidFill>
                <a:srgbClr val="00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19" name="Line 35"/>
            <p:cNvSpPr>
              <a:spLocks noChangeShapeType="1"/>
            </p:cNvSpPr>
            <p:nvPr/>
          </p:nvSpPr>
          <p:spPr bwMode="auto">
            <a:xfrm>
              <a:off x="3411" y="2039"/>
              <a:ext cx="0" cy="104"/>
            </a:xfrm>
            <a:prstGeom prst="line">
              <a:avLst/>
            </a:prstGeom>
            <a:noFill/>
            <a:ln w="9525">
              <a:solidFill>
                <a:srgbClr val="00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20" name="Line 36"/>
            <p:cNvSpPr>
              <a:spLocks noChangeShapeType="1"/>
            </p:cNvSpPr>
            <p:nvPr/>
          </p:nvSpPr>
          <p:spPr bwMode="auto">
            <a:xfrm>
              <a:off x="3486" y="2039"/>
              <a:ext cx="0" cy="55"/>
            </a:xfrm>
            <a:prstGeom prst="line">
              <a:avLst/>
            </a:prstGeom>
            <a:noFill/>
            <a:ln w="9525">
              <a:solidFill>
                <a:srgbClr val="00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21" name="Line 37"/>
            <p:cNvSpPr>
              <a:spLocks noChangeShapeType="1"/>
            </p:cNvSpPr>
            <p:nvPr/>
          </p:nvSpPr>
          <p:spPr bwMode="auto">
            <a:xfrm>
              <a:off x="3637" y="1983"/>
              <a:ext cx="0" cy="54"/>
            </a:xfrm>
            <a:prstGeom prst="line">
              <a:avLst/>
            </a:prstGeom>
            <a:noFill/>
            <a:ln w="9525">
              <a:solidFill>
                <a:srgbClr val="00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22" name="Line 38"/>
            <p:cNvSpPr>
              <a:spLocks noChangeShapeType="1"/>
            </p:cNvSpPr>
            <p:nvPr/>
          </p:nvSpPr>
          <p:spPr bwMode="auto">
            <a:xfrm>
              <a:off x="3712" y="1961"/>
              <a:ext cx="0" cy="74"/>
            </a:xfrm>
            <a:prstGeom prst="line">
              <a:avLst/>
            </a:prstGeom>
            <a:noFill/>
            <a:ln w="9525">
              <a:solidFill>
                <a:srgbClr val="00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23" name="Line 39"/>
            <p:cNvSpPr>
              <a:spLocks noChangeShapeType="1"/>
            </p:cNvSpPr>
            <p:nvPr/>
          </p:nvSpPr>
          <p:spPr bwMode="auto">
            <a:xfrm>
              <a:off x="3783" y="1955"/>
              <a:ext cx="0" cy="76"/>
            </a:xfrm>
            <a:prstGeom prst="line">
              <a:avLst/>
            </a:prstGeom>
            <a:noFill/>
            <a:ln w="9525">
              <a:solidFill>
                <a:srgbClr val="00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24" name="Line 40"/>
            <p:cNvSpPr>
              <a:spLocks noChangeShapeType="1"/>
            </p:cNvSpPr>
            <p:nvPr/>
          </p:nvSpPr>
          <p:spPr bwMode="auto">
            <a:xfrm>
              <a:off x="3855" y="1966"/>
              <a:ext cx="0" cy="73"/>
            </a:xfrm>
            <a:prstGeom prst="line">
              <a:avLst/>
            </a:prstGeom>
            <a:noFill/>
            <a:ln w="9525">
              <a:solidFill>
                <a:srgbClr val="00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25" name="Line 41"/>
            <p:cNvSpPr>
              <a:spLocks noChangeShapeType="1"/>
            </p:cNvSpPr>
            <p:nvPr/>
          </p:nvSpPr>
          <p:spPr bwMode="auto">
            <a:xfrm>
              <a:off x="3926" y="1983"/>
              <a:ext cx="0" cy="54"/>
            </a:xfrm>
            <a:prstGeom prst="line">
              <a:avLst/>
            </a:prstGeom>
            <a:noFill/>
            <a:ln w="9525">
              <a:solidFill>
                <a:srgbClr val="0099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26" name="Line 42"/>
            <p:cNvSpPr>
              <a:spLocks noChangeShapeType="1"/>
            </p:cNvSpPr>
            <p:nvPr/>
          </p:nvSpPr>
          <p:spPr bwMode="auto">
            <a:xfrm>
              <a:off x="2761" y="1805"/>
              <a:ext cx="0" cy="2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27" name="Line 43"/>
            <p:cNvSpPr>
              <a:spLocks noChangeShapeType="1"/>
            </p:cNvSpPr>
            <p:nvPr/>
          </p:nvSpPr>
          <p:spPr bwMode="auto">
            <a:xfrm>
              <a:off x="3552" y="1805"/>
              <a:ext cx="0" cy="2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28" name="Line 44"/>
            <p:cNvSpPr>
              <a:spLocks noChangeShapeType="1"/>
            </p:cNvSpPr>
            <p:nvPr/>
          </p:nvSpPr>
          <p:spPr bwMode="auto">
            <a:xfrm>
              <a:off x="2761" y="1864"/>
              <a:ext cx="791"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00429" name="Text Box 45"/>
            <p:cNvSpPr txBox="1">
              <a:spLocks noChangeArrowheads="1"/>
            </p:cNvSpPr>
            <p:nvPr/>
          </p:nvSpPr>
          <p:spPr bwMode="auto">
            <a:xfrm>
              <a:off x="3064" y="1526"/>
              <a:ext cx="233" cy="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aphicFrame>
          <p:nvGraphicFramePr>
            <p:cNvPr id="400430" name="Object 46"/>
            <p:cNvGraphicFramePr>
              <a:graphicFrameLocks noChangeAspect="1"/>
            </p:cNvGraphicFramePr>
            <p:nvPr/>
          </p:nvGraphicFramePr>
          <p:xfrm>
            <a:off x="3108" y="1431"/>
            <a:ext cx="144" cy="432"/>
          </p:xfrm>
          <a:graphic>
            <a:graphicData uri="http://schemas.openxmlformats.org/presentationml/2006/ole">
              <mc:AlternateContent xmlns:mc="http://schemas.openxmlformats.org/markup-compatibility/2006">
                <mc:Choice xmlns:v="urn:schemas-microsoft-com:vml" Requires="v">
                  <p:oleObj spid="_x0000_s400585" name="Equation" r:id="rId3" imgW="190440" imgH="457200" progId="Equation.3">
                    <p:embed/>
                  </p:oleObj>
                </mc:Choice>
                <mc:Fallback>
                  <p:oleObj name="Equation" r:id="rId3" imgW="190440" imgH="457200" progId="Equation.3">
                    <p:embed/>
                    <p:pic>
                      <p:nvPicPr>
                        <p:cNvPr id="0" name="Object 4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08" y="1431"/>
                          <a:ext cx="144" cy="4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400431" name="Text Box 47"/>
            <p:cNvSpPr txBox="1">
              <a:spLocks noChangeArrowheads="1"/>
            </p:cNvSpPr>
            <p:nvPr/>
          </p:nvSpPr>
          <p:spPr bwMode="auto">
            <a:xfrm>
              <a:off x="1220" y="1817"/>
              <a:ext cx="22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solidFill>
                    <a:srgbClr val="009900"/>
                  </a:solidFill>
                  <a:latin typeface="Times New Roman" pitchFamily="18" charset="0"/>
                  <a:cs typeface="Times New Roman" pitchFamily="18" charset="0"/>
                </a:rPr>
                <a:t>φ</a:t>
              </a:r>
            </a:p>
          </p:txBody>
        </p:sp>
      </p:grpSp>
      <p:grpSp>
        <p:nvGrpSpPr>
          <p:cNvPr id="400432" name="Group 48"/>
          <p:cNvGrpSpPr>
            <a:grpSpLocks/>
          </p:cNvGrpSpPr>
          <p:nvPr/>
        </p:nvGrpSpPr>
        <p:grpSpPr bwMode="auto">
          <a:xfrm>
            <a:off x="1855788" y="4891088"/>
            <a:ext cx="4491037" cy="2135187"/>
            <a:chOff x="1169" y="3081"/>
            <a:chExt cx="2829" cy="1345"/>
          </a:xfrm>
        </p:grpSpPr>
        <p:sp>
          <p:nvSpPr>
            <p:cNvPr id="400433" name="Text Box 49"/>
            <p:cNvSpPr txBox="1">
              <a:spLocks noChangeArrowheads="1"/>
            </p:cNvSpPr>
            <p:nvPr/>
          </p:nvSpPr>
          <p:spPr bwMode="auto">
            <a:xfrm>
              <a:off x="2898" y="3840"/>
              <a:ext cx="233"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00434" name="Line 50"/>
            <p:cNvSpPr>
              <a:spLocks noChangeShapeType="1"/>
            </p:cNvSpPr>
            <p:nvPr/>
          </p:nvSpPr>
          <p:spPr bwMode="auto">
            <a:xfrm>
              <a:off x="1501" y="3821"/>
              <a:ext cx="24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35" name="Arc 51"/>
            <p:cNvSpPr>
              <a:spLocks/>
            </p:cNvSpPr>
            <p:nvPr/>
          </p:nvSpPr>
          <p:spPr bwMode="auto">
            <a:xfrm rot="-3008693">
              <a:off x="1964" y="3409"/>
              <a:ext cx="839" cy="458"/>
            </a:xfrm>
            <a:custGeom>
              <a:avLst/>
              <a:gdLst>
                <a:gd name="G0" fmla="+- 20191 0 0"/>
                <a:gd name="G1" fmla="+- 0 0 0"/>
                <a:gd name="G2" fmla="+- 21600 0 0"/>
                <a:gd name="T0" fmla="*/ 16838 w 20191"/>
                <a:gd name="T1" fmla="*/ 21338 h 21338"/>
                <a:gd name="T2" fmla="*/ 0 w 20191"/>
                <a:gd name="T3" fmla="*/ 7673 h 21338"/>
                <a:gd name="T4" fmla="*/ 20191 w 20191"/>
                <a:gd name="T5" fmla="*/ 0 h 21338"/>
              </a:gdLst>
              <a:ahLst/>
              <a:cxnLst>
                <a:cxn ang="0">
                  <a:pos x="T0" y="T1"/>
                </a:cxn>
                <a:cxn ang="0">
                  <a:pos x="T2" y="T3"/>
                </a:cxn>
                <a:cxn ang="0">
                  <a:pos x="T4" y="T5"/>
                </a:cxn>
              </a:cxnLst>
              <a:rect l="0" t="0" r="r" b="b"/>
              <a:pathLst>
                <a:path w="20191" h="21338" fill="none" extrusionOk="0">
                  <a:moveTo>
                    <a:pt x="16837" y="21338"/>
                  </a:moveTo>
                  <a:cubicBezTo>
                    <a:pt x="9179" y="20134"/>
                    <a:pt x="2753" y="14919"/>
                    <a:pt x="-1" y="7673"/>
                  </a:cubicBezTo>
                </a:path>
                <a:path w="20191" h="21338" stroke="0" extrusionOk="0">
                  <a:moveTo>
                    <a:pt x="16837" y="21338"/>
                  </a:moveTo>
                  <a:cubicBezTo>
                    <a:pt x="9179" y="20134"/>
                    <a:pt x="2753" y="14919"/>
                    <a:pt x="-1" y="7673"/>
                  </a:cubicBezTo>
                  <a:lnTo>
                    <a:pt x="20191" y="0"/>
                  </a:lnTo>
                  <a:close/>
                </a:path>
              </a:pathLst>
            </a:custGeom>
            <a:noFill/>
            <a:ln w="19050">
              <a:solidFill>
                <a:srgbClr val="CC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0436" name="Arc 52"/>
            <p:cNvSpPr>
              <a:spLocks/>
            </p:cNvSpPr>
            <p:nvPr/>
          </p:nvSpPr>
          <p:spPr bwMode="auto">
            <a:xfrm rot="-287397">
              <a:off x="1692" y="3431"/>
              <a:ext cx="562" cy="502"/>
            </a:xfrm>
            <a:custGeom>
              <a:avLst/>
              <a:gdLst>
                <a:gd name="G0" fmla="+- 14796 0 0"/>
                <a:gd name="G1" fmla="+- 0 0 0"/>
                <a:gd name="G2" fmla="+- 21600 0 0"/>
                <a:gd name="T0" fmla="*/ 11625 w 14796"/>
                <a:gd name="T1" fmla="*/ 21366 h 21366"/>
                <a:gd name="T2" fmla="*/ 0 w 14796"/>
                <a:gd name="T3" fmla="*/ 15736 h 21366"/>
                <a:gd name="T4" fmla="*/ 14796 w 14796"/>
                <a:gd name="T5" fmla="*/ 0 h 21366"/>
              </a:gdLst>
              <a:ahLst/>
              <a:cxnLst>
                <a:cxn ang="0">
                  <a:pos x="T0" y="T1"/>
                </a:cxn>
                <a:cxn ang="0">
                  <a:pos x="T2" y="T3"/>
                </a:cxn>
                <a:cxn ang="0">
                  <a:pos x="T4" y="T5"/>
                </a:cxn>
              </a:cxnLst>
              <a:rect l="0" t="0" r="r" b="b"/>
              <a:pathLst>
                <a:path w="14796" h="21366" fill="none" extrusionOk="0">
                  <a:moveTo>
                    <a:pt x="11625" y="21365"/>
                  </a:moveTo>
                  <a:cubicBezTo>
                    <a:pt x="7266" y="20719"/>
                    <a:pt x="3209" y="18754"/>
                    <a:pt x="-1" y="15736"/>
                  </a:cubicBezTo>
                </a:path>
                <a:path w="14796" h="21366" stroke="0" extrusionOk="0">
                  <a:moveTo>
                    <a:pt x="11625" y="21365"/>
                  </a:moveTo>
                  <a:cubicBezTo>
                    <a:pt x="7266" y="20719"/>
                    <a:pt x="3209" y="18754"/>
                    <a:pt x="-1" y="15736"/>
                  </a:cubicBezTo>
                  <a:lnTo>
                    <a:pt x="14796" y="0"/>
                  </a:lnTo>
                  <a:close/>
                </a:path>
              </a:pathLst>
            </a:custGeom>
            <a:noFill/>
            <a:ln w="19050">
              <a:solidFill>
                <a:srgbClr val="CC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0437" name="Arc 53"/>
            <p:cNvSpPr>
              <a:spLocks/>
            </p:cNvSpPr>
            <p:nvPr/>
          </p:nvSpPr>
          <p:spPr bwMode="auto">
            <a:xfrm rot="16234169">
              <a:off x="1584" y="3715"/>
              <a:ext cx="59" cy="222"/>
            </a:xfrm>
            <a:custGeom>
              <a:avLst/>
              <a:gdLst>
                <a:gd name="G0" fmla="+- 0 0 0"/>
                <a:gd name="G1" fmla="+- 1142 0 0"/>
                <a:gd name="G2" fmla="+- 21600 0 0"/>
                <a:gd name="T0" fmla="*/ 21570 w 21600"/>
                <a:gd name="T1" fmla="*/ 0 h 21526"/>
                <a:gd name="T2" fmla="*/ 7145 w 21600"/>
                <a:gd name="T3" fmla="*/ 21526 h 21526"/>
                <a:gd name="T4" fmla="*/ 0 w 21600"/>
                <a:gd name="T5" fmla="*/ 1142 h 21526"/>
              </a:gdLst>
              <a:ahLst/>
              <a:cxnLst>
                <a:cxn ang="0">
                  <a:pos x="T0" y="T1"/>
                </a:cxn>
                <a:cxn ang="0">
                  <a:pos x="T2" y="T3"/>
                </a:cxn>
                <a:cxn ang="0">
                  <a:pos x="T4" y="T5"/>
                </a:cxn>
              </a:cxnLst>
              <a:rect l="0" t="0" r="r" b="b"/>
              <a:pathLst>
                <a:path w="21600" h="21526" fill="none" extrusionOk="0">
                  <a:moveTo>
                    <a:pt x="21569" y="0"/>
                  </a:moveTo>
                  <a:cubicBezTo>
                    <a:pt x="21589" y="380"/>
                    <a:pt x="21600" y="761"/>
                    <a:pt x="21600" y="1142"/>
                  </a:cubicBezTo>
                  <a:cubicBezTo>
                    <a:pt x="21600" y="10317"/>
                    <a:pt x="15803" y="18491"/>
                    <a:pt x="7145" y="21526"/>
                  </a:cubicBezTo>
                </a:path>
                <a:path w="21600" h="21526" stroke="0" extrusionOk="0">
                  <a:moveTo>
                    <a:pt x="21569" y="0"/>
                  </a:moveTo>
                  <a:cubicBezTo>
                    <a:pt x="21589" y="380"/>
                    <a:pt x="21600" y="761"/>
                    <a:pt x="21600" y="1142"/>
                  </a:cubicBezTo>
                  <a:cubicBezTo>
                    <a:pt x="21600" y="10317"/>
                    <a:pt x="15803" y="18491"/>
                    <a:pt x="7145" y="21526"/>
                  </a:cubicBezTo>
                  <a:lnTo>
                    <a:pt x="0" y="1142"/>
                  </a:lnTo>
                  <a:close/>
                </a:path>
              </a:pathLst>
            </a:cu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0438" name="Arc 54"/>
            <p:cNvSpPr>
              <a:spLocks/>
            </p:cNvSpPr>
            <p:nvPr/>
          </p:nvSpPr>
          <p:spPr bwMode="auto">
            <a:xfrm rot="13080000">
              <a:off x="3273" y="3713"/>
              <a:ext cx="644" cy="482"/>
            </a:xfrm>
            <a:custGeom>
              <a:avLst/>
              <a:gdLst>
                <a:gd name="G0" fmla="+- 0 0 0"/>
                <a:gd name="G1" fmla="+- 0 0 0"/>
                <a:gd name="G2" fmla="+- 21600 0 0"/>
                <a:gd name="T0" fmla="*/ 16979 w 16979"/>
                <a:gd name="T1" fmla="*/ 13352 h 20546"/>
                <a:gd name="T2" fmla="*/ 6666 w 16979"/>
                <a:gd name="T3" fmla="*/ 20546 h 20546"/>
                <a:gd name="T4" fmla="*/ 0 w 16979"/>
                <a:gd name="T5" fmla="*/ 0 h 20546"/>
              </a:gdLst>
              <a:ahLst/>
              <a:cxnLst>
                <a:cxn ang="0">
                  <a:pos x="T0" y="T1"/>
                </a:cxn>
                <a:cxn ang="0">
                  <a:pos x="T2" y="T3"/>
                </a:cxn>
                <a:cxn ang="0">
                  <a:pos x="T4" y="T5"/>
                </a:cxn>
              </a:cxnLst>
              <a:rect l="0" t="0" r="r" b="b"/>
              <a:pathLst>
                <a:path w="16979" h="20546" fill="none" extrusionOk="0">
                  <a:moveTo>
                    <a:pt x="16978" y="13351"/>
                  </a:moveTo>
                  <a:cubicBezTo>
                    <a:pt x="14330" y="16719"/>
                    <a:pt x="10740" y="19223"/>
                    <a:pt x="6665" y="20545"/>
                  </a:cubicBezTo>
                </a:path>
                <a:path w="16979" h="20546" stroke="0" extrusionOk="0">
                  <a:moveTo>
                    <a:pt x="16978" y="13351"/>
                  </a:moveTo>
                  <a:cubicBezTo>
                    <a:pt x="14330" y="16719"/>
                    <a:pt x="10740" y="19223"/>
                    <a:pt x="6665" y="20545"/>
                  </a:cubicBezTo>
                  <a:lnTo>
                    <a:pt x="0" y="0"/>
                  </a:lnTo>
                  <a:close/>
                </a:path>
              </a:pathLst>
            </a:custGeom>
            <a:noFill/>
            <a:ln w="19050">
              <a:solidFill>
                <a:srgbClr val="CC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0439" name="Arc 55"/>
            <p:cNvSpPr>
              <a:spLocks/>
            </p:cNvSpPr>
            <p:nvPr/>
          </p:nvSpPr>
          <p:spPr bwMode="auto">
            <a:xfrm rot="6540000">
              <a:off x="3856" y="3705"/>
              <a:ext cx="59" cy="224"/>
            </a:xfrm>
            <a:custGeom>
              <a:avLst/>
              <a:gdLst>
                <a:gd name="G0" fmla="+- 0 0 0"/>
                <a:gd name="G1" fmla="+- 21600 0 0"/>
                <a:gd name="G2" fmla="+- 21600 0 0"/>
                <a:gd name="T0" fmla="*/ 0 w 21481"/>
                <a:gd name="T1" fmla="*/ 0 h 21600"/>
                <a:gd name="T2" fmla="*/ 21481 w 21481"/>
                <a:gd name="T3" fmla="*/ 19339 h 21600"/>
                <a:gd name="T4" fmla="*/ 0 w 21481"/>
                <a:gd name="T5" fmla="*/ 21600 h 21600"/>
              </a:gdLst>
              <a:ahLst/>
              <a:cxnLst>
                <a:cxn ang="0">
                  <a:pos x="T0" y="T1"/>
                </a:cxn>
                <a:cxn ang="0">
                  <a:pos x="T2" y="T3"/>
                </a:cxn>
                <a:cxn ang="0">
                  <a:pos x="T4" y="T5"/>
                </a:cxn>
              </a:cxnLst>
              <a:rect l="0" t="0" r="r" b="b"/>
              <a:pathLst>
                <a:path w="21481" h="21600" fill="none" extrusionOk="0">
                  <a:moveTo>
                    <a:pt x="-1" y="0"/>
                  </a:moveTo>
                  <a:cubicBezTo>
                    <a:pt x="11054" y="0"/>
                    <a:pt x="20324" y="8345"/>
                    <a:pt x="21481" y="19338"/>
                  </a:cubicBezTo>
                </a:path>
                <a:path w="21481" h="21600" stroke="0" extrusionOk="0">
                  <a:moveTo>
                    <a:pt x="-1" y="0"/>
                  </a:moveTo>
                  <a:cubicBezTo>
                    <a:pt x="11054" y="0"/>
                    <a:pt x="20324" y="8345"/>
                    <a:pt x="21481" y="19338"/>
                  </a:cubicBezTo>
                  <a:lnTo>
                    <a:pt x="0" y="21600"/>
                  </a:lnTo>
                  <a:close/>
                </a:path>
              </a:pathLst>
            </a:custGeom>
            <a:noFill/>
            <a:ln w="19050">
              <a:solidFill>
                <a:srgbClr val="CC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0440" name="Line 56"/>
            <p:cNvSpPr>
              <a:spLocks noChangeShapeType="1"/>
            </p:cNvSpPr>
            <p:nvPr/>
          </p:nvSpPr>
          <p:spPr bwMode="auto">
            <a:xfrm>
              <a:off x="1553" y="3792"/>
              <a:ext cx="0" cy="25"/>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41" name="Line 57"/>
            <p:cNvSpPr>
              <a:spLocks noChangeShapeType="1"/>
            </p:cNvSpPr>
            <p:nvPr/>
          </p:nvSpPr>
          <p:spPr bwMode="auto">
            <a:xfrm>
              <a:off x="1628" y="3792"/>
              <a:ext cx="0" cy="25"/>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42" name="Line 58"/>
            <p:cNvSpPr>
              <a:spLocks noChangeShapeType="1"/>
            </p:cNvSpPr>
            <p:nvPr/>
          </p:nvSpPr>
          <p:spPr bwMode="auto">
            <a:xfrm>
              <a:off x="1501" y="3795"/>
              <a:ext cx="0" cy="24"/>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43" name="Line 59"/>
            <p:cNvSpPr>
              <a:spLocks noChangeShapeType="1"/>
            </p:cNvSpPr>
            <p:nvPr/>
          </p:nvSpPr>
          <p:spPr bwMode="auto">
            <a:xfrm>
              <a:off x="3993" y="3813"/>
              <a:ext cx="0" cy="24"/>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44" name="Line 60"/>
            <p:cNvSpPr>
              <a:spLocks noChangeShapeType="1"/>
            </p:cNvSpPr>
            <p:nvPr/>
          </p:nvSpPr>
          <p:spPr bwMode="auto">
            <a:xfrm>
              <a:off x="3922" y="3819"/>
              <a:ext cx="0" cy="25"/>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45" name="Line 61"/>
            <p:cNvSpPr>
              <a:spLocks noChangeShapeType="1"/>
            </p:cNvSpPr>
            <p:nvPr/>
          </p:nvSpPr>
          <p:spPr bwMode="auto">
            <a:xfrm>
              <a:off x="3855" y="3810"/>
              <a:ext cx="0" cy="25"/>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46" name="Line 62"/>
            <p:cNvSpPr>
              <a:spLocks noChangeShapeType="1"/>
            </p:cNvSpPr>
            <p:nvPr/>
          </p:nvSpPr>
          <p:spPr bwMode="auto">
            <a:xfrm>
              <a:off x="1782" y="3825"/>
              <a:ext cx="0" cy="29"/>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47" name="Line 63"/>
            <p:cNvSpPr>
              <a:spLocks noChangeShapeType="1"/>
            </p:cNvSpPr>
            <p:nvPr/>
          </p:nvSpPr>
          <p:spPr bwMode="auto">
            <a:xfrm>
              <a:off x="3693" y="3780"/>
              <a:ext cx="0" cy="35"/>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48" name="Line 64"/>
            <p:cNvSpPr>
              <a:spLocks noChangeShapeType="1"/>
            </p:cNvSpPr>
            <p:nvPr/>
          </p:nvSpPr>
          <p:spPr bwMode="auto">
            <a:xfrm>
              <a:off x="1874" y="3821"/>
              <a:ext cx="0" cy="66"/>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49" name="Line 65"/>
            <p:cNvSpPr>
              <a:spLocks noChangeShapeType="1"/>
            </p:cNvSpPr>
            <p:nvPr/>
          </p:nvSpPr>
          <p:spPr bwMode="auto">
            <a:xfrm>
              <a:off x="2286" y="3821"/>
              <a:ext cx="0" cy="66"/>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50" name="Line 66"/>
            <p:cNvSpPr>
              <a:spLocks noChangeShapeType="1"/>
            </p:cNvSpPr>
            <p:nvPr/>
          </p:nvSpPr>
          <p:spPr bwMode="auto">
            <a:xfrm>
              <a:off x="3223" y="3740"/>
              <a:ext cx="0" cy="66"/>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51" name="Line 67"/>
            <p:cNvSpPr>
              <a:spLocks noChangeShapeType="1"/>
            </p:cNvSpPr>
            <p:nvPr/>
          </p:nvSpPr>
          <p:spPr bwMode="auto">
            <a:xfrm>
              <a:off x="2743" y="3566"/>
              <a:ext cx="0" cy="253"/>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52" name="Line 68"/>
            <p:cNvSpPr>
              <a:spLocks noChangeShapeType="1"/>
            </p:cNvSpPr>
            <p:nvPr/>
          </p:nvSpPr>
          <p:spPr bwMode="auto">
            <a:xfrm>
              <a:off x="3137" y="3789"/>
              <a:ext cx="0" cy="29"/>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53" name="Line 69"/>
            <p:cNvSpPr>
              <a:spLocks noChangeShapeType="1"/>
            </p:cNvSpPr>
            <p:nvPr/>
          </p:nvSpPr>
          <p:spPr bwMode="auto">
            <a:xfrm>
              <a:off x="2365" y="3825"/>
              <a:ext cx="0" cy="29"/>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54" name="Line 70"/>
            <p:cNvSpPr>
              <a:spLocks noChangeShapeType="1"/>
            </p:cNvSpPr>
            <p:nvPr/>
          </p:nvSpPr>
          <p:spPr bwMode="auto">
            <a:xfrm>
              <a:off x="3614" y="3740"/>
              <a:ext cx="0" cy="66"/>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55" name="Line 71"/>
            <p:cNvSpPr>
              <a:spLocks noChangeShapeType="1"/>
            </p:cNvSpPr>
            <p:nvPr/>
          </p:nvSpPr>
          <p:spPr bwMode="auto">
            <a:xfrm>
              <a:off x="1965" y="3821"/>
              <a:ext cx="0" cy="83"/>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56" name="Line 72"/>
            <p:cNvSpPr>
              <a:spLocks noChangeShapeType="1"/>
            </p:cNvSpPr>
            <p:nvPr/>
          </p:nvSpPr>
          <p:spPr bwMode="auto">
            <a:xfrm>
              <a:off x="2202" y="3821"/>
              <a:ext cx="0" cy="83"/>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57" name="Line 73"/>
            <p:cNvSpPr>
              <a:spLocks noChangeShapeType="1"/>
            </p:cNvSpPr>
            <p:nvPr/>
          </p:nvSpPr>
          <p:spPr bwMode="auto">
            <a:xfrm>
              <a:off x="3541" y="3722"/>
              <a:ext cx="0" cy="83"/>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58" name="Line 74"/>
            <p:cNvSpPr>
              <a:spLocks noChangeShapeType="1"/>
            </p:cNvSpPr>
            <p:nvPr/>
          </p:nvSpPr>
          <p:spPr bwMode="auto">
            <a:xfrm>
              <a:off x="3309" y="3726"/>
              <a:ext cx="0" cy="84"/>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59" name="Line 75"/>
            <p:cNvSpPr>
              <a:spLocks noChangeShapeType="1"/>
            </p:cNvSpPr>
            <p:nvPr/>
          </p:nvSpPr>
          <p:spPr bwMode="auto">
            <a:xfrm>
              <a:off x="2048" y="3821"/>
              <a:ext cx="0" cy="98"/>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60" name="Line 76"/>
            <p:cNvSpPr>
              <a:spLocks noChangeShapeType="1"/>
            </p:cNvSpPr>
            <p:nvPr/>
          </p:nvSpPr>
          <p:spPr bwMode="auto">
            <a:xfrm>
              <a:off x="2123" y="3821"/>
              <a:ext cx="0" cy="98"/>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61" name="Line 77"/>
            <p:cNvSpPr>
              <a:spLocks noChangeShapeType="1"/>
            </p:cNvSpPr>
            <p:nvPr/>
          </p:nvSpPr>
          <p:spPr bwMode="auto">
            <a:xfrm>
              <a:off x="3374" y="3708"/>
              <a:ext cx="0" cy="98"/>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62" name="Line 78"/>
            <p:cNvSpPr>
              <a:spLocks noChangeShapeType="1"/>
            </p:cNvSpPr>
            <p:nvPr/>
          </p:nvSpPr>
          <p:spPr bwMode="auto">
            <a:xfrm>
              <a:off x="3457" y="3713"/>
              <a:ext cx="0" cy="98"/>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63" name="Line 79"/>
            <p:cNvSpPr>
              <a:spLocks noChangeShapeType="1"/>
            </p:cNvSpPr>
            <p:nvPr/>
          </p:nvSpPr>
          <p:spPr bwMode="auto">
            <a:xfrm>
              <a:off x="2519" y="3760"/>
              <a:ext cx="0" cy="66"/>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64" name="Line 80"/>
            <p:cNvSpPr>
              <a:spLocks noChangeShapeType="1"/>
            </p:cNvSpPr>
            <p:nvPr/>
          </p:nvSpPr>
          <p:spPr bwMode="auto">
            <a:xfrm>
              <a:off x="2954" y="3819"/>
              <a:ext cx="0" cy="66"/>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65" name="Line 81"/>
            <p:cNvSpPr>
              <a:spLocks noChangeShapeType="1"/>
            </p:cNvSpPr>
            <p:nvPr/>
          </p:nvSpPr>
          <p:spPr bwMode="auto">
            <a:xfrm>
              <a:off x="2595" y="3704"/>
              <a:ext cx="0" cy="117"/>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66" name="Line 82"/>
            <p:cNvSpPr>
              <a:spLocks noChangeShapeType="1"/>
            </p:cNvSpPr>
            <p:nvPr/>
          </p:nvSpPr>
          <p:spPr bwMode="auto">
            <a:xfrm>
              <a:off x="2879" y="3821"/>
              <a:ext cx="0" cy="117"/>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67" name="Line 83"/>
            <p:cNvSpPr>
              <a:spLocks noChangeShapeType="1"/>
            </p:cNvSpPr>
            <p:nvPr/>
          </p:nvSpPr>
          <p:spPr bwMode="auto">
            <a:xfrm>
              <a:off x="2670" y="3639"/>
              <a:ext cx="0" cy="182"/>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68" name="Line 84"/>
            <p:cNvSpPr>
              <a:spLocks noChangeShapeType="1"/>
            </p:cNvSpPr>
            <p:nvPr/>
          </p:nvSpPr>
          <p:spPr bwMode="auto">
            <a:xfrm>
              <a:off x="2808" y="3823"/>
              <a:ext cx="0" cy="182"/>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69" name="Line 85"/>
            <p:cNvSpPr>
              <a:spLocks noChangeShapeType="1"/>
            </p:cNvSpPr>
            <p:nvPr/>
          </p:nvSpPr>
          <p:spPr bwMode="auto">
            <a:xfrm>
              <a:off x="2749" y="3430"/>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70" name="Line 86"/>
            <p:cNvSpPr>
              <a:spLocks noChangeShapeType="1"/>
            </p:cNvSpPr>
            <p:nvPr/>
          </p:nvSpPr>
          <p:spPr bwMode="auto">
            <a:xfrm>
              <a:off x="3070" y="3442"/>
              <a:ext cx="0" cy="35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71" name="Line 87"/>
            <p:cNvSpPr>
              <a:spLocks noChangeShapeType="1"/>
            </p:cNvSpPr>
            <p:nvPr/>
          </p:nvSpPr>
          <p:spPr bwMode="auto">
            <a:xfrm>
              <a:off x="3807" y="3469"/>
              <a:ext cx="0" cy="35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72" name="Line 88"/>
            <p:cNvSpPr>
              <a:spLocks noChangeShapeType="1"/>
            </p:cNvSpPr>
            <p:nvPr/>
          </p:nvSpPr>
          <p:spPr bwMode="auto">
            <a:xfrm>
              <a:off x="3070" y="3508"/>
              <a:ext cx="746"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00473" name="Line 89"/>
            <p:cNvSpPr>
              <a:spLocks noChangeShapeType="1"/>
            </p:cNvSpPr>
            <p:nvPr/>
          </p:nvSpPr>
          <p:spPr bwMode="auto">
            <a:xfrm>
              <a:off x="2749" y="3515"/>
              <a:ext cx="319"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00474" name="Text Box 90"/>
            <p:cNvSpPr txBox="1">
              <a:spLocks noChangeArrowheads="1"/>
            </p:cNvSpPr>
            <p:nvPr/>
          </p:nvSpPr>
          <p:spPr bwMode="auto">
            <a:xfrm>
              <a:off x="3332" y="3177"/>
              <a:ext cx="233" cy="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00475" name="Text Box 91"/>
            <p:cNvSpPr txBox="1">
              <a:spLocks noChangeArrowheads="1"/>
            </p:cNvSpPr>
            <p:nvPr/>
          </p:nvSpPr>
          <p:spPr bwMode="auto">
            <a:xfrm>
              <a:off x="2761" y="3177"/>
              <a:ext cx="289" cy="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aphicFrame>
          <p:nvGraphicFramePr>
            <p:cNvPr id="400476" name="Object 92"/>
            <p:cNvGraphicFramePr>
              <a:graphicFrameLocks noChangeAspect="1"/>
            </p:cNvGraphicFramePr>
            <p:nvPr/>
          </p:nvGraphicFramePr>
          <p:xfrm>
            <a:off x="3360" y="3081"/>
            <a:ext cx="144" cy="432"/>
          </p:xfrm>
          <a:graphic>
            <a:graphicData uri="http://schemas.openxmlformats.org/presentationml/2006/ole">
              <mc:AlternateContent xmlns:mc="http://schemas.openxmlformats.org/markup-compatibility/2006">
                <mc:Choice xmlns:v="urn:schemas-microsoft-com:vml" Requires="v">
                  <p:oleObj spid="_x0000_s400586" name="Equation" r:id="rId5" imgW="190440" imgH="457200" progId="Equation.3">
                    <p:embed/>
                  </p:oleObj>
                </mc:Choice>
                <mc:Fallback>
                  <p:oleObj name="Equation" r:id="rId5" imgW="190440" imgH="457200" progId="Equation.3">
                    <p:embed/>
                    <p:pic>
                      <p:nvPicPr>
                        <p:cNvPr id="0" name="Object 9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60" y="3081"/>
                          <a:ext cx="144" cy="4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400477" name="Object 93"/>
            <p:cNvGraphicFramePr>
              <a:graphicFrameLocks noChangeAspect="1"/>
            </p:cNvGraphicFramePr>
            <p:nvPr/>
          </p:nvGraphicFramePr>
          <p:xfrm>
            <a:off x="2784" y="3093"/>
            <a:ext cx="211" cy="432"/>
          </p:xfrm>
          <a:graphic>
            <a:graphicData uri="http://schemas.openxmlformats.org/presentationml/2006/ole">
              <mc:AlternateContent xmlns:mc="http://schemas.openxmlformats.org/markup-compatibility/2006">
                <mc:Choice xmlns:v="urn:schemas-microsoft-com:vml" Requires="v">
                  <p:oleObj spid="_x0000_s400587" name="Equation" r:id="rId7" imgW="279360" imgH="457200" progId="Equation.3">
                    <p:embed/>
                  </p:oleObj>
                </mc:Choice>
                <mc:Fallback>
                  <p:oleObj name="Equation" r:id="rId7" imgW="279360" imgH="457200" progId="Equation.3">
                    <p:embed/>
                    <p:pic>
                      <p:nvPicPr>
                        <p:cNvPr id="0" name="Object 9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84" y="3093"/>
                          <a:ext cx="211" cy="4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400478" name="Line 94"/>
            <p:cNvSpPr>
              <a:spLocks noChangeShapeType="1"/>
            </p:cNvSpPr>
            <p:nvPr/>
          </p:nvSpPr>
          <p:spPr bwMode="auto">
            <a:xfrm flipH="1" flipV="1">
              <a:off x="2064" y="3504"/>
              <a:ext cx="672" cy="240"/>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0479" name="Text Box 95"/>
            <p:cNvSpPr txBox="1">
              <a:spLocks noChangeArrowheads="1"/>
            </p:cNvSpPr>
            <p:nvPr/>
          </p:nvSpPr>
          <p:spPr bwMode="auto">
            <a:xfrm>
              <a:off x="1169" y="3566"/>
              <a:ext cx="25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latin typeface="Times New Roman" pitchFamily="18" charset="0"/>
                  <a:cs typeface="Times New Roman" pitchFamily="18" charset="0"/>
                </a:rPr>
                <a:t>Q</a:t>
              </a:r>
            </a:p>
          </p:txBody>
        </p:sp>
        <p:sp>
          <p:nvSpPr>
            <p:cNvPr id="400480" name="Line 96"/>
            <p:cNvSpPr>
              <a:spLocks noChangeShapeType="1"/>
            </p:cNvSpPr>
            <p:nvPr/>
          </p:nvSpPr>
          <p:spPr bwMode="auto">
            <a:xfrm>
              <a:off x="2748" y="3813"/>
              <a:ext cx="0" cy="253"/>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81" name="Arc 97"/>
            <p:cNvSpPr>
              <a:spLocks/>
            </p:cNvSpPr>
            <p:nvPr/>
          </p:nvSpPr>
          <p:spPr bwMode="auto">
            <a:xfrm rot="18240000">
              <a:off x="2725" y="3721"/>
              <a:ext cx="838" cy="571"/>
            </a:xfrm>
            <a:custGeom>
              <a:avLst/>
              <a:gdLst>
                <a:gd name="G0" fmla="+- 0 0 0"/>
                <a:gd name="G1" fmla="+- 21334 0 0"/>
                <a:gd name="G2" fmla="+- 21600 0 0"/>
                <a:gd name="T0" fmla="*/ 3382 w 20128"/>
                <a:gd name="T1" fmla="*/ 0 h 21334"/>
                <a:gd name="T2" fmla="*/ 20128 w 20128"/>
                <a:gd name="T3" fmla="*/ 13496 h 21334"/>
                <a:gd name="T4" fmla="*/ 0 w 20128"/>
                <a:gd name="T5" fmla="*/ 21334 h 21334"/>
              </a:gdLst>
              <a:ahLst/>
              <a:cxnLst>
                <a:cxn ang="0">
                  <a:pos x="T0" y="T1"/>
                </a:cxn>
                <a:cxn ang="0">
                  <a:pos x="T2" y="T3"/>
                </a:cxn>
                <a:cxn ang="0">
                  <a:pos x="T4" y="T5"/>
                </a:cxn>
              </a:cxnLst>
              <a:rect l="0" t="0" r="r" b="b"/>
              <a:pathLst>
                <a:path w="20128" h="21334" fill="none" extrusionOk="0">
                  <a:moveTo>
                    <a:pt x="3381" y="0"/>
                  </a:moveTo>
                  <a:cubicBezTo>
                    <a:pt x="10965" y="1202"/>
                    <a:pt x="17341" y="6340"/>
                    <a:pt x="20127" y="13496"/>
                  </a:cubicBezTo>
                </a:path>
                <a:path w="20128" h="21334" stroke="0" extrusionOk="0">
                  <a:moveTo>
                    <a:pt x="3381" y="0"/>
                  </a:moveTo>
                  <a:cubicBezTo>
                    <a:pt x="10965" y="1202"/>
                    <a:pt x="17341" y="6340"/>
                    <a:pt x="20127" y="13496"/>
                  </a:cubicBezTo>
                  <a:lnTo>
                    <a:pt x="0" y="21334"/>
                  </a:lnTo>
                  <a:close/>
                </a:path>
              </a:pathLst>
            </a:custGeom>
            <a:noFill/>
            <a:ln w="19050">
              <a:solidFill>
                <a:srgbClr val="CC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0482" name="Line 98"/>
            <p:cNvSpPr>
              <a:spLocks noChangeShapeType="1"/>
            </p:cNvSpPr>
            <p:nvPr/>
          </p:nvSpPr>
          <p:spPr bwMode="auto">
            <a:xfrm>
              <a:off x="2064" y="3504"/>
              <a:ext cx="679" cy="480"/>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400483" name="Group 99"/>
            <p:cNvGrpSpPr>
              <a:grpSpLocks noChangeAspect="1"/>
            </p:cNvGrpSpPr>
            <p:nvPr/>
          </p:nvGrpSpPr>
          <p:grpSpPr bwMode="auto">
            <a:xfrm>
              <a:off x="1917" y="3330"/>
              <a:ext cx="144" cy="447"/>
              <a:chOff x="1917" y="3330"/>
              <a:chExt cx="144" cy="447"/>
            </a:xfrm>
          </p:grpSpPr>
          <p:sp>
            <p:nvSpPr>
              <p:cNvPr id="400484" name="AutoShape 100"/>
              <p:cNvSpPr>
                <a:spLocks noChangeAspect="1" noChangeArrowheads="1" noTextEdit="1"/>
              </p:cNvSpPr>
              <p:nvPr/>
            </p:nvSpPr>
            <p:spPr bwMode="auto">
              <a:xfrm>
                <a:off x="1917" y="3330"/>
                <a:ext cx="144"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0000"/>
                    </a:solidFill>
                    <a:miter lim="800000"/>
                    <a:headEnd/>
                    <a:tailEnd/>
                  </a14:hiddenLine>
                </a:ext>
              </a:extLst>
            </p:spPr>
            <p:txBody>
              <a:bodyPr/>
              <a:lstStyle/>
              <a:p>
                <a:endParaRPr lang="en-US"/>
              </a:p>
            </p:txBody>
          </p:sp>
          <p:sp>
            <p:nvSpPr>
              <p:cNvPr id="400485" name="Line 101"/>
              <p:cNvSpPr>
                <a:spLocks noChangeShapeType="1"/>
              </p:cNvSpPr>
              <p:nvPr/>
            </p:nvSpPr>
            <p:spPr bwMode="auto">
              <a:xfrm>
                <a:off x="1936" y="3552"/>
                <a:ext cx="101" cy="1"/>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7938">
                    <a:solidFill>
                      <a:srgbClr val="FF0000"/>
                    </a:solidFill>
                    <a:round/>
                    <a:headEnd/>
                    <a:tailEnd/>
                  </a14:hiddenLine>
                </a:ext>
              </a:extLst>
            </p:spPr>
            <p:txBody>
              <a:bodyPr/>
              <a:lstStyle/>
              <a:p>
                <a:endParaRPr lang="en-US"/>
              </a:p>
            </p:txBody>
          </p:sp>
          <p:sp>
            <p:nvSpPr>
              <p:cNvPr id="400486" name="Rectangle 102"/>
              <p:cNvSpPr>
                <a:spLocks noChangeArrowheads="1"/>
              </p:cNvSpPr>
              <p:nvPr/>
            </p:nvSpPr>
            <p:spPr bwMode="auto">
              <a:xfrm>
                <a:off x="1955" y="3575"/>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0000"/>
                    </a:solidFill>
                    <a:miter lim="800000"/>
                    <a:headEnd/>
                    <a:tailEnd/>
                  </a14:hiddenLine>
                </a:ext>
              </a:extLst>
            </p:spPr>
            <p:txBody>
              <a:bodyPr wrap="none" lIns="0" tIns="0" rIns="0" bIns="0">
                <a:spAutoFit/>
              </a:bodyPr>
              <a:lstStyle/>
              <a:p>
                <a:pPr algn="l"/>
                <a:r>
                  <a:rPr lang="en-US" sz="2100">
                    <a:solidFill>
                      <a:srgbClr val="FF0000"/>
                    </a:solidFill>
                    <a:latin typeface="Times New Roman" pitchFamily="18" charset="0"/>
                  </a:rPr>
                  <a:t>2</a:t>
                </a:r>
                <a:endParaRPr lang="en-US">
                  <a:solidFill>
                    <a:srgbClr val="FF0000"/>
                  </a:solidFill>
                </a:endParaRPr>
              </a:p>
            </p:txBody>
          </p:sp>
          <p:sp>
            <p:nvSpPr>
              <p:cNvPr id="400487" name="Rectangle 103"/>
              <p:cNvSpPr>
                <a:spLocks noChangeArrowheads="1"/>
              </p:cNvSpPr>
              <p:nvPr/>
            </p:nvSpPr>
            <p:spPr bwMode="auto">
              <a:xfrm>
                <a:off x="1948" y="3339"/>
                <a:ext cx="103"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0000"/>
                    </a:solidFill>
                    <a:miter lim="800000"/>
                    <a:headEnd/>
                    <a:tailEnd/>
                  </a14:hiddenLine>
                </a:ext>
              </a:extLst>
            </p:spPr>
            <p:txBody>
              <a:bodyPr wrap="none" lIns="0" tIns="0" rIns="0" bIns="0">
                <a:spAutoFit/>
              </a:bodyPr>
              <a:lstStyle/>
              <a:p>
                <a:pPr algn="l"/>
                <a:r>
                  <a:rPr lang="en-US" sz="2100" i="1">
                    <a:solidFill>
                      <a:srgbClr val="FF0000"/>
                    </a:solidFill>
                    <a:latin typeface="Times New Roman" pitchFamily="18" charset="0"/>
                  </a:rPr>
                  <a:t>P</a:t>
                </a:r>
                <a:endParaRPr lang="en-US">
                  <a:solidFill>
                    <a:srgbClr val="FF0000"/>
                  </a:solidFill>
                </a:endParaRPr>
              </a:p>
            </p:txBody>
          </p:sp>
        </p:grpSp>
        <p:sp>
          <p:nvSpPr>
            <p:cNvPr id="400488" name="Line 104"/>
            <p:cNvSpPr>
              <a:spLocks noChangeShapeType="1"/>
            </p:cNvSpPr>
            <p:nvPr/>
          </p:nvSpPr>
          <p:spPr bwMode="auto">
            <a:xfrm>
              <a:off x="1872" y="3552"/>
              <a:ext cx="192" cy="0"/>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00489" name="Group 105"/>
          <p:cNvGrpSpPr>
            <a:grpSpLocks/>
          </p:cNvGrpSpPr>
          <p:nvPr/>
        </p:nvGrpSpPr>
        <p:grpSpPr bwMode="auto">
          <a:xfrm>
            <a:off x="1812925" y="3567113"/>
            <a:ext cx="4521200" cy="2563812"/>
            <a:chOff x="1142" y="2247"/>
            <a:chExt cx="2848" cy="1615"/>
          </a:xfrm>
        </p:grpSpPr>
        <p:graphicFrame>
          <p:nvGraphicFramePr>
            <p:cNvPr id="400490" name="Object 106"/>
            <p:cNvGraphicFramePr>
              <a:graphicFrameLocks noChangeAspect="1"/>
            </p:cNvGraphicFramePr>
            <p:nvPr/>
          </p:nvGraphicFramePr>
          <p:xfrm>
            <a:off x="3294" y="2247"/>
            <a:ext cx="144" cy="432"/>
          </p:xfrm>
          <a:graphic>
            <a:graphicData uri="http://schemas.openxmlformats.org/presentationml/2006/ole">
              <mc:AlternateContent xmlns:mc="http://schemas.openxmlformats.org/markup-compatibility/2006">
                <mc:Choice xmlns:v="urn:schemas-microsoft-com:vml" Requires="v">
                  <p:oleObj spid="_x0000_s400588" name="Equation" r:id="rId9" imgW="190440" imgH="457200" progId="Equation.3">
                    <p:embed/>
                  </p:oleObj>
                </mc:Choice>
                <mc:Fallback>
                  <p:oleObj name="Equation" r:id="rId9" imgW="190440" imgH="457200" progId="Equation.3">
                    <p:embed/>
                    <p:pic>
                      <p:nvPicPr>
                        <p:cNvPr id="0" name="Object 10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94" y="2247"/>
                          <a:ext cx="144" cy="4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400491" name="Object 107"/>
            <p:cNvGraphicFramePr>
              <a:graphicFrameLocks noChangeAspect="1"/>
            </p:cNvGraphicFramePr>
            <p:nvPr/>
          </p:nvGraphicFramePr>
          <p:xfrm>
            <a:off x="2721" y="2247"/>
            <a:ext cx="211" cy="432"/>
          </p:xfrm>
          <a:graphic>
            <a:graphicData uri="http://schemas.openxmlformats.org/presentationml/2006/ole">
              <mc:AlternateContent xmlns:mc="http://schemas.openxmlformats.org/markup-compatibility/2006">
                <mc:Choice xmlns:v="urn:schemas-microsoft-com:vml" Requires="v">
                  <p:oleObj spid="_x0000_s400589" name="Equation" r:id="rId10" imgW="279360" imgH="457200" progId="Equation.3">
                    <p:embed/>
                  </p:oleObj>
                </mc:Choice>
                <mc:Fallback>
                  <p:oleObj name="Equation" r:id="rId10" imgW="279360" imgH="457200" progId="Equation.3">
                    <p:embed/>
                    <p:pic>
                      <p:nvPicPr>
                        <p:cNvPr id="0" name="Object 10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721" y="2247"/>
                          <a:ext cx="211" cy="4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400492" name="Line 108"/>
            <p:cNvSpPr>
              <a:spLocks noChangeShapeType="1"/>
            </p:cNvSpPr>
            <p:nvPr/>
          </p:nvSpPr>
          <p:spPr bwMode="auto">
            <a:xfrm>
              <a:off x="1483" y="2832"/>
              <a:ext cx="24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493" name="Arc 109"/>
            <p:cNvSpPr>
              <a:spLocks/>
            </p:cNvSpPr>
            <p:nvPr/>
          </p:nvSpPr>
          <p:spPr bwMode="auto">
            <a:xfrm rot="5854809">
              <a:off x="1567" y="2896"/>
              <a:ext cx="1138" cy="792"/>
            </a:xfrm>
            <a:custGeom>
              <a:avLst/>
              <a:gdLst>
                <a:gd name="G0" fmla="+- 21600 0 0"/>
                <a:gd name="G1" fmla="+- 8539 0 0"/>
                <a:gd name="G2" fmla="+- 21600 0 0"/>
                <a:gd name="T0" fmla="*/ 2997 w 21600"/>
                <a:gd name="T1" fmla="*/ 19515 h 19515"/>
                <a:gd name="T2" fmla="*/ 1760 w 21600"/>
                <a:gd name="T3" fmla="*/ 0 h 19515"/>
                <a:gd name="T4" fmla="*/ 21600 w 21600"/>
                <a:gd name="T5" fmla="*/ 8539 h 19515"/>
              </a:gdLst>
              <a:ahLst/>
              <a:cxnLst>
                <a:cxn ang="0">
                  <a:pos x="T0" y="T1"/>
                </a:cxn>
                <a:cxn ang="0">
                  <a:pos x="T2" y="T3"/>
                </a:cxn>
                <a:cxn ang="0">
                  <a:pos x="T4" y="T5"/>
                </a:cxn>
              </a:cxnLst>
              <a:rect l="0" t="0" r="r" b="b"/>
              <a:pathLst>
                <a:path w="21600" h="19515" fill="none" extrusionOk="0">
                  <a:moveTo>
                    <a:pt x="2996" y="19515"/>
                  </a:moveTo>
                  <a:cubicBezTo>
                    <a:pt x="1034" y="16190"/>
                    <a:pt x="0" y="12399"/>
                    <a:pt x="0" y="8539"/>
                  </a:cubicBezTo>
                  <a:cubicBezTo>
                    <a:pt x="-1" y="5602"/>
                    <a:pt x="598" y="2697"/>
                    <a:pt x="1759" y="-1"/>
                  </a:cubicBezTo>
                </a:path>
                <a:path w="21600" h="19515" stroke="0" extrusionOk="0">
                  <a:moveTo>
                    <a:pt x="2996" y="19515"/>
                  </a:moveTo>
                  <a:cubicBezTo>
                    <a:pt x="1034" y="16190"/>
                    <a:pt x="0" y="12399"/>
                    <a:pt x="0" y="8539"/>
                  </a:cubicBezTo>
                  <a:cubicBezTo>
                    <a:pt x="-1" y="5602"/>
                    <a:pt x="598" y="2697"/>
                    <a:pt x="1759" y="-1"/>
                  </a:cubicBezTo>
                  <a:lnTo>
                    <a:pt x="21600" y="8539"/>
                  </a:lnTo>
                  <a:close/>
                </a:path>
              </a:pathLst>
            </a:custGeom>
            <a:noFill/>
            <a:ln w="19050">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0494" name="Arc 110"/>
            <p:cNvSpPr>
              <a:spLocks/>
            </p:cNvSpPr>
            <p:nvPr/>
          </p:nvSpPr>
          <p:spPr bwMode="auto">
            <a:xfrm rot="16561399">
              <a:off x="2283" y="3013"/>
              <a:ext cx="616" cy="298"/>
            </a:xfrm>
            <a:custGeom>
              <a:avLst/>
              <a:gdLst>
                <a:gd name="G0" fmla="+- 0 0 0"/>
                <a:gd name="G1" fmla="+- 0 0 0"/>
                <a:gd name="G2" fmla="+- 21600 0 0"/>
                <a:gd name="T0" fmla="*/ 21024 w 21024"/>
                <a:gd name="T1" fmla="*/ 4954 h 18433"/>
                <a:gd name="T2" fmla="*/ 11260 w 21024"/>
                <a:gd name="T3" fmla="*/ 18433 h 18433"/>
                <a:gd name="T4" fmla="*/ 0 w 21024"/>
                <a:gd name="T5" fmla="*/ 0 h 18433"/>
              </a:gdLst>
              <a:ahLst/>
              <a:cxnLst>
                <a:cxn ang="0">
                  <a:pos x="T0" y="T1"/>
                </a:cxn>
                <a:cxn ang="0">
                  <a:pos x="T2" y="T3"/>
                </a:cxn>
                <a:cxn ang="0">
                  <a:pos x="T4" y="T5"/>
                </a:cxn>
              </a:cxnLst>
              <a:rect l="0" t="0" r="r" b="b"/>
              <a:pathLst>
                <a:path w="21024" h="18433" fill="none" extrusionOk="0">
                  <a:moveTo>
                    <a:pt x="21024" y="4954"/>
                  </a:moveTo>
                  <a:cubicBezTo>
                    <a:pt x="19700" y="10570"/>
                    <a:pt x="16184" y="15424"/>
                    <a:pt x="11259" y="18432"/>
                  </a:cubicBezTo>
                </a:path>
                <a:path w="21024" h="18433" stroke="0" extrusionOk="0">
                  <a:moveTo>
                    <a:pt x="21024" y="4954"/>
                  </a:moveTo>
                  <a:cubicBezTo>
                    <a:pt x="19700" y="10570"/>
                    <a:pt x="16184" y="15424"/>
                    <a:pt x="11259" y="18432"/>
                  </a:cubicBezTo>
                  <a:lnTo>
                    <a:pt x="0" y="0"/>
                  </a:lnTo>
                  <a:close/>
                </a:path>
              </a:pathLst>
            </a:custGeom>
            <a:noFill/>
            <a:ln w="19050">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0495" name="Arc 111"/>
            <p:cNvSpPr>
              <a:spLocks/>
            </p:cNvSpPr>
            <p:nvPr/>
          </p:nvSpPr>
          <p:spPr bwMode="auto">
            <a:xfrm rot="16234169">
              <a:off x="1578" y="2680"/>
              <a:ext cx="117" cy="318"/>
            </a:xfrm>
            <a:custGeom>
              <a:avLst/>
              <a:gdLst>
                <a:gd name="G0" fmla="+- 21600 0 0"/>
                <a:gd name="G1" fmla="+- 362 0 0"/>
                <a:gd name="G2" fmla="+- 21600 0 0"/>
                <a:gd name="T0" fmla="*/ 11972 w 21600"/>
                <a:gd name="T1" fmla="*/ 19698 h 19698"/>
                <a:gd name="T2" fmla="*/ 3 w 21600"/>
                <a:gd name="T3" fmla="*/ 0 h 19698"/>
                <a:gd name="T4" fmla="*/ 21600 w 21600"/>
                <a:gd name="T5" fmla="*/ 362 h 19698"/>
              </a:gdLst>
              <a:ahLst/>
              <a:cxnLst>
                <a:cxn ang="0">
                  <a:pos x="T0" y="T1"/>
                </a:cxn>
                <a:cxn ang="0">
                  <a:pos x="T2" y="T3"/>
                </a:cxn>
                <a:cxn ang="0">
                  <a:pos x="T4" y="T5"/>
                </a:cxn>
              </a:cxnLst>
              <a:rect l="0" t="0" r="r" b="b"/>
              <a:pathLst>
                <a:path w="21600" h="19698" fill="none" extrusionOk="0">
                  <a:moveTo>
                    <a:pt x="11972" y="19697"/>
                  </a:moveTo>
                  <a:cubicBezTo>
                    <a:pt x="4636" y="16045"/>
                    <a:pt x="0" y="8556"/>
                    <a:pt x="0" y="362"/>
                  </a:cubicBezTo>
                  <a:cubicBezTo>
                    <a:pt x="-1" y="241"/>
                    <a:pt x="1" y="120"/>
                    <a:pt x="3" y="0"/>
                  </a:cubicBezTo>
                </a:path>
                <a:path w="21600" h="19698" stroke="0" extrusionOk="0">
                  <a:moveTo>
                    <a:pt x="11972" y="19697"/>
                  </a:moveTo>
                  <a:cubicBezTo>
                    <a:pt x="4636" y="16045"/>
                    <a:pt x="0" y="8556"/>
                    <a:pt x="0" y="362"/>
                  </a:cubicBezTo>
                  <a:cubicBezTo>
                    <a:pt x="-1" y="241"/>
                    <a:pt x="1" y="120"/>
                    <a:pt x="3" y="0"/>
                  </a:cubicBezTo>
                  <a:lnTo>
                    <a:pt x="21600" y="362"/>
                  </a:lnTo>
                  <a:close/>
                </a:path>
              </a:pathLst>
            </a:custGeom>
            <a:noFill/>
            <a:ln w="19050">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0496" name="Arc 112"/>
            <p:cNvSpPr>
              <a:spLocks/>
            </p:cNvSpPr>
            <p:nvPr/>
          </p:nvSpPr>
          <p:spPr bwMode="auto">
            <a:xfrm rot="5185176">
              <a:off x="2769" y="2876"/>
              <a:ext cx="1138" cy="833"/>
            </a:xfrm>
            <a:custGeom>
              <a:avLst/>
              <a:gdLst>
                <a:gd name="G0" fmla="+- 21600 0 0"/>
                <a:gd name="G1" fmla="+- 11003 0 0"/>
                <a:gd name="G2" fmla="+- 21600 0 0"/>
                <a:gd name="T0" fmla="*/ 2219 w 21600"/>
                <a:gd name="T1" fmla="*/ 20540 h 20540"/>
                <a:gd name="T2" fmla="*/ 3013 w 21600"/>
                <a:gd name="T3" fmla="*/ 0 h 20540"/>
                <a:gd name="T4" fmla="*/ 21600 w 21600"/>
                <a:gd name="T5" fmla="*/ 11003 h 20540"/>
              </a:gdLst>
              <a:ahLst/>
              <a:cxnLst>
                <a:cxn ang="0">
                  <a:pos x="T0" y="T1"/>
                </a:cxn>
                <a:cxn ang="0">
                  <a:pos x="T2" y="T3"/>
                </a:cxn>
                <a:cxn ang="0">
                  <a:pos x="T4" y="T5"/>
                </a:cxn>
              </a:cxnLst>
              <a:rect l="0" t="0" r="r" b="b"/>
              <a:pathLst>
                <a:path w="21600" h="20540" fill="none" extrusionOk="0">
                  <a:moveTo>
                    <a:pt x="2219" y="20539"/>
                  </a:moveTo>
                  <a:cubicBezTo>
                    <a:pt x="759" y="17572"/>
                    <a:pt x="0" y="14309"/>
                    <a:pt x="0" y="11003"/>
                  </a:cubicBezTo>
                  <a:cubicBezTo>
                    <a:pt x="-1" y="7131"/>
                    <a:pt x="1040" y="3331"/>
                    <a:pt x="3012" y="-1"/>
                  </a:cubicBezTo>
                </a:path>
                <a:path w="21600" h="20540" stroke="0" extrusionOk="0">
                  <a:moveTo>
                    <a:pt x="2219" y="20539"/>
                  </a:moveTo>
                  <a:cubicBezTo>
                    <a:pt x="759" y="17572"/>
                    <a:pt x="0" y="14309"/>
                    <a:pt x="0" y="11003"/>
                  </a:cubicBezTo>
                  <a:cubicBezTo>
                    <a:pt x="-1" y="7131"/>
                    <a:pt x="1040" y="3331"/>
                    <a:pt x="3012" y="-1"/>
                  </a:cubicBezTo>
                  <a:lnTo>
                    <a:pt x="21600" y="11003"/>
                  </a:lnTo>
                  <a:close/>
                </a:path>
              </a:pathLst>
            </a:custGeom>
            <a:noFill/>
            <a:ln w="19050">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0497" name="Arc 113"/>
            <p:cNvSpPr>
              <a:spLocks/>
            </p:cNvSpPr>
            <p:nvPr/>
          </p:nvSpPr>
          <p:spPr bwMode="auto">
            <a:xfrm rot="15992141">
              <a:off x="2578" y="2999"/>
              <a:ext cx="611" cy="305"/>
            </a:xfrm>
            <a:custGeom>
              <a:avLst/>
              <a:gdLst>
                <a:gd name="G0" fmla="+- 0 0 0"/>
                <a:gd name="G1" fmla="+- 18841 0 0"/>
                <a:gd name="G2" fmla="+- 21600 0 0"/>
                <a:gd name="T0" fmla="*/ 10563 w 20886"/>
                <a:gd name="T1" fmla="*/ 0 h 18841"/>
                <a:gd name="T2" fmla="*/ 20886 w 20886"/>
                <a:gd name="T3" fmla="*/ 13333 h 18841"/>
                <a:gd name="T4" fmla="*/ 0 w 20886"/>
                <a:gd name="T5" fmla="*/ 18841 h 18841"/>
              </a:gdLst>
              <a:ahLst/>
              <a:cxnLst>
                <a:cxn ang="0">
                  <a:pos x="T0" y="T1"/>
                </a:cxn>
                <a:cxn ang="0">
                  <a:pos x="T2" y="T3"/>
                </a:cxn>
                <a:cxn ang="0">
                  <a:pos x="T4" y="T5"/>
                </a:cxn>
              </a:cxnLst>
              <a:rect l="0" t="0" r="r" b="b"/>
              <a:pathLst>
                <a:path w="20886" h="18841" fill="none" extrusionOk="0">
                  <a:moveTo>
                    <a:pt x="10562" y="0"/>
                  </a:moveTo>
                  <a:cubicBezTo>
                    <a:pt x="15668" y="2862"/>
                    <a:pt x="19393" y="7673"/>
                    <a:pt x="20885" y="13333"/>
                  </a:cubicBezTo>
                </a:path>
                <a:path w="20886" h="18841" stroke="0" extrusionOk="0">
                  <a:moveTo>
                    <a:pt x="10562" y="0"/>
                  </a:moveTo>
                  <a:cubicBezTo>
                    <a:pt x="15668" y="2862"/>
                    <a:pt x="19393" y="7673"/>
                    <a:pt x="20885" y="13333"/>
                  </a:cubicBezTo>
                  <a:lnTo>
                    <a:pt x="0" y="18841"/>
                  </a:lnTo>
                  <a:close/>
                </a:path>
              </a:pathLst>
            </a:custGeom>
            <a:noFill/>
            <a:ln w="19050">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0498" name="Arc 114"/>
            <p:cNvSpPr>
              <a:spLocks/>
            </p:cNvSpPr>
            <p:nvPr/>
          </p:nvSpPr>
          <p:spPr bwMode="auto">
            <a:xfrm rot="16234169">
              <a:off x="3786" y="2695"/>
              <a:ext cx="117" cy="290"/>
            </a:xfrm>
            <a:custGeom>
              <a:avLst/>
              <a:gdLst>
                <a:gd name="G0" fmla="+- 21596 0 0"/>
                <a:gd name="G1" fmla="+- 17993 0 0"/>
                <a:gd name="G2" fmla="+- 21600 0 0"/>
                <a:gd name="T0" fmla="*/ 0 w 21596"/>
                <a:gd name="T1" fmla="*/ 17558 h 17993"/>
                <a:gd name="T2" fmla="*/ 9645 w 21596"/>
                <a:gd name="T3" fmla="*/ 0 h 17993"/>
                <a:gd name="T4" fmla="*/ 21596 w 21596"/>
                <a:gd name="T5" fmla="*/ 17993 h 17993"/>
              </a:gdLst>
              <a:ahLst/>
              <a:cxnLst>
                <a:cxn ang="0">
                  <a:pos x="T0" y="T1"/>
                </a:cxn>
                <a:cxn ang="0">
                  <a:pos x="T2" y="T3"/>
                </a:cxn>
                <a:cxn ang="0">
                  <a:pos x="T4" y="T5"/>
                </a:cxn>
              </a:cxnLst>
              <a:rect l="0" t="0" r="r" b="b"/>
              <a:pathLst>
                <a:path w="21596" h="17993" fill="none" extrusionOk="0">
                  <a:moveTo>
                    <a:pt x="0" y="17558"/>
                  </a:moveTo>
                  <a:cubicBezTo>
                    <a:pt x="142" y="10478"/>
                    <a:pt x="3746" y="3918"/>
                    <a:pt x="9645" y="0"/>
                  </a:cubicBezTo>
                </a:path>
                <a:path w="21596" h="17993" stroke="0" extrusionOk="0">
                  <a:moveTo>
                    <a:pt x="0" y="17558"/>
                  </a:moveTo>
                  <a:cubicBezTo>
                    <a:pt x="142" y="10478"/>
                    <a:pt x="3746" y="3918"/>
                    <a:pt x="9645" y="0"/>
                  </a:cubicBezTo>
                  <a:lnTo>
                    <a:pt x="21596" y="17993"/>
                  </a:lnTo>
                  <a:close/>
                </a:path>
              </a:pathLst>
            </a:custGeom>
            <a:noFill/>
            <a:ln w="19050">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0499" name="Line 115"/>
            <p:cNvSpPr>
              <a:spLocks noChangeShapeType="1"/>
            </p:cNvSpPr>
            <p:nvPr/>
          </p:nvSpPr>
          <p:spPr bwMode="auto">
            <a:xfrm>
              <a:off x="1477" y="2832"/>
              <a:ext cx="0" cy="54"/>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00" name="Line 116"/>
            <p:cNvSpPr>
              <a:spLocks noChangeShapeType="1"/>
            </p:cNvSpPr>
            <p:nvPr/>
          </p:nvSpPr>
          <p:spPr bwMode="auto">
            <a:xfrm>
              <a:off x="1566" y="2839"/>
              <a:ext cx="0" cy="29"/>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01" name="Line 117"/>
            <p:cNvSpPr>
              <a:spLocks noChangeShapeType="1"/>
            </p:cNvSpPr>
            <p:nvPr/>
          </p:nvSpPr>
          <p:spPr bwMode="auto">
            <a:xfrm>
              <a:off x="3878" y="2839"/>
              <a:ext cx="0" cy="54"/>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02" name="Line 118"/>
            <p:cNvSpPr>
              <a:spLocks noChangeShapeType="1"/>
            </p:cNvSpPr>
            <p:nvPr/>
          </p:nvSpPr>
          <p:spPr bwMode="auto">
            <a:xfrm>
              <a:off x="3979" y="2839"/>
              <a:ext cx="0" cy="54"/>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03" name="Line 119"/>
            <p:cNvSpPr>
              <a:spLocks noChangeShapeType="1"/>
            </p:cNvSpPr>
            <p:nvPr/>
          </p:nvSpPr>
          <p:spPr bwMode="auto">
            <a:xfrm>
              <a:off x="2416" y="2780"/>
              <a:ext cx="0" cy="54"/>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04" name="Line 120"/>
            <p:cNvSpPr>
              <a:spLocks noChangeShapeType="1"/>
            </p:cNvSpPr>
            <p:nvPr/>
          </p:nvSpPr>
          <p:spPr bwMode="auto">
            <a:xfrm>
              <a:off x="3064" y="2780"/>
              <a:ext cx="0" cy="54"/>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05" name="Line 121"/>
            <p:cNvSpPr>
              <a:spLocks noChangeShapeType="1"/>
            </p:cNvSpPr>
            <p:nvPr/>
          </p:nvSpPr>
          <p:spPr bwMode="auto">
            <a:xfrm>
              <a:off x="3769" y="2826"/>
              <a:ext cx="0" cy="54"/>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06" name="Line 122"/>
            <p:cNvSpPr>
              <a:spLocks noChangeShapeType="1"/>
            </p:cNvSpPr>
            <p:nvPr/>
          </p:nvSpPr>
          <p:spPr bwMode="auto">
            <a:xfrm>
              <a:off x="1911" y="2768"/>
              <a:ext cx="0" cy="66"/>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07" name="Line 123"/>
            <p:cNvSpPr>
              <a:spLocks noChangeShapeType="1"/>
            </p:cNvSpPr>
            <p:nvPr/>
          </p:nvSpPr>
          <p:spPr bwMode="auto">
            <a:xfrm>
              <a:off x="2321" y="2761"/>
              <a:ext cx="0" cy="73"/>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08" name="Line 124"/>
            <p:cNvSpPr>
              <a:spLocks noChangeShapeType="1"/>
            </p:cNvSpPr>
            <p:nvPr/>
          </p:nvSpPr>
          <p:spPr bwMode="auto">
            <a:xfrm>
              <a:off x="2006" y="2741"/>
              <a:ext cx="0" cy="84"/>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09" name="Line 125"/>
            <p:cNvSpPr>
              <a:spLocks noChangeShapeType="1"/>
            </p:cNvSpPr>
            <p:nvPr/>
          </p:nvSpPr>
          <p:spPr bwMode="auto">
            <a:xfrm>
              <a:off x="2214" y="2735"/>
              <a:ext cx="0" cy="95"/>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10" name="Line 126"/>
            <p:cNvSpPr>
              <a:spLocks noChangeShapeType="1"/>
            </p:cNvSpPr>
            <p:nvPr/>
          </p:nvSpPr>
          <p:spPr bwMode="auto">
            <a:xfrm>
              <a:off x="2107" y="2728"/>
              <a:ext cx="0" cy="99"/>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11" name="Line 127"/>
            <p:cNvSpPr>
              <a:spLocks noChangeShapeType="1"/>
            </p:cNvSpPr>
            <p:nvPr/>
          </p:nvSpPr>
          <p:spPr bwMode="auto">
            <a:xfrm>
              <a:off x="3367" y="2737"/>
              <a:ext cx="0" cy="98"/>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12" name="Line 128"/>
            <p:cNvSpPr>
              <a:spLocks noChangeShapeType="1"/>
            </p:cNvSpPr>
            <p:nvPr/>
          </p:nvSpPr>
          <p:spPr bwMode="auto">
            <a:xfrm>
              <a:off x="3260" y="2745"/>
              <a:ext cx="0" cy="84"/>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13" name="Line 129"/>
            <p:cNvSpPr>
              <a:spLocks noChangeShapeType="1"/>
            </p:cNvSpPr>
            <p:nvPr/>
          </p:nvSpPr>
          <p:spPr bwMode="auto">
            <a:xfrm>
              <a:off x="3480" y="2758"/>
              <a:ext cx="0" cy="77"/>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14" name="Line 130"/>
            <p:cNvSpPr>
              <a:spLocks noChangeShapeType="1"/>
            </p:cNvSpPr>
            <p:nvPr/>
          </p:nvSpPr>
          <p:spPr bwMode="auto">
            <a:xfrm>
              <a:off x="3159" y="2754"/>
              <a:ext cx="0" cy="74"/>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15" name="Line 131"/>
            <p:cNvSpPr>
              <a:spLocks noChangeShapeType="1"/>
            </p:cNvSpPr>
            <p:nvPr/>
          </p:nvSpPr>
          <p:spPr bwMode="auto">
            <a:xfrm>
              <a:off x="3581" y="2806"/>
              <a:ext cx="0" cy="25"/>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16" name="Line 132"/>
            <p:cNvSpPr>
              <a:spLocks noChangeShapeType="1"/>
            </p:cNvSpPr>
            <p:nvPr/>
          </p:nvSpPr>
          <p:spPr bwMode="auto">
            <a:xfrm>
              <a:off x="2660" y="2839"/>
              <a:ext cx="0" cy="118"/>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17" name="Line 133"/>
            <p:cNvSpPr>
              <a:spLocks noChangeShapeType="1"/>
            </p:cNvSpPr>
            <p:nvPr/>
          </p:nvSpPr>
          <p:spPr bwMode="auto">
            <a:xfrm>
              <a:off x="2808" y="2839"/>
              <a:ext cx="0" cy="118"/>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18" name="Line 134"/>
            <p:cNvSpPr>
              <a:spLocks noChangeShapeType="1"/>
            </p:cNvSpPr>
            <p:nvPr/>
          </p:nvSpPr>
          <p:spPr bwMode="auto">
            <a:xfrm>
              <a:off x="2589" y="2832"/>
              <a:ext cx="0" cy="54"/>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19" name="Line 135"/>
            <p:cNvSpPr>
              <a:spLocks noChangeShapeType="1"/>
            </p:cNvSpPr>
            <p:nvPr/>
          </p:nvSpPr>
          <p:spPr bwMode="auto">
            <a:xfrm>
              <a:off x="2887" y="2839"/>
              <a:ext cx="0" cy="41"/>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20" name="Line 136"/>
            <p:cNvSpPr>
              <a:spLocks noChangeShapeType="1"/>
            </p:cNvSpPr>
            <p:nvPr/>
          </p:nvSpPr>
          <p:spPr bwMode="auto">
            <a:xfrm>
              <a:off x="2737" y="2832"/>
              <a:ext cx="0" cy="312"/>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21" name="Line 137"/>
            <p:cNvSpPr>
              <a:spLocks noChangeShapeType="1"/>
            </p:cNvSpPr>
            <p:nvPr/>
          </p:nvSpPr>
          <p:spPr bwMode="auto">
            <a:xfrm>
              <a:off x="1665" y="2837"/>
              <a:ext cx="0" cy="29"/>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22" name="Line 138"/>
            <p:cNvSpPr>
              <a:spLocks noChangeShapeType="1"/>
            </p:cNvSpPr>
            <p:nvPr/>
          </p:nvSpPr>
          <p:spPr bwMode="auto">
            <a:xfrm>
              <a:off x="2737" y="2611"/>
              <a:ext cx="0" cy="2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23" name="Line 139"/>
            <p:cNvSpPr>
              <a:spLocks noChangeShapeType="1"/>
            </p:cNvSpPr>
            <p:nvPr/>
          </p:nvSpPr>
          <p:spPr bwMode="auto">
            <a:xfrm>
              <a:off x="2939" y="2611"/>
              <a:ext cx="0" cy="2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24" name="Line 140"/>
            <p:cNvSpPr>
              <a:spLocks noChangeShapeType="1"/>
            </p:cNvSpPr>
            <p:nvPr/>
          </p:nvSpPr>
          <p:spPr bwMode="auto">
            <a:xfrm>
              <a:off x="3718" y="2611"/>
              <a:ext cx="0" cy="2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25" name="Line 141"/>
            <p:cNvSpPr>
              <a:spLocks noChangeShapeType="1"/>
            </p:cNvSpPr>
            <p:nvPr/>
          </p:nvSpPr>
          <p:spPr bwMode="auto">
            <a:xfrm>
              <a:off x="2939" y="2657"/>
              <a:ext cx="791"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00526" name="Line 142"/>
            <p:cNvSpPr>
              <a:spLocks noChangeShapeType="1"/>
            </p:cNvSpPr>
            <p:nvPr/>
          </p:nvSpPr>
          <p:spPr bwMode="auto">
            <a:xfrm>
              <a:off x="2595" y="2658"/>
              <a:ext cx="142"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00527" name="Line 143"/>
            <p:cNvSpPr>
              <a:spLocks noChangeShapeType="1"/>
            </p:cNvSpPr>
            <p:nvPr/>
          </p:nvSpPr>
          <p:spPr bwMode="auto">
            <a:xfrm>
              <a:off x="2696" y="2657"/>
              <a:ext cx="28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28" name="Text Box 144"/>
            <p:cNvSpPr txBox="1">
              <a:spLocks noChangeArrowheads="1"/>
            </p:cNvSpPr>
            <p:nvPr/>
          </p:nvSpPr>
          <p:spPr bwMode="auto">
            <a:xfrm>
              <a:off x="3225" y="2299"/>
              <a:ext cx="233" cy="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00529" name="Text Box 145"/>
            <p:cNvSpPr txBox="1">
              <a:spLocks noChangeArrowheads="1"/>
            </p:cNvSpPr>
            <p:nvPr/>
          </p:nvSpPr>
          <p:spPr bwMode="auto">
            <a:xfrm>
              <a:off x="2678" y="2318"/>
              <a:ext cx="288" cy="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00530" name="Line 146"/>
            <p:cNvSpPr>
              <a:spLocks noChangeShapeType="1"/>
            </p:cNvSpPr>
            <p:nvPr/>
          </p:nvSpPr>
          <p:spPr bwMode="auto">
            <a:xfrm flipH="1">
              <a:off x="2523" y="2923"/>
              <a:ext cx="214" cy="156"/>
            </a:xfrm>
            <a:prstGeom prst="line">
              <a:avLst/>
            </a:prstGeom>
            <a:noFill/>
            <a:ln w="9525">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31" name="Text Box 147"/>
            <p:cNvSpPr txBox="1">
              <a:spLocks noChangeArrowheads="1"/>
            </p:cNvSpPr>
            <p:nvPr/>
          </p:nvSpPr>
          <p:spPr bwMode="auto">
            <a:xfrm>
              <a:off x="2291" y="2871"/>
              <a:ext cx="289" cy="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00532" name="Text Box 148"/>
            <p:cNvSpPr txBox="1">
              <a:spLocks noChangeArrowheads="1"/>
            </p:cNvSpPr>
            <p:nvPr/>
          </p:nvSpPr>
          <p:spPr bwMode="auto">
            <a:xfrm>
              <a:off x="1142" y="2672"/>
              <a:ext cx="28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CC"/>
                  </a:solidFill>
                  <a:latin typeface="Times New Roman" pitchFamily="18" charset="0"/>
                  <a:cs typeface="Times New Roman" pitchFamily="18" charset="0"/>
                </a:rPr>
                <a:t>M</a:t>
              </a:r>
            </a:p>
          </p:txBody>
        </p:sp>
        <p:grpSp>
          <p:nvGrpSpPr>
            <p:cNvPr id="400533" name="Group 149"/>
            <p:cNvGrpSpPr>
              <a:grpSpLocks noChangeAspect="1"/>
            </p:cNvGrpSpPr>
            <p:nvPr/>
          </p:nvGrpSpPr>
          <p:grpSpPr bwMode="auto">
            <a:xfrm>
              <a:off x="2304" y="2880"/>
              <a:ext cx="211" cy="447"/>
              <a:chOff x="2304" y="2880"/>
              <a:chExt cx="211" cy="447"/>
            </a:xfrm>
          </p:grpSpPr>
          <p:sp>
            <p:nvSpPr>
              <p:cNvPr id="400534" name="AutoShape 150"/>
              <p:cNvSpPr>
                <a:spLocks noChangeAspect="1" noChangeArrowheads="1" noTextEdit="1"/>
              </p:cNvSpPr>
              <p:nvPr/>
            </p:nvSpPr>
            <p:spPr bwMode="auto">
              <a:xfrm>
                <a:off x="2304" y="2880"/>
                <a:ext cx="211" cy="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400535" name="Line 151"/>
              <p:cNvSpPr>
                <a:spLocks noChangeShapeType="1"/>
              </p:cNvSpPr>
              <p:nvPr/>
            </p:nvSpPr>
            <p:spPr bwMode="auto">
              <a:xfrm>
                <a:off x="2323" y="3102"/>
                <a:ext cx="170" cy="1"/>
              </a:xfrm>
              <a:prstGeom prst="line">
                <a:avLst/>
              </a:prstGeom>
              <a:noFill/>
              <a:ln w="7938">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36" name="Rectangle 152"/>
              <p:cNvSpPr>
                <a:spLocks noChangeArrowheads="1"/>
              </p:cNvSpPr>
              <p:nvPr/>
            </p:nvSpPr>
            <p:spPr bwMode="auto">
              <a:xfrm>
                <a:off x="2389" y="3106"/>
                <a:ext cx="106"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CC"/>
                    </a:solidFill>
                    <a:latin typeface="Symbol" pitchFamily="18" charset="2"/>
                  </a:rPr>
                  <a:t>a</a:t>
                </a:r>
                <a:endParaRPr lang="en-US">
                  <a:solidFill>
                    <a:srgbClr val="0000CC"/>
                  </a:solidFill>
                </a:endParaRPr>
              </a:p>
            </p:txBody>
          </p:sp>
          <p:sp>
            <p:nvSpPr>
              <p:cNvPr id="400537" name="Rectangle 153"/>
              <p:cNvSpPr>
                <a:spLocks noChangeArrowheads="1"/>
              </p:cNvSpPr>
              <p:nvPr/>
            </p:nvSpPr>
            <p:spPr bwMode="auto">
              <a:xfrm>
                <a:off x="2331" y="3125"/>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CC"/>
                    </a:solidFill>
                    <a:latin typeface="Times New Roman" pitchFamily="18" charset="0"/>
                  </a:rPr>
                  <a:t>4</a:t>
                </a:r>
                <a:endParaRPr lang="en-US">
                  <a:solidFill>
                    <a:srgbClr val="0000CC"/>
                  </a:solidFill>
                </a:endParaRPr>
              </a:p>
            </p:txBody>
          </p:sp>
          <p:sp>
            <p:nvSpPr>
              <p:cNvPr id="400538" name="Rectangle 154"/>
              <p:cNvSpPr>
                <a:spLocks noChangeArrowheads="1"/>
              </p:cNvSpPr>
              <p:nvPr/>
            </p:nvSpPr>
            <p:spPr bwMode="auto">
              <a:xfrm>
                <a:off x="2370" y="2889"/>
                <a:ext cx="103"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CC"/>
                    </a:solidFill>
                    <a:latin typeface="Times New Roman" pitchFamily="18" charset="0"/>
                  </a:rPr>
                  <a:t>P</a:t>
                </a:r>
                <a:endParaRPr lang="en-US">
                  <a:solidFill>
                    <a:srgbClr val="0000CC"/>
                  </a:solidFill>
                </a:endParaRPr>
              </a:p>
            </p:txBody>
          </p:sp>
        </p:grpSp>
      </p:grpSp>
      <p:grpSp>
        <p:nvGrpSpPr>
          <p:cNvPr id="400539" name="Group 155"/>
          <p:cNvGrpSpPr>
            <a:grpSpLocks/>
          </p:cNvGrpSpPr>
          <p:nvPr/>
        </p:nvGrpSpPr>
        <p:grpSpPr bwMode="auto">
          <a:xfrm>
            <a:off x="1905000" y="1171575"/>
            <a:ext cx="4452938" cy="1649413"/>
            <a:chOff x="1200" y="738"/>
            <a:chExt cx="2805" cy="1039"/>
          </a:xfrm>
        </p:grpSpPr>
        <p:sp>
          <p:nvSpPr>
            <p:cNvPr id="400540" name="Line 156"/>
            <p:cNvSpPr>
              <a:spLocks noChangeShapeType="1"/>
            </p:cNvSpPr>
            <p:nvPr/>
          </p:nvSpPr>
          <p:spPr bwMode="auto">
            <a:xfrm>
              <a:off x="1501" y="1224"/>
              <a:ext cx="24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41" name="Line 157"/>
            <p:cNvSpPr>
              <a:spLocks noChangeShapeType="1"/>
            </p:cNvSpPr>
            <p:nvPr/>
          </p:nvSpPr>
          <p:spPr bwMode="auto">
            <a:xfrm>
              <a:off x="2754" y="1227"/>
              <a:ext cx="0" cy="388"/>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42" name="Arc 158"/>
            <p:cNvSpPr>
              <a:spLocks/>
            </p:cNvSpPr>
            <p:nvPr/>
          </p:nvSpPr>
          <p:spPr bwMode="auto">
            <a:xfrm>
              <a:off x="2788" y="1149"/>
              <a:ext cx="1217" cy="625"/>
            </a:xfrm>
            <a:custGeom>
              <a:avLst/>
              <a:gdLst>
                <a:gd name="G0" fmla="+- 20735 0 0"/>
                <a:gd name="G1" fmla="+- 21600 0 0"/>
                <a:gd name="G2" fmla="+- 21600 0 0"/>
                <a:gd name="T0" fmla="*/ 0 w 30704"/>
                <a:gd name="T1" fmla="*/ 15549 h 21600"/>
                <a:gd name="T2" fmla="*/ 30704 w 30704"/>
                <a:gd name="T3" fmla="*/ 2438 h 21600"/>
                <a:gd name="T4" fmla="*/ 20735 w 30704"/>
                <a:gd name="T5" fmla="*/ 21600 h 21600"/>
              </a:gdLst>
              <a:ahLst/>
              <a:cxnLst>
                <a:cxn ang="0">
                  <a:pos x="T0" y="T1"/>
                </a:cxn>
                <a:cxn ang="0">
                  <a:pos x="T2" y="T3"/>
                </a:cxn>
                <a:cxn ang="0">
                  <a:pos x="T4" y="T5"/>
                </a:cxn>
              </a:cxnLst>
              <a:rect l="0" t="0" r="r" b="b"/>
              <a:pathLst>
                <a:path w="30704" h="21600" fill="none" extrusionOk="0">
                  <a:moveTo>
                    <a:pt x="-1" y="15548"/>
                  </a:moveTo>
                  <a:cubicBezTo>
                    <a:pt x="2688" y="6334"/>
                    <a:pt x="11136" y="-1"/>
                    <a:pt x="20735" y="0"/>
                  </a:cubicBezTo>
                  <a:cubicBezTo>
                    <a:pt x="24205" y="0"/>
                    <a:pt x="27625" y="836"/>
                    <a:pt x="30703" y="2438"/>
                  </a:cubicBezTo>
                </a:path>
                <a:path w="30704" h="21600" stroke="0" extrusionOk="0">
                  <a:moveTo>
                    <a:pt x="-1" y="15548"/>
                  </a:moveTo>
                  <a:cubicBezTo>
                    <a:pt x="2688" y="6334"/>
                    <a:pt x="11136" y="-1"/>
                    <a:pt x="20735" y="0"/>
                  </a:cubicBezTo>
                  <a:cubicBezTo>
                    <a:pt x="24205" y="0"/>
                    <a:pt x="27625" y="836"/>
                    <a:pt x="30703" y="2438"/>
                  </a:cubicBezTo>
                  <a:lnTo>
                    <a:pt x="20735" y="21600"/>
                  </a:lnTo>
                  <a:close/>
                </a:path>
              </a:pathLst>
            </a:custGeom>
            <a:noFill/>
            <a:ln w="19050">
              <a:solidFill>
                <a:srgbClr val="80008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0543" name="Arc 159"/>
            <p:cNvSpPr>
              <a:spLocks/>
            </p:cNvSpPr>
            <p:nvPr/>
          </p:nvSpPr>
          <p:spPr bwMode="auto">
            <a:xfrm>
              <a:off x="2720" y="1571"/>
              <a:ext cx="74" cy="45"/>
            </a:xfrm>
            <a:custGeom>
              <a:avLst/>
              <a:gdLst>
                <a:gd name="G0" fmla="+- 18973 0 0"/>
                <a:gd name="G1" fmla="+- 0 0 0"/>
                <a:gd name="G2" fmla="+- 21600 0 0"/>
                <a:gd name="T0" fmla="*/ 39869 w 39869"/>
                <a:gd name="T1" fmla="*/ 5469 h 21600"/>
                <a:gd name="T2" fmla="*/ 0 w 39869"/>
                <a:gd name="T3" fmla="*/ 10324 h 21600"/>
                <a:gd name="T4" fmla="*/ 18973 w 39869"/>
                <a:gd name="T5" fmla="*/ 0 h 21600"/>
              </a:gdLst>
              <a:ahLst/>
              <a:cxnLst>
                <a:cxn ang="0">
                  <a:pos x="T0" y="T1"/>
                </a:cxn>
                <a:cxn ang="0">
                  <a:pos x="T2" y="T3"/>
                </a:cxn>
                <a:cxn ang="0">
                  <a:pos x="T4" y="T5"/>
                </a:cxn>
              </a:cxnLst>
              <a:rect l="0" t="0" r="r" b="b"/>
              <a:pathLst>
                <a:path w="39869" h="21600" fill="none" extrusionOk="0">
                  <a:moveTo>
                    <a:pt x="39869" y="5469"/>
                  </a:moveTo>
                  <a:cubicBezTo>
                    <a:pt x="37382" y="14971"/>
                    <a:pt x="28796" y="21599"/>
                    <a:pt x="18973" y="21600"/>
                  </a:cubicBezTo>
                  <a:cubicBezTo>
                    <a:pt x="11060" y="21600"/>
                    <a:pt x="3781" y="17273"/>
                    <a:pt x="-1" y="10324"/>
                  </a:cubicBezTo>
                </a:path>
                <a:path w="39869" h="21600" stroke="0" extrusionOk="0">
                  <a:moveTo>
                    <a:pt x="39869" y="5469"/>
                  </a:moveTo>
                  <a:cubicBezTo>
                    <a:pt x="37382" y="14971"/>
                    <a:pt x="28796" y="21599"/>
                    <a:pt x="18973" y="21600"/>
                  </a:cubicBezTo>
                  <a:cubicBezTo>
                    <a:pt x="11060" y="21600"/>
                    <a:pt x="3781" y="17273"/>
                    <a:pt x="-1" y="10324"/>
                  </a:cubicBezTo>
                  <a:lnTo>
                    <a:pt x="18973" y="0"/>
                  </a:lnTo>
                  <a:close/>
                </a:path>
              </a:pathLst>
            </a:custGeom>
            <a:noFill/>
            <a:ln w="19050">
              <a:solidFill>
                <a:srgbClr val="80008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0544" name="Arc 160"/>
            <p:cNvSpPr>
              <a:spLocks/>
            </p:cNvSpPr>
            <p:nvPr/>
          </p:nvSpPr>
          <p:spPr bwMode="auto">
            <a:xfrm>
              <a:off x="1509" y="1153"/>
              <a:ext cx="1215" cy="624"/>
            </a:xfrm>
            <a:custGeom>
              <a:avLst/>
              <a:gdLst>
                <a:gd name="G0" fmla="+- 9986 0 0"/>
                <a:gd name="G1" fmla="+- 21600 0 0"/>
                <a:gd name="G2" fmla="+- 21600 0 0"/>
                <a:gd name="T0" fmla="*/ 0 w 30664"/>
                <a:gd name="T1" fmla="*/ 2447 h 21600"/>
                <a:gd name="T2" fmla="*/ 30664 w 30664"/>
                <a:gd name="T3" fmla="*/ 15358 h 21600"/>
                <a:gd name="T4" fmla="*/ 9986 w 30664"/>
                <a:gd name="T5" fmla="*/ 21600 h 21600"/>
              </a:gdLst>
              <a:ahLst/>
              <a:cxnLst>
                <a:cxn ang="0">
                  <a:pos x="T0" y="T1"/>
                </a:cxn>
                <a:cxn ang="0">
                  <a:pos x="T2" y="T3"/>
                </a:cxn>
                <a:cxn ang="0">
                  <a:pos x="T4" y="T5"/>
                </a:cxn>
              </a:cxnLst>
              <a:rect l="0" t="0" r="r" b="b"/>
              <a:pathLst>
                <a:path w="30664" h="21600" fill="none" extrusionOk="0">
                  <a:moveTo>
                    <a:pt x="-1" y="2446"/>
                  </a:moveTo>
                  <a:cubicBezTo>
                    <a:pt x="3083" y="839"/>
                    <a:pt x="6508" y="-1"/>
                    <a:pt x="9986" y="0"/>
                  </a:cubicBezTo>
                  <a:cubicBezTo>
                    <a:pt x="19511" y="0"/>
                    <a:pt x="27911" y="6239"/>
                    <a:pt x="30664" y="15357"/>
                  </a:cubicBezTo>
                </a:path>
                <a:path w="30664" h="21600" stroke="0" extrusionOk="0">
                  <a:moveTo>
                    <a:pt x="-1" y="2446"/>
                  </a:moveTo>
                  <a:cubicBezTo>
                    <a:pt x="3083" y="839"/>
                    <a:pt x="6508" y="-1"/>
                    <a:pt x="9986" y="0"/>
                  </a:cubicBezTo>
                  <a:cubicBezTo>
                    <a:pt x="19511" y="0"/>
                    <a:pt x="27911" y="6239"/>
                    <a:pt x="30664" y="15357"/>
                  </a:cubicBezTo>
                  <a:lnTo>
                    <a:pt x="9986" y="21600"/>
                  </a:lnTo>
                  <a:close/>
                </a:path>
              </a:pathLst>
            </a:custGeom>
            <a:noFill/>
            <a:ln w="19050">
              <a:solidFill>
                <a:srgbClr val="80008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0545" name="Line 161"/>
            <p:cNvSpPr>
              <a:spLocks noChangeShapeType="1"/>
            </p:cNvSpPr>
            <p:nvPr/>
          </p:nvSpPr>
          <p:spPr bwMode="auto">
            <a:xfrm>
              <a:off x="1600" y="1192"/>
              <a:ext cx="0" cy="2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46" name="Line 162"/>
            <p:cNvSpPr>
              <a:spLocks noChangeShapeType="1"/>
            </p:cNvSpPr>
            <p:nvPr/>
          </p:nvSpPr>
          <p:spPr bwMode="auto">
            <a:xfrm>
              <a:off x="2206" y="1196"/>
              <a:ext cx="0" cy="30"/>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47" name="Line 163"/>
            <p:cNvSpPr>
              <a:spLocks noChangeShapeType="1"/>
            </p:cNvSpPr>
            <p:nvPr/>
          </p:nvSpPr>
          <p:spPr bwMode="auto">
            <a:xfrm>
              <a:off x="1691" y="1179"/>
              <a:ext cx="0" cy="42"/>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48" name="Line 164"/>
            <p:cNvSpPr>
              <a:spLocks noChangeShapeType="1"/>
            </p:cNvSpPr>
            <p:nvPr/>
          </p:nvSpPr>
          <p:spPr bwMode="auto">
            <a:xfrm>
              <a:off x="2115" y="1179"/>
              <a:ext cx="0" cy="42"/>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49" name="Line 165"/>
            <p:cNvSpPr>
              <a:spLocks noChangeShapeType="1"/>
            </p:cNvSpPr>
            <p:nvPr/>
          </p:nvSpPr>
          <p:spPr bwMode="auto">
            <a:xfrm>
              <a:off x="1778" y="1166"/>
              <a:ext cx="0" cy="54"/>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50" name="Line 166"/>
            <p:cNvSpPr>
              <a:spLocks noChangeShapeType="1"/>
            </p:cNvSpPr>
            <p:nvPr/>
          </p:nvSpPr>
          <p:spPr bwMode="auto">
            <a:xfrm>
              <a:off x="2032" y="1166"/>
              <a:ext cx="0" cy="54"/>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51" name="Line 167"/>
            <p:cNvSpPr>
              <a:spLocks noChangeShapeType="1"/>
            </p:cNvSpPr>
            <p:nvPr/>
          </p:nvSpPr>
          <p:spPr bwMode="auto">
            <a:xfrm>
              <a:off x="1862" y="1149"/>
              <a:ext cx="0" cy="73"/>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52" name="Line 168"/>
            <p:cNvSpPr>
              <a:spLocks noChangeShapeType="1"/>
            </p:cNvSpPr>
            <p:nvPr/>
          </p:nvSpPr>
          <p:spPr bwMode="auto">
            <a:xfrm>
              <a:off x="1945" y="1157"/>
              <a:ext cx="0" cy="64"/>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53" name="Line 169"/>
            <p:cNvSpPr>
              <a:spLocks noChangeShapeType="1"/>
            </p:cNvSpPr>
            <p:nvPr/>
          </p:nvSpPr>
          <p:spPr bwMode="auto">
            <a:xfrm>
              <a:off x="3661" y="1149"/>
              <a:ext cx="0" cy="73"/>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54" name="Line 170"/>
            <p:cNvSpPr>
              <a:spLocks noChangeShapeType="1"/>
            </p:cNvSpPr>
            <p:nvPr/>
          </p:nvSpPr>
          <p:spPr bwMode="auto">
            <a:xfrm>
              <a:off x="3577" y="1149"/>
              <a:ext cx="0" cy="73"/>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55" name="Line 171"/>
            <p:cNvSpPr>
              <a:spLocks noChangeShapeType="1"/>
            </p:cNvSpPr>
            <p:nvPr/>
          </p:nvSpPr>
          <p:spPr bwMode="auto">
            <a:xfrm>
              <a:off x="3494" y="1166"/>
              <a:ext cx="0" cy="54"/>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56" name="Line 172"/>
            <p:cNvSpPr>
              <a:spLocks noChangeShapeType="1"/>
            </p:cNvSpPr>
            <p:nvPr/>
          </p:nvSpPr>
          <p:spPr bwMode="auto">
            <a:xfrm>
              <a:off x="3744" y="1166"/>
              <a:ext cx="0" cy="54"/>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57" name="Line 173"/>
            <p:cNvSpPr>
              <a:spLocks noChangeShapeType="1"/>
            </p:cNvSpPr>
            <p:nvPr/>
          </p:nvSpPr>
          <p:spPr bwMode="auto">
            <a:xfrm>
              <a:off x="3407" y="1179"/>
              <a:ext cx="0" cy="42"/>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58" name="Line 174"/>
            <p:cNvSpPr>
              <a:spLocks noChangeShapeType="1"/>
            </p:cNvSpPr>
            <p:nvPr/>
          </p:nvSpPr>
          <p:spPr bwMode="auto">
            <a:xfrm>
              <a:off x="3827" y="1179"/>
              <a:ext cx="0" cy="42"/>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59" name="Line 175"/>
            <p:cNvSpPr>
              <a:spLocks noChangeShapeType="1"/>
            </p:cNvSpPr>
            <p:nvPr/>
          </p:nvSpPr>
          <p:spPr bwMode="auto">
            <a:xfrm>
              <a:off x="3312" y="1192"/>
              <a:ext cx="0" cy="29"/>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60" name="Line 176"/>
            <p:cNvSpPr>
              <a:spLocks noChangeShapeType="1"/>
            </p:cNvSpPr>
            <p:nvPr/>
          </p:nvSpPr>
          <p:spPr bwMode="auto">
            <a:xfrm>
              <a:off x="3918" y="1192"/>
              <a:ext cx="0" cy="2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61" name="Line 177"/>
            <p:cNvSpPr>
              <a:spLocks noChangeShapeType="1"/>
            </p:cNvSpPr>
            <p:nvPr/>
          </p:nvSpPr>
          <p:spPr bwMode="auto">
            <a:xfrm>
              <a:off x="2373" y="1222"/>
              <a:ext cx="0" cy="42"/>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62" name="Line 178"/>
            <p:cNvSpPr>
              <a:spLocks noChangeShapeType="1"/>
            </p:cNvSpPr>
            <p:nvPr/>
          </p:nvSpPr>
          <p:spPr bwMode="auto">
            <a:xfrm>
              <a:off x="3114" y="1227"/>
              <a:ext cx="0" cy="41"/>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63" name="Line 179"/>
            <p:cNvSpPr>
              <a:spLocks noChangeShapeType="1"/>
            </p:cNvSpPr>
            <p:nvPr/>
          </p:nvSpPr>
          <p:spPr bwMode="auto">
            <a:xfrm>
              <a:off x="2467" y="1227"/>
              <a:ext cx="0" cy="71"/>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64" name="Line 180"/>
            <p:cNvSpPr>
              <a:spLocks noChangeShapeType="1"/>
            </p:cNvSpPr>
            <p:nvPr/>
          </p:nvSpPr>
          <p:spPr bwMode="auto">
            <a:xfrm>
              <a:off x="3023" y="1227"/>
              <a:ext cx="0" cy="83"/>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65" name="Line 181"/>
            <p:cNvSpPr>
              <a:spLocks noChangeShapeType="1"/>
            </p:cNvSpPr>
            <p:nvPr/>
          </p:nvSpPr>
          <p:spPr bwMode="auto">
            <a:xfrm>
              <a:off x="2567" y="1227"/>
              <a:ext cx="0" cy="156"/>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66" name="Line 182"/>
            <p:cNvSpPr>
              <a:spLocks noChangeShapeType="1"/>
            </p:cNvSpPr>
            <p:nvPr/>
          </p:nvSpPr>
          <p:spPr bwMode="auto">
            <a:xfrm>
              <a:off x="2928" y="1227"/>
              <a:ext cx="0" cy="156"/>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67" name="Line 183"/>
            <p:cNvSpPr>
              <a:spLocks noChangeShapeType="1"/>
            </p:cNvSpPr>
            <p:nvPr/>
          </p:nvSpPr>
          <p:spPr bwMode="auto">
            <a:xfrm>
              <a:off x="2658" y="1227"/>
              <a:ext cx="0" cy="243"/>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68" name="Line 184"/>
            <p:cNvSpPr>
              <a:spLocks noChangeShapeType="1"/>
            </p:cNvSpPr>
            <p:nvPr/>
          </p:nvSpPr>
          <p:spPr bwMode="auto">
            <a:xfrm>
              <a:off x="2844" y="1227"/>
              <a:ext cx="0" cy="255"/>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69" name="Line 185"/>
            <p:cNvSpPr>
              <a:spLocks noChangeShapeType="1"/>
            </p:cNvSpPr>
            <p:nvPr/>
          </p:nvSpPr>
          <p:spPr bwMode="auto">
            <a:xfrm>
              <a:off x="2755" y="1068"/>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70" name="Line 186"/>
            <p:cNvSpPr>
              <a:spLocks noChangeShapeType="1"/>
            </p:cNvSpPr>
            <p:nvPr/>
          </p:nvSpPr>
          <p:spPr bwMode="auto">
            <a:xfrm>
              <a:off x="3213" y="1068"/>
              <a:ext cx="0"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71" name="Line 187"/>
            <p:cNvSpPr>
              <a:spLocks noChangeShapeType="1"/>
            </p:cNvSpPr>
            <p:nvPr/>
          </p:nvSpPr>
          <p:spPr bwMode="auto">
            <a:xfrm>
              <a:off x="2755" y="1109"/>
              <a:ext cx="456"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00572" name="Text Box 188"/>
            <p:cNvSpPr txBox="1">
              <a:spLocks noChangeArrowheads="1"/>
            </p:cNvSpPr>
            <p:nvPr/>
          </p:nvSpPr>
          <p:spPr bwMode="auto">
            <a:xfrm>
              <a:off x="2826" y="769"/>
              <a:ext cx="312" cy="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00573" name="Line 189"/>
            <p:cNvSpPr>
              <a:spLocks noChangeShapeType="1"/>
            </p:cNvSpPr>
            <p:nvPr/>
          </p:nvSpPr>
          <p:spPr bwMode="auto">
            <a:xfrm flipH="1">
              <a:off x="2399" y="1335"/>
              <a:ext cx="356" cy="156"/>
            </a:xfrm>
            <a:prstGeom prst="line">
              <a:avLst/>
            </a:prstGeom>
            <a:noFill/>
            <a:ln w="9525">
              <a:solidFill>
                <a:srgbClr val="8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0574" name="Text Box 190"/>
            <p:cNvSpPr txBox="1">
              <a:spLocks noChangeArrowheads="1"/>
            </p:cNvSpPr>
            <p:nvPr/>
          </p:nvSpPr>
          <p:spPr bwMode="auto">
            <a:xfrm>
              <a:off x="2143" y="1276"/>
              <a:ext cx="312" cy="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aphicFrame>
          <p:nvGraphicFramePr>
            <p:cNvPr id="400575" name="Object 191"/>
            <p:cNvGraphicFramePr>
              <a:graphicFrameLocks noChangeAspect="1"/>
            </p:cNvGraphicFramePr>
            <p:nvPr/>
          </p:nvGraphicFramePr>
          <p:xfrm>
            <a:off x="2880" y="738"/>
            <a:ext cx="240" cy="384"/>
          </p:xfrm>
          <a:graphic>
            <a:graphicData uri="http://schemas.openxmlformats.org/presentationml/2006/ole">
              <mc:AlternateContent xmlns:mc="http://schemas.openxmlformats.org/markup-compatibility/2006">
                <mc:Choice xmlns:v="urn:schemas-microsoft-com:vml" Requires="v">
                  <p:oleObj spid="_x0000_s400590" name="Equation" r:id="rId12" imgW="317160" imgH="457200" progId="Equation.3">
                    <p:embed/>
                  </p:oleObj>
                </mc:Choice>
                <mc:Fallback>
                  <p:oleObj name="Equation" r:id="rId12" imgW="317160" imgH="457200" progId="Equation.3">
                    <p:embed/>
                    <p:pic>
                      <p:nvPicPr>
                        <p:cNvPr id="0" name="Object 19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80" y="738"/>
                          <a:ext cx="240" cy="38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400576" name="Text Box 192"/>
            <p:cNvSpPr txBox="1">
              <a:spLocks noChangeArrowheads="1"/>
            </p:cNvSpPr>
            <p:nvPr/>
          </p:nvSpPr>
          <p:spPr bwMode="auto">
            <a:xfrm>
              <a:off x="1200" y="960"/>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800080"/>
                  </a:solidFill>
                  <a:latin typeface="Times New Roman" pitchFamily="18" charset="0"/>
                  <a:cs typeface="Times New Roman" pitchFamily="18" charset="0"/>
                </a:rPr>
                <a:t>y</a:t>
              </a:r>
            </a:p>
          </p:txBody>
        </p:sp>
        <p:grpSp>
          <p:nvGrpSpPr>
            <p:cNvPr id="400577" name="Group 193"/>
            <p:cNvGrpSpPr>
              <a:grpSpLocks noChangeAspect="1"/>
            </p:cNvGrpSpPr>
            <p:nvPr/>
          </p:nvGrpSpPr>
          <p:grpSpPr bwMode="auto">
            <a:xfrm>
              <a:off x="2160" y="1344"/>
              <a:ext cx="200" cy="409"/>
              <a:chOff x="2160" y="1335"/>
              <a:chExt cx="200" cy="409"/>
            </a:xfrm>
          </p:grpSpPr>
          <p:sp>
            <p:nvSpPr>
              <p:cNvPr id="400578" name="AutoShape 194"/>
              <p:cNvSpPr>
                <a:spLocks noChangeAspect="1" noChangeArrowheads="1" noTextEdit="1"/>
              </p:cNvSpPr>
              <p:nvPr/>
            </p:nvSpPr>
            <p:spPr bwMode="auto">
              <a:xfrm>
                <a:off x="2160" y="1344"/>
                <a:ext cx="200"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400579" name="Line 195"/>
              <p:cNvSpPr>
                <a:spLocks noChangeShapeType="1"/>
              </p:cNvSpPr>
              <p:nvPr/>
            </p:nvSpPr>
            <p:spPr bwMode="auto">
              <a:xfrm>
                <a:off x="2176" y="1541"/>
                <a:ext cx="165" cy="1"/>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6350">
                    <a:solidFill>
                      <a:srgbClr val="000000"/>
                    </a:solidFill>
                    <a:round/>
                    <a:headEnd/>
                    <a:tailEnd/>
                  </a14:hiddenLine>
                </a:ext>
              </a:extLst>
            </p:spPr>
            <p:txBody>
              <a:bodyPr/>
              <a:lstStyle/>
              <a:p>
                <a:endParaRPr lang="en-US"/>
              </a:p>
            </p:txBody>
          </p:sp>
          <p:sp>
            <p:nvSpPr>
              <p:cNvPr id="400580" name="Rectangle 196"/>
              <p:cNvSpPr>
                <a:spLocks noChangeArrowheads="1"/>
              </p:cNvSpPr>
              <p:nvPr/>
            </p:nvSpPr>
            <p:spPr bwMode="auto">
              <a:xfrm>
                <a:off x="2259" y="1562"/>
                <a:ext cx="67"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i="1">
                    <a:solidFill>
                      <a:srgbClr val="000000"/>
                    </a:solidFill>
                    <a:latin typeface="Times New Roman" pitchFamily="18" charset="0"/>
                  </a:rPr>
                  <a:t>k</a:t>
                </a:r>
                <a:endParaRPr lang="en-US">
                  <a:solidFill>
                    <a:srgbClr val="800080"/>
                  </a:solidFill>
                </a:endParaRPr>
              </a:p>
            </p:txBody>
          </p:sp>
          <p:sp>
            <p:nvSpPr>
              <p:cNvPr id="400581" name="Rectangle 197"/>
              <p:cNvSpPr>
                <a:spLocks noChangeArrowheads="1"/>
              </p:cNvSpPr>
              <p:nvPr/>
            </p:nvSpPr>
            <p:spPr bwMode="auto">
              <a:xfrm>
                <a:off x="2186" y="1352"/>
                <a:ext cx="93"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800080"/>
                    </a:solidFill>
                    <a:miter lim="800000"/>
                    <a:headEnd/>
                    <a:tailEnd/>
                  </a14:hiddenLine>
                </a:ext>
              </a:extLst>
            </p:spPr>
            <p:txBody>
              <a:bodyPr wrap="none" lIns="0" tIns="0" rIns="0" bIns="0">
                <a:spAutoFit/>
              </a:bodyPr>
              <a:lstStyle/>
              <a:p>
                <a:pPr algn="l"/>
                <a:r>
                  <a:rPr lang="en-US" sz="1900" i="1">
                    <a:solidFill>
                      <a:srgbClr val="800080"/>
                    </a:solidFill>
                    <a:latin typeface="Times New Roman" pitchFamily="18" charset="0"/>
                  </a:rPr>
                  <a:t>P</a:t>
                </a:r>
                <a:endParaRPr lang="en-US">
                  <a:solidFill>
                    <a:srgbClr val="800080"/>
                  </a:solidFill>
                </a:endParaRPr>
              </a:p>
            </p:txBody>
          </p:sp>
          <p:sp>
            <p:nvSpPr>
              <p:cNvPr id="400582" name="Rectangle 198"/>
              <p:cNvSpPr>
                <a:spLocks noChangeArrowheads="1"/>
              </p:cNvSpPr>
              <p:nvPr/>
            </p:nvSpPr>
            <p:spPr bwMode="auto">
              <a:xfrm>
                <a:off x="2202" y="1562"/>
                <a:ext cx="76"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800080"/>
                    </a:solidFill>
                    <a:latin typeface="Times New Roman" pitchFamily="18" charset="0"/>
                  </a:rPr>
                  <a:t>2</a:t>
                </a:r>
                <a:endParaRPr lang="en-US">
                  <a:solidFill>
                    <a:srgbClr val="800080"/>
                  </a:solidFill>
                </a:endParaRPr>
              </a:p>
            </p:txBody>
          </p:sp>
          <p:sp>
            <p:nvSpPr>
              <p:cNvPr id="400583" name="Rectangle 199"/>
              <p:cNvSpPr>
                <a:spLocks noChangeArrowheads="1"/>
              </p:cNvSpPr>
              <p:nvPr/>
            </p:nvSpPr>
            <p:spPr bwMode="auto">
              <a:xfrm>
                <a:off x="2254" y="1335"/>
                <a:ext cx="96"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i="1">
                    <a:solidFill>
                      <a:srgbClr val="800080"/>
                    </a:solidFill>
                    <a:latin typeface="Symbol" pitchFamily="18" charset="2"/>
                  </a:rPr>
                  <a:t>a</a:t>
                </a:r>
                <a:endParaRPr lang="en-US">
                  <a:solidFill>
                    <a:srgbClr val="800080"/>
                  </a:solidFill>
                </a:endParaRPr>
              </a:p>
            </p:txBody>
          </p:sp>
        </p:grpSp>
        <p:sp>
          <p:nvSpPr>
            <p:cNvPr id="400584" name="Line 200"/>
            <p:cNvSpPr>
              <a:spLocks noChangeShapeType="1"/>
            </p:cNvSpPr>
            <p:nvPr/>
          </p:nvSpPr>
          <p:spPr bwMode="auto">
            <a:xfrm>
              <a:off x="2160" y="1584"/>
              <a:ext cx="192" cy="0"/>
            </a:xfrm>
            <a:prstGeom prst="line">
              <a:avLst/>
            </a:prstGeom>
            <a:noFill/>
            <a:ln w="9525">
              <a:solidFill>
                <a:srgbClr val="80008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1" fill="hold" nodeType="clickEffect">
                                  <p:stCondLst>
                                    <p:cond delay="0"/>
                                  </p:stCondLst>
                                  <p:childTnLst>
                                    <p:set>
                                      <p:cBhvr>
                                        <p:cTn id="6" dur="1" fill="hold">
                                          <p:stCondLst>
                                            <p:cond delay="0"/>
                                          </p:stCondLst>
                                        </p:cTn>
                                        <p:tgtEl>
                                          <p:spTgt spid="400386"/>
                                        </p:tgtEl>
                                        <p:attrNameLst>
                                          <p:attrName>style.visibility</p:attrName>
                                        </p:attrNameLst>
                                      </p:cBhvr>
                                      <p:to>
                                        <p:strVal val="visible"/>
                                      </p:to>
                                    </p:set>
                                    <p:anim calcmode="lin" valueType="num">
                                      <p:cBhvr additive="base">
                                        <p:cTn id="7" dur="2000" fill="hold"/>
                                        <p:tgtEl>
                                          <p:spTgt spid="400386"/>
                                        </p:tgtEl>
                                        <p:attrNameLst>
                                          <p:attrName>ppt_x</p:attrName>
                                        </p:attrNameLst>
                                      </p:cBhvr>
                                      <p:tavLst>
                                        <p:tav tm="0">
                                          <p:val>
                                            <p:strVal val="#ppt_x"/>
                                          </p:val>
                                        </p:tav>
                                        <p:tav tm="100000">
                                          <p:val>
                                            <p:strVal val="#ppt_x"/>
                                          </p:val>
                                        </p:tav>
                                      </p:tavLst>
                                    </p:anim>
                                    <p:anim calcmode="lin" valueType="num">
                                      <p:cBhvr additive="base">
                                        <p:cTn id="8" dur="2000" fill="hold"/>
                                        <p:tgtEl>
                                          <p:spTgt spid="400386"/>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1" presetClass="entr" presetSubtype="4" fill="hold" nodeType="clickEffect">
                                  <p:stCondLst>
                                    <p:cond delay="0"/>
                                  </p:stCondLst>
                                  <p:childTnLst>
                                    <p:set>
                                      <p:cBhvr>
                                        <p:cTn id="12" dur="1" fill="hold">
                                          <p:stCondLst>
                                            <p:cond delay="0"/>
                                          </p:stCondLst>
                                        </p:cTn>
                                        <p:tgtEl>
                                          <p:spTgt spid="400539"/>
                                        </p:tgtEl>
                                        <p:attrNameLst>
                                          <p:attrName>style.visibility</p:attrName>
                                        </p:attrNameLst>
                                      </p:cBhvr>
                                      <p:to>
                                        <p:strVal val="visible"/>
                                      </p:to>
                                    </p:set>
                                    <p:animEffect transition="in" filter="wheel(4)">
                                      <p:cBhvr>
                                        <p:cTn id="13" dur="2000"/>
                                        <p:tgtEl>
                                          <p:spTgt spid="400539"/>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55" presetClass="entr" presetSubtype="0" fill="hold" nodeType="clickEffect">
                                  <p:stCondLst>
                                    <p:cond delay="0"/>
                                  </p:stCondLst>
                                  <p:childTnLst>
                                    <p:set>
                                      <p:cBhvr>
                                        <p:cTn id="17" dur="1" fill="hold">
                                          <p:stCondLst>
                                            <p:cond delay="0"/>
                                          </p:stCondLst>
                                        </p:cTn>
                                        <p:tgtEl>
                                          <p:spTgt spid="400392"/>
                                        </p:tgtEl>
                                        <p:attrNameLst>
                                          <p:attrName>style.visibility</p:attrName>
                                        </p:attrNameLst>
                                      </p:cBhvr>
                                      <p:to>
                                        <p:strVal val="visible"/>
                                      </p:to>
                                    </p:set>
                                    <p:anim calcmode="lin" valueType="num">
                                      <p:cBhvr>
                                        <p:cTn id="18" dur="2000" fill="hold"/>
                                        <p:tgtEl>
                                          <p:spTgt spid="400392"/>
                                        </p:tgtEl>
                                        <p:attrNameLst>
                                          <p:attrName>ppt_w</p:attrName>
                                        </p:attrNameLst>
                                      </p:cBhvr>
                                      <p:tavLst>
                                        <p:tav tm="0">
                                          <p:val>
                                            <p:strVal val="#ppt_w*0.70"/>
                                          </p:val>
                                        </p:tav>
                                        <p:tav tm="100000">
                                          <p:val>
                                            <p:strVal val="#ppt_w"/>
                                          </p:val>
                                        </p:tav>
                                      </p:tavLst>
                                    </p:anim>
                                    <p:anim calcmode="lin" valueType="num">
                                      <p:cBhvr>
                                        <p:cTn id="19" dur="2000" fill="hold"/>
                                        <p:tgtEl>
                                          <p:spTgt spid="400392"/>
                                        </p:tgtEl>
                                        <p:attrNameLst>
                                          <p:attrName>ppt_h</p:attrName>
                                        </p:attrNameLst>
                                      </p:cBhvr>
                                      <p:tavLst>
                                        <p:tav tm="0">
                                          <p:val>
                                            <p:strVal val="#ppt_h"/>
                                          </p:val>
                                        </p:tav>
                                        <p:tav tm="100000">
                                          <p:val>
                                            <p:strVal val="#ppt_h"/>
                                          </p:val>
                                        </p:tav>
                                      </p:tavLst>
                                    </p:anim>
                                    <p:animEffect transition="in" filter="fade">
                                      <p:cBhvr>
                                        <p:cTn id="20" dur="2000"/>
                                        <p:tgtEl>
                                          <p:spTgt spid="400392"/>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53" presetClass="entr" presetSubtype="0" fill="hold" nodeType="clickEffect">
                                  <p:stCondLst>
                                    <p:cond delay="0"/>
                                  </p:stCondLst>
                                  <p:childTnLst>
                                    <p:set>
                                      <p:cBhvr>
                                        <p:cTn id="24" dur="1" fill="hold">
                                          <p:stCondLst>
                                            <p:cond delay="0"/>
                                          </p:stCondLst>
                                        </p:cTn>
                                        <p:tgtEl>
                                          <p:spTgt spid="400489"/>
                                        </p:tgtEl>
                                        <p:attrNameLst>
                                          <p:attrName>style.visibility</p:attrName>
                                        </p:attrNameLst>
                                      </p:cBhvr>
                                      <p:to>
                                        <p:strVal val="visible"/>
                                      </p:to>
                                    </p:set>
                                    <p:anim calcmode="lin" valueType="num">
                                      <p:cBhvr>
                                        <p:cTn id="25" dur="2000" fill="hold"/>
                                        <p:tgtEl>
                                          <p:spTgt spid="400489"/>
                                        </p:tgtEl>
                                        <p:attrNameLst>
                                          <p:attrName>ppt_w</p:attrName>
                                        </p:attrNameLst>
                                      </p:cBhvr>
                                      <p:tavLst>
                                        <p:tav tm="0">
                                          <p:val>
                                            <p:fltVal val="0"/>
                                          </p:val>
                                        </p:tav>
                                        <p:tav tm="100000">
                                          <p:val>
                                            <p:strVal val="#ppt_w"/>
                                          </p:val>
                                        </p:tav>
                                      </p:tavLst>
                                    </p:anim>
                                    <p:anim calcmode="lin" valueType="num">
                                      <p:cBhvr>
                                        <p:cTn id="26" dur="2000" fill="hold"/>
                                        <p:tgtEl>
                                          <p:spTgt spid="400489"/>
                                        </p:tgtEl>
                                        <p:attrNameLst>
                                          <p:attrName>ppt_h</p:attrName>
                                        </p:attrNameLst>
                                      </p:cBhvr>
                                      <p:tavLst>
                                        <p:tav tm="0">
                                          <p:val>
                                            <p:fltVal val="0"/>
                                          </p:val>
                                        </p:tav>
                                        <p:tav tm="100000">
                                          <p:val>
                                            <p:strVal val="#ppt_h"/>
                                          </p:val>
                                        </p:tav>
                                      </p:tavLst>
                                    </p:anim>
                                    <p:animEffect transition="in" filter="fade">
                                      <p:cBhvr>
                                        <p:cTn id="27" dur="2000"/>
                                        <p:tgtEl>
                                          <p:spTgt spid="40048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400432"/>
                                        </p:tgtEl>
                                        <p:attrNameLst>
                                          <p:attrName>style.visibility</p:attrName>
                                        </p:attrNameLst>
                                      </p:cBhvr>
                                      <p:to>
                                        <p:strVal val="visible"/>
                                      </p:to>
                                    </p:set>
                                    <p:animEffect transition="in" filter="wheel(4)">
                                      <p:cBhvr>
                                        <p:cTn id="32" dur="2000"/>
                                        <p:tgtEl>
                                          <p:spTgt spid="4004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01410" name="Group 2"/>
          <p:cNvGrpSpPr>
            <a:grpSpLocks/>
          </p:cNvGrpSpPr>
          <p:nvPr/>
        </p:nvGrpSpPr>
        <p:grpSpPr bwMode="auto">
          <a:xfrm>
            <a:off x="6629400" y="419100"/>
            <a:ext cx="2667000" cy="2171700"/>
            <a:chOff x="3984" y="192"/>
            <a:chExt cx="1680" cy="1368"/>
          </a:xfrm>
        </p:grpSpPr>
        <p:sp>
          <p:nvSpPr>
            <p:cNvPr id="401411" name="Text Box 3"/>
            <p:cNvSpPr txBox="1">
              <a:spLocks noChangeArrowheads="1"/>
            </p:cNvSpPr>
            <p:nvPr/>
          </p:nvSpPr>
          <p:spPr bwMode="auto">
            <a:xfrm>
              <a:off x="4992" y="672"/>
              <a:ext cx="32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Q</a:t>
              </a:r>
            </a:p>
          </p:txBody>
        </p:sp>
        <p:sp>
          <p:nvSpPr>
            <p:cNvPr id="401412" name="Rectangle 4"/>
            <p:cNvSpPr>
              <a:spLocks noChangeArrowheads="1"/>
            </p:cNvSpPr>
            <p:nvPr/>
          </p:nvSpPr>
          <p:spPr bwMode="auto">
            <a:xfrm>
              <a:off x="4560" y="588"/>
              <a:ext cx="360" cy="714"/>
            </a:xfrm>
            <a:prstGeom prst="rect">
              <a:avLst/>
            </a:prstGeom>
            <a:noFill/>
            <a:ln w="28575">
              <a:solidFill>
                <a:srgbClr val="6633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1413" name="Line 5"/>
            <p:cNvSpPr>
              <a:spLocks noChangeShapeType="1"/>
            </p:cNvSpPr>
            <p:nvPr/>
          </p:nvSpPr>
          <p:spPr bwMode="auto">
            <a:xfrm>
              <a:off x="4776" y="300"/>
              <a:ext cx="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1414" name="Line 6"/>
            <p:cNvSpPr>
              <a:spLocks noChangeShapeType="1"/>
            </p:cNvSpPr>
            <p:nvPr/>
          </p:nvSpPr>
          <p:spPr bwMode="auto">
            <a:xfrm>
              <a:off x="4728" y="300"/>
              <a:ext cx="0" cy="288"/>
            </a:xfrm>
            <a:prstGeom prst="line">
              <a:avLst/>
            </a:prstGeom>
            <a:noFill/>
            <a:ln w="19050">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01415" name="Line 7"/>
            <p:cNvSpPr>
              <a:spLocks noChangeShapeType="1"/>
            </p:cNvSpPr>
            <p:nvPr/>
          </p:nvSpPr>
          <p:spPr bwMode="auto">
            <a:xfrm>
              <a:off x="4488" y="732"/>
              <a:ext cx="0" cy="360"/>
            </a:xfrm>
            <a:prstGeom prst="line">
              <a:avLst/>
            </a:prstGeom>
            <a:noFill/>
            <a:ln w="19050">
              <a:solidFill>
                <a:srgbClr val="000000"/>
              </a:solidFill>
              <a:round/>
              <a:headEnd type="stealth" w="med" len="lg"/>
              <a:tailEnd/>
            </a:ln>
            <a:extLst>
              <a:ext uri="{909E8E84-426E-40DD-AFC4-6F175D3DCCD1}">
                <a14:hiddenFill xmlns:a14="http://schemas.microsoft.com/office/drawing/2010/main">
                  <a:noFill/>
                </a14:hiddenFill>
              </a:ext>
            </a:extLst>
          </p:spPr>
          <p:txBody>
            <a:bodyPr/>
            <a:lstStyle/>
            <a:p>
              <a:endParaRPr lang="en-US"/>
            </a:p>
          </p:txBody>
        </p:sp>
        <p:sp>
          <p:nvSpPr>
            <p:cNvPr id="401416" name="Line 8"/>
            <p:cNvSpPr>
              <a:spLocks noChangeShapeType="1"/>
            </p:cNvSpPr>
            <p:nvPr/>
          </p:nvSpPr>
          <p:spPr bwMode="auto">
            <a:xfrm>
              <a:off x="4992" y="775"/>
              <a:ext cx="0" cy="336"/>
            </a:xfrm>
            <a:prstGeom prst="line">
              <a:avLst/>
            </a:prstGeom>
            <a:noFill/>
            <a:ln w="19050">
              <a:solidFill>
                <a:srgbClr val="000000"/>
              </a:solidFill>
              <a:round/>
              <a:headEnd type="stealth" w="med" len="lg"/>
              <a:tailEnd/>
            </a:ln>
            <a:extLst>
              <a:ext uri="{909E8E84-426E-40DD-AFC4-6F175D3DCCD1}">
                <a14:hiddenFill xmlns:a14="http://schemas.microsoft.com/office/drawing/2010/main">
                  <a:noFill/>
                </a14:hiddenFill>
              </a:ext>
            </a:extLst>
          </p:spPr>
          <p:txBody>
            <a:bodyPr/>
            <a:lstStyle/>
            <a:p>
              <a:endParaRPr lang="en-US"/>
            </a:p>
          </p:txBody>
        </p:sp>
        <p:sp>
          <p:nvSpPr>
            <p:cNvPr id="401417" name="Text Box 9"/>
            <p:cNvSpPr txBox="1">
              <a:spLocks noChangeArrowheads="1"/>
            </p:cNvSpPr>
            <p:nvPr/>
          </p:nvSpPr>
          <p:spPr bwMode="auto">
            <a:xfrm>
              <a:off x="4272" y="672"/>
              <a:ext cx="32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Q</a:t>
              </a:r>
            </a:p>
          </p:txBody>
        </p:sp>
        <p:sp>
          <p:nvSpPr>
            <p:cNvPr id="401418" name="Text Box 10"/>
            <p:cNvSpPr txBox="1">
              <a:spLocks noChangeArrowheads="1"/>
            </p:cNvSpPr>
            <p:nvPr/>
          </p:nvSpPr>
          <p:spPr bwMode="auto">
            <a:xfrm>
              <a:off x="4716" y="192"/>
              <a:ext cx="32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P</a:t>
              </a:r>
            </a:p>
          </p:txBody>
        </p:sp>
        <p:sp>
          <p:nvSpPr>
            <p:cNvPr id="401419" name="Line 11"/>
            <p:cNvSpPr>
              <a:spLocks noChangeShapeType="1"/>
            </p:cNvSpPr>
            <p:nvPr/>
          </p:nvSpPr>
          <p:spPr bwMode="auto">
            <a:xfrm>
              <a:off x="4344" y="948"/>
              <a:ext cx="792"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401420" name="Line 12"/>
            <p:cNvSpPr>
              <a:spLocks noChangeShapeType="1"/>
            </p:cNvSpPr>
            <p:nvPr/>
          </p:nvSpPr>
          <p:spPr bwMode="auto">
            <a:xfrm>
              <a:off x="4560" y="1308"/>
              <a:ext cx="0" cy="2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1421" name="Line 13"/>
            <p:cNvSpPr>
              <a:spLocks noChangeShapeType="1"/>
            </p:cNvSpPr>
            <p:nvPr/>
          </p:nvSpPr>
          <p:spPr bwMode="auto">
            <a:xfrm>
              <a:off x="4920" y="1302"/>
              <a:ext cx="0" cy="2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1422" name="Line 14"/>
            <p:cNvSpPr>
              <a:spLocks noChangeShapeType="1"/>
            </p:cNvSpPr>
            <p:nvPr/>
          </p:nvSpPr>
          <p:spPr bwMode="auto">
            <a:xfrm>
              <a:off x="4566" y="1488"/>
              <a:ext cx="349"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01423" name="Text Box 15"/>
            <p:cNvSpPr txBox="1">
              <a:spLocks noChangeArrowheads="1"/>
            </p:cNvSpPr>
            <p:nvPr/>
          </p:nvSpPr>
          <p:spPr bwMode="auto">
            <a:xfrm>
              <a:off x="4596" y="1272"/>
              <a:ext cx="32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dx</a:t>
              </a:r>
            </a:p>
          </p:txBody>
        </p:sp>
        <p:sp>
          <p:nvSpPr>
            <p:cNvPr id="401424" name="Text Box 16"/>
            <p:cNvSpPr txBox="1">
              <a:spLocks noChangeArrowheads="1"/>
            </p:cNvSpPr>
            <p:nvPr/>
          </p:nvSpPr>
          <p:spPr bwMode="auto">
            <a:xfrm>
              <a:off x="3984" y="86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Q&gt;0</a:t>
              </a:r>
            </a:p>
          </p:txBody>
        </p:sp>
        <p:sp>
          <p:nvSpPr>
            <p:cNvPr id="401425" name="Text Box 17"/>
            <p:cNvSpPr txBox="1">
              <a:spLocks noChangeArrowheads="1"/>
            </p:cNvSpPr>
            <p:nvPr/>
          </p:nvSpPr>
          <p:spPr bwMode="auto">
            <a:xfrm>
              <a:off x="5184" y="864"/>
              <a:ext cx="48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Q&lt;0</a:t>
              </a:r>
            </a:p>
          </p:txBody>
        </p:sp>
      </p:grpSp>
      <p:graphicFrame>
        <p:nvGraphicFramePr>
          <p:cNvPr id="401426" name="Object 18"/>
          <p:cNvGraphicFramePr>
            <a:graphicFrameLocks noChangeAspect="1"/>
          </p:cNvGraphicFramePr>
          <p:nvPr/>
        </p:nvGraphicFramePr>
        <p:xfrm>
          <a:off x="3429000" y="990600"/>
          <a:ext cx="4229100" cy="800100"/>
        </p:xfrm>
        <a:graphic>
          <a:graphicData uri="http://schemas.openxmlformats.org/presentationml/2006/ole">
            <mc:AlternateContent xmlns:mc="http://schemas.openxmlformats.org/markup-compatibility/2006">
              <mc:Choice xmlns:v="urn:schemas-microsoft-com:vml" Requires="v">
                <p:oleObj spid="_x0000_s401463" name="Document" r:id="rId3" imgW="2499840" imgH="469800" progId="Word.Document.8">
                  <p:embed/>
                </p:oleObj>
              </mc:Choice>
              <mc:Fallback>
                <p:oleObj name="Document" r:id="rId3" imgW="2499840" imgH="469800" progId="Word.Document.8">
                  <p:embed/>
                  <p:pic>
                    <p:nvPicPr>
                      <p:cNvPr id="0" name="Object 1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29000" y="990600"/>
                        <a:ext cx="4229100" cy="800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401427" name="Group 19"/>
          <p:cNvGrpSpPr>
            <a:grpSpLocks/>
          </p:cNvGrpSpPr>
          <p:nvPr/>
        </p:nvGrpSpPr>
        <p:grpSpPr bwMode="auto">
          <a:xfrm>
            <a:off x="914400" y="1695450"/>
            <a:ext cx="5715000" cy="819150"/>
            <a:chOff x="336" y="492"/>
            <a:chExt cx="3864" cy="516"/>
          </a:xfrm>
        </p:grpSpPr>
        <p:graphicFrame>
          <p:nvGraphicFramePr>
            <p:cNvPr id="401428" name="Object 20"/>
            <p:cNvGraphicFramePr>
              <a:graphicFrameLocks noChangeAspect="1"/>
            </p:cNvGraphicFramePr>
            <p:nvPr/>
          </p:nvGraphicFramePr>
          <p:xfrm>
            <a:off x="864" y="492"/>
            <a:ext cx="3336" cy="516"/>
          </p:xfrm>
          <a:graphic>
            <a:graphicData uri="http://schemas.openxmlformats.org/presentationml/2006/ole">
              <mc:AlternateContent xmlns:mc="http://schemas.openxmlformats.org/markup-compatibility/2006">
                <mc:Choice xmlns:v="urn:schemas-microsoft-com:vml" Requires="v">
                  <p:oleObj spid="_x0000_s401464" name="Document" r:id="rId5" imgW="3044880" imgH="469800" progId="Word.Document.8">
                    <p:embed/>
                  </p:oleObj>
                </mc:Choice>
                <mc:Fallback>
                  <p:oleObj name="Document" r:id="rId5" imgW="3044880" imgH="469800" progId="Word.Document.8">
                    <p:embed/>
                    <p:pic>
                      <p:nvPicPr>
                        <p:cNvPr id="0" name="Object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64" y="492"/>
                          <a:ext cx="3336" cy="5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01429" name="Line 21"/>
            <p:cNvSpPr>
              <a:spLocks noChangeShapeType="1"/>
            </p:cNvSpPr>
            <p:nvPr/>
          </p:nvSpPr>
          <p:spPr bwMode="auto">
            <a:xfrm>
              <a:off x="336" y="720"/>
              <a:ext cx="336"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401430" name="Text Box 22"/>
          <p:cNvSpPr txBox="1">
            <a:spLocks noChangeArrowheads="1"/>
          </p:cNvSpPr>
          <p:nvPr/>
        </p:nvSpPr>
        <p:spPr bwMode="auto">
          <a:xfrm>
            <a:off x="7562850" y="2679700"/>
            <a:ext cx="1065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(11. 9)</a:t>
            </a:r>
          </a:p>
        </p:txBody>
      </p:sp>
      <p:sp>
        <p:nvSpPr>
          <p:cNvPr id="401431" name="Text Box 23"/>
          <p:cNvSpPr txBox="1">
            <a:spLocks noChangeArrowheads="1"/>
          </p:cNvSpPr>
          <p:nvPr/>
        </p:nvSpPr>
        <p:spPr bwMode="auto">
          <a:xfrm>
            <a:off x="7467600" y="4722813"/>
            <a:ext cx="12350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(11. 10)</a:t>
            </a:r>
          </a:p>
        </p:txBody>
      </p:sp>
      <p:sp>
        <p:nvSpPr>
          <p:cNvPr id="401432" name="Text Box 24"/>
          <p:cNvSpPr txBox="1">
            <a:spLocks noChangeArrowheads="1"/>
          </p:cNvSpPr>
          <p:nvPr/>
        </p:nvSpPr>
        <p:spPr bwMode="auto">
          <a:xfrm>
            <a:off x="228600" y="6019800"/>
            <a:ext cx="87042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Giá trị của các hàm số này được cho sẵn trong bảng phụ lục II.</a:t>
            </a:r>
            <a:endParaRPr lang="en-US">
              <a:cs typeface="Times New Roman" pitchFamily="18" charset="0"/>
            </a:endParaRPr>
          </a:p>
        </p:txBody>
      </p:sp>
      <p:grpSp>
        <p:nvGrpSpPr>
          <p:cNvPr id="401433" name="Group 25"/>
          <p:cNvGrpSpPr>
            <a:grpSpLocks/>
          </p:cNvGrpSpPr>
          <p:nvPr/>
        </p:nvGrpSpPr>
        <p:grpSpPr bwMode="auto">
          <a:xfrm>
            <a:off x="3017838" y="76200"/>
            <a:ext cx="3465512" cy="762000"/>
            <a:chOff x="1901" y="48"/>
            <a:chExt cx="2183" cy="480"/>
          </a:xfrm>
        </p:grpSpPr>
        <p:graphicFrame>
          <p:nvGraphicFramePr>
            <p:cNvPr id="401434" name="Object 26"/>
            <p:cNvGraphicFramePr>
              <a:graphicFrameLocks noChangeAspect="1"/>
            </p:cNvGraphicFramePr>
            <p:nvPr/>
          </p:nvGraphicFramePr>
          <p:xfrm>
            <a:off x="2571" y="48"/>
            <a:ext cx="357" cy="480"/>
          </p:xfrm>
          <a:graphic>
            <a:graphicData uri="http://schemas.openxmlformats.org/presentationml/2006/ole">
              <mc:AlternateContent xmlns:mc="http://schemas.openxmlformats.org/markup-compatibility/2006">
                <mc:Choice xmlns:v="urn:schemas-microsoft-com:vml" Requires="v">
                  <p:oleObj spid="_x0000_s401465" name="Equation" r:id="rId7" imgW="330120" imgH="444240" progId="Equation.3">
                    <p:embed/>
                  </p:oleObj>
                </mc:Choice>
                <mc:Fallback>
                  <p:oleObj name="Equation" r:id="rId7" imgW="330120" imgH="444240" progId="Equation.3">
                    <p:embed/>
                    <p:pic>
                      <p:nvPicPr>
                        <p:cNvPr id="0" name="Object 2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571" y="48"/>
                          <a:ext cx="357"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01435" name="Text Box 27"/>
            <p:cNvSpPr txBox="1">
              <a:spLocks noChangeArrowheads="1"/>
            </p:cNvSpPr>
            <p:nvPr/>
          </p:nvSpPr>
          <p:spPr bwMode="auto">
            <a:xfrm>
              <a:off x="1901" y="144"/>
              <a:ext cx="69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latin typeface="Times New Roman" pitchFamily="18" charset="0"/>
                  <a:cs typeface="Times New Roman" pitchFamily="18" charset="0"/>
                </a:rPr>
                <a:t>Q(0)</a:t>
              </a:r>
              <a:r>
                <a:rPr lang="en-US">
                  <a:solidFill>
                    <a:srgbClr val="0000FF"/>
                  </a:solidFill>
                  <a:latin typeface=".VnBook-Antiqua" pitchFamily="34" charset="0"/>
                  <a:cs typeface="Times New Roman" pitchFamily="18" charset="0"/>
                </a:rPr>
                <a:t> =</a:t>
              </a:r>
              <a:r>
                <a:rPr lang="en-US">
                  <a:solidFill>
                    <a:srgbClr val="000000"/>
                  </a:solidFill>
                  <a:latin typeface=".VnBook-Antiqua" pitchFamily="34" charset="0"/>
                  <a:cs typeface="Times New Roman" pitchFamily="18" charset="0"/>
                </a:rPr>
                <a:t> </a:t>
              </a:r>
            </a:p>
          </p:txBody>
        </p:sp>
        <p:sp>
          <p:nvSpPr>
            <p:cNvPr id="401436" name="Text Box 28"/>
            <p:cNvSpPr txBox="1">
              <a:spLocks noChangeArrowheads="1"/>
            </p:cNvSpPr>
            <p:nvPr/>
          </p:nvSpPr>
          <p:spPr bwMode="auto">
            <a:xfrm>
              <a:off x="3360" y="144"/>
              <a:ext cx="72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(11. 8g)</a:t>
              </a:r>
            </a:p>
          </p:txBody>
        </p:sp>
      </p:grpSp>
      <p:sp>
        <p:nvSpPr>
          <p:cNvPr id="401437" name="Text Box 29"/>
          <p:cNvSpPr txBox="1">
            <a:spLocks noChangeArrowheads="1"/>
          </p:cNvSpPr>
          <p:nvPr/>
        </p:nvSpPr>
        <p:spPr bwMode="auto">
          <a:xfrm>
            <a:off x="517525" y="39258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401438" name="Object 30"/>
          <p:cNvGraphicFramePr>
            <a:graphicFrameLocks noChangeAspect="1"/>
          </p:cNvGraphicFramePr>
          <p:nvPr>
            <p:ph sz="half" idx="1"/>
          </p:nvPr>
        </p:nvGraphicFramePr>
        <p:xfrm>
          <a:off x="1096963" y="4837113"/>
          <a:ext cx="2682875" cy="534987"/>
        </p:xfrm>
        <a:graphic>
          <a:graphicData uri="http://schemas.openxmlformats.org/presentationml/2006/ole">
            <mc:AlternateContent xmlns:mc="http://schemas.openxmlformats.org/markup-compatibility/2006">
              <mc:Choice xmlns:v="urn:schemas-microsoft-com:vml" Requires="v">
                <p:oleObj spid="_x0000_s401466" name="Equation" r:id="rId9" imgW="1257120" imgH="241200" progId="Equation.3">
                  <p:embed/>
                </p:oleObj>
              </mc:Choice>
              <mc:Fallback>
                <p:oleObj name="Equation" r:id="rId9" imgW="1257120" imgH="241200" progId="Equation.3">
                  <p:embed/>
                  <p:pic>
                    <p:nvPicPr>
                      <p:cNvPr id="0" name="Object 3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96963" y="4837113"/>
                        <a:ext cx="2682875" cy="5349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401439" name="Object 31"/>
          <p:cNvGraphicFramePr>
            <a:graphicFrameLocks noChangeAspect="1"/>
          </p:cNvGraphicFramePr>
          <p:nvPr>
            <p:ph sz="quarter" idx="2"/>
          </p:nvPr>
        </p:nvGraphicFramePr>
        <p:xfrm>
          <a:off x="3119438" y="2127250"/>
          <a:ext cx="4195762" cy="898525"/>
        </p:xfrm>
        <a:graphic>
          <a:graphicData uri="http://schemas.openxmlformats.org/presentationml/2006/ole">
            <mc:AlternateContent xmlns:mc="http://schemas.openxmlformats.org/markup-compatibility/2006">
              <mc:Choice xmlns:v="urn:schemas-microsoft-com:vml" Requires="v">
                <p:oleObj spid="_x0000_s401467" name="Equation" r:id="rId11" imgW="2031840" imgH="419040" progId="Equation.3">
                  <p:embed/>
                </p:oleObj>
              </mc:Choice>
              <mc:Fallback>
                <p:oleObj name="Equation" r:id="rId11" imgW="2031840" imgH="419040" progId="Equation.3">
                  <p:embed/>
                  <p:pic>
                    <p:nvPicPr>
                      <p:cNvPr id="0" name="Object 3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19438" y="2127250"/>
                        <a:ext cx="4195762" cy="898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401440" name="Group 32"/>
          <p:cNvGrpSpPr>
            <a:grpSpLocks/>
          </p:cNvGrpSpPr>
          <p:nvPr/>
        </p:nvGrpSpPr>
        <p:grpSpPr bwMode="auto">
          <a:xfrm>
            <a:off x="381000" y="2627313"/>
            <a:ext cx="2743200" cy="496887"/>
            <a:chOff x="0" y="1392"/>
            <a:chExt cx="1533" cy="313"/>
          </a:xfrm>
        </p:grpSpPr>
        <p:sp>
          <p:nvSpPr>
            <p:cNvPr id="401441" name="Text Box 33"/>
            <p:cNvSpPr txBox="1">
              <a:spLocks noChangeArrowheads="1"/>
            </p:cNvSpPr>
            <p:nvPr/>
          </p:nvSpPr>
          <p:spPr bwMode="auto">
            <a:xfrm>
              <a:off x="0" y="1392"/>
              <a:ext cx="124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latin typeface="Times New Roman" pitchFamily="18" charset="0"/>
                  <a:cs typeface="Times New Roman" pitchFamily="18" charset="0"/>
                </a:rPr>
                <a:t>+(11.8a,b,c,d)</a:t>
              </a:r>
              <a:r>
                <a:rPr lang="en-US">
                  <a:solidFill>
                    <a:srgbClr val="000000"/>
                  </a:solidFill>
                  <a:latin typeface=".VnBook-Antiqua" pitchFamily="34" charset="0"/>
                  <a:cs typeface="Times New Roman" pitchFamily="18" charset="0"/>
                </a:rPr>
                <a:t> </a:t>
              </a:r>
            </a:p>
          </p:txBody>
        </p:sp>
        <p:sp>
          <p:nvSpPr>
            <p:cNvPr id="401442" name="Line 34"/>
            <p:cNvSpPr>
              <a:spLocks noChangeShapeType="1"/>
            </p:cNvSpPr>
            <p:nvPr/>
          </p:nvSpPr>
          <p:spPr bwMode="auto">
            <a:xfrm>
              <a:off x="1152" y="1584"/>
              <a:ext cx="265"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1443" name="Text Box 35"/>
            <p:cNvSpPr txBox="1">
              <a:spLocks noChangeArrowheads="1"/>
            </p:cNvSpPr>
            <p:nvPr/>
          </p:nvSpPr>
          <p:spPr bwMode="auto">
            <a:xfrm>
              <a:off x="1430" y="1417"/>
              <a:ext cx="10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pSp>
      <p:sp>
        <p:nvSpPr>
          <p:cNvPr id="401444" name="Rectangle 36"/>
          <p:cNvSpPr>
            <a:spLocks noChangeArrowheads="1"/>
          </p:cNvSpPr>
          <p:nvPr/>
        </p:nvSpPr>
        <p:spPr bwMode="auto">
          <a:xfrm>
            <a:off x="0" y="3081338"/>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en-US"/>
          </a:p>
        </p:txBody>
      </p:sp>
      <p:graphicFrame>
        <p:nvGraphicFramePr>
          <p:cNvPr id="401445" name="Object 37"/>
          <p:cNvGraphicFramePr>
            <a:graphicFrameLocks noChangeAspect="1"/>
          </p:cNvGraphicFramePr>
          <p:nvPr/>
        </p:nvGraphicFramePr>
        <p:xfrm>
          <a:off x="1866900" y="3179763"/>
          <a:ext cx="2019300" cy="768350"/>
        </p:xfrm>
        <a:graphic>
          <a:graphicData uri="http://schemas.openxmlformats.org/presentationml/2006/ole">
            <mc:AlternateContent xmlns:mc="http://schemas.openxmlformats.org/markup-compatibility/2006">
              <mc:Choice xmlns:v="urn:schemas-microsoft-com:vml" Requires="v">
                <p:oleObj spid="_x0000_s401468" name="Equation" r:id="rId13" imgW="1028520" imgH="393480" progId="Equation.3">
                  <p:embed/>
                </p:oleObj>
              </mc:Choice>
              <mc:Fallback>
                <p:oleObj name="Equation" r:id="rId13" imgW="1028520" imgH="393480" progId="Equation.3">
                  <p:embed/>
                  <p:pic>
                    <p:nvPicPr>
                      <p:cNvPr id="0" name="Object 3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866900" y="3179763"/>
                        <a:ext cx="2019300" cy="7683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01446" name="Rectangle 38"/>
          <p:cNvSpPr>
            <a:spLocks noChangeArrowheads="1"/>
          </p:cNvSpPr>
          <p:nvPr/>
        </p:nvSpPr>
        <p:spPr bwMode="auto">
          <a:xfrm>
            <a:off x="0" y="3471863"/>
            <a:ext cx="228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l"/>
            <a:r>
              <a:rPr lang="en-US" sz="1400">
                <a:solidFill>
                  <a:srgbClr val="000000"/>
                </a:solidFill>
                <a:latin typeface="Times New Roman" pitchFamily="18" charset="0"/>
                <a:cs typeface="Times New Roman" pitchFamily="18" charset="0"/>
              </a:rPr>
              <a:t> </a:t>
            </a:r>
            <a:endParaRPr lang="en-US">
              <a:latin typeface="Times New Roman" pitchFamily="18" charset="0"/>
              <a:cs typeface="Times New Roman" pitchFamily="18" charset="0"/>
            </a:endParaRPr>
          </a:p>
        </p:txBody>
      </p:sp>
      <p:sp>
        <p:nvSpPr>
          <p:cNvPr id="401447" name="Rectangle 39"/>
          <p:cNvSpPr>
            <a:spLocks noChangeArrowheads="1"/>
          </p:cNvSpPr>
          <p:nvPr/>
        </p:nvSpPr>
        <p:spPr bwMode="auto">
          <a:xfrm>
            <a:off x="-762000" y="312420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en-US"/>
          </a:p>
        </p:txBody>
      </p:sp>
      <p:graphicFrame>
        <p:nvGraphicFramePr>
          <p:cNvPr id="401448" name="Object 40"/>
          <p:cNvGraphicFramePr>
            <a:graphicFrameLocks noChangeAspect="1"/>
          </p:cNvGraphicFramePr>
          <p:nvPr/>
        </p:nvGraphicFramePr>
        <p:xfrm>
          <a:off x="4267200" y="3190875"/>
          <a:ext cx="1676400" cy="771525"/>
        </p:xfrm>
        <a:graphic>
          <a:graphicData uri="http://schemas.openxmlformats.org/presentationml/2006/ole">
            <mc:AlternateContent xmlns:mc="http://schemas.openxmlformats.org/markup-compatibility/2006">
              <mc:Choice xmlns:v="urn:schemas-microsoft-com:vml" Requires="v">
                <p:oleObj spid="_x0000_s401469" name="Equation" r:id="rId15" imgW="850531" imgH="393529" progId="Equation.3">
                  <p:embed/>
                </p:oleObj>
              </mc:Choice>
              <mc:Fallback>
                <p:oleObj name="Equation" r:id="rId15" imgW="850531" imgH="393529" progId="Equation.3">
                  <p:embed/>
                  <p:pic>
                    <p:nvPicPr>
                      <p:cNvPr id="0" name="Object 4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267200" y="3190875"/>
                        <a:ext cx="1676400" cy="7715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01449" name="Rectangle 41"/>
          <p:cNvSpPr>
            <a:spLocks noChangeArrowheads="1"/>
          </p:cNvSpPr>
          <p:nvPr/>
        </p:nvSpPr>
        <p:spPr bwMode="auto">
          <a:xfrm>
            <a:off x="-114300" y="3886200"/>
            <a:ext cx="228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l"/>
            <a:r>
              <a:rPr lang="en-US" sz="1400">
                <a:solidFill>
                  <a:srgbClr val="000000"/>
                </a:solidFill>
                <a:latin typeface=".VnBook-Antiqua" pitchFamily="34" charset="0"/>
                <a:cs typeface="Times New Roman" pitchFamily="18" charset="0"/>
              </a:rPr>
              <a:t> </a:t>
            </a:r>
            <a:endParaRPr lang="en-US">
              <a:latin typeface="Times New Roman" pitchFamily="18" charset="0"/>
              <a:cs typeface="Times New Roman" pitchFamily="18" charset="0"/>
            </a:endParaRPr>
          </a:p>
        </p:txBody>
      </p:sp>
      <p:sp>
        <p:nvSpPr>
          <p:cNvPr id="401450" name="Rectangle 42"/>
          <p:cNvSpPr>
            <a:spLocks noChangeArrowheads="1"/>
          </p:cNvSpPr>
          <p:nvPr/>
        </p:nvSpPr>
        <p:spPr bwMode="auto">
          <a:xfrm>
            <a:off x="0" y="3148013"/>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en-US"/>
          </a:p>
        </p:txBody>
      </p:sp>
      <p:graphicFrame>
        <p:nvGraphicFramePr>
          <p:cNvPr id="401451" name="Object 43"/>
          <p:cNvGraphicFramePr>
            <a:graphicFrameLocks noChangeAspect="1"/>
          </p:cNvGraphicFramePr>
          <p:nvPr/>
        </p:nvGraphicFramePr>
        <p:xfrm>
          <a:off x="1266825" y="3911600"/>
          <a:ext cx="3733800" cy="522288"/>
        </p:xfrm>
        <a:graphic>
          <a:graphicData uri="http://schemas.openxmlformats.org/presentationml/2006/ole">
            <mc:AlternateContent xmlns:mc="http://schemas.openxmlformats.org/markup-compatibility/2006">
              <mc:Choice xmlns:v="urn:schemas-microsoft-com:vml" Requires="v">
                <p:oleObj spid="_x0000_s401470" name="Equation" r:id="rId17" imgW="1841500" imgH="254000" progId="Equation.3">
                  <p:embed/>
                </p:oleObj>
              </mc:Choice>
              <mc:Fallback>
                <p:oleObj name="Equation" r:id="rId17" imgW="1841500" imgH="254000" progId="Equation.3">
                  <p:embed/>
                  <p:pic>
                    <p:nvPicPr>
                      <p:cNvPr id="0" name="Object 4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266825" y="3911600"/>
                        <a:ext cx="3733800" cy="5222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01452" name="Rectangle 44"/>
          <p:cNvSpPr>
            <a:spLocks noChangeArrowheads="1"/>
          </p:cNvSpPr>
          <p:nvPr/>
        </p:nvSpPr>
        <p:spPr bwMode="auto">
          <a:xfrm>
            <a:off x="0" y="3138488"/>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en-US"/>
          </a:p>
        </p:txBody>
      </p:sp>
      <p:graphicFrame>
        <p:nvGraphicFramePr>
          <p:cNvPr id="401453" name="Object 45"/>
          <p:cNvGraphicFramePr>
            <a:graphicFrameLocks noChangeAspect="1"/>
          </p:cNvGraphicFramePr>
          <p:nvPr/>
        </p:nvGraphicFramePr>
        <p:xfrm>
          <a:off x="1219200" y="4424363"/>
          <a:ext cx="3886200" cy="528637"/>
        </p:xfrm>
        <a:graphic>
          <a:graphicData uri="http://schemas.openxmlformats.org/presentationml/2006/ole">
            <mc:AlternateContent xmlns:mc="http://schemas.openxmlformats.org/markup-compatibility/2006">
              <mc:Choice xmlns:v="urn:schemas-microsoft-com:vml" Requires="v">
                <p:oleObj spid="_x0000_s401471" name="Equation" r:id="rId19" imgW="2209800" imgH="279400" progId="Equation.3">
                  <p:embed/>
                </p:oleObj>
              </mc:Choice>
              <mc:Fallback>
                <p:oleObj name="Equation" r:id="rId19" imgW="2209800" imgH="279400" progId="Equation.3">
                  <p:embed/>
                  <p:pic>
                    <p:nvPicPr>
                      <p:cNvPr id="0" name="Object 45"/>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219200" y="4424363"/>
                        <a:ext cx="3886200" cy="5286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01454" name="Rectangle 46"/>
          <p:cNvSpPr>
            <a:spLocks noChangeArrowheads="1"/>
          </p:cNvSpPr>
          <p:nvPr/>
        </p:nvSpPr>
        <p:spPr bwMode="auto">
          <a:xfrm>
            <a:off x="-317500" y="3429000"/>
            <a:ext cx="3175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l"/>
            <a:r>
              <a:rPr lang="en-US" sz="1400">
                <a:solidFill>
                  <a:srgbClr val="000000"/>
                </a:solidFill>
                <a:latin typeface=".VnBook-Antiqua" pitchFamily="34" charset="0"/>
                <a:cs typeface="Times New Roman" pitchFamily="18" charset="0"/>
              </a:rPr>
              <a:t>   </a:t>
            </a:r>
            <a:endParaRPr lang="en-US">
              <a:latin typeface="Times New Roman" pitchFamily="18" charset="0"/>
              <a:cs typeface="Times New Roman" pitchFamily="18" charset="0"/>
            </a:endParaRPr>
          </a:p>
        </p:txBody>
      </p:sp>
      <p:graphicFrame>
        <p:nvGraphicFramePr>
          <p:cNvPr id="401455" name="Object 47"/>
          <p:cNvGraphicFramePr>
            <a:graphicFrameLocks noChangeAspect="1"/>
          </p:cNvGraphicFramePr>
          <p:nvPr>
            <p:ph sz="quarter" idx="3"/>
          </p:nvPr>
        </p:nvGraphicFramePr>
        <p:xfrm>
          <a:off x="1031875" y="5287963"/>
          <a:ext cx="2749550" cy="528637"/>
        </p:xfrm>
        <a:graphic>
          <a:graphicData uri="http://schemas.openxmlformats.org/presentationml/2006/ole">
            <mc:AlternateContent xmlns:mc="http://schemas.openxmlformats.org/markup-compatibility/2006">
              <mc:Choice xmlns:v="urn:schemas-microsoft-com:vml" Requires="v">
                <p:oleObj spid="_x0000_s401472" name="Equation" r:id="rId21" imgW="1231560" imgH="228600" progId="Equation.3">
                  <p:embed/>
                </p:oleObj>
              </mc:Choice>
              <mc:Fallback>
                <p:oleObj name="Equation" r:id="rId21" imgW="1231560" imgH="228600" progId="Equation.3">
                  <p:embed/>
                  <p:pic>
                    <p:nvPicPr>
                      <p:cNvPr id="0" name="Object 47"/>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1031875" y="5287963"/>
                        <a:ext cx="2749550" cy="528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01456" name="Rectangle 48"/>
          <p:cNvSpPr>
            <a:spLocks noChangeArrowheads="1"/>
          </p:cNvSpPr>
          <p:nvPr/>
        </p:nvSpPr>
        <p:spPr bwMode="auto">
          <a:xfrm>
            <a:off x="1905000" y="1128713"/>
            <a:ext cx="1911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l"/>
            <a:r>
              <a:rPr lang="en-US">
                <a:latin typeface="Times New Roman" pitchFamily="18" charset="0"/>
              </a:rPr>
              <a:t>C</a:t>
            </a:r>
            <a:r>
              <a:rPr lang="en-US" baseline="-25000">
                <a:latin typeface="Times New Roman" pitchFamily="18" charset="0"/>
              </a:rPr>
              <a:t>3</a:t>
            </a:r>
            <a:r>
              <a:rPr lang="en-US">
                <a:latin typeface="Times New Roman" pitchFamily="18" charset="0"/>
              </a:rPr>
              <a:t> -  C</a:t>
            </a:r>
            <a:r>
              <a:rPr lang="en-US" baseline="-25000">
                <a:latin typeface="Times New Roman" pitchFamily="18" charset="0"/>
              </a:rPr>
              <a:t>4 </a:t>
            </a:r>
            <a:r>
              <a:rPr lang="en-US">
                <a:latin typeface="Times New Roman" pitchFamily="18" charset="0"/>
              </a:rPr>
              <a:t>= 0</a:t>
            </a:r>
            <a:r>
              <a:rPr lang="en-US"/>
              <a:t>  ; </a:t>
            </a:r>
          </a:p>
        </p:txBody>
      </p:sp>
      <p:grpSp>
        <p:nvGrpSpPr>
          <p:cNvPr id="401457" name="Group 49"/>
          <p:cNvGrpSpPr>
            <a:grpSpLocks/>
          </p:cNvGrpSpPr>
          <p:nvPr/>
        </p:nvGrpSpPr>
        <p:grpSpPr bwMode="auto">
          <a:xfrm>
            <a:off x="533400" y="762000"/>
            <a:ext cx="2333625" cy="347663"/>
            <a:chOff x="336" y="480"/>
            <a:chExt cx="1470" cy="219"/>
          </a:xfrm>
        </p:grpSpPr>
        <p:sp>
          <p:nvSpPr>
            <p:cNvPr id="401458" name="Line 50"/>
            <p:cNvSpPr>
              <a:spLocks noChangeShapeType="1"/>
            </p:cNvSpPr>
            <p:nvPr/>
          </p:nvSpPr>
          <p:spPr bwMode="auto">
            <a:xfrm>
              <a:off x="1538" y="578"/>
              <a:ext cx="268"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401459" name="Group 51"/>
            <p:cNvGrpSpPr>
              <a:grpSpLocks noChangeAspect="1"/>
            </p:cNvGrpSpPr>
            <p:nvPr/>
          </p:nvGrpSpPr>
          <p:grpSpPr bwMode="auto">
            <a:xfrm>
              <a:off x="336" y="480"/>
              <a:ext cx="1261" cy="219"/>
              <a:chOff x="336" y="480"/>
              <a:chExt cx="1261" cy="219"/>
            </a:xfrm>
          </p:grpSpPr>
          <p:sp>
            <p:nvSpPr>
              <p:cNvPr id="401460" name="AutoShape 52"/>
              <p:cNvSpPr>
                <a:spLocks noChangeAspect="1" noChangeArrowheads="1" noTextEdit="1"/>
              </p:cNvSpPr>
              <p:nvPr/>
            </p:nvSpPr>
            <p:spPr bwMode="auto">
              <a:xfrm>
                <a:off x="336" y="480"/>
                <a:ext cx="1261" cy="2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401461" name="Rectangle 53"/>
              <p:cNvSpPr>
                <a:spLocks noChangeArrowheads="1"/>
              </p:cNvSpPr>
              <p:nvPr/>
            </p:nvSpPr>
            <p:spPr bwMode="auto">
              <a:xfrm>
                <a:off x="336" y="481"/>
                <a:ext cx="1592" cy="2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rPr>
                  <a:t>( 11.8 b,d e,g )        </a:t>
                </a:r>
                <a:endParaRPr lang="en-US"/>
              </a:p>
            </p:txBody>
          </p:sp>
          <p:sp>
            <p:nvSpPr>
              <p:cNvPr id="401462" name="Rectangle 54"/>
              <p:cNvSpPr>
                <a:spLocks noChangeArrowheads="1"/>
              </p:cNvSpPr>
              <p:nvPr/>
            </p:nvSpPr>
            <p:spPr bwMode="auto">
              <a:xfrm>
                <a:off x="1833" y="483"/>
                <a:ext cx="136" cy="2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VnTime" pitchFamily="34" charset="0"/>
                  </a:rPr>
                  <a:t> </a:t>
                </a:r>
                <a:endParaRPr lang="en-US"/>
              </a:p>
            </p:txBody>
          </p:sp>
        </p:gr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nodeType="clickEffect">
                                  <p:stCondLst>
                                    <p:cond delay="0"/>
                                  </p:stCondLst>
                                  <p:childTnLst>
                                    <p:set>
                                      <p:cBhvr>
                                        <p:cTn id="6" dur="1" fill="hold">
                                          <p:stCondLst>
                                            <p:cond delay="0"/>
                                          </p:stCondLst>
                                        </p:cTn>
                                        <p:tgtEl>
                                          <p:spTgt spid="401410"/>
                                        </p:tgtEl>
                                        <p:attrNameLst>
                                          <p:attrName>style.visibility</p:attrName>
                                        </p:attrNameLst>
                                      </p:cBhvr>
                                      <p:to>
                                        <p:strVal val="visible"/>
                                      </p:to>
                                    </p:set>
                                    <p:animEffect transition="in" filter="blinds(horizontal)">
                                      <p:cBhvr>
                                        <p:cTn id="7" dur="2000"/>
                                        <p:tgtEl>
                                          <p:spTgt spid="40141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401433"/>
                                        </p:tgtEl>
                                        <p:attrNameLst>
                                          <p:attrName>style.visibility</p:attrName>
                                        </p:attrNameLst>
                                      </p:cBhvr>
                                      <p:to>
                                        <p:strVal val="visible"/>
                                      </p:to>
                                    </p:set>
                                    <p:animEffect transition="in" filter="checkerboard(across)">
                                      <p:cBhvr>
                                        <p:cTn id="12" dur="500"/>
                                        <p:tgtEl>
                                          <p:spTgt spid="40143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401457"/>
                                        </p:tgtEl>
                                        <p:attrNameLst>
                                          <p:attrName>style.visibility</p:attrName>
                                        </p:attrNameLst>
                                      </p:cBhvr>
                                      <p:to>
                                        <p:strVal val="visible"/>
                                      </p:to>
                                    </p:set>
                                    <p:animEffect transition="in" filter="checkerboard(across)">
                                      <p:cBhvr>
                                        <p:cTn id="17" dur="500"/>
                                        <p:tgtEl>
                                          <p:spTgt spid="40145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401456"/>
                                        </p:tgtEl>
                                        <p:attrNameLst>
                                          <p:attrName>style.visibility</p:attrName>
                                        </p:attrNameLst>
                                      </p:cBhvr>
                                      <p:to>
                                        <p:strVal val="visible"/>
                                      </p:to>
                                    </p:set>
                                    <p:animEffect transition="in" filter="blinds(horizontal)">
                                      <p:cBhvr>
                                        <p:cTn id="22" dur="500"/>
                                        <p:tgtEl>
                                          <p:spTgt spid="401456"/>
                                        </p:tgtEl>
                                      </p:cBhvr>
                                    </p:animEffect>
                                  </p:childTnLst>
                                </p:cTn>
                              </p:par>
                              <p:par>
                                <p:cTn id="23" presetID="3" presetClass="entr" presetSubtype="10" fill="hold" nodeType="withEffect">
                                  <p:stCondLst>
                                    <p:cond delay="0"/>
                                  </p:stCondLst>
                                  <p:childTnLst>
                                    <p:set>
                                      <p:cBhvr>
                                        <p:cTn id="24" dur="1" fill="hold">
                                          <p:stCondLst>
                                            <p:cond delay="0"/>
                                          </p:stCondLst>
                                        </p:cTn>
                                        <p:tgtEl>
                                          <p:spTgt spid="401426"/>
                                        </p:tgtEl>
                                        <p:attrNameLst>
                                          <p:attrName>style.visibility</p:attrName>
                                        </p:attrNameLst>
                                      </p:cBhvr>
                                      <p:to>
                                        <p:strVal val="visible"/>
                                      </p:to>
                                    </p:set>
                                    <p:animEffect transition="in" filter="blinds(horizontal)">
                                      <p:cBhvr>
                                        <p:cTn id="25" dur="500"/>
                                        <p:tgtEl>
                                          <p:spTgt spid="401426"/>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16" presetClass="entr" presetSubtype="26" fill="hold" nodeType="clickEffect">
                                  <p:stCondLst>
                                    <p:cond delay="0"/>
                                  </p:stCondLst>
                                  <p:childTnLst>
                                    <p:set>
                                      <p:cBhvr>
                                        <p:cTn id="29" dur="1" fill="hold">
                                          <p:stCondLst>
                                            <p:cond delay="0"/>
                                          </p:stCondLst>
                                        </p:cTn>
                                        <p:tgtEl>
                                          <p:spTgt spid="401427"/>
                                        </p:tgtEl>
                                        <p:attrNameLst>
                                          <p:attrName>style.visibility</p:attrName>
                                        </p:attrNameLst>
                                      </p:cBhvr>
                                      <p:to>
                                        <p:strVal val="visible"/>
                                      </p:to>
                                    </p:set>
                                    <p:animEffect transition="in" filter="barn(inHorizontal)">
                                      <p:cBhvr>
                                        <p:cTn id="30" dur="500"/>
                                        <p:tgtEl>
                                          <p:spTgt spid="401427"/>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2" presetClass="entr" presetSubtype="8" fill="hold" nodeType="clickEffect">
                                  <p:stCondLst>
                                    <p:cond delay="0"/>
                                  </p:stCondLst>
                                  <p:childTnLst>
                                    <p:set>
                                      <p:cBhvr>
                                        <p:cTn id="34" dur="1" fill="hold">
                                          <p:stCondLst>
                                            <p:cond delay="0"/>
                                          </p:stCondLst>
                                        </p:cTn>
                                        <p:tgtEl>
                                          <p:spTgt spid="401440"/>
                                        </p:tgtEl>
                                        <p:attrNameLst>
                                          <p:attrName>style.visibility</p:attrName>
                                        </p:attrNameLst>
                                      </p:cBhvr>
                                      <p:to>
                                        <p:strVal val="visible"/>
                                      </p:to>
                                    </p:set>
                                    <p:anim calcmode="lin" valueType="num">
                                      <p:cBhvr additive="base">
                                        <p:cTn id="35" dur="2000" fill="hold"/>
                                        <p:tgtEl>
                                          <p:spTgt spid="401440"/>
                                        </p:tgtEl>
                                        <p:attrNameLst>
                                          <p:attrName>ppt_x</p:attrName>
                                        </p:attrNameLst>
                                      </p:cBhvr>
                                      <p:tavLst>
                                        <p:tav tm="0">
                                          <p:val>
                                            <p:strVal val="0-#ppt_w/2"/>
                                          </p:val>
                                        </p:tav>
                                        <p:tav tm="100000">
                                          <p:val>
                                            <p:strVal val="#ppt_x"/>
                                          </p:val>
                                        </p:tav>
                                      </p:tavLst>
                                    </p:anim>
                                    <p:anim calcmode="lin" valueType="num">
                                      <p:cBhvr additive="base">
                                        <p:cTn id="36" dur="2000" fill="hold"/>
                                        <p:tgtEl>
                                          <p:spTgt spid="401440"/>
                                        </p:tgtEl>
                                        <p:attrNameLst>
                                          <p:attrName>ppt_y</p:attrName>
                                        </p:attrNameLst>
                                      </p:cBhvr>
                                      <p:tavLst>
                                        <p:tav tm="0">
                                          <p:val>
                                            <p:strVal val="#ppt_y"/>
                                          </p:val>
                                        </p:tav>
                                        <p:tav tm="100000">
                                          <p:val>
                                            <p:strVal val="#ppt_y"/>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8" presetClass="entr" presetSubtype="16" fill="hold" nodeType="clickEffect">
                                  <p:stCondLst>
                                    <p:cond delay="0"/>
                                  </p:stCondLst>
                                  <p:childTnLst>
                                    <p:set>
                                      <p:cBhvr>
                                        <p:cTn id="40" dur="1" fill="hold">
                                          <p:stCondLst>
                                            <p:cond delay="0"/>
                                          </p:stCondLst>
                                        </p:cTn>
                                        <p:tgtEl>
                                          <p:spTgt spid="401439"/>
                                        </p:tgtEl>
                                        <p:attrNameLst>
                                          <p:attrName>style.visibility</p:attrName>
                                        </p:attrNameLst>
                                      </p:cBhvr>
                                      <p:to>
                                        <p:strVal val="visible"/>
                                      </p:to>
                                    </p:set>
                                    <p:animEffect transition="in" filter="diamond(in)">
                                      <p:cBhvr>
                                        <p:cTn id="41" dur="2000"/>
                                        <p:tgtEl>
                                          <p:spTgt spid="401439"/>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2" presetClass="entr" presetSubtype="2" fill="hold" grpId="0" nodeType="clickEffect">
                                  <p:stCondLst>
                                    <p:cond delay="0"/>
                                  </p:stCondLst>
                                  <p:childTnLst>
                                    <p:set>
                                      <p:cBhvr>
                                        <p:cTn id="45" dur="1" fill="hold">
                                          <p:stCondLst>
                                            <p:cond delay="0"/>
                                          </p:stCondLst>
                                        </p:cTn>
                                        <p:tgtEl>
                                          <p:spTgt spid="401430"/>
                                        </p:tgtEl>
                                        <p:attrNameLst>
                                          <p:attrName>style.visibility</p:attrName>
                                        </p:attrNameLst>
                                      </p:cBhvr>
                                      <p:to>
                                        <p:strVal val="visible"/>
                                      </p:to>
                                    </p:set>
                                    <p:anim calcmode="lin" valueType="num">
                                      <p:cBhvr additive="base">
                                        <p:cTn id="46" dur="3000" fill="hold"/>
                                        <p:tgtEl>
                                          <p:spTgt spid="401430"/>
                                        </p:tgtEl>
                                        <p:attrNameLst>
                                          <p:attrName>ppt_x</p:attrName>
                                        </p:attrNameLst>
                                      </p:cBhvr>
                                      <p:tavLst>
                                        <p:tav tm="0">
                                          <p:val>
                                            <p:strVal val="1+#ppt_w/2"/>
                                          </p:val>
                                        </p:tav>
                                        <p:tav tm="100000">
                                          <p:val>
                                            <p:strVal val="#ppt_x"/>
                                          </p:val>
                                        </p:tav>
                                      </p:tavLst>
                                    </p:anim>
                                    <p:anim calcmode="lin" valueType="num">
                                      <p:cBhvr additive="base">
                                        <p:cTn id="47" dur="3000" fill="hold"/>
                                        <p:tgtEl>
                                          <p:spTgt spid="401430"/>
                                        </p:tgtEl>
                                        <p:attrNameLst>
                                          <p:attrName>ppt_y</p:attrName>
                                        </p:attrNameLst>
                                      </p:cBhvr>
                                      <p:tavLst>
                                        <p:tav tm="0">
                                          <p:val>
                                            <p:strVal val="#ppt_y"/>
                                          </p:val>
                                        </p:tav>
                                        <p:tav tm="100000">
                                          <p:val>
                                            <p:strVal val="#ppt_y"/>
                                          </p:val>
                                        </p:tav>
                                      </p:tavLst>
                                    </p:anim>
                                  </p:childTnLst>
                                </p:cTn>
                              </p:par>
                            </p:childTnLst>
                          </p:cTn>
                        </p:par>
                      </p:childTnLst>
                    </p:cTn>
                  </p:par>
                  <p:par>
                    <p:cTn id="48" fill="hold" nodeType="clickPar">
                      <p:stCondLst>
                        <p:cond delay="indefinite"/>
                      </p:stCondLst>
                      <p:childTnLst>
                        <p:par>
                          <p:cTn id="49" fill="hold" nodeType="withGroup">
                            <p:stCondLst>
                              <p:cond delay="0"/>
                            </p:stCondLst>
                            <p:childTnLst>
                              <p:par>
                                <p:cTn id="50" presetID="3" presetClass="entr" presetSubtype="10" fill="hold" nodeType="clickEffect">
                                  <p:stCondLst>
                                    <p:cond delay="0"/>
                                  </p:stCondLst>
                                  <p:childTnLst>
                                    <p:set>
                                      <p:cBhvr>
                                        <p:cTn id="51" dur="1" fill="hold">
                                          <p:stCondLst>
                                            <p:cond delay="0"/>
                                          </p:stCondLst>
                                        </p:cTn>
                                        <p:tgtEl>
                                          <p:spTgt spid="401445"/>
                                        </p:tgtEl>
                                        <p:attrNameLst>
                                          <p:attrName>style.visibility</p:attrName>
                                        </p:attrNameLst>
                                      </p:cBhvr>
                                      <p:to>
                                        <p:strVal val="visible"/>
                                      </p:to>
                                    </p:set>
                                    <p:animEffect transition="in" filter="blinds(horizontal)">
                                      <p:cBhvr>
                                        <p:cTn id="52" dur="500"/>
                                        <p:tgtEl>
                                          <p:spTgt spid="401445"/>
                                        </p:tgtEl>
                                      </p:cBhvr>
                                    </p:animEffect>
                                  </p:childTnLst>
                                </p:cTn>
                              </p:par>
                              <p:par>
                                <p:cTn id="53" presetID="3" presetClass="entr" presetSubtype="10" fill="hold" nodeType="withEffect">
                                  <p:stCondLst>
                                    <p:cond delay="0"/>
                                  </p:stCondLst>
                                  <p:childTnLst>
                                    <p:set>
                                      <p:cBhvr>
                                        <p:cTn id="54" dur="1" fill="hold">
                                          <p:stCondLst>
                                            <p:cond delay="0"/>
                                          </p:stCondLst>
                                        </p:cTn>
                                        <p:tgtEl>
                                          <p:spTgt spid="401448"/>
                                        </p:tgtEl>
                                        <p:attrNameLst>
                                          <p:attrName>style.visibility</p:attrName>
                                        </p:attrNameLst>
                                      </p:cBhvr>
                                      <p:to>
                                        <p:strVal val="visible"/>
                                      </p:to>
                                    </p:set>
                                    <p:animEffect transition="in" filter="blinds(horizontal)">
                                      <p:cBhvr>
                                        <p:cTn id="55" dur="500"/>
                                        <p:tgtEl>
                                          <p:spTgt spid="401448"/>
                                        </p:tgtEl>
                                      </p:cBhvr>
                                    </p:animEffect>
                                  </p:childTnLst>
                                </p:cTn>
                              </p:par>
                            </p:childTnLst>
                          </p:cTn>
                        </p:par>
                      </p:childTnLst>
                    </p:cTn>
                  </p:par>
                  <p:par>
                    <p:cTn id="56" fill="hold" nodeType="clickPar">
                      <p:stCondLst>
                        <p:cond delay="indefinite"/>
                      </p:stCondLst>
                      <p:childTnLst>
                        <p:par>
                          <p:cTn id="57" fill="hold" nodeType="withGroup">
                            <p:stCondLst>
                              <p:cond delay="0"/>
                            </p:stCondLst>
                            <p:childTnLst>
                              <p:par>
                                <p:cTn id="58" presetID="3" presetClass="entr" presetSubtype="10" fill="hold" nodeType="clickEffect">
                                  <p:stCondLst>
                                    <p:cond delay="0"/>
                                  </p:stCondLst>
                                  <p:childTnLst>
                                    <p:set>
                                      <p:cBhvr>
                                        <p:cTn id="59" dur="1" fill="hold">
                                          <p:stCondLst>
                                            <p:cond delay="0"/>
                                          </p:stCondLst>
                                        </p:cTn>
                                        <p:tgtEl>
                                          <p:spTgt spid="401451"/>
                                        </p:tgtEl>
                                        <p:attrNameLst>
                                          <p:attrName>style.visibility</p:attrName>
                                        </p:attrNameLst>
                                      </p:cBhvr>
                                      <p:to>
                                        <p:strVal val="visible"/>
                                      </p:to>
                                    </p:set>
                                    <p:animEffect transition="in" filter="blinds(horizontal)">
                                      <p:cBhvr>
                                        <p:cTn id="60" dur="500"/>
                                        <p:tgtEl>
                                          <p:spTgt spid="401451"/>
                                        </p:tgtEl>
                                      </p:cBhvr>
                                    </p:animEffect>
                                  </p:childTnLst>
                                </p:cTn>
                              </p:par>
                            </p:childTnLst>
                          </p:cTn>
                        </p:par>
                      </p:childTnLst>
                    </p:cTn>
                  </p:par>
                  <p:par>
                    <p:cTn id="61" fill="hold" nodeType="clickPar">
                      <p:stCondLst>
                        <p:cond delay="indefinite"/>
                      </p:stCondLst>
                      <p:childTnLst>
                        <p:par>
                          <p:cTn id="62" fill="hold" nodeType="withGroup">
                            <p:stCondLst>
                              <p:cond delay="0"/>
                            </p:stCondLst>
                            <p:childTnLst>
                              <p:par>
                                <p:cTn id="63" presetID="3" presetClass="entr" presetSubtype="10" fill="hold" nodeType="clickEffect">
                                  <p:stCondLst>
                                    <p:cond delay="0"/>
                                  </p:stCondLst>
                                  <p:childTnLst>
                                    <p:set>
                                      <p:cBhvr>
                                        <p:cTn id="64" dur="1" fill="hold">
                                          <p:stCondLst>
                                            <p:cond delay="0"/>
                                          </p:stCondLst>
                                        </p:cTn>
                                        <p:tgtEl>
                                          <p:spTgt spid="401453"/>
                                        </p:tgtEl>
                                        <p:attrNameLst>
                                          <p:attrName>style.visibility</p:attrName>
                                        </p:attrNameLst>
                                      </p:cBhvr>
                                      <p:to>
                                        <p:strVal val="visible"/>
                                      </p:to>
                                    </p:set>
                                    <p:animEffect transition="in" filter="blinds(horizontal)">
                                      <p:cBhvr>
                                        <p:cTn id="65" dur="500"/>
                                        <p:tgtEl>
                                          <p:spTgt spid="401453"/>
                                        </p:tgtEl>
                                      </p:cBhvr>
                                    </p:animEffect>
                                  </p:childTnLst>
                                </p:cTn>
                              </p:par>
                            </p:childTnLst>
                          </p:cTn>
                        </p:par>
                      </p:childTnLst>
                    </p:cTn>
                  </p:par>
                  <p:par>
                    <p:cTn id="66" fill="hold" nodeType="clickPar">
                      <p:stCondLst>
                        <p:cond delay="indefinite"/>
                      </p:stCondLst>
                      <p:childTnLst>
                        <p:par>
                          <p:cTn id="67" fill="hold" nodeType="withGroup">
                            <p:stCondLst>
                              <p:cond delay="0"/>
                            </p:stCondLst>
                            <p:childTnLst>
                              <p:par>
                                <p:cTn id="68" presetID="2" presetClass="entr" presetSubtype="8" fill="hold" nodeType="clickEffect">
                                  <p:stCondLst>
                                    <p:cond delay="0"/>
                                  </p:stCondLst>
                                  <p:childTnLst>
                                    <p:set>
                                      <p:cBhvr>
                                        <p:cTn id="69" dur="1" fill="hold">
                                          <p:stCondLst>
                                            <p:cond delay="0"/>
                                          </p:stCondLst>
                                        </p:cTn>
                                        <p:tgtEl>
                                          <p:spTgt spid="401438"/>
                                        </p:tgtEl>
                                        <p:attrNameLst>
                                          <p:attrName>style.visibility</p:attrName>
                                        </p:attrNameLst>
                                      </p:cBhvr>
                                      <p:to>
                                        <p:strVal val="visible"/>
                                      </p:to>
                                    </p:set>
                                    <p:anim calcmode="lin" valueType="num">
                                      <p:cBhvr additive="base">
                                        <p:cTn id="70" dur="2000" fill="hold"/>
                                        <p:tgtEl>
                                          <p:spTgt spid="401438"/>
                                        </p:tgtEl>
                                        <p:attrNameLst>
                                          <p:attrName>ppt_x</p:attrName>
                                        </p:attrNameLst>
                                      </p:cBhvr>
                                      <p:tavLst>
                                        <p:tav tm="0">
                                          <p:val>
                                            <p:strVal val="0-#ppt_w/2"/>
                                          </p:val>
                                        </p:tav>
                                        <p:tav tm="100000">
                                          <p:val>
                                            <p:strVal val="#ppt_x"/>
                                          </p:val>
                                        </p:tav>
                                      </p:tavLst>
                                    </p:anim>
                                    <p:anim calcmode="lin" valueType="num">
                                      <p:cBhvr additive="base">
                                        <p:cTn id="71" dur="2000" fill="hold"/>
                                        <p:tgtEl>
                                          <p:spTgt spid="401438"/>
                                        </p:tgtEl>
                                        <p:attrNameLst>
                                          <p:attrName>ppt_y</p:attrName>
                                        </p:attrNameLst>
                                      </p:cBhvr>
                                      <p:tavLst>
                                        <p:tav tm="0">
                                          <p:val>
                                            <p:strVal val="#ppt_y"/>
                                          </p:val>
                                        </p:tav>
                                        <p:tav tm="100000">
                                          <p:val>
                                            <p:strVal val="#ppt_y"/>
                                          </p:val>
                                        </p:tav>
                                      </p:tavLst>
                                    </p:anim>
                                  </p:childTnLst>
                                </p:cTn>
                              </p:par>
                            </p:childTnLst>
                          </p:cTn>
                        </p:par>
                      </p:childTnLst>
                    </p:cTn>
                  </p:par>
                  <p:par>
                    <p:cTn id="72" fill="hold" nodeType="clickPar">
                      <p:stCondLst>
                        <p:cond delay="indefinite"/>
                      </p:stCondLst>
                      <p:childTnLst>
                        <p:par>
                          <p:cTn id="73" fill="hold" nodeType="withGroup">
                            <p:stCondLst>
                              <p:cond delay="0"/>
                            </p:stCondLst>
                            <p:childTnLst>
                              <p:par>
                                <p:cTn id="74" presetID="3" presetClass="entr" presetSubtype="10" fill="hold" nodeType="clickEffect">
                                  <p:stCondLst>
                                    <p:cond delay="0"/>
                                  </p:stCondLst>
                                  <p:childTnLst>
                                    <p:set>
                                      <p:cBhvr>
                                        <p:cTn id="75" dur="1" fill="hold">
                                          <p:stCondLst>
                                            <p:cond delay="0"/>
                                          </p:stCondLst>
                                        </p:cTn>
                                        <p:tgtEl>
                                          <p:spTgt spid="401455"/>
                                        </p:tgtEl>
                                        <p:attrNameLst>
                                          <p:attrName>style.visibility</p:attrName>
                                        </p:attrNameLst>
                                      </p:cBhvr>
                                      <p:to>
                                        <p:strVal val="visible"/>
                                      </p:to>
                                    </p:set>
                                    <p:animEffect transition="in" filter="blinds(horizontal)">
                                      <p:cBhvr>
                                        <p:cTn id="76" dur="500"/>
                                        <p:tgtEl>
                                          <p:spTgt spid="401455"/>
                                        </p:tgtEl>
                                      </p:cBhvr>
                                    </p:animEffect>
                                  </p:childTnLst>
                                </p:cTn>
                              </p:par>
                            </p:childTnLst>
                          </p:cTn>
                        </p:par>
                      </p:childTnLst>
                    </p:cTn>
                  </p:par>
                  <p:par>
                    <p:cTn id="77" fill="hold" nodeType="clickPar">
                      <p:stCondLst>
                        <p:cond delay="indefinite"/>
                      </p:stCondLst>
                      <p:childTnLst>
                        <p:par>
                          <p:cTn id="78" fill="hold" nodeType="withGroup">
                            <p:stCondLst>
                              <p:cond delay="0"/>
                            </p:stCondLst>
                            <p:childTnLst>
                              <p:par>
                                <p:cTn id="79" presetID="2" presetClass="entr" presetSubtype="2" fill="hold" grpId="0" nodeType="clickEffect">
                                  <p:stCondLst>
                                    <p:cond delay="0"/>
                                  </p:stCondLst>
                                  <p:childTnLst>
                                    <p:set>
                                      <p:cBhvr>
                                        <p:cTn id="80" dur="1" fill="hold">
                                          <p:stCondLst>
                                            <p:cond delay="0"/>
                                          </p:stCondLst>
                                        </p:cTn>
                                        <p:tgtEl>
                                          <p:spTgt spid="401431"/>
                                        </p:tgtEl>
                                        <p:attrNameLst>
                                          <p:attrName>style.visibility</p:attrName>
                                        </p:attrNameLst>
                                      </p:cBhvr>
                                      <p:to>
                                        <p:strVal val="visible"/>
                                      </p:to>
                                    </p:set>
                                    <p:anim calcmode="lin" valueType="num">
                                      <p:cBhvr additive="base">
                                        <p:cTn id="81" dur="2000" fill="hold"/>
                                        <p:tgtEl>
                                          <p:spTgt spid="401431"/>
                                        </p:tgtEl>
                                        <p:attrNameLst>
                                          <p:attrName>ppt_x</p:attrName>
                                        </p:attrNameLst>
                                      </p:cBhvr>
                                      <p:tavLst>
                                        <p:tav tm="0">
                                          <p:val>
                                            <p:strVal val="1+#ppt_w/2"/>
                                          </p:val>
                                        </p:tav>
                                        <p:tav tm="100000">
                                          <p:val>
                                            <p:strVal val="#ppt_x"/>
                                          </p:val>
                                        </p:tav>
                                      </p:tavLst>
                                    </p:anim>
                                    <p:anim calcmode="lin" valueType="num">
                                      <p:cBhvr additive="base">
                                        <p:cTn id="82" dur="2000" fill="hold"/>
                                        <p:tgtEl>
                                          <p:spTgt spid="401431"/>
                                        </p:tgtEl>
                                        <p:attrNameLst>
                                          <p:attrName>ppt_y</p:attrName>
                                        </p:attrNameLst>
                                      </p:cBhvr>
                                      <p:tavLst>
                                        <p:tav tm="0">
                                          <p:val>
                                            <p:strVal val="#ppt_y"/>
                                          </p:val>
                                        </p:tav>
                                        <p:tav tm="100000">
                                          <p:val>
                                            <p:strVal val="#ppt_y"/>
                                          </p:val>
                                        </p:tav>
                                      </p:tavLst>
                                    </p:anim>
                                  </p:childTnLst>
                                </p:cTn>
                              </p:par>
                            </p:childTnLst>
                          </p:cTn>
                        </p:par>
                      </p:childTnLst>
                    </p:cTn>
                  </p:par>
                  <p:par>
                    <p:cTn id="83" fill="hold" nodeType="clickPar">
                      <p:stCondLst>
                        <p:cond delay="indefinite"/>
                      </p:stCondLst>
                      <p:childTnLst>
                        <p:par>
                          <p:cTn id="84" fill="hold" nodeType="withGroup">
                            <p:stCondLst>
                              <p:cond delay="0"/>
                            </p:stCondLst>
                            <p:childTnLst>
                              <p:par>
                                <p:cTn id="85" presetID="3" presetClass="entr" presetSubtype="10" fill="hold" grpId="0" nodeType="clickEffect">
                                  <p:stCondLst>
                                    <p:cond delay="0"/>
                                  </p:stCondLst>
                                  <p:childTnLst>
                                    <p:set>
                                      <p:cBhvr>
                                        <p:cTn id="86" dur="1" fill="hold">
                                          <p:stCondLst>
                                            <p:cond delay="0"/>
                                          </p:stCondLst>
                                        </p:cTn>
                                        <p:tgtEl>
                                          <p:spTgt spid="401432"/>
                                        </p:tgtEl>
                                        <p:attrNameLst>
                                          <p:attrName>style.visibility</p:attrName>
                                        </p:attrNameLst>
                                      </p:cBhvr>
                                      <p:to>
                                        <p:strVal val="visible"/>
                                      </p:to>
                                    </p:set>
                                    <p:animEffect transition="in" filter="blinds(horizontal)">
                                      <p:cBhvr>
                                        <p:cTn id="87" dur="500"/>
                                        <p:tgtEl>
                                          <p:spTgt spid="4014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1430" grpId="0"/>
      <p:bldP spid="401431" grpId="0"/>
      <p:bldP spid="401432" grpId="0"/>
      <p:bldP spid="401456" grpId="0"/>
    </p:bldLst>
  </p:timing>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2434" name="Text Box 2"/>
          <p:cNvSpPr txBox="1">
            <a:spLocks noChangeArrowheads="1"/>
          </p:cNvSpPr>
          <p:nvPr/>
        </p:nvSpPr>
        <p:spPr bwMode="auto">
          <a:xfrm>
            <a:off x="304800" y="152400"/>
            <a:ext cx="8610600" cy="968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lnSpc>
                <a:spcPct val="120000"/>
              </a:lnSpc>
            </a:pPr>
            <a:r>
              <a:rPr lang="en-US">
                <a:solidFill>
                  <a:srgbClr val="000000"/>
                </a:solidFill>
              </a:rPr>
              <a:t>Các biểu đồ độ võng, góc xoay, momen uốn, lực cắt là các </a:t>
            </a:r>
          </a:p>
          <a:p>
            <a:pPr algn="l">
              <a:lnSpc>
                <a:spcPct val="120000"/>
              </a:lnSpc>
            </a:pPr>
            <a:r>
              <a:rPr lang="en-US">
                <a:solidFill>
                  <a:srgbClr val="000000"/>
                </a:solidFill>
              </a:rPr>
              <a:t>hàm tuần hoàn chu kỳ  và có biên độ tắt dần. Tại gốc toạ độ : </a:t>
            </a:r>
          </a:p>
        </p:txBody>
      </p:sp>
      <p:graphicFrame>
        <p:nvGraphicFramePr>
          <p:cNvPr id="402435" name="Object 3"/>
          <p:cNvGraphicFramePr>
            <a:graphicFrameLocks noChangeAspect="1"/>
          </p:cNvGraphicFramePr>
          <p:nvPr/>
        </p:nvGraphicFramePr>
        <p:xfrm>
          <a:off x="2819400" y="1098550"/>
          <a:ext cx="1600200" cy="800100"/>
        </p:xfrm>
        <a:graphic>
          <a:graphicData uri="http://schemas.openxmlformats.org/presentationml/2006/ole">
            <mc:AlternateContent xmlns:mc="http://schemas.openxmlformats.org/markup-compatibility/2006">
              <mc:Choice xmlns:v="urn:schemas-microsoft-com:vml" Requires="v">
                <p:oleObj spid="_x0000_s402450" name="Equation" r:id="rId3" imgW="863280" imgH="444240" progId="Equation.3">
                  <p:embed/>
                </p:oleObj>
              </mc:Choice>
              <mc:Fallback>
                <p:oleObj name="Equation" r:id="rId3" imgW="863280" imgH="44424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19400" y="1098550"/>
                        <a:ext cx="1600200" cy="800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02436" name="Text Box 4"/>
          <p:cNvSpPr txBox="1">
            <a:spLocks noChangeArrowheads="1"/>
          </p:cNvSpPr>
          <p:nvPr/>
        </p:nvSpPr>
        <p:spPr bwMode="auto">
          <a:xfrm>
            <a:off x="298450" y="3429000"/>
            <a:ext cx="8845550"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(khoảng 0,2% độ võng cực đại, thực tế c</a:t>
            </a:r>
            <a:r>
              <a:rPr lang="en-US">
                <a:latin typeface="Times New Roman"/>
              </a:rPr>
              <a:t>ó</a:t>
            </a:r>
            <a:r>
              <a:rPr lang="en-US">
                <a:solidFill>
                  <a:srgbClr val="000000"/>
                </a:solidFill>
              </a:rPr>
              <a:t> thể coi bằng không</a:t>
            </a:r>
            <a:r>
              <a:rPr lang="en-US"/>
              <a:t> </a:t>
            </a:r>
            <a:r>
              <a:rPr lang="en-US">
                <a:solidFill>
                  <a:srgbClr val="000000"/>
                </a:solidFill>
              </a:rPr>
              <a:t>). </a:t>
            </a:r>
          </a:p>
          <a:p>
            <a:pPr algn="l"/>
            <a:endParaRPr lang="en-US"/>
          </a:p>
          <a:p>
            <a:pPr algn="l"/>
            <a:endParaRPr lang="en-US"/>
          </a:p>
          <a:p>
            <a:pPr algn="l"/>
            <a:endParaRPr lang="en-US"/>
          </a:p>
        </p:txBody>
      </p:sp>
      <p:grpSp>
        <p:nvGrpSpPr>
          <p:cNvPr id="402437" name="Group 5"/>
          <p:cNvGrpSpPr>
            <a:grpSpLocks/>
          </p:cNvGrpSpPr>
          <p:nvPr/>
        </p:nvGrpSpPr>
        <p:grpSpPr bwMode="auto">
          <a:xfrm>
            <a:off x="304800" y="1874838"/>
            <a:ext cx="5105400" cy="877887"/>
            <a:chOff x="192" y="1181"/>
            <a:chExt cx="3216" cy="553"/>
          </a:xfrm>
        </p:grpSpPr>
        <p:sp>
          <p:nvSpPr>
            <p:cNvPr id="402438" name="Text Box 6"/>
            <p:cNvSpPr txBox="1">
              <a:spLocks noChangeArrowheads="1"/>
            </p:cNvSpPr>
            <p:nvPr/>
          </p:nvSpPr>
          <p:spPr bwMode="auto">
            <a:xfrm>
              <a:off x="192" y="1316"/>
              <a:ext cx="252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Sau một chu kỳ tại ho</a:t>
              </a:r>
              <a:r>
                <a:rPr lang="en-US">
                  <a:solidFill>
                    <a:srgbClr val="000000"/>
                  </a:solidFill>
                  <a:latin typeface="Times New Roman"/>
                </a:rPr>
                <a:t>à</a:t>
              </a:r>
              <a:r>
                <a:rPr lang="en-US">
                  <a:solidFill>
                    <a:srgbClr val="000000"/>
                  </a:solidFill>
                </a:rPr>
                <a:t>nh độ</a:t>
              </a:r>
            </a:p>
          </p:txBody>
        </p:sp>
        <p:graphicFrame>
          <p:nvGraphicFramePr>
            <p:cNvPr id="402439" name="Object 7"/>
            <p:cNvGraphicFramePr>
              <a:graphicFrameLocks noChangeAspect="1"/>
            </p:cNvGraphicFramePr>
            <p:nvPr/>
          </p:nvGraphicFramePr>
          <p:xfrm>
            <a:off x="2736" y="1181"/>
            <a:ext cx="672" cy="553"/>
          </p:xfrm>
          <a:graphic>
            <a:graphicData uri="http://schemas.openxmlformats.org/presentationml/2006/ole">
              <mc:AlternateContent xmlns:mc="http://schemas.openxmlformats.org/markup-compatibility/2006">
                <mc:Choice xmlns:v="urn:schemas-microsoft-com:vml" Requires="v">
                  <p:oleObj spid="_x0000_s402451" name="Equation" r:id="rId5" imgW="482400" imgH="393480" progId="Equation.3">
                    <p:embed/>
                  </p:oleObj>
                </mc:Choice>
                <mc:Fallback>
                  <p:oleObj name="Equation" r:id="rId5" imgW="482400" imgH="393480" progId="Equation.3">
                    <p:embed/>
                    <p:pic>
                      <p:nvPicPr>
                        <p:cNvPr id="0" name="Object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36" y="1181"/>
                          <a:ext cx="672" cy="55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sp>
        <p:nvSpPr>
          <p:cNvPr id="402440" name="Rectangle 8"/>
          <p:cNvSpPr>
            <a:spLocks noChangeArrowheads="1"/>
          </p:cNvSpPr>
          <p:nvPr/>
        </p:nvSpPr>
        <p:spPr bwMode="auto">
          <a:xfrm>
            <a:off x="4341813" y="3765550"/>
            <a:ext cx="3127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l"/>
            <a:r>
              <a:rPr lang="en-US" sz="1400">
                <a:solidFill>
                  <a:srgbClr val="000000"/>
                </a:solidFill>
                <a:latin typeface="Times New Roman" pitchFamily="18" charset="0"/>
                <a:cs typeface="Times New Roman" pitchFamily="18" charset="0"/>
              </a:rPr>
              <a:t> ;</a:t>
            </a:r>
            <a:r>
              <a:rPr lang="en-US" sz="1100">
                <a:latin typeface="Times New Roman" pitchFamily="18" charset="0"/>
                <a:cs typeface="Times New Roman" pitchFamily="18" charset="0"/>
              </a:rPr>
              <a:t> </a:t>
            </a:r>
            <a:endParaRPr lang="en-US">
              <a:latin typeface="Times New Roman" pitchFamily="18" charset="0"/>
              <a:cs typeface="Times New Roman" pitchFamily="18" charset="0"/>
            </a:endParaRPr>
          </a:p>
        </p:txBody>
      </p:sp>
      <p:sp>
        <p:nvSpPr>
          <p:cNvPr id="402441" name="Rectangle 9"/>
          <p:cNvSpPr>
            <a:spLocks noChangeArrowheads="1"/>
          </p:cNvSpPr>
          <p:nvPr/>
        </p:nvSpPr>
        <p:spPr bwMode="auto">
          <a:xfrm>
            <a:off x="0" y="328930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en-US"/>
          </a:p>
        </p:txBody>
      </p:sp>
      <p:graphicFrame>
        <p:nvGraphicFramePr>
          <p:cNvPr id="402442" name="Object 10"/>
          <p:cNvGraphicFramePr>
            <a:graphicFrameLocks noChangeAspect="1"/>
          </p:cNvGraphicFramePr>
          <p:nvPr/>
        </p:nvGraphicFramePr>
        <p:xfrm>
          <a:off x="2286000" y="2622550"/>
          <a:ext cx="4495800" cy="873125"/>
        </p:xfrm>
        <a:graphic>
          <a:graphicData uri="http://schemas.openxmlformats.org/presentationml/2006/ole">
            <mc:AlternateContent xmlns:mc="http://schemas.openxmlformats.org/markup-compatibility/2006">
              <mc:Choice xmlns:v="urn:schemas-microsoft-com:vml" Requires="v">
                <p:oleObj spid="_x0000_s402452" name="Equation" r:id="rId7" imgW="2552700" imgH="495300" progId="Equation.3">
                  <p:embed/>
                </p:oleObj>
              </mc:Choice>
              <mc:Fallback>
                <p:oleObj name="Equation" r:id="rId7" imgW="2552700" imgH="495300" progId="Equation.3">
                  <p:embed/>
                  <p:pic>
                    <p:nvPicPr>
                      <p:cNvPr id="0" name="Object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286000" y="2622550"/>
                        <a:ext cx="4495800" cy="8731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402443" name="Group 11"/>
          <p:cNvGrpSpPr>
            <a:grpSpLocks/>
          </p:cNvGrpSpPr>
          <p:nvPr/>
        </p:nvGrpSpPr>
        <p:grpSpPr bwMode="auto">
          <a:xfrm>
            <a:off x="304800" y="3994150"/>
            <a:ext cx="8675688" cy="822325"/>
            <a:chOff x="192" y="2448"/>
            <a:chExt cx="5465" cy="518"/>
          </a:xfrm>
        </p:grpSpPr>
        <p:sp>
          <p:nvSpPr>
            <p:cNvPr id="402444" name="Text Box 12"/>
            <p:cNvSpPr txBox="1">
              <a:spLocks noChangeArrowheads="1"/>
            </p:cNvSpPr>
            <p:nvPr/>
          </p:nvSpPr>
          <p:spPr bwMode="auto">
            <a:xfrm>
              <a:off x="192" y="2448"/>
              <a:ext cx="5465"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a:t>
              </a:r>
              <a:r>
                <a:rPr lang="en-US">
                  <a:solidFill>
                    <a:srgbClr val="000000"/>
                  </a:solidFill>
                </a:rPr>
                <a:t>khoảng cách tù điểm đặt lực đến hai đầu mút &gt;              : dầm </a:t>
              </a:r>
            </a:p>
            <a:p>
              <a:pPr algn="l"/>
              <a:r>
                <a:rPr lang="en-US">
                  <a:solidFill>
                    <a:srgbClr val="000000"/>
                  </a:solidFill>
                </a:rPr>
                <a:t>dài vô hạn;</a:t>
              </a:r>
              <a:endParaRPr lang="en-US">
                <a:solidFill>
                  <a:srgbClr val="000000"/>
                </a:solidFill>
                <a:cs typeface="Times New Roman" pitchFamily="18" charset="0"/>
              </a:endParaRPr>
            </a:p>
          </p:txBody>
        </p:sp>
        <p:graphicFrame>
          <p:nvGraphicFramePr>
            <p:cNvPr id="402445" name="Object 13"/>
            <p:cNvGraphicFramePr>
              <a:graphicFrameLocks noChangeAspect="1"/>
            </p:cNvGraphicFramePr>
            <p:nvPr/>
          </p:nvGraphicFramePr>
          <p:xfrm>
            <a:off x="4368" y="2496"/>
            <a:ext cx="528" cy="214"/>
          </p:xfrm>
          <a:graphic>
            <a:graphicData uri="http://schemas.openxmlformats.org/presentationml/2006/ole">
              <mc:AlternateContent xmlns:mc="http://schemas.openxmlformats.org/markup-compatibility/2006">
                <mc:Choice xmlns:v="urn:schemas-microsoft-com:vml" Requires="v">
                  <p:oleObj spid="_x0000_s402453" name="Equation" r:id="rId9" imgW="469800" imgH="190440" progId="Equation.3">
                    <p:embed/>
                  </p:oleObj>
                </mc:Choice>
                <mc:Fallback>
                  <p:oleObj name="Equation" r:id="rId9" imgW="469800" imgH="190440" progId="Equation.3">
                    <p:embed/>
                    <p:pic>
                      <p:nvPicPr>
                        <p:cNvPr id="0" name="Object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368" y="2496"/>
                          <a:ext cx="528" cy="2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402446" name="Group 14"/>
          <p:cNvGrpSpPr>
            <a:grpSpLocks/>
          </p:cNvGrpSpPr>
          <p:nvPr/>
        </p:nvGrpSpPr>
        <p:grpSpPr bwMode="auto">
          <a:xfrm>
            <a:off x="271463" y="4756150"/>
            <a:ext cx="7729537" cy="457200"/>
            <a:chOff x="49" y="2928"/>
            <a:chExt cx="4869" cy="288"/>
          </a:xfrm>
        </p:grpSpPr>
        <p:sp>
          <p:nvSpPr>
            <p:cNvPr id="402447" name="Text Box 15"/>
            <p:cNvSpPr txBox="1">
              <a:spLocks noChangeArrowheads="1"/>
            </p:cNvSpPr>
            <p:nvPr/>
          </p:nvSpPr>
          <p:spPr bwMode="auto">
            <a:xfrm>
              <a:off x="49" y="2928"/>
              <a:ext cx="486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a:t>
              </a:r>
              <a:r>
                <a:rPr lang="en-US">
                  <a:solidFill>
                    <a:srgbClr val="000000"/>
                  </a:solidFill>
                </a:rPr>
                <a:t>khoảng cách này  &lt;            :dầm có chiều dài hữu hạn. </a:t>
              </a:r>
              <a:endParaRPr lang="en-US">
                <a:solidFill>
                  <a:srgbClr val="000000"/>
                </a:solidFill>
                <a:cs typeface="Times New Roman" pitchFamily="18" charset="0"/>
              </a:endParaRPr>
            </a:p>
          </p:txBody>
        </p:sp>
        <p:graphicFrame>
          <p:nvGraphicFramePr>
            <p:cNvPr id="402448" name="Object 16"/>
            <p:cNvGraphicFramePr>
              <a:graphicFrameLocks noChangeAspect="1"/>
            </p:cNvGraphicFramePr>
            <p:nvPr/>
          </p:nvGraphicFramePr>
          <p:xfrm>
            <a:off x="1932" y="2967"/>
            <a:ext cx="528" cy="214"/>
          </p:xfrm>
          <a:graphic>
            <a:graphicData uri="http://schemas.openxmlformats.org/presentationml/2006/ole">
              <mc:AlternateContent xmlns:mc="http://schemas.openxmlformats.org/markup-compatibility/2006">
                <mc:Choice xmlns:v="urn:schemas-microsoft-com:vml" Requires="v">
                  <p:oleObj spid="_x0000_s402454" name="Equation" r:id="rId11" imgW="469800" imgH="190440" progId="Equation.3">
                    <p:embed/>
                  </p:oleObj>
                </mc:Choice>
                <mc:Fallback>
                  <p:oleObj name="Equation" r:id="rId11" imgW="469800" imgH="190440" progId="Equation.3">
                    <p:embed/>
                    <p:pic>
                      <p:nvPicPr>
                        <p:cNvPr id="0" name="Object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932" y="2967"/>
                          <a:ext cx="528" cy="2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402449" name="Text Box 17"/>
          <p:cNvSpPr txBox="1">
            <a:spLocks noChangeArrowheads="1"/>
          </p:cNvSpPr>
          <p:nvPr/>
        </p:nvSpPr>
        <p:spPr bwMode="auto">
          <a:xfrm>
            <a:off x="304800" y="5213350"/>
            <a:ext cx="844550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i="1"/>
              <a:t>Dựa vào định luật tác dụng độc lập của các lực ta có thể mở </a:t>
            </a:r>
          </a:p>
          <a:p>
            <a:pPr algn="l"/>
            <a:r>
              <a:rPr lang="en-US" i="1"/>
              <a:t>rộng ứng dụng công thức (11.9) cho các trường hợp chịu lực </a:t>
            </a:r>
          </a:p>
          <a:p>
            <a:pPr algn="l"/>
            <a:r>
              <a:rPr lang="en-US" i="1"/>
              <a:t>khác.</a:t>
            </a:r>
            <a:endParaRPr lang="en-US" i="1">
              <a:cs typeface="Times New Roman"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402434"/>
                                        </p:tgtEl>
                                        <p:attrNameLst>
                                          <p:attrName>style.visibility</p:attrName>
                                        </p:attrNameLst>
                                      </p:cBhvr>
                                      <p:to>
                                        <p:strVal val="visible"/>
                                      </p:to>
                                    </p:set>
                                    <p:animEffect transition="in" filter="blinds(horizontal)">
                                      <p:cBhvr>
                                        <p:cTn id="7" dur="500"/>
                                        <p:tgtEl>
                                          <p:spTgt spid="40243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402435"/>
                                        </p:tgtEl>
                                        <p:attrNameLst>
                                          <p:attrName>style.visibility</p:attrName>
                                        </p:attrNameLst>
                                      </p:cBhvr>
                                      <p:to>
                                        <p:strVal val="visible"/>
                                      </p:to>
                                    </p:set>
                                    <p:animEffect transition="in" filter="blinds(horizontal)">
                                      <p:cBhvr>
                                        <p:cTn id="12" dur="500"/>
                                        <p:tgtEl>
                                          <p:spTgt spid="40243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nodeType="clickEffect">
                                  <p:stCondLst>
                                    <p:cond delay="0"/>
                                  </p:stCondLst>
                                  <p:childTnLst>
                                    <p:set>
                                      <p:cBhvr>
                                        <p:cTn id="16" dur="1" fill="hold">
                                          <p:stCondLst>
                                            <p:cond delay="0"/>
                                          </p:stCondLst>
                                        </p:cTn>
                                        <p:tgtEl>
                                          <p:spTgt spid="402442"/>
                                        </p:tgtEl>
                                        <p:attrNameLst>
                                          <p:attrName>style.visibility</p:attrName>
                                        </p:attrNameLst>
                                      </p:cBhvr>
                                      <p:to>
                                        <p:strVal val="visible"/>
                                      </p:to>
                                    </p:set>
                                    <p:animEffect transition="in" filter="blinds(horizontal)">
                                      <p:cBhvr>
                                        <p:cTn id="17" dur="500"/>
                                        <p:tgtEl>
                                          <p:spTgt spid="40244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402436"/>
                                        </p:tgtEl>
                                        <p:attrNameLst>
                                          <p:attrName>style.visibility</p:attrName>
                                        </p:attrNameLst>
                                      </p:cBhvr>
                                      <p:to>
                                        <p:strVal val="visible"/>
                                      </p:to>
                                    </p:set>
                                    <p:animEffect transition="in" filter="blinds(horizontal)">
                                      <p:cBhvr>
                                        <p:cTn id="22" dur="500"/>
                                        <p:tgtEl>
                                          <p:spTgt spid="40243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nodeType="clickEffect">
                                  <p:stCondLst>
                                    <p:cond delay="0"/>
                                  </p:stCondLst>
                                  <p:childTnLst>
                                    <p:set>
                                      <p:cBhvr>
                                        <p:cTn id="26" dur="1" fill="hold">
                                          <p:stCondLst>
                                            <p:cond delay="0"/>
                                          </p:stCondLst>
                                        </p:cTn>
                                        <p:tgtEl>
                                          <p:spTgt spid="402443"/>
                                        </p:tgtEl>
                                        <p:attrNameLst>
                                          <p:attrName>style.visibility</p:attrName>
                                        </p:attrNameLst>
                                      </p:cBhvr>
                                      <p:to>
                                        <p:strVal val="visible"/>
                                      </p:to>
                                    </p:set>
                                    <p:animEffect transition="in" filter="blinds(horizontal)">
                                      <p:cBhvr>
                                        <p:cTn id="27" dur="500"/>
                                        <p:tgtEl>
                                          <p:spTgt spid="402443"/>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nodeType="clickEffect">
                                  <p:stCondLst>
                                    <p:cond delay="0"/>
                                  </p:stCondLst>
                                  <p:childTnLst>
                                    <p:set>
                                      <p:cBhvr>
                                        <p:cTn id="31" dur="1" fill="hold">
                                          <p:stCondLst>
                                            <p:cond delay="0"/>
                                          </p:stCondLst>
                                        </p:cTn>
                                        <p:tgtEl>
                                          <p:spTgt spid="402446"/>
                                        </p:tgtEl>
                                        <p:attrNameLst>
                                          <p:attrName>style.visibility</p:attrName>
                                        </p:attrNameLst>
                                      </p:cBhvr>
                                      <p:to>
                                        <p:strVal val="visible"/>
                                      </p:to>
                                    </p:set>
                                    <p:animEffect transition="in" filter="blinds(horizontal)">
                                      <p:cBhvr>
                                        <p:cTn id="32" dur="500"/>
                                        <p:tgtEl>
                                          <p:spTgt spid="402446"/>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3" presetClass="entr" presetSubtype="10" fill="hold" grpId="0" nodeType="clickEffect">
                                  <p:stCondLst>
                                    <p:cond delay="0"/>
                                  </p:stCondLst>
                                  <p:childTnLst>
                                    <p:set>
                                      <p:cBhvr>
                                        <p:cTn id="36" dur="1" fill="hold">
                                          <p:stCondLst>
                                            <p:cond delay="0"/>
                                          </p:stCondLst>
                                        </p:cTn>
                                        <p:tgtEl>
                                          <p:spTgt spid="402449"/>
                                        </p:tgtEl>
                                        <p:attrNameLst>
                                          <p:attrName>style.visibility</p:attrName>
                                        </p:attrNameLst>
                                      </p:cBhvr>
                                      <p:to>
                                        <p:strVal val="visible"/>
                                      </p:to>
                                    </p:set>
                                    <p:animEffect transition="in" filter="blinds(horizontal)">
                                      <p:cBhvr>
                                        <p:cTn id="37" dur="500"/>
                                        <p:tgtEl>
                                          <p:spTgt spid="4024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2434" grpId="0"/>
      <p:bldP spid="402436" grpId="0"/>
      <p:bldP spid="402449" grpId="0"/>
    </p:bldLst>
  </p:timing>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3458" name="Text Box 2"/>
          <p:cNvSpPr txBox="1">
            <a:spLocks noChangeArrowheads="1"/>
          </p:cNvSpPr>
          <p:nvPr/>
        </p:nvSpPr>
        <p:spPr bwMode="auto">
          <a:xfrm>
            <a:off x="131763" y="228600"/>
            <a:ext cx="795337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VnTime" pitchFamily="34" charset="0"/>
                <a:cs typeface="Times New Roman" pitchFamily="18" charset="0"/>
              </a:rPr>
              <a:t> </a:t>
            </a:r>
            <a:r>
              <a:rPr lang="en-US" b="1" i="1">
                <a:solidFill>
                  <a:srgbClr val="800000"/>
                </a:solidFill>
              </a:rPr>
              <a:t>Xét dầm dài vô hạn chịu tải trọng phân bố đều q trên </a:t>
            </a:r>
          </a:p>
          <a:p>
            <a:pPr algn="l"/>
            <a:r>
              <a:rPr lang="en-US" b="1" i="1">
                <a:solidFill>
                  <a:srgbClr val="800000"/>
                </a:solidFill>
              </a:rPr>
              <a:t> chiều dài l.</a:t>
            </a:r>
            <a:r>
              <a:rPr lang="en-US">
                <a:solidFill>
                  <a:srgbClr val="000000"/>
                </a:solidFill>
                <a:latin typeface="Times New Roman" pitchFamily="18" charset="0"/>
                <a:cs typeface="Times New Roman" pitchFamily="18" charset="0"/>
              </a:rPr>
              <a:t> </a:t>
            </a:r>
          </a:p>
        </p:txBody>
      </p:sp>
      <p:grpSp>
        <p:nvGrpSpPr>
          <p:cNvPr id="403459" name="Group 3"/>
          <p:cNvGrpSpPr>
            <a:grpSpLocks/>
          </p:cNvGrpSpPr>
          <p:nvPr/>
        </p:nvGrpSpPr>
        <p:grpSpPr bwMode="auto">
          <a:xfrm>
            <a:off x="5486400" y="1443038"/>
            <a:ext cx="2787650" cy="2824162"/>
            <a:chOff x="3936" y="1488"/>
            <a:chExt cx="1405" cy="1422"/>
          </a:xfrm>
        </p:grpSpPr>
        <p:sp>
          <p:nvSpPr>
            <p:cNvPr id="403460" name="Text Box 4"/>
            <p:cNvSpPr txBox="1">
              <a:spLocks noChangeArrowheads="1"/>
            </p:cNvSpPr>
            <p:nvPr/>
          </p:nvSpPr>
          <p:spPr bwMode="auto">
            <a:xfrm>
              <a:off x="4498" y="1488"/>
              <a:ext cx="468" cy="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q</a:t>
              </a:r>
            </a:p>
          </p:txBody>
        </p:sp>
        <p:sp>
          <p:nvSpPr>
            <p:cNvPr id="403461" name="Text Box 5"/>
            <p:cNvSpPr txBox="1">
              <a:spLocks noChangeArrowheads="1"/>
            </p:cNvSpPr>
            <p:nvPr/>
          </p:nvSpPr>
          <p:spPr bwMode="auto">
            <a:xfrm>
              <a:off x="4248" y="2272"/>
              <a:ext cx="936"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03462" name="Text Box 6"/>
            <p:cNvSpPr txBox="1">
              <a:spLocks noChangeArrowheads="1"/>
            </p:cNvSpPr>
            <p:nvPr/>
          </p:nvSpPr>
          <p:spPr bwMode="auto">
            <a:xfrm>
              <a:off x="4568" y="2601"/>
              <a:ext cx="328" cy="3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i="1">
                  <a:latin typeface="Times New Roman" pitchFamily="18" charset="0"/>
                  <a:cs typeface="Times New Roman" pitchFamily="18" charset="0"/>
                </a:rPr>
                <a:t>l</a:t>
              </a:r>
            </a:p>
          </p:txBody>
        </p:sp>
        <p:sp>
          <p:nvSpPr>
            <p:cNvPr id="403463" name="Line 7"/>
            <p:cNvSpPr>
              <a:spLocks noChangeShapeType="1"/>
            </p:cNvSpPr>
            <p:nvPr/>
          </p:nvSpPr>
          <p:spPr bwMode="auto">
            <a:xfrm>
              <a:off x="4498" y="2394"/>
              <a:ext cx="468"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03464" name="Line 8"/>
            <p:cNvSpPr>
              <a:spLocks noChangeShapeType="1"/>
            </p:cNvSpPr>
            <p:nvPr/>
          </p:nvSpPr>
          <p:spPr bwMode="auto">
            <a:xfrm>
              <a:off x="4498" y="2604"/>
              <a:ext cx="746"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03465" name="Line 9"/>
            <p:cNvSpPr>
              <a:spLocks noChangeShapeType="1"/>
            </p:cNvSpPr>
            <p:nvPr/>
          </p:nvSpPr>
          <p:spPr bwMode="auto">
            <a:xfrm>
              <a:off x="4030" y="2814"/>
              <a:ext cx="1217"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03466" name="Line 10"/>
            <p:cNvSpPr>
              <a:spLocks noChangeShapeType="1"/>
            </p:cNvSpPr>
            <p:nvPr/>
          </p:nvSpPr>
          <p:spPr bwMode="auto">
            <a:xfrm>
              <a:off x="4030" y="2612"/>
              <a:ext cx="468"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03467" name="Text Box 11"/>
            <p:cNvSpPr txBox="1">
              <a:spLocks noChangeArrowheads="1"/>
            </p:cNvSpPr>
            <p:nvPr/>
          </p:nvSpPr>
          <p:spPr bwMode="auto">
            <a:xfrm>
              <a:off x="4209" y="2397"/>
              <a:ext cx="255"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a</a:t>
              </a:r>
            </a:p>
          </p:txBody>
        </p:sp>
        <p:sp>
          <p:nvSpPr>
            <p:cNvPr id="403468" name="Text Box 12"/>
            <p:cNvSpPr txBox="1">
              <a:spLocks noChangeArrowheads="1"/>
            </p:cNvSpPr>
            <p:nvPr/>
          </p:nvSpPr>
          <p:spPr bwMode="auto">
            <a:xfrm>
              <a:off x="4756" y="2393"/>
              <a:ext cx="284"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b</a:t>
              </a:r>
            </a:p>
          </p:txBody>
        </p:sp>
        <p:sp>
          <p:nvSpPr>
            <p:cNvPr id="403469" name="Rectangle 13"/>
            <p:cNvSpPr>
              <a:spLocks noChangeArrowheads="1"/>
            </p:cNvSpPr>
            <p:nvPr/>
          </p:nvSpPr>
          <p:spPr bwMode="auto">
            <a:xfrm>
              <a:off x="4024" y="1950"/>
              <a:ext cx="1217" cy="197"/>
            </a:xfrm>
            <a:prstGeom prst="rect">
              <a:avLst/>
            </a:prstGeom>
            <a:noFill/>
            <a:ln w="28575">
              <a:solidFill>
                <a:srgbClr val="6633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3470" name="Line 14"/>
            <p:cNvSpPr>
              <a:spLocks noChangeShapeType="1"/>
            </p:cNvSpPr>
            <p:nvPr/>
          </p:nvSpPr>
          <p:spPr bwMode="auto">
            <a:xfrm>
              <a:off x="3936" y="2049"/>
              <a:ext cx="1405"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403471" name="Line 15"/>
            <p:cNvSpPr>
              <a:spLocks noChangeShapeType="1"/>
            </p:cNvSpPr>
            <p:nvPr/>
          </p:nvSpPr>
          <p:spPr bwMode="auto">
            <a:xfrm flipH="1">
              <a:off x="4030" y="2143"/>
              <a:ext cx="93"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3472" name="Line 16"/>
            <p:cNvSpPr>
              <a:spLocks noChangeShapeType="1"/>
            </p:cNvSpPr>
            <p:nvPr/>
          </p:nvSpPr>
          <p:spPr bwMode="auto">
            <a:xfrm flipH="1">
              <a:off x="4030" y="2143"/>
              <a:ext cx="93"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3473" name="Line 17"/>
            <p:cNvSpPr>
              <a:spLocks noChangeShapeType="1"/>
            </p:cNvSpPr>
            <p:nvPr/>
          </p:nvSpPr>
          <p:spPr bwMode="auto">
            <a:xfrm flipH="1">
              <a:off x="4030" y="2143"/>
              <a:ext cx="93"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3474" name="Line 18"/>
            <p:cNvSpPr>
              <a:spLocks noChangeShapeType="1"/>
            </p:cNvSpPr>
            <p:nvPr/>
          </p:nvSpPr>
          <p:spPr bwMode="auto">
            <a:xfrm flipH="1">
              <a:off x="4030" y="2143"/>
              <a:ext cx="93"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3475" name="Line 19"/>
            <p:cNvSpPr>
              <a:spLocks noChangeShapeType="1"/>
            </p:cNvSpPr>
            <p:nvPr/>
          </p:nvSpPr>
          <p:spPr bwMode="auto">
            <a:xfrm flipH="1">
              <a:off x="4030" y="2143"/>
              <a:ext cx="93"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3476" name="Line 20"/>
            <p:cNvSpPr>
              <a:spLocks noChangeShapeType="1"/>
            </p:cNvSpPr>
            <p:nvPr/>
          </p:nvSpPr>
          <p:spPr bwMode="auto">
            <a:xfrm flipH="1">
              <a:off x="4123" y="2143"/>
              <a:ext cx="94"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3477" name="Line 21"/>
            <p:cNvSpPr>
              <a:spLocks noChangeShapeType="1"/>
            </p:cNvSpPr>
            <p:nvPr/>
          </p:nvSpPr>
          <p:spPr bwMode="auto">
            <a:xfrm flipH="1">
              <a:off x="4311" y="2143"/>
              <a:ext cx="93"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3478" name="Line 22"/>
            <p:cNvSpPr>
              <a:spLocks noChangeShapeType="1"/>
            </p:cNvSpPr>
            <p:nvPr/>
          </p:nvSpPr>
          <p:spPr bwMode="auto">
            <a:xfrm flipH="1">
              <a:off x="4404" y="2143"/>
              <a:ext cx="94"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3479" name="Line 23"/>
            <p:cNvSpPr>
              <a:spLocks noChangeShapeType="1"/>
            </p:cNvSpPr>
            <p:nvPr/>
          </p:nvSpPr>
          <p:spPr bwMode="auto">
            <a:xfrm flipH="1">
              <a:off x="4217" y="2143"/>
              <a:ext cx="94"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3480" name="Line 24"/>
            <p:cNvSpPr>
              <a:spLocks noChangeShapeType="1"/>
            </p:cNvSpPr>
            <p:nvPr/>
          </p:nvSpPr>
          <p:spPr bwMode="auto">
            <a:xfrm flipH="1">
              <a:off x="4498" y="2143"/>
              <a:ext cx="94"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3481" name="Line 25"/>
            <p:cNvSpPr>
              <a:spLocks noChangeShapeType="1"/>
            </p:cNvSpPr>
            <p:nvPr/>
          </p:nvSpPr>
          <p:spPr bwMode="auto">
            <a:xfrm flipH="1">
              <a:off x="4592" y="2143"/>
              <a:ext cx="93"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3482" name="Line 26"/>
            <p:cNvSpPr>
              <a:spLocks noChangeShapeType="1"/>
            </p:cNvSpPr>
            <p:nvPr/>
          </p:nvSpPr>
          <p:spPr bwMode="auto">
            <a:xfrm flipH="1">
              <a:off x="4685" y="2143"/>
              <a:ext cx="94"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3483" name="Line 27"/>
            <p:cNvSpPr>
              <a:spLocks noChangeShapeType="1"/>
            </p:cNvSpPr>
            <p:nvPr/>
          </p:nvSpPr>
          <p:spPr bwMode="auto">
            <a:xfrm flipH="1">
              <a:off x="4779" y="2143"/>
              <a:ext cx="94"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3484" name="Line 28"/>
            <p:cNvSpPr>
              <a:spLocks noChangeShapeType="1"/>
            </p:cNvSpPr>
            <p:nvPr/>
          </p:nvSpPr>
          <p:spPr bwMode="auto">
            <a:xfrm flipH="1">
              <a:off x="4873" y="2143"/>
              <a:ext cx="93"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3485" name="Line 29"/>
            <p:cNvSpPr>
              <a:spLocks noChangeShapeType="1"/>
            </p:cNvSpPr>
            <p:nvPr/>
          </p:nvSpPr>
          <p:spPr bwMode="auto">
            <a:xfrm flipH="1">
              <a:off x="4966" y="2143"/>
              <a:ext cx="94"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3486" name="Line 30"/>
            <p:cNvSpPr>
              <a:spLocks noChangeShapeType="1"/>
            </p:cNvSpPr>
            <p:nvPr/>
          </p:nvSpPr>
          <p:spPr bwMode="auto">
            <a:xfrm flipH="1">
              <a:off x="5060" y="2143"/>
              <a:ext cx="94"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3487" name="Line 31"/>
            <p:cNvSpPr>
              <a:spLocks noChangeShapeType="1"/>
            </p:cNvSpPr>
            <p:nvPr/>
          </p:nvSpPr>
          <p:spPr bwMode="auto">
            <a:xfrm flipH="1">
              <a:off x="5154" y="2143"/>
              <a:ext cx="93"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3488" name="Line 32"/>
            <p:cNvSpPr>
              <a:spLocks noChangeShapeType="1"/>
            </p:cNvSpPr>
            <p:nvPr/>
          </p:nvSpPr>
          <p:spPr bwMode="auto">
            <a:xfrm>
              <a:off x="4498" y="1956"/>
              <a:ext cx="0" cy="7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3489" name="Line 33"/>
            <p:cNvSpPr>
              <a:spLocks noChangeShapeType="1"/>
            </p:cNvSpPr>
            <p:nvPr/>
          </p:nvSpPr>
          <p:spPr bwMode="auto">
            <a:xfrm>
              <a:off x="4022" y="2065"/>
              <a:ext cx="0" cy="76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3490" name="Line 34"/>
            <p:cNvSpPr>
              <a:spLocks noChangeShapeType="1"/>
            </p:cNvSpPr>
            <p:nvPr/>
          </p:nvSpPr>
          <p:spPr bwMode="auto">
            <a:xfrm>
              <a:off x="5247" y="2096"/>
              <a:ext cx="0" cy="75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3491" name="Line 35"/>
            <p:cNvSpPr>
              <a:spLocks noChangeShapeType="1"/>
            </p:cNvSpPr>
            <p:nvPr/>
          </p:nvSpPr>
          <p:spPr bwMode="auto">
            <a:xfrm>
              <a:off x="4966" y="1956"/>
              <a:ext cx="0" cy="4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3492" name="Text Box 36"/>
            <p:cNvSpPr txBox="1">
              <a:spLocks noChangeArrowheads="1"/>
            </p:cNvSpPr>
            <p:nvPr/>
          </p:nvSpPr>
          <p:spPr bwMode="auto">
            <a:xfrm>
              <a:off x="4608" y="2184"/>
              <a:ext cx="288" cy="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x</a:t>
              </a:r>
            </a:p>
          </p:txBody>
        </p:sp>
        <p:sp>
          <p:nvSpPr>
            <p:cNvPr id="403493" name="Text Box 37"/>
            <p:cNvSpPr txBox="1">
              <a:spLocks noChangeArrowheads="1"/>
            </p:cNvSpPr>
            <p:nvPr/>
          </p:nvSpPr>
          <p:spPr bwMode="auto">
            <a:xfrm>
              <a:off x="4303" y="2102"/>
              <a:ext cx="468" cy="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A</a:t>
              </a:r>
            </a:p>
          </p:txBody>
        </p:sp>
        <p:grpSp>
          <p:nvGrpSpPr>
            <p:cNvPr id="403494" name="Group 38"/>
            <p:cNvGrpSpPr>
              <a:grpSpLocks/>
            </p:cNvGrpSpPr>
            <p:nvPr/>
          </p:nvGrpSpPr>
          <p:grpSpPr bwMode="auto">
            <a:xfrm>
              <a:off x="4020" y="1764"/>
              <a:ext cx="1222" cy="195"/>
              <a:chOff x="2256" y="2016"/>
              <a:chExt cx="1222" cy="195"/>
            </a:xfrm>
          </p:grpSpPr>
          <p:sp>
            <p:nvSpPr>
              <p:cNvPr id="403495" name="Line 39"/>
              <p:cNvSpPr>
                <a:spLocks noChangeShapeType="1"/>
              </p:cNvSpPr>
              <p:nvPr/>
            </p:nvSpPr>
            <p:spPr bwMode="auto">
              <a:xfrm>
                <a:off x="3193" y="2016"/>
                <a:ext cx="0" cy="18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3496" name="Line 40"/>
              <p:cNvSpPr>
                <a:spLocks noChangeShapeType="1"/>
              </p:cNvSpPr>
              <p:nvPr/>
            </p:nvSpPr>
            <p:spPr bwMode="auto">
              <a:xfrm>
                <a:off x="2990" y="2016"/>
                <a:ext cx="0" cy="18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3497" name="Line 41"/>
              <p:cNvSpPr>
                <a:spLocks noChangeShapeType="1"/>
              </p:cNvSpPr>
              <p:nvPr/>
            </p:nvSpPr>
            <p:spPr bwMode="auto">
              <a:xfrm>
                <a:off x="3091" y="2016"/>
                <a:ext cx="0" cy="18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3498" name="Line 42"/>
              <p:cNvSpPr>
                <a:spLocks noChangeShapeType="1"/>
              </p:cNvSpPr>
              <p:nvPr/>
            </p:nvSpPr>
            <p:spPr bwMode="auto">
              <a:xfrm>
                <a:off x="3294" y="2016"/>
                <a:ext cx="0" cy="18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3499" name="Line 43"/>
              <p:cNvSpPr>
                <a:spLocks noChangeShapeType="1"/>
              </p:cNvSpPr>
              <p:nvPr/>
            </p:nvSpPr>
            <p:spPr bwMode="auto">
              <a:xfrm>
                <a:off x="3388" y="2016"/>
                <a:ext cx="0" cy="18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3500" name="Line 44"/>
              <p:cNvSpPr>
                <a:spLocks noChangeShapeType="1"/>
              </p:cNvSpPr>
              <p:nvPr/>
            </p:nvSpPr>
            <p:spPr bwMode="auto">
              <a:xfrm>
                <a:off x="2576" y="2016"/>
                <a:ext cx="0" cy="18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3501" name="Line 45"/>
              <p:cNvSpPr>
                <a:spLocks noChangeShapeType="1"/>
              </p:cNvSpPr>
              <p:nvPr/>
            </p:nvSpPr>
            <p:spPr bwMode="auto">
              <a:xfrm>
                <a:off x="2787" y="2024"/>
                <a:ext cx="0" cy="18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3502" name="Line 46"/>
              <p:cNvSpPr>
                <a:spLocks noChangeShapeType="1"/>
              </p:cNvSpPr>
              <p:nvPr/>
            </p:nvSpPr>
            <p:spPr bwMode="auto">
              <a:xfrm>
                <a:off x="2685" y="2016"/>
                <a:ext cx="0" cy="187"/>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3503" name="Line 47"/>
              <p:cNvSpPr>
                <a:spLocks noChangeShapeType="1"/>
              </p:cNvSpPr>
              <p:nvPr/>
            </p:nvSpPr>
            <p:spPr bwMode="auto">
              <a:xfrm>
                <a:off x="2357" y="2018"/>
                <a:ext cx="0" cy="187"/>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03504" name="Line 48"/>
              <p:cNvSpPr>
                <a:spLocks noChangeShapeType="1"/>
              </p:cNvSpPr>
              <p:nvPr/>
            </p:nvSpPr>
            <p:spPr bwMode="auto">
              <a:xfrm>
                <a:off x="2466" y="2016"/>
                <a:ext cx="0" cy="187"/>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03505" name="Line 49"/>
              <p:cNvSpPr>
                <a:spLocks noChangeShapeType="1"/>
              </p:cNvSpPr>
              <p:nvPr/>
            </p:nvSpPr>
            <p:spPr bwMode="auto">
              <a:xfrm>
                <a:off x="2576" y="2016"/>
                <a:ext cx="0" cy="187"/>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03506" name="Line 50"/>
              <p:cNvSpPr>
                <a:spLocks noChangeShapeType="1"/>
              </p:cNvSpPr>
              <p:nvPr/>
            </p:nvSpPr>
            <p:spPr bwMode="auto">
              <a:xfrm>
                <a:off x="2787" y="2016"/>
                <a:ext cx="0" cy="187"/>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03507" name="Line 51"/>
              <p:cNvSpPr>
                <a:spLocks noChangeShapeType="1"/>
              </p:cNvSpPr>
              <p:nvPr/>
            </p:nvSpPr>
            <p:spPr bwMode="auto">
              <a:xfrm>
                <a:off x="2892" y="2016"/>
                <a:ext cx="0" cy="187"/>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03508" name="Line 52"/>
              <p:cNvSpPr>
                <a:spLocks noChangeShapeType="1"/>
              </p:cNvSpPr>
              <p:nvPr/>
            </p:nvSpPr>
            <p:spPr bwMode="auto">
              <a:xfrm>
                <a:off x="2990" y="2016"/>
                <a:ext cx="0" cy="187"/>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03509" name="Line 53"/>
              <p:cNvSpPr>
                <a:spLocks noChangeShapeType="1"/>
              </p:cNvSpPr>
              <p:nvPr/>
            </p:nvSpPr>
            <p:spPr bwMode="auto">
              <a:xfrm>
                <a:off x="3091" y="2016"/>
                <a:ext cx="0" cy="187"/>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03510" name="Line 54"/>
              <p:cNvSpPr>
                <a:spLocks noChangeShapeType="1"/>
              </p:cNvSpPr>
              <p:nvPr/>
            </p:nvSpPr>
            <p:spPr bwMode="auto">
              <a:xfrm>
                <a:off x="3193" y="2016"/>
                <a:ext cx="0" cy="187"/>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03511" name="Line 55"/>
              <p:cNvSpPr>
                <a:spLocks noChangeShapeType="1"/>
              </p:cNvSpPr>
              <p:nvPr/>
            </p:nvSpPr>
            <p:spPr bwMode="auto">
              <a:xfrm>
                <a:off x="3294" y="2016"/>
                <a:ext cx="0" cy="187"/>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03512" name="Line 56"/>
              <p:cNvSpPr>
                <a:spLocks noChangeShapeType="1"/>
              </p:cNvSpPr>
              <p:nvPr/>
            </p:nvSpPr>
            <p:spPr bwMode="auto">
              <a:xfrm>
                <a:off x="3388" y="2016"/>
                <a:ext cx="0" cy="187"/>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03513" name="Line 57"/>
              <p:cNvSpPr>
                <a:spLocks noChangeShapeType="1"/>
              </p:cNvSpPr>
              <p:nvPr/>
            </p:nvSpPr>
            <p:spPr bwMode="auto">
              <a:xfrm>
                <a:off x="3474" y="2016"/>
                <a:ext cx="0" cy="187"/>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03514" name="Line 58"/>
              <p:cNvSpPr>
                <a:spLocks noChangeShapeType="1"/>
              </p:cNvSpPr>
              <p:nvPr/>
            </p:nvSpPr>
            <p:spPr bwMode="auto">
              <a:xfrm>
                <a:off x="2256" y="2016"/>
                <a:ext cx="0" cy="187"/>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03515" name="Line 59"/>
              <p:cNvSpPr>
                <a:spLocks noChangeShapeType="1"/>
              </p:cNvSpPr>
              <p:nvPr/>
            </p:nvSpPr>
            <p:spPr bwMode="auto">
              <a:xfrm>
                <a:off x="2685" y="2016"/>
                <a:ext cx="0" cy="187"/>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03516" name="Line 60"/>
              <p:cNvSpPr>
                <a:spLocks noChangeShapeType="1"/>
              </p:cNvSpPr>
              <p:nvPr/>
            </p:nvSpPr>
            <p:spPr bwMode="auto">
              <a:xfrm>
                <a:off x="2576" y="2016"/>
                <a:ext cx="0" cy="187"/>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03517" name="Line 61"/>
              <p:cNvSpPr>
                <a:spLocks noChangeShapeType="1"/>
              </p:cNvSpPr>
              <p:nvPr/>
            </p:nvSpPr>
            <p:spPr bwMode="auto">
              <a:xfrm>
                <a:off x="2256" y="2016"/>
                <a:ext cx="1222" cy="0"/>
              </a:xfrm>
              <a:prstGeom prst="line">
                <a:avLst/>
              </a:prstGeom>
              <a:noFill/>
              <a:ln w="9525">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graphicFrame>
        <p:nvGraphicFramePr>
          <p:cNvPr id="403518" name="Object 62"/>
          <p:cNvGraphicFramePr>
            <a:graphicFrameLocks noChangeAspect="1"/>
          </p:cNvGraphicFramePr>
          <p:nvPr/>
        </p:nvGraphicFramePr>
        <p:xfrm>
          <a:off x="533400" y="1600200"/>
          <a:ext cx="4800600" cy="936625"/>
        </p:xfrm>
        <a:graphic>
          <a:graphicData uri="http://schemas.openxmlformats.org/presentationml/2006/ole">
            <mc:AlternateContent xmlns:mc="http://schemas.openxmlformats.org/markup-compatibility/2006">
              <mc:Choice xmlns:v="urn:schemas-microsoft-com:vml" Requires="v">
                <p:oleObj spid="_x0000_s403527" name="Equation" r:id="rId3" imgW="2070000" imgH="482400" progId="Equation.3">
                  <p:embed/>
                </p:oleObj>
              </mc:Choice>
              <mc:Fallback>
                <p:oleObj name="Equation" r:id="rId3" imgW="2070000" imgH="482400" progId="Equation.3">
                  <p:embed/>
                  <p:pic>
                    <p:nvPicPr>
                      <p:cNvPr id="0" name="Object 6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3400" y="1600200"/>
                        <a:ext cx="4800600" cy="936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03519" name="Object 63"/>
          <p:cNvGraphicFramePr>
            <a:graphicFrameLocks noChangeAspect="1"/>
          </p:cNvGraphicFramePr>
          <p:nvPr/>
        </p:nvGraphicFramePr>
        <p:xfrm>
          <a:off x="614363" y="2438400"/>
          <a:ext cx="3821112" cy="1993900"/>
        </p:xfrm>
        <a:graphic>
          <a:graphicData uri="http://schemas.openxmlformats.org/presentationml/2006/ole">
            <mc:AlternateContent xmlns:mc="http://schemas.openxmlformats.org/markup-compatibility/2006">
              <mc:Choice xmlns:v="urn:schemas-microsoft-com:vml" Requires="v">
                <p:oleObj spid="_x0000_s403528" name="Equation" r:id="rId5" imgW="2082600" imgH="1002960" progId="Equation.3">
                  <p:embed/>
                </p:oleObj>
              </mc:Choice>
              <mc:Fallback>
                <p:oleObj name="Equation" r:id="rId5" imgW="2082600" imgH="1002960" progId="Equation.3">
                  <p:embed/>
                  <p:pic>
                    <p:nvPicPr>
                      <p:cNvPr id="0" name="Object 6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14363" y="2438400"/>
                        <a:ext cx="3821112" cy="199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03520" name="Text Box 64"/>
          <p:cNvSpPr txBox="1">
            <a:spLocks noChangeArrowheads="1"/>
          </p:cNvSpPr>
          <p:nvPr/>
        </p:nvSpPr>
        <p:spPr bwMode="auto">
          <a:xfrm>
            <a:off x="7467600" y="4267200"/>
            <a:ext cx="11509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(11. 11)</a:t>
            </a:r>
          </a:p>
        </p:txBody>
      </p:sp>
      <p:grpSp>
        <p:nvGrpSpPr>
          <p:cNvPr id="403521" name="Group 65"/>
          <p:cNvGrpSpPr>
            <a:grpSpLocks/>
          </p:cNvGrpSpPr>
          <p:nvPr/>
        </p:nvGrpSpPr>
        <p:grpSpPr bwMode="auto">
          <a:xfrm>
            <a:off x="452438" y="4876800"/>
            <a:ext cx="8416925" cy="1235075"/>
            <a:chOff x="144" y="3081"/>
            <a:chExt cx="5302" cy="778"/>
          </a:xfrm>
        </p:grpSpPr>
        <p:sp>
          <p:nvSpPr>
            <p:cNvPr id="403522" name="Text Box 66"/>
            <p:cNvSpPr txBox="1">
              <a:spLocks noChangeArrowheads="1"/>
            </p:cNvSpPr>
            <p:nvPr/>
          </p:nvSpPr>
          <p:spPr bwMode="auto">
            <a:xfrm>
              <a:off x="144" y="3111"/>
              <a:ext cx="5302" cy="7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800000"/>
                  </a:solidFill>
                </a:rPr>
                <a:t>Khi a và b có gía trị lớn</a:t>
              </a:r>
              <a:r>
                <a:rPr lang="en-US">
                  <a:solidFill>
                    <a:srgbClr val="000000"/>
                  </a:solidFill>
                </a:rPr>
                <a:t>,          </a:t>
              </a:r>
              <a:r>
                <a:rPr lang="en-US">
                  <a:solidFill>
                    <a:srgbClr val="FF0000"/>
                  </a:solidFill>
                </a:rPr>
                <a:t>  và</a:t>
              </a:r>
              <a:r>
                <a:rPr lang="en-US">
                  <a:solidFill>
                    <a:srgbClr val="000000"/>
                  </a:solidFill>
                </a:rPr>
                <a:t>            </a:t>
              </a:r>
              <a:r>
                <a:rPr lang="en-US">
                  <a:solidFill>
                    <a:srgbClr val="800000"/>
                  </a:solidFill>
                </a:rPr>
                <a:t>có giá trị nhỏ</a:t>
              </a:r>
              <a:r>
                <a:rPr lang="en-US">
                  <a:solidFill>
                    <a:srgbClr val="000000"/>
                  </a:solidFill>
                </a:rPr>
                <a:t> thì</a:t>
              </a:r>
              <a:r>
                <a:rPr lang="en-US"/>
                <a:t> độ</a:t>
              </a:r>
              <a:r>
                <a:rPr lang="en-US">
                  <a:solidFill>
                    <a:srgbClr val="006600"/>
                  </a:solidFill>
                </a:rPr>
                <a:t> </a:t>
              </a:r>
            </a:p>
            <a:p>
              <a:pPr algn="l"/>
              <a:r>
                <a:rPr lang="en-US"/>
                <a:t>võng sẽ tiến tới giá trị </a:t>
              </a:r>
              <a:r>
                <a:rPr lang="en-US" b="1" i="1">
                  <a:latin typeface="Times New Roman" pitchFamily="18" charset="0"/>
                </a:rPr>
                <a:t>q/K</a:t>
              </a:r>
              <a:r>
                <a:rPr lang="en-US"/>
                <a:t> nghĩa là độ võng có giá trị bằng </a:t>
              </a:r>
            </a:p>
            <a:p>
              <a:pPr algn="l"/>
              <a:r>
                <a:rPr lang="en-US"/>
                <a:t>hằng số, dầm không bị uốn cong, momen uốn bằng không. </a:t>
              </a:r>
            </a:p>
          </p:txBody>
        </p:sp>
        <p:graphicFrame>
          <p:nvGraphicFramePr>
            <p:cNvPr id="403523" name="Object 67"/>
            <p:cNvGraphicFramePr>
              <a:graphicFrameLocks noChangeAspect="1"/>
            </p:cNvGraphicFramePr>
            <p:nvPr/>
          </p:nvGraphicFramePr>
          <p:xfrm>
            <a:off x="2304" y="3102"/>
            <a:ext cx="432" cy="274"/>
          </p:xfrm>
          <a:graphic>
            <a:graphicData uri="http://schemas.openxmlformats.org/presentationml/2006/ole">
              <mc:AlternateContent xmlns:mc="http://schemas.openxmlformats.org/markup-compatibility/2006">
                <mc:Choice xmlns:v="urn:schemas-microsoft-com:vml" Requires="v">
                  <p:oleObj spid="_x0000_s403529" name="Equation" r:id="rId7" imgW="380880" imgH="241200" progId="Equation.3">
                    <p:embed/>
                  </p:oleObj>
                </mc:Choice>
                <mc:Fallback>
                  <p:oleObj name="Equation" r:id="rId7" imgW="380880" imgH="241200" progId="Equation.3">
                    <p:embed/>
                    <p:pic>
                      <p:nvPicPr>
                        <p:cNvPr id="0" name="Object 6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304" y="3102"/>
                          <a:ext cx="432" cy="2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03524" name="Object 68"/>
            <p:cNvGraphicFramePr>
              <a:graphicFrameLocks noChangeAspect="1"/>
            </p:cNvGraphicFramePr>
            <p:nvPr/>
          </p:nvGraphicFramePr>
          <p:xfrm>
            <a:off x="3216" y="3081"/>
            <a:ext cx="432" cy="283"/>
          </p:xfrm>
          <a:graphic>
            <a:graphicData uri="http://schemas.openxmlformats.org/presentationml/2006/ole">
              <mc:AlternateContent xmlns:mc="http://schemas.openxmlformats.org/markup-compatibility/2006">
                <mc:Choice xmlns:v="urn:schemas-microsoft-com:vml" Requires="v">
                  <p:oleObj spid="_x0000_s403530" name="Equation" r:id="rId9" imgW="368280" imgH="241200" progId="Equation.3">
                    <p:embed/>
                  </p:oleObj>
                </mc:Choice>
                <mc:Fallback>
                  <p:oleObj name="Equation" r:id="rId9" imgW="368280" imgH="241200" progId="Equation.3">
                    <p:embed/>
                    <p:pic>
                      <p:nvPicPr>
                        <p:cNvPr id="0" name="Object 6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216" y="3081"/>
                          <a:ext cx="432" cy="2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403525" name="Text Box 69"/>
          <p:cNvSpPr txBox="1">
            <a:spLocks noChangeArrowheads="1"/>
          </p:cNvSpPr>
          <p:nvPr/>
        </p:nvSpPr>
        <p:spPr bwMode="auto">
          <a:xfrm>
            <a:off x="304800" y="1066800"/>
            <a:ext cx="64341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660066"/>
                </a:solidFill>
              </a:rPr>
              <a:t>Độ võng tại mặt cắt A</a:t>
            </a:r>
            <a:r>
              <a:rPr lang="en-US">
                <a:solidFill>
                  <a:srgbClr val="000000"/>
                </a:solidFill>
              </a:rPr>
              <a:t> nằm trong đoạn đặt tải</a:t>
            </a:r>
          </a:p>
        </p:txBody>
      </p:sp>
      <p:graphicFrame>
        <p:nvGraphicFramePr>
          <p:cNvPr id="403526" name="Object 70"/>
          <p:cNvGraphicFramePr>
            <a:graphicFrameLocks noChangeAspect="1"/>
          </p:cNvGraphicFramePr>
          <p:nvPr>
            <p:ph/>
          </p:nvPr>
        </p:nvGraphicFramePr>
        <p:xfrm>
          <a:off x="609600" y="4114800"/>
          <a:ext cx="4724400" cy="831850"/>
        </p:xfrm>
        <a:graphic>
          <a:graphicData uri="http://schemas.openxmlformats.org/presentationml/2006/ole">
            <mc:AlternateContent xmlns:mc="http://schemas.openxmlformats.org/markup-compatibility/2006">
              <mc:Choice xmlns:v="urn:schemas-microsoft-com:vml" Requires="v">
                <p:oleObj spid="_x0000_s403531" name="Equation" r:id="rId11" imgW="2234880" imgH="393480" progId="Equation.3">
                  <p:embed/>
                </p:oleObj>
              </mc:Choice>
              <mc:Fallback>
                <p:oleObj name="Equation" r:id="rId11" imgW="2234880" imgH="393480" progId="Equation.3">
                  <p:embed/>
                  <p:pic>
                    <p:nvPicPr>
                      <p:cNvPr id="0" name="Object 7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09600" y="4114800"/>
                        <a:ext cx="4724400" cy="831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403458"/>
                                        </p:tgtEl>
                                        <p:attrNameLst>
                                          <p:attrName>style.visibility</p:attrName>
                                        </p:attrNameLst>
                                      </p:cBhvr>
                                      <p:to>
                                        <p:strVal val="visible"/>
                                      </p:to>
                                    </p:set>
                                    <p:animEffect transition="in" filter="wipe(up)">
                                      <p:cBhvr>
                                        <p:cTn id="7" dur="500"/>
                                        <p:tgtEl>
                                          <p:spTgt spid="40345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12" fill="hold" nodeType="clickEffect">
                                  <p:stCondLst>
                                    <p:cond delay="0"/>
                                  </p:stCondLst>
                                  <p:childTnLst>
                                    <p:set>
                                      <p:cBhvr>
                                        <p:cTn id="11" dur="1" fill="hold">
                                          <p:stCondLst>
                                            <p:cond delay="0"/>
                                          </p:stCondLst>
                                        </p:cTn>
                                        <p:tgtEl>
                                          <p:spTgt spid="403459"/>
                                        </p:tgtEl>
                                        <p:attrNameLst>
                                          <p:attrName>style.visibility</p:attrName>
                                        </p:attrNameLst>
                                      </p:cBhvr>
                                      <p:to>
                                        <p:strVal val="visible"/>
                                      </p:to>
                                    </p:set>
                                    <p:animEffect transition="in" filter="strips(downLeft)">
                                      <p:cBhvr>
                                        <p:cTn id="12" dur="500"/>
                                        <p:tgtEl>
                                          <p:spTgt spid="40345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403525"/>
                                        </p:tgtEl>
                                        <p:attrNameLst>
                                          <p:attrName>style.visibility</p:attrName>
                                        </p:attrNameLst>
                                      </p:cBhvr>
                                      <p:to>
                                        <p:strVal val="visible"/>
                                      </p:to>
                                    </p:set>
                                    <p:animEffect transition="in" filter="blinds(horizontal)">
                                      <p:cBhvr>
                                        <p:cTn id="17" dur="500"/>
                                        <p:tgtEl>
                                          <p:spTgt spid="40352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nodeType="clickEffect">
                                  <p:stCondLst>
                                    <p:cond delay="0"/>
                                  </p:stCondLst>
                                  <p:childTnLst>
                                    <p:set>
                                      <p:cBhvr>
                                        <p:cTn id="21" dur="1" fill="hold">
                                          <p:stCondLst>
                                            <p:cond delay="0"/>
                                          </p:stCondLst>
                                        </p:cTn>
                                        <p:tgtEl>
                                          <p:spTgt spid="403518"/>
                                        </p:tgtEl>
                                        <p:attrNameLst>
                                          <p:attrName>style.visibility</p:attrName>
                                        </p:attrNameLst>
                                      </p:cBhvr>
                                      <p:to>
                                        <p:strVal val="visible"/>
                                      </p:to>
                                    </p:set>
                                    <p:animEffect transition="in" filter="box(in)">
                                      <p:cBhvr>
                                        <p:cTn id="22" dur="500"/>
                                        <p:tgtEl>
                                          <p:spTgt spid="40351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nodeType="clickEffect">
                                  <p:stCondLst>
                                    <p:cond delay="0"/>
                                  </p:stCondLst>
                                  <p:childTnLst>
                                    <p:set>
                                      <p:cBhvr>
                                        <p:cTn id="26" dur="1" fill="hold">
                                          <p:stCondLst>
                                            <p:cond delay="0"/>
                                          </p:stCondLst>
                                        </p:cTn>
                                        <p:tgtEl>
                                          <p:spTgt spid="403519"/>
                                        </p:tgtEl>
                                        <p:attrNameLst>
                                          <p:attrName>style.visibility</p:attrName>
                                        </p:attrNameLst>
                                      </p:cBhvr>
                                      <p:to>
                                        <p:strVal val="visible"/>
                                      </p:to>
                                    </p:set>
                                    <p:animEffect transition="in" filter="blinds(horizontal)">
                                      <p:cBhvr>
                                        <p:cTn id="27" dur="500"/>
                                        <p:tgtEl>
                                          <p:spTgt spid="40351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nodeType="clickEffect">
                                  <p:stCondLst>
                                    <p:cond delay="0"/>
                                  </p:stCondLst>
                                  <p:childTnLst>
                                    <p:set>
                                      <p:cBhvr>
                                        <p:cTn id="31" dur="1" fill="hold">
                                          <p:stCondLst>
                                            <p:cond delay="0"/>
                                          </p:stCondLst>
                                        </p:cTn>
                                        <p:tgtEl>
                                          <p:spTgt spid="403526"/>
                                        </p:tgtEl>
                                        <p:attrNameLst>
                                          <p:attrName>style.visibility</p:attrName>
                                        </p:attrNameLst>
                                      </p:cBhvr>
                                      <p:to>
                                        <p:strVal val="visible"/>
                                      </p:to>
                                    </p:set>
                                    <p:animEffect transition="in" filter="blinds(horizontal)">
                                      <p:cBhvr>
                                        <p:cTn id="32" dur="500"/>
                                        <p:tgtEl>
                                          <p:spTgt spid="403526"/>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3" presetClass="entr" presetSubtype="10" fill="hold" grpId="0" nodeType="clickEffect">
                                  <p:stCondLst>
                                    <p:cond delay="0"/>
                                  </p:stCondLst>
                                  <p:childTnLst>
                                    <p:set>
                                      <p:cBhvr>
                                        <p:cTn id="36" dur="1" fill="hold">
                                          <p:stCondLst>
                                            <p:cond delay="0"/>
                                          </p:stCondLst>
                                        </p:cTn>
                                        <p:tgtEl>
                                          <p:spTgt spid="403520"/>
                                        </p:tgtEl>
                                        <p:attrNameLst>
                                          <p:attrName>style.visibility</p:attrName>
                                        </p:attrNameLst>
                                      </p:cBhvr>
                                      <p:to>
                                        <p:strVal val="visible"/>
                                      </p:to>
                                    </p:set>
                                    <p:animEffect transition="in" filter="blinds(horizontal)">
                                      <p:cBhvr>
                                        <p:cTn id="37" dur="500"/>
                                        <p:tgtEl>
                                          <p:spTgt spid="403520"/>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3" presetClass="entr" presetSubtype="10" fill="hold" nodeType="clickEffect">
                                  <p:stCondLst>
                                    <p:cond delay="0"/>
                                  </p:stCondLst>
                                  <p:childTnLst>
                                    <p:set>
                                      <p:cBhvr>
                                        <p:cTn id="41" dur="1" fill="hold">
                                          <p:stCondLst>
                                            <p:cond delay="0"/>
                                          </p:stCondLst>
                                        </p:cTn>
                                        <p:tgtEl>
                                          <p:spTgt spid="403521"/>
                                        </p:tgtEl>
                                        <p:attrNameLst>
                                          <p:attrName>style.visibility</p:attrName>
                                        </p:attrNameLst>
                                      </p:cBhvr>
                                      <p:to>
                                        <p:strVal val="visible"/>
                                      </p:to>
                                    </p:set>
                                    <p:animEffect transition="in" filter="blinds(horizontal)">
                                      <p:cBhvr>
                                        <p:cTn id="42" dur="500"/>
                                        <p:tgtEl>
                                          <p:spTgt spid="4035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3458" grpId="0" autoUpdateAnimBg="0"/>
      <p:bldP spid="403520" grpId="0"/>
      <p:bldP spid="403525" grpId="0"/>
    </p:bldLst>
  </p:timing>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4482" name="Text Box 2"/>
          <p:cNvSpPr txBox="1">
            <a:spLocks noChangeArrowheads="1"/>
          </p:cNvSpPr>
          <p:nvPr/>
        </p:nvSpPr>
        <p:spPr bwMode="auto">
          <a:xfrm>
            <a:off x="412750" y="92075"/>
            <a:ext cx="802957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Nếu điểm A nằm bên ngoài đoạn đặt tải, thí dụ ở bên phải</a:t>
            </a:r>
          </a:p>
          <a:p>
            <a:pPr algn="l"/>
            <a:r>
              <a:rPr lang="en-US">
                <a:solidFill>
                  <a:srgbClr val="000000"/>
                </a:solidFill>
              </a:rPr>
              <a:t> đoạn này</a:t>
            </a:r>
            <a:endParaRPr lang="en-US">
              <a:solidFill>
                <a:srgbClr val="000000"/>
              </a:solidFill>
              <a:cs typeface="Times New Roman" pitchFamily="18" charset="0"/>
            </a:endParaRPr>
          </a:p>
        </p:txBody>
      </p:sp>
      <p:grpSp>
        <p:nvGrpSpPr>
          <p:cNvPr id="404483" name="Group 3"/>
          <p:cNvGrpSpPr>
            <a:grpSpLocks/>
          </p:cNvGrpSpPr>
          <p:nvPr/>
        </p:nvGrpSpPr>
        <p:grpSpPr bwMode="auto">
          <a:xfrm>
            <a:off x="6096000" y="811213"/>
            <a:ext cx="2933700" cy="2008187"/>
            <a:chOff x="3696" y="384"/>
            <a:chExt cx="1848" cy="1265"/>
          </a:xfrm>
        </p:grpSpPr>
        <p:sp>
          <p:nvSpPr>
            <p:cNvPr id="404484" name="Rectangle 4"/>
            <p:cNvSpPr>
              <a:spLocks noChangeArrowheads="1"/>
            </p:cNvSpPr>
            <p:nvPr/>
          </p:nvSpPr>
          <p:spPr bwMode="auto">
            <a:xfrm>
              <a:off x="3938" y="799"/>
              <a:ext cx="1403" cy="129"/>
            </a:xfrm>
            <a:prstGeom prst="rect">
              <a:avLst/>
            </a:prstGeom>
            <a:solidFill>
              <a:srgbClr val="FFFFFF"/>
            </a:solidFill>
            <a:ln w="28575">
              <a:solidFill>
                <a:srgbClr val="663300"/>
              </a:solidFill>
              <a:miter lim="800000"/>
              <a:headEnd/>
              <a:tailEnd/>
            </a:ln>
          </p:spPr>
          <p:txBody>
            <a:bodyPr/>
            <a:lstStyle/>
            <a:p>
              <a:endParaRPr lang="en-US"/>
            </a:p>
          </p:txBody>
        </p:sp>
        <p:sp>
          <p:nvSpPr>
            <p:cNvPr id="404485" name="Line 5"/>
            <p:cNvSpPr>
              <a:spLocks noChangeShapeType="1"/>
            </p:cNvSpPr>
            <p:nvPr/>
          </p:nvSpPr>
          <p:spPr bwMode="auto">
            <a:xfrm>
              <a:off x="3844" y="869"/>
              <a:ext cx="1591"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404486" name="Line 6"/>
            <p:cNvSpPr>
              <a:spLocks noChangeShapeType="1"/>
            </p:cNvSpPr>
            <p:nvPr/>
          </p:nvSpPr>
          <p:spPr bwMode="auto">
            <a:xfrm>
              <a:off x="3751" y="939"/>
              <a:ext cx="177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4487" name="Rectangle 7" descr="Divot"/>
            <p:cNvSpPr>
              <a:spLocks noChangeArrowheads="1"/>
            </p:cNvSpPr>
            <p:nvPr/>
          </p:nvSpPr>
          <p:spPr bwMode="auto">
            <a:xfrm>
              <a:off x="3766" y="947"/>
              <a:ext cx="1778" cy="187"/>
            </a:xfrm>
            <a:prstGeom prst="rect">
              <a:avLst/>
            </a:prstGeom>
            <a:pattFill prst="divot">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404488" name="Line 8"/>
            <p:cNvSpPr>
              <a:spLocks noChangeShapeType="1"/>
            </p:cNvSpPr>
            <p:nvPr/>
          </p:nvSpPr>
          <p:spPr bwMode="auto">
            <a:xfrm>
              <a:off x="3938" y="900"/>
              <a:ext cx="0" cy="655"/>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04489" name="Line 9"/>
            <p:cNvSpPr>
              <a:spLocks noChangeShapeType="1"/>
            </p:cNvSpPr>
            <p:nvPr/>
          </p:nvSpPr>
          <p:spPr bwMode="auto">
            <a:xfrm>
              <a:off x="3938" y="565"/>
              <a:ext cx="0" cy="374"/>
            </a:xfrm>
            <a:prstGeom prst="line">
              <a:avLst/>
            </a:prstGeom>
            <a:noFill/>
            <a:ln w="19050">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04490" name="Line 10"/>
            <p:cNvSpPr>
              <a:spLocks noChangeShapeType="1"/>
            </p:cNvSpPr>
            <p:nvPr/>
          </p:nvSpPr>
          <p:spPr bwMode="auto">
            <a:xfrm rot="271965">
              <a:off x="3758" y="745"/>
              <a:ext cx="187"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4491" name="Arc 11"/>
            <p:cNvSpPr>
              <a:spLocks/>
            </p:cNvSpPr>
            <p:nvPr/>
          </p:nvSpPr>
          <p:spPr bwMode="auto">
            <a:xfrm>
              <a:off x="3768" y="651"/>
              <a:ext cx="309" cy="189"/>
            </a:xfrm>
            <a:custGeom>
              <a:avLst/>
              <a:gdLst>
                <a:gd name="G0" fmla="+- 18309 0 0"/>
                <a:gd name="G1" fmla="+- 21600 0 0"/>
                <a:gd name="G2" fmla="+- 21600 0 0"/>
                <a:gd name="T0" fmla="*/ 0 w 35381"/>
                <a:gd name="T1" fmla="*/ 10139 h 21600"/>
                <a:gd name="T2" fmla="*/ 35381 w 35381"/>
                <a:gd name="T3" fmla="*/ 8368 h 21600"/>
                <a:gd name="T4" fmla="*/ 18309 w 35381"/>
                <a:gd name="T5" fmla="*/ 21600 h 21600"/>
              </a:gdLst>
              <a:ahLst/>
              <a:cxnLst>
                <a:cxn ang="0">
                  <a:pos x="T0" y="T1"/>
                </a:cxn>
                <a:cxn ang="0">
                  <a:pos x="T2" y="T3"/>
                </a:cxn>
                <a:cxn ang="0">
                  <a:pos x="T4" y="T5"/>
                </a:cxn>
              </a:cxnLst>
              <a:rect l="0" t="0" r="r" b="b"/>
              <a:pathLst>
                <a:path w="35381" h="21600" fill="none" extrusionOk="0">
                  <a:moveTo>
                    <a:pt x="0" y="10139"/>
                  </a:moveTo>
                  <a:cubicBezTo>
                    <a:pt x="3948" y="3831"/>
                    <a:pt x="10866" y="-1"/>
                    <a:pt x="18309" y="0"/>
                  </a:cubicBezTo>
                  <a:cubicBezTo>
                    <a:pt x="24987" y="0"/>
                    <a:pt x="31290" y="3089"/>
                    <a:pt x="35381" y="8367"/>
                  </a:cubicBezTo>
                </a:path>
                <a:path w="35381" h="21600" stroke="0" extrusionOk="0">
                  <a:moveTo>
                    <a:pt x="0" y="10139"/>
                  </a:moveTo>
                  <a:cubicBezTo>
                    <a:pt x="3948" y="3831"/>
                    <a:pt x="10866" y="-1"/>
                    <a:pt x="18309" y="0"/>
                  </a:cubicBezTo>
                  <a:cubicBezTo>
                    <a:pt x="24987" y="0"/>
                    <a:pt x="31290" y="3089"/>
                    <a:pt x="35381" y="8367"/>
                  </a:cubicBezTo>
                  <a:lnTo>
                    <a:pt x="18309" y="21600"/>
                  </a:lnTo>
                  <a:close/>
                </a:path>
              </a:pathLst>
            </a:custGeom>
            <a:noFill/>
            <a:ln w="19050">
              <a:solidFill>
                <a:srgbClr val="CC3300"/>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4492" name="Text Box 12"/>
            <p:cNvSpPr txBox="1">
              <a:spLocks noChangeArrowheads="1"/>
            </p:cNvSpPr>
            <p:nvPr/>
          </p:nvSpPr>
          <p:spPr bwMode="auto">
            <a:xfrm>
              <a:off x="3914" y="1368"/>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y</a:t>
              </a:r>
            </a:p>
          </p:txBody>
        </p:sp>
        <p:sp>
          <p:nvSpPr>
            <p:cNvPr id="404493" name="Text Box 13"/>
            <p:cNvSpPr txBox="1">
              <a:spLocks noChangeArrowheads="1"/>
            </p:cNvSpPr>
            <p:nvPr/>
          </p:nvSpPr>
          <p:spPr bwMode="auto">
            <a:xfrm>
              <a:off x="3903" y="894"/>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O</a:t>
              </a:r>
            </a:p>
          </p:txBody>
        </p:sp>
        <p:sp>
          <p:nvSpPr>
            <p:cNvPr id="404494" name="Text Box 14"/>
            <p:cNvSpPr txBox="1">
              <a:spLocks noChangeArrowheads="1"/>
            </p:cNvSpPr>
            <p:nvPr/>
          </p:nvSpPr>
          <p:spPr bwMode="auto">
            <a:xfrm>
              <a:off x="3696" y="384"/>
              <a:ext cx="374"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P</a:t>
              </a:r>
              <a:r>
                <a:rPr lang="en-US" sz="2000" baseline="-25000">
                  <a:latin typeface="Times New Roman" pitchFamily="18" charset="0"/>
                  <a:cs typeface="Times New Roman" pitchFamily="18" charset="0"/>
                </a:rPr>
                <a:t>O</a:t>
              </a:r>
              <a:endParaRPr lang="en-US" sz="2000">
                <a:latin typeface="Times New Roman" pitchFamily="18" charset="0"/>
                <a:cs typeface="Times New Roman" pitchFamily="18" charset="0"/>
              </a:endParaRPr>
            </a:p>
          </p:txBody>
        </p:sp>
        <p:sp>
          <p:nvSpPr>
            <p:cNvPr id="404495" name="Text Box 15"/>
            <p:cNvSpPr txBox="1">
              <a:spLocks noChangeArrowheads="1"/>
            </p:cNvSpPr>
            <p:nvPr/>
          </p:nvSpPr>
          <p:spPr bwMode="auto">
            <a:xfrm>
              <a:off x="4032" y="480"/>
              <a:ext cx="374"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M</a:t>
              </a:r>
              <a:r>
                <a:rPr lang="en-US" sz="2000" baseline="-25000">
                  <a:latin typeface="Times New Roman" pitchFamily="18" charset="0"/>
                  <a:cs typeface="Times New Roman" pitchFamily="18" charset="0"/>
                </a:rPr>
                <a:t>O</a:t>
              </a:r>
              <a:endParaRPr lang="en-US" sz="2000">
                <a:latin typeface="Times New Roman" pitchFamily="18" charset="0"/>
                <a:cs typeface="Times New Roman" pitchFamily="18" charset="0"/>
              </a:endParaRPr>
            </a:p>
          </p:txBody>
        </p:sp>
      </p:grpSp>
      <p:grpSp>
        <p:nvGrpSpPr>
          <p:cNvPr id="404496" name="Group 16"/>
          <p:cNvGrpSpPr>
            <a:grpSpLocks/>
          </p:cNvGrpSpPr>
          <p:nvPr/>
        </p:nvGrpSpPr>
        <p:grpSpPr bwMode="auto">
          <a:xfrm>
            <a:off x="457200" y="914400"/>
            <a:ext cx="5340350" cy="1676400"/>
            <a:chOff x="288" y="312"/>
            <a:chExt cx="3364" cy="1056"/>
          </a:xfrm>
        </p:grpSpPr>
        <p:graphicFrame>
          <p:nvGraphicFramePr>
            <p:cNvPr id="404497" name="Object 17"/>
            <p:cNvGraphicFramePr>
              <a:graphicFrameLocks noChangeAspect="1"/>
            </p:cNvGraphicFramePr>
            <p:nvPr/>
          </p:nvGraphicFramePr>
          <p:xfrm>
            <a:off x="288" y="312"/>
            <a:ext cx="2688" cy="1056"/>
          </p:xfrm>
          <a:graphic>
            <a:graphicData uri="http://schemas.openxmlformats.org/presentationml/2006/ole">
              <mc:AlternateContent xmlns:mc="http://schemas.openxmlformats.org/markup-compatibility/2006">
                <mc:Choice xmlns:v="urn:schemas-microsoft-com:vml" Requires="v">
                  <p:oleObj spid="_x0000_s404508" name="Equation" r:id="rId3" imgW="2552400" imgH="952200" progId="Equation.3">
                    <p:embed/>
                  </p:oleObj>
                </mc:Choice>
                <mc:Fallback>
                  <p:oleObj name="Equation" r:id="rId3" imgW="2552400" imgH="952200" progId="Equation.3">
                    <p:embed/>
                    <p:pic>
                      <p:nvPicPr>
                        <p:cNvPr id="0" name="Object 1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8" y="312"/>
                          <a:ext cx="2688" cy="10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04498" name="Text Box 18"/>
            <p:cNvSpPr txBox="1">
              <a:spLocks noChangeArrowheads="1"/>
            </p:cNvSpPr>
            <p:nvPr/>
          </p:nvSpPr>
          <p:spPr bwMode="auto">
            <a:xfrm>
              <a:off x="2928" y="960"/>
              <a:ext cx="72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(11. 12)</a:t>
              </a:r>
            </a:p>
          </p:txBody>
        </p:sp>
      </p:grpSp>
      <p:sp>
        <p:nvSpPr>
          <p:cNvPr id="404499" name="Text Box 19"/>
          <p:cNvSpPr txBox="1">
            <a:spLocks noChangeArrowheads="1"/>
          </p:cNvSpPr>
          <p:nvPr/>
        </p:nvSpPr>
        <p:spPr bwMode="auto">
          <a:xfrm>
            <a:off x="366713" y="2530475"/>
            <a:ext cx="574675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Đối với dầm dài nửa vô hạn chọn gốc </a:t>
            </a:r>
          </a:p>
          <a:p>
            <a:pPr algn="l"/>
            <a:r>
              <a:rPr lang="en-US">
                <a:solidFill>
                  <a:srgbClr val="000000"/>
                </a:solidFill>
              </a:rPr>
              <a:t>toạ độ ở O  (điểm đặt tải trọng</a:t>
            </a:r>
            <a:r>
              <a:rPr lang="en-US"/>
              <a:t> </a:t>
            </a:r>
            <a:r>
              <a:rPr lang="en-US">
                <a:solidFill>
                  <a:srgbClr val="000000"/>
                </a:solidFill>
                <a:latin typeface="Times New Roman" pitchFamily="18" charset="0"/>
                <a:cs typeface="Times New Roman" pitchFamily="18" charset="0"/>
              </a:rPr>
              <a:t>M</a:t>
            </a:r>
            <a:r>
              <a:rPr lang="en-US" baseline="-30000">
                <a:solidFill>
                  <a:srgbClr val="000000"/>
                </a:solidFill>
                <a:latin typeface="Times New Roman" pitchFamily="18" charset="0"/>
                <a:cs typeface="Times New Roman" pitchFamily="18" charset="0"/>
              </a:rPr>
              <a:t>o </a:t>
            </a:r>
            <a:r>
              <a:rPr lang="en-US">
                <a:solidFill>
                  <a:srgbClr val="000000"/>
                </a:solidFill>
                <a:latin typeface="Times New Roman" pitchFamily="18" charset="0"/>
                <a:cs typeface="Times New Roman" pitchFamily="18" charset="0"/>
              </a:rPr>
              <a:t>và P</a:t>
            </a:r>
            <a:r>
              <a:rPr lang="en-US" baseline="-30000">
                <a:solidFill>
                  <a:srgbClr val="000000"/>
                </a:solidFill>
                <a:latin typeface="Times New Roman" pitchFamily="18" charset="0"/>
                <a:cs typeface="Times New Roman" pitchFamily="18" charset="0"/>
              </a:rPr>
              <a:t>o</a:t>
            </a:r>
            <a:r>
              <a:rPr lang="en-US">
                <a:solidFill>
                  <a:srgbClr val="000000"/>
                </a:solidFill>
                <a:latin typeface="Times New Roman" pitchFamily="18" charset="0"/>
                <a:cs typeface="Times New Roman" pitchFamily="18" charset="0"/>
              </a:rPr>
              <a:t>). 	</a:t>
            </a:r>
            <a:r>
              <a:rPr lang="en-US">
                <a:latin typeface="Times New Roman" pitchFamily="18" charset="0"/>
                <a:cs typeface="Times New Roman" pitchFamily="18" charset="0"/>
              </a:rPr>
              <a:t> </a:t>
            </a:r>
          </a:p>
        </p:txBody>
      </p:sp>
      <p:graphicFrame>
        <p:nvGraphicFramePr>
          <p:cNvPr id="404500" name="Object 20"/>
          <p:cNvGraphicFramePr>
            <a:graphicFrameLocks noChangeAspect="1"/>
          </p:cNvGraphicFramePr>
          <p:nvPr/>
        </p:nvGraphicFramePr>
        <p:xfrm>
          <a:off x="457200" y="3317875"/>
          <a:ext cx="3886200" cy="492125"/>
        </p:xfrm>
        <a:graphic>
          <a:graphicData uri="http://schemas.openxmlformats.org/presentationml/2006/ole">
            <mc:AlternateContent xmlns:mc="http://schemas.openxmlformats.org/markup-compatibility/2006">
              <mc:Choice xmlns:v="urn:schemas-microsoft-com:vml" Requires="v">
                <p:oleObj spid="_x0000_s404509" name="Equation" r:id="rId5" imgW="2286000" imgH="279360" progId="Equation.3">
                  <p:embed/>
                </p:oleObj>
              </mc:Choice>
              <mc:Fallback>
                <p:oleObj name="Equation" r:id="rId5" imgW="2286000" imgH="279360" progId="Equation.3">
                  <p:embed/>
                  <p:pic>
                    <p:nvPicPr>
                      <p:cNvPr id="0" name="Object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7200" y="3317875"/>
                        <a:ext cx="3886200" cy="492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04501" name="Text Box 21"/>
          <p:cNvSpPr txBox="1">
            <a:spLocks noChangeArrowheads="1"/>
          </p:cNvSpPr>
          <p:nvPr/>
        </p:nvSpPr>
        <p:spPr bwMode="auto">
          <a:xfrm>
            <a:off x="403225" y="3733800"/>
            <a:ext cx="51419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C</a:t>
            </a:r>
            <a:r>
              <a:rPr lang="en-US" baseline="-30000">
                <a:solidFill>
                  <a:srgbClr val="000000"/>
                </a:solidFill>
                <a:latin typeface="Times New Roman" pitchFamily="18" charset="0"/>
                <a:cs typeface="Times New Roman" pitchFamily="18" charset="0"/>
              </a:rPr>
              <a:t>3</a:t>
            </a:r>
            <a:r>
              <a:rPr lang="en-US">
                <a:solidFill>
                  <a:srgbClr val="000000"/>
                </a:solidFill>
                <a:latin typeface="Times New Roman" pitchFamily="18" charset="0"/>
                <a:cs typeface="Times New Roman" pitchFamily="18" charset="0"/>
              </a:rPr>
              <a:t>, C</a:t>
            </a:r>
            <a:r>
              <a:rPr lang="en-US" baseline="-30000">
                <a:solidFill>
                  <a:srgbClr val="000000"/>
                </a:solidFill>
                <a:latin typeface="Times New Roman" pitchFamily="18" charset="0"/>
                <a:cs typeface="Times New Roman" pitchFamily="18" charset="0"/>
              </a:rPr>
              <a:t>4</a:t>
            </a:r>
            <a:r>
              <a:rPr lang="en-US">
                <a:solidFill>
                  <a:srgbClr val="000000"/>
                </a:solidFill>
                <a:latin typeface="Times New Roman" pitchFamily="18" charset="0"/>
                <a:cs typeface="Times New Roman" pitchFamily="18" charset="0"/>
              </a:rPr>
              <a:t>  </a:t>
            </a:r>
            <a:r>
              <a:rPr lang="en-US">
                <a:solidFill>
                  <a:srgbClr val="000000"/>
                </a:solidFill>
                <a:cs typeface="Times New Roman" pitchFamily="18" charset="0"/>
              </a:rPr>
              <a:t>xác định từ điều kiện ban đầu:</a:t>
            </a:r>
            <a:r>
              <a:rPr lang="en-US">
                <a:cs typeface="Times New Roman" pitchFamily="18" charset="0"/>
              </a:rPr>
              <a:t> </a:t>
            </a:r>
          </a:p>
        </p:txBody>
      </p:sp>
      <p:sp>
        <p:nvSpPr>
          <p:cNvPr id="404502" name="Text Box 22"/>
          <p:cNvSpPr txBox="1">
            <a:spLocks noChangeArrowheads="1"/>
          </p:cNvSpPr>
          <p:nvPr/>
        </p:nvSpPr>
        <p:spPr bwMode="auto">
          <a:xfrm>
            <a:off x="5402263" y="3733800"/>
            <a:ext cx="38449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i="1">
                <a:solidFill>
                  <a:srgbClr val="0000FF"/>
                </a:solidFill>
                <a:latin typeface="Times New Roman" pitchFamily="18" charset="0"/>
                <a:cs typeface="Times New Roman" pitchFamily="18" charset="0"/>
              </a:rPr>
              <a:t>M(x=0) = M</a:t>
            </a:r>
            <a:r>
              <a:rPr lang="en-US" i="1" baseline="-30000">
                <a:solidFill>
                  <a:srgbClr val="0000FF"/>
                </a:solidFill>
                <a:latin typeface="Times New Roman" pitchFamily="18" charset="0"/>
                <a:cs typeface="Times New Roman" pitchFamily="18" charset="0"/>
              </a:rPr>
              <a:t>o</a:t>
            </a:r>
            <a:r>
              <a:rPr lang="en-US" i="1">
                <a:solidFill>
                  <a:srgbClr val="0000FF"/>
                </a:solidFill>
                <a:latin typeface="Times New Roman" pitchFamily="18" charset="0"/>
                <a:cs typeface="Times New Roman" pitchFamily="18" charset="0"/>
              </a:rPr>
              <a:t>;Q(x=0) = - P</a:t>
            </a:r>
            <a:r>
              <a:rPr lang="en-US" i="1" baseline="-30000">
                <a:solidFill>
                  <a:srgbClr val="0000FF"/>
                </a:solidFill>
                <a:latin typeface="Times New Roman" pitchFamily="18" charset="0"/>
                <a:cs typeface="Times New Roman" pitchFamily="18" charset="0"/>
              </a:rPr>
              <a:t>o</a:t>
            </a:r>
            <a:r>
              <a:rPr lang="en-US" i="1">
                <a:solidFill>
                  <a:srgbClr val="0000FF"/>
                </a:solidFill>
                <a:latin typeface="Times New Roman" pitchFamily="18" charset="0"/>
                <a:cs typeface="Times New Roman" pitchFamily="18" charset="0"/>
              </a:rPr>
              <a:t>.</a:t>
            </a:r>
            <a:r>
              <a:rPr lang="en-US">
                <a:solidFill>
                  <a:srgbClr val="0000FF"/>
                </a:solidFill>
                <a:latin typeface="Times New Roman" pitchFamily="18" charset="0"/>
                <a:cs typeface="Times New Roman" pitchFamily="18" charset="0"/>
              </a:rPr>
              <a:t> </a:t>
            </a:r>
          </a:p>
        </p:txBody>
      </p:sp>
      <p:graphicFrame>
        <p:nvGraphicFramePr>
          <p:cNvPr id="404503" name="Object 23"/>
          <p:cNvGraphicFramePr>
            <a:graphicFrameLocks noChangeAspect="1"/>
          </p:cNvGraphicFramePr>
          <p:nvPr/>
        </p:nvGraphicFramePr>
        <p:xfrm>
          <a:off x="1685925" y="4178300"/>
          <a:ext cx="5143500" cy="622300"/>
        </p:xfrm>
        <a:graphic>
          <a:graphicData uri="http://schemas.openxmlformats.org/presentationml/2006/ole">
            <mc:AlternateContent xmlns:mc="http://schemas.openxmlformats.org/markup-compatibility/2006">
              <mc:Choice xmlns:v="urn:schemas-microsoft-com:vml" Requires="v">
                <p:oleObj spid="_x0000_s404510" name="Equation" r:id="rId7" imgW="2971800" imgH="355320" progId="Equation.3">
                  <p:embed/>
                </p:oleObj>
              </mc:Choice>
              <mc:Fallback>
                <p:oleObj name="Equation" r:id="rId7" imgW="2971800" imgH="355320" progId="Equation.3">
                  <p:embed/>
                  <p:pic>
                    <p:nvPicPr>
                      <p:cNvPr id="0" name="Object 2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85925" y="4178300"/>
                        <a:ext cx="5143500" cy="622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04504" name="Text Box 24"/>
          <p:cNvSpPr txBox="1">
            <a:spLocks noChangeArrowheads="1"/>
          </p:cNvSpPr>
          <p:nvPr/>
        </p:nvSpPr>
        <p:spPr bwMode="auto">
          <a:xfrm>
            <a:off x="285750" y="5408613"/>
            <a:ext cx="8685213"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Thay giá trị của các hằng số này vào các phương trình (11. 7) </a:t>
            </a:r>
          </a:p>
          <a:p>
            <a:pPr algn="l"/>
            <a:r>
              <a:rPr lang="en-US">
                <a:solidFill>
                  <a:srgbClr val="000000"/>
                </a:solidFill>
              </a:rPr>
              <a:t>ta sẽ có các biểu thức của độ võng y, góc xoay </a:t>
            </a:r>
            <a:r>
              <a:rPr lang="el-GR">
                <a:solidFill>
                  <a:srgbClr val="000000"/>
                </a:solidFill>
              </a:rPr>
              <a:t>φ</a:t>
            </a:r>
            <a:r>
              <a:rPr lang="en-US">
                <a:solidFill>
                  <a:srgbClr val="000000"/>
                </a:solidFill>
              </a:rPr>
              <a:t>, momen uốn </a:t>
            </a:r>
          </a:p>
          <a:p>
            <a:pPr algn="l"/>
            <a:r>
              <a:rPr lang="en-US">
                <a:solidFill>
                  <a:srgbClr val="000000"/>
                </a:solidFill>
              </a:rPr>
              <a:t>M và lực cắt Q.</a:t>
            </a:r>
            <a:endParaRPr lang="en-US">
              <a:cs typeface="Times New Roman" pitchFamily="18" charset="0"/>
            </a:endParaRPr>
          </a:p>
        </p:txBody>
      </p:sp>
      <p:sp>
        <p:nvSpPr>
          <p:cNvPr id="404505" name="Text Box 25"/>
          <p:cNvSpPr txBox="1">
            <a:spLocks noChangeArrowheads="1"/>
          </p:cNvSpPr>
          <p:nvPr/>
        </p:nvSpPr>
        <p:spPr bwMode="auto">
          <a:xfrm>
            <a:off x="7832725" y="4708525"/>
            <a:ext cx="1149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(11. 13)</a:t>
            </a:r>
          </a:p>
        </p:txBody>
      </p:sp>
      <p:graphicFrame>
        <p:nvGraphicFramePr>
          <p:cNvPr id="404506" name="Object 26"/>
          <p:cNvGraphicFramePr>
            <a:graphicFrameLocks noChangeAspect="1"/>
          </p:cNvGraphicFramePr>
          <p:nvPr>
            <p:ph/>
          </p:nvPr>
        </p:nvGraphicFramePr>
        <p:xfrm>
          <a:off x="1506538" y="4597400"/>
          <a:ext cx="1855787" cy="884238"/>
        </p:xfrm>
        <a:graphic>
          <a:graphicData uri="http://schemas.openxmlformats.org/presentationml/2006/ole">
            <mc:AlternateContent xmlns:mc="http://schemas.openxmlformats.org/markup-compatibility/2006">
              <mc:Choice xmlns:v="urn:schemas-microsoft-com:vml" Requires="v">
                <p:oleObj spid="_x0000_s404511" name="Equation" r:id="rId9" imgW="888840" imgH="419040" progId="Equation.3">
                  <p:embed/>
                </p:oleObj>
              </mc:Choice>
              <mc:Fallback>
                <p:oleObj name="Equation" r:id="rId9" imgW="888840" imgH="419040" progId="Equation.3">
                  <p:embed/>
                  <p:pic>
                    <p:nvPicPr>
                      <p:cNvPr id="0" name="Object 2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506538" y="4597400"/>
                        <a:ext cx="1855787" cy="884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404507" name="Object 27"/>
          <p:cNvGraphicFramePr>
            <a:graphicFrameLocks noChangeAspect="1"/>
          </p:cNvGraphicFramePr>
          <p:nvPr/>
        </p:nvGraphicFramePr>
        <p:xfrm>
          <a:off x="3886200" y="4724400"/>
          <a:ext cx="2590800" cy="796925"/>
        </p:xfrm>
        <a:graphic>
          <a:graphicData uri="http://schemas.openxmlformats.org/presentationml/2006/ole">
            <mc:AlternateContent xmlns:mc="http://schemas.openxmlformats.org/markup-compatibility/2006">
              <mc:Choice xmlns:v="urn:schemas-microsoft-com:vml" Requires="v">
                <p:oleObj spid="_x0000_s404512" name="Equation" r:id="rId11" imgW="1282680" imgH="393480" progId="Equation.3">
                  <p:embed/>
                </p:oleObj>
              </mc:Choice>
              <mc:Fallback>
                <p:oleObj name="Equation" r:id="rId11" imgW="1282680" imgH="393480" progId="Equation.3">
                  <p:embed/>
                  <p:pic>
                    <p:nvPicPr>
                      <p:cNvPr id="0" name="Object 2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886200" y="4724400"/>
                        <a:ext cx="2590800" cy="7969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404482"/>
                                        </p:tgtEl>
                                        <p:attrNameLst>
                                          <p:attrName>style.visibility</p:attrName>
                                        </p:attrNameLst>
                                      </p:cBhvr>
                                      <p:to>
                                        <p:strVal val="visible"/>
                                      </p:to>
                                    </p:set>
                                    <p:animEffect transition="in" filter="checkerboard(across)">
                                      <p:cBhvr>
                                        <p:cTn id="7" dur="2000"/>
                                        <p:tgtEl>
                                          <p:spTgt spid="40448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12" fill="hold" nodeType="clickEffect">
                                  <p:stCondLst>
                                    <p:cond delay="0"/>
                                  </p:stCondLst>
                                  <p:childTnLst>
                                    <p:set>
                                      <p:cBhvr>
                                        <p:cTn id="11" dur="1" fill="hold">
                                          <p:stCondLst>
                                            <p:cond delay="0"/>
                                          </p:stCondLst>
                                        </p:cTn>
                                        <p:tgtEl>
                                          <p:spTgt spid="404483"/>
                                        </p:tgtEl>
                                        <p:attrNameLst>
                                          <p:attrName>style.visibility</p:attrName>
                                        </p:attrNameLst>
                                      </p:cBhvr>
                                      <p:to>
                                        <p:strVal val="visible"/>
                                      </p:to>
                                    </p:set>
                                    <p:animEffect transition="in" filter="strips(downLeft)">
                                      <p:cBhvr>
                                        <p:cTn id="12" dur="2000"/>
                                        <p:tgtEl>
                                          <p:spTgt spid="40448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nodeType="clickEffect">
                                  <p:stCondLst>
                                    <p:cond delay="0"/>
                                  </p:stCondLst>
                                  <p:childTnLst>
                                    <p:set>
                                      <p:cBhvr>
                                        <p:cTn id="16" dur="1" fill="hold">
                                          <p:stCondLst>
                                            <p:cond delay="0"/>
                                          </p:stCondLst>
                                        </p:cTn>
                                        <p:tgtEl>
                                          <p:spTgt spid="404496"/>
                                        </p:tgtEl>
                                        <p:attrNameLst>
                                          <p:attrName>style.visibility</p:attrName>
                                        </p:attrNameLst>
                                      </p:cBhvr>
                                      <p:to>
                                        <p:strVal val="visible"/>
                                      </p:to>
                                    </p:set>
                                    <p:animEffect transition="in" filter="wipe(up)">
                                      <p:cBhvr>
                                        <p:cTn id="17" dur="2000"/>
                                        <p:tgtEl>
                                          <p:spTgt spid="40449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404499"/>
                                        </p:tgtEl>
                                        <p:attrNameLst>
                                          <p:attrName>style.visibility</p:attrName>
                                        </p:attrNameLst>
                                      </p:cBhvr>
                                      <p:to>
                                        <p:strVal val="visible"/>
                                      </p:to>
                                    </p:set>
                                    <p:animEffect transition="in" filter="wipe(up)">
                                      <p:cBhvr>
                                        <p:cTn id="22" dur="2000"/>
                                        <p:tgtEl>
                                          <p:spTgt spid="40449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nodeType="clickEffect">
                                  <p:stCondLst>
                                    <p:cond delay="0"/>
                                  </p:stCondLst>
                                  <p:childTnLst>
                                    <p:set>
                                      <p:cBhvr>
                                        <p:cTn id="26" dur="1" fill="hold">
                                          <p:stCondLst>
                                            <p:cond delay="0"/>
                                          </p:stCondLst>
                                        </p:cTn>
                                        <p:tgtEl>
                                          <p:spTgt spid="404500"/>
                                        </p:tgtEl>
                                        <p:attrNameLst>
                                          <p:attrName>style.visibility</p:attrName>
                                        </p:attrNameLst>
                                      </p:cBhvr>
                                      <p:to>
                                        <p:strVal val="visible"/>
                                      </p:to>
                                    </p:set>
                                    <p:animEffect transition="in" filter="checkerboard(across)">
                                      <p:cBhvr>
                                        <p:cTn id="27" dur="2000"/>
                                        <p:tgtEl>
                                          <p:spTgt spid="404500"/>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404501"/>
                                        </p:tgtEl>
                                        <p:attrNameLst>
                                          <p:attrName>style.visibility</p:attrName>
                                        </p:attrNameLst>
                                      </p:cBhvr>
                                      <p:to>
                                        <p:strVal val="visible"/>
                                      </p:to>
                                    </p:set>
                                    <p:animEffect transition="in" filter="checkerboard(across)">
                                      <p:cBhvr>
                                        <p:cTn id="32" dur="2000"/>
                                        <p:tgtEl>
                                          <p:spTgt spid="404501"/>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3" presetClass="entr" presetSubtype="10" fill="hold" grpId="0" nodeType="clickEffect">
                                  <p:stCondLst>
                                    <p:cond delay="0"/>
                                  </p:stCondLst>
                                  <p:childTnLst>
                                    <p:set>
                                      <p:cBhvr>
                                        <p:cTn id="36" dur="1" fill="hold">
                                          <p:stCondLst>
                                            <p:cond delay="0"/>
                                          </p:stCondLst>
                                        </p:cTn>
                                        <p:tgtEl>
                                          <p:spTgt spid="404502"/>
                                        </p:tgtEl>
                                        <p:attrNameLst>
                                          <p:attrName>style.visibility</p:attrName>
                                        </p:attrNameLst>
                                      </p:cBhvr>
                                      <p:to>
                                        <p:strVal val="visible"/>
                                      </p:to>
                                    </p:set>
                                    <p:animEffect transition="in" filter="blinds(horizontal)">
                                      <p:cBhvr>
                                        <p:cTn id="37" dur="2000"/>
                                        <p:tgtEl>
                                          <p:spTgt spid="404502"/>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9" presetClass="entr" presetSubtype="0" fill="hold" nodeType="clickEffect">
                                  <p:stCondLst>
                                    <p:cond delay="0"/>
                                  </p:stCondLst>
                                  <p:childTnLst>
                                    <p:set>
                                      <p:cBhvr>
                                        <p:cTn id="41" dur="1" fill="hold">
                                          <p:stCondLst>
                                            <p:cond delay="0"/>
                                          </p:stCondLst>
                                        </p:cTn>
                                        <p:tgtEl>
                                          <p:spTgt spid="404503"/>
                                        </p:tgtEl>
                                        <p:attrNameLst>
                                          <p:attrName>style.visibility</p:attrName>
                                        </p:attrNameLst>
                                      </p:cBhvr>
                                      <p:to>
                                        <p:strVal val="visible"/>
                                      </p:to>
                                    </p:set>
                                    <p:animEffect transition="in" filter="dissolve">
                                      <p:cBhvr>
                                        <p:cTn id="42" dur="2000"/>
                                        <p:tgtEl>
                                          <p:spTgt spid="404503"/>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3" presetClass="entr" presetSubtype="10" fill="hold" nodeType="clickEffect">
                                  <p:stCondLst>
                                    <p:cond delay="0"/>
                                  </p:stCondLst>
                                  <p:childTnLst>
                                    <p:set>
                                      <p:cBhvr>
                                        <p:cTn id="46" dur="1" fill="hold">
                                          <p:stCondLst>
                                            <p:cond delay="0"/>
                                          </p:stCondLst>
                                        </p:cTn>
                                        <p:tgtEl>
                                          <p:spTgt spid="404506"/>
                                        </p:tgtEl>
                                        <p:attrNameLst>
                                          <p:attrName>style.visibility</p:attrName>
                                        </p:attrNameLst>
                                      </p:cBhvr>
                                      <p:to>
                                        <p:strVal val="visible"/>
                                      </p:to>
                                    </p:set>
                                    <p:animEffect transition="in" filter="blinds(horizontal)">
                                      <p:cBhvr>
                                        <p:cTn id="47" dur="500"/>
                                        <p:tgtEl>
                                          <p:spTgt spid="404506"/>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3" presetClass="entr" presetSubtype="10" fill="hold" nodeType="clickEffect">
                                  <p:stCondLst>
                                    <p:cond delay="0"/>
                                  </p:stCondLst>
                                  <p:childTnLst>
                                    <p:set>
                                      <p:cBhvr>
                                        <p:cTn id="51" dur="1" fill="hold">
                                          <p:stCondLst>
                                            <p:cond delay="0"/>
                                          </p:stCondLst>
                                        </p:cTn>
                                        <p:tgtEl>
                                          <p:spTgt spid="404507"/>
                                        </p:tgtEl>
                                        <p:attrNameLst>
                                          <p:attrName>style.visibility</p:attrName>
                                        </p:attrNameLst>
                                      </p:cBhvr>
                                      <p:to>
                                        <p:strVal val="visible"/>
                                      </p:to>
                                    </p:set>
                                    <p:animEffect transition="in" filter="blinds(horizontal)">
                                      <p:cBhvr>
                                        <p:cTn id="52" dur="500"/>
                                        <p:tgtEl>
                                          <p:spTgt spid="404507"/>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3" presetClass="entr" presetSubtype="10" fill="hold" grpId="0" nodeType="clickEffect">
                                  <p:stCondLst>
                                    <p:cond delay="0"/>
                                  </p:stCondLst>
                                  <p:childTnLst>
                                    <p:set>
                                      <p:cBhvr>
                                        <p:cTn id="56" dur="1" fill="hold">
                                          <p:stCondLst>
                                            <p:cond delay="0"/>
                                          </p:stCondLst>
                                        </p:cTn>
                                        <p:tgtEl>
                                          <p:spTgt spid="404505"/>
                                        </p:tgtEl>
                                        <p:attrNameLst>
                                          <p:attrName>style.visibility</p:attrName>
                                        </p:attrNameLst>
                                      </p:cBhvr>
                                      <p:to>
                                        <p:strVal val="visible"/>
                                      </p:to>
                                    </p:set>
                                    <p:animEffect transition="in" filter="blinds(horizontal)">
                                      <p:cBhvr>
                                        <p:cTn id="57" dur="500"/>
                                        <p:tgtEl>
                                          <p:spTgt spid="404505"/>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2" presetClass="entr" presetSubtype="1" fill="hold" grpId="0" nodeType="clickEffect">
                                  <p:stCondLst>
                                    <p:cond delay="0"/>
                                  </p:stCondLst>
                                  <p:childTnLst>
                                    <p:set>
                                      <p:cBhvr>
                                        <p:cTn id="61" dur="1" fill="hold">
                                          <p:stCondLst>
                                            <p:cond delay="0"/>
                                          </p:stCondLst>
                                        </p:cTn>
                                        <p:tgtEl>
                                          <p:spTgt spid="404504"/>
                                        </p:tgtEl>
                                        <p:attrNameLst>
                                          <p:attrName>style.visibility</p:attrName>
                                        </p:attrNameLst>
                                      </p:cBhvr>
                                      <p:to>
                                        <p:strVal val="visible"/>
                                      </p:to>
                                    </p:set>
                                    <p:animEffect transition="in" filter="wipe(up)">
                                      <p:cBhvr>
                                        <p:cTn id="62" dur="2000"/>
                                        <p:tgtEl>
                                          <p:spTgt spid="4045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4482" grpId="0" autoUpdateAnimBg="0"/>
      <p:bldP spid="404499" grpId="0" autoUpdateAnimBg="0"/>
      <p:bldP spid="404501" grpId="0" autoUpdateAnimBg="0"/>
      <p:bldP spid="404502" grpId="0" autoUpdateAnimBg="0"/>
      <p:bldP spid="404504" grpId="0" autoUpdateAnimBg="0"/>
      <p:bldP spid="404505" grpId="0"/>
    </p:bldLst>
  </p:timing>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5506" name="Text Box 2"/>
          <p:cNvSpPr txBox="1">
            <a:spLocks noChangeArrowheads="1"/>
          </p:cNvSpPr>
          <p:nvPr/>
        </p:nvSpPr>
        <p:spPr bwMode="auto">
          <a:xfrm>
            <a:off x="411163" y="231775"/>
            <a:ext cx="8447087" cy="2282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t>Thí dụ 11.1</a:t>
            </a:r>
            <a:r>
              <a:rPr lang="en-US"/>
              <a:t> Một dầm dài vô hạn có momen quán tính của </a:t>
            </a:r>
          </a:p>
          <a:p>
            <a:pPr algn="l"/>
            <a:r>
              <a:rPr lang="en-US"/>
              <a:t>mặt cắt ngang I = 2500 cm</a:t>
            </a:r>
            <a:r>
              <a:rPr lang="en-US" baseline="30000"/>
              <a:t>4</a:t>
            </a:r>
            <a:r>
              <a:rPr lang="en-US"/>
              <a:t>; vật liệu làm dầm có modun </a:t>
            </a:r>
          </a:p>
          <a:p>
            <a:pPr algn="l"/>
            <a:r>
              <a:rPr lang="en-US"/>
              <a:t>đàn hồi E = 2.10</a:t>
            </a:r>
            <a:r>
              <a:rPr lang="en-US" baseline="30000"/>
              <a:t>11</a:t>
            </a:r>
            <a:r>
              <a:rPr lang="en-US"/>
              <a:t> N/m</a:t>
            </a:r>
            <a:r>
              <a:rPr lang="en-US" baseline="30000"/>
              <a:t>2</a:t>
            </a:r>
            <a:r>
              <a:rPr lang="en-US"/>
              <a:t> đặt trên nền đàn hồi có hệ số </a:t>
            </a:r>
          </a:p>
          <a:p>
            <a:pPr algn="l"/>
            <a:r>
              <a:rPr lang="en-US"/>
              <a:t>K = 30.10</a:t>
            </a:r>
            <a:r>
              <a:rPr lang="en-US" baseline="30000"/>
              <a:t>6</a:t>
            </a:r>
            <a:r>
              <a:rPr lang="en-US"/>
              <a:t> N/m</a:t>
            </a:r>
            <a:r>
              <a:rPr lang="en-US" baseline="30000"/>
              <a:t>2</a:t>
            </a:r>
            <a:r>
              <a:rPr lang="en-US"/>
              <a:t>. Dầm chịu tác dụng của các lực P như hình </a:t>
            </a:r>
          </a:p>
          <a:p>
            <a:pPr algn="l"/>
            <a:r>
              <a:rPr lang="en-US"/>
              <a:t>vẽ. Xác định độ võng và momen uốn ở mặt cắt B ( dưới điểm</a:t>
            </a:r>
          </a:p>
          <a:p>
            <a:pPr algn="l"/>
            <a:r>
              <a:rPr lang="en-US"/>
              <a:t> đặt của lực P thứ hai ).    </a:t>
            </a:r>
          </a:p>
        </p:txBody>
      </p:sp>
      <p:grpSp>
        <p:nvGrpSpPr>
          <p:cNvPr id="405507" name="Group 3"/>
          <p:cNvGrpSpPr>
            <a:grpSpLocks/>
          </p:cNvGrpSpPr>
          <p:nvPr/>
        </p:nvGrpSpPr>
        <p:grpSpPr bwMode="auto">
          <a:xfrm>
            <a:off x="4419600" y="2362200"/>
            <a:ext cx="4191000" cy="1319213"/>
            <a:chOff x="3057" y="1305"/>
            <a:chExt cx="2640" cy="831"/>
          </a:xfrm>
        </p:grpSpPr>
        <p:sp>
          <p:nvSpPr>
            <p:cNvPr id="405508" name="Line 4"/>
            <p:cNvSpPr>
              <a:spLocks noChangeShapeType="1"/>
            </p:cNvSpPr>
            <p:nvPr/>
          </p:nvSpPr>
          <p:spPr bwMode="auto">
            <a:xfrm>
              <a:off x="3360" y="1731"/>
              <a:ext cx="196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09" name="Line 5"/>
            <p:cNvSpPr>
              <a:spLocks noChangeShapeType="1"/>
            </p:cNvSpPr>
            <p:nvPr/>
          </p:nvSpPr>
          <p:spPr bwMode="auto">
            <a:xfrm>
              <a:off x="3057" y="1827"/>
              <a:ext cx="264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10" name="Line 6"/>
            <p:cNvSpPr>
              <a:spLocks noChangeShapeType="1"/>
            </p:cNvSpPr>
            <p:nvPr/>
          </p:nvSpPr>
          <p:spPr bwMode="auto">
            <a:xfrm>
              <a:off x="3360" y="1731"/>
              <a:ext cx="0" cy="9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11" name="Line 7"/>
            <p:cNvSpPr>
              <a:spLocks noChangeShapeType="1"/>
            </p:cNvSpPr>
            <p:nvPr/>
          </p:nvSpPr>
          <p:spPr bwMode="auto">
            <a:xfrm>
              <a:off x="5328" y="1731"/>
              <a:ext cx="0" cy="9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12" name="Line 8"/>
            <p:cNvSpPr>
              <a:spLocks noChangeShapeType="1"/>
            </p:cNvSpPr>
            <p:nvPr/>
          </p:nvSpPr>
          <p:spPr bwMode="auto">
            <a:xfrm>
              <a:off x="4776" y="1485"/>
              <a:ext cx="0" cy="240"/>
            </a:xfrm>
            <a:prstGeom prst="line">
              <a:avLst/>
            </a:prstGeom>
            <a:noFill/>
            <a:ln w="19050">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13" name="Line 9"/>
            <p:cNvSpPr>
              <a:spLocks noChangeShapeType="1"/>
            </p:cNvSpPr>
            <p:nvPr/>
          </p:nvSpPr>
          <p:spPr bwMode="auto">
            <a:xfrm>
              <a:off x="3903" y="1491"/>
              <a:ext cx="0" cy="240"/>
            </a:xfrm>
            <a:prstGeom prst="line">
              <a:avLst/>
            </a:prstGeom>
            <a:noFill/>
            <a:ln w="19050">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14" name="Line 10"/>
            <p:cNvSpPr>
              <a:spLocks noChangeShapeType="1"/>
            </p:cNvSpPr>
            <p:nvPr/>
          </p:nvSpPr>
          <p:spPr bwMode="auto">
            <a:xfrm>
              <a:off x="4197" y="1491"/>
              <a:ext cx="0" cy="240"/>
            </a:xfrm>
            <a:prstGeom prst="line">
              <a:avLst/>
            </a:prstGeom>
            <a:noFill/>
            <a:ln w="19050">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15" name="Line 11"/>
            <p:cNvSpPr>
              <a:spLocks noChangeShapeType="1"/>
            </p:cNvSpPr>
            <p:nvPr/>
          </p:nvSpPr>
          <p:spPr bwMode="auto">
            <a:xfrm>
              <a:off x="4485" y="1491"/>
              <a:ext cx="0" cy="240"/>
            </a:xfrm>
            <a:prstGeom prst="line">
              <a:avLst/>
            </a:prstGeom>
            <a:noFill/>
            <a:ln w="19050">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16" name="Line 12"/>
            <p:cNvSpPr>
              <a:spLocks noChangeShapeType="1"/>
            </p:cNvSpPr>
            <p:nvPr/>
          </p:nvSpPr>
          <p:spPr bwMode="auto">
            <a:xfrm>
              <a:off x="3912" y="2073"/>
              <a:ext cx="282"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17" name="Line 13"/>
            <p:cNvSpPr>
              <a:spLocks noChangeShapeType="1"/>
            </p:cNvSpPr>
            <p:nvPr/>
          </p:nvSpPr>
          <p:spPr bwMode="auto">
            <a:xfrm>
              <a:off x="4218" y="2073"/>
              <a:ext cx="276"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18" name="Line 14"/>
            <p:cNvSpPr>
              <a:spLocks noChangeShapeType="1"/>
            </p:cNvSpPr>
            <p:nvPr/>
          </p:nvSpPr>
          <p:spPr bwMode="auto">
            <a:xfrm>
              <a:off x="4509" y="2073"/>
              <a:ext cx="276"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19" name="Text Box 15"/>
            <p:cNvSpPr txBox="1">
              <a:spLocks noChangeArrowheads="1"/>
            </p:cNvSpPr>
            <p:nvPr/>
          </p:nvSpPr>
          <p:spPr bwMode="auto">
            <a:xfrm>
              <a:off x="4458" y="1860"/>
              <a:ext cx="316"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a:t>1m</a:t>
              </a:r>
            </a:p>
          </p:txBody>
        </p:sp>
        <p:sp>
          <p:nvSpPr>
            <p:cNvPr id="405520" name="Text Box 16"/>
            <p:cNvSpPr txBox="1">
              <a:spLocks noChangeArrowheads="1"/>
            </p:cNvSpPr>
            <p:nvPr/>
          </p:nvSpPr>
          <p:spPr bwMode="auto">
            <a:xfrm>
              <a:off x="3876" y="1869"/>
              <a:ext cx="316"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a:t>1m</a:t>
              </a:r>
            </a:p>
          </p:txBody>
        </p:sp>
        <p:sp>
          <p:nvSpPr>
            <p:cNvPr id="405521" name="Text Box 17"/>
            <p:cNvSpPr txBox="1">
              <a:spLocks noChangeArrowheads="1"/>
            </p:cNvSpPr>
            <p:nvPr/>
          </p:nvSpPr>
          <p:spPr bwMode="auto">
            <a:xfrm>
              <a:off x="4164" y="1869"/>
              <a:ext cx="316"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a:t>1m</a:t>
              </a:r>
            </a:p>
          </p:txBody>
        </p:sp>
        <p:sp>
          <p:nvSpPr>
            <p:cNvPr id="405522" name="Text Box 18"/>
            <p:cNvSpPr txBox="1">
              <a:spLocks noChangeArrowheads="1"/>
            </p:cNvSpPr>
            <p:nvPr/>
          </p:nvSpPr>
          <p:spPr bwMode="auto">
            <a:xfrm>
              <a:off x="3787" y="1308"/>
              <a:ext cx="212"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a:solidFill>
                    <a:srgbClr val="FF0000"/>
                  </a:solidFill>
                </a:rPr>
                <a:t>P</a:t>
              </a:r>
            </a:p>
          </p:txBody>
        </p:sp>
        <p:sp>
          <p:nvSpPr>
            <p:cNvPr id="405523" name="Text Box 19"/>
            <p:cNvSpPr txBox="1">
              <a:spLocks noChangeArrowheads="1"/>
            </p:cNvSpPr>
            <p:nvPr/>
          </p:nvSpPr>
          <p:spPr bwMode="auto">
            <a:xfrm>
              <a:off x="4671" y="1305"/>
              <a:ext cx="712"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a:solidFill>
                    <a:srgbClr val="FF0000"/>
                  </a:solidFill>
                </a:rPr>
                <a:t>P=200kN</a:t>
              </a:r>
            </a:p>
          </p:txBody>
        </p:sp>
        <p:sp>
          <p:nvSpPr>
            <p:cNvPr id="405524" name="Text Box 20"/>
            <p:cNvSpPr txBox="1">
              <a:spLocks noChangeArrowheads="1"/>
            </p:cNvSpPr>
            <p:nvPr/>
          </p:nvSpPr>
          <p:spPr bwMode="auto">
            <a:xfrm>
              <a:off x="4083" y="1305"/>
              <a:ext cx="212"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a:solidFill>
                    <a:srgbClr val="FF0000"/>
                  </a:solidFill>
                </a:rPr>
                <a:t>P</a:t>
              </a:r>
            </a:p>
          </p:txBody>
        </p:sp>
        <p:sp>
          <p:nvSpPr>
            <p:cNvPr id="405525" name="Text Box 21"/>
            <p:cNvSpPr txBox="1">
              <a:spLocks noChangeArrowheads="1"/>
            </p:cNvSpPr>
            <p:nvPr/>
          </p:nvSpPr>
          <p:spPr bwMode="auto">
            <a:xfrm>
              <a:off x="4377" y="1305"/>
              <a:ext cx="212"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a:solidFill>
                    <a:srgbClr val="FF0000"/>
                  </a:solidFill>
                </a:rPr>
                <a:t>P</a:t>
              </a:r>
            </a:p>
          </p:txBody>
        </p:sp>
        <p:sp>
          <p:nvSpPr>
            <p:cNvPr id="405526" name="Line 22"/>
            <p:cNvSpPr>
              <a:spLocks noChangeShapeType="1"/>
            </p:cNvSpPr>
            <p:nvPr/>
          </p:nvSpPr>
          <p:spPr bwMode="auto">
            <a:xfrm>
              <a:off x="3909" y="1944"/>
              <a:ext cx="0" cy="19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27" name="Line 23"/>
            <p:cNvSpPr>
              <a:spLocks noChangeShapeType="1"/>
            </p:cNvSpPr>
            <p:nvPr/>
          </p:nvSpPr>
          <p:spPr bwMode="auto">
            <a:xfrm>
              <a:off x="4212" y="1923"/>
              <a:ext cx="0" cy="19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28" name="Line 24"/>
            <p:cNvSpPr>
              <a:spLocks noChangeShapeType="1"/>
            </p:cNvSpPr>
            <p:nvPr/>
          </p:nvSpPr>
          <p:spPr bwMode="auto">
            <a:xfrm>
              <a:off x="4500" y="1926"/>
              <a:ext cx="0" cy="19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29" name="Line 25"/>
            <p:cNvSpPr>
              <a:spLocks noChangeShapeType="1"/>
            </p:cNvSpPr>
            <p:nvPr/>
          </p:nvSpPr>
          <p:spPr bwMode="auto">
            <a:xfrm>
              <a:off x="4797" y="1917"/>
              <a:ext cx="0" cy="19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30" name="Line 26"/>
            <p:cNvSpPr>
              <a:spLocks noChangeShapeType="1"/>
            </p:cNvSpPr>
            <p:nvPr/>
          </p:nvSpPr>
          <p:spPr bwMode="auto">
            <a:xfrm flipH="1">
              <a:off x="3072" y="1827"/>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31" name="Line 27"/>
            <p:cNvSpPr>
              <a:spLocks noChangeShapeType="1"/>
            </p:cNvSpPr>
            <p:nvPr/>
          </p:nvSpPr>
          <p:spPr bwMode="auto">
            <a:xfrm flipH="1">
              <a:off x="3156" y="1827"/>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32" name="Line 28"/>
            <p:cNvSpPr>
              <a:spLocks noChangeShapeType="1"/>
            </p:cNvSpPr>
            <p:nvPr/>
          </p:nvSpPr>
          <p:spPr bwMode="auto">
            <a:xfrm flipH="1">
              <a:off x="3240" y="1827"/>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33" name="Line 29"/>
            <p:cNvSpPr>
              <a:spLocks noChangeShapeType="1"/>
            </p:cNvSpPr>
            <p:nvPr/>
          </p:nvSpPr>
          <p:spPr bwMode="auto">
            <a:xfrm flipH="1">
              <a:off x="3327" y="1830"/>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34" name="Line 30"/>
            <p:cNvSpPr>
              <a:spLocks noChangeShapeType="1"/>
            </p:cNvSpPr>
            <p:nvPr/>
          </p:nvSpPr>
          <p:spPr bwMode="auto">
            <a:xfrm flipH="1">
              <a:off x="3405" y="1839"/>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35" name="Line 31"/>
            <p:cNvSpPr>
              <a:spLocks noChangeShapeType="1"/>
            </p:cNvSpPr>
            <p:nvPr/>
          </p:nvSpPr>
          <p:spPr bwMode="auto">
            <a:xfrm flipH="1">
              <a:off x="3498" y="1836"/>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36" name="Line 32"/>
            <p:cNvSpPr>
              <a:spLocks noChangeShapeType="1"/>
            </p:cNvSpPr>
            <p:nvPr/>
          </p:nvSpPr>
          <p:spPr bwMode="auto">
            <a:xfrm flipH="1">
              <a:off x="3588" y="1839"/>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37" name="Line 33"/>
            <p:cNvSpPr>
              <a:spLocks noChangeShapeType="1"/>
            </p:cNvSpPr>
            <p:nvPr/>
          </p:nvSpPr>
          <p:spPr bwMode="auto">
            <a:xfrm flipH="1">
              <a:off x="3684" y="1839"/>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38" name="Line 34"/>
            <p:cNvSpPr>
              <a:spLocks noChangeShapeType="1"/>
            </p:cNvSpPr>
            <p:nvPr/>
          </p:nvSpPr>
          <p:spPr bwMode="auto">
            <a:xfrm flipH="1">
              <a:off x="3783" y="1836"/>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39" name="Line 35"/>
            <p:cNvSpPr>
              <a:spLocks noChangeShapeType="1"/>
            </p:cNvSpPr>
            <p:nvPr/>
          </p:nvSpPr>
          <p:spPr bwMode="auto">
            <a:xfrm flipH="1">
              <a:off x="3876" y="1827"/>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40" name="Line 36"/>
            <p:cNvSpPr>
              <a:spLocks noChangeShapeType="1"/>
            </p:cNvSpPr>
            <p:nvPr/>
          </p:nvSpPr>
          <p:spPr bwMode="auto">
            <a:xfrm flipH="1">
              <a:off x="3972" y="1824"/>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41" name="Line 37"/>
            <p:cNvSpPr>
              <a:spLocks noChangeShapeType="1"/>
            </p:cNvSpPr>
            <p:nvPr/>
          </p:nvSpPr>
          <p:spPr bwMode="auto">
            <a:xfrm flipH="1">
              <a:off x="4068" y="1824"/>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42" name="Line 38"/>
            <p:cNvSpPr>
              <a:spLocks noChangeShapeType="1"/>
            </p:cNvSpPr>
            <p:nvPr/>
          </p:nvSpPr>
          <p:spPr bwMode="auto">
            <a:xfrm flipH="1">
              <a:off x="4164" y="1824"/>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43" name="Line 39"/>
            <p:cNvSpPr>
              <a:spLocks noChangeShapeType="1"/>
            </p:cNvSpPr>
            <p:nvPr/>
          </p:nvSpPr>
          <p:spPr bwMode="auto">
            <a:xfrm flipH="1">
              <a:off x="4254" y="1836"/>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44" name="Line 40"/>
            <p:cNvSpPr>
              <a:spLocks noChangeShapeType="1"/>
            </p:cNvSpPr>
            <p:nvPr/>
          </p:nvSpPr>
          <p:spPr bwMode="auto">
            <a:xfrm flipH="1">
              <a:off x="4347" y="1830"/>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45" name="Line 41"/>
            <p:cNvSpPr>
              <a:spLocks noChangeShapeType="1"/>
            </p:cNvSpPr>
            <p:nvPr/>
          </p:nvSpPr>
          <p:spPr bwMode="auto">
            <a:xfrm flipH="1">
              <a:off x="4437" y="1827"/>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46" name="Line 42"/>
            <p:cNvSpPr>
              <a:spLocks noChangeShapeType="1"/>
            </p:cNvSpPr>
            <p:nvPr/>
          </p:nvSpPr>
          <p:spPr bwMode="auto">
            <a:xfrm flipH="1">
              <a:off x="4527" y="1827"/>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47" name="Line 43"/>
            <p:cNvSpPr>
              <a:spLocks noChangeShapeType="1"/>
            </p:cNvSpPr>
            <p:nvPr/>
          </p:nvSpPr>
          <p:spPr bwMode="auto">
            <a:xfrm flipH="1">
              <a:off x="4611" y="1827"/>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48" name="Line 44"/>
            <p:cNvSpPr>
              <a:spLocks noChangeShapeType="1"/>
            </p:cNvSpPr>
            <p:nvPr/>
          </p:nvSpPr>
          <p:spPr bwMode="auto">
            <a:xfrm flipH="1">
              <a:off x="4695" y="1827"/>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49" name="Line 45"/>
            <p:cNvSpPr>
              <a:spLocks noChangeShapeType="1"/>
            </p:cNvSpPr>
            <p:nvPr/>
          </p:nvSpPr>
          <p:spPr bwMode="auto">
            <a:xfrm flipH="1">
              <a:off x="4782" y="1827"/>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50" name="Line 46"/>
            <p:cNvSpPr>
              <a:spLocks noChangeShapeType="1"/>
            </p:cNvSpPr>
            <p:nvPr/>
          </p:nvSpPr>
          <p:spPr bwMode="auto">
            <a:xfrm flipH="1">
              <a:off x="4866" y="1827"/>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51" name="Line 47"/>
            <p:cNvSpPr>
              <a:spLocks noChangeShapeType="1"/>
            </p:cNvSpPr>
            <p:nvPr/>
          </p:nvSpPr>
          <p:spPr bwMode="auto">
            <a:xfrm flipH="1">
              <a:off x="4944" y="1836"/>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52" name="Line 48"/>
            <p:cNvSpPr>
              <a:spLocks noChangeShapeType="1"/>
            </p:cNvSpPr>
            <p:nvPr/>
          </p:nvSpPr>
          <p:spPr bwMode="auto">
            <a:xfrm flipH="1">
              <a:off x="5028" y="1839"/>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53" name="Line 49"/>
            <p:cNvSpPr>
              <a:spLocks noChangeShapeType="1"/>
            </p:cNvSpPr>
            <p:nvPr/>
          </p:nvSpPr>
          <p:spPr bwMode="auto">
            <a:xfrm flipH="1">
              <a:off x="5112" y="1839"/>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54" name="Line 50"/>
            <p:cNvSpPr>
              <a:spLocks noChangeShapeType="1"/>
            </p:cNvSpPr>
            <p:nvPr/>
          </p:nvSpPr>
          <p:spPr bwMode="auto">
            <a:xfrm flipH="1">
              <a:off x="5199" y="1836"/>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55" name="Line 51"/>
            <p:cNvSpPr>
              <a:spLocks noChangeShapeType="1"/>
            </p:cNvSpPr>
            <p:nvPr/>
          </p:nvSpPr>
          <p:spPr bwMode="auto">
            <a:xfrm flipH="1">
              <a:off x="5277" y="1839"/>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56" name="Line 52"/>
            <p:cNvSpPr>
              <a:spLocks noChangeShapeType="1"/>
            </p:cNvSpPr>
            <p:nvPr/>
          </p:nvSpPr>
          <p:spPr bwMode="auto">
            <a:xfrm flipH="1">
              <a:off x="5364" y="1839"/>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57" name="Line 53"/>
            <p:cNvSpPr>
              <a:spLocks noChangeShapeType="1"/>
            </p:cNvSpPr>
            <p:nvPr/>
          </p:nvSpPr>
          <p:spPr bwMode="auto">
            <a:xfrm flipH="1">
              <a:off x="5451" y="1827"/>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58" name="Line 54"/>
            <p:cNvSpPr>
              <a:spLocks noChangeShapeType="1"/>
            </p:cNvSpPr>
            <p:nvPr/>
          </p:nvSpPr>
          <p:spPr bwMode="auto">
            <a:xfrm flipH="1">
              <a:off x="5529" y="1833"/>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59" name="Line 55"/>
            <p:cNvSpPr>
              <a:spLocks noChangeShapeType="1"/>
            </p:cNvSpPr>
            <p:nvPr/>
          </p:nvSpPr>
          <p:spPr bwMode="auto">
            <a:xfrm flipH="1">
              <a:off x="5610" y="1824"/>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5560" name="Text Box 56"/>
            <p:cNvSpPr txBox="1">
              <a:spLocks noChangeArrowheads="1"/>
            </p:cNvSpPr>
            <p:nvPr/>
          </p:nvSpPr>
          <p:spPr bwMode="auto">
            <a:xfrm>
              <a:off x="4586" y="1539"/>
              <a:ext cx="220"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a:t>D</a:t>
              </a:r>
            </a:p>
          </p:txBody>
        </p:sp>
        <p:sp>
          <p:nvSpPr>
            <p:cNvPr id="405561" name="Text Box 57"/>
            <p:cNvSpPr txBox="1">
              <a:spLocks noChangeArrowheads="1"/>
            </p:cNvSpPr>
            <p:nvPr/>
          </p:nvSpPr>
          <p:spPr bwMode="auto">
            <a:xfrm>
              <a:off x="4298" y="1539"/>
              <a:ext cx="220"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a:t>C</a:t>
              </a:r>
            </a:p>
          </p:txBody>
        </p:sp>
        <p:sp>
          <p:nvSpPr>
            <p:cNvPr id="405562" name="Text Box 58"/>
            <p:cNvSpPr txBox="1">
              <a:spLocks noChangeArrowheads="1"/>
            </p:cNvSpPr>
            <p:nvPr/>
          </p:nvSpPr>
          <p:spPr bwMode="auto">
            <a:xfrm>
              <a:off x="3726" y="1545"/>
              <a:ext cx="212"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a:t>A</a:t>
              </a:r>
            </a:p>
          </p:txBody>
        </p:sp>
        <p:sp>
          <p:nvSpPr>
            <p:cNvPr id="405563" name="Text Box 59"/>
            <p:cNvSpPr txBox="1">
              <a:spLocks noChangeArrowheads="1"/>
            </p:cNvSpPr>
            <p:nvPr/>
          </p:nvSpPr>
          <p:spPr bwMode="auto">
            <a:xfrm>
              <a:off x="4008" y="1539"/>
              <a:ext cx="212"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a:t>B</a:t>
              </a:r>
            </a:p>
          </p:txBody>
        </p:sp>
      </p:grpSp>
      <p:sp>
        <p:nvSpPr>
          <p:cNvPr id="405564" name="Text Box 60"/>
          <p:cNvSpPr txBox="1">
            <a:spLocks noChangeArrowheads="1"/>
          </p:cNvSpPr>
          <p:nvPr/>
        </p:nvSpPr>
        <p:spPr bwMode="auto">
          <a:xfrm>
            <a:off x="685800" y="3886200"/>
            <a:ext cx="47148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CC"/>
                </a:solidFill>
              </a:rPr>
              <a:t>X</a:t>
            </a:r>
            <a:r>
              <a:rPr lang="en-US">
                <a:solidFill>
                  <a:srgbClr val="0000CC"/>
                </a:solidFill>
                <a:latin typeface="Times New Roman"/>
              </a:rPr>
              <a:t>á</a:t>
            </a:r>
            <a:r>
              <a:rPr lang="en-US">
                <a:solidFill>
                  <a:srgbClr val="0000CC"/>
                </a:solidFill>
              </a:rPr>
              <a:t>c định hệ số </a:t>
            </a:r>
            <a:r>
              <a:rPr lang="el-GR">
                <a:solidFill>
                  <a:srgbClr val="0000CC"/>
                </a:solidFill>
              </a:rPr>
              <a:t>α</a:t>
            </a:r>
            <a:r>
              <a:rPr lang="en-US">
                <a:solidFill>
                  <a:srgbClr val="0000CC"/>
                </a:solidFill>
              </a:rPr>
              <a:t> theo công thức:</a:t>
            </a:r>
            <a:r>
              <a:rPr lang="en-US"/>
              <a:t> </a:t>
            </a:r>
            <a:endParaRPr lang="el-GR"/>
          </a:p>
        </p:txBody>
      </p:sp>
      <p:graphicFrame>
        <p:nvGraphicFramePr>
          <p:cNvPr id="405565" name="Object 61"/>
          <p:cNvGraphicFramePr>
            <a:graphicFrameLocks noChangeAspect="1"/>
          </p:cNvGraphicFramePr>
          <p:nvPr>
            <p:ph sz="half" idx="1"/>
          </p:nvPr>
        </p:nvGraphicFramePr>
        <p:xfrm>
          <a:off x="941388" y="4533900"/>
          <a:ext cx="5889625" cy="1089025"/>
        </p:xfrm>
        <a:graphic>
          <a:graphicData uri="http://schemas.openxmlformats.org/presentationml/2006/ole">
            <mc:AlternateContent xmlns:mc="http://schemas.openxmlformats.org/markup-compatibility/2006">
              <mc:Choice xmlns:v="urn:schemas-microsoft-com:vml" Requires="v">
                <p:oleObj spid="_x0000_s405566" name="Equation" r:id="rId3" imgW="2565360" imgH="457200" progId="Equation.3">
                  <p:embed/>
                </p:oleObj>
              </mc:Choice>
              <mc:Fallback>
                <p:oleObj name="Equation" r:id="rId3" imgW="2565360" imgH="457200" progId="Equation.3">
                  <p:embed/>
                  <p:pic>
                    <p:nvPicPr>
                      <p:cNvPr id="0" name="Object 6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1388" y="4533900"/>
                        <a:ext cx="5889625" cy="10890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405506"/>
                                        </p:tgtEl>
                                        <p:attrNameLst>
                                          <p:attrName>style.visibility</p:attrName>
                                        </p:attrNameLst>
                                      </p:cBhvr>
                                      <p:to>
                                        <p:strVal val="visible"/>
                                      </p:to>
                                    </p:set>
                                    <p:animEffect transition="in" filter="box(in)">
                                      <p:cBhvr>
                                        <p:cTn id="7" dur="2000"/>
                                        <p:tgtEl>
                                          <p:spTgt spid="40550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405507"/>
                                        </p:tgtEl>
                                        <p:attrNameLst>
                                          <p:attrName>style.visibility</p:attrName>
                                        </p:attrNameLst>
                                      </p:cBhvr>
                                      <p:to>
                                        <p:strVal val="visible"/>
                                      </p:to>
                                    </p:set>
                                    <p:animEffect transition="in" filter="wheel(4)">
                                      <p:cBhvr>
                                        <p:cTn id="12" dur="2000"/>
                                        <p:tgtEl>
                                          <p:spTgt spid="40550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405564"/>
                                        </p:tgtEl>
                                        <p:attrNameLst>
                                          <p:attrName>style.visibility</p:attrName>
                                        </p:attrNameLst>
                                      </p:cBhvr>
                                      <p:to>
                                        <p:strVal val="visible"/>
                                      </p:to>
                                    </p:set>
                                    <p:anim calcmode="lin" valueType="num">
                                      <p:cBhvr additive="base">
                                        <p:cTn id="17" dur="2000" fill="hold"/>
                                        <p:tgtEl>
                                          <p:spTgt spid="405564"/>
                                        </p:tgtEl>
                                        <p:attrNameLst>
                                          <p:attrName>ppt_x</p:attrName>
                                        </p:attrNameLst>
                                      </p:cBhvr>
                                      <p:tavLst>
                                        <p:tav tm="0">
                                          <p:val>
                                            <p:strVal val="0-#ppt_w/2"/>
                                          </p:val>
                                        </p:tav>
                                        <p:tav tm="100000">
                                          <p:val>
                                            <p:strVal val="#ppt_x"/>
                                          </p:val>
                                        </p:tav>
                                      </p:tavLst>
                                    </p:anim>
                                    <p:anim calcmode="lin" valueType="num">
                                      <p:cBhvr additive="base">
                                        <p:cTn id="18" dur="2000" fill="hold"/>
                                        <p:tgtEl>
                                          <p:spTgt spid="405564"/>
                                        </p:tgtEl>
                                        <p:attrNameLst>
                                          <p:attrName>ppt_y</p:attrName>
                                        </p:attrNameLst>
                                      </p:cBhvr>
                                      <p:tavLst>
                                        <p:tav tm="0">
                                          <p:val>
                                            <p:strVal val="#ppt_y"/>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1" presetClass="entr" presetSubtype="4" fill="hold" nodeType="clickEffect">
                                  <p:stCondLst>
                                    <p:cond delay="0"/>
                                  </p:stCondLst>
                                  <p:childTnLst>
                                    <p:set>
                                      <p:cBhvr>
                                        <p:cTn id="22" dur="1" fill="hold">
                                          <p:stCondLst>
                                            <p:cond delay="0"/>
                                          </p:stCondLst>
                                        </p:cTn>
                                        <p:tgtEl>
                                          <p:spTgt spid="405565"/>
                                        </p:tgtEl>
                                        <p:attrNameLst>
                                          <p:attrName>style.visibility</p:attrName>
                                        </p:attrNameLst>
                                      </p:cBhvr>
                                      <p:to>
                                        <p:strVal val="visible"/>
                                      </p:to>
                                    </p:set>
                                    <p:animEffect transition="in" filter="wheel(4)">
                                      <p:cBhvr>
                                        <p:cTn id="23" dur="2000"/>
                                        <p:tgtEl>
                                          <p:spTgt spid="4055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5506" grpId="0"/>
      <p:bldP spid="405564" grpId="0"/>
    </p:bldLst>
  </p:timing>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06530" name="Object 2"/>
          <p:cNvGraphicFramePr>
            <a:graphicFrameLocks noChangeAspect="1"/>
          </p:cNvGraphicFramePr>
          <p:nvPr/>
        </p:nvGraphicFramePr>
        <p:xfrm>
          <a:off x="304800" y="2667000"/>
          <a:ext cx="8534400" cy="866775"/>
        </p:xfrm>
        <a:graphic>
          <a:graphicData uri="http://schemas.openxmlformats.org/presentationml/2006/ole">
            <mc:AlternateContent xmlns:mc="http://schemas.openxmlformats.org/markup-compatibility/2006">
              <mc:Choice xmlns:v="urn:schemas-microsoft-com:vml" Requires="v">
                <p:oleObj spid="_x0000_s406618" name="Equation" r:id="rId3" imgW="4381200" imgH="444240" progId="Equation.3">
                  <p:embed/>
                </p:oleObj>
              </mc:Choice>
              <mc:Fallback>
                <p:oleObj name="Equation" r:id="rId3" imgW="4381200" imgH="444240" progId="Equation.3">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4800" y="2667000"/>
                        <a:ext cx="8534400" cy="8667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406531" name="Text Box 3"/>
          <p:cNvSpPr txBox="1">
            <a:spLocks noChangeArrowheads="1"/>
          </p:cNvSpPr>
          <p:nvPr/>
        </p:nvSpPr>
        <p:spPr bwMode="auto">
          <a:xfrm>
            <a:off x="304800" y="1828800"/>
            <a:ext cx="7872413"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CC"/>
                </a:solidFill>
              </a:rPr>
              <a:t>Ho</a:t>
            </a:r>
            <a:r>
              <a:rPr lang="en-US">
                <a:solidFill>
                  <a:srgbClr val="0000CC"/>
                </a:solidFill>
                <a:latin typeface="Times New Roman"/>
              </a:rPr>
              <a:t>à</a:t>
            </a:r>
            <a:r>
              <a:rPr lang="en-US">
                <a:solidFill>
                  <a:srgbClr val="0000CC"/>
                </a:solidFill>
              </a:rPr>
              <a:t>nh độ của điểm B so với c</a:t>
            </a:r>
            <a:r>
              <a:rPr lang="en-US">
                <a:solidFill>
                  <a:srgbClr val="0000CC"/>
                </a:solidFill>
                <a:latin typeface="Times New Roman"/>
              </a:rPr>
              <a:t>á</a:t>
            </a:r>
            <a:r>
              <a:rPr lang="en-US">
                <a:solidFill>
                  <a:srgbClr val="0000CC"/>
                </a:solidFill>
              </a:rPr>
              <a:t>c điểm đặt lực A,B,C,D la:</a:t>
            </a:r>
          </a:p>
          <a:p>
            <a:pPr algn="l"/>
            <a:r>
              <a:rPr lang="en-US"/>
              <a:t>               x</a:t>
            </a:r>
            <a:r>
              <a:rPr lang="en-US" baseline="-25000"/>
              <a:t>A</a:t>
            </a:r>
            <a:r>
              <a:rPr lang="en-US"/>
              <a:t> = 1m ; x</a:t>
            </a:r>
            <a:r>
              <a:rPr lang="en-US" baseline="-25000"/>
              <a:t>B</a:t>
            </a:r>
            <a:r>
              <a:rPr lang="en-US"/>
              <a:t> = 0 ; x</a:t>
            </a:r>
            <a:r>
              <a:rPr lang="en-US" baseline="-25000"/>
              <a:t>C</a:t>
            </a:r>
            <a:r>
              <a:rPr lang="en-US"/>
              <a:t> = -1m ; x</a:t>
            </a:r>
            <a:r>
              <a:rPr lang="en-US" baseline="-25000"/>
              <a:t>D</a:t>
            </a:r>
            <a:r>
              <a:rPr lang="en-US"/>
              <a:t> = -2m .</a:t>
            </a:r>
          </a:p>
          <a:p>
            <a:pPr algn="l"/>
            <a:endParaRPr lang="en-US"/>
          </a:p>
        </p:txBody>
      </p:sp>
      <p:sp>
        <p:nvSpPr>
          <p:cNvPr id="406532" name="Text Box 4"/>
          <p:cNvSpPr txBox="1">
            <a:spLocks noChangeArrowheads="1"/>
          </p:cNvSpPr>
          <p:nvPr/>
        </p:nvSpPr>
        <p:spPr bwMode="auto">
          <a:xfrm>
            <a:off x="250825" y="322262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406533" name="Text Box 5"/>
          <p:cNvSpPr txBox="1">
            <a:spLocks noChangeArrowheads="1"/>
          </p:cNvSpPr>
          <p:nvPr/>
        </p:nvSpPr>
        <p:spPr bwMode="auto">
          <a:xfrm>
            <a:off x="22225" y="444182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406534" name="Object 6"/>
          <p:cNvGraphicFramePr>
            <a:graphicFrameLocks noChangeAspect="1"/>
          </p:cNvGraphicFramePr>
          <p:nvPr/>
        </p:nvGraphicFramePr>
        <p:xfrm>
          <a:off x="381000" y="5334000"/>
          <a:ext cx="8077200" cy="911225"/>
        </p:xfrm>
        <a:graphic>
          <a:graphicData uri="http://schemas.openxmlformats.org/presentationml/2006/ole">
            <mc:AlternateContent xmlns:mc="http://schemas.openxmlformats.org/markup-compatibility/2006">
              <mc:Choice xmlns:v="urn:schemas-microsoft-com:vml" Requires="v">
                <p:oleObj spid="_x0000_s406619" name="Equation" r:id="rId5" imgW="3936960" imgH="444240" progId="Equation.3">
                  <p:embed/>
                </p:oleObj>
              </mc:Choice>
              <mc:Fallback>
                <p:oleObj name="Equation" r:id="rId5" imgW="3936960" imgH="444240" progId="Equation.3">
                  <p:embed/>
                  <p:pic>
                    <p:nvPicPr>
                      <p:cNvPr id="0"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81000" y="5334000"/>
                        <a:ext cx="8077200" cy="9112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406535" name="Group 7"/>
          <p:cNvGrpSpPr>
            <a:grpSpLocks/>
          </p:cNvGrpSpPr>
          <p:nvPr/>
        </p:nvGrpSpPr>
        <p:grpSpPr bwMode="auto">
          <a:xfrm>
            <a:off x="3276600" y="3733800"/>
            <a:ext cx="4960938" cy="1371600"/>
            <a:chOff x="2340" y="2005"/>
            <a:chExt cx="3125" cy="864"/>
          </a:xfrm>
        </p:grpSpPr>
        <p:sp>
          <p:nvSpPr>
            <p:cNvPr id="406536" name="Line 8"/>
            <p:cNvSpPr>
              <a:spLocks noChangeShapeType="1"/>
            </p:cNvSpPr>
            <p:nvPr/>
          </p:nvSpPr>
          <p:spPr bwMode="auto">
            <a:xfrm>
              <a:off x="2352" y="2019"/>
              <a:ext cx="309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537" name="Line 9"/>
            <p:cNvSpPr>
              <a:spLocks noChangeShapeType="1"/>
            </p:cNvSpPr>
            <p:nvPr/>
          </p:nvSpPr>
          <p:spPr bwMode="auto">
            <a:xfrm>
              <a:off x="2343" y="2028"/>
              <a:ext cx="0" cy="81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538" name="Line 10"/>
            <p:cNvSpPr>
              <a:spLocks noChangeShapeType="1"/>
            </p:cNvSpPr>
            <p:nvPr/>
          </p:nvSpPr>
          <p:spPr bwMode="auto">
            <a:xfrm>
              <a:off x="3720" y="2022"/>
              <a:ext cx="0" cy="81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539" name="Line 11"/>
            <p:cNvSpPr>
              <a:spLocks noChangeShapeType="1"/>
            </p:cNvSpPr>
            <p:nvPr/>
          </p:nvSpPr>
          <p:spPr bwMode="auto">
            <a:xfrm>
              <a:off x="4026" y="2022"/>
              <a:ext cx="0" cy="81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540" name="Line 12"/>
            <p:cNvSpPr>
              <a:spLocks noChangeShapeType="1"/>
            </p:cNvSpPr>
            <p:nvPr/>
          </p:nvSpPr>
          <p:spPr bwMode="auto">
            <a:xfrm>
              <a:off x="4731" y="2031"/>
              <a:ext cx="0" cy="81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541" name="Line 13"/>
            <p:cNvSpPr>
              <a:spLocks noChangeShapeType="1"/>
            </p:cNvSpPr>
            <p:nvPr/>
          </p:nvSpPr>
          <p:spPr bwMode="auto">
            <a:xfrm>
              <a:off x="5436" y="2025"/>
              <a:ext cx="0" cy="81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542" name="Text Box 14"/>
            <p:cNvSpPr txBox="1">
              <a:spLocks noChangeArrowheads="1"/>
            </p:cNvSpPr>
            <p:nvPr/>
          </p:nvSpPr>
          <p:spPr bwMode="auto">
            <a:xfrm>
              <a:off x="4760" y="2281"/>
              <a:ext cx="70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0,0244</a:t>
              </a:r>
            </a:p>
          </p:txBody>
        </p:sp>
        <p:sp>
          <p:nvSpPr>
            <p:cNvPr id="406543" name="Text Box 15"/>
            <p:cNvSpPr txBox="1">
              <a:spLocks noChangeArrowheads="1"/>
            </p:cNvSpPr>
            <p:nvPr/>
          </p:nvSpPr>
          <p:spPr bwMode="auto">
            <a:xfrm>
              <a:off x="4697" y="2557"/>
              <a:ext cx="76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-0,1548</a:t>
              </a:r>
            </a:p>
          </p:txBody>
        </p:sp>
        <p:sp>
          <p:nvSpPr>
            <p:cNvPr id="406544" name="Text Box 16"/>
            <p:cNvSpPr txBox="1">
              <a:spLocks noChangeArrowheads="1"/>
            </p:cNvSpPr>
            <p:nvPr/>
          </p:nvSpPr>
          <p:spPr bwMode="auto">
            <a:xfrm>
              <a:off x="4697" y="2011"/>
              <a:ext cx="55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-2,20</a:t>
              </a:r>
            </a:p>
          </p:txBody>
        </p:sp>
        <p:sp>
          <p:nvSpPr>
            <p:cNvPr id="406545" name="Text Box 17"/>
            <p:cNvSpPr txBox="1">
              <a:spLocks noChangeArrowheads="1"/>
            </p:cNvSpPr>
            <p:nvPr/>
          </p:nvSpPr>
          <p:spPr bwMode="auto">
            <a:xfrm>
              <a:off x="2955" y="2560"/>
              <a:ext cx="76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-0,1457</a:t>
              </a:r>
            </a:p>
          </p:txBody>
        </p:sp>
        <p:sp>
          <p:nvSpPr>
            <p:cNvPr id="406546" name="Text Box 18"/>
            <p:cNvSpPr txBox="1">
              <a:spLocks noChangeArrowheads="1"/>
            </p:cNvSpPr>
            <p:nvPr/>
          </p:nvSpPr>
          <p:spPr bwMode="auto">
            <a:xfrm>
              <a:off x="4046" y="2281"/>
              <a:ext cx="70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0,4476</a:t>
              </a:r>
            </a:p>
          </p:txBody>
        </p:sp>
        <p:sp>
          <p:nvSpPr>
            <p:cNvPr id="406547" name="Text Box 19"/>
            <p:cNvSpPr txBox="1">
              <a:spLocks noChangeArrowheads="1"/>
            </p:cNvSpPr>
            <p:nvPr/>
          </p:nvSpPr>
          <p:spPr bwMode="auto">
            <a:xfrm>
              <a:off x="4007" y="2023"/>
              <a:ext cx="55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-1,10</a:t>
              </a:r>
            </a:p>
          </p:txBody>
        </p:sp>
        <p:sp>
          <p:nvSpPr>
            <p:cNvPr id="406548" name="Text Box 20"/>
            <p:cNvSpPr txBox="1">
              <a:spLocks noChangeArrowheads="1"/>
            </p:cNvSpPr>
            <p:nvPr/>
          </p:nvSpPr>
          <p:spPr bwMode="auto">
            <a:xfrm>
              <a:off x="3758" y="2029"/>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0</a:t>
              </a:r>
            </a:p>
          </p:txBody>
        </p:sp>
        <p:sp>
          <p:nvSpPr>
            <p:cNvPr id="406549" name="Text Box 21"/>
            <p:cNvSpPr txBox="1">
              <a:spLocks noChangeArrowheads="1"/>
            </p:cNvSpPr>
            <p:nvPr/>
          </p:nvSpPr>
          <p:spPr bwMode="auto">
            <a:xfrm>
              <a:off x="3752" y="2293"/>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1</a:t>
              </a:r>
            </a:p>
          </p:txBody>
        </p:sp>
        <p:sp>
          <p:nvSpPr>
            <p:cNvPr id="406550" name="Text Box 22"/>
            <p:cNvSpPr txBox="1">
              <a:spLocks noChangeArrowheads="1"/>
            </p:cNvSpPr>
            <p:nvPr/>
          </p:nvSpPr>
          <p:spPr bwMode="auto">
            <a:xfrm>
              <a:off x="3755" y="2560"/>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1</a:t>
              </a:r>
            </a:p>
          </p:txBody>
        </p:sp>
        <p:sp>
          <p:nvSpPr>
            <p:cNvPr id="406551" name="Text Box 23"/>
            <p:cNvSpPr txBox="1">
              <a:spLocks noChangeArrowheads="1"/>
            </p:cNvSpPr>
            <p:nvPr/>
          </p:nvSpPr>
          <p:spPr bwMode="auto">
            <a:xfrm>
              <a:off x="2361" y="2005"/>
              <a:ext cx="3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t>α</a:t>
              </a:r>
              <a:r>
                <a:rPr lang="en-US"/>
                <a:t>x</a:t>
              </a:r>
              <a:endParaRPr lang="el-GR"/>
            </a:p>
          </p:txBody>
        </p:sp>
        <p:sp>
          <p:nvSpPr>
            <p:cNvPr id="406552" name="Text Box 24"/>
            <p:cNvSpPr txBox="1">
              <a:spLocks noChangeArrowheads="1"/>
            </p:cNvSpPr>
            <p:nvPr/>
          </p:nvSpPr>
          <p:spPr bwMode="auto">
            <a:xfrm>
              <a:off x="2378" y="2230"/>
              <a:ext cx="29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t>η</a:t>
              </a:r>
              <a:r>
                <a:rPr lang="en-US" baseline="-25000"/>
                <a:t>1</a:t>
              </a:r>
              <a:endParaRPr lang="el-GR" baseline="-25000"/>
            </a:p>
          </p:txBody>
        </p:sp>
        <p:sp>
          <p:nvSpPr>
            <p:cNvPr id="406553" name="Text Box 25"/>
            <p:cNvSpPr txBox="1">
              <a:spLocks noChangeArrowheads="1"/>
            </p:cNvSpPr>
            <p:nvPr/>
          </p:nvSpPr>
          <p:spPr bwMode="auto">
            <a:xfrm>
              <a:off x="2387" y="2533"/>
              <a:ext cx="29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t>η</a:t>
              </a:r>
              <a:r>
                <a:rPr lang="en-US" baseline="-25000"/>
                <a:t>2</a:t>
              </a:r>
              <a:endParaRPr lang="el-GR" baseline="-25000"/>
            </a:p>
          </p:txBody>
        </p:sp>
        <p:sp>
          <p:nvSpPr>
            <p:cNvPr id="406554" name="Line 26"/>
            <p:cNvSpPr>
              <a:spLocks noChangeShapeType="1"/>
            </p:cNvSpPr>
            <p:nvPr/>
          </p:nvSpPr>
          <p:spPr bwMode="auto">
            <a:xfrm>
              <a:off x="2340" y="2293"/>
              <a:ext cx="309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555" name="Line 27"/>
            <p:cNvSpPr>
              <a:spLocks noChangeShapeType="1"/>
            </p:cNvSpPr>
            <p:nvPr/>
          </p:nvSpPr>
          <p:spPr bwMode="auto">
            <a:xfrm>
              <a:off x="2349" y="2581"/>
              <a:ext cx="309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556" name="Line 28"/>
            <p:cNvSpPr>
              <a:spLocks noChangeShapeType="1"/>
            </p:cNvSpPr>
            <p:nvPr/>
          </p:nvSpPr>
          <p:spPr bwMode="auto">
            <a:xfrm>
              <a:off x="2346" y="2860"/>
              <a:ext cx="309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557" name="Line 29"/>
            <p:cNvSpPr>
              <a:spLocks noChangeShapeType="1"/>
            </p:cNvSpPr>
            <p:nvPr/>
          </p:nvSpPr>
          <p:spPr bwMode="auto">
            <a:xfrm>
              <a:off x="2970" y="2023"/>
              <a:ext cx="0" cy="81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558" name="Text Box 30"/>
            <p:cNvSpPr txBox="1">
              <a:spLocks noChangeArrowheads="1"/>
            </p:cNvSpPr>
            <p:nvPr/>
          </p:nvSpPr>
          <p:spPr bwMode="auto">
            <a:xfrm>
              <a:off x="3096" y="2017"/>
              <a:ext cx="49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1,10</a:t>
              </a:r>
            </a:p>
          </p:txBody>
        </p:sp>
        <p:sp>
          <p:nvSpPr>
            <p:cNvPr id="406559" name="Text Box 31"/>
            <p:cNvSpPr txBox="1">
              <a:spLocks noChangeArrowheads="1"/>
            </p:cNvSpPr>
            <p:nvPr/>
          </p:nvSpPr>
          <p:spPr bwMode="auto">
            <a:xfrm>
              <a:off x="3012" y="2296"/>
              <a:ext cx="70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0,4476</a:t>
              </a:r>
            </a:p>
          </p:txBody>
        </p:sp>
        <p:sp>
          <p:nvSpPr>
            <p:cNvPr id="406560" name="Text Box 32"/>
            <p:cNvSpPr txBox="1">
              <a:spLocks noChangeArrowheads="1"/>
            </p:cNvSpPr>
            <p:nvPr/>
          </p:nvSpPr>
          <p:spPr bwMode="auto">
            <a:xfrm>
              <a:off x="3990" y="2581"/>
              <a:ext cx="76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-0,1457</a:t>
              </a:r>
            </a:p>
          </p:txBody>
        </p:sp>
      </p:grpSp>
      <p:grpSp>
        <p:nvGrpSpPr>
          <p:cNvPr id="406561" name="Group 33"/>
          <p:cNvGrpSpPr>
            <a:grpSpLocks/>
          </p:cNvGrpSpPr>
          <p:nvPr/>
        </p:nvGrpSpPr>
        <p:grpSpPr bwMode="auto">
          <a:xfrm>
            <a:off x="4572000" y="381000"/>
            <a:ext cx="4191000" cy="1319213"/>
            <a:chOff x="3057" y="1305"/>
            <a:chExt cx="2640" cy="831"/>
          </a:xfrm>
        </p:grpSpPr>
        <p:sp>
          <p:nvSpPr>
            <p:cNvPr id="406562" name="Line 34"/>
            <p:cNvSpPr>
              <a:spLocks noChangeShapeType="1"/>
            </p:cNvSpPr>
            <p:nvPr/>
          </p:nvSpPr>
          <p:spPr bwMode="auto">
            <a:xfrm>
              <a:off x="3360" y="1731"/>
              <a:ext cx="196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563" name="Line 35"/>
            <p:cNvSpPr>
              <a:spLocks noChangeShapeType="1"/>
            </p:cNvSpPr>
            <p:nvPr/>
          </p:nvSpPr>
          <p:spPr bwMode="auto">
            <a:xfrm>
              <a:off x="3057" y="1827"/>
              <a:ext cx="264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564" name="Line 36"/>
            <p:cNvSpPr>
              <a:spLocks noChangeShapeType="1"/>
            </p:cNvSpPr>
            <p:nvPr/>
          </p:nvSpPr>
          <p:spPr bwMode="auto">
            <a:xfrm>
              <a:off x="3360" y="1731"/>
              <a:ext cx="0" cy="9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565" name="Line 37"/>
            <p:cNvSpPr>
              <a:spLocks noChangeShapeType="1"/>
            </p:cNvSpPr>
            <p:nvPr/>
          </p:nvSpPr>
          <p:spPr bwMode="auto">
            <a:xfrm>
              <a:off x="5328" y="1731"/>
              <a:ext cx="0" cy="9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566" name="Line 38"/>
            <p:cNvSpPr>
              <a:spLocks noChangeShapeType="1"/>
            </p:cNvSpPr>
            <p:nvPr/>
          </p:nvSpPr>
          <p:spPr bwMode="auto">
            <a:xfrm>
              <a:off x="4776" y="1485"/>
              <a:ext cx="0" cy="240"/>
            </a:xfrm>
            <a:prstGeom prst="line">
              <a:avLst/>
            </a:prstGeom>
            <a:noFill/>
            <a:ln w="19050">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567" name="Line 39"/>
            <p:cNvSpPr>
              <a:spLocks noChangeShapeType="1"/>
            </p:cNvSpPr>
            <p:nvPr/>
          </p:nvSpPr>
          <p:spPr bwMode="auto">
            <a:xfrm>
              <a:off x="3903" y="1491"/>
              <a:ext cx="0" cy="240"/>
            </a:xfrm>
            <a:prstGeom prst="line">
              <a:avLst/>
            </a:prstGeom>
            <a:noFill/>
            <a:ln w="19050">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568" name="Line 40"/>
            <p:cNvSpPr>
              <a:spLocks noChangeShapeType="1"/>
            </p:cNvSpPr>
            <p:nvPr/>
          </p:nvSpPr>
          <p:spPr bwMode="auto">
            <a:xfrm>
              <a:off x="4197" y="1491"/>
              <a:ext cx="0" cy="240"/>
            </a:xfrm>
            <a:prstGeom prst="line">
              <a:avLst/>
            </a:prstGeom>
            <a:noFill/>
            <a:ln w="19050">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569" name="Line 41"/>
            <p:cNvSpPr>
              <a:spLocks noChangeShapeType="1"/>
            </p:cNvSpPr>
            <p:nvPr/>
          </p:nvSpPr>
          <p:spPr bwMode="auto">
            <a:xfrm>
              <a:off x="4485" y="1491"/>
              <a:ext cx="0" cy="240"/>
            </a:xfrm>
            <a:prstGeom prst="line">
              <a:avLst/>
            </a:prstGeom>
            <a:noFill/>
            <a:ln w="19050">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570" name="Line 42"/>
            <p:cNvSpPr>
              <a:spLocks noChangeShapeType="1"/>
            </p:cNvSpPr>
            <p:nvPr/>
          </p:nvSpPr>
          <p:spPr bwMode="auto">
            <a:xfrm>
              <a:off x="3912" y="2073"/>
              <a:ext cx="282"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571" name="Line 43"/>
            <p:cNvSpPr>
              <a:spLocks noChangeShapeType="1"/>
            </p:cNvSpPr>
            <p:nvPr/>
          </p:nvSpPr>
          <p:spPr bwMode="auto">
            <a:xfrm>
              <a:off x="4218" y="2073"/>
              <a:ext cx="276"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572" name="Line 44"/>
            <p:cNvSpPr>
              <a:spLocks noChangeShapeType="1"/>
            </p:cNvSpPr>
            <p:nvPr/>
          </p:nvSpPr>
          <p:spPr bwMode="auto">
            <a:xfrm>
              <a:off x="4509" y="2073"/>
              <a:ext cx="276"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573" name="Text Box 45"/>
            <p:cNvSpPr txBox="1">
              <a:spLocks noChangeArrowheads="1"/>
            </p:cNvSpPr>
            <p:nvPr/>
          </p:nvSpPr>
          <p:spPr bwMode="auto">
            <a:xfrm>
              <a:off x="4458" y="1860"/>
              <a:ext cx="316"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a:t>1m</a:t>
              </a:r>
            </a:p>
          </p:txBody>
        </p:sp>
        <p:sp>
          <p:nvSpPr>
            <p:cNvPr id="406574" name="Text Box 46"/>
            <p:cNvSpPr txBox="1">
              <a:spLocks noChangeArrowheads="1"/>
            </p:cNvSpPr>
            <p:nvPr/>
          </p:nvSpPr>
          <p:spPr bwMode="auto">
            <a:xfrm>
              <a:off x="3876" y="1869"/>
              <a:ext cx="316"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a:t>1m</a:t>
              </a:r>
            </a:p>
          </p:txBody>
        </p:sp>
        <p:sp>
          <p:nvSpPr>
            <p:cNvPr id="406575" name="Text Box 47"/>
            <p:cNvSpPr txBox="1">
              <a:spLocks noChangeArrowheads="1"/>
            </p:cNvSpPr>
            <p:nvPr/>
          </p:nvSpPr>
          <p:spPr bwMode="auto">
            <a:xfrm>
              <a:off x="4164" y="1869"/>
              <a:ext cx="316"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a:t>1m</a:t>
              </a:r>
            </a:p>
          </p:txBody>
        </p:sp>
        <p:sp>
          <p:nvSpPr>
            <p:cNvPr id="406576" name="Text Box 48"/>
            <p:cNvSpPr txBox="1">
              <a:spLocks noChangeArrowheads="1"/>
            </p:cNvSpPr>
            <p:nvPr/>
          </p:nvSpPr>
          <p:spPr bwMode="auto">
            <a:xfrm>
              <a:off x="3787" y="1308"/>
              <a:ext cx="212"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a:solidFill>
                    <a:srgbClr val="FF0000"/>
                  </a:solidFill>
                </a:rPr>
                <a:t>P</a:t>
              </a:r>
            </a:p>
          </p:txBody>
        </p:sp>
        <p:sp>
          <p:nvSpPr>
            <p:cNvPr id="406577" name="Text Box 49"/>
            <p:cNvSpPr txBox="1">
              <a:spLocks noChangeArrowheads="1"/>
            </p:cNvSpPr>
            <p:nvPr/>
          </p:nvSpPr>
          <p:spPr bwMode="auto">
            <a:xfrm>
              <a:off x="4671" y="1305"/>
              <a:ext cx="712"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a:solidFill>
                    <a:srgbClr val="FF0000"/>
                  </a:solidFill>
                </a:rPr>
                <a:t>P=200kN</a:t>
              </a:r>
            </a:p>
          </p:txBody>
        </p:sp>
        <p:sp>
          <p:nvSpPr>
            <p:cNvPr id="406578" name="Text Box 50"/>
            <p:cNvSpPr txBox="1">
              <a:spLocks noChangeArrowheads="1"/>
            </p:cNvSpPr>
            <p:nvPr/>
          </p:nvSpPr>
          <p:spPr bwMode="auto">
            <a:xfrm>
              <a:off x="4083" y="1305"/>
              <a:ext cx="212"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a:solidFill>
                    <a:srgbClr val="FF0000"/>
                  </a:solidFill>
                </a:rPr>
                <a:t>P</a:t>
              </a:r>
            </a:p>
          </p:txBody>
        </p:sp>
        <p:sp>
          <p:nvSpPr>
            <p:cNvPr id="406579" name="Text Box 51"/>
            <p:cNvSpPr txBox="1">
              <a:spLocks noChangeArrowheads="1"/>
            </p:cNvSpPr>
            <p:nvPr/>
          </p:nvSpPr>
          <p:spPr bwMode="auto">
            <a:xfrm>
              <a:off x="4377" y="1305"/>
              <a:ext cx="212"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a:solidFill>
                    <a:srgbClr val="FF0000"/>
                  </a:solidFill>
                </a:rPr>
                <a:t>P</a:t>
              </a:r>
            </a:p>
          </p:txBody>
        </p:sp>
        <p:sp>
          <p:nvSpPr>
            <p:cNvPr id="406580" name="Line 52"/>
            <p:cNvSpPr>
              <a:spLocks noChangeShapeType="1"/>
            </p:cNvSpPr>
            <p:nvPr/>
          </p:nvSpPr>
          <p:spPr bwMode="auto">
            <a:xfrm>
              <a:off x="3909" y="1944"/>
              <a:ext cx="0" cy="19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581" name="Line 53"/>
            <p:cNvSpPr>
              <a:spLocks noChangeShapeType="1"/>
            </p:cNvSpPr>
            <p:nvPr/>
          </p:nvSpPr>
          <p:spPr bwMode="auto">
            <a:xfrm>
              <a:off x="4212" y="1923"/>
              <a:ext cx="0" cy="19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582" name="Line 54"/>
            <p:cNvSpPr>
              <a:spLocks noChangeShapeType="1"/>
            </p:cNvSpPr>
            <p:nvPr/>
          </p:nvSpPr>
          <p:spPr bwMode="auto">
            <a:xfrm>
              <a:off x="4500" y="1926"/>
              <a:ext cx="0" cy="19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583" name="Line 55"/>
            <p:cNvSpPr>
              <a:spLocks noChangeShapeType="1"/>
            </p:cNvSpPr>
            <p:nvPr/>
          </p:nvSpPr>
          <p:spPr bwMode="auto">
            <a:xfrm>
              <a:off x="4797" y="1917"/>
              <a:ext cx="0" cy="19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584" name="Line 56"/>
            <p:cNvSpPr>
              <a:spLocks noChangeShapeType="1"/>
            </p:cNvSpPr>
            <p:nvPr/>
          </p:nvSpPr>
          <p:spPr bwMode="auto">
            <a:xfrm flipH="1">
              <a:off x="3072" y="1827"/>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585" name="Line 57"/>
            <p:cNvSpPr>
              <a:spLocks noChangeShapeType="1"/>
            </p:cNvSpPr>
            <p:nvPr/>
          </p:nvSpPr>
          <p:spPr bwMode="auto">
            <a:xfrm flipH="1">
              <a:off x="3156" y="1827"/>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586" name="Line 58"/>
            <p:cNvSpPr>
              <a:spLocks noChangeShapeType="1"/>
            </p:cNvSpPr>
            <p:nvPr/>
          </p:nvSpPr>
          <p:spPr bwMode="auto">
            <a:xfrm flipH="1">
              <a:off x="3240" y="1827"/>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587" name="Line 59"/>
            <p:cNvSpPr>
              <a:spLocks noChangeShapeType="1"/>
            </p:cNvSpPr>
            <p:nvPr/>
          </p:nvSpPr>
          <p:spPr bwMode="auto">
            <a:xfrm flipH="1">
              <a:off x="3327" y="1830"/>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588" name="Line 60"/>
            <p:cNvSpPr>
              <a:spLocks noChangeShapeType="1"/>
            </p:cNvSpPr>
            <p:nvPr/>
          </p:nvSpPr>
          <p:spPr bwMode="auto">
            <a:xfrm flipH="1">
              <a:off x="3405" y="1839"/>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589" name="Line 61"/>
            <p:cNvSpPr>
              <a:spLocks noChangeShapeType="1"/>
            </p:cNvSpPr>
            <p:nvPr/>
          </p:nvSpPr>
          <p:spPr bwMode="auto">
            <a:xfrm flipH="1">
              <a:off x="3498" y="1836"/>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590" name="Line 62"/>
            <p:cNvSpPr>
              <a:spLocks noChangeShapeType="1"/>
            </p:cNvSpPr>
            <p:nvPr/>
          </p:nvSpPr>
          <p:spPr bwMode="auto">
            <a:xfrm flipH="1">
              <a:off x="3588" y="1839"/>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591" name="Line 63"/>
            <p:cNvSpPr>
              <a:spLocks noChangeShapeType="1"/>
            </p:cNvSpPr>
            <p:nvPr/>
          </p:nvSpPr>
          <p:spPr bwMode="auto">
            <a:xfrm flipH="1">
              <a:off x="3684" y="1839"/>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592" name="Line 64"/>
            <p:cNvSpPr>
              <a:spLocks noChangeShapeType="1"/>
            </p:cNvSpPr>
            <p:nvPr/>
          </p:nvSpPr>
          <p:spPr bwMode="auto">
            <a:xfrm flipH="1">
              <a:off x="3783" y="1836"/>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593" name="Line 65"/>
            <p:cNvSpPr>
              <a:spLocks noChangeShapeType="1"/>
            </p:cNvSpPr>
            <p:nvPr/>
          </p:nvSpPr>
          <p:spPr bwMode="auto">
            <a:xfrm flipH="1">
              <a:off x="3876" y="1827"/>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594" name="Line 66"/>
            <p:cNvSpPr>
              <a:spLocks noChangeShapeType="1"/>
            </p:cNvSpPr>
            <p:nvPr/>
          </p:nvSpPr>
          <p:spPr bwMode="auto">
            <a:xfrm flipH="1">
              <a:off x="3972" y="1824"/>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595" name="Line 67"/>
            <p:cNvSpPr>
              <a:spLocks noChangeShapeType="1"/>
            </p:cNvSpPr>
            <p:nvPr/>
          </p:nvSpPr>
          <p:spPr bwMode="auto">
            <a:xfrm flipH="1">
              <a:off x="4068" y="1824"/>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596" name="Line 68"/>
            <p:cNvSpPr>
              <a:spLocks noChangeShapeType="1"/>
            </p:cNvSpPr>
            <p:nvPr/>
          </p:nvSpPr>
          <p:spPr bwMode="auto">
            <a:xfrm flipH="1">
              <a:off x="4164" y="1824"/>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597" name="Line 69"/>
            <p:cNvSpPr>
              <a:spLocks noChangeShapeType="1"/>
            </p:cNvSpPr>
            <p:nvPr/>
          </p:nvSpPr>
          <p:spPr bwMode="auto">
            <a:xfrm flipH="1">
              <a:off x="4254" y="1836"/>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598" name="Line 70"/>
            <p:cNvSpPr>
              <a:spLocks noChangeShapeType="1"/>
            </p:cNvSpPr>
            <p:nvPr/>
          </p:nvSpPr>
          <p:spPr bwMode="auto">
            <a:xfrm flipH="1">
              <a:off x="4347" y="1830"/>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599" name="Line 71"/>
            <p:cNvSpPr>
              <a:spLocks noChangeShapeType="1"/>
            </p:cNvSpPr>
            <p:nvPr/>
          </p:nvSpPr>
          <p:spPr bwMode="auto">
            <a:xfrm flipH="1">
              <a:off x="4437" y="1827"/>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600" name="Line 72"/>
            <p:cNvSpPr>
              <a:spLocks noChangeShapeType="1"/>
            </p:cNvSpPr>
            <p:nvPr/>
          </p:nvSpPr>
          <p:spPr bwMode="auto">
            <a:xfrm flipH="1">
              <a:off x="4527" y="1827"/>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601" name="Line 73"/>
            <p:cNvSpPr>
              <a:spLocks noChangeShapeType="1"/>
            </p:cNvSpPr>
            <p:nvPr/>
          </p:nvSpPr>
          <p:spPr bwMode="auto">
            <a:xfrm flipH="1">
              <a:off x="4611" y="1827"/>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602" name="Line 74"/>
            <p:cNvSpPr>
              <a:spLocks noChangeShapeType="1"/>
            </p:cNvSpPr>
            <p:nvPr/>
          </p:nvSpPr>
          <p:spPr bwMode="auto">
            <a:xfrm flipH="1">
              <a:off x="4695" y="1827"/>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603" name="Line 75"/>
            <p:cNvSpPr>
              <a:spLocks noChangeShapeType="1"/>
            </p:cNvSpPr>
            <p:nvPr/>
          </p:nvSpPr>
          <p:spPr bwMode="auto">
            <a:xfrm flipH="1">
              <a:off x="4782" y="1827"/>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604" name="Line 76"/>
            <p:cNvSpPr>
              <a:spLocks noChangeShapeType="1"/>
            </p:cNvSpPr>
            <p:nvPr/>
          </p:nvSpPr>
          <p:spPr bwMode="auto">
            <a:xfrm flipH="1">
              <a:off x="4866" y="1827"/>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605" name="Line 77"/>
            <p:cNvSpPr>
              <a:spLocks noChangeShapeType="1"/>
            </p:cNvSpPr>
            <p:nvPr/>
          </p:nvSpPr>
          <p:spPr bwMode="auto">
            <a:xfrm flipH="1">
              <a:off x="4944" y="1836"/>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606" name="Line 78"/>
            <p:cNvSpPr>
              <a:spLocks noChangeShapeType="1"/>
            </p:cNvSpPr>
            <p:nvPr/>
          </p:nvSpPr>
          <p:spPr bwMode="auto">
            <a:xfrm flipH="1">
              <a:off x="5028" y="1839"/>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607" name="Line 79"/>
            <p:cNvSpPr>
              <a:spLocks noChangeShapeType="1"/>
            </p:cNvSpPr>
            <p:nvPr/>
          </p:nvSpPr>
          <p:spPr bwMode="auto">
            <a:xfrm flipH="1">
              <a:off x="5112" y="1839"/>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608" name="Line 80"/>
            <p:cNvSpPr>
              <a:spLocks noChangeShapeType="1"/>
            </p:cNvSpPr>
            <p:nvPr/>
          </p:nvSpPr>
          <p:spPr bwMode="auto">
            <a:xfrm flipH="1">
              <a:off x="5199" y="1836"/>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609" name="Line 81"/>
            <p:cNvSpPr>
              <a:spLocks noChangeShapeType="1"/>
            </p:cNvSpPr>
            <p:nvPr/>
          </p:nvSpPr>
          <p:spPr bwMode="auto">
            <a:xfrm flipH="1">
              <a:off x="5277" y="1839"/>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610" name="Line 82"/>
            <p:cNvSpPr>
              <a:spLocks noChangeShapeType="1"/>
            </p:cNvSpPr>
            <p:nvPr/>
          </p:nvSpPr>
          <p:spPr bwMode="auto">
            <a:xfrm flipH="1">
              <a:off x="5364" y="1839"/>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611" name="Line 83"/>
            <p:cNvSpPr>
              <a:spLocks noChangeShapeType="1"/>
            </p:cNvSpPr>
            <p:nvPr/>
          </p:nvSpPr>
          <p:spPr bwMode="auto">
            <a:xfrm flipH="1">
              <a:off x="5451" y="1827"/>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612" name="Line 84"/>
            <p:cNvSpPr>
              <a:spLocks noChangeShapeType="1"/>
            </p:cNvSpPr>
            <p:nvPr/>
          </p:nvSpPr>
          <p:spPr bwMode="auto">
            <a:xfrm flipH="1">
              <a:off x="5529" y="1833"/>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613" name="Line 85"/>
            <p:cNvSpPr>
              <a:spLocks noChangeShapeType="1"/>
            </p:cNvSpPr>
            <p:nvPr/>
          </p:nvSpPr>
          <p:spPr bwMode="auto">
            <a:xfrm flipH="1">
              <a:off x="5610" y="1824"/>
              <a:ext cx="81"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6614" name="Text Box 86"/>
            <p:cNvSpPr txBox="1">
              <a:spLocks noChangeArrowheads="1"/>
            </p:cNvSpPr>
            <p:nvPr/>
          </p:nvSpPr>
          <p:spPr bwMode="auto">
            <a:xfrm>
              <a:off x="4586" y="1539"/>
              <a:ext cx="220"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a:t>D</a:t>
              </a:r>
            </a:p>
          </p:txBody>
        </p:sp>
        <p:sp>
          <p:nvSpPr>
            <p:cNvPr id="406615" name="Text Box 87"/>
            <p:cNvSpPr txBox="1">
              <a:spLocks noChangeArrowheads="1"/>
            </p:cNvSpPr>
            <p:nvPr/>
          </p:nvSpPr>
          <p:spPr bwMode="auto">
            <a:xfrm>
              <a:off x="4298" y="1539"/>
              <a:ext cx="220"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a:t>C</a:t>
              </a:r>
            </a:p>
          </p:txBody>
        </p:sp>
        <p:sp>
          <p:nvSpPr>
            <p:cNvPr id="406616" name="Text Box 88"/>
            <p:cNvSpPr txBox="1">
              <a:spLocks noChangeArrowheads="1"/>
            </p:cNvSpPr>
            <p:nvPr/>
          </p:nvSpPr>
          <p:spPr bwMode="auto">
            <a:xfrm>
              <a:off x="3726" y="1545"/>
              <a:ext cx="212"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a:t>A</a:t>
              </a:r>
            </a:p>
          </p:txBody>
        </p:sp>
        <p:sp>
          <p:nvSpPr>
            <p:cNvPr id="406617" name="Text Box 89"/>
            <p:cNvSpPr txBox="1">
              <a:spLocks noChangeArrowheads="1"/>
            </p:cNvSpPr>
            <p:nvPr/>
          </p:nvSpPr>
          <p:spPr bwMode="auto">
            <a:xfrm>
              <a:off x="4008" y="1539"/>
              <a:ext cx="212"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a:t>B</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406561"/>
                                        </p:tgtEl>
                                        <p:attrNameLst>
                                          <p:attrName>style.visibility</p:attrName>
                                        </p:attrNameLst>
                                      </p:cBhvr>
                                      <p:to>
                                        <p:strVal val="visible"/>
                                      </p:to>
                                    </p:set>
                                    <p:animEffect transition="in" filter="wheel(4)">
                                      <p:cBhvr>
                                        <p:cTn id="7" dur="2000"/>
                                        <p:tgtEl>
                                          <p:spTgt spid="40656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406531"/>
                                        </p:tgtEl>
                                        <p:attrNameLst>
                                          <p:attrName>style.visibility</p:attrName>
                                        </p:attrNameLst>
                                      </p:cBhvr>
                                      <p:to>
                                        <p:strVal val="visible"/>
                                      </p:to>
                                    </p:set>
                                    <p:animEffect transition="in" filter="wipe(left)">
                                      <p:cBhvr>
                                        <p:cTn id="12" dur="2000"/>
                                        <p:tgtEl>
                                          <p:spTgt spid="40653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nodeType="clickEffect">
                                  <p:stCondLst>
                                    <p:cond delay="0"/>
                                  </p:stCondLst>
                                  <p:childTnLst>
                                    <p:set>
                                      <p:cBhvr>
                                        <p:cTn id="16" dur="1" fill="hold">
                                          <p:stCondLst>
                                            <p:cond delay="0"/>
                                          </p:stCondLst>
                                        </p:cTn>
                                        <p:tgtEl>
                                          <p:spTgt spid="406530"/>
                                        </p:tgtEl>
                                        <p:attrNameLst>
                                          <p:attrName>style.visibility</p:attrName>
                                        </p:attrNameLst>
                                      </p:cBhvr>
                                      <p:to>
                                        <p:strVal val="visible"/>
                                      </p:to>
                                    </p:set>
                                    <p:animEffect transition="in" filter="box(in)">
                                      <p:cBhvr>
                                        <p:cTn id="17" dur="2000"/>
                                        <p:tgtEl>
                                          <p:spTgt spid="40653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nodeType="clickEffect">
                                  <p:stCondLst>
                                    <p:cond delay="0"/>
                                  </p:stCondLst>
                                  <p:childTnLst>
                                    <p:set>
                                      <p:cBhvr>
                                        <p:cTn id="21" dur="1" fill="hold">
                                          <p:stCondLst>
                                            <p:cond delay="0"/>
                                          </p:stCondLst>
                                        </p:cTn>
                                        <p:tgtEl>
                                          <p:spTgt spid="406535"/>
                                        </p:tgtEl>
                                        <p:attrNameLst>
                                          <p:attrName>style.visibility</p:attrName>
                                        </p:attrNameLst>
                                      </p:cBhvr>
                                      <p:to>
                                        <p:strVal val="visible"/>
                                      </p:to>
                                    </p:set>
                                    <p:animEffect transition="in" filter="blinds(horizontal)">
                                      <p:cBhvr>
                                        <p:cTn id="22" dur="500"/>
                                        <p:tgtEl>
                                          <p:spTgt spid="406535"/>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 presetClass="entr" presetSubtype="4" fill="hold" nodeType="clickEffect">
                                  <p:stCondLst>
                                    <p:cond delay="0"/>
                                  </p:stCondLst>
                                  <p:childTnLst>
                                    <p:set>
                                      <p:cBhvr>
                                        <p:cTn id="26" dur="1" fill="hold">
                                          <p:stCondLst>
                                            <p:cond delay="0"/>
                                          </p:stCondLst>
                                        </p:cTn>
                                        <p:tgtEl>
                                          <p:spTgt spid="406534"/>
                                        </p:tgtEl>
                                        <p:attrNameLst>
                                          <p:attrName>style.visibility</p:attrName>
                                        </p:attrNameLst>
                                      </p:cBhvr>
                                      <p:to>
                                        <p:strVal val="visible"/>
                                      </p:to>
                                    </p:set>
                                    <p:anim calcmode="lin" valueType="num">
                                      <p:cBhvr additive="base">
                                        <p:cTn id="27" dur="2000" fill="hold"/>
                                        <p:tgtEl>
                                          <p:spTgt spid="406534"/>
                                        </p:tgtEl>
                                        <p:attrNameLst>
                                          <p:attrName>ppt_x</p:attrName>
                                        </p:attrNameLst>
                                      </p:cBhvr>
                                      <p:tavLst>
                                        <p:tav tm="0">
                                          <p:val>
                                            <p:strVal val="#ppt_x"/>
                                          </p:val>
                                        </p:tav>
                                        <p:tav tm="100000">
                                          <p:val>
                                            <p:strVal val="#ppt_x"/>
                                          </p:val>
                                        </p:tav>
                                      </p:tavLst>
                                    </p:anim>
                                    <p:anim calcmode="lin" valueType="num">
                                      <p:cBhvr additive="base">
                                        <p:cTn id="28" dur="2000" fill="hold"/>
                                        <p:tgtEl>
                                          <p:spTgt spid="40653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6531" grpId="0"/>
    </p:bldLst>
  </p:timing>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7554" name="Text Box 2"/>
          <p:cNvSpPr txBox="1">
            <a:spLocks noChangeArrowheads="1"/>
          </p:cNvSpPr>
          <p:nvPr/>
        </p:nvSpPr>
        <p:spPr bwMode="auto">
          <a:xfrm>
            <a:off x="136525" y="39688"/>
            <a:ext cx="35179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660066"/>
                </a:solidFill>
              </a:rPr>
              <a:t>11.4. Dầm dài hữu hạn</a:t>
            </a:r>
            <a:r>
              <a:rPr lang="en-US">
                <a:solidFill>
                  <a:srgbClr val="660066"/>
                </a:solidFill>
              </a:rPr>
              <a:t>.</a:t>
            </a:r>
            <a:endParaRPr lang="en-US">
              <a:solidFill>
                <a:srgbClr val="660066"/>
              </a:solidFill>
              <a:cs typeface="Times New Roman" pitchFamily="18" charset="0"/>
            </a:endParaRPr>
          </a:p>
        </p:txBody>
      </p:sp>
      <p:sp>
        <p:nvSpPr>
          <p:cNvPr id="407555" name="Text Box 3"/>
          <p:cNvSpPr txBox="1">
            <a:spLocks noChangeArrowheads="1"/>
          </p:cNvSpPr>
          <p:nvPr/>
        </p:nvSpPr>
        <p:spPr bwMode="auto">
          <a:xfrm>
            <a:off x="136525" y="420688"/>
            <a:ext cx="87296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Dầm dài hữu hạn chịu tải trọng phân bố theo quy luật bậc nhất </a:t>
            </a:r>
            <a:endParaRPr lang="en-US">
              <a:solidFill>
                <a:srgbClr val="000000"/>
              </a:solidFill>
              <a:cs typeface="Times New Roman" pitchFamily="18" charset="0"/>
            </a:endParaRPr>
          </a:p>
        </p:txBody>
      </p:sp>
      <p:graphicFrame>
        <p:nvGraphicFramePr>
          <p:cNvPr id="407556" name="Object 4"/>
          <p:cNvGraphicFramePr>
            <a:graphicFrameLocks noChangeAspect="1"/>
          </p:cNvGraphicFramePr>
          <p:nvPr/>
        </p:nvGraphicFramePr>
        <p:xfrm>
          <a:off x="609600" y="838200"/>
          <a:ext cx="7696200" cy="762000"/>
        </p:xfrm>
        <a:graphic>
          <a:graphicData uri="http://schemas.openxmlformats.org/presentationml/2006/ole">
            <mc:AlternateContent xmlns:mc="http://schemas.openxmlformats.org/markup-compatibility/2006">
              <mc:Choice xmlns:v="urn:schemas-microsoft-com:vml" Requires="v">
                <p:oleObj spid="_x0000_s407637" name="Equation" r:id="rId3" imgW="4635360" imgH="444240" progId="Equation.3">
                  <p:embed/>
                </p:oleObj>
              </mc:Choice>
              <mc:Fallback>
                <p:oleObj name="Equation" r:id="rId3" imgW="4635360" imgH="444240" progId="Equation.3">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9600" y="838200"/>
                        <a:ext cx="76962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07557" name="Text Box 5"/>
          <p:cNvSpPr txBox="1">
            <a:spLocks noChangeArrowheads="1"/>
          </p:cNvSpPr>
          <p:nvPr/>
        </p:nvSpPr>
        <p:spPr bwMode="auto">
          <a:xfrm>
            <a:off x="152400" y="1522413"/>
            <a:ext cx="8161338"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i="1"/>
              <a:t>Chọn nghiệm của phương trình này dưới dạng</a:t>
            </a:r>
            <a:r>
              <a:rPr lang="en-US" b="1" i="1">
                <a:solidFill>
                  <a:srgbClr val="660066"/>
                </a:solidFill>
              </a:rPr>
              <a:t> </a:t>
            </a:r>
            <a:r>
              <a:rPr lang="en-US" b="1" i="1">
                <a:solidFill>
                  <a:srgbClr val="009900"/>
                </a:solidFill>
              </a:rPr>
              <a:t>tổ hợp các </a:t>
            </a:r>
          </a:p>
          <a:p>
            <a:pPr algn="l"/>
            <a:r>
              <a:rPr lang="en-US" b="1" i="1">
                <a:solidFill>
                  <a:srgbClr val="009900"/>
                </a:solidFill>
              </a:rPr>
              <a:t>nghiệm</a:t>
            </a:r>
            <a:r>
              <a:rPr lang="en-US" b="1" i="1">
                <a:solidFill>
                  <a:srgbClr val="660066"/>
                </a:solidFill>
              </a:rPr>
              <a:t> </a:t>
            </a:r>
            <a:r>
              <a:rPr lang="en-US" b="1" i="1">
                <a:solidFill>
                  <a:srgbClr val="009900"/>
                </a:solidFill>
              </a:rPr>
              <a:t>độc lập của phương trình vi phân:</a:t>
            </a:r>
            <a:endParaRPr lang="en-US" b="1" i="1">
              <a:solidFill>
                <a:srgbClr val="009900"/>
              </a:solidFill>
              <a:cs typeface="Times New Roman" pitchFamily="18" charset="0"/>
            </a:endParaRPr>
          </a:p>
        </p:txBody>
      </p:sp>
      <p:grpSp>
        <p:nvGrpSpPr>
          <p:cNvPr id="407558" name="Group 6"/>
          <p:cNvGrpSpPr>
            <a:grpSpLocks/>
          </p:cNvGrpSpPr>
          <p:nvPr/>
        </p:nvGrpSpPr>
        <p:grpSpPr bwMode="auto">
          <a:xfrm>
            <a:off x="5491163" y="1981200"/>
            <a:ext cx="3652837" cy="3059113"/>
            <a:chOff x="3168" y="1440"/>
            <a:chExt cx="2301" cy="1927"/>
          </a:xfrm>
        </p:grpSpPr>
        <p:sp>
          <p:nvSpPr>
            <p:cNvPr id="407559" name="Rectangle 7"/>
            <p:cNvSpPr>
              <a:spLocks noChangeArrowheads="1"/>
            </p:cNvSpPr>
            <p:nvPr/>
          </p:nvSpPr>
          <p:spPr bwMode="auto">
            <a:xfrm>
              <a:off x="3596" y="2339"/>
              <a:ext cx="1640" cy="93"/>
            </a:xfrm>
            <a:prstGeom prst="rect">
              <a:avLst/>
            </a:prstGeom>
            <a:noFill/>
            <a:ln w="28575">
              <a:solidFill>
                <a:srgbClr val="6633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7560" name="Line 8"/>
            <p:cNvSpPr>
              <a:spLocks noChangeShapeType="1"/>
            </p:cNvSpPr>
            <p:nvPr/>
          </p:nvSpPr>
          <p:spPr bwMode="auto">
            <a:xfrm>
              <a:off x="3596" y="2158"/>
              <a:ext cx="0" cy="187"/>
            </a:xfrm>
            <a:prstGeom prst="line">
              <a:avLst/>
            </a:prstGeom>
            <a:noFill/>
            <a:ln w="12700">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07561" name="Line 9"/>
            <p:cNvSpPr>
              <a:spLocks noChangeShapeType="1"/>
            </p:cNvSpPr>
            <p:nvPr/>
          </p:nvSpPr>
          <p:spPr bwMode="auto">
            <a:xfrm flipV="1">
              <a:off x="3596" y="1784"/>
              <a:ext cx="1649" cy="374"/>
            </a:xfrm>
            <a:prstGeom prst="line">
              <a:avLst/>
            </a:prstGeom>
            <a:noFill/>
            <a:ln w="19050">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7562" name="Line 10"/>
            <p:cNvSpPr>
              <a:spLocks noChangeShapeType="1"/>
            </p:cNvSpPr>
            <p:nvPr/>
          </p:nvSpPr>
          <p:spPr bwMode="auto">
            <a:xfrm>
              <a:off x="5235" y="1784"/>
              <a:ext cx="0" cy="561"/>
            </a:xfrm>
            <a:prstGeom prst="line">
              <a:avLst/>
            </a:prstGeom>
            <a:noFill/>
            <a:ln w="12700">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07563" name="Line 11"/>
            <p:cNvSpPr>
              <a:spLocks noChangeShapeType="1"/>
            </p:cNvSpPr>
            <p:nvPr/>
          </p:nvSpPr>
          <p:spPr bwMode="auto">
            <a:xfrm>
              <a:off x="4423" y="1971"/>
              <a:ext cx="0" cy="374"/>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07564" name="Line 12"/>
            <p:cNvSpPr>
              <a:spLocks noChangeShapeType="1"/>
            </p:cNvSpPr>
            <p:nvPr/>
          </p:nvSpPr>
          <p:spPr bwMode="auto">
            <a:xfrm>
              <a:off x="4010" y="2064"/>
              <a:ext cx="0" cy="281"/>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07565" name="Line 13"/>
            <p:cNvSpPr>
              <a:spLocks noChangeShapeType="1"/>
            </p:cNvSpPr>
            <p:nvPr/>
          </p:nvSpPr>
          <p:spPr bwMode="auto">
            <a:xfrm>
              <a:off x="3868" y="2096"/>
              <a:ext cx="0" cy="250"/>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07566" name="Line 14"/>
            <p:cNvSpPr>
              <a:spLocks noChangeShapeType="1"/>
            </p:cNvSpPr>
            <p:nvPr/>
          </p:nvSpPr>
          <p:spPr bwMode="auto">
            <a:xfrm>
              <a:off x="3729" y="2133"/>
              <a:ext cx="0" cy="203"/>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07567" name="Line 15"/>
            <p:cNvSpPr>
              <a:spLocks noChangeShapeType="1"/>
            </p:cNvSpPr>
            <p:nvPr/>
          </p:nvSpPr>
          <p:spPr bwMode="auto">
            <a:xfrm>
              <a:off x="4150" y="2033"/>
              <a:ext cx="0" cy="300"/>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07568" name="Line 16"/>
            <p:cNvSpPr>
              <a:spLocks noChangeShapeType="1"/>
            </p:cNvSpPr>
            <p:nvPr/>
          </p:nvSpPr>
          <p:spPr bwMode="auto">
            <a:xfrm>
              <a:off x="4813" y="1878"/>
              <a:ext cx="0" cy="467"/>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07569" name="Line 17"/>
            <p:cNvSpPr>
              <a:spLocks noChangeShapeType="1"/>
            </p:cNvSpPr>
            <p:nvPr/>
          </p:nvSpPr>
          <p:spPr bwMode="auto">
            <a:xfrm>
              <a:off x="4548" y="1948"/>
              <a:ext cx="0" cy="388"/>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07570" name="Line 18"/>
            <p:cNvSpPr>
              <a:spLocks noChangeShapeType="1"/>
            </p:cNvSpPr>
            <p:nvPr/>
          </p:nvSpPr>
          <p:spPr bwMode="auto">
            <a:xfrm>
              <a:off x="4673" y="1916"/>
              <a:ext cx="0" cy="430"/>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07571" name="Line 19"/>
            <p:cNvSpPr>
              <a:spLocks noChangeShapeType="1"/>
            </p:cNvSpPr>
            <p:nvPr/>
          </p:nvSpPr>
          <p:spPr bwMode="auto">
            <a:xfrm>
              <a:off x="4948" y="1854"/>
              <a:ext cx="0" cy="492"/>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07572" name="Line 20"/>
            <p:cNvSpPr>
              <a:spLocks noChangeShapeType="1"/>
            </p:cNvSpPr>
            <p:nvPr/>
          </p:nvSpPr>
          <p:spPr bwMode="auto">
            <a:xfrm>
              <a:off x="5080" y="1823"/>
              <a:ext cx="0" cy="524"/>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07573" name="Line 21"/>
            <p:cNvSpPr>
              <a:spLocks noChangeShapeType="1"/>
            </p:cNvSpPr>
            <p:nvPr/>
          </p:nvSpPr>
          <p:spPr bwMode="auto">
            <a:xfrm>
              <a:off x="4283" y="1994"/>
              <a:ext cx="0" cy="348"/>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07574" name="Line 22"/>
            <p:cNvSpPr>
              <a:spLocks noChangeShapeType="1"/>
            </p:cNvSpPr>
            <p:nvPr/>
          </p:nvSpPr>
          <p:spPr bwMode="auto">
            <a:xfrm>
              <a:off x="3502" y="2384"/>
              <a:ext cx="1780"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407575" name="Line 23"/>
            <p:cNvSpPr>
              <a:spLocks noChangeShapeType="1"/>
            </p:cNvSpPr>
            <p:nvPr/>
          </p:nvSpPr>
          <p:spPr bwMode="auto">
            <a:xfrm>
              <a:off x="3502" y="2438"/>
              <a:ext cx="196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7576" name="Rectangle 24" descr="Divot"/>
            <p:cNvSpPr>
              <a:spLocks noChangeArrowheads="1"/>
            </p:cNvSpPr>
            <p:nvPr/>
          </p:nvSpPr>
          <p:spPr bwMode="auto">
            <a:xfrm>
              <a:off x="3526" y="2446"/>
              <a:ext cx="1938" cy="130"/>
            </a:xfrm>
            <a:prstGeom prst="rect">
              <a:avLst/>
            </a:prstGeom>
            <a:pattFill prst="divot">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407577" name="Line 25"/>
            <p:cNvSpPr>
              <a:spLocks noChangeShapeType="1"/>
            </p:cNvSpPr>
            <p:nvPr/>
          </p:nvSpPr>
          <p:spPr bwMode="auto">
            <a:xfrm>
              <a:off x="3596" y="2158"/>
              <a:ext cx="656"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407578" name="Line 26"/>
            <p:cNvSpPr>
              <a:spLocks noChangeShapeType="1"/>
            </p:cNvSpPr>
            <p:nvPr/>
          </p:nvSpPr>
          <p:spPr bwMode="auto">
            <a:xfrm flipV="1">
              <a:off x="3596" y="1784"/>
              <a:ext cx="0" cy="654"/>
            </a:xfrm>
            <a:prstGeom prst="line">
              <a:avLst/>
            </a:prstGeom>
            <a:noFill/>
            <a:ln w="19050">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07579" name="Line 27"/>
            <p:cNvSpPr>
              <a:spLocks noChangeShapeType="1"/>
            </p:cNvSpPr>
            <p:nvPr/>
          </p:nvSpPr>
          <p:spPr bwMode="auto">
            <a:xfrm rot="691696" flipH="1" flipV="1">
              <a:off x="3429" y="2172"/>
              <a:ext cx="187" cy="1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7580" name="Arc 28"/>
            <p:cNvSpPr>
              <a:spLocks/>
            </p:cNvSpPr>
            <p:nvPr/>
          </p:nvSpPr>
          <p:spPr bwMode="auto">
            <a:xfrm>
              <a:off x="3448" y="2033"/>
              <a:ext cx="280" cy="174"/>
            </a:xfrm>
            <a:custGeom>
              <a:avLst/>
              <a:gdLst>
                <a:gd name="G0" fmla="+- 20805 0 0"/>
                <a:gd name="G1" fmla="+- 21600 0 0"/>
                <a:gd name="G2" fmla="+- 21600 0 0"/>
                <a:gd name="T0" fmla="*/ 0 w 34725"/>
                <a:gd name="T1" fmla="*/ 15794 h 21600"/>
                <a:gd name="T2" fmla="*/ 34725 w 34725"/>
                <a:gd name="T3" fmla="*/ 5084 h 21600"/>
                <a:gd name="T4" fmla="*/ 20805 w 34725"/>
                <a:gd name="T5" fmla="*/ 21600 h 21600"/>
              </a:gdLst>
              <a:ahLst/>
              <a:cxnLst>
                <a:cxn ang="0">
                  <a:pos x="T0" y="T1"/>
                </a:cxn>
                <a:cxn ang="0">
                  <a:pos x="T2" y="T3"/>
                </a:cxn>
                <a:cxn ang="0">
                  <a:pos x="T4" y="T5"/>
                </a:cxn>
              </a:cxnLst>
              <a:rect l="0" t="0" r="r" b="b"/>
              <a:pathLst>
                <a:path w="34725" h="21600" fill="none" extrusionOk="0">
                  <a:moveTo>
                    <a:pt x="-1" y="15793"/>
                  </a:moveTo>
                  <a:cubicBezTo>
                    <a:pt x="2605" y="6457"/>
                    <a:pt x="11111" y="-1"/>
                    <a:pt x="20805" y="0"/>
                  </a:cubicBezTo>
                  <a:cubicBezTo>
                    <a:pt x="25899" y="0"/>
                    <a:pt x="30829" y="1800"/>
                    <a:pt x="34725" y="5083"/>
                  </a:cubicBezTo>
                </a:path>
                <a:path w="34725" h="21600" stroke="0" extrusionOk="0">
                  <a:moveTo>
                    <a:pt x="-1" y="15793"/>
                  </a:moveTo>
                  <a:cubicBezTo>
                    <a:pt x="2605" y="6457"/>
                    <a:pt x="11111" y="-1"/>
                    <a:pt x="20805" y="0"/>
                  </a:cubicBezTo>
                  <a:cubicBezTo>
                    <a:pt x="25899" y="0"/>
                    <a:pt x="30829" y="1800"/>
                    <a:pt x="34725" y="5083"/>
                  </a:cubicBezTo>
                  <a:lnTo>
                    <a:pt x="20805" y="21600"/>
                  </a:lnTo>
                  <a:close/>
                </a:path>
              </a:pathLst>
            </a:custGeom>
            <a:noFill/>
            <a:ln w="19050">
              <a:solidFill>
                <a:srgbClr val="CC3300"/>
              </a:solidFill>
              <a:round/>
              <a:headEnd/>
              <a:tailEnd type="stealth"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7581" name="Line 29"/>
            <p:cNvSpPr>
              <a:spLocks noChangeShapeType="1"/>
            </p:cNvSpPr>
            <p:nvPr/>
          </p:nvSpPr>
          <p:spPr bwMode="auto">
            <a:xfrm>
              <a:off x="3502" y="2727"/>
              <a:ext cx="937"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407582" name="Arc 30"/>
            <p:cNvSpPr>
              <a:spLocks/>
            </p:cNvSpPr>
            <p:nvPr/>
          </p:nvSpPr>
          <p:spPr bwMode="auto">
            <a:xfrm>
              <a:off x="3339" y="2724"/>
              <a:ext cx="1215" cy="643"/>
            </a:xfrm>
            <a:custGeom>
              <a:avLst/>
              <a:gdLst>
                <a:gd name="G0" fmla="+- 0 0 0"/>
                <a:gd name="G1" fmla="+- 21224 0 0"/>
                <a:gd name="G2" fmla="+- 21600 0 0"/>
                <a:gd name="T0" fmla="*/ 4012 w 19001"/>
                <a:gd name="T1" fmla="*/ 0 h 21224"/>
                <a:gd name="T2" fmla="*/ 19001 w 19001"/>
                <a:gd name="T3" fmla="*/ 10952 h 21224"/>
                <a:gd name="T4" fmla="*/ 0 w 19001"/>
                <a:gd name="T5" fmla="*/ 21224 h 21224"/>
              </a:gdLst>
              <a:ahLst/>
              <a:cxnLst>
                <a:cxn ang="0">
                  <a:pos x="T0" y="T1"/>
                </a:cxn>
                <a:cxn ang="0">
                  <a:pos x="T2" y="T3"/>
                </a:cxn>
                <a:cxn ang="0">
                  <a:pos x="T4" y="T5"/>
                </a:cxn>
              </a:cxnLst>
              <a:rect l="0" t="0" r="r" b="b"/>
              <a:pathLst>
                <a:path w="19001" h="21224" fill="none" extrusionOk="0">
                  <a:moveTo>
                    <a:pt x="4012" y="-1"/>
                  </a:moveTo>
                  <a:cubicBezTo>
                    <a:pt x="10402" y="1207"/>
                    <a:pt x="15908" y="5230"/>
                    <a:pt x="19001" y="10951"/>
                  </a:cubicBezTo>
                </a:path>
                <a:path w="19001" h="21224" stroke="0" extrusionOk="0">
                  <a:moveTo>
                    <a:pt x="4012" y="-1"/>
                  </a:moveTo>
                  <a:cubicBezTo>
                    <a:pt x="10402" y="1207"/>
                    <a:pt x="15908" y="5230"/>
                    <a:pt x="19001" y="10951"/>
                  </a:cubicBezTo>
                  <a:lnTo>
                    <a:pt x="0" y="21224"/>
                  </a:lnTo>
                  <a:close/>
                </a:path>
              </a:pathLst>
            </a:custGeom>
            <a:noFill/>
            <a:ln w="2857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7583" name="Arc 31"/>
            <p:cNvSpPr>
              <a:spLocks/>
            </p:cNvSpPr>
            <p:nvPr/>
          </p:nvSpPr>
          <p:spPr bwMode="auto">
            <a:xfrm rot="255638">
              <a:off x="4495" y="2642"/>
              <a:ext cx="812" cy="599"/>
            </a:xfrm>
            <a:custGeom>
              <a:avLst/>
              <a:gdLst>
                <a:gd name="G0" fmla="+- 16281 0 0"/>
                <a:gd name="G1" fmla="+- 0 0 0"/>
                <a:gd name="G2" fmla="+- 21600 0 0"/>
                <a:gd name="T0" fmla="*/ 15540 w 16281"/>
                <a:gd name="T1" fmla="*/ 21587 h 21587"/>
                <a:gd name="T2" fmla="*/ 0 w 16281"/>
                <a:gd name="T3" fmla="*/ 14194 h 21587"/>
                <a:gd name="T4" fmla="*/ 16281 w 16281"/>
                <a:gd name="T5" fmla="*/ 0 h 21587"/>
              </a:gdLst>
              <a:ahLst/>
              <a:cxnLst>
                <a:cxn ang="0">
                  <a:pos x="T0" y="T1"/>
                </a:cxn>
                <a:cxn ang="0">
                  <a:pos x="T2" y="T3"/>
                </a:cxn>
                <a:cxn ang="0">
                  <a:pos x="T4" y="T5"/>
                </a:cxn>
              </a:cxnLst>
              <a:rect l="0" t="0" r="r" b="b"/>
              <a:pathLst>
                <a:path w="16281" h="21587" fill="none" extrusionOk="0">
                  <a:moveTo>
                    <a:pt x="15539" y="21587"/>
                  </a:moveTo>
                  <a:cubicBezTo>
                    <a:pt x="9559" y="21381"/>
                    <a:pt x="3932" y="18704"/>
                    <a:pt x="-1" y="14194"/>
                  </a:cubicBezTo>
                </a:path>
                <a:path w="16281" h="21587" stroke="0" extrusionOk="0">
                  <a:moveTo>
                    <a:pt x="15539" y="21587"/>
                  </a:moveTo>
                  <a:cubicBezTo>
                    <a:pt x="9559" y="21381"/>
                    <a:pt x="3932" y="18704"/>
                    <a:pt x="-1" y="14194"/>
                  </a:cubicBezTo>
                  <a:lnTo>
                    <a:pt x="16281" y="0"/>
                  </a:lnTo>
                  <a:close/>
                </a:path>
              </a:pathLst>
            </a:custGeom>
            <a:noFill/>
            <a:ln w="2857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7584" name="Line 32"/>
            <p:cNvSpPr>
              <a:spLocks noChangeShapeType="1"/>
            </p:cNvSpPr>
            <p:nvPr/>
          </p:nvSpPr>
          <p:spPr bwMode="auto">
            <a:xfrm rot="129284">
              <a:off x="3593" y="2740"/>
              <a:ext cx="1124" cy="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7585" name="Line 33"/>
            <p:cNvSpPr>
              <a:spLocks noChangeShapeType="1"/>
            </p:cNvSpPr>
            <p:nvPr/>
          </p:nvSpPr>
          <p:spPr bwMode="auto">
            <a:xfrm>
              <a:off x="3596" y="1659"/>
              <a:ext cx="0"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7586" name="Line 34"/>
            <p:cNvSpPr>
              <a:spLocks noChangeShapeType="1"/>
            </p:cNvSpPr>
            <p:nvPr/>
          </p:nvSpPr>
          <p:spPr bwMode="auto">
            <a:xfrm>
              <a:off x="5227" y="1659"/>
              <a:ext cx="0"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7587" name="Line 35"/>
            <p:cNvSpPr>
              <a:spLocks noChangeShapeType="1"/>
            </p:cNvSpPr>
            <p:nvPr/>
          </p:nvSpPr>
          <p:spPr bwMode="auto">
            <a:xfrm>
              <a:off x="3604" y="1691"/>
              <a:ext cx="1628"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07588" name="Line 36"/>
            <p:cNvSpPr>
              <a:spLocks noChangeShapeType="1"/>
            </p:cNvSpPr>
            <p:nvPr/>
          </p:nvSpPr>
          <p:spPr bwMode="auto">
            <a:xfrm>
              <a:off x="3370" y="2438"/>
              <a:ext cx="18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7589" name="Line 37"/>
            <p:cNvSpPr>
              <a:spLocks noChangeShapeType="1"/>
            </p:cNvSpPr>
            <p:nvPr/>
          </p:nvSpPr>
          <p:spPr bwMode="auto">
            <a:xfrm>
              <a:off x="3362" y="2727"/>
              <a:ext cx="24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7590" name="Line 38"/>
            <p:cNvSpPr>
              <a:spLocks noChangeShapeType="1"/>
            </p:cNvSpPr>
            <p:nvPr/>
          </p:nvSpPr>
          <p:spPr bwMode="auto">
            <a:xfrm>
              <a:off x="3393" y="2438"/>
              <a:ext cx="0" cy="281"/>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07591" name="Arc 39"/>
            <p:cNvSpPr>
              <a:spLocks/>
            </p:cNvSpPr>
            <p:nvPr/>
          </p:nvSpPr>
          <p:spPr bwMode="auto">
            <a:xfrm>
              <a:off x="3586" y="2048"/>
              <a:ext cx="528" cy="109"/>
            </a:xfrm>
            <a:custGeom>
              <a:avLst/>
              <a:gdLst>
                <a:gd name="G0" fmla="+- 0 0 0"/>
                <a:gd name="G1" fmla="+- 4445 0 0"/>
                <a:gd name="G2" fmla="+- 21600 0 0"/>
                <a:gd name="T0" fmla="*/ 21138 w 21600"/>
                <a:gd name="T1" fmla="*/ 0 h 4445"/>
                <a:gd name="T2" fmla="*/ 21600 w 21600"/>
                <a:gd name="T3" fmla="*/ 4445 h 4445"/>
                <a:gd name="T4" fmla="*/ 0 w 21600"/>
                <a:gd name="T5" fmla="*/ 4445 h 4445"/>
              </a:gdLst>
              <a:ahLst/>
              <a:cxnLst>
                <a:cxn ang="0">
                  <a:pos x="T0" y="T1"/>
                </a:cxn>
                <a:cxn ang="0">
                  <a:pos x="T2" y="T3"/>
                </a:cxn>
                <a:cxn ang="0">
                  <a:pos x="T4" y="T5"/>
                </a:cxn>
              </a:cxnLst>
              <a:rect l="0" t="0" r="r" b="b"/>
              <a:pathLst>
                <a:path w="21600" h="4445" fill="none" extrusionOk="0">
                  <a:moveTo>
                    <a:pt x="21137" y="0"/>
                  </a:moveTo>
                  <a:cubicBezTo>
                    <a:pt x="21445" y="1461"/>
                    <a:pt x="21600" y="2951"/>
                    <a:pt x="21600" y="4445"/>
                  </a:cubicBezTo>
                </a:path>
                <a:path w="21600" h="4445" stroke="0" extrusionOk="0">
                  <a:moveTo>
                    <a:pt x="21137" y="0"/>
                  </a:moveTo>
                  <a:cubicBezTo>
                    <a:pt x="21445" y="1461"/>
                    <a:pt x="21600" y="2951"/>
                    <a:pt x="21600" y="4445"/>
                  </a:cubicBezTo>
                  <a:lnTo>
                    <a:pt x="0" y="4445"/>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7592" name="Arc 40"/>
            <p:cNvSpPr>
              <a:spLocks/>
            </p:cNvSpPr>
            <p:nvPr/>
          </p:nvSpPr>
          <p:spPr bwMode="auto">
            <a:xfrm>
              <a:off x="3703" y="2716"/>
              <a:ext cx="528" cy="85"/>
            </a:xfrm>
            <a:custGeom>
              <a:avLst/>
              <a:gdLst>
                <a:gd name="G0" fmla="+- 0 0 0"/>
                <a:gd name="G1" fmla="+- 1666 0 0"/>
                <a:gd name="G2" fmla="+- 21600 0 0"/>
                <a:gd name="T0" fmla="*/ 21536 w 21600"/>
                <a:gd name="T1" fmla="*/ 0 h 3517"/>
                <a:gd name="T2" fmla="*/ 21521 w 21600"/>
                <a:gd name="T3" fmla="*/ 3517 h 3517"/>
                <a:gd name="T4" fmla="*/ 0 w 21600"/>
                <a:gd name="T5" fmla="*/ 1666 h 3517"/>
              </a:gdLst>
              <a:ahLst/>
              <a:cxnLst>
                <a:cxn ang="0">
                  <a:pos x="T0" y="T1"/>
                </a:cxn>
                <a:cxn ang="0">
                  <a:pos x="T2" y="T3"/>
                </a:cxn>
                <a:cxn ang="0">
                  <a:pos x="T4" y="T5"/>
                </a:cxn>
              </a:cxnLst>
              <a:rect l="0" t="0" r="r" b="b"/>
              <a:pathLst>
                <a:path w="21600" h="3517" fill="none" extrusionOk="0">
                  <a:moveTo>
                    <a:pt x="21535" y="0"/>
                  </a:moveTo>
                  <a:cubicBezTo>
                    <a:pt x="21578" y="554"/>
                    <a:pt x="21600" y="1110"/>
                    <a:pt x="21600" y="1666"/>
                  </a:cubicBezTo>
                  <a:cubicBezTo>
                    <a:pt x="21600" y="2283"/>
                    <a:pt x="21573" y="2901"/>
                    <a:pt x="21520" y="3516"/>
                  </a:cubicBezTo>
                </a:path>
                <a:path w="21600" h="3517" stroke="0" extrusionOk="0">
                  <a:moveTo>
                    <a:pt x="21535" y="0"/>
                  </a:moveTo>
                  <a:cubicBezTo>
                    <a:pt x="21578" y="554"/>
                    <a:pt x="21600" y="1110"/>
                    <a:pt x="21600" y="1666"/>
                  </a:cubicBezTo>
                  <a:cubicBezTo>
                    <a:pt x="21600" y="2283"/>
                    <a:pt x="21573" y="2901"/>
                    <a:pt x="21520" y="3516"/>
                  </a:cubicBezTo>
                  <a:lnTo>
                    <a:pt x="0" y="1666"/>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7593" name="Text Box 41"/>
            <p:cNvSpPr txBox="1">
              <a:spLocks noChangeArrowheads="1"/>
            </p:cNvSpPr>
            <p:nvPr/>
          </p:nvSpPr>
          <p:spPr bwMode="auto">
            <a:xfrm>
              <a:off x="4272" y="1440"/>
              <a:ext cx="374" cy="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l</a:t>
              </a:r>
            </a:p>
          </p:txBody>
        </p:sp>
        <p:sp>
          <p:nvSpPr>
            <p:cNvPr id="407594" name="Text Box 42"/>
            <p:cNvSpPr txBox="1">
              <a:spLocks noChangeArrowheads="1"/>
            </p:cNvSpPr>
            <p:nvPr/>
          </p:nvSpPr>
          <p:spPr bwMode="auto">
            <a:xfrm>
              <a:off x="3299" y="1691"/>
              <a:ext cx="375" cy="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Q</a:t>
              </a:r>
              <a:r>
                <a:rPr lang="en-US" sz="2000" baseline="-25000">
                  <a:latin typeface="Times New Roman" pitchFamily="18" charset="0"/>
                  <a:cs typeface="Times New Roman" pitchFamily="18" charset="0"/>
                </a:rPr>
                <a:t>O</a:t>
              </a:r>
              <a:endParaRPr lang="en-US" sz="2000">
                <a:latin typeface="Times New Roman" pitchFamily="18" charset="0"/>
                <a:cs typeface="Times New Roman" pitchFamily="18" charset="0"/>
              </a:endParaRPr>
            </a:p>
          </p:txBody>
        </p:sp>
        <p:sp>
          <p:nvSpPr>
            <p:cNvPr id="407595" name="Text Box 43"/>
            <p:cNvSpPr txBox="1">
              <a:spLocks noChangeArrowheads="1"/>
            </p:cNvSpPr>
            <p:nvPr/>
          </p:nvSpPr>
          <p:spPr bwMode="auto">
            <a:xfrm>
              <a:off x="3168" y="2400"/>
              <a:ext cx="375" cy="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y</a:t>
              </a:r>
              <a:r>
                <a:rPr lang="en-US" sz="2000" baseline="-25000">
                  <a:latin typeface="Times New Roman" pitchFamily="18" charset="0"/>
                  <a:cs typeface="Times New Roman" pitchFamily="18" charset="0"/>
                </a:rPr>
                <a:t>O</a:t>
              </a:r>
              <a:endParaRPr lang="en-US" sz="2000">
                <a:latin typeface="Times New Roman" pitchFamily="18" charset="0"/>
                <a:cs typeface="Times New Roman" pitchFamily="18" charset="0"/>
              </a:endParaRPr>
            </a:p>
          </p:txBody>
        </p:sp>
        <p:sp>
          <p:nvSpPr>
            <p:cNvPr id="407596" name="Text Box 44"/>
            <p:cNvSpPr txBox="1">
              <a:spLocks noChangeArrowheads="1"/>
            </p:cNvSpPr>
            <p:nvPr/>
          </p:nvSpPr>
          <p:spPr bwMode="auto">
            <a:xfrm>
              <a:off x="3648" y="1824"/>
              <a:ext cx="374" cy="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M</a:t>
              </a:r>
              <a:r>
                <a:rPr lang="en-US" sz="2000" baseline="-25000">
                  <a:latin typeface="Times New Roman" pitchFamily="18" charset="0"/>
                  <a:cs typeface="Times New Roman" pitchFamily="18" charset="0"/>
                </a:rPr>
                <a:t>O</a:t>
              </a:r>
              <a:endParaRPr lang="en-US" sz="2000">
                <a:latin typeface="Times New Roman" pitchFamily="18" charset="0"/>
                <a:cs typeface="Times New Roman" pitchFamily="18" charset="0"/>
              </a:endParaRPr>
            </a:p>
          </p:txBody>
        </p:sp>
        <p:sp>
          <p:nvSpPr>
            <p:cNvPr id="407597" name="Text Box 45"/>
            <p:cNvSpPr txBox="1">
              <a:spLocks noChangeArrowheads="1"/>
            </p:cNvSpPr>
            <p:nvPr/>
          </p:nvSpPr>
          <p:spPr bwMode="auto">
            <a:xfrm>
              <a:off x="3216" y="2112"/>
              <a:ext cx="374" cy="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q</a:t>
              </a:r>
              <a:r>
                <a:rPr lang="en-US" sz="2000" baseline="-25000">
                  <a:latin typeface="Times New Roman" pitchFamily="18" charset="0"/>
                  <a:cs typeface="Times New Roman" pitchFamily="18" charset="0"/>
                </a:rPr>
                <a:t>O</a:t>
              </a:r>
              <a:endParaRPr lang="en-US" sz="2000">
                <a:latin typeface="Times New Roman" pitchFamily="18" charset="0"/>
                <a:cs typeface="Times New Roman" pitchFamily="18" charset="0"/>
              </a:endParaRPr>
            </a:p>
          </p:txBody>
        </p:sp>
        <p:sp>
          <p:nvSpPr>
            <p:cNvPr id="407598" name="Line 46"/>
            <p:cNvSpPr>
              <a:spLocks noChangeShapeType="1"/>
            </p:cNvSpPr>
            <p:nvPr/>
          </p:nvSpPr>
          <p:spPr bwMode="auto">
            <a:xfrm flipH="1">
              <a:off x="3409" y="2220"/>
              <a:ext cx="187"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7599" name="Text Box 47"/>
            <p:cNvSpPr txBox="1">
              <a:spLocks noChangeArrowheads="1"/>
            </p:cNvSpPr>
            <p:nvPr/>
          </p:nvSpPr>
          <p:spPr bwMode="auto">
            <a:xfrm>
              <a:off x="4224" y="1680"/>
              <a:ext cx="374" cy="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q'</a:t>
              </a:r>
              <a:r>
                <a:rPr lang="en-US" sz="2000" baseline="-25000">
                  <a:latin typeface="Times New Roman" pitchFamily="18" charset="0"/>
                  <a:cs typeface="Times New Roman" pitchFamily="18" charset="0"/>
                </a:rPr>
                <a:t>O</a:t>
              </a:r>
              <a:endParaRPr lang="en-US" sz="2000">
                <a:latin typeface="Times New Roman" pitchFamily="18" charset="0"/>
                <a:cs typeface="Times New Roman" pitchFamily="18" charset="0"/>
              </a:endParaRPr>
            </a:p>
          </p:txBody>
        </p:sp>
        <p:sp>
          <p:nvSpPr>
            <p:cNvPr id="407600" name="Line 48"/>
            <p:cNvSpPr>
              <a:spLocks noChangeShapeType="1"/>
            </p:cNvSpPr>
            <p:nvPr/>
          </p:nvSpPr>
          <p:spPr bwMode="auto">
            <a:xfrm flipH="1">
              <a:off x="4103" y="1909"/>
              <a:ext cx="188" cy="187"/>
            </a:xfrm>
            <a:prstGeom prst="line">
              <a:avLst/>
            </a:prstGeom>
            <a:noFill/>
            <a:ln w="9525">
              <a:solidFill>
                <a:schemeClr val="tx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7601" name="Text Box 49"/>
            <p:cNvSpPr txBox="1">
              <a:spLocks noChangeArrowheads="1"/>
            </p:cNvSpPr>
            <p:nvPr/>
          </p:nvSpPr>
          <p:spPr bwMode="auto">
            <a:xfrm>
              <a:off x="4368" y="2448"/>
              <a:ext cx="375" cy="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y'</a:t>
              </a:r>
              <a:r>
                <a:rPr lang="en-US" sz="2000" baseline="-25000">
                  <a:latin typeface="Times New Roman" pitchFamily="18" charset="0"/>
                  <a:cs typeface="Times New Roman" pitchFamily="18" charset="0"/>
                </a:rPr>
                <a:t>O</a:t>
              </a:r>
              <a:endParaRPr lang="en-US" sz="2000">
                <a:latin typeface="Times New Roman" pitchFamily="18" charset="0"/>
                <a:cs typeface="Times New Roman" pitchFamily="18" charset="0"/>
              </a:endParaRPr>
            </a:p>
          </p:txBody>
        </p:sp>
        <p:sp>
          <p:nvSpPr>
            <p:cNvPr id="407602" name="Line 50"/>
            <p:cNvSpPr>
              <a:spLocks noChangeShapeType="1"/>
            </p:cNvSpPr>
            <p:nvPr/>
          </p:nvSpPr>
          <p:spPr bwMode="auto">
            <a:xfrm flipV="1">
              <a:off x="4228" y="2672"/>
              <a:ext cx="187"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aphicFrame>
        <p:nvGraphicFramePr>
          <p:cNvPr id="407603" name="Object 51"/>
          <p:cNvGraphicFramePr>
            <a:graphicFrameLocks noChangeAspect="1"/>
          </p:cNvGraphicFramePr>
          <p:nvPr/>
        </p:nvGraphicFramePr>
        <p:xfrm>
          <a:off x="381000" y="2438400"/>
          <a:ext cx="4343400" cy="685800"/>
        </p:xfrm>
        <a:graphic>
          <a:graphicData uri="http://schemas.openxmlformats.org/presentationml/2006/ole">
            <mc:AlternateContent xmlns:mc="http://schemas.openxmlformats.org/markup-compatibility/2006">
              <mc:Choice xmlns:v="urn:schemas-microsoft-com:vml" Requires="v">
                <p:oleObj spid="_x0000_s407638" name="Document" r:id="rId5" imgW="2390760" imgH="366480" progId="Word.Document.8">
                  <p:embed/>
                </p:oleObj>
              </mc:Choice>
              <mc:Fallback>
                <p:oleObj name="Document" r:id="rId5" imgW="2390760" imgH="366480" progId="Word.Document.8">
                  <p:embed/>
                  <p:pic>
                    <p:nvPicPr>
                      <p:cNvPr id="0" name="Object 5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81000" y="2438400"/>
                        <a:ext cx="4343400" cy="685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07604" name="Object 52"/>
          <p:cNvGraphicFramePr>
            <a:graphicFrameLocks noChangeAspect="1"/>
          </p:cNvGraphicFramePr>
          <p:nvPr/>
        </p:nvGraphicFramePr>
        <p:xfrm>
          <a:off x="376238" y="2971800"/>
          <a:ext cx="6096000" cy="762000"/>
        </p:xfrm>
        <a:graphic>
          <a:graphicData uri="http://schemas.openxmlformats.org/presentationml/2006/ole">
            <mc:AlternateContent xmlns:mc="http://schemas.openxmlformats.org/markup-compatibility/2006">
              <mc:Choice xmlns:v="urn:schemas-microsoft-com:vml" Requires="v">
                <p:oleObj spid="_x0000_s407639" name="Document" r:id="rId7" imgW="3400560" imgH="444600" progId="Word.Document.8">
                  <p:embed/>
                </p:oleObj>
              </mc:Choice>
              <mc:Fallback>
                <p:oleObj name="Document" r:id="rId7" imgW="3400560" imgH="444600" progId="Word.Document.8">
                  <p:embed/>
                  <p:pic>
                    <p:nvPicPr>
                      <p:cNvPr id="0" name="Object 5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76238" y="2971800"/>
                        <a:ext cx="60960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07605" name="Object 53"/>
          <p:cNvGraphicFramePr>
            <a:graphicFrameLocks noChangeAspect="1"/>
          </p:cNvGraphicFramePr>
          <p:nvPr/>
        </p:nvGraphicFramePr>
        <p:xfrm>
          <a:off x="428625" y="3657600"/>
          <a:ext cx="4267200" cy="933450"/>
        </p:xfrm>
        <a:graphic>
          <a:graphicData uri="http://schemas.openxmlformats.org/presentationml/2006/ole">
            <mc:AlternateContent xmlns:mc="http://schemas.openxmlformats.org/markup-compatibility/2006">
              <mc:Choice xmlns:v="urn:schemas-microsoft-com:vml" Requires="v">
                <p:oleObj spid="_x0000_s407640" name="Document" r:id="rId9" imgW="2295360" imgH="557640" progId="Word.Document.8">
                  <p:embed/>
                </p:oleObj>
              </mc:Choice>
              <mc:Fallback>
                <p:oleObj name="Document" r:id="rId9" imgW="2295360" imgH="557640" progId="Word.Document.8">
                  <p:embed/>
                  <p:pic>
                    <p:nvPicPr>
                      <p:cNvPr id="0" name="Object 5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8625" y="3657600"/>
                        <a:ext cx="4267200" cy="933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07606" name="Text Box 54"/>
          <p:cNvSpPr txBox="1">
            <a:spLocks noChangeArrowheads="1"/>
          </p:cNvSpPr>
          <p:nvPr/>
        </p:nvSpPr>
        <p:spPr bwMode="auto">
          <a:xfrm>
            <a:off x="304800" y="5334000"/>
            <a:ext cx="845820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latin typeface="Times New Roman" pitchFamily="18" charset="0"/>
                <a:cs typeface="Times New Roman" pitchFamily="18" charset="0"/>
              </a:rPr>
              <a:t>      </a:t>
            </a:r>
            <a:r>
              <a:rPr lang="en-US">
                <a:solidFill>
                  <a:srgbClr val="000000"/>
                </a:solidFill>
                <a:cs typeface="Times New Roman" pitchFamily="18" charset="0"/>
              </a:rPr>
              <a:t>Các hàm</a:t>
            </a:r>
            <a:r>
              <a:rPr lang="en-US">
                <a:solidFill>
                  <a:srgbClr val="000000"/>
                </a:solidFill>
                <a:latin typeface="Times New Roman" pitchFamily="18" charset="0"/>
                <a:cs typeface="Times New Roman" pitchFamily="18" charset="0"/>
              </a:rPr>
              <a:t> </a:t>
            </a:r>
            <a:r>
              <a:rPr lang="en-US" b="1">
                <a:solidFill>
                  <a:srgbClr val="0000FF"/>
                </a:solidFill>
                <a:latin typeface="Times New Roman" pitchFamily="18" charset="0"/>
                <a:cs typeface="Times New Roman" pitchFamily="18" charset="0"/>
              </a:rPr>
              <a:t>Y</a:t>
            </a:r>
            <a:r>
              <a:rPr lang="en-US" b="1" baseline="-30000">
                <a:solidFill>
                  <a:srgbClr val="0000FF"/>
                </a:solidFill>
                <a:latin typeface="Times New Roman" pitchFamily="18" charset="0"/>
                <a:cs typeface="Times New Roman" pitchFamily="18" charset="0"/>
              </a:rPr>
              <a:t>i </a:t>
            </a:r>
            <a:r>
              <a:rPr lang="en-US">
                <a:solidFill>
                  <a:srgbClr val="000000"/>
                </a:solidFill>
              </a:rPr>
              <a:t>có tên gọi là </a:t>
            </a:r>
            <a:r>
              <a:rPr lang="en-US" b="1">
                <a:solidFill>
                  <a:srgbClr val="0000FF"/>
                </a:solidFill>
              </a:rPr>
              <a:t>hàm Crưlop</a:t>
            </a:r>
            <a:r>
              <a:rPr lang="en-US">
                <a:solidFill>
                  <a:srgbClr val="000000"/>
                </a:solidFill>
              </a:rPr>
              <a:t> có giá trị cho trong bảng ( phụ lục II ) và có các tính chất sau:</a:t>
            </a:r>
            <a:r>
              <a:rPr lang="en-US"/>
              <a:t> </a:t>
            </a:r>
            <a:endParaRPr lang="en-US">
              <a:solidFill>
                <a:srgbClr val="000000"/>
              </a:solidFill>
              <a:latin typeface="Times New Roman" pitchFamily="18" charset="0"/>
              <a:cs typeface="Times New Roman" pitchFamily="18" charset="0"/>
            </a:endParaRPr>
          </a:p>
          <a:p>
            <a:pPr algn="l"/>
            <a:r>
              <a:rPr lang="en-US">
                <a:solidFill>
                  <a:srgbClr val="000000"/>
                </a:solidFill>
                <a:latin typeface="Times New Roman" pitchFamily="18" charset="0"/>
                <a:cs typeface="Times New Roman" pitchFamily="18" charset="0"/>
              </a:rPr>
              <a:t>             </a:t>
            </a:r>
            <a:r>
              <a:rPr lang="en-US" i="1">
                <a:solidFill>
                  <a:srgbClr val="0000FF"/>
                </a:solidFill>
                <a:latin typeface="Times New Roman" pitchFamily="18" charset="0"/>
                <a:cs typeface="Times New Roman" pitchFamily="18" charset="0"/>
              </a:rPr>
              <a:t>Y</a:t>
            </a:r>
            <a:r>
              <a:rPr lang="en-US" i="1" baseline="-30000">
                <a:solidFill>
                  <a:srgbClr val="0000FF"/>
                </a:solidFill>
                <a:latin typeface="Times New Roman" pitchFamily="18" charset="0"/>
                <a:cs typeface="Times New Roman" pitchFamily="18" charset="0"/>
              </a:rPr>
              <a:t>1</a:t>
            </a:r>
            <a:r>
              <a:rPr lang="en-US" i="1">
                <a:solidFill>
                  <a:srgbClr val="0000FF"/>
                </a:solidFill>
                <a:latin typeface="Times New Roman" pitchFamily="18" charset="0"/>
                <a:cs typeface="Times New Roman" pitchFamily="18" charset="0"/>
              </a:rPr>
              <a:t>(0) = 1; Y</a:t>
            </a:r>
            <a:r>
              <a:rPr lang="en-US" i="1" baseline="-30000">
                <a:solidFill>
                  <a:srgbClr val="0000FF"/>
                </a:solidFill>
                <a:latin typeface="Times New Roman" pitchFamily="18" charset="0"/>
                <a:cs typeface="Times New Roman" pitchFamily="18" charset="0"/>
              </a:rPr>
              <a:t>2</a:t>
            </a:r>
            <a:r>
              <a:rPr lang="en-US" i="1">
                <a:solidFill>
                  <a:srgbClr val="0000FF"/>
                </a:solidFill>
                <a:latin typeface="Times New Roman" pitchFamily="18" charset="0"/>
                <a:cs typeface="Times New Roman" pitchFamily="18" charset="0"/>
              </a:rPr>
              <a:t>(0) = Y</a:t>
            </a:r>
            <a:r>
              <a:rPr lang="en-US" i="1" baseline="-30000">
                <a:solidFill>
                  <a:srgbClr val="0000FF"/>
                </a:solidFill>
                <a:latin typeface="Times New Roman" pitchFamily="18" charset="0"/>
                <a:cs typeface="Times New Roman" pitchFamily="18" charset="0"/>
              </a:rPr>
              <a:t>3</a:t>
            </a:r>
            <a:r>
              <a:rPr lang="en-US" i="1">
                <a:solidFill>
                  <a:srgbClr val="0000FF"/>
                </a:solidFill>
                <a:latin typeface="Times New Roman" pitchFamily="18" charset="0"/>
                <a:cs typeface="Times New Roman" pitchFamily="18" charset="0"/>
              </a:rPr>
              <a:t>(0) = Y</a:t>
            </a:r>
            <a:r>
              <a:rPr lang="en-US" i="1" baseline="-30000">
                <a:solidFill>
                  <a:srgbClr val="0000FF"/>
                </a:solidFill>
                <a:latin typeface="Times New Roman" pitchFamily="18" charset="0"/>
                <a:cs typeface="Times New Roman" pitchFamily="18" charset="0"/>
              </a:rPr>
              <a:t>4</a:t>
            </a:r>
            <a:r>
              <a:rPr lang="en-US" i="1">
                <a:solidFill>
                  <a:srgbClr val="0000FF"/>
                </a:solidFill>
                <a:latin typeface="Times New Roman" pitchFamily="18" charset="0"/>
                <a:cs typeface="Times New Roman" pitchFamily="18" charset="0"/>
              </a:rPr>
              <a:t>(0) = 0;</a:t>
            </a:r>
            <a:r>
              <a:rPr lang="en-US">
                <a:latin typeface="Times New Roman" pitchFamily="18" charset="0"/>
                <a:cs typeface="Times New Roman" pitchFamily="18" charset="0"/>
              </a:rPr>
              <a:t> </a:t>
            </a:r>
          </a:p>
        </p:txBody>
      </p:sp>
      <p:grpSp>
        <p:nvGrpSpPr>
          <p:cNvPr id="407607" name="Group 55"/>
          <p:cNvGrpSpPr>
            <a:grpSpLocks/>
          </p:cNvGrpSpPr>
          <p:nvPr/>
        </p:nvGrpSpPr>
        <p:grpSpPr bwMode="auto">
          <a:xfrm>
            <a:off x="390525" y="4419600"/>
            <a:ext cx="6716713" cy="990600"/>
            <a:chOff x="423" y="2880"/>
            <a:chExt cx="4231" cy="624"/>
          </a:xfrm>
        </p:grpSpPr>
        <p:sp>
          <p:nvSpPr>
            <p:cNvPr id="407608" name="Text Box 56"/>
            <p:cNvSpPr txBox="1">
              <a:spLocks noChangeArrowheads="1"/>
            </p:cNvSpPr>
            <p:nvPr/>
          </p:nvSpPr>
          <p:spPr bwMode="auto">
            <a:xfrm>
              <a:off x="3930" y="2954"/>
              <a:ext cx="72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(11. 14)</a:t>
              </a:r>
            </a:p>
          </p:txBody>
        </p:sp>
        <p:sp>
          <p:nvSpPr>
            <p:cNvPr id="407609" name="AutoShape 57"/>
            <p:cNvSpPr>
              <a:spLocks noChangeAspect="1" noChangeArrowheads="1" noTextEdit="1"/>
            </p:cNvSpPr>
            <p:nvPr/>
          </p:nvSpPr>
          <p:spPr bwMode="auto">
            <a:xfrm>
              <a:off x="432" y="2880"/>
              <a:ext cx="3840" cy="6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407610" name="Rectangle 58"/>
            <p:cNvSpPr>
              <a:spLocks noChangeArrowheads="1"/>
            </p:cNvSpPr>
            <p:nvPr/>
          </p:nvSpPr>
          <p:spPr bwMode="auto">
            <a:xfrm>
              <a:off x="423" y="3015"/>
              <a:ext cx="144"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CC"/>
                  </a:solidFill>
                  <a:latin typeface="Times New Roman" pitchFamily="18" charset="0"/>
                  <a:cs typeface="Times New Roman" pitchFamily="18" charset="0"/>
                </a:rPr>
                <a:t>Y</a:t>
              </a:r>
              <a:endParaRPr lang="en-US">
                <a:solidFill>
                  <a:srgbClr val="0000CC"/>
                </a:solidFill>
                <a:latin typeface="Times New Roman" pitchFamily="18" charset="0"/>
                <a:cs typeface="Times New Roman" pitchFamily="18" charset="0"/>
              </a:endParaRPr>
            </a:p>
          </p:txBody>
        </p:sp>
        <p:sp>
          <p:nvSpPr>
            <p:cNvPr id="407611" name="Rectangle 59"/>
            <p:cNvSpPr>
              <a:spLocks noChangeArrowheads="1"/>
            </p:cNvSpPr>
            <p:nvPr/>
          </p:nvSpPr>
          <p:spPr bwMode="auto">
            <a:xfrm>
              <a:off x="572" y="3107"/>
              <a:ext cx="64"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600">
                  <a:solidFill>
                    <a:srgbClr val="0000CC"/>
                  </a:solidFill>
                  <a:latin typeface="Times New Roman" pitchFamily="18" charset="0"/>
                  <a:cs typeface="Times New Roman" pitchFamily="18" charset="0"/>
                </a:rPr>
                <a:t>4</a:t>
              </a:r>
              <a:endParaRPr lang="en-US">
                <a:solidFill>
                  <a:srgbClr val="0000CC"/>
                </a:solidFill>
                <a:latin typeface="Times New Roman" pitchFamily="18" charset="0"/>
                <a:cs typeface="Times New Roman" pitchFamily="18" charset="0"/>
              </a:endParaRPr>
            </a:p>
          </p:txBody>
        </p:sp>
        <p:sp>
          <p:nvSpPr>
            <p:cNvPr id="407612" name="Rectangle 60"/>
            <p:cNvSpPr>
              <a:spLocks noChangeArrowheads="1"/>
            </p:cNvSpPr>
            <p:nvPr/>
          </p:nvSpPr>
          <p:spPr bwMode="auto">
            <a:xfrm>
              <a:off x="661" y="2931"/>
              <a:ext cx="85"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a:solidFill>
                    <a:srgbClr val="0000CC"/>
                  </a:solidFill>
                  <a:latin typeface="Symbol" pitchFamily="18" charset="2"/>
                  <a:cs typeface="Times New Roman" pitchFamily="18" charset="0"/>
                </a:rPr>
                <a:t>(</a:t>
              </a:r>
              <a:endParaRPr lang="en-US">
                <a:solidFill>
                  <a:srgbClr val="0000CC"/>
                </a:solidFill>
                <a:latin typeface="Times New Roman" pitchFamily="18" charset="0"/>
                <a:cs typeface="Times New Roman" pitchFamily="18" charset="0"/>
              </a:endParaRPr>
            </a:p>
          </p:txBody>
        </p:sp>
        <p:sp>
          <p:nvSpPr>
            <p:cNvPr id="407613" name="Rectangle 61"/>
            <p:cNvSpPr>
              <a:spLocks noChangeArrowheads="1"/>
            </p:cNvSpPr>
            <p:nvPr/>
          </p:nvSpPr>
          <p:spPr bwMode="auto">
            <a:xfrm>
              <a:off x="946" y="2931"/>
              <a:ext cx="85"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a:solidFill>
                    <a:srgbClr val="0000CC"/>
                  </a:solidFill>
                  <a:latin typeface="Symbol" pitchFamily="18" charset="2"/>
                  <a:cs typeface="Times New Roman" pitchFamily="18" charset="0"/>
                </a:rPr>
                <a:t>)</a:t>
              </a:r>
              <a:endParaRPr lang="en-US">
                <a:solidFill>
                  <a:srgbClr val="0000CC"/>
                </a:solidFill>
                <a:latin typeface="Times New Roman" pitchFamily="18" charset="0"/>
                <a:cs typeface="Times New Roman" pitchFamily="18" charset="0"/>
              </a:endParaRPr>
            </a:p>
          </p:txBody>
        </p:sp>
        <p:sp>
          <p:nvSpPr>
            <p:cNvPr id="407614" name="Line 62"/>
            <p:cNvSpPr>
              <a:spLocks noChangeShapeType="1"/>
            </p:cNvSpPr>
            <p:nvPr/>
          </p:nvSpPr>
          <p:spPr bwMode="auto">
            <a:xfrm>
              <a:off x="1205" y="3141"/>
              <a:ext cx="120" cy="1"/>
            </a:xfrm>
            <a:prstGeom prst="line">
              <a:avLst/>
            </a:prstGeom>
            <a:noFill/>
            <a:ln w="11113">
              <a:solidFill>
                <a:srgbClr val="00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7615" name="Rectangle 63"/>
            <p:cNvSpPr>
              <a:spLocks noChangeArrowheads="1"/>
            </p:cNvSpPr>
            <p:nvPr/>
          </p:nvSpPr>
          <p:spPr bwMode="auto">
            <a:xfrm>
              <a:off x="1351" y="2931"/>
              <a:ext cx="85"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a:solidFill>
                    <a:srgbClr val="0000CC"/>
                  </a:solidFill>
                  <a:latin typeface="Symbol" pitchFamily="18" charset="2"/>
                  <a:cs typeface="Times New Roman" pitchFamily="18" charset="0"/>
                </a:rPr>
                <a:t>(</a:t>
              </a:r>
              <a:endParaRPr lang="en-US">
                <a:solidFill>
                  <a:srgbClr val="0000CC"/>
                </a:solidFill>
                <a:latin typeface="Times New Roman" pitchFamily="18" charset="0"/>
                <a:cs typeface="Times New Roman" pitchFamily="18" charset="0"/>
              </a:endParaRPr>
            </a:p>
          </p:txBody>
        </p:sp>
        <p:sp>
          <p:nvSpPr>
            <p:cNvPr id="407616" name="Rectangle 64"/>
            <p:cNvSpPr>
              <a:spLocks noChangeArrowheads="1"/>
            </p:cNvSpPr>
            <p:nvPr/>
          </p:nvSpPr>
          <p:spPr bwMode="auto">
            <a:xfrm>
              <a:off x="3486" y="2931"/>
              <a:ext cx="85"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a:solidFill>
                    <a:srgbClr val="0000CC"/>
                  </a:solidFill>
                  <a:latin typeface="Symbol" pitchFamily="18" charset="2"/>
                  <a:cs typeface="Times New Roman" pitchFamily="18" charset="0"/>
                </a:rPr>
                <a:t>)</a:t>
              </a:r>
              <a:endParaRPr lang="en-US">
                <a:solidFill>
                  <a:srgbClr val="0000CC"/>
                </a:solidFill>
                <a:latin typeface="Times New Roman" pitchFamily="18" charset="0"/>
                <a:cs typeface="Times New Roman" pitchFamily="18" charset="0"/>
              </a:endParaRPr>
            </a:p>
          </p:txBody>
        </p:sp>
        <p:sp>
          <p:nvSpPr>
            <p:cNvPr id="407617" name="Rectangle 65"/>
            <p:cNvSpPr>
              <a:spLocks noChangeArrowheads="1"/>
            </p:cNvSpPr>
            <p:nvPr/>
          </p:nvSpPr>
          <p:spPr bwMode="auto">
            <a:xfrm>
              <a:off x="3382" y="3014"/>
              <a:ext cx="89"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CC"/>
                  </a:solidFill>
                  <a:latin typeface="Times New Roman" pitchFamily="18" charset="0"/>
                  <a:cs typeface="Times New Roman" pitchFamily="18" charset="0"/>
                </a:rPr>
                <a:t>x</a:t>
              </a:r>
              <a:endParaRPr lang="en-US">
                <a:solidFill>
                  <a:srgbClr val="0000CC"/>
                </a:solidFill>
                <a:latin typeface="Times New Roman" pitchFamily="18" charset="0"/>
                <a:cs typeface="Times New Roman" pitchFamily="18" charset="0"/>
              </a:endParaRPr>
            </a:p>
          </p:txBody>
        </p:sp>
        <p:sp>
          <p:nvSpPr>
            <p:cNvPr id="407618" name="Rectangle 66"/>
            <p:cNvSpPr>
              <a:spLocks noChangeArrowheads="1"/>
            </p:cNvSpPr>
            <p:nvPr/>
          </p:nvSpPr>
          <p:spPr bwMode="auto">
            <a:xfrm>
              <a:off x="2855" y="3014"/>
              <a:ext cx="89"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CC"/>
                  </a:solidFill>
                  <a:latin typeface="Times New Roman" pitchFamily="18" charset="0"/>
                  <a:cs typeface="Times New Roman" pitchFamily="18" charset="0"/>
                </a:rPr>
                <a:t>x</a:t>
              </a:r>
              <a:endParaRPr lang="en-US">
                <a:solidFill>
                  <a:srgbClr val="0000CC"/>
                </a:solidFill>
                <a:latin typeface="Times New Roman" pitchFamily="18" charset="0"/>
                <a:cs typeface="Times New Roman" pitchFamily="18" charset="0"/>
              </a:endParaRPr>
            </a:p>
          </p:txBody>
        </p:sp>
        <p:sp>
          <p:nvSpPr>
            <p:cNvPr id="407619" name="Rectangle 67"/>
            <p:cNvSpPr>
              <a:spLocks noChangeArrowheads="1"/>
            </p:cNvSpPr>
            <p:nvPr/>
          </p:nvSpPr>
          <p:spPr bwMode="auto">
            <a:xfrm>
              <a:off x="2539" y="3014"/>
              <a:ext cx="178"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CC"/>
                  </a:solidFill>
                  <a:latin typeface="Times New Roman" pitchFamily="18" charset="0"/>
                  <a:cs typeface="Times New Roman" pitchFamily="18" charset="0"/>
                </a:rPr>
                <a:t>sh</a:t>
              </a:r>
              <a:endParaRPr lang="en-US">
                <a:solidFill>
                  <a:srgbClr val="0000CC"/>
                </a:solidFill>
                <a:latin typeface="Times New Roman" pitchFamily="18" charset="0"/>
                <a:cs typeface="Times New Roman" pitchFamily="18" charset="0"/>
              </a:endParaRPr>
            </a:p>
          </p:txBody>
        </p:sp>
        <p:sp>
          <p:nvSpPr>
            <p:cNvPr id="407620" name="Rectangle 68"/>
            <p:cNvSpPr>
              <a:spLocks noChangeArrowheads="1"/>
            </p:cNvSpPr>
            <p:nvPr/>
          </p:nvSpPr>
          <p:spPr bwMode="auto">
            <a:xfrm>
              <a:off x="2238" y="3014"/>
              <a:ext cx="89"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CC"/>
                  </a:solidFill>
                  <a:latin typeface="Times New Roman" pitchFamily="18" charset="0"/>
                  <a:cs typeface="Times New Roman" pitchFamily="18" charset="0"/>
                </a:rPr>
                <a:t>x</a:t>
              </a:r>
              <a:endParaRPr lang="en-US">
                <a:solidFill>
                  <a:srgbClr val="0000CC"/>
                </a:solidFill>
                <a:latin typeface="Times New Roman" pitchFamily="18" charset="0"/>
                <a:cs typeface="Times New Roman" pitchFamily="18" charset="0"/>
              </a:endParaRPr>
            </a:p>
          </p:txBody>
        </p:sp>
        <p:sp>
          <p:nvSpPr>
            <p:cNvPr id="407621" name="Rectangle 69"/>
            <p:cNvSpPr>
              <a:spLocks noChangeArrowheads="1"/>
            </p:cNvSpPr>
            <p:nvPr/>
          </p:nvSpPr>
          <p:spPr bwMode="auto">
            <a:xfrm>
              <a:off x="1739" y="3014"/>
              <a:ext cx="89"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CC"/>
                  </a:solidFill>
                  <a:latin typeface="Times New Roman" pitchFamily="18" charset="0"/>
                  <a:cs typeface="Times New Roman" pitchFamily="18" charset="0"/>
                </a:rPr>
                <a:t>x</a:t>
              </a:r>
              <a:endParaRPr lang="en-US">
                <a:solidFill>
                  <a:srgbClr val="0000CC"/>
                </a:solidFill>
                <a:latin typeface="Times New Roman" pitchFamily="18" charset="0"/>
                <a:cs typeface="Times New Roman" pitchFamily="18" charset="0"/>
              </a:endParaRPr>
            </a:p>
          </p:txBody>
        </p:sp>
        <p:sp>
          <p:nvSpPr>
            <p:cNvPr id="407622" name="Rectangle 70"/>
            <p:cNvSpPr>
              <a:spLocks noChangeArrowheads="1"/>
            </p:cNvSpPr>
            <p:nvPr/>
          </p:nvSpPr>
          <p:spPr bwMode="auto">
            <a:xfrm>
              <a:off x="1413" y="3014"/>
              <a:ext cx="189"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CC"/>
                  </a:solidFill>
                  <a:latin typeface="Times New Roman" pitchFamily="18" charset="0"/>
                  <a:cs typeface="Times New Roman" pitchFamily="18" charset="0"/>
                </a:rPr>
                <a:t>ch</a:t>
              </a:r>
              <a:endParaRPr lang="en-US">
                <a:solidFill>
                  <a:srgbClr val="0000CC"/>
                </a:solidFill>
                <a:latin typeface="Times New Roman" pitchFamily="18" charset="0"/>
                <a:cs typeface="Times New Roman" pitchFamily="18" charset="0"/>
              </a:endParaRPr>
            </a:p>
          </p:txBody>
        </p:sp>
        <p:sp>
          <p:nvSpPr>
            <p:cNvPr id="407623" name="Rectangle 71"/>
            <p:cNvSpPr>
              <a:spLocks noChangeArrowheads="1"/>
            </p:cNvSpPr>
            <p:nvPr/>
          </p:nvSpPr>
          <p:spPr bwMode="auto">
            <a:xfrm>
              <a:off x="843" y="3014"/>
              <a:ext cx="89"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00"/>
                  </a:solidFill>
                  <a:latin typeface="Times New Roman" pitchFamily="18" charset="0"/>
                  <a:cs typeface="Times New Roman" pitchFamily="18" charset="0"/>
                </a:rPr>
                <a:t>x</a:t>
              </a:r>
              <a:endParaRPr lang="en-US">
                <a:latin typeface="Times New Roman" pitchFamily="18" charset="0"/>
                <a:cs typeface="Times New Roman" pitchFamily="18" charset="0"/>
              </a:endParaRPr>
            </a:p>
          </p:txBody>
        </p:sp>
        <p:sp>
          <p:nvSpPr>
            <p:cNvPr id="407624" name="Rectangle 72"/>
            <p:cNvSpPr>
              <a:spLocks noChangeArrowheads="1"/>
            </p:cNvSpPr>
            <p:nvPr/>
          </p:nvSpPr>
          <p:spPr bwMode="auto">
            <a:xfrm>
              <a:off x="3250" y="2991"/>
              <a:ext cx="126"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CC"/>
                  </a:solidFill>
                  <a:latin typeface="Symbol" pitchFamily="18" charset="2"/>
                  <a:cs typeface="Times New Roman" pitchFamily="18" charset="0"/>
                </a:rPr>
                <a:t>a</a:t>
              </a:r>
              <a:endParaRPr lang="en-US">
                <a:solidFill>
                  <a:srgbClr val="0000CC"/>
                </a:solidFill>
                <a:latin typeface="Times New Roman" pitchFamily="18" charset="0"/>
                <a:cs typeface="Times New Roman" pitchFamily="18" charset="0"/>
              </a:endParaRPr>
            </a:p>
          </p:txBody>
        </p:sp>
        <p:sp>
          <p:nvSpPr>
            <p:cNvPr id="407625" name="Rectangle 73"/>
            <p:cNvSpPr>
              <a:spLocks noChangeArrowheads="1"/>
            </p:cNvSpPr>
            <p:nvPr/>
          </p:nvSpPr>
          <p:spPr bwMode="auto">
            <a:xfrm>
              <a:off x="2722" y="2991"/>
              <a:ext cx="126"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CC"/>
                  </a:solidFill>
                  <a:latin typeface="Symbol" pitchFamily="18" charset="2"/>
                  <a:cs typeface="Times New Roman" pitchFamily="18" charset="0"/>
                </a:rPr>
                <a:t>a</a:t>
              </a:r>
              <a:endParaRPr lang="en-US">
                <a:solidFill>
                  <a:srgbClr val="0000CC"/>
                </a:solidFill>
                <a:latin typeface="Times New Roman" pitchFamily="18" charset="0"/>
                <a:cs typeface="Times New Roman" pitchFamily="18" charset="0"/>
              </a:endParaRPr>
            </a:p>
          </p:txBody>
        </p:sp>
        <p:sp>
          <p:nvSpPr>
            <p:cNvPr id="407626" name="Rectangle 74"/>
            <p:cNvSpPr>
              <a:spLocks noChangeArrowheads="1"/>
            </p:cNvSpPr>
            <p:nvPr/>
          </p:nvSpPr>
          <p:spPr bwMode="auto">
            <a:xfrm>
              <a:off x="2105" y="2991"/>
              <a:ext cx="126"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CC"/>
                  </a:solidFill>
                  <a:latin typeface="Symbol" pitchFamily="18" charset="2"/>
                  <a:cs typeface="Times New Roman" pitchFamily="18" charset="0"/>
                </a:rPr>
                <a:t>a</a:t>
              </a:r>
              <a:endParaRPr lang="en-US">
                <a:solidFill>
                  <a:srgbClr val="0000CC"/>
                </a:solidFill>
                <a:latin typeface="Times New Roman" pitchFamily="18" charset="0"/>
                <a:cs typeface="Times New Roman" pitchFamily="18" charset="0"/>
              </a:endParaRPr>
            </a:p>
          </p:txBody>
        </p:sp>
        <p:sp>
          <p:nvSpPr>
            <p:cNvPr id="407627" name="Rectangle 75"/>
            <p:cNvSpPr>
              <a:spLocks noChangeArrowheads="1"/>
            </p:cNvSpPr>
            <p:nvPr/>
          </p:nvSpPr>
          <p:spPr bwMode="auto">
            <a:xfrm>
              <a:off x="1607" y="2991"/>
              <a:ext cx="126"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CC"/>
                  </a:solidFill>
                  <a:latin typeface="Symbol" pitchFamily="18" charset="2"/>
                  <a:cs typeface="Times New Roman" pitchFamily="18" charset="0"/>
                </a:rPr>
                <a:t>a</a:t>
              </a:r>
              <a:endParaRPr lang="en-US">
                <a:solidFill>
                  <a:srgbClr val="0000CC"/>
                </a:solidFill>
                <a:latin typeface="Times New Roman" pitchFamily="18" charset="0"/>
                <a:cs typeface="Times New Roman" pitchFamily="18" charset="0"/>
              </a:endParaRPr>
            </a:p>
          </p:txBody>
        </p:sp>
        <p:sp>
          <p:nvSpPr>
            <p:cNvPr id="407628" name="Rectangle 76"/>
            <p:cNvSpPr>
              <a:spLocks noChangeArrowheads="1"/>
            </p:cNvSpPr>
            <p:nvPr/>
          </p:nvSpPr>
          <p:spPr bwMode="auto">
            <a:xfrm>
              <a:off x="711" y="2991"/>
              <a:ext cx="126"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CC"/>
                  </a:solidFill>
                  <a:latin typeface="Symbol" pitchFamily="18" charset="2"/>
                  <a:cs typeface="Times New Roman" pitchFamily="18" charset="0"/>
                </a:rPr>
                <a:t>a</a:t>
              </a:r>
              <a:endParaRPr lang="en-US">
                <a:solidFill>
                  <a:srgbClr val="0000CC"/>
                </a:solidFill>
                <a:latin typeface="Times New Roman" pitchFamily="18" charset="0"/>
                <a:cs typeface="Times New Roman" pitchFamily="18" charset="0"/>
              </a:endParaRPr>
            </a:p>
          </p:txBody>
        </p:sp>
        <p:sp>
          <p:nvSpPr>
            <p:cNvPr id="407629" name="Rectangle 77"/>
            <p:cNvSpPr>
              <a:spLocks noChangeArrowheads="1"/>
            </p:cNvSpPr>
            <p:nvPr/>
          </p:nvSpPr>
          <p:spPr bwMode="auto">
            <a:xfrm>
              <a:off x="2969" y="3014"/>
              <a:ext cx="267"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CC"/>
                  </a:solidFill>
                  <a:latin typeface="Times New Roman" pitchFamily="18" charset="0"/>
                  <a:cs typeface="Times New Roman" pitchFamily="18" charset="0"/>
                </a:rPr>
                <a:t>cos</a:t>
              </a:r>
              <a:endParaRPr lang="en-US">
                <a:solidFill>
                  <a:srgbClr val="0000CC"/>
                </a:solidFill>
                <a:latin typeface="Times New Roman" pitchFamily="18" charset="0"/>
                <a:cs typeface="Times New Roman" pitchFamily="18" charset="0"/>
              </a:endParaRPr>
            </a:p>
          </p:txBody>
        </p:sp>
        <p:sp>
          <p:nvSpPr>
            <p:cNvPr id="407630" name="Rectangle 78"/>
            <p:cNvSpPr>
              <a:spLocks noChangeArrowheads="1"/>
            </p:cNvSpPr>
            <p:nvPr/>
          </p:nvSpPr>
          <p:spPr bwMode="auto">
            <a:xfrm>
              <a:off x="1849" y="3014"/>
              <a:ext cx="234"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CC"/>
                  </a:solidFill>
                  <a:latin typeface="Times New Roman" pitchFamily="18" charset="0"/>
                  <a:cs typeface="Times New Roman" pitchFamily="18" charset="0"/>
                </a:rPr>
                <a:t>sin</a:t>
              </a:r>
              <a:endParaRPr lang="en-US">
                <a:solidFill>
                  <a:srgbClr val="0000CC"/>
                </a:solidFill>
                <a:latin typeface="Times New Roman" pitchFamily="18" charset="0"/>
                <a:cs typeface="Times New Roman" pitchFamily="18" charset="0"/>
              </a:endParaRPr>
            </a:p>
          </p:txBody>
        </p:sp>
        <p:sp>
          <p:nvSpPr>
            <p:cNvPr id="407631" name="Rectangle 79"/>
            <p:cNvSpPr>
              <a:spLocks noChangeArrowheads="1"/>
            </p:cNvSpPr>
            <p:nvPr/>
          </p:nvSpPr>
          <p:spPr bwMode="auto">
            <a:xfrm>
              <a:off x="1217" y="3169"/>
              <a:ext cx="10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CC"/>
                  </a:solidFill>
                  <a:latin typeface="Times New Roman" pitchFamily="18" charset="0"/>
                  <a:cs typeface="Times New Roman" pitchFamily="18" charset="0"/>
                </a:rPr>
                <a:t>4</a:t>
              </a:r>
              <a:endParaRPr lang="en-US">
                <a:solidFill>
                  <a:srgbClr val="0000CC"/>
                </a:solidFill>
                <a:latin typeface="Times New Roman" pitchFamily="18" charset="0"/>
                <a:cs typeface="Times New Roman" pitchFamily="18" charset="0"/>
              </a:endParaRPr>
            </a:p>
          </p:txBody>
        </p:sp>
        <p:sp>
          <p:nvSpPr>
            <p:cNvPr id="407632" name="Rectangle 80"/>
            <p:cNvSpPr>
              <a:spLocks noChangeArrowheads="1"/>
            </p:cNvSpPr>
            <p:nvPr/>
          </p:nvSpPr>
          <p:spPr bwMode="auto">
            <a:xfrm>
              <a:off x="1213" y="2890"/>
              <a:ext cx="10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CC"/>
                  </a:solidFill>
                  <a:latin typeface="Times New Roman" pitchFamily="18" charset="0"/>
                  <a:cs typeface="Times New Roman" pitchFamily="18" charset="0"/>
                </a:rPr>
                <a:t>1</a:t>
              </a:r>
              <a:endParaRPr lang="en-US">
                <a:solidFill>
                  <a:srgbClr val="0000CC"/>
                </a:solidFill>
                <a:latin typeface="Times New Roman" pitchFamily="18" charset="0"/>
                <a:cs typeface="Times New Roman" pitchFamily="18" charset="0"/>
              </a:endParaRPr>
            </a:p>
          </p:txBody>
        </p:sp>
        <p:sp>
          <p:nvSpPr>
            <p:cNvPr id="407633" name="Rectangle 81"/>
            <p:cNvSpPr>
              <a:spLocks noChangeArrowheads="1"/>
            </p:cNvSpPr>
            <p:nvPr/>
          </p:nvSpPr>
          <p:spPr bwMode="auto">
            <a:xfrm>
              <a:off x="2377" y="2991"/>
              <a:ext cx="11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CC"/>
                  </a:solidFill>
                  <a:latin typeface="Symbol" pitchFamily="18" charset="2"/>
                  <a:cs typeface="Times New Roman" pitchFamily="18" charset="0"/>
                </a:rPr>
                <a:t>-</a:t>
              </a:r>
              <a:endParaRPr lang="en-US">
                <a:solidFill>
                  <a:srgbClr val="0000CC"/>
                </a:solidFill>
                <a:latin typeface="Times New Roman" pitchFamily="18" charset="0"/>
                <a:cs typeface="Times New Roman" pitchFamily="18" charset="0"/>
              </a:endParaRPr>
            </a:p>
          </p:txBody>
        </p:sp>
        <p:sp>
          <p:nvSpPr>
            <p:cNvPr id="407634" name="Rectangle 82"/>
            <p:cNvSpPr>
              <a:spLocks noChangeArrowheads="1"/>
            </p:cNvSpPr>
            <p:nvPr/>
          </p:nvSpPr>
          <p:spPr bwMode="auto">
            <a:xfrm>
              <a:off x="1043" y="2991"/>
              <a:ext cx="11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CC"/>
                  </a:solidFill>
                  <a:latin typeface="Symbol" pitchFamily="18" charset="2"/>
                  <a:cs typeface="Times New Roman" pitchFamily="18" charset="0"/>
                </a:rPr>
                <a:t>=</a:t>
              </a:r>
              <a:endParaRPr lang="en-US">
                <a:solidFill>
                  <a:srgbClr val="0000CC"/>
                </a:solidFill>
                <a:latin typeface="Times New Roman" pitchFamily="18" charset="0"/>
                <a:cs typeface="Times New Roman" pitchFamily="18" charset="0"/>
              </a:endParaRPr>
            </a:p>
          </p:txBody>
        </p:sp>
        <p:sp>
          <p:nvSpPr>
            <p:cNvPr id="407635" name="Rectangle 83"/>
            <p:cNvSpPr>
              <a:spLocks noChangeArrowheads="1"/>
            </p:cNvSpPr>
            <p:nvPr/>
          </p:nvSpPr>
          <p:spPr bwMode="auto">
            <a:xfrm>
              <a:off x="3574" y="2993"/>
              <a:ext cx="5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VnBook-Antiqua" pitchFamily="34" charset="0"/>
                  <a:cs typeface="Times New Roman" pitchFamily="18" charset="0"/>
                </a:rPr>
                <a:t>.</a:t>
              </a:r>
              <a:endParaRPr lang="en-US">
                <a:latin typeface="Times New Roman" pitchFamily="18" charset="0"/>
                <a:cs typeface="Times New Roman" pitchFamily="18" charset="0"/>
              </a:endParaRPr>
            </a:p>
          </p:txBody>
        </p:sp>
        <p:sp>
          <p:nvSpPr>
            <p:cNvPr id="407636" name="Rectangle 84"/>
            <p:cNvSpPr>
              <a:spLocks noChangeArrowheads="1"/>
            </p:cNvSpPr>
            <p:nvPr/>
          </p:nvSpPr>
          <p:spPr bwMode="auto">
            <a:xfrm>
              <a:off x="3626" y="2993"/>
              <a:ext cx="5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VnBook-Antiqua" pitchFamily="34" charset="0"/>
                  <a:cs typeface="Times New Roman" pitchFamily="18" charset="0"/>
                </a:rPr>
                <a:t> </a:t>
              </a:r>
              <a:endParaRPr lang="en-US">
                <a:latin typeface="Times New Roman" pitchFamily="18" charset="0"/>
                <a:cs typeface="Times New Roman" pitchFamily="18" charset="0"/>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407554"/>
                                        </p:tgtEl>
                                        <p:attrNameLst>
                                          <p:attrName>style.visibility</p:attrName>
                                        </p:attrNameLst>
                                      </p:cBhvr>
                                      <p:to>
                                        <p:strVal val="visible"/>
                                      </p:to>
                                    </p:set>
                                    <p:animEffect transition="in" filter="checkerboard(across)">
                                      <p:cBhvr>
                                        <p:cTn id="7" dur="3000"/>
                                        <p:tgtEl>
                                          <p:spTgt spid="40755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8" fill="hold" grpId="0" nodeType="clickEffect">
                                  <p:stCondLst>
                                    <p:cond delay="0"/>
                                  </p:stCondLst>
                                  <p:childTnLst>
                                    <p:set>
                                      <p:cBhvr>
                                        <p:cTn id="11" dur="1" fill="hold">
                                          <p:stCondLst>
                                            <p:cond delay="0"/>
                                          </p:stCondLst>
                                        </p:cTn>
                                        <p:tgtEl>
                                          <p:spTgt spid="407555"/>
                                        </p:tgtEl>
                                        <p:attrNameLst>
                                          <p:attrName>style.visibility</p:attrName>
                                        </p:attrNameLst>
                                      </p:cBhvr>
                                      <p:to>
                                        <p:strVal val="visible"/>
                                      </p:to>
                                    </p:set>
                                    <p:anim calcmode="lin" valueType="num">
                                      <p:cBhvr additive="base">
                                        <p:cTn id="12" dur="5000" fill="hold"/>
                                        <p:tgtEl>
                                          <p:spTgt spid="407555"/>
                                        </p:tgtEl>
                                        <p:attrNameLst>
                                          <p:attrName>ppt_x</p:attrName>
                                        </p:attrNameLst>
                                      </p:cBhvr>
                                      <p:tavLst>
                                        <p:tav tm="0">
                                          <p:val>
                                            <p:strVal val="0-#ppt_w/2"/>
                                          </p:val>
                                        </p:tav>
                                        <p:tav tm="100000">
                                          <p:val>
                                            <p:strVal val="#ppt_x"/>
                                          </p:val>
                                        </p:tav>
                                      </p:tavLst>
                                    </p:anim>
                                    <p:anim calcmode="lin" valueType="num">
                                      <p:cBhvr additive="base">
                                        <p:cTn id="13" dur="5000" fill="hold"/>
                                        <p:tgtEl>
                                          <p:spTgt spid="407555"/>
                                        </p:tgtEl>
                                        <p:attrNameLst>
                                          <p:attrName>ppt_y</p:attrName>
                                        </p:attrNameLst>
                                      </p:cBhvr>
                                      <p:tavLst>
                                        <p:tav tm="0">
                                          <p:val>
                                            <p:strVal val="#ppt_y"/>
                                          </p:val>
                                        </p:tav>
                                        <p:tav tm="100000">
                                          <p:val>
                                            <p:strVal val="#ppt_y"/>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4" presetClass="entr" presetSubtype="16" fill="hold" nodeType="clickEffect">
                                  <p:stCondLst>
                                    <p:cond delay="0"/>
                                  </p:stCondLst>
                                  <p:childTnLst>
                                    <p:set>
                                      <p:cBhvr>
                                        <p:cTn id="17" dur="1" fill="hold">
                                          <p:stCondLst>
                                            <p:cond delay="0"/>
                                          </p:stCondLst>
                                        </p:cTn>
                                        <p:tgtEl>
                                          <p:spTgt spid="407558"/>
                                        </p:tgtEl>
                                        <p:attrNameLst>
                                          <p:attrName>style.visibility</p:attrName>
                                        </p:attrNameLst>
                                      </p:cBhvr>
                                      <p:to>
                                        <p:strVal val="visible"/>
                                      </p:to>
                                    </p:set>
                                    <p:animEffect transition="in" filter="box(in)">
                                      <p:cBhvr>
                                        <p:cTn id="18" dur="3000"/>
                                        <p:tgtEl>
                                          <p:spTgt spid="407558"/>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2" presetClass="entr" presetSubtype="2" fill="hold" nodeType="clickEffect">
                                  <p:stCondLst>
                                    <p:cond delay="0"/>
                                  </p:stCondLst>
                                  <p:childTnLst>
                                    <p:set>
                                      <p:cBhvr>
                                        <p:cTn id="22" dur="1" fill="hold">
                                          <p:stCondLst>
                                            <p:cond delay="0"/>
                                          </p:stCondLst>
                                        </p:cTn>
                                        <p:tgtEl>
                                          <p:spTgt spid="407556"/>
                                        </p:tgtEl>
                                        <p:attrNameLst>
                                          <p:attrName>style.visibility</p:attrName>
                                        </p:attrNameLst>
                                      </p:cBhvr>
                                      <p:to>
                                        <p:strVal val="visible"/>
                                      </p:to>
                                    </p:set>
                                    <p:anim calcmode="lin" valueType="num">
                                      <p:cBhvr additive="base">
                                        <p:cTn id="23" dur="3000" fill="hold"/>
                                        <p:tgtEl>
                                          <p:spTgt spid="407556"/>
                                        </p:tgtEl>
                                        <p:attrNameLst>
                                          <p:attrName>ppt_x</p:attrName>
                                        </p:attrNameLst>
                                      </p:cBhvr>
                                      <p:tavLst>
                                        <p:tav tm="0">
                                          <p:val>
                                            <p:strVal val="1+#ppt_w/2"/>
                                          </p:val>
                                        </p:tav>
                                        <p:tav tm="100000">
                                          <p:val>
                                            <p:strVal val="#ppt_x"/>
                                          </p:val>
                                        </p:tav>
                                      </p:tavLst>
                                    </p:anim>
                                    <p:anim calcmode="lin" valueType="num">
                                      <p:cBhvr additive="base">
                                        <p:cTn id="24" dur="3000" fill="hold"/>
                                        <p:tgtEl>
                                          <p:spTgt spid="407556"/>
                                        </p:tgtEl>
                                        <p:attrNameLst>
                                          <p:attrName>ppt_y</p:attrName>
                                        </p:attrNameLst>
                                      </p:cBhvr>
                                      <p:tavLst>
                                        <p:tav tm="0">
                                          <p:val>
                                            <p:strVal val="#ppt_y"/>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2" presetClass="entr" presetSubtype="8" fill="hold" grpId="0" nodeType="clickEffect">
                                  <p:stCondLst>
                                    <p:cond delay="0"/>
                                  </p:stCondLst>
                                  <p:childTnLst>
                                    <p:set>
                                      <p:cBhvr>
                                        <p:cTn id="28" dur="1" fill="hold">
                                          <p:stCondLst>
                                            <p:cond delay="0"/>
                                          </p:stCondLst>
                                        </p:cTn>
                                        <p:tgtEl>
                                          <p:spTgt spid="407557"/>
                                        </p:tgtEl>
                                        <p:attrNameLst>
                                          <p:attrName>style.visibility</p:attrName>
                                        </p:attrNameLst>
                                      </p:cBhvr>
                                      <p:to>
                                        <p:strVal val="visible"/>
                                      </p:to>
                                    </p:set>
                                    <p:anim calcmode="lin" valueType="num">
                                      <p:cBhvr additive="base">
                                        <p:cTn id="29" dur="3000" fill="hold"/>
                                        <p:tgtEl>
                                          <p:spTgt spid="407557"/>
                                        </p:tgtEl>
                                        <p:attrNameLst>
                                          <p:attrName>ppt_x</p:attrName>
                                        </p:attrNameLst>
                                      </p:cBhvr>
                                      <p:tavLst>
                                        <p:tav tm="0">
                                          <p:val>
                                            <p:strVal val="0-#ppt_w/2"/>
                                          </p:val>
                                        </p:tav>
                                        <p:tav tm="100000">
                                          <p:val>
                                            <p:strVal val="#ppt_x"/>
                                          </p:val>
                                        </p:tav>
                                      </p:tavLst>
                                    </p:anim>
                                    <p:anim calcmode="lin" valueType="num">
                                      <p:cBhvr additive="base">
                                        <p:cTn id="30" dur="3000" fill="hold"/>
                                        <p:tgtEl>
                                          <p:spTgt spid="407557"/>
                                        </p:tgtEl>
                                        <p:attrNameLst>
                                          <p:attrName>ppt_y</p:attrName>
                                        </p:attrNameLst>
                                      </p:cBhvr>
                                      <p:tavLst>
                                        <p:tav tm="0">
                                          <p:val>
                                            <p:strVal val="#ppt_y"/>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2" presetClass="entr" presetSubtype="8" fill="hold" nodeType="clickEffect">
                                  <p:stCondLst>
                                    <p:cond delay="0"/>
                                  </p:stCondLst>
                                  <p:childTnLst>
                                    <p:set>
                                      <p:cBhvr>
                                        <p:cTn id="34" dur="1" fill="hold">
                                          <p:stCondLst>
                                            <p:cond delay="0"/>
                                          </p:stCondLst>
                                        </p:cTn>
                                        <p:tgtEl>
                                          <p:spTgt spid="407603"/>
                                        </p:tgtEl>
                                        <p:attrNameLst>
                                          <p:attrName>style.visibility</p:attrName>
                                        </p:attrNameLst>
                                      </p:cBhvr>
                                      <p:to>
                                        <p:strVal val="visible"/>
                                      </p:to>
                                    </p:set>
                                    <p:anim calcmode="lin" valueType="num">
                                      <p:cBhvr additive="base">
                                        <p:cTn id="35" dur="3000" fill="hold"/>
                                        <p:tgtEl>
                                          <p:spTgt spid="407603"/>
                                        </p:tgtEl>
                                        <p:attrNameLst>
                                          <p:attrName>ppt_x</p:attrName>
                                        </p:attrNameLst>
                                      </p:cBhvr>
                                      <p:tavLst>
                                        <p:tav tm="0">
                                          <p:val>
                                            <p:strVal val="0-#ppt_w/2"/>
                                          </p:val>
                                        </p:tav>
                                        <p:tav tm="100000">
                                          <p:val>
                                            <p:strVal val="#ppt_x"/>
                                          </p:val>
                                        </p:tav>
                                      </p:tavLst>
                                    </p:anim>
                                    <p:anim calcmode="lin" valueType="num">
                                      <p:cBhvr additive="base">
                                        <p:cTn id="36" dur="3000" fill="hold"/>
                                        <p:tgtEl>
                                          <p:spTgt spid="407603"/>
                                        </p:tgtEl>
                                        <p:attrNameLst>
                                          <p:attrName>ppt_y</p:attrName>
                                        </p:attrNameLst>
                                      </p:cBhvr>
                                      <p:tavLst>
                                        <p:tav tm="0">
                                          <p:val>
                                            <p:strVal val="#ppt_y"/>
                                          </p:val>
                                        </p:tav>
                                        <p:tav tm="100000">
                                          <p:val>
                                            <p:strVal val="#ppt_y"/>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2" presetClass="entr" presetSubtype="8" fill="hold" nodeType="clickEffect">
                                  <p:stCondLst>
                                    <p:cond delay="0"/>
                                  </p:stCondLst>
                                  <p:childTnLst>
                                    <p:set>
                                      <p:cBhvr>
                                        <p:cTn id="40" dur="1" fill="hold">
                                          <p:stCondLst>
                                            <p:cond delay="0"/>
                                          </p:stCondLst>
                                        </p:cTn>
                                        <p:tgtEl>
                                          <p:spTgt spid="407604"/>
                                        </p:tgtEl>
                                        <p:attrNameLst>
                                          <p:attrName>style.visibility</p:attrName>
                                        </p:attrNameLst>
                                      </p:cBhvr>
                                      <p:to>
                                        <p:strVal val="visible"/>
                                      </p:to>
                                    </p:set>
                                    <p:anim calcmode="lin" valueType="num">
                                      <p:cBhvr additive="base">
                                        <p:cTn id="41" dur="3000" fill="hold"/>
                                        <p:tgtEl>
                                          <p:spTgt spid="407604"/>
                                        </p:tgtEl>
                                        <p:attrNameLst>
                                          <p:attrName>ppt_x</p:attrName>
                                        </p:attrNameLst>
                                      </p:cBhvr>
                                      <p:tavLst>
                                        <p:tav tm="0">
                                          <p:val>
                                            <p:strVal val="0-#ppt_w/2"/>
                                          </p:val>
                                        </p:tav>
                                        <p:tav tm="100000">
                                          <p:val>
                                            <p:strVal val="#ppt_x"/>
                                          </p:val>
                                        </p:tav>
                                      </p:tavLst>
                                    </p:anim>
                                    <p:anim calcmode="lin" valueType="num">
                                      <p:cBhvr additive="base">
                                        <p:cTn id="42" dur="3000" fill="hold"/>
                                        <p:tgtEl>
                                          <p:spTgt spid="407604"/>
                                        </p:tgtEl>
                                        <p:attrNameLst>
                                          <p:attrName>ppt_y</p:attrName>
                                        </p:attrNameLst>
                                      </p:cBhvr>
                                      <p:tavLst>
                                        <p:tav tm="0">
                                          <p:val>
                                            <p:strVal val="#ppt_y"/>
                                          </p:val>
                                        </p:tav>
                                        <p:tav tm="100000">
                                          <p:val>
                                            <p:strVal val="#ppt_y"/>
                                          </p:val>
                                        </p:tav>
                                      </p:tavLst>
                                    </p:anim>
                                  </p:childTnLst>
                                </p:cTn>
                              </p:par>
                            </p:childTnLst>
                          </p:cTn>
                        </p:par>
                      </p:childTnLst>
                    </p:cTn>
                  </p:par>
                  <p:par>
                    <p:cTn id="43" fill="hold" nodeType="clickPar">
                      <p:stCondLst>
                        <p:cond delay="indefinite"/>
                      </p:stCondLst>
                      <p:childTnLst>
                        <p:par>
                          <p:cTn id="44" fill="hold" nodeType="withGroup">
                            <p:stCondLst>
                              <p:cond delay="0"/>
                            </p:stCondLst>
                            <p:childTnLst>
                              <p:par>
                                <p:cTn id="45" presetID="2" presetClass="entr" presetSubtype="8" fill="hold" nodeType="clickEffect">
                                  <p:stCondLst>
                                    <p:cond delay="0"/>
                                  </p:stCondLst>
                                  <p:childTnLst>
                                    <p:set>
                                      <p:cBhvr>
                                        <p:cTn id="46" dur="1" fill="hold">
                                          <p:stCondLst>
                                            <p:cond delay="0"/>
                                          </p:stCondLst>
                                        </p:cTn>
                                        <p:tgtEl>
                                          <p:spTgt spid="407605"/>
                                        </p:tgtEl>
                                        <p:attrNameLst>
                                          <p:attrName>style.visibility</p:attrName>
                                        </p:attrNameLst>
                                      </p:cBhvr>
                                      <p:to>
                                        <p:strVal val="visible"/>
                                      </p:to>
                                    </p:set>
                                    <p:anim calcmode="lin" valueType="num">
                                      <p:cBhvr additive="base">
                                        <p:cTn id="47" dur="3000" fill="hold"/>
                                        <p:tgtEl>
                                          <p:spTgt spid="407605"/>
                                        </p:tgtEl>
                                        <p:attrNameLst>
                                          <p:attrName>ppt_x</p:attrName>
                                        </p:attrNameLst>
                                      </p:cBhvr>
                                      <p:tavLst>
                                        <p:tav tm="0">
                                          <p:val>
                                            <p:strVal val="0-#ppt_w/2"/>
                                          </p:val>
                                        </p:tav>
                                        <p:tav tm="100000">
                                          <p:val>
                                            <p:strVal val="#ppt_x"/>
                                          </p:val>
                                        </p:tav>
                                      </p:tavLst>
                                    </p:anim>
                                    <p:anim calcmode="lin" valueType="num">
                                      <p:cBhvr additive="base">
                                        <p:cTn id="48" dur="3000" fill="hold"/>
                                        <p:tgtEl>
                                          <p:spTgt spid="407605"/>
                                        </p:tgtEl>
                                        <p:attrNameLst>
                                          <p:attrName>ppt_y</p:attrName>
                                        </p:attrNameLst>
                                      </p:cBhvr>
                                      <p:tavLst>
                                        <p:tav tm="0">
                                          <p:val>
                                            <p:strVal val="#ppt_y"/>
                                          </p:val>
                                        </p:tav>
                                        <p:tav tm="100000">
                                          <p:val>
                                            <p:strVal val="#ppt_y"/>
                                          </p:val>
                                        </p:tav>
                                      </p:tavLst>
                                    </p:anim>
                                  </p:childTnLst>
                                </p:cTn>
                              </p:par>
                            </p:childTnLst>
                          </p:cTn>
                        </p:par>
                      </p:childTnLst>
                    </p:cTn>
                  </p:par>
                  <p:par>
                    <p:cTn id="49" fill="hold" nodeType="clickPar">
                      <p:stCondLst>
                        <p:cond delay="indefinite"/>
                      </p:stCondLst>
                      <p:childTnLst>
                        <p:par>
                          <p:cTn id="50" fill="hold" nodeType="withGroup">
                            <p:stCondLst>
                              <p:cond delay="0"/>
                            </p:stCondLst>
                            <p:childTnLst>
                              <p:par>
                                <p:cTn id="51" presetID="21" presetClass="entr" presetSubtype="4" fill="hold" nodeType="clickEffect">
                                  <p:stCondLst>
                                    <p:cond delay="0"/>
                                  </p:stCondLst>
                                  <p:childTnLst>
                                    <p:set>
                                      <p:cBhvr>
                                        <p:cTn id="52" dur="1" fill="hold">
                                          <p:stCondLst>
                                            <p:cond delay="0"/>
                                          </p:stCondLst>
                                        </p:cTn>
                                        <p:tgtEl>
                                          <p:spTgt spid="407607"/>
                                        </p:tgtEl>
                                        <p:attrNameLst>
                                          <p:attrName>style.visibility</p:attrName>
                                        </p:attrNameLst>
                                      </p:cBhvr>
                                      <p:to>
                                        <p:strVal val="visible"/>
                                      </p:to>
                                    </p:set>
                                    <p:animEffect transition="in" filter="wheel(4)">
                                      <p:cBhvr>
                                        <p:cTn id="53" dur="2000"/>
                                        <p:tgtEl>
                                          <p:spTgt spid="407607"/>
                                        </p:tgtEl>
                                      </p:cBhvr>
                                    </p:animEffect>
                                  </p:childTnLst>
                                </p:cTn>
                              </p:par>
                            </p:childTnLst>
                          </p:cTn>
                        </p:par>
                      </p:childTnLst>
                    </p:cTn>
                  </p:par>
                  <p:par>
                    <p:cTn id="54" fill="hold" nodeType="clickPar">
                      <p:stCondLst>
                        <p:cond delay="indefinite"/>
                      </p:stCondLst>
                      <p:childTnLst>
                        <p:par>
                          <p:cTn id="55" fill="hold" nodeType="withGroup">
                            <p:stCondLst>
                              <p:cond delay="0"/>
                            </p:stCondLst>
                            <p:childTnLst>
                              <p:par>
                                <p:cTn id="56" presetID="2" presetClass="entr" presetSubtype="4" fill="hold" grpId="0" nodeType="clickEffect">
                                  <p:stCondLst>
                                    <p:cond delay="0"/>
                                  </p:stCondLst>
                                  <p:childTnLst>
                                    <p:set>
                                      <p:cBhvr>
                                        <p:cTn id="57" dur="1" fill="hold">
                                          <p:stCondLst>
                                            <p:cond delay="0"/>
                                          </p:stCondLst>
                                        </p:cTn>
                                        <p:tgtEl>
                                          <p:spTgt spid="407606"/>
                                        </p:tgtEl>
                                        <p:attrNameLst>
                                          <p:attrName>style.visibility</p:attrName>
                                        </p:attrNameLst>
                                      </p:cBhvr>
                                      <p:to>
                                        <p:strVal val="visible"/>
                                      </p:to>
                                    </p:set>
                                    <p:anim calcmode="lin" valueType="num">
                                      <p:cBhvr additive="base">
                                        <p:cTn id="58" dur="3000" fill="hold"/>
                                        <p:tgtEl>
                                          <p:spTgt spid="407606"/>
                                        </p:tgtEl>
                                        <p:attrNameLst>
                                          <p:attrName>ppt_x</p:attrName>
                                        </p:attrNameLst>
                                      </p:cBhvr>
                                      <p:tavLst>
                                        <p:tav tm="0">
                                          <p:val>
                                            <p:strVal val="#ppt_x"/>
                                          </p:val>
                                        </p:tav>
                                        <p:tav tm="100000">
                                          <p:val>
                                            <p:strVal val="#ppt_x"/>
                                          </p:val>
                                        </p:tav>
                                      </p:tavLst>
                                    </p:anim>
                                    <p:anim calcmode="lin" valueType="num">
                                      <p:cBhvr additive="base">
                                        <p:cTn id="59" dur="3000" fill="hold"/>
                                        <p:tgtEl>
                                          <p:spTgt spid="40760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7554" grpId="0"/>
      <p:bldP spid="407555" grpId="0"/>
      <p:bldP spid="407557" grpId="0"/>
      <p:bldP spid="407606" grpId="0"/>
    </p:bldLst>
  </p:timing>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8578" name="Text Box 2"/>
          <p:cNvSpPr txBox="1">
            <a:spLocks noChangeArrowheads="1"/>
          </p:cNvSpPr>
          <p:nvPr/>
        </p:nvSpPr>
        <p:spPr bwMode="auto">
          <a:xfrm>
            <a:off x="288925" y="1174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grpSp>
        <p:nvGrpSpPr>
          <p:cNvPr id="408579" name="Group 3"/>
          <p:cNvGrpSpPr>
            <a:grpSpLocks/>
          </p:cNvGrpSpPr>
          <p:nvPr/>
        </p:nvGrpSpPr>
        <p:grpSpPr bwMode="auto">
          <a:xfrm>
            <a:off x="6619875" y="533400"/>
            <a:ext cx="2116138" cy="1598613"/>
            <a:chOff x="4170" y="336"/>
            <a:chExt cx="1333" cy="1007"/>
          </a:xfrm>
        </p:grpSpPr>
        <p:sp>
          <p:nvSpPr>
            <p:cNvPr id="408580" name="Text Box 4"/>
            <p:cNvSpPr txBox="1">
              <a:spLocks noChangeArrowheads="1"/>
            </p:cNvSpPr>
            <p:nvPr/>
          </p:nvSpPr>
          <p:spPr bwMode="auto">
            <a:xfrm>
              <a:off x="4170" y="396"/>
              <a:ext cx="480"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- 4</a:t>
              </a:r>
            </a:p>
          </p:txBody>
        </p:sp>
        <p:sp>
          <p:nvSpPr>
            <p:cNvPr id="408581" name="Text Box 5"/>
            <p:cNvSpPr txBox="1">
              <a:spLocks noChangeArrowheads="1"/>
            </p:cNvSpPr>
            <p:nvPr/>
          </p:nvSpPr>
          <p:spPr bwMode="auto">
            <a:xfrm>
              <a:off x="4437" y="982"/>
              <a:ext cx="360" cy="3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08582" name="Text Box 6"/>
            <p:cNvSpPr txBox="1">
              <a:spLocks noChangeArrowheads="1"/>
            </p:cNvSpPr>
            <p:nvPr/>
          </p:nvSpPr>
          <p:spPr bwMode="auto">
            <a:xfrm>
              <a:off x="5113" y="975"/>
              <a:ext cx="36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08583" name="Text Box 7"/>
            <p:cNvSpPr txBox="1">
              <a:spLocks noChangeArrowheads="1"/>
            </p:cNvSpPr>
            <p:nvPr/>
          </p:nvSpPr>
          <p:spPr bwMode="auto">
            <a:xfrm>
              <a:off x="5120" y="389"/>
              <a:ext cx="36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08584" name="Arc 8"/>
            <p:cNvSpPr>
              <a:spLocks/>
            </p:cNvSpPr>
            <p:nvPr/>
          </p:nvSpPr>
          <p:spPr bwMode="auto">
            <a:xfrm>
              <a:off x="4933" y="474"/>
              <a:ext cx="357" cy="359"/>
            </a:xfrm>
            <a:custGeom>
              <a:avLst/>
              <a:gdLst>
                <a:gd name="G0" fmla="+- 0 0 0"/>
                <a:gd name="G1" fmla="+- 20436 0 0"/>
                <a:gd name="G2" fmla="+- 21600 0 0"/>
                <a:gd name="T0" fmla="*/ 6994 w 20298"/>
                <a:gd name="T1" fmla="*/ 0 h 20436"/>
                <a:gd name="T2" fmla="*/ 20298 w 20298"/>
                <a:gd name="T3" fmla="*/ 13051 h 20436"/>
                <a:gd name="T4" fmla="*/ 0 w 20298"/>
                <a:gd name="T5" fmla="*/ 20436 h 20436"/>
              </a:gdLst>
              <a:ahLst/>
              <a:cxnLst>
                <a:cxn ang="0">
                  <a:pos x="T0" y="T1"/>
                </a:cxn>
                <a:cxn ang="0">
                  <a:pos x="T2" y="T3"/>
                </a:cxn>
                <a:cxn ang="0">
                  <a:pos x="T4" y="T5"/>
                </a:cxn>
              </a:cxnLst>
              <a:rect l="0" t="0" r="r" b="b"/>
              <a:pathLst>
                <a:path w="20298" h="20436" fill="none" extrusionOk="0">
                  <a:moveTo>
                    <a:pt x="6994" y="-1"/>
                  </a:moveTo>
                  <a:cubicBezTo>
                    <a:pt x="13174" y="2114"/>
                    <a:pt x="18065" y="6912"/>
                    <a:pt x="20298" y="13050"/>
                  </a:cubicBezTo>
                </a:path>
                <a:path w="20298" h="20436" stroke="0" extrusionOk="0">
                  <a:moveTo>
                    <a:pt x="6994" y="-1"/>
                  </a:moveTo>
                  <a:cubicBezTo>
                    <a:pt x="13174" y="2114"/>
                    <a:pt x="18065" y="6912"/>
                    <a:pt x="20298" y="13050"/>
                  </a:cubicBezTo>
                  <a:lnTo>
                    <a:pt x="0" y="20436"/>
                  </a:lnTo>
                  <a:close/>
                </a:path>
              </a:pathLst>
            </a:custGeom>
            <a:noFill/>
            <a:ln w="9525">
              <a:solidFill>
                <a:srgbClr val="0000FF"/>
              </a:solidFill>
              <a:round/>
              <a:headEnd type="stealth" w="sm" len="me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8585" name="Arc 9"/>
            <p:cNvSpPr>
              <a:spLocks/>
            </p:cNvSpPr>
            <p:nvPr/>
          </p:nvSpPr>
          <p:spPr bwMode="auto">
            <a:xfrm>
              <a:off x="4561" y="477"/>
              <a:ext cx="372" cy="322"/>
            </a:xfrm>
            <a:custGeom>
              <a:avLst/>
              <a:gdLst>
                <a:gd name="G0" fmla="+- 21114 0 0"/>
                <a:gd name="G1" fmla="+- 18337 0 0"/>
                <a:gd name="G2" fmla="+- 21600 0 0"/>
                <a:gd name="T0" fmla="*/ 0 w 21114"/>
                <a:gd name="T1" fmla="*/ 13783 h 18337"/>
                <a:gd name="T2" fmla="*/ 9699 w 21114"/>
                <a:gd name="T3" fmla="*/ 0 h 18337"/>
                <a:gd name="T4" fmla="*/ 21114 w 21114"/>
                <a:gd name="T5" fmla="*/ 18337 h 18337"/>
              </a:gdLst>
              <a:ahLst/>
              <a:cxnLst>
                <a:cxn ang="0">
                  <a:pos x="T0" y="T1"/>
                </a:cxn>
                <a:cxn ang="0">
                  <a:pos x="T2" y="T3"/>
                </a:cxn>
                <a:cxn ang="0">
                  <a:pos x="T4" y="T5"/>
                </a:cxn>
              </a:cxnLst>
              <a:rect l="0" t="0" r="r" b="b"/>
              <a:pathLst>
                <a:path w="21114" h="18337" fill="none" extrusionOk="0">
                  <a:moveTo>
                    <a:pt x="-1" y="13782"/>
                  </a:moveTo>
                  <a:cubicBezTo>
                    <a:pt x="1232" y="8064"/>
                    <a:pt x="4732" y="3091"/>
                    <a:pt x="9698" y="-1"/>
                  </a:cubicBezTo>
                </a:path>
                <a:path w="21114" h="18337" stroke="0" extrusionOk="0">
                  <a:moveTo>
                    <a:pt x="-1" y="13782"/>
                  </a:moveTo>
                  <a:cubicBezTo>
                    <a:pt x="1232" y="8064"/>
                    <a:pt x="4732" y="3091"/>
                    <a:pt x="9698" y="-1"/>
                  </a:cubicBezTo>
                  <a:lnTo>
                    <a:pt x="21114" y="18337"/>
                  </a:lnTo>
                  <a:close/>
                </a:path>
              </a:pathLst>
            </a:custGeom>
            <a:noFill/>
            <a:ln w="9525">
              <a:solidFill>
                <a:srgbClr val="0000FF"/>
              </a:solidFill>
              <a:round/>
              <a:headEnd type="stealth" w="sm" len="me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8586" name="Arc 10"/>
            <p:cNvSpPr>
              <a:spLocks/>
            </p:cNvSpPr>
            <p:nvPr/>
          </p:nvSpPr>
          <p:spPr bwMode="auto">
            <a:xfrm>
              <a:off x="4560" y="809"/>
              <a:ext cx="355" cy="370"/>
            </a:xfrm>
            <a:custGeom>
              <a:avLst/>
              <a:gdLst>
                <a:gd name="G0" fmla="+- 20160 0 0"/>
                <a:gd name="G1" fmla="+- 0 0 0"/>
                <a:gd name="G2" fmla="+- 21600 0 0"/>
                <a:gd name="T0" fmla="*/ 14942 w 20160"/>
                <a:gd name="T1" fmla="*/ 20960 h 20960"/>
                <a:gd name="T2" fmla="*/ 0 w 20160"/>
                <a:gd name="T3" fmla="*/ 7755 h 20960"/>
                <a:gd name="T4" fmla="*/ 20160 w 20160"/>
                <a:gd name="T5" fmla="*/ 0 h 20960"/>
              </a:gdLst>
              <a:ahLst/>
              <a:cxnLst>
                <a:cxn ang="0">
                  <a:pos x="T0" y="T1"/>
                </a:cxn>
                <a:cxn ang="0">
                  <a:pos x="T2" y="T3"/>
                </a:cxn>
                <a:cxn ang="0">
                  <a:pos x="T4" y="T5"/>
                </a:cxn>
              </a:cxnLst>
              <a:rect l="0" t="0" r="r" b="b"/>
              <a:pathLst>
                <a:path w="20160" h="20960" fill="none" extrusionOk="0">
                  <a:moveTo>
                    <a:pt x="14941" y="20960"/>
                  </a:moveTo>
                  <a:cubicBezTo>
                    <a:pt x="8105" y="19258"/>
                    <a:pt x="2529" y="14329"/>
                    <a:pt x="0" y="7754"/>
                  </a:cubicBezTo>
                </a:path>
                <a:path w="20160" h="20960" stroke="0" extrusionOk="0">
                  <a:moveTo>
                    <a:pt x="14941" y="20960"/>
                  </a:moveTo>
                  <a:cubicBezTo>
                    <a:pt x="8105" y="19258"/>
                    <a:pt x="2529" y="14329"/>
                    <a:pt x="0" y="7754"/>
                  </a:cubicBezTo>
                  <a:lnTo>
                    <a:pt x="20160" y="0"/>
                  </a:lnTo>
                  <a:close/>
                </a:path>
              </a:pathLst>
            </a:custGeom>
            <a:noFill/>
            <a:ln w="9525">
              <a:solidFill>
                <a:srgbClr val="0000FF"/>
              </a:solidFill>
              <a:round/>
              <a:headEnd type="stealth" w="sm" len="med"/>
              <a:tailEnd type="none"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8587" name="Arc 11"/>
            <p:cNvSpPr>
              <a:spLocks/>
            </p:cNvSpPr>
            <p:nvPr/>
          </p:nvSpPr>
          <p:spPr bwMode="auto">
            <a:xfrm>
              <a:off x="4940" y="809"/>
              <a:ext cx="358" cy="364"/>
            </a:xfrm>
            <a:custGeom>
              <a:avLst/>
              <a:gdLst>
                <a:gd name="G0" fmla="+- 0 0 0"/>
                <a:gd name="G1" fmla="+- 0 0 0"/>
                <a:gd name="G2" fmla="+- 21600 0 0"/>
                <a:gd name="T0" fmla="*/ 20374 w 20374"/>
                <a:gd name="T1" fmla="*/ 7174 h 20635"/>
                <a:gd name="T2" fmla="*/ 6385 w 20374"/>
                <a:gd name="T3" fmla="*/ 20635 h 20635"/>
                <a:gd name="T4" fmla="*/ 0 w 20374"/>
                <a:gd name="T5" fmla="*/ 0 h 20635"/>
              </a:gdLst>
              <a:ahLst/>
              <a:cxnLst>
                <a:cxn ang="0">
                  <a:pos x="T0" y="T1"/>
                </a:cxn>
                <a:cxn ang="0">
                  <a:pos x="T2" y="T3"/>
                </a:cxn>
                <a:cxn ang="0">
                  <a:pos x="T4" y="T5"/>
                </a:cxn>
              </a:cxnLst>
              <a:rect l="0" t="0" r="r" b="b"/>
              <a:pathLst>
                <a:path w="20374" h="20635" fill="none" extrusionOk="0">
                  <a:moveTo>
                    <a:pt x="20373" y="7173"/>
                  </a:moveTo>
                  <a:cubicBezTo>
                    <a:pt x="18103" y="13621"/>
                    <a:pt x="12915" y="18614"/>
                    <a:pt x="6384" y="20634"/>
                  </a:cubicBezTo>
                </a:path>
                <a:path w="20374" h="20635" stroke="0" extrusionOk="0">
                  <a:moveTo>
                    <a:pt x="20373" y="7173"/>
                  </a:moveTo>
                  <a:cubicBezTo>
                    <a:pt x="18103" y="13621"/>
                    <a:pt x="12915" y="18614"/>
                    <a:pt x="6384" y="20634"/>
                  </a:cubicBezTo>
                  <a:lnTo>
                    <a:pt x="0" y="0"/>
                  </a:lnTo>
                  <a:close/>
                </a:path>
              </a:pathLst>
            </a:custGeom>
            <a:noFill/>
            <a:ln w="9525">
              <a:solidFill>
                <a:srgbClr val="0000FF"/>
              </a:solidFill>
              <a:round/>
              <a:headEnd type="stealth" w="sm" len="med"/>
              <a:tailEnd type="none"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08588" name="Text Box 12"/>
            <p:cNvSpPr txBox="1">
              <a:spLocks noChangeArrowheads="1"/>
            </p:cNvSpPr>
            <p:nvPr/>
          </p:nvSpPr>
          <p:spPr bwMode="auto">
            <a:xfrm>
              <a:off x="4752" y="336"/>
              <a:ext cx="36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Y</a:t>
              </a:r>
              <a:r>
                <a:rPr lang="en-US" sz="2000" baseline="-25000">
                  <a:latin typeface="Times New Roman" pitchFamily="18" charset="0"/>
                  <a:cs typeface="Times New Roman" pitchFamily="18" charset="0"/>
                </a:rPr>
                <a:t>1</a:t>
              </a:r>
              <a:endParaRPr lang="en-US" sz="2000">
                <a:latin typeface="Times New Roman" pitchFamily="18" charset="0"/>
                <a:cs typeface="Times New Roman" pitchFamily="18" charset="0"/>
              </a:endParaRPr>
            </a:p>
          </p:txBody>
        </p:sp>
        <p:sp>
          <p:nvSpPr>
            <p:cNvPr id="408589" name="Text Box 13"/>
            <p:cNvSpPr txBox="1">
              <a:spLocks noChangeArrowheads="1"/>
            </p:cNvSpPr>
            <p:nvPr/>
          </p:nvSpPr>
          <p:spPr bwMode="auto">
            <a:xfrm>
              <a:off x="4805" y="1057"/>
              <a:ext cx="36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Y</a:t>
              </a:r>
              <a:r>
                <a:rPr lang="en-US" sz="2000" baseline="-25000">
                  <a:latin typeface="Times New Roman" pitchFamily="18" charset="0"/>
                  <a:cs typeface="Times New Roman" pitchFamily="18" charset="0"/>
                </a:rPr>
                <a:t>3</a:t>
              </a:r>
              <a:endParaRPr lang="en-US" sz="2000">
                <a:latin typeface="Times New Roman" pitchFamily="18" charset="0"/>
                <a:cs typeface="Times New Roman" pitchFamily="18" charset="0"/>
              </a:endParaRPr>
            </a:p>
          </p:txBody>
        </p:sp>
        <p:sp>
          <p:nvSpPr>
            <p:cNvPr id="408590" name="Text Box 14"/>
            <p:cNvSpPr txBox="1">
              <a:spLocks noChangeArrowheads="1"/>
            </p:cNvSpPr>
            <p:nvPr/>
          </p:nvSpPr>
          <p:spPr bwMode="auto">
            <a:xfrm>
              <a:off x="5143" y="697"/>
              <a:ext cx="36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Y</a:t>
              </a:r>
              <a:r>
                <a:rPr lang="en-US" sz="2000" baseline="-25000">
                  <a:latin typeface="Times New Roman" pitchFamily="18" charset="0"/>
                  <a:cs typeface="Times New Roman" pitchFamily="18" charset="0"/>
                </a:rPr>
                <a:t>2</a:t>
              </a:r>
              <a:endParaRPr lang="en-US" sz="2000">
                <a:latin typeface="Times New Roman" pitchFamily="18" charset="0"/>
                <a:cs typeface="Times New Roman" pitchFamily="18" charset="0"/>
              </a:endParaRPr>
            </a:p>
          </p:txBody>
        </p:sp>
        <p:sp>
          <p:nvSpPr>
            <p:cNvPr id="408591" name="Text Box 15"/>
            <p:cNvSpPr txBox="1">
              <a:spLocks noChangeArrowheads="1"/>
            </p:cNvSpPr>
            <p:nvPr/>
          </p:nvSpPr>
          <p:spPr bwMode="auto">
            <a:xfrm>
              <a:off x="4415" y="712"/>
              <a:ext cx="36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Y</a:t>
              </a:r>
              <a:r>
                <a:rPr lang="en-US" sz="2000" baseline="-25000">
                  <a:latin typeface="Times New Roman" pitchFamily="18" charset="0"/>
                  <a:cs typeface="Times New Roman" pitchFamily="18" charset="0"/>
                </a:rPr>
                <a:t>4</a:t>
              </a:r>
              <a:endParaRPr lang="en-US" sz="2000">
                <a:latin typeface="Times New Roman" pitchFamily="18" charset="0"/>
                <a:cs typeface="Times New Roman" pitchFamily="18" charset="0"/>
              </a:endParaRPr>
            </a:p>
          </p:txBody>
        </p:sp>
        <p:graphicFrame>
          <p:nvGraphicFramePr>
            <p:cNvPr id="408592" name="Object 16"/>
            <p:cNvGraphicFramePr>
              <a:graphicFrameLocks noChangeAspect="1"/>
            </p:cNvGraphicFramePr>
            <p:nvPr/>
          </p:nvGraphicFramePr>
          <p:xfrm>
            <a:off x="4386" y="444"/>
            <a:ext cx="181" cy="167"/>
          </p:xfrm>
          <a:graphic>
            <a:graphicData uri="http://schemas.openxmlformats.org/presentationml/2006/ole">
              <mc:AlternateContent xmlns:mc="http://schemas.openxmlformats.org/markup-compatibility/2006">
                <mc:Choice xmlns:v="urn:schemas-microsoft-com:vml" Requires="v">
                  <p:oleObj spid="_x0000_s408613" name="Equation" r:id="rId3" imgW="164880" imgH="152280" progId="Equation.3">
                    <p:embed/>
                  </p:oleObj>
                </mc:Choice>
                <mc:Fallback>
                  <p:oleObj name="Equation" r:id="rId3" imgW="164880" imgH="152280" progId="Equation.3">
                    <p:embed/>
                    <p:pic>
                      <p:nvPicPr>
                        <p:cNvPr id="0" name="Object 1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86" y="444"/>
                          <a:ext cx="181" cy="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08593" name="Object 17"/>
            <p:cNvGraphicFramePr>
              <a:graphicFrameLocks noChangeAspect="1"/>
            </p:cNvGraphicFramePr>
            <p:nvPr/>
          </p:nvGraphicFramePr>
          <p:xfrm>
            <a:off x="4416" y="1080"/>
            <a:ext cx="181" cy="167"/>
          </p:xfrm>
          <a:graphic>
            <a:graphicData uri="http://schemas.openxmlformats.org/presentationml/2006/ole">
              <mc:AlternateContent xmlns:mc="http://schemas.openxmlformats.org/markup-compatibility/2006">
                <mc:Choice xmlns:v="urn:schemas-microsoft-com:vml" Requires="v">
                  <p:oleObj spid="_x0000_s408614" name="Equation" r:id="rId5" imgW="164880" imgH="152280" progId="Equation.3">
                    <p:embed/>
                  </p:oleObj>
                </mc:Choice>
                <mc:Fallback>
                  <p:oleObj name="Equation" r:id="rId5" imgW="164880" imgH="152280" progId="Equation.3">
                    <p:embed/>
                    <p:pic>
                      <p:nvPicPr>
                        <p:cNvPr id="0" name="Object 1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16" y="1080"/>
                          <a:ext cx="181" cy="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08594" name="Object 18"/>
            <p:cNvGraphicFramePr>
              <a:graphicFrameLocks noChangeAspect="1"/>
            </p:cNvGraphicFramePr>
            <p:nvPr/>
          </p:nvGraphicFramePr>
          <p:xfrm>
            <a:off x="5184" y="1104"/>
            <a:ext cx="181" cy="167"/>
          </p:xfrm>
          <a:graphic>
            <a:graphicData uri="http://schemas.openxmlformats.org/presentationml/2006/ole">
              <mc:AlternateContent xmlns:mc="http://schemas.openxmlformats.org/markup-compatibility/2006">
                <mc:Choice xmlns:v="urn:schemas-microsoft-com:vml" Requires="v">
                  <p:oleObj spid="_x0000_s408615" name="Equation" r:id="rId6" imgW="164880" imgH="152280" progId="Equation.3">
                    <p:embed/>
                  </p:oleObj>
                </mc:Choice>
                <mc:Fallback>
                  <p:oleObj name="Equation" r:id="rId6" imgW="164880" imgH="152280" progId="Equation.3">
                    <p:embed/>
                    <p:pic>
                      <p:nvPicPr>
                        <p:cNvPr id="0" name="Object 1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84" y="1104"/>
                          <a:ext cx="181" cy="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08595" name="Object 19"/>
            <p:cNvGraphicFramePr>
              <a:graphicFrameLocks noChangeAspect="1"/>
            </p:cNvGraphicFramePr>
            <p:nvPr/>
          </p:nvGraphicFramePr>
          <p:xfrm>
            <a:off x="5232" y="420"/>
            <a:ext cx="181" cy="167"/>
          </p:xfrm>
          <a:graphic>
            <a:graphicData uri="http://schemas.openxmlformats.org/presentationml/2006/ole">
              <mc:AlternateContent xmlns:mc="http://schemas.openxmlformats.org/markup-compatibility/2006">
                <mc:Choice xmlns:v="urn:schemas-microsoft-com:vml" Requires="v">
                  <p:oleObj spid="_x0000_s408616" name="Equation" r:id="rId7" imgW="164880" imgH="152280" progId="Equation.3">
                    <p:embed/>
                  </p:oleObj>
                </mc:Choice>
                <mc:Fallback>
                  <p:oleObj name="Equation" r:id="rId7" imgW="164880" imgH="152280" progId="Equation.3">
                    <p:embed/>
                    <p:pic>
                      <p:nvPicPr>
                        <p:cNvPr id="0" name="Object 1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32" y="420"/>
                          <a:ext cx="181" cy="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aphicFrame>
        <p:nvGraphicFramePr>
          <p:cNvPr id="408596" name="Object 20"/>
          <p:cNvGraphicFramePr>
            <a:graphicFrameLocks noChangeAspect="1"/>
          </p:cNvGraphicFramePr>
          <p:nvPr/>
        </p:nvGraphicFramePr>
        <p:xfrm>
          <a:off x="685800" y="228600"/>
          <a:ext cx="5486400" cy="762000"/>
        </p:xfrm>
        <a:graphic>
          <a:graphicData uri="http://schemas.openxmlformats.org/presentationml/2006/ole">
            <mc:AlternateContent xmlns:mc="http://schemas.openxmlformats.org/markup-compatibility/2006">
              <mc:Choice xmlns:v="urn:schemas-microsoft-com:vml" Requires="v">
                <p:oleObj spid="_x0000_s408617" name="Document" r:id="rId8" imgW="3239280" imgH="457200" progId="Word.Document.8">
                  <p:embed/>
                </p:oleObj>
              </mc:Choice>
              <mc:Fallback>
                <p:oleObj name="Document" r:id="rId8" imgW="3239280" imgH="457200" progId="Word.Document.8">
                  <p:embed/>
                  <p:pic>
                    <p:nvPicPr>
                      <p:cNvPr id="0" name="Object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85800" y="228600"/>
                        <a:ext cx="5486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08597" name="Text Box 21"/>
          <p:cNvSpPr txBox="1">
            <a:spLocks noChangeArrowheads="1"/>
          </p:cNvSpPr>
          <p:nvPr/>
        </p:nvSpPr>
        <p:spPr bwMode="auto">
          <a:xfrm>
            <a:off x="136525" y="1030288"/>
            <a:ext cx="66722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Các tính chất này được minh hoạ trên hình bên.</a:t>
            </a:r>
            <a:endParaRPr lang="en-US">
              <a:cs typeface="Times New Roman" pitchFamily="18" charset="0"/>
            </a:endParaRPr>
          </a:p>
        </p:txBody>
      </p:sp>
      <p:graphicFrame>
        <p:nvGraphicFramePr>
          <p:cNvPr id="408598" name="Object 22"/>
          <p:cNvGraphicFramePr>
            <a:graphicFrameLocks noChangeAspect="1"/>
          </p:cNvGraphicFramePr>
          <p:nvPr/>
        </p:nvGraphicFramePr>
        <p:xfrm>
          <a:off x="838200" y="1371600"/>
          <a:ext cx="4495800" cy="781050"/>
        </p:xfrm>
        <a:graphic>
          <a:graphicData uri="http://schemas.openxmlformats.org/presentationml/2006/ole">
            <mc:AlternateContent xmlns:mc="http://schemas.openxmlformats.org/markup-compatibility/2006">
              <mc:Choice xmlns:v="urn:schemas-microsoft-com:vml" Requires="v">
                <p:oleObj spid="_x0000_s408618" name="Document" r:id="rId10" imgW="3005280" imgH="466200" progId="Word.Document.8">
                  <p:embed/>
                </p:oleObj>
              </mc:Choice>
              <mc:Fallback>
                <p:oleObj name="Document" r:id="rId10" imgW="3005280" imgH="466200" progId="Word.Document.8">
                  <p:embed/>
                  <p:pic>
                    <p:nvPicPr>
                      <p:cNvPr id="0" name="Object 2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8200" y="1371600"/>
                        <a:ext cx="4495800" cy="781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08599" name="Object 23"/>
          <p:cNvGraphicFramePr>
            <a:graphicFrameLocks noChangeAspect="1"/>
          </p:cNvGraphicFramePr>
          <p:nvPr/>
        </p:nvGraphicFramePr>
        <p:xfrm>
          <a:off x="685800" y="2057400"/>
          <a:ext cx="6705600" cy="990600"/>
        </p:xfrm>
        <a:graphic>
          <a:graphicData uri="http://schemas.openxmlformats.org/presentationml/2006/ole">
            <mc:AlternateContent xmlns:mc="http://schemas.openxmlformats.org/markup-compatibility/2006">
              <mc:Choice xmlns:v="urn:schemas-microsoft-com:vml" Requires="v">
                <p:oleObj spid="_x0000_s408619" name="Document" r:id="rId12" imgW="3822840" imgH="582480" progId="Word.Document.8">
                  <p:embed/>
                </p:oleObj>
              </mc:Choice>
              <mc:Fallback>
                <p:oleObj name="Document" r:id="rId12" imgW="3822840" imgH="582480" progId="Word.Document.8">
                  <p:embed/>
                  <p:pic>
                    <p:nvPicPr>
                      <p:cNvPr id="0" name="Object 2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685800" y="2057400"/>
                        <a:ext cx="6705600" cy="990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408600" name="Group 24"/>
          <p:cNvGrpSpPr>
            <a:grpSpLocks/>
          </p:cNvGrpSpPr>
          <p:nvPr/>
        </p:nvGrpSpPr>
        <p:grpSpPr bwMode="auto">
          <a:xfrm>
            <a:off x="381000" y="2686050"/>
            <a:ext cx="9544050" cy="762000"/>
            <a:chOff x="240" y="1692"/>
            <a:chExt cx="6012" cy="480"/>
          </a:xfrm>
        </p:grpSpPr>
        <p:graphicFrame>
          <p:nvGraphicFramePr>
            <p:cNvPr id="408601" name="Object 25"/>
            <p:cNvGraphicFramePr>
              <a:graphicFrameLocks noChangeAspect="1"/>
            </p:cNvGraphicFramePr>
            <p:nvPr/>
          </p:nvGraphicFramePr>
          <p:xfrm>
            <a:off x="240" y="1728"/>
            <a:ext cx="3000" cy="432"/>
          </p:xfrm>
          <a:graphic>
            <a:graphicData uri="http://schemas.openxmlformats.org/presentationml/2006/ole">
              <mc:AlternateContent xmlns:mc="http://schemas.openxmlformats.org/markup-compatibility/2006">
                <mc:Choice xmlns:v="urn:schemas-microsoft-com:vml" Requires="v">
                  <p:oleObj spid="_x0000_s408620" name="Document" r:id="rId14" imgW="3142080" imgH="466200" progId="Word.Document.8">
                    <p:embed/>
                  </p:oleObj>
                </mc:Choice>
                <mc:Fallback>
                  <p:oleObj name="Document" r:id="rId14" imgW="3142080" imgH="466200" progId="Word.Document.8">
                    <p:embed/>
                    <p:pic>
                      <p:nvPicPr>
                        <p:cNvPr id="0" name="Object 25"/>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40" y="1728"/>
                          <a:ext cx="3000" cy="4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08602" name="Object 26"/>
            <p:cNvGraphicFramePr>
              <a:graphicFrameLocks noChangeAspect="1"/>
            </p:cNvGraphicFramePr>
            <p:nvPr/>
          </p:nvGraphicFramePr>
          <p:xfrm>
            <a:off x="2772" y="1692"/>
            <a:ext cx="3480" cy="480"/>
          </p:xfrm>
          <a:graphic>
            <a:graphicData uri="http://schemas.openxmlformats.org/presentationml/2006/ole">
              <mc:AlternateContent xmlns:mc="http://schemas.openxmlformats.org/markup-compatibility/2006">
                <mc:Choice xmlns:v="urn:schemas-microsoft-com:vml" Requires="v">
                  <p:oleObj spid="_x0000_s408621" name="Document" r:id="rId16" imgW="3637800" imgH="466560" progId="Word.Document.8">
                    <p:embed/>
                  </p:oleObj>
                </mc:Choice>
                <mc:Fallback>
                  <p:oleObj name="Document" r:id="rId16" imgW="3637800" imgH="466560" progId="Word.Document.8">
                    <p:embed/>
                    <p:pic>
                      <p:nvPicPr>
                        <p:cNvPr id="0" name="Object 2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772" y="1692"/>
                          <a:ext cx="3480"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408603" name="Group 27"/>
          <p:cNvGrpSpPr>
            <a:grpSpLocks/>
          </p:cNvGrpSpPr>
          <p:nvPr/>
        </p:nvGrpSpPr>
        <p:grpSpPr bwMode="auto">
          <a:xfrm>
            <a:off x="212725" y="3387725"/>
            <a:ext cx="7583488" cy="498475"/>
            <a:chOff x="134" y="2134"/>
            <a:chExt cx="4777" cy="314"/>
          </a:xfrm>
        </p:grpSpPr>
        <p:sp>
          <p:nvSpPr>
            <p:cNvPr id="408604" name="Text Box 28"/>
            <p:cNvSpPr txBox="1">
              <a:spLocks noChangeArrowheads="1"/>
            </p:cNvSpPr>
            <p:nvPr/>
          </p:nvSpPr>
          <p:spPr bwMode="auto">
            <a:xfrm>
              <a:off x="134" y="2139"/>
              <a:ext cx="244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cs typeface="Times New Roman" pitchFamily="18" charset="0"/>
                </a:rPr>
                <a:t>Khi</a:t>
              </a:r>
              <a:r>
                <a:rPr lang="en-US">
                  <a:solidFill>
                    <a:srgbClr val="000000"/>
                  </a:solidFill>
                  <a:latin typeface="Times New Roman" pitchFamily="18" charset="0"/>
                  <a:cs typeface="Times New Roman" pitchFamily="18" charset="0"/>
                </a:rPr>
                <a:t> x = 0          y(0) = y</a:t>
              </a:r>
              <a:r>
                <a:rPr lang="en-US" baseline="-30000">
                  <a:solidFill>
                    <a:srgbClr val="000000"/>
                  </a:solidFill>
                  <a:latin typeface="Times New Roman" pitchFamily="18" charset="0"/>
                  <a:cs typeface="Times New Roman" pitchFamily="18" charset="0"/>
                </a:rPr>
                <a:t>o</a:t>
              </a:r>
              <a:r>
                <a:rPr lang="en-US">
                  <a:solidFill>
                    <a:srgbClr val="000000"/>
                  </a:solidFill>
                  <a:latin typeface="Times New Roman" pitchFamily="18" charset="0"/>
                  <a:cs typeface="Times New Roman" pitchFamily="18" charset="0"/>
                </a:rPr>
                <a:t> ;     ,</a:t>
              </a:r>
              <a:r>
                <a:rPr lang="en-US">
                  <a:solidFill>
                    <a:srgbClr val="000000"/>
                  </a:solidFill>
                  <a:latin typeface=".VnBook-Antiqua" pitchFamily="34" charset="0"/>
                  <a:cs typeface="Times New Roman" pitchFamily="18" charset="0"/>
                </a:rPr>
                <a:t> </a:t>
              </a:r>
            </a:p>
          </p:txBody>
        </p:sp>
        <p:graphicFrame>
          <p:nvGraphicFramePr>
            <p:cNvPr id="408605" name="Object 29"/>
            <p:cNvGraphicFramePr>
              <a:graphicFrameLocks noChangeAspect="1"/>
            </p:cNvGraphicFramePr>
            <p:nvPr/>
          </p:nvGraphicFramePr>
          <p:xfrm>
            <a:off x="2172" y="2180"/>
            <a:ext cx="2620" cy="268"/>
          </p:xfrm>
          <a:graphic>
            <a:graphicData uri="http://schemas.openxmlformats.org/presentationml/2006/ole">
              <mc:AlternateContent xmlns:mc="http://schemas.openxmlformats.org/markup-compatibility/2006">
                <mc:Choice xmlns:v="urn:schemas-microsoft-com:vml" Requires="v">
                  <p:oleObj spid="_x0000_s408622" name="Equation" r:id="rId18" imgW="2374560" imgH="241200" progId="Equation.3">
                    <p:embed/>
                  </p:oleObj>
                </mc:Choice>
                <mc:Fallback>
                  <p:oleObj name="Equation" r:id="rId18" imgW="2374560" imgH="241200" progId="Equation.3">
                    <p:embed/>
                    <p:pic>
                      <p:nvPicPr>
                        <p:cNvPr id="0" name="Object 29"/>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2172" y="2180"/>
                          <a:ext cx="2620"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08606" name="Text Box 30"/>
            <p:cNvSpPr txBox="1">
              <a:spLocks noChangeArrowheads="1"/>
            </p:cNvSpPr>
            <p:nvPr/>
          </p:nvSpPr>
          <p:spPr bwMode="auto">
            <a:xfrm>
              <a:off x="4742" y="2134"/>
              <a:ext cx="16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a:t>
              </a:r>
            </a:p>
          </p:txBody>
        </p:sp>
        <p:sp>
          <p:nvSpPr>
            <p:cNvPr id="408607" name="Line 31"/>
            <p:cNvSpPr>
              <a:spLocks noChangeShapeType="1"/>
            </p:cNvSpPr>
            <p:nvPr/>
          </p:nvSpPr>
          <p:spPr bwMode="auto">
            <a:xfrm>
              <a:off x="1056" y="2304"/>
              <a:ext cx="192"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08608" name="Group 32"/>
          <p:cNvGrpSpPr>
            <a:grpSpLocks/>
          </p:cNvGrpSpPr>
          <p:nvPr/>
        </p:nvGrpSpPr>
        <p:grpSpPr bwMode="auto">
          <a:xfrm>
            <a:off x="1143000" y="3962400"/>
            <a:ext cx="7162800" cy="685800"/>
            <a:chOff x="720" y="2496"/>
            <a:chExt cx="4512" cy="432"/>
          </a:xfrm>
        </p:grpSpPr>
        <p:graphicFrame>
          <p:nvGraphicFramePr>
            <p:cNvPr id="408609" name="Object 33"/>
            <p:cNvGraphicFramePr>
              <a:graphicFrameLocks noChangeAspect="1"/>
            </p:cNvGraphicFramePr>
            <p:nvPr/>
          </p:nvGraphicFramePr>
          <p:xfrm>
            <a:off x="720" y="2496"/>
            <a:ext cx="4032" cy="432"/>
          </p:xfrm>
          <a:graphic>
            <a:graphicData uri="http://schemas.openxmlformats.org/presentationml/2006/ole">
              <mc:AlternateContent xmlns:mc="http://schemas.openxmlformats.org/markup-compatibility/2006">
                <mc:Choice xmlns:v="urn:schemas-microsoft-com:vml" Requires="v">
                  <p:oleObj spid="_x0000_s408623" name="Equation" r:id="rId20" imgW="3873240" imgH="444240" progId="Equation.3">
                    <p:embed/>
                  </p:oleObj>
                </mc:Choice>
                <mc:Fallback>
                  <p:oleObj name="Equation" r:id="rId20" imgW="3873240" imgH="444240" progId="Equation.3">
                    <p:embed/>
                    <p:pic>
                      <p:nvPicPr>
                        <p:cNvPr id="0" name="Object 33"/>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20" y="2496"/>
                          <a:ext cx="4032" cy="4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08610" name="Line 34"/>
            <p:cNvSpPr>
              <a:spLocks noChangeShapeType="1"/>
            </p:cNvSpPr>
            <p:nvPr/>
          </p:nvSpPr>
          <p:spPr bwMode="auto">
            <a:xfrm>
              <a:off x="4992" y="2736"/>
              <a:ext cx="240"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aphicFrame>
        <p:nvGraphicFramePr>
          <p:cNvPr id="408611" name="Object 35"/>
          <p:cNvGraphicFramePr>
            <a:graphicFrameLocks noChangeAspect="1"/>
          </p:cNvGraphicFramePr>
          <p:nvPr/>
        </p:nvGraphicFramePr>
        <p:xfrm>
          <a:off x="1471613" y="4648200"/>
          <a:ext cx="6203950" cy="762000"/>
        </p:xfrm>
        <a:graphic>
          <a:graphicData uri="http://schemas.openxmlformats.org/presentationml/2006/ole">
            <mc:AlternateContent xmlns:mc="http://schemas.openxmlformats.org/markup-compatibility/2006">
              <mc:Choice xmlns:v="urn:schemas-microsoft-com:vml" Requires="v">
                <p:oleObj spid="_x0000_s408624" name="Equation" r:id="rId22" imgW="4279680" imgH="495000" progId="Equation.3">
                  <p:embed/>
                </p:oleObj>
              </mc:Choice>
              <mc:Fallback>
                <p:oleObj name="Equation" r:id="rId22" imgW="4279680" imgH="495000" progId="Equation.3">
                  <p:embed/>
                  <p:pic>
                    <p:nvPicPr>
                      <p:cNvPr id="0" name="Object 35"/>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1471613" y="4648200"/>
                        <a:ext cx="620395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08612" name="Text Box 36"/>
          <p:cNvSpPr txBox="1">
            <a:spLocks noChangeArrowheads="1"/>
          </p:cNvSpPr>
          <p:nvPr/>
        </p:nvSpPr>
        <p:spPr bwMode="auto">
          <a:xfrm>
            <a:off x="212725" y="5510213"/>
            <a:ext cx="8783638"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    Biết hai thông số</a:t>
            </a:r>
            <a:r>
              <a:rPr lang="en-US"/>
              <a:t> </a:t>
            </a:r>
            <a:r>
              <a:rPr lang="en-US">
                <a:solidFill>
                  <a:srgbClr val="000000"/>
                </a:solidFill>
                <a:latin typeface="Times New Roman" pitchFamily="18" charset="0"/>
                <a:cs typeface="Times New Roman" pitchFamily="18" charset="0"/>
              </a:rPr>
              <a:t>q</a:t>
            </a:r>
            <a:r>
              <a:rPr lang="en-US" baseline="-30000">
                <a:solidFill>
                  <a:srgbClr val="000000"/>
                </a:solidFill>
                <a:latin typeface="Times New Roman" pitchFamily="18" charset="0"/>
                <a:cs typeface="Times New Roman" pitchFamily="18" charset="0"/>
              </a:rPr>
              <a:t>0</a:t>
            </a:r>
            <a:r>
              <a:rPr lang="en-US">
                <a:solidFill>
                  <a:srgbClr val="000000"/>
                </a:solidFill>
                <a:latin typeface="Times New Roman" pitchFamily="18" charset="0"/>
                <a:cs typeface="Times New Roman" pitchFamily="18" charset="0"/>
              </a:rPr>
              <a:t> và q'</a:t>
            </a:r>
            <a:r>
              <a:rPr lang="en-US" baseline="-30000">
                <a:solidFill>
                  <a:srgbClr val="000000"/>
                </a:solidFill>
                <a:latin typeface="Times New Roman" pitchFamily="18" charset="0"/>
                <a:cs typeface="Times New Roman" pitchFamily="18" charset="0"/>
              </a:rPr>
              <a:t>o</a:t>
            </a:r>
            <a:r>
              <a:rPr lang="en-US">
                <a:solidFill>
                  <a:srgbClr val="000000"/>
                </a:solidFill>
                <a:latin typeface="Times New Roman" pitchFamily="18" charset="0"/>
                <a:cs typeface="Times New Roman" pitchFamily="18" charset="0"/>
              </a:rPr>
              <a:t>, </a:t>
            </a:r>
            <a:r>
              <a:rPr lang="en-US">
                <a:solidFill>
                  <a:srgbClr val="000000"/>
                </a:solidFill>
              </a:rPr>
              <a:t>hai trong 4 thông số</a:t>
            </a:r>
            <a:r>
              <a:rPr lang="en-US"/>
              <a:t> </a:t>
            </a:r>
            <a:r>
              <a:rPr lang="en-US">
                <a:solidFill>
                  <a:srgbClr val="000000"/>
                </a:solidFill>
                <a:latin typeface="Times New Roman" pitchFamily="18" charset="0"/>
                <a:cs typeface="Times New Roman" pitchFamily="18" charset="0"/>
              </a:rPr>
              <a:t>y</a:t>
            </a:r>
            <a:r>
              <a:rPr lang="en-US" baseline="-30000">
                <a:solidFill>
                  <a:srgbClr val="000000"/>
                </a:solidFill>
                <a:latin typeface="Times New Roman" pitchFamily="18" charset="0"/>
                <a:cs typeface="Times New Roman" pitchFamily="18" charset="0"/>
              </a:rPr>
              <a:t>0</a:t>
            </a:r>
            <a:r>
              <a:rPr lang="en-US">
                <a:solidFill>
                  <a:srgbClr val="000000"/>
                </a:solidFill>
                <a:latin typeface="Times New Roman" pitchFamily="18" charset="0"/>
                <a:cs typeface="Times New Roman" pitchFamily="18" charset="0"/>
              </a:rPr>
              <a:t>,,</a:t>
            </a:r>
            <a:r>
              <a:rPr lang="el-GR">
                <a:solidFill>
                  <a:srgbClr val="000000"/>
                </a:solidFill>
                <a:latin typeface="Times New Roman" pitchFamily="18" charset="0"/>
                <a:cs typeface="Times New Roman" pitchFamily="18" charset="0"/>
              </a:rPr>
              <a:t>φ</a:t>
            </a:r>
            <a:r>
              <a:rPr lang="en-US" baseline="-25000">
                <a:solidFill>
                  <a:srgbClr val="000000"/>
                </a:solidFill>
                <a:latin typeface="Times New Roman" pitchFamily="18" charset="0"/>
                <a:cs typeface="Times New Roman" pitchFamily="18" charset="0"/>
              </a:rPr>
              <a:t>0</a:t>
            </a:r>
            <a:r>
              <a:rPr lang="en-US">
                <a:solidFill>
                  <a:srgbClr val="000000"/>
                </a:solidFill>
                <a:latin typeface="Times New Roman" pitchFamily="18" charset="0"/>
                <a:cs typeface="Times New Roman" pitchFamily="18" charset="0"/>
              </a:rPr>
              <a:t>,M</a:t>
            </a:r>
            <a:r>
              <a:rPr lang="en-US" baseline="-30000">
                <a:solidFill>
                  <a:srgbClr val="000000"/>
                </a:solidFill>
                <a:latin typeface="Times New Roman" pitchFamily="18" charset="0"/>
                <a:cs typeface="Times New Roman" pitchFamily="18" charset="0"/>
              </a:rPr>
              <a:t>0</a:t>
            </a:r>
            <a:r>
              <a:rPr lang="en-US">
                <a:solidFill>
                  <a:srgbClr val="000000"/>
                </a:solidFill>
                <a:latin typeface="Times New Roman" pitchFamily="18" charset="0"/>
                <a:cs typeface="Times New Roman" pitchFamily="18" charset="0"/>
              </a:rPr>
              <a:t> và Q</a:t>
            </a:r>
            <a:r>
              <a:rPr lang="en-US" baseline="-30000">
                <a:solidFill>
                  <a:srgbClr val="000000"/>
                </a:solidFill>
                <a:latin typeface="Times New Roman" pitchFamily="18" charset="0"/>
                <a:cs typeface="Times New Roman" pitchFamily="18" charset="0"/>
              </a:rPr>
              <a:t>0</a:t>
            </a:r>
            <a:r>
              <a:rPr lang="en-US">
                <a:solidFill>
                  <a:srgbClr val="000000"/>
                </a:solidFill>
                <a:latin typeface="Times New Roman" pitchFamily="18" charset="0"/>
                <a:cs typeface="Times New Roman" pitchFamily="18" charset="0"/>
              </a:rPr>
              <a:t> </a:t>
            </a:r>
          </a:p>
          <a:p>
            <a:pPr algn="l"/>
            <a:r>
              <a:rPr lang="en-US">
                <a:solidFill>
                  <a:srgbClr val="000000"/>
                </a:solidFill>
              </a:rPr>
              <a:t>được cho  trước, hai thông số còn lại được xac định từ điều </a:t>
            </a:r>
          </a:p>
          <a:p>
            <a:pPr algn="l"/>
            <a:r>
              <a:rPr lang="en-US">
                <a:solidFill>
                  <a:srgbClr val="000000"/>
                </a:solidFill>
              </a:rPr>
              <a:t>kiện biên ở cuối dầm </a:t>
            </a:r>
            <a:r>
              <a:rPr lang="en-US">
                <a:solidFill>
                  <a:srgbClr val="000000"/>
                </a:solidFill>
                <a:latin typeface="Times New Roman" pitchFamily="18" charset="0"/>
                <a:cs typeface="Times New Roman" pitchFamily="18" charset="0"/>
              </a:rPr>
              <a:t>( x</a:t>
            </a:r>
            <a:r>
              <a:rPr lang="en-US">
                <a:solidFill>
                  <a:srgbClr val="000000"/>
                </a:solidFill>
                <a:latin typeface=".VnBook-Antiqua" pitchFamily="34" charset="0"/>
                <a:cs typeface="Times New Roman" pitchFamily="18" charset="0"/>
              </a:rPr>
              <a:t> =l) </a:t>
            </a:r>
            <a:r>
              <a:rPr lang="en-US">
                <a:solidFill>
                  <a:srgbClr val="000000"/>
                </a:solidFill>
                <a:latin typeface="Times New Roman" pitchFamily="18" charset="0"/>
                <a:cs typeface="Times New Roman" pitchFamily="18" charset="0"/>
              </a:rPr>
              <a:t>A,B,C,D</a:t>
            </a:r>
            <a:r>
              <a:rPr lang="en-US">
                <a:solidFill>
                  <a:srgbClr val="000000"/>
                </a:solidFill>
                <a:latin typeface=".VnBook-Antiqua" pitchFamily="34" charset="0"/>
                <a:cs typeface="Times New Roman" pitchFamily="18" charset="0"/>
              </a:rPr>
              <a:t>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408596"/>
                                        </p:tgtEl>
                                        <p:attrNameLst>
                                          <p:attrName>style.visibility</p:attrName>
                                        </p:attrNameLst>
                                      </p:cBhvr>
                                      <p:to>
                                        <p:strVal val="visible"/>
                                      </p:to>
                                    </p:set>
                                    <p:animEffect transition="in" filter="checkerboard(across)">
                                      <p:cBhvr>
                                        <p:cTn id="7" dur="500"/>
                                        <p:tgtEl>
                                          <p:spTgt spid="40859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408597"/>
                                        </p:tgtEl>
                                        <p:attrNameLst>
                                          <p:attrName>style.visibility</p:attrName>
                                        </p:attrNameLst>
                                      </p:cBhvr>
                                      <p:to>
                                        <p:strVal val="visible"/>
                                      </p:to>
                                    </p:set>
                                    <p:animEffect transition="in" filter="checkerboard(across)">
                                      <p:cBhvr>
                                        <p:cTn id="12" dur="500"/>
                                        <p:tgtEl>
                                          <p:spTgt spid="40859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nodeType="clickEffect">
                                  <p:stCondLst>
                                    <p:cond delay="0"/>
                                  </p:stCondLst>
                                  <p:childTnLst>
                                    <p:set>
                                      <p:cBhvr>
                                        <p:cTn id="16" dur="1" fill="hold">
                                          <p:stCondLst>
                                            <p:cond delay="0"/>
                                          </p:stCondLst>
                                        </p:cTn>
                                        <p:tgtEl>
                                          <p:spTgt spid="408579"/>
                                        </p:tgtEl>
                                        <p:attrNameLst>
                                          <p:attrName>style.visibility</p:attrName>
                                        </p:attrNameLst>
                                      </p:cBhvr>
                                      <p:to>
                                        <p:strVal val="visible"/>
                                      </p:to>
                                    </p:set>
                                    <p:animEffect transition="in" filter="box(in)">
                                      <p:cBhvr>
                                        <p:cTn id="17" dur="500"/>
                                        <p:tgtEl>
                                          <p:spTgt spid="40857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nodeType="clickEffect">
                                  <p:stCondLst>
                                    <p:cond delay="0"/>
                                  </p:stCondLst>
                                  <p:childTnLst>
                                    <p:set>
                                      <p:cBhvr>
                                        <p:cTn id="21" dur="1" fill="hold">
                                          <p:stCondLst>
                                            <p:cond delay="0"/>
                                          </p:stCondLst>
                                        </p:cTn>
                                        <p:tgtEl>
                                          <p:spTgt spid="408598"/>
                                        </p:tgtEl>
                                        <p:attrNameLst>
                                          <p:attrName>style.visibility</p:attrName>
                                        </p:attrNameLst>
                                      </p:cBhvr>
                                      <p:to>
                                        <p:strVal val="visible"/>
                                      </p:to>
                                    </p:set>
                                    <p:animEffect transition="in" filter="blinds(horizontal)">
                                      <p:cBhvr>
                                        <p:cTn id="22" dur="500"/>
                                        <p:tgtEl>
                                          <p:spTgt spid="40859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9" presetClass="entr" presetSubtype="0" fill="hold" nodeType="clickEffect">
                                  <p:stCondLst>
                                    <p:cond delay="0"/>
                                  </p:stCondLst>
                                  <p:childTnLst>
                                    <p:set>
                                      <p:cBhvr>
                                        <p:cTn id="26" dur="1" fill="hold">
                                          <p:stCondLst>
                                            <p:cond delay="0"/>
                                          </p:stCondLst>
                                        </p:cTn>
                                        <p:tgtEl>
                                          <p:spTgt spid="408599"/>
                                        </p:tgtEl>
                                        <p:attrNameLst>
                                          <p:attrName>style.visibility</p:attrName>
                                        </p:attrNameLst>
                                      </p:cBhvr>
                                      <p:to>
                                        <p:strVal val="visible"/>
                                      </p:to>
                                    </p:set>
                                    <p:animEffect transition="in" filter="dissolve">
                                      <p:cBhvr>
                                        <p:cTn id="27" dur="500"/>
                                        <p:tgtEl>
                                          <p:spTgt spid="40859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nodeType="clickEffect">
                                  <p:stCondLst>
                                    <p:cond delay="0"/>
                                  </p:stCondLst>
                                  <p:childTnLst>
                                    <p:set>
                                      <p:cBhvr>
                                        <p:cTn id="31" dur="1" fill="hold">
                                          <p:stCondLst>
                                            <p:cond delay="0"/>
                                          </p:stCondLst>
                                        </p:cTn>
                                        <p:tgtEl>
                                          <p:spTgt spid="408600"/>
                                        </p:tgtEl>
                                        <p:attrNameLst>
                                          <p:attrName>style.visibility</p:attrName>
                                        </p:attrNameLst>
                                      </p:cBhvr>
                                      <p:to>
                                        <p:strVal val="visible"/>
                                      </p:to>
                                    </p:set>
                                    <p:animEffect transition="in" filter="checkerboard(across)">
                                      <p:cBhvr>
                                        <p:cTn id="32" dur="500"/>
                                        <p:tgtEl>
                                          <p:spTgt spid="408600"/>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nodeType="clickEffect">
                                  <p:stCondLst>
                                    <p:cond delay="0"/>
                                  </p:stCondLst>
                                  <p:childTnLst>
                                    <p:set>
                                      <p:cBhvr>
                                        <p:cTn id="36" dur="1" fill="hold">
                                          <p:stCondLst>
                                            <p:cond delay="0"/>
                                          </p:stCondLst>
                                        </p:cTn>
                                        <p:tgtEl>
                                          <p:spTgt spid="408603"/>
                                        </p:tgtEl>
                                        <p:attrNameLst>
                                          <p:attrName>style.visibility</p:attrName>
                                        </p:attrNameLst>
                                      </p:cBhvr>
                                      <p:to>
                                        <p:strVal val="visible"/>
                                      </p:to>
                                    </p:set>
                                    <p:animEffect transition="in" filter="checkerboard(across)">
                                      <p:cBhvr>
                                        <p:cTn id="37" dur="500"/>
                                        <p:tgtEl>
                                          <p:spTgt spid="408603"/>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16" presetClass="entr" presetSubtype="26" fill="hold" nodeType="clickEffect">
                                  <p:stCondLst>
                                    <p:cond delay="0"/>
                                  </p:stCondLst>
                                  <p:childTnLst>
                                    <p:set>
                                      <p:cBhvr>
                                        <p:cTn id="41" dur="1" fill="hold">
                                          <p:stCondLst>
                                            <p:cond delay="0"/>
                                          </p:stCondLst>
                                        </p:cTn>
                                        <p:tgtEl>
                                          <p:spTgt spid="408608"/>
                                        </p:tgtEl>
                                        <p:attrNameLst>
                                          <p:attrName>style.visibility</p:attrName>
                                        </p:attrNameLst>
                                      </p:cBhvr>
                                      <p:to>
                                        <p:strVal val="visible"/>
                                      </p:to>
                                    </p:set>
                                    <p:animEffect transition="in" filter="barn(inHorizontal)">
                                      <p:cBhvr>
                                        <p:cTn id="42" dur="500"/>
                                        <p:tgtEl>
                                          <p:spTgt spid="408608"/>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12" presetClass="entr" presetSubtype="8" fill="hold" nodeType="clickEffect">
                                  <p:stCondLst>
                                    <p:cond delay="0"/>
                                  </p:stCondLst>
                                  <p:childTnLst>
                                    <p:set>
                                      <p:cBhvr>
                                        <p:cTn id="46" dur="1" fill="hold">
                                          <p:stCondLst>
                                            <p:cond delay="0"/>
                                          </p:stCondLst>
                                        </p:cTn>
                                        <p:tgtEl>
                                          <p:spTgt spid="408611"/>
                                        </p:tgtEl>
                                        <p:attrNameLst>
                                          <p:attrName>style.visibility</p:attrName>
                                        </p:attrNameLst>
                                      </p:cBhvr>
                                      <p:to>
                                        <p:strVal val="visible"/>
                                      </p:to>
                                    </p:set>
                                    <p:animEffect transition="in" filter="slide(fromLeft)">
                                      <p:cBhvr>
                                        <p:cTn id="47" dur="500"/>
                                        <p:tgtEl>
                                          <p:spTgt spid="408611"/>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2" presetClass="entr" presetSubtype="1" fill="hold" grpId="0" nodeType="clickEffect">
                                  <p:stCondLst>
                                    <p:cond delay="0"/>
                                  </p:stCondLst>
                                  <p:childTnLst>
                                    <p:set>
                                      <p:cBhvr>
                                        <p:cTn id="51" dur="1" fill="hold">
                                          <p:stCondLst>
                                            <p:cond delay="0"/>
                                          </p:stCondLst>
                                        </p:cTn>
                                        <p:tgtEl>
                                          <p:spTgt spid="408612"/>
                                        </p:tgtEl>
                                        <p:attrNameLst>
                                          <p:attrName>style.visibility</p:attrName>
                                        </p:attrNameLst>
                                      </p:cBhvr>
                                      <p:to>
                                        <p:strVal val="visible"/>
                                      </p:to>
                                    </p:set>
                                    <p:animEffect transition="in" filter="wipe(up)">
                                      <p:cBhvr>
                                        <p:cTn id="52" dur="500"/>
                                        <p:tgtEl>
                                          <p:spTgt spid="4086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8597" grpId="0" autoUpdateAnimBg="0"/>
      <p:bldP spid="408612" grpId="0" autoUpdateAnimBg="0"/>
    </p:bldLst>
  </p:timing>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09602" name="Object 2"/>
          <p:cNvGraphicFramePr>
            <a:graphicFrameLocks noChangeAspect="1"/>
          </p:cNvGraphicFramePr>
          <p:nvPr/>
        </p:nvGraphicFramePr>
        <p:xfrm>
          <a:off x="914400" y="228600"/>
          <a:ext cx="6705600" cy="1066800"/>
        </p:xfrm>
        <a:graphic>
          <a:graphicData uri="http://schemas.openxmlformats.org/presentationml/2006/ole">
            <mc:AlternateContent xmlns:mc="http://schemas.openxmlformats.org/markup-compatibility/2006">
              <mc:Choice xmlns:v="urn:schemas-microsoft-com:vml" Requires="v">
                <p:oleObj spid="_x0000_s409610" name="Equation" r:id="rId3" imgW="4254480" imgH="698400" progId="Equation.3">
                  <p:embed/>
                </p:oleObj>
              </mc:Choice>
              <mc:Fallback>
                <p:oleObj name="Equation" r:id="rId3" imgW="4254480" imgH="698400" progId="Equation.3">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14400" y="228600"/>
                        <a:ext cx="6705600"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09603" name="Object 3"/>
          <p:cNvGraphicFramePr>
            <a:graphicFrameLocks noChangeAspect="1"/>
          </p:cNvGraphicFramePr>
          <p:nvPr/>
        </p:nvGraphicFramePr>
        <p:xfrm>
          <a:off x="914400" y="990600"/>
          <a:ext cx="7239000" cy="781050"/>
        </p:xfrm>
        <a:graphic>
          <a:graphicData uri="http://schemas.openxmlformats.org/presentationml/2006/ole">
            <mc:AlternateContent xmlns:mc="http://schemas.openxmlformats.org/markup-compatibility/2006">
              <mc:Choice xmlns:v="urn:schemas-microsoft-com:vml" Requires="v">
                <p:oleObj spid="_x0000_s409611" name="Equation" r:id="rId5" imgW="4686120" imgH="495000" progId="Equation.3">
                  <p:embed/>
                </p:oleObj>
              </mc:Choice>
              <mc:Fallback>
                <p:oleObj name="Equation" r:id="rId5" imgW="4686120" imgH="495000" progId="Equation.3">
                  <p:embed/>
                  <p:pic>
                    <p:nvPicPr>
                      <p:cNvPr id="0" name="Object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14400" y="990600"/>
                        <a:ext cx="7239000" cy="781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09604" name="Object 4"/>
          <p:cNvGraphicFramePr>
            <a:graphicFrameLocks noChangeAspect="1"/>
          </p:cNvGraphicFramePr>
          <p:nvPr/>
        </p:nvGraphicFramePr>
        <p:xfrm>
          <a:off x="857250" y="2514600"/>
          <a:ext cx="6610350" cy="381000"/>
        </p:xfrm>
        <a:graphic>
          <a:graphicData uri="http://schemas.openxmlformats.org/presentationml/2006/ole">
            <mc:AlternateContent xmlns:mc="http://schemas.openxmlformats.org/markup-compatibility/2006">
              <mc:Choice xmlns:v="urn:schemas-microsoft-com:vml" Requires="v">
                <p:oleObj spid="_x0000_s409612" name="Equation" r:id="rId7" imgW="3886200" imgH="241200" progId="Equation.3">
                  <p:embed/>
                </p:oleObj>
              </mc:Choice>
              <mc:Fallback>
                <p:oleObj name="Equation" r:id="rId7" imgW="3886200" imgH="241200" progId="Equation.3">
                  <p:embed/>
                  <p:pic>
                    <p:nvPicPr>
                      <p:cNvPr id="0" name="Object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57250" y="2514600"/>
                        <a:ext cx="6610350" cy="381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409605" name="Group 5"/>
          <p:cNvGrpSpPr>
            <a:grpSpLocks/>
          </p:cNvGrpSpPr>
          <p:nvPr/>
        </p:nvGrpSpPr>
        <p:grpSpPr bwMode="auto">
          <a:xfrm>
            <a:off x="793750" y="1733550"/>
            <a:ext cx="8264525" cy="781050"/>
            <a:chOff x="500" y="1092"/>
            <a:chExt cx="5206" cy="492"/>
          </a:xfrm>
        </p:grpSpPr>
        <p:graphicFrame>
          <p:nvGraphicFramePr>
            <p:cNvPr id="409606" name="Object 6"/>
            <p:cNvGraphicFramePr>
              <a:graphicFrameLocks noChangeAspect="1"/>
            </p:cNvGraphicFramePr>
            <p:nvPr/>
          </p:nvGraphicFramePr>
          <p:xfrm>
            <a:off x="500" y="1092"/>
            <a:ext cx="3724" cy="492"/>
          </p:xfrm>
          <a:graphic>
            <a:graphicData uri="http://schemas.openxmlformats.org/presentationml/2006/ole">
              <mc:AlternateContent xmlns:mc="http://schemas.openxmlformats.org/markup-compatibility/2006">
                <mc:Choice xmlns:v="urn:schemas-microsoft-com:vml" Requires="v">
                  <p:oleObj spid="_x0000_s409613" name="Equation" r:id="rId9" imgW="3670200" imgH="495000" progId="Equation.3">
                    <p:embed/>
                  </p:oleObj>
                </mc:Choice>
                <mc:Fallback>
                  <p:oleObj name="Equation" r:id="rId9" imgW="3670200" imgH="495000" progId="Equation.3">
                    <p:embed/>
                    <p:pic>
                      <p:nvPicPr>
                        <p:cNvPr id="0" name="Object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00" y="1092"/>
                          <a:ext cx="3724" cy="4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09607" name="Text Box 7"/>
            <p:cNvSpPr txBox="1">
              <a:spLocks noChangeArrowheads="1"/>
            </p:cNvSpPr>
            <p:nvPr/>
          </p:nvSpPr>
          <p:spPr bwMode="auto">
            <a:xfrm>
              <a:off x="4982" y="1178"/>
              <a:ext cx="72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(11. 15)</a:t>
              </a:r>
            </a:p>
          </p:txBody>
        </p:sp>
      </p:grpSp>
      <p:sp>
        <p:nvSpPr>
          <p:cNvPr id="409608" name="Text Box 8"/>
          <p:cNvSpPr txBox="1">
            <a:spLocks noChangeArrowheads="1"/>
          </p:cNvSpPr>
          <p:nvPr/>
        </p:nvSpPr>
        <p:spPr bwMode="auto">
          <a:xfrm>
            <a:off x="285750" y="3035300"/>
            <a:ext cx="8858250" cy="1917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latin typeface=".VnBook-Antiqua" pitchFamily="34" charset="0"/>
                <a:cs typeface="Times New Roman" pitchFamily="18" charset="0"/>
              </a:rPr>
              <a:t> </a:t>
            </a:r>
            <a:r>
              <a:rPr lang="en-US">
                <a:solidFill>
                  <a:srgbClr val="000000"/>
                </a:solidFill>
              </a:rPr>
              <a:t>Trên đây là phương trình độ võng, góc xoay, momen uốn và </a:t>
            </a:r>
          </a:p>
          <a:p>
            <a:pPr algn="l"/>
            <a:r>
              <a:rPr lang="en-US">
                <a:solidFill>
                  <a:srgbClr val="000000"/>
                </a:solidFill>
              </a:rPr>
              <a:t>lực cắt được   viết theo phương pháp thông số ban đầu.cho </a:t>
            </a:r>
          </a:p>
          <a:p>
            <a:pPr algn="l"/>
            <a:r>
              <a:rPr lang="en-US">
                <a:solidFill>
                  <a:srgbClr val="000000"/>
                </a:solidFill>
              </a:rPr>
              <a:t>trường hợp dầm hữu hạn   một đoạn .  </a:t>
            </a:r>
            <a:r>
              <a:rPr lang="en-US" b="1" i="1">
                <a:solidFill>
                  <a:srgbClr val="800000"/>
                </a:solidFill>
              </a:rPr>
              <a:t>Dầm có nhiều đoạn :</a:t>
            </a:r>
            <a:r>
              <a:rPr lang="en-US">
                <a:solidFill>
                  <a:srgbClr val="000000"/>
                </a:solidFill>
              </a:rPr>
              <a:t> (11.15 ) là nghiệm ứng với đoạn đầu tiên  tính từ bên trái .Các đoạn tiếp theo:</a:t>
            </a:r>
            <a:endParaRPr lang="en-US">
              <a:cs typeface="Times New Roman" pitchFamily="18" charset="0"/>
            </a:endParaRPr>
          </a:p>
        </p:txBody>
      </p:sp>
      <p:graphicFrame>
        <p:nvGraphicFramePr>
          <p:cNvPr id="409609" name="Object 9"/>
          <p:cNvGraphicFramePr>
            <a:graphicFrameLocks noChangeAspect="1"/>
          </p:cNvGraphicFramePr>
          <p:nvPr/>
        </p:nvGraphicFramePr>
        <p:xfrm>
          <a:off x="609600" y="4876800"/>
          <a:ext cx="7620000" cy="1371600"/>
        </p:xfrm>
        <a:graphic>
          <a:graphicData uri="http://schemas.openxmlformats.org/presentationml/2006/ole">
            <mc:AlternateContent xmlns:mc="http://schemas.openxmlformats.org/markup-compatibility/2006">
              <mc:Choice xmlns:v="urn:schemas-microsoft-com:vml" Requires="v">
                <p:oleObj spid="_x0000_s409614" name="Equation" r:id="rId11" imgW="4851360" imgH="901440" progId="Equation.3">
                  <p:embed/>
                </p:oleObj>
              </mc:Choice>
              <mc:Fallback>
                <p:oleObj name="Equation" r:id="rId11" imgW="4851360" imgH="901440" progId="Equation.3">
                  <p:embed/>
                  <p:pic>
                    <p:nvPicPr>
                      <p:cNvPr id="0" name="Object 9"/>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09600" y="4876800"/>
                        <a:ext cx="7620000" cy="1371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409602"/>
                                        </p:tgtEl>
                                        <p:attrNameLst>
                                          <p:attrName>style.visibility</p:attrName>
                                        </p:attrNameLst>
                                      </p:cBhvr>
                                      <p:to>
                                        <p:strVal val="visible"/>
                                      </p:to>
                                    </p:set>
                                    <p:animEffect transition="in" filter="checkerboard(across)">
                                      <p:cBhvr>
                                        <p:cTn id="7" dur="500"/>
                                        <p:tgtEl>
                                          <p:spTgt spid="40960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8" fill="hold" nodeType="clickEffect">
                                  <p:stCondLst>
                                    <p:cond delay="0"/>
                                  </p:stCondLst>
                                  <p:childTnLst>
                                    <p:set>
                                      <p:cBhvr>
                                        <p:cTn id="11" dur="1" fill="hold">
                                          <p:stCondLst>
                                            <p:cond delay="0"/>
                                          </p:stCondLst>
                                        </p:cTn>
                                        <p:tgtEl>
                                          <p:spTgt spid="409603"/>
                                        </p:tgtEl>
                                        <p:attrNameLst>
                                          <p:attrName>style.visibility</p:attrName>
                                        </p:attrNameLst>
                                      </p:cBhvr>
                                      <p:to>
                                        <p:strVal val="visible"/>
                                      </p:to>
                                    </p:set>
                                    <p:anim calcmode="lin" valueType="num">
                                      <p:cBhvr additive="base">
                                        <p:cTn id="12" dur="500" fill="hold"/>
                                        <p:tgtEl>
                                          <p:spTgt spid="409603"/>
                                        </p:tgtEl>
                                        <p:attrNameLst>
                                          <p:attrName>ppt_x</p:attrName>
                                        </p:attrNameLst>
                                      </p:cBhvr>
                                      <p:tavLst>
                                        <p:tav tm="0">
                                          <p:val>
                                            <p:strVal val="0-#ppt_w/2"/>
                                          </p:val>
                                        </p:tav>
                                        <p:tav tm="100000">
                                          <p:val>
                                            <p:strVal val="#ppt_x"/>
                                          </p:val>
                                        </p:tav>
                                      </p:tavLst>
                                    </p:anim>
                                    <p:anim calcmode="lin" valueType="num">
                                      <p:cBhvr additive="base">
                                        <p:cTn id="13" dur="500" fill="hold"/>
                                        <p:tgtEl>
                                          <p:spTgt spid="409603"/>
                                        </p:tgtEl>
                                        <p:attrNameLst>
                                          <p:attrName>ppt_y</p:attrName>
                                        </p:attrNameLst>
                                      </p:cBhvr>
                                      <p:tavLst>
                                        <p:tav tm="0">
                                          <p:val>
                                            <p:strVal val="#ppt_y"/>
                                          </p:val>
                                        </p:tav>
                                        <p:tav tm="100000">
                                          <p:val>
                                            <p:strVal val="#ppt_y"/>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2" presetClass="entr" presetSubtype="2" fill="hold" nodeType="clickEffect">
                                  <p:stCondLst>
                                    <p:cond delay="0"/>
                                  </p:stCondLst>
                                  <p:childTnLst>
                                    <p:set>
                                      <p:cBhvr>
                                        <p:cTn id="17" dur="1" fill="hold">
                                          <p:stCondLst>
                                            <p:cond delay="0"/>
                                          </p:stCondLst>
                                        </p:cTn>
                                        <p:tgtEl>
                                          <p:spTgt spid="409605"/>
                                        </p:tgtEl>
                                        <p:attrNameLst>
                                          <p:attrName>style.visibility</p:attrName>
                                        </p:attrNameLst>
                                      </p:cBhvr>
                                      <p:to>
                                        <p:strVal val="visible"/>
                                      </p:to>
                                    </p:set>
                                    <p:anim calcmode="lin" valueType="num">
                                      <p:cBhvr additive="base">
                                        <p:cTn id="18" dur="500" fill="hold"/>
                                        <p:tgtEl>
                                          <p:spTgt spid="409605"/>
                                        </p:tgtEl>
                                        <p:attrNameLst>
                                          <p:attrName>ppt_x</p:attrName>
                                        </p:attrNameLst>
                                      </p:cBhvr>
                                      <p:tavLst>
                                        <p:tav tm="0">
                                          <p:val>
                                            <p:strVal val="1+#ppt_w/2"/>
                                          </p:val>
                                        </p:tav>
                                        <p:tav tm="100000">
                                          <p:val>
                                            <p:strVal val="#ppt_x"/>
                                          </p:val>
                                        </p:tav>
                                      </p:tavLst>
                                    </p:anim>
                                    <p:anim calcmode="lin" valueType="num">
                                      <p:cBhvr additive="base">
                                        <p:cTn id="19" dur="500" fill="hold"/>
                                        <p:tgtEl>
                                          <p:spTgt spid="409605"/>
                                        </p:tgtEl>
                                        <p:attrNameLst>
                                          <p:attrName>ppt_y</p:attrName>
                                        </p:attrNameLst>
                                      </p:cBhvr>
                                      <p:tavLst>
                                        <p:tav tm="0">
                                          <p:val>
                                            <p:strVal val="#ppt_y"/>
                                          </p:val>
                                        </p:tav>
                                        <p:tav tm="100000">
                                          <p:val>
                                            <p:strVal val="#ppt_y"/>
                                          </p:val>
                                        </p:tav>
                                      </p:tavLst>
                                    </p:anim>
                                  </p:childTnLst>
                                </p:cTn>
                              </p:par>
                            </p:childTnLst>
                          </p:cTn>
                        </p:par>
                      </p:childTnLst>
                    </p:cTn>
                  </p:par>
                  <p:par>
                    <p:cTn id="20" fill="hold" nodeType="clickPar">
                      <p:stCondLst>
                        <p:cond delay="indefinite"/>
                      </p:stCondLst>
                      <p:childTnLst>
                        <p:par>
                          <p:cTn id="21" fill="hold" nodeType="withGroup">
                            <p:stCondLst>
                              <p:cond delay="0"/>
                            </p:stCondLst>
                            <p:childTnLst>
                              <p:par>
                                <p:cTn id="22" presetID="4" presetClass="entr" presetSubtype="16" fill="hold" nodeType="clickEffect">
                                  <p:stCondLst>
                                    <p:cond delay="0"/>
                                  </p:stCondLst>
                                  <p:childTnLst>
                                    <p:set>
                                      <p:cBhvr>
                                        <p:cTn id="23" dur="1" fill="hold">
                                          <p:stCondLst>
                                            <p:cond delay="0"/>
                                          </p:stCondLst>
                                        </p:cTn>
                                        <p:tgtEl>
                                          <p:spTgt spid="409604"/>
                                        </p:tgtEl>
                                        <p:attrNameLst>
                                          <p:attrName>style.visibility</p:attrName>
                                        </p:attrNameLst>
                                      </p:cBhvr>
                                      <p:to>
                                        <p:strVal val="visible"/>
                                      </p:to>
                                    </p:set>
                                    <p:animEffect transition="in" filter="box(in)">
                                      <p:cBhvr>
                                        <p:cTn id="24" dur="500"/>
                                        <p:tgtEl>
                                          <p:spTgt spid="409604"/>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22" presetClass="entr" presetSubtype="1" fill="hold" grpId="0" nodeType="clickEffect">
                                  <p:stCondLst>
                                    <p:cond delay="0"/>
                                  </p:stCondLst>
                                  <p:childTnLst>
                                    <p:set>
                                      <p:cBhvr>
                                        <p:cTn id="28" dur="1" fill="hold">
                                          <p:stCondLst>
                                            <p:cond delay="0"/>
                                          </p:stCondLst>
                                        </p:cTn>
                                        <p:tgtEl>
                                          <p:spTgt spid="409608"/>
                                        </p:tgtEl>
                                        <p:attrNameLst>
                                          <p:attrName>style.visibility</p:attrName>
                                        </p:attrNameLst>
                                      </p:cBhvr>
                                      <p:to>
                                        <p:strVal val="visible"/>
                                      </p:to>
                                    </p:set>
                                    <p:animEffect transition="in" filter="wipe(up)">
                                      <p:cBhvr>
                                        <p:cTn id="29" dur="500"/>
                                        <p:tgtEl>
                                          <p:spTgt spid="409608"/>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22" presetClass="entr" presetSubtype="1" fill="hold" nodeType="clickEffect">
                                  <p:stCondLst>
                                    <p:cond delay="0"/>
                                  </p:stCondLst>
                                  <p:childTnLst>
                                    <p:set>
                                      <p:cBhvr>
                                        <p:cTn id="33" dur="1" fill="hold">
                                          <p:stCondLst>
                                            <p:cond delay="0"/>
                                          </p:stCondLst>
                                        </p:cTn>
                                        <p:tgtEl>
                                          <p:spTgt spid="409609"/>
                                        </p:tgtEl>
                                        <p:attrNameLst>
                                          <p:attrName>style.visibility</p:attrName>
                                        </p:attrNameLst>
                                      </p:cBhvr>
                                      <p:to>
                                        <p:strVal val="visible"/>
                                      </p:to>
                                    </p:set>
                                    <p:animEffect transition="in" filter="wipe(up)">
                                      <p:cBhvr>
                                        <p:cTn id="34" dur="500"/>
                                        <p:tgtEl>
                                          <p:spTgt spid="4096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608" grpId="0" autoUpdateAnimBg="0"/>
    </p:bldLst>
  </p:timing>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626" name="Text Box 2"/>
          <p:cNvSpPr txBox="1">
            <a:spLocks noChangeArrowheads="1"/>
          </p:cNvSpPr>
          <p:nvPr/>
        </p:nvSpPr>
        <p:spPr bwMode="auto">
          <a:xfrm>
            <a:off x="1371600" y="1981200"/>
            <a:ext cx="6508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endParaRPr lang="en-US">
              <a:latin typeface="Times New Roman" pitchFamily="18" charset="0"/>
              <a:cs typeface="Times New Roman" pitchFamily="18" charset="0"/>
            </a:endParaRPr>
          </a:p>
        </p:txBody>
      </p:sp>
      <p:sp>
        <p:nvSpPr>
          <p:cNvPr id="410627" name="Text Box 3"/>
          <p:cNvSpPr txBox="1">
            <a:spLocks noChangeArrowheads="1"/>
          </p:cNvSpPr>
          <p:nvPr/>
        </p:nvSpPr>
        <p:spPr bwMode="auto">
          <a:xfrm>
            <a:off x="288925" y="2136775"/>
            <a:ext cx="74533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latin typeface="Times New Roman" pitchFamily="18" charset="0"/>
                <a:cs typeface="Times New Roman" pitchFamily="18" charset="0"/>
              </a:rPr>
              <a:t>a</a:t>
            </a:r>
            <a:r>
              <a:rPr lang="en-US">
                <a:latin typeface="Times New Roman" pitchFamily="18" charset="0"/>
                <a:cs typeface="Times New Roman" pitchFamily="18" charset="0"/>
              </a:rPr>
              <a:t> -</a:t>
            </a:r>
            <a:r>
              <a:rPr lang="en-US">
                <a:solidFill>
                  <a:srgbClr val="000000"/>
                </a:solidFill>
              </a:rPr>
              <a:t>toạ độ của mặt cắt phân chia đoạn thứ i v</a:t>
            </a:r>
            <a:r>
              <a:rPr lang="en-US">
                <a:solidFill>
                  <a:srgbClr val="000000"/>
                </a:solidFill>
                <a:latin typeface="Times New Roman"/>
              </a:rPr>
              <a:t>à</a:t>
            </a:r>
            <a:r>
              <a:rPr lang="en-US">
                <a:solidFill>
                  <a:srgbClr val="000000"/>
                </a:solidFill>
              </a:rPr>
              <a:t> thứ i+1 ;</a:t>
            </a:r>
            <a:endParaRPr lang="en-US">
              <a:latin typeface="Times New Roman" pitchFamily="18" charset="0"/>
              <a:cs typeface="Times New Roman" pitchFamily="18" charset="0"/>
            </a:endParaRPr>
          </a:p>
        </p:txBody>
      </p:sp>
      <p:grpSp>
        <p:nvGrpSpPr>
          <p:cNvPr id="410628" name="Group 4"/>
          <p:cNvGrpSpPr>
            <a:grpSpLocks/>
          </p:cNvGrpSpPr>
          <p:nvPr/>
        </p:nvGrpSpPr>
        <p:grpSpPr bwMode="auto">
          <a:xfrm>
            <a:off x="304800" y="2778125"/>
            <a:ext cx="8247063" cy="822325"/>
            <a:chOff x="192" y="1417"/>
            <a:chExt cx="5195" cy="518"/>
          </a:xfrm>
        </p:grpSpPr>
        <p:graphicFrame>
          <p:nvGraphicFramePr>
            <p:cNvPr id="410629" name="Object 5"/>
            <p:cNvGraphicFramePr>
              <a:graphicFrameLocks noChangeAspect="1"/>
            </p:cNvGraphicFramePr>
            <p:nvPr/>
          </p:nvGraphicFramePr>
          <p:xfrm>
            <a:off x="192" y="1440"/>
            <a:ext cx="720" cy="249"/>
          </p:xfrm>
          <a:graphic>
            <a:graphicData uri="http://schemas.openxmlformats.org/presentationml/2006/ole">
              <mc:AlternateContent xmlns:mc="http://schemas.openxmlformats.org/markup-compatibility/2006">
                <mc:Choice xmlns:v="urn:schemas-microsoft-com:vml" Requires="v">
                  <p:oleObj spid="_x0000_s410729" name="Equation" r:id="rId3" imgW="698400" imgH="241200" progId="Equation.3">
                    <p:embed/>
                  </p:oleObj>
                </mc:Choice>
                <mc:Fallback>
                  <p:oleObj name="Equation" r:id="rId3" imgW="698400" imgH="241200" progId="Equation.3">
                    <p:embed/>
                    <p:pic>
                      <p:nvPicPr>
                        <p:cNvPr id="0"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2" y="1440"/>
                          <a:ext cx="720" cy="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10630" name="Text Box 6"/>
            <p:cNvSpPr txBox="1">
              <a:spLocks noChangeArrowheads="1"/>
            </p:cNvSpPr>
            <p:nvPr/>
          </p:nvSpPr>
          <p:spPr bwMode="auto">
            <a:xfrm>
              <a:off x="854" y="1417"/>
              <a:ext cx="4533"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-bước </a:t>
              </a:r>
              <a:r>
                <a:rPr lang="en-US">
                  <a:solidFill>
                    <a:srgbClr val="000000"/>
                  </a:solidFill>
                </a:rPr>
                <a:t>nhảy của độ võng và góc xoay tại mặt cắt có </a:t>
              </a:r>
            </a:p>
            <a:p>
              <a:pPr algn="l"/>
              <a:r>
                <a:rPr lang="en-US">
                  <a:solidFill>
                    <a:srgbClr val="000000"/>
                  </a:solidFill>
                </a:rPr>
                <a:t>hoành độ  x = a;</a:t>
              </a:r>
              <a:endParaRPr lang="en-US">
                <a:cs typeface="Times New Roman" pitchFamily="18" charset="0"/>
              </a:endParaRPr>
            </a:p>
          </p:txBody>
        </p:sp>
      </p:grpSp>
      <p:grpSp>
        <p:nvGrpSpPr>
          <p:cNvPr id="410631" name="Group 7"/>
          <p:cNvGrpSpPr>
            <a:grpSpLocks/>
          </p:cNvGrpSpPr>
          <p:nvPr/>
        </p:nvGrpSpPr>
        <p:grpSpPr bwMode="auto">
          <a:xfrm>
            <a:off x="285750" y="3640138"/>
            <a:ext cx="8677275" cy="1187450"/>
            <a:chOff x="180" y="1897"/>
            <a:chExt cx="5466" cy="748"/>
          </a:xfrm>
        </p:grpSpPr>
        <p:graphicFrame>
          <p:nvGraphicFramePr>
            <p:cNvPr id="410632" name="Object 8"/>
            <p:cNvGraphicFramePr>
              <a:graphicFrameLocks noChangeAspect="1"/>
            </p:cNvGraphicFramePr>
            <p:nvPr/>
          </p:nvGraphicFramePr>
          <p:xfrm>
            <a:off x="180" y="1908"/>
            <a:ext cx="800" cy="272"/>
          </p:xfrm>
          <a:graphic>
            <a:graphicData uri="http://schemas.openxmlformats.org/presentationml/2006/ole">
              <mc:AlternateContent xmlns:mc="http://schemas.openxmlformats.org/markup-compatibility/2006">
                <mc:Choice xmlns:v="urn:schemas-microsoft-com:vml" Requires="v">
                  <p:oleObj spid="_x0000_s410730" name="Equation" r:id="rId5" imgW="711000" imgH="241200" progId="Equation.3">
                    <p:embed/>
                  </p:oleObj>
                </mc:Choice>
                <mc:Fallback>
                  <p:oleObj name="Equation" r:id="rId5" imgW="711000" imgH="241200" progId="Equation.3">
                    <p:embed/>
                    <p:pic>
                      <p:nvPicPr>
                        <p:cNvPr id="0" name="Object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80" y="1908"/>
                          <a:ext cx="800" cy="2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10633" name="Text Box 9"/>
            <p:cNvSpPr txBox="1">
              <a:spLocks noChangeArrowheads="1"/>
            </p:cNvSpPr>
            <p:nvPr/>
          </p:nvSpPr>
          <p:spPr bwMode="auto">
            <a:xfrm>
              <a:off x="998" y="1897"/>
              <a:ext cx="4648" cy="7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bước nhảy của cường độ vàđạo hàm của cường độ </a:t>
              </a:r>
            </a:p>
            <a:p>
              <a:pPr algn="l"/>
              <a:r>
                <a:rPr lang="en-US">
                  <a:solidFill>
                    <a:srgbClr val="000000"/>
                  </a:solidFill>
                </a:rPr>
                <a:t>của lực phân bố tại mặt cắt có hoành độ x = a (chiều </a:t>
              </a:r>
            </a:p>
            <a:p>
              <a:pPr algn="l"/>
              <a:r>
                <a:rPr lang="en-US">
                  <a:solidFill>
                    <a:srgbClr val="000000"/>
                  </a:solidFill>
                </a:rPr>
                <a:t>q hướng xuống là chiều dương );</a:t>
              </a:r>
              <a:endParaRPr lang="en-US">
                <a:cs typeface="Times New Roman" pitchFamily="18" charset="0"/>
              </a:endParaRPr>
            </a:p>
          </p:txBody>
        </p:sp>
      </p:grpSp>
      <p:grpSp>
        <p:nvGrpSpPr>
          <p:cNvPr id="410634" name="Group 10"/>
          <p:cNvGrpSpPr>
            <a:grpSpLocks/>
          </p:cNvGrpSpPr>
          <p:nvPr/>
        </p:nvGrpSpPr>
        <p:grpSpPr bwMode="auto">
          <a:xfrm>
            <a:off x="304800" y="4999038"/>
            <a:ext cx="6356350" cy="492125"/>
            <a:chOff x="192" y="2618"/>
            <a:chExt cx="4004" cy="310"/>
          </a:xfrm>
        </p:grpSpPr>
        <p:graphicFrame>
          <p:nvGraphicFramePr>
            <p:cNvPr id="410635" name="Object 11"/>
            <p:cNvGraphicFramePr>
              <a:graphicFrameLocks noChangeAspect="1"/>
            </p:cNvGraphicFramePr>
            <p:nvPr/>
          </p:nvGraphicFramePr>
          <p:xfrm>
            <a:off x="192" y="2653"/>
            <a:ext cx="864" cy="275"/>
          </p:xfrm>
          <a:graphic>
            <a:graphicData uri="http://schemas.openxmlformats.org/presentationml/2006/ole">
              <mc:AlternateContent xmlns:mc="http://schemas.openxmlformats.org/markup-compatibility/2006">
                <mc:Choice xmlns:v="urn:schemas-microsoft-com:vml" Requires="v">
                  <p:oleObj spid="_x0000_s410731" name="Equation" r:id="rId7" imgW="876240" imgH="279360" progId="Equation.3">
                    <p:embed/>
                  </p:oleObj>
                </mc:Choice>
                <mc:Fallback>
                  <p:oleObj name="Equation" r:id="rId7" imgW="876240" imgH="279360" progId="Equation.3">
                    <p:embed/>
                    <p:pic>
                      <p:nvPicPr>
                        <p:cNvPr id="0" name="Object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2" y="2653"/>
                          <a:ext cx="864" cy="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10636" name="Text Box 12"/>
            <p:cNvSpPr txBox="1">
              <a:spLocks noChangeArrowheads="1"/>
            </p:cNvSpPr>
            <p:nvPr/>
          </p:nvSpPr>
          <p:spPr bwMode="auto">
            <a:xfrm>
              <a:off x="1046" y="2618"/>
              <a:ext cx="315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a:t>
              </a:r>
              <a:r>
                <a:rPr lang="en-US">
                  <a:solidFill>
                    <a:srgbClr val="000000"/>
                  </a:solidFill>
                </a:rPr>
                <a:t>momen  tập trung tại mặt cắt x = a;</a:t>
              </a:r>
              <a:endParaRPr lang="en-US">
                <a:latin typeface="Times New Roman" pitchFamily="18" charset="0"/>
                <a:cs typeface="Times New Roman" pitchFamily="18" charset="0"/>
              </a:endParaRPr>
            </a:p>
          </p:txBody>
        </p:sp>
      </p:grpSp>
      <p:grpSp>
        <p:nvGrpSpPr>
          <p:cNvPr id="410637" name="Group 13"/>
          <p:cNvGrpSpPr>
            <a:grpSpLocks/>
          </p:cNvGrpSpPr>
          <p:nvPr/>
        </p:nvGrpSpPr>
        <p:grpSpPr bwMode="auto">
          <a:xfrm>
            <a:off x="304800" y="5608638"/>
            <a:ext cx="5756275" cy="457200"/>
            <a:chOff x="192" y="2966"/>
            <a:chExt cx="3626" cy="288"/>
          </a:xfrm>
        </p:grpSpPr>
        <p:graphicFrame>
          <p:nvGraphicFramePr>
            <p:cNvPr id="410638" name="Object 14"/>
            <p:cNvGraphicFramePr>
              <a:graphicFrameLocks noChangeAspect="1"/>
            </p:cNvGraphicFramePr>
            <p:nvPr/>
          </p:nvGraphicFramePr>
          <p:xfrm>
            <a:off x="192" y="2976"/>
            <a:ext cx="768" cy="247"/>
          </p:xfrm>
          <a:graphic>
            <a:graphicData uri="http://schemas.openxmlformats.org/presentationml/2006/ole">
              <mc:AlternateContent xmlns:mc="http://schemas.openxmlformats.org/markup-compatibility/2006">
                <mc:Choice xmlns:v="urn:schemas-microsoft-com:vml" Requires="v">
                  <p:oleObj spid="_x0000_s410732" name="Equation" r:id="rId9" imgW="749160" imgH="241200" progId="Equation.3">
                    <p:embed/>
                  </p:oleObj>
                </mc:Choice>
                <mc:Fallback>
                  <p:oleObj name="Equation" r:id="rId9" imgW="749160" imgH="241200" progId="Equation.3">
                    <p:embed/>
                    <p:pic>
                      <p:nvPicPr>
                        <p:cNvPr id="0" name="Object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92" y="2976"/>
                          <a:ext cx="768" cy="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10639" name="Text Box 15"/>
            <p:cNvSpPr txBox="1">
              <a:spLocks noChangeArrowheads="1"/>
            </p:cNvSpPr>
            <p:nvPr/>
          </p:nvSpPr>
          <p:spPr bwMode="auto">
            <a:xfrm>
              <a:off x="998" y="2966"/>
              <a:ext cx="282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buFontTx/>
                <a:buChar char="-"/>
              </a:pPr>
              <a:r>
                <a:rPr lang="en-US">
                  <a:solidFill>
                    <a:srgbClr val="000000"/>
                  </a:solidFill>
                  <a:latin typeface="Times New Roman" pitchFamily="18" charset="0"/>
                  <a:cs typeface="Times New Roman" pitchFamily="18" charset="0"/>
                </a:rPr>
                <a:t>  </a:t>
              </a:r>
              <a:r>
                <a:rPr lang="en-US">
                  <a:solidFill>
                    <a:srgbClr val="000000"/>
                  </a:solidFill>
                </a:rPr>
                <a:t>lực tập trung tại mặt cắt x = a.</a:t>
              </a:r>
              <a:endParaRPr lang="en-US">
                <a:latin typeface="Times New Roman" pitchFamily="18" charset="0"/>
                <a:cs typeface="Times New Roman" pitchFamily="18" charset="0"/>
              </a:endParaRPr>
            </a:p>
          </p:txBody>
        </p:sp>
      </p:grpSp>
      <p:grpSp>
        <p:nvGrpSpPr>
          <p:cNvPr id="410640" name="Group 16"/>
          <p:cNvGrpSpPr>
            <a:grpSpLocks/>
          </p:cNvGrpSpPr>
          <p:nvPr/>
        </p:nvGrpSpPr>
        <p:grpSpPr bwMode="auto">
          <a:xfrm>
            <a:off x="533400" y="441325"/>
            <a:ext cx="8143875" cy="1574800"/>
            <a:chOff x="336" y="143"/>
            <a:chExt cx="5130" cy="992"/>
          </a:xfrm>
        </p:grpSpPr>
        <p:sp>
          <p:nvSpPr>
            <p:cNvPr id="410641" name="Text Box 17"/>
            <p:cNvSpPr txBox="1">
              <a:spLocks noChangeArrowheads="1"/>
            </p:cNvSpPr>
            <p:nvPr/>
          </p:nvSpPr>
          <p:spPr bwMode="auto">
            <a:xfrm>
              <a:off x="4742" y="698"/>
              <a:ext cx="72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(11. 16)</a:t>
              </a:r>
            </a:p>
          </p:txBody>
        </p:sp>
        <p:sp>
          <p:nvSpPr>
            <p:cNvPr id="410642" name="AutoShape 18"/>
            <p:cNvSpPr>
              <a:spLocks noChangeAspect="1" noChangeArrowheads="1" noTextEdit="1"/>
            </p:cNvSpPr>
            <p:nvPr/>
          </p:nvSpPr>
          <p:spPr bwMode="auto">
            <a:xfrm>
              <a:off x="336" y="144"/>
              <a:ext cx="4512" cy="9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410643" name="Rectangle 19"/>
            <p:cNvSpPr>
              <a:spLocks noChangeArrowheads="1"/>
            </p:cNvSpPr>
            <p:nvPr/>
          </p:nvSpPr>
          <p:spPr bwMode="auto">
            <a:xfrm>
              <a:off x="1219" y="208"/>
              <a:ext cx="83" cy="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1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410644" name="Rectangle 20"/>
            <p:cNvSpPr>
              <a:spLocks noChangeArrowheads="1"/>
            </p:cNvSpPr>
            <p:nvPr/>
          </p:nvSpPr>
          <p:spPr bwMode="auto">
            <a:xfrm>
              <a:off x="2066" y="208"/>
              <a:ext cx="83" cy="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1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410645" name="Rectangle 21"/>
            <p:cNvSpPr>
              <a:spLocks noChangeArrowheads="1"/>
            </p:cNvSpPr>
            <p:nvPr/>
          </p:nvSpPr>
          <p:spPr bwMode="auto">
            <a:xfrm>
              <a:off x="2406" y="208"/>
              <a:ext cx="83" cy="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1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410646" name="Rectangle 22"/>
            <p:cNvSpPr>
              <a:spLocks noChangeArrowheads="1"/>
            </p:cNvSpPr>
            <p:nvPr/>
          </p:nvSpPr>
          <p:spPr bwMode="auto">
            <a:xfrm>
              <a:off x="2784" y="208"/>
              <a:ext cx="83" cy="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1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410647" name="Rectangle 23"/>
            <p:cNvSpPr>
              <a:spLocks noChangeArrowheads="1"/>
            </p:cNvSpPr>
            <p:nvPr/>
          </p:nvSpPr>
          <p:spPr bwMode="auto">
            <a:xfrm>
              <a:off x="2254" y="198"/>
              <a:ext cx="85"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410648" name="Rectangle 24"/>
            <p:cNvSpPr>
              <a:spLocks noChangeArrowheads="1"/>
            </p:cNvSpPr>
            <p:nvPr/>
          </p:nvSpPr>
          <p:spPr bwMode="auto">
            <a:xfrm>
              <a:off x="2828" y="198"/>
              <a:ext cx="85"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410649" name="Line 25"/>
            <p:cNvSpPr>
              <a:spLocks noChangeShapeType="1"/>
            </p:cNvSpPr>
            <p:nvPr/>
          </p:nvSpPr>
          <p:spPr bwMode="auto">
            <a:xfrm>
              <a:off x="3543" y="408"/>
              <a:ext cx="313"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0650" name="Rectangle 26"/>
            <p:cNvSpPr>
              <a:spLocks noChangeArrowheads="1"/>
            </p:cNvSpPr>
            <p:nvPr/>
          </p:nvSpPr>
          <p:spPr bwMode="auto">
            <a:xfrm>
              <a:off x="4243" y="208"/>
              <a:ext cx="83" cy="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1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410651" name="Rectangle 27"/>
            <p:cNvSpPr>
              <a:spLocks noChangeArrowheads="1"/>
            </p:cNvSpPr>
            <p:nvPr/>
          </p:nvSpPr>
          <p:spPr bwMode="auto">
            <a:xfrm>
              <a:off x="4621" y="208"/>
              <a:ext cx="83" cy="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1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410652" name="Rectangle 28"/>
            <p:cNvSpPr>
              <a:spLocks noChangeArrowheads="1"/>
            </p:cNvSpPr>
            <p:nvPr/>
          </p:nvSpPr>
          <p:spPr bwMode="auto">
            <a:xfrm>
              <a:off x="4091" y="198"/>
              <a:ext cx="85"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410653" name="Rectangle 29"/>
            <p:cNvSpPr>
              <a:spLocks noChangeArrowheads="1"/>
            </p:cNvSpPr>
            <p:nvPr/>
          </p:nvSpPr>
          <p:spPr bwMode="auto">
            <a:xfrm>
              <a:off x="4665" y="198"/>
              <a:ext cx="85"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410654" name="Rectangle 30"/>
            <p:cNvSpPr>
              <a:spLocks noChangeArrowheads="1"/>
            </p:cNvSpPr>
            <p:nvPr/>
          </p:nvSpPr>
          <p:spPr bwMode="auto">
            <a:xfrm>
              <a:off x="962" y="680"/>
              <a:ext cx="83" cy="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1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410655" name="Rectangle 31"/>
            <p:cNvSpPr>
              <a:spLocks noChangeArrowheads="1"/>
            </p:cNvSpPr>
            <p:nvPr/>
          </p:nvSpPr>
          <p:spPr bwMode="auto">
            <a:xfrm>
              <a:off x="1340" y="680"/>
              <a:ext cx="83" cy="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1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410656" name="Rectangle 32"/>
            <p:cNvSpPr>
              <a:spLocks noChangeArrowheads="1"/>
            </p:cNvSpPr>
            <p:nvPr/>
          </p:nvSpPr>
          <p:spPr bwMode="auto">
            <a:xfrm>
              <a:off x="810" y="670"/>
              <a:ext cx="85"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410657" name="Rectangle 33"/>
            <p:cNvSpPr>
              <a:spLocks noChangeArrowheads="1"/>
            </p:cNvSpPr>
            <p:nvPr/>
          </p:nvSpPr>
          <p:spPr bwMode="auto">
            <a:xfrm>
              <a:off x="1384" y="670"/>
              <a:ext cx="85"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410658" name="Line 34"/>
            <p:cNvSpPr>
              <a:spLocks noChangeShapeType="1"/>
            </p:cNvSpPr>
            <p:nvPr/>
          </p:nvSpPr>
          <p:spPr bwMode="auto">
            <a:xfrm>
              <a:off x="1581" y="879"/>
              <a:ext cx="309"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0659" name="Rectangle 35"/>
            <p:cNvSpPr>
              <a:spLocks noChangeArrowheads="1"/>
            </p:cNvSpPr>
            <p:nvPr/>
          </p:nvSpPr>
          <p:spPr bwMode="auto">
            <a:xfrm>
              <a:off x="2216" y="680"/>
              <a:ext cx="83" cy="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1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410660" name="Rectangle 36"/>
            <p:cNvSpPr>
              <a:spLocks noChangeArrowheads="1"/>
            </p:cNvSpPr>
            <p:nvPr/>
          </p:nvSpPr>
          <p:spPr bwMode="auto">
            <a:xfrm>
              <a:off x="2594" y="680"/>
              <a:ext cx="83" cy="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1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410661" name="Rectangle 37"/>
            <p:cNvSpPr>
              <a:spLocks noChangeArrowheads="1"/>
            </p:cNvSpPr>
            <p:nvPr/>
          </p:nvSpPr>
          <p:spPr bwMode="auto">
            <a:xfrm>
              <a:off x="2064" y="670"/>
              <a:ext cx="85"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410662" name="Rectangle 38"/>
            <p:cNvSpPr>
              <a:spLocks noChangeArrowheads="1"/>
            </p:cNvSpPr>
            <p:nvPr/>
          </p:nvSpPr>
          <p:spPr bwMode="auto">
            <a:xfrm>
              <a:off x="2638" y="670"/>
              <a:ext cx="85"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410663" name="Rectangle 39"/>
            <p:cNvSpPr>
              <a:spLocks noChangeArrowheads="1"/>
            </p:cNvSpPr>
            <p:nvPr/>
          </p:nvSpPr>
          <p:spPr bwMode="auto">
            <a:xfrm>
              <a:off x="2667" y="758"/>
              <a:ext cx="48"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a:t>
              </a:r>
              <a:endParaRPr lang="en-US">
                <a:latin typeface="Times New Roman" pitchFamily="18" charset="0"/>
                <a:cs typeface="Times New Roman" pitchFamily="18" charset="0"/>
              </a:endParaRPr>
            </a:p>
          </p:txBody>
        </p:sp>
        <p:sp>
          <p:nvSpPr>
            <p:cNvPr id="410664" name="Rectangle 40"/>
            <p:cNvSpPr>
              <a:spLocks noChangeArrowheads="1"/>
            </p:cNvSpPr>
            <p:nvPr/>
          </p:nvSpPr>
          <p:spPr bwMode="auto">
            <a:xfrm>
              <a:off x="3734" y="164"/>
              <a:ext cx="3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a:t>
              </a:r>
              <a:endParaRPr lang="en-US">
                <a:latin typeface="Times New Roman" pitchFamily="18" charset="0"/>
                <a:cs typeface="Times New Roman" pitchFamily="18" charset="0"/>
              </a:endParaRPr>
            </a:p>
          </p:txBody>
        </p:sp>
        <p:sp>
          <p:nvSpPr>
            <p:cNvPr id="410665" name="Rectangle 41"/>
            <p:cNvSpPr>
              <a:spLocks noChangeArrowheads="1"/>
            </p:cNvSpPr>
            <p:nvPr/>
          </p:nvSpPr>
          <p:spPr bwMode="auto">
            <a:xfrm>
              <a:off x="1987" y="841"/>
              <a:ext cx="76"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000000"/>
                  </a:solidFill>
                  <a:latin typeface="Times New Roman" pitchFamily="18" charset="0"/>
                  <a:cs typeface="Times New Roman" pitchFamily="18" charset="0"/>
                </a:rPr>
                <a:t>2</a:t>
              </a:r>
              <a:endParaRPr lang="en-US">
                <a:latin typeface="Times New Roman" pitchFamily="18" charset="0"/>
                <a:cs typeface="Times New Roman" pitchFamily="18" charset="0"/>
              </a:endParaRPr>
            </a:p>
          </p:txBody>
        </p:sp>
        <p:sp>
          <p:nvSpPr>
            <p:cNvPr id="410666" name="Rectangle 42"/>
            <p:cNvSpPr>
              <a:spLocks noChangeArrowheads="1"/>
            </p:cNvSpPr>
            <p:nvPr/>
          </p:nvSpPr>
          <p:spPr bwMode="auto">
            <a:xfrm>
              <a:off x="743" y="841"/>
              <a:ext cx="76"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000000"/>
                  </a:solidFill>
                  <a:latin typeface="Times New Roman" pitchFamily="18" charset="0"/>
                  <a:cs typeface="Times New Roman" pitchFamily="18" charset="0"/>
                </a:rPr>
                <a:t>1</a:t>
              </a:r>
              <a:endParaRPr lang="en-US">
                <a:latin typeface="Times New Roman" pitchFamily="18" charset="0"/>
                <a:cs typeface="Times New Roman" pitchFamily="18" charset="0"/>
              </a:endParaRPr>
            </a:p>
          </p:txBody>
        </p:sp>
        <p:sp>
          <p:nvSpPr>
            <p:cNvPr id="410667" name="Rectangle 43"/>
            <p:cNvSpPr>
              <a:spLocks noChangeArrowheads="1"/>
            </p:cNvSpPr>
            <p:nvPr/>
          </p:nvSpPr>
          <p:spPr bwMode="auto">
            <a:xfrm>
              <a:off x="4014" y="369"/>
              <a:ext cx="76"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000000"/>
                  </a:solidFill>
                  <a:latin typeface="Times New Roman" pitchFamily="18" charset="0"/>
                  <a:cs typeface="Times New Roman" pitchFamily="18" charset="0"/>
                </a:rPr>
                <a:t>4</a:t>
              </a:r>
              <a:endParaRPr lang="en-US">
                <a:latin typeface="Times New Roman" pitchFamily="18" charset="0"/>
                <a:cs typeface="Times New Roman" pitchFamily="18" charset="0"/>
              </a:endParaRPr>
            </a:p>
          </p:txBody>
        </p:sp>
        <p:sp>
          <p:nvSpPr>
            <p:cNvPr id="410668" name="Rectangle 44"/>
            <p:cNvSpPr>
              <a:spLocks noChangeArrowheads="1"/>
            </p:cNvSpPr>
            <p:nvPr/>
          </p:nvSpPr>
          <p:spPr bwMode="auto">
            <a:xfrm>
              <a:off x="2181" y="369"/>
              <a:ext cx="76"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000000"/>
                  </a:solidFill>
                  <a:latin typeface="Times New Roman" pitchFamily="18" charset="0"/>
                  <a:cs typeface="Times New Roman" pitchFamily="18" charset="0"/>
                </a:rPr>
                <a:t>3</a:t>
              </a:r>
              <a:endParaRPr lang="en-US">
                <a:latin typeface="Times New Roman" pitchFamily="18" charset="0"/>
                <a:cs typeface="Times New Roman" pitchFamily="18" charset="0"/>
              </a:endParaRPr>
            </a:p>
          </p:txBody>
        </p:sp>
        <p:sp>
          <p:nvSpPr>
            <p:cNvPr id="410669" name="Rectangle 45"/>
            <p:cNvSpPr>
              <a:spLocks noChangeArrowheads="1"/>
            </p:cNvSpPr>
            <p:nvPr/>
          </p:nvSpPr>
          <p:spPr bwMode="auto">
            <a:xfrm>
              <a:off x="625" y="369"/>
              <a:ext cx="76"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000000"/>
                  </a:solidFill>
                  <a:latin typeface="Times New Roman" pitchFamily="18" charset="0"/>
                  <a:cs typeface="Times New Roman" pitchFamily="18" charset="0"/>
                </a:rPr>
                <a:t>1</a:t>
              </a:r>
              <a:endParaRPr lang="en-US">
                <a:latin typeface="Times New Roman" pitchFamily="18" charset="0"/>
                <a:cs typeface="Times New Roman" pitchFamily="18" charset="0"/>
              </a:endParaRPr>
            </a:p>
          </p:txBody>
        </p:sp>
        <p:sp>
          <p:nvSpPr>
            <p:cNvPr id="410670" name="Rectangle 46"/>
            <p:cNvSpPr>
              <a:spLocks noChangeArrowheads="1"/>
            </p:cNvSpPr>
            <p:nvPr/>
          </p:nvSpPr>
          <p:spPr bwMode="auto">
            <a:xfrm>
              <a:off x="2504" y="758"/>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Times New Roman" pitchFamily="18" charset="0"/>
                  <a:cs typeface="Times New Roman" pitchFamily="18" charset="0"/>
                </a:rPr>
                <a:t>a</a:t>
              </a:r>
              <a:endParaRPr lang="en-US">
                <a:latin typeface="Times New Roman" pitchFamily="18" charset="0"/>
                <a:cs typeface="Times New Roman" pitchFamily="18" charset="0"/>
              </a:endParaRPr>
            </a:p>
          </p:txBody>
        </p:sp>
        <p:sp>
          <p:nvSpPr>
            <p:cNvPr id="410671" name="Rectangle 47"/>
            <p:cNvSpPr>
              <a:spLocks noChangeArrowheads="1"/>
            </p:cNvSpPr>
            <p:nvPr/>
          </p:nvSpPr>
          <p:spPr bwMode="auto">
            <a:xfrm>
              <a:off x="2274" y="758"/>
              <a:ext cx="8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Times New Roman" pitchFamily="18" charset="0"/>
                  <a:cs typeface="Times New Roman" pitchFamily="18" charset="0"/>
                </a:rPr>
                <a:t>x</a:t>
              </a:r>
              <a:endParaRPr lang="en-US">
                <a:latin typeface="Times New Roman" pitchFamily="18" charset="0"/>
                <a:cs typeface="Times New Roman" pitchFamily="18" charset="0"/>
              </a:endParaRPr>
            </a:p>
          </p:txBody>
        </p:sp>
        <p:sp>
          <p:nvSpPr>
            <p:cNvPr id="410672" name="Rectangle 48"/>
            <p:cNvSpPr>
              <a:spLocks noChangeArrowheads="1"/>
            </p:cNvSpPr>
            <p:nvPr/>
          </p:nvSpPr>
          <p:spPr bwMode="auto">
            <a:xfrm>
              <a:off x="1903" y="758"/>
              <a:ext cx="107"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Times New Roman" pitchFamily="18" charset="0"/>
                  <a:cs typeface="Times New Roman" pitchFamily="18" charset="0"/>
                </a:rPr>
                <a:t>Y</a:t>
              </a:r>
              <a:endParaRPr lang="en-US">
                <a:latin typeface="Times New Roman" pitchFamily="18" charset="0"/>
                <a:cs typeface="Times New Roman" pitchFamily="18" charset="0"/>
              </a:endParaRPr>
            </a:p>
          </p:txBody>
        </p:sp>
        <p:sp>
          <p:nvSpPr>
            <p:cNvPr id="410673" name="Rectangle 49"/>
            <p:cNvSpPr>
              <a:spLocks noChangeArrowheads="1"/>
            </p:cNvSpPr>
            <p:nvPr/>
          </p:nvSpPr>
          <p:spPr bwMode="auto">
            <a:xfrm>
              <a:off x="1678" y="905"/>
              <a:ext cx="128"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Times New Roman" pitchFamily="18" charset="0"/>
                  <a:cs typeface="Times New Roman" pitchFamily="18" charset="0"/>
                </a:rPr>
                <a:t>K</a:t>
              </a:r>
              <a:endParaRPr lang="en-US">
                <a:latin typeface="Times New Roman" pitchFamily="18" charset="0"/>
                <a:cs typeface="Times New Roman" pitchFamily="18" charset="0"/>
              </a:endParaRPr>
            </a:p>
          </p:txBody>
        </p:sp>
        <p:sp>
          <p:nvSpPr>
            <p:cNvPr id="410674" name="Rectangle 50"/>
            <p:cNvSpPr>
              <a:spLocks noChangeArrowheads="1"/>
            </p:cNvSpPr>
            <p:nvPr/>
          </p:nvSpPr>
          <p:spPr bwMode="auto">
            <a:xfrm>
              <a:off x="1687" y="635"/>
              <a:ext cx="13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Times New Roman" pitchFamily="18" charset="0"/>
                  <a:cs typeface="Times New Roman" pitchFamily="18" charset="0"/>
                </a:rPr>
                <a:t>Q</a:t>
              </a:r>
              <a:endParaRPr lang="en-US">
                <a:latin typeface="Times New Roman" pitchFamily="18" charset="0"/>
                <a:cs typeface="Times New Roman" pitchFamily="18" charset="0"/>
              </a:endParaRPr>
            </a:p>
          </p:txBody>
        </p:sp>
        <p:sp>
          <p:nvSpPr>
            <p:cNvPr id="410675" name="Rectangle 51"/>
            <p:cNvSpPr>
              <a:spLocks noChangeArrowheads="1"/>
            </p:cNvSpPr>
            <p:nvPr/>
          </p:nvSpPr>
          <p:spPr bwMode="auto">
            <a:xfrm>
              <a:off x="1250" y="758"/>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Times New Roman" pitchFamily="18" charset="0"/>
                  <a:cs typeface="Times New Roman" pitchFamily="18" charset="0"/>
                </a:rPr>
                <a:t>a</a:t>
              </a:r>
              <a:endParaRPr lang="en-US">
                <a:latin typeface="Times New Roman" pitchFamily="18" charset="0"/>
                <a:cs typeface="Times New Roman" pitchFamily="18" charset="0"/>
              </a:endParaRPr>
            </a:p>
          </p:txBody>
        </p:sp>
        <p:sp>
          <p:nvSpPr>
            <p:cNvPr id="410676" name="Rectangle 52"/>
            <p:cNvSpPr>
              <a:spLocks noChangeArrowheads="1"/>
            </p:cNvSpPr>
            <p:nvPr/>
          </p:nvSpPr>
          <p:spPr bwMode="auto">
            <a:xfrm>
              <a:off x="1020" y="758"/>
              <a:ext cx="8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Times New Roman" pitchFamily="18" charset="0"/>
                  <a:cs typeface="Times New Roman" pitchFamily="18" charset="0"/>
                </a:rPr>
                <a:t>x</a:t>
              </a:r>
              <a:endParaRPr lang="en-US">
                <a:latin typeface="Times New Roman" pitchFamily="18" charset="0"/>
                <a:cs typeface="Times New Roman" pitchFamily="18" charset="0"/>
              </a:endParaRPr>
            </a:p>
          </p:txBody>
        </p:sp>
        <p:sp>
          <p:nvSpPr>
            <p:cNvPr id="410677" name="Rectangle 53"/>
            <p:cNvSpPr>
              <a:spLocks noChangeArrowheads="1"/>
            </p:cNvSpPr>
            <p:nvPr/>
          </p:nvSpPr>
          <p:spPr bwMode="auto">
            <a:xfrm>
              <a:off x="672" y="758"/>
              <a:ext cx="107"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Times New Roman" pitchFamily="18" charset="0"/>
                  <a:cs typeface="Times New Roman" pitchFamily="18" charset="0"/>
                </a:rPr>
                <a:t>Y</a:t>
              </a:r>
              <a:endParaRPr lang="en-US">
                <a:latin typeface="Times New Roman" pitchFamily="18" charset="0"/>
                <a:cs typeface="Times New Roman" pitchFamily="18" charset="0"/>
              </a:endParaRPr>
            </a:p>
          </p:txBody>
        </p:sp>
        <p:sp>
          <p:nvSpPr>
            <p:cNvPr id="410678" name="Rectangle 54"/>
            <p:cNvSpPr>
              <a:spLocks noChangeArrowheads="1"/>
            </p:cNvSpPr>
            <p:nvPr/>
          </p:nvSpPr>
          <p:spPr bwMode="auto">
            <a:xfrm>
              <a:off x="454" y="758"/>
              <a:ext cx="160"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Times New Roman" pitchFamily="18" charset="0"/>
                  <a:cs typeface="Times New Roman" pitchFamily="18" charset="0"/>
                </a:rPr>
                <a:t>M</a:t>
              </a:r>
              <a:endParaRPr lang="en-US">
                <a:latin typeface="Times New Roman" pitchFamily="18" charset="0"/>
                <a:cs typeface="Times New Roman" pitchFamily="18" charset="0"/>
              </a:endParaRPr>
            </a:p>
          </p:txBody>
        </p:sp>
        <p:sp>
          <p:nvSpPr>
            <p:cNvPr id="410679" name="Rectangle 55"/>
            <p:cNvSpPr>
              <a:spLocks noChangeArrowheads="1"/>
            </p:cNvSpPr>
            <p:nvPr/>
          </p:nvSpPr>
          <p:spPr bwMode="auto">
            <a:xfrm>
              <a:off x="4531" y="286"/>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Times New Roman" pitchFamily="18" charset="0"/>
                  <a:cs typeface="Times New Roman" pitchFamily="18" charset="0"/>
                </a:rPr>
                <a:t>a</a:t>
              </a:r>
              <a:endParaRPr lang="en-US">
                <a:latin typeface="Times New Roman" pitchFamily="18" charset="0"/>
                <a:cs typeface="Times New Roman" pitchFamily="18" charset="0"/>
              </a:endParaRPr>
            </a:p>
          </p:txBody>
        </p:sp>
        <p:sp>
          <p:nvSpPr>
            <p:cNvPr id="410680" name="Rectangle 56"/>
            <p:cNvSpPr>
              <a:spLocks noChangeArrowheads="1"/>
            </p:cNvSpPr>
            <p:nvPr/>
          </p:nvSpPr>
          <p:spPr bwMode="auto">
            <a:xfrm>
              <a:off x="4301" y="286"/>
              <a:ext cx="8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Times New Roman" pitchFamily="18" charset="0"/>
                  <a:cs typeface="Times New Roman" pitchFamily="18" charset="0"/>
                </a:rPr>
                <a:t>x</a:t>
              </a:r>
              <a:endParaRPr lang="en-US">
                <a:latin typeface="Times New Roman" pitchFamily="18" charset="0"/>
                <a:cs typeface="Times New Roman" pitchFamily="18" charset="0"/>
              </a:endParaRPr>
            </a:p>
          </p:txBody>
        </p:sp>
        <p:sp>
          <p:nvSpPr>
            <p:cNvPr id="410681" name="Rectangle 57"/>
            <p:cNvSpPr>
              <a:spLocks noChangeArrowheads="1"/>
            </p:cNvSpPr>
            <p:nvPr/>
          </p:nvSpPr>
          <p:spPr bwMode="auto">
            <a:xfrm>
              <a:off x="3930" y="286"/>
              <a:ext cx="107"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Times New Roman" pitchFamily="18" charset="0"/>
                  <a:cs typeface="Times New Roman" pitchFamily="18" charset="0"/>
                </a:rPr>
                <a:t>Y</a:t>
              </a:r>
              <a:endParaRPr lang="en-US">
                <a:latin typeface="Times New Roman" pitchFamily="18" charset="0"/>
                <a:cs typeface="Times New Roman" pitchFamily="18" charset="0"/>
              </a:endParaRPr>
            </a:p>
          </p:txBody>
        </p:sp>
        <p:sp>
          <p:nvSpPr>
            <p:cNvPr id="410682" name="Rectangle 58"/>
            <p:cNvSpPr>
              <a:spLocks noChangeArrowheads="1"/>
            </p:cNvSpPr>
            <p:nvPr/>
          </p:nvSpPr>
          <p:spPr bwMode="auto">
            <a:xfrm>
              <a:off x="3649" y="164"/>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Times New Roman" pitchFamily="18" charset="0"/>
                  <a:cs typeface="Times New Roman" pitchFamily="18" charset="0"/>
                </a:rPr>
                <a:t>q</a:t>
              </a:r>
              <a:endParaRPr lang="en-US">
                <a:latin typeface="Times New Roman" pitchFamily="18" charset="0"/>
                <a:cs typeface="Times New Roman" pitchFamily="18" charset="0"/>
              </a:endParaRPr>
            </a:p>
          </p:txBody>
        </p:sp>
        <p:sp>
          <p:nvSpPr>
            <p:cNvPr id="410683" name="Rectangle 59"/>
            <p:cNvSpPr>
              <a:spLocks noChangeArrowheads="1"/>
            </p:cNvSpPr>
            <p:nvPr/>
          </p:nvSpPr>
          <p:spPr bwMode="auto">
            <a:xfrm>
              <a:off x="2695" y="286"/>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Times New Roman" pitchFamily="18" charset="0"/>
                  <a:cs typeface="Times New Roman" pitchFamily="18" charset="0"/>
                </a:rPr>
                <a:t>a</a:t>
              </a:r>
              <a:endParaRPr lang="en-US">
                <a:latin typeface="Times New Roman" pitchFamily="18" charset="0"/>
                <a:cs typeface="Times New Roman" pitchFamily="18" charset="0"/>
              </a:endParaRPr>
            </a:p>
          </p:txBody>
        </p:sp>
        <p:sp>
          <p:nvSpPr>
            <p:cNvPr id="410684" name="Rectangle 60"/>
            <p:cNvSpPr>
              <a:spLocks noChangeArrowheads="1"/>
            </p:cNvSpPr>
            <p:nvPr/>
          </p:nvSpPr>
          <p:spPr bwMode="auto">
            <a:xfrm>
              <a:off x="2465" y="286"/>
              <a:ext cx="8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Times New Roman" pitchFamily="18" charset="0"/>
                  <a:cs typeface="Times New Roman" pitchFamily="18" charset="0"/>
                </a:rPr>
                <a:t>x</a:t>
              </a:r>
              <a:endParaRPr lang="en-US">
                <a:latin typeface="Times New Roman" pitchFamily="18" charset="0"/>
                <a:cs typeface="Times New Roman" pitchFamily="18" charset="0"/>
              </a:endParaRPr>
            </a:p>
          </p:txBody>
        </p:sp>
        <p:sp>
          <p:nvSpPr>
            <p:cNvPr id="410685" name="Rectangle 61"/>
            <p:cNvSpPr>
              <a:spLocks noChangeArrowheads="1"/>
            </p:cNvSpPr>
            <p:nvPr/>
          </p:nvSpPr>
          <p:spPr bwMode="auto">
            <a:xfrm>
              <a:off x="2101" y="286"/>
              <a:ext cx="107"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Times New Roman" pitchFamily="18" charset="0"/>
                  <a:cs typeface="Times New Roman" pitchFamily="18" charset="0"/>
                </a:rPr>
                <a:t>Y</a:t>
              </a:r>
              <a:endParaRPr lang="en-US">
                <a:latin typeface="Times New Roman" pitchFamily="18" charset="0"/>
                <a:cs typeface="Times New Roman" pitchFamily="18" charset="0"/>
              </a:endParaRPr>
            </a:p>
          </p:txBody>
        </p:sp>
        <p:sp>
          <p:nvSpPr>
            <p:cNvPr id="410686" name="Rectangle 62"/>
            <p:cNvSpPr>
              <a:spLocks noChangeArrowheads="1"/>
            </p:cNvSpPr>
            <p:nvPr/>
          </p:nvSpPr>
          <p:spPr bwMode="auto">
            <a:xfrm>
              <a:off x="1893" y="286"/>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Times New Roman" pitchFamily="18" charset="0"/>
                  <a:cs typeface="Times New Roman" pitchFamily="18" charset="0"/>
                </a:rPr>
                <a:t>q</a:t>
              </a:r>
              <a:endParaRPr lang="en-US">
                <a:latin typeface="Times New Roman" pitchFamily="18" charset="0"/>
                <a:cs typeface="Times New Roman" pitchFamily="18" charset="0"/>
              </a:endParaRPr>
            </a:p>
          </p:txBody>
        </p:sp>
        <p:sp>
          <p:nvSpPr>
            <p:cNvPr id="410687" name="Rectangle 63"/>
            <p:cNvSpPr>
              <a:spLocks noChangeArrowheads="1"/>
            </p:cNvSpPr>
            <p:nvPr/>
          </p:nvSpPr>
          <p:spPr bwMode="auto">
            <a:xfrm>
              <a:off x="1479" y="286"/>
              <a:ext cx="8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Times New Roman" pitchFamily="18" charset="0"/>
                  <a:cs typeface="Times New Roman" pitchFamily="18" charset="0"/>
                </a:rPr>
                <a:t>y</a:t>
              </a:r>
              <a:endParaRPr lang="en-US">
                <a:latin typeface="Times New Roman" pitchFamily="18" charset="0"/>
                <a:cs typeface="Times New Roman" pitchFamily="18" charset="0"/>
              </a:endParaRPr>
            </a:p>
          </p:txBody>
        </p:sp>
        <p:sp>
          <p:nvSpPr>
            <p:cNvPr id="410688" name="Rectangle 64"/>
            <p:cNvSpPr>
              <a:spLocks noChangeArrowheads="1"/>
            </p:cNvSpPr>
            <p:nvPr/>
          </p:nvSpPr>
          <p:spPr bwMode="auto">
            <a:xfrm>
              <a:off x="1275" y="286"/>
              <a:ext cx="128"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Times New Roman" pitchFamily="18" charset="0"/>
                  <a:cs typeface="Times New Roman" pitchFamily="18" charset="0"/>
                </a:rPr>
                <a:t>K</a:t>
              </a:r>
              <a:endParaRPr lang="en-US">
                <a:latin typeface="Times New Roman" pitchFamily="18" charset="0"/>
                <a:cs typeface="Times New Roman" pitchFamily="18" charset="0"/>
              </a:endParaRPr>
            </a:p>
          </p:txBody>
        </p:sp>
        <p:sp>
          <p:nvSpPr>
            <p:cNvPr id="410689" name="Rectangle 65"/>
            <p:cNvSpPr>
              <a:spLocks noChangeArrowheads="1"/>
            </p:cNvSpPr>
            <p:nvPr/>
          </p:nvSpPr>
          <p:spPr bwMode="auto">
            <a:xfrm>
              <a:off x="857" y="286"/>
              <a:ext cx="160"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Times New Roman" pitchFamily="18" charset="0"/>
                  <a:cs typeface="Times New Roman" pitchFamily="18" charset="0"/>
                </a:rPr>
                <a:t>M</a:t>
              </a:r>
              <a:endParaRPr lang="en-US">
                <a:latin typeface="Times New Roman" pitchFamily="18" charset="0"/>
                <a:cs typeface="Times New Roman" pitchFamily="18" charset="0"/>
              </a:endParaRPr>
            </a:p>
          </p:txBody>
        </p:sp>
        <p:sp>
          <p:nvSpPr>
            <p:cNvPr id="410690" name="Rectangle 66"/>
            <p:cNvSpPr>
              <a:spLocks noChangeArrowheads="1"/>
            </p:cNvSpPr>
            <p:nvPr/>
          </p:nvSpPr>
          <p:spPr bwMode="auto">
            <a:xfrm>
              <a:off x="359" y="286"/>
              <a:ext cx="160"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Times New Roman" pitchFamily="18" charset="0"/>
                  <a:cs typeface="Times New Roman" pitchFamily="18" charset="0"/>
                </a:rPr>
                <a:t>M</a:t>
              </a:r>
              <a:endParaRPr lang="en-US">
                <a:latin typeface="Times New Roman" pitchFamily="18" charset="0"/>
                <a:cs typeface="Times New Roman" pitchFamily="18" charset="0"/>
              </a:endParaRPr>
            </a:p>
          </p:txBody>
        </p:sp>
        <p:sp>
          <p:nvSpPr>
            <p:cNvPr id="410691" name="Rectangle 67"/>
            <p:cNvSpPr>
              <a:spLocks noChangeArrowheads="1"/>
            </p:cNvSpPr>
            <p:nvPr/>
          </p:nvSpPr>
          <p:spPr bwMode="auto">
            <a:xfrm>
              <a:off x="1801" y="719"/>
              <a:ext cx="76"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i="1">
                  <a:solidFill>
                    <a:srgbClr val="000000"/>
                  </a:solidFill>
                  <a:latin typeface="Times New Roman" pitchFamily="18" charset="0"/>
                  <a:cs typeface="Times New Roman" pitchFamily="18" charset="0"/>
                </a:rPr>
                <a:t>a</a:t>
              </a:r>
              <a:endParaRPr lang="en-US">
                <a:latin typeface="Times New Roman" pitchFamily="18" charset="0"/>
                <a:cs typeface="Times New Roman" pitchFamily="18" charset="0"/>
              </a:endParaRPr>
            </a:p>
          </p:txBody>
        </p:sp>
        <p:sp>
          <p:nvSpPr>
            <p:cNvPr id="410692" name="Rectangle 68"/>
            <p:cNvSpPr>
              <a:spLocks noChangeArrowheads="1"/>
            </p:cNvSpPr>
            <p:nvPr/>
          </p:nvSpPr>
          <p:spPr bwMode="auto">
            <a:xfrm>
              <a:off x="607" y="841"/>
              <a:ext cx="76"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i="1">
                  <a:solidFill>
                    <a:srgbClr val="000000"/>
                  </a:solidFill>
                  <a:latin typeface="Times New Roman" pitchFamily="18" charset="0"/>
                  <a:cs typeface="Times New Roman" pitchFamily="18" charset="0"/>
                </a:rPr>
                <a:t>a</a:t>
              </a:r>
              <a:endParaRPr lang="en-US">
                <a:latin typeface="Times New Roman" pitchFamily="18" charset="0"/>
                <a:cs typeface="Times New Roman" pitchFamily="18" charset="0"/>
              </a:endParaRPr>
            </a:p>
          </p:txBody>
        </p:sp>
        <p:sp>
          <p:nvSpPr>
            <p:cNvPr id="410693" name="Rectangle 69"/>
            <p:cNvSpPr>
              <a:spLocks noChangeArrowheads="1"/>
            </p:cNvSpPr>
            <p:nvPr/>
          </p:nvSpPr>
          <p:spPr bwMode="auto">
            <a:xfrm>
              <a:off x="3767" y="247"/>
              <a:ext cx="76"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i="1">
                  <a:solidFill>
                    <a:srgbClr val="000000"/>
                  </a:solidFill>
                  <a:latin typeface="Times New Roman" pitchFamily="18" charset="0"/>
                  <a:cs typeface="Times New Roman" pitchFamily="18" charset="0"/>
                </a:rPr>
                <a:t>a</a:t>
              </a:r>
              <a:endParaRPr lang="en-US">
                <a:latin typeface="Times New Roman" pitchFamily="18" charset="0"/>
                <a:cs typeface="Times New Roman" pitchFamily="18" charset="0"/>
              </a:endParaRPr>
            </a:p>
          </p:txBody>
        </p:sp>
        <p:sp>
          <p:nvSpPr>
            <p:cNvPr id="410694" name="Rectangle 70"/>
            <p:cNvSpPr>
              <a:spLocks noChangeArrowheads="1"/>
            </p:cNvSpPr>
            <p:nvPr/>
          </p:nvSpPr>
          <p:spPr bwMode="auto">
            <a:xfrm>
              <a:off x="3300" y="369"/>
              <a:ext cx="76"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i="1">
                  <a:solidFill>
                    <a:srgbClr val="000000"/>
                  </a:solidFill>
                  <a:latin typeface="Times New Roman" pitchFamily="18" charset="0"/>
                  <a:cs typeface="Times New Roman" pitchFamily="18" charset="0"/>
                </a:rPr>
                <a:t>a</a:t>
              </a:r>
              <a:endParaRPr lang="en-US">
                <a:latin typeface="Times New Roman" pitchFamily="18" charset="0"/>
                <a:cs typeface="Times New Roman" pitchFamily="18" charset="0"/>
              </a:endParaRPr>
            </a:p>
          </p:txBody>
        </p:sp>
        <p:sp>
          <p:nvSpPr>
            <p:cNvPr id="410695" name="Rectangle 71"/>
            <p:cNvSpPr>
              <a:spLocks noChangeArrowheads="1"/>
            </p:cNvSpPr>
            <p:nvPr/>
          </p:nvSpPr>
          <p:spPr bwMode="auto">
            <a:xfrm>
              <a:off x="1976" y="369"/>
              <a:ext cx="76"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i="1">
                  <a:solidFill>
                    <a:srgbClr val="000000"/>
                  </a:solidFill>
                  <a:latin typeface="Times New Roman" pitchFamily="18" charset="0"/>
                  <a:cs typeface="Times New Roman" pitchFamily="18" charset="0"/>
                </a:rPr>
                <a:t>a</a:t>
              </a:r>
              <a:endParaRPr lang="en-US">
                <a:latin typeface="Times New Roman" pitchFamily="18" charset="0"/>
                <a:cs typeface="Times New Roman" pitchFamily="18" charset="0"/>
              </a:endParaRPr>
            </a:p>
          </p:txBody>
        </p:sp>
        <p:sp>
          <p:nvSpPr>
            <p:cNvPr id="410696" name="Rectangle 72"/>
            <p:cNvSpPr>
              <a:spLocks noChangeArrowheads="1"/>
            </p:cNvSpPr>
            <p:nvPr/>
          </p:nvSpPr>
          <p:spPr bwMode="auto">
            <a:xfrm>
              <a:off x="1555" y="369"/>
              <a:ext cx="76"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i="1">
                  <a:solidFill>
                    <a:srgbClr val="000000"/>
                  </a:solidFill>
                  <a:latin typeface="Times New Roman" pitchFamily="18" charset="0"/>
                  <a:cs typeface="Times New Roman" pitchFamily="18" charset="0"/>
                </a:rPr>
                <a:t>a</a:t>
              </a:r>
              <a:endParaRPr lang="en-US">
                <a:latin typeface="Times New Roman" pitchFamily="18" charset="0"/>
                <a:cs typeface="Times New Roman" pitchFamily="18" charset="0"/>
              </a:endParaRPr>
            </a:p>
          </p:txBody>
        </p:sp>
        <p:sp>
          <p:nvSpPr>
            <p:cNvPr id="410697" name="Rectangle 73"/>
            <p:cNvSpPr>
              <a:spLocks noChangeArrowheads="1"/>
            </p:cNvSpPr>
            <p:nvPr/>
          </p:nvSpPr>
          <p:spPr bwMode="auto">
            <a:xfrm>
              <a:off x="1007" y="369"/>
              <a:ext cx="42"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i="1">
                  <a:solidFill>
                    <a:srgbClr val="000000"/>
                  </a:solidFill>
                  <a:latin typeface="Times New Roman" pitchFamily="18" charset="0"/>
                  <a:cs typeface="Times New Roman" pitchFamily="18" charset="0"/>
                </a:rPr>
                <a:t>i</a:t>
              </a:r>
              <a:endParaRPr lang="en-US">
                <a:latin typeface="Times New Roman" pitchFamily="18" charset="0"/>
                <a:cs typeface="Times New Roman" pitchFamily="18" charset="0"/>
              </a:endParaRPr>
            </a:p>
          </p:txBody>
        </p:sp>
        <p:sp>
          <p:nvSpPr>
            <p:cNvPr id="410698" name="Rectangle 74"/>
            <p:cNvSpPr>
              <a:spLocks noChangeArrowheads="1"/>
            </p:cNvSpPr>
            <p:nvPr/>
          </p:nvSpPr>
          <p:spPr bwMode="auto">
            <a:xfrm>
              <a:off x="509" y="369"/>
              <a:ext cx="42"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i="1">
                  <a:solidFill>
                    <a:srgbClr val="000000"/>
                  </a:solidFill>
                  <a:latin typeface="Times New Roman" pitchFamily="18" charset="0"/>
                  <a:cs typeface="Times New Roman" pitchFamily="18" charset="0"/>
                </a:rPr>
                <a:t>i</a:t>
              </a:r>
              <a:endParaRPr lang="en-US">
                <a:latin typeface="Times New Roman" pitchFamily="18" charset="0"/>
                <a:cs typeface="Times New Roman" pitchFamily="18" charset="0"/>
              </a:endParaRPr>
            </a:p>
          </p:txBody>
        </p:sp>
        <p:sp>
          <p:nvSpPr>
            <p:cNvPr id="410699" name="Rectangle 75"/>
            <p:cNvSpPr>
              <a:spLocks noChangeArrowheads="1"/>
            </p:cNvSpPr>
            <p:nvPr/>
          </p:nvSpPr>
          <p:spPr bwMode="auto">
            <a:xfrm>
              <a:off x="2382" y="737"/>
              <a:ext cx="10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410700" name="Rectangle 76"/>
            <p:cNvSpPr>
              <a:spLocks noChangeArrowheads="1"/>
            </p:cNvSpPr>
            <p:nvPr/>
          </p:nvSpPr>
          <p:spPr bwMode="auto">
            <a:xfrm>
              <a:off x="1590" y="614"/>
              <a:ext cx="117"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cs typeface="Times New Roman" pitchFamily="18" charset="0"/>
                </a:rPr>
                <a:t>D</a:t>
              </a:r>
              <a:endParaRPr lang="en-US">
                <a:latin typeface="Times New Roman" pitchFamily="18" charset="0"/>
                <a:cs typeface="Times New Roman" pitchFamily="18" charset="0"/>
              </a:endParaRPr>
            </a:p>
          </p:txBody>
        </p:sp>
        <p:sp>
          <p:nvSpPr>
            <p:cNvPr id="410701" name="Rectangle 77"/>
            <p:cNvSpPr>
              <a:spLocks noChangeArrowheads="1"/>
            </p:cNvSpPr>
            <p:nvPr/>
          </p:nvSpPr>
          <p:spPr bwMode="auto">
            <a:xfrm>
              <a:off x="1454" y="737"/>
              <a:ext cx="10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410702" name="Rectangle 78"/>
            <p:cNvSpPr>
              <a:spLocks noChangeArrowheads="1"/>
            </p:cNvSpPr>
            <p:nvPr/>
          </p:nvSpPr>
          <p:spPr bwMode="auto">
            <a:xfrm>
              <a:off x="1128" y="737"/>
              <a:ext cx="10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410703" name="Rectangle 79"/>
            <p:cNvSpPr>
              <a:spLocks noChangeArrowheads="1"/>
            </p:cNvSpPr>
            <p:nvPr/>
          </p:nvSpPr>
          <p:spPr bwMode="auto">
            <a:xfrm>
              <a:off x="356" y="737"/>
              <a:ext cx="117"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cs typeface="Times New Roman" pitchFamily="18" charset="0"/>
                </a:rPr>
                <a:t>D</a:t>
              </a:r>
              <a:endParaRPr lang="en-US">
                <a:latin typeface="Times New Roman" pitchFamily="18" charset="0"/>
                <a:cs typeface="Times New Roman" pitchFamily="18" charset="0"/>
              </a:endParaRPr>
            </a:p>
          </p:txBody>
        </p:sp>
        <p:sp>
          <p:nvSpPr>
            <p:cNvPr id="410704" name="Rectangle 80"/>
            <p:cNvSpPr>
              <a:spLocks noChangeArrowheads="1"/>
            </p:cNvSpPr>
            <p:nvPr/>
          </p:nvSpPr>
          <p:spPr bwMode="auto">
            <a:xfrm>
              <a:off x="4735" y="265"/>
              <a:ext cx="10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410705" name="Rectangle 81"/>
            <p:cNvSpPr>
              <a:spLocks noChangeArrowheads="1"/>
            </p:cNvSpPr>
            <p:nvPr/>
          </p:nvSpPr>
          <p:spPr bwMode="auto">
            <a:xfrm>
              <a:off x="4409" y="265"/>
              <a:ext cx="10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410706" name="Rectangle 82"/>
            <p:cNvSpPr>
              <a:spLocks noChangeArrowheads="1"/>
            </p:cNvSpPr>
            <p:nvPr/>
          </p:nvSpPr>
          <p:spPr bwMode="auto">
            <a:xfrm>
              <a:off x="3876" y="280"/>
              <a:ext cx="10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410707" name="Rectangle 83"/>
            <p:cNvSpPr>
              <a:spLocks noChangeArrowheads="1"/>
            </p:cNvSpPr>
            <p:nvPr/>
          </p:nvSpPr>
          <p:spPr bwMode="auto">
            <a:xfrm>
              <a:off x="3876" y="436"/>
              <a:ext cx="74"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cs typeface="Times New Roman" pitchFamily="18" charset="0"/>
                </a:rPr>
                <a:t>ø</a:t>
              </a:r>
              <a:endParaRPr lang="en-US">
                <a:latin typeface="Times New Roman" pitchFamily="18" charset="0"/>
                <a:cs typeface="Times New Roman" pitchFamily="18" charset="0"/>
              </a:endParaRPr>
            </a:p>
          </p:txBody>
        </p:sp>
        <p:sp>
          <p:nvSpPr>
            <p:cNvPr id="410708" name="Rectangle 84"/>
            <p:cNvSpPr>
              <a:spLocks noChangeArrowheads="1"/>
            </p:cNvSpPr>
            <p:nvPr/>
          </p:nvSpPr>
          <p:spPr bwMode="auto">
            <a:xfrm>
              <a:off x="3876" y="159"/>
              <a:ext cx="74"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cs typeface="Times New Roman" pitchFamily="18" charset="0"/>
                </a:rPr>
                <a:t>ö</a:t>
              </a:r>
              <a:endParaRPr lang="en-US">
                <a:latin typeface="Times New Roman" pitchFamily="18" charset="0"/>
                <a:cs typeface="Times New Roman" pitchFamily="18" charset="0"/>
              </a:endParaRPr>
            </a:p>
          </p:txBody>
        </p:sp>
        <p:sp>
          <p:nvSpPr>
            <p:cNvPr id="410709" name="Rectangle 85"/>
            <p:cNvSpPr>
              <a:spLocks noChangeArrowheads="1"/>
            </p:cNvSpPr>
            <p:nvPr/>
          </p:nvSpPr>
          <p:spPr bwMode="auto">
            <a:xfrm>
              <a:off x="3018" y="280"/>
              <a:ext cx="74"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cs typeface="Times New Roman" pitchFamily="18" charset="0"/>
                </a:rPr>
                <a:t>ç</a:t>
              </a:r>
              <a:endParaRPr lang="en-US">
                <a:latin typeface="Times New Roman" pitchFamily="18" charset="0"/>
                <a:cs typeface="Times New Roman" pitchFamily="18" charset="0"/>
              </a:endParaRPr>
            </a:p>
          </p:txBody>
        </p:sp>
        <p:sp>
          <p:nvSpPr>
            <p:cNvPr id="410710" name="Rectangle 86"/>
            <p:cNvSpPr>
              <a:spLocks noChangeArrowheads="1"/>
            </p:cNvSpPr>
            <p:nvPr/>
          </p:nvSpPr>
          <p:spPr bwMode="auto">
            <a:xfrm>
              <a:off x="3018" y="436"/>
              <a:ext cx="74"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cs typeface="Times New Roman" pitchFamily="18" charset="0"/>
                </a:rPr>
                <a:t>è</a:t>
              </a:r>
              <a:endParaRPr lang="en-US">
                <a:latin typeface="Times New Roman" pitchFamily="18" charset="0"/>
                <a:cs typeface="Times New Roman" pitchFamily="18" charset="0"/>
              </a:endParaRPr>
            </a:p>
          </p:txBody>
        </p:sp>
        <p:sp>
          <p:nvSpPr>
            <p:cNvPr id="410711" name="Rectangle 87"/>
            <p:cNvSpPr>
              <a:spLocks noChangeArrowheads="1"/>
            </p:cNvSpPr>
            <p:nvPr/>
          </p:nvSpPr>
          <p:spPr bwMode="auto">
            <a:xfrm>
              <a:off x="3018" y="159"/>
              <a:ext cx="74"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cs typeface="Times New Roman" pitchFamily="18" charset="0"/>
                </a:rPr>
                <a:t>æ</a:t>
              </a:r>
              <a:endParaRPr lang="en-US">
                <a:latin typeface="Times New Roman" pitchFamily="18" charset="0"/>
                <a:cs typeface="Times New Roman" pitchFamily="18" charset="0"/>
              </a:endParaRPr>
            </a:p>
          </p:txBody>
        </p:sp>
        <p:sp>
          <p:nvSpPr>
            <p:cNvPr id="410712" name="Rectangle 88"/>
            <p:cNvSpPr>
              <a:spLocks noChangeArrowheads="1"/>
            </p:cNvSpPr>
            <p:nvPr/>
          </p:nvSpPr>
          <p:spPr bwMode="auto">
            <a:xfrm>
              <a:off x="3552" y="143"/>
              <a:ext cx="117"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cs typeface="Times New Roman" pitchFamily="18" charset="0"/>
                </a:rPr>
                <a:t>D</a:t>
              </a:r>
              <a:endParaRPr lang="en-US">
                <a:latin typeface="Times New Roman" pitchFamily="18" charset="0"/>
                <a:cs typeface="Times New Roman" pitchFamily="18" charset="0"/>
              </a:endParaRPr>
            </a:p>
          </p:txBody>
        </p:sp>
        <p:sp>
          <p:nvSpPr>
            <p:cNvPr id="410713" name="Rectangle 89"/>
            <p:cNvSpPr>
              <a:spLocks noChangeArrowheads="1"/>
            </p:cNvSpPr>
            <p:nvPr/>
          </p:nvSpPr>
          <p:spPr bwMode="auto">
            <a:xfrm>
              <a:off x="3418" y="265"/>
              <a:ext cx="10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410714" name="Rectangle 90"/>
            <p:cNvSpPr>
              <a:spLocks noChangeArrowheads="1"/>
            </p:cNvSpPr>
            <p:nvPr/>
          </p:nvSpPr>
          <p:spPr bwMode="auto">
            <a:xfrm>
              <a:off x="3098" y="265"/>
              <a:ext cx="117"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cs typeface="Times New Roman" pitchFamily="18" charset="0"/>
                </a:rPr>
                <a:t>D</a:t>
              </a:r>
              <a:endParaRPr lang="en-US">
                <a:latin typeface="Times New Roman" pitchFamily="18" charset="0"/>
                <a:cs typeface="Times New Roman" pitchFamily="18" charset="0"/>
              </a:endParaRPr>
            </a:p>
          </p:txBody>
        </p:sp>
        <p:sp>
          <p:nvSpPr>
            <p:cNvPr id="410715" name="Rectangle 91"/>
            <p:cNvSpPr>
              <a:spLocks noChangeArrowheads="1"/>
            </p:cNvSpPr>
            <p:nvPr/>
          </p:nvSpPr>
          <p:spPr bwMode="auto">
            <a:xfrm>
              <a:off x="2898" y="265"/>
              <a:ext cx="10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410716" name="Rectangle 92"/>
            <p:cNvSpPr>
              <a:spLocks noChangeArrowheads="1"/>
            </p:cNvSpPr>
            <p:nvPr/>
          </p:nvSpPr>
          <p:spPr bwMode="auto">
            <a:xfrm>
              <a:off x="2572" y="265"/>
              <a:ext cx="10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410717" name="Rectangle 93"/>
            <p:cNvSpPr>
              <a:spLocks noChangeArrowheads="1"/>
            </p:cNvSpPr>
            <p:nvPr/>
          </p:nvSpPr>
          <p:spPr bwMode="auto">
            <a:xfrm>
              <a:off x="1795" y="265"/>
              <a:ext cx="117"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cs typeface="Times New Roman" pitchFamily="18" charset="0"/>
                </a:rPr>
                <a:t>D</a:t>
              </a:r>
              <a:endParaRPr lang="en-US">
                <a:latin typeface="Times New Roman" pitchFamily="18" charset="0"/>
                <a:cs typeface="Times New Roman" pitchFamily="18" charset="0"/>
              </a:endParaRPr>
            </a:p>
          </p:txBody>
        </p:sp>
        <p:sp>
          <p:nvSpPr>
            <p:cNvPr id="410718" name="Rectangle 94"/>
            <p:cNvSpPr>
              <a:spLocks noChangeArrowheads="1"/>
            </p:cNvSpPr>
            <p:nvPr/>
          </p:nvSpPr>
          <p:spPr bwMode="auto">
            <a:xfrm>
              <a:off x="1673" y="265"/>
              <a:ext cx="10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410719" name="Rectangle 95"/>
            <p:cNvSpPr>
              <a:spLocks noChangeArrowheads="1"/>
            </p:cNvSpPr>
            <p:nvPr/>
          </p:nvSpPr>
          <p:spPr bwMode="auto">
            <a:xfrm>
              <a:off x="1382" y="265"/>
              <a:ext cx="117"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cs typeface="Times New Roman" pitchFamily="18" charset="0"/>
                </a:rPr>
                <a:t>D</a:t>
              </a:r>
              <a:endParaRPr lang="en-US">
                <a:latin typeface="Times New Roman" pitchFamily="18" charset="0"/>
                <a:cs typeface="Times New Roman" pitchFamily="18" charset="0"/>
              </a:endParaRPr>
            </a:p>
          </p:txBody>
        </p:sp>
        <p:sp>
          <p:nvSpPr>
            <p:cNvPr id="410720" name="Rectangle 96"/>
            <p:cNvSpPr>
              <a:spLocks noChangeArrowheads="1"/>
            </p:cNvSpPr>
            <p:nvPr/>
          </p:nvSpPr>
          <p:spPr bwMode="auto">
            <a:xfrm>
              <a:off x="1097" y="265"/>
              <a:ext cx="10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410721" name="Rectangle 97"/>
            <p:cNvSpPr>
              <a:spLocks noChangeArrowheads="1"/>
            </p:cNvSpPr>
            <p:nvPr/>
          </p:nvSpPr>
          <p:spPr bwMode="auto">
            <a:xfrm>
              <a:off x="729" y="265"/>
              <a:ext cx="10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410722" name="Rectangle 98"/>
            <p:cNvSpPr>
              <a:spLocks noChangeArrowheads="1"/>
            </p:cNvSpPr>
            <p:nvPr/>
          </p:nvSpPr>
          <p:spPr bwMode="auto">
            <a:xfrm>
              <a:off x="557" y="352"/>
              <a:ext cx="83"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000000"/>
                  </a:solidFill>
                  <a:latin typeface="Symbol" pitchFamily="18" charset="2"/>
                  <a:cs typeface="Times New Roman" pitchFamily="18" charset="0"/>
                </a:rPr>
                <a:t>+</a:t>
              </a:r>
              <a:endParaRPr lang="en-US">
                <a:latin typeface="Times New Roman" pitchFamily="18" charset="0"/>
                <a:cs typeface="Times New Roman" pitchFamily="18" charset="0"/>
              </a:endParaRPr>
            </a:p>
          </p:txBody>
        </p:sp>
        <p:sp>
          <p:nvSpPr>
            <p:cNvPr id="410723" name="Rectangle 99"/>
            <p:cNvSpPr>
              <a:spLocks noChangeArrowheads="1"/>
            </p:cNvSpPr>
            <p:nvPr/>
          </p:nvSpPr>
          <p:spPr bwMode="auto">
            <a:xfrm>
              <a:off x="2097" y="737"/>
              <a:ext cx="121"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Symbol" pitchFamily="18" charset="2"/>
                  <a:cs typeface="Times New Roman" pitchFamily="18" charset="0"/>
                </a:rPr>
                <a:t>a</a:t>
              </a:r>
              <a:endParaRPr lang="en-US">
                <a:latin typeface="Times New Roman" pitchFamily="18" charset="0"/>
                <a:cs typeface="Times New Roman" pitchFamily="18" charset="0"/>
              </a:endParaRPr>
            </a:p>
          </p:txBody>
        </p:sp>
        <p:sp>
          <p:nvSpPr>
            <p:cNvPr id="410724" name="Rectangle 100"/>
            <p:cNvSpPr>
              <a:spLocks noChangeArrowheads="1"/>
            </p:cNvSpPr>
            <p:nvPr/>
          </p:nvSpPr>
          <p:spPr bwMode="auto">
            <a:xfrm>
              <a:off x="843" y="737"/>
              <a:ext cx="121"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Symbol" pitchFamily="18" charset="2"/>
                  <a:cs typeface="Times New Roman" pitchFamily="18" charset="0"/>
                </a:rPr>
                <a:t>a</a:t>
              </a:r>
              <a:endParaRPr lang="en-US">
                <a:latin typeface="Times New Roman" pitchFamily="18" charset="0"/>
                <a:cs typeface="Times New Roman" pitchFamily="18" charset="0"/>
              </a:endParaRPr>
            </a:p>
          </p:txBody>
        </p:sp>
        <p:sp>
          <p:nvSpPr>
            <p:cNvPr id="410725" name="Rectangle 101"/>
            <p:cNvSpPr>
              <a:spLocks noChangeArrowheads="1"/>
            </p:cNvSpPr>
            <p:nvPr/>
          </p:nvSpPr>
          <p:spPr bwMode="auto">
            <a:xfrm>
              <a:off x="4124" y="265"/>
              <a:ext cx="121"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Symbol" pitchFamily="18" charset="2"/>
                  <a:cs typeface="Times New Roman" pitchFamily="18" charset="0"/>
                </a:rPr>
                <a:t>a</a:t>
              </a:r>
              <a:endParaRPr lang="en-US">
                <a:latin typeface="Times New Roman" pitchFamily="18" charset="0"/>
                <a:cs typeface="Times New Roman" pitchFamily="18" charset="0"/>
              </a:endParaRPr>
            </a:p>
          </p:txBody>
        </p:sp>
        <p:sp>
          <p:nvSpPr>
            <p:cNvPr id="410726" name="Rectangle 102"/>
            <p:cNvSpPr>
              <a:spLocks noChangeArrowheads="1"/>
            </p:cNvSpPr>
            <p:nvPr/>
          </p:nvSpPr>
          <p:spPr bwMode="auto">
            <a:xfrm>
              <a:off x="3636" y="412"/>
              <a:ext cx="121"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Symbol" pitchFamily="18" charset="2"/>
                  <a:cs typeface="Times New Roman" pitchFamily="18" charset="0"/>
                </a:rPr>
                <a:t>a</a:t>
              </a:r>
              <a:endParaRPr lang="en-US">
                <a:latin typeface="Times New Roman" pitchFamily="18" charset="0"/>
                <a:cs typeface="Times New Roman" pitchFamily="18" charset="0"/>
              </a:endParaRPr>
            </a:p>
          </p:txBody>
        </p:sp>
        <p:sp>
          <p:nvSpPr>
            <p:cNvPr id="410727" name="Rectangle 103"/>
            <p:cNvSpPr>
              <a:spLocks noChangeArrowheads="1"/>
            </p:cNvSpPr>
            <p:nvPr/>
          </p:nvSpPr>
          <p:spPr bwMode="auto">
            <a:xfrm>
              <a:off x="3195" y="265"/>
              <a:ext cx="11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Symbol" pitchFamily="18" charset="2"/>
                  <a:cs typeface="Times New Roman" pitchFamily="18" charset="0"/>
                </a:rPr>
                <a:t>j</a:t>
              </a:r>
              <a:endParaRPr lang="en-US">
                <a:latin typeface="Times New Roman" pitchFamily="18" charset="0"/>
                <a:cs typeface="Times New Roman" pitchFamily="18" charset="0"/>
              </a:endParaRPr>
            </a:p>
          </p:txBody>
        </p:sp>
        <p:sp>
          <p:nvSpPr>
            <p:cNvPr id="410728" name="Rectangle 104"/>
            <p:cNvSpPr>
              <a:spLocks noChangeArrowheads="1"/>
            </p:cNvSpPr>
            <p:nvPr/>
          </p:nvSpPr>
          <p:spPr bwMode="auto">
            <a:xfrm>
              <a:off x="2288" y="265"/>
              <a:ext cx="121"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Symbol" pitchFamily="18" charset="2"/>
                  <a:cs typeface="Times New Roman" pitchFamily="18" charset="0"/>
                </a:rPr>
                <a:t>a</a:t>
              </a:r>
              <a:endParaRPr lang="en-US">
                <a:latin typeface="Times New Roman" pitchFamily="18" charset="0"/>
                <a:cs typeface="Times New Roman" pitchFamily="18" charset="0"/>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1" fill="hold" nodeType="clickEffect">
                                  <p:stCondLst>
                                    <p:cond delay="0"/>
                                  </p:stCondLst>
                                  <p:childTnLst>
                                    <p:set>
                                      <p:cBhvr>
                                        <p:cTn id="6" dur="1" fill="hold">
                                          <p:stCondLst>
                                            <p:cond delay="0"/>
                                          </p:stCondLst>
                                        </p:cTn>
                                        <p:tgtEl>
                                          <p:spTgt spid="410640"/>
                                        </p:tgtEl>
                                        <p:attrNameLst>
                                          <p:attrName>style.visibility</p:attrName>
                                        </p:attrNameLst>
                                      </p:cBhvr>
                                      <p:to>
                                        <p:strVal val="visible"/>
                                      </p:to>
                                    </p:set>
                                    <p:anim calcmode="lin" valueType="num">
                                      <p:cBhvr additive="base">
                                        <p:cTn id="7" dur="3000" fill="hold"/>
                                        <p:tgtEl>
                                          <p:spTgt spid="410640"/>
                                        </p:tgtEl>
                                        <p:attrNameLst>
                                          <p:attrName>ppt_x</p:attrName>
                                        </p:attrNameLst>
                                      </p:cBhvr>
                                      <p:tavLst>
                                        <p:tav tm="0">
                                          <p:val>
                                            <p:strVal val="#ppt_x"/>
                                          </p:val>
                                        </p:tav>
                                        <p:tav tm="100000">
                                          <p:val>
                                            <p:strVal val="#ppt_x"/>
                                          </p:val>
                                        </p:tav>
                                      </p:tavLst>
                                    </p:anim>
                                    <p:anim calcmode="lin" valueType="num">
                                      <p:cBhvr additive="base">
                                        <p:cTn id="8" dur="3000" fill="hold"/>
                                        <p:tgtEl>
                                          <p:spTgt spid="410640"/>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9" presetClass="entr" presetSubtype="0" fill="hold" grpId="0" nodeType="clickEffect">
                                  <p:stCondLst>
                                    <p:cond delay="0"/>
                                  </p:stCondLst>
                                  <p:childTnLst>
                                    <p:set>
                                      <p:cBhvr>
                                        <p:cTn id="12" dur="1" fill="hold">
                                          <p:stCondLst>
                                            <p:cond delay="0"/>
                                          </p:stCondLst>
                                        </p:cTn>
                                        <p:tgtEl>
                                          <p:spTgt spid="410627"/>
                                        </p:tgtEl>
                                        <p:attrNameLst>
                                          <p:attrName>style.visibility</p:attrName>
                                        </p:attrNameLst>
                                      </p:cBhvr>
                                      <p:to>
                                        <p:strVal val="visible"/>
                                      </p:to>
                                    </p:set>
                                    <p:animEffect transition="in" filter="dissolve">
                                      <p:cBhvr>
                                        <p:cTn id="13" dur="500"/>
                                        <p:tgtEl>
                                          <p:spTgt spid="410627"/>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16" presetClass="entr" presetSubtype="26" fill="hold" nodeType="clickEffect">
                                  <p:stCondLst>
                                    <p:cond delay="0"/>
                                  </p:stCondLst>
                                  <p:childTnLst>
                                    <p:set>
                                      <p:cBhvr>
                                        <p:cTn id="17" dur="1" fill="hold">
                                          <p:stCondLst>
                                            <p:cond delay="0"/>
                                          </p:stCondLst>
                                        </p:cTn>
                                        <p:tgtEl>
                                          <p:spTgt spid="410628"/>
                                        </p:tgtEl>
                                        <p:attrNameLst>
                                          <p:attrName>style.visibility</p:attrName>
                                        </p:attrNameLst>
                                      </p:cBhvr>
                                      <p:to>
                                        <p:strVal val="visible"/>
                                      </p:to>
                                    </p:set>
                                    <p:animEffect transition="in" filter="barn(inHorizontal)">
                                      <p:cBhvr>
                                        <p:cTn id="18" dur="500"/>
                                        <p:tgtEl>
                                          <p:spTgt spid="410628"/>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18" presetClass="entr" presetSubtype="12" fill="hold" nodeType="clickEffect">
                                  <p:stCondLst>
                                    <p:cond delay="0"/>
                                  </p:stCondLst>
                                  <p:childTnLst>
                                    <p:set>
                                      <p:cBhvr>
                                        <p:cTn id="22" dur="1" fill="hold">
                                          <p:stCondLst>
                                            <p:cond delay="0"/>
                                          </p:stCondLst>
                                        </p:cTn>
                                        <p:tgtEl>
                                          <p:spTgt spid="410631"/>
                                        </p:tgtEl>
                                        <p:attrNameLst>
                                          <p:attrName>style.visibility</p:attrName>
                                        </p:attrNameLst>
                                      </p:cBhvr>
                                      <p:to>
                                        <p:strVal val="visible"/>
                                      </p:to>
                                    </p:set>
                                    <p:animEffect transition="in" filter="strips(downLeft)">
                                      <p:cBhvr>
                                        <p:cTn id="23" dur="500"/>
                                        <p:tgtEl>
                                          <p:spTgt spid="410631"/>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5" presetClass="entr" presetSubtype="10" fill="hold" nodeType="clickEffect">
                                  <p:stCondLst>
                                    <p:cond delay="0"/>
                                  </p:stCondLst>
                                  <p:childTnLst>
                                    <p:set>
                                      <p:cBhvr>
                                        <p:cTn id="27" dur="1" fill="hold">
                                          <p:stCondLst>
                                            <p:cond delay="0"/>
                                          </p:stCondLst>
                                        </p:cTn>
                                        <p:tgtEl>
                                          <p:spTgt spid="410634"/>
                                        </p:tgtEl>
                                        <p:attrNameLst>
                                          <p:attrName>style.visibility</p:attrName>
                                        </p:attrNameLst>
                                      </p:cBhvr>
                                      <p:to>
                                        <p:strVal val="visible"/>
                                      </p:to>
                                    </p:set>
                                    <p:animEffect transition="in" filter="checkerboard(across)">
                                      <p:cBhvr>
                                        <p:cTn id="28" dur="500"/>
                                        <p:tgtEl>
                                          <p:spTgt spid="410634"/>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5" presetClass="entr" presetSubtype="10" fill="hold" nodeType="clickEffect">
                                  <p:stCondLst>
                                    <p:cond delay="0"/>
                                  </p:stCondLst>
                                  <p:childTnLst>
                                    <p:set>
                                      <p:cBhvr>
                                        <p:cTn id="32" dur="1" fill="hold">
                                          <p:stCondLst>
                                            <p:cond delay="0"/>
                                          </p:stCondLst>
                                        </p:cTn>
                                        <p:tgtEl>
                                          <p:spTgt spid="410637"/>
                                        </p:tgtEl>
                                        <p:attrNameLst>
                                          <p:attrName>style.visibility</p:attrName>
                                        </p:attrNameLst>
                                      </p:cBhvr>
                                      <p:to>
                                        <p:strVal val="visible"/>
                                      </p:to>
                                    </p:set>
                                    <p:animEffect transition="in" filter="checkerboard(across)">
                                      <p:cBhvr>
                                        <p:cTn id="33" dur="500"/>
                                        <p:tgtEl>
                                          <p:spTgt spid="4106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0627" grpId="0" autoUpdateAnimBg="0"/>
    </p:bldLst>
  </p:timing>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1650" name="Text Box 2"/>
          <p:cNvSpPr txBox="1">
            <a:spLocks noChangeArrowheads="1"/>
          </p:cNvSpPr>
          <p:nvPr/>
        </p:nvSpPr>
        <p:spPr bwMode="auto">
          <a:xfrm>
            <a:off x="3048000" y="60325"/>
            <a:ext cx="2759075" cy="100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b="1">
                <a:solidFill>
                  <a:srgbClr val="000000"/>
                </a:solidFill>
                <a:latin typeface="Times New Roman" pitchFamily="18" charset="0"/>
                <a:cs typeface="Times New Roman" pitchFamily="18" charset="0"/>
              </a:rPr>
              <a:t>    </a:t>
            </a:r>
            <a:r>
              <a:rPr lang="en-US" b="1">
                <a:solidFill>
                  <a:srgbClr val="000000"/>
                </a:solidFill>
              </a:rPr>
              <a:t>Chương 12</a:t>
            </a:r>
          </a:p>
          <a:p>
            <a:pPr algn="l"/>
            <a:r>
              <a:rPr lang="en-US" b="1">
                <a:solidFill>
                  <a:srgbClr val="800000"/>
                </a:solidFill>
              </a:rPr>
              <a:t>   </a:t>
            </a:r>
            <a:r>
              <a:rPr lang="en-US" sz="3200" b="1">
                <a:solidFill>
                  <a:srgbClr val="FF0000"/>
                </a:solidFill>
              </a:rPr>
              <a:t>UỐN DỌC</a:t>
            </a:r>
          </a:p>
        </p:txBody>
      </p:sp>
      <p:sp>
        <p:nvSpPr>
          <p:cNvPr id="411651" name="Text Box 3"/>
          <p:cNvSpPr txBox="1">
            <a:spLocks noChangeArrowheads="1"/>
          </p:cNvSpPr>
          <p:nvPr/>
        </p:nvSpPr>
        <p:spPr bwMode="auto">
          <a:xfrm>
            <a:off x="212725" y="1116013"/>
            <a:ext cx="37512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800000"/>
                </a:solidFill>
              </a:rPr>
              <a:t>12. 1. Khái niệm cơ bản.</a:t>
            </a:r>
            <a:r>
              <a:rPr lang="en-US">
                <a:solidFill>
                  <a:srgbClr val="800000"/>
                </a:solidFill>
              </a:rPr>
              <a:t> </a:t>
            </a:r>
            <a:endParaRPr lang="en-US" sz="2800">
              <a:solidFill>
                <a:srgbClr val="800000"/>
              </a:solidFill>
              <a:cs typeface="Times New Roman" pitchFamily="18" charset="0"/>
            </a:endParaRPr>
          </a:p>
        </p:txBody>
      </p:sp>
      <p:sp>
        <p:nvSpPr>
          <p:cNvPr id="411652" name="Text Box 4"/>
          <p:cNvSpPr txBox="1">
            <a:spLocks noChangeArrowheads="1"/>
          </p:cNvSpPr>
          <p:nvPr/>
        </p:nvSpPr>
        <p:spPr bwMode="auto">
          <a:xfrm>
            <a:off x="136525" y="1447800"/>
            <a:ext cx="8523288" cy="1311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latin typeface="Times New Roman" pitchFamily="18" charset="0"/>
                <a:cs typeface="Times New Roman" pitchFamily="18" charset="0"/>
              </a:rPr>
              <a:t> </a:t>
            </a:r>
            <a:r>
              <a:rPr lang="en-US">
                <a:solidFill>
                  <a:srgbClr val="003366"/>
                </a:solidFill>
              </a:rPr>
              <a:t>Sự cân bằng đan hồi </a:t>
            </a:r>
            <a:r>
              <a:rPr lang="en-US" b="1" i="1">
                <a:solidFill>
                  <a:srgbClr val="003366"/>
                </a:solidFill>
              </a:rPr>
              <a:t>ổn định</a:t>
            </a:r>
            <a:r>
              <a:rPr lang="en-US">
                <a:solidFill>
                  <a:srgbClr val="000000"/>
                </a:solidFill>
              </a:rPr>
              <a:t> v</a:t>
            </a:r>
            <a:r>
              <a:rPr lang="en-US">
                <a:solidFill>
                  <a:srgbClr val="000000"/>
                </a:solidFill>
                <a:latin typeface="Times New Roman"/>
              </a:rPr>
              <a:t>à</a:t>
            </a:r>
            <a:r>
              <a:rPr lang="en-US">
                <a:solidFill>
                  <a:srgbClr val="000000"/>
                </a:solidFill>
              </a:rPr>
              <a:t> </a:t>
            </a:r>
            <a:r>
              <a:rPr lang="en-US">
                <a:solidFill>
                  <a:schemeClr val="accent2"/>
                </a:solidFill>
              </a:rPr>
              <a:t>sự cân bằng </a:t>
            </a:r>
            <a:r>
              <a:rPr lang="en-US">
                <a:solidFill>
                  <a:srgbClr val="003366"/>
                </a:solidFill>
              </a:rPr>
              <a:t>đa</a:t>
            </a:r>
            <a:r>
              <a:rPr lang="en-US">
                <a:solidFill>
                  <a:schemeClr val="accent2"/>
                </a:solidFill>
              </a:rPr>
              <a:t>n hồi </a:t>
            </a:r>
            <a:r>
              <a:rPr lang="en-US" b="1" i="1">
                <a:solidFill>
                  <a:schemeClr val="accent2"/>
                </a:solidFill>
              </a:rPr>
              <a:t>không</a:t>
            </a:r>
          </a:p>
          <a:p>
            <a:pPr algn="l"/>
            <a:r>
              <a:rPr lang="en-US" b="1" i="1">
                <a:solidFill>
                  <a:schemeClr val="accent2"/>
                </a:solidFill>
              </a:rPr>
              <a:t> ổn định.</a:t>
            </a:r>
            <a:endParaRPr lang="en-US">
              <a:solidFill>
                <a:schemeClr val="accent2"/>
              </a:solidFill>
            </a:endParaRPr>
          </a:p>
          <a:p>
            <a:pPr algn="l"/>
            <a:endParaRPr lang="en-US" sz="2800">
              <a:solidFill>
                <a:schemeClr val="accent2"/>
              </a:solidFill>
              <a:latin typeface="Times New Roman" pitchFamily="18" charset="0"/>
              <a:cs typeface="Times New Roman" pitchFamily="18" charset="0"/>
            </a:endParaRPr>
          </a:p>
        </p:txBody>
      </p:sp>
      <p:sp>
        <p:nvSpPr>
          <p:cNvPr id="411653" name="Text Box 5"/>
          <p:cNvSpPr txBox="1">
            <a:spLocks noChangeArrowheads="1"/>
          </p:cNvSpPr>
          <p:nvPr/>
        </p:nvSpPr>
        <p:spPr bwMode="auto">
          <a:xfrm>
            <a:off x="212725" y="2335213"/>
            <a:ext cx="8626475" cy="2282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660066"/>
                </a:solidFill>
              </a:rPr>
              <a:t>Mất ổn định xẩy ra khi tải trọng hãy còn rất nhỏ nếu chiều </a:t>
            </a:r>
            <a:r>
              <a:rPr lang="en-US"/>
              <a:t>dà</a:t>
            </a:r>
            <a:r>
              <a:rPr lang="en-US">
                <a:solidFill>
                  <a:srgbClr val="660066"/>
                </a:solidFill>
              </a:rPr>
              <a:t>i và các kích thước ngang càng khác nhau nhiều.</a:t>
            </a:r>
            <a:r>
              <a:rPr lang="en-US">
                <a:solidFill>
                  <a:srgbClr val="000000"/>
                </a:solidFill>
              </a:rPr>
              <a:t> </a:t>
            </a:r>
            <a:r>
              <a:rPr lang="en-US">
                <a:solidFill>
                  <a:srgbClr val="003300"/>
                </a:solidFill>
              </a:rPr>
              <a:t>Các thanh mảnh và dài sẽ bị  uốn khi chịu nén ,các dầm có chiều cao mảnh sẽ bị xoắn khi uốn ,các ống thành mỏng  sẽ bị uốn khi xoắn.</a:t>
            </a:r>
          </a:p>
          <a:p>
            <a:pPr algn="l"/>
            <a:endParaRPr lang="en-US">
              <a:solidFill>
                <a:srgbClr val="003300"/>
              </a:solidFill>
              <a:cs typeface="Times New Roman" pitchFamily="18" charset="0"/>
            </a:endParaRPr>
          </a:p>
        </p:txBody>
      </p:sp>
      <p:grpSp>
        <p:nvGrpSpPr>
          <p:cNvPr id="411654" name="Group 6"/>
          <p:cNvGrpSpPr>
            <a:grpSpLocks/>
          </p:cNvGrpSpPr>
          <p:nvPr/>
        </p:nvGrpSpPr>
        <p:grpSpPr bwMode="auto">
          <a:xfrm>
            <a:off x="685800" y="4267200"/>
            <a:ext cx="3079750" cy="536575"/>
            <a:chOff x="480" y="2607"/>
            <a:chExt cx="1940" cy="338"/>
          </a:xfrm>
        </p:grpSpPr>
        <p:sp>
          <p:nvSpPr>
            <p:cNvPr id="411655" name="Line 7"/>
            <p:cNvSpPr>
              <a:spLocks noChangeShapeType="1"/>
            </p:cNvSpPr>
            <p:nvPr/>
          </p:nvSpPr>
          <p:spPr bwMode="auto">
            <a:xfrm>
              <a:off x="927" y="2945"/>
              <a:ext cx="1125" cy="0"/>
            </a:xfrm>
            <a:prstGeom prst="line">
              <a:avLst/>
            </a:prstGeom>
            <a:noFill/>
            <a:ln w="38100">
              <a:solidFill>
                <a:srgbClr val="99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1656" name="Line 8"/>
            <p:cNvSpPr>
              <a:spLocks noChangeShapeType="1"/>
            </p:cNvSpPr>
            <p:nvPr/>
          </p:nvSpPr>
          <p:spPr bwMode="auto">
            <a:xfrm>
              <a:off x="754" y="2945"/>
              <a:ext cx="345" cy="0"/>
            </a:xfrm>
            <a:prstGeom prst="line">
              <a:avLst/>
            </a:prstGeom>
            <a:noFill/>
            <a:ln w="28575">
              <a:solidFill>
                <a:srgbClr val="CC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11657" name="Line 9"/>
            <p:cNvSpPr>
              <a:spLocks noChangeShapeType="1"/>
            </p:cNvSpPr>
            <p:nvPr/>
          </p:nvSpPr>
          <p:spPr bwMode="auto">
            <a:xfrm>
              <a:off x="2052" y="2945"/>
              <a:ext cx="345" cy="0"/>
            </a:xfrm>
            <a:prstGeom prst="line">
              <a:avLst/>
            </a:prstGeom>
            <a:noFill/>
            <a:ln w="28575">
              <a:solidFill>
                <a:srgbClr val="CC00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411658" name="Text Box 10"/>
            <p:cNvSpPr txBox="1">
              <a:spLocks noChangeArrowheads="1"/>
            </p:cNvSpPr>
            <p:nvPr/>
          </p:nvSpPr>
          <p:spPr bwMode="auto">
            <a:xfrm>
              <a:off x="2160" y="2619"/>
              <a:ext cx="260"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P</a:t>
              </a:r>
            </a:p>
          </p:txBody>
        </p:sp>
        <p:sp>
          <p:nvSpPr>
            <p:cNvPr id="411659" name="Text Box 11"/>
            <p:cNvSpPr txBox="1">
              <a:spLocks noChangeArrowheads="1"/>
            </p:cNvSpPr>
            <p:nvPr/>
          </p:nvSpPr>
          <p:spPr bwMode="auto">
            <a:xfrm>
              <a:off x="480" y="2607"/>
              <a:ext cx="816"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P&lt;P</a:t>
              </a:r>
              <a:r>
                <a:rPr lang="en-US" sz="2800" baseline="-25000">
                  <a:latin typeface="Times New Roman" pitchFamily="18" charset="0"/>
                  <a:cs typeface="Times New Roman" pitchFamily="18" charset="0"/>
                </a:rPr>
                <a:t>th</a:t>
              </a:r>
              <a:endParaRPr lang="en-US" sz="2800">
                <a:latin typeface="Times New Roman" pitchFamily="18" charset="0"/>
                <a:cs typeface="Times New Roman" pitchFamily="18" charset="0"/>
              </a:endParaRPr>
            </a:p>
          </p:txBody>
        </p:sp>
      </p:grpSp>
      <p:grpSp>
        <p:nvGrpSpPr>
          <p:cNvPr id="411660" name="Group 12"/>
          <p:cNvGrpSpPr>
            <a:grpSpLocks/>
          </p:cNvGrpSpPr>
          <p:nvPr/>
        </p:nvGrpSpPr>
        <p:grpSpPr bwMode="auto">
          <a:xfrm>
            <a:off x="4724400" y="4284663"/>
            <a:ext cx="3871913" cy="1249362"/>
            <a:chOff x="345" y="3024"/>
            <a:chExt cx="2439" cy="787"/>
          </a:xfrm>
        </p:grpSpPr>
        <p:sp>
          <p:nvSpPr>
            <p:cNvPr id="411661" name="Arc 13"/>
            <p:cNvSpPr>
              <a:spLocks/>
            </p:cNvSpPr>
            <p:nvPr/>
          </p:nvSpPr>
          <p:spPr bwMode="auto">
            <a:xfrm>
              <a:off x="913" y="3293"/>
              <a:ext cx="1129" cy="518"/>
            </a:xfrm>
            <a:custGeom>
              <a:avLst/>
              <a:gdLst>
                <a:gd name="G0" fmla="+- 12053 0 0"/>
                <a:gd name="G1" fmla="+- 21600 0 0"/>
                <a:gd name="G2" fmla="+- 21600 0 0"/>
                <a:gd name="T0" fmla="*/ 0 w 24529"/>
                <a:gd name="T1" fmla="*/ 3676 h 21600"/>
                <a:gd name="T2" fmla="*/ 24529 w 24529"/>
                <a:gd name="T3" fmla="*/ 3968 h 21600"/>
                <a:gd name="T4" fmla="*/ 12053 w 24529"/>
                <a:gd name="T5" fmla="*/ 21600 h 21600"/>
              </a:gdLst>
              <a:ahLst/>
              <a:cxnLst>
                <a:cxn ang="0">
                  <a:pos x="T0" y="T1"/>
                </a:cxn>
                <a:cxn ang="0">
                  <a:pos x="T2" y="T3"/>
                </a:cxn>
                <a:cxn ang="0">
                  <a:pos x="T4" y="T5"/>
                </a:cxn>
              </a:cxnLst>
              <a:rect l="0" t="0" r="r" b="b"/>
              <a:pathLst>
                <a:path w="24529" h="21600" fill="none" extrusionOk="0">
                  <a:moveTo>
                    <a:pt x="-1" y="3675"/>
                  </a:moveTo>
                  <a:cubicBezTo>
                    <a:pt x="3562" y="1279"/>
                    <a:pt x="7759" y="-1"/>
                    <a:pt x="12053" y="0"/>
                  </a:cubicBezTo>
                  <a:cubicBezTo>
                    <a:pt x="16522" y="0"/>
                    <a:pt x="20881" y="1386"/>
                    <a:pt x="24529" y="3967"/>
                  </a:cubicBezTo>
                </a:path>
                <a:path w="24529" h="21600" stroke="0" extrusionOk="0">
                  <a:moveTo>
                    <a:pt x="-1" y="3675"/>
                  </a:moveTo>
                  <a:cubicBezTo>
                    <a:pt x="3562" y="1279"/>
                    <a:pt x="7759" y="-1"/>
                    <a:pt x="12053" y="0"/>
                  </a:cubicBezTo>
                  <a:cubicBezTo>
                    <a:pt x="16522" y="0"/>
                    <a:pt x="20881" y="1386"/>
                    <a:pt x="24529" y="3967"/>
                  </a:cubicBezTo>
                  <a:lnTo>
                    <a:pt x="12053" y="21600"/>
                  </a:lnTo>
                  <a:close/>
                </a:path>
              </a:pathLst>
            </a:custGeom>
            <a:noFill/>
            <a:ln w="38100">
              <a:solidFill>
                <a:srgbClr val="99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662" name="Line 14"/>
            <p:cNvSpPr>
              <a:spLocks noChangeShapeType="1"/>
            </p:cNvSpPr>
            <p:nvPr/>
          </p:nvSpPr>
          <p:spPr bwMode="auto">
            <a:xfrm>
              <a:off x="576" y="3377"/>
              <a:ext cx="345" cy="0"/>
            </a:xfrm>
            <a:prstGeom prst="line">
              <a:avLst/>
            </a:prstGeom>
            <a:noFill/>
            <a:ln w="28575">
              <a:solidFill>
                <a:srgbClr val="CC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11663" name="Line 15"/>
            <p:cNvSpPr>
              <a:spLocks noChangeShapeType="1"/>
            </p:cNvSpPr>
            <p:nvPr/>
          </p:nvSpPr>
          <p:spPr bwMode="auto">
            <a:xfrm>
              <a:off x="2037" y="3384"/>
              <a:ext cx="345" cy="0"/>
            </a:xfrm>
            <a:prstGeom prst="line">
              <a:avLst/>
            </a:prstGeom>
            <a:noFill/>
            <a:ln w="28575">
              <a:solidFill>
                <a:srgbClr val="CC00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411664" name="Text Box 16"/>
            <p:cNvSpPr txBox="1">
              <a:spLocks noChangeArrowheads="1"/>
            </p:cNvSpPr>
            <p:nvPr/>
          </p:nvSpPr>
          <p:spPr bwMode="auto">
            <a:xfrm>
              <a:off x="2266" y="3053"/>
              <a:ext cx="518"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P</a:t>
              </a:r>
            </a:p>
          </p:txBody>
        </p:sp>
        <p:sp>
          <p:nvSpPr>
            <p:cNvPr id="411665" name="Text Box 17"/>
            <p:cNvSpPr txBox="1">
              <a:spLocks noChangeArrowheads="1"/>
            </p:cNvSpPr>
            <p:nvPr/>
          </p:nvSpPr>
          <p:spPr bwMode="auto">
            <a:xfrm>
              <a:off x="345" y="3024"/>
              <a:ext cx="816"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P&gt;P</a:t>
              </a:r>
              <a:r>
                <a:rPr lang="en-US" sz="2800" baseline="-25000">
                  <a:latin typeface="Times New Roman" pitchFamily="18" charset="0"/>
                  <a:cs typeface="Times New Roman" pitchFamily="18" charset="0"/>
                </a:rPr>
                <a:t>th</a:t>
              </a:r>
              <a:endParaRPr lang="en-US" sz="2800">
                <a:latin typeface="Times New Roman" pitchFamily="18" charset="0"/>
                <a:cs typeface="Times New Roman" pitchFamily="18" charset="0"/>
              </a:endParaRPr>
            </a:p>
          </p:txBody>
        </p:sp>
      </p:grpSp>
      <p:grpSp>
        <p:nvGrpSpPr>
          <p:cNvPr id="411666" name="Group 18"/>
          <p:cNvGrpSpPr>
            <a:grpSpLocks/>
          </p:cNvGrpSpPr>
          <p:nvPr/>
        </p:nvGrpSpPr>
        <p:grpSpPr bwMode="auto">
          <a:xfrm>
            <a:off x="1066800" y="4972050"/>
            <a:ext cx="3514725" cy="1584325"/>
            <a:chOff x="3162" y="2240"/>
            <a:chExt cx="2214" cy="998"/>
          </a:xfrm>
        </p:grpSpPr>
        <p:sp>
          <p:nvSpPr>
            <p:cNvPr id="411667" name="Line 19"/>
            <p:cNvSpPr>
              <a:spLocks noChangeShapeType="1"/>
            </p:cNvSpPr>
            <p:nvPr/>
          </p:nvSpPr>
          <p:spPr bwMode="auto">
            <a:xfrm>
              <a:off x="4770" y="2586"/>
              <a:ext cx="0" cy="432"/>
            </a:xfrm>
            <a:prstGeom prst="line">
              <a:avLst/>
            </a:prstGeom>
            <a:noFill/>
            <a:ln w="952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411668" name="Line 20"/>
            <p:cNvSpPr>
              <a:spLocks noChangeShapeType="1"/>
            </p:cNvSpPr>
            <p:nvPr/>
          </p:nvSpPr>
          <p:spPr bwMode="auto">
            <a:xfrm flipV="1">
              <a:off x="4770" y="2499"/>
              <a:ext cx="87" cy="87"/>
            </a:xfrm>
            <a:prstGeom prst="line">
              <a:avLst/>
            </a:prstGeom>
            <a:noFill/>
            <a:ln w="952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411669" name="Line 21"/>
            <p:cNvSpPr>
              <a:spLocks noChangeShapeType="1"/>
            </p:cNvSpPr>
            <p:nvPr/>
          </p:nvSpPr>
          <p:spPr bwMode="auto">
            <a:xfrm flipV="1">
              <a:off x="4770" y="2931"/>
              <a:ext cx="87" cy="87"/>
            </a:xfrm>
            <a:prstGeom prst="line">
              <a:avLst/>
            </a:prstGeom>
            <a:noFill/>
            <a:ln w="952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411670" name="Line 22"/>
            <p:cNvSpPr>
              <a:spLocks noChangeShapeType="1"/>
            </p:cNvSpPr>
            <p:nvPr/>
          </p:nvSpPr>
          <p:spPr bwMode="auto">
            <a:xfrm>
              <a:off x="4857" y="2506"/>
              <a:ext cx="0" cy="433"/>
            </a:xfrm>
            <a:prstGeom prst="line">
              <a:avLst/>
            </a:prstGeom>
            <a:noFill/>
            <a:ln w="952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411671" name="Line 23"/>
            <p:cNvSpPr>
              <a:spLocks noChangeShapeType="1"/>
            </p:cNvSpPr>
            <p:nvPr/>
          </p:nvSpPr>
          <p:spPr bwMode="auto">
            <a:xfrm flipH="1">
              <a:off x="3648" y="2499"/>
              <a:ext cx="1209" cy="0"/>
            </a:xfrm>
            <a:prstGeom prst="line">
              <a:avLst/>
            </a:prstGeom>
            <a:noFill/>
            <a:ln w="952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411672" name="Line 24"/>
            <p:cNvSpPr>
              <a:spLocks noChangeShapeType="1"/>
            </p:cNvSpPr>
            <p:nvPr/>
          </p:nvSpPr>
          <p:spPr bwMode="auto">
            <a:xfrm flipH="1">
              <a:off x="3561" y="2586"/>
              <a:ext cx="1209" cy="0"/>
            </a:xfrm>
            <a:prstGeom prst="line">
              <a:avLst/>
            </a:prstGeom>
            <a:noFill/>
            <a:ln w="952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411673" name="Line 25"/>
            <p:cNvSpPr>
              <a:spLocks noChangeShapeType="1"/>
            </p:cNvSpPr>
            <p:nvPr/>
          </p:nvSpPr>
          <p:spPr bwMode="auto">
            <a:xfrm flipH="1">
              <a:off x="3561" y="3018"/>
              <a:ext cx="1209" cy="0"/>
            </a:xfrm>
            <a:prstGeom prst="line">
              <a:avLst/>
            </a:prstGeom>
            <a:noFill/>
            <a:ln w="952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411674" name="Line 26"/>
            <p:cNvSpPr>
              <a:spLocks noChangeShapeType="1"/>
            </p:cNvSpPr>
            <p:nvPr/>
          </p:nvSpPr>
          <p:spPr bwMode="auto">
            <a:xfrm flipV="1">
              <a:off x="3561" y="2499"/>
              <a:ext cx="87" cy="87"/>
            </a:xfrm>
            <a:prstGeom prst="line">
              <a:avLst/>
            </a:prstGeom>
            <a:noFill/>
            <a:ln w="28575">
              <a:solidFill>
                <a:srgbClr val="99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1675" name="Line 27"/>
            <p:cNvSpPr>
              <a:spLocks noChangeShapeType="1"/>
            </p:cNvSpPr>
            <p:nvPr/>
          </p:nvSpPr>
          <p:spPr bwMode="auto">
            <a:xfrm>
              <a:off x="3561" y="2586"/>
              <a:ext cx="0" cy="432"/>
            </a:xfrm>
            <a:prstGeom prst="line">
              <a:avLst/>
            </a:prstGeom>
            <a:noFill/>
            <a:ln w="28575">
              <a:solidFill>
                <a:srgbClr val="99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1676" name="Line 28"/>
            <p:cNvSpPr>
              <a:spLocks noChangeShapeType="1"/>
            </p:cNvSpPr>
            <p:nvPr/>
          </p:nvSpPr>
          <p:spPr bwMode="auto">
            <a:xfrm flipV="1">
              <a:off x="4770" y="2579"/>
              <a:ext cx="87" cy="86"/>
            </a:xfrm>
            <a:prstGeom prst="line">
              <a:avLst/>
            </a:prstGeom>
            <a:noFill/>
            <a:ln w="28575">
              <a:solidFill>
                <a:srgbClr val="99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1677" name="Line 29"/>
            <p:cNvSpPr>
              <a:spLocks noChangeShapeType="1"/>
            </p:cNvSpPr>
            <p:nvPr/>
          </p:nvSpPr>
          <p:spPr bwMode="auto">
            <a:xfrm>
              <a:off x="4770" y="2672"/>
              <a:ext cx="0" cy="432"/>
            </a:xfrm>
            <a:prstGeom prst="line">
              <a:avLst/>
            </a:prstGeom>
            <a:noFill/>
            <a:ln w="28575">
              <a:solidFill>
                <a:srgbClr val="99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1678" name="Line 30"/>
            <p:cNvSpPr>
              <a:spLocks noChangeShapeType="1"/>
            </p:cNvSpPr>
            <p:nvPr/>
          </p:nvSpPr>
          <p:spPr bwMode="auto">
            <a:xfrm>
              <a:off x="4857" y="2586"/>
              <a:ext cx="0" cy="432"/>
            </a:xfrm>
            <a:prstGeom prst="line">
              <a:avLst/>
            </a:prstGeom>
            <a:noFill/>
            <a:ln w="28575">
              <a:solidFill>
                <a:srgbClr val="99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1679" name="Line 31"/>
            <p:cNvSpPr>
              <a:spLocks noChangeShapeType="1"/>
            </p:cNvSpPr>
            <p:nvPr/>
          </p:nvSpPr>
          <p:spPr bwMode="auto">
            <a:xfrm flipV="1">
              <a:off x="4770" y="3011"/>
              <a:ext cx="87" cy="86"/>
            </a:xfrm>
            <a:prstGeom prst="line">
              <a:avLst/>
            </a:prstGeom>
            <a:noFill/>
            <a:ln w="28575">
              <a:solidFill>
                <a:srgbClr val="99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1680" name="Line 32"/>
            <p:cNvSpPr>
              <a:spLocks noChangeShapeType="1"/>
            </p:cNvSpPr>
            <p:nvPr/>
          </p:nvSpPr>
          <p:spPr bwMode="auto">
            <a:xfrm>
              <a:off x="3648" y="2499"/>
              <a:ext cx="495" cy="0"/>
            </a:xfrm>
            <a:prstGeom prst="line">
              <a:avLst/>
            </a:prstGeom>
            <a:noFill/>
            <a:ln w="28575">
              <a:solidFill>
                <a:srgbClr val="99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1681" name="Arc 33"/>
            <p:cNvSpPr>
              <a:spLocks/>
            </p:cNvSpPr>
            <p:nvPr/>
          </p:nvSpPr>
          <p:spPr bwMode="auto">
            <a:xfrm>
              <a:off x="4029" y="2585"/>
              <a:ext cx="736" cy="276"/>
            </a:xfrm>
            <a:custGeom>
              <a:avLst/>
              <a:gdLst>
                <a:gd name="G0" fmla="+- 2788 0 0"/>
                <a:gd name="G1" fmla="+- 21600 0 0"/>
                <a:gd name="G2" fmla="+- 21600 0 0"/>
                <a:gd name="T0" fmla="*/ 0 w 18632"/>
                <a:gd name="T1" fmla="*/ 181 h 21600"/>
                <a:gd name="T2" fmla="*/ 18632 w 18632"/>
                <a:gd name="T3" fmla="*/ 6919 h 21600"/>
                <a:gd name="T4" fmla="*/ 2788 w 18632"/>
                <a:gd name="T5" fmla="*/ 21600 h 21600"/>
              </a:gdLst>
              <a:ahLst/>
              <a:cxnLst>
                <a:cxn ang="0">
                  <a:pos x="T0" y="T1"/>
                </a:cxn>
                <a:cxn ang="0">
                  <a:pos x="T2" y="T3"/>
                </a:cxn>
                <a:cxn ang="0">
                  <a:pos x="T4" y="T5"/>
                </a:cxn>
              </a:cxnLst>
              <a:rect l="0" t="0" r="r" b="b"/>
              <a:pathLst>
                <a:path w="18632" h="21600" fill="none" extrusionOk="0">
                  <a:moveTo>
                    <a:pt x="-1" y="180"/>
                  </a:moveTo>
                  <a:cubicBezTo>
                    <a:pt x="924" y="60"/>
                    <a:pt x="1855" y="-1"/>
                    <a:pt x="2788" y="0"/>
                  </a:cubicBezTo>
                  <a:cubicBezTo>
                    <a:pt x="8802" y="0"/>
                    <a:pt x="14544" y="2507"/>
                    <a:pt x="18631" y="6919"/>
                  </a:cubicBezTo>
                </a:path>
                <a:path w="18632" h="21600" stroke="0" extrusionOk="0">
                  <a:moveTo>
                    <a:pt x="-1" y="180"/>
                  </a:moveTo>
                  <a:cubicBezTo>
                    <a:pt x="924" y="60"/>
                    <a:pt x="1855" y="-1"/>
                    <a:pt x="2788" y="0"/>
                  </a:cubicBezTo>
                  <a:cubicBezTo>
                    <a:pt x="8802" y="0"/>
                    <a:pt x="14544" y="2507"/>
                    <a:pt x="18631" y="6919"/>
                  </a:cubicBezTo>
                  <a:lnTo>
                    <a:pt x="2788" y="21600"/>
                  </a:lnTo>
                  <a:close/>
                </a:path>
              </a:pathLst>
            </a:custGeom>
            <a:noFill/>
            <a:ln w="28575">
              <a:solidFill>
                <a:srgbClr val="99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682" name="Line 34"/>
            <p:cNvSpPr>
              <a:spLocks noChangeShapeType="1"/>
            </p:cNvSpPr>
            <p:nvPr/>
          </p:nvSpPr>
          <p:spPr bwMode="auto">
            <a:xfrm>
              <a:off x="3561" y="3018"/>
              <a:ext cx="605" cy="0"/>
            </a:xfrm>
            <a:prstGeom prst="line">
              <a:avLst/>
            </a:prstGeom>
            <a:noFill/>
            <a:ln w="28575">
              <a:solidFill>
                <a:srgbClr val="99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1683" name="Arc 35"/>
            <p:cNvSpPr>
              <a:spLocks/>
            </p:cNvSpPr>
            <p:nvPr/>
          </p:nvSpPr>
          <p:spPr bwMode="auto">
            <a:xfrm>
              <a:off x="4133" y="3018"/>
              <a:ext cx="635" cy="220"/>
            </a:xfrm>
            <a:custGeom>
              <a:avLst/>
              <a:gdLst>
                <a:gd name="G0" fmla="+- 3109 0 0"/>
                <a:gd name="G1" fmla="+- 21600 0 0"/>
                <a:gd name="G2" fmla="+- 21600 0 0"/>
                <a:gd name="T0" fmla="*/ 0 w 19853"/>
                <a:gd name="T1" fmla="*/ 225 h 21600"/>
                <a:gd name="T2" fmla="*/ 19853 w 19853"/>
                <a:gd name="T3" fmla="*/ 7954 h 21600"/>
                <a:gd name="T4" fmla="*/ 3109 w 19853"/>
                <a:gd name="T5" fmla="*/ 21600 h 21600"/>
              </a:gdLst>
              <a:ahLst/>
              <a:cxnLst>
                <a:cxn ang="0">
                  <a:pos x="T0" y="T1"/>
                </a:cxn>
                <a:cxn ang="0">
                  <a:pos x="T2" y="T3"/>
                </a:cxn>
                <a:cxn ang="0">
                  <a:pos x="T4" y="T5"/>
                </a:cxn>
              </a:cxnLst>
              <a:rect l="0" t="0" r="r" b="b"/>
              <a:pathLst>
                <a:path w="19853" h="21600" fill="none" extrusionOk="0">
                  <a:moveTo>
                    <a:pt x="-1" y="224"/>
                  </a:moveTo>
                  <a:cubicBezTo>
                    <a:pt x="1029" y="75"/>
                    <a:pt x="2068" y="-1"/>
                    <a:pt x="3109" y="0"/>
                  </a:cubicBezTo>
                  <a:cubicBezTo>
                    <a:pt x="9602" y="0"/>
                    <a:pt x="15750" y="2920"/>
                    <a:pt x="19852" y="7954"/>
                  </a:cubicBezTo>
                </a:path>
                <a:path w="19853" h="21600" stroke="0" extrusionOk="0">
                  <a:moveTo>
                    <a:pt x="-1" y="224"/>
                  </a:moveTo>
                  <a:cubicBezTo>
                    <a:pt x="1029" y="75"/>
                    <a:pt x="2068" y="-1"/>
                    <a:pt x="3109" y="0"/>
                  </a:cubicBezTo>
                  <a:cubicBezTo>
                    <a:pt x="9602" y="0"/>
                    <a:pt x="15750" y="2920"/>
                    <a:pt x="19852" y="7954"/>
                  </a:cubicBezTo>
                  <a:lnTo>
                    <a:pt x="3109" y="21600"/>
                  </a:lnTo>
                  <a:close/>
                </a:path>
              </a:pathLst>
            </a:custGeom>
            <a:noFill/>
            <a:ln w="28575">
              <a:solidFill>
                <a:srgbClr val="99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684" name="Line 36"/>
            <p:cNvSpPr>
              <a:spLocks noChangeShapeType="1"/>
            </p:cNvSpPr>
            <p:nvPr/>
          </p:nvSpPr>
          <p:spPr bwMode="auto">
            <a:xfrm>
              <a:off x="3561" y="2586"/>
              <a:ext cx="495" cy="0"/>
            </a:xfrm>
            <a:prstGeom prst="line">
              <a:avLst/>
            </a:prstGeom>
            <a:noFill/>
            <a:ln w="28575">
              <a:solidFill>
                <a:srgbClr val="99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1685" name="Arc 37"/>
            <p:cNvSpPr>
              <a:spLocks/>
            </p:cNvSpPr>
            <p:nvPr/>
          </p:nvSpPr>
          <p:spPr bwMode="auto">
            <a:xfrm>
              <a:off x="4128" y="2494"/>
              <a:ext cx="723" cy="275"/>
            </a:xfrm>
            <a:custGeom>
              <a:avLst/>
              <a:gdLst>
                <a:gd name="G0" fmla="+- 2438 0 0"/>
                <a:gd name="G1" fmla="+- 21600 0 0"/>
                <a:gd name="G2" fmla="+- 21600 0 0"/>
                <a:gd name="T0" fmla="*/ 0 w 18282"/>
                <a:gd name="T1" fmla="*/ 138 h 21600"/>
                <a:gd name="T2" fmla="*/ 18282 w 18282"/>
                <a:gd name="T3" fmla="*/ 6919 h 21600"/>
                <a:gd name="T4" fmla="*/ 2438 w 18282"/>
                <a:gd name="T5" fmla="*/ 21600 h 21600"/>
              </a:gdLst>
              <a:ahLst/>
              <a:cxnLst>
                <a:cxn ang="0">
                  <a:pos x="T0" y="T1"/>
                </a:cxn>
                <a:cxn ang="0">
                  <a:pos x="T2" y="T3"/>
                </a:cxn>
                <a:cxn ang="0">
                  <a:pos x="T4" y="T5"/>
                </a:cxn>
              </a:cxnLst>
              <a:rect l="0" t="0" r="r" b="b"/>
              <a:pathLst>
                <a:path w="18282" h="21600" fill="none" extrusionOk="0">
                  <a:moveTo>
                    <a:pt x="0" y="138"/>
                  </a:moveTo>
                  <a:cubicBezTo>
                    <a:pt x="809" y="46"/>
                    <a:pt x="1623" y="-1"/>
                    <a:pt x="2438" y="0"/>
                  </a:cubicBezTo>
                  <a:cubicBezTo>
                    <a:pt x="8452" y="0"/>
                    <a:pt x="14194" y="2507"/>
                    <a:pt x="18281" y="6919"/>
                  </a:cubicBezTo>
                </a:path>
                <a:path w="18282" h="21600" stroke="0" extrusionOk="0">
                  <a:moveTo>
                    <a:pt x="0" y="138"/>
                  </a:moveTo>
                  <a:cubicBezTo>
                    <a:pt x="809" y="46"/>
                    <a:pt x="1623" y="-1"/>
                    <a:pt x="2438" y="0"/>
                  </a:cubicBezTo>
                  <a:cubicBezTo>
                    <a:pt x="8452" y="0"/>
                    <a:pt x="14194" y="2507"/>
                    <a:pt x="18281" y="6919"/>
                  </a:cubicBezTo>
                  <a:lnTo>
                    <a:pt x="2438" y="21600"/>
                  </a:lnTo>
                  <a:close/>
                </a:path>
              </a:pathLst>
            </a:custGeom>
            <a:noFill/>
            <a:ln w="28575">
              <a:solidFill>
                <a:srgbClr val="99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686" name="Line 38"/>
            <p:cNvSpPr>
              <a:spLocks noChangeShapeType="1"/>
            </p:cNvSpPr>
            <p:nvPr/>
          </p:nvSpPr>
          <p:spPr bwMode="auto">
            <a:xfrm>
              <a:off x="4799" y="2384"/>
              <a:ext cx="0" cy="259"/>
            </a:xfrm>
            <a:prstGeom prst="line">
              <a:avLst/>
            </a:prstGeom>
            <a:noFill/>
            <a:ln w="28575">
              <a:solidFill>
                <a:srgbClr val="CC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11687" name="Line 39"/>
            <p:cNvSpPr>
              <a:spLocks noChangeShapeType="1"/>
            </p:cNvSpPr>
            <p:nvPr/>
          </p:nvSpPr>
          <p:spPr bwMode="auto">
            <a:xfrm>
              <a:off x="4813" y="2600"/>
              <a:ext cx="0" cy="51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1688" name="Line 40"/>
            <p:cNvSpPr>
              <a:spLocks noChangeShapeType="1"/>
            </p:cNvSpPr>
            <p:nvPr/>
          </p:nvSpPr>
          <p:spPr bwMode="auto">
            <a:xfrm flipV="1">
              <a:off x="4684" y="2708"/>
              <a:ext cx="259" cy="25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1689" name="Text Box 41"/>
            <p:cNvSpPr txBox="1">
              <a:spLocks noChangeArrowheads="1"/>
            </p:cNvSpPr>
            <p:nvPr/>
          </p:nvSpPr>
          <p:spPr bwMode="auto">
            <a:xfrm>
              <a:off x="3162" y="2499"/>
              <a:ext cx="259"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a/</a:t>
              </a:r>
            </a:p>
          </p:txBody>
        </p:sp>
        <p:sp>
          <p:nvSpPr>
            <p:cNvPr id="411690" name="Text Box 42"/>
            <p:cNvSpPr txBox="1">
              <a:spLocks noChangeArrowheads="1"/>
            </p:cNvSpPr>
            <p:nvPr/>
          </p:nvSpPr>
          <p:spPr bwMode="auto">
            <a:xfrm>
              <a:off x="4770" y="2240"/>
              <a:ext cx="606"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P&lt;P</a:t>
              </a:r>
              <a:r>
                <a:rPr lang="en-US" baseline="-25000">
                  <a:latin typeface="Times New Roman" pitchFamily="18" charset="0"/>
                  <a:cs typeface="Times New Roman" pitchFamily="18" charset="0"/>
                </a:rPr>
                <a:t>th</a:t>
              </a:r>
              <a:endParaRPr lang="en-US">
                <a:latin typeface="Times New Roman" pitchFamily="18" charset="0"/>
                <a:cs typeface="Times New Roman" pitchFamily="18" charset="0"/>
              </a:endParaRPr>
            </a:p>
          </p:txBody>
        </p:sp>
        <p:sp>
          <p:nvSpPr>
            <p:cNvPr id="411691" name="Freeform 43"/>
            <p:cNvSpPr>
              <a:spLocks/>
            </p:cNvSpPr>
            <p:nvPr/>
          </p:nvSpPr>
          <p:spPr bwMode="auto">
            <a:xfrm>
              <a:off x="3447" y="2406"/>
              <a:ext cx="415" cy="715"/>
            </a:xfrm>
            <a:custGeom>
              <a:avLst/>
              <a:gdLst>
                <a:gd name="T0" fmla="*/ 848 w 866"/>
                <a:gd name="T1" fmla="*/ 193 h 1490"/>
                <a:gd name="T2" fmla="*/ 788 w 866"/>
                <a:gd name="T3" fmla="*/ 118 h 1490"/>
                <a:gd name="T4" fmla="*/ 773 w 866"/>
                <a:gd name="T5" fmla="*/ 73 h 1490"/>
                <a:gd name="T6" fmla="*/ 728 w 866"/>
                <a:gd name="T7" fmla="*/ 58 h 1490"/>
                <a:gd name="T8" fmla="*/ 638 w 866"/>
                <a:gd name="T9" fmla="*/ 13 h 1490"/>
                <a:gd name="T10" fmla="*/ 323 w 866"/>
                <a:gd name="T11" fmla="*/ 28 h 1490"/>
                <a:gd name="T12" fmla="*/ 188 w 866"/>
                <a:gd name="T13" fmla="*/ 88 h 1490"/>
                <a:gd name="T14" fmla="*/ 83 w 866"/>
                <a:gd name="T15" fmla="*/ 268 h 1490"/>
                <a:gd name="T16" fmla="*/ 8 w 866"/>
                <a:gd name="T17" fmla="*/ 598 h 1490"/>
                <a:gd name="T18" fmla="*/ 38 w 866"/>
                <a:gd name="T19" fmla="*/ 1198 h 1490"/>
                <a:gd name="T20" fmla="*/ 68 w 866"/>
                <a:gd name="T21" fmla="*/ 1333 h 1490"/>
                <a:gd name="T22" fmla="*/ 113 w 866"/>
                <a:gd name="T23" fmla="*/ 1378 h 1490"/>
                <a:gd name="T24" fmla="*/ 188 w 866"/>
                <a:gd name="T25" fmla="*/ 1468 h 1490"/>
                <a:gd name="T26" fmla="*/ 263 w 866"/>
                <a:gd name="T27" fmla="*/ 1483 h 1490"/>
                <a:gd name="T28" fmla="*/ 593 w 866"/>
                <a:gd name="T29" fmla="*/ 1423 h 1490"/>
                <a:gd name="T30" fmla="*/ 698 w 866"/>
                <a:gd name="T31" fmla="*/ 1378 h 1490"/>
                <a:gd name="T32" fmla="*/ 788 w 866"/>
                <a:gd name="T33" fmla="*/ 1318 h 1490"/>
                <a:gd name="T34" fmla="*/ 818 w 866"/>
                <a:gd name="T35" fmla="*/ 1273 h 1490"/>
                <a:gd name="T36" fmla="*/ 863 w 866"/>
                <a:gd name="T37" fmla="*/ 1258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66" h="1490">
                  <a:moveTo>
                    <a:pt x="848" y="193"/>
                  </a:moveTo>
                  <a:cubicBezTo>
                    <a:pt x="810" y="80"/>
                    <a:pt x="866" y="215"/>
                    <a:pt x="788" y="118"/>
                  </a:cubicBezTo>
                  <a:cubicBezTo>
                    <a:pt x="778" y="106"/>
                    <a:pt x="784" y="84"/>
                    <a:pt x="773" y="73"/>
                  </a:cubicBezTo>
                  <a:cubicBezTo>
                    <a:pt x="762" y="62"/>
                    <a:pt x="742" y="65"/>
                    <a:pt x="728" y="58"/>
                  </a:cubicBezTo>
                  <a:cubicBezTo>
                    <a:pt x="612" y="0"/>
                    <a:pt x="751" y="51"/>
                    <a:pt x="638" y="13"/>
                  </a:cubicBezTo>
                  <a:cubicBezTo>
                    <a:pt x="533" y="18"/>
                    <a:pt x="428" y="19"/>
                    <a:pt x="323" y="28"/>
                  </a:cubicBezTo>
                  <a:cubicBezTo>
                    <a:pt x="275" y="32"/>
                    <a:pt x="233" y="73"/>
                    <a:pt x="188" y="88"/>
                  </a:cubicBezTo>
                  <a:cubicBezTo>
                    <a:pt x="143" y="155"/>
                    <a:pt x="125" y="206"/>
                    <a:pt x="83" y="268"/>
                  </a:cubicBezTo>
                  <a:cubicBezTo>
                    <a:pt x="54" y="383"/>
                    <a:pt x="23" y="479"/>
                    <a:pt x="8" y="598"/>
                  </a:cubicBezTo>
                  <a:cubicBezTo>
                    <a:pt x="21" y="1017"/>
                    <a:pt x="0" y="953"/>
                    <a:pt x="38" y="1198"/>
                  </a:cubicBezTo>
                  <a:cubicBezTo>
                    <a:pt x="40" y="1209"/>
                    <a:pt x="52" y="1309"/>
                    <a:pt x="68" y="1333"/>
                  </a:cubicBezTo>
                  <a:cubicBezTo>
                    <a:pt x="80" y="1351"/>
                    <a:pt x="99" y="1362"/>
                    <a:pt x="113" y="1378"/>
                  </a:cubicBezTo>
                  <a:cubicBezTo>
                    <a:pt x="138" y="1408"/>
                    <a:pt x="150" y="1449"/>
                    <a:pt x="188" y="1468"/>
                  </a:cubicBezTo>
                  <a:cubicBezTo>
                    <a:pt x="211" y="1479"/>
                    <a:pt x="238" y="1478"/>
                    <a:pt x="263" y="1483"/>
                  </a:cubicBezTo>
                  <a:cubicBezTo>
                    <a:pt x="536" y="1466"/>
                    <a:pt x="438" y="1490"/>
                    <a:pt x="593" y="1423"/>
                  </a:cubicBezTo>
                  <a:cubicBezTo>
                    <a:pt x="628" y="1408"/>
                    <a:pt x="665" y="1396"/>
                    <a:pt x="698" y="1378"/>
                  </a:cubicBezTo>
                  <a:cubicBezTo>
                    <a:pt x="730" y="1360"/>
                    <a:pt x="788" y="1318"/>
                    <a:pt x="788" y="1318"/>
                  </a:cubicBezTo>
                  <a:cubicBezTo>
                    <a:pt x="798" y="1303"/>
                    <a:pt x="804" y="1284"/>
                    <a:pt x="818" y="1273"/>
                  </a:cubicBezTo>
                  <a:cubicBezTo>
                    <a:pt x="830" y="1263"/>
                    <a:pt x="863" y="1258"/>
                    <a:pt x="863" y="1258"/>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411692" name="Group 44"/>
          <p:cNvGrpSpPr>
            <a:grpSpLocks/>
          </p:cNvGrpSpPr>
          <p:nvPr/>
        </p:nvGrpSpPr>
        <p:grpSpPr bwMode="auto">
          <a:xfrm>
            <a:off x="5200650" y="5006975"/>
            <a:ext cx="3333750" cy="1930400"/>
            <a:chOff x="3180" y="3104"/>
            <a:chExt cx="2100" cy="1216"/>
          </a:xfrm>
        </p:grpSpPr>
        <p:sp>
          <p:nvSpPr>
            <p:cNvPr id="411693" name="Arc 45"/>
            <p:cNvSpPr>
              <a:spLocks/>
            </p:cNvSpPr>
            <p:nvPr/>
          </p:nvSpPr>
          <p:spPr bwMode="auto">
            <a:xfrm>
              <a:off x="3551" y="3801"/>
              <a:ext cx="1260" cy="519"/>
            </a:xfrm>
            <a:custGeom>
              <a:avLst/>
              <a:gdLst>
                <a:gd name="G0" fmla="+- 8506 0 0"/>
                <a:gd name="G1" fmla="+- 21600 0 0"/>
                <a:gd name="G2" fmla="+- 21600 0 0"/>
                <a:gd name="T0" fmla="*/ 0 w 22632"/>
                <a:gd name="T1" fmla="*/ 1746 h 21600"/>
                <a:gd name="T2" fmla="*/ 22632 w 22632"/>
                <a:gd name="T3" fmla="*/ 5259 h 21600"/>
                <a:gd name="T4" fmla="*/ 8506 w 22632"/>
                <a:gd name="T5" fmla="*/ 21600 h 21600"/>
              </a:gdLst>
              <a:ahLst/>
              <a:cxnLst>
                <a:cxn ang="0">
                  <a:pos x="T0" y="T1"/>
                </a:cxn>
                <a:cxn ang="0">
                  <a:pos x="T2" y="T3"/>
                </a:cxn>
                <a:cxn ang="0">
                  <a:pos x="T4" y="T5"/>
                </a:cxn>
              </a:cxnLst>
              <a:rect l="0" t="0" r="r" b="b"/>
              <a:pathLst>
                <a:path w="22632" h="21600" fill="none" extrusionOk="0">
                  <a:moveTo>
                    <a:pt x="-1" y="1745"/>
                  </a:moveTo>
                  <a:cubicBezTo>
                    <a:pt x="2687" y="593"/>
                    <a:pt x="5581" y="-1"/>
                    <a:pt x="8506" y="0"/>
                  </a:cubicBezTo>
                  <a:cubicBezTo>
                    <a:pt x="13693" y="0"/>
                    <a:pt x="18707" y="1866"/>
                    <a:pt x="22631" y="5259"/>
                  </a:cubicBezTo>
                </a:path>
                <a:path w="22632" h="21600" stroke="0" extrusionOk="0">
                  <a:moveTo>
                    <a:pt x="-1" y="1745"/>
                  </a:moveTo>
                  <a:cubicBezTo>
                    <a:pt x="2687" y="593"/>
                    <a:pt x="5581" y="-1"/>
                    <a:pt x="8506" y="0"/>
                  </a:cubicBezTo>
                  <a:cubicBezTo>
                    <a:pt x="13693" y="0"/>
                    <a:pt x="18707" y="1866"/>
                    <a:pt x="22631" y="5259"/>
                  </a:cubicBezTo>
                  <a:lnTo>
                    <a:pt x="8506" y="21600"/>
                  </a:lnTo>
                  <a:close/>
                </a:path>
              </a:pathLst>
            </a:custGeom>
            <a:noFill/>
            <a:ln w="28575">
              <a:solidFill>
                <a:srgbClr val="99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694" name="Line 46"/>
            <p:cNvSpPr>
              <a:spLocks noChangeShapeType="1"/>
            </p:cNvSpPr>
            <p:nvPr/>
          </p:nvSpPr>
          <p:spPr bwMode="auto">
            <a:xfrm>
              <a:off x="4763" y="3414"/>
              <a:ext cx="0" cy="433"/>
            </a:xfrm>
            <a:prstGeom prst="line">
              <a:avLst/>
            </a:prstGeom>
            <a:noFill/>
            <a:ln w="952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411695" name="Line 47"/>
            <p:cNvSpPr>
              <a:spLocks noChangeShapeType="1"/>
            </p:cNvSpPr>
            <p:nvPr/>
          </p:nvSpPr>
          <p:spPr bwMode="auto">
            <a:xfrm flipV="1">
              <a:off x="4763" y="3328"/>
              <a:ext cx="86" cy="86"/>
            </a:xfrm>
            <a:prstGeom prst="line">
              <a:avLst/>
            </a:prstGeom>
            <a:noFill/>
            <a:ln w="952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411696" name="Line 48"/>
            <p:cNvSpPr>
              <a:spLocks noChangeShapeType="1"/>
            </p:cNvSpPr>
            <p:nvPr/>
          </p:nvSpPr>
          <p:spPr bwMode="auto">
            <a:xfrm flipV="1">
              <a:off x="4763" y="3760"/>
              <a:ext cx="86" cy="86"/>
            </a:xfrm>
            <a:prstGeom prst="line">
              <a:avLst/>
            </a:prstGeom>
            <a:noFill/>
            <a:ln w="952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411697" name="Line 49"/>
            <p:cNvSpPr>
              <a:spLocks noChangeShapeType="1"/>
            </p:cNvSpPr>
            <p:nvPr/>
          </p:nvSpPr>
          <p:spPr bwMode="auto">
            <a:xfrm>
              <a:off x="4849" y="3335"/>
              <a:ext cx="0" cy="432"/>
            </a:xfrm>
            <a:prstGeom prst="line">
              <a:avLst/>
            </a:prstGeom>
            <a:noFill/>
            <a:ln w="952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411698" name="Line 50"/>
            <p:cNvSpPr>
              <a:spLocks noChangeShapeType="1"/>
            </p:cNvSpPr>
            <p:nvPr/>
          </p:nvSpPr>
          <p:spPr bwMode="auto">
            <a:xfrm flipH="1">
              <a:off x="3641" y="3328"/>
              <a:ext cx="1208" cy="0"/>
            </a:xfrm>
            <a:prstGeom prst="line">
              <a:avLst/>
            </a:prstGeom>
            <a:noFill/>
            <a:ln w="952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411699" name="Line 51"/>
            <p:cNvSpPr>
              <a:spLocks noChangeShapeType="1"/>
            </p:cNvSpPr>
            <p:nvPr/>
          </p:nvSpPr>
          <p:spPr bwMode="auto">
            <a:xfrm flipH="1">
              <a:off x="3554" y="3414"/>
              <a:ext cx="1209" cy="0"/>
            </a:xfrm>
            <a:prstGeom prst="line">
              <a:avLst/>
            </a:prstGeom>
            <a:noFill/>
            <a:ln w="952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411700" name="Line 52"/>
            <p:cNvSpPr>
              <a:spLocks noChangeShapeType="1"/>
            </p:cNvSpPr>
            <p:nvPr/>
          </p:nvSpPr>
          <p:spPr bwMode="auto">
            <a:xfrm flipH="1">
              <a:off x="3554" y="3846"/>
              <a:ext cx="1209" cy="0"/>
            </a:xfrm>
            <a:prstGeom prst="line">
              <a:avLst/>
            </a:prstGeom>
            <a:noFill/>
            <a:ln w="952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411701" name="Line 53"/>
            <p:cNvSpPr>
              <a:spLocks noChangeShapeType="1"/>
            </p:cNvSpPr>
            <p:nvPr/>
          </p:nvSpPr>
          <p:spPr bwMode="auto">
            <a:xfrm flipV="1">
              <a:off x="3554" y="3328"/>
              <a:ext cx="87" cy="86"/>
            </a:xfrm>
            <a:prstGeom prst="line">
              <a:avLst/>
            </a:prstGeom>
            <a:noFill/>
            <a:ln w="28575">
              <a:solidFill>
                <a:srgbClr val="99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1702" name="Line 54"/>
            <p:cNvSpPr>
              <a:spLocks noChangeShapeType="1"/>
            </p:cNvSpPr>
            <p:nvPr/>
          </p:nvSpPr>
          <p:spPr bwMode="auto">
            <a:xfrm>
              <a:off x="3554" y="3414"/>
              <a:ext cx="0" cy="433"/>
            </a:xfrm>
            <a:prstGeom prst="line">
              <a:avLst/>
            </a:prstGeom>
            <a:noFill/>
            <a:ln w="28575">
              <a:solidFill>
                <a:srgbClr val="99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1703" name="Line 55"/>
            <p:cNvSpPr>
              <a:spLocks noChangeShapeType="1"/>
            </p:cNvSpPr>
            <p:nvPr/>
          </p:nvSpPr>
          <p:spPr bwMode="auto">
            <a:xfrm>
              <a:off x="3641" y="3328"/>
              <a:ext cx="277" cy="0"/>
            </a:xfrm>
            <a:prstGeom prst="line">
              <a:avLst/>
            </a:prstGeom>
            <a:noFill/>
            <a:ln w="28575">
              <a:solidFill>
                <a:srgbClr val="99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1704" name="Line 56"/>
            <p:cNvSpPr>
              <a:spLocks noChangeShapeType="1"/>
            </p:cNvSpPr>
            <p:nvPr/>
          </p:nvSpPr>
          <p:spPr bwMode="auto">
            <a:xfrm>
              <a:off x="3553" y="3414"/>
              <a:ext cx="332" cy="0"/>
            </a:xfrm>
            <a:prstGeom prst="line">
              <a:avLst/>
            </a:prstGeom>
            <a:noFill/>
            <a:ln w="28575">
              <a:solidFill>
                <a:srgbClr val="99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1705" name="Line 57"/>
            <p:cNvSpPr>
              <a:spLocks noChangeShapeType="1"/>
            </p:cNvSpPr>
            <p:nvPr/>
          </p:nvSpPr>
          <p:spPr bwMode="auto">
            <a:xfrm flipH="1">
              <a:off x="4641" y="3522"/>
              <a:ext cx="62" cy="63"/>
            </a:xfrm>
            <a:prstGeom prst="line">
              <a:avLst/>
            </a:prstGeom>
            <a:noFill/>
            <a:ln w="28575">
              <a:solidFill>
                <a:srgbClr val="99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1706" name="Line 58"/>
            <p:cNvSpPr>
              <a:spLocks noChangeShapeType="1"/>
            </p:cNvSpPr>
            <p:nvPr/>
          </p:nvSpPr>
          <p:spPr bwMode="auto">
            <a:xfrm rot="-709368">
              <a:off x="4674" y="3572"/>
              <a:ext cx="90" cy="362"/>
            </a:xfrm>
            <a:prstGeom prst="line">
              <a:avLst/>
            </a:prstGeom>
            <a:noFill/>
            <a:ln w="28575">
              <a:solidFill>
                <a:srgbClr val="99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1707" name="Line 59"/>
            <p:cNvSpPr>
              <a:spLocks noChangeShapeType="1"/>
            </p:cNvSpPr>
            <p:nvPr/>
          </p:nvSpPr>
          <p:spPr bwMode="auto">
            <a:xfrm rot="-632393">
              <a:off x="4736" y="3506"/>
              <a:ext cx="93" cy="367"/>
            </a:xfrm>
            <a:prstGeom prst="line">
              <a:avLst/>
            </a:prstGeom>
            <a:noFill/>
            <a:ln w="28575">
              <a:solidFill>
                <a:srgbClr val="99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1708" name="Line 60"/>
            <p:cNvSpPr>
              <a:spLocks noChangeShapeType="1"/>
            </p:cNvSpPr>
            <p:nvPr/>
          </p:nvSpPr>
          <p:spPr bwMode="auto">
            <a:xfrm flipH="1">
              <a:off x="4806" y="3860"/>
              <a:ext cx="63" cy="63"/>
            </a:xfrm>
            <a:prstGeom prst="line">
              <a:avLst/>
            </a:prstGeom>
            <a:noFill/>
            <a:ln w="28575">
              <a:solidFill>
                <a:srgbClr val="99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1709" name="Arc 61"/>
            <p:cNvSpPr>
              <a:spLocks/>
            </p:cNvSpPr>
            <p:nvPr/>
          </p:nvSpPr>
          <p:spPr bwMode="auto">
            <a:xfrm>
              <a:off x="3895" y="3330"/>
              <a:ext cx="799" cy="275"/>
            </a:xfrm>
            <a:custGeom>
              <a:avLst/>
              <a:gdLst>
                <a:gd name="G0" fmla="+- 969 0 0"/>
                <a:gd name="G1" fmla="+- 21600 0 0"/>
                <a:gd name="G2" fmla="+- 21600 0 0"/>
                <a:gd name="T0" fmla="*/ 0 w 21528"/>
                <a:gd name="T1" fmla="*/ 22 h 21600"/>
                <a:gd name="T2" fmla="*/ 21528 w 21528"/>
                <a:gd name="T3" fmla="*/ 14976 h 21600"/>
                <a:gd name="T4" fmla="*/ 969 w 21528"/>
                <a:gd name="T5" fmla="*/ 21600 h 21600"/>
              </a:gdLst>
              <a:ahLst/>
              <a:cxnLst>
                <a:cxn ang="0">
                  <a:pos x="T0" y="T1"/>
                </a:cxn>
                <a:cxn ang="0">
                  <a:pos x="T2" y="T3"/>
                </a:cxn>
                <a:cxn ang="0">
                  <a:pos x="T4" y="T5"/>
                </a:cxn>
              </a:cxnLst>
              <a:rect l="0" t="0" r="r" b="b"/>
              <a:pathLst>
                <a:path w="21528" h="21600" fill="none" extrusionOk="0">
                  <a:moveTo>
                    <a:pt x="-1" y="21"/>
                  </a:moveTo>
                  <a:cubicBezTo>
                    <a:pt x="322" y="7"/>
                    <a:pt x="645" y="-1"/>
                    <a:pt x="969" y="0"/>
                  </a:cubicBezTo>
                  <a:cubicBezTo>
                    <a:pt x="10346" y="0"/>
                    <a:pt x="18652" y="6050"/>
                    <a:pt x="21528" y="14975"/>
                  </a:cubicBezTo>
                </a:path>
                <a:path w="21528" h="21600" stroke="0" extrusionOk="0">
                  <a:moveTo>
                    <a:pt x="-1" y="21"/>
                  </a:moveTo>
                  <a:cubicBezTo>
                    <a:pt x="322" y="7"/>
                    <a:pt x="645" y="-1"/>
                    <a:pt x="969" y="0"/>
                  </a:cubicBezTo>
                  <a:cubicBezTo>
                    <a:pt x="10346" y="0"/>
                    <a:pt x="18652" y="6050"/>
                    <a:pt x="21528" y="14975"/>
                  </a:cubicBezTo>
                  <a:lnTo>
                    <a:pt x="969" y="21600"/>
                  </a:lnTo>
                  <a:close/>
                </a:path>
              </a:pathLst>
            </a:custGeom>
            <a:noFill/>
            <a:ln w="28575">
              <a:solidFill>
                <a:srgbClr val="99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710" name="Arc 62"/>
            <p:cNvSpPr>
              <a:spLocks/>
            </p:cNvSpPr>
            <p:nvPr/>
          </p:nvSpPr>
          <p:spPr bwMode="auto">
            <a:xfrm>
              <a:off x="3843" y="3415"/>
              <a:ext cx="806" cy="275"/>
            </a:xfrm>
            <a:custGeom>
              <a:avLst/>
              <a:gdLst>
                <a:gd name="G0" fmla="+- 1522 0 0"/>
                <a:gd name="G1" fmla="+- 21600 0 0"/>
                <a:gd name="G2" fmla="+- 21600 0 0"/>
                <a:gd name="T0" fmla="*/ 0 w 21713"/>
                <a:gd name="T1" fmla="*/ 54 h 21600"/>
                <a:gd name="T2" fmla="*/ 21713 w 21713"/>
                <a:gd name="T3" fmla="*/ 13926 h 21600"/>
                <a:gd name="T4" fmla="*/ 1522 w 21713"/>
                <a:gd name="T5" fmla="*/ 21600 h 21600"/>
              </a:gdLst>
              <a:ahLst/>
              <a:cxnLst>
                <a:cxn ang="0">
                  <a:pos x="T0" y="T1"/>
                </a:cxn>
                <a:cxn ang="0">
                  <a:pos x="T2" y="T3"/>
                </a:cxn>
                <a:cxn ang="0">
                  <a:pos x="T4" y="T5"/>
                </a:cxn>
              </a:cxnLst>
              <a:rect l="0" t="0" r="r" b="b"/>
              <a:pathLst>
                <a:path w="21713" h="21600" fill="none" extrusionOk="0">
                  <a:moveTo>
                    <a:pt x="-1" y="53"/>
                  </a:moveTo>
                  <a:cubicBezTo>
                    <a:pt x="506" y="17"/>
                    <a:pt x="1014" y="-1"/>
                    <a:pt x="1522" y="0"/>
                  </a:cubicBezTo>
                  <a:cubicBezTo>
                    <a:pt x="10490" y="0"/>
                    <a:pt x="18526" y="5542"/>
                    <a:pt x="21712" y="13926"/>
                  </a:cubicBezTo>
                </a:path>
                <a:path w="21713" h="21600" stroke="0" extrusionOk="0">
                  <a:moveTo>
                    <a:pt x="-1" y="53"/>
                  </a:moveTo>
                  <a:cubicBezTo>
                    <a:pt x="506" y="17"/>
                    <a:pt x="1014" y="-1"/>
                    <a:pt x="1522" y="0"/>
                  </a:cubicBezTo>
                  <a:cubicBezTo>
                    <a:pt x="10490" y="0"/>
                    <a:pt x="18526" y="5542"/>
                    <a:pt x="21712" y="13926"/>
                  </a:cubicBezTo>
                  <a:lnTo>
                    <a:pt x="1522" y="21600"/>
                  </a:lnTo>
                  <a:close/>
                </a:path>
              </a:pathLst>
            </a:custGeom>
            <a:noFill/>
            <a:ln w="28575">
              <a:solidFill>
                <a:srgbClr val="99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1711" name="Line 63"/>
            <p:cNvSpPr>
              <a:spLocks noChangeShapeType="1"/>
            </p:cNvSpPr>
            <p:nvPr/>
          </p:nvSpPr>
          <p:spPr bwMode="auto">
            <a:xfrm rot="68796">
              <a:off x="4626" y="3468"/>
              <a:ext cx="259" cy="51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1712" name="Line 64"/>
            <p:cNvSpPr>
              <a:spLocks noChangeShapeType="1"/>
            </p:cNvSpPr>
            <p:nvPr/>
          </p:nvSpPr>
          <p:spPr bwMode="auto">
            <a:xfrm flipH="1">
              <a:off x="4662" y="3645"/>
              <a:ext cx="173" cy="17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1713" name="Line 65"/>
            <p:cNvSpPr>
              <a:spLocks noChangeShapeType="1"/>
            </p:cNvSpPr>
            <p:nvPr/>
          </p:nvSpPr>
          <p:spPr bwMode="auto">
            <a:xfrm>
              <a:off x="4670" y="3242"/>
              <a:ext cx="0" cy="313"/>
            </a:xfrm>
            <a:prstGeom prst="line">
              <a:avLst/>
            </a:prstGeom>
            <a:noFill/>
            <a:ln w="28575">
              <a:solidFill>
                <a:srgbClr val="CC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11714" name="Text Box 66"/>
            <p:cNvSpPr txBox="1">
              <a:spLocks noChangeArrowheads="1"/>
            </p:cNvSpPr>
            <p:nvPr/>
          </p:nvSpPr>
          <p:spPr bwMode="auto">
            <a:xfrm>
              <a:off x="3180" y="3191"/>
              <a:ext cx="372"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b/</a:t>
              </a:r>
            </a:p>
          </p:txBody>
        </p:sp>
        <p:sp>
          <p:nvSpPr>
            <p:cNvPr id="411715" name="Text Box 67"/>
            <p:cNvSpPr txBox="1">
              <a:spLocks noChangeArrowheads="1"/>
            </p:cNvSpPr>
            <p:nvPr/>
          </p:nvSpPr>
          <p:spPr bwMode="auto">
            <a:xfrm>
              <a:off x="4634" y="3104"/>
              <a:ext cx="646"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P&gt;P</a:t>
              </a:r>
              <a:r>
                <a:rPr lang="en-US" baseline="-25000">
                  <a:latin typeface="Times New Roman" pitchFamily="18" charset="0"/>
                  <a:cs typeface="Times New Roman" pitchFamily="18" charset="0"/>
                </a:rPr>
                <a:t>th</a:t>
              </a:r>
              <a:endParaRPr lang="en-US">
                <a:latin typeface="Times New Roman" pitchFamily="18" charset="0"/>
                <a:cs typeface="Times New Roman" pitchFamily="18" charset="0"/>
              </a:endParaRPr>
            </a:p>
          </p:txBody>
        </p:sp>
        <p:sp>
          <p:nvSpPr>
            <p:cNvPr id="411716" name="Freeform 68"/>
            <p:cNvSpPr>
              <a:spLocks/>
            </p:cNvSpPr>
            <p:nvPr/>
          </p:nvSpPr>
          <p:spPr bwMode="auto">
            <a:xfrm>
              <a:off x="3405" y="3253"/>
              <a:ext cx="419" cy="677"/>
            </a:xfrm>
            <a:custGeom>
              <a:avLst/>
              <a:gdLst>
                <a:gd name="T0" fmla="*/ 845 w 874"/>
                <a:gd name="T1" fmla="*/ 155 h 1411"/>
                <a:gd name="T2" fmla="*/ 770 w 874"/>
                <a:gd name="T3" fmla="*/ 95 h 1411"/>
                <a:gd name="T4" fmla="*/ 740 w 874"/>
                <a:gd name="T5" fmla="*/ 50 h 1411"/>
                <a:gd name="T6" fmla="*/ 500 w 874"/>
                <a:gd name="T7" fmla="*/ 20 h 1411"/>
                <a:gd name="T8" fmla="*/ 275 w 874"/>
                <a:gd name="T9" fmla="*/ 50 h 1411"/>
                <a:gd name="T10" fmla="*/ 245 w 874"/>
                <a:gd name="T11" fmla="*/ 95 h 1411"/>
                <a:gd name="T12" fmla="*/ 200 w 874"/>
                <a:gd name="T13" fmla="*/ 125 h 1411"/>
                <a:gd name="T14" fmla="*/ 80 w 874"/>
                <a:gd name="T15" fmla="*/ 320 h 1411"/>
                <a:gd name="T16" fmla="*/ 50 w 874"/>
                <a:gd name="T17" fmla="*/ 410 h 1411"/>
                <a:gd name="T18" fmla="*/ 35 w 874"/>
                <a:gd name="T19" fmla="*/ 455 h 1411"/>
                <a:gd name="T20" fmla="*/ 20 w 874"/>
                <a:gd name="T21" fmla="*/ 1205 h 1411"/>
                <a:gd name="T22" fmla="*/ 65 w 874"/>
                <a:gd name="T23" fmla="*/ 1310 h 1411"/>
                <a:gd name="T24" fmla="*/ 110 w 874"/>
                <a:gd name="T25" fmla="*/ 1325 h 1411"/>
                <a:gd name="T26" fmla="*/ 245 w 874"/>
                <a:gd name="T27" fmla="*/ 1400 h 1411"/>
                <a:gd name="T28" fmla="*/ 545 w 874"/>
                <a:gd name="T29" fmla="*/ 1385 h 1411"/>
                <a:gd name="T30" fmla="*/ 680 w 874"/>
                <a:gd name="T31" fmla="*/ 1340 h 1411"/>
                <a:gd name="T32" fmla="*/ 725 w 874"/>
                <a:gd name="T33" fmla="*/ 1325 h 1411"/>
                <a:gd name="T34" fmla="*/ 755 w 874"/>
                <a:gd name="T35" fmla="*/ 1280 h 1411"/>
                <a:gd name="T36" fmla="*/ 800 w 874"/>
                <a:gd name="T37" fmla="*/ 1265 h 1411"/>
                <a:gd name="T38" fmla="*/ 815 w 874"/>
                <a:gd name="T39" fmla="*/ 1220 h 1411"/>
                <a:gd name="T40" fmla="*/ 860 w 874"/>
                <a:gd name="T41" fmla="*/ 1205 h 1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74" h="1411">
                  <a:moveTo>
                    <a:pt x="845" y="155"/>
                  </a:moveTo>
                  <a:cubicBezTo>
                    <a:pt x="759" y="26"/>
                    <a:pt x="874" y="178"/>
                    <a:pt x="770" y="95"/>
                  </a:cubicBezTo>
                  <a:cubicBezTo>
                    <a:pt x="756" y="84"/>
                    <a:pt x="754" y="61"/>
                    <a:pt x="740" y="50"/>
                  </a:cubicBezTo>
                  <a:cubicBezTo>
                    <a:pt x="677" y="0"/>
                    <a:pt x="580" y="26"/>
                    <a:pt x="500" y="20"/>
                  </a:cubicBezTo>
                  <a:cubicBezTo>
                    <a:pt x="425" y="26"/>
                    <a:pt x="334" y="3"/>
                    <a:pt x="275" y="50"/>
                  </a:cubicBezTo>
                  <a:cubicBezTo>
                    <a:pt x="261" y="61"/>
                    <a:pt x="258" y="82"/>
                    <a:pt x="245" y="95"/>
                  </a:cubicBezTo>
                  <a:cubicBezTo>
                    <a:pt x="232" y="108"/>
                    <a:pt x="215" y="115"/>
                    <a:pt x="200" y="125"/>
                  </a:cubicBezTo>
                  <a:cubicBezTo>
                    <a:pt x="159" y="187"/>
                    <a:pt x="108" y="250"/>
                    <a:pt x="80" y="320"/>
                  </a:cubicBezTo>
                  <a:cubicBezTo>
                    <a:pt x="68" y="349"/>
                    <a:pt x="60" y="380"/>
                    <a:pt x="50" y="410"/>
                  </a:cubicBezTo>
                  <a:cubicBezTo>
                    <a:pt x="45" y="425"/>
                    <a:pt x="35" y="455"/>
                    <a:pt x="35" y="455"/>
                  </a:cubicBezTo>
                  <a:cubicBezTo>
                    <a:pt x="20" y="715"/>
                    <a:pt x="0" y="942"/>
                    <a:pt x="20" y="1205"/>
                  </a:cubicBezTo>
                  <a:cubicBezTo>
                    <a:pt x="22" y="1236"/>
                    <a:pt x="39" y="1289"/>
                    <a:pt x="65" y="1310"/>
                  </a:cubicBezTo>
                  <a:cubicBezTo>
                    <a:pt x="77" y="1320"/>
                    <a:pt x="96" y="1317"/>
                    <a:pt x="110" y="1325"/>
                  </a:cubicBezTo>
                  <a:cubicBezTo>
                    <a:pt x="265" y="1411"/>
                    <a:pt x="143" y="1366"/>
                    <a:pt x="245" y="1400"/>
                  </a:cubicBezTo>
                  <a:cubicBezTo>
                    <a:pt x="345" y="1395"/>
                    <a:pt x="446" y="1396"/>
                    <a:pt x="545" y="1385"/>
                  </a:cubicBezTo>
                  <a:cubicBezTo>
                    <a:pt x="592" y="1380"/>
                    <a:pt x="635" y="1355"/>
                    <a:pt x="680" y="1340"/>
                  </a:cubicBezTo>
                  <a:cubicBezTo>
                    <a:pt x="695" y="1335"/>
                    <a:pt x="725" y="1325"/>
                    <a:pt x="725" y="1325"/>
                  </a:cubicBezTo>
                  <a:cubicBezTo>
                    <a:pt x="735" y="1310"/>
                    <a:pt x="741" y="1291"/>
                    <a:pt x="755" y="1280"/>
                  </a:cubicBezTo>
                  <a:cubicBezTo>
                    <a:pt x="767" y="1270"/>
                    <a:pt x="789" y="1276"/>
                    <a:pt x="800" y="1265"/>
                  </a:cubicBezTo>
                  <a:cubicBezTo>
                    <a:pt x="811" y="1254"/>
                    <a:pt x="804" y="1231"/>
                    <a:pt x="815" y="1220"/>
                  </a:cubicBezTo>
                  <a:cubicBezTo>
                    <a:pt x="826" y="1209"/>
                    <a:pt x="860" y="1205"/>
                    <a:pt x="860" y="1205"/>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iterate type="wd">
                                    <p:tmPct val="100000"/>
                                  </p:iterate>
                                  <p:childTnLst>
                                    <p:set>
                                      <p:cBhvr>
                                        <p:cTn id="6" dur="1" fill="hold">
                                          <p:stCondLst>
                                            <p:cond delay="0"/>
                                          </p:stCondLst>
                                        </p:cTn>
                                        <p:tgtEl>
                                          <p:spTgt spid="411650"/>
                                        </p:tgtEl>
                                        <p:attrNameLst>
                                          <p:attrName>style.visibility</p:attrName>
                                        </p:attrNameLst>
                                      </p:cBhvr>
                                      <p:to>
                                        <p:strVal val="visible"/>
                                      </p:to>
                                    </p:set>
                                    <p:animEffect transition="in" filter="checkerboard(across)">
                                      <p:cBhvr>
                                        <p:cTn id="7" dur="300"/>
                                        <p:tgtEl>
                                          <p:spTgt spid="41165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grpId="0" nodeType="clickEffect">
                                  <p:stCondLst>
                                    <p:cond delay="0"/>
                                  </p:stCondLst>
                                  <p:iterate type="lt">
                                    <p:tmPct val="100000"/>
                                  </p:iterate>
                                  <p:childTnLst>
                                    <p:set>
                                      <p:cBhvr>
                                        <p:cTn id="11" dur="1" fill="hold">
                                          <p:stCondLst>
                                            <p:cond delay="0"/>
                                          </p:stCondLst>
                                        </p:cTn>
                                        <p:tgtEl>
                                          <p:spTgt spid="411651"/>
                                        </p:tgtEl>
                                        <p:attrNameLst>
                                          <p:attrName>style.visibility</p:attrName>
                                        </p:attrNameLst>
                                      </p:cBhvr>
                                      <p:to>
                                        <p:strVal val="visible"/>
                                      </p:to>
                                    </p:set>
                                    <p:animEffect transition="in" filter="box(in)">
                                      <p:cBhvr>
                                        <p:cTn id="12" dur="75"/>
                                        <p:tgtEl>
                                          <p:spTgt spid="41165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411652"/>
                                        </p:tgtEl>
                                        <p:attrNameLst>
                                          <p:attrName>style.visibility</p:attrName>
                                        </p:attrNameLst>
                                      </p:cBhvr>
                                      <p:to>
                                        <p:strVal val="visible"/>
                                      </p:to>
                                    </p:set>
                                    <p:animEffect transition="in" filter="checkerboard(across)">
                                      <p:cBhvr>
                                        <p:cTn id="17" dur="500"/>
                                        <p:tgtEl>
                                          <p:spTgt spid="41165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8" presetClass="entr" presetSubtype="12" fill="hold" grpId="0" nodeType="clickEffect">
                                  <p:stCondLst>
                                    <p:cond delay="0"/>
                                  </p:stCondLst>
                                  <p:childTnLst>
                                    <p:set>
                                      <p:cBhvr>
                                        <p:cTn id="21" dur="1" fill="hold">
                                          <p:stCondLst>
                                            <p:cond delay="0"/>
                                          </p:stCondLst>
                                        </p:cTn>
                                        <p:tgtEl>
                                          <p:spTgt spid="411653"/>
                                        </p:tgtEl>
                                        <p:attrNameLst>
                                          <p:attrName>style.visibility</p:attrName>
                                        </p:attrNameLst>
                                      </p:cBhvr>
                                      <p:to>
                                        <p:strVal val="visible"/>
                                      </p:to>
                                    </p:set>
                                    <p:animEffect transition="in" filter="strips(downLeft)">
                                      <p:cBhvr>
                                        <p:cTn id="22" dur="500"/>
                                        <p:tgtEl>
                                          <p:spTgt spid="41165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411654"/>
                                        </p:tgtEl>
                                        <p:attrNameLst>
                                          <p:attrName>style.visibility</p:attrName>
                                        </p:attrNameLst>
                                      </p:cBhvr>
                                      <p:to>
                                        <p:strVal val="visible"/>
                                      </p:to>
                                    </p:set>
                                    <p:animEffect transition="in" filter="wheel(4)">
                                      <p:cBhvr>
                                        <p:cTn id="27" dur="2000"/>
                                        <p:tgtEl>
                                          <p:spTgt spid="41165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411660"/>
                                        </p:tgtEl>
                                        <p:attrNameLst>
                                          <p:attrName>style.visibility</p:attrName>
                                        </p:attrNameLst>
                                      </p:cBhvr>
                                      <p:to>
                                        <p:strVal val="visible"/>
                                      </p:to>
                                    </p:set>
                                    <p:animEffect transition="in" filter="wheel(4)">
                                      <p:cBhvr>
                                        <p:cTn id="32" dur="2000"/>
                                        <p:tgtEl>
                                          <p:spTgt spid="411660"/>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411666"/>
                                        </p:tgtEl>
                                        <p:attrNameLst>
                                          <p:attrName>style.visibility</p:attrName>
                                        </p:attrNameLst>
                                      </p:cBhvr>
                                      <p:to>
                                        <p:strVal val="visible"/>
                                      </p:to>
                                    </p:set>
                                    <p:animEffect transition="in" filter="wheel(4)">
                                      <p:cBhvr>
                                        <p:cTn id="37" dur="2000"/>
                                        <p:tgtEl>
                                          <p:spTgt spid="411666"/>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nodeType="clickEffect">
                                  <p:stCondLst>
                                    <p:cond delay="0"/>
                                  </p:stCondLst>
                                  <p:childTnLst>
                                    <p:set>
                                      <p:cBhvr>
                                        <p:cTn id="41" dur="1" fill="hold">
                                          <p:stCondLst>
                                            <p:cond delay="0"/>
                                          </p:stCondLst>
                                        </p:cTn>
                                        <p:tgtEl>
                                          <p:spTgt spid="411692"/>
                                        </p:tgtEl>
                                        <p:attrNameLst>
                                          <p:attrName>style.visibility</p:attrName>
                                        </p:attrNameLst>
                                      </p:cBhvr>
                                      <p:to>
                                        <p:strVal val="visible"/>
                                      </p:to>
                                    </p:set>
                                    <p:animEffect transition="in" filter="wheel(4)">
                                      <p:cBhvr>
                                        <p:cTn id="42" dur="2000"/>
                                        <p:tgtEl>
                                          <p:spTgt spid="4116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1650" grpId="0" autoUpdateAnimBg="0"/>
      <p:bldP spid="411651" grpId="0" autoUpdateAnimBg="0"/>
      <p:bldP spid="411652" grpId="0" autoUpdateAnimBg="0"/>
      <p:bldP spid="411653" grpId="0" autoUpdateAnimBg="0"/>
    </p:bldLst>
  </p:timing>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2674" name="Text Box 2"/>
          <p:cNvSpPr txBox="1">
            <a:spLocks noChangeArrowheads="1"/>
          </p:cNvSpPr>
          <p:nvPr/>
        </p:nvSpPr>
        <p:spPr bwMode="auto">
          <a:xfrm>
            <a:off x="412750" y="246063"/>
            <a:ext cx="8731250"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Giữa trạng thai cân bằng ổn định va mất ổn định tồn tại một trạng thai chuyển tiếp gọi la </a:t>
            </a:r>
            <a:r>
              <a:rPr lang="en-US" b="1" i="1">
                <a:solidFill>
                  <a:srgbClr val="800000"/>
                </a:solidFill>
              </a:rPr>
              <a:t>trạng th</a:t>
            </a:r>
            <a:r>
              <a:rPr lang="en-US" b="1" i="1">
                <a:solidFill>
                  <a:srgbClr val="990000"/>
                </a:solidFill>
              </a:rPr>
              <a:t>ái</a:t>
            </a:r>
            <a:r>
              <a:rPr lang="en-US" b="1" i="1">
                <a:solidFill>
                  <a:srgbClr val="800000"/>
                </a:solidFill>
              </a:rPr>
              <a:t> tới hạn</a:t>
            </a:r>
            <a:r>
              <a:rPr lang="en-US">
                <a:solidFill>
                  <a:srgbClr val="000000"/>
                </a:solidFill>
              </a:rPr>
              <a:t>. </a:t>
            </a:r>
          </a:p>
          <a:p>
            <a:pPr algn="l"/>
            <a:r>
              <a:rPr lang="en-US">
                <a:solidFill>
                  <a:srgbClr val="000000"/>
                </a:solidFill>
              </a:rPr>
              <a:t>Tải trọng  t</a:t>
            </a:r>
            <a:r>
              <a:rPr lang="en-US"/>
              <a:t>ương </a:t>
            </a:r>
            <a:r>
              <a:rPr lang="en-US">
                <a:solidFill>
                  <a:srgbClr val="000000"/>
                </a:solidFill>
              </a:rPr>
              <a:t>ứng với trạng  th</a:t>
            </a:r>
            <a:r>
              <a:rPr lang="en-US"/>
              <a:t>á</a:t>
            </a:r>
            <a:r>
              <a:rPr lang="en-US">
                <a:solidFill>
                  <a:srgbClr val="000000"/>
                </a:solidFill>
              </a:rPr>
              <a:t>i tới hạn gọi la </a:t>
            </a:r>
            <a:r>
              <a:rPr lang="en-US" b="1" i="1">
                <a:solidFill>
                  <a:srgbClr val="800000"/>
                </a:solidFill>
              </a:rPr>
              <a:t>tải trọng </a:t>
            </a:r>
          </a:p>
          <a:p>
            <a:pPr algn="l"/>
            <a:r>
              <a:rPr lang="en-US" b="1" i="1">
                <a:solidFill>
                  <a:srgbClr val="800000"/>
                </a:solidFill>
              </a:rPr>
              <a:t>tới hạn Pth.</a:t>
            </a:r>
            <a:r>
              <a:rPr lang="en-US">
                <a:solidFill>
                  <a:srgbClr val="800000"/>
                </a:solidFill>
              </a:rPr>
              <a:t> </a:t>
            </a:r>
          </a:p>
        </p:txBody>
      </p:sp>
      <p:sp>
        <p:nvSpPr>
          <p:cNvPr id="412675" name="Text Box 3"/>
          <p:cNvSpPr txBox="1">
            <a:spLocks noChangeArrowheads="1"/>
          </p:cNvSpPr>
          <p:nvPr/>
        </p:nvSpPr>
        <p:spPr bwMode="auto">
          <a:xfrm>
            <a:off x="200025" y="1825625"/>
            <a:ext cx="38306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Điều kiện lam việc ổn định </a:t>
            </a:r>
            <a:endParaRPr lang="en-US" sz="2800">
              <a:solidFill>
                <a:srgbClr val="000000"/>
              </a:solidFill>
              <a:cs typeface="Times New Roman" pitchFamily="18" charset="0"/>
            </a:endParaRPr>
          </a:p>
        </p:txBody>
      </p:sp>
      <p:graphicFrame>
        <p:nvGraphicFramePr>
          <p:cNvPr id="412676" name="Object 4"/>
          <p:cNvGraphicFramePr>
            <a:graphicFrameLocks noChangeAspect="1"/>
          </p:cNvGraphicFramePr>
          <p:nvPr/>
        </p:nvGraphicFramePr>
        <p:xfrm>
          <a:off x="4114800" y="1676400"/>
          <a:ext cx="4291013" cy="849313"/>
        </p:xfrm>
        <a:graphic>
          <a:graphicData uri="http://schemas.openxmlformats.org/presentationml/2006/ole">
            <mc:AlternateContent xmlns:mc="http://schemas.openxmlformats.org/markup-compatibility/2006">
              <mc:Choice xmlns:v="urn:schemas-microsoft-com:vml" Requires="v">
                <p:oleObj spid="_x0000_s412687" name="Document" r:id="rId3" imgW="2499840" imgH="466200" progId="Word.Document.8">
                  <p:embed/>
                </p:oleObj>
              </mc:Choice>
              <mc:Fallback>
                <p:oleObj name="Document" r:id="rId3" imgW="2499840" imgH="466200" progId="Word.Document.8">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14800" y="1676400"/>
                        <a:ext cx="4291013" cy="849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12677" name="Text Box 5"/>
          <p:cNvSpPr txBox="1">
            <a:spLocks noChangeArrowheads="1"/>
          </p:cNvSpPr>
          <p:nvPr/>
        </p:nvSpPr>
        <p:spPr bwMode="auto">
          <a:xfrm>
            <a:off x="7620000" y="1865313"/>
            <a:ext cx="1065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(12. 1)</a:t>
            </a:r>
          </a:p>
        </p:txBody>
      </p:sp>
      <p:sp>
        <p:nvSpPr>
          <p:cNvPr id="412678" name="Text Box 6"/>
          <p:cNvSpPr txBox="1">
            <a:spLocks noChangeArrowheads="1"/>
          </p:cNvSpPr>
          <p:nvPr/>
        </p:nvSpPr>
        <p:spPr bwMode="auto">
          <a:xfrm>
            <a:off x="647700" y="4187825"/>
            <a:ext cx="386397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FF"/>
                </a:solidFill>
                <a:latin typeface="Times New Roman" pitchFamily="18" charset="0"/>
                <a:cs typeface="Times New Roman" pitchFamily="18" charset="0"/>
              </a:rPr>
              <a:t>m</a:t>
            </a:r>
            <a:r>
              <a:rPr lang="en-US" sz="2800">
                <a:solidFill>
                  <a:srgbClr val="000000"/>
                </a:solidFill>
                <a:latin typeface="Times New Roman" pitchFamily="18" charset="0"/>
                <a:cs typeface="Times New Roman" pitchFamily="18" charset="0"/>
              </a:rPr>
              <a:t>  - </a:t>
            </a:r>
            <a:r>
              <a:rPr lang="en-US">
                <a:solidFill>
                  <a:srgbClr val="000000"/>
                </a:solidFill>
              </a:rPr>
              <a:t>hệ số an toan ổn định.</a:t>
            </a:r>
            <a:endParaRPr lang="en-US" sz="2800">
              <a:latin typeface="Times New Roman" pitchFamily="18" charset="0"/>
              <a:cs typeface="Times New Roman" pitchFamily="18" charset="0"/>
            </a:endParaRPr>
          </a:p>
        </p:txBody>
      </p:sp>
      <p:sp>
        <p:nvSpPr>
          <p:cNvPr id="412679" name="Text Box 7"/>
          <p:cNvSpPr txBox="1">
            <a:spLocks noChangeArrowheads="1"/>
          </p:cNvSpPr>
          <p:nvPr/>
        </p:nvSpPr>
        <p:spPr bwMode="auto">
          <a:xfrm>
            <a:off x="161925" y="2735263"/>
            <a:ext cx="39258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Trường hợp thanh chịu nén</a:t>
            </a:r>
            <a:endParaRPr lang="en-US" sz="2800">
              <a:solidFill>
                <a:srgbClr val="000000"/>
              </a:solidFill>
              <a:cs typeface="Times New Roman" pitchFamily="18" charset="0"/>
            </a:endParaRPr>
          </a:p>
        </p:txBody>
      </p:sp>
      <p:graphicFrame>
        <p:nvGraphicFramePr>
          <p:cNvPr id="412680" name="Object 8"/>
          <p:cNvGraphicFramePr>
            <a:graphicFrameLocks noChangeAspect="1"/>
          </p:cNvGraphicFramePr>
          <p:nvPr/>
        </p:nvGraphicFramePr>
        <p:xfrm>
          <a:off x="4267200" y="2559050"/>
          <a:ext cx="4495800" cy="842963"/>
        </p:xfrm>
        <a:graphic>
          <a:graphicData uri="http://schemas.openxmlformats.org/presentationml/2006/ole">
            <mc:AlternateContent xmlns:mc="http://schemas.openxmlformats.org/markup-compatibility/2006">
              <mc:Choice xmlns:v="urn:schemas-microsoft-com:vml" Requires="v">
                <p:oleObj spid="_x0000_s412688" name="Document" r:id="rId5" imgW="2694240" imgH="466560" progId="Word.Document.8">
                  <p:embed/>
                </p:oleObj>
              </mc:Choice>
              <mc:Fallback>
                <p:oleObj name="Document" r:id="rId5" imgW="2694240" imgH="466560" progId="Word.Document.8">
                  <p:embed/>
                  <p:pic>
                    <p:nvPicPr>
                      <p:cNvPr id="0" name="Object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267200" y="2559050"/>
                        <a:ext cx="4495800" cy="842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12681" name="Text Box 9"/>
          <p:cNvSpPr txBox="1">
            <a:spLocks noChangeArrowheads="1"/>
          </p:cNvSpPr>
          <p:nvPr/>
        </p:nvSpPr>
        <p:spPr bwMode="auto">
          <a:xfrm>
            <a:off x="7620000" y="2779713"/>
            <a:ext cx="1065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(12. 2)</a:t>
            </a:r>
          </a:p>
        </p:txBody>
      </p:sp>
      <p:graphicFrame>
        <p:nvGraphicFramePr>
          <p:cNvPr id="412682" name="Object 10"/>
          <p:cNvGraphicFramePr>
            <a:graphicFrameLocks noChangeAspect="1"/>
          </p:cNvGraphicFramePr>
          <p:nvPr/>
        </p:nvGraphicFramePr>
        <p:xfrm>
          <a:off x="596900" y="3556000"/>
          <a:ext cx="533400" cy="482600"/>
        </p:xfrm>
        <a:graphic>
          <a:graphicData uri="http://schemas.openxmlformats.org/presentationml/2006/ole">
            <mc:AlternateContent xmlns:mc="http://schemas.openxmlformats.org/markup-compatibility/2006">
              <mc:Choice xmlns:v="urn:schemas-microsoft-com:vml" Requires="v">
                <p:oleObj spid="_x0000_s412689" name="Equation" r:id="rId7" imgW="266400" imgH="241200" progId="Equation.3">
                  <p:embed/>
                </p:oleObj>
              </mc:Choice>
              <mc:Fallback>
                <p:oleObj name="Equation" r:id="rId7" imgW="266400" imgH="241200" progId="Equation.3">
                  <p:embed/>
                  <p:pic>
                    <p:nvPicPr>
                      <p:cNvPr id="0" name="Object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96900" y="3556000"/>
                        <a:ext cx="533400" cy="482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12683" name="Text Box 11"/>
          <p:cNvSpPr txBox="1">
            <a:spLocks noChangeArrowheads="1"/>
          </p:cNvSpPr>
          <p:nvPr/>
        </p:nvSpPr>
        <p:spPr bwMode="auto">
          <a:xfrm>
            <a:off x="1060450" y="3516313"/>
            <a:ext cx="74739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0000"/>
                </a:solidFill>
                <a:latin typeface=".VnBook-Antiqua" pitchFamily="34" charset="0"/>
                <a:cs typeface="Times New Roman" pitchFamily="18" charset="0"/>
              </a:rPr>
              <a:t>- </a:t>
            </a:r>
            <a:r>
              <a:rPr lang="en-US">
                <a:solidFill>
                  <a:srgbClr val="000000"/>
                </a:solidFill>
              </a:rPr>
              <a:t>ứng suất tới hạn (ứng suất ứng với lực tới hạn);</a:t>
            </a:r>
            <a:endParaRPr lang="en-US" sz="2800">
              <a:latin typeface="Times New Roman" pitchFamily="18" charset="0"/>
              <a:cs typeface="Times New Roman" pitchFamily="18" charset="0"/>
            </a:endParaRPr>
          </a:p>
        </p:txBody>
      </p:sp>
      <p:graphicFrame>
        <p:nvGraphicFramePr>
          <p:cNvPr id="412684" name="Object 12"/>
          <p:cNvGraphicFramePr>
            <a:graphicFrameLocks noChangeAspect="1"/>
          </p:cNvGraphicFramePr>
          <p:nvPr/>
        </p:nvGraphicFramePr>
        <p:xfrm>
          <a:off x="673100" y="4810125"/>
          <a:ext cx="381000" cy="352425"/>
        </p:xfrm>
        <a:graphic>
          <a:graphicData uri="http://schemas.openxmlformats.org/presentationml/2006/ole">
            <mc:AlternateContent xmlns:mc="http://schemas.openxmlformats.org/markup-compatibility/2006">
              <mc:Choice xmlns:v="urn:schemas-microsoft-com:vml" Requires="v">
                <p:oleObj spid="_x0000_s412690" name="Equation" r:id="rId9" imgW="164880" imgH="152280" progId="Equation.3">
                  <p:embed/>
                </p:oleObj>
              </mc:Choice>
              <mc:Fallback>
                <p:oleObj name="Equation" r:id="rId9" imgW="164880" imgH="152280" progId="Equation.3">
                  <p:embed/>
                  <p:pic>
                    <p:nvPicPr>
                      <p:cNvPr id="0" name="Object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73100" y="4810125"/>
                        <a:ext cx="381000" cy="352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12685" name="Text Box 13"/>
          <p:cNvSpPr txBox="1">
            <a:spLocks noChangeArrowheads="1"/>
          </p:cNvSpPr>
          <p:nvPr/>
        </p:nvSpPr>
        <p:spPr bwMode="auto">
          <a:xfrm>
            <a:off x="1069975" y="4705350"/>
            <a:ext cx="4735513"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latin typeface=".VnTime" pitchFamily="34" charset="0"/>
                <a:cs typeface="Times New Roman" pitchFamily="18" charset="0"/>
              </a:rPr>
              <a:t>-  </a:t>
            </a:r>
            <a:r>
              <a:rPr lang="en-US">
                <a:solidFill>
                  <a:srgbClr val="000000"/>
                </a:solidFill>
              </a:rPr>
              <a:t>ứng suất tac dụng trong thanh.</a:t>
            </a:r>
            <a:r>
              <a:rPr lang="en-US"/>
              <a:t> </a:t>
            </a:r>
            <a:endParaRPr lang="en-US" sz="2800">
              <a:latin typeface="Times New Roman" pitchFamily="18" charset="0"/>
              <a:cs typeface="Times New Roman" pitchFamily="18" charset="0"/>
            </a:endParaRPr>
          </a:p>
        </p:txBody>
      </p:sp>
      <p:sp>
        <p:nvSpPr>
          <p:cNvPr id="412686" name="Text Box 14"/>
          <p:cNvSpPr txBox="1">
            <a:spLocks noChangeArrowheads="1"/>
          </p:cNvSpPr>
          <p:nvPr/>
        </p:nvSpPr>
        <p:spPr bwMode="auto">
          <a:xfrm>
            <a:off x="450850" y="5338763"/>
            <a:ext cx="8097838"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Khi tải trọng tác dụng tĩnh hệ số an toàn ổn định của thép  </a:t>
            </a:r>
          </a:p>
          <a:p>
            <a:pPr algn="l"/>
            <a:r>
              <a:rPr lang="en-US">
                <a:solidFill>
                  <a:srgbClr val="000000"/>
                </a:solidFill>
              </a:rPr>
              <a:t> m = 1,7 - 3; gỗ m = 3 </a:t>
            </a:r>
            <a:r>
              <a:rPr lang="en-US">
                <a:solidFill>
                  <a:srgbClr val="000000"/>
                </a:solidFill>
                <a:latin typeface="Times New Roman"/>
              </a:rPr>
              <a:t>–</a:t>
            </a:r>
            <a:r>
              <a:rPr lang="en-US">
                <a:solidFill>
                  <a:srgbClr val="000000"/>
                </a:solidFill>
              </a:rPr>
              <a:t> 4; gang m = 5 - 6.</a:t>
            </a:r>
            <a:r>
              <a:rPr lang="en-US"/>
              <a:t> </a:t>
            </a:r>
            <a:endParaRPr lang="en-US" sz="2800">
              <a:cs typeface="Times New Roman"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412674"/>
                                        </p:tgtEl>
                                        <p:attrNameLst>
                                          <p:attrName>style.visibility</p:attrName>
                                        </p:attrNameLst>
                                      </p:cBhvr>
                                      <p:to>
                                        <p:strVal val="visible"/>
                                      </p:to>
                                    </p:set>
                                    <p:animEffect transition="in" filter="box(in)">
                                      <p:cBhvr>
                                        <p:cTn id="7" dur="2000"/>
                                        <p:tgtEl>
                                          <p:spTgt spid="41267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grpId="0" nodeType="clickEffect">
                                  <p:stCondLst>
                                    <p:cond delay="0"/>
                                  </p:stCondLst>
                                  <p:childTnLst>
                                    <p:set>
                                      <p:cBhvr>
                                        <p:cTn id="11" dur="1" fill="hold">
                                          <p:stCondLst>
                                            <p:cond delay="0"/>
                                          </p:stCondLst>
                                        </p:cTn>
                                        <p:tgtEl>
                                          <p:spTgt spid="412675"/>
                                        </p:tgtEl>
                                        <p:attrNameLst>
                                          <p:attrName>style.visibility</p:attrName>
                                        </p:attrNameLst>
                                      </p:cBhvr>
                                      <p:to>
                                        <p:strVal val="visible"/>
                                      </p:to>
                                    </p:set>
                                    <p:animEffect transition="in" filter="wheel(4)">
                                      <p:cBhvr>
                                        <p:cTn id="12" dur="2000"/>
                                        <p:tgtEl>
                                          <p:spTgt spid="41267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412676"/>
                                        </p:tgtEl>
                                        <p:attrNameLst>
                                          <p:attrName>style.visibility</p:attrName>
                                        </p:attrNameLst>
                                      </p:cBhvr>
                                      <p:to>
                                        <p:strVal val="visible"/>
                                      </p:to>
                                    </p:set>
                                    <p:animEffect transition="in" filter="wheel(4)">
                                      <p:cBhvr>
                                        <p:cTn id="17" dur="2000"/>
                                        <p:tgtEl>
                                          <p:spTgt spid="41267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grpId="0" nodeType="clickEffect">
                                  <p:stCondLst>
                                    <p:cond delay="0"/>
                                  </p:stCondLst>
                                  <p:childTnLst>
                                    <p:set>
                                      <p:cBhvr>
                                        <p:cTn id="21" dur="1" fill="hold">
                                          <p:stCondLst>
                                            <p:cond delay="0"/>
                                          </p:stCondLst>
                                        </p:cTn>
                                        <p:tgtEl>
                                          <p:spTgt spid="412677"/>
                                        </p:tgtEl>
                                        <p:attrNameLst>
                                          <p:attrName>style.visibility</p:attrName>
                                        </p:attrNameLst>
                                      </p:cBhvr>
                                      <p:to>
                                        <p:strVal val="visible"/>
                                      </p:to>
                                    </p:set>
                                    <p:animEffect transition="in" filter="wheel(4)">
                                      <p:cBhvr>
                                        <p:cTn id="22" dur="2000"/>
                                        <p:tgtEl>
                                          <p:spTgt spid="41267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grpId="0" nodeType="clickEffect">
                                  <p:stCondLst>
                                    <p:cond delay="0"/>
                                  </p:stCondLst>
                                  <p:childTnLst>
                                    <p:set>
                                      <p:cBhvr>
                                        <p:cTn id="26" dur="1" fill="hold">
                                          <p:stCondLst>
                                            <p:cond delay="0"/>
                                          </p:stCondLst>
                                        </p:cTn>
                                        <p:tgtEl>
                                          <p:spTgt spid="412679"/>
                                        </p:tgtEl>
                                        <p:attrNameLst>
                                          <p:attrName>style.visibility</p:attrName>
                                        </p:attrNameLst>
                                      </p:cBhvr>
                                      <p:to>
                                        <p:strVal val="visible"/>
                                      </p:to>
                                    </p:set>
                                    <p:animEffect transition="in" filter="wheel(4)">
                                      <p:cBhvr>
                                        <p:cTn id="27" dur="2000"/>
                                        <p:tgtEl>
                                          <p:spTgt spid="41267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412680"/>
                                        </p:tgtEl>
                                        <p:attrNameLst>
                                          <p:attrName>style.visibility</p:attrName>
                                        </p:attrNameLst>
                                      </p:cBhvr>
                                      <p:to>
                                        <p:strVal val="visible"/>
                                      </p:to>
                                    </p:set>
                                    <p:animEffect transition="in" filter="wheel(4)">
                                      <p:cBhvr>
                                        <p:cTn id="32" dur="2000"/>
                                        <p:tgtEl>
                                          <p:spTgt spid="412680"/>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grpId="0" nodeType="clickEffect">
                                  <p:stCondLst>
                                    <p:cond delay="0"/>
                                  </p:stCondLst>
                                  <p:childTnLst>
                                    <p:set>
                                      <p:cBhvr>
                                        <p:cTn id="36" dur="1" fill="hold">
                                          <p:stCondLst>
                                            <p:cond delay="0"/>
                                          </p:stCondLst>
                                        </p:cTn>
                                        <p:tgtEl>
                                          <p:spTgt spid="412681"/>
                                        </p:tgtEl>
                                        <p:attrNameLst>
                                          <p:attrName>style.visibility</p:attrName>
                                        </p:attrNameLst>
                                      </p:cBhvr>
                                      <p:to>
                                        <p:strVal val="visible"/>
                                      </p:to>
                                    </p:set>
                                    <p:animEffect transition="in" filter="wheel(4)">
                                      <p:cBhvr>
                                        <p:cTn id="37" dur="2000"/>
                                        <p:tgtEl>
                                          <p:spTgt spid="412681"/>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4" presetClass="entr" presetSubtype="0" fill="hold" nodeType="clickEffect">
                                  <p:stCondLst>
                                    <p:cond delay="0"/>
                                  </p:stCondLst>
                                  <p:childTnLst>
                                    <p:set>
                                      <p:cBhvr>
                                        <p:cTn id="41" dur="1" fill="hold">
                                          <p:stCondLst>
                                            <p:cond delay="0"/>
                                          </p:stCondLst>
                                        </p:cTn>
                                        <p:tgtEl>
                                          <p:spTgt spid="412682"/>
                                        </p:tgtEl>
                                        <p:attrNameLst>
                                          <p:attrName>style.visibility</p:attrName>
                                        </p:attrNameLst>
                                      </p:cBhvr>
                                      <p:to>
                                        <p:strVal val="visible"/>
                                      </p:to>
                                    </p:set>
                                    <p:anim to="" calcmode="lin" valueType="num">
                                      <p:cBhvr>
                                        <p:cTn id="42" dur="1" fill="hold"/>
                                        <p:tgtEl>
                                          <p:spTgt spid="412682"/>
                                        </p:tgtEl>
                                        <p:attrNameLst>
                                          <p:attrName/>
                                        </p:attrNameLst>
                                      </p:cBhvr>
                                    </p:anim>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grpId="0" nodeType="clickEffect">
                                  <p:stCondLst>
                                    <p:cond delay="0"/>
                                  </p:stCondLst>
                                  <p:childTnLst>
                                    <p:set>
                                      <p:cBhvr>
                                        <p:cTn id="46" dur="1" fill="hold">
                                          <p:stCondLst>
                                            <p:cond delay="0"/>
                                          </p:stCondLst>
                                        </p:cTn>
                                        <p:tgtEl>
                                          <p:spTgt spid="412683"/>
                                        </p:tgtEl>
                                        <p:attrNameLst>
                                          <p:attrName>style.visibility</p:attrName>
                                        </p:attrNameLst>
                                      </p:cBhvr>
                                      <p:to>
                                        <p:strVal val="visible"/>
                                      </p:to>
                                    </p:set>
                                    <p:animEffect transition="in" filter="wheel(4)">
                                      <p:cBhvr>
                                        <p:cTn id="47" dur="2000"/>
                                        <p:tgtEl>
                                          <p:spTgt spid="412683"/>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1" presetClass="entr" presetSubtype="4" fill="hold" grpId="0" nodeType="clickEffect">
                                  <p:stCondLst>
                                    <p:cond delay="0"/>
                                  </p:stCondLst>
                                  <p:childTnLst>
                                    <p:set>
                                      <p:cBhvr>
                                        <p:cTn id="51" dur="1" fill="hold">
                                          <p:stCondLst>
                                            <p:cond delay="0"/>
                                          </p:stCondLst>
                                        </p:cTn>
                                        <p:tgtEl>
                                          <p:spTgt spid="412678"/>
                                        </p:tgtEl>
                                        <p:attrNameLst>
                                          <p:attrName>style.visibility</p:attrName>
                                        </p:attrNameLst>
                                      </p:cBhvr>
                                      <p:to>
                                        <p:strVal val="visible"/>
                                      </p:to>
                                    </p:set>
                                    <p:animEffect transition="in" filter="wheel(4)">
                                      <p:cBhvr>
                                        <p:cTn id="52" dur="2000"/>
                                        <p:tgtEl>
                                          <p:spTgt spid="412678"/>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4" presetClass="entr" presetSubtype="0" fill="hold" nodeType="clickEffect">
                                  <p:stCondLst>
                                    <p:cond delay="0"/>
                                  </p:stCondLst>
                                  <p:childTnLst>
                                    <p:set>
                                      <p:cBhvr>
                                        <p:cTn id="56" dur="1" fill="hold">
                                          <p:stCondLst>
                                            <p:cond delay="0"/>
                                          </p:stCondLst>
                                        </p:cTn>
                                        <p:tgtEl>
                                          <p:spTgt spid="412684"/>
                                        </p:tgtEl>
                                        <p:attrNameLst>
                                          <p:attrName>style.visibility</p:attrName>
                                        </p:attrNameLst>
                                      </p:cBhvr>
                                      <p:to>
                                        <p:strVal val="visible"/>
                                      </p:to>
                                    </p:set>
                                    <p:anim to="" calcmode="lin" valueType="num">
                                      <p:cBhvr>
                                        <p:cTn id="57" dur="1" fill="hold"/>
                                        <p:tgtEl>
                                          <p:spTgt spid="412684"/>
                                        </p:tgtEl>
                                        <p:attrNameLst>
                                          <p:attrName/>
                                        </p:attrNameLst>
                                      </p:cBhvr>
                                    </p:anim>
                                  </p:childTnLst>
                                </p:cTn>
                              </p:par>
                            </p:childTnLst>
                          </p:cTn>
                        </p:par>
                      </p:childTnLst>
                    </p:cTn>
                  </p:par>
                  <p:par>
                    <p:cTn id="58" fill="hold" nodeType="clickPar">
                      <p:stCondLst>
                        <p:cond delay="indefinite"/>
                      </p:stCondLst>
                      <p:childTnLst>
                        <p:par>
                          <p:cTn id="59" fill="hold" nodeType="withGroup">
                            <p:stCondLst>
                              <p:cond delay="0"/>
                            </p:stCondLst>
                            <p:childTnLst>
                              <p:par>
                                <p:cTn id="60" presetID="21" presetClass="entr" presetSubtype="4" fill="hold" grpId="0" nodeType="clickEffect">
                                  <p:stCondLst>
                                    <p:cond delay="0"/>
                                  </p:stCondLst>
                                  <p:childTnLst>
                                    <p:set>
                                      <p:cBhvr>
                                        <p:cTn id="61" dur="1" fill="hold">
                                          <p:stCondLst>
                                            <p:cond delay="0"/>
                                          </p:stCondLst>
                                        </p:cTn>
                                        <p:tgtEl>
                                          <p:spTgt spid="412685"/>
                                        </p:tgtEl>
                                        <p:attrNameLst>
                                          <p:attrName>style.visibility</p:attrName>
                                        </p:attrNameLst>
                                      </p:cBhvr>
                                      <p:to>
                                        <p:strVal val="visible"/>
                                      </p:to>
                                    </p:set>
                                    <p:animEffect transition="in" filter="wheel(4)">
                                      <p:cBhvr>
                                        <p:cTn id="62" dur="2000"/>
                                        <p:tgtEl>
                                          <p:spTgt spid="412685"/>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21" presetClass="entr" presetSubtype="4" fill="hold" grpId="0" nodeType="clickEffect">
                                  <p:stCondLst>
                                    <p:cond delay="0"/>
                                  </p:stCondLst>
                                  <p:childTnLst>
                                    <p:set>
                                      <p:cBhvr>
                                        <p:cTn id="66" dur="1" fill="hold">
                                          <p:stCondLst>
                                            <p:cond delay="0"/>
                                          </p:stCondLst>
                                        </p:cTn>
                                        <p:tgtEl>
                                          <p:spTgt spid="412686"/>
                                        </p:tgtEl>
                                        <p:attrNameLst>
                                          <p:attrName>style.visibility</p:attrName>
                                        </p:attrNameLst>
                                      </p:cBhvr>
                                      <p:to>
                                        <p:strVal val="visible"/>
                                      </p:to>
                                    </p:set>
                                    <p:animEffect transition="in" filter="wheel(4)">
                                      <p:cBhvr>
                                        <p:cTn id="67" dur="2000"/>
                                        <p:tgtEl>
                                          <p:spTgt spid="4126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2674" grpId="0"/>
      <p:bldP spid="412675" grpId="0"/>
      <p:bldP spid="412677" grpId="0"/>
      <p:bldP spid="412678" grpId="0"/>
      <p:bldP spid="412679" grpId="0"/>
      <p:bldP spid="412681" grpId="0"/>
      <p:bldP spid="412683" grpId="0"/>
      <p:bldP spid="412685" grpId="0"/>
      <p:bldP spid="412686" grpId="0"/>
    </p:bldLst>
  </p:timing>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3698" name="Text Box 2"/>
          <p:cNvSpPr txBox="1">
            <a:spLocks noChangeArrowheads="1"/>
          </p:cNvSpPr>
          <p:nvPr/>
        </p:nvSpPr>
        <p:spPr bwMode="auto">
          <a:xfrm>
            <a:off x="533400" y="533400"/>
            <a:ext cx="51689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800000"/>
                </a:solidFill>
              </a:rPr>
              <a:t>12. 2. Uốn dọc trong giới hạn tỷ lệ.</a:t>
            </a:r>
            <a:endParaRPr lang="en-US" sz="3200" b="1">
              <a:solidFill>
                <a:srgbClr val="800000"/>
              </a:solidFill>
              <a:cs typeface="Times New Roman" pitchFamily="18" charset="0"/>
            </a:endParaRPr>
          </a:p>
        </p:txBody>
      </p:sp>
      <p:sp>
        <p:nvSpPr>
          <p:cNvPr id="413699" name="Text Box 3"/>
          <p:cNvSpPr txBox="1">
            <a:spLocks noChangeArrowheads="1"/>
          </p:cNvSpPr>
          <p:nvPr/>
        </p:nvSpPr>
        <p:spPr bwMode="auto">
          <a:xfrm>
            <a:off x="381000" y="1066800"/>
            <a:ext cx="7254875"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latin typeface="Times New Roman" pitchFamily="18" charset="0"/>
                <a:cs typeface="Times New Roman" pitchFamily="18" charset="0"/>
              </a:rPr>
              <a:t> </a:t>
            </a:r>
            <a:r>
              <a:rPr lang="en-US">
                <a:solidFill>
                  <a:srgbClr val="000000"/>
                </a:solidFill>
              </a:rPr>
              <a:t>Phương trình vi phân gần đúng của đường đàn hồi:</a:t>
            </a:r>
            <a:endParaRPr lang="en-US"/>
          </a:p>
          <a:p>
            <a:pPr algn="l"/>
            <a:endParaRPr lang="en-US" sz="2800">
              <a:cs typeface="Times New Roman" pitchFamily="18" charset="0"/>
            </a:endParaRPr>
          </a:p>
        </p:txBody>
      </p:sp>
      <p:graphicFrame>
        <p:nvGraphicFramePr>
          <p:cNvPr id="413700" name="Object 4"/>
          <p:cNvGraphicFramePr>
            <a:graphicFrameLocks noChangeAspect="1"/>
          </p:cNvGraphicFramePr>
          <p:nvPr/>
        </p:nvGraphicFramePr>
        <p:xfrm>
          <a:off x="2209800" y="1752600"/>
          <a:ext cx="2895600" cy="555625"/>
        </p:xfrm>
        <a:graphic>
          <a:graphicData uri="http://schemas.openxmlformats.org/presentationml/2006/ole">
            <mc:AlternateContent xmlns:mc="http://schemas.openxmlformats.org/markup-compatibility/2006">
              <mc:Choice xmlns:v="urn:schemas-microsoft-com:vml" Requires="v">
                <p:oleObj spid="_x0000_s413721" name="Equation" r:id="rId3" imgW="1054080" imgH="241200" progId="Equation.3">
                  <p:embed/>
                </p:oleObj>
              </mc:Choice>
              <mc:Fallback>
                <p:oleObj name="Equation" r:id="rId3" imgW="1054080" imgH="241200" progId="Equation.3">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09800" y="1752600"/>
                        <a:ext cx="2895600" cy="555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13701" name="Text Box 5"/>
          <p:cNvSpPr txBox="1">
            <a:spLocks noChangeArrowheads="1"/>
          </p:cNvSpPr>
          <p:nvPr/>
        </p:nvSpPr>
        <p:spPr bwMode="auto">
          <a:xfrm>
            <a:off x="6705600" y="1752600"/>
            <a:ext cx="817563"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cs typeface="Times New Roman" pitchFamily="18" charset="0"/>
              </a:rPr>
              <a:t>( a )</a:t>
            </a:r>
          </a:p>
        </p:txBody>
      </p:sp>
      <p:sp>
        <p:nvSpPr>
          <p:cNvPr id="413702" name="Text Box 6"/>
          <p:cNvSpPr txBox="1">
            <a:spLocks noChangeArrowheads="1"/>
          </p:cNvSpPr>
          <p:nvPr/>
        </p:nvSpPr>
        <p:spPr bwMode="auto">
          <a:xfrm>
            <a:off x="412750" y="2890838"/>
            <a:ext cx="65976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00FF"/>
                </a:solidFill>
                <a:latin typeface=".VnBook-Antiqua" pitchFamily="34" charset="0"/>
                <a:cs typeface="Times New Roman" pitchFamily="18" charset="0"/>
              </a:rPr>
              <a:t>EI</a:t>
            </a:r>
            <a:r>
              <a:rPr lang="en-US" sz="2800" baseline="-30000">
                <a:solidFill>
                  <a:srgbClr val="0000FF"/>
                </a:solidFill>
                <a:latin typeface=".VnBook-Antiqua" pitchFamily="34" charset="0"/>
                <a:cs typeface="Times New Roman" pitchFamily="18" charset="0"/>
              </a:rPr>
              <a:t>min</a:t>
            </a:r>
            <a:r>
              <a:rPr lang="en-US" sz="2800">
                <a:solidFill>
                  <a:srgbClr val="0000FF"/>
                </a:solidFill>
                <a:latin typeface=".VnBook-Antiqua" pitchFamily="34" charset="0"/>
                <a:cs typeface="Times New Roman" pitchFamily="18" charset="0"/>
              </a:rPr>
              <a:t> </a:t>
            </a:r>
            <a:r>
              <a:rPr lang="en-US" sz="2800">
                <a:solidFill>
                  <a:srgbClr val="000000"/>
                </a:solidFill>
                <a:latin typeface=".VnBook-Antiqua" pitchFamily="34" charset="0"/>
                <a:cs typeface="Times New Roman" pitchFamily="18" charset="0"/>
              </a:rPr>
              <a:t>-  </a:t>
            </a:r>
            <a:r>
              <a:rPr lang="en-US">
                <a:solidFill>
                  <a:srgbClr val="000000"/>
                </a:solidFill>
              </a:rPr>
              <a:t>độ cứng uốn nhỏ nhất của d</a:t>
            </a:r>
            <a:r>
              <a:rPr lang="en-US"/>
              <a:t>ầm</a:t>
            </a:r>
            <a:r>
              <a:rPr lang="en-US">
                <a:solidFill>
                  <a:srgbClr val="000000"/>
                </a:solidFill>
              </a:rPr>
              <a:t> ;</a:t>
            </a:r>
          </a:p>
        </p:txBody>
      </p:sp>
      <p:sp>
        <p:nvSpPr>
          <p:cNvPr id="413703" name="Text Box 7"/>
          <p:cNvSpPr txBox="1">
            <a:spLocks noChangeArrowheads="1"/>
          </p:cNvSpPr>
          <p:nvPr/>
        </p:nvSpPr>
        <p:spPr bwMode="auto">
          <a:xfrm>
            <a:off x="412750" y="3454400"/>
            <a:ext cx="8931275" cy="884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00FF"/>
                </a:solidFill>
                <a:latin typeface="Times New Roman" pitchFamily="18" charset="0"/>
                <a:cs typeface="Times New Roman" pitchFamily="18" charset="0"/>
              </a:rPr>
              <a:t>M</a:t>
            </a:r>
            <a:r>
              <a:rPr lang="en-US" sz="2800" baseline="-30000">
                <a:solidFill>
                  <a:srgbClr val="0000FF"/>
                </a:solidFill>
                <a:latin typeface="Times New Roman" pitchFamily="18" charset="0"/>
                <a:cs typeface="Times New Roman" pitchFamily="18" charset="0"/>
              </a:rPr>
              <a:t>x</a:t>
            </a:r>
            <a:r>
              <a:rPr lang="en-US" sz="2800">
                <a:solidFill>
                  <a:srgbClr val="0000FF"/>
                </a:solidFill>
                <a:latin typeface="Times New Roman" pitchFamily="18" charset="0"/>
                <a:cs typeface="Times New Roman" pitchFamily="18" charset="0"/>
              </a:rPr>
              <a:t> = - P</a:t>
            </a:r>
            <a:r>
              <a:rPr lang="en-US" sz="2800" baseline="-30000">
                <a:solidFill>
                  <a:srgbClr val="0000FF"/>
                </a:solidFill>
                <a:latin typeface="Times New Roman" pitchFamily="18" charset="0"/>
                <a:cs typeface="Times New Roman" pitchFamily="18" charset="0"/>
              </a:rPr>
              <a:t>th</a:t>
            </a:r>
            <a:r>
              <a:rPr lang="en-US" sz="2800">
                <a:solidFill>
                  <a:srgbClr val="0000FF"/>
                </a:solidFill>
                <a:latin typeface="Times New Roman" pitchFamily="18" charset="0"/>
                <a:cs typeface="Times New Roman" pitchFamily="18" charset="0"/>
              </a:rPr>
              <a:t>y</a:t>
            </a:r>
            <a:r>
              <a:rPr lang="en-US" sz="2800">
                <a:solidFill>
                  <a:srgbClr val="000000"/>
                </a:solidFill>
                <a:latin typeface="Times New Roman" pitchFamily="18" charset="0"/>
                <a:cs typeface="Times New Roman" pitchFamily="18" charset="0"/>
              </a:rPr>
              <a:t> </a:t>
            </a:r>
            <a:r>
              <a:rPr lang="en-US">
                <a:solidFill>
                  <a:srgbClr val="000000"/>
                </a:solidFill>
              </a:rPr>
              <a:t>l</a:t>
            </a:r>
            <a:r>
              <a:rPr lang="en-US">
                <a:solidFill>
                  <a:srgbClr val="000000"/>
                </a:solidFill>
                <a:latin typeface="Times New Roman"/>
              </a:rPr>
              <a:t>à</a:t>
            </a:r>
            <a:r>
              <a:rPr lang="en-US">
                <a:solidFill>
                  <a:srgbClr val="000000"/>
                </a:solidFill>
              </a:rPr>
              <a:t> momen uốn do lực tới hạn gây ra ở mặt cắt</a:t>
            </a:r>
          </a:p>
          <a:p>
            <a:pPr algn="l"/>
            <a:r>
              <a:rPr lang="en-US">
                <a:solidFill>
                  <a:srgbClr val="000000"/>
                </a:solidFill>
              </a:rPr>
              <a:t> co hoành độ x.</a:t>
            </a:r>
            <a:endParaRPr lang="en-US" sz="2800">
              <a:cs typeface="Times New Roman" pitchFamily="18" charset="0"/>
            </a:endParaRPr>
          </a:p>
        </p:txBody>
      </p:sp>
      <p:grpSp>
        <p:nvGrpSpPr>
          <p:cNvPr id="413704" name="Group 8"/>
          <p:cNvGrpSpPr>
            <a:grpSpLocks/>
          </p:cNvGrpSpPr>
          <p:nvPr/>
        </p:nvGrpSpPr>
        <p:grpSpPr bwMode="auto">
          <a:xfrm>
            <a:off x="1676400" y="4764088"/>
            <a:ext cx="6450013" cy="939800"/>
            <a:chOff x="1056" y="3001"/>
            <a:chExt cx="4063" cy="592"/>
          </a:xfrm>
        </p:grpSpPr>
        <p:sp>
          <p:nvSpPr>
            <p:cNvPr id="413705" name="Line 9"/>
            <p:cNvSpPr>
              <a:spLocks noChangeShapeType="1"/>
            </p:cNvSpPr>
            <p:nvPr/>
          </p:nvSpPr>
          <p:spPr bwMode="auto">
            <a:xfrm>
              <a:off x="1560" y="3328"/>
              <a:ext cx="3168"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13706" name="Arc 10"/>
            <p:cNvSpPr>
              <a:spLocks/>
            </p:cNvSpPr>
            <p:nvPr/>
          </p:nvSpPr>
          <p:spPr bwMode="auto">
            <a:xfrm>
              <a:off x="1674" y="3056"/>
              <a:ext cx="2821" cy="384"/>
            </a:xfrm>
            <a:custGeom>
              <a:avLst/>
              <a:gdLst>
                <a:gd name="G0" fmla="+- 20441 0 0"/>
                <a:gd name="G1" fmla="+- 21600 0 0"/>
                <a:gd name="G2" fmla="+- 21600 0 0"/>
                <a:gd name="T0" fmla="*/ 0 w 40956"/>
                <a:gd name="T1" fmla="*/ 14619 h 21600"/>
                <a:gd name="T2" fmla="*/ 40956 w 40956"/>
                <a:gd name="T3" fmla="*/ 14840 h 21600"/>
                <a:gd name="T4" fmla="*/ 20441 w 40956"/>
                <a:gd name="T5" fmla="*/ 21600 h 21600"/>
              </a:gdLst>
              <a:ahLst/>
              <a:cxnLst>
                <a:cxn ang="0">
                  <a:pos x="T0" y="T1"/>
                </a:cxn>
                <a:cxn ang="0">
                  <a:pos x="T2" y="T3"/>
                </a:cxn>
                <a:cxn ang="0">
                  <a:pos x="T4" y="T5"/>
                </a:cxn>
              </a:cxnLst>
              <a:rect l="0" t="0" r="r" b="b"/>
              <a:pathLst>
                <a:path w="40956" h="21600" fill="none" extrusionOk="0">
                  <a:moveTo>
                    <a:pt x="0" y="14619"/>
                  </a:moveTo>
                  <a:cubicBezTo>
                    <a:pt x="2986" y="5875"/>
                    <a:pt x="11202" y="-1"/>
                    <a:pt x="20441" y="0"/>
                  </a:cubicBezTo>
                  <a:cubicBezTo>
                    <a:pt x="29765" y="0"/>
                    <a:pt x="38037" y="5983"/>
                    <a:pt x="40955" y="14840"/>
                  </a:cubicBezTo>
                </a:path>
                <a:path w="40956" h="21600" stroke="0" extrusionOk="0">
                  <a:moveTo>
                    <a:pt x="0" y="14619"/>
                  </a:moveTo>
                  <a:cubicBezTo>
                    <a:pt x="2986" y="5875"/>
                    <a:pt x="11202" y="-1"/>
                    <a:pt x="20441" y="0"/>
                  </a:cubicBezTo>
                  <a:cubicBezTo>
                    <a:pt x="29765" y="0"/>
                    <a:pt x="38037" y="5983"/>
                    <a:pt x="40955" y="14840"/>
                  </a:cubicBezTo>
                  <a:lnTo>
                    <a:pt x="20441" y="21600"/>
                  </a:lnTo>
                  <a:close/>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3707" name="Oval 11"/>
            <p:cNvSpPr>
              <a:spLocks noChangeArrowheads="1"/>
            </p:cNvSpPr>
            <p:nvPr/>
          </p:nvSpPr>
          <p:spPr bwMode="auto">
            <a:xfrm>
              <a:off x="1656" y="3304"/>
              <a:ext cx="48" cy="48"/>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3708" name="Oval 12"/>
            <p:cNvSpPr>
              <a:spLocks noChangeArrowheads="1"/>
            </p:cNvSpPr>
            <p:nvPr/>
          </p:nvSpPr>
          <p:spPr bwMode="auto">
            <a:xfrm>
              <a:off x="4488" y="3312"/>
              <a:ext cx="48" cy="48"/>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3709" name="Line 13"/>
            <p:cNvSpPr>
              <a:spLocks noChangeShapeType="1"/>
            </p:cNvSpPr>
            <p:nvPr/>
          </p:nvSpPr>
          <p:spPr bwMode="auto">
            <a:xfrm>
              <a:off x="1104" y="3328"/>
              <a:ext cx="576" cy="0"/>
            </a:xfrm>
            <a:prstGeom prst="line">
              <a:avLst/>
            </a:prstGeom>
            <a:noFill/>
            <a:ln w="2857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13710" name="Line 14"/>
            <p:cNvSpPr>
              <a:spLocks noChangeShapeType="1"/>
            </p:cNvSpPr>
            <p:nvPr/>
          </p:nvSpPr>
          <p:spPr bwMode="auto">
            <a:xfrm>
              <a:off x="4520" y="3336"/>
              <a:ext cx="576" cy="0"/>
            </a:xfrm>
            <a:prstGeom prst="line">
              <a:avLst/>
            </a:prstGeom>
            <a:noFill/>
            <a:ln w="28575">
              <a:solidFill>
                <a:srgbClr val="FF0000"/>
              </a:solidFill>
              <a:round/>
              <a:headEnd type="stealth"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13711" name="Text Box 15"/>
            <p:cNvSpPr txBox="1">
              <a:spLocks noChangeArrowheads="1"/>
            </p:cNvSpPr>
            <p:nvPr/>
          </p:nvSpPr>
          <p:spPr bwMode="auto">
            <a:xfrm>
              <a:off x="1056" y="3040"/>
              <a:ext cx="35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rPr>
                <a:t>P</a:t>
              </a:r>
              <a:r>
                <a:rPr lang="en-US" baseline="-25000">
                  <a:solidFill>
                    <a:srgbClr val="FF0000"/>
                  </a:solidFill>
                </a:rPr>
                <a:t>th</a:t>
              </a:r>
            </a:p>
          </p:txBody>
        </p:sp>
        <p:sp>
          <p:nvSpPr>
            <p:cNvPr id="413712" name="Text Box 16"/>
            <p:cNvSpPr txBox="1">
              <a:spLocks noChangeArrowheads="1"/>
            </p:cNvSpPr>
            <p:nvPr/>
          </p:nvSpPr>
          <p:spPr bwMode="auto">
            <a:xfrm>
              <a:off x="4768" y="3040"/>
              <a:ext cx="35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rPr>
                <a:t>P</a:t>
              </a:r>
              <a:r>
                <a:rPr lang="en-US" baseline="-25000">
                  <a:solidFill>
                    <a:srgbClr val="FF0000"/>
                  </a:solidFill>
                </a:rPr>
                <a:t>th</a:t>
              </a:r>
            </a:p>
          </p:txBody>
        </p:sp>
        <p:sp>
          <p:nvSpPr>
            <p:cNvPr id="413713" name="Line 17"/>
            <p:cNvSpPr>
              <a:spLocks noChangeShapeType="1"/>
            </p:cNvSpPr>
            <p:nvPr/>
          </p:nvSpPr>
          <p:spPr bwMode="auto">
            <a:xfrm>
              <a:off x="2544" y="3088"/>
              <a:ext cx="0" cy="24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13714" name="Text Box 18"/>
            <p:cNvSpPr txBox="1">
              <a:spLocks noChangeArrowheads="1"/>
            </p:cNvSpPr>
            <p:nvPr/>
          </p:nvSpPr>
          <p:spPr bwMode="auto">
            <a:xfrm rot="16200000">
              <a:off x="2294" y="3070"/>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y</a:t>
              </a:r>
            </a:p>
          </p:txBody>
        </p:sp>
        <p:sp>
          <p:nvSpPr>
            <p:cNvPr id="413715" name="Line 19"/>
            <p:cNvSpPr>
              <a:spLocks noChangeShapeType="1"/>
            </p:cNvSpPr>
            <p:nvPr/>
          </p:nvSpPr>
          <p:spPr bwMode="auto">
            <a:xfrm>
              <a:off x="1664" y="3472"/>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13716" name="Line 20"/>
            <p:cNvSpPr>
              <a:spLocks noChangeShapeType="1"/>
            </p:cNvSpPr>
            <p:nvPr/>
          </p:nvSpPr>
          <p:spPr bwMode="auto">
            <a:xfrm>
              <a:off x="2544" y="3472"/>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13717" name="Line 21"/>
            <p:cNvSpPr>
              <a:spLocks noChangeShapeType="1"/>
            </p:cNvSpPr>
            <p:nvPr/>
          </p:nvSpPr>
          <p:spPr bwMode="auto">
            <a:xfrm>
              <a:off x="1672" y="3552"/>
              <a:ext cx="864"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13718" name="Text Box 22"/>
            <p:cNvSpPr txBox="1">
              <a:spLocks noChangeArrowheads="1"/>
            </p:cNvSpPr>
            <p:nvPr/>
          </p:nvSpPr>
          <p:spPr bwMode="auto">
            <a:xfrm>
              <a:off x="2030" y="3305"/>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x</a:t>
              </a:r>
            </a:p>
          </p:txBody>
        </p:sp>
        <p:sp>
          <p:nvSpPr>
            <p:cNvPr id="413719" name="Text Box 23"/>
            <p:cNvSpPr txBox="1">
              <a:spLocks noChangeArrowheads="1"/>
            </p:cNvSpPr>
            <p:nvPr/>
          </p:nvSpPr>
          <p:spPr bwMode="auto">
            <a:xfrm>
              <a:off x="1486" y="3024"/>
              <a:ext cx="2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A</a:t>
              </a:r>
            </a:p>
          </p:txBody>
        </p:sp>
        <p:sp>
          <p:nvSpPr>
            <p:cNvPr id="413720" name="Text Box 24"/>
            <p:cNvSpPr txBox="1">
              <a:spLocks noChangeArrowheads="1"/>
            </p:cNvSpPr>
            <p:nvPr/>
          </p:nvSpPr>
          <p:spPr bwMode="auto">
            <a:xfrm>
              <a:off x="4502" y="3001"/>
              <a:ext cx="2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B</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2" presetClass="entr" presetSubtype="8" fill="hold" grpId="0" nodeType="clickEffect">
                                  <p:stCondLst>
                                    <p:cond delay="0"/>
                                  </p:stCondLst>
                                  <p:iterate type="wd">
                                    <p:tmPct val="100000"/>
                                  </p:iterate>
                                  <p:childTnLst>
                                    <p:set>
                                      <p:cBhvr>
                                        <p:cTn id="6" dur="1" fill="hold">
                                          <p:stCondLst>
                                            <p:cond delay="0"/>
                                          </p:stCondLst>
                                        </p:cTn>
                                        <p:tgtEl>
                                          <p:spTgt spid="413698"/>
                                        </p:tgtEl>
                                        <p:attrNameLst>
                                          <p:attrName>style.visibility</p:attrName>
                                        </p:attrNameLst>
                                      </p:cBhvr>
                                      <p:to>
                                        <p:strVal val="visible"/>
                                      </p:to>
                                    </p:set>
                                    <p:animEffect transition="in" filter="slide(fromLeft)">
                                      <p:cBhvr>
                                        <p:cTn id="7" dur="300"/>
                                        <p:tgtEl>
                                          <p:spTgt spid="41369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413699"/>
                                        </p:tgtEl>
                                        <p:attrNameLst>
                                          <p:attrName>style.visibility</p:attrName>
                                        </p:attrNameLst>
                                      </p:cBhvr>
                                      <p:to>
                                        <p:strVal val="visible"/>
                                      </p:to>
                                    </p:set>
                                    <p:animEffect transition="in" filter="checkerboard(across)">
                                      <p:cBhvr>
                                        <p:cTn id="12" dur="500"/>
                                        <p:tgtEl>
                                          <p:spTgt spid="41369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413700"/>
                                        </p:tgtEl>
                                        <p:attrNameLst>
                                          <p:attrName>style.visibility</p:attrName>
                                        </p:attrNameLst>
                                      </p:cBhvr>
                                      <p:to>
                                        <p:strVal val="visible"/>
                                      </p:to>
                                    </p:set>
                                    <p:animEffect transition="in" filter="wheel(4)">
                                      <p:cBhvr>
                                        <p:cTn id="17" dur="2000"/>
                                        <p:tgtEl>
                                          <p:spTgt spid="41370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4" presetClass="entr" presetSubtype="0" fill="hold" grpId="0" nodeType="clickEffect">
                                  <p:stCondLst>
                                    <p:cond delay="0"/>
                                  </p:stCondLst>
                                  <p:childTnLst>
                                    <p:set>
                                      <p:cBhvr>
                                        <p:cTn id="21" dur="1" fill="hold">
                                          <p:stCondLst>
                                            <p:cond delay="0"/>
                                          </p:stCondLst>
                                        </p:cTn>
                                        <p:tgtEl>
                                          <p:spTgt spid="413701"/>
                                        </p:tgtEl>
                                        <p:attrNameLst>
                                          <p:attrName>style.visibility</p:attrName>
                                        </p:attrNameLst>
                                      </p:cBhvr>
                                      <p:to>
                                        <p:strVal val="visible"/>
                                      </p:to>
                                    </p:set>
                                    <p:anim to="" calcmode="lin" valueType="num">
                                      <p:cBhvr>
                                        <p:cTn id="22" dur="1" fill="hold"/>
                                        <p:tgtEl>
                                          <p:spTgt spid="413701"/>
                                        </p:tgtEl>
                                        <p:attrNameLst>
                                          <p:attrName/>
                                        </p:attrNameLst>
                                      </p:cBhvr>
                                    </p:anim>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413702"/>
                                        </p:tgtEl>
                                        <p:attrNameLst>
                                          <p:attrName>style.visibility</p:attrName>
                                        </p:attrNameLst>
                                      </p:cBhvr>
                                      <p:to>
                                        <p:strVal val="visible"/>
                                      </p:to>
                                    </p:set>
                                    <p:animEffect transition="in" filter="checkerboard(across)">
                                      <p:cBhvr>
                                        <p:cTn id="27" dur="500"/>
                                        <p:tgtEl>
                                          <p:spTgt spid="413702"/>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1" fill="hold" grpId="0" nodeType="clickEffect">
                                  <p:stCondLst>
                                    <p:cond delay="0"/>
                                  </p:stCondLst>
                                  <p:childTnLst>
                                    <p:set>
                                      <p:cBhvr>
                                        <p:cTn id="31" dur="1" fill="hold">
                                          <p:stCondLst>
                                            <p:cond delay="0"/>
                                          </p:stCondLst>
                                        </p:cTn>
                                        <p:tgtEl>
                                          <p:spTgt spid="413703"/>
                                        </p:tgtEl>
                                        <p:attrNameLst>
                                          <p:attrName>style.visibility</p:attrName>
                                        </p:attrNameLst>
                                      </p:cBhvr>
                                      <p:to>
                                        <p:strVal val="visible"/>
                                      </p:to>
                                    </p:set>
                                    <p:animEffect transition="in" filter="wipe(up)">
                                      <p:cBhvr>
                                        <p:cTn id="32" dur="500"/>
                                        <p:tgtEl>
                                          <p:spTgt spid="413703"/>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413704"/>
                                        </p:tgtEl>
                                        <p:attrNameLst>
                                          <p:attrName>style.visibility</p:attrName>
                                        </p:attrNameLst>
                                      </p:cBhvr>
                                      <p:to>
                                        <p:strVal val="visible"/>
                                      </p:to>
                                    </p:set>
                                    <p:animEffect transition="in" filter="wheel(4)">
                                      <p:cBhvr>
                                        <p:cTn id="37" dur="2000"/>
                                        <p:tgtEl>
                                          <p:spTgt spid="4137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3698" grpId="0" autoUpdateAnimBg="0"/>
      <p:bldP spid="413699" grpId="0" autoUpdateAnimBg="0"/>
      <p:bldP spid="413701" grpId="0"/>
      <p:bldP spid="413702" grpId="0" autoUpdateAnimBg="0"/>
      <p:bldP spid="413703" grpId="0" autoUpdateAnimBg="0"/>
    </p:bldLst>
  </p:timing>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4722" name="Object 2"/>
          <p:cNvGraphicFramePr>
            <a:graphicFrameLocks noChangeAspect="1"/>
          </p:cNvGraphicFramePr>
          <p:nvPr/>
        </p:nvGraphicFramePr>
        <p:xfrm>
          <a:off x="2730500" y="406400"/>
          <a:ext cx="4127500" cy="741363"/>
        </p:xfrm>
        <a:graphic>
          <a:graphicData uri="http://schemas.openxmlformats.org/presentationml/2006/ole">
            <mc:AlternateContent xmlns:mc="http://schemas.openxmlformats.org/markup-compatibility/2006">
              <mc:Choice xmlns:v="urn:schemas-microsoft-com:vml" Requires="v">
                <p:oleObj spid="_x0000_s414738" name="Document" r:id="rId3" imgW="1669247" imgH="343152" progId="Word.Document.8">
                  <p:embed/>
                </p:oleObj>
              </mc:Choice>
              <mc:Fallback>
                <p:oleObj name="Document" r:id="rId3" imgW="1669247" imgH="343152" progId="Word.Document.8">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30500" y="406400"/>
                        <a:ext cx="4127500" cy="741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14723" name="Line 3"/>
          <p:cNvSpPr>
            <a:spLocks noChangeShapeType="1"/>
          </p:cNvSpPr>
          <p:nvPr/>
        </p:nvSpPr>
        <p:spPr bwMode="auto">
          <a:xfrm>
            <a:off x="1209675" y="638175"/>
            <a:ext cx="706438" cy="317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aphicFrame>
        <p:nvGraphicFramePr>
          <p:cNvPr id="414724" name="Object 4"/>
          <p:cNvGraphicFramePr>
            <a:graphicFrameLocks noChangeAspect="1"/>
          </p:cNvGraphicFramePr>
          <p:nvPr/>
        </p:nvGraphicFramePr>
        <p:xfrm>
          <a:off x="1657350" y="1042988"/>
          <a:ext cx="7029450" cy="1446212"/>
        </p:xfrm>
        <a:graphic>
          <a:graphicData uri="http://schemas.openxmlformats.org/presentationml/2006/ole">
            <mc:AlternateContent xmlns:mc="http://schemas.openxmlformats.org/markup-compatibility/2006">
              <mc:Choice xmlns:v="urn:schemas-microsoft-com:vml" Requires="v">
                <p:oleObj spid="_x0000_s414739" name="Document" r:id="rId5" imgW="2908440" imgH="699120" progId="Word.Document.8">
                  <p:embed/>
                </p:oleObj>
              </mc:Choice>
              <mc:Fallback>
                <p:oleObj name="Document" r:id="rId5" imgW="2908440" imgH="699120" progId="Word.Document.8">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657350" y="1042988"/>
                        <a:ext cx="7029450" cy="1446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14725" name="Line 5"/>
          <p:cNvSpPr>
            <a:spLocks noChangeShapeType="1"/>
          </p:cNvSpPr>
          <p:nvPr/>
        </p:nvSpPr>
        <p:spPr bwMode="auto">
          <a:xfrm>
            <a:off x="719138" y="3405188"/>
            <a:ext cx="609600"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14726" name="Text Box 6"/>
          <p:cNvSpPr txBox="1">
            <a:spLocks noChangeArrowheads="1"/>
          </p:cNvSpPr>
          <p:nvPr/>
        </p:nvSpPr>
        <p:spPr bwMode="auto">
          <a:xfrm>
            <a:off x="2727325" y="2376488"/>
            <a:ext cx="211613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i="1">
                <a:solidFill>
                  <a:srgbClr val="0000FF"/>
                </a:solidFill>
                <a:latin typeface="Times New Roman" pitchFamily="18" charset="0"/>
                <a:cs typeface="Times New Roman" pitchFamily="18" charset="0"/>
              </a:rPr>
              <a:t>y" + k</a:t>
            </a:r>
            <a:r>
              <a:rPr lang="en-US" sz="2800" i="1" baseline="30000">
                <a:solidFill>
                  <a:srgbClr val="0000FF"/>
                </a:solidFill>
                <a:latin typeface="Times New Roman" pitchFamily="18" charset="0"/>
                <a:cs typeface="Times New Roman" pitchFamily="18" charset="0"/>
              </a:rPr>
              <a:t>2</a:t>
            </a:r>
            <a:r>
              <a:rPr lang="en-US" sz="2800" i="1">
                <a:solidFill>
                  <a:srgbClr val="0000FF"/>
                </a:solidFill>
                <a:latin typeface="Times New Roman" pitchFamily="18" charset="0"/>
                <a:cs typeface="Times New Roman" pitchFamily="18" charset="0"/>
              </a:rPr>
              <a:t>y = 0.</a:t>
            </a:r>
            <a:r>
              <a:rPr lang="en-US" sz="2800">
                <a:solidFill>
                  <a:srgbClr val="0000FF"/>
                </a:solidFill>
                <a:latin typeface="Times New Roman" pitchFamily="18" charset="0"/>
                <a:cs typeface="Times New Roman" pitchFamily="18" charset="0"/>
              </a:rPr>
              <a:t> </a:t>
            </a:r>
          </a:p>
        </p:txBody>
      </p:sp>
      <p:sp>
        <p:nvSpPr>
          <p:cNvPr id="414727" name="Text Box 7"/>
          <p:cNvSpPr txBox="1">
            <a:spLocks noChangeArrowheads="1"/>
          </p:cNvSpPr>
          <p:nvPr/>
        </p:nvSpPr>
        <p:spPr bwMode="auto">
          <a:xfrm>
            <a:off x="2133600" y="3062288"/>
            <a:ext cx="39306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i="1">
                <a:solidFill>
                  <a:srgbClr val="0000FF"/>
                </a:solidFill>
                <a:latin typeface="Times New Roman" pitchFamily="18" charset="0"/>
                <a:cs typeface="Times New Roman" pitchFamily="18" charset="0"/>
              </a:rPr>
              <a:t>y =  Asinkx + Bcoskx</a:t>
            </a:r>
            <a:r>
              <a:rPr lang="en-US" sz="2800">
                <a:solidFill>
                  <a:srgbClr val="0000FF"/>
                </a:solidFill>
                <a:latin typeface="Times New Roman" pitchFamily="18" charset="0"/>
                <a:cs typeface="Times New Roman" pitchFamily="18" charset="0"/>
              </a:rPr>
              <a:t>.</a:t>
            </a:r>
            <a:r>
              <a:rPr lang="en-US" sz="2800">
                <a:solidFill>
                  <a:srgbClr val="000000"/>
                </a:solidFill>
                <a:latin typeface="Times New Roman" pitchFamily="18" charset="0"/>
                <a:cs typeface="Times New Roman" pitchFamily="18" charset="0"/>
              </a:rPr>
              <a:t>	</a:t>
            </a:r>
            <a:r>
              <a:rPr lang="en-US" sz="2800">
                <a:latin typeface="Times New Roman" pitchFamily="18" charset="0"/>
                <a:cs typeface="Times New Roman" pitchFamily="18" charset="0"/>
              </a:rPr>
              <a:t> </a:t>
            </a:r>
          </a:p>
        </p:txBody>
      </p:sp>
      <p:sp>
        <p:nvSpPr>
          <p:cNvPr id="414728" name="Text Box 8"/>
          <p:cNvSpPr txBox="1">
            <a:spLocks noChangeArrowheads="1"/>
          </p:cNvSpPr>
          <p:nvPr/>
        </p:nvSpPr>
        <p:spPr bwMode="auto">
          <a:xfrm>
            <a:off x="7947025" y="2344738"/>
            <a:ext cx="77787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latin typeface="Times New Roman" pitchFamily="18" charset="0"/>
                <a:cs typeface="Times New Roman" pitchFamily="18" charset="0"/>
              </a:rPr>
              <a:t>( b )</a:t>
            </a:r>
          </a:p>
        </p:txBody>
      </p:sp>
      <p:sp>
        <p:nvSpPr>
          <p:cNvPr id="414729" name="Text Box 9"/>
          <p:cNvSpPr txBox="1">
            <a:spLocks noChangeArrowheads="1"/>
          </p:cNvSpPr>
          <p:nvPr/>
        </p:nvSpPr>
        <p:spPr bwMode="auto">
          <a:xfrm>
            <a:off x="7962900" y="2986088"/>
            <a:ext cx="75723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latin typeface="Times New Roman" pitchFamily="18" charset="0"/>
                <a:cs typeface="Times New Roman" pitchFamily="18" charset="0"/>
              </a:rPr>
              <a:t>( c )</a:t>
            </a:r>
          </a:p>
        </p:txBody>
      </p:sp>
      <p:sp>
        <p:nvSpPr>
          <p:cNvPr id="414730" name="Text Box 10"/>
          <p:cNvSpPr txBox="1">
            <a:spLocks noChangeArrowheads="1"/>
          </p:cNvSpPr>
          <p:nvPr/>
        </p:nvSpPr>
        <p:spPr bwMode="auto">
          <a:xfrm>
            <a:off x="227013" y="3900488"/>
            <a:ext cx="88646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latin typeface="Times New Roman" pitchFamily="18" charset="0"/>
                <a:cs typeface="Times New Roman" pitchFamily="18" charset="0"/>
              </a:rPr>
              <a:t> </a:t>
            </a:r>
            <a:r>
              <a:rPr lang="en-US" sz="2800">
                <a:solidFill>
                  <a:srgbClr val="800000"/>
                </a:solidFill>
                <a:latin typeface="Times New Roman" pitchFamily="18" charset="0"/>
                <a:cs typeface="Times New Roman" pitchFamily="18" charset="0"/>
              </a:rPr>
              <a:t>Ở A  x = 0; y = 0 ;    B = 0; ở B  x = l; y = 0 </a:t>
            </a:r>
            <a:r>
              <a:rPr lang="en-US">
                <a:solidFill>
                  <a:srgbClr val="800000"/>
                </a:solidFill>
                <a:cs typeface="Times New Roman" pitchFamily="18" charset="0"/>
              </a:rPr>
              <a:t>nên</a:t>
            </a:r>
            <a:r>
              <a:rPr lang="en-US" sz="2800">
                <a:solidFill>
                  <a:srgbClr val="800000"/>
                </a:solidFill>
                <a:latin typeface="Times New Roman" pitchFamily="18" charset="0"/>
                <a:cs typeface="Times New Roman" pitchFamily="18" charset="0"/>
              </a:rPr>
              <a:t> Asinkl = 0. </a:t>
            </a:r>
          </a:p>
        </p:txBody>
      </p:sp>
      <p:graphicFrame>
        <p:nvGraphicFramePr>
          <p:cNvPr id="414731" name="Object 11"/>
          <p:cNvGraphicFramePr>
            <a:graphicFrameLocks noChangeAspect="1"/>
          </p:cNvGraphicFramePr>
          <p:nvPr/>
        </p:nvGraphicFramePr>
        <p:xfrm>
          <a:off x="1600200" y="5257800"/>
          <a:ext cx="5943600" cy="1066800"/>
        </p:xfrm>
        <a:graphic>
          <a:graphicData uri="http://schemas.openxmlformats.org/presentationml/2006/ole">
            <mc:AlternateContent xmlns:mc="http://schemas.openxmlformats.org/markup-compatibility/2006">
              <mc:Choice xmlns:v="urn:schemas-microsoft-com:vml" Requires="v">
                <p:oleObj spid="_x0000_s414740" name="Document" r:id="rId7" imgW="3400560" imgH="533520" progId="Word.Document.8">
                  <p:embed/>
                </p:oleObj>
              </mc:Choice>
              <mc:Fallback>
                <p:oleObj name="Document" r:id="rId7" imgW="3400560" imgH="533520" progId="Word.Document.8">
                  <p:embed/>
                  <p:pic>
                    <p:nvPicPr>
                      <p:cNvPr id="0" name="Object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00200" y="5257800"/>
                        <a:ext cx="5943600"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14732" name="Text Box 12"/>
          <p:cNvSpPr txBox="1">
            <a:spLocks noChangeArrowheads="1"/>
          </p:cNvSpPr>
          <p:nvPr/>
        </p:nvSpPr>
        <p:spPr bwMode="auto">
          <a:xfrm>
            <a:off x="7848600" y="5715000"/>
            <a:ext cx="113347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latin typeface="Times New Roman" pitchFamily="18" charset="0"/>
                <a:cs typeface="Times New Roman" pitchFamily="18" charset="0"/>
              </a:rPr>
              <a:t>(12. 1)</a:t>
            </a:r>
          </a:p>
        </p:txBody>
      </p:sp>
      <p:grpSp>
        <p:nvGrpSpPr>
          <p:cNvPr id="414733" name="Group 13"/>
          <p:cNvGrpSpPr>
            <a:grpSpLocks/>
          </p:cNvGrpSpPr>
          <p:nvPr/>
        </p:nvGrpSpPr>
        <p:grpSpPr bwMode="auto">
          <a:xfrm>
            <a:off x="593725" y="4576763"/>
            <a:ext cx="7596188" cy="519112"/>
            <a:chOff x="374" y="2793"/>
            <a:chExt cx="4785" cy="327"/>
          </a:xfrm>
        </p:grpSpPr>
        <p:sp>
          <p:nvSpPr>
            <p:cNvPr id="414734" name="Text Box 14"/>
            <p:cNvSpPr txBox="1">
              <a:spLocks noChangeArrowheads="1"/>
            </p:cNvSpPr>
            <p:nvPr/>
          </p:nvSpPr>
          <p:spPr bwMode="auto">
            <a:xfrm>
              <a:off x="374" y="2793"/>
              <a:ext cx="478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800000"/>
                  </a:solidFill>
                  <a:latin typeface="Times New Roman" pitchFamily="18" charset="0"/>
                  <a:cs typeface="Times New Roman" pitchFamily="18" charset="0"/>
                </a:rPr>
                <a:t>A    0 ;	kl = iπ ( i = 0, 1, 2, 3, . . .)        	kl = .π </a:t>
              </a:r>
            </a:p>
          </p:txBody>
        </p:sp>
        <p:sp>
          <p:nvSpPr>
            <p:cNvPr id="414735" name="Line 15"/>
            <p:cNvSpPr>
              <a:spLocks noChangeShapeType="1"/>
            </p:cNvSpPr>
            <p:nvPr/>
          </p:nvSpPr>
          <p:spPr bwMode="auto">
            <a:xfrm>
              <a:off x="4080" y="2976"/>
              <a:ext cx="240"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aphicFrame>
          <p:nvGraphicFramePr>
            <p:cNvPr id="414736" name="Object 16"/>
            <p:cNvGraphicFramePr>
              <a:graphicFrameLocks noChangeAspect="1"/>
            </p:cNvGraphicFramePr>
            <p:nvPr/>
          </p:nvGraphicFramePr>
          <p:xfrm>
            <a:off x="576" y="2880"/>
            <a:ext cx="192" cy="192"/>
          </p:xfrm>
          <a:graphic>
            <a:graphicData uri="http://schemas.openxmlformats.org/presentationml/2006/ole">
              <mc:AlternateContent xmlns:mc="http://schemas.openxmlformats.org/markup-compatibility/2006">
                <mc:Choice xmlns:v="urn:schemas-microsoft-com:vml" Requires="v">
                  <p:oleObj spid="_x0000_s414741" name="Equation" r:id="rId9" imgW="152280" imgH="152280" progId="Equation.3">
                    <p:embed/>
                  </p:oleObj>
                </mc:Choice>
                <mc:Fallback>
                  <p:oleObj name="Equation" r:id="rId9" imgW="152280" imgH="152280" progId="Equation.3">
                    <p:embed/>
                    <p:pic>
                      <p:nvPicPr>
                        <p:cNvPr id="0" name="Object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76" y="2880"/>
                          <a:ext cx="192"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14737" name="Line 17"/>
            <p:cNvSpPr>
              <a:spLocks noChangeShapeType="1"/>
            </p:cNvSpPr>
            <p:nvPr/>
          </p:nvSpPr>
          <p:spPr bwMode="auto">
            <a:xfrm>
              <a:off x="1248" y="2976"/>
              <a:ext cx="240"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4" presetClass="entr" presetSubtype="0" fill="hold" grpId="0" nodeType="clickEffect">
                                  <p:stCondLst>
                                    <p:cond delay="0"/>
                                  </p:stCondLst>
                                  <p:childTnLst>
                                    <p:set>
                                      <p:cBhvr>
                                        <p:cTn id="6" dur="1" fill="hold">
                                          <p:stCondLst>
                                            <p:cond delay="0"/>
                                          </p:stCondLst>
                                        </p:cTn>
                                        <p:tgtEl>
                                          <p:spTgt spid="414723"/>
                                        </p:tgtEl>
                                        <p:attrNameLst>
                                          <p:attrName>style.visibility</p:attrName>
                                        </p:attrNameLst>
                                      </p:cBhvr>
                                      <p:to>
                                        <p:strVal val="visible"/>
                                      </p:to>
                                    </p:set>
                                    <p:anim to="" calcmode="lin" valueType="num">
                                      <p:cBhvr>
                                        <p:cTn id="7" dur="1" fill="hold"/>
                                        <p:tgtEl>
                                          <p:spTgt spid="414723"/>
                                        </p:tgtEl>
                                        <p:attrNameLst>
                                          <p:attrName/>
                                        </p:attrNameLst>
                                      </p:cBhvr>
                                    </p:anim>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414722"/>
                                        </p:tgtEl>
                                        <p:attrNameLst>
                                          <p:attrName>style.visibility</p:attrName>
                                        </p:attrNameLst>
                                      </p:cBhvr>
                                      <p:to>
                                        <p:strVal val="visible"/>
                                      </p:to>
                                    </p:set>
                                    <p:animEffect transition="in" filter="wheel(4)">
                                      <p:cBhvr>
                                        <p:cTn id="12" dur="2000"/>
                                        <p:tgtEl>
                                          <p:spTgt spid="41472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7" presetClass="entr" presetSubtype="8" fill="hold" nodeType="clickEffect">
                                  <p:stCondLst>
                                    <p:cond delay="0"/>
                                  </p:stCondLst>
                                  <p:childTnLst>
                                    <p:set>
                                      <p:cBhvr>
                                        <p:cTn id="16" dur="1" fill="hold">
                                          <p:stCondLst>
                                            <p:cond delay="0"/>
                                          </p:stCondLst>
                                        </p:cTn>
                                        <p:tgtEl>
                                          <p:spTgt spid="414724"/>
                                        </p:tgtEl>
                                        <p:attrNameLst>
                                          <p:attrName>style.visibility</p:attrName>
                                        </p:attrNameLst>
                                      </p:cBhvr>
                                      <p:to>
                                        <p:strVal val="visible"/>
                                      </p:to>
                                    </p:set>
                                    <p:anim calcmode="lin" valueType="num">
                                      <p:cBhvr additive="base">
                                        <p:cTn id="17" dur="2000" fill="hold"/>
                                        <p:tgtEl>
                                          <p:spTgt spid="414724"/>
                                        </p:tgtEl>
                                        <p:attrNameLst>
                                          <p:attrName>ppt_x</p:attrName>
                                        </p:attrNameLst>
                                      </p:cBhvr>
                                      <p:tavLst>
                                        <p:tav tm="0">
                                          <p:val>
                                            <p:strVal val="0-#ppt_w/2"/>
                                          </p:val>
                                        </p:tav>
                                        <p:tav tm="100000">
                                          <p:val>
                                            <p:strVal val="#ppt_x"/>
                                          </p:val>
                                        </p:tav>
                                      </p:tavLst>
                                    </p:anim>
                                    <p:anim calcmode="lin" valueType="num">
                                      <p:cBhvr additive="base">
                                        <p:cTn id="18" dur="2000" fill="hold"/>
                                        <p:tgtEl>
                                          <p:spTgt spid="414724"/>
                                        </p:tgtEl>
                                        <p:attrNameLst>
                                          <p:attrName>ppt_y</p:attrName>
                                        </p:attrNameLst>
                                      </p:cBhvr>
                                      <p:tavLst>
                                        <p:tav tm="0">
                                          <p:val>
                                            <p:strVal val="#ppt_y"/>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1" presetClass="entr" presetSubtype="4" fill="hold" grpId="0" nodeType="clickEffect">
                                  <p:stCondLst>
                                    <p:cond delay="0"/>
                                  </p:stCondLst>
                                  <p:childTnLst>
                                    <p:set>
                                      <p:cBhvr>
                                        <p:cTn id="22" dur="1" fill="hold">
                                          <p:stCondLst>
                                            <p:cond delay="0"/>
                                          </p:stCondLst>
                                        </p:cTn>
                                        <p:tgtEl>
                                          <p:spTgt spid="414726"/>
                                        </p:tgtEl>
                                        <p:attrNameLst>
                                          <p:attrName>style.visibility</p:attrName>
                                        </p:attrNameLst>
                                      </p:cBhvr>
                                      <p:to>
                                        <p:strVal val="visible"/>
                                      </p:to>
                                    </p:set>
                                    <p:animEffect transition="in" filter="wheel(4)">
                                      <p:cBhvr>
                                        <p:cTn id="23" dur="2000"/>
                                        <p:tgtEl>
                                          <p:spTgt spid="414726"/>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24" presetClass="entr" presetSubtype="0" fill="hold" grpId="0" nodeType="clickEffect">
                                  <p:stCondLst>
                                    <p:cond delay="0"/>
                                  </p:stCondLst>
                                  <p:childTnLst>
                                    <p:set>
                                      <p:cBhvr>
                                        <p:cTn id="27" dur="1" fill="hold">
                                          <p:stCondLst>
                                            <p:cond delay="0"/>
                                          </p:stCondLst>
                                        </p:cTn>
                                        <p:tgtEl>
                                          <p:spTgt spid="414728"/>
                                        </p:tgtEl>
                                        <p:attrNameLst>
                                          <p:attrName>style.visibility</p:attrName>
                                        </p:attrNameLst>
                                      </p:cBhvr>
                                      <p:to>
                                        <p:strVal val="visible"/>
                                      </p:to>
                                    </p:set>
                                    <p:anim to="" calcmode="lin" valueType="num">
                                      <p:cBhvr>
                                        <p:cTn id="28" dur="1" fill="hold"/>
                                        <p:tgtEl>
                                          <p:spTgt spid="414728"/>
                                        </p:tgtEl>
                                        <p:attrNameLst>
                                          <p:attrName/>
                                        </p:attrNameLst>
                                      </p:cBhvr>
                                    </p:anim>
                                  </p:childTnLst>
                                </p:cTn>
                              </p:par>
                            </p:childTnLst>
                          </p:cTn>
                        </p:par>
                      </p:childTnLst>
                    </p:cTn>
                  </p:par>
                  <p:par>
                    <p:cTn id="29" fill="hold" nodeType="clickPar">
                      <p:stCondLst>
                        <p:cond delay="indefinite"/>
                      </p:stCondLst>
                      <p:childTnLst>
                        <p:par>
                          <p:cTn id="30" fill="hold" nodeType="withGroup">
                            <p:stCondLst>
                              <p:cond delay="0"/>
                            </p:stCondLst>
                            <p:childTnLst>
                              <p:par>
                                <p:cTn id="31" presetID="21" presetClass="entr" presetSubtype="4" fill="hold" grpId="0" nodeType="clickEffect">
                                  <p:stCondLst>
                                    <p:cond delay="0"/>
                                  </p:stCondLst>
                                  <p:childTnLst>
                                    <p:set>
                                      <p:cBhvr>
                                        <p:cTn id="32" dur="1" fill="hold">
                                          <p:stCondLst>
                                            <p:cond delay="0"/>
                                          </p:stCondLst>
                                        </p:cTn>
                                        <p:tgtEl>
                                          <p:spTgt spid="414725"/>
                                        </p:tgtEl>
                                        <p:attrNameLst>
                                          <p:attrName>style.visibility</p:attrName>
                                        </p:attrNameLst>
                                      </p:cBhvr>
                                      <p:to>
                                        <p:strVal val="visible"/>
                                      </p:to>
                                    </p:set>
                                    <p:animEffect transition="in" filter="wheel(4)">
                                      <p:cBhvr>
                                        <p:cTn id="33" dur="2000"/>
                                        <p:tgtEl>
                                          <p:spTgt spid="414725"/>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21" presetClass="entr" presetSubtype="4" fill="hold" grpId="0" nodeType="clickEffect">
                                  <p:stCondLst>
                                    <p:cond delay="0"/>
                                  </p:stCondLst>
                                  <p:childTnLst>
                                    <p:set>
                                      <p:cBhvr>
                                        <p:cTn id="37" dur="1" fill="hold">
                                          <p:stCondLst>
                                            <p:cond delay="0"/>
                                          </p:stCondLst>
                                        </p:cTn>
                                        <p:tgtEl>
                                          <p:spTgt spid="414727"/>
                                        </p:tgtEl>
                                        <p:attrNameLst>
                                          <p:attrName>style.visibility</p:attrName>
                                        </p:attrNameLst>
                                      </p:cBhvr>
                                      <p:to>
                                        <p:strVal val="visible"/>
                                      </p:to>
                                    </p:set>
                                    <p:animEffect transition="in" filter="wheel(4)">
                                      <p:cBhvr>
                                        <p:cTn id="38" dur="2000"/>
                                        <p:tgtEl>
                                          <p:spTgt spid="414727"/>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24" presetClass="entr" presetSubtype="0" fill="hold" grpId="0" nodeType="clickEffect">
                                  <p:stCondLst>
                                    <p:cond delay="0"/>
                                  </p:stCondLst>
                                  <p:childTnLst>
                                    <p:set>
                                      <p:cBhvr>
                                        <p:cTn id="42" dur="1" fill="hold">
                                          <p:stCondLst>
                                            <p:cond delay="0"/>
                                          </p:stCondLst>
                                        </p:cTn>
                                        <p:tgtEl>
                                          <p:spTgt spid="414729"/>
                                        </p:tgtEl>
                                        <p:attrNameLst>
                                          <p:attrName>style.visibility</p:attrName>
                                        </p:attrNameLst>
                                      </p:cBhvr>
                                      <p:to>
                                        <p:strVal val="visible"/>
                                      </p:to>
                                    </p:set>
                                    <p:anim to="" calcmode="lin" valueType="num">
                                      <p:cBhvr>
                                        <p:cTn id="43" dur="1" fill="hold"/>
                                        <p:tgtEl>
                                          <p:spTgt spid="414729"/>
                                        </p:tgtEl>
                                        <p:attrNameLst>
                                          <p:attrName/>
                                        </p:attrNameLst>
                                      </p:cBhvr>
                                    </p:anim>
                                  </p:childTnLst>
                                </p:cTn>
                              </p:par>
                            </p:childTnLst>
                          </p:cTn>
                        </p:par>
                      </p:childTnLst>
                    </p:cTn>
                  </p:par>
                  <p:par>
                    <p:cTn id="44" fill="hold" nodeType="clickPar">
                      <p:stCondLst>
                        <p:cond delay="indefinite"/>
                      </p:stCondLst>
                      <p:childTnLst>
                        <p:par>
                          <p:cTn id="45" fill="hold" nodeType="withGroup">
                            <p:stCondLst>
                              <p:cond delay="0"/>
                            </p:stCondLst>
                            <p:childTnLst>
                              <p:par>
                                <p:cTn id="46" presetID="21" presetClass="entr" presetSubtype="4" fill="hold" grpId="0" nodeType="clickEffect">
                                  <p:stCondLst>
                                    <p:cond delay="0"/>
                                  </p:stCondLst>
                                  <p:childTnLst>
                                    <p:set>
                                      <p:cBhvr>
                                        <p:cTn id="47" dur="1" fill="hold">
                                          <p:stCondLst>
                                            <p:cond delay="0"/>
                                          </p:stCondLst>
                                        </p:cTn>
                                        <p:tgtEl>
                                          <p:spTgt spid="414730"/>
                                        </p:tgtEl>
                                        <p:attrNameLst>
                                          <p:attrName>style.visibility</p:attrName>
                                        </p:attrNameLst>
                                      </p:cBhvr>
                                      <p:to>
                                        <p:strVal val="visible"/>
                                      </p:to>
                                    </p:set>
                                    <p:animEffect transition="in" filter="wheel(4)">
                                      <p:cBhvr>
                                        <p:cTn id="48" dur="2000"/>
                                        <p:tgtEl>
                                          <p:spTgt spid="414730"/>
                                        </p:tgtEl>
                                      </p:cBhvr>
                                    </p:animEffect>
                                  </p:childTnLst>
                                </p:cTn>
                              </p:par>
                            </p:childTnLst>
                          </p:cTn>
                        </p:par>
                      </p:childTnLst>
                    </p:cTn>
                  </p:par>
                  <p:par>
                    <p:cTn id="49" fill="hold" nodeType="clickPar">
                      <p:stCondLst>
                        <p:cond delay="indefinite"/>
                      </p:stCondLst>
                      <p:childTnLst>
                        <p:par>
                          <p:cTn id="50" fill="hold" nodeType="withGroup">
                            <p:stCondLst>
                              <p:cond delay="0"/>
                            </p:stCondLst>
                            <p:childTnLst>
                              <p:par>
                                <p:cTn id="51" presetID="21" presetClass="entr" presetSubtype="4" fill="hold" nodeType="clickEffect">
                                  <p:stCondLst>
                                    <p:cond delay="0"/>
                                  </p:stCondLst>
                                  <p:childTnLst>
                                    <p:set>
                                      <p:cBhvr>
                                        <p:cTn id="52" dur="1" fill="hold">
                                          <p:stCondLst>
                                            <p:cond delay="0"/>
                                          </p:stCondLst>
                                        </p:cTn>
                                        <p:tgtEl>
                                          <p:spTgt spid="414733"/>
                                        </p:tgtEl>
                                        <p:attrNameLst>
                                          <p:attrName>style.visibility</p:attrName>
                                        </p:attrNameLst>
                                      </p:cBhvr>
                                      <p:to>
                                        <p:strVal val="visible"/>
                                      </p:to>
                                    </p:set>
                                    <p:animEffect transition="in" filter="wheel(4)">
                                      <p:cBhvr>
                                        <p:cTn id="53" dur="2000"/>
                                        <p:tgtEl>
                                          <p:spTgt spid="414733"/>
                                        </p:tgtEl>
                                      </p:cBhvr>
                                    </p:animEffect>
                                  </p:childTnLst>
                                </p:cTn>
                              </p:par>
                            </p:childTnLst>
                          </p:cTn>
                        </p:par>
                      </p:childTnLst>
                    </p:cTn>
                  </p:par>
                  <p:par>
                    <p:cTn id="54" fill="hold" nodeType="clickPar">
                      <p:stCondLst>
                        <p:cond delay="indefinite"/>
                      </p:stCondLst>
                      <p:childTnLst>
                        <p:par>
                          <p:cTn id="55" fill="hold" nodeType="withGroup">
                            <p:stCondLst>
                              <p:cond delay="0"/>
                            </p:stCondLst>
                            <p:childTnLst>
                              <p:par>
                                <p:cTn id="56" presetID="21" presetClass="entr" presetSubtype="4" fill="hold" nodeType="clickEffect">
                                  <p:stCondLst>
                                    <p:cond delay="0"/>
                                  </p:stCondLst>
                                  <p:childTnLst>
                                    <p:set>
                                      <p:cBhvr>
                                        <p:cTn id="57" dur="1" fill="hold">
                                          <p:stCondLst>
                                            <p:cond delay="0"/>
                                          </p:stCondLst>
                                        </p:cTn>
                                        <p:tgtEl>
                                          <p:spTgt spid="414731"/>
                                        </p:tgtEl>
                                        <p:attrNameLst>
                                          <p:attrName>style.visibility</p:attrName>
                                        </p:attrNameLst>
                                      </p:cBhvr>
                                      <p:to>
                                        <p:strVal val="visible"/>
                                      </p:to>
                                    </p:set>
                                    <p:animEffect transition="in" filter="wheel(4)">
                                      <p:cBhvr>
                                        <p:cTn id="58" dur="2000"/>
                                        <p:tgtEl>
                                          <p:spTgt spid="414731"/>
                                        </p:tgtEl>
                                      </p:cBhvr>
                                    </p:animEffect>
                                  </p:childTnLst>
                                </p:cTn>
                              </p:par>
                            </p:childTnLst>
                          </p:cTn>
                        </p:par>
                      </p:childTnLst>
                    </p:cTn>
                  </p:par>
                  <p:par>
                    <p:cTn id="59" fill="hold" nodeType="clickPar">
                      <p:stCondLst>
                        <p:cond delay="indefinite"/>
                      </p:stCondLst>
                      <p:childTnLst>
                        <p:par>
                          <p:cTn id="60" fill="hold" nodeType="withGroup">
                            <p:stCondLst>
                              <p:cond delay="0"/>
                            </p:stCondLst>
                            <p:childTnLst>
                              <p:par>
                                <p:cTn id="61" presetID="21" presetClass="entr" presetSubtype="4" fill="hold" nodeType="clickEffect">
                                  <p:stCondLst>
                                    <p:cond delay="0"/>
                                  </p:stCondLst>
                                  <p:childTnLst>
                                    <p:set>
                                      <p:cBhvr>
                                        <p:cTn id="62" dur="1" fill="hold">
                                          <p:stCondLst>
                                            <p:cond delay="0"/>
                                          </p:stCondLst>
                                        </p:cTn>
                                        <p:tgtEl>
                                          <p:spTgt spid="414731"/>
                                        </p:tgtEl>
                                        <p:attrNameLst>
                                          <p:attrName>style.visibility</p:attrName>
                                        </p:attrNameLst>
                                      </p:cBhvr>
                                      <p:to>
                                        <p:strVal val="visible"/>
                                      </p:to>
                                    </p:set>
                                    <p:animEffect transition="in" filter="wheel(4)">
                                      <p:cBhvr>
                                        <p:cTn id="63" dur="2000"/>
                                        <p:tgtEl>
                                          <p:spTgt spid="414731"/>
                                        </p:tgtEl>
                                      </p:cBhvr>
                                    </p:animEffect>
                                  </p:childTnLst>
                                </p:cTn>
                              </p:par>
                            </p:childTnLst>
                          </p:cTn>
                        </p:par>
                      </p:childTnLst>
                    </p:cTn>
                  </p:par>
                  <p:par>
                    <p:cTn id="64" fill="hold" nodeType="clickPar">
                      <p:stCondLst>
                        <p:cond delay="indefinite"/>
                      </p:stCondLst>
                      <p:childTnLst>
                        <p:par>
                          <p:cTn id="65" fill="hold" nodeType="withGroup">
                            <p:stCondLst>
                              <p:cond delay="0"/>
                            </p:stCondLst>
                            <p:childTnLst>
                              <p:par>
                                <p:cTn id="66" presetID="24" presetClass="entr" presetSubtype="0" fill="hold" grpId="0" nodeType="clickEffect">
                                  <p:stCondLst>
                                    <p:cond delay="0"/>
                                  </p:stCondLst>
                                  <p:childTnLst>
                                    <p:set>
                                      <p:cBhvr>
                                        <p:cTn id="67" dur="1" fill="hold">
                                          <p:stCondLst>
                                            <p:cond delay="0"/>
                                          </p:stCondLst>
                                        </p:cTn>
                                        <p:tgtEl>
                                          <p:spTgt spid="414732"/>
                                        </p:tgtEl>
                                        <p:attrNameLst>
                                          <p:attrName>style.visibility</p:attrName>
                                        </p:attrNameLst>
                                      </p:cBhvr>
                                      <p:to>
                                        <p:strVal val="visible"/>
                                      </p:to>
                                    </p:set>
                                    <p:anim to="" calcmode="lin" valueType="num">
                                      <p:cBhvr>
                                        <p:cTn id="68" dur="1" fill="hold"/>
                                        <p:tgtEl>
                                          <p:spTgt spid="414732"/>
                                        </p:tgtEl>
                                        <p:attrNameLst>
                                          <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4723" grpId="0" animBg="1"/>
      <p:bldP spid="414725" grpId="0" animBg="1"/>
      <p:bldP spid="414726" grpId="0"/>
      <p:bldP spid="414727" grpId="0"/>
      <p:bldP spid="414728" grpId="0"/>
      <p:bldP spid="414729" grpId="0"/>
      <p:bldP spid="414730" grpId="0"/>
      <p:bldP spid="414732" grpId="0"/>
    </p:bldLst>
  </p:timing>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5746" name="Text Box 2"/>
          <p:cNvSpPr txBox="1">
            <a:spLocks noChangeArrowheads="1"/>
          </p:cNvSpPr>
          <p:nvPr/>
        </p:nvSpPr>
        <p:spPr bwMode="auto">
          <a:xfrm>
            <a:off x="295275" y="531813"/>
            <a:ext cx="8053388"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3366"/>
                </a:solidFill>
              </a:rPr>
              <a:t>Công thức </a:t>
            </a:r>
            <a:r>
              <a:rPr lang="en-US"/>
              <a:t>Ơ </a:t>
            </a:r>
            <a:r>
              <a:rPr lang="en-US">
                <a:solidFill>
                  <a:srgbClr val="003366"/>
                </a:solidFill>
              </a:rPr>
              <a:t>le  cho ta giá trị của lực tới hạn khi thanh bắt</a:t>
            </a:r>
          </a:p>
          <a:p>
            <a:pPr algn="l"/>
            <a:r>
              <a:rPr lang="en-US">
                <a:solidFill>
                  <a:srgbClr val="003366"/>
                </a:solidFill>
              </a:rPr>
              <a:t>đầu  cong.</a:t>
            </a:r>
            <a:r>
              <a:rPr lang="en-US">
                <a:solidFill>
                  <a:srgbClr val="000000"/>
                </a:solidFill>
              </a:rPr>
              <a:t> Lagrăngiơ xuất phát từ phương tr</a:t>
            </a:r>
            <a:r>
              <a:rPr lang="en-US">
                <a:solidFill>
                  <a:srgbClr val="000000"/>
                </a:solidFill>
                <a:latin typeface="Times New Roman"/>
              </a:rPr>
              <a:t>ì</a:t>
            </a:r>
            <a:r>
              <a:rPr lang="en-US">
                <a:solidFill>
                  <a:srgbClr val="000000"/>
                </a:solidFill>
              </a:rPr>
              <a:t>nh vi phân </a:t>
            </a:r>
          </a:p>
          <a:p>
            <a:pPr algn="l"/>
            <a:r>
              <a:rPr lang="en-US">
                <a:solidFill>
                  <a:srgbClr val="000000"/>
                </a:solidFill>
              </a:rPr>
              <a:t>ch</a:t>
            </a:r>
            <a:r>
              <a:rPr lang="en-US">
                <a:solidFill>
                  <a:srgbClr val="000000"/>
                </a:solidFill>
                <a:latin typeface="Times New Roman"/>
              </a:rPr>
              <a:t>í</a:t>
            </a:r>
            <a:r>
              <a:rPr lang="en-US">
                <a:solidFill>
                  <a:srgbClr val="000000"/>
                </a:solidFill>
              </a:rPr>
              <a:t>nh xác của đường đàn  hồi:</a:t>
            </a:r>
            <a:endParaRPr lang="en-US" sz="2800">
              <a:solidFill>
                <a:srgbClr val="000000"/>
              </a:solidFill>
              <a:cs typeface="Times New Roman" pitchFamily="18" charset="0"/>
            </a:endParaRPr>
          </a:p>
        </p:txBody>
      </p:sp>
      <p:sp>
        <p:nvSpPr>
          <p:cNvPr id="415747" name="Text Box 3"/>
          <p:cNvSpPr txBox="1">
            <a:spLocks noChangeArrowheads="1"/>
          </p:cNvSpPr>
          <p:nvPr/>
        </p:nvSpPr>
        <p:spPr bwMode="auto">
          <a:xfrm>
            <a:off x="533400" y="3657600"/>
            <a:ext cx="8066088" cy="19796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3366"/>
                </a:solidFill>
              </a:rPr>
              <a:t>lực nén đạt tới giá trị lực tới hạn tính theo công thức </a:t>
            </a:r>
            <a:r>
              <a:rPr lang="en-US"/>
              <a:t>Ơ</a:t>
            </a:r>
            <a:r>
              <a:rPr lang="en-US">
                <a:solidFill>
                  <a:srgbClr val="003366"/>
                </a:solidFill>
              </a:rPr>
              <a:t> le  </a:t>
            </a:r>
          </a:p>
          <a:p>
            <a:pPr algn="l"/>
            <a:r>
              <a:rPr lang="en-US">
                <a:solidFill>
                  <a:srgbClr val="003366"/>
                </a:solidFill>
              </a:rPr>
              <a:t>thì thanh bắt đầu bị cong. Sau đó dù lực tăng thêm  chút ít</a:t>
            </a:r>
          </a:p>
          <a:p>
            <a:pPr algn="l"/>
            <a:r>
              <a:rPr lang="en-US">
                <a:solidFill>
                  <a:srgbClr val="003366"/>
                </a:solidFill>
              </a:rPr>
              <a:t>th</a:t>
            </a:r>
            <a:r>
              <a:rPr lang="en-US">
                <a:solidFill>
                  <a:srgbClr val="003366"/>
                </a:solidFill>
                <a:latin typeface="Times New Roman"/>
              </a:rPr>
              <a:t>ì</a:t>
            </a:r>
            <a:r>
              <a:rPr lang="en-US">
                <a:solidFill>
                  <a:srgbClr val="003366"/>
                </a:solidFill>
              </a:rPr>
              <a:t> biến dạng của thanh cũng tăng lên rất nhanh dẫn đến </a:t>
            </a:r>
          </a:p>
          <a:p>
            <a:pPr algn="l"/>
            <a:r>
              <a:rPr lang="en-US">
                <a:solidFill>
                  <a:srgbClr val="003366"/>
                </a:solidFill>
              </a:rPr>
              <a:t>chỗ thanh bị pha huỷ.</a:t>
            </a:r>
          </a:p>
          <a:p>
            <a:pPr algn="l"/>
            <a:endParaRPr lang="en-US" sz="2800">
              <a:solidFill>
                <a:srgbClr val="003366"/>
              </a:solidFill>
              <a:cs typeface="Times New Roman" pitchFamily="18" charset="0"/>
            </a:endParaRPr>
          </a:p>
        </p:txBody>
      </p:sp>
      <p:graphicFrame>
        <p:nvGraphicFramePr>
          <p:cNvPr id="415748" name="Object 4"/>
          <p:cNvGraphicFramePr>
            <a:graphicFrameLocks noChangeAspect="1"/>
          </p:cNvGraphicFramePr>
          <p:nvPr/>
        </p:nvGraphicFramePr>
        <p:xfrm>
          <a:off x="2133600" y="1981200"/>
          <a:ext cx="3048000" cy="1179513"/>
        </p:xfrm>
        <a:graphic>
          <a:graphicData uri="http://schemas.openxmlformats.org/presentationml/2006/ole">
            <mc:AlternateContent xmlns:mc="http://schemas.openxmlformats.org/markup-compatibility/2006">
              <mc:Choice xmlns:v="urn:schemas-microsoft-com:vml" Requires="v">
                <p:oleObj spid="_x0000_s415750" name="Document" r:id="rId3" imgW="1400760" imgH="507960" progId="Word.Document.8">
                  <p:embed/>
                </p:oleObj>
              </mc:Choice>
              <mc:Fallback>
                <p:oleObj name="Document" r:id="rId3" imgW="1400760" imgH="507960" progId="Word.Document.8">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33600" y="1981200"/>
                        <a:ext cx="3048000" cy="1179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15749" name="Line 5"/>
          <p:cNvSpPr>
            <a:spLocks noChangeShapeType="1"/>
          </p:cNvSpPr>
          <p:nvPr/>
        </p:nvSpPr>
        <p:spPr bwMode="auto">
          <a:xfrm>
            <a:off x="6324600" y="2667000"/>
            <a:ext cx="762000" cy="0"/>
          </a:xfrm>
          <a:prstGeom prst="line">
            <a:avLst/>
          </a:prstGeom>
          <a:noFill/>
          <a:ln w="19050">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415746"/>
                                        </p:tgtEl>
                                        <p:attrNameLst>
                                          <p:attrName>style.visibility</p:attrName>
                                        </p:attrNameLst>
                                      </p:cBhvr>
                                      <p:to>
                                        <p:strVal val="visible"/>
                                      </p:to>
                                    </p:set>
                                    <p:animEffect transition="in" filter="wipe(up)">
                                      <p:cBhvr>
                                        <p:cTn id="7" dur="2000"/>
                                        <p:tgtEl>
                                          <p:spTgt spid="41574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415748"/>
                                        </p:tgtEl>
                                        <p:attrNameLst>
                                          <p:attrName>style.visibility</p:attrName>
                                        </p:attrNameLst>
                                      </p:cBhvr>
                                      <p:to>
                                        <p:strVal val="visible"/>
                                      </p:to>
                                    </p:set>
                                    <p:animEffect transition="in" filter="wheel(4)">
                                      <p:cBhvr>
                                        <p:cTn id="12" dur="2000"/>
                                        <p:tgtEl>
                                          <p:spTgt spid="41574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2" presetClass="entr" presetSubtype="4" fill="hold" grpId="0" nodeType="clickEffect">
                                  <p:stCondLst>
                                    <p:cond delay="0"/>
                                  </p:stCondLst>
                                  <p:childTnLst>
                                    <p:set>
                                      <p:cBhvr>
                                        <p:cTn id="16" dur="1" fill="hold">
                                          <p:stCondLst>
                                            <p:cond delay="0"/>
                                          </p:stCondLst>
                                        </p:cTn>
                                        <p:tgtEl>
                                          <p:spTgt spid="415747"/>
                                        </p:tgtEl>
                                        <p:attrNameLst>
                                          <p:attrName>style.visibility</p:attrName>
                                        </p:attrNameLst>
                                      </p:cBhvr>
                                      <p:to>
                                        <p:strVal val="visible"/>
                                      </p:to>
                                    </p:set>
                                    <p:animEffect transition="in" filter="slide(fromBottom)">
                                      <p:cBhvr>
                                        <p:cTn id="17" dur="2000"/>
                                        <p:tgtEl>
                                          <p:spTgt spid="41574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grpId="0" nodeType="clickEffect">
                                  <p:stCondLst>
                                    <p:cond delay="0"/>
                                  </p:stCondLst>
                                  <p:childTnLst>
                                    <p:set>
                                      <p:cBhvr>
                                        <p:cTn id="21" dur="1" fill="hold">
                                          <p:stCondLst>
                                            <p:cond delay="0"/>
                                          </p:stCondLst>
                                        </p:cTn>
                                        <p:tgtEl>
                                          <p:spTgt spid="415749"/>
                                        </p:tgtEl>
                                        <p:attrNameLst>
                                          <p:attrName>style.visibility</p:attrName>
                                        </p:attrNameLst>
                                      </p:cBhvr>
                                      <p:to>
                                        <p:strVal val="visible"/>
                                      </p:to>
                                    </p:set>
                                    <p:animEffect transition="in" filter="wheel(4)">
                                      <p:cBhvr>
                                        <p:cTn id="22" dur="2000"/>
                                        <p:tgtEl>
                                          <p:spTgt spid="4157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5746" grpId="0" autoUpdateAnimBg="0"/>
      <p:bldP spid="415747" grpId="0" autoUpdateAnimBg="0"/>
      <p:bldP spid="415749" grpId="0" animBg="1"/>
    </p:bldLst>
  </p:timing>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6770" name="Text Box 2"/>
          <p:cNvSpPr txBox="1">
            <a:spLocks noChangeArrowheads="1"/>
          </p:cNvSpPr>
          <p:nvPr/>
        </p:nvSpPr>
        <p:spPr bwMode="auto">
          <a:xfrm>
            <a:off x="307975" y="3608388"/>
            <a:ext cx="79041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12.4. Ứng suất tới hạn, giới hạn sử dụng công thức Ơ le</a:t>
            </a:r>
            <a:r>
              <a:rPr lang="en-US">
                <a:cs typeface="Times New Roman" pitchFamily="18" charset="0"/>
              </a:rPr>
              <a:t>.</a:t>
            </a:r>
          </a:p>
        </p:txBody>
      </p:sp>
      <p:graphicFrame>
        <p:nvGraphicFramePr>
          <p:cNvPr id="416771" name="Object 3"/>
          <p:cNvGraphicFramePr>
            <a:graphicFrameLocks noChangeAspect="1"/>
          </p:cNvGraphicFramePr>
          <p:nvPr/>
        </p:nvGraphicFramePr>
        <p:xfrm>
          <a:off x="2133600" y="4114800"/>
          <a:ext cx="8229600" cy="1646238"/>
        </p:xfrm>
        <a:graphic>
          <a:graphicData uri="http://schemas.openxmlformats.org/presentationml/2006/ole">
            <mc:AlternateContent xmlns:mc="http://schemas.openxmlformats.org/markup-compatibility/2006">
              <mc:Choice xmlns:v="urn:schemas-microsoft-com:vml" Requires="v">
                <p:oleObj spid="_x0000_s416824" name="Document" r:id="rId3" imgW="5274360" imgH="963720" progId="Word.Document.8">
                  <p:embed/>
                </p:oleObj>
              </mc:Choice>
              <mc:Fallback>
                <p:oleObj name="Document" r:id="rId3" imgW="5274360" imgH="963720" progId="Word.Document.8">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33600" y="4114800"/>
                        <a:ext cx="8229600" cy="1646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16772" name="Text Box 4"/>
          <p:cNvSpPr txBox="1">
            <a:spLocks noChangeArrowheads="1"/>
          </p:cNvSpPr>
          <p:nvPr/>
        </p:nvSpPr>
        <p:spPr bwMode="auto">
          <a:xfrm>
            <a:off x="227013" y="4197350"/>
            <a:ext cx="113347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latin typeface="Times New Roman" pitchFamily="18" charset="0"/>
                <a:cs typeface="Times New Roman" pitchFamily="18" charset="0"/>
              </a:rPr>
              <a:t>(12. 2)</a:t>
            </a:r>
          </a:p>
        </p:txBody>
      </p:sp>
      <p:sp>
        <p:nvSpPr>
          <p:cNvPr id="416773" name="Line 5"/>
          <p:cNvSpPr>
            <a:spLocks noChangeShapeType="1"/>
          </p:cNvSpPr>
          <p:nvPr/>
        </p:nvSpPr>
        <p:spPr bwMode="auto">
          <a:xfrm>
            <a:off x="1504950" y="4495800"/>
            <a:ext cx="533400" cy="0"/>
          </a:xfrm>
          <a:prstGeom prst="line">
            <a:avLst/>
          </a:prstGeom>
          <a:noFill/>
          <a:ln w="2857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16774" name="Text Box 6"/>
          <p:cNvSpPr txBox="1">
            <a:spLocks noChangeArrowheads="1"/>
          </p:cNvSpPr>
          <p:nvPr/>
        </p:nvSpPr>
        <p:spPr bwMode="auto">
          <a:xfrm>
            <a:off x="361950" y="5119688"/>
            <a:ext cx="336867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latin typeface="Times New Roman" pitchFamily="18" charset="0"/>
                <a:cs typeface="Times New Roman" pitchFamily="18" charset="0"/>
              </a:rPr>
              <a:t>λ</a:t>
            </a:r>
            <a:r>
              <a:rPr lang="en-US" sz="2800">
                <a:solidFill>
                  <a:srgbClr val="000000"/>
                </a:solidFill>
                <a:latin typeface=".VnBook-Antiqua" pitchFamily="34" charset="0"/>
                <a:cs typeface="Times New Roman" pitchFamily="18" charset="0"/>
              </a:rPr>
              <a:t> - </a:t>
            </a:r>
            <a:r>
              <a:rPr lang="en-US">
                <a:solidFill>
                  <a:srgbClr val="000000"/>
                </a:solidFill>
              </a:rPr>
              <a:t>độ mảnh của thanh </a:t>
            </a:r>
            <a:endParaRPr lang="en-US" sz="2800">
              <a:solidFill>
                <a:srgbClr val="000000"/>
              </a:solidFill>
              <a:latin typeface=".VnBook-Antiqua" pitchFamily="34" charset="0"/>
              <a:cs typeface="Times New Roman" pitchFamily="18" charset="0"/>
            </a:endParaRPr>
          </a:p>
        </p:txBody>
      </p:sp>
      <p:graphicFrame>
        <p:nvGraphicFramePr>
          <p:cNvPr id="416775" name="Object 7"/>
          <p:cNvGraphicFramePr>
            <a:graphicFrameLocks noChangeAspect="1"/>
          </p:cNvGraphicFramePr>
          <p:nvPr/>
        </p:nvGraphicFramePr>
        <p:xfrm>
          <a:off x="838200" y="5638800"/>
          <a:ext cx="1447800" cy="995363"/>
        </p:xfrm>
        <a:graphic>
          <a:graphicData uri="http://schemas.openxmlformats.org/presentationml/2006/ole">
            <mc:AlternateContent xmlns:mc="http://schemas.openxmlformats.org/markup-compatibility/2006">
              <mc:Choice xmlns:v="urn:schemas-microsoft-com:vml" Requires="v">
                <p:oleObj spid="_x0000_s416825" name="Equation" r:id="rId5" imgW="647640" imgH="495000" progId="Equation.3">
                  <p:embed/>
                </p:oleObj>
              </mc:Choice>
              <mc:Fallback>
                <p:oleObj name="Equation" r:id="rId5" imgW="647640" imgH="495000" progId="Equation.3">
                  <p:embed/>
                  <p:pic>
                    <p:nvPicPr>
                      <p:cNvPr id="0" name="Object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38200" y="5638800"/>
                        <a:ext cx="1447800" cy="995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16776" name="Text Box 8"/>
          <p:cNvSpPr txBox="1">
            <a:spLocks noChangeArrowheads="1"/>
          </p:cNvSpPr>
          <p:nvPr/>
        </p:nvSpPr>
        <p:spPr bwMode="auto">
          <a:xfrm>
            <a:off x="2438400" y="5805488"/>
            <a:ext cx="113347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latin typeface="Times New Roman" pitchFamily="18" charset="0"/>
                <a:cs typeface="Times New Roman" pitchFamily="18" charset="0"/>
              </a:rPr>
              <a:t>(12. 3)</a:t>
            </a:r>
          </a:p>
        </p:txBody>
      </p:sp>
      <p:graphicFrame>
        <p:nvGraphicFramePr>
          <p:cNvPr id="416777" name="Object 9"/>
          <p:cNvGraphicFramePr>
            <a:graphicFrameLocks noChangeAspect="1"/>
          </p:cNvGraphicFramePr>
          <p:nvPr/>
        </p:nvGraphicFramePr>
        <p:xfrm>
          <a:off x="5105400" y="5575300"/>
          <a:ext cx="1752600" cy="917575"/>
        </p:xfrm>
        <a:graphic>
          <a:graphicData uri="http://schemas.openxmlformats.org/presentationml/2006/ole">
            <mc:AlternateContent xmlns:mc="http://schemas.openxmlformats.org/markup-compatibility/2006">
              <mc:Choice xmlns:v="urn:schemas-microsoft-com:vml" Requires="v">
                <p:oleObj spid="_x0000_s416826" name="Equation" r:id="rId7" imgW="812520" imgH="495000" progId="Equation.3">
                  <p:embed/>
                </p:oleObj>
              </mc:Choice>
              <mc:Fallback>
                <p:oleObj name="Equation" r:id="rId7" imgW="812520" imgH="495000" progId="Equation.3">
                  <p:embed/>
                  <p:pic>
                    <p:nvPicPr>
                      <p:cNvPr id="0" name="Object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105400" y="5575300"/>
                        <a:ext cx="1752600" cy="917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16778" name="Text Box 10"/>
          <p:cNvSpPr txBox="1">
            <a:spLocks noChangeArrowheads="1"/>
          </p:cNvSpPr>
          <p:nvPr/>
        </p:nvSpPr>
        <p:spPr bwMode="auto">
          <a:xfrm>
            <a:off x="7391400" y="5792788"/>
            <a:ext cx="113347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latin typeface="Times New Roman" pitchFamily="18" charset="0"/>
                <a:cs typeface="Times New Roman" pitchFamily="18" charset="0"/>
              </a:rPr>
              <a:t>(12. 4)</a:t>
            </a:r>
          </a:p>
        </p:txBody>
      </p:sp>
      <p:grpSp>
        <p:nvGrpSpPr>
          <p:cNvPr id="416779" name="Group 11"/>
          <p:cNvGrpSpPr>
            <a:grpSpLocks/>
          </p:cNvGrpSpPr>
          <p:nvPr/>
        </p:nvGrpSpPr>
        <p:grpSpPr bwMode="auto">
          <a:xfrm>
            <a:off x="6008688" y="904875"/>
            <a:ext cx="3135312" cy="2335213"/>
            <a:chOff x="3785" y="2370"/>
            <a:chExt cx="1975" cy="1471"/>
          </a:xfrm>
        </p:grpSpPr>
        <p:sp>
          <p:nvSpPr>
            <p:cNvPr id="416780" name="AutoShape 12"/>
            <p:cNvSpPr>
              <a:spLocks noChangeArrowheads="1"/>
            </p:cNvSpPr>
            <p:nvPr/>
          </p:nvSpPr>
          <p:spPr bwMode="auto">
            <a:xfrm>
              <a:off x="3878" y="2478"/>
              <a:ext cx="27" cy="27"/>
            </a:xfrm>
            <a:prstGeom prst="flowChartConnector">
              <a:avLst/>
            </a:prstGeom>
            <a:solidFill>
              <a:srgbClr val="FFFFFF"/>
            </a:solidFill>
            <a:ln w="9525">
              <a:solidFill>
                <a:srgbClr val="000000"/>
              </a:solidFill>
              <a:round/>
              <a:headEnd/>
              <a:tailEnd/>
            </a:ln>
          </p:spPr>
          <p:txBody>
            <a:bodyPr/>
            <a:lstStyle/>
            <a:p>
              <a:endParaRPr lang="en-US"/>
            </a:p>
          </p:txBody>
        </p:sp>
        <p:sp>
          <p:nvSpPr>
            <p:cNvPr id="416781" name="AutoShape 13"/>
            <p:cNvSpPr>
              <a:spLocks noChangeArrowheads="1"/>
            </p:cNvSpPr>
            <p:nvPr/>
          </p:nvSpPr>
          <p:spPr bwMode="auto">
            <a:xfrm>
              <a:off x="3878" y="3147"/>
              <a:ext cx="27" cy="28"/>
            </a:xfrm>
            <a:prstGeom prst="flowChartConnector">
              <a:avLst/>
            </a:prstGeom>
            <a:solidFill>
              <a:srgbClr val="FFFFFF"/>
            </a:solidFill>
            <a:ln w="9525">
              <a:solidFill>
                <a:srgbClr val="000000"/>
              </a:solidFill>
              <a:round/>
              <a:headEnd/>
              <a:tailEnd/>
            </a:ln>
          </p:spPr>
          <p:txBody>
            <a:bodyPr/>
            <a:lstStyle/>
            <a:p>
              <a:endParaRPr lang="en-US"/>
            </a:p>
          </p:txBody>
        </p:sp>
        <p:sp>
          <p:nvSpPr>
            <p:cNvPr id="416782" name="Arc 14"/>
            <p:cNvSpPr>
              <a:spLocks/>
            </p:cNvSpPr>
            <p:nvPr/>
          </p:nvSpPr>
          <p:spPr bwMode="auto">
            <a:xfrm>
              <a:off x="3785" y="2501"/>
              <a:ext cx="781" cy="669"/>
            </a:xfrm>
            <a:custGeom>
              <a:avLst/>
              <a:gdLst>
                <a:gd name="G0" fmla="+- 21600 0 0"/>
                <a:gd name="G1" fmla="+- 10328 0 0"/>
                <a:gd name="G2" fmla="+- 21600 0 0"/>
                <a:gd name="T0" fmla="*/ 2769 w 21600"/>
                <a:gd name="T1" fmla="*/ 20908 h 20908"/>
                <a:gd name="T2" fmla="*/ 2629 w 21600"/>
                <a:gd name="T3" fmla="*/ 0 h 20908"/>
                <a:gd name="T4" fmla="*/ 21600 w 21600"/>
                <a:gd name="T5" fmla="*/ 10328 h 20908"/>
              </a:gdLst>
              <a:ahLst/>
              <a:cxnLst>
                <a:cxn ang="0">
                  <a:pos x="T0" y="T1"/>
                </a:cxn>
                <a:cxn ang="0">
                  <a:pos x="T2" y="T3"/>
                </a:cxn>
                <a:cxn ang="0">
                  <a:pos x="T4" y="T5"/>
                </a:cxn>
              </a:cxnLst>
              <a:rect l="0" t="0" r="r" b="b"/>
              <a:pathLst>
                <a:path w="21600" h="20908" fill="none" extrusionOk="0">
                  <a:moveTo>
                    <a:pt x="2768" y="20908"/>
                  </a:moveTo>
                  <a:cubicBezTo>
                    <a:pt x="953" y="17677"/>
                    <a:pt x="0" y="14033"/>
                    <a:pt x="0" y="10328"/>
                  </a:cubicBezTo>
                  <a:cubicBezTo>
                    <a:pt x="-1" y="6719"/>
                    <a:pt x="903" y="3169"/>
                    <a:pt x="2629" y="0"/>
                  </a:cubicBezTo>
                </a:path>
                <a:path w="21600" h="20908" stroke="0" extrusionOk="0">
                  <a:moveTo>
                    <a:pt x="2768" y="20908"/>
                  </a:moveTo>
                  <a:cubicBezTo>
                    <a:pt x="953" y="17677"/>
                    <a:pt x="0" y="14033"/>
                    <a:pt x="0" y="10328"/>
                  </a:cubicBezTo>
                  <a:cubicBezTo>
                    <a:pt x="-1" y="6719"/>
                    <a:pt x="903" y="3169"/>
                    <a:pt x="2629" y="0"/>
                  </a:cubicBezTo>
                  <a:lnTo>
                    <a:pt x="21600" y="10328"/>
                  </a:lnTo>
                  <a:close/>
                </a:path>
              </a:pathLst>
            </a:custGeom>
            <a:noFill/>
            <a:ln w="28575">
              <a:solidFill>
                <a:srgbClr val="99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6783" name="Line 15"/>
            <p:cNvSpPr>
              <a:spLocks noChangeShapeType="1"/>
            </p:cNvSpPr>
            <p:nvPr/>
          </p:nvSpPr>
          <p:spPr bwMode="auto">
            <a:xfrm>
              <a:off x="3892" y="2513"/>
              <a:ext cx="0" cy="6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416784" name="Group 16"/>
            <p:cNvGrpSpPr>
              <a:grpSpLocks/>
            </p:cNvGrpSpPr>
            <p:nvPr/>
          </p:nvGrpSpPr>
          <p:grpSpPr bwMode="auto">
            <a:xfrm>
              <a:off x="4317" y="3169"/>
              <a:ext cx="231" cy="53"/>
              <a:chOff x="7281" y="5792"/>
              <a:chExt cx="482" cy="111"/>
            </a:xfrm>
          </p:grpSpPr>
          <p:sp>
            <p:nvSpPr>
              <p:cNvPr id="416785" name="Line 17"/>
              <p:cNvSpPr>
                <a:spLocks noChangeShapeType="1"/>
              </p:cNvSpPr>
              <p:nvPr/>
            </p:nvSpPr>
            <p:spPr bwMode="auto">
              <a:xfrm>
                <a:off x="7281" y="5792"/>
                <a:ext cx="48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786" name="Rectangle 18" descr="Light upward diagonal"/>
              <p:cNvSpPr>
                <a:spLocks noChangeArrowheads="1"/>
              </p:cNvSpPr>
              <p:nvPr/>
            </p:nvSpPr>
            <p:spPr bwMode="auto">
              <a:xfrm>
                <a:off x="7281" y="5807"/>
                <a:ext cx="482" cy="96"/>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416787" name="Arc 19"/>
            <p:cNvSpPr>
              <a:spLocks/>
            </p:cNvSpPr>
            <p:nvPr/>
          </p:nvSpPr>
          <p:spPr bwMode="auto">
            <a:xfrm>
              <a:off x="4435" y="2495"/>
              <a:ext cx="691" cy="669"/>
            </a:xfrm>
            <a:custGeom>
              <a:avLst/>
              <a:gdLst>
                <a:gd name="G0" fmla="+- 21600 0 0"/>
                <a:gd name="G1" fmla="+- 15934 0 0"/>
                <a:gd name="G2" fmla="+- 21600 0 0"/>
                <a:gd name="T0" fmla="*/ 0 w 21600"/>
                <a:gd name="T1" fmla="*/ 15843 h 15934"/>
                <a:gd name="T2" fmla="*/ 7016 w 21600"/>
                <a:gd name="T3" fmla="*/ 0 h 15934"/>
                <a:gd name="T4" fmla="*/ 21600 w 21600"/>
                <a:gd name="T5" fmla="*/ 15934 h 15934"/>
              </a:gdLst>
              <a:ahLst/>
              <a:cxnLst>
                <a:cxn ang="0">
                  <a:pos x="T0" y="T1"/>
                </a:cxn>
                <a:cxn ang="0">
                  <a:pos x="T2" y="T3"/>
                </a:cxn>
                <a:cxn ang="0">
                  <a:pos x="T4" y="T5"/>
                </a:cxn>
              </a:cxnLst>
              <a:rect l="0" t="0" r="r" b="b"/>
              <a:pathLst>
                <a:path w="21600" h="15934" fill="none" extrusionOk="0">
                  <a:moveTo>
                    <a:pt x="0" y="15843"/>
                  </a:moveTo>
                  <a:cubicBezTo>
                    <a:pt x="25" y="9814"/>
                    <a:pt x="2569" y="4070"/>
                    <a:pt x="7016" y="0"/>
                  </a:cubicBezTo>
                </a:path>
                <a:path w="21600" h="15934" stroke="0" extrusionOk="0">
                  <a:moveTo>
                    <a:pt x="0" y="15843"/>
                  </a:moveTo>
                  <a:cubicBezTo>
                    <a:pt x="25" y="9814"/>
                    <a:pt x="2569" y="4070"/>
                    <a:pt x="7016" y="0"/>
                  </a:cubicBezTo>
                  <a:lnTo>
                    <a:pt x="21600" y="15934"/>
                  </a:lnTo>
                  <a:close/>
                </a:path>
              </a:pathLst>
            </a:custGeom>
            <a:noFill/>
            <a:ln w="28575">
              <a:solidFill>
                <a:srgbClr val="99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6788" name="Arc 20"/>
            <p:cNvSpPr>
              <a:spLocks/>
            </p:cNvSpPr>
            <p:nvPr/>
          </p:nvSpPr>
          <p:spPr bwMode="auto">
            <a:xfrm>
              <a:off x="4434" y="2502"/>
              <a:ext cx="691" cy="1324"/>
            </a:xfrm>
            <a:custGeom>
              <a:avLst/>
              <a:gdLst>
                <a:gd name="G0" fmla="+- 21600 0 0"/>
                <a:gd name="G1" fmla="+- 15658 0 0"/>
                <a:gd name="G2" fmla="+- 21600 0 0"/>
                <a:gd name="T0" fmla="*/ 6951 w 21600"/>
                <a:gd name="T1" fmla="*/ 31531 h 31531"/>
                <a:gd name="T2" fmla="*/ 6721 w 21600"/>
                <a:gd name="T3" fmla="*/ 0 h 31531"/>
                <a:gd name="T4" fmla="*/ 21600 w 21600"/>
                <a:gd name="T5" fmla="*/ 15658 h 31531"/>
              </a:gdLst>
              <a:ahLst/>
              <a:cxnLst>
                <a:cxn ang="0">
                  <a:pos x="T0" y="T1"/>
                </a:cxn>
                <a:cxn ang="0">
                  <a:pos x="T2" y="T3"/>
                </a:cxn>
                <a:cxn ang="0">
                  <a:pos x="T4" y="T5"/>
                </a:cxn>
              </a:cxnLst>
              <a:rect l="0" t="0" r="r" b="b"/>
              <a:pathLst>
                <a:path w="21600" h="31531" fill="none" extrusionOk="0">
                  <a:moveTo>
                    <a:pt x="6950" y="31531"/>
                  </a:moveTo>
                  <a:cubicBezTo>
                    <a:pt x="2520" y="27442"/>
                    <a:pt x="0" y="21687"/>
                    <a:pt x="0" y="15658"/>
                  </a:cubicBezTo>
                  <a:cubicBezTo>
                    <a:pt x="-1" y="9738"/>
                    <a:pt x="2429" y="4077"/>
                    <a:pt x="6720" y="-1"/>
                  </a:cubicBezTo>
                </a:path>
                <a:path w="21600" h="31531" stroke="0" extrusionOk="0">
                  <a:moveTo>
                    <a:pt x="6950" y="31531"/>
                  </a:moveTo>
                  <a:cubicBezTo>
                    <a:pt x="2520" y="27442"/>
                    <a:pt x="0" y="21687"/>
                    <a:pt x="0" y="15658"/>
                  </a:cubicBezTo>
                  <a:cubicBezTo>
                    <a:pt x="-1" y="9738"/>
                    <a:pt x="2429" y="4077"/>
                    <a:pt x="6720" y="-1"/>
                  </a:cubicBezTo>
                  <a:lnTo>
                    <a:pt x="21600" y="15658"/>
                  </a:lnTo>
                  <a:close/>
                </a:path>
              </a:pathLst>
            </a:custGeom>
            <a:noFill/>
            <a:ln w="12700">
              <a:solidFill>
                <a:srgbClr val="000000"/>
              </a:solidFill>
              <a:prstDash val="lgDash"/>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6789" name="Line 21"/>
            <p:cNvSpPr>
              <a:spLocks noChangeShapeType="1"/>
            </p:cNvSpPr>
            <p:nvPr/>
          </p:nvSpPr>
          <p:spPr bwMode="auto">
            <a:xfrm>
              <a:off x="4663" y="2500"/>
              <a:ext cx="0" cy="13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416790" name="Group 22"/>
            <p:cNvGrpSpPr>
              <a:grpSpLocks/>
            </p:cNvGrpSpPr>
            <p:nvPr/>
          </p:nvGrpSpPr>
          <p:grpSpPr bwMode="auto">
            <a:xfrm>
              <a:off x="5289" y="3212"/>
              <a:ext cx="232" cy="54"/>
              <a:chOff x="7281" y="5792"/>
              <a:chExt cx="482" cy="111"/>
            </a:xfrm>
          </p:grpSpPr>
          <p:sp>
            <p:nvSpPr>
              <p:cNvPr id="416791" name="Line 23"/>
              <p:cNvSpPr>
                <a:spLocks noChangeShapeType="1"/>
              </p:cNvSpPr>
              <p:nvPr/>
            </p:nvSpPr>
            <p:spPr bwMode="auto">
              <a:xfrm>
                <a:off x="7281" y="5792"/>
                <a:ext cx="48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792" name="Rectangle 24" descr="Light upward diagonal"/>
              <p:cNvSpPr>
                <a:spLocks noChangeArrowheads="1"/>
              </p:cNvSpPr>
              <p:nvPr/>
            </p:nvSpPr>
            <p:spPr bwMode="auto">
              <a:xfrm>
                <a:off x="7281" y="5807"/>
                <a:ext cx="482" cy="96"/>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grpSp>
          <p:nvGrpSpPr>
            <p:cNvPr id="416793" name="Group 25"/>
            <p:cNvGrpSpPr>
              <a:grpSpLocks/>
            </p:cNvGrpSpPr>
            <p:nvPr/>
          </p:nvGrpSpPr>
          <p:grpSpPr bwMode="auto">
            <a:xfrm rot="-10772834">
              <a:off x="5282" y="2442"/>
              <a:ext cx="232" cy="53"/>
              <a:chOff x="7281" y="5792"/>
              <a:chExt cx="482" cy="111"/>
            </a:xfrm>
          </p:grpSpPr>
          <p:sp>
            <p:nvSpPr>
              <p:cNvPr id="416794" name="Line 26"/>
              <p:cNvSpPr>
                <a:spLocks noChangeShapeType="1"/>
              </p:cNvSpPr>
              <p:nvPr/>
            </p:nvSpPr>
            <p:spPr bwMode="auto">
              <a:xfrm>
                <a:off x="7281" y="5792"/>
                <a:ext cx="48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795" name="Rectangle 27" descr="Light upward diagonal"/>
              <p:cNvSpPr>
                <a:spLocks noChangeArrowheads="1"/>
              </p:cNvSpPr>
              <p:nvPr/>
            </p:nvSpPr>
            <p:spPr bwMode="auto">
              <a:xfrm>
                <a:off x="7281" y="5807"/>
                <a:ext cx="482" cy="96"/>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416796" name="Arc 28"/>
            <p:cNvSpPr>
              <a:spLocks/>
            </p:cNvSpPr>
            <p:nvPr/>
          </p:nvSpPr>
          <p:spPr bwMode="auto">
            <a:xfrm>
              <a:off x="5254" y="2702"/>
              <a:ext cx="506" cy="305"/>
            </a:xfrm>
            <a:custGeom>
              <a:avLst/>
              <a:gdLst>
                <a:gd name="G0" fmla="+- 21600 0 0"/>
                <a:gd name="G1" fmla="+- 10924 0 0"/>
                <a:gd name="G2" fmla="+- 21600 0 0"/>
                <a:gd name="T0" fmla="*/ 2272 w 21600"/>
                <a:gd name="T1" fmla="*/ 20567 h 20567"/>
                <a:gd name="T2" fmla="*/ 2966 w 21600"/>
                <a:gd name="T3" fmla="*/ 0 h 20567"/>
                <a:gd name="T4" fmla="*/ 21600 w 21600"/>
                <a:gd name="T5" fmla="*/ 10924 h 20567"/>
              </a:gdLst>
              <a:ahLst/>
              <a:cxnLst>
                <a:cxn ang="0">
                  <a:pos x="T0" y="T1"/>
                </a:cxn>
                <a:cxn ang="0">
                  <a:pos x="T2" y="T3"/>
                </a:cxn>
                <a:cxn ang="0">
                  <a:pos x="T4" y="T5"/>
                </a:cxn>
              </a:cxnLst>
              <a:rect l="0" t="0" r="r" b="b"/>
              <a:pathLst>
                <a:path w="21600" h="20567" fill="none" extrusionOk="0">
                  <a:moveTo>
                    <a:pt x="2271" y="20567"/>
                  </a:moveTo>
                  <a:cubicBezTo>
                    <a:pt x="777" y="17572"/>
                    <a:pt x="0" y="14270"/>
                    <a:pt x="0" y="10924"/>
                  </a:cubicBezTo>
                  <a:cubicBezTo>
                    <a:pt x="-1" y="7083"/>
                    <a:pt x="1023" y="3312"/>
                    <a:pt x="2965" y="-1"/>
                  </a:cubicBezTo>
                </a:path>
                <a:path w="21600" h="20567" stroke="0" extrusionOk="0">
                  <a:moveTo>
                    <a:pt x="2271" y="20567"/>
                  </a:moveTo>
                  <a:cubicBezTo>
                    <a:pt x="777" y="17572"/>
                    <a:pt x="0" y="14270"/>
                    <a:pt x="0" y="10924"/>
                  </a:cubicBezTo>
                  <a:cubicBezTo>
                    <a:pt x="-1" y="7083"/>
                    <a:pt x="1023" y="3312"/>
                    <a:pt x="2965" y="-1"/>
                  </a:cubicBezTo>
                  <a:lnTo>
                    <a:pt x="21600" y="10924"/>
                  </a:lnTo>
                  <a:close/>
                </a:path>
              </a:pathLst>
            </a:custGeom>
            <a:noFill/>
            <a:ln w="28575">
              <a:solidFill>
                <a:srgbClr val="99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6797" name="Line 29"/>
            <p:cNvSpPr>
              <a:spLocks noChangeShapeType="1"/>
            </p:cNvSpPr>
            <p:nvPr/>
          </p:nvSpPr>
          <p:spPr bwMode="auto">
            <a:xfrm>
              <a:off x="5405" y="2370"/>
              <a:ext cx="0" cy="11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798" name="Arc 30"/>
            <p:cNvSpPr>
              <a:spLocks/>
            </p:cNvSpPr>
            <p:nvPr/>
          </p:nvSpPr>
          <p:spPr bwMode="auto">
            <a:xfrm>
              <a:off x="4896" y="2485"/>
              <a:ext cx="505" cy="212"/>
            </a:xfrm>
            <a:custGeom>
              <a:avLst/>
              <a:gdLst>
                <a:gd name="G0" fmla="+- 0 0 0"/>
                <a:gd name="G1" fmla="+- 657 0 0"/>
                <a:gd name="G2" fmla="+- 21600 0 0"/>
                <a:gd name="T0" fmla="*/ 21590 w 21600"/>
                <a:gd name="T1" fmla="*/ 0 h 12370"/>
                <a:gd name="T2" fmla="*/ 18148 w 21600"/>
                <a:gd name="T3" fmla="*/ 12370 h 12370"/>
                <a:gd name="T4" fmla="*/ 0 w 21600"/>
                <a:gd name="T5" fmla="*/ 657 h 12370"/>
              </a:gdLst>
              <a:ahLst/>
              <a:cxnLst>
                <a:cxn ang="0">
                  <a:pos x="T0" y="T1"/>
                </a:cxn>
                <a:cxn ang="0">
                  <a:pos x="T2" y="T3"/>
                </a:cxn>
                <a:cxn ang="0">
                  <a:pos x="T4" y="T5"/>
                </a:cxn>
              </a:cxnLst>
              <a:rect l="0" t="0" r="r" b="b"/>
              <a:pathLst>
                <a:path w="21600" h="12370" fill="none" extrusionOk="0">
                  <a:moveTo>
                    <a:pt x="21590" y="-1"/>
                  </a:moveTo>
                  <a:cubicBezTo>
                    <a:pt x="21596" y="218"/>
                    <a:pt x="21600" y="437"/>
                    <a:pt x="21600" y="657"/>
                  </a:cubicBezTo>
                  <a:cubicBezTo>
                    <a:pt x="21600" y="4812"/>
                    <a:pt x="20401" y="8879"/>
                    <a:pt x="18148" y="12370"/>
                  </a:cubicBezTo>
                </a:path>
                <a:path w="21600" h="12370" stroke="0" extrusionOk="0">
                  <a:moveTo>
                    <a:pt x="21590" y="-1"/>
                  </a:moveTo>
                  <a:cubicBezTo>
                    <a:pt x="21596" y="218"/>
                    <a:pt x="21600" y="437"/>
                    <a:pt x="21600" y="657"/>
                  </a:cubicBezTo>
                  <a:cubicBezTo>
                    <a:pt x="21600" y="4812"/>
                    <a:pt x="20401" y="8879"/>
                    <a:pt x="18148" y="12370"/>
                  </a:cubicBezTo>
                  <a:lnTo>
                    <a:pt x="0" y="657"/>
                  </a:lnTo>
                  <a:close/>
                </a:path>
              </a:pathLst>
            </a:custGeom>
            <a:noFill/>
            <a:ln w="28575">
              <a:solidFill>
                <a:srgbClr val="99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6799" name="Arc 31"/>
            <p:cNvSpPr>
              <a:spLocks/>
            </p:cNvSpPr>
            <p:nvPr/>
          </p:nvSpPr>
          <p:spPr bwMode="auto">
            <a:xfrm>
              <a:off x="4895" y="2997"/>
              <a:ext cx="506" cy="239"/>
            </a:xfrm>
            <a:custGeom>
              <a:avLst/>
              <a:gdLst>
                <a:gd name="G0" fmla="+- 0 0 0"/>
                <a:gd name="G1" fmla="+- 13351 0 0"/>
                <a:gd name="G2" fmla="+- 21600 0 0"/>
                <a:gd name="T0" fmla="*/ 16980 w 21600"/>
                <a:gd name="T1" fmla="*/ 0 h 16165"/>
                <a:gd name="T2" fmla="*/ 21416 w 21600"/>
                <a:gd name="T3" fmla="*/ 16165 h 16165"/>
                <a:gd name="T4" fmla="*/ 0 w 21600"/>
                <a:gd name="T5" fmla="*/ 13351 h 16165"/>
              </a:gdLst>
              <a:ahLst/>
              <a:cxnLst>
                <a:cxn ang="0">
                  <a:pos x="T0" y="T1"/>
                </a:cxn>
                <a:cxn ang="0">
                  <a:pos x="T2" y="T3"/>
                </a:cxn>
                <a:cxn ang="0">
                  <a:pos x="T4" y="T5"/>
                </a:cxn>
              </a:cxnLst>
              <a:rect l="0" t="0" r="r" b="b"/>
              <a:pathLst>
                <a:path w="21600" h="16165" fill="none" extrusionOk="0">
                  <a:moveTo>
                    <a:pt x="16979" y="0"/>
                  </a:moveTo>
                  <a:cubicBezTo>
                    <a:pt x="19972" y="3806"/>
                    <a:pt x="21600" y="8508"/>
                    <a:pt x="21600" y="13351"/>
                  </a:cubicBezTo>
                  <a:cubicBezTo>
                    <a:pt x="21600" y="14292"/>
                    <a:pt x="21538" y="15232"/>
                    <a:pt x="21415" y="16164"/>
                  </a:cubicBezTo>
                </a:path>
                <a:path w="21600" h="16165" stroke="0" extrusionOk="0">
                  <a:moveTo>
                    <a:pt x="16979" y="0"/>
                  </a:moveTo>
                  <a:cubicBezTo>
                    <a:pt x="19972" y="3806"/>
                    <a:pt x="21600" y="8508"/>
                    <a:pt x="21600" y="13351"/>
                  </a:cubicBezTo>
                  <a:cubicBezTo>
                    <a:pt x="21600" y="14292"/>
                    <a:pt x="21538" y="15232"/>
                    <a:pt x="21415" y="16164"/>
                  </a:cubicBezTo>
                  <a:lnTo>
                    <a:pt x="0" y="13351"/>
                  </a:lnTo>
                  <a:close/>
                </a:path>
              </a:pathLst>
            </a:custGeom>
            <a:noFill/>
            <a:ln w="28575">
              <a:solidFill>
                <a:srgbClr val="99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6800" name="Line 32"/>
            <p:cNvSpPr>
              <a:spLocks noChangeShapeType="1"/>
            </p:cNvSpPr>
            <p:nvPr/>
          </p:nvSpPr>
          <p:spPr bwMode="auto">
            <a:xfrm>
              <a:off x="3899" y="2500"/>
              <a:ext cx="135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801" name="Line 33"/>
            <p:cNvSpPr>
              <a:spLocks noChangeShapeType="1"/>
            </p:cNvSpPr>
            <p:nvPr/>
          </p:nvSpPr>
          <p:spPr bwMode="auto">
            <a:xfrm>
              <a:off x="3935" y="3169"/>
              <a:ext cx="34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802" name="Line 34"/>
            <p:cNvSpPr>
              <a:spLocks noChangeShapeType="1"/>
            </p:cNvSpPr>
            <p:nvPr/>
          </p:nvSpPr>
          <p:spPr bwMode="auto">
            <a:xfrm>
              <a:off x="4137" y="2500"/>
              <a:ext cx="0" cy="658"/>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16803" name="Line 35"/>
            <p:cNvSpPr>
              <a:spLocks noChangeShapeType="1"/>
            </p:cNvSpPr>
            <p:nvPr/>
          </p:nvSpPr>
          <p:spPr bwMode="auto">
            <a:xfrm flipH="1">
              <a:off x="4051" y="3838"/>
              <a:ext cx="60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804" name="Line 36"/>
            <p:cNvSpPr>
              <a:spLocks noChangeShapeType="1"/>
            </p:cNvSpPr>
            <p:nvPr/>
          </p:nvSpPr>
          <p:spPr bwMode="auto">
            <a:xfrm>
              <a:off x="4137" y="3169"/>
              <a:ext cx="0" cy="672"/>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16805" name="Line 37"/>
            <p:cNvSpPr>
              <a:spLocks noChangeShapeType="1"/>
            </p:cNvSpPr>
            <p:nvPr/>
          </p:nvSpPr>
          <p:spPr bwMode="auto">
            <a:xfrm flipH="1">
              <a:off x="5073" y="3205"/>
              <a:ext cx="17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806" name="Line 38"/>
            <p:cNvSpPr>
              <a:spLocks noChangeShapeType="1"/>
            </p:cNvSpPr>
            <p:nvPr/>
          </p:nvSpPr>
          <p:spPr bwMode="auto">
            <a:xfrm>
              <a:off x="5088" y="2693"/>
              <a:ext cx="25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807" name="Line 39"/>
            <p:cNvSpPr>
              <a:spLocks noChangeShapeType="1"/>
            </p:cNvSpPr>
            <p:nvPr/>
          </p:nvSpPr>
          <p:spPr bwMode="auto">
            <a:xfrm>
              <a:off x="5088" y="3018"/>
              <a:ext cx="25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6808" name="Line 40"/>
            <p:cNvSpPr>
              <a:spLocks noChangeShapeType="1"/>
            </p:cNvSpPr>
            <p:nvPr/>
          </p:nvSpPr>
          <p:spPr bwMode="auto">
            <a:xfrm>
              <a:off x="5109" y="2384"/>
              <a:ext cx="0" cy="115"/>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16809" name="Line 41"/>
            <p:cNvSpPr>
              <a:spLocks noChangeShapeType="1"/>
            </p:cNvSpPr>
            <p:nvPr/>
          </p:nvSpPr>
          <p:spPr bwMode="auto">
            <a:xfrm flipV="1">
              <a:off x="5111" y="2693"/>
              <a:ext cx="0" cy="87"/>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16810" name="Line 42"/>
            <p:cNvSpPr>
              <a:spLocks noChangeShapeType="1"/>
            </p:cNvSpPr>
            <p:nvPr/>
          </p:nvSpPr>
          <p:spPr bwMode="auto">
            <a:xfrm flipV="1">
              <a:off x="5111" y="3205"/>
              <a:ext cx="0" cy="114"/>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16811" name="Line 43"/>
            <p:cNvSpPr>
              <a:spLocks noChangeShapeType="1"/>
            </p:cNvSpPr>
            <p:nvPr/>
          </p:nvSpPr>
          <p:spPr bwMode="auto">
            <a:xfrm>
              <a:off x="5111" y="2933"/>
              <a:ext cx="0" cy="87"/>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16812" name="Text Box 44"/>
            <p:cNvSpPr txBox="1">
              <a:spLocks noChangeArrowheads="1"/>
            </p:cNvSpPr>
            <p:nvPr/>
          </p:nvSpPr>
          <p:spPr bwMode="auto">
            <a:xfrm rot="16200000">
              <a:off x="3867" y="2658"/>
              <a:ext cx="259"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i="1">
                  <a:latin typeface="Times New Roman" pitchFamily="18" charset="0"/>
                  <a:cs typeface="Times New Roman" pitchFamily="18" charset="0"/>
                </a:rPr>
                <a:t>l</a:t>
              </a:r>
            </a:p>
          </p:txBody>
        </p:sp>
        <p:sp>
          <p:nvSpPr>
            <p:cNvPr id="416813" name="Text Box 45"/>
            <p:cNvSpPr txBox="1">
              <a:spLocks noChangeArrowheads="1"/>
            </p:cNvSpPr>
            <p:nvPr/>
          </p:nvSpPr>
          <p:spPr bwMode="auto">
            <a:xfrm rot="16200000">
              <a:off x="3860" y="3330"/>
              <a:ext cx="259"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i="1">
                  <a:latin typeface="Times New Roman" pitchFamily="18" charset="0"/>
                  <a:cs typeface="Times New Roman" pitchFamily="18" charset="0"/>
                </a:rPr>
                <a:t>l</a:t>
              </a:r>
            </a:p>
          </p:txBody>
        </p:sp>
        <p:sp>
          <p:nvSpPr>
            <p:cNvPr id="416814" name="Text Box 46"/>
            <p:cNvSpPr txBox="1">
              <a:spLocks noChangeArrowheads="1"/>
            </p:cNvSpPr>
            <p:nvPr/>
          </p:nvSpPr>
          <p:spPr bwMode="auto">
            <a:xfrm rot="16200000">
              <a:off x="4716" y="2725"/>
              <a:ext cx="356"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i="1">
                  <a:latin typeface="Times New Roman" pitchFamily="18" charset="0"/>
                  <a:cs typeface="Times New Roman" pitchFamily="18" charset="0"/>
                </a:rPr>
                <a:t>l/2</a:t>
              </a:r>
            </a:p>
          </p:txBody>
        </p:sp>
        <p:sp>
          <p:nvSpPr>
            <p:cNvPr id="416815" name="Text Box 47"/>
            <p:cNvSpPr txBox="1">
              <a:spLocks noChangeArrowheads="1"/>
            </p:cNvSpPr>
            <p:nvPr/>
          </p:nvSpPr>
          <p:spPr bwMode="auto">
            <a:xfrm rot="16200000">
              <a:off x="4695" y="2959"/>
              <a:ext cx="411"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i="1">
                  <a:latin typeface="Times New Roman" pitchFamily="18" charset="0"/>
                  <a:cs typeface="Times New Roman" pitchFamily="18" charset="0"/>
                </a:rPr>
                <a:t>l/4</a:t>
              </a:r>
            </a:p>
          </p:txBody>
        </p:sp>
        <p:sp>
          <p:nvSpPr>
            <p:cNvPr id="416816" name="Text Box 48"/>
            <p:cNvSpPr txBox="1">
              <a:spLocks noChangeArrowheads="1"/>
            </p:cNvSpPr>
            <p:nvPr/>
          </p:nvSpPr>
          <p:spPr bwMode="auto">
            <a:xfrm rot="16200000">
              <a:off x="4749" y="2488"/>
              <a:ext cx="363"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i="1">
                  <a:latin typeface="Times New Roman" pitchFamily="18" charset="0"/>
                  <a:cs typeface="Times New Roman" pitchFamily="18" charset="0"/>
                </a:rPr>
                <a:t>l/4</a:t>
              </a:r>
            </a:p>
          </p:txBody>
        </p:sp>
        <p:sp>
          <p:nvSpPr>
            <p:cNvPr id="416817" name="Line 49"/>
            <p:cNvSpPr>
              <a:spLocks noChangeShapeType="1"/>
            </p:cNvSpPr>
            <p:nvPr/>
          </p:nvSpPr>
          <p:spPr bwMode="auto">
            <a:xfrm>
              <a:off x="5115" y="2448"/>
              <a:ext cx="0" cy="76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416818" name="Text Box 50"/>
          <p:cNvSpPr txBox="1">
            <a:spLocks noChangeArrowheads="1"/>
          </p:cNvSpPr>
          <p:nvPr/>
        </p:nvSpPr>
        <p:spPr bwMode="auto">
          <a:xfrm>
            <a:off x="263525" y="100013"/>
            <a:ext cx="773747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a:t>12. 3. Ảnh hưởng của phương phap  liên kết  đầu thanh đến sự ổn định. </a:t>
            </a:r>
          </a:p>
          <a:p>
            <a:pPr algn="l"/>
            <a:endParaRPr lang="en-US" b="1"/>
          </a:p>
        </p:txBody>
      </p:sp>
      <p:sp>
        <p:nvSpPr>
          <p:cNvPr id="416819" name="Text Box 51"/>
          <p:cNvSpPr txBox="1">
            <a:spLocks noChangeArrowheads="1"/>
          </p:cNvSpPr>
          <p:nvPr/>
        </p:nvSpPr>
        <p:spPr bwMode="auto">
          <a:xfrm>
            <a:off x="288925" y="985838"/>
            <a:ext cx="4500563"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buFontTx/>
              <a:buChar char="-"/>
            </a:pPr>
            <a:r>
              <a:rPr lang="en-US">
                <a:solidFill>
                  <a:srgbClr val="000000"/>
                </a:solidFill>
              </a:rPr>
              <a:t>Khớp bản lề ở hai đầu</a:t>
            </a:r>
            <a:r>
              <a:rPr lang="en-US"/>
              <a:t>   </a:t>
            </a:r>
            <a:r>
              <a:rPr lang="en-US" sz="2800">
                <a:solidFill>
                  <a:srgbClr val="000000"/>
                </a:solidFill>
                <a:latin typeface="Times New Roman" pitchFamily="18" charset="0"/>
                <a:cs typeface="Times New Roman" pitchFamily="18" charset="0"/>
              </a:rPr>
              <a:t>μ = 1; </a:t>
            </a:r>
          </a:p>
        </p:txBody>
      </p:sp>
      <p:sp>
        <p:nvSpPr>
          <p:cNvPr id="416820" name="Text Box 52"/>
          <p:cNvSpPr txBox="1">
            <a:spLocks noChangeArrowheads="1"/>
          </p:cNvSpPr>
          <p:nvPr/>
        </p:nvSpPr>
        <p:spPr bwMode="auto">
          <a:xfrm>
            <a:off x="133350" y="1409700"/>
            <a:ext cx="559435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latin typeface="Times New Roman" pitchFamily="18" charset="0"/>
                <a:cs typeface="Times New Roman" pitchFamily="18" charset="0"/>
              </a:rPr>
              <a:t> - </a:t>
            </a:r>
            <a:r>
              <a:rPr lang="en-US">
                <a:solidFill>
                  <a:srgbClr val="000000"/>
                </a:solidFill>
              </a:rPr>
              <a:t>Một đầu ngàm, một đầu tự do</a:t>
            </a:r>
            <a:r>
              <a:rPr lang="en-US"/>
              <a:t>   </a:t>
            </a:r>
            <a:r>
              <a:rPr lang="en-US" sz="2800">
                <a:solidFill>
                  <a:srgbClr val="000000"/>
                </a:solidFill>
                <a:latin typeface="Times New Roman" pitchFamily="18" charset="0"/>
                <a:cs typeface="Times New Roman" pitchFamily="18" charset="0"/>
              </a:rPr>
              <a:t>μ = 2;</a:t>
            </a:r>
          </a:p>
        </p:txBody>
      </p:sp>
      <p:sp>
        <p:nvSpPr>
          <p:cNvPr id="416821" name="Text Box 53"/>
          <p:cNvSpPr txBox="1">
            <a:spLocks noChangeArrowheads="1"/>
          </p:cNvSpPr>
          <p:nvPr/>
        </p:nvSpPr>
        <p:spPr bwMode="auto">
          <a:xfrm>
            <a:off x="274638" y="1928813"/>
            <a:ext cx="3735387"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latin typeface="Times New Roman" pitchFamily="18" charset="0"/>
                <a:cs typeface="Times New Roman" pitchFamily="18" charset="0"/>
              </a:rPr>
              <a:t>- </a:t>
            </a:r>
            <a:r>
              <a:rPr lang="en-US">
                <a:solidFill>
                  <a:srgbClr val="000000"/>
                </a:solidFill>
              </a:rPr>
              <a:t>Ngàm hai đầu</a:t>
            </a:r>
            <a:r>
              <a:rPr lang="en-US"/>
              <a:t>   </a:t>
            </a:r>
            <a:r>
              <a:rPr lang="en-US" sz="2800">
                <a:solidFill>
                  <a:srgbClr val="000000"/>
                </a:solidFill>
                <a:latin typeface="Times New Roman" pitchFamily="18" charset="0"/>
                <a:cs typeface="Times New Roman" pitchFamily="18" charset="0"/>
              </a:rPr>
              <a:t>μ = 0,5. </a:t>
            </a:r>
          </a:p>
        </p:txBody>
      </p:sp>
      <p:graphicFrame>
        <p:nvGraphicFramePr>
          <p:cNvPr id="416822" name="Object 54"/>
          <p:cNvGraphicFramePr>
            <a:graphicFrameLocks noChangeAspect="1"/>
          </p:cNvGraphicFramePr>
          <p:nvPr/>
        </p:nvGraphicFramePr>
        <p:xfrm>
          <a:off x="609600" y="2438400"/>
          <a:ext cx="4724400" cy="1127125"/>
        </p:xfrm>
        <a:graphic>
          <a:graphicData uri="http://schemas.openxmlformats.org/presentationml/2006/ole">
            <mc:AlternateContent xmlns:mc="http://schemas.openxmlformats.org/markup-compatibility/2006">
              <mc:Choice xmlns:v="urn:schemas-microsoft-com:vml" Requires="v">
                <p:oleObj spid="_x0000_s416827" name="Document" r:id="rId9" imgW="2286000" imgH="545400" progId="Word.Document.8">
                  <p:embed/>
                </p:oleObj>
              </mc:Choice>
              <mc:Fallback>
                <p:oleObj name="Document" r:id="rId9" imgW="2286000" imgH="545400" progId="Word.Document.8">
                  <p:embed/>
                  <p:pic>
                    <p:nvPicPr>
                      <p:cNvPr id="0" name="Object 5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09600" y="2438400"/>
                        <a:ext cx="4724400" cy="1127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16823" name="Text Box 55"/>
          <p:cNvSpPr txBox="1">
            <a:spLocks noChangeArrowheads="1"/>
          </p:cNvSpPr>
          <p:nvPr/>
        </p:nvSpPr>
        <p:spPr bwMode="auto">
          <a:xfrm>
            <a:off x="4419600" y="2667000"/>
            <a:ext cx="113347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latin typeface="Times New Roman" pitchFamily="18" charset="0"/>
                <a:cs typeface="Times New Roman" pitchFamily="18" charset="0"/>
              </a:rPr>
              <a:t>(12. 2)</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16818"/>
                                        </p:tgtEl>
                                        <p:attrNameLst>
                                          <p:attrName>style.visibility</p:attrName>
                                        </p:attrNameLst>
                                      </p:cBhvr>
                                      <p:to>
                                        <p:strVal val="visible"/>
                                      </p:to>
                                    </p:set>
                                    <p:animEffect transition="in" filter="dissolve">
                                      <p:cBhvr>
                                        <p:cTn id="7" dur="2000"/>
                                        <p:tgtEl>
                                          <p:spTgt spid="41681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4" presetClass="entr" presetSubtype="0" fill="hold" nodeType="clickEffect">
                                  <p:stCondLst>
                                    <p:cond delay="0"/>
                                  </p:stCondLst>
                                  <p:childTnLst>
                                    <p:set>
                                      <p:cBhvr>
                                        <p:cTn id="11" dur="1" fill="hold">
                                          <p:stCondLst>
                                            <p:cond delay="0"/>
                                          </p:stCondLst>
                                        </p:cTn>
                                        <p:tgtEl>
                                          <p:spTgt spid="416779"/>
                                        </p:tgtEl>
                                        <p:attrNameLst>
                                          <p:attrName>style.visibility</p:attrName>
                                        </p:attrNameLst>
                                      </p:cBhvr>
                                      <p:to>
                                        <p:strVal val="visible"/>
                                      </p:to>
                                    </p:set>
                                    <p:anim to="" calcmode="lin" valueType="num">
                                      <p:cBhvr>
                                        <p:cTn id="12" dur="1" fill="hold"/>
                                        <p:tgtEl>
                                          <p:spTgt spid="416779"/>
                                        </p:tgtEl>
                                        <p:attrNameLst>
                                          <p:attrName/>
                                        </p:attrNameLst>
                                      </p:cBhvr>
                                    </p:anim>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grpId="0" nodeType="clickEffect">
                                  <p:stCondLst>
                                    <p:cond delay="0"/>
                                  </p:stCondLst>
                                  <p:childTnLst>
                                    <p:set>
                                      <p:cBhvr>
                                        <p:cTn id="16" dur="1" fill="hold">
                                          <p:stCondLst>
                                            <p:cond delay="0"/>
                                          </p:stCondLst>
                                        </p:cTn>
                                        <p:tgtEl>
                                          <p:spTgt spid="416819"/>
                                        </p:tgtEl>
                                        <p:attrNameLst>
                                          <p:attrName>style.visibility</p:attrName>
                                        </p:attrNameLst>
                                      </p:cBhvr>
                                      <p:to>
                                        <p:strVal val="visible"/>
                                      </p:to>
                                    </p:set>
                                    <p:animEffect transition="in" filter="wheel(4)">
                                      <p:cBhvr>
                                        <p:cTn id="17" dur="2000"/>
                                        <p:tgtEl>
                                          <p:spTgt spid="41681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grpId="0" nodeType="clickEffect">
                                  <p:stCondLst>
                                    <p:cond delay="0"/>
                                  </p:stCondLst>
                                  <p:childTnLst>
                                    <p:set>
                                      <p:cBhvr>
                                        <p:cTn id="21" dur="1" fill="hold">
                                          <p:stCondLst>
                                            <p:cond delay="0"/>
                                          </p:stCondLst>
                                        </p:cTn>
                                        <p:tgtEl>
                                          <p:spTgt spid="416820"/>
                                        </p:tgtEl>
                                        <p:attrNameLst>
                                          <p:attrName>style.visibility</p:attrName>
                                        </p:attrNameLst>
                                      </p:cBhvr>
                                      <p:to>
                                        <p:strVal val="visible"/>
                                      </p:to>
                                    </p:set>
                                    <p:animEffect transition="in" filter="wheel(4)">
                                      <p:cBhvr>
                                        <p:cTn id="22" dur="2000"/>
                                        <p:tgtEl>
                                          <p:spTgt spid="41682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grpId="0" nodeType="clickEffect">
                                  <p:stCondLst>
                                    <p:cond delay="0"/>
                                  </p:stCondLst>
                                  <p:childTnLst>
                                    <p:set>
                                      <p:cBhvr>
                                        <p:cTn id="26" dur="1" fill="hold">
                                          <p:stCondLst>
                                            <p:cond delay="0"/>
                                          </p:stCondLst>
                                        </p:cTn>
                                        <p:tgtEl>
                                          <p:spTgt spid="416821"/>
                                        </p:tgtEl>
                                        <p:attrNameLst>
                                          <p:attrName>style.visibility</p:attrName>
                                        </p:attrNameLst>
                                      </p:cBhvr>
                                      <p:to>
                                        <p:strVal val="visible"/>
                                      </p:to>
                                    </p:set>
                                    <p:animEffect transition="in" filter="wheel(4)">
                                      <p:cBhvr>
                                        <p:cTn id="27" dur="2000"/>
                                        <p:tgtEl>
                                          <p:spTgt spid="416821"/>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416822"/>
                                        </p:tgtEl>
                                        <p:attrNameLst>
                                          <p:attrName>style.visibility</p:attrName>
                                        </p:attrNameLst>
                                      </p:cBhvr>
                                      <p:to>
                                        <p:strVal val="visible"/>
                                      </p:to>
                                    </p:set>
                                    <p:animEffect transition="in" filter="wheel(4)">
                                      <p:cBhvr>
                                        <p:cTn id="32" dur="2000"/>
                                        <p:tgtEl>
                                          <p:spTgt spid="416822"/>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4" presetClass="entr" presetSubtype="0" fill="hold" grpId="0" nodeType="clickEffect">
                                  <p:stCondLst>
                                    <p:cond delay="0"/>
                                  </p:stCondLst>
                                  <p:childTnLst>
                                    <p:set>
                                      <p:cBhvr>
                                        <p:cTn id="36" dur="1" fill="hold">
                                          <p:stCondLst>
                                            <p:cond delay="0"/>
                                          </p:stCondLst>
                                        </p:cTn>
                                        <p:tgtEl>
                                          <p:spTgt spid="416823"/>
                                        </p:tgtEl>
                                        <p:attrNameLst>
                                          <p:attrName>style.visibility</p:attrName>
                                        </p:attrNameLst>
                                      </p:cBhvr>
                                      <p:to>
                                        <p:strVal val="visible"/>
                                      </p:to>
                                    </p:set>
                                    <p:anim to="" calcmode="lin" valueType="num">
                                      <p:cBhvr>
                                        <p:cTn id="37" dur="1" fill="hold"/>
                                        <p:tgtEl>
                                          <p:spTgt spid="416823"/>
                                        </p:tgtEl>
                                        <p:attrNameLst>
                                          <p:attrName/>
                                        </p:attrNameLst>
                                      </p:cBhvr>
                                    </p:anim>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grpId="0" nodeType="clickEffect">
                                  <p:stCondLst>
                                    <p:cond delay="0"/>
                                  </p:stCondLst>
                                  <p:childTnLst>
                                    <p:set>
                                      <p:cBhvr>
                                        <p:cTn id="41" dur="1" fill="hold">
                                          <p:stCondLst>
                                            <p:cond delay="0"/>
                                          </p:stCondLst>
                                        </p:cTn>
                                        <p:tgtEl>
                                          <p:spTgt spid="416770"/>
                                        </p:tgtEl>
                                        <p:attrNameLst>
                                          <p:attrName>style.visibility</p:attrName>
                                        </p:attrNameLst>
                                      </p:cBhvr>
                                      <p:to>
                                        <p:strVal val="visible"/>
                                      </p:to>
                                    </p:set>
                                    <p:animEffect transition="in" filter="checkerboard(across)">
                                      <p:cBhvr>
                                        <p:cTn id="42" dur="2000"/>
                                        <p:tgtEl>
                                          <p:spTgt spid="416770"/>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grpId="0" nodeType="clickEffect">
                                  <p:stCondLst>
                                    <p:cond delay="0"/>
                                  </p:stCondLst>
                                  <p:childTnLst>
                                    <p:set>
                                      <p:cBhvr>
                                        <p:cTn id="46" dur="1" fill="hold">
                                          <p:stCondLst>
                                            <p:cond delay="0"/>
                                          </p:stCondLst>
                                        </p:cTn>
                                        <p:tgtEl>
                                          <p:spTgt spid="416772"/>
                                        </p:tgtEl>
                                        <p:attrNameLst>
                                          <p:attrName>style.visibility</p:attrName>
                                        </p:attrNameLst>
                                      </p:cBhvr>
                                      <p:to>
                                        <p:strVal val="visible"/>
                                      </p:to>
                                    </p:set>
                                    <p:animEffect transition="in" filter="wheel(4)">
                                      <p:cBhvr>
                                        <p:cTn id="47" dur="2000"/>
                                        <p:tgtEl>
                                          <p:spTgt spid="416772"/>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4" presetClass="entr" presetSubtype="0" fill="hold" grpId="0" nodeType="clickEffect">
                                  <p:stCondLst>
                                    <p:cond delay="0"/>
                                  </p:stCondLst>
                                  <p:childTnLst>
                                    <p:set>
                                      <p:cBhvr>
                                        <p:cTn id="51" dur="1" fill="hold">
                                          <p:stCondLst>
                                            <p:cond delay="0"/>
                                          </p:stCondLst>
                                        </p:cTn>
                                        <p:tgtEl>
                                          <p:spTgt spid="416773"/>
                                        </p:tgtEl>
                                        <p:attrNameLst>
                                          <p:attrName>style.visibility</p:attrName>
                                        </p:attrNameLst>
                                      </p:cBhvr>
                                      <p:to>
                                        <p:strVal val="visible"/>
                                      </p:to>
                                    </p:set>
                                    <p:anim to="" calcmode="lin" valueType="num">
                                      <p:cBhvr>
                                        <p:cTn id="52" dur="1" fill="hold"/>
                                        <p:tgtEl>
                                          <p:spTgt spid="416773"/>
                                        </p:tgtEl>
                                        <p:attrNameLst>
                                          <p:attrName/>
                                        </p:attrNameLst>
                                      </p:cBhvr>
                                    </p:anim>
                                  </p:childTnLst>
                                </p:cTn>
                              </p:par>
                            </p:childTnLst>
                          </p:cTn>
                        </p:par>
                      </p:childTnLst>
                    </p:cTn>
                  </p:par>
                  <p:par>
                    <p:cTn id="53" fill="hold" nodeType="clickPar">
                      <p:stCondLst>
                        <p:cond delay="indefinite"/>
                      </p:stCondLst>
                      <p:childTnLst>
                        <p:par>
                          <p:cTn id="54" fill="hold" nodeType="withGroup">
                            <p:stCondLst>
                              <p:cond delay="0"/>
                            </p:stCondLst>
                            <p:childTnLst>
                              <p:par>
                                <p:cTn id="55" presetID="2" presetClass="entr" presetSubtype="2" fill="hold" nodeType="clickEffect">
                                  <p:stCondLst>
                                    <p:cond delay="0"/>
                                  </p:stCondLst>
                                  <p:childTnLst>
                                    <p:set>
                                      <p:cBhvr>
                                        <p:cTn id="56" dur="1" fill="hold">
                                          <p:stCondLst>
                                            <p:cond delay="0"/>
                                          </p:stCondLst>
                                        </p:cTn>
                                        <p:tgtEl>
                                          <p:spTgt spid="416771"/>
                                        </p:tgtEl>
                                        <p:attrNameLst>
                                          <p:attrName>style.visibility</p:attrName>
                                        </p:attrNameLst>
                                      </p:cBhvr>
                                      <p:to>
                                        <p:strVal val="visible"/>
                                      </p:to>
                                    </p:set>
                                    <p:anim calcmode="lin" valueType="num">
                                      <p:cBhvr additive="base">
                                        <p:cTn id="57" dur="2000" fill="hold"/>
                                        <p:tgtEl>
                                          <p:spTgt spid="416771"/>
                                        </p:tgtEl>
                                        <p:attrNameLst>
                                          <p:attrName>ppt_x</p:attrName>
                                        </p:attrNameLst>
                                      </p:cBhvr>
                                      <p:tavLst>
                                        <p:tav tm="0">
                                          <p:val>
                                            <p:strVal val="1+#ppt_w/2"/>
                                          </p:val>
                                        </p:tav>
                                        <p:tav tm="100000">
                                          <p:val>
                                            <p:strVal val="#ppt_x"/>
                                          </p:val>
                                        </p:tav>
                                      </p:tavLst>
                                    </p:anim>
                                    <p:anim calcmode="lin" valueType="num">
                                      <p:cBhvr additive="base">
                                        <p:cTn id="58" dur="2000" fill="hold"/>
                                        <p:tgtEl>
                                          <p:spTgt spid="416771"/>
                                        </p:tgtEl>
                                        <p:attrNameLst>
                                          <p:attrName>ppt_y</p:attrName>
                                        </p:attrNameLst>
                                      </p:cBhvr>
                                      <p:tavLst>
                                        <p:tav tm="0">
                                          <p:val>
                                            <p:strVal val="#ppt_y"/>
                                          </p:val>
                                        </p:tav>
                                        <p:tav tm="100000">
                                          <p:val>
                                            <p:strVal val="#ppt_y"/>
                                          </p:val>
                                        </p:tav>
                                      </p:tavLst>
                                    </p:anim>
                                  </p:childTnLst>
                                </p:cTn>
                              </p:par>
                            </p:childTnLst>
                          </p:cTn>
                        </p:par>
                      </p:childTnLst>
                    </p:cTn>
                  </p:par>
                  <p:par>
                    <p:cTn id="59" fill="hold" nodeType="clickPar">
                      <p:stCondLst>
                        <p:cond delay="indefinite"/>
                      </p:stCondLst>
                      <p:childTnLst>
                        <p:par>
                          <p:cTn id="60" fill="hold" nodeType="withGroup">
                            <p:stCondLst>
                              <p:cond delay="0"/>
                            </p:stCondLst>
                            <p:childTnLst>
                              <p:par>
                                <p:cTn id="61" presetID="2" presetClass="entr" presetSubtype="8" fill="hold" grpId="0" nodeType="clickEffect">
                                  <p:stCondLst>
                                    <p:cond delay="0"/>
                                  </p:stCondLst>
                                  <p:childTnLst>
                                    <p:set>
                                      <p:cBhvr>
                                        <p:cTn id="62" dur="1" fill="hold">
                                          <p:stCondLst>
                                            <p:cond delay="0"/>
                                          </p:stCondLst>
                                        </p:cTn>
                                        <p:tgtEl>
                                          <p:spTgt spid="416774"/>
                                        </p:tgtEl>
                                        <p:attrNameLst>
                                          <p:attrName>style.visibility</p:attrName>
                                        </p:attrNameLst>
                                      </p:cBhvr>
                                      <p:to>
                                        <p:strVal val="visible"/>
                                      </p:to>
                                    </p:set>
                                    <p:anim calcmode="lin" valueType="num">
                                      <p:cBhvr additive="base">
                                        <p:cTn id="63" dur="2000" fill="hold"/>
                                        <p:tgtEl>
                                          <p:spTgt spid="416774"/>
                                        </p:tgtEl>
                                        <p:attrNameLst>
                                          <p:attrName>ppt_x</p:attrName>
                                        </p:attrNameLst>
                                      </p:cBhvr>
                                      <p:tavLst>
                                        <p:tav tm="0">
                                          <p:val>
                                            <p:strVal val="0-#ppt_w/2"/>
                                          </p:val>
                                        </p:tav>
                                        <p:tav tm="100000">
                                          <p:val>
                                            <p:strVal val="#ppt_x"/>
                                          </p:val>
                                        </p:tav>
                                      </p:tavLst>
                                    </p:anim>
                                    <p:anim calcmode="lin" valueType="num">
                                      <p:cBhvr additive="base">
                                        <p:cTn id="64" dur="2000" fill="hold"/>
                                        <p:tgtEl>
                                          <p:spTgt spid="416774"/>
                                        </p:tgtEl>
                                        <p:attrNameLst>
                                          <p:attrName>ppt_y</p:attrName>
                                        </p:attrNameLst>
                                      </p:cBhvr>
                                      <p:tavLst>
                                        <p:tav tm="0">
                                          <p:val>
                                            <p:strVal val="#ppt_y"/>
                                          </p:val>
                                        </p:tav>
                                        <p:tav tm="100000">
                                          <p:val>
                                            <p:strVal val="#ppt_y"/>
                                          </p:val>
                                        </p:tav>
                                      </p:tavLst>
                                    </p:anim>
                                  </p:childTnLst>
                                </p:cTn>
                              </p:par>
                            </p:childTnLst>
                          </p:cTn>
                        </p:par>
                      </p:childTnLst>
                    </p:cTn>
                  </p:par>
                  <p:par>
                    <p:cTn id="65" fill="hold" nodeType="clickPar">
                      <p:stCondLst>
                        <p:cond delay="indefinite"/>
                      </p:stCondLst>
                      <p:childTnLst>
                        <p:par>
                          <p:cTn id="66" fill="hold" nodeType="withGroup">
                            <p:stCondLst>
                              <p:cond delay="0"/>
                            </p:stCondLst>
                            <p:childTnLst>
                              <p:par>
                                <p:cTn id="67" presetID="21" presetClass="entr" presetSubtype="4" fill="hold" nodeType="clickEffect">
                                  <p:stCondLst>
                                    <p:cond delay="0"/>
                                  </p:stCondLst>
                                  <p:childTnLst>
                                    <p:set>
                                      <p:cBhvr>
                                        <p:cTn id="68" dur="1" fill="hold">
                                          <p:stCondLst>
                                            <p:cond delay="0"/>
                                          </p:stCondLst>
                                        </p:cTn>
                                        <p:tgtEl>
                                          <p:spTgt spid="416775"/>
                                        </p:tgtEl>
                                        <p:attrNameLst>
                                          <p:attrName>style.visibility</p:attrName>
                                        </p:attrNameLst>
                                      </p:cBhvr>
                                      <p:to>
                                        <p:strVal val="visible"/>
                                      </p:to>
                                    </p:set>
                                    <p:animEffect transition="in" filter="wheel(4)">
                                      <p:cBhvr>
                                        <p:cTn id="69" dur="2000"/>
                                        <p:tgtEl>
                                          <p:spTgt spid="416775"/>
                                        </p:tgtEl>
                                      </p:cBhvr>
                                    </p:animEffect>
                                  </p:childTnLst>
                                </p:cTn>
                              </p:par>
                            </p:childTnLst>
                          </p:cTn>
                        </p:par>
                      </p:childTnLst>
                    </p:cTn>
                  </p:par>
                  <p:par>
                    <p:cTn id="70" fill="hold" nodeType="clickPar">
                      <p:stCondLst>
                        <p:cond delay="indefinite"/>
                      </p:stCondLst>
                      <p:childTnLst>
                        <p:par>
                          <p:cTn id="71" fill="hold" nodeType="withGroup">
                            <p:stCondLst>
                              <p:cond delay="0"/>
                            </p:stCondLst>
                            <p:childTnLst>
                              <p:par>
                                <p:cTn id="72" presetID="21" presetClass="entr" presetSubtype="4" fill="hold" grpId="0" nodeType="clickEffect">
                                  <p:stCondLst>
                                    <p:cond delay="0"/>
                                  </p:stCondLst>
                                  <p:childTnLst>
                                    <p:set>
                                      <p:cBhvr>
                                        <p:cTn id="73" dur="1" fill="hold">
                                          <p:stCondLst>
                                            <p:cond delay="0"/>
                                          </p:stCondLst>
                                        </p:cTn>
                                        <p:tgtEl>
                                          <p:spTgt spid="416776"/>
                                        </p:tgtEl>
                                        <p:attrNameLst>
                                          <p:attrName>style.visibility</p:attrName>
                                        </p:attrNameLst>
                                      </p:cBhvr>
                                      <p:to>
                                        <p:strVal val="visible"/>
                                      </p:to>
                                    </p:set>
                                    <p:animEffect transition="in" filter="wheel(4)">
                                      <p:cBhvr>
                                        <p:cTn id="74" dur="2000"/>
                                        <p:tgtEl>
                                          <p:spTgt spid="416776"/>
                                        </p:tgtEl>
                                      </p:cBhvr>
                                    </p:animEffect>
                                  </p:childTnLst>
                                </p:cTn>
                              </p:par>
                            </p:childTnLst>
                          </p:cTn>
                        </p:par>
                      </p:childTnLst>
                    </p:cTn>
                  </p:par>
                  <p:par>
                    <p:cTn id="75" fill="hold" nodeType="clickPar">
                      <p:stCondLst>
                        <p:cond delay="indefinite"/>
                      </p:stCondLst>
                      <p:childTnLst>
                        <p:par>
                          <p:cTn id="76" fill="hold" nodeType="withGroup">
                            <p:stCondLst>
                              <p:cond delay="0"/>
                            </p:stCondLst>
                            <p:childTnLst>
                              <p:par>
                                <p:cTn id="77" presetID="21" presetClass="entr" presetSubtype="4" fill="hold" nodeType="clickEffect">
                                  <p:stCondLst>
                                    <p:cond delay="0"/>
                                  </p:stCondLst>
                                  <p:childTnLst>
                                    <p:set>
                                      <p:cBhvr>
                                        <p:cTn id="78" dur="1" fill="hold">
                                          <p:stCondLst>
                                            <p:cond delay="0"/>
                                          </p:stCondLst>
                                        </p:cTn>
                                        <p:tgtEl>
                                          <p:spTgt spid="416777"/>
                                        </p:tgtEl>
                                        <p:attrNameLst>
                                          <p:attrName>style.visibility</p:attrName>
                                        </p:attrNameLst>
                                      </p:cBhvr>
                                      <p:to>
                                        <p:strVal val="visible"/>
                                      </p:to>
                                    </p:set>
                                    <p:animEffect transition="in" filter="wheel(4)">
                                      <p:cBhvr>
                                        <p:cTn id="79" dur="2000"/>
                                        <p:tgtEl>
                                          <p:spTgt spid="416777"/>
                                        </p:tgtEl>
                                      </p:cBhvr>
                                    </p:animEffect>
                                  </p:childTnLst>
                                </p:cTn>
                              </p:par>
                            </p:childTnLst>
                          </p:cTn>
                        </p:par>
                      </p:childTnLst>
                    </p:cTn>
                  </p:par>
                  <p:par>
                    <p:cTn id="80" fill="hold" nodeType="clickPar">
                      <p:stCondLst>
                        <p:cond delay="indefinite"/>
                      </p:stCondLst>
                      <p:childTnLst>
                        <p:par>
                          <p:cTn id="81" fill="hold" nodeType="withGroup">
                            <p:stCondLst>
                              <p:cond delay="0"/>
                            </p:stCondLst>
                            <p:childTnLst>
                              <p:par>
                                <p:cTn id="82" presetID="24" presetClass="entr" presetSubtype="0" fill="hold" grpId="0" nodeType="clickEffect">
                                  <p:stCondLst>
                                    <p:cond delay="0"/>
                                  </p:stCondLst>
                                  <p:childTnLst>
                                    <p:set>
                                      <p:cBhvr>
                                        <p:cTn id="83" dur="1" fill="hold">
                                          <p:stCondLst>
                                            <p:cond delay="0"/>
                                          </p:stCondLst>
                                        </p:cTn>
                                        <p:tgtEl>
                                          <p:spTgt spid="416778"/>
                                        </p:tgtEl>
                                        <p:attrNameLst>
                                          <p:attrName>style.visibility</p:attrName>
                                        </p:attrNameLst>
                                      </p:cBhvr>
                                      <p:to>
                                        <p:strVal val="visible"/>
                                      </p:to>
                                    </p:set>
                                    <p:anim to="" calcmode="lin" valueType="num">
                                      <p:cBhvr>
                                        <p:cTn id="84" dur="1" fill="hold"/>
                                        <p:tgtEl>
                                          <p:spTgt spid="416778"/>
                                        </p:tgtEl>
                                        <p:attrNameLst>
                                          <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6770" grpId="0" autoUpdateAnimBg="0"/>
      <p:bldP spid="416772" grpId="0"/>
      <p:bldP spid="416773" grpId="0" animBg="1"/>
      <p:bldP spid="416774" grpId="0" autoUpdateAnimBg="0"/>
      <p:bldP spid="416776" grpId="0"/>
      <p:bldP spid="416778" grpId="0"/>
      <p:bldP spid="416818" grpId="0" autoUpdateAnimBg="0"/>
      <p:bldP spid="416819" grpId="0"/>
      <p:bldP spid="416820" grpId="0"/>
      <p:bldP spid="416821" grpId="0"/>
      <p:bldP spid="416823" grpId="0"/>
    </p:bldLst>
  </p:timing>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7794" name="Text Box 2"/>
          <p:cNvSpPr txBox="1">
            <a:spLocks noChangeArrowheads="1"/>
          </p:cNvSpPr>
          <p:nvPr/>
        </p:nvSpPr>
        <p:spPr bwMode="auto">
          <a:xfrm>
            <a:off x="685800" y="2971800"/>
            <a:ext cx="766127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latin typeface=".VnTime" pitchFamily="34" charset="0"/>
                <a:cs typeface="Times New Roman" pitchFamily="18" charset="0"/>
              </a:rPr>
              <a:t> </a:t>
            </a:r>
            <a:r>
              <a:rPr lang="en-US">
                <a:solidFill>
                  <a:srgbClr val="000000"/>
                </a:solidFill>
                <a:cs typeface="Times New Roman" pitchFamily="18" charset="0"/>
              </a:rPr>
              <a:t>Thép ít cacbon</a:t>
            </a:r>
            <a:r>
              <a:rPr lang="en-US" sz="2800">
                <a:solidFill>
                  <a:srgbClr val="000000"/>
                </a:solidFill>
                <a:latin typeface="Times New Roman" pitchFamily="18" charset="0"/>
                <a:cs typeface="Times New Roman" pitchFamily="18" charset="0"/>
              </a:rPr>
              <a:t>   </a:t>
            </a:r>
            <a:r>
              <a:rPr lang="el-GR" sz="2800">
                <a:solidFill>
                  <a:srgbClr val="000000"/>
                </a:solidFill>
                <a:latin typeface="Times New Roman" pitchFamily="18" charset="0"/>
                <a:cs typeface="Times New Roman" pitchFamily="18" charset="0"/>
              </a:rPr>
              <a:t>σ</a:t>
            </a:r>
            <a:r>
              <a:rPr lang="en-US" sz="2800" baseline="-25000">
                <a:solidFill>
                  <a:srgbClr val="000000"/>
                </a:solidFill>
                <a:latin typeface="Times New Roman" pitchFamily="18" charset="0"/>
                <a:cs typeface="Times New Roman" pitchFamily="18" charset="0"/>
              </a:rPr>
              <a:t>tl</a:t>
            </a:r>
            <a:r>
              <a:rPr lang="en-US" sz="2800">
                <a:solidFill>
                  <a:srgbClr val="000000"/>
                </a:solidFill>
                <a:latin typeface="Times New Roman" pitchFamily="18" charset="0"/>
                <a:cs typeface="Times New Roman" pitchFamily="18" charset="0"/>
              </a:rPr>
              <a:t> = 20 kN/cm</a:t>
            </a:r>
            <a:r>
              <a:rPr lang="en-US" sz="2800" baseline="30000">
                <a:solidFill>
                  <a:srgbClr val="000000"/>
                </a:solidFill>
                <a:latin typeface="Times New Roman" pitchFamily="18" charset="0"/>
                <a:cs typeface="Times New Roman" pitchFamily="18" charset="0"/>
              </a:rPr>
              <a:t>2</a:t>
            </a:r>
            <a:r>
              <a:rPr lang="en-US" sz="2800">
                <a:solidFill>
                  <a:srgbClr val="000000"/>
                </a:solidFill>
                <a:latin typeface="Times New Roman" pitchFamily="18" charset="0"/>
                <a:cs typeface="Times New Roman" pitchFamily="18" charset="0"/>
              </a:rPr>
              <a:t> ,E = 2. 10</a:t>
            </a:r>
            <a:r>
              <a:rPr lang="en-US" sz="2800" baseline="30000">
                <a:solidFill>
                  <a:srgbClr val="000000"/>
                </a:solidFill>
                <a:latin typeface="Times New Roman" pitchFamily="18" charset="0"/>
                <a:cs typeface="Times New Roman" pitchFamily="18" charset="0"/>
              </a:rPr>
              <a:t>4</a:t>
            </a:r>
            <a:r>
              <a:rPr lang="en-US" sz="2800">
                <a:solidFill>
                  <a:srgbClr val="000000"/>
                </a:solidFill>
                <a:latin typeface="Times New Roman" pitchFamily="18" charset="0"/>
                <a:cs typeface="Times New Roman" pitchFamily="18" charset="0"/>
              </a:rPr>
              <a:t> kN/cm</a:t>
            </a:r>
            <a:r>
              <a:rPr lang="en-US" sz="2800" baseline="30000">
                <a:solidFill>
                  <a:srgbClr val="000000"/>
                </a:solidFill>
                <a:latin typeface="Times New Roman" pitchFamily="18" charset="0"/>
                <a:cs typeface="Times New Roman" pitchFamily="18" charset="0"/>
              </a:rPr>
              <a:t>2</a:t>
            </a:r>
            <a:r>
              <a:rPr lang="en-US" sz="2800">
                <a:solidFill>
                  <a:srgbClr val="000000"/>
                </a:solidFill>
                <a:latin typeface="Times New Roman" pitchFamily="18" charset="0"/>
                <a:cs typeface="Times New Roman" pitchFamily="18" charset="0"/>
              </a:rPr>
              <a:t> </a:t>
            </a:r>
          </a:p>
        </p:txBody>
      </p:sp>
      <p:graphicFrame>
        <p:nvGraphicFramePr>
          <p:cNvPr id="417795" name="Object 3"/>
          <p:cNvGraphicFramePr>
            <a:graphicFrameLocks noChangeAspect="1"/>
          </p:cNvGraphicFramePr>
          <p:nvPr/>
        </p:nvGraphicFramePr>
        <p:xfrm>
          <a:off x="3246438" y="3505200"/>
          <a:ext cx="2841625" cy="1055688"/>
        </p:xfrm>
        <a:graphic>
          <a:graphicData uri="http://schemas.openxmlformats.org/presentationml/2006/ole">
            <mc:AlternateContent xmlns:mc="http://schemas.openxmlformats.org/markup-compatibility/2006">
              <mc:Choice xmlns:v="urn:schemas-microsoft-com:vml" Requires="v">
                <p:oleObj spid="_x0000_s417802" name="Equation" r:id="rId3" imgW="1409400" imgH="482400" progId="Equation.3">
                  <p:embed/>
                </p:oleObj>
              </mc:Choice>
              <mc:Fallback>
                <p:oleObj name="Equation" r:id="rId3" imgW="1409400" imgH="48240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46438" y="3505200"/>
                        <a:ext cx="2841625" cy="1055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17796" name="Text Box 4"/>
          <p:cNvSpPr txBox="1">
            <a:spLocks noChangeArrowheads="1"/>
          </p:cNvSpPr>
          <p:nvPr/>
        </p:nvSpPr>
        <p:spPr bwMode="auto">
          <a:xfrm>
            <a:off x="2133600" y="4495800"/>
            <a:ext cx="4375150" cy="2432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lnSpc>
                <a:spcPct val="120000"/>
              </a:lnSpc>
            </a:pPr>
            <a:r>
              <a:rPr lang="en-US">
                <a:solidFill>
                  <a:srgbClr val="000000"/>
                </a:solidFill>
              </a:rPr>
              <a:t>Vật liệu</a:t>
            </a:r>
            <a:r>
              <a:rPr lang="en-US">
                <a:solidFill>
                  <a:srgbClr val="000000"/>
                </a:solidFill>
                <a:cs typeface="Times New Roman" pitchFamily="18" charset="0"/>
              </a:rPr>
              <a:t>			 λ</a:t>
            </a:r>
            <a:r>
              <a:rPr lang="en-US" baseline="-30000">
                <a:solidFill>
                  <a:srgbClr val="000000"/>
                </a:solidFill>
                <a:cs typeface="Times New Roman" pitchFamily="18" charset="0"/>
              </a:rPr>
              <a:t>o</a:t>
            </a:r>
            <a:endParaRPr lang="en-US">
              <a:solidFill>
                <a:srgbClr val="000000"/>
              </a:solidFill>
              <a:cs typeface="Times New Roman" pitchFamily="18" charset="0"/>
            </a:endParaRPr>
          </a:p>
          <a:p>
            <a:pPr algn="l">
              <a:lnSpc>
                <a:spcPct val="120000"/>
              </a:lnSpc>
            </a:pPr>
            <a:r>
              <a:rPr lang="en-US">
                <a:solidFill>
                  <a:srgbClr val="000000"/>
                </a:solidFill>
                <a:cs typeface="Times New Roman" pitchFamily="18" charset="0"/>
              </a:rPr>
              <a:t>Thép				100</a:t>
            </a:r>
          </a:p>
          <a:p>
            <a:pPr algn="l">
              <a:lnSpc>
                <a:spcPct val="120000"/>
              </a:lnSpc>
            </a:pPr>
            <a:r>
              <a:rPr lang="en-US">
                <a:solidFill>
                  <a:srgbClr val="000000"/>
                </a:solidFill>
                <a:cs typeface="Times New Roman" pitchFamily="18" charset="0"/>
              </a:rPr>
              <a:t>Gang				  80</a:t>
            </a:r>
          </a:p>
          <a:p>
            <a:pPr algn="l">
              <a:lnSpc>
                <a:spcPct val="120000"/>
              </a:lnSpc>
            </a:pPr>
            <a:r>
              <a:rPr lang="en-US">
                <a:solidFill>
                  <a:srgbClr val="000000"/>
                </a:solidFill>
                <a:cs typeface="Times New Roman" pitchFamily="18" charset="0"/>
              </a:rPr>
              <a:t>G</a:t>
            </a:r>
            <a:r>
              <a:rPr lang="en-US">
                <a:solidFill>
                  <a:srgbClr val="000000"/>
                </a:solidFill>
              </a:rPr>
              <a:t>ỗ</a:t>
            </a:r>
            <a:r>
              <a:rPr lang="en-US" sz="2800">
                <a:solidFill>
                  <a:srgbClr val="000000"/>
                </a:solidFill>
                <a:latin typeface=".VnBook-Antiqua" pitchFamily="34" charset="0"/>
                <a:cs typeface="Times New Roman" pitchFamily="18" charset="0"/>
              </a:rPr>
              <a:t>				</a:t>
            </a:r>
            <a:r>
              <a:rPr lang="en-US" sz="2800">
                <a:solidFill>
                  <a:srgbClr val="000000"/>
                </a:solidFill>
                <a:latin typeface="Times New Roman" pitchFamily="18" charset="0"/>
                <a:cs typeface="Times New Roman" pitchFamily="18" charset="0"/>
              </a:rPr>
              <a:t>100</a:t>
            </a:r>
          </a:p>
          <a:p>
            <a:pPr algn="l">
              <a:lnSpc>
                <a:spcPct val="120000"/>
              </a:lnSpc>
            </a:pPr>
            <a:endParaRPr lang="en-US" sz="2800">
              <a:latin typeface="Times New Roman" pitchFamily="18" charset="0"/>
              <a:cs typeface="Times New Roman" pitchFamily="18" charset="0"/>
            </a:endParaRPr>
          </a:p>
        </p:txBody>
      </p:sp>
      <p:sp>
        <p:nvSpPr>
          <p:cNvPr id="417797" name="Line 5"/>
          <p:cNvSpPr>
            <a:spLocks noChangeShapeType="1"/>
          </p:cNvSpPr>
          <p:nvPr/>
        </p:nvSpPr>
        <p:spPr bwMode="auto">
          <a:xfrm>
            <a:off x="1752600" y="2362200"/>
            <a:ext cx="685800"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17798" name="Text Box 6"/>
          <p:cNvSpPr txBox="1">
            <a:spLocks noChangeArrowheads="1"/>
          </p:cNvSpPr>
          <p:nvPr/>
        </p:nvSpPr>
        <p:spPr bwMode="auto">
          <a:xfrm>
            <a:off x="7527925" y="1944688"/>
            <a:ext cx="1065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(12. 5)</a:t>
            </a:r>
          </a:p>
        </p:txBody>
      </p:sp>
      <p:sp>
        <p:nvSpPr>
          <p:cNvPr id="417799" name="Text Box 7"/>
          <p:cNvSpPr txBox="1">
            <a:spLocks noChangeArrowheads="1"/>
          </p:cNvSpPr>
          <p:nvPr/>
        </p:nvSpPr>
        <p:spPr bwMode="auto">
          <a:xfrm>
            <a:off x="304800" y="304800"/>
            <a:ext cx="50942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663300"/>
                </a:solidFill>
              </a:rPr>
              <a:t>Điều kiện sử dụng công thức Ơ le là</a:t>
            </a:r>
            <a:endParaRPr lang="en-US" sz="2800">
              <a:solidFill>
                <a:srgbClr val="006600"/>
              </a:solidFill>
              <a:cs typeface="Times New Roman" pitchFamily="18" charset="0"/>
            </a:endParaRPr>
          </a:p>
        </p:txBody>
      </p:sp>
      <p:graphicFrame>
        <p:nvGraphicFramePr>
          <p:cNvPr id="417800" name="Object 8"/>
          <p:cNvGraphicFramePr>
            <a:graphicFrameLocks noChangeAspect="1"/>
          </p:cNvGraphicFramePr>
          <p:nvPr>
            <p:ph/>
          </p:nvPr>
        </p:nvGraphicFramePr>
        <p:xfrm>
          <a:off x="1828800" y="274638"/>
          <a:ext cx="4840288" cy="1192212"/>
        </p:xfrm>
        <a:graphic>
          <a:graphicData uri="http://schemas.openxmlformats.org/presentationml/2006/ole">
            <mc:AlternateContent xmlns:mc="http://schemas.openxmlformats.org/markup-compatibility/2006">
              <mc:Choice xmlns:v="urn:schemas-microsoft-com:vml" Requires="v">
                <p:oleObj spid="_x0000_s417803" name="Document" r:id="rId5" imgW="2104920" imgH="514080" progId="Word.Document.8">
                  <p:embed/>
                </p:oleObj>
              </mc:Choice>
              <mc:Fallback>
                <p:oleObj name="Document" r:id="rId5" imgW="2104920" imgH="514080" progId="Word.Document.8">
                  <p:embed/>
                  <p:pic>
                    <p:nvPicPr>
                      <p:cNvPr id="0" name="Object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828800" y="274638"/>
                        <a:ext cx="4840288" cy="1192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17801" name="Object 9"/>
          <p:cNvGraphicFramePr>
            <a:graphicFrameLocks noChangeAspect="1"/>
          </p:cNvGraphicFramePr>
          <p:nvPr/>
        </p:nvGraphicFramePr>
        <p:xfrm>
          <a:off x="3581400" y="1752600"/>
          <a:ext cx="1524000" cy="1209675"/>
        </p:xfrm>
        <a:graphic>
          <a:graphicData uri="http://schemas.openxmlformats.org/presentationml/2006/ole">
            <mc:AlternateContent xmlns:mc="http://schemas.openxmlformats.org/markup-compatibility/2006">
              <mc:Choice xmlns:v="urn:schemas-microsoft-com:vml" Requires="v">
                <p:oleObj spid="_x0000_s417804" name="Equation" r:id="rId7" imgW="711000" imgH="520560" progId="Equation.3">
                  <p:embed/>
                </p:oleObj>
              </mc:Choice>
              <mc:Fallback>
                <p:oleObj name="Equation" r:id="rId7" imgW="711000" imgH="520560" progId="Equation.3">
                  <p:embed/>
                  <p:pic>
                    <p:nvPicPr>
                      <p:cNvPr id="0" name="Object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581400" y="1752600"/>
                        <a:ext cx="1524000" cy="1209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417799"/>
                                        </p:tgtEl>
                                        <p:attrNameLst>
                                          <p:attrName>style.visibility</p:attrName>
                                        </p:attrNameLst>
                                      </p:cBhvr>
                                      <p:to>
                                        <p:strVal val="visible"/>
                                      </p:to>
                                    </p:set>
                                    <p:animEffect transition="in" filter="checkerboard(across)">
                                      <p:cBhvr>
                                        <p:cTn id="7" dur="2000"/>
                                        <p:tgtEl>
                                          <p:spTgt spid="41779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7" presetClass="entr" presetSubtype="4" fill="hold" nodeType="clickEffect">
                                  <p:stCondLst>
                                    <p:cond delay="0"/>
                                  </p:stCondLst>
                                  <p:childTnLst>
                                    <p:set>
                                      <p:cBhvr>
                                        <p:cTn id="11" dur="1" fill="hold">
                                          <p:stCondLst>
                                            <p:cond delay="0"/>
                                          </p:stCondLst>
                                        </p:cTn>
                                        <p:tgtEl>
                                          <p:spTgt spid="417800"/>
                                        </p:tgtEl>
                                        <p:attrNameLst>
                                          <p:attrName>style.visibility</p:attrName>
                                        </p:attrNameLst>
                                      </p:cBhvr>
                                      <p:to>
                                        <p:strVal val="visible"/>
                                      </p:to>
                                    </p:set>
                                    <p:anim calcmode="lin" valueType="num">
                                      <p:cBhvr additive="base">
                                        <p:cTn id="12" dur="2000" fill="hold"/>
                                        <p:tgtEl>
                                          <p:spTgt spid="417800"/>
                                        </p:tgtEl>
                                        <p:attrNameLst>
                                          <p:attrName>ppt_x</p:attrName>
                                        </p:attrNameLst>
                                      </p:cBhvr>
                                      <p:tavLst>
                                        <p:tav tm="0">
                                          <p:val>
                                            <p:strVal val="#ppt_x"/>
                                          </p:val>
                                        </p:tav>
                                        <p:tav tm="100000">
                                          <p:val>
                                            <p:strVal val="#ppt_x"/>
                                          </p:val>
                                        </p:tav>
                                      </p:tavLst>
                                    </p:anim>
                                    <p:anim calcmode="lin" valueType="num">
                                      <p:cBhvr additive="base">
                                        <p:cTn id="13" dur="2000" fill="hold"/>
                                        <p:tgtEl>
                                          <p:spTgt spid="417800"/>
                                        </p:tgtEl>
                                        <p:attrNameLst>
                                          <p:attrName>ppt_y</p:attrName>
                                        </p:attrNameLst>
                                      </p:cBhvr>
                                      <p:tavLst>
                                        <p:tav tm="0">
                                          <p:val>
                                            <p:strVal val="1+#ppt_h/2"/>
                                          </p:val>
                                        </p:tav>
                                        <p:tav tm="100000">
                                          <p:val>
                                            <p:strVal val="#ppt_y"/>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3" presetClass="entr" presetSubtype="10" fill="hold" grpId="0" nodeType="clickEffect">
                                  <p:stCondLst>
                                    <p:cond delay="0"/>
                                  </p:stCondLst>
                                  <p:childTnLst>
                                    <p:set>
                                      <p:cBhvr>
                                        <p:cTn id="17" dur="1" fill="hold">
                                          <p:stCondLst>
                                            <p:cond delay="0"/>
                                          </p:stCondLst>
                                        </p:cTn>
                                        <p:tgtEl>
                                          <p:spTgt spid="417797"/>
                                        </p:tgtEl>
                                        <p:attrNameLst>
                                          <p:attrName>style.visibility</p:attrName>
                                        </p:attrNameLst>
                                      </p:cBhvr>
                                      <p:to>
                                        <p:strVal val="visible"/>
                                      </p:to>
                                    </p:set>
                                    <p:animEffect transition="in" filter="blinds(horizontal)">
                                      <p:cBhvr>
                                        <p:cTn id="18" dur="500"/>
                                        <p:tgtEl>
                                          <p:spTgt spid="417797"/>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2" presetClass="entr" presetSubtype="2" fill="hold" nodeType="clickEffect">
                                  <p:stCondLst>
                                    <p:cond delay="0"/>
                                  </p:stCondLst>
                                  <p:childTnLst>
                                    <p:set>
                                      <p:cBhvr>
                                        <p:cTn id="22" dur="1" fill="hold">
                                          <p:stCondLst>
                                            <p:cond delay="0"/>
                                          </p:stCondLst>
                                        </p:cTn>
                                        <p:tgtEl>
                                          <p:spTgt spid="417801"/>
                                        </p:tgtEl>
                                        <p:attrNameLst>
                                          <p:attrName>style.visibility</p:attrName>
                                        </p:attrNameLst>
                                      </p:cBhvr>
                                      <p:to>
                                        <p:strVal val="visible"/>
                                      </p:to>
                                    </p:set>
                                    <p:anim calcmode="lin" valueType="num">
                                      <p:cBhvr additive="base">
                                        <p:cTn id="23" dur="3000" fill="hold"/>
                                        <p:tgtEl>
                                          <p:spTgt spid="417801"/>
                                        </p:tgtEl>
                                        <p:attrNameLst>
                                          <p:attrName>ppt_x</p:attrName>
                                        </p:attrNameLst>
                                      </p:cBhvr>
                                      <p:tavLst>
                                        <p:tav tm="0">
                                          <p:val>
                                            <p:strVal val="1+#ppt_w/2"/>
                                          </p:val>
                                        </p:tav>
                                        <p:tav tm="100000">
                                          <p:val>
                                            <p:strVal val="#ppt_x"/>
                                          </p:val>
                                        </p:tav>
                                      </p:tavLst>
                                    </p:anim>
                                    <p:anim calcmode="lin" valueType="num">
                                      <p:cBhvr additive="base">
                                        <p:cTn id="24" dur="3000" fill="hold"/>
                                        <p:tgtEl>
                                          <p:spTgt spid="417801"/>
                                        </p:tgtEl>
                                        <p:attrNameLst>
                                          <p:attrName>ppt_y</p:attrName>
                                        </p:attrNameLst>
                                      </p:cBhvr>
                                      <p:tavLst>
                                        <p:tav tm="0">
                                          <p:val>
                                            <p:strVal val="#ppt_y"/>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3" presetClass="entr" presetSubtype="10" fill="hold" grpId="0" nodeType="clickEffect">
                                  <p:stCondLst>
                                    <p:cond delay="0"/>
                                  </p:stCondLst>
                                  <p:childTnLst>
                                    <p:set>
                                      <p:cBhvr>
                                        <p:cTn id="28" dur="1" fill="hold">
                                          <p:stCondLst>
                                            <p:cond delay="0"/>
                                          </p:stCondLst>
                                        </p:cTn>
                                        <p:tgtEl>
                                          <p:spTgt spid="417798"/>
                                        </p:tgtEl>
                                        <p:attrNameLst>
                                          <p:attrName>style.visibility</p:attrName>
                                        </p:attrNameLst>
                                      </p:cBhvr>
                                      <p:to>
                                        <p:strVal val="visible"/>
                                      </p:to>
                                    </p:set>
                                    <p:animEffect transition="in" filter="blinds(horizontal)">
                                      <p:cBhvr>
                                        <p:cTn id="29" dur="500"/>
                                        <p:tgtEl>
                                          <p:spTgt spid="417798"/>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2" presetClass="entr" presetSubtype="8" fill="hold" grpId="0" nodeType="clickEffect">
                                  <p:stCondLst>
                                    <p:cond delay="0"/>
                                  </p:stCondLst>
                                  <p:childTnLst>
                                    <p:set>
                                      <p:cBhvr>
                                        <p:cTn id="33" dur="1" fill="hold">
                                          <p:stCondLst>
                                            <p:cond delay="0"/>
                                          </p:stCondLst>
                                        </p:cTn>
                                        <p:tgtEl>
                                          <p:spTgt spid="417794"/>
                                        </p:tgtEl>
                                        <p:attrNameLst>
                                          <p:attrName>style.visibility</p:attrName>
                                        </p:attrNameLst>
                                      </p:cBhvr>
                                      <p:to>
                                        <p:strVal val="visible"/>
                                      </p:to>
                                    </p:set>
                                    <p:anim calcmode="lin" valueType="num">
                                      <p:cBhvr additive="base">
                                        <p:cTn id="34" dur="3000" fill="hold"/>
                                        <p:tgtEl>
                                          <p:spTgt spid="417794"/>
                                        </p:tgtEl>
                                        <p:attrNameLst>
                                          <p:attrName>ppt_x</p:attrName>
                                        </p:attrNameLst>
                                      </p:cBhvr>
                                      <p:tavLst>
                                        <p:tav tm="0">
                                          <p:val>
                                            <p:strVal val="0-#ppt_w/2"/>
                                          </p:val>
                                        </p:tav>
                                        <p:tav tm="100000">
                                          <p:val>
                                            <p:strVal val="#ppt_x"/>
                                          </p:val>
                                        </p:tav>
                                      </p:tavLst>
                                    </p:anim>
                                    <p:anim calcmode="lin" valueType="num">
                                      <p:cBhvr additive="base">
                                        <p:cTn id="35" dur="3000" fill="hold"/>
                                        <p:tgtEl>
                                          <p:spTgt spid="417794"/>
                                        </p:tgtEl>
                                        <p:attrNameLst>
                                          <p:attrName>ppt_y</p:attrName>
                                        </p:attrNameLst>
                                      </p:cBhvr>
                                      <p:tavLst>
                                        <p:tav tm="0">
                                          <p:val>
                                            <p:strVal val="#ppt_y"/>
                                          </p:val>
                                        </p:tav>
                                        <p:tav tm="100000">
                                          <p:val>
                                            <p:strVal val="#ppt_y"/>
                                          </p:val>
                                        </p:tav>
                                      </p:tavLst>
                                    </p:anim>
                                  </p:childTnLst>
                                </p:cTn>
                              </p:par>
                            </p:childTnLst>
                          </p:cTn>
                        </p:par>
                      </p:childTnLst>
                    </p:cTn>
                  </p:par>
                  <p:par>
                    <p:cTn id="36" fill="hold" nodeType="clickPar">
                      <p:stCondLst>
                        <p:cond delay="indefinite"/>
                      </p:stCondLst>
                      <p:childTnLst>
                        <p:par>
                          <p:cTn id="37" fill="hold" nodeType="withGroup">
                            <p:stCondLst>
                              <p:cond delay="0"/>
                            </p:stCondLst>
                            <p:childTnLst>
                              <p:par>
                                <p:cTn id="38" presetID="2" presetClass="entr" presetSubtype="2" fill="hold" nodeType="clickEffect">
                                  <p:stCondLst>
                                    <p:cond delay="0"/>
                                  </p:stCondLst>
                                  <p:childTnLst>
                                    <p:set>
                                      <p:cBhvr>
                                        <p:cTn id="39" dur="1" fill="hold">
                                          <p:stCondLst>
                                            <p:cond delay="0"/>
                                          </p:stCondLst>
                                        </p:cTn>
                                        <p:tgtEl>
                                          <p:spTgt spid="417795"/>
                                        </p:tgtEl>
                                        <p:attrNameLst>
                                          <p:attrName>style.visibility</p:attrName>
                                        </p:attrNameLst>
                                      </p:cBhvr>
                                      <p:to>
                                        <p:strVal val="visible"/>
                                      </p:to>
                                    </p:set>
                                    <p:anim calcmode="lin" valueType="num">
                                      <p:cBhvr additive="base">
                                        <p:cTn id="40" dur="3000" fill="hold"/>
                                        <p:tgtEl>
                                          <p:spTgt spid="417795"/>
                                        </p:tgtEl>
                                        <p:attrNameLst>
                                          <p:attrName>ppt_x</p:attrName>
                                        </p:attrNameLst>
                                      </p:cBhvr>
                                      <p:tavLst>
                                        <p:tav tm="0">
                                          <p:val>
                                            <p:strVal val="1+#ppt_w/2"/>
                                          </p:val>
                                        </p:tav>
                                        <p:tav tm="100000">
                                          <p:val>
                                            <p:strVal val="#ppt_x"/>
                                          </p:val>
                                        </p:tav>
                                      </p:tavLst>
                                    </p:anim>
                                    <p:anim calcmode="lin" valueType="num">
                                      <p:cBhvr additive="base">
                                        <p:cTn id="41" dur="3000" fill="hold"/>
                                        <p:tgtEl>
                                          <p:spTgt spid="417795"/>
                                        </p:tgtEl>
                                        <p:attrNameLst>
                                          <p:attrName>ppt_y</p:attrName>
                                        </p:attrNameLst>
                                      </p:cBhvr>
                                      <p:tavLst>
                                        <p:tav tm="0">
                                          <p:val>
                                            <p:strVal val="#ppt_y"/>
                                          </p:val>
                                        </p:tav>
                                        <p:tav tm="100000">
                                          <p:val>
                                            <p:strVal val="#ppt_y"/>
                                          </p:val>
                                        </p:tav>
                                      </p:tavLst>
                                    </p:anim>
                                  </p:childTnLst>
                                </p:cTn>
                              </p:par>
                            </p:childTnLst>
                          </p:cTn>
                        </p:par>
                      </p:childTnLst>
                    </p:cTn>
                  </p:par>
                  <p:par>
                    <p:cTn id="42" fill="hold" nodeType="clickPar">
                      <p:stCondLst>
                        <p:cond delay="indefinite"/>
                      </p:stCondLst>
                      <p:childTnLst>
                        <p:par>
                          <p:cTn id="43" fill="hold" nodeType="withGroup">
                            <p:stCondLst>
                              <p:cond delay="0"/>
                            </p:stCondLst>
                            <p:childTnLst>
                              <p:par>
                                <p:cTn id="44" presetID="2" presetClass="entr" presetSubtype="4" fill="hold" grpId="0" nodeType="clickEffect">
                                  <p:stCondLst>
                                    <p:cond delay="0"/>
                                  </p:stCondLst>
                                  <p:childTnLst>
                                    <p:set>
                                      <p:cBhvr>
                                        <p:cTn id="45" dur="1" fill="hold">
                                          <p:stCondLst>
                                            <p:cond delay="0"/>
                                          </p:stCondLst>
                                        </p:cTn>
                                        <p:tgtEl>
                                          <p:spTgt spid="417796"/>
                                        </p:tgtEl>
                                        <p:attrNameLst>
                                          <p:attrName>style.visibility</p:attrName>
                                        </p:attrNameLst>
                                      </p:cBhvr>
                                      <p:to>
                                        <p:strVal val="visible"/>
                                      </p:to>
                                    </p:set>
                                    <p:anim calcmode="lin" valueType="num">
                                      <p:cBhvr additive="base">
                                        <p:cTn id="46" dur="3000" fill="hold"/>
                                        <p:tgtEl>
                                          <p:spTgt spid="417796"/>
                                        </p:tgtEl>
                                        <p:attrNameLst>
                                          <p:attrName>ppt_x</p:attrName>
                                        </p:attrNameLst>
                                      </p:cBhvr>
                                      <p:tavLst>
                                        <p:tav tm="0">
                                          <p:val>
                                            <p:strVal val="#ppt_x"/>
                                          </p:val>
                                        </p:tav>
                                        <p:tav tm="100000">
                                          <p:val>
                                            <p:strVal val="#ppt_x"/>
                                          </p:val>
                                        </p:tav>
                                      </p:tavLst>
                                    </p:anim>
                                    <p:anim calcmode="lin" valueType="num">
                                      <p:cBhvr additive="base">
                                        <p:cTn id="47" dur="3000" fill="hold"/>
                                        <p:tgtEl>
                                          <p:spTgt spid="41779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7794" grpId="0"/>
      <p:bldP spid="417796" grpId="0"/>
      <p:bldP spid="417797" grpId="0" animBg="1"/>
      <p:bldP spid="417798" grpId="0"/>
      <p:bldP spid="417799" grpId="0" autoUpdateAnimBg="0"/>
    </p:bldLst>
  </p:timing>
</p:sld>
</file>

<file path=ppt/slides/slide35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418818" name="Text Box 2"/>
          <p:cNvSpPr txBox="1">
            <a:spLocks noChangeArrowheads="1"/>
          </p:cNvSpPr>
          <p:nvPr/>
        </p:nvSpPr>
        <p:spPr bwMode="auto">
          <a:xfrm>
            <a:off x="457200" y="1193800"/>
            <a:ext cx="7983538"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Trong t</a:t>
            </a:r>
            <a:r>
              <a:rPr lang="en-US">
                <a:solidFill>
                  <a:srgbClr val="000000"/>
                </a:solidFill>
                <a:latin typeface="Times New Roman"/>
              </a:rPr>
              <a:t>í</a:t>
            </a:r>
            <a:r>
              <a:rPr lang="en-US">
                <a:solidFill>
                  <a:srgbClr val="000000"/>
                </a:solidFill>
              </a:rPr>
              <a:t>nh to</a:t>
            </a:r>
            <a:r>
              <a:rPr lang="en-US">
                <a:solidFill>
                  <a:srgbClr val="000000"/>
                </a:solidFill>
                <a:latin typeface="Times New Roman"/>
              </a:rPr>
              <a:t>á</a:t>
            </a:r>
            <a:r>
              <a:rPr lang="en-US">
                <a:solidFill>
                  <a:srgbClr val="000000"/>
                </a:solidFill>
              </a:rPr>
              <a:t>n kỹ thuật thường sử dụng </a:t>
            </a:r>
            <a:r>
              <a:rPr lang="en-US" b="1" i="1">
                <a:solidFill>
                  <a:srgbClr val="006600"/>
                </a:solidFill>
              </a:rPr>
              <a:t>công thức thực</a:t>
            </a:r>
          </a:p>
          <a:p>
            <a:pPr algn="l"/>
            <a:r>
              <a:rPr lang="en-US" b="1" i="1">
                <a:solidFill>
                  <a:srgbClr val="006600"/>
                </a:solidFill>
              </a:rPr>
              <a:t>nghiệm của Iasinski:</a:t>
            </a:r>
          </a:p>
          <a:p>
            <a:pPr algn="l"/>
            <a:endParaRPr lang="en-US" b="1" i="1">
              <a:solidFill>
                <a:srgbClr val="006600"/>
              </a:solidFill>
              <a:cs typeface="Times New Roman" pitchFamily="18" charset="0"/>
            </a:endParaRPr>
          </a:p>
        </p:txBody>
      </p:sp>
      <p:graphicFrame>
        <p:nvGraphicFramePr>
          <p:cNvPr id="418819" name="Object 3"/>
          <p:cNvGraphicFramePr>
            <a:graphicFrameLocks noChangeAspect="1"/>
          </p:cNvGraphicFramePr>
          <p:nvPr/>
        </p:nvGraphicFramePr>
        <p:xfrm>
          <a:off x="3581400" y="1701800"/>
          <a:ext cx="2895600" cy="614363"/>
        </p:xfrm>
        <a:graphic>
          <a:graphicData uri="http://schemas.openxmlformats.org/presentationml/2006/ole">
            <mc:AlternateContent xmlns:mc="http://schemas.openxmlformats.org/markup-compatibility/2006">
              <mc:Choice xmlns:v="urn:schemas-microsoft-com:vml" Requires="v">
                <p:oleObj spid="_x0000_s418852" name="Equation" r:id="rId3" imgW="1346040" imgH="279360" progId="Equation.3">
                  <p:embed/>
                </p:oleObj>
              </mc:Choice>
              <mc:Fallback>
                <p:oleObj name="Equation" r:id="rId3" imgW="1346040" imgH="27936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81400" y="1701800"/>
                        <a:ext cx="2895600" cy="614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18820" name="Text Box 4"/>
          <p:cNvSpPr txBox="1">
            <a:spLocks noChangeArrowheads="1"/>
          </p:cNvSpPr>
          <p:nvPr/>
        </p:nvSpPr>
        <p:spPr bwMode="auto">
          <a:xfrm>
            <a:off x="7299325" y="1728788"/>
            <a:ext cx="108267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latin typeface="Times New Roman" pitchFamily="18" charset="0"/>
                <a:cs typeface="Times New Roman" pitchFamily="18" charset="0"/>
              </a:rPr>
              <a:t>(</a:t>
            </a:r>
            <a:r>
              <a:rPr lang="en-US">
                <a:cs typeface="Times New Roman" pitchFamily="18" charset="0"/>
              </a:rPr>
              <a:t>12. 6)</a:t>
            </a:r>
          </a:p>
        </p:txBody>
      </p:sp>
      <p:grpSp>
        <p:nvGrpSpPr>
          <p:cNvPr id="418821" name="Group 5"/>
          <p:cNvGrpSpPr>
            <a:grpSpLocks/>
          </p:cNvGrpSpPr>
          <p:nvPr/>
        </p:nvGrpSpPr>
        <p:grpSpPr bwMode="auto">
          <a:xfrm>
            <a:off x="152400" y="4610100"/>
            <a:ext cx="8991600" cy="2508250"/>
            <a:chOff x="96" y="1904"/>
            <a:chExt cx="5664" cy="1580"/>
          </a:xfrm>
        </p:grpSpPr>
        <p:sp>
          <p:nvSpPr>
            <p:cNvPr id="418822" name="Text Box 6"/>
            <p:cNvSpPr txBox="1">
              <a:spLocks noChangeArrowheads="1"/>
            </p:cNvSpPr>
            <p:nvPr/>
          </p:nvSpPr>
          <p:spPr bwMode="auto">
            <a:xfrm>
              <a:off x="144" y="1904"/>
              <a:ext cx="5616" cy="1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C</a:t>
              </a:r>
              <a:r>
                <a:rPr lang="en-US">
                  <a:solidFill>
                    <a:srgbClr val="000000"/>
                  </a:solidFill>
                  <a:latin typeface="Times New Roman"/>
                </a:rPr>
                <a:t>á</a:t>
              </a:r>
              <a:r>
                <a:rPr lang="en-US">
                  <a:solidFill>
                    <a:srgbClr val="000000"/>
                  </a:solidFill>
                </a:rPr>
                <a:t>c kết quả nghiên cứu thực nghiệm cũng cho thấy trong tính to</a:t>
              </a:r>
              <a:r>
                <a:rPr lang="en-US">
                  <a:solidFill>
                    <a:srgbClr val="000000"/>
                  </a:solidFill>
                  <a:latin typeface="Times New Roman"/>
                </a:rPr>
                <a:t>á</a:t>
              </a:r>
              <a:r>
                <a:rPr lang="en-US">
                  <a:solidFill>
                    <a:srgbClr val="000000"/>
                  </a:solidFill>
                </a:rPr>
                <a:t>n kỹ thuật c</a:t>
              </a:r>
              <a:r>
                <a:rPr lang="en-US">
                  <a:solidFill>
                    <a:srgbClr val="003366"/>
                  </a:solidFill>
                </a:rPr>
                <a:t>o </a:t>
              </a:r>
              <a:r>
                <a:rPr lang="en-US">
                  <a:solidFill>
                    <a:srgbClr val="000000"/>
                  </a:solidFill>
                </a:rPr>
                <a:t>thể không quan tâm đến sự nguy hiểm</a:t>
              </a:r>
              <a:r>
                <a:rPr lang="en-US">
                  <a:solidFill>
                    <a:srgbClr val="003366"/>
                  </a:solidFill>
                </a:rPr>
                <a:t> </a:t>
              </a:r>
              <a:r>
                <a:rPr lang="en-US">
                  <a:solidFill>
                    <a:srgbClr val="000000"/>
                  </a:solidFill>
                </a:rPr>
                <a:t>do mất ổn định khi thanh có độ mảnh khá nhỏ tuỳ thuộc vào từng loại vật liệu. Thí dụ với thép khi                  ; với gỗ khi                   ; với gang khi</a:t>
              </a:r>
              <a:r>
                <a:rPr lang="en-US"/>
                <a:t>                </a:t>
              </a:r>
              <a:r>
                <a:rPr lang="en-US" sz="2800">
                  <a:solidFill>
                    <a:srgbClr val="000000"/>
                  </a:solidFill>
                  <a:latin typeface="Times New Roman" pitchFamily="18" charset="0"/>
                  <a:cs typeface="Times New Roman" pitchFamily="18" charset="0"/>
                </a:rPr>
                <a:t>.</a:t>
              </a:r>
              <a:r>
                <a:rPr lang="en-US" sz="2800">
                  <a:latin typeface="Times New Roman" pitchFamily="18" charset="0"/>
                  <a:cs typeface="Times New Roman" pitchFamily="18" charset="0"/>
                </a:rPr>
                <a:t> </a:t>
              </a:r>
            </a:p>
          </p:txBody>
        </p:sp>
        <p:graphicFrame>
          <p:nvGraphicFramePr>
            <p:cNvPr id="418823" name="Object 7"/>
            <p:cNvGraphicFramePr>
              <a:graphicFrameLocks noChangeAspect="1"/>
            </p:cNvGraphicFramePr>
            <p:nvPr/>
          </p:nvGraphicFramePr>
          <p:xfrm>
            <a:off x="2640" y="2616"/>
            <a:ext cx="672" cy="252"/>
          </p:xfrm>
          <a:graphic>
            <a:graphicData uri="http://schemas.openxmlformats.org/presentationml/2006/ole">
              <mc:AlternateContent xmlns:mc="http://schemas.openxmlformats.org/markup-compatibility/2006">
                <mc:Choice xmlns:v="urn:schemas-microsoft-com:vml" Requires="v">
                  <p:oleObj spid="_x0000_s418853" name="Equation" r:id="rId5" imgW="507960" imgH="190440" progId="Equation.3">
                    <p:embed/>
                  </p:oleObj>
                </mc:Choice>
                <mc:Fallback>
                  <p:oleObj name="Equation" r:id="rId5" imgW="507960" imgH="190440" progId="Equation.3">
                    <p:embed/>
                    <p:pic>
                      <p:nvPicPr>
                        <p:cNvPr id="0" name="Object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640" y="2616"/>
                          <a:ext cx="672"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18824" name="Object 8"/>
            <p:cNvGraphicFramePr>
              <a:graphicFrameLocks noChangeAspect="1"/>
            </p:cNvGraphicFramePr>
            <p:nvPr/>
          </p:nvGraphicFramePr>
          <p:xfrm>
            <a:off x="4464" y="2616"/>
            <a:ext cx="651" cy="250"/>
          </p:xfrm>
          <a:graphic>
            <a:graphicData uri="http://schemas.openxmlformats.org/presentationml/2006/ole">
              <mc:AlternateContent xmlns:mc="http://schemas.openxmlformats.org/markup-compatibility/2006">
                <mc:Choice xmlns:v="urn:schemas-microsoft-com:vml" Requires="v">
                  <p:oleObj spid="_x0000_s418854" name="Equation" r:id="rId7" imgW="495000" imgH="190440" progId="Equation.3">
                    <p:embed/>
                  </p:oleObj>
                </mc:Choice>
                <mc:Fallback>
                  <p:oleObj name="Equation" r:id="rId7" imgW="495000" imgH="190440" progId="Equation.3">
                    <p:embed/>
                    <p:pic>
                      <p:nvPicPr>
                        <p:cNvPr id="0" name="Object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464" y="2616"/>
                          <a:ext cx="651"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18825" name="Object 9"/>
            <p:cNvGraphicFramePr>
              <a:graphicFrameLocks noChangeAspect="1"/>
            </p:cNvGraphicFramePr>
            <p:nvPr/>
          </p:nvGraphicFramePr>
          <p:xfrm>
            <a:off x="1296" y="2864"/>
            <a:ext cx="668" cy="251"/>
          </p:xfrm>
          <a:graphic>
            <a:graphicData uri="http://schemas.openxmlformats.org/presentationml/2006/ole">
              <mc:AlternateContent xmlns:mc="http://schemas.openxmlformats.org/markup-compatibility/2006">
                <mc:Choice xmlns:v="urn:schemas-microsoft-com:vml" Requires="v">
                  <p:oleObj spid="_x0000_s418855" name="Equation" r:id="rId9" imgW="507960" imgH="190440" progId="Equation.3">
                    <p:embed/>
                  </p:oleObj>
                </mc:Choice>
                <mc:Fallback>
                  <p:oleObj name="Equation" r:id="rId9" imgW="507960" imgH="190440" progId="Equation.3">
                    <p:embed/>
                    <p:pic>
                      <p:nvPicPr>
                        <p:cNvPr id="0" name="Object 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296" y="2864"/>
                          <a:ext cx="668" cy="2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18826" name="Text Box 10"/>
            <p:cNvSpPr txBox="1">
              <a:spLocks noChangeArrowheads="1"/>
            </p:cNvSpPr>
            <p:nvPr/>
          </p:nvSpPr>
          <p:spPr bwMode="auto">
            <a:xfrm>
              <a:off x="96" y="3196"/>
              <a:ext cx="514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endParaRPr lang="en-US">
                <a:latin typeface="Times New Roman" pitchFamily="18" charset="0"/>
                <a:cs typeface="Times New Roman" pitchFamily="18" charset="0"/>
              </a:endParaRPr>
            </a:p>
          </p:txBody>
        </p:sp>
      </p:grpSp>
      <p:sp>
        <p:nvSpPr>
          <p:cNvPr id="418827" name="Text Box 11"/>
          <p:cNvSpPr txBox="1">
            <a:spLocks noChangeArrowheads="1"/>
          </p:cNvSpPr>
          <p:nvPr/>
        </p:nvSpPr>
        <p:spPr bwMode="auto">
          <a:xfrm>
            <a:off x="441325" y="2682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b="1">
              <a:solidFill>
                <a:srgbClr val="990000"/>
              </a:solidFill>
            </a:endParaRPr>
          </a:p>
        </p:txBody>
      </p:sp>
      <p:sp>
        <p:nvSpPr>
          <p:cNvPr id="418828" name="Text Box 12"/>
          <p:cNvSpPr txBox="1">
            <a:spLocks noChangeArrowheads="1"/>
          </p:cNvSpPr>
          <p:nvPr/>
        </p:nvSpPr>
        <p:spPr bwMode="auto">
          <a:xfrm>
            <a:off x="517525" y="457200"/>
            <a:ext cx="839787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a:t>12.4. Uốn dọc ngoài giới hạn tỷ lệ . Công thức thực nghiệm</a:t>
            </a:r>
          </a:p>
        </p:txBody>
      </p:sp>
      <p:grpSp>
        <p:nvGrpSpPr>
          <p:cNvPr id="418829" name="Group 13"/>
          <p:cNvGrpSpPr>
            <a:grpSpLocks/>
          </p:cNvGrpSpPr>
          <p:nvPr/>
        </p:nvGrpSpPr>
        <p:grpSpPr bwMode="auto">
          <a:xfrm>
            <a:off x="762000" y="2362200"/>
            <a:ext cx="7391400" cy="2273300"/>
            <a:chOff x="480" y="295"/>
            <a:chExt cx="4656" cy="1432"/>
          </a:xfrm>
        </p:grpSpPr>
        <p:sp>
          <p:nvSpPr>
            <p:cNvPr id="418830" name="Text Box 14"/>
            <p:cNvSpPr txBox="1">
              <a:spLocks noChangeArrowheads="1"/>
            </p:cNvSpPr>
            <p:nvPr/>
          </p:nvSpPr>
          <p:spPr bwMode="auto">
            <a:xfrm>
              <a:off x="592" y="352"/>
              <a:ext cx="116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latin typeface="Times New Roman" pitchFamily="18" charset="0"/>
                  <a:cs typeface="Times New Roman" pitchFamily="18" charset="0"/>
                </a:rPr>
                <a:t> </a:t>
              </a:r>
              <a:r>
                <a:rPr lang="en-US">
                  <a:solidFill>
                    <a:srgbClr val="000000"/>
                  </a:solidFill>
                </a:rPr>
                <a:t>Vật liệu</a:t>
              </a:r>
            </a:p>
          </p:txBody>
        </p:sp>
        <p:sp>
          <p:nvSpPr>
            <p:cNvPr id="418831" name="Text Box 15"/>
            <p:cNvSpPr txBox="1">
              <a:spLocks noChangeArrowheads="1"/>
            </p:cNvSpPr>
            <p:nvPr/>
          </p:nvSpPr>
          <p:spPr bwMode="auto">
            <a:xfrm>
              <a:off x="4072" y="339"/>
              <a:ext cx="90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Giới hạn</a:t>
              </a:r>
              <a:r>
                <a:rPr lang="en-US"/>
                <a:t> </a:t>
              </a:r>
            </a:p>
          </p:txBody>
        </p:sp>
        <p:sp>
          <p:nvSpPr>
            <p:cNvPr id="418832" name="Line 16"/>
            <p:cNvSpPr>
              <a:spLocks noChangeShapeType="1"/>
            </p:cNvSpPr>
            <p:nvPr/>
          </p:nvSpPr>
          <p:spPr bwMode="auto">
            <a:xfrm>
              <a:off x="480" y="337"/>
              <a:ext cx="465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18833" name="Line 17"/>
            <p:cNvSpPr>
              <a:spLocks noChangeShapeType="1"/>
            </p:cNvSpPr>
            <p:nvPr/>
          </p:nvSpPr>
          <p:spPr bwMode="auto">
            <a:xfrm>
              <a:off x="480" y="635"/>
              <a:ext cx="465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18834" name="Text Box 18"/>
            <p:cNvSpPr txBox="1">
              <a:spLocks noChangeArrowheads="1"/>
            </p:cNvSpPr>
            <p:nvPr/>
          </p:nvSpPr>
          <p:spPr bwMode="auto">
            <a:xfrm>
              <a:off x="554" y="717"/>
              <a:ext cx="980" cy="9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Th</a:t>
              </a:r>
              <a:r>
                <a:rPr lang="en-US">
                  <a:solidFill>
                    <a:srgbClr val="000000"/>
                  </a:solidFill>
                  <a:latin typeface="Times New Roman"/>
                </a:rPr>
                <a:t>é</a:t>
              </a:r>
              <a:r>
                <a:rPr lang="en-US">
                  <a:solidFill>
                    <a:srgbClr val="000000"/>
                  </a:solidFill>
                </a:rPr>
                <a:t>p CT3</a:t>
              </a:r>
              <a:endParaRPr lang="en-US">
                <a:solidFill>
                  <a:srgbClr val="000000"/>
                </a:solidFill>
                <a:cs typeface="Times New Roman" pitchFamily="18" charset="0"/>
              </a:endParaRPr>
            </a:p>
            <a:p>
              <a:pPr algn="l"/>
              <a:r>
                <a:rPr lang="en-US">
                  <a:solidFill>
                    <a:srgbClr val="000000"/>
                  </a:solidFill>
                </a:rPr>
                <a:t>Th</a:t>
              </a:r>
              <a:r>
                <a:rPr lang="en-US">
                  <a:solidFill>
                    <a:srgbClr val="000000"/>
                  </a:solidFill>
                  <a:latin typeface="Times New Roman"/>
                </a:rPr>
                <a:t>é</a:t>
              </a:r>
              <a:r>
                <a:rPr lang="en-US">
                  <a:solidFill>
                    <a:srgbClr val="000000"/>
                  </a:solidFill>
                </a:rPr>
                <a:t>p CT5</a:t>
              </a:r>
            </a:p>
            <a:p>
              <a:pPr algn="l"/>
              <a:r>
                <a:rPr lang="en-US">
                  <a:solidFill>
                    <a:srgbClr val="000000"/>
                  </a:solidFill>
                </a:rPr>
                <a:t>Gang x</a:t>
              </a:r>
              <a:r>
                <a:rPr lang="en-US">
                  <a:solidFill>
                    <a:srgbClr val="000000"/>
                  </a:solidFill>
                  <a:latin typeface="Times New Roman"/>
                </a:rPr>
                <a:t>á</a:t>
              </a:r>
              <a:r>
                <a:rPr lang="en-US">
                  <a:solidFill>
                    <a:srgbClr val="000000"/>
                  </a:solidFill>
                </a:rPr>
                <a:t>m</a:t>
              </a:r>
              <a:endParaRPr lang="en-US">
                <a:solidFill>
                  <a:srgbClr val="000000"/>
                </a:solidFill>
                <a:cs typeface="Times New Roman" pitchFamily="18" charset="0"/>
              </a:endParaRPr>
            </a:p>
            <a:p>
              <a:pPr algn="l"/>
              <a:r>
                <a:rPr lang="en-US">
                  <a:solidFill>
                    <a:srgbClr val="000000"/>
                  </a:solidFill>
                </a:rPr>
                <a:t>Gỗ</a:t>
              </a:r>
              <a:r>
                <a:rPr lang="en-US"/>
                <a:t> </a:t>
              </a:r>
            </a:p>
          </p:txBody>
        </p:sp>
        <p:sp>
          <p:nvSpPr>
            <p:cNvPr id="418835" name="Line 19"/>
            <p:cNvSpPr>
              <a:spLocks noChangeShapeType="1"/>
            </p:cNvSpPr>
            <p:nvPr/>
          </p:nvSpPr>
          <p:spPr bwMode="auto">
            <a:xfrm>
              <a:off x="480" y="337"/>
              <a:ext cx="0" cy="139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18836" name="Line 20"/>
            <p:cNvSpPr>
              <a:spLocks noChangeShapeType="1"/>
            </p:cNvSpPr>
            <p:nvPr/>
          </p:nvSpPr>
          <p:spPr bwMode="auto">
            <a:xfrm>
              <a:off x="1584" y="337"/>
              <a:ext cx="0" cy="139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18837" name="Line 21"/>
            <p:cNvSpPr>
              <a:spLocks noChangeShapeType="1"/>
            </p:cNvSpPr>
            <p:nvPr/>
          </p:nvSpPr>
          <p:spPr bwMode="auto">
            <a:xfrm>
              <a:off x="3816" y="337"/>
              <a:ext cx="0" cy="139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18838" name="Line 22"/>
            <p:cNvSpPr>
              <a:spLocks noChangeShapeType="1"/>
            </p:cNvSpPr>
            <p:nvPr/>
          </p:nvSpPr>
          <p:spPr bwMode="auto">
            <a:xfrm>
              <a:off x="2304" y="337"/>
              <a:ext cx="0" cy="139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18839" name="Line 23"/>
            <p:cNvSpPr>
              <a:spLocks noChangeShapeType="1"/>
            </p:cNvSpPr>
            <p:nvPr/>
          </p:nvSpPr>
          <p:spPr bwMode="auto">
            <a:xfrm>
              <a:off x="3060" y="337"/>
              <a:ext cx="0" cy="139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18840" name="Line 24"/>
            <p:cNvSpPr>
              <a:spLocks noChangeShapeType="1"/>
            </p:cNvSpPr>
            <p:nvPr/>
          </p:nvSpPr>
          <p:spPr bwMode="auto">
            <a:xfrm>
              <a:off x="5136" y="337"/>
              <a:ext cx="0" cy="139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18841" name="Text Box 25"/>
            <p:cNvSpPr txBox="1">
              <a:spLocks noChangeArrowheads="1"/>
            </p:cNvSpPr>
            <p:nvPr/>
          </p:nvSpPr>
          <p:spPr bwMode="auto">
            <a:xfrm>
              <a:off x="1826" y="295"/>
              <a:ext cx="22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i="1">
                  <a:latin typeface="Times New Roman" pitchFamily="18" charset="0"/>
                  <a:cs typeface="Times New Roman" pitchFamily="18" charset="0"/>
                </a:rPr>
                <a:t>a</a:t>
              </a:r>
            </a:p>
          </p:txBody>
        </p:sp>
        <p:sp>
          <p:nvSpPr>
            <p:cNvPr id="418842" name="Text Box 26"/>
            <p:cNvSpPr txBox="1">
              <a:spLocks noChangeArrowheads="1"/>
            </p:cNvSpPr>
            <p:nvPr/>
          </p:nvSpPr>
          <p:spPr bwMode="auto">
            <a:xfrm>
              <a:off x="2544" y="305"/>
              <a:ext cx="22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i="1">
                  <a:latin typeface="Times New Roman" pitchFamily="18" charset="0"/>
                  <a:cs typeface="Times New Roman" pitchFamily="18" charset="0"/>
                </a:rPr>
                <a:t>b</a:t>
              </a:r>
            </a:p>
          </p:txBody>
        </p:sp>
        <p:sp>
          <p:nvSpPr>
            <p:cNvPr id="418843" name="Text Box 27"/>
            <p:cNvSpPr txBox="1">
              <a:spLocks noChangeArrowheads="1"/>
            </p:cNvSpPr>
            <p:nvPr/>
          </p:nvSpPr>
          <p:spPr bwMode="auto">
            <a:xfrm>
              <a:off x="3312" y="305"/>
              <a:ext cx="21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i="1">
                  <a:latin typeface="Times New Roman" pitchFamily="18" charset="0"/>
                  <a:cs typeface="Times New Roman" pitchFamily="18" charset="0"/>
                </a:rPr>
                <a:t>c</a:t>
              </a:r>
            </a:p>
          </p:txBody>
        </p:sp>
        <p:sp>
          <p:nvSpPr>
            <p:cNvPr id="418844" name="Text Box 28"/>
            <p:cNvSpPr txBox="1">
              <a:spLocks noChangeArrowheads="1"/>
            </p:cNvSpPr>
            <p:nvPr/>
          </p:nvSpPr>
          <p:spPr bwMode="auto">
            <a:xfrm>
              <a:off x="1622" y="716"/>
              <a:ext cx="644" cy="9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cs typeface="Times New Roman" pitchFamily="18" charset="0"/>
                </a:rPr>
                <a:t>31,00</a:t>
              </a:r>
            </a:p>
            <a:p>
              <a:pPr algn="l"/>
              <a:r>
                <a:rPr lang="en-US">
                  <a:solidFill>
                    <a:srgbClr val="000000"/>
                  </a:solidFill>
                  <a:cs typeface="Times New Roman" pitchFamily="18" charset="0"/>
                </a:rPr>
                <a:t>46,40</a:t>
              </a:r>
            </a:p>
            <a:p>
              <a:pPr algn="l"/>
              <a:r>
                <a:rPr lang="en-US">
                  <a:solidFill>
                    <a:srgbClr val="000000"/>
                  </a:solidFill>
                  <a:cs typeface="Times New Roman" pitchFamily="18" charset="0"/>
                </a:rPr>
                <a:t>77,60</a:t>
              </a:r>
            </a:p>
            <a:p>
              <a:pPr algn="l"/>
              <a:r>
                <a:rPr lang="en-US">
                  <a:solidFill>
                    <a:srgbClr val="000000"/>
                  </a:solidFill>
                  <a:cs typeface="Times New Roman" pitchFamily="18" charset="0"/>
                </a:rPr>
                <a:t>  2,39</a:t>
              </a:r>
              <a:r>
                <a:rPr lang="en-US">
                  <a:solidFill>
                    <a:srgbClr val="000000"/>
                  </a:solidFill>
                  <a:latin typeface=".VnTime" pitchFamily="34" charset="0"/>
                  <a:cs typeface="Times New Roman" pitchFamily="18" charset="0"/>
                </a:rPr>
                <a:t> </a:t>
              </a:r>
            </a:p>
          </p:txBody>
        </p:sp>
        <p:sp>
          <p:nvSpPr>
            <p:cNvPr id="418845" name="Text Box 29"/>
            <p:cNvSpPr txBox="1">
              <a:spLocks noChangeArrowheads="1"/>
            </p:cNvSpPr>
            <p:nvPr/>
          </p:nvSpPr>
          <p:spPr bwMode="auto">
            <a:xfrm>
              <a:off x="2342" y="712"/>
              <a:ext cx="805" cy="9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 </a:t>
              </a:r>
              <a:r>
                <a:rPr lang="en-US">
                  <a:solidFill>
                    <a:srgbClr val="000000"/>
                  </a:solidFill>
                  <a:cs typeface="Times New Roman" pitchFamily="18" charset="0"/>
                </a:rPr>
                <a:t>0,114  </a:t>
              </a:r>
            </a:p>
            <a:p>
              <a:pPr algn="l"/>
              <a:r>
                <a:rPr lang="en-US">
                  <a:solidFill>
                    <a:srgbClr val="000000"/>
                  </a:solidFill>
                  <a:cs typeface="Times New Roman" pitchFamily="18" charset="0"/>
                </a:rPr>
                <a:t> 0,3617</a:t>
              </a:r>
            </a:p>
            <a:p>
              <a:pPr algn="l"/>
              <a:r>
                <a:rPr lang="en-US">
                  <a:solidFill>
                    <a:srgbClr val="000000"/>
                  </a:solidFill>
                  <a:cs typeface="Times New Roman" pitchFamily="18" charset="0"/>
                </a:rPr>
                <a:t> 1,2000</a:t>
              </a:r>
            </a:p>
            <a:p>
              <a:pPr algn="l"/>
              <a:r>
                <a:rPr lang="en-US">
                  <a:solidFill>
                    <a:srgbClr val="000000"/>
                  </a:solidFill>
                  <a:cs typeface="Times New Roman" pitchFamily="18" charset="0"/>
                </a:rPr>
                <a:t> 0,0100</a:t>
              </a:r>
              <a:r>
                <a:rPr lang="en-US">
                  <a:solidFill>
                    <a:srgbClr val="000000"/>
                  </a:solidFill>
                  <a:latin typeface=".VnTime" pitchFamily="34" charset="0"/>
                  <a:cs typeface="Times New Roman" pitchFamily="18" charset="0"/>
                </a:rPr>
                <a:t> </a:t>
              </a:r>
            </a:p>
          </p:txBody>
        </p:sp>
        <p:sp>
          <p:nvSpPr>
            <p:cNvPr id="418846" name="Text Box 30"/>
            <p:cNvSpPr txBox="1">
              <a:spLocks noChangeArrowheads="1"/>
            </p:cNvSpPr>
            <p:nvPr/>
          </p:nvSpPr>
          <p:spPr bwMode="auto">
            <a:xfrm>
              <a:off x="3158" y="716"/>
              <a:ext cx="704" cy="9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cs typeface="Times New Roman" pitchFamily="18" charset="0"/>
                </a:rPr>
                <a:t>0,00</a:t>
              </a:r>
            </a:p>
            <a:p>
              <a:pPr algn="l"/>
              <a:r>
                <a:rPr lang="en-US">
                  <a:solidFill>
                    <a:srgbClr val="000000"/>
                  </a:solidFill>
                  <a:cs typeface="Times New Roman" pitchFamily="18" charset="0"/>
                </a:rPr>
                <a:t>0,00</a:t>
              </a:r>
            </a:p>
            <a:p>
              <a:pPr algn="l"/>
              <a:r>
                <a:rPr lang="en-US">
                  <a:solidFill>
                    <a:srgbClr val="000000"/>
                  </a:solidFill>
                  <a:cs typeface="Times New Roman" pitchFamily="18" charset="0"/>
                </a:rPr>
                <a:t>0,0053</a:t>
              </a:r>
            </a:p>
            <a:p>
              <a:pPr algn="l"/>
              <a:r>
                <a:rPr lang="en-US">
                  <a:solidFill>
                    <a:srgbClr val="000000"/>
                  </a:solidFill>
                  <a:cs typeface="Times New Roman" pitchFamily="18" charset="0"/>
                </a:rPr>
                <a:t>0,00</a:t>
              </a:r>
              <a:r>
                <a:rPr lang="en-US">
                  <a:latin typeface="Times New Roman" pitchFamily="18" charset="0"/>
                  <a:cs typeface="Times New Roman" pitchFamily="18" charset="0"/>
                </a:rPr>
                <a:t> </a:t>
              </a:r>
            </a:p>
          </p:txBody>
        </p:sp>
        <p:sp>
          <p:nvSpPr>
            <p:cNvPr id="418847" name="Line 31"/>
            <p:cNvSpPr>
              <a:spLocks noChangeShapeType="1"/>
            </p:cNvSpPr>
            <p:nvPr/>
          </p:nvSpPr>
          <p:spPr bwMode="auto">
            <a:xfrm>
              <a:off x="480" y="1727"/>
              <a:ext cx="465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18848" name="Text Box 32"/>
            <p:cNvSpPr txBox="1">
              <a:spLocks noChangeArrowheads="1"/>
            </p:cNvSpPr>
            <p:nvPr/>
          </p:nvSpPr>
          <p:spPr bwMode="auto">
            <a:xfrm>
              <a:off x="3878" y="697"/>
              <a:ext cx="118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40 &lt; </a:t>
              </a:r>
              <a:r>
                <a:rPr lang="el-GR"/>
                <a:t>λ</a:t>
              </a:r>
              <a:r>
                <a:rPr lang="en-US"/>
                <a:t> &lt; 100</a:t>
              </a:r>
              <a:endParaRPr lang="el-GR"/>
            </a:p>
          </p:txBody>
        </p:sp>
        <p:sp>
          <p:nvSpPr>
            <p:cNvPr id="418849" name="Text Box 33"/>
            <p:cNvSpPr txBox="1">
              <a:spLocks noChangeArrowheads="1"/>
            </p:cNvSpPr>
            <p:nvPr/>
          </p:nvSpPr>
          <p:spPr bwMode="auto">
            <a:xfrm>
              <a:off x="3888" y="960"/>
              <a:ext cx="107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30 &lt; </a:t>
              </a:r>
              <a:r>
                <a:rPr lang="el-GR"/>
                <a:t>λ</a:t>
              </a:r>
              <a:r>
                <a:rPr lang="en-US"/>
                <a:t> &lt; 90</a:t>
              </a:r>
              <a:endParaRPr lang="el-GR"/>
            </a:p>
          </p:txBody>
        </p:sp>
        <p:sp>
          <p:nvSpPr>
            <p:cNvPr id="418850" name="Text Box 34"/>
            <p:cNvSpPr txBox="1">
              <a:spLocks noChangeArrowheads="1"/>
            </p:cNvSpPr>
            <p:nvPr/>
          </p:nvSpPr>
          <p:spPr bwMode="auto">
            <a:xfrm>
              <a:off x="3888" y="1192"/>
              <a:ext cx="107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20 &lt; </a:t>
              </a:r>
              <a:r>
                <a:rPr lang="el-GR"/>
                <a:t>λ</a:t>
              </a:r>
              <a:r>
                <a:rPr lang="en-US"/>
                <a:t> &lt; 80</a:t>
              </a:r>
              <a:endParaRPr lang="el-GR"/>
            </a:p>
          </p:txBody>
        </p:sp>
        <p:sp>
          <p:nvSpPr>
            <p:cNvPr id="418851" name="Text Box 35"/>
            <p:cNvSpPr txBox="1">
              <a:spLocks noChangeArrowheads="1"/>
            </p:cNvSpPr>
            <p:nvPr/>
          </p:nvSpPr>
          <p:spPr bwMode="auto">
            <a:xfrm>
              <a:off x="3888" y="1400"/>
              <a:ext cx="118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30 &lt; </a:t>
              </a:r>
              <a:r>
                <a:rPr lang="el-GR"/>
                <a:t>λ</a:t>
              </a:r>
              <a:r>
                <a:rPr lang="en-US"/>
                <a:t> &lt; 100</a:t>
              </a:r>
              <a:endParaRPr lang="el-G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418828">
                                            <p:txEl>
                                              <p:pRg st="0" end="0"/>
                                            </p:txEl>
                                          </p:spTgt>
                                        </p:tgtEl>
                                        <p:attrNameLst>
                                          <p:attrName>style.visibility</p:attrName>
                                        </p:attrNameLst>
                                      </p:cBhvr>
                                      <p:to>
                                        <p:strVal val="visible"/>
                                      </p:to>
                                    </p:set>
                                    <p:animEffect transition="in" filter="checkerboard(across)">
                                      <p:cBhvr>
                                        <p:cTn id="7" dur="500"/>
                                        <p:tgtEl>
                                          <p:spTgt spid="418828">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418818"/>
                                        </p:tgtEl>
                                        <p:attrNameLst>
                                          <p:attrName>style.visibility</p:attrName>
                                        </p:attrNameLst>
                                      </p:cBhvr>
                                      <p:to>
                                        <p:strVal val="visible"/>
                                      </p:to>
                                    </p:set>
                                    <p:animEffect transition="in" filter="strips(downRight)">
                                      <p:cBhvr>
                                        <p:cTn id="12" dur="3000"/>
                                        <p:tgtEl>
                                          <p:spTgt spid="41881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418819"/>
                                        </p:tgtEl>
                                        <p:attrNameLst>
                                          <p:attrName>style.visibility</p:attrName>
                                        </p:attrNameLst>
                                      </p:cBhvr>
                                      <p:to>
                                        <p:strVal val="visible"/>
                                      </p:to>
                                    </p:set>
                                    <p:animEffect transition="in" filter="wheel(4)">
                                      <p:cBhvr>
                                        <p:cTn id="17" dur="2000"/>
                                        <p:tgtEl>
                                          <p:spTgt spid="41881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4" presetClass="entr" presetSubtype="0" fill="hold" grpId="0" nodeType="clickEffect">
                                  <p:stCondLst>
                                    <p:cond delay="0"/>
                                  </p:stCondLst>
                                  <p:childTnLst>
                                    <p:set>
                                      <p:cBhvr>
                                        <p:cTn id="21" dur="1" fill="hold">
                                          <p:stCondLst>
                                            <p:cond delay="0"/>
                                          </p:stCondLst>
                                        </p:cTn>
                                        <p:tgtEl>
                                          <p:spTgt spid="418820"/>
                                        </p:tgtEl>
                                        <p:attrNameLst>
                                          <p:attrName>style.visibility</p:attrName>
                                        </p:attrNameLst>
                                      </p:cBhvr>
                                      <p:to>
                                        <p:strVal val="visible"/>
                                      </p:to>
                                    </p:set>
                                    <p:anim to="" calcmode="lin" valueType="num">
                                      <p:cBhvr>
                                        <p:cTn id="22" dur="1" fill="hold"/>
                                        <p:tgtEl>
                                          <p:spTgt spid="418820"/>
                                        </p:tgtEl>
                                        <p:attrNameLst>
                                          <p:attrName/>
                                        </p:attrNameLst>
                                      </p:cBhvr>
                                    </p:anim>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nodeType="clickEffect">
                                  <p:stCondLst>
                                    <p:cond delay="0"/>
                                  </p:stCondLst>
                                  <p:childTnLst>
                                    <p:set>
                                      <p:cBhvr>
                                        <p:cTn id="26" dur="1" fill="hold">
                                          <p:stCondLst>
                                            <p:cond delay="0"/>
                                          </p:stCondLst>
                                        </p:cTn>
                                        <p:tgtEl>
                                          <p:spTgt spid="418829"/>
                                        </p:tgtEl>
                                        <p:attrNameLst>
                                          <p:attrName>style.visibility</p:attrName>
                                        </p:attrNameLst>
                                      </p:cBhvr>
                                      <p:to>
                                        <p:strVal val="visible"/>
                                      </p:to>
                                    </p:set>
                                    <p:animEffect transition="in" filter="blinds(horizontal)">
                                      <p:cBhvr>
                                        <p:cTn id="27" dur="500"/>
                                        <p:tgtEl>
                                          <p:spTgt spid="41882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nodeType="clickEffect">
                                  <p:stCondLst>
                                    <p:cond delay="0"/>
                                  </p:stCondLst>
                                  <p:childTnLst>
                                    <p:set>
                                      <p:cBhvr>
                                        <p:cTn id="31" dur="1" fill="hold">
                                          <p:stCondLst>
                                            <p:cond delay="0"/>
                                          </p:stCondLst>
                                        </p:cTn>
                                        <p:tgtEl>
                                          <p:spTgt spid="418821"/>
                                        </p:tgtEl>
                                        <p:attrNameLst>
                                          <p:attrName>style.visibility</p:attrName>
                                        </p:attrNameLst>
                                      </p:cBhvr>
                                      <p:to>
                                        <p:strVal val="visible"/>
                                      </p:to>
                                    </p:set>
                                    <p:animEffect transition="in" filter="blinds(horizontal)">
                                      <p:cBhvr>
                                        <p:cTn id="32" dur="500"/>
                                        <p:tgtEl>
                                          <p:spTgt spid="4188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8818" grpId="0" autoUpdateAnimBg="0"/>
      <p:bldP spid="418820" grpId="0"/>
    </p:bldLst>
  </p:timing>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42" name="Text Box 2"/>
          <p:cNvSpPr txBox="1">
            <a:spLocks noChangeArrowheads="1"/>
          </p:cNvSpPr>
          <p:nvPr/>
        </p:nvSpPr>
        <p:spPr bwMode="auto">
          <a:xfrm>
            <a:off x="228600" y="473075"/>
            <a:ext cx="4287838"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rPr>
              <a:t>Khi  λ &lt; 40  ứng suất   tới hạn </a:t>
            </a:r>
          </a:p>
          <a:p>
            <a:pPr algn="l"/>
            <a:r>
              <a:rPr lang="en-US">
                <a:solidFill>
                  <a:srgbClr val="006600"/>
                </a:solidFill>
              </a:rPr>
              <a:t>là giới hạn chảy (đoạn AB ).</a:t>
            </a:r>
            <a:endParaRPr lang="en-US">
              <a:solidFill>
                <a:srgbClr val="006600"/>
              </a:solidFill>
              <a:cs typeface="Times New Roman" pitchFamily="18" charset="0"/>
            </a:endParaRPr>
          </a:p>
        </p:txBody>
      </p:sp>
      <p:sp>
        <p:nvSpPr>
          <p:cNvPr id="419843" name="Text Box 3"/>
          <p:cNvSpPr txBox="1">
            <a:spLocks noChangeArrowheads="1"/>
          </p:cNvSpPr>
          <p:nvPr/>
        </p:nvSpPr>
        <p:spPr bwMode="auto">
          <a:xfrm>
            <a:off x="346075" y="1479550"/>
            <a:ext cx="414972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990000"/>
                </a:solidFill>
              </a:rPr>
              <a:t>Khi 10 &lt;  λ &lt; 100  ứng  suất </a:t>
            </a:r>
          </a:p>
          <a:p>
            <a:pPr algn="l"/>
            <a:r>
              <a:rPr lang="en-US">
                <a:solidFill>
                  <a:srgbClr val="990000"/>
                </a:solidFill>
              </a:rPr>
              <a:t>tới hạn được xác định  theo </a:t>
            </a:r>
          </a:p>
          <a:p>
            <a:pPr algn="l"/>
            <a:r>
              <a:rPr lang="en-US">
                <a:solidFill>
                  <a:srgbClr val="990000"/>
                </a:solidFill>
              </a:rPr>
              <a:t>công thức (12. 6 )(đoạn BC). </a:t>
            </a:r>
            <a:endParaRPr lang="en-US">
              <a:solidFill>
                <a:srgbClr val="990000"/>
              </a:solidFill>
              <a:cs typeface="Times New Roman" pitchFamily="18" charset="0"/>
            </a:endParaRPr>
          </a:p>
        </p:txBody>
      </p:sp>
      <p:sp>
        <p:nvSpPr>
          <p:cNvPr id="419844" name="Text Box 4"/>
          <p:cNvSpPr txBox="1">
            <a:spLocks noChangeArrowheads="1"/>
          </p:cNvSpPr>
          <p:nvPr/>
        </p:nvSpPr>
        <p:spPr bwMode="auto">
          <a:xfrm>
            <a:off x="411163" y="2682875"/>
            <a:ext cx="3856037"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6600CC"/>
                </a:solidFill>
              </a:rPr>
              <a:t>Ở C ( λ =100) ứng suất tới </a:t>
            </a:r>
          </a:p>
          <a:p>
            <a:pPr algn="l"/>
            <a:r>
              <a:rPr lang="en-US">
                <a:solidFill>
                  <a:srgbClr val="6600CC"/>
                </a:solidFill>
              </a:rPr>
              <a:t>hạn là giới hạn tỷ lệ .</a:t>
            </a:r>
            <a:endParaRPr lang="en-US">
              <a:solidFill>
                <a:srgbClr val="6600CC"/>
              </a:solidFill>
              <a:cs typeface="Times New Roman" pitchFamily="18" charset="0"/>
            </a:endParaRPr>
          </a:p>
        </p:txBody>
      </p:sp>
      <p:sp>
        <p:nvSpPr>
          <p:cNvPr id="419845" name="Text Box 5"/>
          <p:cNvSpPr txBox="1">
            <a:spLocks noChangeArrowheads="1"/>
          </p:cNvSpPr>
          <p:nvPr/>
        </p:nvSpPr>
        <p:spPr bwMode="auto">
          <a:xfrm>
            <a:off x="312738" y="3492500"/>
            <a:ext cx="4335462" cy="1917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3366"/>
                </a:solidFill>
              </a:rPr>
              <a:t>Khi   λ &gt; 100 ứng suất tới hạn </a:t>
            </a:r>
          </a:p>
          <a:p>
            <a:pPr algn="l"/>
            <a:r>
              <a:rPr lang="en-US">
                <a:solidFill>
                  <a:srgbClr val="003366"/>
                </a:solidFill>
              </a:rPr>
              <a:t>được xác định theo công thức </a:t>
            </a:r>
          </a:p>
          <a:p>
            <a:pPr algn="l"/>
            <a:r>
              <a:rPr lang="en-US">
                <a:solidFill>
                  <a:srgbClr val="003366"/>
                </a:solidFill>
              </a:rPr>
              <a:t>( 12. 4) (đoạn CD).  Rất ít khi </a:t>
            </a:r>
          </a:p>
          <a:p>
            <a:pPr algn="l"/>
            <a:r>
              <a:rPr lang="en-US">
                <a:solidFill>
                  <a:srgbClr val="003366"/>
                </a:solidFill>
              </a:rPr>
              <a:t>gặp trường hợp  λ &gt; 200. </a:t>
            </a:r>
          </a:p>
          <a:p>
            <a:pPr algn="l"/>
            <a:endParaRPr lang="en-US">
              <a:solidFill>
                <a:srgbClr val="003366"/>
              </a:solidFill>
              <a:cs typeface="Times New Roman" pitchFamily="18" charset="0"/>
            </a:endParaRPr>
          </a:p>
        </p:txBody>
      </p:sp>
      <p:grpSp>
        <p:nvGrpSpPr>
          <p:cNvPr id="419846" name="Group 6"/>
          <p:cNvGrpSpPr>
            <a:grpSpLocks/>
          </p:cNvGrpSpPr>
          <p:nvPr/>
        </p:nvGrpSpPr>
        <p:grpSpPr bwMode="auto">
          <a:xfrm>
            <a:off x="4267200" y="304800"/>
            <a:ext cx="4724400" cy="3646488"/>
            <a:chOff x="2688" y="192"/>
            <a:chExt cx="2976" cy="2297"/>
          </a:xfrm>
        </p:grpSpPr>
        <p:sp>
          <p:nvSpPr>
            <p:cNvPr id="419847" name="Line 7"/>
            <p:cNvSpPr>
              <a:spLocks noChangeShapeType="1"/>
            </p:cNvSpPr>
            <p:nvPr/>
          </p:nvSpPr>
          <p:spPr bwMode="auto">
            <a:xfrm>
              <a:off x="3250" y="1886"/>
              <a:ext cx="2150"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19848" name="Line 8"/>
            <p:cNvSpPr>
              <a:spLocks noChangeShapeType="1"/>
            </p:cNvSpPr>
            <p:nvPr/>
          </p:nvSpPr>
          <p:spPr bwMode="auto">
            <a:xfrm>
              <a:off x="3437" y="1886"/>
              <a:ext cx="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9849" name="Line 9"/>
            <p:cNvSpPr>
              <a:spLocks noChangeShapeType="1"/>
            </p:cNvSpPr>
            <p:nvPr/>
          </p:nvSpPr>
          <p:spPr bwMode="auto">
            <a:xfrm>
              <a:off x="3437" y="1862"/>
              <a:ext cx="0"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9850" name="Line 10"/>
            <p:cNvSpPr>
              <a:spLocks noChangeShapeType="1"/>
            </p:cNvSpPr>
            <p:nvPr/>
          </p:nvSpPr>
          <p:spPr bwMode="auto">
            <a:xfrm>
              <a:off x="3632" y="1862"/>
              <a:ext cx="0"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9851" name="Line 11"/>
            <p:cNvSpPr>
              <a:spLocks noChangeShapeType="1"/>
            </p:cNvSpPr>
            <p:nvPr/>
          </p:nvSpPr>
          <p:spPr bwMode="auto">
            <a:xfrm>
              <a:off x="3819" y="1862"/>
              <a:ext cx="0"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9852" name="Line 12"/>
            <p:cNvSpPr>
              <a:spLocks noChangeShapeType="1"/>
            </p:cNvSpPr>
            <p:nvPr/>
          </p:nvSpPr>
          <p:spPr bwMode="auto">
            <a:xfrm>
              <a:off x="4007" y="1862"/>
              <a:ext cx="0"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9853" name="Line 13"/>
            <p:cNvSpPr>
              <a:spLocks noChangeShapeType="1"/>
            </p:cNvSpPr>
            <p:nvPr/>
          </p:nvSpPr>
          <p:spPr bwMode="auto">
            <a:xfrm>
              <a:off x="4194" y="1862"/>
              <a:ext cx="0"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9854" name="Line 14"/>
            <p:cNvSpPr>
              <a:spLocks noChangeShapeType="1"/>
            </p:cNvSpPr>
            <p:nvPr/>
          </p:nvSpPr>
          <p:spPr bwMode="auto">
            <a:xfrm>
              <a:off x="4381" y="1870"/>
              <a:ext cx="0"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9855" name="Line 15"/>
            <p:cNvSpPr>
              <a:spLocks noChangeShapeType="1"/>
            </p:cNvSpPr>
            <p:nvPr/>
          </p:nvSpPr>
          <p:spPr bwMode="auto">
            <a:xfrm>
              <a:off x="4568" y="1862"/>
              <a:ext cx="0"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9856" name="Line 16"/>
            <p:cNvSpPr>
              <a:spLocks noChangeShapeType="1"/>
            </p:cNvSpPr>
            <p:nvPr/>
          </p:nvSpPr>
          <p:spPr bwMode="auto">
            <a:xfrm>
              <a:off x="4756" y="1862"/>
              <a:ext cx="0"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9857" name="Line 17"/>
            <p:cNvSpPr>
              <a:spLocks noChangeShapeType="1"/>
            </p:cNvSpPr>
            <p:nvPr/>
          </p:nvSpPr>
          <p:spPr bwMode="auto">
            <a:xfrm>
              <a:off x="4935" y="1870"/>
              <a:ext cx="0"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9858" name="Line 18"/>
            <p:cNvSpPr>
              <a:spLocks noChangeShapeType="1"/>
            </p:cNvSpPr>
            <p:nvPr/>
          </p:nvSpPr>
          <p:spPr bwMode="auto">
            <a:xfrm>
              <a:off x="5115" y="1870"/>
              <a:ext cx="0"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9859" name="Text Box 19"/>
            <p:cNvSpPr txBox="1">
              <a:spLocks noChangeArrowheads="1"/>
            </p:cNvSpPr>
            <p:nvPr/>
          </p:nvSpPr>
          <p:spPr bwMode="auto">
            <a:xfrm>
              <a:off x="3304" y="1878"/>
              <a:ext cx="281" cy="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20</a:t>
              </a:r>
            </a:p>
          </p:txBody>
        </p:sp>
        <p:sp>
          <p:nvSpPr>
            <p:cNvPr id="419860" name="Text Box 20"/>
            <p:cNvSpPr txBox="1">
              <a:spLocks noChangeArrowheads="1"/>
            </p:cNvSpPr>
            <p:nvPr/>
          </p:nvSpPr>
          <p:spPr bwMode="auto">
            <a:xfrm>
              <a:off x="3663" y="1878"/>
              <a:ext cx="281" cy="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60</a:t>
              </a:r>
            </a:p>
          </p:txBody>
        </p:sp>
        <p:sp>
          <p:nvSpPr>
            <p:cNvPr id="419861" name="Text Box 21"/>
            <p:cNvSpPr txBox="1">
              <a:spLocks noChangeArrowheads="1"/>
            </p:cNvSpPr>
            <p:nvPr/>
          </p:nvSpPr>
          <p:spPr bwMode="auto">
            <a:xfrm>
              <a:off x="3999" y="1886"/>
              <a:ext cx="429" cy="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100</a:t>
              </a:r>
            </a:p>
          </p:txBody>
        </p:sp>
        <p:sp>
          <p:nvSpPr>
            <p:cNvPr id="419862" name="Text Box 22"/>
            <p:cNvSpPr txBox="1">
              <a:spLocks noChangeArrowheads="1"/>
            </p:cNvSpPr>
            <p:nvPr/>
          </p:nvSpPr>
          <p:spPr bwMode="auto">
            <a:xfrm>
              <a:off x="4397" y="1886"/>
              <a:ext cx="429" cy="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140</a:t>
              </a:r>
            </a:p>
          </p:txBody>
        </p:sp>
        <p:sp>
          <p:nvSpPr>
            <p:cNvPr id="419863" name="Text Box 23"/>
            <p:cNvSpPr txBox="1">
              <a:spLocks noChangeArrowheads="1"/>
            </p:cNvSpPr>
            <p:nvPr/>
          </p:nvSpPr>
          <p:spPr bwMode="auto">
            <a:xfrm>
              <a:off x="4787" y="1878"/>
              <a:ext cx="429" cy="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180</a:t>
              </a:r>
            </a:p>
          </p:txBody>
        </p:sp>
        <p:sp>
          <p:nvSpPr>
            <p:cNvPr id="419864" name="Line 24"/>
            <p:cNvSpPr>
              <a:spLocks noChangeShapeType="1"/>
            </p:cNvSpPr>
            <p:nvPr/>
          </p:nvSpPr>
          <p:spPr bwMode="auto">
            <a:xfrm flipV="1">
              <a:off x="3250" y="325"/>
              <a:ext cx="0" cy="1557"/>
            </a:xfrm>
            <a:prstGeom prst="line">
              <a:avLst/>
            </a:prstGeom>
            <a:noFill/>
            <a:ln w="9525">
              <a:solidFill>
                <a:srgbClr val="000000"/>
              </a:solidFill>
              <a:round/>
              <a:headEnd type="none"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19865" name="Line 25"/>
            <p:cNvSpPr>
              <a:spLocks noChangeShapeType="1"/>
            </p:cNvSpPr>
            <p:nvPr/>
          </p:nvSpPr>
          <p:spPr bwMode="auto">
            <a:xfrm>
              <a:off x="3226" y="1667"/>
              <a:ext cx="3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9866" name="Line 26"/>
            <p:cNvSpPr>
              <a:spLocks noChangeShapeType="1"/>
            </p:cNvSpPr>
            <p:nvPr/>
          </p:nvSpPr>
          <p:spPr bwMode="auto">
            <a:xfrm>
              <a:off x="3226" y="1441"/>
              <a:ext cx="3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9867" name="Line 27"/>
            <p:cNvSpPr>
              <a:spLocks noChangeShapeType="1"/>
            </p:cNvSpPr>
            <p:nvPr/>
          </p:nvSpPr>
          <p:spPr bwMode="auto">
            <a:xfrm>
              <a:off x="3226" y="1222"/>
              <a:ext cx="3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9868" name="Line 28"/>
            <p:cNvSpPr>
              <a:spLocks noChangeShapeType="1"/>
            </p:cNvSpPr>
            <p:nvPr/>
          </p:nvSpPr>
          <p:spPr bwMode="auto">
            <a:xfrm>
              <a:off x="3226" y="1004"/>
              <a:ext cx="3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9869" name="Line 29"/>
            <p:cNvSpPr>
              <a:spLocks noChangeShapeType="1"/>
            </p:cNvSpPr>
            <p:nvPr/>
          </p:nvSpPr>
          <p:spPr bwMode="auto">
            <a:xfrm>
              <a:off x="3226" y="785"/>
              <a:ext cx="3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9870" name="Line 30"/>
            <p:cNvSpPr>
              <a:spLocks noChangeShapeType="1"/>
            </p:cNvSpPr>
            <p:nvPr/>
          </p:nvSpPr>
          <p:spPr bwMode="auto">
            <a:xfrm>
              <a:off x="3226" y="567"/>
              <a:ext cx="3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9871" name="Text Box 31"/>
            <p:cNvSpPr txBox="1">
              <a:spLocks noChangeArrowheads="1"/>
            </p:cNvSpPr>
            <p:nvPr/>
          </p:nvSpPr>
          <p:spPr bwMode="auto">
            <a:xfrm>
              <a:off x="3070" y="1878"/>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0</a:t>
              </a:r>
            </a:p>
          </p:txBody>
        </p:sp>
        <p:sp>
          <p:nvSpPr>
            <p:cNvPr id="419872" name="Text Box 32"/>
            <p:cNvSpPr txBox="1">
              <a:spLocks noChangeArrowheads="1"/>
            </p:cNvSpPr>
            <p:nvPr/>
          </p:nvSpPr>
          <p:spPr bwMode="auto">
            <a:xfrm>
              <a:off x="3063" y="1558"/>
              <a:ext cx="280"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4</a:t>
              </a:r>
            </a:p>
          </p:txBody>
        </p:sp>
        <p:sp>
          <p:nvSpPr>
            <p:cNvPr id="419873" name="Text Box 33"/>
            <p:cNvSpPr txBox="1">
              <a:spLocks noChangeArrowheads="1"/>
            </p:cNvSpPr>
            <p:nvPr/>
          </p:nvSpPr>
          <p:spPr bwMode="auto">
            <a:xfrm>
              <a:off x="3063" y="1339"/>
              <a:ext cx="280"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8</a:t>
              </a:r>
            </a:p>
          </p:txBody>
        </p:sp>
        <p:sp>
          <p:nvSpPr>
            <p:cNvPr id="419874" name="Text Box 34"/>
            <p:cNvSpPr txBox="1">
              <a:spLocks noChangeArrowheads="1"/>
            </p:cNvSpPr>
            <p:nvPr/>
          </p:nvSpPr>
          <p:spPr bwMode="auto">
            <a:xfrm>
              <a:off x="3016" y="1121"/>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12</a:t>
              </a:r>
            </a:p>
          </p:txBody>
        </p:sp>
        <p:sp>
          <p:nvSpPr>
            <p:cNvPr id="419875" name="Text Box 35"/>
            <p:cNvSpPr txBox="1">
              <a:spLocks noChangeArrowheads="1"/>
            </p:cNvSpPr>
            <p:nvPr/>
          </p:nvSpPr>
          <p:spPr bwMode="auto">
            <a:xfrm>
              <a:off x="3016" y="876"/>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16</a:t>
              </a:r>
            </a:p>
          </p:txBody>
        </p:sp>
        <p:sp>
          <p:nvSpPr>
            <p:cNvPr id="419876" name="Text Box 36"/>
            <p:cNvSpPr txBox="1">
              <a:spLocks noChangeArrowheads="1"/>
            </p:cNvSpPr>
            <p:nvPr/>
          </p:nvSpPr>
          <p:spPr bwMode="auto">
            <a:xfrm>
              <a:off x="3016" y="473"/>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24</a:t>
              </a:r>
            </a:p>
          </p:txBody>
        </p:sp>
        <p:sp>
          <p:nvSpPr>
            <p:cNvPr id="419877" name="Text Box 37"/>
            <p:cNvSpPr txBox="1">
              <a:spLocks noChangeArrowheads="1"/>
            </p:cNvSpPr>
            <p:nvPr/>
          </p:nvSpPr>
          <p:spPr bwMode="auto">
            <a:xfrm>
              <a:off x="3016" y="684"/>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20</a:t>
              </a:r>
            </a:p>
          </p:txBody>
        </p:sp>
        <p:sp>
          <p:nvSpPr>
            <p:cNvPr id="419878" name="Line 38"/>
            <p:cNvSpPr>
              <a:spLocks noChangeShapeType="1"/>
            </p:cNvSpPr>
            <p:nvPr/>
          </p:nvSpPr>
          <p:spPr bwMode="auto">
            <a:xfrm flipV="1">
              <a:off x="4194" y="793"/>
              <a:ext cx="0" cy="1080"/>
            </a:xfrm>
            <a:prstGeom prst="line">
              <a:avLst/>
            </a:prstGeom>
            <a:noFill/>
            <a:ln w="952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419879" name="Line 39"/>
            <p:cNvSpPr>
              <a:spLocks noChangeShapeType="1"/>
            </p:cNvSpPr>
            <p:nvPr/>
          </p:nvSpPr>
          <p:spPr bwMode="auto">
            <a:xfrm>
              <a:off x="3250" y="785"/>
              <a:ext cx="936" cy="0"/>
            </a:xfrm>
            <a:prstGeom prst="line">
              <a:avLst/>
            </a:prstGeom>
            <a:noFill/>
            <a:ln w="952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419880" name="Line 40"/>
            <p:cNvSpPr>
              <a:spLocks noChangeShapeType="1"/>
            </p:cNvSpPr>
            <p:nvPr/>
          </p:nvSpPr>
          <p:spPr bwMode="auto">
            <a:xfrm flipV="1">
              <a:off x="3632" y="574"/>
              <a:ext cx="0" cy="1312"/>
            </a:xfrm>
            <a:prstGeom prst="line">
              <a:avLst/>
            </a:prstGeom>
            <a:noFill/>
            <a:ln w="952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419881" name="Line 41"/>
            <p:cNvSpPr>
              <a:spLocks noChangeShapeType="1"/>
            </p:cNvSpPr>
            <p:nvPr/>
          </p:nvSpPr>
          <p:spPr bwMode="auto">
            <a:xfrm>
              <a:off x="3258" y="567"/>
              <a:ext cx="374" cy="0"/>
            </a:xfrm>
            <a:prstGeom prst="line">
              <a:avLst/>
            </a:prstGeom>
            <a:noFill/>
            <a:ln w="2857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9882" name="Arc 42"/>
            <p:cNvSpPr>
              <a:spLocks/>
            </p:cNvSpPr>
            <p:nvPr/>
          </p:nvSpPr>
          <p:spPr bwMode="auto">
            <a:xfrm rot="1262455">
              <a:off x="3509" y="646"/>
              <a:ext cx="601" cy="577"/>
            </a:xfrm>
            <a:custGeom>
              <a:avLst/>
              <a:gdLst>
                <a:gd name="G0" fmla="+- 2881 0 0"/>
                <a:gd name="G1" fmla="+- 21600 0 0"/>
                <a:gd name="G2" fmla="+- 21600 0 0"/>
                <a:gd name="T0" fmla="*/ 0 w 7428"/>
                <a:gd name="T1" fmla="*/ 193 h 21600"/>
                <a:gd name="T2" fmla="*/ 7428 w 7428"/>
                <a:gd name="T3" fmla="*/ 484 h 21600"/>
                <a:gd name="T4" fmla="*/ 2881 w 7428"/>
                <a:gd name="T5" fmla="*/ 21600 h 21600"/>
              </a:gdLst>
              <a:ahLst/>
              <a:cxnLst>
                <a:cxn ang="0">
                  <a:pos x="T0" y="T1"/>
                </a:cxn>
                <a:cxn ang="0">
                  <a:pos x="T2" y="T3"/>
                </a:cxn>
                <a:cxn ang="0">
                  <a:pos x="T4" y="T5"/>
                </a:cxn>
              </a:cxnLst>
              <a:rect l="0" t="0" r="r" b="b"/>
              <a:pathLst>
                <a:path w="7428" h="21600" fill="none" extrusionOk="0">
                  <a:moveTo>
                    <a:pt x="-1" y="192"/>
                  </a:moveTo>
                  <a:cubicBezTo>
                    <a:pt x="954" y="64"/>
                    <a:pt x="1917" y="-1"/>
                    <a:pt x="2881" y="0"/>
                  </a:cubicBezTo>
                  <a:cubicBezTo>
                    <a:pt x="4409" y="0"/>
                    <a:pt x="5933" y="162"/>
                    <a:pt x="7427" y="484"/>
                  </a:cubicBezTo>
                </a:path>
                <a:path w="7428" h="21600" stroke="0" extrusionOk="0">
                  <a:moveTo>
                    <a:pt x="-1" y="192"/>
                  </a:moveTo>
                  <a:cubicBezTo>
                    <a:pt x="954" y="64"/>
                    <a:pt x="1917" y="-1"/>
                    <a:pt x="2881" y="0"/>
                  </a:cubicBezTo>
                  <a:cubicBezTo>
                    <a:pt x="4409" y="0"/>
                    <a:pt x="5933" y="162"/>
                    <a:pt x="7427" y="484"/>
                  </a:cubicBezTo>
                  <a:lnTo>
                    <a:pt x="2881" y="21600"/>
                  </a:lnTo>
                  <a:close/>
                </a:path>
              </a:pathLst>
            </a:custGeom>
            <a:noFill/>
            <a:ln w="28575">
              <a:solidFill>
                <a:srgbClr val="99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9883" name="Arc 43"/>
            <p:cNvSpPr>
              <a:spLocks/>
            </p:cNvSpPr>
            <p:nvPr/>
          </p:nvSpPr>
          <p:spPr bwMode="auto">
            <a:xfrm rot="3083564">
              <a:off x="4198" y="740"/>
              <a:ext cx="1283" cy="703"/>
            </a:xfrm>
            <a:custGeom>
              <a:avLst/>
              <a:gdLst>
                <a:gd name="G0" fmla="+- 6692 0 0"/>
                <a:gd name="G1" fmla="+- 0 0 0"/>
                <a:gd name="G2" fmla="+- 21600 0 0"/>
                <a:gd name="T0" fmla="*/ 23168 w 23168"/>
                <a:gd name="T1" fmla="*/ 13967 h 21600"/>
                <a:gd name="T2" fmla="*/ 0 w 23168"/>
                <a:gd name="T3" fmla="*/ 20537 h 21600"/>
                <a:gd name="T4" fmla="*/ 6692 w 23168"/>
                <a:gd name="T5" fmla="*/ 0 h 21600"/>
              </a:gdLst>
              <a:ahLst/>
              <a:cxnLst>
                <a:cxn ang="0">
                  <a:pos x="T0" y="T1"/>
                </a:cxn>
                <a:cxn ang="0">
                  <a:pos x="T2" y="T3"/>
                </a:cxn>
                <a:cxn ang="0">
                  <a:pos x="T4" y="T5"/>
                </a:cxn>
              </a:cxnLst>
              <a:rect l="0" t="0" r="r" b="b"/>
              <a:pathLst>
                <a:path w="23168" h="21600" fill="none" extrusionOk="0">
                  <a:moveTo>
                    <a:pt x="23168" y="13967"/>
                  </a:moveTo>
                  <a:cubicBezTo>
                    <a:pt x="19064" y="18808"/>
                    <a:pt x="13038" y="21599"/>
                    <a:pt x="6692" y="21600"/>
                  </a:cubicBezTo>
                  <a:cubicBezTo>
                    <a:pt x="4419" y="21600"/>
                    <a:pt x="2160" y="21241"/>
                    <a:pt x="-1" y="20537"/>
                  </a:cubicBezTo>
                </a:path>
                <a:path w="23168" h="21600" stroke="0" extrusionOk="0">
                  <a:moveTo>
                    <a:pt x="23168" y="13967"/>
                  </a:moveTo>
                  <a:cubicBezTo>
                    <a:pt x="19064" y="18808"/>
                    <a:pt x="13038" y="21599"/>
                    <a:pt x="6692" y="21600"/>
                  </a:cubicBezTo>
                  <a:cubicBezTo>
                    <a:pt x="4419" y="21600"/>
                    <a:pt x="2160" y="21241"/>
                    <a:pt x="-1" y="20537"/>
                  </a:cubicBezTo>
                  <a:lnTo>
                    <a:pt x="6692" y="0"/>
                  </a:lnTo>
                  <a:close/>
                </a:path>
              </a:pathLst>
            </a:custGeom>
            <a:noFill/>
            <a:ln w="28575">
              <a:solidFill>
                <a:srgbClr val="99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9884" name="Arc 44"/>
            <p:cNvSpPr>
              <a:spLocks/>
            </p:cNvSpPr>
            <p:nvPr/>
          </p:nvSpPr>
          <p:spPr bwMode="auto">
            <a:xfrm>
              <a:off x="3240" y="1114"/>
              <a:ext cx="1137" cy="749"/>
            </a:xfrm>
            <a:custGeom>
              <a:avLst/>
              <a:gdLst>
                <a:gd name="G0" fmla="+- 234 0 0"/>
                <a:gd name="G1" fmla="+- 21600 0 0"/>
                <a:gd name="G2" fmla="+- 21600 0 0"/>
                <a:gd name="T0" fmla="*/ 0 w 18464"/>
                <a:gd name="T1" fmla="*/ 1 h 21600"/>
                <a:gd name="T2" fmla="*/ 18464 w 18464"/>
                <a:gd name="T3" fmla="*/ 10014 h 21600"/>
                <a:gd name="T4" fmla="*/ 234 w 18464"/>
                <a:gd name="T5" fmla="*/ 21600 h 21600"/>
              </a:gdLst>
              <a:ahLst/>
              <a:cxnLst>
                <a:cxn ang="0">
                  <a:pos x="T0" y="T1"/>
                </a:cxn>
                <a:cxn ang="0">
                  <a:pos x="T2" y="T3"/>
                </a:cxn>
                <a:cxn ang="0">
                  <a:pos x="T4" y="T5"/>
                </a:cxn>
              </a:cxnLst>
              <a:rect l="0" t="0" r="r" b="b"/>
              <a:pathLst>
                <a:path w="18464" h="21600" fill="none" extrusionOk="0">
                  <a:moveTo>
                    <a:pt x="0" y="1"/>
                  </a:moveTo>
                  <a:cubicBezTo>
                    <a:pt x="77" y="0"/>
                    <a:pt x="155" y="-1"/>
                    <a:pt x="234" y="0"/>
                  </a:cubicBezTo>
                  <a:cubicBezTo>
                    <a:pt x="7623" y="0"/>
                    <a:pt x="14500" y="3777"/>
                    <a:pt x="18463" y="10014"/>
                  </a:cubicBezTo>
                </a:path>
                <a:path w="18464" h="21600" stroke="0" extrusionOk="0">
                  <a:moveTo>
                    <a:pt x="0" y="1"/>
                  </a:moveTo>
                  <a:cubicBezTo>
                    <a:pt x="77" y="0"/>
                    <a:pt x="155" y="-1"/>
                    <a:pt x="234" y="0"/>
                  </a:cubicBezTo>
                  <a:cubicBezTo>
                    <a:pt x="7623" y="0"/>
                    <a:pt x="14500" y="3777"/>
                    <a:pt x="18463" y="10014"/>
                  </a:cubicBezTo>
                  <a:lnTo>
                    <a:pt x="234" y="21600"/>
                  </a:lnTo>
                  <a:close/>
                </a:path>
              </a:pathLst>
            </a:custGeom>
            <a:noFill/>
            <a:ln w="2857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9885" name="Arc 45"/>
            <p:cNvSpPr>
              <a:spLocks/>
            </p:cNvSpPr>
            <p:nvPr/>
          </p:nvSpPr>
          <p:spPr bwMode="auto">
            <a:xfrm>
              <a:off x="4370" y="1036"/>
              <a:ext cx="1049" cy="731"/>
            </a:xfrm>
            <a:custGeom>
              <a:avLst/>
              <a:gdLst>
                <a:gd name="G0" fmla="+- 17941 0 0"/>
                <a:gd name="G1" fmla="+- 0 0 0"/>
                <a:gd name="G2" fmla="+- 21600 0 0"/>
                <a:gd name="T0" fmla="*/ 13205 w 17941"/>
                <a:gd name="T1" fmla="*/ 21075 h 21075"/>
                <a:gd name="T2" fmla="*/ 0 w 17941"/>
                <a:gd name="T3" fmla="*/ 12029 h 21075"/>
                <a:gd name="T4" fmla="*/ 17941 w 17941"/>
                <a:gd name="T5" fmla="*/ 0 h 21075"/>
              </a:gdLst>
              <a:ahLst/>
              <a:cxnLst>
                <a:cxn ang="0">
                  <a:pos x="T0" y="T1"/>
                </a:cxn>
                <a:cxn ang="0">
                  <a:pos x="T2" y="T3"/>
                </a:cxn>
                <a:cxn ang="0">
                  <a:pos x="T4" y="T5"/>
                </a:cxn>
              </a:cxnLst>
              <a:rect l="0" t="0" r="r" b="b"/>
              <a:pathLst>
                <a:path w="17941" h="21075" fill="none" extrusionOk="0">
                  <a:moveTo>
                    <a:pt x="13205" y="21074"/>
                  </a:moveTo>
                  <a:cubicBezTo>
                    <a:pt x="7807" y="19861"/>
                    <a:pt x="3081" y="16623"/>
                    <a:pt x="0" y="12028"/>
                  </a:cubicBezTo>
                </a:path>
                <a:path w="17941" h="21075" stroke="0" extrusionOk="0">
                  <a:moveTo>
                    <a:pt x="13205" y="21074"/>
                  </a:moveTo>
                  <a:cubicBezTo>
                    <a:pt x="7807" y="19861"/>
                    <a:pt x="3081" y="16623"/>
                    <a:pt x="0" y="12028"/>
                  </a:cubicBezTo>
                  <a:lnTo>
                    <a:pt x="17941" y="0"/>
                  </a:lnTo>
                  <a:close/>
                </a:path>
              </a:pathLst>
            </a:custGeom>
            <a:noFill/>
            <a:ln w="2857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9886" name="Text Box 46"/>
            <p:cNvSpPr txBox="1">
              <a:spLocks noChangeArrowheads="1"/>
            </p:cNvSpPr>
            <p:nvPr/>
          </p:nvSpPr>
          <p:spPr bwMode="auto">
            <a:xfrm>
              <a:off x="3011" y="996"/>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14</a:t>
              </a:r>
            </a:p>
          </p:txBody>
        </p:sp>
        <p:sp>
          <p:nvSpPr>
            <p:cNvPr id="419887" name="Line 47"/>
            <p:cNvSpPr>
              <a:spLocks noChangeShapeType="1"/>
            </p:cNvSpPr>
            <p:nvPr/>
          </p:nvSpPr>
          <p:spPr bwMode="auto">
            <a:xfrm>
              <a:off x="3250" y="2354"/>
              <a:ext cx="0" cy="1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9888" name="Line 48"/>
            <p:cNvSpPr>
              <a:spLocks noChangeShapeType="1"/>
            </p:cNvSpPr>
            <p:nvPr/>
          </p:nvSpPr>
          <p:spPr bwMode="auto">
            <a:xfrm>
              <a:off x="3624" y="2362"/>
              <a:ext cx="0" cy="1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9889" name="Line 49"/>
            <p:cNvSpPr>
              <a:spLocks noChangeShapeType="1"/>
            </p:cNvSpPr>
            <p:nvPr/>
          </p:nvSpPr>
          <p:spPr bwMode="auto">
            <a:xfrm>
              <a:off x="4186" y="2362"/>
              <a:ext cx="0" cy="1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9890" name="Line 50"/>
            <p:cNvSpPr>
              <a:spLocks noChangeShapeType="1"/>
            </p:cNvSpPr>
            <p:nvPr/>
          </p:nvSpPr>
          <p:spPr bwMode="auto">
            <a:xfrm>
              <a:off x="5122" y="2354"/>
              <a:ext cx="0" cy="1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9891" name="Line 51"/>
            <p:cNvSpPr>
              <a:spLocks noChangeShapeType="1"/>
            </p:cNvSpPr>
            <p:nvPr/>
          </p:nvSpPr>
          <p:spPr bwMode="auto">
            <a:xfrm>
              <a:off x="3250" y="2409"/>
              <a:ext cx="18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9892" name="Text Box 52"/>
            <p:cNvSpPr txBox="1">
              <a:spLocks noChangeArrowheads="1"/>
            </p:cNvSpPr>
            <p:nvPr/>
          </p:nvSpPr>
          <p:spPr bwMode="auto">
            <a:xfrm>
              <a:off x="3264" y="2208"/>
              <a:ext cx="375"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cs typeface="Times New Roman" pitchFamily="18" charset="0"/>
                </a:rPr>
                <a:t>nén</a:t>
              </a:r>
            </a:p>
          </p:txBody>
        </p:sp>
        <p:sp>
          <p:nvSpPr>
            <p:cNvPr id="419893" name="Text Box 53"/>
            <p:cNvSpPr txBox="1">
              <a:spLocks noChangeArrowheads="1"/>
            </p:cNvSpPr>
            <p:nvPr/>
          </p:nvSpPr>
          <p:spPr bwMode="auto">
            <a:xfrm>
              <a:off x="3600" y="2046"/>
              <a:ext cx="655" cy="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a:lnSpc>
                  <a:spcPct val="75000"/>
                </a:lnSpc>
              </a:pPr>
              <a:r>
                <a:rPr lang="en-US" sz="1800"/>
                <a:t>Uốn dọc</a:t>
              </a:r>
            </a:p>
            <a:p>
              <a:pPr algn="l">
                <a:lnSpc>
                  <a:spcPct val="75000"/>
                </a:lnSpc>
              </a:pPr>
              <a:r>
                <a:rPr lang="en-US"/>
                <a:t>   </a:t>
              </a:r>
              <a:r>
                <a:rPr lang="en-US" sz="1800"/>
                <a:t>chảy</a:t>
              </a:r>
              <a:r>
                <a:rPr lang="en-US">
                  <a:solidFill>
                    <a:srgbClr val="003366"/>
                  </a:solidFill>
                </a:rPr>
                <a:t>     </a:t>
              </a:r>
            </a:p>
          </p:txBody>
        </p:sp>
        <p:sp>
          <p:nvSpPr>
            <p:cNvPr id="419894" name="Text Box 54"/>
            <p:cNvSpPr txBox="1">
              <a:spLocks noChangeArrowheads="1"/>
            </p:cNvSpPr>
            <p:nvPr/>
          </p:nvSpPr>
          <p:spPr bwMode="auto">
            <a:xfrm>
              <a:off x="4176" y="2208"/>
              <a:ext cx="1200"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200">
                  <a:latin typeface="Times New Roman" pitchFamily="18" charset="0"/>
                  <a:cs typeface="Times New Roman" pitchFamily="18" charset="0"/>
                </a:rPr>
                <a:t> </a:t>
              </a:r>
              <a:r>
                <a:rPr lang="en-US" sz="1800"/>
                <a:t>Uốn dọc đàn hồi</a:t>
              </a:r>
            </a:p>
            <a:p>
              <a:pPr algn="l" eaLnBrk="0" hangingPunct="0"/>
              <a:endParaRPr lang="en-US" sz="1800">
                <a:cs typeface="Times New Roman" pitchFamily="18" charset="0"/>
              </a:endParaRPr>
            </a:p>
          </p:txBody>
        </p:sp>
        <p:sp>
          <p:nvSpPr>
            <p:cNvPr id="419895" name="Text Box 55"/>
            <p:cNvSpPr txBox="1">
              <a:spLocks noChangeArrowheads="1"/>
            </p:cNvSpPr>
            <p:nvPr/>
          </p:nvSpPr>
          <p:spPr bwMode="auto">
            <a:xfrm>
              <a:off x="5278" y="1878"/>
              <a:ext cx="275"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19896" name="Text Box 56"/>
            <p:cNvSpPr txBox="1">
              <a:spLocks noChangeArrowheads="1"/>
            </p:cNvSpPr>
            <p:nvPr/>
          </p:nvSpPr>
          <p:spPr bwMode="auto">
            <a:xfrm>
              <a:off x="2938" y="192"/>
              <a:ext cx="368"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19897" name="Text Box 57"/>
            <p:cNvSpPr txBox="1">
              <a:spLocks noChangeArrowheads="1"/>
            </p:cNvSpPr>
            <p:nvPr/>
          </p:nvSpPr>
          <p:spPr bwMode="auto">
            <a:xfrm>
              <a:off x="2688" y="442"/>
              <a:ext cx="462"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19898" name="Text Box 58"/>
            <p:cNvSpPr txBox="1">
              <a:spLocks noChangeArrowheads="1"/>
            </p:cNvSpPr>
            <p:nvPr/>
          </p:nvSpPr>
          <p:spPr bwMode="auto">
            <a:xfrm>
              <a:off x="2688" y="660"/>
              <a:ext cx="472"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19899" name="Text Box 59"/>
            <p:cNvSpPr txBox="1">
              <a:spLocks noChangeArrowheads="1"/>
            </p:cNvSpPr>
            <p:nvPr/>
          </p:nvSpPr>
          <p:spPr bwMode="auto">
            <a:xfrm>
              <a:off x="3216" y="336"/>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A</a:t>
              </a:r>
            </a:p>
          </p:txBody>
        </p:sp>
        <p:sp>
          <p:nvSpPr>
            <p:cNvPr id="419900" name="Text Box 60"/>
            <p:cNvSpPr txBox="1">
              <a:spLocks noChangeArrowheads="1"/>
            </p:cNvSpPr>
            <p:nvPr/>
          </p:nvSpPr>
          <p:spPr bwMode="auto">
            <a:xfrm>
              <a:off x="3522" y="342"/>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B</a:t>
              </a:r>
            </a:p>
          </p:txBody>
        </p:sp>
        <p:sp>
          <p:nvSpPr>
            <p:cNvPr id="419901" name="Text Box 61"/>
            <p:cNvSpPr txBox="1">
              <a:spLocks noChangeArrowheads="1"/>
            </p:cNvSpPr>
            <p:nvPr/>
          </p:nvSpPr>
          <p:spPr bwMode="auto">
            <a:xfrm>
              <a:off x="4146" y="600"/>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C</a:t>
              </a:r>
            </a:p>
          </p:txBody>
        </p:sp>
        <p:sp>
          <p:nvSpPr>
            <p:cNvPr id="419902" name="Line 62"/>
            <p:cNvSpPr>
              <a:spLocks noChangeShapeType="1"/>
            </p:cNvSpPr>
            <p:nvPr/>
          </p:nvSpPr>
          <p:spPr bwMode="auto">
            <a:xfrm flipV="1">
              <a:off x="3968" y="598"/>
              <a:ext cx="374"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9903" name="Text Box 63"/>
            <p:cNvSpPr txBox="1">
              <a:spLocks noChangeArrowheads="1"/>
            </p:cNvSpPr>
            <p:nvPr/>
          </p:nvSpPr>
          <p:spPr bwMode="auto">
            <a:xfrm>
              <a:off x="4287" y="426"/>
              <a:ext cx="1377"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200">
                  <a:latin typeface="Times New Roman" pitchFamily="18" charset="0"/>
                  <a:cs typeface="Times New Roman" pitchFamily="18" charset="0"/>
                </a:rPr>
                <a:t> </a:t>
              </a:r>
              <a:r>
                <a:rPr lang="en-US" sz="1800"/>
                <a:t>Ứng suất tới hạn</a:t>
              </a:r>
            </a:p>
            <a:p>
              <a:pPr algn="l" eaLnBrk="0" hangingPunct="0"/>
              <a:endParaRPr lang="en-US" sz="1800">
                <a:latin typeface="Times New Roman" pitchFamily="18" charset="0"/>
                <a:cs typeface="Times New Roman" pitchFamily="18" charset="0"/>
              </a:endParaRPr>
            </a:p>
          </p:txBody>
        </p:sp>
        <p:sp>
          <p:nvSpPr>
            <p:cNvPr id="419904" name="Line 64"/>
            <p:cNvSpPr>
              <a:spLocks noChangeShapeType="1"/>
            </p:cNvSpPr>
            <p:nvPr/>
          </p:nvSpPr>
          <p:spPr bwMode="auto">
            <a:xfrm flipV="1">
              <a:off x="4280" y="1012"/>
              <a:ext cx="281" cy="37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9905" name="Text Box 65"/>
            <p:cNvSpPr txBox="1">
              <a:spLocks noChangeArrowheads="1"/>
            </p:cNvSpPr>
            <p:nvPr/>
          </p:nvSpPr>
          <p:spPr bwMode="auto">
            <a:xfrm>
              <a:off x="4264" y="793"/>
              <a:ext cx="1400"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200">
                  <a:latin typeface="Times New Roman" pitchFamily="18" charset="0"/>
                  <a:cs typeface="Times New Roman" pitchFamily="18" charset="0"/>
                </a:rPr>
                <a:t> </a:t>
              </a:r>
              <a:r>
                <a:rPr lang="en-US" sz="1800"/>
                <a:t>Ứng suất cho phép</a:t>
              </a:r>
            </a:p>
            <a:p>
              <a:pPr algn="l" eaLnBrk="0" hangingPunct="0"/>
              <a:endParaRPr lang="en-US" sz="1800">
                <a:cs typeface="Times New Roman" pitchFamily="18" charset="0"/>
              </a:endParaRPr>
            </a:p>
          </p:txBody>
        </p:sp>
        <p:graphicFrame>
          <p:nvGraphicFramePr>
            <p:cNvPr id="419906" name="Object 66"/>
            <p:cNvGraphicFramePr>
              <a:graphicFrameLocks noChangeAspect="1"/>
            </p:cNvGraphicFramePr>
            <p:nvPr/>
          </p:nvGraphicFramePr>
          <p:xfrm>
            <a:off x="2712" y="1056"/>
            <a:ext cx="336" cy="195"/>
          </p:xfrm>
          <a:graphic>
            <a:graphicData uri="http://schemas.openxmlformats.org/presentationml/2006/ole">
              <mc:AlternateContent xmlns:mc="http://schemas.openxmlformats.org/markup-compatibility/2006">
                <mc:Choice xmlns:v="urn:schemas-microsoft-com:vml" Requires="v">
                  <p:oleObj spid="_x0000_s419918" name="Equation" r:id="rId3" imgW="393480" imgH="228600" progId="Equation.3">
                    <p:embed/>
                  </p:oleObj>
                </mc:Choice>
                <mc:Fallback>
                  <p:oleObj name="Equation" r:id="rId3" imgW="393480" imgH="228600" progId="Equation.3">
                    <p:embed/>
                    <p:pic>
                      <p:nvPicPr>
                        <p:cNvPr id="0" name="Object 6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12" y="1056"/>
                          <a:ext cx="336" cy="1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19907" name="Object 67"/>
            <p:cNvGraphicFramePr>
              <a:graphicFrameLocks noChangeAspect="1"/>
            </p:cNvGraphicFramePr>
            <p:nvPr/>
          </p:nvGraphicFramePr>
          <p:xfrm>
            <a:off x="2688" y="720"/>
            <a:ext cx="368" cy="219"/>
          </p:xfrm>
          <a:graphic>
            <a:graphicData uri="http://schemas.openxmlformats.org/presentationml/2006/ole">
              <mc:AlternateContent xmlns:mc="http://schemas.openxmlformats.org/markup-compatibility/2006">
                <mc:Choice xmlns:v="urn:schemas-microsoft-com:vml" Requires="v">
                  <p:oleObj spid="_x0000_s419919" name="Equation" r:id="rId5" imgW="406080" imgH="241200" progId="Equation.3">
                    <p:embed/>
                  </p:oleObj>
                </mc:Choice>
                <mc:Fallback>
                  <p:oleObj name="Equation" r:id="rId5" imgW="406080" imgH="241200" progId="Equation.3">
                    <p:embed/>
                    <p:pic>
                      <p:nvPicPr>
                        <p:cNvPr id="0" name="Object 6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688" y="720"/>
                          <a:ext cx="368" cy="2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19908" name="Object 68"/>
            <p:cNvGraphicFramePr>
              <a:graphicFrameLocks noChangeAspect="1"/>
            </p:cNvGraphicFramePr>
            <p:nvPr/>
          </p:nvGraphicFramePr>
          <p:xfrm>
            <a:off x="2688" y="468"/>
            <a:ext cx="360" cy="228"/>
          </p:xfrm>
          <a:graphic>
            <a:graphicData uri="http://schemas.openxmlformats.org/presentationml/2006/ole">
              <mc:AlternateContent xmlns:mc="http://schemas.openxmlformats.org/markup-compatibility/2006">
                <mc:Choice xmlns:v="urn:schemas-microsoft-com:vml" Requires="v">
                  <p:oleObj spid="_x0000_s419920" name="Equation" r:id="rId7" imgW="380880" imgH="241200" progId="Equation.3">
                    <p:embed/>
                  </p:oleObj>
                </mc:Choice>
                <mc:Fallback>
                  <p:oleObj name="Equation" r:id="rId7" imgW="380880" imgH="241200" progId="Equation.3">
                    <p:embed/>
                    <p:pic>
                      <p:nvPicPr>
                        <p:cNvPr id="0" name="Object 6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688" y="468"/>
                          <a:ext cx="360" cy="2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19909" name="Object 69"/>
            <p:cNvGraphicFramePr>
              <a:graphicFrameLocks noChangeAspect="1"/>
            </p:cNvGraphicFramePr>
            <p:nvPr/>
          </p:nvGraphicFramePr>
          <p:xfrm>
            <a:off x="2928" y="192"/>
            <a:ext cx="276" cy="250"/>
          </p:xfrm>
          <a:graphic>
            <a:graphicData uri="http://schemas.openxmlformats.org/presentationml/2006/ole">
              <mc:AlternateContent xmlns:mc="http://schemas.openxmlformats.org/markup-compatibility/2006">
                <mc:Choice xmlns:v="urn:schemas-microsoft-com:vml" Requires="v">
                  <p:oleObj spid="_x0000_s419921" name="Equation" r:id="rId9" imgW="266400" imgH="241200" progId="Equation.3">
                    <p:embed/>
                  </p:oleObj>
                </mc:Choice>
                <mc:Fallback>
                  <p:oleObj name="Equation" r:id="rId9" imgW="266400" imgH="241200" progId="Equation.3">
                    <p:embed/>
                    <p:pic>
                      <p:nvPicPr>
                        <p:cNvPr id="0" name="Object 6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928" y="192"/>
                          <a:ext cx="27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19910" name="Object 70"/>
            <p:cNvGraphicFramePr>
              <a:graphicFrameLocks noChangeAspect="1"/>
            </p:cNvGraphicFramePr>
            <p:nvPr/>
          </p:nvGraphicFramePr>
          <p:xfrm>
            <a:off x="5280" y="1896"/>
            <a:ext cx="164" cy="204"/>
          </p:xfrm>
          <a:graphic>
            <a:graphicData uri="http://schemas.openxmlformats.org/presentationml/2006/ole">
              <mc:AlternateContent xmlns:mc="http://schemas.openxmlformats.org/markup-compatibility/2006">
                <mc:Choice xmlns:v="urn:schemas-microsoft-com:vml" Requires="v">
                  <p:oleObj spid="_x0000_s419922" name="Equation" r:id="rId11" imgW="152280" imgH="190440" progId="Equation.3">
                    <p:embed/>
                  </p:oleObj>
                </mc:Choice>
                <mc:Fallback>
                  <p:oleObj name="Equation" r:id="rId11" imgW="152280" imgH="190440" progId="Equation.3">
                    <p:embed/>
                    <p:pic>
                      <p:nvPicPr>
                        <p:cNvPr id="0" name="Object 7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280" y="1896"/>
                          <a:ext cx="164" cy="2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419911" name="Group 71"/>
          <p:cNvGrpSpPr>
            <a:grpSpLocks/>
          </p:cNvGrpSpPr>
          <p:nvPr/>
        </p:nvGrpSpPr>
        <p:grpSpPr bwMode="auto">
          <a:xfrm>
            <a:off x="762000" y="4953000"/>
            <a:ext cx="8915400" cy="914400"/>
            <a:chOff x="576" y="2724"/>
            <a:chExt cx="5616" cy="576"/>
          </a:xfrm>
        </p:grpSpPr>
        <p:graphicFrame>
          <p:nvGraphicFramePr>
            <p:cNvPr id="419912" name="Object 72"/>
            <p:cNvGraphicFramePr>
              <a:graphicFrameLocks noChangeAspect="1"/>
            </p:cNvGraphicFramePr>
            <p:nvPr/>
          </p:nvGraphicFramePr>
          <p:xfrm>
            <a:off x="576" y="2724"/>
            <a:ext cx="5616" cy="576"/>
          </p:xfrm>
          <a:graphic>
            <a:graphicData uri="http://schemas.openxmlformats.org/presentationml/2006/ole">
              <mc:AlternateContent xmlns:mc="http://schemas.openxmlformats.org/markup-compatibility/2006">
                <mc:Choice xmlns:v="urn:schemas-microsoft-com:vml" Requires="v">
                  <p:oleObj spid="_x0000_s419923" name="Document" r:id="rId13" imgW="5274360" imgH="495360" progId="Word.Document.8">
                    <p:embed/>
                  </p:oleObj>
                </mc:Choice>
                <mc:Fallback>
                  <p:oleObj name="Document" r:id="rId13" imgW="5274360" imgH="495360" progId="Word.Document.8">
                    <p:embed/>
                    <p:pic>
                      <p:nvPicPr>
                        <p:cNvPr id="0" name="Object 7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76" y="2724"/>
                          <a:ext cx="5616" cy="5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19913" name="Text Box 73"/>
            <p:cNvSpPr txBox="1">
              <a:spLocks noChangeArrowheads="1"/>
            </p:cNvSpPr>
            <p:nvPr/>
          </p:nvSpPr>
          <p:spPr bwMode="auto">
            <a:xfrm>
              <a:off x="5030" y="2809"/>
              <a:ext cx="67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(12. 7)</a:t>
              </a:r>
            </a:p>
          </p:txBody>
        </p:sp>
      </p:grpSp>
      <p:sp>
        <p:nvSpPr>
          <p:cNvPr id="419914" name="Text Box 74"/>
          <p:cNvSpPr txBox="1">
            <a:spLocks noChangeArrowheads="1"/>
          </p:cNvSpPr>
          <p:nvPr/>
        </p:nvSpPr>
        <p:spPr bwMode="auto">
          <a:xfrm>
            <a:off x="457200" y="5943600"/>
            <a:ext cx="30035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 </a:t>
            </a:r>
            <a:r>
              <a:rPr lang="en-US">
                <a:solidFill>
                  <a:srgbClr val="000000"/>
                </a:solidFill>
              </a:rPr>
              <a:t>φ - hệ số uốn dọc;</a:t>
            </a:r>
            <a:r>
              <a:rPr lang="en-US">
                <a:solidFill>
                  <a:srgbClr val="000000"/>
                </a:solidFill>
                <a:latin typeface="Times New Roman" pitchFamily="18" charset="0"/>
                <a:cs typeface="Times New Roman" pitchFamily="18" charset="0"/>
              </a:rPr>
              <a:t>	</a:t>
            </a:r>
            <a:r>
              <a:rPr lang="en-US">
                <a:latin typeface="Times New Roman" pitchFamily="18" charset="0"/>
                <a:cs typeface="Times New Roman" pitchFamily="18" charset="0"/>
              </a:rPr>
              <a:t> </a:t>
            </a:r>
          </a:p>
        </p:txBody>
      </p:sp>
      <p:graphicFrame>
        <p:nvGraphicFramePr>
          <p:cNvPr id="419915" name="Object 75"/>
          <p:cNvGraphicFramePr>
            <a:graphicFrameLocks noChangeAspect="1"/>
          </p:cNvGraphicFramePr>
          <p:nvPr/>
        </p:nvGraphicFramePr>
        <p:xfrm>
          <a:off x="3352800" y="5715000"/>
          <a:ext cx="1447800" cy="914400"/>
        </p:xfrm>
        <a:graphic>
          <a:graphicData uri="http://schemas.openxmlformats.org/presentationml/2006/ole">
            <mc:AlternateContent xmlns:mc="http://schemas.openxmlformats.org/markup-compatibility/2006">
              <mc:Choice xmlns:v="urn:schemas-microsoft-com:vml" Requires="v">
                <p:oleObj spid="_x0000_s419924" name="Equation" r:id="rId15" imgW="863280" imgH="495000" progId="Equation.3">
                  <p:embed/>
                </p:oleObj>
              </mc:Choice>
              <mc:Fallback>
                <p:oleObj name="Equation" r:id="rId15" imgW="863280" imgH="495000" progId="Equation.3">
                  <p:embed/>
                  <p:pic>
                    <p:nvPicPr>
                      <p:cNvPr id="0" name="Object 75"/>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352800" y="5715000"/>
                        <a:ext cx="14478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19916" name="Text Box 76"/>
          <p:cNvSpPr txBox="1">
            <a:spLocks noChangeArrowheads="1"/>
          </p:cNvSpPr>
          <p:nvPr/>
        </p:nvSpPr>
        <p:spPr bwMode="auto">
          <a:xfrm>
            <a:off x="7842250" y="6002338"/>
            <a:ext cx="1065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(12. 8)</a:t>
            </a:r>
          </a:p>
        </p:txBody>
      </p:sp>
      <p:graphicFrame>
        <p:nvGraphicFramePr>
          <p:cNvPr id="419917" name="Object 77"/>
          <p:cNvGraphicFramePr>
            <a:graphicFrameLocks noChangeAspect="1"/>
          </p:cNvGraphicFramePr>
          <p:nvPr/>
        </p:nvGraphicFramePr>
        <p:xfrm>
          <a:off x="5354638" y="5867400"/>
          <a:ext cx="1960562" cy="723900"/>
        </p:xfrm>
        <a:graphic>
          <a:graphicData uri="http://schemas.openxmlformats.org/presentationml/2006/ole">
            <mc:AlternateContent xmlns:mc="http://schemas.openxmlformats.org/markup-compatibility/2006">
              <mc:Choice xmlns:v="urn:schemas-microsoft-com:vml" Requires="v">
                <p:oleObj spid="_x0000_s419925" name="Equation" r:id="rId17" imgW="965160" imgH="393480" progId="Equation.3">
                  <p:embed/>
                </p:oleObj>
              </mc:Choice>
              <mc:Fallback>
                <p:oleObj name="Equation" r:id="rId17" imgW="965160" imgH="393480" progId="Equation.3">
                  <p:embed/>
                  <p:pic>
                    <p:nvPicPr>
                      <p:cNvPr id="0" name="Object 7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354638" y="5867400"/>
                        <a:ext cx="1960562" cy="72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nodeType="clickEffect">
                                  <p:stCondLst>
                                    <p:cond delay="0"/>
                                  </p:stCondLst>
                                  <p:childTnLst>
                                    <p:set>
                                      <p:cBhvr>
                                        <p:cTn id="6" dur="1" fill="hold">
                                          <p:stCondLst>
                                            <p:cond delay="0"/>
                                          </p:stCondLst>
                                        </p:cTn>
                                        <p:tgtEl>
                                          <p:spTgt spid="419846"/>
                                        </p:tgtEl>
                                        <p:attrNameLst>
                                          <p:attrName>style.visibility</p:attrName>
                                        </p:attrNameLst>
                                      </p:cBhvr>
                                      <p:to>
                                        <p:strVal val="visible"/>
                                      </p:to>
                                    </p:set>
                                    <p:animEffect transition="in" filter="blinds(horizontal)">
                                      <p:cBhvr>
                                        <p:cTn id="7" dur="500"/>
                                        <p:tgtEl>
                                          <p:spTgt spid="41984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6" presetClass="entr" presetSubtype="42" fill="hold" grpId="0" nodeType="clickEffect">
                                  <p:stCondLst>
                                    <p:cond delay="0"/>
                                  </p:stCondLst>
                                  <p:childTnLst>
                                    <p:set>
                                      <p:cBhvr>
                                        <p:cTn id="11" dur="1" fill="hold">
                                          <p:stCondLst>
                                            <p:cond delay="0"/>
                                          </p:stCondLst>
                                        </p:cTn>
                                        <p:tgtEl>
                                          <p:spTgt spid="419842"/>
                                        </p:tgtEl>
                                        <p:attrNameLst>
                                          <p:attrName>style.visibility</p:attrName>
                                        </p:attrNameLst>
                                      </p:cBhvr>
                                      <p:to>
                                        <p:strVal val="visible"/>
                                      </p:to>
                                    </p:set>
                                    <p:animEffect transition="in" filter="barn(outHorizontal)">
                                      <p:cBhvr>
                                        <p:cTn id="12" dur="3000"/>
                                        <p:tgtEl>
                                          <p:spTgt spid="41984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6" presetClass="entr" presetSubtype="21" fill="hold" grpId="0" nodeType="clickEffect">
                                  <p:stCondLst>
                                    <p:cond delay="0"/>
                                  </p:stCondLst>
                                  <p:childTnLst>
                                    <p:set>
                                      <p:cBhvr>
                                        <p:cTn id="16" dur="1" fill="hold">
                                          <p:stCondLst>
                                            <p:cond delay="0"/>
                                          </p:stCondLst>
                                        </p:cTn>
                                        <p:tgtEl>
                                          <p:spTgt spid="419843"/>
                                        </p:tgtEl>
                                        <p:attrNameLst>
                                          <p:attrName>style.visibility</p:attrName>
                                        </p:attrNameLst>
                                      </p:cBhvr>
                                      <p:to>
                                        <p:strVal val="visible"/>
                                      </p:to>
                                    </p:set>
                                    <p:animEffect transition="in" filter="barn(inVertical)">
                                      <p:cBhvr>
                                        <p:cTn id="17" dur="3000"/>
                                        <p:tgtEl>
                                          <p:spTgt spid="41984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419844"/>
                                        </p:tgtEl>
                                        <p:attrNameLst>
                                          <p:attrName>style.visibility</p:attrName>
                                        </p:attrNameLst>
                                      </p:cBhvr>
                                      <p:to>
                                        <p:strVal val="visible"/>
                                      </p:to>
                                    </p:set>
                                    <p:animEffect transition="in" filter="dissolve">
                                      <p:cBhvr>
                                        <p:cTn id="22" dur="3000"/>
                                        <p:tgtEl>
                                          <p:spTgt spid="419844"/>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1" fill="hold" grpId="0" nodeType="clickEffect">
                                  <p:stCondLst>
                                    <p:cond delay="0"/>
                                  </p:stCondLst>
                                  <p:childTnLst>
                                    <p:set>
                                      <p:cBhvr>
                                        <p:cTn id="26" dur="1" fill="hold">
                                          <p:stCondLst>
                                            <p:cond delay="0"/>
                                          </p:stCondLst>
                                        </p:cTn>
                                        <p:tgtEl>
                                          <p:spTgt spid="419845"/>
                                        </p:tgtEl>
                                        <p:attrNameLst>
                                          <p:attrName>style.visibility</p:attrName>
                                        </p:attrNameLst>
                                      </p:cBhvr>
                                      <p:to>
                                        <p:strVal val="visible"/>
                                      </p:to>
                                    </p:set>
                                    <p:animEffect transition="in" filter="wipe(up)">
                                      <p:cBhvr>
                                        <p:cTn id="27" dur="3000"/>
                                        <p:tgtEl>
                                          <p:spTgt spid="419845"/>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8" presetClass="entr" presetSubtype="6" fill="hold" nodeType="clickEffect">
                                  <p:stCondLst>
                                    <p:cond delay="0"/>
                                  </p:stCondLst>
                                  <p:childTnLst>
                                    <p:set>
                                      <p:cBhvr>
                                        <p:cTn id="31" dur="1" fill="hold">
                                          <p:stCondLst>
                                            <p:cond delay="0"/>
                                          </p:stCondLst>
                                        </p:cTn>
                                        <p:tgtEl>
                                          <p:spTgt spid="419911"/>
                                        </p:tgtEl>
                                        <p:attrNameLst>
                                          <p:attrName>style.visibility</p:attrName>
                                        </p:attrNameLst>
                                      </p:cBhvr>
                                      <p:to>
                                        <p:strVal val="visible"/>
                                      </p:to>
                                    </p:set>
                                    <p:animEffect transition="in" filter="strips(downRight)">
                                      <p:cBhvr>
                                        <p:cTn id="32" dur="3000"/>
                                        <p:tgtEl>
                                          <p:spTgt spid="419911"/>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3" presetClass="entr" presetSubtype="10" fill="hold" grpId="0" nodeType="clickEffect">
                                  <p:stCondLst>
                                    <p:cond delay="0"/>
                                  </p:stCondLst>
                                  <p:childTnLst>
                                    <p:set>
                                      <p:cBhvr>
                                        <p:cTn id="36" dur="1" fill="hold">
                                          <p:stCondLst>
                                            <p:cond delay="0"/>
                                          </p:stCondLst>
                                        </p:cTn>
                                        <p:tgtEl>
                                          <p:spTgt spid="419914"/>
                                        </p:tgtEl>
                                        <p:attrNameLst>
                                          <p:attrName>style.visibility</p:attrName>
                                        </p:attrNameLst>
                                      </p:cBhvr>
                                      <p:to>
                                        <p:strVal val="visible"/>
                                      </p:to>
                                    </p:set>
                                    <p:animEffect transition="in" filter="blinds(horizontal)">
                                      <p:cBhvr>
                                        <p:cTn id="37" dur="500"/>
                                        <p:tgtEl>
                                          <p:spTgt spid="419914"/>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3" presetClass="entr" presetSubtype="10" fill="hold" nodeType="clickEffect">
                                  <p:stCondLst>
                                    <p:cond delay="0"/>
                                  </p:stCondLst>
                                  <p:childTnLst>
                                    <p:set>
                                      <p:cBhvr>
                                        <p:cTn id="41" dur="1" fill="hold">
                                          <p:stCondLst>
                                            <p:cond delay="0"/>
                                          </p:stCondLst>
                                        </p:cTn>
                                        <p:tgtEl>
                                          <p:spTgt spid="419915"/>
                                        </p:tgtEl>
                                        <p:attrNameLst>
                                          <p:attrName>style.visibility</p:attrName>
                                        </p:attrNameLst>
                                      </p:cBhvr>
                                      <p:to>
                                        <p:strVal val="visible"/>
                                      </p:to>
                                    </p:set>
                                    <p:animEffect transition="in" filter="blinds(horizontal)">
                                      <p:cBhvr>
                                        <p:cTn id="42" dur="500"/>
                                        <p:tgtEl>
                                          <p:spTgt spid="419915"/>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3" presetClass="entr" presetSubtype="10" fill="hold" nodeType="clickEffect">
                                  <p:stCondLst>
                                    <p:cond delay="0"/>
                                  </p:stCondLst>
                                  <p:childTnLst>
                                    <p:set>
                                      <p:cBhvr>
                                        <p:cTn id="46" dur="1" fill="hold">
                                          <p:stCondLst>
                                            <p:cond delay="0"/>
                                          </p:stCondLst>
                                        </p:cTn>
                                        <p:tgtEl>
                                          <p:spTgt spid="419917"/>
                                        </p:tgtEl>
                                        <p:attrNameLst>
                                          <p:attrName>style.visibility</p:attrName>
                                        </p:attrNameLst>
                                      </p:cBhvr>
                                      <p:to>
                                        <p:strVal val="visible"/>
                                      </p:to>
                                    </p:set>
                                    <p:animEffect transition="in" filter="blinds(horizontal)">
                                      <p:cBhvr>
                                        <p:cTn id="47" dur="500"/>
                                        <p:tgtEl>
                                          <p:spTgt spid="419917"/>
                                        </p:tgtEl>
                                      </p:cBhvr>
                                    </p:animEffect>
                                  </p:childTnLst>
                                </p:cTn>
                              </p:par>
                              <p:par>
                                <p:cTn id="48" presetID="3" presetClass="entr" presetSubtype="10" fill="hold" grpId="0" nodeType="withEffect">
                                  <p:stCondLst>
                                    <p:cond delay="0"/>
                                  </p:stCondLst>
                                  <p:childTnLst>
                                    <p:set>
                                      <p:cBhvr>
                                        <p:cTn id="49" dur="1" fill="hold">
                                          <p:stCondLst>
                                            <p:cond delay="0"/>
                                          </p:stCondLst>
                                        </p:cTn>
                                        <p:tgtEl>
                                          <p:spTgt spid="419916"/>
                                        </p:tgtEl>
                                        <p:attrNameLst>
                                          <p:attrName>style.visibility</p:attrName>
                                        </p:attrNameLst>
                                      </p:cBhvr>
                                      <p:to>
                                        <p:strVal val="visible"/>
                                      </p:to>
                                    </p:set>
                                    <p:animEffect transition="in" filter="blinds(horizontal)">
                                      <p:cBhvr>
                                        <p:cTn id="50" dur="500"/>
                                        <p:tgtEl>
                                          <p:spTgt spid="4199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9842" grpId="0" autoUpdateAnimBg="0"/>
      <p:bldP spid="419843" grpId="0" autoUpdateAnimBg="0"/>
      <p:bldP spid="419844" grpId="0" autoUpdateAnimBg="0"/>
      <p:bldP spid="419845" grpId="0" autoUpdateAnimBg="0"/>
      <p:bldP spid="419914" grpId="0"/>
      <p:bldP spid="419916" grpId="0"/>
    </p:bldLst>
  </p:timing>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0866" name="Line 2"/>
          <p:cNvSpPr>
            <a:spLocks noChangeShapeType="1"/>
          </p:cNvSpPr>
          <p:nvPr/>
        </p:nvSpPr>
        <p:spPr bwMode="auto">
          <a:xfrm>
            <a:off x="1543050" y="285750"/>
            <a:ext cx="70866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0867" name="Line 3"/>
          <p:cNvSpPr>
            <a:spLocks noChangeShapeType="1"/>
          </p:cNvSpPr>
          <p:nvPr/>
        </p:nvSpPr>
        <p:spPr bwMode="auto">
          <a:xfrm>
            <a:off x="1543050" y="1123950"/>
            <a:ext cx="70866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0868" name="Line 4"/>
          <p:cNvSpPr>
            <a:spLocks noChangeShapeType="1"/>
          </p:cNvSpPr>
          <p:nvPr/>
        </p:nvSpPr>
        <p:spPr bwMode="auto">
          <a:xfrm>
            <a:off x="3524250" y="742950"/>
            <a:ext cx="50641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0869" name="Text Box 5"/>
          <p:cNvSpPr txBox="1">
            <a:spLocks noChangeArrowheads="1"/>
          </p:cNvSpPr>
          <p:nvPr/>
        </p:nvSpPr>
        <p:spPr bwMode="auto">
          <a:xfrm>
            <a:off x="1771650" y="250825"/>
            <a:ext cx="1309688"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Độ mảnh</a:t>
            </a:r>
          </a:p>
          <a:p>
            <a:pPr algn="l"/>
            <a:r>
              <a:rPr lang="en-US">
                <a:solidFill>
                  <a:srgbClr val="000000"/>
                </a:solidFill>
                <a:latin typeface="Times New Roman" pitchFamily="18" charset="0"/>
                <a:cs typeface="Times New Roman" pitchFamily="18" charset="0"/>
              </a:rPr>
              <a:t>       λ</a:t>
            </a:r>
            <a:r>
              <a:rPr lang="en-US">
                <a:latin typeface="Times New Roman" pitchFamily="18" charset="0"/>
                <a:cs typeface="Times New Roman" pitchFamily="18" charset="0"/>
              </a:rPr>
              <a:t> </a:t>
            </a:r>
          </a:p>
        </p:txBody>
      </p:sp>
      <p:sp>
        <p:nvSpPr>
          <p:cNvPr id="420870" name="Text Box 6"/>
          <p:cNvSpPr txBox="1">
            <a:spLocks noChangeArrowheads="1"/>
          </p:cNvSpPr>
          <p:nvPr/>
        </p:nvSpPr>
        <p:spPr bwMode="auto">
          <a:xfrm>
            <a:off x="5337175" y="250825"/>
            <a:ext cx="11398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Hệ số</a:t>
            </a:r>
            <a:r>
              <a:rPr lang="en-US">
                <a:latin typeface="Times New Roman" pitchFamily="18" charset="0"/>
                <a:cs typeface="Times New Roman" pitchFamily="18" charset="0"/>
              </a:rPr>
              <a:t> φ</a:t>
            </a:r>
          </a:p>
        </p:txBody>
      </p:sp>
      <p:sp>
        <p:nvSpPr>
          <p:cNvPr id="420871" name="Text Box 7"/>
          <p:cNvSpPr txBox="1">
            <a:spLocks noChangeArrowheads="1"/>
          </p:cNvSpPr>
          <p:nvPr/>
        </p:nvSpPr>
        <p:spPr bwMode="auto">
          <a:xfrm>
            <a:off x="3660775" y="708025"/>
            <a:ext cx="1473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VnTime" pitchFamily="34" charset="0"/>
                <a:cs typeface="Times New Roman" pitchFamily="18" charset="0"/>
              </a:rPr>
              <a:t>Th</a:t>
            </a:r>
            <a:r>
              <a:rPr lang="en-US">
                <a:solidFill>
                  <a:srgbClr val="000000"/>
                </a:solidFill>
                <a:latin typeface="Times New Roman"/>
                <a:cs typeface="Times New Roman" pitchFamily="18" charset="0"/>
              </a:rPr>
              <a:t>é</a:t>
            </a:r>
            <a:r>
              <a:rPr lang="en-US">
                <a:solidFill>
                  <a:srgbClr val="000000"/>
                </a:solidFill>
                <a:latin typeface=".VnTime" pitchFamily="34" charset="0"/>
                <a:cs typeface="Times New Roman" pitchFamily="18" charset="0"/>
              </a:rPr>
              <a:t>p CT3</a:t>
            </a:r>
            <a:r>
              <a:rPr lang="en-US">
                <a:latin typeface="Times New Roman" pitchFamily="18" charset="0"/>
                <a:cs typeface="Times New Roman" pitchFamily="18" charset="0"/>
              </a:rPr>
              <a:t> </a:t>
            </a:r>
          </a:p>
        </p:txBody>
      </p:sp>
      <p:sp>
        <p:nvSpPr>
          <p:cNvPr id="420872" name="Text Box 8"/>
          <p:cNvSpPr txBox="1">
            <a:spLocks noChangeArrowheads="1"/>
          </p:cNvSpPr>
          <p:nvPr/>
        </p:nvSpPr>
        <p:spPr bwMode="auto">
          <a:xfrm>
            <a:off x="5794375" y="708025"/>
            <a:ext cx="920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Gang</a:t>
            </a:r>
            <a:r>
              <a:rPr lang="en-US">
                <a:latin typeface="Times New Roman" pitchFamily="18" charset="0"/>
                <a:cs typeface="Times New Roman" pitchFamily="18" charset="0"/>
              </a:rPr>
              <a:t> </a:t>
            </a:r>
          </a:p>
        </p:txBody>
      </p:sp>
      <p:sp>
        <p:nvSpPr>
          <p:cNvPr id="420873" name="Text Box 9"/>
          <p:cNvSpPr txBox="1">
            <a:spLocks noChangeArrowheads="1"/>
          </p:cNvSpPr>
          <p:nvPr/>
        </p:nvSpPr>
        <p:spPr bwMode="auto">
          <a:xfrm>
            <a:off x="7623175" y="708025"/>
            <a:ext cx="557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Gỗ</a:t>
            </a:r>
          </a:p>
        </p:txBody>
      </p:sp>
      <p:sp>
        <p:nvSpPr>
          <p:cNvPr id="420874" name="Text Box 10"/>
          <p:cNvSpPr txBox="1">
            <a:spLocks noChangeArrowheads="1"/>
          </p:cNvSpPr>
          <p:nvPr/>
        </p:nvSpPr>
        <p:spPr bwMode="auto">
          <a:xfrm>
            <a:off x="1435100" y="1143000"/>
            <a:ext cx="1784350" cy="5568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            0</a:t>
            </a:r>
          </a:p>
          <a:p>
            <a:pPr algn="l"/>
            <a:r>
              <a:rPr lang="en-US">
                <a:solidFill>
                  <a:srgbClr val="000000"/>
                </a:solidFill>
                <a:latin typeface="Times New Roman" pitchFamily="18" charset="0"/>
                <a:cs typeface="Times New Roman" pitchFamily="18" charset="0"/>
              </a:rPr>
              <a:t>          10</a:t>
            </a:r>
          </a:p>
          <a:p>
            <a:pPr algn="l"/>
            <a:r>
              <a:rPr lang="en-US">
                <a:solidFill>
                  <a:srgbClr val="000000"/>
                </a:solidFill>
                <a:latin typeface="Times New Roman" pitchFamily="18" charset="0"/>
                <a:cs typeface="Times New Roman" pitchFamily="18" charset="0"/>
              </a:rPr>
              <a:t>          20 </a:t>
            </a:r>
          </a:p>
          <a:p>
            <a:pPr algn="l"/>
            <a:r>
              <a:rPr lang="en-US">
                <a:solidFill>
                  <a:srgbClr val="000000"/>
                </a:solidFill>
                <a:latin typeface="Times New Roman" pitchFamily="18" charset="0"/>
                <a:cs typeface="Times New Roman" pitchFamily="18" charset="0"/>
              </a:rPr>
              <a:t>          30</a:t>
            </a:r>
          </a:p>
          <a:p>
            <a:pPr algn="l"/>
            <a:r>
              <a:rPr lang="en-US">
                <a:solidFill>
                  <a:srgbClr val="000000"/>
                </a:solidFill>
                <a:latin typeface="Times New Roman" pitchFamily="18" charset="0"/>
                <a:cs typeface="Times New Roman" pitchFamily="18" charset="0"/>
              </a:rPr>
              <a:t>          40</a:t>
            </a:r>
          </a:p>
          <a:p>
            <a:pPr algn="l"/>
            <a:r>
              <a:rPr lang="en-US">
                <a:solidFill>
                  <a:srgbClr val="000000"/>
                </a:solidFill>
                <a:latin typeface="Times New Roman" pitchFamily="18" charset="0"/>
                <a:cs typeface="Times New Roman" pitchFamily="18" charset="0"/>
              </a:rPr>
              <a:t>          50</a:t>
            </a:r>
          </a:p>
          <a:p>
            <a:pPr algn="l"/>
            <a:r>
              <a:rPr lang="en-US">
                <a:solidFill>
                  <a:srgbClr val="000000"/>
                </a:solidFill>
                <a:latin typeface="Times New Roman" pitchFamily="18" charset="0"/>
                <a:cs typeface="Times New Roman" pitchFamily="18" charset="0"/>
              </a:rPr>
              <a:t>          60</a:t>
            </a:r>
          </a:p>
          <a:p>
            <a:pPr algn="l"/>
            <a:r>
              <a:rPr lang="en-US">
                <a:solidFill>
                  <a:srgbClr val="000000"/>
                </a:solidFill>
                <a:latin typeface="Times New Roman" pitchFamily="18" charset="0"/>
                <a:cs typeface="Times New Roman" pitchFamily="18" charset="0"/>
              </a:rPr>
              <a:t>          70</a:t>
            </a:r>
          </a:p>
          <a:p>
            <a:pPr algn="l"/>
            <a:r>
              <a:rPr lang="en-US">
                <a:solidFill>
                  <a:srgbClr val="000000"/>
                </a:solidFill>
                <a:latin typeface="Times New Roman" pitchFamily="18" charset="0"/>
                <a:cs typeface="Times New Roman" pitchFamily="18" charset="0"/>
              </a:rPr>
              <a:t>          80</a:t>
            </a:r>
          </a:p>
          <a:p>
            <a:pPr algn="l"/>
            <a:r>
              <a:rPr lang="en-US">
                <a:solidFill>
                  <a:srgbClr val="000000"/>
                </a:solidFill>
                <a:latin typeface="Times New Roman" pitchFamily="18" charset="0"/>
                <a:cs typeface="Times New Roman" pitchFamily="18" charset="0"/>
              </a:rPr>
              <a:t>          90</a:t>
            </a:r>
          </a:p>
          <a:p>
            <a:pPr algn="l"/>
            <a:r>
              <a:rPr lang="en-US">
                <a:solidFill>
                  <a:srgbClr val="000000"/>
                </a:solidFill>
                <a:latin typeface="Times New Roman" pitchFamily="18" charset="0"/>
                <a:cs typeface="Times New Roman" pitchFamily="18" charset="0"/>
              </a:rPr>
              <a:t>         100</a:t>
            </a:r>
          </a:p>
          <a:p>
            <a:pPr algn="l"/>
            <a:r>
              <a:rPr lang="en-US">
                <a:solidFill>
                  <a:srgbClr val="000000"/>
                </a:solidFill>
                <a:latin typeface="Times New Roman" pitchFamily="18" charset="0"/>
                <a:cs typeface="Times New Roman" pitchFamily="18" charset="0"/>
              </a:rPr>
              <a:t>                     </a:t>
            </a:r>
          </a:p>
          <a:p>
            <a:pPr algn="l"/>
            <a:r>
              <a:rPr lang="en-US">
                <a:solidFill>
                  <a:srgbClr val="000000"/>
                </a:solidFill>
                <a:latin typeface="Times New Roman" pitchFamily="18" charset="0"/>
                <a:cs typeface="Times New Roman" pitchFamily="18" charset="0"/>
              </a:rPr>
              <a:t>         180</a:t>
            </a:r>
          </a:p>
          <a:p>
            <a:pPr algn="l"/>
            <a:r>
              <a:rPr lang="en-US">
                <a:solidFill>
                  <a:srgbClr val="000000"/>
                </a:solidFill>
                <a:latin typeface="Times New Roman" pitchFamily="18" charset="0"/>
                <a:cs typeface="Times New Roman" pitchFamily="18" charset="0"/>
              </a:rPr>
              <a:t>         190</a:t>
            </a:r>
          </a:p>
          <a:p>
            <a:pPr algn="l"/>
            <a:r>
              <a:rPr lang="en-US">
                <a:solidFill>
                  <a:srgbClr val="000000"/>
                </a:solidFill>
                <a:latin typeface="Times New Roman" pitchFamily="18" charset="0"/>
                <a:cs typeface="Times New Roman" pitchFamily="18" charset="0"/>
              </a:rPr>
              <a:t>         200 </a:t>
            </a:r>
          </a:p>
        </p:txBody>
      </p:sp>
      <p:sp>
        <p:nvSpPr>
          <p:cNvPr id="420875" name="Text Box 11"/>
          <p:cNvSpPr txBox="1">
            <a:spLocks noChangeArrowheads="1"/>
          </p:cNvSpPr>
          <p:nvPr/>
        </p:nvSpPr>
        <p:spPr bwMode="auto">
          <a:xfrm>
            <a:off x="3524250" y="1146175"/>
            <a:ext cx="1403350" cy="5568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       1,00</a:t>
            </a:r>
          </a:p>
          <a:p>
            <a:pPr algn="l"/>
            <a:r>
              <a:rPr lang="en-US">
                <a:solidFill>
                  <a:srgbClr val="000000"/>
                </a:solidFill>
                <a:latin typeface="Times New Roman" pitchFamily="18" charset="0"/>
                <a:cs typeface="Times New Roman" pitchFamily="18" charset="0"/>
              </a:rPr>
              <a:t>       0,90</a:t>
            </a:r>
          </a:p>
          <a:p>
            <a:pPr algn="l"/>
            <a:r>
              <a:rPr lang="en-US">
                <a:solidFill>
                  <a:srgbClr val="000000"/>
                </a:solidFill>
                <a:latin typeface="Times New Roman" pitchFamily="18" charset="0"/>
                <a:cs typeface="Times New Roman" pitchFamily="18" charset="0"/>
              </a:rPr>
              <a:t>       0,96</a:t>
            </a:r>
          </a:p>
          <a:p>
            <a:pPr algn="l"/>
            <a:r>
              <a:rPr lang="en-US">
                <a:solidFill>
                  <a:srgbClr val="000000"/>
                </a:solidFill>
                <a:latin typeface="Times New Roman" pitchFamily="18" charset="0"/>
                <a:cs typeface="Times New Roman" pitchFamily="18" charset="0"/>
              </a:rPr>
              <a:t>       0,94</a:t>
            </a:r>
          </a:p>
          <a:p>
            <a:pPr algn="l"/>
            <a:r>
              <a:rPr lang="en-US">
                <a:solidFill>
                  <a:srgbClr val="000000"/>
                </a:solidFill>
                <a:latin typeface="Times New Roman" pitchFamily="18" charset="0"/>
                <a:cs typeface="Times New Roman" pitchFamily="18" charset="0"/>
              </a:rPr>
              <a:t>       0,92</a:t>
            </a:r>
          </a:p>
          <a:p>
            <a:pPr algn="l"/>
            <a:r>
              <a:rPr lang="en-US">
                <a:solidFill>
                  <a:srgbClr val="000000"/>
                </a:solidFill>
                <a:latin typeface="Times New Roman" pitchFamily="18" charset="0"/>
                <a:cs typeface="Times New Roman" pitchFamily="18" charset="0"/>
              </a:rPr>
              <a:t>       0,89</a:t>
            </a:r>
          </a:p>
          <a:p>
            <a:pPr algn="l"/>
            <a:r>
              <a:rPr lang="en-US">
                <a:solidFill>
                  <a:srgbClr val="000000"/>
                </a:solidFill>
                <a:latin typeface="Times New Roman" pitchFamily="18" charset="0"/>
                <a:cs typeface="Times New Roman" pitchFamily="18" charset="0"/>
              </a:rPr>
              <a:t>       0,86</a:t>
            </a:r>
          </a:p>
          <a:p>
            <a:pPr algn="l"/>
            <a:r>
              <a:rPr lang="en-US">
                <a:solidFill>
                  <a:srgbClr val="000000"/>
                </a:solidFill>
                <a:latin typeface="Times New Roman" pitchFamily="18" charset="0"/>
                <a:cs typeface="Times New Roman" pitchFamily="18" charset="0"/>
              </a:rPr>
              <a:t>       0,81</a:t>
            </a:r>
          </a:p>
          <a:p>
            <a:pPr algn="l"/>
            <a:r>
              <a:rPr lang="en-US">
                <a:solidFill>
                  <a:srgbClr val="000000"/>
                </a:solidFill>
                <a:latin typeface="Times New Roman" pitchFamily="18" charset="0"/>
                <a:cs typeface="Times New Roman" pitchFamily="18" charset="0"/>
              </a:rPr>
              <a:t>       0,75</a:t>
            </a:r>
          </a:p>
          <a:p>
            <a:pPr algn="l"/>
            <a:r>
              <a:rPr lang="en-US">
                <a:solidFill>
                  <a:srgbClr val="000000"/>
                </a:solidFill>
                <a:latin typeface="Times New Roman" pitchFamily="18" charset="0"/>
                <a:cs typeface="Times New Roman" pitchFamily="18" charset="0"/>
              </a:rPr>
              <a:t>       0,69</a:t>
            </a:r>
          </a:p>
          <a:p>
            <a:pPr algn="l"/>
            <a:r>
              <a:rPr lang="en-US">
                <a:solidFill>
                  <a:srgbClr val="000000"/>
                </a:solidFill>
                <a:latin typeface="Times New Roman" pitchFamily="18" charset="0"/>
                <a:cs typeface="Times New Roman" pitchFamily="18" charset="0"/>
              </a:rPr>
              <a:t>       0,60</a:t>
            </a:r>
          </a:p>
          <a:p>
            <a:pPr algn="l"/>
            <a:r>
              <a:rPr lang="en-US">
                <a:solidFill>
                  <a:srgbClr val="000000"/>
                </a:solidFill>
                <a:latin typeface="Times New Roman" pitchFamily="18" charset="0"/>
                <a:cs typeface="Times New Roman" pitchFamily="18" charset="0"/>
              </a:rPr>
              <a:t>                </a:t>
            </a:r>
          </a:p>
          <a:p>
            <a:pPr algn="l"/>
            <a:r>
              <a:rPr lang="en-US">
                <a:solidFill>
                  <a:srgbClr val="000000"/>
                </a:solidFill>
                <a:latin typeface="Times New Roman" pitchFamily="18" charset="0"/>
                <a:cs typeface="Times New Roman" pitchFamily="18" charset="0"/>
              </a:rPr>
              <a:t>       0,23</a:t>
            </a:r>
          </a:p>
          <a:p>
            <a:pPr algn="l"/>
            <a:r>
              <a:rPr lang="en-US">
                <a:solidFill>
                  <a:srgbClr val="000000"/>
                </a:solidFill>
                <a:latin typeface="Times New Roman" pitchFamily="18" charset="0"/>
                <a:cs typeface="Times New Roman" pitchFamily="18" charset="0"/>
              </a:rPr>
              <a:t>       0,21</a:t>
            </a:r>
          </a:p>
          <a:p>
            <a:pPr algn="l"/>
            <a:r>
              <a:rPr lang="en-US">
                <a:solidFill>
                  <a:srgbClr val="000000"/>
                </a:solidFill>
                <a:latin typeface="Times New Roman" pitchFamily="18" charset="0"/>
                <a:cs typeface="Times New Roman" pitchFamily="18" charset="0"/>
              </a:rPr>
              <a:t>       0,19</a:t>
            </a:r>
            <a:r>
              <a:rPr lang="en-US">
                <a:latin typeface="Times New Roman" pitchFamily="18" charset="0"/>
                <a:cs typeface="Times New Roman" pitchFamily="18" charset="0"/>
              </a:rPr>
              <a:t> </a:t>
            </a:r>
          </a:p>
        </p:txBody>
      </p:sp>
      <p:sp>
        <p:nvSpPr>
          <p:cNvPr id="420876" name="Text Box 12"/>
          <p:cNvSpPr txBox="1">
            <a:spLocks noChangeArrowheads="1"/>
          </p:cNvSpPr>
          <p:nvPr/>
        </p:nvSpPr>
        <p:spPr bwMode="auto">
          <a:xfrm>
            <a:off x="5353050" y="1165225"/>
            <a:ext cx="1250950" cy="4108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      1,00</a:t>
            </a:r>
          </a:p>
          <a:p>
            <a:pPr algn="l"/>
            <a:r>
              <a:rPr lang="en-US">
                <a:solidFill>
                  <a:srgbClr val="000000"/>
                </a:solidFill>
                <a:latin typeface="Times New Roman" pitchFamily="18" charset="0"/>
                <a:cs typeface="Times New Roman" pitchFamily="18" charset="0"/>
              </a:rPr>
              <a:t>      0,97</a:t>
            </a:r>
          </a:p>
          <a:p>
            <a:pPr algn="l"/>
            <a:r>
              <a:rPr lang="en-US">
                <a:solidFill>
                  <a:srgbClr val="000000"/>
                </a:solidFill>
                <a:latin typeface="Times New Roman" pitchFamily="18" charset="0"/>
                <a:cs typeface="Times New Roman" pitchFamily="18" charset="0"/>
              </a:rPr>
              <a:t>      0,91</a:t>
            </a:r>
          </a:p>
          <a:p>
            <a:pPr algn="l"/>
            <a:r>
              <a:rPr lang="en-US">
                <a:solidFill>
                  <a:srgbClr val="000000"/>
                </a:solidFill>
                <a:latin typeface="Times New Roman" pitchFamily="18" charset="0"/>
                <a:cs typeface="Times New Roman" pitchFamily="18" charset="0"/>
              </a:rPr>
              <a:t>      0,81</a:t>
            </a:r>
          </a:p>
          <a:p>
            <a:pPr algn="l"/>
            <a:r>
              <a:rPr lang="en-US">
                <a:solidFill>
                  <a:srgbClr val="000000"/>
                </a:solidFill>
                <a:latin typeface="Times New Roman" pitchFamily="18" charset="0"/>
                <a:cs typeface="Times New Roman" pitchFamily="18" charset="0"/>
              </a:rPr>
              <a:t>      0,69</a:t>
            </a:r>
          </a:p>
          <a:p>
            <a:pPr algn="l"/>
            <a:r>
              <a:rPr lang="en-US">
                <a:solidFill>
                  <a:srgbClr val="000000"/>
                </a:solidFill>
                <a:latin typeface="Times New Roman" pitchFamily="18" charset="0"/>
                <a:cs typeface="Times New Roman" pitchFamily="18" charset="0"/>
              </a:rPr>
              <a:t>      0,54</a:t>
            </a:r>
          </a:p>
          <a:p>
            <a:pPr algn="l"/>
            <a:r>
              <a:rPr lang="en-US">
                <a:solidFill>
                  <a:srgbClr val="000000"/>
                </a:solidFill>
                <a:latin typeface="Times New Roman" pitchFamily="18" charset="0"/>
                <a:cs typeface="Times New Roman" pitchFamily="18" charset="0"/>
              </a:rPr>
              <a:t>      0,44</a:t>
            </a:r>
          </a:p>
          <a:p>
            <a:pPr algn="l"/>
            <a:r>
              <a:rPr lang="en-US">
                <a:solidFill>
                  <a:srgbClr val="000000"/>
                </a:solidFill>
                <a:latin typeface="Times New Roman" pitchFamily="18" charset="0"/>
                <a:cs typeface="Times New Roman" pitchFamily="18" charset="0"/>
              </a:rPr>
              <a:t>      0,34</a:t>
            </a:r>
          </a:p>
          <a:p>
            <a:pPr algn="l"/>
            <a:r>
              <a:rPr lang="en-US">
                <a:solidFill>
                  <a:srgbClr val="000000"/>
                </a:solidFill>
                <a:latin typeface="Times New Roman" pitchFamily="18" charset="0"/>
                <a:cs typeface="Times New Roman" pitchFamily="18" charset="0"/>
              </a:rPr>
              <a:t>      0,26</a:t>
            </a:r>
          </a:p>
          <a:p>
            <a:pPr algn="l"/>
            <a:r>
              <a:rPr lang="en-US">
                <a:solidFill>
                  <a:srgbClr val="000000"/>
                </a:solidFill>
                <a:latin typeface="Times New Roman" pitchFamily="18" charset="0"/>
                <a:cs typeface="Times New Roman" pitchFamily="18" charset="0"/>
              </a:rPr>
              <a:t>      0,20</a:t>
            </a:r>
          </a:p>
          <a:p>
            <a:pPr algn="l"/>
            <a:r>
              <a:rPr lang="en-US">
                <a:solidFill>
                  <a:srgbClr val="000000"/>
                </a:solidFill>
                <a:latin typeface="Times New Roman" pitchFamily="18" charset="0"/>
                <a:cs typeface="Times New Roman" pitchFamily="18" charset="0"/>
              </a:rPr>
              <a:t>      0,16</a:t>
            </a:r>
            <a:r>
              <a:rPr lang="en-US">
                <a:latin typeface="Times New Roman" pitchFamily="18" charset="0"/>
                <a:cs typeface="Times New Roman" pitchFamily="18" charset="0"/>
              </a:rPr>
              <a:t> </a:t>
            </a:r>
          </a:p>
        </p:txBody>
      </p:sp>
      <p:sp>
        <p:nvSpPr>
          <p:cNvPr id="420877" name="Text Box 13"/>
          <p:cNvSpPr txBox="1">
            <a:spLocks noChangeArrowheads="1"/>
          </p:cNvSpPr>
          <p:nvPr/>
        </p:nvSpPr>
        <p:spPr bwMode="auto">
          <a:xfrm>
            <a:off x="7029450" y="1165225"/>
            <a:ext cx="1250950" cy="5568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      1,00</a:t>
            </a:r>
          </a:p>
          <a:p>
            <a:pPr algn="l"/>
            <a:r>
              <a:rPr lang="en-US">
                <a:solidFill>
                  <a:srgbClr val="000000"/>
                </a:solidFill>
                <a:latin typeface="Times New Roman" pitchFamily="18" charset="0"/>
                <a:cs typeface="Times New Roman" pitchFamily="18" charset="0"/>
              </a:rPr>
              <a:t>      0,99</a:t>
            </a:r>
          </a:p>
          <a:p>
            <a:pPr algn="l"/>
            <a:r>
              <a:rPr lang="en-US">
                <a:solidFill>
                  <a:srgbClr val="000000"/>
                </a:solidFill>
                <a:latin typeface="Times New Roman" pitchFamily="18" charset="0"/>
                <a:cs typeface="Times New Roman" pitchFamily="18" charset="0"/>
              </a:rPr>
              <a:t>      0,97</a:t>
            </a:r>
          </a:p>
          <a:p>
            <a:pPr algn="l"/>
            <a:r>
              <a:rPr lang="en-US">
                <a:solidFill>
                  <a:srgbClr val="000000"/>
                </a:solidFill>
                <a:latin typeface="Times New Roman" pitchFamily="18" charset="0"/>
                <a:cs typeface="Times New Roman" pitchFamily="18" charset="0"/>
              </a:rPr>
              <a:t>      0,93</a:t>
            </a:r>
          </a:p>
          <a:p>
            <a:pPr algn="l"/>
            <a:r>
              <a:rPr lang="en-US">
                <a:solidFill>
                  <a:srgbClr val="000000"/>
                </a:solidFill>
                <a:latin typeface="Times New Roman" pitchFamily="18" charset="0"/>
                <a:cs typeface="Times New Roman" pitchFamily="18" charset="0"/>
              </a:rPr>
              <a:t>      0,87</a:t>
            </a:r>
          </a:p>
          <a:p>
            <a:pPr algn="l"/>
            <a:r>
              <a:rPr lang="en-US">
                <a:solidFill>
                  <a:srgbClr val="000000"/>
                </a:solidFill>
                <a:latin typeface="Times New Roman" pitchFamily="18" charset="0"/>
                <a:cs typeface="Times New Roman" pitchFamily="18" charset="0"/>
              </a:rPr>
              <a:t>      0,80</a:t>
            </a:r>
          </a:p>
          <a:p>
            <a:pPr algn="l"/>
            <a:r>
              <a:rPr lang="en-US">
                <a:solidFill>
                  <a:srgbClr val="000000"/>
                </a:solidFill>
                <a:latin typeface="Times New Roman" pitchFamily="18" charset="0"/>
                <a:cs typeface="Times New Roman" pitchFamily="18" charset="0"/>
              </a:rPr>
              <a:t>      0,71</a:t>
            </a:r>
          </a:p>
          <a:p>
            <a:pPr algn="l"/>
            <a:r>
              <a:rPr lang="en-US">
                <a:solidFill>
                  <a:srgbClr val="000000"/>
                </a:solidFill>
                <a:latin typeface="Times New Roman" pitchFamily="18" charset="0"/>
                <a:cs typeface="Times New Roman" pitchFamily="18" charset="0"/>
              </a:rPr>
              <a:t>      0,60</a:t>
            </a:r>
          </a:p>
          <a:p>
            <a:pPr algn="l"/>
            <a:r>
              <a:rPr lang="en-US">
                <a:solidFill>
                  <a:srgbClr val="000000"/>
                </a:solidFill>
                <a:latin typeface="Times New Roman" pitchFamily="18" charset="0"/>
                <a:cs typeface="Times New Roman" pitchFamily="18" charset="0"/>
              </a:rPr>
              <a:t>      0,48</a:t>
            </a:r>
          </a:p>
          <a:p>
            <a:pPr algn="l"/>
            <a:r>
              <a:rPr lang="en-US">
                <a:solidFill>
                  <a:srgbClr val="000000"/>
                </a:solidFill>
                <a:latin typeface="Times New Roman" pitchFamily="18" charset="0"/>
                <a:cs typeface="Times New Roman" pitchFamily="18" charset="0"/>
              </a:rPr>
              <a:t>      0,38</a:t>
            </a:r>
          </a:p>
          <a:p>
            <a:pPr algn="l"/>
            <a:r>
              <a:rPr lang="en-US">
                <a:solidFill>
                  <a:srgbClr val="000000"/>
                </a:solidFill>
                <a:latin typeface="Times New Roman" pitchFamily="18" charset="0"/>
                <a:cs typeface="Times New Roman" pitchFamily="18" charset="0"/>
              </a:rPr>
              <a:t>      0,31</a:t>
            </a:r>
          </a:p>
          <a:p>
            <a:pPr algn="l"/>
            <a:r>
              <a:rPr lang="en-US">
                <a:solidFill>
                  <a:srgbClr val="000000"/>
                </a:solidFill>
                <a:latin typeface="Times New Roman" pitchFamily="18" charset="0"/>
                <a:cs typeface="Times New Roman" pitchFamily="18" charset="0"/>
              </a:rPr>
              <a:t>             </a:t>
            </a:r>
          </a:p>
          <a:p>
            <a:pPr algn="l"/>
            <a:r>
              <a:rPr lang="en-US">
                <a:solidFill>
                  <a:srgbClr val="000000"/>
                </a:solidFill>
                <a:latin typeface="Times New Roman" pitchFamily="18" charset="0"/>
                <a:cs typeface="Times New Roman" pitchFamily="18" charset="0"/>
              </a:rPr>
              <a:t>      0,10</a:t>
            </a:r>
          </a:p>
          <a:p>
            <a:pPr algn="l"/>
            <a:r>
              <a:rPr lang="en-US">
                <a:solidFill>
                  <a:srgbClr val="000000"/>
                </a:solidFill>
                <a:latin typeface="Times New Roman" pitchFamily="18" charset="0"/>
                <a:cs typeface="Times New Roman" pitchFamily="18" charset="0"/>
              </a:rPr>
              <a:t>      0,09</a:t>
            </a:r>
          </a:p>
          <a:p>
            <a:pPr algn="l"/>
            <a:r>
              <a:rPr lang="en-US">
                <a:solidFill>
                  <a:srgbClr val="000000"/>
                </a:solidFill>
                <a:latin typeface="Times New Roman" pitchFamily="18" charset="0"/>
                <a:cs typeface="Times New Roman" pitchFamily="18" charset="0"/>
              </a:rPr>
              <a:t>      0,08</a:t>
            </a:r>
            <a:r>
              <a:rPr lang="en-US">
                <a:latin typeface="Times New Roman" pitchFamily="18" charset="0"/>
                <a:cs typeface="Times New Roman" pitchFamily="18" charset="0"/>
              </a:rPr>
              <a:t> </a:t>
            </a:r>
          </a:p>
        </p:txBody>
      </p:sp>
      <p:sp>
        <p:nvSpPr>
          <p:cNvPr id="420878" name="Line 14"/>
          <p:cNvSpPr>
            <a:spLocks noChangeShapeType="1"/>
          </p:cNvSpPr>
          <p:nvPr/>
        </p:nvSpPr>
        <p:spPr bwMode="auto">
          <a:xfrm>
            <a:off x="1543050" y="285750"/>
            <a:ext cx="0" cy="64770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0879" name="Line 15"/>
          <p:cNvSpPr>
            <a:spLocks noChangeShapeType="1"/>
          </p:cNvSpPr>
          <p:nvPr/>
        </p:nvSpPr>
        <p:spPr bwMode="auto">
          <a:xfrm>
            <a:off x="1543050" y="6762750"/>
            <a:ext cx="70866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0880" name="Line 16"/>
          <p:cNvSpPr>
            <a:spLocks noChangeShapeType="1"/>
          </p:cNvSpPr>
          <p:nvPr/>
        </p:nvSpPr>
        <p:spPr bwMode="auto">
          <a:xfrm>
            <a:off x="3505200" y="285750"/>
            <a:ext cx="0" cy="64770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0881" name="Line 17"/>
          <p:cNvSpPr>
            <a:spLocks noChangeShapeType="1"/>
          </p:cNvSpPr>
          <p:nvPr/>
        </p:nvSpPr>
        <p:spPr bwMode="auto">
          <a:xfrm>
            <a:off x="8629650" y="285750"/>
            <a:ext cx="0" cy="64770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0882" name="Line 18"/>
          <p:cNvSpPr>
            <a:spLocks noChangeShapeType="1"/>
          </p:cNvSpPr>
          <p:nvPr/>
        </p:nvSpPr>
        <p:spPr bwMode="auto">
          <a:xfrm>
            <a:off x="5353050" y="762000"/>
            <a:ext cx="0" cy="60198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0883" name="Line 19"/>
          <p:cNvSpPr>
            <a:spLocks noChangeShapeType="1"/>
          </p:cNvSpPr>
          <p:nvPr/>
        </p:nvSpPr>
        <p:spPr bwMode="auto">
          <a:xfrm>
            <a:off x="7048500" y="742950"/>
            <a:ext cx="0" cy="60198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0884" name="Text Box 20"/>
          <p:cNvSpPr txBox="1">
            <a:spLocks noChangeArrowheads="1"/>
          </p:cNvSpPr>
          <p:nvPr/>
        </p:nvSpPr>
        <p:spPr bwMode="auto">
          <a:xfrm>
            <a:off x="1755775" y="5032375"/>
            <a:ext cx="1555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 . . . . . . . </a:t>
            </a:r>
          </a:p>
        </p:txBody>
      </p:sp>
      <p:sp>
        <p:nvSpPr>
          <p:cNvPr id="420885" name="Text Box 21"/>
          <p:cNvSpPr txBox="1">
            <a:spLocks noChangeArrowheads="1"/>
          </p:cNvSpPr>
          <p:nvPr/>
        </p:nvSpPr>
        <p:spPr bwMode="auto">
          <a:xfrm>
            <a:off x="3600450" y="5048250"/>
            <a:ext cx="1555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 . . . . . . . </a:t>
            </a:r>
          </a:p>
        </p:txBody>
      </p:sp>
      <p:sp>
        <p:nvSpPr>
          <p:cNvPr id="420886" name="Text Box 22"/>
          <p:cNvSpPr txBox="1">
            <a:spLocks noChangeArrowheads="1"/>
          </p:cNvSpPr>
          <p:nvPr/>
        </p:nvSpPr>
        <p:spPr bwMode="auto">
          <a:xfrm>
            <a:off x="7048500" y="5086350"/>
            <a:ext cx="1555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 . . . . . . . </a:t>
            </a:r>
          </a:p>
        </p:txBody>
      </p:sp>
      <p:sp>
        <p:nvSpPr>
          <p:cNvPr id="420887" name="Text Box 23"/>
          <p:cNvSpPr txBox="1">
            <a:spLocks noChangeArrowheads="1"/>
          </p:cNvSpPr>
          <p:nvPr/>
        </p:nvSpPr>
        <p:spPr bwMode="auto">
          <a:xfrm>
            <a:off x="11113" y="117475"/>
            <a:ext cx="15128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i="1">
                <a:latin typeface="Times New Roman" pitchFamily="18" charset="0"/>
                <a:cs typeface="Times New Roman" pitchFamily="18" charset="0"/>
              </a:rPr>
              <a:t>Bảng 12. 2</a:t>
            </a:r>
          </a:p>
        </p:txBody>
      </p:sp>
    </p:spTree>
  </p:cSld>
  <p:clrMapOvr>
    <a:masterClrMapping/>
  </p:clrMapOvr>
  <p:timing>
    <p:tnLst>
      <p:par>
        <p:cTn id="1" dur="indefinite" restart="never" nodeType="tmRoot"/>
      </p:par>
    </p:tnLst>
  </p:timing>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1890" name="Text Box 2"/>
          <p:cNvSpPr txBox="1">
            <a:spLocks noChangeArrowheads="1"/>
          </p:cNvSpPr>
          <p:nvPr/>
        </p:nvSpPr>
        <p:spPr bwMode="auto">
          <a:xfrm>
            <a:off x="466725" y="2384425"/>
            <a:ext cx="562927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006600"/>
                </a:solidFill>
                <a:latin typeface="Times New Roman" pitchFamily="18" charset="0"/>
                <a:cs typeface="Times New Roman" pitchFamily="18" charset="0"/>
              </a:rPr>
              <a:t>-</a:t>
            </a:r>
            <a:r>
              <a:rPr lang="en-US" b="1" i="1">
                <a:solidFill>
                  <a:srgbClr val="006600"/>
                </a:solidFill>
              </a:rPr>
              <a:t>Bai toan xac định tải trọng cho phep</a:t>
            </a:r>
            <a:r>
              <a:rPr lang="en-US">
                <a:solidFill>
                  <a:srgbClr val="003366"/>
                </a:solidFill>
              </a:rPr>
              <a:t> </a:t>
            </a:r>
          </a:p>
          <a:p>
            <a:pPr algn="l"/>
            <a:endParaRPr lang="en-US">
              <a:solidFill>
                <a:srgbClr val="003366"/>
              </a:solidFill>
            </a:endParaRPr>
          </a:p>
        </p:txBody>
      </p:sp>
      <p:graphicFrame>
        <p:nvGraphicFramePr>
          <p:cNvPr id="421891" name="Object 3"/>
          <p:cNvGraphicFramePr>
            <a:graphicFrameLocks noChangeAspect="1"/>
          </p:cNvGraphicFramePr>
          <p:nvPr/>
        </p:nvGraphicFramePr>
        <p:xfrm>
          <a:off x="2209800" y="3124200"/>
          <a:ext cx="2895600" cy="576263"/>
        </p:xfrm>
        <a:graphic>
          <a:graphicData uri="http://schemas.openxmlformats.org/presentationml/2006/ole">
            <mc:AlternateContent xmlns:mc="http://schemas.openxmlformats.org/markup-compatibility/2006">
              <mc:Choice xmlns:v="urn:schemas-microsoft-com:vml" Requires="v">
                <p:oleObj spid="_x0000_s421898" name="Equation" r:id="rId3" imgW="990360" imgH="253800" progId="Equation.3">
                  <p:embed/>
                </p:oleObj>
              </mc:Choice>
              <mc:Fallback>
                <p:oleObj name="Equation" r:id="rId3" imgW="990360" imgH="25380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09800" y="3124200"/>
                        <a:ext cx="2895600" cy="576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21892" name="Text Box 4"/>
          <p:cNvSpPr txBox="1">
            <a:spLocks noChangeArrowheads="1"/>
          </p:cNvSpPr>
          <p:nvPr/>
        </p:nvSpPr>
        <p:spPr bwMode="auto">
          <a:xfrm>
            <a:off x="6705600" y="3124200"/>
            <a:ext cx="1214438"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cs typeface="Times New Roman" pitchFamily="18" charset="0"/>
              </a:rPr>
              <a:t>(12. 9)</a:t>
            </a:r>
          </a:p>
        </p:txBody>
      </p:sp>
      <p:sp>
        <p:nvSpPr>
          <p:cNvPr id="421893" name="Text Box 5"/>
          <p:cNvSpPr txBox="1">
            <a:spLocks noChangeArrowheads="1"/>
          </p:cNvSpPr>
          <p:nvPr/>
        </p:nvSpPr>
        <p:spPr bwMode="auto">
          <a:xfrm>
            <a:off x="425450" y="4289425"/>
            <a:ext cx="30035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660066"/>
                </a:solidFill>
                <a:latin typeface="Times New Roman" pitchFamily="18" charset="0"/>
                <a:cs typeface="Times New Roman" pitchFamily="18" charset="0"/>
              </a:rPr>
              <a:t>- </a:t>
            </a:r>
            <a:r>
              <a:rPr lang="en-US" b="1" i="1">
                <a:solidFill>
                  <a:srgbClr val="660066"/>
                </a:solidFill>
              </a:rPr>
              <a:t>Bài toán thiết kế</a:t>
            </a:r>
            <a:r>
              <a:rPr lang="en-US" i="1">
                <a:solidFill>
                  <a:srgbClr val="000000"/>
                </a:solidFill>
              </a:rPr>
              <a:t>	</a:t>
            </a:r>
            <a:r>
              <a:rPr lang="en-US">
                <a:latin typeface="Times New Roman" pitchFamily="18" charset="0"/>
                <a:cs typeface="Times New Roman" pitchFamily="18" charset="0"/>
              </a:rPr>
              <a:t> </a:t>
            </a:r>
          </a:p>
        </p:txBody>
      </p:sp>
      <p:graphicFrame>
        <p:nvGraphicFramePr>
          <p:cNvPr id="421894" name="Object 6"/>
          <p:cNvGraphicFramePr>
            <a:graphicFrameLocks noChangeAspect="1"/>
          </p:cNvGraphicFramePr>
          <p:nvPr/>
        </p:nvGraphicFramePr>
        <p:xfrm>
          <a:off x="2362200" y="4724400"/>
          <a:ext cx="2743200" cy="1239838"/>
        </p:xfrm>
        <a:graphic>
          <a:graphicData uri="http://schemas.openxmlformats.org/presentationml/2006/ole">
            <mc:AlternateContent xmlns:mc="http://schemas.openxmlformats.org/markup-compatibility/2006">
              <mc:Choice xmlns:v="urn:schemas-microsoft-com:vml" Requires="v">
                <p:oleObj spid="_x0000_s421899" name="Equation" r:id="rId5" imgW="774360" imgH="507960" progId="Equation.3">
                  <p:embed/>
                </p:oleObj>
              </mc:Choice>
              <mc:Fallback>
                <p:oleObj name="Equation" r:id="rId5" imgW="774360" imgH="507960" progId="Equation.3">
                  <p:embed/>
                  <p:pic>
                    <p:nvPicPr>
                      <p:cNvPr id="0"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362200" y="4724400"/>
                        <a:ext cx="2743200" cy="1239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21895" name="Text Box 7"/>
          <p:cNvSpPr txBox="1">
            <a:spLocks noChangeArrowheads="1"/>
          </p:cNvSpPr>
          <p:nvPr/>
        </p:nvSpPr>
        <p:spPr bwMode="auto">
          <a:xfrm>
            <a:off x="6629400" y="5005388"/>
            <a:ext cx="141287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cs typeface="Times New Roman" pitchFamily="18" charset="0"/>
              </a:rPr>
              <a:t>(12. 10)</a:t>
            </a:r>
          </a:p>
        </p:txBody>
      </p:sp>
      <p:sp>
        <p:nvSpPr>
          <p:cNvPr id="421896" name="Text Box 8"/>
          <p:cNvSpPr txBox="1">
            <a:spLocks noChangeArrowheads="1"/>
          </p:cNvSpPr>
          <p:nvPr/>
        </p:nvSpPr>
        <p:spPr bwMode="auto">
          <a:xfrm>
            <a:off x="2590800" y="1401763"/>
            <a:ext cx="30480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l-GR" sz="3200" i="1">
                <a:solidFill>
                  <a:srgbClr val="0000FF"/>
                </a:solidFill>
                <a:latin typeface="Times New Roman" pitchFamily="18" charset="0"/>
              </a:rPr>
              <a:t>σ</a:t>
            </a:r>
            <a:r>
              <a:rPr lang="en-US" sz="3200" i="1">
                <a:solidFill>
                  <a:srgbClr val="0000FF"/>
                </a:solidFill>
                <a:latin typeface="Times New Roman" pitchFamily="18" charset="0"/>
              </a:rPr>
              <a:t> = N/F ≤ [</a:t>
            </a:r>
            <a:r>
              <a:rPr lang="el-GR" sz="3200" i="1">
                <a:solidFill>
                  <a:srgbClr val="0000FF"/>
                </a:solidFill>
                <a:latin typeface="Times New Roman" pitchFamily="18" charset="0"/>
              </a:rPr>
              <a:t>σ]</a:t>
            </a:r>
            <a:r>
              <a:rPr lang="en-US" sz="3200" i="1" baseline="-25000">
                <a:solidFill>
                  <a:srgbClr val="0000FF"/>
                </a:solidFill>
                <a:latin typeface="Times New Roman" pitchFamily="18" charset="0"/>
              </a:rPr>
              <a:t>n</a:t>
            </a:r>
            <a:r>
              <a:rPr lang="el-GR" sz="3200" i="1">
                <a:solidFill>
                  <a:srgbClr val="0000FF"/>
                </a:solidFill>
                <a:latin typeface="Times New Roman" pitchFamily="18" charset="0"/>
              </a:rPr>
              <a:t>φ</a:t>
            </a:r>
          </a:p>
        </p:txBody>
      </p:sp>
      <p:sp>
        <p:nvSpPr>
          <p:cNvPr id="421897" name="Text Box 9"/>
          <p:cNvSpPr txBox="1">
            <a:spLocks noChangeArrowheads="1"/>
          </p:cNvSpPr>
          <p:nvPr/>
        </p:nvSpPr>
        <p:spPr bwMode="auto">
          <a:xfrm>
            <a:off x="515938" y="890588"/>
            <a:ext cx="626586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990000"/>
                </a:solidFill>
                <a:latin typeface="Times New Roman" pitchFamily="18" charset="0"/>
                <a:cs typeface="Times New Roman" pitchFamily="18" charset="0"/>
              </a:rPr>
              <a:t>- </a:t>
            </a:r>
            <a:r>
              <a:rPr lang="en-US" b="1" i="1">
                <a:solidFill>
                  <a:srgbClr val="990000"/>
                </a:solidFill>
              </a:rPr>
              <a:t>Bai toan kiểm tra theo công thức (12. 8):</a:t>
            </a:r>
            <a:r>
              <a:rPr lang="en-US"/>
              <a:t> </a:t>
            </a:r>
            <a:endParaRPr lang="en-US">
              <a:latin typeface="Times New Roman" pitchFamily="18" charset="0"/>
              <a:cs typeface="Times New Roman"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421897"/>
                                        </p:tgtEl>
                                        <p:attrNameLst>
                                          <p:attrName>style.visibility</p:attrName>
                                        </p:attrNameLst>
                                      </p:cBhvr>
                                      <p:to>
                                        <p:strVal val="visible"/>
                                      </p:to>
                                    </p:set>
                                    <p:animEffect transition="in" filter="blinds(horizontal)">
                                      <p:cBhvr>
                                        <p:cTn id="7" dur="3000"/>
                                        <p:tgtEl>
                                          <p:spTgt spid="42189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1" fill="hold" grpId="0" nodeType="clickEffect">
                                  <p:stCondLst>
                                    <p:cond delay="0"/>
                                  </p:stCondLst>
                                  <p:childTnLst>
                                    <p:set>
                                      <p:cBhvr>
                                        <p:cTn id="11" dur="1" fill="hold">
                                          <p:stCondLst>
                                            <p:cond delay="0"/>
                                          </p:stCondLst>
                                        </p:cTn>
                                        <p:tgtEl>
                                          <p:spTgt spid="421896"/>
                                        </p:tgtEl>
                                        <p:attrNameLst>
                                          <p:attrName>style.visibility</p:attrName>
                                        </p:attrNameLst>
                                      </p:cBhvr>
                                      <p:to>
                                        <p:strVal val="visible"/>
                                      </p:to>
                                    </p:set>
                                    <p:anim calcmode="lin" valueType="num">
                                      <p:cBhvr additive="base">
                                        <p:cTn id="12" dur="2000" fill="hold"/>
                                        <p:tgtEl>
                                          <p:spTgt spid="421896"/>
                                        </p:tgtEl>
                                        <p:attrNameLst>
                                          <p:attrName>ppt_x</p:attrName>
                                        </p:attrNameLst>
                                      </p:cBhvr>
                                      <p:tavLst>
                                        <p:tav tm="0">
                                          <p:val>
                                            <p:strVal val="#ppt_x"/>
                                          </p:val>
                                        </p:tav>
                                        <p:tav tm="100000">
                                          <p:val>
                                            <p:strVal val="#ppt_x"/>
                                          </p:val>
                                        </p:tav>
                                      </p:tavLst>
                                    </p:anim>
                                    <p:anim calcmode="lin" valueType="num">
                                      <p:cBhvr additive="base">
                                        <p:cTn id="13" dur="2000" fill="hold"/>
                                        <p:tgtEl>
                                          <p:spTgt spid="421896"/>
                                        </p:tgtEl>
                                        <p:attrNameLst>
                                          <p:attrName>ppt_y</p:attrName>
                                        </p:attrNameLst>
                                      </p:cBhvr>
                                      <p:tavLst>
                                        <p:tav tm="0">
                                          <p:val>
                                            <p:strVal val="0-#ppt_h/2"/>
                                          </p:val>
                                        </p:tav>
                                        <p:tav tm="100000">
                                          <p:val>
                                            <p:strVal val="#ppt_y"/>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21" presetClass="entr" presetSubtype="4" fill="hold" grpId="0" nodeType="clickEffect">
                                  <p:stCondLst>
                                    <p:cond delay="0"/>
                                  </p:stCondLst>
                                  <p:childTnLst>
                                    <p:set>
                                      <p:cBhvr>
                                        <p:cTn id="17" dur="1" fill="hold">
                                          <p:stCondLst>
                                            <p:cond delay="0"/>
                                          </p:stCondLst>
                                        </p:cTn>
                                        <p:tgtEl>
                                          <p:spTgt spid="421890"/>
                                        </p:tgtEl>
                                        <p:attrNameLst>
                                          <p:attrName>style.visibility</p:attrName>
                                        </p:attrNameLst>
                                      </p:cBhvr>
                                      <p:to>
                                        <p:strVal val="visible"/>
                                      </p:to>
                                    </p:set>
                                    <p:animEffect transition="in" filter="wheel(4)">
                                      <p:cBhvr>
                                        <p:cTn id="18" dur="2000"/>
                                        <p:tgtEl>
                                          <p:spTgt spid="421890"/>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21" presetClass="entr" presetSubtype="4" fill="hold" nodeType="clickEffect">
                                  <p:stCondLst>
                                    <p:cond delay="0"/>
                                  </p:stCondLst>
                                  <p:childTnLst>
                                    <p:set>
                                      <p:cBhvr>
                                        <p:cTn id="22" dur="1" fill="hold">
                                          <p:stCondLst>
                                            <p:cond delay="0"/>
                                          </p:stCondLst>
                                        </p:cTn>
                                        <p:tgtEl>
                                          <p:spTgt spid="421891"/>
                                        </p:tgtEl>
                                        <p:attrNameLst>
                                          <p:attrName>style.visibility</p:attrName>
                                        </p:attrNameLst>
                                      </p:cBhvr>
                                      <p:to>
                                        <p:strVal val="visible"/>
                                      </p:to>
                                    </p:set>
                                    <p:animEffect transition="in" filter="wheel(4)">
                                      <p:cBhvr>
                                        <p:cTn id="23" dur="2000"/>
                                        <p:tgtEl>
                                          <p:spTgt spid="421891"/>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21" presetClass="entr" presetSubtype="4" fill="hold" grpId="0" nodeType="clickEffect">
                                  <p:stCondLst>
                                    <p:cond delay="0"/>
                                  </p:stCondLst>
                                  <p:childTnLst>
                                    <p:set>
                                      <p:cBhvr>
                                        <p:cTn id="27" dur="1" fill="hold">
                                          <p:stCondLst>
                                            <p:cond delay="0"/>
                                          </p:stCondLst>
                                        </p:cTn>
                                        <p:tgtEl>
                                          <p:spTgt spid="421892"/>
                                        </p:tgtEl>
                                        <p:attrNameLst>
                                          <p:attrName>style.visibility</p:attrName>
                                        </p:attrNameLst>
                                      </p:cBhvr>
                                      <p:to>
                                        <p:strVal val="visible"/>
                                      </p:to>
                                    </p:set>
                                    <p:animEffect transition="in" filter="wheel(4)">
                                      <p:cBhvr>
                                        <p:cTn id="28" dur="2000"/>
                                        <p:tgtEl>
                                          <p:spTgt spid="421892"/>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21" presetClass="entr" presetSubtype="4" fill="hold" grpId="0" nodeType="clickEffect">
                                  <p:stCondLst>
                                    <p:cond delay="0"/>
                                  </p:stCondLst>
                                  <p:childTnLst>
                                    <p:set>
                                      <p:cBhvr>
                                        <p:cTn id="32" dur="1" fill="hold">
                                          <p:stCondLst>
                                            <p:cond delay="0"/>
                                          </p:stCondLst>
                                        </p:cTn>
                                        <p:tgtEl>
                                          <p:spTgt spid="421893"/>
                                        </p:tgtEl>
                                        <p:attrNameLst>
                                          <p:attrName>style.visibility</p:attrName>
                                        </p:attrNameLst>
                                      </p:cBhvr>
                                      <p:to>
                                        <p:strVal val="visible"/>
                                      </p:to>
                                    </p:set>
                                    <p:animEffect transition="in" filter="wheel(4)">
                                      <p:cBhvr>
                                        <p:cTn id="33" dur="2000"/>
                                        <p:tgtEl>
                                          <p:spTgt spid="421893"/>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21" presetClass="entr" presetSubtype="4" fill="hold" nodeType="clickEffect">
                                  <p:stCondLst>
                                    <p:cond delay="0"/>
                                  </p:stCondLst>
                                  <p:childTnLst>
                                    <p:set>
                                      <p:cBhvr>
                                        <p:cTn id="37" dur="1" fill="hold">
                                          <p:stCondLst>
                                            <p:cond delay="0"/>
                                          </p:stCondLst>
                                        </p:cTn>
                                        <p:tgtEl>
                                          <p:spTgt spid="421894"/>
                                        </p:tgtEl>
                                        <p:attrNameLst>
                                          <p:attrName>style.visibility</p:attrName>
                                        </p:attrNameLst>
                                      </p:cBhvr>
                                      <p:to>
                                        <p:strVal val="visible"/>
                                      </p:to>
                                    </p:set>
                                    <p:animEffect transition="in" filter="wheel(4)">
                                      <p:cBhvr>
                                        <p:cTn id="38" dur="2000"/>
                                        <p:tgtEl>
                                          <p:spTgt spid="421894"/>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21" presetClass="entr" presetSubtype="4" fill="hold" grpId="0" nodeType="clickEffect">
                                  <p:stCondLst>
                                    <p:cond delay="0"/>
                                  </p:stCondLst>
                                  <p:childTnLst>
                                    <p:set>
                                      <p:cBhvr>
                                        <p:cTn id="42" dur="1" fill="hold">
                                          <p:stCondLst>
                                            <p:cond delay="0"/>
                                          </p:stCondLst>
                                        </p:cTn>
                                        <p:tgtEl>
                                          <p:spTgt spid="421895"/>
                                        </p:tgtEl>
                                        <p:attrNameLst>
                                          <p:attrName>style.visibility</p:attrName>
                                        </p:attrNameLst>
                                      </p:cBhvr>
                                      <p:to>
                                        <p:strVal val="visible"/>
                                      </p:to>
                                    </p:set>
                                    <p:animEffect transition="in" filter="wheel(4)">
                                      <p:cBhvr>
                                        <p:cTn id="43" dur="2000"/>
                                        <p:tgtEl>
                                          <p:spTgt spid="4218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1890" grpId="0"/>
      <p:bldP spid="421892" grpId="0"/>
      <p:bldP spid="421893" grpId="0"/>
      <p:bldP spid="421895" grpId="0"/>
      <p:bldP spid="421896" grpId="0"/>
      <p:bldP spid="421897" grpId="0" autoUpdateAnimBg="0"/>
    </p:bldLst>
  </p:timing>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2914" name="Text Box 2"/>
          <p:cNvSpPr txBox="1">
            <a:spLocks noChangeArrowheads="1"/>
          </p:cNvSpPr>
          <p:nvPr/>
        </p:nvSpPr>
        <p:spPr bwMode="auto">
          <a:xfrm>
            <a:off x="328613" y="228600"/>
            <a:ext cx="8467725"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6600"/>
                </a:solidFill>
              </a:rPr>
              <a:t>Th</a:t>
            </a:r>
            <a:r>
              <a:rPr lang="en-US" b="1">
                <a:solidFill>
                  <a:srgbClr val="006600"/>
                </a:solidFill>
                <a:latin typeface="Times New Roman"/>
              </a:rPr>
              <a:t>í</a:t>
            </a:r>
            <a:r>
              <a:rPr lang="en-US" b="1">
                <a:solidFill>
                  <a:srgbClr val="006600"/>
                </a:solidFill>
              </a:rPr>
              <a:t> dụ 12. 1</a:t>
            </a:r>
            <a:r>
              <a:rPr lang="en-US">
                <a:solidFill>
                  <a:srgbClr val="000000"/>
                </a:solidFill>
              </a:rPr>
              <a:t>. So sánh kh</a:t>
            </a:r>
            <a:r>
              <a:rPr lang="en-US"/>
              <a:t>ối lượng theo </a:t>
            </a:r>
            <a:r>
              <a:rPr lang="en-US">
                <a:solidFill>
                  <a:srgbClr val="000000"/>
                </a:solidFill>
              </a:rPr>
              <a:t>khả năng ổn định theo</a:t>
            </a:r>
          </a:p>
          <a:p>
            <a:pPr algn="l"/>
            <a:r>
              <a:rPr lang="en-US">
                <a:solidFill>
                  <a:srgbClr val="000000"/>
                </a:solidFill>
              </a:rPr>
              <a:t> uốn dọc của thanh có mặt cắt hình tròn và thanh có mặt cắt </a:t>
            </a:r>
          </a:p>
          <a:p>
            <a:pPr algn="l"/>
            <a:r>
              <a:rPr lang="en-US">
                <a:solidFill>
                  <a:srgbClr val="000000"/>
                </a:solidFill>
              </a:rPr>
              <a:t>hình vành khăn  có  đường kính ngoài d</a:t>
            </a:r>
            <a:r>
              <a:rPr lang="en-US" baseline="-25000">
                <a:solidFill>
                  <a:srgbClr val="000000"/>
                </a:solidFill>
              </a:rPr>
              <a:t>1</a:t>
            </a:r>
            <a:r>
              <a:rPr lang="en-US">
                <a:solidFill>
                  <a:srgbClr val="000000"/>
                </a:solidFill>
              </a:rPr>
              <a:t> = 100mm; đường </a:t>
            </a:r>
          </a:p>
          <a:p>
            <a:pPr algn="l"/>
            <a:r>
              <a:rPr lang="en-US">
                <a:solidFill>
                  <a:srgbClr val="000000"/>
                </a:solidFill>
              </a:rPr>
              <a:t>kính trong d</a:t>
            </a:r>
            <a:r>
              <a:rPr lang="en-US" baseline="-25000">
                <a:solidFill>
                  <a:srgbClr val="000000"/>
                </a:solidFill>
              </a:rPr>
              <a:t>2</a:t>
            </a:r>
            <a:r>
              <a:rPr lang="en-US">
                <a:solidFill>
                  <a:srgbClr val="000000"/>
                </a:solidFill>
              </a:rPr>
              <a:t> = 80mm.</a:t>
            </a:r>
            <a:endParaRPr lang="en-US">
              <a:solidFill>
                <a:srgbClr val="000000"/>
              </a:solidFill>
              <a:cs typeface="Times New Roman" pitchFamily="18" charset="0"/>
            </a:endParaRPr>
          </a:p>
        </p:txBody>
      </p:sp>
      <p:sp>
        <p:nvSpPr>
          <p:cNvPr id="422915" name="Text Box 3"/>
          <p:cNvSpPr txBox="1">
            <a:spLocks noChangeArrowheads="1"/>
          </p:cNvSpPr>
          <p:nvPr/>
        </p:nvSpPr>
        <p:spPr bwMode="auto">
          <a:xfrm>
            <a:off x="357188" y="1752600"/>
            <a:ext cx="47085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660066"/>
                </a:solidFill>
              </a:rPr>
              <a:t>Diện tich mặt cắt h</a:t>
            </a:r>
            <a:r>
              <a:rPr lang="en-US">
                <a:solidFill>
                  <a:srgbClr val="660066"/>
                </a:solidFill>
                <a:latin typeface="Times New Roman"/>
              </a:rPr>
              <a:t>ì</a:t>
            </a:r>
            <a:r>
              <a:rPr lang="en-US">
                <a:solidFill>
                  <a:srgbClr val="660066"/>
                </a:solidFill>
              </a:rPr>
              <a:t>nh vanh khăn:</a:t>
            </a:r>
            <a:endParaRPr lang="en-US" sz="2800">
              <a:solidFill>
                <a:srgbClr val="660066"/>
              </a:solidFill>
              <a:cs typeface="Times New Roman" pitchFamily="18" charset="0"/>
            </a:endParaRPr>
          </a:p>
        </p:txBody>
      </p:sp>
      <p:graphicFrame>
        <p:nvGraphicFramePr>
          <p:cNvPr id="422916" name="Object 4"/>
          <p:cNvGraphicFramePr>
            <a:graphicFrameLocks noChangeAspect="1"/>
          </p:cNvGraphicFramePr>
          <p:nvPr/>
        </p:nvGraphicFramePr>
        <p:xfrm>
          <a:off x="838200" y="2209800"/>
          <a:ext cx="6477000" cy="925513"/>
        </p:xfrm>
        <a:graphic>
          <a:graphicData uri="http://schemas.openxmlformats.org/presentationml/2006/ole">
            <mc:AlternateContent xmlns:mc="http://schemas.openxmlformats.org/markup-compatibility/2006">
              <mc:Choice xmlns:v="urn:schemas-microsoft-com:vml" Requires="v">
                <p:oleObj spid="_x0000_s422926" name="Equation" r:id="rId3" imgW="3340080" imgH="495000" progId="Equation.3">
                  <p:embed/>
                </p:oleObj>
              </mc:Choice>
              <mc:Fallback>
                <p:oleObj name="Equation" r:id="rId3" imgW="3340080" imgH="495000" progId="Equation.3">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8200" y="2209800"/>
                        <a:ext cx="6477000" cy="925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22917" name="Object 5"/>
          <p:cNvGraphicFramePr>
            <a:graphicFrameLocks noChangeAspect="1"/>
          </p:cNvGraphicFramePr>
          <p:nvPr/>
        </p:nvGraphicFramePr>
        <p:xfrm>
          <a:off x="533400" y="3048000"/>
          <a:ext cx="8077200" cy="1139825"/>
        </p:xfrm>
        <a:graphic>
          <a:graphicData uri="http://schemas.openxmlformats.org/presentationml/2006/ole">
            <mc:AlternateContent xmlns:mc="http://schemas.openxmlformats.org/markup-compatibility/2006">
              <mc:Choice xmlns:v="urn:schemas-microsoft-com:vml" Requires="v">
                <p:oleObj spid="_x0000_s422927" name="Equation" r:id="rId5" imgW="4038480" imgH="672840" progId="Equation.3">
                  <p:embed/>
                </p:oleObj>
              </mc:Choice>
              <mc:Fallback>
                <p:oleObj name="Equation" r:id="rId5" imgW="4038480" imgH="672840" progId="Equation.3">
                  <p:embed/>
                  <p:pic>
                    <p:nvPicPr>
                      <p:cNvPr id="0"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33400" y="3048000"/>
                        <a:ext cx="8077200" cy="1139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22918" name="Text Box 6"/>
          <p:cNvSpPr txBox="1">
            <a:spLocks noChangeArrowheads="1"/>
          </p:cNvSpPr>
          <p:nvPr/>
        </p:nvSpPr>
        <p:spPr bwMode="auto">
          <a:xfrm>
            <a:off x="152400" y="4164013"/>
            <a:ext cx="7926388"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336600"/>
                </a:solidFill>
              </a:rPr>
              <a:t>Đường kính thanh có mặt cắt hình tròn có cùng khả năng</a:t>
            </a:r>
          </a:p>
          <a:p>
            <a:pPr algn="l"/>
            <a:r>
              <a:rPr lang="en-US">
                <a:solidFill>
                  <a:srgbClr val="336600"/>
                </a:solidFill>
              </a:rPr>
              <a:t> ổn định</a:t>
            </a:r>
            <a:r>
              <a:rPr lang="en-US">
                <a:solidFill>
                  <a:srgbClr val="003366"/>
                </a:solidFill>
              </a:rPr>
              <a:t> </a:t>
            </a:r>
          </a:p>
        </p:txBody>
      </p:sp>
      <p:grpSp>
        <p:nvGrpSpPr>
          <p:cNvPr id="422919" name="Group 7"/>
          <p:cNvGrpSpPr>
            <a:grpSpLocks/>
          </p:cNvGrpSpPr>
          <p:nvPr/>
        </p:nvGrpSpPr>
        <p:grpSpPr bwMode="auto">
          <a:xfrm>
            <a:off x="1981200" y="4508500"/>
            <a:ext cx="4648200" cy="519113"/>
            <a:chOff x="1267" y="2937"/>
            <a:chExt cx="2957" cy="318"/>
          </a:xfrm>
        </p:grpSpPr>
        <p:sp>
          <p:nvSpPr>
            <p:cNvPr id="422920" name="Text Box 8"/>
            <p:cNvSpPr txBox="1">
              <a:spLocks noChangeArrowheads="1"/>
            </p:cNvSpPr>
            <p:nvPr/>
          </p:nvSpPr>
          <p:spPr bwMode="auto">
            <a:xfrm>
              <a:off x="1267" y="2937"/>
              <a:ext cx="2957" cy="3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600">
                  <a:solidFill>
                    <a:srgbClr val="0000FF"/>
                  </a:solidFill>
                  <a:latin typeface="Times New Roman" pitchFamily="18" charset="0"/>
                  <a:cs typeface="Times New Roman" pitchFamily="18" charset="0"/>
                </a:rPr>
                <a:t>0,05d</a:t>
              </a:r>
              <a:r>
                <a:rPr lang="en-US" sz="2600" baseline="30000">
                  <a:solidFill>
                    <a:srgbClr val="0000FF"/>
                  </a:solidFill>
                  <a:latin typeface="Times New Roman" pitchFamily="18" charset="0"/>
                  <a:cs typeface="Times New Roman" pitchFamily="18" charset="0"/>
                </a:rPr>
                <a:t>4</a:t>
              </a:r>
              <a:r>
                <a:rPr lang="en-US" sz="2600">
                  <a:solidFill>
                    <a:srgbClr val="0000FF"/>
                  </a:solidFill>
                  <a:latin typeface="Times New Roman" pitchFamily="18" charset="0"/>
                  <a:cs typeface="Times New Roman" pitchFamily="18" charset="0"/>
                </a:rPr>
                <a:t> = 295            d = 8,8cm.</a:t>
              </a:r>
              <a:r>
                <a:rPr lang="en-US" sz="2800">
                  <a:solidFill>
                    <a:srgbClr val="0000FF"/>
                  </a:solidFill>
                  <a:latin typeface="Times New Roman" pitchFamily="18" charset="0"/>
                  <a:cs typeface="Times New Roman" pitchFamily="18" charset="0"/>
                </a:rPr>
                <a:t> </a:t>
              </a:r>
            </a:p>
          </p:txBody>
        </p:sp>
        <p:sp>
          <p:nvSpPr>
            <p:cNvPr id="422921" name="Line 9"/>
            <p:cNvSpPr>
              <a:spLocks noChangeShapeType="1"/>
            </p:cNvSpPr>
            <p:nvPr/>
          </p:nvSpPr>
          <p:spPr bwMode="auto">
            <a:xfrm>
              <a:off x="2717" y="3135"/>
              <a:ext cx="28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aphicFrame>
        <p:nvGraphicFramePr>
          <p:cNvPr id="422922" name="Object 10"/>
          <p:cNvGraphicFramePr>
            <a:graphicFrameLocks noChangeAspect="1"/>
          </p:cNvGraphicFramePr>
          <p:nvPr/>
        </p:nvGraphicFramePr>
        <p:xfrm>
          <a:off x="1447800" y="5029200"/>
          <a:ext cx="5486400" cy="898525"/>
        </p:xfrm>
        <a:graphic>
          <a:graphicData uri="http://schemas.openxmlformats.org/presentationml/2006/ole">
            <mc:AlternateContent xmlns:mc="http://schemas.openxmlformats.org/markup-compatibility/2006">
              <mc:Choice xmlns:v="urn:schemas-microsoft-com:vml" Requires="v">
                <p:oleObj spid="_x0000_s422928" name="Equation" r:id="rId7" imgW="2184120" imgH="482400" progId="Equation.3">
                  <p:embed/>
                </p:oleObj>
              </mc:Choice>
              <mc:Fallback>
                <p:oleObj name="Equation" r:id="rId7" imgW="2184120" imgH="482400" progId="Equation.3">
                  <p:embed/>
                  <p:pic>
                    <p:nvPicPr>
                      <p:cNvPr id="0" name="Object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47800" y="5029200"/>
                        <a:ext cx="5486400" cy="898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422923" name="Group 11"/>
          <p:cNvGrpSpPr>
            <a:grpSpLocks/>
          </p:cNvGrpSpPr>
          <p:nvPr/>
        </p:nvGrpSpPr>
        <p:grpSpPr bwMode="auto">
          <a:xfrm>
            <a:off x="593725" y="5867400"/>
            <a:ext cx="7559675" cy="1033463"/>
            <a:chOff x="374" y="3725"/>
            <a:chExt cx="4762" cy="651"/>
          </a:xfrm>
        </p:grpSpPr>
        <p:sp>
          <p:nvSpPr>
            <p:cNvPr id="422924" name="Text Box 12"/>
            <p:cNvSpPr txBox="1">
              <a:spLocks noChangeArrowheads="1"/>
            </p:cNvSpPr>
            <p:nvPr/>
          </p:nvSpPr>
          <p:spPr bwMode="auto">
            <a:xfrm>
              <a:off x="374" y="3819"/>
              <a:ext cx="4762" cy="5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khối lượng của thanh tăng lên                     lần</a:t>
              </a:r>
              <a:r>
                <a:rPr lang="en-US"/>
                <a:t> </a:t>
              </a:r>
            </a:p>
            <a:p>
              <a:pPr algn="l"/>
              <a:endParaRPr lang="en-US" sz="2800">
                <a:cs typeface="Times New Roman" pitchFamily="18" charset="0"/>
              </a:endParaRPr>
            </a:p>
          </p:txBody>
        </p:sp>
        <p:graphicFrame>
          <p:nvGraphicFramePr>
            <p:cNvPr id="422925" name="Object 13"/>
            <p:cNvGraphicFramePr>
              <a:graphicFrameLocks noChangeAspect="1"/>
            </p:cNvGraphicFramePr>
            <p:nvPr/>
          </p:nvGraphicFramePr>
          <p:xfrm>
            <a:off x="3168" y="3725"/>
            <a:ext cx="912" cy="547"/>
          </p:xfrm>
          <a:graphic>
            <a:graphicData uri="http://schemas.openxmlformats.org/presentationml/2006/ole">
              <mc:AlternateContent xmlns:mc="http://schemas.openxmlformats.org/markup-compatibility/2006">
                <mc:Choice xmlns:v="urn:schemas-microsoft-com:vml" Requires="v">
                  <p:oleObj spid="_x0000_s422929" name="Equation" r:id="rId9" imgW="647640" imgH="457200" progId="Equation.3">
                    <p:embed/>
                  </p:oleObj>
                </mc:Choice>
                <mc:Fallback>
                  <p:oleObj name="Equation" r:id="rId9" imgW="647640" imgH="457200" progId="Equation.3">
                    <p:embed/>
                    <p:pic>
                      <p:nvPicPr>
                        <p:cNvPr id="0" name="Object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68" y="3725"/>
                          <a:ext cx="912" cy="5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422914"/>
                                        </p:tgtEl>
                                        <p:attrNameLst>
                                          <p:attrName>style.visibility</p:attrName>
                                        </p:attrNameLst>
                                      </p:cBhvr>
                                      <p:to>
                                        <p:strVal val="visible"/>
                                      </p:to>
                                    </p:set>
                                    <p:animEffect transition="in" filter="wipe(up)">
                                      <p:cBhvr>
                                        <p:cTn id="7" dur="1000"/>
                                        <p:tgtEl>
                                          <p:spTgt spid="42291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2" presetClass="entr" presetSubtype="4" fill="hold" grpId="0" nodeType="clickEffect">
                                  <p:stCondLst>
                                    <p:cond delay="0"/>
                                  </p:stCondLst>
                                  <p:childTnLst>
                                    <p:set>
                                      <p:cBhvr>
                                        <p:cTn id="11" dur="1" fill="hold">
                                          <p:stCondLst>
                                            <p:cond delay="0"/>
                                          </p:stCondLst>
                                        </p:cTn>
                                        <p:tgtEl>
                                          <p:spTgt spid="422915"/>
                                        </p:tgtEl>
                                        <p:attrNameLst>
                                          <p:attrName>style.visibility</p:attrName>
                                        </p:attrNameLst>
                                      </p:cBhvr>
                                      <p:to>
                                        <p:strVal val="visible"/>
                                      </p:to>
                                    </p:set>
                                    <p:animEffect transition="in" filter="slide(fromBottom)">
                                      <p:cBhvr>
                                        <p:cTn id="12" dur="500"/>
                                        <p:tgtEl>
                                          <p:spTgt spid="42291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2" presetClass="entr" presetSubtype="4" fill="hold" nodeType="clickEffect">
                                  <p:stCondLst>
                                    <p:cond delay="0"/>
                                  </p:stCondLst>
                                  <p:childTnLst>
                                    <p:set>
                                      <p:cBhvr>
                                        <p:cTn id="16" dur="1" fill="hold">
                                          <p:stCondLst>
                                            <p:cond delay="0"/>
                                          </p:stCondLst>
                                        </p:cTn>
                                        <p:tgtEl>
                                          <p:spTgt spid="422916"/>
                                        </p:tgtEl>
                                        <p:attrNameLst>
                                          <p:attrName>style.visibility</p:attrName>
                                        </p:attrNameLst>
                                      </p:cBhvr>
                                      <p:to>
                                        <p:strVal val="visible"/>
                                      </p:to>
                                    </p:set>
                                    <p:animEffect transition="in" filter="slide(fromBottom)">
                                      <p:cBhvr>
                                        <p:cTn id="17" dur="2000"/>
                                        <p:tgtEl>
                                          <p:spTgt spid="42291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4" presetClass="entr" presetSubtype="10" fill="hold" nodeType="clickEffect">
                                  <p:stCondLst>
                                    <p:cond delay="0"/>
                                  </p:stCondLst>
                                  <p:childTnLst>
                                    <p:set>
                                      <p:cBhvr>
                                        <p:cTn id="21" dur="1" fill="hold">
                                          <p:stCondLst>
                                            <p:cond delay="0"/>
                                          </p:stCondLst>
                                        </p:cTn>
                                        <p:tgtEl>
                                          <p:spTgt spid="422917"/>
                                        </p:tgtEl>
                                        <p:attrNameLst>
                                          <p:attrName>style.visibility</p:attrName>
                                        </p:attrNameLst>
                                      </p:cBhvr>
                                      <p:to>
                                        <p:strVal val="visible"/>
                                      </p:to>
                                    </p:set>
                                    <p:animEffect transition="in" filter="randombar(horizontal)">
                                      <p:cBhvr>
                                        <p:cTn id="22" dur="2000"/>
                                        <p:tgtEl>
                                          <p:spTgt spid="42291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4" presetClass="entr" presetSubtype="10" fill="hold" grpId="0" nodeType="clickEffect">
                                  <p:stCondLst>
                                    <p:cond delay="0"/>
                                  </p:stCondLst>
                                  <p:childTnLst>
                                    <p:set>
                                      <p:cBhvr>
                                        <p:cTn id="26" dur="1" fill="hold">
                                          <p:stCondLst>
                                            <p:cond delay="0"/>
                                          </p:stCondLst>
                                        </p:cTn>
                                        <p:tgtEl>
                                          <p:spTgt spid="422918"/>
                                        </p:tgtEl>
                                        <p:attrNameLst>
                                          <p:attrName>style.visibility</p:attrName>
                                        </p:attrNameLst>
                                      </p:cBhvr>
                                      <p:to>
                                        <p:strVal val="visible"/>
                                      </p:to>
                                    </p:set>
                                    <p:animEffect transition="in" filter="randombar(horizontal)">
                                      <p:cBhvr>
                                        <p:cTn id="27" dur="2000"/>
                                        <p:tgtEl>
                                          <p:spTgt spid="422918"/>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422919"/>
                                        </p:tgtEl>
                                        <p:attrNameLst>
                                          <p:attrName>style.visibility</p:attrName>
                                        </p:attrNameLst>
                                      </p:cBhvr>
                                      <p:to>
                                        <p:strVal val="visible"/>
                                      </p:to>
                                    </p:set>
                                    <p:animEffect transition="in" filter="wheel(4)">
                                      <p:cBhvr>
                                        <p:cTn id="32" dur="2000"/>
                                        <p:tgtEl>
                                          <p:spTgt spid="422919"/>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4" presetClass="entr" presetSubtype="16" fill="hold" nodeType="clickEffect">
                                  <p:stCondLst>
                                    <p:cond delay="0"/>
                                  </p:stCondLst>
                                  <p:childTnLst>
                                    <p:set>
                                      <p:cBhvr>
                                        <p:cTn id="36" dur="1" fill="hold">
                                          <p:stCondLst>
                                            <p:cond delay="0"/>
                                          </p:stCondLst>
                                        </p:cTn>
                                        <p:tgtEl>
                                          <p:spTgt spid="422922"/>
                                        </p:tgtEl>
                                        <p:attrNameLst>
                                          <p:attrName>style.visibility</p:attrName>
                                        </p:attrNameLst>
                                      </p:cBhvr>
                                      <p:to>
                                        <p:strVal val="visible"/>
                                      </p:to>
                                    </p:set>
                                    <p:animEffect transition="in" filter="box(in)">
                                      <p:cBhvr>
                                        <p:cTn id="37" dur="2000"/>
                                        <p:tgtEl>
                                          <p:spTgt spid="422922"/>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nodeType="clickEffect">
                                  <p:stCondLst>
                                    <p:cond delay="0"/>
                                  </p:stCondLst>
                                  <p:childTnLst>
                                    <p:set>
                                      <p:cBhvr>
                                        <p:cTn id="41" dur="1" fill="hold">
                                          <p:stCondLst>
                                            <p:cond delay="0"/>
                                          </p:stCondLst>
                                        </p:cTn>
                                        <p:tgtEl>
                                          <p:spTgt spid="422923"/>
                                        </p:tgtEl>
                                        <p:attrNameLst>
                                          <p:attrName>style.visibility</p:attrName>
                                        </p:attrNameLst>
                                      </p:cBhvr>
                                      <p:to>
                                        <p:strVal val="visible"/>
                                      </p:to>
                                    </p:set>
                                    <p:animEffect transition="in" filter="wheel(4)">
                                      <p:cBhvr>
                                        <p:cTn id="42" dur="2000"/>
                                        <p:tgtEl>
                                          <p:spTgt spid="4229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2914" grpId="0" autoUpdateAnimBg="0"/>
      <p:bldP spid="422915" grpId="0" autoUpdateAnimBg="0"/>
      <p:bldP spid="422918" grpId="0" autoUpdateAnimBg="0"/>
    </p:bldLst>
  </p:timing>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3938" name="Text Box 2"/>
          <p:cNvSpPr txBox="1">
            <a:spLocks noChangeArrowheads="1"/>
          </p:cNvSpPr>
          <p:nvPr/>
        </p:nvSpPr>
        <p:spPr bwMode="auto">
          <a:xfrm>
            <a:off x="381000" y="228600"/>
            <a:ext cx="857885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a:solidFill>
                  <a:srgbClr val="006600"/>
                </a:solidFill>
              </a:rPr>
              <a:t>Th</a:t>
            </a:r>
            <a:r>
              <a:rPr lang="en-US" b="1">
                <a:solidFill>
                  <a:srgbClr val="006600"/>
                </a:solidFill>
                <a:latin typeface="Times New Roman"/>
              </a:rPr>
              <a:t>í</a:t>
            </a:r>
            <a:r>
              <a:rPr lang="en-US" b="1">
                <a:solidFill>
                  <a:srgbClr val="006600"/>
                </a:solidFill>
              </a:rPr>
              <a:t> dụ 12. 2</a:t>
            </a:r>
            <a:r>
              <a:rPr lang="en-US">
                <a:solidFill>
                  <a:srgbClr val="000000"/>
                </a:solidFill>
              </a:rPr>
              <a:t>. Chọn đường kính của mặt cắt  của  thanh chống BC , biết P = 10kN.  Vật  liệu làm thanh BC có</a:t>
            </a:r>
            <a:r>
              <a:rPr lang="en-US">
                <a:solidFill>
                  <a:srgbClr val="003366"/>
                </a:solidFill>
              </a:rPr>
              <a:t> ứng suất cho ph</a:t>
            </a:r>
            <a:r>
              <a:rPr lang="en-US">
                <a:solidFill>
                  <a:srgbClr val="003366"/>
                </a:solidFill>
                <a:latin typeface="Times New Roman"/>
              </a:rPr>
              <a:t>é</a:t>
            </a:r>
            <a:r>
              <a:rPr lang="en-US">
                <a:solidFill>
                  <a:srgbClr val="003366"/>
                </a:solidFill>
              </a:rPr>
              <a:t>p  </a:t>
            </a:r>
          </a:p>
        </p:txBody>
      </p:sp>
      <p:graphicFrame>
        <p:nvGraphicFramePr>
          <p:cNvPr id="423939" name="Object 3"/>
          <p:cNvGraphicFramePr>
            <a:graphicFrameLocks noChangeAspect="1"/>
          </p:cNvGraphicFramePr>
          <p:nvPr/>
        </p:nvGraphicFramePr>
        <p:xfrm>
          <a:off x="2565400" y="889000"/>
          <a:ext cx="2514600" cy="593725"/>
        </p:xfrm>
        <a:graphic>
          <a:graphicData uri="http://schemas.openxmlformats.org/presentationml/2006/ole">
            <mc:AlternateContent xmlns:mc="http://schemas.openxmlformats.org/markup-compatibility/2006">
              <mc:Choice xmlns:v="urn:schemas-microsoft-com:vml" Requires="v">
                <p:oleObj spid="_x0000_s423975" name="Equation" r:id="rId3" imgW="1117440" imgH="266400" progId="Equation.3">
                  <p:embed/>
                </p:oleObj>
              </mc:Choice>
              <mc:Fallback>
                <p:oleObj name="Equation" r:id="rId3" imgW="1117440" imgH="26640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65400" y="889000"/>
                        <a:ext cx="2514600" cy="593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23940" name="Object 4"/>
          <p:cNvGraphicFramePr>
            <a:graphicFrameLocks noChangeAspect="1"/>
          </p:cNvGraphicFramePr>
          <p:nvPr/>
        </p:nvGraphicFramePr>
        <p:xfrm>
          <a:off x="381000" y="1524000"/>
          <a:ext cx="5181600" cy="560388"/>
        </p:xfrm>
        <a:graphic>
          <a:graphicData uri="http://schemas.openxmlformats.org/presentationml/2006/ole">
            <mc:AlternateContent xmlns:mc="http://schemas.openxmlformats.org/markup-compatibility/2006">
              <mc:Choice xmlns:v="urn:schemas-microsoft-com:vml" Requires="v">
                <p:oleObj spid="_x0000_s423976" name="Equation" r:id="rId5" imgW="2108160" imgH="253800" progId="Equation.3">
                  <p:embed/>
                </p:oleObj>
              </mc:Choice>
              <mc:Fallback>
                <p:oleObj name="Equation" r:id="rId5" imgW="2108160" imgH="253800" progId="Equation.3">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81000" y="1524000"/>
                        <a:ext cx="5181600" cy="560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23941" name="Object 5"/>
          <p:cNvGraphicFramePr>
            <a:graphicFrameLocks noChangeAspect="1"/>
          </p:cNvGraphicFramePr>
          <p:nvPr/>
        </p:nvGraphicFramePr>
        <p:xfrm>
          <a:off x="381000" y="2286000"/>
          <a:ext cx="4648200" cy="925513"/>
        </p:xfrm>
        <a:graphic>
          <a:graphicData uri="http://schemas.openxmlformats.org/presentationml/2006/ole">
            <mc:AlternateContent xmlns:mc="http://schemas.openxmlformats.org/markup-compatibility/2006">
              <mc:Choice xmlns:v="urn:schemas-microsoft-com:vml" Requires="v">
                <p:oleObj spid="_x0000_s423977" name="Equation" r:id="rId7" imgW="2120760" imgH="419040" progId="Equation.3">
                  <p:embed/>
                </p:oleObj>
              </mc:Choice>
              <mc:Fallback>
                <p:oleObj name="Equation" r:id="rId7" imgW="2120760" imgH="419040" progId="Equation.3">
                  <p:embed/>
                  <p:pic>
                    <p:nvPicPr>
                      <p:cNvPr id="0" name="Object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81000" y="2286000"/>
                        <a:ext cx="4648200" cy="925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23942" name="Text Box 6"/>
          <p:cNvSpPr txBox="1">
            <a:spLocks noChangeArrowheads="1"/>
          </p:cNvSpPr>
          <p:nvPr/>
        </p:nvSpPr>
        <p:spPr bwMode="auto">
          <a:xfrm>
            <a:off x="457200" y="3505200"/>
            <a:ext cx="411797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Thử cho</a:t>
            </a:r>
            <a:r>
              <a:rPr lang="en-US">
                <a:solidFill>
                  <a:srgbClr val="003366"/>
                </a:solidFill>
              </a:rPr>
              <a:t>  </a:t>
            </a:r>
            <a:r>
              <a:rPr lang="en-US" sz="2800" b="1">
                <a:solidFill>
                  <a:srgbClr val="006600"/>
                </a:solidFill>
                <a:latin typeface="Times New Roman" pitchFamily="18" charset="0"/>
                <a:cs typeface="Times New Roman" pitchFamily="18" charset="0"/>
              </a:rPr>
              <a:t>φ = 0,4</a:t>
            </a:r>
            <a:r>
              <a:rPr lang="en-US" sz="2800">
                <a:solidFill>
                  <a:srgbClr val="000000"/>
                </a:solidFill>
                <a:latin typeface="Times New Roman" pitchFamily="18" charset="0"/>
                <a:cs typeface="Times New Roman" pitchFamily="18" charset="0"/>
              </a:rPr>
              <a:t>;  ( 12. 10)</a:t>
            </a:r>
            <a:r>
              <a:rPr lang="en-US" sz="2800">
                <a:solidFill>
                  <a:srgbClr val="000000"/>
                </a:solidFill>
                <a:latin typeface=".VnTime" pitchFamily="34" charset="0"/>
                <a:cs typeface="Times New Roman" pitchFamily="18" charset="0"/>
              </a:rPr>
              <a:t> </a:t>
            </a:r>
          </a:p>
        </p:txBody>
      </p:sp>
      <p:grpSp>
        <p:nvGrpSpPr>
          <p:cNvPr id="423943" name="Group 7"/>
          <p:cNvGrpSpPr>
            <a:grpSpLocks/>
          </p:cNvGrpSpPr>
          <p:nvPr/>
        </p:nvGrpSpPr>
        <p:grpSpPr bwMode="auto">
          <a:xfrm>
            <a:off x="5486400" y="1970088"/>
            <a:ext cx="3657600" cy="2552700"/>
            <a:chOff x="3456" y="1241"/>
            <a:chExt cx="2304" cy="1608"/>
          </a:xfrm>
        </p:grpSpPr>
        <p:sp>
          <p:nvSpPr>
            <p:cNvPr id="423944" name="AutoShape 8"/>
            <p:cNvSpPr>
              <a:spLocks noChangeArrowheads="1"/>
            </p:cNvSpPr>
            <p:nvPr/>
          </p:nvSpPr>
          <p:spPr bwMode="auto">
            <a:xfrm>
              <a:off x="3756" y="1839"/>
              <a:ext cx="49" cy="50"/>
            </a:xfrm>
            <a:prstGeom prst="flowChartConnector">
              <a:avLst/>
            </a:prstGeom>
            <a:solidFill>
              <a:srgbClr val="FFFFFF"/>
            </a:solidFill>
            <a:ln w="9525">
              <a:solidFill>
                <a:srgbClr val="000000"/>
              </a:solidFill>
              <a:round/>
              <a:headEnd/>
              <a:tailEnd/>
            </a:ln>
          </p:spPr>
          <p:txBody>
            <a:bodyPr/>
            <a:lstStyle/>
            <a:p>
              <a:endParaRPr lang="en-US"/>
            </a:p>
          </p:txBody>
        </p:sp>
        <p:sp>
          <p:nvSpPr>
            <p:cNvPr id="423945" name="Line 9"/>
            <p:cNvSpPr>
              <a:spLocks noChangeShapeType="1"/>
            </p:cNvSpPr>
            <p:nvPr/>
          </p:nvSpPr>
          <p:spPr bwMode="auto">
            <a:xfrm>
              <a:off x="3756" y="1746"/>
              <a:ext cx="0" cy="22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3946" name="Rectangle 10" descr="Light upward diagonal"/>
            <p:cNvSpPr>
              <a:spLocks noChangeArrowheads="1"/>
            </p:cNvSpPr>
            <p:nvPr/>
          </p:nvSpPr>
          <p:spPr bwMode="auto">
            <a:xfrm>
              <a:off x="3699" y="1746"/>
              <a:ext cx="50" cy="224"/>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423947" name="Line 11"/>
            <p:cNvSpPr>
              <a:spLocks noChangeShapeType="1"/>
            </p:cNvSpPr>
            <p:nvPr/>
          </p:nvSpPr>
          <p:spPr bwMode="auto">
            <a:xfrm>
              <a:off x="3747" y="2514"/>
              <a:ext cx="0" cy="22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3948" name="Rectangle 12" descr="Light upward diagonal"/>
            <p:cNvSpPr>
              <a:spLocks noChangeArrowheads="1"/>
            </p:cNvSpPr>
            <p:nvPr/>
          </p:nvSpPr>
          <p:spPr bwMode="auto">
            <a:xfrm>
              <a:off x="3694" y="2514"/>
              <a:ext cx="49" cy="224"/>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423949" name="AutoShape 13"/>
            <p:cNvSpPr>
              <a:spLocks noChangeArrowheads="1"/>
            </p:cNvSpPr>
            <p:nvPr/>
          </p:nvSpPr>
          <p:spPr bwMode="auto">
            <a:xfrm>
              <a:off x="3719" y="2598"/>
              <a:ext cx="49" cy="49"/>
            </a:xfrm>
            <a:prstGeom prst="flowChartConnector">
              <a:avLst/>
            </a:prstGeom>
            <a:solidFill>
              <a:srgbClr val="FFFFFF"/>
            </a:solidFill>
            <a:ln w="9525">
              <a:solidFill>
                <a:srgbClr val="000000"/>
              </a:solidFill>
              <a:round/>
              <a:headEnd/>
              <a:tailEnd/>
            </a:ln>
          </p:spPr>
          <p:txBody>
            <a:bodyPr/>
            <a:lstStyle/>
            <a:p>
              <a:endParaRPr lang="en-US"/>
            </a:p>
          </p:txBody>
        </p:sp>
        <p:sp>
          <p:nvSpPr>
            <p:cNvPr id="423950" name="Line 14"/>
            <p:cNvSpPr>
              <a:spLocks noChangeShapeType="1"/>
            </p:cNvSpPr>
            <p:nvPr/>
          </p:nvSpPr>
          <p:spPr bwMode="auto">
            <a:xfrm>
              <a:off x="3803" y="1858"/>
              <a:ext cx="1688"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3951" name="AutoShape 15"/>
            <p:cNvSpPr>
              <a:spLocks noChangeArrowheads="1"/>
            </p:cNvSpPr>
            <p:nvPr/>
          </p:nvSpPr>
          <p:spPr bwMode="auto">
            <a:xfrm>
              <a:off x="4994" y="1839"/>
              <a:ext cx="49" cy="50"/>
            </a:xfrm>
            <a:prstGeom prst="flowChartConnector">
              <a:avLst/>
            </a:prstGeom>
            <a:solidFill>
              <a:srgbClr val="FFFFFF"/>
            </a:solidFill>
            <a:ln w="9525">
              <a:solidFill>
                <a:srgbClr val="000000"/>
              </a:solidFill>
              <a:round/>
              <a:headEnd/>
              <a:tailEnd/>
            </a:ln>
          </p:spPr>
          <p:txBody>
            <a:bodyPr/>
            <a:lstStyle/>
            <a:p>
              <a:endParaRPr lang="en-US"/>
            </a:p>
          </p:txBody>
        </p:sp>
        <p:sp>
          <p:nvSpPr>
            <p:cNvPr id="423952" name="Line 16"/>
            <p:cNvSpPr>
              <a:spLocks noChangeShapeType="1"/>
            </p:cNvSpPr>
            <p:nvPr/>
          </p:nvSpPr>
          <p:spPr bwMode="auto">
            <a:xfrm rot="21595204" flipV="1">
              <a:off x="3761" y="1889"/>
              <a:ext cx="1251" cy="729"/>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3953" name="Line 17"/>
            <p:cNvSpPr>
              <a:spLocks noChangeShapeType="1"/>
            </p:cNvSpPr>
            <p:nvPr/>
          </p:nvSpPr>
          <p:spPr bwMode="auto">
            <a:xfrm>
              <a:off x="5472" y="1474"/>
              <a:ext cx="0" cy="372"/>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23954" name="Line 18"/>
            <p:cNvSpPr>
              <a:spLocks noChangeShapeType="1"/>
            </p:cNvSpPr>
            <p:nvPr/>
          </p:nvSpPr>
          <p:spPr bwMode="auto">
            <a:xfrm>
              <a:off x="3756" y="1502"/>
              <a:ext cx="0" cy="2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3955" name="Line 19"/>
            <p:cNvSpPr>
              <a:spLocks noChangeShapeType="1"/>
            </p:cNvSpPr>
            <p:nvPr/>
          </p:nvSpPr>
          <p:spPr bwMode="auto">
            <a:xfrm>
              <a:off x="5013" y="1502"/>
              <a:ext cx="0" cy="2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3956" name="Line 20"/>
            <p:cNvSpPr>
              <a:spLocks noChangeShapeType="1"/>
            </p:cNvSpPr>
            <p:nvPr/>
          </p:nvSpPr>
          <p:spPr bwMode="auto">
            <a:xfrm>
              <a:off x="3756" y="1540"/>
              <a:ext cx="1258"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23957" name="Line 21"/>
            <p:cNvSpPr>
              <a:spLocks noChangeShapeType="1"/>
            </p:cNvSpPr>
            <p:nvPr/>
          </p:nvSpPr>
          <p:spPr bwMode="auto">
            <a:xfrm>
              <a:off x="5013" y="1540"/>
              <a:ext cx="450"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23958" name="Arc 22"/>
            <p:cNvSpPr>
              <a:spLocks/>
            </p:cNvSpPr>
            <p:nvPr/>
          </p:nvSpPr>
          <p:spPr bwMode="auto">
            <a:xfrm>
              <a:off x="4573" y="1847"/>
              <a:ext cx="439" cy="258"/>
            </a:xfrm>
            <a:custGeom>
              <a:avLst/>
              <a:gdLst>
                <a:gd name="G0" fmla="+- 21579 0 0"/>
                <a:gd name="G1" fmla="+- 0 0 0"/>
                <a:gd name="G2" fmla="+- 21600 0 0"/>
                <a:gd name="T0" fmla="*/ 4084 w 21579"/>
                <a:gd name="T1" fmla="*/ 12668 h 12668"/>
                <a:gd name="T2" fmla="*/ 0 w 21579"/>
                <a:gd name="T3" fmla="*/ 956 h 12668"/>
                <a:gd name="T4" fmla="*/ 21579 w 21579"/>
                <a:gd name="T5" fmla="*/ 0 h 12668"/>
              </a:gdLst>
              <a:ahLst/>
              <a:cxnLst>
                <a:cxn ang="0">
                  <a:pos x="T0" y="T1"/>
                </a:cxn>
                <a:cxn ang="0">
                  <a:pos x="T2" y="T3"/>
                </a:cxn>
                <a:cxn ang="0">
                  <a:pos x="T4" y="T5"/>
                </a:cxn>
              </a:cxnLst>
              <a:rect l="0" t="0" r="r" b="b"/>
              <a:pathLst>
                <a:path w="21579" h="12668" fill="none" extrusionOk="0">
                  <a:moveTo>
                    <a:pt x="4083" y="12668"/>
                  </a:moveTo>
                  <a:cubicBezTo>
                    <a:pt x="1606" y="9247"/>
                    <a:pt x="187" y="5175"/>
                    <a:pt x="0" y="955"/>
                  </a:cubicBezTo>
                </a:path>
                <a:path w="21579" h="12668" stroke="0" extrusionOk="0">
                  <a:moveTo>
                    <a:pt x="4083" y="12668"/>
                  </a:moveTo>
                  <a:cubicBezTo>
                    <a:pt x="1606" y="9247"/>
                    <a:pt x="187" y="5175"/>
                    <a:pt x="0" y="955"/>
                  </a:cubicBezTo>
                  <a:lnTo>
                    <a:pt x="21579" y="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23959" name="Text Box 23"/>
            <p:cNvSpPr txBox="1">
              <a:spLocks noChangeArrowheads="1"/>
            </p:cNvSpPr>
            <p:nvPr/>
          </p:nvSpPr>
          <p:spPr bwMode="auto">
            <a:xfrm>
              <a:off x="3467" y="1724"/>
              <a:ext cx="338" cy="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A</a:t>
              </a:r>
            </a:p>
          </p:txBody>
        </p:sp>
        <p:sp>
          <p:nvSpPr>
            <p:cNvPr id="423960" name="Text Box 24"/>
            <p:cNvSpPr txBox="1">
              <a:spLocks noChangeArrowheads="1"/>
            </p:cNvSpPr>
            <p:nvPr/>
          </p:nvSpPr>
          <p:spPr bwMode="auto">
            <a:xfrm>
              <a:off x="4956" y="1839"/>
              <a:ext cx="338" cy="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B</a:t>
              </a:r>
            </a:p>
          </p:txBody>
        </p:sp>
        <p:sp>
          <p:nvSpPr>
            <p:cNvPr id="423961" name="Text Box 25"/>
            <p:cNvSpPr txBox="1">
              <a:spLocks noChangeArrowheads="1"/>
            </p:cNvSpPr>
            <p:nvPr/>
          </p:nvSpPr>
          <p:spPr bwMode="auto">
            <a:xfrm>
              <a:off x="3456" y="2495"/>
              <a:ext cx="338" cy="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C</a:t>
              </a:r>
            </a:p>
          </p:txBody>
        </p:sp>
        <p:sp>
          <p:nvSpPr>
            <p:cNvPr id="423962" name="Text Box 26"/>
            <p:cNvSpPr txBox="1">
              <a:spLocks noChangeArrowheads="1"/>
            </p:cNvSpPr>
            <p:nvPr/>
          </p:nvSpPr>
          <p:spPr bwMode="auto">
            <a:xfrm>
              <a:off x="5331" y="1839"/>
              <a:ext cx="338" cy="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D</a:t>
              </a:r>
            </a:p>
          </p:txBody>
        </p:sp>
        <p:sp>
          <p:nvSpPr>
            <p:cNvPr id="423963" name="Text Box 27"/>
            <p:cNvSpPr txBox="1">
              <a:spLocks noChangeArrowheads="1"/>
            </p:cNvSpPr>
            <p:nvPr/>
          </p:nvSpPr>
          <p:spPr bwMode="auto">
            <a:xfrm>
              <a:off x="4206" y="1268"/>
              <a:ext cx="450" cy="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1m</a:t>
              </a:r>
            </a:p>
          </p:txBody>
        </p:sp>
        <p:sp>
          <p:nvSpPr>
            <p:cNvPr id="423964" name="Text Box 28"/>
            <p:cNvSpPr txBox="1">
              <a:spLocks noChangeArrowheads="1"/>
            </p:cNvSpPr>
            <p:nvPr/>
          </p:nvSpPr>
          <p:spPr bwMode="auto">
            <a:xfrm>
              <a:off x="4919" y="1241"/>
              <a:ext cx="841" cy="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0,25m</a:t>
              </a:r>
            </a:p>
          </p:txBody>
        </p:sp>
        <p:sp>
          <p:nvSpPr>
            <p:cNvPr id="423965" name="Text Box 29"/>
            <p:cNvSpPr txBox="1">
              <a:spLocks noChangeArrowheads="1"/>
            </p:cNvSpPr>
            <p:nvPr/>
          </p:nvSpPr>
          <p:spPr bwMode="auto">
            <a:xfrm>
              <a:off x="4277" y="1892"/>
              <a:ext cx="450" cy="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30</a:t>
              </a:r>
              <a:r>
                <a:rPr lang="en-US" baseline="30000">
                  <a:latin typeface="Times New Roman" pitchFamily="18" charset="0"/>
                  <a:cs typeface="Times New Roman" pitchFamily="18" charset="0"/>
                </a:rPr>
                <a:t>o</a:t>
              </a:r>
              <a:endParaRPr lang="en-US">
                <a:latin typeface="Times New Roman" pitchFamily="18" charset="0"/>
                <a:cs typeface="Times New Roman" pitchFamily="18" charset="0"/>
              </a:endParaRPr>
            </a:p>
          </p:txBody>
        </p:sp>
        <p:sp>
          <p:nvSpPr>
            <p:cNvPr id="423966" name="Text Box 30"/>
            <p:cNvSpPr txBox="1">
              <a:spLocks noChangeArrowheads="1"/>
            </p:cNvSpPr>
            <p:nvPr/>
          </p:nvSpPr>
          <p:spPr bwMode="auto">
            <a:xfrm>
              <a:off x="5483" y="1403"/>
              <a:ext cx="26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FF0000"/>
                  </a:solidFill>
                </a:rPr>
                <a:t>P</a:t>
              </a:r>
            </a:p>
          </p:txBody>
        </p:sp>
        <p:sp>
          <p:nvSpPr>
            <p:cNvPr id="423967" name="Line 31"/>
            <p:cNvSpPr>
              <a:spLocks noChangeShapeType="1"/>
            </p:cNvSpPr>
            <p:nvPr/>
          </p:nvSpPr>
          <p:spPr bwMode="auto">
            <a:xfrm rot="10800000" flipH="1">
              <a:off x="3891" y="2316"/>
              <a:ext cx="432" cy="253"/>
            </a:xfrm>
            <a:prstGeom prst="line">
              <a:avLst/>
            </a:prstGeom>
            <a:noFill/>
            <a:ln w="28575">
              <a:solidFill>
                <a:srgbClr val="008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3968" name="Line 32"/>
            <p:cNvSpPr>
              <a:spLocks noChangeShapeType="1"/>
            </p:cNvSpPr>
            <p:nvPr/>
          </p:nvSpPr>
          <p:spPr bwMode="auto">
            <a:xfrm>
              <a:off x="4275" y="2232"/>
              <a:ext cx="96" cy="1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3969" name="Text Box 33"/>
            <p:cNvSpPr txBox="1">
              <a:spLocks noChangeArrowheads="1"/>
            </p:cNvSpPr>
            <p:nvPr/>
          </p:nvSpPr>
          <p:spPr bwMode="auto">
            <a:xfrm>
              <a:off x="3860" y="2522"/>
              <a:ext cx="27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8000"/>
                  </a:solidFill>
                </a:rPr>
                <a:t>N</a:t>
              </a:r>
            </a:p>
          </p:txBody>
        </p:sp>
        <p:sp>
          <p:nvSpPr>
            <p:cNvPr id="423970" name="Line 34"/>
            <p:cNvSpPr>
              <a:spLocks noChangeShapeType="1"/>
            </p:cNvSpPr>
            <p:nvPr/>
          </p:nvSpPr>
          <p:spPr bwMode="auto">
            <a:xfrm>
              <a:off x="3792" y="1872"/>
              <a:ext cx="288" cy="52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423971" name="Rectangle 35"/>
          <p:cNvSpPr>
            <a:spLocks noChangeArrowheads="1"/>
          </p:cNvSpPr>
          <p:nvPr/>
        </p:nvSpPr>
        <p:spPr bwMode="auto">
          <a:xfrm>
            <a:off x="0" y="3033713"/>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en-US"/>
          </a:p>
        </p:txBody>
      </p:sp>
      <p:graphicFrame>
        <p:nvGraphicFramePr>
          <p:cNvPr id="423972" name="Object 36"/>
          <p:cNvGraphicFramePr>
            <a:graphicFrameLocks noChangeAspect="1"/>
          </p:cNvGraphicFramePr>
          <p:nvPr/>
        </p:nvGraphicFramePr>
        <p:xfrm>
          <a:off x="838200" y="4114800"/>
          <a:ext cx="3048000" cy="930275"/>
        </p:xfrm>
        <a:graphic>
          <a:graphicData uri="http://schemas.openxmlformats.org/presentationml/2006/ole">
            <mc:AlternateContent xmlns:mc="http://schemas.openxmlformats.org/markup-compatibility/2006">
              <mc:Choice xmlns:v="urn:schemas-microsoft-com:vml" Requires="v">
                <p:oleObj spid="_x0000_s423978" name="Equation" r:id="rId9" imgW="1586811" imgH="482391" progId="Equation.3">
                  <p:embed/>
                </p:oleObj>
              </mc:Choice>
              <mc:Fallback>
                <p:oleObj name="Equation" r:id="rId9" imgW="1586811" imgH="482391" progId="Equation.3">
                  <p:embed/>
                  <p:pic>
                    <p:nvPicPr>
                      <p:cNvPr id="0" name="Object 3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38200" y="4114800"/>
                        <a:ext cx="3048000" cy="9302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23973" name="Rectangle 37"/>
          <p:cNvSpPr>
            <a:spLocks noChangeArrowheads="1"/>
          </p:cNvSpPr>
          <p:nvPr/>
        </p:nvSpPr>
        <p:spPr bwMode="auto">
          <a:xfrm>
            <a:off x="3890963" y="3014663"/>
            <a:ext cx="4619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l"/>
            <a:r>
              <a:rPr lang="en-US" sz="1400">
                <a:solidFill>
                  <a:srgbClr val="000000"/>
                </a:solidFill>
                <a:latin typeface=".VnTime" pitchFamily="34" charset="0"/>
                <a:cs typeface="Times New Roman" pitchFamily="18" charset="0"/>
              </a:rPr>
              <a:t>d = </a:t>
            </a:r>
            <a:endParaRPr lang="en-US">
              <a:latin typeface="Times New Roman" pitchFamily="18" charset="0"/>
              <a:cs typeface="Times New Roman" pitchFamily="18" charset="0"/>
            </a:endParaRPr>
          </a:p>
        </p:txBody>
      </p:sp>
      <p:graphicFrame>
        <p:nvGraphicFramePr>
          <p:cNvPr id="423974" name="Object 38"/>
          <p:cNvGraphicFramePr>
            <a:graphicFrameLocks noChangeAspect="1"/>
          </p:cNvGraphicFramePr>
          <p:nvPr/>
        </p:nvGraphicFramePr>
        <p:xfrm>
          <a:off x="914400" y="5181600"/>
          <a:ext cx="3276600" cy="1077913"/>
        </p:xfrm>
        <a:graphic>
          <a:graphicData uri="http://schemas.openxmlformats.org/presentationml/2006/ole">
            <mc:AlternateContent xmlns:mc="http://schemas.openxmlformats.org/markup-compatibility/2006">
              <mc:Choice xmlns:v="urn:schemas-microsoft-com:vml" Requires="v">
                <p:oleObj spid="_x0000_s423979" name="Equation" r:id="rId11" imgW="1434960" imgH="469800" progId="Equation.3">
                  <p:embed/>
                </p:oleObj>
              </mc:Choice>
              <mc:Fallback>
                <p:oleObj name="Equation" r:id="rId11" imgW="1434960" imgH="469800" progId="Equation.3">
                  <p:embed/>
                  <p:pic>
                    <p:nvPicPr>
                      <p:cNvPr id="0" name="Object 3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14400" y="5181600"/>
                        <a:ext cx="3276600" cy="10779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grpId="0" nodeType="clickEffect">
                                  <p:stCondLst>
                                    <p:cond delay="0"/>
                                  </p:stCondLst>
                                  <p:childTnLst>
                                    <p:set>
                                      <p:cBhvr>
                                        <p:cTn id="6" dur="1" fill="hold">
                                          <p:stCondLst>
                                            <p:cond delay="0"/>
                                          </p:stCondLst>
                                        </p:cTn>
                                        <p:tgtEl>
                                          <p:spTgt spid="423938"/>
                                        </p:tgtEl>
                                        <p:attrNameLst>
                                          <p:attrName>style.visibility</p:attrName>
                                        </p:attrNameLst>
                                      </p:cBhvr>
                                      <p:to>
                                        <p:strVal val="visible"/>
                                      </p:to>
                                    </p:set>
                                    <p:animEffect transition="in" filter="wheel(4)">
                                      <p:cBhvr>
                                        <p:cTn id="7" dur="2000"/>
                                        <p:tgtEl>
                                          <p:spTgt spid="42393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4" presetClass="entr" presetSubtype="0" fill="hold" nodeType="clickEffect">
                                  <p:stCondLst>
                                    <p:cond delay="0"/>
                                  </p:stCondLst>
                                  <p:childTnLst>
                                    <p:set>
                                      <p:cBhvr>
                                        <p:cTn id="11" dur="1" fill="hold">
                                          <p:stCondLst>
                                            <p:cond delay="0"/>
                                          </p:stCondLst>
                                        </p:cTn>
                                        <p:tgtEl>
                                          <p:spTgt spid="423939"/>
                                        </p:tgtEl>
                                        <p:attrNameLst>
                                          <p:attrName>style.visibility</p:attrName>
                                        </p:attrNameLst>
                                      </p:cBhvr>
                                      <p:to>
                                        <p:strVal val="visible"/>
                                      </p:to>
                                    </p:set>
                                    <p:anim to="" calcmode="lin" valueType="num">
                                      <p:cBhvr>
                                        <p:cTn id="12" dur="1" fill="hold"/>
                                        <p:tgtEl>
                                          <p:spTgt spid="423939"/>
                                        </p:tgtEl>
                                        <p:attrNameLst>
                                          <p:attrName/>
                                        </p:attrNameLst>
                                      </p:cBhvr>
                                    </p:anim>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nodeType="clickEffect">
                                  <p:stCondLst>
                                    <p:cond delay="0"/>
                                  </p:stCondLst>
                                  <p:childTnLst>
                                    <p:set>
                                      <p:cBhvr>
                                        <p:cTn id="16" dur="1" fill="hold">
                                          <p:stCondLst>
                                            <p:cond delay="0"/>
                                          </p:stCondLst>
                                        </p:cTn>
                                        <p:tgtEl>
                                          <p:spTgt spid="423943"/>
                                        </p:tgtEl>
                                        <p:attrNameLst>
                                          <p:attrName>style.visibility</p:attrName>
                                        </p:attrNameLst>
                                      </p:cBhvr>
                                      <p:to>
                                        <p:strVal val="visible"/>
                                      </p:to>
                                    </p:set>
                                    <p:animEffect transition="in" filter="blinds(horizontal)">
                                      <p:cBhvr>
                                        <p:cTn id="17" dur="500"/>
                                        <p:tgtEl>
                                          <p:spTgt spid="42394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nodeType="clickEffect">
                                  <p:stCondLst>
                                    <p:cond delay="0"/>
                                  </p:stCondLst>
                                  <p:childTnLst>
                                    <p:set>
                                      <p:cBhvr>
                                        <p:cTn id="21" dur="1" fill="hold">
                                          <p:stCondLst>
                                            <p:cond delay="0"/>
                                          </p:stCondLst>
                                        </p:cTn>
                                        <p:tgtEl>
                                          <p:spTgt spid="423940"/>
                                        </p:tgtEl>
                                        <p:attrNameLst>
                                          <p:attrName>style.visibility</p:attrName>
                                        </p:attrNameLst>
                                      </p:cBhvr>
                                      <p:to>
                                        <p:strVal val="visible"/>
                                      </p:to>
                                    </p:set>
                                    <p:animEffect transition="in" filter="box(in)">
                                      <p:cBhvr>
                                        <p:cTn id="22" dur="2000"/>
                                        <p:tgtEl>
                                          <p:spTgt spid="42394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 presetClass="entr" presetSubtype="8" fill="hold" nodeType="clickEffect">
                                  <p:stCondLst>
                                    <p:cond delay="0"/>
                                  </p:stCondLst>
                                  <p:childTnLst>
                                    <p:set>
                                      <p:cBhvr>
                                        <p:cTn id="26" dur="1" fill="hold">
                                          <p:stCondLst>
                                            <p:cond delay="0"/>
                                          </p:stCondLst>
                                        </p:cTn>
                                        <p:tgtEl>
                                          <p:spTgt spid="423941"/>
                                        </p:tgtEl>
                                        <p:attrNameLst>
                                          <p:attrName>style.visibility</p:attrName>
                                        </p:attrNameLst>
                                      </p:cBhvr>
                                      <p:to>
                                        <p:strVal val="visible"/>
                                      </p:to>
                                    </p:set>
                                    <p:anim calcmode="lin" valueType="num">
                                      <p:cBhvr additive="base">
                                        <p:cTn id="27" dur="2000" fill="hold"/>
                                        <p:tgtEl>
                                          <p:spTgt spid="423941"/>
                                        </p:tgtEl>
                                        <p:attrNameLst>
                                          <p:attrName>ppt_x</p:attrName>
                                        </p:attrNameLst>
                                      </p:cBhvr>
                                      <p:tavLst>
                                        <p:tav tm="0">
                                          <p:val>
                                            <p:strVal val="0-#ppt_w/2"/>
                                          </p:val>
                                        </p:tav>
                                        <p:tav tm="100000">
                                          <p:val>
                                            <p:strVal val="#ppt_x"/>
                                          </p:val>
                                        </p:tav>
                                      </p:tavLst>
                                    </p:anim>
                                    <p:anim calcmode="lin" valueType="num">
                                      <p:cBhvr additive="base">
                                        <p:cTn id="28" dur="2000" fill="hold"/>
                                        <p:tgtEl>
                                          <p:spTgt spid="423941"/>
                                        </p:tgtEl>
                                        <p:attrNameLst>
                                          <p:attrName>ppt_y</p:attrName>
                                        </p:attrNameLst>
                                      </p:cBhvr>
                                      <p:tavLst>
                                        <p:tav tm="0">
                                          <p:val>
                                            <p:strVal val="#ppt_y"/>
                                          </p:val>
                                        </p:tav>
                                        <p:tav tm="100000">
                                          <p:val>
                                            <p:strVal val="#ppt_y"/>
                                          </p:val>
                                        </p:tav>
                                      </p:tavLst>
                                    </p:anim>
                                  </p:childTnLst>
                                </p:cTn>
                              </p:par>
                            </p:childTnLst>
                          </p:cTn>
                        </p:par>
                      </p:childTnLst>
                    </p:cTn>
                  </p:par>
                  <p:par>
                    <p:cTn id="29" fill="hold" nodeType="clickPar">
                      <p:stCondLst>
                        <p:cond delay="indefinite"/>
                      </p:stCondLst>
                      <p:childTnLst>
                        <p:par>
                          <p:cTn id="30" fill="hold" nodeType="withGroup">
                            <p:stCondLst>
                              <p:cond delay="0"/>
                            </p:stCondLst>
                            <p:childTnLst>
                              <p:par>
                                <p:cTn id="31" presetID="21" presetClass="entr" presetSubtype="4" fill="hold" grpId="0" nodeType="clickEffect">
                                  <p:stCondLst>
                                    <p:cond delay="0"/>
                                  </p:stCondLst>
                                  <p:childTnLst>
                                    <p:set>
                                      <p:cBhvr>
                                        <p:cTn id="32" dur="1" fill="hold">
                                          <p:stCondLst>
                                            <p:cond delay="0"/>
                                          </p:stCondLst>
                                        </p:cTn>
                                        <p:tgtEl>
                                          <p:spTgt spid="423942"/>
                                        </p:tgtEl>
                                        <p:attrNameLst>
                                          <p:attrName>style.visibility</p:attrName>
                                        </p:attrNameLst>
                                      </p:cBhvr>
                                      <p:to>
                                        <p:strVal val="visible"/>
                                      </p:to>
                                    </p:set>
                                    <p:animEffect transition="in" filter="wheel(4)">
                                      <p:cBhvr>
                                        <p:cTn id="33" dur="2000"/>
                                        <p:tgtEl>
                                          <p:spTgt spid="423942"/>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3" presetClass="entr" presetSubtype="10" fill="hold" nodeType="clickEffect">
                                  <p:stCondLst>
                                    <p:cond delay="0"/>
                                  </p:stCondLst>
                                  <p:childTnLst>
                                    <p:set>
                                      <p:cBhvr>
                                        <p:cTn id="37" dur="1" fill="hold">
                                          <p:stCondLst>
                                            <p:cond delay="0"/>
                                          </p:stCondLst>
                                        </p:cTn>
                                        <p:tgtEl>
                                          <p:spTgt spid="423972"/>
                                        </p:tgtEl>
                                        <p:attrNameLst>
                                          <p:attrName>style.visibility</p:attrName>
                                        </p:attrNameLst>
                                      </p:cBhvr>
                                      <p:to>
                                        <p:strVal val="visible"/>
                                      </p:to>
                                    </p:set>
                                    <p:animEffect transition="in" filter="blinds(horizontal)">
                                      <p:cBhvr>
                                        <p:cTn id="38" dur="500"/>
                                        <p:tgtEl>
                                          <p:spTgt spid="423972"/>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3" presetClass="entr" presetSubtype="10" fill="hold" nodeType="clickEffect">
                                  <p:stCondLst>
                                    <p:cond delay="0"/>
                                  </p:stCondLst>
                                  <p:childTnLst>
                                    <p:set>
                                      <p:cBhvr>
                                        <p:cTn id="42" dur="1" fill="hold">
                                          <p:stCondLst>
                                            <p:cond delay="0"/>
                                          </p:stCondLst>
                                        </p:cTn>
                                        <p:tgtEl>
                                          <p:spTgt spid="423974"/>
                                        </p:tgtEl>
                                        <p:attrNameLst>
                                          <p:attrName>style.visibility</p:attrName>
                                        </p:attrNameLst>
                                      </p:cBhvr>
                                      <p:to>
                                        <p:strVal val="visible"/>
                                      </p:to>
                                    </p:set>
                                    <p:animEffect transition="in" filter="blinds(horizontal)">
                                      <p:cBhvr>
                                        <p:cTn id="43" dur="500"/>
                                        <p:tgtEl>
                                          <p:spTgt spid="4239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3938" grpId="0"/>
      <p:bldP spid="423942" grpId="0"/>
    </p:bldLst>
  </p:timing>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4962" name="Object 2"/>
          <p:cNvGraphicFramePr>
            <a:graphicFrameLocks noChangeAspect="1"/>
          </p:cNvGraphicFramePr>
          <p:nvPr/>
        </p:nvGraphicFramePr>
        <p:xfrm>
          <a:off x="1524000" y="2743200"/>
          <a:ext cx="5029200" cy="749300"/>
        </p:xfrm>
        <a:graphic>
          <a:graphicData uri="http://schemas.openxmlformats.org/presentationml/2006/ole">
            <mc:AlternateContent xmlns:mc="http://schemas.openxmlformats.org/markup-compatibility/2006">
              <mc:Choice xmlns:v="urn:schemas-microsoft-com:vml" Requires="v">
                <p:oleObj spid="_x0000_s424969" name="Equation" r:id="rId3" imgW="2108160" imgH="330120" progId="Equation.3">
                  <p:embed/>
                </p:oleObj>
              </mc:Choice>
              <mc:Fallback>
                <p:oleObj name="Equation" r:id="rId3" imgW="2108160" imgH="330120" progId="Equation.3">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24000" y="2743200"/>
                        <a:ext cx="5029200" cy="749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24963" name="Text Box 3"/>
          <p:cNvSpPr txBox="1">
            <a:spLocks noChangeArrowheads="1"/>
          </p:cNvSpPr>
          <p:nvPr/>
        </p:nvSpPr>
        <p:spPr bwMode="auto">
          <a:xfrm>
            <a:off x="685800" y="3657600"/>
            <a:ext cx="54260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Ứng suất nén làm việc của thanh BC :</a:t>
            </a:r>
            <a:r>
              <a:rPr lang="en-US"/>
              <a:t> </a:t>
            </a:r>
            <a:endParaRPr lang="en-US" sz="2800">
              <a:cs typeface="Times New Roman" pitchFamily="18" charset="0"/>
            </a:endParaRPr>
          </a:p>
        </p:txBody>
      </p:sp>
      <p:graphicFrame>
        <p:nvGraphicFramePr>
          <p:cNvPr id="424964" name="Object 4"/>
          <p:cNvGraphicFramePr>
            <a:graphicFrameLocks noChangeAspect="1"/>
          </p:cNvGraphicFramePr>
          <p:nvPr/>
        </p:nvGraphicFramePr>
        <p:xfrm>
          <a:off x="1905000" y="4267200"/>
          <a:ext cx="4114800" cy="1003300"/>
        </p:xfrm>
        <a:graphic>
          <a:graphicData uri="http://schemas.openxmlformats.org/presentationml/2006/ole">
            <mc:AlternateContent xmlns:mc="http://schemas.openxmlformats.org/markup-compatibility/2006">
              <mc:Choice xmlns:v="urn:schemas-microsoft-com:vml" Requires="v">
                <p:oleObj spid="_x0000_s424970" name="Equation" r:id="rId5" imgW="2006280" imgH="482400" progId="Equation.3">
                  <p:embed/>
                </p:oleObj>
              </mc:Choice>
              <mc:Fallback>
                <p:oleObj name="Equation" r:id="rId5" imgW="2006280" imgH="482400" progId="Equation.3">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05000" y="4267200"/>
                        <a:ext cx="4114800" cy="1003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24965" name="Text Box 5"/>
          <p:cNvSpPr txBox="1">
            <a:spLocks noChangeArrowheads="1"/>
          </p:cNvSpPr>
          <p:nvPr/>
        </p:nvSpPr>
        <p:spPr bwMode="auto">
          <a:xfrm>
            <a:off x="457200" y="5410200"/>
            <a:ext cx="782002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Đường k</a:t>
            </a:r>
            <a:r>
              <a:rPr lang="en-US">
                <a:solidFill>
                  <a:srgbClr val="000000"/>
                </a:solidFill>
                <a:latin typeface="Times New Roman"/>
              </a:rPr>
              <a:t>í</a:t>
            </a:r>
            <a:r>
              <a:rPr lang="en-US">
                <a:solidFill>
                  <a:srgbClr val="000000"/>
                </a:solidFill>
              </a:rPr>
              <a:t>nh d = 2,4cm không đảm bảo điều kiện ổn định</a:t>
            </a:r>
          </a:p>
          <a:p>
            <a:pPr algn="l"/>
            <a:r>
              <a:rPr lang="en-US">
                <a:solidFill>
                  <a:srgbClr val="000000"/>
                </a:solidFill>
              </a:rPr>
              <a:t> của thanh.</a:t>
            </a:r>
            <a:r>
              <a:rPr lang="en-US">
                <a:solidFill>
                  <a:srgbClr val="003366"/>
                </a:solidFill>
              </a:rPr>
              <a:t> </a:t>
            </a:r>
          </a:p>
        </p:txBody>
      </p:sp>
      <p:graphicFrame>
        <p:nvGraphicFramePr>
          <p:cNvPr id="424966" name="Object 6"/>
          <p:cNvGraphicFramePr>
            <a:graphicFrameLocks noChangeAspect="1"/>
          </p:cNvGraphicFramePr>
          <p:nvPr>
            <p:ph/>
          </p:nvPr>
        </p:nvGraphicFramePr>
        <p:xfrm>
          <a:off x="1371600" y="381000"/>
          <a:ext cx="2971800" cy="1046163"/>
        </p:xfrm>
        <a:graphic>
          <a:graphicData uri="http://schemas.openxmlformats.org/presentationml/2006/ole">
            <mc:AlternateContent xmlns:mc="http://schemas.openxmlformats.org/markup-compatibility/2006">
              <mc:Choice xmlns:v="urn:schemas-microsoft-com:vml" Requires="v">
                <p:oleObj spid="_x0000_s424971" name="Equation" r:id="rId7" imgW="1117440" imgH="393480" progId="Equation.3">
                  <p:embed/>
                </p:oleObj>
              </mc:Choice>
              <mc:Fallback>
                <p:oleObj name="Equation" r:id="rId7" imgW="1117440" imgH="393480" progId="Equation.3">
                  <p:embed/>
                  <p:pic>
                    <p:nvPicPr>
                      <p:cNvPr id="0" name="Object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71600" y="381000"/>
                        <a:ext cx="2971800" cy="10461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424967" name="Object 7"/>
          <p:cNvGraphicFramePr>
            <a:graphicFrameLocks noChangeAspect="1"/>
          </p:cNvGraphicFramePr>
          <p:nvPr/>
        </p:nvGraphicFramePr>
        <p:xfrm>
          <a:off x="1752600" y="1371600"/>
          <a:ext cx="4760913" cy="1147763"/>
        </p:xfrm>
        <a:graphic>
          <a:graphicData uri="http://schemas.openxmlformats.org/presentationml/2006/ole">
            <mc:AlternateContent xmlns:mc="http://schemas.openxmlformats.org/markup-compatibility/2006">
              <mc:Choice xmlns:v="urn:schemas-microsoft-com:vml" Requires="v">
                <p:oleObj spid="_x0000_s424972" name="Equation" r:id="rId9" imgW="1790640" imgH="431640" progId="Equation.3">
                  <p:embed/>
                </p:oleObj>
              </mc:Choice>
              <mc:Fallback>
                <p:oleObj name="Equation" r:id="rId9" imgW="1790640" imgH="431640" progId="Equation.3">
                  <p:embed/>
                  <p:pic>
                    <p:nvPicPr>
                      <p:cNvPr id="0" name="Object 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752600" y="1371600"/>
                        <a:ext cx="4760913" cy="11477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424968" name="Object 8"/>
          <p:cNvGraphicFramePr>
            <a:graphicFrameLocks noChangeAspect="1"/>
          </p:cNvGraphicFramePr>
          <p:nvPr/>
        </p:nvGraphicFramePr>
        <p:xfrm>
          <a:off x="6934200" y="1625600"/>
          <a:ext cx="1384300" cy="539750"/>
        </p:xfrm>
        <a:graphic>
          <a:graphicData uri="http://schemas.openxmlformats.org/presentationml/2006/ole">
            <mc:AlternateContent xmlns:mc="http://schemas.openxmlformats.org/markup-compatibility/2006">
              <mc:Choice xmlns:v="urn:schemas-microsoft-com:vml" Requires="v">
                <p:oleObj spid="_x0000_s424973" name="Equation" r:id="rId11" imgW="520560" imgH="203040" progId="Equation.3">
                  <p:embed/>
                </p:oleObj>
              </mc:Choice>
              <mc:Fallback>
                <p:oleObj name="Equation" r:id="rId11" imgW="520560" imgH="203040" progId="Equation.3">
                  <p:embed/>
                  <p:pic>
                    <p:nvPicPr>
                      <p:cNvPr id="0" name="Object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934200" y="1625600"/>
                        <a:ext cx="1384300" cy="5397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nodeType="clickEffect">
                                  <p:stCondLst>
                                    <p:cond delay="0"/>
                                  </p:stCondLst>
                                  <p:childTnLst>
                                    <p:set>
                                      <p:cBhvr>
                                        <p:cTn id="6" dur="1" fill="hold">
                                          <p:stCondLst>
                                            <p:cond delay="0"/>
                                          </p:stCondLst>
                                        </p:cTn>
                                        <p:tgtEl>
                                          <p:spTgt spid="424966"/>
                                        </p:tgtEl>
                                        <p:attrNameLst>
                                          <p:attrName>style.visibility</p:attrName>
                                        </p:attrNameLst>
                                      </p:cBhvr>
                                      <p:to>
                                        <p:strVal val="visible"/>
                                      </p:to>
                                    </p:set>
                                    <p:animEffect transition="in" filter="blinds(horizontal)">
                                      <p:cBhvr>
                                        <p:cTn id="7" dur="500"/>
                                        <p:tgtEl>
                                          <p:spTgt spid="42496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424967"/>
                                        </p:tgtEl>
                                        <p:attrNameLst>
                                          <p:attrName>style.visibility</p:attrName>
                                        </p:attrNameLst>
                                      </p:cBhvr>
                                      <p:to>
                                        <p:strVal val="visible"/>
                                      </p:to>
                                    </p:set>
                                    <p:animEffect transition="in" filter="blinds(horizontal)">
                                      <p:cBhvr>
                                        <p:cTn id="12" dur="500"/>
                                        <p:tgtEl>
                                          <p:spTgt spid="42496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nodeType="clickEffect">
                                  <p:stCondLst>
                                    <p:cond delay="0"/>
                                  </p:stCondLst>
                                  <p:childTnLst>
                                    <p:set>
                                      <p:cBhvr>
                                        <p:cTn id="16" dur="1" fill="hold">
                                          <p:stCondLst>
                                            <p:cond delay="0"/>
                                          </p:stCondLst>
                                        </p:cTn>
                                        <p:tgtEl>
                                          <p:spTgt spid="424968"/>
                                        </p:tgtEl>
                                        <p:attrNameLst>
                                          <p:attrName>style.visibility</p:attrName>
                                        </p:attrNameLst>
                                      </p:cBhvr>
                                      <p:to>
                                        <p:strVal val="visible"/>
                                      </p:to>
                                    </p:set>
                                    <p:animEffect transition="in" filter="blinds(horizontal)">
                                      <p:cBhvr>
                                        <p:cTn id="17" dur="500"/>
                                        <p:tgtEl>
                                          <p:spTgt spid="42496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424962"/>
                                        </p:tgtEl>
                                        <p:attrNameLst>
                                          <p:attrName>style.visibility</p:attrName>
                                        </p:attrNameLst>
                                      </p:cBhvr>
                                      <p:to>
                                        <p:strVal val="visible"/>
                                      </p:to>
                                    </p:set>
                                    <p:animEffect transition="in" filter="checkerboard(across)">
                                      <p:cBhvr>
                                        <p:cTn id="22" dur="2000"/>
                                        <p:tgtEl>
                                          <p:spTgt spid="42496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424963"/>
                                        </p:tgtEl>
                                        <p:attrNameLst>
                                          <p:attrName>style.visibility</p:attrName>
                                        </p:attrNameLst>
                                      </p:cBhvr>
                                      <p:to>
                                        <p:strVal val="visible"/>
                                      </p:to>
                                    </p:set>
                                    <p:animEffect transition="in" filter="checkerboard(across)">
                                      <p:cBhvr>
                                        <p:cTn id="27" dur="2000"/>
                                        <p:tgtEl>
                                          <p:spTgt spid="424963"/>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2" presetClass="entr" presetSubtype="2" fill="hold" nodeType="clickEffect">
                                  <p:stCondLst>
                                    <p:cond delay="0"/>
                                  </p:stCondLst>
                                  <p:childTnLst>
                                    <p:set>
                                      <p:cBhvr>
                                        <p:cTn id="31" dur="1" fill="hold">
                                          <p:stCondLst>
                                            <p:cond delay="0"/>
                                          </p:stCondLst>
                                        </p:cTn>
                                        <p:tgtEl>
                                          <p:spTgt spid="424964"/>
                                        </p:tgtEl>
                                        <p:attrNameLst>
                                          <p:attrName>style.visibility</p:attrName>
                                        </p:attrNameLst>
                                      </p:cBhvr>
                                      <p:to>
                                        <p:strVal val="visible"/>
                                      </p:to>
                                    </p:set>
                                    <p:animEffect transition="in" filter="slide(fromRight)">
                                      <p:cBhvr>
                                        <p:cTn id="32" dur="2000"/>
                                        <p:tgtEl>
                                          <p:spTgt spid="424964"/>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4" presetClass="entr" presetSubtype="16" fill="hold" grpId="0" nodeType="clickEffect">
                                  <p:stCondLst>
                                    <p:cond delay="0"/>
                                  </p:stCondLst>
                                  <p:childTnLst>
                                    <p:set>
                                      <p:cBhvr>
                                        <p:cTn id="36" dur="1" fill="hold">
                                          <p:stCondLst>
                                            <p:cond delay="0"/>
                                          </p:stCondLst>
                                        </p:cTn>
                                        <p:tgtEl>
                                          <p:spTgt spid="424965"/>
                                        </p:tgtEl>
                                        <p:attrNameLst>
                                          <p:attrName>style.visibility</p:attrName>
                                        </p:attrNameLst>
                                      </p:cBhvr>
                                      <p:to>
                                        <p:strVal val="visible"/>
                                      </p:to>
                                    </p:set>
                                    <p:animEffect transition="in" filter="box(in)">
                                      <p:cBhvr>
                                        <p:cTn id="37" dur="2000"/>
                                        <p:tgtEl>
                                          <p:spTgt spid="4249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4963" grpId="0" autoUpdateAnimBg="0"/>
      <p:bldP spid="424965" grpId="0" autoUpdateAnimBg="0"/>
    </p:bldLst>
  </p:timing>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5986" name="Text Box 2"/>
          <p:cNvSpPr txBox="1">
            <a:spLocks noChangeArrowheads="1"/>
          </p:cNvSpPr>
          <p:nvPr/>
        </p:nvSpPr>
        <p:spPr bwMode="auto">
          <a:xfrm>
            <a:off x="136525" y="412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425987" name="Text Box 3"/>
          <p:cNvSpPr txBox="1">
            <a:spLocks noChangeArrowheads="1"/>
          </p:cNvSpPr>
          <p:nvPr/>
        </p:nvSpPr>
        <p:spPr bwMode="auto">
          <a:xfrm>
            <a:off x="136525" y="-3492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425988" name="Text Box 4"/>
          <p:cNvSpPr txBox="1">
            <a:spLocks noChangeArrowheads="1"/>
          </p:cNvSpPr>
          <p:nvPr/>
        </p:nvSpPr>
        <p:spPr bwMode="auto">
          <a:xfrm>
            <a:off x="709613" y="355600"/>
            <a:ext cx="2873375"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Chọn lại</a:t>
            </a:r>
            <a:r>
              <a:rPr lang="en-US">
                <a:solidFill>
                  <a:srgbClr val="003366"/>
                </a:solidFill>
              </a:rPr>
              <a:t>  </a:t>
            </a:r>
            <a:r>
              <a:rPr lang="en-US" sz="3200" b="1">
                <a:solidFill>
                  <a:srgbClr val="006600"/>
                </a:solidFill>
                <a:latin typeface="Times New Roman" pitchFamily="18" charset="0"/>
                <a:cs typeface="Times New Roman" pitchFamily="18" charset="0"/>
              </a:rPr>
              <a:t>φ = 0,3</a:t>
            </a:r>
            <a:r>
              <a:rPr lang="en-US" sz="3200">
                <a:solidFill>
                  <a:srgbClr val="000000"/>
                </a:solidFill>
                <a:latin typeface="Times New Roman" pitchFamily="18" charset="0"/>
                <a:cs typeface="Times New Roman" pitchFamily="18" charset="0"/>
              </a:rPr>
              <a:t>.</a:t>
            </a:r>
            <a:r>
              <a:rPr lang="en-US" sz="3200">
                <a:solidFill>
                  <a:srgbClr val="000000"/>
                </a:solidFill>
                <a:latin typeface=".VnTime" pitchFamily="34" charset="0"/>
                <a:cs typeface="Times New Roman" pitchFamily="18" charset="0"/>
              </a:rPr>
              <a:t> </a:t>
            </a:r>
          </a:p>
        </p:txBody>
      </p:sp>
      <p:graphicFrame>
        <p:nvGraphicFramePr>
          <p:cNvPr id="425989" name="Object 5"/>
          <p:cNvGraphicFramePr>
            <a:graphicFrameLocks noChangeAspect="1"/>
          </p:cNvGraphicFramePr>
          <p:nvPr/>
        </p:nvGraphicFramePr>
        <p:xfrm>
          <a:off x="914400" y="914400"/>
          <a:ext cx="7772400" cy="1354138"/>
        </p:xfrm>
        <a:graphic>
          <a:graphicData uri="http://schemas.openxmlformats.org/presentationml/2006/ole">
            <mc:AlternateContent xmlns:mc="http://schemas.openxmlformats.org/markup-compatibility/2006">
              <mc:Choice xmlns:v="urn:schemas-microsoft-com:vml" Requires="v">
                <p:oleObj spid="_x0000_s425996" name="Document" r:id="rId3" imgW="3900960" imgH="660240" progId="Word.Document.8">
                  <p:embed/>
                </p:oleObj>
              </mc:Choice>
              <mc:Fallback>
                <p:oleObj name="Document" r:id="rId3" imgW="3900960" imgH="660240" progId="Word.Document.8">
                  <p:embed/>
                  <p:pic>
                    <p:nvPicPr>
                      <p:cNvPr id="0"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14400" y="914400"/>
                        <a:ext cx="7772400" cy="1354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25990" name="Object 6"/>
          <p:cNvGraphicFramePr>
            <a:graphicFrameLocks noChangeAspect="1"/>
          </p:cNvGraphicFramePr>
          <p:nvPr/>
        </p:nvGraphicFramePr>
        <p:xfrm>
          <a:off x="762000" y="2057400"/>
          <a:ext cx="6477000" cy="1004888"/>
        </p:xfrm>
        <a:graphic>
          <a:graphicData uri="http://schemas.openxmlformats.org/presentationml/2006/ole">
            <mc:AlternateContent xmlns:mc="http://schemas.openxmlformats.org/markup-compatibility/2006">
              <mc:Choice xmlns:v="urn:schemas-microsoft-com:vml" Requires="v">
                <p:oleObj spid="_x0000_s425997" name="Document" r:id="rId5" imgW="3492000" imgH="504720" progId="Word.Document.8">
                  <p:embed/>
                </p:oleObj>
              </mc:Choice>
              <mc:Fallback>
                <p:oleObj name="Document" r:id="rId5" imgW="3492000" imgH="504720" progId="Word.Document.8">
                  <p:embed/>
                  <p:pic>
                    <p:nvPicPr>
                      <p:cNvPr id="0"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2000" y="2057400"/>
                        <a:ext cx="6477000" cy="1004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25991" name="Text Box 7"/>
          <p:cNvSpPr txBox="1">
            <a:spLocks noChangeArrowheads="1"/>
          </p:cNvSpPr>
          <p:nvPr/>
        </p:nvSpPr>
        <p:spPr bwMode="auto">
          <a:xfrm>
            <a:off x="1600200" y="2971800"/>
            <a:ext cx="3756025"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Tra bảng ta</a:t>
            </a:r>
            <a:r>
              <a:rPr lang="en-US">
                <a:solidFill>
                  <a:srgbClr val="003366"/>
                </a:solidFill>
              </a:rPr>
              <a:t> </a:t>
            </a:r>
            <a:r>
              <a:rPr lang="en-US">
                <a:solidFill>
                  <a:srgbClr val="000000"/>
                </a:solidFill>
                <a:cs typeface="Times New Roman" pitchFamily="18" charset="0"/>
              </a:rPr>
              <a:t>có</a:t>
            </a:r>
            <a:r>
              <a:rPr lang="en-US" sz="3200">
                <a:solidFill>
                  <a:srgbClr val="000000"/>
                </a:solidFill>
                <a:latin typeface="Times New Roman" pitchFamily="18" charset="0"/>
                <a:cs typeface="Times New Roman" pitchFamily="18" charset="0"/>
              </a:rPr>
              <a:t>  </a:t>
            </a:r>
            <a:r>
              <a:rPr lang="en-US" sz="2800" b="1">
                <a:solidFill>
                  <a:srgbClr val="006600"/>
                </a:solidFill>
                <a:latin typeface="Times New Roman" pitchFamily="18" charset="0"/>
                <a:cs typeface="Times New Roman" pitchFamily="18" charset="0"/>
              </a:rPr>
              <a:t>φ = 0,275</a:t>
            </a:r>
            <a:endParaRPr lang="en-US" sz="2800">
              <a:latin typeface="Times New Roman" pitchFamily="18" charset="0"/>
              <a:cs typeface="Times New Roman" pitchFamily="18" charset="0"/>
            </a:endParaRPr>
          </a:p>
        </p:txBody>
      </p:sp>
      <p:graphicFrame>
        <p:nvGraphicFramePr>
          <p:cNvPr id="425992" name="Object 8"/>
          <p:cNvGraphicFramePr>
            <a:graphicFrameLocks noChangeAspect="1"/>
          </p:cNvGraphicFramePr>
          <p:nvPr/>
        </p:nvGraphicFramePr>
        <p:xfrm>
          <a:off x="1143000" y="3600450"/>
          <a:ext cx="4572000" cy="666750"/>
        </p:xfrm>
        <a:graphic>
          <a:graphicData uri="http://schemas.openxmlformats.org/presentationml/2006/ole">
            <mc:AlternateContent xmlns:mc="http://schemas.openxmlformats.org/markup-compatibility/2006">
              <mc:Choice xmlns:v="urn:schemas-microsoft-com:vml" Requires="v">
                <p:oleObj spid="_x0000_s425998" name="Equation" r:id="rId7" imgW="2361960" imgH="330120" progId="Equation.3">
                  <p:embed/>
                </p:oleObj>
              </mc:Choice>
              <mc:Fallback>
                <p:oleObj name="Equation" r:id="rId7" imgW="2361960" imgH="330120" progId="Equation.3">
                  <p:embed/>
                  <p:pic>
                    <p:nvPicPr>
                      <p:cNvPr id="0" name="Object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143000" y="3600450"/>
                        <a:ext cx="4572000" cy="666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25993" name="Text Box 9"/>
          <p:cNvSpPr txBox="1">
            <a:spLocks noChangeArrowheads="1"/>
          </p:cNvSpPr>
          <p:nvPr/>
        </p:nvSpPr>
        <p:spPr bwMode="auto">
          <a:xfrm>
            <a:off x="685800" y="4267200"/>
            <a:ext cx="47974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Ứng suất l</a:t>
            </a:r>
            <a:r>
              <a:rPr lang="en-US">
                <a:solidFill>
                  <a:srgbClr val="000000"/>
                </a:solidFill>
                <a:latin typeface="Times New Roman"/>
              </a:rPr>
              <a:t>à</a:t>
            </a:r>
            <a:r>
              <a:rPr lang="en-US">
                <a:solidFill>
                  <a:srgbClr val="000000"/>
                </a:solidFill>
              </a:rPr>
              <a:t>m việc của thanh BC :</a:t>
            </a:r>
            <a:r>
              <a:rPr lang="en-US">
                <a:solidFill>
                  <a:srgbClr val="003366"/>
                </a:solidFill>
              </a:rPr>
              <a:t> </a:t>
            </a:r>
          </a:p>
        </p:txBody>
      </p:sp>
      <p:graphicFrame>
        <p:nvGraphicFramePr>
          <p:cNvPr id="425994" name="Object 10"/>
          <p:cNvGraphicFramePr>
            <a:graphicFrameLocks noChangeAspect="1"/>
          </p:cNvGraphicFramePr>
          <p:nvPr/>
        </p:nvGraphicFramePr>
        <p:xfrm>
          <a:off x="2286000" y="4724400"/>
          <a:ext cx="3276600" cy="963613"/>
        </p:xfrm>
        <a:graphic>
          <a:graphicData uri="http://schemas.openxmlformats.org/presentationml/2006/ole">
            <mc:AlternateContent xmlns:mc="http://schemas.openxmlformats.org/markup-compatibility/2006">
              <mc:Choice xmlns:v="urn:schemas-microsoft-com:vml" Requires="v">
                <p:oleObj spid="_x0000_s425999" name="Equation" r:id="rId9" imgW="1663560" imgH="482400" progId="Equation.3">
                  <p:embed/>
                </p:oleObj>
              </mc:Choice>
              <mc:Fallback>
                <p:oleObj name="Equation" r:id="rId9" imgW="1663560" imgH="482400" progId="Equation.3">
                  <p:embed/>
                  <p:pic>
                    <p:nvPicPr>
                      <p:cNvPr id="0" name="Object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86000" y="4724400"/>
                        <a:ext cx="3276600" cy="9636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25995" name="Text Box 11"/>
          <p:cNvSpPr txBox="1">
            <a:spLocks noChangeArrowheads="1"/>
          </p:cNvSpPr>
          <p:nvPr/>
        </p:nvSpPr>
        <p:spPr bwMode="auto">
          <a:xfrm>
            <a:off x="914400" y="5713413"/>
            <a:ext cx="50593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vượt 9% so với ứng suất cho phép.</a:t>
            </a:r>
            <a:r>
              <a:rPr lang="en-US">
                <a:solidFill>
                  <a:srgbClr val="003366"/>
                </a:solidFill>
              </a:rPr>
              <a:t>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425988"/>
                                        </p:tgtEl>
                                        <p:attrNameLst>
                                          <p:attrName>style.visibility</p:attrName>
                                        </p:attrNameLst>
                                      </p:cBhvr>
                                      <p:to>
                                        <p:strVal val="visible"/>
                                      </p:to>
                                    </p:set>
                                    <p:animEffect transition="in" filter="checkerboard(across)">
                                      <p:cBhvr>
                                        <p:cTn id="7" dur="2000"/>
                                        <p:tgtEl>
                                          <p:spTgt spid="42598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2" presetClass="entr" presetSubtype="2" fill="hold" nodeType="clickEffect">
                                  <p:stCondLst>
                                    <p:cond delay="0"/>
                                  </p:stCondLst>
                                  <p:childTnLst>
                                    <p:set>
                                      <p:cBhvr>
                                        <p:cTn id="11" dur="1" fill="hold">
                                          <p:stCondLst>
                                            <p:cond delay="0"/>
                                          </p:stCondLst>
                                        </p:cTn>
                                        <p:tgtEl>
                                          <p:spTgt spid="425989"/>
                                        </p:tgtEl>
                                        <p:attrNameLst>
                                          <p:attrName>style.visibility</p:attrName>
                                        </p:attrNameLst>
                                      </p:cBhvr>
                                      <p:to>
                                        <p:strVal val="visible"/>
                                      </p:to>
                                    </p:set>
                                    <p:animEffect transition="in" filter="slide(fromRight)">
                                      <p:cBhvr>
                                        <p:cTn id="12" dur="3000"/>
                                        <p:tgtEl>
                                          <p:spTgt spid="42598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2" presetClass="entr" presetSubtype="8" fill="hold" nodeType="clickEffect">
                                  <p:stCondLst>
                                    <p:cond delay="0"/>
                                  </p:stCondLst>
                                  <p:childTnLst>
                                    <p:set>
                                      <p:cBhvr>
                                        <p:cTn id="16" dur="1" fill="hold">
                                          <p:stCondLst>
                                            <p:cond delay="0"/>
                                          </p:stCondLst>
                                        </p:cTn>
                                        <p:tgtEl>
                                          <p:spTgt spid="425990"/>
                                        </p:tgtEl>
                                        <p:attrNameLst>
                                          <p:attrName>style.visibility</p:attrName>
                                        </p:attrNameLst>
                                      </p:cBhvr>
                                      <p:to>
                                        <p:strVal val="visible"/>
                                      </p:to>
                                    </p:set>
                                    <p:animEffect transition="in" filter="slide(fromLeft)">
                                      <p:cBhvr>
                                        <p:cTn id="17" dur="2000"/>
                                        <p:tgtEl>
                                          <p:spTgt spid="42599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425991"/>
                                        </p:tgtEl>
                                        <p:attrNameLst>
                                          <p:attrName>style.visibility</p:attrName>
                                        </p:attrNameLst>
                                      </p:cBhvr>
                                      <p:to>
                                        <p:strVal val="visible"/>
                                      </p:to>
                                    </p:set>
                                    <p:animEffect transition="in" filter="checkerboard(across)">
                                      <p:cBhvr>
                                        <p:cTn id="22" dur="2000"/>
                                        <p:tgtEl>
                                          <p:spTgt spid="425991"/>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nodeType="clickEffect">
                                  <p:stCondLst>
                                    <p:cond delay="0"/>
                                  </p:stCondLst>
                                  <p:childTnLst>
                                    <p:set>
                                      <p:cBhvr>
                                        <p:cTn id="26" dur="1" fill="hold">
                                          <p:stCondLst>
                                            <p:cond delay="0"/>
                                          </p:stCondLst>
                                        </p:cTn>
                                        <p:tgtEl>
                                          <p:spTgt spid="425992"/>
                                        </p:tgtEl>
                                        <p:attrNameLst>
                                          <p:attrName>style.visibility</p:attrName>
                                        </p:attrNameLst>
                                      </p:cBhvr>
                                      <p:to>
                                        <p:strVal val="visible"/>
                                      </p:to>
                                    </p:set>
                                    <p:animEffect transition="in" filter="checkerboard(across)">
                                      <p:cBhvr>
                                        <p:cTn id="27" dur="2000"/>
                                        <p:tgtEl>
                                          <p:spTgt spid="425992"/>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425993"/>
                                        </p:tgtEl>
                                        <p:attrNameLst>
                                          <p:attrName>style.visibility</p:attrName>
                                        </p:attrNameLst>
                                      </p:cBhvr>
                                      <p:to>
                                        <p:strVal val="visible"/>
                                      </p:to>
                                    </p:set>
                                    <p:animEffect transition="in" filter="checkerboard(across)">
                                      <p:cBhvr>
                                        <p:cTn id="32" dur="2000"/>
                                        <p:tgtEl>
                                          <p:spTgt spid="425993"/>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3" presetClass="entr" presetSubtype="10" fill="hold" nodeType="clickEffect">
                                  <p:stCondLst>
                                    <p:cond delay="0"/>
                                  </p:stCondLst>
                                  <p:childTnLst>
                                    <p:set>
                                      <p:cBhvr>
                                        <p:cTn id="36" dur="1" fill="hold">
                                          <p:stCondLst>
                                            <p:cond delay="0"/>
                                          </p:stCondLst>
                                        </p:cTn>
                                        <p:tgtEl>
                                          <p:spTgt spid="425994"/>
                                        </p:tgtEl>
                                        <p:attrNameLst>
                                          <p:attrName>style.visibility</p:attrName>
                                        </p:attrNameLst>
                                      </p:cBhvr>
                                      <p:to>
                                        <p:strVal val="visible"/>
                                      </p:to>
                                    </p:set>
                                    <p:animEffect transition="in" filter="blinds(horizontal)">
                                      <p:cBhvr>
                                        <p:cTn id="37" dur="3000"/>
                                        <p:tgtEl>
                                          <p:spTgt spid="425994"/>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grpId="0" nodeType="clickEffect">
                                  <p:stCondLst>
                                    <p:cond delay="0"/>
                                  </p:stCondLst>
                                  <p:childTnLst>
                                    <p:set>
                                      <p:cBhvr>
                                        <p:cTn id="41" dur="1" fill="hold">
                                          <p:stCondLst>
                                            <p:cond delay="0"/>
                                          </p:stCondLst>
                                        </p:cTn>
                                        <p:tgtEl>
                                          <p:spTgt spid="425995"/>
                                        </p:tgtEl>
                                        <p:attrNameLst>
                                          <p:attrName>style.visibility</p:attrName>
                                        </p:attrNameLst>
                                      </p:cBhvr>
                                      <p:to>
                                        <p:strVal val="visible"/>
                                      </p:to>
                                    </p:set>
                                    <p:animEffect transition="in" filter="checkerboard(across)">
                                      <p:cBhvr>
                                        <p:cTn id="42" dur="2000"/>
                                        <p:tgtEl>
                                          <p:spTgt spid="4259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5988" grpId="0" autoUpdateAnimBg="0"/>
      <p:bldP spid="425991" grpId="0" autoUpdateAnimBg="0"/>
      <p:bldP spid="425993" grpId="0" autoUpdateAnimBg="0"/>
      <p:bldP spid="425995" grpId="0" autoUpdateAnimBg="0"/>
    </p:bldLst>
  </p:timing>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7010" name="Text Box 2"/>
          <p:cNvSpPr txBox="1">
            <a:spLocks noChangeArrowheads="1"/>
          </p:cNvSpPr>
          <p:nvPr/>
        </p:nvSpPr>
        <p:spPr bwMode="auto">
          <a:xfrm>
            <a:off x="574675" y="303213"/>
            <a:ext cx="6426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Chọn đường kinh của thanh BC  d = 2,84 cm;</a:t>
            </a:r>
            <a:r>
              <a:rPr lang="en-US"/>
              <a:t> </a:t>
            </a:r>
            <a:endParaRPr lang="en-US" sz="3200">
              <a:cs typeface="Times New Roman" pitchFamily="18" charset="0"/>
            </a:endParaRPr>
          </a:p>
        </p:txBody>
      </p:sp>
      <p:graphicFrame>
        <p:nvGraphicFramePr>
          <p:cNvPr id="427011" name="Object 3"/>
          <p:cNvGraphicFramePr>
            <a:graphicFrameLocks noChangeAspect="1"/>
          </p:cNvGraphicFramePr>
          <p:nvPr/>
        </p:nvGraphicFramePr>
        <p:xfrm>
          <a:off x="2286000" y="844550"/>
          <a:ext cx="2514600" cy="930275"/>
        </p:xfrm>
        <a:graphic>
          <a:graphicData uri="http://schemas.openxmlformats.org/presentationml/2006/ole">
            <mc:AlternateContent xmlns:mc="http://schemas.openxmlformats.org/markup-compatibility/2006">
              <mc:Choice xmlns:v="urn:schemas-microsoft-com:vml" Requires="v">
                <p:oleObj spid="_x0000_s427018" name="Equation" r:id="rId3" imgW="1091880" imgH="444240" progId="Equation.3">
                  <p:embed/>
                </p:oleObj>
              </mc:Choice>
              <mc:Fallback>
                <p:oleObj name="Equation" r:id="rId3" imgW="1091880" imgH="44424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86000" y="844550"/>
                        <a:ext cx="2514600" cy="930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27012" name="Object 4"/>
          <p:cNvGraphicFramePr>
            <a:graphicFrameLocks noChangeAspect="1"/>
          </p:cNvGraphicFramePr>
          <p:nvPr/>
        </p:nvGraphicFramePr>
        <p:xfrm>
          <a:off x="2286000" y="1828800"/>
          <a:ext cx="3810000" cy="1038225"/>
        </p:xfrm>
        <a:graphic>
          <a:graphicData uri="http://schemas.openxmlformats.org/presentationml/2006/ole">
            <mc:AlternateContent xmlns:mc="http://schemas.openxmlformats.org/markup-compatibility/2006">
              <mc:Choice xmlns:v="urn:schemas-microsoft-com:vml" Requires="v">
                <p:oleObj spid="_x0000_s427019" name="Equation" r:id="rId5" imgW="1777680" imgH="495000" progId="Equation.3">
                  <p:embed/>
                </p:oleObj>
              </mc:Choice>
              <mc:Fallback>
                <p:oleObj name="Equation" r:id="rId5" imgW="1777680" imgH="495000" progId="Equation.3">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286000" y="1828800"/>
                        <a:ext cx="3810000" cy="1038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27013" name="Text Box 5"/>
          <p:cNvSpPr txBox="1">
            <a:spLocks noChangeArrowheads="1"/>
          </p:cNvSpPr>
          <p:nvPr/>
        </p:nvSpPr>
        <p:spPr bwMode="auto">
          <a:xfrm>
            <a:off x="6553200" y="2028825"/>
            <a:ext cx="159702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b="1">
                <a:solidFill>
                  <a:srgbClr val="006600"/>
                </a:solidFill>
                <a:latin typeface="Times New Roman" pitchFamily="18" charset="0"/>
                <a:cs typeface="Times New Roman" pitchFamily="18" charset="0"/>
              </a:rPr>
              <a:t>φ = 0,28</a:t>
            </a:r>
            <a:r>
              <a:rPr lang="en-US" sz="2800">
                <a:solidFill>
                  <a:srgbClr val="000000"/>
                </a:solidFill>
                <a:latin typeface="Times New Roman" pitchFamily="18" charset="0"/>
                <a:cs typeface="Times New Roman" pitchFamily="18" charset="0"/>
              </a:rPr>
              <a:t>;</a:t>
            </a:r>
            <a:r>
              <a:rPr lang="en-US" sz="2800">
                <a:solidFill>
                  <a:srgbClr val="000000"/>
                </a:solidFill>
                <a:latin typeface=".VnTime" pitchFamily="34" charset="0"/>
                <a:cs typeface="Times New Roman" pitchFamily="18" charset="0"/>
              </a:rPr>
              <a:t> </a:t>
            </a:r>
          </a:p>
        </p:txBody>
      </p:sp>
      <p:graphicFrame>
        <p:nvGraphicFramePr>
          <p:cNvPr id="427014" name="Object 6"/>
          <p:cNvGraphicFramePr>
            <a:graphicFrameLocks noChangeAspect="1"/>
          </p:cNvGraphicFramePr>
          <p:nvPr/>
        </p:nvGraphicFramePr>
        <p:xfrm>
          <a:off x="1676400" y="2895600"/>
          <a:ext cx="4648200" cy="625475"/>
        </p:xfrm>
        <a:graphic>
          <a:graphicData uri="http://schemas.openxmlformats.org/presentationml/2006/ole">
            <mc:AlternateContent xmlns:mc="http://schemas.openxmlformats.org/markup-compatibility/2006">
              <mc:Choice xmlns:v="urn:schemas-microsoft-com:vml" Requires="v">
                <p:oleObj spid="_x0000_s427020" name="Equation" r:id="rId7" imgW="2209680" imgH="291960" progId="Equation.3">
                  <p:embed/>
                </p:oleObj>
              </mc:Choice>
              <mc:Fallback>
                <p:oleObj name="Equation" r:id="rId7" imgW="2209680" imgH="291960" progId="Equation.3">
                  <p:embed/>
                  <p:pic>
                    <p:nvPicPr>
                      <p:cNvPr id="0" name="Object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76400" y="2895600"/>
                        <a:ext cx="4648200" cy="625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27015" name="Text Box 7"/>
          <p:cNvSpPr txBox="1">
            <a:spLocks noChangeArrowheads="1"/>
          </p:cNvSpPr>
          <p:nvPr/>
        </p:nvSpPr>
        <p:spPr bwMode="auto">
          <a:xfrm>
            <a:off x="687388" y="3657600"/>
            <a:ext cx="49514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Ứng suất làm việc trong thanh BC :</a:t>
            </a:r>
            <a:endParaRPr lang="en-US" sz="3200">
              <a:solidFill>
                <a:srgbClr val="000000"/>
              </a:solidFill>
              <a:cs typeface="Times New Roman" pitchFamily="18" charset="0"/>
            </a:endParaRPr>
          </a:p>
        </p:txBody>
      </p:sp>
      <p:graphicFrame>
        <p:nvGraphicFramePr>
          <p:cNvPr id="427016" name="Object 8"/>
          <p:cNvGraphicFramePr>
            <a:graphicFrameLocks noChangeAspect="1"/>
          </p:cNvGraphicFramePr>
          <p:nvPr/>
        </p:nvGraphicFramePr>
        <p:xfrm>
          <a:off x="1981200" y="4191000"/>
          <a:ext cx="4191000" cy="1027113"/>
        </p:xfrm>
        <a:graphic>
          <a:graphicData uri="http://schemas.openxmlformats.org/presentationml/2006/ole">
            <mc:AlternateContent xmlns:mc="http://schemas.openxmlformats.org/markup-compatibility/2006">
              <mc:Choice xmlns:v="urn:schemas-microsoft-com:vml" Requires="v">
                <p:oleObj spid="_x0000_s427021" name="Equation" r:id="rId9" imgW="2158920" imgH="495000" progId="Equation.3">
                  <p:embed/>
                </p:oleObj>
              </mc:Choice>
              <mc:Fallback>
                <p:oleObj name="Equation" r:id="rId9" imgW="2158920" imgH="495000" progId="Equation.3">
                  <p:embed/>
                  <p:pic>
                    <p:nvPicPr>
                      <p:cNvPr id="0" name="Object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981200" y="4191000"/>
                        <a:ext cx="4191000" cy="1027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27017" name="Text Box 9"/>
          <p:cNvSpPr txBox="1">
            <a:spLocks noChangeArrowheads="1"/>
          </p:cNvSpPr>
          <p:nvPr/>
        </p:nvSpPr>
        <p:spPr bwMode="auto">
          <a:xfrm>
            <a:off x="685800" y="5354638"/>
            <a:ext cx="32813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Ta có thể dừng ở đây.</a:t>
            </a:r>
            <a:r>
              <a:rPr lang="en-US">
                <a:solidFill>
                  <a:srgbClr val="003366"/>
                </a:solidFill>
              </a:rPr>
              <a:t>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427010"/>
                                        </p:tgtEl>
                                        <p:attrNameLst>
                                          <p:attrName>style.visibility</p:attrName>
                                        </p:attrNameLst>
                                      </p:cBhvr>
                                      <p:to>
                                        <p:strVal val="visible"/>
                                      </p:to>
                                    </p:set>
                                    <p:animEffect transition="in" filter="box(in)">
                                      <p:cBhvr>
                                        <p:cTn id="7" dur="2000"/>
                                        <p:tgtEl>
                                          <p:spTgt spid="42701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9" presetClass="entr" presetSubtype="0" fill="hold" nodeType="clickEffect">
                                  <p:stCondLst>
                                    <p:cond delay="0"/>
                                  </p:stCondLst>
                                  <p:childTnLst>
                                    <p:set>
                                      <p:cBhvr>
                                        <p:cTn id="11" dur="1" fill="hold">
                                          <p:stCondLst>
                                            <p:cond delay="0"/>
                                          </p:stCondLst>
                                        </p:cTn>
                                        <p:tgtEl>
                                          <p:spTgt spid="427011"/>
                                        </p:tgtEl>
                                        <p:attrNameLst>
                                          <p:attrName>style.visibility</p:attrName>
                                        </p:attrNameLst>
                                      </p:cBhvr>
                                      <p:to>
                                        <p:strVal val="visible"/>
                                      </p:to>
                                    </p:set>
                                    <p:animEffect transition="in" filter="dissolve">
                                      <p:cBhvr>
                                        <p:cTn id="12" dur="2000"/>
                                        <p:tgtEl>
                                          <p:spTgt spid="42701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427012"/>
                                        </p:tgtEl>
                                        <p:attrNameLst>
                                          <p:attrName>style.visibility</p:attrName>
                                        </p:attrNameLst>
                                      </p:cBhvr>
                                      <p:to>
                                        <p:strVal val="visible"/>
                                      </p:to>
                                    </p:set>
                                    <p:animEffect transition="in" filter="checkerboard(across)">
                                      <p:cBhvr>
                                        <p:cTn id="17" dur="2000"/>
                                        <p:tgtEl>
                                          <p:spTgt spid="42701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427013"/>
                                        </p:tgtEl>
                                        <p:attrNameLst>
                                          <p:attrName>style.visibility</p:attrName>
                                        </p:attrNameLst>
                                      </p:cBhvr>
                                      <p:to>
                                        <p:strVal val="visible"/>
                                      </p:to>
                                    </p:set>
                                    <p:animEffect transition="in" filter="blinds(horizontal)">
                                      <p:cBhvr>
                                        <p:cTn id="22" dur="2000"/>
                                        <p:tgtEl>
                                          <p:spTgt spid="42701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4" presetClass="entr" presetSubtype="10" fill="hold" nodeType="clickEffect">
                                  <p:stCondLst>
                                    <p:cond delay="0"/>
                                  </p:stCondLst>
                                  <p:childTnLst>
                                    <p:set>
                                      <p:cBhvr>
                                        <p:cTn id="26" dur="1" fill="hold">
                                          <p:stCondLst>
                                            <p:cond delay="0"/>
                                          </p:stCondLst>
                                        </p:cTn>
                                        <p:tgtEl>
                                          <p:spTgt spid="427014"/>
                                        </p:tgtEl>
                                        <p:attrNameLst>
                                          <p:attrName>style.visibility</p:attrName>
                                        </p:attrNameLst>
                                      </p:cBhvr>
                                      <p:to>
                                        <p:strVal val="visible"/>
                                      </p:to>
                                    </p:set>
                                    <p:animEffect transition="in" filter="randombar(horizontal)">
                                      <p:cBhvr>
                                        <p:cTn id="27" dur="2000"/>
                                        <p:tgtEl>
                                          <p:spTgt spid="42701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4" presetClass="entr" presetSubtype="10" fill="hold" grpId="0" nodeType="clickEffect">
                                  <p:stCondLst>
                                    <p:cond delay="0"/>
                                  </p:stCondLst>
                                  <p:childTnLst>
                                    <p:set>
                                      <p:cBhvr>
                                        <p:cTn id="31" dur="1" fill="hold">
                                          <p:stCondLst>
                                            <p:cond delay="0"/>
                                          </p:stCondLst>
                                        </p:cTn>
                                        <p:tgtEl>
                                          <p:spTgt spid="427015"/>
                                        </p:tgtEl>
                                        <p:attrNameLst>
                                          <p:attrName>style.visibility</p:attrName>
                                        </p:attrNameLst>
                                      </p:cBhvr>
                                      <p:to>
                                        <p:strVal val="visible"/>
                                      </p:to>
                                    </p:set>
                                    <p:animEffect transition="in" filter="randombar(horizontal)">
                                      <p:cBhvr>
                                        <p:cTn id="32" dur="2000"/>
                                        <p:tgtEl>
                                          <p:spTgt spid="427015"/>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14" presetClass="entr" presetSubtype="10" fill="hold" nodeType="clickEffect">
                                  <p:stCondLst>
                                    <p:cond delay="0"/>
                                  </p:stCondLst>
                                  <p:childTnLst>
                                    <p:set>
                                      <p:cBhvr>
                                        <p:cTn id="36" dur="1" fill="hold">
                                          <p:stCondLst>
                                            <p:cond delay="0"/>
                                          </p:stCondLst>
                                        </p:cTn>
                                        <p:tgtEl>
                                          <p:spTgt spid="427016"/>
                                        </p:tgtEl>
                                        <p:attrNameLst>
                                          <p:attrName>style.visibility</p:attrName>
                                        </p:attrNameLst>
                                      </p:cBhvr>
                                      <p:to>
                                        <p:strVal val="visible"/>
                                      </p:to>
                                    </p:set>
                                    <p:animEffect transition="in" filter="randombar(horizontal)">
                                      <p:cBhvr>
                                        <p:cTn id="37" dur="2000"/>
                                        <p:tgtEl>
                                          <p:spTgt spid="427016"/>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14" presetClass="entr" presetSubtype="10" fill="hold" grpId="0" nodeType="clickEffect">
                                  <p:stCondLst>
                                    <p:cond delay="0"/>
                                  </p:stCondLst>
                                  <p:childTnLst>
                                    <p:set>
                                      <p:cBhvr>
                                        <p:cTn id="41" dur="1" fill="hold">
                                          <p:stCondLst>
                                            <p:cond delay="0"/>
                                          </p:stCondLst>
                                        </p:cTn>
                                        <p:tgtEl>
                                          <p:spTgt spid="427017"/>
                                        </p:tgtEl>
                                        <p:attrNameLst>
                                          <p:attrName>style.visibility</p:attrName>
                                        </p:attrNameLst>
                                      </p:cBhvr>
                                      <p:to>
                                        <p:strVal val="visible"/>
                                      </p:to>
                                    </p:set>
                                    <p:animEffect transition="in" filter="randombar(horizontal)">
                                      <p:cBhvr>
                                        <p:cTn id="42" dur="2000"/>
                                        <p:tgtEl>
                                          <p:spTgt spid="4270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7010" grpId="0" autoUpdateAnimBg="0"/>
      <p:bldP spid="427013" grpId="0" autoUpdateAnimBg="0"/>
      <p:bldP spid="427015" grpId="0" autoUpdateAnimBg="0"/>
      <p:bldP spid="427017" grpId="0" autoUpdateAnimBg="0"/>
    </p:bldLst>
  </p:timing>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8034" name="Text Box 2"/>
          <p:cNvSpPr txBox="1">
            <a:spLocks noChangeArrowheads="1"/>
          </p:cNvSpPr>
          <p:nvPr/>
        </p:nvSpPr>
        <p:spPr bwMode="auto">
          <a:xfrm>
            <a:off x="609600" y="457200"/>
            <a:ext cx="5810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800000"/>
                </a:solidFill>
              </a:rPr>
              <a:t>12.6. Uốn dọc và uốn ngang đồng thời</a:t>
            </a:r>
            <a:r>
              <a:rPr lang="en-US">
                <a:solidFill>
                  <a:srgbClr val="800000"/>
                </a:solidFill>
              </a:rPr>
              <a:t>.</a:t>
            </a:r>
            <a:endParaRPr lang="en-US" sz="3200">
              <a:solidFill>
                <a:srgbClr val="800000"/>
              </a:solidFill>
              <a:cs typeface="Times New Roman" pitchFamily="18" charset="0"/>
            </a:endParaRPr>
          </a:p>
        </p:txBody>
      </p:sp>
      <p:sp>
        <p:nvSpPr>
          <p:cNvPr id="428035" name="Text Box 3"/>
          <p:cNvSpPr txBox="1">
            <a:spLocks noChangeArrowheads="1"/>
          </p:cNvSpPr>
          <p:nvPr/>
        </p:nvSpPr>
        <p:spPr bwMode="auto">
          <a:xfrm>
            <a:off x="609600" y="990600"/>
            <a:ext cx="80772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6600"/>
                </a:solidFill>
              </a:rPr>
              <a:t>12.6.1. </a:t>
            </a:r>
            <a:r>
              <a:rPr lang="en-US" i="1">
                <a:solidFill>
                  <a:srgbClr val="006600"/>
                </a:solidFill>
              </a:rPr>
              <a:t>Lực ngang tác dụng trong mặt phẳng có độ </a:t>
            </a:r>
          </a:p>
          <a:p>
            <a:pPr algn="l"/>
            <a:r>
              <a:rPr lang="en-US" i="1">
                <a:solidFill>
                  <a:srgbClr val="006600"/>
                </a:solidFill>
              </a:rPr>
              <a:t>cứng cực đại</a:t>
            </a:r>
            <a:r>
              <a:rPr lang="en-US">
                <a:solidFill>
                  <a:srgbClr val="006600"/>
                </a:solidFill>
              </a:rPr>
              <a:t>.</a:t>
            </a:r>
            <a:endParaRPr lang="en-US" sz="2800">
              <a:solidFill>
                <a:srgbClr val="006600"/>
              </a:solidFill>
              <a:cs typeface="Times New Roman" pitchFamily="18" charset="0"/>
            </a:endParaRPr>
          </a:p>
        </p:txBody>
      </p:sp>
      <p:sp>
        <p:nvSpPr>
          <p:cNvPr id="428036" name="Text Box 4"/>
          <p:cNvSpPr txBox="1">
            <a:spLocks noChangeArrowheads="1"/>
          </p:cNvSpPr>
          <p:nvPr/>
        </p:nvSpPr>
        <p:spPr bwMode="auto">
          <a:xfrm>
            <a:off x="508000" y="1905000"/>
            <a:ext cx="7456488" cy="884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800000"/>
                </a:solidFill>
                <a:latin typeface="Times New Roman" pitchFamily="18" charset="0"/>
                <a:cs typeface="Times New Roman" pitchFamily="18" charset="0"/>
              </a:rPr>
              <a:t>-</a:t>
            </a:r>
            <a:r>
              <a:rPr lang="en-US">
                <a:solidFill>
                  <a:srgbClr val="800000"/>
                </a:solidFill>
              </a:rPr>
              <a:t>Kiểm tra độ bền của thanh theo uốn ngang trong mặt</a:t>
            </a:r>
          </a:p>
          <a:p>
            <a:pPr algn="l"/>
            <a:r>
              <a:rPr lang="en-US">
                <a:solidFill>
                  <a:srgbClr val="800000"/>
                </a:solidFill>
              </a:rPr>
              <a:t> phẳng có độ cứng cực đại.</a:t>
            </a:r>
            <a:r>
              <a:rPr lang="en-US">
                <a:solidFill>
                  <a:srgbClr val="000000"/>
                </a:solidFill>
              </a:rPr>
              <a:t> </a:t>
            </a:r>
            <a:endParaRPr lang="en-US" sz="2800">
              <a:cs typeface="Times New Roman" pitchFamily="18" charset="0"/>
            </a:endParaRPr>
          </a:p>
        </p:txBody>
      </p:sp>
      <p:sp>
        <p:nvSpPr>
          <p:cNvPr id="428037" name="Text Box 5"/>
          <p:cNvSpPr txBox="1">
            <a:spLocks noChangeArrowheads="1"/>
          </p:cNvSpPr>
          <p:nvPr/>
        </p:nvSpPr>
        <p:spPr bwMode="auto">
          <a:xfrm>
            <a:off x="381000" y="2971800"/>
            <a:ext cx="7527925" cy="1311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00"/>
                </a:solidFill>
                <a:latin typeface="Times New Roman" pitchFamily="18" charset="0"/>
                <a:cs typeface="Times New Roman" pitchFamily="18" charset="0"/>
              </a:rPr>
              <a:t> </a:t>
            </a:r>
            <a:r>
              <a:rPr lang="en-US" sz="2800">
                <a:solidFill>
                  <a:srgbClr val="0000FF"/>
                </a:solidFill>
                <a:latin typeface="Times New Roman" pitchFamily="18" charset="0"/>
                <a:cs typeface="Times New Roman" pitchFamily="18" charset="0"/>
              </a:rPr>
              <a:t>-</a:t>
            </a:r>
            <a:r>
              <a:rPr lang="en-US">
                <a:solidFill>
                  <a:srgbClr val="0000FF"/>
                </a:solidFill>
              </a:rPr>
              <a:t>Kiểm tra độ bền theo uốn dọc trong mặt phẳng có độ</a:t>
            </a:r>
          </a:p>
          <a:p>
            <a:pPr algn="l"/>
            <a:r>
              <a:rPr lang="en-US">
                <a:solidFill>
                  <a:srgbClr val="0000FF"/>
                </a:solidFill>
              </a:rPr>
              <a:t> cứng cực tiểu.</a:t>
            </a:r>
            <a:r>
              <a:rPr lang="en-US">
                <a:solidFill>
                  <a:srgbClr val="000000"/>
                </a:solidFill>
              </a:rPr>
              <a:t> </a:t>
            </a:r>
          </a:p>
          <a:p>
            <a:pPr algn="l"/>
            <a:endParaRPr lang="en-US" sz="2800">
              <a:solidFill>
                <a:srgbClr val="000000"/>
              </a:solidFill>
              <a:cs typeface="Times New Roman" pitchFamily="18" charset="0"/>
            </a:endParaRPr>
          </a:p>
        </p:txBody>
      </p:sp>
      <p:sp>
        <p:nvSpPr>
          <p:cNvPr id="428038" name="Text Box 6"/>
          <p:cNvSpPr txBox="1">
            <a:spLocks noChangeArrowheads="1"/>
          </p:cNvSpPr>
          <p:nvPr/>
        </p:nvSpPr>
        <p:spPr bwMode="auto">
          <a:xfrm>
            <a:off x="484188" y="3962400"/>
            <a:ext cx="8050212" cy="2041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latin typeface="Times New Roman" pitchFamily="18" charset="0"/>
                <a:cs typeface="Times New Roman" pitchFamily="18" charset="0"/>
              </a:rPr>
              <a:t>-</a:t>
            </a:r>
            <a:r>
              <a:rPr lang="en-US"/>
              <a:t>Khi thiết kế  chọn kích thước mặt cắt ngang theo độ bền </a:t>
            </a:r>
          </a:p>
          <a:p>
            <a:pPr algn="l"/>
            <a:r>
              <a:rPr lang="en-US"/>
              <a:t>khi uốn ngang trong mặt phẳng có độ cứng cực đại rồi </a:t>
            </a:r>
          </a:p>
          <a:p>
            <a:pPr algn="l"/>
            <a:r>
              <a:rPr lang="en-US"/>
              <a:t>kiểm tra độ bền theo uốn dọc trong mặt phẳng có độ cứng</a:t>
            </a:r>
          </a:p>
          <a:p>
            <a:pPr algn="l"/>
            <a:r>
              <a:rPr lang="en-US"/>
              <a:t> cực tiểu.</a:t>
            </a:r>
          </a:p>
          <a:p>
            <a:pPr algn="l"/>
            <a:endParaRPr lang="en-US" sz="2800">
              <a:cs typeface="Times New Roman"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428034"/>
                                        </p:tgtEl>
                                        <p:attrNameLst>
                                          <p:attrName>style.visibility</p:attrName>
                                        </p:attrNameLst>
                                      </p:cBhvr>
                                      <p:to>
                                        <p:strVal val="visible"/>
                                      </p:to>
                                    </p:set>
                                    <p:animEffect transition="in" filter="checkerboard(across)">
                                      <p:cBhvr>
                                        <p:cTn id="7" dur="2000"/>
                                        <p:tgtEl>
                                          <p:spTgt spid="42803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428035"/>
                                        </p:tgtEl>
                                        <p:attrNameLst>
                                          <p:attrName>style.visibility</p:attrName>
                                        </p:attrNameLst>
                                      </p:cBhvr>
                                      <p:to>
                                        <p:strVal val="visible"/>
                                      </p:to>
                                    </p:set>
                                    <p:animEffect transition="in" filter="checkerboard(across)">
                                      <p:cBhvr>
                                        <p:cTn id="12" dur="2000"/>
                                        <p:tgtEl>
                                          <p:spTgt spid="42803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428036"/>
                                        </p:tgtEl>
                                        <p:attrNameLst>
                                          <p:attrName>style.visibility</p:attrName>
                                        </p:attrNameLst>
                                      </p:cBhvr>
                                      <p:to>
                                        <p:strVal val="visible"/>
                                      </p:to>
                                    </p:set>
                                    <p:animEffect transition="in" filter="wipe(up)">
                                      <p:cBhvr>
                                        <p:cTn id="17" dur="2000"/>
                                        <p:tgtEl>
                                          <p:spTgt spid="42803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428037"/>
                                        </p:tgtEl>
                                        <p:attrNameLst>
                                          <p:attrName>style.visibility</p:attrName>
                                        </p:attrNameLst>
                                      </p:cBhvr>
                                      <p:to>
                                        <p:strVal val="visible"/>
                                      </p:to>
                                    </p:set>
                                    <p:animEffect transition="in" filter="checkerboard(across)">
                                      <p:cBhvr>
                                        <p:cTn id="22" dur="3000"/>
                                        <p:tgtEl>
                                          <p:spTgt spid="42803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1" fill="hold" grpId="0" nodeType="clickEffect">
                                  <p:stCondLst>
                                    <p:cond delay="0"/>
                                  </p:stCondLst>
                                  <p:childTnLst>
                                    <p:set>
                                      <p:cBhvr>
                                        <p:cTn id="26" dur="1" fill="hold">
                                          <p:stCondLst>
                                            <p:cond delay="0"/>
                                          </p:stCondLst>
                                        </p:cTn>
                                        <p:tgtEl>
                                          <p:spTgt spid="428038"/>
                                        </p:tgtEl>
                                        <p:attrNameLst>
                                          <p:attrName>style.visibility</p:attrName>
                                        </p:attrNameLst>
                                      </p:cBhvr>
                                      <p:to>
                                        <p:strVal val="visible"/>
                                      </p:to>
                                    </p:set>
                                    <p:animEffect transition="in" filter="wipe(up)">
                                      <p:cBhvr>
                                        <p:cTn id="27" dur="2000"/>
                                        <p:tgtEl>
                                          <p:spTgt spid="4280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8034" grpId="0" autoUpdateAnimBg="0"/>
      <p:bldP spid="428035" grpId="0" autoUpdateAnimBg="0"/>
      <p:bldP spid="428036" grpId="0" autoUpdateAnimBg="0"/>
      <p:bldP spid="428037" grpId="0" autoUpdateAnimBg="0"/>
      <p:bldP spid="428038" grpId="0" autoUpdateAnimBg="0"/>
    </p:bldLst>
  </p:timing>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9058" name="Text Box 2"/>
          <p:cNvSpPr txBox="1">
            <a:spLocks noChangeArrowheads="1"/>
          </p:cNvSpPr>
          <p:nvPr/>
        </p:nvSpPr>
        <p:spPr bwMode="auto">
          <a:xfrm>
            <a:off x="355600" y="354013"/>
            <a:ext cx="85598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6600"/>
                </a:solidFill>
              </a:rPr>
              <a:t>12.6.2. </a:t>
            </a:r>
            <a:r>
              <a:rPr lang="en-US" i="1">
                <a:solidFill>
                  <a:srgbClr val="006600"/>
                </a:solidFill>
              </a:rPr>
              <a:t>Lực ngang tác dụng trong mặt phẳng có độ cứng    	 cực tiểu</a:t>
            </a:r>
            <a:r>
              <a:rPr lang="en-US">
                <a:solidFill>
                  <a:srgbClr val="006600"/>
                </a:solidFill>
              </a:rPr>
              <a:t>. </a:t>
            </a:r>
            <a:endParaRPr lang="en-US" sz="2800">
              <a:solidFill>
                <a:srgbClr val="006600"/>
              </a:solidFill>
              <a:cs typeface="Times New Roman" pitchFamily="18" charset="0"/>
            </a:endParaRPr>
          </a:p>
        </p:txBody>
      </p:sp>
      <p:sp>
        <p:nvSpPr>
          <p:cNvPr id="429059" name="Text Box 3"/>
          <p:cNvSpPr txBox="1">
            <a:spLocks noChangeArrowheads="1"/>
          </p:cNvSpPr>
          <p:nvPr/>
        </p:nvSpPr>
        <p:spPr bwMode="auto">
          <a:xfrm>
            <a:off x="398463" y="1143000"/>
            <a:ext cx="8745537" cy="1249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Khi tải trọng ngang hướng về một phía, mặt cắt có độ võng </a:t>
            </a:r>
          </a:p>
          <a:p>
            <a:pPr algn="l"/>
            <a:r>
              <a:rPr lang="en-US">
                <a:solidFill>
                  <a:srgbClr val="000000"/>
                </a:solidFill>
              </a:rPr>
              <a:t>lớn nhất  ở  khoảng giữa   dầm, phương trình gần đúng của </a:t>
            </a:r>
          </a:p>
          <a:p>
            <a:pPr algn="l"/>
            <a:r>
              <a:rPr lang="en-US">
                <a:solidFill>
                  <a:srgbClr val="000000"/>
                </a:solidFill>
              </a:rPr>
              <a:t>trục dầm</a:t>
            </a:r>
            <a:r>
              <a:rPr lang="en-US">
                <a:solidFill>
                  <a:srgbClr val="003366"/>
                </a:solidFill>
              </a:rPr>
              <a:t> </a:t>
            </a:r>
            <a:r>
              <a:rPr lang="en-US" sz="2800">
                <a:solidFill>
                  <a:srgbClr val="000000"/>
                </a:solidFill>
                <a:latin typeface="Times New Roman" pitchFamily="18" charset="0"/>
                <a:cs typeface="Times New Roman" pitchFamily="18" charset="0"/>
              </a:rPr>
              <a:t>			</a:t>
            </a:r>
            <a:r>
              <a:rPr lang="en-US" sz="2800">
                <a:latin typeface="Times New Roman" pitchFamily="18" charset="0"/>
                <a:cs typeface="Times New Roman" pitchFamily="18" charset="0"/>
              </a:rPr>
              <a:t> </a:t>
            </a:r>
          </a:p>
        </p:txBody>
      </p:sp>
      <p:grpSp>
        <p:nvGrpSpPr>
          <p:cNvPr id="429060" name="Group 4"/>
          <p:cNvGrpSpPr>
            <a:grpSpLocks/>
          </p:cNvGrpSpPr>
          <p:nvPr/>
        </p:nvGrpSpPr>
        <p:grpSpPr bwMode="auto">
          <a:xfrm>
            <a:off x="3962400" y="2209800"/>
            <a:ext cx="4681538" cy="1819275"/>
            <a:chOff x="987" y="1669"/>
            <a:chExt cx="2949" cy="1146"/>
          </a:xfrm>
        </p:grpSpPr>
        <p:sp>
          <p:nvSpPr>
            <p:cNvPr id="429061" name="AutoShape 5"/>
            <p:cNvSpPr>
              <a:spLocks noChangeArrowheads="1"/>
            </p:cNvSpPr>
            <p:nvPr/>
          </p:nvSpPr>
          <p:spPr bwMode="auto">
            <a:xfrm>
              <a:off x="1594" y="2034"/>
              <a:ext cx="50" cy="47"/>
            </a:xfrm>
            <a:prstGeom prst="flowChartConnector">
              <a:avLst/>
            </a:prstGeom>
            <a:solidFill>
              <a:srgbClr val="FFFFFF"/>
            </a:solidFill>
            <a:ln w="9525">
              <a:solidFill>
                <a:srgbClr val="000000"/>
              </a:solidFill>
              <a:round/>
              <a:headEnd/>
              <a:tailEnd/>
            </a:ln>
          </p:spPr>
          <p:txBody>
            <a:bodyPr/>
            <a:lstStyle/>
            <a:p>
              <a:endParaRPr lang="en-US"/>
            </a:p>
          </p:txBody>
        </p:sp>
        <p:sp>
          <p:nvSpPr>
            <p:cNvPr id="429062" name="Line 6"/>
            <p:cNvSpPr>
              <a:spLocks noChangeShapeType="1"/>
            </p:cNvSpPr>
            <p:nvPr/>
          </p:nvSpPr>
          <p:spPr bwMode="auto">
            <a:xfrm rot="20318536" flipH="1">
              <a:off x="1513" y="2085"/>
              <a:ext cx="115" cy="1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9063" name="Line 7"/>
            <p:cNvSpPr>
              <a:spLocks noChangeShapeType="1"/>
            </p:cNvSpPr>
            <p:nvPr/>
          </p:nvSpPr>
          <p:spPr bwMode="auto">
            <a:xfrm rot="17645605" flipH="1">
              <a:off x="1602" y="2084"/>
              <a:ext cx="105" cy="1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9064" name="Line 8"/>
            <p:cNvSpPr>
              <a:spLocks noChangeShapeType="1"/>
            </p:cNvSpPr>
            <p:nvPr/>
          </p:nvSpPr>
          <p:spPr bwMode="auto">
            <a:xfrm>
              <a:off x="1480" y="2212"/>
              <a:ext cx="26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9065" name="Rectangle 9" descr="Light upward diagonal"/>
            <p:cNvSpPr>
              <a:spLocks noChangeArrowheads="1"/>
            </p:cNvSpPr>
            <p:nvPr/>
          </p:nvSpPr>
          <p:spPr bwMode="auto">
            <a:xfrm>
              <a:off x="1480" y="2221"/>
              <a:ext cx="267" cy="50"/>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429066" name="Line 10"/>
            <p:cNvSpPr>
              <a:spLocks noChangeShapeType="1"/>
            </p:cNvSpPr>
            <p:nvPr/>
          </p:nvSpPr>
          <p:spPr bwMode="auto">
            <a:xfrm>
              <a:off x="3418" y="2212"/>
              <a:ext cx="26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9067" name="Rectangle 11" descr="Light upward diagonal"/>
            <p:cNvSpPr>
              <a:spLocks noChangeArrowheads="1"/>
            </p:cNvSpPr>
            <p:nvPr/>
          </p:nvSpPr>
          <p:spPr bwMode="auto">
            <a:xfrm>
              <a:off x="3418" y="2221"/>
              <a:ext cx="268" cy="50"/>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429068" name="AutoShape 12"/>
            <p:cNvSpPr>
              <a:spLocks noChangeArrowheads="1"/>
            </p:cNvSpPr>
            <p:nvPr/>
          </p:nvSpPr>
          <p:spPr bwMode="auto">
            <a:xfrm>
              <a:off x="3514" y="2025"/>
              <a:ext cx="50" cy="46"/>
            </a:xfrm>
            <a:prstGeom prst="flowChartConnector">
              <a:avLst/>
            </a:prstGeom>
            <a:solidFill>
              <a:srgbClr val="FFFFFF"/>
            </a:solidFill>
            <a:ln w="9525">
              <a:solidFill>
                <a:srgbClr val="000000"/>
              </a:solidFill>
              <a:round/>
              <a:headEnd/>
              <a:tailEnd/>
            </a:ln>
          </p:spPr>
          <p:txBody>
            <a:bodyPr/>
            <a:lstStyle/>
            <a:p>
              <a:endParaRPr lang="en-US"/>
            </a:p>
          </p:txBody>
        </p:sp>
        <p:sp>
          <p:nvSpPr>
            <p:cNvPr id="429069" name="AutoShape 13"/>
            <p:cNvSpPr>
              <a:spLocks noChangeArrowheads="1"/>
            </p:cNvSpPr>
            <p:nvPr/>
          </p:nvSpPr>
          <p:spPr bwMode="auto">
            <a:xfrm>
              <a:off x="3514" y="2176"/>
              <a:ext cx="50" cy="47"/>
            </a:xfrm>
            <a:prstGeom prst="flowChartConnector">
              <a:avLst/>
            </a:prstGeom>
            <a:solidFill>
              <a:srgbClr val="FFFFFF"/>
            </a:solidFill>
            <a:ln w="9525">
              <a:solidFill>
                <a:srgbClr val="000000"/>
              </a:solidFill>
              <a:round/>
              <a:headEnd/>
              <a:tailEnd/>
            </a:ln>
          </p:spPr>
          <p:txBody>
            <a:bodyPr/>
            <a:lstStyle/>
            <a:p>
              <a:endParaRPr lang="en-US"/>
            </a:p>
          </p:txBody>
        </p:sp>
        <p:sp>
          <p:nvSpPr>
            <p:cNvPr id="429070" name="Line 14"/>
            <p:cNvSpPr>
              <a:spLocks noChangeShapeType="1"/>
            </p:cNvSpPr>
            <p:nvPr/>
          </p:nvSpPr>
          <p:spPr bwMode="auto">
            <a:xfrm>
              <a:off x="3543" y="2069"/>
              <a:ext cx="0" cy="10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9071" name="Line 15"/>
            <p:cNvSpPr>
              <a:spLocks noChangeShapeType="1"/>
            </p:cNvSpPr>
            <p:nvPr/>
          </p:nvSpPr>
          <p:spPr bwMode="auto">
            <a:xfrm>
              <a:off x="1641" y="2051"/>
              <a:ext cx="1877"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9072" name="Arc 16"/>
            <p:cNvSpPr>
              <a:spLocks/>
            </p:cNvSpPr>
            <p:nvPr/>
          </p:nvSpPr>
          <p:spPr bwMode="auto">
            <a:xfrm>
              <a:off x="1623" y="1823"/>
              <a:ext cx="1903" cy="853"/>
            </a:xfrm>
            <a:custGeom>
              <a:avLst/>
              <a:gdLst>
                <a:gd name="G0" fmla="+- 14335 0 0"/>
                <a:gd name="G1" fmla="+- 21600 0 0"/>
                <a:gd name="G2" fmla="+- 21600 0 0"/>
                <a:gd name="T0" fmla="*/ 0 w 28298"/>
                <a:gd name="T1" fmla="*/ 5442 h 21600"/>
                <a:gd name="T2" fmla="*/ 28298 w 28298"/>
                <a:gd name="T3" fmla="*/ 5120 h 21600"/>
                <a:gd name="T4" fmla="*/ 14335 w 28298"/>
                <a:gd name="T5" fmla="*/ 21600 h 21600"/>
              </a:gdLst>
              <a:ahLst/>
              <a:cxnLst>
                <a:cxn ang="0">
                  <a:pos x="T0" y="T1"/>
                </a:cxn>
                <a:cxn ang="0">
                  <a:pos x="T2" y="T3"/>
                </a:cxn>
                <a:cxn ang="0">
                  <a:pos x="T4" y="T5"/>
                </a:cxn>
              </a:cxnLst>
              <a:rect l="0" t="0" r="r" b="b"/>
              <a:pathLst>
                <a:path w="28298" h="21600" fill="none" extrusionOk="0">
                  <a:moveTo>
                    <a:pt x="0" y="5442"/>
                  </a:moveTo>
                  <a:cubicBezTo>
                    <a:pt x="3952" y="1936"/>
                    <a:pt x="9051" y="-1"/>
                    <a:pt x="14335" y="0"/>
                  </a:cubicBezTo>
                  <a:cubicBezTo>
                    <a:pt x="19448" y="0"/>
                    <a:pt x="24396" y="1814"/>
                    <a:pt x="28298" y="5119"/>
                  </a:cubicBezTo>
                </a:path>
                <a:path w="28298" h="21600" stroke="0" extrusionOk="0">
                  <a:moveTo>
                    <a:pt x="0" y="5442"/>
                  </a:moveTo>
                  <a:cubicBezTo>
                    <a:pt x="3952" y="1936"/>
                    <a:pt x="9051" y="-1"/>
                    <a:pt x="14335" y="0"/>
                  </a:cubicBezTo>
                  <a:cubicBezTo>
                    <a:pt x="19448" y="0"/>
                    <a:pt x="24396" y="1814"/>
                    <a:pt x="28298" y="5119"/>
                  </a:cubicBezTo>
                  <a:lnTo>
                    <a:pt x="14335" y="21600"/>
                  </a:lnTo>
                  <a:close/>
                </a:path>
              </a:pathLst>
            </a:custGeom>
            <a:noFill/>
            <a:ln w="2857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29073" name="Line 17"/>
            <p:cNvSpPr>
              <a:spLocks noChangeShapeType="1"/>
            </p:cNvSpPr>
            <p:nvPr/>
          </p:nvSpPr>
          <p:spPr bwMode="auto">
            <a:xfrm>
              <a:off x="2606" y="1829"/>
              <a:ext cx="0" cy="9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9074" name="Line 18"/>
            <p:cNvSpPr>
              <a:spLocks noChangeShapeType="1"/>
            </p:cNvSpPr>
            <p:nvPr/>
          </p:nvSpPr>
          <p:spPr bwMode="auto">
            <a:xfrm>
              <a:off x="1603" y="2300"/>
              <a:ext cx="0" cy="4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9075" name="Line 19"/>
            <p:cNvSpPr>
              <a:spLocks noChangeShapeType="1"/>
            </p:cNvSpPr>
            <p:nvPr/>
          </p:nvSpPr>
          <p:spPr bwMode="auto">
            <a:xfrm>
              <a:off x="2100" y="1757"/>
              <a:ext cx="0" cy="7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9076" name="Line 20"/>
            <p:cNvSpPr>
              <a:spLocks noChangeShapeType="1"/>
            </p:cNvSpPr>
            <p:nvPr/>
          </p:nvSpPr>
          <p:spPr bwMode="auto">
            <a:xfrm flipH="1">
              <a:off x="1737" y="1882"/>
              <a:ext cx="34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9077" name="Line 21"/>
            <p:cNvSpPr>
              <a:spLocks noChangeShapeType="1"/>
            </p:cNvSpPr>
            <p:nvPr/>
          </p:nvSpPr>
          <p:spPr bwMode="auto">
            <a:xfrm flipV="1">
              <a:off x="2224" y="2051"/>
              <a:ext cx="0" cy="141"/>
            </a:xfrm>
            <a:prstGeom prst="line">
              <a:avLst/>
            </a:prstGeom>
            <a:noFill/>
            <a:ln w="952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29078" name="Line 22"/>
            <p:cNvSpPr>
              <a:spLocks noChangeShapeType="1"/>
            </p:cNvSpPr>
            <p:nvPr/>
          </p:nvSpPr>
          <p:spPr bwMode="auto">
            <a:xfrm flipV="1">
              <a:off x="2301" y="2051"/>
              <a:ext cx="0" cy="141"/>
            </a:xfrm>
            <a:prstGeom prst="line">
              <a:avLst/>
            </a:prstGeom>
            <a:noFill/>
            <a:ln w="952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29079" name="Line 23"/>
            <p:cNvSpPr>
              <a:spLocks noChangeShapeType="1"/>
            </p:cNvSpPr>
            <p:nvPr/>
          </p:nvSpPr>
          <p:spPr bwMode="auto">
            <a:xfrm flipV="1">
              <a:off x="2387" y="2051"/>
              <a:ext cx="0" cy="141"/>
            </a:xfrm>
            <a:prstGeom prst="line">
              <a:avLst/>
            </a:prstGeom>
            <a:noFill/>
            <a:ln w="952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29080" name="Line 24"/>
            <p:cNvSpPr>
              <a:spLocks noChangeShapeType="1"/>
            </p:cNvSpPr>
            <p:nvPr/>
          </p:nvSpPr>
          <p:spPr bwMode="auto">
            <a:xfrm flipV="1">
              <a:off x="2453" y="2051"/>
              <a:ext cx="0" cy="141"/>
            </a:xfrm>
            <a:prstGeom prst="line">
              <a:avLst/>
            </a:prstGeom>
            <a:noFill/>
            <a:ln w="952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29081" name="Line 25"/>
            <p:cNvSpPr>
              <a:spLocks noChangeShapeType="1"/>
            </p:cNvSpPr>
            <p:nvPr/>
          </p:nvSpPr>
          <p:spPr bwMode="auto">
            <a:xfrm>
              <a:off x="2224" y="2193"/>
              <a:ext cx="229" cy="0"/>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9082" name="Line 26"/>
            <p:cNvSpPr>
              <a:spLocks noChangeShapeType="1"/>
            </p:cNvSpPr>
            <p:nvPr/>
          </p:nvSpPr>
          <p:spPr bwMode="auto">
            <a:xfrm>
              <a:off x="1603" y="2735"/>
              <a:ext cx="1011"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29083" name="Line 27"/>
            <p:cNvSpPr>
              <a:spLocks noChangeShapeType="1"/>
            </p:cNvSpPr>
            <p:nvPr/>
          </p:nvSpPr>
          <p:spPr bwMode="auto">
            <a:xfrm>
              <a:off x="1594" y="2485"/>
              <a:ext cx="505"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29084" name="Line 28"/>
            <p:cNvSpPr>
              <a:spLocks noChangeShapeType="1"/>
            </p:cNvSpPr>
            <p:nvPr/>
          </p:nvSpPr>
          <p:spPr bwMode="auto">
            <a:xfrm flipV="1">
              <a:off x="1832" y="2051"/>
              <a:ext cx="0" cy="141"/>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29085" name="Line 29"/>
            <p:cNvSpPr>
              <a:spLocks noChangeShapeType="1"/>
            </p:cNvSpPr>
            <p:nvPr/>
          </p:nvSpPr>
          <p:spPr bwMode="auto">
            <a:xfrm flipV="1">
              <a:off x="1832" y="1705"/>
              <a:ext cx="0" cy="174"/>
            </a:xfrm>
            <a:prstGeom prst="line">
              <a:avLst/>
            </a:prstGeom>
            <a:noFill/>
            <a:ln w="9525">
              <a:solidFill>
                <a:srgbClr val="000000"/>
              </a:solidFill>
              <a:round/>
              <a:headEnd type="stealth" w="med" len="lg"/>
              <a:tailEnd type="none" w="sm" len="sm"/>
            </a:ln>
            <a:extLst>
              <a:ext uri="{909E8E84-426E-40DD-AFC4-6F175D3DCCD1}">
                <a14:hiddenFill xmlns:a14="http://schemas.microsoft.com/office/drawing/2010/main">
                  <a:noFill/>
                </a14:hiddenFill>
              </a:ext>
            </a:extLst>
          </p:spPr>
          <p:txBody>
            <a:bodyPr/>
            <a:lstStyle/>
            <a:p>
              <a:endParaRPr lang="en-US"/>
            </a:p>
          </p:txBody>
        </p:sp>
        <p:sp>
          <p:nvSpPr>
            <p:cNvPr id="429086" name="Line 30"/>
            <p:cNvSpPr>
              <a:spLocks noChangeShapeType="1"/>
            </p:cNvSpPr>
            <p:nvPr/>
          </p:nvSpPr>
          <p:spPr bwMode="auto">
            <a:xfrm>
              <a:off x="2596" y="1820"/>
              <a:ext cx="48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9087" name="Line 31"/>
            <p:cNvSpPr>
              <a:spLocks noChangeShapeType="1"/>
            </p:cNvSpPr>
            <p:nvPr/>
          </p:nvSpPr>
          <p:spPr bwMode="auto">
            <a:xfrm flipV="1">
              <a:off x="3036" y="1669"/>
              <a:ext cx="0" cy="141"/>
            </a:xfrm>
            <a:prstGeom prst="line">
              <a:avLst/>
            </a:prstGeom>
            <a:noFill/>
            <a:ln w="9525">
              <a:solidFill>
                <a:srgbClr val="000000"/>
              </a:solidFill>
              <a:round/>
              <a:headEnd type="stealth" w="med" len="lg"/>
              <a:tailEnd type="none" w="sm" len="sm"/>
            </a:ln>
            <a:extLst>
              <a:ext uri="{909E8E84-426E-40DD-AFC4-6F175D3DCCD1}">
                <a14:hiddenFill xmlns:a14="http://schemas.microsoft.com/office/drawing/2010/main">
                  <a:noFill/>
                </a14:hiddenFill>
              </a:ext>
            </a:extLst>
          </p:spPr>
          <p:txBody>
            <a:bodyPr/>
            <a:lstStyle/>
            <a:p>
              <a:endParaRPr lang="en-US"/>
            </a:p>
          </p:txBody>
        </p:sp>
        <p:sp>
          <p:nvSpPr>
            <p:cNvPr id="429088" name="Line 32"/>
            <p:cNvSpPr>
              <a:spLocks noChangeShapeType="1"/>
            </p:cNvSpPr>
            <p:nvPr/>
          </p:nvSpPr>
          <p:spPr bwMode="auto">
            <a:xfrm flipV="1">
              <a:off x="3047" y="2051"/>
              <a:ext cx="0" cy="141"/>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29089" name="Line 33"/>
            <p:cNvSpPr>
              <a:spLocks noChangeShapeType="1"/>
            </p:cNvSpPr>
            <p:nvPr/>
          </p:nvSpPr>
          <p:spPr bwMode="auto">
            <a:xfrm>
              <a:off x="1259" y="2051"/>
              <a:ext cx="344" cy="0"/>
            </a:xfrm>
            <a:prstGeom prst="line">
              <a:avLst/>
            </a:prstGeom>
            <a:noFill/>
            <a:ln w="2857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29090" name="Line 34"/>
            <p:cNvSpPr>
              <a:spLocks noChangeShapeType="1"/>
            </p:cNvSpPr>
            <p:nvPr/>
          </p:nvSpPr>
          <p:spPr bwMode="auto">
            <a:xfrm>
              <a:off x="3581" y="2051"/>
              <a:ext cx="344" cy="0"/>
            </a:xfrm>
            <a:prstGeom prst="line">
              <a:avLst/>
            </a:prstGeom>
            <a:noFill/>
            <a:ln w="19050">
              <a:solidFill>
                <a:srgbClr val="0000FF"/>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429091" name="Line 35"/>
            <p:cNvSpPr>
              <a:spLocks noChangeShapeType="1"/>
            </p:cNvSpPr>
            <p:nvPr/>
          </p:nvSpPr>
          <p:spPr bwMode="auto">
            <a:xfrm flipV="1">
              <a:off x="2865" y="2051"/>
              <a:ext cx="0" cy="320"/>
            </a:xfrm>
            <a:prstGeom prst="line">
              <a:avLst/>
            </a:prstGeom>
            <a:noFill/>
            <a:ln w="19050">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29092" name="Line 36"/>
            <p:cNvSpPr>
              <a:spLocks noChangeShapeType="1"/>
            </p:cNvSpPr>
            <p:nvPr/>
          </p:nvSpPr>
          <p:spPr bwMode="auto">
            <a:xfrm flipV="1">
              <a:off x="3209" y="2051"/>
              <a:ext cx="0" cy="387"/>
            </a:xfrm>
            <a:prstGeom prst="line">
              <a:avLst/>
            </a:prstGeom>
            <a:noFill/>
            <a:ln w="19050">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29093" name="Text Box 37"/>
            <p:cNvSpPr txBox="1">
              <a:spLocks noChangeArrowheads="1"/>
            </p:cNvSpPr>
            <p:nvPr/>
          </p:nvSpPr>
          <p:spPr bwMode="auto">
            <a:xfrm>
              <a:off x="987" y="1743"/>
              <a:ext cx="76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H</a:t>
              </a:r>
              <a:r>
                <a:rPr lang="en-US" baseline="-25000">
                  <a:latin typeface="Times New Roman" pitchFamily="18" charset="0"/>
                  <a:cs typeface="Times New Roman" pitchFamily="18" charset="0"/>
                </a:rPr>
                <a:t>A</a:t>
              </a:r>
              <a:r>
                <a:rPr lang="en-US">
                  <a:latin typeface="Times New Roman" pitchFamily="18" charset="0"/>
                  <a:cs typeface="Times New Roman" pitchFamily="18" charset="0"/>
                </a:rPr>
                <a:t>= N</a:t>
              </a:r>
            </a:p>
          </p:txBody>
        </p:sp>
        <p:sp>
          <p:nvSpPr>
            <p:cNvPr id="429094" name="Text Box 38"/>
            <p:cNvSpPr txBox="1">
              <a:spLocks noChangeArrowheads="1"/>
            </p:cNvSpPr>
            <p:nvPr/>
          </p:nvSpPr>
          <p:spPr bwMode="auto">
            <a:xfrm>
              <a:off x="3642" y="1777"/>
              <a:ext cx="29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N</a:t>
              </a:r>
            </a:p>
          </p:txBody>
        </p:sp>
        <p:sp>
          <p:nvSpPr>
            <p:cNvPr id="429095" name="Text Box 39"/>
            <p:cNvSpPr txBox="1">
              <a:spLocks noChangeArrowheads="1"/>
            </p:cNvSpPr>
            <p:nvPr/>
          </p:nvSpPr>
          <p:spPr bwMode="auto">
            <a:xfrm>
              <a:off x="1745" y="2247"/>
              <a:ext cx="345"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x</a:t>
              </a:r>
            </a:p>
          </p:txBody>
        </p:sp>
        <p:sp>
          <p:nvSpPr>
            <p:cNvPr id="429096" name="Text Box 40"/>
            <p:cNvSpPr txBox="1">
              <a:spLocks noChangeArrowheads="1"/>
            </p:cNvSpPr>
            <p:nvPr/>
          </p:nvSpPr>
          <p:spPr bwMode="auto">
            <a:xfrm>
              <a:off x="1880" y="2495"/>
              <a:ext cx="573"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0,5l</a:t>
              </a:r>
            </a:p>
          </p:txBody>
        </p:sp>
        <p:sp>
          <p:nvSpPr>
            <p:cNvPr id="429097" name="Text Box 41"/>
            <p:cNvSpPr txBox="1">
              <a:spLocks noChangeArrowheads="1"/>
            </p:cNvSpPr>
            <p:nvPr/>
          </p:nvSpPr>
          <p:spPr bwMode="auto">
            <a:xfrm rot="16200000">
              <a:off x="2830" y="1724"/>
              <a:ext cx="345"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latin typeface="Times New Roman" pitchFamily="18" charset="0"/>
                  <a:cs typeface="Times New Roman" pitchFamily="18" charset="0"/>
                </a:rPr>
                <a:t>a</a:t>
              </a:r>
            </a:p>
          </p:txBody>
        </p:sp>
        <p:sp>
          <p:nvSpPr>
            <p:cNvPr id="429098" name="Text Box 42"/>
            <p:cNvSpPr txBox="1">
              <a:spLocks noChangeArrowheads="1"/>
            </p:cNvSpPr>
            <p:nvPr/>
          </p:nvSpPr>
          <p:spPr bwMode="auto">
            <a:xfrm rot="16200000">
              <a:off x="1499" y="1692"/>
              <a:ext cx="329"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y</a:t>
              </a:r>
            </a:p>
          </p:txBody>
        </p:sp>
        <p:sp>
          <p:nvSpPr>
            <p:cNvPr id="429099" name="Text Box 43"/>
            <p:cNvSpPr txBox="1">
              <a:spLocks noChangeArrowheads="1"/>
            </p:cNvSpPr>
            <p:nvPr/>
          </p:nvSpPr>
          <p:spPr bwMode="auto">
            <a:xfrm>
              <a:off x="1278" y="2027"/>
              <a:ext cx="25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A</a:t>
              </a:r>
            </a:p>
          </p:txBody>
        </p:sp>
        <p:sp>
          <p:nvSpPr>
            <p:cNvPr id="429100" name="Text Box 44"/>
            <p:cNvSpPr txBox="1">
              <a:spLocks noChangeArrowheads="1"/>
            </p:cNvSpPr>
            <p:nvPr/>
          </p:nvSpPr>
          <p:spPr bwMode="auto">
            <a:xfrm>
              <a:off x="3312" y="1984"/>
              <a:ext cx="2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B</a:t>
              </a:r>
            </a:p>
          </p:txBody>
        </p:sp>
      </p:grpSp>
      <p:graphicFrame>
        <p:nvGraphicFramePr>
          <p:cNvPr id="429101" name="Object 45"/>
          <p:cNvGraphicFramePr>
            <a:graphicFrameLocks noChangeAspect="1"/>
          </p:cNvGraphicFramePr>
          <p:nvPr/>
        </p:nvGraphicFramePr>
        <p:xfrm>
          <a:off x="615950" y="2438400"/>
          <a:ext cx="1974850" cy="928688"/>
        </p:xfrm>
        <a:graphic>
          <a:graphicData uri="http://schemas.openxmlformats.org/presentationml/2006/ole">
            <mc:AlternateContent xmlns:mc="http://schemas.openxmlformats.org/markup-compatibility/2006">
              <mc:Choice xmlns:v="urn:schemas-microsoft-com:vml" Requires="v">
                <p:oleObj spid="_x0000_s429110" name="Equation" r:id="rId3" imgW="838080" imgH="393480" progId="Equation.3">
                  <p:embed/>
                </p:oleObj>
              </mc:Choice>
              <mc:Fallback>
                <p:oleObj name="Equation" r:id="rId3" imgW="838080" imgH="393480" progId="Equation.3">
                  <p:embed/>
                  <p:pic>
                    <p:nvPicPr>
                      <p:cNvPr id="0" name="Object 4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5950" y="2438400"/>
                        <a:ext cx="1974850" cy="928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29102" name="Text Box 46"/>
          <p:cNvSpPr txBox="1">
            <a:spLocks noChangeArrowheads="1"/>
          </p:cNvSpPr>
          <p:nvPr/>
        </p:nvSpPr>
        <p:spPr bwMode="auto">
          <a:xfrm>
            <a:off x="2667000" y="2667000"/>
            <a:ext cx="1319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(12. 11);</a:t>
            </a:r>
          </a:p>
        </p:txBody>
      </p:sp>
      <p:sp>
        <p:nvSpPr>
          <p:cNvPr id="429103" name="Text Box 47"/>
          <p:cNvSpPr txBox="1">
            <a:spLocks noChangeArrowheads="1"/>
          </p:cNvSpPr>
          <p:nvPr/>
        </p:nvSpPr>
        <p:spPr bwMode="auto">
          <a:xfrm>
            <a:off x="762000" y="3505200"/>
            <a:ext cx="218757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i="1">
                <a:solidFill>
                  <a:srgbClr val="0000FF"/>
                </a:solidFill>
                <a:latin typeface="Times New Roman" pitchFamily="18" charset="0"/>
                <a:cs typeface="Times New Roman" pitchFamily="18" charset="0"/>
              </a:rPr>
              <a:t>EI</a:t>
            </a:r>
            <a:r>
              <a:rPr lang="en-US" sz="2800" i="1" baseline="-30000">
                <a:solidFill>
                  <a:srgbClr val="0000FF"/>
                </a:solidFill>
                <a:latin typeface="Times New Roman" pitchFamily="18" charset="0"/>
                <a:cs typeface="Times New Roman" pitchFamily="18" charset="0"/>
              </a:rPr>
              <a:t>min</a:t>
            </a:r>
            <a:r>
              <a:rPr lang="en-US" sz="2800" i="1">
                <a:solidFill>
                  <a:srgbClr val="0000FF"/>
                </a:solidFill>
                <a:latin typeface="Times New Roman" pitchFamily="18" charset="0"/>
                <a:cs typeface="Times New Roman" pitchFamily="18" charset="0"/>
              </a:rPr>
              <a:t>y" = M</a:t>
            </a:r>
            <a:r>
              <a:rPr lang="en-US" sz="2800" i="1" baseline="-30000">
                <a:solidFill>
                  <a:srgbClr val="0000FF"/>
                </a:solidFill>
                <a:latin typeface="Times New Roman" pitchFamily="18" charset="0"/>
                <a:cs typeface="Times New Roman" pitchFamily="18" charset="0"/>
              </a:rPr>
              <a:t>x</a:t>
            </a:r>
            <a:r>
              <a:rPr lang="en-US" sz="2800" i="1">
                <a:solidFill>
                  <a:srgbClr val="0000FF"/>
                </a:solidFill>
                <a:latin typeface="Times New Roman" pitchFamily="18" charset="0"/>
                <a:cs typeface="Times New Roman" pitchFamily="18" charset="0"/>
              </a:rPr>
              <a:t>.</a:t>
            </a:r>
            <a:r>
              <a:rPr lang="en-US" sz="2800" i="1">
                <a:latin typeface="Times New Roman" pitchFamily="18" charset="0"/>
                <a:cs typeface="Times New Roman" pitchFamily="18" charset="0"/>
              </a:rPr>
              <a:t> </a:t>
            </a:r>
          </a:p>
        </p:txBody>
      </p:sp>
      <p:sp>
        <p:nvSpPr>
          <p:cNvPr id="429104" name="Text Box 48"/>
          <p:cNvSpPr txBox="1">
            <a:spLocks noChangeArrowheads="1"/>
          </p:cNvSpPr>
          <p:nvPr/>
        </p:nvSpPr>
        <p:spPr bwMode="auto">
          <a:xfrm>
            <a:off x="2819400" y="3429000"/>
            <a:ext cx="779463"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latin typeface="Times New Roman" pitchFamily="18" charset="0"/>
                <a:cs typeface="Times New Roman" pitchFamily="18" charset="0"/>
              </a:rPr>
              <a:t>(</a:t>
            </a:r>
            <a:r>
              <a:rPr lang="en-US" sz="2800">
                <a:cs typeface="Times New Roman" pitchFamily="18" charset="0"/>
              </a:rPr>
              <a:t> </a:t>
            </a:r>
            <a:r>
              <a:rPr lang="en-US">
                <a:cs typeface="Times New Roman" pitchFamily="18" charset="0"/>
              </a:rPr>
              <a:t>a</a:t>
            </a:r>
            <a:r>
              <a:rPr lang="en-US" sz="2800">
                <a:latin typeface="Times New Roman" pitchFamily="18" charset="0"/>
                <a:cs typeface="Times New Roman" pitchFamily="18" charset="0"/>
              </a:rPr>
              <a:t> )</a:t>
            </a:r>
          </a:p>
        </p:txBody>
      </p:sp>
      <p:sp>
        <p:nvSpPr>
          <p:cNvPr id="429105" name="Text Box 49"/>
          <p:cNvSpPr txBox="1">
            <a:spLocks noChangeArrowheads="1"/>
          </p:cNvSpPr>
          <p:nvPr/>
        </p:nvSpPr>
        <p:spPr bwMode="auto">
          <a:xfrm>
            <a:off x="762000" y="4122738"/>
            <a:ext cx="28638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i="1">
                <a:solidFill>
                  <a:srgbClr val="0000FF"/>
                </a:solidFill>
                <a:latin typeface="Times New Roman" pitchFamily="18" charset="0"/>
                <a:cs typeface="Times New Roman" pitchFamily="18" charset="0"/>
              </a:rPr>
              <a:t>M</a:t>
            </a:r>
            <a:r>
              <a:rPr lang="en-US" sz="2800" i="1" baseline="-30000">
                <a:solidFill>
                  <a:srgbClr val="0000FF"/>
                </a:solidFill>
                <a:latin typeface="Times New Roman" pitchFamily="18" charset="0"/>
                <a:cs typeface="Times New Roman" pitchFamily="18" charset="0"/>
              </a:rPr>
              <a:t>x</a:t>
            </a:r>
            <a:r>
              <a:rPr lang="en-US" sz="2800" i="1">
                <a:solidFill>
                  <a:srgbClr val="0000FF"/>
                </a:solidFill>
                <a:latin typeface="Times New Roman" pitchFamily="18" charset="0"/>
                <a:cs typeface="Times New Roman" pitchFamily="18" charset="0"/>
              </a:rPr>
              <a:t> = - (M</a:t>
            </a:r>
            <a:r>
              <a:rPr lang="en-US" sz="2800" i="1" baseline="-30000">
                <a:solidFill>
                  <a:srgbClr val="0000FF"/>
                </a:solidFill>
                <a:latin typeface="Times New Roman" pitchFamily="18" charset="0"/>
                <a:cs typeface="Times New Roman" pitchFamily="18" charset="0"/>
              </a:rPr>
              <a:t>P</a:t>
            </a:r>
            <a:r>
              <a:rPr lang="en-US" sz="2800" i="1">
                <a:solidFill>
                  <a:srgbClr val="0000FF"/>
                </a:solidFill>
                <a:latin typeface="Times New Roman" pitchFamily="18" charset="0"/>
                <a:cs typeface="Times New Roman" pitchFamily="18" charset="0"/>
              </a:rPr>
              <a:t> + Ny);</a:t>
            </a:r>
            <a:r>
              <a:rPr lang="en-US">
                <a:latin typeface="Times New Roman" pitchFamily="18" charset="0"/>
                <a:cs typeface="Times New Roman" pitchFamily="18" charset="0"/>
              </a:rPr>
              <a:t> </a:t>
            </a:r>
          </a:p>
        </p:txBody>
      </p:sp>
      <p:graphicFrame>
        <p:nvGraphicFramePr>
          <p:cNvPr id="429106" name="Object 50"/>
          <p:cNvGraphicFramePr>
            <a:graphicFrameLocks noChangeAspect="1"/>
          </p:cNvGraphicFramePr>
          <p:nvPr/>
        </p:nvGraphicFramePr>
        <p:xfrm>
          <a:off x="685800" y="4572000"/>
          <a:ext cx="4800600" cy="1050925"/>
        </p:xfrm>
        <a:graphic>
          <a:graphicData uri="http://schemas.openxmlformats.org/presentationml/2006/ole">
            <mc:AlternateContent xmlns:mc="http://schemas.openxmlformats.org/markup-compatibility/2006">
              <mc:Choice xmlns:v="urn:schemas-microsoft-com:vml" Requires="v">
                <p:oleObj spid="_x0000_s429111" name="Equation" r:id="rId5" imgW="1879560" imgH="444240" progId="Equation.3">
                  <p:embed/>
                </p:oleObj>
              </mc:Choice>
              <mc:Fallback>
                <p:oleObj name="Equation" r:id="rId5" imgW="1879560" imgH="444240" progId="Equation.3">
                  <p:embed/>
                  <p:pic>
                    <p:nvPicPr>
                      <p:cNvPr id="0" name="Object 5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85800" y="4572000"/>
                        <a:ext cx="4800600" cy="1050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29107" name="Text Box 51"/>
          <p:cNvSpPr txBox="1">
            <a:spLocks noChangeArrowheads="1"/>
          </p:cNvSpPr>
          <p:nvPr/>
        </p:nvSpPr>
        <p:spPr bwMode="auto">
          <a:xfrm>
            <a:off x="5715000" y="4876800"/>
            <a:ext cx="769938"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latin typeface="Times New Roman" pitchFamily="18" charset="0"/>
                <a:cs typeface="Times New Roman" pitchFamily="18" charset="0"/>
              </a:rPr>
              <a:t>( </a:t>
            </a:r>
            <a:r>
              <a:rPr lang="en-US">
                <a:cs typeface="Times New Roman" pitchFamily="18" charset="0"/>
              </a:rPr>
              <a:t>b</a:t>
            </a:r>
            <a:r>
              <a:rPr lang="en-US" sz="2800">
                <a:latin typeface="Times New Roman" pitchFamily="18" charset="0"/>
                <a:cs typeface="Times New Roman" pitchFamily="18" charset="0"/>
              </a:rPr>
              <a:t> )</a:t>
            </a:r>
          </a:p>
        </p:txBody>
      </p:sp>
      <p:sp>
        <p:nvSpPr>
          <p:cNvPr id="429108" name="Text Box 52"/>
          <p:cNvSpPr txBox="1">
            <a:spLocks noChangeArrowheads="1"/>
          </p:cNvSpPr>
          <p:nvPr/>
        </p:nvSpPr>
        <p:spPr bwMode="auto">
          <a:xfrm>
            <a:off x="517525" y="5562600"/>
            <a:ext cx="626427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i="1">
                <a:solidFill>
                  <a:srgbClr val="0000FF"/>
                </a:solidFill>
                <a:latin typeface="Times New Roman" pitchFamily="18" charset="0"/>
                <a:cs typeface="Times New Roman" pitchFamily="18" charset="0"/>
              </a:rPr>
              <a:t>M</a:t>
            </a:r>
            <a:r>
              <a:rPr lang="en-US" sz="2800" i="1" baseline="-30000">
                <a:solidFill>
                  <a:srgbClr val="0000FF"/>
                </a:solidFill>
                <a:latin typeface="Times New Roman" pitchFamily="18" charset="0"/>
                <a:cs typeface="Times New Roman" pitchFamily="18" charset="0"/>
              </a:rPr>
              <a:t>P</a:t>
            </a:r>
            <a:r>
              <a:rPr lang="en-US" sz="2800">
                <a:solidFill>
                  <a:srgbClr val="000000"/>
                </a:solidFill>
                <a:latin typeface="Times New Roman" pitchFamily="18" charset="0"/>
                <a:cs typeface="Times New Roman" pitchFamily="18" charset="0"/>
              </a:rPr>
              <a:t> - </a:t>
            </a:r>
            <a:r>
              <a:rPr lang="en-US">
                <a:solidFill>
                  <a:srgbClr val="000000"/>
                </a:solidFill>
              </a:rPr>
              <a:t>momen  uốn do tải trọng ngang gây ra;</a:t>
            </a:r>
            <a:r>
              <a:rPr lang="en-US">
                <a:solidFill>
                  <a:srgbClr val="003366"/>
                </a:solidFill>
              </a:rPr>
              <a:t> </a:t>
            </a:r>
          </a:p>
        </p:txBody>
      </p:sp>
      <p:sp>
        <p:nvSpPr>
          <p:cNvPr id="429109" name="Text Box 53"/>
          <p:cNvSpPr txBox="1">
            <a:spLocks noChangeArrowheads="1"/>
          </p:cNvSpPr>
          <p:nvPr/>
        </p:nvSpPr>
        <p:spPr bwMode="auto">
          <a:xfrm>
            <a:off x="579438" y="6010275"/>
            <a:ext cx="2335212"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i="1">
                <a:solidFill>
                  <a:srgbClr val="0000FF"/>
                </a:solidFill>
                <a:latin typeface="Times New Roman" pitchFamily="18" charset="0"/>
              </a:rPr>
              <a:t>N</a:t>
            </a:r>
            <a:r>
              <a:rPr lang="en-US">
                <a:solidFill>
                  <a:srgbClr val="000000"/>
                </a:solidFill>
              </a:rPr>
              <a:t> - lực n</a:t>
            </a:r>
            <a:r>
              <a:rPr lang="en-US">
                <a:solidFill>
                  <a:srgbClr val="000000"/>
                </a:solidFill>
                <a:latin typeface="Times New Roman"/>
              </a:rPr>
              <a:t>é</a:t>
            </a:r>
            <a:r>
              <a:rPr lang="en-US">
                <a:solidFill>
                  <a:srgbClr val="000000"/>
                </a:solidFill>
              </a:rPr>
              <a:t>n dọc.</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429058"/>
                                        </p:tgtEl>
                                        <p:attrNameLst>
                                          <p:attrName>style.visibility</p:attrName>
                                        </p:attrNameLst>
                                      </p:cBhvr>
                                      <p:to>
                                        <p:strVal val="visible"/>
                                      </p:to>
                                    </p:set>
                                    <p:animEffect transition="in" filter="checkerboard(across)">
                                      <p:cBhvr>
                                        <p:cTn id="7" dur="2000"/>
                                        <p:tgtEl>
                                          <p:spTgt spid="42905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429059"/>
                                        </p:tgtEl>
                                        <p:attrNameLst>
                                          <p:attrName>style.visibility</p:attrName>
                                        </p:attrNameLst>
                                      </p:cBhvr>
                                      <p:to>
                                        <p:strVal val="visible"/>
                                      </p:to>
                                    </p:set>
                                    <p:animEffect transition="in" filter="wipe(up)">
                                      <p:cBhvr>
                                        <p:cTn id="12" dur="2000"/>
                                        <p:tgtEl>
                                          <p:spTgt spid="42905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429060"/>
                                        </p:tgtEl>
                                        <p:attrNameLst>
                                          <p:attrName>style.visibility</p:attrName>
                                        </p:attrNameLst>
                                      </p:cBhvr>
                                      <p:to>
                                        <p:strVal val="visible"/>
                                      </p:to>
                                    </p:set>
                                    <p:animEffect transition="in" filter="wheel(4)">
                                      <p:cBhvr>
                                        <p:cTn id="17" dur="2000"/>
                                        <p:tgtEl>
                                          <p:spTgt spid="42906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429101"/>
                                        </p:tgtEl>
                                        <p:attrNameLst>
                                          <p:attrName>style.visibility</p:attrName>
                                        </p:attrNameLst>
                                      </p:cBhvr>
                                      <p:to>
                                        <p:strVal val="visible"/>
                                      </p:to>
                                    </p:set>
                                    <p:animEffect transition="in" filter="wheel(4)">
                                      <p:cBhvr>
                                        <p:cTn id="22" dur="2000"/>
                                        <p:tgtEl>
                                          <p:spTgt spid="429101"/>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4" presetClass="entr" presetSubtype="0" fill="hold" grpId="0" nodeType="clickEffect">
                                  <p:stCondLst>
                                    <p:cond delay="0"/>
                                  </p:stCondLst>
                                  <p:childTnLst>
                                    <p:set>
                                      <p:cBhvr>
                                        <p:cTn id="26" dur="1" fill="hold">
                                          <p:stCondLst>
                                            <p:cond delay="0"/>
                                          </p:stCondLst>
                                        </p:cTn>
                                        <p:tgtEl>
                                          <p:spTgt spid="429102"/>
                                        </p:tgtEl>
                                        <p:attrNameLst>
                                          <p:attrName>style.visibility</p:attrName>
                                        </p:attrNameLst>
                                      </p:cBhvr>
                                      <p:to>
                                        <p:strVal val="visible"/>
                                      </p:to>
                                    </p:set>
                                    <p:anim to="" calcmode="lin" valueType="num">
                                      <p:cBhvr>
                                        <p:cTn id="27" dur="1" fill="hold"/>
                                        <p:tgtEl>
                                          <p:spTgt spid="429102"/>
                                        </p:tgtEl>
                                        <p:attrNameLst>
                                          <p:attrName/>
                                        </p:attrNameLst>
                                      </p:cBhvr>
                                    </p:anim>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grpId="0" nodeType="clickEffect">
                                  <p:stCondLst>
                                    <p:cond delay="0"/>
                                  </p:stCondLst>
                                  <p:childTnLst>
                                    <p:set>
                                      <p:cBhvr>
                                        <p:cTn id="31" dur="1" fill="hold">
                                          <p:stCondLst>
                                            <p:cond delay="0"/>
                                          </p:stCondLst>
                                        </p:cTn>
                                        <p:tgtEl>
                                          <p:spTgt spid="429103"/>
                                        </p:tgtEl>
                                        <p:attrNameLst>
                                          <p:attrName>style.visibility</p:attrName>
                                        </p:attrNameLst>
                                      </p:cBhvr>
                                      <p:to>
                                        <p:strVal val="visible"/>
                                      </p:to>
                                    </p:set>
                                    <p:animEffect transition="in" filter="wheel(4)">
                                      <p:cBhvr>
                                        <p:cTn id="32" dur="2000"/>
                                        <p:tgtEl>
                                          <p:spTgt spid="429103"/>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4" presetClass="entr" presetSubtype="0" fill="hold" grpId="0" nodeType="clickEffect">
                                  <p:stCondLst>
                                    <p:cond delay="0"/>
                                  </p:stCondLst>
                                  <p:childTnLst>
                                    <p:set>
                                      <p:cBhvr>
                                        <p:cTn id="36" dur="1" fill="hold">
                                          <p:stCondLst>
                                            <p:cond delay="0"/>
                                          </p:stCondLst>
                                        </p:cTn>
                                        <p:tgtEl>
                                          <p:spTgt spid="429104"/>
                                        </p:tgtEl>
                                        <p:attrNameLst>
                                          <p:attrName>style.visibility</p:attrName>
                                        </p:attrNameLst>
                                      </p:cBhvr>
                                      <p:to>
                                        <p:strVal val="visible"/>
                                      </p:to>
                                    </p:set>
                                    <p:anim to="" calcmode="lin" valueType="num">
                                      <p:cBhvr>
                                        <p:cTn id="37" dur="1" fill="hold"/>
                                        <p:tgtEl>
                                          <p:spTgt spid="429104"/>
                                        </p:tgtEl>
                                        <p:attrNameLst>
                                          <p:attrName/>
                                        </p:attrNameLst>
                                      </p:cBhvr>
                                    </p:anim>
                                  </p:childTnLst>
                                </p:cTn>
                              </p:par>
                            </p:childTnLst>
                          </p:cTn>
                        </p:par>
                      </p:childTnLst>
                    </p:cTn>
                  </p:par>
                  <p:par>
                    <p:cTn id="38" fill="hold" nodeType="clickPar">
                      <p:stCondLst>
                        <p:cond delay="indefinite"/>
                      </p:stCondLst>
                      <p:childTnLst>
                        <p:par>
                          <p:cTn id="39" fill="hold" nodeType="withGroup">
                            <p:stCondLst>
                              <p:cond delay="0"/>
                            </p:stCondLst>
                            <p:childTnLst>
                              <p:par>
                                <p:cTn id="40" presetID="4" presetClass="entr" presetSubtype="16" fill="hold" grpId="0" nodeType="clickEffect">
                                  <p:stCondLst>
                                    <p:cond delay="0"/>
                                  </p:stCondLst>
                                  <p:childTnLst>
                                    <p:set>
                                      <p:cBhvr>
                                        <p:cTn id="41" dur="1" fill="hold">
                                          <p:stCondLst>
                                            <p:cond delay="0"/>
                                          </p:stCondLst>
                                        </p:cTn>
                                        <p:tgtEl>
                                          <p:spTgt spid="429105"/>
                                        </p:tgtEl>
                                        <p:attrNameLst>
                                          <p:attrName>style.visibility</p:attrName>
                                        </p:attrNameLst>
                                      </p:cBhvr>
                                      <p:to>
                                        <p:strVal val="visible"/>
                                      </p:to>
                                    </p:set>
                                    <p:animEffect transition="in" filter="box(in)">
                                      <p:cBhvr>
                                        <p:cTn id="42" dur="2000"/>
                                        <p:tgtEl>
                                          <p:spTgt spid="429105"/>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nodeType="clickEffect">
                                  <p:stCondLst>
                                    <p:cond delay="0"/>
                                  </p:stCondLst>
                                  <p:childTnLst>
                                    <p:set>
                                      <p:cBhvr>
                                        <p:cTn id="46" dur="1" fill="hold">
                                          <p:stCondLst>
                                            <p:cond delay="0"/>
                                          </p:stCondLst>
                                        </p:cTn>
                                        <p:tgtEl>
                                          <p:spTgt spid="429106"/>
                                        </p:tgtEl>
                                        <p:attrNameLst>
                                          <p:attrName>style.visibility</p:attrName>
                                        </p:attrNameLst>
                                      </p:cBhvr>
                                      <p:to>
                                        <p:strVal val="visible"/>
                                      </p:to>
                                    </p:set>
                                    <p:animEffect transition="in" filter="wheel(4)">
                                      <p:cBhvr>
                                        <p:cTn id="47" dur="2000"/>
                                        <p:tgtEl>
                                          <p:spTgt spid="429106"/>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4" presetClass="entr" presetSubtype="0" fill="hold" grpId="0" nodeType="clickEffect">
                                  <p:stCondLst>
                                    <p:cond delay="0"/>
                                  </p:stCondLst>
                                  <p:childTnLst>
                                    <p:set>
                                      <p:cBhvr>
                                        <p:cTn id="51" dur="1" fill="hold">
                                          <p:stCondLst>
                                            <p:cond delay="0"/>
                                          </p:stCondLst>
                                        </p:cTn>
                                        <p:tgtEl>
                                          <p:spTgt spid="429107"/>
                                        </p:tgtEl>
                                        <p:attrNameLst>
                                          <p:attrName>style.visibility</p:attrName>
                                        </p:attrNameLst>
                                      </p:cBhvr>
                                      <p:to>
                                        <p:strVal val="visible"/>
                                      </p:to>
                                    </p:set>
                                    <p:anim to="" calcmode="lin" valueType="num">
                                      <p:cBhvr>
                                        <p:cTn id="52" dur="1" fill="hold"/>
                                        <p:tgtEl>
                                          <p:spTgt spid="429107"/>
                                        </p:tgtEl>
                                        <p:attrNameLst>
                                          <p:attrName/>
                                        </p:attrNameLst>
                                      </p:cBhvr>
                                    </p:anim>
                                  </p:childTnLst>
                                </p:cTn>
                              </p:par>
                            </p:childTnLst>
                          </p:cTn>
                        </p:par>
                      </p:childTnLst>
                    </p:cTn>
                  </p:par>
                  <p:par>
                    <p:cTn id="53" fill="hold" nodeType="clickPar">
                      <p:stCondLst>
                        <p:cond delay="indefinite"/>
                      </p:stCondLst>
                      <p:childTnLst>
                        <p:par>
                          <p:cTn id="54" fill="hold" nodeType="withGroup">
                            <p:stCondLst>
                              <p:cond delay="0"/>
                            </p:stCondLst>
                            <p:childTnLst>
                              <p:par>
                                <p:cTn id="55" presetID="5" presetClass="entr" presetSubtype="10" fill="hold" grpId="0" nodeType="clickEffect">
                                  <p:stCondLst>
                                    <p:cond delay="0"/>
                                  </p:stCondLst>
                                  <p:childTnLst>
                                    <p:set>
                                      <p:cBhvr>
                                        <p:cTn id="56" dur="1" fill="hold">
                                          <p:stCondLst>
                                            <p:cond delay="0"/>
                                          </p:stCondLst>
                                        </p:cTn>
                                        <p:tgtEl>
                                          <p:spTgt spid="429108"/>
                                        </p:tgtEl>
                                        <p:attrNameLst>
                                          <p:attrName>style.visibility</p:attrName>
                                        </p:attrNameLst>
                                      </p:cBhvr>
                                      <p:to>
                                        <p:strVal val="visible"/>
                                      </p:to>
                                    </p:set>
                                    <p:animEffect transition="in" filter="checkerboard(across)">
                                      <p:cBhvr>
                                        <p:cTn id="57" dur="2000"/>
                                        <p:tgtEl>
                                          <p:spTgt spid="429108"/>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3" presetClass="entr" presetSubtype="10" fill="hold" grpId="0" nodeType="clickEffect">
                                  <p:stCondLst>
                                    <p:cond delay="0"/>
                                  </p:stCondLst>
                                  <p:childTnLst>
                                    <p:set>
                                      <p:cBhvr>
                                        <p:cTn id="61" dur="1" fill="hold">
                                          <p:stCondLst>
                                            <p:cond delay="0"/>
                                          </p:stCondLst>
                                        </p:cTn>
                                        <p:tgtEl>
                                          <p:spTgt spid="429109"/>
                                        </p:tgtEl>
                                        <p:attrNameLst>
                                          <p:attrName>style.visibility</p:attrName>
                                        </p:attrNameLst>
                                      </p:cBhvr>
                                      <p:to>
                                        <p:strVal val="visible"/>
                                      </p:to>
                                    </p:set>
                                    <p:animEffect transition="in" filter="blinds(horizontal)">
                                      <p:cBhvr>
                                        <p:cTn id="62" dur="500"/>
                                        <p:tgtEl>
                                          <p:spTgt spid="4291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9058" grpId="0" autoUpdateAnimBg="0"/>
      <p:bldP spid="429059" grpId="0" autoUpdateAnimBg="0"/>
      <p:bldP spid="429102" grpId="0"/>
      <p:bldP spid="429103" grpId="0"/>
      <p:bldP spid="429104" grpId="0"/>
      <p:bldP spid="429105" grpId="0" autoUpdateAnimBg="0"/>
      <p:bldP spid="429107" grpId="0"/>
      <p:bldP spid="429108" grpId="0" autoUpdateAnimBg="0"/>
      <p:bldP spid="429109" grpId="0"/>
    </p:bldLst>
  </p:timing>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082" name="Text Box 2"/>
          <p:cNvSpPr txBox="1">
            <a:spLocks noChangeArrowheads="1"/>
          </p:cNvSpPr>
          <p:nvPr/>
        </p:nvSpPr>
        <p:spPr bwMode="auto">
          <a:xfrm>
            <a:off x="388938" y="309563"/>
            <a:ext cx="8755062"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cs typeface="Times New Roman" pitchFamily="18" charset="0"/>
              </a:rPr>
              <a:t>Khi</a:t>
            </a:r>
            <a:r>
              <a:rPr lang="en-US" sz="2800">
                <a:solidFill>
                  <a:srgbClr val="000000"/>
                </a:solidFill>
                <a:latin typeface="Times New Roman" pitchFamily="18" charset="0"/>
                <a:cs typeface="Times New Roman" pitchFamily="18" charset="0"/>
              </a:rPr>
              <a:t> </a:t>
            </a:r>
            <a:r>
              <a:rPr lang="en-US" sz="2800">
                <a:solidFill>
                  <a:srgbClr val="800000"/>
                </a:solidFill>
                <a:latin typeface="Times New Roman" pitchFamily="18" charset="0"/>
                <a:cs typeface="Times New Roman" pitchFamily="18" charset="0"/>
              </a:rPr>
              <a:t>x = l/2; y = a, M</a:t>
            </a:r>
            <a:r>
              <a:rPr lang="en-US" sz="2800" baseline="-30000">
                <a:solidFill>
                  <a:srgbClr val="800000"/>
                </a:solidFill>
                <a:latin typeface="Times New Roman" pitchFamily="18" charset="0"/>
                <a:cs typeface="Times New Roman" pitchFamily="18" charset="0"/>
              </a:rPr>
              <a:t>P</a:t>
            </a:r>
            <a:r>
              <a:rPr lang="en-US" sz="2800">
                <a:solidFill>
                  <a:srgbClr val="800000"/>
                </a:solidFill>
                <a:latin typeface="Times New Roman" pitchFamily="18" charset="0"/>
                <a:cs typeface="Times New Roman" pitchFamily="18" charset="0"/>
              </a:rPr>
              <a:t>  =  M </a:t>
            </a:r>
            <a:r>
              <a:rPr lang="en-US" sz="2800" baseline="-30000">
                <a:solidFill>
                  <a:srgbClr val="800000"/>
                </a:solidFill>
                <a:latin typeface="Times New Roman" pitchFamily="18" charset="0"/>
                <a:cs typeface="Times New Roman" pitchFamily="18" charset="0"/>
              </a:rPr>
              <a:t>PC</a:t>
            </a:r>
            <a:r>
              <a:rPr lang="en-US" sz="2800">
                <a:solidFill>
                  <a:srgbClr val="000000"/>
                </a:solidFill>
                <a:latin typeface="Times New Roman" pitchFamily="18" charset="0"/>
                <a:cs typeface="Times New Roman" pitchFamily="18" charset="0"/>
              </a:rPr>
              <a:t> ( </a:t>
            </a:r>
            <a:r>
              <a:rPr lang="en-US">
                <a:solidFill>
                  <a:srgbClr val="000000"/>
                </a:solidFill>
              </a:rPr>
              <a:t>momen uốn ở giữa dầm</a:t>
            </a:r>
            <a:r>
              <a:rPr lang="en-US">
                <a:solidFill>
                  <a:srgbClr val="003366"/>
                </a:solidFill>
              </a:rPr>
              <a:t> </a:t>
            </a:r>
            <a:r>
              <a:rPr lang="en-US" sz="2800">
                <a:solidFill>
                  <a:srgbClr val="000000"/>
                </a:solidFill>
                <a:latin typeface="Times New Roman" pitchFamily="18" charset="0"/>
                <a:cs typeface="Times New Roman" pitchFamily="18" charset="0"/>
              </a:rPr>
              <a:t>).</a:t>
            </a:r>
            <a:r>
              <a:rPr lang="en-US" sz="2800">
                <a:latin typeface="Times New Roman" pitchFamily="18" charset="0"/>
                <a:cs typeface="Times New Roman" pitchFamily="18" charset="0"/>
              </a:rPr>
              <a:t> </a:t>
            </a:r>
          </a:p>
        </p:txBody>
      </p:sp>
      <p:graphicFrame>
        <p:nvGraphicFramePr>
          <p:cNvPr id="430083" name="Object 3"/>
          <p:cNvGraphicFramePr>
            <a:graphicFrameLocks noChangeAspect="1"/>
          </p:cNvGraphicFramePr>
          <p:nvPr/>
        </p:nvGraphicFramePr>
        <p:xfrm>
          <a:off x="2590800" y="990600"/>
          <a:ext cx="2667000" cy="1417638"/>
        </p:xfrm>
        <a:graphic>
          <a:graphicData uri="http://schemas.openxmlformats.org/presentationml/2006/ole">
            <mc:AlternateContent xmlns:mc="http://schemas.openxmlformats.org/markup-compatibility/2006">
              <mc:Choice xmlns:v="urn:schemas-microsoft-com:vml" Requires="v">
                <p:oleObj spid="_x0000_s430092" name="Equation" r:id="rId3" imgW="1371600" imgH="723600" progId="Equation.3">
                  <p:embed/>
                </p:oleObj>
              </mc:Choice>
              <mc:Fallback>
                <p:oleObj name="Equation" r:id="rId3" imgW="1371600" imgH="72360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90800" y="990600"/>
                        <a:ext cx="2667000" cy="1417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30084" name="Object 4"/>
          <p:cNvGraphicFramePr>
            <a:graphicFrameLocks noChangeAspect="1"/>
          </p:cNvGraphicFramePr>
          <p:nvPr/>
        </p:nvGraphicFramePr>
        <p:xfrm>
          <a:off x="5029200" y="2286000"/>
          <a:ext cx="2133600" cy="1019175"/>
        </p:xfrm>
        <a:graphic>
          <a:graphicData uri="http://schemas.openxmlformats.org/presentationml/2006/ole">
            <mc:AlternateContent xmlns:mc="http://schemas.openxmlformats.org/markup-compatibility/2006">
              <mc:Choice xmlns:v="urn:schemas-microsoft-com:vml" Requires="v">
                <p:oleObj spid="_x0000_s430093" name="Equation" r:id="rId5" imgW="1079280" imgH="495000" progId="Equation.3">
                  <p:embed/>
                </p:oleObj>
              </mc:Choice>
              <mc:Fallback>
                <p:oleObj name="Equation" r:id="rId5" imgW="1079280" imgH="495000" progId="Equation.3">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29200" y="2286000"/>
                        <a:ext cx="2133600" cy="1019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30085" name="Text Box 5"/>
          <p:cNvSpPr txBox="1">
            <a:spLocks noChangeArrowheads="1"/>
          </p:cNvSpPr>
          <p:nvPr/>
        </p:nvSpPr>
        <p:spPr bwMode="auto">
          <a:xfrm>
            <a:off x="228600" y="2133600"/>
            <a:ext cx="4816475"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endParaRPr lang="en-US" sz="2800">
              <a:solidFill>
                <a:srgbClr val="000000"/>
              </a:solidFill>
              <a:latin typeface="Times New Roman" pitchFamily="18" charset="0"/>
              <a:cs typeface="Times New Roman" pitchFamily="18" charset="0"/>
            </a:endParaRPr>
          </a:p>
          <a:p>
            <a:pPr algn="l"/>
            <a:r>
              <a:rPr lang="en-US" sz="2800">
                <a:solidFill>
                  <a:srgbClr val="000000"/>
                </a:solidFill>
                <a:latin typeface="Times New Roman" pitchFamily="18" charset="0"/>
                <a:cs typeface="Times New Roman" pitchFamily="18" charset="0"/>
              </a:rPr>
              <a:t> </a:t>
            </a:r>
            <a:r>
              <a:rPr lang="en-US">
                <a:solidFill>
                  <a:srgbClr val="000000"/>
                </a:solidFill>
              </a:rPr>
              <a:t>lực tới hạn theo công thức </a:t>
            </a:r>
            <a:r>
              <a:rPr lang="en-US"/>
              <a:t>Ơ</a:t>
            </a:r>
            <a:r>
              <a:rPr lang="en-US">
                <a:solidFill>
                  <a:srgbClr val="000000"/>
                </a:solidFill>
              </a:rPr>
              <a:t> le</a:t>
            </a:r>
            <a:r>
              <a:rPr lang="en-US">
                <a:solidFill>
                  <a:srgbClr val="003366"/>
                </a:solidFill>
              </a:rPr>
              <a:t> </a:t>
            </a:r>
          </a:p>
        </p:txBody>
      </p:sp>
      <p:graphicFrame>
        <p:nvGraphicFramePr>
          <p:cNvPr id="430086" name="Object 6"/>
          <p:cNvGraphicFramePr>
            <a:graphicFrameLocks noChangeAspect="1"/>
          </p:cNvGraphicFramePr>
          <p:nvPr/>
        </p:nvGraphicFramePr>
        <p:xfrm>
          <a:off x="2590800" y="3124200"/>
          <a:ext cx="2133600" cy="977900"/>
        </p:xfrm>
        <a:graphic>
          <a:graphicData uri="http://schemas.openxmlformats.org/presentationml/2006/ole">
            <mc:AlternateContent xmlns:mc="http://schemas.openxmlformats.org/markup-compatibility/2006">
              <mc:Choice xmlns:v="urn:schemas-microsoft-com:vml" Requires="v">
                <p:oleObj spid="_x0000_s430094" name="Equation" r:id="rId7" imgW="876240" imgH="495000" progId="Equation.3">
                  <p:embed/>
                </p:oleObj>
              </mc:Choice>
              <mc:Fallback>
                <p:oleObj name="Equation" r:id="rId7" imgW="876240" imgH="495000" progId="Equation.3">
                  <p:embed/>
                  <p:pic>
                    <p:nvPicPr>
                      <p:cNvPr id="0" name="Object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590800" y="3124200"/>
                        <a:ext cx="2133600" cy="977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30087" name="Text Box 7"/>
          <p:cNvSpPr txBox="1">
            <a:spLocks noChangeArrowheads="1"/>
          </p:cNvSpPr>
          <p:nvPr/>
        </p:nvSpPr>
        <p:spPr bwMode="auto">
          <a:xfrm>
            <a:off x="7467600" y="2513013"/>
            <a:ext cx="141287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latin typeface="Times New Roman" pitchFamily="18" charset="0"/>
                <a:cs typeface="Times New Roman" pitchFamily="18" charset="0"/>
              </a:rPr>
              <a:t>(</a:t>
            </a:r>
            <a:r>
              <a:rPr lang="en-US" sz="2800">
                <a:cs typeface="Times New Roman" pitchFamily="18" charset="0"/>
              </a:rPr>
              <a:t>12. 12</a:t>
            </a:r>
            <a:r>
              <a:rPr lang="en-US" sz="2800">
                <a:latin typeface="Times New Roman" pitchFamily="18" charset="0"/>
                <a:cs typeface="Times New Roman" pitchFamily="18" charset="0"/>
              </a:rPr>
              <a:t>)</a:t>
            </a:r>
          </a:p>
        </p:txBody>
      </p:sp>
      <p:sp>
        <p:nvSpPr>
          <p:cNvPr id="430088" name="Text Box 8"/>
          <p:cNvSpPr txBox="1">
            <a:spLocks noChangeArrowheads="1"/>
          </p:cNvSpPr>
          <p:nvPr/>
        </p:nvSpPr>
        <p:spPr bwMode="auto">
          <a:xfrm>
            <a:off x="288925" y="4144963"/>
            <a:ext cx="862647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i="1">
                <a:solidFill>
                  <a:srgbClr val="0000FF"/>
                </a:solidFill>
                <a:latin typeface="Times New Roman" pitchFamily="18" charset="0"/>
                <a:cs typeface="Times New Roman" pitchFamily="18" charset="0"/>
              </a:rPr>
              <a:t>M</a:t>
            </a:r>
            <a:r>
              <a:rPr lang="en-US" sz="2800" i="1" baseline="-30000">
                <a:solidFill>
                  <a:srgbClr val="0000FF"/>
                </a:solidFill>
                <a:latin typeface="Times New Roman" pitchFamily="18" charset="0"/>
                <a:cs typeface="Times New Roman" pitchFamily="18" charset="0"/>
              </a:rPr>
              <a:t>PC</a:t>
            </a:r>
            <a:r>
              <a:rPr lang="en-US" sz="2800">
                <a:solidFill>
                  <a:srgbClr val="000000"/>
                </a:solidFill>
                <a:latin typeface="Times New Roman" pitchFamily="18" charset="0"/>
                <a:cs typeface="Times New Roman" pitchFamily="18" charset="0"/>
              </a:rPr>
              <a:t> - </a:t>
            </a:r>
            <a:r>
              <a:rPr lang="en-US">
                <a:solidFill>
                  <a:srgbClr val="000000"/>
                </a:solidFill>
              </a:rPr>
              <a:t>momen uốn ở mặt cắt giữa thanh do lực ngang gây ra;</a:t>
            </a:r>
            <a:endParaRPr lang="en-US" sz="2800">
              <a:latin typeface="Times New Roman" pitchFamily="18" charset="0"/>
              <a:cs typeface="Times New Roman" pitchFamily="18" charset="0"/>
            </a:endParaRPr>
          </a:p>
        </p:txBody>
      </p:sp>
      <p:sp>
        <p:nvSpPr>
          <p:cNvPr id="430089" name="Text Box 9"/>
          <p:cNvSpPr txBox="1">
            <a:spLocks noChangeArrowheads="1"/>
          </p:cNvSpPr>
          <p:nvPr/>
        </p:nvSpPr>
        <p:spPr bwMode="auto">
          <a:xfrm>
            <a:off x="381000" y="4800600"/>
            <a:ext cx="651510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i="1">
                <a:solidFill>
                  <a:srgbClr val="0000FF"/>
                </a:solidFill>
                <a:latin typeface="Times New Roman" pitchFamily="18" charset="0"/>
                <a:cs typeface="Times New Roman" pitchFamily="18" charset="0"/>
              </a:rPr>
              <a:t>P</a:t>
            </a:r>
            <a:r>
              <a:rPr lang="en-US" sz="2800" i="1" baseline="-30000">
                <a:solidFill>
                  <a:srgbClr val="0000FF"/>
                </a:solidFill>
                <a:latin typeface="Times New Roman" pitchFamily="18" charset="0"/>
                <a:cs typeface="Times New Roman" pitchFamily="18" charset="0"/>
              </a:rPr>
              <a:t>th</a:t>
            </a:r>
            <a:r>
              <a:rPr lang="en-US" sz="2800">
                <a:solidFill>
                  <a:srgbClr val="000000"/>
                </a:solidFill>
                <a:latin typeface="Times New Roman" pitchFamily="18" charset="0"/>
                <a:cs typeface="Times New Roman" pitchFamily="18" charset="0"/>
              </a:rPr>
              <a:t> - </a:t>
            </a:r>
            <a:r>
              <a:rPr lang="en-US">
                <a:solidFill>
                  <a:srgbClr val="000000"/>
                </a:solidFill>
              </a:rPr>
              <a:t>lực tới hạn theo công thức ( 12. 1 ).</a:t>
            </a:r>
            <a:r>
              <a:rPr lang="en-US">
                <a:solidFill>
                  <a:srgbClr val="003366"/>
                </a:solidFill>
              </a:rPr>
              <a:t> </a:t>
            </a:r>
          </a:p>
        </p:txBody>
      </p:sp>
      <p:sp>
        <p:nvSpPr>
          <p:cNvPr id="430090" name="Text Box 10"/>
          <p:cNvSpPr txBox="1">
            <a:spLocks noChangeArrowheads="1"/>
          </p:cNvSpPr>
          <p:nvPr/>
        </p:nvSpPr>
        <p:spPr bwMode="auto">
          <a:xfrm>
            <a:off x="304800" y="5408613"/>
            <a:ext cx="8162925" cy="1249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Xác định được độ võng cực đại ở giữa thanh, ta có thể xác</a:t>
            </a:r>
          </a:p>
          <a:p>
            <a:pPr algn="l"/>
            <a:r>
              <a:rPr lang="en-US">
                <a:solidFill>
                  <a:srgbClr val="000000"/>
                </a:solidFill>
              </a:rPr>
              <a:t>định độ võng ở mặt cắt bất kỳ theo (12. 10).</a:t>
            </a:r>
            <a:endParaRPr lang="en-US"/>
          </a:p>
          <a:p>
            <a:pPr algn="l"/>
            <a:endParaRPr lang="en-US" sz="2800">
              <a:cs typeface="Times New Roman" pitchFamily="18" charset="0"/>
            </a:endParaRPr>
          </a:p>
        </p:txBody>
      </p:sp>
      <p:sp>
        <p:nvSpPr>
          <p:cNvPr id="430091" name="Rectangle 11"/>
          <p:cNvSpPr>
            <a:spLocks noChangeArrowheads="1"/>
          </p:cNvSpPr>
          <p:nvPr/>
        </p:nvSpPr>
        <p:spPr bwMode="auto">
          <a:xfrm>
            <a:off x="3805238" y="3167063"/>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430082"/>
                                        </p:tgtEl>
                                        <p:attrNameLst>
                                          <p:attrName>style.visibility</p:attrName>
                                        </p:attrNameLst>
                                      </p:cBhvr>
                                      <p:to>
                                        <p:strVal val="visible"/>
                                      </p:to>
                                    </p:set>
                                    <p:animEffect transition="in" filter="box(in)">
                                      <p:cBhvr>
                                        <p:cTn id="7" dur="2000"/>
                                        <p:tgtEl>
                                          <p:spTgt spid="43008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430083"/>
                                        </p:tgtEl>
                                        <p:attrNameLst>
                                          <p:attrName>style.visibility</p:attrName>
                                        </p:attrNameLst>
                                      </p:cBhvr>
                                      <p:to>
                                        <p:strVal val="visible"/>
                                      </p:to>
                                    </p:set>
                                    <p:animEffect transition="in" filter="blinds(horizontal)">
                                      <p:cBhvr>
                                        <p:cTn id="12" dur="2000"/>
                                        <p:tgtEl>
                                          <p:spTgt spid="43008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grpId="0" nodeType="clickEffect">
                                  <p:stCondLst>
                                    <p:cond delay="0"/>
                                  </p:stCondLst>
                                  <p:childTnLst>
                                    <p:set>
                                      <p:cBhvr>
                                        <p:cTn id="16" dur="1" fill="hold">
                                          <p:stCondLst>
                                            <p:cond delay="0"/>
                                          </p:stCondLst>
                                        </p:cTn>
                                        <p:tgtEl>
                                          <p:spTgt spid="430085"/>
                                        </p:tgtEl>
                                        <p:attrNameLst>
                                          <p:attrName>style.visibility</p:attrName>
                                        </p:attrNameLst>
                                      </p:cBhvr>
                                      <p:to>
                                        <p:strVal val="visible"/>
                                      </p:to>
                                    </p:set>
                                    <p:animEffect transition="in" filter="wheel(4)">
                                      <p:cBhvr>
                                        <p:cTn id="17" dur="2000"/>
                                        <p:tgtEl>
                                          <p:spTgt spid="43008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430084"/>
                                        </p:tgtEl>
                                        <p:attrNameLst>
                                          <p:attrName>style.visibility</p:attrName>
                                        </p:attrNameLst>
                                      </p:cBhvr>
                                      <p:to>
                                        <p:strVal val="visible"/>
                                      </p:to>
                                    </p:set>
                                    <p:animEffect transition="in" filter="wheel(4)">
                                      <p:cBhvr>
                                        <p:cTn id="22" dur="2000"/>
                                        <p:tgtEl>
                                          <p:spTgt spid="430084"/>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4" presetClass="entr" presetSubtype="0" fill="hold" grpId="0" nodeType="clickEffect">
                                  <p:stCondLst>
                                    <p:cond delay="0"/>
                                  </p:stCondLst>
                                  <p:childTnLst>
                                    <p:set>
                                      <p:cBhvr>
                                        <p:cTn id="26" dur="1" fill="hold">
                                          <p:stCondLst>
                                            <p:cond delay="0"/>
                                          </p:stCondLst>
                                        </p:cTn>
                                        <p:tgtEl>
                                          <p:spTgt spid="430087"/>
                                        </p:tgtEl>
                                        <p:attrNameLst>
                                          <p:attrName>style.visibility</p:attrName>
                                        </p:attrNameLst>
                                      </p:cBhvr>
                                      <p:to>
                                        <p:strVal val="visible"/>
                                      </p:to>
                                    </p:set>
                                    <p:anim to="" calcmode="lin" valueType="num">
                                      <p:cBhvr>
                                        <p:cTn id="27" dur="1" fill="hold"/>
                                        <p:tgtEl>
                                          <p:spTgt spid="430087"/>
                                        </p:tgtEl>
                                        <p:attrNameLst>
                                          <p:attrName/>
                                        </p:attrNameLst>
                                      </p:cBhvr>
                                    </p:anim>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430086"/>
                                        </p:tgtEl>
                                        <p:attrNameLst>
                                          <p:attrName>style.visibility</p:attrName>
                                        </p:attrNameLst>
                                      </p:cBhvr>
                                      <p:to>
                                        <p:strVal val="visible"/>
                                      </p:to>
                                    </p:set>
                                    <p:animEffect transition="in" filter="wheel(4)">
                                      <p:cBhvr>
                                        <p:cTn id="32" dur="2000"/>
                                        <p:tgtEl>
                                          <p:spTgt spid="430086"/>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430088"/>
                                        </p:tgtEl>
                                        <p:attrNameLst>
                                          <p:attrName>style.visibility</p:attrName>
                                        </p:attrNameLst>
                                      </p:cBhvr>
                                      <p:to>
                                        <p:strVal val="visible"/>
                                      </p:to>
                                    </p:set>
                                    <p:animEffect transition="in" filter="checkerboard(across)">
                                      <p:cBhvr>
                                        <p:cTn id="37" dur="2000"/>
                                        <p:tgtEl>
                                          <p:spTgt spid="430088"/>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4" presetClass="entr" presetSubtype="16" fill="hold" grpId="0" nodeType="clickEffect">
                                  <p:stCondLst>
                                    <p:cond delay="0"/>
                                  </p:stCondLst>
                                  <p:childTnLst>
                                    <p:set>
                                      <p:cBhvr>
                                        <p:cTn id="41" dur="1" fill="hold">
                                          <p:stCondLst>
                                            <p:cond delay="0"/>
                                          </p:stCondLst>
                                        </p:cTn>
                                        <p:tgtEl>
                                          <p:spTgt spid="430089"/>
                                        </p:tgtEl>
                                        <p:attrNameLst>
                                          <p:attrName>style.visibility</p:attrName>
                                        </p:attrNameLst>
                                      </p:cBhvr>
                                      <p:to>
                                        <p:strVal val="visible"/>
                                      </p:to>
                                    </p:set>
                                    <p:animEffect transition="in" filter="box(in)">
                                      <p:cBhvr>
                                        <p:cTn id="42" dur="2000"/>
                                        <p:tgtEl>
                                          <p:spTgt spid="430089"/>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1" fill="hold" grpId="0" nodeType="clickEffect">
                                  <p:stCondLst>
                                    <p:cond delay="0"/>
                                  </p:stCondLst>
                                  <p:childTnLst>
                                    <p:set>
                                      <p:cBhvr>
                                        <p:cTn id="46" dur="1" fill="hold">
                                          <p:stCondLst>
                                            <p:cond delay="0"/>
                                          </p:stCondLst>
                                        </p:cTn>
                                        <p:tgtEl>
                                          <p:spTgt spid="430090"/>
                                        </p:tgtEl>
                                        <p:attrNameLst>
                                          <p:attrName>style.visibility</p:attrName>
                                        </p:attrNameLst>
                                      </p:cBhvr>
                                      <p:to>
                                        <p:strVal val="visible"/>
                                      </p:to>
                                    </p:set>
                                    <p:animEffect transition="in" filter="wipe(up)">
                                      <p:cBhvr>
                                        <p:cTn id="47" dur="2000"/>
                                        <p:tgtEl>
                                          <p:spTgt spid="4300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0082" grpId="0" autoUpdateAnimBg="0"/>
      <p:bldP spid="430085" grpId="0"/>
      <p:bldP spid="430087" grpId="0"/>
      <p:bldP spid="430088" grpId="0" autoUpdateAnimBg="0"/>
      <p:bldP spid="430089" grpId="0" autoUpdateAnimBg="0"/>
      <p:bldP spid="430090" grpId="0" autoUpdateAnimBg="0"/>
    </p:bldLst>
  </p:timing>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1106" name="Text Box 2"/>
          <p:cNvSpPr txBox="1">
            <a:spLocks noChangeArrowheads="1"/>
          </p:cNvSpPr>
          <p:nvPr/>
        </p:nvSpPr>
        <p:spPr bwMode="auto">
          <a:xfrm>
            <a:off x="381000" y="3124200"/>
            <a:ext cx="8551863" cy="1249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99"/>
                </a:solidFill>
              </a:rPr>
              <a:t>Trong tính toán kỹ thuật theo uốn dọc và uốn ngang đồng thời thường  thực hiện theo công thức quy ước:</a:t>
            </a:r>
          </a:p>
          <a:p>
            <a:pPr algn="l"/>
            <a:endParaRPr lang="en-US" sz="2800">
              <a:solidFill>
                <a:srgbClr val="000099"/>
              </a:solidFill>
              <a:cs typeface="Times New Roman" pitchFamily="18" charset="0"/>
            </a:endParaRPr>
          </a:p>
        </p:txBody>
      </p:sp>
      <p:sp>
        <p:nvSpPr>
          <p:cNvPr id="431107" name="Text Box 3"/>
          <p:cNvSpPr txBox="1">
            <a:spLocks noChangeArrowheads="1"/>
          </p:cNvSpPr>
          <p:nvPr/>
        </p:nvSpPr>
        <p:spPr bwMode="auto">
          <a:xfrm>
            <a:off x="387350" y="5416550"/>
            <a:ext cx="8667750" cy="884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i="1">
                <a:solidFill>
                  <a:srgbClr val="0000FF"/>
                </a:solidFill>
                <a:latin typeface="Times New Roman" pitchFamily="18" charset="0"/>
                <a:cs typeface="Times New Roman" pitchFamily="18" charset="0"/>
              </a:rPr>
              <a:t>W</a:t>
            </a:r>
            <a:r>
              <a:rPr lang="en-US" sz="2800" i="1" baseline="-30000">
                <a:solidFill>
                  <a:srgbClr val="0000FF"/>
                </a:solidFill>
                <a:latin typeface="Times New Roman" pitchFamily="18" charset="0"/>
                <a:cs typeface="Times New Roman" pitchFamily="18" charset="0"/>
              </a:rPr>
              <a:t>z</a:t>
            </a:r>
            <a:r>
              <a:rPr lang="en-US" sz="2800" i="1">
                <a:solidFill>
                  <a:srgbClr val="0000FF"/>
                </a:solidFill>
                <a:latin typeface="Times New Roman" pitchFamily="18" charset="0"/>
                <a:cs typeface="Times New Roman" pitchFamily="18" charset="0"/>
              </a:rPr>
              <a:t>, F</a:t>
            </a:r>
            <a:r>
              <a:rPr lang="en-US" sz="2800">
                <a:solidFill>
                  <a:srgbClr val="000000"/>
                </a:solidFill>
                <a:latin typeface="Times New Roman" pitchFamily="18" charset="0"/>
                <a:cs typeface="Times New Roman" pitchFamily="18" charset="0"/>
              </a:rPr>
              <a:t> - </a:t>
            </a:r>
            <a:r>
              <a:rPr lang="en-US">
                <a:solidFill>
                  <a:srgbClr val="000000"/>
                </a:solidFill>
              </a:rPr>
              <a:t>momen chống uốn và diện tích mặt cắt ngang bình </a:t>
            </a:r>
          </a:p>
          <a:p>
            <a:pPr algn="l"/>
            <a:r>
              <a:rPr lang="en-US">
                <a:solidFill>
                  <a:srgbClr val="000000"/>
                </a:solidFill>
              </a:rPr>
              <a:t>thường  của  thanh.</a:t>
            </a:r>
            <a:r>
              <a:rPr lang="en-US">
                <a:solidFill>
                  <a:srgbClr val="003366"/>
                </a:solidFill>
              </a:rPr>
              <a:t> </a:t>
            </a:r>
          </a:p>
        </p:txBody>
      </p:sp>
      <p:sp>
        <p:nvSpPr>
          <p:cNvPr id="431108" name="Text Box 4"/>
          <p:cNvSpPr txBox="1">
            <a:spLocks noChangeArrowheads="1"/>
          </p:cNvSpPr>
          <p:nvPr/>
        </p:nvSpPr>
        <p:spPr bwMode="auto">
          <a:xfrm>
            <a:off x="1127125" y="20970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431109" name="Object 5"/>
          <p:cNvGraphicFramePr>
            <a:graphicFrameLocks noChangeAspect="1"/>
          </p:cNvGraphicFramePr>
          <p:nvPr>
            <p:ph/>
          </p:nvPr>
        </p:nvGraphicFramePr>
        <p:xfrm>
          <a:off x="1944688" y="3932238"/>
          <a:ext cx="4321175" cy="1136650"/>
        </p:xfrm>
        <a:graphic>
          <a:graphicData uri="http://schemas.openxmlformats.org/presentationml/2006/ole">
            <mc:AlternateContent xmlns:mc="http://schemas.openxmlformats.org/markup-compatibility/2006">
              <mc:Choice xmlns:v="urn:schemas-microsoft-com:vml" Requires="v">
                <p:oleObj spid="_x0000_s431115" name="Equation" r:id="rId3" imgW="1650960" imgH="431640" progId="Equation.3">
                  <p:embed/>
                </p:oleObj>
              </mc:Choice>
              <mc:Fallback>
                <p:oleObj name="Equation" r:id="rId3" imgW="1650960" imgH="431640" progId="Equation.3">
                  <p:embed/>
                  <p:pic>
                    <p:nvPicPr>
                      <p:cNvPr id="0"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44688" y="3932238"/>
                        <a:ext cx="4321175" cy="11366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431110" name="Text Box 6"/>
          <p:cNvSpPr txBox="1">
            <a:spLocks noChangeArrowheads="1"/>
          </p:cNvSpPr>
          <p:nvPr/>
        </p:nvSpPr>
        <p:spPr bwMode="auto">
          <a:xfrm>
            <a:off x="7099300" y="4267200"/>
            <a:ext cx="151130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t>( 12.14 )</a:t>
            </a:r>
          </a:p>
        </p:txBody>
      </p:sp>
      <p:sp>
        <p:nvSpPr>
          <p:cNvPr id="431111" name="Text Box 7"/>
          <p:cNvSpPr txBox="1">
            <a:spLocks noChangeArrowheads="1"/>
          </p:cNvSpPr>
          <p:nvPr/>
        </p:nvSpPr>
        <p:spPr bwMode="auto">
          <a:xfrm>
            <a:off x="457200" y="304800"/>
            <a:ext cx="797242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800000"/>
                </a:solidFill>
              </a:rPr>
              <a:t>Ứng suất ở mặt cắt bất kỳ cho trường hợp uốn trong mặt </a:t>
            </a:r>
          </a:p>
          <a:p>
            <a:pPr algn="l"/>
            <a:r>
              <a:rPr lang="en-US">
                <a:solidFill>
                  <a:srgbClr val="800000"/>
                </a:solidFill>
              </a:rPr>
              <a:t>phẳng xy  sẽ l</a:t>
            </a:r>
            <a:r>
              <a:rPr lang="en-US">
                <a:solidFill>
                  <a:srgbClr val="800000"/>
                </a:solidFill>
                <a:latin typeface="Times New Roman"/>
              </a:rPr>
              <a:t>à</a:t>
            </a:r>
            <a:r>
              <a:rPr lang="en-US">
                <a:solidFill>
                  <a:srgbClr val="800000"/>
                </a:solidFill>
              </a:rPr>
              <a:t>:</a:t>
            </a:r>
          </a:p>
        </p:txBody>
      </p:sp>
      <p:graphicFrame>
        <p:nvGraphicFramePr>
          <p:cNvPr id="431112" name="Object 8"/>
          <p:cNvGraphicFramePr>
            <a:graphicFrameLocks noChangeAspect="1"/>
          </p:cNvGraphicFramePr>
          <p:nvPr/>
        </p:nvGraphicFramePr>
        <p:xfrm>
          <a:off x="2133600" y="1066800"/>
          <a:ext cx="2971800" cy="1035050"/>
        </p:xfrm>
        <a:graphic>
          <a:graphicData uri="http://schemas.openxmlformats.org/presentationml/2006/ole">
            <mc:AlternateContent xmlns:mc="http://schemas.openxmlformats.org/markup-compatibility/2006">
              <mc:Choice xmlns:v="urn:schemas-microsoft-com:vml" Requires="v">
                <p:oleObj spid="_x0000_s431116" name="Equation" r:id="rId5" imgW="1803240" imgH="583920" progId="Equation.3">
                  <p:embed/>
                </p:oleObj>
              </mc:Choice>
              <mc:Fallback>
                <p:oleObj name="Equation" r:id="rId5" imgW="1803240" imgH="583920" progId="Equation.3">
                  <p:embed/>
                  <p:pic>
                    <p:nvPicPr>
                      <p:cNvPr id="0" name="Object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33600" y="1066800"/>
                        <a:ext cx="2971800" cy="10350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31113" name="Text Box 9"/>
          <p:cNvSpPr txBox="1">
            <a:spLocks noChangeArrowheads="1"/>
          </p:cNvSpPr>
          <p:nvPr/>
        </p:nvSpPr>
        <p:spPr bwMode="auto">
          <a:xfrm>
            <a:off x="7239000" y="1293813"/>
            <a:ext cx="141287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cs typeface="Times New Roman" pitchFamily="18" charset="0"/>
              </a:rPr>
              <a:t>(12. 13)</a:t>
            </a:r>
          </a:p>
        </p:txBody>
      </p:sp>
      <p:sp>
        <p:nvSpPr>
          <p:cNvPr id="431114" name="Text Box 10"/>
          <p:cNvSpPr txBox="1">
            <a:spLocks noChangeArrowheads="1"/>
          </p:cNvSpPr>
          <p:nvPr/>
        </p:nvSpPr>
        <p:spPr bwMode="auto">
          <a:xfrm>
            <a:off x="304800" y="2209800"/>
            <a:ext cx="820102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Tính toán theo công thức gần đúng này thường chỉ sai lệch</a:t>
            </a:r>
          </a:p>
          <a:p>
            <a:pPr algn="l"/>
            <a:r>
              <a:rPr lang="en-US">
                <a:solidFill>
                  <a:srgbClr val="000000"/>
                </a:solidFill>
              </a:rPr>
              <a:t> so với  phương pháp chính xác dưới 5%.</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431111"/>
                                        </p:tgtEl>
                                        <p:attrNameLst>
                                          <p:attrName>style.visibility</p:attrName>
                                        </p:attrNameLst>
                                      </p:cBhvr>
                                      <p:to>
                                        <p:strVal val="visible"/>
                                      </p:to>
                                    </p:set>
                                    <p:animEffect transition="in" filter="checkerboard(across)">
                                      <p:cBhvr>
                                        <p:cTn id="7" dur="2000"/>
                                        <p:tgtEl>
                                          <p:spTgt spid="43111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431112"/>
                                        </p:tgtEl>
                                        <p:attrNameLst>
                                          <p:attrName>style.visibility</p:attrName>
                                        </p:attrNameLst>
                                      </p:cBhvr>
                                      <p:to>
                                        <p:strVal val="visible"/>
                                      </p:to>
                                    </p:set>
                                    <p:animEffect transition="in" filter="wheel(4)">
                                      <p:cBhvr>
                                        <p:cTn id="12" dur="2000"/>
                                        <p:tgtEl>
                                          <p:spTgt spid="43111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grpId="0" nodeType="clickEffect">
                                  <p:stCondLst>
                                    <p:cond delay="0"/>
                                  </p:stCondLst>
                                  <p:childTnLst>
                                    <p:set>
                                      <p:cBhvr>
                                        <p:cTn id="16" dur="1" fill="hold">
                                          <p:stCondLst>
                                            <p:cond delay="0"/>
                                          </p:stCondLst>
                                        </p:cTn>
                                        <p:tgtEl>
                                          <p:spTgt spid="431113"/>
                                        </p:tgtEl>
                                        <p:attrNameLst>
                                          <p:attrName>style.visibility</p:attrName>
                                        </p:attrNameLst>
                                      </p:cBhvr>
                                      <p:to>
                                        <p:strVal val="visible"/>
                                      </p:to>
                                    </p:set>
                                    <p:animEffect transition="in" filter="wheel(4)">
                                      <p:cBhvr>
                                        <p:cTn id="17" dur="2000"/>
                                        <p:tgtEl>
                                          <p:spTgt spid="43111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4" presetClass="entr" presetSubtype="10" fill="hold" grpId="0" nodeType="clickEffect">
                                  <p:stCondLst>
                                    <p:cond delay="0"/>
                                  </p:stCondLst>
                                  <p:childTnLst>
                                    <p:set>
                                      <p:cBhvr>
                                        <p:cTn id="21" dur="1" fill="hold">
                                          <p:stCondLst>
                                            <p:cond delay="0"/>
                                          </p:stCondLst>
                                        </p:cTn>
                                        <p:tgtEl>
                                          <p:spTgt spid="431114"/>
                                        </p:tgtEl>
                                        <p:attrNameLst>
                                          <p:attrName>style.visibility</p:attrName>
                                        </p:attrNameLst>
                                      </p:cBhvr>
                                      <p:to>
                                        <p:strVal val="visible"/>
                                      </p:to>
                                    </p:set>
                                    <p:animEffect transition="in" filter="randombar(horizontal)">
                                      <p:cBhvr>
                                        <p:cTn id="22" dur="2000"/>
                                        <p:tgtEl>
                                          <p:spTgt spid="431114"/>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 presetClass="entr" presetSubtype="1" fill="hold" grpId="0" nodeType="clickEffect">
                                  <p:stCondLst>
                                    <p:cond delay="0"/>
                                  </p:stCondLst>
                                  <p:childTnLst>
                                    <p:set>
                                      <p:cBhvr>
                                        <p:cTn id="26" dur="1" fill="hold">
                                          <p:stCondLst>
                                            <p:cond delay="0"/>
                                          </p:stCondLst>
                                        </p:cTn>
                                        <p:tgtEl>
                                          <p:spTgt spid="431106"/>
                                        </p:tgtEl>
                                        <p:attrNameLst>
                                          <p:attrName>style.visibility</p:attrName>
                                        </p:attrNameLst>
                                      </p:cBhvr>
                                      <p:to>
                                        <p:strVal val="visible"/>
                                      </p:to>
                                    </p:set>
                                    <p:anim calcmode="lin" valueType="num">
                                      <p:cBhvr additive="base">
                                        <p:cTn id="27" dur="2000" fill="hold"/>
                                        <p:tgtEl>
                                          <p:spTgt spid="431106"/>
                                        </p:tgtEl>
                                        <p:attrNameLst>
                                          <p:attrName>ppt_x</p:attrName>
                                        </p:attrNameLst>
                                      </p:cBhvr>
                                      <p:tavLst>
                                        <p:tav tm="0">
                                          <p:val>
                                            <p:strVal val="#ppt_x"/>
                                          </p:val>
                                        </p:tav>
                                        <p:tav tm="100000">
                                          <p:val>
                                            <p:strVal val="#ppt_x"/>
                                          </p:val>
                                        </p:tav>
                                      </p:tavLst>
                                    </p:anim>
                                    <p:anim calcmode="lin" valueType="num">
                                      <p:cBhvr additive="base">
                                        <p:cTn id="28" dur="2000" fill="hold"/>
                                        <p:tgtEl>
                                          <p:spTgt spid="431106"/>
                                        </p:tgtEl>
                                        <p:attrNameLst>
                                          <p:attrName>ppt_y</p:attrName>
                                        </p:attrNameLst>
                                      </p:cBhvr>
                                      <p:tavLst>
                                        <p:tav tm="0">
                                          <p:val>
                                            <p:strVal val="0-#ppt_h/2"/>
                                          </p:val>
                                        </p:tav>
                                        <p:tav tm="100000">
                                          <p:val>
                                            <p:strVal val="#ppt_y"/>
                                          </p:val>
                                        </p:tav>
                                      </p:tavLst>
                                    </p:anim>
                                  </p:childTnLst>
                                </p:cTn>
                              </p:par>
                            </p:childTnLst>
                          </p:cTn>
                        </p:par>
                      </p:childTnLst>
                    </p:cTn>
                  </p:par>
                  <p:par>
                    <p:cTn id="29" fill="hold" nodeType="clickPar">
                      <p:stCondLst>
                        <p:cond delay="indefinite"/>
                      </p:stCondLst>
                      <p:childTnLst>
                        <p:par>
                          <p:cTn id="30" fill="hold" nodeType="withGroup">
                            <p:stCondLst>
                              <p:cond delay="0"/>
                            </p:stCondLst>
                            <p:childTnLst>
                              <p:par>
                                <p:cTn id="31" presetID="21" presetClass="entr" presetSubtype="4" fill="hold" nodeType="clickEffect">
                                  <p:stCondLst>
                                    <p:cond delay="0"/>
                                  </p:stCondLst>
                                  <p:childTnLst>
                                    <p:set>
                                      <p:cBhvr>
                                        <p:cTn id="32" dur="1" fill="hold">
                                          <p:stCondLst>
                                            <p:cond delay="0"/>
                                          </p:stCondLst>
                                        </p:cTn>
                                        <p:tgtEl>
                                          <p:spTgt spid="431109"/>
                                        </p:tgtEl>
                                        <p:attrNameLst>
                                          <p:attrName>style.visibility</p:attrName>
                                        </p:attrNameLst>
                                      </p:cBhvr>
                                      <p:to>
                                        <p:strVal val="visible"/>
                                      </p:to>
                                    </p:set>
                                    <p:animEffect transition="in" filter="wheel(4)">
                                      <p:cBhvr>
                                        <p:cTn id="33" dur="2000"/>
                                        <p:tgtEl>
                                          <p:spTgt spid="431109"/>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2" presetClass="entr" presetSubtype="8" fill="hold" grpId="0" nodeType="clickEffect">
                                  <p:stCondLst>
                                    <p:cond delay="0"/>
                                  </p:stCondLst>
                                  <p:childTnLst>
                                    <p:set>
                                      <p:cBhvr>
                                        <p:cTn id="37" dur="1" fill="hold">
                                          <p:stCondLst>
                                            <p:cond delay="0"/>
                                          </p:stCondLst>
                                        </p:cTn>
                                        <p:tgtEl>
                                          <p:spTgt spid="431107"/>
                                        </p:tgtEl>
                                        <p:attrNameLst>
                                          <p:attrName>style.visibility</p:attrName>
                                        </p:attrNameLst>
                                      </p:cBhvr>
                                      <p:to>
                                        <p:strVal val="visible"/>
                                      </p:to>
                                    </p:set>
                                    <p:anim calcmode="lin" valueType="num">
                                      <p:cBhvr additive="base">
                                        <p:cTn id="38" dur="2000" fill="hold"/>
                                        <p:tgtEl>
                                          <p:spTgt spid="431107"/>
                                        </p:tgtEl>
                                        <p:attrNameLst>
                                          <p:attrName>ppt_x</p:attrName>
                                        </p:attrNameLst>
                                      </p:cBhvr>
                                      <p:tavLst>
                                        <p:tav tm="0">
                                          <p:val>
                                            <p:strVal val="0-#ppt_w/2"/>
                                          </p:val>
                                        </p:tav>
                                        <p:tav tm="100000">
                                          <p:val>
                                            <p:strVal val="#ppt_x"/>
                                          </p:val>
                                        </p:tav>
                                      </p:tavLst>
                                    </p:anim>
                                    <p:anim calcmode="lin" valueType="num">
                                      <p:cBhvr additive="base">
                                        <p:cTn id="39" dur="2000" fill="hold"/>
                                        <p:tgtEl>
                                          <p:spTgt spid="431107"/>
                                        </p:tgtEl>
                                        <p:attrNameLst>
                                          <p:attrName>ppt_y</p:attrName>
                                        </p:attrNameLst>
                                      </p:cBhvr>
                                      <p:tavLst>
                                        <p:tav tm="0">
                                          <p:val>
                                            <p:strVal val="#ppt_y"/>
                                          </p:val>
                                        </p:tav>
                                        <p:tav tm="100000">
                                          <p:val>
                                            <p:strVal val="#ppt_y"/>
                                          </p:val>
                                        </p:tav>
                                      </p:tavLst>
                                    </p:anim>
                                  </p:childTnLst>
                                </p:cTn>
                              </p:par>
                            </p:childTnLst>
                          </p:cTn>
                        </p:par>
                      </p:childTnLst>
                    </p:cTn>
                  </p:par>
                  <p:par>
                    <p:cTn id="40" fill="hold" nodeType="clickPar">
                      <p:stCondLst>
                        <p:cond delay="indefinite"/>
                      </p:stCondLst>
                      <p:childTnLst>
                        <p:par>
                          <p:cTn id="41" fill="hold" nodeType="withGroup">
                            <p:stCondLst>
                              <p:cond delay="0"/>
                            </p:stCondLst>
                            <p:childTnLst>
                              <p:par>
                                <p:cTn id="42" presetID="24" presetClass="entr" presetSubtype="0" fill="hold" grpId="0" nodeType="clickEffect">
                                  <p:stCondLst>
                                    <p:cond delay="0"/>
                                  </p:stCondLst>
                                  <p:childTnLst>
                                    <p:set>
                                      <p:cBhvr>
                                        <p:cTn id="43" dur="1" fill="hold">
                                          <p:stCondLst>
                                            <p:cond delay="0"/>
                                          </p:stCondLst>
                                        </p:cTn>
                                        <p:tgtEl>
                                          <p:spTgt spid="431110"/>
                                        </p:tgtEl>
                                        <p:attrNameLst>
                                          <p:attrName>style.visibility</p:attrName>
                                        </p:attrNameLst>
                                      </p:cBhvr>
                                      <p:to>
                                        <p:strVal val="visible"/>
                                      </p:to>
                                    </p:set>
                                    <p:anim to="" calcmode="lin" valueType="num">
                                      <p:cBhvr>
                                        <p:cTn id="44" dur="1" fill="hold"/>
                                        <p:tgtEl>
                                          <p:spTgt spid="431110"/>
                                        </p:tgtEl>
                                        <p:attrNameLst>
                                          <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1106" grpId="0"/>
      <p:bldP spid="431107" grpId="0"/>
      <p:bldP spid="431110" grpId="0"/>
      <p:bldP spid="431111" grpId="0" autoUpdateAnimBg="0"/>
      <p:bldP spid="431113" grpId="0"/>
      <p:bldP spid="431114" grpId="0" autoUpdateAnimBg="0"/>
    </p:bldLst>
  </p:timing>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2130" name="Text Box 2"/>
          <p:cNvSpPr txBox="1">
            <a:spLocks noChangeArrowheads="1"/>
          </p:cNvSpPr>
          <p:nvPr/>
        </p:nvSpPr>
        <p:spPr bwMode="auto">
          <a:xfrm>
            <a:off x="455613" y="685800"/>
            <a:ext cx="8688387" cy="1249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Ngoài ra cần kiểm tra theo biến dạng nén ở mặt cắt bị giảm yếu  theo công thức</a:t>
            </a:r>
            <a:endParaRPr lang="en-US"/>
          </a:p>
          <a:p>
            <a:pPr algn="l"/>
            <a:endParaRPr lang="en-US" sz="2800">
              <a:cs typeface="Times New Roman" pitchFamily="18" charset="0"/>
            </a:endParaRPr>
          </a:p>
        </p:txBody>
      </p:sp>
      <p:sp>
        <p:nvSpPr>
          <p:cNvPr id="432131" name="Text Box 3"/>
          <p:cNvSpPr txBox="1">
            <a:spLocks noChangeArrowheads="1"/>
          </p:cNvSpPr>
          <p:nvPr/>
        </p:nvSpPr>
        <p:spPr bwMode="auto">
          <a:xfrm>
            <a:off x="685800" y="3352800"/>
            <a:ext cx="7477125" cy="1311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FF"/>
                </a:solidFill>
                <a:latin typeface="Times New Roman" pitchFamily="18" charset="0"/>
                <a:cs typeface="Times New Roman" pitchFamily="18" charset="0"/>
              </a:rPr>
              <a:t>W</a:t>
            </a:r>
            <a:r>
              <a:rPr lang="en-US" sz="2800" baseline="-30000">
                <a:solidFill>
                  <a:srgbClr val="0000FF"/>
                </a:solidFill>
                <a:latin typeface="Times New Roman" pitchFamily="18" charset="0"/>
                <a:cs typeface="Times New Roman" pitchFamily="18" charset="0"/>
              </a:rPr>
              <a:t>t</a:t>
            </a:r>
            <a:r>
              <a:rPr lang="en-US" sz="2800">
                <a:solidFill>
                  <a:srgbClr val="0000FF"/>
                </a:solidFill>
                <a:latin typeface="Times New Roman" pitchFamily="18" charset="0"/>
                <a:cs typeface="Times New Roman" pitchFamily="18" charset="0"/>
              </a:rPr>
              <a:t>, F</a:t>
            </a:r>
            <a:r>
              <a:rPr lang="en-US" sz="2800" baseline="-30000">
                <a:solidFill>
                  <a:srgbClr val="0000FF"/>
                </a:solidFill>
                <a:latin typeface="Times New Roman" pitchFamily="18" charset="0"/>
                <a:cs typeface="Times New Roman" pitchFamily="18" charset="0"/>
              </a:rPr>
              <a:t>t</a:t>
            </a:r>
            <a:r>
              <a:rPr lang="en-US" sz="2800">
                <a:solidFill>
                  <a:srgbClr val="000000"/>
                </a:solidFill>
                <a:latin typeface="Times New Roman" pitchFamily="18" charset="0"/>
                <a:cs typeface="Times New Roman" pitchFamily="18" charset="0"/>
              </a:rPr>
              <a:t> - </a:t>
            </a:r>
            <a:r>
              <a:rPr lang="en-US">
                <a:solidFill>
                  <a:srgbClr val="000000"/>
                </a:solidFill>
              </a:rPr>
              <a:t>mômen chống uốn v</a:t>
            </a:r>
            <a:r>
              <a:rPr lang="en-US">
                <a:solidFill>
                  <a:srgbClr val="000000"/>
                </a:solidFill>
                <a:latin typeface="Times New Roman"/>
              </a:rPr>
              <a:t>à</a:t>
            </a:r>
            <a:r>
              <a:rPr lang="en-US">
                <a:solidFill>
                  <a:srgbClr val="000000"/>
                </a:solidFill>
              </a:rPr>
              <a:t> diện t</a:t>
            </a:r>
            <a:r>
              <a:rPr lang="en-US">
                <a:solidFill>
                  <a:srgbClr val="000000"/>
                </a:solidFill>
                <a:latin typeface="Times New Roman"/>
              </a:rPr>
              <a:t>í</a:t>
            </a:r>
            <a:r>
              <a:rPr lang="en-US">
                <a:solidFill>
                  <a:srgbClr val="000000"/>
                </a:solidFill>
              </a:rPr>
              <a:t>ch mặt cắt ngang</a:t>
            </a:r>
          </a:p>
          <a:p>
            <a:pPr algn="l"/>
            <a:r>
              <a:rPr lang="en-US">
                <a:solidFill>
                  <a:srgbClr val="000000"/>
                </a:solidFill>
              </a:rPr>
              <a:t>             tại chỗ giảm yếu.</a:t>
            </a:r>
            <a:endParaRPr lang="en-US"/>
          </a:p>
          <a:p>
            <a:pPr algn="l"/>
            <a:endParaRPr lang="en-US" sz="2800">
              <a:latin typeface="Times New Roman" pitchFamily="18" charset="0"/>
              <a:cs typeface="Times New Roman" pitchFamily="18" charset="0"/>
            </a:endParaRPr>
          </a:p>
        </p:txBody>
      </p:sp>
      <p:sp>
        <p:nvSpPr>
          <p:cNvPr id="432132" name="Text Box 4"/>
          <p:cNvSpPr txBox="1">
            <a:spLocks noChangeArrowheads="1"/>
          </p:cNvSpPr>
          <p:nvPr/>
        </p:nvSpPr>
        <p:spPr bwMode="auto">
          <a:xfrm>
            <a:off x="7010400" y="2133600"/>
            <a:ext cx="141287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latin typeface="Times New Roman" pitchFamily="18" charset="0"/>
                <a:cs typeface="Times New Roman" pitchFamily="18" charset="0"/>
              </a:rPr>
              <a:t>(</a:t>
            </a:r>
            <a:r>
              <a:rPr lang="en-US" sz="2800">
                <a:cs typeface="Times New Roman" pitchFamily="18" charset="0"/>
              </a:rPr>
              <a:t>12. 15</a:t>
            </a:r>
            <a:r>
              <a:rPr lang="en-US" sz="2800">
                <a:latin typeface="Times New Roman" pitchFamily="18" charset="0"/>
                <a:cs typeface="Times New Roman" pitchFamily="18" charset="0"/>
              </a:rPr>
              <a:t>)</a:t>
            </a:r>
          </a:p>
        </p:txBody>
      </p:sp>
      <p:sp>
        <p:nvSpPr>
          <p:cNvPr id="432133" name="Text Box 5"/>
          <p:cNvSpPr txBox="1">
            <a:spLocks noChangeArrowheads="1"/>
          </p:cNvSpPr>
          <p:nvPr/>
        </p:nvSpPr>
        <p:spPr bwMode="auto">
          <a:xfrm>
            <a:off x="1736725" y="21732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432134" name="Object 6"/>
          <p:cNvGraphicFramePr>
            <a:graphicFrameLocks noChangeAspect="1"/>
          </p:cNvGraphicFramePr>
          <p:nvPr>
            <p:ph/>
          </p:nvPr>
        </p:nvGraphicFramePr>
        <p:xfrm>
          <a:off x="1944688" y="1574800"/>
          <a:ext cx="3638550" cy="1271588"/>
        </p:xfrm>
        <a:graphic>
          <a:graphicData uri="http://schemas.openxmlformats.org/presentationml/2006/ole">
            <mc:AlternateContent xmlns:mc="http://schemas.openxmlformats.org/markup-compatibility/2006">
              <mc:Choice xmlns:v="urn:schemas-microsoft-com:vml" Requires="v">
                <p:oleObj spid="_x0000_s432135" name="Equation" r:id="rId3" imgW="1244520" imgH="431640" progId="Equation.3">
                  <p:embed/>
                </p:oleObj>
              </mc:Choice>
              <mc:Fallback>
                <p:oleObj name="Equation" r:id="rId3" imgW="1244520" imgH="431640" progId="Equation.3">
                  <p:embed/>
                  <p:pic>
                    <p:nvPicPr>
                      <p:cNvPr id="0" name="Object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44688" y="1574800"/>
                        <a:ext cx="3638550" cy="12715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2" fill="hold" grpId="0" nodeType="clickEffect">
                                  <p:stCondLst>
                                    <p:cond delay="0"/>
                                  </p:stCondLst>
                                  <p:childTnLst>
                                    <p:set>
                                      <p:cBhvr>
                                        <p:cTn id="6" dur="1" fill="hold">
                                          <p:stCondLst>
                                            <p:cond delay="0"/>
                                          </p:stCondLst>
                                        </p:cTn>
                                        <p:tgtEl>
                                          <p:spTgt spid="432130"/>
                                        </p:tgtEl>
                                        <p:attrNameLst>
                                          <p:attrName>style.visibility</p:attrName>
                                        </p:attrNameLst>
                                      </p:cBhvr>
                                      <p:to>
                                        <p:strVal val="visible"/>
                                      </p:to>
                                    </p:set>
                                    <p:anim calcmode="lin" valueType="num">
                                      <p:cBhvr additive="base">
                                        <p:cTn id="7" dur="2000" fill="hold"/>
                                        <p:tgtEl>
                                          <p:spTgt spid="432130"/>
                                        </p:tgtEl>
                                        <p:attrNameLst>
                                          <p:attrName>ppt_x</p:attrName>
                                        </p:attrNameLst>
                                      </p:cBhvr>
                                      <p:tavLst>
                                        <p:tav tm="0">
                                          <p:val>
                                            <p:strVal val="1+#ppt_w/2"/>
                                          </p:val>
                                        </p:tav>
                                        <p:tav tm="100000">
                                          <p:val>
                                            <p:strVal val="#ppt_x"/>
                                          </p:val>
                                        </p:tav>
                                      </p:tavLst>
                                    </p:anim>
                                    <p:anim calcmode="lin" valueType="num">
                                      <p:cBhvr additive="base">
                                        <p:cTn id="8" dur="2000" fill="hold"/>
                                        <p:tgtEl>
                                          <p:spTgt spid="432130"/>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1" presetClass="entr" presetSubtype="4" fill="hold" nodeType="clickEffect">
                                  <p:stCondLst>
                                    <p:cond delay="0"/>
                                  </p:stCondLst>
                                  <p:childTnLst>
                                    <p:set>
                                      <p:cBhvr>
                                        <p:cTn id="12" dur="1" fill="hold">
                                          <p:stCondLst>
                                            <p:cond delay="0"/>
                                          </p:stCondLst>
                                        </p:cTn>
                                        <p:tgtEl>
                                          <p:spTgt spid="432134"/>
                                        </p:tgtEl>
                                        <p:attrNameLst>
                                          <p:attrName>style.visibility</p:attrName>
                                        </p:attrNameLst>
                                      </p:cBhvr>
                                      <p:to>
                                        <p:strVal val="visible"/>
                                      </p:to>
                                    </p:set>
                                    <p:animEffect transition="in" filter="wheel(4)">
                                      <p:cBhvr>
                                        <p:cTn id="13" dur="2000"/>
                                        <p:tgtEl>
                                          <p:spTgt spid="432134"/>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24" presetClass="entr" presetSubtype="0" fill="hold" grpId="0" nodeType="clickEffect">
                                  <p:stCondLst>
                                    <p:cond delay="0"/>
                                  </p:stCondLst>
                                  <p:childTnLst>
                                    <p:set>
                                      <p:cBhvr>
                                        <p:cTn id="17" dur="1" fill="hold">
                                          <p:stCondLst>
                                            <p:cond delay="0"/>
                                          </p:stCondLst>
                                        </p:cTn>
                                        <p:tgtEl>
                                          <p:spTgt spid="432132"/>
                                        </p:tgtEl>
                                        <p:attrNameLst>
                                          <p:attrName>style.visibility</p:attrName>
                                        </p:attrNameLst>
                                      </p:cBhvr>
                                      <p:to>
                                        <p:strVal val="visible"/>
                                      </p:to>
                                    </p:set>
                                    <p:anim to="" calcmode="lin" valueType="num">
                                      <p:cBhvr>
                                        <p:cTn id="18" dur="1" fill="hold"/>
                                        <p:tgtEl>
                                          <p:spTgt spid="432132"/>
                                        </p:tgtEl>
                                        <p:attrNameLst>
                                          <p:attrName/>
                                        </p:attrNameLst>
                                      </p:cBhvr>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 presetClass="entr" presetSubtype="4" fill="hold" grpId="0" nodeType="clickEffect">
                                  <p:stCondLst>
                                    <p:cond delay="0"/>
                                  </p:stCondLst>
                                  <p:childTnLst>
                                    <p:set>
                                      <p:cBhvr>
                                        <p:cTn id="22" dur="1" fill="hold">
                                          <p:stCondLst>
                                            <p:cond delay="0"/>
                                          </p:stCondLst>
                                        </p:cTn>
                                        <p:tgtEl>
                                          <p:spTgt spid="432131"/>
                                        </p:tgtEl>
                                        <p:attrNameLst>
                                          <p:attrName>style.visibility</p:attrName>
                                        </p:attrNameLst>
                                      </p:cBhvr>
                                      <p:to>
                                        <p:strVal val="visible"/>
                                      </p:to>
                                    </p:set>
                                    <p:anim calcmode="lin" valueType="num">
                                      <p:cBhvr additive="base">
                                        <p:cTn id="23" dur="2000" fill="hold"/>
                                        <p:tgtEl>
                                          <p:spTgt spid="432131"/>
                                        </p:tgtEl>
                                        <p:attrNameLst>
                                          <p:attrName>ppt_x</p:attrName>
                                        </p:attrNameLst>
                                      </p:cBhvr>
                                      <p:tavLst>
                                        <p:tav tm="0">
                                          <p:val>
                                            <p:strVal val="#ppt_x"/>
                                          </p:val>
                                        </p:tav>
                                        <p:tav tm="100000">
                                          <p:val>
                                            <p:strVal val="#ppt_x"/>
                                          </p:val>
                                        </p:tav>
                                      </p:tavLst>
                                    </p:anim>
                                    <p:anim calcmode="lin" valueType="num">
                                      <p:cBhvr additive="base">
                                        <p:cTn id="24" dur="2000" fill="hold"/>
                                        <p:tgtEl>
                                          <p:spTgt spid="43213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2130" grpId="0"/>
      <p:bldP spid="432131" grpId="0"/>
      <p:bldP spid="432132" grpId="0"/>
    </p:bldLst>
  </p:timing>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3154" name="Text Box 2"/>
          <p:cNvSpPr txBox="1">
            <a:spLocks noChangeArrowheads="1"/>
          </p:cNvSpPr>
          <p:nvPr/>
        </p:nvSpPr>
        <p:spPr bwMode="auto">
          <a:xfrm>
            <a:off x="441325" y="260350"/>
            <a:ext cx="84486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6666"/>
                </a:solidFill>
              </a:rPr>
              <a:t>Th</a:t>
            </a:r>
            <a:r>
              <a:rPr lang="en-US" b="1">
                <a:solidFill>
                  <a:srgbClr val="006666"/>
                </a:solidFill>
                <a:latin typeface="Times New Roman"/>
              </a:rPr>
              <a:t>í</a:t>
            </a:r>
            <a:r>
              <a:rPr lang="en-US" b="1">
                <a:solidFill>
                  <a:srgbClr val="006666"/>
                </a:solidFill>
              </a:rPr>
              <a:t> dụ 12. 3</a:t>
            </a:r>
            <a:r>
              <a:rPr lang="en-US">
                <a:solidFill>
                  <a:srgbClr val="000000"/>
                </a:solidFill>
              </a:rPr>
              <a:t>. Kiểm tra thanh truyền của máy gặt làm bằng gỗ</a:t>
            </a:r>
            <a:endParaRPr lang="en-US">
              <a:solidFill>
                <a:srgbClr val="000000"/>
              </a:solidFill>
              <a:cs typeface="Times New Roman" pitchFamily="18" charset="0"/>
            </a:endParaRPr>
          </a:p>
        </p:txBody>
      </p:sp>
      <p:grpSp>
        <p:nvGrpSpPr>
          <p:cNvPr id="433155" name="Group 3"/>
          <p:cNvGrpSpPr>
            <a:grpSpLocks/>
          </p:cNvGrpSpPr>
          <p:nvPr/>
        </p:nvGrpSpPr>
        <p:grpSpPr bwMode="auto">
          <a:xfrm>
            <a:off x="304800" y="609600"/>
            <a:ext cx="8255000" cy="2444750"/>
            <a:chOff x="184" y="309"/>
            <a:chExt cx="5200" cy="1540"/>
          </a:xfrm>
        </p:grpSpPr>
        <p:sp>
          <p:nvSpPr>
            <p:cNvPr id="433156" name="Line 4"/>
            <p:cNvSpPr>
              <a:spLocks noChangeShapeType="1"/>
            </p:cNvSpPr>
            <p:nvPr/>
          </p:nvSpPr>
          <p:spPr bwMode="auto">
            <a:xfrm>
              <a:off x="1033" y="607"/>
              <a:ext cx="3300" cy="1"/>
            </a:xfrm>
            <a:prstGeom prst="line">
              <a:avLst/>
            </a:prstGeom>
            <a:noFill/>
            <a:ln w="2857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33157" name="Line 5"/>
            <p:cNvSpPr>
              <a:spLocks noChangeShapeType="1"/>
            </p:cNvSpPr>
            <p:nvPr/>
          </p:nvSpPr>
          <p:spPr bwMode="auto">
            <a:xfrm>
              <a:off x="1018" y="997"/>
              <a:ext cx="3298" cy="1"/>
            </a:xfrm>
            <a:prstGeom prst="line">
              <a:avLst/>
            </a:prstGeom>
            <a:noFill/>
            <a:ln w="2857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33158" name="Line 6"/>
            <p:cNvSpPr>
              <a:spLocks noChangeShapeType="1"/>
            </p:cNvSpPr>
            <p:nvPr/>
          </p:nvSpPr>
          <p:spPr bwMode="auto">
            <a:xfrm>
              <a:off x="911" y="803"/>
              <a:ext cx="3632" cy="1"/>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433159" name="Arc 7"/>
            <p:cNvSpPr>
              <a:spLocks/>
            </p:cNvSpPr>
            <p:nvPr/>
          </p:nvSpPr>
          <p:spPr bwMode="auto">
            <a:xfrm>
              <a:off x="932" y="601"/>
              <a:ext cx="349" cy="398"/>
            </a:xfrm>
            <a:custGeom>
              <a:avLst/>
              <a:gdLst>
                <a:gd name="G0" fmla="+- 21600 0 0"/>
                <a:gd name="G1" fmla="+- 17402 0 0"/>
                <a:gd name="G2" fmla="+- 21600 0 0"/>
                <a:gd name="T0" fmla="*/ 7127 w 21600"/>
                <a:gd name="T1" fmla="*/ 33436 h 33436"/>
                <a:gd name="T2" fmla="*/ 8804 w 21600"/>
                <a:gd name="T3" fmla="*/ 0 h 33436"/>
                <a:gd name="T4" fmla="*/ 21600 w 21600"/>
                <a:gd name="T5" fmla="*/ 17402 h 33436"/>
              </a:gdLst>
              <a:ahLst/>
              <a:cxnLst>
                <a:cxn ang="0">
                  <a:pos x="T0" y="T1"/>
                </a:cxn>
                <a:cxn ang="0">
                  <a:pos x="T2" y="T3"/>
                </a:cxn>
                <a:cxn ang="0">
                  <a:pos x="T4" y="T5"/>
                </a:cxn>
              </a:cxnLst>
              <a:rect l="0" t="0" r="r" b="b"/>
              <a:pathLst>
                <a:path w="21600" h="33436" fill="none" extrusionOk="0">
                  <a:moveTo>
                    <a:pt x="7126" y="33436"/>
                  </a:moveTo>
                  <a:cubicBezTo>
                    <a:pt x="2589" y="29340"/>
                    <a:pt x="0" y="23514"/>
                    <a:pt x="0" y="17402"/>
                  </a:cubicBezTo>
                  <a:cubicBezTo>
                    <a:pt x="-1" y="10531"/>
                    <a:pt x="3268" y="4070"/>
                    <a:pt x="8804" y="0"/>
                  </a:cubicBezTo>
                </a:path>
                <a:path w="21600" h="33436" stroke="0" extrusionOk="0">
                  <a:moveTo>
                    <a:pt x="7126" y="33436"/>
                  </a:moveTo>
                  <a:cubicBezTo>
                    <a:pt x="2589" y="29340"/>
                    <a:pt x="0" y="23514"/>
                    <a:pt x="0" y="17402"/>
                  </a:cubicBezTo>
                  <a:cubicBezTo>
                    <a:pt x="-1" y="10531"/>
                    <a:pt x="3268" y="4070"/>
                    <a:pt x="8804" y="0"/>
                  </a:cubicBezTo>
                  <a:lnTo>
                    <a:pt x="21600" y="17402"/>
                  </a:lnTo>
                  <a:close/>
                </a:path>
              </a:pathLst>
            </a:custGeom>
            <a:noFill/>
            <a:ln w="2857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33160" name="Arc 8"/>
            <p:cNvSpPr>
              <a:spLocks/>
            </p:cNvSpPr>
            <p:nvPr/>
          </p:nvSpPr>
          <p:spPr bwMode="auto">
            <a:xfrm>
              <a:off x="3284" y="604"/>
              <a:ext cx="349" cy="391"/>
            </a:xfrm>
            <a:custGeom>
              <a:avLst/>
              <a:gdLst>
                <a:gd name="G0" fmla="+- 0 0 0"/>
                <a:gd name="G1" fmla="+- 15466 0 0"/>
                <a:gd name="G2" fmla="+- 21600 0 0"/>
                <a:gd name="T0" fmla="*/ 15078 w 21600"/>
                <a:gd name="T1" fmla="*/ 0 h 32927"/>
                <a:gd name="T2" fmla="*/ 12716 w 21600"/>
                <a:gd name="T3" fmla="*/ 32927 h 32927"/>
                <a:gd name="T4" fmla="*/ 0 w 21600"/>
                <a:gd name="T5" fmla="*/ 15466 h 32927"/>
              </a:gdLst>
              <a:ahLst/>
              <a:cxnLst>
                <a:cxn ang="0">
                  <a:pos x="T0" y="T1"/>
                </a:cxn>
                <a:cxn ang="0">
                  <a:pos x="T2" y="T3"/>
                </a:cxn>
                <a:cxn ang="0">
                  <a:pos x="T4" y="T5"/>
                </a:cxn>
              </a:cxnLst>
              <a:rect l="0" t="0" r="r" b="b"/>
              <a:pathLst>
                <a:path w="21600" h="32927" fill="none" extrusionOk="0">
                  <a:moveTo>
                    <a:pt x="15078" y="-1"/>
                  </a:moveTo>
                  <a:cubicBezTo>
                    <a:pt x="19248" y="4065"/>
                    <a:pt x="21600" y="9642"/>
                    <a:pt x="21600" y="15466"/>
                  </a:cubicBezTo>
                  <a:cubicBezTo>
                    <a:pt x="21600" y="22371"/>
                    <a:pt x="18298" y="28861"/>
                    <a:pt x="12715" y="32926"/>
                  </a:cubicBezTo>
                </a:path>
                <a:path w="21600" h="32927" stroke="0" extrusionOk="0">
                  <a:moveTo>
                    <a:pt x="15078" y="-1"/>
                  </a:moveTo>
                  <a:cubicBezTo>
                    <a:pt x="19248" y="4065"/>
                    <a:pt x="21600" y="9642"/>
                    <a:pt x="21600" y="15466"/>
                  </a:cubicBezTo>
                  <a:cubicBezTo>
                    <a:pt x="21600" y="22371"/>
                    <a:pt x="18298" y="28861"/>
                    <a:pt x="12715" y="32926"/>
                  </a:cubicBezTo>
                  <a:lnTo>
                    <a:pt x="0" y="15466"/>
                  </a:lnTo>
                  <a:close/>
                </a:path>
              </a:pathLst>
            </a:custGeom>
            <a:noFill/>
            <a:ln w="2857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33161" name="AutoShape 9"/>
            <p:cNvSpPr>
              <a:spLocks noChangeArrowheads="1"/>
            </p:cNvSpPr>
            <p:nvPr/>
          </p:nvSpPr>
          <p:spPr bwMode="auto">
            <a:xfrm>
              <a:off x="1073" y="730"/>
              <a:ext cx="194" cy="144"/>
            </a:xfrm>
            <a:prstGeom prst="flowChartConnector">
              <a:avLst/>
            </a:prstGeom>
            <a:noFill/>
            <a:ln w="2857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33162" name="AutoShape 10"/>
            <p:cNvSpPr>
              <a:spLocks noChangeArrowheads="1"/>
            </p:cNvSpPr>
            <p:nvPr/>
          </p:nvSpPr>
          <p:spPr bwMode="auto">
            <a:xfrm>
              <a:off x="3254" y="730"/>
              <a:ext cx="194" cy="144"/>
            </a:xfrm>
            <a:prstGeom prst="flowChartConnector">
              <a:avLst/>
            </a:prstGeom>
            <a:noFill/>
            <a:ln w="2857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33163" name="Line 11"/>
            <p:cNvSpPr>
              <a:spLocks noChangeShapeType="1"/>
            </p:cNvSpPr>
            <p:nvPr/>
          </p:nvSpPr>
          <p:spPr bwMode="auto">
            <a:xfrm>
              <a:off x="1139" y="560"/>
              <a:ext cx="0" cy="486"/>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433164" name="Line 12"/>
            <p:cNvSpPr>
              <a:spLocks noChangeShapeType="1"/>
            </p:cNvSpPr>
            <p:nvPr/>
          </p:nvSpPr>
          <p:spPr bwMode="auto">
            <a:xfrm>
              <a:off x="3326" y="560"/>
              <a:ext cx="0" cy="486"/>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433165" name="Rectangle 13"/>
            <p:cNvSpPr>
              <a:spLocks noChangeArrowheads="1"/>
            </p:cNvSpPr>
            <p:nvPr/>
          </p:nvSpPr>
          <p:spPr bwMode="auto">
            <a:xfrm>
              <a:off x="945" y="1289"/>
              <a:ext cx="3524" cy="194"/>
            </a:xfrm>
            <a:prstGeom prst="rect">
              <a:avLst/>
            </a:prstGeom>
            <a:solidFill>
              <a:srgbClr val="FFFFFF"/>
            </a:solidFill>
            <a:ln w="28575">
              <a:solidFill>
                <a:srgbClr val="800000"/>
              </a:solidFill>
              <a:miter lim="800000"/>
              <a:headEnd/>
              <a:tailEnd/>
            </a:ln>
          </p:spPr>
          <p:txBody>
            <a:bodyPr/>
            <a:lstStyle/>
            <a:p>
              <a:endParaRPr lang="en-US"/>
            </a:p>
          </p:txBody>
        </p:sp>
        <p:sp>
          <p:nvSpPr>
            <p:cNvPr id="433166" name="Line 14"/>
            <p:cNvSpPr>
              <a:spLocks noChangeShapeType="1"/>
            </p:cNvSpPr>
            <p:nvPr/>
          </p:nvSpPr>
          <p:spPr bwMode="auto">
            <a:xfrm>
              <a:off x="3326" y="1192"/>
              <a:ext cx="0" cy="389"/>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433167" name="Line 15"/>
            <p:cNvSpPr>
              <a:spLocks noChangeShapeType="1"/>
            </p:cNvSpPr>
            <p:nvPr/>
          </p:nvSpPr>
          <p:spPr bwMode="auto">
            <a:xfrm>
              <a:off x="1139" y="1192"/>
              <a:ext cx="0" cy="389"/>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433168" name="Line 16"/>
            <p:cNvSpPr>
              <a:spLocks noChangeShapeType="1"/>
            </p:cNvSpPr>
            <p:nvPr/>
          </p:nvSpPr>
          <p:spPr bwMode="auto">
            <a:xfrm>
              <a:off x="1074" y="1289"/>
              <a:ext cx="0" cy="194"/>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433169" name="Line 17"/>
            <p:cNvSpPr>
              <a:spLocks noChangeShapeType="1"/>
            </p:cNvSpPr>
            <p:nvPr/>
          </p:nvSpPr>
          <p:spPr bwMode="auto">
            <a:xfrm>
              <a:off x="1212" y="1289"/>
              <a:ext cx="0" cy="194"/>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433170" name="Line 18"/>
            <p:cNvSpPr>
              <a:spLocks noChangeShapeType="1"/>
            </p:cNvSpPr>
            <p:nvPr/>
          </p:nvSpPr>
          <p:spPr bwMode="auto">
            <a:xfrm>
              <a:off x="3254" y="1289"/>
              <a:ext cx="0" cy="194"/>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433171" name="Line 19"/>
            <p:cNvSpPr>
              <a:spLocks noChangeShapeType="1"/>
            </p:cNvSpPr>
            <p:nvPr/>
          </p:nvSpPr>
          <p:spPr bwMode="auto">
            <a:xfrm>
              <a:off x="3407" y="1289"/>
              <a:ext cx="0" cy="194"/>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433172" name="Rectangle 20"/>
            <p:cNvSpPr>
              <a:spLocks noChangeArrowheads="1"/>
            </p:cNvSpPr>
            <p:nvPr/>
          </p:nvSpPr>
          <p:spPr bwMode="auto">
            <a:xfrm>
              <a:off x="4420" y="607"/>
              <a:ext cx="265" cy="389"/>
            </a:xfrm>
            <a:prstGeom prst="rect">
              <a:avLst/>
            </a:prstGeom>
            <a:solidFill>
              <a:srgbClr val="FFFFFF"/>
            </a:solidFill>
            <a:ln w="28575">
              <a:solidFill>
                <a:srgbClr val="800000"/>
              </a:solidFill>
              <a:miter lim="800000"/>
              <a:headEnd/>
              <a:tailEnd/>
            </a:ln>
          </p:spPr>
          <p:txBody>
            <a:bodyPr/>
            <a:lstStyle/>
            <a:p>
              <a:endParaRPr lang="en-US"/>
            </a:p>
          </p:txBody>
        </p:sp>
        <p:sp>
          <p:nvSpPr>
            <p:cNvPr id="433173" name="Line 21"/>
            <p:cNvSpPr>
              <a:spLocks noChangeShapeType="1"/>
            </p:cNvSpPr>
            <p:nvPr/>
          </p:nvSpPr>
          <p:spPr bwMode="auto">
            <a:xfrm>
              <a:off x="4339" y="803"/>
              <a:ext cx="504" cy="1"/>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433174" name="Line 22"/>
            <p:cNvSpPr>
              <a:spLocks noChangeShapeType="1"/>
            </p:cNvSpPr>
            <p:nvPr/>
          </p:nvSpPr>
          <p:spPr bwMode="auto">
            <a:xfrm>
              <a:off x="4515" y="479"/>
              <a:ext cx="0" cy="68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433175" name="Line 23"/>
            <p:cNvSpPr>
              <a:spLocks noChangeShapeType="1"/>
            </p:cNvSpPr>
            <p:nvPr/>
          </p:nvSpPr>
          <p:spPr bwMode="auto">
            <a:xfrm>
              <a:off x="548" y="803"/>
              <a:ext cx="528" cy="1"/>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33176" name="Line 24"/>
            <p:cNvSpPr>
              <a:spLocks noChangeShapeType="1"/>
            </p:cNvSpPr>
            <p:nvPr/>
          </p:nvSpPr>
          <p:spPr bwMode="auto">
            <a:xfrm>
              <a:off x="3553" y="803"/>
              <a:ext cx="528" cy="1"/>
            </a:xfrm>
            <a:prstGeom prst="line">
              <a:avLst/>
            </a:prstGeom>
            <a:noFill/>
            <a:ln w="28575">
              <a:solidFill>
                <a:srgbClr val="FF00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433177" name="Line 25"/>
            <p:cNvSpPr>
              <a:spLocks noChangeShapeType="1"/>
            </p:cNvSpPr>
            <p:nvPr/>
          </p:nvSpPr>
          <p:spPr bwMode="auto">
            <a:xfrm>
              <a:off x="548" y="1386"/>
              <a:ext cx="528" cy="1"/>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33178" name="Line 26"/>
            <p:cNvSpPr>
              <a:spLocks noChangeShapeType="1"/>
            </p:cNvSpPr>
            <p:nvPr/>
          </p:nvSpPr>
          <p:spPr bwMode="auto">
            <a:xfrm>
              <a:off x="3545" y="1386"/>
              <a:ext cx="528" cy="1"/>
            </a:xfrm>
            <a:prstGeom prst="line">
              <a:avLst/>
            </a:prstGeom>
            <a:noFill/>
            <a:ln w="28575">
              <a:solidFill>
                <a:srgbClr val="FF00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433179" name="Line 27"/>
            <p:cNvSpPr>
              <a:spLocks noChangeShapeType="1"/>
            </p:cNvSpPr>
            <p:nvPr/>
          </p:nvSpPr>
          <p:spPr bwMode="auto">
            <a:xfrm>
              <a:off x="1139" y="1637"/>
              <a:ext cx="0" cy="19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33180" name="Line 28"/>
            <p:cNvSpPr>
              <a:spLocks noChangeShapeType="1"/>
            </p:cNvSpPr>
            <p:nvPr/>
          </p:nvSpPr>
          <p:spPr bwMode="auto">
            <a:xfrm>
              <a:off x="3326" y="1621"/>
              <a:ext cx="0" cy="1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33181" name="Line 29"/>
            <p:cNvSpPr>
              <a:spLocks noChangeShapeType="1"/>
            </p:cNvSpPr>
            <p:nvPr/>
          </p:nvSpPr>
          <p:spPr bwMode="auto">
            <a:xfrm>
              <a:off x="1131" y="1773"/>
              <a:ext cx="2200" cy="1"/>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33182" name="Line 30"/>
            <p:cNvSpPr>
              <a:spLocks noChangeShapeType="1"/>
            </p:cNvSpPr>
            <p:nvPr/>
          </p:nvSpPr>
          <p:spPr bwMode="auto">
            <a:xfrm>
              <a:off x="4420" y="1054"/>
              <a:ext cx="0" cy="1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33183" name="Line 31"/>
            <p:cNvSpPr>
              <a:spLocks noChangeShapeType="1"/>
            </p:cNvSpPr>
            <p:nvPr/>
          </p:nvSpPr>
          <p:spPr bwMode="auto">
            <a:xfrm>
              <a:off x="4615" y="1062"/>
              <a:ext cx="0" cy="19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33184" name="Line 32"/>
            <p:cNvSpPr>
              <a:spLocks noChangeShapeType="1"/>
            </p:cNvSpPr>
            <p:nvPr/>
          </p:nvSpPr>
          <p:spPr bwMode="auto">
            <a:xfrm>
              <a:off x="4323" y="1192"/>
              <a:ext cx="132" cy="1"/>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33185" name="Line 33"/>
            <p:cNvSpPr>
              <a:spLocks noChangeShapeType="1"/>
            </p:cNvSpPr>
            <p:nvPr/>
          </p:nvSpPr>
          <p:spPr bwMode="auto">
            <a:xfrm>
              <a:off x="4615" y="1192"/>
              <a:ext cx="132" cy="1"/>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433186" name="Line 34"/>
            <p:cNvSpPr>
              <a:spLocks noChangeShapeType="1"/>
            </p:cNvSpPr>
            <p:nvPr/>
          </p:nvSpPr>
          <p:spPr bwMode="auto">
            <a:xfrm>
              <a:off x="4615" y="601"/>
              <a:ext cx="39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33187" name="Line 35"/>
            <p:cNvSpPr>
              <a:spLocks noChangeShapeType="1"/>
            </p:cNvSpPr>
            <p:nvPr/>
          </p:nvSpPr>
          <p:spPr bwMode="auto">
            <a:xfrm>
              <a:off x="4615" y="997"/>
              <a:ext cx="39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33188" name="Line 36"/>
            <p:cNvSpPr>
              <a:spLocks noChangeShapeType="1"/>
            </p:cNvSpPr>
            <p:nvPr/>
          </p:nvSpPr>
          <p:spPr bwMode="auto">
            <a:xfrm>
              <a:off x="4882" y="599"/>
              <a:ext cx="0" cy="389"/>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33189" name="Line 37"/>
            <p:cNvSpPr>
              <a:spLocks noChangeShapeType="1"/>
            </p:cNvSpPr>
            <p:nvPr/>
          </p:nvSpPr>
          <p:spPr bwMode="auto">
            <a:xfrm>
              <a:off x="3934" y="803"/>
              <a:ext cx="263" cy="1"/>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433190" name="Text Box 38"/>
            <p:cNvSpPr txBox="1">
              <a:spLocks noChangeArrowheads="1"/>
            </p:cNvSpPr>
            <p:nvPr/>
          </p:nvSpPr>
          <p:spPr bwMode="auto">
            <a:xfrm>
              <a:off x="3950" y="746"/>
              <a:ext cx="396" cy="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x</a:t>
              </a:r>
            </a:p>
          </p:txBody>
        </p:sp>
        <p:sp>
          <p:nvSpPr>
            <p:cNvPr id="433191" name="Text Box 39"/>
            <p:cNvSpPr txBox="1">
              <a:spLocks noChangeArrowheads="1"/>
            </p:cNvSpPr>
            <p:nvPr/>
          </p:nvSpPr>
          <p:spPr bwMode="auto">
            <a:xfrm>
              <a:off x="4497" y="309"/>
              <a:ext cx="395" cy="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y</a:t>
              </a:r>
            </a:p>
          </p:txBody>
        </p:sp>
        <p:sp>
          <p:nvSpPr>
            <p:cNvPr id="433192" name="Text Box 40"/>
            <p:cNvSpPr txBox="1">
              <a:spLocks noChangeArrowheads="1"/>
            </p:cNvSpPr>
            <p:nvPr/>
          </p:nvSpPr>
          <p:spPr bwMode="auto">
            <a:xfrm>
              <a:off x="4615" y="730"/>
              <a:ext cx="395" cy="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z</a:t>
              </a:r>
            </a:p>
          </p:txBody>
        </p:sp>
        <p:sp>
          <p:nvSpPr>
            <p:cNvPr id="433193" name="Text Box 41"/>
            <p:cNvSpPr txBox="1">
              <a:spLocks noChangeArrowheads="1"/>
            </p:cNvSpPr>
            <p:nvPr/>
          </p:nvSpPr>
          <p:spPr bwMode="auto">
            <a:xfrm>
              <a:off x="3707" y="584"/>
              <a:ext cx="396" cy="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P</a:t>
              </a:r>
            </a:p>
          </p:txBody>
        </p:sp>
        <p:sp>
          <p:nvSpPr>
            <p:cNvPr id="433194" name="Text Box 42"/>
            <p:cNvSpPr txBox="1">
              <a:spLocks noChangeArrowheads="1"/>
            </p:cNvSpPr>
            <p:nvPr/>
          </p:nvSpPr>
          <p:spPr bwMode="auto">
            <a:xfrm>
              <a:off x="184" y="552"/>
              <a:ext cx="1056" cy="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P=3,4kN</a:t>
              </a:r>
            </a:p>
          </p:txBody>
        </p:sp>
        <p:sp>
          <p:nvSpPr>
            <p:cNvPr id="433195" name="Text Box 43"/>
            <p:cNvSpPr txBox="1">
              <a:spLocks noChangeArrowheads="1"/>
            </p:cNvSpPr>
            <p:nvPr/>
          </p:nvSpPr>
          <p:spPr bwMode="auto">
            <a:xfrm>
              <a:off x="528" y="1149"/>
              <a:ext cx="395"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P</a:t>
              </a:r>
            </a:p>
          </p:txBody>
        </p:sp>
        <p:sp>
          <p:nvSpPr>
            <p:cNvPr id="433196" name="Text Box 44"/>
            <p:cNvSpPr txBox="1">
              <a:spLocks noChangeArrowheads="1"/>
            </p:cNvSpPr>
            <p:nvPr/>
          </p:nvSpPr>
          <p:spPr bwMode="auto">
            <a:xfrm>
              <a:off x="3732" y="1152"/>
              <a:ext cx="395"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P</a:t>
              </a:r>
            </a:p>
          </p:txBody>
        </p:sp>
        <p:sp>
          <p:nvSpPr>
            <p:cNvPr id="433197" name="Text Box 45"/>
            <p:cNvSpPr txBox="1">
              <a:spLocks noChangeArrowheads="1"/>
            </p:cNvSpPr>
            <p:nvPr/>
          </p:nvSpPr>
          <p:spPr bwMode="auto">
            <a:xfrm>
              <a:off x="2064" y="1557"/>
              <a:ext cx="660" cy="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550</a:t>
              </a:r>
            </a:p>
          </p:txBody>
        </p:sp>
        <p:sp>
          <p:nvSpPr>
            <p:cNvPr id="433198" name="Text Box 46"/>
            <p:cNvSpPr txBox="1">
              <a:spLocks noChangeArrowheads="1"/>
            </p:cNvSpPr>
            <p:nvPr/>
          </p:nvSpPr>
          <p:spPr bwMode="auto">
            <a:xfrm>
              <a:off x="4942" y="499"/>
              <a:ext cx="442" cy="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55</a:t>
              </a:r>
            </a:p>
          </p:txBody>
        </p:sp>
        <p:sp>
          <p:nvSpPr>
            <p:cNvPr id="433199" name="Line 47"/>
            <p:cNvSpPr>
              <a:spLocks noChangeShapeType="1"/>
            </p:cNvSpPr>
            <p:nvPr/>
          </p:nvSpPr>
          <p:spPr bwMode="auto">
            <a:xfrm flipV="1">
              <a:off x="4882" y="722"/>
              <a:ext cx="132" cy="9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33200" name="Line 48"/>
            <p:cNvSpPr>
              <a:spLocks noChangeShapeType="1"/>
            </p:cNvSpPr>
            <p:nvPr/>
          </p:nvSpPr>
          <p:spPr bwMode="auto">
            <a:xfrm>
              <a:off x="4987" y="714"/>
              <a:ext cx="26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33201" name="Text Box 49"/>
            <p:cNvSpPr txBox="1">
              <a:spLocks noChangeArrowheads="1"/>
            </p:cNvSpPr>
            <p:nvPr/>
          </p:nvSpPr>
          <p:spPr bwMode="auto">
            <a:xfrm>
              <a:off x="4367" y="1062"/>
              <a:ext cx="528" cy="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28</a:t>
              </a:r>
            </a:p>
          </p:txBody>
        </p:sp>
      </p:grpSp>
      <p:sp>
        <p:nvSpPr>
          <p:cNvPr id="433202" name="Text Box 50"/>
          <p:cNvSpPr txBox="1">
            <a:spLocks noChangeArrowheads="1"/>
          </p:cNvSpPr>
          <p:nvPr/>
        </p:nvSpPr>
        <p:spPr bwMode="auto">
          <a:xfrm>
            <a:off x="304800" y="3046413"/>
            <a:ext cx="851852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Trong mặt phẳng xy thanh truyền chịu uốn dọc theo sơ đồ có </a:t>
            </a:r>
          </a:p>
          <a:p>
            <a:pPr algn="l"/>
            <a:r>
              <a:rPr lang="en-US">
                <a:solidFill>
                  <a:srgbClr val="000000"/>
                </a:solidFill>
              </a:rPr>
              <a:t>gối đỡ  bản lề ở hai đầu. Vì thanh truyền có khối lượng nhỏ </a:t>
            </a:r>
          </a:p>
          <a:p>
            <a:pPr algn="l"/>
            <a:r>
              <a:rPr lang="en-US">
                <a:solidFill>
                  <a:srgbClr val="000000"/>
                </a:solidFill>
              </a:rPr>
              <a:t>nên có thể bỏ qua tải trọng ngang do lực quán tính. </a:t>
            </a:r>
            <a:endParaRPr lang="en-US">
              <a:solidFill>
                <a:srgbClr val="000000"/>
              </a:solidFill>
              <a:cs typeface="Times New Roman" pitchFamily="18" charset="0"/>
            </a:endParaRPr>
          </a:p>
        </p:txBody>
      </p:sp>
      <p:graphicFrame>
        <p:nvGraphicFramePr>
          <p:cNvPr id="433203" name="Object 51"/>
          <p:cNvGraphicFramePr>
            <a:graphicFrameLocks noChangeAspect="1"/>
          </p:cNvGraphicFramePr>
          <p:nvPr/>
        </p:nvGraphicFramePr>
        <p:xfrm>
          <a:off x="2286000" y="4343400"/>
          <a:ext cx="1295400" cy="914400"/>
        </p:xfrm>
        <a:graphic>
          <a:graphicData uri="http://schemas.openxmlformats.org/presentationml/2006/ole">
            <mc:AlternateContent xmlns:mc="http://schemas.openxmlformats.org/markup-compatibility/2006">
              <mc:Choice xmlns:v="urn:schemas-microsoft-com:vml" Requires="v">
                <p:oleObj spid="_x0000_s433209" name="Equation" r:id="rId3" imgW="583920" imgH="482400" progId="Equation.3">
                  <p:embed/>
                </p:oleObj>
              </mc:Choice>
              <mc:Fallback>
                <p:oleObj name="Equation" r:id="rId3" imgW="583920" imgH="482400" progId="Equation.3">
                  <p:embed/>
                  <p:pic>
                    <p:nvPicPr>
                      <p:cNvPr id="0" name="Object 5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86000" y="4343400"/>
                        <a:ext cx="12954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433204" name="Group 52"/>
          <p:cNvGrpSpPr>
            <a:grpSpLocks/>
          </p:cNvGrpSpPr>
          <p:nvPr/>
        </p:nvGrpSpPr>
        <p:grpSpPr bwMode="auto">
          <a:xfrm>
            <a:off x="533400" y="4572000"/>
            <a:ext cx="1676400" cy="457200"/>
            <a:chOff x="336" y="2784"/>
            <a:chExt cx="1056" cy="288"/>
          </a:xfrm>
        </p:grpSpPr>
        <p:sp>
          <p:nvSpPr>
            <p:cNvPr id="433205" name="Text Box 53"/>
            <p:cNvSpPr txBox="1">
              <a:spLocks noChangeArrowheads="1"/>
            </p:cNvSpPr>
            <p:nvPr/>
          </p:nvSpPr>
          <p:spPr bwMode="auto">
            <a:xfrm>
              <a:off x="336" y="2784"/>
              <a:ext cx="62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(12. 8)</a:t>
              </a:r>
            </a:p>
          </p:txBody>
        </p:sp>
        <p:sp>
          <p:nvSpPr>
            <p:cNvPr id="433206" name="Line 54"/>
            <p:cNvSpPr>
              <a:spLocks noChangeShapeType="1"/>
            </p:cNvSpPr>
            <p:nvPr/>
          </p:nvSpPr>
          <p:spPr bwMode="auto">
            <a:xfrm>
              <a:off x="1056" y="2928"/>
              <a:ext cx="336"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aphicFrame>
        <p:nvGraphicFramePr>
          <p:cNvPr id="433207" name="Object 55"/>
          <p:cNvGraphicFramePr>
            <a:graphicFrameLocks noChangeAspect="1"/>
          </p:cNvGraphicFramePr>
          <p:nvPr/>
        </p:nvGraphicFramePr>
        <p:xfrm>
          <a:off x="3657600" y="4191000"/>
          <a:ext cx="5105400" cy="1052513"/>
        </p:xfrm>
        <a:graphic>
          <a:graphicData uri="http://schemas.openxmlformats.org/presentationml/2006/ole">
            <mc:AlternateContent xmlns:mc="http://schemas.openxmlformats.org/markup-compatibility/2006">
              <mc:Choice xmlns:v="urn:schemas-microsoft-com:vml" Requires="v">
                <p:oleObj spid="_x0000_s433210" name="Equation" r:id="rId5" imgW="2247840" imgH="507960" progId="Equation.3">
                  <p:embed/>
                </p:oleObj>
              </mc:Choice>
              <mc:Fallback>
                <p:oleObj name="Equation" r:id="rId5" imgW="2247840" imgH="507960" progId="Equation.3">
                  <p:embed/>
                  <p:pic>
                    <p:nvPicPr>
                      <p:cNvPr id="0" name="Object 5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57600" y="4191000"/>
                        <a:ext cx="5105400" cy="1052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33208" name="Object 56"/>
          <p:cNvGraphicFramePr>
            <a:graphicFrameLocks noChangeAspect="1"/>
          </p:cNvGraphicFramePr>
          <p:nvPr>
            <p:ph/>
          </p:nvPr>
        </p:nvGraphicFramePr>
        <p:xfrm>
          <a:off x="3581400" y="5334000"/>
          <a:ext cx="2743200" cy="896938"/>
        </p:xfrm>
        <a:graphic>
          <a:graphicData uri="http://schemas.openxmlformats.org/presentationml/2006/ole">
            <mc:AlternateContent xmlns:mc="http://schemas.openxmlformats.org/markup-compatibility/2006">
              <mc:Choice xmlns:v="urn:schemas-microsoft-com:vml" Requires="v">
                <p:oleObj spid="_x0000_s433211" name="Equation" r:id="rId7" imgW="1320480" imgH="431640" progId="Equation.3">
                  <p:embed/>
                </p:oleObj>
              </mc:Choice>
              <mc:Fallback>
                <p:oleObj name="Equation" r:id="rId7" imgW="1320480" imgH="431640" progId="Equation.3">
                  <p:embed/>
                  <p:pic>
                    <p:nvPicPr>
                      <p:cNvPr id="0" name="Object 5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581400" y="5334000"/>
                        <a:ext cx="2743200" cy="896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433154"/>
                                        </p:tgtEl>
                                        <p:attrNameLst>
                                          <p:attrName>style.visibility</p:attrName>
                                        </p:attrNameLst>
                                      </p:cBhvr>
                                      <p:to>
                                        <p:strVal val="visible"/>
                                      </p:to>
                                    </p:set>
                                    <p:animEffect transition="in" filter="checkerboard(across)">
                                      <p:cBhvr>
                                        <p:cTn id="7" dur="2000"/>
                                        <p:tgtEl>
                                          <p:spTgt spid="43315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433155"/>
                                        </p:tgtEl>
                                        <p:attrNameLst>
                                          <p:attrName>style.visibility</p:attrName>
                                        </p:attrNameLst>
                                      </p:cBhvr>
                                      <p:to>
                                        <p:strVal val="visible"/>
                                      </p:to>
                                    </p:set>
                                    <p:animEffect transition="in" filter="blinds(horizontal)">
                                      <p:cBhvr>
                                        <p:cTn id="12" dur="500"/>
                                        <p:tgtEl>
                                          <p:spTgt spid="43315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433202"/>
                                        </p:tgtEl>
                                        <p:attrNameLst>
                                          <p:attrName>style.visibility</p:attrName>
                                        </p:attrNameLst>
                                      </p:cBhvr>
                                      <p:to>
                                        <p:strVal val="visible"/>
                                      </p:to>
                                    </p:set>
                                    <p:animEffect transition="in" filter="wipe(up)">
                                      <p:cBhvr>
                                        <p:cTn id="17" dur="2000"/>
                                        <p:tgtEl>
                                          <p:spTgt spid="43320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nodeType="clickEffect">
                                  <p:stCondLst>
                                    <p:cond delay="0"/>
                                  </p:stCondLst>
                                  <p:childTnLst>
                                    <p:set>
                                      <p:cBhvr>
                                        <p:cTn id="21" dur="1" fill="hold">
                                          <p:stCondLst>
                                            <p:cond delay="0"/>
                                          </p:stCondLst>
                                        </p:cTn>
                                        <p:tgtEl>
                                          <p:spTgt spid="433204"/>
                                        </p:tgtEl>
                                        <p:attrNameLst>
                                          <p:attrName>style.visibility</p:attrName>
                                        </p:attrNameLst>
                                      </p:cBhvr>
                                      <p:to>
                                        <p:strVal val="visible"/>
                                      </p:to>
                                    </p:set>
                                    <p:animEffect transition="in" filter="blinds(horizontal)">
                                      <p:cBhvr>
                                        <p:cTn id="22" dur="500"/>
                                        <p:tgtEl>
                                          <p:spTgt spid="433204"/>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nodeType="clickEffect">
                                  <p:stCondLst>
                                    <p:cond delay="0"/>
                                  </p:stCondLst>
                                  <p:childTnLst>
                                    <p:set>
                                      <p:cBhvr>
                                        <p:cTn id="26" dur="1" fill="hold">
                                          <p:stCondLst>
                                            <p:cond delay="0"/>
                                          </p:stCondLst>
                                        </p:cTn>
                                        <p:tgtEl>
                                          <p:spTgt spid="433203"/>
                                        </p:tgtEl>
                                        <p:attrNameLst>
                                          <p:attrName>style.visibility</p:attrName>
                                        </p:attrNameLst>
                                      </p:cBhvr>
                                      <p:to>
                                        <p:strVal val="visible"/>
                                      </p:to>
                                    </p:set>
                                    <p:animEffect transition="in" filter="blinds(horizontal)">
                                      <p:cBhvr>
                                        <p:cTn id="27" dur="500"/>
                                        <p:tgtEl>
                                          <p:spTgt spid="433203"/>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7" presetClass="entr" presetSubtype="4" fill="hold" nodeType="clickEffect">
                                  <p:stCondLst>
                                    <p:cond delay="0"/>
                                  </p:stCondLst>
                                  <p:childTnLst>
                                    <p:set>
                                      <p:cBhvr>
                                        <p:cTn id="31" dur="1" fill="hold">
                                          <p:stCondLst>
                                            <p:cond delay="0"/>
                                          </p:stCondLst>
                                        </p:cTn>
                                        <p:tgtEl>
                                          <p:spTgt spid="433207"/>
                                        </p:tgtEl>
                                        <p:attrNameLst>
                                          <p:attrName>style.visibility</p:attrName>
                                        </p:attrNameLst>
                                      </p:cBhvr>
                                      <p:to>
                                        <p:strVal val="visible"/>
                                      </p:to>
                                    </p:set>
                                    <p:anim calcmode="lin" valueType="num">
                                      <p:cBhvr additive="base">
                                        <p:cTn id="32" dur="2000" fill="hold"/>
                                        <p:tgtEl>
                                          <p:spTgt spid="433207"/>
                                        </p:tgtEl>
                                        <p:attrNameLst>
                                          <p:attrName>ppt_x</p:attrName>
                                        </p:attrNameLst>
                                      </p:cBhvr>
                                      <p:tavLst>
                                        <p:tav tm="0">
                                          <p:val>
                                            <p:strVal val="#ppt_x"/>
                                          </p:val>
                                        </p:tav>
                                        <p:tav tm="100000">
                                          <p:val>
                                            <p:strVal val="#ppt_x"/>
                                          </p:val>
                                        </p:tav>
                                      </p:tavLst>
                                    </p:anim>
                                    <p:anim calcmode="lin" valueType="num">
                                      <p:cBhvr additive="base">
                                        <p:cTn id="33" dur="2000" fill="hold"/>
                                        <p:tgtEl>
                                          <p:spTgt spid="433207"/>
                                        </p:tgtEl>
                                        <p:attrNameLst>
                                          <p:attrName>ppt_y</p:attrName>
                                        </p:attrNameLst>
                                      </p:cBhvr>
                                      <p:tavLst>
                                        <p:tav tm="0">
                                          <p:val>
                                            <p:strVal val="1+#ppt_h/2"/>
                                          </p:val>
                                        </p:tav>
                                        <p:tav tm="100000">
                                          <p:val>
                                            <p:strVal val="#ppt_y"/>
                                          </p:val>
                                        </p:tav>
                                      </p:tavLst>
                                    </p:anim>
                                  </p:childTnLst>
                                </p:cTn>
                              </p:par>
                            </p:childTnLst>
                          </p:cTn>
                        </p:par>
                      </p:childTnLst>
                    </p:cTn>
                  </p:par>
                  <p:par>
                    <p:cTn id="34" fill="hold" nodeType="clickPar">
                      <p:stCondLst>
                        <p:cond delay="indefinite"/>
                      </p:stCondLst>
                      <p:childTnLst>
                        <p:par>
                          <p:cTn id="35" fill="hold" nodeType="withGroup">
                            <p:stCondLst>
                              <p:cond delay="0"/>
                            </p:stCondLst>
                            <p:childTnLst>
                              <p:par>
                                <p:cTn id="36" presetID="3" presetClass="entr" presetSubtype="10" fill="hold" nodeType="clickEffect">
                                  <p:stCondLst>
                                    <p:cond delay="0"/>
                                  </p:stCondLst>
                                  <p:childTnLst>
                                    <p:set>
                                      <p:cBhvr>
                                        <p:cTn id="37" dur="1" fill="hold">
                                          <p:stCondLst>
                                            <p:cond delay="0"/>
                                          </p:stCondLst>
                                        </p:cTn>
                                        <p:tgtEl>
                                          <p:spTgt spid="433208"/>
                                        </p:tgtEl>
                                        <p:attrNameLst>
                                          <p:attrName>style.visibility</p:attrName>
                                        </p:attrNameLst>
                                      </p:cBhvr>
                                      <p:to>
                                        <p:strVal val="visible"/>
                                      </p:to>
                                    </p:set>
                                    <p:animEffect transition="in" filter="blinds(horizontal)">
                                      <p:cBhvr>
                                        <p:cTn id="38" dur="500"/>
                                        <p:tgtEl>
                                          <p:spTgt spid="4332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3154" grpId="0" autoUpdateAnimBg="0"/>
      <p:bldP spid="433202" grpId="0" autoUpdateAnimBg="0"/>
    </p:bldLst>
  </p:timing>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34178" name="Group 2"/>
          <p:cNvGrpSpPr>
            <a:grpSpLocks/>
          </p:cNvGrpSpPr>
          <p:nvPr/>
        </p:nvGrpSpPr>
        <p:grpSpPr bwMode="auto">
          <a:xfrm>
            <a:off x="593725" y="388938"/>
            <a:ext cx="4375150" cy="457200"/>
            <a:chOff x="374" y="74"/>
            <a:chExt cx="2756" cy="288"/>
          </a:xfrm>
        </p:grpSpPr>
        <p:sp>
          <p:nvSpPr>
            <p:cNvPr id="434179" name="Text Box 3"/>
            <p:cNvSpPr txBox="1">
              <a:spLocks noChangeArrowheads="1"/>
            </p:cNvSpPr>
            <p:nvPr/>
          </p:nvSpPr>
          <p:spPr bwMode="auto">
            <a:xfrm>
              <a:off x="374" y="74"/>
              <a:ext cx="275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Bảng 12. 2</a:t>
              </a:r>
              <a:r>
                <a:rPr lang="en-US">
                  <a:solidFill>
                    <a:srgbClr val="003366"/>
                  </a:solidFill>
                </a:rPr>
                <a:t>                    </a:t>
              </a:r>
              <a:r>
                <a:rPr lang="en-US">
                  <a:solidFill>
                    <a:srgbClr val="800000"/>
                  </a:solidFill>
                  <a:latin typeface="Times New Roman" pitchFamily="18" charset="0"/>
                  <a:cs typeface="Times New Roman" pitchFamily="18" charset="0"/>
                </a:rPr>
                <a:t>φ  = 0,9.</a:t>
              </a:r>
            </a:p>
          </p:txBody>
        </p:sp>
        <p:sp>
          <p:nvSpPr>
            <p:cNvPr id="434180" name="Line 4"/>
            <p:cNvSpPr>
              <a:spLocks noChangeShapeType="1"/>
            </p:cNvSpPr>
            <p:nvPr/>
          </p:nvSpPr>
          <p:spPr bwMode="auto">
            <a:xfrm>
              <a:off x="1584" y="240"/>
              <a:ext cx="336"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34181" name="Group 5"/>
          <p:cNvGrpSpPr>
            <a:grpSpLocks/>
          </p:cNvGrpSpPr>
          <p:nvPr/>
        </p:nvGrpSpPr>
        <p:grpSpPr bwMode="auto">
          <a:xfrm>
            <a:off x="1219200" y="862013"/>
            <a:ext cx="5181600" cy="814387"/>
            <a:chOff x="768" y="480"/>
            <a:chExt cx="3276" cy="536"/>
          </a:xfrm>
        </p:grpSpPr>
        <p:graphicFrame>
          <p:nvGraphicFramePr>
            <p:cNvPr id="434182" name="Object 6"/>
            <p:cNvGraphicFramePr>
              <a:graphicFrameLocks noChangeAspect="1"/>
            </p:cNvGraphicFramePr>
            <p:nvPr/>
          </p:nvGraphicFramePr>
          <p:xfrm>
            <a:off x="1680" y="480"/>
            <a:ext cx="2364" cy="536"/>
          </p:xfrm>
          <a:graphic>
            <a:graphicData uri="http://schemas.openxmlformats.org/presentationml/2006/ole">
              <mc:AlternateContent xmlns:mc="http://schemas.openxmlformats.org/markup-compatibility/2006">
                <mc:Choice xmlns:v="urn:schemas-microsoft-com:vml" Requires="v">
                  <p:oleObj spid="_x0000_s434193" name="Equation" r:id="rId3" imgW="2171520" imgH="482400" progId="Equation.3">
                    <p:embed/>
                  </p:oleObj>
                </mc:Choice>
                <mc:Fallback>
                  <p:oleObj name="Equation" r:id="rId3" imgW="2171520" imgH="482400" progId="Equation.3">
                    <p:embed/>
                    <p:pic>
                      <p:nvPicPr>
                        <p:cNvPr id="0" name="Object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80" y="480"/>
                          <a:ext cx="2364" cy="5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34183" name="Line 7"/>
            <p:cNvSpPr>
              <a:spLocks noChangeShapeType="1"/>
            </p:cNvSpPr>
            <p:nvPr/>
          </p:nvSpPr>
          <p:spPr bwMode="auto">
            <a:xfrm>
              <a:off x="768" y="720"/>
              <a:ext cx="52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434184" name="Text Box 8"/>
          <p:cNvSpPr txBox="1">
            <a:spLocks noChangeArrowheads="1"/>
          </p:cNvSpPr>
          <p:nvPr/>
        </p:nvSpPr>
        <p:spPr bwMode="auto">
          <a:xfrm>
            <a:off x="228600" y="1639888"/>
            <a:ext cx="877887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Trong mặt phẳng xz thanh truyền không quay tự do trên gối tựa</a:t>
            </a:r>
          </a:p>
          <a:p>
            <a:pPr algn="l"/>
            <a:r>
              <a:rPr lang="en-US">
                <a:solidFill>
                  <a:srgbClr val="000000"/>
                </a:solidFill>
              </a:rPr>
              <a:t> nhưng cũng chưa được ngàm hoàn toàn nên ta lấy </a:t>
            </a:r>
            <a:r>
              <a:rPr lang="el-GR">
                <a:solidFill>
                  <a:srgbClr val="000000"/>
                </a:solidFill>
              </a:rPr>
              <a:t>μ</a:t>
            </a:r>
            <a:r>
              <a:rPr lang="en-US">
                <a:solidFill>
                  <a:srgbClr val="000000"/>
                </a:solidFill>
              </a:rPr>
              <a:t> = 0,75 :</a:t>
            </a:r>
            <a:r>
              <a:rPr lang="en-US"/>
              <a:t> </a:t>
            </a:r>
          </a:p>
          <a:p>
            <a:pPr algn="l"/>
            <a:endParaRPr lang="en-US">
              <a:cs typeface="Times New Roman" pitchFamily="18" charset="0"/>
            </a:endParaRPr>
          </a:p>
        </p:txBody>
      </p:sp>
      <p:graphicFrame>
        <p:nvGraphicFramePr>
          <p:cNvPr id="434185" name="Object 9"/>
          <p:cNvGraphicFramePr>
            <a:graphicFrameLocks noChangeAspect="1"/>
          </p:cNvGraphicFramePr>
          <p:nvPr/>
        </p:nvGraphicFramePr>
        <p:xfrm>
          <a:off x="2438400" y="2438400"/>
          <a:ext cx="4914900" cy="1022350"/>
        </p:xfrm>
        <a:graphic>
          <a:graphicData uri="http://schemas.openxmlformats.org/presentationml/2006/ole">
            <mc:AlternateContent xmlns:mc="http://schemas.openxmlformats.org/markup-compatibility/2006">
              <mc:Choice xmlns:v="urn:schemas-microsoft-com:vml" Requires="v">
                <p:oleObj spid="_x0000_s434194" name="Equation" r:id="rId5" imgW="2273040" imgH="507960" progId="Equation.3">
                  <p:embed/>
                </p:oleObj>
              </mc:Choice>
              <mc:Fallback>
                <p:oleObj name="Equation" r:id="rId5" imgW="2273040" imgH="507960" progId="Equation.3">
                  <p:embed/>
                  <p:pic>
                    <p:nvPicPr>
                      <p:cNvPr id="0" name="Object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38400" y="2438400"/>
                        <a:ext cx="4914900" cy="1022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434186" name="Group 10"/>
          <p:cNvGrpSpPr>
            <a:grpSpLocks/>
          </p:cNvGrpSpPr>
          <p:nvPr/>
        </p:nvGrpSpPr>
        <p:grpSpPr bwMode="auto">
          <a:xfrm>
            <a:off x="441325" y="4448175"/>
            <a:ext cx="6129338" cy="504825"/>
            <a:chOff x="278" y="2522"/>
            <a:chExt cx="3861" cy="318"/>
          </a:xfrm>
        </p:grpSpPr>
        <p:sp>
          <p:nvSpPr>
            <p:cNvPr id="434187" name="Text Box 11"/>
            <p:cNvSpPr txBox="1">
              <a:spLocks noChangeArrowheads="1"/>
            </p:cNvSpPr>
            <p:nvPr/>
          </p:nvSpPr>
          <p:spPr bwMode="auto">
            <a:xfrm>
              <a:off x="278" y="2522"/>
              <a:ext cx="386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Theo bảng 12. 2</a:t>
              </a:r>
              <a:r>
                <a:rPr lang="en-US">
                  <a:solidFill>
                    <a:srgbClr val="003366"/>
                  </a:solidFill>
                </a:rPr>
                <a:t>  </a:t>
              </a:r>
              <a:r>
                <a:rPr lang="en-US">
                  <a:solidFill>
                    <a:srgbClr val="000000"/>
                  </a:solidFill>
                  <a:latin typeface="Times New Roman" pitchFamily="18" charset="0"/>
                  <a:cs typeface="Times New Roman" pitchFamily="18" charset="0"/>
                </a:rPr>
                <a:t>:                              </a:t>
              </a:r>
              <a:r>
                <a:rPr lang="en-US">
                  <a:solidFill>
                    <a:srgbClr val="800000"/>
                  </a:solidFill>
                  <a:latin typeface="Times New Roman" pitchFamily="18" charset="0"/>
                  <a:cs typeface="Times New Roman" pitchFamily="18" charset="0"/>
                </a:rPr>
                <a:t>φ  = 0,80.</a:t>
              </a:r>
            </a:p>
          </p:txBody>
        </p:sp>
        <p:graphicFrame>
          <p:nvGraphicFramePr>
            <p:cNvPr id="434188" name="Object 12"/>
            <p:cNvGraphicFramePr>
              <a:graphicFrameLocks noChangeAspect="1"/>
            </p:cNvGraphicFramePr>
            <p:nvPr/>
          </p:nvGraphicFramePr>
          <p:xfrm>
            <a:off x="1968" y="2552"/>
            <a:ext cx="672" cy="288"/>
          </p:xfrm>
          <a:graphic>
            <a:graphicData uri="http://schemas.openxmlformats.org/presentationml/2006/ole">
              <mc:AlternateContent xmlns:mc="http://schemas.openxmlformats.org/markup-compatibility/2006">
                <mc:Choice xmlns:v="urn:schemas-microsoft-com:vml" Requires="v">
                  <p:oleObj spid="_x0000_s434195" name="Equation" r:id="rId7" imgW="583920" imgH="266400" progId="Equation.3">
                    <p:embed/>
                  </p:oleObj>
                </mc:Choice>
                <mc:Fallback>
                  <p:oleObj name="Equation" r:id="rId7" imgW="583920" imgH="266400" progId="Equation.3">
                    <p:embed/>
                    <p:pic>
                      <p:nvPicPr>
                        <p:cNvPr id="0" name="Object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68" y="2552"/>
                          <a:ext cx="67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34189" name="Line 13"/>
            <p:cNvSpPr>
              <a:spLocks noChangeShapeType="1"/>
            </p:cNvSpPr>
            <p:nvPr/>
          </p:nvSpPr>
          <p:spPr bwMode="auto">
            <a:xfrm>
              <a:off x="2784" y="2688"/>
              <a:ext cx="336"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aphicFrame>
        <p:nvGraphicFramePr>
          <p:cNvPr id="434190" name="Object 14"/>
          <p:cNvGraphicFramePr>
            <a:graphicFrameLocks noChangeAspect="1"/>
          </p:cNvGraphicFramePr>
          <p:nvPr/>
        </p:nvGraphicFramePr>
        <p:xfrm>
          <a:off x="2438400" y="4911725"/>
          <a:ext cx="4038600" cy="838200"/>
        </p:xfrm>
        <a:graphic>
          <a:graphicData uri="http://schemas.openxmlformats.org/presentationml/2006/ole">
            <mc:AlternateContent xmlns:mc="http://schemas.openxmlformats.org/markup-compatibility/2006">
              <mc:Choice xmlns:v="urn:schemas-microsoft-com:vml" Requires="v">
                <p:oleObj spid="_x0000_s434196" name="Equation" r:id="rId9" imgW="2171520" imgH="482400" progId="Equation.3">
                  <p:embed/>
                </p:oleObj>
              </mc:Choice>
              <mc:Fallback>
                <p:oleObj name="Equation" r:id="rId9" imgW="2171520" imgH="482400" progId="Equation.3">
                  <p:embed/>
                  <p:pic>
                    <p:nvPicPr>
                      <p:cNvPr id="0" name="Object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438400" y="4911725"/>
                        <a:ext cx="4038600"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34191" name="Text Box 15"/>
          <p:cNvSpPr txBox="1">
            <a:spLocks noChangeArrowheads="1"/>
          </p:cNvSpPr>
          <p:nvPr/>
        </p:nvSpPr>
        <p:spPr bwMode="auto">
          <a:xfrm>
            <a:off x="441325" y="5867400"/>
            <a:ext cx="46609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N</a:t>
            </a:r>
            <a:r>
              <a:rPr lang="en-US">
                <a:latin typeface="Times New Roman"/>
              </a:rPr>
              <a:t>ó</a:t>
            </a:r>
            <a:r>
              <a:rPr lang="en-US"/>
              <a:t>i chung ứng suất hãy còn nhỏ.</a:t>
            </a:r>
            <a:endParaRPr lang="en-US">
              <a:cs typeface="Times New Roman" pitchFamily="18" charset="0"/>
            </a:endParaRPr>
          </a:p>
        </p:txBody>
      </p:sp>
      <p:graphicFrame>
        <p:nvGraphicFramePr>
          <p:cNvPr id="434192" name="Object 16"/>
          <p:cNvGraphicFramePr>
            <a:graphicFrameLocks noChangeAspect="1"/>
          </p:cNvGraphicFramePr>
          <p:nvPr>
            <p:ph/>
          </p:nvPr>
        </p:nvGraphicFramePr>
        <p:xfrm>
          <a:off x="2474913" y="3444875"/>
          <a:ext cx="3227387" cy="942975"/>
        </p:xfrm>
        <a:graphic>
          <a:graphicData uri="http://schemas.openxmlformats.org/presentationml/2006/ole">
            <mc:AlternateContent xmlns:mc="http://schemas.openxmlformats.org/markup-compatibility/2006">
              <mc:Choice xmlns:v="urn:schemas-microsoft-com:vml" Requires="v">
                <p:oleObj spid="_x0000_s434197" name="Equation" r:id="rId11" imgW="1574640" imgH="457200" progId="Equation.3">
                  <p:embed/>
                </p:oleObj>
              </mc:Choice>
              <mc:Fallback>
                <p:oleObj name="Equation" r:id="rId11" imgW="1574640" imgH="457200" progId="Equation.3">
                  <p:embed/>
                  <p:pic>
                    <p:nvPicPr>
                      <p:cNvPr id="0" name="Object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474913" y="3444875"/>
                        <a:ext cx="3227387" cy="942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434178"/>
                                        </p:tgtEl>
                                        <p:attrNameLst>
                                          <p:attrName>style.visibility</p:attrName>
                                        </p:attrNameLst>
                                      </p:cBhvr>
                                      <p:to>
                                        <p:strVal val="visible"/>
                                      </p:to>
                                    </p:set>
                                    <p:animEffect transition="in" filter="checkerboard(across)">
                                      <p:cBhvr>
                                        <p:cTn id="7" dur="2000"/>
                                        <p:tgtEl>
                                          <p:spTgt spid="43417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434181"/>
                                        </p:tgtEl>
                                        <p:attrNameLst>
                                          <p:attrName>style.visibility</p:attrName>
                                        </p:attrNameLst>
                                      </p:cBhvr>
                                      <p:to>
                                        <p:strVal val="visible"/>
                                      </p:to>
                                    </p:set>
                                    <p:animEffect transition="in" filter="blinds(horizontal)">
                                      <p:cBhvr>
                                        <p:cTn id="12" dur="2000"/>
                                        <p:tgtEl>
                                          <p:spTgt spid="43418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434184"/>
                                        </p:tgtEl>
                                        <p:attrNameLst>
                                          <p:attrName>style.visibility</p:attrName>
                                        </p:attrNameLst>
                                      </p:cBhvr>
                                      <p:to>
                                        <p:strVal val="visible"/>
                                      </p:to>
                                    </p:set>
                                    <p:animEffect transition="in" filter="wipe(up)">
                                      <p:cBhvr>
                                        <p:cTn id="17" dur="2000"/>
                                        <p:tgtEl>
                                          <p:spTgt spid="43418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7" presetClass="entr" presetSubtype="10" fill="hold" nodeType="clickEffect">
                                  <p:stCondLst>
                                    <p:cond delay="0"/>
                                  </p:stCondLst>
                                  <p:childTnLst>
                                    <p:set>
                                      <p:cBhvr>
                                        <p:cTn id="21" dur="1" fill="hold">
                                          <p:stCondLst>
                                            <p:cond delay="0"/>
                                          </p:stCondLst>
                                        </p:cTn>
                                        <p:tgtEl>
                                          <p:spTgt spid="434185"/>
                                        </p:tgtEl>
                                        <p:attrNameLst>
                                          <p:attrName>style.visibility</p:attrName>
                                        </p:attrNameLst>
                                      </p:cBhvr>
                                      <p:to>
                                        <p:strVal val="visible"/>
                                      </p:to>
                                    </p:set>
                                    <p:anim calcmode="lin" valueType="num">
                                      <p:cBhvr>
                                        <p:cTn id="22" dur="2000" fill="hold"/>
                                        <p:tgtEl>
                                          <p:spTgt spid="434185"/>
                                        </p:tgtEl>
                                        <p:attrNameLst>
                                          <p:attrName>ppt_w</p:attrName>
                                        </p:attrNameLst>
                                      </p:cBhvr>
                                      <p:tavLst>
                                        <p:tav tm="0">
                                          <p:val>
                                            <p:fltVal val="0"/>
                                          </p:val>
                                        </p:tav>
                                        <p:tav tm="100000">
                                          <p:val>
                                            <p:strVal val="#ppt_w"/>
                                          </p:val>
                                        </p:tav>
                                      </p:tavLst>
                                    </p:anim>
                                    <p:anim calcmode="lin" valueType="num">
                                      <p:cBhvr>
                                        <p:cTn id="23" dur="2000" fill="hold"/>
                                        <p:tgtEl>
                                          <p:spTgt spid="434185"/>
                                        </p:tgtEl>
                                        <p:attrNameLst>
                                          <p:attrName>ppt_h</p:attrName>
                                        </p:attrNameLst>
                                      </p:cBhvr>
                                      <p:tavLst>
                                        <p:tav tm="0">
                                          <p:val>
                                            <p:strVal val="#ppt_h"/>
                                          </p:val>
                                        </p:tav>
                                        <p:tav tm="100000">
                                          <p:val>
                                            <p:strVal val="#ppt_h"/>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3" presetClass="entr" presetSubtype="10" fill="hold" nodeType="clickEffect">
                                  <p:stCondLst>
                                    <p:cond delay="0"/>
                                  </p:stCondLst>
                                  <p:childTnLst>
                                    <p:set>
                                      <p:cBhvr>
                                        <p:cTn id="27" dur="1" fill="hold">
                                          <p:stCondLst>
                                            <p:cond delay="0"/>
                                          </p:stCondLst>
                                        </p:cTn>
                                        <p:tgtEl>
                                          <p:spTgt spid="434192"/>
                                        </p:tgtEl>
                                        <p:attrNameLst>
                                          <p:attrName>style.visibility</p:attrName>
                                        </p:attrNameLst>
                                      </p:cBhvr>
                                      <p:to>
                                        <p:strVal val="visible"/>
                                      </p:to>
                                    </p:set>
                                    <p:animEffect transition="in" filter="blinds(horizontal)">
                                      <p:cBhvr>
                                        <p:cTn id="28" dur="500"/>
                                        <p:tgtEl>
                                          <p:spTgt spid="434192"/>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3" presetClass="entr" presetSubtype="10" fill="hold" nodeType="clickEffect">
                                  <p:stCondLst>
                                    <p:cond delay="0"/>
                                  </p:stCondLst>
                                  <p:childTnLst>
                                    <p:set>
                                      <p:cBhvr>
                                        <p:cTn id="32" dur="1" fill="hold">
                                          <p:stCondLst>
                                            <p:cond delay="0"/>
                                          </p:stCondLst>
                                        </p:cTn>
                                        <p:tgtEl>
                                          <p:spTgt spid="434186"/>
                                        </p:tgtEl>
                                        <p:attrNameLst>
                                          <p:attrName>style.visibility</p:attrName>
                                        </p:attrNameLst>
                                      </p:cBhvr>
                                      <p:to>
                                        <p:strVal val="visible"/>
                                      </p:to>
                                    </p:set>
                                    <p:animEffect transition="in" filter="blinds(horizontal)">
                                      <p:cBhvr>
                                        <p:cTn id="33" dur="500"/>
                                        <p:tgtEl>
                                          <p:spTgt spid="434186"/>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14" presetClass="entr" presetSubtype="10" fill="hold" nodeType="clickEffect">
                                  <p:stCondLst>
                                    <p:cond delay="0"/>
                                  </p:stCondLst>
                                  <p:childTnLst>
                                    <p:set>
                                      <p:cBhvr>
                                        <p:cTn id="37" dur="1" fill="hold">
                                          <p:stCondLst>
                                            <p:cond delay="0"/>
                                          </p:stCondLst>
                                        </p:cTn>
                                        <p:tgtEl>
                                          <p:spTgt spid="434190"/>
                                        </p:tgtEl>
                                        <p:attrNameLst>
                                          <p:attrName>style.visibility</p:attrName>
                                        </p:attrNameLst>
                                      </p:cBhvr>
                                      <p:to>
                                        <p:strVal val="visible"/>
                                      </p:to>
                                    </p:set>
                                    <p:animEffect transition="in" filter="randombar(horizontal)">
                                      <p:cBhvr>
                                        <p:cTn id="38" dur="2000"/>
                                        <p:tgtEl>
                                          <p:spTgt spid="434190"/>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5" presetClass="entr" presetSubtype="10" fill="hold" grpId="0" nodeType="clickEffect">
                                  <p:stCondLst>
                                    <p:cond delay="0"/>
                                  </p:stCondLst>
                                  <p:childTnLst>
                                    <p:set>
                                      <p:cBhvr>
                                        <p:cTn id="42" dur="1" fill="hold">
                                          <p:stCondLst>
                                            <p:cond delay="0"/>
                                          </p:stCondLst>
                                        </p:cTn>
                                        <p:tgtEl>
                                          <p:spTgt spid="434191"/>
                                        </p:tgtEl>
                                        <p:attrNameLst>
                                          <p:attrName>style.visibility</p:attrName>
                                        </p:attrNameLst>
                                      </p:cBhvr>
                                      <p:to>
                                        <p:strVal val="visible"/>
                                      </p:to>
                                    </p:set>
                                    <p:animEffect transition="in" filter="checkerboard(across)">
                                      <p:cBhvr>
                                        <p:cTn id="43" dur="2000"/>
                                        <p:tgtEl>
                                          <p:spTgt spid="4341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4184" grpId="0" autoUpdateAnimBg="0"/>
      <p:bldP spid="434191" grpId="0" autoUpdateAnimBg="0"/>
    </p:bldLst>
  </p:timing>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5202" name="Text Box 2"/>
          <p:cNvSpPr txBox="1">
            <a:spLocks noChangeArrowheads="1"/>
          </p:cNvSpPr>
          <p:nvPr/>
        </p:nvSpPr>
        <p:spPr bwMode="auto">
          <a:xfrm>
            <a:off x="2025650" y="715963"/>
            <a:ext cx="53086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3200"/>
              <a:t>B</a:t>
            </a:r>
            <a:r>
              <a:rPr lang="en-US" sz="3200">
                <a:latin typeface="Times New Roman"/>
              </a:rPr>
              <a:t>À</a:t>
            </a:r>
            <a:r>
              <a:rPr lang="en-US" sz="3200"/>
              <a:t>I TẬP SỐ 12 - UỐN DỌC</a:t>
            </a:r>
          </a:p>
        </p:txBody>
      </p:sp>
      <p:grpSp>
        <p:nvGrpSpPr>
          <p:cNvPr id="435203" name="Group 3"/>
          <p:cNvGrpSpPr>
            <a:grpSpLocks/>
          </p:cNvGrpSpPr>
          <p:nvPr/>
        </p:nvGrpSpPr>
        <p:grpSpPr bwMode="auto">
          <a:xfrm>
            <a:off x="6057900" y="1968500"/>
            <a:ext cx="2603500" cy="2832100"/>
            <a:chOff x="424" y="488"/>
            <a:chExt cx="1640" cy="1784"/>
          </a:xfrm>
        </p:grpSpPr>
        <p:sp>
          <p:nvSpPr>
            <p:cNvPr id="435204" name="Line 4"/>
            <p:cNvSpPr>
              <a:spLocks noChangeShapeType="1"/>
            </p:cNvSpPr>
            <p:nvPr/>
          </p:nvSpPr>
          <p:spPr bwMode="auto">
            <a:xfrm>
              <a:off x="672" y="768"/>
              <a:ext cx="0" cy="100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35205" name="Line 5"/>
            <p:cNvSpPr>
              <a:spLocks noChangeShapeType="1"/>
            </p:cNvSpPr>
            <p:nvPr/>
          </p:nvSpPr>
          <p:spPr bwMode="auto">
            <a:xfrm>
              <a:off x="1680" y="768"/>
              <a:ext cx="0" cy="100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35206" name="Line 6"/>
            <p:cNvSpPr>
              <a:spLocks noChangeShapeType="1"/>
            </p:cNvSpPr>
            <p:nvPr/>
          </p:nvSpPr>
          <p:spPr bwMode="auto">
            <a:xfrm>
              <a:off x="672" y="768"/>
              <a:ext cx="43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35207" name="Line 7"/>
            <p:cNvSpPr>
              <a:spLocks noChangeShapeType="1"/>
            </p:cNvSpPr>
            <p:nvPr/>
          </p:nvSpPr>
          <p:spPr bwMode="auto">
            <a:xfrm>
              <a:off x="664" y="776"/>
              <a:ext cx="43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35208" name="Line 8"/>
            <p:cNvSpPr>
              <a:spLocks noChangeShapeType="1"/>
            </p:cNvSpPr>
            <p:nvPr/>
          </p:nvSpPr>
          <p:spPr bwMode="auto">
            <a:xfrm>
              <a:off x="672" y="1768"/>
              <a:ext cx="43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35209" name="Line 9"/>
            <p:cNvSpPr>
              <a:spLocks noChangeShapeType="1"/>
            </p:cNvSpPr>
            <p:nvPr/>
          </p:nvSpPr>
          <p:spPr bwMode="auto">
            <a:xfrm>
              <a:off x="1256" y="768"/>
              <a:ext cx="43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35210" name="Line 10"/>
            <p:cNvSpPr>
              <a:spLocks noChangeShapeType="1"/>
            </p:cNvSpPr>
            <p:nvPr/>
          </p:nvSpPr>
          <p:spPr bwMode="auto">
            <a:xfrm>
              <a:off x="1248" y="1768"/>
              <a:ext cx="43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35211" name="Line 11"/>
            <p:cNvSpPr>
              <a:spLocks noChangeShapeType="1"/>
            </p:cNvSpPr>
            <p:nvPr/>
          </p:nvSpPr>
          <p:spPr bwMode="auto">
            <a:xfrm>
              <a:off x="1176" y="608"/>
              <a:ext cx="0" cy="1307"/>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35212" name="Line 12"/>
            <p:cNvSpPr>
              <a:spLocks noChangeShapeType="1"/>
            </p:cNvSpPr>
            <p:nvPr/>
          </p:nvSpPr>
          <p:spPr bwMode="auto">
            <a:xfrm>
              <a:off x="424" y="1248"/>
              <a:ext cx="1488"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35213" name="Line 13"/>
            <p:cNvSpPr>
              <a:spLocks noChangeShapeType="1"/>
            </p:cNvSpPr>
            <p:nvPr/>
          </p:nvSpPr>
          <p:spPr bwMode="auto">
            <a:xfrm>
              <a:off x="784" y="624"/>
              <a:ext cx="0" cy="1307"/>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35214" name="Line 14"/>
            <p:cNvSpPr>
              <a:spLocks noChangeShapeType="1"/>
            </p:cNvSpPr>
            <p:nvPr/>
          </p:nvSpPr>
          <p:spPr bwMode="auto">
            <a:xfrm>
              <a:off x="1560" y="624"/>
              <a:ext cx="0" cy="1307"/>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35215" name="Line 15"/>
            <p:cNvSpPr>
              <a:spLocks noChangeShapeType="1"/>
            </p:cNvSpPr>
            <p:nvPr/>
          </p:nvSpPr>
          <p:spPr bwMode="auto">
            <a:xfrm>
              <a:off x="1680" y="1760"/>
              <a:ext cx="0" cy="48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35216" name="Line 16"/>
            <p:cNvSpPr>
              <a:spLocks noChangeShapeType="1"/>
            </p:cNvSpPr>
            <p:nvPr/>
          </p:nvSpPr>
          <p:spPr bwMode="auto">
            <a:xfrm>
              <a:off x="664" y="1768"/>
              <a:ext cx="0" cy="48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35217" name="Line 17"/>
            <p:cNvSpPr>
              <a:spLocks noChangeShapeType="1"/>
            </p:cNvSpPr>
            <p:nvPr/>
          </p:nvSpPr>
          <p:spPr bwMode="auto">
            <a:xfrm>
              <a:off x="1560" y="1888"/>
              <a:ext cx="0" cy="1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35218" name="Line 18"/>
            <p:cNvSpPr>
              <a:spLocks noChangeShapeType="1"/>
            </p:cNvSpPr>
            <p:nvPr/>
          </p:nvSpPr>
          <p:spPr bwMode="auto">
            <a:xfrm>
              <a:off x="1368" y="2008"/>
              <a:ext cx="192" cy="0"/>
            </a:xfrm>
            <a:prstGeom prst="line">
              <a:avLst/>
            </a:prstGeom>
            <a:noFill/>
            <a:ln w="952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35219" name="Line 19"/>
            <p:cNvSpPr>
              <a:spLocks noChangeShapeType="1"/>
            </p:cNvSpPr>
            <p:nvPr/>
          </p:nvSpPr>
          <p:spPr bwMode="auto">
            <a:xfrm>
              <a:off x="1680" y="2000"/>
              <a:ext cx="384" cy="0"/>
            </a:xfrm>
            <a:prstGeom prst="line">
              <a:avLst/>
            </a:prstGeom>
            <a:noFill/>
            <a:ln w="9525">
              <a:solidFill>
                <a:schemeClr val="tx1"/>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35220" name="Line 20"/>
            <p:cNvSpPr>
              <a:spLocks noChangeShapeType="1"/>
            </p:cNvSpPr>
            <p:nvPr/>
          </p:nvSpPr>
          <p:spPr bwMode="auto">
            <a:xfrm>
              <a:off x="1536" y="2008"/>
              <a:ext cx="24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35221" name="Text Box 21"/>
            <p:cNvSpPr txBox="1">
              <a:spLocks noChangeArrowheads="1"/>
            </p:cNvSpPr>
            <p:nvPr/>
          </p:nvSpPr>
          <p:spPr bwMode="auto">
            <a:xfrm>
              <a:off x="1740" y="1728"/>
              <a:ext cx="27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z</a:t>
              </a:r>
              <a:r>
                <a:rPr lang="en-US" baseline="-25000"/>
                <a:t>c</a:t>
              </a:r>
            </a:p>
          </p:txBody>
        </p:sp>
        <p:sp>
          <p:nvSpPr>
            <p:cNvPr id="435222" name="Line 22"/>
            <p:cNvSpPr>
              <a:spLocks noChangeShapeType="1"/>
            </p:cNvSpPr>
            <p:nvPr/>
          </p:nvSpPr>
          <p:spPr bwMode="auto">
            <a:xfrm>
              <a:off x="672" y="2208"/>
              <a:ext cx="1008"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35223" name="Text Box 23"/>
            <p:cNvSpPr txBox="1">
              <a:spLocks noChangeArrowheads="1"/>
            </p:cNvSpPr>
            <p:nvPr/>
          </p:nvSpPr>
          <p:spPr bwMode="auto">
            <a:xfrm>
              <a:off x="1056" y="1984"/>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b</a:t>
              </a:r>
            </a:p>
          </p:txBody>
        </p:sp>
        <p:sp>
          <p:nvSpPr>
            <p:cNvPr id="435224" name="Text Box 24"/>
            <p:cNvSpPr txBox="1">
              <a:spLocks noChangeArrowheads="1"/>
            </p:cNvSpPr>
            <p:nvPr/>
          </p:nvSpPr>
          <p:spPr bwMode="auto">
            <a:xfrm>
              <a:off x="1740" y="1024"/>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z</a:t>
              </a:r>
            </a:p>
          </p:txBody>
        </p:sp>
        <p:sp>
          <p:nvSpPr>
            <p:cNvPr id="435225" name="Text Box 25"/>
            <p:cNvSpPr txBox="1">
              <a:spLocks noChangeArrowheads="1"/>
            </p:cNvSpPr>
            <p:nvPr/>
          </p:nvSpPr>
          <p:spPr bwMode="auto">
            <a:xfrm>
              <a:off x="1140" y="488"/>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y</a:t>
              </a:r>
            </a:p>
          </p:txBody>
        </p:sp>
      </p:grpSp>
      <p:sp>
        <p:nvSpPr>
          <p:cNvPr id="435226" name="Text Box 26"/>
          <p:cNvSpPr txBox="1">
            <a:spLocks noChangeArrowheads="1"/>
          </p:cNvSpPr>
          <p:nvPr/>
        </p:nvSpPr>
        <p:spPr bwMode="auto">
          <a:xfrm>
            <a:off x="423863" y="1760538"/>
            <a:ext cx="5137150" cy="3743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Một cột được l</a:t>
            </a:r>
            <a:r>
              <a:rPr lang="en-US">
                <a:solidFill>
                  <a:srgbClr val="003366"/>
                </a:solidFill>
              </a:rPr>
              <a:t>a</a:t>
            </a:r>
            <a:r>
              <a:rPr lang="en-US"/>
              <a:t>m từ 2 th</a:t>
            </a:r>
            <a:r>
              <a:rPr lang="en-US">
                <a:latin typeface="Times New Roman"/>
              </a:rPr>
              <a:t>é</a:t>
            </a:r>
            <a:r>
              <a:rPr lang="en-US"/>
              <a:t>p chữ U</a:t>
            </a:r>
          </a:p>
          <a:p>
            <a:pPr algn="l"/>
            <a:r>
              <a:rPr lang="en-US"/>
              <a:t>dai l=10m,ứng suất cho phep [</a:t>
            </a:r>
            <a:r>
              <a:rPr lang="el-GR"/>
              <a:t>σ</a:t>
            </a:r>
            <a:r>
              <a:rPr lang="en-US"/>
              <a:t>]</a:t>
            </a:r>
            <a:r>
              <a:rPr lang="en-US" baseline="-25000"/>
              <a:t>n</a:t>
            </a:r>
            <a:r>
              <a:rPr lang="en-US"/>
              <a:t>=</a:t>
            </a:r>
          </a:p>
          <a:p>
            <a:pPr algn="l"/>
            <a:r>
              <a:rPr lang="en-US"/>
              <a:t>14kN/cm</a:t>
            </a:r>
            <a:r>
              <a:rPr lang="en-US" baseline="30000"/>
              <a:t>2</a:t>
            </a:r>
            <a:r>
              <a:rPr lang="en-US"/>
              <a:t>,chịu lực nen P=560kN,</a:t>
            </a:r>
          </a:p>
          <a:p>
            <a:pPr algn="l"/>
            <a:r>
              <a:rPr lang="en-US"/>
              <a:t>hệ số quy đổi chiều dai </a:t>
            </a:r>
            <a:r>
              <a:rPr lang="el-GR"/>
              <a:t>μ</a:t>
            </a:r>
            <a:r>
              <a:rPr lang="en-US"/>
              <a:t>=0,75.</a:t>
            </a:r>
          </a:p>
          <a:p>
            <a:pPr algn="l"/>
            <a:r>
              <a:rPr lang="en-US"/>
              <a:t>Chọn số hiệu của thep, xac định</a:t>
            </a:r>
          </a:p>
          <a:p>
            <a:pPr algn="l"/>
            <a:r>
              <a:rPr lang="en-US"/>
              <a:t> khoảng cach b giữa hai nửa cột,</a:t>
            </a:r>
          </a:p>
          <a:p>
            <a:pPr algn="l"/>
            <a:r>
              <a:rPr lang="en-US"/>
              <a:t> khoảng cach h giữa hai thanh ghep </a:t>
            </a:r>
          </a:p>
          <a:p>
            <a:pPr algn="l"/>
            <a:r>
              <a:rPr lang="en-US"/>
              <a:t>ngang va hệ số an to</a:t>
            </a:r>
            <a:r>
              <a:rPr lang="en-US">
                <a:solidFill>
                  <a:srgbClr val="003366"/>
                </a:solidFill>
              </a:rPr>
              <a:t>a</a:t>
            </a:r>
            <a:r>
              <a:rPr lang="en-US"/>
              <a:t>n ổn định m. </a:t>
            </a:r>
          </a:p>
          <a:p>
            <a:pPr algn="l"/>
            <a:endParaRPr lang="en-US"/>
          </a:p>
          <a:p>
            <a:pPr algn="l"/>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1" fill="hold" grpId="0" nodeType="clickEffect">
                                  <p:stCondLst>
                                    <p:cond delay="0"/>
                                  </p:stCondLst>
                                  <p:childTnLst>
                                    <p:set>
                                      <p:cBhvr>
                                        <p:cTn id="6" dur="1" fill="hold">
                                          <p:stCondLst>
                                            <p:cond delay="0"/>
                                          </p:stCondLst>
                                        </p:cTn>
                                        <p:tgtEl>
                                          <p:spTgt spid="435202"/>
                                        </p:tgtEl>
                                        <p:attrNameLst>
                                          <p:attrName>style.visibility</p:attrName>
                                        </p:attrNameLst>
                                      </p:cBhvr>
                                      <p:to>
                                        <p:strVal val="visible"/>
                                      </p:to>
                                    </p:set>
                                    <p:anim calcmode="lin" valueType="num">
                                      <p:cBhvr additive="base">
                                        <p:cTn id="7" dur="2000" fill="hold"/>
                                        <p:tgtEl>
                                          <p:spTgt spid="435202"/>
                                        </p:tgtEl>
                                        <p:attrNameLst>
                                          <p:attrName>ppt_x</p:attrName>
                                        </p:attrNameLst>
                                      </p:cBhvr>
                                      <p:tavLst>
                                        <p:tav tm="0">
                                          <p:val>
                                            <p:strVal val="#ppt_x"/>
                                          </p:val>
                                        </p:tav>
                                        <p:tav tm="100000">
                                          <p:val>
                                            <p:strVal val="#ppt_x"/>
                                          </p:val>
                                        </p:tav>
                                      </p:tavLst>
                                    </p:anim>
                                    <p:anim calcmode="lin" valueType="num">
                                      <p:cBhvr additive="base">
                                        <p:cTn id="8" dur="2000" fill="hold"/>
                                        <p:tgtEl>
                                          <p:spTgt spid="435202"/>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1" presetClass="entr" presetSubtype="4" fill="hold" grpId="0" nodeType="clickEffect">
                                  <p:stCondLst>
                                    <p:cond delay="0"/>
                                  </p:stCondLst>
                                  <p:childTnLst>
                                    <p:set>
                                      <p:cBhvr>
                                        <p:cTn id="12" dur="1" fill="hold">
                                          <p:stCondLst>
                                            <p:cond delay="0"/>
                                          </p:stCondLst>
                                        </p:cTn>
                                        <p:tgtEl>
                                          <p:spTgt spid="435226"/>
                                        </p:tgtEl>
                                        <p:attrNameLst>
                                          <p:attrName>style.visibility</p:attrName>
                                        </p:attrNameLst>
                                      </p:cBhvr>
                                      <p:to>
                                        <p:strVal val="visible"/>
                                      </p:to>
                                    </p:set>
                                    <p:animEffect transition="in" filter="wheel(4)">
                                      <p:cBhvr>
                                        <p:cTn id="13" dur="2000"/>
                                        <p:tgtEl>
                                          <p:spTgt spid="435226"/>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21" presetClass="entr" presetSubtype="4" fill="hold" nodeType="clickEffect">
                                  <p:stCondLst>
                                    <p:cond delay="0"/>
                                  </p:stCondLst>
                                  <p:childTnLst>
                                    <p:set>
                                      <p:cBhvr>
                                        <p:cTn id="17" dur="1" fill="hold">
                                          <p:stCondLst>
                                            <p:cond delay="0"/>
                                          </p:stCondLst>
                                        </p:cTn>
                                        <p:tgtEl>
                                          <p:spTgt spid="435203"/>
                                        </p:tgtEl>
                                        <p:attrNameLst>
                                          <p:attrName>style.visibility</p:attrName>
                                        </p:attrNameLst>
                                      </p:cBhvr>
                                      <p:to>
                                        <p:strVal val="visible"/>
                                      </p:to>
                                    </p:set>
                                    <p:animEffect transition="in" filter="wheel(4)">
                                      <p:cBhvr>
                                        <p:cTn id="18" dur="2000"/>
                                        <p:tgtEl>
                                          <p:spTgt spid="4352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5202" grpId="0"/>
      <p:bldP spid="435226" grpId="0"/>
    </p:bldLst>
  </p:timing>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6226" name="Text Box 2"/>
          <p:cNvSpPr txBox="1">
            <a:spLocks noChangeArrowheads="1"/>
          </p:cNvSpPr>
          <p:nvPr/>
        </p:nvSpPr>
        <p:spPr bwMode="auto">
          <a:xfrm>
            <a:off x="261938" y="304800"/>
            <a:ext cx="2851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Tạm chọn  </a:t>
            </a:r>
            <a:r>
              <a:rPr lang="el-GR">
                <a:solidFill>
                  <a:srgbClr val="000099"/>
                </a:solidFill>
              </a:rPr>
              <a:t>λ</a:t>
            </a:r>
            <a:r>
              <a:rPr lang="en-US">
                <a:solidFill>
                  <a:srgbClr val="000099"/>
                </a:solidFill>
              </a:rPr>
              <a:t>=80.→</a:t>
            </a:r>
            <a:r>
              <a:rPr lang="en-US"/>
              <a:t> </a:t>
            </a:r>
          </a:p>
        </p:txBody>
      </p:sp>
      <p:graphicFrame>
        <p:nvGraphicFramePr>
          <p:cNvPr id="436227" name="Object 3"/>
          <p:cNvGraphicFramePr>
            <a:graphicFrameLocks noChangeAspect="1"/>
          </p:cNvGraphicFramePr>
          <p:nvPr>
            <p:ph sz="half" idx="1"/>
          </p:nvPr>
        </p:nvGraphicFramePr>
        <p:xfrm>
          <a:off x="3098800" y="838200"/>
          <a:ext cx="3778250" cy="774700"/>
        </p:xfrm>
        <a:graphic>
          <a:graphicData uri="http://schemas.openxmlformats.org/presentationml/2006/ole">
            <mc:AlternateContent xmlns:mc="http://schemas.openxmlformats.org/markup-compatibility/2006">
              <mc:Choice xmlns:v="urn:schemas-microsoft-com:vml" Requires="v">
                <p:oleObj spid="_x0000_s436239" name="Equation" r:id="rId3" imgW="1917360" imgH="393480" progId="Equation.3">
                  <p:embed/>
                </p:oleObj>
              </mc:Choice>
              <mc:Fallback>
                <p:oleObj name="Equation" r:id="rId3" imgW="1917360" imgH="39348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98800" y="838200"/>
                        <a:ext cx="3778250" cy="774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436228" name="Text Box 4"/>
          <p:cNvSpPr txBox="1">
            <a:spLocks noChangeArrowheads="1"/>
          </p:cNvSpPr>
          <p:nvPr/>
        </p:nvSpPr>
        <p:spPr bwMode="auto">
          <a:xfrm>
            <a:off x="609600" y="1600200"/>
            <a:ext cx="7467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t> UN</a:t>
            </a:r>
            <a:r>
              <a:rPr lang="en-US" baseline="30000"/>
              <a:t>0</a:t>
            </a:r>
            <a:r>
              <a:rPr lang="en-US"/>
              <a:t>22: r</a:t>
            </a:r>
            <a:r>
              <a:rPr lang="en-US" baseline="-25000"/>
              <a:t>z</a:t>
            </a:r>
            <a:r>
              <a:rPr lang="en-US"/>
              <a:t>=8,89cm;I</a:t>
            </a:r>
            <a:r>
              <a:rPr lang="en-US" baseline="-25000"/>
              <a:t>z</a:t>
            </a:r>
            <a:r>
              <a:rPr lang="en-US"/>
              <a:t>=2110cm</a:t>
            </a:r>
            <a:r>
              <a:rPr lang="en-US" baseline="30000"/>
              <a:t>4</a:t>
            </a:r>
            <a:r>
              <a:rPr lang="en-US"/>
              <a:t>;I</a:t>
            </a:r>
            <a:r>
              <a:rPr lang="en-US" baseline="-25000"/>
              <a:t>y</a:t>
            </a:r>
            <a:r>
              <a:rPr lang="en-US"/>
              <a:t>=151cm</a:t>
            </a:r>
            <a:r>
              <a:rPr lang="en-US" baseline="30000"/>
              <a:t>4</a:t>
            </a:r>
            <a:r>
              <a:rPr lang="en-US"/>
              <a:t>;z</a:t>
            </a:r>
            <a:r>
              <a:rPr lang="en-US" baseline="-25000"/>
              <a:t>c</a:t>
            </a:r>
            <a:r>
              <a:rPr lang="en-US"/>
              <a:t>=2.21cm. </a:t>
            </a:r>
            <a:endParaRPr lang="el-GR">
              <a:latin typeface="Times New Roman" pitchFamily="18" charset="0"/>
              <a:cs typeface="Times New Roman" pitchFamily="18" charset="0"/>
            </a:endParaRPr>
          </a:p>
        </p:txBody>
      </p:sp>
      <p:sp>
        <p:nvSpPr>
          <p:cNvPr id="436229" name="Text Box 5"/>
          <p:cNvSpPr txBox="1">
            <a:spLocks noChangeArrowheads="1"/>
          </p:cNvSpPr>
          <p:nvPr/>
        </p:nvSpPr>
        <p:spPr bwMode="auto">
          <a:xfrm>
            <a:off x="441325" y="40020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436230" name="Text Box 6"/>
          <p:cNvSpPr txBox="1">
            <a:spLocks noChangeArrowheads="1"/>
          </p:cNvSpPr>
          <p:nvPr/>
        </p:nvSpPr>
        <p:spPr bwMode="auto">
          <a:xfrm>
            <a:off x="517525" y="41544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436231" name="Object 7"/>
          <p:cNvGraphicFramePr>
            <a:graphicFrameLocks noChangeAspect="1"/>
          </p:cNvGraphicFramePr>
          <p:nvPr>
            <p:ph sz="quarter" idx="3"/>
          </p:nvPr>
        </p:nvGraphicFramePr>
        <p:xfrm>
          <a:off x="2232025" y="1800225"/>
          <a:ext cx="3470275" cy="889000"/>
        </p:xfrm>
        <a:graphic>
          <a:graphicData uri="http://schemas.openxmlformats.org/presentationml/2006/ole">
            <mc:AlternateContent xmlns:mc="http://schemas.openxmlformats.org/markup-compatibility/2006">
              <mc:Choice xmlns:v="urn:schemas-microsoft-com:vml" Requires="v">
                <p:oleObj spid="_x0000_s436240" name="Equation" r:id="rId5" imgW="1752480" imgH="431640" progId="Equation.3">
                  <p:embed/>
                </p:oleObj>
              </mc:Choice>
              <mc:Fallback>
                <p:oleObj name="Equation" r:id="rId5" imgW="1752480" imgH="431640" progId="Equation.3">
                  <p:embed/>
                  <p:pic>
                    <p:nvPicPr>
                      <p:cNvPr id="0" name="Object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232025" y="1800225"/>
                        <a:ext cx="3470275" cy="8890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436232" name="Text Box 8"/>
          <p:cNvSpPr txBox="1">
            <a:spLocks noChangeArrowheads="1"/>
          </p:cNvSpPr>
          <p:nvPr/>
        </p:nvSpPr>
        <p:spPr bwMode="auto">
          <a:xfrm>
            <a:off x="2286000" y="2895600"/>
            <a:ext cx="39639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solidFill>
                  <a:srgbClr val="000099"/>
                </a:solidFill>
                <a:latin typeface="Times New Roman" pitchFamily="18" charset="0"/>
                <a:cs typeface="Times New Roman" pitchFamily="18" charset="0"/>
              </a:rPr>
              <a:t>λ</a:t>
            </a:r>
            <a:r>
              <a:rPr lang="en-US">
                <a:solidFill>
                  <a:srgbClr val="000099"/>
                </a:solidFill>
                <a:latin typeface="Times New Roman" pitchFamily="18" charset="0"/>
                <a:cs typeface="Times New Roman" pitchFamily="18" charset="0"/>
              </a:rPr>
              <a:t>=80→</a:t>
            </a:r>
            <a:r>
              <a:rPr lang="el-GR">
                <a:solidFill>
                  <a:srgbClr val="000099"/>
                </a:solidFill>
                <a:latin typeface="Times New Roman" pitchFamily="18" charset="0"/>
                <a:cs typeface="Times New Roman" pitchFamily="18" charset="0"/>
              </a:rPr>
              <a:t>φ</a:t>
            </a:r>
            <a:r>
              <a:rPr lang="en-US">
                <a:solidFill>
                  <a:srgbClr val="000099"/>
                </a:solidFill>
                <a:latin typeface="Times New Roman" pitchFamily="18" charset="0"/>
                <a:cs typeface="Times New Roman" pitchFamily="18" charset="0"/>
              </a:rPr>
              <a:t>=0,75;</a:t>
            </a:r>
            <a:r>
              <a:rPr lang="el-GR">
                <a:solidFill>
                  <a:srgbClr val="000099"/>
                </a:solidFill>
                <a:latin typeface="Times New Roman" pitchFamily="18" charset="0"/>
                <a:cs typeface="Times New Roman" pitchFamily="18" charset="0"/>
              </a:rPr>
              <a:t>λ</a:t>
            </a:r>
            <a:r>
              <a:rPr lang="en-US">
                <a:solidFill>
                  <a:srgbClr val="000099"/>
                </a:solidFill>
                <a:latin typeface="Times New Roman" pitchFamily="18" charset="0"/>
                <a:cs typeface="Times New Roman" pitchFamily="18" charset="0"/>
              </a:rPr>
              <a:t>=90→</a:t>
            </a:r>
            <a:r>
              <a:rPr lang="el-GR">
                <a:solidFill>
                  <a:srgbClr val="000099"/>
                </a:solidFill>
                <a:latin typeface="Times New Roman" pitchFamily="18" charset="0"/>
                <a:cs typeface="Times New Roman" pitchFamily="18" charset="0"/>
              </a:rPr>
              <a:t>φ</a:t>
            </a:r>
            <a:r>
              <a:rPr lang="en-US">
                <a:solidFill>
                  <a:srgbClr val="000099"/>
                </a:solidFill>
                <a:latin typeface="Times New Roman" pitchFamily="18" charset="0"/>
                <a:cs typeface="Times New Roman" pitchFamily="18" charset="0"/>
              </a:rPr>
              <a:t>=0,69</a:t>
            </a:r>
            <a:r>
              <a:rPr lang="en-US">
                <a:solidFill>
                  <a:srgbClr val="3366CC"/>
                </a:solidFill>
                <a:latin typeface="Times New Roman" pitchFamily="18" charset="0"/>
                <a:cs typeface="Times New Roman" pitchFamily="18" charset="0"/>
              </a:rPr>
              <a:t>.</a:t>
            </a:r>
            <a:endParaRPr lang="el-GR">
              <a:solidFill>
                <a:srgbClr val="3366CC"/>
              </a:solidFill>
              <a:latin typeface="Times New Roman" pitchFamily="18" charset="0"/>
              <a:cs typeface="Times New Roman" pitchFamily="18" charset="0"/>
            </a:endParaRPr>
          </a:p>
        </p:txBody>
      </p:sp>
      <p:sp>
        <p:nvSpPr>
          <p:cNvPr id="436233" name="Text Box 9"/>
          <p:cNvSpPr txBox="1">
            <a:spLocks noChangeArrowheads="1"/>
          </p:cNvSpPr>
          <p:nvPr/>
        </p:nvSpPr>
        <p:spPr bwMode="auto">
          <a:xfrm>
            <a:off x="517525" y="3276600"/>
            <a:ext cx="79787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latin typeface="Times New Roman" pitchFamily="18" charset="0"/>
                <a:cs typeface="Times New Roman" pitchFamily="18" charset="0"/>
              </a:rPr>
              <a:t>φ</a:t>
            </a:r>
            <a:r>
              <a:rPr lang="en-US">
                <a:latin typeface="Times New Roman" pitchFamily="18" charset="0"/>
                <a:cs typeface="Times New Roman" pitchFamily="18" charset="0"/>
              </a:rPr>
              <a:t>=0,75-(0,75-0,69).0,436=0,724. </a:t>
            </a:r>
            <a:r>
              <a:rPr lang="el-GR"/>
              <a:t>[</a:t>
            </a:r>
            <a:r>
              <a:rPr lang="el-GR">
                <a:latin typeface="Times New Roman" pitchFamily="18" charset="0"/>
                <a:cs typeface="Times New Roman" pitchFamily="18" charset="0"/>
              </a:rPr>
              <a:t>σ</a:t>
            </a:r>
            <a:r>
              <a:rPr lang="el-GR"/>
              <a:t>]</a:t>
            </a:r>
            <a:r>
              <a:rPr lang="el-GR" baseline="-25000"/>
              <a:t>ôđ</a:t>
            </a:r>
            <a:r>
              <a:rPr lang="en-US">
                <a:latin typeface="Times New Roman" pitchFamily="18" charset="0"/>
                <a:cs typeface="Times New Roman" pitchFamily="18" charset="0"/>
              </a:rPr>
              <a:t>=0,724.14=10,13kN/cm</a:t>
            </a:r>
            <a:r>
              <a:rPr lang="en-US" baseline="30000">
                <a:latin typeface="Times New Roman" pitchFamily="18" charset="0"/>
                <a:cs typeface="Times New Roman" pitchFamily="18" charset="0"/>
              </a:rPr>
              <a:t>2</a:t>
            </a:r>
            <a:r>
              <a:rPr lang="en-US">
                <a:latin typeface="Times New Roman" pitchFamily="18" charset="0"/>
                <a:cs typeface="Times New Roman" pitchFamily="18" charset="0"/>
              </a:rPr>
              <a:t>;</a:t>
            </a:r>
            <a:endParaRPr lang="el-GR">
              <a:latin typeface="Times New Roman" pitchFamily="18" charset="0"/>
              <a:cs typeface="Times New Roman" pitchFamily="18" charset="0"/>
            </a:endParaRPr>
          </a:p>
        </p:txBody>
      </p:sp>
      <p:sp>
        <p:nvSpPr>
          <p:cNvPr id="436234" name="Text Box 10"/>
          <p:cNvSpPr txBox="1">
            <a:spLocks noChangeArrowheads="1"/>
          </p:cNvSpPr>
          <p:nvPr/>
        </p:nvSpPr>
        <p:spPr bwMode="auto">
          <a:xfrm>
            <a:off x="492125" y="3886200"/>
            <a:ext cx="82565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000">
                <a:solidFill>
                  <a:srgbClr val="006699"/>
                </a:solidFill>
              </a:rPr>
              <a:t>σ</a:t>
            </a:r>
            <a:r>
              <a:rPr lang="en-US" sz="2000">
                <a:solidFill>
                  <a:srgbClr val="006699"/>
                </a:solidFill>
              </a:rPr>
              <a:t>=560/(2.26,7)=10,49kN/cm</a:t>
            </a:r>
            <a:r>
              <a:rPr lang="en-US" sz="2000" baseline="30000">
                <a:solidFill>
                  <a:srgbClr val="006699"/>
                </a:solidFill>
              </a:rPr>
              <a:t>2</a:t>
            </a:r>
            <a:r>
              <a:rPr lang="en-US" sz="2000">
                <a:solidFill>
                  <a:srgbClr val="006699"/>
                </a:solidFill>
              </a:rPr>
              <a:t>; sai l</a:t>
            </a:r>
            <a:r>
              <a:rPr lang="el-GR" sz="2000">
                <a:solidFill>
                  <a:srgbClr val="006699"/>
                </a:solidFill>
              </a:rPr>
              <a:t>ệch</a:t>
            </a:r>
            <a:r>
              <a:rPr lang="en-US" sz="2000">
                <a:solidFill>
                  <a:srgbClr val="006699"/>
                </a:solidFill>
              </a:rPr>
              <a:t> 100.(10,49-10,13)/10,13=+3,52%</a:t>
            </a:r>
            <a:endParaRPr lang="el-GR" sz="2000">
              <a:solidFill>
                <a:srgbClr val="006699"/>
              </a:solidFill>
            </a:endParaRPr>
          </a:p>
        </p:txBody>
      </p:sp>
      <p:sp>
        <p:nvSpPr>
          <p:cNvPr id="436235" name="Text Box 11"/>
          <p:cNvSpPr txBox="1">
            <a:spLocks noChangeArrowheads="1"/>
          </p:cNvSpPr>
          <p:nvPr/>
        </p:nvSpPr>
        <p:spPr bwMode="auto">
          <a:xfrm>
            <a:off x="779463" y="4419600"/>
            <a:ext cx="47783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2I</a:t>
            </a:r>
            <a:r>
              <a:rPr lang="en-US" baseline="-25000"/>
              <a:t>z</a:t>
            </a:r>
            <a:r>
              <a:rPr lang="en-US"/>
              <a:t>=2I</a:t>
            </a:r>
            <a:r>
              <a:rPr lang="en-US" baseline="-25000"/>
              <a:t>y</a:t>
            </a:r>
            <a:r>
              <a:rPr lang="en-US"/>
              <a:t>+2F(0,5b-z</a:t>
            </a:r>
            <a:r>
              <a:rPr lang="en-US" baseline="-25000"/>
              <a:t>c</a:t>
            </a:r>
            <a:r>
              <a:rPr lang="en-US"/>
              <a:t>)</a:t>
            </a:r>
            <a:r>
              <a:rPr lang="en-US" baseline="30000"/>
              <a:t>2</a:t>
            </a:r>
            <a:r>
              <a:rPr lang="en-US"/>
              <a:t>→b=21,55cm.</a:t>
            </a:r>
          </a:p>
        </p:txBody>
      </p:sp>
      <p:sp>
        <p:nvSpPr>
          <p:cNvPr id="436236" name="Text Box 12"/>
          <p:cNvSpPr txBox="1">
            <a:spLocks noChangeArrowheads="1"/>
          </p:cNvSpPr>
          <p:nvPr/>
        </p:nvSpPr>
        <p:spPr bwMode="auto">
          <a:xfrm>
            <a:off x="2438400" y="4876800"/>
            <a:ext cx="26543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h≤</a:t>
            </a:r>
            <a:r>
              <a:rPr lang="el-GR"/>
              <a:t>λ</a:t>
            </a:r>
            <a:r>
              <a:rPr lang="en-US"/>
              <a:t>r</a:t>
            </a:r>
            <a:r>
              <a:rPr lang="en-US" baseline="-25000"/>
              <a:t>y</a:t>
            </a:r>
            <a:r>
              <a:rPr lang="en-US"/>
              <a:t>/</a:t>
            </a:r>
            <a:r>
              <a:rPr lang="el-GR"/>
              <a:t>μ</a:t>
            </a:r>
            <a:r>
              <a:rPr lang="en-US"/>
              <a:t>=266,58cm</a:t>
            </a:r>
            <a:endParaRPr lang="el-GR"/>
          </a:p>
        </p:txBody>
      </p:sp>
      <p:sp>
        <p:nvSpPr>
          <p:cNvPr id="436237" name="Text Box 13"/>
          <p:cNvSpPr txBox="1">
            <a:spLocks noChangeArrowheads="1"/>
          </p:cNvSpPr>
          <p:nvPr/>
        </p:nvSpPr>
        <p:spPr bwMode="auto">
          <a:xfrm>
            <a:off x="593725" y="5410200"/>
            <a:ext cx="76485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3300"/>
                </a:solidFill>
              </a:rPr>
              <a:t>k≥l/h=3,75;chọn h=250cm;k=4; số thanh ngang bằng 3.</a:t>
            </a:r>
          </a:p>
        </p:txBody>
      </p:sp>
      <p:sp>
        <p:nvSpPr>
          <p:cNvPr id="436238" name="Text Box 14"/>
          <p:cNvSpPr txBox="1">
            <a:spLocks noChangeArrowheads="1"/>
          </p:cNvSpPr>
          <p:nvPr/>
        </p:nvSpPr>
        <p:spPr bwMode="auto">
          <a:xfrm>
            <a:off x="276225" y="5867400"/>
            <a:ext cx="88757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solidFill>
                  <a:srgbClr val="006699"/>
                </a:solidFill>
              </a:rPr>
              <a:t>λ</a:t>
            </a:r>
            <a:r>
              <a:rPr lang="en-US">
                <a:solidFill>
                  <a:srgbClr val="006699"/>
                </a:solidFill>
              </a:rPr>
              <a:t>=84,36&lt;100→</a:t>
            </a:r>
            <a:r>
              <a:rPr lang="el-GR">
                <a:solidFill>
                  <a:srgbClr val="006699"/>
                </a:solidFill>
                <a:latin typeface="Times New Roman" pitchFamily="18" charset="0"/>
                <a:cs typeface="Times New Roman" pitchFamily="18" charset="0"/>
              </a:rPr>
              <a:t>σ</a:t>
            </a:r>
            <a:r>
              <a:rPr lang="en-US" baseline="-25000">
                <a:solidFill>
                  <a:srgbClr val="006699"/>
                </a:solidFill>
                <a:latin typeface="Times New Roman" pitchFamily="18" charset="0"/>
                <a:cs typeface="Times New Roman" pitchFamily="18" charset="0"/>
              </a:rPr>
              <a:t>th</a:t>
            </a:r>
            <a:r>
              <a:rPr lang="en-US">
                <a:solidFill>
                  <a:srgbClr val="006699"/>
                </a:solidFill>
                <a:latin typeface="Times New Roman" pitchFamily="18" charset="0"/>
                <a:cs typeface="Times New Roman" pitchFamily="18" charset="0"/>
              </a:rPr>
              <a:t>=a-b</a:t>
            </a:r>
            <a:r>
              <a:rPr lang="el-GR">
                <a:solidFill>
                  <a:srgbClr val="006699"/>
                </a:solidFill>
              </a:rPr>
              <a:t>λ</a:t>
            </a:r>
            <a:r>
              <a:rPr lang="en-US">
                <a:solidFill>
                  <a:srgbClr val="006699"/>
                </a:solidFill>
              </a:rPr>
              <a:t>+c</a:t>
            </a:r>
            <a:r>
              <a:rPr lang="el-GR">
                <a:solidFill>
                  <a:srgbClr val="006699"/>
                </a:solidFill>
              </a:rPr>
              <a:t>λ</a:t>
            </a:r>
            <a:r>
              <a:rPr lang="en-US" baseline="30000">
                <a:solidFill>
                  <a:srgbClr val="006699"/>
                </a:solidFill>
              </a:rPr>
              <a:t>2</a:t>
            </a:r>
            <a:r>
              <a:rPr lang="en-US">
                <a:solidFill>
                  <a:srgbClr val="006699"/>
                </a:solidFill>
              </a:rPr>
              <a:t>=21,38kN/cm</a:t>
            </a:r>
            <a:r>
              <a:rPr lang="en-US" baseline="30000">
                <a:solidFill>
                  <a:srgbClr val="006699"/>
                </a:solidFill>
              </a:rPr>
              <a:t>2</a:t>
            </a:r>
            <a:r>
              <a:rPr lang="en-US">
                <a:solidFill>
                  <a:srgbClr val="006699"/>
                </a:solidFill>
              </a:rPr>
              <a:t>; m=21,38/10,49≈2,04.</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436226"/>
                                        </p:tgtEl>
                                        <p:attrNameLst>
                                          <p:attrName>style.visibility</p:attrName>
                                        </p:attrNameLst>
                                      </p:cBhvr>
                                      <p:to>
                                        <p:strVal val="visible"/>
                                      </p:to>
                                    </p:set>
                                    <p:anim calcmode="lin" valueType="num">
                                      <p:cBhvr additive="base">
                                        <p:cTn id="7" dur="2000" fill="hold"/>
                                        <p:tgtEl>
                                          <p:spTgt spid="436226"/>
                                        </p:tgtEl>
                                        <p:attrNameLst>
                                          <p:attrName>ppt_x</p:attrName>
                                        </p:attrNameLst>
                                      </p:cBhvr>
                                      <p:tavLst>
                                        <p:tav tm="0">
                                          <p:val>
                                            <p:strVal val="0-#ppt_w/2"/>
                                          </p:val>
                                        </p:tav>
                                        <p:tav tm="100000">
                                          <p:val>
                                            <p:strVal val="#ppt_x"/>
                                          </p:val>
                                        </p:tav>
                                      </p:tavLst>
                                    </p:anim>
                                    <p:anim calcmode="lin" valueType="num">
                                      <p:cBhvr additive="base">
                                        <p:cTn id="8" dur="2000" fill="hold"/>
                                        <p:tgtEl>
                                          <p:spTgt spid="436226"/>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2" fill="hold" nodeType="clickEffect">
                                  <p:stCondLst>
                                    <p:cond delay="0"/>
                                  </p:stCondLst>
                                  <p:childTnLst>
                                    <p:set>
                                      <p:cBhvr>
                                        <p:cTn id="12" dur="1" fill="hold">
                                          <p:stCondLst>
                                            <p:cond delay="0"/>
                                          </p:stCondLst>
                                        </p:cTn>
                                        <p:tgtEl>
                                          <p:spTgt spid="436227"/>
                                        </p:tgtEl>
                                        <p:attrNameLst>
                                          <p:attrName>style.visibility</p:attrName>
                                        </p:attrNameLst>
                                      </p:cBhvr>
                                      <p:to>
                                        <p:strVal val="visible"/>
                                      </p:to>
                                    </p:set>
                                    <p:anim calcmode="lin" valueType="num">
                                      <p:cBhvr additive="base">
                                        <p:cTn id="13" dur="2000" fill="hold"/>
                                        <p:tgtEl>
                                          <p:spTgt spid="436227"/>
                                        </p:tgtEl>
                                        <p:attrNameLst>
                                          <p:attrName>ppt_x</p:attrName>
                                        </p:attrNameLst>
                                      </p:cBhvr>
                                      <p:tavLst>
                                        <p:tav tm="0">
                                          <p:val>
                                            <p:strVal val="1+#ppt_w/2"/>
                                          </p:val>
                                        </p:tav>
                                        <p:tav tm="100000">
                                          <p:val>
                                            <p:strVal val="#ppt_x"/>
                                          </p:val>
                                        </p:tav>
                                      </p:tavLst>
                                    </p:anim>
                                    <p:anim calcmode="lin" valueType="num">
                                      <p:cBhvr additive="base">
                                        <p:cTn id="14" dur="2000" fill="hold"/>
                                        <p:tgtEl>
                                          <p:spTgt spid="436227"/>
                                        </p:tgtEl>
                                        <p:attrNameLst>
                                          <p:attrName>ppt_y</p:attrName>
                                        </p:attrNameLst>
                                      </p:cBhvr>
                                      <p:tavLst>
                                        <p:tav tm="0">
                                          <p:val>
                                            <p:strVal val="#ppt_y"/>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4" presetClass="entr" presetSubtype="16" fill="hold" grpId="0" nodeType="clickEffect">
                                  <p:stCondLst>
                                    <p:cond delay="0"/>
                                  </p:stCondLst>
                                  <p:childTnLst>
                                    <p:set>
                                      <p:cBhvr>
                                        <p:cTn id="18" dur="1" fill="hold">
                                          <p:stCondLst>
                                            <p:cond delay="0"/>
                                          </p:stCondLst>
                                        </p:cTn>
                                        <p:tgtEl>
                                          <p:spTgt spid="436228"/>
                                        </p:tgtEl>
                                        <p:attrNameLst>
                                          <p:attrName>style.visibility</p:attrName>
                                        </p:attrNameLst>
                                      </p:cBhvr>
                                      <p:to>
                                        <p:strVal val="visible"/>
                                      </p:to>
                                    </p:set>
                                    <p:animEffect transition="in" filter="box(in)">
                                      <p:cBhvr>
                                        <p:cTn id="19" dur="3000"/>
                                        <p:tgtEl>
                                          <p:spTgt spid="436228"/>
                                        </p:tgtEl>
                                      </p:cBhvr>
                                    </p:animEffect>
                                  </p:childTnLst>
                                </p:cTn>
                              </p:par>
                            </p:childTnLst>
                          </p:cTn>
                        </p:par>
                      </p:childTnLst>
                    </p:cTn>
                  </p:par>
                  <p:par>
                    <p:cTn id="20" fill="hold" nodeType="clickPar">
                      <p:stCondLst>
                        <p:cond delay="indefinite"/>
                      </p:stCondLst>
                      <p:childTnLst>
                        <p:par>
                          <p:cTn id="21" fill="hold" nodeType="withGroup">
                            <p:stCondLst>
                              <p:cond delay="0"/>
                            </p:stCondLst>
                            <p:childTnLst>
                              <p:par>
                                <p:cTn id="22" presetID="2" presetClass="entr" presetSubtype="8" fill="hold" nodeType="clickEffect">
                                  <p:stCondLst>
                                    <p:cond delay="0"/>
                                  </p:stCondLst>
                                  <p:childTnLst>
                                    <p:set>
                                      <p:cBhvr>
                                        <p:cTn id="23" dur="1" fill="hold">
                                          <p:stCondLst>
                                            <p:cond delay="0"/>
                                          </p:stCondLst>
                                        </p:cTn>
                                        <p:tgtEl>
                                          <p:spTgt spid="436231"/>
                                        </p:tgtEl>
                                        <p:attrNameLst>
                                          <p:attrName>style.visibility</p:attrName>
                                        </p:attrNameLst>
                                      </p:cBhvr>
                                      <p:to>
                                        <p:strVal val="visible"/>
                                      </p:to>
                                    </p:set>
                                    <p:anim calcmode="lin" valueType="num">
                                      <p:cBhvr additive="base">
                                        <p:cTn id="24" dur="3000" fill="hold"/>
                                        <p:tgtEl>
                                          <p:spTgt spid="436231"/>
                                        </p:tgtEl>
                                        <p:attrNameLst>
                                          <p:attrName>ppt_x</p:attrName>
                                        </p:attrNameLst>
                                      </p:cBhvr>
                                      <p:tavLst>
                                        <p:tav tm="0">
                                          <p:val>
                                            <p:strVal val="0-#ppt_w/2"/>
                                          </p:val>
                                        </p:tav>
                                        <p:tav tm="100000">
                                          <p:val>
                                            <p:strVal val="#ppt_x"/>
                                          </p:val>
                                        </p:tav>
                                      </p:tavLst>
                                    </p:anim>
                                    <p:anim calcmode="lin" valueType="num">
                                      <p:cBhvr additive="base">
                                        <p:cTn id="25" dur="3000" fill="hold"/>
                                        <p:tgtEl>
                                          <p:spTgt spid="436231"/>
                                        </p:tgtEl>
                                        <p:attrNameLst>
                                          <p:attrName>ppt_y</p:attrName>
                                        </p:attrNameLst>
                                      </p:cBhvr>
                                      <p:tavLst>
                                        <p:tav tm="0">
                                          <p:val>
                                            <p:strVal val="#ppt_y"/>
                                          </p:val>
                                        </p:tav>
                                        <p:tav tm="100000">
                                          <p:val>
                                            <p:strVal val="#ppt_y"/>
                                          </p:val>
                                        </p:tav>
                                      </p:tavLst>
                                    </p:anim>
                                  </p:childTnLst>
                                </p:cTn>
                              </p:par>
                            </p:childTnLst>
                          </p:cTn>
                        </p:par>
                      </p:childTnLst>
                    </p:cTn>
                  </p:par>
                  <p:par>
                    <p:cTn id="26" fill="hold" nodeType="clickPar">
                      <p:stCondLst>
                        <p:cond delay="indefinite"/>
                      </p:stCondLst>
                      <p:childTnLst>
                        <p:par>
                          <p:cTn id="27" fill="hold" nodeType="withGroup">
                            <p:stCondLst>
                              <p:cond delay="0"/>
                            </p:stCondLst>
                            <p:childTnLst>
                              <p:par>
                                <p:cTn id="28" presetID="2" presetClass="entr" presetSubtype="2" fill="hold" grpId="0" nodeType="clickEffect">
                                  <p:stCondLst>
                                    <p:cond delay="0"/>
                                  </p:stCondLst>
                                  <p:childTnLst>
                                    <p:set>
                                      <p:cBhvr>
                                        <p:cTn id="29" dur="1" fill="hold">
                                          <p:stCondLst>
                                            <p:cond delay="0"/>
                                          </p:stCondLst>
                                        </p:cTn>
                                        <p:tgtEl>
                                          <p:spTgt spid="436232"/>
                                        </p:tgtEl>
                                        <p:attrNameLst>
                                          <p:attrName>style.visibility</p:attrName>
                                        </p:attrNameLst>
                                      </p:cBhvr>
                                      <p:to>
                                        <p:strVal val="visible"/>
                                      </p:to>
                                    </p:set>
                                    <p:anim calcmode="lin" valueType="num">
                                      <p:cBhvr additive="base">
                                        <p:cTn id="30" dur="3000" fill="hold"/>
                                        <p:tgtEl>
                                          <p:spTgt spid="436232"/>
                                        </p:tgtEl>
                                        <p:attrNameLst>
                                          <p:attrName>ppt_x</p:attrName>
                                        </p:attrNameLst>
                                      </p:cBhvr>
                                      <p:tavLst>
                                        <p:tav tm="0">
                                          <p:val>
                                            <p:strVal val="1+#ppt_w/2"/>
                                          </p:val>
                                        </p:tav>
                                        <p:tav tm="100000">
                                          <p:val>
                                            <p:strVal val="#ppt_x"/>
                                          </p:val>
                                        </p:tav>
                                      </p:tavLst>
                                    </p:anim>
                                    <p:anim calcmode="lin" valueType="num">
                                      <p:cBhvr additive="base">
                                        <p:cTn id="31" dur="3000" fill="hold"/>
                                        <p:tgtEl>
                                          <p:spTgt spid="436232"/>
                                        </p:tgtEl>
                                        <p:attrNameLst>
                                          <p:attrName>ppt_y</p:attrName>
                                        </p:attrNameLst>
                                      </p:cBhvr>
                                      <p:tavLst>
                                        <p:tav tm="0">
                                          <p:val>
                                            <p:strVal val="#ppt_y"/>
                                          </p:val>
                                        </p:tav>
                                        <p:tav tm="100000">
                                          <p:val>
                                            <p:strVal val="#ppt_y"/>
                                          </p:val>
                                        </p:tav>
                                      </p:tavLst>
                                    </p:anim>
                                  </p:childTnLst>
                                </p:cTn>
                              </p:par>
                            </p:childTnLst>
                          </p:cTn>
                        </p:par>
                      </p:childTnLst>
                    </p:cTn>
                  </p:par>
                  <p:par>
                    <p:cTn id="32" fill="hold" nodeType="clickPar">
                      <p:stCondLst>
                        <p:cond delay="indefinite"/>
                      </p:stCondLst>
                      <p:childTnLst>
                        <p:par>
                          <p:cTn id="33" fill="hold" nodeType="withGroup">
                            <p:stCondLst>
                              <p:cond delay="0"/>
                            </p:stCondLst>
                            <p:childTnLst>
                              <p:par>
                                <p:cTn id="34" presetID="8" presetClass="entr" presetSubtype="16" fill="hold" grpId="0" nodeType="clickEffect">
                                  <p:stCondLst>
                                    <p:cond delay="0"/>
                                  </p:stCondLst>
                                  <p:childTnLst>
                                    <p:set>
                                      <p:cBhvr>
                                        <p:cTn id="35" dur="1" fill="hold">
                                          <p:stCondLst>
                                            <p:cond delay="0"/>
                                          </p:stCondLst>
                                        </p:cTn>
                                        <p:tgtEl>
                                          <p:spTgt spid="436233"/>
                                        </p:tgtEl>
                                        <p:attrNameLst>
                                          <p:attrName>style.visibility</p:attrName>
                                        </p:attrNameLst>
                                      </p:cBhvr>
                                      <p:to>
                                        <p:strVal val="visible"/>
                                      </p:to>
                                    </p:set>
                                    <p:animEffect transition="in" filter="diamond(in)">
                                      <p:cBhvr>
                                        <p:cTn id="36" dur="2000"/>
                                        <p:tgtEl>
                                          <p:spTgt spid="436233"/>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53" presetClass="entr" presetSubtype="0" fill="hold" grpId="0" nodeType="clickEffect">
                                  <p:stCondLst>
                                    <p:cond delay="0"/>
                                  </p:stCondLst>
                                  <p:childTnLst>
                                    <p:set>
                                      <p:cBhvr>
                                        <p:cTn id="40" dur="1" fill="hold">
                                          <p:stCondLst>
                                            <p:cond delay="0"/>
                                          </p:stCondLst>
                                        </p:cTn>
                                        <p:tgtEl>
                                          <p:spTgt spid="436234"/>
                                        </p:tgtEl>
                                        <p:attrNameLst>
                                          <p:attrName>style.visibility</p:attrName>
                                        </p:attrNameLst>
                                      </p:cBhvr>
                                      <p:to>
                                        <p:strVal val="visible"/>
                                      </p:to>
                                    </p:set>
                                    <p:anim calcmode="lin" valueType="num">
                                      <p:cBhvr>
                                        <p:cTn id="41" dur="2000" fill="hold"/>
                                        <p:tgtEl>
                                          <p:spTgt spid="436234"/>
                                        </p:tgtEl>
                                        <p:attrNameLst>
                                          <p:attrName>ppt_w</p:attrName>
                                        </p:attrNameLst>
                                      </p:cBhvr>
                                      <p:tavLst>
                                        <p:tav tm="0">
                                          <p:val>
                                            <p:fltVal val="0"/>
                                          </p:val>
                                        </p:tav>
                                        <p:tav tm="100000">
                                          <p:val>
                                            <p:strVal val="#ppt_w"/>
                                          </p:val>
                                        </p:tav>
                                      </p:tavLst>
                                    </p:anim>
                                    <p:anim calcmode="lin" valueType="num">
                                      <p:cBhvr>
                                        <p:cTn id="42" dur="2000" fill="hold"/>
                                        <p:tgtEl>
                                          <p:spTgt spid="436234"/>
                                        </p:tgtEl>
                                        <p:attrNameLst>
                                          <p:attrName>ppt_h</p:attrName>
                                        </p:attrNameLst>
                                      </p:cBhvr>
                                      <p:tavLst>
                                        <p:tav tm="0">
                                          <p:val>
                                            <p:fltVal val="0"/>
                                          </p:val>
                                        </p:tav>
                                        <p:tav tm="100000">
                                          <p:val>
                                            <p:strVal val="#ppt_h"/>
                                          </p:val>
                                        </p:tav>
                                      </p:tavLst>
                                    </p:anim>
                                    <p:animEffect transition="in" filter="fade">
                                      <p:cBhvr>
                                        <p:cTn id="43" dur="2000"/>
                                        <p:tgtEl>
                                          <p:spTgt spid="436234"/>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2" presetClass="entr" presetSubtype="8" fill="hold" grpId="0" nodeType="clickEffect">
                                  <p:stCondLst>
                                    <p:cond delay="0"/>
                                  </p:stCondLst>
                                  <p:childTnLst>
                                    <p:set>
                                      <p:cBhvr>
                                        <p:cTn id="47" dur="1" fill="hold">
                                          <p:stCondLst>
                                            <p:cond delay="0"/>
                                          </p:stCondLst>
                                        </p:cTn>
                                        <p:tgtEl>
                                          <p:spTgt spid="436235"/>
                                        </p:tgtEl>
                                        <p:attrNameLst>
                                          <p:attrName>style.visibility</p:attrName>
                                        </p:attrNameLst>
                                      </p:cBhvr>
                                      <p:to>
                                        <p:strVal val="visible"/>
                                      </p:to>
                                    </p:set>
                                    <p:anim calcmode="lin" valueType="num">
                                      <p:cBhvr additive="base">
                                        <p:cTn id="48" dur="2000" fill="hold"/>
                                        <p:tgtEl>
                                          <p:spTgt spid="436235"/>
                                        </p:tgtEl>
                                        <p:attrNameLst>
                                          <p:attrName>ppt_x</p:attrName>
                                        </p:attrNameLst>
                                      </p:cBhvr>
                                      <p:tavLst>
                                        <p:tav tm="0">
                                          <p:val>
                                            <p:strVal val="0-#ppt_w/2"/>
                                          </p:val>
                                        </p:tav>
                                        <p:tav tm="100000">
                                          <p:val>
                                            <p:strVal val="#ppt_x"/>
                                          </p:val>
                                        </p:tav>
                                      </p:tavLst>
                                    </p:anim>
                                    <p:anim calcmode="lin" valueType="num">
                                      <p:cBhvr additive="base">
                                        <p:cTn id="49" dur="2000" fill="hold"/>
                                        <p:tgtEl>
                                          <p:spTgt spid="436235"/>
                                        </p:tgtEl>
                                        <p:attrNameLst>
                                          <p:attrName>ppt_y</p:attrName>
                                        </p:attrNameLst>
                                      </p:cBhvr>
                                      <p:tavLst>
                                        <p:tav tm="0">
                                          <p:val>
                                            <p:strVal val="#ppt_y"/>
                                          </p:val>
                                        </p:tav>
                                        <p:tav tm="100000">
                                          <p:val>
                                            <p:strVal val="#ppt_y"/>
                                          </p:val>
                                        </p:tav>
                                      </p:tavLst>
                                    </p:anim>
                                  </p:childTnLst>
                                </p:cTn>
                              </p:par>
                            </p:childTnLst>
                          </p:cTn>
                        </p:par>
                      </p:childTnLst>
                    </p:cTn>
                  </p:par>
                  <p:par>
                    <p:cTn id="50" fill="hold" nodeType="clickPar">
                      <p:stCondLst>
                        <p:cond delay="indefinite"/>
                      </p:stCondLst>
                      <p:childTnLst>
                        <p:par>
                          <p:cTn id="51" fill="hold" nodeType="withGroup">
                            <p:stCondLst>
                              <p:cond delay="0"/>
                            </p:stCondLst>
                            <p:childTnLst>
                              <p:par>
                                <p:cTn id="52" presetID="2" presetClass="entr" presetSubtype="2" fill="hold" grpId="0" nodeType="clickEffect">
                                  <p:stCondLst>
                                    <p:cond delay="0"/>
                                  </p:stCondLst>
                                  <p:childTnLst>
                                    <p:set>
                                      <p:cBhvr>
                                        <p:cTn id="53" dur="1" fill="hold">
                                          <p:stCondLst>
                                            <p:cond delay="0"/>
                                          </p:stCondLst>
                                        </p:cTn>
                                        <p:tgtEl>
                                          <p:spTgt spid="436236"/>
                                        </p:tgtEl>
                                        <p:attrNameLst>
                                          <p:attrName>style.visibility</p:attrName>
                                        </p:attrNameLst>
                                      </p:cBhvr>
                                      <p:to>
                                        <p:strVal val="visible"/>
                                      </p:to>
                                    </p:set>
                                    <p:anim calcmode="lin" valueType="num">
                                      <p:cBhvr additive="base">
                                        <p:cTn id="54" dur="2000" fill="hold"/>
                                        <p:tgtEl>
                                          <p:spTgt spid="436236"/>
                                        </p:tgtEl>
                                        <p:attrNameLst>
                                          <p:attrName>ppt_x</p:attrName>
                                        </p:attrNameLst>
                                      </p:cBhvr>
                                      <p:tavLst>
                                        <p:tav tm="0">
                                          <p:val>
                                            <p:strVal val="1+#ppt_w/2"/>
                                          </p:val>
                                        </p:tav>
                                        <p:tav tm="100000">
                                          <p:val>
                                            <p:strVal val="#ppt_x"/>
                                          </p:val>
                                        </p:tav>
                                      </p:tavLst>
                                    </p:anim>
                                    <p:anim calcmode="lin" valueType="num">
                                      <p:cBhvr additive="base">
                                        <p:cTn id="55" dur="2000" fill="hold"/>
                                        <p:tgtEl>
                                          <p:spTgt spid="436236"/>
                                        </p:tgtEl>
                                        <p:attrNameLst>
                                          <p:attrName>ppt_y</p:attrName>
                                        </p:attrNameLst>
                                      </p:cBhvr>
                                      <p:tavLst>
                                        <p:tav tm="0">
                                          <p:val>
                                            <p:strVal val="#ppt_y"/>
                                          </p:val>
                                        </p:tav>
                                        <p:tav tm="100000">
                                          <p:val>
                                            <p:strVal val="#ppt_y"/>
                                          </p:val>
                                        </p:tav>
                                      </p:tavLst>
                                    </p:anim>
                                  </p:childTnLst>
                                </p:cTn>
                              </p:par>
                            </p:childTnLst>
                          </p:cTn>
                        </p:par>
                      </p:childTnLst>
                    </p:cTn>
                  </p:par>
                  <p:par>
                    <p:cTn id="56" fill="hold" nodeType="clickPar">
                      <p:stCondLst>
                        <p:cond delay="indefinite"/>
                      </p:stCondLst>
                      <p:childTnLst>
                        <p:par>
                          <p:cTn id="57" fill="hold" nodeType="withGroup">
                            <p:stCondLst>
                              <p:cond delay="0"/>
                            </p:stCondLst>
                            <p:childTnLst>
                              <p:par>
                                <p:cTn id="58" presetID="22" presetClass="entr" presetSubtype="4" fill="hold" grpId="0" nodeType="clickEffect">
                                  <p:stCondLst>
                                    <p:cond delay="0"/>
                                  </p:stCondLst>
                                  <p:childTnLst>
                                    <p:set>
                                      <p:cBhvr>
                                        <p:cTn id="59" dur="1" fill="hold">
                                          <p:stCondLst>
                                            <p:cond delay="0"/>
                                          </p:stCondLst>
                                        </p:cTn>
                                        <p:tgtEl>
                                          <p:spTgt spid="436237"/>
                                        </p:tgtEl>
                                        <p:attrNameLst>
                                          <p:attrName>style.visibility</p:attrName>
                                        </p:attrNameLst>
                                      </p:cBhvr>
                                      <p:to>
                                        <p:strVal val="visible"/>
                                      </p:to>
                                    </p:set>
                                    <p:animEffect transition="in" filter="wipe(down)">
                                      <p:cBhvr>
                                        <p:cTn id="60" dur="2000"/>
                                        <p:tgtEl>
                                          <p:spTgt spid="436237"/>
                                        </p:tgtEl>
                                      </p:cBhvr>
                                    </p:animEffect>
                                  </p:childTnLst>
                                </p:cTn>
                              </p:par>
                            </p:childTnLst>
                          </p:cTn>
                        </p:par>
                      </p:childTnLst>
                    </p:cTn>
                  </p:par>
                  <p:par>
                    <p:cTn id="61" fill="hold" nodeType="clickPar">
                      <p:stCondLst>
                        <p:cond delay="indefinite"/>
                      </p:stCondLst>
                      <p:childTnLst>
                        <p:par>
                          <p:cTn id="62" fill="hold" nodeType="withGroup">
                            <p:stCondLst>
                              <p:cond delay="0"/>
                            </p:stCondLst>
                            <p:childTnLst>
                              <p:par>
                                <p:cTn id="63" presetID="2" presetClass="entr" presetSubtype="4" fill="hold" grpId="0" nodeType="clickEffect">
                                  <p:stCondLst>
                                    <p:cond delay="0"/>
                                  </p:stCondLst>
                                  <p:childTnLst>
                                    <p:set>
                                      <p:cBhvr>
                                        <p:cTn id="64" dur="1" fill="hold">
                                          <p:stCondLst>
                                            <p:cond delay="0"/>
                                          </p:stCondLst>
                                        </p:cTn>
                                        <p:tgtEl>
                                          <p:spTgt spid="436238"/>
                                        </p:tgtEl>
                                        <p:attrNameLst>
                                          <p:attrName>style.visibility</p:attrName>
                                        </p:attrNameLst>
                                      </p:cBhvr>
                                      <p:to>
                                        <p:strVal val="visible"/>
                                      </p:to>
                                    </p:set>
                                    <p:anim calcmode="lin" valueType="num">
                                      <p:cBhvr additive="base">
                                        <p:cTn id="65" dur="2000" fill="hold"/>
                                        <p:tgtEl>
                                          <p:spTgt spid="436238"/>
                                        </p:tgtEl>
                                        <p:attrNameLst>
                                          <p:attrName>ppt_x</p:attrName>
                                        </p:attrNameLst>
                                      </p:cBhvr>
                                      <p:tavLst>
                                        <p:tav tm="0">
                                          <p:val>
                                            <p:strVal val="#ppt_x"/>
                                          </p:val>
                                        </p:tav>
                                        <p:tav tm="100000">
                                          <p:val>
                                            <p:strVal val="#ppt_x"/>
                                          </p:val>
                                        </p:tav>
                                      </p:tavLst>
                                    </p:anim>
                                    <p:anim calcmode="lin" valueType="num">
                                      <p:cBhvr additive="base">
                                        <p:cTn id="66" dur="2000" fill="hold"/>
                                        <p:tgtEl>
                                          <p:spTgt spid="43623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6226" grpId="0"/>
      <p:bldP spid="436228" grpId="0"/>
      <p:bldP spid="436232" grpId="0"/>
      <p:bldP spid="436233" grpId="0"/>
      <p:bldP spid="436234" grpId="0"/>
      <p:bldP spid="436235" grpId="0"/>
      <p:bldP spid="436236" grpId="0"/>
      <p:bldP spid="436237" grpId="0"/>
      <p:bldP spid="436238" grpId="0"/>
    </p:bldLst>
  </p:timing>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37250" name="Group 2"/>
          <p:cNvGrpSpPr>
            <a:grpSpLocks/>
          </p:cNvGrpSpPr>
          <p:nvPr/>
        </p:nvGrpSpPr>
        <p:grpSpPr bwMode="auto">
          <a:xfrm>
            <a:off x="898525" y="92075"/>
            <a:ext cx="5730875" cy="474663"/>
            <a:chOff x="566" y="58"/>
            <a:chExt cx="3610" cy="299"/>
          </a:xfrm>
        </p:grpSpPr>
        <p:sp>
          <p:nvSpPr>
            <p:cNvPr id="437251" name="Text Box 3"/>
            <p:cNvSpPr txBox="1">
              <a:spLocks noChangeArrowheads="1"/>
            </p:cNvSpPr>
            <p:nvPr/>
          </p:nvSpPr>
          <p:spPr bwMode="auto">
            <a:xfrm>
              <a:off x="566" y="69"/>
              <a:ext cx="258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Thử chọn</a:t>
              </a:r>
              <a:r>
                <a:rPr lang="en-US"/>
                <a:t>   </a:t>
              </a:r>
              <a:r>
                <a:rPr lang="el-GR"/>
                <a:t>φ</a:t>
              </a:r>
              <a:r>
                <a:rPr lang="en-US"/>
                <a:t> = 0,75     Bảng </a:t>
              </a:r>
              <a:endParaRPr lang="el-GR"/>
            </a:p>
          </p:txBody>
        </p:sp>
        <p:sp>
          <p:nvSpPr>
            <p:cNvPr id="437252" name="Line 4"/>
            <p:cNvSpPr>
              <a:spLocks noChangeShapeType="1"/>
            </p:cNvSpPr>
            <p:nvPr/>
          </p:nvSpPr>
          <p:spPr bwMode="auto">
            <a:xfrm>
              <a:off x="3132" y="231"/>
              <a:ext cx="384" cy="0"/>
            </a:xfrm>
            <a:prstGeom prst="line">
              <a:avLst/>
            </a:prstGeom>
            <a:noFill/>
            <a:ln w="9525">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37253" name="Text Box 5"/>
            <p:cNvSpPr txBox="1">
              <a:spLocks noChangeArrowheads="1"/>
            </p:cNvSpPr>
            <p:nvPr/>
          </p:nvSpPr>
          <p:spPr bwMode="auto">
            <a:xfrm>
              <a:off x="3638" y="58"/>
              <a:ext cx="53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t>λ</a:t>
              </a:r>
              <a:r>
                <a:rPr lang="en-US"/>
                <a:t>=80</a:t>
              </a:r>
              <a:endParaRPr lang="el-GR"/>
            </a:p>
          </p:txBody>
        </p:sp>
      </p:grpSp>
      <p:sp>
        <p:nvSpPr>
          <p:cNvPr id="437254" name="Text Box 6"/>
          <p:cNvSpPr txBox="1">
            <a:spLocks noChangeArrowheads="1"/>
          </p:cNvSpPr>
          <p:nvPr/>
        </p:nvSpPr>
        <p:spPr bwMode="auto">
          <a:xfrm>
            <a:off x="1981200" y="152400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437255" name="Object 7"/>
          <p:cNvGraphicFramePr>
            <a:graphicFrameLocks noChangeAspect="1"/>
          </p:cNvGraphicFramePr>
          <p:nvPr>
            <p:ph sz="quarter" idx="1"/>
          </p:nvPr>
        </p:nvGraphicFramePr>
        <p:xfrm>
          <a:off x="2006600" y="525463"/>
          <a:ext cx="4470400" cy="855662"/>
        </p:xfrm>
        <a:graphic>
          <a:graphicData uri="http://schemas.openxmlformats.org/presentationml/2006/ole">
            <mc:AlternateContent xmlns:mc="http://schemas.openxmlformats.org/markup-compatibility/2006">
              <mc:Choice xmlns:v="urn:schemas-microsoft-com:vml" Requires="v">
                <p:oleObj spid="_x0000_s437273" name="Equation" r:id="rId3" imgW="3784320" imgH="723600" progId="Equation.3">
                  <p:embed/>
                </p:oleObj>
              </mc:Choice>
              <mc:Fallback>
                <p:oleObj name="Equation" r:id="rId3" imgW="3784320" imgH="723600" progId="Equation.3">
                  <p:embed/>
                  <p:pic>
                    <p:nvPicPr>
                      <p:cNvPr id="0" name="Object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06600" y="525463"/>
                        <a:ext cx="4470400" cy="8556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437256" name="Object 8"/>
          <p:cNvGraphicFramePr>
            <a:graphicFrameLocks noChangeAspect="1"/>
          </p:cNvGraphicFramePr>
          <p:nvPr>
            <p:ph sz="quarter" idx="2"/>
          </p:nvPr>
        </p:nvGraphicFramePr>
        <p:xfrm>
          <a:off x="1246188" y="1690688"/>
          <a:ext cx="4087812" cy="998537"/>
        </p:xfrm>
        <a:graphic>
          <a:graphicData uri="http://schemas.openxmlformats.org/presentationml/2006/ole">
            <mc:AlternateContent xmlns:mc="http://schemas.openxmlformats.org/markup-compatibility/2006">
              <mc:Choice xmlns:v="urn:schemas-microsoft-com:vml" Requires="v">
                <p:oleObj spid="_x0000_s437274" name="Equation" r:id="rId5" imgW="3403440" imgH="799920" progId="Equation.3">
                  <p:embed/>
                </p:oleObj>
              </mc:Choice>
              <mc:Fallback>
                <p:oleObj name="Equation" r:id="rId5" imgW="3403440" imgH="799920" progId="Equation.3">
                  <p:embed/>
                  <p:pic>
                    <p:nvPicPr>
                      <p:cNvPr id="0" name="Object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46188" y="1690688"/>
                        <a:ext cx="4087812" cy="9985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437257" name="Object 9"/>
          <p:cNvGraphicFramePr>
            <a:graphicFrameLocks noChangeAspect="1"/>
          </p:cNvGraphicFramePr>
          <p:nvPr>
            <p:ph sz="quarter" idx="3"/>
          </p:nvPr>
        </p:nvGraphicFramePr>
        <p:xfrm>
          <a:off x="1263650" y="2911475"/>
          <a:ext cx="4921250" cy="833438"/>
        </p:xfrm>
        <a:graphic>
          <a:graphicData uri="http://schemas.openxmlformats.org/presentationml/2006/ole">
            <mc:AlternateContent xmlns:mc="http://schemas.openxmlformats.org/markup-compatibility/2006">
              <mc:Choice xmlns:v="urn:schemas-microsoft-com:vml" Requires="v">
                <p:oleObj spid="_x0000_s437275" name="Equation" r:id="rId7" imgW="4444920" imgH="723600" progId="Equation.3">
                  <p:embed/>
                </p:oleObj>
              </mc:Choice>
              <mc:Fallback>
                <p:oleObj name="Equation" r:id="rId7" imgW="4444920" imgH="723600" progId="Equation.3">
                  <p:embed/>
                  <p:pic>
                    <p:nvPicPr>
                      <p:cNvPr id="0" name="Object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263650" y="2911475"/>
                        <a:ext cx="4921250" cy="8334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437258" name="Text Box 10"/>
          <p:cNvSpPr txBox="1">
            <a:spLocks noChangeArrowheads="1"/>
          </p:cNvSpPr>
          <p:nvPr/>
        </p:nvSpPr>
        <p:spPr bwMode="auto">
          <a:xfrm>
            <a:off x="1020763" y="1284288"/>
            <a:ext cx="741362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Theo bảng chọn</a:t>
            </a:r>
            <a:r>
              <a:rPr lang="en-US"/>
              <a:t> thép I N</a:t>
            </a:r>
            <a:r>
              <a:rPr lang="en-US" baseline="30000"/>
              <a:t>o</a:t>
            </a:r>
            <a:r>
              <a:rPr lang="en-US"/>
              <a:t>22 có r</a:t>
            </a:r>
            <a:r>
              <a:rPr lang="en-US" baseline="-25000"/>
              <a:t>z</a:t>
            </a:r>
            <a:r>
              <a:rPr lang="en-US"/>
              <a:t>=8,89cm;r</a:t>
            </a:r>
            <a:r>
              <a:rPr lang="en-US" baseline="-25000"/>
              <a:t>y</a:t>
            </a:r>
            <a:r>
              <a:rPr lang="en-US"/>
              <a:t>=2,37cm;</a:t>
            </a:r>
          </a:p>
          <a:p>
            <a:pPr algn="l"/>
            <a:r>
              <a:rPr lang="en-US"/>
              <a:t>I</a:t>
            </a:r>
            <a:r>
              <a:rPr lang="en-US" baseline="-25000"/>
              <a:t>z</a:t>
            </a:r>
            <a:r>
              <a:rPr lang="en-US"/>
              <a:t>=2110cm</a:t>
            </a:r>
            <a:r>
              <a:rPr lang="en-US" baseline="30000"/>
              <a:t>4</a:t>
            </a:r>
            <a:r>
              <a:rPr lang="en-US"/>
              <a:t>;I</a:t>
            </a:r>
            <a:r>
              <a:rPr lang="en-US" baseline="-25000"/>
              <a:t>y</a:t>
            </a:r>
            <a:r>
              <a:rPr lang="en-US"/>
              <a:t>=151cm</a:t>
            </a:r>
            <a:r>
              <a:rPr lang="en-US" baseline="30000"/>
              <a:t>4</a:t>
            </a:r>
            <a:r>
              <a:rPr lang="en-US"/>
              <a:t>;F=26,7cm</a:t>
            </a:r>
            <a:r>
              <a:rPr lang="en-US" baseline="30000"/>
              <a:t>2</a:t>
            </a:r>
            <a:r>
              <a:rPr lang="en-US"/>
              <a:t>.</a:t>
            </a:r>
          </a:p>
        </p:txBody>
      </p:sp>
      <p:sp>
        <p:nvSpPr>
          <p:cNvPr id="437259" name="Text Box 11"/>
          <p:cNvSpPr txBox="1">
            <a:spLocks noChangeArrowheads="1"/>
          </p:cNvSpPr>
          <p:nvPr/>
        </p:nvSpPr>
        <p:spPr bwMode="auto">
          <a:xfrm>
            <a:off x="898525" y="2857500"/>
            <a:ext cx="60848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Theo bảng chọn </a:t>
            </a:r>
            <a:r>
              <a:rPr lang="el-GR">
                <a:solidFill>
                  <a:srgbClr val="000099"/>
                </a:solidFill>
              </a:rPr>
              <a:t>λ</a:t>
            </a:r>
            <a:r>
              <a:rPr lang="en-US">
                <a:solidFill>
                  <a:srgbClr val="000099"/>
                </a:solidFill>
              </a:rPr>
              <a:t> lớn hơn: </a:t>
            </a:r>
            <a:r>
              <a:rPr lang="en-US"/>
              <a:t> </a:t>
            </a:r>
            <a:r>
              <a:rPr lang="el-GR"/>
              <a:t>λ</a:t>
            </a:r>
            <a:r>
              <a:rPr lang="en-US"/>
              <a:t>=90 ; </a:t>
            </a:r>
            <a:r>
              <a:rPr lang="el-GR"/>
              <a:t>φ</a:t>
            </a:r>
            <a:r>
              <a:rPr lang="en-US"/>
              <a:t>=0,69 .</a:t>
            </a:r>
            <a:endParaRPr lang="el-GR"/>
          </a:p>
        </p:txBody>
      </p:sp>
      <p:sp>
        <p:nvSpPr>
          <p:cNvPr id="437260" name="Text Box 12"/>
          <p:cNvSpPr txBox="1">
            <a:spLocks noChangeArrowheads="1"/>
          </p:cNvSpPr>
          <p:nvPr/>
        </p:nvSpPr>
        <p:spPr bwMode="auto">
          <a:xfrm>
            <a:off x="898525" y="28590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437261" name="Text Box 13"/>
          <p:cNvSpPr txBox="1">
            <a:spLocks noChangeArrowheads="1"/>
          </p:cNvSpPr>
          <p:nvPr/>
        </p:nvSpPr>
        <p:spPr bwMode="auto">
          <a:xfrm>
            <a:off x="1050925" y="43068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437262" name="Text Box 14"/>
          <p:cNvSpPr txBox="1">
            <a:spLocks noChangeArrowheads="1"/>
          </p:cNvSpPr>
          <p:nvPr/>
        </p:nvSpPr>
        <p:spPr bwMode="auto">
          <a:xfrm>
            <a:off x="898525" y="46878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437263" name="Object 15"/>
          <p:cNvGraphicFramePr>
            <a:graphicFrameLocks noChangeAspect="1"/>
          </p:cNvGraphicFramePr>
          <p:nvPr>
            <p:ph sz="quarter" idx="4"/>
          </p:nvPr>
        </p:nvGraphicFramePr>
        <p:xfrm>
          <a:off x="619125" y="3638550"/>
          <a:ext cx="6010275" cy="555625"/>
        </p:xfrm>
        <a:graphic>
          <a:graphicData uri="http://schemas.openxmlformats.org/presentationml/2006/ole">
            <mc:AlternateContent xmlns:mc="http://schemas.openxmlformats.org/markup-compatibility/2006">
              <mc:Choice xmlns:v="urn:schemas-microsoft-com:vml" Requires="v">
                <p:oleObj spid="_x0000_s437276" name="Equation" r:id="rId9" imgW="4978080" imgH="444240" progId="Equation.3">
                  <p:embed/>
                </p:oleObj>
              </mc:Choice>
              <mc:Fallback>
                <p:oleObj name="Equation" r:id="rId9" imgW="4978080" imgH="444240" progId="Equation.3">
                  <p:embed/>
                  <p:pic>
                    <p:nvPicPr>
                      <p:cNvPr id="0" name="Object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19125" y="3638550"/>
                        <a:ext cx="6010275" cy="5556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437264" name="Object 16"/>
          <p:cNvGraphicFramePr>
            <a:graphicFrameLocks noChangeAspect="1"/>
          </p:cNvGraphicFramePr>
          <p:nvPr/>
        </p:nvGraphicFramePr>
        <p:xfrm>
          <a:off x="900113" y="4319588"/>
          <a:ext cx="5064125" cy="915987"/>
        </p:xfrm>
        <a:graphic>
          <a:graphicData uri="http://schemas.openxmlformats.org/presentationml/2006/ole">
            <mc:AlternateContent xmlns:mc="http://schemas.openxmlformats.org/markup-compatibility/2006">
              <mc:Choice xmlns:v="urn:schemas-microsoft-com:vml" Requires="v">
                <p:oleObj spid="_x0000_s437277" name="Equation" r:id="rId11" imgW="4279680" imgH="774360" progId="Equation.3">
                  <p:embed/>
                </p:oleObj>
              </mc:Choice>
              <mc:Fallback>
                <p:oleObj name="Equation" r:id="rId11" imgW="4279680" imgH="774360" progId="Equation.3">
                  <p:embed/>
                  <p:pic>
                    <p:nvPicPr>
                      <p:cNvPr id="0" name="Object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00113" y="4319588"/>
                        <a:ext cx="5064125" cy="9159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437265" name="Text Box 17"/>
          <p:cNvSpPr txBox="1">
            <a:spLocks noChangeArrowheads="1"/>
          </p:cNvSpPr>
          <p:nvPr/>
        </p:nvSpPr>
        <p:spPr bwMode="auto">
          <a:xfrm>
            <a:off x="6384925" y="4497388"/>
            <a:ext cx="24812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Sai lệch +3,52%.</a:t>
            </a:r>
          </a:p>
        </p:txBody>
      </p:sp>
      <p:sp>
        <p:nvSpPr>
          <p:cNvPr id="437266" name="Text Box 18"/>
          <p:cNvSpPr txBox="1">
            <a:spLocks noChangeArrowheads="1"/>
          </p:cNvSpPr>
          <p:nvPr/>
        </p:nvSpPr>
        <p:spPr bwMode="auto">
          <a:xfrm>
            <a:off x="898525" y="60594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437267" name="Object 19"/>
          <p:cNvGraphicFramePr>
            <a:graphicFrameLocks noChangeAspect="1"/>
          </p:cNvGraphicFramePr>
          <p:nvPr/>
        </p:nvGraphicFramePr>
        <p:xfrm>
          <a:off x="690563" y="5807075"/>
          <a:ext cx="5829300" cy="1001713"/>
        </p:xfrm>
        <a:graphic>
          <a:graphicData uri="http://schemas.openxmlformats.org/presentationml/2006/ole">
            <mc:AlternateContent xmlns:mc="http://schemas.openxmlformats.org/markup-compatibility/2006">
              <mc:Choice xmlns:v="urn:schemas-microsoft-com:vml" Requires="v">
                <p:oleObj spid="_x0000_s437278" name="Equation" r:id="rId13" imgW="4952880" imgH="850680" progId="Equation.3">
                  <p:embed/>
                </p:oleObj>
              </mc:Choice>
              <mc:Fallback>
                <p:oleObj name="Equation" r:id="rId13" imgW="4952880" imgH="850680" progId="Equation.3">
                  <p:embed/>
                  <p:pic>
                    <p:nvPicPr>
                      <p:cNvPr id="0" name="Object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90563" y="5807075"/>
                        <a:ext cx="5829300" cy="10017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437268" name="Text Box 20"/>
          <p:cNvSpPr txBox="1">
            <a:spLocks noChangeArrowheads="1"/>
          </p:cNvSpPr>
          <p:nvPr/>
        </p:nvSpPr>
        <p:spPr bwMode="auto">
          <a:xfrm>
            <a:off x="6765925" y="6126163"/>
            <a:ext cx="19383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Lấy b=22cm.</a:t>
            </a:r>
          </a:p>
        </p:txBody>
      </p:sp>
      <p:grpSp>
        <p:nvGrpSpPr>
          <p:cNvPr id="437269" name="Group 21"/>
          <p:cNvGrpSpPr>
            <a:grpSpLocks/>
          </p:cNvGrpSpPr>
          <p:nvPr/>
        </p:nvGrpSpPr>
        <p:grpSpPr bwMode="auto">
          <a:xfrm>
            <a:off x="457200" y="5181600"/>
            <a:ext cx="8534400" cy="457200"/>
            <a:chOff x="288" y="3264"/>
            <a:chExt cx="5376" cy="288"/>
          </a:xfrm>
        </p:grpSpPr>
        <p:sp>
          <p:nvSpPr>
            <p:cNvPr id="437270" name="Text Box 22"/>
            <p:cNvSpPr txBox="1">
              <a:spLocks noChangeArrowheads="1"/>
            </p:cNvSpPr>
            <p:nvPr/>
          </p:nvSpPr>
          <p:spPr bwMode="auto">
            <a:xfrm>
              <a:off x="288" y="3264"/>
              <a:ext cx="537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l-GR"/>
                <a:t>λ</a:t>
              </a:r>
              <a:r>
                <a:rPr lang="en-US"/>
                <a:t>=84,36 &lt; 100          </a:t>
              </a:r>
              <a:r>
                <a:rPr lang="ru-RU"/>
                <a:t>б</a:t>
              </a:r>
              <a:r>
                <a:rPr lang="en-US" baseline="-25000"/>
                <a:t>th</a:t>
              </a:r>
              <a:r>
                <a:rPr lang="en-US"/>
                <a:t>=a-b</a:t>
              </a:r>
              <a:r>
                <a:rPr lang="el-GR"/>
                <a:t>λ</a:t>
              </a:r>
              <a:r>
                <a:rPr lang="en-US"/>
                <a:t> =31- 0,114.84,36=21,38kN/cm2  </a:t>
              </a:r>
            </a:p>
          </p:txBody>
        </p:sp>
        <p:sp>
          <p:nvSpPr>
            <p:cNvPr id="437271" name="Line 23"/>
            <p:cNvSpPr>
              <a:spLocks noChangeShapeType="1"/>
            </p:cNvSpPr>
            <p:nvPr/>
          </p:nvSpPr>
          <p:spPr bwMode="auto">
            <a:xfrm>
              <a:off x="1642" y="3404"/>
              <a:ext cx="372" cy="1"/>
            </a:xfrm>
            <a:prstGeom prst="line">
              <a:avLst/>
            </a:prstGeom>
            <a:noFill/>
            <a:ln w="19050">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437272" name="Text Box 24"/>
          <p:cNvSpPr txBox="1">
            <a:spLocks noChangeArrowheads="1"/>
          </p:cNvSpPr>
          <p:nvPr/>
        </p:nvSpPr>
        <p:spPr bwMode="auto">
          <a:xfrm>
            <a:off x="4267200" y="5562600"/>
            <a:ext cx="29987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99"/>
                </a:solidFill>
              </a:rPr>
              <a:t>m=21,38/10,49=2,04</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437250"/>
                                        </p:tgtEl>
                                        <p:attrNameLst>
                                          <p:attrName>style.visibility</p:attrName>
                                        </p:attrNameLst>
                                      </p:cBhvr>
                                      <p:to>
                                        <p:strVal val="visible"/>
                                      </p:to>
                                    </p:set>
                                    <p:animEffect transition="in" filter="wheel(4)">
                                      <p:cBhvr>
                                        <p:cTn id="7" dur="2000"/>
                                        <p:tgtEl>
                                          <p:spTgt spid="43725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437255"/>
                                        </p:tgtEl>
                                        <p:attrNameLst>
                                          <p:attrName>style.visibility</p:attrName>
                                        </p:attrNameLst>
                                      </p:cBhvr>
                                      <p:to>
                                        <p:strVal val="visible"/>
                                      </p:to>
                                    </p:set>
                                    <p:animEffect transition="in" filter="wheel(4)">
                                      <p:cBhvr>
                                        <p:cTn id="12" dur="2000"/>
                                        <p:tgtEl>
                                          <p:spTgt spid="43725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grpId="0" nodeType="clickEffect">
                                  <p:stCondLst>
                                    <p:cond delay="0"/>
                                  </p:stCondLst>
                                  <p:childTnLst>
                                    <p:set>
                                      <p:cBhvr>
                                        <p:cTn id="16" dur="1" fill="hold">
                                          <p:stCondLst>
                                            <p:cond delay="0"/>
                                          </p:stCondLst>
                                        </p:cTn>
                                        <p:tgtEl>
                                          <p:spTgt spid="437258"/>
                                        </p:tgtEl>
                                        <p:attrNameLst>
                                          <p:attrName>style.visibility</p:attrName>
                                        </p:attrNameLst>
                                      </p:cBhvr>
                                      <p:to>
                                        <p:strVal val="visible"/>
                                      </p:to>
                                    </p:set>
                                    <p:animEffect transition="in" filter="box(in)">
                                      <p:cBhvr>
                                        <p:cTn id="17" dur="2000"/>
                                        <p:tgtEl>
                                          <p:spTgt spid="43725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4" presetClass="entr" presetSubtype="0" fill="hold" nodeType="clickEffect">
                                  <p:stCondLst>
                                    <p:cond delay="0"/>
                                  </p:stCondLst>
                                  <p:childTnLst>
                                    <p:set>
                                      <p:cBhvr>
                                        <p:cTn id="21" dur="1" fill="hold">
                                          <p:stCondLst>
                                            <p:cond delay="0"/>
                                          </p:stCondLst>
                                        </p:cTn>
                                        <p:tgtEl>
                                          <p:spTgt spid="437256"/>
                                        </p:tgtEl>
                                        <p:attrNameLst>
                                          <p:attrName>style.visibility</p:attrName>
                                        </p:attrNameLst>
                                      </p:cBhvr>
                                      <p:to>
                                        <p:strVal val="visible"/>
                                      </p:to>
                                    </p:set>
                                    <p:anim to="" calcmode="lin" valueType="num">
                                      <p:cBhvr>
                                        <p:cTn id="22" dur="1" fill="hold"/>
                                        <p:tgtEl>
                                          <p:spTgt spid="437256"/>
                                        </p:tgtEl>
                                        <p:attrNameLst>
                                          <p:attrName/>
                                        </p:attrNameLst>
                                      </p:cBhvr>
                                    </p:anim>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grpId="0" nodeType="clickEffect">
                                  <p:stCondLst>
                                    <p:cond delay="0"/>
                                  </p:stCondLst>
                                  <p:childTnLst>
                                    <p:set>
                                      <p:cBhvr>
                                        <p:cTn id="26" dur="1" fill="hold">
                                          <p:stCondLst>
                                            <p:cond delay="0"/>
                                          </p:stCondLst>
                                        </p:cTn>
                                        <p:tgtEl>
                                          <p:spTgt spid="437259"/>
                                        </p:tgtEl>
                                        <p:attrNameLst>
                                          <p:attrName>style.visibility</p:attrName>
                                        </p:attrNameLst>
                                      </p:cBhvr>
                                      <p:to>
                                        <p:strVal val="visible"/>
                                      </p:to>
                                    </p:set>
                                    <p:animEffect transition="in" filter="wheel(4)">
                                      <p:cBhvr>
                                        <p:cTn id="27" dur="2000"/>
                                        <p:tgtEl>
                                          <p:spTgt spid="43725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5" presetClass="entr" presetSubtype="0" fill="hold" nodeType="clickEffect">
                                  <p:stCondLst>
                                    <p:cond delay="0"/>
                                  </p:stCondLst>
                                  <p:childTnLst>
                                    <p:set>
                                      <p:cBhvr>
                                        <p:cTn id="31" dur="1" fill="hold">
                                          <p:stCondLst>
                                            <p:cond delay="0"/>
                                          </p:stCondLst>
                                        </p:cTn>
                                        <p:tgtEl>
                                          <p:spTgt spid="437257"/>
                                        </p:tgtEl>
                                        <p:attrNameLst>
                                          <p:attrName>style.visibility</p:attrName>
                                        </p:attrNameLst>
                                      </p:cBhvr>
                                      <p:to>
                                        <p:strVal val="visible"/>
                                      </p:to>
                                    </p:set>
                                    <p:anim calcmode="lin" valueType="num">
                                      <p:cBhvr>
                                        <p:cTn id="32" dur="2000" fill="hold"/>
                                        <p:tgtEl>
                                          <p:spTgt spid="437257"/>
                                        </p:tgtEl>
                                        <p:attrNameLst>
                                          <p:attrName>ppt_w</p:attrName>
                                        </p:attrNameLst>
                                      </p:cBhvr>
                                      <p:tavLst>
                                        <p:tav tm="0">
                                          <p:val>
                                            <p:strVal val="#ppt_w*0.70"/>
                                          </p:val>
                                        </p:tav>
                                        <p:tav tm="100000">
                                          <p:val>
                                            <p:strVal val="#ppt_w"/>
                                          </p:val>
                                        </p:tav>
                                      </p:tavLst>
                                    </p:anim>
                                    <p:anim calcmode="lin" valueType="num">
                                      <p:cBhvr>
                                        <p:cTn id="33" dur="2000" fill="hold"/>
                                        <p:tgtEl>
                                          <p:spTgt spid="437257"/>
                                        </p:tgtEl>
                                        <p:attrNameLst>
                                          <p:attrName>ppt_h</p:attrName>
                                        </p:attrNameLst>
                                      </p:cBhvr>
                                      <p:tavLst>
                                        <p:tav tm="0">
                                          <p:val>
                                            <p:strVal val="#ppt_h"/>
                                          </p:val>
                                        </p:tav>
                                        <p:tav tm="100000">
                                          <p:val>
                                            <p:strVal val="#ppt_h"/>
                                          </p:val>
                                        </p:tav>
                                      </p:tavLst>
                                    </p:anim>
                                    <p:animEffect transition="in" filter="fade">
                                      <p:cBhvr>
                                        <p:cTn id="34" dur="2000"/>
                                        <p:tgtEl>
                                          <p:spTgt spid="437257"/>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21" presetClass="entr" presetSubtype="4" fill="hold" nodeType="clickEffect">
                                  <p:stCondLst>
                                    <p:cond delay="0"/>
                                  </p:stCondLst>
                                  <p:childTnLst>
                                    <p:set>
                                      <p:cBhvr>
                                        <p:cTn id="38" dur="1" fill="hold">
                                          <p:stCondLst>
                                            <p:cond delay="0"/>
                                          </p:stCondLst>
                                        </p:cTn>
                                        <p:tgtEl>
                                          <p:spTgt spid="437263"/>
                                        </p:tgtEl>
                                        <p:attrNameLst>
                                          <p:attrName>style.visibility</p:attrName>
                                        </p:attrNameLst>
                                      </p:cBhvr>
                                      <p:to>
                                        <p:strVal val="visible"/>
                                      </p:to>
                                    </p:set>
                                    <p:animEffect transition="in" filter="wheel(4)">
                                      <p:cBhvr>
                                        <p:cTn id="39" dur="2000"/>
                                        <p:tgtEl>
                                          <p:spTgt spid="437263"/>
                                        </p:tgtEl>
                                      </p:cBhvr>
                                    </p:animEffect>
                                  </p:childTnLst>
                                </p:cTn>
                              </p:par>
                            </p:childTnLst>
                          </p:cTn>
                        </p:par>
                      </p:childTnLst>
                    </p:cTn>
                  </p:par>
                  <p:par>
                    <p:cTn id="40" fill="hold" nodeType="clickPar">
                      <p:stCondLst>
                        <p:cond delay="indefinite"/>
                      </p:stCondLst>
                      <p:childTnLst>
                        <p:par>
                          <p:cTn id="41" fill="hold" nodeType="withGroup">
                            <p:stCondLst>
                              <p:cond delay="0"/>
                            </p:stCondLst>
                            <p:childTnLst>
                              <p:par>
                                <p:cTn id="42" presetID="21" presetClass="entr" presetSubtype="4" fill="hold" nodeType="clickEffect">
                                  <p:stCondLst>
                                    <p:cond delay="0"/>
                                  </p:stCondLst>
                                  <p:childTnLst>
                                    <p:set>
                                      <p:cBhvr>
                                        <p:cTn id="43" dur="1" fill="hold">
                                          <p:stCondLst>
                                            <p:cond delay="0"/>
                                          </p:stCondLst>
                                        </p:cTn>
                                        <p:tgtEl>
                                          <p:spTgt spid="437264"/>
                                        </p:tgtEl>
                                        <p:attrNameLst>
                                          <p:attrName>style.visibility</p:attrName>
                                        </p:attrNameLst>
                                      </p:cBhvr>
                                      <p:to>
                                        <p:strVal val="visible"/>
                                      </p:to>
                                    </p:set>
                                    <p:animEffect transition="in" filter="wheel(4)">
                                      <p:cBhvr>
                                        <p:cTn id="44" dur="2000"/>
                                        <p:tgtEl>
                                          <p:spTgt spid="437264"/>
                                        </p:tgtEl>
                                      </p:cBhvr>
                                    </p:animEffect>
                                  </p:childTnLst>
                                </p:cTn>
                              </p:par>
                            </p:childTnLst>
                          </p:cTn>
                        </p:par>
                      </p:childTnLst>
                    </p:cTn>
                  </p:par>
                  <p:par>
                    <p:cTn id="45" fill="hold" nodeType="clickPar">
                      <p:stCondLst>
                        <p:cond delay="indefinite"/>
                      </p:stCondLst>
                      <p:childTnLst>
                        <p:par>
                          <p:cTn id="46" fill="hold" nodeType="withGroup">
                            <p:stCondLst>
                              <p:cond delay="0"/>
                            </p:stCondLst>
                            <p:childTnLst>
                              <p:par>
                                <p:cTn id="47" presetID="4" presetClass="entr" presetSubtype="16" fill="hold" grpId="0" nodeType="clickEffect">
                                  <p:stCondLst>
                                    <p:cond delay="0"/>
                                  </p:stCondLst>
                                  <p:childTnLst>
                                    <p:set>
                                      <p:cBhvr>
                                        <p:cTn id="48" dur="1" fill="hold">
                                          <p:stCondLst>
                                            <p:cond delay="0"/>
                                          </p:stCondLst>
                                        </p:cTn>
                                        <p:tgtEl>
                                          <p:spTgt spid="437265"/>
                                        </p:tgtEl>
                                        <p:attrNameLst>
                                          <p:attrName>style.visibility</p:attrName>
                                        </p:attrNameLst>
                                      </p:cBhvr>
                                      <p:to>
                                        <p:strVal val="visible"/>
                                      </p:to>
                                    </p:set>
                                    <p:animEffect transition="in" filter="box(in)">
                                      <p:cBhvr>
                                        <p:cTn id="49" dur="2000"/>
                                        <p:tgtEl>
                                          <p:spTgt spid="437265"/>
                                        </p:tgtEl>
                                      </p:cBhvr>
                                    </p:animEffect>
                                  </p:childTnLst>
                                </p:cTn>
                              </p:par>
                            </p:childTnLst>
                          </p:cTn>
                        </p:par>
                      </p:childTnLst>
                    </p:cTn>
                  </p:par>
                  <p:par>
                    <p:cTn id="50" fill="hold" nodeType="clickPar">
                      <p:stCondLst>
                        <p:cond delay="indefinite"/>
                      </p:stCondLst>
                      <p:childTnLst>
                        <p:par>
                          <p:cTn id="51" fill="hold" nodeType="withGroup">
                            <p:stCondLst>
                              <p:cond delay="0"/>
                            </p:stCondLst>
                            <p:childTnLst>
                              <p:par>
                                <p:cTn id="52" presetID="55" presetClass="entr" presetSubtype="0" fill="hold" nodeType="clickEffect">
                                  <p:stCondLst>
                                    <p:cond delay="0"/>
                                  </p:stCondLst>
                                  <p:childTnLst>
                                    <p:set>
                                      <p:cBhvr>
                                        <p:cTn id="53" dur="1" fill="hold">
                                          <p:stCondLst>
                                            <p:cond delay="0"/>
                                          </p:stCondLst>
                                        </p:cTn>
                                        <p:tgtEl>
                                          <p:spTgt spid="437269"/>
                                        </p:tgtEl>
                                        <p:attrNameLst>
                                          <p:attrName>style.visibility</p:attrName>
                                        </p:attrNameLst>
                                      </p:cBhvr>
                                      <p:to>
                                        <p:strVal val="visible"/>
                                      </p:to>
                                    </p:set>
                                    <p:anim calcmode="lin" valueType="num">
                                      <p:cBhvr>
                                        <p:cTn id="54" dur="1000" fill="hold"/>
                                        <p:tgtEl>
                                          <p:spTgt spid="437269"/>
                                        </p:tgtEl>
                                        <p:attrNameLst>
                                          <p:attrName>ppt_w</p:attrName>
                                        </p:attrNameLst>
                                      </p:cBhvr>
                                      <p:tavLst>
                                        <p:tav tm="0">
                                          <p:val>
                                            <p:strVal val="#ppt_w*0.70"/>
                                          </p:val>
                                        </p:tav>
                                        <p:tav tm="100000">
                                          <p:val>
                                            <p:strVal val="#ppt_w"/>
                                          </p:val>
                                        </p:tav>
                                      </p:tavLst>
                                    </p:anim>
                                    <p:anim calcmode="lin" valueType="num">
                                      <p:cBhvr>
                                        <p:cTn id="55" dur="1000" fill="hold"/>
                                        <p:tgtEl>
                                          <p:spTgt spid="437269"/>
                                        </p:tgtEl>
                                        <p:attrNameLst>
                                          <p:attrName>ppt_h</p:attrName>
                                        </p:attrNameLst>
                                      </p:cBhvr>
                                      <p:tavLst>
                                        <p:tav tm="0">
                                          <p:val>
                                            <p:strVal val="#ppt_h"/>
                                          </p:val>
                                        </p:tav>
                                        <p:tav tm="100000">
                                          <p:val>
                                            <p:strVal val="#ppt_h"/>
                                          </p:val>
                                        </p:tav>
                                      </p:tavLst>
                                    </p:anim>
                                    <p:animEffect transition="in" filter="fade">
                                      <p:cBhvr>
                                        <p:cTn id="56" dur="1000"/>
                                        <p:tgtEl>
                                          <p:spTgt spid="437269"/>
                                        </p:tgtEl>
                                      </p:cBhvr>
                                    </p:animEffect>
                                  </p:childTnLst>
                                </p:cTn>
                              </p:par>
                            </p:childTnLst>
                          </p:cTn>
                        </p:par>
                      </p:childTnLst>
                    </p:cTn>
                  </p:par>
                  <p:par>
                    <p:cTn id="57" fill="hold" nodeType="clickPar">
                      <p:stCondLst>
                        <p:cond delay="indefinite"/>
                      </p:stCondLst>
                      <p:childTnLst>
                        <p:par>
                          <p:cTn id="58" fill="hold" nodeType="withGroup">
                            <p:stCondLst>
                              <p:cond delay="0"/>
                            </p:stCondLst>
                            <p:childTnLst>
                              <p:par>
                                <p:cTn id="59" presetID="55" presetClass="entr" presetSubtype="0" fill="hold" grpId="0" nodeType="clickEffect">
                                  <p:stCondLst>
                                    <p:cond delay="0"/>
                                  </p:stCondLst>
                                  <p:childTnLst>
                                    <p:set>
                                      <p:cBhvr>
                                        <p:cTn id="60" dur="1" fill="hold">
                                          <p:stCondLst>
                                            <p:cond delay="0"/>
                                          </p:stCondLst>
                                        </p:cTn>
                                        <p:tgtEl>
                                          <p:spTgt spid="437272"/>
                                        </p:tgtEl>
                                        <p:attrNameLst>
                                          <p:attrName>style.visibility</p:attrName>
                                        </p:attrNameLst>
                                      </p:cBhvr>
                                      <p:to>
                                        <p:strVal val="visible"/>
                                      </p:to>
                                    </p:set>
                                    <p:anim calcmode="lin" valueType="num">
                                      <p:cBhvr>
                                        <p:cTn id="61" dur="1000" fill="hold"/>
                                        <p:tgtEl>
                                          <p:spTgt spid="437272"/>
                                        </p:tgtEl>
                                        <p:attrNameLst>
                                          <p:attrName>ppt_w</p:attrName>
                                        </p:attrNameLst>
                                      </p:cBhvr>
                                      <p:tavLst>
                                        <p:tav tm="0">
                                          <p:val>
                                            <p:strVal val="#ppt_w*0.70"/>
                                          </p:val>
                                        </p:tav>
                                        <p:tav tm="100000">
                                          <p:val>
                                            <p:strVal val="#ppt_w"/>
                                          </p:val>
                                        </p:tav>
                                      </p:tavLst>
                                    </p:anim>
                                    <p:anim calcmode="lin" valueType="num">
                                      <p:cBhvr>
                                        <p:cTn id="62" dur="1000" fill="hold"/>
                                        <p:tgtEl>
                                          <p:spTgt spid="437272"/>
                                        </p:tgtEl>
                                        <p:attrNameLst>
                                          <p:attrName>ppt_h</p:attrName>
                                        </p:attrNameLst>
                                      </p:cBhvr>
                                      <p:tavLst>
                                        <p:tav tm="0">
                                          <p:val>
                                            <p:strVal val="#ppt_h"/>
                                          </p:val>
                                        </p:tav>
                                        <p:tav tm="100000">
                                          <p:val>
                                            <p:strVal val="#ppt_h"/>
                                          </p:val>
                                        </p:tav>
                                      </p:tavLst>
                                    </p:anim>
                                    <p:animEffect transition="in" filter="fade">
                                      <p:cBhvr>
                                        <p:cTn id="63" dur="1000"/>
                                        <p:tgtEl>
                                          <p:spTgt spid="437272"/>
                                        </p:tgtEl>
                                      </p:cBhvr>
                                    </p:animEffect>
                                  </p:childTnLst>
                                </p:cTn>
                              </p:par>
                            </p:childTnLst>
                          </p:cTn>
                        </p:par>
                      </p:childTnLst>
                    </p:cTn>
                  </p:par>
                  <p:par>
                    <p:cTn id="64" fill="hold" nodeType="clickPar">
                      <p:stCondLst>
                        <p:cond delay="indefinite"/>
                      </p:stCondLst>
                      <p:childTnLst>
                        <p:par>
                          <p:cTn id="65" fill="hold" nodeType="withGroup">
                            <p:stCondLst>
                              <p:cond delay="0"/>
                            </p:stCondLst>
                            <p:childTnLst>
                              <p:par>
                                <p:cTn id="66" presetID="21" presetClass="entr" presetSubtype="4" fill="hold" nodeType="clickEffect">
                                  <p:stCondLst>
                                    <p:cond delay="0"/>
                                  </p:stCondLst>
                                  <p:childTnLst>
                                    <p:set>
                                      <p:cBhvr>
                                        <p:cTn id="67" dur="1" fill="hold">
                                          <p:stCondLst>
                                            <p:cond delay="0"/>
                                          </p:stCondLst>
                                        </p:cTn>
                                        <p:tgtEl>
                                          <p:spTgt spid="437267"/>
                                        </p:tgtEl>
                                        <p:attrNameLst>
                                          <p:attrName>style.visibility</p:attrName>
                                        </p:attrNameLst>
                                      </p:cBhvr>
                                      <p:to>
                                        <p:strVal val="visible"/>
                                      </p:to>
                                    </p:set>
                                    <p:animEffect transition="in" filter="wheel(4)">
                                      <p:cBhvr>
                                        <p:cTn id="68" dur="2000"/>
                                        <p:tgtEl>
                                          <p:spTgt spid="437267"/>
                                        </p:tgtEl>
                                      </p:cBhvr>
                                    </p:animEffect>
                                  </p:childTnLst>
                                </p:cTn>
                              </p:par>
                            </p:childTnLst>
                          </p:cTn>
                        </p:par>
                      </p:childTnLst>
                    </p:cTn>
                  </p:par>
                  <p:par>
                    <p:cTn id="69" fill="hold" nodeType="clickPar">
                      <p:stCondLst>
                        <p:cond delay="indefinite"/>
                      </p:stCondLst>
                      <p:childTnLst>
                        <p:par>
                          <p:cTn id="70" fill="hold" nodeType="withGroup">
                            <p:stCondLst>
                              <p:cond delay="0"/>
                            </p:stCondLst>
                            <p:childTnLst>
                              <p:par>
                                <p:cTn id="71" presetID="55" presetClass="entr" presetSubtype="0" fill="hold" grpId="0" nodeType="clickEffect">
                                  <p:stCondLst>
                                    <p:cond delay="0"/>
                                  </p:stCondLst>
                                  <p:childTnLst>
                                    <p:set>
                                      <p:cBhvr>
                                        <p:cTn id="72" dur="1" fill="hold">
                                          <p:stCondLst>
                                            <p:cond delay="0"/>
                                          </p:stCondLst>
                                        </p:cTn>
                                        <p:tgtEl>
                                          <p:spTgt spid="437268"/>
                                        </p:tgtEl>
                                        <p:attrNameLst>
                                          <p:attrName>style.visibility</p:attrName>
                                        </p:attrNameLst>
                                      </p:cBhvr>
                                      <p:to>
                                        <p:strVal val="visible"/>
                                      </p:to>
                                    </p:set>
                                    <p:anim calcmode="lin" valueType="num">
                                      <p:cBhvr>
                                        <p:cTn id="73" dur="2000" fill="hold"/>
                                        <p:tgtEl>
                                          <p:spTgt spid="437268"/>
                                        </p:tgtEl>
                                        <p:attrNameLst>
                                          <p:attrName>ppt_w</p:attrName>
                                        </p:attrNameLst>
                                      </p:cBhvr>
                                      <p:tavLst>
                                        <p:tav tm="0">
                                          <p:val>
                                            <p:strVal val="#ppt_w*0.70"/>
                                          </p:val>
                                        </p:tav>
                                        <p:tav tm="100000">
                                          <p:val>
                                            <p:strVal val="#ppt_w"/>
                                          </p:val>
                                        </p:tav>
                                      </p:tavLst>
                                    </p:anim>
                                    <p:anim calcmode="lin" valueType="num">
                                      <p:cBhvr>
                                        <p:cTn id="74" dur="2000" fill="hold"/>
                                        <p:tgtEl>
                                          <p:spTgt spid="437268"/>
                                        </p:tgtEl>
                                        <p:attrNameLst>
                                          <p:attrName>ppt_h</p:attrName>
                                        </p:attrNameLst>
                                      </p:cBhvr>
                                      <p:tavLst>
                                        <p:tav tm="0">
                                          <p:val>
                                            <p:strVal val="#ppt_h"/>
                                          </p:val>
                                        </p:tav>
                                        <p:tav tm="100000">
                                          <p:val>
                                            <p:strVal val="#ppt_h"/>
                                          </p:val>
                                        </p:tav>
                                      </p:tavLst>
                                    </p:anim>
                                    <p:animEffect transition="in" filter="fade">
                                      <p:cBhvr>
                                        <p:cTn id="75" dur="2000"/>
                                        <p:tgtEl>
                                          <p:spTgt spid="4372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7258" grpId="0"/>
      <p:bldP spid="437259" grpId="0"/>
      <p:bldP spid="437265" grpId="0"/>
      <p:bldP spid="437268" grpId="0"/>
      <p:bldP spid="437272" grpId="0"/>
    </p:bldLst>
  </p:timing>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8274" name="Text Box 2"/>
          <p:cNvSpPr txBox="1">
            <a:spLocks noChangeArrowheads="1"/>
          </p:cNvSpPr>
          <p:nvPr/>
        </p:nvSpPr>
        <p:spPr bwMode="auto">
          <a:xfrm>
            <a:off x="593725" y="193675"/>
            <a:ext cx="7407275" cy="944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latin typeface="Times New Roman" pitchFamily="18" charset="0"/>
                <a:cs typeface="Times New Roman" pitchFamily="18" charset="0"/>
              </a:rPr>
              <a:t>                                        </a:t>
            </a:r>
            <a:r>
              <a:rPr lang="en-US" b="1">
                <a:solidFill>
                  <a:srgbClr val="000000"/>
                </a:solidFill>
              </a:rPr>
              <a:t>Chương 13</a:t>
            </a:r>
          </a:p>
          <a:p>
            <a:pPr algn="l"/>
            <a:r>
              <a:rPr lang="en-US">
                <a:solidFill>
                  <a:srgbClr val="000000"/>
                </a:solidFill>
              </a:rPr>
              <a:t>	               </a:t>
            </a:r>
            <a:r>
              <a:rPr lang="en-US" sz="3200" b="1">
                <a:solidFill>
                  <a:srgbClr val="990000"/>
                </a:solidFill>
              </a:rPr>
              <a:t>TẢI TRỌNG ĐỘNG</a:t>
            </a:r>
            <a:endParaRPr lang="en-US" sz="3200">
              <a:solidFill>
                <a:srgbClr val="990000"/>
              </a:solidFill>
              <a:latin typeface="Times New Roman" pitchFamily="18" charset="0"/>
              <a:cs typeface="Times New Roman" pitchFamily="18" charset="0"/>
            </a:endParaRPr>
          </a:p>
        </p:txBody>
      </p:sp>
      <p:sp>
        <p:nvSpPr>
          <p:cNvPr id="438275" name="Text Box 3"/>
          <p:cNvSpPr txBox="1">
            <a:spLocks noChangeArrowheads="1"/>
          </p:cNvSpPr>
          <p:nvPr/>
        </p:nvSpPr>
        <p:spPr bwMode="auto">
          <a:xfrm>
            <a:off x="212725" y="1447800"/>
            <a:ext cx="36671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990000"/>
                </a:solidFill>
              </a:rPr>
              <a:t>13. 1. Khái niệm cơ bản</a:t>
            </a:r>
            <a:r>
              <a:rPr lang="en-US">
                <a:solidFill>
                  <a:srgbClr val="000000"/>
                </a:solidFill>
              </a:rPr>
              <a:t>.</a:t>
            </a:r>
            <a:endParaRPr lang="en-US">
              <a:cs typeface="Times New Roman" pitchFamily="18" charset="0"/>
            </a:endParaRPr>
          </a:p>
        </p:txBody>
      </p:sp>
      <p:sp>
        <p:nvSpPr>
          <p:cNvPr id="438276" name="Text Box 4"/>
          <p:cNvSpPr txBox="1">
            <a:spLocks noChangeArrowheads="1"/>
          </p:cNvSpPr>
          <p:nvPr/>
        </p:nvSpPr>
        <p:spPr bwMode="auto">
          <a:xfrm>
            <a:off x="288925" y="1906588"/>
            <a:ext cx="47656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 </a:t>
            </a:r>
            <a:r>
              <a:rPr lang="en-US">
                <a:solidFill>
                  <a:srgbClr val="000000"/>
                </a:solidFill>
              </a:rPr>
              <a:t>- Tải trọng tĩnh và tải trọng động.</a:t>
            </a:r>
            <a:r>
              <a:rPr lang="en-US"/>
              <a:t> </a:t>
            </a:r>
          </a:p>
        </p:txBody>
      </p:sp>
      <p:sp>
        <p:nvSpPr>
          <p:cNvPr id="438277" name="Text Box 5"/>
          <p:cNvSpPr txBox="1">
            <a:spLocks noChangeArrowheads="1"/>
          </p:cNvSpPr>
          <p:nvPr/>
        </p:nvSpPr>
        <p:spPr bwMode="auto">
          <a:xfrm>
            <a:off x="360363" y="2320925"/>
            <a:ext cx="848677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buFontTx/>
              <a:buChar char="-"/>
            </a:pPr>
            <a:r>
              <a:rPr lang="en-US">
                <a:solidFill>
                  <a:srgbClr val="000000"/>
                </a:solidFill>
              </a:rPr>
              <a:t>Đặc tính của tải trọng động và do đó phương pháp tính toán </a:t>
            </a:r>
          </a:p>
          <a:p>
            <a:pPr algn="l"/>
            <a:r>
              <a:rPr lang="en-US">
                <a:solidFill>
                  <a:srgbClr val="000000"/>
                </a:solidFill>
              </a:rPr>
              <a:t>phụ thuộc vào đặc tính của gia tốc.</a:t>
            </a:r>
            <a:endParaRPr lang="en-US">
              <a:cs typeface="Times New Roman" pitchFamily="18" charset="0"/>
            </a:endParaRPr>
          </a:p>
        </p:txBody>
      </p:sp>
      <p:sp>
        <p:nvSpPr>
          <p:cNvPr id="438278" name="Text Box 6"/>
          <p:cNvSpPr txBox="1">
            <a:spLocks noChangeArrowheads="1"/>
          </p:cNvSpPr>
          <p:nvPr/>
        </p:nvSpPr>
        <p:spPr bwMode="auto">
          <a:xfrm>
            <a:off x="288925" y="3124200"/>
            <a:ext cx="850265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006600"/>
                </a:solidFill>
              </a:rPr>
              <a:t>13.1.1. Có thể coi gia tốc không phụ thuộc vào biến dạng </a:t>
            </a:r>
          </a:p>
          <a:p>
            <a:pPr algn="l"/>
            <a:r>
              <a:rPr lang="en-US" b="1" i="1">
                <a:solidFill>
                  <a:srgbClr val="006600"/>
                </a:solidFill>
              </a:rPr>
              <a:t>của phần tử  kết cấu được xét .</a:t>
            </a:r>
            <a:endParaRPr lang="en-US" b="1" i="1">
              <a:solidFill>
                <a:srgbClr val="006600"/>
              </a:solidFill>
              <a:cs typeface="Times New Roman" pitchFamily="18" charset="0"/>
            </a:endParaRPr>
          </a:p>
        </p:txBody>
      </p:sp>
      <p:grpSp>
        <p:nvGrpSpPr>
          <p:cNvPr id="438279" name="Group 7"/>
          <p:cNvGrpSpPr>
            <a:grpSpLocks/>
          </p:cNvGrpSpPr>
          <p:nvPr/>
        </p:nvGrpSpPr>
        <p:grpSpPr bwMode="auto">
          <a:xfrm>
            <a:off x="288925" y="3886200"/>
            <a:ext cx="8388350" cy="1187450"/>
            <a:chOff x="182" y="2515"/>
            <a:chExt cx="5284" cy="748"/>
          </a:xfrm>
        </p:grpSpPr>
        <p:sp>
          <p:nvSpPr>
            <p:cNvPr id="438280" name="Text Box 8"/>
            <p:cNvSpPr txBox="1">
              <a:spLocks noChangeArrowheads="1"/>
            </p:cNvSpPr>
            <p:nvPr/>
          </p:nvSpPr>
          <p:spPr bwMode="auto">
            <a:xfrm>
              <a:off x="182" y="2515"/>
              <a:ext cx="5284" cy="7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990000"/>
                  </a:solidFill>
                </a:rPr>
                <a:t>*</a:t>
              </a:r>
              <a:r>
                <a:rPr lang="en-US">
                  <a:solidFill>
                    <a:srgbClr val="000000"/>
                  </a:solidFill>
                </a:rPr>
                <a:t>Xác định gia tốc bằng các phương pháp của động học vật  </a:t>
              </a:r>
            </a:p>
            <a:p>
              <a:pPr algn="l"/>
              <a:r>
                <a:rPr lang="en-US">
                  <a:solidFill>
                    <a:srgbClr val="000000"/>
                  </a:solidFill>
                </a:rPr>
                <a:t>rắn           giá trị của lực quán tính</a:t>
              </a:r>
              <a:r>
                <a:rPr lang="en-US" b="1">
                  <a:solidFill>
                    <a:srgbClr val="000000"/>
                  </a:solidFill>
                </a:rPr>
                <a:t>. </a:t>
              </a:r>
              <a:r>
                <a:rPr lang="en-US" b="1" i="1">
                  <a:solidFill>
                    <a:srgbClr val="990000"/>
                  </a:solidFill>
                </a:rPr>
                <a:t>Bổ sung thêm lực quán </a:t>
              </a:r>
            </a:p>
            <a:p>
              <a:pPr algn="l"/>
              <a:r>
                <a:rPr lang="en-US" b="1" i="1">
                  <a:solidFill>
                    <a:srgbClr val="990000"/>
                  </a:solidFill>
                </a:rPr>
                <a:t>tính vào các lực  tác dụng .</a:t>
              </a:r>
              <a:endParaRPr lang="en-US" i="1">
                <a:solidFill>
                  <a:srgbClr val="990000"/>
                </a:solidFill>
                <a:cs typeface="Times New Roman" pitchFamily="18" charset="0"/>
              </a:endParaRPr>
            </a:p>
          </p:txBody>
        </p:sp>
        <p:sp>
          <p:nvSpPr>
            <p:cNvPr id="438281" name="Line 9"/>
            <p:cNvSpPr>
              <a:spLocks noChangeShapeType="1"/>
            </p:cNvSpPr>
            <p:nvPr/>
          </p:nvSpPr>
          <p:spPr bwMode="auto">
            <a:xfrm>
              <a:off x="672" y="2928"/>
              <a:ext cx="240"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438282" name="Text Box 10"/>
          <p:cNvSpPr txBox="1">
            <a:spLocks noChangeArrowheads="1"/>
          </p:cNvSpPr>
          <p:nvPr/>
        </p:nvSpPr>
        <p:spPr bwMode="auto">
          <a:xfrm>
            <a:off x="288925" y="5059363"/>
            <a:ext cx="862012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990000"/>
                </a:solidFill>
              </a:rPr>
              <a:t>*</a:t>
            </a:r>
            <a:r>
              <a:rPr lang="en-US">
                <a:solidFill>
                  <a:srgbClr val="000000"/>
                </a:solidFill>
              </a:rPr>
              <a:t>Trường hợp gia tốc của phần tử chuyển động của kết cấu có </a:t>
            </a:r>
          </a:p>
          <a:p>
            <a:pPr algn="l"/>
            <a:r>
              <a:rPr lang="en-US">
                <a:solidFill>
                  <a:srgbClr val="000000"/>
                </a:solidFill>
              </a:rPr>
              <a:t>giá trị biến đổi theo chu kỳ làm việc : </a:t>
            </a:r>
            <a:r>
              <a:rPr lang="en-US" b="1" i="1">
                <a:solidFill>
                  <a:srgbClr val="990000"/>
                </a:solidFill>
              </a:rPr>
              <a:t>dùng gia tốc cực đại </a:t>
            </a:r>
          </a:p>
          <a:p>
            <a:pPr algn="l"/>
            <a:r>
              <a:rPr lang="en-US" b="1" i="1">
                <a:solidFill>
                  <a:srgbClr val="990000"/>
                </a:solidFill>
              </a:rPr>
              <a:t>và lực quán tính tương ứng.</a:t>
            </a:r>
            <a:r>
              <a:rPr lang="en-US" i="1">
                <a:solidFill>
                  <a:srgbClr val="990000"/>
                </a:solidFill>
              </a:rPr>
              <a:t> </a:t>
            </a:r>
            <a:endParaRPr lang="en-US" i="1">
              <a:solidFill>
                <a:srgbClr val="990000"/>
              </a:solidFill>
              <a:cs typeface="Times New Roman"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4" presetClass="entr" presetSubtype="10" fill="hold" grpId="0" nodeType="clickEffect">
                                  <p:stCondLst>
                                    <p:cond delay="0"/>
                                  </p:stCondLst>
                                  <p:iterate type="lt">
                                    <p:tmPct val="100000"/>
                                  </p:iterate>
                                  <p:childTnLst>
                                    <p:set>
                                      <p:cBhvr>
                                        <p:cTn id="6" dur="1" fill="hold">
                                          <p:stCondLst>
                                            <p:cond delay="0"/>
                                          </p:stCondLst>
                                        </p:cTn>
                                        <p:tgtEl>
                                          <p:spTgt spid="438274"/>
                                        </p:tgtEl>
                                        <p:attrNameLst>
                                          <p:attrName>style.visibility</p:attrName>
                                        </p:attrNameLst>
                                      </p:cBhvr>
                                      <p:to>
                                        <p:strVal val="visible"/>
                                      </p:to>
                                    </p:set>
                                    <p:animEffect transition="in" filter="randombar(horizontal)">
                                      <p:cBhvr>
                                        <p:cTn id="7" dur="2000"/>
                                        <p:tgtEl>
                                          <p:spTgt spid="43827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4" presetClass="entr" presetSubtype="10" fill="hold" grpId="0" nodeType="clickEffect">
                                  <p:stCondLst>
                                    <p:cond delay="0"/>
                                  </p:stCondLst>
                                  <p:iterate type="wd">
                                    <p:tmPct val="100000"/>
                                  </p:iterate>
                                  <p:childTnLst>
                                    <p:set>
                                      <p:cBhvr>
                                        <p:cTn id="11" dur="1" fill="hold">
                                          <p:stCondLst>
                                            <p:cond delay="0"/>
                                          </p:stCondLst>
                                        </p:cTn>
                                        <p:tgtEl>
                                          <p:spTgt spid="438275"/>
                                        </p:tgtEl>
                                        <p:attrNameLst>
                                          <p:attrName>style.visibility</p:attrName>
                                        </p:attrNameLst>
                                      </p:cBhvr>
                                      <p:to>
                                        <p:strVal val="visible"/>
                                      </p:to>
                                    </p:set>
                                    <p:animEffect transition="in" filter="randombar(horizontal)">
                                      <p:cBhvr>
                                        <p:cTn id="12" dur="300"/>
                                        <p:tgtEl>
                                          <p:spTgt spid="43827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438276"/>
                                        </p:tgtEl>
                                        <p:attrNameLst>
                                          <p:attrName>style.visibility</p:attrName>
                                        </p:attrNameLst>
                                      </p:cBhvr>
                                      <p:to>
                                        <p:strVal val="visible"/>
                                      </p:to>
                                    </p:set>
                                    <p:animEffect transition="in" filter="checkerboard(across)">
                                      <p:cBhvr>
                                        <p:cTn id="17" dur="2000"/>
                                        <p:tgtEl>
                                          <p:spTgt spid="43827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438277"/>
                                        </p:tgtEl>
                                        <p:attrNameLst>
                                          <p:attrName>style.visibility</p:attrName>
                                        </p:attrNameLst>
                                      </p:cBhvr>
                                      <p:to>
                                        <p:strVal val="visible"/>
                                      </p:to>
                                    </p:set>
                                    <p:animEffect transition="in" filter="checkerboard(across)">
                                      <p:cBhvr>
                                        <p:cTn id="22" dur="2000"/>
                                        <p:tgtEl>
                                          <p:spTgt spid="43827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7" presetClass="entr" presetSubtype="8" fill="hold" grpId="0" nodeType="clickEffect">
                                  <p:stCondLst>
                                    <p:cond delay="0"/>
                                  </p:stCondLst>
                                  <p:childTnLst>
                                    <p:set>
                                      <p:cBhvr>
                                        <p:cTn id="26" dur="1" fill="hold">
                                          <p:stCondLst>
                                            <p:cond delay="0"/>
                                          </p:stCondLst>
                                        </p:cTn>
                                        <p:tgtEl>
                                          <p:spTgt spid="438278"/>
                                        </p:tgtEl>
                                        <p:attrNameLst>
                                          <p:attrName>style.visibility</p:attrName>
                                        </p:attrNameLst>
                                      </p:cBhvr>
                                      <p:to>
                                        <p:strVal val="visible"/>
                                      </p:to>
                                    </p:set>
                                    <p:anim calcmode="lin" valueType="num">
                                      <p:cBhvr>
                                        <p:cTn id="27" dur="2000" fill="hold"/>
                                        <p:tgtEl>
                                          <p:spTgt spid="438278"/>
                                        </p:tgtEl>
                                        <p:attrNameLst>
                                          <p:attrName>ppt_x</p:attrName>
                                        </p:attrNameLst>
                                      </p:cBhvr>
                                      <p:tavLst>
                                        <p:tav tm="0">
                                          <p:val>
                                            <p:strVal val="#ppt_x-#ppt_w/2"/>
                                          </p:val>
                                        </p:tav>
                                        <p:tav tm="100000">
                                          <p:val>
                                            <p:strVal val="#ppt_x"/>
                                          </p:val>
                                        </p:tav>
                                      </p:tavLst>
                                    </p:anim>
                                    <p:anim calcmode="lin" valueType="num">
                                      <p:cBhvr>
                                        <p:cTn id="28" dur="2000" fill="hold"/>
                                        <p:tgtEl>
                                          <p:spTgt spid="438278"/>
                                        </p:tgtEl>
                                        <p:attrNameLst>
                                          <p:attrName>ppt_y</p:attrName>
                                        </p:attrNameLst>
                                      </p:cBhvr>
                                      <p:tavLst>
                                        <p:tav tm="0">
                                          <p:val>
                                            <p:strVal val="#ppt_y"/>
                                          </p:val>
                                        </p:tav>
                                        <p:tav tm="100000">
                                          <p:val>
                                            <p:strVal val="#ppt_y"/>
                                          </p:val>
                                        </p:tav>
                                      </p:tavLst>
                                    </p:anim>
                                    <p:anim calcmode="lin" valueType="num">
                                      <p:cBhvr>
                                        <p:cTn id="29" dur="2000" fill="hold"/>
                                        <p:tgtEl>
                                          <p:spTgt spid="438278"/>
                                        </p:tgtEl>
                                        <p:attrNameLst>
                                          <p:attrName>ppt_w</p:attrName>
                                        </p:attrNameLst>
                                      </p:cBhvr>
                                      <p:tavLst>
                                        <p:tav tm="0">
                                          <p:val>
                                            <p:fltVal val="0"/>
                                          </p:val>
                                        </p:tav>
                                        <p:tav tm="100000">
                                          <p:val>
                                            <p:strVal val="#ppt_w"/>
                                          </p:val>
                                        </p:tav>
                                      </p:tavLst>
                                    </p:anim>
                                    <p:anim calcmode="lin" valueType="num">
                                      <p:cBhvr>
                                        <p:cTn id="30" dur="2000" fill="hold"/>
                                        <p:tgtEl>
                                          <p:spTgt spid="438278"/>
                                        </p:tgtEl>
                                        <p:attrNameLst>
                                          <p:attrName>ppt_h</p:attrName>
                                        </p:attrNameLst>
                                      </p:cBhvr>
                                      <p:tavLst>
                                        <p:tav tm="0">
                                          <p:val>
                                            <p:strVal val="#ppt_h"/>
                                          </p:val>
                                        </p:tav>
                                        <p:tav tm="100000">
                                          <p:val>
                                            <p:strVal val="#ppt_h"/>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3" presetClass="entr" presetSubtype="10" fill="hold" nodeType="clickEffect">
                                  <p:stCondLst>
                                    <p:cond delay="0"/>
                                  </p:stCondLst>
                                  <p:childTnLst>
                                    <p:set>
                                      <p:cBhvr>
                                        <p:cTn id="34" dur="1" fill="hold">
                                          <p:stCondLst>
                                            <p:cond delay="0"/>
                                          </p:stCondLst>
                                        </p:cTn>
                                        <p:tgtEl>
                                          <p:spTgt spid="438279"/>
                                        </p:tgtEl>
                                        <p:attrNameLst>
                                          <p:attrName>style.visibility</p:attrName>
                                        </p:attrNameLst>
                                      </p:cBhvr>
                                      <p:to>
                                        <p:strVal val="visible"/>
                                      </p:to>
                                    </p:set>
                                    <p:animEffect transition="in" filter="blinds(horizontal)">
                                      <p:cBhvr>
                                        <p:cTn id="35" dur="500"/>
                                        <p:tgtEl>
                                          <p:spTgt spid="438279"/>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22" presetClass="entr" presetSubtype="1" fill="hold" grpId="0" nodeType="clickEffect">
                                  <p:stCondLst>
                                    <p:cond delay="0"/>
                                  </p:stCondLst>
                                  <p:childTnLst>
                                    <p:set>
                                      <p:cBhvr>
                                        <p:cTn id="39" dur="1" fill="hold">
                                          <p:stCondLst>
                                            <p:cond delay="0"/>
                                          </p:stCondLst>
                                        </p:cTn>
                                        <p:tgtEl>
                                          <p:spTgt spid="438282"/>
                                        </p:tgtEl>
                                        <p:attrNameLst>
                                          <p:attrName>style.visibility</p:attrName>
                                        </p:attrNameLst>
                                      </p:cBhvr>
                                      <p:to>
                                        <p:strVal val="visible"/>
                                      </p:to>
                                    </p:set>
                                    <p:animEffect transition="in" filter="wipe(up)">
                                      <p:cBhvr>
                                        <p:cTn id="40" dur="2000"/>
                                        <p:tgtEl>
                                          <p:spTgt spid="4382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8274" grpId="0" autoUpdateAnimBg="0"/>
      <p:bldP spid="438275" grpId="0" autoUpdateAnimBg="0"/>
      <p:bldP spid="438276" grpId="0" autoUpdateAnimBg="0"/>
      <p:bldP spid="438277" grpId="0" autoUpdateAnimBg="0"/>
      <p:bldP spid="438278" grpId="0" autoUpdateAnimBg="0"/>
      <p:bldP spid="438282" grpId="0" autoUpdateAnimBg="0"/>
    </p:bldLst>
  </p:timing>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9298" name="Text Box 2"/>
          <p:cNvSpPr txBox="1">
            <a:spLocks noChangeArrowheads="1"/>
          </p:cNvSpPr>
          <p:nvPr/>
        </p:nvSpPr>
        <p:spPr bwMode="auto">
          <a:xfrm>
            <a:off x="428625" y="374650"/>
            <a:ext cx="843597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006600"/>
                </a:solidFill>
              </a:rPr>
              <a:t>13.1.2. Gia tốc tăng đột ngột (tức thời) đến một giá trị rất </a:t>
            </a:r>
          </a:p>
          <a:p>
            <a:pPr algn="l"/>
            <a:r>
              <a:rPr lang="en-US" b="1" i="1">
                <a:solidFill>
                  <a:srgbClr val="006600"/>
                </a:solidFill>
              </a:rPr>
              <a:t>lớn tuỳ thuộc  vào biến dạng của phần tử kết cấu được </a:t>
            </a:r>
          </a:p>
          <a:p>
            <a:pPr algn="l"/>
            <a:r>
              <a:rPr lang="en-US" b="1" i="1">
                <a:solidFill>
                  <a:srgbClr val="006600"/>
                </a:solidFill>
              </a:rPr>
              <a:t>xét</a:t>
            </a:r>
            <a:r>
              <a:rPr lang="en-US">
                <a:solidFill>
                  <a:srgbClr val="000000"/>
                </a:solidFill>
              </a:rPr>
              <a:t> :  </a:t>
            </a:r>
            <a:r>
              <a:rPr lang="en-US" b="1">
                <a:solidFill>
                  <a:srgbClr val="990000"/>
                </a:solidFill>
              </a:rPr>
              <a:t>hiện tượng va chạm</a:t>
            </a:r>
            <a:r>
              <a:rPr lang="en-US" b="1">
                <a:solidFill>
                  <a:srgbClr val="000000"/>
                </a:solidFill>
              </a:rPr>
              <a:t> </a:t>
            </a:r>
            <a:endParaRPr lang="en-US" b="1">
              <a:solidFill>
                <a:srgbClr val="000000"/>
              </a:solidFill>
              <a:cs typeface="Times New Roman" pitchFamily="18" charset="0"/>
            </a:endParaRPr>
          </a:p>
        </p:txBody>
      </p:sp>
      <p:sp>
        <p:nvSpPr>
          <p:cNvPr id="439299" name="Text Box 3"/>
          <p:cNvSpPr txBox="1">
            <a:spLocks noChangeArrowheads="1"/>
          </p:cNvSpPr>
          <p:nvPr/>
        </p:nvSpPr>
        <p:spPr bwMode="auto">
          <a:xfrm>
            <a:off x="354013" y="1524000"/>
            <a:ext cx="8561387"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a:solidFill>
                  <a:srgbClr val="000000"/>
                </a:solidFill>
              </a:rPr>
              <a:t>(</a:t>
            </a:r>
            <a:r>
              <a:rPr lang="en-US">
                <a:solidFill>
                  <a:srgbClr val="000000"/>
                </a:solidFill>
              </a:rPr>
              <a:t>vận tốc của phần tử thay đổi rất lớn trong một khoảng thời gian rất ngắn t = 0,001 s). </a:t>
            </a:r>
            <a:endParaRPr lang="en-US">
              <a:solidFill>
                <a:srgbClr val="000000"/>
              </a:solidFill>
              <a:cs typeface="Times New Roman" pitchFamily="18" charset="0"/>
            </a:endParaRPr>
          </a:p>
        </p:txBody>
      </p:sp>
      <p:sp>
        <p:nvSpPr>
          <p:cNvPr id="439300" name="Text Box 4"/>
          <p:cNvSpPr txBox="1">
            <a:spLocks noChangeArrowheads="1"/>
          </p:cNvSpPr>
          <p:nvPr/>
        </p:nvSpPr>
        <p:spPr bwMode="auto">
          <a:xfrm>
            <a:off x="369888" y="2286000"/>
            <a:ext cx="843915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Khi va chạm </a:t>
            </a:r>
            <a:r>
              <a:rPr lang="en-US">
                <a:solidFill>
                  <a:srgbClr val="003399"/>
                </a:solidFill>
              </a:rPr>
              <a:t>tốc độ lan truyền biến dạng và đặc tính chịu phá</a:t>
            </a:r>
          </a:p>
          <a:p>
            <a:pPr algn="l"/>
            <a:r>
              <a:rPr lang="en-US">
                <a:solidFill>
                  <a:srgbClr val="000000"/>
                </a:solidFill>
              </a:rPr>
              <a:t> </a:t>
            </a:r>
            <a:r>
              <a:rPr lang="en-US">
                <a:solidFill>
                  <a:srgbClr val="003399"/>
                </a:solidFill>
              </a:rPr>
              <a:t>huỷ</a:t>
            </a:r>
            <a:r>
              <a:rPr lang="en-US">
                <a:solidFill>
                  <a:srgbClr val="000000"/>
                </a:solidFill>
              </a:rPr>
              <a:t> của vật liệu có ý nghĩa rất lớn. </a:t>
            </a:r>
            <a:endParaRPr lang="en-US">
              <a:cs typeface="Times New Roman" pitchFamily="18" charset="0"/>
            </a:endParaRPr>
          </a:p>
        </p:txBody>
      </p:sp>
      <p:sp>
        <p:nvSpPr>
          <p:cNvPr id="439301" name="Text Box 5"/>
          <p:cNvSpPr txBox="1">
            <a:spLocks noChangeArrowheads="1"/>
          </p:cNvSpPr>
          <p:nvPr/>
        </p:nvSpPr>
        <p:spPr bwMode="auto">
          <a:xfrm>
            <a:off x="381000" y="3048000"/>
            <a:ext cx="53419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006600"/>
                </a:solidFill>
              </a:rPr>
              <a:t>13.1.3.</a:t>
            </a:r>
            <a:r>
              <a:rPr lang="en-US" b="1">
                <a:solidFill>
                  <a:srgbClr val="006600"/>
                </a:solidFill>
              </a:rPr>
              <a:t> </a:t>
            </a:r>
            <a:r>
              <a:rPr lang="en-US" b="1" i="1">
                <a:solidFill>
                  <a:srgbClr val="006600"/>
                </a:solidFill>
              </a:rPr>
              <a:t>Gia tốc biến đổi theo chu kỳ</a:t>
            </a:r>
            <a:r>
              <a:rPr lang="en-US" b="1">
                <a:solidFill>
                  <a:srgbClr val="006600"/>
                </a:solidFill>
              </a:rPr>
              <a:t>.</a:t>
            </a:r>
            <a:endParaRPr lang="en-US">
              <a:solidFill>
                <a:srgbClr val="000000"/>
              </a:solidFill>
              <a:cs typeface="Times New Roman" pitchFamily="18" charset="0"/>
            </a:endParaRPr>
          </a:p>
        </p:txBody>
      </p:sp>
      <p:sp>
        <p:nvSpPr>
          <p:cNvPr id="439302" name="Text Box 6"/>
          <p:cNvSpPr txBox="1">
            <a:spLocks noChangeArrowheads="1"/>
          </p:cNvSpPr>
          <p:nvPr/>
        </p:nvSpPr>
        <p:spPr bwMode="auto">
          <a:xfrm>
            <a:off x="300038" y="3429000"/>
            <a:ext cx="868997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990000"/>
                </a:solidFill>
                <a:latin typeface="Times New Roman" pitchFamily="18" charset="0"/>
                <a:cs typeface="Times New Roman" pitchFamily="18" charset="0"/>
              </a:rPr>
              <a:t>*</a:t>
            </a:r>
            <a:r>
              <a:rPr lang="en-US">
                <a:solidFill>
                  <a:srgbClr val="000000"/>
                </a:solidFill>
              </a:rPr>
              <a:t>Tải trọng (bao gồm lực quán tính) sẽ gây ra dao động và có </a:t>
            </a:r>
          </a:p>
          <a:p>
            <a:pPr algn="l"/>
            <a:r>
              <a:rPr lang="en-US">
                <a:solidFill>
                  <a:srgbClr val="000000"/>
                </a:solidFill>
              </a:rPr>
              <a:t>thể xẩy ra </a:t>
            </a:r>
            <a:r>
              <a:rPr lang="en-US">
                <a:solidFill>
                  <a:srgbClr val="003399"/>
                </a:solidFill>
              </a:rPr>
              <a:t>hiện tượng cộng hưởng</a:t>
            </a:r>
            <a:r>
              <a:rPr lang="en-US">
                <a:solidFill>
                  <a:srgbClr val="000000"/>
                </a:solidFill>
              </a:rPr>
              <a:t>, ứng suất và  biến dạng khi </a:t>
            </a:r>
          </a:p>
          <a:p>
            <a:pPr algn="l"/>
            <a:r>
              <a:rPr lang="en-US">
                <a:solidFill>
                  <a:srgbClr val="000000"/>
                </a:solidFill>
              </a:rPr>
              <a:t>đó sẽ tăng rất lớn.</a:t>
            </a:r>
            <a:endParaRPr lang="en-US">
              <a:latin typeface="Times New Roman" pitchFamily="18" charset="0"/>
              <a:cs typeface="Times New Roman" pitchFamily="18" charset="0"/>
            </a:endParaRPr>
          </a:p>
        </p:txBody>
      </p:sp>
      <p:sp>
        <p:nvSpPr>
          <p:cNvPr id="439303" name="Text Box 7"/>
          <p:cNvSpPr txBox="1">
            <a:spLocks noChangeArrowheads="1"/>
          </p:cNvSpPr>
          <p:nvPr/>
        </p:nvSpPr>
        <p:spPr bwMode="auto">
          <a:xfrm>
            <a:off x="265113" y="4572000"/>
            <a:ext cx="8766175" cy="1917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990000"/>
                </a:solidFill>
                <a:latin typeface="Times New Roman" pitchFamily="18" charset="0"/>
                <a:cs typeface="Times New Roman" pitchFamily="18" charset="0"/>
              </a:rPr>
              <a:t>*</a:t>
            </a:r>
            <a:r>
              <a:rPr lang="en-US">
                <a:solidFill>
                  <a:srgbClr val="000000"/>
                </a:solidFill>
              </a:rPr>
              <a:t>Khi tải trọng chu kỳ tác dụng nhưng không có hiện tượng </a:t>
            </a:r>
          </a:p>
          <a:p>
            <a:pPr algn="l"/>
            <a:r>
              <a:rPr lang="en-US">
                <a:solidFill>
                  <a:srgbClr val="000000"/>
                </a:solidFill>
              </a:rPr>
              <a:t>cộng hưởng có thể xẩy ra </a:t>
            </a:r>
            <a:r>
              <a:rPr lang="en-US" b="1" i="1">
                <a:solidFill>
                  <a:srgbClr val="990000"/>
                </a:solidFill>
              </a:rPr>
              <a:t>hiện tượng mỏi</a:t>
            </a:r>
            <a:r>
              <a:rPr lang="en-US">
                <a:solidFill>
                  <a:srgbClr val="990000"/>
                </a:solidFill>
              </a:rPr>
              <a:t> :</a:t>
            </a:r>
            <a:r>
              <a:rPr lang="en-US">
                <a:solidFill>
                  <a:srgbClr val="000000"/>
                </a:solidFill>
              </a:rPr>
              <a:t> </a:t>
            </a:r>
            <a:r>
              <a:rPr lang="en-US">
                <a:solidFill>
                  <a:schemeClr val="accent2"/>
                </a:solidFill>
              </a:rPr>
              <a:t>Chi tiết bị phá huỷ </a:t>
            </a:r>
          </a:p>
          <a:p>
            <a:pPr algn="l"/>
            <a:r>
              <a:rPr lang="en-US">
                <a:solidFill>
                  <a:schemeClr val="accent2"/>
                </a:solidFill>
              </a:rPr>
              <a:t>sau một số chu kỳ làm việc khi ứng suất còn nhỏ hơn rất nhiều </a:t>
            </a:r>
          </a:p>
          <a:p>
            <a:pPr algn="l"/>
            <a:r>
              <a:rPr lang="en-US">
                <a:solidFill>
                  <a:schemeClr val="accent2"/>
                </a:solidFill>
              </a:rPr>
              <a:t>so với giới hạn chảy hoặc giới hạn bền</a:t>
            </a:r>
            <a:r>
              <a:rPr lang="en-US">
                <a:solidFill>
                  <a:srgbClr val="000000"/>
                </a:solidFill>
              </a:rPr>
              <a:t>. </a:t>
            </a:r>
            <a:r>
              <a:rPr lang="en-US"/>
              <a:t>Ư</a:t>
            </a:r>
            <a:r>
              <a:rPr lang="en-US">
                <a:solidFill>
                  <a:srgbClr val="000000"/>
                </a:solidFill>
              </a:rPr>
              <a:t>ng suất này được </a:t>
            </a:r>
          </a:p>
          <a:p>
            <a:pPr algn="l"/>
            <a:r>
              <a:rPr lang="en-US">
                <a:solidFill>
                  <a:srgbClr val="000000"/>
                </a:solidFill>
              </a:rPr>
              <a:t>gọi là </a:t>
            </a:r>
            <a:r>
              <a:rPr lang="en-US" b="1" i="1">
                <a:solidFill>
                  <a:srgbClr val="990000"/>
                </a:solidFill>
              </a:rPr>
              <a:t>giới hạn mỏi</a:t>
            </a:r>
            <a:r>
              <a:rPr lang="en-US" b="1">
                <a:solidFill>
                  <a:srgbClr val="990000"/>
                </a:solidFill>
              </a:rPr>
              <a:t>.</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439298"/>
                                        </p:tgtEl>
                                        <p:attrNameLst>
                                          <p:attrName>style.visibility</p:attrName>
                                        </p:attrNameLst>
                                      </p:cBhvr>
                                      <p:to>
                                        <p:strVal val="visible"/>
                                      </p:to>
                                    </p:set>
                                    <p:animEffect transition="in" filter="wipe(up)">
                                      <p:cBhvr>
                                        <p:cTn id="7" dur="500"/>
                                        <p:tgtEl>
                                          <p:spTgt spid="43929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7" presetClass="entr" presetSubtype="10" fill="hold" grpId="0" nodeType="clickEffect">
                                  <p:stCondLst>
                                    <p:cond delay="0"/>
                                  </p:stCondLst>
                                  <p:childTnLst>
                                    <p:set>
                                      <p:cBhvr>
                                        <p:cTn id="11" dur="1" fill="hold">
                                          <p:stCondLst>
                                            <p:cond delay="0"/>
                                          </p:stCondLst>
                                        </p:cTn>
                                        <p:tgtEl>
                                          <p:spTgt spid="439299"/>
                                        </p:tgtEl>
                                        <p:attrNameLst>
                                          <p:attrName>style.visibility</p:attrName>
                                        </p:attrNameLst>
                                      </p:cBhvr>
                                      <p:to>
                                        <p:strVal val="visible"/>
                                      </p:to>
                                    </p:set>
                                    <p:anim calcmode="lin" valueType="num">
                                      <p:cBhvr>
                                        <p:cTn id="12" dur="500" fill="hold"/>
                                        <p:tgtEl>
                                          <p:spTgt spid="439299"/>
                                        </p:tgtEl>
                                        <p:attrNameLst>
                                          <p:attrName>ppt_w</p:attrName>
                                        </p:attrNameLst>
                                      </p:cBhvr>
                                      <p:tavLst>
                                        <p:tav tm="0">
                                          <p:val>
                                            <p:fltVal val="0"/>
                                          </p:val>
                                        </p:tav>
                                        <p:tav tm="100000">
                                          <p:val>
                                            <p:strVal val="#ppt_w"/>
                                          </p:val>
                                        </p:tav>
                                      </p:tavLst>
                                    </p:anim>
                                    <p:anim calcmode="lin" valueType="num">
                                      <p:cBhvr>
                                        <p:cTn id="13" dur="500" fill="hold"/>
                                        <p:tgtEl>
                                          <p:spTgt spid="439299"/>
                                        </p:tgtEl>
                                        <p:attrNameLst>
                                          <p:attrName>ppt_h</p:attrName>
                                        </p:attrNameLst>
                                      </p:cBhvr>
                                      <p:tavLst>
                                        <p:tav tm="0">
                                          <p:val>
                                            <p:strVal val="#ppt_h"/>
                                          </p:val>
                                        </p:tav>
                                        <p:tav tm="100000">
                                          <p:val>
                                            <p:strVal val="#ppt_h"/>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16" presetClass="entr" presetSubtype="26" fill="hold" grpId="0" nodeType="clickEffect">
                                  <p:stCondLst>
                                    <p:cond delay="0"/>
                                  </p:stCondLst>
                                  <p:childTnLst>
                                    <p:set>
                                      <p:cBhvr>
                                        <p:cTn id="17" dur="1" fill="hold">
                                          <p:stCondLst>
                                            <p:cond delay="0"/>
                                          </p:stCondLst>
                                        </p:cTn>
                                        <p:tgtEl>
                                          <p:spTgt spid="439300"/>
                                        </p:tgtEl>
                                        <p:attrNameLst>
                                          <p:attrName>style.visibility</p:attrName>
                                        </p:attrNameLst>
                                      </p:cBhvr>
                                      <p:to>
                                        <p:strVal val="visible"/>
                                      </p:to>
                                    </p:set>
                                    <p:animEffect transition="in" filter="barn(inHorizontal)">
                                      <p:cBhvr>
                                        <p:cTn id="18" dur="500"/>
                                        <p:tgtEl>
                                          <p:spTgt spid="439300"/>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5" presetClass="entr" presetSubtype="10" fill="hold" grpId="0" nodeType="clickEffect">
                                  <p:stCondLst>
                                    <p:cond delay="0"/>
                                  </p:stCondLst>
                                  <p:childTnLst>
                                    <p:set>
                                      <p:cBhvr>
                                        <p:cTn id="22" dur="1" fill="hold">
                                          <p:stCondLst>
                                            <p:cond delay="0"/>
                                          </p:stCondLst>
                                        </p:cTn>
                                        <p:tgtEl>
                                          <p:spTgt spid="439301"/>
                                        </p:tgtEl>
                                        <p:attrNameLst>
                                          <p:attrName>style.visibility</p:attrName>
                                        </p:attrNameLst>
                                      </p:cBhvr>
                                      <p:to>
                                        <p:strVal val="visible"/>
                                      </p:to>
                                    </p:set>
                                    <p:animEffect transition="in" filter="checkerboard(across)">
                                      <p:cBhvr>
                                        <p:cTn id="23" dur="500"/>
                                        <p:tgtEl>
                                          <p:spTgt spid="439301"/>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22" presetClass="entr" presetSubtype="1" fill="hold" grpId="0" nodeType="clickEffect">
                                  <p:stCondLst>
                                    <p:cond delay="0"/>
                                  </p:stCondLst>
                                  <p:childTnLst>
                                    <p:set>
                                      <p:cBhvr>
                                        <p:cTn id="27" dur="1" fill="hold">
                                          <p:stCondLst>
                                            <p:cond delay="0"/>
                                          </p:stCondLst>
                                        </p:cTn>
                                        <p:tgtEl>
                                          <p:spTgt spid="439302"/>
                                        </p:tgtEl>
                                        <p:attrNameLst>
                                          <p:attrName>style.visibility</p:attrName>
                                        </p:attrNameLst>
                                      </p:cBhvr>
                                      <p:to>
                                        <p:strVal val="visible"/>
                                      </p:to>
                                    </p:set>
                                    <p:animEffect transition="in" filter="wipe(up)">
                                      <p:cBhvr>
                                        <p:cTn id="28" dur="500"/>
                                        <p:tgtEl>
                                          <p:spTgt spid="439302"/>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18" presetClass="entr" presetSubtype="6" fill="hold" grpId="0" nodeType="clickEffect">
                                  <p:stCondLst>
                                    <p:cond delay="0"/>
                                  </p:stCondLst>
                                  <p:childTnLst>
                                    <p:set>
                                      <p:cBhvr>
                                        <p:cTn id="32" dur="1" fill="hold">
                                          <p:stCondLst>
                                            <p:cond delay="0"/>
                                          </p:stCondLst>
                                        </p:cTn>
                                        <p:tgtEl>
                                          <p:spTgt spid="439303"/>
                                        </p:tgtEl>
                                        <p:attrNameLst>
                                          <p:attrName>style.visibility</p:attrName>
                                        </p:attrNameLst>
                                      </p:cBhvr>
                                      <p:to>
                                        <p:strVal val="visible"/>
                                      </p:to>
                                    </p:set>
                                    <p:animEffect transition="in" filter="strips(downRight)">
                                      <p:cBhvr>
                                        <p:cTn id="33" dur="2000"/>
                                        <p:tgtEl>
                                          <p:spTgt spid="4393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9298" grpId="0" autoUpdateAnimBg="0"/>
      <p:bldP spid="439299" grpId="0" autoUpdateAnimBg="0"/>
      <p:bldP spid="439300" grpId="0" autoUpdateAnimBg="0"/>
      <p:bldP spid="439301" grpId="0" autoUpdateAnimBg="0"/>
      <p:bldP spid="439302" grpId="0" autoUpdateAnimBg="0"/>
      <p:bldP spid="439303" grpId="0" autoUpdateAnimBg="0"/>
    </p:bldLst>
  </p:timing>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22" name="Text Box 2"/>
          <p:cNvSpPr txBox="1">
            <a:spLocks noChangeArrowheads="1"/>
          </p:cNvSpPr>
          <p:nvPr/>
        </p:nvSpPr>
        <p:spPr bwMode="auto">
          <a:xfrm>
            <a:off x="484188" y="201613"/>
            <a:ext cx="76581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990000"/>
                </a:solidFill>
              </a:rPr>
              <a:t>13.2. Tính toán các chi tiết chuyển động không đều</a:t>
            </a:r>
            <a:r>
              <a:rPr lang="en-US">
                <a:solidFill>
                  <a:srgbClr val="990000"/>
                </a:solidFill>
              </a:rPr>
              <a:t>.</a:t>
            </a:r>
            <a:endParaRPr lang="en-US">
              <a:solidFill>
                <a:srgbClr val="990000"/>
              </a:solidFill>
              <a:cs typeface="Times New Roman" pitchFamily="18" charset="0"/>
            </a:endParaRPr>
          </a:p>
        </p:txBody>
      </p:sp>
      <p:sp>
        <p:nvSpPr>
          <p:cNvPr id="440323" name="Text Box 3"/>
          <p:cNvSpPr txBox="1">
            <a:spLocks noChangeArrowheads="1"/>
          </p:cNvSpPr>
          <p:nvPr/>
        </p:nvSpPr>
        <p:spPr bwMode="auto">
          <a:xfrm>
            <a:off x="471488" y="609600"/>
            <a:ext cx="8285162"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6600"/>
                </a:solidFill>
              </a:rPr>
              <a:t>13.2.1. </a:t>
            </a:r>
            <a:r>
              <a:rPr lang="en-US" b="1" i="1">
                <a:solidFill>
                  <a:srgbClr val="006600"/>
                </a:solidFill>
              </a:rPr>
              <a:t>Tính các thanh chuyển động thẳng và song song</a:t>
            </a:r>
          </a:p>
          <a:p>
            <a:pPr algn="l"/>
            <a:r>
              <a:rPr lang="en-US" b="1" i="1">
                <a:solidFill>
                  <a:srgbClr val="006600"/>
                </a:solidFill>
              </a:rPr>
              <a:t>            với  trục thanh</a:t>
            </a:r>
            <a:r>
              <a:rPr lang="en-US" b="1">
                <a:solidFill>
                  <a:srgbClr val="006600"/>
                </a:solidFill>
              </a:rPr>
              <a:t>. </a:t>
            </a:r>
            <a:endParaRPr lang="en-US" b="1">
              <a:solidFill>
                <a:srgbClr val="006600"/>
              </a:solidFill>
              <a:cs typeface="Times New Roman" pitchFamily="18" charset="0"/>
            </a:endParaRPr>
          </a:p>
        </p:txBody>
      </p:sp>
      <p:sp>
        <p:nvSpPr>
          <p:cNvPr id="440324" name="Text Box 4"/>
          <p:cNvSpPr txBox="1">
            <a:spLocks noChangeArrowheads="1"/>
          </p:cNvSpPr>
          <p:nvPr/>
        </p:nvSpPr>
        <p:spPr bwMode="auto">
          <a:xfrm>
            <a:off x="455613" y="1325563"/>
            <a:ext cx="862647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Giả sử có một thanh chịu tác dụng của các lực không cân </a:t>
            </a:r>
          </a:p>
          <a:p>
            <a:pPr algn="l"/>
            <a:r>
              <a:rPr lang="en-US">
                <a:solidFill>
                  <a:srgbClr val="000000"/>
                </a:solidFill>
              </a:rPr>
              <a:t>bằng P</a:t>
            </a:r>
            <a:r>
              <a:rPr lang="en-US" baseline="-25000">
                <a:solidFill>
                  <a:srgbClr val="000000"/>
                </a:solidFill>
              </a:rPr>
              <a:t>1</a:t>
            </a:r>
            <a:r>
              <a:rPr lang="en-US">
                <a:solidFill>
                  <a:srgbClr val="000000"/>
                </a:solidFill>
              </a:rPr>
              <a:t> và P (P</a:t>
            </a:r>
            <a:r>
              <a:rPr lang="en-US" baseline="-25000">
                <a:solidFill>
                  <a:srgbClr val="000000"/>
                </a:solidFill>
              </a:rPr>
              <a:t>1</a:t>
            </a:r>
            <a:r>
              <a:rPr lang="en-US">
                <a:solidFill>
                  <a:srgbClr val="000000"/>
                </a:solidFill>
              </a:rPr>
              <a:t> là lực chuyển động, P là lực cản với P</a:t>
            </a:r>
            <a:r>
              <a:rPr lang="en-US" baseline="-25000">
                <a:solidFill>
                  <a:srgbClr val="000000"/>
                </a:solidFill>
              </a:rPr>
              <a:t>1</a:t>
            </a:r>
            <a:r>
              <a:rPr lang="en-US">
                <a:solidFill>
                  <a:srgbClr val="000000"/>
                </a:solidFill>
              </a:rPr>
              <a:t> &gt; P). </a:t>
            </a:r>
          </a:p>
          <a:p>
            <a:pPr algn="l"/>
            <a:r>
              <a:rPr lang="en-US">
                <a:solidFill>
                  <a:srgbClr val="000000"/>
                </a:solidFill>
              </a:rPr>
              <a:t>Thanh chuyển động với gia tốc không đổi a. </a:t>
            </a:r>
            <a:endParaRPr lang="en-US">
              <a:solidFill>
                <a:srgbClr val="000000"/>
              </a:solidFill>
              <a:cs typeface="Times New Roman" pitchFamily="18" charset="0"/>
            </a:endParaRPr>
          </a:p>
        </p:txBody>
      </p:sp>
      <p:grpSp>
        <p:nvGrpSpPr>
          <p:cNvPr id="440325" name="Group 5"/>
          <p:cNvGrpSpPr>
            <a:grpSpLocks/>
          </p:cNvGrpSpPr>
          <p:nvPr/>
        </p:nvGrpSpPr>
        <p:grpSpPr bwMode="auto">
          <a:xfrm>
            <a:off x="4800600" y="2819400"/>
            <a:ext cx="4076700" cy="1292225"/>
            <a:chOff x="3144" y="1152"/>
            <a:chExt cx="2568" cy="814"/>
          </a:xfrm>
        </p:grpSpPr>
        <p:sp>
          <p:nvSpPr>
            <p:cNvPr id="440326" name="Text Box 6"/>
            <p:cNvSpPr txBox="1">
              <a:spLocks noChangeArrowheads="1"/>
            </p:cNvSpPr>
            <p:nvPr/>
          </p:nvSpPr>
          <p:spPr bwMode="auto">
            <a:xfrm rot="10796364" flipV="1">
              <a:off x="5496" y="1344"/>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x</a:t>
              </a:r>
            </a:p>
          </p:txBody>
        </p:sp>
        <p:sp>
          <p:nvSpPr>
            <p:cNvPr id="440327" name="Text Box 7"/>
            <p:cNvSpPr txBox="1">
              <a:spLocks noChangeArrowheads="1"/>
            </p:cNvSpPr>
            <p:nvPr/>
          </p:nvSpPr>
          <p:spPr bwMode="auto">
            <a:xfrm rot="10796364" flipV="1">
              <a:off x="3144" y="1158"/>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P</a:t>
              </a:r>
            </a:p>
          </p:txBody>
        </p:sp>
        <p:sp>
          <p:nvSpPr>
            <p:cNvPr id="440328" name="Text Box 8"/>
            <p:cNvSpPr txBox="1">
              <a:spLocks noChangeArrowheads="1"/>
            </p:cNvSpPr>
            <p:nvPr/>
          </p:nvSpPr>
          <p:spPr bwMode="auto">
            <a:xfrm rot="10796364" flipV="1">
              <a:off x="5250" y="1152"/>
              <a:ext cx="28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P</a:t>
              </a:r>
              <a:r>
                <a:rPr lang="en-US" baseline="-25000">
                  <a:latin typeface="Times New Roman" pitchFamily="18" charset="0"/>
                  <a:cs typeface="Times New Roman" pitchFamily="18" charset="0"/>
                </a:rPr>
                <a:t>1</a:t>
              </a:r>
              <a:endParaRPr lang="en-US">
                <a:latin typeface="Times New Roman" pitchFamily="18" charset="0"/>
                <a:cs typeface="Times New Roman" pitchFamily="18" charset="0"/>
              </a:endParaRPr>
            </a:p>
          </p:txBody>
        </p:sp>
        <p:sp>
          <p:nvSpPr>
            <p:cNvPr id="440329" name="Rectangle 9"/>
            <p:cNvSpPr>
              <a:spLocks noChangeArrowheads="1"/>
            </p:cNvSpPr>
            <p:nvPr/>
          </p:nvSpPr>
          <p:spPr bwMode="auto">
            <a:xfrm rot="-21603464">
              <a:off x="3532" y="1270"/>
              <a:ext cx="1522" cy="262"/>
            </a:xfrm>
            <a:prstGeom prst="rect">
              <a:avLst/>
            </a:prstGeom>
            <a:solidFill>
              <a:srgbClr val="FFFFFF"/>
            </a:solidFill>
            <a:ln w="28575">
              <a:solidFill>
                <a:srgbClr val="993300"/>
              </a:solidFill>
              <a:miter lim="800000"/>
              <a:headEnd/>
              <a:tailEnd/>
            </a:ln>
          </p:spPr>
          <p:txBody>
            <a:bodyPr/>
            <a:lstStyle/>
            <a:p>
              <a:endParaRPr lang="en-US"/>
            </a:p>
          </p:txBody>
        </p:sp>
        <p:sp>
          <p:nvSpPr>
            <p:cNvPr id="440330" name="Line 10"/>
            <p:cNvSpPr>
              <a:spLocks noChangeShapeType="1"/>
            </p:cNvSpPr>
            <p:nvPr/>
          </p:nvSpPr>
          <p:spPr bwMode="auto">
            <a:xfrm rot="-21603464">
              <a:off x="3336" y="1394"/>
              <a:ext cx="1873"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440331" name="AutoShape 11"/>
            <p:cNvSpPr>
              <a:spLocks noChangeArrowheads="1"/>
            </p:cNvSpPr>
            <p:nvPr/>
          </p:nvSpPr>
          <p:spPr bwMode="auto">
            <a:xfrm rot="-21603464">
              <a:off x="4284" y="1379"/>
              <a:ext cx="37" cy="32"/>
            </a:xfrm>
            <a:prstGeom prst="flowChartConnector">
              <a:avLst/>
            </a:prstGeom>
            <a:solidFill>
              <a:srgbClr val="000000"/>
            </a:solidFill>
            <a:ln w="9525">
              <a:solidFill>
                <a:srgbClr val="000000"/>
              </a:solidFill>
              <a:round/>
              <a:headEnd/>
              <a:tailEnd/>
            </a:ln>
          </p:spPr>
          <p:txBody>
            <a:bodyPr/>
            <a:lstStyle/>
            <a:p>
              <a:endParaRPr lang="en-US"/>
            </a:p>
          </p:txBody>
        </p:sp>
        <p:sp>
          <p:nvSpPr>
            <p:cNvPr id="440332" name="Line 12"/>
            <p:cNvSpPr>
              <a:spLocks noChangeShapeType="1"/>
            </p:cNvSpPr>
            <p:nvPr/>
          </p:nvSpPr>
          <p:spPr bwMode="auto">
            <a:xfrm rot="21596536" flipH="1">
              <a:off x="3180" y="1394"/>
              <a:ext cx="351" cy="0"/>
            </a:xfrm>
            <a:prstGeom prst="line">
              <a:avLst/>
            </a:prstGeom>
            <a:noFill/>
            <a:ln w="19050">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40333" name="Line 13"/>
            <p:cNvSpPr>
              <a:spLocks noChangeShapeType="1"/>
            </p:cNvSpPr>
            <p:nvPr/>
          </p:nvSpPr>
          <p:spPr bwMode="auto">
            <a:xfrm rot="21596536" flipH="1">
              <a:off x="5046" y="1392"/>
              <a:ext cx="351" cy="0"/>
            </a:xfrm>
            <a:prstGeom prst="line">
              <a:avLst/>
            </a:prstGeom>
            <a:noFill/>
            <a:ln w="19050">
              <a:solidFill>
                <a:srgbClr val="FF00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440334" name="Line 14"/>
            <p:cNvSpPr>
              <a:spLocks noChangeShapeType="1"/>
            </p:cNvSpPr>
            <p:nvPr/>
          </p:nvSpPr>
          <p:spPr bwMode="auto">
            <a:xfrm rot="21596536" flipH="1">
              <a:off x="5287" y="1394"/>
              <a:ext cx="351"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440335" name="Line 15"/>
            <p:cNvSpPr>
              <a:spLocks noChangeShapeType="1"/>
            </p:cNvSpPr>
            <p:nvPr/>
          </p:nvSpPr>
          <p:spPr bwMode="auto">
            <a:xfrm rot="-21603464">
              <a:off x="3533" y="1668"/>
              <a:ext cx="0" cy="29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0336" name="Line 16"/>
            <p:cNvSpPr>
              <a:spLocks noChangeShapeType="1"/>
            </p:cNvSpPr>
            <p:nvPr/>
          </p:nvSpPr>
          <p:spPr bwMode="auto">
            <a:xfrm rot="-21603464">
              <a:off x="5054" y="1666"/>
              <a:ext cx="0" cy="29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0337" name="Line 17"/>
            <p:cNvSpPr>
              <a:spLocks noChangeShapeType="1"/>
            </p:cNvSpPr>
            <p:nvPr/>
          </p:nvSpPr>
          <p:spPr bwMode="auto">
            <a:xfrm rot="-21603464">
              <a:off x="3532" y="1925"/>
              <a:ext cx="1521"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40338" name="Line 18"/>
            <p:cNvSpPr>
              <a:spLocks noChangeShapeType="1"/>
            </p:cNvSpPr>
            <p:nvPr/>
          </p:nvSpPr>
          <p:spPr bwMode="auto">
            <a:xfrm rot="21596536" flipH="1">
              <a:off x="3960" y="1394"/>
              <a:ext cx="351" cy="0"/>
            </a:xfrm>
            <a:prstGeom prst="line">
              <a:avLst/>
            </a:prstGeom>
            <a:noFill/>
            <a:ln w="19050">
              <a:solidFill>
                <a:schemeClr val="accent2"/>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40339" name="Text Box 19"/>
            <p:cNvSpPr txBox="1">
              <a:spLocks noChangeArrowheads="1"/>
            </p:cNvSpPr>
            <p:nvPr/>
          </p:nvSpPr>
          <p:spPr bwMode="auto">
            <a:xfrm rot="10796364" flipV="1">
              <a:off x="4296" y="1290"/>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C</a:t>
              </a:r>
            </a:p>
          </p:txBody>
        </p:sp>
        <p:sp>
          <p:nvSpPr>
            <p:cNvPr id="440340" name="Text Box 20"/>
            <p:cNvSpPr txBox="1">
              <a:spLocks noChangeArrowheads="1"/>
            </p:cNvSpPr>
            <p:nvPr/>
          </p:nvSpPr>
          <p:spPr bwMode="auto">
            <a:xfrm rot="10796364" flipV="1">
              <a:off x="3828" y="1469"/>
              <a:ext cx="720" cy="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i="1">
                  <a:latin typeface="Times New Roman" pitchFamily="18" charset="0"/>
                  <a:cs typeface="Times New Roman" pitchFamily="18" charset="0"/>
                </a:rPr>
                <a:t>P</a:t>
              </a:r>
              <a:r>
                <a:rPr lang="en-US" i="1" baseline="-25000">
                  <a:latin typeface="Times New Roman" pitchFamily="18" charset="0"/>
                  <a:cs typeface="Times New Roman" pitchFamily="18" charset="0"/>
                </a:rPr>
                <a:t>qt</a:t>
              </a:r>
              <a:r>
                <a:rPr lang="en-US" i="1">
                  <a:latin typeface="Times New Roman" pitchFamily="18" charset="0"/>
                  <a:cs typeface="Times New Roman" pitchFamily="18" charset="0"/>
                </a:rPr>
                <a:t>=ma</a:t>
              </a:r>
            </a:p>
          </p:txBody>
        </p:sp>
        <p:sp>
          <p:nvSpPr>
            <p:cNvPr id="440341" name="Text Box 21"/>
            <p:cNvSpPr txBox="1">
              <a:spLocks noChangeArrowheads="1"/>
            </p:cNvSpPr>
            <p:nvPr/>
          </p:nvSpPr>
          <p:spPr bwMode="auto">
            <a:xfrm rot="10796364" flipV="1">
              <a:off x="4200" y="1716"/>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i="1">
                  <a:latin typeface="Times New Roman" pitchFamily="18" charset="0"/>
                  <a:cs typeface="Times New Roman" pitchFamily="18" charset="0"/>
                </a:rPr>
                <a:t>l</a:t>
              </a:r>
            </a:p>
          </p:txBody>
        </p:sp>
      </p:grpSp>
      <p:sp>
        <p:nvSpPr>
          <p:cNvPr id="440342" name="Text Box 22"/>
          <p:cNvSpPr txBox="1">
            <a:spLocks noChangeArrowheads="1"/>
          </p:cNvSpPr>
          <p:nvPr/>
        </p:nvSpPr>
        <p:spPr bwMode="auto">
          <a:xfrm>
            <a:off x="574675" y="2446338"/>
            <a:ext cx="46291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VnBook-Antiqua" pitchFamily="34" charset="0"/>
                <a:cs typeface="Times New Roman" pitchFamily="18" charset="0"/>
              </a:rPr>
              <a:t> </a:t>
            </a:r>
            <a:r>
              <a:rPr lang="en-US" sz="2800" i="1">
                <a:solidFill>
                  <a:srgbClr val="0000FF"/>
                </a:solidFill>
                <a:latin typeface="Times New Roman" pitchFamily="18" charset="0"/>
                <a:cs typeface="Times New Roman" pitchFamily="18" charset="0"/>
              </a:rPr>
              <a:t>ma = P</a:t>
            </a:r>
            <a:r>
              <a:rPr lang="en-US" sz="2800" i="1" baseline="-30000">
                <a:solidFill>
                  <a:srgbClr val="0000FF"/>
                </a:solidFill>
                <a:latin typeface="Times New Roman" pitchFamily="18" charset="0"/>
                <a:cs typeface="Times New Roman" pitchFamily="18" charset="0"/>
              </a:rPr>
              <a:t>1</a:t>
            </a:r>
            <a:r>
              <a:rPr lang="en-US" sz="2800" i="1">
                <a:solidFill>
                  <a:srgbClr val="0000FF"/>
                </a:solidFill>
                <a:latin typeface="Times New Roman" pitchFamily="18" charset="0"/>
                <a:cs typeface="Times New Roman" pitchFamily="18" charset="0"/>
              </a:rPr>
              <a:t> -  P ;     P</a:t>
            </a:r>
            <a:r>
              <a:rPr lang="en-US" sz="2800" i="1" baseline="-30000">
                <a:solidFill>
                  <a:srgbClr val="0000FF"/>
                </a:solidFill>
                <a:latin typeface="Times New Roman" pitchFamily="18" charset="0"/>
                <a:cs typeface="Times New Roman" pitchFamily="18" charset="0"/>
              </a:rPr>
              <a:t>1</a:t>
            </a:r>
            <a:r>
              <a:rPr lang="en-US" sz="2800" i="1">
                <a:solidFill>
                  <a:srgbClr val="0000FF"/>
                </a:solidFill>
                <a:latin typeface="Times New Roman" pitchFamily="18" charset="0"/>
                <a:cs typeface="Times New Roman" pitchFamily="18" charset="0"/>
              </a:rPr>
              <a:t> = P + ma.</a:t>
            </a:r>
          </a:p>
        </p:txBody>
      </p:sp>
      <p:grpSp>
        <p:nvGrpSpPr>
          <p:cNvPr id="440343" name="Group 23"/>
          <p:cNvGrpSpPr>
            <a:grpSpLocks/>
          </p:cNvGrpSpPr>
          <p:nvPr/>
        </p:nvGrpSpPr>
        <p:grpSpPr bwMode="auto">
          <a:xfrm>
            <a:off x="762000" y="2909888"/>
            <a:ext cx="3787775" cy="747712"/>
            <a:chOff x="480" y="1680"/>
            <a:chExt cx="2332" cy="492"/>
          </a:xfrm>
        </p:grpSpPr>
        <p:graphicFrame>
          <p:nvGraphicFramePr>
            <p:cNvPr id="440344" name="Object 24"/>
            <p:cNvGraphicFramePr>
              <a:graphicFrameLocks noChangeAspect="1"/>
            </p:cNvGraphicFramePr>
            <p:nvPr/>
          </p:nvGraphicFramePr>
          <p:xfrm>
            <a:off x="480" y="1680"/>
            <a:ext cx="1800" cy="492"/>
          </p:xfrm>
          <a:graphic>
            <a:graphicData uri="http://schemas.openxmlformats.org/presentationml/2006/ole">
              <mc:AlternateContent xmlns:mc="http://schemas.openxmlformats.org/markup-compatibility/2006">
                <mc:Choice xmlns:v="urn:schemas-microsoft-com:vml" Requires="v">
                  <p:oleObj spid="_x0000_s440357" name="Document" r:id="rId3" imgW="1974240" imgH="507960" progId="Word.Document.8">
                    <p:embed/>
                  </p:oleObj>
                </mc:Choice>
                <mc:Fallback>
                  <p:oleObj name="Document" r:id="rId3" imgW="1974240" imgH="507960" progId="Word.Document.8">
                    <p:embed/>
                    <p:pic>
                      <p:nvPicPr>
                        <p:cNvPr id="0" name="Object 2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0" y="1680"/>
                          <a:ext cx="1800" cy="4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40345" name="Text Box 25"/>
            <p:cNvSpPr txBox="1">
              <a:spLocks noChangeArrowheads="1"/>
            </p:cNvSpPr>
            <p:nvPr/>
          </p:nvSpPr>
          <p:spPr bwMode="auto">
            <a:xfrm>
              <a:off x="2198" y="1754"/>
              <a:ext cx="614" cy="3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(13. 1)</a:t>
              </a:r>
            </a:p>
          </p:txBody>
        </p:sp>
      </p:grpSp>
      <p:grpSp>
        <p:nvGrpSpPr>
          <p:cNvPr id="440346" name="Group 26"/>
          <p:cNvGrpSpPr>
            <a:grpSpLocks/>
          </p:cNvGrpSpPr>
          <p:nvPr/>
        </p:nvGrpSpPr>
        <p:grpSpPr bwMode="auto">
          <a:xfrm>
            <a:off x="647700" y="3586163"/>
            <a:ext cx="4000500" cy="757237"/>
            <a:chOff x="408" y="2160"/>
            <a:chExt cx="2418" cy="480"/>
          </a:xfrm>
        </p:grpSpPr>
        <p:graphicFrame>
          <p:nvGraphicFramePr>
            <p:cNvPr id="440347" name="Object 27"/>
            <p:cNvGraphicFramePr>
              <a:graphicFrameLocks noChangeAspect="1"/>
            </p:cNvGraphicFramePr>
            <p:nvPr/>
          </p:nvGraphicFramePr>
          <p:xfrm>
            <a:off x="408" y="2160"/>
            <a:ext cx="2064" cy="480"/>
          </p:xfrm>
          <a:graphic>
            <a:graphicData uri="http://schemas.openxmlformats.org/presentationml/2006/ole">
              <mc:AlternateContent xmlns:mc="http://schemas.openxmlformats.org/markup-compatibility/2006">
                <mc:Choice xmlns:v="urn:schemas-microsoft-com:vml" Requires="v">
                  <p:oleObj spid="_x0000_s440358" name="Document" r:id="rId5" imgW="1895400" imgH="444600" progId="Word.Document.8">
                    <p:embed/>
                  </p:oleObj>
                </mc:Choice>
                <mc:Fallback>
                  <p:oleObj name="Document" r:id="rId5" imgW="1895400" imgH="444600" progId="Word.Document.8">
                    <p:embed/>
                    <p:pic>
                      <p:nvPicPr>
                        <p:cNvPr id="0" name="Object 2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08" y="2160"/>
                          <a:ext cx="2064"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40348" name="Text Box 28"/>
            <p:cNvSpPr txBox="1">
              <a:spLocks noChangeArrowheads="1"/>
            </p:cNvSpPr>
            <p:nvPr/>
          </p:nvSpPr>
          <p:spPr bwMode="auto">
            <a:xfrm>
              <a:off x="2198" y="2234"/>
              <a:ext cx="628" cy="2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latin typeface="Times New Roman" pitchFamily="18" charset="0"/>
                  <a:cs typeface="Times New Roman" pitchFamily="18" charset="0"/>
                </a:rPr>
                <a:t>(13. 2)</a:t>
              </a:r>
            </a:p>
          </p:txBody>
        </p:sp>
      </p:grpSp>
      <p:sp>
        <p:nvSpPr>
          <p:cNvPr id="440349" name="Text Box 29"/>
          <p:cNvSpPr txBox="1">
            <a:spLocks noChangeArrowheads="1"/>
          </p:cNvSpPr>
          <p:nvPr/>
        </p:nvSpPr>
        <p:spPr bwMode="auto">
          <a:xfrm>
            <a:off x="503238" y="4240213"/>
            <a:ext cx="64293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rPr>
              <a:t>λ</a:t>
            </a:r>
            <a:r>
              <a:rPr lang="en-US">
                <a:solidFill>
                  <a:srgbClr val="000000"/>
                </a:solidFill>
              </a:rPr>
              <a:t> - khối lượng riêng của vật liệu thanh (N/m</a:t>
            </a:r>
            <a:r>
              <a:rPr lang="en-US" baseline="30000">
                <a:solidFill>
                  <a:srgbClr val="000000"/>
                </a:solidFill>
              </a:rPr>
              <a:t>3</a:t>
            </a:r>
            <a:r>
              <a:rPr lang="en-US">
                <a:solidFill>
                  <a:srgbClr val="000000"/>
                </a:solidFill>
              </a:rPr>
              <a:t>); </a:t>
            </a:r>
            <a:endParaRPr lang="en-US">
              <a:cs typeface="Times New Roman" pitchFamily="18" charset="0"/>
            </a:endParaRPr>
          </a:p>
        </p:txBody>
      </p:sp>
      <p:sp>
        <p:nvSpPr>
          <p:cNvPr id="440350" name="Text Box 30"/>
          <p:cNvSpPr txBox="1">
            <a:spLocks noChangeArrowheads="1"/>
          </p:cNvSpPr>
          <p:nvPr/>
        </p:nvSpPr>
        <p:spPr bwMode="auto">
          <a:xfrm>
            <a:off x="503238" y="4692650"/>
            <a:ext cx="23352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rPr>
              <a:t>P</a:t>
            </a:r>
            <a:r>
              <a:rPr lang="en-US">
                <a:solidFill>
                  <a:srgbClr val="000000"/>
                </a:solidFill>
              </a:rPr>
              <a:t> - lực cản (N) ;</a:t>
            </a:r>
            <a:endParaRPr lang="en-US">
              <a:cs typeface="Times New Roman" pitchFamily="18" charset="0"/>
            </a:endParaRPr>
          </a:p>
        </p:txBody>
      </p:sp>
      <p:sp>
        <p:nvSpPr>
          <p:cNvPr id="440351" name="Text Box 31"/>
          <p:cNvSpPr txBox="1">
            <a:spLocks noChangeArrowheads="1"/>
          </p:cNvSpPr>
          <p:nvPr/>
        </p:nvSpPr>
        <p:spPr bwMode="auto">
          <a:xfrm>
            <a:off x="574675" y="5146675"/>
            <a:ext cx="32178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i="1">
                <a:solidFill>
                  <a:srgbClr val="0000FF"/>
                </a:solidFill>
                <a:latin typeface="Times New Roman" pitchFamily="18" charset="0"/>
                <a:cs typeface="Times New Roman" pitchFamily="18" charset="0"/>
              </a:rPr>
              <a:t>l</a:t>
            </a:r>
            <a:r>
              <a:rPr lang="en-US" i="1">
                <a:solidFill>
                  <a:srgbClr val="000000"/>
                </a:solidFill>
                <a:latin typeface="Times New Roman" pitchFamily="18" charset="0"/>
                <a:cs typeface="Times New Roman" pitchFamily="18" charset="0"/>
              </a:rPr>
              <a:t> </a:t>
            </a:r>
            <a:r>
              <a:rPr lang="en-US">
                <a:solidFill>
                  <a:srgbClr val="000000"/>
                </a:solidFill>
                <a:latin typeface="Times New Roman" pitchFamily="18" charset="0"/>
                <a:cs typeface="Times New Roman" pitchFamily="18" charset="0"/>
              </a:rPr>
              <a:t>- </a:t>
            </a:r>
            <a:r>
              <a:rPr lang="en-US">
                <a:solidFill>
                  <a:srgbClr val="000000"/>
                </a:solidFill>
              </a:rPr>
              <a:t>chiều dài thanh (m);</a:t>
            </a:r>
            <a:endParaRPr lang="en-US">
              <a:latin typeface="Times New Roman" pitchFamily="18" charset="0"/>
              <a:cs typeface="Times New Roman" pitchFamily="18" charset="0"/>
            </a:endParaRPr>
          </a:p>
        </p:txBody>
      </p:sp>
      <p:sp>
        <p:nvSpPr>
          <p:cNvPr id="440352" name="Text Box 32"/>
          <p:cNvSpPr txBox="1">
            <a:spLocks noChangeArrowheads="1"/>
          </p:cNvSpPr>
          <p:nvPr/>
        </p:nvSpPr>
        <p:spPr bwMode="auto">
          <a:xfrm>
            <a:off x="503238" y="5599113"/>
            <a:ext cx="593883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latin typeface="Times New Roman" pitchFamily="18" charset="0"/>
                <a:cs typeface="Times New Roman" pitchFamily="18" charset="0"/>
              </a:rPr>
              <a:t>F</a:t>
            </a:r>
            <a:r>
              <a:rPr lang="en-US">
                <a:solidFill>
                  <a:srgbClr val="000000"/>
                </a:solidFill>
                <a:latin typeface="Times New Roman" pitchFamily="18" charset="0"/>
                <a:cs typeface="Times New Roman" pitchFamily="18" charset="0"/>
              </a:rPr>
              <a:t> - </a:t>
            </a:r>
            <a:r>
              <a:rPr lang="en-US">
                <a:solidFill>
                  <a:srgbClr val="000000"/>
                </a:solidFill>
              </a:rPr>
              <a:t>diện tích mặt cắt ngang của thanh (m</a:t>
            </a:r>
            <a:r>
              <a:rPr lang="en-US" baseline="30000">
                <a:solidFill>
                  <a:srgbClr val="000000"/>
                </a:solidFill>
              </a:rPr>
              <a:t>2</a:t>
            </a:r>
            <a:r>
              <a:rPr lang="en-US">
                <a:solidFill>
                  <a:srgbClr val="000000"/>
                </a:solidFill>
              </a:rPr>
              <a:t>);</a:t>
            </a:r>
            <a:endParaRPr lang="en-US">
              <a:latin typeface="Times New Roman" pitchFamily="18" charset="0"/>
              <a:cs typeface="Times New Roman" pitchFamily="18" charset="0"/>
            </a:endParaRPr>
          </a:p>
        </p:txBody>
      </p:sp>
      <p:grpSp>
        <p:nvGrpSpPr>
          <p:cNvPr id="440353" name="Group 33"/>
          <p:cNvGrpSpPr>
            <a:grpSpLocks/>
          </p:cNvGrpSpPr>
          <p:nvPr/>
        </p:nvGrpSpPr>
        <p:grpSpPr bwMode="auto">
          <a:xfrm>
            <a:off x="576263" y="6007100"/>
            <a:ext cx="3081337" cy="465138"/>
            <a:chOff x="192" y="3631"/>
            <a:chExt cx="1867" cy="245"/>
          </a:xfrm>
        </p:grpSpPr>
        <p:graphicFrame>
          <p:nvGraphicFramePr>
            <p:cNvPr id="440354" name="Object 34"/>
            <p:cNvGraphicFramePr>
              <a:graphicFrameLocks noChangeAspect="1"/>
            </p:cNvGraphicFramePr>
            <p:nvPr/>
          </p:nvGraphicFramePr>
          <p:xfrm>
            <a:off x="192" y="3648"/>
            <a:ext cx="240" cy="228"/>
          </p:xfrm>
          <a:graphic>
            <a:graphicData uri="http://schemas.openxmlformats.org/presentationml/2006/ole">
              <mc:AlternateContent xmlns:mc="http://schemas.openxmlformats.org/markup-compatibility/2006">
                <mc:Choice xmlns:v="urn:schemas-microsoft-com:vml" Requires="v">
                  <p:oleObj spid="_x0000_s440359" name="Equation" r:id="rId7" imgW="253800" imgH="241200" progId="Equation.3">
                    <p:embed/>
                  </p:oleObj>
                </mc:Choice>
                <mc:Fallback>
                  <p:oleObj name="Equation" r:id="rId7" imgW="253800" imgH="241200" progId="Equation.3">
                    <p:embed/>
                    <p:pic>
                      <p:nvPicPr>
                        <p:cNvPr id="0" name="Object 3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2" y="3648"/>
                          <a:ext cx="240" cy="2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40355" name="Text Box 35"/>
            <p:cNvSpPr txBox="1">
              <a:spLocks noChangeArrowheads="1"/>
            </p:cNvSpPr>
            <p:nvPr/>
          </p:nvSpPr>
          <p:spPr bwMode="auto">
            <a:xfrm>
              <a:off x="422" y="3631"/>
              <a:ext cx="1637" cy="2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latin typeface=".VnBook-Antiqua" pitchFamily="34" charset="0"/>
                  <a:cs typeface="Times New Roman" pitchFamily="18" charset="0"/>
                </a:rPr>
                <a:t>- </a:t>
              </a:r>
              <a:r>
                <a:rPr lang="en-US">
                  <a:solidFill>
                    <a:srgbClr val="000000"/>
                  </a:solidFill>
                </a:rPr>
                <a:t>ứng suất</a:t>
              </a:r>
              <a:r>
                <a:rPr lang="en-US"/>
                <a:t> </a:t>
              </a:r>
              <a:r>
                <a:rPr lang="en-US">
                  <a:solidFill>
                    <a:srgbClr val="000000"/>
                  </a:solidFill>
                  <a:latin typeface="Times New Roman" pitchFamily="18" charset="0"/>
                  <a:cs typeface="Times New Roman" pitchFamily="18" charset="0"/>
                </a:rPr>
                <a:t>(</a:t>
              </a:r>
              <a:r>
                <a:rPr lang="en-US">
                  <a:solidFill>
                    <a:srgbClr val="000000"/>
                  </a:solidFill>
                  <a:cs typeface="Times New Roman" pitchFamily="18" charset="0"/>
                </a:rPr>
                <a:t>N</a:t>
              </a:r>
              <a:r>
                <a:rPr lang="en-US">
                  <a:solidFill>
                    <a:srgbClr val="000000"/>
                  </a:solidFill>
                  <a:latin typeface="Times New Roman" pitchFamily="18" charset="0"/>
                  <a:cs typeface="Times New Roman" pitchFamily="18" charset="0"/>
                </a:rPr>
                <a:t>/</a:t>
              </a:r>
              <a:r>
                <a:rPr lang="en-US">
                  <a:solidFill>
                    <a:srgbClr val="000000"/>
                  </a:solidFill>
                  <a:cs typeface="Times New Roman" pitchFamily="18" charset="0"/>
                </a:rPr>
                <a:t>m</a:t>
              </a:r>
              <a:r>
                <a:rPr lang="en-US" baseline="30000">
                  <a:solidFill>
                    <a:srgbClr val="000000"/>
                  </a:solidFill>
                  <a:latin typeface="Times New Roman" pitchFamily="18" charset="0"/>
                  <a:cs typeface="Times New Roman" pitchFamily="18" charset="0"/>
                </a:rPr>
                <a:t>2</a:t>
              </a:r>
              <a:r>
                <a:rPr lang="en-US">
                  <a:solidFill>
                    <a:srgbClr val="000000"/>
                  </a:solidFill>
                  <a:latin typeface="Times New Roman" pitchFamily="18" charset="0"/>
                  <a:cs typeface="Times New Roman" pitchFamily="18" charset="0"/>
                </a:rPr>
                <a:t>).</a:t>
              </a:r>
            </a:p>
          </p:txBody>
        </p:sp>
      </p:grpSp>
      <p:sp>
        <p:nvSpPr>
          <p:cNvPr id="440356" name="Text Box 36"/>
          <p:cNvSpPr txBox="1">
            <a:spLocks noChangeArrowheads="1"/>
          </p:cNvSpPr>
          <p:nvPr/>
        </p:nvSpPr>
        <p:spPr bwMode="auto">
          <a:xfrm>
            <a:off x="212725" y="6145213"/>
            <a:ext cx="260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VnBook-Antiqua" pitchFamily="34" charset="0"/>
                <a:cs typeface="Times New Roman" pitchFamily="18" charset="0"/>
              </a:rPr>
              <a:t>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440322"/>
                                        </p:tgtEl>
                                        <p:attrNameLst>
                                          <p:attrName>style.visibility</p:attrName>
                                        </p:attrNameLst>
                                      </p:cBhvr>
                                      <p:to>
                                        <p:strVal val="visible"/>
                                      </p:to>
                                    </p:set>
                                    <p:animEffect transition="in" filter="checkerboard(across)">
                                      <p:cBhvr>
                                        <p:cTn id="7" dur="2000"/>
                                        <p:tgtEl>
                                          <p:spTgt spid="44032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440323"/>
                                        </p:tgtEl>
                                        <p:attrNameLst>
                                          <p:attrName>style.visibility</p:attrName>
                                        </p:attrNameLst>
                                      </p:cBhvr>
                                      <p:to>
                                        <p:strVal val="visible"/>
                                      </p:to>
                                    </p:set>
                                    <p:animEffect transition="in" filter="box(in)">
                                      <p:cBhvr>
                                        <p:cTn id="12" dur="2000"/>
                                        <p:tgtEl>
                                          <p:spTgt spid="44032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440324"/>
                                        </p:tgtEl>
                                        <p:attrNameLst>
                                          <p:attrName>style.visibility</p:attrName>
                                        </p:attrNameLst>
                                      </p:cBhvr>
                                      <p:to>
                                        <p:strVal val="visible"/>
                                      </p:to>
                                    </p:set>
                                    <p:animEffect transition="in" filter="wipe(up)">
                                      <p:cBhvr>
                                        <p:cTn id="17" dur="2000"/>
                                        <p:tgtEl>
                                          <p:spTgt spid="44032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8" presetClass="entr" presetSubtype="6" fill="hold" nodeType="clickEffect">
                                  <p:stCondLst>
                                    <p:cond delay="0"/>
                                  </p:stCondLst>
                                  <p:childTnLst>
                                    <p:set>
                                      <p:cBhvr>
                                        <p:cTn id="21" dur="1" fill="hold">
                                          <p:stCondLst>
                                            <p:cond delay="0"/>
                                          </p:stCondLst>
                                        </p:cTn>
                                        <p:tgtEl>
                                          <p:spTgt spid="440325"/>
                                        </p:tgtEl>
                                        <p:attrNameLst>
                                          <p:attrName>style.visibility</p:attrName>
                                        </p:attrNameLst>
                                      </p:cBhvr>
                                      <p:to>
                                        <p:strVal val="visible"/>
                                      </p:to>
                                    </p:set>
                                    <p:animEffect transition="in" filter="strips(downRight)">
                                      <p:cBhvr>
                                        <p:cTn id="22" dur="2000"/>
                                        <p:tgtEl>
                                          <p:spTgt spid="440325"/>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2" presetClass="entr" presetSubtype="8" fill="hold" grpId="0" nodeType="clickEffect">
                                  <p:stCondLst>
                                    <p:cond delay="0"/>
                                  </p:stCondLst>
                                  <p:childTnLst>
                                    <p:set>
                                      <p:cBhvr>
                                        <p:cTn id="26" dur="1" fill="hold">
                                          <p:stCondLst>
                                            <p:cond delay="0"/>
                                          </p:stCondLst>
                                        </p:cTn>
                                        <p:tgtEl>
                                          <p:spTgt spid="440342"/>
                                        </p:tgtEl>
                                        <p:attrNameLst>
                                          <p:attrName>style.visibility</p:attrName>
                                        </p:attrNameLst>
                                      </p:cBhvr>
                                      <p:to>
                                        <p:strVal val="visible"/>
                                      </p:to>
                                    </p:set>
                                    <p:animEffect transition="in" filter="slide(fromLeft)">
                                      <p:cBhvr>
                                        <p:cTn id="27" dur="2000"/>
                                        <p:tgtEl>
                                          <p:spTgt spid="440342"/>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4" presetClass="entr" presetSubtype="10" fill="hold" nodeType="clickEffect">
                                  <p:stCondLst>
                                    <p:cond delay="0"/>
                                  </p:stCondLst>
                                  <p:childTnLst>
                                    <p:set>
                                      <p:cBhvr>
                                        <p:cTn id="31" dur="1" fill="hold">
                                          <p:stCondLst>
                                            <p:cond delay="0"/>
                                          </p:stCondLst>
                                        </p:cTn>
                                        <p:tgtEl>
                                          <p:spTgt spid="440343"/>
                                        </p:tgtEl>
                                        <p:attrNameLst>
                                          <p:attrName>style.visibility</p:attrName>
                                        </p:attrNameLst>
                                      </p:cBhvr>
                                      <p:to>
                                        <p:strVal val="visible"/>
                                      </p:to>
                                    </p:set>
                                    <p:animEffect transition="in" filter="randombar(horizontal)">
                                      <p:cBhvr>
                                        <p:cTn id="32" dur="2000"/>
                                        <p:tgtEl>
                                          <p:spTgt spid="440343"/>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15" presetClass="entr" presetSubtype="0" fill="hold" nodeType="clickEffect">
                                  <p:stCondLst>
                                    <p:cond delay="0"/>
                                  </p:stCondLst>
                                  <p:childTnLst>
                                    <p:set>
                                      <p:cBhvr>
                                        <p:cTn id="36" dur="1" fill="hold">
                                          <p:stCondLst>
                                            <p:cond delay="0"/>
                                          </p:stCondLst>
                                        </p:cTn>
                                        <p:tgtEl>
                                          <p:spTgt spid="440346"/>
                                        </p:tgtEl>
                                        <p:attrNameLst>
                                          <p:attrName>style.visibility</p:attrName>
                                        </p:attrNameLst>
                                      </p:cBhvr>
                                      <p:to>
                                        <p:strVal val="visible"/>
                                      </p:to>
                                    </p:set>
                                    <p:anim calcmode="lin" valueType="num">
                                      <p:cBhvr>
                                        <p:cTn id="37" dur="2000" fill="hold"/>
                                        <p:tgtEl>
                                          <p:spTgt spid="440346"/>
                                        </p:tgtEl>
                                        <p:attrNameLst>
                                          <p:attrName>ppt_w</p:attrName>
                                        </p:attrNameLst>
                                      </p:cBhvr>
                                      <p:tavLst>
                                        <p:tav tm="0">
                                          <p:val>
                                            <p:fltVal val="0"/>
                                          </p:val>
                                        </p:tav>
                                        <p:tav tm="100000">
                                          <p:val>
                                            <p:strVal val="#ppt_w"/>
                                          </p:val>
                                        </p:tav>
                                      </p:tavLst>
                                    </p:anim>
                                    <p:anim calcmode="lin" valueType="num">
                                      <p:cBhvr>
                                        <p:cTn id="38" dur="2000" fill="hold"/>
                                        <p:tgtEl>
                                          <p:spTgt spid="440346"/>
                                        </p:tgtEl>
                                        <p:attrNameLst>
                                          <p:attrName>ppt_h</p:attrName>
                                        </p:attrNameLst>
                                      </p:cBhvr>
                                      <p:tavLst>
                                        <p:tav tm="0">
                                          <p:val>
                                            <p:fltVal val="0"/>
                                          </p:val>
                                        </p:tav>
                                        <p:tav tm="100000">
                                          <p:val>
                                            <p:strVal val="#ppt_h"/>
                                          </p:val>
                                        </p:tav>
                                      </p:tavLst>
                                    </p:anim>
                                    <p:anim calcmode="lin" valueType="num">
                                      <p:cBhvr>
                                        <p:cTn id="39" dur="2000" fill="hold"/>
                                        <p:tgtEl>
                                          <p:spTgt spid="440346"/>
                                        </p:tgtEl>
                                        <p:attrNameLst>
                                          <p:attrName>ppt_x</p:attrName>
                                        </p:attrNameLst>
                                      </p:cBhvr>
                                      <p:tavLst>
                                        <p:tav tm="0" fmla="#ppt_x+(cos(-2*pi*(1-$))*-#ppt_x-sin(-2*pi*(1-$))*(1-#ppt_y))*(1-$)">
                                          <p:val>
                                            <p:fltVal val="0"/>
                                          </p:val>
                                        </p:tav>
                                        <p:tav tm="100000">
                                          <p:val>
                                            <p:fltVal val="1"/>
                                          </p:val>
                                        </p:tav>
                                      </p:tavLst>
                                    </p:anim>
                                    <p:anim calcmode="lin" valueType="num">
                                      <p:cBhvr>
                                        <p:cTn id="40" dur="2000" fill="hold"/>
                                        <p:tgtEl>
                                          <p:spTgt spid="440346"/>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41" fill="hold" nodeType="clickPar">
                      <p:stCondLst>
                        <p:cond delay="indefinite"/>
                      </p:stCondLst>
                      <p:childTnLst>
                        <p:par>
                          <p:cTn id="42" fill="hold" nodeType="withGroup">
                            <p:stCondLst>
                              <p:cond delay="0"/>
                            </p:stCondLst>
                            <p:childTnLst>
                              <p:par>
                                <p:cTn id="43" presetID="5" presetClass="entr" presetSubtype="10" fill="hold" grpId="0" nodeType="clickEffect">
                                  <p:stCondLst>
                                    <p:cond delay="0"/>
                                  </p:stCondLst>
                                  <p:childTnLst>
                                    <p:set>
                                      <p:cBhvr>
                                        <p:cTn id="44" dur="1" fill="hold">
                                          <p:stCondLst>
                                            <p:cond delay="0"/>
                                          </p:stCondLst>
                                        </p:cTn>
                                        <p:tgtEl>
                                          <p:spTgt spid="440349"/>
                                        </p:tgtEl>
                                        <p:attrNameLst>
                                          <p:attrName>style.visibility</p:attrName>
                                        </p:attrNameLst>
                                      </p:cBhvr>
                                      <p:to>
                                        <p:strVal val="visible"/>
                                      </p:to>
                                    </p:set>
                                    <p:animEffect transition="in" filter="checkerboard(across)">
                                      <p:cBhvr>
                                        <p:cTn id="45" dur="2000"/>
                                        <p:tgtEl>
                                          <p:spTgt spid="440349"/>
                                        </p:tgtEl>
                                      </p:cBhvr>
                                    </p:animEffect>
                                  </p:childTnLst>
                                </p:cTn>
                              </p:par>
                            </p:childTnLst>
                          </p:cTn>
                        </p:par>
                      </p:childTnLst>
                    </p:cTn>
                  </p:par>
                  <p:par>
                    <p:cTn id="46" fill="hold" nodeType="clickPar">
                      <p:stCondLst>
                        <p:cond delay="indefinite"/>
                      </p:stCondLst>
                      <p:childTnLst>
                        <p:par>
                          <p:cTn id="47" fill="hold" nodeType="withGroup">
                            <p:stCondLst>
                              <p:cond delay="0"/>
                            </p:stCondLst>
                            <p:childTnLst>
                              <p:par>
                                <p:cTn id="48" presetID="3" presetClass="entr" presetSubtype="10" fill="hold" grpId="0" nodeType="clickEffect">
                                  <p:stCondLst>
                                    <p:cond delay="0"/>
                                  </p:stCondLst>
                                  <p:childTnLst>
                                    <p:set>
                                      <p:cBhvr>
                                        <p:cTn id="49" dur="1" fill="hold">
                                          <p:stCondLst>
                                            <p:cond delay="0"/>
                                          </p:stCondLst>
                                        </p:cTn>
                                        <p:tgtEl>
                                          <p:spTgt spid="440350"/>
                                        </p:tgtEl>
                                        <p:attrNameLst>
                                          <p:attrName>style.visibility</p:attrName>
                                        </p:attrNameLst>
                                      </p:cBhvr>
                                      <p:to>
                                        <p:strVal val="visible"/>
                                      </p:to>
                                    </p:set>
                                    <p:animEffect transition="in" filter="blinds(horizontal)">
                                      <p:cBhvr>
                                        <p:cTn id="50" dur="2000"/>
                                        <p:tgtEl>
                                          <p:spTgt spid="440350"/>
                                        </p:tgtEl>
                                      </p:cBhvr>
                                    </p:animEffect>
                                  </p:childTnLst>
                                </p:cTn>
                              </p:par>
                            </p:childTnLst>
                          </p:cTn>
                        </p:par>
                      </p:childTnLst>
                    </p:cTn>
                  </p:par>
                  <p:par>
                    <p:cTn id="51" fill="hold" nodeType="clickPar">
                      <p:stCondLst>
                        <p:cond delay="indefinite"/>
                      </p:stCondLst>
                      <p:childTnLst>
                        <p:par>
                          <p:cTn id="52" fill="hold" nodeType="withGroup">
                            <p:stCondLst>
                              <p:cond delay="0"/>
                            </p:stCondLst>
                            <p:childTnLst>
                              <p:par>
                                <p:cTn id="53" presetID="2" presetClass="entr" presetSubtype="8" fill="hold" grpId="0" nodeType="clickEffect">
                                  <p:stCondLst>
                                    <p:cond delay="0"/>
                                  </p:stCondLst>
                                  <p:childTnLst>
                                    <p:set>
                                      <p:cBhvr>
                                        <p:cTn id="54" dur="1" fill="hold">
                                          <p:stCondLst>
                                            <p:cond delay="0"/>
                                          </p:stCondLst>
                                        </p:cTn>
                                        <p:tgtEl>
                                          <p:spTgt spid="440351"/>
                                        </p:tgtEl>
                                        <p:attrNameLst>
                                          <p:attrName>style.visibility</p:attrName>
                                        </p:attrNameLst>
                                      </p:cBhvr>
                                      <p:to>
                                        <p:strVal val="visible"/>
                                      </p:to>
                                    </p:set>
                                    <p:anim calcmode="lin" valueType="num">
                                      <p:cBhvr additive="base">
                                        <p:cTn id="55" dur="2000" fill="hold"/>
                                        <p:tgtEl>
                                          <p:spTgt spid="440351"/>
                                        </p:tgtEl>
                                        <p:attrNameLst>
                                          <p:attrName>ppt_x</p:attrName>
                                        </p:attrNameLst>
                                      </p:cBhvr>
                                      <p:tavLst>
                                        <p:tav tm="0">
                                          <p:val>
                                            <p:strVal val="0-#ppt_w/2"/>
                                          </p:val>
                                        </p:tav>
                                        <p:tav tm="100000">
                                          <p:val>
                                            <p:strVal val="#ppt_x"/>
                                          </p:val>
                                        </p:tav>
                                      </p:tavLst>
                                    </p:anim>
                                    <p:anim calcmode="lin" valueType="num">
                                      <p:cBhvr additive="base">
                                        <p:cTn id="56" dur="2000" fill="hold"/>
                                        <p:tgtEl>
                                          <p:spTgt spid="440351"/>
                                        </p:tgtEl>
                                        <p:attrNameLst>
                                          <p:attrName>ppt_y</p:attrName>
                                        </p:attrNameLst>
                                      </p:cBhvr>
                                      <p:tavLst>
                                        <p:tav tm="0">
                                          <p:val>
                                            <p:strVal val="#ppt_y"/>
                                          </p:val>
                                        </p:tav>
                                        <p:tav tm="100000">
                                          <p:val>
                                            <p:strVal val="#ppt_y"/>
                                          </p:val>
                                        </p:tav>
                                      </p:tavLst>
                                    </p:anim>
                                  </p:childTnLst>
                                </p:cTn>
                              </p:par>
                            </p:childTnLst>
                          </p:cTn>
                        </p:par>
                      </p:childTnLst>
                    </p:cTn>
                  </p:par>
                  <p:par>
                    <p:cTn id="57" fill="hold" nodeType="clickPar">
                      <p:stCondLst>
                        <p:cond delay="indefinite"/>
                      </p:stCondLst>
                      <p:childTnLst>
                        <p:par>
                          <p:cTn id="58" fill="hold" nodeType="withGroup">
                            <p:stCondLst>
                              <p:cond delay="0"/>
                            </p:stCondLst>
                            <p:childTnLst>
                              <p:par>
                                <p:cTn id="59" presetID="12" presetClass="entr" presetSubtype="8" fill="hold" grpId="0" nodeType="clickEffect">
                                  <p:stCondLst>
                                    <p:cond delay="0"/>
                                  </p:stCondLst>
                                  <p:childTnLst>
                                    <p:set>
                                      <p:cBhvr>
                                        <p:cTn id="60" dur="1" fill="hold">
                                          <p:stCondLst>
                                            <p:cond delay="0"/>
                                          </p:stCondLst>
                                        </p:cTn>
                                        <p:tgtEl>
                                          <p:spTgt spid="440352"/>
                                        </p:tgtEl>
                                        <p:attrNameLst>
                                          <p:attrName>style.visibility</p:attrName>
                                        </p:attrNameLst>
                                      </p:cBhvr>
                                      <p:to>
                                        <p:strVal val="visible"/>
                                      </p:to>
                                    </p:set>
                                    <p:animEffect transition="in" filter="slide(fromLeft)">
                                      <p:cBhvr>
                                        <p:cTn id="61" dur="2000"/>
                                        <p:tgtEl>
                                          <p:spTgt spid="440352"/>
                                        </p:tgtEl>
                                      </p:cBhvr>
                                    </p:animEffect>
                                  </p:childTnLst>
                                </p:cTn>
                              </p:par>
                            </p:childTnLst>
                          </p:cTn>
                        </p:par>
                      </p:childTnLst>
                    </p:cTn>
                  </p:par>
                  <p:par>
                    <p:cTn id="62" fill="hold" nodeType="clickPar">
                      <p:stCondLst>
                        <p:cond delay="indefinite"/>
                      </p:stCondLst>
                      <p:childTnLst>
                        <p:par>
                          <p:cTn id="63" fill="hold" nodeType="withGroup">
                            <p:stCondLst>
                              <p:cond delay="0"/>
                            </p:stCondLst>
                            <p:childTnLst>
                              <p:par>
                                <p:cTn id="64" presetID="14" presetClass="entr" presetSubtype="10" fill="hold" nodeType="clickEffect">
                                  <p:stCondLst>
                                    <p:cond delay="0"/>
                                  </p:stCondLst>
                                  <p:childTnLst>
                                    <p:set>
                                      <p:cBhvr>
                                        <p:cTn id="65" dur="1" fill="hold">
                                          <p:stCondLst>
                                            <p:cond delay="0"/>
                                          </p:stCondLst>
                                        </p:cTn>
                                        <p:tgtEl>
                                          <p:spTgt spid="440353"/>
                                        </p:tgtEl>
                                        <p:attrNameLst>
                                          <p:attrName>style.visibility</p:attrName>
                                        </p:attrNameLst>
                                      </p:cBhvr>
                                      <p:to>
                                        <p:strVal val="visible"/>
                                      </p:to>
                                    </p:set>
                                    <p:animEffect transition="in" filter="randombar(horizontal)">
                                      <p:cBhvr>
                                        <p:cTn id="66" dur="2000"/>
                                        <p:tgtEl>
                                          <p:spTgt spid="4403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0322" grpId="0" autoUpdateAnimBg="0"/>
      <p:bldP spid="440323" grpId="0" autoUpdateAnimBg="0"/>
      <p:bldP spid="440324" grpId="0" autoUpdateAnimBg="0"/>
      <p:bldP spid="440342" grpId="0" autoUpdateAnimBg="0"/>
      <p:bldP spid="440349" grpId="0" autoUpdateAnimBg="0"/>
      <p:bldP spid="440350" grpId="0" autoUpdateAnimBg="0"/>
      <p:bldP spid="440351" grpId="0" autoUpdateAnimBg="0"/>
      <p:bldP spid="440352" grpId="0" autoUpdateAnimBg="0"/>
    </p:bldLst>
  </p:timing>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1346" name="Object 2"/>
          <p:cNvGraphicFramePr>
            <a:graphicFrameLocks noChangeAspect="1"/>
          </p:cNvGraphicFramePr>
          <p:nvPr/>
        </p:nvGraphicFramePr>
        <p:xfrm>
          <a:off x="2209800" y="914400"/>
          <a:ext cx="3048000" cy="923925"/>
        </p:xfrm>
        <a:graphic>
          <a:graphicData uri="http://schemas.openxmlformats.org/presentationml/2006/ole">
            <mc:AlternateContent xmlns:mc="http://schemas.openxmlformats.org/markup-compatibility/2006">
              <mc:Choice xmlns:v="urn:schemas-microsoft-com:vml" Requires="v">
                <p:oleObj spid="_x0000_s441353" name="Equation" r:id="rId3" imgW="1498320" imgH="482400" progId="Equation.3">
                  <p:embed/>
                </p:oleObj>
              </mc:Choice>
              <mc:Fallback>
                <p:oleObj name="Equation" r:id="rId3" imgW="1498320" imgH="482400" progId="Equation.3">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09800" y="914400"/>
                        <a:ext cx="3048000" cy="923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41347" name="Text Box 3"/>
          <p:cNvSpPr txBox="1">
            <a:spLocks noChangeArrowheads="1"/>
          </p:cNvSpPr>
          <p:nvPr/>
        </p:nvSpPr>
        <p:spPr bwMode="auto">
          <a:xfrm>
            <a:off x="762000" y="455613"/>
            <a:ext cx="1065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(13. 2)</a:t>
            </a:r>
          </a:p>
        </p:txBody>
      </p:sp>
      <p:sp>
        <p:nvSpPr>
          <p:cNvPr id="441348" name="Line 4"/>
          <p:cNvSpPr>
            <a:spLocks noChangeShapeType="1"/>
          </p:cNvSpPr>
          <p:nvPr/>
        </p:nvSpPr>
        <p:spPr bwMode="auto">
          <a:xfrm>
            <a:off x="1981200" y="723900"/>
            <a:ext cx="685800"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41349" name="Text Box 5"/>
          <p:cNvSpPr txBox="1">
            <a:spLocks noChangeArrowheads="1"/>
          </p:cNvSpPr>
          <p:nvPr/>
        </p:nvSpPr>
        <p:spPr bwMode="auto">
          <a:xfrm>
            <a:off x="7086600" y="1141413"/>
            <a:ext cx="1065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(13. 3)</a:t>
            </a:r>
          </a:p>
        </p:txBody>
      </p:sp>
      <p:sp>
        <p:nvSpPr>
          <p:cNvPr id="441350" name="Text Box 6"/>
          <p:cNvSpPr txBox="1">
            <a:spLocks noChangeArrowheads="1"/>
          </p:cNvSpPr>
          <p:nvPr/>
        </p:nvSpPr>
        <p:spPr bwMode="auto">
          <a:xfrm>
            <a:off x="327025" y="2817813"/>
            <a:ext cx="835025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Nếu </a:t>
            </a:r>
            <a:r>
              <a:rPr lang="en-US">
                <a:solidFill>
                  <a:srgbClr val="990000"/>
                </a:solidFill>
              </a:rPr>
              <a:t>chi tiết chuyển động với gia tốc thay đổi</a:t>
            </a:r>
            <a:r>
              <a:rPr lang="en-US">
                <a:solidFill>
                  <a:srgbClr val="000000"/>
                </a:solidFill>
              </a:rPr>
              <a:t> trong các công </a:t>
            </a:r>
          </a:p>
          <a:p>
            <a:pPr algn="l"/>
            <a:r>
              <a:rPr lang="en-US">
                <a:solidFill>
                  <a:srgbClr val="000000"/>
                </a:solidFill>
              </a:rPr>
              <a:t>thức trên </a:t>
            </a:r>
            <a:r>
              <a:rPr lang="en-US">
                <a:solidFill>
                  <a:srgbClr val="990000"/>
                </a:solidFill>
              </a:rPr>
              <a:t>cần lấy gía trị cực đại của gia tốc.</a:t>
            </a:r>
            <a:endParaRPr lang="en-US">
              <a:solidFill>
                <a:srgbClr val="990000"/>
              </a:solidFill>
              <a:cs typeface="Times New Roman" pitchFamily="18" charset="0"/>
            </a:endParaRPr>
          </a:p>
        </p:txBody>
      </p:sp>
      <p:sp>
        <p:nvSpPr>
          <p:cNvPr id="441351" name="Text Box 7"/>
          <p:cNvSpPr txBox="1">
            <a:spLocks noChangeArrowheads="1"/>
          </p:cNvSpPr>
          <p:nvPr/>
        </p:nvSpPr>
        <p:spPr bwMode="auto">
          <a:xfrm>
            <a:off x="533400" y="1930400"/>
            <a:ext cx="371157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99"/>
                </a:solidFill>
                <a:latin typeface="Times New Roman" pitchFamily="18" charset="0"/>
                <a:cs typeface="Times New Roman" pitchFamily="18" charset="0"/>
              </a:rPr>
              <a:t>Q</a:t>
            </a:r>
            <a:r>
              <a:rPr lang="en-US">
                <a:latin typeface="Times New Roman" pitchFamily="18" charset="0"/>
                <a:cs typeface="Times New Roman" pitchFamily="18" charset="0"/>
              </a:rPr>
              <a:t> - </a:t>
            </a:r>
            <a:r>
              <a:rPr lang="en-US"/>
              <a:t>trọng lượng của thanh</a:t>
            </a:r>
          </a:p>
        </p:txBody>
      </p:sp>
      <p:sp>
        <p:nvSpPr>
          <p:cNvPr id="441352" name="Text Box 8"/>
          <p:cNvSpPr txBox="1">
            <a:spLocks noChangeArrowheads="1"/>
          </p:cNvSpPr>
          <p:nvPr/>
        </p:nvSpPr>
        <p:spPr bwMode="auto">
          <a:xfrm>
            <a:off x="457200" y="3886200"/>
            <a:ext cx="8491538" cy="1917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006600"/>
                </a:solidFill>
              </a:rPr>
              <a:t>Thí dụ 13. 1</a:t>
            </a:r>
            <a:r>
              <a:rPr lang="en-US">
                <a:solidFill>
                  <a:srgbClr val="000000"/>
                </a:solidFill>
              </a:rPr>
              <a:t>. Xác định ứng suất trong bu lông biên của động </a:t>
            </a:r>
          </a:p>
          <a:p>
            <a:pPr algn="l"/>
            <a:r>
              <a:rPr lang="en-US">
                <a:solidFill>
                  <a:srgbClr val="000000"/>
                </a:solidFill>
              </a:rPr>
              <a:t>cơ máy kéo nếu khối lượng của nhóm pittông - biên (không </a:t>
            </a:r>
          </a:p>
          <a:p>
            <a:pPr algn="l"/>
            <a:r>
              <a:rPr lang="en-US">
                <a:solidFill>
                  <a:srgbClr val="000000"/>
                </a:solidFill>
              </a:rPr>
              <a:t>kể nắp dưới biên)  là m = 7,5 kg; số bu lông là 4; đường kính </a:t>
            </a:r>
          </a:p>
          <a:p>
            <a:pPr algn="l"/>
            <a:r>
              <a:rPr lang="en-US">
                <a:solidFill>
                  <a:srgbClr val="000000"/>
                </a:solidFill>
              </a:rPr>
              <a:t>trong của bu lông là d  =10mm;  gia tốc cực đại của pittông </a:t>
            </a:r>
          </a:p>
          <a:p>
            <a:pPr algn="l"/>
            <a:r>
              <a:rPr lang="en-US">
                <a:solidFill>
                  <a:srgbClr val="000000"/>
                </a:solidFill>
              </a:rPr>
              <a:t>a</a:t>
            </a:r>
            <a:r>
              <a:rPr lang="en-US" baseline="-25000">
                <a:solidFill>
                  <a:srgbClr val="000000"/>
                </a:solidFill>
              </a:rPr>
              <a:t>max</a:t>
            </a:r>
            <a:r>
              <a:rPr lang="en-US">
                <a:solidFill>
                  <a:srgbClr val="000000"/>
                </a:solidFill>
              </a:rPr>
              <a:t> = 1130 m/s</a:t>
            </a:r>
            <a:r>
              <a:rPr lang="en-US" baseline="30000">
                <a:solidFill>
                  <a:srgbClr val="000000"/>
                </a:solidFill>
              </a:rPr>
              <a:t>2</a:t>
            </a:r>
            <a:r>
              <a:rPr lang="en-US">
                <a:solidFill>
                  <a:srgbClr val="000000"/>
                </a:solidFill>
              </a:rPr>
              <a:t>.</a:t>
            </a:r>
            <a:endParaRPr lang="en-US">
              <a:cs typeface="Times New Roman"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441348"/>
                                        </p:tgtEl>
                                        <p:attrNameLst>
                                          <p:attrName>style.visibility</p:attrName>
                                        </p:attrNameLst>
                                      </p:cBhvr>
                                      <p:to>
                                        <p:strVal val="visible"/>
                                      </p:to>
                                    </p:set>
                                    <p:animEffect transition="in" filter="blinds(horizontal)">
                                      <p:cBhvr>
                                        <p:cTn id="7" dur="500"/>
                                        <p:tgtEl>
                                          <p:spTgt spid="441348"/>
                                        </p:tgtEl>
                                      </p:cBhvr>
                                    </p:animEffect>
                                  </p:childTnLst>
                                </p:cTn>
                              </p:par>
                              <p:par>
                                <p:cTn id="8" presetID="3" presetClass="entr" presetSubtype="10" fill="hold" grpId="0" nodeType="withEffect">
                                  <p:stCondLst>
                                    <p:cond delay="0"/>
                                  </p:stCondLst>
                                  <p:childTnLst>
                                    <p:set>
                                      <p:cBhvr>
                                        <p:cTn id="9" dur="1" fill="hold">
                                          <p:stCondLst>
                                            <p:cond delay="0"/>
                                          </p:stCondLst>
                                        </p:cTn>
                                        <p:tgtEl>
                                          <p:spTgt spid="441347"/>
                                        </p:tgtEl>
                                        <p:attrNameLst>
                                          <p:attrName>style.visibility</p:attrName>
                                        </p:attrNameLst>
                                      </p:cBhvr>
                                      <p:to>
                                        <p:strVal val="visible"/>
                                      </p:to>
                                    </p:set>
                                    <p:animEffect transition="in" filter="blinds(horizontal)">
                                      <p:cBhvr>
                                        <p:cTn id="10" dur="500"/>
                                        <p:tgtEl>
                                          <p:spTgt spid="441347"/>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3" presetClass="entr" presetSubtype="10" fill="hold" nodeType="clickEffect">
                                  <p:stCondLst>
                                    <p:cond delay="0"/>
                                  </p:stCondLst>
                                  <p:childTnLst>
                                    <p:set>
                                      <p:cBhvr>
                                        <p:cTn id="14" dur="1" fill="hold">
                                          <p:stCondLst>
                                            <p:cond delay="0"/>
                                          </p:stCondLst>
                                        </p:cTn>
                                        <p:tgtEl>
                                          <p:spTgt spid="441346"/>
                                        </p:tgtEl>
                                        <p:attrNameLst>
                                          <p:attrName>style.visibility</p:attrName>
                                        </p:attrNameLst>
                                      </p:cBhvr>
                                      <p:to>
                                        <p:strVal val="visible"/>
                                      </p:to>
                                    </p:set>
                                    <p:animEffect transition="in" filter="blinds(horizontal)">
                                      <p:cBhvr>
                                        <p:cTn id="15" dur="500"/>
                                        <p:tgtEl>
                                          <p:spTgt spid="441346"/>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3" presetClass="entr" presetSubtype="10" fill="hold" grpId="0" nodeType="clickEffect">
                                  <p:stCondLst>
                                    <p:cond delay="0"/>
                                  </p:stCondLst>
                                  <p:childTnLst>
                                    <p:set>
                                      <p:cBhvr>
                                        <p:cTn id="19" dur="1" fill="hold">
                                          <p:stCondLst>
                                            <p:cond delay="0"/>
                                          </p:stCondLst>
                                        </p:cTn>
                                        <p:tgtEl>
                                          <p:spTgt spid="441349"/>
                                        </p:tgtEl>
                                        <p:attrNameLst>
                                          <p:attrName>style.visibility</p:attrName>
                                        </p:attrNameLst>
                                      </p:cBhvr>
                                      <p:to>
                                        <p:strVal val="visible"/>
                                      </p:to>
                                    </p:set>
                                    <p:animEffect transition="in" filter="blinds(horizontal)">
                                      <p:cBhvr>
                                        <p:cTn id="20" dur="500"/>
                                        <p:tgtEl>
                                          <p:spTgt spid="441349"/>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441351"/>
                                        </p:tgtEl>
                                        <p:attrNameLst>
                                          <p:attrName>style.visibility</p:attrName>
                                        </p:attrNameLst>
                                      </p:cBhvr>
                                      <p:to>
                                        <p:strVal val="visible"/>
                                      </p:to>
                                    </p:set>
                                    <p:anim calcmode="lin" valueType="num">
                                      <p:cBhvr additive="base">
                                        <p:cTn id="25" dur="2000" fill="hold"/>
                                        <p:tgtEl>
                                          <p:spTgt spid="441351"/>
                                        </p:tgtEl>
                                        <p:attrNameLst>
                                          <p:attrName>ppt_x</p:attrName>
                                        </p:attrNameLst>
                                      </p:cBhvr>
                                      <p:tavLst>
                                        <p:tav tm="0">
                                          <p:val>
                                            <p:strVal val="0-#ppt_w/2"/>
                                          </p:val>
                                        </p:tav>
                                        <p:tav tm="100000">
                                          <p:val>
                                            <p:strVal val="#ppt_x"/>
                                          </p:val>
                                        </p:tav>
                                      </p:tavLst>
                                    </p:anim>
                                    <p:anim calcmode="lin" valueType="num">
                                      <p:cBhvr additive="base">
                                        <p:cTn id="26" dur="2000" fill="hold"/>
                                        <p:tgtEl>
                                          <p:spTgt spid="441351"/>
                                        </p:tgtEl>
                                        <p:attrNameLst>
                                          <p:attrName>ppt_y</p:attrName>
                                        </p:attrNameLst>
                                      </p:cBhvr>
                                      <p:tavLst>
                                        <p:tav tm="0">
                                          <p:val>
                                            <p:strVal val="#ppt_y"/>
                                          </p:val>
                                        </p:tav>
                                        <p:tav tm="100000">
                                          <p:val>
                                            <p:strVal val="#ppt_y"/>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2" presetClass="entr" presetSubtype="1" fill="hold" grpId="0" nodeType="clickEffect">
                                  <p:stCondLst>
                                    <p:cond delay="0"/>
                                  </p:stCondLst>
                                  <p:childTnLst>
                                    <p:set>
                                      <p:cBhvr>
                                        <p:cTn id="30" dur="1" fill="hold">
                                          <p:stCondLst>
                                            <p:cond delay="0"/>
                                          </p:stCondLst>
                                        </p:cTn>
                                        <p:tgtEl>
                                          <p:spTgt spid="441350"/>
                                        </p:tgtEl>
                                        <p:attrNameLst>
                                          <p:attrName>style.visibility</p:attrName>
                                        </p:attrNameLst>
                                      </p:cBhvr>
                                      <p:to>
                                        <p:strVal val="visible"/>
                                      </p:to>
                                    </p:set>
                                    <p:animEffect transition="in" filter="wipe(up)">
                                      <p:cBhvr>
                                        <p:cTn id="31" dur="2000"/>
                                        <p:tgtEl>
                                          <p:spTgt spid="441350"/>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5" presetClass="entr" presetSubtype="10" fill="hold" grpId="0" nodeType="clickEffect">
                                  <p:stCondLst>
                                    <p:cond delay="0"/>
                                  </p:stCondLst>
                                  <p:childTnLst>
                                    <p:set>
                                      <p:cBhvr>
                                        <p:cTn id="35" dur="1" fill="hold">
                                          <p:stCondLst>
                                            <p:cond delay="0"/>
                                          </p:stCondLst>
                                        </p:cTn>
                                        <p:tgtEl>
                                          <p:spTgt spid="441352"/>
                                        </p:tgtEl>
                                        <p:attrNameLst>
                                          <p:attrName>style.visibility</p:attrName>
                                        </p:attrNameLst>
                                      </p:cBhvr>
                                      <p:to>
                                        <p:strVal val="visible"/>
                                      </p:to>
                                    </p:set>
                                    <p:animEffect transition="in" filter="checkerboard(across)">
                                      <p:cBhvr>
                                        <p:cTn id="36" dur="500"/>
                                        <p:tgtEl>
                                          <p:spTgt spid="4413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1347" grpId="0"/>
      <p:bldP spid="441348" grpId="0" animBg="1"/>
      <p:bldP spid="441349" grpId="0"/>
      <p:bldP spid="441350" grpId="0" autoUpdateAnimBg="0"/>
      <p:bldP spid="441351" grpId="0"/>
      <p:bldP spid="441352" grpId="0"/>
    </p:bldLst>
  </p:timing>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2370" name="Group 2"/>
          <p:cNvGrpSpPr>
            <a:grpSpLocks/>
          </p:cNvGrpSpPr>
          <p:nvPr/>
        </p:nvGrpSpPr>
        <p:grpSpPr bwMode="auto">
          <a:xfrm>
            <a:off x="533400" y="381000"/>
            <a:ext cx="8229600" cy="477838"/>
            <a:chOff x="362" y="1981"/>
            <a:chExt cx="5014" cy="301"/>
          </a:xfrm>
        </p:grpSpPr>
        <p:sp>
          <p:nvSpPr>
            <p:cNvPr id="442371" name="Text Box 3"/>
            <p:cNvSpPr txBox="1">
              <a:spLocks noChangeArrowheads="1"/>
            </p:cNvSpPr>
            <p:nvPr/>
          </p:nvSpPr>
          <p:spPr bwMode="auto">
            <a:xfrm>
              <a:off x="362" y="1981"/>
              <a:ext cx="379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990000"/>
                  </a:solidFill>
                </a:rPr>
                <a:t>Bu lông biên chịu kéo bởi nhóm pittông-biên</a:t>
              </a:r>
              <a:r>
                <a:rPr lang="en-US"/>
                <a:t> </a:t>
              </a:r>
            </a:p>
          </p:txBody>
        </p:sp>
        <p:sp>
          <p:nvSpPr>
            <p:cNvPr id="442372" name="Line 4"/>
            <p:cNvSpPr>
              <a:spLocks noChangeShapeType="1"/>
            </p:cNvSpPr>
            <p:nvPr/>
          </p:nvSpPr>
          <p:spPr bwMode="auto">
            <a:xfrm>
              <a:off x="4128" y="2160"/>
              <a:ext cx="28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42373" name="Text Box 5"/>
            <p:cNvSpPr txBox="1">
              <a:spLocks noChangeArrowheads="1"/>
            </p:cNvSpPr>
            <p:nvPr/>
          </p:nvSpPr>
          <p:spPr bwMode="auto">
            <a:xfrm>
              <a:off x="4454" y="1994"/>
              <a:ext cx="62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latin typeface="Times New Roman" pitchFamily="18" charset="0"/>
                  <a:cs typeface="Times New Roman" pitchFamily="18" charset="0"/>
                </a:rPr>
                <a:t>(13. 1)</a:t>
              </a:r>
            </a:p>
          </p:txBody>
        </p:sp>
        <p:sp>
          <p:nvSpPr>
            <p:cNvPr id="442374" name="Line 6"/>
            <p:cNvSpPr>
              <a:spLocks noChangeShapeType="1"/>
            </p:cNvSpPr>
            <p:nvPr/>
          </p:nvSpPr>
          <p:spPr bwMode="auto">
            <a:xfrm>
              <a:off x="5088" y="2160"/>
              <a:ext cx="28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aphicFrame>
        <p:nvGraphicFramePr>
          <p:cNvPr id="442375" name="Object 7"/>
          <p:cNvGraphicFramePr>
            <a:graphicFrameLocks noChangeAspect="1"/>
          </p:cNvGraphicFramePr>
          <p:nvPr/>
        </p:nvGraphicFramePr>
        <p:xfrm>
          <a:off x="1219200" y="915988"/>
          <a:ext cx="6400800" cy="838200"/>
        </p:xfrm>
        <a:graphic>
          <a:graphicData uri="http://schemas.openxmlformats.org/presentationml/2006/ole">
            <mc:AlternateContent xmlns:mc="http://schemas.openxmlformats.org/markup-compatibility/2006">
              <mc:Choice xmlns:v="urn:schemas-microsoft-com:vml" Requires="v">
                <p:oleObj spid="_x0000_s442386" name="Equation" r:id="rId3" imgW="4051080" imgH="495000" progId="Equation.3">
                  <p:embed/>
                </p:oleObj>
              </mc:Choice>
              <mc:Fallback>
                <p:oleObj name="Equation" r:id="rId3" imgW="4051080" imgH="495000" progId="Equation.3">
                  <p:embed/>
                  <p:pic>
                    <p:nvPicPr>
                      <p:cNvPr id="0" name="Object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19200" y="915988"/>
                        <a:ext cx="6400800"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442376" name="Group 8"/>
          <p:cNvGrpSpPr>
            <a:grpSpLocks/>
          </p:cNvGrpSpPr>
          <p:nvPr/>
        </p:nvGrpSpPr>
        <p:grpSpPr bwMode="auto">
          <a:xfrm>
            <a:off x="457200" y="1881188"/>
            <a:ext cx="6477000" cy="482600"/>
            <a:chOff x="326" y="2857"/>
            <a:chExt cx="3514" cy="304"/>
          </a:xfrm>
        </p:grpSpPr>
        <p:sp>
          <p:nvSpPr>
            <p:cNvPr id="442377" name="Text Box 9"/>
            <p:cNvSpPr txBox="1">
              <a:spLocks noChangeArrowheads="1"/>
            </p:cNvSpPr>
            <p:nvPr/>
          </p:nvSpPr>
          <p:spPr bwMode="auto">
            <a:xfrm>
              <a:off x="326" y="2857"/>
              <a:ext cx="327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Hệ số tập trung ứng suất ở chân ren</a:t>
              </a:r>
              <a:r>
                <a:rPr lang="en-US"/>
                <a:t> </a:t>
              </a:r>
            </a:p>
          </p:txBody>
        </p:sp>
        <p:graphicFrame>
          <p:nvGraphicFramePr>
            <p:cNvPr id="442378" name="Object 10"/>
            <p:cNvGraphicFramePr>
              <a:graphicFrameLocks noChangeAspect="1"/>
            </p:cNvGraphicFramePr>
            <p:nvPr/>
          </p:nvGraphicFramePr>
          <p:xfrm>
            <a:off x="3216" y="2880"/>
            <a:ext cx="624" cy="281"/>
          </p:xfrm>
          <a:graphic>
            <a:graphicData uri="http://schemas.openxmlformats.org/presentationml/2006/ole">
              <mc:AlternateContent xmlns:mc="http://schemas.openxmlformats.org/markup-compatibility/2006">
                <mc:Choice xmlns:v="urn:schemas-microsoft-com:vml" Requires="v">
                  <p:oleObj spid="_x0000_s442387" name="Equation" r:id="rId5" imgW="533160" imgH="241200" progId="Equation.3">
                    <p:embed/>
                  </p:oleObj>
                </mc:Choice>
                <mc:Fallback>
                  <p:oleObj name="Equation" r:id="rId5" imgW="533160" imgH="241200" progId="Equation.3">
                    <p:embed/>
                    <p:pic>
                      <p:nvPicPr>
                        <p:cNvPr id="0" name="Object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16" y="2880"/>
                          <a:ext cx="624"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aphicFrame>
        <p:nvGraphicFramePr>
          <p:cNvPr id="442379" name="Object 11"/>
          <p:cNvGraphicFramePr>
            <a:graphicFrameLocks noChangeAspect="1"/>
          </p:cNvGraphicFramePr>
          <p:nvPr/>
        </p:nvGraphicFramePr>
        <p:xfrm>
          <a:off x="2133600" y="2439988"/>
          <a:ext cx="3810000" cy="519112"/>
        </p:xfrm>
        <a:graphic>
          <a:graphicData uri="http://schemas.openxmlformats.org/presentationml/2006/ole">
            <mc:AlternateContent xmlns:mc="http://schemas.openxmlformats.org/markup-compatibility/2006">
              <mc:Choice xmlns:v="urn:schemas-microsoft-com:vml" Requires="v">
                <p:oleObj spid="_x0000_s442388" name="Equation" r:id="rId7" imgW="2044440" imgH="279360" progId="Equation.3">
                  <p:embed/>
                </p:oleObj>
              </mc:Choice>
              <mc:Fallback>
                <p:oleObj name="Equation" r:id="rId7" imgW="2044440" imgH="279360" progId="Equation.3">
                  <p:embed/>
                  <p:pic>
                    <p:nvPicPr>
                      <p:cNvPr id="0" name="Object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33600" y="2439988"/>
                        <a:ext cx="38100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42380" name="Text Box 12"/>
          <p:cNvSpPr txBox="1">
            <a:spLocks noChangeArrowheads="1"/>
          </p:cNvSpPr>
          <p:nvPr/>
        </p:nvSpPr>
        <p:spPr bwMode="auto">
          <a:xfrm>
            <a:off x="304800" y="2895600"/>
            <a:ext cx="855662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990000"/>
                </a:solidFill>
              </a:rPr>
              <a:t>Ứng suất động lực học có giá trị không cao song bu lông </a:t>
            </a:r>
          </a:p>
          <a:p>
            <a:pPr algn="l"/>
            <a:r>
              <a:rPr lang="en-US" b="1" i="1">
                <a:solidFill>
                  <a:srgbClr val="990000"/>
                </a:solidFill>
              </a:rPr>
              <a:t>biên vẫn được làm bằng vật liệu có chất lượng cao</a:t>
            </a:r>
            <a:r>
              <a:rPr lang="en-US" b="1" i="1">
                <a:solidFill>
                  <a:srgbClr val="000000"/>
                </a:solidFill>
              </a:rPr>
              <a:t> .</a:t>
            </a:r>
            <a:endParaRPr lang="en-US" b="1" i="1">
              <a:solidFill>
                <a:srgbClr val="000000"/>
              </a:solidFill>
              <a:cs typeface="Times New Roman" pitchFamily="18" charset="0"/>
            </a:endParaRPr>
          </a:p>
        </p:txBody>
      </p:sp>
      <p:sp>
        <p:nvSpPr>
          <p:cNvPr id="442381" name="Text Box 13"/>
          <p:cNvSpPr txBox="1">
            <a:spLocks noChangeArrowheads="1"/>
          </p:cNvSpPr>
          <p:nvPr/>
        </p:nvSpPr>
        <p:spPr bwMode="auto">
          <a:xfrm>
            <a:off x="293688" y="3886200"/>
            <a:ext cx="859155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6600"/>
                </a:solidFill>
              </a:rPr>
              <a:t>13.2.2. </a:t>
            </a:r>
            <a:r>
              <a:rPr lang="en-US" b="1" i="1">
                <a:solidFill>
                  <a:srgbClr val="006600"/>
                </a:solidFill>
              </a:rPr>
              <a:t>Tính các thanh chuyển động vuông góc với trục </a:t>
            </a:r>
          </a:p>
          <a:p>
            <a:pPr algn="l"/>
            <a:r>
              <a:rPr lang="en-US" b="1" i="1">
                <a:solidFill>
                  <a:srgbClr val="006600"/>
                </a:solidFill>
              </a:rPr>
              <a:t>thanh hay có các khối lượng liên kết với thanh có chuyển </a:t>
            </a:r>
          </a:p>
          <a:p>
            <a:pPr algn="l"/>
            <a:r>
              <a:rPr lang="en-US" b="1" i="1">
                <a:solidFill>
                  <a:srgbClr val="006600"/>
                </a:solidFill>
              </a:rPr>
              <a:t>động vuông góc với  trục thanh</a:t>
            </a:r>
            <a:r>
              <a:rPr lang="en-US">
                <a:solidFill>
                  <a:srgbClr val="000000"/>
                </a:solidFill>
              </a:rPr>
              <a:t>.</a:t>
            </a:r>
            <a:r>
              <a:rPr lang="en-US"/>
              <a:t>           </a:t>
            </a:r>
          </a:p>
        </p:txBody>
      </p:sp>
      <p:sp>
        <p:nvSpPr>
          <p:cNvPr id="442382" name="Text Box 14"/>
          <p:cNvSpPr txBox="1">
            <a:spLocks noChangeArrowheads="1"/>
          </p:cNvSpPr>
          <p:nvPr/>
        </p:nvSpPr>
        <p:spPr bwMode="auto">
          <a:xfrm>
            <a:off x="534988" y="4886325"/>
            <a:ext cx="3579812" cy="530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lnSpc>
                <a:spcPct val="120000"/>
              </a:lnSpc>
            </a:pPr>
            <a:r>
              <a:rPr lang="en-US">
                <a:solidFill>
                  <a:srgbClr val="006600"/>
                </a:solidFill>
                <a:latin typeface="Times New Roman" pitchFamily="18" charset="0"/>
                <a:cs typeface="Times New Roman" pitchFamily="18" charset="0"/>
              </a:rPr>
              <a:t>*</a:t>
            </a:r>
            <a:r>
              <a:rPr lang="en-US" b="1" i="1">
                <a:solidFill>
                  <a:srgbClr val="006600"/>
                </a:solidFill>
              </a:rPr>
              <a:t>Trường hợp thứ nhất</a:t>
            </a:r>
            <a:r>
              <a:rPr lang="en-US">
                <a:solidFill>
                  <a:srgbClr val="000000"/>
                </a:solidFill>
              </a:rPr>
              <a:t> :</a:t>
            </a:r>
            <a:endParaRPr lang="en-US">
              <a:latin typeface="Times New Roman" pitchFamily="18" charset="0"/>
              <a:cs typeface="Times New Roman" pitchFamily="18" charset="0"/>
            </a:endParaRPr>
          </a:p>
        </p:txBody>
      </p:sp>
      <p:grpSp>
        <p:nvGrpSpPr>
          <p:cNvPr id="442383" name="Group 15"/>
          <p:cNvGrpSpPr>
            <a:grpSpLocks/>
          </p:cNvGrpSpPr>
          <p:nvPr/>
        </p:nvGrpSpPr>
        <p:grpSpPr bwMode="auto">
          <a:xfrm>
            <a:off x="381000" y="5294313"/>
            <a:ext cx="8558213" cy="1187450"/>
            <a:chOff x="234" y="1032"/>
            <a:chExt cx="5391" cy="748"/>
          </a:xfrm>
        </p:grpSpPr>
        <p:graphicFrame>
          <p:nvGraphicFramePr>
            <p:cNvPr id="442384" name="Object 16"/>
            <p:cNvGraphicFramePr>
              <a:graphicFrameLocks noChangeAspect="1"/>
            </p:cNvGraphicFramePr>
            <p:nvPr/>
          </p:nvGraphicFramePr>
          <p:xfrm>
            <a:off x="3870" y="1038"/>
            <a:ext cx="1056" cy="286"/>
          </p:xfrm>
          <a:graphic>
            <a:graphicData uri="http://schemas.openxmlformats.org/presentationml/2006/ole">
              <mc:AlternateContent xmlns:mc="http://schemas.openxmlformats.org/markup-compatibility/2006">
                <mc:Choice xmlns:v="urn:schemas-microsoft-com:vml" Requires="v">
                  <p:oleObj spid="_x0000_s442389" name="Equation" r:id="rId9" imgW="749160" imgH="203040" progId="Equation.3">
                    <p:embed/>
                  </p:oleObj>
                </mc:Choice>
                <mc:Fallback>
                  <p:oleObj name="Equation" r:id="rId9" imgW="749160" imgH="203040" progId="Equation.3">
                    <p:embed/>
                    <p:pic>
                      <p:nvPicPr>
                        <p:cNvPr id="0" name="Object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870" y="1038"/>
                          <a:ext cx="1056" cy="2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42385" name="Text Box 17"/>
            <p:cNvSpPr txBox="1">
              <a:spLocks noChangeArrowheads="1"/>
            </p:cNvSpPr>
            <p:nvPr/>
          </p:nvSpPr>
          <p:spPr bwMode="auto">
            <a:xfrm>
              <a:off x="234" y="1032"/>
              <a:ext cx="5391" cy="7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bổ sung thêm các lực quán tính phân bố                          có </a:t>
              </a:r>
            </a:p>
            <a:p>
              <a:pPr algn="l"/>
              <a:r>
                <a:rPr lang="en-US">
                  <a:solidFill>
                    <a:srgbClr val="000000"/>
                  </a:solidFill>
                </a:rPr>
                <a:t>tác dụng như tải trọng phân bố:  và tính thanh theo biến dạng </a:t>
              </a:r>
            </a:p>
            <a:p>
              <a:pPr algn="l"/>
              <a:r>
                <a:rPr lang="en-US">
                  <a:solidFill>
                    <a:srgbClr val="000000"/>
                  </a:solidFill>
                </a:rPr>
                <a:t>uốn tĩnh.</a:t>
              </a:r>
              <a:endParaRPr lang="en-US">
                <a:cs typeface="Times New Roman" pitchFamily="18" charset="0"/>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442370"/>
                                        </p:tgtEl>
                                        <p:attrNameLst>
                                          <p:attrName>style.visibility</p:attrName>
                                        </p:attrNameLst>
                                      </p:cBhvr>
                                      <p:to>
                                        <p:strVal val="visible"/>
                                      </p:to>
                                    </p:set>
                                    <p:animEffect transition="in" filter="checkerboard(across)">
                                      <p:cBhvr>
                                        <p:cTn id="7" dur="2000"/>
                                        <p:tgtEl>
                                          <p:spTgt spid="44237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nodeType="clickEffect">
                                  <p:stCondLst>
                                    <p:cond delay="0"/>
                                  </p:stCondLst>
                                  <p:childTnLst>
                                    <p:set>
                                      <p:cBhvr>
                                        <p:cTn id="11" dur="1" fill="hold">
                                          <p:stCondLst>
                                            <p:cond delay="0"/>
                                          </p:stCondLst>
                                        </p:cTn>
                                        <p:tgtEl>
                                          <p:spTgt spid="442375"/>
                                        </p:tgtEl>
                                        <p:attrNameLst>
                                          <p:attrName>style.visibility</p:attrName>
                                        </p:attrNameLst>
                                      </p:cBhvr>
                                      <p:to>
                                        <p:strVal val="visible"/>
                                      </p:to>
                                    </p:set>
                                    <p:animEffect transition="in" filter="strips(downRight)">
                                      <p:cBhvr>
                                        <p:cTn id="12" dur="2000"/>
                                        <p:tgtEl>
                                          <p:spTgt spid="44237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442376"/>
                                        </p:tgtEl>
                                        <p:attrNameLst>
                                          <p:attrName>style.visibility</p:attrName>
                                        </p:attrNameLst>
                                      </p:cBhvr>
                                      <p:to>
                                        <p:strVal val="visible"/>
                                      </p:to>
                                    </p:set>
                                    <p:animEffect transition="in" filter="checkerboard(across)">
                                      <p:cBhvr>
                                        <p:cTn id="17" dur="2000"/>
                                        <p:tgtEl>
                                          <p:spTgt spid="44237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nodeType="clickEffect">
                                  <p:stCondLst>
                                    <p:cond delay="0"/>
                                  </p:stCondLst>
                                  <p:childTnLst>
                                    <p:set>
                                      <p:cBhvr>
                                        <p:cTn id="21" dur="1" fill="hold">
                                          <p:stCondLst>
                                            <p:cond delay="0"/>
                                          </p:stCondLst>
                                        </p:cTn>
                                        <p:tgtEl>
                                          <p:spTgt spid="442379"/>
                                        </p:tgtEl>
                                        <p:attrNameLst>
                                          <p:attrName>style.visibility</p:attrName>
                                        </p:attrNameLst>
                                      </p:cBhvr>
                                      <p:to>
                                        <p:strVal val="visible"/>
                                      </p:to>
                                    </p:set>
                                    <p:animEffect transition="in" filter="box(in)">
                                      <p:cBhvr>
                                        <p:cTn id="22" dur="2000"/>
                                        <p:tgtEl>
                                          <p:spTgt spid="44237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7" presetClass="entr" presetSubtype="4" fill="hold" grpId="0" nodeType="clickEffect">
                                  <p:stCondLst>
                                    <p:cond delay="0"/>
                                  </p:stCondLst>
                                  <p:childTnLst>
                                    <p:set>
                                      <p:cBhvr>
                                        <p:cTn id="26" dur="1" fill="hold">
                                          <p:stCondLst>
                                            <p:cond delay="0"/>
                                          </p:stCondLst>
                                        </p:cTn>
                                        <p:tgtEl>
                                          <p:spTgt spid="442380"/>
                                        </p:tgtEl>
                                        <p:attrNameLst>
                                          <p:attrName>style.visibility</p:attrName>
                                        </p:attrNameLst>
                                      </p:cBhvr>
                                      <p:to>
                                        <p:strVal val="visible"/>
                                      </p:to>
                                    </p:set>
                                    <p:anim calcmode="lin" valueType="num">
                                      <p:cBhvr additive="base">
                                        <p:cTn id="27" dur="2000" fill="hold"/>
                                        <p:tgtEl>
                                          <p:spTgt spid="442380"/>
                                        </p:tgtEl>
                                        <p:attrNameLst>
                                          <p:attrName>ppt_x</p:attrName>
                                        </p:attrNameLst>
                                      </p:cBhvr>
                                      <p:tavLst>
                                        <p:tav tm="0">
                                          <p:val>
                                            <p:strVal val="#ppt_x"/>
                                          </p:val>
                                        </p:tav>
                                        <p:tav tm="100000">
                                          <p:val>
                                            <p:strVal val="#ppt_x"/>
                                          </p:val>
                                        </p:tav>
                                      </p:tavLst>
                                    </p:anim>
                                    <p:anim calcmode="lin" valueType="num">
                                      <p:cBhvr additive="base">
                                        <p:cTn id="28" dur="2000" fill="hold"/>
                                        <p:tgtEl>
                                          <p:spTgt spid="442380"/>
                                        </p:tgtEl>
                                        <p:attrNameLst>
                                          <p:attrName>ppt_y</p:attrName>
                                        </p:attrNameLst>
                                      </p:cBhvr>
                                      <p:tavLst>
                                        <p:tav tm="0">
                                          <p:val>
                                            <p:strVal val="1+#ppt_h/2"/>
                                          </p:val>
                                        </p:tav>
                                        <p:tav tm="100000">
                                          <p:val>
                                            <p:strVal val="#ppt_y"/>
                                          </p:val>
                                        </p:tav>
                                      </p:tavLst>
                                    </p:anim>
                                  </p:childTnLst>
                                </p:cTn>
                              </p:par>
                            </p:childTnLst>
                          </p:cTn>
                        </p:par>
                      </p:childTnLst>
                    </p:cTn>
                  </p:par>
                  <p:par>
                    <p:cTn id="29" fill="hold" nodeType="clickPar">
                      <p:stCondLst>
                        <p:cond delay="indefinite"/>
                      </p:stCondLst>
                      <p:childTnLst>
                        <p:par>
                          <p:cTn id="30" fill="hold" nodeType="withGroup">
                            <p:stCondLst>
                              <p:cond delay="0"/>
                            </p:stCondLst>
                            <p:childTnLst>
                              <p:par>
                                <p:cTn id="31" presetID="18" presetClass="entr" presetSubtype="6" fill="hold" grpId="0" nodeType="clickEffect">
                                  <p:stCondLst>
                                    <p:cond delay="0"/>
                                  </p:stCondLst>
                                  <p:childTnLst>
                                    <p:set>
                                      <p:cBhvr>
                                        <p:cTn id="32" dur="1" fill="hold">
                                          <p:stCondLst>
                                            <p:cond delay="0"/>
                                          </p:stCondLst>
                                        </p:cTn>
                                        <p:tgtEl>
                                          <p:spTgt spid="442381"/>
                                        </p:tgtEl>
                                        <p:attrNameLst>
                                          <p:attrName>style.visibility</p:attrName>
                                        </p:attrNameLst>
                                      </p:cBhvr>
                                      <p:to>
                                        <p:strVal val="visible"/>
                                      </p:to>
                                    </p:set>
                                    <p:animEffect transition="in" filter="strips(downRight)">
                                      <p:cBhvr>
                                        <p:cTn id="33" dur="2000"/>
                                        <p:tgtEl>
                                          <p:spTgt spid="442381"/>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5" presetClass="entr" presetSubtype="10" fill="hold" grpId="0" nodeType="clickEffect">
                                  <p:stCondLst>
                                    <p:cond delay="0"/>
                                  </p:stCondLst>
                                  <p:childTnLst>
                                    <p:set>
                                      <p:cBhvr>
                                        <p:cTn id="37" dur="1" fill="hold">
                                          <p:stCondLst>
                                            <p:cond delay="0"/>
                                          </p:stCondLst>
                                        </p:cTn>
                                        <p:tgtEl>
                                          <p:spTgt spid="442382"/>
                                        </p:tgtEl>
                                        <p:attrNameLst>
                                          <p:attrName>style.visibility</p:attrName>
                                        </p:attrNameLst>
                                      </p:cBhvr>
                                      <p:to>
                                        <p:strVal val="visible"/>
                                      </p:to>
                                    </p:set>
                                    <p:animEffect transition="in" filter="checkerboard(across)">
                                      <p:cBhvr>
                                        <p:cTn id="38" dur="2000"/>
                                        <p:tgtEl>
                                          <p:spTgt spid="4423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2380" grpId="0" autoUpdateAnimBg="0"/>
      <p:bldP spid="442381" grpId="0" autoUpdateAnimBg="0"/>
      <p:bldP spid="442382" grpId="0" autoUpdateAnimBg="0"/>
    </p:bldLst>
  </p:timing>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3394" name="Text Box 2"/>
          <p:cNvSpPr txBox="1">
            <a:spLocks noChangeArrowheads="1"/>
          </p:cNvSpPr>
          <p:nvPr/>
        </p:nvSpPr>
        <p:spPr bwMode="auto">
          <a:xfrm>
            <a:off x="619125" y="457200"/>
            <a:ext cx="33432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006600"/>
                </a:solidFill>
                <a:cs typeface="Times New Roman" pitchFamily="18" charset="0"/>
              </a:rPr>
              <a:t>*</a:t>
            </a:r>
            <a:r>
              <a:rPr lang="en-US" b="1" i="1">
                <a:solidFill>
                  <a:srgbClr val="006600"/>
                </a:solidFill>
              </a:rPr>
              <a:t>Trường hợp thứ hai</a:t>
            </a:r>
            <a:r>
              <a:rPr lang="en-US"/>
              <a:t> </a:t>
            </a:r>
            <a:r>
              <a:rPr lang="en-US">
                <a:solidFill>
                  <a:srgbClr val="000000"/>
                </a:solidFill>
                <a:cs typeface="Times New Roman" pitchFamily="18" charset="0"/>
              </a:rPr>
              <a:t>:</a:t>
            </a:r>
          </a:p>
        </p:txBody>
      </p:sp>
      <p:sp>
        <p:nvSpPr>
          <p:cNvPr id="443395" name="Text Box 3"/>
          <p:cNvSpPr txBox="1">
            <a:spLocks noChangeArrowheads="1"/>
          </p:cNvSpPr>
          <p:nvPr/>
        </p:nvSpPr>
        <p:spPr bwMode="auto">
          <a:xfrm>
            <a:off x="354013" y="1612900"/>
            <a:ext cx="8456612" cy="2720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lnSpc>
                <a:spcPct val="90000"/>
              </a:lnSpc>
            </a:pPr>
            <a:r>
              <a:rPr lang="en-US" b="1" i="1">
                <a:solidFill>
                  <a:srgbClr val="006600"/>
                </a:solidFill>
              </a:rPr>
              <a:t>Thí dụ 13. 2.</a:t>
            </a:r>
            <a:r>
              <a:rPr lang="en-US">
                <a:solidFill>
                  <a:srgbClr val="000000"/>
                </a:solidFill>
              </a:rPr>
              <a:t> Kiểm tra ứng suất trong dầm dọc của máy kéo </a:t>
            </a:r>
          </a:p>
          <a:p>
            <a:pPr algn="l">
              <a:lnSpc>
                <a:spcPct val="90000"/>
              </a:lnSpc>
            </a:pPr>
            <a:r>
              <a:rPr lang="en-US">
                <a:solidFill>
                  <a:srgbClr val="000000"/>
                </a:solidFill>
              </a:rPr>
              <a:t>c</a:t>
            </a:r>
            <a:r>
              <a:rPr lang="en-US"/>
              <a:t>ó W</a:t>
            </a:r>
            <a:r>
              <a:rPr lang="en-US" baseline="-25000"/>
              <a:t>z</a:t>
            </a:r>
            <a:r>
              <a:rPr lang="en-US"/>
              <a:t> = 345cm</a:t>
            </a:r>
            <a:r>
              <a:rPr lang="en-US" baseline="30000"/>
              <a:t>3</a:t>
            </a:r>
            <a:r>
              <a:rPr lang="en-US"/>
              <a:t> </a:t>
            </a:r>
            <a:r>
              <a:rPr lang="en-US">
                <a:solidFill>
                  <a:srgbClr val="000000"/>
                </a:solidFill>
              </a:rPr>
              <a:t>khi máy kéo đang đứng nhưng động cơ vẫn </a:t>
            </a:r>
          </a:p>
          <a:p>
            <a:pPr algn="l">
              <a:lnSpc>
                <a:spcPct val="90000"/>
              </a:lnSpc>
            </a:pPr>
            <a:r>
              <a:rPr lang="en-US">
                <a:solidFill>
                  <a:srgbClr val="000000"/>
                </a:solidFill>
              </a:rPr>
              <a:t>làm việc. Sơ đồ tải trọng tác dụng trên dầm do trọng lượng </a:t>
            </a:r>
          </a:p>
          <a:p>
            <a:pPr algn="l">
              <a:lnSpc>
                <a:spcPct val="90000"/>
              </a:lnSpc>
            </a:pPr>
            <a:r>
              <a:rPr lang="en-US">
                <a:solidFill>
                  <a:srgbClr val="000000"/>
                </a:solidFill>
              </a:rPr>
              <a:t>của động cơ, bộ phận truyền  lực, thùng nhiên liệu, bộ phận </a:t>
            </a:r>
          </a:p>
          <a:p>
            <a:pPr algn="l">
              <a:lnSpc>
                <a:spcPct val="90000"/>
              </a:lnSpc>
            </a:pPr>
            <a:r>
              <a:rPr lang="en-US">
                <a:solidFill>
                  <a:srgbClr val="000000"/>
                </a:solidFill>
              </a:rPr>
              <a:t>toả nhiệt cũng như lực quán tính P</a:t>
            </a:r>
            <a:r>
              <a:rPr lang="en-US" baseline="-25000">
                <a:solidFill>
                  <a:srgbClr val="000000"/>
                </a:solidFill>
              </a:rPr>
              <a:t>qt</a:t>
            </a:r>
            <a:r>
              <a:rPr lang="en-US">
                <a:solidFill>
                  <a:srgbClr val="000000"/>
                </a:solidFill>
              </a:rPr>
              <a:t> = 6,7 kN cho  trên hình  </a:t>
            </a:r>
          </a:p>
          <a:p>
            <a:pPr algn="l">
              <a:lnSpc>
                <a:spcPct val="90000"/>
              </a:lnSpc>
            </a:pPr>
            <a:r>
              <a:rPr lang="en-US">
                <a:solidFill>
                  <a:srgbClr val="000000"/>
                </a:solidFill>
              </a:rPr>
              <a:t>vẽ . Lực quán tính trong trường hợp  này là  phần lực quán </a:t>
            </a:r>
          </a:p>
          <a:p>
            <a:pPr algn="l">
              <a:lnSpc>
                <a:spcPct val="90000"/>
              </a:lnSpc>
            </a:pPr>
            <a:r>
              <a:rPr lang="en-US">
                <a:solidFill>
                  <a:srgbClr val="000000"/>
                </a:solidFill>
              </a:rPr>
              <a:t>tính chưa được cân bằng của các khối lượng chuyển động </a:t>
            </a:r>
          </a:p>
          <a:p>
            <a:pPr algn="l">
              <a:lnSpc>
                <a:spcPct val="90000"/>
              </a:lnSpc>
            </a:pPr>
            <a:r>
              <a:rPr lang="en-US">
                <a:solidFill>
                  <a:srgbClr val="000000"/>
                </a:solidFill>
              </a:rPr>
              <a:t>tịnh  tiến qua lại.</a:t>
            </a:r>
            <a:r>
              <a:rPr lang="en-US"/>
              <a:t> </a:t>
            </a:r>
          </a:p>
        </p:txBody>
      </p:sp>
      <p:sp>
        <p:nvSpPr>
          <p:cNvPr id="443396" name="Text Box 4"/>
          <p:cNvSpPr txBox="1">
            <a:spLocks noChangeArrowheads="1"/>
          </p:cNvSpPr>
          <p:nvPr/>
        </p:nvSpPr>
        <p:spPr bwMode="auto">
          <a:xfrm>
            <a:off x="323850" y="808038"/>
            <a:ext cx="828675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-bổ sung vào các tải trọng của thanh lực quán tính của khối </a:t>
            </a:r>
          </a:p>
          <a:p>
            <a:pPr algn="l"/>
            <a:r>
              <a:rPr lang="en-US">
                <a:solidFill>
                  <a:srgbClr val="000000"/>
                </a:solidFill>
              </a:rPr>
              <a:t>lượng chuyển động có liên kết với thanh.</a:t>
            </a:r>
            <a:endParaRPr lang="en-US">
              <a:cs typeface="Times New Roman"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443394"/>
                                        </p:tgtEl>
                                        <p:attrNameLst>
                                          <p:attrName>style.visibility</p:attrName>
                                        </p:attrNameLst>
                                      </p:cBhvr>
                                      <p:to>
                                        <p:strVal val="visible"/>
                                      </p:to>
                                    </p:set>
                                    <p:animEffect transition="in" filter="box(in)">
                                      <p:cBhvr>
                                        <p:cTn id="7" dur="2000"/>
                                        <p:tgtEl>
                                          <p:spTgt spid="44339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443396"/>
                                        </p:tgtEl>
                                        <p:attrNameLst>
                                          <p:attrName>style.visibility</p:attrName>
                                        </p:attrNameLst>
                                      </p:cBhvr>
                                      <p:to>
                                        <p:strVal val="visible"/>
                                      </p:to>
                                    </p:set>
                                    <p:animEffect transition="in" filter="strips(downRight)">
                                      <p:cBhvr>
                                        <p:cTn id="12" dur="2000"/>
                                        <p:tgtEl>
                                          <p:spTgt spid="44339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443395"/>
                                        </p:tgtEl>
                                        <p:attrNameLst>
                                          <p:attrName>style.visibility</p:attrName>
                                        </p:attrNameLst>
                                      </p:cBhvr>
                                      <p:to>
                                        <p:strVal val="visible"/>
                                      </p:to>
                                    </p:set>
                                    <p:animEffect transition="in" filter="wipe(up)">
                                      <p:cBhvr>
                                        <p:cTn id="17" dur="2000"/>
                                        <p:tgtEl>
                                          <p:spTgt spid="4433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3394" grpId="0" autoUpdateAnimBg="0"/>
      <p:bldP spid="443395" grpId="0" autoUpdateAnimBg="0"/>
      <p:bldP spid="443396" grpId="0" autoUpdateAnimBg="0"/>
    </p:bldLst>
  </p:timing>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4418" name="Group 2"/>
          <p:cNvGrpSpPr>
            <a:grpSpLocks/>
          </p:cNvGrpSpPr>
          <p:nvPr/>
        </p:nvGrpSpPr>
        <p:grpSpPr bwMode="auto">
          <a:xfrm>
            <a:off x="457200" y="381000"/>
            <a:ext cx="8343900" cy="3173413"/>
            <a:chOff x="288" y="556"/>
            <a:chExt cx="5256" cy="1999"/>
          </a:xfrm>
        </p:grpSpPr>
        <p:sp>
          <p:nvSpPr>
            <p:cNvPr id="444419" name="Line 3"/>
            <p:cNvSpPr>
              <a:spLocks noChangeShapeType="1"/>
            </p:cNvSpPr>
            <p:nvPr/>
          </p:nvSpPr>
          <p:spPr bwMode="auto">
            <a:xfrm>
              <a:off x="524" y="1135"/>
              <a:ext cx="4742" cy="0"/>
            </a:xfrm>
            <a:prstGeom prst="line">
              <a:avLst/>
            </a:prstGeom>
            <a:noFill/>
            <a:ln w="2857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4420" name="Line 4"/>
            <p:cNvSpPr>
              <a:spLocks noChangeShapeType="1"/>
            </p:cNvSpPr>
            <p:nvPr/>
          </p:nvSpPr>
          <p:spPr bwMode="auto">
            <a:xfrm>
              <a:off x="1707" y="909"/>
              <a:ext cx="0" cy="220"/>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44421" name="Line 5"/>
            <p:cNvSpPr>
              <a:spLocks noChangeShapeType="1"/>
            </p:cNvSpPr>
            <p:nvPr/>
          </p:nvSpPr>
          <p:spPr bwMode="auto">
            <a:xfrm flipV="1">
              <a:off x="823" y="670"/>
              <a:ext cx="0" cy="457"/>
            </a:xfrm>
            <a:prstGeom prst="line">
              <a:avLst/>
            </a:prstGeom>
            <a:noFill/>
            <a:ln w="28575">
              <a:solidFill>
                <a:srgbClr val="0066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44422" name="Line 6"/>
            <p:cNvSpPr>
              <a:spLocks noChangeShapeType="1"/>
            </p:cNvSpPr>
            <p:nvPr/>
          </p:nvSpPr>
          <p:spPr bwMode="auto">
            <a:xfrm>
              <a:off x="1383" y="779"/>
              <a:ext cx="0" cy="349"/>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44423" name="Line 7"/>
            <p:cNvSpPr>
              <a:spLocks noChangeShapeType="1"/>
            </p:cNvSpPr>
            <p:nvPr/>
          </p:nvSpPr>
          <p:spPr bwMode="auto">
            <a:xfrm>
              <a:off x="524" y="986"/>
              <a:ext cx="0" cy="142"/>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44424" name="Line 8"/>
            <p:cNvSpPr>
              <a:spLocks noChangeShapeType="1"/>
            </p:cNvSpPr>
            <p:nvPr/>
          </p:nvSpPr>
          <p:spPr bwMode="auto">
            <a:xfrm flipV="1">
              <a:off x="2873" y="568"/>
              <a:ext cx="0" cy="560"/>
            </a:xfrm>
            <a:prstGeom prst="line">
              <a:avLst/>
            </a:prstGeom>
            <a:noFill/>
            <a:ln w="28575">
              <a:solidFill>
                <a:srgbClr val="008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44425" name="Line 9"/>
            <p:cNvSpPr>
              <a:spLocks noChangeShapeType="1"/>
            </p:cNvSpPr>
            <p:nvPr/>
          </p:nvSpPr>
          <p:spPr bwMode="auto">
            <a:xfrm>
              <a:off x="2873" y="1135"/>
              <a:ext cx="0" cy="271"/>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44426" name="Line 10"/>
            <p:cNvSpPr>
              <a:spLocks noChangeShapeType="1"/>
            </p:cNvSpPr>
            <p:nvPr/>
          </p:nvSpPr>
          <p:spPr bwMode="auto">
            <a:xfrm>
              <a:off x="5253" y="909"/>
              <a:ext cx="0" cy="220"/>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44427" name="Line 11"/>
            <p:cNvSpPr>
              <a:spLocks noChangeShapeType="1"/>
            </p:cNvSpPr>
            <p:nvPr/>
          </p:nvSpPr>
          <p:spPr bwMode="auto">
            <a:xfrm>
              <a:off x="3787" y="779"/>
              <a:ext cx="0" cy="349"/>
            </a:xfrm>
            <a:prstGeom prst="line">
              <a:avLst/>
            </a:prstGeom>
            <a:noFill/>
            <a:ln w="28575">
              <a:solidFill>
                <a:srgbClr val="006699"/>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44428" name="Line 12"/>
            <p:cNvSpPr>
              <a:spLocks noChangeShapeType="1"/>
            </p:cNvSpPr>
            <p:nvPr/>
          </p:nvSpPr>
          <p:spPr bwMode="auto">
            <a:xfrm>
              <a:off x="4518" y="856"/>
              <a:ext cx="0" cy="271"/>
            </a:xfrm>
            <a:prstGeom prst="line">
              <a:avLst/>
            </a:prstGeom>
            <a:noFill/>
            <a:ln w="2857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44429" name="Line 13"/>
            <p:cNvSpPr>
              <a:spLocks noChangeShapeType="1"/>
            </p:cNvSpPr>
            <p:nvPr/>
          </p:nvSpPr>
          <p:spPr bwMode="auto">
            <a:xfrm>
              <a:off x="4331" y="984"/>
              <a:ext cx="0" cy="142"/>
            </a:xfrm>
            <a:prstGeom prst="line">
              <a:avLst/>
            </a:prstGeom>
            <a:noFill/>
            <a:ln w="19050">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44430" name="Line 14"/>
            <p:cNvSpPr>
              <a:spLocks noChangeShapeType="1"/>
            </p:cNvSpPr>
            <p:nvPr/>
          </p:nvSpPr>
          <p:spPr bwMode="auto">
            <a:xfrm>
              <a:off x="824" y="1142"/>
              <a:ext cx="0" cy="14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4431" name="Line 15"/>
            <p:cNvSpPr>
              <a:spLocks noChangeShapeType="1"/>
            </p:cNvSpPr>
            <p:nvPr/>
          </p:nvSpPr>
          <p:spPr bwMode="auto">
            <a:xfrm>
              <a:off x="524" y="1163"/>
              <a:ext cx="0" cy="16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4432" name="Line 16"/>
            <p:cNvSpPr>
              <a:spLocks noChangeShapeType="1"/>
            </p:cNvSpPr>
            <p:nvPr/>
          </p:nvSpPr>
          <p:spPr bwMode="auto">
            <a:xfrm>
              <a:off x="1391" y="1211"/>
              <a:ext cx="0" cy="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4433" name="Line 17"/>
            <p:cNvSpPr>
              <a:spLocks noChangeShapeType="1"/>
            </p:cNvSpPr>
            <p:nvPr/>
          </p:nvSpPr>
          <p:spPr bwMode="auto">
            <a:xfrm>
              <a:off x="1707" y="1388"/>
              <a:ext cx="0" cy="11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4434" name="Line 18"/>
            <p:cNvSpPr>
              <a:spLocks noChangeShapeType="1"/>
            </p:cNvSpPr>
            <p:nvPr/>
          </p:nvSpPr>
          <p:spPr bwMode="auto">
            <a:xfrm>
              <a:off x="2873" y="1587"/>
              <a:ext cx="0" cy="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4435" name="Line 19"/>
            <p:cNvSpPr>
              <a:spLocks noChangeShapeType="1"/>
            </p:cNvSpPr>
            <p:nvPr/>
          </p:nvSpPr>
          <p:spPr bwMode="auto">
            <a:xfrm>
              <a:off x="3787" y="1771"/>
              <a:ext cx="0" cy="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4436" name="Line 20"/>
            <p:cNvSpPr>
              <a:spLocks noChangeShapeType="1"/>
            </p:cNvSpPr>
            <p:nvPr/>
          </p:nvSpPr>
          <p:spPr bwMode="auto">
            <a:xfrm>
              <a:off x="4323" y="1986"/>
              <a:ext cx="0" cy="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4437" name="Line 21"/>
            <p:cNvSpPr>
              <a:spLocks noChangeShapeType="1"/>
            </p:cNvSpPr>
            <p:nvPr/>
          </p:nvSpPr>
          <p:spPr bwMode="auto">
            <a:xfrm>
              <a:off x="4544" y="2201"/>
              <a:ext cx="0" cy="11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4438" name="Line 22"/>
            <p:cNvSpPr>
              <a:spLocks noChangeShapeType="1"/>
            </p:cNvSpPr>
            <p:nvPr/>
          </p:nvSpPr>
          <p:spPr bwMode="auto">
            <a:xfrm>
              <a:off x="5269" y="2420"/>
              <a:ext cx="0" cy="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4439" name="Line 23"/>
            <p:cNvSpPr>
              <a:spLocks noChangeShapeType="1"/>
            </p:cNvSpPr>
            <p:nvPr/>
          </p:nvSpPr>
          <p:spPr bwMode="auto">
            <a:xfrm>
              <a:off x="824" y="1306"/>
              <a:ext cx="567"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44440" name="Line 24"/>
            <p:cNvSpPr>
              <a:spLocks noChangeShapeType="1"/>
            </p:cNvSpPr>
            <p:nvPr/>
          </p:nvSpPr>
          <p:spPr bwMode="auto">
            <a:xfrm>
              <a:off x="430" y="1306"/>
              <a:ext cx="94"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44441" name="Line 25"/>
            <p:cNvSpPr>
              <a:spLocks noChangeShapeType="1"/>
            </p:cNvSpPr>
            <p:nvPr/>
          </p:nvSpPr>
          <p:spPr bwMode="auto">
            <a:xfrm>
              <a:off x="824" y="1484"/>
              <a:ext cx="881"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44442" name="Line 26"/>
            <p:cNvSpPr>
              <a:spLocks noChangeShapeType="1"/>
            </p:cNvSpPr>
            <p:nvPr/>
          </p:nvSpPr>
          <p:spPr bwMode="auto">
            <a:xfrm>
              <a:off x="824" y="1675"/>
              <a:ext cx="2043"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44443" name="Line 27"/>
            <p:cNvSpPr>
              <a:spLocks noChangeShapeType="1"/>
            </p:cNvSpPr>
            <p:nvPr/>
          </p:nvSpPr>
          <p:spPr bwMode="auto">
            <a:xfrm>
              <a:off x="824" y="1867"/>
              <a:ext cx="2967"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44444" name="Line 28"/>
            <p:cNvSpPr>
              <a:spLocks noChangeShapeType="1"/>
            </p:cNvSpPr>
            <p:nvPr/>
          </p:nvSpPr>
          <p:spPr bwMode="auto">
            <a:xfrm>
              <a:off x="824" y="2065"/>
              <a:ext cx="3503"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44445" name="Line 29"/>
            <p:cNvSpPr>
              <a:spLocks noChangeShapeType="1"/>
            </p:cNvSpPr>
            <p:nvPr/>
          </p:nvSpPr>
          <p:spPr bwMode="auto">
            <a:xfrm>
              <a:off x="824" y="2277"/>
              <a:ext cx="3711"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44446" name="Line 30"/>
            <p:cNvSpPr>
              <a:spLocks noChangeShapeType="1"/>
            </p:cNvSpPr>
            <p:nvPr/>
          </p:nvSpPr>
          <p:spPr bwMode="auto">
            <a:xfrm>
              <a:off x="824" y="2495"/>
              <a:ext cx="4441"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44447" name="Text Box 31"/>
            <p:cNvSpPr txBox="1">
              <a:spLocks noChangeArrowheads="1"/>
            </p:cNvSpPr>
            <p:nvPr/>
          </p:nvSpPr>
          <p:spPr bwMode="auto">
            <a:xfrm>
              <a:off x="789" y="556"/>
              <a:ext cx="946" cy="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008000"/>
                  </a:solidFill>
                  <a:latin typeface="Times New Roman" pitchFamily="18" charset="0"/>
                  <a:cs typeface="Times New Roman" pitchFamily="18" charset="0"/>
                </a:rPr>
                <a:t>V</a:t>
              </a:r>
              <a:r>
                <a:rPr lang="en-US" sz="2000" baseline="-25000">
                  <a:solidFill>
                    <a:srgbClr val="008000"/>
                  </a:solidFill>
                  <a:latin typeface="Times New Roman" pitchFamily="18" charset="0"/>
                  <a:cs typeface="Times New Roman" pitchFamily="18" charset="0"/>
                </a:rPr>
                <a:t>a</a:t>
              </a:r>
              <a:r>
                <a:rPr lang="en-US" sz="2000">
                  <a:solidFill>
                    <a:srgbClr val="008000"/>
                  </a:solidFill>
                  <a:latin typeface="Times New Roman" pitchFamily="18" charset="0"/>
                  <a:cs typeface="Times New Roman" pitchFamily="18" charset="0"/>
                </a:rPr>
                <a:t>=3,13kN</a:t>
              </a:r>
            </a:p>
          </p:txBody>
        </p:sp>
        <p:sp>
          <p:nvSpPr>
            <p:cNvPr id="444448" name="Text Box 32"/>
            <p:cNvSpPr txBox="1">
              <a:spLocks noChangeArrowheads="1"/>
            </p:cNvSpPr>
            <p:nvPr/>
          </p:nvSpPr>
          <p:spPr bwMode="auto">
            <a:xfrm>
              <a:off x="2850" y="630"/>
              <a:ext cx="945"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008000"/>
                  </a:solidFill>
                  <a:latin typeface="Times New Roman" pitchFamily="18" charset="0"/>
                  <a:cs typeface="Times New Roman" pitchFamily="18" charset="0"/>
                </a:rPr>
                <a:t>V</a:t>
              </a:r>
              <a:r>
                <a:rPr lang="en-US" sz="2000" baseline="-25000">
                  <a:solidFill>
                    <a:srgbClr val="008000"/>
                  </a:solidFill>
                  <a:latin typeface="Times New Roman" pitchFamily="18" charset="0"/>
                  <a:cs typeface="Times New Roman" pitchFamily="18" charset="0"/>
                </a:rPr>
                <a:t>b</a:t>
              </a:r>
              <a:r>
                <a:rPr lang="en-US" sz="2000">
                  <a:solidFill>
                    <a:srgbClr val="008000"/>
                  </a:solidFill>
                  <a:latin typeface="Times New Roman" pitchFamily="18" charset="0"/>
                  <a:cs typeface="Times New Roman" pitchFamily="18" charset="0"/>
                </a:rPr>
                <a:t>=26,47kN</a:t>
              </a:r>
            </a:p>
          </p:txBody>
        </p:sp>
        <p:sp>
          <p:nvSpPr>
            <p:cNvPr id="444449" name="Text Box 33"/>
            <p:cNvSpPr txBox="1">
              <a:spLocks noChangeArrowheads="1"/>
            </p:cNvSpPr>
            <p:nvPr/>
          </p:nvSpPr>
          <p:spPr bwMode="auto">
            <a:xfrm>
              <a:off x="3753" y="666"/>
              <a:ext cx="946" cy="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FF"/>
                  </a:solidFill>
                  <a:miter lim="800000"/>
                  <a:headEnd/>
                  <a:tailEnd/>
                </a14:hiddenLine>
              </a:ext>
            </a:extLst>
          </p:spPr>
          <p:txBody>
            <a:bodyPr/>
            <a:lstStyle/>
            <a:p>
              <a:pPr algn="l" eaLnBrk="0" hangingPunct="0"/>
              <a:r>
                <a:rPr lang="en-US" sz="2000">
                  <a:solidFill>
                    <a:srgbClr val="336699"/>
                  </a:solidFill>
                  <a:latin typeface="Times New Roman" pitchFamily="18" charset="0"/>
                  <a:cs typeface="Times New Roman" pitchFamily="18" charset="0"/>
                </a:rPr>
                <a:t>P</a:t>
              </a:r>
              <a:r>
                <a:rPr lang="en-US" sz="2000" baseline="-25000">
                  <a:solidFill>
                    <a:srgbClr val="336699"/>
                  </a:solidFill>
                  <a:latin typeface="Times New Roman" pitchFamily="18" charset="0"/>
                  <a:cs typeface="Times New Roman" pitchFamily="18" charset="0"/>
                </a:rPr>
                <a:t>qt</a:t>
              </a:r>
              <a:r>
                <a:rPr lang="en-US" sz="2000">
                  <a:solidFill>
                    <a:srgbClr val="336699"/>
                  </a:solidFill>
                  <a:latin typeface="Times New Roman" pitchFamily="18" charset="0"/>
                  <a:cs typeface="Times New Roman" pitchFamily="18" charset="0"/>
                </a:rPr>
                <a:t>=6,7kN</a:t>
              </a:r>
            </a:p>
          </p:txBody>
        </p:sp>
        <p:sp>
          <p:nvSpPr>
            <p:cNvPr id="444450" name="Text Box 34"/>
            <p:cNvSpPr txBox="1">
              <a:spLocks noChangeArrowheads="1"/>
            </p:cNvSpPr>
            <p:nvPr/>
          </p:nvSpPr>
          <p:spPr bwMode="auto">
            <a:xfrm>
              <a:off x="288" y="756"/>
              <a:ext cx="567"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CC3300"/>
                  </a:solidFill>
                  <a:latin typeface="Times New Roman" pitchFamily="18" charset="0"/>
                  <a:cs typeface="Times New Roman" pitchFamily="18" charset="0"/>
                </a:rPr>
                <a:t>0,4kN</a:t>
              </a:r>
            </a:p>
          </p:txBody>
        </p:sp>
        <p:sp>
          <p:nvSpPr>
            <p:cNvPr id="444451" name="Text Box 35"/>
            <p:cNvSpPr txBox="1">
              <a:spLocks noChangeArrowheads="1"/>
            </p:cNvSpPr>
            <p:nvPr/>
          </p:nvSpPr>
          <p:spPr bwMode="auto">
            <a:xfrm>
              <a:off x="1344" y="684"/>
              <a:ext cx="662"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CC3300"/>
                  </a:solidFill>
                  <a:latin typeface="Times New Roman" pitchFamily="18" charset="0"/>
                  <a:cs typeface="Times New Roman" pitchFamily="18" charset="0"/>
                </a:rPr>
                <a:t>12,3kN</a:t>
              </a:r>
            </a:p>
          </p:txBody>
        </p:sp>
        <p:sp>
          <p:nvSpPr>
            <p:cNvPr id="444452" name="Text Box 36"/>
            <p:cNvSpPr txBox="1">
              <a:spLocks noChangeArrowheads="1"/>
            </p:cNvSpPr>
            <p:nvPr/>
          </p:nvSpPr>
          <p:spPr bwMode="auto">
            <a:xfrm>
              <a:off x="1641" y="840"/>
              <a:ext cx="551"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CC3300"/>
                  </a:solidFill>
                  <a:latin typeface="Times New Roman" pitchFamily="18" charset="0"/>
                  <a:cs typeface="Times New Roman" pitchFamily="18" charset="0"/>
                </a:rPr>
                <a:t>1,0kN</a:t>
              </a:r>
            </a:p>
          </p:txBody>
        </p:sp>
        <p:sp>
          <p:nvSpPr>
            <p:cNvPr id="444453" name="Text Box 37"/>
            <p:cNvSpPr txBox="1">
              <a:spLocks noChangeArrowheads="1"/>
            </p:cNvSpPr>
            <p:nvPr/>
          </p:nvSpPr>
          <p:spPr bwMode="auto">
            <a:xfrm>
              <a:off x="2850" y="1296"/>
              <a:ext cx="551"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CC3300"/>
                  </a:solidFill>
                  <a:latin typeface="Times New Roman" pitchFamily="18" charset="0"/>
                  <a:cs typeface="Times New Roman" pitchFamily="18" charset="0"/>
                </a:rPr>
                <a:t>4,6kN</a:t>
              </a:r>
            </a:p>
          </p:txBody>
        </p:sp>
        <p:sp>
          <p:nvSpPr>
            <p:cNvPr id="444454" name="Text Box 38"/>
            <p:cNvSpPr txBox="1">
              <a:spLocks noChangeArrowheads="1"/>
            </p:cNvSpPr>
            <p:nvPr/>
          </p:nvSpPr>
          <p:spPr bwMode="auto">
            <a:xfrm>
              <a:off x="3835" y="897"/>
              <a:ext cx="567"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CC3300"/>
                  </a:solidFill>
                  <a:latin typeface="Times New Roman" pitchFamily="18" charset="0"/>
                  <a:cs typeface="Times New Roman" pitchFamily="18" charset="0"/>
                </a:rPr>
                <a:t>0,4kN</a:t>
              </a:r>
            </a:p>
          </p:txBody>
        </p:sp>
        <p:sp>
          <p:nvSpPr>
            <p:cNvPr id="444455" name="Text Box 39"/>
            <p:cNvSpPr txBox="1">
              <a:spLocks noChangeArrowheads="1"/>
            </p:cNvSpPr>
            <p:nvPr/>
          </p:nvSpPr>
          <p:spPr bwMode="auto">
            <a:xfrm>
              <a:off x="4494" y="768"/>
              <a:ext cx="551"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CC3300"/>
                  </a:solidFill>
                  <a:latin typeface="Times New Roman" pitchFamily="18" charset="0"/>
                  <a:cs typeface="Times New Roman" pitchFamily="18" charset="0"/>
                </a:rPr>
                <a:t>3,0kN</a:t>
              </a:r>
            </a:p>
          </p:txBody>
        </p:sp>
        <p:sp>
          <p:nvSpPr>
            <p:cNvPr id="444456" name="Text Box 40"/>
            <p:cNvSpPr txBox="1">
              <a:spLocks noChangeArrowheads="1"/>
            </p:cNvSpPr>
            <p:nvPr/>
          </p:nvSpPr>
          <p:spPr bwMode="auto">
            <a:xfrm>
              <a:off x="4992" y="672"/>
              <a:ext cx="552"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CC3300"/>
                  </a:solidFill>
                  <a:latin typeface="Times New Roman" pitchFamily="18" charset="0"/>
                  <a:cs typeface="Times New Roman" pitchFamily="18" charset="0"/>
                </a:rPr>
                <a:t>1,2kN</a:t>
              </a:r>
            </a:p>
          </p:txBody>
        </p:sp>
        <p:sp>
          <p:nvSpPr>
            <p:cNvPr id="444457" name="Text Box 41"/>
            <p:cNvSpPr txBox="1">
              <a:spLocks noChangeArrowheads="1"/>
            </p:cNvSpPr>
            <p:nvPr/>
          </p:nvSpPr>
          <p:spPr bwMode="auto">
            <a:xfrm>
              <a:off x="477" y="1100"/>
              <a:ext cx="473"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180</a:t>
              </a:r>
            </a:p>
          </p:txBody>
        </p:sp>
        <p:sp>
          <p:nvSpPr>
            <p:cNvPr id="444458" name="Line 42"/>
            <p:cNvSpPr>
              <a:spLocks noChangeShapeType="1"/>
            </p:cNvSpPr>
            <p:nvPr/>
          </p:nvSpPr>
          <p:spPr bwMode="auto">
            <a:xfrm>
              <a:off x="477" y="1306"/>
              <a:ext cx="37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4459" name="Text Box 43"/>
            <p:cNvSpPr txBox="1">
              <a:spLocks noChangeArrowheads="1"/>
            </p:cNvSpPr>
            <p:nvPr/>
          </p:nvSpPr>
          <p:spPr bwMode="auto">
            <a:xfrm>
              <a:off x="945" y="1118"/>
              <a:ext cx="473"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400</a:t>
              </a:r>
            </a:p>
          </p:txBody>
        </p:sp>
        <p:sp>
          <p:nvSpPr>
            <p:cNvPr id="444460" name="Text Box 44"/>
            <p:cNvSpPr txBox="1">
              <a:spLocks noChangeArrowheads="1"/>
            </p:cNvSpPr>
            <p:nvPr/>
          </p:nvSpPr>
          <p:spPr bwMode="auto">
            <a:xfrm>
              <a:off x="1045" y="1264"/>
              <a:ext cx="472"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630</a:t>
              </a:r>
            </a:p>
          </p:txBody>
        </p:sp>
        <p:sp>
          <p:nvSpPr>
            <p:cNvPr id="444461" name="Text Box 45"/>
            <p:cNvSpPr txBox="1">
              <a:spLocks noChangeArrowheads="1"/>
            </p:cNvSpPr>
            <p:nvPr/>
          </p:nvSpPr>
          <p:spPr bwMode="auto">
            <a:xfrm>
              <a:off x="1612" y="1462"/>
              <a:ext cx="473"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1500</a:t>
              </a:r>
            </a:p>
          </p:txBody>
        </p:sp>
        <p:sp>
          <p:nvSpPr>
            <p:cNvPr id="444462" name="Text Box 46"/>
            <p:cNvSpPr txBox="1">
              <a:spLocks noChangeArrowheads="1"/>
            </p:cNvSpPr>
            <p:nvPr/>
          </p:nvSpPr>
          <p:spPr bwMode="auto">
            <a:xfrm>
              <a:off x="1998" y="1648"/>
              <a:ext cx="473"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2180</a:t>
              </a:r>
            </a:p>
          </p:txBody>
        </p:sp>
        <p:sp>
          <p:nvSpPr>
            <p:cNvPr id="444463" name="Text Box 47"/>
            <p:cNvSpPr txBox="1">
              <a:spLocks noChangeArrowheads="1"/>
            </p:cNvSpPr>
            <p:nvPr/>
          </p:nvSpPr>
          <p:spPr bwMode="auto">
            <a:xfrm>
              <a:off x="2345" y="1840"/>
              <a:ext cx="473"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2590</a:t>
              </a:r>
            </a:p>
          </p:txBody>
        </p:sp>
        <p:sp>
          <p:nvSpPr>
            <p:cNvPr id="444464" name="Text Box 48"/>
            <p:cNvSpPr txBox="1">
              <a:spLocks noChangeArrowheads="1"/>
            </p:cNvSpPr>
            <p:nvPr/>
          </p:nvSpPr>
          <p:spPr bwMode="auto">
            <a:xfrm>
              <a:off x="2502" y="2064"/>
              <a:ext cx="473"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2640</a:t>
              </a:r>
            </a:p>
          </p:txBody>
        </p:sp>
        <p:sp>
          <p:nvSpPr>
            <p:cNvPr id="444465" name="Text Box 49"/>
            <p:cNvSpPr txBox="1">
              <a:spLocks noChangeArrowheads="1"/>
            </p:cNvSpPr>
            <p:nvPr/>
          </p:nvSpPr>
          <p:spPr bwMode="auto">
            <a:xfrm>
              <a:off x="2755" y="2282"/>
              <a:ext cx="472"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3130</a:t>
              </a:r>
            </a:p>
          </p:txBody>
        </p:sp>
      </p:grpSp>
      <p:grpSp>
        <p:nvGrpSpPr>
          <p:cNvPr id="444466" name="Group 50"/>
          <p:cNvGrpSpPr>
            <a:grpSpLocks/>
          </p:cNvGrpSpPr>
          <p:nvPr/>
        </p:nvGrpSpPr>
        <p:grpSpPr bwMode="auto">
          <a:xfrm>
            <a:off x="904875" y="3506788"/>
            <a:ext cx="7478713" cy="2279650"/>
            <a:chOff x="570" y="2560"/>
            <a:chExt cx="4711" cy="1436"/>
          </a:xfrm>
        </p:grpSpPr>
        <p:sp>
          <p:nvSpPr>
            <p:cNvPr id="444467" name="AutoShape 51" descr="Light vertical"/>
            <p:cNvSpPr>
              <a:spLocks noChangeArrowheads="1"/>
            </p:cNvSpPr>
            <p:nvPr/>
          </p:nvSpPr>
          <p:spPr bwMode="auto">
            <a:xfrm rot="-10800000">
              <a:off x="570" y="2768"/>
              <a:ext cx="256" cy="57"/>
            </a:xfrm>
            <a:prstGeom prst="rtTriangle">
              <a:avLst/>
            </a:prstGeom>
            <a:pattFill prst="ltVert">
              <a:fgClr>
                <a:srgbClr val="000000"/>
              </a:fgClr>
              <a:bgClr>
                <a:srgbClr val="FFFFFF"/>
              </a:bgClr>
            </a:pattFill>
            <a:ln w="19050">
              <a:solidFill>
                <a:srgbClr val="990000"/>
              </a:solidFill>
              <a:miter lim="800000"/>
              <a:headEnd/>
              <a:tailEnd/>
            </a:ln>
          </p:spPr>
          <p:txBody>
            <a:bodyPr/>
            <a:lstStyle/>
            <a:p>
              <a:endParaRPr lang="en-US"/>
            </a:p>
          </p:txBody>
        </p:sp>
        <p:sp>
          <p:nvSpPr>
            <p:cNvPr id="444468" name="AutoShape 52" descr="Light vertical"/>
            <p:cNvSpPr>
              <a:spLocks noChangeArrowheads="1"/>
            </p:cNvSpPr>
            <p:nvPr/>
          </p:nvSpPr>
          <p:spPr bwMode="auto">
            <a:xfrm rot="-16192844">
              <a:off x="861" y="2730"/>
              <a:ext cx="57" cy="131"/>
            </a:xfrm>
            <a:prstGeom prst="rtTriangle">
              <a:avLst/>
            </a:prstGeom>
            <a:pattFill prst="ltVert">
              <a:fgClr>
                <a:srgbClr val="000000"/>
              </a:fgClr>
              <a:bgClr>
                <a:srgbClr val="FFFFFF"/>
              </a:bgClr>
            </a:pattFill>
            <a:ln w="19050">
              <a:solidFill>
                <a:srgbClr val="990000"/>
              </a:solidFill>
              <a:miter lim="800000"/>
              <a:headEnd/>
              <a:tailEnd/>
            </a:ln>
          </p:spPr>
          <p:txBody>
            <a:bodyPr/>
            <a:lstStyle/>
            <a:p>
              <a:endParaRPr lang="en-US"/>
            </a:p>
          </p:txBody>
        </p:sp>
        <p:sp>
          <p:nvSpPr>
            <p:cNvPr id="444469" name="AutoShape 53" descr="Light vertical"/>
            <p:cNvSpPr>
              <a:spLocks noChangeArrowheads="1"/>
            </p:cNvSpPr>
            <p:nvPr/>
          </p:nvSpPr>
          <p:spPr bwMode="auto">
            <a:xfrm rot="16200000">
              <a:off x="1077" y="2445"/>
              <a:ext cx="205" cy="444"/>
            </a:xfrm>
            <a:prstGeom prst="rtTriangle">
              <a:avLst/>
            </a:prstGeom>
            <a:pattFill prst="ltVert">
              <a:fgClr>
                <a:srgbClr val="000000"/>
              </a:fgClr>
              <a:bgClr>
                <a:srgbClr val="FFFFFF"/>
              </a:bgClr>
            </a:pattFill>
            <a:ln w="19050">
              <a:solidFill>
                <a:srgbClr val="990000"/>
              </a:solidFill>
              <a:miter lim="800000"/>
              <a:headEnd/>
              <a:tailEnd/>
            </a:ln>
          </p:spPr>
          <p:txBody>
            <a:bodyPr/>
            <a:lstStyle/>
            <a:p>
              <a:endParaRPr lang="en-US"/>
            </a:p>
          </p:txBody>
        </p:sp>
        <p:sp>
          <p:nvSpPr>
            <p:cNvPr id="444470" name="AutoShape 54"/>
            <p:cNvSpPr>
              <a:spLocks noChangeArrowheads="1"/>
            </p:cNvSpPr>
            <p:nvPr/>
          </p:nvSpPr>
          <p:spPr bwMode="auto">
            <a:xfrm>
              <a:off x="1391" y="2560"/>
              <a:ext cx="319" cy="204"/>
            </a:xfrm>
            <a:prstGeom prst="rtTriangle">
              <a:avLst/>
            </a:prstGeom>
            <a:noFill/>
            <a:ln w="19050">
              <a:solidFill>
                <a:srgbClr val="FF0000"/>
              </a:solidFill>
              <a:miter lim="800000"/>
              <a:headEnd/>
              <a:tailEnd/>
            </a:ln>
            <a:extLst>
              <a:ext uri="{909E8E84-426E-40DD-AFC4-6F175D3DCCD1}">
                <a14:hiddenFill xmlns:a14="http://schemas.microsoft.com/office/drawing/2010/main">
                  <a:solidFill>
                    <a:srgbClr val="FF0000"/>
                  </a:solidFill>
                </a14:hiddenFill>
              </a:ext>
            </a:extLst>
          </p:spPr>
          <p:txBody>
            <a:bodyPr/>
            <a:lstStyle/>
            <a:p>
              <a:endParaRPr lang="en-US"/>
            </a:p>
          </p:txBody>
        </p:sp>
        <p:sp>
          <p:nvSpPr>
            <p:cNvPr id="444471" name="AutoShape 55" descr="Light vertical"/>
            <p:cNvSpPr>
              <a:spLocks noChangeArrowheads="1"/>
            </p:cNvSpPr>
            <p:nvPr/>
          </p:nvSpPr>
          <p:spPr bwMode="auto">
            <a:xfrm rot="10800000">
              <a:off x="1707" y="2765"/>
              <a:ext cx="1164" cy="1074"/>
            </a:xfrm>
            <a:prstGeom prst="rtTriangle">
              <a:avLst/>
            </a:prstGeom>
            <a:pattFill prst="ltVert">
              <a:fgClr>
                <a:srgbClr val="000000"/>
              </a:fgClr>
              <a:bgClr>
                <a:srgbClr val="FFFFFF"/>
              </a:bgClr>
            </a:pattFill>
            <a:ln w="19050">
              <a:solidFill>
                <a:srgbClr val="FF0000"/>
              </a:solidFill>
              <a:miter lim="800000"/>
              <a:headEnd/>
              <a:tailEnd/>
            </a:ln>
          </p:spPr>
          <p:txBody>
            <a:bodyPr/>
            <a:lstStyle/>
            <a:p>
              <a:endParaRPr lang="en-US"/>
            </a:p>
          </p:txBody>
        </p:sp>
        <p:sp>
          <p:nvSpPr>
            <p:cNvPr id="444472" name="Rectangle 56" descr="Light vertical"/>
            <p:cNvSpPr>
              <a:spLocks noChangeArrowheads="1"/>
            </p:cNvSpPr>
            <p:nvPr/>
          </p:nvSpPr>
          <p:spPr bwMode="auto">
            <a:xfrm>
              <a:off x="2873" y="2772"/>
              <a:ext cx="911" cy="329"/>
            </a:xfrm>
            <a:prstGeom prst="rect">
              <a:avLst/>
            </a:prstGeom>
            <a:pattFill prst="ltVert">
              <a:fgClr>
                <a:srgbClr val="000000"/>
              </a:fgClr>
              <a:bgClr>
                <a:srgbClr val="FFFFFF"/>
              </a:bgClr>
            </a:pattFill>
            <a:ln w="19050">
              <a:solidFill>
                <a:srgbClr val="990000"/>
              </a:solidFill>
              <a:miter lim="800000"/>
              <a:headEnd/>
              <a:tailEnd/>
            </a:ln>
          </p:spPr>
          <p:txBody>
            <a:bodyPr/>
            <a:lstStyle/>
            <a:p>
              <a:endParaRPr lang="en-US"/>
            </a:p>
          </p:txBody>
        </p:sp>
        <p:sp>
          <p:nvSpPr>
            <p:cNvPr id="444473" name="AutoShape 57" descr="Light vertical"/>
            <p:cNvSpPr>
              <a:spLocks noChangeArrowheads="1"/>
            </p:cNvSpPr>
            <p:nvPr/>
          </p:nvSpPr>
          <p:spPr bwMode="auto">
            <a:xfrm rot="5400000">
              <a:off x="2962" y="3001"/>
              <a:ext cx="741" cy="914"/>
            </a:xfrm>
            <a:prstGeom prst="rtTriangle">
              <a:avLst/>
            </a:prstGeom>
            <a:pattFill prst="ltVert">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444474" name="Line 58"/>
            <p:cNvSpPr>
              <a:spLocks noChangeShapeType="1"/>
            </p:cNvSpPr>
            <p:nvPr/>
          </p:nvSpPr>
          <p:spPr bwMode="auto">
            <a:xfrm rot="21528666" flipV="1">
              <a:off x="2864" y="3093"/>
              <a:ext cx="946" cy="738"/>
            </a:xfrm>
            <a:prstGeom prst="line">
              <a:avLst/>
            </a:prstGeom>
            <a:noFill/>
            <a:ln w="19050">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4475" name="Rectangle 59" descr="Light vertical"/>
            <p:cNvSpPr>
              <a:spLocks noChangeArrowheads="1"/>
            </p:cNvSpPr>
            <p:nvPr/>
          </p:nvSpPr>
          <p:spPr bwMode="auto">
            <a:xfrm>
              <a:off x="3787" y="2772"/>
              <a:ext cx="545" cy="113"/>
            </a:xfrm>
            <a:prstGeom prst="rect">
              <a:avLst/>
            </a:prstGeom>
            <a:pattFill prst="ltVert">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444476" name="AutoShape 60" descr="Light vertical"/>
            <p:cNvSpPr>
              <a:spLocks noChangeArrowheads="1"/>
            </p:cNvSpPr>
            <p:nvPr/>
          </p:nvSpPr>
          <p:spPr bwMode="auto">
            <a:xfrm rot="5400000">
              <a:off x="3947" y="2710"/>
              <a:ext cx="217" cy="542"/>
            </a:xfrm>
            <a:prstGeom prst="rtTriangle">
              <a:avLst/>
            </a:prstGeom>
            <a:pattFill prst="ltVert">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444477" name="Line 61"/>
            <p:cNvSpPr>
              <a:spLocks noChangeShapeType="1"/>
            </p:cNvSpPr>
            <p:nvPr/>
          </p:nvSpPr>
          <p:spPr bwMode="auto">
            <a:xfrm rot="21248264" flipV="1">
              <a:off x="3774" y="2906"/>
              <a:ext cx="566" cy="165"/>
            </a:xfrm>
            <a:prstGeom prst="line">
              <a:avLst/>
            </a:prstGeom>
            <a:noFill/>
            <a:ln w="19050">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4478" name="Rectangle 62" descr="Light vertical"/>
            <p:cNvSpPr>
              <a:spLocks noChangeArrowheads="1"/>
            </p:cNvSpPr>
            <p:nvPr/>
          </p:nvSpPr>
          <p:spPr bwMode="auto">
            <a:xfrm>
              <a:off x="4331" y="2772"/>
              <a:ext cx="220" cy="82"/>
            </a:xfrm>
            <a:prstGeom prst="rect">
              <a:avLst/>
            </a:prstGeom>
            <a:pattFill prst="ltVert">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444479" name="AutoShape 63" descr="Light vertical"/>
            <p:cNvSpPr>
              <a:spLocks noChangeArrowheads="1"/>
            </p:cNvSpPr>
            <p:nvPr/>
          </p:nvSpPr>
          <p:spPr bwMode="auto">
            <a:xfrm rot="5400000">
              <a:off x="4421" y="2743"/>
              <a:ext cx="39" cy="221"/>
            </a:xfrm>
            <a:prstGeom prst="rtTriangle">
              <a:avLst/>
            </a:prstGeom>
            <a:pattFill prst="ltVert">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444480" name="AutoShape 64" descr="Light vertical"/>
            <p:cNvSpPr>
              <a:spLocks noChangeArrowheads="1"/>
            </p:cNvSpPr>
            <p:nvPr/>
          </p:nvSpPr>
          <p:spPr bwMode="auto">
            <a:xfrm rot="5400000">
              <a:off x="4879" y="2440"/>
              <a:ext cx="77" cy="726"/>
            </a:xfrm>
            <a:prstGeom prst="rtTriangle">
              <a:avLst/>
            </a:prstGeom>
            <a:pattFill prst="ltVert">
              <a:fgClr>
                <a:srgbClr val="000000"/>
              </a:fgClr>
              <a:bgClr>
                <a:srgbClr val="FFFFFF"/>
              </a:bgClr>
            </a:pattFill>
            <a:ln w="19050">
              <a:solidFill>
                <a:srgbClr val="990000"/>
              </a:solidFill>
              <a:miter lim="800000"/>
              <a:headEnd/>
              <a:tailEnd/>
            </a:ln>
          </p:spPr>
          <p:txBody>
            <a:bodyPr/>
            <a:lstStyle/>
            <a:p>
              <a:endParaRPr lang="en-US"/>
            </a:p>
          </p:txBody>
        </p:sp>
        <p:sp>
          <p:nvSpPr>
            <p:cNvPr id="444481" name="Line 65"/>
            <p:cNvSpPr>
              <a:spLocks noChangeShapeType="1"/>
            </p:cNvSpPr>
            <p:nvPr/>
          </p:nvSpPr>
          <p:spPr bwMode="auto">
            <a:xfrm rot="20940000">
              <a:off x="4330" y="2860"/>
              <a:ext cx="220" cy="0"/>
            </a:xfrm>
            <a:prstGeom prst="line">
              <a:avLst/>
            </a:prstGeom>
            <a:noFill/>
            <a:ln w="19050">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4482" name="Line 66"/>
            <p:cNvSpPr>
              <a:spLocks noChangeShapeType="1"/>
            </p:cNvSpPr>
            <p:nvPr/>
          </p:nvSpPr>
          <p:spPr bwMode="auto">
            <a:xfrm>
              <a:off x="572" y="2766"/>
              <a:ext cx="4682"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4483" name="Text Box 67"/>
            <p:cNvSpPr txBox="1">
              <a:spLocks noChangeArrowheads="1"/>
            </p:cNvSpPr>
            <p:nvPr/>
          </p:nvSpPr>
          <p:spPr bwMode="auto">
            <a:xfrm>
              <a:off x="2841" y="3750"/>
              <a:ext cx="946"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10,37kNm</a:t>
              </a:r>
            </a:p>
          </p:txBody>
        </p:sp>
        <p:sp>
          <p:nvSpPr>
            <p:cNvPr id="444484" name="Line 68"/>
            <p:cNvSpPr>
              <a:spLocks noChangeShapeType="1"/>
            </p:cNvSpPr>
            <p:nvPr/>
          </p:nvSpPr>
          <p:spPr bwMode="auto">
            <a:xfrm>
              <a:off x="1458" y="2610"/>
              <a:ext cx="0" cy="150"/>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4485" name="Line 69"/>
            <p:cNvSpPr>
              <a:spLocks noChangeShapeType="1"/>
            </p:cNvSpPr>
            <p:nvPr/>
          </p:nvSpPr>
          <p:spPr bwMode="auto">
            <a:xfrm>
              <a:off x="1509" y="2637"/>
              <a:ext cx="0" cy="115"/>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4486" name="Line 70"/>
            <p:cNvSpPr>
              <a:spLocks noChangeShapeType="1"/>
            </p:cNvSpPr>
            <p:nvPr/>
          </p:nvSpPr>
          <p:spPr bwMode="auto">
            <a:xfrm>
              <a:off x="1566" y="2676"/>
              <a:ext cx="0" cy="69"/>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4487" name="Line 71"/>
            <p:cNvSpPr>
              <a:spLocks noChangeShapeType="1"/>
            </p:cNvSpPr>
            <p:nvPr/>
          </p:nvSpPr>
          <p:spPr bwMode="auto">
            <a:xfrm>
              <a:off x="1632" y="2715"/>
              <a:ext cx="0" cy="40"/>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sp>
        <p:nvSpPr>
          <p:cNvPr id="444488" name="Text Box 72"/>
          <p:cNvSpPr txBox="1">
            <a:spLocks noChangeArrowheads="1"/>
          </p:cNvSpPr>
          <p:nvPr/>
        </p:nvSpPr>
        <p:spPr bwMode="auto">
          <a:xfrm>
            <a:off x="457200" y="4724400"/>
            <a:ext cx="268287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i="1"/>
              <a:t>Ứng suất cực đại trong dầm:</a:t>
            </a:r>
            <a:endParaRPr lang="en-US" i="1">
              <a:cs typeface="Times New Roman" pitchFamily="18" charset="0"/>
            </a:endParaRPr>
          </a:p>
        </p:txBody>
      </p:sp>
      <p:sp>
        <p:nvSpPr>
          <p:cNvPr id="444489" name="Text Box 73"/>
          <p:cNvSpPr txBox="1">
            <a:spLocks noChangeArrowheads="1"/>
          </p:cNvSpPr>
          <p:nvPr/>
        </p:nvSpPr>
        <p:spPr bwMode="auto">
          <a:xfrm>
            <a:off x="593725" y="56800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i="1">
              <a:latin typeface="Times New Roman" pitchFamily="18" charset="0"/>
              <a:cs typeface="Times New Roman" pitchFamily="18" charset="0"/>
            </a:endParaRPr>
          </a:p>
        </p:txBody>
      </p:sp>
      <p:sp>
        <p:nvSpPr>
          <p:cNvPr id="444490" name="Text Box 74"/>
          <p:cNvSpPr txBox="1">
            <a:spLocks noChangeArrowheads="1"/>
          </p:cNvSpPr>
          <p:nvPr/>
        </p:nvSpPr>
        <p:spPr bwMode="auto">
          <a:xfrm>
            <a:off x="1050925" y="55276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i="1">
              <a:latin typeface="Times New Roman" pitchFamily="18" charset="0"/>
              <a:cs typeface="Times New Roman" pitchFamily="18" charset="0"/>
            </a:endParaRPr>
          </a:p>
        </p:txBody>
      </p:sp>
      <p:graphicFrame>
        <p:nvGraphicFramePr>
          <p:cNvPr id="444491" name="Object 75"/>
          <p:cNvGraphicFramePr>
            <a:graphicFrameLocks noChangeAspect="1"/>
          </p:cNvGraphicFramePr>
          <p:nvPr>
            <p:ph/>
          </p:nvPr>
        </p:nvGraphicFramePr>
        <p:xfrm>
          <a:off x="685800" y="5638800"/>
          <a:ext cx="5091113" cy="1012825"/>
        </p:xfrm>
        <a:graphic>
          <a:graphicData uri="http://schemas.openxmlformats.org/presentationml/2006/ole">
            <mc:AlternateContent xmlns:mc="http://schemas.openxmlformats.org/markup-compatibility/2006">
              <mc:Choice xmlns:v="urn:schemas-microsoft-com:vml" Requires="v">
                <p:oleObj spid="_x0000_s444493" name="Equation" r:id="rId3" imgW="2298600" imgH="457200" progId="Equation.3">
                  <p:embed/>
                </p:oleObj>
              </mc:Choice>
              <mc:Fallback>
                <p:oleObj name="Equation" r:id="rId3" imgW="2298600" imgH="457200" progId="Equation.3">
                  <p:embed/>
                  <p:pic>
                    <p:nvPicPr>
                      <p:cNvPr id="0" name="Object 7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5800" y="5638800"/>
                        <a:ext cx="5091113" cy="10128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444492" name="Text Box 76"/>
          <p:cNvSpPr txBox="1">
            <a:spLocks noChangeArrowheads="1"/>
          </p:cNvSpPr>
          <p:nvPr/>
        </p:nvSpPr>
        <p:spPr bwMode="auto">
          <a:xfrm>
            <a:off x="6051550" y="4454525"/>
            <a:ext cx="292100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Momen chống uốn </a:t>
            </a:r>
          </a:p>
          <a:p>
            <a:pPr algn="l"/>
            <a:r>
              <a:rPr lang="en-US"/>
              <a:t>của mặt cắt dầm </a:t>
            </a:r>
          </a:p>
          <a:p>
            <a:pPr algn="l"/>
            <a:r>
              <a:rPr lang="en-US"/>
              <a:t>chữ U W</a:t>
            </a:r>
            <a:r>
              <a:rPr lang="en-US" baseline="-25000"/>
              <a:t>z </a:t>
            </a:r>
            <a:r>
              <a:rPr lang="en-US"/>
              <a:t>= 345cm</a:t>
            </a:r>
            <a:r>
              <a:rPr lang="en-US" baseline="30000"/>
              <a:t>3</a:t>
            </a:r>
            <a:r>
              <a:rPr lang="en-US"/>
              <a:t>.</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444418"/>
                                        </p:tgtEl>
                                        <p:attrNameLst>
                                          <p:attrName>style.visibility</p:attrName>
                                        </p:attrNameLst>
                                      </p:cBhvr>
                                      <p:to>
                                        <p:strVal val="visible"/>
                                      </p:to>
                                    </p:set>
                                    <p:animEffect transition="in" filter="wheel(4)">
                                      <p:cBhvr>
                                        <p:cTn id="7" dur="2000"/>
                                        <p:tgtEl>
                                          <p:spTgt spid="44441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444466"/>
                                        </p:tgtEl>
                                        <p:attrNameLst>
                                          <p:attrName>style.visibility</p:attrName>
                                        </p:attrNameLst>
                                      </p:cBhvr>
                                      <p:to>
                                        <p:strVal val="visible"/>
                                      </p:to>
                                    </p:set>
                                    <p:animEffect transition="in" filter="wheel(4)">
                                      <p:cBhvr>
                                        <p:cTn id="12" dur="2000"/>
                                        <p:tgtEl>
                                          <p:spTgt spid="44446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grpId="0" nodeType="clickEffect">
                                  <p:stCondLst>
                                    <p:cond delay="0"/>
                                  </p:stCondLst>
                                  <p:childTnLst>
                                    <p:set>
                                      <p:cBhvr>
                                        <p:cTn id="16" dur="1" fill="hold">
                                          <p:stCondLst>
                                            <p:cond delay="0"/>
                                          </p:stCondLst>
                                        </p:cTn>
                                        <p:tgtEl>
                                          <p:spTgt spid="444492"/>
                                        </p:tgtEl>
                                        <p:attrNameLst>
                                          <p:attrName>style.visibility</p:attrName>
                                        </p:attrNameLst>
                                      </p:cBhvr>
                                      <p:to>
                                        <p:strVal val="visible"/>
                                      </p:to>
                                    </p:set>
                                    <p:animEffect transition="in" filter="wheel(4)">
                                      <p:cBhvr>
                                        <p:cTn id="17" dur="2000"/>
                                        <p:tgtEl>
                                          <p:spTgt spid="44449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grpId="0" nodeType="clickEffect">
                                  <p:stCondLst>
                                    <p:cond delay="0"/>
                                  </p:stCondLst>
                                  <p:childTnLst>
                                    <p:set>
                                      <p:cBhvr>
                                        <p:cTn id="21" dur="1" fill="hold">
                                          <p:stCondLst>
                                            <p:cond delay="0"/>
                                          </p:stCondLst>
                                        </p:cTn>
                                        <p:tgtEl>
                                          <p:spTgt spid="444488"/>
                                        </p:tgtEl>
                                        <p:attrNameLst>
                                          <p:attrName>style.visibility</p:attrName>
                                        </p:attrNameLst>
                                      </p:cBhvr>
                                      <p:to>
                                        <p:strVal val="visible"/>
                                      </p:to>
                                    </p:set>
                                    <p:animEffect transition="in" filter="box(in)">
                                      <p:cBhvr>
                                        <p:cTn id="22" dur="2000"/>
                                        <p:tgtEl>
                                          <p:spTgt spid="44448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 presetClass="entr" presetSubtype="4" fill="hold" nodeType="clickEffect">
                                  <p:stCondLst>
                                    <p:cond delay="0"/>
                                  </p:stCondLst>
                                  <p:childTnLst>
                                    <p:set>
                                      <p:cBhvr>
                                        <p:cTn id="26" dur="1" fill="hold">
                                          <p:stCondLst>
                                            <p:cond delay="0"/>
                                          </p:stCondLst>
                                        </p:cTn>
                                        <p:tgtEl>
                                          <p:spTgt spid="444491"/>
                                        </p:tgtEl>
                                        <p:attrNameLst>
                                          <p:attrName>style.visibility</p:attrName>
                                        </p:attrNameLst>
                                      </p:cBhvr>
                                      <p:to>
                                        <p:strVal val="visible"/>
                                      </p:to>
                                    </p:set>
                                    <p:anim calcmode="lin" valueType="num">
                                      <p:cBhvr additive="base">
                                        <p:cTn id="27" dur="2000" fill="hold"/>
                                        <p:tgtEl>
                                          <p:spTgt spid="444491"/>
                                        </p:tgtEl>
                                        <p:attrNameLst>
                                          <p:attrName>ppt_x</p:attrName>
                                        </p:attrNameLst>
                                      </p:cBhvr>
                                      <p:tavLst>
                                        <p:tav tm="0">
                                          <p:val>
                                            <p:strVal val="#ppt_x"/>
                                          </p:val>
                                        </p:tav>
                                        <p:tav tm="100000">
                                          <p:val>
                                            <p:strVal val="#ppt_x"/>
                                          </p:val>
                                        </p:tav>
                                      </p:tavLst>
                                    </p:anim>
                                    <p:anim calcmode="lin" valueType="num">
                                      <p:cBhvr additive="base">
                                        <p:cTn id="28" dur="2000" fill="hold"/>
                                        <p:tgtEl>
                                          <p:spTgt spid="44449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4488" grpId="0"/>
      <p:bldP spid="444492" grpId="0"/>
    </p:bldLst>
  </p:timing>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5442" name="Text Box 2"/>
          <p:cNvSpPr txBox="1">
            <a:spLocks noChangeArrowheads="1"/>
          </p:cNvSpPr>
          <p:nvPr/>
        </p:nvSpPr>
        <p:spPr bwMode="auto">
          <a:xfrm>
            <a:off x="98425" y="1616075"/>
            <a:ext cx="18415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solidFill>
                <a:srgbClr val="000000"/>
              </a:solidFill>
              <a:latin typeface="Times New Roman" pitchFamily="18" charset="0"/>
              <a:cs typeface="Times New Roman" pitchFamily="18" charset="0"/>
            </a:endParaRPr>
          </a:p>
          <a:p>
            <a:pPr algn="l"/>
            <a:endParaRPr lang="en-US">
              <a:latin typeface="Times New Roman" pitchFamily="18" charset="0"/>
              <a:cs typeface="Times New Roman" pitchFamily="18" charset="0"/>
            </a:endParaRPr>
          </a:p>
        </p:txBody>
      </p:sp>
      <p:sp>
        <p:nvSpPr>
          <p:cNvPr id="445443" name="Text Box 3"/>
          <p:cNvSpPr txBox="1">
            <a:spLocks noChangeArrowheads="1"/>
          </p:cNvSpPr>
          <p:nvPr/>
        </p:nvSpPr>
        <p:spPr bwMode="auto">
          <a:xfrm>
            <a:off x="393700" y="304800"/>
            <a:ext cx="62325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006600"/>
                </a:solidFill>
              </a:rPr>
              <a:t>13.2.3 Ứng suất trong thanh truyền (biên).</a:t>
            </a:r>
            <a:endParaRPr lang="en-US">
              <a:solidFill>
                <a:srgbClr val="006600"/>
              </a:solidFill>
              <a:cs typeface="Times New Roman" pitchFamily="18" charset="0"/>
            </a:endParaRPr>
          </a:p>
        </p:txBody>
      </p:sp>
      <p:sp>
        <p:nvSpPr>
          <p:cNvPr id="445444" name="Text Box 4"/>
          <p:cNvSpPr txBox="1">
            <a:spLocks noChangeArrowheads="1"/>
          </p:cNvSpPr>
          <p:nvPr/>
        </p:nvSpPr>
        <p:spPr bwMode="auto">
          <a:xfrm>
            <a:off x="838200" y="914400"/>
            <a:ext cx="314007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i="1">
                <a:solidFill>
                  <a:srgbClr val="0000FF"/>
                </a:solidFill>
                <a:latin typeface="Times New Roman" pitchFamily="18" charset="0"/>
                <a:cs typeface="Times New Roman" pitchFamily="18" charset="0"/>
              </a:rPr>
              <a:t>q = m.a</a:t>
            </a:r>
            <a:r>
              <a:rPr lang="en-US" sz="2800" i="1" baseline="-25000">
                <a:solidFill>
                  <a:srgbClr val="0000FF"/>
                </a:solidFill>
                <a:latin typeface="Times New Roman" pitchFamily="18" charset="0"/>
                <a:cs typeface="Times New Roman" pitchFamily="18" charset="0"/>
              </a:rPr>
              <a:t>n</a:t>
            </a:r>
            <a:r>
              <a:rPr lang="en-US" sz="2800" i="1">
                <a:solidFill>
                  <a:srgbClr val="0000FF"/>
                </a:solidFill>
                <a:latin typeface="Times New Roman" pitchFamily="18" charset="0"/>
                <a:cs typeface="Times New Roman" pitchFamily="18" charset="0"/>
              </a:rPr>
              <a:t> = mrω</a:t>
            </a:r>
            <a:r>
              <a:rPr lang="en-US" sz="2800" i="1" baseline="30000">
                <a:solidFill>
                  <a:srgbClr val="0000FF"/>
                </a:solidFill>
                <a:latin typeface="Times New Roman" pitchFamily="18" charset="0"/>
                <a:cs typeface="Times New Roman" pitchFamily="18" charset="0"/>
              </a:rPr>
              <a:t>2 </a:t>
            </a:r>
            <a:r>
              <a:rPr lang="en-US" sz="2800" i="1">
                <a:solidFill>
                  <a:srgbClr val="0000FF"/>
                </a:solidFill>
                <a:latin typeface="Times New Roman" pitchFamily="18" charset="0"/>
                <a:cs typeface="Times New Roman" pitchFamily="18" charset="0"/>
              </a:rPr>
              <a:t> .</a:t>
            </a:r>
          </a:p>
        </p:txBody>
      </p:sp>
      <p:sp>
        <p:nvSpPr>
          <p:cNvPr id="445445" name="Text Box 5"/>
          <p:cNvSpPr txBox="1">
            <a:spLocks noChangeArrowheads="1"/>
          </p:cNvSpPr>
          <p:nvPr/>
        </p:nvSpPr>
        <p:spPr bwMode="auto">
          <a:xfrm>
            <a:off x="304800" y="1524000"/>
            <a:ext cx="502920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00FF"/>
                </a:solidFill>
                <a:latin typeface="Times New Roman" pitchFamily="18" charset="0"/>
                <a:cs typeface="Times New Roman" pitchFamily="18" charset="0"/>
              </a:rPr>
              <a:t>a</a:t>
            </a:r>
            <a:r>
              <a:rPr lang="en-US" sz="2800" baseline="-25000">
                <a:solidFill>
                  <a:srgbClr val="0000FF"/>
                </a:solidFill>
                <a:latin typeface="Times New Roman" pitchFamily="18" charset="0"/>
                <a:cs typeface="Times New Roman" pitchFamily="18" charset="0"/>
              </a:rPr>
              <a:t>n</a:t>
            </a:r>
            <a:r>
              <a:rPr lang="en-US" sz="2800" baseline="-25000">
                <a:solidFill>
                  <a:srgbClr val="000000"/>
                </a:solidFill>
                <a:latin typeface="Times New Roman" pitchFamily="18" charset="0"/>
                <a:cs typeface="Times New Roman" pitchFamily="18" charset="0"/>
              </a:rPr>
              <a:t> </a:t>
            </a:r>
            <a:r>
              <a:rPr lang="en-US">
                <a:solidFill>
                  <a:srgbClr val="000000"/>
                </a:solidFill>
                <a:latin typeface="Times New Roman" pitchFamily="18" charset="0"/>
                <a:cs typeface="Times New Roman" pitchFamily="18" charset="0"/>
              </a:rPr>
              <a:t>- </a:t>
            </a:r>
            <a:r>
              <a:rPr lang="en-US">
                <a:solidFill>
                  <a:srgbClr val="000000"/>
                </a:solidFill>
              </a:rPr>
              <a:t>gia tốc pháp tuyến ở điểm A;</a:t>
            </a:r>
          </a:p>
        </p:txBody>
      </p:sp>
      <p:sp>
        <p:nvSpPr>
          <p:cNvPr id="445446" name="Text Box 6"/>
          <p:cNvSpPr txBox="1">
            <a:spLocks noChangeArrowheads="1"/>
          </p:cNvSpPr>
          <p:nvPr/>
        </p:nvSpPr>
        <p:spPr bwMode="auto">
          <a:xfrm>
            <a:off x="381000" y="2686050"/>
            <a:ext cx="5640388"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FF"/>
                </a:solidFill>
                <a:latin typeface="Times New Roman" pitchFamily="18" charset="0"/>
                <a:cs typeface="Times New Roman" pitchFamily="18" charset="0"/>
              </a:rPr>
              <a:t>r</a:t>
            </a:r>
            <a:r>
              <a:rPr lang="en-US">
                <a:solidFill>
                  <a:srgbClr val="000000"/>
                </a:solidFill>
                <a:latin typeface="Times New Roman" pitchFamily="18" charset="0"/>
                <a:cs typeface="Times New Roman" pitchFamily="18" charset="0"/>
              </a:rPr>
              <a:t> - </a:t>
            </a:r>
            <a:r>
              <a:rPr lang="en-US">
                <a:solidFill>
                  <a:srgbClr val="000000"/>
                </a:solidFill>
              </a:rPr>
              <a:t>bán kính đường tròn quỹ đạo điểm</a:t>
            </a:r>
            <a:r>
              <a:rPr lang="en-US"/>
              <a:t> </a:t>
            </a:r>
            <a:r>
              <a:rPr lang="en-US">
                <a:solidFill>
                  <a:srgbClr val="000000"/>
                </a:solidFill>
                <a:latin typeface="Times New Roman" pitchFamily="18" charset="0"/>
                <a:cs typeface="Times New Roman" pitchFamily="18" charset="0"/>
              </a:rPr>
              <a:t>A;</a:t>
            </a:r>
          </a:p>
        </p:txBody>
      </p:sp>
      <p:sp>
        <p:nvSpPr>
          <p:cNvPr id="445447" name="Text Box 7"/>
          <p:cNvSpPr txBox="1">
            <a:spLocks noChangeArrowheads="1"/>
          </p:cNvSpPr>
          <p:nvPr/>
        </p:nvSpPr>
        <p:spPr bwMode="auto">
          <a:xfrm>
            <a:off x="381000" y="2133600"/>
            <a:ext cx="466407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00FF"/>
                </a:solidFill>
                <a:latin typeface="Times New Roman" pitchFamily="18" charset="0"/>
                <a:cs typeface="Times New Roman" pitchFamily="18" charset="0"/>
              </a:rPr>
              <a:t>ω</a:t>
            </a:r>
            <a:r>
              <a:rPr lang="en-US" sz="2800">
                <a:latin typeface="Times New Roman" pitchFamily="18" charset="0"/>
                <a:cs typeface="Times New Roman" pitchFamily="18" charset="0"/>
              </a:rPr>
              <a:t> </a:t>
            </a:r>
            <a:r>
              <a:rPr lang="en-US">
                <a:latin typeface="Times New Roman" pitchFamily="18" charset="0"/>
                <a:cs typeface="Times New Roman" pitchFamily="18" charset="0"/>
              </a:rPr>
              <a:t>- </a:t>
            </a:r>
            <a:r>
              <a:rPr lang="en-US"/>
              <a:t>vận tốc góc của tay quay OA;</a:t>
            </a:r>
            <a:endParaRPr lang="en-US">
              <a:latin typeface="Times New Roman" pitchFamily="18" charset="0"/>
              <a:cs typeface="Times New Roman" pitchFamily="18" charset="0"/>
            </a:endParaRPr>
          </a:p>
        </p:txBody>
      </p:sp>
      <p:sp>
        <p:nvSpPr>
          <p:cNvPr id="445448" name="Text Box 8"/>
          <p:cNvSpPr txBox="1">
            <a:spLocks noChangeArrowheads="1"/>
          </p:cNvSpPr>
          <p:nvPr/>
        </p:nvSpPr>
        <p:spPr bwMode="auto">
          <a:xfrm>
            <a:off x="446088" y="3263900"/>
            <a:ext cx="8174037"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solidFill>
                  <a:srgbClr val="0000FF"/>
                </a:solidFill>
                <a:latin typeface="Times New Roman" pitchFamily="18" charset="0"/>
                <a:cs typeface="Times New Roman" pitchFamily="18" charset="0"/>
              </a:rPr>
              <a:t>γ</a:t>
            </a:r>
            <a:r>
              <a:rPr lang="en-US" sz="2800">
                <a:solidFill>
                  <a:srgbClr val="0000FF"/>
                </a:solidFill>
                <a:latin typeface="Times New Roman" pitchFamily="18" charset="0"/>
                <a:cs typeface="Times New Roman" pitchFamily="18" charset="0"/>
              </a:rPr>
              <a:t> </a:t>
            </a:r>
            <a:r>
              <a:rPr lang="en-US">
                <a:solidFill>
                  <a:srgbClr val="000000"/>
                </a:solidFill>
                <a:latin typeface="Times New Roman" pitchFamily="18" charset="0"/>
                <a:cs typeface="Times New Roman" pitchFamily="18" charset="0"/>
              </a:rPr>
              <a:t>- </a:t>
            </a:r>
            <a:r>
              <a:rPr lang="en-US">
                <a:solidFill>
                  <a:srgbClr val="000000"/>
                </a:solidFill>
              </a:rPr>
              <a:t>khối  lượng riêng của vật liệu làm thanh truyền</a:t>
            </a:r>
            <a:r>
              <a:rPr lang="en-US"/>
              <a:t> </a:t>
            </a:r>
            <a:r>
              <a:rPr lang="en-US">
                <a:solidFill>
                  <a:srgbClr val="000000"/>
                </a:solidFill>
                <a:latin typeface="Times New Roman" pitchFamily="18" charset="0"/>
                <a:cs typeface="Times New Roman" pitchFamily="18" charset="0"/>
              </a:rPr>
              <a:t>( </a:t>
            </a:r>
            <a:r>
              <a:rPr lang="en-US">
                <a:solidFill>
                  <a:srgbClr val="000000"/>
                </a:solidFill>
                <a:cs typeface="Times New Roman" pitchFamily="18" charset="0"/>
              </a:rPr>
              <a:t>kg</a:t>
            </a:r>
            <a:r>
              <a:rPr lang="en-US">
                <a:solidFill>
                  <a:srgbClr val="000000"/>
                </a:solidFill>
                <a:latin typeface="Times New Roman" pitchFamily="18" charset="0"/>
                <a:cs typeface="Times New Roman" pitchFamily="18" charset="0"/>
              </a:rPr>
              <a:t>/</a:t>
            </a:r>
            <a:r>
              <a:rPr lang="en-US">
                <a:solidFill>
                  <a:srgbClr val="000000"/>
                </a:solidFill>
                <a:cs typeface="Times New Roman" pitchFamily="18" charset="0"/>
              </a:rPr>
              <a:t>m</a:t>
            </a:r>
            <a:r>
              <a:rPr lang="en-US" baseline="30000">
                <a:solidFill>
                  <a:srgbClr val="000000"/>
                </a:solidFill>
                <a:latin typeface="Times New Roman" pitchFamily="18" charset="0"/>
                <a:cs typeface="Times New Roman" pitchFamily="18" charset="0"/>
              </a:rPr>
              <a:t>3</a:t>
            </a:r>
            <a:r>
              <a:rPr lang="en-US">
                <a:solidFill>
                  <a:srgbClr val="000000"/>
                </a:solidFill>
                <a:latin typeface="Times New Roman" pitchFamily="18" charset="0"/>
                <a:cs typeface="Times New Roman" pitchFamily="18" charset="0"/>
              </a:rPr>
              <a:t> ).</a:t>
            </a:r>
          </a:p>
        </p:txBody>
      </p:sp>
      <p:graphicFrame>
        <p:nvGraphicFramePr>
          <p:cNvPr id="445449" name="Object 9"/>
          <p:cNvGraphicFramePr>
            <a:graphicFrameLocks noChangeAspect="1"/>
          </p:cNvGraphicFramePr>
          <p:nvPr/>
        </p:nvGraphicFramePr>
        <p:xfrm>
          <a:off x="1447800" y="3733800"/>
          <a:ext cx="6781800" cy="881063"/>
        </p:xfrm>
        <a:graphic>
          <a:graphicData uri="http://schemas.openxmlformats.org/presentationml/2006/ole">
            <mc:AlternateContent xmlns:mc="http://schemas.openxmlformats.org/markup-compatibility/2006">
              <mc:Choice xmlns:v="urn:schemas-microsoft-com:vml" Requires="v">
                <p:oleObj spid="_x0000_s445495" name="Document" r:id="rId3" imgW="3476520" imgH="495360" progId="Word.Document.8">
                  <p:embed/>
                </p:oleObj>
              </mc:Choice>
              <mc:Fallback>
                <p:oleObj name="Document" r:id="rId3" imgW="3476520" imgH="495360" progId="Word.Document.8">
                  <p:embed/>
                  <p:pic>
                    <p:nvPicPr>
                      <p:cNvPr id="0" name="Object 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47800" y="3733800"/>
                        <a:ext cx="6781800" cy="881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45450" name="Text Box 10"/>
          <p:cNvSpPr txBox="1">
            <a:spLocks noChangeArrowheads="1"/>
          </p:cNvSpPr>
          <p:nvPr/>
        </p:nvSpPr>
        <p:spPr bwMode="auto">
          <a:xfrm>
            <a:off x="460375" y="5156200"/>
            <a:ext cx="63754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cs typeface="Times New Roman" pitchFamily="18" charset="0"/>
              </a:rPr>
              <a:t>n </a:t>
            </a:r>
            <a:r>
              <a:rPr lang="en-US">
                <a:solidFill>
                  <a:srgbClr val="000000"/>
                </a:solidFill>
                <a:latin typeface="Times New Roman" pitchFamily="18" charset="0"/>
                <a:cs typeface="Times New Roman" pitchFamily="18" charset="0"/>
              </a:rPr>
              <a:t> -  </a:t>
            </a:r>
            <a:r>
              <a:rPr lang="en-US">
                <a:solidFill>
                  <a:srgbClr val="000000"/>
                </a:solidFill>
              </a:rPr>
              <a:t>vận tốc góc của tay quay OA (vòng/phút).</a:t>
            </a:r>
          </a:p>
        </p:txBody>
      </p:sp>
      <p:grpSp>
        <p:nvGrpSpPr>
          <p:cNvPr id="445451" name="Group 11"/>
          <p:cNvGrpSpPr>
            <a:grpSpLocks/>
          </p:cNvGrpSpPr>
          <p:nvPr/>
        </p:nvGrpSpPr>
        <p:grpSpPr bwMode="auto">
          <a:xfrm>
            <a:off x="388938" y="4572000"/>
            <a:ext cx="8123237" cy="519113"/>
            <a:chOff x="134" y="3594"/>
            <a:chExt cx="4412" cy="327"/>
          </a:xfrm>
        </p:grpSpPr>
        <p:sp>
          <p:nvSpPr>
            <p:cNvPr id="445452" name="Text Box 12"/>
            <p:cNvSpPr txBox="1">
              <a:spLocks noChangeArrowheads="1"/>
            </p:cNvSpPr>
            <p:nvPr/>
          </p:nvSpPr>
          <p:spPr bwMode="auto">
            <a:xfrm>
              <a:off x="134" y="3594"/>
              <a:ext cx="285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00FF"/>
                  </a:solidFill>
                  <a:latin typeface="Times New Roman" pitchFamily="18" charset="0"/>
                  <a:cs typeface="Times New Roman" pitchFamily="18" charset="0"/>
                </a:rPr>
                <a:t>F</a:t>
              </a:r>
              <a:r>
                <a:rPr lang="en-US">
                  <a:solidFill>
                    <a:srgbClr val="000000"/>
                  </a:solidFill>
                  <a:latin typeface="Times New Roman" pitchFamily="18" charset="0"/>
                  <a:cs typeface="Times New Roman" pitchFamily="18" charset="0"/>
                </a:rPr>
                <a:t> - </a:t>
              </a:r>
              <a:r>
                <a:rPr lang="en-US">
                  <a:solidFill>
                    <a:srgbClr val="000000"/>
                  </a:solidFill>
                </a:rPr>
                <a:t>diện tích mặt cắt ngang</a:t>
              </a:r>
              <a:r>
                <a:rPr lang="en-US"/>
                <a:t> </a:t>
              </a:r>
              <a:r>
                <a:rPr lang="en-US">
                  <a:solidFill>
                    <a:srgbClr val="000000"/>
                  </a:solidFill>
                  <a:latin typeface="Times New Roman" pitchFamily="18" charset="0"/>
                  <a:cs typeface="Times New Roman" pitchFamily="18" charset="0"/>
                </a:rPr>
                <a:t>(</a:t>
              </a:r>
              <a:r>
                <a:rPr lang="en-US">
                  <a:solidFill>
                    <a:srgbClr val="000000"/>
                  </a:solidFill>
                  <a:cs typeface="Times New Roman" pitchFamily="18" charset="0"/>
                </a:rPr>
                <a:t>m</a:t>
              </a:r>
              <a:r>
                <a:rPr lang="en-US" baseline="30000">
                  <a:solidFill>
                    <a:srgbClr val="000000"/>
                  </a:solidFill>
                  <a:latin typeface="Times New Roman" pitchFamily="18" charset="0"/>
                  <a:cs typeface="Times New Roman" pitchFamily="18" charset="0"/>
                </a:rPr>
                <a:t>2</a:t>
              </a:r>
              <a:r>
                <a:rPr lang="en-US">
                  <a:solidFill>
                    <a:srgbClr val="000000"/>
                  </a:solidFill>
                  <a:latin typeface="Times New Roman" pitchFamily="18" charset="0"/>
                  <a:cs typeface="Times New Roman" pitchFamily="18" charset="0"/>
                </a:rPr>
                <a:t>);</a:t>
              </a:r>
            </a:p>
          </p:txBody>
        </p:sp>
        <p:sp>
          <p:nvSpPr>
            <p:cNvPr id="445453" name="Text Box 13"/>
            <p:cNvSpPr txBox="1">
              <a:spLocks noChangeArrowheads="1"/>
            </p:cNvSpPr>
            <p:nvPr/>
          </p:nvSpPr>
          <p:spPr bwMode="auto">
            <a:xfrm>
              <a:off x="2726" y="3594"/>
              <a:ext cx="1820"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i="1">
                  <a:solidFill>
                    <a:srgbClr val="0000FF"/>
                  </a:solidFill>
                  <a:latin typeface="Times New Roman" pitchFamily="18" charset="0"/>
                  <a:cs typeface="Times New Roman" pitchFamily="18" charset="0"/>
                </a:rPr>
                <a:t>l</a:t>
              </a:r>
              <a:r>
                <a:rPr lang="en-US">
                  <a:solidFill>
                    <a:srgbClr val="000000"/>
                  </a:solidFill>
                  <a:latin typeface="Times New Roman" pitchFamily="18" charset="0"/>
                  <a:cs typeface="Times New Roman" pitchFamily="18" charset="0"/>
                </a:rPr>
                <a:t> - </a:t>
              </a:r>
              <a:r>
                <a:rPr lang="en-US">
                  <a:solidFill>
                    <a:srgbClr val="000000"/>
                  </a:solidFill>
                </a:rPr>
                <a:t>chiều dài của thanh</a:t>
              </a:r>
              <a:r>
                <a:rPr lang="en-US"/>
                <a:t> </a:t>
              </a:r>
              <a:r>
                <a:rPr lang="en-US">
                  <a:solidFill>
                    <a:srgbClr val="000000"/>
                  </a:solidFill>
                  <a:latin typeface=".VnTime" pitchFamily="34" charset="0"/>
                  <a:cs typeface="Times New Roman" pitchFamily="18" charset="0"/>
                </a:rPr>
                <a:t>;</a:t>
              </a:r>
            </a:p>
          </p:txBody>
        </p:sp>
      </p:grpSp>
      <p:grpSp>
        <p:nvGrpSpPr>
          <p:cNvPr id="445454" name="Group 14"/>
          <p:cNvGrpSpPr>
            <a:grpSpLocks/>
          </p:cNvGrpSpPr>
          <p:nvPr/>
        </p:nvGrpSpPr>
        <p:grpSpPr bwMode="auto">
          <a:xfrm>
            <a:off x="5492750" y="674688"/>
            <a:ext cx="3565525" cy="2525712"/>
            <a:chOff x="3514" y="1440"/>
            <a:chExt cx="2246" cy="1591"/>
          </a:xfrm>
        </p:grpSpPr>
        <p:sp>
          <p:nvSpPr>
            <p:cNvPr id="445455" name="Oval 15"/>
            <p:cNvSpPr>
              <a:spLocks noChangeArrowheads="1"/>
            </p:cNvSpPr>
            <p:nvPr/>
          </p:nvSpPr>
          <p:spPr bwMode="auto">
            <a:xfrm>
              <a:off x="3608" y="1846"/>
              <a:ext cx="1072" cy="1073"/>
            </a:xfrm>
            <a:prstGeom prst="ellipse">
              <a:avLst/>
            </a:prstGeom>
            <a:solidFill>
              <a:srgbClr val="FFFFFF"/>
            </a:solidFill>
            <a:ln w="9525">
              <a:solidFill>
                <a:srgbClr val="000000"/>
              </a:solidFill>
              <a:round/>
              <a:headEnd/>
              <a:tailEnd/>
            </a:ln>
          </p:spPr>
          <p:txBody>
            <a:bodyPr/>
            <a:lstStyle/>
            <a:p>
              <a:endParaRPr lang="en-US"/>
            </a:p>
          </p:txBody>
        </p:sp>
        <p:sp>
          <p:nvSpPr>
            <p:cNvPr id="445456" name="Line 16"/>
            <p:cNvSpPr>
              <a:spLocks noChangeShapeType="1"/>
            </p:cNvSpPr>
            <p:nvPr/>
          </p:nvSpPr>
          <p:spPr bwMode="auto">
            <a:xfrm>
              <a:off x="3514" y="2384"/>
              <a:ext cx="2152"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445457" name="Line 17"/>
            <p:cNvSpPr>
              <a:spLocks noChangeShapeType="1"/>
            </p:cNvSpPr>
            <p:nvPr/>
          </p:nvSpPr>
          <p:spPr bwMode="auto">
            <a:xfrm>
              <a:off x="4138" y="1721"/>
              <a:ext cx="0" cy="131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445458" name="AutoShape 18"/>
            <p:cNvSpPr>
              <a:spLocks noChangeArrowheads="1"/>
            </p:cNvSpPr>
            <p:nvPr/>
          </p:nvSpPr>
          <p:spPr bwMode="auto">
            <a:xfrm>
              <a:off x="4114" y="2360"/>
              <a:ext cx="45" cy="44"/>
            </a:xfrm>
            <a:prstGeom prst="flowChartConnector">
              <a:avLst/>
            </a:prstGeom>
            <a:solidFill>
              <a:srgbClr val="FFFFFF"/>
            </a:solidFill>
            <a:ln w="9525">
              <a:solidFill>
                <a:srgbClr val="000000"/>
              </a:solidFill>
              <a:round/>
              <a:headEnd/>
              <a:tailEnd/>
            </a:ln>
          </p:spPr>
          <p:txBody>
            <a:bodyPr/>
            <a:lstStyle/>
            <a:p>
              <a:endParaRPr lang="en-US"/>
            </a:p>
          </p:txBody>
        </p:sp>
        <p:sp>
          <p:nvSpPr>
            <p:cNvPr id="445459" name="AutoShape 19"/>
            <p:cNvSpPr>
              <a:spLocks noChangeArrowheads="1"/>
            </p:cNvSpPr>
            <p:nvPr/>
          </p:nvSpPr>
          <p:spPr bwMode="auto">
            <a:xfrm>
              <a:off x="4286" y="1853"/>
              <a:ext cx="44" cy="45"/>
            </a:xfrm>
            <a:prstGeom prst="flowChartConnector">
              <a:avLst/>
            </a:prstGeom>
            <a:solidFill>
              <a:srgbClr val="FFFFFF"/>
            </a:solidFill>
            <a:ln w="9525">
              <a:solidFill>
                <a:srgbClr val="CC0000"/>
              </a:solidFill>
              <a:round/>
              <a:headEnd/>
              <a:tailEnd/>
            </a:ln>
          </p:spPr>
          <p:txBody>
            <a:bodyPr/>
            <a:lstStyle/>
            <a:p>
              <a:endParaRPr lang="en-US"/>
            </a:p>
          </p:txBody>
        </p:sp>
        <p:sp>
          <p:nvSpPr>
            <p:cNvPr id="445460" name="Line 20"/>
            <p:cNvSpPr>
              <a:spLocks noChangeShapeType="1"/>
            </p:cNvSpPr>
            <p:nvPr/>
          </p:nvSpPr>
          <p:spPr bwMode="auto">
            <a:xfrm rot="20409187" flipH="1">
              <a:off x="4055" y="2412"/>
              <a:ext cx="93"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5461" name="Line 21"/>
            <p:cNvSpPr>
              <a:spLocks noChangeShapeType="1"/>
            </p:cNvSpPr>
            <p:nvPr/>
          </p:nvSpPr>
          <p:spPr bwMode="auto">
            <a:xfrm rot="17641523" flipH="1">
              <a:off x="4135" y="2409"/>
              <a:ext cx="93"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5462" name="Line 22"/>
            <p:cNvSpPr>
              <a:spLocks noChangeShapeType="1"/>
            </p:cNvSpPr>
            <p:nvPr/>
          </p:nvSpPr>
          <p:spPr bwMode="auto">
            <a:xfrm>
              <a:off x="4044" y="2516"/>
              <a:ext cx="20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5463" name="Rectangle 23" descr="Light upward diagonal"/>
            <p:cNvSpPr>
              <a:spLocks noChangeArrowheads="1"/>
            </p:cNvSpPr>
            <p:nvPr/>
          </p:nvSpPr>
          <p:spPr bwMode="auto">
            <a:xfrm>
              <a:off x="4044" y="2524"/>
              <a:ext cx="198" cy="41"/>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445464" name="Line 24"/>
            <p:cNvSpPr>
              <a:spLocks noChangeShapeType="1"/>
            </p:cNvSpPr>
            <p:nvPr/>
          </p:nvSpPr>
          <p:spPr bwMode="auto">
            <a:xfrm rot="461841" flipH="1">
              <a:off x="4177" y="1885"/>
              <a:ext cx="100" cy="486"/>
            </a:xfrm>
            <a:prstGeom prst="line">
              <a:avLst/>
            </a:prstGeom>
            <a:noFill/>
            <a:ln w="2857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5465" name="AutoShape 25"/>
            <p:cNvSpPr>
              <a:spLocks noChangeArrowheads="1"/>
            </p:cNvSpPr>
            <p:nvPr/>
          </p:nvSpPr>
          <p:spPr bwMode="auto">
            <a:xfrm>
              <a:off x="5487" y="2360"/>
              <a:ext cx="44" cy="44"/>
            </a:xfrm>
            <a:prstGeom prst="flowChartConnector">
              <a:avLst/>
            </a:prstGeom>
            <a:solidFill>
              <a:srgbClr val="FFFFFF"/>
            </a:solidFill>
            <a:ln w="9525">
              <a:solidFill>
                <a:srgbClr val="000000"/>
              </a:solidFill>
              <a:round/>
              <a:headEnd/>
              <a:tailEnd/>
            </a:ln>
          </p:spPr>
          <p:txBody>
            <a:bodyPr/>
            <a:lstStyle/>
            <a:p>
              <a:endParaRPr lang="en-US"/>
            </a:p>
          </p:txBody>
        </p:sp>
        <p:sp>
          <p:nvSpPr>
            <p:cNvPr id="445466" name="Line 26"/>
            <p:cNvSpPr>
              <a:spLocks noChangeShapeType="1"/>
            </p:cNvSpPr>
            <p:nvPr/>
          </p:nvSpPr>
          <p:spPr bwMode="auto">
            <a:xfrm>
              <a:off x="4325" y="1877"/>
              <a:ext cx="1170" cy="489"/>
            </a:xfrm>
            <a:prstGeom prst="line">
              <a:avLst/>
            </a:prstGeom>
            <a:noFill/>
            <a:ln w="28575">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5467" name="Line 27"/>
            <p:cNvSpPr>
              <a:spLocks noChangeShapeType="1"/>
            </p:cNvSpPr>
            <p:nvPr/>
          </p:nvSpPr>
          <p:spPr bwMode="auto">
            <a:xfrm rot="120000" flipV="1">
              <a:off x="4323" y="1588"/>
              <a:ext cx="93" cy="280"/>
            </a:xfrm>
            <a:prstGeom prst="line">
              <a:avLst/>
            </a:prstGeom>
            <a:noFill/>
            <a:ln w="9525">
              <a:solidFill>
                <a:srgbClr val="CC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45468" name="Line 28"/>
            <p:cNvSpPr>
              <a:spLocks noChangeShapeType="1"/>
            </p:cNvSpPr>
            <p:nvPr/>
          </p:nvSpPr>
          <p:spPr bwMode="auto">
            <a:xfrm rot="-67983">
              <a:off x="4420" y="1589"/>
              <a:ext cx="1079" cy="787"/>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5469" name="Line 29"/>
            <p:cNvSpPr>
              <a:spLocks noChangeShapeType="1"/>
            </p:cNvSpPr>
            <p:nvPr/>
          </p:nvSpPr>
          <p:spPr bwMode="auto">
            <a:xfrm rot="120000" flipV="1">
              <a:off x="4426" y="1666"/>
              <a:ext cx="86" cy="256"/>
            </a:xfrm>
            <a:prstGeom prst="line">
              <a:avLst/>
            </a:prstGeom>
            <a:noFill/>
            <a:ln w="9525">
              <a:solidFill>
                <a:srgbClr val="CC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45470" name="Line 30"/>
            <p:cNvSpPr>
              <a:spLocks noChangeShapeType="1"/>
            </p:cNvSpPr>
            <p:nvPr/>
          </p:nvSpPr>
          <p:spPr bwMode="auto">
            <a:xfrm rot="120000" flipV="1">
              <a:off x="4524" y="1726"/>
              <a:ext cx="79" cy="233"/>
            </a:xfrm>
            <a:prstGeom prst="line">
              <a:avLst/>
            </a:prstGeom>
            <a:noFill/>
            <a:ln w="9525">
              <a:solidFill>
                <a:srgbClr val="CC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45471" name="Line 31"/>
            <p:cNvSpPr>
              <a:spLocks noChangeShapeType="1"/>
            </p:cNvSpPr>
            <p:nvPr/>
          </p:nvSpPr>
          <p:spPr bwMode="auto">
            <a:xfrm rot="120000" flipV="1">
              <a:off x="4619" y="1786"/>
              <a:ext cx="71" cy="209"/>
            </a:xfrm>
            <a:prstGeom prst="line">
              <a:avLst/>
            </a:prstGeom>
            <a:noFill/>
            <a:ln w="9525">
              <a:solidFill>
                <a:srgbClr val="CC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45472" name="Line 32"/>
            <p:cNvSpPr>
              <a:spLocks noChangeShapeType="1"/>
            </p:cNvSpPr>
            <p:nvPr/>
          </p:nvSpPr>
          <p:spPr bwMode="auto">
            <a:xfrm rot="120000" flipV="1">
              <a:off x="4713" y="1843"/>
              <a:ext cx="65" cy="192"/>
            </a:xfrm>
            <a:prstGeom prst="line">
              <a:avLst/>
            </a:prstGeom>
            <a:noFill/>
            <a:ln w="9525">
              <a:solidFill>
                <a:srgbClr val="CC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45473" name="Line 33"/>
            <p:cNvSpPr>
              <a:spLocks noChangeShapeType="1"/>
            </p:cNvSpPr>
            <p:nvPr/>
          </p:nvSpPr>
          <p:spPr bwMode="auto">
            <a:xfrm rot="120000" flipV="1">
              <a:off x="4800" y="1902"/>
              <a:ext cx="59" cy="177"/>
            </a:xfrm>
            <a:prstGeom prst="line">
              <a:avLst/>
            </a:prstGeom>
            <a:noFill/>
            <a:ln w="9525">
              <a:solidFill>
                <a:srgbClr val="CC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45474" name="Line 34"/>
            <p:cNvSpPr>
              <a:spLocks noChangeShapeType="1"/>
            </p:cNvSpPr>
            <p:nvPr/>
          </p:nvSpPr>
          <p:spPr bwMode="auto">
            <a:xfrm rot="120000" flipV="1">
              <a:off x="4888" y="1956"/>
              <a:ext cx="53" cy="162"/>
            </a:xfrm>
            <a:prstGeom prst="line">
              <a:avLst/>
            </a:prstGeom>
            <a:noFill/>
            <a:ln w="9525">
              <a:solidFill>
                <a:srgbClr val="CC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45475" name="Line 35"/>
            <p:cNvSpPr>
              <a:spLocks noChangeShapeType="1"/>
            </p:cNvSpPr>
            <p:nvPr/>
          </p:nvSpPr>
          <p:spPr bwMode="auto">
            <a:xfrm rot="120000" flipV="1">
              <a:off x="4980" y="2024"/>
              <a:ext cx="44" cy="133"/>
            </a:xfrm>
            <a:prstGeom prst="line">
              <a:avLst/>
            </a:prstGeom>
            <a:noFill/>
            <a:ln w="9525">
              <a:solidFill>
                <a:srgbClr val="CC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45476" name="Line 36"/>
            <p:cNvSpPr>
              <a:spLocks noChangeShapeType="1"/>
            </p:cNvSpPr>
            <p:nvPr/>
          </p:nvSpPr>
          <p:spPr bwMode="auto">
            <a:xfrm rot="120000" flipV="1">
              <a:off x="5069" y="2072"/>
              <a:ext cx="41" cy="124"/>
            </a:xfrm>
            <a:prstGeom prst="line">
              <a:avLst/>
            </a:prstGeom>
            <a:noFill/>
            <a:ln w="9525">
              <a:solidFill>
                <a:srgbClr val="CC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45477" name="Line 37"/>
            <p:cNvSpPr>
              <a:spLocks noChangeShapeType="1"/>
            </p:cNvSpPr>
            <p:nvPr/>
          </p:nvSpPr>
          <p:spPr bwMode="auto">
            <a:xfrm rot="120000" flipV="1">
              <a:off x="5167" y="2137"/>
              <a:ext cx="33" cy="94"/>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445478" name="Line 38"/>
            <p:cNvSpPr>
              <a:spLocks noChangeShapeType="1"/>
            </p:cNvSpPr>
            <p:nvPr/>
          </p:nvSpPr>
          <p:spPr bwMode="auto">
            <a:xfrm rot="120000" flipV="1">
              <a:off x="5261" y="2202"/>
              <a:ext cx="21" cy="74"/>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445479" name="Line 39"/>
            <p:cNvSpPr>
              <a:spLocks noChangeShapeType="1"/>
            </p:cNvSpPr>
            <p:nvPr/>
          </p:nvSpPr>
          <p:spPr bwMode="auto">
            <a:xfrm rot="120000" flipV="1">
              <a:off x="5352" y="2254"/>
              <a:ext cx="17" cy="58"/>
            </a:xfrm>
            <a:prstGeom prst="line">
              <a:avLst/>
            </a:prstGeom>
            <a:noFill/>
            <a:ln w="9525">
              <a:solidFill>
                <a:srgbClr val="CC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445480" name="Line 40"/>
            <p:cNvSpPr>
              <a:spLocks noChangeShapeType="1"/>
            </p:cNvSpPr>
            <p:nvPr/>
          </p:nvSpPr>
          <p:spPr bwMode="auto">
            <a:xfrm rot="485849">
              <a:off x="4145" y="2434"/>
              <a:ext cx="476" cy="19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45481" name="Arc 41"/>
            <p:cNvSpPr>
              <a:spLocks/>
            </p:cNvSpPr>
            <p:nvPr/>
          </p:nvSpPr>
          <p:spPr bwMode="auto">
            <a:xfrm>
              <a:off x="3966" y="2220"/>
              <a:ext cx="210" cy="246"/>
            </a:xfrm>
            <a:custGeom>
              <a:avLst/>
              <a:gdLst>
                <a:gd name="G0" fmla="+- 21600 0 0"/>
                <a:gd name="G1" fmla="+- 21600 0 0"/>
                <a:gd name="G2" fmla="+- 21600 0 0"/>
                <a:gd name="T0" fmla="*/ 3513 w 28486"/>
                <a:gd name="T1" fmla="*/ 33408 h 33408"/>
                <a:gd name="T2" fmla="*/ 28486 w 28486"/>
                <a:gd name="T3" fmla="*/ 1127 h 33408"/>
                <a:gd name="T4" fmla="*/ 21600 w 28486"/>
                <a:gd name="T5" fmla="*/ 21600 h 33408"/>
              </a:gdLst>
              <a:ahLst/>
              <a:cxnLst>
                <a:cxn ang="0">
                  <a:pos x="T0" y="T1"/>
                </a:cxn>
                <a:cxn ang="0">
                  <a:pos x="T2" y="T3"/>
                </a:cxn>
                <a:cxn ang="0">
                  <a:pos x="T4" y="T5"/>
                </a:cxn>
              </a:cxnLst>
              <a:rect l="0" t="0" r="r" b="b"/>
              <a:pathLst>
                <a:path w="28486" h="33408" fill="none" extrusionOk="0">
                  <a:moveTo>
                    <a:pt x="3513" y="33407"/>
                  </a:moveTo>
                  <a:cubicBezTo>
                    <a:pt x="1220" y="29896"/>
                    <a:pt x="0" y="25793"/>
                    <a:pt x="0" y="21600"/>
                  </a:cubicBezTo>
                  <a:cubicBezTo>
                    <a:pt x="0" y="9670"/>
                    <a:pt x="9670" y="0"/>
                    <a:pt x="21600" y="0"/>
                  </a:cubicBezTo>
                  <a:cubicBezTo>
                    <a:pt x="23941" y="-1"/>
                    <a:pt x="26266" y="380"/>
                    <a:pt x="28485" y="1127"/>
                  </a:cubicBezTo>
                </a:path>
                <a:path w="28486" h="33408" stroke="0" extrusionOk="0">
                  <a:moveTo>
                    <a:pt x="3513" y="33407"/>
                  </a:moveTo>
                  <a:cubicBezTo>
                    <a:pt x="1220" y="29896"/>
                    <a:pt x="0" y="25793"/>
                    <a:pt x="0" y="21600"/>
                  </a:cubicBezTo>
                  <a:cubicBezTo>
                    <a:pt x="0" y="9670"/>
                    <a:pt x="9670" y="0"/>
                    <a:pt x="21600" y="0"/>
                  </a:cubicBezTo>
                  <a:cubicBezTo>
                    <a:pt x="23941" y="-1"/>
                    <a:pt x="26266" y="380"/>
                    <a:pt x="28485" y="1127"/>
                  </a:cubicBezTo>
                  <a:lnTo>
                    <a:pt x="21600" y="21600"/>
                  </a:lnTo>
                  <a:close/>
                </a:path>
              </a:pathLst>
            </a:custGeom>
            <a:noFill/>
            <a:ln w="9525">
              <a:solidFill>
                <a:srgbClr val="000000"/>
              </a:solidFill>
              <a:round/>
              <a:headEnd type="stealth" w="sm" len="med"/>
              <a:tailEnd type="none"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5482" name="Arc 42"/>
            <p:cNvSpPr>
              <a:spLocks/>
            </p:cNvSpPr>
            <p:nvPr/>
          </p:nvSpPr>
          <p:spPr bwMode="auto">
            <a:xfrm>
              <a:off x="4262" y="1880"/>
              <a:ext cx="209" cy="159"/>
            </a:xfrm>
            <a:custGeom>
              <a:avLst/>
              <a:gdLst>
                <a:gd name="G0" fmla="+- 7849 0 0"/>
                <a:gd name="G1" fmla="+- 0 0 0"/>
                <a:gd name="G2" fmla="+- 21600 0 0"/>
                <a:gd name="T0" fmla="*/ 28347 w 28347"/>
                <a:gd name="T1" fmla="*/ 6810 h 21600"/>
                <a:gd name="T2" fmla="*/ 0 w 28347"/>
                <a:gd name="T3" fmla="*/ 20123 h 21600"/>
                <a:gd name="T4" fmla="*/ 7849 w 28347"/>
                <a:gd name="T5" fmla="*/ 0 h 21600"/>
              </a:gdLst>
              <a:ahLst/>
              <a:cxnLst>
                <a:cxn ang="0">
                  <a:pos x="T0" y="T1"/>
                </a:cxn>
                <a:cxn ang="0">
                  <a:pos x="T2" y="T3"/>
                </a:cxn>
                <a:cxn ang="0">
                  <a:pos x="T4" y="T5"/>
                </a:cxn>
              </a:cxnLst>
              <a:rect l="0" t="0" r="r" b="b"/>
              <a:pathLst>
                <a:path w="28347" h="21600" fill="none" extrusionOk="0">
                  <a:moveTo>
                    <a:pt x="28347" y="6810"/>
                  </a:moveTo>
                  <a:cubicBezTo>
                    <a:pt x="25413" y="15640"/>
                    <a:pt x="17154" y="21599"/>
                    <a:pt x="7849" y="21600"/>
                  </a:cubicBezTo>
                  <a:cubicBezTo>
                    <a:pt x="5163" y="21600"/>
                    <a:pt x="2501" y="21099"/>
                    <a:pt x="-1" y="20123"/>
                  </a:cubicBezTo>
                </a:path>
                <a:path w="28347" h="21600" stroke="0" extrusionOk="0">
                  <a:moveTo>
                    <a:pt x="28347" y="6810"/>
                  </a:moveTo>
                  <a:cubicBezTo>
                    <a:pt x="25413" y="15640"/>
                    <a:pt x="17154" y="21599"/>
                    <a:pt x="7849" y="21600"/>
                  </a:cubicBezTo>
                  <a:cubicBezTo>
                    <a:pt x="5163" y="21600"/>
                    <a:pt x="2501" y="21099"/>
                    <a:pt x="-1" y="20123"/>
                  </a:cubicBezTo>
                  <a:lnTo>
                    <a:pt x="7849" y="0"/>
                  </a:lnTo>
                  <a:close/>
                </a:path>
              </a:pathLst>
            </a:custGeom>
            <a:noFill/>
            <a:ln w="9525">
              <a:solidFill>
                <a:schemeClr val="tx1"/>
              </a:solidFill>
              <a:round/>
              <a:headEnd type="none" w="sm" len="med"/>
              <a:tailEnd type="none"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5483" name="Text Box 43"/>
            <p:cNvSpPr txBox="1">
              <a:spLocks noChangeArrowheads="1"/>
            </p:cNvSpPr>
            <p:nvPr/>
          </p:nvSpPr>
          <p:spPr bwMode="auto">
            <a:xfrm>
              <a:off x="4130" y="1651"/>
              <a:ext cx="281"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A</a:t>
              </a:r>
            </a:p>
          </p:txBody>
        </p:sp>
        <p:sp>
          <p:nvSpPr>
            <p:cNvPr id="445484" name="Text Box 44"/>
            <p:cNvSpPr txBox="1">
              <a:spLocks noChangeArrowheads="1"/>
            </p:cNvSpPr>
            <p:nvPr/>
          </p:nvSpPr>
          <p:spPr bwMode="auto">
            <a:xfrm>
              <a:off x="5479" y="2157"/>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B</a:t>
              </a:r>
            </a:p>
          </p:txBody>
        </p:sp>
        <p:sp>
          <p:nvSpPr>
            <p:cNvPr id="445485" name="Text Box 45"/>
            <p:cNvSpPr txBox="1">
              <a:spLocks noChangeArrowheads="1"/>
            </p:cNvSpPr>
            <p:nvPr/>
          </p:nvSpPr>
          <p:spPr bwMode="auto">
            <a:xfrm>
              <a:off x="4138" y="2189"/>
              <a:ext cx="280"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O</a:t>
              </a:r>
            </a:p>
          </p:txBody>
        </p:sp>
        <p:sp>
          <p:nvSpPr>
            <p:cNvPr id="445486" name="Text Box 46"/>
            <p:cNvSpPr txBox="1">
              <a:spLocks noChangeArrowheads="1"/>
            </p:cNvSpPr>
            <p:nvPr/>
          </p:nvSpPr>
          <p:spPr bwMode="auto">
            <a:xfrm>
              <a:off x="4356" y="2352"/>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r</a:t>
              </a:r>
            </a:p>
          </p:txBody>
        </p:sp>
        <p:sp>
          <p:nvSpPr>
            <p:cNvPr id="445487" name="Text Box 47"/>
            <p:cNvSpPr txBox="1">
              <a:spLocks noChangeArrowheads="1"/>
            </p:cNvSpPr>
            <p:nvPr/>
          </p:nvSpPr>
          <p:spPr bwMode="auto">
            <a:xfrm>
              <a:off x="4231" y="1440"/>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q</a:t>
              </a:r>
            </a:p>
          </p:txBody>
        </p:sp>
        <p:sp>
          <p:nvSpPr>
            <p:cNvPr id="445488" name="Text Box 48"/>
            <p:cNvSpPr txBox="1">
              <a:spLocks noChangeArrowheads="1"/>
            </p:cNvSpPr>
            <p:nvPr/>
          </p:nvSpPr>
          <p:spPr bwMode="auto">
            <a:xfrm>
              <a:off x="4239" y="1994"/>
              <a:ext cx="374"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CC0000"/>
                  </a:solidFill>
                  <a:miter lim="800000"/>
                  <a:headEnd/>
                  <a:tailEnd/>
                </a14:hiddenLine>
              </a:ext>
            </a:extLst>
          </p:spPr>
          <p:txBody>
            <a:bodyPr/>
            <a:lstStyle/>
            <a:p>
              <a:pPr algn="l" eaLnBrk="0" hangingPunct="0"/>
              <a:r>
                <a:rPr lang="en-US">
                  <a:latin typeface="Times New Roman" pitchFamily="18" charset="0"/>
                  <a:cs typeface="Times New Roman" pitchFamily="18" charset="0"/>
                </a:rPr>
                <a:t>90</a:t>
              </a:r>
              <a:r>
                <a:rPr lang="en-US" baseline="30000">
                  <a:latin typeface="Times New Roman" pitchFamily="18" charset="0"/>
                  <a:cs typeface="Times New Roman" pitchFamily="18" charset="0"/>
                </a:rPr>
                <a:t>o</a:t>
              </a:r>
              <a:endParaRPr lang="en-US">
                <a:latin typeface="Times New Roman" pitchFamily="18" charset="0"/>
                <a:cs typeface="Times New Roman" pitchFamily="18" charset="0"/>
              </a:endParaRPr>
            </a:p>
          </p:txBody>
        </p:sp>
        <p:sp>
          <p:nvSpPr>
            <p:cNvPr id="445489" name="Text Box 49"/>
            <p:cNvSpPr txBox="1">
              <a:spLocks noChangeArrowheads="1"/>
            </p:cNvSpPr>
            <p:nvPr/>
          </p:nvSpPr>
          <p:spPr bwMode="auto">
            <a:xfrm>
              <a:off x="3795" y="2399"/>
              <a:ext cx="285" cy="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45490" name="Text Box 50"/>
            <p:cNvSpPr txBox="1">
              <a:spLocks noChangeArrowheads="1"/>
            </p:cNvSpPr>
            <p:nvPr/>
          </p:nvSpPr>
          <p:spPr bwMode="auto">
            <a:xfrm>
              <a:off x="3875" y="2003"/>
              <a:ext cx="24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latin typeface="Times New Roman" pitchFamily="18" charset="0"/>
                  <a:cs typeface="Times New Roman" pitchFamily="18" charset="0"/>
                </a:rPr>
                <a:t>ω</a:t>
              </a:r>
            </a:p>
          </p:txBody>
        </p:sp>
      </p:grpSp>
      <p:graphicFrame>
        <p:nvGraphicFramePr>
          <p:cNvPr id="445491" name="Object 51"/>
          <p:cNvGraphicFramePr>
            <a:graphicFrameLocks noChangeAspect="1"/>
          </p:cNvGraphicFramePr>
          <p:nvPr/>
        </p:nvGraphicFramePr>
        <p:xfrm>
          <a:off x="533400" y="5562600"/>
          <a:ext cx="1990725" cy="919163"/>
        </p:xfrm>
        <a:graphic>
          <a:graphicData uri="http://schemas.openxmlformats.org/presentationml/2006/ole">
            <mc:AlternateContent xmlns:mc="http://schemas.openxmlformats.org/markup-compatibility/2006">
              <mc:Choice xmlns:v="urn:schemas-microsoft-com:vml" Requires="v">
                <p:oleObj spid="_x0000_s445496" name="Equation" r:id="rId5" imgW="939600" imgH="495000" progId="Equation.3">
                  <p:embed/>
                </p:oleObj>
              </mc:Choice>
              <mc:Fallback>
                <p:oleObj name="Equation" r:id="rId5" imgW="939600" imgH="495000" progId="Equation.3">
                  <p:embed/>
                  <p:pic>
                    <p:nvPicPr>
                      <p:cNvPr id="0" name="Object 5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33400" y="5562600"/>
                        <a:ext cx="1990725" cy="9191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45492" name="Object 52"/>
          <p:cNvGraphicFramePr>
            <a:graphicFrameLocks noChangeAspect="1"/>
          </p:cNvGraphicFramePr>
          <p:nvPr/>
        </p:nvGraphicFramePr>
        <p:xfrm>
          <a:off x="3352800" y="5562600"/>
          <a:ext cx="3200400" cy="944563"/>
        </p:xfrm>
        <a:graphic>
          <a:graphicData uri="http://schemas.openxmlformats.org/presentationml/2006/ole">
            <mc:AlternateContent xmlns:mc="http://schemas.openxmlformats.org/markup-compatibility/2006">
              <mc:Choice xmlns:v="urn:schemas-microsoft-com:vml" Requires="v">
                <p:oleObj spid="_x0000_s445497" name="Equation" r:id="rId7" imgW="1460160" imgH="495000" progId="Equation.3">
                  <p:embed/>
                </p:oleObj>
              </mc:Choice>
              <mc:Fallback>
                <p:oleObj name="Equation" r:id="rId7" imgW="1460160" imgH="495000" progId="Equation.3">
                  <p:embed/>
                  <p:pic>
                    <p:nvPicPr>
                      <p:cNvPr id="0" name="Object 5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52800" y="5562600"/>
                        <a:ext cx="3200400" cy="944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45493" name="Line 53"/>
          <p:cNvSpPr>
            <a:spLocks noChangeShapeType="1"/>
          </p:cNvSpPr>
          <p:nvPr/>
        </p:nvSpPr>
        <p:spPr bwMode="auto">
          <a:xfrm>
            <a:off x="2667000" y="6096000"/>
            <a:ext cx="469900"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45494" name="Text Box 54"/>
          <p:cNvSpPr txBox="1">
            <a:spLocks noChangeArrowheads="1"/>
          </p:cNvSpPr>
          <p:nvPr/>
        </p:nvSpPr>
        <p:spPr bwMode="auto">
          <a:xfrm>
            <a:off x="7543800" y="5789613"/>
            <a:ext cx="1065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(12. 4)</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445443"/>
                                        </p:tgtEl>
                                        <p:attrNameLst>
                                          <p:attrName>style.visibility</p:attrName>
                                        </p:attrNameLst>
                                      </p:cBhvr>
                                      <p:to>
                                        <p:strVal val="visible"/>
                                      </p:to>
                                    </p:set>
                                    <p:anim calcmode="lin" valueType="num">
                                      <p:cBhvr additive="base">
                                        <p:cTn id="7" dur="3000" fill="hold"/>
                                        <p:tgtEl>
                                          <p:spTgt spid="445443"/>
                                        </p:tgtEl>
                                        <p:attrNameLst>
                                          <p:attrName>ppt_x</p:attrName>
                                        </p:attrNameLst>
                                      </p:cBhvr>
                                      <p:tavLst>
                                        <p:tav tm="0">
                                          <p:val>
                                            <p:strVal val="0-#ppt_w/2"/>
                                          </p:val>
                                        </p:tav>
                                        <p:tav tm="100000">
                                          <p:val>
                                            <p:strVal val="#ppt_x"/>
                                          </p:val>
                                        </p:tav>
                                      </p:tavLst>
                                    </p:anim>
                                    <p:anim calcmode="lin" valueType="num">
                                      <p:cBhvr additive="base">
                                        <p:cTn id="8" dur="3000" fill="hold"/>
                                        <p:tgtEl>
                                          <p:spTgt spid="445443"/>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4" presetClass="entr" presetSubtype="16" fill="hold" nodeType="clickEffect">
                                  <p:stCondLst>
                                    <p:cond delay="0"/>
                                  </p:stCondLst>
                                  <p:childTnLst>
                                    <p:set>
                                      <p:cBhvr>
                                        <p:cTn id="12" dur="1" fill="hold">
                                          <p:stCondLst>
                                            <p:cond delay="0"/>
                                          </p:stCondLst>
                                        </p:cTn>
                                        <p:tgtEl>
                                          <p:spTgt spid="445454"/>
                                        </p:tgtEl>
                                        <p:attrNameLst>
                                          <p:attrName>style.visibility</p:attrName>
                                        </p:attrNameLst>
                                      </p:cBhvr>
                                      <p:to>
                                        <p:strVal val="visible"/>
                                      </p:to>
                                    </p:set>
                                    <p:animEffect transition="in" filter="box(in)">
                                      <p:cBhvr>
                                        <p:cTn id="13" dur="3000"/>
                                        <p:tgtEl>
                                          <p:spTgt spid="445454"/>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2" presetClass="entr" presetSubtype="8" fill="hold" grpId="0" nodeType="clickEffect">
                                  <p:stCondLst>
                                    <p:cond delay="0"/>
                                  </p:stCondLst>
                                  <p:childTnLst>
                                    <p:set>
                                      <p:cBhvr>
                                        <p:cTn id="17" dur="1" fill="hold">
                                          <p:stCondLst>
                                            <p:cond delay="0"/>
                                          </p:stCondLst>
                                        </p:cTn>
                                        <p:tgtEl>
                                          <p:spTgt spid="445444"/>
                                        </p:tgtEl>
                                        <p:attrNameLst>
                                          <p:attrName>style.visibility</p:attrName>
                                        </p:attrNameLst>
                                      </p:cBhvr>
                                      <p:to>
                                        <p:strVal val="visible"/>
                                      </p:to>
                                    </p:set>
                                    <p:anim calcmode="lin" valueType="num">
                                      <p:cBhvr additive="base">
                                        <p:cTn id="18" dur="2000" fill="hold"/>
                                        <p:tgtEl>
                                          <p:spTgt spid="445444"/>
                                        </p:tgtEl>
                                        <p:attrNameLst>
                                          <p:attrName>ppt_x</p:attrName>
                                        </p:attrNameLst>
                                      </p:cBhvr>
                                      <p:tavLst>
                                        <p:tav tm="0">
                                          <p:val>
                                            <p:strVal val="0-#ppt_w/2"/>
                                          </p:val>
                                        </p:tav>
                                        <p:tav tm="100000">
                                          <p:val>
                                            <p:strVal val="#ppt_x"/>
                                          </p:val>
                                        </p:tav>
                                      </p:tavLst>
                                    </p:anim>
                                    <p:anim calcmode="lin" valueType="num">
                                      <p:cBhvr additive="base">
                                        <p:cTn id="19" dur="2000" fill="hold"/>
                                        <p:tgtEl>
                                          <p:spTgt spid="445444"/>
                                        </p:tgtEl>
                                        <p:attrNameLst>
                                          <p:attrName>ppt_y</p:attrName>
                                        </p:attrNameLst>
                                      </p:cBhvr>
                                      <p:tavLst>
                                        <p:tav tm="0">
                                          <p:val>
                                            <p:strVal val="#ppt_y"/>
                                          </p:val>
                                        </p:tav>
                                        <p:tav tm="100000">
                                          <p:val>
                                            <p:strVal val="#ppt_y"/>
                                          </p:val>
                                        </p:tav>
                                      </p:tavLst>
                                    </p:anim>
                                  </p:childTnLst>
                                </p:cTn>
                              </p:par>
                            </p:childTnLst>
                          </p:cTn>
                        </p:par>
                      </p:childTnLst>
                    </p:cTn>
                  </p:par>
                  <p:par>
                    <p:cTn id="20" fill="hold" nodeType="clickPar">
                      <p:stCondLst>
                        <p:cond delay="indefinite"/>
                      </p:stCondLst>
                      <p:childTnLst>
                        <p:par>
                          <p:cTn id="21" fill="hold" nodeType="withGroup">
                            <p:stCondLst>
                              <p:cond delay="0"/>
                            </p:stCondLst>
                            <p:childTnLst>
                              <p:par>
                                <p:cTn id="22" presetID="2" presetClass="entr" presetSubtype="8" fill="hold" grpId="0" nodeType="clickEffect">
                                  <p:stCondLst>
                                    <p:cond delay="0"/>
                                  </p:stCondLst>
                                  <p:childTnLst>
                                    <p:set>
                                      <p:cBhvr>
                                        <p:cTn id="23" dur="1" fill="hold">
                                          <p:stCondLst>
                                            <p:cond delay="0"/>
                                          </p:stCondLst>
                                        </p:cTn>
                                        <p:tgtEl>
                                          <p:spTgt spid="445445"/>
                                        </p:tgtEl>
                                        <p:attrNameLst>
                                          <p:attrName>style.visibility</p:attrName>
                                        </p:attrNameLst>
                                      </p:cBhvr>
                                      <p:to>
                                        <p:strVal val="visible"/>
                                      </p:to>
                                    </p:set>
                                    <p:anim calcmode="lin" valueType="num">
                                      <p:cBhvr additive="base">
                                        <p:cTn id="24" dur="3000" fill="hold"/>
                                        <p:tgtEl>
                                          <p:spTgt spid="445445"/>
                                        </p:tgtEl>
                                        <p:attrNameLst>
                                          <p:attrName>ppt_x</p:attrName>
                                        </p:attrNameLst>
                                      </p:cBhvr>
                                      <p:tavLst>
                                        <p:tav tm="0">
                                          <p:val>
                                            <p:strVal val="0-#ppt_w/2"/>
                                          </p:val>
                                        </p:tav>
                                        <p:tav tm="100000">
                                          <p:val>
                                            <p:strVal val="#ppt_x"/>
                                          </p:val>
                                        </p:tav>
                                      </p:tavLst>
                                    </p:anim>
                                    <p:anim calcmode="lin" valueType="num">
                                      <p:cBhvr additive="base">
                                        <p:cTn id="25" dur="3000" fill="hold"/>
                                        <p:tgtEl>
                                          <p:spTgt spid="445445"/>
                                        </p:tgtEl>
                                        <p:attrNameLst>
                                          <p:attrName>ppt_y</p:attrName>
                                        </p:attrNameLst>
                                      </p:cBhvr>
                                      <p:tavLst>
                                        <p:tav tm="0">
                                          <p:val>
                                            <p:strVal val="#ppt_y"/>
                                          </p:val>
                                        </p:tav>
                                        <p:tav tm="100000">
                                          <p:val>
                                            <p:strVal val="#ppt_y"/>
                                          </p:val>
                                        </p:tav>
                                      </p:tavLst>
                                    </p:anim>
                                  </p:childTnLst>
                                </p:cTn>
                              </p:par>
                            </p:childTnLst>
                          </p:cTn>
                        </p:par>
                      </p:childTnLst>
                    </p:cTn>
                  </p:par>
                  <p:par>
                    <p:cTn id="26" fill="hold" nodeType="clickPar">
                      <p:stCondLst>
                        <p:cond delay="indefinite"/>
                      </p:stCondLst>
                      <p:childTnLst>
                        <p:par>
                          <p:cTn id="27" fill="hold" nodeType="withGroup">
                            <p:stCondLst>
                              <p:cond delay="0"/>
                            </p:stCondLst>
                            <p:childTnLst>
                              <p:par>
                                <p:cTn id="28" presetID="2" presetClass="entr" presetSubtype="8" fill="hold" grpId="0" nodeType="clickEffect">
                                  <p:stCondLst>
                                    <p:cond delay="0"/>
                                  </p:stCondLst>
                                  <p:childTnLst>
                                    <p:set>
                                      <p:cBhvr>
                                        <p:cTn id="29" dur="1" fill="hold">
                                          <p:stCondLst>
                                            <p:cond delay="0"/>
                                          </p:stCondLst>
                                        </p:cTn>
                                        <p:tgtEl>
                                          <p:spTgt spid="445447"/>
                                        </p:tgtEl>
                                        <p:attrNameLst>
                                          <p:attrName>style.visibility</p:attrName>
                                        </p:attrNameLst>
                                      </p:cBhvr>
                                      <p:to>
                                        <p:strVal val="visible"/>
                                      </p:to>
                                    </p:set>
                                    <p:anim calcmode="lin" valueType="num">
                                      <p:cBhvr additive="base">
                                        <p:cTn id="30" dur="2000" fill="hold"/>
                                        <p:tgtEl>
                                          <p:spTgt spid="445447"/>
                                        </p:tgtEl>
                                        <p:attrNameLst>
                                          <p:attrName>ppt_x</p:attrName>
                                        </p:attrNameLst>
                                      </p:cBhvr>
                                      <p:tavLst>
                                        <p:tav tm="0">
                                          <p:val>
                                            <p:strVal val="0-#ppt_w/2"/>
                                          </p:val>
                                        </p:tav>
                                        <p:tav tm="100000">
                                          <p:val>
                                            <p:strVal val="#ppt_x"/>
                                          </p:val>
                                        </p:tav>
                                      </p:tavLst>
                                    </p:anim>
                                    <p:anim calcmode="lin" valueType="num">
                                      <p:cBhvr additive="base">
                                        <p:cTn id="31" dur="2000" fill="hold"/>
                                        <p:tgtEl>
                                          <p:spTgt spid="445447"/>
                                        </p:tgtEl>
                                        <p:attrNameLst>
                                          <p:attrName>ppt_y</p:attrName>
                                        </p:attrNameLst>
                                      </p:cBhvr>
                                      <p:tavLst>
                                        <p:tav tm="0">
                                          <p:val>
                                            <p:strVal val="#ppt_y"/>
                                          </p:val>
                                        </p:tav>
                                        <p:tav tm="100000">
                                          <p:val>
                                            <p:strVal val="#ppt_y"/>
                                          </p:val>
                                        </p:tav>
                                      </p:tavLst>
                                    </p:anim>
                                  </p:childTnLst>
                                </p:cTn>
                              </p:par>
                            </p:childTnLst>
                          </p:cTn>
                        </p:par>
                      </p:childTnLst>
                    </p:cTn>
                  </p:par>
                  <p:par>
                    <p:cTn id="32" fill="hold" nodeType="clickPar">
                      <p:stCondLst>
                        <p:cond delay="indefinite"/>
                      </p:stCondLst>
                      <p:childTnLst>
                        <p:par>
                          <p:cTn id="33" fill="hold" nodeType="withGroup">
                            <p:stCondLst>
                              <p:cond delay="0"/>
                            </p:stCondLst>
                            <p:childTnLst>
                              <p:par>
                                <p:cTn id="34" presetID="2" presetClass="entr" presetSubtype="8" fill="hold" grpId="0" nodeType="clickEffect">
                                  <p:stCondLst>
                                    <p:cond delay="0"/>
                                  </p:stCondLst>
                                  <p:childTnLst>
                                    <p:set>
                                      <p:cBhvr>
                                        <p:cTn id="35" dur="1" fill="hold">
                                          <p:stCondLst>
                                            <p:cond delay="0"/>
                                          </p:stCondLst>
                                        </p:cTn>
                                        <p:tgtEl>
                                          <p:spTgt spid="445446"/>
                                        </p:tgtEl>
                                        <p:attrNameLst>
                                          <p:attrName>style.visibility</p:attrName>
                                        </p:attrNameLst>
                                      </p:cBhvr>
                                      <p:to>
                                        <p:strVal val="visible"/>
                                      </p:to>
                                    </p:set>
                                    <p:anim calcmode="lin" valueType="num">
                                      <p:cBhvr additive="base">
                                        <p:cTn id="36" dur="2000" fill="hold"/>
                                        <p:tgtEl>
                                          <p:spTgt spid="445446"/>
                                        </p:tgtEl>
                                        <p:attrNameLst>
                                          <p:attrName>ppt_x</p:attrName>
                                        </p:attrNameLst>
                                      </p:cBhvr>
                                      <p:tavLst>
                                        <p:tav tm="0">
                                          <p:val>
                                            <p:strVal val="0-#ppt_w/2"/>
                                          </p:val>
                                        </p:tav>
                                        <p:tav tm="100000">
                                          <p:val>
                                            <p:strVal val="#ppt_x"/>
                                          </p:val>
                                        </p:tav>
                                      </p:tavLst>
                                    </p:anim>
                                    <p:anim calcmode="lin" valueType="num">
                                      <p:cBhvr additive="base">
                                        <p:cTn id="37" dur="2000" fill="hold"/>
                                        <p:tgtEl>
                                          <p:spTgt spid="445446"/>
                                        </p:tgtEl>
                                        <p:attrNameLst>
                                          <p:attrName>ppt_y</p:attrName>
                                        </p:attrNameLst>
                                      </p:cBhvr>
                                      <p:tavLst>
                                        <p:tav tm="0">
                                          <p:val>
                                            <p:strVal val="#ppt_y"/>
                                          </p:val>
                                        </p:tav>
                                        <p:tav tm="100000">
                                          <p:val>
                                            <p:strVal val="#ppt_y"/>
                                          </p:val>
                                        </p:tav>
                                      </p:tavLst>
                                    </p:anim>
                                  </p:childTnLst>
                                </p:cTn>
                              </p:par>
                            </p:childTnLst>
                          </p:cTn>
                        </p:par>
                      </p:childTnLst>
                    </p:cTn>
                  </p:par>
                  <p:par>
                    <p:cTn id="38" fill="hold" nodeType="clickPar">
                      <p:stCondLst>
                        <p:cond delay="indefinite"/>
                      </p:stCondLst>
                      <p:childTnLst>
                        <p:par>
                          <p:cTn id="39" fill="hold" nodeType="withGroup">
                            <p:stCondLst>
                              <p:cond delay="0"/>
                            </p:stCondLst>
                            <p:childTnLst>
                              <p:par>
                                <p:cTn id="40" presetID="2" presetClass="entr" presetSubtype="8" fill="hold" grpId="0" nodeType="clickEffect">
                                  <p:stCondLst>
                                    <p:cond delay="0"/>
                                  </p:stCondLst>
                                  <p:childTnLst>
                                    <p:set>
                                      <p:cBhvr>
                                        <p:cTn id="41" dur="1" fill="hold">
                                          <p:stCondLst>
                                            <p:cond delay="0"/>
                                          </p:stCondLst>
                                        </p:cTn>
                                        <p:tgtEl>
                                          <p:spTgt spid="445448"/>
                                        </p:tgtEl>
                                        <p:attrNameLst>
                                          <p:attrName>style.visibility</p:attrName>
                                        </p:attrNameLst>
                                      </p:cBhvr>
                                      <p:to>
                                        <p:strVal val="visible"/>
                                      </p:to>
                                    </p:set>
                                    <p:anim calcmode="lin" valueType="num">
                                      <p:cBhvr additive="base">
                                        <p:cTn id="42" dur="2000" fill="hold"/>
                                        <p:tgtEl>
                                          <p:spTgt spid="445448"/>
                                        </p:tgtEl>
                                        <p:attrNameLst>
                                          <p:attrName>ppt_x</p:attrName>
                                        </p:attrNameLst>
                                      </p:cBhvr>
                                      <p:tavLst>
                                        <p:tav tm="0">
                                          <p:val>
                                            <p:strVal val="0-#ppt_w/2"/>
                                          </p:val>
                                        </p:tav>
                                        <p:tav tm="100000">
                                          <p:val>
                                            <p:strVal val="#ppt_x"/>
                                          </p:val>
                                        </p:tav>
                                      </p:tavLst>
                                    </p:anim>
                                    <p:anim calcmode="lin" valueType="num">
                                      <p:cBhvr additive="base">
                                        <p:cTn id="43" dur="2000" fill="hold"/>
                                        <p:tgtEl>
                                          <p:spTgt spid="445448"/>
                                        </p:tgtEl>
                                        <p:attrNameLst>
                                          <p:attrName>ppt_y</p:attrName>
                                        </p:attrNameLst>
                                      </p:cBhvr>
                                      <p:tavLst>
                                        <p:tav tm="0">
                                          <p:val>
                                            <p:strVal val="#ppt_y"/>
                                          </p:val>
                                        </p:tav>
                                        <p:tav tm="100000">
                                          <p:val>
                                            <p:strVal val="#ppt_y"/>
                                          </p:val>
                                        </p:tav>
                                      </p:tavLst>
                                    </p:anim>
                                  </p:childTnLst>
                                </p:cTn>
                              </p:par>
                            </p:childTnLst>
                          </p:cTn>
                        </p:par>
                      </p:childTnLst>
                    </p:cTn>
                  </p:par>
                  <p:par>
                    <p:cTn id="44" fill="hold" nodeType="clickPar">
                      <p:stCondLst>
                        <p:cond delay="indefinite"/>
                      </p:stCondLst>
                      <p:childTnLst>
                        <p:par>
                          <p:cTn id="45" fill="hold" nodeType="withGroup">
                            <p:stCondLst>
                              <p:cond delay="0"/>
                            </p:stCondLst>
                            <p:childTnLst>
                              <p:par>
                                <p:cTn id="46" presetID="2" presetClass="entr" presetSubtype="2" fill="hold" nodeType="clickEffect">
                                  <p:stCondLst>
                                    <p:cond delay="0"/>
                                  </p:stCondLst>
                                  <p:childTnLst>
                                    <p:set>
                                      <p:cBhvr>
                                        <p:cTn id="47" dur="1" fill="hold">
                                          <p:stCondLst>
                                            <p:cond delay="0"/>
                                          </p:stCondLst>
                                        </p:cTn>
                                        <p:tgtEl>
                                          <p:spTgt spid="445449"/>
                                        </p:tgtEl>
                                        <p:attrNameLst>
                                          <p:attrName>style.visibility</p:attrName>
                                        </p:attrNameLst>
                                      </p:cBhvr>
                                      <p:to>
                                        <p:strVal val="visible"/>
                                      </p:to>
                                    </p:set>
                                    <p:anim calcmode="lin" valueType="num">
                                      <p:cBhvr additive="base">
                                        <p:cTn id="48" dur="2000" fill="hold"/>
                                        <p:tgtEl>
                                          <p:spTgt spid="445449"/>
                                        </p:tgtEl>
                                        <p:attrNameLst>
                                          <p:attrName>ppt_x</p:attrName>
                                        </p:attrNameLst>
                                      </p:cBhvr>
                                      <p:tavLst>
                                        <p:tav tm="0">
                                          <p:val>
                                            <p:strVal val="1+#ppt_w/2"/>
                                          </p:val>
                                        </p:tav>
                                        <p:tav tm="100000">
                                          <p:val>
                                            <p:strVal val="#ppt_x"/>
                                          </p:val>
                                        </p:tav>
                                      </p:tavLst>
                                    </p:anim>
                                    <p:anim calcmode="lin" valueType="num">
                                      <p:cBhvr additive="base">
                                        <p:cTn id="49" dur="2000" fill="hold"/>
                                        <p:tgtEl>
                                          <p:spTgt spid="445449"/>
                                        </p:tgtEl>
                                        <p:attrNameLst>
                                          <p:attrName>ppt_y</p:attrName>
                                        </p:attrNameLst>
                                      </p:cBhvr>
                                      <p:tavLst>
                                        <p:tav tm="0">
                                          <p:val>
                                            <p:strVal val="#ppt_y"/>
                                          </p:val>
                                        </p:tav>
                                        <p:tav tm="100000">
                                          <p:val>
                                            <p:strVal val="#ppt_y"/>
                                          </p:val>
                                        </p:tav>
                                      </p:tavLst>
                                    </p:anim>
                                  </p:childTnLst>
                                </p:cTn>
                              </p:par>
                            </p:childTnLst>
                          </p:cTn>
                        </p:par>
                      </p:childTnLst>
                    </p:cTn>
                  </p:par>
                  <p:par>
                    <p:cTn id="50" fill="hold" nodeType="clickPar">
                      <p:stCondLst>
                        <p:cond delay="indefinite"/>
                      </p:stCondLst>
                      <p:childTnLst>
                        <p:par>
                          <p:cTn id="51" fill="hold" nodeType="withGroup">
                            <p:stCondLst>
                              <p:cond delay="0"/>
                            </p:stCondLst>
                            <p:childTnLst>
                              <p:par>
                                <p:cTn id="52" presetID="2" presetClass="entr" presetSubtype="4" fill="hold" nodeType="clickEffect">
                                  <p:stCondLst>
                                    <p:cond delay="0"/>
                                  </p:stCondLst>
                                  <p:childTnLst>
                                    <p:set>
                                      <p:cBhvr>
                                        <p:cTn id="53" dur="1" fill="hold">
                                          <p:stCondLst>
                                            <p:cond delay="0"/>
                                          </p:stCondLst>
                                        </p:cTn>
                                        <p:tgtEl>
                                          <p:spTgt spid="445451"/>
                                        </p:tgtEl>
                                        <p:attrNameLst>
                                          <p:attrName>style.visibility</p:attrName>
                                        </p:attrNameLst>
                                      </p:cBhvr>
                                      <p:to>
                                        <p:strVal val="visible"/>
                                      </p:to>
                                    </p:set>
                                    <p:anim calcmode="lin" valueType="num">
                                      <p:cBhvr additive="base">
                                        <p:cTn id="54" dur="2000" fill="hold"/>
                                        <p:tgtEl>
                                          <p:spTgt spid="445451"/>
                                        </p:tgtEl>
                                        <p:attrNameLst>
                                          <p:attrName>ppt_x</p:attrName>
                                        </p:attrNameLst>
                                      </p:cBhvr>
                                      <p:tavLst>
                                        <p:tav tm="0">
                                          <p:val>
                                            <p:strVal val="#ppt_x"/>
                                          </p:val>
                                        </p:tav>
                                        <p:tav tm="100000">
                                          <p:val>
                                            <p:strVal val="#ppt_x"/>
                                          </p:val>
                                        </p:tav>
                                      </p:tavLst>
                                    </p:anim>
                                    <p:anim calcmode="lin" valueType="num">
                                      <p:cBhvr additive="base">
                                        <p:cTn id="55" dur="2000" fill="hold"/>
                                        <p:tgtEl>
                                          <p:spTgt spid="445451"/>
                                        </p:tgtEl>
                                        <p:attrNameLst>
                                          <p:attrName>ppt_y</p:attrName>
                                        </p:attrNameLst>
                                      </p:cBhvr>
                                      <p:tavLst>
                                        <p:tav tm="0">
                                          <p:val>
                                            <p:strVal val="1+#ppt_h/2"/>
                                          </p:val>
                                        </p:tav>
                                        <p:tav tm="100000">
                                          <p:val>
                                            <p:strVal val="#ppt_y"/>
                                          </p:val>
                                        </p:tav>
                                      </p:tavLst>
                                    </p:anim>
                                  </p:childTnLst>
                                </p:cTn>
                              </p:par>
                            </p:childTnLst>
                          </p:cTn>
                        </p:par>
                      </p:childTnLst>
                    </p:cTn>
                  </p:par>
                  <p:par>
                    <p:cTn id="56" fill="hold" nodeType="clickPar">
                      <p:stCondLst>
                        <p:cond delay="indefinite"/>
                      </p:stCondLst>
                      <p:childTnLst>
                        <p:par>
                          <p:cTn id="57" fill="hold" nodeType="withGroup">
                            <p:stCondLst>
                              <p:cond delay="0"/>
                            </p:stCondLst>
                            <p:childTnLst>
                              <p:par>
                                <p:cTn id="58" presetID="2" presetClass="entr" presetSubtype="4" fill="hold" grpId="0" nodeType="clickEffect">
                                  <p:stCondLst>
                                    <p:cond delay="0"/>
                                  </p:stCondLst>
                                  <p:childTnLst>
                                    <p:set>
                                      <p:cBhvr>
                                        <p:cTn id="59" dur="1" fill="hold">
                                          <p:stCondLst>
                                            <p:cond delay="0"/>
                                          </p:stCondLst>
                                        </p:cTn>
                                        <p:tgtEl>
                                          <p:spTgt spid="445450"/>
                                        </p:tgtEl>
                                        <p:attrNameLst>
                                          <p:attrName>style.visibility</p:attrName>
                                        </p:attrNameLst>
                                      </p:cBhvr>
                                      <p:to>
                                        <p:strVal val="visible"/>
                                      </p:to>
                                    </p:set>
                                    <p:anim calcmode="lin" valueType="num">
                                      <p:cBhvr additive="base">
                                        <p:cTn id="60" dur="2000" fill="hold"/>
                                        <p:tgtEl>
                                          <p:spTgt spid="445450"/>
                                        </p:tgtEl>
                                        <p:attrNameLst>
                                          <p:attrName>ppt_x</p:attrName>
                                        </p:attrNameLst>
                                      </p:cBhvr>
                                      <p:tavLst>
                                        <p:tav tm="0">
                                          <p:val>
                                            <p:strVal val="#ppt_x"/>
                                          </p:val>
                                        </p:tav>
                                        <p:tav tm="100000">
                                          <p:val>
                                            <p:strVal val="#ppt_x"/>
                                          </p:val>
                                        </p:tav>
                                      </p:tavLst>
                                    </p:anim>
                                    <p:anim calcmode="lin" valueType="num">
                                      <p:cBhvr additive="base">
                                        <p:cTn id="61" dur="2000" fill="hold"/>
                                        <p:tgtEl>
                                          <p:spTgt spid="445450"/>
                                        </p:tgtEl>
                                        <p:attrNameLst>
                                          <p:attrName>ppt_y</p:attrName>
                                        </p:attrNameLst>
                                      </p:cBhvr>
                                      <p:tavLst>
                                        <p:tav tm="0">
                                          <p:val>
                                            <p:strVal val="1+#ppt_h/2"/>
                                          </p:val>
                                        </p:tav>
                                        <p:tav tm="100000">
                                          <p:val>
                                            <p:strVal val="#ppt_y"/>
                                          </p:val>
                                        </p:tav>
                                      </p:tavLst>
                                    </p:anim>
                                  </p:childTnLst>
                                </p:cTn>
                              </p:par>
                            </p:childTnLst>
                          </p:cTn>
                        </p:par>
                      </p:childTnLst>
                    </p:cTn>
                  </p:par>
                  <p:par>
                    <p:cTn id="62" fill="hold" nodeType="clickPar">
                      <p:stCondLst>
                        <p:cond delay="indefinite"/>
                      </p:stCondLst>
                      <p:childTnLst>
                        <p:par>
                          <p:cTn id="63" fill="hold" nodeType="withGroup">
                            <p:stCondLst>
                              <p:cond delay="0"/>
                            </p:stCondLst>
                            <p:childTnLst>
                              <p:par>
                                <p:cTn id="64" presetID="3" presetClass="entr" presetSubtype="10" fill="hold" nodeType="clickEffect">
                                  <p:stCondLst>
                                    <p:cond delay="0"/>
                                  </p:stCondLst>
                                  <p:childTnLst>
                                    <p:set>
                                      <p:cBhvr>
                                        <p:cTn id="65" dur="1" fill="hold">
                                          <p:stCondLst>
                                            <p:cond delay="0"/>
                                          </p:stCondLst>
                                        </p:cTn>
                                        <p:tgtEl>
                                          <p:spTgt spid="445491"/>
                                        </p:tgtEl>
                                        <p:attrNameLst>
                                          <p:attrName>style.visibility</p:attrName>
                                        </p:attrNameLst>
                                      </p:cBhvr>
                                      <p:to>
                                        <p:strVal val="visible"/>
                                      </p:to>
                                    </p:set>
                                    <p:animEffect transition="in" filter="blinds(horizontal)">
                                      <p:cBhvr>
                                        <p:cTn id="66" dur="500"/>
                                        <p:tgtEl>
                                          <p:spTgt spid="445491"/>
                                        </p:tgtEl>
                                      </p:cBhvr>
                                    </p:animEffect>
                                  </p:childTnLst>
                                </p:cTn>
                              </p:par>
                            </p:childTnLst>
                          </p:cTn>
                        </p:par>
                      </p:childTnLst>
                    </p:cTn>
                  </p:par>
                  <p:par>
                    <p:cTn id="67" fill="hold" nodeType="clickPar">
                      <p:stCondLst>
                        <p:cond delay="indefinite"/>
                      </p:stCondLst>
                      <p:childTnLst>
                        <p:par>
                          <p:cTn id="68" fill="hold" nodeType="withGroup">
                            <p:stCondLst>
                              <p:cond delay="0"/>
                            </p:stCondLst>
                            <p:childTnLst>
                              <p:par>
                                <p:cTn id="69" presetID="3" presetClass="entr" presetSubtype="10" fill="hold" grpId="0" nodeType="clickEffect">
                                  <p:stCondLst>
                                    <p:cond delay="0"/>
                                  </p:stCondLst>
                                  <p:childTnLst>
                                    <p:set>
                                      <p:cBhvr>
                                        <p:cTn id="70" dur="1" fill="hold">
                                          <p:stCondLst>
                                            <p:cond delay="0"/>
                                          </p:stCondLst>
                                        </p:cTn>
                                        <p:tgtEl>
                                          <p:spTgt spid="445493"/>
                                        </p:tgtEl>
                                        <p:attrNameLst>
                                          <p:attrName>style.visibility</p:attrName>
                                        </p:attrNameLst>
                                      </p:cBhvr>
                                      <p:to>
                                        <p:strVal val="visible"/>
                                      </p:to>
                                    </p:set>
                                    <p:animEffect transition="in" filter="blinds(horizontal)">
                                      <p:cBhvr>
                                        <p:cTn id="71" dur="500"/>
                                        <p:tgtEl>
                                          <p:spTgt spid="445493"/>
                                        </p:tgtEl>
                                      </p:cBhvr>
                                    </p:animEffect>
                                  </p:childTnLst>
                                </p:cTn>
                              </p:par>
                              <p:par>
                                <p:cTn id="72" presetID="3" presetClass="entr" presetSubtype="10" fill="hold" nodeType="withEffect">
                                  <p:stCondLst>
                                    <p:cond delay="0"/>
                                  </p:stCondLst>
                                  <p:childTnLst>
                                    <p:set>
                                      <p:cBhvr>
                                        <p:cTn id="73" dur="1" fill="hold">
                                          <p:stCondLst>
                                            <p:cond delay="0"/>
                                          </p:stCondLst>
                                        </p:cTn>
                                        <p:tgtEl>
                                          <p:spTgt spid="445492"/>
                                        </p:tgtEl>
                                        <p:attrNameLst>
                                          <p:attrName>style.visibility</p:attrName>
                                        </p:attrNameLst>
                                      </p:cBhvr>
                                      <p:to>
                                        <p:strVal val="visible"/>
                                      </p:to>
                                    </p:set>
                                    <p:animEffect transition="in" filter="blinds(horizontal)">
                                      <p:cBhvr>
                                        <p:cTn id="74" dur="500"/>
                                        <p:tgtEl>
                                          <p:spTgt spid="445492"/>
                                        </p:tgtEl>
                                      </p:cBhvr>
                                    </p:animEffect>
                                  </p:childTnLst>
                                </p:cTn>
                              </p:par>
                              <p:par>
                                <p:cTn id="75" presetID="3" presetClass="entr" presetSubtype="10" fill="hold" grpId="0" nodeType="withEffect">
                                  <p:stCondLst>
                                    <p:cond delay="0"/>
                                  </p:stCondLst>
                                  <p:childTnLst>
                                    <p:set>
                                      <p:cBhvr>
                                        <p:cTn id="76" dur="1" fill="hold">
                                          <p:stCondLst>
                                            <p:cond delay="0"/>
                                          </p:stCondLst>
                                        </p:cTn>
                                        <p:tgtEl>
                                          <p:spTgt spid="445494"/>
                                        </p:tgtEl>
                                        <p:attrNameLst>
                                          <p:attrName>style.visibility</p:attrName>
                                        </p:attrNameLst>
                                      </p:cBhvr>
                                      <p:to>
                                        <p:strVal val="visible"/>
                                      </p:to>
                                    </p:set>
                                    <p:animEffect transition="in" filter="blinds(horizontal)">
                                      <p:cBhvr>
                                        <p:cTn id="77" dur="500"/>
                                        <p:tgtEl>
                                          <p:spTgt spid="4454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5443" grpId="0"/>
      <p:bldP spid="445444" grpId="0"/>
      <p:bldP spid="445445" grpId="0"/>
      <p:bldP spid="445446" grpId="0"/>
      <p:bldP spid="445447" grpId="0"/>
      <p:bldP spid="445448" grpId="0"/>
      <p:bldP spid="445450" grpId="0"/>
      <p:bldP spid="445493" grpId="0" animBg="1"/>
      <p:bldP spid="445494" grpId="0"/>
    </p:bldLst>
  </p:timing>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6466" name="Text Box 2"/>
          <p:cNvSpPr txBox="1">
            <a:spLocks noChangeArrowheads="1"/>
          </p:cNvSpPr>
          <p:nvPr/>
        </p:nvSpPr>
        <p:spPr bwMode="auto">
          <a:xfrm>
            <a:off x="3870325" y="5746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446467" name="Text Box 3"/>
          <p:cNvSpPr txBox="1">
            <a:spLocks noChangeArrowheads="1"/>
          </p:cNvSpPr>
          <p:nvPr/>
        </p:nvSpPr>
        <p:spPr bwMode="auto">
          <a:xfrm>
            <a:off x="212725" y="630238"/>
            <a:ext cx="8861425"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006600"/>
                </a:solidFill>
              </a:rPr>
              <a:t>Thí dụ 13. 3</a:t>
            </a:r>
            <a:r>
              <a:rPr lang="en-US">
                <a:solidFill>
                  <a:srgbClr val="000000"/>
                </a:solidFill>
              </a:rPr>
              <a:t>. </a:t>
            </a:r>
            <a:r>
              <a:rPr lang="en-US" i="1">
                <a:solidFill>
                  <a:srgbClr val="990000"/>
                </a:solidFill>
              </a:rPr>
              <a:t>Kiểm tra ứng suất do uốn dọc và uốn ngang </a:t>
            </a:r>
          </a:p>
          <a:p>
            <a:pPr algn="l"/>
            <a:r>
              <a:rPr lang="en-US" i="1">
                <a:solidFill>
                  <a:srgbClr val="990000"/>
                </a:solidFill>
              </a:rPr>
              <a:t>đồng thời</a:t>
            </a:r>
            <a:r>
              <a:rPr lang="en-US">
                <a:solidFill>
                  <a:srgbClr val="000000"/>
                </a:solidFill>
              </a:rPr>
              <a:t> trong mặt phẳng chuyển động của thanh truyền </a:t>
            </a:r>
          </a:p>
          <a:p>
            <a:pPr algn="l"/>
            <a:r>
              <a:rPr lang="en-US">
                <a:solidFill>
                  <a:srgbClr val="000000"/>
                </a:solidFill>
              </a:rPr>
              <a:t>động cơ máy kéo, biết hệ số quy đổi chiều dài</a:t>
            </a:r>
            <a:r>
              <a:rPr lang="en-US"/>
              <a:t> </a:t>
            </a:r>
            <a:r>
              <a:rPr lang="en-US">
                <a:solidFill>
                  <a:srgbClr val="000000"/>
                </a:solidFill>
                <a:latin typeface="Times New Roman" pitchFamily="18" charset="0"/>
                <a:cs typeface="Times New Roman" pitchFamily="18" charset="0"/>
              </a:rPr>
              <a:t>μ = 1; </a:t>
            </a:r>
            <a:r>
              <a:rPr lang="en-US" i="1">
                <a:solidFill>
                  <a:srgbClr val="000000"/>
                </a:solidFill>
                <a:latin typeface="Times New Roman" pitchFamily="18" charset="0"/>
                <a:cs typeface="Times New Roman" pitchFamily="18" charset="0"/>
              </a:rPr>
              <a:t>l</a:t>
            </a:r>
            <a:r>
              <a:rPr lang="en-US">
                <a:solidFill>
                  <a:srgbClr val="000000"/>
                </a:solidFill>
                <a:latin typeface="Times New Roman" pitchFamily="18" charset="0"/>
                <a:cs typeface="Times New Roman" pitchFamily="18" charset="0"/>
              </a:rPr>
              <a:t> = 330 mm; </a:t>
            </a:r>
          </a:p>
          <a:p>
            <a:pPr algn="l"/>
            <a:r>
              <a:rPr lang="en-US">
                <a:solidFill>
                  <a:srgbClr val="000000"/>
                </a:solidFill>
                <a:latin typeface="Times New Roman" pitchFamily="18" charset="0"/>
                <a:cs typeface="Times New Roman" pitchFamily="18" charset="0"/>
              </a:rPr>
              <a:t>r = 76mm;  n = 1050vg/ph; F = 3cm</a:t>
            </a:r>
            <a:r>
              <a:rPr lang="en-US" baseline="30000">
                <a:solidFill>
                  <a:srgbClr val="000000"/>
                </a:solidFill>
                <a:latin typeface="Times New Roman" pitchFamily="18" charset="0"/>
                <a:cs typeface="Times New Roman" pitchFamily="18" charset="0"/>
              </a:rPr>
              <a:t>2</a:t>
            </a:r>
            <a:r>
              <a:rPr lang="en-US">
                <a:solidFill>
                  <a:srgbClr val="000000"/>
                </a:solidFill>
                <a:latin typeface="Times New Roman" pitchFamily="18" charset="0"/>
                <a:cs typeface="Times New Roman" pitchFamily="18" charset="0"/>
              </a:rPr>
              <a:t>; P = 23kN;   γ  = 0,008kg/cm</a:t>
            </a:r>
            <a:r>
              <a:rPr lang="en-US" baseline="30000">
                <a:solidFill>
                  <a:srgbClr val="000000"/>
                </a:solidFill>
                <a:latin typeface="Times New Roman" pitchFamily="18" charset="0"/>
                <a:cs typeface="Times New Roman" pitchFamily="18" charset="0"/>
              </a:rPr>
              <a:t>3</a:t>
            </a:r>
            <a:r>
              <a:rPr lang="en-US">
                <a:solidFill>
                  <a:srgbClr val="000000"/>
                </a:solidFill>
                <a:latin typeface="Times New Roman" pitchFamily="18" charset="0"/>
                <a:cs typeface="Times New Roman" pitchFamily="18" charset="0"/>
              </a:rPr>
              <a:t>.  </a:t>
            </a:r>
          </a:p>
        </p:txBody>
      </p:sp>
      <p:grpSp>
        <p:nvGrpSpPr>
          <p:cNvPr id="446468" name="Group 4"/>
          <p:cNvGrpSpPr>
            <a:grpSpLocks/>
          </p:cNvGrpSpPr>
          <p:nvPr/>
        </p:nvGrpSpPr>
        <p:grpSpPr bwMode="auto">
          <a:xfrm>
            <a:off x="6172200" y="2286000"/>
            <a:ext cx="2009775" cy="2133600"/>
            <a:chOff x="3888" y="1392"/>
            <a:chExt cx="1266" cy="1344"/>
          </a:xfrm>
        </p:grpSpPr>
        <p:sp>
          <p:nvSpPr>
            <p:cNvPr id="446469" name="Arc 5"/>
            <p:cNvSpPr>
              <a:spLocks/>
            </p:cNvSpPr>
            <p:nvPr/>
          </p:nvSpPr>
          <p:spPr bwMode="auto">
            <a:xfrm>
              <a:off x="4211" y="1532"/>
              <a:ext cx="678" cy="576"/>
            </a:xfrm>
            <a:custGeom>
              <a:avLst/>
              <a:gdLst>
                <a:gd name="G0" fmla="+- 8897 0 0"/>
                <a:gd name="G1" fmla="+- 21600 0 0"/>
                <a:gd name="G2" fmla="+- 21600 0 0"/>
                <a:gd name="T0" fmla="*/ 0 w 16943"/>
                <a:gd name="T1" fmla="*/ 1917 h 21600"/>
                <a:gd name="T2" fmla="*/ 16943 w 16943"/>
                <a:gd name="T3" fmla="*/ 1554 h 21600"/>
                <a:gd name="T4" fmla="*/ 8897 w 16943"/>
                <a:gd name="T5" fmla="*/ 21600 h 21600"/>
              </a:gdLst>
              <a:ahLst/>
              <a:cxnLst>
                <a:cxn ang="0">
                  <a:pos x="T0" y="T1"/>
                </a:cxn>
                <a:cxn ang="0">
                  <a:pos x="T2" y="T3"/>
                </a:cxn>
                <a:cxn ang="0">
                  <a:pos x="T4" y="T5"/>
                </a:cxn>
              </a:cxnLst>
              <a:rect l="0" t="0" r="r" b="b"/>
              <a:pathLst>
                <a:path w="16943" h="21600" fill="none" extrusionOk="0">
                  <a:moveTo>
                    <a:pt x="0" y="1917"/>
                  </a:moveTo>
                  <a:cubicBezTo>
                    <a:pt x="2795" y="653"/>
                    <a:pt x="5828" y="-1"/>
                    <a:pt x="8897" y="0"/>
                  </a:cubicBezTo>
                  <a:cubicBezTo>
                    <a:pt x="11653" y="0"/>
                    <a:pt x="14384" y="527"/>
                    <a:pt x="16942" y="1554"/>
                  </a:cubicBezTo>
                </a:path>
                <a:path w="16943" h="21600" stroke="0" extrusionOk="0">
                  <a:moveTo>
                    <a:pt x="0" y="1917"/>
                  </a:moveTo>
                  <a:cubicBezTo>
                    <a:pt x="2795" y="653"/>
                    <a:pt x="5828" y="-1"/>
                    <a:pt x="8897" y="0"/>
                  </a:cubicBezTo>
                  <a:cubicBezTo>
                    <a:pt x="11653" y="0"/>
                    <a:pt x="14384" y="527"/>
                    <a:pt x="16942" y="1554"/>
                  </a:cubicBezTo>
                  <a:lnTo>
                    <a:pt x="8897" y="21600"/>
                  </a:lnTo>
                  <a:close/>
                </a:path>
              </a:pathLst>
            </a:custGeom>
            <a:noFill/>
            <a:ln w="2857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6470" name="Arc 6"/>
            <p:cNvSpPr>
              <a:spLocks/>
            </p:cNvSpPr>
            <p:nvPr/>
          </p:nvSpPr>
          <p:spPr bwMode="auto">
            <a:xfrm>
              <a:off x="4214" y="1909"/>
              <a:ext cx="684" cy="576"/>
            </a:xfrm>
            <a:custGeom>
              <a:avLst/>
              <a:gdLst>
                <a:gd name="G0" fmla="+- 8679 0 0"/>
                <a:gd name="G1" fmla="+- 0 0 0"/>
                <a:gd name="G2" fmla="+- 21600 0 0"/>
                <a:gd name="T0" fmla="*/ 17107 w 17107"/>
                <a:gd name="T1" fmla="*/ 19888 h 21600"/>
                <a:gd name="T2" fmla="*/ 0 w 17107"/>
                <a:gd name="T3" fmla="*/ 19780 h 21600"/>
                <a:gd name="T4" fmla="*/ 8679 w 17107"/>
                <a:gd name="T5" fmla="*/ 0 h 21600"/>
              </a:gdLst>
              <a:ahLst/>
              <a:cxnLst>
                <a:cxn ang="0">
                  <a:pos x="T0" y="T1"/>
                </a:cxn>
                <a:cxn ang="0">
                  <a:pos x="T2" y="T3"/>
                </a:cxn>
                <a:cxn ang="0">
                  <a:pos x="T4" y="T5"/>
                </a:cxn>
              </a:cxnLst>
              <a:rect l="0" t="0" r="r" b="b"/>
              <a:pathLst>
                <a:path w="17107" h="21600" fill="none" extrusionOk="0">
                  <a:moveTo>
                    <a:pt x="17106" y="19887"/>
                  </a:moveTo>
                  <a:cubicBezTo>
                    <a:pt x="14440" y="21017"/>
                    <a:pt x="11574" y="21599"/>
                    <a:pt x="8679" y="21600"/>
                  </a:cubicBezTo>
                  <a:cubicBezTo>
                    <a:pt x="5691" y="21600"/>
                    <a:pt x="2736" y="20980"/>
                    <a:pt x="0" y="19779"/>
                  </a:cubicBezTo>
                </a:path>
                <a:path w="17107" h="21600" stroke="0" extrusionOk="0">
                  <a:moveTo>
                    <a:pt x="17106" y="19887"/>
                  </a:moveTo>
                  <a:cubicBezTo>
                    <a:pt x="14440" y="21017"/>
                    <a:pt x="11574" y="21599"/>
                    <a:pt x="8679" y="21600"/>
                  </a:cubicBezTo>
                  <a:cubicBezTo>
                    <a:pt x="5691" y="21600"/>
                    <a:pt x="2736" y="20980"/>
                    <a:pt x="0" y="19779"/>
                  </a:cubicBezTo>
                  <a:lnTo>
                    <a:pt x="8679" y="0"/>
                  </a:lnTo>
                  <a:close/>
                </a:path>
              </a:pathLst>
            </a:custGeom>
            <a:noFill/>
            <a:ln w="2857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6471" name="Line 7"/>
            <p:cNvSpPr>
              <a:spLocks noChangeShapeType="1"/>
            </p:cNvSpPr>
            <p:nvPr/>
          </p:nvSpPr>
          <p:spPr bwMode="auto">
            <a:xfrm flipV="1">
              <a:off x="4554" y="1392"/>
              <a:ext cx="0" cy="1218"/>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446472" name="Line 8"/>
            <p:cNvSpPr>
              <a:spLocks noChangeShapeType="1"/>
            </p:cNvSpPr>
            <p:nvPr/>
          </p:nvSpPr>
          <p:spPr bwMode="auto">
            <a:xfrm>
              <a:off x="4638" y="1860"/>
              <a:ext cx="0" cy="326"/>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473" name="Line 9"/>
            <p:cNvSpPr>
              <a:spLocks noChangeShapeType="1"/>
            </p:cNvSpPr>
            <p:nvPr/>
          </p:nvSpPr>
          <p:spPr bwMode="auto">
            <a:xfrm>
              <a:off x="4476" y="1848"/>
              <a:ext cx="0" cy="311"/>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474" name="Line 10"/>
            <p:cNvSpPr>
              <a:spLocks noChangeShapeType="1"/>
            </p:cNvSpPr>
            <p:nvPr/>
          </p:nvSpPr>
          <p:spPr bwMode="auto">
            <a:xfrm>
              <a:off x="4213" y="1584"/>
              <a:ext cx="0" cy="159"/>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475" name="Arc 11"/>
            <p:cNvSpPr>
              <a:spLocks/>
            </p:cNvSpPr>
            <p:nvPr/>
          </p:nvSpPr>
          <p:spPr bwMode="auto">
            <a:xfrm>
              <a:off x="4380" y="1765"/>
              <a:ext cx="95" cy="89"/>
            </a:xfrm>
            <a:custGeom>
              <a:avLst/>
              <a:gdLst>
                <a:gd name="G0" fmla="+- 5106 0 0"/>
                <a:gd name="G1" fmla="+- 21600 0 0"/>
                <a:gd name="G2" fmla="+- 21600 0 0"/>
                <a:gd name="T0" fmla="*/ 0 w 26706"/>
                <a:gd name="T1" fmla="*/ 612 h 24723"/>
                <a:gd name="T2" fmla="*/ 26479 w 26706"/>
                <a:gd name="T3" fmla="*/ 24723 h 24723"/>
                <a:gd name="T4" fmla="*/ 5106 w 26706"/>
                <a:gd name="T5" fmla="*/ 21600 h 24723"/>
              </a:gdLst>
              <a:ahLst/>
              <a:cxnLst>
                <a:cxn ang="0">
                  <a:pos x="T0" y="T1"/>
                </a:cxn>
                <a:cxn ang="0">
                  <a:pos x="T2" y="T3"/>
                </a:cxn>
                <a:cxn ang="0">
                  <a:pos x="T4" y="T5"/>
                </a:cxn>
              </a:cxnLst>
              <a:rect l="0" t="0" r="r" b="b"/>
              <a:pathLst>
                <a:path w="26706" h="24723" fill="none" extrusionOk="0">
                  <a:moveTo>
                    <a:pt x="0" y="612"/>
                  </a:moveTo>
                  <a:cubicBezTo>
                    <a:pt x="1671" y="205"/>
                    <a:pt x="3385" y="-1"/>
                    <a:pt x="5106" y="0"/>
                  </a:cubicBezTo>
                  <a:cubicBezTo>
                    <a:pt x="17035" y="0"/>
                    <a:pt x="26706" y="9670"/>
                    <a:pt x="26706" y="21600"/>
                  </a:cubicBezTo>
                  <a:cubicBezTo>
                    <a:pt x="26706" y="22645"/>
                    <a:pt x="26630" y="23688"/>
                    <a:pt x="26479" y="24723"/>
                  </a:cubicBezTo>
                </a:path>
                <a:path w="26706" h="24723" stroke="0" extrusionOk="0">
                  <a:moveTo>
                    <a:pt x="0" y="612"/>
                  </a:moveTo>
                  <a:cubicBezTo>
                    <a:pt x="1671" y="205"/>
                    <a:pt x="3385" y="-1"/>
                    <a:pt x="5106" y="0"/>
                  </a:cubicBezTo>
                  <a:cubicBezTo>
                    <a:pt x="17035" y="0"/>
                    <a:pt x="26706" y="9670"/>
                    <a:pt x="26706" y="21600"/>
                  </a:cubicBezTo>
                  <a:cubicBezTo>
                    <a:pt x="26706" y="22645"/>
                    <a:pt x="26630" y="23688"/>
                    <a:pt x="26479" y="24723"/>
                  </a:cubicBezTo>
                  <a:lnTo>
                    <a:pt x="5106" y="21600"/>
                  </a:lnTo>
                  <a:close/>
                </a:path>
              </a:pathLst>
            </a:custGeom>
            <a:noFill/>
            <a:ln w="2857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6476" name="Line 12"/>
            <p:cNvSpPr>
              <a:spLocks noChangeShapeType="1"/>
            </p:cNvSpPr>
            <p:nvPr/>
          </p:nvSpPr>
          <p:spPr bwMode="auto">
            <a:xfrm rot="355001">
              <a:off x="4214" y="1747"/>
              <a:ext cx="173" cy="1"/>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477" name="Line 13"/>
            <p:cNvSpPr>
              <a:spLocks noChangeShapeType="1"/>
            </p:cNvSpPr>
            <p:nvPr/>
          </p:nvSpPr>
          <p:spPr bwMode="auto">
            <a:xfrm>
              <a:off x="4896" y="1572"/>
              <a:ext cx="0" cy="159"/>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478" name="Arc 14"/>
            <p:cNvSpPr>
              <a:spLocks/>
            </p:cNvSpPr>
            <p:nvPr/>
          </p:nvSpPr>
          <p:spPr bwMode="auto">
            <a:xfrm>
              <a:off x="4640" y="1756"/>
              <a:ext cx="82" cy="104"/>
            </a:xfrm>
            <a:custGeom>
              <a:avLst/>
              <a:gdLst>
                <a:gd name="G0" fmla="+- 21600 0 0"/>
                <a:gd name="G1" fmla="+- 21600 0 0"/>
                <a:gd name="G2" fmla="+- 21600 0 0"/>
                <a:gd name="T0" fmla="*/ 1381 w 22981"/>
                <a:gd name="T1" fmla="*/ 29200 h 29200"/>
                <a:gd name="T2" fmla="*/ 22981 w 22981"/>
                <a:gd name="T3" fmla="*/ 44 h 29200"/>
                <a:gd name="T4" fmla="*/ 21600 w 22981"/>
                <a:gd name="T5" fmla="*/ 21600 h 29200"/>
              </a:gdLst>
              <a:ahLst/>
              <a:cxnLst>
                <a:cxn ang="0">
                  <a:pos x="T0" y="T1"/>
                </a:cxn>
                <a:cxn ang="0">
                  <a:pos x="T2" y="T3"/>
                </a:cxn>
                <a:cxn ang="0">
                  <a:pos x="T4" y="T5"/>
                </a:cxn>
              </a:cxnLst>
              <a:rect l="0" t="0" r="r" b="b"/>
              <a:pathLst>
                <a:path w="22981" h="29200" fill="none" extrusionOk="0">
                  <a:moveTo>
                    <a:pt x="1381" y="29199"/>
                  </a:moveTo>
                  <a:cubicBezTo>
                    <a:pt x="467" y="26770"/>
                    <a:pt x="0" y="24195"/>
                    <a:pt x="0" y="21600"/>
                  </a:cubicBezTo>
                  <a:cubicBezTo>
                    <a:pt x="0" y="9670"/>
                    <a:pt x="9670" y="0"/>
                    <a:pt x="21600" y="0"/>
                  </a:cubicBezTo>
                  <a:cubicBezTo>
                    <a:pt x="22060" y="-1"/>
                    <a:pt x="22521" y="14"/>
                    <a:pt x="22980" y="44"/>
                  </a:cubicBezTo>
                </a:path>
                <a:path w="22981" h="29200" stroke="0" extrusionOk="0">
                  <a:moveTo>
                    <a:pt x="1381" y="29199"/>
                  </a:moveTo>
                  <a:cubicBezTo>
                    <a:pt x="467" y="26770"/>
                    <a:pt x="0" y="24195"/>
                    <a:pt x="0" y="21600"/>
                  </a:cubicBezTo>
                  <a:cubicBezTo>
                    <a:pt x="0" y="9670"/>
                    <a:pt x="9670" y="0"/>
                    <a:pt x="21600" y="0"/>
                  </a:cubicBezTo>
                  <a:cubicBezTo>
                    <a:pt x="22060" y="-1"/>
                    <a:pt x="22521" y="14"/>
                    <a:pt x="22980" y="44"/>
                  </a:cubicBezTo>
                  <a:lnTo>
                    <a:pt x="21600" y="21600"/>
                  </a:lnTo>
                  <a:close/>
                </a:path>
              </a:pathLst>
            </a:custGeom>
            <a:noFill/>
            <a:ln w="2857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6479" name="Line 15"/>
            <p:cNvSpPr>
              <a:spLocks noChangeShapeType="1"/>
            </p:cNvSpPr>
            <p:nvPr/>
          </p:nvSpPr>
          <p:spPr bwMode="auto">
            <a:xfrm rot="21079231" flipH="1">
              <a:off x="4705" y="1742"/>
              <a:ext cx="193" cy="0"/>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480" name="Line 16"/>
            <p:cNvSpPr>
              <a:spLocks noChangeShapeType="1"/>
            </p:cNvSpPr>
            <p:nvPr/>
          </p:nvSpPr>
          <p:spPr bwMode="auto">
            <a:xfrm>
              <a:off x="4212" y="2280"/>
              <a:ext cx="0" cy="159"/>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481" name="Line 17"/>
            <p:cNvSpPr>
              <a:spLocks noChangeShapeType="1"/>
            </p:cNvSpPr>
            <p:nvPr/>
          </p:nvSpPr>
          <p:spPr bwMode="auto">
            <a:xfrm rot="21079231" flipH="1">
              <a:off x="4206" y="2262"/>
              <a:ext cx="193" cy="0"/>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482" name="Arc 18"/>
            <p:cNvSpPr>
              <a:spLocks/>
            </p:cNvSpPr>
            <p:nvPr/>
          </p:nvSpPr>
          <p:spPr bwMode="auto">
            <a:xfrm>
              <a:off x="4393" y="2159"/>
              <a:ext cx="82" cy="90"/>
            </a:xfrm>
            <a:custGeom>
              <a:avLst/>
              <a:gdLst>
                <a:gd name="G0" fmla="+- 1364 0 0"/>
                <a:gd name="G1" fmla="+- 3488 0 0"/>
                <a:gd name="G2" fmla="+- 21600 0 0"/>
                <a:gd name="T0" fmla="*/ 22680 w 22964"/>
                <a:gd name="T1" fmla="*/ 0 h 25088"/>
                <a:gd name="T2" fmla="*/ 0 w 22964"/>
                <a:gd name="T3" fmla="*/ 25045 h 25088"/>
                <a:gd name="T4" fmla="*/ 1364 w 22964"/>
                <a:gd name="T5" fmla="*/ 3488 h 25088"/>
              </a:gdLst>
              <a:ahLst/>
              <a:cxnLst>
                <a:cxn ang="0">
                  <a:pos x="T0" y="T1"/>
                </a:cxn>
                <a:cxn ang="0">
                  <a:pos x="T2" y="T3"/>
                </a:cxn>
                <a:cxn ang="0">
                  <a:pos x="T4" y="T5"/>
                </a:cxn>
              </a:cxnLst>
              <a:rect l="0" t="0" r="r" b="b"/>
              <a:pathLst>
                <a:path w="22964" h="25088" fill="none" extrusionOk="0">
                  <a:moveTo>
                    <a:pt x="22680" y="-1"/>
                  </a:moveTo>
                  <a:cubicBezTo>
                    <a:pt x="22869" y="1153"/>
                    <a:pt x="22964" y="2319"/>
                    <a:pt x="22964" y="3488"/>
                  </a:cubicBezTo>
                  <a:cubicBezTo>
                    <a:pt x="22964" y="15417"/>
                    <a:pt x="13293" y="25088"/>
                    <a:pt x="1364" y="25088"/>
                  </a:cubicBezTo>
                  <a:cubicBezTo>
                    <a:pt x="908" y="25088"/>
                    <a:pt x="454" y="25073"/>
                    <a:pt x="0" y="25044"/>
                  </a:cubicBezTo>
                </a:path>
                <a:path w="22964" h="25088" stroke="0" extrusionOk="0">
                  <a:moveTo>
                    <a:pt x="22680" y="-1"/>
                  </a:moveTo>
                  <a:cubicBezTo>
                    <a:pt x="22869" y="1153"/>
                    <a:pt x="22964" y="2319"/>
                    <a:pt x="22964" y="3488"/>
                  </a:cubicBezTo>
                  <a:cubicBezTo>
                    <a:pt x="22964" y="15417"/>
                    <a:pt x="13293" y="25088"/>
                    <a:pt x="1364" y="25088"/>
                  </a:cubicBezTo>
                  <a:cubicBezTo>
                    <a:pt x="908" y="25088"/>
                    <a:pt x="454" y="25073"/>
                    <a:pt x="0" y="25044"/>
                  </a:cubicBezTo>
                  <a:lnTo>
                    <a:pt x="1364" y="3488"/>
                  </a:lnTo>
                  <a:close/>
                </a:path>
              </a:pathLst>
            </a:custGeom>
            <a:noFill/>
            <a:ln w="2857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6483" name="Line 19"/>
            <p:cNvSpPr>
              <a:spLocks noChangeShapeType="1"/>
            </p:cNvSpPr>
            <p:nvPr/>
          </p:nvSpPr>
          <p:spPr bwMode="auto">
            <a:xfrm>
              <a:off x="4896" y="2284"/>
              <a:ext cx="0" cy="157"/>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484" name="Line 20"/>
            <p:cNvSpPr>
              <a:spLocks noChangeShapeType="1"/>
            </p:cNvSpPr>
            <p:nvPr/>
          </p:nvSpPr>
          <p:spPr bwMode="auto">
            <a:xfrm rot="355001">
              <a:off x="4722" y="2280"/>
              <a:ext cx="172" cy="0"/>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485" name="Arc 21"/>
            <p:cNvSpPr>
              <a:spLocks/>
            </p:cNvSpPr>
            <p:nvPr/>
          </p:nvSpPr>
          <p:spPr bwMode="auto">
            <a:xfrm>
              <a:off x="4646" y="2186"/>
              <a:ext cx="86" cy="82"/>
            </a:xfrm>
            <a:custGeom>
              <a:avLst/>
              <a:gdLst>
                <a:gd name="G0" fmla="+- 21600 0 0"/>
                <a:gd name="G1" fmla="+- 1316 0 0"/>
                <a:gd name="G2" fmla="+- 21600 0 0"/>
                <a:gd name="T0" fmla="*/ 24190 w 24190"/>
                <a:gd name="T1" fmla="*/ 22760 h 22916"/>
                <a:gd name="T2" fmla="*/ 40 w 24190"/>
                <a:gd name="T3" fmla="*/ 0 h 22916"/>
                <a:gd name="T4" fmla="*/ 21600 w 24190"/>
                <a:gd name="T5" fmla="*/ 1316 h 22916"/>
              </a:gdLst>
              <a:ahLst/>
              <a:cxnLst>
                <a:cxn ang="0">
                  <a:pos x="T0" y="T1"/>
                </a:cxn>
                <a:cxn ang="0">
                  <a:pos x="T2" y="T3"/>
                </a:cxn>
                <a:cxn ang="0">
                  <a:pos x="T4" y="T5"/>
                </a:cxn>
              </a:cxnLst>
              <a:rect l="0" t="0" r="r" b="b"/>
              <a:pathLst>
                <a:path w="24190" h="22916" fill="none" extrusionOk="0">
                  <a:moveTo>
                    <a:pt x="24190" y="22760"/>
                  </a:moveTo>
                  <a:cubicBezTo>
                    <a:pt x="23330" y="22863"/>
                    <a:pt x="22465" y="22915"/>
                    <a:pt x="21600" y="22916"/>
                  </a:cubicBezTo>
                  <a:cubicBezTo>
                    <a:pt x="9670" y="22916"/>
                    <a:pt x="0" y="13245"/>
                    <a:pt x="0" y="1316"/>
                  </a:cubicBezTo>
                  <a:cubicBezTo>
                    <a:pt x="-1" y="877"/>
                    <a:pt x="13" y="438"/>
                    <a:pt x="40" y="0"/>
                  </a:cubicBezTo>
                </a:path>
                <a:path w="24190" h="22916" stroke="0" extrusionOk="0">
                  <a:moveTo>
                    <a:pt x="24190" y="22760"/>
                  </a:moveTo>
                  <a:cubicBezTo>
                    <a:pt x="23330" y="22863"/>
                    <a:pt x="22465" y="22915"/>
                    <a:pt x="21600" y="22916"/>
                  </a:cubicBezTo>
                  <a:cubicBezTo>
                    <a:pt x="9670" y="22916"/>
                    <a:pt x="0" y="13245"/>
                    <a:pt x="0" y="1316"/>
                  </a:cubicBezTo>
                  <a:cubicBezTo>
                    <a:pt x="-1" y="877"/>
                    <a:pt x="13" y="438"/>
                    <a:pt x="40" y="0"/>
                  </a:cubicBezTo>
                  <a:lnTo>
                    <a:pt x="21600" y="1316"/>
                  </a:lnTo>
                  <a:close/>
                </a:path>
              </a:pathLst>
            </a:custGeom>
            <a:noFill/>
            <a:ln w="2857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6486" name="Line 22"/>
            <p:cNvSpPr>
              <a:spLocks noChangeShapeType="1"/>
            </p:cNvSpPr>
            <p:nvPr/>
          </p:nvSpPr>
          <p:spPr bwMode="auto">
            <a:xfrm>
              <a:off x="4296" y="2004"/>
              <a:ext cx="504"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446487" name="Line 23"/>
            <p:cNvSpPr>
              <a:spLocks noChangeShapeType="1"/>
            </p:cNvSpPr>
            <p:nvPr/>
          </p:nvSpPr>
          <p:spPr bwMode="auto">
            <a:xfrm flipH="1">
              <a:off x="4212" y="1572"/>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488" name="Line 24"/>
            <p:cNvSpPr>
              <a:spLocks noChangeShapeType="1"/>
            </p:cNvSpPr>
            <p:nvPr/>
          </p:nvSpPr>
          <p:spPr bwMode="auto">
            <a:xfrm flipH="1">
              <a:off x="4212" y="1560"/>
              <a:ext cx="14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489" name="Line 25"/>
            <p:cNvSpPr>
              <a:spLocks noChangeShapeType="1"/>
            </p:cNvSpPr>
            <p:nvPr/>
          </p:nvSpPr>
          <p:spPr bwMode="auto">
            <a:xfrm flipH="1">
              <a:off x="4236" y="1530"/>
              <a:ext cx="216" cy="21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490" name="Line 26"/>
            <p:cNvSpPr>
              <a:spLocks noChangeShapeType="1"/>
            </p:cNvSpPr>
            <p:nvPr/>
          </p:nvSpPr>
          <p:spPr bwMode="auto">
            <a:xfrm flipH="1">
              <a:off x="4302" y="1536"/>
              <a:ext cx="216" cy="21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491" name="Line 27"/>
            <p:cNvSpPr>
              <a:spLocks noChangeShapeType="1"/>
            </p:cNvSpPr>
            <p:nvPr/>
          </p:nvSpPr>
          <p:spPr bwMode="auto">
            <a:xfrm flipH="1">
              <a:off x="4374" y="1536"/>
              <a:ext cx="216" cy="21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492" name="Line 28"/>
            <p:cNvSpPr>
              <a:spLocks noChangeShapeType="1"/>
            </p:cNvSpPr>
            <p:nvPr/>
          </p:nvSpPr>
          <p:spPr bwMode="auto">
            <a:xfrm flipH="1">
              <a:off x="4416" y="1536"/>
              <a:ext cx="238" cy="2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493" name="Line 29"/>
            <p:cNvSpPr>
              <a:spLocks noChangeShapeType="1"/>
            </p:cNvSpPr>
            <p:nvPr/>
          </p:nvSpPr>
          <p:spPr bwMode="auto">
            <a:xfrm flipH="1">
              <a:off x="4464" y="1542"/>
              <a:ext cx="258" cy="2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494" name="Line 30"/>
            <p:cNvSpPr>
              <a:spLocks noChangeShapeType="1"/>
            </p:cNvSpPr>
            <p:nvPr/>
          </p:nvSpPr>
          <p:spPr bwMode="auto">
            <a:xfrm flipH="1">
              <a:off x="4482" y="1560"/>
              <a:ext cx="297" cy="29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495" name="Line 31"/>
            <p:cNvSpPr>
              <a:spLocks noChangeShapeType="1"/>
            </p:cNvSpPr>
            <p:nvPr/>
          </p:nvSpPr>
          <p:spPr bwMode="auto">
            <a:xfrm flipH="1">
              <a:off x="4476" y="1566"/>
              <a:ext cx="372" cy="3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496" name="Line 32"/>
            <p:cNvSpPr>
              <a:spLocks noChangeShapeType="1"/>
            </p:cNvSpPr>
            <p:nvPr/>
          </p:nvSpPr>
          <p:spPr bwMode="auto">
            <a:xfrm flipH="1">
              <a:off x="4746" y="1596"/>
              <a:ext cx="14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497" name="Line 33"/>
            <p:cNvSpPr>
              <a:spLocks noChangeShapeType="1"/>
            </p:cNvSpPr>
            <p:nvPr/>
          </p:nvSpPr>
          <p:spPr bwMode="auto">
            <a:xfrm flipH="1">
              <a:off x="4818" y="1662"/>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498" name="Line 34"/>
            <p:cNvSpPr>
              <a:spLocks noChangeShapeType="1"/>
            </p:cNvSpPr>
            <p:nvPr/>
          </p:nvSpPr>
          <p:spPr bwMode="auto">
            <a:xfrm flipH="1">
              <a:off x="4476" y="1848"/>
              <a:ext cx="156"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499" name="Line 35"/>
            <p:cNvSpPr>
              <a:spLocks noChangeShapeType="1"/>
            </p:cNvSpPr>
            <p:nvPr/>
          </p:nvSpPr>
          <p:spPr bwMode="auto">
            <a:xfrm flipH="1">
              <a:off x="4482" y="1908"/>
              <a:ext cx="156"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500" name="Line 36"/>
            <p:cNvSpPr>
              <a:spLocks noChangeShapeType="1"/>
            </p:cNvSpPr>
            <p:nvPr/>
          </p:nvSpPr>
          <p:spPr bwMode="auto">
            <a:xfrm flipH="1">
              <a:off x="4482" y="1974"/>
              <a:ext cx="156"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501" name="Line 37"/>
            <p:cNvSpPr>
              <a:spLocks noChangeShapeType="1"/>
            </p:cNvSpPr>
            <p:nvPr/>
          </p:nvSpPr>
          <p:spPr bwMode="auto">
            <a:xfrm flipH="1">
              <a:off x="4482" y="2046"/>
              <a:ext cx="156" cy="1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502" name="Line 38"/>
            <p:cNvSpPr>
              <a:spLocks noChangeShapeType="1"/>
            </p:cNvSpPr>
            <p:nvPr/>
          </p:nvSpPr>
          <p:spPr bwMode="auto">
            <a:xfrm flipH="1">
              <a:off x="4296" y="2112"/>
              <a:ext cx="342" cy="34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503" name="Line 39"/>
            <p:cNvSpPr>
              <a:spLocks noChangeShapeType="1"/>
            </p:cNvSpPr>
            <p:nvPr/>
          </p:nvSpPr>
          <p:spPr bwMode="auto">
            <a:xfrm flipH="1">
              <a:off x="4242" y="2256"/>
              <a:ext cx="179" cy="1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504" name="Line 40"/>
            <p:cNvSpPr>
              <a:spLocks noChangeShapeType="1"/>
            </p:cNvSpPr>
            <p:nvPr/>
          </p:nvSpPr>
          <p:spPr bwMode="auto">
            <a:xfrm flipH="1">
              <a:off x="4206" y="2256"/>
              <a:ext cx="14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505" name="Line 41"/>
            <p:cNvSpPr>
              <a:spLocks noChangeShapeType="1"/>
            </p:cNvSpPr>
            <p:nvPr/>
          </p:nvSpPr>
          <p:spPr bwMode="auto">
            <a:xfrm flipH="1">
              <a:off x="4206" y="2268"/>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506" name="Line 42"/>
            <p:cNvSpPr>
              <a:spLocks noChangeShapeType="1"/>
            </p:cNvSpPr>
            <p:nvPr/>
          </p:nvSpPr>
          <p:spPr bwMode="auto">
            <a:xfrm flipH="1">
              <a:off x="4356" y="2172"/>
              <a:ext cx="288" cy="2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507" name="Line 43"/>
            <p:cNvSpPr>
              <a:spLocks noChangeShapeType="1"/>
            </p:cNvSpPr>
            <p:nvPr/>
          </p:nvSpPr>
          <p:spPr bwMode="auto">
            <a:xfrm flipH="1">
              <a:off x="4404" y="2220"/>
              <a:ext cx="254" cy="25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508" name="Line 44"/>
            <p:cNvSpPr>
              <a:spLocks noChangeShapeType="1"/>
            </p:cNvSpPr>
            <p:nvPr/>
          </p:nvSpPr>
          <p:spPr bwMode="auto">
            <a:xfrm flipH="1">
              <a:off x="4458" y="2256"/>
              <a:ext cx="227" cy="2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509" name="Line 45"/>
            <p:cNvSpPr>
              <a:spLocks noChangeShapeType="1"/>
            </p:cNvSpPr>
            <p:nvPr/>
          </p:nvSpPr>
          <p:spPr bwMode="auto">
            <a:xfrm flipH="1">
              <a:off x="4524" y="2274"/>
              <a:ext cx="209" cy="20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510" name="Line 46"/>
            <p:cNvSpPr>
              <a:spLocks noChangeShapeType="1"/>
            </p:cNvSpPr>
            <p:nvPr/>
          </p:nvSpPr>
          <p:spPr bwMode="auto">
            <a:xfrm flipH="1">
              <a:off x="4590" y="2280"/>
              <a:ext cx="202" cy="20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511" name="Line 47"/>
            <p:cNvSpPr>
              <a:spLocks noChangeShapeType="1"/>
            </p:cNvSpPr>
            <p:nvPr/>
          </p:nvSpPr>
          <p:spPr bwMode="auto">
            <a:xfrm flipH="1">
              <a:off x="4662" y="2292"/>
              <a:ext cx="186" cy="1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512" name="Line 48"/>
            <p:cNvSpPr>
              <a:spLocks noChangeShapeType="1"/>
            </p:cNvSpPr>
            <p:nvPr/>
          </p:nvSpPr>
          <p:spPr bwMode="auto">
            <a:xfrm flipH="1">
              <a:off x="4740" y="2322"/>
              <a:ext cx="144" cy="1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513" name="Line 49"/>
            <p:cNvSpPr>
              <a:spLocks noChangeShapeType="1"/>
            </p:cNvSpPr>
            <p:nvPr/>
          </p:nvSpPr>
          <p:spPr bwMode="auto">
            <a:xfrm flipH="1">
              <a:off x="4818" y="2382"/>
              <a:ext cx="7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514" name="Line 50"/>
            <p:cNvSpPr>
              <a:spLocks noChangeShapeType="1"/>
            </p:cNvSpPr>
            <p:nvPr/>
          </p:nvSpPr>
          <p:spPr bwMode="auto">
            <a:xfrm>
              <a:off x="4206" y="2514"/>
              <a:ext cx="0" cy="21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515" name="Line 51"/>
            <p:cNvSpPr>
              <a:spLocks noChangeShapeType="1"/>
            </p:cNvSpPr>
            <p:nvPr/>
          </p:nvSpPr>
          <p:spPr bwMode="auto">
            <a:xfrm>
              <a:off x="4896" y="2520"/>
              <a:ext cx="0" cy="21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516" name="Line 52"/>
            <p:cNvSpPr>
              <a:spLocks noChangeShapeType="1"/>
            </p:cNvSpPr>
            <p:nvPr/>
          </p:nvSpPr>
          <p:spPr bwMode="auto">
            <a:xfrm>
              <a:off x="4200" y="2700"/>
              <a:ext cx="698"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46517" name="Line 53"/>
            <p:cNvSpPr>
              <a:spLocks noChangeShapeType="1"/>
            </p:cNvSpPr>
            <p:nvPr/>
          </p:nvSpPr>
          <p:spPr bwMode="auto">
            <a:xfrm>
              <a:off x="4836" y="1536"/>
              <a:ext cx="28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518" name="Line 54"/>
            <p:cNvSpPr>
              <a:spLocks noChangeShapeType="1"/>
            </p:cNvSpPr>
            <p:nvPr/>
          </p:nvSpPr>
          <p:spPr bwMode="auto">
            <a:xfrm>
              <a:off x="4842" y="2484"/>
              <a:ext cx="28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519" name="Line 55"/>
            <p:cNvSpPr>
              <a:spLocks noChangeShapeType="1"/>
            </p:cNvSpPr>
            <p:nvPr/>
          </p:nvSpPr>
          <p:spPr bwMode="auto">
            <a:xfrm>
              <a:off x="5095" y="1536"/>
              <a:ext cx="0" cy="946"/>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46520" name="Line 56"/>
            <p:cNvSpPr>
              <a:spLocks noChangeShapeType="1"/>
            </p:cNvSpPr>
            <p:nvPr/>
          </p:nvSpPr>
          <p:spPr bwMode="auto">
            <a:xfrm>
              <a:off x="4332" y="1920"/>
              <a:ext cx="144"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46521" name="Line 57"/>
            <p:cNvSpPr>
              <a:spLocks noChangeShapeType="1"/>
            </p:cNvSpPr>
            <p:nvPr/>
          </p:nvSpPr>
          <p:spPr bwMode="auto">
            <a:xfrm>
              <a:off x="4482" y="1920"/>
              <a:ext cx="21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522" name="Line 58"/>
            <p:cNvSpPr>
              <a:spLocks noChangeShapeType="1"/>
            </p:cNvSpPr>
            <p:nvPr/>
          </p:nvSpPr>
          <p:spPr bwMode="auto">
            <a:xfrm>
              <a:off x="4638" y="1914"/>
              <a:ext cx="144" cy="0"/>
            </a:xfrm>
            <a:prstGeom prst="line">
              <a:avLst/>
            </a:prstGeom>
            <a:noFill/>
            <a:ln w="9525">
              <a:solidFill>
                <a:srgbClr val="000000"/>
              </a:solidFill>
              <a:round/>
              <a:headEnd type="stealth" w="sm" len="med"/>
              <a:tailEnd type="none" w="sm" len="sm"/>
            </a:ln>
            <a:extLst>
              <a:ext uri="{909E8E84-426E-40DD-AFC4-6F175D3DCCD1}">
                <a14:hiddenFill xmlns:a14="http://schemas.microsoft.com/office/drawing/2010/main">
                  <a:noFill/>
                </a14:hiddenFill>
              </a:ext>
            </a:extLst>
          </p:spPr>
          <p:txBody>
            <a:bodyPr/>
            <a:lstStyle/>
            <a:p>
              <a:endParaRPr lang="en-US"/>
            </a:p>
          </p:txBody>
        </p:sp>
        <p:sp>
          <p:nvSpPr>
            <p:cNvPr id="446523" name="Line 59"/>
            <p:cNvSpPr>
              <a:spLocks noChangeShapeType="1"/>
            </p:cNvSpPr>
            <p:nvPr/>
          </p:nvSpPr>
          <p:spPr bwMode="auto">
            <a:xfrm flipH="1">
              <a:off x="4050" y="1584"/>
              <a:ext cx="14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524" name="Line 60"/>
            <p:cNvSpPr>
              <a:spLocks noChangeShapeType="1"/>
            </p:cNvSpPr>
            <p:nvPr/>
          </p:nvSpPr>
          <p:spPr bwMode="auto">
            <a:xfrm flipH="1">
              <a:off x="4050" y="1740"/>
              <a:ext cx="14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525" name="Line 61"/>
            <p:cNvSpPr>
              <a:spLocks noChangeShapeType="1"/>
            </p:cNvSpPr>
            <p:nvPr/>
          </p:nvSpPr>
          <p:spPr bwMode="auto">
            <a:xfrm>
              <a:off x="4074" y="1439"/>
              <a:ext cx="0" cy="144"/>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46526" name="Line 62"/>
            <p:cNvSpPr>
              <a:spLocks noChangeShapeType="1"/>
            </p:cNvSpPr>
            <p:nvPr/>
          </p:nvSpPr>
          <p:spPr bwMode="auto">
            <a:xfrm>
              <a:off x="4080" y="1578"/>
              <a:ext cx="0" cy="1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527" name="Line 63"/>
            <p:cNvSpPr>
              <a:spLocks noChangeShapeType="1"/>
            </p:cNvSpPr>
            <p:nvPr/>
          </p:nvSpPr>
          <p:spPr bwMode="auto">
            <a:xfrm>
              <a:off x="4080" y="1740"/>
              <a:ext cx="0" cy="144"/>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446528" name="Text Box 64"/>
            <p:cNvSpPr txBox="1">
              <a:spLocks noChangeArrowheads="1"/>
            </p:cNvSpPr>
            <p:nvPr/>
          </p:nvSpPr>
          <p:spPr bwMode="auto">
            <a:xfrm>
              <a:off x="4686" y="1926"/>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z</a:t>
              </a:r>
            </a:p>
          </p:txBody>
        </p:sp>
        <p:sp>
          <p:nvSpPr>
            <p:cNvPr id="446529" name="Text Box 65"/>
            <p:cNvSpPr txBox="1">
              <a:spLocks noChangeArrowheads="1"/>
            </p:cNvSpPr>
            <p:nvPr/>
          </p:nvSpPr>
          <p:spPr bwMode="auto">
            <a:xfrm>
              <a:off x="4644" y="1704"/>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5</a:t>
              </a:r>
            </a:p>
          </p:txBody>
        </p:sp>
        <p:sp>
          <p:nvSpPr>
            <p:cNvPr id="446530" name="Text Box 66"/>
            <p:cNvSpPr txBox="1">
              <a:spLocks noChangeArrowheads="1"/>
            </p:cNvSpPr>
            <p:nvPr/>
          </p:nvSpPr>
          <p:spPr bwMode="auto">
            <a:xfrm>
              <a:off x="4440" y="2496"/>
              <a:ext cx="28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21</a:t>
              </a:r>
            </a:p>
          </p:txBody>
        </p:sp>
        <p:sp>
          <p:nvSpPr>
            <p:cNvPr id="446531" name="Text Box 67"/>
            <p:cNvSpPr txBox="1">
              <a:spLocks noChangeArrowheads="1"/>
            </p:cNvSpPr>
            <p:nvPr/>
          </p:nvSpPr>
          <p:spPr bwMode="auto">
            <a:xfrm>
              <a:off x="4866" y="1884"/>
              <a:ext cx="28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28</a:t>
              </a:r>
            </a:p>
          </p:txBody>
        </p:sp>
        <p:sp>
          <p:nvSpPr>
            <p:cNvPr id="446532" name="Text Box 68"/>
            <p:cNvSpPr txBox="1">
              <a:spLocks noChangeArrowheads="1"/>
            </p:cNvSpPr>
            <p:nvPr/>
          </p:nvSpPr>
          <p:spPr bwMode="auto">
            <a:xfrm>
              <a:off x="3888" y="1524"/>
              <a:ext cx="28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5</a:t>
              </a:r>
            </a:p>
          </p:txBody>
        </p:sp>
      </p:grpSp>
      <p:graphicFrame>
        <p:nvGraphicFramePr>
          <p:cNvPr id="446533" name="Object 69"/>
          <p:cNvGraphicFramePr>
            <a:graphicFrameLocks noChangeAspect="1"/>
          </p:cNvGraphicFramePr>
          <p:nvPr/>
        </p:nvGraphicFramePr>
        <p:xfrm>
          <a:off x="2514600" y="3619500"/>
          <a:ext cx="2438400" cy="882650"/>
        </p:xfrm>
        <a:graphic>
          <a:graphicData uri="http://schemas.openxmlformats.org/presentationml/2006/ole">
            <mc:AlternateContent xmlns:mc="http://schemas.openxmlformats.org/markup-compatibility/2006">
              <mc:Choice xmlns:v="urn:schemas-microsoft-com:vml" Requires="v">
                <p:oleObj spid="_x0000_s446554" name="Equation" r:id="rId3" imgW="965160" imgH="482400" progId="Equation.3">
                  <p:embed/>
                </p:oleObj>
              </mc:Choice>
              <mc:Fallback>
                <p:oleObj name="Equation" r:id="rId3" imgW="965160" imgH="482400" progId="Equation.3">
                  <p:embed/>
                  <p:pic>
                    <p:nvPicPr>
                      <p:cNvPr id="0" name="Object 6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4600" y="3619500"/>
                        <a:ext cx="2438400" cy="8826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46534" name="Text Box 70"/>
          <p:cNvSpPr txBox="1">
            <a:spLocks noChangeArrowheads="1"/>
          </p:cNvSpPr>
          <p:nvPr/>
        </p:nvSpPr>
        <p:spPr bwMode="auto">
          <a:xfrm>
            <a:off x="365125" y="3779838"/>
            <a:ext cx="12350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(12. 14)</a:t>
            </a:r>
          </a:p>
        </p:txBody>
      </p:sp>
      <p:sp>
        <p:nvSpPr>
          <p:cNvPr id="446535" name="Line 71"/>
          <p:cNvSpPr>
            <a:spLocks noChangeShapeType="1"/>
          </p:cNvSpPr>
          <p:nvPr/>
        </p:nvSpPr>
        <p:spPr bwMode="auto">
          <a:xfrm>
            <a:off x="1676400" y="4057650"/>
            <a:ext cx="609600"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46536" name="Text Box 72"/>
          <p:cNvSpPr txBox="1">
            <a:spLocks noChangeArrowheads="1"/>
          </p:cNvSpPr>
          <p:nvPr/>
        </p:nvSpPr>
        <p:spPr bwMode="auto">
          <a:xfrm>
            <a:off x="304800" y="4646613"/>
            <a:ext cx="45672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990000"/>
                </a:solidFill>
              </a:rPr>
              <a:t>Momen quán tính của mặt cắt:</a:t>
            </a:r>
            <a:endParaRPr lang="en-US" b="1">
              <a:solidFill>
                <a:srgbClr val="990000"/>
              </a:solidFill>
              <a:cs typeface="Times New Roman" pitchFamily="18" charset="0"/>
            </a:endParaRPr>
          </a:p>
        </p:txBody>
      </p:sp>
      <p:graphicFrame>
        <p:nvGraphicFramePr>
          <p:cNvPr id="446537" name="Object 73"/>
          <p:cNvGraphicFramePr>
            <a:graphicFrameLocks noChangeAspect="1"/>
          </p:cNvGraphicFramePr>
          <p:nvPr/>
        </p:nvGraphicFramePr>
        <p:xfrm>
          <a:off x="1219200" y="5181600"/>
          <a:ext cx="6019800" cy="990600"/>
        </p:xfrm>
        <a:graphic>
          <a:graphicData uri="http://schemas.openxmlformats.org/presentationml/2006/ole">
            <mc:AlternateContent xmlns:mc="http://schemas.openxmlformats.org/markup-compatibility/2006">
              <mc:Choice xmlns:v="urn:schemas-microsoft-com:vml" Requires="v">
                <p:oleObj spid="_x0000_s446555" name="Equation" r:id="rId5" imgW="3568680" imgH="571320" progId="Equation.3">
                  <p:embed/>
                </p:oleObj>
              </mc:Choice>
              <mc:Fallback>
                <p:oleObj name="Equation" r:id="rId5" imgW="3568680" imgH="571320" progId="Equation.3">
                  <p:embed/>
                  <p:pic>
                    <p:nvPicPr>
                      <p:cNvPr id="0" name="Object 7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19200" y="5181600"/>
                        <a:ext cx="6019800" cy="990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446538" name="Group 74"/>
          <p:cNvGrpSpPr>
            <a:grpSpLocks/>
          </p:cNvGrpSpPr>
          <p:nvPr/>
        </p:nvGrpSpPr>
        <p:grpSpPr bwMode="auto">
          <a:xfrm>
            <a:off x="1350963" y="2352675"/>
            <a:ext cx="3889375" cy="1008063"/>
            <a:chOff x="851" y="1482"/>
            <a:chExt cx="2450" cy="635"/>
          </a:xfrm>
        </p:grpSpPr>
        <p:sp>
          <p:nvSpPr>
            <p:cNvPr id="446539" name="Line 75"/>
            <p:cNvSpPr>
              <a:spLocks noChangeShapeType="1"/>
            </p:cNvSpPr>
            <p:nvPr/>
          </p:nvSpPr>
          <p:spPr bwMode="auto">
            <a:xfrm>
              <a:off x="1151" y="1673"/>
              <a:ext cx="0" cy="95"/>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540" name="Line 76"/>
            <p:cNvSpPr>
              <a:spLocks noChangeShapeType="1"/>
            </p:cNvSpPr>
            <p:nvPr/>
          </p:nvSpPr>
          <p:spPr bwMode="auto">
            <a:xfrm>
              <a:off x="1224" y="1673"/>
              <a:ext cx="0" cy="95"/>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541" name="Line 77"/>
            <p:cNvSpPr>
              <a:spLocks noChangeShapeType="1"/>
            </p:cNvSpPr>
            <p:nvPr/>
          </p:nvSpPr>
          <p:spPr bwMode="auto">
            <a:xfrm>
              <a:off x="2976" y="1673"/>
              <a:ext cx="0" cy="95"/>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542" name="Line 78"/>
            <p:cNvSpPr>
              <a:spLocks noChangeShapeType="1"/>
            </p:cNvSpPr>
            <p:nvPr/>
          </p:nvSpPr>
          <p:spPr bwMode="auto">
            <a:xfrm>
              <a:off x="2903" y="1673"/>
              <a:ext cx="0" cy="95"/>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543" name="Line 79"/>
            <p:cNvSpPr>
              <a:spLocks noChangeShapeType="1"/>
            </p:cNvSpPr>
            <p:nvPr/>
          </p:nvSpPr>
          <p:spPr bwMode="auto">
            <a:xfrm>
              <a:off x="1184" y="1584"/>
              <a:ext cx="0" cy="267"/>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446544" name="Line 80"/>
            <p:cNvSpPr>
              <a:spLocks noChangeShapeType="1"/>
            </p:cNvSpPr>
            <p:nvPr/>
          </p:nvSpPr>
          <p:spPr bwMode="auto">
            <a:xfrm>
              <a:off x="2935" y="1584"/>
              <a:ext cx="0" cy="267"/>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446545" name="Line 81"/>
            <p:cNvSpPr>
              <a:spLocks noChangeShapeType="1"/>
            </p:cNvSpPr>
            <p:nvPr/>
          </p:nvSpPr>
          <p:spPr bwMode="auto">
            <a:xfrm>
              <a:off x="1216" y="1719"/>
              <a:ext cx="1686"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546" name="Line 82"/>
            <p:cNvSpPr>
              <a:spLocks noChangeShapeType="1"/>
            </p:cNvSpPr>
            <p:nvPr/>
          </p:nvSpPr>
          <p:spPr bwMode="auto">
            <a:xfrm>
              <a:off x="851" y="1725"/>
              <a:ext cx="292" cy="0"/>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46547" name="Line 83"/>
            <p:cNvSpPr>
              <a:spLocks noChangeShapeType="1"/>
            </p:cNvSpPr>
            <p:nvPr/>
          </p:nvSpPr>
          <p:spPr bwMode="auto">
            <a:xfrm>
              <a:off x="2982" y="1719"/>
              <a:ext cx="292" cy="0"/>
            </a:xfrm>
            <a:prstGeom prst="line">
              <a:avLst/>
            </a:prstGeom>
            <a:noFill/>
            <a:ln w="28575">
              <a:solidFill>
                <a:srgbClr val="FF00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446548" name="Line 84"/>
            <p:cNvSpPr>
              <a:spLocks noChangeShapeType="1"/>
            </p:cNvSpPr>
            <p:nvPr/>
          </p:nvSpPr>
          <p:spPr bwMode="auto">
            <a:xfrm>
              <a:off x="1184" y="1939"/>
              <a:ext cx="0" cy="1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549" name="Line 85"/>
            <p:cNvSpPr>
              <a:spLocks noChangeShapeType="1"/>
            </p:cNvSpPr>
            <p:nvPr/>
          </p:nvSpPr>
          <p:spPr bwMode="auto">
            <a:xfrm>
              <a:off x="2943" y="1939"/>
              <a:ext cx="0" cy="1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6550" name="Line 86"/>
            <p:cNvSpPr>
              <a:spLocks noChangeShapeType="1"/>
            </p:cNvSpPr>
            <p:nvPr/>
          </p:nvSpPr>
          <p:spPr bwMode="auto">
            <a:xfrm>
              <a:off x="1184" y="2028"/>
              <a:ext cx="1771"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46551" name="Text Box 87"/>
            <p:cNvSpPr txBox="1">
              <a:spLocks noChangeArrowheads="1"/>
            </p:cNvSpPr>
            <p:nvPr/>
          </p:nvSpPr>
          <p:spPr bwMode="auto">
            <a:xfrm>
              <a:off x="1776" y="1793"/>
              <a:ext cx="822"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i="1">
                  <a:latin typeface="Times New Roman" pitchFamily="18" charset="0"/>
                  <a:cs typeface="Times New Roman" pitchFamily="18" charset="0"/>
                </a:rPr>
                <a:t>l=330</a:t>
              </a:r>
            </a:p>
          </p:txBody>
        </p:sp>
        <p:sp>
          <p:nvSpPr>
            <p:cNvPr id="446552" name="Text Box 88"/>
            <p:cNvSpPr txBox="1">
              <a:spLocks noChangeArrowheads="1"/>
            </p:cNvSpPr>
            <p:nvPr/>
          </p:nvSpPr>
          <p:spPr bwMode="auto">
            <a:xfrm>
              <a:off x="879" y="1489"/>
              <a:ext cx="2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rPr>
                <a:t>P</a:t>
              </a:r>
            </a:p>
          </p:txBody>
        </p:sp>
        <p:sp>
          <p:nvSpPr>
            <p:cNvPr id="446553" name="Text Box 89"/>
            <p:cNvSpPr txBox="1">
              <a:spLocks noChangeArrowheads="1"/>
            </p:cNvSpPr>
            <p:nvPr/>
          </p:nvSpPr>
          <p:spPr bwMode="auto">
            <a:xfrm>
              <a:off x="3057" y="1482"/>
              <a:ext cx="2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rPr>
                <a:t>P</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446467"/>
                                        </p:tgtEl>
                                        <p:attrNameLst>
                                          <p:attrName>style.visibility</p:attrName>
                                        </p:attrNameLst>
                                      </p:cBhvr>
                                      <p:to>
                                        <p:strVal val="visible"/>
                                      </p:to>
                                    </p:set>
                                    <p:animEffect transition="in" filter="strips(downRight)">
                                      <p:cBhvr>
                                        <p:cTn id="7" dur="2000"/>
                                        <p:tgtEl>
                                          <p:spTgt spid="44646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446538"/>
                                        </p:tgtEl>
                                        <p:attrNameLst>
                                          <p:attrName>style.visibility</p:attrName>
                                        </p:attrNameLst>
                                      </p:cBhvr>
                                      <p:to>
                                        <p:strVal val="visible"/>
                                      </p:to>
                                    </p:set>
                                    <p:animEffect transition="in" filter="blinds(horizontal)">
                                      <p:cBhvr>
                                        <p:cTn id="12" dur="500"/>
                                        <p:tgtEl>
                                          <p:spTgt spid="44653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446468"/>
                                        </p:tgtEl>
                                        <p:attrNameLst>
                                          <p:attrName>style.visibility</p:attrName>
                                        </p:attrNameLst>
                                      </p:cBhvr>
                                      <p:to>
                                        <p:strVal val="visible"/>
                                      </p:to>
                                    </p:set>
                                    <p:animEffect transition="in" filter="wheel(4)">
                                      <p:cBhvr>
                                        <p:cTn id="17" dur="2000"/>
                                        <p:tgtEl>
                                          <p:spTgt spid="44646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446534"/>
                                        </p:tgtEl>
                                        <p:attrNameLst>
                                          <p:attrName>style.visibility</p:attrName>
                                        </p:attrNameLst>
                                      </p:cBhvr>
                                      <p:to>
                                        <p:strVal val="visible"/>
                                      </p:to>
                                    </p:set>
                                    <p:animEffect transition="in" filter="blinds(horizontal)">
                                      <p:cBhvr>
                                        <p:cTn id="22" dur="500"/>
                                        <p:tgtEl>
                                          <p:spTgt spid="446534"/>
                                        </p:tgtEl>
                                      </p:cBhvr>
                                    </p:animEffect>
                                  </p:childTnLst>
                                </p:cTn>
                              </p:par>
                              <p:par>
                                <p:cTn id="23" presetID="3" presetClass="entr" presetSubtype="10" fill="hold" grpId="0" nodeType="withEffect">
                                  <p:stCondLst>
                                    <p:cond delay="0"/>
                                  </p:stCondLst>
                                  <p:childTnLst>
                                    <p:set>
                                      <p:cBhvr>
                                        <p:cTn id="24" dur="1" fill="hold">
                                          <p:stCondLst>
                                            <p:cond delay="0"/>
                                          </p:stCondLst>
                                        </p:cTn>
                                        <p:tgtEl>
                                          <p:spTgt spid="446535"/>
                                        </p:tgtEl>
                                        <p:attrNameLst>
                                          <p:attrName>style.visibility</p:attrName>
                                        </p:attrNameLst>
                                      </p:cBhvr>
                                      <p:to>
                                        <p:strVal val="visible"/>
                                      </p:to>
                                    </p:set>
                                    <p:animEffect transition="in" filter="blinds(horizontal)">
                                      <p:cBhvr>
                                        <p:cTn id="25" dur="500"/>
                                        <p:tgtEl>
                                          <p:spTgt spid="446535"/>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3" presetClass="entr" presetSubtype="10" fill="hold" nodeType="clickEffect">
                                  <p:stCondLst>
                                    <p:cond delay="0"/>
                                  </p:stCondLst>
                                  <p:childTnLst>
                                    <p:set>
                                      <p:cBhvr>
                                        <p:cTn id="29" dur="1" fill="hold">
                                          <p:stCondLst>
                                            <p:cond delay="0"/>
                                          </p:stCondLst>
                                        </p:cTn>
                                        <p:tgtEl>
                                          <p:spTgt spid="446533"/>
                                        </p:tgtEl>
                                        <p:attrNameLst>
                                          <p:attrName>style.visibility</p:attrName>
                                        </p:attrNameLst>
                                      </p:cBhvr>
                                      <p:to>
                                        <p:strVal val="visible"/>
                                      </p:to>
                                    </p:set>
                                    <p:animEffect transition="in" filter="blinds(horizontal)">
                                      <p:cBhvr>
                                        <p:cTn id="30" dur="500"/>
                                        <p:tgtEl>
                                          <p:spTgt spid="446533"/>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5" presetClass="entr" presetSubtype="10" fill="hold" grpId="0" nodeType="clickEffect">
                                  <p:stCondLst>
                                    <p:cond delay="0"/>
                                  </p:stCondLst>
                                  <p:childTnLst>
                                    <p:set>
                                      <p:cBhvr>
                                        <p:cTn id="34" dur="1" fill="hold">
                                          <p:stCondLst>
                                            <p:cond delay="0"/>
                                          </p:stCondLst>
                                        </p:cTn>
                                        <p:tgtEl>
                                          <p:spTgt spid="446536"/>
                                        </p:tgtEl>
                                        <p:attrNameLst>
                                          <p:attrName>style.visibility</p:attrName>
                                        </p:attrNameLst>
                                      </p:cBhvr>
                                      <p:to>
                                        <p:strVal val="visible"/>
                                      </p:to>
                                    </p:set>
                                    <p:animEffect transition="in" filter="checkerboard(across)">
                                      <p:cBhvr>
                                        <p:cTn id="35" dur="2000"/>
                                        <p:tgtEl>
                                          <p:spTgt spid="446536"/>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18" presetClass="entr" presetSubtype="6" fill="hold" nodeType="clickEffect">
                                  <p:stCondLst>
                                    <p:cond delay="0"/>
                                  </p:stCondLst>
                                  <p:childTnLst>
                                    <p:set>
                                      <p:cBhvr>
                                        <p:cTn id="39" dur="1" fill="hold">
                                          <p:stCondLst>
                                            <p:cond delay="0"/>
                                          </p:stCondLst>
                                        </p:cTn>
                                        <p:tgtEl>
                                          <p:spTgt spid="446537"/>
                                        </p:tgtEl>
                                        <p:attrNameLst>
                                          <p:attrName>style.visibility</p:attrName>
                                        </p:attrNameLst>
                                      </p:cBhvr>
                                      <p:to>
                                        <p:strVal val="visible"/>
                                      </p:to>
                                    </p:set>
                                    <p:animEffect transition="in" filter="strips(downRight)">
                                      <p:cBhvr>
                                        <p:cTn id="40" dur="2000"/>
                                        <p:tgtEl>
                                          <p:spTgt spid="4465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6467" grpId="0" autoUpdateAnimBg="0"/>
      <p:bldP spid="446534" grpId="0"/>
      <p:bldP spid="446535" grpId="0" animBg="1"/>
      <p:bldP spid="446536" grpId="0" autoUpdateAnimBg="0"/>
    </p:bldLst>
  </p:timing>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7490" name="Group 2"/>
          <p:cNvGrpSpPr>
            <a:grpSpLocks/>
          </p:cNvGrpSpPr>
          <p:nvPr/>
        </p:nvGrpSpPr>
        <p:grpSpPr bwMode="auto">
          <a:xfrm>
            <a:off x="288925" y="442913"/>
            <a:ext cx="6264275" cy="928687"/>
            <a:chOff x="182" y="0"/>
            <a:chExt cx="3310" cy="496"/>
          </a:xfrm>
        </p:grpSpPr>
        <p:sp>
          <p:nvSpPr>
            <p:cNvPr id="447491" name="Text Box 3"/>
            <p:cNvSpPr txBox="1">
              <a:spLocks noChangeArrowheads="1"/>
            </p:cNvSpPr>
            <p:nvPr/>
          </p:nvSpPr>
          <p:spPr bwMode="auto">
            <a:xfrm>
              <a:off x="182" y="122"/>
              <a:ext cx="1865" cy="2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i="1">
                  <a:solidFill>
                    <a:srgbClr val="006600"/>
                  </a:solidFill>
                </a:rPr>
                <a:t>Bán kính quán tính</a:t>
              </a:r>
              <a:r>
                <a:rPr lang="en-US" b="1" i="1">
                  <a:solidFill>
                    <a:srgbClr val="006600"/>
                  </a:solidFill>
                  <a:latin typeface="Times New Roman" pitchFamily="18" charset="0"/>
                  <a:cs typeface="Times New Roman" pitchFamily="18" charset="0"/>
                </a:rPr>
                <a:t>:</a:t>
              </a:r>
              <a:r>
                <a:rPr lang="en-US">
                  <a:latin typeface="Times New Roman" pitchFamily="18" charset="0"/>
                  <a:cs typeface="Times New Roman" pitchFamily="18" charset="0"/>
                </a:rPr>
                <a:t> </a:t>
              </a:r>
            </a:p>
          </p:txBody>
        </p:sp>
        <p:graphicFrame>
          <p:nvGraphicFramePr>
            <p:cNvPr id="447492" name="Object 4"/>
            <p:cNvGraphicFramePr>
              <a:graphicFrameLocks noChangeAspect="1"/>
            </p:cNvGraphicFramePr>
            <p:nvPr/>
          </p:nvGraphicFramePr>
          <p:xfrm>
            <a:off x="1896" y="0"/>
            <a:ext cx="1596" cy="496"/>
          </p:xfrm>
          <a:graphic>
            <a:graphicData uri="http://schemas.openxmlformats.org/presentationml/2006/ole">
              <mc:AlternateContent xmlns:mc="http://schemas.openxmlformats.org/markup-compatibility/2006">
                <mc:Choice xmlns:v="urn:schemas-microsoft-com:vml" Requires="v">
                  <p:oleObj spid="_x0000_s447503" name="Equation" r:id="rId3" imgW="1562040" imgH="507960" progId="Equation.3">
                    <p:embed/>
                  </p:oleObj>
                </mc:Choice>
                <mc:Fallback>
                  <p:oleObj name="Equation" r:id="rId3" imgW="1562040" imgH="507960" progId="Equation.3">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96" y="0"/>
                          <a:ext cx="1596" cy="4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447493" name="Group 5"/>
          <p:cNvGrpSpPr>
            <a:grpSpLocks/>
          </p:cNvGrpSpPr>
          <p:nvPr/>
        </p:nvGrpSpPr>
        <p:grpSpPr bwMode="auto">
          <a:xfrm>
            <a:off x="288925" y="1281113"/>
            <a:ext cx="7940675" cy="800100"/>
            <a:chOff x="182" y="456"/>
            <a:chExt cx="4417" cy="504"/>
          </a:xfrm>
        </p:grpSpPr>
        <p:sp>
          <p:nvSpPr>
            <p:cNvPr id="447494" name="Text Box 6"/>
            <p:cNvSpPr txBox="1">
              <a:spLocks noChangeArrowheads="1"/>
            </p:cNvSpPr>
            <p:nvPr/>
          </p:nvSpPr>
          <p:spPr bwMode="auto">
            <a:xfrm>
              <a:off x="182" y="553"/>
              <a:ext cx="93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006600"/>
                  </a:solidFill>
                </a:rPr>
                <a:t>Độ mảnh:</a:t>
              </a:r>
              <a:r>
                <a:rPr lang="en-US"/>
                <a:t> </a:t>
              </a:r>
            </a:p>
          </p:txBody>
        </p:sp>
        <p:graphicFrame>
          <p:nvGraphicFramePr>
            <p:cNvPr id="447495" name="Object 7"/>
            <p:cNvGraphicFramePr>
              <a:graphicFrameLocks noChangeAspect="1"/>
            </p:cNvGraphicFramePr>
            <p:nvPr/>
          </p:nvGraphicFramePr>
          <p:xfrm>
            <a:off x="1038" y="456"/>
            <a:ext cx="978" cy="504"/>
          </p:xfrm>
          <a:graphic>
            <a:graphicData uri="http://schemas.openxmlformats.org/presentationml/2006/ole">
              <mc:AlternateContent xmlns:mc="http://schemas.openxmlformats.org/markup-compatibility/2006">
                <mc:Choice xmlns:v="urn:schemas-microsoft-com:vml" Requires="v">
                  <p:oleObj spid="_x0000_s447504" name="Equation" r:id="rId5" imgW="901440" imgH="444240" progId="Equation.3">
                    <p:embed/>
                  </p:oleObj>
                </mc:Choice>
                <mc:Fallback>
                  <p:oleObj name="Equation" r:id="rId5" imgW="901440" imgH="444240" progId="Equation.3">
                    <p:embed/>
                    <p:pic>
                      <p:nvPicPr>
                        <p:cNvPr id="0" name="Object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38" y="456"/>
                          <a:ext cx="978" cy="5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47496" name="Text Box 8"/>
            <p:cNvSpPr txBox="1">
              <a:spLocks noChangeArrowheads="1"/>
            </p:cNvSpPr>
            <p:nvPr/>
          </p:nvSpPr>
          <p:spPr bwMode="auto">
            <a:xfrm>
              <a:off x="2102" y="558"/>
              <a:ext cx="249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Theo bảng 12. 2:   φ = 0,91.</a:t>
              </a:r>
              <a:endParaRPr lang="en-US">
                <a:cs typeface="Times New Roman" pitchFamily="18" charset="0"/>
              </a:endParaRPr>
            </a:p>
          </p:txBody>
        </p:sp>
      </p:grpSp>
      <p:sp>
        <p:nvSpPr>
          <p:cNvPr id="447497" name="Text Box 9"/>
          <p:cNvSpPr txBox="1">
            <a:spLocks noChangeArrowheads="1"/>
          </p:cNvSpPr>
          <p:nvPr/>
        </p:nvSpPr>
        <p:spPr bwMode="auto">
          <a:xfrm>
            <a:off x="304800" y="2162175"/>
            <a:ext cx="30749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006600"/>
                </a:solidFill>
              </a:rPr>
              <a:t>Momen chống uốn :</a:t>
            </a:r>
          </a:p>
        </p:txBody>
      </p:sp>
      <p:graphicFrame>
        <p:nvGraphicFramePr>
          <p:cNvPr id="447498" name="Object 10"/>
          <p:cNvGraphicFramePr>
            <a:graphicFrameLocks noChangeAspect="1"/>
          </p:cNvGraphicFramePr>
          <p:nvPr/>
        </p:nvGraphicFramePr>
        <p:xfrm>
          <a:off x="3713163" y="1981200"/>
          <a:ext cx="2627312" cy="947738"/>
        </p:xfrm>
        <a:graphic>
          <a:graphicData uri="http://schemas.openxmlformats.org/presentationml/2006/ole">
            <mc:AlternateContent xmlns:mc="http://schemas.openxmlformats.org/markup-compatibility/2006">
              <mc:Choice xmlns:v="urn:schemas-microsoft-com:vml" Requires="v">
                <p:oleObj spid="_x0000_s447505" name="Equation" r:id="rId7" imgW="1396800" imgH="482400" progId="Equation.3">
                  <p:embed/>
                </p:oleObj>
              </mc:Choice>
              <mc:Fallback>
                <p:oleObj name="Equation" r:id="rId7" imgW="1396800" imgH="482400" progId="Equation.3">
                  <p:embed/>
                  <p:pic>
                    <p:nvPicPr>
                      <p:cNvPr id="0" name="Object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713163" y="1981200"/>
                        <a:ext cx="2627312" cy="947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47499" name="Text Box 11"/>
          <p:cNvSpPr txBox="1">
            <a:spLocks noChangeArrowheads="1"/>
          </p:cNvSpPr>
          <p:nvPr/>
        </p:nvSpPr>
        <p:spPr bwMode="auto">
          <a:xfrm>
            <a:off x="288925" y="2773363"/>
            <a:ext cx="31591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006600"/>
                </a:solidFill>
              </a:rPr>
              <a:t>Momen uốn </a:t>
            </a:r>
            <a:r>
              <a:rPr lang="en-US" b="1" i="1">
                <a:solidFill>
                  <a:srgbClr val="008000"/>
                </a:solidFill>
              </a:rPr>
              <a:t>cực đại:</a:t>
            </a:r>
            <a:endParaRPr lang="en-US" b="1" i="1">
              <a:solidFill>
                <a:srgbClr val="008000"/>
              </a:solidFill>
              <a:cs typeface="Times New Roman" pitchFamily="18" charset="0"/>
            </a:endParaRPr>
          </a:p>
        </p:txBody>
      </p:sp>
      <p:graphicFrame>
        <p:nvGraphicFramePr>
          <p:cNvPr id="447500" name="Object 12"/>
          <p:cNvGraphicFramePr>
            <a:graphicFrameLocks noChangeAspect="1"/>
          </p:cNvGraphicFramePr>
          <p:nvPr/>
        </p:nvGraphicFramePr>
        <p:xfrm>
          <a:off x="685800" y="3200400"/>
          <a:ext cx="8229600" cy="1768475"/>
        </p:xfrm>
        <a:graphic>
          <a:graphicData uri="http://schemas.openxmlformats.org/presentationml/2006/ole">
            <mc:AlternateContent xmlns:mc="http://schemas.openxmlformats.org/markup-compatibility/2006">
              <mc:Choice xmlns:v="urn:schemas-microsoft-com:vml" Requires="v">
                <p:oleObj spid="_x0000_s447506" name="Equation" r:id="rId9" imgW="3987720" imgH="977760" progId="Equation.3">
                  <p:embed/>
                </p:oleObj>
              </mc:Choice>
              <mc:Fallback>
                <p:oleObj name="Equation" r:id="rId9" imgW="3987720" imgH="977760" progId="Equation.3">
                  <p:embed/>
                  <p:pic>
                    <p:nvPicPr>
                      <p:cNvPr id="0" name="Object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85800" y="3200400"/>
                        <a:ext cx="8229600" cy="1768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47501" name="Object 13"/>
          <p:cNvGraphicFramePr>
            <a:graphicFrameLocks noChangeAspect="1"/>
          </p:cNvGraphicFramePr>
          <p:nvPr/>
        </p:nvGraphicFramePr>
        <p:xfrm>
          <a:off x="1676400" y="5562600"/>
          <a:ext cx="5257800" cy="914400"/>
        </p:xfrm>
        <a:graphic>
          <a:graphicData uri="http://schemas.openxmlformats.org/presentationml/2006/ole">
            <mc:AlternateContent xmlns:mc="http://schemas.openxmlformats.org/markup-compatibility/2006">
              <mc:Choice xmlns:v="urn:schemas-microsoft-com:vml" Requires="v">
                <p:oleObj spid="_x0000_s447507" name="Equation" r:id="rId11" imgW="2679480" imgH="520560" progId="Equation.3">
                  <p:embed/>
                </p:oleObj>
              </mc:Choice>
              <mc:Fallback>
                <p:oleObj name="Equation" r:id="rId11" imgW="2679480" imgH="520560" progId="Equation.3">
                  <p:embed/>
                  <p:pic>
                    <p:nvPicPr>
                      <p:cNvPr id="0" name="Object 1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676400" y="5562600"/>
                        <a:ext cx="52578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47502" name="Text Box 14"/>
          <p:cNvSpPr txBox="1">
            <a:spLocks noChangeArrowheads="1"/>
          </p:cNvSpPr>
          <p:nvPr/>
        </p:nvSpPr>
        <p:spPr bwMode="auto">
          <a:xfrm>
            <a:off x="307975" y="5068888"/>
            <a:ext cx="32527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336600"/>
                </a:solidFill>
              </a:rPr>
              <a:t>Ứng suất tổng cộng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447490"/>
                                        </p:tgtEl>
                                        <p:attrNameLst>
                                          <p:attrName>style.visibility</p:attrName>
                                        </p:attrNameLst>
                                      </p:cBhvr>
                                      <p:to>
                                        <p:strVal val="visible"/>
                                      </p:to>
                                    </p:set>
                                    <p:animEffect transition="in" filter="checkerboard(across)">
                                      <p:cBhvr>
                                        <p:cTn id="7" dur="2000"/>
                                        <p:tgtEl>
                                          <p:spTgt spid="44749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8" fill="hold" nodeType="clickEffect">
                                  <p:stCondLst>
                                    <p:cond delay="0"/>
                                  </p:stCondLst>
                                  <p:childTnLst>
                                    <p:set>
                                      <p:cBhvr>
                                        <p:cTn id="11" dur="1" fill="hold">
                                          <p:stCondLst>
                                            <p:cond delay="0"/>
                                          </p:stCondLst>
                                        </p:cTn>
                                        <p:tgtEl>
                                          <p:spTgt spid="447493"/>
                                        </p:tgtEl>
                                        <p:attrNameLst>
                                          <p:attrName>style.visibility</p:attrName>
                                        </p:attrNameLst>
                                      </p:cBhvr>
                                      <p:to>
                                        <p:strVal val="visible"/>
                                      </p:to>
                                    </p:set>
                                    <p:anim calcmode="lin" valueType="num">
                                      <p:cBhvr additive="base">
                                        <p:cTn id="12" dur="2000" fill="hold"/>
                                        <p:tgtEl>
                                          <p:spTgt spid="447493"/>
                                        </p:tgtEl>
                                        <p:attrNameLst>
                                          <p:attrName>ppt_x</p:attrName>
                                        </p:attrNameLst>
                                      </p:cBhvr>
                                      <p:tavLst>
                                        <p:tav tm="0">
                                          <p:val>
                                            <p:strVal val="0-#ppt_w/2"/>
                                          </p:val>
                                        </p:tav>
                                        <p:tav tm="100000">
                                          <p:val>
                                            <p:strVal val="#ppt_x"/>
                                          </p:val>
                                        </p:tav>
                                      </p:tavLst>
                                    </p:anim>
                                    <p:anim calcmode="lin" valueType="num">
                                      <p:cBhvr additive="base">
                                        <p:cTn id="13" dur="2000" fill="hold"/>
                                        <p:tgtEl>
                                          <p:spTgt spid="447493"/>
                                        </p:tgtEl>
                                        <p:attrNameLst>
                                          <p:attrName>ppt_y</p:attrName>
                                        </p:attrNameLst>
                                      </p:cBhvr>
                                      <p:tavLst>
                                        <p:tav tm="0">
                                          <p:val>
                                            <p:strVal val="#ppt_y"/>
                                          </p:val>
                                        </p:tav>
                                        <p:tav tm="100000">
                                          <p:val>
                                            <p:strVal val="#ppt_y"/>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3" presetClass="entr" presetSubtype="10" fill="hold" grpId="0" nodeType="clickEffect">
                                  <p:stCondLst>
                                    <p:cond delay="0"/>
                                  </p:stCondLst>
                                  <p:childTnLst>
                                    <p:set>
                                      <p:cBhvr>
                                        <p:cTn id="17" dur="1" fill="hold">
                                          <p:stCondLst>
                                            <p:cond delay="0"/>
                                          </p:stCondLst>
                                        </p:cTn>
                                        <p:tgtEl>
                                          <p:spTgt spid="447497"/>
                                        </p:tgtEl>
                                        <p:attrNameLst>
                                          <p:attrName>style.visibility</p:attrName>
                                        </p:attrNameLst>
                                      </p:cBhvr>
                                      <p:to>
                                        <p:strVal val="visible"/>
                                      </p:to>
                                    </p:set>
                                    <p:animEffect transition="in" filter="blinds(horizontal)">
                                      <p:cBhvr>
                                        <p:cTn id="18" dur="500"/>
                                        <p:tgtEl>
                                          <p:spTgt spid="447497"/>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3" presetClass="entr" presetSubtype="10" fill="hold" nodeType="clickEffect">
                                  <p:stCondLst>
                                    <p:cond delay="0"/>
                                  </p:stCondLst>
                                  <p:childTnLst>
                                    <p:set>
                                      <p:cBhvr>
                                        <p:cTn id="22" dur="1" fill="hold">
                                          <p:stCondLst>
                                            <p:cond delay="0"/>
                                          </p:stCondLst>
                                        </p:cTn>
                                        <p:tgtEl>
                                          <p:spTgt spid="447498"/>
                                        </p:tgtEl>
                                        <p:attrNameLst>
                                          <p:attrName>style.visibility</p:attrName>
                                        </p:attrNameLst>
                                      </p:cBhvr>
                                      <p:to>
                                        <p:strVal val="visible"/>
                                      </p:to>
                                    </p:set>
                                    <p:animEffect transition="in" filter="blinds(horizontal)">
                                      <p:cBhvr>
                                        <p:cTn id="23" dur="500"/>
                                        <p:tgtEl>
                                          <p:spTgt spid="447498"/>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5" presetClass="entr" presetSubtype="10" fill="hold" grpId="0" nodeType="clickEffect">
                                  <p:stCondLst>
                                    <p:cond delay="0"/>
                                  </p:stCondLst>
                                  <p:childTnLst>
                                    <p:set>
                                      <p:cBhvr>
                                        <p:cTn id="27" dur="1" fill="hold">
                                          <p:stCondLst>
                                            <p:cond delay="0"/>
                                          </p:stCondLst>
                                        </p:cTn>
                                        <p:tgtEl>
                                          <p:spTgt spid="447499"/>
                                        </p:tgtEl>
                                        <p:attrNameLst>
                                          <p:attrName>style.visibility</p:attrName>
                                        </p:attrNameLst>
                                      </p:cBhvr>
                                      <p:to>
                                        <p:strVal val="visible"/>
                                      </p:to>
                                    </p:set>
                                    <p:animEffect transition="in" filter="checkerboard(across)">
                                      <p:cBhvr>
                                        <p:cTn id="28" dur="2000"/>
                                        <p:tgtEl>
                                          <p:spTgt spid="447499"/>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18" presetClass="entr" presetSubtype="6" fill="hold" nodeType="clickEffect">
                                  <p:stCondLst>
                                    <p:cond delay="0"/>
                                  </p:stCondLst>
                                  <p:childTnLst>
                                    <p:set>
                                      <p:cBhvr>
                                        <p:cTn id="32" dur="1" fill="hold">
                                          <p:stCondLst>
                                            <p:cond delay="0"/>
                                          </p:stCondLst>
                                        </p:cTn>
                                        <p:tgtEl>
                                          <p:spTgt spid="447500"/>
                                        </p:tgtEl>
                                        <p:attrNameLst>
                                          <p:attrName>style.visibility</p:attrName>
                                        </p:attrNameLst>
                                      </p:cBhvr>
                                      <p:to>
                                        <p:strVal val="visible"/>
                                      </p:to>
                                    </p:set>
                                    <p:animEffect transition="in" filter="strips(downRight)">
                                      <p:cBhvr>
                                        <p:cTn id="33" dur="2000"/>
                                        <p:tgtEl>
                                          <p:spTgt spid="447500"/>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2" presetClass="entr" presetSubtype="8" fill="hold" grpId="0" nodeType="clickEffect">
                                  <p:stCondLst>
                                    <p:cond delay="0"/>
                                  </p:stCondLst>
                                  <p:childTnLst>
                                    <p:set>
                                      <p:cBhvr>
                                        <p:cTn id="37" dur="1" fill="hold">
                                          <p:stCondLst>
                                            <p:cond delay="0"/>
                                          </p:stCondLst>
                                        </p:cTn>
                                        <p:tgtEl>
                                          <p:spTgt spid="447502"/>
                                        </p:tgtEl>
                                        <p:attrNameLst>
                                          <p:attrName>style.visibility</p:attrName>
                                        </p:attrNameLst>
                                      </p:cBhvr>
                                      <p:to>
                                        <p:strVal val="visible"/>
                                      </p:to>
                                    </p:set>
                                    <p:anim calcmode="lin" valueType="num">
                                      <p:cBhvr additive="base">
                                        <p:cTn id="38" dur="2000" fill="hold"/>
                                        <p:tgtEl>
                                          <p:spTgt spid="447502"/>
                                        </p:tgtEl>
                                        <p:attrNameLst>
                                          <p:attrName>ppt_x</p:attrName>
                                        </p:attrNameLst>
                                      </p:cBhvr>
                                      <p:tavLst>
                                        <p:tav tm="0">
                                          <p:val>
                                            <p:strVal val="0-#ppt_w/2"/>
                                          </p:val>
                                        </p:tav>
                                        <p:tav tm="100000">
                                          <p:val>
                                            <p:strVal val="#ppt_x"/>
                                          </p:val>
                                        </p:tav>
                                      </p:tavLst>
                                    </p:anim>
                                    <p:anim calcmode="lin" valueType="num">
                                      <p:cBhvr additive="base">
                                        <p:cTn id="39" dur="2000" fill="hold"/>
                                        <p:tgtEl>
                                          <p:spTgt spid="447502"/>
                                        </p:tgtEl>
                                        <p:attrNameLst>
                                          <p:attrName>ppt_y</p:attrName>
                                        </p:attrNameLst>
                                      </p:cBhvr>
                                      <p:tavLst>
                                        <p:tav tm="0">
                                          <p:val>
                                            <p:strVal val="#ppt_y"/>
                                          </p:val>
                                        </p:tav>
                                        <p:tav tm="100000">
                                          <p:val>
                                            <p:strVal val="#ppt_y"/>
                                          </p:val>
                                        </p:tav>
                                      </p:tavLst>
                                    </p:anim>
                                  </p:childTnLst>
                                </p:cTn>
                              </p:par>
                            </p:childTnLst>
                          </p:cTn>
                        </p:par>
                      </p:childTnLst>
                    </p:cTn>
                  </p:par>
                  <p:par>
                    <p:cTn id="40" fill="hold" nodeType="clickPar">
                      <p:stCondLst>
                        <p:cond delay="indefinite"/>
                      </p:stCondLst>
                      <p:childTnLst>
                        <p:par>
                          <p:cTn id="41" fill="hold" nodeType="withGroup">
                            <p:stCondLst>
                              <p:cond delay="0"/>
                            </p:stCondLst>
                            <p:childTnLst>
                              <p:par>
                                <p:cTn id="42" presetID="22" presetClass="entr" presetSubtype="1" fill="hold" nodeType="clickEffect">
                                  <p:stCondLst>
                                    <p:cond delay="0"/>
                                  </p:stCondLst>
                                  <p:childTnLst>
                                    <p:set>
                                      <p:cBhvr>
                                        <p:cTn id="43" dur="1" fill="hold">
                                          <p:stCondLst>
                                            <p:cond delay="0"/>
                                          </p:stCondLst>
                                        </p:cTn>
                                        <p:tgtEl>
                                          <p:spTgt spid="447501"/>
                                        </p:tgtEl>
                                        <p:attrNameLst>
                                          <p:attrName>style.visibility</p:attrName>
                                        </p:attrNameLst>
                                      </p:cBhvr>
                                      <p:to>
                                        <p:strVal val="visible"/>
                                      </p:to>
                                    </p:set>
                                    <p:animEffect transition="in" filter="wipe(up)">
                                      <p:cBhvr>
                                        <p:cTn id="44" dur="2000"/>
                                        <p:tgtEl>
                                          <p:spTgt spid="4475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7497" grpId="0"/>
      <p:bldP spid="447499" grpId="0" autoUpdateAnimBg="0"/>
      <p:bldP spid="447502" grpId="0"/>
    </p:bldLst>
  </p:timing>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8514" name="Text Box 2"/>
          <p:cNvSpPr txBox="1">
            <a:spLocks noChangeArrowheads="1"/>
          </p:cNvSpPr>
          <p:nvPr/>
        </p:nvSpPr>
        <p:spPr bwMode="auto">
          <a:xfrm>
            <a:off x="484188" y="20638"/>
            <a:ext cx="50657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006600"/>
                </a:solidFill>
              </a:rPr>
              <a:t>13.2.4. Ứng suất trong vành quay.</a:t>
            </a:r>
            <a:endParaRPr lang="en-US" b="1" i="1">
              <a:solidFill>
                <a:srgbClr val="006600"/>
              </a:solidFill>
              <a:cs typeface="Times New Roman" pitchFamily="18" charset="0"/>
            </a:endParaRPr>
          </a:p>
        </p:txBody>
      </p:sp>
      <p:grpSp>
        <p:nvGrpSpPr>
          <p:cNvPr id="448515" name="Group 3"/>
          <p:cNvGrpSpPr>
            <a:grpSpLocks/>
          </p:cNvGrpSpPr>
          <p:nvPr/>
        </p:nvGrpSpPr>
        <p:grpSpPr bwMode="auto">
          <a:xfrm>
            <a:off x="228600" y="403225"/>
            <a:ext cx="9829800" cy="857250"/>
            <a:chOff x="134" y="254"/>
            <a:chExt cx="5626" cy="540"/>
          </a:xfrm>
        </p:grpSpPr>
        <p:sp>
          <p:nvSpPr>
            <p:cNvPr id="448516" name="Text Box 4"/>
            <p:cNvSpPr txBox="1">
              <a:spLocks noChangeArrowheads="1"/>
            </p:cNvSpPr>
            <p:nvPr/>
          </p:nvSpPr>
          <p:spPr bwMode="auto">
            <a:xfrm>
              <a:off x="134" y="276"/>
              <a:ext cx="5626"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Lực quán tính ly tâm tác dụng lên mỗi phần tử vành là:</a:t>
              </a:r>
              <a:endParaRPr lang="en-US"/>
            </a:p>
            <a:p>
              <a:pPr algn="l"/>
              <a:endParaRPr lang="en-US">
                <a:cs typeface="Times New Roman" pitchFamily="18" charset="0"/>
              </a:endParaRPr>
            </a:p>
          </p:txBody>
        </p:sp>
        <p:sp>
          <p:nvSpPr>
            <p:cNvPr id="448517" name="Text Box 5"/>
            <p:cNvSpPr txBox="1">
              <a:spLocks noChangeArrowheads="1"/>
            </p:cNvSpPr>
            <p:nvPr/>
          </p:nvSpPr>
          <p:spPr bwMode="auto">
            <a:xfrm>
              <a:off x="4464" y="254"/>
              <a:ext cx="76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i="1">
                  <a:solidFill>
                    <a:srgbClr val="0000FF"/>
                  </a:solidFill>
                  <a:latin typeface="Times New Roman" pitchFamily="18" charset="0"/>
                  <a:cs typeface="Times New Roman" pitchFamily="18" charset="0"/>
                </a:rPr>
                <a:t>q = ma</a:t>
              </a:r>
              <a:r>
                <a:rPr lang="en-US" i="1" baseline="-30000">
                  <a:solidFill>
                    <a:srgbClr val="0000FF"/>
                  </a:solidFill>
                  <a:latin typeface="Times New Roman" pitchFamily="18" charset="0"/>
                  <a:cs typeface="Times New Roman" pitchFamily="18" charset="0"/>
                </a:rPr>
                <a:t>n</a:t>
              </a:r>
              <a:r>
                <a:rPr lang="en-US">
                  <a:solidFill>
                    <a:srgbClr val="0000FF"/>
                  </a:solidFill>
                  <a:latin typeface="Times New Roman" pitchFamily="18" charset="0"/>
                  <a:cs typeface="Times New Roman" pitchFamily="18" charset="0"/>
                </a:rPr>
                <a:t>.</a:t>
              </a:r>
            </a:p>
          </p:txBody>
        </p:sp>
      </p:grpSp>
      <p:sp>
        <p:nvSpPr>
          <p:cNvPr id="448518" name="Text Box 6"/>
          <p:cNvSpPr txBox="1">
            <a:spLocks noChangeArrowheads="1"/>
          </p:cNvSpPr>
          <p:nvPr/>
        </p:nvSpPr>
        <p:spPr bwMode="auto">
          <a:xfrm>
            <a:off x="441325" y="820738"/>
            <a:ext cx="8408988"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m -  khối  lượng  của  một  phân  tố vành  (tính  trên  đường  </a:t>
            </a:r>
          </a:p>
          <a:p>
            <a:pPr algn="l"/>
            <a:r>
              <a:rPr lang="en-US">
                <a:solidFill>
                  <a:srgbClr val="000000"/>
                </a:solidFill>
              </a:rPr>
              <a:t>tròn trung bình đường kính D); </a:t>
            </a:r>
            <a:endParaRPr lang="en-US">
              <a:solidFill>
                <a:srgbClr val="000000"/>
              </a:solidFill>
              <a:cs typeface="Times New Roman" pitchFamily="18" charset="0"/>
            </a:endParaRPr>
          </a:p>
        </p:txBody>
      </p:sp>
      <p:graphicFrame>
        <p:nvGraphicFramePr>
          <p:cNvPr id="448519" name="Object 7"/>
          <p:cNvGraphicFramePr>
            <a:graphicFrameLocks noChangeAspect="1"/>
          </p:cNvGraphicFramePr>
          <p:nvPr/>
        </p:nvGraphicFramePr>
        <p:xfrm>
          <a:off x="4724400" y="1219200"/>
          <a:ext cx="1828800" cy="415925"/>
        </p:xfrm>
        <a:graphic>
          <a:graphicData uri="http://schemas.openxmlformats.org/presentationml/2006/ole">
            <mc:AlternateContent xmlns:mc="http://schemas.openxmlformats.org/markup-compatibility/2006">
              <mc:Choice xmlns:v="urn:schemas-microsoft-com:vml" Requires="v">
                <p:oleObj spid="_x0000_s448578" name="Equation" r:id="rId3" imgW="952200" imgH="215640" progId="Equation.3">
                  <p:embed/>
                </p:oleObj>
              </mc:Choice>
              <mc:Fallback>
                <p:oleObj name="Equation" r:id="rId3" imgW="952200" imgH="215640" progId="Equation.3">
                  <p:embed/>
                  <p:pic>
                    <p:nvPicPr>
                      <p:cNvPr id="0" name="Object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24400" y="1219200"/>
                        <a:ext cx="1828800" cy="415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48520" name="Text Box 8"/>
          <p:cNvSpPr txBox="1">
            <a:spLocks noChangeArrowheads="1"/>
          </p:cNvSpPr>
          <p:nvPr/>
        </p:nvSpPr>
        <p:spPr bwMode="auto">
          <a:xfrm>
            <a:off x="484188" y="1546225"/>
            <a:ext cx="52593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F -  </a:t>
            </a:r>
            <a:r>
              <a:rPr lang="en-US">
                <a:solidFill>
                  <a:srgbClr val="000000"/>
                </a:solidFill>
              </a:rPr>
              <a:t>diện tích mặt cắt ngang của vành;</a:t>
            </a:r>
            <a:endParaRPr lang="en-US">
              <a:solidFill>
                <a:srgbClr val="000000"/>
              </a:solidFill>
              <a:latin typeface="Times New Roman" pitchFamily="18" charset="0"/>
              <a:cs typeface="Times New Roman" pitchFamily="18" charset="0"/>
            </a:endParaRPr>
          </a:p>
        </p:txBody>
      </p:sp>
      <p:sp>
        <p:nvSpPr>
          <p:cNvPr id="448521" name="Text Box 9"/>
          <p:cNvSpPr txBox="1">
            <a:spLocks noChangeArrowheads="1"/>
          </p:cNvSpPr>
          <p:nvPr/>
        </p:nvSpPr>
        <p:spPr bwMode="auto">
          <a:xfrm>
            <a:off x="388938" y="1927225"/>
            <a:ext cx="6111875" cy="488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600" b="1">
                <a:solidFill>
                  <a:srgbClr val="000000"/>
                </a:solidFill>
                <a:latin typeface="Times New Roman" pitchFamily="18" charset="0"/>
                <a:cs typeface="Times New Roman" pitchFamily="18" charset="0"/>
              </a:rPr>
              <a:t> γ</a:t>
            </a:r>
            <a:r>
              <a:rPr lang="en-US">
                <a:solidFill>
                  <a:srgbClr val="000000"/>
                </a:solidFill>
                <a:latin typeface="Times New Roman" pitchFamily="18" charset="0"/>
                <a:cs typeface="Times New Roman" pitchFamily="18" charset="0"/>
              </a:rPr>
              <a:t>  - </a:t>
            </a:r>
            <a:r>
              <a:rPr lang="en-US">
                <a:solidFill>
                  <a:srgbClr val="000000"/>
                </a:solidFill>
              </a:rPr>
              <a:t>khối lượng riêng của vật liệu làm vành;</a:t>
            </a:r>
          </a:p>
        </p:txBody>
      </p:sp>
      <p:graphicFrame>
        <p:nvGraphicFramePr>
          <p:cNvPr id="448522" name="Object 10"/>
          <p:cNvGraphicFramePr>
            <a:graphicFrameLocks noChangeAspect="1"/>
          </p:cNvGraphicFramePr>
          <p:nvPr/>
        </p:nvGraphicFramePr>
        <p:xfrm>
          <a:off x="762000" y="2305050"/>
          <a:ext cx="4495800" cy="762000"/>
        </p:xfrm>
        <a:graphic>
          <a:graphicData uri="http://schemas.openxmlformats.org/presentationml/2006/ole">
            <mc:AlternateContent xmlns:mc="http://schemas.openxmlformats.org/markup-compatibility/2006">
              <mc:Choice xmlns:v="urn:schemas-microsoft-com:vml" Requires="v">
                <p:oleObj spid="_x0000_s448579" name="Document" r:id="rId5" imgW="2962440" imgH="444600" progId="Word.Document.8">
                  <p:embed/>
                </p:oleObj>
              </mc:Choice>
              <mc:Fallback>
                <p:oleObj name="Document" r:id="rId5" imgW="2962440" imgH="444600" progId="Word.Document.8">
                  <p:embed/>
                  <p:pic>
                    <p:nvPicPr>
                      <p:cNvPr id="0" name="Object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2000" y="2305050"/>
                        <a:ext cx="44958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48523" name="Object 11"/>
          <p:cNvGraphicFramePr>
            <a:graphicFrameLocks noChangeAspect="1"/>
          </p:cNvGraphicFramePr>
          <p:nvPr/>
        </p:nvGraphicFramePr>
        <p:xfrm>
          <a:off x="762000" y="3124200"/>
          <a:ext cx="4972050" cy="1011238"/>
        </p:xfrm>
        <a:graphic>
          <a:graphicData uri="http://schemas.openxmlformats.org/presentationml/2006/ole">
            <mc:AlternateContent xmlns:mc="http://schemas.openxmlformats.org/markup-compatibility/2006">
              <mc:Choice xmlns:v="urn:schemas-microsoft-com:vml" Requires="v">
                <p:oleObj spid="_x0000_s448580" name="Document" r:id="rId7" imgW="2886120" imgH="595440" progId="Word.Document.8">
                  <p:embed/>
                </p:oleObj>
              </mc:Choice>
              <mc:Fallback>
                <p:oleObj name="Document" r:id="rId7" imgW="2886120" imgH="595440" progId="Word.Document.8">
                  <p:embed/>
                  <p:pic>
                    <p:nvPicPr>
                      <p:cNvPr id="0" name="Object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62000" y="3124200"/>
                        <a:ext cx="4972050" cy="1011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48524" name="Object 12"/>
          <p:cNvGraphicFramePr>
            <a:graphicFrameLocks noChangeAspect="1"/>
          </p:cNvGraphicFramePr>
          <p:nvPr/>
        </p:nvGraphicFramePr>
        <p:xfrm>
          <a:off x="481013" y="3962400"/>
          <a:ext cx="3695700" cy="914400"/>
        </p:xfrm>
        <a:graphic>
          <a:graphicData uri="http://schemas.openxmlformats.org/presentationml/2006/ole">
            <mc:AlternateContent xmlns:mc="http://schemas.openxmlformats.org/markup-compatibility/2006">
              <mc:Choice xmlns:v="urn:schemas-microsoft-com:vml" Requires="v">
                <p:oleObj spid="_x0000_s448581" name="Document" r:id="rId9" imgW="2172240" imgH="545400" progId="Word.Document.8">
                  <p:embed/>
                </p:oleObj>
              </mc:Choice>
              <mc:Fallback>
                <p:oleObj name="Document" r:id="rId9" imgW="2172240" imgH="545400" progId="Word.Document.8">
                  <p:embed/>
                  <p:pic>
                    <p:nvPicPr>
                      <p:cNvPr id="0" name="Object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81013" y="3962400"/>
                        <a:ext cx="36957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48525" name="Object 13"/>
          <p:cNvGraphicFramePr>
            <a:graphicFrameLocks noChangeAspect="1"/>
          </p:cNvGraphicFramePr>
          <p:nvPr/>
        </p:nvGraphicFramePr>
        <p:xfrm>
          <a:off x="4200525" y="3948113"/>
          <a:ext cx="1847850" cy="841375"/>
        </p:xfrm>
        <a:graphic>
          <a:graphicData uri="http://schemas.openxmlformats.org/presentationml/2006/ole">
            <mc:AlternateContent xmlns:mc="http://schemas.openxmlformats.org/markup-compatibility/2006">
              <mc:Choice xmlns:v="urn:schemas-microsoft-com:vml" Requires="v">
                <p:oleObj spid="_x0000_s448582" name="Equation" r:id="rId11" imgW="1041120" imgH="482400" progId="Equation.3">
                  <p:embed/>
                </p:oleObj>
              </mc:Choice>
              <mc:Fallback>
                <p:oleObj name="Equation" r:id="rId11" imgW="1041120" imgH="482400" progId="Equation.3">
                  <p:embed/>
                  <p:pic>
                    <p:nvPicPr>
                      <p:cNvPr id="0" name="Object 1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00525" y="3948113"/>
                        <a:ext cx="1847850" cy="841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448526" name="Group 14"/>
          <p:cNvGrpSpPr>
            <a:grpSpLocks/>
          </p:cNvGrpSpPr>
          <p:nvPr/>
        </p:nvGrpSpPr>
        <p:grpSpPr bwMode="auto">
          <a:xfrm>
            <a:off x="685800" y="4800600"/>
            <a:ext cx="4629150" cy="838200"/>
            <a:chOff x="432" y="3072"/>
            <a:chExt cx="2862" cy="480"/>
          </a:xfrm>
        </p:grpSpPr>
        <p:graphicFrame>
          <p:nvGraphicFramePr>
            <p:cNvPr id="448527" name="Object 15"/>
            <p:cNvGraphicFramePr>
              <a:graphicFrameLocks noChangeAspect="1"/>
            </p:cNvGraphicFramePr>
            <p:nvPr/>
          </p:nvGraphicFramePr>
          <p:xfrm>
            <a:off x="432" y="3072"/>
            <a:ext cx="1632" cy="480"/>
          </p:xfrm>
          <a:graphic>
            <a:graphicData uri="http://schemas.openxmlformats.org/presentationml/2006/ole">
              <mc:AlternateContent xmlns:mc="http://schemas.openxmlformats.org/markup-compatibility/2006">
                <mc:Choice xmlns:v="urn:schemas-microsoft-com:vml" Requires="v">
                  <p:oleObj spid="_x0000_s448583" name="Equation" r:id="rId13" imgW="1511280" imgH="495000" progId="Equation.3">
                    <p:embed/>
                  </p:oleObj>
                </mc:Choice>
                <mc:Fallback>
                  <p:oleObj name="Equation" r:id="rId13" imgW="1511280" imgH="495000" progId="Equation.3">
                    <p:embed/>
                    <p:pic>
                      <p:nvPicPr>
                        <p:cNvPr id="0" name="Object 1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32" y="3072"/>
                          <a:ext cx="1632"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48528" name="Text Box 16"/>
            <p:cNvSpPr txBox="1">
              <a:spLocks noChangeArrowheads="1"/>
            </p:cNvSpPr>
            <p:nvPr/>
          </p:nvSpPr>
          <p:spPr bwMode="auto">
            <a:xfrm>
              <a:off x="2678" y="3146"/>
              <a:ext cx="616" cy="2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(13. 5)</a:t>
              </a:r>
            </a:p>
          </p:txBody>
        </p:sp>
      </p:grpSp>
      <p:grpSp>
        <p:nvGrpSpPr>
          <p:cNvPr id="448529" name="Group 17"/>
          <p:cNvGrpSpPr>
            <a:grpSpLocks/>
          </p:cNvGrpSpPr>
          <p:nvPr/>
        </p:nvGrpSpPr>
        <p:grpSpPr bwMode="auto">
          <a:xfrm>
            <a:off x="914400" y="5719763"/>
            <a:ext cx="4419600" cy="838200"/>
            <a:chOff x="576" y="3648"/>
            <a:chExt cx="2714" cy="480"/>
          </a:xfrm>
        </p:grpSpPr>
        <p:graphicFrame>
          <p:nvGraphicFramePr>
            <p:cNvPr id="448530" name="Object 18"/>
            <p:cNvGraphicFramePr>
              <a:graphicFrameLocks noChangeAspect="1"/>
            </p:cNvGraphicFramePr>
            <p:nvPr/>
          </p:nvGraphicFramePr>
          <p:xfrm>
            <a:off x="576" y="3648"/>
            <a:ext cx="1440" cy="480"/>
          </p:xfrm>
          <a:graphic>
            <a:graphicData uri="http://schemas.openxmlformats.org/presentationml/2006/ole">
              <mc:AlternateContent xmlns:mc="http://schemas.openxmlformats.org/markup-compatibility/2006">
                <mc:Choice xmlns:v="urn:schemas-microsoft-com:vml" Requires="v">
                  <p:oleObj spid="_x0000_s448584" name="Equation" r:id="rId15" imgW="1143000" imgH="495000" progId="Equation.3">
                    <p:embed/>
                  </p:oleObj>
                </mc:Choice>
                <mc:Fallback>
                  <p:oleObj name="Equation" r:id="rId15" imgW="1143000" imgH="495000" progId="Equation.3">
                    <p:embed/>
                    <p:pic>
                      <p:nvPicPr>
                        <p:cNvPr id="0" name="Object 1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76" y="3648"/>
                          <a:ext cx="1440"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48531" name="Text Box 19"/>
            <p:cNvSpPr txBox="1">
              <a:spLocks noChangeArrowheads="1"/>
            </p:cNvSpPr>
            <p:nvPr/>
          </p:nvSpPr>
          <p:spPr bwMode="auto">
            <a:xfrm>
              <a:off x="2678" y="3722"/>
              <a:ext cx="612" cy="2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(13. 6)</a:t>
              </a:r>
            </a:p>
          </p:txBody>
        </p:sp>
      </p:grpSp>
      <p:grpSp>
        <p:nvGrpSpPr>
          <p:cNvPr id="448532" name="Group 20"/>
          <p:cNvGrpSpPr>
            <a:grpSpLocks/>
          </p:cNvGrpSpPr>
          <p:nvPr/>
        </p:nvGrpSpPr>
        <p:grpSpPr bwMode="auto">
          <a:xfrm>
            <a:off x="6019800" y="1143000"/>
            <a:ext cx="2674938" cy="3187700"/>
            <a:chOff x="3792" y="816"/>
            <a:chExt cx="1685" cy="2008"/>
          </a:xfrm>
        </p:grpSpPr>
        <p:sp>
          <p:nvSpPr>
            <p:cNvPr id="448533" name="Line 21"/>
            <p:cNvSpPr>
              <a:spLocks noChangeShapeType="1"/>
            </p:cNvSpPr>
            <p:nvPr/>
          </p:nvSpPr>
          <p:spPr bwMode="auto">
            <a:xfrm>
              <a:off x="4632" y="1104"/>
              <a:ext cx="0" cy="172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448534" name="Arc 22"/>
            <p:cNvSpPr>
              <a:spLocks/>
            </p:cNvSpPr>
            <p:nvPr/>
          </p:nvSpPr>
          <p:spPr bwMode="auto">
            <a:xfrm>
              <a:off x="3885" y="1221"/>
              <a:ext cx="1499" cy="1498"/>
            </a:xfrm>
            <a:custGeom>
              <a:avLst/>
              <a:gdLst>
                <a:gd name="G0" fmla="+- 21600 0 0"/>
                <a:gd name="G1" fmla="+- 21600 0 0"/>
                <a:gd name="G2" fmla="+- 21600 0 0"/>
                <a:gd name="T0" fmla="*/ 43200 w 43200"/>
                <a:gd name="T1" fmla="*/ 21600 h 43200"/>
                <a:gd name="T2" fmla="*/ 43200 w 43200"/>
                <a:gd name="T3" fmla="*/ 21600 h 43200"/>
                <a:gd name="T4" fmla="*/ 21600 w 43200"/>
                <a:gd name="T5" fmla="*/ 21600 h 43200"/>
              </a:gdLst>
              <a:ahLst/>
              <a:cxnLst>
                <a:cxn ang="0">
                  <a:pos x="T0" y="T1"/>
                </a:cxn>
                <a:cxn ang="0">
                  <a:pos x="T2" y="T3"/>
                </a:cxn>
                <a:cxn ang="0">
                  <a:pos x="T4" y="T5"/>
                </a:cxn>
              </a:cxnLst>
              <a:rect l="0" t="0" r="r" b="b"/>
              <a:pathLst>
                <a:path w="43200" h="43200" fill="none" extrusionOk="0">
                  <a:moveTo>
                    <a:pt x="43200" y="21600"/>
                  </a:moveTo>
                  <a:cubicBezTo>
                    <a:pt x="43200" y="33529"/>
                    <a:pt x="33529" y="43200"/>
                    <a:pt x="21600" y="43200"/>
                  </a:cubicBezTo>
                  <a:cubicBezTo>
                    <a:pt x="9670" y="43200"/>
                    <a:pt x="0" y="33529"/>
                    <a:pt x="0" y="21600"/>
                  </a:cubicBezTo>
                  <a:cubicBezTo>
                    <a:pt x="0" y="9670"/>
                    <a:pt x="9670" y="0"/>
                    <a:pt x="21600" y="0"/>
                  </a:cubicBezTo>
                  <a:cubicBezTo>
                    <a:pt x="33529" y="-1"/>
                    <a:pt x="43199" y="9670"/>
                    <a:pt x="43200" y="21599"/>
                  </a:cubicBezTo>
                </a:path>
                <a:path w="43200" h="43200" stroke="0" extrusionOk="0">
                  <a:moveTo>
                    <a:pt x="43200" y="21600"/>
                  </a:moveTo>
                  <a:cubicBezTo>
                    <a:pt x="43200" y="33529"/>
                    <a:pt x="33529" y="43200"/>
                    <a:pt x="21600" y="43200"/>
                  </a:cubicBezTo>
                  <a:cubicBezTo>
                    <a:pt x="9670" y="43200"/>
                    <a:pt x="0" y="33529"/>
                    <a:pt x="0" y="21600"/>
                  </a:cubicBezTo>
                  <a:cubicBezTo>
                    <a:pt x="0" y="9670"/>
                    <a:pt x="9670" y="0"/>
                    <a:pt x="21600" y="0"/>
                  </a:cubicBezTo>
                  <a:cubicBezTo>
                    <a:pt x="33529" y="-1"/>
                    <a:pt x="43199" y="9670"/>
                    <a:pt x="43200" y="21599"/>
                  </a:cubicBezTo>
                  <a:lnTo>
                    <a:pt x="21600" y="21600"/>
                  </a:lnTo>
                  <a:close/>
                </a:path>
              </a:pathLst>
            </a:custGeom>
            <a:noFill/>
            <a:ln w="2857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8535" name="Line 23"/>
            <p:cNvSpPr>
              <a:spLocks noChangeShapeType="1"/>
            </p:cNvSpPr>
            <p:nvPr/>
          </p:nvSpPr>
          <p:spPr bwMode="auto">
            <a:xfrm>
              <a:off x="3792" y="1970"/>
              <a:ext cx="1685"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448536" name="Arc 24"/>
            <p:cNvSpPr>
              <a:spLocks/>
            </p:cNvSpPr>
            <p:nvPr/>
          </p:nvSpPr>
          <p:spPr bwMode="auto">
            <a:xfrm>
              <a:off x="4190" y="1517"/>
              <a:ext cx="908" cy="909"/>
            </a:xfrm>
            <a:custGeom>
              <a:avLst/>
              <a:gdLst>
                <a:gd name="G0" fmla="+- 21600 0 0"/>
                <a:gd name="G1" fmla="+- 21600 0 0"/>
                <a:gd name="G2" fmla="+- 21600 0 0"/>
                <a:gd name="T0" fmla="*/ 43200 w 43200"/>
                <a:gd name="T1" fmla="*/ 21600 h 43200"/>
                <a:gd name="T2" fmla="*/ 43200 w 43200"/>
                <a:gd name="T3" fmla="*/ 21600 h 43200"/>
                <a:gd name="T4" fmla="*/ 21600 w 43200"/>
                <a:gd name="T5" fmla="*/ 21600 h 43200"/>
              </a:gdLst>
              <a:ahLst/>
              <a:cxnLst>
                <a:cxn ang="0">
                  <a:pos x="T0" y="T1"/>
                </a:cxn>
                <a:cxn ang="0">
                  <a:pos x="T2" y="T3"/>
                </a:cxn>
                <a:cxn ang="0">
                  <a:pos x="T4" y="T5"/>
                </a:cxn>
              </a:cxnLst>
              <a:rect l="0" t="0" r="r" b="b"/>
              <a:pathLst>
                <a:path w="43200" h="43200" fill="none" extrusionOk="0">
                  <a:moveTo>
                    <a:pt x="43200" y="21600"/>
                  </a:moveTo>
                  <a:cubicBezTo>
                    <a:pt x="43200" y="33529"/>
                    <a:pt x="33529" y="43200"/>
                    <a:pt x="21600" y="43200"/>
                  </a:cubicBezTo>
                  <a:cubicBezTo>
                    <a:pt x="9670" y="43200"/>
                    <a:pt x="0" y="33529"/>
                    <a:pt x="0" y="21600"/>
                  </a:cubicBezTo>
                  <a:cubicBezTo>
                    <a:pt x="0" y="9670"/>
                    <a:pt x="9670" y="0"/>
                    <a:pt x="21600" y="0"/>
                  </a:cubicBezTo>
                  <a:cubicBezTo>
                    <a:pt x="33529" y="-1"/>
                    <a:pt x="43199" y="9670"/>
                    <a:pt x="43200" y="21599"/>
                  </a:cubicBezTo>
                </a:path>
                <a:path w="43200" h="43200" stroke="0" extrusionOk="0">
                  <a:moveTo>
                    <a:pt x="43200" y="21600"/>
                  </a:moveTo>
                  <a:cubicBezTo>
                    <a:pt x="43200" y="33529"/>
                    <a:pt x="33529" y="43200"/>
                    <a:pt x="21600" y="43200"/>
                  </a:cubicBezTo>
                  <a:cubicBezTo>
                    <a:pt x="9670" y="43200"/>
                    <a:pt x="0" y="33529"/>
                    <a:pt x="0" y="21600"/>
                  </a:cubicBezTo>
                  <a:cubicBezTo>
                    <a:pt x="0" y="9670"/>
                    <a:pt x="9670" y="0"/>
                    <a:pt x="21600" y="0"/>
                  </a:cubicBezTo>
                  <a:cubicBezTo>
                    <a:pt x="33529" y="-1"/>
                    <a:pt x="43199" y="9670"/>
                    <a:pt x="43200" y="21599"/>
                  </a:cubicBezTo>
                  <a:lnTo>
                    <a:pt x="21600" y="21600"/>
                  </a:lnTo>
                  <a:close/>
                </a:path>
              </a:pathLst>
            </a:custGeom>
            <a:noFill/>
            <a:ln w="2857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8537" name="Arc 25"/>
            <p:cNvSpPr>
              <a:spLocks/>
            </p:cNvSpPr>
            <p:nvPr/>
          </p:nvSpPr>
          <p:spPr bwMode="auto">
            <a:xfrm>
              <a:off x="4041" y="1369"/>
              <a:ext cx="1204" cy="1204"/>
            </a:xfrm>
            <a:custGeom>
              <a:avLst/>
              <a:gdLst>
                <a:gd name="G0" fmla="+- 21600 0 0"/>
                <a:gd name="G1" fmla="+- 21600 0 0"/>
                <a:gd name="G2" fmla="+- 21600 0 0"/>
                <a:gd name="T0" fmla="*/ 43200 w 43200"/>
                <a:gd name="T1" fmla="*/ 21600 h 43200"/>
                <a:gd name="T2" fmla="*/ 43200 w 43200"/>
                <a:gd name="T3" fmla="*/ 21600 h 43200"/>
                <a:gd name="T4" fmla="*/ 21600 w 43200"/>
                <a:gd name="T5" fmla="*/ 21600 h 43200"/>
              </a:gdLst>
              <a:ahLst/>
              <a:cxnLst>
                <a:cxn ang="0">
                  <a:pos x="T0" y="T1"/>
                </a:cxn>
                <a:cxn ang="0">
                  <a:pos x="T2" y="T3"/>
                </a:cxn>
                <a:cxn ang="0">
                  <a:pos x="T4" y="T5"/>
                </a:cxn>
              </a:cxnLst>
              <a:rect l="0" t="0" r="r" b="b"/>
              <a:pathLst>
                <a:path w="43200" h="43200" fill="none" extrusionOk="0">
                  <a:moveTo>
                    <a:pt x="43200" y="21600"/>
                  </a:moveTo>
                  <a:cubicBezTo>
                    <a:pt x="43200" y="33529"/>
                    <a:pt x="33529" y="43200"/>
                    <a:pt x="21600" y="43200"/>
                  </a:cubicBezTo>
                  <a:cubicBezTo>
                    <a:pt x="9670" y="43200"/>
                    <a:pt x="0" y="33529"/>
                    <a:pt x="0" y="21600"/>
                  </a:cubicBezTo>
                  <a:cubicBezTo>
                    <a:pt x="0" y="9670"/>
                    <a:pt x="9670" y="0"/>
                    <a:pt x="21600" y="0"/>
                  </a:cubicBezTo>
                  <a:cubicBezTo>
                    <a:pt x="33529" y="-1"/>
                    <a:pt x="43199" y="9670"/>
                    <a:pt x="43200" y="21599"/>
                  </a:cubicBezTo>
                </a:path>
                <a:path w="43200" h="43200" stroke="0" extrusionOk="0">
                  <a:moveTo>
                    <a:pt x="43200" y="21600"/>
                  </a:moveTo>
                  <a:cubicBezTo>
                    <a:pt x="43200" y="33529"/>
                    <a:pt x="33529" y="43200"/>
                    <a:pt x="21600" y="43200"/>
                  </a:cubicBezTo>
                  <a:cubicBezTo>
                    <a:pt x="9670" y="43200"/>
                    <a:pt x="0" y="33529"/>
                    <a:pt x="0" y="21600"/>
                  </a:cubicBezTo>
                  <a:cubicBezTo>
                    <a:pt x="0" y="9670"/>
                    <a:pt x="9670" y="0"/>
                    <a:pt x="21600" y="0"/>
                  </a:cubicBezTo>
                  <a:cubicBezTo>
                    <a:pt x="33529" y="-1"/>
                    <a:pt x="43199" y="9670"/>
                    <a:pt x="43200" y="21599"/>
                  </a:cubicBezTo>
                  <a:lnTo>
                    <a:pt x="21600" y="21600"/>
                  </a:lnTo>
                  <a:close/>
                </a:path>
              </a:pathLst>
            </a:custGeom>
            <a:noFill/>
            <a:ln w="9525">
              <a:solidFill>
                <a:srgbClr val="000000"/>
              </a:solidFill>
              <a:prstDash val="lgDash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8538" name="Rectangle 26" descr="Light upward diagonal"/>
            <p:cNvSpPr>
              <a:spLocks noChangeArrowheads="1"/>
            </p:cNvSpPr>
            <p:nvPr/>
          </p:nvSpPr>
          <p:spPr bwMode="auto">
            <a:xfrm>
              <a:off x="4572" y="1225"/>
              <a:ext cx="130" cy="295"/>
            </a:xfrm>
            <a:prstGeom prst="rect">
              <a:avLst/>
            </a:prstGeom>
            <a:pattFill prst="ltUpDiag">
              <a:fgClr>
                <a:srgbClr val="6600CC"/>
              </a:fgClr>
              <a:bgClr>
                <a:srgbClr val="FFFFFF"/>
              </a:bgClr>
            </a:pattFill>
            <a:ln w="28575">
              <a:solidFill>
                <a:srgbClr val="6600CC"/>
              </a:solidFill>
              <a:miter lim="800000"/>
              <a:headEnd/>
              <a:tailEnd/>
            </a:ln>
          </p:spPr>
          <p:txBody>
            <a:bodyPr/>
            <a:lstStyle/>
            <a:p>
              <a:endParaRPr lang="en-US"/>
            </a:p>
          </p:txBody>
        </p:sp>
        <p:sp>
          <p:nvSpPr>
            <p:cNvPr id="448539" name="Line 27"/>
            <p:cNvSpPr>
              <a:spLocks noChangeShapeType="1"/>
            </p:cNvSpPr>
            <p:nvPr/>
          </p:nvSpPr>
          <p:spPr bwMode="auto">
            <a:xfrm flipV="1">
              <a:off x="4073" y="1758"/>
              <a:ext cx="1138" cy="413"/>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48540" name="Line 28"/>
            <p:cNvSpPr>
              <a:spLocks noChangeShapeType="1"/>
            </p:cNvSpPr>
            <p:nvPr/>
          </p:nvSpPr>
          <p:spPr bwMode="auto">
            <a:xfrm>
              <a:off x="4627" y="1502"/>
              <a:ext cx="0" cy="187"/>
            </a:xfrm>
            <a:prstGeom prst="line">
              <a:avLst/>
            </a:prstGeom>
            <a:noFill/>
            <a:ln w="2857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48541" name="Line 29"/>
            <p:cNvSpPr>
              <a:spLocks noChangeShapeType="1"/>
            </p:cNvSpPr>
            <p:nvPr/>
          </p:nvSpPr>
          <p:spPr bwMode="auto">
            <a:xfrm flipV="1">
              <a:off x="4627" y="939"/>
              <a:ext cx="0" cy="282"/>
            </a:xfrm>
            <a:prstGeom prst="line">
              <a:avLst/>
            </a:prstGeom>
            <a:noFill/>
            <a:ln w="2857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48542" name="Arc 30"/>
            <p:cNvSpPr>
              <a:spLocks/>
            </p:cNvSpPr>
            <p:nvPr/>
          </p:nvSpPr>
          <p:spPr bwMode="auto">
            <a:xfrm>
              <a:off x="4463" y="1845"/>
              <a:ext cx="144" cy="250"/>
            </a:xfrm>
            <a:custGeom>
              <a:avLst/>
              <a:gdLst>
                <a:gd name="G0" fmla="+- 21600 0 0"/>
                <a:gd name="G1" fmla="+- 18871 0 0"/>
                <a:gd name="G2" fmla="+- 21600 0 0"/>
                <a:gd name="T0" fmla="*/ 10338 w 21600"/>
                <a:gd name="T1" fmla="*/ 37303 h 37303"/>
                <a:gd name="T2" fmla="*/ 11091 w 21600"/>
                <a:gd name="T3" fmla="*/ 0 h 37303"/>
                <a:gd name="T4" fmla="*/ 21600 w 21600"/>
                <a:gd name="T5" fmla="*/ 18871 h 37303"/>
              </a:gdLst>
              <a:ahLst/>
              <a:cxnLst>
                <a:cxn ang="0">
                  <a:pos x="T0" y="T1"/>
                </a:cxn>
                <a:cxn ang="0">
                  <a:pos x="T2" y="T3"/>
                </a:cxn>
                <a:cxn ang="0">
                  <a:pos x="T4" y="T5"/>
                </a:cxn>
              </a:cxnLst>
              <a:rect l="0" t="0" r="r" b="b"/>
              <a:pathLst>
                <a:path w="21600" h="37303" fill="none" extrusionOk="0">
                  <a:moveTo>
                    <a:pt x="10338" y="37302"/>
                  </a:moveTo>
                  <a:cubicBezTo>
                    <a:pt x="3916" y="33379"/>
                    <a:pt x="0" y="26396"/>
                    <a:pt x="0" y="18871"/>
                  </a:cubicBezTo>
                  <a:cubicBezTo>
                    <a:pt x="-1" y="11034"/>
                    <a:pt x="4244" y="3812"/>
                    <a:pt x="11090" y="-1"/>
                  </a:cubicBezTo>
                </a:path>
                <a:path w="21600" h="37303" stroke="0" extrusionOk="0">
                  <a:moveTo>
                    <a:pt x="10338" y="37302"/>
                  </a:moveTo>
                  <a:cubicBezTo>
                    <a:pt x="3916" y="33379"/>
                    <a:pt x="0" y="26396"/>
                    <a:pt x="0" y="18871"/>
                  </a:cubicBezTo>
                  <a:cubicBezTo>
                    <a:pt x="-1" y="11034"/>
                    <a:pt x="4244" y="3812"/>
                    <a:pt x="11090" y="-1"/>
                  </a:cubicBezTo>
                  <a:lnTo>
                    <a:pt x="21600" y="18871"/>
                  </a:lnTo>
                  <a:close/>
                </a:path>
              </a:pathLst>
            </a:custGeom>
            <a:noFill/>
            <a:ln w="28575">
              <a:solidFill>
                <a:srgbClr val="000000"/>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8543" name="Text Box 31"/>
            <p:cNvSpPr txBox="1">
              <a:spLocks noChangeArrowheads="1"/>
            </p:cNvSpPr>
            <p:nvPr/>
          </p:nvSpPr>
          <p:spPr bwMode="auto">
            <a:xfrm>
              <a:off x="4619" y="816"/>
              <a:ext cx="718"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i="1">
                  <a:solidFill>
                    <a:srgbClr val="336699"/>
                  </a:solidFill>
                  <a:latin typeface="Times New Roman" pitchFamily="18" charset="0"/>
                  <a:cs typeface="Times New Roman" pitchFamily="18" charset="0"/>
                </a:rPr>
                <a:t>ma</a:t>
              </a:r>
              <a:r>
                <a:rPr lang="en-US" i="1" baseline="-25000">
                  <a:solidFill>
                    <a:srgbClr val="336699"/>
                  </a:solidFill>
                  <a:latin typeface="Times New Roman" pitchFamily="18" charset="0"/>
                  <a:cs typeface="Times New Roman" pitchFamily="18" charset="0"/>
                </a:rPr>
                <a:t>n</a:t>
              </a:r>
              <a:r>
                <a:rPr lang="en-US" i="1">
                  <a:solidFill>
                    <a:srgbClr val="336699"/>
                  </a:solidFill>
                  <a:latin typeface="Times New Roman" pitchFamily="18" charset="0"/>
                  <a:cs typeface="Times New Roman" pitchFamily="18" charset="0"/>
                </a:rPr>
                <a:t>= q</a:t>
              </a:r>
            </a:p>
          </p:txBody>
        </p:sp>
        <p:sp>
          <p:nvSpPr>
            <p:cNvPr id="448544" name="Text Box 32"/>
            <p:cNvSpPr txBox="1">
              <a:spLocks noChangeArrowheads="1"/>
            </p:cNvSpPr>
            <p:nvPr/>
          </p:nvSpPr>
          <p:spPr bwMode="auto">
            <a:xfrm>
              <a:off x="4611" y="1520"/>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a</a:t>
              </a:r>
              <a:r>
                <a:rPr lang="en-US" baseline="-25000">
                  <a:latin typeface="Times New Roman" pitchFamily="18" charset="0"/>
                  <a:cs typeface="Times New Roman" pitchFamily="18" charset="0"/>
                </a:rPr>
                <a:t>n</a:t>
              </a:r>
              <a:endParaRPr lang="en-US">
                <a:latin typeface="Times New Roman" pitchFamily="18" charset="0"/>
                <a:cs typeface="Times New Roman" pitchFamily="18" charset="0"/>
              </a:endParaRPr>
            </a:p>
          </p:txBody>
        </p:sp>
        <p:sp>
          <p:nvSpPr>
            <p:cNvPr id="448545" name="Text Box 33"/>
            <p:cNvSpPr txBox="1">
              <a:spLocks noChangeArrowheads="1"/>
            </p:cNvSpPr>
            <p:nvPr/>
          </p:nvSpPr>
          <p:spPr bwMode="auto">
            <a:xfrm>
              <a:off x="4841" y="1650"/>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D</a:t>
              </a:r>
            </a:p>
          </p:txBody>
        </p:sp>
        <p:sp>
          <p:nvSpPr>
            <p:cNvPr id="448546" name="Text Box 34"/>
            <p:cNvSpPr txBox="1">
              <a:spLocks noChangeArrowheads="1"/>
            </p:cNvSpPr>
            <p:nvPr/>
          </p:nvSpPr>
          <p:spPr bwMode="auto">
            <a:xfrm>
              <a:off x="4588" y="1926"/>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O</a:t>
              </a:r>
            </a:p>
          </p:txBody>
        </p:sp>
        <p:sp>
          <p:nvSpPr>
            <p:cNvPr id="448547" name="Text Box 35"/>
            <p:cNvSpPr txBox="1">
              <a:spLocks noChangeArrowheads="1"/>
            </p:cNvSpPr>
            <p:nvPr/>
          </p:nvSpPr>
          <p:spPr bwMode="auto">
            <a:xfrm>
              <a:off x="4291" y="1707"/>
              <a:ext cx="285" cy="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48548" name="Text Box 36"/>
            <p:cNvSpPr txBox="1">
              <a:spLocks noChangeArrowheads="1"/>
            </p:cNvSpPr>
            <p:nvPr/>
          </p:nvSpPr>
          <p:spPr bwMode="auto">
            <a:xfrm>
              <a:off x="4385" y="1610"/>
              <a:ext cx="24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latin typeface="Times New Roman" pitchFamily="18" charset="0"/>
                  <a:cs typeface="Times New Roman" pitchFamily="18" charset="0"/>
                </a:rPr>
                <a:t>ω</a:t>
              </a:r>
            </a:p>
          </p:txBody>
        </p:sp>
      </p:grpSp>
      <p:grpSp>
        <p:nvGrpSpPr>
          <p:cNvPr id="448549" name="Group 37"/>
          <p:cNvGrpSpPr>
            <a:grpSpLocks/>
          </p:cNvGrpSpPr>
          <p:nvPr/>
        </p:nvGrpSpPr>
        <p:grpSpPr bwMode="auto">
          <a:xfrm>
            <a:off x="5984875" y="4343400"/>
            <a:ext cx="3159125" cy="2171700"/>
            <a:chOff x="3722" y="2880"/>
            <a:chExt cx="1990" cy="1368"/>
          </a:xfrm>
        </p:grpSpPr>
        <p:sp>
          <p:nvSpPr>
            <p:cNvPr id="448550" name="Arc 38"/>
            <p:cNvSpPr>
              <a:spLocks/>
            </p:cNvSpPr>
            <p:nvPr/>
          </p:nvSpPr>
          <p:spPr bwMode="auto">
            <a:xfrm>
              <a:off x="3872" y="3193"/>
              <a:ext cx="1498" cy="751"/>
            </a:xfrm>
            <a:custGeom>
              <a:avLst/>
              <a:gdLst>
                <a:gd name="G0" fmla="+- 21600 0 0"/>
                <a:gd name="G1" fmla="+- 21600 0 0"/>
                <a:gd name="G2" fmla="+- 21600 0 0"/>
                <a:gd name="T0" fmla="*/ 0 w 43199"/>
                <a:gd name="T1" fmla="*/ 21645 h 21645"/>
                <a:gd name="T2" fmla="*/ 43199 w 43199"/>
                <a:gd name="T3" fmla="*/ 21448 h 21645"/>
                <a:gd name="T4" fmla="*/ 21600 w 43199"/>
                <a:gd name="T5" fmla="*/ 21600 h 21645"/>
              </a:gdLst>
              <a:ahLst/>
              <a:cxnLst>
                <a:cxn ang="0">
                  <a:pos x="T0" y="T1"/>
                </a:cxn>
                <a:cxn ang="0">
                  <a:pos x="T2" y="T3"/>
                </a:cxn>
                <a:cxn ang="0">
                  <a:pos x="T4" y="T5"/>
                </a:cxn>
              </a:cxnLst>
              <a:rect l="0" t="0" r="r" b="b"/>
              <a:pathLst>
                <a:path w="43199" h="21645" fill="none" extrusionOk="0">
                  <a:moveTo>
                    <a:pt x="0" y="21644"/>
                  </a:moveTo>
                  <a:cubicBezTo>
                    <a:pt x="0" y="21629"/>
                    <a:pt x="0" y="21614"/>
                    <a:pt x="0" y="21600"/>
                  </a:cubicBezTo>
                  <a:cubicBezTo>
                    <a:pt x="0" y="9670"/>
                    <a:pt x="9670" y="0"/>
                    <a:pt x="21600" y="0"/>
                  </a:cubicBezTo>
                  <a:cubicBezTo>
                    <a:pt x="33470" y="-1"/>
                    <a:pt x="43115" y="9578"/>
                    <a:pt x="43199" y="21447"/>
                  </a:cubicBezTo>
                </a:path>
                <a:path w="43199" h="21645" stroke="0" extrusionOk="0">
                  <a:moveTo>
                    <a:pt x="0" y="21644"/>
                  </a:moveTo>
                  <a:cubicBezTo>
                    <a:pt x="0" y="21629"/>
                    <a:pt x="0" y="21614"/>
                    <a:pt x="0" y="21600"/>
                  </a:cubicBezTo>
                  <a:cubicBezTo>
                    <a:pt x="0" y="9670"/>
                    <a:pt x="9670" y="0"/>
                    <a:pt x="21600" y="0"/>
                  </a:cubicBezTo>
                  <a:cubicBezTo>
                    <a:pt x="33470" y="-1"/>
                    <a:pt x="43115" y="9578"/>
                    <a:pt x="43199" y="21447"/>
                  </a:cubicBezTo>
                  <a:lnTo>
                    <a:pt x="21600" y="21600"/>
                  </a:lnTo>
                  <a:close/>
                </a:path>
              </a:pathLst>
            </a:custGeom>
            <a:noFill/>
            <a:ln w="2857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8551" name="Line 39"/>
            <p:cNvSpPr>
              <a:spLocks noChangeShapeType="1"/>
            </p:cNvSpPr>
            <p:nvPr/>
          </p:nvSpPr>
          <p:spPr bwMode="auto">
            <a:xfrm>
              <a:off x="4619" y="3028"/>
              <a:ext cx="0" cy="1031"/>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448552" name="Line 40"/>
            <p:cNvSpPr>
              <a:spLocks noChangeShapeType="1"/>
            </p:cNvSpPr>
            <p:nvPr/>
          </p:nvSpPr>
          <p:spPr bwMode="auto">
            <a:xfrm>
              <a:off x="3722" y="3942"/>
              <a:ext cx="1805"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448553" name="Arc 41"/>
            <p:cNvSpPr>
              <a:spLocks/>
            </p:cNvSpPr>
            <p:nvPr/>
          </p:nvSpPr>
          <p:spPr bwMode="auto">
            <a:xfrm>
              <a:off x="4168" y="3491"/>
              <a:ext cx="909" cy="454"/>
            </a:xfrm>
            <a:custGeom>
              <a:avLst/>
              <a:gdLst>
                <a:gd name="G0" fmla="+- 21596 0 0"/>
                <a:gd name="G1" fmla="+- 21600 0 0"/>
                <a:gd name="G2" fmla="+- 21600 0 0"/>
                <a:gd name="T0" fmla="*/ 0 w 43196"/>
                <a:gd name="T1" fmla="*/ 21195 h 21600"/>
                <a:gd name="T2" fmla="*/ 43196 w 43196"/>
                <a:gd name="T3" fmla="*/ 21600 h 21600"/>
                <a:gd name="T4" fmla="*/ 21596 w 43196"/>
                <a:gd name="T5" fmla="*/ 21600 h 21600"/>
              </a:gdLst>
              <a:ahLst/>
              <a:cxnLst>
                <a:cxn ang="0">
                  <a:pos x="T0" y="T1"/>
                </a:cxn>
                <a:cxn ang="0">
                  <a:pos x="T2" y="T3"/>
                </a:cxn>
                <a:cxn ang="0">
                  <a:pos x="T4" y="T5"/>
                </a:cxn>
              </a:cxnLst>
              <a:rect l="0" t="0" r="r" b="b"/>
              <a:pathLst>
                <a:path w="43196" h="21600" fill="none" extrusionOk="0">
                  <a:moveTo>
                    <a:pt x="-1" y="21194"/>
                  </a:moveTo>
                  <a:cubicBezTo>
                    <a:pt x="220" y="9425"/>
                    <a:pt x="9824" y="-1"/>
                    <a:pt x="21596" y="0"/>
                  </a:cubicBezTo>
                  <a:cubicBezTo>
                    <a:pt x="33525" y="0"/>
                    <a:pt x="43196" y="9670"/>
                    <a:pt x="43196" y="21600"/>
                  </a:cubicBezTo>
                </a:path>
                <a:path w="43196" h="21600" stroke="0" extrusionOk="0">
                  <a:moveTo>
                    <a:pt x="-1" y="21194"/>
                  </a:moveTo>
                  <a:cubicBezTo>
                    <a:pt x="220" y="9425"/>
                    <a:pt x="9824" y="-1"/>
                    <a:pt x="21596" y="0"/>
                  </a:cubicBezTo>
                  <a:cubicBezTo>
                    <a:pt x="33525" y="0"/>
                    <a:pt x="43196" y="9670"/>
                    <a:pt x="43196" y="21600"/>
                  </a:cubicBezTo>
                  <a:lnTo>
                    <a:pt x="21596" y="21600"/>
                  </a:lnTo>
                  <a:close/>
                </a:path>
              </a:pathLst>
            </a:custGeom>
            <a:noFill/>
            <a:ln w="2857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8554" name="Arc 42"/>
            <p:cNvSpPr>
              <a:spLocks/>
            </p:cNvSpPr>
            <p:nvPr/>
          </p:nvSpPr>
          <p:spPr bwMode="auto">
            <a:xfrm>
              <a:off x="4022" y="3343"/>
              <a:ext cx="1203" cy="602"/>
            </a:xfrm>
            <a:custGeom>
              <a:avLst/>
              <a:gdLst>
                <a:gd name="G0" fmla="+- 21599 0 0"/>
                <a:gd name="G1" fmla="+- 21600 0 0"/>
                <a:gd name="G2" fmla="+- 21600 0 0"/>
                <a:gd name="T0" fmla="*/ 0 w 43197"/>
                <a:gd name="T1" fmla="*/ 21404 h 21600"/>
                <a:gd name="T2" fmla="*/ 43197 w 43197"/>
                <a:gd name="T3" fmla="*/ 21326 h 21600"/>
                <a:gd name="T4" fmla="*/ 21599 w 43197"/>
                <a:gd name="T5" fmla="*/ 21600 h 21600"/>
              </a:gdLst>
              <a:ahLst/>
              <a:cxnLst>
                <a:cxn ang="0">
                  <a:pos x="T0" y="T1"/>
                </a:cxn>
                <a:cxn ang="0">
                  <a:pos x="T2" y="T3"/>
                </a:cxn>
                <a:cxn ang="0">
                  <a:pos x="T4" y="T5"/>
                </a:cxn>
              </a:cxnLst>
              <a:rect l="0" t="0" r="r" b="b"/>
              <a:pathLst>
                <a:path w="43197" h="21600" fill="none" extrusionOk="0">
                  <a:moveTo>
                    <a:pt x="-1" y="21403"/>
                  </a:moveTo>
                  <a:cubicBezTo>
                    <a:pt x="107" y="9551"/>
                    <a:pt x="9746" y="-1"/>
                    <a:pt x="21599" y="0"/>
                  </a:cubicBezTo>
                  <a:cubicBezTo>
                    <a:pt x="33421" y="0"/>
                    <a:pt x="43047" y="9504"/>
                    <a:pt x="43197" y="21325"/>
                  </a:cubicBezTo>
                </a:path>
                <a:path w="43197" h="21600" stroke="0" extrusionOk="0">
                  <a:moveTo>
                    <a:pt x="-1" y="21403"/>
                  </a:moveTo>
                  <a:cubicBezTo>
                    <a:pt x="107" y="9551"/>
                    <a:pt x="9746" y="-1"/>
                    <a:pt x="21599" y="0"/>
                  </a:cubicBezTo>
                  <a:cubicBezTo>
                    <a:pt x="33421" y="0"/>
                    <a:pt x="43047" y="9504"/>
                    <a:pt x="43197" y="21325"/>
                  </a:cubicBezTo>
                  <a:lnTo>
                    <a:pt x="21599" y="21600"/>
                  </a:lnTo>
                  <a:close/>
                </a:path>
              </a:pathLst>
            </a:custGeom>
            <a:noFill/>
            <a:ln w="9525">
              <a:solidFill>
                <a:srgbClr val="000000"/>
              </a:solidFill>
              <a:prstDash val="lgDash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8555" name="Line 43"/>
            <p:cNvSpPr>
              <a:spLocks noChangeShapeType="1"/>
            </p:cNvSpPr>
            <p:nvPr/>
          </p:nvSpPr>
          <p:spPr bwMode="auto">
            <a:xfrm flipV="1">
              <a:off x="4619" y="3286"/>
              <a:ext cx="375" cy="6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8556" name="Line 44"/>
            <p:cNvSpPr>
              <a:spLocks noChangeShapeType="1"/>
            </p:cNvSpPr>
            <p:nvPr/>
          </p:nvSpPr>
          <p:spPr bwMode="auto">
            <a:xfrm rot="1012629" flipV="1">
              <a:off x="4706" y="3354"/>
              <a:ext cx="374" cy="6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8557" name="Arc 45"/>
            <p:cNvSpPr>
              <a:spLocks/>
            </p:cNvSpPr>
            <p:nvPr/>
          </p:nvSpPr>
          <p:spPr bwMode="auto">
            <a:xfrm>
              <a:off x="4622" y="3418"/>
              <a:ext cx="433" cy="527"/>
            </a:xfrm>
            <a:custGeom>
              <a:avLst/>
              <a:gdLst>
                <a:gd name="G0" fmla="+- 0 0 0"/>
                <a:gd name="G1" fmla="+- 18890 0 0"/>
                <a:gd name="G2" fmla="+- 21600 0 0"/>
                <a:gd name="T0" fmla="*/ 10476 w 15548"/>
                <a:gd name="T1" fmla="*/ 0 h 18890"/>
                <a:gd name="T2" fmla="*/ 15548 w 15548"/>
                <a:gd name="T3" fmla="*/ 3896 h 18890"/>
                <a:gd name="T4" fmla="*/ 0 w 15548"/>
                <a:gd name="T5" fmla="*/ 18890 h 18890"/>
              </a:gdLst>
              <a:ahLst/>
              <a:cxnLst>
                <a:cxn ang="0">
                  <a:pos x="T0" y="T1"/>
                </a:cxn>
                <a:cxn ang="0">
                  <a:pos x="T2" y="T3"/>
                </a:cxn>
                <a:cxn ang="0">
                  <a:pos x="T4" y="T5"/>
                </a:cxn>
              </a:cxnLst>
              <a:rect l="0" t="0" r="r" b="b"/>
              <a:pathLst>
                <a:path w="15548" h="18890" fill="none" extrusionOk="0">
                  <a:moveTo>
                    <a:pt x="10475" y="0"/>
                  </a:moveTo>
                  <a:cubicBezTo>
                    <a:pt x="12350" y="1040"/>
                    <a:pt x="14059" y="2352"/>
                    <a:pt x="15547" y="3896"/>
                  </a:cubicBezTo>
                </a:path>
                <a:path w="15548" h="18890" stroke="0" extrusionOk="0">
                  <a:moveTo>
                    <a:pt x="10475" y="0"/>
                  </a:moveTo>
                  <a:cubicBezTo>
                    <a:pt x="12350" y="1040"/>
                    <a:pt x="14059" y="2352"/>
                    <a:pt x="15547" y="3896"/>
                  </a:cubicBezTo>
                  <a:lnTo>
                    <a:pt x="0" y="18890"/>
                  </a:lnTo>
                  <a:close/>
                </a:path>
              </a:pathLst>
            </a:custGeom>
            <a:noFill/>
            <a:ln w="19050">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8558" name="Arc 46"/>
            <p:cNvSpPr>
              <a:spLocks/>
            </p:cNvSpPr>
            <p:nvPr/>
          </p:nvSpPr>
          <p:spPr bwMode="auto">
            <a:xfrm>
              <a:off x="4618" y="3759"/>
              <a:ext cx="248" cy="194"/>
            </a:xfrm>
            <a:custGeom>
              <a:avLst/>
              <a:gdLst>
                <a:gd name="G0" fmla="+- 0 0 0"/>
                <a:gd name="G1" fmla="+- 15808 0 0"/>
                <a:gd name="G2" fmla="+- 21600 0 0"/>
                <a:gd name="T0" fmla="*/ 14719 w 21600"/>
                <a:gd name="T1" fmla="*/ 0 h 16662"/>
                <a:gd name="T2" fmla="*/ 21583 w 21600"/>
                <a:gd name="T3" fmla="*/ 16662 h 16662"/>
                <a:gd name="T4" fmla="*/ 0 w 21600"/>
                <a:gd name="T5" fmla="*/ 15808 h 16662"/>
              </a:gdLst>
              <a:ahLst/>
              <a:cxnLst>
                <a:cxn ang="0">
                  <a:pos x="T0" y="T1"/>
                </a:cxn>
                <a:cxn ang="0">
                  <a:pos x="T2" y="T3"/>
                </a:cxn>
                <a:cxn ang="0">
                  <a:pos x="T4" y="T5"/>
                </a:cxn>
              </a:cxnLst>
              <a:rect l="0" t="0" r="r" b="b"/>
              <a:pathLst>
                <a:path w="21600" h="16662" fill="none" extrusionOk="0">
                  <a:moveTo>
                    <a:pt x="14719" y="-1"/>
                  </a:moveTo>
                  <a:cubicBezTo>
                    <a:pt x="19107" y="4085"/>
                    <a:pt x="21600" y="9811"/>
                    <a:pt x="21600" y="15808"/>
                  </a:cubicBezTo>
                  <a:cubicBezTo>
                    <a:pt x="21600" y="16092"/>
                    <a:pt x="21594" y="16377"/>
                    <a:pt x="21583" y="16662"/>
                  </a:cubicBezTo>
                </a:path>
                <a:path w="21600" h="16662" stroke="0" extrusionOk="0">
                  <a:moveTo>
                    <a:pt x="14719" y="-1"/>
                  </a:moveTo>
                  <a:cubicBezTo>
                    <a:pt x="19107" y="4085"/>
                    <a:pt x="21600" y="9811"/>
                    <a:pt x="21600" y="15808"/>
                  </a:cubicBezTo>
                  <a:cubicBezTo>
                    <a:pt x="21600" y="16092"/>
                    <a:pt x="21594" y="16377"/>
                    <a:pt x="21583" y="16662"/>
                  </a:cubicBezTo>
                  <a:lnTo>
                    <a:pt x="0" y="15808"/>
                  </a:lnTo>
                  <a:close/>
                </a:path>
              </a:pathLst>
            </a:custGeom>
            <a:noFill/>
            <a:ln w="9525">
              <a:solidFill>
                <a:srgbClr val="000000"/>
              </a:solidFill>
              <a:round/>
              <a:headEnd type="stealth" w="sm" len="med"/>
              <a:tailEnd type="stealth"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8559" name="Arc 47"/>
            <p:cNvSpPr>
              <a:spLocks/>
            </p:cNvSpPr>
            <p:nvPr/>
          </p:nvSpPr>
          <p:spPr bwMode="auto">
            <a:xfrm>
              <a:off x="4607" y="3693"/>
              <a:ext cx="139" cy="255"/>
            </a:xfrm>
            <a:custGeom>
              <a:avLst/>
              <a:gdLst>
                <a:gd name="G0" fmla="+- 925 0 0"/>
                <a:gd name="G1" fmla="+- 21600 0 0"/>
                <a:gd name="G2" fmla="+- 21600 0 0"/>
                <a:gd name="T0" fmla="*/ 0 w 12188"/>
                <a:gd name="T1" fmla="*/ 20 h 21600"/>
                <a:gd name="T2" fmla="*/ 12188 w 12188"/>
                <a:gd name="T3" fmla="*/ 3169 h 21600"/>
                <a:gd name="T4" fmla="*/ 925 w 12188"/>
                <a:gd name="T5" fmla="*/ 21600 h 21600"/>
              </a:gdLst>
              <a:ahLst/>
              <a:cxnLst>
                <a:cxn ang="0">
                  <a:pos x="T0" y="T1"/>
                </a:cxn>
                <a:cxn ang="0">
                  <a:pos x="T2" y="T3"/>
                </a:cxn>
                <a:cxn ang="0">
                  <a:pos x="T4" y="T5"/>
                </a:cxn>
              </a:cxnLst>
              <a:rect l="0" t="0" r="r" b="b"/>
              <a:pathLst>
                <a:path w="12188" h="21600" fill="none" extrusionOk="0">
                  <a:moveTo>
                    <a:pt x="-1" y="19"/>
                  </a:moveTo>
                  <a:cubicBezTo>
                    <a:pt x="308" y="6"/>
                    <a:pt x="616" y="-1"/>
                    <a:pt x="925" y="0"/>
                  </a:cubicBezTo>
                  <a:cubicBezTo>
                    <a:pt x="4899" y="0"/>
                    <a:pt x="8796" y="1096"/>
                    <a:pt x="12188" y="3168"/>
                  </a:cubicBezTo>
                </a:path>
                <a:path w="12188" h="21600" stroke="0" extrusionOk="0">
                  <a:moveTo>
                    <a:pt x="-1" y="19"/>
                  </a:moveTo>
                  <a:cubicBezTo>
                    <a:pt x="308" y="6"/>
                    <a:pt x="616" y="-1"/>
                    <a:pt x="925" y="0"/>
                  </a:cubicBezTo>
                  <a:cubicBezTo>
                    <a:pt x="4899" y="0"/>
                    <a:pt x="8796" y="1096"/>
                    <a:pt x="12188" y="3168"/>
                  </a:cubicBezTo>
                  <a:lnTo>
                    <a:pt x="925" y="21600"/>
                  </a:lnTo>
                  <a:close/>
                </a:path>
              </a:pathLst>
            </a:custGeom>
            <a:noFill/>
            <a:ln w="9525">
              <a:solidFill>
                <a:srgbClr val="000000"/>
              </a:solidFill>
              <a:round/>
              <a:headEnd/>
              <a:tailEnd type="stealth"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8560" name="Arc 48"/>
            <p:cNvSpPr>
              <a:spLocks/>
            </p:cNvSpPr>
            <p:nvPr/>
          </p:nvSpPr>
          <p:spPr bwMode="auto">
            <a:xfrm>
              <a:off x="4618" y="3713"/>
              <a:ext cx="187" cy="228"/>
            </a:xfrm>
            <a:custGeom>
              <a:avLst/>
              <a:gdLst>
                <a:gd name="G0" fmla="+- 0 0 0"/>
                <a:gd name="G1" fmla="+- 19835 0 0"/>
                <a:gd name="G2" fmla="+- 21600 0 0"/>
                <a:gd name="T0" fmla="*/ 8553 w 16299"/>
                <a:gd name="T1" fmla="*/ 0 h 19835"/>
                <a:gd name="T2" fmla="*/ 16299 w 16299"/>
                <a:gd name="T3" fmla="*/ 5661 h 19835"/>
                <a:gd name="T4" fmla="*/ 0 w 16299"/>
                <a:gd name="T5" fmla="*/ 19835 h 19835"/>
              </a:gdLst>
              <a:ahLst/>
              <a:cxnLst>
                <a:cxn ang="0">
                  <a:pos x="T0" y="T1"/>
                </a:cxn>
                <a:cxn ang="0">
                  <a:pos x="T2" y="T3"/>
                </a:cxn>
                <a:cxn ang="0">
                  <a:pos x="T4" y="T5"/>
                </a:cxn>
              </a:cxnLst>
              <a:rect l="0" t="0" r="r" b="b"/>
              <a:pathLst>
                <a:path w="16299" h="19835" fill="none" extrusionOk="0">
                  <a:moveTo>
                    <a:pt x="8552" y="0"/>
                  </a:moveTo>
                  <a:cubicBezTo>
                    <a:pt x="11526" y="1282"/>
                    <a:pt x="14173" y="3217"/>
                    <a:pt x="16299" y="5660"/>
                  </a:cubicBezTo>
                </a:path>
                <a:path w="16299" h="19835" stroke="0" extrusionOk="0">
                  <a:moveTo>
                    <a:pt x="8552" y="0"/>
                  </a:moveTo>
                  <a:cubicBezTo>
                    <a:pt x="11526" y="1282"/>
                    <a:pt x="14173" y="3217"/>
                    <a:pt x="16299" y="5660"/>
                  </a:cubicBezTo>
                  <a:lnTo>
                    <a:pt x="0" y="19835"/>
                  </a:lnTo>
                  <a:close/>
                </a:path>
              </a:pathLst>
            </a:custGeom>
            <a:noFill/>
            <a:ln w="9525">
              <a:solidFill>
                <a:srgbClr val="000000"/>
              </a:solidFill>
              <a:round/>
              <a:headEnd/>
              <a:tailEnd type="none"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8561" name="Line 49"/>
            <p:cNvSpPr>
              <a:spLocks noChangeShapeType="1"/>
            </p:cNvSpPr>
            <p:nvPr/>
          </p:nvSpPr>
          <p:spPr bwMode="auto">
            <a:xfrm flipV="1">
              <a:off x="4994" y="3091"/>
              <a:ext cx="281" cy="374"/>
            </a:xfrm>
            <a:prstGeom prst="line">
              <a:avLst/>
            </a:prstGeom>
            <a:noFill/>
            <a:ln w="28575">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48562" name="Line 50"/>
            <p:cNvSpPr>
              <a:spLocks noChangeShapeType="1"/>
            </p:cNvSpPr>
            <p:nvPr/>
          </p:nvSpPr>
          <p:spPr bwMode="auto">
            <a:xfrm>
              <a:off x="4869" y="3106"/>
              <a:ext cx="85" cy="3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8563" name="Line 51"/>
            <p:cNvSpPr>
              <a:spLocks noChangeShapeType="1"/>
            </p:cNvSpPr>
            <p:nvPr/>
          </p:nvSpPr>
          <p:spPr bwMode="auto">
            <a:xfrm flipH="1">
              <a:off x="4682" y="3098"/>
              <a:ext cx="18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8564" name="Line 52"/>
            <p:cNvSpPr>
              <a:spLocks noChangeShapeType="1"/>
            </p:cNvSpPr>
            <p:nvPr/>
          </p:nvSpPr>
          <p:spPr bwMode="auto">
            <a:xfrm rot="21122996" flipH="1">
              <a:off x="4502" y="3765"/>
              <a:ext cx="281" cy="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8565" name="Line 53"/>
            <p:cNvSpPr>
              <a:spLocks noChangeShapeType="1"/>
            </p:cNvSpPr>
            <p:nvPr/>
          </p:nvSpPr>
          <p:spPr bwMode="auto">
            <a:xfrm flipH="1">
              <a:off x="4323" y="3879"/>
              <a:ext cx="18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8566" name="Line 54"/>
            <p:cNvSpPr>
              <a:spLocks noChangeShapeType="1"/>
            </p:cNvSpPr>
            <p:nvPr/>
          </p:nvSpPr>
          <p:spPr bwMode="auto">
            <a:xfrm>
              <a:off x="4026" y="3934"/>
              <a:ext cx="0" cy="281"/>
            </a:xfrm>
            <a:prstGeom prst="line">
              <a:avLst/>
            </a:prstGeom>
            <a:noFill/>
            <a:ln w="28575">
              <a:solidFill>
                <a:srgbClr val="0033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48567" name="Line 55"/>
            <p:cNvSpPr>
              <a:spLocks noChangeShapeType="1"/>
            </p:cNvSpPr>
            <p:nvPr/>
          </p:nvSpPr>
          <p:spPr bwMode="auto">
            <a:xfrm>
              <a:off x="5213" y="3934"/>
              <a:ext cx="0" cy="281"/>
            </a:xfrm>
            <a:prstGeom prst="line">
              <a:avLst/>
            </a:prstGeom>
            <a:noFill/>
            <a:ln w="28575">
              <a:solidFill>
                <a:srgbClr val="0033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48568" name="Text Box 56"/>
            <p:cNvSpPr txBox="1">
              <a:spLocks noChangeArrowheads="1"/>
            </p:cNvSpPr>
            <p:nvPr/>
          </p:nvSpPr>
          <p:spPr bwMode="auto">
            <a:xfrm>
              <a:off x="4565" y="3910"/>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O</a:t>
              </a:r>
            </a:p>
          </p:txBody>
        </p:sp>
        <p:sp>
          <p:nvSpPr>
            <p:cNvPr id="448569" name="Text Box 57"/>
            <p:cNvSpPr txBox="1">
              <a:spLocks noChangeArrowheads="1"/>
            </p:cNvSpPr>
            <p:nvPr/>
          </p:nvSpPr>
          <p:spPr bwMode="auto">
            <a:xfrm>
              <a:off x="5234" y="2904"/>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336699"/>
                  </a:solidFill>
                  <a:latin typeface="Times New Roman" pitchFamily="18" charset="0"/>
                  <a:cs typeface="Times New Roman" pitchFamily="18" charset="0"/>
                </a:rPr>
                <a:t>q</a:t>
              </a:r>
            </a:p>
          </p:txBody>
        </p:sp>
        <p:sp>
          <p:nvSpPr>
            <p:cNvPr id="448570" name="Text Box 58"/>
            <p:cNvSpPr txBox="1">
              <a:spLocks noChangeArrowheads="1"/>
            </p:cNvSpPr>
            <p:nvPr/>
          </p:nvSpPr>
          <p:spPr bwMode="auto">
            <a:xfrm>
              <a:off x="4456" y="2903"/>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y</a:t>
              </a:r>
            </a:p>
          </p:txBody>
        </p:sp>
        <p:sp>
          <p:nvSpPr>
            <p:cNvPr id="448571" name="Text Box 59"/>
            <p:cNvSpPr txBox="1">
              <a:spLocks noChangeArrowheads="1"/>
            </p:cNvSpPr>
            <p:nvPr/>
          </p:nvSpPr>
          <p:spPr bwMode="auto">
            <a:xfrm>
              <a:off x="5431" y="3863"/>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z</a:t>
              </a:r>
            </a:p>
          </p:txBody>
        </p:sp>
        <p:sp>
          <p:nvSpPr>
            <p:cNvPr id="448572" name="Text Box 60"/>
            <p:cNvSpPr txBox="1">
              <a:spLocks noChangeArrowheads="1"/>
            </p:cNvSpPr>
            <p:nvPr/>
          </p:nvSpPr>
          <p:spPr bwMode="auto">
            <a:xfrm>
              <a:off x="4010" y="3967"/>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336699"/>
                  </a:solidFill>
                  <a:latin typeface="Times New Roman" pitchFamily="18" charset="0"/>
                  <a:cs typeface="Times New Roman" pitchFamily="18" charset="0"/>
                </a:rPr>
                <a:t>N</a:t>
              </a:r>
            </a:p>
          </p:txBody>
        </p:sp>
        <p:sp>
          <p:nvSpPr>
            <p:cNvPr id="448573" name="Text Box 61"/>
            <p:cNvSpPr txBox="1">
              <a:spLocks noChangeArrowheads="1"/>
            </p:cNvSpPr>
            <p:nvPr/>
          </p:nvSpPr>
          <p:spPr bwMode="auto">
            <a:xfrm>
              <a:off x="5210" y="3967"/>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336699"/>
                  </a:solidFill>
                  <a:latin typeface="Times New Roman" pitchFamily="18" charset="0"/>
                  <a:cs typeface="Times New Roman" pitchFamily="18" charset="0"/>
                </a:rPr>
                <a:t>N</a:t>
              </a:r>
            </a:p>
          </p:txBody>
        </p:sp>
        <p:sp>
          <p:nvSpPr>
            <p:cNvPr id="448574" name="Text Box 62"/>
            <p:cNvSpPr txBox="1">
              <a:spLocks noChangeArrowheads="1"/>
            </p:cNvSpPr>
            <p:nvPr/>
          </p:nvSpPr>
          <p:spPr bwMode="auto">
            <a:xfrm>
              <a:off x="4253" y="3661"/>
              <a:ext cx="3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dφ</a:t>
              </a:r>
            </a:p>
          </p:txBody>
        </p:sp>
        <p:sp>
          <p:nvSpPr>
            <p:cNvPr id="448575" name="Text Box 63"/>
            <p:cNvSpPr txBox="1">
              <a:spLocks noChangeArrowheads="1"/>
            </p:cNvSpPr>
            <p:nvPr/>
          </p:nvSpPr>
          <p:spPr bwMode="auto">
            <a:xfrm>
              <a:off x="4634" y="2880"/>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ds</a:t>
              </a:r>
            </a:p>
          </p:txBody>
        </p:sp>
        <p:sp>
          <p:nvSpPr>
            <p:cNvPr id="448576" name="Text Box 64"/>
            <p:cNvSpPr txBox="1">
              <a:spLocks noChangeArrowheads="1"/>
            </p:cNvSpPr>
            <p:nvPr/>
          </p:nvSpPr>
          <p:spPr bwMode="auto">
            <a:xfrm>
              <a:off x="4776" y="3684"/>
              <a:ext cx="374"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48577" name="Text Box 65"/>
            <p:cNvSpPr txBox="1">
              <a:spLocks noChangeArrowheads="1"/>
            </p:cNvSpPr>
            <p:nvPr/>
          </p:nvSpPr>
          <p:spPr bwMode="auto">
            <a:xfrm>
              <a:off x="4808" y="3644"/>
              <a:ext cx="22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latin typeface="Times New Roman" pitchFamily="18" charset="0"/>
                  <a:cs typeface="Times New Roman" pitchFamily="18" charset="0"/>
                </a:rPr>
                <a:t>φ</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5" fill="hold" grpId="0" nodeType="clickEffect">
                                  <p:stCondLst>
                                    <p:cond delay="0"/>
                                  </p:stCondLst>
                                  <p:childTnLst>
                                    <p:set>
                                      <p:cBhvr>
                                        <p:cTn id="6" dur="1" fill="hold">
                                          <p:stCondLst>
                                            <p:cond delay="0"/>
                                          </p:stCondLst>
                                        </p:cTn>
                                        <p:tgtEl>
                                          <p:spTgt spid="448514"/>
                                        </p:tgtEl>
                                        <p:attrNameLst>
                                          <p:attrName>style.visibility</p:attrName>
                                        </p:attrNameLst>
                                      </p:cBhvr>
                                      <p:to>
                                        <p:strVal val="visible"/>
                                      </p:to>
                                    </p:set>
                                    <p:animEffect transition="in" filter="checkerboard(down)">
                                      <p:cBhvr>
                                        <p:cTn id="7" dur="2000"/>
                                        <p:tgtEl>
                                          <p:spTgt spid="44851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2" fill="hold" nodeType="clickEffect">
                                  <p:stCondLst>
                                    <p:cond delay="0"/>
                                  </p:stCondLst>
                                  <p:childTnLst>
                                    <p:set>
                                      <p:cBhvr>
                                        <p:cTn id="11" dur="1" fill="hold">
                                          <p:stCondLst>
                                            <p:cond delay="0"/>
                                          </p:stCondLst>
                                        </p:cTn>
                                        <p:tgtEl>
                                          <p:spTgt spid="448532"/>
                                        </p:tgtEl>
                                        <p:attrNameLst>
                                          <p:attrName>style.visibility</p:attrName>
                                        </p:attrNameLst>
                                      </p:cBhvr>
                                      <p:to>
                                        <p:strVal val="visible"/>
                                      </p:to>
                                    </p:set>
                                    <p:anim calcmode="lin" valueType="num">
                                      <p:cBhvr additive="base">
                                        <p:cTn id="12" dur="3000" fill="hold"/>
                                        <p:tgtEl>
                                          <p:spTgt spid="448532"/>
                                        </p:tgtEl>
                                        <p:attrNameLst>
                                          <p:attrName>ppt_x</p:attrName>
                                        </p:attrNameLst>
                                      </p:cBhvr>
                                      <p:tavLst>
                                        <p:tav tm="0">
                                          <p:val>
                                            <p:strVal val="1+#ppt_w/2"/>
                                          </p:val>
                                        </p:tav>
                                        <p:tav tm="100000">
                                          <p:val>
                                            <p:strVal val="#ppt_x"/>
                                          </p:val>
                                        </p:tav>
                                      </p:tavLst>
                                    </p:anim>
                                    <p:anim calcmode="lin" valueType="num">
                                      <p:cBhvr additive="base">
                                        <p:cTn id="13" dur="3000" fill="hold"/>
                                        <p:tgtEl>
                                          <p:spTgt spid="448532"/>
                                        </p:tgtEl>
                                        <p:attrNameLst>
                                          <p:attrName>ppt_y</p:attrName>
                                        </p:attrNameLst>
                                      </p:cBhvr>
                                      <p:tavLst>
                                        <p:tav tm="0">
                                          <p:val>
                                            <p:strVal val="#ppt_y"/>
                                          </p:val>
                                        </p:tav>
                                        <p:tav tm="100000">
                                          <p:val>
                                            <p:strVal val="#ppt_y"/>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2" presetClass="entr" presetSubtype="4" fill="hold" nodeType="clickEffect">
                                  <p:stCondLst>
                                    <p:cond delay="0"/>
                                  </p:stCondLst>
                                  <p:childTnLst>
                                    <p:set>
                                      <p:cBhvr>
                                        <p:cTn id="17" dur="1" fill="hold">
                                          <p:stCondLst>
                                            <p:cond delay="0"/>
                                          </p:stCondLst>
                                        </p:cTn>
                                        <p:tgtEl>
                                          <p:spTgt spid="448549"/>
                                        </p:tgtEl>
                                        <p:attrNameLst>
                                          <p:attrName>style.visibility</p:attrName>
                                        </p:attrNameLst>
                                      </p:cBhvr>
                                      <p:to>
                                        <p:strVal val="visible"/>
                                      </p:to>
                                    </p:set>
                                    <p:anim calcmode="lin" valueType="num">
                                      <p:cBhvr additive="base">
                                        <p:cTn id="18" dur="2000" fill="hold"/>
                                        <p:tgtEl>
                                          <p:spTgt spid="448549"/>
                                        </p:tgtEl>
                                        <p:attrNameLst>
                                          <p:attrName>ppt_x</p:attrName>
                                        </p:attrNameLst>
                                      </p:cBhvr>
                                      <p:tavLst>
                                        <p:tav tm="0">
                                          <p:val>
                                            <p:strVal val="#ppt_x"/>
                                          </p:val>
                                        </p:tav>
                                        <p:tav tm="100000">
                                          <p:val>
                                            <p:strVal val="#ppt_x"/>
                                          </p:val>
                                        </p:tav>
                                      </p:tavLst>
                                    </p:anim>
                                    <p:anim calcmode="lin" valueType="num">
                                      <p:cBhvr additive="base">
                                        <p:cTn id="19" dur="2000" fill="hold"/>
                                        <p:tgtEl>
                                          <p:spTgt spid="448549"/>
                                        </p:tgtEl>
                                        <p:attrNameLst>
                                          <p:attrName>ppt_y</p:attrName>
                                        </p:attrNameLst>
                                      </p:cBhvr>
                                      <p:tavLst>
                                        <p:tav tm="0">
                                          <p:val>
                                            <p:strVal val="1+#ppt_h/2"/>
                                          </p:val>
                                        </p:tav>
                                        <p:tav tm="100000">
                                          <p:val>
                                            <p:strVal val="#ppt_y"/>
                                          </p:val>
                                        </p:tav>
                                      </p:tavLst>
                                    </p:anim>
                                  </p:childTnLst>
                                </p:cTn>
                              </p:par>
                            </p:childTnLst>
                          </p:cTn>
                        </p:par>
                      </p:childTnLst>
                    </p:cTn>
                  </p:par>
                  <p:par>
                    <p:cTn id="20" fill="hold" nodeType="clickPar">
                      <p:stCondLst>
                        <p:cond delay="indefinite"/>
                      </p:stCondLst>
                      <p:childTnLst>
                        <p:par>
                          <p:cTn id="21" fill="hold" nodeType="withGroup">
                            <p:stCondLst>
                              <p:cond delay="0"/>
                            </p:stCondLst>
                            <p:childTnLst>
                              <p:par>
                                <p:cTn id="22" presetID="5" presetClass="entr" presetSubtype="10" fill="hold" nodeType="clickEffect">
                                  <p:stCondLst>
                                    <p:cond delay="0"/>
                                  </p:stCondLst>
                                  <p:childTnLst>
                                    <p:set>
                                      <p:cBhvr>
                                        <p:cTn id="23" dur="1" fill="hold">
                                          <p:stCondLst>
                                            <p:cond delay="0"/>
                                          </p:stCondLst>
                                        </p:cTn>
                                        <p:tgtEl>
                                          <p:spTgt spid="448515"/>
                                        </p:tgtEl>
                                        <p:attrNameLst>
                                          <p:attrName>style.visibility</p:attrName>
                                        </p:attrNameLst>
                                      </p:cBhvr>
                                      <p:to>
                                        <p:strVal val="visible"/>
                                      </p:to>
                                    </p:set>
                                    <p:animEffect transition="in" filter="checkerboard(across)">
                                      <p:cBhvr>
                                        <p:cTn id="24" dur="2000"/>
                                        <p:tgtEl>
                                          <p:spTgt spid="448515"/>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9" presetClass="entr" presetSubtype="0" fill="hold" grpId="0" nodeType="clickEffect">
                                  <p:stCondLst>
                                    <p:cond delay="0"/>
                                  </p:stCondLst>
                                  <p:childTnLst>
                                    <p:set>
                                      <p:cBhvr>
                                        <p:cTn id="28" dur="1" fill="hold">
                                          <p:stCondLst>
                                            <p:cond delay="0"/>
                                          </p:stCondLst>
                                        </p:cTn>
                                        <p:tgtEl>
                                          <p:spTgt spid="448518"/>
                                        </p:tgtEl>
                                        <p:attrNameLst>
                                          <p:attrName>style.visibility</p:attrName>
                                        </p:attrNameLst>
                                      </p:cBhvr>
                                      <p:to>
                                        <p:strVal val="visible"/>
                                      </p:to>
                                    </p:set>
                                    <p:animEffect transition="in" filter="dissolve">
                                      <p:cBhvr>
                                        <p:cTn id="29" dur="2000"/>
                                        <p:tgtEl>
                                          <p:spTgt spid="448518"/>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3" presetClass="entr" presetSubtype="10" fill="hold" nodeType="clickEffect">
                                  <p:stCondLst>
                                    <p:cond delay="0"/>
                                  </p:stCondLst>
                                  <p:childTnLst>
                                    <p:set>
                                      <p:cBhvr>
                                        <p:cTn id="33" dur="1" fill="hold">
                                          <p:stCondLst>
                                            <p:cond delay="0"/>
                                          </p:stCondLst>
                                        </p:cTn>
                                        <p:tgtEl>
                                          <p:spTgt spid="448519"/>
                                        </p:tgtEl>
                                        <p:attrNameLst>
                                          <p:attrName>style.visibility</p:attrName>
                                        </p:attrNameLst>
                                      </p:cBhvr>
                                      <p:to>
                                        <p:strVal val="visible"/>
                                      </p:to>
                                    </p:set>
                                    <p:animEffect transition="in" filter="blinds(horizontal)">
                                      <p:cBhvr>
                                        <p:cTn id="34" dur="2000"/>
                                        <p:tgtEl>
                                          <p:spTgt spid="448519"/>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5" presetClass="entr" presetSubtype="10" fill="hold" grpId="0" nodeType="clickEffect">
                                  <p:stCondLst>
                                    <p:cond delay="0"/>
                                  </p:stCondLst>
                                  <p:childTnLst>
                                    <p:set>
                                      <p:cBhvr>
                                        <p:cTn id="38" dur="1" fill="hold">
                                          <p:stCondLst>
                                            <p:cond delay="0"/>
                                          </p:stCondLst>
                                        </p:cTn>
                                        <p:tgtEl>
                                          <p:spTgt spid="448520"/>
                                        </p:tgtEl>
                                        <p:attrNameLst>
                                          <p:attrName>style.visibility</p:attrName>
                                        </p:attrNameLst>
                                      </p:cBhvr>
                                      <p:to>
                                        <p:strVal val="visible"/>
                                      </p:to>
                                    </p:set>
                                    <p:animEffect transition="in" filter="checkerboard(across)">
                                      <p:cBhvr>
                                        <p:cTn id="39" dur="2000"/>
                                        <p:tgtEl>
                                          <p:spTgt spid="448520"/>
                                        </p:tgtEl>
                                      </p:cBhvr>
                                    </p:animEffect>
                                  </p:childTnLst>
                                </p:cTn>
                              </p:par>
                            </p:childTnLst>
                          </p:cTn>
                        </p:par>
                      </p:childTnLst>
                    </p:cTn>
                  </p:par>
                  <p:par>
                    <p:cTn id="40" fill="hold" nodeType="clickPar">
                      <p:stCondLst>
                        <p:cond delay="indefinite"/>
                      </p:stCondLst>
                      <p:childTnLst>
                        <p:par>
                          <p:cTn id="41" fill="hold" nodeType="withGroup">
                            <p:stCondLst>
                              <p:cond delay="0"/>
                            </p:stCondLst>
                            <p:childTnLst>
                              <p:par>
                                <p:cTn id="42" presetID="3" presetClass="entr" presetSubtype="10" fill="hold" grpId="0" nodeType="clickEffect">
                                  <p:stCondLst>
                                    <p:cond delay="0"/>
                                  </p:stCondLst>
                                  <p:childTnLst>
                                    <p:set>
                                      <p:cBhvr>
                                        <p:cTn id="43" dur="1" fill="hold">
                                          <p:stCondLst>
                                            <p:cond delay="0"/>
                                          </p:stCondLst>
                                        </p:cTn>
                                        <p:tgtEl>
                                          <p:spTgt spid="448521"/>
                                        </p:tgtEl>
                                        <p:attrNameLst>
                                          <p:attrName>style.visibility</p:attrName>
                                        </p:attrNameLst>
                                      </p:cBhvr>
                                      <p:to>
                                        <p:strVal val="visible"/>
                                      </p:to>
                                    </p:set>
                                    <p:animEffect transition="in" filter="blinds(horizontal)">
                                      <p:cBhvr>
                                        <p:cTn id="44" dur="2000"/>
                                        <p:tgtEl>
                                          <p:spTgt spid="448521"/>
                                        </p:tgtEl>
                                      </p:cBhvr>
                                    </p:animEffect>
                                  </p:childTnLst>
                                </p:cTn>
                              </p:par>
                            </p:childTnLst>
                          </p:cTn>
                        </p:par>
                      </p:childTnLst>
                    </p:cTn>
                  </p:par>
                  <p:par>
                    <p:cTn id="45" fill="hold" nodeType="clickPar">
                      <p:stCondLst>
                        <p:cond delay="indefinite"/>
                      </p:stCondLst>
                      <p:childTnLst>
                        <p:par>
                          <p:cTn id="46" fill="hold" nodeType="withGroup">
                            <p:stCondLst>
                              <p:cond delay="0"/>
                            </p:stCondLst>
                            <p:childTnLst>
                              <p:par>
                                <p:cTn id="47" presetID="18" presetClass="entr" presetSubtype="6" fill="hold" nodeType="clickEffect">
                                  <p:stCondLst>
                                    <p:cond delay="0"/>
                                  </p:stCondLst>
                                  <p:childTnLst>
                                    <p:set>
                                      <p:cBhvr>
                                        <p:cTn id="48" dur="1" fill="hold">
                                          <p:stCondLst>
                                            <p:cond delay="0"/>
                                          </p:stCondLst>
                                        </p:cTn>
                                        <p:tgtEl>
                                          <p:spTgt spid="448522"/>
                                        </p:tgtEl>
                                        <p:attrNameLst>
                                          <p:attrName>style.visibility</p:attrName>
                                        </p:attrNameLst>
                                      </p:cBhvr>
                                      <p:to>
                                        <p:strVal val="visible"/>
                                      </p:to>
                                    </p:set>
                                    <p:animEffect transition="in" filter="strips(downRight)">
                                      <p:cBhvr>
                                        <p:cTn id="49" dur="2000"/>
                                        <p:tgtEl>
                                          <p:spTgt spid="448522"/>
                                        </p:tgtEl>
                                      </p:cBhvr>
                                    </p:animEffect>
                                  </p:childTnLst>
                                </p:cTn>
                              </p:par>
                            </p:childTnLst>
                          </p:cTn>
                        </p:par>
                      </p:childTnLst>
                    </p:cTn>
                  </p:par>
                  <p:par>
                    <p:cTn id="50" fill="hold" nodeType="clickPar">
                      <p:stCondLst>
                        <p:cond delay="indefinite"/>
                      </p:stCondLst>
                      <p:childTnLst>
                        <p:par>
                          <p:cTn id="51" fill="hold" nodeType="withGroup">
                            <p:stCondLst>
                              <p:cond delay="0"/>
                            </p:stCondLst>
                            <p:childTnLst>
                              <p:par>
                                <p:cTn id="52" presetID="18" presetClass="entr" presetSubtype="6" fill="hold" nodeType="clickEffect">
                                  <p:stCondLst>
                                    <p:cond delay="0"/>
                                  </p:stCondLst>
                                  <p:childTnLst>
                                    <p:set>
                                      <p:cBhvr>
                                        <p:cTn id="53" dur="1" fill="hold">
                                          <p:stCondLst>
                                            <p:cond delay="0"/>
                                          </p:stCondLst>
                                        </p:cTn>
                                        <p:tgtEl>
                                          <p:spTgt spid="448523"/>
                                        </p:tgtEl>
                                        <p:attrNameLst>
                                          <p:attrName>style.visibility</p:attrName>
                                        </p:attrNameLst>
                                      </p:cBhvr>
                                      <p:to>
                                        <p:strVal val="visible"/>
                                      </p:to>
                                    </p:set>
                                    <p:animEffect transition="in" filter="strips(downRight)">
                                      <p:cBhvr>
                                        <p:cTn id="54" dur="2000"/>
                                        <p:tgtEl>
                                          <p:spTgt spid="448523"/>
                                        </p:tgtEl>
                                      </p:cBhvr>
                                    </p:animEffect>
                                  </p:childTnLst>
                                </p:cTn>
                              </p:par>
                            </p:childTnLst>
                          </p:cTn>
                        </p:par>
                      </p:childTnLst>
                    </p:cTn>
                  </p:par>
                  <p:par>
                    <p:cTn id="55" fill="hold" nodeType="clickPar">
                      <p:stCondLst>
                        <p:cond delay="indefinite"/>
                      </p:stCondLst>
                      <p:childTnLst>
                        <p:par>
                          <p:cTn id="56" fill="hold" nodeType="withGroup">
                            <p:stCondLst>
                              <p:cond delay="0"/>
                            </p:stCondLst>
                            <p:childTnLst>
                              <p:par>
                                <p:cTn id="57" presetID="17" presetClass="entr" presetSubtype="10" fill="hold" nodeType="clickEffect">
                                  <p:stCondLst>
                                    <p:cond delay="0"/>
                                  </p:stCondLst>
                                  <p:childTnLst>
                                    <p:set>
                                      <p:cBhvr>
                                        <p:cTn id="58" dur="1" fill="hold">
                                          <p:stCondLst>
                                            <p:cond delay="0"/>
                                          </p:stCondLst>
                                        </p:cTn>
                                        <p:tgtEl>
                                          <p:spTgt spid="448524"/>
                                        </p:tgtEl>
                                        <p:attrNameLst>
                                          <p:attrName>style.visibility</p:attrName>
                                        </p:attrNameLst>
                                      </p:cBhvr>
                                      <p:to>
                                        <p:strVal val="visible"/>
                                      </p:to>
                                    </p:set>
                                    <p:anim calcmode="lin" valueType="num">
                                      <p:cBhvr>
                                        <p:cTn id="59" dur="2000" fill="hold"/>
                                        <p:tgtEl>
                                          <p:spTgt spid="448524"/>
                                        </p:tgtEl>
                                        <p:attrNameLst>
                                          <p:attrName>ppt_w</p:attrName>
                                        </p:attrNameLst>
                                      </p:cBhvr>
                                      <p:tavLst>
                                        <p:tav tm="0">
                                          <p:val>
                                            <p:fltVal val="0"/>
                                          </p:val>
                                        </p:tav>
                                        <p:tav tm="100000">
                                          <p:val>
                                            <p:strVal val="#ppt_w"/>
                                          </p:val>
                                        </p:tav>
                                      </p:tavLst>
                                    </p:anim>
                                    <p:anim calcmode="lin" valueType="num">
                                      <p:cBhvr>
                                        <p:cTn id="60" dur="2000" fill="hold"/>
                                        <p:tgtEl>
                                          <p:spTgt spid="448524"/>
                                        </p:tgtEl>
                                        <p:attrNameLst>
                                          <p:attrName>ppt_h</p:attrName>
                                        </p:attrNameLst>
                                      </p:cBhvr>
                                      <p:tavLst>
                                        <p:tav tm="0">
                                          <p:val>
                                            <p:strVal val="#ppt_h"/>
                                          </p:val>
                                        </p:tav>
                                        <p:tav tm="100000">
                                          <p:val>
                                            <p:strVal val="#ppt_h"/>
                                          </p:val>
                                        </p:tav>
                                      </p:tavLst>
                                    </p:anim>
                                  </p:childTnLst>
                                </p:cTn>
                              </p:par>
                            </p:childTnLst>
                          </p:cTn>
                        </p:par>
                      </p:childTnLst>
                    </p:cTn>
                  </p:par>
                  <p:par>
                    <p:cTn id="61" fill="hold" nodeType="clickPar">
                      <p:stCondLst>
                        <p:cond delay="indefinite"/>
                      </p:stCondLst>
                      <p:childTnLst>
                        <p:par>
                          <p:cTn id="62" fill="hold" nodeType="withGroup">
                            <p:stCondLst>
                              <p:cond delay="0"/>
                            </p:stCondLst>
                            <p:childTnLst>
                              <p:par>
                                <p:cTn id="63" presetID="3" presetClass="entr" presetSubtype="5" fill="hold" nodeType="clickEffect">
                                  <p:stCondLst>
                                    <p:cond delay="0"/>
                                  </p:stCondLst>
                                  <p:childTnLst>
                                    <p:set>
                                      <p:cBhvr>
                                        <p:cTn id="64" dur="1" fill="hold">
                                          <p:stCondLst>
                                            <p:cond delay="0"/>
                                          </p:stCondLst>
                                        </p:cTn>
                                        <p:tgtEl>
                                          <p:spTgt spid="448525"/>
                                        </p:tgtEl>
                                        <p:attrNameLst>
                                          <p:attrName>style.visibility</p:attrName>
                                        </p:attrNameLst>
                                      </p:cBhvr>
                                      <p:to>
                                        <p:strVal val="visible"/>
                                      </p:to>
                                    </p:set>
                                    <p:animEffect transition="in" filter="blinds(vertical)">
                                      <p:cBhvr>
                                        <p:cTn id="65" dur="2000"/>
                                        <p:tgtEl>
                                          <p:spTgt spid="448525"/>
                                        </p:tgtEl>
                                      </p:cBhvr>
                                    </p:animEffect>
                                  </p:childTnLst>
                                </p:cTn>
                              </p:par>
                            </p:childTnLst>
                          </p:cTn>
                        </p:par>
                      </p:childTnLst>
                    </p:cTn>
                  </p:par>
                  <p:par>
                    <p:cTn id="66" fill="hold" nodeType="clickPar">
                      <p:stCondLst>
                        <p:cond delay="indefinite"/>
                      </p:stCondLst>
                      <p:childTnLst>
                        <p:par>
                          <p:cTn id="67" fill="hold" nodeType="withGroup">
                            <p:stCondLst>
                              <p:cond delay="0"/>
                            </p:stCondLst>
                            <p:childTnLst>
                              <p:par>
                                <p:cTn id="68" presetID="17" presetClass="entr" presetSubtype="8" fill="hold" nodeType="clickEffect">
                                  <p:stCondLst>
                                    <p:cond delay="0"/>
                                  </p:stCondLst>
                                  <p:childTnLst>
                                    <p:set>
                                      <p:cBhvr>
                                        <p:cTn id="69" dur="1" fill="hold">
                                          <p:stCondLst>
                                            <p:cond delay="0"/>
                                          </p:stCondLst>
                                        </p:cTn>
                                        <p:tgtEl>
                                          <p:spTgt spid="448526"/>
                                        </p:tgtEl>
                                        <p:attrNameLst>
                                          <p:attrName>style.visibility</p:attrName>
                                        </p:attrNameLst>
                                      </p:cBhvr>
                                      <p:to>
                                        <p:strVal val="visible"/>
                                      </p:to>
                                    </p:set>
                                    <p:anim calcmode="lin" valueType="num">
                                      <p:cBhvr>
                                        <p:cTn id="70" dur="2000" fill="hold"/>
                                        <p:tgtEl>
                                          <p:spTgt spid="448526"/>
                                        </p:tgtEl>
                                        <p:attrNameLst>
                                          <p:attrName>ppt_x</p:attrName>
                                        </p:attrNameLst>
                                      </p:cBhvr>
                                      <p:tavLst>
                                        <p:tav tm="0">
                                          <p:val>
                                            <p:strVal val="#ppt_x-#ppt_w/2"/>
                                          </p:val>
                                        </p:tav>
                                        <p:tav tm="100000">
                                          <p:val>
                                            <p:strVal val="#ppt_x"/>
                                          </p:val>
                                        </p:tav>
                                      </p:tavLst>
                                    </p:anim>
                                    <p:anim calcmode="lin" valueType="num">
                                      <p:cBhvr>
                                        <p:cTn id="71" dur="2000" fill="hold"/>
                                        <p:tgtEl>
                                          <p:spTgt spid="448526"/>
                                        </p:tgtEl>
                                        <p:attrNameLst>
                                          <p:attrName>ppt_y</p:attrName>
                                        </p:attrNameLst>
                                      </p:cBhvr>
                                      <p:tavLst>
                                        <p:tav tm="0">
                                          <p:val>
                                            <p:strVal val="#ppt_y"/>
                                          </p:val>
                                        </p:tav>
                                        <p:tav tm="100000">
                                          <p:val>
                                            <p:strVal val="#ppt_y"/>
                                          </p:val>
                                        </p:tav>
                                      </p:tavLst>
                                    </p:anim>
                                    <p:anim calcmode="lin" valueType="num">
                                      <p:cBhvr>
                                        <p:cTn id="72" dur="2000" fill="hold"/>
                                        <p:tgtEl>
                                          <p:spTgt spid="448526"/>
                                        </p:tgtEl>
                                        <p:attrNameLst>
                                          <p:attrName>ppt_w</p:attrName>
                                        </p:attrNameLst>
                                      </p:cBhvr>
                                      <p:tavLst>
                                        <p:tav tm="0">
                                          <p:val>
                                            <p:fltVal val="0"/>
                                          </p:val>
                                        </p:tav>
                                        <p:tav tm="100000">
                                          <p:val>
                                            <p:strVal val="#ppt_w"/>
                                          </p:val>
                                        </p:tav>
                                      </p:tavLst>
                                    </p:anim>
                                    <p:anim calcmode="lin" valueType="num">
                                      <p:cBhvr>
                                        <p:cTn id="73" dur="2000" fill="hold"/>
                                        <p:tgtEl>
                                          <p:spTgt spid="448526"/>
                                        </p:tgtEl>
                                        <p:attrNameLst>
                                          <p:attrName>ppt_h</p:attrName>
                                        </p:attrNameLst>
                                      </p:cBhvr>
                                      <p:tavLst>
                                        <p:tav tm="0">
                                          <p:val>
                                            <p:strVal val="#ppt_h"/>
                                          </p:val>
                                        </p:tav>
                                        <p:tav tm="100000">
                                          <p:val>
                                            <p:strVal val="#ppt_h"/>
                                          </p:val>
                                        </p:tav>
                                      </p:tavLst>
                                    </p:anim>
                                  </p:childTnLst>
                                </p:cTn>
                              </p:par>
                            </p:childTnLst>
                          </p:cTn>
                        </p:par>
                      </p:childTnLst>
                    </p:cTn>
                  </p:par>
                  <p:par>
                    <p:cTn id="74" fill="hold" nodeType="clickPar">
                      <p:stCondLst>
                        <p:cond delay="indefinite"/>
                      </p:stCondLst>
                      <p:childTnLst>
                        <p:par>
                          <p:cTn id="75" fill="hold" nodeType="withGroup">
                            <p:stCondLst>
                              <p:cond delay="0"/>
                            </p:stCondLst>
                            <p:childTnLst>
                              <p:par>
                                <p:cTn id="76" presetID="17" presetClass="entr" presetSubtype="4" fill="hold" nodeType="clickEffect">
                                  <p:stCondLst>
                                    <p:cond delay="0"/>
                                  </p:stCondLst>
                                  <p:childTnLst>
                                    <p:set>
                                      <p:cBhvr>
                                        <p:cTn id="77" dur="1" fill="hold">
                                          <p:stCondLst>
                                            <p:cond delay="0"/>
                                          </p:stCondLst>
                                        </p:cTn>
                                        <p:tgtEl>
                                          <p:spTgt spid="448529"/>
                                        </p:tgtEl>
                                        <p:attrNameLst>
                                          <p:attrName>style.visibility</p:attrName>
                                        </p:attrNameLst>
                                      </p:cBhvr>
                                      <p:to>
                                        <p:strVal val="visible"/>
                                      </p:to>
                                    </p:set>
                                    <p:anim calcmode="lin" valueType="num">
                                      <p:cBhvr>
                                        <p:cTn id="78" dur="2000" fill="hold"/>
                                        <p:tgtEl>
                                          <p:spTgt spid="448529"/>
                                        </p:tgtEl>
                                        <p:attrNameLst>
                                          <p:attrName>ppt_x</p:attrName>
                                        </p:attrNameLst>
                                      </p:cBhvr>
                                      <p:tavLst>
                                        <p:tav tm="0">
                                          <p:val>
                                            <p:strVal val="#ppt_x"/>
                                          </p:val>
                                        </p:tav>
                                        <p:tav tm="100000">
                                          <p:val>
                                            <p:strVal val="#ppt_x"/>
                                          </p:val>
                                        </p:tav>
                                      </p:tavLst>
                                    </p:anim>
                                    <p:anim calcmode="lin" valueType="num">
                                      <p:cBhvr>
                                        <p:cTn id="79" dur="2000" fill="hold"/>
                                        <p:tgtEl>
                                          <p:spTgt spid="448529"/>
                                        </p:tgtEl>
                                        <p:attrNameLst>
                                          <p:attrName>ppt_y</p:attrName>
                                        </p:attrNameLst>
                                      </p:cBhvr>
                                      <p:tavLst>
                                        <p:tav tm="0">
                                          <p:val>
                                            <p:strVal val="#ppt_y+#ppt_h/2"/>
                                          </p:val>
                                        </p:tav>
                                        <p:tav tm="100000">
                                          <p:val>
                                            <p:strVal val="#ppt_y"/>
                                          </p:val>
                                        </p:tav>
                                      </p:tavLst>
                                    </p:anim>
                                    <p:anim calcmode="lin" valueType="num">
                                      <p:cBhvr>
                                        <p:cTn id="80" dur="2000" fill="hold"/>
                                        <p:tgtEl>
                                          <p:spTgt spid="448529"/>
                                        </p:tgtEl>
                                        <p:attrNameLst>
                                          <p:attrName>ppt_w</p:attrName>
                                        </p:attrNameLst>
                                      </p:cBhvr>
                                      <p:tavLst>
                                        <p:tav tm="0">
                                          <p:val>
                                            <p:strVal val="#ppt_w"/>
                                          </p:val>
                                        </p:tav>
                                        <p:tav tm="100000">
                                          <p:val>
                                            <p:strVal val="#ppt_w"/>
                                          </p:val>
                                        </p:tav>
                                      </p:tavLst>
                                    </p:anim>
                                    <p:anim calcmode="lin" valueType="num">
                                      <p:cBhvr>
                                        <p:cTn id="81" dur="2000" fill="hold"/>
                                        <p:tgtEl>
                                          <p:spTgt spid="44852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8514" grpId="0" autoUpdateAnimBg="0"/>
      <p:bldP spid="448518" grpId="0" autoUpdateAnimBg="0"/>
      <p:bldP spid="448520" grpId="0" autoUpdateAnimBg="0"/>
      <p:bldP spid="448521" grpId="0" autoUpdateAnimBg="0"/>
    </p:bldLst>
  </p:timing>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9538" name="Text Box 2"/>
          <p:cNvSpPr txBox="1">
            <a:spLocks noChangeArrowheads="1"/>
          </p:cNvSpPr>
          <p:nvPr/>
        </p:nvSpPr>
        <p:spPr bwMode="auto">
          <a:xfrm>
            <a:off x="593725" y="21494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449539" name="Text Box 3"/>
          <p:cNvSpPr txBox="1">
            <a:spLocks noChangeArrowheads="1"/>
          </p:cNvSpPr>
          <p:nvPr/>
        </p:nvSpPr>
        <p:spPr bwMode="auto">
          <a:xfrm>
            <a:off x="365125" y="306388"/>
            <a:ext cx="6223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990000"/>
                </a:solidFill>
              </a:rPr>
              <a:t>13.3. Ứng suất và biến dạng khi va chạm</a:t>
            </a:r>
            <a:r>
              <a:rPr lang="en-US">
                <a:solidFill>
                  <a:srgbClr val="990000"/>
                </a:solidFill>
              </a:rPr>
              <a:t>. </a:t>
            </a:r>
            <a:endParaRPr lang="en-US">
              <a:solidFill>
                <a:srgbClr val="990000"/>
              </a:solidFill>
              <a:latin typeface="Times New Roman" pitchFamily="18" charset="0"/>
              <a:cs typeface="Times New Roman" pitchFamily="18" charset="0"/>
            </a:endParaRPr>
          </a:p>
        </p:txBody>
      </p:sp>
      <p:sp>
        <p:nvSpPr>
          <p:cNvPr id="449540" name="Text Box 4"/>
          <p:cNvSpPr txBox="1">
            <a:spLocks noChangeArrowheads="1"/>
          </p:cNvSpPr>
          <p:nvPr/>
        </p:nvSpPr>
        <p:spPr bwMode="auto">
          <a:xfrm>
            <a:off x="609600" y="836613"/>
            <a:ext cx="21812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006600"/>
                </a:solidFill>
              </a:rPr>
              <a:t>Các giả thiết :</a:t>
            </a:r>
          </a:p>
        </p:txBody>
      </p:sp>
      <p:sp>
        <p:nvSpPr>
          <p:cNvPr id="449541" name="Text Box 5"/>
          <p:cNvSpPr txBox="1">
            <a:spLocks noChangeArrowheads="1"/>
          </p:cNvSpPr>
          <p:nvPr/>
        </p:nvSpPr>
        <p:spPr bwMode="auto">
          <a:xfrm>
            <a:off x="381000" y="1371600"/>
            <a:ext cx="851852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marL="457200" indent="-457200" algn="l">
              <a:defRPr>
                <a:solidFill>
                  <a:schemeClr val="tx1"/>
                </a:solidFill>
                <a:latin typeface="Arial" charset="0"/>
                <a:cs typeface="Arial" charset="0"/>
              </a:defRPr>
            </a:lvl1pPr>
            <a:lvl2pPr marL="914400" indent="-457200" algn="l">
              <a:defRPr>
                <a:solidFill>
                  <a:schemeClr val="tx1"/>
                </a:solidFill>
                <a:latin typeface="Arial" charset="0"/>
                <a:cs typeface="Arial" charset="0"/>
              </a:defRPr>
            </a:lvl2pPr>
            <a:lvl3pPr marL="1371600" indent="-457200" algn="l">
              <a:defRPr>
                <a:solidFill>
                  <a:schemeClr val="tx1"/>
                </a:solidFill>
                <a:latin typeface="Arial" charset="0"/>
                <a:cs typeface="Arial" charset="0"/>
              </a:defRPr>
            </a:lvl3pPr>
            <a:lvl4pPr marL="1828800" indent="-457200" algn="l">
              <a:defRPr>
                <a:solidFill>
                  <a:schemeClr val="tx1"/>
                </a:solidFill>
                <a:latin typeface="Arial" charset="0"/>
                <a:cs typeface="Arial" charset="0"/>
              </a:defRPr>
            </a:lvl4pPr>
            <a:lvl5pPr marL="2286000" indent="-457200" algn="l">
              <a:defRPr>
                <a:solidFill>
                  <a:schemeClr val="tx1"/>
                </a:solidFill>
                <a:latin typeface="Arial" charset="0"/>
                <a:cs typeface="Arial" charset="0"/>
              </a:defRPr>
            </a:lvl5pPr>
            <a:lvl6pPr marL="2743200" indent="-457200" fontAlgn="base">
              <a:spcBef>
                <a:spcPct val="0"/>
              </a:spcBef>
              <a:spcAft>
                <a:spcPct val="0"/>
              </a:spcAft>
              <a:defRPr>
                <a:solidFill>
                  <a:schemeClr val="tx1"/>
                </a:solidFill>
                <a:latin typeface="Arial" charset="0"/>
                <a:cs typeface="Arial" charset="0"/>
              </a:defRPr>
            </a:lvl6pPr>
            <a:lvl7pPr marL="3200400" indent="-457200" fontAlgn="base">
              <a:spcBef>
                <a:spcPct val="0"/>
              </a:spcBef>
              <a:spcAft>
                <a:spcPct val="0"/>
              </a:spcAft>
              <a:defRPr>
                <a:solidFill>
                  <a:schemeClr val="tx1"/>
                </a:solidFill>
                <a:latin typeface="Arial" charset="0"/>
                <a:cs typeface="Arial" charset="0"/>
              </a:defRPr>
            </a:lvl7pPr>
            <a:lvl8pPr marL="3657600" indent="-457200" fontAlgn="base">
              <a:spcBef>
                <a:spcPct val="0"/>
              </a:spcBef>
              <a:spcAft>
                <a:spcPct val="0"/>
              </a:spcAft>
              <a:defRPr>
                <a:solidFill>
                  <a:schemeClr val="tx1"/>
                </a:solidFill>
                <a:latin typeface="Arial" charset="0"/>
                <a:cs typeface="Arial" charset="0"/>
              </a:defRPr>
            </a:lvl8pPr>
            <a:lvl9pPr marL="4114800" indent="-457200" fontAlgn="base">
              <a:spcBef>
                <a:spcPct val="0"/>
              </a:spcBef>
              <a:spcAft>
                <a:spcPct val="0"/>
              </a:spcAft>
              <a:defRPr>
                <a:solidFill>
                  <a:schemeClr val="tx1"/>
                </a:solidFill>
                <a:latin typeface="Arial" charset="0"/>
                <a:cs typeface="Arial" charset="0"/>
              </a:defRPr>
            </a:lvl9pPr>
          </a:lstStyle>
          <a:p>
            <a:pPr>
              <a:buFontTx/>
              <a:buAutoNum type="arabicPeriod"/>
            </a:pPr>
            <a:r>
              <a:rPr lang="en-US">
                <a:solidFill>
                  <a:srgbClr val="6600CC"/>
                </a:solidFill>
              </a:rPr>
              <a:t>Biến dạng của vật thể bị va chạm chưa vượt quá giới hạn </a:t>
            </a:r>
          </a:p>
          <a:p>
            <a:r>
              <a:rPr lang="en-US">
                <a:solidFill>
                  <a:srgbClr val="6600CC"/>
                </a:solidFill>
              </a:rPr>
              <a:t>     tỷ lệ;</a:t>
            </a:r>
            <a:endParaRPr lang="en-US">
              <a:solidFill>
                <a:srgbClr val="6600CC"/>
              </a:solidFill>
              <a:cs typeface="Times New Roman" pitchFamily="18" charset="0"/>
            </a:endParaRPr>
          </a:p>
        </p:txBody>
      </p:sp>
      <p:sp>
        <p:nvSpPr>
          <p:cNvPr id="449542" name="Text Box 6"/>
          <p:cNvSpPr txBox="1">
            <a:spLocks noChangeArrowheads="1"/>
          </p:cNvSpPr>
          <p:nvPr/>
        </p:nvSpPr>
        <p:spPr bwMode="auto">
          <a:xfrm>
            <a:off x="457200" y="2211388"/>
            <a:ext cx="43021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rPr>
              <a:t>2. Va chạm là không đàn hồi ;</a:t>
            </a:r>
            <a:r>
              <a:rPr lang="en-US"/>
              <a:t> </a:t>
            </a:r>
            <a:endParaRPr lang="en-US">
              <a:cs typeface="Times New Roman" pitchFamily="18" charset="0"/>
            </a:endParaRPr>
          </a:p>
        </p:txBody>
      </p:sp>
      <p:sp>
        <p:nvSpPr>
          <p:cNvPr id="449543" name="Text Box 7"/>
          <p:cNvSpPr txBox="1">
            <a:spLocks noChangeArrowheads="1"/>
          </p:cNvSpPr>
          <p:nvPr/>
        </p:nvSpPr>
        <p:spPr bwMode="auto">
          <a:xfrm>
            <a:off x="393700" y="2667000"/>
            <a:ext cx="75707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66"/>
                </a:solidFill>
              </a:rPr>
              <a:t>3. Không chú ý đến khối lượng của vật thể bị va chạm;</a:t>
            </a:r>
            <a:endParaRPr lang="en-US">
              <a:solidFill>
                <a:srgbClr val="006666"/>
              </a:solidFill>
              <a:cs typeface="Times New Roman" pitchFamily="18" charset="0"/>
            </a:endParaRPr>
          </a:p>
        </p:txBody>
      </p:sp>
      <p:sp>
        <p:nvSpPr>
          <p:cNvPr id="449544" name="Text Box 8"/>
          <p:cNvSpPr txBox="1">
            <a:spLocks noChangeArrowheads="1"/>
          </p:cNvSpPr>
          <p:nvPr/>
        </p:nvSpPr>
        <p:spPr bwMode="auto">
          <a:xfrm>
            <a:off x="395288" y="3200400"/>
            <a:ext cx="7862887"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990000"/>
                </a:solidFill>
              </a:rPr>
              <a:t>4. Động năng của vật thể va chạm hoàn toàn biến thành </a:t>
            </a:r>
          </a:p>
          <a:p>
            <a:pPr algn="l"/>
            <a:r>
              <a:rPr lang="en-US">
                <a:solidFill>
                  <a:srgbClr val="990000"/>
                </a:solidFill>
              </a:rPr>
              <a:t>    thế năng biến dạng của vật thể bị va chạm.</a:t>
            </a:r>
            <a:endParaRPr lang="en-US">
              <a:solidFill>
                <a:srgbClr val="990000"/>
              </a:solidFill>
              <a:cs typeface="Times New Roman" pitchFamily="18" charset="0"/>
            </a:endParaRPr>
          </a:p>
        </p:txBody>
      </p:sp>
      <p:sp>
        <p:nvSpPr>
          <p:cNvPr id="449545" name="Text Box 9"/>
          <p:cNvSpPr txBox="1">
            <a:spLocks noChangeArrowheads="1"/>
          </p:cNvSpPr>
          <p:nvPr/>
        </p:nvSpPr>
        <p:spPr bwMode="auto">
          <a:xfrm>
            <a:off x="457200" y="4038600"/>
            <a:ext cx="73612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a:solidFill>
                  <a:srgbClr val="006600"/>
                </a:solidFill>
              </a:rPr>
              <a:t>13.3.1. </a:t>
            </a:r>
            <a:r>
              <a:rPr lang="en-US" b="1" i="1">
                <a:solidFill>
                  <a:srgbClr val="006600"/>
                </a:solidFill>
              </a:rPr>
              <a:t>Va chạm theo phương thẳng đứng</a:t>
            </a:r>
            <a:r>
              <a:rPr lang="en-US" b="1">
                <a:solidFill>
                  <a:srgbClr val="006600"/>
                </a:solidFill>
              </a:rPr>
              <a:t>.</a:t>
            </a:r>
            <a:endParaRPr lang="en-US" b="1">
              <a:solidFill>
                <a:srgbClr val="006600"/>
              </a:solidFill>
              <a:cs typeface="Times New Roman" pitchFamily="18" charset="0"/>
            </a:endParaRPr>
          </a:p>
        </p:txBody>
      </p:sp>
      <p:sp>
        <p:nvSpPr>
          <p:cNvPr id="449546" name="Text Box 10"/>
          <p:cNvSpPr txBox="1">
            <a:spLocks noChangeArrowheads="1"/>
          </p:cNvSpPr>
          <p:nvPr/>
        </p:nvSpPr>
        <p:spPr bwMode="auto">
          <a:xfrm>
            <a:off x="381000" y="4572000"/>
            <a:ext cx="678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a:solidFill>
                  <a:srgbClr val="0000FF"/>
                </a:solidFill>
                <a:latin typeface="Times New Roman" pitchFamily="18" charset="0"/>
                <a:cs typeface="Times New Roman" pitchFamily="18" charset="0"/>
              </a:rPr>
              <a:t>v</a:t>
            </a:r>
            <a:r>
              <a:rPr lang="en-US" b="1" baseline="-30000">
                <a:solidFill>
                  <a:srgbClr val="0000FF"/>
                </a:solidFill>
                <a:latin typeface="Times New Roman" pitchFamily="18" charset="0"/>
                <a:cs typeface="Times New Roman" pitchFamily="18" charset="0"/>
              </a:rPr>
              <a:t>0</a:t>
            </a:r>
            <a:r>
              <a:rPr lang="en-US">
                <a:solidFill>
                  <a:srgbClr val="000000"/>
                </a:solidFill>
                <a:latin typeface="Times New Roman" pitchFamily="18" charset="0"/>
                <a:cs typeface="Times New Roman" pitchFamily="18" charset="0"/>
              </a:rPr>
              <a:t>- </a:t>
            </a:r>
            <a:r>
              <a:rPr lang="en-US">
                <a:solidFill>
                  <a:srgbClr val="000000"/>
                </a:solidFill>
              </a:rPr>
              <a:t>vận tốc của  m</a:t>
            </a:r>
            <a:r>
              <a:rPr lang="en-US" baseline="-25000">
                <a:solidFill>
                  <a:srgbClr val="000000"/>
                </a:solidFill>
              </a:rPr>
              <a:t>1</a:t>
            </a:r>
            <a:r>
              <a:rPr lang="en-US">
                <a:solidFill>
                  <a:srgbClr val="000000"/>
                </a:solidFill>
              </a:rPr>
              <a:t> khi  tiếp xúc ban đầu; </a:t>
            </a:r>
            <a:endParaRPr lang="en-US">
              <a:solidFill>
                <a:srgbClr val="000000"/>
              </a:solidFill>
              <a:latin typeface="Times New Roman" pitchFamily="18" charset="0"/>
              <a:cs typeface="Times New Roman" pitchFamily="18" charset="0"/>
            </a:endParaRPr>
          </a:p>
        </p:txBody>
      </p:sp>
      <p:sp>
        <p:nvSpPr>
          <p:cNvPr id="449547" name="Text Box 11"/>
          <p:cNvSpPr txBox="1">
            <a:spLocks noChangeArrowheads="1"/>
          </p:cNvSpPr>
          <p:nvPr/>
        </p:nvSpPr>
        <p:spPr bwMode="auto">
          <a:xfrm>
            <a:off x="381000" y="5103813"/>
            <a:ext cx="68707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a:solidFill>
                  <a:srgbClr val="0000FF"/>
                </a:solidFill>
                <a:latin typeface="Times New Roman" pitchFamily="18" charset="0"/>
                <a:cs typeface="Times New Roman" pitchFamily="18" charset="0"/>
              </a:rPr>
              <a:t>y</a:t>
            </a:r>
            <a:r>
              <a:rPr lang="en-US" b="1" baseline="-25000">
                <a:solidFill>
                  <a:srgbClr val="0000FF"/>
                </a:solidFill>
                <a:latin typeface="Times New Roman" pitchFamily="18" charset="0"/>
                <a:cs typeface="Times New Roman" pitchFamily="18" charset="0"/>
              </a:rPr>
              <a:t>o</a:t>
            </a:r>
            <a:r>
              <a:rPr lang="en-US">
                <a:solidFill>
                  <a:srgbClr val="000000"/>
                </a:solidFill>
                <a:latin typeface="Times New Roman" pitchFamily="18" charset="0"/>
                <a:cs typeface="Times New Roman" pitchFamily="18" charset="0"/>
              </a:rPr>
              <a:t> - </a:t>
            </a:r>
            <a:r>
              <a:rPr lang="en-US">
                <a:solidFill>
                  <a:srgbClr val="000000"/>
                </a:solidFill>
              </a:rPr>
              <a:t>chuyển vị t</a:t>
            </a:r>
            <a:r>
              <a:rPr lang="en-US"/>
              <a:t>ĩnh </a:t>
            </a:r>
            <a:r>
              <a:rPr lang="en-US">
                <a:solidFill>
                  <a:srgbClr val="000000"/>
                </a:solidFill>
              </a:rPr>
              <a:t>của dầm do khối lượng m</a:t>
            </a:r>
            <a:r>
              <a:rPr lang="en-US" baseline="-25000">
                <a:solidFill>
                  <a:srgbClr val="000000"/>
                </a:solidFill>
              </a:rPr>
              <a:t>2</a:t>
            </a:r>
            <a:r>
              <a:rPr lang="en-US">
                <a:solidFill>
                  <a:srgbClr val="000000"/>
                </a:solidFill>
              </a:rPr>
              <a:t>;</a:t>
            </a:r>
          </a:p>
        </p:txBody>
      </p:sp>
      <p:sp>
        <p:nvSpPr>
          <p:cNvPr id="449548" name="Text Box 12"/>
          <p:cNvSpPr txBox="1">
            <a:spLocks noChangeArrowheads="1"/>
          </p:cNvSpPr>
          <p:nvPr/>
        </p:nvSpPr>
        <p:spPr bwMode="auto">
          <a:xfrm>
            <a:off x="-42863" y="5715000"/>
            <a:ext cx="98726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a:solidFill>
                  <a:srgbClr val="0000FF"/>
                </a:solidFill>
                <a:latin typeface="Times New Roman" pitchFamily="18" charset="0"/>
                <a:cs typeface="Times New Roman" pitchFamily="18" charset="0"/>
              </a:rPr>
              <a:t>     y</a:t>
            </a:r>
            <a:r>
              <a:rPr lang="en-US" b="1" baseline="-25000">
                <a:solidFill>
                  <a:srgbClr val="0000FF"/>
                </a:solidFill>
                <a:latin typeface="Times New Roman" pitchFamily="18" charset="0"/>
                <a:cs typeface="Times New Roman" pitchFamily="18" charset="0"/>
              </a:rPr>
              <a:t>d</a:t>
            </a:r>
            <a:r>
              <a:rPr lang="en-US" baseline="-30000">
                <a:solidFill>
                  <a:srgbClr val="000000"/>
                </a:solidFill>
                <a:latin typeface="Times New Roman" pitchFamily="18" charset="0"/>
                <a:cs typeface="Times New Roman" pitchFamily="18" charset="0"/>
              </a:rPr>
              <a:t> </a:t>
            </a:r>
            <a:r>
              <a:rPr lang="en-US">
                <a:solidFill>
                  <a:srgbClr val="000000"/>
                </a:solidFill>
                <a:latin typeface="Times New Roman" pitchFamily="18" charset="0"/>
                <a:cs typeface="Times New Roman" pitchFamily="18" charset="0"/>
              </a:rPr>
              <a:t>- </a:t>
            </a:r>
            <a:r>
              <a:rPr lang="en-US">
                <a:solidFill>
                  <a:srgbClr val="000000"/>
                </a:solidFill>
              </a:rPr>
              <a:t>chyển vị lớn nhất của hai khối lượng m</a:t>
            </a:r>
            <a:r>
              <a:rPr lang="en-US" baseline="-25000">
                <a:solidFill>
                  <a:srgbClr val="000000"/>
                </a:solidFill>
              </a:rPr>
              <a:t>1</a:t>
            </a:r>
            <a:r>
              <a:rPr lang="en-US">
                <a:solidFill>
                  <a:srgbClr val="000000"/>
                </a:solidFill>
              </a:rPr>
              <a:t> và m</a:t>
            </a:r>
            <a:r>
              <a:rPr lang="en-US" baseline="-25000">
                <a:solidFill>
                  <a:srgbClr val="000000"/>
                </a:solidFill>
              </a:rPr>
              <a:t>2</a:t>
            </a:r>
            <a:r>
              <a:rPr lang="en-US">
                <a:solidFill>
                  <a:srgbClr val="000000"/>
                </a:solidFill>
              </a:rPr>
              <a:t> do va  chạm;</a:t>
            </a:r>
            <a:endParaRPr lang="en-US">
              <a:latin typeface="Times New Roman" pitchFamily="18" charset="0"/>
              <a:cs typeface="Times New Roman"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449539"/>
                                        </p:tgtEl>
                                        <p:attrNameLst>
                                          <p:attrName>style.visibility</p:attrName>
                                        </p:attrNameLst>
                                      </p:cBhvr>
                                      <p:to>
                                        <p:strVal val="visible"/>
                                      </p:to>
                                    </p:set>
                                    <p:animEffect transition="in" filter="checkerboard(across)">
                                      <p:cBhvr>
                                        <p:cTn id="7" dur="500"/>
                                        <p:tgtEl>
                                          <p:spTgt spid="44953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449540"/>
                                        </p:tgtEl>
                                        <p:attrNameLst>
                                          <p:attrName>style.visibility</p:attrName>
                                        </p:attrNameLst>
                                      </p:cBhvr>
                                      <p:to>
                                        <p:strVal val="visible"/>
                                      </p:to>
                                    </p:set>
                                    <p:animEffect transition="in" filter="blinds(horizontal)">
                                      <p:cBhvr>
                                        <p:cTn id="12" dur="500"/>
                                        <p:tgtEl>
                                          <p:spTgt spid="44954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2" presetClass="entr" presetSubtype="8" fill="hold" grpId="0" nodeType="clickEffect">
                                  <p:stCondLst>
                                    <p:cond delay="0"/>
                                  </p:stCondLst>
                                  <p:childTnLst>
                                    <p:set>
                                      <p:cBhvr>
                                        <p:cTn id="16" dur="1" fill="hold">
                                          <p:stCondLst>
                                            <p:cond delay="0"/>
                                          </p:stCondLst>
                                        </p:cTn>
                                        <p:tgtEl>
                                          <p:spTgt spid="449541"/>
                                        </p:tgtEl>
                                        <p:attrNameLst>
                                          <p:attrName>style.visibility</p:attrName>
                                        </p:attrNameLst>
                                      </p:cBhvr>
                                      <p:to>
                                        <p:strVal val="visible"/>
                                      </p:to>
                                    </p:set>
                                    <p:animEffect transition="in" filter="slide(fromLeft)">
                                      <p:cBhvr>
                                        <p:cTn id="17" dur="2000"/>
                                        <p:tgtEl>
                                          <p:spTgt spid="44954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 presetClass="entr" presetSubtype="8" fill="hold" grpId="0" nodeType="clickEffect">
                                  <p:stCondLst>
                                    <p:cond delay="0"/>
                                  </p:stCondLst>
                                  <p:childTnLst>
                                    <p:set>
                                      <p:cBhvr>
                                        <p:cTn id="21" dur="1" fill="hold">
                                          <p:stCondLst>
                                            <p:cond delay="0"/>
                                          </p:stCondLst>
                                        </p:cTn>
                                        <p:tgtEl>
                                          <p:spTgt spid="449542"/>
                                        </p:tgtEl>
                                        <p:attrNameLst>
                                          <p:attrName>style.visibility</p:attrName>
                                        </p:attrNameLst>
                                      </p:cBhvr>
                                      <p:to>
                                        <p:strVal val="visible"/>
                                      </p:to>
                                    </p:set>
                                    <p:anim calcmode="lin" valueType="num">
                                      <p:cBhvr additive="base">
                                        <p:cTn id="22" dur="2000" fill="hold"/>
                                        <p:tgtEl>
                                          <p:spTgt spid="449542"/>
                                        </p:tgtEl>
                                        <p:attrNameLst>
                                          <p:attrName>ppt_x</p:attrName>
                                        </p:attrNameLst>
                                      </p:cBhvr>
                                      <p:tavLst>
                                        <p:tav tm="0">
                                          <p:val>
                                            <p:strVal val="0-#ppt_w/2"/>
                                          </p:val>
                                        </p:tav>
                                        <p:tav tm="100000">
                                          <p:val>
                                            <p:strVal val="#ppt_x"/>
                                          </p:val>
                                        </p:tav>
                                      </p:tavLst>
                                    </p:anim>
                                    <p:anim calcmode="lin" valueType="num">
                                      <p:cBhvr additive="base">
                                        <p:cTn id="23" dur="2000" fill="hold"/>
                                        <p:tgtEl>
                                          <p:spTgt spid="449542"/>
                                        </p:tgtEl>
                                        <p:attrNameLst>
                                          <p:attrName>ppt_y</p:attrName>
                                        </p:attrNameLst>
                                      </p:cBhvr>
                                      <p:tavLst>
                                        <p:tav tm="0">
                                          <p:val>
                                            <p:strVal val="#ppt_y"/>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16" presetClass="entr" presetSubtype="26" fill="hold" grpId="0" nodeType="clickEffect">
                                  <p:stCondLst>
                                    <p:cond delay="0"/>
                                  </p:stCondLst>
                                  <p:childTnLst>
                                    <p:set>
                                      <p:cBhvr>
                                        <p:cTn id="27" dur="1" fill="hold">
                                          <p:stCondLst>
                                            <p:cond delay="0"/>
                                          </p:stCondLst>
                                        </p:cTn>
                                        <p:tgtEl>
                                          <p:spTgt spid="449543"/>
                                        </p:tgtEl>
                                        <p:attrNameLst>
                                          <p:attrName>style.visibility</p:attrName>
                                        </p:attrNameLst>
                                      </p:cBhvr>
                                      <p:to>
                                        <p:strVal val="visible"/>
                                      </p:to>
                                    </p:set>
                                    <p:animEffect transition="in" filter="barn(inHorizontal)">
                                      <p:cBhvr>
                                        <p:cTn id="28" dur="2000"/>
                                        <p:tgtEl>
                                          <p:spTgt spid="449543"/>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18" presetClass="entr" presetSubtype="6" fill="hold" grpId="0" nodeType="clickEffect">
                                  <p:stCondLst>
                                    <p:cond delay="0"/>
                                  </p:stCondLst>
                                  <p:childTnLst>
                                    <p:set>
                                      <p:cBhvr>
                                        <p:cTn id="32" dur="1" fill="hold">
                                          <p:stCondLst>
                                            <p:cond delay="0"/>
                                          </p:stCondLst>
                                        </p:cTn>
                                        <p:tgtEl>
                                          <p:spTgt spid="449544"/>
                                        </p:tgtEl>
                                        <p:attrNameLst>
                                          <p:attrName>style.visibility</p:attrName>
                                        </p:attrNameLst>
                                      </p:cBhvr>
                                      <p:to>
                                        <p:strVal val="visible"/>
                                      </p:to>
                                    </p:set>
                                    <p:animEffect transition="in" filter="strips(downRight)">
                                      <p:cBhvr>
                                        <p:cTn id="33" dur="2000"/>
                                        <p:tgtEl>
                                          <p:spTgt spid="449544"/>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5" presetClass="entr" presetSubtype="10" fill="hold" grpId="0" nodeType="clickEffect">
                                  <p:stCondLst>
                                    <p:cond delay="0"/>
                                  </p:stCondLst>
                                  <p:childTnLst>
                                    <p:set>
                                      <p:cBhvr>
                                        <p:cTn id="37" dur="1" fill="hold">
                                          <p:stCondLst>
                                            <p:cond delay="0"/>
                                          </p:stCondLst>
                                        </p:cTn>
                                        <p:tgtEl>
                                          <p:spTgt spid="449545"/>
                                        </p:tgtEl>
                                        <p:attrNameLst>
                                          <p:attrName>style.visibility</p:attrName>
                                        </p:attrNameLst>
                                      </p:cBhvr>
                                      <p:to>
                                        <p:strVal val="visible"/>
                                      </p:to>
                                    </p:set>
                                    <p:animEffect transition="in" filter="checkerboard(across)">
                                      <p:cBhvr>
                                        <p:cTn id="38" dur="2000"/>
                                        <p:tgtEl>
                                          <p:spTgt spid="449545"/>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5" presetClass="entr" presetSubtype="10" fill="hold" grpId="0" nodeType="clickEffect">
                                  <p:stCondLst>
                                    <p:cond delay="0"/>
                                  </p:stCondLst>
                                  <p:childTnLst>
                                    <p:set>
                                      <p:cBhvr>
                                        <p:cTn id="42" dur="1" fill="hold">
                                          <p:stCondLst>
                                            <p:cond delay="0"/>
                                          </p:stCondLst>
                                        </p:cTn>
                                        <p:tgtEl>
                                          <p:spTgt spid="449546"/>
                                        </p:tgtEl>
                                        <p:attrNameLst>
                                          <p:attrName>style.visibility</p:attrName>
                                        </p:attrNameLst>
                                      </p:cBhvr>
                                      <p:to>
                                        <p:strVal val="visible"/>
                                      </p:to>
                                    </p:set>
                                    <p:animEffect transition="in" filter="checkerboard(across)">
                                      <p:cBhvr>
                                        <p:cTn id="43" dur="2000"/>
                                        <p:tgtEl>
                                          <p:spTgt spid="449546"/>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5" presetClass="entr" presetSubtype="10" fill="hold" grpId="0" nodeType="clickEffect">
                                  <p:stCondLst>
                                    <p:cond delay="0"/>
                                  </p:stCondLst>
                                  <p:childTnLst>
                                    <p:set>
                                      <p:cBhvr>
                                        <p:cTn id="47" dur="1" fill="hold">
                                          <p:stCondLst>
                                            <p:cond delay="0"/>
                                          </p:stCondLst>
                                        </p:cTn>
                                        <p:tgtEl>
                                          <p:spTgt spid="449547"/>
                                        </p:tgtEl>
                                        <p:attrNameLst>
                                          <p:attrName>style.visibility</p:attrName>
                                        </p:attrNameLst>
                                      </p:cBhvr>
                                      <p:to>
                                        <p:strVal val="visible"/>
                                      </p:to>
                                    </p:set>
                                    <p:animEffect transition="in" filter="checkerboard(across)">
                                      <p:cBhvr>
                                        <p:cTn id="48" dur="2000"/>
                                        <p:tgtEl>
                                          <p:spTgt spid="449547"/>
                                        </p:tgtEl>
                                      </p:cBhvr>
                                    </p:animEffect>
                                  </p:childTnLst>
                                </p:cTn>
                              </p:par>
                            </p:childTnLst>
                          </p:cTn>
                        </p:par>
                      </p:childTnLst>
                    </p:cTn>
                  </p:par>
                  <p:par>
                    <p:cTn id="49" fill="hold" nodeType="clickPar">
                      <p:stCondLst>
                        <p:cond delay="indefinite"/>
                      </p:stCondLst>
                      <p:childTnLst>
                        <p:par>
                          <p:cTn id="50" fill="hold" nodeType="withGroup">
                            <p:stCondLst>
                              <p:cond delay="0"/>
                            </p:stCondLst>
                            <p:childTnLst>
                              <p:par>
                                <p:cTn id="51" presetID="22" presetClass="entr" presetSubtype="1" fill="hold" grpId="0" nodeType="clickEffect">
                                  <p:stCondLst>
                                    <p:cond delay="0"/>
                                  </p:stCondLst>
                                  <p:childTnLst>
                                    <p:set>
                                      <p:cBhvr>
                                        <p:cTn id="52" dur="1" fill="hold">
                                          <p:stCondLst>
                                            <p:cond delay="0"/>
                                          </p:stCondLst>
                                        </p:cTn>
                                        <p:tgtEl>
                                          <p:spTgt spid="449548"/>
                                        </p:tgtEl>
                                        <p:attrNameLst>
                                          <p:attrName>style.visibility</p:attrName>
                                        </p:attrNameLst>
                                      </p:cBhvr>
                                      <p:to>
                                        <p:strVal val="visible"/>
                                      </p:to>
                                    </p:set>
                                    <p:animEffect transition="in" filter="wipe(up)">
                                      <p:cBhvr>
                                        <p:cTn id="53" dur="2000"/>
                                        <p:tgtEl>
                                          <p:spTgt spid="4495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9539" grpId="0" autoUpdateAnimBg="0"/>
      <p:bldP spid="449540" grpId="0" autoUpdateAnimBg="0"/>
      <p:bldP spid="449541" grpId="0" autoUpdateAnimBg="0"/>
      <p:bldP spid="449542" grpId="0" autoUpdateAnimBg="0"/>
      <p:bldP spid="449543" grpId="0" autoUpdateAnimBg="0"/>
      <p:bldP spid="449544" grpId="0" autoUpdateAnimBg="0"/>
      <p:bldP spid="449545" grpId="0" autoUpdateAnimBg="0"/>
      <p:bldP spid="449546" grpId="0" autoUpdateAnimBg="0"/>
      <p:bldP spid="449547" grpId="0" autoUpdateAnimBg="0"/>
      <p:bldP spid="449548" grpId="0" autoUpdateAnimBg="0"/>
    </p:bldLst>
  </p:timing>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50562" name="Group 2"/>
          <p:cNvGrpSpPr>
            <a:grpSpLocks/>
          </p:cNvGrpSpPr>
          <p:nvPr/>
        </p:nvGrpSpPr>
        <p:grpSpPr bwMode="auto">
          <a:xfrm>
            <a:off x="838200" y="152400"/>
            <a:ext cx="2871788" cy="1543050"/>
            <a:chOff x="528" y="96"/>
            <a:chExt cx="1809" cy="972"/>
          </a:xfrm>
        </p:grpSpPr>
        <p:sp>
          <p:nvSpPr>
            <p:cNvPr id="450563" name="AutoShape 3"/>
            <p:cNvSpPr>
              <a:spLocks noChangeArrowheads="1"/>
            </p:cNvSpPr>
            <p:nvPr/>
          </p:nvSpPr>
          <p:spPr bwMode="auto">
            <a:xfrm>
              <a:off x="591" y="693"/>
              <a:ext cx="45" cy="42"/>
            </a:xfrm>
            <a:prstGeom prst="flowChartConnector">
              <a:avLst/>
            </a:prstGeom>
            <a:solidFill>
              <a:srgbClr val="FFFFFF"/>
            </a:solidFill>
            <a:ln w="9525">
              <a:solidFill>
                <a:srgbClr val="000000"/>
              </a:solidFill>
              <a:round/>
              <a:headEnd/>
              <a:tailEnd/>
            </a:ln>
          </p:spPr>
          <p:txBody>
            <a:bodyPr/>
            <a:lstStyle/>
            <a:p>
              <a:endParaRPr lang="en-US"/>
            </a:p>
          </p:txBody>
        </p:sp>
        <p:grpSp>
          <p:nvGrpSpPr>
            <p:cNvPr id="450564" name="Group 4"/>
            <p:cNvGrpSpPr>
              <a:grpSpLocks/>
            </p:cNvGrpSpPr>
            <p:nvPr/>
          </p:nvGrpSpPr>
          <p:grpSpPr bwMode="auto">
            <a:xfrm>
              <a:off x="528" y="871"/>
              <a:ext cx="197" cy="50"/>
              <a:chOff x="6973" y="4127"/>
              <a:chExt cx="375" cy="100"/>
            </a:xfrm>
          </p:grpSpPr>
          <p:sp>
            <p:nvSpPr>
              <p:cNvPr id="450565" name="Line 5"/>
              <p:cNvSpPr>
                <a:spLocks noChangeShapeType="1"/>
              </p:cNvSpPr>
              <p:nvPr/>
            </p:nvSpPr>
            <p:spPr bwMode="auto">
              <a:xfrm>
                <a:off x="6988" y="4127"/>
                <a:ext cx="36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0566" name="Rectangle 6" descr="Light upward diagonal"/>
              <p:cNvSpPr>
                <a:spLocks noChangeArrowheads="1"/>
              </p:cNvSpPr>
              <p:nvPr/>
            </p:nvSpPr>
            <p:spPr bwMode="auto">
              <a:xfrm>
                <a:off x="6973" y="4142"/>
                <a:ext cx="360" cy="85"/>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450567" name="AutoShape 7"/>
            <p:cNvSpPr>
              <a:spLocks noChangeArrowheads="1"/>
            </p:cNvSpPr>
            <p:nvPr/>
          </p:nvSpPr>
          <p:spPr bwMode="auto">
            <a:xfrm>
              <a:off x="599" y="849"/>
              <a:ext cx="44" cy="42"/>
            </a:xfrm>
            <a:prstGeom prst="flowChartConnector">
              <a:avLst/>
            </a:prstGeom>
            <a:solidFill>
              <a:srgbClr val="FFFFFF"/>
            </a:solidFill>
            <a:ln w="9525">
              <a:solidFill>
                <a:srgbClr val="000000"/>
              </a:solidFill>
              <a:round/>
              <a:headEnd/>
              <a:tailEnd/>
            </a:ln>
          </p:spPr>
          <p:txBody>
            <a:bodyPr/>
            <a:lstStyle/>
            <a:p>
              <a:endParaRPr lang="en-US"/>
            </a:p>
          </p:txBody>
        </p:sp>
        <p:sp>
          <p:nvSpPr>
            <p:cNvPr id="450568" name="Line 8"/>
            <p:cNvSpPr>
              <a:spLocks noChangeShapeType="1"/>
            </p:cNvSpPr>
            <p:nvPr/>
          </p:nvSpPr>
          <p:spPr bwMode="auto">
            <a:xfrm>
              <a:off x="622" y="738"/>
              <a:ext cx="0" cy="11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450569" name="Group 9"/>
            <p:cNvGrpSpPr>
              <a:grpSpLocks/>
            </p:cNvGrpSpPr>
            <p:nvPr/>
          </p:nvGrpSpPr>
          <p:grpSpPr bwMode="auto">
            <a:xfrm>
              <a:off x="2141" y="693"/>
              <a:ext cx="196" cy="243"/>
              <a:chOff x="9493" y="3377"/>
              <a:chExt cx="375" cy="490"/>
            </a:xfrm>
          </p:grpSpPr>
          <p:grpSp>
            <p:nvGrpSpPr>
              <p:cNvPr id="450570" name="Group 10"/>
              <p:cNvGrpSpPr>
                <a:grpSpLocks/>
              </p:cNvGrpSpPr>
              <p:nvPr/>
            </p:nvGrpSpPr>
            <p:grpSpPr bwMode="auto">
              <a:xfrm>
                <a:off x="9493" y="3767"/>
                <a:ext cx="375" cy="100"/>
                <a:chOff x="6973" y="4127"/>
                <a:chExt cx="375" cy="100"/>
              </a:xfrm>
            </p:grpSpPr>
            <p:sp>
              <p:nvSpPr>
                <p:cNvPr id="450571" name="Line 11"/>
                <p:cNvSpPr>
                  <a:spLocks noChangeShapeType="1"/>
                </p:cNvSpPr>
                <p:nvPr/>
              </p:nvSpPr>
              <p:spPr bwMode="auto">
                <a:xfrm>
                  <a:off x="6988" y="4127"/>
                  <a:ext cx="36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0572" name="Rectangle 12" descr="Light upward diagonal"/>
                <p:cNvSpPr>
                  <a:spLocks noChangeArrowheads="1"/>
                </p:cNvSpPr>
                <p:nvPr/>
              </p:nvSpPr>
              <p:spPr bwMode="auto">
                <a:xfrm>
                  <a:off x="6973" y="4142"/>
                  <a:ext cx="360" cy="85"/>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450573" name="AutoShape 13"/>
              <p:cNvSpPr>
                <a:spLocks noChangeArrowheads="1"/>
              </p:cNvSpPr>
              <p:nvPr/>
            </p:nvSpPr>
            <p:spPr bwMode="auto">
              <a:xfrm>
                <a:off x="9628" y="3662"/>
                <a:ext cx="85" cy="85"/>
              </a:xfrm>
              <a:prstGeom prst="flowChartConnector">
                <a:avLst/>
              </a:prstGeom>
              <a:solidFill>
                <a:srgbClr val="FFFFFF"/>
              </a:solidFill>
              <a:ln w="9525">
                <a:solidFill>
                  <a:srgbClr val="000000"/>
                </a:solidFill>
                <a:round/>
                <a:headEnd/>
                <a:tailEnd/>
              </a:ln>
            </p:spPr>
            <p:txBody>
              <a:bodyPr/>
              <a:lstStyle/>
              <a:p>
                <a:endParaRPr lang="en-US"/>
              </a:p>
            </p:txBody>
          </p:sp>
          <p:sp>
            <p:nvSpPr>
              <p:cNvPr id="450574" name="Line 14"/>
              <p:cNvSpPr>
                <a:spLocks noChangeShapeType="1"/>
              </p:cNvSpPr>
              <p:nvPr/>
            </p:nvSpPr>
            <p:spPr bwMode="auto">
              <a:xfrm>
                <a:off x="9493" y="3662"/>
                <a:ext cx="36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0575" name="AutoShape 15"/>
              <p:cNvSpPr>
                <a:spLocks noChangeArrowheads="1"/>
              </p:cNvSpPr>
              <p:nvPr/>
            </p:nvSpPr>
            <p:spPr bwMode="auto">
              <a:xfrm>
                <a:off x="9613" y="3377"/>
                <a:ext cx="85" cy="85"/>
              </a:xfrm>
              <a:prstGeom prst="flowChartConnector">
                <a:avLst/>
              </a:prstGeom>
              <a:solidFill>
                <a:srgbClr val="FFFFFF"/>
              </a:solidFill>
              <a:ln w="9525">
                <a:solidFill>
                  <a:srgbClr val="000000"/>
                </a:solidFill>
                <a:round/>
                <a:headEnd/>
                <a:tailEnd/>
              </a:ln>
            </p:spPr>
            <p:txBody>
              <a:bodyPr/>
              <a:lstStyle/>
              <a:p>
                <a:endParaRPr lang="en-US"/>
              </a:p>
            </p:txBody>
          </p:sp>
          <p:sp>
            <p:nvSpPr>
              <p:cNvPr id="450576" name="Line 16"/>
              <p:cNvSpPr>
                <a:spLocks noChangeShapeType="1"/>
              </p:cNvSpPr>
              <p:nvPr/>
            </p:nvSpPr>
            <p:spPr bwMode="auto">
              <a:xfrm rot="1200000">
                <a:off x="9618" y="3448"/>
                <a:ext cx="1"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0577" name="Line 17"/>
              <p:cNvSpPr>
                <a:spLocks noChangeShapeType="1"/>
              </p:cNvSpPr>
              <p:nvPr/>
            </p:nvSpPr>
            <p:spPr bwMode="auto">
              <a:xfrm rot="19980000">
                <a:off x="9737" y="3454"/>
                <a:ext cx="1"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450578" name="Line 18"/>
            <p:cNvSpPr>
              <a:spLocks noChangeShapeType="1"/>
            </p:cNvSpPr>
            <p:nvPr/>
          </p:nvSpPr>
          <p:spPr bwMode="auto">
            <a:xfrm>
              <a:off x="630" y="708"/>
              <a:ext cx="1597"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450579" name="Arc 19"/>
            <p:cNvSpPr>
              <a:spLocks/>
            </p:cNvSpPr>
            <p:nvPr/>
          </p:nvSpPr>
          <p:spPr bwMode="auto">
            <a:xfrm>
              <a:off x="631" y="347"/>
              <a:ext cx="1586" cy="460"/>
            </a:xfrm>
            <a:custGeom>
              <a:avLst/>
              <a:gdLst>
                <a:gd name="G0" fmla="+- 12391 0 0"/>
                <a:gd name="G1" fmla="+- 0 0 0"/>
                <a:gd name="G2" fmla="+- 21600 0 0"/>
                <a:gd name="T0" fmla="*/ 25079 w 25079"/>
                <a:gd name="T1" fmla="*/ 17481 h 21600"/>
                <a:gd name="T2" fmla="*/ 0 w 25079"/>
                <a:gd name="T3" fmla="*/ 17692 h 21600"/>
                <a:gd name="T4" fmla="*/ 12391 w 25079"/>
                <a:gd name="T5" fmla="*/ 0 h 21600"/>
              </a:gdLst>
              <a:ahLst/>
              <a:cxnLst>
                <a:cxn ang="0">
                  <a:pos x="T0" y="T1"/>
                </a:cxn>
                <a:cxn ang="0">
                  <a:pos x="T2" y="T3"/>
                </a:cxn>
                <a:cxn ang="0">
                  <a:pos x="T4" y="T5"/>
                </a:cxn>
              </a:cxnLst>
              <a:rect l="0" t="0" r="r" b="b"/>
              <a:pathLst>
                <a:path w="25079" h="21600" fill="none" extrusionOk="0">
                  <a:moveTo>
                    <a:pt x="25078" y="17480"/>
                  </a:moveTo>
                  <a:cubicBezTo>
                    <a:pt x="21390" y="20158"/>
                    <a:pt x="16948" y="21599"/>
                    <a:pt x="12391" y="21600"/>
                  </a:cubicBezTo>
                  <a:cubicBezTo>
                    <a:pt x="7957" y="21600"/>
                    <a:pt x="3631" y="20235"/>
                    <a:pt x="-1" y="17692"/>
                  </a:cubicBezTo>
                </a:path>
                <a:path w="25079" h="21600" stroke="0" extrusionOk="0">
                  <a:moveTo>
                    <a:pt x="25078" y="17480"/>
                  </a:moveTo>
                  <a:cubicBezTo>
                    <a:pt x="21390" y="20158"/>
                    <a:pt x="16948" y="21599"/>
                    <a:pt x="12391" y="21600"/>
                  </a:cubicBezTo>
                  <a:cubicBezTo>
                    <a:pt x="7957" y="21600"/>
                    <a:pt x="3631" y="20235"/>
                    <a:pt x="-1" y="17692"/>
                  </a:cubicBezTo>
                  <a:lnTo>
                    <a:pt x="12391" y="0"/>
                  </a:lnTo>
                  <a:close/>
                </a:path>
              </a:pathLst>
            </a:custGeom>
            <a:noFill/>
            <a:ln w="2857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50580" name="AutoShape 20" descr="Light downward diagonal"/>
            <p:cNvSpPr>
              <a:spLocks noChangeArrowheads="1"/>
            </p:cNvSpPr>
            <p:nvPr/>
          </p:nvSpPr>
          <p:spPr bwMode="auto">
            <a:xfrm>
              <a:off x="1385" y="767"/>
              <a:ext cx="90" cy="85"/>
            </a:xfrm>
            <a:prstGeom prst="flowChartConnector">
              <a:avLst/>
            </a:prstGeom>
            <a:pattFill prst="ltDnDiag">
              <a:fgClr>
                <a:srgbClr val="800080"/>
              </a:fgClr>
              <a:bgClr>
                <a:srgbClr val="FFFFFF"/>
              </a:bgClr>
            </a:pattFill>
            <a:ln w="19050">
              <a:solidFill>
                <a:srgbClr val="6600CC"/>
              </a:solidFill>
              <a:round/>
              <a:headEnd/>
              <a:tailEnd/>
            </a:ln>
          </p:spPr>
          <p:txBody>
            <a:bodyPr/>
            <a:lstStyle/>
            <a:p>
              <a:endParaRPr lang="en-US"/>
            </a:p>
          </p:txBody>
        </p:sp>
        <p:sp>
          <p:nvSpPr>
            <p:cNvPr id="450581" name="Line 21"/>
            <p:cNvSpPr>
              <a:spLocks noChangeShapeType="1"/>
            </p:cNvSpPr>
            <p:nvPr/>
          </p:nvSpPr>
          <p:spPr bwMode="auto">
            <a:xfrm>
              <a:off x="1434" y="708"/>
              <a:ext cx="0" cy="10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0582" name="Rectangle 22" descr="Light upward diagonal"/>
            <p:cNvSpPr>
              <a:spLocks noChangeArrowheads="1"/>
            </p:cNvSpPr>
            <p:nvPr/>
          </p:nvSpPr>
          <p:spPr bwMode="auto">
            <a:xfrm>
              <a:off x="1370" y="345"/>
              <a:ext cx="101" cy="96"/>
            </a:xfrm>
            <a:prstGeom prst="rect">
              <a:avLst/>
            </a:prstGeom>
            <a:pattFill prst="ltUpDiag">
              <a:fgClr>
                <a:srgbClr val="0000FF"/>
              </a:fgClr>
              <a:bgClr>
                <a:srgbClr val="FFFFFF"/>
              </a:bgClr>
            </a:pattFill>
            <a:ln w="19050">
              <a:solidFill>
                <a:srgbClr val="0000FF"/>
              </a:solidFill>
              <a:miter lim="800000"/>
              <a:headEnd/>
              <a:tailEnd/>
            </a:ln>
          </p:spPr>
          <p:txBody>
            <a:bodyPr/>
            <a:lstStyle/>
            <a:p>
              <a:endParaRPr lang="en-US"/>
            </a:p>
          </p:txBody>
        </p:sp>
        <p:sp>
          <p:nvSpPr>
            <p:cNvPr id="450583" name="Arc 23"/>
            <p:cNvSpPr>
              <a:spLocks/>
            </p:cNvSpPr>
            <p:nvPr/>
          </p:nvSpPr>
          <p:spPr bwMode="auto">
            <a:xfrm>
              <a:off x="613" y="96"/>
              <a:ext cx="1607" cy="864"/>
            </a:xfrm>
            <a:custGeom>
              <a:avLst/>
              <a:gdLst>
                <a:gd name="G0" fmla="+- 14723 0 0"/>
                <a:gd name="G1" fmla="+- 0 0 0"/>
                <a:gd name="G2" fmla="+- 21600 0 0"/>
                <a:gd name="T0" fmla="*/ 29405 w 29405"/>
                <a:gd name="T1" fmla="*/ 15843 h 21600"/>
                <a:gd name="T2" fmla="*/ 0 w 29405"/>
                <a:gd name="T3" fmla="*/ 15805 h 21600"/>
                <a:gd name="T4" fmla="*/ 14723 w 29405"/>
                <a:gd name="T5" fmla="*/ 0 h 21600"/>
              </a:gdLst>
              <a:ahLst/>
              <a:cxnLst>
                <a:cxn ang="0">
                  <a:pos x="T0" y="T1"/>
                </a:cxn>
                <a:cxn ang="0">
                  <a:pos x="T2" y="T3"/>
                </a:cxn>
                <a:cxn ang="0">
                  <a:pos x="T4" y="T5"/>
                </a:cxn>
              </a:cxnLst>
              <a:rect l="0" t="0" r="r" b="b"/>
              <a:pathLst>
                <a:path w="29405" h="21600" fill="none" extrusionOk="0">
                  <a:moveTo>
                    <a:pt x="29404" y="15842"/>
                  </a:moveTo>
                  <a:cubicBezTo>
                    <a:pt x="25411" y="19543"/>
                    <a:pt x="20167" y="21599"/>
                    <a:pt x="14723" y="21600"/>
                  </a:cubicBezTo>
                  <a:cubicBezTo>
                    <a:pt x="9259" y="21600"/>
                    <a:pt x="3998" y="19529"/>
                    <a:pt x="0" y="15804"/>
                  </a:cubicBezTo>
                </a:path>
                <a:path w="29405" h="21600" stroke="0" extrusionOk="0">
                  <a:moveTo>
                    <a:pt x="29404" y="15842"/>
                  </a:moveTo>
                  <a:cubicBezTo>
                    <a:pt x="25411" y="19543"/>
                    <a:pt x="20167" y="21599"/>
                    <a:pt x="14723" y="21600"/>
                  </a:cubicBezTo>
                  <a:cubicBezTo>
                    <a:pt x="9259" y="21600"/>
                    <a:pt x="3998" y="19529"/>
                    <a:pt x="0" y="15804"/>
                  </a:cubicBezTo>
                  <a:lnTo>
                    <a:pt x="14723" y="0"/>
                  </a:lnTo>
                  <a:close/>
                </a:path>
              </a:pathLst>
            </a:custGeom>
            <a:noFill/>
            <a:ln w="19050">
              <a:solidFill>
                <a:srgbClr val="66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50584" name="Line 24"/>
            <p:cNvSpPr>
              <a:spLocks noChangeShapeType="1"/>
            </p:cNvSpPr>
            <p:nvPr/>
          </p:nvSpPr>
          <p:spPr bwMode="auto">
            <a:xfrm>
              <a:off x="1434" y="808"/>
              <a:ext cx="0" cy="146"/>
            </a:xfrm>
            <a:prstGeom prst="line">
              <a:avLst/>
            </a:prstGeom>
            <a:noFill/>
            <a:ln w="9525">
              <a:solidFill>
                <a:srgbClr val="000000"/>
              </a:solidFill>
              <a:round/>
              <a:headEnd type="stealth" w="sm" len="sm"/>
              <a:tailEnd type="stealth" w="sm" len="sm"/>
            </a:ln>
            <a:extLst>
              <a:ext uri="{909E8E84-426E-40DD-AFC4-6F175D3DCCD1}">
                <a14:hiddenFill xmlns:a14="http://schemas.microsoft.com/office/drawing/2010/main">
                  <a:noFill/>
                </a14:hiddenFill>
              </a:ext>
            </a:extLst>
          </p:spPr>
          <p:txBody>
            <a:bodyPr/>
            <a:lstStyle/>
            <a:p>
              <a:endParaRPr lang="en-US"/>
            </a:p>
          </p:txBody>
        </p:sp>
        <p:sp>
          <p:nvSpPr>
            <p:cNvPr id="450585" name="Text Box 25"/>
            <p:cNvSpPr txBox="1">
              <a:spLocks noChangeArrowheads="1"/>
            </p:cNvSpPr>
            <p:nvPr/>
          </p:nvSpPr>
          <p:spPr bwMode="auto">
            <a:xfrm>
              <a:off x="1118" y="263"/>
              <a:ext cx="378"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m</a:t>
              </a:r>
              <a:r>
                <a:rPr lang="en-US" baseline="-25000">
                  <a:latin typeface="Times New Roman" pitchFamily="18" charset="0"/>
                  <a:cs typeface="Times New Roman" pitchFamily="18" charset="0"/>
                </a:rPr>
                <a:t>1</a:t>
              </a:r>
              <a:endParaRPr lang="en-US">
                <a:latin typeface="Times New Roman" pitchFamily="18" charset="0"/>
                <a:cs typeface="Times New Roman" pitchFamily="18" charset="0"/>
              </a:endParaRPr>
            </a:p>
          </p:txBody>
        </p:sp>
        <p:sp>
          <p:nvSpPr>
            <p:cNvPr id="450586" name="Text Box 26"/>
            <p:cNvSpPr txBox="1">
              <a:spLocks noChangeArrowheads="1"/>
            </p:cNvSpPr>
            <p:nvPr/>
          </p:nvSpPr>
          <p:spPr bwMode="auto">
            <a:xfrm>
              <a:off x="1427" y="711"/>
              <a:ext cx="301"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m</a:t>
              </a:r>
              <a:r>
                <a:rPr lang="en-US" sz="2000" baseline="-25000">
                  <a:latin typeface="Times New Roman" pitchFamily="18" charset="0"/>
                  <a:cs typeface="Times New Roman" pitchFamily="18" charset="0"/>
                </a:rPr>
                <a:t>2</a:t>
              </a:r>
              <a:endParaRPr lang="en-US" sz="2000">
                <a:latin typeface="Times New Roman" pitchFamily="18" charset="0"/>
                <a:cs typeface="Times New Roman" pitchFamily="18" charset="0"/>
              </a:endParaRPr>
            </a:p>
          </p:txBody>
        </p:sp>
        <p:sp>
          <p:nvSpPr>
            <p:cNvPr id="450587" name="Line 27"/>
            <p:cNvSpPr>
              <a:spLocks noChangeShapeType="1"/>
            </p:cNvSpPr>
            <p:nvPr/>
          </p:nvSpPr>
          <p:spPr bwMode="auto">
            <a:xfrm rot="547305" flipV="1">
              <a:off x="1446" y="574"/>
              <a:ext cx="189" cy="1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0588" name="Line 28"/>
            <p:cNvSpPr>
              <a:spLocks noChangeShapeType="1"/>
            </p:cNvSpPr>
            <p:nvPr/>
          </p:nvSpPr>
          <p:spPr bwMode="auto">
            <a:xfrm>
              <a:off x="1637" y="589"/>
              <a:ext cx="1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0589" name="Line 29"/>
            <p:cNvSpPr>
              <a:spLocks noChangeShapeType="1"/>
            </p:cNvSpPr>
            <p:nvPr/>
          </p:nvSpPr>
          <p:spPr bwMode="auto">
            <a:xfrm>
              <a:off x="1433" y="886"/>
              <a:ext cx="283" cy="1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0590" name="Line 30"/>
            <p:cNvSpPr>
              <a:spLocks noChangeShapeType="1"/>
            </p:cNvSpPr>
            <p:nvPr/>
          </p:nvSpPr>
          <p:spPr bwMode="auto">
            <a:xfrm>
              <a:off x="1724" y="1064"/>
              <a:ext cx="1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0591" name="Text Box 31"/>
            <p:cNvSpPr txBox="1">
              <a:spLocks noChangeArrowheads="1"/>
            </p:cNvSpPr>
            <p:nvPr/>
          </p:nvSpPr>
          <p:spPr bwMode="auto">
            <a:xfrm>
              <a:off x="1602" y="342"/>
              <a:ext cx="472" cy="2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y</a:t>
              </a:r>
              <a:r>
                <a:rPr lang="en-US" baseline="-25000">
                  <a:latin typeface="Times New Roman" pitchFamily="18" charset="0"/>
                  <a:cs typeface="Times New Roman" pitchFamily="18" charset="0"/>
                </a:rPr>
                <a:t>O</a:t>
              </a:r>
              <a:endParaRPr lang="en-US">
                <a:latin typeface="Times New Roman" pitchFamily="18" charset="0"/>
                <a:cs typeface="Times New Roman" pitchFamily="18" charset="0"/>
              </a:endParaRPr>
            </a:p>
          </p:txBody>
        </p:sp>
        <p:sp>
          <p:nvSpPr>
            <p:cNvPr id="450592" name="Text Box 32"/>
            <p:cNvSpPr txBox="1">
              <a:spLocks noChangeArrowheads="1"/>
            </p:cNvSpPr>
            <p:nvPr/>
          </p:nvSpPr>
          <p:spPr bwMode="auto">
            <a:xfrm>
              <a:off x="1684" y="801"/>
              <a:ext cx="472"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y</a:t>
              </a:r>
              <a:r>
                <a:rPr lang="en-US" baseline="-25000">
                  <a:latin typeface="Times New Roman" pitchFamily="18" charset="0"/>
                  <a:cs typeface="Times New Roman" pitchFamily="18" charset="0"/>
                </a:rPr>
                <a:t>đ</a:t>
              </a:r>
            </a:p>
          </p:txBody>
        </p:sp>
      </p:grpSp>
      <p:grpSp>
        <p:nvGrpSpPr>
          <p:cNvPr id="450593" name="Group 33"/>
          <p:cNvGrpSpPr>
            <a:grpSpLocks/>
          </p:cNvGrpSpPr>
          <p:nvPr/>
        </p:nvGrpSpPr>
        <p:grpSpPr bwMode="auto">
          <a:xfrm>
            <a:off x="4432300" y="1320800"/>
            <a:ext cx="2871788" cy="1062038"/>
            <a:chOff x="3800" y="2499"/>
            <a:chExt cx="1809" cy="669"/>
          </a:xfrm>
        </p:grpSpPr>
        <p:sp>
          <p:nvSpPr>
            <p:cNvPr id="450594" name="AutoShape 34"/>
            <p:cNvSpPr>
              <a:spLocks noChangeArrowheads="1"/>
            </p:cNvSpPr>
            <p:nvPr/>
          </p:nvSpPr>
          <p:spPr bwMode="auto">
            <a:xfrm>
              <a:off x="3863" y="2925"/>
              <a:ext cx="44" cy="43"/>
            </a:xfrm>
            <a:prstGeom prst="flowChartConnector">
              <a:avLst/>
            </a:prstGeom>
            <a:solidFill>
              <a:srgbClr val="FFFFFF"/>
            </a:solidFill>
            <a:ln w="9525">
              <a:solidFill>
                <a:srgbClr val="000000"/>
              </a:solidFill>
              <a:round/>
              <a:headEnd/>
              <a:tailEnd/>
            </a:ln>
          </p:spPr>
          <p:txBody>
            <a:bodyPr/>
            <a:lstStyle/>
            <a:p>
              <a:endParaRPr lang="en-US"/>
            </a:p>
          </p:txBody>
        </p:sp>
        <p:grpSp>
          <p:nvGrpSpPr>
            <p:cNvPr id="450595" name="Group 35"/>
            <p:cNvGrpSpPr>
              <a:grpSpLocks/>
            </p:cNvGrpSpPr>
            <p:nvPr/>
          </p:nvGrpSpPr>
          <p:grpSpPr bwMode="auto">
            <a:xfrm>
              <a:off x="3800" y="3104"/>
              <a:ext cx="197" cy="49"/>
              <a:chOff x="6973" y="4127"/>
              <a:chExt cx="375" cy="100"/>
            </a:xfrm>
          </p:grpSpPr>
          <p:sp>
            <p:nvSpPr>
              <p:cNvPr id="450596" name="Line 36"/>
              <p:cNvSpPr>
                <a:spLocks noChangeShapeType="1"/>
              </p:cNvSpPr>
              <p:nvPr/>
            </p:nvSpPr>
            <p:spPr bwMode="auto">
              <a:xfrm>
                <a:off x="6988" y="4127"/>
                <a:ext cx="36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0597" name="Rectangle 37" descr="Light upward diagonal"/>
              <p:cNvSpPr>
                <a:spLocks noChangeArrowheads="1"/>
              </p:cNvSpPr>
              <p:nvPr/>
            </p:nvSpPr>
            <p:spPr bwMode="auto">
              <a:xfrm>
                <a:off x="6973" y="4142"/>
                <a:ext cx="360" cy="85"/>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450598" name="AutoShape 38"/>
            <p:cNvSpPr>
              <a:spLocks noChangeArrowheads="1"/>
            </p:cNvSpPr>
            <p:nvPr/>
          </p:nvSpPr>
          <p:spPr bwMode="auto">
            <a:xfrm>
              <a:off x="3871" y="3081"/>
              <a:ext cx="44" cy="42"/>
            </a:xfrm>
            <a:prstGeom prst="flowChartConnector">
              <a:avLst/>
            </a:prstGeom>
            <a:solidFill>
              <a:srgbClr val="FFFFFF"/>
            </a:solidFill>
            <a:ln w="9525">
              <a:solidFill>
                <a:srgbClr val="000000"/>
              </a:solidFill>
              <a:round/>
              <a:headEnd/>
              <a:tailEnd/>
            </a:ln>
          </p:spPr>
          <p:txBody>
            <a:bodyPr/>
            <a:lstStyle/>
            <a:p>
              <a:endParaRPr lang="en-US"/>
            </a:p>
          </p:txBody>
        </p:sp>
        <p:sp>
          <p:nvSpPr>
            <p:cNvPr id="450599" name="Line 39"/>
            <p:cNvSpPr>
              <a:spLocks noChangeShapeType="1"/>
            </p:cNvSpPr>
            <p:nvPr/>
          </p:nvSpPr>
          <p:spPr bwMode="auto">
            <a:xfrm>
              <a:off x="3894" y="2970"/>
              <a:ext cx="0" cy="11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450600" name="Group 40"/>
            <p:cNvGrpSpPr>
              <a:grpSpLocks/>
            </p:cNvGrpSpPr>
            <p:nvPr/>
          </p:nvGrpSpPr>
          <p:grpSpPr bwMode="auto">
            <a:xfrm>
              <a:off x="5413" y="2925"/>
              <a:ext cx="196" cy="243"/>
              <a:chOff x="9493" y="3377"/>
              <a:chExt cx="375" cy="490"/>
            </a:xfrm>
          </p:grpSpPr>
          <p:grpSp>
            <p:nvGrpSpPr>
              <p:cNvPr id="450601" name="Group 41"/>
              <p:cNvGrpSpPr>
                <a:grpSpLocks/>
              </p:cNvGrpSpPr>
              <p:nvPr/>
            </p:nvGrpSpPr>
            <p:grpSpPr bwMode="auto">
              <a:xfrm>
                <a:off x="9493" y="3767"/>
                <a:ext cx="375" cy="100"/>
                <a:chOff x="6973" y="4127"/>
                <a:chExt cx="375" cy="100"/>
              </a:xfrm>
            </p:grpSpPr>
            <p:sp>
              <p:nvSpPr>
                <p:cNvPr id="450602" name="Line 42"/>
                <p:cNvSpPr>
                  <a:spLocks noChangeShapeType="1"/>
                </p:cNvSpPr>
                <p:nvPr/>
              </p:nvSpPr>
              <p:spPr bwMode="auto">
                <a:xfrm>
                  <a:off x="6988" y="4127"/>
                  <a:ext cx="36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0603" name="Rectangle 43" descr="Light upward diagonal"/>
                <p:cNvSpPr>
                  <a:spLocks noChangeArrowheads="1"/>
                </p:cNvSpPr>
                <p:nvPr/>
              </p:nvSpPr>
              <p:spPr bwMode="auto">
                <a:xfrm>
                  <a:off x="6973" y="4142"/>
                  <a:ext cx="360" cy="85"/>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450604" name="AutoShape 44"/>
              <p:cNvSpPr>
                <a:spLocks noChangeArrowheads="1"/>
              </p:cNvSpPr>
              <p:nvPr/>
            </p:nvSpPr>
            <p:spPr bwMode="auto">
              <a:xfrm>
                <a:off x="9628" y="3662"/>
                <a:ext cx="85" cy="85"/>
              </a:xfrm>
              <a:prstGeom prst="flowChartConnector">
                <a:avLst/>
              </a:prstGeom>
              <a:solidFill>
                <a:srgbClr val="FFFFFF"/>
              </a:solidFill>
              <a:ln w="9525">
                <a:solidFill>
                  <a:srgbClr val="000000"/>
                </a:solidFill>
                <a:round/>
                <a:headEnd/>
                <a:tailEnd/>
              </a:ln>
            </p:spPr>
            <p:txBody>
              <a:bodyPr/>
              <a:lstStyle/>
              <a:p>
                <a:endParaRPr lang="en-US"/>
              </a:p>
            </p:txBody>
          </p:sp>
          <p:sp>
            <p:nvSpPr>
              <p:cNvPr id="450605" name="Line 45"/>
              <p:cNvSpPr>
                <a:spLocks noChangeShapeType="1"/>
              </p:cNvSpPr>
              <p:nvPr/>
            </p:nvSpPr>
            <p:spPr bwMode="auto">
              <a:xfrm>
                <a:off x="9493" y="3662"/>
                <a:ext cx="36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0606" name="AutoShape 46"/>
              <p:cNvSpPr>
                <a:spLocks noChangeArrowheads="1"/>
              </p:cNvSpPr>
              <p:nvPr/>
            </p:nvSpPr>
            <p:spPr bwMode="auto">
              <a:xfrm>
                <a:off x="9613" y="3377"/>
                <a:ext cx="85" cy="85"/>
              </a:xfrm>
              <a:prstGeom prst="flowChartConnector">
                <a:avLst/>
              </a:prstGeom>
              <a:solidFill>
                <a:srgbClr val="FFFFFF"/>
              </a:solidFill>
              <a:ln w="9525">
                <a:solidFill>
                  <a:srgbClr val="000000"/>
                </a:solidFill>
                <a:round/>
                <a:headEnd/>
                <a:tailEnd/>
              </a:ln>
            </p:spPr>
            <p:txBody>
              <a:bodyPr/>
              <a:lstStyle/>
              <a:p>
                <a:endParaRPr lang="en-US"/>
              </a:p>
            </p:txBody>
          </p:sp>
          <p:sp>
            <p:nvSpPr>
              <p:cNvPr id="450607" name="Line 47"/>
              <p:cNvSpPr>
                <a:spLocks noChangeShapeType="1"/>
              </p:cNvSpPr>
              <p:nvPr/>
            </p:nvSpPr>
            <p:spPr bwMode="auto">
              <a:xfrm rot="1200000">
                <a:off x="9618" y="3448"/>
                <a:ext cx="1"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0608" name="Line 48"/>
              <p:cNvSpPr>
                <a:spLocks noChangeShapeType="1"/>
              </p:cNvSpPr>
              <p:nvPr/>
            </p:nvSpPr>
            <p:spPr bwMode="auto">
              <a:xfrm rot="19980000">
                <a:off x="9737" y="3454"/>
                <a:ext cx="1"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450609" name="Line 49"/>
            <p:cNvSpPr>
              <a:spLocks noChangeShapeType="1"/>
            </p:cNvSpPr>
            <p:nvPr/>
          </p:nvSpPr>
          <p:spPr bwMode="auto">
            <a:xfrm>
              <a:off x="3902" y="2940"/>
              <a:ext cx="1597"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450610" name="Arc 50"/>
            <p:cNvSpPr>
              <a:spLocks/>
            </p:cNvSpPr>
            <p:nvPr/>
          </p:nvSpPr>
          <p:spPr bwMode="auto">
            <a:xfrm>
              <a:off x="3885" y="2499"/>
              <a:ext cx="1613" cy="572"/>
            </a:xfrm>
            <a:custGeom>
              <a:avLst/>
              <a:gdLst>
                <a:gd name="G0" fmla="+- 13457 0 0"/>
                <a:gd name="G1" fmla="+- 0 0 0"/>
                <a:gd name="G2" fmla="+- 21600 0 0"/>
                <a:gd name="T0" fmla="*/ 26669 w 26669"/>
                <a:gd name="T1" fmla="*/ 17088 h 21600"/>
                <a:gd name="T2" fmla="*/ 0 w 26669"/>
                <a:gd name="T3" fmla="*/ 16896 h 21600"/>
                <a:gd name="T4" fmla="*/ 13457 w 26669"/>
                <a:gd name="T5" fmla="*/ 0 h 21600"/>
              </a:gdLst>
              <a:ahLst/>
              <a:cxnLst>
                <a:cxn ang="0">
                  <a:pos x="T0" y="T1"/>
                </a:cxn>
                <a:cxn ang="0">
                  <a:pos x="T2" y="T3"/>
                </a:cxn>
                <a:cxn ang="0">
                  <a:pos x="T4" y="T5"/>
                </a:cxn>
              </a:cxnLst>
              <a:rect l="0" t="0" r="r" b="b"/>
              <a:pathLst>
                <a:path w="26669" h="21600" fill="none" extrusionOk="0">
                  <a:moveTo>
                    <a:pt x="26669" y="17088"/>
                  </a:moveTo>
                  <a:cubicBezTo>
                    <a:pt x="22885" y="20013"/>
                    <a:pt x="18239" y="21599"/>
                    <a:pt x="13457" y="21600"/>
                  </a:cubicBezTo>
                  <a:cubicBezTo>
                    <a:pt x="8568" y="21600"/>
                    <a:pt x="3824" y="19941"/>
                    <a:pt x="0" y="16895"/>
                  </a:cubicBezTo>
                </a:path>
                <a:path w="26669" h="21600" stroke="0" extrusionOk="0">
                  <a:moveTo>
                    <a:pt x="26669" y="17088"/>
                  </a:moveTo>
                  <a:cubicBezTo>
                    <a:pt x="22885" y="20013"/>
                    <a:pt x="18239" y="21599"/>
                    <a:pt x="13457" y="21600"/>
                  </a:cubicBezTo>
                  <a:cubicBezTo>
                    <a:pt x="8568" y="21600"/>
                    <a:pt x="3824" y="19941"/>
                    <a:pt x="0" y="16895"/>
                  </a:cubicBezTo>
                  <a:lnTo>
                    <a:pt x="13457" y="0"/>
                  </a:lnTo>
                  <a:close/>
                </a:path>
              </a:pathLst>
            </a:custGeom>
            <a:noFill/>
            <a:ln w="28575">
              <a:solidFill>
                <a:srgbClr val="99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50611" name="Line 51"/>
            <p:cNvSpPr>
              <a:spLocks noChangeShapeType="1"/>
            </p:cNvSpPr>
            <p:nvPr/>
          </p:nvSpPr>
          <p:spPr bwMode="auto">
            <a:xfrm>
              <a:off x="4706" y="2940"/>
              <a:ext cx="0" cy="12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0612" name="Line 52"/>
            <p:cNvSpPr>
              <a:spLocks noChangeShapeType="1"/>
            </p:cNvSpPr>
            <p:nvPr/>
          </p:nvSpPr>
          <p:spPr bwMode="auto">
            <a:xfrm>
              <a:off x="4698" y="2680"/>
              <a:ext cx="0" cy="264"/>
            </a:xfrm>
            <a:prstGeom prst="line">
              <a:avLst/>
            </a:prstGeom>
            <a:noFill/>
            <a:ln w="28575">
              <a:solidFill>
                <a:srgbClr val="CC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50613" name="Line 53"/>
            <p:cNvSpPr>
              <a:spLocks noChangeShapeType="1"/>
            </p:cNvSpPr>
            <p:nvPr/>
          </p:nvSpPr>
          <p:spPr bwMode="auto">
            <a:xfrm flipV="1">
              <a:off x="4705" y="2851"/>
              <a:ext cx="188" cy="17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0614" name="Line 54"/>
            <p:cNvSpPr>
              <a:spLocks noChangeShapeType="1"/>
            </p:cNvSpPr>
            <p:nvPr/>
          </p:nvSpPr>
          <p:spPr bwMode="auto">
            <a:xfrm>
              <a:off x="4901" y="2851"/>
              <a:ext cx="1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0615" name="Text Box 55"/>
            <p:cNvSpPr txBox="1">
              <a:spLocks noChangeArrowheads="1"/>
            </p:cNvSpPr>
            <p:nvPr/>
          </p:nvSpPr>
          <p:spPr bwMode="auto">
            <a:xfrm>
              <a:off x="4888" y="2612"/>
              <a:ext cx="290"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y</a:t>
              </a:r>
              <a:r>
                <a:rPr lang="en-US" baseline="-25000">
                  <a:latin typeface="Times New Roman" pitchFamily="18" charset="0"/>
                  <a:cs typeface="Times New Roman" pitchFamily="18" charset="0"/>
                </a:rPr>
                <a:t>t</a:t>
              </a:r>
              <a:endParaRPr lang="en-US">
                <a:latin typeface="Times New Roman" pitchFamily="18" charset="0"/>
                <a:cs typeface="Times New Roman" pitchFamily="18" charset="0"/>
              </a:endParaRPr>
            </a:p>
          </p:txBody>
        </p:sp>
        <p:sp>
          <p:nvSpPr>
            <p:cNvPr id="450616" name="Text Box 56"/>
            <p:cNvSpPr txBox="1">
              <a:spLocks noChangeArrowheads="1"/>
            </p:cNvSpPr>
            <p:nvPr/>
          </p:nvSpPr>
          <p:spPr bwMode="auto">
            <a:xfrm>
              <a:off x="4523" y="2584"/>
              <a:ext cx="284"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P</a:t>
              </a:r>
            </a:p>
          </p:txBody>
        </p:sp>
      </p:grpSp>
      <p:grpSp>
        <p:nvGrpSpPr>
          <p:cNvPr id="450617" name="Group 57"/>
          <p:cNvGrpSpPr>
            <a:grpSpLocks/>
          </p:cNvGrpSpPr>
          <p:nvPr/>
        </p:nvGrpSpPr>
        <p:grpSpPr bwMode="auto">
          <a:xfrm>
            <a:off x="4443413" y="533400"/>
            <a:ext cx="2871787" cy="935038"/>
            <a:chOff x="3807" y="2035"/>
            <a:chExt cx="1809" cy="589"/>
          </a:xfrm>
        </p:grpSpPr>
        <p:sp>
          <p:nvSpPr>
            <p:cNvPr id="450618" name="AutoShape 58"/>
            <p:cNvSpPr>
              <a:spLocks noChangeArrowheads="1"/>
            </p:cNvSpPr>
            <p:nvPr/>
          </p:nvSpPr>
          <p:spPr bwMode="auto">
            <a:xfrm>
              <a:off x="3870" y="2381"/>
              <a:ext cx="44" cy="42"/>
            </a:xfrm>
            <a:prstGeom prst="flowChartConnector">
              <a:avLst/>
            </a:prstGeom>
            <a:solidFill>
              <a:srgbClr val="FFFFFF"/>
            </a:solidFill>
            <a:ln w="9525">
              <a:solidFill>
                <a:srgbClr val="000000"/>
              </a:solidFill>
              <a:round/>
              <a:headEnd/>
              <a:tailEnd/>
            </a:ln>
          </p:spPr>
          <p:txBody>
            <a:bodyPr/>
            <a:lstStyle/>
            <a:p>
              <a:endParaRPr lang="en-US"/>
            </a:p>
          </p:txBody>
        </p:sp>
        <p:grpSp>
          <p:nvGrpSpPr>
            <p:cNvPr id="450619" name="Group 59"/>
            <p:cNvGrpSpPr>
              <a:grpSpLocks/>
            </p:cNvGrpSpPr>
            <p:nvPr/>
          </p:nvGrpSpPr>
          <p:grpSpPr bwMode="auto">
            <a:xfrm>
              <a:off x="3807" y="2559"/>
              <a:ext cx="196" cy="50"/>
              <a:chOff x="6973" y="4127"/>
              <a:chExt cx="375" cy="100"/>
            </a:xfrm>
          </p:grpSpPr>
          <p:sp>
            <p:nvSpPr>
              <p:cNvPr id="450620" name="Line 60"/>
              <p:cNvSpPr>
                <a:spLocks noChangeShapeType="1"/>
              </p:cNvSpPr>
              <p:nvPr/>
            </p:nvSpPr>
            <p:spPr bwMode="auto">
              <a:xfrm>
                <a:off x="6988" y="4127"/>
                <a:ext cx="36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0621" name="Rectangle 61" descr="Light upward diagonal"/>
              <p:cNvSpPr>
                <a:spLocks noChangeArrowheads="1"/>
              </p:cNvSpPr>
              <p:nvPr/>
            </p:nvSpPr>
            <p:spPr bwMode="auto">
              <a:xfrm>
                <a:off x="6973" y="4142"/>
                <a:ext cx="360" cy="85"/>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450622" name="AutoShape 62"/>
            <p:cNvSpPr>
              <a:spLocks noChangeArrowheads="1"/>
            </p:cNvSpPr>
            <p:nvPr/>
          </p:nvSpPr>
          <p:spPr bwMode="auto">
            <a:xfrm>
              <a:off x="3877" y="2537"/>
              <a:ext cx="45" cy="42"/>
            </a:xfrm>
            <a:prstGeom prst="flowChartConnector">
              <a:avLst/>
            </a:prstGeom>
            <a:solidFill>
              <a:srgbClr val="FFFFFF"/>
            </a:solidFill>
            <a:ln w="9525">
              <a:solidFill>
                <a:srgbClr val="000000"/>
              </a:solidFill>
              <a:round/>
              <a:headEnd/>
              <a:tailEnd/>
            </a:ln>
          </p:spPr>
          <p:txBody>
            <a:bodyPr/>
            <a:lstStyle/>
            <a:p>
              <a:endParaRPr lang="en-US"/>
            </a:p>
          </p:txBody>
        </p:sp>
        <p:sp>
          <p:nvSpPr>
            <p:cNvPr id="450623" name="Line 63"/>
            <p:cNvSpPr>
              <a:spLocks noChangeShapeType="1"/>
            </p:cNvSpPr>
            <p:nvPr/>
          </p:nvSpPr>
          <p:spPr bwMode="auto">
            <a:xfrm>
              <a:off x="3901" y="2426"/>
              <a:ext cx="0" cy="11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450624" name="Group 64"/>
            <p:cNvGrpSpPr>
              <a:grpSpLocks/>
            </p:cNvGrpSpPr>
            <p:nvPr/>
          </p:nvGrpSpPr>
          <p:grpSpPr bwMode="auto">
            <a:xfrm>
              <a:off x="5419" y="2381"/>
              <a:ext cx="197" cy="243"/>
              <a:chOff x="9493" y="3377"/>
              <a:chExt cx="375" cy="490"/>
            </a:xfrm>
          </p:grpSpPr>
          <p:grpSp>
            <p:nvGrpSpPr>
              <p:cNvPr id="450625" name="Group 65"/>
              <p:cNvGrpSpPr>
                <a:grpSpLocks/>
              </p:cNvGrpSpPr>
              <p:nvPr/>
            </p:nvGrpSpPr>
            <p:grpSpPr bwMode="auto">
              <a:xfrm>
                <a:off x="9493" y="3767"/>
                <a:ext cx="375" cy="100"/>
                <a:chOff x="6973" y="4127"/>
                <a:chExt cx="375" cy="100"/>
              </a:xfrm>
            </p:grpSpPr>
            <p:sp>
              <p:nvSpPr>
                <p:cNvPr id="450626" name="Line 66"/>
                <p:cNvSpPr>
                  <a:spLocks noChangeShapeType="1"/>
                </p:cNvSpPr>
                <p:nvPr/>
              </p:nvSpPr>
              <p:spPr bwMode="auto">
                <a:xfrm>
                  <a:off x="6988" y="4127"/>
                  <a:ext cx="36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0627" name="Rectangle 67" descr="Light upward diagonal"/>
                <p:cNvSpPr>
                  <a:spLocks noChangeArrowheads="1"/>
                </p:cNvSpPr>
                <p:nvPr/>
              </p:nvSpPr>
              <p:spPr bwMode="auto">
                <a:xfrm>
                  <a:off x="6973" y="4142"/>
                  <a:ext cx="360" cy="85"/>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450628" name="AutoShape 68"/>
              <p:cNvSpPr>
                <a:spLocks noChangeArrowheads="1"/>
              </p:cNvSpPr>
              <p:nvPr/>
            </p:nvSpPr>
            <p:spPr bwMode="auto">
              <a:xfrm>
                <a:off x="9628" y="3662"/>
                <a:ext cx="85" cy="85"/>
              </a:xfrm>
              <a:prstGeom prst="flowChartConnector">
                <a:avLst/>
              </a:prstGeom>
              <a:solidFill>
                <a:srgbClr val="FFFFFF"/>
              </a:solidFill>
              <a:ln w="9525">
                <a:solidFill>
                  <a:srgbClr val="000000"/>
                </a:solidFill>
                <a:round/>
                <a:headEnd/>
                <a:tailEnd/>
              </a:ln>
            </p:spPr>
            <p:txBody>
              <a:bodyPr/>
              <a:lstStyle/>
              <a:p>
                <a:endParaRPr lang="en-US"/>
              </a:p>
            </p:txBody>
          </p:sp>
          <p:sp>
            <p:nvSpPr>
              <p:cNvPr id="450629" name="Line 69"/>
              <p:cNvSpPr>
                <a:spLocks noChangeShapeType="1"/>
              </p:cNvSpPr>
              <p:nvPr/>
            </p:nvSpPr>
            <p:spPr bwMode="auto">
              <a:xfrm>
                <a:off x="9493" y="3662"/>
                <a:ext cx="36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0630" name="AutoShape 70"/>
              <p:cNvSpPr>
                <a:spLocks noChangeArrowheads="1"/>
              </p:cNvSpPr>
              <p:nvPr/>
            </p:nvSpPr>
            <p:spPr bwMode="auto">
              <a:xfrm>
                <a:off x="9613" y="3377"/>
                <a:ext cx="85" cy="85"/>
              </a:xfrm>
              <a:prstGeom prst="flowChartConnector">
                <a:avLst/>
              </a:prstGeom>
              <a:solidFill>
                <a:srgbClr val="FFFFFF"/>
              </a:solidFill>
              <a:ln w="9525">
                <a:solidFill>
                  <a:srgbClr val="000000"/>
                </a:solidFill>
                <a:round/>
                <a:headEnd/>
                <a:tailEnd/>
              </a:ln>
            </p:spPr>
            <p:txBody>
              <a:bodyPr/>
              <a:lstStyle/>
              <a:p>
                <a:endParaRPr lang="en-US"/>
              </a:p>
            </p:txBody>
          </p:sp>
          <p:sp>
            <p:nvSpPr>
              <p:cNvPr id="450631" name="Line 71"/>
              <p:cNvSpPr>
                <a:spLocks noChangeShapeType="1"/>
              </p:cNvSpPr>
              <p:nvPr/>
            </p:nvSpPr>
            <p:spPr bwMode="auto">
              <a:xfrm rot="1200000">
                <a:off x="9618" y="3448"/>
                <a:ext cx="1"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0632" name="Line 72"/>
              <p:cNvSpPr>
                <a:spLocks noChangeShapeType="1"/>
              </p:cNvSpPr>
              <p:nvPr/>
            </p:nvSpPr>
            <p:spPr bwMode="auto">
              <a:xfrm rot="19980000">
                <a:off x="9737" y="3454"/>
                <a:ext cx="1"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450633" name="Line 73"/>
            <p:cNvSpPr>
              <a:spLocks noChangeShapeType="1"/>
            </p:cNvSpPr>
            <p:nvPr/>
          </p:nvSpPr>
          <p:spPr bwMode="auto">
            <a:xfrm>
              <a:off x="3909" y="2396"/>
              <a:ext cx="1596"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450634" name="Arc 74"/>
            <p:cNvSpPr>
              <a:spLocks/>
            </p:cNvSpPr>
            <p:nvPr/>
          </p:nvSpPr>
          <p:spPr bwMode="auto">
            <a:xfrm>
              <a:off x="3910" y="2035"/>
              <a:ext cx="1586" cy="460"/>
            </a:xfrm>
            <a:custGeom>
              <a:avLst/>
              <a:gdLst>
                <a:gd name="G0" fmla="+- 12391 0 0"/>
                <a:gd name="G1" fmla="+- 0 0 0"/>
                <a:gd name="G2" fmla="+- 21600 0 0"/>
                <a:gd name="T0" fmla="*/ 25079 w 25079"/>
                <a:gd name="T1" fmla="*/ 17481 h 21600"/>
                <a:gd name="T2" fmla="*/ 0 w 25079"/>
                <a:gd name="T3" fmla="*/ 17692 h 21600"/>
                <a:gd name="T4" fmla="*/ 12391 w 25079"/>
                <a:gd name="T5" fmla="*/ 0 h 21600"/>
              </a:gdLst>
              <a:ahLst/>
              <a:cxnLst>
                <a:cxn ang="0">
                  <a:pos x="T0" y="T1"/>
                </a:cxn>
                <a:cxn ang="0">
                  <a:pos x="T2" y="T3"/>
                </a:cxn>
                <a:cxn ang="0">
                  <a:pos x="T4" y="T5"/>
                </a:cxn>
              </a:cxnLst>
              <a:rect l="0" t="0" r="r" b="b"/>
              <a:pathLst>
                <a:path w="25079" h="21600" fill="none" extrusionOk="0">
                  <a:moveTo>
                    <a:pt x="25078" y="17480"/>
                  </a:moveTo>
                  <a:cubicBezTo>
                    <a:pt x="21390" y="20158"/>
                    <a:pt x="16948" y="21599"/>
                    <a:pt x="12391" y="21600"/>
                  </a:cubicBezTo>
                  <a:cubicBezTo>
                    <a:pt x="7957" y="21600"/>
                    <a:pt x="3631" y="20235"/>
                    <a:pt x="-1" y="17692"/>
                  </a:cubicBezTo>
                </a:path>
                <a:path w="25079" h="21600" stroke="0" extrusionOk="0">
                  <a:moveTo>
                    <a:pt x="25078" y="17480"/>
                  </a:moveTo>
                  <a:cubicBezTo>
                    <a:pt x="21390" y="20158"/>
                    <a:pt x="16948" y="21599"/>
                    <a:pt x="12391" y="21600"/>
                  </a:cubicBezTo>
                  <a:cubicBezTo>
                    <a:pt x="7957" y="21600"/>
                    <a:pt x="3631" y="20235"/>
                    <a:pt x="-1" y="17692"/>
                  </a:cubicBezTo>
                  <a:lnTo>
                    <a:pt x="12391" y="0"/>
                  </a:lnTo>
                  <a:close/>
                </a:path>
              </a:pathLst>
            </a:custGeom>
            <a:noFill/>
            <a:ln w="28575">
              <a:solidFill>
                <a:srgbClr val="0033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50635" name="Line 75"/>
            <p:cNvSpPr>
              <a:spLocks noChangeShapeType="1"/>
            </p:cNvSpPr>
            <p:nvPr/>
          </p:nvSpPr>
          <p:spPr bwMode="auto">
            <a:xfrm>
              <a:off x="4713" y="2396"/>
              <a:ext cx="0" cy="10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0636" name="Line 76"/>
            <p:cNvSpPr>
              <a:spLocks noChangeShapeType="1"/>
            </p:cNvSpPr>
            <p:nvPr/>
          </p:nvSpPr>
          <p:spPr bwMode="auto">
            <a:xfrm>
              <a:off x="4705" y="2228"/>
              <a:ext cx="0" cy="178"/>
            </a:xfrm>
            <a:prstGeom prst="line">
              <a:avLst/>
            </a:prstGeom>
            <a:noFill/>
            <a:ln w="28575">
              <a:solidFill>
                <a:srgbClr val="CC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50637" name="Line 77"/>
            <p:cNvSpPr>
              <a:spLocks noChangeShapeType="1"/>
            </p:cNvSpPr>
            <p:nvPr/>
          </p:nvSpPr>
          <p:spPr bwMode="auto">
            <a:xfrm>
              <a:off x="4524" y="2346"/>
              <a:ext cx="188" cy="8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0638" name="Line 78"/>
            <p:cNvSpPr>
              <a:spLocks noChangeShapeType="1"/>
            </p:cNvSpPr>
            <p:nvPr/>
          </p:nvSpPr>
          <p:spPr bwMode="auto">
            <a:xfrm>
              <a:off x="4327" y="2339"/>
              <a:ext cx="1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0639" name="Text Box 79"/>
            <p:cNvSpPr txBox="1">
              <a:spLocks noChangeArrowheads="1"/>
            </p:cNvSpPr>
            <p:nvPr/>
          </p:nvSpPr>
          <p:spPr bwMode="auto">
            <a:xfrm>
              <a:off x="4656" y="2112"/>
              <a:ext cx="283"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1</a:t>
              </a:r>
            </a:p>
          </p:txBody>
        </p:sp>
        <p:sp>
          <p:nvSpPr>
            <p:cNvPr id="450640" name="Text Box 80"/>
            <p:cNvSpPr txBox="1">
              <a:spLocks noChangeArrowheads="1"/>
            </p:cNvSpPr>
            <p:nvPr/>
          </p:nvSpPr>
          <p:spPr bwMode="auto">
            <a:xfrm>
              <a:off x="4280" y="2161"/>
              <a:ext cx="277" cy="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50641" name="Text Box 81"/>
            <p:cNvSpPr txBox="1">
              <a:spLocks noChangeArrowheads="1"/>
            </p:cNvSpPr>
            <p:nvPr/>
          </p:nvSpPr>
          <p:spPr bwMode="auto">
            <a:xfrm>
              <a:off x="4310" y="2102"/>
              <a:ext cx="20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δ</a:t>
              </a:r>
            </a:p>
          </p:txBody>
        </p:sp>
      </p:grpSp>
      <p:sp>
        <p:nvSpPr>
          <p:cNvPr id="450642" name="Text Box 82"/>
          <p:cNvSpPr txBox="1">
            <a:spLocks noChangeArrowheads="1"/>
          </p:cNvSpPr>
          <p:nvPr/>
        </p:nvSpPr>
        <p:spPr bwMode="auto">
          <a:xfrm>
            <a:off x="430213" y="2438400"/>
            <a:ext cx="42179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Định lý bảo toàn động lượng :</a:t>
            </a:r>
            <a:endParaRPr lang="en-US">
              <a:solidFill>
                <a:srgbClr val="000000"/>
              </a:solidFill>
              <a:cs typeface="Times New Roman" pitchFamily="18" charset="0"/>
            </a:endParaRPr>
          </a:p>
        </p:txBody>
      </p:sp>
      <p:sp>
        <p:nvSpPr>
          <p:cNvPr id="450643" name="Text Box 83"/>
          <p:cNvSpPr txBox="1">
            <a:spLocks noChangeArrowheads="1"/>
          </p:cNvSpPr>
          <p:nvPr/>
        </p:nvSpPr>
        <p:spPr bwMode="auto">
          <a:xfrm>
            <a:off x="7580313" y="3124200"/>
            <a:ext cx="7254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 a )</a:t>
            </a:r>
          </a:p>
        </p:txBody>
      </p:sp>
      <p:sp>
        <p:nvSpPr>
          <p:cNvPr id="450644" name="Text Box 84"/>
          <p:cNvSpPr txBox="1">
            <a:spLocks noChangeArrowheads="1"/>
          </p:cNvSpPr>
          <p:nvPr/>
        </p:nvSpPr>
        <p:spPr bwMode="auto">
          <a:xfrm>
            <a:off x="384175" y="3810000"/>
            <a:ext cx="8158163"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Xét quá trình xẩy ra từ khi m</a:t>
            </a:r>
            <a:r>
              <a:rPr lang="en-US" baseline="-25000">
                <a:solidFill>
                  <a:srgbClr val="000000"/>
                </a:solidFill>
              </a:rPr>
              <a:t>1</a:t>
            </a:r>
            <a:r>
              <a:rPr lang="en-US">
                <a:solidFill>
                  <a:srgbClr val="000000"/>
                </a:solidFill>
              </a:rPr>
              <a:t> và m</a:t>
            </a:r>
            <a:r>
              <a:rPr lang="en-US" baseline="-25000">
                <a:solidFill>
                  <a:srgbClr val="000000"/>
                </a:solidFill>
              </a:rPr>
              <a:t>2</a:t>
            </a:r>
            <a:r>
              <a:rPr lang="en-US">
                <a:solidFill>
                  <a:srgbClr val="000000"/>
                </a:solidFill>
              </a:rPr>
              <a:t> bắt đầu chuyển động </a:t>
            </a:r>
          </a:p>
          <a:p>
            <a:pPr algn="l"/>
            <a:r>
              <a:rPr lang="en-US">
                <a:solidFill>
                  <a:srgbClr val="000000"/>
                </a:solidFill>
              </a:rPr>
              <a:t>xuống  đến  khi hai khối lượng này đạt tới vị trí thấp nhất .</a:t>
            </a:r>
            <a:r>
              <a:rPr lang="en-US"/>
              <a:t>  </a:t>
            </a:r>
          </a:p>
        </p:txBody>
      </p:sp>
      <p:grpSp>
        <p:nvGrpSpPr>
          <p:cNvPr id="450645" name="Group 85"/>
          <p:cNvGrpSpPr>
            <a:grpSpLocks noChangeAspect="1"/>
          </p:cNvGrpSpPr>
          <p:nvPr/>
        </p:nvGrpSpPr>
        <p:grpSpPr bwMode="auto">
          <a:xfrm>
            <a:off x="1223963" y="2971800"/>
            <a:ext cx="6091237" cy="847725"/>
            <a:chOff x="384" y="3024"/>
            <a:chExt cx="3837" cy="534"/>
          </a:xfrm>
        </p:grpSpPr>
        <p:sp>
          <p:nvSpPr>
            <p:cNvPr id="450646" name="AutoShape 86"/>
            <p:cNvSpPr>
              <a:spLocks noChangeAspect="1" noChangeArrowheads="1" noTextEdit="1"/>
            </p:cNvSpPr>
            <p:nvPr/>
          </p:nvSpPr>
          <p:spPr bwMode="auto">
            <a:xfrm>
              <a:off x="384" y="3024"/>
              <a:ext cx="3837" cy="5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450647" name="Rectangle 87"/>
            <p:cNvSpPr>
              <a:spLocks noChangeArrowheads="1"/>
            </p:cNvSpPr>
            <p:nvPr/>
          </p:nvSpPr>
          <p:spPr bwMode="auto">
            <a:xfrm>
              <a:off x="384" y="3152"/>
              <a:ext cx="14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rPr>
                <a:t>m</a:t>
              </a:r>
              <a:endParaRPr lang="en-US"/>
            </a:p>
          </p:txBody>
        </p:sp>
        <p:sp>
          <p:nvSpPr>
            <p:cNvPr id="450648" name="Rectangle 88"/>
            <p:cNvSpPr>
              <a:spLocks noChangeArrowheads="1"/>
            </p:cNvSpPr>
            <p:nvPr/>
          </p:nvSpPr>
          <p:spPr bwMode="auto">
            <a:xfrm>
              <a:off x="531" y="3240"/>
              <a:ext cx="6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500">
                  <a:solidFill>
                    <a:srgbClr val="000000"/>
                  </a:solidFill>
                  <a:latin typeface="Times New Roman" pitchFamily="18" charset="0"/>
                </a:rPr>
                <a:t>1</a:t>
              </a:r>
              <a:endParaRPr lang="en-US"/>
            </a:p>
          </p:txBody>
        </p:sp>
        <p:sp>
          <p:nvSpPr>
            <p:cNvPr id="450649" name="Rectangle 89"/>
            <p:cNvSpPr>
              <a:spLocks noChangeArrowheads="1"/>
            </p:cNvSpPr>
            <p:nvPr/>
          </p:nvSpPr>
          <p:spPr bwMode="auto">
            <a:xfrm>
              <a:off x="594" y="3152"/>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rPr>
                <a:t>v</a:t>
              </a:r>
              <a:endParaRPr lang="en-US"/>
            </a:p>
          </p:txBody>
        </p:sp>
        <p:sp>
          <p:nvSpPr>
            <p:cNvPr id="450650" name="Rectangle 90"/>
            <p:cNvSpPr>
              <a:spLocks noChangeArrowheads="1"/>
            </p:cNvSpPr>
            <p:nvPr/>
          </p:nvSpPr>
          <p:spPr bwMode="auto">
            <a:xfrm>
              <a:off x="692" y="3240"/>
              <a:ext cx="6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500">
                  <a:solidFill>
                    <a:srgbClr val="000000"/>
                  </a:solidFill>
                  <a:latin typeface="Times New Roman" pitchFamily="18" charset="0"/>
                </a:rPr>
                <a:t>o</a:t>
              </a:r>
              <a:endParaRPr lang="en-US"/>
            </a:p>
          </p:txBody>
        </p:sp>
        <p:sp>
          <p:nvSpPr>
            <p:cNvPr id="450651" name="Rectangle 91"/>
            <p:cNvSpPr>
              <a:spLocks noChangeArrowheads="1"/>
            </p:cNvSpPr>
            <p:nvPr/>
          </p:nvSpPr>
          <p:spPr bwMode="auto">
            <a:xfrm>
              <a:off x="755" y="3152"/>
              <a:ext cx="417"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rPr>
                <a:t> = (m</a:t>
              </a:r>
              <a:endParaRPr lang="en-US"/>
            </a:p>
          </p:txBody>
        </p:sp>
        <p:sp>
          <p:nvSpPr>
            <p:cNvPr id="450652" name="Rectangle 92"/>
            <p:cNvSpPr>
              <a:spLocks noChangeArrowheads="1"/>
            </p:cNvSpPr>
            <p:nvPr/>
          </p:nvSpPr>
          <p:spPr bwMode="auto">
            <a:xfrm>
              <a:off x="1172" y="3240"/>
              <a:ext cx="6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500">
                  <a:solidFill>
                    <a:srgbClr val="000000"/>
                  </a:solidFill>
                  <a:latin typeface="Times New Roman" pitchFamily="18" charset="0"/>
                </a:rPr>
                <a:t>1</a:t>
              </a:r>
              <a:endParaRPr lang="en-US"/>
            </a:p>
          </p:txBody>
        </p:sp>
        <p:sp>
          <p:nvSpPr>
            <p:cNvPr id="450653" name="Rectangle 93"/>
            <p:cNvSpPr>
              <a:spLocks noChangeArrowheads="1"/>
            </p:cNvSpPr>
            <p:nvPr/>
          </p:nvSpPr>
          <p:spPr bwMode="auto">
            <a:xfrm>
              <a:off x="1234" y="3152"/>
              <a:ext cx="353"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rPr>
                <a:t> + m</a:t>
              </a:r>
              <a:endParaRPr lang="en-US"/>
            </a:p>
          </p:txBody>
        </p:sp>
        <p:sp>
          <p:nvSpPr>
            <p:cNvPr id="450654" name="Rectangle 94"/>
            <p:cNvSpPr>
              <a:spLocks noChangeArrowheads="1"/>
            </p:cNvSpPr>
            <p:nvPr/>
          </p:nvSpPr>
          <p:spPr bwMode="auto">
            <a:xfrm>
              <a:off x="1587" y="3240"/>
              <a:ext cx="6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500">
                  <a:solidFill>
                    <a:srgbClr val="000000"/>
                  </a:solidFill>
                  <a:latin typeface="Times New Roman" pitchFamily="18" charset="0"/>
                </a:rPr>
                <a:t>2</a:t>
              </a:r>
              <a:endParaRPr lang="en-US"/>
            </a:p>
          </p:txBody>
        </p:sp>
        <p:sp>
          <p:nvSpPr>
            <p:cNvPr id="450655" name="Rectangle 95"/>
            <p:cNvSpPr>
              <a:spLocks noChangeArrowheads="1"/>
            </p:cNvSpPr>
            <p:nvPr/>
          </p:nvSpPr>
          <p:spPr bwMode="auto">
            <a:xfrm>
              <a:off x="1650" y="3152"/>
              <a:ext cx="160"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rPr>
                <a:t>)v</a:t>
              </a:r>
              <a:endParaRPr lang="en-US"/>
            </a:p>
          </p:txBody>
        </p:sp>
        <p:sp>
          <p:nvSpPr>
            <p:cNvPr id="450656" name="Rectangle 96"/>
            <p:cNvSpPr>
              <a:spLocks noChangeArrowheads="1"/>
            </p:cNvSpPr>
            <p:nvPr/>
          </p:nvSpPr>
          <p:spPr bwMode="auto">
            <a:xfrm>
              <a:off x="1812" y="3240"/>
              <a:ext cx="6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500">
                  <a:solidFill>
                    <a:srgbClr val="000000"/>
                  </a:solidFill>
                  <a:latin typeface="Times New Roman" pitchFamily="18" charset="0"/>
                </a:rPr>
                <a:t>1</a:t>
              </a:r>
              <a:endParaRPr lang="en-US"/>
            </a:p>
          </p:txBody>
        </p:sp>
        <p:sp>
          <p:nvSpPr>
            <p:cNvPr id="450657" name="Rectangle 97"/>
            <p:cNvSpPr>
              <a:spLocks noChangeArrowheads="1"/>
            </p:cNvSpPr>
            <p:nvPr/>
          </p:nvSpPr>
          <p:spPr bwMode="auto">
            <a:xfrm>
              <a:off x="1875" y="3152"/>
              <a:ext cx="24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rPr>
                <a:t> ;   </a:t>
              </a:r>
              <a:endParaRPr lang="en-US"/>
            </a:p>
          </p:txBody>
        </p:sp>
        <p:sp>
          <p:nvSpPr>
            <p:cNvPr id="450658" name="Rectangle 98"/>
            <p:cNvSpPr>
              <a:spLocks noChangeArrowheads="1"/>
            </p:cNvSpPr>
            <p:nvPr/>
          </p:nvSpPr>
          <p:spPr bwMode="auto">
            <a:xfrm>
              <a:off x="2121" y="3152"/>
              <a:ext cx="48"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VnTime" pitchFamily="34" charset="0"/>
                </a:rPr>
                <a:t> </a:t>
              </a:r>
              <a:endParaRPr lang="en-US"/>
            </a:p>
          </p:txBody>
        </p:sp>
        <p:grpSp>
          <p:nvGrpSpPr>
            <p:cNvPr id="450659" name="Group 99"/>
            <p:cNvGrpSpPr>
              <a:grpSpLocks/>
            </p:cNvGrpSpPr>
            <p:nvPr/>
          </p:nvGrpSpPr>
          <p:grpSpPr bwMode="auto">
            <a:xfrm>
              <a:off x="2191" y="3033"/>
              <a:ext cx="1173" cy="525"/>
              <a:chOff x="2191" y="3033"/>
              <a:chExt cx="1173" cy="525"/>
            </a:xfrm>
          </p:grpSpPr>
          <p:sp>
            <p:nvSpPr>
              <p:cNvPr id="450660" name="Line 100"/>
              <p:cNvSpPr>
                <a:spLocks noChangeShapeType="1"/>
              </p:cNvSpPr>
              <p:nvPr/>
            </p:nvSpPr>
            <p:spPr bwMode="auto">
              <a:xfrm>
                <a:off x="2538" y="3274"/>
                <a:ext cx="646" cy="1"/>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0661" name="Rectangle 101"/>
              <p:cNvSpPr>
                <a:spLocks noChangeArrowheads="1"/>
              </p:cNvSpPr>
              <p:nvPr/>
            </p:nvSpPr>
            <p:spPr bwMode="auto">
              <a:xfrm>
                <a:off x="3296" y="3248"/>
                <a:ext cx="6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i="1">
                    <a:solidFill>
                      <a:srgbClr val="000000"/>
                    </a:solidFill>
                    <a:latin typeface="Times New Roman" pitchFamily="18" charset="0"/>
                  </a:rPr>
                  <a:t>o</a:t>
                </a:r>
                <a:endParaRPr lang="en-US"/>
              </a:p>
            </p:txBody>
          </p:sp>
          <p:sp>
            <p:nvSpPr>
              <p:cNvPr id="450662" name="Rectangle 102"/>
              <p:cNvSpPr>
                <a:spLocks noChangeArrowheads="1"/>
              </p:cNvSpPr>
              <p:nvPr/>
            </p:nvSpPr>
            <p:spPr bwMode="auto">
              <a:xfrm>
                <a:off x="3209" y="3153"/>
                <a:ext cx="8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Times New Roman" pitchFamily="18" charset="0"/>
                  </a:rPr>
                  <a:t>v</a:t>
                </a:r>
                <a:endParaRPr lang="en-US"/>
              </a:p>
            </p:txBody>
          </p:sp>
          <p:sp>
            <p:nvSpPr>
              <p:cNvPr id="450663" name="Rectangle 103"/>
              <p:cNvSpPr>
                <a:spLocks noChangeArrowheads="1"/>
              </p:cNvSpPr>
              <p:nvPr/>
            </p:nvSpPr>
            <p:spPr bwMode="auto">
              <a:xfrm>
                <a:off x="2947" y="3300"/>
                <a:ext cx="13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Times New Roman" pitchFamily="18" charset="0"/>
                  </a:rPr>
                  <a:t>m</a:t>
                </a:r>
                <a:endParaRPr lang="en-US"/>
              </a:p>
            </p:txBody>
          </p:sp>
          <p:sp>
            <p:nvSpPr>
              <p:cNvPr id="450664" name="Rectangle 104"/>
              <p:cNvSpPr>
                <a:spLocks noChangeArrowheads="1"/>
              </p:cNvSpPr>
              <p:nvPr/>
            </p:nvSpPr>
            <p:spPr bwMode="auto">
              <a:xfrm>
                <a:off x="2549" y="3300"/>
                <a:ext cx="13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Times New Roman" pitchFamily="18" charset="0"/>
                  </a:rPr>
                  <a:t>m</a:t>
                </a:r>
                <a:endParaRPr lang="en-US"/>
              </a:p>
            </p:txBody>
          </p:sp>
          <p:sp>
            <p:nvSpPr>
              <p:cNvPr id="450665" name="Rectangle 105"/>
              <p:cNvSpPr>
                <a:spLocks noChangeArrowheads="1"/>
              </p:cNvSpPr>
              <p:nvPr/>
            </p:nvSpPr>
            <p:spPr bwMode="auto">
              <a:xfrm>
                <a:off x="2760" y="3033"/>
                <a:ext cx="13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Times New Roman" pitchFamily="18" charset="0"/>
                  </a:rPr>
                  <a:t>m</a:t>
                </a:r>
                <a:endParaRPr lang="en-US"/>
              </a:p>
            </p:txBody>
          </p:sp>
          <p:sp>
            <p:nvSpPr>
              <p:cNvPr id="450666" name="Rectangle 106"/>
              <p:cNvSpPr>
                <a:spLocks noChangeArrowheads="1"/>
              </p:cNvSpPr>
              <p:nvPr/>
            </p:nvSpPr>
            <p:spPr bwMode="auto">
              <a:xfrm>
                <a:off x="2191" y="3153"/>
                <a:ext cx="8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Times New Roman" pitchFamily="18" charset="0"/>
                  </a:rPr>
                  <a:t>v</a:t>
                </a:r>
                <a:endParaRPr lang="en-US"/>
              </a:p>
            </p:txBody>
          </p:sp>
          <p:sp>
            <p:nvSpPr>
              <p:cNvPr id="450667" name="Rectangle 107"/>
              <p:cNvSpPr>
                <a:spLocks noChangeArrowheads="1"/>
              </p:cNvSpPr>
              <p:nvPr/>
            </p:nvSpPr>
            <p:spPr bwMode="auto">
              <a:xfrm>
                <a:off x="3087" y="3395"/>
                <a:ext cx="6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rPr>
                  <a:t>2</a:t>
                </a:r>
                <a:endParaRPr lang="en-US"/>
              </a:p>
            </p:txBody>
          </p:sp>
          <p:sp>
            <p:nvSpPr>
              <p:cNvPr id="450668" name="Rectangle 108"/>
              <p:cNvSpPr>
                <a:spLocks noChangeArrowheads="1"/>
              </p:cNvSpPr>
              <p:nvPr/>
            </p:nvSpPr>
            <p:spPr bwMode="auto">
              <a:xfrm>
                <a:off x="2674" y="3395"/>
                <a:ext cx="6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rPr>
                  <a:t>1</a:t>
                </a:r>
                <a:endParaRPr lang="en-US"/>
              </a:p>
            </p:txBody>
          </p:sp>
          <p:sp>
            <p:nvSpPr>
              <p:cNvPr id="450669" name="Rectangle 109"/>
              <p:cNvSpPr>
                <a:spLocks noChangeArrowheads="1"/>
              </p:cNvSpPr>
              <p:nvPr/>
            </p:nvSpPr>
            <p:spPr bwMode="auto">
              <a:xfrm>
                <a:off x="2886" y="3128"/>
                <a:ext cx="6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rPr>
                  <a:t>1</a:t>
                </a:r>
                <a:endParaRPr lang="en-US"/>
              </a:p>
            </p:txBody>
          </p:sp>
          <p:sp>
            <p:nvSpPr>
              <p:cNvPr id="450670" name="Rectangle 110"/>
              <p:cNvSpPr>
                <a:spLocks noChangeArrowheads="1"/>
              </p:cNvSpPr>
              <p:nvPr/>
            </p:nvSpPr>
            <p:spPr bwMode="auto">
              <a:xfrm>
                <a:off x="2265" y="3248"/>
                <a:ext cx="6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rPr>
                  <a:t>1</a:t>
                </a:r>
                <a:endParaRPr lang="en-US"/>
              </a:p>
            </p:txBody>
          </p:sp>
          <p:sp>
            <p:nvSpPr>
              <p:cNvPr id="450671" name="Rectangle 111"/>
              <p:cNvSpPr>
                <a:spLocks noChangeArrowheads="1"/>
              </p:cNvSpPr>
              <p:nvPr/>
            </p:nvSpPr>
            <p:spPr bwMode="auto">
              <a:xfrm>
                <a:off x="2795" y="3279"/>
                <a:ext cx="10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rPr>
                  <a:t>+</a:t>
                </a:r>
                <a:endParaRPr lang="en-US"/>
              </a:p>
            </p:txBody>
          </p:sp>
          <p:sp>
            <p:nvSpPr>
              <p:cNvPr id="450672" name="Rectangle 112"/>
              <p:cNvSpPr>
                <a:spLocks noChangeArrowheads="1"/>
              </p:cNvSpPr>
              <p:nvPr/>
            </p:nvSpPr>
            <p:spPr bwMode="auto">
              <a:xfrm>
                <a:off x="2386" y="3132"/>
                <a:ext cx="10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rPr>
                  <a:t>=</a:t>
                </a:r>
                <a:endParaRPr lang="en-US"/>
              </a:p>
            </p:txBody>
          </p:sp>
        </p:grpSp>
        <p:sp>
          <p:nvSpPr>
            <p:cNvPr id="450673" name="Rectangle 113"/>
            <p:cNvSpPr>
              <a:spLocks noChangeArrowheads="1"/>
            </p:cNvSpPr>
            <p:nvPr/>
          </p:nvSpPr>
          <p:spPr bwMode="auto">
            <a:xfrm>
              <a:off x="3397" y="3152"/>
              <a:ext cx="48"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VnTime" pitchFamily="34" charset="0"/>
                </a:rPr>
                <a:t>.</a:t>
              </a:r>
              <a:endParaRPr lang="en-US"/>
            </a:p>
          </p:txBody>
        </p:sp>
        <p:sp>
          <p:nvSpPr>
            <p:cNvPr id="450674" name="Rectangle 114"/>
            <p:cNvSpPr>
              <a:spLocks noChangeArrowheads="1"/>
            </p:cNvSpPr>
            <p:nvPr/>
          </p:nvSpPr>
          <p:spPr bwMode="auto">
            <a:xfrm>
              <a:off x="3445" y="3152"/>
              <a:ext cx="48"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VnTime" pitchFamily="34" charset="0"/>
                </a:rPr>
                <a:t> </a:t>
              </a:r>
              <a:endParaRPr lang="en-US"/>
            </a:p>
          </p:txBody>
        </p:sp>
      </p:grpSp>
      <p:sp>
        <p:nvSpPr>
          <p:cNvPr id="450675" name="Text Box 115"/>
          <p:cNvSpPr txBox="1">
            <a:spLocks noChangeArrowheads="1"/>
          </p:cNvSpPr>
          <p:nvPr/>
        </p:nvSpPr>
        <p:spPr bwMode="auto">
          <a:xfrm>
            <a:off x="284163" y="4603750"/>
            <a:ext cx="8859837"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i="1">
                <a:solidFill>
                  <a:srgbClr val="990000"/>
                </a:solidFill>
              </a:rPr>
              <a:t>Định lý bảo toàn năng lượng</a:t>
            </a:r>
            <a:r>
              <a:rPr lang="en-US" b="1">
                <a:solidFill>
                  <a:srgbClr val="000000"/>
                </a:solidFill>
              </a:rPr>
              <a:t>: </a:t>
            </a:r>
            <a:r>
              <a:rPr lang="en-US" b="1">
                <a:solidFill>
                  <a:srgbClr val="006666"/>
                </a:solidFill>
              </a:rPr>
              <a:t>biến thiên động năng và </a:t>
            </a:r>
          </a:p>
          <a:p>
            <a:pPr algn="l"/>
            <a:r>
              <a:rPr lang="en-US" b="1">
                <a:solidFill>
                  <a:srgbClr val="006666"/>
                </a:solidFill>
              </a:rPr>
              <a:t>thế năng biến dạng của hệ thống bằng công của ngoại lực trong quá trình này:</a:t>
            </a:r>
            <a:endParaRPr lang="en-US">
              <a:solidFill>
                <a:srgbClr val="006666"/>
              </a:solidFill>
              <a:cs typeface="Times New Roman" pitchFamily="18" charset="0"/>
            </a:endParaRPr>
          </a:p>
        </p:txBody>
      </p:sp>
      <p:sp>
        <p:nvSpPr>
          <p:cNvPr id="450676" name="Text Box 116"/>
          <p:cNvSpPr txBox="1">
            <a:spLocks noChangeArrowheads="1"/>
          </p:cNvSpPr>
          <p:nvPr/>
        </p:nvSpPr>
        <p:spPr bwMode="auto">
          <a:xfrm>
            <a:off x="2651125" y="5335588"/>
            <a:ext cx="1174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	</a:t>
            </a:r>
            <a:r>
              <a:rPr lang="en-US">
                <a:latin typeface="Times New Roman" pitchFamily="18" charset="0"/>
                <a:cs typeface="Times New Roman" pitchFamily="18" charset="0"/>
              </a:rPr>
              <a:t> </a:t>
            </a:r>
          </a:p>
        </p:txBody>
      </p:sp>
      <p:grpSp>
        <p:nvGrpSpPr>
          <p:cNvPr id="450677" name="Group 117"/>
          <p:cNvGrpSpPr>
            <a:grpSpLocks/>
          </p:cNvGrpSpPr>
          <p:nvPr/>
        </p:nvGrpSpPr>
        <p:grpSpPr bwMode="auto">
          <a:xfrm>
            <a:off x="3886200" y="5867400"/>
            <a:ext cx="4873625" cy="457200"/>
            <a:chOff x="2454" y="480"/>
            <a:chExt cx="3070" cy="288"/>
          </a:xfrm>
        </p:grpSpPr>
        <p:graphicFrame>
          <p:nvGraphicFramePr>
            <p:cNvPr id="450678" name="Object 118"/>
            <p:cNvGraphicFramePr>
              <a:graphicFrameLocks noChangeAspect="1"/>
            </p:cNvGraphicFramePr>
            <p:nvPr/>
          </p:nvGraphicFramePr>
          <p:xfrm>
            <a:off x="2454" y="490"/>
            <a:ext cx="1344" cy="252"/>
          </p:xfrm>
          <a:graphic>
            <a:graphicData uri="http://schemas.openxmlformats.org/presentationml/2006/ole">
              <mc:AlternateContent xmlns:mc="http://schemas.openxmlformats.org/markup-compatibility/2006">
                <mc:Choice xmlns:v="urn:schemas-microsoft-com:vml" Requires="v">
                  <p:oleObj spid="_x0000_s450681" name="Document" r:id="rId3" imgW="1429920" imgH="204480" progId="Word.Document.8">
                    <p:embed/>
                  </p:oleObj>
                </mc:Choice>
                <mc:Fallback>
                  <p:oleObj name="Document" r:id="rId3" imgW="1429920" imgH="204480" progId="Word.Document.8">
                    <p:embed/>
                    <p:pic>
                      <p:nvPicPr>
                        <p:cNvPr id="0" name="Object 11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54" y="490"/>
                          <a:ext cx="1344"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50679" name="Text Box 119"/>
            <p:cNvSpPr txBox="1">
              <a:spLocks noChangeArrowheads="1"/>
            </p:cNvSpPr>
            <p:nvPr/>
          </p:nvSpPr>
          <p:spPr bwMode="auto">
            <a:xfrm>
              <a:off x="5088" y="480"/>
              <a:ext cx="4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b )</a:t>
              </a:r>
            </a:p>
          </p:txBody>
        </p:sp>
      </p:grpSp>
      <p:sp>
        <p:nvSpPr>
          <p:cNvPr id="450680" name="Text Box 120"/>
          <p:cNvSpPr txBox="1">
            <a:spLocks noChangeArrowheads="1"/>
          </p:cNvSpPr>
          <p:nvPr/>
        </p:nvSpPr>
        <p:spPr bwMode="auto">
          <a:xfrm>
            <a:off x="2651125" y="117475"/>
            <a:ext cx="1174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	</a:t>
            </a:r>
            <a:r>
              <a:rPr lang="en-US">
                <a:latin typeface="Times New Roman" pitchFamily="18" charset="0"/>
                <a:cs typeface="Times New Roman" pitchFamily="18" charset="0"/>
              </a:rPr>
              <a:t>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450562"/>
                                        </p:tgtEl>
                                        <p:attrNameLst>
                                          <p:attrName>style.visibility</p:attrName>
                                        </p:attrNameLst>
                                      </p:cBhvr>
                                      <p:to>
                                        <p:strVal val="visible"/>
                                      </p:to>
                                    </p:set>
                                    <p:animEffect transition="in" filter="box(in)">
                                      <p:cBhvr>
                                        <p:cTn id="7" dur="500"/>
                                        <p:tgtEl>
                                          <p:spTgt spid="45056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450617"/>
                                        </p:tgtEl>
                                        <p:attrNameLst>
                                          <p:attrName>style.visibility</p:attrName>
                                        </p:attrNameLst>
                                      </p:cBhvr>
                                      <p:to>
                                        <p:strVal val="visible"/>
                                      </p:to>
                                    </p:set>
                                    <p:animEffect transition="in" filter="blinds(horizontal)">
                                      <p:cBhvr>
                                        <p:cTn id="12" dur="2000"/>
                                        <p:tgtEl>
                                          <p:spTgt spid="45061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nodeType="clickEffect">
                                  <p:stCondLst>
                                    <p:cond delay="0"/>
                                  </p:stCondLst>
                                  <p:childTnLst>
                                    <p:set>
                                      <p:cBhvr>
                                        <p:cTn id="16" dur="1" fill="hold">
                                          <p:stCondLst>
                                            <p:cond delay="0"/>
                                          </p:stCondLst>
                                        </p:cTn>
                                        <p:tgtEl>
                                          <p:spTgt spid="450593"/>
                                        </p:tgtEl>
                                        <p:attrNameLst>
                                          <p:attrName>style.visibility</p:attrName>
                                        </p:attrNameLst>
                                      </p:cBhvr>
                                      <p:to>
                                        <p:strVal val="visible"/>
                                      </p:to>
                                    </p:set>
                                    <p:animEffect transition="in" filter="box(in)">
                                      <p:cBhvr>
                                        <p:cTn id="17" dur="2000"/>
                                        <p:tgtEl>
                                          <p:spTgt spid="45059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450642"/>
                                        </p:tgtEl>
                                        <p:attrNameLst>
                                          <p:attrName>style.visibility</p:attrName>
                                        </p:attrNameLst>
                                      </p:cBhvr>
                                      <p:to>
                                        <p:strVal val="visible"/>
                                      </p:to>
                                    </p:set>
                                    <p:animEffect transition="in" filter="checkerboard(across)">
                                      <p:cBhvr>
                                        <p:cTn id="22" dur="2000"/>
                                        <p:tgtEl>
                                          <p:spTgt spid="45064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1" fill="hold" grpId="0" nodeType="clickEffect">
                                  <p:stCondLst>
                                    <p:cond delay="0"/>
                                  </p:stCondLst>
                                  <p:childTnLst>
                                    <p:set>
                                      <p:cBhvr>
                                        <p:cTn id="26" dur="1" fill="hold">
                                          <p:stCondLst>
                                            <p:cond delay="0"/>
                                          </p:stCondLst>
                                        </p:cTn>
                                        <p:tgtEl>
                                          <p:spTgt spid="450644"/>
                                        </p:tgtEl>
                                        <p:attrNameLst>
                                          <p:attrName>style.visibility</p:attrName>
                                        </p:attrNameLst>
                                      </p:cBhvr>
                                      <p:to>
                                        <p:strVal val="visible"/>
                                      </p:to>
                                    </p:set>
                                    <p:animEffect transition="in" filter="wipe(up)">
                                      <p:cBhvr>
                                        <p:cTn id="27" dur="2000"/>
                                        <p:tgtEl>
                                          <p:spTgt spid="45064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8" presetClass="entr" presetSubtype="6" fill="hold" grpId="0" nodeType="clickEffect">
                                  <p:stCondLst>
                                    <p:cond delay="0"/>
                                  </p:stCondLst>
                                  <p:childTnLst>
                                    <p:set>
                                      <p:cBhvr>
                                        <p:cTn id="31" dur="1" fill="hold">
                                          <p:stCondLst>
                                            <p:cond delay="0"/>
                                          </p:stCondLst>
                                        </p:cTn>
                                        <p:tgtEl>
                                          <p:spTgt spid="450675"/>
                                        </p:tgtEl>
                                        <p:attrNameLst>
                                          <p:attrName>style.visibility</p:attrName>
                                        </p:attrNameLst>
                                      </p:cBhvr>
                                      <p:to>
                                        <p:strVal val="visible"/>
                                      </p:to>
                                    </p:set>
                                    <p:animEffect transition="in" filter="strips(downRight)">
                                      <p:cBhvr>
                                        <p:cTn id="32" dur="2000"/>
                                        <p:tgtEl>
                                          <p:spTgt spid="450675"/>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3" presetClass="entr" presetSubtype="10" fill="hold" nodeType="clickEffect">
                                  <p:stCondLst>
                                    <p:cond delay="0"/>
                                  </p:stCondLst>
                                  <p:childTnLst>
                                    <p:set>
                                      <p:cBhvr>
                                        <p:cTn id="36" dur="1" fill="hold">
                                          <p:stCondLst>
                                            <p:cond delay="0"/>
                                          </p:stCondLst>
                                        </p:cTn>
                                        <p:tgtEl>
                                          <p:spTgt spid="450677"/>
                                        </p:tgtEl>
                                        <p:attrNameLst>
                                          <p:attrName>style.visibility</p:attrName>
                                        </p:attrNameLst>
                                      </p:cBhvr>
                                      <p:to>
                                        <p:strVal val="visible"/>
                                      </p:to>
                                    </p:set>
                                    <p:animEffect transition="in" filter="blinds(horizontal)">
                                      <p:cBhvr>
                                        <p:cTn id="37" dur="500"/>
                                        <p:tgtEl>
                                          <p:spTgt spid="4506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0642" grpId="0" autoUpdateAnimBg="0"/>
      <p:bldP spid="450644" grpId="0" autoUpdateAnimBg="0"/>
      <p:bldP spid="450675" grpId="0" autoUpdateAnimBg="0"/>
    </p:bldLst>
  </p:timing>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1586" name="Text Box 2"/>
          <p:cNvSpPr txBox="1">
            <a:spLocks noChangeArrowheads="1"/>
          </p:cNvSpPr>
          <p:nvPr/>
        </p:nvSpPr>
        <p:spPr bwMode="auto">
          <a:xfrm>
            <a:off x="2651125" y="803275"/>
            <a:ext cx="1174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	</a:t>
            </a:r>
            <a:r>
              <a:rPr lang="en-US">
                <a:latin typeface="Times New Roman" pitchFamily="18" charset="0"/>
                <a:cs typeface="Times New Roman" pitchFamily="18" charset="0"/>
              </a:rPr>
              <a:t> </a:t>
            </a:r>
          </a:p>
        </p:txBody>
      </p:sp>
      <p:sp>
        <p:nvSpPr>
          <p:cNvPr id="451587" name="Text Box 3"/>
          <p:cNvSpPr txBox="1">
            <a:spLocks noChangeArrowheads="1"/>
          </p:cNvSpPr>
          <p:nvPr/>
        </p:nvSpPr>
        <p:spPr bwMode="auto">
          <a:xfrm>
            <a:off x="212725" y="1158875"/>
            <a:ext cx="78613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00FF"/>
                </a:solidFill>
                <a:latin typeface="Times New Roman" pitchFamily="18" charset="0"/>
                <a:cs typeface="Times New Roman" pitchFamily="18" charset="0"/>
              </a:rPr>
              <a:t>A</a:t>
            </a:r>
            <a:r>
              <a:rPr lang="en-US">
                <a:solidFill>
                  <a:srgbClr val="000000"/>
                </a:solidFill>
                <a:latin typeface="Times New Roman" pitchFamily="18" charset="0"/>
                <a:cs typeface="Times New Roman" pitchFamily="18" charset="0"/>
              </a:rPr>
              <a:t> - </a:t>
            </a:r>
            <a:r>
              <a:rPr lang="en-US">
                <a:solidFill>
                  <a:srgbClr val="000000"/>
                </a:solidFill>
              </a:rPr>
              <a:t>công của ngoại lực (trọng  lượng của các khối lượng </a:t>
            </a:r>
          </a:p>
          <a:p>
            <a:pPr algn="l"/>
            <a:r>
              <a:rPr lang="en-US">
                <a:solidFill>
                  <a:srgbClr val="000000"/>
                </a:solidFill>
              </a:rPr>
              <a:t>m</a:t>
            </a:r>
            <a:r>
              <a:rPr lang="en-US" baseline="-25000">
                <a:solidFill>
                  <a:srgbClr val="000000"/>
                </a:solidFill>
              </a:rPr>
              <a:t>1</a:t>
            </a:r>
            <a:r>
              <a:rPr lang="en-US">
                <a:solidFill>
                  <a:srgbClr val="000000"/>
                </a:solidFill>
              </a:rPr>
              <a:t> và m</a:t>
            </a:r>
            <a:r>
              <a:rPr lang="en-US" baseline="-25000">
                <a:solidFill>
                  <a:srgbClr val="000000"/>
                </a:solidFill>
              </a:rPr>
              <a:t>2</a:t>
            </a:r>
            <a:r>
              <a:rPr lang="en-US">
                <a:solidFill>
                  <a:srgbClr val="000000"/>
                </a:solidFill>
              </a:rPr>
              <a:t>);</a:t>
            </a:r>
          </a:p>
        </p:txBody>
      </p:sp>
      <p:sp>
        <p:nvSpPr>
          <p:cNvPr id="451588" name="Text Box 4"/>
          <p:cNvSpPr txBox="1">
            <a:spLocks noChangeArrowheads="1"/>
          </p:cNvSpPr>
          <p:nvPr/>
        </p:nvSpPr>
        <p:spPr bwMode="auto">
          <a:xfrm>
            <a:off x="217488" y="1828800"/>
            <a:ext cx="813593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00FF"/>
                </a:solidFill>
                <a:latin typeface="Times New Roman" pitchFamily="18" charset="0"/>
                <a:cs typeface="Times New Roman" pitchFamily="18" charset="0"/>
              </a:rPr>
              <a:t>ΔT </a:t>
            </a:r>
            <a:r>
              <a:rPr lang="en-US">
                <a:solidFill>
                  <a:srgbClr val="000000"/>
                </a:solidFill>
                <a:latin typeface="Times New Roman" pitchFamily="18" charset="0"/>
                <a:cs typeface="Times New Roman" pitchFamily="18" charset="0"/>
              </a:rPr>
              <a:t>- </a:t>
            </a:r>
            <a:r>
              <a:rPr lang="en-US">
                <a:solidFill>
                  <a:srgbClr val="000000"/>
                </a:solidFill>
              </a:rPr>
              <a:t>độ biến thiên của động năng trong quá trình được xét;</a:t>
            </a:r>
            <a:endParaRPr lang="en-US">
              <a:latin typeface="Times New Roman" pitchFamily="18" charset="0"/>
              <a:cs typeface="Times New Roman" pitchFamily="18" charset="0"/>
            </a:endParaRPr>
          </a:p>
        </p:txBody>
      </p:sp>
      <p:sp>
        <p:nvSpPr>
          <p:cNvPr id="451589" name="Text Box 5"/>
          <p:cNvSpPr txBox="1">
            <a:spLocks noChangeArrowheads="1"/>
          </p:cNvSpPr>
          <p:nvPr/>
        </p:nvSpPr>
        <p:spPr bwMode="auto">
          <a:xfrm>
            <a:off x="231775" y="2225675"/>
            <a:ext cx="8021638"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00FF"/>
                </a:solidFill>
                <a:latin typeface="Times New Roman" pitchFamily="18" charset="0"/>
                <a:cs typeface="Times New Roman" pitchFamily="18" charset="0"/>
              </a:rPr>
              <a:t>ΔU</a:t>
            </a:r>
            <a:r>
              <a:rPr lang="en-US">
                <a:solidFill>
                  <a:srgbClr val="000000"/>
                </a:solidFill>
                <a:latin typeface="Times New Roman" pitchFamily="18" charset="0"/>
                <a:cs typeface="Times New Roman" pitchFamily="18" charset="0"/>
              </a:rPr>
              <a:t> - </a:t>
            </a:r>
            <a:r>
              <a:rPr lang="en-US">
                <a:solidFill>
                  <a:srgbClr val="000000"/>
                </a:solidFill>
              </a:rPr>
              <a:t>độ biến thiên của thế năng biến dạng trong quá trình </a:t>
            </a:r>
          </a:p>
          <a:p>
            <a:pPr algn="l"/>
            <a:r>
              <a:rPr lang="en-US">
                <a:solidFill>
                  <a:srgbClr val="000000"/>
                </a:solidFill>
              </a:rPr>
              <a:t>       được xét.</a:t>
            </a:r>
            <a:r>
              <a:rPr lang="en-US">
                <a:solidFill>
                  <a:srgbClr val="000000"/>
                </a:solidFill>
                <a:latin typeface="Times New Roman" pitchFamily="18" charset="0"/>
                <a:cs typeface="Times New Roman" pitchFamily="18" charset="0"/>
              </a:rPr>
              <a:t>	</a:t>
            </a:r>
            <a:r>
              <a:rPr lang="en-US">
                <a:latin typeface="Times New Roman" pitchFamily="18" charset="0"/>
                <a:cs typeface="Times New Roman" pitchFamily="18" charset="0"/>
              </a:rPr>
              <a:t> </a:t>
            </a:r>
          </a:p>
        </p:txBody>
      </p:sp>
      <p:grpSp>
        <p:nvGrpSpPr>
          <p:cNvPr id="451590" name="Group 6"/>
          <p:cNvGrpSpPr>
            <a:grpSpLocks/>
          </p:cNvGrpSpPr>
          <p:nvPr/>
        </p:nvGrpSpPr>
        <p:grpSpPr bwMode="auto">
          <a:xfrm>
            <a:off x="914400" y="2946400"/>
            <a:ext cx="3198813" cy="863600"/>
            <a:chOff x="565" y="1472"/>
            <a:chExt cx="1967" cy="512"/>
          </a:xfrm>
        </p:grpSpPr>
        <p:graphicFrame>
          <p:nvGraphicFramePr>
            <p:cNvPr id="451591" name="Object 7"/>
            <p:cNvGraphicFramePr>
              <a:graphicFrameLocks noChangeAspect="1"/>
            </p:cNvGraphicFramePr>
            <p:nvPr/>
          </p:nvGraphicFramePr>
          <p:xfrm>
            <a:off x="565" y="1472"/>
            <a:ext cx="1271" cy="512"/>
          </p:xfrm>
          <a:graphic>
            <a:graphicData uri="http://schemas.openxmlformats.org/presentationml/2006/ole">
              <mc:AlternateContent xmlns:mc="http://schemas.openxmlformats.org/markup-compatibility/2006">
                <mc:Choice xmlns:v="urn:schemas-microsoft-com:vml" Requires="v">
                  <p:oleObj spid="_x0000_s451608" name="Equation" r:id="rId3" imgW="1269720" imgH="431640" progId="Equation.3">
                    <p:embed/>
                  </p:oleObj>
                </mc:Choice>
                <mc:Fallback>
                  <p:oleObj name="Equation" r:id="rId3" imgW="1269720" imgH="431640" progId="Equation.3">
                    <p:embed/>
                    <p:pic>
                      <p:nvPicPr>
                        <p:cNvPr id="0" name="Object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5" y="1472"/>
                          <a:ext cx="1271" cy="5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51592" name="Text Box 8"/>
            <p:cNvSpPr txBox="1">
              <a:spLocks noChangeArrowheads="1"/>
            </p:cNvSpPr>
            <p:nvPr/>
          </p:nvSpPr>
          <p:spPr bwMode="auto">
            <a:xfrm>
              <a:off x="2066" y="1562"/>
              <a:ext cx="466" cy="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c );</a:t>
              </a:r>
            </a:p>
          </p:txBody>
        </p:sp>
      </p:grpSp>
      <p:grpSp>
        <p:nvGrpSpPr>
          <p:cNvPr id="451593" name="Group 9"/>
          <p:cNvGrpSpPr>
            <a:grpSpLocks/>
          </p:cNvGrpSpPr>
          <p:nvPr/>
        </p:nvGrpSpPr>
        <p:grpSpPr bwMode="auto">
          <a:xfrm>
            <a:off x="4876800" y="2909888"/>
            <a:ext cx="3810000" cy="914400"/>
            <a:chOff x="3024" y="1440"/>
            <a:chExt cx="2400" cy="576"/>
          </a:xfrm>
        </p:grpSpPr>
        <p:graphicFrame>
          <p:nvGraphicFramePr>
            <p:cNvPr id="451594" name="Object 10"/>
            <p:cNvGraphicFramePr>
              <a:graphicFrameLocks noChangeAspect="1"/>
            </p:cNvGraphicFramePr>
            <p:nvPr/>
          </p:nvGraphicFramePr>
          <p:xfrm>
            <a:off x="3024" y="1440"/>
            <a:ext cx="1356" cy="576"/>
          </p:xfrm>
          <a:graphic>
            <a:graphicData uri="http://schemas.openxmlformats.org/presentationml/2006/ole">
              <mc:AlternateContent xmlns:mc="http://schemas.openxmlformats.org/markup-compatibility/2006">
                <mc:Choice xmlns:v="urn:schemas-microsoft-com:vml" Requires="v">
                  <p:oleObj spid="_x0000_s451609" name="Equation" r:id="rId5" imgW="1257120" imgH="495000" progId="Equation.3">
                    <p:embed/>
                  </p:oleObj>
                </mc:Choice>
                <mc:Fallback>
                  <p:oleObj name="Equation" r:id="rId5" imgW="1257120" imgH="495000" progId="Equation.3">
                    <p:embed/>
                    <p:pic>
                      <p:nvPicPr>
                        <p:cNvPr id="0" name="Object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024" y="1440"/>
                          <a:ext cx="1356" cy="5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51595" name="Text Box 11"/>
            <p:cNvSpPr txBox="1">
              <a:spLocks noChangeArrowheads="1"/>
            </p:cNvSpPr>
            <p:nvPr/>
          </p:nvSpPr>
          <p:spPr bwMode="auto">
            <a:xfrm>
              <a:off x="4988" y="1562"/>
              <a:ext cx="4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d )</a:t>
              </a:r>
            </a:p>
          </p:txBody>
        </p:sp>
      </p:grpSp>
      <p:grpSp>
        <p:nvGrpSpPr>
          <p:cNvPr id="451596" name="Group 12"/>
          <p:cNvGrpSpPr>
            <a:grpSpLocks/>
          </p:cNvGrpSpPr>
          <p:nvPr/>
        </p:nvGrpSpPr>
        <p:grpSpPr bwMode="auto">
          <a:xfrm>
            <a:off x="2286000" y="3632200"/>
            <a:ext cx="6362700" cy="863600"/>
            <a:chOff x="1440" y="2016"/>
            <a:chExt cx="4008" cy="544"/>
          </a:xfrm>
        </p:grpSpPr>
        <p:graphicFrame>
          <p:nvGraphicFramePr>
            <p:cNvPr id="451597" name="Object 13"/>
            <p:cNvGraphicFramePr>
              <a:graphicFrameLocks noChangeAspect="1"/>
            </p:cNvGraphicFramePr>
            <p:nvPr/>
          </p:nvGraphicFramePr>
          <p:xfrm>
            <a:off x="1440" y="2016"/>
            <a:ext cx="2064" cy="544"/>
          </p:xfrm>
          <a:graphic>
            <a:graphicData uri="http://schemas.openxmlformats.org/presentationml/2006/ole">
              <mc:AlternateContent xmlns:mc="http://schemas.openxmlformats.org/markup-compatibility/2006">
                <mc:Choice xmlns:v="urn:schemas-microsoft-com:vml" Requires="v">
                  <p:oleObj spid="_x0000_s451610" name="Equation" r:id="rId7" imgW="2133360" imgH="507960" progId="Equation.3">
                    <p:embed/>
                  </p:oleObj>
                </mc:Choice>
                <mc:Fallback>
                  <p:oleObj name="Equation" r:id="rId7" imgW="2133360" imgH="507960" progId="Equation.3">
                    <p:embed/>
                    <p:pic>
                      <p:nvPicPr>
                        <p:cNvPr id="0" name="Object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40" y="2016"/>
                          <a:ext cx="2064" cy="5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51598" name="Text Box 14"/>
            <p:cNvSpPr txBox="1">
              <a:spLocks noChangeArrowheads="1"/>
            </p:cNvSpPr>
            <p:nvPr/>
          </p:nvSpPr>
          <p:spPr bwMode="auto">
            <a:xfrm>
              <a:off x="5023" y="2090"/>
              <a:ext cx="42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e )</a:t>
              </a:r>
            </a:p>
          </p:txBody>
        </p:sp>
      </p:grpSp>
      <p:graphicFrame>
        <p:nvGraphicFramePr>
          <p:cNvPr id="451599" name="Object 15"/>
          <p:cNvGraphicFramePr>
            <a:graphicFrameLocks noChangeAspect="1"/>
          </p:cNvGraphicFramePr>
          <p:nvPr/>
        </p:nvGraphicFramePr>
        <p:xfrm>
          <a:off x="533400" y="4343400"/>
          <a:ext cx="6553200" cy="949325"/>
        </p:xfrm>
        <a:graphic>
          <a:graphicData uri="http://schemas.openxmlformats.org/presentationml/2006/ole">
            <mc:AlternateContent xmlns:mc="http://schemas.openxmlformats.org/markup-compatibility/2006">
              <mc:Choice xmlns:v="urn:schemas-microsoft-com:vml" Requires="v">
                <p:oleObj spid="_x0000_s451611" name="Equation" r:id="rId9" imgW="4279680" imgH="558720" progId="Equation.3">
                  <p:embed/>
                </p:oleObj>
              </mc:Choice>
              <mc:Fallback>
                <p:oleObj name="Equation" r:id="rId9" imgW="4279680" imgH="558720" progId="Equation.3">
                  <p:embed/>
                  <p:pic>
                    <p:nvPicPr>
                      <p:cNvPr id="0" name="Object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33400" y="4343400"/>
                        <a:ext cx="6553200" cy="949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51600" name="Text Box 16"/>
          <p:cNvSpPr txBox="1">
            <a:spLocks noChangeArrowheads="1"/>
          </p:cNvSpPr>
          <p:nvPr/>
        </p:nvSpPr>
        <p:spPr bwMode="auto">
          <a:xfrm>
            <a:off x="7918450" y="4572000"/>
            <a:ext cx="692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g )</a:t>
            </a:r>
          </a:p>
        </p:txBody>
      </p:sp>
      <p:sp>
        <p:nvSpPr>
          <p:cNvPr id="451601" name="Text Box 17"/>
          <p:cNvSpPr txBox="1">
            <a:spLocks noChangeArrowheads="1"/>
          </p:cNvSpPr>
          <p:nvPr/>
        </p:nvSpPr>
        <p:spPr bwMode="auto">
          <a:xfrm>
            <a:off x="457200" y="5410200"/>
            <a:ext cx="18288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FF"/>
                </a:solidFill>
                <a:latin typeface="Times New Roman" pitchFamily="18" charset="0"/>
                <a:cs typeface="Times New Roman" pitchFamily="18" charset="0"/>
              </a:rPr>
              <a:t>T</a:t>
            </a:r>
            <a:r>
              <a:rPr lang="en-US" baseline="-30000">
                <a:solidFill>
                  <a:srgbClr val="0000FF"/>
                </a:solidFill>
                <a:latin typeface="Times New Roman" pitchFamily="18" charset="0"/>
                <a:cs typeface="Times New Roman" pitchFamily="18" charset="0"/>
              </a:rPr>
              <a:t>2</a:t>
            </a:r>
            <a:r>
              <a:rPr lang="en-US">
                <a:solidFill>
                  <a:srgbClr val="0000FF"/>
                </a:solidFill>
                <a:latin typeface="Times New Roman" pitchFamily="18" charset="0"/>
                <a:cs typeface="Times New Roman" pitchFamily="18" charset="0"/>
              </a:rPr>
              <a:t> = 0;</a:t>
            </a:r>
            <a:r>
              <a:rPr lang="en-US">
                <a:solidFill>
                  <a:srgbClr val="000000"/>
                </a:solidFill>
                <a:latin typeface="Times New Roman" pitchFamily="18" charset="0"/>
                <a:cs typeface="Times New Roman" pitchFamily="18" charset="0"/>
              </a:rPr>
              <a:t>  ( h )	</a:t>
            </a:r>
            <a:r>
              <a:rPr lang="en-US">
                <a:latin typeface="Times New Roman" pitchFamily="18" charset="0"/>
                <a:cs typeface="Times New Roman" pitchFamily="18" charset="0"/>
              </a:rPr>
              <a:t> </a:t>
            </a:r>
          </a:p>
        </p:txBody>
      </p:sp>
      <p:grpSp>
        <p:nvGrpSpPr>
          <p:cNvPr id="451602" name="Group 18"/>
          <p:cNvGrpSpPr>
            <a:grpSpLocks/>
          </p:cNvGrpSpPr>
          <p:nvPr/>
        </p:nvGrpSpPr>
        <p:grpSpPr bwMode="auto">
          <a:xfrm>
            <a:off x="3657600" y="5181600"/>
            <a:ext cx="4951413" cy="990600"/>
            <a:chOff x="2304" y="3120"/>
            <a:chExt cx="3119" cy="624"/>
          </a:xfrm>
        </p:grpSpPr>
        <p:graphicFrame>
          <p:nvGraphicFramePr>
            <p:cNvPr id="451603" name="Object 19"/>
            <p:cNvGraphicFramePr>
              <a:graphicFrameLocks noChangeAspect="1"/>
            </p:cNvGraphicFramePr>
            <p:nvPr/>
          </p:nvGraphicFramePr>
          <p:xfrm>
            <a:off x="2304" y="3120"/>
            <a:ext cx="2400" cy="624"/>
          </p:xfrm>
          <a:graphic>
            <a:graphicData uri="http://schemas.openxmlformats.org/presentationml/2006/ole">
              <mc:AlternateContent xmlns:mc="http://schemas.openxmlformats.org/markup-compatibility/2006">
                <mc:Choice xmlns:v="urn:schemas-microsoft-com:vml" Requires="v">
                  <p:oleObj spid="_x0000_s451612" name="Equation" r:id="rId11" imgW="2247840" imgH="558720" progId="Equation.3">
                    <p:embed/>
                  </p:oleObj>
                </mc:Choice>
                <mc:Fallback>
                  <p:oleObj name="Equation" r:id="rId11" imgW="2247840" imgH="558720" progId="Equation.3">
                    <p:embed/>
                    <p:pic>
                      <p:nvPicPr>
                        <p:cNvPr id="0" name="Object 19"/>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304" y="3120"/>
                          <a:ext cx="2400" cy="6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51604" name="Text Box 20"/>
            <p:cNvSpPr txBox="1">
              <a:spLocks noChangeArrowheads="1"/>
            </p:cNvSpPr>
            <p:nvPr/>
          </p:nvSpPr>
          <p:spPr bwMode="auto">
            <a:xfrm>
              <a:off x="5030" y="3290"/>
              <a:ext cx="39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i )</a:t>
              </a:r>
            </a:p>
          </p:txBody>
        </p:sp>
      </p:grpSp>
      <p:grpSp>
        <p:nvGrpSpPr>
          <p:cNvPr id="451605" name="Group 21"/>
          <p:cNvGrpSpPr>
            <a:grpSpLocks/>
          </p:cNvGrpSpPr>
          <p:nvPr/>
        </p:nvGrpSpPr>
        <p:grpSpPr bwMode="auto">
          <a:xfrm>
            <a:off x="3565525" y="6061075"/>
            <a:ext cx="5111750" cy="457200"/>
            <a:chOff x="2246" y="3818"/>
            <a:chExt cx="3220" cy="288"/>
          </a:xfrm>
        </p:grpSpPr>
        <p:sp>
          <p:nvSpPr>
            <p:cNvPr id="451606" name="Text Box 22"/>
            <p:cNvSpPr txBox="1">
              <a:spLocks noChangeArrowheads="1"/>
            </p:cNvSpPr>
            <p:nvPr/>
          </p:nvSpPr>
          <p:spPr bwMode="auto">
            <a:xfrm>
              <a:off x="2246" y="3818"/>
              <a:ext cx="189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i="1">
                  <a:solidFill>
                    <a:srgbClr val="0000FF"/>
                  </a:solidFill>
                  <a:latin typeface="Times New Roman" pitchFamily="18" charset="0"/>
                  <a:cs typeface="Times New Roman" pitchFamily="18" charset="0"/>
                </a:rPr>
                <a:t>A = (m</a:t>
              </a:r>
              <a:r>
                <a:rPr lang="en-US" i="1" baseline="-30000">
                  <a:solidFill>
                    <a:srgbClr val="0000FF"/>
                  </a:solidFill>
                  <a:latin typeface="Times New Roman" pitchFamily="18" charset="0"/>
                  <a:cs typeface="Times New Roman" pitchFamily="18" charset="0"/>
                </a:rPr>
                <a:t>1 </a:t>
              </a:r>
              <a:r>
                <a:rPr lang="en-US" i="1">
                  <a:solidFill>
                    <a:srgbClr val="0000FF"/>
                  </a:solidFill>
                  <a:latin typeface="Times New Roman" pitchFamily="18" charset="0"/>
                  <a:cs typeface="Times New Roman" pitchFamily="18" charset="0"/>
                </a:rPr>
                <a:t>+ m</a:t>
              </a:r>
              <a:r>
                <a:rPr lang="en-US" i="1" baseline="-30000">
                  <a:solidFill>
                    <a:srgbClr val="0000FF"/>
                  </a:solidFill>
                  <a:latin typeface="Times New Roman" pitchFamily="18" charset="0"/>
                  <a:cs typeface="Times New Roman" pitchFamily="18" charset="0"/>
                </a:rPr>
                <a:t>2</a:t>
              </a:r>
              <a:r>
                <a:rPr lang="en-US" i="1">
                  <a:solidFill>
                    <a:srgbClr val="0000FF"/>
                  </a:solidFill>
                  <a:latin typeface="Times New Roman" pitchFamily="18" charset="0"/>
                  <a:cs typeface="Times New Roman" pitchFamily="18" charset="0"/>
                </a:rPr>
                <a:t>).g.y</a:t>
              </a:r>
              <a:r>
                <a:rPr lang="en-US" i="1" baseline="-30000">
                  <a:solidFill>
                    <a:srgbClr val="0000FF"/>
                  </a:solidFill>
                  <a:latin typeface="Times New Roman" pitchFamily="18" charset="0"/>
                  <a:cs typeface="Times New Roman" pitchFamily="18" charset="0"/>
                </a:rPr>
                <a:t>đ</a:t>
              </a:r>
              <a:r>
                <a:rPr lang="en-US" i="1">
                  <a:solidFill>
                    <a:srgbClr val="0000FF"/>
                  </a:solidFill>
                  <a:latin typeface="Times New Roman" pitchFamily="18" charset="0"/>
                  <a:cs typeface="Times New Roman" pitchFamily="18" charset="0"/>
                </a:rPr>
                <a:t>.	</a:t>
              </a:r>
              <a:r>
                <a:rPr lang="en-US">
                  <a:latin typeface="Times New Roman" pitchFamily="18" charset="0"/>
                  <a:cs typeface="Times New Roman" pitchFamily="18" charset="0"/>
                </a:rPr>
                <a:t> </a:t>
              </a:r>
            </a:p>
          </p:txBody>
        </p:sp>
        <p:sp>
          <p:nvSpPr>
            <p:cNvPr id="451607" name="Text Box 23"/>
            <p:cNvSpPr txBox="1">
              <a:spLocks noChangeArrowheads="1"/>
            </p:cNvSpPr>
            <p:nvPr/>
          </p:nvSpPr>
          <p:spPr bwMode="auto">
            <a:xfrm>
              <a:off x="5030" y="3818"/>
              <a:ext cx="4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k )</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451587"/>
                                        </p:tgtEl>
                                        <p:attrNameLst>
                                          <p:attrName>style.visibility</p:attrName>
                                        </p:attrNameLst>
                                      </p:cBhvr>
                                      <p:to>
                                        <p:strVal val="visible"/>
                                      </p:to>
                                    </p:set>
                                    <p:animEffect transition="in" filter="checkerboard(across)">
                                      <p:cBhvr>
                                        <p:cTn id="7" dur="2000"/>
                                        <p:tgtEl>
                                          <p:spTgt spid="45158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451588"/>
                                        </p:tgtEl>
                                        <p:attrNameLst>
                                          <p:attrName>style.visibility</p:attrName>
                                        </p:attrNameLst>
                                      </p:cBhvr>
                                      <p:to>
                                        <p:strVal val="visible"/>
                                      </p:to>
                                    </p:set>
                                    <p:animEffect transition="in" filter="box(in)">
                                      <p:cBhvr>
                                        <p:cTn id="12" dur="2000"/>
                                        <p:tgtEl>
                                          <p:spTgt spid="45158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451589"/>
                                        </p:tgtEl>
                                        <p:attrNameLst>
                                          <p:attrName>style.visibility</p:attrName>
                                        </p:attrNameLst>
                                      </p:cBhvr>
                                      <p:to>
                                        <p:strVal val="visible"/>
                                      </p:to>
                                    </p:set>
                                    <p:animEffect transition="in" filter="checkerboard(across)">
                                      <p:cBhvr>
                                        <p:cTn id="17" dur="2000"/>
                                        <p:tgtEl>
                                          <p:spTgt spid="45158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nodeType="clickEffect">
                                  <p:stCondLst>
                                    <p:cond delay="0"/>
                                  </p:stCondLst>
                                  <p:childTnLst>
                                    <p:set>
                                      <p:cBhvr>
                                        <p:cTn id="21" dur="1" fill="hold">
                                          <p:stCondLst>
                                            <p:cond delay="0"/>
                                          </p:stCondLst>
                                        </p:cTn>
                                        <p:tgtEl>
                                          <p:spTgt spid="451590"/>
                                        </p:tgtEl>
                                        <p:attrNameLst>
                                          <p:attrName>style.visibility</p:attrName>
                                        </p:attrNameLst>
                                      </p:cBhvr>
                                      <p:to>
                                        <p:strVal val="visible"/>
                                      </p:to>
                                    </p:set>
                                    <p:animEffect transition="in" filter="blinds(horizontal)">
                                      <p:cBhvr>
                                        <p:cTn id="22" dur="2000"/>
                                        <p:tgtEl>
                                          <p:spTgt spid="45159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nodeType="clickEffect">
                                  <p:stCondLst>
                                    <p:cond delay="0"/>
                                  </p:stCondLst>
                                  <p:childTnLst>
                                    <p:set>
                                      <p:cBhvr>
                                        <p:cTn id="26" dur="1" fill="hold">
                                          <p:stCondLst>
                                            <p:cond delay="0"/>
                                          </p:stCondLst>
                                        </p:cTn>
                                        <p:tgtEl>
                                          <p:spTgt spid="451593"/>
                                        </p:tgtEl>
                                        <p:attrNameLst>
                                          <p:attrName>style.visibility</p:attrName>
                                        </p:attrNameLst>
                                      </p:cBhvr>
                                      <p:to>
                                        <p:strVal val="visible"/>
                                      </p:to>
                                    </p:set>
                                    <p:animEffect transition="in" filter="box(in)">
                                      <p:cBhvr>
                                        <p:cTn id="27" dur="2000"/>
                                        <p:tgtEl>
                                          <p:spTgt spid="451593"/>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8" presetClass="entr" presetSubtype="6" fill="hold" nodeType="clickEffect">
                                  <p:stCondLst>
                                    <p:cond delay="0"/>
                                  </p:stCondLst>
                                  <p:childTnLst>
                                    <p:set>
                                      <p:cBhvr>
                                        <p:cTn id="31" dur="1" fill="hold">
                                          <p:stCondLst>
                                            <p:cond delay="0"/>
                                          </p:stCondLst>
                                        </p:cTn>
                                        <p:tgtEl>
                                          <p:spTgt spid="451596"/>
                                        </p:tgtEl>
                                        <p:attrNameLst>
                                          <p:attrName>style.visibility</p:attrName>
                                        </p:attrNameLst>
                                      </p:cBhvr>
                                      <p:to>
                                        <p:strVal val="visible"/>
                                      </p:to>
                                    </p:set>
                                    <p:animEffect transition="in" filter="strips(downRight)">
                                      <p:cBhvr>
                                        <p:cTn id="32" dur="2000"/>
                                        <p:tgtEl>
                                          <p:spTgt spid="451596"/>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3" presetClass="entr" presetSubtype="10" fill="hold" nodeType="clickEffect">
                                  <p:stCondLst>
                                    <p:cond delay="0"/>
                                  </p:stCondLst>
                                  <p:childTnLst>
                                    <p:set>
                                      <p:cBhvr>
                                        <p:cTn id="36" dur="1" fill="hold">
                                          <p:stCondLst>
                                            <p:cond delay="0"/>
                                          </p:stCondLst>
                                        </p:cTn>
                                        <p:tgtEl>
                                          <p:spTgt spid="451599"/>
                                        </p:tgtEl>
                                        <p:attrNameLst>
                                          <p:attrName>style.visibility</p:attrName>
                                        </p:attrNameLst>
                                      </p:cBhvr>
                                      <p:to>
                                        <p:strVal val="visible"/>
                                      </p:to>
                                    </p:set>
                                    <p:animEffect transition="in" filter="blinds(horizontal)">
                                      <p:cBhvr>
                                        <p:cTn id="37" dur="500"/>
                                        <p:tgtEl>
                                          <p:spTgt spid="451599"/>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3" presetClass="entr" presetSubtype="10" fill="hold" grpId="0" nodeType="clickEffect">
                                  <p:stCondLst>
                                    <p:cond delay="0"/>
                                  </p:stCondLst>
                                  <p:childTnLst>
                                    <p:set>
                                      <p:cBhvr>
                                        <p:cTn id="41" dur="1" fill="hold">
                                          <p:stCondLst>
                                            <p:cond delay="0"/>
                                          </p:stCondLst>
                                        </p:cTn>
                                        <p:tgtEl>
                                          <p:spTgt spid="451600"/>
                                        </p:tgtEl>
                                        <p:attrNameLst>
                                          <p:attrName>style.visibility</p:attrName>
                                        </p:attrNameLst>
                                      </p:cBhvr>
                                      <p:to>
                                        <p:strVal val="visible"/>
                                      </p:to>
                                    </p:set>
                                    <p:animEffect transition="in" filter="blinds(horizontal)">
                                      <p:cBhvr>
                                        <p:cTn id="42" dur="500"/>
                                        <p:tgtEl>
                                          <p:spTgt spid="451600"/>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grpId="0" nodeType="clickEffect">
                                  <p:stCondLst>
                                    <p:cond delay="0"/>
                                  </p:stCondLst>
                                  <p:childTnLst>
                                    <p:set>
                                      <p:cBhvr>
                                        <p:cTn id="46" dur="1" fill="hold">
                                          <p:stCondLst>
                                            <p:cond delay="0"/>
                                          </p:stCondLst>
                                        </p:cTn>
                                        <p:tgtEl>
                                          <p:spTgt spid="451601"/>
                                        </p:tgtEl>
                                        <p:attrNameLst>
                                          <p:attrName>style.visibility</p:attrName>
                                        </p:attrNameLst>
                                      </p:cBhvr>
                                      <p:to>
                                        <p:strVal val="visible"/>
                                      </p:to>
                                    </p:set>
                                    <p:animEffect transition="in" filter="checkerboard(across)">
                                      <p:cBhvr>
                                        <p:cTn id="47" dur="2000"/>
                                        <p:tgtEl>
                                          <p:spTgt spid="451601"/>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9" presetClass="entr" presetSubtype="0" fill="hold" nodeType="clickEffect">
                                  <p:stCondLst>
                                    <p:cond delay="0"/>
                                  </p:stCondLst>
                                  <p:childTnLst>
                                    <p:set>
                                      <p:cBhvr>
                                        <p:cTn id="51" dur="1" fill="hold">
                                          <p:stCondLst>
                                            <p:cond delay="0"/>
                                          </p:stCondLst>
                                        </p:cTn>
                                        <p:tgtEl>
                                          <p:spTgt spid="451602"/>
                                        </p:tgtEl>
                                        <p:attrNameLst>
                                          <p:attrName>style.visibility</p:attrName>
                                        </p:attrNameLst>
                                      </p:cBhvr>
                                      <p:to>
                                        <p:strVal val="visible"/>
                                      </p:to>
                                    </p:set>
                                    <p:animEffect transition="in" filter="dissolve">
                                      <p:cBhvr>
                                        <p:cTn id="52" dur="2000"/>
                                        <p:tgtEl>
                                          <p:spTgt spid="451602"/>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4" presetClass="entr" presetSubtype="16" fill="hold" nodeType="clickEffect">
                                  <p:stCondLst>
                                    <p:cond delay="0"/>
                                  </p:stCondLst>
                                  <p:childTnLst>
                                    <p:set>
                                      <p:cBhvr>
                                        <p:cTn id="56" dur="1" fill="hold">
                                          <p:stCondLst>
                                            <p:cond delay="0"/>
                                          </p:stCondLst>
                                        </p:cTn>
                                        <p:tgtEl>
                                          <p:spTgt spid="451605"/>
                                        </p:tgtEl>
                                        <p:attrNameLst>
                                          <p:attrName>style.visibility</p:attrName>
                                        </p:attrNameLst>
                                      </p:cBhvr>
                                      <p:to>
                                        <p:strVal val="visible"/>
                                      </p:to>
                                    </p:set>
                                    <p:animEffect transition="in" filter="box(in)">
                                      <p:cBhvr>
                                        <p:cTn id="57" dur="2000"/>
                                        <p:tgtEl>
                                          <p:spTgt spid="4516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1587" grpId="0" autoUpdateAnimBg="0"/>
      <p:bldP spid="451588" grpId="0" autoUpdateAnimBg="0"/>
      <p:bldP spid="451589" grpId="0" autoUpdateAnimBg="0"/>
      <p:bldP spid="451600" grpId="0"/>
      <p:bldP spid="451601" grpId="0" autoUpdateAnimBg="0"/>
    </p:bldLst>
  </p:timing>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52610" name="Group 2"/>
          <p:cNvGrpSpPr>
            <a:grpSpLocks/>
          </p:cNvGrpSpPr>
          <p:nvPr/>
        </p:nvGrpSpPr>
        <p:grpSpPr bwMode="auto">
          <a:xfrm>
            <a:off x="136525" y="152400"/>
            <a:ext cx="7864475" cy="971550"/>
            <a:chOff x="86" y="0"/>
            <a:chExt cx="4954" cy="612"/>
          </a:xfrm>
        </p:grpSpPr>
        <p:graphicFrame>
          <p:nvGraphicFramePr>
            <p:cNvPr id="452611" name="Object 3"/>
            <p:cNvGraphicFramePr>
              <a:graphicFrameLocks noChangeAspect="1"/>
            </p:cNvGraphicFramePr>
            <p:nvPr/>
          </p:nvGraphicFramePr>
          <p:xfrm>
            <a:off x="1344" y="0"/>
            <a:ext cx="3696" cy="612"/>
          </p:xfrm>
          <a:graphic>
            <a:graphicData uri="http://schemas.openxmlformats.org/presentationml/2006/ole">
              <mc:AlternateContent xmlns:mc="http://schemas.openxmlformats.org/markup-compatibility/2006">
                <mc:Choice xmlns:v="urn:schemas-microsoft-com:vml" Requires="v">
                  <p:oleObj spid="_x0000_s452631" name="Equation" r:id="rId3" imgW="3429000" imgH="571320" progId="Equation.3">
                    <p:embed/>
                  </p:oleObj>
                </mc:Choice>
                <mc:Fallback>
                  <p:oleObj name="Equation" r:id="rId3" imgW="3429000" imgH="57132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4" y="0"/>
                          <a:ext cx="3696" cy="6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52612" name="Text Box 4"/>
            <p:cNvSpPr txBox="1">
              <a:spLocks noChangeArrowheads="1"/>
            </p:cNvSpPr>
            <p:nvPr/>
          </p:nvSpPr>
          <p:spPr bwMode="auto">
            <a:xfrm>
              <a:off x="86" y="170"/>
              <a:ext cx="59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 b )</a:t>
              </a:r>
            </a:p>
          </p:txBody>
        </p:sp>
        <p:sp>
          <p:nvSpPr>
            <p:cNvPr id="452613" name="Line 5"/>
            <p:cNvSpPr>
              <a:spLocks noChangeShapeType="1"/>
            </p:cNvSpPr>
            <p:nvPr/>
          </p:nvSpPr>
          <p:spPr bwMode="auto">
            <a:xfrm>
              <a:off x="768" y="336"/>
              <a:ext cx="28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aphicFrame>
        <p:nvGraphicFramePr>
          <p:cNvPr id="452614" name="Object 6"/>
          <p:cNvGraphicFramePr>
            <a:graphicFrameLocks noChangeAspect="1"/>
          </p:cNvGraphicFramePr>
          <p:nvPr/>
        </p:nvGraphicFramePr>
        <p:xfrm>
          <a:off x="1447800" y="1143000"/>
          <a:ext cx="6096000" cy="1254125"/>
        </p:xfrm>
        <a:graphic>
          <a:graphicData uri="http://schemas.openxmlformats.org/presentationml/2006/ole">
            <mc:AlternateContent xmlns:mc="http://schemas.openxmlformats.org/markup-compatibility/2006">
              <mc:Choice xmlns:v="urn:schemas-microsoft-com:vml" Requires="v">
                <p:oleObj spid="_x0000_s452632" name="Equation" r:id="rId5" imgW="3581280" imgH="723600" progId="Equation.3">
                  <p:embed/>
                </p:oleObj>
              </mc:Choice>
              <mc:Fallback>
                <p:oleObj name="Equation" r:id="rId5" imgW="3581280" imgH="723600" progId="Equation.3">
                  <p:embed/>
                  <p:pic>
                    <p:nvPicPr>
                      <p:cNvPr id="0"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47800" y="1143000"/>
                        <a:ext cx="6096000" cy="1254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52615" name="Object 7"/>
          <p:cNvGraphicFramePr>
            <a:graphicFrameLocks noChangeAspect="1"/>
          </p:cNvGraphicFramePr>
          <p:nvPr/>
        </p:nvGraphicFramePr>
        <p:xfrm>
          <a:off x="4343400" y="2362200"/>
          <a:ext cx="4267200" cy="1312863"/>
        </p:xfrm>
        <a:graphic>
          <a:graphicData uri="http://schemas.openxmlformats.org/presentationml/2006/ole">
            <mc:AlternateContent xmlns:mc="http://schemas.openxmlformats.org/markup-compatibility/2006">
              <mc:Choice xmlns:v="urn:schemas-microsoft-com:vml" Requires="v">
                <p:oleObj spid="_x0000_s452633" name="Equation" r:id="rId7" imgW="2298600" imgH="774360" progId="Equation.3">
                  <p:embed/>
                </p:oleObj>
              </mc:Choice>
              <mc:Fallback>
                <p:oleObj name="Equation" r:id="rId7" imgW="2298600" imgH="774360" progId="Equation.3">
                  <p:embed/>
                  <p:pic>
                    <p:nvPicPr>
                      <p:cNvPr id="0" name="Object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343400" y="2362200"/>
                        <a:ext cx="4267200" cy="13128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52616" name="Text Box 8"/>
          <p:cNvSpPr txBox="1">
            <a:spLocks noChangeArrowheads="1"/>
          </p:cNvSpPr>
          <p:nvPr/>
        </p:nvSpPr>
        <p:spPr bwMode="auto">
          <a:xfrm>
            <a:off x="7086600" y="5637213"/>
            <a:ext cx="1065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(13. 7)</a:t>
            </a:r>
          </a:p>
        </p:txBody>
      </p:sp>
      <p:grpSp>
        <p:nvGrpSpPr>
          <p:cNvPr id="452617" name="Group 9"/>
          <p:cNvGrpSpPr>
            <a:grpSpLocks/>
          </p:cNvGrpSpPr>
          <p:nvPr/>
        </p:nvGrpSpPr>
        <p:grpSpPr bwMode="auto">
          <a:xfrm>
            <a:off x="1371600" y="3709988"/>
            <a:ext cx="5943600" cy="1395412"/>
            <a:chOff x="864" y="1968"/>
            <a:chExt cx="3744" cy="879"/>
          </a:xfrm>
        </p:grpSpPr>
        <p:graphicFrame>
          <p:nvGraphicFramePr>
            <p:cNvPr id="452618" name="Object 10"/>
            <p:cNvGraphicFramePr>
              <a:graphicFrameLocks noChangeAspect="1"/>
            </p:cNvGraphicFramePr>
            <p:nvPr/>
          </p:nvGraphicFramePr>
          <p:xfrm>
            <a:off x="864" y="1968"/>
            <a:ext cx="3648" cy="879"/>
          </p:xfrm>
          <a:graphic>
            <a:graphicData uri="http://schemas.openxmlformats.org/presentationml/2006/ole">
              <mc:AlternateContent xmlns:mc="http://schemas.openxmlformats.org/markup-compatibility/2006">
                <mc:Choice xmlns:v="urn:schemas-microsoft-com:vml" Requires="v">
                  <p:oleObj spid="_x0000_s452634" name="Equation" r:id="rId9" imgW="3301920" imgH="711000" progId="Equation.3">
                    <p:embed/>
                  </p:oleObj>
                </mc:Choice>
                <mc:Fallback>
                  <p:oleObj name="Equation" r:id="rId9" imgW="3301920" imgH="711000" progId="Equation.3">
                    <p:embed/>
                    <p:pic>
                      <p:nvPicPr>
                        <p:cNvPr id="0" name="Object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64" y="1968"/>
                          <a:ext cx="3648" cy="8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52619" name="AutoShape 11"/>
            <p:cNvSpPr>
              <a:spLocks/>
            </p:cNvSpPr>
            <p:nvPr/>
          </p:nvSpPr>
          <p:spPr bwMode="auto">
            <a:xfrm>
              <a:off x="3072" y="2016"/>
              <a:ext cx="48" cy="768"/>
            </a:xfrm>
            <a:prstGeom prst="leftBracket">
              <a:avLst>
                <a:gd name="adj" fmla="val 133333"/>
              </a:avLst>
            </a:prstGeom>
            <a:noFill/>
            <a:ln w="9525">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2620" name="AutoShape 12"/>
            <p:cNvSpPr>
              <a:spLocks/>
            </p:cNvSpPr>
            <p:nvPr/>
          </p:nvSpPr>
          <p:spPr bwMode="auto">
            <a:xfrm>
              <a:off x="4560" y="2016"/>
              <a:ext cx="48" cy="768"/>
            </a:xfrm>
            <a:prstGeom prst="rightBracket">
              <a:avLst>
                <a:gd name="adj" fmla="val 133333"/>
              </a:avLst>
            </a:prstGeom>
            <a:noFill/>
            <a:ln w="9525">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52621" name="Group 13"/>
          <p:cNvGrpSpPr>
            <a:grpSpLocks/>
          </p:cNvGrpSpPr>
          <p:nvPr/>
        </p:nvGrpSpPr>
        <p:grpSpPr bwMode="auto">
          <a:xfrm>
            <a:off x="2590800" y="5233988"/>
            <a:ext cx="3462338" cy="1395412"/>
            <a:chOff x="1632" y="3120"/>
            <a:chExt cx="2181" cy="879"/>
          </a:xfrm>
        </p:grpSpPr>
        <p:graphicFrame>
          <p:nvGraphicFramePr>
            <p:cNvPr id="452622" name="Object 14"/>
            <p:cNvGraphicFramePr>
              <a:graphicFrameLocks noChangeAspect="1"/>
            </p:cNvGraphicFramePr>
            <p:nvPr/>
          </p:nvGraphicFramePr>
          <p:xfrm>
            <a:off x="1632" y="3120"/>
            <a:ext cx="2035" cy="879"/>
          </p:xfrm>
          <a:graphic>
            <a:graphicData uri="http://schemas.openxmlformats.org/presentationml/2006/ole">
              <mc:AlternateContent xmlns:mc="http://schemas.openxmlformats.org/markup-compatibility/2006">
                <mc:Choice xmlns:v="urn:schemas-microsoft-com:vml" Requires="v">
                  <p:oleObj spid="_x0000_s452635" name="Equation" r:id="rId11" imgW="1841400" imgH="711000" progId="Equation.3">
                    <p:embed/>
                  </p:oleObj>
                </mc:Choice>
                <mc:Fallback>
                  <p:oleObj name="Equation" r:id="rId11" imgW="1841400" imgH="711000" progId="Equation.3">
                    <p:embed/>
                    <p:pic>
                      <p:nvPicPr>
                        <p:cNvPr id="0" name="Object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632" y="3120"/>
                          <a:ext cx="2035" cy="8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52623" name="AutoShape 15"/>
            <p:cNvSpPr>
              <a:spLocks/>
            </p:cNvSpPr>
            <p:nvPr/>
          </p:nvSpPr>
          <p:spPr bwMode="auto">
            <a:xfrm>
              <a:off x="2208" y="3168"/>
              <a:ext cx="48" cy="768"/>
            </a:xfrm>
            <a:prstGeom prst="leftBracket">
              <a:avLst>
                <a:gd name="adj" fmla="val 133333"/>
              </a:avLst>
            </a:prstGeom>
            <a:noFill/>
            <a:ln w="9525">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2624" name="AutoShape 16"/>
            <p:cNvSpPr>
              <a:spLocks/>
            </p:cNvSpPr>
            <p:nvPr/>
          </p:nvSpPr>
          <p:spPr bwMode="auto">
            <a:xfrm>
              <a:off x="3765" y="3186"/>
              <a:ext cx="48" cy="768"/>
            </a:xfrm>
            <a:prstGeom prst="rightBracket">
              <a:avLst>
                <a:gd name="adj" fmla="val 133333"/>
              </a:avLst>
            </a:prstGeom>
            <a:noFill/>
            <a:ln w="9525">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452625" name="Rectangle 17"/>
          <p:cNvSpPr>
            <a:spLocks noChangeArrowheads="1"/>
          </p:cNvSpPr>
          <p:nvPr/>
        </p:nvSpPr>
        <p:spPr bwMode="auto">
          <a:xfrm>
            <a:off x="0" y="3157538"/>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en-US"/>
          </a:p>
        </p:txBody>
      </p:sp>
      <p:graphicFrame>
        <p:nvGraphicFramePr>
          <p:cNvPr id="452626" name="Object 18"/>
          <p:cNvGraphicFramePr>
            <a:graphicFrameLocks noChangeAspect="1"/>
          </p:cNvGraphicFramePr>
          <p:nvPr/>
        </p:nvGraphicFramePr>
        <p:xfrm>
          <a:off x="990600" y="2057400"/>
          <a:ext cx="1371600" cy="428625"/>
        </p:xfrm>
        <a:graphic>
          <a:graphicData uri="http://schemas.openxmlformats.org/presentationml/2006/ole">
            <mc:AlternateContent xmlns:mc="http://schemas.openxmlformats.org/markup-compatibility/2006">
              <mc:Choice xmlns:v="urn:schemas-microsoft-com:vml" Requires="v">
                <p:oleObj spid="_x0000_s452636" name="Equation" r:id="rId13" imgW="761669" imgH="241195" progId="Equation.3">
                  <p:embed/>
                </p:oleObj>
              </mc:Choice>
              <mc:Fallback>
                <p:oleObj name="Equation" r:id="rId13" imgW="761669" imgH="241195" progId="Equation.3">
                  <p:embed/>
                  <p:pic>
                    <p:nvPicPr>
                      <p:cNvPr id="0" name="Object 1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90600" y="2057400"/>
                        <a:ext cx="1371600" cy="4286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52627" name="Rectangle 19"/>
          <p:cNvSpPr>
            <a:spLocks noChangeArrowheads="1"/>
          </p:cNvSpPr>
          <p:nvPr/>
        </p:nvSpPr>
        <p:spPr bwMode="auto">
          <a:xfrm>
            <a:off x="0" y="3548063"/>
            <a:ext cx="2667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l"/>
            <a:r>
              <a:rPr lang="en-US" sz="1400">
                <a:solidFill>
                  <a:srgbClr val="000000"/>
                </a:solidFill>
                <a:latin typeface=".VnTime" pitchFamily="34" charset="0"/>
                <a:cs typeface="Times New Roman" pitchFamily="18" charset="0"/>
              </a:rPr>
              <a:t> </a:t>
            </a:r>
            <a:r>
              <a:rPr lang="en-US" sz="1100"/>
              <a:t> </a:t>
            </a:r>
            <a:endParaRPr lang="en-US">
              <a:latin typeface="Times New Roman" pitchFamily="18" charset="0"/>
              <a:cs typeface="Times New Roman" pitchFamily="18" charset="0"/>
            </a:endParaRPr>
          </a:p>
        </p:txBody>
      </p:sp>
      <p:sp>
        <p:nvSpPr>
          <p:cNvPr id="452628" name="Rectangle 20"/>
          <p:cNvSpPr>
            <a:spLocks noChangeArrowheads="1"/>
          </p:cNvSpPr>
          <p:nvPr/>
        </p:nvSpPr>
        <p:spPr bwMode="auto">
          <a:xfrm>
            <a:off x="3848100" y="3067050"/>
            <a:ext cx="228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l"/>
            <a:r>
              <a:rPr lang="en-US" sz="1400">
                <a:solidFill>
                  <a:srgbClr val="000000"/>
                </a:solidFill>
                <a:latin typeface=".VnTime" pitchFamily="34" charset="0"/>
                <a:cs typeface="Times New Roman" pitchFamily="18" charset="0"/>
              </a:rPr>
              <a:t> </a:t>
            </a:r>
            <a:endParaRPr lang="en-US">
              <a:latin typeface="Times New Roman" pitchFamily="18" charset="0"/>
              <a:cs typeface="Times New Roman" pitchFamily="18" charset="0"/>
            </a:endParaRPr>
          </a:p>
        </p:txBody>
      </p:sp>
      <p:graphicFrame>
        <p:nvGraphicFramePr>
          <p:cNvPr id="452629" name="Object 21"/>
          <p:cNvGraphicFramePr>
            <a:graphicFrameLocks noChangeAspect="1"/>
          </p:cNvGraphicFramePr>
          <p:nvPr/>
        </p:nvGraphicFramePr>
        <p:xfrm>
          <a:off x="838200" y="2362200"/>
          <a:ext cx="3124200" cy="906463"/>
        </p:xfrm>
        <a:graphic>
          <a:graphicData uri="http://schemas.openxmlformats.org/presentationml/2006/ole">
            <mc:AlternateContent xmlns:mc="http://schemas.openxmlformats.org/markup-compatibility/2006">
              <mc:Choice xmlns:v="urn:schemas-microsoft-com:vml" Requires="v">
                <p:oleObj spid="_x0000_s452637" name="Equation" r:id="rId15" imgW="1447800" imgH="419100" progId="Equation.3">
                  <p:embed/>
                </p:oleObj>
              </mc:Choice>
              <mc:Fallback>
                <p:oleObj name="Equation" r:id="rId15" imgW="1447800" imgH="419100" progId="Equation.3">
                  <p:embed/>
                  <p:pic>
                    <p:nvPicPr>
                      <p:cNvPr id="0" name="Object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38200" y="2362200"/>
                        <a:ext cx="3124200" cy="9064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52630" name="Rectangle 22"/>
          <p:cNvSpPr>
            <a:spLocks noChangeArrowheads="1"/>
          </p:cNvSpPr>
          <p:nvPr/>
        </p:nvSpPr>
        <p:spPr bwMode="auto">
          <a:xfrm>
            <a:off x="3848100" y="3790950"/>
            <a:ext cx="2667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l"/>
            <a:r>
              <a:rPr lang="en-US" sz="1400">
                <a:solidFill>
                  <a:srgbClr val="000000"/>
                </a:solidFill>
                <a:latin typeface=".VnTime" pitchFamily="34" charset="0"/>
                <a:cs typeface="Times New Roman" pitchFamily="18" charset="0"/>
              </a:rPr>
              <a:t> </a:t>
            </a:r>
            <a:r>
              <a:rPr lang="en-US" sz="1100"/>
              <a:t> </a:t>
            </a:r>
            <a:endParaRPr lang="en-US">
              <a:latin typeface="Times New Roman" pitchFamily="18" charset="0"/>
              <a:cs typeface="Times New Roman"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nodeType="clickEffect">
                                  <p:stCondLst>
                                    <p:cond delay="0"/>
                                  </p:stCondLst>
                                  <p:childTnLst>
                                    <p:set>
                                      <p:cBhvr>
                                        <p:cTn id="6" dur="1" fill="hold">
                                          <p:stCondLst>
                                            <p:cond delay="0"/>
                                          </p:stCondLst>
                                        </p:cTn>
                                        <p:tgtEl>
                                          <p:spTgt spid="452610"/>
                                        </p:tgtEl>
                                        <p:attrNameLst>
                                          <p:attrName>style.visibility</p:attrName>
                                        </p:attrNameLst>
                                      </p:cBhvr>
                                      <p:to>
                                        <p:strVal val="visible"/>
                                      </p:to>
                                    </p:set>
                                    <p:animEffect transition="in" filter="strips(downRight)">
                                      <p:cBhvr>
                                        <p:cTn id="7" dur="2000"/>
                                        <p:tgtEl>
                                          <p:spTgt spid="45261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nodeType="clickEffect">
                                  <p:stCondLst>
                                    <p:cond delay="0"/>
                                  </p:stCondLst>
                                  <p:childTnLst>
                                    <p:set>
                                      <p:cBhvr>
                                        <p:cTn id="11" dur="1" fill="hold">
                                          <p:stCondLst>
                                            <p:cond delay="0"/>
                                          </p:stCondLst>
                                        </p:cTn>
                                        <p:tgtEl>
                                          <p:spTgt spid="452614"/>
                                        </p:tgtEl>
                                        <p:attrNameLst>
                                          <p:attrName>style.visibility</p:attrName>
                                        </p:attrNameLst>
                                      </p:cBhvr>
                                      <p:to>
                                        <p:strVal val="visible"/>
                                      </p:to>
                                    </p:set>
                                    <p:animEffect transition="in" filter="wipe(up)">
                                      <p:cBhvr>
                                        <p:cTn id="12" dur="2000"/>
                                        <p:tgtEl>
                                          <p:spTgt spid="45261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nodeType="clickEffect">
                                  <p:stCondLst>
                                    <p:cond delay="0"/>
                                  </p:stCondLst>
                                  <p:childTnLst>
                                    <p:set>
                                      <p:cBhvr>
                                        <p:cTn id="16" dur="1" fill="hold">
                                          <p:stCondLst>
                                            <p:cond delay="0"/>
                                          </p:stCondLst>
                                        </p:cTn>
                                        <p:tgtEl>
                                          <p:spTgt spid="452626"/>
                                        </p:tgtEl>
                                        <p:attrNameLst>
                                          <p:attrName>style.visibility</p:attrName>
                                        </p:attrNameLst>
                                      </p:cBhvr>
                                      <p:to>
                                        <p:strVal val="visible"/>
                                      </p:to>
                                    </p:set>
                                    <p:animEffect transition="in" filter="blinds(horizontal)">
                                      <p:cBhvr>
                                        <p:cTn id="17" dur="500"/>
                                        <p:tgtEl>
                                          <p:spTgt spid="45262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nodeType="clickEffect">
                                  <p:stCondLst>
                                    <p:cond delay="0"/>
                                  </p:stCondLst>
                                  <p:childTnLst>
                                    <p:set>
                                      <p:cBhvr>
                                        <p:cTn id="21" dur="1" fill="hold">
                                          <p:stCondLst>
                                            <p:cond delay="0"/>
                                          </p:stCondLst>
                                        </p:cTn>
                                        <p:tgtEl>
                                          <p:spTgt spid="452629"/>
                                        </p:tgtEl>
                                        <p:attrNameLst>
                                          <p:attrName>style.visibility</p:attrName>
                                        </p:attrNameLst>
                                      </p:cBhvr>
                                      <p:to>
                                        <p:strVal val="visible"/>
                                      </p:to>
                                    </p:set>
                                    <p:animEffect transition="in" filter="blinds(horizontal)">
                                      <p:cBhvr>
                                        <p:cTn id="22" dur="500"/>
                                        <p:tgtEl>
                                          <p:spTgt spid="45262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8" presetClass="entr" presetSubtype="12" fill="hold" nodeType="clickEffect">
                                  <p:stCondLst>
                                    <p:cond delay="0"/>
                                  </p:stCondLst>
                                  <p:childTnLst>
                                    <p:set>
                                      <p:cBhvr>
                                        <p:cTn id="26" dur="1" fill="hold">
                                          <p:stCondLst>
                                            <p:cond delay="0"/>
                                          </p:stCondLst>
                                        </p:cTn>
                                        <p:tgtEl>
                                          <p:spTgt spid="452615"/>
                                        </p:tgtEl>
                                        <p:attrNameLst>
                                          <p:attrName>style.visibility</p:attrName>
                                        </p:attrNameLst>
                                      </p:cBhvr>
                                      <p:to>
                                        <p:strVal val="visible"/>
                                      </p:to>
                                    </p:set>
                                    <p:animEffect transition="in" filter="strips(downLeft)">
                                      <p:cBhvr>
                                        <p:cTn id="27" dur="2000"/>
                                        <p:tgtEl>
                                          <p:spTgt spid="452615"/>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nodeType="clickEffect">
                                  <p:stCondLst>
                                    <p:cond delay="0"/>
                                  </p:stCondLst>
                                  <p:childTnLst>
                                    <p:set>
                                      <p:cBhvr>
                                        <p:cTn id="31" dur="1" fill="hold">
                                          <p:stCondLst>
                                            <p:cond delay="0"/>
                                          </p:stCondLst>
                                        </p:cTn>
                                        <p:tgtEl>
                                          <p:spTgt spid="452617"/>
                                        </p:tgtEl>
                                        <p:attrNameLst>
                                          <p:attrName>style.visibility</p:attrName>
                                        </p:attrNameLst>
                                      </p:cBhvr>
                                      <p:to>
                                        <p:strVal val="visible"/>
                                      </p:to>
                                    </p:set>
                                    <p:animEffect transition="in" filter="blinds(horizontal)">
                                      <p:cBhvr>
                                        <p:cTn id="32" dur="500"/>
                                        <p:tgtEl>
                                          <p:spTgt spid="452617"/>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3" presetClass="entr" presetSubtype="10" fill="hold" nodeType="clickEffect">
                                  <p:stCondLst>
                                    <p:cond delay="0"/>
                                  </p:stCondLst>
                                  <p:childTnLst>
                                    <p:set>
                                      <p:cBhvr>
                                        <p:cTn id="36" dur="1" fill="hold">
                                          <p:stCondLst>
                                            <p:cond delay="0"/>
                                          </p:stCondLst>
                                        </p:cTn>
                                        <p:tgtEl>
                                          <p:spTgt spid="452621"/>
                                        </p:tgtEl>
                                        <p:attrNameLst>
                                          <p:attrName>style.visibility</p:attrName>
                                        </p:attrNameLst>
                                      </p:cBhvr>
                                      <p:to>
                                        <p:strVal val="visible"/>
                                      </p:to>
                                    </p:set>
                                    <p:animEffect transition="in" filter="blinds(horizontal)">
                                      <p:cBhvr>
                                        <p:cTn id="37" dur="500"/>
                                        <p:tgtEl>
                                          <p:spTgt spid="452621"/>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3" presetClass="entr" presetSubtype="10" fill="hold" grpId="0" nodeType="clickEffect">
                                  <p:stCondLst>
                                    <p:cond delay="0"/>
                                  </p:stCondLst>
                                  <p:childTnLst>
                                    <p:set>
                                      <p:cBhvr>
                                        <p:cTn id="41" dur="1" fill="hold">
                                          <p:stCondLst>
                                            <p:cond delay="0"/>
                                          </p:stCondLst>
                                        </p:cTn>
                                        <p:tgtEl>
                                          <p:spTgt spid="452616"/>
                                        </p:tgtEl>
                                        <p:attrNameLst>
                                          <p:attrName>style.visibility</p:attrName>
                                        </p:attrNameLst>
                                      </p:cBhvr>
                                      <p:to>
                                        <p:strVal val="visible"/>
                                      </p:to>
                                    </p:set>
                                    <p:animEffect transition="in" filter="blinds(horizontal)">
                                      <p:cBhvr>
                                        <p:cTn id="42" dur="500"/>
                                        <p:tgtEl>
                                          <p:spTgt spid="4526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2616" grpId="0"/>
    </p:bldLst>
  </p:timing>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53634" name="Group 2"/>
          <p:cNvGrpSpPr>
            <a:grpSpLocks/>
          </p:cNvGrpSpPr>
          <p:nvPr/>
        </p:nvGrpSpPr>
        <p:grpSpPr bwMode="auto">
          <a:xfrm>
            <a:off x="685800" y="152400"/>
            <a:ext cx="7793038" cy="1524000"/>
            <a:chOff x="455" y="48"/>
            <a:chExt cx="4855" cy="864"/>
          </a:xfrm>
        </p:grpSpPr>
        <p:sp>
          <p:nvSpPr>
            <p:cNvPr id="453635" name="Text Box 3"/>
            <p:cNvSpPr txBox="1">
              <a:spLocks noChangeArrowheads="1"/>
            </p:cNvSpPr>
            <p:nvPr/>
          </p:nvSpPr>
          <p:spPr bwMode="auto">
            <a:xfrm>
              <a:off x="455" y="170"/>
              <a:ext cx="889" cy="2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FF"/>
                  </a:solidFill>
                  <a:latin typeface="Times New Roman" pitchFamily="18" charset="0"/>
                  <a:cs typeface="Times New Roman" pitchFamily="18" charset="0"/>
                </a:rPr>
                <a:t>y</a:t>
              </a:r>
              <a:r>
                <a:rPr lang="en-US" baseline="-30000">
                  <a:solidFill>
                    <a:srgbClr val="0000FF"/>
                  </a:solidFill>
                  <a:latin typeface="Times New Roman" pitchFamily="18" charset="0"/>
                  <a:cs typeface="Times New Roman" pitchFamily="18" charset="0"/>
                </a:rPr>
                <a:t>đ </a:t>
              </a:r>
              <a:r>
                <a:rPr lang="en-US">
                  <a:solidFill>
                    <a:srgbClr val="0000FF"/>
                  </a:solidFill>
                  <a:latin typeface="Times New Roman" pitchFamily="18" charset="0"/>
                  <a:cs typeface="Times New Roman" pitchFamily="18" charset="0"/>
                </a:rPr>
                <a:t>= k</a:t>
              </a:r>
              <a:r>
                <a:rPr lang="en-US" baseline="-30000">
                  <a:solidFill>
                    <a:srgbClr val="0000FF"/>
                  </a:solidFill>
                  <a:latin typeface="Times New Roman" pitchFamily="18" charset="0"/>
                  <a:cs typeface="Times New Roman" pitchFamily="18" charset="0"/>
                </a:rPr>
                <a:t>đ</a:t>
              </a:r>
              <a:r>
                <a:rPr lang="en-US">
                  <a:solidFill>
                    <a:srgbClr val="0000FF"/>
                  </a:solidFill>
                  <a:latin typeface="Times New Roman" pitchFamily="18" charset="0"/>
                  <a:cs typeface="Times New Roman" pitchFamily="18" charset="0"/>
                </a:rPr>
                <a:t>y</a:t>
              </a:r>
              <a:r>
                <a:rPr lang="en-US" baseline="-30000">
                  <a:solidFill>
                    <a:srgbClr val="0000FF"/>
                  </a:solidFill>
                  <a:latin typeface="Times New Roman" pitchFamily="18" charset="0"/>
                  <a:cs typeface="Times New Roman" pitchFamily="18" charset="0"/>
                </a:rPr>
                <a:t>t </a:t>
              </a:r>
              <a:r>
                <a:rPr lang="en-US">
                  <a:solidFill>
                    <a:srgbClr val="0000FF"/>
                  </a:solidFill>
                  <a:latin typeface="Times New Roman" pitchFamily="18" charset="0"/>
                  <a:cs typeface="Times New Roman" pitchFamily="18" charset="0"/>
                </a:rPr>
                <a:t>;</a:t>
              </a:r>
              <a:r>
                <a:rPr lang="en-US">
                  <a:solidFill>
                    <a:srgbClr val="0000FF"/>
                  </a:solidFill>
                  <a:latin typeface=".VnTime" pitchFamily="34" charset="0"/>
                  <a:cs typeface="Times New Roman" pitchFamily="18" charset="0"/>
                </a:rPr>
                <a:t> </a:t>
              </a:r>
            </a:p>
          </p:txBody>
        </p:sp>
        <p:graphicFrame>
          <p:nvGraphicFramePr>
            <p:cNvPr id="453636" name="Object 4"/>
            <p:cNvGraphicFramePr>
              <a:graphicFrameLocks noChangeAspect="1"/>
            </p:cNvGraphicFramePr>
            <p:nvPr/>
          </p:nvGraphicFramePr>
          <p:xfrm>
            <a:off x="1728" y="48"/>
            <a:ext cx="2064" cy="864"/>
          </p:xfrm>
          <a:graphic>
            <a:graphicData uri="http://schemas.openxmlformats.org/presentationml/2006/ole">
              <mc:AlternateContent xmlns:mc="http://schemas.openxmlformats.org/markup-compatibility/2006">
                <mc:Choice xmlns:v="urn:schemas-microsoft-com:vml" Requires="v">
                  <p:oleObj spid="_x0000_s453656" name="Equation" r:id="rId3" imgW="1930320" imgH="850680" progId="Equation.3">
                    <p:embed/>
                  </p:oleObj>
                </mc:Choice>
                <mc:Fallback>
                  <p:oleObj name="Equation" r:id="rId3" imgW="1930320" imgH="850680" progId="Equation.3">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28" y="48"/>
                          <a:ext cx="2064" cy="8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53637" name="Text Box 5"/>
            <p:cNvSpPr txBox="1">
              <a:spLocks noChangeArrowheads="1"/>
            </p:cNvSpPr>
            <p:nvPr/>
          </p:nvSpPr>
          <p:spPr bwMode="auto">
            <a:xfrm>
              <a:off x="4646" y="170"/>
              <a:ext cx="664" cy="2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(13. 8)</a:t>
              </a:r>
            </a:p>
          </p:txBody>
        </p:sp>
      </p:grpSp>
      <p:sp>
        <p:nvSpPr>
          <p:cNvPr id="453638" name="Text Box 6"/>
          <p:cNvSpPr txBox="1">
            <a:spLocks noChangeArrowheads="1"/>
          </p:cNvSpPr>
          <p:nvPr/>
        </p:nvSpPr>
        <p:spPr bwMode="auto">
          <a:xfrm>
            <a:off x="381000" y="1314450"/>
            <a:ext cx="34004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00FF"/>
                </a:solidFill>
                <a:latin typeface="Times New Roman" pitchFamily="18" charset="0"/>
                <a:cs typeface="Times New Roman" pitchFamily="18" charset="0"/>
              </a:rPr>
              <a:t>k</a:t>
            </a:r>
            <a:r>
              <a:rPr lang="en-US" b="1" baseline="-25000">
                <a:solidFill>
                  <a:srgbClr val="0000FF"/>
                </a:solidFill>
                <a:latin typeface="Times New Roman" pitchFamily="18" charset="0"/>
                <a:cs typeface="Times New Roman" pitchFamily="18" charset="0"/>
              </a:rPr>
              <a:t>đ</a:t>
            </a:r>
            <a:r>
              <a:rPr lang="en-US" b="1">
                <a:solidFill>
                  <a:srgbClr val="0000FF"/>
                </a:solidFill>
                <a:latin typeface="Times New Roman" pitchFamily="18" charset="0"/>
                <a:cs typeface="Times New Roman" pitchFamily="18" charset="0"/>
              </a:rPr>
              <a:t> </a:t>
            </a:r>
            <a:r>
              <a:rPr lang="en-US">
                <a:latin typeface="Times New Roman" pitchFamily="18" charset="0"/>
                <a:cs typeface="Times New Roman" pitchFamily="18" charset="0"/>
              </a:rPr>
              <a:t>- </a:t>
            </a:r>
            <a:r>
              <a:rPr lang="en-US"/>
              <a:t>hệ số động lực học;</a:t>
            </a:r>
            <a:endParaRPr lang="en-US">
              <a:latin typeface="Times New Roman" pitchFamily="18" charset="0"/>
              <a:cs typeface="Times New Roman" pitchFamily="18" charset="0"/>
            </a:endParaRPr>
          </a:p>
        </p:txBody>
      </p:sp>
      <p:sp>
        <p:nvSpPr>
          <p:cNvPr id="453639" name="Text Box 7"/>
          <p:cNvSpPr txBox="1">
            <a:spLocks noChangeArrowheads="1"/>
          </p:cNvSpPr>
          <p:nvPr/>
        </p:nvSpPr>
        <p:spPr bwMode="auto">
          <a:xfrm>
            <a:off x="381000" y="1751013"/>
            <a:ext cx="4548188" cy="4556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Khi </a:t>
            </a:r>
            <a:r>
              <a:rPr lang="en-US" b="1">
                <a:solidFill>
                  <a:srgbClr val="993300"/>
                </a:solidFill>
              </a:rPr>
              <a:t>rơi từ độ cao h</a:t>
            </a:r>
            <a:r>
              <a:rPr lang="en-US"/>
              <a:t> xuống dầm:</a:t>
            </a:r>
            <a:endParaRPr lang="en-US">
              <a:cs typeface="Times New Roman" pitchFamily="18" charset="0"/>
            </a:endParaRPr>
          </a:p>
        </p:txBody>
      </p:sp>
      <p:graphicFrame>
        <p:nvGraphicFramePr>
          <p:cNvPr id="453640" name="Object 8"/>
          <p:cNvGraphicFramePr>
            <a:graphicFrameLocks noChangeAspect="1"/>
          </p:cNvGraphicFramePr>
          <p:nvPr/>
        </p:nvGraphicFramePr>
        <p:xfrm>
          <a:off x="5029200" y="1657350"/>
          <a:ext cx="1066800" cy="576263"/>
        </p:xfrm>
        <a:graphic>
          <a:graphicData uri="http://schemas.openxmlformats.org/presentationml/2006/ole">
            <mc:AlternateContent xmlns:mc="http://schemas.openxmlformats.org/markup-compatibility/2006">
              <mc:Choice xmlns:v="urn:schemas-microsoft-com:vml" Requires="v">
                <p:oleObj spid="_x0000_s453657" name="Equation" r:id="rId5" imgW="583920" imgH="266400" progId="Equation.3">
                  <p:embed/>
                </p:oleObj>
              </mc:Choice>
              <mc:Fallback>
                <p:oleObj name="Equation" r:id="rId5" imgW="583920" imgH="266400" progId="Equation.3">
                  <p:embed/>
                  <p:pic>
                    <p:nvPicPr>
                      <p:cNvPr id="0" name="Object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29200" y="1657350"/>
                        <a:ext cx="1066800" cy="576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453641" name="Group 9"/>
          <p:cNvGrpSpPr>
            <a:grpSpLocks/>
          </p:cNvGrpSpPr>
          <p:nvPr/>
        </p:nvGrpSpPr>
        <p:grpSpPr bwMode="auto">
          <a:xfrm>
            <a:off x="1447800" y="2286000"/>
            <a:ext cx="7065963" cy="1371600"/>
            <a:chOff x="912" y="1440"/>
            <a:chExt cx="4396" cy="784"/>
          </a:xfrm>
        </p:grpSpPr>
        <p:graphicFrame>
          <p:nvGraphicFramePr>
            <p:cNvPr id="453642" name="Object 10"/>
            <p:cNvGraphicFramePr>
              <a:graphicFrameLocks noChangeAspect="1"/>
            </p:cNvGraphicFramePr>
            <p:nvPr/>
          </p:nvGraphicFramePr>
          <p:xfrm>
            <a:off x="1644" y="1440"/>
            <a:ext cx="2212" cy="784"/>
          </p:xfrm>
          <a:graphic>
            <a:graphicData uri="http://schemas.openxmlformats.org/presentationml/2006/ole">
              <mc:AlternateContent xmlns:mc="http://schemas.openxmlformats.org/markup-compatibility/2006">
                <mc:Choice xmlns:v="urn:schemas-microsoft-com:vml" Requires="v">
                  <p:oleObj spid="_x0000_s453658" name="Equation" r:id="rId7" imgW="1841400" imgH="812520" progId="Equation.3">
                    <p:embed/>
                  </p:oleObj>
                </mc:Choice>
                <mc:Fallback>
                  <p:oleObj name="Equation" r:id="rId7" imgW="1841400" imgH="812520" progId="Equation.3">
                    <p:embed/>
                    <p:pic>
                      <p:nvPicPr>
                        <p:cNvPr id="0" name="Object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44" y="1440"/>
                          <a:ext cx="2212" cy="7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53643" name="Line 11"/>
            <p:cNvSpPr>
              <a:spLocks noChangeShapeType="1"/>
            </p:cNvSpPr>
            <p:nvPr/>
          </p:nvSpPr>
          <p:spPr bwMode="auto">
            <a:xfrm>
              <a:off x="912" y="1680"/>
              <a:ext cx="384"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53644" name="Text Box 12"/>
            <p:cNvSpPr txBox="1">
              <a:spLocks noChangeArrowheads="1"/>
            </p:cNvSpPr>
            <p:nvPr/>
          </p:nvSpPr>
          <p:spPr bwMode="auto">
            <a:xfrm>
              <a:off x="4646" y="1514"/>
              <a:ext cx="662" cy="2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(13. 9)</a:t>
              </a:r>
            </a:p>
          </p:txBody>
        </p:sp>
      </p:grpSp>
      <p:grpSp>
        <p:nvGrpSpPr>
          <p:cNvPr id="453645" name="Group 13"/>
          <p:cNvGrpSpPr>
            <a:grpSpLocks/>
          </p:cNvGrpSpPr>
          <p:nvPr/>
        </p:nvGrpSpPr>
        <p:grpSpPr bwMode="auto">
          <a:xfrm>
            <a:off x="441325" y="3698875"/>
            <a:ext cx="7102475" cy="457200"/>
            <a:chOff x="278" y="2330"/>
            <a:chExt cx="4220" cy="288"/>
          </a:xfrm>
        </p:grpSpPr>
        <p:sp>
          <p:nvSpPr>
            <p:cNvPr id="453646" name="Text Box 14"/>
            <p:cNvSpPr txBox="1">
              <a:spLocks noChangeArrowheads="1"/>
            </p:cNvSpPr>
            <p:nvPr/>
          </p:nvSpPr>
          <p:spPr bwMode="auto">
            <a:xfrm>
              <a:off x="278" y="2330"/>
              <a:ext cx="422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Khi </a:t>
              </a:r>
              <a:r>
                <a:rPr lang="en-US">
                  <a:solidFill>
                    <a:srgbClr val="0000FF"/>
                  </a:solidFill>
                </a:rPr>
                <a:t>h = 0</a:t>
              </a:r>
              <a:r>
                <a:rPr lang="en-US">
                  <a:solidFill>
                    <a:srgbClr val="000000"/>
                  </a:solidFill>
                </a:rPr>
                <a:t> thì</a:t>
              </a:r>
              <a:r>
                <a:rPr lang="en-US"/>
                <a:t>  </a:t>
              </a:r>
              <a:r>
                <a:rPr lang="en-US">
                  <a:solidFill>
                    <a:srgbClr val="0000FF"/>
                  </a:solidFill>
                  <a:latin typeface="Times New Roman" pitchFamily="18" charset="0"/>
                  <a:cs typeface="Times New Roman" pitchFamily="18" charset="0"/>
                </a:rPr>
                <a:t>k</a:t>
              </a:r>
              <a:r>
                <a:rPr lang="en-US" baseline="-30000">
                  <a:solidFill>
                    <a:srgbClr val="0000FF"/>
                  </a:solidFill>
                  <a:latin typeface="Times New Roman" pitchFamily="18" charset="0"/>
                  <a:cs typeface="Times New Roman" pitchFamily="18" charset="0"/>
                </a:rPr>
                <a:t>đ</a:t>
              </a:r>
              <a:r>
                <a:rPr lang="en-US">
                  <a:solidFill>
                    <a:srgbClr val="0000FF"/>
                  </a:solidFill>
                  <a:latin typeface="Times New Roman" pitchFamily="18" charset="0"/>
                  <a:cs typeface="Times New Roman" pitchFamily="18" charset="0"/>
                </a:rPr>
                <a:t> = 2</a:t>
              </a:r>
              <a:r>
                <a:rPr lang="en-US">
                  <a:solidFill>
                    <a:srgbClr val="000000"/>
                  </a:solidFill>
                  <a:latin typeface="Times New Roman" pitchFamily="18" charset="0"/>
                  <a:cs typeface="Times New Roman" pitchFamily="18" charset="0"/>
                </a:rPr>
                <a:t> .    Khi  </a:t>
              </a:r>
              <a:r>
                <a:rPr lang="en-US">
                  <a:solidFill>
                    <a:srgbClr val="0000FF"/>
                  </a:solidFill>
                  <a:latin typeface="Times New Roman" pitchFamily="18" charset="0"/>
                  <a:cs typeface="Times New Roman" pitchFamily="18" charset="0"/>
                </a:rPr>
                <a:t>m</a:t>
              </a:r>
              <a:r>
                <a:rPr lang="en-US" baseline="-30000">
                  <a:solidFill>
                    <a:srgbClr val="0000FF"/>
                  </a:solidFill>
                  <a:latin typeface="Times New Roman" pitchFamily="18" charset="0"/>
                  <a:cs typeface="Times New Roman" pitchFamily="18" charset="0"/>
                </a:rPr>
                <a:t>2</a:t>
              </a:r>
              <a:r>
                <a:rPr lang="en-US">
                  <a:solidFill>
                    <a:srgbClr val="0000FF"/>
                  </a:solidFill>
                  <a:latin typeface="Times New Roman" pitchFamily="18" charset="0"/>
                  <a:cs typeface="Times New Roman" pitchFamily="18" charset="0"/>
                </a:rPr>
                <a:t> &lt;&lt;m</a:t>
              </a:r>
              <a:r>
                <a:rPr lang="en-US" baseline="-30000">
                  <a:solidFill>
                    <a:srgbClr val="0000FF"/>
                  </a:solidFill>
                  <a:latin typeface="Times New Roman" pitchFamily="18" charset="0"/>
                  <a:cs typeface="Times New Roman" pitchFamily="18" charset="0"/>
                </a:rPr>
                <a:t>1</a:t>
              </a:r>
              <a:r>
                <a:rPr lang="en-US">
                  <a:solidFill>
                    <a:srgbClr val="0000FF"/>
                  </a:solidFill>
                  <a:latin typeface="Times New Roman" pitchFamily="18" charset="0"/>
                  <a:cs typeface="Times New Roman" pitchFamily="18" charset="0"/>
                </a:rPr>
                <a:t> ;   m</a:t>
              </a:r>
              <a:r>
                <a:rPr lang="en-US" baseline="-30000">
                  <a:solidFill>
                    <a:srgbClr val="0000FF"/>
                  </a:solidFill>
                  <a:latin typeface="Times New Roman" pitchFamily="18" charset="0"/>
                  <a:cs typeface="Times New Roman" pitchFamily="18" charset="0"/>
                </a:rPr>
                <a:t>2</a:t>
              </a:r>
              <a:r>
                <a:rPr lang="en-US">
                  <a:solidFill>
                    <a:srgbClr val="0000FF"/>
                  </a:solidFill>
                  <a:latin typeface="Times New Roman" pitchFamily="18" charset="0"/>
                  <a:cs typeface="Times New Roman" pitchFamily="18" charset="0"/>
                </a:rPr>
                <a:t>/m</a:t>
              </a:r>
              <a:r>
                <a:rPr lang="en-US" baseline="-30000">
                  <a:solidFill>
                    <a:srgbClr val="0000FF"/>
                  </a:solidFill>
                  <a:latin typeface="Times New Roman" pitchFamily="18" charset="0"/>
                  <a:cs typeface="Times New Roman" pitchFamily="18" charset="0"/>
                </a:rPr>
                <a:t>1</a:t>
              </a:r>
              <a:r>
                <a:rPr lang="en-US">
                  <a:solidFill>
                    <a:srgbClr val="0000FF"/>
                  </a:solidFill>
                  <a:latin typeface="Times New Roman" pitchFamily="18" charset="0"/>
                  <a:cs typeface="Times New Roman" pitchFamily="18" charset="0"/>
                </a:rPr>
                <a:t>       0</a:t>
              </a:r>
              <a:r>
                <a:rPr lang="en-US">
                  <a:solidFill>
                    <a:srgbClr val="000000"/>
                  </a:solidFill>
                  <a:latin typeface="Times New Roman" pitchFamily="18" charset="0"/>
                  <a:cs typeface="Times New Roman" pitchFamily="18" charset="0"/>
                </a:rPr>
                <a:t> .</a:t>
              </a:r>
            </a:p>
          </p:txBody>
        </p:sp>
        <p:graphicFrame>
          <p:nvGraphicFramePr>
            <p:cNvPr id="453647" name="Object 15"/>
            <p:cNvGraphicFramePr>
              <a:graphicFrameLocks noChangeAspect="1"/>
            </p:cNvGraphicFramePr>
            <p:nvPr/>
          </p:nvGraphicFramePr>
          <p:xfrm>
            <a:off x="3948" y="2424"/>
            <a:ext cx="188" cy="154"/>
          </p:xfrm>
          <a:graphic>
            <a:graphicData uri="http://schemas.openxmlformats.org/presentationml/2006/ole">
              <mc:AlternateContent xmlns:mc="http://schemas.openxmlformats.org/markup-compatibility/2006">
                <mc:Choice xmlns:v="urn:schemas-microsoft-com:vml" Requires="v">
                  <p:oleObj spid="_x0000_s453659" name="Equation" r:id="rId9" imgW="139680" imgH="114120" progId="Equation.3">
                    <p:embed/>
                  </p:oleObj>
                </mc:Choice>
                <mc:Fallback>
                  <p:oleObj name="Equation" r:id="rId9" imgW="139680" imgH="114120" progId="Equation.3">
                    <p:embed/>
                    <p:pic>
                      <p:nvPicPr>
                        <p:cNvPr id="0" name="Object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948" y="2424"/>
                          <a:ext cx="188"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453648" name="Group 16"/>
          <p:cNvGrpSpPr>
            <a:grpSpLocks/>
          </p:cNvGrpSpPr>
          <p:nvPr/>
        </p:nvGrpSpPr>
        <p:grpSpPr bwMode="auto">
          <a:xfrm>
            <a:off x="381000" y="4267200"/>
            <a:ext cx="8245475" cy="990600"/>
            <a:chOff x="230" y="2688"/>
            <a:chExt cx="5194" cy="624"/>
          </a:xfrm>
        </p:grpSpPr>
        <p:graphicFrame>
          <p:nvGraphicFramePr>
            <p:cNvPr id="453649" name="Object 17"/>
            <p:cNvGraphicFramePr>
              <a:graphicFrameLocks noChangeAspect="1"/>
            </p:cNvGraphicFramePr>
            <p:nvPr/>
          </p:nvGraphicFramePr>
          <p:xfrm>
            <a:off x="2016" y="2688"/>
            <a:ext cx="1488" cy="624"/>
          </p:xfrm>
          <a:graphic>
            <a:graphicData uri="http://schemas.openxmlformats.org/presentationml/2006/ole">
              <mc:AlternateContent xmlns:mc="http://schemas.openxmlformats.org/markup-compatibility/2006">
                <mc:Choice xmlns:v="urn:schemas-microsoft-com:vml" Requires="v">
                  <p:oleObj spid="_x0000_s453660" name="Equation" r:id="rId11" imgW="1282680" imgH="571320" progId="Equation.3">
                    <p:embed/>
                  </p:oleObj>
                </mc:Choice>
                <mc:Fallback>
                  <p:oleObj name="Equation" r:id="rId11" imgW="1282680" imgH="571320" progId="Equation.3">
                    <p:embed/>
                    <p:pic>
                      <p:nvPicPr>
                        <p:cNvPr id="0" name="Object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016" y="2688"/>
                          <a:ext cx="1488" cy="6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53650" name="Text Box 18"/>
            <p:cNvSpPr txBox="1">
              <a:spLocks noChangeArrowheads="1"/>
            </p:cNvSpPr>
            <p:nvPr/>
          </p:nvSpPr>
          <p:spPr bwMode="auto">
            <a:xfrm>
              <a:off x="230" y="2857"/>
              <a:ext cx="13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(13. 8), (13. 9)</a:t>
              </a:r>
            </a:p>
          </p:txBody>
        </p:sp>
        <p:sp>
          <p:nvSpPr>
            <p:cNvPr id="453651" name="Line 19"/>
            <p:cNvSpPr>
              <a:spLocks noChangeShapeType="1"/>
            </p:cNvSpPr>
            <p:nvPr/>
          </p:nvSpPr>
          <p:spPr bwMode="auto">
            <a:xfrm>
              <a:off x="1536" y="3024"/>
              <a:ext cx="288"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53652" name="Text Box 20"/>
            <p:cNvSpPr txBox="1">
              <a:spLocks noChangeArrowheads="1"/>
            </p:cNvSpPr>
            <p:nvPr/>
          </p:nvSpPr>
          <p:spPr bwMode="auto">
            <a:xfrm>
              <a:off x="4646" y="2809"/>
              <a:ext cx="77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(13. 10)</a:t>
              </a:r>
            </a:p>
          </p:txBody>
        </p:sp>
      </p:grpSp>
      <p:grpSp>
        <p:nvGrpSpPr>
          <p:cNvPr id="453653" name="Group 21"/>
          <p:cNvGrpSpPr>
            <a:grpSpLocks/>
          </p:cNvGrpSpPr>
          <p:nvPr/>
        </p:nvGrpSpPr>
        <p:grpSpPr bwMode="auto">
          <a:xfrm>
            <a:off x="3200400" y="5486400"/>
            <a:ext cx="5467350" cy="914400"/>
            <a:chOff x="2028" y="3480"/>
            <a:chExt cx="3444" cy="576"/>
          </a:xfrm>
        </p:grpSpPr>
        <p:graphicFrame>
          <p:nvGraphicFramePr>
            <p:cNvPr id="453654" name="Object 22"/>
            <p:cNvGraphicFramePr>
              <a:graphicFrameLocks noChangeAspect="1"/>
            </p:cNvGraphicFramePr>
            <p:nvPr/>
          </p:nvGraphicFramePr>
          <p:xfrm>
            <a:off x="2028" y="3480"/>
            <a:ext cx="1248" cy="576"/>
          </p:xfrm>
          <a:graphic>
            <a:graphicData uri="http://schemas.openxmlformats.org/presentationml/2006/ole">
              <mc:AlternateContent xmlns:mc="http://schemas.openxmlformats.org/markup-compatibility/2006">
                <mc:Choice xmlns:v="urn:schemas-microsoft-com:vml" Requires="v">
                  <p:oleObj spid="_x0000_s453661" name="Equation" r:id="rId13" imgW="1218960" imgH="533160" progId="Equation.3">
                    <p:embed/>
                  </p:oleObj>
                </mc:Choice>
                <mc:Fallback>
                  <p:oleObj name="Equation" r:id="rId13" imgW="1218960" imgH="533160" progId="Equation.3">
                    <p:embed/>
                    <p:pic>
                      <p:nvPicPr>
                        <p:cNvPr id="0" name="Object 2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028" y="3480"/>
                          <a:ext cx="1248" cy="5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53655" name="Text Box 23"/>
            <p:cNvSpPr txBox="1">
              <a:spLocks noChangeArrowheads="1"/>
            </p:cNvSpPr>
            <p:nvPr/>
          </p:nvSpPr>
          <p:spPr bwMode="auto">
            <a:xfrm>
              <a:off x="4694" y="3529"/>
              <a:ext cx="77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(13. 11)</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nodeType="clickEffect">
                                  <p:stCondLst>
                                    <p:cond delay="0"/>
                                  </p:stCondLst>
                                  <p:childTnLst>
                                    <p:set>
                                      <p:cBhvr>
                                        <p:cTn id="6" dur="1" fill="hold">
                                          <p:stCondLst>
                                            <p:cond delay="0"/>
                                          </p:stCondLst>
                                        </p:cTn>
                                        <p:tgtEl>
                                          <p:spTgt spid="453634"/>
                                        </p:tgtEl>
                                        <p:attrNameLst>
                                          <p:attrName>style.visibility</p:attrName>
                                        </p:attrNameLst>
                                      </p:cBhvr>
                                      <p:to>
                                        <p:strVal val="visible"/>
                                      </p:to>
                                    </p:set>
                                    <p:animEffect transition="in" filter="strips(downRight)">
                                      <p:cBhvr>
                                        <p:cTn id="7" dur="2000"/>
                                        <p:tgtEl>
                                          <p:spTgt spid="45363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453638"/>
                                        </p:tgtEl>
                                        <p:attrNameLst>
                                          <p:attrName>style.visibility</p:attrName>
                                        </p:attrNameLst>
                                      </p:cBhvr>
                                      <p:to>
                                        <p:strVal val="visible"/>
                                      </p:to>
                                    </p:set>
                                    <p:animEffect transition="in" filter="checkerboard(across)">
                                      <p:cBhvr>
                                        <p:cTn id="12" dur="2000"/>
                                        <p:tgtEl>
                                          <p:spTgt spid="45363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453639"/>
                                        </p:tgtEl>
                                        <p:attrNameLst>
                                          <p:attrName>style.visibility</p:attrName>
                                        </p:attrNameLst>
                                      </p:cBhvr>
                                      <p:to>
                                        <p:strVal val="visible"/>
                                      </p:to>
                                    </p:set>
                                    <p:animEffect transition="in" filter="blinds(horizontal)">
                                      <p:cBhvr>
                                        <p:cTn id="17" dur="500"/>
                                        <p:tgtEl>
                                          <p:spTgt spid="45363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nodeType="clickEffect">
                                  <p:stCondLst>
                                    <p:cond delay="0"/>
                                  </p:stCondLst>
                                  <p:childTnLst>
                                    <p:set>
                                      <p:cBhvr>
                                        <p:cTn id="21" dur="1" fill="hold">
                                          <p:stCondLst>
                                            <p:cond delay="0"/>
                                          </p:stCondLst>
                                        </p:cTn>
                                        <p:tgtEl>
                                          <p:spTgt spid="453640"/>
                                        </p:tgtEl>
                                        <p:attrNameLst>
                                          <p:attrName>style.visibility</p:attrName>
                                        </p:attrNameLst>
                                      </p:cBhvr>
                                      <p:to>
                                        <p:strVal val="visible"/>
                                      </p:to>
                                    </p:set>
                                    <p:animEffect transition="in" filter="blinds(horizontal)">
                                      <p:cBhvr>
                                        <p:cTn id="22" dur="500"/>
                                        <p:tgtEl>
                                          <p:spTgt spid="45364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8" presetClass="entr" presetSubtype="6" fill="hold" nodeType="clickEffect">
                                  <p:stCondLst>
                                    <p:cond delay="0"/>
                                  </p:stCondLst>
                                  <p:childTnLst>
                                    <p:set>
                                      <p:cBhvr>
                                        <p:cTn id="26" dur="1" fill="hold">
                                          <p:stCondLst>
                                            <p:cond delay="0"/>
                                          </p:stCondLst>
                                        </p:cTn>
                                        <p:tgtEl>
                                          <p:spTgt spid="453641"/>
                                        </p:tgtEl>
                                        <p:attrNameLst>
                                          <p:attrName>style.visibility</p:attrName>
                                        </p:attrNameLst>
                                      </p:cBhvr>
                                      <p:to>
                                        <p:strVal val="visible"/>
                                      </p:to>
                                    </p:set>
                                    <p:animEffect transition="in" filter="strips(downRight)">
                                      <p:cBhvr>
                                        <p:cTn id="27" dur="2000"/>
                                        <p:tgtEl>
                                          <p:spTgt spid="453641"/>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nodeType="clickEffect">
                                  <p:stCondLst>
                                    <p:cond delay="0"/>
                                  </p:stCondLst>
                                  <p:childTnLst>
                                    <p:set>
                                      <p:cBhvr>
                                        <p:cTn id="31" dur="1" fill="hold">
                                          <p:stCondLst>
                                            <p:cond delay="0"/>
                                          </p:stCondLst>
                                        </p:cTn>
                                        <p:tgtEl>
                                          <p:spTgt spid="453645"/>
                                        </p:tgtEl>
                                        <p:attrNameLst>
                                          <p:attrName>style.visibility</p:attrName>
                                        </p:attrNameLst>
                                      </p:cBhvr>
                                      <p:to>
                                        <p:strVal val="visible"/>
                                      </p:to>
                                    </p:set>
                                    <p:animEffect transition="in" filter="checkerboard(across)">
                                      <p:cBhvr>
                                        <p:cTn id="32" dur="2000"/>
                                        <p:tgtEl>
                                          <p:spTgt spid="453645"/>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1" fill="hold" nodeType="clickEffect">
                                  <p:stCondLst>
                                    <p:cond delay="0"/>
                                  </p:stCondLst>
                                  <p:childTnLst>
                                    <p:set>
                                      <p:cBhvr>
                                        <p:cTn id="36" dur="1" fill="hold">
                                          <p:stCondLst>
                                            <p:cond delay="0"/>
                                          </p:stCondLst>
                                        </p:cTn>
                                        <p:tgtEl>
                                          <p:spTgt spid="453648"/>
                                        </p:tgtEl>
                                        <p:attrNameLst>
                                          <p:attrName>style.visibility</p:attrName>
                                        </p:attrNameLst>
                                      </p:cBhvr>
                                      <p:to>
                                        <p:strVal val="visible"/>
                                      </p:to>
                                    </p:set>
                                    <p:animEffect transition="in" filter="wipe(up)">
                                      <p:cBhvr>
                                        <p:cTn id="37" dur="2000"/>
                                        <p:tgtEl>
                                          <p:spTgt spid="453648"/>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1" fill="hold" nodeType="clickEffect">
                                  <p:stCondLst>
                                    <p:cond delay="0"/>
                                  </p:stCondLst>
                                  <p:childTnLst>
                                    <p:set>
                                      <p:cBhvr>
                                        <p:cTn id="41" dur="1" fill="hold">
                                          <p:stCondLst>
                                            <p:cond delay="0"/>
                                          </p:stCondLst>
                                        </p:cTn>
                                        <p:tgtEl>
                                          <p:spTgt spid="453653"/>
                                        </p:tgtEl>
                                        <p:attrNameLst>
                                          <p:attrName>style.visibility</p:attrName>
                                        </p:attrNameLst>
                                      </p:cBhvr>
                                      <p:to>
                                        <p:strVal val="visible"/>
                                      </p:to>
                                    </p:set>
                                    <p:animEffect transition="in" filter="wipe(up)">
                                      <p:cBhvr>
                                        <p:cTn id="42" dur="2000"/>
                                        <p:tgtEl>
                                          <p:spTgt spid="4536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3638" grpId="0" autoUpdateAnimBg="0"/>
      <p:bldP spid="453639" grpId="0"/>
    </p:bldLst>
  </p:timing>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54658" name="Group 2"/>
          <p:cNvGrpSpPr>
            <a:grpSpLocks/>
          </p:cNvGrpSpPr>
          <p:nvPr/>
        </p:nvGrpSpPr>
        <p:grpSpPr bwMode="auto">
          <a:xfrm>
            <a:off x="914400" y="303213"/>
            <a:ext cx="8001000" cy="493712"/>
            <a:chOff x="672" y="169"/>
            <a:chExt cx="5040" cy="311"/>
          </a:xfrm>
        </p:grpSpPr>
        <p:graphicFrame>
          <p:nvGraphicFramePr>
            <p:cNvPr id="454659" name="Object 3"/>
            <p:cNvGraphicFramePr>
              <a:graphicFrameLocks noChangeAspect="1"/>
            </p:cNvGraphicFramePr>
            <p:nvPr/>
          </p:nvGraphicFramePr>
          <p:xfrm>
            <a:off x="672" y="192"/>
            <a:ext cx="3360" cy="288"/>
          </p:xfrm>
          <a:graphic>
            <a:graphicData uri="http://schemas.openxmlformats.org/presentationml/2006/ole">
              <mc:AlternateContent xmlns:mc="http://schemas.openxmlformats.org/markup-compatibility/2006">
                <mc:Choice xmlns:v="urn:schemas-microsoft-com:vml" Requires="v">
                  <p:oleObj spid="_x0000_s454708" name="Equation" r:id="rId3" imgW="2590560" imgH="241200" progId="Equation.3">
                    <p:embed/>
                  </p:oleObj>
                </mc:Choice>
                <mc:Fallback>
                  <p:oleObj name="Equation" r:id="rId3" imgW="2590560" imgH="24120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2" y="192"/>
                          <a:ext cx="336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54660" name="Text Box 4"/>
            <p:cNvSpPr txBox="1">
              <a:spLocks noChangeArrowheads="1"/>
            </p:cNvSpPr>
            <p:nvPr/>
          </p:nvSpPr>
          <p:spPr bwMode="auto">
            <a:xfrm>
              <a:off x="4934" y="169"/>
              <a:ext cx="77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(13. 12)</a:t>
              </a:r>
            </a:p>
          </p:txBody>
        </p:sp>
      </p:grpSp>
      <p:sp>
        <p:nvSpPr>
          <p:cNvPr id="454661" name="Text Box 5"/>
          <p:cNvSpPr txBox="1">
            <a:spLocks noChangeArrowheads="1"/>
          </p:cNvSpPr>
          <p:nvPr/>
        </p:nvSpPr>
        <p:spPr bwMode="auto">
          <a:xfrm>
            <a:off x="365125" y="914400"/>
            <a:ext cx="20399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cs typeface="Times New Roman" pitchFamily="18" charset="0"/>
              </a:rPr>
              <a:t>Khi </a:t>
            </a:r>
            <a:r>
              <a:rPr lang="en-US">
                <a:solidFill>
                  <a:srgbClr val="000000"/>
                </a:solidFill>
                <a:latin typeface="Times New Roman" pitchFamily="18" charset="0"/>
                <a:cs typeface="Times New Roman" pitchFamily="18" charset="0"/>
              </a:rPr>
              <a:t> </a:t>
            </a:r>
            <a:r>
              <a:rPr lang="en-US">
                <a:solidFill>
                  <a:srgbClr val="0000FF"/>
                </a:solidFill>
                <a:latin typeface="Times New Roman" pitchFamily="18" charset="0"/>
                <a:cs typeface="Times New Roman" pitchFamily="18" charset="0"/>
              </a:rPr>
              <a:t>1&lt;&lt; 2h/y</a:t>
            </a:r>
            <a:r>
              <a:rPr lang="en-US" baseline="-30000">
                <a:solidFill>
                  <a:srgbClr val="0000FF"/>
                </a:solidFill>
                <a:latin typeface="Times New Roman" pitchFamily="18" charset="0"/>
                <a:cs typeface="Times New Roman" pitchFamily="18" charset="0"/>
              </a:rPr>
              <a:t>t</a:t>
            </a:r>
            <a:r>
              <a:rPr lang="en-US">
                <a:solidFill>
                  <a:srgbClr val="000000"/>
                </a:solidFill>
                <a:latin typeface=".VnTime" pitchFamily="34" charset="0"/>
                <a:cs typeface="Times New Roman" pitchFamily="18" charset="0"/>
              </a:rPr>
              <a:t> </a:t>
            </a:r>
          </a:p>
        </p:txBody>
      </p:sp>
      <p:graphicFrame>
        <p:nvGraphicFramePr>
          <p:cNvPr id="454662" name="Object 6"/>
          <p:cNvGraphicFramePr>
            <a:graphicFrameLocks noChangeAspect="1"/>
          </p:cNvGraphicFramePr>
          <p:nvPr/>
        </p:nvGraphicFramePr>
        <p:xfrm>
          <a:off x="3352800" y="685800"/>
          <a:ext cx="1600200" cy="977900"/>
        </p:xfrm>
        <a:graphic>
          <a:graphicData uri="http://schemas.openxmlformats.org/presentationml/2006/ole">
            <mc:AlternateContent xmlns:mc="http://schemas.openxmlformats.org/markup-compatibility/2006">
              <mc:Choice xmlns:v="urn:schemas-microsoft-com:vml" Requires="v">
                <p:oleObj spid="_x0000_s454709" name="Equation" r:id="rId5" imgW="749160" imgH="533160" progId="Equation.3">
                  <p:embed/>
                </p:oleObj>
              </mc:Choice>
              <mc:Fallback>
                <p:oleObj name="Equation" r:id="rId5" imgW="749160" imgH="533160" progId="Equation.3">
                  <p:embed/>
                  <p:pic>
                    <p:nvPicPr>
                      <p:cNvPr id="0"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52800" y="685800"/>
                        <a:ext cx="1600200" cy="977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54663" name="Text Box 7"/>
          <p:cNvSpPr txBox="1">
            <a:spLocks noChangeArrowheads="1"/>
          </p:cNvSpPr>
          <p:nvPr/>
        </p:nvSpPr>
        <p:spPr bwMode="auto">
          <a:xfrm>
            <a:off x="7696200" y="912813"/>
            <a:ext cx="12350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(13. 13)</a:t>
            </a:r>
          </a:p>
        </p:txBody>
      </p:sp>
      <p:grpSp>
        <p:nvGrpSpPr>
          <p:cNvPr id="454664" name="Group 8"/>
          <p:cNvGrpSpPr>
            <a:grpSpLocks/>
          </p:cNvGrpSpPr>
          <p:nvPr/>
        </p:nvGrpSpPr>
        <p:grpSpPr bwMode="auto">
          <a:xfrm>
            <a:off x="288925" y="1577975"/>
            <a:ext cx="8855075" cy="1927225"/>
            <a:chOff x="182" y="1056"/>
            <a:chExt cx="5578" cy="1214"/>
          </a:xfrm>
        </p:grpSpPr>
        <p:sp>
          <p:nvSpPr>
            <p:cNvPr id="454665" name="Text Box 9"/>
            <p:cNvSpPr txBox="1">
              <a:spLocks noChangeArrowheads="1"/>
            </p:cNvSpPr>
            <p:nvPr/>
          </p:nvSpPr>
          <p:spPr bwMode="auto">
            <a:xfrm>
              <a:off x="182" y="1056"/>
              <a:ext cx="5578" cy="12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a:solidFill>
                    <a:srgbClr val="006666"/>
                  </a:solidFill>
                </a:rPr>
                <a:t>Thí dụ 13. 4.</a:t>
              </a:r>
              <a:r>
                <a:rPr lang="en-US">
                  <a:solidFill>
                    <a:srgbClr val="000000"/>
                  </a:solidFill>
                </a:rPr>
                <a:t> Xác định chiều cao rơi cho phép của vật nặng G </a:t>
              </a:r>
            </a:p>
            <a:p>
              <a:pPr algn="l"/>
              <a:r>
                <a:rPr lang="en-US">
                  <a:solidFill>
                    <a:srgbClr val="000000"/>
                  </a:solidFill>
                </a:rPr>
                <a:t>có trọng lượng 500N trên đầu tự do của dầm công xôn không </a:t>
              </a:r>
            </a:p>
            <a:p>
              <a:pPr algn="l"/>
              <a:r>
                <a:rPr lang="en-US">
                  <a:solidFill>
                    <a:srgbClr val="000000"/>
                  </a:solidFill>
                </a:rPr>
                <a:t>trọng lượng có chiều dài l = 1m, mặt cắt ngang d</a:t>
              </a:r>
              <a:r>
                <a:rPr lang="en-US"/>
                <a:t>ầm </a:t>
              </a:r>
              <a:r>
                <a:rPr lang="en-US">
                  <a:solidFill>
                    <a:srgbClr val="000000"/>
                  </a:solidFill>
                </a:rPr>
                <a:t>có cạnh </a:t>
              </a:r>
            </a:p>
            <a:p>
              <a:pPr algn="l"/>
              <a:r>
                <a:rPr lang="en-US">
                  <a:solidFill>
                    <a:srgbClr val="000000"/>
                  </a:solidFill>
                </a:rPr>
                <a:t>a = 10cm . Vật liệu làm dầm là thép có</a:t>
              </a:r>
              <a:r>
                <a:rPr lang="en-US"/>
                <a:t> </a:t>
              </a:r>
              <a:r>
                <a:rPr lang="en-US">
                  <a:solidFill>
                    <a:srgbClr val="000000"/>
                  </a:solidFill>
                  <a:cs typeface="Times New Roman" pitchFamily="18" charset="0"/>
                </a:rPr>
                <a:t>E </a:t>
              </a:r>
              <a:r>
                <a:rPr lang="en-US">
                  <a:solidFill>
                    <a:srgbClr val="000000"/>
                  </a:solidFill>
                  <a:latin typeface="Times New Roman" pitchFamily="18" charset="0"/>
                  <a:cs typeface="Times New Roman" pitchFamily="18" charset="0"/>
                </a:rPr>
                <a:t>= 2.10</a:t>
              </a:r>
              <a:r>
                <a:rPr lang="en-US" baseline="30000">
                  <a:solidFill>
                    <a:srgbClr val="000000"/>
                  </a:solidFill>
                  <a:latin typeface="Times New Roman" pitchFamily="18" charset="0"/>
                  <a:cs typeface="Times New Roman" pitchFamily="18" charset="0"/>
                </a:rPr>
                <a:t>4</a:t>
              </a:r>
              <a:r>
                <a:rPr lang="en-US">
                  <a:solidFill>
                    <a:srgbClr val="000000"/>
                  </a:solidFill>
                  <a:latin typeface="Times New Roman" pitchFamily="18" charset="0"/>
                  <a:cs typeface="Times New Roman" pitchFamily="18" charset="0"/>
                </a:rPr>
                <a:t> </a:t>
              </a:r>
              <a:r>
                <a:rPr lang="en-US">
                  <a:solidFill>
                    <a:srgbClr val="000000"/>
                  </a:solidFill>
                  <a:cs typeface="Times New Roman" pitchFamily="18" charset="0"/>
                </a:rPr>
                <a:t>kN</a:t>
              </a:r>
              <a:r>
                <a:rPr lang="en-US">
                  <a:solidFill>
                    <a:srgbClr val="000000"/>
                  </a:solidFill>
                  <a:latin typeface="Times New Roman" pitchFamily="18" charset="0"/>
                  <a:cs typeface="Times New Roman" pitchFamily="18" charset="0"/>
                </a:rPr>
                <a:t>/</a:t>
              </a:r>
              <a:r>
                <a:rPr lang="en-US">
                  <a:solidFill>
                    <a:srgbClr val="000000"/>
                  </a:solidFill>
                  <a:cs typeface="Times New Roman" pitchFamily="18" charset="0"/>
                </a:rPr>
                <a:t>cm</a:t>
              </a:r>
              <a:r>
                <a:rPr lang="en-US" baseline="30000">
                  <a:solidFill>
                    <a:srgbClr val="000000"/>
                  </a:solidFill>
                  <a:latin typeface="Times New Roman" pitchFamily="18" charset="0"/>
                  <a:cs typeface="Times New Roman" pitchFamily="18" charset="0"/>
                </a:rPr>
                <a:t>2</a:t>
              </a:r>
              <a:r>
                <a:rPr lang="en-US">
                  <a:solidFill>
                    <a:srgbClr val="000000"/>
                  </a:solidFill>
                  <a:latin typeface="Times New Roman" pitchFamily="18" charset="0"/>
                  <a:cs typeface="Times New Roman" pitchFamily="18" charset="0"/>
                </a:rPr>
                <a:t>; </a:t>
              </a:r>
              <a:r>
                <a:rPr lang="en-US"/>
                <a:t>ứng suất cho phép</a:t>
              </a:r>
              <a:r>
                <a:rPr lang="en-US">
                  <a:solidFill>
                    <a:srgbClr val="000000"/>
                  </a:solidFill>
                  <a:latin typeface=".VnTime" pitchFamily="34" charset="0"/>
                  <a:cs typeface="Times New Roman" pitchFamily="18" charset="0"/>
                </a:rPr>
                <a:t>                             .</a:t>
              </a:r>
            </a:p>
          </p:txBody>
        </p:sp>
        <p:graphicFrame>
          <p:nvGraphicFramePr>
            <p:cNvPr id="454666" name="Object 10"/>
            <p:cNvGraphicFramePr>
              <a:graphicFrameLocks noChangeAspect="1"/>
            </p:cNvGraphicFramePr>
            <p:nvPr/>
          </p:nvGraphicFramePr>
          <p:xfrm>
            <a:off x="1926" y="1962"/>
            <a:ext cx="1440" cy="308"/>
          </p:xfrm>
          <a:graphic>
            <a:graphicData uri="http://schemas.openxmlformats.org/presentationml/2006/ole">
              <mc:AlternateContent xmlns:mc="http://schemas.openxmlformats.org/markup-compatibility/2006">
                <mc:Choice xmlns:v="urn:schemas-microsoft-com:vml" Requires="v">
                  <p:oleObj spid="_x0000_s454710" name="Equation" r:id="rId7" imgW="1307880" imgH="279360" progId="Equation.3">
                    <p:embed/>
                  </p:oleObj>
                </mc:Choice>
                <mc:Fallback>
                  <p:oleObj name="Equation" r:id="rId7" imgW="1307880" imgH="279360" progId="Equation.3">
                    <p:embed/>
                    <p:pic>
                      <p:nvPicPr>
                        <p:cNvPr id="0" name="Object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26" y="1962"/>
                          <a:ext cx="1440" cy="3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454667" name="Group 11"/>
          <p:cNvGrpSpPr>
            <a:grpSpLocks/>
          </p:cNvGrpSpPr>
          <p:nvPr/>
        </p:nvGrpSpPr>
        <p:grpSpPr bwMode="auto">
          <a:xfrm>
            <a:off x="5638800" y="4267200"/>
            <a:ext cx="2767013" cy="582613"/>
            <a:chOff x="3470" y="2772"/>
            <a:chExt cx="1743" cy="367"/>
          </a:xfrm>
        </p:grpSpPr>
        <p:sp>
          <p:nvSpPr>
            <p:cNvPr id="454668" name="Line 12"/>
            <p:cNvSpPr>
              <a:spLocks noChangeShapeType="1"/>
            </p:cNvSpPr>
            <p:nvPr/>
          </p:nvSpPr>
          <p:spPr bwMode="auto">
            <a:xfrm>
              <a:off x="3521" y="2908"/>
              <a:ext cx="0" cy="23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4669" name="Line 13"/>
            <p:cNvSpPr>
              <a:spLocks noChangeShapeType="1"/>
            </p:cNvSpPr>
            <p:nvPr/>
          </p:nvSpPr>
          <p:spPr bwMode="auto">
            <a:xfrm>
              <a:off x="3521" y="3021"/>
              <a:ext cx="1296"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4670" name="Rectangle 14" descr="Light upward diagonal"/>
            <p:cNvSpPr>
              <a:spLocks noChangeArrowheads="1"/>
            </p:cNvSpPr>
            <p:nvPr/>
          </p:nvSpPr>
          <p:spPr bwMode="auto">
            <a:xfrm>
              <a:off x="3470" y="2908"/>
              <a:ext cx="41" cy="231"/>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454671" name="Line 15"/>
            <p:cNvSpPr>
              <a:spLocks noChangeShapeType="1"/>
            </p:cNvSpPr>
            <p:nvPr/>
          </p:nvSpPr>
          <p:spPr bwMode="auto">
            <a:xfrm>
              <a:off x="4810" y="2850"/>
              <a:ext cx="0" cy="173"/>
            </a:xfrm>
            <a:prstGeom prst="line">
              <a:avLst/>
            </a:prstGeom>
            <a:noFill/>
            <a:ln w="28575">
              <a:solidFill>
                <a:srgbClr val="CC0099"/>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54672" name="Text Box 16"/>
            <p:cNvSpPr txBox="1">
              <a:spLocks noChangeArrowheads="1"/>
            </p:cNvSpPr>
            <p:nvPr/>
          </p:nvSpPr>
          <p:spPr bwMode="auto">
            <a:xfrm>
              <a:off x="4781" y="2772"/>
              <a:ext cx="432"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G(1)</a:t>
              </a:r>
            </a:p>
          </p:txBody>
        </p:sp>
      </p:grpSp>
      <p:grpSp>
        <p:nvGrpSpPr>
          <p:cNvPr id="454673" name="Group 17"/>
          <p:cNvGrpSpPr>
            <a:grpSpLocks/>
          </p:cNvGrpSpPr>
          <p:nvPr/>
        </p:nvGrpSpPr>
        <p:grpSpPr bwMode="auto">
          <a:xfrm>
            <a:off x="5603875" y="3124200"/>
            <a:ext cx="3540125" cy="1095375"/>
            <a:chOff x="3474" y="2016"/>
            <a:chExt cx="2230" cy="690"/>
          </a:xfrm>
        </p:grpSpPr>
        <p:sp>
          <p:nvSpPr>
            <p:cNvPr id="454674" name="Line 18"/>
            <p:cNvSpPr>
              <a:spLocks noChangeShapeType="1"/>
            </p:cNvSpPr>
            <p:nvPr/>
          </p:nvSpPr>
          <p:spPr bwMode="auto">
            <a:xfrm>
              <a:off x="3525" y="2297"/>
              <a:ext cx="0" cy="2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4675" name="Line 19"/>
            <p:cNvSpPr>
              <a:spLocks noChangeShapeType="1"/>
            </p:cNvSpPr>
            <p:nvPr/>
          </p:nvSpPr>
          <p:spPr bwMode="auto">
            <a:xfrm>
              <a:off x="3525" y="2412"/>
              <a:ext cx="1296"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4676" name="Rectangle 20" descr="Light upward diagonal"/>
            <p:cNvSpPr>
              <a:spLocks noChangeArrowheads="1"/>
            </p:cNvSpPr>
            <p:nvPr/>
          </p:nvSpPr>
          <p:spPr bwMode="auto">
            <a:xfrm>
              <a:off x="3474" y="2297"/>
              <a:ext cx="41" cy="231"/>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454677" name="Rectangle 21" descr="Light downward diagonal"/>
            <p:cNvSpPr>
              <a:spLocks noChangeArrowheads="1"/>
            </p:cNvSpPr>
            <p:nvPr/>
          </p:nvSpPr>
          <p:spPr bwMode="auto">
            <a:xfrm>
              <a:off x="5213" y="2311"/>
              <a:ext cx="204" cy="204"/>
            </a:xfrm>
            <a:prstGeom prst="rect">
              <a:avLst/>
            </a:prstGeom>
            <a:pattFill prst="ltDnDiag">
              <a:fgClr>
                <a:srgbClr val="000000"/>
              </a:fgClr>
              <a:bgClr>
                <a:srgbClr val="FFFFFF"/>
              </a:bgClr>
            </a:pattFill>
            <a:ln w="28575">
              <a:solidFill>
                <a:srgbClr val="006666"/>
              </a:solidFill>
              <a:miter lim="800000"/>
              <a:headEnd/>
              <a:tailEnd/>
            </a:ln>
          </p:spPr>
          <p:txBody>
            <a:bodyPr/>
            <a:lstStyle/>
            <a:p>
              <a:endParaRPr lang="en-US"/>
            </a:p>
          </p:txBody>
        </p:sp>
        <p:sp>
          <p:nvSpPr>
            <p:cNvPr id="454678" name="Line 22"/>
            <p:cNvSpPr>
              <a:spLocks noChangeShapeType="1"/>
            </p:cNvSpPr>
            <p:nvPr/>
          </p:nvSpPr>
          <p:spPr bwMode="auto">
            <a:xfrm>
              <a:off x="5159" y="2405"/>
              <a:ext cx="313"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454679" name="Line 23"/>
            <p:cNvSpPr>
              <a:spLocks noChangeShapeType="1"/>
            </p:cNvSpPr>
            <p:nvPr/>
          </p:nvSpPr>
          <p:spPr bwMode="auto">
            <a:xfrm>
              <a:off x="5311" y="2232"/>
              <a:ext cx="0" cy="345"/>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454680" name="AutoShape 24" descr="Light upward diagonal"/>
            <p:cNvSpPr>
              <a:spLocks noChangeArrowheads="1"/>
            </p:cNvSpPr>
            <p:nvPr/>
          </p:nvSpPr>
          <p:spPr bwMode="auto">
            <a:xfrm>
              <a:off x="4734" y="2066"/>
              <a:ext cx="128" cy="128"/>
            </a:xfrm>
            <a:prstGeom prst="flowChartConnector">
              <a:avLst/>
            </a:prstGeom>
            <a:noFill/>
            <a:ln w="19050">
              <a:solidFill>
                <a:srgbClr val="993300"/>
              </a:solidFill>
              <a:round/>
              <a:headEnd/>
              <a:tailEnd/>
            </a:ln>
            <a:extLst>
              <a:ext uri="{909E8E84-426E-40DD-AFC4-6F175D3DCCD1}">
                <a14:hiddenFill xmlns:a14="http://schemas.microsoft.com/office/drawing/2010/main">
                  <a:pattFill prst="ltUpDiag">
                    <a:fgClr>
                      <a:srgbClr val="000000"/>
                    </a:fgClr>
                    <a:bgClr>
                      <a:srgbClr val="FFFFFF"/>
                    </a:bgClr>
                  </a:pattFill>
                </a14:hiddenFill>
              </a:ext>
            </a:extLst>
          </p:spPr>
          <p:txBody>
            <a:bodyPr/>
            <a:lstStyle/>
            <a:p>
              <a:endParaRPr lang="en-US"/>
            </a:p>
          </p:txBody>
        </p:sp>
        <p:sp>
          <p:nvSpPr>
            <p:cNvPr id="454681" name="Line 25"/>
            <p:cNvSpPr>
              <a:spLocks noChangeShapeType="1"/>
            </p:cNvSpPr>
            <p:nvPr/>
          </p:nvSpPr>
          <p:spPr bwMode="auto">
            <a:xfrm>
              <a:off x="4799" y="2016"/>
              <a:ext cx="0" cy="231"/>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454682" name="Line 26"/>
            <p:cNvSpPr>
              <a:spLocks noChangeShapeType="1"/>
            </p:cNvSpPr>
            <p:nvPr/>
          </p:nvSpPr>
          <p:spPr bwMode="auto">
            <a:xfrm>
              <a:off x="4698" y="2131"/>
              <a:ext cx="205"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454683" name="Line 27"/>
            <p:cNvSpPr>
              <a:spLocks noChangeShapeType="1"/>
            </p:cNvSpPr>
            <p:nvPr/>
          </p:nvSpPr>
          <p:spPr bwMode="auto">
            <a:xfrm>
              <a:off x="4831" y="2196"/>
              <a:ext cx="17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4684" name="Line 28"/>
            <p:cNvSpPr>
              <a:spLocks noChangeShapeType="1"/>
            </p:cNvSpPr>
            <p:nvPr/>
          </p:nvSpPr>
          <p:spPr bwMode="auto">
            <a:xfrm>
              <a:off x="4839" y="2412"/>
              <a:ext cx="1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4685" name="Line 29"/>
            <p:cNvSpPr>
              <a:spLocks noChangeShapeType="1"/>
            </p:cNvSpPr>
            <p:nvPr/>
          </p:nvSpPr>
          <p:spPr bwMode="auto">
            <a:xfrm>
              <a:off x="4983" y="2196"/>
              <a:ext cx="0" cy="218"/>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54686" name="Line 30"/>
            <p:cNvSpPr>
              <a:spLocks noChangeShapeType="1"/>
            </p:cNvSpPr>
            <p:nvPr/>
          </p:nvSpPr>
          <p:spPr bwMode="auto">
            <a:xfrm>
              <a:off x="5206" y="2505"/>
              <a:ext cx="0" cy="17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4687" name="Line 31"/>
            <p:cNvSpPr>
              <a:spLocks noChangeShapeType="1"/>
            </p:cNvSpPr>
            <p:nvPr/>
          </p:nvSpPr>
          <p:spPr bwMode="auto">
            <a:xfrm>
              <a:off x="5415" y="2505"/>
              <a:ext cx="0" cy="17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4688" name="Line 32"/>
            <p:cNvSpPr>
              <a:spLocks noChangeShapeType="1"/>
            </p:cNvSpPr>
            <p:nvPr/>
          </p:nvSpPr>
          <p:spPr bwMode="auto">
            <a:xfrm>
              <a:off x="5220" y="2649"/>
              <a:ext cx="204" cy="0"/>
            </a:xfrm>
            <a:prstGeom prst="line">
              <a:avLst/>
            </a:prstGeom>
            <a:noFill/>
            <a:ln w="9525">
              <a:solidFill>
                <a:srgbClr val="000000"/>
              </a:solidFill>
              <a:round/>
              <a:headEnd type="stealth" w="sm" len="sm"/>
              <a:tailEnd type="stealth" w="sm" len="sm"/>
            </a:ln>
            <a:extLst>
              <a:ext uri="{909E8E84-426E-40DD-AFC4-6F175D3DCCD1}">
                <a14:hiddenFill xmlns:a14="http://schemas.microsoft.com/office/drawing/2010/main">
                  <a:noFill/>
                </a14:hiddenFill>
              </a:ext>
            </a:extLst>
          </p:spPr>
          <p:txBody>
            <a:bodyPr/>
            <a:lstStyle/>
            <a:p>
              <a:endParaRPr lang="en-US"/>
            </a:p>
          </p:txBody>
        </p:sp>
        <p:sp>
          <p:nvSpPr>
            <p:cNvPr id="454689" name="Line 33"/>
            <p:cNvSpPr>
              <a:spLocks noChangeShapeType="1"/>
            </p:cNvSpPr>
            <p:nvPr/>
          </p:nvSpPr>
          <p:spPr bwMode="auto">
            <a:xfrm>
              <a:off x="5364" y="2304"/>
              <a:ext cx="26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4690" name="Line 34"/>
            <p:cNvSpPr>
              <a:spLocks noChangeShapeType="1"/>
            </p:cNvSpPr>
            <p:nvPr/>
          </p:nvSpPr>
          <p:spPr bwMode="auto">
            <a:xfrm>
              <a:off x="5364" y="2513"/>
              <a:ext cx="26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4691" name="Line 35"/>
            <p:cNvSpPr>
              <a:spLocks noChangeShapeType="1"/>
            </p:cNvSpPr>
            <p:nvPr/>
          </p:nvSpPr>
          <p:spPr bwMode="auto">
            <a:xfrm>
              <a:off x="5588" y="2304"/>
              <a:ext cx="0" cy="204"/>
            </a:xfrm>
            <a:prstGeom prst="line">
              <a:avLst/>
            </a:prstGeom>
            <a:noFill/>
            <a:ln w="9525">
              <a:solidFill>
                <a:srgbClr val="000000"/>
              </a:solidFill>
              <a:round/>
              <a:headEnd type="stealth" w="sm" len="sm"/>
              <a:tailEnd type="stealth" w="sm" len="sm"/>
            </a:ln>
            <a:extLst>
              <a:ext uri="{909E8E84-426E-40DD-AFC4-6F175D3DCCD1}">
                <a14:hiddenFill xmlns:a14="http://schemas.microsoft.com/office/drawing/2010/main">
                  <a:noFill/>
                </a14:hiddenFill>
              </a:ext>
            </a:extLst>
          </p:spPr>
          <p:txBody>
            <a:bodyPr/>
            <a:lstStyle/>
            <a:p>
              <a:endParaRPr lang="en-US"/>
            </a:p>
          </p:txBody>
        </p:sp>
        <p:sp>
          <p:nvSpPr>
            <p:cNvPr id="454692" name="Line 36"/>
            <p:cNvSpPr>
              <a:spLocks noChangeShapeType="1"/>
            </p:cNvSpPr>
            <p:nvPr/>
          </p:nvSpPr>
          <p:spPr bwMode="auto">
            <a:xfrm>
              <a:off x="3521" y="2549"/>
              <a:ext cx="0"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4693" name="Line 37"/>
            <p:cNvSpPr>
              <a:spLocks noChangeShapeType="1"/>
            </p:cNvSpPr>
            <p:nvPr/>
          </p:nvSpPr>
          <p:spPr bwMode="auto">
            <a:xfrm>
              <a:off x="4810" y="2448"/>
              <a:ext cx="0" cy="17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4694" name="Line 38"/>
            <p:cNvSpPr>
              <a:spLocks noChangeShapeType="1"/>
            </p:cNvSpPr>
            <p:nvPr/>
          </p:nvSpPr>
          <p:spPr bwMode="auto">
            <a:xfrm>
              <a:off x="3514" y="2606"/>
              <a:ext cx="1296" cy="0"/>
            </a:xfrm>
            <a:prstGeom prst="line">
              <a:avLst/>
            </a:prstGeom>
            <a:noFill/>
            <a:ln w="9525">
              <a:solidFill>
                <a:srgbClr val="000000"/>
              </a:solidFill>
              <a:round/>
              <a:headEnd type="stealth" w="sm" len="lg"/>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54695" name="Text Box 39"/>
            <p:cNvSpPr txBox="1">
              <a:spLocks noChangeArrowheads="1"/>
            </p:cNvSpPr>
            <p:nvPr/>
          </p:nvSpPr>
          <p:spPr bwMode="auto">
            <a:xfrm>
              <a:off x="5213" y="2447"/>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a</a:t>
              </a:r>
            </a:p>
          </p:txBody>
        </p:sp>
        <p:sp>
          <p:nvSpPr>
            <p:cNvPr id="454696" name="Text Box 40"/>
            <p:cNvSpPr txBox="1">
              <a:spLocks noChangeArrowheads="1"/>
            </p:cNvSpPr>
            <p:nvPr/>
          </p:nvSpPr>
          <p:spPr bwMode="auto">
            <a:xfrm>
              <a:off x="4068" y="2402"/>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i="1">
                  <a:latin typeface="Times New Roman" pitchFamily="18" charset="0"/>
                  <a:cs typeface="Times New Roman" pitchFamily="18" charset="0"/>
                </a:rPr>
                <a:t>l</a:t>
              </a:r>
            </a:p>
          </p:txBody>
        </p:sp>
        <p:sp>
          <p:nvSpPr>
            <p:cNvPr id="454697" name="Text Box 41"/>
            <p:cNvSpPr txBox="1">
              <a:spLocks noChangeArrowheads="1"/>
            </p:cNvSpPr>
            <p:nvPr/>
          </p:nvSpPr>
          <p:spPr bwMode="auto">
            <a:xfrm>
              <a:off x="5445" y="2268"/>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a</a:t>
              </a:r>
            </a:p>
          </p:txBody>
        </p:sp>
        <p:sp>
          <p:nvSpPr>
            <p:cNvPr id="454698" name="Text Box 42"/>
            <p:cNvSpPr txBox="1">
              <a:spLocks noChangeArrowheads="1"/>
            </p:cNvSpPr>
            <p:nvPr/>
          </p:nvSpPr>
          <p:spPr bwMode="auto">
            <a:xfrm>
              <a:off x="4809" y="2155"/>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h</a:t>
              </a:r>
            </a:p>
          </p:txBody>
        </p:sp>
      </p:grpSp>
      <p:grpSp>
        <p:nvGrpSpPr>
          <p:cNvPr id="454699" name="Group 43"/>
          <p:cNvGrpSpPr>
            <a:grpSpLocks/>
          </p:cNvGrpSpPr>
          <p:nvPr/>
        </p:nvGrpSpPr>
        <p:grpSpPr bwMode="auto">
          <a:xfrm>
            <a:off x="5440363" y="4953000"/>
            <a:ext cx="3703637" cy="698500"/>
            <a:chOff x="3361" y="3120"/>
            <a:chExt cx="2333" cy="440"/>
          </a:xfrm>
        </p:grpSpPr>
        <p:sp>
          <p:nvSpPr>
            <p:cNvPr id="454700" name="AutoShape 44" descr="Light vertical"/>
            <p:cNvSpPr>
              <a:spLocks noChangeArrowheads="1"/>
            </p:cNvSpPr>
            <p:nvPr/>
          </p:nvSpPr>
          <p:spPr bwMode="auto">
            <a:xfrm>
              <a:off x="3595" y="3206"/>
              <a:ext cx="1304" cy="259"/>
            </a:xfrm>
            <a:prstGeom prst="rtTriangle">
              <a:avLst/>
            </a:prstGeom>
            <a:pattFill prst="ltVert">
              <a:fgClr>
                <a:srgbClr val="CC0000"/>
              </a:fgClr>
              <a:bgClr>
                <a:srgbClr val="FFFFFF"/>
              </a:bgClr>
            </a:pattFill>
            <a:ln w="28575">
              <a:solidFill>
                <a:srgbClr val="990000"/>
              </a:solidFill>
              <a:miter lim="800000"/>
              <a:headEnd/>
              <a:tailEnd/>
            </a:ln>
          </p:spPr>
          <p:txBody>
            <a:bodyPr/>
            <a:lstStyle/>
            <a:p>
              <a:endParaRPr lang="en-US"/>
            </a:p>
          </p:txBody>
        </p:sp>
        <p:sp>
          <p:nvSpPr>
            <p:cNvPr id="454701" name="Text Box 45"/>
            <p:cNvSpPr txBox="1">
              <a:spLocks noChangeArrowheads="1"/>
            </p:cNvSpPr>
            <p:nvPr/>
          </p:nvSpPr>
          <p:spPr bwMode="auto">
            <a:xfrm>
              <a:off x="3361" y="3120"/>
              <a:ext cx="346"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G</a:t>
              </a:r>
              <a:r>
                <a:rPr lang="en-US" sz="2000" i="1">
                  <a:latin typeface="Times New Roman" pitchFamily="18" charset="0"/>
                  <a:cs typeface="Times New Roman" pitchFamily="18" charset="0"/>
                </a:rPr>
                <a:t>l</a:t>
              </a:r>
            </a:p>
          </p:txBody>
        </p:sp>
        <p:sp>
          <p:nvSpPr>
            <p:cNvPr id="454702" name="Text Box 46"/>
            <p:cNvSpPr txBox="1">
              <a:spLocks noChangeArrowheads="1"/>
            </p:cNvSpPr>
            <p:nvPr/>
          </p:nvSpPr>
          <p:spPr bwMode="auto">
            <a:xfrm>
              <a:off x="5028" y="3186"/>
              <a:ext cx="666"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aphicFrame>
          <p:nvGraphicFramePr>
            <p:cNvPr id="454703" name="Object 47"/>
            <p:cNvGraphicFramePr>
              <a:graphicFrameLocks noChangeAspect="1"/>
            </p:cNvGraphicFramePr>
            <p:nvPr/>
          </p:nvGraphicFramePr>
          <p:xfrm>
            <a:off x="4993" y="3300"/>
            <a:ext cx="623" cy="260"/>
          </p:xfrm>
          <a:graphic>
            <a:graphicData uri="http://schemas.openxmlformats.org/presentationml/2006/ole">
              <mc:AlternateContent xmlns:mc="http://schemas.openxmlformats.org/markup-compatibility/2006">
                <mc:Choice xmlns:v="urn:schemas-microsoft-com:vml" Requires="v">
                  <p:oleObj spid="_x0000_s454711" name="Equation" r:id="rId9" imgW="711000" imgH="266400" progId="Equation.3">
                    <p:embed/>
                  </p:oleObj>
                </mc:Choice>
                <mc:Fallback>
                  <p:oleObj name="Equation" r:id="rId9" imgW="711000" imgH="266400" progId="Equation.3">
                    <p:embed/>
                    <p:pic>
                      <p:nvPicPr>
                        <p:cNvPr id="0" name="Object 4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993" y="3300"/>
                          <a:ext cx="623" cy="2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454704" name="Text Box 48"/>
          <p:cNvSpPr txBox="1">
            <a:spLocks noChangeArrowheads="1"/>
          </p:cNvSpPr>
          <p:nvPr/>
        </p:nvSpPr>
        <p:spPr bwMode="auto">
          <a:xfrm>
            <a:off x="381000" y="3503613"/>
            <a:ext cx="4538663"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Momen  chống uốn của mặt cắt </a:t>
            </a:r>
          </a:p>
          <a:p>
            <a:pPr algn="l"/>
            <a:r>
              <a:rPr lang="en-US">
                <a:solidFill>
                  <a:srgbClr val="000000"/>
                </a:solidFill>
              </a:rPr>
              <a:t>ngang dầm là</a:t>
            </a:r>
            <a:r>
              <a:rPr lang="en-US"/>
              <a:t> </a:t>
            </a:r>
            <a:endParaRPr lang="en-US">
              <a:cs typeface="Times New Roman" pitchFamily="18" charset="0"/>
            </a:endParaRPr>
          </a:p>
        </p:txBody>
      </p:sp>
      <p:graphicFrame>
        <p:nvGraphicFramePr>
          <p:cNvPr id="454705" name="Object 49"/>
          <p:cNvGraphicFramePr>
            <a:graphicFrameLocks noChangeAspect="1"/>
          </p:cNvGraphicFramePr>
          <p:nvPr/>
        </p:nvGraphicFramePr>
        <p:xfrm>
          <a:off x="2667000" y="3962400"/>
          <a:ext cx="838200" cy="838200"/>
        </p:xfrm>
        <a:graphic>
          <a:graphicData uri="http://schemas.openxmlformats.org/presentationml/2006/ole">
            <mc:AlternateContent xmlns:mc="http://schemas.openxmlformats.org/markup-compatibility/2006">
              <mc:Choice xmlns:v="urn:schemas-microsoft-com:vml" Requires="v">
                <p:oleObj spid="_x0000_s454712" name="Equation" r:id="rId11" imgW="647640" imgH="495000" progId="Equation.3">
                  <p:embed/>
                </p:oleObj>
              </mc:Choice>
              <mc:Fallback>
                <p:oleObj name="Equation" r:id="rId11" imgW="647640" imgH="495000" progId="Equation.3">
                  <p:embed/>
                  <p:pic>
                    <p:nvPicPr>
                      <p:cNvPr id="0" name="Object 49"/>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667000" y="3962400"/>
                        <a:ext cx="838200"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54706" name="Text Box 50"/>
          <p:cNvSpPr txBox="1">
            <a:spLocks noChangeArrowheads="1"/>
          </p:cNvSpPr>
          <p:nvPr/>
        </p:nvSpPr>
        <p:spPr bwMode="auto">
          <a:xfrm>
            <a:off x="304800" y="4724400"/>
            <a:ext cx="3967163"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Ứng  suất  tĩnh  cực đại  do </a:t>
            </a:r>
          </a:p>
          <a:p>
            <a:pPr algn="l"/>
            <a:r>
              <a:rPr lang="en-US">
                <a:solidFill>
                  <a:srgbClr val="000000"/>
                </a:solidFill>
              </a:rPr>
              <a:t> G  tác dụng tĩnh gây ra là:</a:t>
            </a:r>
            <a:endParaRPr lang="en-US">
              <a:cs typeface="Times New Roman" pitchFamily="18" charset="0"/>
            </a:endParaRPr>
          </a:p>
        </p:txBody>
      </p:sp>
      <p:graphicFrame>
        <p:nvGraphicFramePr>
          <p:cNvPr id="454707" name="Object 51"/>
          <p:cNvGraphicFramePr>
            <a:graphicFrameLocks noChangeAspect="1"/>
          </p:cNvGraphicFramePr>
          <p:nvPr/>
        </p:nvGraphicFramePr>
        <p:xfrm>
          <a:off x="381000" y="5715000"/>
          <a:ext cx="6019800" cy="860425"/>
        </p:xfrm>
        <a:graphic>
          <a:graphicData uri="http://schemas.openxmlformats.org/presentationml/2006/ole">
            <mc:AlternateContent xmlns:mc="http://schemas.openxmlformats.org/markup-compatibility/2006">
              <mc:Choice xmlns:v="urn:schemas-microsoft-com:vml" Requires="v">
                <p:oleObj spid="_x0000_s454713" name="Equation" r:id="rId13" imgW="3746160" imgH="495000" progId="Equation.3">
                  <p:embed/>
                </p:oleObj>
              </mc:Choice>
              <mc:Fallback>
                <p:oleObj name="Equation" r:id="rId13" imgW="3746160" imgH="495000" progId="Equation.3">
                  <p:embed/>
                  <p:pic>
                    <p:nvPicPr>
                      <p:cNvPr id="0" name="Object 5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81000" y="5715000"/>
                        <a:ext cx="6019800" cy="860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454658"/>
                                        </p:tgtEl>
                                        <p:attrNameLst>
                                          <p:attrName>style.visibility</p:attrName>
                                        </p:attrNameLst>
                                      </p:cBhvr>
                                      <p:to>
                                        <p:strVal val="visible"/>
                                      </p:to>
                                    </p:set>
                                    <p:animEffect transition="in" filter="checkerboard(across)">
                                      <p:cBhvr>
                                        <p:cTn id="7" dur="2000"/>
                                        <p:tgtEl>
                                          <p:spTgt spid="45465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454661"/>
                                        </p:tgtEl>
                                        <p:attrNameLst>
                                          <p:attrName>style.visibility</p:attrName>
                                        </p:attrNameLst>
                                      </p:cBhvr>
                                      <p:to>
                                        <p:strVal val="visible"/>
                                      </p:to>
                                    </p:set>
                                    <p:animEffect transition="in" filter="blinds(horizontal)">
                                      <p:cBhvr>
                                        <p:cTn id="12" dur="500"/>
                                        <p:tgtEl>
                                          <p:spTgt spid="45466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nodeType="clickEffect">
                                  <p:stCondLst>
                                    <p:cond delay="0"/>
                                  </p:stCondLst>
                                  <p:childTnLst>
                                    <p:set>
                                      <p:cBhvr>
                                        <p:cTn id="16" dur="1" fill="hold">
                                          <p:stCondLst>
                                            <p:cond delay="0"/>
                                          </p:stCondLst>
                                        </p:cTn>
                                        <p:tgtEl>
                                          <p:spTgt spid="454662"/>
                                        </p:tgtEl>
                                        <p:attrNameLst>
                                          <p:attrName>style.visibility</p:attrName>
                                        </p:attrNameLst>
                                      </p:cBhvr>
                                      <p:to>
                                        <p:strVal val="visible"/>
                                      </p:to>
                                    </p:set>
                                    <p:animEffect transition="in" filter="blinds(horizontal)">
                                      <p:cBhvr>
                                        <p:cTn id="17" dur="500"/>
                                        <p:tgtEl>
                                          <p:spTgt spid="454662"/>
                                        </p:tgtEl>
                                      </p:cBhvr>
                                    </p:animEffect>
                                  </p:childTnLst>
                                </p:cTn>
                              </p:par>
                              <p:par>
                                <p:cTn id="18" presetID="3" presetClass="entr" presetSubtype="10" fill="hold" grpId="0" nodeType="withEffect">
                                  <p:stCondLst>
                                    <p:cond delay="0"/>
                                  </p:stCondLst>
                                  <p:childTnLst>
                                    <p:set>
                                      <p:cBhvr>
                                        <p:cTn id="19" dur="1" fill="hold">
                                          <p:stCondLst>
                                            <p:cond delay="0"/>
                                          </p:stCondLst>
                                        </p:cTn>
                                        <p:tgtEl>
                                          <p:spTgt spid="454663"/>
                                        </p:tgtEl>
                                        <p:attrNameLst>
                                          <p:attrName>style.visibility</p:attrName>
                                        </p:attrNameLst>
                                      </p:cBhvr>
                                      <p:to>
                                        <p:strVal val="visible"/>
                                      </p:to>
                                    </p:set>
                                    <p:animEffect transition="in" filter="blinds(horizontal)">
                                      <p:cBhvr>
                                        <p:cTn id="20" dur="500"/>
                                        <p:tgtEl>
                                          <p:spTgt spid="454663"/>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3" presetClass="entr" presetSubtype="10" fill="hold" nodeType="clickEffect">
                                  <p:stCondLst>
                                    <p:cond delay="0"/>
                                  </p:stCondLst>
                                  <p:childTnLst>
                                    <p:set>
                                      <p:cBhvr>
                                        <p:cTn id="24" dur="1" fill="hold">
                                          <p:stCondLst>
                                            <p:cond delay="0"/>
                                          </p:stCondLst>
                                        </p:cTn>
                                        <p:tgtEl>
                                          <p:spTgt spid="454664"/>
                                        </p:tgtEl>
                                        <p:attrNameLst>
                                          <p:attrName>style.visibility</p:attrName>
                                        </p:attrNameLst>
                                      </p:cBhvr>
                                      <p:to>
                                        <p:strVal val="visible"/>
                                      </p:to>
                                    </p:set>
                                    <p:animEffect transition="in" filter="blinds(horizontal)">
                                      <p:cBhvr>
                                        <p:cTn id="25" dur="500"/>
                                        <p:tgtEl>
                                          <p:spTgt spid="454664"/>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18" presetClass="entr" presetSubtype="6" fill="hold" nodeType="clickEffect">
                                  <p:stCondLst>
                                    <p:cond delay="0"/>
                                  </p:stCondLst>
                                  <p:childTnLst>
                                    <p:set>
                                      <p:cBhvr>
                                        <p:cTn id="29" dur="1" fill="hold">
                                          <p:stCondLst>
                                            <p:cond delay="0"/>
                                          </p:stCondLst>
                                        </p:cTn>
                                        <p:tgtEl>
                                          <p:spTgt spid="454673"/>
                                        </p:tgtEl>
                                        <p:attrNameLst>
                                          <p:attrName>style.visibility</p:attrName>
                                        </p:attrNameLst>
                                      </p:cBhvr>
                                      <p:to>
                                        <p:strVal val="visible"/>
                                      </p:to>
                                    </p:set>
                                    <p:animEffect transition="in" filter="strips(downRight)">
                                      <p:cBhvr>
                                        <p:cTn id="30" dur="2000"/>
                                        <p:tgtEl>
                                          <p:spTgt spid="454673"/>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5" presetClass="entr" presetSubtype="10" fill="hold" grpId="0" nodeType="clickEffect">
                                  <p:stCondLst>
                                    <p:cond delay="0"/>
                                  </p:stCondLst>
                                  <p:childTnLst>
                                    <p:set>
                                      <p:cBhvr>
                                        <p:cTn id="34" dur="1" fill="hold">
                                          <p:stCondLst>
                                            <p:cond delay="0"/>
                                          </p:stCondLst>
                                        </p:cTn>
                                        <p:tgtEl>
                                          <p:spTgt spid="454704"/>
                                        </p:tgtEl>
                                        <p:attrNameLst>
                                          <p:attrName>style.visibility</p:attrName>
                                        </p:attrNameLst>
                                      </p:cBhvr>
                                      <p:to>
                                        <p:strVal val="visible"/>
                                      </p:to>
                                    </p:set>
                                    <p:animEffect transition="in" filter="checkerboard(across)">
                                      <p:cBhvr>
                                        <p:cTn id="35" dur="2000"/>
                                        <p:tgtEl>
                                          <p:spTgt spid="454704"/>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3" presetClass="entr" presetSubtype="10" fill="hold" nodeType="clickEffect">
                                  <p:stCondLst>
                                    <p:cond delay="0"/>
                                  </p:stCondLst>
                                  <p:childTnLst>
                                    <p:set>
                                      <p:cBhvr>
                                        <p:cTn id="39" dur="1" fill="hold">
                                          <p:stCondLst>
                                            <p:cond delay="0"/>
                                          </p:stCondLst>
                                        </p:cTn>
                                        <p:tgtEl>
                                          <p:spTgt spid="454705"/>
                                        </p:tgtEl>
                                        <p:attrNameLst>
                                          <p:attrName>style.visibility</p:attrName>
                                        </p:attrNameLst>
                                      </p:cBhvr>
                                      <p:to>
                                        <p:strVal val="visible"/>
                                      </p:to>
                                    </p:set>
                                    <p:animEffect transition="in" filter="blinds(horizontal)">
                                      <p:cBhvr>
                                        <p:cTn id="40" dur="2000"/>
                                        <p:tgtEl>
                                          <p:spTgt spid="454705"/>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5" presetClass="entr" presetSubtype="10" fill="hold" nodeType="clickEffect">
                                  <p:stCondLst>
                                    <p:cond delay="0"/>
                                  </p:stCondLst>
                                  <p:childTnLst>
                                    <p:set>
                                      <p:cBhvr>
                                        <p:cTn id="44" dur="1" fill="hold">
                                          <p:stCondLst>
                                            <p:cond delay="0"/>
                                          </p:stCondLst>
                                        </p:cTn>
                                        <p:tgtEl>
                                          <p:spTgt spid="454667"/>
                                        </p:tgtEl>
                                        <p:attrNameLst>
                                          <p:attrName>style.visibility</p:attrName>
                                        </p:attrNameLst>
                                      </p:cBhvr>
                                      <p:to>
                                        <p:strVal val="visible"/>
                                      </p:to>
                                    </p:set>
                                    <p:animEffect transition="in" filter="checkerboard(across)">
                                      <p:cBhvr>
                                        <p:cTn id="45" dur="2000"/>
                                        <p:tgtEl>
                                          <p:spTgt spid="454667"/>
                                        </p:tgtEl>
                                      </p:cBhvr>
                                    </p:animEffect>
                                  </p:childTnLst>
                                </p:cTn>
                              </p:par>
                            </p:childTnLst>
                          </p:cTn>
                        </p:par>
                      </p:childTnLst>
                    </p:cTn>
                  </p:par>
                  <p:par>
                    <p:cTn id="46" fill="hold" nodeType="clickPar">
                      <p:stCondLst>
                        <p:cond delay="indefinite"/>
                      </p:stCondLst>
                      <p:childTnLst>
                        <p:par>
                          <p:cTn id="47" fill="hold" nodeType="withGroup">
                            <p:stCondLst>
                              <p:cond delay="0"/>
                            </p:stCondLst>
                            <p:childTnLst>
                              <p:par>
                                <p:cTn id="48" presetID="19" presetClass="entr" presetSubtype="10" fill="hold" grpId="0" nodeType="clickEffect">
                                  <p:stCondLst>
                                    <p:cond delay="0"/>
                                  </p:stCondLst>
                                  <p:childTnLst>
                                    <p:set>
                                      <p:cBhvr>
                                        <p:cTn id="49" dur="1" fill="hold">
                                          <p:stCondLst>
                                            <p:cond delay="0"/>
                                          </p:stCondLst>
                                        </p:cTn>
                                        <p:tgtEl>
                                          <p:spTgt spid="454706"/>
                                        </p:tgtEl>
                                        <p:attrNameLst>
                                          <p:attrName>style.visibility</p:attrName>
                                        </p:attrNameLst>
                                      </p:cBhvr>
                                      <p:to>
                                        <p:strVal val="visible"/>
                                      </p:to>
                                    </p:set>
                                    <p:anim calcmode="lin" valueType="num">
                                      <p:cBhvr>
                                        <p:cTn id="50" dur="2000" fill="hold"/>
                                        <p:tgtEl>
                                          <p:spTgt spid="454706"/>
                                        </p:tgtEl>
                                        <p:attrNameLst>
                                          <p:attrName>ppt_w</p:attrName>
                                        </p:attrNameLst>
                                      </p:cBhvr>
                                      <p:tavLst>
                                        <p:tav tm="0" fmla="#ppt_w*sin(2.5*pi*$)">
                                          <p:val>
                                            <p:fltVal val="0"/>
                                          </p:val>
                                        </p:tav>
                                        <p:tav tm="100000">
                                          <p:val>
                                            <p:fltVal val="1"/>
                                          </p:val>
                                        </p:tav>
                                      </p:tavLst>
                                    </p:anim>
                                    <p:anim calcmode="lin" valueType="num">
                                      <p:cBhvr>
                                        <p:cTn id="51" dur="2000" fill="hold"/>
                                        <p:tgtEl>
                                          <p:spTgt spid="454706"/>
                                        </p:tgtEl>
                                        <p:attrNameLst>
                                          <p:attrName>ppt_h</p:attrName>
                                        </p:attrNameLst>
                                      </p:cBhvr>
                                      <p:tavLst>
                                        <p:tav tm="0">
                                          <p:val>
                                            <p:strVal val="#ppt_h"/>
                                          </p:val>
                                        </p:tav>
                                        <p:tav tm="100000">
                                          <p:val>
                                            <p:strVal val="#ppt_h"/>
                                          </p:val>
                                        </p:tav>
                                      </p:tavLst>
                                    </p:anim>
                                  </p:childTnLst>
                                </p:cTn>
                              </p:par>
                            </p:childTnLst>
                          </p:cTn>
                        </p:par>
                      </p:childTnLst>
                    </p:cTn>
                  </p:par>
                  <p:par>
                    <p:cTn id="52" fill="hold" nodeType="clickPar">
                      <p:stCondLst>
                        <p:cond delay="indefinite"/>
                      </p:stCondLst>
                      <p:childTnLst>
                        <p:par>
                          <p:cTn id="53" fill="hold" nodeType="withGroup">
                            <p:stCondLst>
                              <p:cond delay="0"/>
                            </p:stCondLst>
                            <p:childTnLst>
                              <p:par>
                                <p:cTn id="54" presetID="3" presetClass="entr" presetSubtype="10" fill="hold" nodeType="clickEffect">
                                  <p:stCondLst>
                                    <p:cond delay="0"/>
                                  </p:stCondLst>
                                  <p:childTnLst>
                                    <p:set>
                                      <p:cBhvr>
                                        <p:cTn id="55" dur="1" fill="hold">
                                          <p:stCondLst>
                                            <p:cond delay="0"/>
                                          </p:stCondLst>
                                        </p:cTn>
                                        <p:tgtEl>
                                          <p:spTgt spid="454699"/>
                                        </p:tgtEl>
                                        <p:attrNameLst>
                                          <p:attrName>style.visibility</p:attrName>
                                        </p:attrNameLst>
                                      </p:cBhvr>
                                      <p:to>
                                        <p:strVal val="visible"/>
                                      </p:to>
                                    </p:set>
                                    <p:animEffect transition="in" filter="blinds(horizontal)">
                                      <p:cBhvr>
                                        <p:cTn id="56" dur="500"/>
                                        <p:tgtEl>
                                          <p:spTgt spid="454699"/>
                                        </p:tgtEl>
                                      </p:cBhvr>
                                    </p:animEffect>
                                  </p:childTnLst>
                                </p:cTn>
                              </p:par>
                            </p:childTnLst>
                          </p:cTn>
                        </p:par>
                      </p:childTnLst>
                    </p:cTn>
                  </p:par>
                  <p:par>
                    <p:cTn id="57" fill="hold" nodeType="clickPar">
                      <p:stCondLst>
                        <p:cond delay="indefinite"/>
                      </p:stCondLst>
                      <p:childTnLst>
                        <p:par>
                          <p:cTn id="58" fill="hold" nodeType="withGroup">
                            <p:stCondLst>
                              <p:cond delay="0"/>
                            </p:stCondLst>
                            <p:childTnLst>
                              <p:par>
                                <p:cTn id="59" presetID="18" presetClass="entr" presetSubtype="6" fill="hold" nodeType="clickEffect">
                                  <p:stCondLst>
                                    <p:cond delay="0"/>
                                  </p:stCondLst>
                                  <p:childTnLst>
                                    <p:set>
                                      <p:cBhvr>
                                        <p:cTn id="60" dur="1" fill="hold">
                                          <p:stCondLst>
                                            <p:cond delay="0"/>
                                          </p:stCondLst>
                                        </p:cTn>
                                        <p:tgtEl>
                                          <p:spTgt spid="454707"/>
                                        </p:tgtEl>
                                        <p:attrNameLst>
                                          <p:attrName>style.visibility</p:attrName>
                                        </p:attrNameLst>
                                      </p:cBhvr>
                                      <p:to>
                                        <p:strVal val="visible"/>
                                      </p:to>
                                    </p:set>
                                    <p:animEffect transition="in" filter="strips(downRight)">
                                      <p:cBhvr>
                                        <p:cTn id="61" dur="2000"/>
                                        <p:tgtEl>
                                          <p:spTgt spid="4547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4661" grpId="0"/>
      <p:bldP spid="454663" grpId="0"/>
      <p:bldP spid="454704" grpId="0" autoUpdateAnimBg="0"/>
      <p:bldP spid="454706" grpId="0" autoUpdateAnimBg="0"/>
    </p:bldLst>
  </p:timing>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5682" name="Text Box 2"/>
          <p:cNvSpPr txBox="1">
            <a:spLocks noChangeArrowheads="1"/>
          </p:cNvSpPr>
          <p:nvPr/>
        </p:nvSpPr>
        <p:spPr bwMode="auto">
          <a:xfrm>
            <a:off x="457200" y="304800"/>
            <a:ext cx="762317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00FF"/>
                </a:solidFill>
              </a:rPr>
              <a:t>Độ võng đầu tự do của dầm do lực G tác dụng tĩnh </a:t>
            </a:r>
          </a:p>
          <a:p>
            <a:pPr algn="l"/>
            <a:r>
              <a:rPr lang="en-US" b="1">
                <a:solidFill>
                  <a:srgbClr val="0000FF"/>
                </a:solidFill>
              </a:rPr>
              <a:t>gây ra</a:t>
            </a:r>
            <a:r>
              <a:rPr lang="en-US">
                <a:solidFill>
                  <a:srgbClr val="0000FF"/>
                </a:solidFill>
              </a:rPr>
              <a:t> là:</a:t>
            </a:r>
            <a:endParaRPr lang="en-US">
              <a:solidFill>
                <a:srgbClr val="0000FF"/>
              </a:solidFill>
              <a:cs typeface="Times New Roman" pitchFamily="18" charset="0"/>
            </a:endParaRPr>
          </a:p>
        </p:txBody>
      </p:sp>
      <p:graphicFrame>
        <p:nvGraphicFramePr>
          <p:cNvPr id="455683" name="Object 3"/>
          <p:cNvGraphicFramePr>
            <a:graphicFrameLocks noChangeAspect="1"/>
          </p:cNvGraphicFramePr>
          <p:nvPr/>
        </p:nvGraphicFramePr>
        <p:xfrm>
          <a:off x="1676400" y="1143000"/>
          <a:ext cx="5181600" cy="941388"/>
        </p:xfrm>
        <a:graphic>
          <a:graphicData uri="http://schemas.openxmlformats.org/presentationml/2006/ole">
            <mc:AlternateContent xmlns:mc="http://schemas.openxmlformats.org/markup-compatibility/2006">
              <mc:Choice xmlns:v="urn:schemas-microsoft-com:vml" Requires="v">
                <p:oleObj spid="_x0000_s455692" name="Equation" r:id="rId3" imgW="3035160" imgH="533160" progId="Equation.3">
                  <p:embed/>
                </p:oleObj>
              </mc:Choice>
              <mc:Fallback>
                <p:oleObj name="Equation" r:id="rId3" imgW="3035160" imgH="53316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76400" y="1143000"/>
                        <a:ext cx="5181600" cy="941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55684" name="Object 4"/>
          <p:cNvGraphicFramePr>
            <a:graphicFrameLocks noChangeAspect="1"/>
          </p:cNvGraphicFramePr>
          <p:nvPr/>
        </p:nvGraphicFramePr>
        <p:xfrm>
          <a:off x="3429000" y="2438400"/>
          <a:ext cx="2351088" cy="984250"/>
        </p:xfrm>
        <a:graphic>
          <a:graphicData uri="http://schemas.openxmlformats.org/presentationml/2006/ole">
            <mc:AlternateContent xmlns:mc="http://schemas.openxmlformats.org/markup-compatibility/2006">
              <mc:Choice xmlns:v="urn:schemas-microsoft-com:vml" Requires="v">
                <p:oleObj spid="_x0000_s455693" name="Equation" r:id="rId5" imgW="1218960" imgH="533160" progId="Equation.3">
                  <p:embed/>
                </p:oleObj>
              </mc:Choice>
              <mc:Fallback>
                <p:oleObj name="Equation" r:id="rId5" imgW="1218960" imgH="533160" progId="Equation.3">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29000" y="2438400"/>
                        <a:ext cx="2351088" cy="984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55685" name="Text Box 5"/>
          <p:cNvSpPr txBox="1">
            <a:spLocks noChangeArrowheads="1"/>
          </p:cNvSpPr>
          <p:nvPr/>
        </p:nvSpPr>
        <p:spPr bwMode="auto">
          <a:xfrm>
            <a:off x="822325" y="2633663"/>
            <a:ext cx="12350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(13. 11)</a:t>
            </a:r>
          </a:p>
        </p:txBody>
      </p:sp>
      <p:sp>
        <p:nvSpPr>
          <p:cNvPr id="455686" name="Line 6"/>
          <p:cNvSpPr>
            <a:spLocks noChangeShapeType="1"/>
          </p:cNvSpPr>
          <p:nvPr/>
        </p:nvSpPr>
        <p:spPr bwMode="auto">
          <a:xfrm>
            <a:off x="2328863" y="2909888"/>
            <a:ext cx="549275"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55687" name="Rectangle 7"/>
          <p:cNvSpPr>
            <a:spLocks noChangeArrowheads="1"/>
          </p:cNvSpPr>
          <p:nvPr/>
        </p:nvSpPr>
        <p:spPr bwMode="auto">
          <a:xfrm>
            <a:off x="3671888" y="3309938"/>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endParaRPr lang="en-US">
              <a:cs typeface="Times New Roman" pitchFamily="18" charset="0"/>
            </a:endParaRPr>
          </a:p>
        </p:txBody>
      </p:sp>
      <p:graphicFrame>
        <p:nvGraphicFramePr>
          <p:cNvPr id="455688" name="Object 8"/>
          <p:cNvGraphicFramePr>
            <a:graphicFrameLocks noChangeAspect="1"/>
          </p:cNvGraphicFramePr>
          <p:nvPr/>
        </p:nvGraphicFramePr>
        <p:xfrm>
          <a:off x="2133600" y="3690938"/>
          <a:ext cx="3733800" cy="457200"/>
        </p:xfrm>
        <a:graphic>
          <a:graphicData uri="http://schemas.openxmlformats.org/presentationml/2006/ole">
            <mc:AlternateContent xmlns:mc="http://schemas.openxmlformats.org/markup-compatibility/2006">
              <mc:Choice xmlns:v="urn:schemas-microsoft-com:vml" Requires="v">
                <p:oleObj spid="_x0000_s455694" name="Equation" r:id="rId7" imgW="1803400" imgH="241300" progId="Equation.3">
                  <p:embed/>
                </p:oleObj>
              </mc:Choice>
              <mc:Fallback>
                <p:oleObj name="Equation" r:id="rId7" imgW="1803400" imgH="241300" progId="Equation.3">
                  <p:embed/>
                  <p:pic>
                    <p:nvPicPr>
                      <p:cNvPr id="0" name="Object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33600" y="3690938"/>
                        <a:ext cx="3733800"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55689" name="Object 9"/>
          <p:cNvGraphicFramePr>
            <a:graphicFrameLocks noChangeAspect="1"/>
          </p:cNvGraphicFramePr>
          <p:nvPr/>
        </p:nvGraphicFramePr>
        <p:xfrm>
          <a:off x="2286000" y="4467225"/>
          <a:ext cx="3733800" cy="914400"/>
        </p:xfrm>
        <a:graphic>
          <a:graphicData uri="http://schemas.openxmlformats.org/presentationml/2006/ole">
            <mc:AlternateContent xmlns:mc="http://schemas.openxmlformats.org/markup-compatibility/2006">
              <mc:Choice xmlns:v="urn:schemas-microsoft-com:vml" Requires="v">
                <p:oleObj spid="_x0000_s455695" name="Equation" r:id="rId9" imgW="1917360" imgH="545760" progId="Equation.3">
                  <p:embed/>
                </p:oleObj>
              </mc:Choice>
              <mc:Fallback>
                <p:oleObj name="Equation" r:id="rId9" imgW="1917360" imgH="545760" progId="Equation.3">
                  <p:embed/>
                  <p:pic>
                    <p:nvPicPr>
                      <p:cNvPr id="0" name="Object 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86000" y="4467225"/>
                        <a:ext cx="37338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55690" name="Object 10"/>
          <p:cNvGraphicFramePr>
            <a:graphicFrameLocks noChangeAspect="1"/>
          </p:cNvGraphicFramePr>
          <p:nvPr/>
        </p:nvGraphicFramePr>
        <p:xfrm>
          <a:off x="2667000" y="5434013"/>
          <a:ext cx="2743200" cy="457200"/>
        </p:xfrm>
        <a:graphic>
          <a:graphicData uri="http://schemas.openxmlformats.org/presentationml/2006/ole">
            <mc:AlternateContent xmlns:mc="http://schemas.openxmlformats.org/markup-compatibility/2006">
              <mc:Choice xmlns:v="urn:schemas-microsoft-com:vml" Requires="v">
                <p:oleObj spid="_x0000_s455696" name="Equation" r:id="rId11" imgW="1409400" imgH="241200" progId="Equation.3">
                  <p:embed/>
                </p:oleObj>
              </mc:Choice>
              <mc:Fallback>
                <p:oleObj name="Equation" r:id="rId11" imgW="1409400" imgH="241200" progId="Equation.3">
                  <p:embed/>
                  <p:pic>
                    <p:nvPicPr>
                      <p:cNvPr id="0" name="Object 1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667000" y="5434013"/>
                        <a:ext cx="2743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55691" name="Line 11"/>
          <p:cNvSpPr>
            <a:spLocks noChangeShapeType="1"/>
          </p:cNvSpPr>
          <p:nvPr/>
        </p:nvSpPr>
        <p:spPr bwMode="auto">
          <a:xfrm>
            <a:off x="1447800" y="5719763"/>
            <a:ext cx="609600"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455682"/>
                                        </p:tgtEl>
                                        <p:attrNameLst>
                                          <p:attrName>style.visibility</p:attrName>
                                        </p:attrNameLst>
                                      </p:cBhvr>
                                      <p:to>
                                        <p:strVal val="visible"/>
                                      </p:to>
                                    </p:set>
                                    <p:animEffect transition="in" filter="strips(downRight)">
                                      <p:cBhvr>
                                        <p:cTn id="7" dur="2000"/>
                                        <p:tgtEl>
                                          <p:spTgt spid="45568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nodeType="clickEffect">
                                  <p:stCondLst>
                                    <p:cond delay="0"/>
                                  </p:stCondLst>
                                  <p:childTnLst>
                                    <p:set>
                                      <p:cBhvr>
                                        <p:cTn id="11" dur="1" fill="hold">
                                          <p:stCondLst>
                                            <p:cond delay="0"/>
                                          </p:stCondLst>
                                        </p:cTn>
                                        <p:tgtEl>
                                          <p:spTgt spid="455683"/>
                                        </p:tgtEl>
                                        <p:attrNameLst>
                                          <p:attrName>style.visibility</p:attrName>
                                        </p:attrNameLst>
                                      </p:cBhvr>
                                      <p:to>
                                        <p:strVal val="visible"/>
                                      </p:to>
                                    </p:set>
                                    <p:animEffect transition="in" filter="wipe(up)">
                                      <p:cBhvr>
                                        <p:cTn id="12" dur="2000"/>
                                        <p:tgtEl>
                                          <p:spTgt spid="45568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455685"/>
                                        </p:tgtEl>
                                        <p:attrNameLst>
                                          <p:attrName>style.visibility</p:attrName>
                                        </p:attrNameLst>
                                      </p:cBhvr>
                                      <p:to>
                                        <p:strVal val="visible"/>
                                      </p:to>
                                    </p:set>
                                    <p:animEffect transition="in" filter="blinds(horizontal)">
                                      <p:cBhvr>
                                        <p:cTn id="17" dur="500"/>
                                        <p:tgtEl>
                                          <p:spTgt spid="455685"/>
                                        </p:tgtEl>
                                      </p:cBhvr>
                                    </p:animEffect>
                                  </p:childTnLst>
                                </p:cTn>
                              </p:par>
                              <p:par>
                                <p:cTn id="18" presetID="3" presetClass="entr" presetSubtype="10" fill="hold" grpId="0" nodeType="withEffect">
                                  <p:stCondLst>
                                    <p:cond delay="0"/>
                                  </p:stCondLst>
                                  <p:childTnLst>
                                    <p:set>
                                      <p:cBhvr>
                                        <p:cTn id="19" dur="1" fill="hold">
                                          <p:stCondLst>
                                            <p:cond delay="0"/>
                                          </p:stCondLst>
                                        </p:cTn>
                                        <p:tgtEl>
                                          <p:spTgt spid="455686"/>
                                        </p:tgtEl>
                                        <p:attrNameLst>
                                          <p:attrName>style.visibility</p:attrName>
                                        </p:attrNameLst>
                                      </p:cBhvr>
                                      <p:to>
                                        <p:strVal val="visible"/>
                                      </p:to>
                                    </p:set>
                                    <p:animEffect transition="in" filter="blinds(horizontal)">
                                      <p:cBhvr>
                                        <p:cTn id="20" dur="500"/>
                                        <p:tgtEl>
                                          <p:spTgt spid="455686"/>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3" presetClass="entr" presetSubtype="10" fill="hold" nodeType="clickEffect">
                                  <p:stCondLst>
                                    <p:cond delay="0"/>
                                  </p:stCondLst>
                                  <p:childTnLst>
                                    <p:set>
                                      <p:cBhvr>
                                        <p:cTn id="24" dur="1" fill="hold">
                                          <p:stCondLst>
                                            <p:cond delay="0"/>
                                          </p:stCondLst>
                                        </p:cTn>
                                        <p:tgtEl>
                                          <p:spTgt spid="455684"/>
                                        </p:tgtEl>
                                        <p:attrNameLst>
                                          <p:attrName>style.visibility</p:attrName>
                                        </p:attrNameLst>
                                      </p:cBhvr>
                                      <p:to>
                                        <p:strVal val="visible"/>
                                      </p:to>
                                    </p:set>
                                    <p:animEffect transition="in" filter="blinds(horizontal)">
                                      <p:cBhvr>
                                        <p:cTn id="25" dur="500"/>
                                        <p:tgtEl>
                                          <p:spTgt spid="455684"/>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12" presetClass="entr" presetSubtype="8" fill="hold" nodeType="clickEffect">
                                  <p:stCondLst>
                                    <p:cond delay="0"/>
                                  </p:stCondLst>
                                  <p:childTnLst>
                                    <p:set>
                                      <p:cBhvr>
                                        <p:cTn id="29" dur="1" fill="hold">
                                          <p:stCondLst>
                                            <p:cond delay="0"/>
                                          </p:stCondLst>
                                        </p:cTn>
                                        <p:tgtEl>
                                          <p:spTgt spid="455688"/>
                                        </p:tgtEl>
                                        <p:attrNameLst>
                                          <p:attrName>style.visibility</p:attrName>
                                        </p:attrNameLst>
                                      </p:cBhvr>
                                      <p:to>
                                        <p:strVal val="visible"/>
                                      </p:to>
                                    </p:set>
                                    <p:animEffect transition="in" filter="slide(fromLeft)">
                                      <p:cBhvr>
                                        <p:cTn id="30" dur="2000"/>
                                        <p:tgtEl>
                                          <p:spTgt spid="455688"/>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18" presetClass="entr" presetSubtype="3" fill="hold" nodeType="clickEffect">
                                  <p:stCondLst>
                                    <p:cond delay="0"/>
                                  </p:stCondLst>
                                  <p:childTnLst>
                                    <p:set>
                                      <p:cBhvr>
                                        <p:cTn id="34" dur="1" fill="hold">
                                          <p:stCondLst>
                                            <p:cond delay="0"/>
                                          </p:stCondLst>
                                        </p:cTn>
                                        <p:tgtEl>
                                          <p:spTgt spid="455689"/>
                                        </p:tgtEl>
                                        <p:attrNameLst>
                                          <p:attrName>style.visibility</p:attrName>
                                        </p:attrNameLst>
                                      </p:cBhvr>
                                      <p:to>
                                        <p:strVal val="visible"/>
                                      </p:to>
                                    </p:set>
                                    <p:animEffect transition="in" filter="strips(upRight)">
                                      <p:cBhvr>
                                        <p:cTn id="35" dur="2000"/>
                                        <p:tgtEl>
                                          <p:spTgt spid="455689"/>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3" presetClass="entr" presetSubtype="10" fill="hold" grpId="0" nodeType="clickEffect">
                                  <p:stCondLst>
                                    <p:cond delay="0"/>
                                  </p:stCondLst>
                                  <p:childTnLst>
                                    <p:set>
                                      <p:cBhvr>
                                        <p:cTn id="39" dur="1" fill="hold">
                                          <p:stCondLst>
                                            <p:cond delay="0"/>
                                          </p:stCondLst>
                                        </p:cTn>
                                        <p:tgtEl>
                                          <p:spTgt spid="455691"/>
                                        </p:tgtEl>
                                        <p:attrNameLst>
                                          <p:attrName>style.visibility</p:attrName>
                                        </p:attrNameLst>
                                      </p:cBhvr>
                                      <p:to>
                                        <p:strVal val="visible"/>
                                      </p:to>
                                    </p:set>
                                    <p:animEffect transition="in" filter="blinds(horizontal)">
                                      <p:cBhvr>
                                        <p:cTn id="40" dur="500"/>
                                        <p:tgtEl>
                                          <p:spTgt spid="455691"/>
                                        </p:tgtEl>
                                      </p:cBhvr>
                                    </p:animEffect>
                                  </p:childTnLst>
                                </p:cTn>
                              </p:par>
                              <p:par>
                                <p:cTn id="41" presetID="3" presetClass="entr" presetSubtype="10" fill="hold" nodeType="withEffect">
                                  <p:stCondLst>
                                    <p:cond delay="0"/>
                                  </p:stCondLst>
                                  <p:childTnLst>
                                    <p:set>
                                      <p:cBhvr>
                                        <p:cTn id="42" dur="1" fill="hold">
                                          <p:stCondLst>
                                            <p:cond delay="0"/>
                                          </p:stCondLst>
                                        </p:cTn>
                                        <p:tgtEl>
                                          <p:spTgt spid="455690"/>
                                        </p:tgtEl>
                                        <p:attrNameLst>
                                          <p:attrName>style.visibility</p:attrName>
                                        </p:attrNameLst>
                                      </p:cBhvr>
                                      <p:to>
                                        <p:strVal val="visible"/>
                                      </p:to>
                                    </p:set>
                                    <p:animEffect transition="in" filter="blinds(horizontal)">
                                      <p:cBhvr>
                                        <p:cTn id="43" dur="500"/>
                                        <p:tgtEl>
                                          <p:spTgt spid="4556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5682" grpId="0" autoUpdateAnimBg="0"/>
      <p:bldP spid="455685" grpId="0"/>
      <p:bldP spid="455686" grpId="0" animBg="1"/>
      <p:bldP spid="455691" grpId="0" animBg="1"/>
    </p:bldLst>
  </p:timing>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6706" name="Text Box 2"/>
          <p:cNvSpPr txBox="1">
            <a:spLocks noChangeArrowheads="1"/>
          </p:cNvSpPr>
          <p:nvPr/>
        </p:nvSpPr>
        <p:spPr bwMode="auto">
          <a:xfrm>
            <a:off x="441325" y="342900"/>
            <a:ext cx="5497513" cy="1917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6666"/>
                </a:solidFill>
              </a:rPr>
              <a:t>Thí dụ 13. 5.</a:t>
            </a:r>
            <a:r>
              <a:rPr lang="en-US">
                <a:solidFill>
                  <a:srgbClr val="000000"/>
                </a:solidFill>
              </a:rPr>
              <a:t> Một thanh có chiều cài l, </a:t>
            </a:r>
          </a:p>
          <a:p>
            <a:pPr algn="l"/>
            <a:r>
              <a:rPr lang="en-US">
                <a:solidFill>
                  <a:srgbClr val="000000"/>
                </a:solidFill>
              </a:rPr>
              <a:t>mặt cắt ngang có diện tích F làm bằng </a:t>
            </a:r>
          </a:p>
          <a:p>
            <a:pPr algn="l"/>
            <a:r>
              <a:rPr lang="en-US">
                <a:solidFill>
                  <a:srgbClr val="000000"/>
                </a:solidFill>
              </a:rPr>
              <a:t>vật  liệu có môđun đàn hồi E chịu va </a:t>
            </a:r>
          </a:p>
          <a:p>
            <a:pPr algn="l"/>
            <a:r>
              <a:rPr lang="en-US">
                <a:solidFill>
                  <a:srgbClr val="000000"/>
                </a:solidFill>
              </a:rPr>
              <a:t>chạm bởi khối lượng m rơi từ độ cao h.</a:t>
            </a:r>
            <a:endParaRPr lang="en-US"/>
          </a:p>
          <a:p>
            <a:pPr algn="l"/>
            <a:endParaRPr lang="en-US">
              <a:cs typeface="Times New Roman" pitchFamily="18" charset="0"/>
            </a:endParaRPr>
          </a:p>
        </p:txBody>
      </p:sp>
      <p:sp>
        <p:nvSpPr>
          <p:cNvPr id="456707" name="Text Box 3"/>
          <p:cNvSpPr txBox="1">
            <a:spLocks noChangeArrowheads="1"/>
          </p:cNvSpPr>
          <p:nvPr/>
        </p:nvSpPr>
        <p:spPr bwMode="auto">
          <a:xfrm>
            <a:off x="469900" y="1839913"/>
            <a:ext cx="5322888"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marL="457200" indent="-457200" algn="l">
              <a:defRPr>
                <a:solidFill>
                  <a:schemeClr val="tx1"/>
                </a:solidFill>
                <a:latin typeface="Arial" charset="0"/>
                <a:cs typeface="Arial" charset="0"/>
              </a:defRPr>
            </a:lvl1pPr>
            <a:lvl2pPr marL="914400" indent="-457200" algn="l">
              <a:defRPr>
                <a:solidFill>
                  <a:schemeClr val="tx1"/>
                </a:solidFill>
                <a:latin typeface="Arial" charset="0"/>
                <a:cs typeface="Arial" charset="0"/>
              </a:defRPr>
            </a:lvl2pPr>
            <a:lvl3pPr marL="1371600" indent="-457200" algn="l">
              <a:defRPr>
                <a:solidFill>
                  <a:schemeClr val="tx1"/>
                </a:solidFill>
                <a:latin typeface="Arial" charset="0"/>
                <a:cs typeface="Arial" charset="0"/>
              </a:defRPr>
            </a:lvl3pPr>
            <a:lvl4pPr marL="1828800" indent="-457200" algn="l">
              <a:defRPr>
                <a:solidFill>
                  <a:schemeClr val="tx1"/>
                </a:solidFill>
                <a:latin typeface="Arial" charset="0"/>
                <a:cs typeface="Arial" charset="0"/>
              </a:defRPr>
            </a:lvl4pPr>
            <a:lvl5pPr marL="2286000" indent="-457200" algn="l">
              <a:defRPr>
                <a:solidFill>
                  <a:schemeClr val="tx1"/>
                </a:solidFill>
                <a:latin typeface="Arial" charset="0"/>
                <a:cs typeface="Arial" charset="0"/>
              </a:defRPr>
            </a:lvl5pPr>
            <a:lvl6pPr marL="2743200" indent="-457200" fontAlgn="base">
              <a:spcBef>
                <a:spcPct val="0"/>
              </a:spcBef>
              <a:spcAft>
                <a:spcPct val="0"/>
              </a:spcAft>
              <a:defRPr>
                <a:solidFill>
                  <a:schemeClr val="tx1"/>
                </a:solidFill>
                <a:latin typeface="Arial" charset="0"/>
                <a:cs typeface="Arial" charset="0"/>
              </a:defRPr>
            </a:lvl6pPr>
            <a:lvl7pPr marL="3200400" indent="-457200" fontAlgn="base">
              <a:spcBef>
                <a:spcPct val="0"/>
              </a:spcBef>
              <a:spcAft>
                <a:spcPct val="0"/>
              </a:spcAft>
              <a:defRPr>
                <a:solidFill>
                  <a:schemeClr val="tx1"/>
                </a:solidFill>
                <a:latin typeface="Arial" charset="0"/>
                <a:cs typeface="Arial" charset="0"/>
              </a:defRPr>
            </a:lvl7pPr>
            <a:lvl8pPr marL="3657600" indent="-457200" fontAlgn="base">
              <a:spcBef>
                <a:spcPct val="0"/>
              </a:spcBef>
              <a:spcAft>
                <a:spcPct val="0"/>
              </a:spcAft>
              <a:defRPr>
                <a:solidFill>
                  <a:schemeClr val="tx1"/>
                </a:solidFill>
                <a:latin typeface="Arial" charset="0"/>
                <a:cs typeface="Arial" charset="0"/>
              </a:defRPr>
            </a:lvl8pPr>
            <a:lvl9pPr marL="4114800" indent="-457200" fontAlgn="base">
              <a:spcBef>
                <a:spcPct val="0"/>
              </a:spcBef>
              <a:spcAft>
                <a:spcPct val="0"/>
              </a:spcAft>
              <a:defRPr>
                <a:solidFill>
                  <a:schemeClr val="tx1"/>
                </a:solidFill>
                <a:latin typeface="Arial" charset="0"/>
                <a:cs typeface="Arial" charset="0"/>
              </a:defRPr>
            </a:lvl9pPr>
          </a:lstStyle>
          <a:p>
            <a:pPr>
              <a:buFontTx/>
              <a:buAutoNum type="arabicPeriod"/>
            </a:pPr>
            <a:r>
              <a:rPr lang="en-US">
                <a:solidFill>
                  <a:srgbClr val="990000"/>
                </a:solidFill>
              </a:rPr>
              <a:t>Xác định ứng suất động lực học khi </a:t>
            </a:r>
          </a:p>
          <a:p>
            <a:r>
              <a:rPr lang="en-US">
                <a:solidFill>
                  <a:srgbClr val="990000"/>
                </a:solidFill>
              </a:rPr>
              <a:t>va chạm.</a:t>
            </a:r>
            <a:endParaRPr lang="en-US">
              <a:solidFill>
                <a:srgbClr val="990000"/>
              </a:solidFill>
              <a:cs typeface="Times New Roman" pitchFamily="18" charset="0"/>
            </a:endParaRPr>
          </a:p>
        </p:txBody>
      </p:sp>
      <p:sp>
        <p:nvSpPr>
          <p:cNvPr id="456708" name="Text Box 4"/>
          <p:cNvSpPr txBox="1">
            <a:spLocks noChangeArrowheads="1"/>
          </p:cNvSpPr>
          <p:nvPr/>
        </p:nvSpPr>
        <p:spPr bwMode="auto">
          <a:xfrm>
            <a:off x="484188" y="2590800"/>
            <a:ext cx="6313487"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66"/>
                </a:solidFill>
              </a:rPr>
              <a:t>2. Xét trường hợp một  nửa  thanh  có diện   </a:t>
            </a:r>
          </a:p>
          <a:p>
            <a:pPr algn="l"/>
            <a:r>
              <a:rPr lang="en-US">
                <a:solidFill>
                  <a:srgbClr val="000066"/>
                </a:solidFill>
              </a:rPr>
              <a:t>tích mặt cắt ngang là </a:t>
            </a:r>
            <a:r>
              <a:rPr lang="el-GR">
                <a:solidFill>
                  <a:srgbClr val="000066"/>
                </a:solidFill>
              </a:rPr>
              <a:t>α</a:t>
            </a:r>
            <a:r>
              <a:rPr lang="en-US">
                <a:solidFill>
                  <a:srgbClr val="000066"/>
                </a:solidFill>
              </a:rPr>
              <a:t>F  khi  α &lt; 1 và  α &gt; 1. </a:t>
            </a:r>
          </a:p>
        </p:txBody>
      </p:sp>
      <p:sp>
        <p:nvSpPr>
          <p:cNvPr id="456709" name="Text Box 5"/>
          <p:cNvSpPr txBox="1">
            <a:spLocks noChangeArrowheads="1"/>
          </p:cNvSpPr>
          <p:nvPr/>
        </p:nvSpPr>
        <p:spPr bwMode="auto">
          <a:xfrm>
            <a:off x="493713" y="3392488"/>
            <a:ext cx="809625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Ta </a:t>
            </a:r>
            <a:r>
              <a:rPr lang="en-US" i="1">
                <a:solidFill>
                  <a:srgbClr val="660066"/>
                </a:solidFill>
              </a:rPr>
              <a:t>xác định ứng suất động lực học khi va chạm theo công </a:t>
            </a:r>
          </a:p>
          <a:p>
            <a:pPr algn="l"/>
            <a:r>
              <a:rPr lang="en-US" i="1">
                <a:solidFill>
                  <a:srgbClr val="660066"/>
                </a:solidFill>
              </a:rPr>
              <a:t>thức gần đúng</a:t>
            </a:r>
            <a:r>
              <a:rPr lang="en-US">
                <a:solidFill>
                  <a:srgbClr val="000000"/>
                </a:solidFill>
              </a:rPr>
              <a:t> (13. 13) và (13, 8): </a:t>
            </a:r>
            <a:endParaRPr lang="en-US">
              <a:solidFill>
                <a:srgbClr val="000000"/>
              </a:solidFill>
              <a:cs typeface="Times New Roman" pitchFamily="18" charset="0"/>
            </a:endParaRPr>
          </a:p>
        </p:txBody>
      </p:sp>
      <p:grpSp>
        <p:nvGrpSpPr>
          <p:cNvPr id="456710" name="Group 6"/>
          <p:cNvGrpSpPr>
            <a:grpSpLocks/>
          </p:cNvGrpSpPr>
          <p:nvPr/>
        </p:nvGrpSpPr>
        <p:grpSpPr bwMode="auto">
          <a:xfrm>
            <a:off x="2190750" y="4043363"/>
            <a:ext cx="3295650" cy="971550"/>
            <a:chOff x="1380" y="2412"/>
            <a:chExt cx="2076" cy="612"/>
          </a:xfrm>
        </p:grpSpPr>
        <p:graphicFrame>
          <p:nvGraphicFramePr>
            <p:cNvPr id="456711" name="Object 7"/>
            <p:cNvGraphicFramePr>
              <a:graphicFrameLocks noChangeAspect="1"/>
            </p:cNvGraphicFramePr>
            <p:nvPr/>
          </p:nvGraphicFramePr>
          <p:xfrm>
            <a:off x="1380" y="2568"/>
            <a:ext cx="864" cy="264"/>
          </p:xfrm>
          <a:graphic>
            <a:graphicData uri="http://schemas.openxmlformats.org/presentationml/2006/ole">
              <mc:AlternateContent xmlns:mc="http://schemas.openxmlformats.org/markup-compatibility/2006">
                <mc:Choice xmlns:v="urn:schemas-microsoft-com:vml" Requires="v">
                  <p:oleObj spid="_x0000_s456737" name="Equation" r:id="rId3" imgW="787320" imgH="241200" progId="Equation.3">
                    <p:embed/>
                  </p:oleObj>
                </mc:Choice>
                <mc:Fallback>
                  <p:oleObj name="Equation" r:id="rId3" imgW="787320" imgH="241200" progId="Equation.3">
                    <p:embed/>
                    <p:pic>
                      <p:nvPicPr>
                        <p:cNvPr id="0" name="Object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80" y="2568"/>
                          <a:ext cx="864" cy="2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56712" name="Text Box 8"/>
            <p:cNvSpPr txBox="1">
              <a:spLocks noChangeArrowheads="1"/>
            </p:cNvSpPr>
            <p:nvPr/>
          </p:nvSpPr>
          <p:spPr bwMode="auto">
            <a:xfrm>
              <a:off x="2342" y="2546"/>
              <a:ext cx="36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với</a:t>
              </a:r>
            </a:p>
          </p:txBody>
        </p:sp>
        <p:graphicFrame>
          <p:nvGraphicFramePr>
            <p:cNvPr id="456713" name="Object 9"/>
            <p:cNvGraphicFramePr>
              <a:graphicFrameLocks noChangeAspect="1"/>
            </p:cNvGraphicFramePr>
            <p:nvPr/>
          </p:nvGraphicFramePr>
          <p:xfrm>
            <a:off x="2808" y="2412"/>
            <a:ext cx="648" cy="612"/>
          </p:xfrm>
          <a:graphic>
            <a:graphicData uri="http://schemas.openxmlformats.org/presentationml/2006/ole">
              <mc:AlternateContent xmlns:mc="http://schemas.openxmlformats.org/markup-compatibility/2006">
                <mc:Choice xmlns:v="urn:schemas-microsoft-com:vml" Requires="v">
                  <p:oleObj spid="_x0000_s456738" name="Equation" r:id="rId5" imgW="761760" imgH="571320" progId="Equation.3">
                    <p:embed/>
                  </p:oleObj>
                </mc:Choice>
                <mc:Fallback>
                  <p:oleObj name="Equation" r:id="rId5" imgW="761760" imgH="571320" progId="Equation.3">
                    <p:embed/>
                    <p:pic>
                      <p:nvPicPr>
                        <p:cNvPr id="0" name="Object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08" y="2412"/>
                          <a:ext cx="648" cy="6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456714" name="Text Box 10"/>
          <p:cNvSpPr txBox="1">
            <a:spLocks noChangeArrowheads="1"/>
          </p:cNvSpPr>
          <p:nvPr/>
        </p:nvSpPr>
        <p:spPr bwMode="auto">
          <a:xfrm>
            <a:off x="447675" y="4933950"/>
            <a:ext cx="64023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latin typeface="Times New Roman" pitchFamily="18" charset="0"/>
                <a:cs typeface="Times New Roman" pitchFamily="18" charset="0"/>
              </a:rPr>
              <a:t>y</a:t>
            </a:r>
            <a:r>
              <a:rPr lang="en-US" baseline="-25000">
                <a:solidFill>
                  <a:srgbClr val="0000FF"/>
                </a:solidFill>
                <a:latin typeface="Times New Roman" pitchFamily="18" charset="0"/>
                <a:cs typeface="Times New Roman" pitchFamily="18" charset="0"/>
              </a:rPr>
              <a:t>t</a:t>
            </a:r>
            <a:r>
              <a:rPr lang="en-US" baseline="-25000">
                <a:solidFill>
                  <a:srgbClr val="000000"/>
                </a:solidFill>
                <a:latin typeface="Times New Roman" pitchFamily="18" charset="0"/>
                <a:cs typeface="Times New Roman" pitchFamily="18" charset="0"/>
              </a:rPr>
              <a:t> </a:t>
            </a:r>
            <a:r>
              <a:rPr lang="en-US">
                <a:solidFill>
                  <a:srgbClr val="000000"/>
                </a:solidFill>
                <a:latin typeface="Times New Roman" pitchFamily="18" charset="0"/>
                <a:cs typeface="Times New Roman" pitchFamily="18" charset="0"/>
              </a:rPr>
              <a:t>- </a:t>
            </a:r>
            <a:r>
              <a:rPr lang="en-US">
                <a:solidFill>
                  <a:srgbClr val="000000"/>
                </a:solidFill>
              </a:rPr>
              <a:t>độ dãn của thanh khi lực mg tác dụng tĩnh.</a:t>
            </a:r>
            <a:endParaRPr lang="en-US">
              <a:solidFill>
                <a:srgbClr val="000000"/>
              </a:solidFill>
              <a:latin typeface=".VnTime" pitchFamily="34" charset="0"/>
              <a:cs typeface="Times New Roman" pitchFamily="18" charset="0"/>
            </a:endParaRPr>
          </a:p>
        </p:txBody>
      </p:sp>
      <p:graphicFrame>
        <p:nvGraphicFramePr>
          <p:cNvPr id="456715" name="Object 11"/>
          <p:cNvGraphicFramePr>
            <a:graphicFrameLocks noChangeAspect="1"/>
          </p:cNvGraphicFramePr>
          <p:nvPr/>
        </p:nvGraphicFramePr>
        <p:xfrm>
          <a:off x="1066800" y="5453063"/>
          <a:ext cx="8077200" cy="1104900"/>
        </p:xfrm>
        <a:graphic>
          <a:graphicData uri="http://schemas.openxmlformats.org/presentationml/2006/ole">
            <mc:AlternateContent xmlns:mc="http://schemas.openxmlformats.org/markup-compatibility/2006">
              <mc:Choice xmlns:v="urn:schemas-microsoft-com:vml" Requires="v">
                <p:oleObj spid="_x0000_s456739" name="Document" r:id="rId7" imgW="5274360" imgH="633600" progId="Word.Document.8">
                  <p:embed/>
                </p:oleObj>
              </mc:Choice>
              <mc:Fallback>
                <p:oleObj name="Document" r:id="rId7" imgW="5274360" imgH="633600" progId="Word.Document.8">
                  <p:embed/>
                  <p:pic>
                    <p:nvPicPr>
                      <p:cNvPr id="0" name="Object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66800" y="5453063"/>
                        <a:ext cx="8077200" cy="1104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456716" name="Group 12"/>
          <p:cNvGrpSpPr>
            <a:grpSpLocks/>
          </p:cNvGrpSpPr>
          <p:nvPr/>
        </p:nvGrpSpPr>
        <p:grpSpPr bwMode="auto">
          <a:xfrm>
            <a:off x="6400800" y="381000"/>
            <a:ext cx="2544763" cy="2470150"/>
            <a:chOff x="3888" y="288"/>
            <a:chExt cx="1603" cy="1556"/>
          </a:xfrm>
        </p:grpSpPr>
        <p:sp>
          <p:nvSpPr>
            <p:cNvPr id="456717" name="Rectangle 13"/>
            <p:cNvSpPr>
              <a:spLocks noChangeArrowheads="1"/>
            </p:cNvSpPr>
            <p:nvPr/>
          </p:nvSpPr>
          <p:spPr bwMode="auto">
            <a:xfrm>
              <a:off x="4264" y="1029"/>
              <a:ext cx="691" cy="215"/>
            </a:xfrm>
            <a:prstGeom prst="rect">
              <a:avLst/>
            </a:prstGeom>
            <a:solidFill>
              <a:srgbClr val="FFFFFF"/>
            </a:solidFill>
            <a:ln w="28575">
              <a:solidFill>
                <a:srgbClr val="0000FF"/>
              </a:solidFill>
              <a:miter lim="800000"/>
              <a:headEnd/>
              <a:tailEnd/>
            </a:ln>
          </p:spPr>
          <p:txBody>
            <a:bodyPr/>
            <a:lstStyle/>
            <a:p>
              <a:endParaRPr lang="en-US"/>
            </a:p>
          </p:txBody>
        </p:sp>
        <p:sp>
          <p:nvSpPr>
            <p:cNvPr id="456718" name="Rectangle 14"/>
            <p:cNvSpPr>
              <a:spLocks noChangeArrowheads="1"/>
            </p:cNvSpPr>
            <p:nvPr/>
          </p:nvSpPr>
          <p:spPr bwMode="auto">
            <a:xfrm>
              <a:off x="4524" y="360"/>
              <a:ext cx="173" cy="1297"/>
            </a:xfrm>
            <a:prstGeom prst="rect">
              <a:avLst/>
            </a:prstGeom>
            <a:solidFill>
              <a:srgbClr val="FFFFFF"/>
            </a:solidFill>
            <a:ln w="28575">
              <a:solidFill>
                <a:srgbClr val="993300"/>
              </a:solidFill>
              <a:miter lim="800000"/>
              <a:headEnd/>
              <a:tailEnd/>
            </a:ln>
          </p:spPr>
          <p:txBody>
            <a:bodyPr/>
            <a:lstStyle/>
            <a:p>
              <a:endParaRPr lang="en-US"/>
            </a:p>
          </p:txBody>
        </p:sp>
        <p:sp>
          <p:nvSpPr>
            <p:cNvPr id="456719" name="Line 15"/>
            <p:cNvSpPr>
              <a:spLocks noChangeShapeType="1"/>
            </p:cNvSpPr>
            <p:nvPr/>
          </p:nvSpPr>
          <p:spPr bwMode="auto">
            <a:xfrm>
              <a:off x="4611" y="288"/>
              <a:ext cx="0" cy="1556"/>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456720" name="Rectangle 16"/>
            <p:cNvSpPr>
              <a:spLocks noChangeArrowheads="1"/>
            </p:cNvSpPr>
            <p:nvPr/>
          </p:nvSpPr>
          <p:spPr bwMode="auto">
            <a:xfrm>
              <a:off x="4265" y="1657"/>
              <a:ext cx="691" cy="120"/>
            </a:xfrm>
            <a:prstGeom prst="rect">
              <a:avLst/>
            </a:prstGeom>
            <a:noFill/>
            <a:ln w="28575">
              <a:solidFill>
                <a:srgbClr val="9933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56721" name="Line 17"/>
            <p:cNvSpPr>
              <a:spLocks noChangeShapeType="1"/>
            </p:cNvSpPr>
            <p:nvPr/>
          </p:nvSpPr>
          <p:spPr bwMode="auto">
            <a:xfrm>
              <a:off x="4352" y="360"/>
              <a:ext cx="51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6722" name="Rectangle 18" descr="Light upward diagonal"/>
            <p:cNvSpPr>
              <a:spLocks noChangeArrowheads="1"/>
            </p:cNvSpPr>
            <p:nvPr/>
          </p:nvSpPr>
          <p:spPr bwMode="auto">
            <a:xfrm>
              <a:off x="4352" y="295"/>
              <a:ext cx="518" cy="60"/>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456723" name="Rectangle 19" descr="Light downward diagonal"/>
            <p:cNvSpPr>
              <a:spLocks noChangeArrowheads="1"/>
            </p:cNvSpPr>
            <p:nvPr/>
          </p:nvSpPr>
          <p:spPr bwMode="auto">
            <a:xfrm>
              <a:off x="4272" y="1038"/>
              <a:ext cx="231" cy="204"/>
            </a:xfrm>
            <a:prstGeom prst="rect">
              <a:avLst/>
            </a:prstGeom>
            <a:pattFill prst="ltDnDiag">
              <a:fgClr>
                <a:srgbClr val="0000FF"/>
              </a:fgClr>
              <a:bgClr>
                <a:srgbClr val="FFFFFF"/>
              </a:bgClr>
            </a:pattFill>
            <a:ln w="19050">
              <a:solidFill>
                <a:srgbClr val="0000FF"/>
              </a:solidFill>
              <a:miter lim="800000"/>
              <a:headEnd/>
              <a:tailEnd/>
            </a:ln>
          </p:spPr>
          <p:txBody>
            <a:bodyPr/>
            <a:lstStyle/>
            <a:p>
              <a:pPr algn="l"/>
              <a:endParaRPr lang="en-US">
                <a:latin typeface="Times New Roman" pitchFamily="18" charset="0"/>
                <a:cs typeface="Times New Roman" pitchFamily="18" charset="0"/>
              </a:endParaRPr>
            </a:p>
          </p:txBody>
        </p:sp>
        <p:sp>
          <p:nvSpPr>
            <p:cNvPr id="456724" name="Rectangle 20" descr="Light downward diagonal"/>
            <p:cNvSpPr>
              <a:spLocks noChangeArrowheads="1"/>
            </p:cNvSpPr>
            <p:nvPr/>
          </p:nvSpPr>
          <p:spPr bwMode="auto">
            <a:xfrm>
              <a:off x="4727" y="1041"/>
              <a:ext cx="231" cy="204"/>
            </a:xfrm>
            <a:prstGeom prst="rect">
              <a:avLst/>
            </a:prstGeom>
            <a:pattFill prst="ltDnDiag">
              <a:fgClr>
                <a:srgbClr val="0000FF"/>
              </a:fgClr>
              <a:bgClr>
                <a:srgbClr val="FFFFFF"/>
              </a:bgClr>
            </a:pattFill>
            <a:ln w="19050">
              <a:solidFill>
                <a:srgbClr val="0000FF"/>
              </a:solidFill>
              <a:miter lim="800000"/>
              <a:headEnd/>
              <a:tailEnd/>
            </a:ln>
          </p:spPr>
          <p:txBody>
            <a:bodyPr/>
            <a:lstStyle/>
            <a:p>
              <a:endParaRPr lang="en-US"/>
            </a:p>
          </p:txBody>
        </p:sp>
        <p:sp>
          <p:nvSpPr>
            <p:cNvPr id="456725" name="Line 21"/>
            <p:cNvSpPr>
              <a:spLocks noChangeShapeType="1"/>
            </p:cNvSpPr>
            <p:nvPr/>
          </p:nvSpPr>
          <p:spPr bwMode="auto">
            <a:xfrm>
              <a:off x="5064" y="360"/>
              <a:ext cx="34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6726" name="Line 22"/>
            <p:cNvSpPr>
              <a:spLocks noChangeShapeType="1"/>
            </p:cNvSpPr>
            <p:nvPr/>
          </p:nvSpPr>
          <p:spPr bwMode="auto">
            <a:xfrm>
              <a:off x="5064" y="1657"/>
              <a:ext cx="34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6727" name="Line 23"/>
            <p:cNvSpPr>
              <a:spLocks noChangeShapeType="1"/>
            </p:cNvSpPr>
            <p:nvPr/>
          </p:nvSpPr>
          <p:spPr bwMode="auto">
            <a:xfrm>
              <a:off x="5381" y="360"/>
              <a:ext cx="0" cy="1299"/>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56728" name="Line 24"/>
            <p:cNvSpPr>
              <a:spLocks noChangeShapeType="1"/>
            </p:cNvSpPr>
            <p:nvPr/>
          </p:nvSpPr>
          <p:spPr bwMode="auto">
            <a:xfrm flipH="1">
              <a:off x="4028" y="1239"/>
              <a:ext cx="1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6729" name="Line 25"/>
            <p:cNvSpPr>
              <a:spLocks noChangeShapeType="1"/>
            </p:cNvSpPr>
            <p:nvPr/>
          </p:nvSpPr>
          <p:spPr bwMode="auto">
            <a:xfrm flipH="1">
              <a:off x="4028" y="1650"/>
              <a:ext cx="1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6730" name="Line 26"/>
            <p:cNvSpPr>
              <a:spLocks noChangeShapeType="1"/>
            </p:cNvSpPr>
            <p:nvPr/>
          </p:nvSpPr>
          <p:spPr bwMode="auto">
            <a:xfrm>
              <a:off x="4064" y="1241"/>
              <a:ext cx="0" cy="405"/>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56731" name="Text Box 27"/>
            <p:cNvSpPr txBox="1">
              <a:spLocks noChangeArrowheads="1"/>
            </p:cNvSpPr>
            <p:nvPr/>
          </p:nvSpPr>
          <p:spPr bwMode="auto">
            <a:xfrm>
              <a:off x="4670" y="1436"/>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A</a:t>
              </a:r>
            </a:p>
          </p:txBody>
        </p:sp>
        <p:sp>
          <p:nvSpPr>
            <p:cNvPr id="456732" name="Text Box 28"/>
            <p:cNvSpPr txBox="1">
              <a:spLocks noChangeArrowheads="1"/>
            </p:cNvSpPr>
            <p:nvPr/>
          </p:nvSpPr>
          <p:spPr bwMode="auto">
            <a:xfrm>
              <a:off x="4719" y="324"/>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B</a:t>
              </a:r>
            </a:p>
          </p:txBody>
        </p:sp>
        <p:sp>
          <p:nvSpPr>
            <p:cNvPr id="456733" name="Text Box 29"/>
            <p:cNvSpPr txBox="1">
              <a:spLocks noChangeArrowheads="1"/>
            </p:cNvSpPr>
            <p:nvPr/>
          </p:nvSpPr>
          <p:spPr bwMode="auto">
            <a:xfrm>
              <a:off x="4926" y="990"/>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m</a:t>
              </a:r>
            </a:p>
          </p:txBody>
        </p:sp>
        <p:sp>
          <p:nvSpPr>
            <p:cNvPr id="456734" name="Text Box 30"/>
            <p:cNvSpPr txBox="1">
              <a:spLocks noChangeArrowheads="1"/>
            </p:cNvSpPr>
            <p:nvPr/>
          </p:nvSpPr>
          <p:spPr bwMode="auto">
            <a:xfrm>
              <a:off x="5232" y="816"/>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i="1">
                  <a:latin typeface="Times New Roman" pitchFamily="18" charset="0"/>
                  <a:cs typeface="Times New Roman" pitchFamily="18" charset="0"/>
                </a:rPr>
                <a:t>l</a:t>
              </a:r>
            </a:p>
          </p:txBody>
        </p:sp>
        <p:sp>
          <p:nvSpPr>
            <p:cNvPr id="456735" name="Text Box 31"/>
            <p:cNvSpPr txBox="1">
              <a:spLocks noChangeArrowheads="1"/>
            </p:cNvSpPr>
            <p:nvPr/>
          </p:nvSpPr>
          <p:spPr bwMode="auto">
            <a:xfrm>
              <a:off x="3888" y="1296"/>
              <a:ext cx="259"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h</a:t>
              </a:r>
            </a:p>
          </p:txBody>
        </p:sp>
        <p:sp>
          <p:nvSpPr>
            <p:cNvPr id="456736" name="Line 32"/>
            <p:cNvSpPr>
              <a:spLocks noChangeShapeType="1"/>
            </p:cNvSpPr>
            <p:nvPr/>
          </p:nvSpPr>
          <p:spPr bwMode="auto">
            <a:xfrm>
              <a:off x="4959" y="1035"/>
              <a:ext cx="0" cy="192"/>
            </a:xfrm>
            <a:prstGeom prst="line">
              <a:avLst/>
            </a:prstGeom>
            <a:noFill/>
            <a:ln w="28575">
              <a:solidFill>
                <a:srgbClr val="3366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456706"/>
                                        </p:tgtEl>
                                        <p:attrNameLst>
                                          <p:attrName>style.visibility</p:attrName>
                                        </p:attrNameLst>
                                      </p:cBhvr>
                                      <p:to>
                                        <p:strVal val="visible"/>
                                      </p:to>
                                    </p:set>
                                    <p:animEffect transition="in" filter="wipe(up)">
                                      <p:cBhvr>
                                        <p:cTn id="7" dur="2000"/>
                                        <p:tgtEl>
                                          <p:spTgt spid="45670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456716"/>
                                        </p:tgtEl>
                                        <p:attrNameLst>
                                          <p:attrName>style.visibility</p:attrName>
                                        </p:attrNameLst>
                                      </p:cBhvr>
                                      <p:to>
                                        <p:strVal val="visible"/>
                                      </p:to>
                                    </p:set>
                                    <p:animEffect transition="in" filter="box(in)">
                                      <p:cBhvr>
                                        <p:cTn id="12" dur="2000"/>
                                        <p:tgtEl>
                                          <p:spTgt spid="45671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2" presetClass="entr" presetSubtype="8" fill="hold" grpId="0" nodeType="clickEffect">
                                  <p:stCondLst>
                                    <p:cond delay="0"/>
                                  </p:stCondLst>
                                  <p:childTnLst>
                                    <p:set>
                                      <p:cBhvr>
                                        <p:cTn id="16" dur="1" fill="hold">
                                          <p:stCondLst>
                                            <p:cond delay="0"/>
                                          </p:stCondLst>
                                        </p:cTn>
                                        <p:tgtEl>
                                          <p:spTgt spid="456707"/>
                                        </p:tgtEl>
                                        <p:attrNameLst>
                                          <p:attrName>style.visibility</p:attrName>
                                        </p:attrNameLst>
                                      </p:cBhvr>
                                      <p:to>
                                        <p:strVal val="visible"/>
                                      </p:to>
                                    </p:set>
                                    <p:animEffect transition="in" filter="slide(fromLeft)">
                                      <p:cBhvr>
                                        <p:cTn id="17" dur="2000"/>
                                        <p:tgtEl>
                                          <p:spTgt spid="45670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2" presetClass="entr" presetSubtype="8" fill="hold" grpId="0" nodeType="clickEffect">
                                  <p:stCondLst>
                                    <p:cond delay="0"/>
                                  </p:stCondLst>
                                  <p:childTnLst>
                                    <p:set>
                                      <p:cBhvr>
                                        <p:cTn id="21" dur="1" fill="hold">
                                          <p:stCondLst>
                                            <p:cond delay="0"/>
                                          </p:stCondLst>
                                        </p:cTn>
                                        <p:tgtEl>
                                          <p:spTgt spid="456708"/>
                                        </p:tgtEl>
                                        <p:attrNameLst>
                                          <p:attrName>style.visibility</p:attrName>
                                        </p:attrNameLst>
                                      </p:cBhvr>
                                      <p:to>
                                        <p:strVal val="visible"/>
                                      </p:to>
                                    </p:set>
                                    <p:animEffect transition="in" filter="slide(fromLeft)">
                                      <p:cBhvr>
                                        <p:cTn id="22" dur="2000"/>
                                        <p:tgtEl>
                                          <p:spTgt spid="45670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1" fill="hold" grpId="0" nodeType="clickEffect">
                                  <p:stCondLst>
                                    <p:cond delay="0"/>
                                  </p:stCondLst>
                                  <p:childTnLst>
                                    <p:set>
                                      <p:cBhvr>
                                        <p:cTn id="26" dur="1" fill="hold">
                                          <p:stCondLst>
                                            <p:cond delay="0"/>
                                          </p:stCondLst>
                                        </p:cTn>
                                        <p:tgtEl>
                                          <p:spTgt spid="456709"/>
                                        </p:tgtEl>
                                        <p:attrNameLst>
                                          <p:attrName>style.visibility</p:attrName>
                                        </p:attrNameLst>
                                      </p:cBhvr>
                                      <p:to>
                                        <p:strVal val="visible"/>
                                      </p:to>
                                    </p:set>
                                    <p:animEffect transition="in" filter="wipe(up)">
                                      <p:cBhvr>
                                        <p:cTn id="27" dur="2000"/>
                                        <p:tgtEl>
                                          <p:spTgt spid="45670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8" presetClass="entr" presetSubtype="3" fill="hold" nodeType="clickEffect">
                                  <p:stCondLst>
                                    <p:cond delay="0"/>
                                  </p:stCondLst>
                                  <p:childTnLst>
                                    <p:set>
                                      <p:cBhvr>
                                        <p:cTn id="31" dur="1" fill="hold">
                                          <p:stCondLst>
                                            <p:cond delay="0"/>
                                          </p:stCondLst>
                                        </p:cTn>
                                        <p:tgtEl>
                                          <p:spTgt spid="456710"/>
                                        </p:tgtEl>
                                        <p:attrNameLst>
                                          <p:attrName>style.visibility</p:attrName>
                                        </p:attrNameLst>
                                      </p:cBhvr>
                                      <p:to>
                                        <p:strVal val="visible"/>
                                      </p:to>
                                    </p:set>
                                    <p:animEffect transition="in" filter="strips(upRight)">
                                      <p:cBhvr>
                                        <p:cTn id="32" dur="2000"/>
                                        <p:tgtEl>
                                          <p:spTgt spid="456710"/>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456714"/>
                                        </p:tgtEl>
                                        <p:attrNameLst>
                                          <p:attrName>style.visibility</p:attrName>
                                        </p:attrNameLst>
                                      </p:cBhvr>
                                      <p:to>
                                        <p:strVal val="visible"/>
                                      </p:to>
                                    </p:set>
                                    <p:animEffect transition="in" filter="checkerboard(across)">
                                      <p:cBhvr>
                                        <p:cTn id="37" dur="2000"/>
                                        <p:tgtEl>
                                          <p:spTgt spid="456714"/>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18" presetClass="entr" presetSubtype="6" fill="hold" nodeType="clickEffect">
                                  <p:stCondLst>
                                    <p:cond delay="0"/>
                                  </p:stCondLst>
                                  <p:childTnLst>
                                    <p:set>
                                      <p:cBhvr>
                                        <p:cTn id="41" dur="1" fill="hold">
                                          <p:stCondLst>
                                            <p:cond delay="0"/>
                                          </p:stCondLst>
                                        </p:cTn>
                                        <p:tgtEl>
                                          <p:spTgt spid="456715"/>
                                        </p:tgtEl>
                                        <p:attrNameLst>
                                          <p:attrName>style.visibility</p:attrName>
                                        </p:attrNameLst>
                                      </p:cBhvr>
                                      <p:to>
                                        <p:strVal val="visible"/>
                                      </p:to>
                                    </p:set>
                                    <p:animEffect transition="in" filter="strips(downRight)">
                                      <p:cBhvr>
                                        <p:cTn id="42" dur="2000"/>
                                        <p:tgtEl>
                                          <p:spTgt spid="4567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6706" grpId="0" autoUpdateAnimBg="0"/>
      <p:bldP spid="456707" grpId="0" autoUpdateAnimBg="0"/>
      <p:bldP spid="456708" grpId="0" autoUpdateAnimBg="0"/>
      <p:bldP spid="456709" grpId="0" autoUpdateAnimBg="0"/>
      <p:bldP spid="456714" grpId="0" autoUpdateAnimBg="0"/>
    </p:bldLst>
  </p:timing>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7730" name="Object 2"/>
          <p:cNvGraphicFramePr>
            <a:graphicFrameLocks noChangeAspect="1"/>
          </p:cNvGraphicFramePr>
          <p:nvPr/>
        </p:nvGraphicFramePr>
        <p:xfrm>
          <a:off x="838200" y="1038225"/>
          <a:ext cx="7467600" cy="2573338"/>
        </p:xfrm>
        <a:graphic>
          <a:graphicData uri="http://schemas.openxmlformats.org/presentationml/2006/ole">
            <mc:AlternateContent xmlns:mc="http://schemas.openxmlformats.org/markup-compatibility/2006">
              <mc:Choice xmlns:v="urn:schemas-microsoft-com:vml" Requires="v">
                <p:oleObj spid="_x0000_s457739" name="Equation" r:id="rId3" imgW="3517560" imgH="1143000" progId="Equation.3">
                  <p:embed/>
                </p:oleObj>
              </mc:Choice>
              <mc:Fallback>
                <p:oleObj name="Equation" r:id="rId3" imgW="3517560" imgH="1143000" progId="Equation.3">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8200" y="1038225"/>
                        <a:ext cx="7467600" cy="2573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57731" name="Text Box 3"/>
          <p:cNvSpPr txBox="1">
            <a:spLocks noChangeArrowheads="1"/>
          </p:cNvSpPr>
          <p:nvPr/>
        </p:nvSpPr>
        <p:spPr bwMode="auto">
          <a:xfrm>
            <a:off x="533400" y="4267200"/>
            <a:ext cx="13938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V</a:t>
            </a:r>
            <a:r>
              <a:rPr lang="en-US"/>
              <a:t>ì</a:t>
            </a:r>
            <a:r>
              <a:rPr lang="en-US">
                <a:solidFill>
                  <a:srgbClr val="000000"/>
                </a:solidFill>
                <a:latin typeface="Times New Roman" pitchFamily="18" charset="0"/>
                <a:cs typeface="Times New Roman" pitchFamily="18" charset="0"/>
              </a:rPr>
              <a:t> </a:t>
            </a:r>
            <a:r>
              <a:rPr lang="en-US">
                <a:solidFill>
                  <a:srgbClr val="FF0000"/>
                </a:solidFill>
                <a:cs typeface="Times New Roman" pitchFamily="18" charset="0"/>
              </a:rPr>
              <a:t>α &gt; 1</a:t>
            </a:r>
            <a:r>
              <a:rPr lang="en-US">
                <a:solidFill>
                  <a:srgbClr val="000000"/>
                </a:solidFill>
                <a:latin typeface="Times New Roman" pitchFamily="18" charset="0"/>
                <a:cs typeface="Times New Roman" pitchFamily="18" charset="0"/>
              </a:rPr>
              <a:t>  </a:t>
            </a:r>
          </a:p>
        </p:txBody>
      </p:sp>
      <p:graphicFrame>
        <p:nvGraphicFramePr>
          <p:cNvPr id="457732" name="Object 4"/>
          <p:cNvGraphicFramePr>
            <a:graphicFrameLocks noChangeAspect="1"/>
          </p:cNvGraphicFramePr>
          <p:nvPr/>
        </p:nvGraphicFramePr>
        <p:xfrm>
          <a:off x="2667000" y="4056063"/>
          <a:ext cx="1676400" cy="1325562"/>
        </p:xfrm>
        <a:graphic>
          <a:graphicData uri="http://schemas.openxmlformats.org/presentationml/2006/ole">
            <mc:AlternateContent xmlns:mc="http://schemas.openxmlformats.org/markup-compatibility/2006">
              <mc:Choice xmlns:v="urn:schemas-microsoft-com:vml" Requires="v">
                <p:oleObj spid="_x0000_s457740" name="Equation" r:id="rId5" imgW="1054080" imgH="723600" progId="Equation.3">
                  <p:embed/>
                </p:oleObj>
              </mc:Choice>
              <mc:Fallback>
                <p:oleObj name="Equation" r:id="rId5" imgW="1054080" imgH="723600" progId="Equation.3">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667000" y="4056063"/>
                        <a:ext cx="1676400" cy="1325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457733" name="Group 5"/>
          <p:cNvGrpSpPr>
            <a:grpSpLocks/>
          </p:cNvGrpSpPr>
          <p:nvPr/>
        </p:nvGrpSpPr>
        <p:grpSpPr bwMode="auto">
          <a:xfrm>
            <a:off x="4800600" y="4114800"/>
            <a:ext cx="2682875" cy="609600"/>
            <a:chOff x="2774" y="2952"/>
            <a:chExt cx="1690" cy="384"/>
          </a:xfrm>
        </p:grpSpPr>
        <p:sp>
          <p:nvSpPr>
            <p:cNvPr id="457734" name="Text Box 6"/>
            <p:cNvSpPr txBox="1">
              <a:spLocks noChangeArrowheads="1"/>
            </p:cNvSpPr>
            <p:nvPr/>
          </p:nvSpPr>
          <p:spPr bwMode="auto">
            <a:xfrm>
              <a:off x="2774" y="3013"/>
              <a:ext cx="80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nghĩa là</a:t>
              </a:r>
            </a:p>
          </p:txBody>
        </p:sp>
        <p:graphicFrame>
          <p:nvGraphicFramePr>
            <p:cNvPr id="457735" name="Object 7"/>
            <p:cNvGraphicFramePr>
              <a:graphicFrameLocks noChangeAspect="1"/>
            </p:cNvGraphicFramePr>
            <p:nvPr/>
          </p:nvGraphicFramePr>
          <p:xfrm>
            <a:off x="3648" y="2952"/>
            <a:ext cx="816" cy="384"/>
          </p:xfrm>
          <a:graphic>
            <a:graphicData uri="http://schemas.openxmlformats.org/presentationml/2006/ole">
              <mc:AlternateContent xmlns:mc="http://schemas.openxmlformats.org/markup-compatibility/2006">
                <mc:Choice xmlns:v="urn:schemas-microsoft-com:vml" Requires="v">
                  <p:oleObj spid="_x0000_s457741" name="Equation" r:id="rId7" imgW="698400" imgH="330120" progId="Equation.3">
                    <p:embed/>
                  </p:oleObj>
                </mc:Choice>
                <mc:Fallback>
                  <p:oleObj name="Equation" r:id="rId7" imgW="698400" imgH="330120" progId="Equation.3">
                    <p:embed/>
                    <p:pic>
                      <p:nvPicPr>
                        <p:cNvPr id="0" name="Object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648" y="2952"/>
                          <a:ext cx="816" cy="3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457736" name="Line 8"/>
          <p:cNvSpPr>
            <a:spLocks noChangeShapeType="1"/>
          </p:cNvSpPr>
          <p:nvPr/>
        </p:nvSpPr>
        <p:spPr bwMode="auto">
          <a:xfrm>
            <a:off x="1981200" y="4495800"/>
            <a:ext cx="457200" cy="0"/>
          </a:xfrm>
          <a:prstGeom prst="line">
            <a:avLst/>
          </a:prstGeom>
          <a:noFill/>
          <a:ln w="19050">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7737" name="Text Box 9"/>
          <p:cNvSpPr txBox="1">
            <a:spLocks noChangeArrowheads="1"/>
          </p:cNvSpPr>
          <p:nvPr/>
        </p:nvSpPr>
        <p:spPr bwMode="auto">
          <a:xfrm>
            <a:off x="1203325" y="344488"/>
            <a:ext cx="5222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a/ </a:t>
            </a:r>
          </a:p>
        </p:txBody>
      </p:sp>
      <p:sp>
        <p:nvSpPr>
          <p:cNvPr id="457738" name="Text Box 10"/>
          <p:cNvSpPr txBox="1">
            <a:spLocks noChangeArrowheads="1"/>
          </p:cNvSpPr>
          <p:nvPr/>
        </p:nvSpPr>
        <p:spPr bwMode="auto">
          <a:xfrm>
            <a:off x="2041525" y="420688"/>
            <a:ext cx="8763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solidFill>
                  <a:srgbClr val="FF0000"/>
                </a:solidFill>
              </a:rPr>
              <a:t>α</a:t>
            </a:r>
            <a:r>
              <a:rPr lang="en-US">
                <a:solidFill>
                  <a:srgbClr val="FF0000"/>
                </a:solidFill>
              </a:rPr>
              <a:t> &gt; 1</a:t>
            </a:r>
            <a:endParaRPr lang="el-GR">
              <a:solidFill>
                <a:srgbClr val="FF0000"/>
              </a:solidFill>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57737"/>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2" presetClass="entr" presetSubtype="1" fill="hold" grpId="0" nodeType="clickEffect">
                                  <p:stCondLst>
                                    <p:cond delay="0"/>
                                  </p:stCondLst>
                                  <p:childTnLst>
                                    <p:set>
                                      <p:cBhvr>
                                        <p:cTn id="10" dur="1" fill="hold">
                                          <p:stCondLst>
                                            <p:cond delay="0"/>
                                          </p:stCondLst>
                                        </p:cTn>
                                        <p:tgtEl>
                                          <p:spTgt spid="457738"/>
                                        </p:tgtEl>
                                        <p:attrNameLst>
                                          <p:attrName>style.visibility</p:attrName>
                                        </p:attrNameLst>
                                      </p:cBhvr>
                                      <p:to>
                                        <p:strVal val="visible"/>
                                      </p:to>
                                    </p:set>
                                    <p:anim calcmode="lin" valueType="num">
                                      <p:cBhvr additive="base">
                                        <p:cTn id="11" dur="2000" fill="hold"/>
                                        <p:tgtEl>
                                          <p:spTgt spid="457738"/>
                                        </p:tgtEl>
                                        <p:attrNameLst>
                                          <p:attrName>ppt_x</p:attrName>
                                        </p:attrNameLst>
                                      </p:cBhvr>
                                      <p:tavLst>
                                        <p:tav tm="0">
                                          <p:val>
                                            <p:strVal val="#ppt_x"/>
                                          </p:val>
                                        </p:tav>
                                        <p:tav tm="100000">
                                          <p:val>
                                            <p:strVal val="#ppt_x"/>
                                          </p:val>
                                        </p:tav>
                                      </p:tavLst>
                                    </p:anim>
                                    <p:anim calcmode="lin" valueType="num">
                                      <p:cBhvr additive="base">
                                        <p:cTn id="12" dur="2000" fill="hold"/>
                                        <p:tgtEl>
                                          <p:spTgt spid="457738"/>
                                        </p:tgtEl>
                                        <p:attrNameLst>
                                          <p:attrName>ppt_y</p:attrName>
                                        </p:attrNameLst>
                                      </p:cBhvr>
                                      <p:tavLst>
                                        <p:tav tm="0">
                                          <p:val>
                                            <p:strVal val="0-#ppt_h/2"/>
                                          </p:val>
                                        </p:tav>
                                        <p:tav tm="100000">
                                          <p:val>
                                            <p:strVal val="#ppt_y"/>
                                          </p:val>
                                        </p:tav>
                                      </p:tavLst>
                                    </p:anim>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nodeType="clickEffect">
                                  <p:stCondLst>
                                    <p:cond delay="0"/>
                                  </p:stCondLst>
                                  <p:childTnLst>
                                    <p:set>
                                      <p:cBhvr>
                                        <p:cTn id="16" dur="1" fill="hold">
                                          <p:stCondLst>
                                            <p:cond delay="0"/>
                                          </p:stCondLst>
                                        </p:cTn>
                                        <p:tgtEl>
                                          <p:spTgt spid="457730"/>
                                        </p:tgtEl>
                                        <p:attrNameLst>
                                          <p:attrName>style.visibility</p:attrName>
                                        </p:attrNameLst>
                                      </p:cBhvr>
                                      <p:to>
                                        <p:strVal val="visible"/>
                                      </p:to>
                                    </p:set>
                                    <p:animEffect transition="in" filter="strips(downRight)">
                                      <p:cBhvr>
                                        <p:cTn id="17" dur="2000"/>
                                        <p:tgtEl>
                                          <p:spTgt spid="45773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 presetClass="entr" presetSubtype="8" fill="hold" grpId="0" nodeType="clickEffect">
                                  <p:stCondLst>
                                    <p:cond delay="0"/>
                                  </p:stCondLst>
                                  <p:childTnLst>
                                    <p:set>
                                      <p:cBhvr>
                                        <p:cTn id="21" dur="1" fill="hold">
                                          <p:stCondLst>
                                            <p:cond delay="0"/>
                                          </p:stCondLst>
                                        </p:cTn>
                                        <p:tgtEl>
                                          <p:spTgt spid="457731"/>
                                        </p:tgtEl>
                                        <p:attrNameLst>
                                          <p:attrName>style.visibility</p:attrName>
                                        </p:attrNameLst>
                                      </p:cBhvr>
                                      <p:to>
                                        <p:strVal val="visible"/>
                                      </p:to>
                                    </p:set>
                                    <p:anim calcmode="lin" valueType="num">
                                      <p:cBhvr additive="base">
                                        <p:cTn id="22" dur="2000" fill="hold"/>
                                        <p:tgtEl>
                                          <p:spTgt spid="457731"/>
                                        </p:tgtEl>
                                        <p:attrNameLst>
                                          <p:attrName>ppt_x</p:attrName>
                                        </p:attrNameLst>
                                      </p:cBhvr>
                                      <p:tavLst>
                                        <p:tav tm="0">
                                          <p:val>
                                            <p:strVal val="0-#ppt_w/2"/>
                                          </p:val>
                                        </p:tav>
                                        <p:tav tm="100000">
                                          <p:val>
                                            <p:strVal val="#ppt_x"/>
                                          </p:val>
                                        </p:tav>
                                      </p:tavLst>
                                    </p:anim>
                                    <p:anim calcmode="lin" valueType="num">
                                      <p:cBhvr additive="base">
                                        <p:cTn id="23" dur="2000" fill="hold"/>
                                        <p:tgtEl>
                                          <p:spTgt spid="457731"/>
                                        </p:tgtEl>
                                        <p:attrNameLst>
                                          <p:attrName>ppt_y</p:attrName>
                                        </p:attrNameLst>
                                      </p:cBhvr>
                                      <p:tavLst>
                                        <p:tav tm="0">
                                          <p:val>
                                            <p:strVal val="#ppt_y"/>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2" presetClass="entr" presetSubtype="8" fill="hold" grpId="0" nodeType="clickEffect">
                                  <p:stCondLst>
                                    <p:cond delay="0"/>
                                  </p:stCondLst>
                                  <p:childTnLst>
                                    <p:set>
                                      <p:cBhvr>
                                        <p:cTn id="27" dur="1" fill="hold">
                                          <p:stCondLst>
                                            <p:cond delay="0"/>
                                          </p:stCondLst>
                                        </p:cTn>
                                        <p:tgtEl>
                                          <p:spTgt spid="457736"/>
                                        </p:tgtEl>
                                        <p:attrNameLst>
                                          <p:attrName>style.visibility</p:attrName>
                                        </p:attrNameLst>
                                      </p:cBhvr>
                                      <p:to>
                                        <p:strVal val="visible"/>
                                      </p:to>
                                    </p:set>
                                    <p:anim calcmode="lin" valueType="num">
                                      <p:cBhvr additive="base">
                                        <p:cTn id="28" dur="2000" fill="hold"/>
                                        <p:tgtEl>
                                          <p:spTgt spid="457736"/>
                                        </p:tgtEl>
                                        <p:attrNameLst>
                                          <p:attrName>ppt_x</p:attrName>
                                        </p:attrNameLst>
                                      </p:cBhvr>
                                      <p:tavLst>
                                        <p:tav tm="0">
                                          <p:val>
                                            <p:strVal val="0-#ppt_w/2"/>
                                          </p:val>
                                        </p:tav>
                                        <p:tav tm="100000">
                                          <p:val>
                                            <p:strVal val="#ppt_x"/>
                                          </p:val>
                                        </p:tav>
                                      </p:tavLst>
                                    </p:anim>
                                    <p:anim calcmode="lin" valueType="num">
                                      <p:cBhvr additive="base">
                                        <p:cTn id="29" dur="2000" fill="hold"/>
                                        <p:tgtEl>
                                          <p:spTgt spid="457736"/>
                                        </p:tgtEl>
                                        <p:attrNameLst>
                                          <p:attrName>ppt_y</p:attrName>
                                        </p:attrNameLst>
                                      </p:cBhvr>
                                      <p:tavLst>
                                        <p:tav tm="0">
                                          <p:val>
                                            <p:strVal val="#ppt_y"/>
                                          </p:val>
                                        </p:tav>
                                        <p:tav tm="100000">
                                          <p:val>
                                            <p:strVal val="#ppt_y"/>
                                          </p:val>
                                        </p:tav>
                                      </p:tavLst>
                                    </p:anim>
                                  </p:childTnLst>
                                </p:cTn>
                              </p:par>
                            </p:childTnLst>
                          </p:cTn>
                        </p:par>
                      </p:childTnLst>
                    </p:cTn>
                  </p:par>
                  <p:par>
                    <p:cTn id="30" fill="hold" nodeType="clickPar">
                      <p:stCondLst>
                        <p:cond delay="indefinite"/>
                      </p:stCondLst>
                      <p:childTnLst>
                        <p:par>
                          <p:cTn id="31" fill="hold" nodeType="withGroup">
                            <p:stCondLst>
                              <p:cond delay="0"/>
                            </p:stCondLst>
                            <p:childTnLst>
                              <p:par>
                                <p:cTn id="32" presetID="21" presetClass="entr" presetSubtype="4" fill="hold" nodeType="clickEffect">
                                  <p:stCondLst>
                                    <p:cond delay="0"/>
                                  </p:stCondLst>
                                  <p:childTnLst>
                                    <p:set>
                                      <p:cBhvr>
                                        <p:cTn id="33" dur="1" fill="hold">
                                          <p:stCondLst>
                                            <p:cond delay="0"/>
                                          </p:stCondLst>
                                        </p:cTn>
                                        <p:tgtEl>
                                          <p:spTgt spid="457732"/>
                                        </p:tgtEl>
                                        <p:attrNameLst>
                                          <p:attrName>style.visibility</p:attrName>
                                        </p:attrNameLst>
                                      </p:cBhvr>
                                      <p:to>
                                        <p:strVal val="visible"/>
                                      </p:to>
                                    </p:set>
                                    <p:animEffect transition="in" filter="wheel(4)">
                                      <p:cBhvr>
                                        <p:cTn id="34" dur="2000"/>
                                        <p:tgtEl>
                                          <p:spTgt spid="457732"/>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4" presetClass="entr" presetSubtype="16" fill="hold" nodeType="clickEffect">
                                  <p:stCondLst>
                                    <p:cond delay="0"/>
                                  </p:stCondLst>
                                  <p:childTnLst>
                                    <p:set>
                                      <p:cBhvr>
                                        <p:cTn id="38" dur="1" fill="hold">
                                          <p:stCondLst>
                                            <p:cond delay="0"/>
                                          </p:stCondLst>
                                        </p:cTn>
                                        <p:tgtEl>
                                          <p:spTgt spid="457733"/>
                                        </p:tgtEl>
                                        <p:attrNameLst>
                                          <p:attrName>style.visibility</p:attrName>
                                        </p:attrNameLst>
                                      </p:cBhvr>
                                      <p:to>
                                        <p:strVal val="visible"/>
                                      </p:to>
                                    </p:set>
                                    <p:animEffect transition="in" filter="box(in)">
                                      <p:cBhvr>
                                        <p:cTn id="39" dur="2000"/>
                                        <p:tgtEl>
                                          <p:spTgt spid="4577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7731" grpId="0"/>
      <p:bldP spid="457736" grpId="0" animBg="1"/>
      <p:bldP spid="457737" grpId="0"/>
      <p:bldP spid="457738" grpId="0"/>
    </p:bldLst>
  </p:timing>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8754" name="Object 2"/>
          <p:cNvGraphicFramePr>
            <a:graphicFrameLocks noChangeAspect="1"/>
          </p:cNvGraphicFramePr>
          <p:nvPr/>
        </p:nvGraphicFramePr>
        <p:xfrm>
          <a:off x="1524000" y="1870075"/>
          <a:ext cx="6781800" cy="2309813"/>
        </p:xfrm>
        <a:graphic>
          <a:graphicData uri="http://schemas.openxmlformats.org/presentationml/2006/ole">
            <mc:AlternateContent xmlns:mc="http://schemas.openxmlformats.org/markup-compatibility/2006">
              <mc:Choice xmlns:v="urn:schemas-microsoft-com:vml" Requires="v">
                <p:oleObj spid="_x0000_s458763" name="Equation" r:id="rId3" imgW="3822480" imgH="1358640" progId="Equation.3">
                  <p:embed/>
                </p:oleObj>
              </mc:Choice>
              <mc:Fallback>
                <p:oleObj name="Equation" r:id="rId3" imgW="3822480" imgH="1358640" progId="Equation.3">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24000" y="1870075"/>
                        <a:ext cx="6781800" cy="2309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458755" name="Group 3"/>
          <p:cNvGrpSpPr>
            <a:grpSpLocks/>
          </p:cNvGrpSpPr>
          <p:nvPr/>
        </p:nvGrpSpPr>
        <p:grpSpPr bwMode="auto">
          <a:xfrm>
            <a:off x="1371600" y="4200525"/>
            <a:ext cx="6440488" cy="838200"/>
            <a:chOff x="864" y="1836"/>
            <a:chExt cx="4057" cy="528"/>
          </a:xfrm>
        </p:grpSpPr>
        <p:sp>
          <p:nvSpPr>
            <p:cNvPr id="458756" name="Text Box 4"/>
            <p:cNvSpPr txBox="1">
              <a:spLocks noChangeArrowheads="1"/>
            </p:cNvSpPr>
            <p:nvPr/>
          </p:nvSpPr>
          <p:spPr bwMode="auto">
            <a:xfrm>
              <a:off x="864" y="1898"/>
              <a:ext cx="117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Vì  </a:t>
              </a:r>
              <a:r>
                <a:rPr lang="en-US">
                  <a:solidFill>
                    <a:srgbClr val="FF0000"/>
                  </a:solidFill>
                  <a:latin typeface="Times New Roman" pitchFamily="18" charset="0"/>
                  <a:cs typeface="Times New Roman" pitchFamily="18" charset="0"/>
                </a:rPr>
                <a:t>α &lt; 1</a:t>
              </a:r>
              <a:r>
                <a:rPr lang="en-US">
                  <a:solidFill>
                    <a:srgbClr val="000000"/>
                  </a:solidFill>
                  <a:latin typeface="Times New Roman" pitchFamily="18" charset="0"/>
                  <a:cs typeface="Times New Roman" pitchFamily="18" charset="0"/>
                </a:rPr>
                <a:t> nên </a:t>
              </a:r>
            </a:p>
          </p:txBody>
        </p:sp>
        <p:sp>
          <p:nvSpPr>
            <p:cNvPr id="458757" name="Text Box 5"/>
            <p:cNvSpPr txBox="1">
              <a:spLocks noChangeArrowheads="1"/>
            </p:cNvSpPr>
            <p:nvPr/>
          </p:nvSpPr>
          <p:spPr bwMode="auto">
            <a:xfrm>
              <a:off x="3352" y="1898"/>
              <a:ext cx="87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nghĩa là   </a:t>
              </a:r>
            </a:p>
          </p:txBody>
        </p:sp>
        <p:graphicFrame>
          <p:nvGraphicFramePr>
            <p:cNvPr id="458758" name="Object 6"/>
            <p:cNvGraphicFramePr>
              <a:graphicFrameLocks noChangeAspect="1"/>
            </p:cNvGraphicFramePr>
            <p:nvPr/>
          </p:nvGraphicFramePr>
          <p:xfrm>
            <a:off x="4076" y="1836"/>
            <a:ext cx="845" cy="384"/>
          </p:xfrm>
          <a:graphic>
            <a:graphicData uri="http://schemas.openxmlformats.org/presentationml/2006/ole">
              <mc:AlternateContent xmlns:mc="http://schemas.openxmlformats.org/markup-compatibility/2006">
                <mc:Choice xmlns:v="urn:schemas-microsoft-com:vml" Requires="v">
                  <p:oleObj spid="_x0000_s458764" name="Equation" r:id="rId5" imgW="723600" imgH="330120" progId="Equation.3">
                    <p:embed/>
                  </p:oleObj>
                </mc:Choice>
                <mc:Fallback>
                  <p:oleObj name="Equation" r:id="rId5" imgW="723600" imgH="330120" progId="Equation.3">
                    <p:embed/>
                    <p:pic>
                      <p:nvPicPr>
                        <p:cNvPr id="0"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076" y="1836"/>
                          <a:ext cx="845" cy="3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58759" name="Object 7"/>
            <p:cNvGraphicFramePr>
              <a:graphicFrameLocks noChangeAspect="1"/>
            </p:cNvGraphicFramePr>
            <p:nvPr/>
          </p:nvGraphicFramePr>
          <p:xfrm>
            <a:off x="2100" y="1836"/>
            <a:ext cx="1164" cy="528"/>
          </p:xfrm>
          <a:graphic>
            <a:graphicData uri="http://schemas.openxmlformats.org/presentationml/2006/ole">
              <mc:AlternateContent xmlns:mc="http://schemas.openxmlformats.org/markup-compatibility/2006">
                <mc:Choice xmlns:v="urn:schemas-microsoft-com:vml" Requires="v">
                  <p:oleObj spid="_x0000_s458765" name="Equation" r:id="rId7" imgW="1104840" imgH="482400" progId="Equation.3">
                    <p:embed/>
                  </p:oleObj>
                </mc:Choice>
                <mc:Fallback>
                  <p:oleObj name="Equation" r:id="rId7" imgW="1104840" imgH="482400" progId="Equation.3">
                    <p:embed/>
                    <p:pic>
                      <p:nvPicPr>
                        <p:cNvPr id="0" name="Object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00" y="1836"/>
                          <a:ext cx="1164" cy="5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458760" name="Text Box 8"/>
          <p:cNvSpPr txBox="1">
            <a:spLocks noChangeArrowheads="1"/>
          </p:cNvSpPr>
          <p:nvPr/>
        </p:nvSpPr>
        <p:spPr bwMode="auto">
          <a:xfrm>
            <a:off x="441325" y="5130800"/>
            <a:ext cx="7983538" cy="1917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990000"/>
                </a:solidFill>
              </a:rPr>
              <a:t>Trong cả hai trường hợp tăng hay giảm cục bộ diện tích</a:t>
            </a:r>
          </a:p>
          <a:p>
            <a:pPr algn="l"/>
            <a:r>
              <a:rPr lang="en-US">
                <a:solidFill>
                  <a:srgbClr val="990000"/>
                </a:solidFill>
              </a:rPr>
              <a:t>mặt cắt ngang đều làm tăng ứng suất động lực học khi va</a:t>
            </a:r>
          </a:p>
          <a:p>
            <a:pPr algn="l"/>
            <a:r>
              <a:rPr lang="en-US">
                <a:solidFill>
                  <a:srgbClr val="990000"/>
                </a:solidFill>
              </a:rPr>
              <a:t> chạm.</a:t>
            </a:r>
          </a:p>
          <a:p>
            <a:pPr algn="l"/>
            <a:endParaRPr lang="en-US">
              <a:solidFill>
                <a:srgbClr val="990000"/>
              </a:solidFill>
            </a:endParaRPr>
          </a:p>
          <a:p>
            <a:pPr algn="l"/>
            <a:endParaRPr lang="en-US">
              <a:solidFill>
                <a:srgbClr val="990000"/>
              </a:solidFill>
              <a:cs typeface="Times New Roman" pitchFamily="18" charset="0"/>
            </a:endParaRPr>
          </a:p>
        </p:txBody>
      </p:sp>
      <p:sp>
        <p:nvSpPr>
          <p:cNvPr id="458761" name="Text Box 9"/>
          <p:cNvSpPr txBox="1">
            <a:spLocks noChangeArrowheads="1"/>
          </p:cNvSpPr>
          <p:nvPr/>
        </p:nvSpPr>
        <p:spPr bwMode="auto">
          <a:xfrm>
            <a:off x="1585913" y="471488"/>
            <a:ext cx="13620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latin typeface="Times New Roman" pitchFamily="18" charset="0"/>
                <a:cs typeface="Times New Roman" pitchFamily="18" charset="0"/>
              </a:rPr>
              <a:t>b/    α &lt; 1</a:t>
            </a:r>
          </a:p>
        </p:txBody>
      </p:sp>
      <p:graphicFrame>
        <p:nvGraphicFramePr>
          <p:cNvPr id="458762" name="Object 10"/>
          <p:cNvGraphicFramePr>
            <a:graphicFrameLocks noChangeAspect="1"/>
          </p:cNvGraphicFramePr>
          <p:nvPr/>
        </p:nvGraphicFramePr>
        <p:xfrm>
          <a:off x="2378075" y="885825"/>
          <a:ext cx="5410200" cy="1066800"/>
        </p:xfrm>
        <a:graphic>
          <a:graphicData uri="http://schemas.openxmlformats.org/presentationml/2006/ole">
            <mc:AlternateContent xmlns:mc="http://schemas.openxmlformats.org/markup-compatibility/2006">
              <mc:Choice xmlns:v="urn:schemas-microsoft-com:vml" Requires="v">
                <p:oleObj spid="_x0000_s458766" name="Document" r:id="rId9" imgW="3133800" imgH="609120" progId="Word.Document.8">
                  <p:embed/>
                </p:oleObj>
              </mc:Choice>
              <mc:Fallback>
                <p:oleObj name="Document" r:id="rId9" imgW="3133800" imgH="609120" progId="Word.Document.8">
                  <p:embed/>
                  <p:pic>
                    <p:nvPicPr>
                      <p:cNvPr id="0" name="Object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378075" y="885825"/>
                        <a:ext cx="5410200"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1" fill="hold" grpId="0" nodeType="clickEffect">
                                  <p:stCondLst>
                                    <p:cond delay="0"/>
                                  </p:stCondLst>
                                  <p:childTnLst>
                                    <p:set>
                                      <p:cBhvr>
                                        <p:cTn id="6" dur="1" fill="hold">
                                          <p:stCondLst>
                                            <p:cond delay="0"/>
                                          </p:stCondLst>
                                        </p:cTn>
                                        <p:tgtEl>
                                          <p:spTgt spid="458761"/>
                                        </p:tgtEl>
                                        <p:attrNameLst>
                                          <p:attrName>style.visibility</p:attrName>
                                        </p:attrNameLst>
                                      </p:cBhvr>
                                      <p:to>
                                        <p:strVal val="visible"/>
                                      </p:to>
                                    </p:set>
                                    <p:anim calcmode="lin" valueType="num">
                                      <p:cBhvr additive="base">
                                        <p:cTn id="7" dur="2000" fill="hold"/>
                                        <p:tgtEl>
                                          <p:spTgt spid="458761"/>
                                        </p:tgtEl>
                                        <p:attrNameLst>
                                          <p:attrName>ppt_x</p:attrName>
                                        </p:attrNameLst>
                                      </p:cBhvr>
                                      <p:tavLst>
                                        <p:tav tm="0">
                                          <p:val>
                                            <p:strVal val="#ppt_x"/>
                                          </p:val>
                                        </p:tav>
                                        <p:tav tm="100000">
                                          <p:val>
                                            <p:strVal val="#ppt_x"/>
                                          </p:val>
                                        </p:tav>
                                      </p:tavLst>
                                    </p:anim>
                                    <p:anim calcmode="lin" valueType="num">
                                      <p:cBhvr additive="base">
                                        <p:cTn id="8" dur="2000" fill="hold"/>
                                        <p:tgtEl>
                                          <p:spTgt spid="458761"/>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1" presetClass="entr" presetSubtype="4" fill="hold" nodeType="clickEffect">
                                  <p:stCondLst>
                                    <p:cond delay="0"/>
                                  </p:stCondLst>
                                  <p:childTnLst>
                                    <p:set>
                                      <p:cBhvr>
                                        <p:cTn id="12" dur="1" fill="hold">
                                          <p:stCondLst>
                                            <p:cond delay="0"/>
                                          </p:stCondLst>
                                        </p:cTn>
                                        <p:tgtEl>
                                          <p:spTgt spid="458762"/>
                                        </p:tgtEl>
                                        <p:attrNameLst>
                                          <p:attrName>style.visibility</p:attrName>
                                        </p:attrNameLst>
                                      </p:cBhvr>
                                      <p:to>
                                        <p:strVal val="visible"/>
                                      </p:to>
                                    </p:set>
                                    <p:animEffect transition="in" filter="wheel(4)">
                                      <p:cBhvr>
                                        <p:cTn id="13" dur="2000"/>
                                        <p:tgtEl>
                                          <p:spTgt spid="458762"/>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22" presetClass="entr" presetSubtype="1" fill="hold" nodeType="clickEffect">
                                  <p:stCondLst>
                                    <p:cond delay="0"/>
                                  </p:stCondLst>
                                  <p:childTnLst>
                                    <p:set>
                                      <p:cBhvr>
                                        <p:cTn id="17" dur="1" fill="hold">
                                          <p:stCondLst>
                                            <p:cond delay="0"/>
                                          </p:stCondLst>
                                        </p:cTn>
                                        <p:tgtEl>
                                          <p:spTgt spid="458754"/>
                                        </p:tgtEl>
                                        <p:attrNameLst>
                                          <p:attrName>style.visibility</p:attrName>
                                        </p:attrNameLst>
                                      </p:cBhvr>
                                      <p:to>
                                        <p:strVal val="visible"/>
                                      </p:to>
                                    </p:set>
                                    <p:animEffect transition="in" filter="wipe(up)">
                                      <p:cBhvr>
                                        <p:cTn id="18" dur="2000"/>
                                        <p:tgtEl>
                                          <p:spTgt spid="458754"/>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18" presetClass="entr" presetSubtype="6" fill="hold" nodeType="clickEffect">
                                  <p:stCondLst>
                                    <p:cond delay="0"/>
                                  </p:stCondLst>
                                  <p:childTnLst>
                                    <p:set>
                                      <p:cBhvr>
                                        <p:cTn id="22" dur="1" fill="hold">
                                          <p:stCondLst>
                                            <p:cond delay="0"/>
                                          </p:stCondLst>
                                        </p:cTn>
                                        <p:tgtEl>
                                          <p:spTgt spid="458755"/>
                                        </p:tgtEl>
                                        <p:attrNameLst>
                                          <p:attrName>style.visibility</p:attrName>
                                        </p:attrNameLst>
                                      </p:cBhvr>
                                      <p:to>
                                        <p:strVal val="visible"/>
                                      </p:to>
                                    </p:set>
                                    <p:animEffect transition="in" filter="strips(downRight)">
                                      <p:cBhvr>
                                        <p:cTn id="23" dur="2000"/>
                                        <p:tgtEl>
                                          <p:spTgt spid="458755"/>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22" presetClass="entr" presetSubtype="1" fill="hold" grpId="0" nodeType="clickEffect">
                                  <p:stCondLst>
                                    <p:cond delay="0"/>
                                  </p:stCondLst>
                                  <p:childTnLst>
                                    <p:set>
                                      <p:cBhvr>
                                        <p:cTn id="27" dur="1" fill="hold">
                                          <p:stCondLst>
                                            <p:cond delay="0"/>
                                          </p:stCondLst>
                                        </p:cTn>
                                        <p:tgtEl>
                                          <p:spTgt spid="458760"/>
                                        </p:tgtEl>
                                        <p:attrNameLst>
                                          <p:attrName>style.visibility</p:attrName>
                                        </p:attrNameLst>
                                      </p:cBhvr>
                                      <p:to>
                                        <p:strVal val="visible"/>
                                      </p:to>
                                    </p:set>
                                    <p:animEffect transition="in" filter="wipe(up)">
                                      <p:cBhvr>
                                        <p:cTn id="28" dur="2000"/>
                                        <p:tgtEl>
                                          <p:spTgt spid="4587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8760" grpId="0" autoUpdateAnimBg="0"/>
      <p:bldP spid="458761" grpId="0"/>
    </p:bldLst>
  </p:timing>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9778" name="Text Box 2"/>
          <p:cNvSpPr txBox="1">
            <a:spLocks noChangeArrowheads="1"/>
          </p:cNvSpPr>
          <p:nvPr/>
        </p:nvSpPr>
        <p:spPr bwMode="auto">
          <a:xfrm>
            <a:off x="334963" y="152400"/>
            <a:ext cx="6223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6600"/>
                </a:solidFill>
              </a:rPr>
              <a:t>13.3.2 .</a:t>
            </a:r>
            <a:r>
              <a:rPr lang="en-US" b="1" i="1">
                <a:solidFill>
                  <a:srgbClr val="006600"/>
                </a:solidFill>
              </a:rPr>
              <a:t>Va chạm theo phương nằm ngang</a:t>
            </a:r>
            <a:r>
              <a:rPr lang="en-US" b="1">
                <a:solidFill>
                  <a:srgbClr val="006600"/>
                </a:solidFill>
              </a:rPr>
              <a:t>.</a:t>
            </a:r>
          </a:p>
        </p:txBody>
      </p:sp>
      <p:sp>
        <p:nvSpPr>
          <p:cNvPr id="459779" name="Text Box 3"/>
          <p:cNvSpPr txBox="1">
            <a:spLocks noChangeArrowheads="1"/>
          </p:cNvSpPr>
          <p:nvPr/>
        </p:nvSpPr>
        <p:spPr bwMode="auto">
          <a:xfrm>
            <a:off x="304800" y="614363"/>
            <a:ext cx="5341938"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Sau khi va chạm hai khối lượng bắt </a:t>
            </a:r>
          </a:p>
          <a:p>
            <a:pPr algn="l"/>
            <a:r>
              <a:rPr lang="en-US">
                <a:solidFill>
                  <a:srgbClr val="000000"/>
                </a:solidFill>
              </a:rPr>
              <a:t>đầu cùng chuyển động với vận tốc</a:t>
            </a:r>
            <a:r>
              <a:rPr lang="en-US"/>
              <a:t> </a:t>
            </a:r>
            <a:r>
              <a:rPr lang="en-US">
                <a:solidFill>
                  <a:srgbClr val="000000"/>
                </a:solidFill>
                <a:latin typeface="Times New Roman" pitchFamily="18" charset="0"/>
                <a:cs typeface="Times New Roman" pitchFamily="18" charset="0"/>
              </a:rPr>
              <a:t>v</a:t>
            </a:r>
            <a:r>
              <a:rPr lang="en-US" baseline="-30000">
                <a:solidFill>
                  <a:srgbClr val="000000"/>
                </a:solidFill>
                <a:latin typeface="Times New Roman" pitchFamily="18" charset="0"/>
                <a:cs typeface="Times New Roman" pitchFamily="18" charset="0"/>
              </a:rPr>
              <a:t>1</a:t>
            </a:r>
            <a:r>
              <a:rPr lang="en-US">
                <a:solidFill>
                  <a:srgbClr val="000000"/>
                </a:solidFill>
                <a:latin typeface="Times New Roman" pitchFamily="18" charset="0"/>
                <a:cs typeface="Times New Roman" pitchFamily="18" charset="0"/>
              </a:rPr>
              <a:t>:</a:t>
            </a:r>
            <a:r>
              <a:rPr lang="en-US">
                <a:latin typeface="Times New Roman" pitchFamily="18" charset="0"/>
                <a:cs typeface="Times New Roman" pitchFamily="18" charset="0"/>
              </a:rPr>
              <a:t> </a:t>
            </a:r>
          </a:p>
        </p:txBody>
      </p:sp>
      <p:grpSp>
        <p:nvGrpSpPr>
          <p:cNvPr id="459780" name="Group 4"/>
          <p:cNvGrpSpPr>
            <a:grpSpLocks/>
          </p:cNvGrpSpPr>
          <p:nvPr/>
        </p:nvGrpSpPr>
        <p:grpSpPr bwMode="auto">
          <a:xfrm>
            <a:off x="5638800" y="255588"/>
            <a:ext cx="3868738" cy="2868612"/>
            <a:chOff x="3552" y="161"/>
            <a:chExt cx="2437" cy="1807"/>
          </a:xfrm>
        </p:grpSpPr>
        <p:sp>
          <p:nvSpPr>
            <p:cNvPr id="459781" name="Arc 5"/>
            <p:cNvSpPr>
              <a:spLocks/>
            </p:cNvSpPr>
            <p:nvPr/>
          </p:nvSpPr>
          <p:spPr bwMode="auto">
            <a:xfrm>
              <a:off x="5284" y="570"/>
              <a:ext cx="705" cy="1346"/>
            </a:xfrm>
            <a:custGeom>
              <a:avLst/>
              <a:gdLst>
                <a:gd name="G0" fmla="+- 21600 0 0"/>
                <a:gd name="G1" fmla="+- 16205 0 0"/>
                <a:gd name="G2" fmla="+- 21600 0 0"/>
                <a:gd name="T0" fmla="*/ 5 w 21600"/>
                <a:gd name="T1" fmla="*/ 16653 h 16653"/>
                <a:gd name="T2" fmla="*/ 7318 w 21600"/>
                <a:gd name="T3" fmla="*/ 0 h 16653"/>
                <a:gd name="T4" fmla="*/ 21600 w 21600"/>
                <a:gd name="T5" fmla="*/ 16205 h 16653"/>
              </a:gdLst>
              <a:ahLst/>
              <a:cxnLst>
                <a:cxn ang="0">
                  <a:pos x="T0" y="T1"/>
                </a:cxn>
                <a:cxn ang="0">
                  <a:pos x="T2" y="T3"/>
                </a:cxn>
                <a:cxn ang="0">
                  <a:pos x="T4" y="T5"/>
                </a:cxn>
              </a:cxnLst>
              <a:rect l="0" t="0" r="r" b="b"/>
              <a:pathLst>
                <a:path w="21600" h="16653" fill="none" extrusionOk="0">
                  <a:moveTo>
                    <a:pt x="4" y="16653"/>
                  </a:moveTo>
                  <a:cubicBezTo>
                    <a:pt x="1" y="16503"/>
                    <a:pt x="0" y="16354"/>
                    <a:pt x="0" y="16205"/>
                  </a:cubicBezTo>
                  <a:cubicBezTo>
                    <a:pt x="-1" y="10003"/>
                    <a:pt x="2665" y="4100"/>
                    <a:pt x="7318" y="0"/>
                  </a:cubicBezTo>
                </a:path>
                <a:path w="21600" h="16653" stroke="0" extrusionOk="0">
                  <a:moveTo>
                    <a:pt x="4" y="16653"/>
                  </a:moveTo>
                  <a:cubicBezTo>
                    <a:pt x="1" y="16503"/>
                    <a:pt x="0" y="16354"/>
                    <a:pt x="0" y="16205"/>
                  </a:cubicBezTo>
                  <a:cubicBezTo>
                    <a:pt x="-1" y="10003"/>
                    <a:pt x="2665" y="4100"/>
                    <a:pt x="7318" y="0"/>
                  </a:cubicBezTo>
                  <a:lnTo>
                    <a:pt x="21600" y="16205"/>
                  </a:lnTo>
                  <a:close/>
                </a:path>
              </a:pathLst>
            </a:custGeom>
            <a:noFill/>
            <a:ln w="9525">
              <a:solidFill>
                <a:srgbClr val="000000"/>
              </a:solidFill>
              <a:prstDash val="dash"/>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59782" name="Line 6"/>
            <p:cNvSpPr>
              <a:spLocks noChangeShapeType="1"/>
            </p:cNvSpPr>
            <p:nvPr/>
          </p:nvSpPr>
          <p:spPr bwMode="auto">
            <a:xfrm>
              <a:off x="3959" y="1923"/>
              <a:ext cx="19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9783" name="Rectangle 7" descr="Light upward diagonal"/>
            <p:cNvSpPr>
              <a:spLocks noChangeArrowheads="1"/>
            </p:cNvSpPr>
            <p:nvPr/>
          </p:nvSpPr>
          <p:spPr bwMode="auto">
            <a:xfrm>
              <a:off x="3959" y="1930"/>
              <a:ext cx="193" cy="38"/>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459784" name="AutoShape 8" descr="Light downward diagonal"/>
            <p:cNvSpPr>
              <a:spLocks noChangeArrowheads="1"/>
            </p:cNvSpPr>
            <p:nvPr/>
          </p:nvSpPr>
          <p:spPr bwMode="auto">
            <a:xfrm>
              <a:off x="3994" y="495"/>
              <a:ext cx="122" cy="120"/>
            </a:xfrm>
            <a:prstGeom prst="flowChartConnector">
              <a:avLst/>
            </a:prstGeom>
            <a:pattFill prst="ltDnDiag">
              <a:fgClr>
                <a:srgbClr val="800080"/>
              </a:fgClr>
              <a:bgClr>
                <a:srgbClr val="FFFFFF"/>
              </a:bgClr>
            </a:pattFill>
            <a:ln w="28575">
              <a:solidFill>
                <a:srgbClr val="800080"/>
              </a:solidFill>
              <a:round/>
              <a:headEnd/>
              <a:tailEnd/>
            </a:ln>
          </p:spPr>
          <p:txBody>
            <a:bodyPr/>
            <a:lstStyle/>
            <a:p>
              <a:endParaRPr lang="en-US"/>
            </a:p>
          </p:txBody>
        </p:sp>
        <p:sp>
          <p:nvSpPr>
            <p:cNvPr id="459785" name="Line 9"/>
            <p:cNvSpPr>
              <a:spLocks noChangeShapeType="1"/>
            </p:cNvSpPr>
            <p:nvPr/>
          </p:nvSpPr>
          <p:spPr bwMode="auto">
            <a:xfrm>
              <a:off x="4056" y="562"/>
              <a:ext cx="0" cy="1356"/>
            </a:xfrm>
            <a:prstGeom prst="line">
              <a:avLst/>
            </a:prstGeom>
            <a:noFill/>
            <a:ln w="28575">
              <a:solidFill>
                <a:srgbClr val="0066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9786" name="Rectangle 10" descr="Light upward diagonal"/>
            <p:cNvSpPr>
              <a:spLocks noChangeArrowheads="1"/>
            </p:cNvSpPr>
            <p:nvPr/>
          </p:nvSpPr>
          <p:spPr bwMode="auto">
            <a:xfrm>
              <a:off x="3621" y="488"/>
              <a:ext cx="141" cy="138"/>
            </a:xfrm>
            <a:prstGeom prst="rect">
              <a:avLst/>
            </a:prstGeom>
            <a:pattFill prst="ltUpDiag">
              <a:fgClr>
                <a:srgbClr val="993300"/>
              </a:fgClr>
              <a:bgClr>
                <a:srgbClr val="FFFFFF"/>
              </a:bgClr>
            </a:pattFill>
            <a:ln w="28575">
              <a:solidFill>
                <a:srgbClr val="990000"/>
              </a:solidFill>
              <a:miter lim="800000"/>
              <a:headEnd/>
              <a:tailEnd/>
            </a:ln>
          </p:spPr>
          <p:txBody>
            <a:bodyPr/>
            <a:lstStyle/>
            <a:p>
              <a:endParaRPr lang="en-US"/>
            </a:p>
          </p:txBody>
        </p:sp>
        <p:sp>
          <p:nvSpPr>
            <p:cNvPr id="459787" name="Line 11"/>
            <p:cNvSpPr>
              <a:spLocks noChangeShapeType="1"/>
            </p:cNvSpPr>
            <p:nvPr/>
          </p:nvSpPr>
          <p:spPr bwMode="auto">
            <a:xfrm>
              <a:off x="4546" y="1916"/>
              <a:ext cx="19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9788" name="Rectangle 12" descr="Light upward diagonal"/>
            <p:cNvSpPr>
              <a:spLocks noChangeArrowheads="1"/>
            </p:cNvSpPr>
            <p:nvPr/>
          </p:nvSpPr>
          <p:spPr bwMode="auto">
            <a:xfrm>
              <a:off x="4546" y="1923"/>
              <a:ext cx="193" cy="38"/>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459789" name="Line 13"/>
            <p:cNvSpPr>
              <a:spLocks noChangeShapeType="1"/>
            </p:cNvSpPr>
            <p:nvPr/>
          </p:nvSpPr>
          <p:spPr bwMode="auto">
            <a:xfrm>
              <a:off x="4642" y="556"/>
              <a:ext cx="0" cy="1356"/>
            </a:xfrm>
            <a:prstGeom prst="line">
              <a:avLst/>
            </a:prstGeom>
            <a:noFill/>
            <a:ln w="28575">
              <a:solidFill>
                <a:srgbClr val="0066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9790" name="Line 14"/>
            <p:cNvSpPr>
              <a:spLocks noChangeShapeType="1"/>
            </p:cNvSpPr>
            <p:nvPr/>
          </p:nvSpPr>
          <p:spPr bwMode="auto">
            <a:xfrm>
              <a:off x="5181" y="1916"/>
              <a:ext cx="19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9791" name="Rectangle 15" descr="Light upward diagonal"/>
            <p:cNvSpPr>
              <a:spLocks noChangeArrowheads="1"/>
            </p:cNvSpPr>
            <p:nvPr/>
          </p:nvSpPr>
          <p:spPr bwMode="auto">
            <a:xfrm>
              <a:off x="5181" y="1923"/>
              <a:ext cx="193" cy="38"/>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459792" name="Line 16"/>
            <p:cNvSpPr>
              <a:spLocks noChangeShapeType="1"/>
            </p:cNvSpPr>
            <p:nvPr/>
          </p:nvSpPr>
          <p:spPr bwMode="auto">
            <a:xfrm>
              <a:off x="5277" y="556"/>
              <a:ext cx="0" cy="1356"/>
            </a:xfrm>
            <a:prstGeom prst="line">
              <a:avLst/>
            </a:prstGeom>
            <a:noFill/>
            <a:ln w="28575">
              <a:solidFill>
                <a:srgbClr val="0066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9793" name="Line 17"/>
            <p:cNvSpPr>
              <a:spLocks noChangeShapeType="1"/>
            </p:cNvSpPr>
            <p:nvPr/>
          </p:nvSpPr>
          <p:spPr bwMode="auto">
            <a:xfrm>
              <a:off x="4477" y="556"/>
              <a:ext cx="165" cy="0"/>
            </a:xfrm>
            <a:prstGeom prst="line">
              <a:avLst/>
            </a:prstGeom>
            <a:noFill/>
            <a:ln w="28575">
              <a:solidFill>
                <a:srgbClr val="FF0066"/>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59794" name="Line 18"/>
            <p:cNvSpPr>
              <a:spLocks noChangeShapeType="1"/>
            </p:cNvSpPr>
            <p:nvPr/>
          </p:nvSpPr>
          <p:spPr bwMode="auto">
            <a:xfrm>
              <a:off x="5112" y="556"/>
              <a:ext cx="165" cy="0"/>
            </a:xfrm>
            <a:prstGeom prst="line">
              <a:avLst/>
            </a:prstGeom>
            <a:noFill/>
            <a:ln w="28575">
              <a:solidFill>
                <a:srgbClr val="FF0066"/>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59795" name="Arc 19"/>
            <p:cNvSpPr>
              <a:spLocks/>
            </p:cNvSpPr>
            <p:nvPr/>
          </p:nvSpPr>
          <p:spPr bwMode="auto">
            <a:xfrm>
              <a:off x="4645" y="569"/>
              <a:ext cx="290" cy="1342"/>
            </a:xfrm>
            <a:custGeom>
              <a:avLst/>
              <a:gdLst>
                <a:gd name="G0" fmla="+- 21600 0 0"/>
                <a:gd name="G1" fmla="+- 18791 0 0"/>
                <a:gd name="G2" fmla="+- 21600 0 0"/>
                <a:gd name="T0" fmla="*/ 0 w 21600"/>
                <a:gd name="T1" fmla="*/ 18695 h 18791"/>
                <a:gd name="T2" fmla="*/ 10947 w 21600"/>
                <a:gd name="T3" fmla="*/ 0 h 18791"/>
                <a:gd name="T4" fmla="*/ 21600 w 21600"/>
                <a:gd name="T5" fmla="*/ 18791 h 18791"/>
              </a:gdLst>
              <a:ahLst/>
              <a:cxnLst>
                <a:cxn ang="0">
                  <a:pos x="T0" y="T1"/>
                </a:cxn>
                <a:cxn ang="0">
                  <a:pos x="T2" y="T3"/>
                </a:cxn>
                <a:cxn ang="0">
                  <a:pos x="T4" y="T5"/>
                </a:cxn>
              </a:cxnLst>
              <a:rect l="0" t="0" r="r" b="b"/>
              <a:pathLst>
                <a:path w="21600" h="18791" fill="none" extrusionOk="0">
                  <a:moveTo>
                    <a:pt x="0" y="18695"/>
                  </a:moveTo>
                  <a:cubicBezTo>
                    <a:pt x="34" y="10951"/>
                    <a:pt x="4211" y="3819"/>
                    <a:pt x="10947" y="0"/>
                  </a:cubicBezTo>
                </a:path>
                <a:path w="21600" h="18791" stroke="0" extrusionOk="0">
                  <a:moveTo>
                    <a:pt x="0" y="18695"/>
                  </a:moveTo>
                  <a:cubicBezTo>
                    <a:pt x="34" y="10951"/>
                    <a:pt x="4211" y="3819"/>
                    <a:pt x="10947" y="0"/>
                  </a:cubicBezTo>
                  <a:lnTo>
                    <a:pt x="21600" y="18791"/>
                  </a:lnTo>
                  <a:close/>
                </a:path>
              </a:pathLst>
            </a:custGeom>
            <a:noFill/>
            <a:ln w="9525">
              <a:solidFill>
                <a:srgbClr val="000000"/>
              </a:solidFill>
              <a:prstDash val="dash"/>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59796" name="Line 20"/>
            <p:cNvSpPr>
              <a:spLocks noChangeShapeType="1"/>
            </p:cNvSpPr>
            <p:nvPr/>
          </p:nvSpPr>
          <p:spPr bwMode="auto">
            <a:xfrm>
              <a:off x="4642" y="380"/>
              <a:ext cx="0" cy="1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9797" name="Line 21"/>
            <p:cNvSpPr>
              <a:spLocks noChangeShapeType="1"/>
            </p:cNvSpPr>
            <p:nvPr/>
          </p:nvSpPr>
          <p:spPr bwMode="auto">
            <a:xfrm>
              <a:off x="4787" y="380"/>
              <a:ext cx="0" cy="1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9798" name="Line 22"/>
            <p:cNvSpPr>
              <a:spLocks noChangeShapeType="1"/>
            </p:cNvSpPr>
            <p:nvPr/>
          </p:nvSpPr>
          <p:spPr bwMode="auto">
            <a:xfrm>
              <a:off x="4532" y="407"/>
              <a:ext cx="109"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59799" name="Line 23"/>
            <p:cNvSpPr>
              <a:spLocks noChangeShapeType="1"/>
            </p:cNvSpPr>
            <p:nvPr/>
          </p:nvSpPr>
          <p:spPr bwMode="auto">
            <a:xfrm>
              <a:off x="4629" y="407"/>
              <a:ext cx="16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9800" name="Line 24"/>
            <p:cNvSpPr>
              <a:spLocks noChangeShapeType="1"/>
            </p:cNvSpPr>
            <p:nvPr/>
          </p:nvSpPr>
          <p:spPr bwMode="auto">
            <a:xfrm>
              <a:off x="4787" y="407"/>
              <a:ext cx="110" cy="0"/>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459801" name="Line 25"/>
            <p:cNvSpPr>
              <a:spLocks noChangeShapeType="1"/>
            </p:cNvSpPr>
            <p:nvPr/>
          </p:nvSpPr>
          <p:spPr bwMode="auto">
            <a:xfrm>
              <a:off x="5270" y="380"/>
              <a:ext cx="0" cy="1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9802" name="Line 26"/>
            <p:cNvSpPr>
              <a:spLocks noChangeShapeType="1"/>
            </p:cNvSpPr>
            <p:nvPr/>
          </p:nvSpPr>
          <p:spPr bwMode="auto">
            <a:xfrm>
              <a:off x="5526" y="380"/>
              <a:ext cx="0" cy="1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59803" name="Line 27"/>
            <p:cNvSpPr>
              <a:spLocks noChangeShapeType="1"/>
            </p:cNvSpPr>
            <p:nvPr/>
          </p:nvSpPr>
          <p:spPr bwMode="auto">
            <a:xfrm>
              <a:off x="5270" y="400"/>
              <a:ext cx="261" cy="0"/>
            </a:xfrm>
            <a:prstGeom prst="line">
              <a:avLst/>
            </a:prstGeom>
            <a:noFill/>
            <a:ln w="9525">
              <a:solidFill>
                <a:srgbClr val="000000"/>
              </a:solidFill>
              <a:round/>
              <a:headEnd type="stealth" w="sm" len="sm"/>
              <a:tailEnd type="stealth" w="sm" len="sm"/>
            </a:ln>
            <a:extLst>
              <a:ext uri="{909E8E84-426E-40DD-AFC4-6F175D3DCCD1}">
                <a14:hiddenFill xmlns:a14="http://schemas.microsoft.com/office/drawing/2010/main">
                  <a:noFill/>
                </a14:hiddenFill>
              </a:ext>
            </a:extLst>
          </p:spPr>
          <p:txBody>
            <a:bodyPr/>
            <a:lstStyle/>
            <a:p>
              <a:endParaRPr lang="en-US"/>
            </a:p>
          </p:txBody>
        </p:sp>
        <p:sp>
          <p:nvSpPr>
            <p:cNvPr id="459804" name="Text Box 28"/>
            <p:cNvSpPr txBox="1">
              <a:spLocks noChangeArrowheads="1"/>
            </p:cNvSpPr>
            <p:nvPr/>
          </p:nvSpPr>
          <p:spPr bwMode="auto">
            <a:xfrm>
              <a:off x="3552" y="543"/>
              <a:ext cx="331" cy="2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m</a:t>
              </a:r>
              <a:r>
                <a:rPr lang="en-US" baseline="-25000">
                  <a:latin typeface="Times New Roman" pitchFamily="18" charset="0"/>
                  <a:cs typeface="Times New Roman" pitchFamily="18" charset="0"/>
                </a:rPr>
                <a:t>1</a:t>
              </a:r>
              <a:endParaRPr lang="en-US">
                <a:latin typeface="Times New Roman" pitchFamily="18" charset="0"/>
                <a:cs typeface="Times New Roman" pitchFamily="18" charset="0"/>
              </a:endParaRPr>
            </a:p>
          </p:txBody>
        </p:sp>
        <p:sp>
          <p:nvSpPr>
            <p:cNvPr id="459805" name="Text Box 29"/>
            <p:cNvSpPr txBox="1">
              <a:spLocks noChangeArrowheads="1"/>
            </p:cNvSpPr>
            <p:nvPr/>
          </p:nvSpPr>
          <p:spPr bwMode="auto">
            <a:xfrm>
              <a:off x="4032" y="524"/>
              <a:ext cx="332" cy="2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m</a:t>
              </a:r>
              <a:r>
                <a:rPr lang="en-US" baseline="-25000">
                  <a:latin typeface="Times New Roman" pitchFamily="18" charset="0"/>
                  <a:cs typeface="Times New Roman" pitchFamily="18" charset="0"/>
                </a:rPr>
                <a:t>2</a:t>
              </a:r>
              <a:endParaRPr lang="en-US">
                <a:latin typeface="Times New Roman" pitchFamily="18" charset="0"/>
                <a:cs typeface="Times New Roman" pitchFamily="18" charset="0"/>
              </a:endParaRPr>
            </a:p>
          </p:txBody>
        </p:sp>
        <p:sp>
          <p:nvSpPr>
            <p:cNvPr id="459806" name="Text Box 30"/>
            <p:cNvSpPr txBox="1">
              <a:spLocks noChangeArrowheads="1"/>
            </p:cNvSpPr>
            <p:nvPr/>
          </p:nvSpPr>
          <p:spPr bwMode="auto">
            <a:xfrm>
              <a:off x="4866" y="495"/>
              <a:ext cx="450" cy="2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m</a:t>
              </a:r>
              <a:r>
                <a:rPr lang="en-US" baseline="-25000">
                  <a:latin typeface="Times New Roman" pitchFamily="18" charset="0"/>
                  <a:cs typeface="Times New Roman" pitchFamily="18" charset="0"/>
                </a:rPr>
                <a:t>1</a:t>
              </a:r>
              <a:r>
                <a:rPr lang="en-US">
                  <a:latin typeface="Times New Roman" pitchFamily="18" charset="0"/>
                  <a:cs typeface="Times New Roman" pitchFamily="18" charset="0"/>
                </a:rPr>
                <a:t>g</a:t>
              </a:r>
            </a:p>
          </p:txBody>
        </p:sp>
        <p:sp>
          <p:nvSpPr>
            <p:cNvPr id="459807" name="Text Box 31"/>
            <p:cNvSpPr txBox="1">
              <a:spLocks noChangeArrowheads="1"/>
            </p:cNvSpPr>
            <p:nvPr/>
          </p:nvSpPr>
          <p:spPr bwMode="auto">
            <a:xfrm>
              <a:off x="4387" y="522"/>
              <a:ext cx="331" cy="2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1</a:t>
              </a:r>
            </a:p>
          </p:txBody>
        </p:sp>
        <p:sp>
          <p:nvSpPr>
            <p:cNvPr id="459808" name="Text Box 32"/>
            <p:cNvSpPr txBox="1">
              <a:spLocks noChangeArrowheads="1"/>
            </p:cNvSpPr>
            <p:nvPr/>
          </p:nvSpPr>
          <p:spPr bwMode="auto">
            <a:xfrm>
              <a:off x="4594" y="486"/>
              <a:ext cx="243" cy="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59809" name="Text Box 33"/>
            <p:cNvSpPr txBox="1">
              <a:spLocks noChangeArrowheads="1"/>
            </p:cNvSpPr>
            <p:nvPr/>
          </p:nvSpPr>
          <p:spPr bwMode="auto">
            <a:xfrm>
              <a:off x="5263" y="445"/>
              <a:ext cx="289" cy="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59810" name="Line 34"/>
            <p:cNvSpPr>
              <a:spLocks noChangeShapeType="1"/>
            </p:cNvSpPr>
            <p:nvPr/>
          </p:nvSpPr>
          <p:spPr bwMode="auto">
            <a:xfrm>
              <a:off x="3794" y="565"/>
              <a:ext cx="165" cy="0"/>
            </a:xfrm>
            <a:prstGeom prst="line">
              <a:avLst/>
            </a:prstGeom>
            <a:noFill/>
            <a:ln w="19050">
              <a:solidFill>
                <a:srgbClr val="0000FF"/>
              </a:solidFill>
              <a:round/>
              <a:headEnd/>
              <a:tailEnd type="stealth" w="sm" len="lg"/>
            </a:ln>
            <a:extLst>
              <a:ext uri="{909E8E84-426E-40DD-AFC4-6F175D3DCCD1}">
                <a14:hiddenFill xmlns:a14="http://schemas.microsoft.com/office/drawing/2010/main">
                  <a:noFill/>
                </a14:hiddenFill>
              </a:ext>
            </a:extLst>
          </p:spPr>
          <p:txBody>
            <a:bodyPr/>
            <a:lstStyle/>
            <a:p>
              <a:endParaRPr lang="en-US"/>
            </a:p>
          </p:txBody>
        </p:sp>
        <p:sp>
          <p:nvSpPr>
            <p:cNvPr id="459811" name="Text Box 35"/>
            <p:cNvSpPr txBox="1">
              <a:spLocks noChangeArrowheads="1"/>
            </p:cNvSpPr>
            <p:nvPr/>
          </p:nvSpPr>
          <p:spPr bwMode="auto">
            <a:xfrm>
              <a:off x="3744" y="294"/>
              <a:ext cx="332" cy="2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v</a:t>
              </a:r>
              <a:r>
                <a:rPr lang="en-US" baseline="-25000">
                  <a:latin typeface="Times New Roman" pitchFamily="18" charset="0"/>
                  <a:cs typeface="Times New Roman" pitchFamily="18" charset="0"/>
                </a:rPr>
                <a:t>o</a:t>
              </a:r>
              <a:endParaRPr lang="en-US">
                <a:latin typeface="Times New Roman" pitchFamily="18" charset="0"/>
                <a:cs typeface="Times New Roman" pitchFamily="18" charset="0"/>
              </a:endParaRPr>
            </a:p>
          </p:txBody>
        </p:sp>
        <p:sp>
          <p:nvSpPr>
            <p:cNvPr id="459812" name="Text Box 36"/>
            <p:cNvSpPr txBox="1">
              <a:spLocks noChangeArrowheads="1"/>
            </p:cNvSpPr>
            <p:nvPr/>
          </p:nvSpPr>
          <p:spPr bwMode="auto">
            <a:xfrm>
              <a:off x="4616" y="167"/>
              <a:ext cx="206" cy="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δ</a:t>
              </a:r>
            </a:p>
          </p:txBody>
        </p:sp>
        <p:sp>
          <p:nvSpPr>
            <p:cNvPr id="459813" name="Text Box 37"/>
            <p:cNvSpPr txBox="1">
              <a:spLocks noChangeArrowheads="1"/>
            </p:cNvSpPr>
            <p:nvPr/>
          </p:nvSpPr>
          <p:spPr bwMode="auto">
            <a:xfrm>
              <a:off x="5270" y="161"/>
              <a:ext cx="29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Δt</a:t>
              </a:r>
            </a:p>
          </p:txBody>
        </p:sp>
      </p:grpSp>
      <p:graphicFrame>
        <p:nvGraphicFramePr>
          <p:cNvPr id="459814" name="Object 38"/>
          <p:cNvGraphicFramePr>
            <a:graphicFrameLocks noChangeAspect="1"/>
          </p:cNvGraphicFramePr>
          <p:nvPr/>
        </p:nvGraphicFramePr>
        <p:xfrm>
          <a:off x="685800" y="1371600"/>
          <a:ext cx="1819275" cy="906463"/>
        </p:xfrm>
        <a:graphic>
          <a:graphicData uri="http://schemas.openxmlformats.org/presentationml/2006/ole">
            <mc:AlternateContent xmlns:mc="http://schemas.openxmlformats.org/markup-compatibility/2006">
              <mc:Choice xmlns:v="urn:schemas-microsoft-com:vml" Requires="v">
                <p:oleObj spid="_x0000_s459828" name="Equation" r:id="rId3" imgW="1002960" imgH="457200" progId="Equation.3">
                  <p:embed/>
                </p:oleObj>
              </mc:Choice>
              <mc:Fallback>
                <p:oleObj name="Equation" r:id="rId3" imgW="1002960" imgH="457200" progId="Equation.3">
                  <p:embed/>
                  <p:pic>
                    <p:nvPicPr>
                      <p:cNvPr id="0" name="Object 3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5800" y="1371600"/>
                        <a:ext cx="1819275" cy="906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59815" name="Object 39"/>
          <p:cNvGraphicFramePr>
            <a:graphicFrameLocks noChangeAspect="1"/>
          </p:cNvGraphicFramePr>
          <p:nvPr/>
        </p:nvGraphicFramePr>
        <p:xfrm>
          <a:off x="3048000" y="1295400"/>
          <a:ext cx="2549525" cy="944563"/>
        </p:xfrm>
        <a:graphic>
          <a:graphicData uri="http://schemas.openxmlformats.org/presentationml/2006/ole">
            <mc:AlternateContent xmlns:mc="http://schemas.openxmlformats.org/markup-compatibility/2006">
              <mc:Choice xmlns:v="urn:schemas-microsoft-com:vml" Requires="v">
                <p:oleObj spid="_x0000_s459829" name="Equation" r:id="rId5" imgW="1346040" imgH="469800" progId="Equation.3">
                  <p:embed/>
                </p:oleObj>
              </mc:Choice>
              <mc:Fallback>
                <p:oleObj name="Equation" r:id="rId5" imgW="1346040" imgH="469800" progId="Equation.3">
                  <p:embed/>
                  <p:pic>
                    <p:nvPicPr>
                      <p:cNvPr id="0" name="Object 3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048000" y="1295400"/>
                        <a:ext cx="2549525" cy="944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59816" name="Object 40"/>
          <p:cNvGraphicFramePr>
            <a:graphicFrameLocks noChangeAspect="1"/>
          </p:cNvGraphicFramePr>
          <p:nvPr/>
        </p:nvGraphicFramePr>
        <p:xfrm>
          <a:off x="381000" y="2185988"/>
          <a:ext cx="1308100" cy="914400"/>
        </p:xfrm>
        <a:graphic>
          <a:graphicData uri="http://schemas.openxmlformats.org/presentationml/2006/ole">
            <mc:AlternateContent xmlns:mc="http://schemas.openxmlformats.org/markup-compatibility/2006">
              <mc:Choice xmlns:v="urn:schemas-microsoft-com:vml" Requires="v">
                <p:oleObj spid="_x0000_s459830" name="Equation" r:id="rId7" imgW="749160" imgH="507960" progId="Equation.3">
                  <p:embed/>
                </p:oleObj>
              </mc:Choice>
              <mc:Fallback>
                <p:oleObj name="Equation" r:id="rId7" imgW="749160" imgH="507960" progId="Equation.3">
                  <p:embed/>
                  <p:pic>
                    <p:nvPicPr>
                      <p:cNvPr id="0" name="Object 4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81000" y="2185988"/>
                        <a:ext cx="13081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59817" name="Text Box 41"/>
          <p:cNvSpPr txBox="1">
            <a:spLocks noChangeArrowheads="1"/>
          </p:cNvSpPr>
          <p:nvPr/>
        </p:nvSpPr>
        <p:spPr bwMode="auto">
          <a:xfrm>
            <a:off x="1676400" y="2447925"/>
            <a:ext cx="11160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latin typeface="Times New Roman" pitchFamily="18" charset="0"/>
                <a:cs typeface="Times New Roman" pitchFamily="18" charset="0"/>
              </a:rPr>
              <a:t>A = 0</a:t>
            </a:r>
            <a:r>
              <a:rPr lang="en-US">
                <a:solidFill>
                  <a:srgbClr val="000000"/>
                </a:solidFill>
                <a:latin typeface=".VnTime" pitchFamily="34" charset="0"/>
                <a:cs typeface="Times New Roman" pitchFamily="18" charset="0"/>
              </a:rPr>
              <a:t> ;</a:t>
            </a:r>
            <a:r>
              <a:rPr lang="en-US">
                <a:latin typeface="Times New Roman" pitchFamily="18" charset="0"/>
                <a:cs typeface="Times New Roman" pitchFamily="18" charset="0"/>
              </a:rPr>
              <a:t> </a:t>
            </a:r>
          </a:p>
        </p:txBody>
      </p:sp>
      <p:graphicFrame>
        <p:nvGraphicFramePr>
          <p:cNvPr id="459818" name="Object 42"/>
          <p:cNvGraphicFramePr>
            <a:graphicFrameLocks noChangeAspect="1"/>
          </p:cNvGraphicFramePr>
          <p:nvPr/>
        </p:nvGraphicFramePr>
        <p:xfrm>
          <a:off x="2819400" y="2209800"/>
          <a:ext cx="3200400" cy="927100"/>
        </p:xfrm>
        <a:graphic>
          <a:graphicData uri="http://schemas.openxmlformats.org/presentationml/2006/ole">
            <mc:AlternateContent xmlns:mc="http://schemas.openxmlformats.org/markup-compatibility/2006">
              <mc:Choice xmlns:v="urn:schemas-microsoft-com:vml" Requires="v">
                <p:oleObj spid="_x0000_s459831" name="Equation" r:id="rId9" imgW="1790640" imgH="545760" progId="Equation.3">
                  <p:embed/>
                </p:oleObj>
              </mc:Choice>
              <mc:Fallback>
                <p:oleObj name="Equation" r:id="rId9" imgW="1790640" imgH="545760" progId="Equation.3">
                  <p:embed/>
                  <p:pic>
                    <p:nvPicPr>
                      <p:cNvPr id="0" name="Object 4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19400" y="2209800"/>
                        <a:ext cx="3200400" cy="927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59819" name="Object 43"/>
          <p:cNvGraphicFramePr>
            <a:graphicFrameLocks noChangeAspect="1"/>
          </p:cNvGraphicFramePr>
          <p:nvPr/>
        </p:nvGraphicFramePr>
        <p:xfrm>
          <a:off x="400050" y="3143250"/>
          <a:ext cx="1524000" cy="401638"/>
        </p:xfrm>
        <a:graphic>
          <a:graphicData uri="http://schemas.openxmlformats.org/presentationml/2006/ole">
            <mc:AlternateContent xmlns:mc="http://schemas.openxmlformats.org/markup-compatibility/2006">
              <mc:Choice xmlns:v="urn:schemas-microsoft-com:vml" Requires="v">
                <p:oleObj spid="_x0000_s459832" name="Equation" r:id="rId11" imgW="774360" imgH="241200" progId="Equation.3">
                  <p:embed/>
                </p:oleObj>
              </mc:Choice>
              <mc:Fallback>
                <p:oleObj name="Equation" r:id="rId11" imgW="774360" imgH="241200" progId="Equation.3">
                  <p:embed/>
                  <p:pic>
                    <p:nvPicPr>
                      <p:cNvPr id="0" name="Object 4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00050" y="3143250"/>
                        <a:ext cx="1524000" cy="401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59820" name="Text Box 44"/>
          <p:cNvSpPr txBox="1">
            <a:spLocks noChangeArrowheads="1"/>
          </p:cNvSpPr>
          <p:nvPr/>
        </p:nvSpPr>
        <p:spPr bwMode="auto">
          <a:xfrm>
            <a:off x="358775" y="3081338"/>
            <a:ext cx="8335963"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VnTime" pitchFamily="34" charset="0"/>
                <a:cs typeface="Times New Roman" pitchFamily="18" charset="0"/>
              </a:rPr>
              <a:t>                   </a:t>
            </a:r>
            <a:r>
              <a:rPr lang="en-US">
                <a:solidFill>
                  <a:srgbClr val="000000"/>
                </a:solidFill>
                <a:latin typeface="Times New Roman" pitchFamily="18" charset="0"/>
                <a:cs typeface="Times New Roman" pitchFamily="18" charset="0"/>
              </a:rPr>
              <a:t>- </a:t>
            </a:r>
            <a:r>
              <a:rPr lang="en-US">
                <a:solidFill>
                  <a:srgbClr val="000000"/>
                </a:solidFill>
              </a:rPr>
              <a:t>chuyển vị theo phương ngang do một lực bằng  </a:t>
            </a:r>
          </a:p>
          <a:p>
            <a:pPr algn="l"/>
            <a:r>
              <a:rPr lang="en-US">
                <a:solidFill>
                  <a:srgbClr val="000000"/>
                </a:solidFill>
              </a:rPr>
              <a:t>trọng     lượng của m</a:t>
            </a:r>
            <a:r>
              <a:rPr lang="en-US" baseline="-25000">
                <a:solidFill>
                  <a:srgbClr val="000000"/>
                </a:solidFill>
              </a:rPr>
              <a:t>1</a:t>
            </a:r>
            <a:r>
              <a:rPr lang="en-US">
                <a:solidFill>
                  <a:srgbClr val="000000"/>
                </a:solidFill>
              </a:rPr>
              <a:t> tác dụng tĩnh theo phương va chạm ;</a:t>
            </a:r>
            <a:r>
              <a:rPr lang="en-US"/>
              <a:t> </a:t>
            </a:r>
          </a:p>
          <a:p>
            <a:pPr algn="l"/>
            <a:endParaRPr lang="en-US">
              <a:latin typeface="Times New Roman" pitchFamily="18" charset="0"/>
              <a:cs typeface="Times New Roman" pitchFamily="18" charset="0"/>
            </a:endParaRPr>
          </a:p>
        </p:txBody>
      </p:sp>
      <p:sp>
        <p:nvSpPr>
          <p:cNvPr id="459821" name="Text Box 45"/>
          <p:cNvSpPr txBox="1">
            <a:spLocks noChangeArrowheads="1"/>
          </p:cNvSpPr>
          <p:nvPr/>
        </p:nvSpPr>
        <p:spPr bwMode="auto">
          <a:xfrm>
            <a:off x="360363" y="3884613"/>
            <a:ext cx="88296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latin typeface="Times New Roman" pitchFamily="18" charset="0"/>
                <a:cs typeface="Times New Roman" pitchFamily="18" charset="0"/>
              </a:rPr>
              <a:t>δ</a:t>
            </a:r>
            <a:r>
              <a:rPr lang="en-US">
                <a:solidFill>
                  <a:srgbClr val="000000"/>
                </a:solidFill>
                <a:latin typeface="Times New Roman" pitchFamily="18" charset="0"/>
                <a:cs typeface="Times New Roman" pitchFamily="18" charset="0"/>
              </a:rPr>
              <a:t> - </a:t>
            </a:r>
            <a:r>
              <a:rPr lang="en-US">
                <a:solidFill>
                  <a:srgbClr val="000000"/>
                </a:solidFill>
              </a:rPr>
              <a:t>chuyển vị do lực đơn vị tác dụng tĩnh theo phương va chạm .</a:t>
            </a:r>
          </a:p>
        </p:txBody>
      </p:sp>
      <p:grpSp>
        <p:nvGrpSpPr>
          <p:cNvPr id="459822" name="Group 46"/>
          <p:cNvGrpSpPr>
            <a:grpSpLocks/>
          </p:cNvGrpSpPr>
          <p:nvPr/>
        </p:nvGrpSpPr>
        <p:grpSpPr bwMode="auto">
          <a:xfrm>
            <a:off x="2286000" y="4191000"/>
            <a:ext cx="6426200" cy="1376363"/>
            <a:chOff x="1728" y="2640"/>
            <a:chExt cx="3849" cy="816"/>
          </a:xfrm>
        </p:grpSpPr>
        <p:graphicFrame>
          <p:nvGraphicFramePr>
            <p:cNvPr id="459823" name="Object 47"/>
            <p:cNvGraphicFramePr>
              <a:graphicFrameLocks noChangeAspect="1"/>
            </p:cNvGraphicFramePr>
            <p:nvPr/>
          </p:nvGraphicFramePr>
          <p:xfrm>
            <a:off x="1728" y="2640"/>
            <a:ext cx="2304" cy="816"/>
          </p:xfrm>
          <a:graphic>
            <a:graphicData uri="http://schemas.openxmlformats.org/presentationml/2006/ole">
              <mc:AlternateContent xmlns:mc="http://schemas.openxmlformats.org/markup-compatibility/2006">
                <mc:Choice xmlns:v="urn:schemas-microsoft-com:vml" Requires="v">
                  <p:oleObj spid="_x0000_s459833" name="Equation" r:id="rId13" imgW="2349360" imgH="812520" progId="Equation.3">
                    <p:embed/>
                  </p:oleObj>
                </mc:Choice>
                <mc:Fallback>
                  <p:oleObj name="Equation" r:id="rId13" imgW="2349360" imgH="812520" progId="Equation.3">
                    <p:embed/>
                    <p:pic>
                      <p:nvPicPr>
                        <p:cNvPr id="0" name="Object 4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728" y="2640"/>
                          <a:ext cx="2304" cy="8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59824" name="Text Box 48"/>
            <p:cNvSpPr txBox="1">
              <a:spLocks noChangeArrowheads="1"/>
            </p:cNvSpPr>
            <p:nvPr/>
          </p:nvSpPr>
          <p:spPr bwMode="auto">
            <a:xfrm>
              <a:off x="4838" y="2713"/>
              <a:ext cx="739" cy="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(13. 14)</a:t>
              </a:r>
            </a:p>
          </p:txBody>
        </p:sp>
      </p:grpSp>
      <p:grpSp>
        <p:nvGrpSpPr>
          <p:cNvPr id="459825" name="Group 49"/>
          <p:cNvGrpSpPr>
            <a:grpSpLocks/>
          </p:cNvGrpSpPr>
          <p:nvPr/>
        </p:nvGrpSpPr>
        <p:grpSpPr bwMode="auto">
          <a:xfrm>
            <a:off x="2362200" y="5448300"/>
            <a:ext cx="6392863" cy="1409700"/>
            <a:chOff x="1668" y="3432"/>
            <a:chExt cx="3913" cy="768"/>
          </a:xfrm>
        </p:grpSpPr>
        <p:graphicFrame>
          <p:nvGraphicFramePr>
            <p:cNvPr id="459826" name="Object 50"/>
            <p:cNvGraphicFramePr>
              <a:graphicFrameLocks noChangeAspect="1"/>
            </p:cNvGraphicFramePr>
            <p:nvPr/>
          </p:nvGraphicFramePr>
          <p:xfrm>
            <a:off x="1668" y="3432"/>
            <a:ext cx="1920" cy="768"/>
          </p:xfrm>
          <a:graphic>
            <a:graphicData uri="http://schemas.openxmlformats.org/presentationml/2006/ole">
              <mc:AlternateContent xmlns:mc="http://schemas.openxmlformats.org/markup-compatibility/2006">
                <mc:Choice xmlns:v="urn:schemas-microsoft-com:vml" Requires="v">
                  <p:oleObj spid="_x0000_s459834" name="Equation" r:id="rId15" imgW="1460160" imgH="761760" progId="Equation.3">
                    <p:embed/>
                  </p:oleObj>
                </mc:Choice>
                <mc:Fallback>
                  <p:oleObj name="Equation" r:id="rId15" imgW="1460160" imgH="761760" progId="Equation.3">
                    <p:embed/>
                    <p:pic>
                      <p:nvPicPr>
                        <p:cNvPr id="0" name="Object 5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668" y="3432"/>
                          <a:ext cx="1920" cy="7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59827" name="Text Box 51"/>
            <p:cNvSpPr txBox="1">
              <a:spLocks noChangeArrowheads="1"/>
            </p:cNvSpPr>
            <p:nvPr/>
          </p:nvSpPr>
          <p:spPr bwMode="auto">
            <a:xfrm>
              <a:off x="4826" y="3481"/>
              <a:ext cx="755" cy="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(13. 15)</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459778"/>
                                        </p:tgtEl>
                                        <p:attrNameLst>
                                          <p:attrName>style.visibility</p:attrName>
                                        </p:attrNameLst>
                                      </p:cBhvr>
                                      <p:to>
                                        <p:strVal val="visible"/>
                                      </p:to>
                                    </p:set>
                                    <p:anim calcmode="lin" valueType="num">
                                      <p:cBhvr additive="base">
                                        <p:cTn id="7" dur="3000" fill="hold"/>
                                        <p:tgtEl>
                                          <p:spTgt spid="459778"/>
                                        </p:tgtEl>
                                        <p:attrNameLst>
                                          <p:attrName>ppt_x</p:attrName>
                                        </p:attrNameLst>
                                      </p:cBhvr>
                                      <p:tavLst>
                                        <p:tav tm="0">
                                          <p:val>
                                            <p:strVal val="0-#ppt_w/2"/>
                                          </p:val>
                                        </p:tav>
                                        <p:tav tm="100000">
                                          <p:val>
                                            <p:strVal val="#ppt_x"/>
                                          </p:val>
                                        </p:tav>
                                      </p:tavLst>
                                    </p:anim>
                                    <p:anim calcmode="lin" valueType="num">
                                      <p:cBhvr additive="base">
                                        <p:cTn id="8" dur="3000" fill="hold"/>
                                        <p:tgtEl>
                                          <p:spTgt spid="459778"/>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3" presetClass="entr" presetSubtype="10" fill="hold" nodeType="clickEffect">
                                  <p:stCondLst>
                                    <p:cond delay="0"/>
                                  </p:stCondLst>
                                  <p:childTnLst>
                                    <p:set>
                                      <p:cBhvr>
                                        <p:cTn id="12" dur="1" fill="hold">
                                          <p:stCondLst>
                                            <p:cond delay="0"/>
                                          </p:stCondLst>
                                        </p:cTn>
                                        <p:tgtEl>
                                          <p:spTgt spid="459780"/>
                                        </p:tgtEl>
                                        <p:attrNameLst>
                                          <p:attrName>style.visibility</p:attrName>
                                        </p:attrNameLst>
                                      </p:cBhvr>
                                      <p:to>
                                        <p:strVal val="visible"/>
                                      </p:to>
                                    </p:set>
                                    <p:animEffect transition="in" filter="blinds(horizontal)">
                                      <p:cBhvr>
                                        <p:cTn id="13" dur="500"/>
                                        <p:tgtEl>
                                          <p:spTgt spid="459780"/>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22" presetClass="entr" presetSubtype="1" fill="hold" grpId="0" nodeType="clickEffect">
                                  <p:stCondLst>
                                    <p:cond delay="0"/>
                                  </p:stCondLst>
                                  <p:childTnLst>
                                    <p:set>
                                      <p:cBhvr>
                                        <p:cTn id="17" dur="1" fill="hold">
                                          <p:stCondLst>
                                            <p:cond delay="0"/>
                                          </p:stCondLst>
                                        </p:cTn>
                                        <p:tgtEl>
                                          <p:spTgt spid="459779"/>
                                        </p:tgtEl>
                                        <p:attrNameLst>
                                          <p:attrName>style.visibility</p:attrName>
                                        </p:attrNameLst>
                                      </p:cBhvr>
                                      <p:to>
                                        <p:strVal val="visible"/>
                                      </p:to>
                                    </p:set>
                                    <p:animEffect transition="in" filter="wipe(up)">
                                      <p:cBhvr>
                                        <p:cTn id="18" dur="2000"/>
                                        <p:tgtEl>
                                          <p:spTgt spid="459779"/>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21" presetClass="entr" presetSubtype="4" fill="hold" nodeType="clickEffect">
                                  <p:stCondLst>
                                    <p:cond delay="0"/>
                                  </p:stCondLst>
                                  <p:childTnLst>
                                    <p:set>
                                      <p:cBhvr>
                                        <p:cTn id="22" dur="1" fill="hold">
                                          <p:stCondLst>
                                            <p:cond delay="0"/>
                                          </p:stCondLst>
                                        </p:cTn>
                                        <p:tgtEl>
                                          <p:spTgt spid="459814"/>
                                        </p:tgtEl>
                                        <p:attrNameLst>
                                          <p:attrName>style.visibility</p:attrName>
                                        </p:attrNameLst>
                                      </p:cBhvr>
                                      <p:to>
                                        <p:strVal val="visible"/>
                                      </p:to>
                                    </p:set>
                                    <p:animEffect transition="in" filter="wheel(4)">
                                      <p:cBhvr>
                                        <p:cTn id="23" dur="2000"/>
                                        <p:tgtEl>
                                          <p:spTgt spid="459814"/>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21" presetClass="entr" presetSubtype="4" fill="hold" nodeType="clickEffect">
                                  <p:stCondLst>
                                    <p:cond delay="0"/>
                                  </p:stCondLst>
                                  <p:childTnLst>
                                    <p:set>
                                      <p:cBhvr>
                                        <p:cTn id="27" dur="1" fill="hold">
                                          <p:stCondLst>
                                            <p:cond delay="0"/>
                                          </p:stCondLst>
                                        </p:cTn>
                                        <p:tgtEl>
                                          <p:spTgt spid="459815"/>
                                        </p:tgtEl>
                                        <p:attrNameLst>
                                          <p:attrName>style.visibility</p:attrName>
                                        </p:attrNameLst>
                                      </p:cBhvr>
                                      <p:to>
                                        <p:strVal val="visible"/>
                                      </p:to>
                                    </p:set>
                                    <p:animEffect transition="in" filter="wheel(4)">
                                      <p:cBhvr>
                                        <p:cTn id="28" dur="2000"/>
                                        <p:tgtEl>
                                          <p:spTgt spid="459815"/>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5" presetClass="entr" presetSubtype="10" fill="hold" nodeType="clickEffect">
                                  <p:stCondLst>
                                    <p:cond delay="0"/>
                                  </p:stCondLst>
                                  <p:childTnLst>
                                    <p:set>
                                      <p:cBhvr>
                                        <p:cTn id="32" dur="1" fill="hold">
                                          <p:stCondLst>
                                            <p:cond delay="0"/>
                                          </p:stCondLst>
                                        </p:cTn>
                                        <p:tgtEl>
                                          <p:spTgt spid="459816"/>
                                        </p:tgtEl>
                                        <p:attrNameLst>
                                          <p:attrName>style.visibility</p:attrName>
                                        </p:attrNameLst>
                                      </p:cBhvr>
                                      <p:to>
                                        <p:strVal val="visible"/>
                                      </p:to>
                                    </p:set>
                                    <p:animEffect transition="in" filter="checkerboard(across)">
                                      <p:cBhvr>
                                        <p:cTn id="33" dur="500"/>
                                        <p:tgtEl>
                                          <p:spTgt spid="459816"/>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4" presetClass="entr" presetSubtype="16" fill="hold" nodeType="clickEffect">
                                  <p:stCondLst>
                                    <p:cond delay="0"/>
                                  </p:stCondLst>
                                  <p:childTnLst>
                                    <p:set>
                                      <p:cBhvr>
                                        <p:cTn id="37" dur="1" fill="hold">
                                          <p:stCondLst>
                                            <p:cond delay="0"/>
                                          </p:stCondLst>
                                        </p:cTn>
                                        <p:tgtEl>
                                          <p:spTgt spid="459817">
                                            <p:txEl>
                                              <p:pRg st="0" end="0"/>
                                            </p:txEl>
                                          </p:spTgt>
                                        </p:tgtEl>
                                        <p:attrNameLst>
                                          <p:attrName>style.visibility</p:attrName>
                                        </p:attrNameLst>
                                      </p:cBhvr>
                                      <p:to>
                                        <p:strVal val="visible"/>
                                      </p:to>
                                    </p:set>
                                    <p:animEffect transition="in" filter="box(in)">
                                      <p:cBhvr>
                                        <p:cTn id="38" dur="500"/>
                                        <p:tgtEl>
                                          <p:spTgt spid="459817">
                                            <p:txEl>
                                              <p:pRg st="0" end="0"/>
                                            </p:txEl>
                                          </p:spTgt>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5" presetClass="entr" presetSubtype="10" fill="hold" nodeType="clickEffect">
                                  <p:stCondLst>
                                    <p:cond delay="0"/>
                                  </p:stCondLst>
                                  <p:childTnLst>
                                    <p:set>
                                      <p:cBhvr>
                                        <p:cTn id="42" dur="1" fill="hold">
                                          <p:stCondLst>
                                            <p:cond delay="0"/>
                                          </p:stCondLst>
                                        </p:cTn>
                                        <p:tgtEl>
                                          <p:spTgt spid="459818"/>
                                        </p:tgtEl>
                                        <p:attrNameLst>
                                          <p:attrName>style.visibility</p:attrName>
                                        </p:attrNameLst>
                                      </p:cBhvr>
                                      <p:to>
                                        <p:strVal val="visible"/>
                                      </p:to>
                                    </p:set>
                                    <p:animEffect transition="in" filter="checkerboard(across)">
                                      <p:cBhvr>
                                        <p:cTn id="43" dur="500"/>
                                        <p:tgtEl>
                                          <p:spTgt spid="459818"/>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2" presetClass="entr" presetSubtype="8" fill="hold" nodeType="clickEffect">
                                  <p:stCondLst>
                                    <p:cond delay="0"/>
                                  </p:stCondLst>
                                  <p:childTnLst>
                                    <p:set>
                                      <p:cBhvr>
                                        <p:cTn id="47" dur="1" fill="hold">
                                          <p:stCondLst>
                                            <p:cond delay="0"/>
                                          </p:stCondLst>
                                        </p:cTn>
                                        <p:tgtEl>
                                          <p:spTgt spid="459819"/>
                                        </p:tgtEl>
                                        <p:attrNameLst>
                                          <p:attrName>style.visibility</p:attrName>
                                        </p:attrNameLst>
                                      </p:cBhvr>
                                      <p:to>
                                        <p:strVal val="visible"/>
                                      </p:to>
                                    </p:set>
                                    <p:anim calcmode="lin" valueType="num">
                                      <p:cBhvr additive="base">
                                        <p:cTn id="48" dur="500" fill="hold"/>
                                        <p:tgtEl>
                                          <p:spTgt spid="459819"/>
                                        </p:tgtEl>
                                        <p:attrNameLst>
                                          <p:attrName>ppt_x</p:attrName>
                                        </p:attrNameLst>
                                      </p:cBhvr>
                                      <p:tavLst>
                                        <p:tav tm="0">
                                          <p:val>
                                            <p:strVal val="0-#ppt_w/2"/>
                                          </p:val>
                                        </p:tav>
                                        <p:tav tm="100000">
                                          <p:val>
                                            <p:strVal val="#ppt_x"/>
                                          </p:val>
                                        </p:tav>
                                      </p:tavLst>
                                    </p:anim>
                                    <p:anim calcmode="lin" valueType="num">
                                      <p:cBhvr additive="base">
                                        <p:cTn id="49" dur="500" fill="hold"/>
                                        <p:tgtEl>
                                          <p:spTgt spid="459819"/>
                                        </p:tgtEl>
                                        <p:attrNameLst>
                                          <p:attrName>ppt_y</p:attrName>
                                        </p:attrNameLst>
                                      </p:cBhvr>
                                      <p:tavLst>
                                        <p:tav tm="0">
                                          <p:val>
                                            <p:strVal val="#ppt_y"/>
                                          </p:val>
                                        </p:tav>
                                        <p:tav tm="100000">
                                          <p:val>
                                            <p:strVal val="#ppt_y"/>
                                          </p:val>
                                        </p:tav>
                                      </p:tavLst>
                                    </p:anim>
                                  </p:childTnLst>
                                </p:cTn>
                              </p:par>
                            </p:childTnLst>
                          </p:cTn>
                        </p:par>
                      </p:childTnLst>
                    </p:cTn>
                  </p:par>
                  <p:par>
                    <p:cTn id="50" fill="hold" nodeType="clickPar">
                      <p:stCondLst>
                        <p:cond delay="indefinite"/>
                      </p:stCondLst>
                      <p:childTnLst>
                        <p:par>
                          <p:cTn id="51" fill="hold" nodeType="withGroup">
                            <p:stCondLst>
                              <p:cond delay="0"/>
                            </p:stCondLst>
                            <p:childTnLst>
                              <p:par>
                                <p:cTn id="52" presetID="4" presetClass="entr" presetSubtype="16" fill="hold" grpId="0" nodeType="clickEffect">
                                  <p:stCondLst>
                                    <p:cond delay="0"/>
                                  </p:stCondLst>
                                  <p:childTnLst>
                                    <p:set>
                                      <p:cBhvr>
                                        <p:cTn id="53" dur="1" fill="hold">
                                          <p:stCondLst>
                                            <p:cond delay="0"/>
                                          </p:stCondLst>
                                        </p:cTn>
                                        <p:tgtEl>
                                          <p:spTgt spid="459820"/>
                                        </p:tgtEl>
                                        <p:attrNameLst>
                                          <p:attrName>style.visibility</p:attrName>
                                        </p:attrNameLst>
                                      </p:cBhvr>
                                      <p:to>
                                        <p:strVal val="visible"/>
                                      </p:to>
                                    </p:set>
                                    <p:animEffect transition="in" filter="box(in)">
                                      <p:cBhvr>
                                        <p:cTn id="54" dur="500"/>
                                        <p:tgtEl>
                                          <p:spTgt spid="459820"/>
                                        </p:tgtEl>
                                      </p:cBhvr>
                                    </p:animEffect>
                                  </p:childTnLst>
                                </p:cTn>
                              </p:par>
                            </p:childTnLst>
                          </p:cTn>
                        </p:par>
                      </p:childTnLst>
                    </p:cTn>
                  </p:par>
                  <p:par>
                    <p:cTn id="55" fill="hold" nodeType="clickPar">
                      <p:stCondLst>
                        <p:cond delay="indefinite"/>
                      </p:stCondLst>
                      <p:childTnLst>
                        <p:par>
                          <p:cTn id="56" fill="hold" nodeType="withGroup">
                            <p:stCondLst>
                              <p:cond delay="0"/>
                            </p:stCondLst>
                            <p:childTnLst>
                              <p:par>
                                <p:cTn id="57" presetID="12" presetClass="entr" presetSubtype="8" fill="hold" grpId="0" nodeType="clickEffect">
                                  <p:stCondLst>
                                    <p:cond delay="0"/>
                                  </p:stCondLst>
                                  <p:childTnLst>
                                    <p:set>
                                      <p:cBhvr>
                                        <p:cTn id="58" dur="1" fill="hold">
                                          <p:stCondLst>
                                            <p:cond delay="0"/>
                                          </p:stCondLst>
                                        </p:cTn>
                                        <p:tgtEl>
                                          <p:spTgt spid="459821"/>
                                        </p:tgtEl>
                                        <p:attrNameLst>
                                          <p:attrName>style.visibility</p:attrName>
                                        </p:attrNameLst>
                                      </p:cBhvr>
                                      <p:to>
                                        <p:strVal val="visible"/>
                                      </p:to>
                                    </p:set>
                                    <p:animEffect transition="in" filter="slide(fromLeft)">
                                      <p:cBhvr>
                                        <p:cTn id="59" dur="2000"/>
                                        <p:tgtEl>
                                          <p:spTgt spid="459821"/>
                                        </p:tgtEl>
                                      </p:cBhvr>
                                    </p:animEffect>
                                  </p:childTnLst>
                                </p:cTn>
                              </p:par>
                            </p:childTnLst>
                          </p:cTn>
                        </p:par>
                      </p:childTnLst>
                    </p:cTn>
                  </p:par>
                  <p:par>
                    <p:cTn id="60" fill="hold" nodeType="clickPar">
                      <p:stCondLst>
                        <p:cond delay="indefinite"/>
                      </p:stCondLst>
                      <p:childTnLst>
                        <p:par>
                          <p:cTn id="61" fill="hold" nodeType="withGroup">
                            <p:stCondLst>
                              <p:cond delay="0"/>
                            </p:stCondLst>
                            <p:childTnLst>
                              <p:par>
                                <p:cTn id="62" presetID="12" presetClass="entr" presetSubtype="4" fill="hold" nodeType="clickEffect">
                                  <p:stCondLst>
                                    <p:cond delay="0"/>
                                  </p:stCondLst>
                                  <p:childTnLst>
                                    <p:set>
                                      <p:cBhvr>
                                        <p:cTn id="63" dur="1" fill="hold">
                                          <p:stCondLst>
                                            <p:cond delay="0"/>
                                          </p:stCondLst>
                                        </p:cTn>
                                        <p:tgtEl>
                                          <p:spTgt spid="459822"/>
                                        </p:tgtEl>
                                        <p:attrNameLst>
                                          <p:attrName>style.visibility</p:attrName>
                                        </p:attrNameLst>
                                      </p:cBhvr>
                                      <p:to>
                                        <p:strVal val="visible"/>
                                      </p:to>
                                    </p:set>
                                    <p:animEffect transition="in" filter="slide(fromBottom)">
                                      <p:cBhvr>
                                        <p:cTn id="64" dur="2000"/>
                                        <p:tgtEl>
                                          <p:spTgt spid="459822"/>
                                        </p:tgtEl>
                                      </p:cBhvr>
                                    </p:animEffect>
                                  </p:childTnLst>
                                </p:cTn>
                              </p:par>
                            </p:childTnLst>
                          </p:cTn>
                        </p:par>
                      </p:childTnLst>
                    </p:cTn>
                  </p:par>
                  <p:par>
                    <p:cTn id="65" fill="hold" nodeType="clickPar">
                      <p:stCondLst>
                        <p:cond delay="indefinite"/>
                      </p:stCondLst>
                      <p:childTnLst>
                        <p:par>
                          <p:cTn id="66" fill="hold" nodeType="withGroup">
                            <p:stCondLst>
                              <p:cond delay="0"/>
                            </p:stCondLst>
                            <p:childTnLst>
                              <p:par>
                                <p:cTn id="67" presetID="12" presetClass="entr" presetSubtype="4" fill="hold" nodeType="clickEffect">
                                  <p:stCondLst>
                                    <p:cond delay="0"/>
                                  </p:stCondLst>
                                  <p:childTnLst>
                                    <p:set>
                                      <p:cBhvr>
                                        <p:cTn id="68" dur="1" fill="hold">
                                          <p:stCondLst>
                                            <p:cond delay="0"/>
                                          </p:stCondLst>
                                        </p:cTn>
                                        <p:tgtEl>
                                          <p:spTgt spid="459825"/>
                                        </p:tgtEl>
                                        <p:attrNameLst>
                                          <p:attrName>style.visibility</p:attrName>
                                        </p:attrNameLst>
                                      </p:cBhvr>
                                      <p:to>
                                        <p:strVal val="visible"/>
                                      </p:to>
                                    </p:set>
                                    <p:animEffect transition="in" filter="slide(fromBottom)">
                                      <p:cBhvr>
                                        <p:cTn id="69" dur="2000"/>
                                        <p:tgtEl>
                                          <p:spTgt spid="4598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9778" grpId="0"/>
      <p:bldP spid="459779" grpId="0" autoUpdateAnimBg="0"/>
      <p:bldP spid="459820" grpId="0"/>
      <p:bldP spid="459821" grpId="0" autoUpdateAnimBg="0"/>
    </p:bldLst>
  </p:timing>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02" name="Text Box 2"/>
          <p:cNvSpPr txBox="1">
            <a:spLocks noChangeArrowheads="1"/>
          </p:cNvSpPr>
          <p:nvPr/>
        </p:nvSpPr>
        <p:spPr bwMode="auto">
          <a:xfrm>
            <a:off x="239713" y="152400"/>
            <a:ext cx="34178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6600"/>
                </a:solidFill>
              </a:rPr>
              <a:t>13.3.3. </a:t>
            </a:r>
            <a:r>
              <a:rPr lang="en-US" b="1" i="1">
                <a:solidFill>
                  <a:srgbClr val="006600"/>
                </a:solidFill>
              </a:rPr>
              <a:t>Va chạm xoắn</a:t>
            </a:r>
            <a:r>
              <a:rPr lang="en-US" b="1">
                <a:solidFill>
                  <a:srgbClr val="006600"/>
                </a:solidFill>
              </a:rPr>
              <a:t>. </a:t>
            </a:r>
            <a:endParaRPr lang="en-US" b="1">
              <a:solidFill>
                <a:srgbClr val="006600"/>
              </a:solidFill>
              <a:cs typeface="Times New Roman" pitchFamily="18" charset="0"/>
            </a:endParaRPr>
          </a:p>
        </p:txBody>
      </p:sp>
      <p:sp>
        <p:nvSpPr>
          <p:cNvPr id="460803" name="Text Box 3"/>
          <p:cNvSpPr txBox="1">
            <a:spLocks noChangeArrowheads="1"/>
          </p:cNvSpPr>
          <p:nvPr/>
        </p:nvSpPr>
        <p:spPr bwMode="auto">
          <a:xfrm>
            <a:off x="298450" y="538163"/>
            <a:ext cx="4856163" cy="1917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Xét một trục quay với vận tốc góc </a:t>
            </a:r>
          </a:p>
          <a:p>
            <a:pPr algn="l"/>
            <a:r>
              <a:rPr lang="el-GR">
                <a:solidFill>
                  <a:srgbClr val="000000"/>
                </a:solidFill>
              </a:rPr>
              <a:t>ω</a:t>
            </a:r>
            <a:r>
              <a:rPr lang="en-US">
                <a:solidFill>
                  <a:srgbClr val="000000"/>
                </a:solidFill>
              </a:rPr>
              <a:t> Khi đột ngột giữ (hãm) đầu trục </a:t>
            </a:r>
          </a:p>
          <a:p>
            <a:pPr algn="l"/>
            <a:r>
              <a:rPr lang="en-US">
                <a:solidFill>
                  <a:srgbClr val="000000"/>
                </a:solidFill>
              </a:rPr>
              <a:t>kia hoặc khi khởi động  đột   ngột </a:t>
            </a:r>
          </a:p>
          <a:p>
            <a:pPr algn="l"/>
            <a:r>
              <a:rPr lang="en-US">
                <a:solidFill>
                  <a:srgbClr val="000000"/>
                </a:solidFill>
              </a:rPr>
              <a:t>trục sẽ  chịu  va   chạm xoắn.  Bỏ  </a:t>
            </a:r>
          </a:p>
          <a:p>
            <a:pPr algn="l"/>
            <a:r>
              <a:rPr lang="en-US">
                <a:solidFill>
                  <a:srgbClr val="000000"/>
                </a:solidFill>
              </a:rPr>
              <a:t>qua  momen quán  tính  của trục. </a:t>
            </a:r>
            <a:endParaRPr lang="en-US">
              <a:solidFill>
                <a:srgbClr val="000000"/>
              </a:solidFill>
              <a:latin typeface=".VnTime" pitchFamily="34" charset="0"/>
              <a:cs typeface="Times New Roman" pitchFamily="18" charset="0"/>
            </a:endParaRPr>
          </a:p>
        </p:txBody>
      </p:sp>
      <p:grpSp>
        <p:nvGrpSpPr>
          <p:cNvPr id="460804" name="Group 4"/>
          <p:cNvGrpSpPr>
            <a:grpSpLocks/>
          </p:cNvGrpSpPr>
          <p:nvPr/>
        </p:nvGrpSpPr>
        <p:grpSpPr bwMode="auto">
          <a:xfrm>
            <a:off x="5562600" y="403225"/>
            <a:ext cx="3276600" cy="1847850"/>
            <a:chOff x="3792" y="184"/>
            <a:chExt cx="1776" cy="1016"/>
          </a:xfrm>
        </p:grpSpPr>
        <p:sp>
          <p:nvSpPr>
            <p:cNvPr id="460805" name="Text Box 5"/>
            <p:cNvSpPr txBox="1">
              <a:spLocks noChangeArrowheads="1"/>
            </p:cNvSpPr>
            <p:nvPr/>
          </p:nvSpPr>
          <p:spPr bwMode="auto">
            <a:xfrm>
              <a:off x="4435" y="939"/>
              <a:ext cx="249" cy="2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60806" name="Rectangle 6"/>
            <p:cNvSpPr>
              <a:spLocks noChangeArrowheads="1"/>
            </p:cNvSpPr>
            <p:nvPr/>
          </p:nvSpPr>
          <p:spPr bwMode="auto">
            <a:xfrm>
              <a:off x="4986" y="397"/>
              <a:ext cx="183" cy="359"/>
            </a:xfrm>
            <a:prstGeom prst="rect">
              <a:avLst/>
            </a:prstGeom>
            <a:solidFill>
              <a:srgbClr val="FFFFFF"/>
            </a:solidFill>
            <a:ln w="28575">
              <a:solidFill>
                <a:srgbClr val="006666"/>
              </a:solidFill>
              <a:miter lim="800000"/>
              <a:headEnd/>
              <a:tailEnd/>
            </a:ln>
          </p:spPr>
          <p:txBody>
            <a:bodyPr/>
            <a:lstStyle/>
            <a:p>
              <a:endParaRPr lang="en-US"/>
            </a:p>
          </p:txBody>
        </p:sp>
        <p:sp>
          <p:nvSpPr>
            <p:cNvPr id="460807" name="Line 7"/>
            <p:cNvSpPr>
              <a:spLocks noChangeShapeType="1"/>
            </p:cNvSpPr>
            <p:nvPr/>
          </p:nvSpPr>
          <p:spPr bwMode="auto">
            <a:xfrm>
              <a:off x="3792" y="577"/>
              <a:ext cx="1194" cy="0"/>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460808" name="Group 8"/>
            <p:cNvGrpSpPr>
              <a:grpSpLocks/>
            </p:cNvGrpSpPr>
            <p:nvPr/>
          </p:nvGrpSpPr>
          <p:grpSpPr bwMode="auto">
            <a:xfrm>
              <a:off x="3823" y="502"/>
              <a:ext cx="121" cy="43"/>
              <a:chOff x="7168" y="9617"/>
              <a:chExt cx="238" cy="87"/>
            </a:xfrm>
          </p:grpSpPr>
          <p:sp>
            <p:nvSpPr>
              <p:cNvPr id="460809" name="Line 9"/>
              <p:cNvSpPr>
                <a:spLocks noChangeShapeType="1"/>
              </p:cNvSpPr>
              <p:nvPr/>
            </p:nvSpPr>
            <p:spPr bwMode="auto">
              <a:xfrm>
                <a:off x="7168" y="9704"/>
                <a:ext cx="23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0810" name="Rectangle 10" descr="Light upward diagonal"/>
              <p:cNvSpPr>
                <a:spLocks noChangeArrowheads="1"/>
              </p:cNvSpPr>
              <p:nvPr/>
            </p:nvSpPr>
            <p:spPr bwMode="auto">
              <a:xfrm flipV="1">
                <a:off x="7168" y="9617"/>
                <a:ext cx="238" cy="79"/>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grpSp>
          <p:nvGrpSpPr>
            <p:cNvPr id="460811" name="Group 11"/>
            <p:cNvGrpSpPr>
              <a:grpSpLocks/>
            </p:cNvGrpSpPr>
            <p:nvPr/>
          </p:nvGrpSpPr>
          <p:grpSpPr bwMode="auto">
            <a:xfrm>
              <a:off x="3823" y="607"/>
              <a:ext cx="121" cy="46"/>
              <a:chOff x="8248" y="9887"/>
              <a:chExt cx="238" cy="94"/>
            </a:xfrm>
          </p:grpSpPr>
          <p:sp>
            <p:nvSpPr>
              <p:cNvPr id="460812" name="Line 12"/>
              <p:cNvSpPr>
                <a:spLocks noChangeShapeType="1"/>
              </p:cNvSpPr>
              <p:nvPr/>
            </p:nvSpPr>
            <p:spPr bwMode="auto">
              <a:xfrm>
                <a:off x="8248" y="9887"/>
                <a:ext cx="23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0813" name="Rectangle 13" descr="Light upward diagonal"/>
              <p:cNvSpPr>
                <a:spLocks noChangeArrowheads="1"/>
              </p:cNvSpPr>
              <p:nvPr/>
            </p:nvSpPr>
            <p:spPr bwMode="auto">
              <a:xfrm flipV="1">
                <a:off x="8248" y="9902"/>
                <a:ext cx="238" cy="79"/>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grpSp>
          <p:nvGrpSpPr>
            <p:cNvPr id="460814" name="Group 14"/>
            <p:cNvGrpSpPr>
              <a:grpSpLocks/>
            </p:cNvGrpSpPr>
            <p:nvPr/>
          </p:nvGrpSpPr>
          <p:grpSpPr bwMode="auto">
            <a:xfrm>
              <a:off x="4687" y="502"/>
              <a:ext cx="122" cy="43"/>
              <a:chOff x="7168" y="9617"/>
              <a:chExt cx="238" cy="87"/>
            </a:xfrm>
          </p:grpSpPr>
          <p:sp>
            <p:nvSpPr>
              <p:cNvPr id="460815" name="Line 15"/>
              <p:cNvSpPr>
                <a:spLocks noChangeShapeType="1"/>
              </p:cNvSpPr>
              <p:nvPr/>
            </p:nvSpPr>
            <p:spPr bwMode="auto">
              <a:xfrm>
                <a:off x="7168" y="9704"/>
                <a:ext cx="23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0816" name="Rectangle 16" descr="Light upward diagonal"/>
              <p:cNvSpPr>
                <a:spLocks noChangeArrowheads="1"/>
              </p:cNvSpPr>
              <p:nvPr/>
            </p:nvSpPr>
            <p:spPr bwMode="auto">
              <a:xfrm flipV="1">
                <a:off x="7168" y="9617"/>
                <a:ext cx="238" cy="79"/>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grpSp>
          <p:nvGrpSpPr>
            <p:cNvPr id="460817" name="Group 17"/>
            <p:cNvGrpSpPr>
              <a:grpSpLocks/>
            </p:cNvGrpSpPr>
            <p:nvPr/>
          </p:nvGrpSpPr>
          <p:grpSpPr bwMode="auto">
            <a:xfrm>
              <a:off x="4687" y="607"/>
              <a:ext cx="122" cy="46"/>
              <a:chOff x="8248" y="9887"/>
              <a:chExt cx="238" cy="94"/>
            </a:xfrm>
          </p:grpSpPr>
          <p:sp>
            <p:nvSpPr>
              <p:cNvPr id="460818" name="Line 18"/>
              <p:cNvSpPr>
                <a:spLocks noChangeShapeType="1"/>
              </p:cNvSpPr>
              <p:nvPr/>
            </p:nvSpPr>
            <p:spPr bwMode="auto">
              <a:xfrm>
                <a:off x="8248" y="9887"/>
                <a:ext cx="23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0819" name="Rectangle 19" descr="Light upward diagonal"/>
              <p:cNvSpPr>
                <a:spLocks noChangeArrowheads="1"/>
              </p:cNvSpPr>
              <p:nvPr/>
            </p:nvSpPr>
            <p:spPr bwMode="auto">
              <a:xfrm flipV="1">
                <a:off x="8248" y="9902"/>
                <a:ext cx="238" cy="79"/>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460820" name="Line 20"/>
            <p:cNvSpPr>
              <a:spLocks noChangeShapeType="1"/>
            </p:cNvSpPr>
            <p:nvPr/>
          </p:nvSpPr>
          <p:spPr bwMode="auto">
            <a:xfrm>
              <a:off x="3884" y="719"/>
              <a:ext cx="0" cy="1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0821" name="Line 21"/>
            <p:cNvSpPr>
              <a:spLocks noChangeShapeType="1"/>
            </p:cNvSpPr>
            <p:nvPr/>
          </p:nvSpPr>
          <p:spPr bwMode="auto">
            <a:xfrm>
              <a:off x="4986" y="786"/>
              <a:ext cx="0"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0822" name="Line 22"/>
            <p:cNvSpPr>
              <a:spLocks noChangeShapeType="1"/>
            </p:cNvSpPr>
            <p:nvPr/>
          </p:nvSpPr>
          <p:spPr bwMode="auto">
            <a:xfrm>
              <a:off x="3884" y="861"/>
              <a:ext cx="1102"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60823" name="Text Box 23"/>
            <p:cNvSpPr txBox="1">
              <a:spLocks noChangeArrowheads="1"/>
            </p:cNvSpPr>
            <p:nvPr/>
          </p:nvSpPr>
          <p:spPr bwMode="auto">
            <a:xfrm>
              <a:off x="5101" y="397"/>
              <a:ext cx="37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60824" name="Text Box 24"/>
            <p:cNvSpPr txBox="1">
              <a:spLocks noChangeArrowheads="1"/>
            </p:cNvSpPr>
            <p:nvPr/>
          </p:nvSpPr>
          <p:spPr bwMode="auto">
            <a:xfrm>
              <a:off x="4343" y="648"/>
              <a:ext cx="27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i="1">
                  <a:latin typeface="Times New Roman" pitchFamily="18" charset="0"/>
                  <a:cs typeface="Times New Roman" pitchFamily="18" charset="0"/>
                </a:rPr>
                <a:t>l</a:t>
              </a:r>
            </a:p>
          </p:txBody>
        </p:sp>
        <p:sp>
          <p:nvSpPr>
            <p:cNvPr id="460825" name="Arc 25"/>
            <p:cNvSpPr>
              <a:spLocks/>
            </p:cNvSpPr>
            <p:nvPr/>
          </p:nvSpPr>
          <p:spPr bwMode="auto">
            <a:xfrm>
              <a:off x="4080" y="432"/>
              <a:ext cx="226" cy="268"/>
            </a:xfrm>
            <a:custGeom>
              <a:avLst/>
              <a:gdLst>
                <a:gd name="G0" fmla="+- 13620 0 0"/>
                <a:gd name="G1" fmla="+- 21600 0 0"/>
                <a:gd name="G2" fmla="+- 21600 0 0"/>
                <a:gd name="T0" fmla="*/ 0 w 35220"/>
                <a:gd name="T1" fmla="*/ 4835 h 43200"/>
                <a:gd name="T2" fmla="*/ 9339 w 35220"/>
                <a:gd name="T3" fmla="*/ 42771 h 43200"/>
                <a:gd name="T4" fmla="*/ 13620 w 35220"/>
                <a:gd name="T5" fmla="*/ 21600 h 43200"/>
              </a:gdLst>
              <a:ahLst/>
              <a:cxnLst>
                <a:cxn ang="0">
                  <a:pos x="T0" y="T1"/>
                </a:cxn>
                <a:cxn ang="0">
                  <a:pos x="T2" y="T3"/>
                </a:cxn>
                <a:cxn ang="0">
                  <a:pos x="T4" y="T5"/>
                </a:cxn>
              </a:cxnLst>
              <a:rect l="0" t="0" r="r" b="b"/>
              <a:pathLst>
                <a:path w="35220" h="43200" fill="none" extrusionOk="0">
                  <a:moveTo>
                    <a:pt x="0" y="4835"/>
                  </a:moveTo>
                  <a:cubicBezTo>
                    <a:pt x="3850" y="1707"/>
                    <a:pt x="8659" y="-1"/>
                    <a:pt x="13620" y="0"/>
                  </a:cubicBezTo>
                  <a:cubicBezTo>
                    <a:pt x="25549" y="0"/>
                    <a:pt x="35220" y="9670"/>
                    <a:pt x="35220" y="21600"/>
                  </a:cubicBezTo>
                  <a:cubicBezTo>
                    <a:pt x="35220" y="33529"/>
                    <a:pt x="25549" y="43200"/>
                    <a:pt x="13620" y="43200"/>
                  </a:cubicBezTo>
                  <a:cubicBezTo>
                    <a:pt x="12182" y="43200"/>
                    <a:pt x="10748" y="43056"/>
                    <a:pt x="9338" y="42771"/>
                  </a:cubicBezTo>
                </a:path>
                <a:path w="35220" h="43200" stroke="0" extrusionOk="0">
                  <a:moveTo>
                    <a:pt x="0" y="4835"/>
                  </a:moveTo>
                  <a:cubicBezTo>
                    <a:pt x="3850" y="1707"/>
                    <a:pt x="8659" y="-1"/>
                    <a:pt x="13620" y="0"/>
                  </a:cubicBezTo>
                  <a:cubicBezTo>
                    <a:pt x="25549" y="0"/>
                    <a:pt x="35220" y="9670"/>
                    <a:pt x="35220" y="21600"/>
                  </a:cubicBezTo>
                  <a:cubicBezTo>
                    <a:pt x="35220" y="33529"/>
                    <a:pt x="25549" y="43200"/>
                    <a:pt x="13620" y="43200"/>
                  </a:cubicBezTo>
                  <a:cubicBezTo>
                    <a:pt x="12182" y="43200"/>
                    <a:pt x="10748" y="43056"/>
                    <a:pt x="9338" y="42771"/>
                  </a:cubicBezTo>
                  <a:lnTo>
                    <a:pt x="13620" y="21600"/>
                  </a:lnTo>
                  <a:close/>
                </a:path>
              </a:pathLst>
            </a:custGeom>
            <a:noFill/>
            <a:ln w="9525">
              <a:solidFill>
                <a:srgbClr val="000000"/>
              </a:solidFill>
              <a:round/>
              <a:headEnd/>
              <a:tailEnd type="stealth" w="sm"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0826" name="Text Box 26"/>
            <p:cNvSpPr txBox="1">
              <a:spLocks noChangeArrowheads="1"/>
            </p:cNvSpPr>
            <p:nvPr/>
          </p:nvSpPr>
          <p:spPr bwMode="auto">
            <a:xfrm>
              <a:off x="4305" y="336"/>
              <a:ext cx="279" cy="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aphicFrame>
          <p:nvGraphicFramePr>
            <p:cNvPr id="460827" name="Object 27"/>
            <p:cNvGraphicFramePr>
              <a:graphicFrameLocks noChangeAspect="1"/>
            </p:cNvGraphicFramePr>
            <p:nvPr/>
          </p:nvGraphicFramePr>
          <p:xfrm>
            <a:off x="5184" y="432"/>
            <a:ext cx="384" cy="349"/>
          </p:xfrm>
          <a:graphic>
            <a:graphicData uri="http://schemas.openxmlformats.org/presentationml/2006/ole">
              <mc:AlternateContent xmlns:mc="http://schemas.openxmlformats.org/markup-compatibility/2006">
                <mc:Choice xmlns:v="urn:schemas-microsoft-com:vml" Requires="v">
                  <p:oleObj spid="_x0000_s460867" name="Equation" r:id="rId3" imgW="291960" imgH="266400" progId="Equation.3">
                    <p:embed/>
                  </p:oleObj>
                </mc:Choice>
                <mc:Fallback>
                  <p:oleObj name="Equation" r:id="rId3" imgW="291960" imgH="266400" progId="Equation.3">
                    <p:embed/>
                    <p:pic>
                      <p:nvPicPr>
                        <p:cNvPr id="0" name="Object 2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84" y="432"/>
                          <a:ext cx="384" cy="3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60828" name="Text Box 28"/>
            <p:cNvSpPr txBox="1">
              <a:spLocks noChangeArrowheads="1"/>
            </p:cNvSpPr>
            <p:nvPr/>
          </p:nvSpPr>
          <p:spPr bwMode="auto">
            <a:xfrm>
              <a:off x="4166" y="184"/>
              <a:ext cx="227" cy="2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latin typeface="Times New Roman" pitchFamily="18" charset="0"/>
                  <a:cs typeface="Times New Roman" pitchFamily="18" charset="0"/>
                </a:rPr>
                <a:t>ω</a:t>
              </a:r>
            </a:p>
          </p:txBody>
        </p:sp>
      </p:grpSp>
      <p:graphicFrame>
        <p:nvGraphicFramePr>
          <p:cNvPr id="460829" name="Object 29"/>
          <p:cNvGraphicFramePr>
            <a:graphicFrameLocks noChangeAspect="1"/>
          </p:cNvGraphicFramePr>
          <p:nvPr/>
        </p:nvGraphicFramePr>
        <p:xfrm>
          <a:off x="4110038" y="2465388"/>
          <a:ext cx="6477000" cy="1295400"/>
        </p:xfrm>
        <a:graphic>
          <a:graphicData uri="http://schemas.openxmlformats.org/presentationml/2006/ole">
            <mc:AlternateContent xmlns:mc="http://schemas.openxmlformats.org/markup-compatibility/2006">
              <mc:Choice xmlns:v="urn:schemas-microsoft-com:vml" Requires="v">
                <p:oleObj spid="_x0000_s460868" name="Document" r:id="rId5" imgW="3745080" imgH="698400" progId="Word.Document.8">
                  <p:embed/>
                </p:oleObj>
              </mc:Choice>
              <mc:Fallback>
                <p:oleObj name="Document" r:id="rId5" imgW="3745080" imgH="698400" progId="Word.Document.8">
                  <p:embed/>
                  <p:pic>
                    <p:nvPicPr>
                      <p:cNvPr id="0" name="Object 2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110038" y="2465388"/>
                        <a:ext cx="6477000"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60830" name="Text Box 30"/>
          <p:cNvSpPr txBox="1">
            <a:spLocks noChangeArrowheads="1"/>
          </p:cNvSpPr>
          <p:nvPr/>
        </p:nvSpPr>
        <p:spPr bwMode="auto">
          <a:xfrm>
            <a:off x="5175250" y="2540000"/>
            <a:ext cx="1174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	</a:t>
            </a:r>
            <a:r>
              <a:rPr lang="en-US">
                <a:latin typeface="Times New Roman" pitchFamily="18" charset="0"/>
                <a:cs typeface="Times New Roman" pitchFamily="18" charset="0"/>
              </a:rPr>
              <a:t> </a:t>
            </a:r>
          </a:p>
        </p:txBody>
      </p:sp>
      <p:grpSp>
        <p:nvGrpSpPr>
          <p:cNvPr id="460831" name="Group 31"/>
          <p:cNvGrpSpPr>
            <a:grpSpLocks/>
          </p:cNvGrpSpPr>
          <p:nvPr/>
        </p:nvGrpSpPr>
        <p:grpSpPr bwMode="auto">
          <a:xfrm>
            <a:off x="457200" y="3598863"/>
            <a:ext cx="5200650" cy="1143000"/>
            <a:chOff x="288" y="2112"/>
            <a:chExt cx="3276" cy="720"/>
          </a:xfrm>
        </p:grpSpPr>
        <p:graphicFrame>
          <p:nvGraphicFramePr>
            <p:cNvPr id="460832" name="Object 32"/>
            <p:cNvGraphicFramePr>
              <a:graphicFrameLocks noChangeAspect="1"/>
            </p:cNvGraphicFramePr>
            <p:nvPr/>
          </p:nvGraphicFramePr>
          <p:xfrm>
            <a:off x="348" y="2112"/>
            <a:ext cx="3216" cy="624"/>
          </p:xfrm>
          <a:graphic>
            <a:graphicData uri="http://schemas.openxmlformats.org/presentationml/2006/ole">
              <mc:AlternateContent xmlns:mc="http://schemas.openxmlformats.org/markup-compatibility/2006">
                <mc:Choice xmlns:v="urn:schemas-microsoft-com:vml" Requires="v">
                  <p:oleObj spid="_x0000_s460869" name="Document" r:id="rId7" imgW="2448000" imgH="558720" progId="Word.Document.8">
                    <p:embed/>
                  </p:oleObj>
                </mc:Choice>
                <mc:Fallback>
                  <p:oleObj name="Document" r:id="rId7" imgW="2448000" imgH="558720" progId="Word.Document.8">
                    <p:embed/>
                    <p:pic>
                      <p:nvPicPr>
                        <p:cNvPr id="0" name="Object 3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48" y="2112"/>
                          <a:ext cx="3216" cy="6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60833" name="Text Box 33"/>
            <p:cNvSpPr txBox="1">
              <a:spLocks noChangeArrowheads="1"/>
            </p:cNvSpPr>
            <p:nvPr/>
          </p:nvSpPr>
          <p:spPr bwMode="auto">
            <a:xfrm>
              <a:off x="288" y="2544"/>
              <a:ext cx="72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(13. 16)</a:t>
              </a:r>
            </a:p>
          </p:txBody>
        </p:sp>
      </p:grpSp>
      <p:graphicFrame>
        <p:nvGraphicFramePr>
          <p:cNvPr id="460834" name="Object 34"/>
          <p:cNvGraphicFramePr>
            <a:graphicFrameLocks noChangeAspect="1"/>
          </p:cNvGraphicFramePr>
          <p:nvPr/>
        </p:nvGraphicFramePr>
        <p:xfrm>
          <a:off x="4876800" y="3546475"/>
          <a:ext cx="5029200" cy="914400"/>
        </p:xfrm>
        <a:graphic>
          <a:graphicData uri="http://schemas.openxmlformats.org/presentationml/2006/ole">
            <mc:AlternateContent xmlns:mc="http://schemas.openxmlformats.org/markup-compatibility/2006">
              <mc:Choice xmlns:v="urn:schemas-microsoft-com:vml" Requires="v">
                <p:oleObj spid="_x0000_s460870" name="Document" r:id="rId9" imgW="2371680" imgH="495360" progId="Word.Document.8">
                  <p:embed/>
                </p:oleObj>
              </mc:Choice>
              <mc:Fallback>
                <p:oleObj name="Document" r:id="rId9" imgW="2371680" imgH="495360" progId="Word.Document.8">
                  <p:embed/>
                  <p:pic>
                    <p:nvPicPr>
                      <p:cNvPr id="0" name="Object 3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876800" y="3546475"/>
                        <a:ext cx="50292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60835" name="Text Box 35"/>
          <p:cNvSpPr txBox="1">
            <a:spLocks noChangeArrowheads="1"/>
          </p:cNvSpPr>
          <p:nvPr/>
        </p:nvSpPr>
        <p:spPr bwMode="auto">
          <a:xfrm>
            <a:off x="4760913" y="4425950"/>
            <a:ext cx="23018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latin typeface="Times New Roman" pitchFamily="18" charset="0"/>
                <a:cs typeface="Times New Roman" pitchFamily="18" charset="0"/>
              </a:rPr>
              <a:t>G = 8.10</a:t>
            </a:r>
            <a:r>
              <a:rPr lang="en-US" baseline="30000">
                <a:solidFill>
                  <a:srgbClr val="0000FF"/>
                </a:solidFill>
                <a:latin typeface="Times New Roman" pitchFamily="18" charset="0"/>
                <a:cs typeface="Times New Roman" pitchFamily="18" charset="0"/>
              </a:rPr>
              <a:t>6</a:t>
            </a:r>
            <a:r>
              <a:rPr lang="en-US">
                <a:solidFill>
                  <a:srgbClr val="0000FF"/>
                </a:solidFill>
                <a:latin typeface="Times New Roman" pitchFamily="18" charset="0"/>
                <a:cs typeface="Times New Roman" pitchFamily="18" charset="0"/>
              </a:rPr>
              <a:t>N/cm</a:t>
            </a:r>
            <a:r>
              <a:rPr lang="en-US" baseline="30000">
                <a:solidFill>
                  <a:srgbClr val="0000FF"/>
                </a:solidFill>
                <a:latin typeface="Times New Roman" pitchFamily="18" charset="0"/>
                <a:cs typeface="Times New Roman" pitchFamily="18" charset="0"/>
              </a:rPr>
              <a:t>2</a:t>
            </a:r>
            <a:r>
              <a:rPr lang="en-US">
                <a:solidFill>
                  <a:srgbClr val="0000FF"/>
                </a:solidFill>
                <a:latin typeface="Times New Roman" pitchFamily="18" charset="0"/>
                <a:cs typeface="Times New Roman" pitchFamily="18" charset="0"/>
              </a:rPr>
              <a:t>;</a:t>
            </a:r>
            <a:r>
              <a:rPr lang="en-US">
                <a:solidFill>
                  <a:srgbClr val="000000"/>
                </a:solidFill>
                <a:latin typeface="Times New Roman" pitchFamily="18" charset="0"/>
                <a:cs typeface="Times New Roman" pitchFamily="18" charset="0"/>
              </a:rPr>
              <a:t> </a:t>
            </a:r>
          </a:p>
        </p:txBody>
      </p:sp>
      <p:graphicFrame>
        <p:nvGraphicFramePr>
          <p:cNvPr id="460836" name="Object 36"/>
          <p:cNvGraphicFramePr>
            <a:graphicFrameLocks noChangeAspect="1"/>
          </p:cNvGraphicFramePr>
          <p:nvPr/>
        </p:nvGraphicFramePr>
        <p:xfrm>
          <a:off x="7239000" y="4232275"/>
          <a:ext cx="1143000" cy="838200"/>
        </p:xfrm>
        <a:graphic>
          <a:graphicData uri="http://schemas.openxmlformats.org/presentationml/2006/ole">
            <mc:AlternateContent xmlns:mc="http://schemas.openxmlformats.org/markup-compatibility/2006">
              <mc:Choice xmlns:v="urn:schemas-microsoft-com:vml" Requires="v">
                <p:oleObj spid="_x0000_s460871" name="Equation" r:id="rId11" imgW="545760" imgH="457200" progId="Equation.3">
                  <p:embed/>
                </p:oleObj>
              </mc:Choice>
              <mc:Fallback>
                <p:oleObj name="Equation" r:id="rId11" imgW="545760" imgH="457200" progId="Equation.3">
                  <p:embed/>
                  <p:pic>
                    <p:nvPicPr>
                      <p:cNvPr id="0" name="Object 3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239000" y="4232275"/>
                        <a:ext cx="1143000"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60837" name="Text Box 37"/>
          <p:cNvSpPr txBox="1">
            <a:spLocks noChangeArrowheads="1"/>
          </p:cNvSpPr>
          <p:nvPr/>
        </p:nvSpPr>
        <p:spPr bwMode="auto">
          <a:xfrm>
            <a:off x="423863" y="5670550"/>
            <a:ext cx="8720137"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t>m - khối lượng bánh đà (kg);     D - đường kính bánh đà (m);</a:t>
            </a:r>
          </a:p>
          <a:p>
            <a:pPr algn="l"/>
            <a:r>
              <a:rPr lang="en-US"/>
              <a:t>d, </a:t>
            </a:r>
            <a:r>
              <a:rPr lang="en-US" i="1"/>
              <a:t>l</a:t>
            </a:r>
            <a:r>
              <a:rPr lang="en-US"/>
              <a:t> - đường kính và chiều   dài trục.</a:t>
            </a:r>
          </a:p>
          <a:p>
            <a:pPr algn="l"/>
            <a:endParaRPr lang="en-US">
              <a:cs typeface="Times New Roman" pitchFamily="18" charset="0"/>
            </a:endParaRPr>
          </a:p>
        </p:txBody>
      </p:sp>
      <p:grpSp>
        <p:nvGrpSpPr>
          <p:cNvPr id="460838" name="Group 38"/>
          <p:cNvGrpSpPr>
            <a:grpSpLocks/>
          </p:cNvGrpSpPr>
          <p:nvPr/>
        </p:nvGrpSpPr>
        <p:grpSpPr bwMode="auto">
          <a:xfrm>
            <a:off x="571500" y="4765675"/>
            <a:ext cx="5759450" cy="1143000"/>
            <a:chOff x="360" y="2928"/>
            <a:chExt cx="3628" cy="720"/>
          </a:xfrm>
        </p:grpSpPr>
        <p:graphicFrame>
          <p:nvGraphicFramePr>
            <p:cNvPr id="460839" name="Object 39"/>
            <p:cNvGraphicFramePr>
              <a:graphicFrameLocks noChangeAspect="1"/>
            </p:cNvGraphicFramePr>
            <p:nvPr/>
          </p:nvGraphicFramePr>
          <p:xfrm>
            <a:off x="360" y="2928"/>
            <a:ext cx="2976" cy="720"/>
          </p:xfrm>
          <a:graphic>
            <a:graphicData uri="http://schemas.openxmlformats.org/presentationml/2006/ole">
              <mc:AlternateContent xmlns:mc="http://schemas.openxmlformats.org/markup-compatibility/2006">
                <mc:Choice xmlns:v="urn:schemas-microsoft-com:vml" Requires="v">
                  <p:oleObj spid="_x0000_s460872" name="Document" r:id="rId13" imgW="2486160" imgH="609120" progId="Word.Document.8">
                    <p:embed/>
                  </p:oleObj>
                </mc:Choice>
                <mc:Fallback>
                  <p:oleObj name="Document" r:id="rId13" imgW="2486160" imgH="609120" progId="Word.Document.8">
                    <p:embed/>
                    <p:pic>
                      <p:nvPicPr>
                        <p:cNvPr id="0" name="Object 3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60" y="2928"/>
                          <a:ext cx="2976" cy="7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60840" name="Text Box 40"/>
            <p:cNvSpPr txBox="1">
              <a:spLocks noChangeArrowheads="1"/>
            </p:cNvSpPr>
            <p:nvPr/>
          </p:nvSpPr>
          <p:spPr bwMode="auto">
            <a:xfrm>
              <a:off x="3264" y="3086"/>
              <a:ext cx="72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(13. 17)</a:t>
              </a:r>
            </a:p>
          </p:txBody>
        </p:sp>
        <p:sp>
          <p:nvSpPr>
            <p:cNvPr id="460841" name="Text Box 41"/>
            <p:cNvSpPr txBox="1">
              <a:spLocks noChangeArrowheads="1"/>
            </p:cNvSpPr>
            <p:nvPr/>
          </p:nvSpPr>
          <p:spPr bwMode="auto">
            <a:xfrm>
              <a:off x="2966" y="3062"/>
              <a:ext cx="16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a:t>
              </a:r>
            </a:p>
          </p:txBody>
        </p:sp>
      </p:grpSp>
      <p:grpSp>
        <p:nvGrpSpPr>
          <p:cNvPr id="460842" name="Group 42"/>
          <p:cNvGrpSpPr>
            <a:grpSpLocks noChangeAspect="1"/>
          </p:cNvGrpSpPr>
          <p:nvPr/>
        </p:nvGrpSpPr>
        <p:grpSpPr bwMode="auto">
          <a:xfrm>
            <a:off x="490538" y="2527300"/>
            <a:ext cx="4000500" cy="1238250"/>
            <a:chOff x="678" y="1392"/>
            <a:chExt cx="2520" cy="780"/>
          </a:xfrm>
        </p:grpSpPr>
        <p:sp>
          <p:nvSpPr>
            <p:cNvPr id="460843" name="AutoShape 43"/>
            <p:cNvSpPr>
              <a:spLocks noChangeAspect="1" noChangeArrowheads="1" noTextEdit="1"/>
            </p:cNvSpPr>
            <p:nvPr/>
          </p:nvSpPr>
          <p:spPr bwMode="auto">
            <a:xfrm>
              <a:off x="678" y="1392"/>
              <a:ext cx="2520" cy="7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460844" name="Group 44"/>
            <p:cNvGrpSpPr>
              <a:grpSpLocks/>
            </p:cNvGrpSpPr>
            <p:nvPr/>
          </p:nvGrpSpPr>
          <p:grpSpPr bwMode="auto">
            <a:xfrm>
              <a:off x="689" y="1401"/>
              <a:ext cx="733" cy="589"/>
              <a:chOff x="689" y="1401"/>
              <a:chExt cx="733" cy="589"/>
            </a:xfrm>
          </p:grpSpPr>
          <p:sp>
            <p:nvSpPr>
              <p:cNvPr id="460845" name="Line 45"/>
              <p:cNvSpPr>
                <a:spLocks noChangeShapeType="1"/>
              </p:cNvSpPr>
              <p:nvPr/>
            </p:nvSpPr>
            <p:spPr bwMode="auto">
              <a:xfrm>
                <a:off x="974" y="1723"/>
                <a:ext cx="448"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0846" name="Rectangle 46"/>
              <p:cNvSpPr>
                <a:spLocks noChangeArrowheads="1"/>
              </p:cNvSpPr>
              <p:nvPr/>
            </p:nvSpPr>
            <p:spPr bwMode="auto">
              <a:xfrm>
                <a:off x="1158" y="1750"/>
                <a:ext cx="10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rPr>
                  <a:t>2</a:t>
                </a:r>
                <a:endParaRPr lang="en-US"/>
              </a:p>
            </p:txBody>
          </p:sp>
          <p:sp>
            <p:nvSpPr>
              <p:cNvPr id="460847" name="Rectangle 47"/>
              <p:cNvSpPr>
                <a:spLocks noChangeArrowheads="1"/>
              </p:cNvSpPr>
              <p:nvPr/>
            </p:nvSpPr>
            <p:spPr bwMode="auto">
              <a:xfrm>
                <a:off x="1337" y="1401"/>
                <a:ext cx="72"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a:solidFill>
                      <a:srgbClr val="000000"/>
                    </a:solidFill>
                    <a:latin typeface="Times New Roman" pitchFamily="18" charset="0"/>
                  </a:rPr>
                  <a:t>2</a:t>
                </a:r>
                <a:endParaRPr lang="en-US"/>
              </a:p>
            </p:txBody>
          </p:sp>
          <p:sp>
            <p:nvSpPr>
              <p:cNvPr id="460848" name="Rectangle 48"/>
              <p:cNvSpPr>
                <a:spLocks noChangeArrowheads="1"/>
              </p:cNvSpPr>
              <p:nvPr/>
            </p:nvSpPr>
            <p:spPr bwMode="auto">
              <a:xfrm>
                <a:off x="1201" y="1417"/>
                <a:ext cx="137"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00"/>
                    </a:solidFill>
                    <a:latin typeface="Symbol" pitchFamily="18" charset="2"/>
                  </a:rPr>
                  <a:t>w</a:t>
                </a:r>
                <a:endParaRPr lang="en-US"/>
              </a:p>
            </p:txBody>
          </p:sp>
          <p:sp>
            <p:nvSpPr>
              <p:cNvPr id="460849" name="Rectangle 49"/>
              <p:cNvSpPr>
                <a:spLocks noChangeArrowheads="1"/>
              </p:cNvSpPr>
              <p:nvPr/>
            </p:nvSpPr>
            <p:spPr bwMode="auto">
              <a:xfrm>
                <a:off x="967" y="1417"/>
                <a:ext cx="104"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00"/>
                    </a:solidFill>
                    <a:latin typeface="Symbol" pitchFamily="18" charset="2"/>
                  </a:rPr>
                  <a:t>q</a:t>
                </a:r>
                <a:endParaRPr lang="en-US"/>
              </a:p>
            </p:txBody>
          </p:sp>
          <p:sp>
            <p:nvSpPr>
              <p:cNvPr id="460850" name="Rectangle 50"/>
              <p:cNvSpPr>
                <a:spLocks noChangeArrowheads="1"/>
              </p:cNvSpPr>
              <p:nvPr/>
            </p:nvSpPr>
            <p:spPr bwMode="auto">
              <a:xfrm>
                <a:off x="1068" y="1539"/>
                <a:ext cx="144"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i="1">
                    <a:solidFill>
                      <a:srgbClr val="000000"/>
                    </a:solidFill>
                    <a:latin typeface="Times New Roman" pitchFamily="18" charset="0"/>
                  </a:rPr>
                  <a:t>qd</a:t>
                </a:r>
                <a:endParaRPr lang="en-US"/>
              </a:p>
            </p:txBody>
          </p:sp>
          <p:sp>
            <p:nvSpPr>
              <p:cNvPr id="460851" name="Rectangle 51"/>
              <p:cNvSpPr>
                <a:spLocks noChangeArrowheads="1"/>
              </p:cNvSpPr>
              <p:nvPr/>
            </p:nvSpPr>
            <p:spPr bwMode="auto">
              <a:xfrm>
                <a:off x="689" y="1596"/>
                <a:ext cx="111"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00"/>
                    </a:solidFill>
                    <a:latin typeface="Times New Roman" pitchFamily="18" charset="0"/>
                  </a:rPr>
                  <a:t>T</a:t>
                </a:r>
                <a:endParaRPr lang="en-US"/>
              </a:p>
            </p:txBody>
          </p:sp>
          <p:sp>
            <p:nvSpPr>
              <p:cNvPr id="460852" name="Rectangle 52"/>
              <p:cNvSpPr>
                <a:spLocks noChangeArrowheads="1"/>
              </p:cNvSpPr>
              <p:nvPr/>
            </p:nvSpPr>
            <p:spPr bwMode="auto">
              <a:xfrm>
                <a:off x="841" y="1573"/>
                <a:ext cx="11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Symbol" pitchFamily="18" charset="2"/>
                  </a:rPr>
                  <a:t>=</a:t>
                </a:r>
                <a:endParaRPr lang="en-US"/>
              </a:p>
            </p:txBody>
          </p:sp>
        </p:grpSp>
        <p:sp>
          <p:nvSpPr>
            <p:cNvPr id="460853" name="Rectangle 53"/>
            <p:cNvSpPr>
              <a:spLocks noChangeArrowheads="1"/>
            </p:cNvSpPr>
            <p:nvPr/>
          </p:nvSpPr>
          <p:spPr bwMode="auto">
            <a:xfrm>
              <a:off x="1454" y="1574"/>
              <a:ext cx="224"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VnBook-Antiqua" pitchFamily="34" charset="0"/>
                </a:rPr>
                <a:t> ;  </a:t>
              </a:r>
              <a:endParaRPr lang="en-US"/>
            </a:p>
          </p:txBody>
        </p:sp>
        <p:sp>
          <p:nvSpPr>
            <p:cNvPr id="460854" name="Rectangle 54"/>
            <p:cNvSpPr>
              <a:spLocks noChangeArrowheads="1"/>
            </p:cNvSpPr>
            <p:nvPr/>
          </p:nvSpPr>
          <p:spPr bwMode="auto">
            <a:xfrm>
              <a:off x="1623" y="1574"/>
              <a:ext cx="56"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VnBook-Antiqua" pitchFamily="34" charset="0"/>
                </a:rPr>
                <a:t> </a:t>
              </a:r>
              <a:endParaRPr lang="en-US"/>
            </a:p>
          </p:txBody>
        </p:sp>
        <p:grpSp>
          <p:nvGrpSpPr>
            <p:cNvPr id="460855" name="Group 55"/>
            <p:cNvGrpSpPr>
              <a:grpSpLocks/>
            </p:cNvGrpSpPr>
            <p:nvPr/>
          </p:nvGrpSpPr>
          <p:grpSpPr bwMode="auto">
            <a:xfrm>
              <a:off x="1995" y="1430"/>
              <a:ext cx="687" cy="594"/>
              <a:chOff x="1995" y="1430"/>
              <a:chExt cx="687" cy="594"/>
            </a:xfrm>
          </p:grpSpPr>
          <p:sp>
            <p:nvSpPr>
              <p:cNvPr id="460856" name="Line 56"/>
              <p:cNvSpPr>
                <a:spLocks noChangeShapeType="1"/>
              </p:cNvSpPr>
              <p:nvPr/>
            </p:nvSpPr>
            <p:spPr bwMode="auto">
              <a:xfrm>
                <a:off x="2310" y="1724"/>
                <a:ext cx="372"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0857" name="Rectangle 57"/>
              <p:cNvSpPr>
                <a:spLocks noChangeArrowheads="1"/>
              </p:cNvSpPr>
              <p:nvPr/>
            </p:nvSpPr>
            <p:spPr bwMode="auto">
              <a:xfrm>
                <a:off x="2601" y="1851"/>
                <a:ext cx="64"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i="1">
                    <a:solidFill>
                      <a:srgbClr val="000000"/>
                    </a:solidFill>
                    <a:latin typeface="Times New Roman" pitchFamily="18" charset="0"/>
                  </a:rPr>
                  <a:t>x</a:t>
                </a:r>
                <a:endParaRPr lang="en-US"/>
              </a:p>
            </p:txBody>
          </p:sp>
          <p:sp>
            <p:nvSpPr>
              <p:cNvPr id="460858" name="Rectangle 58"/>
              <p:cNvSpPr>
                <a:spLocks noChangeArrowheads="1"/>
              </p:cNvSpPr>
              <p:nvPr/>
            </p:nvSpPr>
            <p:spPr bwMode="auto">
              <a:xfrm>
                <a:off x="2519" y="1569"/>
                <a:ext cx="64"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i="1">
                    <a:solidFill>
                      <a:srgbClr val="000000"/>
                    </a:solidFill>
                    <a:latin typeface="Times New Roman" pitchFamily="18" charset="0"/>
                  </a:rPr>
                  <a:t>x</a:t>
                </a:r>
                <a:endParaRPr lang="en-US"/>
              </a:p>
            </p:txBody>
          </p:sp>
          <p:sp>
            <p:nvSpPr>
              <p:cNvPr id="460859" name="Rectangle 59"/>
              <p:cNvSpPr>
                <a:spLocks noChangeArrowheads="1"/>
              </p:cNvSpPr>
              <p:nvPr/>
            </p:nvSpPr>
            <p:spPr bwMode="auto">
              <a:xfrm>
                <a:off x="2402" y="1750"/>
                <a:ext cx="211"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00"/>
                    </a:solidFill>
                    <a:latin typeface="Times New Roman" pitchFamily="18" charset="0"/>
                  </a:rPr>
                  <a:t>GI</a:t>
                </a:r>
                <a:endParaRPr lang="en-US"/>
              </a:p>
            </p:txBody>
          </p:sp>
          <p:sp>
            <p:nvSpPr>
              <p:cNvPr id="460860" name="Rectangle 60"/>
              <p:cNvSpPr>
                <a:spLocks noChangeArrowheads="1"/>
              </p:cNvSpPr>
              <p:nvPr/>
            </p:nvSpPr>
            <p:spPr bwMode="auto">
              <a:xfrm>
                <a:off x="2593" y="1468"/>
                <a:ext cx="56"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00"/>
                    </a:solidFill>
                    <a:latin typeface="Times New Roman" pitchFamily="18" charset="0"/>
                  </a:rPr>
                  <a:t>l</a:t>
                </a:r>
                <a:endParaRPr lang="en-US"/>
              </a:p>
            </p:txBody>
          </p:sp>
          <p:sp>
            <p:nvSpPr>
              <p:cNvPr id="460861" name="Rectangle 61"/>
              <p:cNvSpPr>
                <a:spLocks noChangeArrowheads="1"/>
              </p:cNvSpPr>
              <p:nvPr/>
            </p:nvSpPr>
            <p:spPr bwMode="auto">
              <a:xfrm>
                <a:off x="2349" y="1468"/>
                <a:ext cx="167"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00"/>
                    </a:solidFill>
                    <a:latin typeface="Times New Roman" pitchFamily="18" charset="0"/>
                  </a:rPr>
                  <a:t>M</a:t>
                </a:r>
                <a:endParaRPr lang="en-US"/>
              </a:p>
            </p:txBody>
          </p:sp>
          <p:sp>
            <p:nvSpPr>
              <p:cNvPr id="460862" name="Rectangle 62"/>
              <p:cNvSpPr>
                <a:spLocks noChangeArrowheads="1"/>
              </p:cNvSpPr>
              <p:nvPr/>
            </p:nvSpPr>
            <p:spPr bwMode="auto">
              <a:xfrm>
                <a:off x="1995" y="1596"/>
                <a:ext cx="144"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00"/>
                    </a:solidFill>
                    <a:latin typeface="Times New Roman" pitchFamily="18" charset="0"/>
                  </a:rPr>
                  <a:t>U</a:t>
                </a:r>
                <a:endParaRPr lang="en-US"/>
              </a:p>
            </p:txBody>
          </p:sp>
          <p:sp>
            <p:nvSpPr>
              <p:cNvPr id="460863" name="Rectangle 63"/>
              <p:cNvSpPr>
                <a:spLocks noChangeArrowheads="1"/>
              </p:cNvSpPr>
              <p:nvPr/>
            </p:nvSpPr>
            <p:spPr bwMode="auto">
              <a:xfrm>
                <a:off x="2319" y="1750"/>
                <a:ext cx="10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rPr>
                  <a:t>2</a:t>
                </a:r>
                <a:endParaRPr lang="en-US"/>
              </a:p>
            </p:txBody>
          </p:sp>
          <p:sp>
            <p:nvSpPr>
              <p:cNvPr id="460864" name="Rectangle 64"/>
              <p:cNvSpPr>
                <a:spLocks noChangeArrowheads="1"/>
              </p:cNvSpPr>
              <p:nvPr/>
            </p:nvSpPr>
            <p:spPr bwMode="auto">
              <a:xfrm>
                <a:off x="2527" y="1430"/>
                <a:ext cx="72"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a:solidFill>
                      <a:srgbClr val="000000"/>
                    </a:solidFill>
                    <a:latin typeface="Times New Roman" pitchFamily="18" charset="0"/>
                  </a:rPr>
                  <a:t>2</a:t>
                </a:r>
                <a:endParaRPr lang="en-US"/>
              </a:p>
            </p:txBody>
          </p:sp>
          <p:sp>
            <p:nvSpPr>
              <p:cNvPr id="460865" name="Rectangle 65"/>
              <p:cNvSpPr>
                <a:spLocks noChangeArrowheads="1"/>
              </p:cNvSpPr>
              <p:nvPr/>
            </p:nvSpPr>
            <p:spPr bwMode="auto">
              <a:xfrm>
                <a:off x="2177" y="1574"/>
                <a:ext cx="11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Symbol" pitchFamily="18" charset="2"/>
                  </a:rPr>
                  <a:t>=</a:t>
                </a:r>
                <a:endParaRPr lang="en-US"/>
              </a:p>
            </p:txBody>
          </p:sp>
        </p:grpSp>
        <p:sp>
          <p:nvSpPr>
            <p:cNvPr id="460866" name="Rectangle 66"/>
            <p:cNvSpPr>
              <a:spLocks noChangeArrowheads="1"/>
            </p:cNvSpPr>
            <p:nvPr/>
          </p:nvSpPr>
          <p:spPr bwMode="auto">
            <a:xfrm>
              <a:off x="2706" y="1574"/>
              <a:ext cx="56"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VnBook-Antiqua" pitchFamily="34" charset="0"/>
                </a:rPr>
                <a:t> </a:t>
              </a:r>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460802"/>
                                        </p:tgtEl>
                                        <p:attrNameLst>
                                          <p:attrName>style.visibility</p:attrName>
                                        </p:attrNameLst>
                                      </p:cBhvr>
                                      <p:to>
                                        <p:strVal val="visible"/>
                                      </p:to>
                                    </p:set>
                                    <p:animEffect transition="in" filter="checkerboard(across)">
                                      <p:cBhvr>
                                        <p:cTn id="7" dur="2000"/>
                                        <p:tgtEl>
                                          <p:spTgt spid="46080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grpId="0" nodeType="clickEffect">
                                  <p:stCondLst>
                                    <p:cond delay="0"/>
                                  </p:stCondLst>
                                  <p:childTnLst>
                                    <p:set>
                                      <p:cBhvr>
                                        <p:cTn id="11" dur="1" fill="hold">
                                          <p:stCondLst>
                                            <p:cond delay="0"/>
                                          </p:stCondLst>
                                        </p:cTn>
                                        <p:tgtEl>
                                          <p:spTgt spid="460803"/>
                                        </p:tgtEl>
                                        <p:attrNameLst>
                                          <p:attrName>style.visibility</p:attrName>
                                        </p:attrNameLst>
                                      </p:cBhvr>
                                      <p:to>
                                        <p:strVal val="visible"/>
                                      </p:to>
                                    </p:set>
                                    <p:animEffect transition="in" filter="wheel(4)">
                                      <p:cBhvr>
                                        <p:cTn id="12" dur="2000"/>
                                        <p:tgtEl>
                                          <p:spTgt spid="46080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nodeType="clickEffect">
                                  <p:stCondLst>
                                    <p:cond delay="0"/>
                                  </p:stCondLst>
                                  <p:childTnLst>
                                    <p:set>
                                      <p:cBhvr>
                                        <p:cTn id="16" dur="1" fill="hold">
                                          <p:stCondLst>
                                            <p:cond delay="0"/>
                                          </p:stCondLst>
                                        </p:cTn>
                                        <p:tgtEl>
                                          <p:spTgt spid="460804"/>
                                        </p:tgtEl>
                                        <p:attrNameLst>
                                          <p:attrName>style.visibility</p:attrName>
                                        </p:attrNameLst>
                                      </p:cBhvr>
                                      <p:to>
                                        <p:strVal val="visible"/>
                                      </p:to>
                                    </p:set>
                                    <p:animEffect transition="in" filter="box(in)">
                                      <p:cBhvr>
                                        <p:cTn id="17" dur="2000"/>
                                        <p:tgtEl>
                                          <p:spTgt spid="46080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460842"/>
                                        </p:tgtEl>
                                        <p:attrNameLst>
                                          <p:attrName>style.visibility</p:attrName>
                                        </p:attrNameLst>
                                      </p:cBhvr>
                                      <p:to>
                                        <p:strVal val="visible"/>
                                      </p:to>
                                    </p:set>
                                    <p:animEffect transition="in" filter="wheel(4)">
                                      <p:cBhvr>
                                        <p:cTn id="22" dur="2000"/>
                                        <p:tgtEl>
                                          <p:spTgt spid="46084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1" fill="hold" nodeType="clickEffect">
                                  <p:stCondLst>
                                    <p:cond delay="0"/>
                                  </p:stCondLst>
                                  <p:childTnLst>
                                    <p:set>
                                      <p:cBhvr>
                                        <p:cTn id="26" dur="1" fill="hold">
                                          <p:stCondLst>
                                            <p:cond delay="0"/>
                                          </p:stCondLst>
                                        </p:cTn>
                                        <p:tgtEl>
                                          <p:spTgt spid="460829"/>
                                        </p:tgtEl>
                                        <p:attrNameLst>
                                          <p:attrName>style.visibility</p:attrName>
                                        </p:attrNameLst>
                                      </p:cBhvr>
                                      <p:to>
                                        <p:strVal val="visible"/>
                                      </p:to>
                                    </p:set>
                                    <p:animEffect transition="in" filter="wipe(up)">
                                      <p:cBhvr>
                                        <p:cTn id="27" dur="2000"/>
                                        <p:tgtEl>
                                          <p:spTgt spid="46082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4" presetClass="entr" presetSubtype="16" fill="hold" nodeType="clickEffect">
                                  <p:stCondLst>
                                    <p:cond delay="0"/>
                                  </p:stCondLst>
                                  <p:childTnLst>
                                    <p:set>
                                      <p:cBhvr>
                                        <p:cTn id="31" dur="1" fill="hold">
                                          <p:stCondLst>
                                            <p:cond delay="0"/>
                                          </p:stCondLst>
                                        </p:cTn>
                                        <p:tgtEl>
                                          <p:spTgt spid="460831"/>
                                        </p:tgtEl>
                                        <p:attrNameLst>
                                          <p:attrName>style.visibility</p:attrName>
                                        </p:attrNameLst>
                                      </p:cBhvr>
                                      <p:to>
                                        <p:strVal val="visible"/>
                                      </p:to>
                                    </p:set>
                                    <p:animEffect transition="in" filter="box(in)">
                                      <p:cBhvr>
                                        <p:cTn id="32" dur="2000"/>
                                        <p:tgtEl>
                                          <p:spTgt spid="460831"/>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460834"/>
                                        </p:tgtEl>
                                        <p:attrNameLst>
                                          <p:attrName>style.visibility</p:attrName>
                                        </p:attrNameLst>
                                      </p:cBhvr>
                                      <p:to>
                                        <p:strVal val="visible"/>
                                      </p:to>
                                    </p:set>
                                    <p:animEffect transition="in" filter="wheel(4)">
                                      <p:cBhvr>
                                        <p:cTn id="37" dur="2000"/>
                                        <p:tgtEl>
                                          <p:spTgt spid="460834"/>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4" presetClass="entr" presetSubtype="16" fill="hold" grpId="0" nodeType="clickEffect">
                                  <p:stCondLst>
                                    <p:cond delay="0"/>
                                  </p:stCondLst>
                                  <p:childTnLst>
                                    <p:set>
                                      <p:cBhvr>
                                        <p:cTn id="41" dur="1" fill="hold">
                                          <p:stCondLst>
                                            <p:cond delay="0"/>
                                          </p:stCondLst>
                                        </p:cTn>
                                        <p:tgtEl>
                                          <p:spTgt spid="460835"/>
                                        </p:tgtEl>
                                        <p:attrNameLst>
                                          <p:attrName>style.visibility</p:attrName>
                                        </p:attrNameLst>
                                      </p:cBhvr>
                                      <p:to>
                                        <p:strVal val="visible"/>
                                      </p:to>
                                    </p:set>
                                    <p:animEffect transition="in" filter="box(in)">
                                      <p:cBhvr>
                                        <p:cTn id="42" dur="2000"/>
                                        <p:tgtEl>
                                          <p:spTgt spid="460835"/>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4" presetClass="entr" presetSubtype="16" fill="hold" nodeType="clickEffect">
                                  <p:stCondLst>
                                    <p:cond delay="0"/>
                                  </p:stCondLst>
                                  <p:childTnLst>
                                    <p:set>
                                      <p:cBhvr>
                                        <p:cTn id="46" dur="1" fill="hold">
                                          <p:stCondLst>
                                            <p:cond delay="0"/>
                                          </p:stCondLst>
                                        </p:cTn>
                                        <p:tgtEl>
                                          <p:spTgt spid="460836"/>
                                        </p:tgtEl>
                                        <p:attrNameLst>
                                          <p:attrName>style.visibility</p:attrName>
                                        </p:attrNameLst>
                                      </p:cBhvr>
                                      <p:to>
                                        <p:strVal val="visible"/>
                                      </p:to>
                                    </p:set>
                                    <p:animEffect transition="in" filter="box(in)">
                                      <p:cBhvr>
                                        <p:cTn id="47" dur="2000"/>
                                        <p:tgtEl>
                                          <p:spTgt spid="460836"/>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8" presetClass="entr" presetSubtype="16" fill="hold" nodeType="clickEffect">
                                  <p:stCondLst>
                                    <p:cond delay="0"/>
                                  </p:stCondLst>
                                  <p:childTnLst>
                                    <p:set>
                                      <p:cBhvr>
                                        <p:cTn id="51" dur="1" fill="hold">
                                          <p:stCondLst>
                                            <p:cond delay="0"/>
                                          </p:stCondLst>
                                        </p:cTn>
                                        <p:tgtEl>
                                          <p:spTgt spid="460838"/>
                                        </p:tgtEl>
                                        <p:attrNameLst>
                                          <p:attrName>style.visibility</p:attrName>
                                        </p:attrNameLst>
                                      </p:cBhvr>
                                      <p:to>
                                        <p:strVal val="visible"/>
                                      </p:to>
                                    </p:set>
                                    <p:animEffect transition="in" filter="diamond(in)">
                                      <p:cBhvr>
                                        <p:cTn id="52" dur="2000"/>
                                        <p:tgtEl>
                                          <p:spTgt spid="460838"/>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16" presetClass="entr" presetSubtype="26" fill="hold" grpId="0" nodeType="clickEffect">
                                  <p:stCondLst>
                                    <p:cond delay="0"/>
                                  </p:stCondLst>
                                  <p:childTnLst>
                                    <p:set>
                                      <p:cBhvr>
                                        <p:cTn id="56" dur="1" fill="hold">
                                          <p:stCondLst>
                                            <p:cond delay="0"/>
                                          </p:stCondLst>
                                        </p:cTn>
                                        <p:tgtEl>
                                          <p:spTgt spid="460837"/>
                                        </p:tgtEl>
                                        <p:attrNameLst>
                                          <p:attrName>style.visibility</p:attrName>
                                        </p:attrNameLst>
                                      </p:cBhvr>
                                      <p:to>
                                        <p:strVal val="visible"/>
                                      </p:to>
                                    </p:set>
                                    <p:animEffect transition="in" filter="barn(inHorizontal)">
                                      <p:cBhvr>
                                        <p:cTn id="57" dur="2000"/>
                                        <p:tgtEl>
                                          <p:spTgt spid="4608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0802" grpId="0" autoUpdateAnimBg="0"/>
      <p:bldP spid="460803" grpId="0"/>
      <p:bldP spid="460835" grpId="0"/>
      <p:bldP spid="460837" grpId="0" autoUpdateAnimBg="0"/>
    </p:bldLst>
  </p:timing>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1826" name="Text Box 2"/>
          <p:cNvSpPr txBox="1">
            <a:spLocks noChangeArrowheads="1"/>
          </p:cNvSpPr>
          <p:nvPr/>
        </p:nvSpPr>
        <p:spPr bwMode="auto">
          <a:xfrm>
            <a:off x="304800" y="296863"/>
            <a:ext cx="8758238"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6600"/>
                </a:solidFill>
              </a:rPr>
              <a:t>13.3.4. </a:t>
            </a:r>
            <a:r>
              <a:rPr lang="en-US" b="1" i="1">
                <a:solidFill>
                  <a:srgbClr val="006600"/>
                </a:solidFill>
              </a:rPr>
              <a:t>Ảnh hưởng của khối lượng của thanh chịu va chạm </a:t>
            </a:r>
          </a:p>
          <a:p>
            <a:pPr algn="l"/>
            <a:r>
              <a:rPr lang="en-US" b="1" i="1">
                <a:solidFill>
                  <a:srgbClr val="006600"/>
                </a:solidFill>
              </a:rPr>
              <a:t>đến ứng suất và biến dạng khi va chạm</a:t>
            </a:r>
            <a:r>
              <a:rPr lang="en-US" b="1">
                <a:solidFill>
                  <a:srgbClr val="006600"/>
                </a:solidFill>
              </a:rPr>
              <a:t>. </a:t>
            </a:r>
            <a:endParaRPr lang="en-US" b="1">
              <a:solidFill>
                <a:srgbClr val="006600"/>
              </a:solidFill>
              <a:cs typeface="Times New Roman" pitchFamily="18" charset="0"/>
            </a:endParaRPr>
          </a:p>
        </p:txBody>
      </p:sp>
      <p:sp>
        <p:nvSpPr>
          <p:cNvPr id="461827" name="Text Box 3"/>
          <p:cNvSpPr txBox="1">
            <a:spLocks noChangeArrowheads="1"/>
          </p:cNvSpPr>
          <p:nvPr/>
        </p:nvSpPr>
        <p:spPr bwMode="auto">
          <a:xfrm>
            <a:off x="304800" y="1136650"/>
            <a:ext cx="8624888"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Khối lượng của thanh </a:t>
            </a:r>
            <a:r>
              <a:rPr lang="en-US" i="1">
                <a:solidFill>
                  <a:srgbClr val="990000"/>
                </a:solidFill>
              </a:rPr>
              <a:t>được thay thế</a:t>
            </a:r>
            <a:r>
              <a:rPr lang="en-US">
                <a:solidFill>
                  <a:srgbClr val="000000"/>
                </a:solidFill>
              </a:rPr>
              <a:t> bằng khối lượng quy đổi </a:t>
            </a:r>
          </a:p>
          <a:p>
            <a:pPr algn="l"/>
            <a:r>
              <a:rPr lang="en-US">
                <a:solidFill>
                  <a:srgbClr val="000000"/>
                </a:solidFill>
              </a:rPr>
              <a:t>đặt ở vị trí va chạm. Tiêu chí  quy đổi khối lượng : </a:t>
            </a:r>
            <a:r>
              <a:rPr lang="en-US" b="1">
                <a:solidFill>
                  <a:srgbClr val="990000"/>
                </a:solidFill>
              </a:rPr>
              <a:t>động năng </a:t>
            </a:r>
          </a:p>
          <a:p>
            <a:pPr algn="l"/>
            <a:r>
              <a:rPr lang="en-US" b="1">
                <a:solidFill>
                  <a:srgbClr val="990000"/>
                </a:solidFill>
              </a:rPr>
              <a:t>của thanh bằng động năng của khối lượng thay thế.</a:t>
            </a:r>
            <a:r>
              <a:rPr lang="en-US">
                <a:solidFill>
                  <a:srgbClr val="990000"/>
                </a:solidFill>
              </a:rPr>
              <a:t> </a:t>
            </a:r>
            <a:endParaRPr lang="en-US">
              <a:solidFill>
                <a:srgbClr val="990000"/>
              </a:solidFill>
              <a:cs typeface="Times New Roman" pitchFamily="18" charset="0"/>
            </a:endParaRPr>
          </a:p>
        </p:txBody>
      </p:sp>
      <p:graphicFrame>
        <p:nvGraphicFramePr>
          <p:cNvPr id="461828" name="Object 4"/>
          <p:cNvGraphicFramePr>
            <a:graphicFrameLocks noChangeAspect="1"/>
          </p:cNvGraphicFramePr>
          <p:nvPr/>
        </p:nvGraphicFramePr>
        <p:xfrm>
          <a:off x="1219200" y="2276475"/>
          <a:ext cx="6400800" cy="1311275"/>
        </p:xfrm>
        <a:graphic>
          <a:graphicData uri="http://schemas.openxmlformats.org/presentationml/2006/ole">
            <mc:AlternateContent xmlns:mc="http://schemas.openxmlformats.org/markup-compatibility/2006">
              <mc:Choice xmlns:v="urn:schemas-microsoft-com:vml" Requires="v">
                <p:oleObj spid="_x0000_s461837" name="Document" r:id="rId3" imgW="3666960" imgH="738360" progId="Word.Document.8">
                  <p:embed/>
                </p:oleObj>
              </mc:Choice>
              <mc:Fallback>
                <p:oleObj name="Document" r:id="rId3" imgW="3666960" imgH="738360" progId="Word.Document.8">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19200" y="2276475"/>
                        <a:ext cx="6400800" cy="1311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461829" name="Group 5"/>
          <p:cNvGrpSpPr>
            <a:grpSpLocks/>
          </p:cNvGrpSpPr>
          <p:nvPr/>
        </p:nvGrpSpPr>
        <p:grpSpPr bwMode="auto">
          <a:xfrm>
            <a:off x="762000" y="3362325"/>
            <a:ext cx="7950200" cy="1133475"/>
            <a:chOff x="480" y="1920"/>
            <a:chExt cx="5122" cy="720"/>
          </a:xfrm>
        </p:grpSpPr>
        <p:graphicFrame>
          <p:nvGraphicFramePr>
            <p:cNvPr id="461830" name="Object 6"/>
            <p:cNvGraphicFramePr>
              <a:graphicFrameLocks noChangeAspect="1"/>
            </p:cNvGraphicFramePr>
            <p:nvPr/>
          </p:nvGraphicFramePr>
          <p:xfrm>
            <a:off x="2064" y="1920"/>
            <a:ext cx="1920" cy="720"/>
          </p:xfrm>
          <a:graphic>
            <a:graphicData uri="http://schemas.openxmlformats.org/presentationml/2006/ole">
              <mc:AlternateContent xmlns:mc="http://schemas.openxmlformats.org/markup-compatibility/2006">
                <mc:Choice xmlns:v="urn:schemas-microsoft-com:vml" Requires="v">
                  <p:oleObj spid="_x0000_s461838" name="Equation" r:id="rId5" imgW="1422360" imgH="596880" progId="Equation.3">
                    <p:embed/>
                  </p:oleObj>
                </mc:Choice>
                <mc:Fallback>
                  <p:oleObj name="Equation" r:id="rId5" imgW="1422360" imgH="596880" progId="Equation.3">
                    <p:embed/>
                    <p:pic>
                      <p:nvPicPr>
                        <p:cNvPr id="0"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64" y="1920"/>
                          <a:ext cx="1920" cy="7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61831" name="Text Box 7"/>
            <p:cNvSpPr txBox="1">
              <a:spLocks noChangeArrowheads="1"/>
            </p:cNvSpPr>
            <p:nvPr/>
          </p:nvSpPr>
          <p:spPr bwMode="auto">
            <a:xfrm>
              <a:off x="480" y="2159"/>
              <a:ext cx="1375" cy="2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Hệ số quy đổi:</a:t>
              </a:r>
              <a:endParaRPr lang="en-US">
                <a:cs typeface="Times New Roman" pitchFamily="18" charset="0"/>
              </a:endParaRPr>
            </a:p>
          </p:txBody>
        </p:sp>
        <p:sp>
          <p:nvSpPr>
            <p:cNvPr id="461832" name="Text Box 8"/>
            <p:cNvSpPr txBox="1">
              <a:spLocks noChangeArrowheads="1"/>
            </p:cNvSpPr>
            <p:nvPr/>
          </p:nvSpPr>
          <p:spPr bwMode="auto">
            <a:xfrm>
              <a:off x="4862" y="2090"/>
              <a:ext cx="740"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(13. 18)</a:t>
              </a:r>
            </a:p>
          </p:txBody>
        </p:sp>
      </p:grpSp>
      <p:grpSp>
        <p:nvGrpSpPr>
          <p:cNvPr id="461833" name="Group 9"/>
          <p:cNvGrpSpPr>
            <a:grpSpLocks/>
          </p:cNvGrpSpPr>
          <p:nvPr/>
        </p:nvGrpSpPr>
        <p:grpSpPr bwMode="auto">
          <a:xfrm>
            <a:off x="3429000" y="4529138"/>
            <a:ext cx="5324475" cy="914400"/>
            <a:chOff x="2160" y="2736"/>
            <a:chExt cx="3354" cy="576"/>
          </a:xfrm>
        </p:grpSpPr>
        <p:graphicFrame>
          <p:nvGraphicFramePr>
            <p:cNvPr id="461834" name="Object 10"/>
            <p:cNvGraphicFramePr>
              <a:graphicFrameLocks noChangeAspect="1"/>
            </p:cNvGraphicFramePr>
            <p:nvPr/>
          </p:nvGraphicFramePr>
          <p:xfrm>
            <a:off x="2160" y="2736"/>
            <a:ext cx="1248" cy="576"/>
          </p:xfrm>
          <a:graphic>
            <a:graphicData uri="http://schemas.openxmlformats.org/presentationml/2006/ole">
              <mc:AlternateContent xmlns:mc="http://schemas.openxmlformats.org/markup-compatibility/2006">
                <mc:Choice xmlns:v="urn:schemas-microsoft-com:vml" Requires="v">
                  <p:oleObj spid="_x0000_s461839" name="Equation" r:id="rId7" imgW="952200" imgH="482400" progId="Equation.3">
                    <p:embed/>
                  </p:oleObj>
                </mc:Choice>
                <mc:Fallback>
                  <p:oleObj name="Equation" r:id="rId7" imgW="952200" imgH="482400" progId="Equation.3">
                    <p:embed/>
                    <p:pic>
                      <p:nvPicPr>
                        <p:cNvPr id="0" name="Object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60" y="2736"/>
                          <a:ext cx="1248" cy="5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61835" name="Text Box 11"/>
            <p:cNvSpPr txBox="1">
              <a:spLocks noChangeArrowheads="1"/>
            </p:cNvSpPr>
            <p:nvPr/>
          </p:nvSpPr>
          <p:spPr bwMode="auto">
            <a:xfrm>
              <a:off x="4790" y="2858"/>
              <a:ext cx="72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(13. 19)</a:t>
              </a:r>
            </a:p>
          </p:txBody>
        </p:sp>
      </p:grpSp>
      <p:graphicFrame>
        <p:nvGraphicFramePr>
          <p:cNvPr id="461836" name="Object 12"/>
          <p:cNvGraphicFramePr>
            <a:graphicFrameLocks noChangeAspect="1"/>
          </p:cNvGraphicFramePr>
          <p:nvPr/>
        </p:nvGraphicFramePr>
        <p:xfrm>
          <a:off x="1905000" y="5410200"/>
          <a:ext cx="5105400" cy="1257300"/>
        </p:xfrm>
        <a:graphic>
          <a:graphicData uri="http://schemas.openxmlformats.org/presentationml/2006/ole">
            <mc:AlternateContent xmlns:mc="http://schemas.openxmlformats.org/markup-compatibility/2006">
              <mc:Choice xmlns:v="urn:schemas-microsoft-com:vml" Requires="v">
                <p:oleObj spid="_x0000_s461840" name="Document" r:id="rId9" imgW="2733840" imgH="709920" progId="Word.Document.8">
                  <p:embed/>
                </p:oleObj>
              </mc:Choice>
              <mc:Fallback>
                <p:oleObj name="Document" r:id="rId9" imgW="2733840" imgH="709920" progId="Word.Document.8">
                  <p:embed/>
                  <p:pic>
                    <p:nvPicPr>
                      <p:cNvPr id="0" name="Object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905000" y="5410200"/>
                        <a:ext cx="5105400" cy="1257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461826"/>
                                        </p:tgtEl>
                                        <p:attrNameLst>
                                          <p:attrName>style.visibility</p:attrName>
                                        </p:attrNameLst>
                                      </p:cBhvr>
                                      <p:to>
                                        <p:strVal val="visible"/>
                                      </p:to>
                                    </p:set>
                                    <p:animEffect transition="in" filter="checkerboard(across)">
                                      <p:cBhvr>
                                        <p:cTn id="7" dur="2000"/>
                                        <p:tgtEl>
                                          <p:spTgt spid="46182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461827"/>
                                        </p:tgtEl>
                                        <p:attrNameLst>
                                          <p:attrName>style.visibility</p:attrName>
                                        </p:attrNameLst>
                                      </p:cBhvr>
                                      <p:to>
                                        <p:strVal val="visible"/>
                                      </p:to>
                                    </p:set>
                                    <p:animEffect transition="in" filter="wipe(up)">
                                      <p:cBhvr>
                                        <p:cTn id="12" dur="2000"/>
                                        <p:tgtEl>
                                          <p:spTgt spid="46182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2" presetClass="entr" presetSubtype="8" fill="hold" nodeType="clickEffect">
                                  <p:stCondLst>
                                    <p:cond delay="0"/>
                                  </p:stCondLst>
                                  <p:childTnLst>
                                    <p:set>
                                      <p:cBhvr>
                                        <p:cTn id="16" dur="1" fill="hold">
                                          <p:stCondLst>
                                            <p:cond delay="0"/>
                                          </p:stCondLst>
                                        </p:cTn>
                                        <p:tgtEl>
                                          <p:spTgt spid="461828"/>
                                        </p:tgtEl>
                                        <p:attrNameLst>
                                          <p:attrName>style.visibility</p:attrName>
                                        </p:attrNameLst>
                                      </p:cBhvr>
                                      <p:to>
                                        <p:strVal val="visible"/>
                                      </p:to>
                                    </p:set>
                                    <p:animEffect transition="in" filter="slide(fromLeft)">
                                      <p:cBhvr>
                                        <p:cTn id="17" dur="2000"/>
                                        <p:tgtEl>
                                          <p:spTgt spid="46182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8" presetClass="entr" presetSubtype="6" fill="hold" nodeType="clickEffect">
                                  <p:stCondLst>
                                    <p:cond delay="0"/>
                                  </p:stCondLst>
                                  <p:childTnLst>
                                    <p:set>
                                      <p:cBhvr>
                                        <p:cTn id="21" dur="1" fill="hold">
                                          <p:stCondLst>
                                            <p:cond delay="0"/>
                                          </p:stCondLst>
                                        </p:cTn>
                                        <p:tgtEl>
                                          <p:spTgt spid="461829"/>
                                        </p:tgtEl>
                                        <p:attrNameLst>
                                          <p:attrName>style.visibility</p:attrName>
                                        </p:attrNameLst>
                                      </p:cBhvr>
                                      <p:to>
                                        <p:strVal val="visible"/>
                                      </p:to>
                                    </p:set>
                                    <p:animEffect transition="in" filter="strips(downRight)">
                                      <p:cBhvr>
                                        <p:cTn id="22" dur="2000"/>
                                        <p:tgtEl>
                                          <p:spTgt spid="46182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nodeType="clickEffect">
                                  <p:stCondLst>
                                    <p:cond delay="0"/>
                                  </p:stCondLst>
                                  <p:childTnLst>
                                    <p:set>
                                      <p:cBhvr>
                                        <p:cTn id="26" dur="1" fill="hold">
                                          <p:stCondLst>
                                            <p:cond delay="0"/>
                                          </p:stCondLst>
                                        </p:cTn>
                                        <p:tgtEl>
                                          <p:spTgt spid="461833"/>
                                        </p:tgtEl>
                                        <p:attrNameLst>
                                          <p:attrName>style.visibility</p:attrName>
                                        </p:attrNameLst>
                                      </p:cBhvr>
                                      <p:to>
                                        <p:strVal val="visible"/>
                                      </p:to>
                                    </p:set>
                                    <p:animEffect transition="in" filter="box(in)">
                                      <p:cBhvr>
                                        <p:cTn id="27" dur="2000"/>
                                        <p:tgtEl>
                                          <p:spTgt spid="461833"/>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8" presetClass="entr" presetSubtype="6" fill="hold" nodeType="clickEffect">
                                  <p:stCondLst>
                                    <p:cond delay="0"/>
                                  </p:stCondLst>
                                  <p:childTnLst>
                                    <p:set>
                                      <p:cBhvr>
                                        <p:cTn id="31" dur="1" fill="hold">
                                          <p:stCondLst>
                                            <p:cond delay="0"/>
                                          </p:stCondLst>
                                        </p:cTn>
                                        <p:tgtEl>
                                          <p:spTgt spid="461836"/>
                                        </p:tgtEl>
                                        <p:attrNameLst>
                                          <p:attrName>style.visibility</p:attrName>
                                        </p:attrNameLst>
                                      </p:cBhvr>
                                      <p:to>
                                        <p:strVal val="visible"/>
                                      </p:to>
                                    </p:set>
                                    <p:animEffect transition="in" filter="strips(downRight)">
                                      <p:cBhvr>
                                        <p:cTn id="32" dur="2000"/>
                                        <p:tgtEl>
                                          <p:spTgt spid="4618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1826" grpId="0" autoUpdateAnimBg="0"/>
      <p:bldP spid="461827" grpId="0" autoUpdateAnimBg="0"/>
    </p:bldLst>
  </p:timing>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2850" name="Text Box 2"/>
          <p:cNvSpPr txBox="1">
            <a:spLocks noChangeArrowheads="1"/>
          </p:cNvSpPr>
          <p:nvPr/>
        </p:nvSpPr>
        <p:spPr bwMode="auto">
          <a:xfrm>
            <a:off x="212725" y="1936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462851" name="Text Box 3"/>
          <p:cNvSpPr txBox="1">
            <a:spLocks noChangeArrowheads="1"/>
          </p:cNvSpPr>
          <p:nvPr/>
        </p:nvSpPr>
        <p:spPr bwMode="auto">
          <a:xfrm>
            <a:off x="728663" y="152400"/>
            <a:ext cx="72009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Đối với </a:t>
            </a:r>
            <a:r>
              <a:rPr lang="en-US" b="1" i="1">
                <a:solidFill>
                  <a:srgbClr val="006600"/>
                </a:solidFill>
              </a:rPr>
              <a:t>thanh thẳng có mặt cắt ngang không đổi:</a:t>
            </a:r>
            <a:endParaRPr lang="en-US" b="1" i="1">
              <a:solidFill>
                <a:srgbClr val="006600"/>
              </a:solidFill>
              <a:cs typeface="Times New Roman" pitchFamily="18" charset="0"/>
            </a:endParaRPr>
          </a:p>
        </p:txBody>
      </p:sp>
      <p:grpSp>
        <p:nvGrpSpPr>
          <p:cNvPr id="462852" name="Group 4"/>
          <p:cNvGrpSpPr>
            <a:grpSpLocks/>
          </p:cNvGrpSpPr>
          <p:nvPr/>
        </p:nvGrpSpPr>
        <p:grpSpPr bwMode="auto">
          <a:xfrm>
            <a:off x="2438400" y="533400"/>
            <a:ext cx="6124575" cy="1119188"/>
            <a:chOff x="1920" y="3504"/>
            <a:chExt cx="3713" cy="624"/>
          </a:xfrm>
        </p:grpSpPr>
        <p:graphicFrame>
          <p:nvGraphicFramePr>
            <p:cNvPr id="462853" name="Object 5"/>
            <p:cNvGraphicFramePr>
              <a:graphicFrameLocks noChangeAspect="1"/>
            </p:cNvGraphicFramePr>
            <p:nvPr/>
          </p:nvGraphicFramePr>
          <p:xfrm>
            <a:off x="1920" y="3504"/>
            <a:ext cx="1488" cy="624"/>
          </p:xfrm>
          <a:graphic>
            <a:graphicData uri="http://schemas.openxmlformats.org/presentationml/2006/ole">
              <mc:AlternateContent xmlns:mc="http://schemas.openxmlformats.org/markup-compatibility/2006">
                <mc:Choice xmlns:v="urn:schemas-microsoft-com:vml" Requires="v">
                  <p:oleObj spid="_x0000_s462870" name="Equation" r:id="rId3" imgW="1307880" imgH="596880" progId="Equation.3">
                    <p:embed/>
                  </p:oleObj>
                </mc:Choice>
                <mc:Fallback>
                  <p:oleObj name="Equation" r:id="rId3" imgW="1307880" imgH="596880" progId="Equation.3">
                    <p:embed/>
                    <p:pic>
                      <p:nvPicPr>
                        <p:cNvPr id="0"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20" y="3504"/>
                          <a:ext cx="1488" cy="6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62854" name="Text Box 6"/>
            <p:cNvSpPr txBox="1">
              <a:spLocks noChangeArrowheads="1"/>
            </p:cNvSpPr>
            <p:nvPr/>
          </p:nvSpPr>
          <p:spPr bwMode="auto">
            <a:xfrm>
              <a:off x="4884" y="3659"/>
              <a:ext cx="749" cy="2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(13. 20)</a:t>
              </a:r>
            </a:p>
          </p:txBody>
        </p:sp>
      </p:grpSp>
      <p:grpSp>
        <p:nvGrpSpPr>
          <p:cNvPr id="462855" name="Group 7"/>
          <p:cNvGrpSpPr>
            <a:grpSpLocks/>
          </p:cNvGrpSpPr>
          <p:nvPr/>
        </p:nvGrpSpPr>
        <p:grpSpPr bwMode="auto">
          <a:xfrm>
            <a:off x="381000" y="1524000"/>
            <a:ext cx="8326438" cy="822325"/>
            <a:chOff x="240" y="985"/>
            <a:chExt cx="5245" cy="518"/>
          </a:xfrm>
        </p:grpSpPr>
        <p:graphicFrame>
          <p:nvGraphicFramePr>
            <p:cNvPr id="462856" name="Object 8"/>
            <p:cNvGraphicFramePr>
              <a:graphicFrameLocks noChangeAspect="1"/>
            </p:cNvGraphicFramePr>
            <p:nvPr/>
          </p:nvGraphicFramePr>
          <p:xfrm>
            <a:off x="240" y="1008"/>
            <a:ext cx="576" cy="288"/>
          </p:xfrm>
          <a:graphic>
            <a:graphicData uri="http://schemas.openxmlformats.org/presentationml/2006/ole">
              <mc:AlternateContent xmlns:mc="http://schemas.openxmlformats.org/markup-compatibility/2006">
                <mc:Choice xmlns:v="urn:schemas-microsoft-com:vml" Requires="v">
                  <p:oleObj spid="_x0000_s462871" name="Equation" r:id="rId5" imgW="609480" imgH="241200" progId="Equation.3">
                    <p:embed/>
                  </p:oleObj>
                </mc:Choice>
                <mc:Fallback>
                  <p:oleObj name="Equation" r:id="rId5" imgW="609480" imgH="241200" progId="Equation.3">
                    <p:embed/>
                    <p:pic>
                      <p:nvPicPr>
                        <p:cNvPr id="0" name="Object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0" y="1008"/>
                          <a:ext cx="57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62857" name="Text Box 9"/>
            <p:cNvSpPr txBox="1">
              <a:spLocks noChangeArrowheads="1"/>
            </p:cNvSpPr>
            <p:nvPr/>
          </p:nvSpPr>
          <p:spPr bwMode="auto">
            <a:xfrm>
              <a:off x="854" y="985"/>
              <a:ext cx="4631"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chuyển vị của điểm va chạm và của điểm bất kỳ trên </a:t>
              </a:r>
            </a:p>
            <a:p>
              <a:pPr algn="l"/>
              <a:r>
                <a:rPr lang="en-US">
                  <a:solidFill>
                    <a:srgbClr val="000000"/>
                  </a:solidFill>
                </a:rPr>
                <a:t>thanh;</a:t>
              </a:r>
              <a:r>
                <a:rPr lang="en-US"/>
                <a:t> </a:t>
              </a:r>
              <a:endParaRPr lang="en-US">
                <a:cs typeface="Times New Roman" pitchFamily="18" charset="0"/>
              </a:endParaRPr>
            </a:p>
          </p:txBody>
        </p:sp>
      </p:grpSp>
      <p:sp>
        <p:nvSpPr>
          <p:cNvPr id="462858" name="Text Box 10"/>
          <p:cNvSpPr txBox="1">
            <a:spLocks noChangeArrowheads="1"/>
          </p:cNvSpPr>
          <p:nvPr/>
        </p:nvSpPr>
        <p:spPr bwMode="auto">
          <a:xfrm>
            <a:off x="2667000" y="1885950"/>
            <a:ext cx="48101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i="1">
                <a:solidFill>
                  <a:srgbClr val="0000FF"/>
                </a:solidFill>
                <a:latin typeface="Times New Roman" pitchFamily="18" charset="0"/>
                <a:cs typeface="Times New Roman" pitchFamily="18" charset="0"/>
              </a:rPr>
              <a:t>dx</a:t>
            </a:r>
            <a:r>
              <a:rPr lang="en-US">
                <a:solidFill>
                  <a:srgbClr val="000000"/>
                </a:solidFill>
                <a:latin typeface="Times New Roman" pitchFamily="18" charset="0"/>
                <a:cs typeface="Times New Roman" pitchFamily="18" charset="0"/>
              </a:rPr>
              <a:t> - </a:t>
            </a:r>
            <a:r>
              <a:rPr lang="en-US">
                <a:solidFill>
                  <a:srgbClr val="000000"/>
                </a:solidFill>
              </a:rPr>
              <a:t>chiều dài c</a:t>
            </a:r>
            <a:r>
              <a:rPr lang="en-US"/>
              <a:t>ủa </a:t>
            </a:r>
            <a:r>
              <a:rPr lang="en-US">
                <a:solidFill>
                  <a:srgbClr val="000000"/>
                </a:solidFill>
              </a:rPr>
              <a:t>phân tố   thanh.</a:t>
            </a:r>
            <a:r>
              <a:rPr lang="en-US"/>
              <a:t> </a:t>
            </a:r>
            <a:endParaRPr lang="en-US">
              <a:cs typeface="Times New Roman" pitchFamily="18" charset="0"/>
            </a:endParaRPr>
          </a:p>
        </p:txBody>
      </p:sp>
      <p:sp>
        <p:nvSpPr>
          <p:cNvPr id="462859" name="Text Box 11"/>
          <p:cNvSpPr txBox="1">
            <a:spLocks noChangeArrowheads="1"/>
          </p:cNvSpPr>
          <p:nvPr/>
        </p:nvSpPr>
        <p:spPr bwMode="auto">
          <a:xfrm>
            <a:off x="312738" y="2209800"/>
            <a:ext cx="837247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i="1">
                <a:solidFill>
                  <a:srgbClr val="990000"/>
                </a:solidFill>
              </a:rPr>
              <a:t>Hệ số quy đổi khối lượng của vật thể bị va chạm về điểm </a:t>
            </a:r>
          </a:p>
          <a:p>
            <a:pPr algn="l"/>
            <a:r>
              <a:rPr lang="en-US" i="1">
                <a:solidFill>
                  <a:srgbClr val="990000"/>
                </a:solidFill>
              </a:rPr>
              <a:t>va chạm phụ thuộc vào điều kiện liên kết của thanh và dạng </a:t>
            </a:r>
          </a:p>
          <a:p>
            <a:pPr algn="l"/>
            <a:r>
              <a:rPr lang="en-US" i="1">
                <a:solidFill>
                  <a:srgbClr val="990000"/>
                </a:solidFill>
              </a:rPr>
              <a:t>va chạm.</a:t>
            </a:r>
            <a:endParaRPr lang="en-US" i="1">
              <a:solidFill>
                <a:srgbClr val="990000"/>
              </a:solidFill>
              <a:cs typeface="Times New Roman" pitchFamily="18" charset="0"/>
            </a:endParaRPr>
          </a:p>
        </p:txBody>
      </p:sp>
      <p:sp>
        <p:nvSpPr>
          <p:cNvPr id="462860" name="Text Box 12"/>
          <p:cNvSpPr txBox="1">
            <a:spLocks noChangeArrowheads="1"/>
          </p:cNvSpPr>
          <p:nvPr/>
        </p:nvSpPr>
        <p:spPr bwMode="auto">
          <a:xfrm>
            <a:off x="269875" y="3259138"/>
            <a:ext cx="78628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006600"/>
                </a:solidFill>
              </a:rPr>
              <a:t>Thanh thẳng có mặt cắt không đổi chịu va chạm dọc </a:t>
            </a:r>
            <a:endParaRPr lang="en-US" b="1" i="1">
              <a:solidFill>
                <a:srgbClr val="006600"/>
              </a:solidFill>
              <a:cs typeface="Times New Roman" pitchFamily="18" charset="0"/>
            </a:endParaRPr>
          </a:p>
        </p:txBody>
      </p:sp>
      <p:graphicFrame>
        <p:nvGraphicFramePr>
          <p:cNvPr id="462861" name="Object 13"/>
          <p:cNvGraphicFramePr>
            <a:graphicFrameLocks noChangeAspect="1"/>
          </p:cNvGraphicFramePr>
          <p:nvPr/>
        </p:nvGraphicFramePr>
        <p:xfrm>
          <a:off x="914400" y="3614738"/>
          <a:ext cx="8229600" cy="1066800"/>
        </p:xfrm>
        <a:graphic>
          <a:graphicData uri="http://schemas.openxmlformats.org/presentationml/2006/ole">
            <mc:AlternateContent xmlns:mc="http://schemas.openxmlformats.org/markup-compatibility/2006">
              <mc:Choice xmlns:v="urn:schemas-microsoft-com:vml" Requires="v">
                <p:oleObj spid="_x0000_s462872" name="Document" r:id="rId7" imgW="5267160" imgH="608400" progId="Word.Document.8">
                  <p:embed/>
                </p:oleObj>
              </mc:Choice>
              <mc:Fallback>
                <p:oleObj name="Document" r:id="rId7" imgW="5267160" imgH="608400" progId="Word.Document.8">
                  <p:embed/>
                  <p:pic>
                    <p:nvPicPr>
                      <p:cNvPr id="0" name="Object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14400" y="3614738"/>
                        <a:ext cx="8229600"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462862" name="Group 14"/>
          <p:cNvGrpSpPr>
            <a:grpSpLocks/>
          </p:cNvGrpSpPr>
          <p:nvPr/>
        </p:nvGrpSpPr>
        <p:grpSpPr bwMode="auto">
          <a:xfrm>
            <a:off x="381000" y="4343400"/>
            <a:ext cx="8626475" cy="990600"/>
            <a:chOff x="230" y="2688"/>
            <a:chExt cx="5434" cy="624"/>
          </a:xfrm>
        </p:grpSpPr>
        <p:graphicFrame>
          <p:nvGraphicFramePr>
            <p:cNvPr id="462863" name="Object 15"/>
            <p:cNvGraphicFramePr>
              <a:graphicFrameLocks noChangeAspect="1"/>
            </p:cNvGraphicFramePr>
            <p:nvPr/>
          </p:nvGraphicFramePr>
          <p:xfrm>
            <a:off x="1728" y="2688"/>
            <a:ext cx="1680" cy="624"/>
          </p:xfrm>
          <a:graphic>
            <a:graphicData uri="http://schemas.openxmlformats.org/presentationml/2006/ole">
              <mc:AlternateContent xmlns:mc="http://schemas.openxmlformats.org/markup-compatibility/2006">
                <mc:Choice xmlns:v="urn:schemas-microsoft-com:vml" Requires="v">
                  <p:oleObj spid="_x0000_s462873" name="Equation" r:id="rId9" imgW="1320480" imgH="545760" progId="Equation.3">
                    <p:embed/>
                  </p:oleObj>
                </mc:Choice>
                <mc:Fallback>
                  <p:oleObj name="Equation" r:id="rId9" imgW="1320480" imgH="545760" progId="Equation.3">
                    <p:embed/>
                    <p:pic>
                      <p:nvPicPr>
                        <p:cNvPr id="0" name="Object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728" y="2688"/>
                          <a:ext cx="1680" cy="6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62864" name="Text Box 16"/>
            <p:cNvSpPr txBox="1">
              <a:spLocks noChangeArrowheads="1"/>
            </p:cNvSpPr>
            <p:nvPr/>
          </p:nvSpPr>
          <p:spPr bwMode="auto">
            <a:xfrm>
              <a:off x="230" y="2858"/>
              <a:ext cx="72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(13. 20)</a:t>
              </a:r>
            </a:p>
          </p:txBody>
        </p:sp>
        <p:sp>
          <p:nvSpPr>
            <p:cNvPr id="462865" name="Line 17"/>
            <p:cNvSpPr>
              <a:spLocks noChangeShapeType="1"/>
            </p:cNvSpPr>
            <p:nvPr/>
          </p:nvSpPr>
          <p:spPr bwMode="auto">
            <a:xfrm>
              <a:off x="1152" y="3024"/>
              <a:ext cx="432"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62866" name="Text Box 18"/>
            <p:cNvSpPr txBox="1">
              <a:spLocks noChangeArrowheads="1"/>
            </p:cNvSpPr>
            <p:nvPr/>
          </p:nvSpPr>
          <p:spPr bwMode="auto">
            <a:xfrm>
              <a:off x="4886" y="2809"/>
              <a:ext cx="77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(13. 21)</a:t>
              </a:r>
            </a:p>
          </p:txBody>
        </p:sp>
      </p:grpSp>
      <p:sp>
        <p:nvSpPr>
          <p:cNvPr id="462867" name="Text Box 19"/>
          <p:cNvSpPr txBox="1">
            <a:spLocks noChangeArrowheads="1"/>
          </p:cNvSpPr>
          <p:nvPr/>
        </p:nvSpPr>
        <p:spPr bwMode="auto">
          <a:xfrm>
            <a:off x="355600" y="5221288"/>
            <a:ext cx="8231188"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Dầm có mặt cắt không đổi ,có gối bản lề ở hai đầu, quy đổi </a:t>
            </a:r>
          </a:p>
          <a:p>
            <a:pPr algn="l"/>
            <a:r>
              <a:rPr lang="en-US">
                <a:solidFill>
                  <a:srgbClr val="000000"/>
                </a:solidFill>
              </a:rPr>
              <a:t>khối lượng về giữa dầm: </a:t>
            </a:r>
            <a:endParaRPr lang="en-US">
              <a:solidFill>
                <a:srgbClr val="000000"/>
              </a:solidFill>
              <a:cs typeface="Times New Roman" pitchFamily="18" charset="0"/>
            </a:endParaRPr>
          </a:p>
        </p:txBody>
      </p:sp>
      <p:graphicFrame>
        <p:nvGraphicFramePr>
          <p:cNvPr id="462868" name="Object 20"/>
          <p:cNvGraphicFramePr>
            <a:graphicFrameLocks noChangeAspect="1"/>
          </p:cNvGraphicFramePr>
          <p:nvPr/>
        </p:nvGraphicFramePr>
        <p:xfrm>
          <a:off x="4343400" y="5562600"/>
          <a:ext cx="1143000" cy="762000"/>
        </p:xfrm>
        <a:graphic>
          <a:graphicData uri="http://schemas.openxmlformats.org/presentationml/2006/ole">
            <mc:AlternateContent xmlns:mc="http://schemas.openxmlformats.org/markup-compatibility/2006">
              <mc:Choice xmlns:v="urn:schemas-microsoft-com:vml" Requires="v">
                <p:oleObj spid="_x0000_s462874" name="Equation" r:id="rId11" imgW="672840" imgH="457200" progId="Equation.3">
                  <p:embed/>
                </p:oleObj>
              </mc:Choice>
              <mc:Fallback>
                <p:oleObj name="Equation" r:id="rId11" imgW="672840" imgH="457200" progId="Equation.3">
                  <p:embed/>
                  <p:pic>
                    <p:nvPicPr>
                      <p:cNvPr id="0" name="Object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343400" y="5562600"/>
                        <a:ext cx="11430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62869" name="Text Box 21"/>
          <p:cNvSpPr txBox="1">
            <a:spLocks noChangeArrowheads="1"/>
          </p:cNvSpPr>
          <p:nvPr/>
        </p:nvSpPr>
        <p:spPr bwMode="auto">
          <a:xfrm>
            <a:off x="379413" y="6232525"/>
            <a:ext cx="87217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Dầm công xôn quy đổi khối lượng về đầu tự do</a:t>
            </a:r>
            <a:r>
              <a:rPr lang="en-US"/>
              <a:t> </a:t>
            </a:r>
            <a:r>
              <a:rPr lang="en-US">
                <a:latin typeface="Times New Roman" pitchFamily="18" charset="0"/>
                <a:cs typeface="Times New Roman" pitchFamily="18" charset="0"/>
              </a:rPr>
              <a:t>:</a:t>
            </a:r>
            <a:r>
              <a:rPr lang="en-US">
                <a:solidFill>
                  <a:srgbClr val="0000FF"/>
                </a:solidFill>
                <a:latin typeface="Times New Roman" pitchFamily="18" charset="0"/>
                <a:cs typeface="Times New Roman" pitchFamily="18" charset="0"/>
              </a:rPr>
              <a:t>k</a:t>
            </a:r>
            <a:r>
              <a:rPr lang="en-US" baseline="-25000">
                <a:solidFill>
                  <a:srgbClr val="0000FF"/>
                </a:solidFill>
                <a:latin typeface="Times New Roman" pitchFamily="18" charset="0"/>
                <a:cs typeface="Times New Roman" pitchFamily="18" charset="0"/>
              </a:rPr>
              <a:t>qđ</a:t>
            </a:r>
            <a:r>
              <a:rPr lang="en-US" baseline="-30000">
                <a:solidFill>
                  <a:srgbClr val="0000FF"/>
                </a:solidFill>
                <a:latin typeface="Times New Roman" pitchFamily="18" charset="0"/>
                <a:cs typeface="Times New Roman" pitchFamily="18" charset="0"/>
              </a:rPr>
              <a:t> </a:t>
            </a:r>
            <a:r>
              <a:rPr lang="en-US">
                <a:solidFill>
                  <a:srgbClr val="0000FF"/>
                </a:solidFill>
                <a:latin typeface="Times New Roman" pitchFamily="18" charset="0"/>
                <a:cs typeface="Times New Roman" pitchFamily="18" charset="0"/>
              </a:rPr>
              <a:t>= 33/140.</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462851"/>
                                        </p:tgtEl>
                                        <p:attrNameLst>
                                          <p:attrName>style.visibility</p:attrName>
                                        </p:attrNameLst>
                                      </p:cBhvr>
                                      <p:to>
                                        <p:strVal val="visible"/>
                                      </p:to>
                                    </p:set>
                                    <p:animEffect transition="in" filter="checkerboard(across)">
                                      <p:cBhvr>
                                        <p:cTn id="7" dur="2000"/>
                                        <p:tgtEl>
                                          <p:spTgt spid="46285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2" presetClass="entr" presetSubtype="4" fill="hold" nodeType="clickEffect">
                                  <p:stCondLst>
                                    <p:cond delay="0"/>
                                  </p:stCondLst>
                                  <p:childTnLst>
                                    <p:set>
                                      <p:cBhvr>
                                        <p:cTn id="11" dur="1" fill="hold">
                                          <p:stCondLst>
                                            <p:cond delay="0"/>
                                          </p:stCondLst>
                                        </p:cTn>
                                        <p:tgtEl>
                                          <p:spTgt spid="462852"/>
                                        </p:tgtEl>
                                        <p:attrNameLst>
                                          <p:attrName>style.visibility</p:attrName>
                                        </p:attrNameLst>
                                      </p:cBhvr>
                                      <p:to>
                                        <p:strVal val="visible"/>
                                      </p:to>
                                    </p:set>
                                    <p:animEffect transition="in" filter="slide(fromBottom)">
                                      <p:cBhvr>
                                        <p:cTn id="12" dur="2000"/>
                                        <p:tgtEl>
                                          <p:spTgt spid="46285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462855"/>
                                        </p:tgtEl>
                                        <p:attrNameLst>
                                          <p:attrName>style.visibility</p:attrName>
                                        </p:attrNameLst>
                                      </p:cBhvr>
                                      <p:to>
                                        <p:strVal val="visible"/>
                                      </p:to>
                                    </p:set>
                                    <p:animEffect transition="in" filter="checkerboard(across)">
                                      <p:cBhvr>
                                        <p:cTn id="17" dur="2000"/>
                                        <p:tgtEl>
                                          <p:spTgt spid="46285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462858"/>
                                        </p:tgtEl>
                                        <p:attrNameLst>
                                          <p:attrName>style.visibility</p:attrName>
                                        </p:attrNameLst>
                                      </p:cBhvr>
                                      <p:to>
                                        <p:strVal val="visible"/>
                                      </p:to>
                                    </p:set>
                                    <p:animEffect transition="in" filter="checkerboard(across)">
                                      <p:cBhvr>
                                        <p:cTn id="22" dur="2000"/>
                                        <p:tgtEl>
                                          <p:spTgt spid="46285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1" fill="hold" grpId="0" nodeType="clickEffect">
                                  <p:stCondLst>
                                    <p:cond delay="0"/>
                                  </p:stCondLst>
                                  <p:childTnLst>
                                    <p:set>
                                      <p:cBhvr>
                                        <p:cTn id="26" dur="1" fill="hold">
                                          <p:stCondLst>
                                            <p:cond delay="0"/>
                                          </p:stCondLst>
                                        </p:cTn>
                                        <p:tgtEl>
                                          <p:spTgt spid="462859"/>
                                        </p:tgtEl>
                                        <p:attrNameLst>
                                          <p:attrName>style.visibility</p:attrName>
                                        </p:attrNameLst>
                                      </p:cBhvr>
                                      <p:to>
                                        <p:strVal val="visible"/>
                                      </p:to>
                                    </p:set>
                                    <p:animEffect transition="in" filter="wipe(up)">
                                      <p:cBhvr>
                                        <p:cTn id="27" dur="2000"/>
                                        <p:tgtEl>
                                          <p:spTgt spid="46285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462860"/>
                                        </p:tgtEl>
                                        <p:attrNameLst>
                                          <p:attrName>style.visibility</p:attrName>
                                        </p:attrNameLst>
                                      </p:cBhvr>
                                      <p:to>
                                        <p:strVal val="visible"/>
                                      </p:to>
                                    </p:set>
                                    <p:animEffect transition="in" filter="checkerboard(across)">
                                      <p:cBhvr>
                                        <p:cTn id="32" dur="2000"/>
                                        <p:tgtEl>
                                          <p:spTgt spid="462860"/>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18" presetClass="entr" presetSubtype="6" fill="hold" nodeType="clickEffect">
                                  <p:stCondLst>
                                    <p:cond delay="0"/>
                                  </p:stCondLst>
                                  <p:childTnLst>
                                    <p:set>
                                      <p:cBhvr>
                                        <p:cTn id="36" dur="1" fill="hold">
                                          <p:stCondLst>
                                            <p:cond delay="0"/>
                                          </p:stCondLst>
                                        </p:cTn>
                                        <p:tgtEl>
                                          <p:spTgt spid="462861"/>
                                        </p:tgtEl>
                                        <p:attrNameLst>
                                          <p:attrName>style.visibility</p:attrName>
                                        </p:attrNameLst>
                                      </p:cBhvr>
                                      <p:to>
                                        <p:strVal val="visible"/>
                                      </p:to>
                                    </p:set>
                                    <p:animEffect transition="in" filter="strips(downRight)">
                                      <p:cBhvr>
                                        <p:cTn id="37" dur="2000"/>
                                        <p:tgtEl>
                                          <p:spTgt spid="462861"/>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18" presetClass="entr" presetSubtype="6" fill="hold" nodeType="clickEffect">
                                  <p:stCondLst>
                                    <p:cond delay="0"/>
                                  </p:stCondLst>
                                  <p:childTnLst>
                                    <p:set>
                                      <p:cBhvr>
                                        <p:cTn id="41" dur="1" fill="hold">
                                          <p:stCondLst>
                                            <p:cond delay="0"/>
                                          </p:stCondLst>
                                        </p:cTn>
                                        <p:tgtEl>
                                          <p:spTgt spid="462862"/>
                                        </p:tgtEl>
                                        <p:attrNameLst>
                                          <p:attrName>style.visibility</p:attrName>
                                        </p:attrNameLst>
                                      </p:cBhvr>
                                      <p:to>
                                        <p:strVal val="visible"/>
                                      </p:to>
                                    </p:set>
                                    <p:animEffect transition="in" filter="strips(downRight)">
                                      <p:cBhvr>
                                        <p:cTn id="42" dur="2000"/>
                                        <p:tgtEl>
                                          <p:spTgt spid="462862"/>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1" fill="hold" grpId="0" nodeType="clickEffect">
                                  <p:stCondLst>
                                    <p:cond delay="0"/>
                                  </p:stCondLst>
                                  <p:childTnLst>
                                    <p:set>
                                      <p:cBhvr>
                                        <p:cTn id="46" dur="1" fill="hold">
                                          <p:stCondLst>
                                            <p:cond delay="0"/>
                                          </p:stCondLst>
                                        </p:cTn>
                                        <p:tgtEl>
                                          <p:spTgt spid="462867"/>
                                        </p:tgtEl>
                                        <p:attrNameLst>
                                          <p:attrName>style.visibility</p:attrName>
                                        </p:attrNameLst>
                                      </p:cBhvr>
                                      <p:to>
                                        <p:strVal val="visible"/>
                                      </p:to>
                                    </p:set>
                                    <p:animEffect transition="in" filter="wipe(up)">
                                      <p:cBhvr>
                                        <p:cTn id="47" dur="2000"/>
                                        <p:tgtEl>
                                          <p:spTgt spid="462867"/>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3" presetClass="entr" presetSubtype="10" fill="hold" nodeType="clickEffect">
                                  <p:stCondLst>
                                    <p:cond delay="0"/>
                                  </p:stCondLst>
                                  <p:childTnLst>
                                    <p:set>
                                      <p:cBhvr>
                                        <p:cTn id="51" dur="1" fill="hold">
                                          <p:stCondLst>
                                            <p:cond delay="0"/>
                                          </p:stCondLst>
                                        </p:cTn>
                                        <p:tgtEl>
                                          <p:spTgt spid="462868"/>
                                        </p:tgtEl>
                                        <p:attrNameLst>
                                          <p:attrName>style.visibility</p:attrName>
                                        </p:attrNameLst>
                                      </p:cBhvr>
                                      <p:to>
                                        <p:strVal val="visible"/>
                                      </p:to>
                                    </p:set>
                                    <p:animEffect transition="in" filter="blinds(horizontal)">
                                      <p:cBhvr>
                                        <p:cTn id="52" dur="2000"/>
                                        <p:tgtEl>
                                          <p:spTgt spid="462868"/>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5" presetClass="entr" presetSubtype="10" fill="hold" grpId="0" nodeType="clickEffect">
                                  <p:stCondLst>
                                    <p:cond delay="0"/>
                                  </p:stCondLst>
                                  <p:childTnLst>
                                    <p:set>
                                      <p:cBhvr>
                                        <p:cTn id="56" dur="1" fill="hold">
                                          <p:stCondLst>
                                            <p:cond delay="0"/>
                                          </p:stCondLst>
                                        </p:cTn>
                                        <p:tgtEl>
                                          <p:spTgt spid="462869"/>
                                        </p:tgtEl>
                                        <p:attrNameLst>
                                          <p:attrName>style.visibility</p:attrName>
                                        </p:attrNameLst>
                                      </p:cBhvr>
                                      <p:to>
                                        <p:strVal val="visible"/>
                                      </p:to>
                                    </p:set>
                                    <p:animEffect transition="in" filter="checkerboard(across)">
                                      <p:cBhvr>
                                        <p:cTn id="57" dur="2000"/>
                                        <p:tgtEl>
                                          <p:spTgt spid="4628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2851" grpId="0" autoUpdateAnimBg="0"/>
      <p:bldP spid="462858" grpId="0" autoUpdateAnimBg="0"/>
      <p:bldP spid="462859" grpId="0" autoUpdateAnimBg="0"/>
      <p:bldP spid="462860" grpId="0" autoUpdateAnimBg="0"/>
      <p:bldP spid="462867" grpId="0" autoUpdateAnimBg="0"/>
      <p:bldP spid="462869" grpId="0" autoUpdateAnimBg="0"/>
    </p:bldLst>
  </p:timing>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3874" name="Text Box 2"/>
          <p:cNvSpPr txBox="1">
            <a:spLocks noChangeArrowheads="1"/>
          </p:cNvSpPr>
          <p:nvPr/>
        </p:nvSpPr>
        <p:spPr bwMode="auto">
          <a:xfrm>
            <a:off x="381000" y="304800"/>
            <a:ext cx="8472488"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3366"/>
                </a:solidFill>
              </a:rPr>
              <a:t>Sau khi quy đổi khối lượng ta có thể xác định hệ số động lực </a:t>
            </a:r>
          </a:p>
          <a:p>
            <a:pPr algn="l"/>
            <a:r>
              <a:rPr lang="en-US">
                <a:solidFill>
                  <a:srgbClr val="003366"/>
                </a:solidFill>
              </a:rPr>
              <a:t>học khi va chạm theo công thức</a:t>
            </a:r>
            <a:r>
              <a:rPr lang="en-US"/>
              <a:t> </a:t>
            </a:r>
            <a:r>
              <a:rPr lang="en-US">
                <a:solidFill>
                  <a:srgbClr val="003366"/>
                </a:solidFill>
                <a:latin typeface="Times New Roman" pitchFamily="18" charset="0"/>
                <a:cs typeface="Times New Roman" pitchFamily="18" charset="0"/>
              </a:rPr>
              <a:t>(13. 8):</a:t>
            </a:r>
          </a:p>
        </p:txBody>
      </p:sp>
      <p:grpSp>
        <p:nvGrpSpPr>
          <p:cNvPr id="463875" name="Group 3"/>
          <p:cNvGrpSpPr>
            <a:grpSpLocks/>
          </p:cNvGrpSpPr>
          <p:nvPr/>
        </p:nvGrpSpPr>
        <p:grpSpPr bwMode="auto">
          <a:xfrm>
            <a:off x="2057400" y="1219200"/>
            <a:ext cx="6858000" cy="1066800"/>
            <a:chOff x="1296" y="768"/>
            <a:chExt cx="4320" cy="672"/>
          </a:xfrm>
        </p:grpSpPr>
        <p:graphicFrame>
          <p:nvGraphicFramePr>
            <p:cNvPr id="463876" name="Object 4"/>
            <p:cNvGraphicFramePr>
              <a:graphicFrameLocks noChangeAspect="1"/>
            </p:cNvGraphicFramePr>
            <p:nvPr/>
          </p:nvGraphicFramePr>
          <p:xfrm>
            <a:off x="1296" y="768"/>
            <a:ext cx="2112" cy="672"/>
          </p:xfrm>
          <a:graphic>
            <a:graphicData uri="http://schemas.openxmlformats.org/presentationml/2006/ole">
              <mc:AlternateContent xmlns:mc="http://schemas.openxmlformats.org/markup-compatibility/2006">
                <mc:Choice xmlns:v="urn:schemas-microsoft-com:vml" Requires="v">
                  <p:oleObj spid="_x0000_s463881" name="Equation" r:id="rId3" imgW="2044440" imgH="596880" progId="Equation.3">
                    <p:embed/>
                  </p:oleObj>
                </mc:Choice>
                <mc:Fallback>
                  <p:oleObj name="Equation" r:id="rId3" imgW="2044440" imgH="596880" progId="Equation.3">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96" y="768"/>
                          <a:ext cx="2112" cy="6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63877" name="Text Box 5"/>
            <p:cNvSpPr txBox="1">
              <a:spLocks noChangeArrowheads="1"/>
            </p:cNvSpPr>
            <p:nvPr/>
          </p:nvSpPr>
          <p:spPr bwMode="auto">
            <a:xfrm>
              <a:off x="4838" y="985"/>
              <a:ext cx="77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(13. 22)</a:t>
              </a:r>
            </a:p>
          </p:txBody>
        </p:sp>
      </p:grpSp>
      <p:sp>
        <p:nvSpPr>
          <p:cNvPr id="463878" name="Text Box 6"/>
          <p:cNvSpPr txBox="1">
            <a:spLocks noChangeArrowheads="1"/>
          </p:cNvSpPr>
          <p:nvPr/>
        </p:nvSpPr>
        <p:spPr bwMode="auto">
          <a:xfrm>
            <a:off x="541338" y="2133600"/>
            <a:ext cx="5783262" cy="2378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lnSpc>
                <a:spcPct val="125000"/>
              </a:lnSpc>
            </a:pPr>
            <a:r>
              <a:rPr lang="en-US">
                <a:solidFill>
                  <a:srgbClr val="0000FF"/>
                </a:solidFill>
                <a:latin typeface="Times New Roman" pitchFamily="18" charset="0"/>
                <a:cs typeface="Times New Roman" pitchFamily="18" charset="0"/>
              </a:rPr>
              <a:t>h</a:t>
            </a:r>
            <a:r>
              <a:rPr lang="en-US">
                <a:solidFill>
                  <a:srgbClr val="000000"/>
                </a:solidFill>
                <a:latin typeface="Times New Roman" pitchFamily="18" charset="0"/>
                <a:cs typeface="Times New Roman" pitchFamily="18" charset="0"/>
              </a:rPr>
              <a:t> - </a:t>
            </a:r>
            <a:r>
              <a:rPr lang="en-US">
                <a:solidFill>
                  <a:srgbClr val="660066"/>
                </a:solidFill>
              </a:rPr>
              <a:t>chiều cao rơi;</a:t>
            </a:r>
          </a:p>
          <a:p>
            <a:pPr algn="l">
              <a:lnSpc>
                <a:spcPct val="125000"/>
              </a:lnSpc>
            </a:pPr>
            <a:r>
              <a:rPr lang="en-US">
                <a:solidFill>
                  <a:srgbClr val="0000FF"/>
                </a:solidFill>
                <a:latin typeface="Times New Roman" pitchFamily="18" charset="0"/>
                <a:cs typeface="Times New Roman" pitchFamily="18" charset="0"/>
              </a:rPr>
              <a:t>y</a:t>
            </a:r>
            <a:r>
              <a:rPr lang="en-US" baseline="-25000">
                <a:solidFill>
                  <a:srgbClr val="0000FF"/>
                </a:solidFill>
                <a:latin typeface="Times New Roman" pitchFamily="18" charset="0"/>
                <a:cs typeface="Times New Roman" pitchFamily="18" charset="0"/>
              </a:rPr>
              <a:t>t</a:t>
            </a:r>
            <a:r>
              <a:rPr lang="en-US">
                <a:solidFill>
                  <a:srgbClr val="000000"/>
                </a:solidFill>
                <a:latin typeface="Times New Roman" pitchFamily="18" charset="0"/>
                <a:cs typeface="Times New Roman" pitchFamily="18" charset="0"/>
              </a:rPr>
              <a:t> - </a:t>
            </a:r>
            <a:r>
              <a:rPr lang="en-US">
                <a:solidFill>
                  <a:srgbClr val="660066"/>
                </a:solidFill>
              </a:rPr>
              <a:t>chuyển vị tĩnh của điểm va chạm;</a:t>
            </a:r>
            <a:endParaRPr lang="en-US">
              <a:solidFill>
                <a:srgbClr val="660066"/>
              </a:solidFill>
              <a:latin typeface=".VnBook-Antiqua" pitchFamily="34" charset="0"/>
              <a:cs typeface="Times New Roman" pitchFamily="18" charset="0"/>
            </a:endParaRPr>
          </a:p>
          <a:p>
            <a:pPr algn="l">
              <a:lnSpc>
                <a:spcPct val="125000"/>
              </a:lnSpc>
            </a:pPr>
            <a:r>
              <a:rPr lang="en-US">
                <a:solidFill>
                  <a:srgbClr val="0000FF"/>
                </a:solidFill>
                <a:latin typeface="Times New Roman" pitchFamily="18" charset="0"/>
                <a:cs typeface="Times New Roman" pitchFamily="18" charset="0"/>
              </a:rPr>
              <a:t>k</a:t>
            </a:r>
            <a:r>
              <a:rPr lang="en-US" baseline="-25000">
                <a:solidFill>
                  <a:srgbClr val="0000FF"/>
                </a:solidFill>
                <a:latin typeface="Times New Roman" pitchFamily="18" charset="0"/>
                <a:cs typeface="Times New Roman" pitchFamily="18" charset="0"/>
              </a:rPr>
              <a:t>qđ</a:t>
            </a:r>
            <a:r>
              <a:rPr lang="en-US">
                <a:solidFill>
                  <a:srgbClr val="000000"/>
                </a:solidFill>
                <a:latin typeface="Times New Roman" pitchFamily="18" charset="0"/>
                <a:cs typeface="Times New Roman" pitchFamily="18" charset="0"/>
              </a:rPr>
              <a:t> - </a:t>
            </a:r>
            <a:r>
              <a:rPr lang="en-US">
                <a:solidFill>
                  <a:srgbClr val="660066"/>
                </a:solidFill>
              </a:rPr>
              <a:t>hệ số quy đổi khối lượng;</a:t>
            </a:r>
          </a:p>
          <a:p>
            <a:pPr algn="l">
              <a:lnSpc>
                <a:spcPct val="125000"/>
              </a:lnSpc>
            </a:pPr>
            <a:r>
              <a:rPr lang="en-US">
                <a:solidFill>
                  <a:srgbClr val="0000FF"/>
                </a:solidFill>
                <a:latin typeface="Times New Roman" pitchFamily="18" charset="0"/>
                <a:cs typeface="Times New Roman" pitchFamily="18" charset="0"/>
              </a:rPr>
              <a:t>m</a:t>
            </a:r>
            <a:r>
              <a:rPr lang="en-US" baseline="-30000">
                <a:solidFill>
                  <a:srgbClr val="0000FF"/>
                </a:solidFill>
                <a:latin typeface="Times New Roman" pitchFamily="18" charset="0"/>
                <a:cs typeface="Times New Roman" pitchFamily="18" charset="0"/>
              </a:rPr>
              <a:t>1</a:t>
            </a:r>
            <a:r>
              <a:rPr lang="en-US">
                <a:solidFill>
                  <a:srgbClr val="0000FF"/>
                </a:solidFill>
                <a:latin typeface="Times New Roman" pitchFamily="18" charset="0"/>
                <a:cs typeface="Times New Roman" pitchFamily="18" charset="0"/>
              </a:rPr>
              <a:t> </a:t>
            </a:r>
            <a:r>
              <a:rPr lang="en-US">
                <a:solidFill>
                  <a:srgbClr val="000000"/>
                </a:solidFill>
                <a:latin typeface="Times New Roman" pitchFamily="18" charset="0"/>
                <a:cs typeface="Times New Roman" pitchFamily="18" charset="0"/>
              </a:rPr>
              <a:t>- </a:t>
            </a:r>
            <a:r>
              <a:rPr lang="en-US">
                <a:solidFill>
                  <a:srgbClr val="660066"/>
                </a:solidFill>
              </a:rPr>
              <a:t>khối lượng của vật thể  va chạm;</a:t>
            </a:r>
          </a:p>
          <a:p>
            <a:pPr algn="l">
              <a:lnSpc>
                <a:spcPct val="125000"/>
              </a:lnSpc>
            </a:pPr>
            <a:r>
              <a:rPr lang="en-US">
                <a:solidFill>
                  <a:srgbClr val="0000FF"/>
                </a:solidFill>
                <a:latin typeface="Times New Roman" pitchFamily="18" charset="0"/>
                <a:cs typeface="Times New Roman" pitchFamily="18" charset="0"/>
              </a:rPr>
              <a:t>m</a:t>
            </a:r>
            <a:r>
              <a:rPr lang="en-US">
                <a:solidFill>
                  <a:srgbClr val="000000"/>
                </a:solidFill>
                <a:latin typeface="Times New Roman" pitchFamily="18" charset="0"/>
                <a:cs typeface="Times New Roman" pitchFamily="18" charset="0"/>
              </a:rPr>
              <a:t> - </a:t>
            </a:r>
            <a:r>
              <a:rPr lang="en-US">
                <a:solidFill>
                  <a:srgbClr val="660066"/>
                </a:solidFill>
              </a:rPr>
              <a:t>khối lượng của vật thể bị va chạm</a:t>
            </a:r>
            <a:r>
              <a:rPr lang="en-US">
                <a:solidFill>
                  <a:srgbClr val="000000"/>
                </a:solidFill>
              </a:rPr>
              <a:t>.</a:t>
            </a:r>
            <a:endParaRPr lang="en-US">
              <a:latin typeface="Times New Roman" pitchFamily="18" charset="0"/>
              <a:cs typeface="Times New Roman" pitchFamily="18" charset="0"/>
            </a:endParaRPr>
          </a:p>
        </p:txBody>
      </p:sp>
      <p:sp>
        <p:nvSpPr>
          <p:cNvPr id="463879" name="Text Box 7"/>
          <p:cNvSpPr txBox="1">
            <a:spLocks noChangeArrowheads="1"/>
          </p:cNvSpPr>
          <p:nvPr/>
        </p:nvSpPr>
        <p:spPr bwMode="auto">
          <a:xfrm>
            <a:off x="212725" y="4495800"/>
            <a:ext cx="84201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990000"/>
                </a:solidFill>
              </a:rPr>
              <a:t>13. 4. Khái niệm về tính toán theo độ bền và độ cứng khi </a:t>
            </a:r>
          </a:p>
          <a:p>
            <a:pPr algn="l"/>
            <a:r>
              <a:rPr lang="en-US" b="1">
                <a:solidFill>
                  <a:srgbClr val="990000"/>
                </a:solidFill>
              </a:rPr>
              <a:t>          dao động</a:t>
            </a:r>
            <a:r>
              <a:rPr lang="en-US">
                <a:solidFill>
                  <a:srgbClr val="990000"/>
                </a:solidFill>
              </a:rPr>
              <a:t>.</a:t>
            </a:r>
            <a:endParaRPr lang="en-US">
              <a:solidFill>
                <a:srgbClr val="990000"/>
              </a:solidFill>
              <a:cs typeface="Times New Roman" pitchFamily="18" charset="0"/>
            </a:endParaRPr>
          </a:p>
        </p:txBody>
      </p:sp>
      <p:sp>
        <p:nvSpPr>
          <p:cNvPr id="463880" name="Text Box 8"/>
          <p:cNvSpPr txBox="1">
            <a:spLocks noChangeArrowheads="1"/>
          </p:cNvSpPr>
          <p:nvPr/>
        </p:nvSpPr>
        <p:spPr bwMode="auto">
          <a:xfrm>
            <a:off x="425450" y="5257800"/>
            <a:ext cx="833755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3366"/>
                </a:solidFill>
              </a:rPr>
              <a:t>Giới hạn trong việc biết cách xác định tần số dao động </a:t>
            </a:r>
          </a:p>
          <a:p>
            <a:pPr algn="l"/>
            <a:r>
              <a:rPr lang="en-US" b="1">
                <a:solidFill>
                  <a:srgbClr val="003366"/>
                </a:solidFill>
              </a:rPr>
              <a:t>nhỏ khi không có lực cản cho hệ một bậc tự do và kiểm </a:t>
            </a:r>
          </a:p>
          <a:p>
            <a:pPr algn="l"/>
            <a:r>
              <a:rPr lang="en-US" b="1">
                <a:solidFill>
                  <a:srgbClr val="003366"/>
                </a:solidFill>
              </a:rPr>
              <a:t>tra sự cộng hưởng</a:t>
            </a:r>
            <a:r>
              <a:rPr lang="en-US">
                <a:solidFill>
                  <a:srgbClr val="003366"/>
                </a:solidFill>
              </a:rPr>
              <a:t>.</a:t>
            </a:r>
            <a:endParaRPr lang="en-US">
              <a:solidFill>
                <a:srgbClr val="003366"/>
              </a:solidFill>
              <a:cs typeface="Times New Roman"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7" presetClass="entr" presetSubtype="10" fill="hold" grpId="0" nodeType="clickEffect">
                                  <p:stCondLst>
                                    <p:cond delay="0"/>
                                  </p:stCondLst>
                                  <p:childTnLst>
                                    <p:set>
                                      <p:cBhvr>
                                        <p:cTn id="6" dur="1" fill="hold">
                                          <p:stCondLst>
                                            <p:cond delay="0"/>
                                          </p:stCondLst>
                                        </p:cTn>
                                        <p:tgtEl>
                                          <p:spTgt spid="463874"/>
                                        </p:tgtEl>
                                        <p:attrNameLst>
                                          <p:attrName>style.visibility</p:attrName>
                                        </p:attrNameLst>
                                      </p:cBhvr>
                                      <p:to>
                                        <p:strVal val="visible"/>
                                      </p:to>
                                    </p:set>
                                    <p:anim calcmode="lin" valueType="num">
                                      <p:cBhvr>
                                        <p:cTn id="7" dur="2000" fill="hold"/>
                                        <p:tgtEl>
                                          <p:spTgt spid="463874"/>
                                        </p:tgtEl>
                                        <p:attrNameLst>
                                          <p:attrName>ppt_w</p:attrName>
                                        </p:attrNameLst>
                                      </p:cBhvr>
                                      <p:tavLst>
                                        <p:tav tm="0">
                                          <p:val>
                                            <p:fltVal val="0"/>
                                          </p:val>
                                        </p:tav>
                                        <p:tav tm="100000">
                                          <p:val>
                                            <p:strVal val="#ppt_w"/>
                                          </p:val>
                                        </p:tav>
                                      </p:tavLst>
                                    </p:anim>
                                    <p:anim calcmode="lin" valueType="num">
                                      <p:cBhvr>
                                        <p:cTn id="8" dur="2000" fill="hold"/>
                                        <p:tgtEl>
                                          <p:spTgt spid="463874"/>
                                        </p:tgtEl>
                                        <p:attrNameLst>
                                          <p:attrName>ppt_h</p:attrName>
                                        </p:attrNameLst>
                                      </p:cBhvr>
                                      <p:tavLst>
                                        <p:tav tm="0">
                                          <p:val>
                                            <p:strVal val="#ppt_h"/>
                                          </p:val>
                                        </p:tav>
                                        <p:tav tm="100000">
                                          <p:val>
                                            <p:strVal val="#ppt_h"/>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18" presetClass="entr" presetSubtype="6" fill="hold" nodeType="clickEffect">
                                  <p:stCondLst>
                                    <p:cond delay="0"/>
                                  </p:stCondLst>
                                  <p:childTnLst>
                                    <p:set>
                                      <p:cBhvr>
                                        <p:cTn id="12" dur="1" fill="hold">
                                          <p:stCondLst>
                                            <p:cond delay="0"/>
                                          </p:stCondLst>
                                        </p:cTn>
                                        <p:tgtEl>
                                          <p:spTgt spid="463875"/>
                                        </p:tgtEl>
                                        <p:attrNameLst>
                                          <p:attrName>style.visibility</p:attrName>
                                        </p:attrNameLst>
                                      </p:cBhvr>
                                      <p:to>
                                        <p:strVal val="visible"/>
                                      </p:to>
                                    </p:set>
                                    <p:animEffect transition="in" filter="strips(downRight)">
                                      <p:cBhvr>
                                        <p:cTn id="13" dur="2000"/>
                                        <p:tgtEl>
                                          <p:spTgt spid="463875"/>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22" presetClass="entr" presetSubtype="1" fill="hold" grpId="0" nodeType="clickEffect">
                                  <p:stCondLst>
                                    <p:cond delay="0"/>
                                  </p:stCondLst>
                                  <p:childTnLst>
                                    <p:set>
                                      <p:cBhvr>
                                        <p:cTn id="17" dur="1" fill="hold">
                                          <p:stCondLst>
                                            <p:cond delay="0"/>
                                          </p:stCondLst>
                                        </p:cTn>
                                        <p:tgtEl>
                                          <p:spTgt spid="463878"/>
                                        </p:tgtEl>
                                        <p:attrNameLst>
                                          <p:attrName>style.visibility</p:attrName>
                                        </p:attrNameLst>
                                      </p:cBhvr>
                                      <p:to>
                                        <p:strVal val="visible"/>
                                      </p:to>
                                    </p:set>
                                    <p:animEffect transition="in" filter="wipe(up)">
                                      <p:cBhvr>
                                        <p:cTn id="18" dur="2000"/>
                                        <p:tgtEl>
                                          <p:spTgt spid="463878"/>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4" presetClass="entr" presetSubtype="16" fill="hold" grpId="0" nodeType="clickEffect">
                                  <p:stCondLst>
                                    <p:cond delay="0"/>
                                  </p:stCondLst>
                                  <p:childTnLst>
                                    <p:set>
                                      <p:cBhvr>
                                        <p:cTn id="22" dur="1" fill="hold">
                                          <p:stCondLst>
                                            <p:cond delay="0"/>
                                          </p:stCondLst>
                                        </p:cTn>
                                        <p:tgtEl>
                                          <p:spTgt spid="463879"/>
                                        </p:tgtEl>
                                        <p:attrNameLst>
                                          <p:attrName>style.visibility</p:attrName>
                                        </p:attrNameLst>
                                      </p:cBhvr>
                                      <p:to>
                                        <p:strVal val="visible"/>
                                      </p:to>
                                    </p:set>
                                    <p:animEffect transition="in" filter="box(in)">
                                      <p:cBhvr>
                                        <p:cTn id="23" dur="2000"/>
                                        <p:tgtEl>
                                          <p:spTgt spid="463879"/>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22" presetClass="entr" presetSubtype="1" fill="hold" grpId="0" nodeType="clickEffect">
                                  <p:stCondLst>
                                    <p:cond delay="0"/>
                                  </p:stCondLst>
                                  <p:childTnLst>
                                    <p:set>
                                      <p:cBhvr>
                                        <p:cTn id="27" dur="1" fill="hold">
                                          <p:stCondLst>
                                            <p:cond delay="0"/>
                                          </p:stCondLst>
                                        </p:cTn>
                                        <p:tgtEl>
                                          <p:spTgt spid="463880"/>
                                        </p:tgtEl>
                                        <p:attrNameLst>
                                          <p:attrName>style.visibility</p:attrName>
                                        </p:attrNameLst>
                                      </p:cBhvr>
                                      <p:to>
                                        <p:strVal val="visible"/>
                                      </p:to>
                                    </p:set>
                                    <p:animEffect transition="in" filter="wipe(up)">
                                      <p:cBhvr>
                                        <p:cTn id="28" dur="2000"/>
                                        <p:tgtEl>
                                          <p:spTgt spid="4638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3874" grpId="0" autoUpdateAnimBg="0"/>
      <p:bldP spid="463878" grpId="0" autoUpdateAnimBg="0"/>
      <p:bldP spid="463879" grpId="0" autoUpdateAnimBg="0"/>
      <p:bldP spid="463880" grpId="0" autoUpdateAnimBg="0"/>
    </p:bldLst>
  </p:timing>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4898" name="Text Box 2"/>
          <p:cNvSpPr txBox="1">
            <a:spLocks noChangeArrowheads="1"/>
          </p:cNvSpPr>
          <p:nvPr/>
        </p:nvSpPr>
        <p:spPr bwMode="auto">
          <a:xfrm>
            <a:off x="212725" y="1174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sp>
        <p:nvSpPr>
          <p:cNvPr id="464899" name="Text Box 3"/>
          <p:cNvSpPr txBox="1">
            <a:spLocks noChangeArrowheads="1"/>
          </p:cNvSpPr>
          <p:nvPr/>
        </p:nvSpPr>
        <p:spPr bwMode="auto">
          <a:xfrm>
            <a:off x="304800" y="39688"/>
            <a:ext cx="58150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6600"/>
                </a:solidFill>
              </a:rPr>
              <a:t>13.4.1. </a:t>
            </a:r>
            <a:r>
              <a:rPr lang="en-US" b="1" i="1">
                <a:solidFill>
                  <a:srgbClr val="006600"/>
                </a:solidFill>
              </a:rPr>
              <a:t>Xác định tần số dao động riêng</a:t>
            </a:r>
            <a:r>
              <a:rPr lang="en-US" b="1">
                <a:solidFill>
                  <a:srgbClr val="006600"/>
                </a:solidFill>
              </a:rPr>
              <a:t>.</a:t>
            </a:r>
            <a:endParaRPr lang="en-US" b="1">
              <a:solidFill>
                <a:srgbClr val="006600"/>
              </a:solidFill>
              <a:cs typeface="Times New Roman" pitchFamily="18" charset="0"/>
            </a:endParaRPr>
          </a:p>
        </p:txBody>
      </p:sp>
      <p:sp>
        <p:nvSpPr>
          <p:cNvPr id="464900" name="Text Box 4"/>
          <p:cNvSpPr txBox="1">
            <a:spLocks noChangeArrowheads="1"/>
          </p:cNvSpPr>
          <p:nvPr/>
        </p:nvSpPr>
        <p:spPr bwMode="auto">
          <a:xfrm>
            <a:off x="309563" y="420688"/>
            <a:ext cx="52546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6600CC"/>
                </a:solidFill>
              </a:rPr>
              <a:t>Dao động ngang và dao động dọc</a:t>
            </a:r>
            <a:r>
              <a:rPr lang="en-US" b="1">
                <a:solidFill>
                  <a:srgbClr val="6600CC"/>
                </a:solidFill>
              </a:rPr>
              <a:t>. </a:t>
            </a:r>
            <a:endParaRPr lang="en-US" b="1">
              <a:solidFill>
                <a:srgbClr val="6600CC"/>
              </a:solidFill>
              <a:cs typeface="Times New Roman" pitchFamily="18" charset="0"/>
            </a:endParaRPr>
          </a:p>
        </p:txBody>
      </p:sp>
      <p:sp>
        <p:nvSpPr>
          <p:cNvPr id="464901" name="Text Box 5"/>
          <p:cNvSpPr txBox="1">
            <a:spLocks noChangeArrowheads="1"/>
          </p:cNvSpPr>
          <p:nvPr/>
        </p:nvSpPr>
        <p:spPr bwMode="auto">
          <a:xfrm>
            <a:off x="381000" y="801688"/>
            <a:ext cx="455295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Hệ thống đang ở vị trí cân bằng </a:t>
            </a:r>
          </a:p>
          <a:p>
            <a:pPr algn="l"/>
            <a:r>
              <a:rPr lang="en-US">
                <a:solidFill>
                  <a:srgbClr val="000000"/>
                </a:solidFill>
              </a:rPr>
              <a:t>(ứng với điểm O).</a:t>
            </a:r>
            <a:r>
              <a:rPr lang="en-US"/>
              <a:t> </a:t>
            </a:r>
          </a:p>
        </p:txBody>
      </p:sp>
      <p:grpSp>
        <p:nvGrpSpPr>
          <p:cNvPr id="464902" name="Group 6"/>
          <p:cNvGrpSpPr>
            <a:grpSpLocks/>
          </p:cNvGrpSpPr>
          <p:nvPr/>
        </p:nvGrpSpPr>
        <p:grpSpPr bwMode="auto">
          <a:xfrm>
            <a:off x="5429250" y="457200"/>
            <a:ext cx="3714750" cy="2605088"/>
            <a:chOff x="3348" y="96"/>
            <a:chExt cx="2340" cy="1641"/>
          </a:xfrm>
        </p:grpSpPr>
        <p:sp>
          <p:nvSpPr>
            <p:cNvPr id="464903" name="Arc 7"/>
            <p:cNvSpPr>
              <a:spLocks/>
            </p:cNvSpPr>
            <p:nvPr/>
          </p:nvSpPr>
          <p:spPr bwMode="auto">
            <a:xfrm>
              <a:off x="3389" y="426"/>
              <a:ext cx="1471" cy="1311"/>
            </a:xfrm>
            <a:custGeom>
              <a:avLst/>
              <a:gdLst>
                <a:gd name="G0" fmla="+- 0 0 0"/>
                <a:gd name="G1" fmla="+- 21600 0 0"/>
                <a:gd name="G2" fmla="+- 21600 0 0"/>
                <a:gd name="T0" fmla="*/ 36 w 16555"/>
                <a:gd name="T1" fmla="*/ 0 h 21600"/>
                <a:gd name="T2" fmla="*/ 16555 w 16555"/>
                <a:gd name="T3" fmla="*/ 7726 h 21600"/>
                <a:gd name="T4" fmla="*/ 0 w 16555"/>
                <a:gd name="T5" fmla="*/ 21600 h 21600"/>
              </a:gdLst>
              <a:ahLst/>
              <a:cxnLst>
                <a:cxn ang="0">
                  <a:pos x="T0" y="T1"/>
                </a:cxn>
                <a:cxn ang="0">
                  <a:pos x="T2" y="T3"/>
                </a:cxn>
                <a:cxn ang="0">
                  <a:pos x="T4" y="T5"/>
                </a:cxn>
              </a:cxnLst>
              <a:rect l="0" t="0" r="r" b="b"/>
              <a:pathLst>
                <a:path w="16555" h="21600" fill="none" extrusionOk="0">
                  <a:moveTo>
                    <a:pt x="35" y="0"/>
                  </a:moveTo>
                  <a:cubicBezTo>
                    <a:pt x="6412" y="10"/>
                    <a:pt x="12459" y="2838"/>
                    <a:pt x="16555" y="7725"/>
                  </a:cubicBezTo>
                </a:path>
                <a:path w="16555" h="21600" stroke="0" extrusionOk="0">
                  <a:moveTo>
                    <a:pt x="35" y="0"/>
                  </a:moveTo>
                  <a:cubicBezTo>
                    <a:pt x="6412" y="10"/>
                    <a:pt x="12459" y="2838"/>
                    <a:pt x="16555" y="7725"/>
                  </a:cubicBezTo>
                  <a:lnTo>
                    <a:pt x="0"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4904" name="Line 8"/>
            <p:cNvSpPr>
              <a:spLocks noChangeShapeType="1"/>
            </p:cNvSpPr>
            <p:nvPr/>
          </p:nvSpPr>
          <p:spPr bwMode="auto">
            <a:xfrm>
              <a:off x="3394" y="283"/>
              <a:ext cx="0" cy="28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4905" name="Rectangle 9" descr="Light upward diagonal"/>
            <p:cNvSpPr>
              <a:spLocks noChangeArrowheads="1"/>
            </p:cNvSpPr>
            <p:nvPr/>
          </p:nvSpPr>
          <p:spPr bwMode="auto">
            <a:xfrm>
              <a:off x="3348" y="291"/>
              <a:ext cx="44" cy="280"/>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464906" name="Line 10"/>
            <p:cNvSpPr>
              <a:spLocks noChangeShapeType="1"/>
            </p:cNvSpPr>
            <p:nvPr/>
          </p:nvSpPr>
          <p:spPr bwMode="auto">
            <a:xfrm>
              <a:off x="3400" y="423"/>
              <a:ext cx="1404" cy="0"/>
            </a:xfrm>
            <a:prstGeom prst="line">
              <a:avLst/>
            </a:prstGeom>
            <a:noFill/>
            <a:ln w="28575">
              <a:solidFill>
                <a:srgbClr val="0066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4907" name="AutoShape 11"/>
            <p:cNvSpPr>
              <a:spLocks noChangeArrowheads="1"/>
            </p:cNvSpPr>
            <p:nvPr/>
          </p:nvSpPr>
          <p:spPr bwMode="auto">
            <a:xfrm>
              <a:off x="4765" y="306"/>
              <a:ext cx="227" cy="228"/>
            </a:xfrm>
            <a:prstGeom prst="flowChartConnector">
              <a:avLst/>
            </a:prstGeom>
            <a:solidFill>
              <a:srgbClr val="FFFFFF"/>
            </a:solidFill>
            <a:ln w="28575">
              <a:solidFill>
                <a:srgbClr val="6600CC"/>
              </a:solidFill>
              <a:round/>
              <a:headEnd/>
              <a:tailEnd/>
            </a:ln>
          </p:spPr>
          <p:txBody>
            <a:bodyPr/>
            <a:lstStyle/>
            <a:p>
              <a:endParaRPr lang="en-US"/>
            </a:p>
          </p:txBody>
        </p:sp>
        <p:sp>
          <p:nvSpPr>
            <p:cNvPr id="464908" name="AutoShape 12"/>
            <p:cNvSpPr>
              <a:spLocks noChangeArrowheads="1"/>
            </p:cNvSpPr>
            <p:nvPr/>
          </p:nvSpPr>
          <p:spPr bwMode="auto">
            <a:xfrm>
              <a:off x="4859" y="408"/>
              <a:ext cx="29" cy="29"/>
            </a:xfrm>
            <a:prstGeom prst="flowChartConnector">
              <a:avLst/>
            </a:prstGeom>
            <a:solidFill>
              <a:srgbClr val="000000"/>
            </a:solidFill>
            <a:ln w="9525">
              <a:solidFill>
                <a:srgbClr val="000000"/>
              </a:solidFill>
              <a:round/>
              <a:headEnd/>
              <a:tailEnd/>
            </a:ln>
          </p:spPr>
          <p:txBody>
            <a:bodyPr/>
            <a:lstStyle/>
            <a:p>
              <a:endParaRPr lang="en-US"/>
            </a:p>
          </p:txBody>
        </p:sp>
        <p:sp>
          <p:nvSpPr>
            <p:cNvPr id="464909" name="AutoShape 13"/>
            <p:cNvSpPr>
              <a:spLocks noChangeArrowheads="1"/>
            </p:cNvSpPr>
            <p:nvPr/>
          </p:nvSpPr>
          <p:spPr bwMode="auto">
            <a:xfrm>
              <a:off x="4765" y="798"/>
              <a:ext cx="227" cy="227"/>
            </a:xfrm>
            <a:prstGeom prst="flowChartConnector">
              <a:avLst/>
            </a:prstGeom>
            <a:noFill/>
            <a:ln w="28575">
              <a:solidFill>
                <a:srgbClr val="66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4910" name="Line 14"/>
            <p:cNvSpPr>
              <a:spLocks noChangeShapeType="1"/>
            </p:cNvSpPr>
            <p:nvPr/>
          </p:nvSpPr>
          <p:spPr bwMode="auto">
            <a:xfrm>
              <a:off x="4874" y="377"/>
              <a:ext cx="0" cy="960"/>
            </a:xfrm>
            <a:prstGeom prst="line">
              <a:avLst/>
            </a:prstGeom>
            <a:noFill/>
            <a:ln w="9525">
              <a:solidFill>
                <a:srgbClr val="000000"/>
              </a:solidFill>
              <a:prstDash val="lgDashDot"/>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64911" name="AutoShape 15"/>
            <p:cNvSpPr>
              <a:spLocks noChangeArrowheads="1"/>
            </p:cNvSpPr>
            <p:nvPr/>
          </p:nvSpPr>
          <p:spPr bwMode="auto">
            <a:xfrm>
              <a:off x="4859" y="899"/>
              <a:ext cx="29" cy="29"/>
            </a:xfrm>
            <a:prstGeom prst="flowChartConnector">
              <a:avLst/>
            </a:prstGeom>
            <a:solidFill>
              <a:srgbClr val="000000"/>
            </a:solidFill>
            <a:ln w="9525">
              <a:solidFill>
                <a:srgbClr val="000000"/>
              </a:solidFill>
              <a:round/>
              <a:headEnd/>
              <a:tailEnd/>
            </a:ln>
          </p:spPr>
          <p:txBody>
            <a:bodyPr/>
            <a:lstStyle/>
            <a:p>
              <a:endParaRPr lang="en-US"/>
            </a:p>
          </p:txBody>
        </p:sp>
        <p:sp>
          <p:nvSpPr>
            <p:cNvPr id="464912" name="Line 16"/>
            <p:cNvSpPr>
              <a:spLocks noChangeShapeType="1"/>
            </p:cNvSpPr>
            <p:nvPr/>
          </p:nvSpPr>
          <p:spPr bwMode="auto">
            <a:xfrm>
              <a:off x="4874" y="938"/>
              <a:ext cx="0" cy="218"/>
            </a:xfrm>
            <a:prstGeom prst="line">
              <a:avLst/>
            </a:prstGeom>
            <a:noFill/>
            <a:ln w="19050">
              <a:solidFill>
                <a:srgbClr val="FF0066"/>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64913" name="Line 17"/>
            <p:cNvSpPr>
              <a:spLocks noChangeShapeType="1"/>
            </p:cNvSpPr>
            <p:nvPr/>
          </p:nvSpPr>
          <p:spPr bwMode="auto">
            <a:xfrm flipV="1">
              <a:off x="4874" y="727"/>
              <a:ext cx="0" cy="183"/>
            </a:xfrm>
            <a:prstGeom prst="line">
              <a:avLst/>
            </a:prstGeom>
            <a:noFill/>
            <a:ln w="19050">
              <a:solidFill>
                <a:srgbClr val="0000FF"/>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464914" name="AutoShape 18"/>
            <p:cNvSpPr>
              <a:spLocks noChangeArrowheads="1"/>
            </p:cNvSpPr>
            <p:nvPr/>
          </p:nvSpPr>
          <p:spPr bwMode="auto">
            <a:xfrm>
              <a:off x="4859" y="642"/>
              <a:ext cx="29" cy="29"/>
            </a:xfrm>
            <a:prstGeom prst="flowChartConnector">
              <a:avLst/>
            </a:prstGeom>
            <a:solidFill>
              <a:srgbClr val="000000"/>
            </a:solidFill>
            <a:ln w="9525">
              <a:solidFill>
                <a:srgbClr val="000000"/>
              </a:solidFill>
              <a:round/>
              <a:headEnd/>
              <a:tailEnd/>
            </a:ln>
          </p:spPr>
          <p:txBody>
            <a:bodyPr/>
            <a:lstStyle/>
            <a:p>
              <a:endParaRPr lang="en-US"/>
            </a:p>
          </p:txBody>
        </p:sp>
        <p:sp>
          <p:nvSpPr>
            <p:cNvPr id="464915" name="Arc 19"/>
            <p:cNvSpPr>
              <a:spLocks/>
            </p:cNvSpPr>
            <p:nvPr/>
          </p:nvSpPr>
          <p:spPr bwMode="auto">
            <a:xfrm>
              <a:off x="3392" y="426"/>
              <a:ext cx="1489" cy="629"/>
            </a:xfrm>
            <a:custGeom>
              <a:avLst/>
              <a:gdLst>
                <a:gd name="G0" fmla="+- 110 0 0"/>
                <a:gd name="G1" fmla="+- 21600 0 0"/>
                <a:gd name="G2" fmla="+- 21600 0 0"/>
                <a:gd name="T0" fmla="*/ 0 w 16762"/>
                <a:gd name="T1" fmla="*/ 0 h 21600"/>
                <a:gd name="T2" fmla="*/ 16762 w 16762"/>
                <a:gd name="T3" fmla="*/ 7843 h 21600"/>
                <a:gd name="T4" fmla="*/ 110 w 16762"/>
                <a:gd name="T5" fmla="*/ 21600 h 21600"/>
              </a:gdLst>
              <a:ahLst/>
              <a:cxnLst>
                <a:cxn ang="0">
                  <a:pos x="T0" y="T1"/>
                </a:cxn>
                <a:cxn ang="0">
                  <a:pos x="T2" y="T3"/>
                </a:cxn>
                <a:cxn ang="0">
                  <a:pos x="T4" y="T5"/>
                </a:cxn>
              </a:cxnLst>
              <a:rect l="0" t="0" r="r" b="b"/>
              <a:pathLst>
                <a:path w="16762" h="21600" fill="none" extrusionOk="0">
                  <a:moveTo>
                    <a:pt x="0" y="0"/>
                  </a:moveTo>
                  <a:cubicBezTo>
                    <a:pt x="36" y="0"/>
                    <a:pt x="73" y="-1"/>
                    <a:pt x="110" y="0"/>
                  </a:cubicBezTo>
                  <a:cubicBezTo>
                    <a:pt x="6552" y="0"/>
                    <a:pt x="12658" y="2875"/>
                    <a:pt x="16762" y="7842"/>
                  </a:cubicBezTo>
                </a:path>
                <a:path w="16762" h="21600" stroke="0" extrusionOk="0">
                  <a:moveTo>
                    <a:pt x="0" y="0"/>
                  </a:moveTo>
                  <a:cubicBezTo>
                    <a:pt x="36" y="0"/>
                    <a:pt x="73" y="-1"/>
                    <a:pt x="110" y="0"/>
                  </a:cubicBezTo>
                  <a:cubicBezTo>
                    <a:pt x="6552" y="0"/>
                    <a:pt x="12658" y="2875"/>
                    <a:pt x="16762" y="7842"/>
                  </a:cubicBezTo>
                  <a:lnTo>
                    <a:pt x="110"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4916" name="Line 20"/>
            <p:cNvSpPr>
              <a:spLocks noChangeShapeType="1"/>
            </p:cNvSpPr>
            <p:nvPr/>
          </p:nvSpPr>
          <p:spPr bwMode="auto">
            <a:xfrm>
              <a:off x="4890" y="657"/>
              <a:ext cx="655"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64917" name="Line 21"/>
            <p:cNvSpPr>
              <a:spLocks noChangeShapeType="1"/>
            </p:cNvSpPr>
            <p:nvPr/>
          </p:nvSpPr>
          <p:spPr bwMode="auto">
            <a:xfrm>
              <a:off x="5129" y="423"/>
              <a:ext cx="18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4918" name="Line 22"/>
            <p:cNvSpPr>
              <a:spLocks noChangeShapeType="1"/>
            </p:cNvSpPr>
            <p:nvPr/>
          </p:nvSpPr>
          <p:spPr bwMode="auto">
            <a:xfrm>
              <a:off x="5129" y="938"/>
              <a:ext cx="18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4919" name="Line 23"/>
            <p:cNvSpPr>
              <a:spLocks noChangeShapeType="1"/>
            </p:cNvSpPr>
            <p:nvPr/>
          </p:nvSpPr>
          <p:spPr bwMode="auto">
            <a:xfrm>
              <a:off x="5281" y="299"/>
              <a:ext cx="0" cy="123"/>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64920" name="Line 24"/>
            <p:cNvSpPr>
              <a:spLocks noChangeShapeType="1"/>
            </p:cNvSpPr>
            <p:nvPr/>
          </p:nvSpPr>
          <p:spPr bwMode="auto">
            <a:xfrm>
              <a:off x="5281" y="400"/>
              <a:ext cx="0" cy="54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4921" name="Line 25"/>
            <p:cNvSpPr>
              <a:spLocks noChangeShapeType="1"/>
            </p:cNvSpPr>
            <p:nvPr/>
          </p:nvSpPr>
          <p:spPr bwMode="auto">
            <a:xfrm flipV="1">
              <a:off x="5281" y="930"/>
              <a:ext cx="0" cy="187"/>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64922" name="AutoShape 26"/>
            <p:cNvSpPr>
              <a:spLocks noChangeArrowheads="1"/>
            </p:cNvSpPr>
            <p:nvPr/>
          </p:nvSpPr>
          <p:spPr bwMode="auto">
            <a:xfrm>
              <a:off x="5273" y="642"/>
              <a:ext cx="24" cy="23"/>
            </a:xfrm>
            <a:prstGeom prst="flowChartConnector">
              <a:avLst/>
            </a:prstGeom>
            <a:solidFill>
              <a:srgbClr val="000000"/>
            </a:solidFill>
            <a:ln w="9525">
              <a:solidFill>
                <a:srgbClr val="000000"/>
              </a:solidFill>
              <a:round/>
              <a:headEnd/>
              <a:tailEnd/>
            </a:ln>
          </p:spPr>
          <p:txBody>
            <a:bodyPr/>
            <a:lstStyle/>
            <a:p>
              <a:endParaRPr lang="en-US"/>
            </a:p>
          </p:txBody>
        </p:sp>
        <p:sp>
          <p:nvSpPr>
            <p:cNvPr id="464923" name="Text Box 27"/>
            <p:cNvSpPr txBox="1">
              <a:spLocks noChangeArrowheads="1"/>
            </p:cNvSpPr>
            <p:nvPr/>
          </p:nvSpPr>
          <p:spPr bwMode="auto">
            <a:xfrm>
              <a:off x="4752" y="96"/>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m</a:t>
              </a:r>
            </a:p>
          </p:txBody>
        </p:sp>
        <p:sp>
          <p:nvSpPr>
            <p:cNvPr id="464924" name="Text Box 28"/>
            <p:cNvSpPr txBox="1">
              <a:spLocks noChangeArrowheads="1"/>
            </p:cNvSpPr>
            <p:nvPr/>
          </p:nvSpPr>
          <p:spPr bwMode="auto">
            <a:xfrm>
              <a:off x="4842" y="492"/>
              <a:ext cx="281"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O</a:t>
              </a:r>
            </a:p>
          </p:txBody>
        </p:sp>
        <p:sp>
          <p:nvSpPr>
            <p:cNvPr id="464925" name="Text Box 29"/>
            <p:cNvSpPr txBox="1">
              <a:spLocks noChangeArrowheads="1"/>
            </p:cNvSpPr>
            <p:nvPr/>
          </p:nvSpPr>
          <p:spPr bwMode="auto">
            <a:xfrm>
              <a:off x="4842" y="660"/>
              <a:ext cx="280"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0000FF"/>
                  </a:solidFill>
                  <a:latin typeface="Times New Roman" pitchFamily="18" charset="0"/>
                  <a:cs typeface="Times New Roman" pitchFamily="18" charset="0"/>
                </a:rPr>
                <a:t>F</a:t>
              </a:r>
            </a:p>
          </p:txBody>
        </p:sp>
        <p:sp>
          <p:nvSpPr>
            <p:cNvPr id="464926" name="Text Box 30"/>
            <p:cNvSpPr txBox="1">
              <a:spLocks noChangeArrowheads="1"/>
            </p:cNvSpPr>
            <p:nvPr/>
          </p:nvSpPr>
          <p:spPr bwMode="auto">
            <a:xfrm>
              <a:off x="4860" y="1008"/>
              <a:ext cx="280"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FF0000"/>
                  </a:solidFill>
                  <a:latin typeface="Times New Roman" pitchFamily="18" charset="0"/>
                  <a:cs typeface="Times New Roman" pitchFamily="18" charset="0"/>
                </a:rPr>
                <a:t>P</a:t>
              </a:r>
            </a:p>
          </p:txBody>
        </p:sp>
        <p:sp>
          <p:nvSpPr>
            <p:cNvPr id="464927" name="Text Box 31"/>
            <p:cNvSpPr txBox="1">
              <a:spLocks noChangeArrowheads="1"/>
            </p:cNvSpPr>
            <p:nvPr/>
          </p:nvSpPr>
          <p:spPr bwMode="auto">
            <a:xfrm>
              <a:off x="5407" y="618"/>
              <a:ext cx="281"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x</a:t>
              </a:r>
            </a:p>
          </p:txBody>
        </p:sp>
        <p:sp>
          <p:nvSpPr>
            <p:cNvPr id="464928" name="Text Box 32"/>
            <p:cNvSpPr txBox="1">
              <a:spLocks noChangeArrowheads="1"/>
            </p:cNvSpPr>
            <p:nvPr/>
          </p:nvSpPr>
          <p:spPr bwMode="auto">
            <a:xfrm>
              <a:off x="4870" y="1161"/>
              <a:ext cx="280"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y</a:t>
              </a:r>
            </a:p>
          </p:txBody>
        </p:sp>
        <p:sp>
          <p:nvSpPr>
            <p:cNvPr id="464929" name="Text Box 33"/>
            <p:cNvSpPr txBox="1">
              <a:spLocks noChangeArrowheads="1"/>
            </p:cNvSpPr>
            <p:nvPr/>
          </p:nvSpPr>
          <p:spPr bwMode="auto">
            <a:xfrm>
              <a:off x="5124" y="672"/>
              <a:ext cx="264"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y</a:t>
              </a:r>
            </a:p>
          </p:txBody>
        </p:sp>
        <p:sp>
          <p:nvSpPr>
            <p:cNvPr id="464930" name="Text Box 34"/>
            <p:cNvSpPr txBox="1">
              <a:spLocks noChangeArrowheads="1"/>
            </p:cNvSpPr>
            <p:nvPr/>
          </p:nvSpPr>
          <p:spPr bwMode="auto">
            <a:xfrm>
              <a:off x="5064" y="384"/>
              <a:ext cx="384"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Δt</a:t>
              </a:r>
            </a:p>
          </p:txBody>
        </p:sp>
      </p:grpSp>
      <p:graphicFrame>
        <p:nvGraphicFramePr>
          <p:cNvPr id="464931" name="Object 35"/>
          <p:cNvGraphicFramePr>
            <a:graphicFrameLocks noChangeAspect="1"/>
          </p:cNvGraphicFramePr>
          <p:nvPr/>
        </p:nvGraphicFramePr>
        <p:xfrm>
          <a:off x="914400" y="1371600"/>
          <a:ext cx="4114800" cy="838200"/>
        </p:xfrm>
        <a:graphic>
          <a:graphicData uri="http://schemas.openxmlformats.org/presentationml/2006/ole">
            <mc:AlternateContent xmlns:mc="http://schemas.openxmlformats.org/markup-compatibility/2006">
              <mc:Choice xmlns:v="urn:schemas-microsoft-com:vml" Requires="v">
                <p:oleObj spid="_x0000_s464951" name="Document" r:id="rId3" imgW="2162160" imgH="457200" progId="Word.Document.8">
                  <p:embed/>
                </p:oleObj>
              </mc:Choice>
              <mc:Fallback>
                <p:oleObj name="Document" r:id="rId3" imgW="2162160" imgH="457200" progId="Word.Document.8">
                  <p:embed/>
                  <p:pic>
                    <p:nvPicPr>
                      <p:cNvPr id="0" name="Object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14400" y="1371600"/>
                        <a:ext cx="4114800"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64932" name="Text Box 36"/>
          <p:cNvSpPr txBox="1">
            <a:spLocks noChangeArrowheads="1"/>
          </p:cNvSpPr>
          <p:nvPr/>
        </p:nvSpPr>
        <p:spPr bwMode="auto">
          <a:xfrm>
            <a:off x="503238" y="2049463"/>
            <a:ext cx="389572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latin typeface="Times New Roman" pitchFamily="18" charset="0"/>
                <a:cs typeface="Times New Roman" pitchFamily="18" charset="0"/>
              </a:rPr>
              <a:t>k </a:t>
            </a:r>
            <a:r>
              <a:rPr lang="en-US">
                <a:solidFill>
                  <a:srgbClr val="000000"/>
                </a:solidFill>
                <a:latin typeface="Times New Roman" pitchFamily="18" charset="0"/>
                <a:cs typeface="Times New Roman" pitchFamily="18" charset="0"/>
              </a:rPr>
              <a:t>- </a:t>
            </a:r>
            <a:r>
              <a:rPr lang="en-US">
                <a:solidFill>
                  <a:srgbClr val="000000"/>
                </a:solidFill>
              </a:rPr>
              <a:t>độ cứng của dầm (N/m);</a:t>
            </a:r>
            <a:endParaRPr lang="en-US">
              <a:solidFill>
                <a:srgbClr val="000000"/>
              </a:solidFill>
              <a:latin typeface=".VnBook-Antiqua" pitchFamily="34" charset="0"/>
              <a:cs typeface="Times New Roman" pitchFamily="18" charset="0"/>
            </a:endParaRPr>
          </a:p>
          <a:p>
            <a:pPr algn="l"/>
            <a:r>
              <a:rPr lang="en-US">
                <a:solidFill>
                  <a:srgbClr val="0000FF"/>
                </a:solidFill>
                <a:latin typeface="Times New Roman" pitchFamily="18" charset="0"/>
                <a:cs typeface="Times New Roman" pitchFamily="18" charset="0"/>
              </a:rPr>
              <a:t>δ</a:t>
            </a:r>
            <a:r>
              <a:rPr lang="en-US">
                <a:latin typeface="Times New Roman" pitchFamily="18" charset="0"/>
                <a:cs typeface="Times New Roman" pitchFamily="18" charset="0"/>
              </a:rPr>
              <a:t> -  </a:t>
            </a:r>
            <a:r>
              <a:rPr lang="en-US"/>
              <a:t>độ dẻo của dầm.</a:t>
            </a:r>
          </a:p>
        </p:txBody>
      </p:sp>
      <p:sp>
        <p:nvSpPr>
          <p:cNvPr id="464933" name="Text Box 37"/>
          <p:cNvSpPr txBox="1">
            <a:spLocks noChangeArrowheads="1"/>
          </p:cNvSpPr>
          <p:nvPr/>
        </p:nvSpPr>
        <p:spPr bwMode="auto">
          <a:xfrm>
            <a:off x="412750" y="2801938"/>
            <a:ext cx="833437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Đầu dầm lệch khỏi vị trí cân bằng một khoảng y, khối lượng </a:t>
            </a:r>
          </a:p>
          <a:p>
            <a:pPr algn="l"/>
            <a:r>
              <a:rPr lang="en-US">
                <a:solidFill>
                  <a:srgbClr val="000000"/>
                </a:solidFill>
              </a:rPr>
              <a:t>m chịu tác dụng của các lực sau: </a:t>
            </a:r>
            <a:endParaRPr lang="en-US">
              <a:cs typeface="Times New Roman" pitchFamily="18" charset="0"/>
            </a:endParaRPr>
          </a:p>
        </p:txBody>
      </p:sp>
      <p:grpSp>
        <p:nvGrpSpPr>
          <p:cNvPr id="464934" name="Group 38"/>
          <p:cNvGrpSpPr>
            <a:grpSpLocks/>
          </p:cNvGrpSpPr>
          <p:nvPr/>
        </p:nvGrpSpPr>
        <p:grpSpPr bwMode="auto">
          <a:xfrm>
            <a:off x="5105400" y="3200400"/>
            <a:ext cx="3581400" cy="887413"/>
            <a:chOff x="2162" y="2095"/>
            <a:chExt cx="2218" cy="503"/>
          </a:xfrm>
        </p:grpSpPr>
        <p:sp>
          <p:nvSpPr>
            <p:cNvPr id="464935" name="Text Box 39"/>
            <p:cNvSpPr txBox="1">
              <a:spLocks noChangeArrowheads="1"/>
            </p:cNvSpPr>
            <p:nvPr/>
          </p:nvSpPr>
          <p:spPr bwMode="auto">
            <a:xfrm>
              <a:off x="2162" y="2095"/>
              <a:ext cx="1616" cy="4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 </a:t>
              </a:r>
              <a:r>
                <a:rPr lang="en-US">
                  <a:solidFill>
                    <a:srgbClr val="000000"/>
                  </a:solidFill>
                  <a:cs typeface="Times New Roman" pitchFamily="18" charset="0"/>
                </a:rPr>
                <a:t>tr</a:t>
              </a:r>
              <a:r>
                <a:rPr lang="en-US"/>
                <a:t>ọ</a:t>
              </a:r>
              <a:r>
                <a:rPr lang="en-US">
                  <a:solidFill>
                    <a:srgbClr val="000000"/>
                  </a:solidFill>
                  <a:cs typeface="Times New Roman" pitchFamily="18" charset="0"/>
                </a:rPr>
                <a:t>ng l</a:t>
              </a:r>
              <a:r>
                <a:rPr lang="en-US"/>
                <a:t>ự</a:t>
              </a:r>
              <a:r>
                <a:rPr lang="en-US">
                  <a:solidFill>
                    <a:srgbClr val="000000"/>
                  </a:solidFill>
                  <a:cs typeface="Times New Roman" pitchFamily="18" charset="0"/>
                </a:rPr>
                <a:t>c</a:t>
              </a:r>
              <a:r>
                <a:rPr lang="en-US">
                  <a:solidFill>
                    <a:srgbClr val="000000"/>
                  </a:solidFill>
                  <a:latin typeface="Times New Roman" pitchFamily="18" charset="0"/>
                  <a:cs typeface="Times New Roman" pitchFamily="18" charset="0"/>
                </a:rPr>
                <a:t> </a:t>
              </a:r>
              <a:r>
                <a:rPr lang="en-US">
                  <a:solidFill>
                    <a:srgbClr val="0000FF"/>
                  </a:solidFill>
                  <a:latin typeface="Times New Roman" pitchFamily="18" charset="0"/>
                  <a:cs typeface="Times New Roman" pitchFamily="18" charset="0"/>
                </a:rPr>
                <a:t>mg = P;</a:t>
              </a:r>
              <a:endParaRPr lang="en-US">
                <a:solidFill>
                  <a:srgbClr val="0000FF"/>
                </a:solidFill>
                <a:latin typeface=".VnBook-Antiqua" pitchFamily="34" charset="0"/>
                <a:cs typeface="Times New Roman" pitchFamily="18" charset="0"/>
              </a:endParaRPr>
            </a:p>
            <a:p>
              <a:pPr algn="l"/>
              <a:r>
                <a:rPr lang="en-US">
                  <a:latin typeface="Times New Roman" pitchFamily="18" charset="0"/>
                  <a:cs typeface="Times New Roman" pitchFamily="18" charset="0"/>
                </a:rPr>
                <a:t>- </a:t>
              </a:r>
              <a:r>
                <a:rPr lang="en-US">
                  <a:cs typeface="Times New Roman" pitchFamily="18" charset="0"/>
                </a:rPr>
                <a:t>l</a:t>
              </a:r>
              <a:r>
                <a:rPr lang="en-US"/>
                <a:t>ự</a:t>
              </a:r>
              <a:r>
                <a:rPr lang="en-US">
                  <a:cs typeface="Times New Roman" pitchFamily="18" charset="0"/>
                </a:rPr>
                <a:t>c h</a:t>
              </a:r>
              <a:r>
                <a:rPr lang="en-US"/>
                <a:t>ồ</a:t>
              </a:r>
              <a:r>
                <a:rPr lang="en-US">
                  <a:cs typeface="Times New Roman" pitchFamily="18" charset="0"/>
                </a:rPr>
                <a:t>i ph</a:t>
              </a:r>
              <a:r>
                <a:rPr lang="en-US"/>
                <a:t>ụ</a:t>
              </a:r>
              <a:r>
                <a:rPr lang="en-US">
                  <a:cs typeface="Times New Roman" pitchFamily="18" charset="0"/>
                </a:rPr>
                <a:t>c</a:t>
              </a:r>
            </a:p>
          </p:txBody>
        </p:sp>
        <p:graphicFrame>
          <p:nvGraphicFramePr>
            <p:cNvPr id="464936" name="Object 40"/>
            <p:cNvGraphicFramePr>
              <a:graphicFrameLocks noChangeAspect="1"/>
            </p:cNvGraphicFramePr>
            <p:nvPr/>
          </p:nvGraphicFramePr>
          <p:xfrm>
            <a:off x="3372" y="2364"/>
            <a:ext cx="1008" cy="234"/>
          </p:xfrm>
          <a:graphic>
            <a:graphicData uri="http://schemas.openxmlformats.org/presentationml/2006/ole">
              <mc:AlternateContent xmlns:mc="http://schemas.openxmlformats.org/markup-compatibility/2006">
                <mc:Choice xmlns:v="urn:schemas-microsoft-com:vml" Requires="v">
                  <p:oleObj spid="_x0000_s464952" name="Equation" r:id="rId5" imgW="1041120" imgH="241200" progId="Equation.3">
                    <p:embed/>
                  </p:oleObj>
                </mc:Choice>
                <mc:Fallback>
                  <p:oleObj name="Equation" r:id="rId5" imgW="1041120" imgH="241200" progId="Equation.3">
                    <p:embed/>
                    <p:pic>
                      <p:nvPicPr>
                        <p:cNvPr id="0" name="Object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2" y="2364"/>
                          <a:ext cx="1008" cy="2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aphicFrame>
        <p:nvGraphicFramePr>
          <p:cNvPr id="464937" name="Object 41"/>
          <p:cNvGraphicFramePr>
            <a:graphicFrameLocks noChangeAspect="1"/>
          </p:cNvGraphicFramePr>
          <p:nvPr/>
        </p:nvGraphicFramePr>
        <p:xfrm>
          <a:off x="1371600" y="3886200"/>
          <a:ext cx="6553200" cy="1065213"/>
        </p:xfrm>
        <a:graphic>
          <a:graphicData uri="http://schemas.openxmlformats.org/presentationml/2006/ole">
            <mc:AlternateContent xmlns:mc="http://schemas.openxmlformats.org/markup-compatibility/2006">
              <mc:Choice xmlns:v="urn:schemas-microsoft-com:vml" Requires="v">
                <p:oleObj spid="_x0000_s464953" name="Document" r:id="rId7" imgW="3743280" imgH="628560" progId="Word.Document.8">
                  <p:embed/>
                </p:oleObj>
              </mc:Choice>
              <mc:Fallback>
                <p:oleObj name="Document" r:id="rId7" imgW="3743280" imgH="628560" progId="Word.Document.8">
                  <p:embed/>
                  <p:pic>
                    <p:nvPicPr>
                      <p:cNvPr id="0" name="Object 4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71600" y="3886200"/>
                        <a:ext cx="6553200" cy="10652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64938" name="Object 42"/>
          <p:cNvGraphicFramePr>
            <a:graphicFrameLocks noChangeAspect="1"/>
          </p:cNvGraphicFramePr>
          <p:nvPr/>
        </p:nvGraphicFramePr>
        <p:xfrm>
          <a:off x="-1639888" y="3759200"/>
          <a:ext cx="6270626" cy="784225"/>
        </p:xfrm>
        <a:graphic>
          <a:graphicData uri="http://schemas.openxmlformats.org/presentationml/2006/ole">
            <mc:AlternateContent xmlns:mc="http://schemas.openxmlformats.org/markup-compatibility/2006">
              <mc:Choice xmlns:v="urn:schemas-microsoft-com:vml" Requires="v">
                <p:oleObj spid="_x0000_s464954" name="Document" r:id="rId9" imgW="4130746" imgH="514368" progId="Word.Document.8">
                  <p:embed/>
                </p:oleObj>
              </mc:Choice>
              <mc:Fallback>
                <p:oleObj name="Document" r:id="rId9" imgW="4130746" imgH="514368" progId="Word.Document.8">
                  <p:embed/>
                  <p:pic>
                    <p:nvPicPr>
                      <p:cNvPr id="0" name="Object 4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639888" y="3759200"/>
                        <a:ext cx="6270626" cy="784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464939" name="Group 43"/>
          <p:cNvGrpSpPr>
            <a:grpSpLocks/>
          </p:cNvGrpSpPr>
          <p:nvPr/>
        </p:nvGrpSpPr>
        <p:grpSpPr bwMode="auto">
          <a:xfrm>
            <a:off x="604838" y="5715000"/>
            <a:ext cx="8023225" cy="822325"/>
            <a:chOff x="381" y="3706"/>
            <a:chExt cx="5054" cy="518"/>
          </a:xfrm>
        </p:grpSpPr>
        <p:graphicFrame>
          <p:nvGraphicFramePr>
            <p:cNvPr id="464940" name="Object 44"/>
            <p:cNvGraphicFramePr>
              <a:graphicFrameLocks noChangeAspect="1"/>
            </p:cNvGraphicFramePr>
            <p:nvPr/>
          </p:nvGraphicFramePr>
          <p:xfrm>
            <a:off x="381" y="3753"/>
            <a:ext cx="912" cy="267"/>
          </p:xfrm>
          <a:graphic>
            <a:graphicData uri="http://schemas.openxmlformats.org/presentationml/2006/ole">
              <mc:AlternateContent xmlns:mc="http://schemas.openxmlformats.org/markup-compatibility/2006">
                <mc:Choice xmlns:v="urn:schemas-microsoft-com:vml" Requires="v">
                  <p:oleObj spid="_x0000_s464955" name="Equation" r:id="rId11" imgW="825480" imgH="241200" progId="Equation.3">
                    <p:embed/>
                  </p:oleObj>
                </mc:Choice>
                <mc:Fallback>
                  <p:oleObj name="Equation" r:id="rId11" imgW="825480" imgH="241200" progId="Equation.3">
                    <p:embed/>
                    <p:pic>
                      <p:nvPicPr>
                        <p:cNvPr id="0" name="Object 4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81" y="3753"/>
                          <a:ext cx="912" cy="2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64941" name="Text Box 45"/>
            <p:cNvSpPr txBox="1">
              <a:spLocks noChangeArrowheads="1"/>
            </p:cNvSpPr>
            <p:nvPr/>
          </p:nvSpPr>
          <p:spPr bwMode="auto">
            <a:xfrm>
              <a:off x="1275" y="3706"/>
              <a:ext cx="4160"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(cm) - chuyển vị tĩnh của khối lượng m do trọng</a:t>
              </a:r>
            </a:p>
            <a:p>
              <a:pPr algn="l"/>
              <a:r>
                <a:rPr lang="en-US">
                  <a:solidFill>
                    <a:srgbClr val="000000"/>
                  </a:solidFill>
                </a:rPr>
                <a:t> lượng của nó g</a:t>
              </a:r>
              <a:r>
                <a:rPr lang="en-US"/>
                <a:t>ây ra.</a:t>
              </a:r>
            </a:p>
          </p:txBody>
        </p:sp>
      </p:grpSp>
      <p:sp>
        <p:nvSpPr>
          <p:cNvPr id="464942" name="Rectangle 46"/>
          <p:cNvSpPr>
            <a:spLocks noChangeArrowheads="1"/>
          </p:cNvSpPr>
          <p:nvPr/>
        </p:nvSpPr>
        <p:spPr bwMode="auto">
          <a:xfrm>
            <a:off x="4033838" y="2490788"/>
            <a:ext cx="228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l"/>
            <a:r>
              <a:rPr lang="en-US" sz="1400">
                <a:solidFill>
                  <a:srgbClr val="000000"/>
                </a:solidFill>
                <a:latin typeface=".VnTime" pitchFamily="34" charset="0"/>
                <a:cs typeface="Times New Roman" pitchFamily="18" charset="0"/>
              </a:rPr>
              <a:t> </a:t>
            </a:r>
            <a:endParaRPr lang="en-US">
              <a:latin typeface="Times New Roman" pitchFamily="18" charset="0"/>
              <a:cs typeface="Times New Roman" pitchFamily="18" charset="0"/>
            </a:endParaRPr>
          </a:p>
        </p:txBody>
      </p:sp>
      <p:graphicFrame>
        <p:nvGraphicFramePr>
          <p:cNvPr id="464943" name="Object 47"/>
          <p:cNvGraphicFramePr>
            <a:graphicFrameLocks noChangeAspect="1"/>
          </p:cNvGraphicFramePr>
          <p:nvPr/>
        </p:nvGraphicFramePr>
        <p:xfrm>
          <a:off x="533400" y="4738688"/>
          <a:ext cx="1884363" cy="865187"/>
        </p:xfrm>
        <a:graphic>
          <a:graphicData uri="http://schemas.openxmlformats.org/presentationml/2006/ole">
            <mc:AlternateContent xmlns:mc="http://schemas.openxmlformats.org/markup-compatibility/2006">
              <mc:Choice xmlns:v="urn:schemas-microsoft-com:vml" Requires="v">
                <p:oleObj spid="_x0000_s464956" name="Equation" r:id="rId13" imgW="965160" imgH="444240" progId="Equation.3">
                  <p:embed/>
                </p:oleObj>
              </mc:Choice>
              <mc:Fallback>
                <p:oleObj name="Equation" r:id="rId13" imgW="965160" imgH="444240" progId="Equation.3">
                  <p:embed/>
                  <p:pic>
                    <p:nvPicPr>
                      <p:cNvPr id="0" name="Object 4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33400" y="4738688"/>
                        <a:ext cx="1884363" cy="8651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64944" name="Rectangle 48"/>
          <p:cNvSpPr>
            <a:spLocks noChangeArrowheads="1"/>
          </p:cNvSpPr>
          <p:nvPr/>
        </p:nvSpPr>
        <p:spPr bwMode="auto">
          <a:xfrm>
            <a:off x="4033838" y="3300413"/>
            <a:ext cx="6286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l"/>
            <a:r>
              <a:rPr lang="en-US" sz="1400">
                <a:solidFill>
                  <a:srgbClr val="000000"/>
                </a:solidFill>
                <a:latin typeface=".VnTime" pitchFamily="34" charset="0"/>
                <a:cs typeface="Times New Roman" pitchFamily="18" charset="0"/>
              </a:rPr>
              <a:t>.         </a:t>
            </a:r>
            <a:endParaRPr lang="en-US">
              <a:latin typeface="Times New Roman" pitchFamily="18" charset="0"/>
              <a:cs typeface="Times New Roman" pitchFamily="18" charset="0"/>
            </a:endParaRPr>
          </a:p>
        </p:txBody>
      </p:sp>
      <p:graphicFrame>
        <p:nvGraphicFramePr>
          <p:cNvPr id="464945" name="Object 49"/>
          <p:cNvGraphicFramePr>
            <a:graphicFrameLocks noChangeAspect="1"/>
          </p:cNvGraphicFramePr>
          <p:nvPr/>
        </p:nvGraphicFramePr>
        <p:xfrm>
          <a:off x="2601913" y="4778375"/>
          <a:ext cx="1131887" cy="798513"/>
        </p:xfrm>
        <a:graphic>
          <a:graphicData uri="http://schemas.openxmlformats.org/presentationml/2006/ole">
            <mc:AlternateContent xmlns:mc="http://schemas.openxmlformats.org/markup-compatibility/2006">
              <mc:Choice xmlns:v="urn:schemas-microsoft-com:vml" Requires="v">
                <p:oleObj spid="_x0000_s464957" name="Equation" r:id="rId15" imgW="558720" imgH="393480" progId="Equation.3">
                  <p:embed/>
                </p:oleObj>
              </mc:Choice>
              <mc:Fallback>
                <p:oleObj name="Equation" r:id="rId15" imgW="558720" imgH="393480" progId="Equation.3">
                  <p:embed/>
                  <p:pic>
                    <p:nvPicPr>
                      <p:cNvPr id="0" name="Object 4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601913" y="4778375"/>
                        <a:ext cx="1131887" cy="7985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64946" name="Rectangle 50"/>
          <p:cNvSpPr>
            <a:spLocks noChangeArrowheads="1"/>
          </p:cNvSpPr>
          <p:nvPr/>
        </p:nvSpPr>
        <p:spPr bwMode="auto">
          <a:xfrm>
            <a:off x="4033838" y="4084638"/>
            <a:ext cx="222250" cy="260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l"/>
            <a:r>
              <a:rPr lang="en-US" sz="1100"/>
              <a:t> </a:t>
            </a:r>
            <a:endParaRPr lang="en-US">
              <a:latin typeface="Times New Roman" pitchFamily="18" charset="0"/>
              <a:cs typeface="Times New Roman" pitchFamily="18" charset="0"/>
            </a:endParaRPr>
          </a:p>
        </p:txBody>
      </p:sp>
      <p:sp>
        <p:nvSpPr>
          <p:cNvPr id="464947" name="Rectangle 51"/>
          <p:cNvSpPr>
            <a:spLocks noChangeArrowheads="1"/>
          </p:cNvSpPr>
          <p:nvPr/>
        </p:nvSpPr>
        <p:spPr bwMode="auto">
          <a:xfrm>
            <a:off x="0" y="3024188"/>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en-US"/>
          </a:p>
        </p:txBody>
      </p:sp>
      <p:graphicFrame>
        <p:nvGraphicFramePr>
          <p:cNvPr id="464948" name="Object 52"/>
          <p:cNvGraphicFramePr>
            <a:graphicFrameLocks noChangeAspect="1"/>
          </p:cNvGraphicFramePr>
          <p:nvPr/>
        </p:nvGraphicFramePr>
        <p:xfrm>
          <a:off x="3810000" y="4719638"/>
          <a:ext cx="2019300" cy="914400"/>
        </p:xfrm>
        <a:graphic>
          <a:graphicData uri="http://schemas.openxmlformats.org/presentationml/2006/ole">
            <mc:AlternateContent xmlns:mc="http://schemas.openxmlformats.org/markup-compatibility/2006">
              <mc:Choice xmlns:v="urn:schemas-microsoft-com:vml" Requires="v">
                <p:oleObj spid="_x0000_s464958" name="Equation" r:id="rId17" imgW="977760" imgH="444240" progId="Equation.3">
                  <p:embed/>
                </p:oleObj>
              </mc:Choice>
              <mc:Fallback>
                <p:oleObj name="Equation" r:id="rId17" imgW="977760" imgH="444240" progId="Equation.3">
                  <p:embed/>
                  <p:pic>
                    <p:nvPicPr>
                      <p:cNvPr id="0" name="Object 5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810000" y="4719638"/>
                        <a:ext cx="2019300" cy="914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64949" name="Rectangle 53"/>
          <p:cNvSpPr>
            <a:spLocks noChangeArrowheads="1"/>
          </p:cNvSpPr>
          <p:nvPr/>
        </p:nvSpPr>
        <p:spPr bwMode="auto">
          <a:xfrm>
            <a:off x="3924300" y="3005138"/>
            <a:ext cx="6286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l"/>
            <a:r>
              <a:rPr lang="en-US" sz="1400">
                <a:solidFill>
                  <a:srgbClr val="000000"/>
                </a:solidFill>
                <a:latin typeface=".VnTime" pitchFamily="34" charset="0"/>
                <a:cs typeface="Times New Roman" pitchFamily="18" charset="0"/>
              </a:rPr>
              <a:t>          </a:t>
            </a:r>
            <a:endParaRPr lang="en-US">
              <a:latin typeface="Times New Roman" pitchFamily="18" charset="0"/>
              <a:cs typeface="Times New Roman" pitchFamily="18" charset="0"/>
            </a:endParaRPr>
          </a:p>
        </p:txBody>
      </p:sp>
      <p:graphicFrame>
        <p:nvGraphicFramePr>
          <p:cNvPr id="464950" name="Object 54"/>
          <p:cNvGraphicFramePr>
            <a:graphicFrameLocks noChangeAspect="1"/>
          </p:cNvGraphicFramePr>
          <p:nvPr/>
        </p:nvGraphicFramePr>
        <p:xfrm>
          <a:off x="6096000" y="4789488"/>
          <a:ext cx="2209800" cy="925512"/>
        </p:xfrm>
        <a:graphic>
          <a:graphicData uri="http://schemas.openxmlformats.org/presentationml/2006/ole">
            <mc:AlternateContent xmlns:mc="http://schemas.openxmlformats.org/markup-compatibility/2006">
              <mc:Choice xmlns:v="urn:schemas-microsoft-com:vml" Requires="v">
                <p:oleObj spid="_x0000_s464959" name="Equation" r:id="rId19" imgW="1294838" imgH="545863" progId="Equation.3">
                  <p:embed/>
                </p:oleObj>
              </mc:Choice>
              <mc:Fallback>
                <p:oleObj name="Equation" r:id="rId19" imgW="1294838" imgH="545863" progId="Equation.3">
                  <p:embed/>
                  <p:pic>
                    <p:nvPicPr>
                      <p:cNvPr id="0" name="Object 54"/>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6096000" y="4789488"/>
                        <a:ext cx="2209800" cy="9255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464899"/>
                                        </p:tgtEl>
                                        <p:attrNameLst>
                                          <p:attrName>style.visibility</p:attrName>
                                        </p:attrNameLst>
                                      </p:cBhvr>
                                      <p:to>
                                        <p:strVal val="visible"/>
                                      </p:to>
                                    </p:set>
                                    <p:animEffect transition="in" filter="checkerboard(across)">
                                      <p:cBhvr>
                                        <p:cTn id="7" dur="2000"/>
                                        <p:tgtEl>
                                          <p:spTgt spid="46489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464900"/>
                                        </p:tgtEl>
                                        <p:attrNameLst>
                                          <p:attrName>style.visibility</p:attrName>
                                        </p:attrNameLst>
                                      </p:cBhvr>
                                      <p:to>
                                        <p:strVal val="visible"/>
                                      </p:to>
                                    </p:set>
                                    <p:animEffect transition="in" filter="checkerboard(across)">
                                      <p:cBhvr>
                                        <p:cTn id="12" dur="2000"/>
                                        <p:tgtEl>
                                          <p:spTgt spid="46490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nodeType="clickEffect">
                                  <p:stCondLst>
                                    <p:cond delay="0"/>
                                  </p:stCondLst>
                                  <p:childTnLst>
                                    <p:set>
                                      <p:cBhvr>
                                        <p:cTn id="16" dur="1" fill="hold">
                                          <p:stCondLst>
                                            <p:cond delay="0"/>
                                          </p:stCondLst>
                                        </p:cTn>
                                        <p:tgtEl>
                                          <p:spTgt spid="464902"/>
                                        </p:tgtEl>
                                        <p:attrNameLst>
                                          <p:attrName>style.visibility</p:attrName>
                                        </p:attrNameLst>
                                      </p:cBhvr>
                                      <p:to>
                                        <p:strVal val="visible"/>
                                      </p:to>
                                    </p:set>
                                    <p:animEffect transition="in" filter="box(in)">
                                      <p:cBhvr>
                                        <p:cTn id="17" dur="2000"/>
                                        <p:tgtEl>
                                          <p:spTgt spid="46490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464901"/>
                                        </p:tgtEl>
                                        <p:attrNameLst>
                                          <p:attrName>style.visibility</p:attrName>
                                        </p:attrNameLst>
                                      </p:cBhvr>
                                      <p:to>
                                        <p:strVal val="visible"/>
                                      </p:to>
                                    </p:set>
                                    <p:animEffect transition="in" filter="wipe(up)">
                                      <p:cBhvr>
                                        <p:cTn id="22" dur="2000"/>
                                        <p:tgtEl>
                                          <p:spTgt spid="464901"/>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2" presetClass="entr" presetSubtype="8" fill="hold" nodeType="clickEffect">
                                  <p:stCondLst>
                                    <p:cond delay="0"/>
                                  </p:stCondLst>
                                  <p:childTnLst>
                                    <p:set>
                                      <p:cBhvr>
                                        <p:cTn id="26" dur="1" fill="hold">
                                          <p:stCondLst>
                                            <p:cond delay="0"/>
                                          </p:stCondLst>
                                        </p:cTn>
                                        <p:tgtEl>
                                          <p:spTgt spid="464931"/>
                                        </p:tgtEl>
                                        <p:attrNameLst>
                                          <p:attrName>style.visibility</p:attrName>
                                        </p:attrNameLst>
                                      </p:cBhvr>
                                      <p:to>
                                        <p:strVal val="visible"/>
                                      </p:to>
                                    </p:set>
                                    <p:animEffect transition="in" filter="slide(fromLeft)">
                                      <p:cBhvr>
                                        <p:cTn id="27" dur="2000"/>
                                        <p:tgtEl>
                                          <p:spTgt spid="464931"/>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1" fill="hold" grpId="0" nodeType="clickEffect">
                                  <p:stCondLst>
                                    <p:cond delay="0"/>
                                  </p:stCondLst>
                                  <p:childTnLst>
                                    <p:set>
                                      <p:cBhvr>
                                        <p:cTn id="31" dur="1" fill="hold">
                                          <p:stCondLst>
                                            <p:cond delay="0"/>
                                          </p:stCondLst>
                                        </p:cTn>
                                        <p:tgtEl>
                                          <p:spTgt spid="464932"/>
                                        </p:tgtEl>
                                        <p:attrNameLst>
                                          <p:attrName>style.visibility</p:attrName>
                                        </p:attrNameLst>
                                      </p:cBhvr>
                                      <p:to>
                                        <p:strVal val="visible"/>
                                      </p:to>
                                    </p:set>
                                    <p:animEffect transition="in" filter="wipe(up)">
                                      <p:cBhvr>
                                        <p:cTn id="32" dur="2000"/>
                                        <p:tgtEl>
                                          <p:spTgt spid="464932"/>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18" presetClass="entr" presetSubtype="6" fill="hold" grpId="0" nodeType="clickEffect">
                                  <p:stCondLst>
                                    <p:cond delay="0"/>
                                  </p:stCondLst>
                                  <p:childTnLst>
                                    <p:set>
                                      <p:cBhvr>
                                        <p:cTn id="36" dur="1" fill="hold">
                                          <p:stCondLst>
                                            <p:cond delay="0"/>
                                          </p:stCondLst>
                                        </p:cTn>
                                        <p:tgtEl>
                                          <p:spTgt spid="464933"/>
                                        </p:tgtEl>
                                        <p:attrNameLst>
                                          <p:attrName>style.visibility</p:attrName>
                                        </p:attrNameLst>
                                      </p:cBhvr>
                                      <p:to>
                                        <p:strVal val="visible"/>
                                      </p:to>
                                    </p:set>
                                    <p:animEffect transition="in" filter="strips(downRight)">
                                      <p:cBhvr>
                                        <p:cTn id="37" dur="2000"/>
                                        <p:tgtEl>
                                          <p:spTgt spid="464933"/>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3" presetClass="entr" presetSubtype="10" fill="hold" nodeType="clickEffect">
                                  <p:stCondLst>
                                    <p:cond delay="0"/>
                                  </p:stCondLst>
                                  <p:childTnLst>
                                    <p:set>
                                      <p:cBhvr>
                                        <p:cTn id="41" dur="1" fill="hold">
                                          <p:stCondLst>
                                            <p:cond delay="0"/>
                                          </p:stCondLst>
                                        </p:cTn>
                                        <p:tgtEl>
                                          <p:spTgt spid="464934"/>
                                        </p:tgtEl>
                                        <p:attrNameLst>
                                          <p:attrName>style.visibility</p:attrName>
                                        </p:attrNameLst>
                                      </p:cBhvr>
                                      <p:to>
                                        <p:strVal val="visible"/>
                                      </p:to>
                                    </p:set>
                                    <p:animEffect transition="in" filter="blinds(horizontal)">
                                      <p:cBhvr>
                                        <p:cTn id="42" dur="2000"/>
                                        <p:tgtEl>
                                          <p:spTgt spid="464934"/>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18" presetClass="entr" presetSubtype="6" fill="hold" nodeType="clickEffect">
                                  <p:stCondLst>
                                    <p:cond delay="0"/>
                                  </p:stCondLst>
                                  <p:childTnLst>
                                    <p:set>
                                      <p:cBhvr>
                                        <p:cTn id="46" dur="1" fill="hold">
                                          <p:stCondLst>
                                            <p:cond delay="0"/>
                                          </p:stCondLst>
                                        </p:cTn>
                                        <p:tgtEl>
                                          <p:spTgt spid="464937"/>
                                        </p:tgtEl>
                                        <p:attrNameLst>
                                          <p:attrName>style.visibility</p:attrName>
                                        </p:attrNameLst>
                                      </p:cBhvr>
                                      <p:to>
                                        <p:strVal val="visible"/>
                                      </p:to>
                                    </p:set>
                                    <p:animEffect transition="in" filter="strips(downRight)">
                                      <p:cBhvr>
                                        <p:cTn id="47" dur="2000"/>
                                        <p:tgtEl>
                                          <p:spTgt spid="464937"/>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3" presetClass="entr" presetSubtype="10" fill="hold" nodeType="clickEffect">
                                  <p:stCondLst>
                                    <p:cond delay="0"/>
                                  </p:stCondLst>
                                  <p:childTnLst>
                                    <p:set>
                                      <p:cBhvr>
                                        <p:cTn id="51" dur="1" fill="hold">
                                          <p:stCondLst>
                                            <p:cond delay="0"/>
                                          </p:stCondLst>
                                        </p:cTn>
                                        <p:tgtEl>
                                          <p:spTgt spid="464943"/>
                                        </p:tgtEl>
                                        <p:attrNameLst>
                                          <p:attrName>style.visibility</p:attrName>
                                        </p:attrNameLst>
                                      </p:cBhvr>
                                      <p:to>
                                        <p:strVal val="visible"/>
                                      </p:to>
                                    </p:set>
                                    <p:animEffect transition="in" filter="blinds(horizontal)">
                                      <p:cBhvr>
                                        <p:cTn id="52" dur="500"/>
                                        <p:tgtEl>
                                          <p:spTgt spid="464943"/>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3" presetClass="entr" presetSubtype="10" fill="hold" nodeType="clickEffect">
                                  <p:stCondLst>
                                    <p:cond delay="0"/>
                                  </p:stCondLst>
                                  <p:childTnLst>
                                    <p:set>
                                      <p:cBhvr>
                                        <p:cTn id="56" dur="1" fill="hold">
                                          <p:stCondLst>
                                            <p:cond delay="0"/>
                                          </p:stCondLst>
                                        </p:cTn>
                                        <p:tgtEl>
                                          <p:spTgt spid="464945"/>
                                        </p:tgtEl>
                                        <p:attrNameLst>
                                          <p:attrName>style.visibility</p:attrName>
                                        </p:attrNameLst>
                                      </p:cBhvr>
                                      <p:to>
                                        <p:strVal val="visible"/>
                                      </p:to>
                                    </p:set>
                                    <p:animEffect transition="in" filter="blinds(horizontal)">
                                      <p:cBhvr>
                                        <p:cTn id="57" dur="500"/>
                                        <p:tgtEl>
                                          <p:spTgt spid="464945"/>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3" presetClass="entr" presetSubtype="10" fill="hold" nodeType="clickEffect">
                                  <p:stCondLst>
                                    <p:cond delay="0"/>
                                  </p:stCondLst>
                                  <p:childTnLst>
                                    <p:set>
                                      <p:cBhvr>
                                        <p:cTn id="61" dur="1" fill="hold">
                                          <p:stCondLst>
                                            <p:cond delay="0"/>
                                          </p:stCondLst>
                                        </p:cTn>
                                        <p:tgtEl>
                                          <p:spTgt spid="464948"/>
                                        </p:tgtEl>
                                        <p:attrNameLst>
                                          <p:attrName>style.visibility</p:attrName>
                                        </p:attrNameLst>
                                      </p:cBhvr>
                                      <p:to>
                                        <p:strVal val="visible"/>
                                      </p:to>
                                    </p:set>
                                    <p:animEffect transition="in" filter="blinds(horizontal)">
                                      <p:cBhvr>
                                        <p:cTn id="62" dur="500"/>
                                        <p:tgtEl>
                                          <p:spTgt spid="464948"/>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3" presetClass="entr" presetSubtype="10" fill="hold" nodeType="clickEffect">
                                  <p:stCondLst>
                                    <p:cond delay="0"/>
                                  </p:stCondLst>
                                  <p:childTnLst>
                                    <p:set>
                                      <p:cBhvr>
                                        <p:cTn id="66" dur="1" fill="hold">
                                          <p:stCondLst>
                                            <p:cond delay="0"/>
                                          </p:stCondLst>
                                        </p:cTn>
                                        <p:tgtEl>
                                          <p:spTgt spid="464950"/>
                                        </p:tgtEl>
                                        <p:attrNameLst>
                                          <p:attrName>style.visibility</p:attrName>
                                        </p:attrNameLst>
                                      </p:cBhvr>
                                      <p:to>
                                        <p:strVal val="visible"/>
                                      </p:to>
                                    </p:set>
                                    <p:animEffect transition="in" filter="blinds(horizontal)">
                                      <p:cBhvr>
                                        <p:cTn id="67" dur="500"/>
                                        <p:tgtEl>
                                          <p:spTgt spid="464950"/>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18" presetClass="entr" presetSubtype="6" fill="hold" nodeType="clickEffect">
                                  <p:stCondLst>
                                    <p:cond delay="0"/>
                                  </p:stCondLst>
                                  <p:childTnLst>
                                    <p:set>
                                      <p:cBhvr>
                                        <p:cTn id="71" dur="1" fill="hold">
                                          <p:stCondLst>
                                            <p:cond delay="0"/>
                                          </p:stCondLst>
                                        </p:cTn>
                                        <p:tgtEl>
                                          <p:spTgt spid="464938"/>
                                        </p:tgtEl>
                                        <p:attrNameLst>
                                          <p:attrName>style.visibility</p:attrName>
                                        </p:attrNameLst>
                                      </p:cBhvr>
                                      <p:to>
                                        <p:strVal val="visible"/>
                                      </p:to>
                                    </p:set>
                                    <p:animEffect transition="in" filter="strips(downRight)">
                                      <p:cBhvr>
                                        <p:cTn id="72" dur="2000"/>
                                        <p:tgtEl>
                                          <p:spTgt spid="464938"/>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3" presetClass="entr" presetSubtype="10" fill="hold" nodeType="clickEffect">
                                  <p:stCondLst>
                                    <p:cond delay="0"/>
                                  </p:stCondLst>
                                  <p:childTnLst>
                                    <p:set>
                                      <p:cBhvr>
                                        <p:cTn id="76" dur="1" fill="hold">
                                          <p:stCondLst>
                                            <p:cond delay="0"/>
                                          </p:stCondLst>
                                        </p:cTn>
                                        <p:tgtEl>
                                          <p:spTgt spid="464939"/>
                                        </p:tgtEl>
                                        <p:attrNameLst>
                                          <p:attrName>style.visibility</p:attrName>
                                        </p:attrNameLst>
                                      </p:cBhvr>
                                      <p:to>
                                        <p:strVal val="visible"/>
                                      </p:to>
                                    </p:set>
                                    <p:animEffect transition="in" filter="blinds(horizontal)">
                                      <p:cBhvr>
                                        <p:cTn id="77" dur="500"/>
                                        <p:tgtEl>
                                          <p:spTgt spid="4649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4899" grpId="0" autoUpdateAnimBg="0"/>
      <p:bldP spid="464900" grpId="0" autoUpdateAnimBg="0"/>
      <p:bldP spid="464901" grpId="0" autoUpdateAnimBg="0"/>
      <p:bldP spid="464932" grpId="0" autoUpdateAnimBg="0"/>
      <p:bldP spid="464933" grpId="0" autoUpdateAnimBg="0"/>
    </p:bldLst>
  </p:timing>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65922" name="Group 2"/>
          <p:cNvGrpSpPr>
            <a:grpSpLocks/>
          </p:cNvGrpSpPr>
          <p:nvPr/>
        </p:nvGrpSpPr>
        <p:grpSpPr bwMode="auto">
          <a:xfrm>
            <a:off x="1676400" y="685800"/>
            <a:ext cx="6934200" cy="914400"/>
            <a:chOff x="1248" y="144"/>
            <a:chExt cx="4368" cy="576"/>
          </a:xfrm>
        </p:grpSpPr>
        <p:graphicFrame>
          <p:nvGraphicFramePr>
            <p:cNvPr id="465923" name="Object 3"/>
            <p:cNvGraphicFramePr>
              <a:graphicFrameLocks noChangeAspect="1"/>
            </p:cNvGraphicFramePr>
            <p:nvPr/>
          </p:nvGraphicFramePr>
          <p:xfrm>
            <a:off x="1248" y="144"/>
            <a:ext cx="2976" cy="576"/>
          </p:xfrm>
          <a:graphic>
            <a:graphicData uri="http://schemas.openxmlformats.org/presentationml/2006/ole">
              <mc:AlternateContent xmlns:mc="http://schemas.openxmlformats.org/markup-compatibility/2006">
                <mc:Choice xmlns:v="urn:schemas-microsoft-com:vml" Requires="v">
                  <p:oleObj spid="_x0000_s465933" name="Equation" r:id="rId3" imgW="2184120" imgH="520560" progId="Equation.3">
                    <p:embed/>
                  </p:oleObj>
                </mc:Choice>
                <mc:Fallback>
                  <p:oleObj name="Equation" r:id="rId3" imgW="2184120" imgH="52056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48" y="144"/>
                          <a:ext cx="2976" cy="5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65924" name="Text Box 4"/>
            <p:cNvSpPr txBox="1">
              <a:spLocks noChangeArrowheads="1"/>
            </p:cNvSpPr>
            <p:nvPr/>
          </p:nvSpPr>
          <p:spPr bwMode="auto">
            <a:xfrm>
              <a:off x="4838" y="217"/>
              <a:ext cx="77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(13. 23)</a:t>
              </a:r>
            </a:p>
          </p:txBody>
        </p:sp>
      </p:grpSp>
      <p:sp>
        <p:nvSpPr>
          <p:cNvPr id="465925" name="Text Box 5"/>
          <p:cNvSpPr txBox="1">
            <a:spLocks noChangeArrowheads="1"/>
          </p:cNvSpPr>
          <p:nvPr/>
        </p:nvSpPr>
        <p:spPr bwMode="auto">
          <a:xfrm>
            <a:off x="593725" y="1981200"/>
            <a:ext cx="809307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Dầm công xôn  mang khối lượng tập trung ở đầu tự do thì </a:t>
            </a:r>
          </a:p>
          <a:p>
            <a:pPr algn="l"/>
            <a:endParaRPr lang="en-US">
              <a:solidFill>
                <a:srgbClr val="000000"/>
              </a:solidFill>
              <a:cs typeface="Times New Roman" pitchFamily="18" charset="0"/>
            </a:endParaRPr>
          </a:p>
        </p:txBody>
      </p:sp>
      <p:graphicFrame>
        <p:nvGraphicFramePr>
          <p:cNvPr id="465926" name="Object 6"/>
          <p:cNvGraphicFramePr>
            <a:graphicFrameLocks noChangeAspect="1"/>
          </p:cNvGraphicFramePr>
          <p:nvPr/>
        </p:nvGraphicFramePr>
        <p:xfrm>
          <a:off x="2743200" y="2438400"/>
          <a:ext cx="2000250" cy="914400"/>
        </p:xfrm>
        <a:graphic>
          <a:graphicData uri="http://schemas.openxmlformats.org/presentationml/2006/ole">
            <mc:AlternateContent xmlns:mc="http://schemas.openxmlformats.org/markup-compatibility/2006">
              <mc:Choice xmlns:v="urn:schemas-microsoft-com:vml" Requires="v">
                <p:oleObj spid="_x0000_s465934" name="Equation" r:id="rId5" imgW="799920" imgH="495000" progId="Equation.3">
                  <p:embed/>
                </p:oleObj>
              </mc:Choice>
              <mc:Fallback>
                <p:oleObj name="Equation" r:id="rId5" imgW="799920" imgH="495000" progId="Equation.3">
                  <p:embed/>
                  <p:pic>
                    <p:nvPicPr>
                      <p:cNvPr id="0"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43200" y="2438400"/>
                        <a:ext cx="200025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465927" name="Group 7"/>
          <p:cNvGrpSpPr>
            <a:grpSpLocks/>
          </p:cNvGrpSpPr>
          <p:nvPr/>
        </p:nvGrpSpPr>
        <p:grpSpPr bwMode="auto">
          <a:xfrm>
            <a:off x="685800" y="3568700"/>
            <a:ext cx="6159500" cy="787400"/>
            <a:chOff x="432" y="2248"/>
            <a:chExt cx="3880" cy="496"/>
          </a:xfrm>
        </p:grpSpPr>
        <p:sp>
          <p:nvSpPr>
            <p:cNvPr id="465928" name="Text Box 8"/>
            <p:cNvSpPr txBox="1">
              <a:spLocks noChangeArrowheads="1"/>
            </p:cNvSpPr>
            <p:nvPr/>
          </p:nvSpPr>
          <p:spPr bwMode="auto">
            <a:xfrm>
              <a:off x="432" y="2351"/>
              <a:ext cx="269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Thanh chịu kéo khi dao động:</a:t>
              </a:r>
              <a:r>
                <a:rPr lang="en-US"/>
                <a:t> </a:t>
              </a:r>
            </a:p>
          </p:txBody>
        </p:sp>
        <p:graphicFrame>
          <p:nvGraphicFramePr>
            <p:cNvPr id="465929" name="Object 9"/>
            <p:cNvGraphicFramePr>
              <a:graphicFrameLocks noChangeAspect="1"/>
            </p:cNvGraphicFramePr>
            <p:nvPr/>
          </p:nvGraphicFramePr>
          <p:xfrm>
            <a:off x="3256" y="2248"/>
            <a:ext cx="1056" cy="496"/>
          </p:xfrm>
          <a:graphic>
            <a:graphicData uri="http://schemas.openxmlformats.org/presentationml/2006/ole">
              <mc:AlternateContent xmlns:mc="http://schemas.openxmlformats.org/markup-compatibility/2006">
                <mc:Choice xmlns:v="urn:schemas-microsoft-com:vml" Requires="v">
                  <p:oleObj spid="_x0000_s465935" name="Equation" r:id="rId7" imgW="609480" imgH="393480" progId="Equation.3">
                    <p:embed/>
                  </p:oleObj>
                </mc:Choice>
                <mc:Fallback>
                  <p:oleObj name="Equation" r:id="rId7" imgW="609480" imgH="393480" progId="Equation.3">
                    <p:embed/>
                    <p:pic>
                      <p:nvPicPr>
                        <p:cNvPr id="0" name="Object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56" y="2248"/>
                          <a:ext cx="1056" cy="4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465930" name="Group 10"/>
          <p:cNvGrpSpPr>
            <a:grpSpLocks/>
          </p:cNvGrpSpPr>
          <p:nvPr/>
        </p:nvGrpSpPr>
        <p:grpSpPr bwMode="auto">
          <a:xfrm>
            <a:off x="609600" y="4572000"/>
            <a:ext cx="7543800" cy="990600"/>
            <a:chOff x="240" y="2160"/>
            <a:chExt cx="4404" cy="672"/>
          </a:xfrm>
        </p:grpSpPr>
        <p:sp>
          <p:nvSpPr>
            <p:cNvPr id="465931" name="Text Box 11"/>
            <p:cNvSpPr txBox="1">
              <a:spLocks noChangeArrowheads="1"/>
            </p:cNvSpPr>
            <p:nvPr/>
          </p:nvSpPr>
          <p:spPr bwMode="auto">
            <a:xfrm>
              <a:off x="240" y="2364"/>
              <a:ext cx="2916" cy="3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Khối lượng tập trung đặt trên lò xo:</a:t>
              </a:r>
              <a:r>
                <a:rPr lang="en-US"/>
                <a:t> </a:t>
              </a:r>
            </a:p>
          </p:txBody>
        </p:sp>
        <p:graphicFrame>
          <p:nvGraphicFramePr>
            <p:cNvPr id="465932" name="Object 12"/>
            <p:cNvGraphicFramePr>
              <a:graphicFrameLocks noChangeAspect="1"/>
            </p:cNvGraphicFramePr>
            <p:nvPr/>
          </p:nvGraphicFramePr>
          <p:xfrm>
            <a:off x="3156" y="2160"/>
            <a:ext cx="1488" cy="672"/>
          </p:xfrm>
          <a:graphic>
            <a:graphicData uri="http://schemas.openxmlformats.org/presentationml/2006/ole">
              <mc:AlternateContent xmlns:mc="http://schemas.openxmlformats.org/markup-compatibility/2006">
                <mc:Choice xmlns:v="urn:schemas-microsoft-com:vml" Requires="v">
                  <p:oleObj spid="_x0000_s465936" name="Equation" r:id="rId9" imgW="1028520" imgH="495000" progId="Equation.3">
                    <p:embed/>
                  </p:oleObj>
                </mc:Choice>
                <mc:Fallback>
                  <p:oleObj name="Equation" r:id="rId9" imgW="1028520" imgH="495000" progId="Equation.3">
                    <p:embed/>
                    <p:pic>
                      <p:nvPicPr>
                        <p:cNvPr id="0" name="Object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56" y="2160"/>
                          <a:ext cx="1488" cy="6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nodeType="clickEffect">
                                  <p:stCondLst>
                                    <p:cond delay="0"/>
                                  </p:stCondLst>
                                  <p:childTnLst>
                                    <p:set>
                                      <p:cBhvr>
                                        <p:cTn id="6" dur="1" fill="hold">
                                          <p:stCondLst>
                                            <p:cond delay="0"/>
                                          </p:stCondLst>
                                        </p:cTn>
                                        <p:tgtEl>
                                          <p:spTgt spid="465922"/>
                                        </p:tgtEl>
                                        <p:attrNameLst>
                                          <p:attrName>style.visibility</p:attrName>
                                        </p:attrNameLst>
                                      </p:cBhvr>
                                      <p:to>
                                        <p:strVal val="visible"/>
                                      </p:to>
                                    </p:set>
                                    <p:animEffect transition="in" filter="strips(downRight)">
                                      <p:cBhvr>
                                        <p:cTn id="7" dur="2000"/>
                                        <p:tgtEl>
                                          <p:spTgt spid="46592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465925"/>
                                        </p:tgtEl>
                                        <p:attrNameLst>
                                          <p:attrName>style.visibility</p:attrName>
                                        </p:attrNameLst>
                                      </p:cBhvr>
                                      <p:to>
                                        <p:strVal val="visible"/>
                                      </p:to>
                                    </p:set>
                                    <p:animEffect transition="in" filter="checkerboard(across)">
                                      <p:cBhvr>
                                        <p:cTn id="12" dur="2000"/>
                                        <p:tgtEl>
                                          <p:spTgt spid="46592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2" presetClass="entr" presetSubtype="8" fill="hold" nodeType="clickEffect">
                                  <p:stCondLst>
                                    <p:cond delay="0"/>
                                  </p:stCondLst>
                                  <p:childTnLst>
                                    <p:set>
                                      <p:cBhvr>
                                        <p:cTn id="16" dur="1" fill="hold">
                                          <p:stCondLst>
                                            <p:cond delay="0"/>
                                          </p:stCondLst>
                                        </p:cTn>
                                        <p:tgtEl>
                                          <p:spTgt spid="465926"/>
                                        </p:tgtEl>
                                        <p:attrNameLst>
                                          <p:attrName>style.visibility</p:attrName>
                                        </p:attrNameLst>
                                      </p:cBhvr>
                                      <p:to>
                                        <p:strVal val="visible"/>
                                      </p:to>
                                    </p:set>
                                    <p:animEffect transition="in" filter="slide(fromLeft)">
                                      <p:cBhvr>
                                        <p:cTn id="17" dur="2000"/>
                                        <p:tgtEl>
                                          <p:spTgt spid="46592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465927"/>
                                        </p:tgtEl>
                                        <p:attrNameLst>
                                          <p:attrName>style.visibility</p:attrName>
                                        </p:attrNameLst>
                                      </p:cBhvr>
                                      <p:to>
                                        <p:strVal val="visible"/>
                                      </p:to>
                                    </p:set>
                                    <p:animEffect transition="in" filter="checkerboard(across)">
                                      <p:cBhvr>
                                        <p:cTn id="22" dur="500"/>
                                        <p:tgtEl>
                                          <p:spTgt spid="46592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8" presetClass="entr" presetSubtype="6" fill="hold" nodeType="clickEffect">
                                  <p:stCondLst>
                                    <p:cond delay="0"/>
                                  </p:stCondLst>
                                  <p:childTnLst>
                                    <p:set>
                                      <p:cBhvr>
                                        <p:cTn id="26" dur="1" fill="hold">
                                          <p:stCondLst>
                                            <p:cond delay="0"/>
                                          </p:stCondLst>
                                        </p:cTn>
                                        <p:tgtEl>
                                          <p:spTgt spid="465930"/>
                                        </p:tgtEl>
                                        <p:attrNameLst>
                                          <p:attrName>style.visibility</p:attrName>
                                        </p:attrNameLst>
                                      </p:cBhvr>
                                      <p:to>
                                        <p:strVal val="visible"/>
                                      </p:to>
                                    </p:set>
                                    <p:animEffect transition="in" filter="strips(downRight)">
                                      <p:cBhvr>
                                        <p:cTn id="27" dur="2000"/>
                                        <p:tgtEl>
                                          <p:spTgt spid="4659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5925" grpId="0" autoUpdateAnimBg="0"/>
    </p:bldLst>
  </p:timing>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6946" name="Text Box 2"/>
          <p:cNvSpPr txBox="1">
            <a:spLocks noChangeArrowheads="1"/>
          </p:cNvSpPr>
          <p:nvPr/>
        </p:nvSpPr>
        <p:spPr bwMode="auto">
          <a:xfrm>
            <a:off x="457200" y="2103438"/>
            <a:ext cx="6699250" cy="1296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lnSpc>
                <a:spcPct val="110000"/>
              </a:lnSpc>
            </a:pPr>
            <a:r>
              <a:rPr lang="en-US">
                <a:solidFill>
                  <a:srgbClr val="0000FF"/>
                </a:solidFill>
                <a:latin typeface="Times New Roman" pitchFamily="18" charset="0"/>
                <a:cs typeface="Times New Roman" pitchFamily="18" charset="0"/>
              </a:rPr>
              <a:t>G</a:t>
            </a:r>
            <a:r>
              <a:rPr lang="en-US">
                <a:solidFill>
                  <a:srgbClr val="000000"/>
                </a:solidFill>
                <a:latin typeface="Times New Roman" pitchFamily="18" charset="0"/>
                <a:cs typeface="Times New Roman" pitchFamily="18" charset="0"/>
              </a:rPr>
              <a:t> - </a:t>
            </a:r>
            <a:r>
              <a:rPr lang="en-US">
                <a:solidFill>
                  <a:srgbClr val="000000"/>
                </a:solidFill>
              </a:rPr>
              <a:t>mođun trượt của vật liệu;</a:t>
            </a:r>
          </a:p>
          <a:p>
            <a:pPr algn="l">
              <a:lnSpc>
                <a:spcPct val="110000"/>
              </a:lnSpc>
            </a:pPr>
            <a:r>
              <a:rPr lang="en-US">
                <a:solidFill>
                  <a:srgbClr val="0000FF"/>
                </a:solidFill>
                <a:latin typeface="Times New Roman" pitchFamily="18" charset="0"/>
                <a:cs typeface="Times New Roman" pitchFamily="18" charset="0"/>
              </a:rPr>
              <a:t>I</a:t>
            </a:r>
            <a:r>
              <a:rPr lang="en-US">
                <a:solidFill>
                  <a:srgbClr val="000000"/>
                </a:solidFill>
                <a:latin typeface="Times New Roman" pitchFamily="18" charset="0"/>
                <a:cs typeface="Times New Roman" pitchFamily="18" charset="0"/>
              </a:rPr>
              <a:t>- </a:t>
            </a:r>
            <a:r>
              <a:rPr lang="en-US">
                <a:solidFill>
                  <a:srgbClr val="000000"/>
                </a:solidFill>
              </a:rPr>
              <a:t>momen quán tính cực của mặt cắt ngang trục</a:t>
            </a:r>
            <a:r>
              <a:rPr lang="en-US">
                <a:solidFill>
                  <a:srgbClr val="000000"/>
                </a:solidFill>
                <a:latin typeface="Times New Roman" pitchFamily="18" charset="0"/>
                <a:cs typeface="Times New Roman" pitchFamily="18" charset="0"/>
              </a:rPr>
              <a:t>;</a:t>
            </a:r>
            <a:endParaRPr lang="en-US">
              <a:solidFill>
                <a:srgbClr val="000000"/>
              </a:solidFill>
              <a:latin typeface=".VnBook-Antiqua" pitchFamily="34" charset="0"/>
              <a:cs typeface="Times New Roman" pitchFamily="18" charset="0"/>
            </a:endParaRPr>
          </a:p>
          <a:p>
            <a:pPr algn="l">
              <a:lnSpc>
                <a:spcPct val="110000"/>
              </a:lnSpc>
            </a:pPr>
            <a:r>
              <a:rPr lang="en-US" i="1">
                <a:solidFill>
                  <a:srgbClr val="0000FF"/>
                </a:solidFill>
                <a:latin typeface="Times New Roman" pitchFamily="18" charset="0"/>
                <a:cs typeface="Times New Roman" pitchFamily="18" charset="0"/>
              </a:rPr>
              <a:t>l</a:t>
            </a:r>
            <a:r>
              <a:rPr lang="en-US">
                <a:solidFill>
                  <a:srgbClr val="000000"/>
                </a:solidFill>
                <a:latin typeface="Times New Roman" pitchFamily="18" charset="0"/>
                <a:cs typeface="Times New Roman" pitchFamily="18" charset="0"/>
              </a:rPr>
              <a:t>- </a:t>
            </a:r>
            <a:r>
              <a:rPr lang="en-US">
                <a:solidFill>
                  <a:srgbClr val="000000"/>
                </a:solidFill>
              </a:rPr>
              <a:t>chiều dài trục</a:t>
            </a:r>
            <a:r>
              <a:rPr lang="en-US">
                <a:solidFill>
                  <a:srgbClr val="000000"/>
                </a:solidFill>
                <a:latin typeface="Times New Roman" pitchFamily="18" charset="0"/>
                <a:cs typeface="Times New Roman" pitchFamily="18" charset="0"/>
              </a:rPr>
              <a:t>.</a:t>
            </a:r>
            <a:r>
              <a:rPr lang="en-US">
                <a:latin typeface="Times New Roman" pitchFamily="18" charset="0"/>
                <a:cs typeface="Times New Roman" pitchFamily="18" charset="0"/>
              </a:rPr>
              <a:t> </a:t>
            </a:r>
          </a:p>
        </p:txBody>
      </p:sp>
      <p:graphicFrame>
        <p:nvGraphicFramePr>
          <p:cNvPr id="466947" name="Object 3"/>
          <p:cNvGraphicFramePr>
            <a:graphicFrameLocks noChangeAspect="1"/>
          </p:cNvGraphicFramePr>
          <p:nvPr/>
        </p:nvGraphicFramePr>
        <p:xfrm>
          <a:off x="2438400" y="3429000"/>
          <a:ext cx="1600200" cy="914400"/>
        </p:xfrm>
        <a:graphic>
          <a:graphicData uri="http://schemas.openxmlformats.org/presentationml/2006/ole">
            <mc:AlternateContent xmlns:mc="http://schemas.openxmlformats.org/markup-compatibility/2006">
              <mc:Choice xmlns:v="urn:schemas-microsoft-com:vml" Requires="v">
                <p:oleObj spid="_x0000_s466985" name="Equation" r:id="rId3" imgW="876240" imgH="507960" progId="Equation.3">
                  <p:embed/>
                </p:oleObj>
              </mc:Choice>
              <mc:Fallback>
                <p:oleObj name="Equation" r:id="rId3" imgW="876240" imgH="50796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38400" y="3429000"/>
                        <a:ext cx="16002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66948" name="Text Box 4"/>
          <p:cNvSpPr txBox="1">
            <a:spLocks noChangeArrowheads="1"/>
          </p:cNvSpPr>
          <p:nvPr/>
        </p:nvSpPr>
        <p:spPr bwMode="auto">
          <a:xfrm>
            <a:off x="7080250" y="3621088"/>
            <a:ext cx="12350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(13. 24)</a:t>
            </a:r>
          </a:p>
        </p:txBody>
      </p:sp>
      <p:sp>
        <p:nvSpPr>
          <p:cNvPr id="466949" name="Text Box 5"/>
          <p:cNvSpPr txBox="1">
            <a:spLocks noChangeArrowheads="1"/>
          </p:cNvSpPr>
          <p:nvPr/>
        </p:nvSpPr>
        <p:spPr bwMode="auto">
          <a:xfrm>
            <a:off x="609600" y="4572000"/>
            <a:ext cx="63468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latin typeface="Times New Roman" pitchFamily="18" charset="0"/>
                <a:cs typeface="Times New Roman" pitchFamily="18" charset="0"/>
              </a:rPr>
              <a:t>θ</a:t>
            </a:r>
            <a:r>
              <a:rPr lang="en-US">
                <a:solidFill>
                  <a:srgbClr val="000000"/>
                </a:solidFill>
                <a:latin typeface="Times New Roman" pitchFamily="18" charset="0"/>
                <a:cs typeface="Times New Roman" pitchFamily="18" charset="0"/>
              </a:rPr>
              <a:t> - </a:t>
            </a:r>
            <a:r>
              <a:rPr lang="en-US">
                <a:solidFill>
                  <a:srgbClr val="000000"/>
                </a:solidFill>
              </a:rPr>
              <a:t>momen quán tính của khối lượng bánh đà.</a:t>
            </a:r>
            <a:endParaRPr lang="en-US">
              <a:latin typeface="Times New Roman" pitchFamily="18" charset="0"/>
              <a:cs typeface="Times New Roman" pitchFamily="18" charset="0"/>
            </a:endParaRPr>
          </a:p>
        </p:txBody>
      </p:sp>
      <p:graphicFrame>
        <p:nvGraphicFramePr>
          <p:cNvPr id="466950" name="Object 6"/>
          <p:cNvGraphicFramePr>
            <a:graphicFrameLocks noChangeAspect="1"/>
          </p:cNvGraphicFramePr>
          <p:nvPr/>
        </p:nvGraphicFramePr>
        <p:xfrm>
          <a:off x="1447800" y="5105400"/>
          <a:ext cx="3273425" cy="933450"/>
        </p:xfrm>
        <a:graphic>
          <a:graphicData uri="http://schemas.openxmlformats.org/presentationml/2006/ole">
            <mc:AlternateContent xmlns:mc="http://schemas.openxmlformats.org/markup-compatibility/2006">
              <mc:Choice xmlns:v="urn:schemas-microsoft-com:vml" Requires="v">
                <p:oleObj spid="_x0000_s466986" name="Equation" r:id="rId5" imgW="1981080" imgH="507960" progId="Equation.3">
                  <p:embed/>
                </p:oleObj>
              </mc:Choice>
              <mc:Fallback>
                <p:oleObj name="Equation" r:id="rId5" imgW="1981080" imgH="507960" progId="Equation.3">
                  <p:embed/>
                  <p:pic>
                    <p:nvPicPr>
                      <p:cNvPr id="0"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47800" y="5105400"/>
                        <a:ext cx="3273425" cy="933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66951" name="Text Box 7"/>
          <p:cNvSpPr txBox="1">
            <a:spLocks noChangeArrowheads="1"/>
          </p:cNvSpPr>
          <p:nvPr/>
        </p:nvSpPr>
        <p:spPr bwMode="auto">
          <a:xfrm>
            <a:off x="7080250" y="5357813"/>
            <a:ext cx="12350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(13. 25)</a:t>
            </a:r>
          </a:p>
        </p:txBody>
      </p:sp>
      <p:sp>
        <p:nvSpPr>
          <p:cNvPr id="466952" name="AutoShape 8"/>
          <p:cNvSpPr>
            <a:spLocks noChangeAspect="1" noChangeArrowheads="1" noTextEdit="1"/>
          </p:cNvSpPr>
          <p:nvPr/>
        </p:nvSpPr>
        <p:spPr bwMode="auto">
          <a:xfrm>
            <a:off x="3305175" y="419100"/>
            <a:ext cx="2705100" cy="83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466953" name="Text Box 9"/>
          <p:cNvSpPr txBox="1">
            <a:spLocks noChangeArrowheads="1"/>
          </p:cNvSpPr>
          <p:nvPr/>
        </p:nvSpPr>
        <p:spPr bwMode="auto">
          <a:xfrm>
            <a:off x="685800" y="457200"/>
            <a:ext cx="25511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006600"/>
                </a:solidFill>
              </a:rPr>
              <a:t>Dao động xoắn</a:t>
            </a:r>
            <a:r>
              <a:rPr lang="en-US" b="1">
                <a:solidFill>
                  <a:srgbClr val="006600"/>
                </a:solidFill>
              </a:rPr>
              <a:t>. </a:t>
            </a:r>
            <a:endParaRPr lang="en-US" b="1">
              <a:solidFill>
                <a:srgbClr val="006600"/>
              </a:solidFill>
              <a:cs typeface="Times New Roman" pitchFamily="18" charset="0"/>
            </a:endParaRPr>
          </a:p>
        </p:txBody>
      </p:sp>
      <p:sp>
        <p:nvSpPr>
          <p:cNvPr id="466954" name="Text Box 10"/>
          <p:cNvSpPr txBox="1">
            <a:spLocks noChangeArrowheads="1"/>
          </p:cNvSpPr>
          <p:nvPr/>
        </p:nvSpPr>
        <p:spPr bwMode="auto">
          <a:xfrm>
            <a:off x="304800" y="1219200"/>
            <a:ext cx="17399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(13. 22) </a:t>
            </a:r>
            <a:r>
              <a:rPr lang="en-US"/>
              <a:t>với</a:t>
            </a:r>
          </a:p>
        </p:txBody>
      </p:sp>
      <p:graphicFrame>
        <p:nvGraphicFramePr>
          <p:cNvPr id="466955" name="Object 11"/>
          <p:cNvGraphicFramePr>
            <a:graphicFrameLocks noChangeAspect="1"/>
          </p:cNvGraphicFramePr>
          <p:nvPr/>
        </p:nvGraphicFramePr>
        <p:xfrm>
          <a:off x="1981200" y="1066800"/>
          <a:ext cx="1003300" cy="849313"/>
        </p:xfrm>
        <a:graphic>
          <a:graphicData uri="http://schemas.openxmlformats.org/presentationml/2006/ole">
            <mc:AlternateContent xmlns:mc="http://schemas.openxmlformats.org/markup-compatibility/2006">
              <mc:Choice xmlns:v="urn:schemas-microsoft-com:vml" Requires="v">
                <p:oleObj spid="_x0000_s466987" name="Equation" r:id="rId7" imgW="507960" imgH="431640" progId="Equation.3">
                  <p:embed/>
                </p:oleObj>
              </mc:Choice>
              <mc:Fallback>
                <p:oleObj name="Equation" r:id="rId7" imgW="507960" imgH="431640" progId="Equation.3">
                  <p:embed/>
                  <p:pic>
                    <p:nvPicPr>
                      <p:cNvPr id="0" name="Object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81200" y="1066800"/>
                        <a:ext cx="1003300" cy="849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66956" name="Text Box 12"/>
          <p:cNvSpPr txBox="1">
            <a:spLocks noChangeArrowheads="1"/>
          </p:cNvSpPr>
          <p:nvPr/>
        </p:nvSpPr>
        <p:spPr bwMode="auto">
          <a:xfrm>
            <a:off x="3200400" y="1219200"/>
            <a:ext cx="6762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hay</a:t>
            </a:r>
          </a:p>
        </p:txBody>
      </p:sp>
      <p:sp>
        <p:nvSpPr>
          <p:cNvPr id="466957" name="Rectangle 13"/>
          <p:cNvSpPr>
            <a:spLocks noChangeArrowheads="1"/>
          </p:cNvSpPr>
          <p:nvPr/>
        </p:nvSpPr>
        <p:spPr bwMode="auto">
          <a:xfrm>
            <a:off x="6129338" y="1357313"/>
            <a:ext cx="79375"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VnTime" pitchFamily="34" charset="0"/>
                <a:cs typeface="Times New Roman" pitchFamily="18" charset="0"/>
              </a:rPr>
              <a:t> </a:t>
            </a:r>
            <a:endParaRPr lang="en-US">
              <a:latin typeface=".VnShelley Allegro" pitchFamily="82" charset="0"/>
              <a:cs typeface="Times New Roman" pitchFamily="18" charset="0"/>
            </a:endParaRPr>
          </a:p>
        </p:txBody>
      </p:sp>
      <p:grpSp>
        <p:nvGrpSpPr>
          <p:cNvPr id="466958" name="Group 14"/>
          <p:cNvGrpSpPr>
            <a:grpSpLocks/>
          </p:cNvGrpSpPr>
          <p:nvPr/>
        </p:nvGrpSpPr>
        <p:grpSpPr bwMode="auto">
          <a:xfrm>
            <a:off x="5562600" y="228600"/>
            <a:ext cx="2889250" cy="1755775"/>
            <a:chOff x="3936" y="144"/>
            <a:chExt cx="1584" cy="960"/>
          </a:xfrm>
        </p:grpSpPr>
        <p:sp>
          <p:nvSpPr>
            <p:cNvPr id="466959" name="Line 15"/>
            <p:cNvSpPr>
              <a:spLocks noChangeShapeType="1"/>
            </p:cNvSpPr>
            <p:nvPr/>
          </p:nvSpPr>
          <p:spPr bwMode="auto">
            <a:xfrm>
              <a:off x="3936" y="640"/>
              <a:ext cx="1348" cy="0"/>
            </a:xfrm>
            <a:prstGeom prst="line">
              <a:avLst/>
            </a:prstGeom>
            <a:noFill/>
            <a:ln w="28575">
              <a:solidFill>
                <a:srgbClr val="66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6960" name="Rectangle 16"/>
            <p:cNvSpPr>
              <a:spLocks noChangeArrowheads="1"/>
            </p:cNvSpPr>
            <p:nvPr/>
          </p:nvSpPr>
          <p:spPr bwMode="auto">
            <a:xfrm>
              <a:off x="5284" y="358"/>
              <a:ext cx="236" cy="555"/>
            </a:xfrm>
            <a:prstGeom prst="rect">
              <a:avLst/>
            </a:prstGeom>
            <a:solidFill>
              <a:srgbClr val="FFFFFF"/>
            </a:solidFill>
            <a:ln w="28575">
              <a:solidFill>
                <a:srgbClr val="6600CC"/>
              </a:solidFill>
              <a:miter lim="800000"/>
              <a:headEnd/>
              <a:tailEnd/>
            </a:ln>
          </p:spPr>
          <p:txBody>
            <a:bodyPr/>
            <a:lstStyle/>
            <a:p>
              <a:endParaRPr lang="en-US"/>
            </a:p>
          </p:txBody>
        </p:sp>
        <p:sp>
          <p:nvSpPr>
            <p:cNvPr id="466961" name="Line 17"/>
            <p:cNvSpPr>
              <a:spLocks noChangeShapeType="1"/>
            </p:cNvSpPr>
            <p:nvPr/>
          </p:nvSpPr>
          <p:spPr bwMode="auto">
            <a:xfrm rot="14100000" flipV="1">
              <a:off x="4086" y="532"/>
              <a:ext cx="107" cy="14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6962" name="Line 18"/>
            <p:cNvSpPr>
              <a:spLocks noChangeShapeType="1"/>
            </p:cNvSpPr>
            <p:nvPr/>
          </p:nvSpPr>
          <p:spPr bwMode="auto">
            <a:xfrm>
              <a:off x="4883" y="606"/>
              <a:ext cx="16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6963" name="Line 19"/>
            <p:cNvSpPr>
              <a:spLocks noChangeShapeType="1"/>
            </p:cNvSpPr>
            <p:nvPr/>
          </p:nvSpPr>
          <p:spPr bwMode="auto">
            <a:xfrm>
              <a:off x="4047" y="672"/>
              <a:ext cx="181"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6964" name="Line 20"/>
            <p:cNvSpPr>
              <a:spLocks noChangeShapeType="1"/>
            </p:cNvSpPr>
            <p:nvPr/>
          </p:nvSpPr>
          <p:spPr bwMode="auto">
            <a:xfrm>
              <a:off x="4883" y="670"/>
              <a:ext cx="17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6965" name="Line 21"/>
            <p:cNvSpPr>
              <a:spLocks noChangeShapeType="1"/>
            </p:cNvSpPr>
            <p:nvPr/>
          </p:nvSpPr>
          <p:spPr bwMode="auto">
            <a:xfrm>
              <a:off x="4148" y="662"/>
              <a:ext cx="0" cy="44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6966" name="Line 22"/>
            <p:cNvSpPr>
              <a:spLocks noChangeShapeType="1"/>
            </p:cNvSpPr>
            <p:nvPr/>
          </p:nvSpPr>
          <p:spPr bwMode="auto">
            <a:xfrm>
              <a:off x="5396" y="902"/>
              <a:ext cx="0" cy="19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6967" name="Line 23"/>
            <p:cNvSpPr>
              <a:spLocks noChangeShapeType="1"/>
            </p:cNvSpPr>
            <p:nvPr/>
          </p:nvSpPr>
          <p:spPr bwMode="auto">
            <a:xfrm>
              <a:off x="4148" y="1034"/>
              <a:ext cx="1246" cy="0"/>
            </a:xfrm>
            <a:prstGeom prst="line">
              <a:avLst/>
            </a:prstGeom>
            <a:noFill/>
            <a:ln w="9525">
              <a:solidFill>
                <a:srgbClr val="000000"/>
              </a:solidFill>
              <a:round/>
              <a:headEnd type="stealth" w="sm" len="lg"/>
              <a:tailEnd type="stealth" w="sm" len="lg"/>
            </a:ln>
            <a:extLst>
              <a:ext uri="{909E8E84-426E-40DD-AFC4-6F175D3DCCD1}">
                <a14:hiddenFill xmlns:a14="http://schemas.microsoft.com/office/drawing/2010/main">
                  <a:noFill/>
                </a14:hiddenFill>
              </a:ext>
            </a:extLst>
          </p:spPr>
          <p:txBody>
            <a:bodyPr/>
            <a:lstStyle/>
            <a:p>
              <a:endParaRPr lang="en-US"/>
            </a:p>
          </p:txBody>
        </p:sp>
        <p:sp>
          <p:nvSpPr>
            <p:cNvPr id="466968" name="Text Box 24"/>
            <p:cNvSpPr txBox="1">
              <a:spLocks noChangeArrowheads="1"/>
            </p:cNvSpPr>
            <p:nvPr/>
          </p:nvSpPr>
          <p:spPr bwMode="auto">
            <a:xfrm>
              <a:off x="4616" y="803"/>
              <a:ext cx="535" cy="2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i="1">
                  <a:latin typeface="Times New Roman" pitchFamily="18" charset="0"/>
                  <a:cs typeface="Times New Roman" pitchFamily="18" charset="0"/>
                </a:rPr>
                <a:t>l</a:t>
              </a:r>
            </a:p>
          </p:txBody>
        </p:sp>
        <p:sp>
          <p:nvSpPr>
            <p:cNvPr id="466969" name="Text Box 25"/>
            <p:cNvSpPr txBox="1">
              <a:spLocks noChangeArrowheads="1"/>
            </p:cNvSpPr>
            <p:nvPr/>
          </p:nvSpPr>
          <p:spPr bwMode="auto">
            <a:xfrm>
              <a:off x="4348" y="342"/>
              <a:ext cx="535" cy="2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I</a:t>
              </a:r>
              <a:r>
                <a:rPr lang="en-US" baseline="-25000">
                  <a:latin typeface="Times New Roman" pitchFamily="18" charset="0"/>
                  <a:cs typeface="Times New Roman" pitchFamily="18" charset="0"/>
                </a:rPr>
                <a:t>x</a:t>
              </a:r>
            </a:p>
          </p:txBody>
        </p:sp>
        <p:sp>
          <p:nvSpPr>
            <p:cNvPr id="466970" name="Text Box 26"/>
            <p:cNvSpPr txBox="1">
              <a:spLocks noChangeArrowheads="1"/>
            </p:cNvSpPr>
            <p:nvPr/>
          </p:nvSpPr>
          <p:spPr bwMode="auto">
            <a:xfrm>
              <a:off x="4883" y="144"/>
              <a:ext cx="378" cy="2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66971" name="Line 27"/>
            <p:cNvSpPr>
              <a:spLocks noChangeShapeType="1"/>
            </p:cNvSpPr>
            <p:nvPr/>
          </p:nvSpPr>
          <p:spPr bwMode="auto">
            <a:xfrm flipH="1">
              <a:off x="4041" y="690"/>
              <a:ext cx="52" cy="58"/>
            </a:xfrm>
            <a:prstGeom prst="line">
              <a:avLst/>
            </a:prstGeom>
            <a:noFill/>
            <a:ln w="1270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6972" name="Line 28"/>
            <p:cNvSpPr>
              <a:spLocks noChangeShapeType="1"/>
            </p:cNvSpPr>
            <p:nvPr/>
          </p:nvSpPr>
          <p:spPr bwMode="auto">
            <a:xfrm flipH="1">
              <a:off x="4080" y="693"/>
              <a:ext cx="52" cy="58"/>
            </a:xfrm>
            <a:prstGeom prst="line">
              <a:avLst/>
            </a:prstGeom>
            <a:noFill/>
            <a:ln w="1270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6973" name="Line 29"/>
            <p:cNvSpPr>
              <a:spLocks noChangeShapeType="1"/>
            </p:cNvSpPr>
            <p:nvPr/>
          </p:nvSpPr>
          <p:spPr bwMode="auto">
            <a:xfrm flipH="1">
              <a:off x="4164" y="672"/>
              <a:ext cx="52" cy="58"/>
            </a:xfrm>
            <a:prstGeom prst="line">
              <a:avLst/>
            </a:prstGeom>
            <a:noFill/>
            <a:ln w="1270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6974" name="Line 30"/>
            <p:cNvSpPr>
              <a:spLocks noChangeShapeType="1"/>
            </p:cNvSpPr>
            <p:nvPr/>
          </p:nvSpPr>
          <p:spPr bwMode="auto">
            <a:xfrm flipH="1">
              <a:off x="4302" y="672"/>
              <a:ext cx="52" cy="58"/>
            </a:xfrm>
            <a:prstGeom prst="line">
              <a:avLst/>
            </a:prstGeom>
            <a:noFill/>
            <a:ln w="9525">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6975" name="Line 31"/>
            <p:cNvSpPr>
              <a:spLocks noChangeShapeType="1"/>
            </p:cNvSpPr>
            <p:nvPr/>
          </p:nvSpPr>
          <p:spPr bwMode="auto">
            <a:xfrm flipH="1">
              <a:off x="4053" y="531"/>
              <a:ext cx="52" cy="58"/>
            </a:xfrm>
            <a:prstGeom prst="line">
              <a:avLst/>
            </a:prstGeom>
            <a:noFill/>
            <a:ln w="1270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6976" name="Line 32"/>
            <p:cNvSpPr>
              <a:spLocks noChangeShapeType="1"/>
            </p:cNvSpPr>
            <p:nvPr/>
          </p:nvSpPr>
          <p:spPr bwMode="auto">
            <a:xfrm flipH="1">
              <a:off x="4878" y="684"/>
              <a:ext cx="52" cy="58"/>
            </a:xfrm>
            <a:prstGeom prst="line">
              <a:avLst/>
            </a:prstGeom>
            <a:noFill/>
            <a:ln w="1270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6977" name="Line 33"/>
            <p:cNvSpPr>
              <a:spLocks noChangeShapeType="1"/>
            </p:cNvSpPr>
            <p:nvPr/>
          </p:nvSpPr>
          <p:spPr bwMode="auto">
            <a:xfrm flipH="1">
              <a:off x="4944" y="684"/>
              <a:ext cx="52" cy="58"/>
            </a:xfrm>
            <a:prstGeom prst="line">
              <a:avLst/>
            </a:prstGeom>
            <a:noFill/>
            <a:ln w="1270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6978" name="Line 34"/>
            <p:cNvSpPr>
              <a:spLocks noChangeShapeType="1"/>
            </p:cNvSpPr>
            <p:nvPr/>
          </p:nvSpPr>
          <p:spPr bwMode="auto">
            <a:xfrm flipH="1">
              <a:off x="5001" y="681"/>
              <a:ext cx="52" cy="58"/>
            </a:xfrm>
            <a:prstGeom prst="line">
              <a:avLst/>
            </a:prstGeom>
            <a:noFill/>
            <a:ln w="1270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6979" name="Line 35"/>
            <p:cNvSpPr>
              <a:spLocks noChangeShapeType="1"/>
            </p:cNvSpPr>
            <p:nvPr/>
          </p:nvSpPr>
          <p:spPr bwMode="auto">
            <a:xfrm flipH="1">
              <a:off x="4128" y="528"/>
              <a:ext cx="52" cy="58"/>
            </a:xfrm>
            <a:prstGeom prst="line">
              <a:avLst/>
            </a:prstGeom>
            <a:noFill/>
            <a:ln w="1270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6980" name="Line 36"/>
            <p:cNvSpPr>
              <a:spLocks noChangeShapeType="1"/>
            </p:cNvSpPr>
            <p:nvPr/>
          </p:nvSpPr>
          <p:spPr bwMode="auto">
            <a:xfrm flipH="1">
              <a:off x="4194" y="537"/>
              <a:ext cx="52" cy="58"/>
            </a:xfrm>
            <a:prstGeom prst="line">
              <a:avLst/>
            </a:prstGeom>
            <a:noFill/>
            <a:ln w="1270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6981" name="Line 37"/>
            <p:cNvSpPr>
              <a:spLocks noChangeShapeType="1"/>
            </p:cNvSpPr>
            <p:nvPr/>
          </p:nvSpPr>
          <p:spPr bwMode="auto">
            <a:xfrm flipH="1">
              <a:off x="4896" y="528"/>
              <a:ext cx="52" cy="58"/>
            </a:xfrm>
            <a:prstGeom prst="line">
              <a:avLst/>
            </a:prstGeom>
            <a:noFill/>
            <a:ln w="1270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6982" name="Line 38"/>
            <p:cNvSpPr>
              <a:spLocks noChangeShapeType="1"/>
            </p:cNvSpPr>
            <p:nvPr/>
          </p:nvSpPr>
          <p:spPr bwMode="auto">
            <a:xfrm flipH="1">
              <a:off x="4953" y="528"/>
              <a:ext cx="52" cy="58"/>
            </a:xfrm>
            <a:prstGeom prst="line">
              <a:avLst/>
            </a:prstGeom>
            <a:noFill/>
            <a:ln w="1270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6983" name="Line 39"/>
            <p:cNvSpPr>
              <a:spLocks noChangeShapeType="1"/>
            </p:cNvSpPr>
            <p:nvPr/>
          </p:nvSpPr>
          <p:spPr bwMode="auto">
            <a:xfrm flipH="1">
              <a:off x="5013" y="528"/>
              <a:ext cx="52" cy="58"/>
            </a:xfrm>
            <a:prstGeom prst="line">
              <a:avLst/>
            </a:prstGeom>
            <a:noFill/>
            <a:ln w="1270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aphicFrame>
        <p:nvGraphicFramePr>
          <p:cNvPr id="466984" name="Object 40"/>
          <p:cNvGraphicFramePr>
            <a:graphicFrameLocks noChangeAspect="1"/>
          </p:cNvGraphicFramePr>
          <p:nvPr/>
        </p:nvGraphicFramePr>
        <p:xfrm>
          <a:off x="3962400" y="1085850"/>
          <a:ext cx="1079500" cy="774700"/>
        </p:xfrm>
        <a:graphic>
          <a:graphicData uri="http://schemas.openxmlformats.org/presentationml/2006/ole">
            <mc:AlternateContent xmlns:mc="http://schemas.openxmlformats.org/markup-compatibility/2006">
              <mc:Choice xmlns:v="urn:schemas-microsoft-com:vml" Requires="v">
                <p:oleObj spid="_x0000_s466988" name="Equation" r:id="rId9" imgW="545760" imgH="393480" progId="Equation.3">
                  <p:embed/>
                </p:oleObj>
              </mc:Choice>
              <mc:Fallback>
                <p:oleObj name="Equation" r:id="rId9" imgW="545760" imgH="393480" progId="Equation.3">
                  <p:embed/>
                  <p:pic>
                    <p:nvPicPr>
                      <p:cNvPr id="0" name="Object 4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962400" y="1085850"/>
                        <a:ext cx="1079500" cy="774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466953"/>
                                        </p:tgtEl>
                                        <p:attrNameLst>
                                          <p:attrName>style.visibility</p:attrName>
                                        </p:attrNameLst>
                                      </p:cBhvr>
                                      <p:to>
                                        <p:strVal val="visible"/>
                                      </p:to>
                                    </p:set>
                                    <p:animEffect transition="in" filter="blinds(horizontal)">
                                      <p:cBhvr>
                                        <p:cTn id="7" dur="500"/>
                                        <p:tgtEl>
                                          <p:spTgt spid="46695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466958"/>
                                        </p:tgtEl>
                                        <p:attrNameLst>
                                          <p:attrName>style.visibility</p:attrName>
                                        </p:attrNameLst>
                                      </p:cBhvr>
                                      <p:to>
                                        <p:strVal val="visible"/>
                                      </p:to>
                                    </p:set>
                                    <p:animEffect transition="in" filter="box(in)">
                                      <p:cBhvr>
                                        <p:cTn id="12" dur="2000"/>
                                        <p:tgtEl>
                                          <p:spTgt spid="46695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466954"/>
                                        </p:tgtEl>
                                        <p:attrNameLst>
                                          <p:attrName>style.visibility</p:attrName>
                                        </p:attrNameLst>
                                      </p:cBhvr>
                                      <p:to>
                                        <p:strVal val="visible"/>
                                      </p:to>
                                    </p:set>
                                    <p:animEffect transition="in" filter="blinds(horizontal)">
                                      <p:cBhvr>
                                        <p:cTn id="17" dur="500"/>
                                        <p:tgtEl>
                                          <p:spTgt spid="46695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nodeType="clickEffect">
                                  <p:stCondLst>
                                    <p:cond delay="0"/>
                                  </p:stCondLst>
                                  <p:childTnLst>
                                    <p:set>
                                      <p:cBhvr>
                                        <p:cTn id="21" dur="1" fill="hold">
                                          <p:stCondLst>
                                            <p:cond delay="0"/>
                                          </p:stCondLst>
                                        </p:cTn>
                                        <p:tgtEl>
                                          <p:spTgt spid="466955"/>
                                        </p:tgtEl>
                                        <p:attrNameLst>
                                          <p:attrName>style.visibility</p:attrName>
                                        </p:attrNameLst>
                                      </p:cBhvr>
                                      <p:to>
                                        <p:strVal val="visible"/>
                                      </p:to>
                                    </p:set>
                                    <p:animEffect transition="in" filter="blinds(horizontal)">
                                      <p:cBhvr>
                                        <p:cTn id="22" dur="500"/>
                                        <p:tgtEl>
                                          <p:spTgt spid="466955"/>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grpId="0" nodeType="clickEffect">
                                  <p:stCondLst>
                                    <p:cond delay="0"/>
                                  </p:stCondLst>
                                  <p:childTnLst>
                                    <p:set>
                                      <p:cBhvr>
                                        <p:cTn id="26" dur="1" fill="hold">
                                          <p:stCondLst>
                                            <p:cond delay="0"/>
                                          </p:stCondLst>
                                        </p:cTn>
                                        <p:tgtEl>
                                          <p:spTgt spid="466956"/>
                                        </p:tgtEl>
                                        <p:attrNameLst>
                                          <p:attrName>style.visibility</p:attrName>
                                        </p:attrNameLst>
                                      </p:cBhvr>
                                      <p:to>
                                        <p:strVal val="visible"/>
                                      </p:to>
                                    </p:set>
                                    <p:animEffect transition="in" filter="blinds(horizontal)">
                                      <p:cBhvr>
                                        <p:cTn id="27" dur="500"/>
                                        <p:tgtEl>
                                          <p:spTgt spid="466956"/>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nodeType="clickEffect">
                                  <p:stCondLst>
                                    <p:cond delay="0"/>
                                  </p:stCondLst>
                                  <p:childTnLst>
                                    <p:set>
                                      <p:cBhvr>
                                        <p:cTn id="31" dur="1" fill="hold">
                                          <p:stCondLst>
                                            <p:cond delay="0"/>
                                          </p:stCondLst>
                                        </p:cTn>
                                        <p:tgtEl>
                                          <p:spTgt spid="466984"/>
                                        </p:tgtEl>
                                        <p:attrNameLst>
                                          <p:attrName>style.visibility</p:attrName>
                                        </p:attrNameLst>
                                      </p:cBhvr>
                                      <p:to>
                                        <p:strVal val="visible"/>
                                      </p:to>
                                    </p:set>
                                    <p:animEffect transition="in" filter="blinds(horizontal)">
                                      <p:cBhvr>
                                        <p:cTn id="32" dur="500"/>
                                        <p:tgtEl>
                                          <p:spTgt spid="466984"/>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1" fill="hold" grpId="0" nodeType="clickEffect">
                                  <p:stCondLst>
                                    <p:cond delay="0"/>
                                  </p:stCondLst>
                                  <p:childTnLst>
                                    <p:set>
                                      <p:cBhvr>
                                        <p:cTn id="36" dur="1" fill="hold">
                                          <p:stCondLst>
                                            <p:cond delay="0"/>
                                          </p:stCondLst>
                                        </p:cTn>
                                        <p:tgtEl>
                                          <p:spTgt spid="466946"/>
                                        </p:tgtEl>
                                        <p:attrNameLst>
                                          <p:attrName>style.visibility</p:attrName>
                                        </p:attrNameLst>
                                      </p:cBhvr>
                                      <p:to>
                                        <p:strVal val="visible"/>
                                      </p:to>
                                    </p:set>
                                    <p:animEffect transition="in" filter="wipe(up)">
                                      <p:cBhvr>
                                        <p:cTn id="37" dur="2000"/>
                                        <p:tgtEl>
                                          <p:spTgt spid="466946"/>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nodeType="clickEffect">
                                  <p:stCondLst>
                                    <p:cond delay="0"/>
                                  </p:stCondLst>
                                  <p:childTnLst>
                                    <p:set>
                                      <p:cBhvr>
                                        <p:cTn id="41" dur="1" fill="hold">
                                          <p:stCondLst>
                                            <p:cond delay="0"/>
                                          </p:stCondLst>
                                        </p:cTn>
                                        <p:tgtEl>
                                          <p:spTgt spid="466947"/>
                                        </p:tgtEl>
                                        <p:attrNameLst>
                                          <p:attrName>style.visibility</p:attrName>
                                        </p:attrNameLst>
                                      </p:cBhvr>
                                      <p:to>
                                        <p:strVal val="visible"/>
                                      </p:to>
                                    </p:set>
                                    <p:animEffect transition="in" filter="checkerboard(across)">
                                      <p:cBhvr>
                                        <p:cTn id="42" dur="500"/>
                                        <p:tgtEl>
                                          <p:spTgt spid="466947"/>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4" presetClass="entr" presetSubtype="16" fill="hold" grpId="0" nodeType="clickEffect">
                                  <p:stCondLst>
                                    <p:cond delay="0"/>
                                  </p:stCondLst>
                                  <p:childTnLst>
                                    <p:set>
                                      <p:cBhvr>
                                        <p:cTn id="46" dur="1" fill="hold">
                                          <p:stCondLst>
                                            <p:cond delay="0"/>
                                          </p:stCondLst>
                                        </p:cTn>
                                        <p:tgtEl>
                                          <p:spTgt spid="466948"/>
                                        </p:tgtEl>
                                        <p:attrNameLst>
                                          <p:attrName>style.visibility</p:attrName>
                                        </p:attrNameLst>
                                      </p:cBhvr>
                                      <p:to>
                                        <p:strVal val="visible"/>
                                      </p:to>
                                    </p:set>
                                    <p:animEffect transition="in" filter="box(in)">
                                      <p:cBhvr>
                                        <p:cTn id="47" dur="500"/>
                                        <p:tgtEl>
                                          <p:spTgt spid="466948"/>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grpId="0" nodeType="clickEffect">
                                  <p:stCondLst>
                                    <p:cond delay="0"/>
                                  </p:stCondLst>
                                  <p:childTnLst>
                                    <p:set>
                                      <p:cBhvr>
                                        <p:cTn id="51" dur="1" fill="hold">
                                          <p:stCondLst>
                                            <p:cond delay="0"/>
                                          </p:stCondLst>
                                        </p:cTn>
                                        <p:tgtEl>
                                          <p:spTgt spid="466949"/>
                                        </p:tgtEl>
                                        <p:attrNameLst>
                                          <p:attrName>style.visibility</p:attrName>
                                        </p:attrNameLst>
                                      </p:cBhvr>
                                      <p:to>
                                        <p:strVal val="visible"/>
                                      </p:to>
                                    </p:set>
                                    <p:animEffect transition="in" filter="checkerboard(across)">
                                      <p:cBhvr>
                                        <p:cTn id="52" dur="2000"/>
                                        <p:tgtEl>
                                          <p:spTgt spid="466949"/>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5" presetClass="entr" presetSubtype="10" fill="hold" nodeType="clickEffect">
                                  <p:stCondLst>
                                    <p:cond delay="0"/>
                                  </p:stCondLst>
                                  <p:childTnLst>
                                    <p:set>
                                      <p:cBhvr>
                                        <p:cTn id="56" dur="1" fill="hold">
                                          <p:stCondLst>
                                            <p:cond delay="0"/>
                                          </p:stCondLst>
                                        </p:cTn>
                                        <p:tgtEl>
                                          <p:spTgt spid="466950"/>
                                        </p:tgtEl>
                                        <p:attrNameLst>
                                          <p:attrName>style.visibility</p:attrName>
                                        </p:attrNameLst>
                                      </p:cBhvr>
                                      <p:to>
                                        <p:strVal val="visible"/>
                                      </p:to>
                                    </p:set>
                                    <p:animEffect transition="in" filter="checkerboard(across)">
                                      <p:cBhvr>
                                        <p:cTn id="57" dur="500"/>
                                        <p:tgtEl>
                                          <p:spTgt spid="466950"/>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55" presetClass="entr" presetSubtype="0" fill="hold" grpId="0" nodeType="clickEffect">
                                  <p:stCondLst>
                                    <p:cond delay="0"/>
                                  </p:stCondLst>
                                  <p:childTnLst>
                                    <p:set>
                                      <p:cBhvr>
                                        <p:cTn id="61" dur="1" fill="hold">
                                          <p:stCondLst>
                                            <p:cond delay="0"/>
                                          </p:stCondLst>
                                        </p:cTn>
                                        <p:tgtEl>
                                          <p:spTgt spid="466951"/>
                                        </p:tgtEl>
                                        <p:attrNameLst>
                                          <p:attrName>style.visibility</p:attrName>
                                        </p:attrNameLst>
                                      </p:cBhvr>
                                      <p:to>
                                        <p:strVal val="visible"/>
                                      </p:to>
                                    </p:set>
                                    <p:anim calcmode="lin" valueType="num">
                                      <p:cBhvr>
                                        <p:cTn id="62" dur="1000" fill="hold"/>
                                        <p:tgtEl>
                                          <p:spTgt spid="466951"/>
                                        </p:tgtEl>
                                        <p:attrNameLst>
                                          <p:attrName>ppt_w</p:attrName>
                                        </p:attrNameLst>
                                      </p:cBhvr>
                                      <p:tavLst>
                                        <p:tav tm="0">
                                          <p:val>
                                            <p:strVal val="#ppt_w*0.70"/>
                                          </p:val>
                                        </p:tav>
                                        <p:tav tm="100000">
                                          <p:val>
                                            <p:strVal val="#ppt_w"/>
                                          </p:val>
                                        </p:tav>
                                      </p:tavLst>
                                    </p:anim>
                                    <p:anim calcmode="lin" valueType="num">
                                      <p:cBhvr>
                                        <p:cTn id="63" dur="1000" fill="hold"/>
                                        <p:tgtEl>
                                          <p:spTgt spid="466951"/>
                                        </p:tgtEl>
                                        <p:attrNameLst>
                                          <p:attrName>ppt_h</p:attrName>
                                        </p:attrNameLst>
                                      </p:cBhvr>
                                      <p:tavLst>
                                        <p:tav tm="0">
                                          <p:val>
                                            <p:strVal val="#ppt_h"/>
                                          </p:val>
                                        </p:tav>
                                        <p:tav tm="100000">
                                          <p:val>
                                            <p:strVal val="#ppt_h"/>
                                          </p:val>
                                        </p:tav>
                                      </p:tavLst>
                                    </p:anim>
                                    <p:animEffect transition="in" filter="fade">
                                      <p:cBhvr>
                                        <p:cTn id="64" dur="1000"/>
                                        <p:tgtEl>
                                          <p:spTgt spid="4669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6946" grpId="0" autoUpdateAnimBg="0"/>
      <p:bldP spid="466948" grpId="0"/>
      <p:bldP spid="466949" grpId="0" autoUpdateAnimBg="0"/>
      <p:bldP spid="466951" grpId="0"/>
      <p:bldP spid="466953" grpId="0"/>
      <p:bldP spid="466954" grpId="0"/>
      <p:bldP spid="466956" grpId="0"/>
    </p:bldLst>
  </p:timing>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7970" name="Text Box 2"/>
          <p:cNvSpPr txBox="1">
            <a:spLocks noChangeArrowheads="1"/>
          </p:cNvSpPr>
          <p:nvPr/>
        </p:nvSpPr>
        <p:spPr bwMode="auto">
          <a:xfrm>
            <a:off x="381000" y="685800"/>
            <a:ext cx="5772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Trường hợp hai đầu trục có hai bánh đà :</a:t>
            </a:r>
          </a:p>
        </p:txBody>
      </p:sp>
      <p:graphicFrame>
        <p:nvGraphicFramePr>
          <p:cNvPr id="467971" name="Object 3"/>
          <p:cNvGraphicFramePr>
            <a:graphicFrameLocks noChangeAspect="1"/>
          </p:cNvGraphicFramePr>
          <p:nvPr/>
        </p:nvGraphicFramePr>
        <p:xfrm>
          <a:off x="1447800" y="1676400"/>
          <a:ext cx="3200400" cy="914400"/>
        </p:xfrm>
        <a:graphic>
          <a:graphicData uri="http://schemas.openxmlformats.org/presentationml/2006/ole">
            <mc:AlternateContent xmlns:mc="http://schemas.openxmlformats.org/markup-compatibility/2006">
              <mc:Choice xmlns:v="urn:schemas-microsoft-com:vml" Requires="v">
                <p:oleObj spid="_x0000_s468014" name="Equation" r:id="rId3" imgW="1562040" imgH="545760" progId="Equation.3">
                  <p:embed/>
                </p:oleObj>
              </mc:Choice>
              <mc:Fallback>
                <p:oleObj name="Equation" r:id="rId3" imgW="1562040" imgH="54576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47800" y="1676400"/>
                        <a:ext cx="32004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67972" name="Object 4"/>
          <p:cNvGraphicFramePr>
            <a:graphicFrameLocks noChangeAspect="1"/>
          </p:cNvGraphicFramePr>
          <p:nvPr/>
        </p:nvGraphicFramePr>
        <p:xfrm>
          <a:off x="838200" y="3733800"/>
          <a:ext cx="5711825" cy="935038"/>
        </p:xfrm>
        <a:graphic>
          <a:graphicData uri="http://schemas.openxmlformats.org/presentationml/2006/ole">
            <mc:AlternateContent xmlns:mc="http://schemas.openxmlformats.org/markup-compatibility/2006">
              <mc:Choice xmlns:v="urn:schemas-microsoft-com:vml" Requires="v">
                <p:oleObj spid="_x0000_s468015" name="Document" r:id="rId5" imgW="2985821" imgH="495625" progId="Word.Document.8">
                  <p:embed/>
                </p:oleObj>
              </mc:Choice>
              <mc:Fallback>
                <p:oleObj name="Document" r:id="rId5" imgW="2985821" imgH="495625" progId="Word.Document.8">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38200" y="3733800"/>
                        <a:ext cx="5711825" cy="9350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467973" name="Group 5"/>
          <p:cNvGrpSpPr>
            <a:grpSpLocks/>
          </p:cNvGrpSpPr>
          <p:nvPr/>
        </p:nvGrpSpPr>
        <p:grpSpPr bwMode="auto">
          <a:xfrm>
            <a:off x="1752600" y="3200400"/>
            <a:ext cx="1852613" cy="460375"/>
            <a:chOff x="384" y="3336"/>
            <a:chExt cx="1167" cy="290"/>
          </a:xfrm>
        </p:grpSpPr>
        <p:graphicFrame>
          <p:nvGraphicFramePr>
            <p:cNvPr id="467974" name="Object 6"/>
            <p:cNvGraphicFramePr>
              <a:graphicFrameLocks noChangeAspect="1"/>
            </p:cNvGraphicFramePr>
            <p:nvPr/>
          </p:nvGraphicFramePr>
          <p:xfrm>
            <a:off x="384" y="3336"/>
            <a:ext cx="864" cy="274"/>
          </p:xfrm>
          <a:graphic>
            <a:graphicData uri="http://schemas.openxmlformats.org/presentationml/2006/ole">
              <mc:AlternateContent xmlns:mc="http://schemas.openxmlformats.org/markup-compatibility/2006">
                <mc:Choice xmlns:v="urn:schemas-microsoft-com:vml" Requires="v">
                  <p:oleObj spid="_x0000_s468016" name="Equation" r:id="rId7" imgW="761760" imgH="241200" progId="Equation.3">
                    <p:embed/>
                  </p:oleObj>
                </mc:Choice>
                <mc:Fallback>
                  <p:oleObj name="Equation" r:id="rId7" imgW="761760" imgH="241200" progId="Equation.3">
                    <p:embed/>
                    <p:pic>
                      <p:nvPicPr>
                        <p:cNvPr id="0" name="Object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84" y="3336"/>
                          <a:ext cx="864" cy="2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67975" name="Text Box 7"/>
            <p:cNvSpPr txBox="1">
              <a:spLocks noChangeArrowheads="1"/>
            </p:cNvSpPr>
            <p:nvPr/>
          </p:nvSpPr>
          <p:spPr bwMode="auto">
            <a:xfrm>
              <a:off x="1382" y="3338"/>
              <a:ext cx="16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a:t>
              </a:r>
            </a:p>
          </p:txBody>
        </p:sp>
      </p:grpSp>
      <p:grpSp>
        <p:nvGrpSpPr>
          <p:cNvPr id="467976" name="Group 8"/>
          <p:cNvGrpSpPr>
            <a:grpSpLocks/>
          </p:cNvGrpSpPr>
          <p:nvPr/>
        </p:nvGrpSpPr>
        <p:grpSpPr bwMode="auto">
          <a:xfrm>
            <a:off x="2057400" y="4876800"/>
            <a:ext cx="6477000" cy="990600"/>
            <a:chOff x="1536" y="3732"/>
            <a:chExt cx="4080" cy="624"/>
          </a:xfrm>
        </p:grpSpPr>
        <p:graphicFrame>
          <p:nvGraphicFramePr>
            <p:cNvPr id="467977" name="Object 9"/>
            <p:cNvGraphicFramePr>
              <a:graphicFrameLocks noChangeAspect="1"/>
            </p:cNvGraphicFramePr>
            <p:nvPr/>
          </p:nvGraphicFramePr>
          <p:xfrm>
            <a:off x="1536" y="3732"/>
            <a:ext cx="2016" cy="624"/>
          </p:xfrm>
          <a:graphic>
            <a:graphicData uri="http://schemas.openxmlformats.org/presentationml/2006/ole">
              <mc:AlternateContent xmlns:mc="http://schemas.openxmlformats.org/markup-compatibility/2006">
                <mc:Choice xmlns:v="urn:schemas-microsoft-com:vml" Requires="v">
                  <p:oleObj spid="_x0000_s468017" name="Equation" r:id="rId9" imgW="1790640" imgH="571320" progId="Equation.3">
                    <p:embed/>
                  </p:oleObj>
                </mc:Choice>
                <mc:Fallback>
                  <p:oleObj name="Equation" r:id="rId9" imgW="1790640" imgH="571320" progId="Equation.3">
                    <p:embed/>
                    <p:pic>
                      <p:nvPicPr>
                        <p:cNvPr id="0" name="Object 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536" y="3732"/>
                          <a:ext cx="2016" cy="6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67978" name="Text Box 10"/>
            <p:cNvSpPr txBox="1">
              <a:spLocks noChangeArrowheads="1"/>
            </p:cNvSpPr>
            <p:nvPr/>
          </p:nvSpPr>
          <p:spPr bwMode="auto">
            <a:xfrm>
              <a:off x="4838" y="3865"/>
              <a:ext cx="77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(13. 26)</a:t>
              </a:r>
            </a:p>
          </p:txBody>
        </p:sp>
      </p:grpSp>
      <p:grpSp>
        <p:nvGrpSpPr>
          <p:cNvPr id="467979" name="Group 11"/>
          <p:cNvGrpSpPr>
            <a:grpSpLocks/>
          </p:cNvGrpSpPr>
          <p:nvPr/>
        </p:nvGrpSpPr>
        <p:grpSpPr bwMode="auto">
          <a:xfrm>
            <a:off x="5410200" y="1371600"/>
            <a:ext cx="2752725" cy="1676400"/>
            <a:chOff x="4026" y="1248"/>
            <a:chExt cx="1734" cy="1056"/>
          </a:xfrm>
        </p:grpSpPr>
        <p:sp>
          <p:nvSpPr>
            <p:cNvPr id="467980" name="Rectangle 12"/>
            <p:cNvSpPr>
              <a:spLocks noChangeArrowheads="1"/>
            </p:cNvSpPr>
            <p:nvPr/>
          </p:nvSpPr>
          <p:spPr bwMode="auto">
            <a:xfrm>
              <a:off x="4026" y="1489"/>
              <a:ext cx="140" cy="479"/>
            </a:xfrm>
            <a:prstGeom prst="rect">
              <a:avLst/>
            </a:prstGeom>
            <a:solidFill>
              <a:srgbClr val="FFFFFF"/>
            </a:solidFill>
            <a:ln w="28575">
              <a:solidFill>
                <a:srgbClr val="6600CC"/>
              </a:solidFill>
              <a:miter lim="800000"/>
              <a:headEnd/>
              <a:tailEnd/>
            </a:ln>
          </p:spPr>
          <p:txBody>
            <a:bodyPr/>
            <a:lstStyle/>
            <a:p>
              <a:endParaRPr lang="en-US"/>
            </a:p>
          </p:txBody>
        </p:sp>
        <p:sp>
          <p:nvSpPr>
            <p:cNvPr id="467981" name="Rectangle 13"/>
            <p:cNvSpPr>
              <a:spLocks noChangeArrowheads="1"/>
            </p:cNvSpPr>
            <p:nvPr/>
          </p:nvSpPr>
          <p:spPr bwMode="auto">
            <a:xfrm>
              <a:off x="5412" y="1489"/>
              <a:ext cx="141" cy="479"/>
            </a:xfrm>
            <a:prstGeom prst="rect">
              <a:avLst/>
            </a:prstGeom>
            <a:solidFill>
              <a:srgbClr val="FFFFFF"/>
            </a:solidFill>
            <a:ln w="28575">
              <a:solidFill>
                <a:srgbClr val="6600CC"/>
              </a:solidFill>
              <a:miter lim="800000"/>
              <a:headEnd/>
              <a:tailEnd/>
            </a:ln>
          </p:spPr>
          <p:txBody>
            <a:bodyPr/>
            <a:lstStyle/>
            <a:p>
              <a:endParaRPr lang="en-US"/>
            </a:p>
          </p:txBody>
        </p:sp>
        <p:sp>
          <p:nvSpPr>
            <p:cNvPr id="467982" name="Line 14"/>
            <p:cNvSpPr>
              <a:spLocks noChangeShapeType="1"/>
            </p:cNvSpPr>
            <p:nvPr/>
          </p:nvSpPr>
          <p:spPr bwMode="auto">
            <a:xfrm>
              <a:off x="4159" y="1733"/>
              <a:ext cx="1248" cy="0"/>
            </a:xfrm>
            <a:prstGeom prst="line">
              <a:avLst/>
            </a:prstGeom>
            <a:noFill/>
            <a:ln w="28575">
              <a:solidFill>
                <a:srgbClr val="66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7983" name="Line 15"/>
            <p:cNvSpPr>
              <a:spLocks noChangeShapeType="1"/>
            </p:cNvSpPr>
            <p:nvPr/>
          </p:nvSpPr>
          <p:spPr bwMode="auto">
            <a:xfrm flipV="1">
              <a:off x="4320" y="1770"/>
              <a:ext cx="18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7984" name="Line 16"/>
            <p:cNvSpPr>
              <a:spLocks noChangeShapeType="1"/>
            </p:cNvSpPr>
            <p:nvPr/>
          </p:nvSpPr>
          <p:spPr bwMode="auto">
            <a:xfrm>
              <a:off x="4742" y="1667"/>
              <a:ext cx="0" cy="4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7985" name="Line 17"/>
            <p:cNvSpPr>
              <a:spLocks noChangeShapeType="1"/>
            </p:cNvSpPr>
            <p:nvPr/>
          </p:nvSpPr>
          <p:spPr bwMode="auto">
            <a:xfrm>
              <a:off x="4100" y="2015"/>
              <a:ext cx="0" cy="2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7986" name="Line 18"/>
            <p:cNvSpPr>
              <a:spLocks noChangeShapeType="1"/>
            </p:cNvSpPr>
            <p:nvPr/>
          </p:nvSpPr>
          <p:spPr bwMode="auto">
            <a:xfrm>
              <a:off x="5477" y="2008"/>
              <a:ext cx="0" cy="2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7987" name="Line 19"/>
            <p:cNvSpPr>
              <a:spLocks noChangeShapeType="1"/>
            </p:cNvSpPr>
            <p:nvPr/>
          </p:nvSpPr>
          <p:spPr bwMode="auto">
            <a:xfrm>
              <a:off x="4100" y="2022"/>
              <a:ext cx="642"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67988" name="Line 20"/>
            <p:cNvSpPr>
              <a:spLocks noChangeShapeType="1"/>
            </p:cNvSpPr>
            <p:nvPr/>
          </p:nvSpPr>
          <p:spPr bwMode="auto">
            <a:xfrm>
              <a:off x="4750" y="2022"/>
              <a:ext cx="731"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67989" name="Line 21"/>
            <p:cNvSpPr>
              <a:spLocks noChangeShapeType="1"/>
            </p:cNvSpPr>
            <p:nvPr/>
          </p:nvSpPr>
          <p:spPr bwMode="auto">
            <a:xfrm>
              <a:off x="4091" y="2230"/>
              <a:ext cx="1383"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67990" name="Text Box 22"/>
            <p:cNvSpPr txBox="1">
              <a:spLocks noChangeArrowheads="1"/>
            </p:cNvSpPr>
            <p:nvPr/>
          </p:nvSpPr>
          <p:spPr bwMode="auto">
            <a:xfrm>
              <a:off x="4615" y="1489"/>
              <a:ext cx="304"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a</a:t>
              </a:r>
            </a:p>
          </p:txBody>
        </p:sp>
        <p:sp>
          <p:nvSpPr>
            <p:cNvPr id="467991" name="Text Box 23"/>
            <p:cNvSpPr txBox="1">
              <a:spLocks noChangeArrowheads="1"/>
            </p:cNvSpPr>
            <p:nvPr/>
          </p:nvSpPr>
          <p:spPr bwMode="auto">
            <a:xfrm>
              <a:off x="4717" y="2037"/>
              <a:ext cx="304"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l</a:t>
              </a:r>
            </a:p>
          </p:txBody>
        </p:sp>
        <p:sp>
          <p:nvSpPr>
            <p:cNvPr id="467992" name="Text Box 24"/>
            <p:cNvSpPr txBox="1">
              <a:spLocks noChangeArrowheads="1"/>
            </p:cNvSpPr>
            <p:nvPr/>
          </p:nvSpPr>
          <p:spPr bwMode="auto">
            <a:xfrm>
              <a:off x="4292" y="1803"/>
              <a:ext cx="256" cy="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l</a:t>
              </a:r>
              <a:r>
                <a:rPr lang="en-US" sz="2000" baseline="-25000">
                  <a:latin typeface="Times New Roman" pitchFamily="18" charset="0"/>
                  <a:cs typeface="Times New Roman" pitchFamily="18" charset="0"/>
                </a:rPr>
                <a:t>1</a:t>
              </a:r>
              <a:endParaRPr lang="en-US" sz="2000">
                <a:latin typeface="Times New Roman" pitchFamily="18" charset="0"/>
                <a:cs typeface="Times New Roman" pitchFamily="18" charset="0"/>
              </a:endParaRPr>
            </a:p>
          </p:txBody>
        </p:sp>
        <p:sp>
          <p:nvSpPr>
            <p:cNvPr id="467993" name="Text Box 25"/>
            <p:cNvSpPr txBox="1">
              <a:spLocks noChangeArrowheads="1"/>
            </p:cNvSpPr>
            <p:nvPr/>
          </p:nvSpPr>
          <p:spPr bwMode="auto">
            <a:xfrm>
              <a:off x="4947" y="1800"/>
              <a:ext cx="288"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l</a:t>
              </a:r>
              <a:r>
                <a:rPr lang="en-US" sz="2000" baseline="-25000">
                  <a:latin typeface="Times New Roman" pitchFamily="18" charset="0"/>
                  <a:cs typeface="Times New Roman" pitchFamily="18" charset="0"/>
                </a:rPr>
                <a:t>2</a:t>
              </a:r>
              <a:endParaRPr lang="en-US" sz="2000">
                <a:latin typeface="Times New Roman" pitchFamily="18" charset="0"/>
                <a:cs typeface="Times New Roman" pitchFamily="18" charset="0"/>
              </a:endParaRPr>
            </a:p>
          </p:txBody>
        </p:sp>
        <p:sp>
          <p:nvSpPr>
            <p:cNvPr id="467994" name="Text Box 26"/>
            <p:cNvSpPr txBox="1">
              <a:spLocks noChangeArrowheads="1"/>
            </p:cNvSpPr>
            <p:nvPr/>
          </p:nvSpPr>
          <p:spPr bwMode="auto">
            <a:xfrm>
              <a:off x="4032" y="1303"/>
              <a:ext cx="31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67995" name="Text Box 27"/>
            <p:cNvSpPr txBox="1">
              <a:spLocks noChangeArrowheads="1"/>
            </p:cNvSpPr>
            <p:nvPr/>
          </p:nvSpPr>
          <p:spPr bwMode="auto">
            <a:xfrm>
              <a:off x="5418" y="1296"/>
              <a:ext cx="342"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aphicFrame>
          <p:nvGraphicFramePr>
            <p:cNvPr id="467996" name="Object 28"/>
            <p:cNvGraphicFramePr>
              <a:graphicFrameLocks noChangeAspect="1"/>
            </p:cNvGraphicFramePr>
            <p:nvPr/>
          </p:nvGraphicFramePr>
          <p:xfrm>
            <a:off x="4080" y="1248"/>
            <a:ext cx="224" cy="304"/>
          </p:xfrm>
          <a:graphic>
            <a:graphicData uri="http://schemas.openxmlformats.org/presentationml/2006/ole">
              <mc:AlternateContent xmlns:mc="http://schemas.openxmlformats.org/markup-compatibility/2006">
                <mc:Choice xmlns:v="urn:schemas-microsoft-com:vml" Requires="v">
                  <p:oleObj spid="_x0000_s468018" name="Equation" r:id="rId11" imgW="177480" imgH="241200" progId="Equation.3">
                    <p:embed/>
                  </p:oleObj>
                </mc:Choice>
                <mc:Fallback>
                  <p:oleObj name="Equation" r:id="rId11" imgW="177480" imgH="241200" progId="Equation.3">
                    <p:embed/>
                    <p:pic>
                      <p:nvPicPr>
                        <p:cNvPr id="0" name="Object 2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080" y="1248"/>
                          <a:ext cx="224" cy="3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67997" name="Object 29"/>
            <p:cNvGraphicFramePr>
              <a:graphicFrameLocks noChangeAspect="1"/>
            </p:cNvGraphicFramePr>
            <p:nvPr/>
          </p:nvGraphicFramePr>
          <p:xfrm>
            <a:off x="5456" y="1248"/>
            <a:ext cx="256" cy="304"/>
          </p:xfrm>
          <a:graphic>
            <a:graphicData uri="http://schemas.openxmlformats.org/presentationml/2006/ole">
              <mc:AlternateContent xmlns:mc="http://schemas.openxmlformats.org/markup-compatibility/2006">
                <mc:Choice xmlns:v="urn:schemas-microsoft-com:vml" Requires="v">
                  <p:oleObj spid="_x0000_s468019" name="Equation" r:id="rId13" imgW="203040" imgH="241200" progId="Equation.3">
                    <p:embed/>
                  </p:oleObj>
                </mc:Choice>
                <mc:Fallback>
                  <p:oleObj name="Equation" r:id="rId13" imgW="203040" imgH="241200" progId="Equation.3">
                    <p:embed/>
                    <p:pic>
                      <p:nvPicPr>
                        <p:cNvPr id="0" name="Object 2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456" y="1248"/>
                          <a:ext cx="256" cy="3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67998" name="Line 30"/>
            <p:cNvSpPr>
              <a:spLocks noChangeShapeType="1"/>
            </p:cNvSpPr>
            <p:nvPr/>
          </p:nvSpPr>
          <p:spPr bwMode="auto">
            <a:xfrm flipH="1">
              <a:off x="4320" y="1611"/>
              <a:ext cx="52" cy="58"/>
            </a:xfrm>
            <a:prstGeom prst="line">
              <a:avLst/>
            </a:prstGeom>
            <a:noFill/>
            <a:ln w="1270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7999" name="Line 31"/>
            <p:cNvSpPr>
              <a:spLocks noChangeShapeType="1"/>
            </p:cNvSpPr>
            <p:nvPr/>
          </p:nvSpPr>
          <p:spPr bwMode="auto">
            <a:xfrm>
              <a:off x="4176" y="1728"/>
              <a:ext cx="1248" cy="0"/>
            </a:xfrm>
            <a:prstGeom prst="line">
              <a:avLst/>
            </a:prstGeom>
            <a:noFill/>
            <a:ln w="28575">
              <a:solidFill>
                <a:srgbClr val="6600C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8000" name="Line 32"/>
            <p:cNvSpPr>
              <a:spLocks noChangeShapeType="1"/>
            </p:cNvSpPr>
            <p:nvPr/>
          </p:nvSpPr>
          <p:spPr bwMode="auto">
            <a:xfrm flipV="1">
              <a:off x="4320" y="1680"/>
              <a:ext cx="18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8001" name="Line 33"/>
            <p:cNvSpPr>
              <a:spLocks noChangeShapeType="1"/>
            </p:cNvSpPr>
            <p:nvPr/>
          </p:nvSpPr>
          <p:spPr bwMode="auto">
            <a:xfrm flipV="1">
              <a:off x="5088" y="1686"/>
              <a:ext cx="18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8002" name="Line 34"/>
            <p:cNvSpPr>
              <a:spLocks noChangeShapeType="1"/>
            </p:cNvSpPr>
            <p:nvPr/>
          </p:nvSpPr>
          <p:spPr bwMode="auto">
            <a:xfrm flipV="1">
              <a:off x="5088" y="1776"/>
              <a:ext cx="18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8003" name="Line 35"/>
            <p:cNvSpPr>
              <a:spLocks noChangeShapeType="1"/>
            </p:cNvSpPr>
            <p:nvPr/>
          </p:nvSpPr>
          <p:spPr bwMode="auto">
            <a:xfrm flipH="1">
              <a:off x="4386" y="1605"/>
              <a:ext cx="52" cy="58"/>
            </a:xfrm>
            <a:prstGeom prst="line">
              <a:avLst/>
            </a:prstGeom>
            <a:noFill/>
            <a:ln w="1270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8004" name="Line 36"/>
            <p:cNvSpPr>
              <a:spLocks noChangeShapeType="1"/>
            </p:cNvSpPr>
            <p:nvPr/>
          </p:nvSpPr>
          <p:spPr bwMode="auto">
            <a:xfrm flipH="1">
              <a:off x="4446" y="1605"/>
              <a:ext cx="52" cy="58"/>
            </a:xfrm>
            <a:prstGeom prst="line">
              <a:avLst/>
            </a:prstGeom>
            <a:noFill/>
            <a:ln w="1270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8005" name="Line 37"/>
            <p:cNvSpPr>
              <a:spLocks noChangeShapeType="1"/>
            </p:cNvSpPr>
            <p:nvPr/>
          </p:nvSpPr>
          <p:spPr bwMode="auto">
            <a:xfrm flipH="1">
              <a:off x="4320" y="1776"/>
              <a:ext cx="52" cy="58"/>
            </a:xfrm>
            <a:prstGeom prst="line">
              <a:avLst/>
            </a:prstGeom>
            <a:noFill/>
            <a:ln w="1270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8006" name="Line 38"/>
            <p:cNvSpPr>
              <a:spLocks noChangeShapeType="1"/>
            </p:cNvSpPr>
            <p:nvPr/>
          </p:nvSpPr>
          <p:spPr bwMode="auto">
            <a:xfrm flipH="1">
              <a:off x="4386" y="1776"/>
              <a:ext cx="52" cy="58"/>
            </a:xfrm>
            <a:prstGeom prst="line">
              <a:avLst/>
            </a:prstGeom>
            <a:noFill/>
            <a:ln w="1270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8007" name="Line 39"/>
            <p:cNvSpPr>
              <a:spLocks noChangeShapeType="1"/>
            </p:cNvSpPr>
            <p:nvPr/>
          </p:nvSpPr>
          <p:spPr bwMode="auto">
            <a:xfrm flipH="1">
              <a:off x="4464" y="1776"/>
              <a:ext cx="52" cy="58"/>
            </a:xfrm>
            <a:prstGeom prst="line">
              <a:avLst/>
            </a:prstGeom>
            <a:noFill/>
            <a:ln w="1270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8008" name="Line 40"/>
            <p:cNvSpPr>
              <a:spLocks noChangeShapeType="1"/>
            </p:cNvSpPr>
            <p:nvPr/>
          </p:nvSpPr>
          <p:spPr bwMode="auto">
            <a:xfrm flipH="1">
              <a:off x="5088" y="1776"/>
              <a:ext cx="52" cy="58"/>
            </a:xfrm>
            <a:prstGeom prst="line">
              <a:avLst/>
            </a:prstGeom>
            <a:noFill/>
            <a:ln w="1270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8009" name="Line 41"/>
            <p:cNvSpPr>
              <a:spLocks noChangeShapeType="1"/>
            </p:cNvSpPr>
            <p:nvPr/>
          </p:nvSpPr>
          <p:spPr bwMode="auto">
            <a:xfrm flipH="1">
              <a:off x="5154" y="1773"/>
              <a:ext cx="52" cy="58"/>
            </a:xfrm>
            <a:prstGeom prst="line">
              <a:avLst/>
            </a:prstGeom>
            <a:noFill/>
            <a:ln w="1270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8010" name="Line 42"/>
            <p:cNvSpPr>
              <a:spLocks noChangeShapeType="1"/>
            </p:cNvSpPr>
            <p:nvPr/>
          </p:nvSpPr>
          <p:spPr bwMode="auto">
            <a:xfrm flipH="1">
              <a:off x="5220" y="1776"/>
              <a:ext cx="52" cy="58"/>
            </a:xfrm>
            <a:prstGeom prst="line">
              <a:avLst/>
            </a:prstGeom>
            <a:noFill/>
            <a:ln w="1270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8011" name="Line 43"/>
            <p:cNvSpPr>
              <a:spLocks noChangeShapeType="1"/>
            </p:cNvSpPr>
            <p:nvPr/>
          </p:nvSpPr>
          <p:spPr bwMode="auto">
            <a:xfrm flipH="1">
              <a:off x="5088" y="1611"/>
              <a:ext cx="52" cy="58"/>
            </a:xfrm>
            <a:prstGeom prst="line">
              <a:avLst/>
            </a:prstGeom>
            <a:noFill/>
            <a:ln w="1270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8012" name="Line 44"/>
            <p:cNvSpPr>
              <a:spLocks noChangeShapeType="1"/>
            </p:cNvSpPr>
            <p:nvPr/>
          </p:nvSpPr>
          <p:spPr bwMode="auto">
            <a:xfrm flipH="1">
              <a:off x="5154" y="1614"/>
              <a:ext cx="52" cy="58"/>
            </a:xfrm>
            <a:prstGeom prst="line">
              <a:avLst/>
            </a:prstGeom>
            <a:noFill/>
            <a:ln w="1270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8013" name="Line 45"/>
            <p:cNvSpPr>
              <a:spLocks noChangeShapeType="1"/>
            </p:cNvSpPr>
            <p:nvPr/>
          </p:nvSpPr>
          <p:spPr bwMode="auto">
            <a:xfrm flipH="1">
              <a:off x="5232" y="1611"/>
              <a:ext cx="52" cy="58"/>
            </a:xfrm>
            <a:prstGeom prst="line">
              <a:avLst/>
            </a:prstGeom>
            <a:noFill/>
            <a:ln w="1270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467970"/>
                                        </p:tgtEl>
                                        <p:attrNameLst>
                                          <p:attrName>style.visibility</p:attrName>
                                        </p:attrNameLst>
                                      </p:cBhvr>
                                      <p:to>
                                        <p:strVal val="visible"/>
                                      </p:to>
                                    </p:set>
                                    <p:animEffect transition="in" filter="checkerboard(across)">
                                      <p:cBhvr>
                                        <p:cTn id="7" dur="2000"/>
                                        <p:tgtEl>
                                          <p:spTgt spid="46797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2" fill="hold" nodeType="clickEffect">
                                  <p:stCondLst>
                                    <p:cond delay="0"/>
                                  </p:stCondLst>
                                  <p:childTnLst>
                                    <p:set>
                                      <p:cBhvr>
                                        <p:cTn id="11" dur="1" fill="hold">
                                          <p:stCondLst>
                                            <p:cond delay="0"/>
                                          </p:stCondLst>
                                        </p:cTn>
                                        <p:tgtEl>
                                          <p:spTgt spid="467979"/>
                                        </p:tgtEl>
                                        <p:attrNameLst>
                                          <p:attrName>style.visibility</p:attrName>
                                        </p:attrNameLst>
                                      </p:cBhvr>
                                      <p:to>
                                        <p:strVal val="visible"/>
                                      </p:to>
                                    </p:set>
                                    <p:anim calcmode="lin" valueType="num">
                                      <p:cBhvr additive="base">
                                        <p:cTn id="12" dur="2000" fill="hold"/>
                                        <p:tgtEl>
                                          <p:spTgt spid="467979"/>
                                        </p:tgtEl>
                                        <p:attrNameLst>
                                          <p:attrName>ppt_x</p:attrName>
                                        </p:attrNameLst>
                                      </p:cBhvr>
                                      <p:tavLst>
                                        <p:tav tm="0">
                                          <p:val>
                                            <p:strVal val="1+#ppt_w/2"/>
                                          </p:val>
                                        </p:tav>
                                        <p:tav tm="100000">
                                          <p:val>
                                            <p:strVal val="#ppt_x"/>
                                          </p:val>
                                        </p:tav>
                                      </p:tavLst>
                                    </p:anim>
                                    <p:anim calcmode="lin" valueType="num">
                                      <p:cBhvr additive="base">
                                        <p:cTn id="13" dur="2000" fill="hold"/>
                                        <p:tgtEl>
                                          <p:spTgt spid="467979"/>
                                        </p:tgtEl>
                                        <p:attrNameLst>
                                          <p:attrName>ppt_y</p:attrName>
                                        </p:attrNameLst>
                                      </p:cBhvr>
                                      <p:tavLst>
                                        <p:tav tm="0">
                                          <p:val>
                                            <p:strVal val="#ppt_y"/>
                                          </p:val>
                                        </p:tav>
                                        <p:tav tm="100000">
                                          <p:val>
                                            <p:strVal val="#ppt_y"/>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22" presetClass="entr" presetSubtype="1" fill="hold" nodeType="clickEffect">
                                  <p:stCondLst>
                                    <p:cond delay="0"/>
                                  </p:stCondLst>
                                  <p:childTnLst>
                                    <p:set>
                                      <p:cBhvr>
                                        <p:cTn id="17" dur="1" fill="hold">
                                          <p:stCondLst>
                                            <p:cond delay="0"/>
                                          </p:stCondLst>
                                        </p:cTn>
                                        <p:tgtEl>
                                          <p:spTgt spid="467971"/>
                                        </p:tgtEl>
                                        <p:attrNameLst>
                                          <p:attrName>style.visibility</p:attrName>
                                        </p:attrNameLst>
                                      </p:cBhvr>
                                      <p:to>
                                        <p:strVal val="visible"/>
                                      </p:to>
                                    </p:set>
                                    <p:animEffect transition="in" filter="wipe(up)">
                                      <p:cBhvr>
                                        <p:cTn id="18" dur="2000"/>
                                        <p:tgtEl>
                                          <p:spTgt spid="467971"/>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12" presetClass="entr" presetSubtype="4" fill="hold" nodeType="clickEffect">
                                  <p:stCondLst>
                                    <p:cond delay="0"/>
                                  </p:stCondLst>
                                  <p:childTnLst>
                                    <p:set>
                                      <p:cBhvr>
                                        <p:cTn id="22" dur="1" fill="hold">
                                          <p:stCondLst>
                                            <p:cond delay="0"/>
                                          </p:stCondLst>
                                        </p:cTn>
                                        <p:tgtEl>
                                          <p:spTgt spid="467973"/>
                                        </p:tgtEl>
                                        <p:attrNameLst>
                                          <p:attrName>style.visibility</p:attrName>
                                        </p:attrNameLst>
                                      </p:cBhvr>
                                      <p:to>
                                        <p:strVal val="visible"/>
                                      </p:to>
                                    </p:set>
                                    <p:animEffect transition="in" filter="slide(fromBottom)">
                                      <p:cBhvr>
                                        <p:cTn id="23" dur="2000"/>
                                        <p:tgtEl>
                                          <p:spTgt spid="467973"/>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12" presetClass="entr" presetSubtype="4" fill="hold" nodeType="clickEffect">
                                  <p:stCondLst>
                                    <p:cond delay="0"/>
                                  </p:stCondLst>
                                  <p:childTnLst>
                                    <p:set>
                                      <p:cBhvr>
                                        <p:cTn id="27" dur="1" fill="hold">
                                          <p:stCondLst>
                                            <p:cond delay="0"/>
                                          </p:stCondLst>
                                        </p:cTn>
                                        <p:tgtEl>
                                          <p:spTgt spid="467972"/>
                                        </p:tgtEl>
                                        <p:attrNameLst>
                                          <p:attrName>style.visibility</p:attrName>
                                        </p:attrNameLst>
                                      </p:cBhvr>
                                      <p:to>
                                        <p:strVal val="visible"/>
                                      </p:to>
                                    </p:set>
                                    <p:animEffect transition="in" filter="slide(fromBottom)">
                                      <p:cBhvr>
                                        <p:cTn id="28" dur="2000"/>
                                        <p:tgtEl>
                                          <p:spTgt spid="467972"/>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12" presetClass="entr" presetSubtype="4" fill="hold" nodeType="clickEffect">
                                  <p:stCondLst>
                                    <p:cond delay="0"/>
                                  </p:stCondLst>
                                  <p:childTnLst>
                                    <p:set>
                                      <p:cBhvr>
                                        <p:cTn id="32" dur="1" fill="hold">
                                          <p:stCondLst>
                                            <p:cond delay="0"/>
                                          </p:stCondLst>
                                        </p:cTn>
                                        <p:tgtEl>
                                          <p:spTgt spid="467976"/>
                                        </p:tgtEl>
                                        <p:attrNameLst>
                                          <p:attrName>style.visibility</p:attrName>
                                        </p:attrNameLst>
                                      </p:cBhvr>
                                      <p:to>
                                        <p:strVal val="visible"/>
                                      </p:to>
                                    </p:set>
                                    <p:animEffect transition="in" filter="slide(fromBottom)">
                                      <p:cBhvr>
                                        <p:cTn id="33" dur="2000"/>
                                        <p:tgtEl>
                                          <p:spTgt spid="4679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7970" grpId="0" autoUpdateAnimBg="0"/>
    </p:bldLst>
  </p:timing>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8994" name="Text Box 2"/>
          <p:cNvSpPr txBox="1">
            <a:spLocks noChangeArrowheads="1"/>
          </p:cNvSpPr>
          <p:nvPr/>
        </p:nvSpPr>
        <p:spPr bwMode="auto">
          <a:xfrm>
            <a:off x="228600" y="304800"/>
            <a:ext cx="85836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6600"/>
                </a:solidFill>
              </a:rPr>
              <a:t>13.4.2. </a:t>
            </a:r>
            <a:r>
              <a:rPr lang="en-US" b="1" i="1">
                <a:solidFill>
                  <a:srgbClr val="006600"/>
                </a:solidFill>
              </a:rPr>
              <a:t>Biến dạng và ứng suất trong dao động cưỡng bức</a:t>
            </a:r>
            <a:r>
              <a:rPr lang="en-US" b="1">
                <a:solidFill>
                  <a:srgbClr val="006600"/>
                </a:solidFill>
              </a:rPr>
              <a:t>.</a:t>
            </a:r>
            <a:endParaRPr lang="en-US" b="1">
              <a:solidFill>
                <a:srgbClr val="006600"/>
              </a:solidFill>
              <a:cs typeface="Times New Roman" pitchFamily="18" charset="0"/>
            </a:endParaRPr>
          </a:p>
        </p:txBody>
      </p:sp>
      <p:grpSp>
        <p:nvGrpSpPr>
          <p:cNvPr id="468995" name="Group 3"/>
          <p:cNvGrpSpPr>
            <a:grpSpLocks/>
          </p:cNvGrpSpPr>
          <p:nvPr/>
        </p:nvGrpSpPr>
        <p:grpSpPr bwMode="auto">
          <a:xfrm>
            <a:off x="5761038" y="838200"/>
            <a:ext cx="3382962" cy="1911350"/>
            <a:chOff x="3648" y="240"/>
            <a:chExt cx="2131" cy="1204"/>
          </a:xfrm>
        </p:grpSpPr>
        <p:sp>
          <p:nvSpPr>
            <p:cNvPr id="468996" name="Arc 4"/>
            <p:cNvSpPr>
              <a:spLocks/>
            </p:cNvSpPr>
            <p:nvPr/>
          </p:nvSpPr>
          <p:spPr bwMode="auto">
            <a:xfrm>
              <a:off x="3738" y="240"/>
              <a:ext cx="1555" cy="778"/>
            </a:xfrm>
            <a:custGeom>
              <a:avLst/>
              <a:gdLst>
                <a:gd name="G0" fmla="+- 14180 0 0"/>
                <a:gd name="G1" fmla="+- 0 0 0"/>
                <a:gd name="G2" fmla="+- 21600 0 0"/>
                <a:gd name="T0" fmla="*/ 28818 w 28818"/>
                <a:gd name="T1" fmla="*/ 15884 h 21600"/>
                <a:gd name="T2" fmla="*/ 0 w 28818"/>
                <a:gd name="T3" fmla="*/ 16293 h 21600"/>
                <a:gd name="T4" fmla="*/ 14180 w 28818"/>
                <a:gd name="T5" fmla="*/ 0 h 21600"/>
              </a:gdLst>
              <a:ahLst/>
              <a:cxnLst>
                <a:cxn ang="0">
                  <a:pos x="T0" y="T1"/>
                </a:cxn>
                <a:cxn ang="0">
                  <a:pos x="T2" y="T3"/>
                </a:cxn>
                <a:cxn ang="0">
                  <a:pos x="T4" y="T5"/>
                </a:cxn>
              </a:cxnLst>
              <a:rect l="0" t="0" r="r" b="b"/>
              <a:pathLst>
                <a:path w="28818" h="21600" fill="none" extrusionOk="0">
                  <a:moveTo>
                    <a:pt x="28817" y="15883"/>
                  </a:moveTo>
                  <a:cubicBezTo>
                    <a:pt x="24829" y="19559"/>
                    <a:pt x="19603" y="21599"/>
                    <a:pt x="14180" y="21600"/>
                  </a:cubicBezTo>
                  <a:cubicBezTo>
                    <a:pt x="8967" y="21600"/>
                    <a:pt x="3931" y="19715"/>
                    <a:pt x="-1" y="16293"/>
                  </a:cubicBezTo>
                </a:path>
                <a:path w="28818" h="21600" stroke="0" extrusionOk="0">
                  <a:moveTo>
                    <a:pt x="28817" y="15883"/>
                  </a:moveTo>
                  <a:cubicBezTo>
                    <a:pt x="24829" y="19559"/>
                    <a:pt x="19603" y="21599"/>
                    <a:pt x="14180" y="21600"/>
                  </a:cubicBezTo>
                  <a:cubicBezTo>
                    <a:pt x="8967" y="21600"/>
                    <a:pt x="3931" y="19715"/>
                    <a:pt x="-1" y="16293"/>
                  </a:cubicBezTo>
                  <a:lnTo>
                    <a:pt x="14180" y="0"/>
                  </a:lnTo>
                  <a:close/>
                </a:path>
              </a:pathLst>
            </a:custGeom>
            <a:noFill/>
            <a:ln w="28575">
              <a:solidFill>
                <a:srgbClr val="0066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468997" name="Group 5"/>
            <p:cNvGrpSpPr>
              <a:grpSpLocks/>
            </p:cNvGrpSpPr>
            <p:nvPr/>
          </p:nvGrpSpPr>
          <p:grpSpPr bwMode="auto">
            <a:xfrm>
              <a:off x="5212" y="969"/>
              <a:ext cx="194" cy="54"/>
              <a:chOff x="10048" y="2867"/>
              <a:chExt cx="360" cy="100"/>
            </a:xfrm>
          </p:grpSpPr>
          <p:sp>
            <p:nvSpPr>
              <p:cNvPr id="468998" name="Line 6"/>
              <p:cNvSpPr>
                <a:spLocks noChangeShapeType="1"/>
              </p:cNvSpPr>
              <p:nvPr/>
            </p:nvSpPr>
            <p:spPr bwMode="auto">
              <a:xfrm>
                <a:off x="10048" y="2867"/>
                <a:ext cx="36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8999" name="Rectangle 7" descr="Light upward diagonal"/>
              <p:cNvSpPr>
                <a:spLocks noChangeArrowheads="1"/>
              </p:cNvSpPr>
              <p:nvPr/>
            </p:nvSpPr>
            <p:spPr bwMode="auto">
              <a:xfrm>
                <a:off x="10048" y="2882"/>
                <a:ext cx="360" cy="85"/>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grpSp>
          <p:nvGrpSpPr>
            <p:cNvPr id="469000" name="Group 8"/>
            <p:cNvGrpSpPr>
              <a:grpSpLocks/>
            </p:cNvGrpSpPr>
            <p:nvPr/>
          </p:nvGrpSpPr>
          <p:grpSpPr bwMode="auto">
            <a:xfrm>
              <a:off x="3648" y="985"/>
              <a:ext cx="194" cy="54"/>
              <a:chOff x="10048" y="2867"/>
              <a:chExt cx="360" cy="100"/>
            </a:xfrm>
          </p:grpSpPr>
          <p:sp>
            <p:nvSpPr>
              <p:cNvPr id="469001" name="Line 9"/>
              <p:cNvSpPr>
                <a:spLocks noChangeShapeType="1"/>
              </p:cNvSpPr>
              <p:nvPr/>
            </p:nvSpPr>
            <p:spPr bwMode="auto">
              <a:xfrm>
                <a:off x="10048" y="2867"/>
                <a:ext cx="36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9002" name="Rectangle 10" descr="Light upward diagonal"/>
              <p:cNvSpPr>
                <a:spLocks noChangeArrowheads="1"/>
              </p:cNvSpPr>
              <p:nvPr/>
            </p:nvSpPr>
            <p:spPr bwMode="auto">
              <a:xfrm>
                <a:off x="10048" y="2882"/>
                <a:ext cx="360" cy="85"/>
              </a:xfrm>
              <a:prstGeom prst="rect">
                <a:avLst/>
              </a:prstGeom>
              <a:pattFill prst="ltUp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469003" name="AutoShape 11"/>
            <p:cNvSpPr>
              <a:spLocks noChangeArrowheads="1"/>
            </p:cNvSpPr>
            <p:nvPr/>
          </p:nvSpPr>
          <p:spPr bwMode="auto">
            <a:xfrm>
              <a:off x="3713" y="952"/>
              <a:ext cx="46" cy="46"/>
            </a:xfrm>
            <a:prstGeom prst="flowChartConnector">
              <a:avLst/>
            </a:prstGeom>
            <a:solidFill>
              <a:srgbClr val="FFFFFF"/>
            </a:solidFill>
            <a:ln w="9525">
              <a:solidFill>
                <a:srgbClr val="000000"/>
              </a:solidFill>
              <a:round/>
              <a:headEnd/>
              <a:tailEnd/>
            </a:ln>
          </p:spPr>
          <p:txBody>
            <a:bodyPr/>
            <a:lstStyle/>
            <a:p>
              <a:endParaRPr lang="en-US"/>
            </a:p>
          </p:txBody>
        </p:sp>
        <p:sp>
          <p:nvSpPr>
            <p:cNvPr id="469004" name="AutoShape 12"/>
            <p:cNvSpPr>
              <a:spLocks noChangeArrowheads="1"/>
            </p:cNvSpPr>
            <p:nvPr/>
          </p:nvSpPr>
          <p:spPr bwMode="auto">
            <a:xfrm>
              <a:off x="3705" y="799"/>
              <a:ext cx="46" cy="45"/>
            </a:xfrm>
            <a:prstGeom prst="flowChartConnector">
              <a:avLst/>
            </a:prstGeom>
            <a:solidFill>
              <a:srgbClr val="FFFFFF"/>
            </a:solidFill>
            <a:ln w="9525">
              <a:solidFill>
                <a:srgbClr val="000000"/>
              </a:solidFill>
              <a:round/>
              <a:headEnd/>
              <a:tailEnd/>
            </a:ln>
          </p:spPr>
          <p:txBody>
            <a:bodyPr/>
            <a:lstStyle/>
            <a:p>
              <a:endParaRPr lang="en-US"/>
            </a:p>
          </p:txBody>
        </p:sp>
        <p:sp>
          <p:nvSpPr>
            <p:cNvPr id="469005" name="AutoShape 13"/>
            <p:cNvSpPr>
              <a:spLocks noChangeArrowheads="1"/>
            </p:cNvSpPr>
            <p:nvPr/>
          </p:nvSpPr>
          <p:spPr bwMode="auto">
            <a:xfrm>
              <a:off x="5260" y="790"/>
              <a:ext cx="46" cy="46"/>
            </a:xfrm>
            <a:prstGeom prst="flowChartConnector">
              <a:avLst/>
            </a:prstGeom>
            <a:solidFill>
              <a:srgbClr val="FFFFFF"/>
            </a:solidFill>
            <a:ln w="9525">
              <a:solidFill>
                <a:srgbClr val="000000"/>
              </a:solidFill>
              <a:round/>
              <a:headEnd/>
              <a:tailEnd/>
            </a:ln>
          </p:spPr>
          <p:txBody>
            <a:bodyPr/>
            <a:lstStyle/>
            <a:p>
              <a:endParaRPr lang="en-US"/>
            </a:p>
          </p:txBody>
        </p:sp>
        <p:sp>
          <p:nvSpPr>
            <p:cNvPr id="469006" name="Line 14"/>
            <p:cNvSpPr>
              <a:spLocks noChangeShapeType="1"/>
            </p:cNvSpPr>
            <p:nvPr/>
          </p:nvSpPr>
          <p:spPr bwMode="auto">
            <a:xfrm>
              <a:off x="3737" y="847"/>
              <a:ext cx="0" cy="10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9007" name="Line 15"/>
            <p:cNvSpPr>
              <a:spLocks noChangeShapeType="1"/>
            </p:cNvSpPr>
            <p:nvPr/>
          </p:nvSpPr>
          <p:spPr bwMode="auto">
            <a:xfrm rot="19857137" flipH="1">
              <a:off x="5214" y="847"/>
              <a:ext cx="97" cy="9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9008" name="Line 16"/>
            <p:cNvSpPr>
              <a:spLocks noChangeShapeType="1"/>
            </p:cNvSpPr>
            <p:nvPr/>
          </p:nvSpPr>
          <p:spPr bwMode="auto">
            <a:xfrm rot="17820000" flipH="1">
              <a:off x="5278" y="847"/>
              <a:ext cx="97" cy="9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9009" name="Line 17"/>
            <p:cNvSpPr>
              <a:spLocks noChangeShapeType="1"/>
            </p:cNvSpPr>
            <p:nvPr/>
          </p:nvSpPr>
          <p:spPr bwMode="auto">
            <a:xfrm>
              <a:off x="3745" y="815"/>
              <a:ext cx="152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9010" name="AutoShape 18" descr="Light upward diagonal"/>
            <p:cNvSpPr>
              <a:spLocks noChangeArrowheads="1"/>
            </p:cNvSpPr>
            <p:nvPr/>
          </p:nvSpPr>
          <p:spPr bwMode="auto">
            <a:xfrm>
              <a:off x="4426" y="944"/>
              <a:ext cx="153" cy="153"/>
            </a:xfrm>
            <a:prstGeom prst="flowChartConnector">
              <a:avLst/>
            </a:prstGeom>
            <a:pattFill prst="ltUpDiag">
              <a:fgClr>
                <a:srgbClr val="800080"/>
              </a:fgClr>
              <a:bgClr>
                <a:srgbClr val="FFFFFF"/>
              </a:bgClr>
            </a:pattFill>
            <a:ln w="28575">
              <a:solidFill>
                <a:srgbClr val="800080"/>
              </a:solidFill>
              <a:round/>
              <a:headEnd/>
              <a:tailEnd/>
            </a:ln>
          </p:spPr>
          <p:txBody>
            <a:bodyPr/>
            <a:lstStyle/>
            <a:p>
              <a:endParaRPr lang="en-US"/>
            </a:p>
          </p:txBody>
        </p:sp>
        <p:sp>
          <p:nvSpPr>
            <p:cNvPr id="469011" name="AutoShape 19"/>
            <p:cNvSpPr>
              <a:spLocks noChangeArrowheads="1"/>
            </p:cNvSpPr>
            <p:nvPr/>
          </p:nvSpPr>
          <p:spPr bwMode="auto">
            <a:xfrm>
              <a:off x="4483" y="1009"/>
              <a:ext cx="30" cy="31"/>
            </a:xfrm>
            <a:prstGeom prst="flowChartConnector">
              <a:avLst/>
            </a:prstGeom>
            <a:solidFill>
              <a:srgbClr val="000000"/>
            </a:solidFill>
            <a:ln w="9525">
              <a:solidFill>
                <a:srgbClr val="000000"/>
              </a:solidFill>
              <a:round/>
              <a:headEnd/>
              <a:tailEnd/>
            </a:ln>
          </p:spPr>
          <p:txBody>
            <a:bodyPr/>
            <a:lstStyle/>
            <a:p>
              <a:endParaRPr lang="en-US"/>
            </a:p>
          </p:txBody>
        </p:sp>
        <p:sp>
          <p:nvSpPr>
            <p:cNvPr id="469012" name="Line 20"/>
            <p:cNvSpPr>
              <a:spLocks noChangeShapeType="1"/>
            </p:cNvSpPr>
            <p:nvPr/>
          </p:nvSpPr>
          <p:spPr bwMode="auto">
            <a:xfrm>
              <a:off x="4507" y="1050"/>
              <a:ext cx="0" cy="291"/>
            </a:xfrm>
            <a:prstGeom prst="line">
              <a:avLst/>
            </a:prstGeom>
            <a:noFill/>
            <a:ln w="28575">
              <a:solidFill>
                <a:srgbClr val="CC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69013" name="Line 21"/>
            <p:cNvSpPr>
              <a:spLocks noChangeShapeType="1"/>
            </p:cNvSpPr>
            <p:nvPr/>
          </p:nvSpPr>
          <p:spPr bwMode="auto">
            <a:xfrm flipV="1">
              <a:off x="4499" y="620"/>
              <a:ext cx="0" cy="389"/>
            </a:xfrm>
            <a:prstGeom prst="line">
              <a:avLst/>
            </a:prstGeom>
            <a:noFill/>
            <a:ln w="19050">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69014" name="Line 22"/>
            <p:cNvSpPr>
              <a:spLocks noChangeShapeType="1"/>
            </p:cNvSpPr>
            <p:nvPr/>
          </p:nvSpPr>
          <p:spPr bwMode="auto">
            <a:xfrm>
              <a:off x="5301" y="807"/>
              <a:ext cx="29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9015" name="Text Box 23"/>
            <p:cNvSpPr txBox="1">
              <a:spLocks noChangeArrowheads="1"/>
            </p:cNvSpPr>
            <p:nvPr/>
          </p:nvSpPr>
          <p:spPr bwMode="auto">
            <a:xfrm>
              <a:off x="4512" y="1152"/>
              <a:ext cx="681" cy="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Qsinpt</a:t>
              </a:r>
            </a:p>
          </p:txBody>
        </p:sp>
        <p:sp>
          <p:nvSpPr>
            <p:cNvPr id="469016" name="Text Box 24"/>
            <p:cNvSpPr txBox="1">
              <a:spLocks noChangeArrowheads="1"/>
            </p:cNvSpPr>
            <p:nvPr/>
          </p:nvSpPr>
          <p:spPr bwMode="auto">
            <a:xfrm>
              <a:off x="4512" y="768"/>
              <a:ext cx="291"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O</a:t>
              </a:r>
            </a:p>
          </p:txBody>
        </p:sp>
        <p:sp>
          <p:nvSpPr>
            <p:cNvPr id="469017" name="Text Box 25"/>
            <p:cNvSpPr txBox="1">
              <a:spLocks noChangeArrowheads="1"/>
            </p:cNvSpPr>
            <p:nvPr/>
          </p:nvSpPr>
          <p:spPr bwMode="auto">
            <a:xfrm>
              <a:off x="4248" y="985"/>
              <a:ext cx="291" cy="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m</a:t>
              </a:r>
            </a:p>
          </p:txBody>
        </p:sp>
        <p:sp>
          <p:nvSpPr>
            <p:cNvPr id="469018" name="Text Box 26"/>
            <p:cNvSpPr txBox="1">
              <a:spLocks noChangeArrowheads="1"/>
            </p:cNvSpPr>
            <p:nvPr/>
          </p:nvSpPr>
          <p:spPr bwMode="auto">
            <a:xfrm>
              <a:off x="5487" y="758"/>
              <a:ext cx="292" cy="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x</a:t>
              </a:r>
            </a:p>
          </p:txBody>
        </p:sp>
        <p:sp>
          <p:nvSpPr>
            <p:cNvPr id="469019" name="Text Box 27"/>
            <p:cNvSpPr txBox="1">
              <a:spLocks noChangeArrowheads="1"/>
            </p:cNvSpPr>
            <p:nvPr/>
          </p:nvSpPr>
          <p:spPr bwMode="auto">
            <a:xfrm>
              <a:off x="4458" y="466"/>
              <a:ext cx="458"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aphicFrame>
          <p:nvGraphicFramePr>
            <p:cNvPr id="469020" name="Object 28"/>
            <p:cNvGraphicFramePr>
              <a:graphicFrameLocks noChangeAspect="1"/>
            </p:cNvGraphicFramePr>
            <p:nvPr/>
          </p:nvGraphicFramePr>
          <p:xfrm>
            <a:off x="4530" y="456"/>
            <a:ext cx="306" cy="264"/>
          </p:xfrm>
          <a:graphic>
            <a:graphicData uri="http://schemas.openxmlformats.org/presentationml/2006/ole">
              <mc:AlternateContent xmlns:mc="http://schemas.openxmlformats.org/markup-compatibility/2006">
                <mc:Choice xmlns:v="urn:schemas-microsoft-com:vml" Requires="v">
                  <p:oleObj spid="_x0000_s469031" name="Equation" r:id="rId3" imgW="355320" imgH="228600" progId="Equation.3">
                    <p:embed/>
                  </p:oleObj>
                </mc:Choice>
                <mc:Fallback>
                  <p:oleObj name="Equation" r:id="rId3" imgW="355320" imgH="228600" progId="Equation.3">
                    <p:embed/>
                    <p:pic>
                      <p:nvPicPr>
                        <p:cNvPr id="0" name="Object 2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30" y="456"/>
                          <a:ext cx="306" cy="2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aphicFrame>
        <p:nvGraphicFramePr>
          <p:cNvPr id="469021" name="Object 29"/>
          <p:cNvGraphicFramePr>
            <a:graphicFrameLocks noChangeAspect="1"/>
          </p:cNvGraphicFramePr>
          <p:nvPr/>
        </p:nvGraphicFramePr>
        <p:xfrm>
          <a:off x="990600" y="762000"/>
          <a:ext cx="3048000" cy="882650"/>
        </p:xfrm>
        <a:graphic>
          <a:graphicData uri="http://schemas.openxmlformats.org/presentationml/2006/ole">
            <mc:AlternateContent xmlns:mc="http://schemas.openxmlformats.org/markup-compatibility/2006">
              <mc:Choice xmlns:v="urn:schemas-microsoft-com:vml" Requires="v">
                <p:oleObj spid="_x0000_s469032" name="Equation" r:id="rId5" imgW="1663560" imgH="495000" progId="Equation.3">
                  <p:embed/>
                </p:oleObj>
              </mc:Choice>
              <mc:Fallback>
                <p:oleObj name="Equation" r:id="rId5" imgW="1663560" imgH="495000" progId="Equation.3">
                  <p:embed/>
                  <p:pic>
                    <p:nvPicPr>
                      <p:cNvPr id="0" name="Object 2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90600" y="762000"/>
                        <a:ext cx="3048000" cy="8826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69022" name="Object 30"/>
          <p:cNvGraphicFramePr>
            <a:graphicFrameLocks noChangeAspect="1"/>
          </p:cNvGraphicFramePr>
          <p:nvPr/>
        </p:nvGraphicFramePr>
        <p:xfrm>
          <a:off x="1066800" y="1752600"/>
          <a:ext cx="3200400" cy="889000"/>
        </p:xfrm>
        <a:graphic>
          <a:graphicData uri="http://schemas.openxmlformats.org/presentationml/2006/ole">
            <mc:AlternateContent xmlns:mc="http://schemas.openxmlformats.org/markup-compatibility/2006">
              <mc:Choice xmlns:v="urn:schemas-microsoft-com:vml" Requires="v">
                <p:oleObj spid="_x0000_s469033" name="Equation" r:id="rId7" imgW="1688760" imgH="495000" progId="Equation.3">
                  <p:embed/>
                </p:oleObj>
              </mc:Choice>
              <mc:Fallback>
                <p:oleObj name="Equation" r:id="rId7" imgW="1688760" imgH="495000" progId="Equation.3">
                  <p:embed/>
                  <p:pic>
                    <p:nvPicPr>
                      <p:cNvPr id="0" name="Object 3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66800" y="1752600"/>
                        <a:ext cx="3200400" cy="889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469023" name="Group 31"/>
          <p:cNvGrpSpPr>
            <a:grpSpLocks/>
          </p:cNvGrpSpPr>
          <p:nvPr/>
        </p:nvGrpSpPr>
        <p:grpSpPr bwMode="auto">
          <a:xfrm>
            <a:off x="304800" y="2743200"/>
            <a:ext cx="7840663" cy="838200"/>
            <a:chOff x="182" y="1416"/>
            <a:chExt cx="4884" cy="504"/>
          </a:xfrm>
        </p:grpSpPr>
        <p:graphicFrame>
          <p:nvGraphicFramePr>
            <p:cNvPr id="469024" name="Object 32"/>
            <p:cNvGraphicFramePr>
              <a:graphicFrameLocks noChangeAspect="1"/>
            </p:cNvGraphicFramePr>
            <p:nvPr/>
          </p:nvGraphicFramePr>
          <p:xfrm>
            <a:off x="768" y="1440"/>
            <a:ext cx="672" cy="480"/>
          </p:xfrm>
          <a:graphic>
            <a:graphicData uri="http://schemas.openxmlformats.org/presentationml/2006/ole">
              <mc:AlternateContent xmlns:mc="http://schemas.openxmlformats.org/markup-compatibility/2006">
                <mc:Choice xmlns:v="urn:schemas-microsoft-com:vml" Requires="v">
                  <p:oleObj spid="_x0000_s469034" name="Equation" r:id="rId9" imgW="685800" imgH="457200" progId="Equation.3">
                    <p:embed/>
                  </p:oleObj>
                </mc:Choice>
                <mc:Fallback>
                  <p:oleObj name="Equation" r:id="rId9" imgW="685800" imgH="457200" progId="Equation.3">
                    <p:embed/>
                    <p:pic>
                      <p:nvPicPr>
                        <p:cNvPr id="0" name="Object 3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68" y="1440"/>
                          <a:ext cx="672"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69025" name="Text Box 33"/>
            <p:cNvSpPr txBox="1">
              <a:spLocks noChangeArrowheads="1"/>
            </p:cNvSpPr>
            <p:nvPr/>
          </p:nvSpPr>
          <p:spPr bwMode="auto">
            <a:xfrm>
              <a:off x="182" y="1513"/>
              <a:ext cx="410" cy="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Đặt</a:t>
              </a:r>
            </a:p>
          </p:txBody>
        </p:sp>
        <p:sp>
          <p:nvSpPr>
            <p:cNvPr id="469026" name="Line 34"/>
            <p:cNvSpPr>
              <a:spLocks noChangeShapeType="1"/>
            </p:cNvSpPr>
            <p:nvPr/>
          </p:nvSpPr>
          <p:spPr bwMode="auto">
            <a:xfrm>
              <a:off x="1728" y="1680"/>
              <a:ext cx="288"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aphicFrame>
          <p:nvGraphicFramePr>
            <p:cNvPr id="469027" name="Object 35"/>
            <p:cNvGraphicFramePr>
              <a:graphicFrameLocks noChangeAspect="1"/>
            </p:cNvGraphicFramePr>
            <p:nvPr/>
          </p:nvGraphicFramePr>
          <p:xfrm>
            <a:off x="2448" y="1416"/>
            <a:ext cx="1680" cy="504"/>
          </p:xfrm>
          <a:graphic>
            <a:graphicData uri="http://schemas.openxmlformats.org/presentationml/2006/ole">
              <mc:AlternateContent xmlns:mc="http://schemas.openxmlformats.org/markup-compatibility/2006">
                <mc:Choice xmlns:v="urn:schemas-microsoft-com:vml" Requires="v">
                  <p:oleObj spid="_x0000_s469035" name="Equation" r:id="rId11" imgW="1612800" imgH="495000" progId="Equation.3">
                    <p:embed/>
                  </p:oleObj>
                </mc:Choice>
                <mc:Fallback>
                  <p:oleObj name="Equation" r:id="rId11" imgW="1612800" imgH="495000" progId="Equation.3">
                    <p:embed/>
                    <p:pic>
                      <p:nvPicPr>
                        <p:cNvPr id="0" name="Object 3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448" y="1416"/>
                          <a:ext cx="1680" cy="5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69028" name="Text Box 36"/>
            <p:cNvSpPr txBox="1">
              <a:spLocks noChangeArrowheads="1"/>
            </p:cNvSpPr>
            <p:nvPr/>
          </p:nvSpPr>
          <p:spPr bwMode="auto">
            <a:xfrm>
              <a:off x="4646" y="1514"/>
              <a:ext cx="420" cy="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a )</a:t>
              </a:r>
            </a:p>
          </p:txBody>
        </p:sp>
      </p:grpSp>
      <p:sp>
        <p:nvSpPr>
          <p:cNvPr id="469029" name="Text Box 37"/>
          <p:cNvSpPr txBox="1">
            <a:spLocks noChangeArrowheads="1"/>
          </p:cNvSpPr>
          <p:nvPr/>
        </p:nvSpPr>
        <p:spPr bwMode="auto">
          <a:xfrm>
            <a:off x="228600" y="3657600"/>
            <a:ext cx="8501063"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a:t>
            </a:r>
            <a:r>
              <a:rPr lang="en-US">
                <a:solidFill>
                  <a:srgbClr val="006600"/>
                </a:solidFill>
              </a:rPr>
              <a:t>Lời giải chung của phương trình này gồm lời giải chung của </a:t>
            </a:r>
          </a:p>
          <a:p>
            <a:pPr algn="l"/>
            <a:r>
              <a:rPr lang="en-US">
                <a:solidFill>
                  <a:srgbClr val="006600"/>
                </a:solidFill>
              </a:rPr>
              <a:t>phương trình đẳng cấp tương ứng và một lời giải riêng của </a:t>
            </a:r>
          </a:p>
          <a:p>
            <a:pPr algn="l"/>
            <a:r>
              <a:rPr lang="en-US">
                <a:solidFill>
                  <a:srgbClr val="006600"/>
                </a:solidFill>
              </a:rPr>
              <a:t>phương trình. </a:t>
            </a:r>
            <a:endParaRPr lang="en-US">
              <a:solidFill>
                <a:srgbClr val="006600"/>
              </a:solidFill>
              <a:latin typeface="Times New Roman" pitchFamily="18" charset="0"/>
              <a:cs typeface="Times New Roman" pitchFamily="18" charset="0"/>
            </a:endParaRPr>
          </a:p>
        </p:txBody>
      </p:sp>
      <p:sp>
        <p:nvSpPr>
          <p:cNvPr id="469030" name="Text Box 38"/>
          <p:cNvSpPr txBox="1">
            <a:spLocks noChangeArrowheads="1"/>
          </p:cNvSpPr>
          <p:nvPr/>
        </p:nvSpPr>
        <p:spPr bwMode="auto">
          <a:xfrm>
            <a:off x="228600" y="4800600"/>
            <a:ext cx="8466138"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a:t>
            </a:r>
            <a:r>
              <a:rPr lang="en-US">
                <a:solidFill>
                  <a:srgbClr val="6600CC"/>
                </a:solidFill>
              </a:rPr>
              <a:t>Dao động tự do [lời giải chung của phương trình đẳng cấp</a:t>
            </a:r>
          </a:p>
          <a:p>
            <a:pPr algn="l"/>
            <a:r>
              <a:rPr lang="en-US">
                <a:solidFill>
                  <a:srgbClr val="6600CC"/>
                </a:solidFill>
              </a:rPr>
              <a:t> tương ứng] sẽ tắt dần theo thời gian và ta cần xác định biên </a:t>
            </a:r>
          </a:p>
          <a:p>
            <a:pPr algn="l"/>
            <a:r>
              <a:rPr lang="en-US">
                <a:solidFill>
                  <a:srgbClr val="6600CC"/>
                </a:solidFill>
              </a:rPr>
              <a:t>độ của dao động cưỡng bức nên ta sẽ giới hạn chỉ xét một </a:t>
            </a:r>
          </a:p>
          <a:p>
            <a:pPr algn="l"/>
            <a:r>
              <a:rPr lang="en-US">
                <a:solidFill>
                  <a:srgbClr val="6600CC"/>
                </a:solidFill>
              </a:rPr>
              <a:t>nghiệm riêng của phương trình . </a:t>
            </a:r>
            <a:endParaRPr lang="en-US">
              <a:solidFill>
                <a:srgbClr val="6600CC"/>
              </a:solidFill>
              <a:latin typeface="Times New Roman" pitchFamily="18" charset="0"/>
              <a:cs typeface="Times New Roman"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468994"/>
                                        </p:tgtEl>
                                        <p:attrNameLst>
                                          <p:attrName>style.visibility</p:attrName>
                                        </p:attrNameLst>
                                      </p:cBhvr>
                                      <p:to>
                                        <p:strVal val="visible"/>
                                      </p:to>
                                    </p:set>
                                    <p:animEffect transition="in" filter="checkerboard(across)">
                                      <p:cBhvr>
                                        <p:cTn id="7" dur="500"/>
                                        <p:tgtEl>
                                          <p:spTgt spid="46899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 presetClass="entr" presetSubtype="0" fill="hold" nodeType="clickEffect">
                                  <p:stCondLst>
                                    <p:cond delay="0"/>
                                  </p:stCondLst>
                                  <p:childTnLst>
                                    <p:set>
                                      <p:cBhvr>
                                        <p:cTn id="11" dur="1" fill="hold">
                                          <p:stCondLst>
                                            <p:cond delay="499"/>
                                          </p:stCondLst>
                                        </p:cTn>
                                        <p:tgtEl>
                                          <p:spTgt spid="468995"/>
                                        </p:tgtEl>
                                        <p:attrNameLst>
                                          <p:attrName>style.visibility</p:attrName>
                                        </p:attrNameLst>
                                      </p:cBhvr>
                                      <p:to>
                                        <p:strVal val="visible"/>
                                      </p:to>
                                    </p:set>
                                  </p:childTnLst>
                                </p:cTn>
                              </p:par>
                            </p:childTnLst>
                          </p:cTn>
                        </p:par>
                      </p:childTnLst>
                    </p:cTn>
                  </p:par>
                  <p:par>
                    <p:cTn id="12" fill="hold" nodeType="clickPar">
                      <p:stCondLst>
                        <p:cond delay="indefinite"/>
                      </p:stCondLst>
                      <p:childTnLst>
                        <p:par>
                          <p:cTn id="13" fill="hold" nodeType="withGroup">
                            <p:stCondLst>
                              <p:cond delay="0"/>
                            </p:stCondLst>
                            <p:childTnLst>
                              <p:par>
                                <p:cTn id="14" presetID="5" presetClass="entr" presetSubtype="10" fill="hold" nodeType="clickEffect">
                                  <p:stCondLst>
                                    <p:cond delay="0"/>
                                  </p:stCondLst>
                                  <p:childTnLst>
                                    <p:set>
                                      <p:cBhvr>
                                        <p:cTn id="15" dur="1" fill="hold">
                                          <p:stCondLst>
                                            <p:cond delay="0"/>
                                          </p:stCondLst>
                                        </p:cTn>
                                        <p:tgtEl>
                                          <p:spTgt spid="469021"/>
                                        </p:tgtEl>
                                        <p:attrNameLst>
                                          <p:attrName>style.visibility</p:attrName>
                                        </p:attrNameLst>
                                      </p:cBhvr>
                                      <p:to>
                                        <p:strVal val="visible"/>
                                      </p:to>
                                    </p:set>
                                    <p:animEffect transition="in" filter="checkerboard(across)">
                                      <p:cBhvr>
                                        <p:cTn id="16" dur="500"/>
                                        <p:tgtEl>
                                          <p:spTgt spid="469021"/>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5" presetClass="entr" presetSubtype="10" fill="hold" nodeType="clickEffect">
                                  <p:stCondLst>
                                    <p:cond delay="0"/>
                                  </p:stCondLst>
                                  <p:childTnLst>
                                    <p:set>
                                      <p:cBhvr>
                                        <p:cTn id="20" dur="1" fill="hold">
                                          <p:stCondLst>
                                            <p:cond delay="0"/>
                                          </p:stCondLst>
                                        </p:cTn>
                                        <p:tgtEl>
                                          <p:spTgt spid="469022"/>
                                        </p:tgtEl>
                                        <p:attrNameLst>
                                          <p:attrName>style.visibility</p:attrName>
                                        </p:attrNameLst>
                                      </p:cBhvr>
                                      <p:to>
                                        <p:strVal val="visible"/>
                                      </p:to>
                                    </p:set>
                                    <p:animEffect transition="in" filter="checkerboard(across)">
                                      <p:cBhvr>
                                        <p:cTn id="21" dur="500"/>
                                        <p:tgtEl>
                                          <p:spTgt spid="469022"/>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5" presetClass="entr" presetSubtype="10" fill="hold" nodeType="clickEffect">
                                  <p:stCondLst>
                                    <p:cond delay="0"/>
                                  </p:stCondLst>
                                  <p:childTnLst>
                                    <p:set>
                                      <p:cBhvr>
                                        <p:cTn id="25" dur="1" fill="hold">
                                          <p:stCondLst>
                                            <p:cond delay="0"/>
                                          </p:stCondLst>
                                        </p:cTn>
                                        <p:tgtEl>
                                          <p:spTgt spid="469023"/>
                                        </p:tgtEl>
                                        <p:attrNameLst>
                                          <p:attrName>style.visibility</p:attrName>
                                        </p:attrNameLst>
                                      </p:cBhvr>
                                      <p:to>
                                        <p:strVal val="visible"/>
                                      </p:to>
                                    </p:set>
                                    <p:animEffect transition="in" filter="checkerboard(across)">
                                      <p:cBhvr>
                                        <p:cTn id="26" dur="500"/>
                                        <p:tgtEl>
                                          <p:spTgt spid="469023"/>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22" presetClass="entr" presetSubtype="1" fill="hold" grpId="0" nodeType="clickEffect">
                                  <p:stCondLst>
                                    <p:cond delay="0"/>
                                  </p:stCondLst>
                                  <p:childTnLst>
                                    <p:set>
                                      <p:cBhvr>
                                        <p:cTn id="30" dur="1" fill="hold">
                                          <p:stCondLst>
                                            <p:cond delay="0"/>
                                          </p:stCondLst>
                                        </p:cTn>
                                        <p:tgtEl>
                                          <p:spTgt spid="469029"/>
                                        </p:tgtEl>
                                        <p:attrNameLst>
                                          <p:attrName>style.visibility</p:attrName>
                                        </p:attrNameLst>
                                      </p:cBhvr>
                                      <p:to>
                                        <p:strVal val="visible"/>
                                      </p:to>
                                    </p:set>
                                    <p:animEffect transition="in" filter="wipe(up)">
                                      <p:cBhvr>
                                        <p:cTn id="31" dur="500"/>
                                        <p:tgtEl>
                                          <p:spTgt spid="469029"/>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22" presetClass="entr" presetSubtype="1" fill="hold" grpId="0" nodeType="clickEffect">
                                  <p:stCondLst>
                                    <p:cond delay="0"/>
                                  </p:stCondLst>
                                  <p:childTnLst>
                                    <p:set>
                                      <p:cBhvr>
                                        <p:cTn id="35" dur="1" fill="hold">
                                          <p:stCondLst>
                                            <p:cond delay="0"/>
                                          </p:stCondLst>
                                        </p:cTn>
                                        <p:tgtEl>
                                          <p:spTgt spid="469030"/>
                                        </p:tgtEl>
                                        <p:attrNameLst>
                                          <p:attrName>style.visibility</p:attrName>
                                        </p:attrNameLst>
                                      </p:cBhvr>
                                      <p:to>
                                        <p:strVal val="visible"/>
                                      </p:to>
                                    </p:set>
                                    <p:animEffect transition="in" filter="wipe(up)">
                                      <p:cBhvr>
                                        <p:cTn id="36" dur="500"/>
                                        <p:tgtEl>
                                          <p:spTgt spid="4690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8994" grpId="0" autoUpdateAnimBg="0"/>
      <p:bldP spid="469029" grpId="0" autoUpdateAnimBg="0"/>
      <p:bldP spid="469030" grpId="0" autoUpdateAnimBg="0"/>
    </p:bldLst>
  </p:timing>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0018" name="Text Box 2"/>
          <p:cNvSpPr txBox="1">
            <a:spLocks noChangeArrowheads="1"/>
          </p:cNvSpPr>
          <p:nvPr/>
        </p:nvSpPr>
        <p:spPr bwMode="auto">
          <a:xfrm>
            <a:off x="838200" y="330200"/>
            <a:ext cx="722947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a:t>
            </a:r>
            <a:r>
              <a:rPr lang="en-US">
                <a:solidFill>
                  <a:srgbClr val="000000"/>
                </a:solidFill>
              </a:rPr>
              <a:t>Chọn dạng của nghiệm riêng này là</a:t>
            </a:r>
            <a:r>
              <a:rPr lang="en-US">
                <a:solidFill>
                  <a:srgbClr val="000000"/>
                </a:solidFill>
                <a:latin typeface="Times New Roman" pitchFamily="18" charset="0"/>
                <a:cs typeface="Times New Roman" pitchFamily="18" charset="0"/>
              </a:rPr>
              <a:t>	</a:t>
            </a:r>
            <a:r>
              <a:rPr lang="en-US" sz="2800" i="1">
                <a:solidFill>
                  <a:srgbClr val="0000FF"/>
                </a:solidFill>
                <a:latin typeface="Times New Roman" pitchFamily="18" charset="0"/>
                <a:cs typeface="Times New Roman" pitchFamily="18" charset="0"/>
              </a:rPr>
              <a:t>y = Asinpt</a:t>
            </a:r>
            <a:r>
              <a:rPr lang="en-US">
                <a:solidFill>
                  <a:srgbClr val="000000"/>
                </a:solidFill>
                <a:latin typeface="Times New Roman" pitchFamily="18" charset="0"/>
                <a:cs typeface="Times New Roman" pitchFamily="18" charset="0"/>
              </a:rPr>
              <a:t>.</a:t>
            </a:r>
          </a:p>
        </p:txBody>
      </p:sp>
      <p:graphicFrame>
        <p:nvGraphicFramePr>
          <p:cNvPr id="470019" name="Object 3"/>
          <p:cNvGraphicFramePr>
            <a:graphicFrameLocks noChangeAspect="1"/>
          </p:cNvGraphicFramePr>
          <p:nvPr/>
        </p:nvGraphicFramePr>
        <p:xfrm>
          <a:off x="2209800" y="762000"/>
          <a:ext cx="4175125" cy="819150"/>
        </p:xfrm>
        <a:graphic>
          <a:graphicData uri="http://schemas.openxmlformats.org/presentationml/2006/ole">
            <mc:AlternateContent xmlns:mc="http://schemas.openxmlformats.org/markup-compatibility/2006">
              <mc:Choice xmlns:v="urn:schemas-microsoft-com:vml" Requires="v">
                <p:oleObj spid="_x0000_s470027" name="Equation" r:id="rId3" imgW="2590560" imgH="457200" progId="Equation.3">
                  <p:embed/>
                </p:oleObj>
              </mc:Choice>
              <mc:Fallback>
                <p:oleObj name="Equation" r:id="rId3" imgW="2590560" imgH="45720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09800" y="762000"/>
                        <a:ext cx="4175125" cy="819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70020" name="Object 4"/>
          <p:cNvGraphicFramePr>
            <a:graphicFrameLocks noChangeAspect="1"/>
          </p:cNvGraphicFramePr>
          <p:nvPr/>
        </p:nvGraphicFramePr>
        <p:xfrm>
          <a:off x="2557463" y="1524000"/>
          <a:ext cx="4079875" cy="831850"/>
        </p:xfrm>
        <a:graphic>
          <a:graphicData uri="http://schemas.openxmlformats.org/presentationml/2006/ole">
            <mc:AlternateContent xmlns:mc="http://schemas.openxmlformats.org/markup-compatibility/2006">
              <mc:Choice xmlns:v="urn:schemas-microsoft-com:vml" Requires="v">
                <p:oleObj spid="_x0000_s470028" name="Equation" r:id="rId5" imgW="2070000" imgH="457200" progId="Equation.3">
                  <p:embed/>
                </p:oleObj>
              </mc:Choice>
              <mc:Fallback>
                <p:oleObj name="Equation" r:id="rId5" imgW="2070000" imgH="457200" progId="Equation.3">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57463" y="1524000"/>
                        <a:ext cx="4079875" cy="831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470021" name="Group 5"/>
          <p:cNvGrpSpPr>
            <a:grpSpLocks/>
          </p:cNvGrpSpPr>
          <p:nvPr/>
        </p:nvGrpSpPr>
        <p:grpSpPr bwMode="auto">
          <a:xfrm>
            <a:off x="2590800" y="2362200"/>
            <a:ext cx="5875338" cy="946150"/>
            <a:chOff x="1776" y="0"/>
            <a:chExt cx="3695" cy="528"/>
          </a:xfrm>
        </p:grpSpPr>
        <p:graphicFrame>
          <p:nvGraphicFramePr>
            <p:cNvPr id="470022" name="Object 6"/>
            <p:cNvGraphicFramePr>
              <a:graphicFrameLocks noChangeAspect="1"/>
            </p:cNvGraphicFramePr>
            <p:nvPr/>
          </p:nvGraphicFramePr>
          <p:xfrm>
            <a:off x="1776" y="0"/>
            <a:ext cx="1392" cy="528"/>
          </p:xfrm>
          <a:graphic>
            <a:graphicData uri="http://schemas.openxmlformats.org/presentationml/2006/ole">
              <mc:AlternateContent xmlns:mc="http://schemas.openxmlformats.org/markup-compatibility/2006">
                <mc:Choice xmlns:v="urn:schemas-microsoft-com:vml" Requires="v">
                  <p:oleObj spid="_x0000_s470029" name="Equation" r:id="rId7" imgW="1231560" imgH="507960" progId="Equation.3">
                    <p:embed/>
                  </p:oleObj>
                </mc:Choice>
                <mc:Fallback>
                  <p:oleObj name="Equation" r:id="rId7" imgW="1231560" imgH="507960" progId="Equation.3">
                    <p:embed/>
                    <p:pic>
                      <p:nvPicPr>
                        <p:cNvPr id="0" name="Object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776" y="0"/>
                          <a:ext cx="1392" cy="5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70023" name="Text Box 7"/>
            <p:cNvSpPr txBox="1">
              <a:spLocks noChangeArrowheads="1"/>
            </p:cNvSpPr>
            <p:nvPr/>
          </p:nvSpPr>
          <p:spPr bwMode="auto">
            <a:xfrm>
              <a:off x="4694" y="74"/>
              <a:ext cx="777" cy="2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(13. 27)</a:t>
              </a:r>
            </a:p>
          </p:txBody>
        </p:sp>
      </p:grpSp>
      <p:graphicFrame>
        <p:nvGraphicFramePr>
          <p:cNvPr id="470024" name="Object 8"/>
          <p:cNvGraphicFramePr>
            <a:graphicFrameLocks noChangeAspect="1"/>
          </p:cNvGraphicFramePr>
          <p:nvPr/>
        </p:nvGraphicFramePr>
        <p:xfrm>
          <a:off x="838200" y="3352800"/>
          <a:ext cx="8915400" cy="1435100"/>
        </p:xfrm>
        <a:graphic>
          <a:graphicData uri="http://schemas.openxmlformats.org/presentationml/2006/ole">
            <mc:AlternateContent xmlns:mc="http://schemas.openxmlformats.org/markup-compatibility/2006">
              <mc:Choice xmlns:v="urn:schemas-microsoft-com:vml" Requires="v">
                <p:oleObj spid="_x0000_s470030" name="Document" r:id="rId9" imgW="5274360" imgH="825480" progId="Word.Document.8">
                  <p:embed/>
                </p:oleObj>
              </mc:Choice>
              <mc:Fallback>
                <p:oleObj name="Document" r:id="rId9" imgW="5274360" imgH="825480" progId="Word.Document.8">
                  <p:embed/>
                  <p:pic>
                    <p:nvPicPr>
                      <p:cNvPr id="0" name="Object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38200" y="3352800"/>
                        <a:ext cx="8915400" cy="1435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70025" name="Object 9"/>
          <p:cNvGraphicFramePr>
            <a:graphicFrameLocks noChangeAspect="1"/>
          </p:cNvGraphicFramePr>
          <p:nvPr/>
        </p:nvGraphicFramePr>
        <p:xfrm>
          <a:off x="838200" y="4724400"/>
          <a:ext cx="8077200" cy="1403350"/>
        </p:xfrm>
        <a:graphic>
          <a:graphicData uri="http://schemas.openxmlformats.org/presentationml/2006/ole">
            <mc:AlternateContent xmlns:mc="http://schemas.openxmlformats.org/markup-compatibility/2006">
              <mc:Choice xmlns:v="urn:schemas-microsoft-com:vml" Requires="v">
                <p:oleObj spid="_x0000_s470031" name="Document" r:id="rId11" imgW="5274360" imgH="825480" progId="Word.Document.8">
                  <p:embed/>
                </p:oleObj>
              </mc:Choice>
              <mc:Fallback>
                <p:oleObj name="Document" r:id="rId11" imgW="5274360" imgH="825480" progId="Word.Document.8">
                  <p:embed/>
                  <p:pic>
                    <p:nvPicPr>
                      <p:cNvPr id="0" name="Object 9"/>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8200" y="4724400"/>
                        <a:ext cx="8077200" cy="1403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70026" name="Text Box 10"/>
          <p:cNvSpPr txBox="1">
            <a:spLocks noChangeArrowheads="1"/>
          </p:cNvSpPr>
          <p:nvPr/>
        </p:nvSpPr>
        <p:spPr bwMode="auto">
          <a:xfrm>
            <a:off x="7223125" y="5029200"/>
            <a:ext cx="12350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(13. 28)</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470018"/>
                                        </p:tgtEl>
                                        <p:attrNameLst>
                                          <p:attrName>style.visibility</p:attrName>
                                        </p:attrNameLst>
                                      </p:cBhvr>
                                      <p:to>
                                        <p:strVal val="visible"/>
                                      </p:to>
                                    </p:set>
                                    <p:animEffect transition="in" filter="checkerboard(across)">
                                      <p:cBhvr>
                                        <p:cTn id="7" dur="500"/>
                                        <p:tgtEl>
                                          <p:spTgt spid="47001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2" presetClass="entr" presetSubtype="4" fill="hold" nodeType="clickEffect">
                                  <p:stCondLst>
                                    <p:cond delay="0"/>
                                  </p:stCondLst>
                                  <p:childTnLst>
                                    <p:set>
                                      <p:cBhvr>
                                        <p:cTn id="11" dur="1" fill="hold">
                                          <p:stCondLst>
                                            <p:cond delay="0"/>
                                          </p:stCondLst>
                                        </p:cTn>
                                        <p:tgtEl>
                                          <p:spTgt spid="470019"/>
                                        </p:tgtEl>
                                        <p:attrNameLst>
                                          <p:attrName>style.visibility</p:attrName>
                                        </p:attrNameLst>
                                      </p:cBhvr>
                                      <p:to>
                                        <p:strVal val="visible"/>
                                      </p:to>
                                    </p:set>
                                    <p:animEffect transition="in" filter="slide(fromBottom)">
                                      <p:cBhvr>
                                        <p:cTn id="12" dur="500"/>
                                        <p:tgtEl>
                                          <p:spTgt spid="47001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2" presetClass="entr" presetSubtype="4" fill="hold" nodeType="clickEffect">
                                  <p:stCondLst>
                                    <p:cond delay="0"/>
                                  </p:stCondLst>
                                  <p:childTnLst>
                                    <p:set>
                                      <p:cBhvr>
                                        <p:cTn id="16" dur="1" fill="hold">
                                          <p:stCondLst>
                                            <p:cond delay="0"/>
                                          </p:stCondLst>
                                        </p:cTn>
                                        <p:tgtEl>
                                          <p:spTgt spid="470020"/>
                                        </p:tgtEl>
                                        <p:attrNameLst>
                                          <p:attrName>style.visibility</p:attrName>
                                        </p:attrNameLst>
                                      </p:cBhvr>
                                      <p:to>
                                        <p:strVal val="visible"/>
                                      </p:to>
                                    </p:set>
                                    <p:animEffect transition="in" filter="slide(fromBottom)">
                                      <p:cBhvr>
                                        <p:cTn id="17" dur="500"/>
                                        <p:tgtEl>
                                          <p:spTgt spid="47002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470021"/>
                                        </p:tgtEl>
                                        <p:attrNameLst>
                                          <p:attrName>style.visibility</p:attrName>
                                        </p:attrNameLst>
                                      </p:cBhvr>
                                      <p:to>
                                        <p:strVal val="visible"/>
                                      </p:to>
                                    </p:set>
                                    <p:animEffect transition="in" filter="checkerboard(across)">
                                      <p:cBhvr>
                                        <p:cTn id="22" dur="2000"/>
                                        <p:tgtEl>
                                          <p:spTgt spid="470021"/>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8" presetClass="entr" presetSubtype="6" fill="hold" nodeType="clickEffect">
                                  <p:stCondLst>
                                    <p:cond delay="0"/>
                                  </p:stCondLst>
                                  <p:childTnLst>
                                    <p:set>
                                      <p:cBhvr>
                                        <p:cTn id="26" dur="1" fill="hold">
                                          <p:stCondLst>
                                            <p:cond delay="0"/>
                                          </p:stCondLst>
                                        </p:cTn>
                                        <p:tgtEl>
                                          <p:spTgt spid="470024"/>
                                        </p:tgtEl>
                                        <p:attrNameLst>
                                          <p:attrName>style.visibility</p:attrName>
                                        </p:attrNameLst>
                                      </p:cBhvr>
                                      <p:to>
                                        <p:strVal val="visible"/>
                                      </p:to>
                                    </p:set>
                                    <p:animEffect transition="in" filter="strips(downRight)">
                                      <p:cBhvr>
                                        <p:cTn id="27" dur="2000"/>
                                        <p:tgtEl>
                                          <p:spTgt spid="47002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 presetClass="entr" presetSubtype="4" fill="hold" nodeType="clickEffect">
                                  <p:stCondLst>
                                    <p:cond delay="0"/>
                                  </p:stCondLst>
                                  <p:childTnLst>
                                    <p:set>
                                      <p:cBhvr>
                                        <p:cTn id="31" dur="1" fill="hold">
                                          <p:stCondLst>
                                            <p:cond delay="0"/>
                                          </p:stCondLst>
                                        </p:cTn>
                                        <p:tgtEl>
                                          <p:spTgt spid="470025"/>
                                        </p:tgtEl>
                                        <p:attrNameLst>
                                          <p:attrName>style.visibility</p:attrName>
                                        </p:attrNameLst>
                                      </p:cBhvr>
                                      <p:to>
                                        <p:strVal val="visible"/>
                                      </p:to>
                                    </p:set>
                                    <p:anim calcmode="lin" valueType="num">
                                      <p:cBhvr additive="base">
                                        <p:cTn id="32" dur="500" fill="hold"/>
                                        <p:tgtEl>
                                          <p:spTgt spid="470025"/>
                                        </p:tgtEl>
                                        <p:attrNameLst>
                                          <p:attrName>ppt_x</p:attrName>
                                        </p:attrNameLst>
                                      </p:cBhvr>
                                      <p:tavLst>
                                        <p:tav tm="0">
                                          <p:val>
                                            <p:strVal val="#ppt_x"/>
                                          </p:val>
                                        </p:tav>
                                        <p:tav tm="100000">
                                          <p:val>
                                            <p:strVal val="#ppt_x"/>
                                          </p:val>
                                        </p:tav>
                                      </p:tavLst>
                                    </p:anim>
                                    <p:anim calcmode="lin" valueType="num">
                                      <p:cBhvr additive="base">
                                        <p:cTn id="33" dur="500" fill="hold"/>
                                        <p:tgtEl>
                                          <p:spTgt spid="470025"/>
                                        </p:tgtEl>
                                        <p:attrNameLst>
                                          <p:attrName>ppt_y</p:attrName>
                                        </p:attrNameLst>
                                      </p:cBhvr>
                                      <p:tavLst>
                                        <p:tav tm="0">
                                          <p:val>
                                            <p:strVal val="1+#ppt_h/2"/>
                                          </p:val>
                                        </p:tav>
                                        <p:tav tm="100000">
                                          <p:val>
                                            <p:strVal val="#ppt_y"/>
                                          </p:val>
                                        </p:tav>
                                      </p:tavLst>
                                    </p:anim>
                                  </p:childTnLst>
                                </p:cTn>
                              </p:par>
                            </p:childTnLst>
                          </p:cTn>
                        </p:par>
                      </p:childTnLst>
                    </p:cTn>
                  </p:par>
                  <p:par>
                    <p:cTn id="34" fill="hold" nodeType="clickPar">
                      <p:stCondLst>
                        <p:cond delay="indefinite"/>
                      </p:stCondLst>
                      <p:childTnLst>
                        <p:par>
                          <p:cTn id="35" fill="hold" nodeType="withGroup">
                            <p:stCondLst>
                              <p:cond delay="0"/>
                            </p:stCondLst>
                            <p:childTnLst>
                              <p:par>
                                <p:cTn id="36" presetID="5" presetClass="entr" presetSubtype="10" fill="hold" grpId="0" nodeType="clickEffect">
                                  <p:stCondLst>
                                    <p:cond delay="0"/>
                                  </p:stCondLst>
                                  <p:childTnLst>
                                    <p:set>
                                      <p:cBhvr>
                                        <p:cTn id="37" dur="1" fill="hold">
                                          <p:stCondLst>
                                            <p:cond delay="0"/>
                                          </p:stCondLst>
                                        </p:cTn>
                                        <p:tgtEl>
                                          <p:spTgt spid="470026"/>
                                        </p:tgtEl>
                                        <p:attrNameLst>
                                          <p:attrName>style.visibility</p:attrName>
                                        </p:attrNameLst>
                                      </p:cBhvr>
                                      <p:to>
                                        <p:strVal val="visible"/>
                                      </p:to>
                                    </p:set>
                                    <p:animEffect transition="in" filter="checkerboard(across)">
                                      <p:cBhvr>
                                        <p:cTn id="38" dur="500"/>
                                        <p:tgtEl>
                                          <p:spTgt spid="4700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0018" grpId="0" autoUpdateAnimBg="0"/>
      <p:bldP spid="470026" grpId="0"/>
    </p:bldLst>
  </p:timing>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42" name="Text Box 2"/>
          <p:cNvSpPr txBox="1">
            <a:spLocks noChangeArrowheads="1"/>
          </p:cNvSpPr>
          <p:nvPr/>
        </p:nvSpPr>
        <p:spPr bwMode="auto">
          <a:xfrm>
            <a:off x="533400" y="457200"/>
            <a:ext cx="35829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latin typeface="Times New Roman" pitchFamily="18" charset="0"/>
                <a:cs typeface="Times New Roman" pitchFamily="18" charset="0"/>
              </a:rPr>
              <a:t>k</a:t>
            </a:r>
            <a:r>
              <a:rPr lang="en-US" baseline="-25000">
                <a:solidFill>
                  <a:srgbClr val="0000FF"/>
                </a:solidFill>
                <a:latin typeface="Times New Roman" pitchFamily="18" charset="0"/>
                <a:cs typeface="Times New Roman" pitchFamily="18" charset="0"/>
              </a:rPr>
              <a:t>đ</a:t>
            </a:r>
            <a:r>
              <a:rPr lang="en-US" baseline="-30000">
                <a:solidFill>
                  <a:srgbClr val="0000FF"/>
                </a:solidFill>
                <a:latin typeface="Times New Roman" pitchFamily="18" charset="0"/>
                <a:cs typeface="Times New Roman" pitchFamily="18" charset="0"/>
              </a:rPr>
              <a:t> </a:t>
            </a:r>
            <a:r>
              <a:rPr lang="en-US">
                <a:solidFill>
                  <a:srgbClr val="000000"/>
                </a:solidFill>
                <a:latin typeface="Times New Roman" pitchFamily="18" charset="0"/>
                <a:cs typeface="Times New Roman" pitchFamily="18" charset="0"/>
              </a:rPr>
              <a:t>-   </a:t>
            </a:r>
            <a:r>
              <a:rPr lang="en-US">
                <a:solidFill>
                  <a:srgbClr val="000000"/>
                </a:solidFill>
              </a:rPr>
              <a:t>hệ số động lực học.</a:t>
            </a:r>
            <a:r>
              <a:rPr lang="en-US"/>
              <a:t> </a:t>
            </a:r>
          </a:p>
        </p:txBody>
      </p:sp>
      <p:grpSp>
        <p:nvGrpSpPr>
          <p:cNvPr id="471043" name="Group 3"/>
          <p:cNvGrpSpPr>
            <a:grpSpLocks/>
          </p:cNvGrpSpPr>
          <p:nvPr/>
        </p:nvGrpSpPr>
        <p:grpSpPr bwMode="auto">
          <a:xfrm>
            <a:off x="2590800" y="1066800"/>
            <a:ext cx="5324475" cy="492125"/>
            <a:chOff x="2016" y="2522"/>
            <a:chExt cx="3354" cy="310"/>
          </a:xfrm>
        </p:grpSpPr>
        <p:graphicFrame>
          <p:nvGraphicFramePr>
            <p:cNvPr id="471044" name="Object 4"/>
            <p:cNvGraphicFramePr>
              <a:graphicFrameLocks noChangeAspect="1"/>
            </p:cNvGraphicFramePr>
            <p:nvPr/>
          </p:nvGraphicFramePr>
          <p:xfrm>
            <a:off x="2016" y="2544"/>
            <a:ext cx="864" cy="288"/>
          </p:xfrm>
          <a:graphic>
            <a:graphicData uri="http://schemas.openxmlformats.org/presentationml/2006/ole">
              <mc:AlternateContent xmlns:mc="http://schemas.openxmlformats.org/markup-compatibility/2006">
                <mc:Choice xmlns:v="urn:schemas-microsoft-com:vml" Requires="v">
                  <p:oleObj spid="_x0000_s471054" name="Equation" r:id="rId3" imgW="685800" imgH="241200" progId="Equation.3">
                    <p:embed/>
                  </p:oleObj>
                </mc:Choice>
                <mc:Fallback>
                  <p:oleObj name="Equation" r:id="rId3" imgW="685800" imgH="241200" progId="Equation.3">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16" y="2544"/>
                          <a:ext cx="86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71045" name="Text Box 5"/>
            <p:cNvSpPr txBox="1">
              <a:spLocks noChangeArrowheads="1"/>
            </p:cNvSpPr>
            <p:nvPr/>
          </p:nvSpPr>
          <p:spPr bwMode="auto">
            <a:xfrm>
              <a:off x="4646" y="2522"/>
              <a:ext cx="72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(13. 29)</a:t>
              </a:r>
            </a:p>
          </p:txBody>
        </p:sp>
      </p:grpSp>
      <p:grpSp>
        <p:nvGrpSpPr>
          <p:cNvPr id="471046" name="Group 6"/>
          <p:cNvGrpSpPr>
            <a:grpSpLocks/>
          </p:cNvGrpSpPr>
          <p:nvPr/>
        </p:nvGrpSpPr>
        <p:grpSpPr bwMode="auto">
          <a:xfrm>
            <a:off x="457200" y="1828800"/>
            <a:ext cx="6015038" cy="512763"/>
            <a:chOff x="240" y="2773"/>
            <a:chExt cx="3789" cy="323"/>
          </a:xfrm>
        </p:grpSpPr>
        <p:graphicFrame>
          <p:nvGraphicFramePr>
            <p:cNvPr id="471047" name="Object 7"/>
            <p:cNvGraphicFramePr>
              <a:graphicFrameLocks noChangeAspect="1"/>
            </p:cNvGraphicFramePr>
            <p:nvPr/>
          </p:nvGraphicFramePr>
          <p:xfrm>
            <a:off x="240" y="2844"/>
            <a:ext cx="384" cy="252"/>
          </p:xfrm>
          <a:graphic>
            <a:graphicData uri="http://schemas.openxmlformats.org/presentationml/2006/ole">
              <mc:AlternateContent xmlns:mc="http://schemas.openxmlformats.org/markup-compatibility/2006">
                <mc:Choice xmlns:v="urn:schemas-microsoft-com:vml" Requires="v">
                  <p:oleObj spid="_x0000_s471055" name="Equation" r:id="rId5" imgW="368280" imgH="241200" progId="Equation.3">
                    <p:embed/>
                  </p:oleObj>
                </mc:Choice>
                <mc:Fallback>
                  <p:oleObj name="Equation" r:id="rId5" imgW="368280" imgH="241200" progId="Equation.3">
                    <p:embed/>
                    <p:pic>
                      <p:nvPicPr>
                        <p:cNvPr id="0" name="Object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0" y="2844"/>
                          <a:ext cx="384"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71048" name="Text Box 8"/>
            <p:cNvSpPr txBox="1">
              <a:spLocks noChangeArrowheads="1"/>
            </p:cNvSpPr>
            <p:nvPr/>
          </p:nvSpPr>
          <p:spPr bwMode="auto">
            <a:xfrm>
              <a:off x="614" y="2773"/>
              <a:ext cx="341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chuyển vị tĩnh do lực biên độ Q gây ra.</a:t>
              </a:r>
            </a:p>
          </p:txBody>
        </p:sp>
      </p:grpSp>
      <p:grpSp>
        <p:nvGrpSpPr>
          <p:cNvPr id="471049" name="Group 9"/>
          <p:cNvGrpSpPr>
            <a:grpSpLocks/>
          </p:cNvGrpSpPr>
          <p:nvPr/>
        </p:nvGrpSpPr>
        <p:grpSpPr bwMode="auto">
          <a:xfrm>
            <a:off x="381000" y="2665413"/>
            <a:ext cx="8312150" cy="493712"/>
            <a:chOff x="182" y="3049"/>
            <a:chExt cx="5236" cy="311"/>
          </a:xfrm>
        </p:grpSpPr>
        <p:sp>
          <p:nvSpPr>
            <p:cNvPr id="471050" name="Text Box 10"/>
            <p:cNvSpPr txBox="1">
              <a:spLocks noChangeArrowheads="1"/>
            </p:cNvSpPr>
            <p:nvPr/>
          </p:nvSpPr>
          <p:spPr bwMode="auto">
            <a:xfrm>
              <a:off x="182" y="3049"/>
              <a:ext cx="263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Ứng suất  tỷ lệ với biến dạng</a:t>
              </a:r>
              <a:r>
                <a:rPr lang="en-US"/>
                <a:t> </a:t>
              </a:r>
            </a:p>
          </p:txBody>
        </p:sp>
        <p:graphicFrame>
          <p:nvGraphicFramePr>
            <p:cNvPr id="471051" name="Object 11"/>
            <p:cNvGraphicFramePr>
              <a:graphicFrameLocks noChangeAspect="1"/>
            </p:cNvGraphicFramePr>
            <p:nvPr/>
          </p:nvGraphicFramePr>
          <p:xfrm>
            <a:off x="2784" y="3084"/>
            <a:ext cx="960" cy="276"/>
          </p:xfrm>
          <a:graphic>
            <a:graphicData uri="http://schemas.openxmlformats.org/presentationml/2006/ole">
              <mc:AlternateContent xmlns:mc="http://schemas.openxmlformats.org/markup-compatibility/2006">
                <mc:Choice xmlns:v="urn:schemas-microsoft-com:vml" Requires="v">
                  <p:oleObj spid="_x0000_s471056" name="Equation" r:id="rId7" imgW="787320" imgH="241200" progId="Equation.3">
                    <p:embed/>
                  </p:oleObj>
                </mc:Choice>
                <mc:Fallback>
                  <p:oleObj name="Equation" r:id="rId7" imgW="787320" imgH="241200" progId="Equation.3">
                    <p:embed/>
                    <p:pic>
                      <p:nvPicPr>
                        <p:cNvPr id="0" name="Object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84" y="3084"/>
                          <a:ext cx="960" cy="2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71052" name="Text Box 12"/>
            <p:cNvSpPr txBox="1">
              <a:spLocks noChangeArrowheads="1"/>
            </p:cNvSpPr>
            <p:nvPr/>
          </p:nvSpPr>
          <p:spPr bwMode="auto">
            <a:xfrm>
              <a:off x="4694" y="3050"/>
              <a:ext cx="72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(13. 30)</a:t>
              </a:r>
            </a:p>
          </p:txBody>
        </p:sp>
      </p:grpSp>
      <p:sp>
        <p:nvSpPr>
          <p:cNvPr id="471053" name="Text Box 13"/>
          <p:cNvSpPr txBox="1">
            <a:spLocks noChangeArrowheads="1"/>
          </p:cNvSpPr>
          <p:nvPr/>
        </p:nvSpPr>
        <p:spPr bwMode="auto">
          <a:xfrm>
            <a:off x="381000" y="3505200"/>
            <a:ext cx="802957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0000"/>
                </a:solidFill>
                <a:latin typeface=".VnTime" pitchFamily="34" charset="0"/>
                <a:cs typeface="Times New Roman" pitchFamily="18" charset="0"/>
              </a:rPr>
              <a:t>(</a:t>
            </a:r>
            <a:r>
              <a:rPr lang="en-US" b="1" i="1">
                <a:solidFill>
                  <a:srgbClr val="6600CC"/>
                </a:solidFill>
                <a:latin typeface="Times New Roman" pitchFamily="18" charset="0"/>
                <a:cs typeface="Times New Roman" pitchFamily="18" charset="0"/>
              </a:rPr>
              <a:t>13. 28), (13. 29) </a:t>
            </a:r>
            <a:r>
              <a:rPr lang="en-US" b="1" i="1">
                <a:solidFill>
                  <a:srgbClr val="6600CC"/>
                </a:solidFill>
                <a:cs typeface="Times New Roman" pitchFamily="18" charset="0"/>
              </a:rPr>
              <a:t>và</a:t>
            </a:r>
            <a:r>
              <a:rPr lang="en-US" b="1" i="1">
                <a:solidFill>
                  <a:srgbClr val="6600CC"/>
                </a:solidFill>
                <a:latin typeface="Times New Roman" pitchFamily="18" charset="0"/>
                <a:cs typeface="Times New Roman" pitchFamily="18" charset="0"/>
              </a:rPr>
              <a:t> (13. 30) </a:t>
            </a:r>
            <a:r>
              <a:rPr lang="en-US" b="1" i="1">
                <a:solidFill>
                  <a:srgbClr val="6600CC"/>
                </a:solidFill>
              </a:rPr>
              <a:t>dùng cả cho các trường hợp </a:t>
            </a:r>
          </a:p>
          <a:p>
            <a:pPr algn="l"/>
            <a:r>
              <a:rPr lang="en-US" b="1" i="1">
                <a:solidFill>
                  <a:srgbClr val="6600CC"/>
                </a:solidFill>
              </a:rPr>
              <a:t>dao động dọc (kéo, nén) hay dao động xoắn.</a:t>
            </a:r>
            <a:r>
              <a:rPr lang="en-US" i="1">
                <a:solidFill>
                  <a:srgbClr val="6600CC"/>
                </a:solidFill>
              </a:rPr>
              <a:t> </a:t>
            </a:r>
          </a:p>
          <a:p>
            <a:pPr algn="l"/>
            <a:endParaRPr lang="en-US" i="1">
              <a:solidFill>
                <a:srgbClr val="6600CC"/>
              </a:solidFill>
              <a:latin typeface="Times New Roman" pitchFamily="18" charset="0"/>
              <a:cs typeface="Times New Roman"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471042"/>
                                        </p:tgtEl>
                                        <p:attrNameLst>
                                          <p:attrName>style.visibility</p:attrName>
                                        </p:attrNameLst>
                                      </p:cBhvr>
                                      <p:to>
                                        <p:strVal val="visible"/>
                                      </p:to>
                                    </p:set>
                                    <p:animEffect transition="in" filter="checkerboard(across)">
                                      <p:cBhvr>
                                        <p:cTn id="7" dur="2000"/>
                                        <p:tgtEl>
                                          <p:spTgt spid="47104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471043"/>
                                        </p:tgtEl>
                                        <p:attrNameLst>
                                          <p:attrName>style.visibility</p:attrName>
                                        </p:attrNameLst>
                                      </p:cBhvr>
                                      <p:to>
                                        <p:strVal val="visible"/>
                                      </p:to>
                                    </p:set>
                                    <p:animEffect transition="in" filter="checkerboard(across)">
                                      <p:cBhvr>
                                        <p:cTn id="12" dur="2000"/>
                                        <p:tgtEl>
                                          <p:spTgt spid="47104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471046"/>
                                        </p:tgtEl>
                                        <p:attrNameLst>
                                          <p:attrName>style.visibility</p:attrName>
                                        </p:attrNameLst>
                                      </p:cBhvr>
                                      <p:to>
                                        <p:strVal val="visible"/>
                                      </p:to>
                                    </p:set>
                                    <p:animEffect transition="in" filter="checkerboard(across)">
                                      <p:cBhvr>
                                        <p:cTn id="17" dur="2000"/>
                                        <p:tgtEl>
                                          <p:spTgt spid="47104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nodeType="clickEffect">
                                  <p:stCondLst>
                                    <p:cond delay="0"/>
                                  </p:stCondLst>
                                  <p:childTnLst>
                                    <p:set>
                                      <p:cBhvr>
                                        <p:cTn id="21" dur="1" fill="hold">
                                          <p:stCondLst>
                                            <p:cond delay="0"/>
                                          </p:stCondLst>
                                        </p:cTn>
                                        <p:tgtEl>
                                          <p:spTgt spid="471049"/>
                                        </p:tgtEl>
                                        <p:attrNameLst>
                                          <p:attrName>style.visibility</p:attrName>
                                        </p:attrNameLst>
                                      </p:cBhvr>
                                      <p:to>
                                        <p:strVal val="visible"/>
                                      </p:to>
                                    </p:set>
                                    <p:animEffect transition="in" filter="box(in)">
                                      <p:cBhvr>
                                        <p:cTn id="22" dur="2000"/>
                                        <p:tgtEl>
                                          <p:spTgt spid="47104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2" presetClass="entr" presetSubtype="4" fill="hold" grpId="0" nodeType="clickEffect">
                                  <p:stCondLst>
                                    <p:cond delay="0"/>
                                  </p:stCondLst>
                                  <p:childTnLst>
                                    <p:set>
                                      <p:cBhvr>
                                        <p:cTn id="26" dur="1" fill="hold">
                                          <p:stCondLst>
                                            <p:cond delay="0"/>
                                          </p:stCondLst>
                                        </p:cTn>
                                        <p:tgtEl>
                                          <p:spTgt spid="471053"/>
                                        </p:tgtEl>
                                        <p:attrNameLst>
                                          <p:attrName>style.visibility</p:attrName>
                                        </p:attrNameLst>
                                      </p:cBhvr>
                                      <p:to>
                                        <p:strVal val="visible"/>
                                      </p:to>
                                    </p:set>
                                    <p:animEffect transition="in" filter="slide(fromBottom)">
                                      <p:cBhvr>
                                        <p:cTn id="27" dur="2000"/>
                                        <p:tgtEl>
                                          <p:spTgt spid="4710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1042" grpId="0" autoUpdateAnimBg="0"/>
      <p:bldP spid="471053" grpId="0" autoUpdateAnimBg="0"/>
    </p:bldLst>
  </p:timing>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2066" name="Text Box 2"/>
          <p:cNvSpPr txBox="1">
            <a:spLocks noChangeArrowheads="1"/>
          </p:cNvSpPr>
          <p:nvPr/>
        </p:nvSpPr>
        <p:spPr bwMode="auto">
          <a:xfrm>
            <a:off x="587375" y="247650"/>
            <a:ext cx="8785225" cy="2647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a:solidFill>
                  <a:srgbClr val="006666"/>
                </a:solidFill>
              </a:rPr>
              <a:t>Thí dụ 13.6</a:t>
            </a:r>
            <a:r>
              <a:rPr lang="en-US" b="1">
                <a:solidFill>
                  <a:srgbClr val="003366"/>
                </a:solidFill>
              </a:rPr>
              <a:t>.</a:t>
            </a:r>
            <a:r>
              <a:rPr lang="en-US">
                <a:solidFill>
                  <a:srgbClr val="000000"/>
                </a:solidFill>
              </a:rPr>
              <a:t> </a:t>
            </a:r>
            <a:r>
              <a:rPr lang="en-US" i="1">
                <a:solidFill>
                  <a:srgbClr val="000000"/>
                </a:solidFill>
              </a:rPr>
              <a:t>Trên một dầm có khớp bản lề ở hai đầu gồm </a:t>
            </a:r>
          </a:p>
          <a:p>
            <a:pPr algn="l"/>
            <a:r>
              <a:rPr lang="en-US" i="1">
                <a:solidFill>
                  <a:srgbClr val="000000"/>
                </a:solidFill>
              </a:rPr>
              <a:t>hai thép hình chữ U N</a:t>
            </a:r>
            <a:r>
              <a:rPr lang="en-US" i="1" baseline="30000">
                <a:solidFill>
                  <a:srgbClr val="000000"/>
                </a:solidFill>
              </a:rPr>
              <a:t>o</a:t>
            </a:r>
            <a:r>
              <a:rPr lang="en-US" i="1">
                <a:solidFill>
                  <a:srgbClr val="000000"/>
                </a:solidFill>
              </a:rPr>
              <a:t>20a, chiều dài l = 2,4m. Giữa  dầm </a:t>
            </a:r>
          </a:p>
          <a:p>
            <a:pPr algn="l"/>
            <a:r>
              <a:rPr lang="en-US" i="1">
                <a:solidFill>
                  <a:srgbClr val="000000"/>
                </a:solidFill>
              </a:rPr>
              <a:t>đặt động cơ khối lượng  M = 2500 kg. Trục động cơ có số </a:t>
            </a:r>
          </a:p>
          <a:p>
            <a:pPr algn="l"/>
            <a:r>
              <a:rPr lang="en-US" i="1">
                <a:solidFill>
                  <a:srgbClr val="000000"/>
                </a:solidFill>
              </a:rPr>
              <a:t>vòng quay n = 650 vg/ph . Do độ  lệch tâm của rôto  động </a:t>
            </a:r>
          </a:p>
          <a:p>
            <a:pPr algn="l"/>
            <a:r>
              <a:rPr lang="en-US" i="1">
                <a:solidFill>
                  <a:srgbClr val="000000"/>
                </a:solidFill>
              </a:rPr>
              <a:t>cơ nên khi động cơ làm việc đã gây   ra lực  kích   thích </a:t>
            </a:r>
          </a:p>
          <a:p>
            <a:pPr algn="l"/>
            <a:r>
              <a:rPr lang="en-US" i="1">
                <a:solidFill>
                  <a:srgbClr val="000000"/>
                </a:solidFill>
              </a:rPr>
              <a:t>Q</a:t>
            </a:r>
            <a:r>
              <a:rPr lang="en-US" i="1" baseline="-25000">
                <a:solidFill>
                  <a:srgbClr val="000000"/>
                </a:solidFill>
              </a:rPr>
              <a:t>t </a:t>
            </a:r>
            <a:r>
              <a:rPr lang="en-US" i="1">
                <a:solidFill>
                  <a:srgbClr val="000000"/>
                </a:solidFill>
              </a:rPr>
              <a:t>= 5000sinωt (N). Kiểm tra độ bền của dầm. Mo</a:t>
            </a:r>
            <a:r>
              <a:rPr lang="en-US" i="1"/>
              <a:t>đun đàn  </a:t>
            </a:r>
          </a:p>
          <a:p>
            <a:pPr algn="l"/>
            <a:r>
              <a:rPr lang="en-US" i="1"/>
              <a:t>hồi của vật  liệu</a:t>
            </a:r>
            <a:r>
              <a:rPr lang="en-US"/>
              <a:t> </a:t>
            </a:r>
            <a:r>
              <a:rPr lang="en-US" i="1">
                <a:cs typeface="Times New Roman" pitchFamily="18" charset="0"/>
              </a:rPr>
              <a:t>E = 2.10</a:t>
            </a:r>
            <a:r>
              <a:rPr lang="en-US" i="1" baseline="30000">
                <a:cs typeface="Times New Roman" pitchFamily="18" charset="0"/>
              </a:rPr>
              <a:t>7</a:t>
            </a:r>
            <a:r>
              <a:rPr lang="en-US" i="1">
                <a:cs typeface="Times New Roman" pitchFamily="18" charset="0"/>
              </a:rPr>
              <a:t>N/cm</a:t>
            </a:r>
            <a:r>
              <a:rPr lang="en-US" i="1" baseline="30000">
                <a:latin typeface="Times New Roman" pitchFamily="18" charset="0"/>
                <a:cs typeface="Times New Roman" pitchFamily="18" charset="0"/>
              </a:rPr>
              <a:t>2</a:t>
            </a:r>
            <a:r>
              <a:rPr lang="en-US" i="1">
                <a:latin typeface="Times New Roman" pitchFamily="18" charset="0"/>
                <a:cs typeface="Times New Roman" pitchFamily="18" charset="0"/>
              </a:rPr>
              <a:t>.</a:t>
            </a:r>
            <a:r>
              <a:rPr lang="en-US" b="1" i="1" baseline="30000">
                <a:latin typeface="Times New Roman" pitchFamily="18" charset="0"/>
                <a:cs typeface="Times New Roman" pitchFamily="18" charset="0"/>
              </a:rPr>
              <a:t>                 </a:t>
            </a:r>
          </a:p>
        </p:txBody>
      </p:sp>
      <p:sp>
        <p:nvSpPr>
          <p:cNvPr id="472067" name="Text Box 3"/>
          <p:cNvSpPr txBox="1">
            <a:spLocks noChangeArrowheads="1"/>
          </p:cNvSpPr>
          <p:nvPr/>
        </p:nvSpPr>
        <p:spPr bwMode="auto">
          <a:xfrm>
            <a:off x="441325" y="2968625"/>
            <a:ext cx="60991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Số dao động tự do của dầm trong một phút </a:t>
            </a:r>
            <a:endParaRPr lang="en-US">
              <a:cs typeface="Times New Roman" pitchFamily="18" charset="0"/>
            </a:endParaRPr>
          </a:p>
        </p:txBody>
      </p:sp>
      <p:grpSp>
        <p:nvGrpSpPr>
          <p:cNvPr id="472068" name="Group 4"/>
          <p:cNvGrpSpPr>
            <a:grpSpLocks/>
          </p:cNvGrpSpPr>
          <p:nvPr/>
        </p:nvGrpSpPr>
        <p:grpSpPr bwMode="auto">
          <a:xfrm>
            <a:off x="2743200" y="3276600"/>
            <a:ext cx="4781550" cy="1206500"/>
            <a:chOff x="1728" y="2064"/>
            <a:chExt cx="3012" cy="760"/>
          </a:xfrm>
        </p:grpSpPr>
        <p:graphicFrame>
          <p:nvGraphicFramePr>
            <p:cNvPr id="472069" name="Object 5"/>
            <p:cNvGraphicFramePr>
              <a:graphicFrameLocks noChangeAspect="1"/>
            </p:cNvGraphicFramePr>
            <p:nvPr/>
          </p:nvGraphicFramePr>
          <p:xfrm>
            <a:off x="1728" y="2064"/>
            <a:ext cx="3012" cy="760"/>
          </p:xfrm>
          <a:graphic>
            <a:graphicData uri="http://schemas.openxmlformats.org/presentationml/2006/ole">
              <mc:AlternateContent xmlns:mc="http://schemas.openxmlformats.org/markup-compatibility/2006">
                <mc:Choice xmlns:v="urn:schemas-microsoft-com:vml" Requires="v">
                  <p:oleObj spid="_x0000_s472080" name="Document" r:id="rId3" imgW="2733120" imgH="699120" progId="Word.Document.8">
                    <p:embed/>
                  </p:oleObj>
                </mc:Choice>
                <mc:Fallback>
                  <p:oleObj name="Document" r:id="rId3" imgW="2733120" imgH="699120" progId="Word.Document.8">
                    <p:embed/>
                    <p:pic>
                      <p:nvPicPr>
                        <p:cNvPr id="0"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28" y="2064"/>
                          <a:ext cx="3012" cy="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72070" name="Text Box 6"/>
            <p:cNvSpPr txBox="1">
              <a:spLocks noChangeArrowheads="1"/>
            </p:cNvSpPr>
            <p:nvPr/>
          </p:nvSpPr>
          <p:spPr bwMode="auto">
            <a:xfrm>
              <a:off x="2688" y="2207"/>
              <a:ext cx="38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với</a:t>
              </a:r>
            </a:p>
          </p:txBody>
        </p:sp>
      </p:grpSp>
      <p:grpSp>
        <p:nvGrpSpPr>
          <p:cNvPr id="472071" name="Group 7"/>
          <p:cNvGrpSpPr>
            <a:grpSpLocks/>
          </p:cNvGrpSpPr>
          <p:nvPr/>
        </p:nvGrpSpPr>
        <p:grpSpPr bwMode="auto">
          <a:xfrm>
            <a:off x="441325" y="3540125"/>
            <a:ext cx="1844675" cy="457200"/>
            <a:chOff x="278" y="2230"/>
            <a:chExt cx="1162" cy="288"/>
          </a:xfrm>
        </p:grpSpPr>
        <p:sp>
          <p:nvSpPr>
            <p:cNvPr id="472072" name="Text Box 8"/>
            <p:cNvSpPr txBox="1">
              <a:spLocks noChangeArrowheads="1"/>
            </p:cNvSpPr>
            <p:nvPr/>
          </p:nvSpPr>
          <p:spPr bwMode="auto">
            <a:xfrm>
              <a:off x="278" y="2230"/>
              <a:ext cx="92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cs typeface="Times New Roman" pitchFamily="18" charset="0"/>
                </a:rPr>
                <a:t>(13. 23)</a:t>
              </a:r>
            </a:p>
          </p:txBody>
        </p:sp>
        <p:sp>
          <p:nvSpPr>
            <p:cNvPr id="472073" name="Line 9"/>
            <p:cNvSpPr>
              <a:spLocks noChangeShapeType="1"/>
            </p:cNvSpPr>
            <p:nvPr/>
          </p:nvSpPr>
          <p:spPr bwMode="auto">
            <a:xfrm>
              <a:off x="1152" y="2400"/>
              <a:ext cx="288"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sp>
        <p:nvSpPr>
          <p:cNvPr id="472074" name="Text Box 10"/>
          <p:cNvSpPr txBox="1">
            <a:spLocks noChangeArrowheads="1"/>
          </p:cNvSpPr>
          <p:nvPr/>
        </p:nvSpPr>
        <p:spPr bwMode="auto">
          <a:xfrm>
            <a:off x="457200" y="4038600"/>
            <a:ext cx="8610600" cy="100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lnSpc>
                <a:spcPct val="125000"/>
              </a:lnSpc>
            </a:pPr>
            <a:r>
              <a:rPr lang="en-US">
                <a:solidFill>
                  <a:srgbClr val="000000"/>
                </a:solidFill>
                <a:latin typeface="Times New Roman" pitchFamily="18" charset="0"/>
                <a:cs typeface="Times New Roman" pitchFamily="18" charset="0"/>
              </a:rPr>
              <a:t>U N</a:t>
            </a:r>
            <a:r>
              <a:rPr lang="en-US" baseline="30000">
                <a:solidFill>
                  <a:srgbClr val="000000"/>
                </a:solidFill>
                <a:latin typeface="Times New Roman" pitchFamily="18" charset="0"/>
                <a:cs typeface="Times New Roman" pitchFamily="18" charset="0"/>
              </a:rPr>
              <a:t>o </a:t>
            </a:r>
            <a:r>
              <a:rPr lang="en-US">
                <a:solidFill>
                  <a:srgbClr val="000000"/>
                </a:solidFill>
              </a:rPr>
              <a:t>20a có </a:t>
            </a:r>
            <a:r>
              <a:rPr lang="en-US">
                <a:solidFill>
                  <a:srgbClr val="660066"/>
                </a:solidFill>
              </a:rPr>
              <a:t>khối lượng 1m chiều dài là 23,33kg</a:t>
            </a:r>
            <a:r>
              <a:rPr lang="en-US">
                <a:solidFill>
                  <a:srgbClr val="660066"/>
                </a:solidFill>
                <a:latin typeface="Times New Roman" pitchFamily="18" charset="0"/>
                <a:cs typeface="Times New Roman" pitchFamily="18" charset="0"/>
              </a:rPr>
              <a:t>, </a:t>
            </a:r>
            <a:r>
              <a:rPr lang="en-US">
                <a:solidFill>
                  <a:srgbClr val="660066"/>
                </a:solidFill>
                <a:cs typeface="Times New Roman" pitchFamily="18" charset="0"/>
              </a:rPr>
              <a:t>I</a:t>
            </a:r>
            <a:r>
              <a:rPr lang="en-US" baseline="-30000">
                <a:solidFill>
                  <a:srgbClr val="660066"/>
                </a:solidFill>
                <a:latin typeface="Times New Roman" pitchFamily="18" charset="0"/>
                <a:cs typeface="Times New Roman" pitchFamily="18" charset="0"/>
              </a:rPr>
              <a:t>z</a:t>
            </a:r>
            <a:r>
              <a:rPr lang="en-US">
                <a:solidFill>
                  <a:srgbClr val="660066"/>
                </a:solidFill>
                <a:latin typeface="Times New Roman" pitchFamily="18" charset="0"/>
                <a:cs typeface="Times New Roman" pitchFamily="18" charset="0"/>
              </a:rPr>
              <a:t> =1804</a:t>
            </a:r>
            <a:r>
              <a:rPr lang="en-US">
                <a:solidFill>
                  <a:srgbClr val="660066"/>
                </a:solidFill>
                <a:cs typeface="Times New Roman" pitchFamily="18" charset="0"/>
              </a:rPr>
              <a:t>cm</a:t>
            </a:r>
            <a:r>
              <a:rPr lang="en-US" baseline="30000">
                <a:solidFill>
                  <a:srgbClr val="660066"/>
                </a:solidFill>
                <a:latin typeface="Times New Roman" pitchFamily="18" charset="0"/>
                <a:cs typeface="Times New Roman" pitchFamily="18" charset="0"/>
              </a:rPr>
              <a:t>4</a:t>
            </a:r>
            <a:r>
              <a:rPr lang="en-US">
                <a:solidFill>
                  <a:srgbClr val="660066"/>
                </a:solidFill>
                <a:latin typeface="Times New Roman" pitchFamily="18" charset="0"/>
                <a:cs typeface="Times New Roman" pitchFamily="18" charset="0"/>
              </a:rPr>
              <a:t>, </a:t>
            </a:r>
          </a:p>
          <a:p>
            <a:pPr algn="l">
              <a:lnSpc>
                <a:spcPct val="125000"/>
              </a:lnSpc>
            </a:pPr>
            <a:r>
              <a:rPr lang="en-US">
                <a:solidFill>
                  <a:srgbClr val="660066"/>
                </a:solidFill>
                <a:latin typeface="Times New Roman" pitchFamily="18" charset="0"/>
                <a:cs typeface="Times New Roman" pitchFamily="18" charset="0"/>
              </a:rPr>
              <a:t>W</a:t>
            </a:r>
            <a:r>
              <a:rPr lang="en-US" baseline="-30000">
                <a:solidFill>
                  <a:srgbClr val="660066"/>
                </a:solidFill>
                <a:latin typeface="Times New Roman" pitchFamily="18" charset="0"/>
                <a:cs typeface="Times New Roman" pitchFamily="18" charset="0"/>
              </a:rPr>
              <a:t>z</a:t>
            </a:r>
            <a:r>
              <a:rPr lang="en-US">
                <a:solidFill>
                  <a:srgbClr val="660066"/>
                </a:solidFill>
                <a:latin typeface="Times New Roman" pitchFamily="18" charset="0"/>
                <a:cs typeface="Times New Roman" pitchFamily="18" charset="0"/>
              </a:rPr>
              <a:t> =180,4 cm</a:t>
            </a:r>
            <a:r>
              <a:rPr lang="en-US" baseline="30000">
                <a:solidFill>
                  <a:srgbClr val="660066"/>
                </a:solidFill>
                <a:latin typeface="Times New Roman" pitchFamily="18" charset="0"/>
                <a:cs typeface="Times New Roman" pitchFamily="18" charset="0"/>
              </a:rPr>
              <a:t>3</a:t>
            </a:r>
            <a:r>
              <a:rPr lang="en-US">
                <a:solidFill>
                  <a:srgbClr val="660066"/>
                </a:solidFill>
                <a:latin typeface="Times New Roman" pitchFamily="18" charset="0"/>
                <a:cs typeface="Times New Roman" pitchFamily="18" charset="0"/>
              </a:rPr>
              <a:t>.</a:t>
            </a:r>
            <a:r>
              <a:rPr lang="en-US">
                <a:solidFill>
                  <a:srgbClr val="000000"/>
                </a:solidFill>
                <a:latin typeface="Times New Roman" pitchFamily="18" charset="0"/>
                <a:cs typeface="Times New Roman" pitchFamily="18" charset="0"/>
              </a:rPr>
              <a:t>                               	</a:t>
            </a:r>
            <a:r>
              <a:rPr lang="en-US">
                <a:solidFill>
                  <a:srgbClr val="000000"/>
                </a:solidFill>
                <a:latin typeface=".VnTime" pitchFamily="34" charset="0"/>
                <a:cs typeface="Times New Roman" pitchFamily="18" charset="0"/>
              </a:rPr>
              <a:t>	</a:t>
            </a:r>
            <a:r>
              <a:rPr lang="en-US">
                <a:cs typeface="Times New Roman" pitchFamily="18" charset="0"/>
              </a:rPr>
              <a:t> </a:t>
            </a:r>
          </a:p>
        </p:txBody>
      </p:sp>
      <p:graphicFrame>
        <p:nvGraphicFramePr>
          <p:cNvPr id="472075" name="Object 11"/>
          <p:cNvGraphicFramePr>
            <a:graphicFrameLocks noChangeAspect="1"/>
          </p:cNvGraphicFramePr>
          <p:nvPr/>
        </p:nvGraphicFramePr>
        <p:xfrm>
          <a:off x="5029200" y="4829175"/>
          <a:ext cx="3962400" cy="795338"/>
        </p:xfrm>
        <a:graphic>
          <a:graphicData uri="http://schemas.openxmlformats.org/presentationml/2006/ole">
            <mc:AlternateContent xmlns:mc="http://schemas.openxmlformats.org/markup-compatibility/2006">
              <mc:Choice xmlns:v="urn:schemas-microsoft-com:vml" Requires="v">
                <p:oleObj spid="_x0000_s472081" name="Equation" r:id="rId5" imgW="1993680" imgH="457200" progId="Equation.3">
                  <p:embed/>
                </p:oleObj>
              </mc:Choice>
              <mc:Fallback>
                <p:oleObj name="Equation" r:id="rId5" imgW="1993680" imgH="457200" progId="Equation.3">
                  <p:embed/>
                  <p:pic>
                    <p:nvPicPr>
                      <p:cNvPr id="0" name="Object 1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29200" y="4829175"/>
                        <a:ext cx="3962400" cy="795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472076" name="Group 12"/>
          <p:cNvGrpSpPr>
            <a:grpSpLocks/>
          </p:cNvGrpSpPr>
          <p:nvPr/>
        </p:nvGrpSpPr>
        <p:grpSpPr bwMode="auto">
          <a:xfrm>
            <a:off x="409575" y="5467350"/>
            <a:ext cx="8475663" cy="968375"/>
            <a:chOff x="303" y="3408"/>
            <a:chExt cx="5339" cy="610"/>
          </a:xfrm>
        </p:grpSpPr>
        <p:graphicFrame>
          <p:nvGraphicFramePr>
            <p:cNvPr id="472077" name="Object 13"/>
            <p:cNvGraphicFramePr>
              <a:graphicFrameLocks noChangeAspect="1"/>
            </p:cNvGraphicFramePr>
            <p:nvPr/>
          </p:nvGraphicFramePr>
          <p:xfrm>
            <a:off x="432" y="3408"/>
            <a:ext cx="1920" cy="483"/>
          </p:xfrm>
          <a:graphic>
            <a:graphicData uri="http://schemas.openxmlformats.org/presentationml/2006/ole">
              <mc:AlternateContent xmlns:mc="http://schemas.openxmlformats.org/markup-compatibility/2006">
                <mc:Choice xmlns:v="urn:schemas-microsoft-com:vml" Requires="v">
                  <p:oleObj spid="_x0000_s472082" name="Equation" r:id="rId7" imgW="1422360" imgH="457200" progId="Equation.3">
                    <p:embed/>
                  </p:oleObj>
                </mc:Choice>
                <mc:Fallback>
                  <p:oleObj name="Equation" r:id="rId7" imgW="1422360" imgH="457200" progId="Equation.3">
                    <p:embed/>
                    <p:pic>
                      <p:nvPicPr>
                        <p:cNvPr id="0" name="Object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32" y="3408"/>
                          <a:ext cx="1920" cy="4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72078" name="Text Box 14"/>
            <p:cNvSpPr txBox="1">
              <a:spLocks noChangeArrowheads="1"/>
            </p:cNvSpPr>
            <p:nvPr/>
          </p:nvSpPr>
          <p:spPr bwMode="auto">
            <a:xfrm>
              <a:off x="303" y="3476"/>
              <a:ext cx="5339" cy="5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lnSpc>
                  <a:spcPct val="105000"/>
                </a:lnSpc>
              </a:pPr>
              <a:r>
                <a:rPr lang="en-US">
                  <a:solidFill>
                    <a:srgbClr val="000000"/>
                  </a:solidFill>
                </a:rPr>
                <a:t>(                                    so với khối lượng động cơ nên có thể </a:t>
              </a:r>
            </a:p>
            <a:p>
              <a:pPr algn="l">
                <a:lnSpc>
                  <a:spcPct val="105000"/>
                </a:lnSpc>
              </a:pPr>
              <a:r>
                <a:rPr lang="en-US">
                  <a:solidFill>
                    <a:srgbClr val="000000"/>
                  </a:solidFill>
                </a:rPr>
                <a:t>                                     bỏ qua )</a:t>
              </a:r>
            </a:p>
          </p:txBody>
        </p:sp>
      </p:grpSp>
      <p:sp>
        <p:nvSpPr>
          <p:cNvPr id="472079" name="Text Box 15"/>
          <p:cNvSpPr txBox="1">
            <a:spLocks noChangeArrowheads="1"/>
          </p:cNvSpPr>
          <p:nvPr/>
        </p:nvSpPr>
        <p:spPr bwMode="auto">
          <a:xfrm>
            <a:off x="381000" y="4953000"/>
            <a:ext cx="4756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Khối lượng quy đổi về giữa dầm :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472066"/>
                                        </p:tgtEl>
                                        <p:attrNameLst>
                                          <p:attrName>style.visibility</p:attrName>
                                        </p:attrNameLst>
                                      </p:cBhvr>
                                      <p:to>
                                        <p:strVal val="visible"/>
                                      </p:to>
                                    </p:set>
                                    <p:animEffect transition="in" filter="wipe(up)">
                                      <p:cBhvr>
                                        <p:cTn id="7" dur="2000"/>
                                        <p:tgtEl>
                                          <p:spTgt spid="47206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472067"/>
                                        </p:tgtEl>
                                        <p:attrNameLst>
                                          <p:attrName>style.visibility</p:attrName>
                                        </p:attrNameLst>
                                      </p:cBhvr>
                                      <p:to>
                                        <p:strVal val="visible"/>
                                      </p:to>
                                    </p:set>
                                    <p:animEffect transition="in" filter="checkerboard(across)">
                                      <p:cBhvr>
                                        <p:cTn id="12" dur="2000"/>
                                        <p:tgtEl>
                                          <p:spTgt spid="47206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nodeType="clickEffect">
                                  <p:stCondLst>
                                    <p:cond delay="0"/>
                                  </p:stCondLst>
                                  <p:childTnLst>
                                    <p:set>
                                      <p:cBhvr>
                                        <p:cTn id="16" dur="1" fill="hold">
                                          <p:stCondLst>
                                            <p:cond delay="0"/>
                                          </p:stCondLst>
                                        </p:cTn>
                                        <p:tgtEl>
                                          <p:spTgt spid="472071"/>
                                        </p:tgtEl>
                                        <p:attrNameLst>
                                          <p:attrName>style.visibility</p:attrName>
                                        </p:attrNameLst>
                                      </p:cBhvr>
                                      <p:to>
                                        <p:strVal val="visible"/>
                                      </p:to>
                                    </p:set>
                                    <p:animEffect transition="in" filter="blinds(horizontal)">
                                      <p:cBhvr>
                                        <p:cTn id="17" dur="500"/>
                                        <p:tgtEl>
                                          <p:spTgt spid="47207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nodeType="clickEffect">
                                  <p:stCondLst>
                                    <p:cond delay="0"/>
                                  </p:stCondLst>
                                  <p:childTnLst>
                                    <p:set>
                                      <p:cBhvr>
                                        <p:cTn id="21" dur="1" fill="hold">
                                          <p:stCondLst>
                                            <p:cond delay="0"/>
                                          </p:stCondLst>
                                        </p:cTn>
                                        <p:tgtEl>
                                          <p:spTgt spid="472068"/>
                                        </p:tgtEl>
                                        <p:attrNameLst>
                                          <p:attrName>style.visibility</p:attrName>
                                        </p:attrNameLst>
                                      </p:cBhvr>
                                      <p:to>
                                        <p:strVal val="visible"/>
                                      </p:to>
                                    </p:set>
                                    <p:animEffect transition="in" filter="blinds(horizontal)">
                                      <p:cBhvr>
                                        <p:cTn id="22" dur="500"/>
                                        <p:tgtEl>
                                          <p:spTgt spid="47206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grpId="0" nodeType="clickEffect">
                                  <p:stCondLst>
                                    <p:cond delay="0"/>
                                  </p:stCondLst>
                                  <p:childTnLst>
                                    <p:set>
                                      <p:cBhvr>
                                        <p:cTn id="26" dur="1" fill="hold">
                                          <p:stCondLst>
                                            <p:cond delay="0"/>
                                          </p:stCondLst>
                                        </p:cTn>
                                        <p:tgtEl>
                                          <p:spTgt spid="472074"/>
                                        </p:tgtEl>
                                        <p:attrNameLst>
                                          <p:attrName>style.visibility</p:attrName>
                                        </p:attrNameLst>
                                      </p:cBhvr>
                                      <p:to>
                                        <p:strVal val="visible"/>
                                      </p:to>
                                    </p:set>
                                    <p:animEffect transition="in" filter="blinds(horizontal)">
                                      <p:cBhvr>
                                        <p:cTn id="27" dur="500"/>
                                        <p:tgtEl>
                                          <p:spTgt spid="47207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grpId="0" nodeType="clickEffect">
                                  <p:stCondLst>
                                    <p:cond delay="0"/>
                                  </p:stCondLst>
                                  <p:childTnLst>
                                    <p:set>
                                      <p:cBhvr>
                                        <p:cTn id="31" dur="1" fill="hold">
                                          <p:stCondLst>
                                            <p:cond delay="0"/>
                                          </p:stCondLst>
                                        </p:cTn>
                                        <p:tgtEl>
                                          <p:spTgt spid="472079"/>
                                        </p:tgtEl>
                                        <p:attrNameLst>
                                          <p:attrName>style.visibility</p:attrName>
                                        </p:attrNameLst>
                                      </p:cBhvr>
                                      <p:to>
                                        <p:strVal val="visible"/>
                                      </p:to>
                                    </p:set>
                                    <p:animEffect transition="in" filter="blinds(horizontal)">
                                      <p:cBhvr>
                                        <p:cTn id="32" dur="500"/>
                                        <p:tgtEl>
                                          <p:spTgt spid="472079"/>
                                        </p:tgtEl>
                                      </p:cBhvr>
                                    </p:animEffect>
                                  </p:childTnLst>
                                </p:cTn>
                              </p:par>
                              <p:par>
                                <p:cTn id="33" presetID="3" presetClass="entr" presetSubtype="10" fill="hold" nodeType="withEffect">
                                  <p:stCondLst>
                                    <p:cond delay="0"/>
                                  </p:stCondLst>
                                  <p:childTnLst>
                                    <p:set>
                                      <p:cBhvr>
                                        <p:cTn id="34" dur="1" fill="hold">
                                          <p:stCondLst>
                                            <p:cond delay="0"/>
                                          </p:stCondLst>
                                        </p:cTn>
                                        <p:tgtEl>
                                          <p:spTgt spid="472075"/>
                                        </p:tgtEl>
                                        <p:attrNameLst>
                                          <p:attrName>style.visibility</p:attrName>
                                        </p:attrNameLst>
                                      </p:cBhvr>
                                      <p:to>
                                        <p:strVal val="visible"/>
                                      </p:to>
                                    </p:set>
                                    <p:animEffect transition="in" filter="blinds(horizontal)">
                                      <p:cBhvr>
                                        <p:cTn id="35" dur="500"/>
                                        <p:tgtEl>
                                          <p:spTgt spid="472075"/>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3" presetClass="entr" presetSubtype="10" fill="hold" nodeType="clickEffect">
                                  <p:stCondLst>
                                    <p:cond delay="0"/>
                                  </p:stCondLst>
                                  <p:childTnLst>
                                    <p:set>
                                      <p:cBhvr>
                                        <p:cTn id="39" dur="1" fill="hold">
                                          <p:stCondLst>
                                            <p:cond delay="0"/>
                                          </p:stCondLst>
                                        </p:cTn>
                                        <p:tgtEl>
                                          <p:spTgt spid="472076"/>
                                        </p:tgtEl>
                                        <p:attrNameLst>
                                          <p:attrName>style.visibility</p:attrName>
                                        </p:attrNameLst>
                                      </p:cBhvr>
                                      <p:to>
                                        <p:strVal val="visible"/>
                                      </p:to>
                                    </p:set>
                                    <p:animEffect transition="in" filter="blinds(horizontal)">
                                      <p:cBhvr>
                                        <p:cTn id="40" dur="500"/>
                                        <p:tgtEl>
                                          <p:spTgt spid="4720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2066" grpId="0" autoUpdateAnimBg="0"/>
      <p:bldP spid="472067" grpId="0" autoUpdateAnimBg="0"/>
      <p:bldP spid="472074" grpId="0"/>
      <p:bldP spid="472079" grpId="0"/>
    </p:bldLst>
  </p:timing>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3090" name="Object 2"/>
          <p:cNvGraphicFramePr>
            <a:graphicFrameLocks noChangeAspect="1"/>
          </p:cNvGraphicFramePr>
          <p:nvPr/>
        </p:nvGraphicFramePr>
        <p:xfrm>
          <a:off x="2209800" y="609600"/>
          <a:ext cx="4648200" cy="911225"/>
        </p:xfrm>
        <a:graphic>
          <a:graphicData uri="http://schemas.openxmlformats.org/presentationml/2006/ole">
            <mc:AlternateContent xmlns:mc="http://schemas.openxmlformats.org/markup-compatibility/2006">
              <mc:Choice xmlns:v="urn:schemas-microsoft-com:vml" Requires="v">
                <p:oleObj spid="_x0000_s473099" name="Equation" r:id="rId3" imgW="2006280" imgH="419040" progId="Equation.3">
                  <p:embed/>
                </p:oleObj>
              </mc:Choice>
              <mc:Fallback>
                <p:oleObj name="Equation" r:id="rId3" imgW="2006280" imgH="419040" progId="Equation.3">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09800" y="609600"/>
                        <a:ext cx="4648200" cy="911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473091" name="Group 3"/>
          <p:cNvGrpSpPr>
            <a:grpSpLocks/>
          </p:cNvGrpSpPr>
          <p:nvPr/>
        </p:nvGrpSpPr>
        <p:grpSpPr bwMode="auto">
          <a:xfrm>
            <a:off x="2133600" y="1635125"/>
            <a:ext cx="4699000" cy="1031875"/>
            <a:chOff x="1344" y="1030"/>
            <a:chExt cx="2960" cy="650"/>
          </a:xfrm>
        </p:grpSpPr>
        <p:graphicFrame>
          <p:nvGraphicFramePr>
            <p:cNvPr id="473092" name="Object 4"/>
            <p:cNvGraphicFramePr>
              <a:graphicFrameLocks noChangeAspect="1"/>
            </p:cNvGraphicFramePr>
            <p:nvPr/>
          </p:nvGraphicFramePr>
          <p:xfrm>
            <a:off x="1344" y="1030"/>
            <a:ext cx="1968" cy="650"/>
          </p:xfrm>
          <a:graphic>
            <a:graphicData uri="http://schemas.openxmlformats.org/presentationml/2006/ole">
              <mc:AlternateContent xmlns:mc="http://schemas.openxmlformats.org/markup-compatibility/2006">
                <mc:Choice xmlns:v="urn:schemas-microsoft-com:vml" Requires="v">
                  <p:oleObj spid="_x0000_s473100" name="Equation" r:id="rId5" imgW="1307880" imgH="444240" progId="Equation.3">
                    <p:embed/>
                  </p:oleObj>
                </mc:Choice>
                <mc:Fallback>
                  <p:oleObj name="Equation" r:id="rId5" imgW="1307880" imgH="444240" progId="Equation.3">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4" y="1030"/>
                          <a:ext cx="1968" cy="6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73093" name="Text Box 5"/>
            <p:cNvSpPr txBox="1">
              <a:spLocks noChangeArrowheads="1"/>
            </p:cNvSpPr>
            <p:nvPr/>
          </p:nvSpPr>
          <p:spPr bwMode="auto">
            <a:xfrm>
              <a:off x="3504" y="1162"/>
              <a:ext cx="800"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lần/phút</a:t>
              </a:r>
            </a:p>
            <a:p>
              <a:pPr algn="l"/>
              <a:endParaRPr lang="en-US">
                <a:cs typeface="Times New Roman" pitchFamily="18" charset="0"/>
              </a:endParaRPr>
            </a:p>
          </p:txBody>
        </p:sp>
      </p:grpSp>
      <p:sp>
        <p:nvSpPr>
          <p:cNvPr id="473094" name="Text Box 6"/>
          <p:cNvSpPr txBox="1">
            <a:spLocks noChangeArrowheads="1"/>
          </p:cNvSpPr>
          <p:nvPr/>
        </p:nvSpPr>
        <p:spPr bwMode="auto">
          <a:xfrm>
            <a:off x="1752600" y="3656013"/>
            <a:ext cx="57086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6666"/>
                </a:solidFill>
              </a:rPr>
              <a:t>Không có nguy hiểm do cộng hưởng</a:t>
            </a:r>
            <a:r>
              <a:rPr lang="en-US">
                <a:solidFill>
                  <a:srgbClr val="000000"/>
                </a:solidFill>
              </a:rPr>
              <a:t>  </a:t>
            </a:r>
            <a:endParaRPr lang="en-US">
              <a:cs typeface="Times New Roman" pitchFamily="18" charset="0"/>
            </a:endParaRPr>
          </a:p>
        </p:txBody>
      </p:sp>
      <p:graphicFrame>
        <p:nvGraphicFramePr>
          <p:cNvPr id="473095" name="Object 7"/>
          <p:cNvGraphicFramePr>
            <a:graphicFrameLocks noChangeAspect="1"/>
          </p:cNvGraphicFramePr>
          <p:nvPr/>
        </p:nvGraphicFramePr>
        <p:xfrm>
          <a:off x="2514600" y="2819400"/>
          <a:ext cx="3581400" cy="814388"/>
        </p:xfrm>
        <a:graphic>
          <a:graphicData uri="http://schemas.openxmlformats.org/presentationml/2006/ole">
            <mc:AlternateContent xmlns:mc="http://schemas.openxmlformats.org/markup-compatibility/2006">
              <mc:Choice xmlns:v="urn:schemas-microsoft-com:vml" Requires="v">
                <p:oleObj spid="_x0000_s473101" name="Equation" r:id="rId7" imgW="1879560" imgH="482400" progId="Equation.3">
                  <p:embed/>
                </p:oleObj>
              </mc:Choice>
              <mc:Fallback>
                <p:oleObj name="Equation" r:id="rId7" imgW="1879560" imgH="482400" progId="Equation.3">
                  <p:embed/>
                  <p:pic>
                    <p:nvPicPr>
                      <p:cNvPr id="0" name="Object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514600" y="2819400"/>
                        <a:ext cx="3581400" cy="814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73096" name="Text Box 8"/>
          <p:cNvSpPr txBox="1">
            <a:spLocks noChangeArrowheads="1"/>
          </p:cNvSpPr>
          <p:nvPr/>
        </p:nvSpPr>
        <p:spPr bwMode="auto">
          <a:xfrm>
            <a:off x="381000" y="4189413"/>
            <a:ext cx="81915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660066"/>
                </a:solidFill>
              </a:rPr>
              <a:t>Phần ứng suất trung bình do trọng lượng động cơ gây </a:t>
            </a:r>
          </a:p>
          <a:p>
            <a:pPr algn="l"/>
            <a:r>
              <a:rPr lang="en-US" b="1">
                <a:solidFill>
                  <a:srgbClr val="660066"/>
                </a:solidFill>
              </a:rPr>
              <a:t>ra là</a:t>
            </a:r>
            <a:r>
              <a:rPr lang="en-US" b="1">
                <a:solidFill>
                  <a:srgbClr val="000000"/>
                </a:solidFill>
              </a:rPr>
              <a:t>:</a:t>
            </a:r>
            <a:endParaRPr lang="en-US" b="1">
              <a:cs typeface="Times New Roman" pitchFamily="18" charset="0"/>
            </a:endParaRPr>
          </a:p>
        </p:txBody>
      </p:sp>
      <p:graphicFrame>
        <p:nvGraphicFramePr>
          <p:cNvPr id="473097" name="Object 9"/>
          <p:cNvGraphicFramePr>
            <a:graphicFrameLocks noChangeAspect="1"/>
          </p:cNvGraphicFramePr>
          <p:nvPr/>
        </p:nvGraphicFramePr>
        <p:xfrm>
          <a:off x="2133600" y="4876800"/>
          <a:ext cx="5029200" cy="898525"/>
        </p:xfrm>
        <a:graphic>
          <a:graphicData uri="http://schemas.openxmlformats.org/presentationml/2006/ole">
            <mc:AlternateContent xmlns:mc="http://schemas.openxmlformats.org/markup-compatibility/2006">
              <mc:Choice xmlns:v="urn:schemas-microsoft-com:vml" Requires="v">
                <p:oleObj spid="_x0000_s473102" name="Equation" r:id="rId9" imgW="2908080" imgH="495000" progId="Equation.3">
                  <p:embed/>
                </p:oleObj>
              </mc:Choice>
              <mc:Fallback>
                <p:oleObj name="Equation" r:id="rId9" imgW="2908080" imgH="495000" progId="Equation.3">
                  <p:embed/>
                  <p:pic>
                    <p:nvPicPr>
                      <p:cNvPr id="0" name="Object 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133600" y="4876800"/>
                        <a:ext cx="5029200" cy="898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73098" name="Line 10"/>
          <p:cNvSpPr>
            <a:spLocks noChangeShapeType="1"/>
          </p:cNvSpPr>
          <p:nvPr/>
        </p:nvSpPr>
        <p:spPr bwMode="auto">
          <a:xfrm>
            <a:off x="838200" y="3962400"/>
            <a:ext cx="609600" cy="0"/>
          </a:xfrm>
          <a:prstGeom prst="line">
            <a:avLst/>
          </a:prstGeom>
          <a:noFill/>
          <a:ln w="9525">
            <a:solidFill>
              <a:schemeClr val="tx1"/>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2" presetClass="entr" presetSubtype="4" fill="hold" nodeType="clickEffect">
                                  <p:stCondLst>
                                    <p:cond delay="0"/>
                                  </p:stCondLst>
                                  <p:childTnLst>
                                    <p:set>
                                      <p:cBhvr>
                                        <p:cTn id="6" dur="1" fill="hold">
                                          <p:stCondLst>
                                            <p:cond delay="0"/>
                                          </p:stCondLst>
                                        </p:cTn>
                                        <p:tgtEl>
                                          <p:spTgt spid="473090"/>
                                        </p:tgtEl>
                                        <p:attrNameLst>
                                          <p:attrName>style.visibility</p:attrName>
                                        </p:attrNameLst>
                                      </p:cBhvr>
                                      <p:to>
                                        <p:strVal val="visible"/>
                                      </p:to>
                                    </p:set>
                                    <p:animEffect transition="in" filter="slide(fromBottom)">
                                      <p:cBhvr>
                                        <p:cTn id="7" dur="2000"/>
                                        <p:tgtEl>
                                          <p:spTgt spid="47309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473095"/>
                                        </p:tgtEl>
                                        <p:attrNameLst>
                                          <p:attrName>style.visibility</p:attrName>
                                        </p:attrNameLst>
                                      </p:cBhvr>
                                      <p:to>
                                        <p:strVal val="visible"/>
                                      </p:to>
                                    </p:set>
                                    <p:animEffect transition="in" filter="blinds(horizontal)">
                                      <p:cBhvr>
                                        <p:cTn id="12" dur="500"/>
                                        <p:tgtEl>
                                          <p:spTgt spid="47309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473098"/>
                                        </p:tgtEl>
                                        <p:attrNameLst>
                                          <p:attrName>style.visibility</p:attrName>
                                        </p:attrNameLst>
                                      </p:cBhvr>
                                      <p:to>
                                        <p:strVal val="visible"/>
                                      </p:to>
                                    </p:set>
                                    <p:animEffect transition="in" filter="blinds(horizontal)">
                                      <p:cBhvr>
                                        <p:cTn id="17" dur="500"/>
                                        <p:tgtEl>
                                          <p:spTgt spid="473098"/>
                                        </p:tgtEl>
                                      </p:cBhvr>
                                    </p:animEffect>
                                  </p:childTnLst>
                                </p:cTn>
                              </p:par>
                              <p:par>
                                <p:cTn id="18" presetID="3" presetClass="entr" presetSubtype="10" fill="hold" grpId="0" nodeType="withEffect">
                                  <p:stCondLst>
                                    <p:cond delay="0"/>
                                  </p:stCondLst>
                                  <p:childTnLst>
                                    <p:set>
                                      <p:cBhvr>
                                        <p:cTn id="19" dur="1" fill="hold">
                                          <p:stCondLst>
                                            <p:cond delay="0"/>
                                          </p:stCondLst>
                                        </p:cTn>
                                        <p:tgtEl>
                                          <p:spTgt spid="473094"/>
                                        </p:tgtEl>
                                        <p:attrNameLst>
                                          <p:attrName>style.visibility</p:attrName>
                                        </p:attrNameLst>
                                      </p:cBhvr>
                                      <p:to>
                                        <p:strVal val="visible"/>
                                      </p:to>
                                    </p:set>
                                    <p:animEffect transition="in" filter="blinds(horizontal)">
                                      <p:cBhvr>
                                        <p:cTn id="20" dur="500"/>
                                        <p:tgtEl>
                                          <p:spTgt spid="473094"/>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5" presetClass="entr" presetSubtype="10" fill="hold" grpId="0" nodeType="clickEffect">
                                  <p:stCondLst>
                                    <p:cond delay="0"/>
                                  </p:stCondLst>
                                  <p:childTnLst>
                                    <p:set>
                                      <p:cBhvr>
                                        <p:cTn id="24" dur="1" fill="hold">
                                          <p:stCondLst>
                                            <p:cond delay="0"/>
                                          </p:stCondLst>
                                        </p:cTn>
                                        <p:tgtEl>
                                          <p:spTgt spid="473096"/>
                                        </p:tgtEl>
                                        <p:attrNameLst>
                                          <p:attrName>style.visibility</p:attrName>
                                        </p:attrNameLst>
                                      </p:cBhvr>
                                      <p:to>
                                        <p:strVal val="visible"/>
                                      </p:to>
                                    </p:set>
                                    <p:animEffect transition="in" filter="checkerboard(across)">
                                      <p:cBhvr>
                                        <p:cTn id="25" dur="2000"/>
                                        <p:tgtEl>
                                          <p:spTgt spid="473096"/>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12" presetClass="entr" presetSubtype="8" fill="hold" nodeType="clickEffect">
                                  <p:stCondLst>
                                    <p:cond delay="0"/>
                                  </p:stCondLst>
                                  <p:childTnLst>
                                    <p:set>
                                      <p:cBhvr>
                                        <p:cTn id="29" dur="1" fill="hold">
                                          <p:stCondLst>
                                            <p:cond delay="0"/>
                                          </p:stCondLst>
                                        </p:cTn>
                                        <p:tgtEl>
                                          <p:spTgt spid="473097"/>
                                        </p:tgtEl>
                                        <p:attrNameLst>
                                          <p:attrName>style.visibility</p:attrName>
                                        </p:attrNameLst>
                                      </p:cBhvr>
                                      <p:to>
                                        <p:strVal val="visible"/>
                                      </p:to>
                                    </p:set>
                                    <p:animEffect transition="in" filter="slide(fromLeft)">
                                      <p:cBhvr>
                                        <p:cTn id="30" dur="2000"/>
                                        <p:tgtEl>
                                          <p:spTgt spid="4730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3094" grpId="0"/>
      <p:bldP spid="473096" grpId="0" autoUpdateAnimBg="0"/>
      <p:bldP spid="473098" grpId="0" animBg="1"/>
    </p:bldLst>
  </p:timing>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4114" name="Text Box 2"/>
          <p:cNvSpPr txBox="1">
            <a:spLocks noChangeArrowheads="1"/>
          </p:cNvSpPr>
          <p:nvPr/>
        </p:nvSpPr>
        <p:spPr bwMode="auto">
          <a:xfrm>
            <a:off x="533400" y="2741613"/>
            <a:ext cx="54943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993300"/>
                </a:solidFill>
              </a:rPr>
              <a:t>Biên độ của ứng suất động lực học:</a:t>
            </a:r>
            <a:r>
              <a:rPr lang="en-US"/>
              <a:t> </a:t>
            </a:r>
            <a:endParaRPr lang="en-US">
              <a:cs typeface="Times New Roman" pitchFamily="18" charset="0"/>
            </a:endParaRPr>
          </a:p>
        </p:txBody>
      </p:sp>
      <p:graphicFrame>
        <p:nvGraphicFramePr>
          <p:cNvPr id="474115" name="Object 3"/>
          <p:cNvGraphicFramePr>
            <a:graphicFrameLocks noChangeAspect="1"/>
          </p:cNvGraphicFramePr>
          <p:nvPr/>
        </p:nvGraphicFramePr>
        <p:xfrm>
          <a:off x="2339975" y="3336925"/>
          <a:ext cx="4975225" cy="911225"/>
        </p:xfrm>
        <a:graphic>
          <a:graphicData uri="http://schemas.openxmlformats.org/presentationml/2006/ole">
            <mc:AlternateContent xmlns:mc="http://schemas.openxmlformats.org/markup-compatibility/2006">
              <mc:Choice xmlns:v="urn:schemas-microsoft-com:vml" Requires="v">
                <p:oleObj spid="_x0000_s474120" name="Equation" r:id="rId3" imgW="2171520" imgH="419040" progId="Equation.3">
                  <p:embed/>
                </p:oleObj>
              </mc:Choice>
              <mc:Fallback>
                <p:oleObj name="Equation" r:id="rId3" imgW="2171520" imgH="41904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39975" y="3336925"/>
                        <a:ext cx="4975225" cy="911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74116" name="Text Box 4"/>
          <p:cNvSpPr txBox="1">
            <a:spLocks noChangeArrowheads="1"/>
          </p:cNvSpPr>
          <p:nvPr/>
        </p:nvSpPr>
        <p:spPr bwMode="auto">
          <a:xfrm>
            <a:off x="762000" y="533400"/>
            <a:ext cx="3733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a:t>Hệ số động lực học</a:t>
            </a:r>
            <a:endParaRPr lang="en-US" b="1">
              <a:cs typeface="Times New Roman" pitchFamily="18" charset="0"/>
            </a:endParaRPr>
          </a:p>
        </p:txBody>
      </p:sp>
      <p:graphicFrame>
        <p:nvGraphicFramePr>
          <p:cNvPr id="474117" name="Object 5"/>
          <p:cNvGraphicFramePr>
            <a:graphicFrameLocks noChangeAspect="1"/>
          </p:cNvGraphicFramePr>
          <p:nvPr>
            <p:ph/>
          </p:nvPr>
        </p:nvGraphicFramePr>
        <p:xfrm>
          <a:off x="1103313" y="842963"/>
          <a:ext cx="6453187" cy="1511300"/>
        </p:xfrm>
        <a:graphic>
          <a:graphicData uri="http://schemas.openxmlformats.org/presentationml/2006/ole">
            <mc:AlternateContent xmlns:mc="http://schemas.openxmlformats.org/markup-compatibility/2006">
              <mc:Choice xmlns:v="urn:schemas-microsoft-com:vml" Requires="v">
                <p:oleObj spid="_x0000_s474121" name="Equation" r:id="rId5" imgW="3060360" imgH="711000" progId="Equation.3">
                  <p:embed/>
                </p:oleObj>
              </mc:Choice>
              <mc:Fallback>
                <p:oleObj name="Equation" r:id="rId5" imgW="3060360" imgH="711000" progId="Equation.3">
                  <p:embed/>
                  <p:pic>
                    <p:nvPicPr>
                      <p:cNvPr id="0"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03313" y="842963"/>
                        <a:ext cx="6453187" cy="15113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474118" name="Text Box 6"/>
          <p:cNvSpPr txBox="1">
            <a:spLocks noChangeArrowheads="1"/>
          </p:cNvSpPr>
          <p:nvPr/>
        </p:nvSpPr>
        <p:spPr bwMode="auto">
          <a:xfrm>
            <a:off x="2346325" y="4230688"/>
            <a:ext cx="49101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t>σ</a:t>
            </a:r>
            <a:r>
              <a:rPr lang="en-US" baseline="-25000"/>
              <a:t>m</a:t>
            </a:r>
            <a:r>
              <a:rPr lang="el-GR" baseline="-25000"/>
              <a:t>ax</a:t>
            </a:r>
            <a:r>
              <a:rPr lang="en-US"/>
              <a:t> = 4074 + 1538 = 5612 N/cm</a:t>
            </a:r>
            <a:r>
              <a:rPr lang="en-US" baseline="30000"/>
              <a:t>2</a:t>
            </a:r>
            <a:r>
              <a:rPr lang="en-US"/>
              <a:t> ;</a:t>
            </a:r>
            <a:endParaRPr lang="el-GR"/>
          </a:p>
        </p:txBody>
      </p:sp>
      <p:sp>
        <p:nvSpPr>
          <p:cNvPr id="474119" name="Text Box 7"/>
          <p:cNvSpPr txBox="1">
            <a:spLocks noChangeArrowheads="1"/>
          </p:cNvSpPr>
          <p:nvPr/>
        </p:nvSpPr>
        <p:spPr bwMode="auto">
          <a:xfrm>
            <a:off x="2328863" y="4724400"/>
            <a:ext cx="49180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t>σ</a:t>
            </a:r>
            <a:r>
              <a:rPr lang="en-US" baseline="-25000"/>
              <a:t>m</a:t>
            </a:r>
            <a:r>
              <a:rPr lang="el-GR" baseline="-25000"/>
              <a:t>ax</a:t>
            </a:r>
            <a:r>
              <a:rPr lang="en-US"/>
              <a:t> = 4074  - 1538 = 2536 N/cm</a:t>
            </a:r>
            <a:r>
              <a:rPr lang="en-US" baseline="30000"/>
              <a:t>2</a:t>
            </a:r>
            <a:r>
              <a:rPr lang="en-US"/>
              <a:t> ;</a:t>
            </a:r>
            <a:endParaRPr lang="el-G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474116"/>
                                        </p:tgtEl>
                                        <p:attrNameLst>
                                          <p:attrName>style.visibility</p:attrName>
                                        </p:attrNameLst>
                                      </p:cBhvr>
                                      <p:to>
                                        <p:strVal val="visible"/>
                                      </p:to>
                                    </p:set>
                                    <p:animEffect transition="in" filter="blinds(horizontal)">
                                      <p:cBhvr>
                                        <p:cTn id="7" dur="500"/>
                                        <p:tgtEl>
                                          <p:spTgt spid="47411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474117"/>
                                        </p:tgtEl>
                                        <p:attrNameLst>
                                          <p:attrName>style.visibility</p:attrName>
                                        </p:attrNameLst>
                                      </p:cBhvr>
                                      <p:to>
                                        <p:strVal val="visible"/>
                                      </p:to>
                                    </p:set>
                                    <p:animEffect transition="in" filter="blinds(horizontal)">
                                      <p:cBhvr>
                                        <p:cTn id="12" dur="500"/>
                                        <p:tgtEl>
                                          <p:spTgt spid="47411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2" presetClass="entr" presetSubtype="8" fill="hold" grpId="0" nodeType="clickEffect">
                                  <p:stCondLst>
                                    <p:cond delay="0"/>
                                  </p:stCondLst>
                                  <p:childTnLst>
                                    <p:set>
                                      <p:cBhvr>
                                        <p:cTn id="16" dur="1" fill="hold">
                                          <p:stCondLst>
                                            <p:cond delay="0"/>
                                          </p:stCondLst>
                                        </p:cTn>
                                        <p:tgtEl>
                                          <p:spTgt spid="474114"/>
                                        </p:tgtEl>
                                        <p:attrNameLst>
                                          <p:attrName>style.visibility</p:attrName>
                                        </p:attrNameLst>
                                      </p:cBhvr>
                                      <p:to>
                                        <p:strVal val="visible"/>
                                      </p:to>
                                    </p:set>
                                    <p:animEffect transition="in" filter="slide(fromLeft)">
                                      <p:cBhvr>
                                        <p:cTn id="17" dur="2000"/>
                                        <p:tgtEl>
                                          <p:spTgt spid="47411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nodeType="clickEffect">
                                  <p:stCondLst>
                                    <p:cond delay="0"/>
                                  </p:stCondLst>
                                  <p:childTnLst>
                                    <p:set>
                                      <p:cBhvr>
                                        <p:cTn id="21" dur="1" fill="hold">
                                          <p:stCondLst>
                                            <p:cond delay="0"/>
                                          </p:stCondLst>
                                        </p:cTn>
                                        <p:tgtEl>
                                          <p:spTgt spid="474115"/>
                                        </p:tgtEl>
                                        <p:attrNameLst>
                                          <p:attrName>style.visibility</p:attrName>
                                        </p:attrNameLst>
                                      </p:cBhvr>
                                      <p:to>
                                        <p:strVal val="visible"/>
                                      </p:to>
                                    </p:set>
                                    <p:animEffect transition="in" filter="wipe(up)">
                                      <p:cBhvr>
                                        <p:cTn id="22" dur="2000"/>
                                        <p:tgtEl>
                                          <p:spTgt spid="4741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4114" grpId="0" autoUpdateAnimBg="0"/>
      <p:bldP spid="474116" grpId="0"/>
    </p:bldLst>
  </p:timing>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75138" name="Group 2"/>
          <p:cNvGrpSpPr>
            <a:grpSpLocks/>
          </p:cNvGrpSpPr>
          <p:nvPr/>
        </p:nvGrpSpPr>
        <p:grpSpPr bwMode="auto">
          <a:xfrm>
            <a:off x="1371600" y="609600"/>
            <a:ext cx="4799013" cy="1371600"/>
            <a:chOff x="864" y="384"/>
            <a:chExt cx="3023" cy="864"/>
          </a:xfrm>
        </p:grpSpPr>
        <p:sp>
          <p:nvSpPr>
            <p:cNvPr id="475139" name="Line 3"/>
            <p:cNvSpPr>
              <a:spLocks noChangeShapeType="1"/>
            </p:cNvSpPr>
            <p:nvPr/>
          </p:nvSpPr>
          <p:spPr bwMode="auto">
            <a:xfrm>
              <a:off x="960" y="786"/>
              <a:ext cx="2608"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140" name="Line 4"/>
            <p:cNvSpPr>
              <a:spLocks noChangeShapeType="1"/>
            </p:cNvSpPr>
            <p:nvPr/>
          </p:nvSpPr>
          <p:spPr bwMode="auto">
            <a:xfrm>
              <a:off x="960" y="546"/>
              <a:ext cx="0" cy="43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141" name="Line 5"/>
            <p:cNvSpPr>
              <a:spLocks noChangeShapeType="1"/>
            </p:cNvSpPr>
            <p:nvPr/>
          </p:nvSpPr>
          <p:spPr bwMode="auto">
            <a:xfrm flipH="1">
              <a:off x="864" y="536"/>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142" name="Line 6"/>
            <p:cNvSpPr>
              <a:spLocks noChangeShapeType="1"/>
            </p:cNvSpPr>
            <p:nvPr/>
          </p:nvSpPr>
          <p:spPr bwMode="auto">
            <a:xfrm flipH="1">
              <a:off x="864" y="606"/>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143" name="Line 7"/>
            <p:cNvSpPr>
              <a:spLocks noChangeShapeType="1"/>
            </p:cNvSpPr>
            <p:nvPr/>
          </p:nvSpPr>
          <p:spPr bwMode="auto">
            <a:xfrm flipH="1">
              <a:off x="864" y="680"/>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144" name="Line 8"/>
            <p:cNvSpPr>
              <a:spLocks noChangeShapeType="1"/>
            </p:cNvSpPr>
            <p:nvPr/>
          </p:nvSpPr>
          <p:spPr bwMode="auto">
            <a:xfrm flipH="1">
              <a:off x="864" y="750"/>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145" name="Line 9"/>
            <p:cNvSpPr>
              <a:spLocks noChangeShapeType="1"/>
            </p:cNvSpPr>
            <p:nvPr/>
          </p:nvSpPr>
          <p:spPr bwMode="auto">
            <a:xfrm flipH="1">
              <a:off x="864" y="826"/>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146" name="Line 10"/>
            <p:cNvSpPr>
              <a:spLocks noChangeShapeType="1"/>
            </p:cNvSpPr>
            <p:nvPr/>
          </p:nvSpPr>
          <p:spPr bwMode="auto">
            <a:xfrm flipH="1">
              <a:off x="864" y="900"/>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147" name="Line 11"/>
            <p:cNvSpPr>
              <a:spLocks noChangeShapeType="1"/>
            </p:cNvSpPr>
            <p:nvPr/>
          </p:nvSpPr>
          <p:spPr bwMode="auto">
            <a:xfrm>
              <a:off x="978" y="1162"/>
              <a:ext cx="2465"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148" name="Line 12"/>
            <p:cNvSpPr>
              <a:spLocks noChangeShapeType="1"/>
            </p:cNvSpPr>
            <p:nvPr/>
          </p:nvSpPr>
          <p:spPr bwMode="auto">
            <a:xfrm>
              <a:off x="960" y="1034"/>
              <a:ext cx="0" cy="19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149" name="Line 13"/>
            <p:cNvSpPr>
              <a:spLocks noChangeShapeType="1"/>
            </p:cNvSpPr>
            <p:nvPr/>
          </p:nvSpPr>
          <p:spPr bwMode="auto">
            <a:xfrm>
              <a:off x="3448" y="1056"/>
              <a:ext cx="0" cy="19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150" name="Text Box 14"/>
            <p:cNvSpPr txBox="1">
              <a:spLocks noChangeArrowheads="1"/>
            </p:cNvSpPr>
            <p:nvPr/>
          </p:nvSpPr>
          <p:spPr bwMode="auto">
            <a:xfrm>
              <a:off x="2102" y="881"/>
              <a:ext cx="152"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l</a:t>
              </a:r>
            </a:p>
          </p:txBody>
        </p:sp>
        <p:sp>
          <p:nvSpPr>
            <p:cNvPr id="475151" name="Text Box 15"/>
            <p:cNvSpPr txBox="1">
              <a:spLocks noChangeArrowheads="1"/>
            </p:cNvSpPr>
            <p:nvPr/>
          </p:nvSpPr>
          <p:spPr bwMode="auto">
            <a:xfrm>
              <a:off x="3638" y="384"/>
              <a:ext cx="249"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M</a:t>
              </a:r>
            </a:p>
          </p:txBody>
        </p:sp>
        <p:grpSp>
          <p:nvGrpSpPr>
            <p:cNvPr id="475152" name="Group 16"/>
            <p:cNvGrpSpPr>
              <a:grpSpLocks/>
            </p:cNvGrpSpPr>
            <p:nvPr/>
          </p:nvGrpSpPr>
          <p:grpSpPr bwMode="auto">
            <a:xfrm>
              <a:off x="3156" y="396"/>
              <a:ext cx="528" cy="480"/>
              <a:chOff x="3828" y="3072"/>
              <a:chExt cx="528" cy="480"/>
            </a:xfrm>
          </p:grpSpPr>
          <p:sp>
            <p:nvSpPr>
              <p:cNvPr id="475153" name="Oval 17"/>
              <p:cNvSpPr>
                <a:spLocks noChangeArrowheads="1"/>
              </p:cNvSpPr>
              <p:nvPr/>
            </p:nvSpPr>
            <p:spPr bwMode="auto">
              <a:xfrm>
                <a:off x="3962" y="3168"/>
                <a:ext cx="288" cy="240"/>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sz="2000"/>
              </a:p>
              <a:p>
                <a:pPr algn="ctr"/>
                <a:endParaRPr lang="en-US" sz="2000"/>
              </a:p>
              <a:p>
                <a:pPr algn="ctr"/>
                <a:endParaRPr lang="en-US" sz="2000"/>
              </a:p>
            </p:txBody>
          </p:sp>
          <p:sp>
            <p:nvSpPr>
              <p:cNvPr id="475154" name="Line 18"/>
              <p:cNvSpPr>
                <a:spLocks noChangeShapeType="1"/>
              </p:cNvSpPr>
              <p:nvPr/>
            </p:nvSpPr>
            <p:spPr bwMode="auto">
              <a:xfrm>
                <a:off x="3966" y="3456"/>
                <a:ext cx="288"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155" name="Line 19"/>
              <p:cNvSpPr>
                <a:spLocks noChangeShapeType="1"/>
              </p:cNvSpPr>
              <p:nvPr/>
            </p:nvSpPr>
            <p:spPr bwMode="auto">
              <a:xfrm flipH="1">
                <a:off x="3984" y="3399"/>
                <a:ext cx="48" cy="4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156" name="Line 20"/>
              <p:cNvSpPr>
                <a:spLocks noChangeShapeType="1"/>
              </p:cNvSpPr>
              <p:nvPr/>
            </p:nvSpPr>
            <p:spPr bwMode="auto">
              <a:xfrm>
                <a:off x="4194" y="3408"/>
                <a:ext cx="40" cy="4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157" name="Line 21"/>
              <p:cNvSpPr>
                <a:spLocks noChangeShapeType="1"/>
              </p:cNvSpPr>
              <p:nvPr/>
            </p:nvSpPr>
            <p:spPr bwMode="auto">
              <a:xfrm>
                <a:off x="4107" y="3072"/>
                <a:ext cx="0" cy="48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158" name="Line 22"/>
              <p:cNvSpPr>
                <a:spLocks noChangeShapeType="1"/>
              </p:cNvSpPr>
              <p:nvPr/>
            </p:nvSpPr>
            <p:spPr bwMode="auto">
              <a:xfrm>
                <a:off x="3828" y="3309"/>
                <a:ext cx="528"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475159" name="Text Box 23"/>
            <p:cNvSpPr txBox="1">
              <a:spLocks noChangeArrowheads="1"/>
            </p:cNvSpPr>
            <p:nvPr/>
          </p:nvSpPr>
          <p:spPr bwMode="auto">
            <a:xfrm>
              <a:off x="962" y="532"/>
              <a:ext cx="223"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B</a:t>
              </a:r>
            </a:p>
          </p:txBody>
        </p:sp>
        <p:sp>
          <p:nvSpPr>
            <p:cNvPr id="475160" name="Text Box 24"/>
            <p:cNvSpPr txBox="1">
              <a:spLocks noChangeArrowheads="1"/>
            </p:cNvSpPr>
            <p:nvPr/>
          </p:nvSpPr>
          <p:spPr bwMode="auto">
            <a:xfrm>
              <a:off x="3648" y="624"/>
              <a:ext cx="223"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A</a:t>
              </a:r>
            </a:p>
          </p:txBody>
        </p:sp>
        <p:sp>
          <p:nvSpPr>
            <p:cNvPr id="475161" name="Text Box 25"/>
            <p:cNvSpPr txBox="1">
              <a:spLocks noChangeArrowheads="1"/>
            </p:cNvSpPr>
            <p:nvPr/>
          </p:nvSpPr>
          <p:spPr bwMode="auto">
            <a:xfrm>
              <a:off x="1958" y="480"/>
              <a:ext cx="29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EI</a:t>
              </a:r>
            </a:p>
          </p:txBody>
        </p:sp>
        <p:sp>
          <p:nvSpPr>
            <p:cNvPr id="475162" name="Line 26"/>
            <p:cNvSpPr>
              <a:spLocks noChangeShapeType="1"/>
            </p:cNvSpPr>
            <p:nvPr/>
          </p:nvSpPr>
          <p:spPr bwMode="auto">
            <a:xfrm>
              <a:off x="2208" y="672"/>
              <a:ext cx="144"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475163" name="Group 27"/>
          <p:cNvGrpSpPr>
            <a:grpSpLocks/>
          </p:cNvGrpSpPr>
          <p:nvPr/>
        </p:nvGrpSpPr>
        <p:grpSpPr bwMode="auto">
          <a:xfrm>
            <a:off x="1395413" y="2309813"/>
            <a:ext cx="4440237" cy="1343025"/>
            <a:chOff x="1059" y="1824"/>
            <a:chExt cx="2797" cy="846"/>
          </a:xfrm>
        </p:grpSpPr>
        <p:grpSp>
          <p:nvGrpSpPr>
            <p:cNvPr id="475164" name="Group 28"/>
            <p:cNvGrpSpPr>
              <a:grpSpLocks/>
            </p:cNvGrpSpPr>
            <p:nvPr/>
          </p:nvGrpSpPr>
          <p:grpSpPr bwMode="auto">
            <a:xfrm>
              <a:off x="1059" y="1824"/>
              <a:ext cx="2797" cy="846"/>
              <a:chOff x="2016" y="3186"/>
              <a:chExt cx="2797" cy="846"/>
            </a:xfrm>
          </p:grpSpPr>
          <p:sp>
            <p:nvSpPr>
              <p:cNvPr id="475165" name="Line 29"/>
              <p:cNvSpPr>
                <a:spLocks noChangeShapeType="1"/>
              </p:cNvSpPr>
              <p:nvPr/>
            </p:nvSpPr>
            <p:spPr bwMode="auto">
              <a:xfrm>
                <a:off x="2256" y="3648"/>
                <a:ext cx="235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166" name="Oval 30"/>
              <p:cNvSpPr>
                <a:spLocks noChangeArrowheads="1"/>
              </p:cNvSpPr>
              <p:nvPr/>
            </p:nvSpPr>
            <p:spPr bwMode="auto">
              <a:xfrm>
                <a:off x="4608" y="3624"/>
                <a:ext cx="46" cy="48"/>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75167" name="Oval 31"/>
              <p:cNvSpPr>
                <a:spLocks noChangeArrowheads="1"/>
              </p:cNvSpPr>
              <p:nvPr/>
            </p:nvSpPr>
            <p:spPr bwMode="auto">
              <a:xfrm>
                <a:off x="2208" y="3624"/>
                <a:ext cx="46" cy="48"/>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75168" name="Line 32"/>
              <p:cNvSpPr>
                <a:spLocks noChangeShapeType="1"/>
              </p:cNvSpPr>
              <p:nvPr/>
            </p:nvSpPr>
            <p:spPr bwMode="auto">
              <a:xfrm flipH="1">
                <a:off x="2176" y="3656"/>
                <a:ext cx="40" cy="9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169" name="Line 33"/>
              <p:cNvSpPr>
                <a:spLocks noChangeShapeType="1"/>
              </p:cNvSpPr>
              <p:nvPr/>
            </p:nvSpPr>
            <p:spPr bwMode="auto">
              <a:xfrm>
                <a:off x="2248" y="3648"/>
                <a:ext cx="40" cy="9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170" name="Line 34"/>
              <p:cNvSpPr>
                <a:spLocks noChangeShapeType="1"/>
              </p:cNvSpPr>
              <p:nvPr/>
            </p:nvSpPr>
            <p:spPr bwMode="auto">
              <a:xfrm>
                <a:off x="2112" y="3752"/>
                <a:ext cx="24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171" name="Line 35"/>
              <p:cNvSpPr>
                <a:spLocks noChangeShapeType="1"/>
              </p:cNvSpPr>
              <p:nvPr/>
            </p:nvSpPr>
            <p:spPr bwMode="auto">
              <a:xfrm flipH="1">
                <a:off x="2112" y="3752"/>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172" name="Line 36"/>
              <p:cNvSpPr>
                <a:spLocks noChangeShapeType="1"/>
              </p:cNvSpPr>
              <p:nvPr/>
            </p:nvSpPr>
            <p:spPr bwMode="auto">
              <a:xfrm flipH="1">
                <a:off x="2160" y="3752"/>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173" name="Line 37"/>
              <p:cNvSpPr>
                <a:spLocks noChangeShapeType="1"/>
              </p:cNvSpPr>
              <p:nvPr/>
            </p:nvSpPr>
            <p:spPr bwMode="auto">
              <a:xfrm flipH="1">
                <a:off x="2192" y="3760"/>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174" name="Line 38"/>
              <p:cNvSpPr>
                <a:spLocks noChangeShapeType="1"/>
              </p:cNvSpPr>
              <p:nvPr/>
            </p:nvSpPr>
            <p:spPr bwMode="auto">
              <a:xfrm flipH="1">
                <a:off x="2240" y="3760"/>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175" name="Line 39"/>
              <p:cNvSpPr>
                <a:spLocks noChangeShapeType="1"/>
              </p:cNvSpPr>
              <p:nvPr/>
            </p:nvSpPr>
            <p:spPr bwMode="auto">
              <a:xfrm flipH="1">
                <a:off x="2288" y="3752"/>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176" name="Line 40"/>
              <p:cNvSpPr>
                <a:spLocks noChangeShapeType="1"/>
              </p:cNvSpPr>
              <p:nvPr/>
            </p:nvSpPr>
            <p:spPr bwMode="auto">
              <a:xfrm>
                <a:off x="4512" y="3792"/>
                <a:ext cx="24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177" name="Line 41"/>
              <p:cNvSpPr>
                <a:spLocks noChangeShapeType="1"/>
              </p:cNvSpPr>
              <p:nvPr/>
            </p:nvSpPr>
            <p:spPr bwMode="auto">
              <a:xfrm flipH="1">
                <a:off x="4512" y="3776"/>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178" name="Line 42"/>
              <p:cNvSpPr>
                <a:spLocks noChangeShapeType="1"/>
              </p:cNvSpPr>
              <p:nvPr/>
            </p:nvSpPr>
            <p:spPr bwMode="auto">
              <a:xfrm flipH="1">
                <a:off x="4560" y="3776"/>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179" name="Line 43"/>
              <p:cNvSpPr>
                <a:spLocks noChangeShapeType="1"/>
              </p:cNvSpPr>
              <p:nvPr/>
            </p:nvSpPr>
            <p:spPr bwMode="auto">
              <a:xfrm flipH="1">
                <a:off x="4592" y="3784"/>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180" name="Line 44"/>
              <p:cNvSpPr>
                <a:spLocks noChangeShapeType="1"/>
              </p:cNvSpPr>
              <p:nvPr/>
            </p:nvSpPr>
            <p:spPr bwMode="auto">
              <a:xfrm flipH="1">
                <a:off x="4640" y="3784"/>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181" name="Line 45"/>
              <p:cNvSpPr>
                <a:spLocks noChangeShapeType="1"/>
              </p:cNvSpPr>
              <p:nvPr/>
            </p:nvSpPr>
            <p:spPr bwMode="auto">
              <a:xfrm flipH="1">
                <a:off x="4688" y="3776"/>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182" name="Oval 46"/>
              <p:cNvSpPr>
                <a:spLocks noChangeArrowheads="1"/>
              </p:cNvSpPr>
              <p:nvPr/>
            </p:nvSpPr>
            <p:spPr bwMode="auto">
              <a:xfrm>
                <a:off x="4608" y="3736"/>
                <a:ext cx="46" cy="48"/>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75183" name="Line 47"/>
              <p:cNvSpPr>
                <a:spLocks noChangeShapeType="1"/>
              </p:cNvSpPr>
              <p:nvPr/>
            </p:nvSpPr>
            <p:spPr bwMode="auto">
              <a:xfrm>
                <a:off x="4632" y="3648"/>
                <a:ext cx="0" cy="9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184" name="Line 48"/>
              <p:cNvSpPr>
                <a:spLocks noChangeShapeType="1"/>
              </p:cNvSpPr>
              <p:nvPr/>
            </p:nvSpPr>
            <p:spPr bwMode="auto">
              <a:xfrm>
                <a:off x="2208" y="3936"/>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185" name="Line 49"/>
              <p:cNvSpPr>
                <a:spLocks noChangeShapeType="1"/>
              </p:cNvSpPr>
              <p:nvPr/>
            </p:nvSpPr>
            <p:spPr bwMode="auto">
              <a:xfrm>
                <a:off x="3408" y="3936"/>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186" name="Line 50"/>
              <p:cNvSpPr>
                <a:spLocks noChangeShapeType="1"/>
              </p:cNvSpPr>
              <p:nvPr/>
            </p:nvSpPr>
            <p:spPr bwMode="auto">
              <a:xfrm>
                <a:off x="4640" y="3920"/>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187" name="Line 51"/>
              <p:cNvSpPr>
                <a:spLocks noChangeShapeType="1"/>
              </p:cNvSpPr>
              <p:nvPr/>
            </p:nvSpPr>
            <p:spPr bwMode="auto">
              <a:xfrm>
                <a:off x="2208" y="3984"/>
                <a:ext cx="1200"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188" name="Line 52"/>
              <p:cNvSpPr>
                <a:spLocks noChangeShapeType="1"/>
              </p:cNvSpPr>
              <p:nvPr/>
            </p:nvSpPr>
            <p:spPr bwMode="auto">
              <a:xfrm>
                <a:off x="3424" y="3984"/>
                <a:ext cx="1200"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189" name="Text Box 53"/>
              <p:cNvSpPr txBox="1">
                <a:spLocks noChangeArrowheads="1"/>
              </p:cNvSpPr>
              <p:nvPr/>
            </p:nvSpPr>
            <p:spPr bwMode="auto">
              <a:xfrm>
                <a:off x="2630" y="3751"/>
                <a:ext cx="374"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0,5l</a:t>
                </a:r>
              </a:p>
            </p:txBody>
          </p:sp>
          <p:sp>
            <p:nvSpPr>
              <p:cNvPr id="475190" name="Text Box 54"/>
              <p:cNvSpPr txBox="1">
                <a:spLocks noChangeArrowheads="1"/>
              </p:cNvSpPr>
              <p:nvPr/>
            </p:nvSpPr>
            <p:spPr bwMode="auto">
              <a:xfrm>
                <a:off x="3840" y="3776"/>
                <a:ext cx="374"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0,5l</a:t>
                </a:r>
              </a:p>
            </p:txBody>
          </p:sp>
          <p:sp>
            <p:nvSpPr>
              <p:cNvPr id="475191" name="Text Box 55"/>
              <p:cNvSpPr txBox="1">
                <a:spLocks noChangeArrowheads="1"/>
              </p:cNvSpPr>
              <p:nvPr/>
            </p:nvSpPr>
            <p:spPr bwMode="auto">
              <a:xfrm>
                <a:off x="3491" y="3186"/>
                <a:ext cx="249"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M</a:t>
                </a:r>
              </a:p>
            </p:txBody>
          </p:sp>
          <p:grpSp>
            <p:nvGrpSpPr>
              <p:cNvPr id="475192" name="Group 56"/>
              <p:cNvGrpSpPr>
                <a:grpSpLocks/>
              </p:cNvGrpSpPr>
              <p:nvPr/>
            </p:nvGrpSpPr>
            <p:grpSpPr bwMode="auto">
              <a:xfrm>
                <a:off x="3120" y="3261"/>
                <a:ext cx="528" cy="480"/>
                <a:chOff x="3828" y="3072"/>
                <a:chExt cx="528" cy="480"/>
              </a:xfrm>
            </p:grpSpPr>
            <p:sp>
              <p:nvSpPr>
                <p:cNvPr id="475193" name="Oval 57"/>
                <p:cNvSpPr>
                  <a:spLocks noChangeArrowheads="1"/>
                </p:cNvSpPr>
                <p:nvPr/>
              </p:nvSpPr>
              <p:spPr bwMode="auto">
                <a:xfrm>
                  <a:off x="3962" y="3168"/>
                  <a:ext cx="288" cy="240"/>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sz="2000"/>
                </a:p>
                <a:p>
                  <a:pPr algn="ctr"/>
                  <a:endParaRPr lang="en-US" sz="2000"/>
                </a:p>
                <a:p>
                  <a:pPr algn="ctr"/>
                  <a:endParaRPr lang="en-US" sz="2000"/>
                </a:p>
              </p:txBody>
            </p:sp>
            <p:sp>
              <p:nvSpPr>
                <p:cNvPr id="475194" name="Line 58"/>
                <p:cNvSpPr>
                  <a:spLocks noChangeShapeType="1"/>
                </p:cNvSpPr>
                <p:nvPr/>
              </p:nvSpPr>
              <p:spPr bwMode="auto">
                <a:xfrm>
                  <a:off x="3966" y="3456"/>
                  <a:ext cx="288"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195" name="Line 59"/>
                <p:cNvSpPr>
                  <a:spLocks noChangeShapeType="1"/>
                </p:cNvSpPr>
                <p:nvPr/>
              </p:nvSpPr>
              <p:spPr bwMode="auto">
                <a:xfrm flipH="1">
                  <a:off x="3984" y="3399"/>
                  <a:ext cx="48" cy="4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196" name="Line 60"/>
                <p:cNvSpPr>
                  <a:spLocks noChangeShapeType="1"/>
                </p:cNvSpPr>
                <p:nvPr/>
              </p:nvSpPr>
              <p:spPr bwMode="auto">
                <a:xfrm>
                  <a:off x="4194" y="3408"/>
                  <a:ext cx="40" cy="4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197" name="Line 61"/>
                <p:cNvSpPr>
                  <a:spLocks noChangeShapeType="1"/>
                </p:cNvSpPr>
                <p:nvPr/>
              </p:nvSpPr>
              <p:spPr bwMode="auto">
                <a:xfrm>
                  <a:off x="4107" y="3072"/>
                  <a:ext cx="0" cy="48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198" name="Line 62"/>
                <p:cNvSpPr>
                  <a:spLocks noChangeShapeType="1"/>
                </p:cNvSpPr>
                <p:nvPr/>
              </p:nvSpPr>
              <p:spPr bwMode="auto">
                <a:xfrm>
                  <a:off x="3828" y="3309"/>
                  <a:ext cx="528"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475199" name="Text Box 63"/>
              <p:cNvSpPr txBox="1">
                <a:spLocks noChangeArrowheads="1"/>
              </p:cNvSpPr>
              <p:nvPr/>
            </p:nvSpPr>
            <p:spPr bwMode="auto">
              <a:xfrm>
                <a:off x="4590" y="3426"/>
                <a:ext cx="223"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B</a:t>
                </a:r>
              </a:p>
            </p:txBody>
          </p:sp>
          <p:sp>
            <p:nvSpPr>
              <p:cNvPr id="475200" name="Text Box 64"/>
              <p:cNvSpPr txBox="1">
                <a:spLocks noChangeArrowheads="1"/>
              </p:cNvSpPr>
              <p:nvPr/>
            </p:nvSpPr>
            <p:spPr bwMode="auto">
              <a:xfrm>
                <a:off x="2016" y="3408"/>
                <a:ext cx="223"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A</a:t>
                </a:r>
              </a:p>
            </p:txBody>
          </p:sp>
          <p:sp>
            <p:nvSpPr>
              <p:cNvPr id="475201" name="Text Box 65"/>
              <p:cNvSpPr txBox="1">
                <a:spLocks noChangeArrowheads="1"/>
              </p:cNvSpPr>
              <p:nvPr/>
            </p:nvSpPr>
            <p:spPr bwMode="auto">
              <a:xfrm>
                <a:off x="3408" y="3648"/>
                <a:ext cx="232"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C</a:t>
                </a:r>
              </a:p>
            </p:txBody>
          </p:sp>
        </p:grpSp>
        <p:sp>
          <p:nvSpPr>
            <p:cNvPr id="475202" name="Text Box 66"/>
            <p:cNvSpPr txBox="1">
              <a:spLocks noChangeArrowheads="1"/>
            </p:cNvSpPr>
            <p:nvPr/>
          </p:nvSpPr>
          <p:spPr bwMode="auto">
            <a:xfrm>
              <a:off x="3030" y="1983"/>
              <a:ext cx="29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EI</a:t>
              </a:r>
            </a:p>
          </p:txBody>
        </p:sp>
        <p:sp>
          <p:nvSpPr>
            <p:cNvPr id="475203" name="Line 67"/>
            <p:cNvSpPr>
              <a:spLocks noChangeShapeType="1"/>
            </p:cNvSpPr>
            <p:nvPr/>
          </p:nvSpPr>
          <p:spPr bwMode="auto">
            <a:xfrm>
              <a:off x="3298" y="2175"/>
              <a:ext cx="144"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475204" name="Group 68"/>
          <p:cNvGrpSpPr>
            <a:grpSpLocks/>
          </p:cNvGrpSpPr>
          <p:nvPr/>
        </p:nvGrpSpPr>
        <p:grpSpPr bwMode="auto">
          <a:xfrm>
            <a:off x="685800" y="3916363"/>
            <a:ext cx="6265863" cy="1360487"/>
            <a:chOff x="1104" y="2791"/>
            <a:chExt cx="3947" cy="857"/>
          </a:xfrm>
        </p:grpSpPr>
        <p:sp>
          <p:nvSpPr>
            <p:cNvPr id="475205" name="Line 69"/>
            <p:cNvSpPr>
              <a:spLocks noChangeShapeType="1"/>
            </p:cNvSpPr>
            <p:nvPr/>
          </p:nvSpPr>
          <p:spPr bwMode="auto">
            <a:xfrm>
              <a:off x="1320" y="3253"/>
              <a:ext cx="338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206" name="Oval 70"/>
            <p:cNvSpPr>
              <a:spLocks noChangeArrowheads="1"/>
            </p:cNvSpPr>
            <p:nvPr/>
          </p:nvSpPr>
          <p:spPr bwMode="auto">
            <a:xfrm>
              <a:off x="3543" y="3256"/>
              <a:ext cx="46" cy="48"/>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75207" name="Oval 71"/>
            <p:cNvSpPr>
              <a:spLocks noChangeArrowheads="1"/>
            </p:cNvSpPr>
            <p:nvPr/>
          </p:nvSpPr>
          <p:spPr bwMode="auto">
            <a:xfrm>
              <a:off x="1296" y="3229"/>
              <a:ext cx="46" cy="48"/>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75208" name="Line 72"/>
            <p:cNvSpPr>
              <a:spLocks noChangeShapeType="1"/>
            </p:cNvSpPr>
            <p:nvPr/>
          </p:nvSpPr>
          <p:spPr bwMode="auto">
            <a:xfrm flipH="1">
              <a:off x="1264" y="3261"/>
              <a:ext cx="40" cy="9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209" name="Line 73"/>
            <p:cNvSpPr>
              <a:spLocks noChangeShapeType="1"/>
            </p:cNvSpPr>
            <p:nvPr/>
          </p:nvSpPr>
          <p:spPr bwMode="auto">
            <a:xfrm>
              <a:off x="1336" y="3253"/>
              <a:ext cx="40" cy="9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210" name="Line 74"/>
            <p:cNvSpPr>
              <a:spLocks noChangeShapeType="1"/>
            </p:cNvSpPr>
            <p:nvPr/>
          </p:nvSpPr>
          <p:spPr bwMode="auto">
            <a:xfrm>
              <a:off x="1200" y="3357"/>
              <a:ext cx="24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211" name="Line 75"/>
            <p:cNvSpPr>
              <a:spLocks noChangeShapeType="1"/>
            </p:cNvSpPr>
            <p:nvPr/>
          </p:nvSpPr>
          <p:spPr bwMode="auto">
            <a:xfrm flipH="1">
              <a:off x="1200" y="3357"/>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212" name="Line 76"/>
            <p:cNvSpPr>
              <a:spLocks noChangeShapeType="1"/>
            </p:cNvSpPr>
            <p:nvPr/>
          </p:nvSpPr>
          <p:spPr bwMode="auto">
            <a:xfrm flipH="1">
              <a:off x="1248" y="3357"/>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213" name="Line 77"/>
            <p:cNvSpPr>
              <a:spLocks noChangeShapeType="1"/>
            </p:cNvSpPr>
            <p:nvPr/>
          </p:nvSpPr>
          <p:spPr bwMode="auto">
            <a:xfrm flipH="1">
              <a:off x="1280" y="3365"/>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214" name="Line 78"/>
            <p:cNvSpPr>
              <a:spLocks noChangeShapeType="1"/>
            </p:cNvSpPr>
            <p:nvPr/>
          </p:nvSpPr>
          <p:spPr bwMode="auto">
            <a:xfrm flipH="1">
              <a:off x="1328" y="3365"/>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215" name="Line 79"/>
            <p:cNvSpPr>
              <a:spLocks noChangeShapeType="1"/>
            </p:cNvSpPr>
            <p:nvPr/>
          </p:nvSpPr>
          <p:spPr bwMode="auto">
            <a:xfrm flipH="1">
              <a:off x="1376" y="3357"/>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216" name="Line 80"/>
            <p:cNvSpPr>
              <a:spLocks noChangeShapeType="1"/>
            </p:cNvSpPr>
            <p:nvPr/>
          </p:nvSpPr>
          <p:spPr bwMode="auto">
            <a:xfrm>
              <a:off x="3447" y="3424"/>
              <a:ext cx="24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217" name="Line 81"/>
            <p:cNvSpPr>
              <a:spLocks noChangeShapeType="1"/>
            </p:cNvSpPr>
            <p:nvPr/>
          </p:nvSpPr>
          <p:spPr bwMode="auto">
            <a:xfrm flipH="1">
              <a:off x="3447" y="3408"/>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218" name="Line 82"/>
            <p:cNvSpPr>
              <a:spLocks noChangeShapeType="1"/>
            </p:cNvSpPr>
            <p:nvPr/>
          </p:nvSpPr>
          <p:spPr bwMode="auto">
            <a:xfrm flipH="1">
              <a:off x="3495" y="3408"/>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219" name="Line 83"/>
            <p:cNvSpPr>
              <a:spLocks noChangeShapeType="1"/>
            </p:cNvSpPr>
            <p:nvPr/>
          </p:nvSpPr>
          <p:spPr bwMode="auto">
            <a:xfrm flipH="1">
              <a:off x="3527" y="3416"/>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220" name="Line 84"/>
            <p:cNvSpPr>
              <a:spLocks noChangeShapeType="1"/>
            </p:cNvSpPr>
            <p:nvPr/>
          </p:nvSpPr>
          <p:spPr bwMode="auto">
            <a:xfrm flipH="1">
              <a:off x="3575" y="3416"/>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221" name="Line 85"/>
            <p:cNvSpPr>
              <a:spLocks noChangeShapeType="1"/>
            </p:cNvSpPr>
            <p:nvPr/>
          </p:nvSpPr>
          <p:spPr bwMode="auto">
            <a:xfrm flipH="1">
              <a:off x="3623" y="3408"/>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222" name="Oval 86"/>
            <p:cNvSpPr>
              <a:spLocks noChangeArrowheads="1"/>
            </p:cNvSpPr>
            <p:nvPr/>
          </p:nvSpPr>
          <p:spPr bwMode="auto">
            <a:xfrm>
              <a:off x="3543" y="3368"/>
              <a:ext cx="46" cy="48"/>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75223" name="Line 87"/>
            <p:cNvSpPr>
              <a:spLocks noChangeShapeType="1"/>
            </p:cNvSpPr>
            <p:nvPr/>
          </p:nvSpPr>
          <p:spPr bwMode="auto">
            <a:xfrm>
              <a:off x="3567" y="3280"/>
              <a:ext cx="0" cy="9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224" name="Line 88"/>
            <p:cNvSpPr>
              <a:spLocks noChangeShapeType="1"/>
            </p:cNvSpPr>
            <p:nvPr/>
          </p:nvSpPr>
          <p:spPr bwMode="auto">
            <a:xfrm>
              <a:off x="1296" y="3541"/>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225" name="Line 89"/>
            <p:cNvSpPr>
              <a:spLocks noChangeShapeType="1"/>
            </p:cNvSpPr>
            <p:nvPr/>
          </p:nvSpPr>
          <p:spPr bwMode="auto">
            <a:xfrm>
              <a:off x="4713" y="3541"/>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226" name="Line 90"/>
            <p:cNvSpPr>
              <a:spLocks noChangeShapeType="1"/>
            </p:cNvSpPr>
            <p:nvPr/>
          </p:nvSpPr>
          <p:spPr bwMode="auto">
            <a:xfrm>
              <a:off x="3575" y="3552"/>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227" name="Line 91"/>
            <p:cNvSpPr>
              <a:spLocks noChangeShapeType="1"/>
            </p:cNvSpPr>
            <p:nvPr/>
          </p:nvSpPr>
          <p:spPr bwMode="auto">
            <a:xfrm>
              <a:off x="1296" y="3589"/>
              <a:ext cx="2269"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228" name="Line 92"/>
            <p:cNvSpPr>
              <a:spLocks noChangeShapeType="1"/>
            </p:cNvSpPr>
            <p:nvPr/>
          </p:nvSpPr>
          <p:spPr bwMode="auto">
            <a:xfrm>
              <a:off x="3583" y="3589"/>
              <a:ext cx="1129"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229" name="Text Box 93"/>
            <p:cNvSpPr txBox="1">
              <a:spLocks noChangeArrowheads="1"/>
            </p:cNvSpPr>
            <p:nvPr/>
          </p:nvSpPr>
          <p:spPr bwMode="auto">
            <a:xfrm>
              <a:off x="2545" y="3356"/>
              <a:ext cx="205"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a</a:t>
              </a:r>
            </a:p>
          </p:txBody>
        </p:sp>
        <p:sp>
          <p:nvSpPr>
            <p:cNvPr id="475230" name="Text Box 94"/>
            <p:cNvSpPr txBox="1">
              <a:spLocks noChangeArrowheads="1"/>
            </p:cNvSpPr>
            <p:nvPr/>
          </p:nvSpPr>
          <p:spPr bwMode="auto">
            <a:xfrm>
              <a:off x="3955" y="3381"/>
              <a:ext cx="205"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b</a:t>
              </a:r>
            </a:p>
          </p:txBody>
        </p:sp>
        <p:sp>
          <p:nvSpPr>
            <p:cNvPr id="475231" name="Text Box 95"/>
            <p:cNvSpPr txBox="1">
              <a:spLocks noChangeArrowheads="1"/>
            </p:cNvSpPr>
            <p:nvPr/>
          </p:nvSpPr>
          <p:spPr bwMode="auto">
            <a:xfrm>
              <a:off x="4802" y="2791"/>
              <a:ext cx="249"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M</a:t>
              </a:r>
            </a:p>
          </p:txBody>
        </p:sp>
        <p:grpSp>
          <p:nvGrpSpPr>
            <p:cNvPr id="475232" name="Group 96"/>
            <p:cNvGrpSpPr>
              <a:grpSpLocks/>
            </p:cNvGrpSpPr>
            <p:nvPr/>
          </p:nvGrpSpPr>
          <p:grpSpPr bwMode="auto">
            <a:xfrm>
              <a:off x="4431" y="2866"/>
              <a:ext cx="528" cy="480"/>
              <a:chOff x="3828" y="3072"/>
              <a:chExt cx="528" cy="480"/>
            </a:xfrm>
          </p:grpSpPr>
          <p:sp>
            <p:nvSpPr>
              <p:cNvPr id="475233" name="Oval 97"/>
              <p:cNvSpPr>
                <a:spLocks noChangeArrowheads="1"/>
              </p:cNvSpPr>
              <p:nvPr/>
            </p:nvSpPr>
            <p:spPr bwMode="auto">
              <a:xfrm>
                <a:off x="3962" y="3168"/>
                <a:ext cx="288" cy="240"/>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sz="2000"/>
              </a:p>
              <a:p>
                <a:pPr algn="ctr"/>
                <a:endParaRPr lang="en-US" sz="2000"/>
              </a:p>
              <a:p>
                <a:pPr algn="ctr"/>
                <a:endParaRPr lang="en-US" sz="2000"/>
              </a:p>
            </p:txBody>
          </p:sp>
          <p:sp>
            <p:nvSpPr>
              <p:cNvPr id="475234" name="Line 98"/>
              <p:cNvSpPr>
                <a:spLocks noChangeShapeType="1"/>
              </p:cNvSpPr>
              <p:nvPr/>
            </p:nvSpPr>
            <p:spPr bwMode="auto">
              <a:xfrm>
                <a:off x="3966" y="3456"/>
                <a:ext cx="288"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235" name="Line 99"/>
              <p:cNvSpPr>
                <a:spLocks noChangeShapeType="1"/>
              </p:cNvSpPr>
              <p:nvPr/>
            </p:nvSpPr>
            <p:spPr bwMode="auto">
              <a:xfrm flipH="1">
                <a:off x="3984" y="3399"/>
                <a:ext cx="48" cy="4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236" name="Line 100"/>
              <p:cNvSpPr>
                <a:spLocks noChangeShapeType="1"/>
              </p:cNvSpPr>
              <p:nvPr/>
            </p:nvSpPr>
            <p:spPr bwMode="auto">
              <a:xfrm>
                <a:off x="4194" y="3408"/>
                <a:ext cx="40" cy="4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237" name="Line 101"/>
              <p:cNvSpPr>
                <a:spLocks noChangeShapeType="1"/>
              </p:cNvSpPr>
              <p:nvPr/>
            </p:nvSpPr>
            <p:spPr bwMode="auto">
              <a:xfrm>
                <a:off x="4107" y="3072"/>
                <a:ext cx="0" cy="48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5238" name="Line 102"/>
              <p:cNvSpPr>
                <a:spLocks noChangeShapeType="1"/>
              </p:cNvSpPr>
              <p:nvPr/>
            </p:nvSpPr>
            <p:spPr bwMode="auto">
              <a:xfrm>
                <a:off x="3828" y="3309"/>
                <a:ext cx="528"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475239" name="Text Box 103"/>
            <p:cNvSpPr txBox="1">
              <a:spLocks noChangeArrowheads="1"/>
            </p:cNvSpPr>
            <p:nvPr/>
          </p:nvSpPr>
          <p:spPr bwMode="auto">
            <a:xfrm>
              <a:off x="3465" y="3003"/>
              <a:ext cx="223"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B</a:t>
              </a:r>
            </a:p>
          </p:txBody>
        </p:sp>
        <p:sp>
          <p:nvSpPr>
            <p:cNvPr id="475240" name="Text Box 104"/>
            <p:cNvSpPr txBox="1">
              <a:spLocks noChangeArrowheads="1"/>
            </p:cNvSpPr>
            <p:nvPr/>
          </p:nvSpPr>
          <p:spPr bwMode="auto">
            <a:xfrm>
              <a:off x="1104" y="3013"/>
              <a:ext cx="223"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A</a:t>
              </a:r>
            </a:p>
          </p:txBody>
        </p:sp>
        <p:sp>
          <p:nvSpPr>
            <p:cNvPr id="475241" name="Text Box 105"/>
            <p:cNvSpPr txBox="1">
              <a:spLocks noChangeArrowheads="1"/>
            </p:cNvSpPr>
            <p:nvPr/>
          </p:nvSpPr>
          <p:spPr bwMode="auto">
            <a:xfrm>
              <a:off x="4721" y="3253"/>
              <a:ext cx="232"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C</a:t>
              </a:r>
            </a:p>
          </p:txBody>
        </p:sp>
        <p:sp>
          <p:nvSpPr>
            <p:cNvPr id="475242" name="Text Box 106"/>
            <p:cNvSpPr txBox="1">
              <a:spLocks noChangeArrowheads="1"/>
            </p:cNvSpPr>
            <p:nvPr/>
          </p:nvSpPr>
          <p:spPr bwMode="auto">
            <a:xfrm>
              <a:off x="2112" y="2976"/>
              <a:ext cx="29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EI</a:t>
              </a:r>
            </a:p>
          </p:txBody>
        </p:sp>
        <p:sp>
          <p:nvSpPr>
            <p:cNvPr id="475243" name="Line 107"/>
            <p:cNvSpPr>
              <a:spLocks noChangeShapeType="1"/>
            </p:cNvSpPr>
            <p:nvPr/>
          </p:nvSpPr>
          <p:spPr bwMode="auto">
            <a:xfrm>
              <a:off x="2362" y="3168"/>
              <a:ext cx="144"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sp>
        <p:nvSpPr>
          <p:cNvPr id="475244" name="Text Box 108"/>
          <p:cNvSpPr txBox="1">
            <a:spLocks noChangeArrowheads="1"/>
          </p:cNvSpPr>
          <p:nvPr/>
        </p:nvSpPr>
        <p:spPr bwMode="auto">
          <a:xfrm>
            <a:off x="7367588" y="649288"/>
            <a:ext cx="11572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Mg = P</a:t>
            </a:r>
          </a:p>
        </p:txBody>
      </p:sp>
      <p:sp>
        <p:nvSpPr>
          <p:cNvPr id="475245" name="Text Box 109"/>
          <p:cNvSpPr txBox="1">
            <a:spLocks noChangeArrowheads="1"/>
          </p:cNvSpPr>
          <p:nvPr/>
        </p:nvSpPr>
        <p:spPr bwMode="auto">
          <a:xfrm>
            <a:off x="1355725" y="17160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475246" name="Text Box 110"/>
          <p:cNvSpPr txBox="1">
            <a:spLocks noChangeArrowheads="1"/>
          </p:cNvSpPr>
          <p:nvPr/>
        </p:nvSpPr>
        <p:spPr bwMode="auto">
          <a:xfrm>
            <a:off x="1355725" y="19446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475247" name="Object 111"/>
          <p:cNvGraphicFramePr>
            <a:graphicFrameLocks noChangeAspect="1"/>
          </p:cNvGraphicFramePr>
          <p:nvPr>
            <p:ph/>
          </p:nvPr>
        </p:nvGraphicFramePr>
        <p:xfrm>
          <a:off x="7054850" y="1033463"/>
          <a:ext cx="1550988" cy="1063625"/>
        </p:xfrm>
        <a:graphic>
          <a:graphicData uri="http://schemas.openxmlformats.org/presentationml/2006/ole">
            <mc:AlternateContent xmlns:mc="http://schemas.openxmlformats.org/markup-compatibility/2006">
              <mc:Choice xmlns:v="urn:schemas-microsoft-com:vml" Requires="v">
                <p:oleObj spid="_x0000_s475250" name="Equation" r:id="rId3" imgW="634680" imgH="431640" progId="Equation.3">
                  <p:embed/>
                </p:oleObj>
              </mc:Choice>
              <mc:Fallback>
                <p:oleObj name="Equation" r:id="rId3" imgW="634680" imgH="431640" progId="Equation.3">
                  <p:embed/>
                  <p:pic>
                    <p:nvPicPr>
                      <p:cNvPr id="0" name="Object 11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54850" y="1033463"/>
                        <a:ext cx="1550988" cy="10636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475248" name="Object 112"/>
          <p:cNvGraphicFramePr>
            <a:graphicFrameLocks noChangeAspect="1"/>
          </p:cNvGraphicFramePr>
          <p:nvPr/>
        </p:nvGraphicFramePr>
        <p:xfrm>
          <a:off x="6832600" y="2514600"/>
          <a:ext cx="1670050" cy="996950"/>
        </p:xfrm>
        <a:graphic>
          <a:graphicData uri="http://schemas.openxmlformats.org/presentationml/2006/ole">
            <mc:AlternateContent xmlns:mc="http://schemas.openxmlformats.org/markup-compatibility/2006">
              <mc:Choice xmlns:v="urn:schemas-microsoft-com:vml" Requires="v">
                <p:oleObj spid="_x0000_s475251" name="Equation" r:id="rId5" imgW="723600" imgH="431640" progId="Equation.3">
                  <p:embed/>
                </p:oleObj>
              </mc:Choice>
              <mc:Fallback>
                <p:oleObj name="Equation" r:id="rId5" imgW="723600" imgH="431640" progId="Equation.3">
                  <p:embed/>
                  <p:pic>
                    <p:nvPicPr>
                      <p:cNvPr id="0" name="Object 11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832600" y="2514600"/>
                        <a:ext cx="1670050" cy="9969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475249" name="Object 113"/>
          <p:cNvGraphicFramePr>
            <a:graphicFrameLocks noChangeAspect="1"/>
          </p:cNvGraphicFramePr>
          <p:nvPr/>
        </p:nvGraphicFramePr>
        <p:xfrm>
          <a:off x="6096000" y="5099050"/>
          <a:ext cx="2401888" cy="996950"/>
        </p:xfrm>
        <a:graphic>
          <a:graphicData uri="http://schemas.openxmlformats.org/presentationml/2006/ole">
            <mc:AlternateContent xmlns:mc="http://schemas.openxmlformats.org/markup-compatibility/2006">
              <mc:Choice xmlns:v="urn:schemas-microsoft-com:vml" Requires="v">
                <p:oleObj spid="_x0000_s475252" name="Equation" r:id="rId7" imgW="1041120" imgH="431640" progId="Equation.3">
                  <p:embed/>
                </p:oleObj>
              </mc:Choice>
              <mc:Fallback>
                <p:oleObj name="Equation" r:id="rId7" imgW="1041120" imgH="431640" progId="Equation.3">
                  <p:embed/>
                  <p:pic>
                    <p:nvPicPr>
                      <p:cNvPr id="0" name="Object 1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096000" y="5099050"/>
                        <a:ext cx="2401888" cy="9969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6162" name="Text Box 2"/>
          <p:cNvSpPr txBox="1">
            <a:spLocks noChangeArrowheads="1"/>
          </p:cNvSpPr>
          <p:nvPr/>
        </p:nvSpPr>
        <p:spPr bwMode="auto">
          <a:xfrm>
            <a:off x="750888" y="542925"/>
            <a:ext cx="7893050" cy="1465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1800"/>
              <a:t>13.7    Một khối lượng M  rơi từ độ cao h  xuống đầu tự do A của dầm chữ</a:t>
            </a:r>
          </a:p>
          <a:p>
            <a:pPr algn="l"/>
            <a:r>
              <a:rPr lang="en-US" sz="1800"/>
              <a:t>U  ( I</a:t>
            </a:r>
            <a:r>
              <a:rPr lang="en-US" sz="1800" baseline="-25000"/>
              <a:t>z</a:t>
            </a:r>
            <a:r>
              <a:rPr lang="en-US" sz="1800"/>
              <a:t> , W</a:t>
            </a:r>
            <a:r>
              <a:rPr lang="en-US" sz="1800" baseline="-25000"/>
              <a:t>z</a:t>
            </a:r>
            <a:r>
              <a:rPr lang="en-US" sz="1800"/>
              <a:t> )  chiều dài l Vật liệu làm dầm có mođun đàn hồi E . Xác định </a:t>
            </a:r>
          </a:p>
          <a:p>
            <a:pPr algn="l"/>
            <a:r>
              <a:rPr lang="en-US" sz="1800"/>
              <a:t>ứng suất cực đại trong dầm khi va chạm Bỏ qua trọng lượng của dầm.                   </a:t>
            </a:r>
            <a:endParaRPr lang="el-GR" sz="1800"/>
          </a:p>
          <a:p>
            <a:pPr algn="l"/>
            <a:r>
              <a:rPr lang="en-US" sz="1800"/>
              <a:t> </a:t>
            </a:r>
          </a:p>
          <a:p>
            <a:pPr algn="l"/>
            <a:endParaRPr lang="en-US" sz="1800"/>
          </a:p>
        </p:txBody>
      </p:sp>
      <p:grpSp>
        <p:nvGrpSpPr>
          <p:cNvPr id="476163" name="Group 3"/>
          <p:cNvGrpSpPr>
            <a:grpSpLocks/>
          </p:cNvGrpSpPr>
          <p:nvPr/>
        </p:nvGrpSpPr>
        <p:grpSpPr bwMode="auto">
          <a:xfrm>
            <a:off x="1828800" y="1550988"/>
            <a:ext cx="4799013" cy="1854200"/>
            <a:chOff x="1344" y="2816"/>
            <a:chExt cx="3023" cy="1168"/>
          </a:xfrm>
        </p:grpSpPr>
        <p:sp>
          <p:nvSpPr>
            <p:cNvPr id="476164" name="Line 4"/>
            <p:cNvSpPr>
              <a:spLocks noChangeShapeType="1"/>
            </p:cNvSpPr>
            <p:nvPr/>
          </p:nvSpPr>
          <p:spPr bwMode="auto">
            <a:xfrm>
              <a:off x="1440" y="3514"/>
              <a:ext cx="248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6165" name="Oval 5"/>
            <p:cNvSpPr>
              <a:spLocks noChangeArrowheads="1"/>
            </p:cNvSpPr>
            <p:nvPr/>
          </p:nvSpPr>
          <p:spPr bwMode="auto">
            <a:xfrm>
              <a:off x="3770" y="2880"/>
              <a:ext cx="288" cy="240"/>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76166" name="Line 6"/>
            <p:cNvSpPr>
              <a:spLocks noChangeShapeType="1"/>
            </p:cNvSpPr>
            <p:nvPr/>
          </p:nvSpPr>
          <p:spPr bwMode="auto">
            <a:xfrm>
              <a:off x="1440" y="3282"/>
              <a:ext cx="0" cy="43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6167" name="Line 7"/>
            <p:cNvSpPr>
              <a:spLocks noChangeShapeType="1"/>
            </p:cNvSpPr>
            <p:nvPr/>
          </p:nvSpPr>
          <p:spPr bwMode="auto">
            <a:xfrm flipH="1">
              <a:off x="1344" y="3272"/>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6168" name="Line 8"/>
            <p:cNvSpPr>
              <a:spLocks noChangeShapeType="1"/>
            </p:cNvSpPr>
            <p:nvPr/>
          </p:nvSpPr>
          <p:spPr bwMode="auto">
            <a:xfrm flipH="1">
              <a:off x="1344" y="3342"/>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6169" name="Line 9"/>
            <p:cNvSpPr>
              <a:spLocks noChangeShapeType="1"/>
            </p:cNvSpPr>
            <p:nvPr/>
          </p:nvSpPr>
          <p:spPr bwMode="auto">
            <a:xfrm flipH="1">
              <a:off x="1344" y="3416"/>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6170" name="Line 10"/>
            <p:cNvSpPr>
              <a:spLocks noChangeShapeType="1"/>
            </p:cNvSpPr>
            <p:nvPr/>
          </p:nvSpPr>
          <p:spPr bwMode="auto">
            <a:xfrm flipH="1">
              <a:off x="1344" y="3486"/>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6171" name="Line 11"/>
            <p:cNvSpPr>
              <a:spLocks noChangeShapeType="1"/>
            </p:cNvSpPr>
            <p:nvPr/>
          </p:nvSpPr>
          <p:spPr bwMode="auto">
            <a:xfrm flipH="1">
              <a:off x="1344" y="3562"/>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6172" name="Line 12"/>
            <p:cNvSpPr>
              <a:spLocks noChangeShapeType="1"/>
            </p:cNvSpPr>
            <p:nvPr/>
          </p:nvSpPr>
          <p:spPr bwMode="auto">
            <a:xfrm flipH="1">
              <a:off x="1344" y="3636"/>
              <a:ext cx="96"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6173" name="Line 13"/>
            <p:cNvSpPr>
              <a:spLocks noChangeShapeType="1"/>
            </p:cNvSpPr>
            <p:nvPr/>
          </p:nvSpPr>
          <p:spPr bwMode="auto">
            <a:xfrm>
              <a:off x="1458" y="3898"/>
              <a:ext cx="2465"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6174" name="Line 14"/>
            <p:cNvSpPr>
              <a:spLocks noChangeShapeType="1"/>
            </p:cNvSpPr>
            <p:nvPr/>
          </p:nvSpPr>
          <p:spPr bwMode="auto">
            <a:xfrm>
              <a:off x="1440" y="3770"/>
              <a:ext cx="0" cy="19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6175" name="Line 15"/>
            <p:cNvSpPr>
              <a:spLocks noChangeShapeType="1"/>
            </p:cNvSpPr>
            <p:nvPr/>
          </p:nvSpPr>
          <p:spPr bwMode="auto">
            <a:xfrm>
              <a:off x="3928" y="3792"/>
              <a:ext cx="0" cy="19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6176" name="Text Box 16"/>
            <p:cNvSpPr txBox="1">
              <a:spLocks noChangeArrowheads="1"/>
            </p:cNvSpPr>
            <p:nvPr/>
          </p:nvSpPr>
          <p:spPr bwMode="auto">
            <a:xfrm>
              <a:off x="2582" y="3671"/>
              <a:ext cx="152"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l</a:t>
              </a:r>
            </a:p>
          </p:txBody>
        </p:sp>
        <p:sp>
          <p:nvSpPr>
            <p:cNvPr id="476177" name="Text Box 17"/>
            <p:cNvSpPr txBox="1">
              <a:spLocks noChangeArrowheads="1"/>
            </p:cNvSpPr>
            <p:nvPr/>
          </p:nvSpPr>
          <p:spPr bwMode="auto">
            <a:xfrm>
              <a:off x="4118" y="2816"/>
              <a:ext cx="249"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M</a:t>
              </a:r>
            </a:p>
          </p:txBody>
        </p:sp>
        <p:sp>
          <p:nvSpPr>
            <p:cNvPr id="476178" name="Line 18"/>
            <p:cNvSpPr>
              <a:spLocks noChangeShapeType="1"/>
            </p:cNvSpPr>
            <p:nvPr/>
          </p:nvSpPr>
          <p:spPr bwMode="auto">
            <a:xfrm>
              <a:off x="4080" y="3120"/>
              <a:ext cx="19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6179" name="Line 19"/>
            <p:cNvSpPr>
              <a:spLocks noChangeShapeType="1"/>
            </p:cNvSpPr>
            <p:nvPr/>
          </p:nvSpPr>
          <p:spPr bwMode="auto">
            <a:xfrm>
              <a:off x="4080" y="3513"/>
              <a:ext cx="19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6180" name="Line 20"/>
            <p:cNvSpPr>
              <a:spLocks noChangeShapeType="1"/>
            </p:cNvSpPr>
            <p:nvPr/>
          </p:nvSpPr>
          <p:spPr bwMode="auto">
            <a:xfrm>
              <a:off x="4176" y="3120"/>
              <a:ext cx="0" cy="384"/>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6181" name="Text Box 21"/>
            <p:cNvSpPr txBox="1">
              <a:spLocks noChangeArrowheads="1"/>
            </p:cNvSpPr>
            <p:nvPr/>
          </p:nvSpPr>
          <p:spPr bwMode="auto">
            <a:xfrm rot="16200000">
              <a:off x="3945" y="3205"/>
              <a:ext cx="205"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h</a:t>
              </a:r>
            </a:p>
          </p:txBody>
        </p:sp>
        <p:sp>
          <p:nvSpPr>
            <p:cNvPr id="476182" name="Text Box 22"/>
            <p:cNvSpPr txBox="1">
              <a:spLocks noChangeArrowheads="1"/>
            </p:cNvSpPr>
            <p:nvPr/>
          </p:nvSpPr>
          <p:spPr bwMode="auto">
            <a:xfrm>
              <a:off x="3936" y="3507"/>
              <a:ext cx="223"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A</a:t>
              </a:r>
            </a:p>
          </p:txBody>
        </p:sp>
        <p:sp>
          <p:nvSpPr>
            <p:cNvPr id="476183" name="Text Box 23"/>
            <p:cNvSpPr txBox="1">
              <a:spLocks noChangeArrowheads="1"/>
            </p:cNvSpPr>
            <p:nvPr/>
          </p:nvSpPr>
          <p:spPr bwMode="auto">
            <a:xfrm>
              <a:off x="1443" y="3504"/>
              <a:ext cx="223"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B</a:t>
              </a:r>
            </a:p>
          </p:txBody>
        </p:sp>
      </p:grpSp>
      <p:sp>
        <p:nvSpPr>
          <p:cNvPr id="476184" name="Text Box 24"/>
          <p:cNvSpPr txBox="1">
            <a:spLocks noChangeArrowheads="1"/>
          </p:cNvSpPr>
          <p:nvPr/>
        </p:nvSpPr>
        <p:spPr bwMode="auto">
          <a:xfrm>
            <a:off x="669925" y="381000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476185" name="Object 25"/>
          <p:cNvGraphicFramePr>
            <a:graphicFrameLocks noChangeAspect="1"/>
          </p:cNvGraphicFramePr>
          <p:nvPr>
            <p:ph sz="quarter" idx="1"/>
          </p:nvPr>
        </p:nvGraphicFramePr>
        <p:xfrm>
          <a:off x="1027113" y="3257550"/>
          <a:ext cx="2011362" cy="1254125"/>
        </p:xfrm>
        <a:graphic>
          <a:graphicData uri="http://schemas.openxmlformats.org/presentationml/2006/ole">
            <mc:AlternateContent xmlns:mc="http://schemas.openxmlformats.org/markup-compatibility/2006">
              <mc:Choice xmlns:v="urn:schemas-microsoft-com:vml" Requires="v">
                <p:oleObj spid="_x0000_s476192" name="Equation" r:id="rId3" imgW="761760" imgH="457200" progId="Equation.3">
                  <p:embed/>
                </p:oleObj>
              </mc:Choice>
              <mc:Fallback>
                <p:oleObj name="Equation" r:id="rId3" imgW="761760" imgH="457200" progId="Equation.3">
                  <p:embed/>
                  <p:pic>
                    <p:nvPicPr>
                      <p:cNvPr id="0" name="Object 2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7113" y="3257550"/>
                        <a:ext cx="2011362" cy="12541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476186" name="Object 26"/>
          <p:cNvGraphicFramePr>
            <a:graphicFrameLocks noChangeAspect="1"/>
          </p:cNvGraphicFramePr>
          <p:nvPr>
            <p:ph sz="quarter" idx="2"/>
          </p:nvPr>
        </p:nvGraphicFramePr>
        <p:xfrm>
          <a:off x="4975225" y="3309938"/>
          <a:ext cx="2905125" cy="1347787"/>
        </p:xfrm>
        <a:graphic>
          <a:graphicData uri="http://schemas.openxmlformats.org/presentationml/2006/ole">
            <mc:AlternateContent xmlns:mc="http://schemas.openxmlformats.org/markup-compatibility/2006">
              <mc:Choice xmlns:v="urn:schemas-microsoft-com:vml" Requires="v">
                <p:oleObj spid="_x0000_s476193" name="Equation" r:id="rId5" imgW="1079280" imgH="482400" progId="Equation.3">
                  <p:embed/>
                </p:oleObj>
              </mc:Choice>
              <mc:Fallback>
                <p:oleObj name="Equation" r:id="rId5" imgW="1079280" imgH="482400" progId="Equation.3">
                  <p:embed/>
                  <p:pic>
                    <p:nvPicPr>
                      <p:cNvPr id="0" name="Object 2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975225" y="3309938"/>
                        <a:ext cx="2905125" cy="13477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476187" name="Object 27"/>
          <p:cNvGraphicFramePr>
            <a:graphicFrameLocks noChangeAspect="1"/>
          </p:cNvGraphicFramePr>
          <p:nvPr>
            <p:ph sz="quarter" idx="3"/>
          </p:nvPr>
        </p:nvGraphicFramePr>
        <p:xfrm>
          <a:off x="866775" y="4799013"/>
          <a:ext cx="2817813" cy="1200150"/>
        </p:xfrm>
        <a:graphic>
          <a:graphicData uri="http://schemas.openxmlformats.org/presentationml/2006/ole">
            <mc:AlternateContent xmlns:mc="http://schemas.openxmlformats.org/markup-compatibility/2006">
              <mc:Choice xmlns:v="urn:schemas-microsoft-com:vml" Requires="v">
                <p:oleObj spid="_x0000_s476194" name="Equation" r:id="rId7" imgW="1054080" imgH="431640" progId="Equation.3">
                  <p:embed/>
                </p:oleObj>
              </mc:Choice>
              <mc:Fallback>
                <p:oleObj name="Equation" r:id="rId7" imgW="1054080" imgH="431640" progId="Equation.3">
                  <p:embed/>
                  <p:pic>
                    <p:nvPicPr>
                      <p:cNvPr id="0" name="Object 2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66775" y="4799013"/>
                        <a:ext cx="2817813" cy="12001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476188" name="Text Box 28"/>
          <p:cNvSpPr txBox="1">
            <a:spLocks noChangeArrowheads="1"/>
          </p:cNvSpPr>
          <p:nvPr/>
        </p:nvSpPr>
        <p:spPr bwMode="auto">
          <a:xfrm>
            <a:off x="517525" y="365760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476189" name="Text Box 29"/>
          <p:cNvSpPr txBox="1">
            <a:spLocks noChangeArrowheads="1"/>
          </p:cNvSpPr>
          <p:nvPr/>
        </p:nvSpPr>
        <p:spPr bwMode="auto">
          <a:xfrm>
            <a:off x="517525" y="426720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476190" name="Text Box 30"/>
          <p:cNvSpPr txBox="1">
            <a:spLocks noChangeArrowheads="1"/>
          </p:cNvSpPr>
          <p:nvPr/>
        </p:nvSpPr>
        <p:spPr bwMode="auto">
          <a:xfrm>
            <a:off x="1050925" y="563880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476191" name="Object 31"/>
          <p:cNvGraphicFramePr>
            <a:graphicFrameLocks noChangeAspect="1"/>
          </p:cNvGraphicFramePr>
          <p:nvPr>
            <p:ph sz="quarter" idx="4"/>
          </p:nvPr>
        </p:nvGraphicFramePr>
        <p:xfrm>
          <a:off x="5095875" y="4905375"/>
          <a:ext cx="3146425" cy="758825"/>
        </p:xfrm>
        <a:graphic>
          <a:graphicData uri="http://schemas.openxmlformats.org/presentationml/2006/ole">
            <mc:AlternateContent xmlns:mc="http://schemas.openxmlformats.org/markup-compatibility/2006">
              <mc:Choice xmlns:v="urn:schemas-microsoft-com:vml" Requires="v">
                <p:oleObj spid="_x0000_s476195" name="Equation" r:id="rId9" imgW="1041120" imgH="241200" progId="Equation.3">
                  <p:embed/>
                </p:oleObj>
              </mc:Choice>
              <mc:Fallback>
                <p:oleObj name="Equation" r:id="rId9" imgW="1041120" imgH="241200" progId="Equation.3">
                  <p:embed/>
                  <p:pic>
                    <p:nvPicPr>
                      <p:cNvPr id="0" name="Object 3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095875" y="4905375"/>
                        <a:ext cx="3146425" cy="7588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77186" name="Group 2"/>
          <p:cNvGrpSpPr>
            <a:grpSpLocks/>
          </p:cNvGrpSpPr>
          <p:nvPr/>
        </p:nvGrpSpPr>
        <p:grpSpPr bwMode="auto">
          <a:xfrm>
            <a:off x="3875088" y="1924050"/>
            <a:ext cx="4440237" cy="1343025"/>
            <a:chOff x="2016" y="3186"/>
            <a:chExt cx="2797" cy="846"/>
          </a:xfrm>
        </p:grpSpPr>
        <p:sp>
          <p:nvSpPr>
            <p:cNvPr id="477187" name="Line 3"/>
            <p:cNvSpPr>
              <a:spLocks noChangeShapeType="1"/>
            </p:cNvSpPr>
            <p:nvPr/>
          </p:nvSpPr>
          <p:spPr bwMode="auto">
            <a:xfrm>
              <a:off x="2256" y="3648"/>
              <a:ext cx="235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7188" name="Oval 4"/>
            <p:cNvSpPr>
              <a:spLocks noChangeArrowheads="1"/>
            </p:cNvSpPr>
            <p:nvPr/>
          </p:nvSpPr>
          <p:spPr bwMode="auto">
            <a:xfrm>
              <a:off x="4608" y="3624"/>
              <a:ext cx="46" cy="48"/>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77189" name="Oval 5"/>
            <p:cNvSpPr>
              <a:spLocks noChangeArrowheads="1"/>
            </p:cNvSpPr>
            <p:nvPr/>
          </p:nvSpPr>
          <p:spPr bwMode="auto">
            <a:xfrm>
              <a:off x="2208" y="3624"/>
              <a:ext cx="46" cy="48"/>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77190" name="Line 6"/>
            <p:cNvSpPr>
              <a:spLocks noChangeShapeType="1"/>
            </p:cNvSpPr>
            <p:nvPr/>
          </p:nvSpPr>
          <p:spPr bwMode="auto">
            <a:xfrm flipH="1">
              <a:off x="2176" y="3656"/>
              <a:ext cx="40" cy="9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7191" name="Line 7"/>
            <p:cNvSpPr>
              <a:spLocks noChangeShapeType="1"/>
            </p:cNvSpPr>
            <p:nvPr/>
          </p:nvSpPr>
          <p:spPr bwMode="auto">
            <a:xfrm>
              <a:off x="2248" y="3648"/>
              <a:ext cx="40" cy="9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7192" name="Line 8"/>
            <p:cNvSpPr>
              <a:spLocks noChangeShapeType="1"/>
            </p:cNvSpPr>
            <p:nvPr/>
          </p:nvSpPr>
          <p:spPr bwMode="auto">
            <a:xfrm>
              <a:off x="2112" y="3752"/>
              <a:ext cx="24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7193" name="Line 9"/>
            <p:cNvSpPr>
              <a:spLocks noChangeShapeType="1"/>
            </p:cNvSpPr>
            <p:nvPr/>
          </p:nvSpPr>
          <p:spPr bwMode="auto">
            <a:xfrm flipH="1">
              <a:off x="2112" y="3752"/>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7194" name="Line 10"/>
            <p:cNvSpPr>
              <a:spLocks noChangeShapeType="1"/>
            </p:cNvSpPr>
            <p:nvPr/>
          </p:nvSpPr>
          <p:spPr bwMode="auto">
            <a:xfrm flipH="1">
              <a:off x="2160" y="3752"/>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7195" name="Line 11"/>
            <p:cNvSpPr>
              <a:spLocks noChangeShapeType="1"/>
            </p:cNvSpPr>
            <p:nvPr/>
          </p:nvSpPr>
          <p:spPr bwMode="auto">
            <a:xfrm flipH="1">
              <a:off x="2192" y="3760"/>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7196" name="Line 12"/>
            <p:cNvSpPr>
              <a:spLocks noChangeShapeType="1"/>
            </p:cNvSpPr>
            <p:nvPr/>
          </p:nvSpPr>
          <p:spPr bwMode="auto">
            <a:xfrm flipH="1">
              <a:off x="2240" y="3760"/>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7197" name="Line 13"/>
            <p:cNvSpPr>
              <a:spLocks noChangeShapeType="1"/>
            </p:cNvSpPr>
            <p:nvPr/>
          </p:nvSpPr>
          <p:spPr bwMode="auto">
            <a:xfrm flipH="1">
              <a:off x="2288" y="3752"/>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7198" name="Line 14"/>
            <p:cNvSpPr>
              <a:spLocks noChangeShapeType="1"/>
            </p:cNvSpPr>
            <p:nvPr/>
          </p:nvSpPr>
          <p:spPr bwMode="auto">
            <a:xfrm>
              <a:off x="4512" y="3792"/>
              <a:ext cx="24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7199" name="Line 15"/>
            <p:cNvSpPr>
              <a:spLocks noChangeShapeType="1"/>
            </p:cNvSpPr>
            <p:nvPr/>
          </p:nvSpPr>
          <p:spPr bwMode="auto">
            <a:xfrm flipH="1">
              <a:off x="4512" y="3776"/>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7200" name="Line 16"/>
            <p:cNvSpPr>
              <a:spLocks noChangeShapeType="1"/>
            </p:cNvSpPr>
            <p:nvPr/>
          </p:nvSpPr>
          <p:spPr bwMode="auto">
            <a:xfrm flipH="1">
              <a:off x="4560" y="3776"/>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7201" name="Line 17"/>
            <p:cNvSpPr>
              <a:spLocks noChangeShapeType="1"/>
            </p:cNvSpPr>
            <p:nvPr/>
          </p:nvSpPr>
          <p:spPr bwMode="auto">
            <a:xfrm flipH="1">
              <a:off x="4592" y="3784"/>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7202" name="Line 18"/>
            <p:cNvSpPr>
              <a:spLocks noChangeShapeType="1"/>
            </p:cNvSpPr>
            <p:nvPr/>
          </p:nvSpPr>
          <p:spPr bwMode="auto">
            <a:xfrm flipH="1">
              <a:off x="4640" y="3784"/>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7203" name="Line 19"/>
            <p:cNvSpPr>
              <a:spLocks noChangeShapeType="1"/>
            </p:cNvSpPr>
            <p:nvPr/>
          </p:nvSpPr>
          <p:spPr bwMode="auto">
            <a:xfrm flipH="1">
              <a:off x="4688" y="3776"/>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7204" name="Oval 20"/>
            <p:cNvSpPr>
              <a:spLocks noChangeArrowheads="1"/>
            </p:cNvSpPr>
            <p:nvPr/>
          </p:nvSpPr>
          <p:spPr bwMode="auto">
            <a:xfrm>
              <a:off x="4608" y="3736"/>
              <a:ext cx="46" cy="48"/>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77205" name="Line 21"/>
            <p:cNvSpPr>
              <a:spLocks noChangeShapeType="1"/>
            </p:cNvSpPr>
            <p:nvPr/>
          </p:nvSpPr>
          <p:spPr bwMode="auto">
            <a:xfrm>
              <a:off x="4632" y="3648"/>
              <a:ext cx="0" cy="9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7206" name="Line 22"/>
            <p:cNvSpPr>
              <a:spLocks noChangeShapeType="1"/>
            </p:cNvSpPr>
            <p:nvPr/>
          </p:nvSpPr>
          <p:spPr bwMode="auto">
            <a:xfrm>
              <a:off x="2208" y="3936"/>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7207" name="Line 23"/>
            <p:cNvSpPr>
              <a:spLocks noChangeShapeType="1"/>
            </p:cNvSpPr>
            <p:nvPr/>
          </p:nvSpPr>
          <p:spPr bwMode="auto">
            <a:xfrm>
              <a:off x="3408" y="3936"/>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7208" name="Line 24"/>
            <p:cNvSpPr>
              <a:spLocks noChangeShapeType="1"/>
            </p:cNvSpPr>
            <p:nvPr/>
          </p:nvSpPr>
          <p:spPr bwMode="auto">
            <a:xfrm>
              <a:off x="4640" y="3920"/>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7209" name="Line 25"/>
            <p:cNvSpPr>
              <a:spLocks noChangeShapeType="1"/>
            </p:cNvSpPr>
            <p:nvPr/>
          </p:nvSpPr>
          <p:spPr bwMode="auto">
            <a:xfrm>
              <a:off x="2208" y="3984"/>
              <a:ext cx="1200"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7210" name="Line 26"/>
            <p:cNvSpPr>
              <a:spLocks noChangeShapeType="1"/>
            </p:cNvSpPr>
            <p:nvPr/>
          </p:nvSpPr>
          <p:spPr bwMode="auto">
            <a:xfrm>
              <a:off x="3424" y="3984"/>
              <a:ext cx="1200"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7211" name="Text Box 27"/>
            <p:cNvSpPr txBox="1">
              <a:spLocks noChangeArrowheads="1"/>
            </p:cNvSpPr>
            <p:nvPr/>
          </p:nvSpPr>
          <p:spPr bwMode="auto">
            <a:xfrm>
              <a:off x="2630" y="3751"/>
              <a:ext cx="374"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0,5l</a:t>
              </a:r>
            </a:p>
          </p:txBody>
        </p:sp>
        <p:sp>
          <p:nvSpPr>
            <p:cNvPr id="477212" name="Text Box 28"/>
            <p:cNvSpPr txBox="1">
              <a:spLocks noChangeArrowheads="1"/>
            </p:cNvSpPr>
            <p:nvPr/>
          </p:nvSpPr>
          <p:spPr bwMode="auto">
            <a:xfrm>
              <a:off x="3840" y="3776"/>
              <a:ext cx="374"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0,5l</a:t>
              </a:r>
            </a:p>
          </p:txBody>
        </p:sp>
        <p:sp>
          <p:nvSpPr>
            <p:cNvPr id="477213" name="Text Box 29"/>
            <p:cNvSpPr txBox="1">
              <a:spLocks noChangeArrowheads="1"/>
            </p:cNvSpPr>
            <p:nvPr/>
          </p:nvSpPr>
          <p:spPr bwMode="auto">
            <a:xfrm>
              <a:off x="3491" y="3186"/>
              <a:ext cx="249"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M</a:t>
              </a:r>
            </a:p>
          </p:txBody>
        </p:sp>
        <p:grpSp>
          <p:nvGrpSpPr>
            <p:cNvPr id="477214" name="Group 30"/>
            <p:cNvGrpSpPr>
              <a:grpSpLocks/>
            </p:cNvGrpSpPr>
            <p:nvPr/>
          </p:nvGrpSpPr>
          <p:grpSpPr bwMode="auto">
            <a:xfrm>
              <a:off x="3120" y="3261"/>
              <a:ext cx="528" cy="480"/>
              <a:chOff x="3828" y="3072"/>
              <a:chExt cx="528" cy="480"/>
            </a:xfrm>
          </p:grpSpPr>
          <p:sp>
            <p:nvSpPr>
              <p:cNvPr id="477215" name="Oval 31"/>
              <p:cNvSpPr>
                <a:spLocks noChangeArrowheads="1"/>
              </p:cNvSpPr>
              <p:nvPr/>
            </p:nvSpPr>
            <p:spPr bwMode="auto">
              <a:xfrm>
                <a:off x="3962" y="3168"/>
                <a:ext cx="288" cy="240"/>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sz="2000"/>
              </a:p>
              <a:p>
                <a:pPr algn="ctr"/>
                <a:endParaRPr lang="en-US" sz="2000"/>
              </a:p>
              <a:p>
                <a:pPr algn="ctr"/>
                <a:endParaRPr lang="en-US" sz="2000"/>
              </a:p>
            </p:txBody>
          </p:sp>
          <p:sp>
            <p:nvSpPr>
              <p:cNvPr id="477216" name="Line 32"/>
              <p:cNvSpPr>
                <a:spLocks noChangeShapeType="1"/>
              </p:cNvSpPr>
              <p:nvPr/>
            </p:nvSpPr>
            <p:spPr bwMode="auto">
              <a:xfrm>
                <a:off x="3966" y="3456"/>
                <a:ext cx="288"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7217" name="Line 33"/>
              <p:cNvSpPr>
                <a:spLocks noChangeShapeType="1"/>
              </p:cNvSpPr>
              <p:nvPr/>
            </p:nvSpPr>
            <p:spPr bwMode="auto">
              <a:xfrm flipH="1">
                <a:off x="3984" y="3399"/>
                <a:ext cx="48" cy="4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7218" name="Line 34"/>
              <p:cNvSpPr>
                <a:spLocks noChangeShapeType="1"/>
              </p:cNvSpPr>
              <p:nvPr/>
            </p:nvSpPr>
            <p:spPr bwMode="auto">
              <a:xfrm>
                <a:off x="4194" y="3408"/>
                <a:ext cx="40" cy="4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7219" name="Line 35"/>
              <p:cNvSpPr>
                <a:spLocks noChangeShapeType="1"/>
              </p:cNvSpPr>
              <p:nvPr/>
            </p:nvSpPr>
            <p:spPr bwMode="auto">
              <a:xfrm>
                <a:off x="4107" y="3072"/>
                <a:ext cx="0" cy="48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7220" name="Line 36"/>
              <p:cNvSpPr>
                <a:spLocks noChangeShapeType="1"/>
              </p:cNvSpPr>
              <p:nvPr/>
            </p:nvSpPr>
            <p:spPr bwMode="auto">
              <a:xfrm>
                <a:off x="3828" y="3309"/>
                <a:ext cx="528"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477221" name="Text Box 37"/>
            <p:cNvSpPr txBox="1">
              <a:spLocks noChangeArrowheads="1"/>
            </p:cNvSpPr>
            <p:nvPr/>
          </p:nvSpPr>
          <p:spPr bwMode="auto">
            <a:xfrm>
              <a:off x="4590" y="3426"/>
              <a:ext cx="223"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B</a:t>
              </a:r>
            </a:p>
          </p:txBody>
        </p:sp>
        <p:sp>
          <p:nvSpPr>
            <p:cNvPr id="477222" name="Text Box 38"/>
            <p:cNvSpPr txBox="1">
              <a:spLocks noChangeArrowheads="1"/>
            </p:cNvSpPr>
            <p:nvPr/>
          </p:nvSpPr>
          <p:spPr bwMode="auto">
            <a:xfrm>
              <a:off x="2016" y="3408"/>
              <a:ext cx="223"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A</a:t>
              </a:r>
            </a:p>
          </p:txBody>
        </p:sp>
        <p:sp>
          <p:nvSpPr>
            <p:cNvPr id="477223" name="Text Box 39"/>
            <p:cNvSpPr txBox="1">
              <a:spLocks noChangeArrowheads="1"/>
            </p:cNvSpPr>
            <p:nvPr/>
          </p:nvSpPr>
          <p:spPr bwMode="auto">
            <a:xfrm>
              <a:off x="3408" y="3648"/>
              <a:ext cx="232"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C</a:t>
              </a:r>
            </a:p>
          </p:txBody>
        </p:sp>
      </p:grpSp>
      <p:sp>
        <p:nvSpPr>
          <p:cNvPr id="477224" name="Text Box 40"/>
          <p:cNvSpPr txBox="1">
            <a:spLocks noChangeArrowheads="1"/>
          </p:cNvSpPr>
          <p:nvPr/>
        </p:nvSpPr>
        <p:spPr bwMode="auto">
          <a:xfrm>
            <a:off x="741363" y="341313"/>
            <a:ext cx="8256587" cy="1465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800"/>
              <a:t>  13.8  Một động cơ có khối lượng M  đặt ở chính giữa dầm AB có gối đõ bản </a:t>
            </a:r>
          </a:p>
          <a:p>
            <a:pPr algn="l"/>
            <a:r>
              <a:rPr lang="en-US" sz="1800"/>
              <a:t>lề ở hai đầu. Dầm làm bằng thép chữ U ( I</a:t>
            </a:r>
            <a:r>
              <a:rPr lang="en-US" sz="1800" baseline="-25000"/>
              <a:t>z</a:t>
            </a:r>
            <a:r>
              <a:rPr lang="en-US" sz="1800"/>
              <a:t> = , W</a:t>
            </a:r>
            <a:r>
              <a:rPr lang="en-US" sz="1800" baseline="-25000"/>
              <a:t>z </a:t>
            </a:r>
            <a:r>
              <a:rPr lang="en-US" sz="1800"/>
              <a:t> ). Xác định ứng suất cực đại </a:t>
            </a:r>
          </a:p>
          <a:p>
            <a:pPr algn="l"/>
            <a:r>
              <a:rPr lang="en-US" sz="1800"/>
              <a:t>trong dầm khi động cơ làm việc với tốc độ n vòng/phút sẽ xuất hiện thành phần</a:t>
            </a:r>
          </a:p>
          <a:p>
            <a:pPr algn="l"/>
            <a:r>
              <a:rPr lang="en-US" sz="1800"/>
              <a:t>lực quán tính ly tâm theo phương thẳng đứng  Q(t) = 600sinpt ( N ). Vật liệu</a:t>
            </a:r>
          </a:p>
          <a:p>
            <a:pPr algn="l"/>
            <a:r>
              <a:rPr lang="en-US" sz="1800"/>
              <a:t>làm dầm có modun đàn hồi E .Bỏ qua trọng lượng của dầm</a:t>
            </a:r>
          </a:p>
        </p:txBody>
      </p:sp>
      <p:sp>
        <p:nvSpPr>
          <p:cNvPr id="477225" name="Text Box 41"/>
          <p:cNvSpPr txBox="1">
            <a:spLocks noChangeArrowheads="1"/>
          </p:cNvSpPr>
          <p:nvPr/>
        </p:nvSpPr>
        <p:spPr bwMode="auto">
          <a:xfrm>
            <a:off x="593725" y="36210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477226" name="Object 42"/>
          <p:cNvGraphicFramePr>
            <a:graphicFrameLocks noChangeAspect="1"/>
          </p:cNvGraphicFramePr>
          <p:nvPr>
            <p:ph sz="quarter" idx="1"/>
          </p:nvPr>
        </p:nvGraphicFramePr>
        <p:xfrm>
          <a:off x="779463" y="1716088"/>
          <a:ext cx="2165350" cy="995362"/>
        </p:xfrm>
        <a:graphic>
          <a:graphicData uri="http://schemas.openxmlformats.org/presentationml/2006/ole">
            <mc:AlternateContent xmlns:mc="http://schemas.openxmlformats.org/markup-compatibility/2006">
              <mc:Choice xmlns:v="urn:schemas-microsoft-com:vml" Requires="v">
                <p:oleObj spid="_x0000_s477238" name="Equation" r:id="rId3" imgW="888840" imgH="393480" progId="Equation.3">
                  <p:embed/>
                </p:oleObj>
              </mc:Choice>
              <mc:Fallback>
                <p:oleObj name="Equation" r:id="rId3" imgW="888840" imgH="393480" progId="Equation.3">
                  <p:embed/>
                  <p:pic>
                    <p:nvPicPr>
                      <p:cNvPr id="0" name="Object 4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9463" y="1716088"/>
                        <a:ext cx="2165350" cy="9953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477227" name="Object 43"/>
          <p:cNvGraphicFramePr>
            <a:graphicFrameLocks noChangeAspect="1"/>
          </p:cNvGraphicFramePr>
          <p:nvPr>
            <p:ph sz="quarter" idx="2"/>
          </p:nvPr>
        </p:nvGraphicFramePr>
        <p:xfrm>
          <a:off x="473075" y="3260725"/>
          <a:ext cx="4046538" cy="1192213"/>
        </p:xfrm>
        <a:graphic>
          <a:graphicData uri="http://schemas.openxmlformats.org/presentationml/2006/ole">
            <mc:AlternateContent xmlns:mc="http://schemas.openxmlformats.org/markup-compatibility/2006">
              <mc:Choice xmlns:v="urn:schemas-microsoft-com:vml" Requires="v">
                <p:oleObj spid="_x0000_s477239" name="Equation" r:id="rId5" imgW="1701720" imgH="482400" progId="Equation.3">
                  <p:embed/>
                </p:oleObj>
              </mc:Choice>
              <mc:Fallback>
                <p:oleObj name="Equation" r:id="rId5" imgW="1701720" imgH="482400" progId="Equation.3">
                  <p:embed/>
                  <p:pic>
                    <p:nvPicPr>
                      <p:cNvPr id="0" name="Object 4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73075" y="3260725"/>
                        <a:ext cx="4046538" cy="11922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477228" name="Object 44"/>
          <p:cNvGraphicFramePr>
            <a:graphicFrameLocks noChangeAspect="1"/>
          </p:cNvGraphicFramePr>
          <p:nvPr>
            <p:ph sz="quarter" idx="3"/>
          </p:nvPr>
        </p:nvGraphicFramePr>
        <p:xfrm>
          <a:off x="5005388" y="3276600"/>
          <a:ext cx="3549650" cy="1519238"/>
        </p:xfrm>
        <a:graphic>
          <a:graphicData uri="http://schemas.openxmlformats.org/presentationml/2006/ole">
            <mc:AlternateContent xmlns:mc="http://schemas.openxmlformats.org/markup-compatibility/2006">
              <mc:Choice xmlns:v="urn:schemas-microsoft-com:vml" Requires="v">
                <p:oleObj spid="_x0000_s477240" name="Equation" r:id="rId7" imgW="1726920" imgH="711000" progId="Equation.3">
                  <p:embed/>
                </p:oleObj>
              </mc:Choice>
              <mc:Fallback>
                <p:oleObj name="Equation" r:id="rId7" imgW="1726920" imgH="711000" progId="Equation.3">
                  <p:embed/>
                  <p:pic>
                    <p:nvPicPr>
                      <p:cNvPr id="0" name="Object 4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005388" y="3276600"/>
                        <a:ext cx="3549650" cy="1519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477229" name="Text Box 45"/>
          <p:cNvSpPr txBox="1">
            <a:spLocks noChangeArrowheads="1"/>
          </p:cNvSpPr>
          <p:nvPr/>
        </p:nvSpPr>
        <p:spPr bwMode="auto">
          <a:xfrm>
            <a:off x="669925" y="36972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477230" name="Text Box 46"/>
          <p:cNvSpPr txBox="1">
            <a:spLocks noChangeArrowheads="1"/>
          </p:cNvSpPr>
          <p:nvPr/>
        </p:nvSpPr>
        <p:spPr bwMode="auto">
          <a:xfrm>
            <a:off x="746125" y="48402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477231" name="Text Box 47"/>
          <p:cNvSpPr txBox="1">
            <a:spLocks noChangeArrowheads="1"/>
          </p:cNvSpPr>
          <p:nvPr/>
        </p:nvSpPr>
        <p:spPr bwMode="auto">
          <a:xfrm>
            <a:off x="593725" y="58308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477232" name="Object 48"/>
          <p:cNvGraphicFramePr>
            <a:graphicFrameLocks noChangeAspect="1"/>
          </p:cNvGraphicFramePr>
          <p:nvPr>
            <p:ph sz="quarter" idx="4"/>
          </p:nvPr>
        </p:nvGraphicFramePr>
        <p:xfrm>
          <a:off x="1506538" y="4449763"/>
          <a:ext cx="2298700" cy="1082675"/>
        </p:xfrm>
        <a:graphic>
          <a:graphicData uri="http://schemas.openxmlformats.org/presentationml/2006/ole">
            <mc:AlternateContent xmlns:mc="http://schemas.openxmlformats.org/markup-compatibility/2006">
              <mc:Choice xmlns:v="urn:schemas-microsoft-com:vml" Requires="v">
                <p:oleObj spid="_x0000_s477241" name="Equation" r:id="rId9" imgW="952200" imgH="431640" progId="Equation.3">
                  <p:embed/>
                </p:oleObj>
              </mc:Choice>
              <mc:Fallback>
                <p:oleObj name="Equation" r:id="rId9" imgW="952200" imgH="431640" progId="Equation.3">
                  <p:embed/>
                  <p:pic>
                    <p:nvPicPr>
                      <p:cNvPr id="0" name="Object 4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506538" y="4449763"/>
                        <a:ext cx="2298700" cy="1082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477233" name="Text Box 49"/>
          <p:cNvSpPr txBox="1">
            <a:spLocks noChangeArrowheads="1"/>
          </p:cNvSpPr>
          <p:nvPr/>
        </p:nvSpPr>
        <p:spPr bwMode="auto">
          <a:xfrm>
            <a:off x="898525" y="57546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477234" name="Object 50"/>
          <p:cNvGraphicFramePr>
            <a:graphicFrameLocks noChangeAspect="1"/>
          </p:cNvGraphicFramePr>
          <p:nvPr/>
        </p:nvGraphicFramePr>
        <p:xfrm>
          <a:off x="4343400" y="4724400"/>
          <a:ext cx="2609850" cy="660400"/>
        </p:xfrm>
        <a:graphic>
          <a:graphicData uri="http://schemas.openxmlformats.org/presentationml/2006/ole">
            <mc:AlternateContent xmlns:mc="http://schemas.openxmlformats.org/markup-compatibility/2006">
              <mc:Choice xmlns:v="urn:schemas-microsoft-com:vml" Requires="v">
                <p:oleObj spid="_x0000_s477242" name="Equation" r:id="rId11" imgW="952200" imgH="241200" progId="Equation.3">
                  <p:embed/>
                </p:oleObj>
              </mc:Choice>
              <mc:Fallback>
                <p:oleObj name="Equation" r:id="rId11" imgW="952200" imgH="241200" progId="Equation.3">
                  <p:embed/>
                  <p:pic>
                    <p:nvPicPr>
                      <p:cNvPr id="0" name="Object 5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343400" y="4724400"/>
                        <a:ext cx="2609850" cy="6604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477235" name="Text Box 51"/>
          <p:cNvSpPr txBox="1">
            <a:spLocks noChangeArrowheads="1"/>
          </p:cNvSpPr>
          <p:nvPr/>
        </p:nvSpPr>
        <p:spPr bwMode="auto">
          <a:xfrm>
            <a:off x="593725" y="58308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477236" name="Object 52"/>
          <p:cNvGraphicFramePr>
            <a:graphicFrameLocks noChangeAspect="1"/>
          </p:cNvGraphicFramePr>
          <p:nvPr/>
        </p:nvGraphicFramePr>
        <p:xfrm>
          <a:off x="4159250" y="5562600"/>
          <a:ext cx="3841750" cy="782638"/>
        </p:xfrm>
        <a:graphic>
          <a:graphicData uri="http://schemas.openxmlformats.org/presentationml/2006/ole">
            <mc:AlternateContent xmlns:mc="http://schemas.openxmlformats.org/markup-compatibility/2006">
              <mc:Choice xmlns:v="urn:schemas-microsoft-com:vml" Requires="v">
                <p:oleObj spid="_x0000_s477243" name="Equation" r:id="rId13" imgW="1434960" imgH="291960" progId="Equation.3">
                  <p:embed/>
                </p:oleObj>
              </mc:Choice>
              <mc:Fallback>
                <p:oleObj name="Equation" r:id="rId13" imgW="1434960" imgH="291960" progId="Equation.3">
                  <p:embed/>
                  <p:pic>
                    <p:nvPicPr>
                      <p:cNvPr id="0" name="Object 5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159250" y="5562600"/>
                        <a:ext cx="3841750" cy="7826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477237" name="Object 53"/>
          <p:cNvGraphicFramePr>
            <a:graphicFrameLocks noChangeAspect="1"/>
          </p:cNvGraphicFramePr>
          <p:nvPr/>
        </p:nvGraphicFramePr>
        <p:xfrm>
          <a:off x="1082675" y="5568950"/>
          <a:ext cx="2346325" cy="984250"/>
        </p:xfrm>
        <a:graphic>
          <a:graphicData uri="http://schemas.openxmlformats.org/presentationml/2006/ole">
            <mc:AlternateContent xmlns:mc="http://schemas.openxmlformats.org/markup-compatibility/2006">
              <mc:Choice xmlns:v="urn:schemas-microsoft-com:vml" Requires="v">
                <p:oleObj spid="_x0000_s477244" name="Equation" r:id="rId15" imgW="1028520" imgH="431640" progId="Equation.3">
                  <p:embed/>
                </p:oleObj>
              </mc:Choice>
              <mc:Fallback>
                <p:oleObj name="Equation" r:id="rId15" imgW="1028520" imgH="431640" progId="Equation.3">
                  <p:embed/>
                  <p:pic>
                    <p:nvPicPr>
                      <p:cNvPr id="0" name="Object 5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082675" y="5568950"/>
                        <a:ext cx="2346325" cy="9842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8210" name="Text Box 2"/>
          <p:cNvSpPr txBox="1">
            <a:spLocks noChangeArrowheads="1"/>
          </p:cNvSpPr>
          <p:nvPr/>
        </p:nvSpPr>
        <p:spPr bwMode="auto">
          <a:xfrm>
            <a:off x="381000" y="304800"/>
            <a:ext cx="8458200" cy="1465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1800"/>
              <a:t>  13.8 Một động cơ có khối lượng M  đặt ở đầu tự do C của dầm ABC như hình </a:t>
            </a:r>
          </a:p>
          <a:p>
            <a:pPr algn="l"/>
            <a:r>
              <a:rPr lang="en-US" sz="1800"/>
              <a:t>vẽ. Dầm làm bằng thép chữ U ( I</a:t>
            </a:r>
            <a:r>
              <a:rPr lang="en-US" sz="1800" baseline="-25000"/>
              <a:t>z</a:t>
            </a:r>
            <a:r>
              <a:rPr lang="en-US" sz="1800"/>
              <a:t> , W</a:t>
            </a:r>
            <a:r>
              <a:rPr lang="en-US" sz="1800" baseline="-25000"/>
              <a:t>z </a:t>
            </a:r>
            <a:r>
              <a:rPr lang="en-US" sz="1800"/>
              <a:t> ). Xác định ứng suất cực đại trong dầm</a:t>
            </a:r>
          </a:p>
          <a:p>
            <a:pPr algn="l"/>
            <a:r>
              <a:rPr lang="en-US" sz="1800"/>
              <a:t>khi động cơ làm việc với tốc độ n vòng/phút sẽ xuất hiện lực quán tính ly tâm </a:t>
            </a:r>
          </a:p>
          <a:p>
            <a:pPr algn="l"/>
            <a:r>
              <a:rPr lang="en-US" sz="1800"/>
              <a:t>theo phương thẳng đứng  Q(t) = Qsinpt ( N ).Vật liệu làm dầm có mođun đàn hồi</a:t>
            </a:r>
          </a:p>
          <a:p>
            <a:pPr algn="l"/>
            <a:r>
              <a:rPr lang="en-US" sz="1800"/>
              <a:t>E . Bỏ qua trọng lượng của dầm.</a:t>
            </a:r>
          </a:p>
        </p:txBody>
      </p:sp>
      <p:grpSp>
        <p:nvGrpSpPr>
          <p:cNvPr id="478211" name="Group 3"/>
          <p:cNvGrpSpPr>
            <a:grpSpLocks/>
          </p:cNvGrpSpPr>
          <p:nvPr/>
        </p:nvGrpSpPr>
        <p:grpSpPr bwMode="auto">
          <a:xfrm>
            <a:off x="1981200" y="1524000"/>
            <a:ext cx="6265863" cy="1360488"/>
            <a:chOff x="1104" y="1339"/>
            <a:chExt cx="3947" cy="857"/>
          </a:xfrm>
        </p:grpSpPr>
        <p:grpSp>
          <p:nvGrpSpPr>
            <p:cNvPr id="478212" name="Group 4"/>
            <p:cNvGrpSpPr>
              <a:grpSpLocks/>
            </p:cNvGrpSpPr>
            <p:nvPr/>
          </p:nvGrpSpPr>
          <p:grpSpPr bwMode="auto">
            <a:xfrm>
              <a:off x="1104" y="1339"/>
              <a:ext cx="3947" cy="857"/>
              <a:chOff x="1575" y="3186"/>
              <a:chExt cx="3947" cy="857"/>
            </a:xfrm>
          </p:grpSpPr>
          <p:sp>
            <p:nvSpPr>
              <p:cNvPr id="478213" name="Line 5"/>
              <p:cNvSpPr>
                <a:spLocks noChangeShapeType="1"/>
              </p:cNvSpPr>
              <p:nvPr/>
            </p:nvSpPr>
            <p:spPr bwMode="auto">
              <a:xfrm>
                <a:off x="1791" y="3648"/>
                <a:ext cx="338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8214" name="Oval 6"/>
              <p:cNvSpPr>
                <a:spLocks noChangeArrowheads="1"/>
              </p:cNvSpPr>
              <p:nvPr/>
            </p:nvSpPr>
            <p:spPr bwMode="auto">
              <a:xfrm>
                <a:off x="4014" y="3651"/>
                <a:ext cx="46" cy="48"/>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78215" name="Oval 7"/>
              <p:cNvSpPr>
                <a:spLocks noChangeArrowheads="1"/>
              </p:cNvSpPr>
              <p:nvPr/>
            </p:nvSpPr>
            <p:spPr bwMode="auto">
              <a:xfrm>
                <a:off x="1767" y="3624"/>
                <a:ext cx="46" cy="48"/>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78216" name="Line 8"/>
              <p:cNvSpPr>
                <a:spLocks noChangeShapeType="1"/>
              </p:cNvSpPr>
              <p:nvPr/>
            </p:nvSpPr>
            <p:spPr bwMode="auto">
              <a:xfrm flipH="1">
                <a:off x="1735" y="3656"/>
                <a:ext cx="40" cy="9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8217" name="Line 9"/>
              <p:cNvSpPr>
                <a:spLocks noChangeShapeType="1"/>
              </p:cNvSpPr>
              <p:nvPr/>
            </p:nvSpPr>
            <p:spPr bwMode="auto">
              <a:xfrm>
                <a:off x="1807" y="3648"/>
                <a:ext cx="40" cy="9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8218" name="Line 10"/>
              <p:cNvSpPr>
                <a:spLocks noChangeShapeType="1"/>
              </p:cNvSpPr>
              <p:nvPr/>
            </p:nvSpPr>
            <p:spPr bwMode="auto">
              <a:xfrm>
                <a:off x="1671" y="3752"/>
                <a:ext cx="24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8219" name="Line 11"/>
              <p:cNvSpPr>
                <a:spLocks noChangeShapeType="1"/>
              </p:cNvSpPr>
              <p:nvPr/>
            </p:nvSpPr>
            <p:spPr bwMode="auto">
              <a:xfrm flipH="1">
                <a:off x="1671" y="3752"/>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8220" name="Line 12"/>
              <p:cNvSpPr>
                <a:spLocks noChangeShapeType="1"/>
              </p:cNvSpPr>
              <p:nvPr/>
            </p:nvSpPr>
            <p:spPr bwMode="auto">
              <a:xfrm flipH="1">
                <a:off x="1719" y="3752"/>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8221" name="Line 13"/>
              <p:cNvSpPr>
                <a:spLocks noChangeShapeType="1"/>
              </p:cNvSpPr>
              <p:nvPr/>
            </p:nvSpPr>
            <p:spPr bwMode="auto">
              <a:xfrm flipH="1">
                <a:off x="1751" y="3760"/>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8222" name="Line 14"/>
              <p:cNvSpPr>
                <a:spLocks noChangeShapeType="1"/>
              </p:cNvSpPr>
              <p:nvPr/>
            </p:nvSpPr>
            <p:spPr bwMode="auto">
              <a:xfrm flipH="1">
                <a:off x="1799" y="3760"/>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8223" name="Line 15"/>
              <p:cNvSpPr>
                <a:spLocks noChangeShapeType="1"/>
              </p:cNvSpPr>
              <p:nvPr/>
            </p:nvSpPr>
            <p:spPr bwMode="auto">
              <a:xfrm flipH="1">
                <a:off x="1847" y="3752"/>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8224" name="Line 16"/>
              <p:cNvSpPr>
                <a:spLocks noChangeShapeType="1"/>
              </p:cNvSpPr>
              <p:nvPr/>
            </p:nvSpPr>
            <p:spPr bwMode="auto">
              <a:xfrm>
                <a:off x="3918" y="3819"/>
                <a:ext cx="24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8225" name="Line 17"/>
              <p:cNvSpPr>
                <a:spLocks noChangeShapeType="1"/>
              </p:cNvSpPr>
              <p:nvPr/>
            </p:nvSpPr>
            <p:spPr bwMode="auto">
              <a:xfrm flipH="1">
                <a:off x="3918" y="3803"/>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8226" name="Line 18"/>
              <p:cNvSpPr>
                <a:spLocks noChangeShapeType="1"/>
              </p:cNvSpPr>
              <p:nvPr/>
            </p:nvSpPr>
            <p:spPr bwMode="auto">
              <a:xfrm flipH="1">
                <a:off x="3966" y="3803"/>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8227" name="Line 19"/>
              <p:cNvSpPr>
                <a:spLocks noChangeShapeType="1"/>
              </p:cNvSpPr>
              <p:nvPr/>
            </p:nvSpPr>
            <p:spPr bwMode="auto">
              <a:xfrm flipH="1">
                <a:off x="3998" y="3811"/>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8228" name="Line 20"/>
              <p:cNvSpPr>
                <a:spLocks noChangeShapeType="1"/>
              </p:cNvSpPr>
              <p:nvPr/>
            </p:nvSpPr>
            <p:spPr bwMode="auto">
              <a:xfrm flipH="1">
                <a:off x="4046" y="3811"/>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8229" name="Line 21"/>
              <p:cNvSpPr>
                <a:spLocks noChangeShapeType="1"/>
              </p:cNvSpPr>
              <p:nvPr/>
            </p:nvSpPr>
            <p:spPr bwMode="auto">
              <a:xfrm flipH="1">
                <a:off x="4094" y="3803"/>
                <a:ext cx="58" cy="5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8230" name="Oval 22"/>
              <p:cNvSpPr>
                <a:spLocks noChangeArrowheads="1"/>
              </p:cNvSpPr>
              <p:nvPr/>
            </p:nvSpPr>
            <p:spPr bwMode="auto">
              <a:xfrm>
                <a:off x="4014" y="3763"/>
                <a:ext cx="46" cy="48"/>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78231" name="Line 23"/>
              <p:cNvSpPr>
                <a:spLocks noChangeShapeType="1"/>
              </p:cNvSpPr>
              <p:nvPr/>
            </p:nvSpPr>
            <p:spPr bwMode="auto">
              <a:xfrm>
                <a:off x="4038" y="3675"/>
                <a:ext cx="0" cy="9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8232" name="Line 24"/>
              <p:cNvSpPr>
                <a:spLocks noChangeShapeType="1"/>
              </p:cNvSpPr>
              <p:nvPr/>
            </p:nvSpPr>
            <p:spPr bwMode="auto">
              <a:xfrm>
                <a:off x="1767" y="3936"/>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8233" name="Line 25"/>
              <p:cNvSpPr>
                <a:spLocks noChangeShapeType="1"/>
              </p:cNvSpPr>
              <p:nvPr/>
            </p:nvSpPr>
            <p:spPr bwMode="auto">
              <a:xfrm>
                <a:off x="5184" y="3936"/>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8234" name="Line 26"/>
              <p:cNvSpPr>
                <a:spLocks noChangeShapeType="1"/>
              </p:cNvSpPr>
              <p:nvPr/>
            </p:nvSpPr>
            <p:spPr bwMode="auto">
              <a:xfrm>
                <a:off x="4046" y="3947"/>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8235" name="Line 27"/>
              <p:cNvSpPr>
                <a:spLocks noChangeShapeType="1"/>
              </p:cNvSpPr>
              <p:nvPr/>
            </p:nvSpPr>
            <p:spPr bwMode="auto">
              <a:xfrm>
                <a:off x="1767" y="3984"/>
                <a:ext cx="2269"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8236" name="Line 28"/>
              <p:cNvSpPr>
                <a:spLocks noChangeShapeType="1"/>
              </p:cNvSpPr>
              <p:nvPr/>
            </p:nvSpPr>
            <p:spPr bwMode="auto">
              <a:xfrm>
                <a:off x="4054" y="3984"/>
                <a:ext cx="1129" cy="0"/>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8237" name="Text Box 29"/>
              <p:cNvSpPr txBox="1">
                <a:spLocks noChangeArrowheads="1"/>
              </p:cNvSpPr>
              <p:nvPr/>
            </p:nvSpPr>
            <p:spPr bwMode="auto">
              <a:xfrm>
                <a:off x="3016" y="3751"/>
                <a:ext cx="205"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a</a:t>
                </a:r>
              </a:p>
            </p:txBody>
          </p:sp>
          <p:sp>
            <p:nvSpPr>
              <p:cNvPr id="478238" name="Text Box 30"/>
              <p:cNvSpPr txBox="1">
                <a:spLocks noChangeArrowheads="1"/>
              </p:cNvSpPr>
              <p:nvPr/>
            </p:nvSpPr>
            <p:spPr bwMode="auto">
              <a:xfrm>
                <a:off x="4426" y="3776"/>
                <a:ext cx="205"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b</a:t>
                </a:r>
              </a:p>
            </p:txBody>
          </p:sp>
          <p:sp>
            <p:nvSpPr>
              <p:cNvPr id="478239" name="Text Box 31"/>
              <p:cNvSpPr txBox="1">
                <a:spLocks noChangeArrowheads="1"/>
              </p:cNvSpPr>
              <p:nvPr/>
            </p:nvSpPr>
            <p:spPr bwMode="auto">
              <a:xfrm>
                <a:off x="5273" y="3186"/>
                <a:ext cx="249"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M</a:t>
                </a:r>
              </a:p>
            </p:txBody>
          </p:sp>
          <p:grpSp>
            <p:nvGrpSpPr>
              <p:cNvPr id="478240" name="Group 32"/>
              <p:cNvGrpSpPr>
                <a:grpSpLocks/>
              </p:cNvGrpSpPr>
              <p:nvPr/>
            </p:nvGrpSpPr>
            <p:grpSpPr bwMode="auto">
              <a:xfrm>
                <a:off x="4902" y="3261"/>
                <a:ext cx="528" cy="480"/>
                <a:chOff x="3828" y="3072"/>
                <a:chExt cx="528" cy="480"/>
              </a:xfrm>
            </p:grpSpPr>
            <p:sp>
              <p:nvSpPr>
                <p:cNvPr id="478241" name="Oval 33"/>
                <p:cNvSpPr>
                  <a:spLocks noChangeArrowheads="1"/>
                </p:cNvSpPr>
                <p:nvPr/>
              </p:nvSpPr>
              <p:spPr bwMode="auto">
                <a:xfrm>
                  <a:off x="3962" y="3168"/>
                  <a:ext cx="288" cy="240"/>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sz="2000"/>
                </a:p>
                <a:p>
                  <a:pPr algn="ctr"/>
                  <a:endParaRPr lang="en-US" sz="2000"/>
                </a:p>
                <a:p>
                  <a:pPr algn="ctr"/>
                  <a:endParaRPr lang="en-US" sz="2000"/>
                </a:p>
              </p:txBody>
            </p:sp>
            <p:sp>
              <p:nvSpPr>
                <p:cNvPr id="478242" name="Line 34"/>
                <p:cNvSpPr>
                  <a:spLocks noChangeShapeType="1"/>
                </p:cNvSpPr>
                <p:nvPr/>
              </p:nvSpPr>
              <p:spPr bwMode="auto">
                <a:xfrm>
                  <a:off x="3966" y="3456"/>
                  <a:ext cx="288"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8243" name="Line 35"/>
                <p:cNvSpPr>
                  <a:spLocks noChangeShapeType="1"/>
                </p:cNvSpPr>
                <p:nvPr/>
              </p:nvSpPr>
              <p:spPr bwMode="auto">
                <a:xfrm flipH="1">
                  <a:off x="3984" y="3399"/>
                  <a:ext cx="48" cy="4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8244" name="Line 36"/>
                <p:cNvSpPr>
                  <a:spLocks noChangeShapeType="1"/>
                </p:cNvSpPr>
                <p:nvPr/>
              </p:nvSpPr>
              <p:spPr bwMode="auto">
                <a:xfrm>
                  <a:off x="4194" y="3408"/>
                  <a:ext cx="40" cy="4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8245" name="Line 37"/>
                <p:cNvSpPr>
                  <a:spLocks noChangeShapeType="1"/>
                </p:cNvSpPr>
                <p:nvPr/>
              </p:nvSpPr>
              <p:spPr bwMode="auto">
                <a:xfrm>
                  <a:off x="4107" y="3072"/>
                  <a:ext cx="0" cy="48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8246" name="Line 38"/>
                <p:cNvSpPr>
                  <a:spLocks noChangeShapeType="1"/>
                </p:cNvSpPr>
                <p:nvPr/>
              </p:nvSpPr>
              <p:spPr bwMode="auto">
                <a:xfrm>
                  <a:off x="3828" y="3309"/>
                  <a:ext cx="528"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478247" name="Text Box 39"/>
              <p:cNvSpPr txBox="1">
                <a:spLocks noChangeArrowheads="1"/>
              </p:cNvSpPr>
              <p:nvPr/>
            </p:nvSpPr>
            <p:spPr bwMode="auto">
              <a:xfrm>
                <a:off x="3936" y="3398"/>
                <a:ext cx="223"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B</a:t>
                </a:r>
              </a:p>
            </p:txBody>
          </p:sp>
          <p:sp>
            <p:nvSpPr>
              <p:cNvPr id="478248" name="Text Box 40"/>
              <p:cNvSpPr txBox="1">
                <a:spLocks noChangeArrowheads="1"/>
              </p:cNvSpPr>
              <p:nvPr/>
            </p:nvSpPr>
            <p:spPr bwMode="auto">
              <a:xfrm>
                <a:off x="1575" y="3408"/>
                <a:ext cx="223"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A</a:t>
                </a:r>
              </a:p>
            </p:txBody>
          </p:sp>
          <p:sp>
            <p:nvSpPr>
              <p:cNvPr id="478249" name="Text Box 41"/>
              <p:cNvSpPr txBox="1">
                <a:spLocks noChangeArrowheads="1"/>
              </p:cNvSpPr>
              <p:nvPr/>
            </p:nvSpPr>
            <p:spPr bwMode="auto">
              <a:xfrm>
                <a:off x="5192" y="3648"/>
                <a:ext cx="232"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t>C</a:t>
                </a:r>
              </a:p>
            </p:txBody>
          </p:sp>
        </p:grpSp>
        <p:sp>
          <p:nvSpPr>
            <p:cNvPr id="478250" name="Text Box 42"/>
            <p:cNvSpPr txBox="1">
              <a:spLocks noChangeArrowheads="1"/>
            </p:cNvSpPr>
            <p:nvPr/>
          </p:nvSpPr>
          <p:spPr bwMode="auto">
            <a:xfrm>
              <a:off x="2150" y="1453"/>
              <a:ext cx="29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EI</a:t>
              </a:r>
            </a:p>
          </p:txBody>
        </p:sp>
        <p:sp>
          <p:nvSpPr>
            <p:cNvPr id="478251" name="Line 43"/>
            <p:cNvSpPr>
              <a:spLocks noChangeShapeType="1"/>
            </p:cNvSpPr>
            <p:nvPr/>
          </p:nvSpPr>
          <p:spPr bwMode="auto">
            <a:xfrm>
              <a:off x="2400" y="1605"/>
              <a:ext cx="144" cy="19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sp>
        <p:nvSpPr>
          <p:cNvPr id="478252" name="Text Box 44"/>
          <p:cNvSpPr txBox="1">
            <a:spLocks noChangeArrowheads="1"/>
          </p:cNvSpPr>
          <p:nvPr/>
        </p:nvSpPr>
        <p:spPr bwMode="auto">
          <a:xfrm>
            <a:off x="669925" y="33924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478253" name="Text Box 45"/>
          <p:cNvSpPr txBox="1">
            <a:spLocks noChangeArrowheads="1"/>
          </p:cNvSpPr>
          <p:nvPr/>
        </p:nvSpPr>
        <p:spPr bwMode="auto">
          <a:xfrm>
            <a:off x="593725" y="441960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478254" name="Object 46"/>
          <p:cNvGraphicFramePr>
            <a:graphicFrameLocks noChangeAspect="1"/>
          </p:cNvGraphicFramePr>
          <p:nvPr/>
        </p:nvGraphicFramePr>
        <p:xfrm>
          <a:off x="2514600" y="2971800"/>
          <a:ext cx="3822700" cy="1084263"/>
        </p:xfrm>
        <a:graphic>
          <a:graphicData uri="http://schemas.openxmlformats.org/presentationml/2006/ole">
            <mc:AlternateContent xmlns:mc="http://schemas.openxmlformats.org/markup-compatibility/2006">
              <mc:Choice xmlns:v="urn:schemas-microsoft-com:vml" Requires="v">
                <p:oleObj spid="_x0000_s478266" name="Equation" r:id="rId3" imgW="1701720" imgH="482400" progId="Equation.3">
                  <p:embed/>
                </p:oleObj>
              </mc:Choice>
              <mc:Fallback>
                <p:oleObj name="Equation" r:id="rId3" imgW="1701720" imgH="482400" progId="Equation.3">
                  <p:embed/>
                  <p:pic>
                    <p:nvPicPr>
                      <p:cNvPr id="0" name="Object 4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4600" y="2971800"/>
                        <a:ext cx="3822700" cy="10842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478255" name="Object 47"/>
          <p:cNvGraphicFramePr>
            <a:graphicFrameLocks noChangeAspect="1"/>
          </p:cNvGraphicFramePr>
          <p:nvPr/>
        </p:nvGraphicFramePr>
        <p:xfrm>
          <a:off x="457200" y="4038600"/>
          <a:ext cx="3352800" cy="1381125"/>
        </p:xfrm>
        <a:graphic>
          <a:graphicData uri="http://schemas.openxmlformats.org/presentationml/2006/ole">
            <mc:AlternateContent xmlns:mc="http://schemas.openxmlformats.org/markup-compatibility/2006">
              <mc:Choice xmlns:v="urn:schemas-microsoft-com:vml" Requires="v">
                <p:oleObj spid="_x0000_s478267" name="Equation" r:id="rId5" imgW="1726920" imgH="711000" progId="Equation.3">
                  <p:embed/>
                </p:oleObj>
              </mc:Choice>
              <mc:Fallback>
                <p:oleObj name="Equation" r:id="rId5" imgW="1726920" imgH="711000" progId="Equation.3">
                  <p:embed/>
                  <p:pic>
                    <p:nvPicPr>
                      <p:cNvPr id="0" name="Object 4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7200" y="4038600"/>
                        <a:ext cx="3352800" cy="13811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478256" name="Text Box 48"/>
          <p:cNvSpPr txBox="1">
            <a:spLocks noChangeArrowheads="1"/>
          </p:cNvSpPr>
          <p:nvPr/>
        </p:nvSpPr>
        <p:spPr bwMode="auto">
          <a:xfrm>
            <a:off x="669925" y="449580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478257" name="Text Box 49"/>
          <p:cNvSpPr txBox="1">
            <a:spLocks noChangeArrowheads="1"/>
          </p:cNvSpPr>
          <p:nvPr/>
        </p:nvSpPr>
        <p:spPr bwMode="auto">
          <a:xfrm>
            <a:off x="746125" y="563880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478258" name="Text Box 50"/>
          <p:cNvSpPr txBox="1">
            <a:spLocks noChangeArrowheads="1"/>
          </p:cNvSpPr>
          <p:nvPr/>
        </p:nvSpPr>
        <p:spPr bwMode="auto">
          <a:xfrm>
            <a:off x="746125" y="48402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478259" name="Text Box 51"/>
          <p:cNvSpPr txBox="1">
            <a:spLocks noChangeArrowheads="1"/>
          </p:cNvSpPr>
          <p:nvPr/>
        </p:nvSpPr>
        <p:spPr bwMode="auto">
          <a:xfrm>
            <a:off x="593725" y="58308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478260" name="Object 52"/>
          <p:cNvGraphicFramePr>
            <a:graphicFrameLocks noChangeAspect="1"/>
          </p:cNvGraphicFramePr>
          <p:nvPr/>
        </p:nvGraphicFramePr>
        <p:xfrm>
          <a:off x="5688013" y="4876800"/>
          <a:ext cx="1997075" cy="984250"/>
        </p:xfrm>
        <a:graphic>
          <a:graphicData uri="http://schemas.openxmlformats.org/presentationml/2006/ole">
            <mc:AlternateContent xmlns:mc="http://schemas.openxmlformats.org/markup-compatibility/2006">
              <mc:Choice xmlns:v="urn:schemas-microsoft-com:vml" Requires="v">
                <p:oleObj spid="_x0000_s478268" name="Equation" r:id="rId7" imgW="876240" imgH="431640" progId="Equation.3">
                  <p:embed/>
                </p:oleObj>
              </mc:Choice>
              <mc:Fallback>
                <p:oleObj name="Equation" r:id="rId7" imgW="876240" imgH="431640" progId="Equation.3">
                  <p:embed/>
                  <p:pic>
                    <p:nvPicPr>
                      <p:cNvPr id="0" name="Object 5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688013" y="4876800"/>
                        <a:ext cx="1997075" cy="9842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478261" name="Text Box 53"/>
          <p:cNvSpPr txBox="1">
            <a:spLocks noChangeArrowheads="1"/>
          </p:cNvSpPr>
          <p:nvPr/>
        </p:nvSpPr>
        <p:spPr bwMode="auto">
          <a:xfrm>
            <a:off x="898525" y="57546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478262" name="Object 54"/>
          <p:cNvGraphicFramePr>
            <a:graphicFrameLocks noChangeAspect="1"/>
          </p:cNvGraphicFramePr>
          <p:nvPr/>
        </p:nvGraphicFramePr>
        <p:xfrm>
          <a:off x="1066800" y="5791200"/>
          <a:ext cx="2609850" cy="660400"/>
        </p:xfrm>
        <a:graphic>
          <a:graphicData uri="http://schemas.openxmlformats.org/presentationml/2006/ole">
            <mc:AlternateContent xmlns:mc="http://schemas.openxmlformats.org/markup-compatibility/2006">
              <mc:Choice xmlns:v="urn:schemas-microsoft-com:vml" Requires="v">
                <p:oleObj spid="_x0000_s478269" name="Equation" r:id="rId9" imgW="952200" imgH="241200" progId="Equation.3">
                  <p:embed/>
                </p:oleObj>
              </mc:Choice>
              <mc:Fallback>
                <p:oleObj name="Equation" r:id="rId9" imgW="952200" imgH="241200" progId="Equation.3">
                  <p:embed/>
                  <p:pic>
                    <p:nvPicPr>
                      <p:cNvPr id="0" name="Object 5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66800" y="5791200"/>
                        <a:ext cx="2609850" cy="6604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478263" name="Text Box 55"/>
          <p:cNvSpPr txBox="1">
            <a:spLocks noChangeArrowheads="1"/>
          </p:cNvSpPr>
          <p:nvPr/>
        </p:nvSpPr>
        <p:spPr bwMode="auto">
          <a:xfrm>
            <a:off x="593725" y="58308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478264" name="Object 56"/>
          <p:cNvGraphicFramePr>
            <a:graphicFrameLocks noChangeAspect="1"/>
          </p:cNvGraphicFramePr>
          <p:nvPr/>
        </p:nvGraphicFramePr>
        <p:xfrm>
          <a:off x="4159250" y="5770563"/>
          <a:ext cx="3841750" cy="782637"/>
        </p:xfrm>
        <a:graphic>
          <a:graphicData uri="http://schemas.openxmlformats.org/presentationml/2006/ole">
            <mc:AlternateContent xmlns:mc="http://schemas.openxmlformats.org/markup-compatibility/2006">
              <mc:Choice xmlns:v="urn:schemas-microsoft-com:vml" Requires="v">
                <p:oleObj spid="_x0000_s478270" name="Equation" r:id="rId11" imgW="1434960" imgH="291960" progId="Equation.3">
                  <p:embed/>
                </p:oleObj>
              </mc:Choice>
              <mc:Fallback>
                <p:oleObj name="Equation" r:id="rId11" imgW="1434960" imgH="291960" progId="Equation.3">
                  <p:embed/>
                  <p:pic>
                    <p:nvPicPr>
                      <p:cNvPr id="0" name="Object 5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159250" y="5770563"/>
                        <a:ext cx="3841750" cy="7826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478265" name="Object 57"/>
          <p:cNvGraphicFramePr>
            <a:graphicFrameLocks noChangeAspect="1"/>
          </p:cNvGraphicFramePr>
          <p:nvPr/>
        </p:nvGraphicFramePr>
        <p:xfrm>
          <a:off x="5654675" y="4038600"/>
          <a:ext cx="2346325" cy="984250"/>
        </p:xfrm>
        <a:graphic>
          <a:graphicData uri="http://schemas.openxmlformats.org/presentationml/2006/ole">
            <mc:AlternateContent xmlns:mc="http://schemas.openxmlformats.org/markup-compatibility/2006">
              <mc:Choice xmlns:v="urn:schemas-microsoft-com:vml" Requires="v">
                <p:oleObj spid="_x0000_s478271" name="Equation" r:id="rId13" imgW="1028520" imgH="431640" progId="Equation.3">
                  <p:embed/>
                </p:oleObj>
              </mc:Choice>
              <mc:Fallback>
                <p:oleObj name="Equation" r:id="rId13" imgW="1028520" imgH="431640" progId="Equation.3">
                  <p:embed/>
                  <p:pic>
                    <p:nvPicPr>
                      <p:cNvPr id="0" name="Object 5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654675" y="4038600"/>
                        <a:ext cx="2346325" cy="9842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9234" name="Text Box 2"/>
          <p:cNvSpPr txBox="1">
            <a:spLocks noChangeArrowheads="1"/>
          </p:cNvSpPr>
          <p:nvPr/>
        </p:nvSpPr>
        <p:spPr bwMode="auto">
          <a:xfrm>
            <a:off x="288925" y="3962400"/>
            <a:ext cx="62785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0000"/>
                </a:solidFill>
                <a:latin typeface="Times New Roman" pitchFamily="18" charset="0"/>
                <a:cs typeface="Times New Roman" pitchFamily="18" charset="0"/>
              </a:rPr>
              <a:t>*</a:t>
            </a:r>
            <a:r>
              <a:rPr lang="en-US" b="1">
                <a:solidFill>
                  <a:srgbClr val="660066"/>
                </a:solidFill>
              </a:rPr>
              <a:t>Các đặc trưng của một chu kỳ ứng suất :</a:t>
            </a:r>
            <a:endParaRPr lang="en-US">
              <a:solidFill>
                <a:srgbClr val="660066"/>
              </a:solidFill>
              <a:cs typeface="Times New Roman" pitchFamily="18" charset="0"/>
            </a:endParaRPr>
          </a:p>
        </p:txBody>
      </p:sp>
      <p:sp>
        <p:nvSpPr>
          <p:cNvPr id="479235" name="Text Box 3"/>
          <p:cNvSpPr txBox="1">
            <a:spLocks noChangeArrowheads="1"/>
          </p:cNvSpPr>
          <p:nvPr/>
        </p:nvSpPr>
        <p:spPr bwMode="auto">
          <a:xfrm>
            <a:off x="304800" y="4343400"/>
            <a:ext cx="59324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a/ </a:t>
            </a:r>
            <a:r>
              <a:rPr lang="en-US" b="1" i="1">
                <a:solidFill>
                  <a:srgbClr val="990000"/>
                </a:solidFill>
              </a:rPr>
              <a:t>Hệ số không đối xứng</a:t>
            </a:r>
            <a:r>
              <a:rPr lang="en-US">
                <a:solidFill>
                  <a:srgbClr val="000000"/>
                </a:solidFill>
              </a:rPr>
              <a:t> ( trị số và dấu )</a:t>
            </a:r>
            <a:r>
              <a:rPr lang="en-US"/>
              <a:t> </a:t>
            </a:r>
            <a:endParaRPr lang="en-US">
              <a:cs typeface="Times New Roman" pitchFamily="18" charset="0"/>
            </a:endParaRPr>
          </a:p>
        </p:txBody>
      </p:sp>
      <p:graphicFrame>
        <p:nvGraphicFramePr>
          <p:cNvPr id="479236" name="Object 4"/>
          <p:cNvGraphicFramePr>
            <a:graphicFrameLocks noChangeAspect="1"/>
          </p:cNvGraphicFramePr>
          <p:nvPr/>
        </p:nvGraphicFramePr>
        <p:xfrm>
          <a:off x="6248400" y="4267200"/>
          <a:ext cx="1143000" cy="815975"/>
        </p:xfrm>
        <a:graphic>
          <a:graphicData uri="http://schemas.openxmlformats.org/presentationml/2006/ole">
            <mc:AlternateContent xmlns:mc="http://schemas.openxmlformats.org/markup-compatibility/2006">
              <mc:Choice xmlns:v="urn:schemas-microsoft-com:vml" Requires="v">
                <p:oleObj spid="_x0000_s479250" name="Equation" r:id="rId3" imgW="723600" imgH="495000" progId="Equation.3">
                  <p:embed/>
                </p:oleObj>
              </mc:Choice>
              <mc:Fallback>
                <p:oleObj name="Equation" r:id="rId3" imgW="723600" imgH="495000" progId="Equation.3">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48400" y="4267200"/>
                        <a:ext cx="1143000" cy="815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79237" name="Text Box 5"/>
          <p:cNvSpPr txBox="1">
            <a:spLocks noChangeArrowheads="1"/>
          </p:cNvSpPr>
          <p:nvPr/>
        </p:nvSpPr>
        <p:spPr bwMode="auto">
          <a:xfrm>
            <a:off x="7766050" y="4418013"/>
            <a:ext cx="1065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(14. 1)</a:t>
            </a:r>
          </a:p>
        </p:txBody>
      </p:sp>
      <p:sp>
        <p:nvSpPr>
          <p:cNvPr id="479238" name="Text Box 6"/>
          <p:cNvSpPr txBox="1">
            <a:spLocks noChangeArrowheads="1"/>
          </p:cNvSpPr>
          <p:nvPr/>
        </p:nvSpPr>
        <p:spPr bwMode="auto">
          <a:xfrm>
            <a:off x="288925" y="5153025"/>
            <a:ext cx="35496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b/ </a:t>
            </a:r>
            <a:r>
              <a:rPr lang="en-US" b="1" i="1">
                <a:solidFill>
                  <a:srgbClr val="990000"/>
                </a:solidFill>
              </a:rPr>
              <a:t>Biên độ của chu kỳ</a:t>
            </a:r>
            <a:r>
              <a:rPr lang="en-US">
                <a:solidFill>
                  <a:srgbClr val="000000"/>
                </a:solidFill>
              </a:rPr>
              <a:t> : </a:t>
            </a:r>
            <a:endParaRPr lang="en-US">
              <a:solidFill>
                <a:srgbClr val="000000"/>
              </a:solidFill>
              <a:cs typeface="Times New Roman" pitchFamily="18" charset="0"/>
            </a:endParaRPr>
          </a:p>
        </p:txBody>
      </p:sp>
      <p:graphicFrame>
        <p:nvGraphicFramePr>
          <p:cNvPr id="479239" name="Object 7"/>
          <p:cNvGraphicFramePr>
            <a:graphicFrameLocks noChangeAspect="1"/>
          </p:cNvGraphicFramePr>
          <p:nvPr/>
        </p:nvGraphicFramePr>
        <p:xfrm>
          <a:off x="3810000" y="5029200"/>
          <a:ext cx="3810000" cy="728663"/>
        </p:xfrm>
        <a:graphic>
          <a:graphicData uri="http://schemas.openxmlformats.org/presentationml/2006/ole">
            <mc:AlternateContent xmlns:mc="http://schemas.openxmlformats.org/markup-compatibility/2006">
              <mc:Choice xmlns:v="urn:schemas-microsoft-com:vml" Requires="v">
                <p:oleObj spid="_x0000_s479251" name="Equation" r:id="rId5" imgW="2412720" imgH="444240" progId="Equation.3">
                  <p:embed/>
                </p:oleObj>
              </mc:Choice>
              <mc:Fallback>
                <p:oleObj name="Equation" r:id="rId5" imgW="2412720" imgH="444240" progId="Equation.3">
                  <p:embed/>
                  <p:pic>
                    <p:nvPicPr>
                      <p:cNvPr id="0" name="Object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810000" y="5029200"/>
                        <a:ext cx="3810000" cy="728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79240" name="Text Box 8"/>
          <p:cNvSpPr txBox="1">
            <a:spLocks noChangeArrowheads="1"/>
          </p:cNvSpPr>
          <p:nvPr/>
        </p:nvSpPr>
        <p:spPr bwMode="auto">
          <a:xfrm>
            <a:off x="7772400" y="5145088"/>
            <a:ext cx="1065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(14. 2)</a:t>
            </a:r>
          </a:p>
        </p:txBody>
      </p:sp>
      <p:sp>
        <p:nvSpPr>
          <p:cNvPr id="479241" name="Text Box 9"/>
          <p:cNvSpPr txBox="1">
            <a:spLocks noChangeArrowheads="1"/>
          </p:cNvSpPr>
          <p:nvPr/>
        </p:nvSpPr>
        <p:spPr bwMode="auto">
          <a:xfrm>
            <a:off x="288925" y="5838825"/>
            <a:ext cx="37576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c/ </a:t>
            </a:r>
            <a:r>
              <a:rPr lang="en-US" b="1" i="1">
                <a:solidFill>
                  <a:srgbClr val="990000"/>
                </a:solidFill>
              </a:rPr>
              <a:t>Ứng suất  trung bình</a:t>
            </a:r>
            <a:r>
              <a:rPr lang="en-US">
                <a:solidFill>
                  <a:srgbClr val="000000"/>
                </a:solidFill>
              </a:rPr>
              <a:t> :</a:t>
            </a:r>
            <a:r>
              <a:rPr lang="en-US">
                <a:solidFill>
                  <a:srgbClr val="660066"/>
                </a:solidFill>
              </a:rPr>
              <a:t> </a:t>
            </a:r>
          </a:p>
        </p:txBody>
      </p:sp>
      <p:graphicFrame>
        <p:nvGraphicFramePr>
          <p:cNvPr id="479242" name="Object 10"/>
          <p:cNvGraphicFramePr>
            <a:graphicFrameLocks noChangeAspect="1"/>
          </p:cNvGraphicFramePr>
          <p:nvPr/>
        </p:nvGraphicFramePr>
        <p:xfrm>
          <a:off x="3962400" y="5791200"/>
          <a:ext cx="3352800" cy="685800"/>
        </p:xfrm>
        <a:graphic>
          <a:graphicData uri="http://schemas.openxmlformats.org/presentationml/2006/ole">
            <mc:AlternateContent xmlns:mc="http://schemas.openxmlformats.org/markup-compatibility/2006">
              <mc:Choice xmlns:v="urn:schemas-microsoft-com:vml" Requires="v">
                <p:oleObj spid="_x0000_s479252" name="Equation" r:id="rId7" imgW="2501640" imgH="444240" progId="Equation.3">
                  <p:embed/>
                </p:oleObj>
              </mc:Choice>
              <mc:Fallback>
                <p:oleObj name="Equation" r:id="rId7" imgW="2501640" imgH="444240" progId="Equation.3">
                  <p:embed/>
                  <p:pic>
                    <p:nvPicPr>
                      <p:cNvPr id="0" name="Object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62400" y="5791200"/>
                        <a:ext cx="3352800" cy="685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79243" name="Text Box 11"/>
          <p:cNvSpPr txBox="1">
            <a:spLocks noChangeArrowheads="1"/>
          </p:cNvSpPr>
          <p:nvPr/>
        </p:nvSpPr>
        <p:spPr bwMode="auto">
          <a:xfrm>
            <a:off x="7772400" y="5865813"/>
            <a:ext cx="1065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(14. 3)</a:t>
            </a:r>
          </a:p>
        </p:txBody>
      </p:sp>
      <p:sp>
        <p:nvSpPr>
          <p:cNvPr id="479244" name="Text Box 12"/>
          <p:cNvSpPr txBox="1">
            <a:spLocks noChangeArrowheads="1"/>
          </p:cNvSpPr>
          <p:nvPr/>
        </p:nvSpPr>
        <p:spPr bwMode="auto">
          <a:xfrm>
            <a:off x="822325" y="2682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479245" name="Text Box 13"/>
          <p:cNvSpPr txBox="1">
            <a:spLocks noChangeArrowheads="1"/>
          </p:cNvSpPr>
          <p:nvPr/>
        </p:nvSpPr>
        <p:spPr bwMode="auto">
          <a:xfrm>
            <a:off x="593725" y="2682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479246" name="Text Box 14"/>
          <p:cNvSpPr txBox="1">
            <a:spLocks noChangeArrowheads="1"/>
          </p:cNvSpPr>
          <p:nvPr/>
        </p:nvSpPr>
        <p:spPr bwMode="auto">
          <a:xfrm>
            <a:off x="1473200" y="193675"/>
            <a:ext cx="5308600" cy="1279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Times New Roman" pitchFamily="18" charset="0"/>
                <a:cs typeface="Times New Roman" pitchFamily="18" charset="0"/>
              </a:rPr>
              <a:t>                         </a:t>
            </a:r>
            <a:r>
              <a:rPr lang="en-US" b="1">
                <a:solidFill>
                  <a:srgbClr val="000000"/>
                </a:solidFill>
              </a:rPr>
              <a:t>Chương 14 </a:t>
            </a:r>
          </a:p>
          <a:p>
            <a:pPr algn="l"/>
            <a:r>
              <a:rPr lang="en-US">
                <a:solidFill>
                  <a:srgbClr val="000000"/>
                </a:solidFill>
              </a:rPr>
              <a:t>    </a:t>
            </a:r>
            <a:r>
              <a:rPr lang="en-US" b="1">
                <a:solidFill>
                  <a:srgbClr val="FF0000"/>
                </a:solidFill>
              </a:rPr>
              <a:t>TẢI  TRỌNG  BIẾN  ĐỔI  CHU  KỲ</a:t>
            </a:r>
            <a:endParaRPr lang="en-US">
              <a:solidFill>
                <a:srgbClr val="FF0000"/>
              </a:solidFill>
            </a:endParaRPr>
          </a:p>
          <a:p>
            <a:pPr algn="l">
              <a:lnSpc>
                <a:spcPct val="125000"/>
              </a:lnSpc>
            </a:pPr>
            <a:r>
              <a:rPr lang="en-US">
                <a:solidFill>
                  <a:srgbClr val="000000"/>
                </a:solidFill>
                <a:latin typeface="Times New Roman" pitchFamily="18" charset="0"/>
                <a:cs typeface="Times New Roman" pitchFamily="18" charset="0"/>
              </a:rPr>
              <a:t>                                </a:t>
            </a:r>
          </a:p>
        </p:txBody>
      </p:sp>
      <p:sp>
        <p:nvSpPr>
          <p:cNvPr id="479247" name="Text Box 15"/>
          <p:cNvSpPr txBox="1">
            <a:spLocks noChangeArrowheads="1"/>
          </p:cNvSpPr>
          <p:nvPr/>
        </p:nvSpPr>
        <p:spPr bwMode="auto">
          <a:xfrm>
            <a:off x="288925" y="914400"/>
            <a:ext cx="79819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800000"/>
                </a:solidFill>
              </a:rPr>
              <a:t>14. 1. Tải trọng biến đổi chu kỳ và sự mỏi của vật liệu</a:t>
            </a:r>
            <a:r>
              <a:rPr lang="en-US">
                <a:solidFill>
                  <a:srgbClr val="800000"/>
                </a:solidFill>
              </a:rPr>
              <a:t>.</a:t>
            </a:r>
            <a:endParaRPr lang="en-US">
              <a:solidFill>
                <a:srgbClr val="800000"/>
              </a:solidFill>
              <a:cs typeface="Times New Roman" pitchFamily="18" charset="0"/>
            </a:endParaRPr>
          </a:p>
        </p:txBody>
      </p:sp>
      <p:sp>
        <p:nvSpPr>
          <p:cNvPr id="479248" name="Text Box 16"/>
          <p:cNvSpPr txBox="1">
            <a:spLocks noChangeArrowheads="1"/>
          </p:cNvSpPr>
          <p:nvPr/>
        </p:nvSpPr>
        <p:spPr bwMode="auto">
          <a:xfrm>
            <a:off x="288925" y="1371600"/>
            <a:ext cx="8281988"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0000"/>
                </a:solidFill>
                <a:latin typeface="Times New Roman" pitchFamily="18" charset="0"/>
                <a:cs typeface="Times New Roman" pitchFamily="18" charset="0"/>
              </a:rPr>
              <a:t>*</a:t>
            </a:r>
            <a:r>
              <a:rPr lang="en-US" b="1">
                <a:solidFill>
                  <a:srgbClr val="663300"/>
                </a:solidFill>
              </a:rPr>
              <a:t>Vấn đề mỏi của vật liệu nói chung và mỏi kim loai nói </a:t>
            </a:r>
          </a:p>
          <a:p>
            <a:pPr algn="l"/>
            <a:r>
              <a:rPr lang="en-US" b="1">
                <a:solidFill>
                  <a:srgbClr val="663300"/>
                </a:solidFill>
              </a:rPr>
              <a:t>riêng có ý nghĩa rất quan trọng vì phần lớn các phần tử </a:t>
            </a:r>
          </a:p>
          <a:p>
            <a:pPr algn="l"/>
            <a:r>
              <a:rPr lang="en-US" b="1">
                <a:solidFill>
                  <a:srgbClr val="663300"/>
                </a:solidFill>
              </a:rPr>
              <a:t>máy móc, công trình đều làm việc với tải trọng chu kỳ. </a:t>
            </a:r>
            <a:endParaRPr lang="en-US" b="1">
              <a:solidFill>
                <a:srgbClr val="663300"/>
              </a:solidFill>
              <a:latin typeface="Times New Roman" pitchFamily="18" charset="0"/>
              <a:cs typeface="Times New Roman" pitchFamily="18" charset="0"/>
            </a:endParaRPr>
          </a:p>
        </p:txBody>
      </p:sp>
      <p:sp>
        <p:nvSpPr>
          <p:cNvPr id="479249" name="Text Box 17"/>
          <p:cNvSpPr txBox="1">
            <a:spLocks noChangeArrowheads="1"/>
          </p:cNvSpPr>
          <p:nvPr/>
        </p:nvSpPr>
        <p:spPr bwMode="auto">
          <a:xfrm>
            <a:off x="287338" y="2514600"/>
            <a:ext cx="8823325"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0000"/>
                </a:solidFill>
                <a:latin typeface="Times New Roman" pitchFamily="18" charset="0"/>
                <a:cs typeface="Times New Roman" pitchFamily="18" charset="0"/>
              </a:rPr>
              <a:t>*</a:t>
            </a:r>
            <a:r>
              <a:rPr lang="en-US" b="1">
                <a:solidFill>
                  <a:srgbClr val="006600"/>
                </a:solidFill>
              </a:rPr>
              <a:t>Tải trọng chu kỳ là tải trọng lặp lại nhiều lần với một chu </a:t>
            </a:r>
          </a:p>
          <a:p>
            <a:pPr algn="l"/>
            <a:r>
              <a:rPr lang="en-US" b="1">
                <a:solidFill>
                  <a:srgbClr val="006600"/>
                </a:solidFill>
              </a:rPr>
              <a:t>kỳ nhất định. Quá trình biến đổi của tải trọng hay ứng suất  </a:t>
            </a:r>
          </a:p>
          <a:p>
            <a:pPr algn="l"/>
            <a:r>
              <a:rPr lang="en-US" b="1">
                <a:solidFill>
                  <a:srgbClr val="006600"/>
                </a:solidFill>
              </a:rPr>
              <a:t>từ cực đại đến cực tiểu rồi lại trở về cực đại là một </a:t>
            </a:r>
            <a:r>
              <a:rPr lang="en-US" b="1" i="1">
                <a:solidFill>
                  <a:srgbClr val="006600"/>
                </a:solidFill>
              </a:rPr>
              <a:t>chu kỳ </a:t>
            </a:r>
          </a:p>
          <a:p>
            <a:pPr algn="l"/>
            <a:r>
              <a:rPr lang="en-US" b="1" i="1">
                <a:solidFill>
                  <a:srgbClr val="006600"/>
                </a:solidFill>
              </a:rPr>
              <a:t>tải trọng hay ứng suất</a:t>
            </a:r>
            <a:r>
              <a:rPr lang="en-US" b="1">
                <a:solidFill>
                  <a:srgbClr val="000000"/>
                </a:solidFill>
              </a:rPr>
              <a:t>.</a:t>
            </a:r>
            <a:endParaRPr lang="en-US">
              <a:latin typeface="Times New Roman" pitchFamily="18" charset="0"/>
              <a:cs typeface="Times New Roman"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iterate type="lt">
                                    <p:tmPct val="100000"/>
                                  </p:iterate>
                                  <p:childTnLst>
                                    <p:set>
                                      <p:cBhvr>
                                        <p:cTn id="6" dur="1" fill="hold">
                                          <p:stCondLst>
                                            <p:cond delay="0"/>
                                          </p:stCondLst>
                                        </p:cTn>
                                        <p:tgtEl>
                                          <p:spTgt spid="479246"/>
                                        </p:tgtEl>
                                        <p:attrNameLst>
                                          <p:attrName>style.visibility</p:attrName>
                                        </p:attrNameLst>
                                      </p:cBhvr>
                                      <p:to>
                                        <p:strVal val="visible"/>
                                      </p:to>
                                    </p:set>
                                    <p:animEffect transition="in" filter="checkerboard(across)">
                                      <p:cBhvr>
                                        <p:cTn id="7" dur="75"/>
                                        <p:tgtEl>
                                          <p:spTgt spid="47924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iterate type="wd">
                                    <p:tmPct val="100000"/>
                                  </p:iterate>
                                  <p:childTnLst>
                                    <p:set>
                                      <p:cBhvr>
                                        <p:cTn id="11" dur="1" fill="hold">
                                          <p:stCondLst>
                                            <p:cond delay="0"/>
                                          </p:stCondLst>
                                        </p:cTn>
                                        <p:tgtEl>
                                          <p:spTgt spid="479247"/>
                                        </p:tgtEl>
                                        <p:attrNameLst>
                                          <p:attrName>style.visibility</p:attrName>
                                        </p:attrNameLst>
                                      </p:cBhvr>
                                      <p:to>
                                        <p:strVal val="visible"/>
                                      </p:to>
                                    </p:set>
                                    <p:animEffect transition="in" filter="checkerboard(across)">
                                      <p:cBhvr>
                                        <p:cTn id="12" dur="300"/>
                                        <p:tgtEl>
                                          <p:spTgt spid="47924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grpId="0" nodeType="clickEffect">
                                  <p:stCondLst>
                                    <p:cond delay="0"/>
                                  </p:stCondLst>
                                  <p:childTnLst>
                                    <p:set>
                                      <p:cBhvr>
                                        <p:cTn id="16" dur="1" fill="hold">
                                          <p:stCondLst>
                                            <p:cond delay="0"/>
                                          </p:stCondLst>
                                        </p:cTn>
                                        <p:tgtEl>
                                          <p:spTgt spid="479248"/>
                                        </p:tgtEl>
                                        <p:attrNameLst>
                                          <p:attrName>style.visibility</p:attrName>
                                        </p:attrNameLst>
                                      </p:cBhvr>
                                      <p:to>
                                        <p:strVal val="visible"/>
                                      </p:to>
                                    </p:set>
                                    <p:animEffect transition="in" filter="strips(downRight)">
                                      <p:cBhvr>
                                        <p:cTn id="17" dur="500"/>
                                        <p:tgtEl>
                                          <p:spTgt spid="47924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479249"/>
                                        </p:tgtEl>
                                        <p:attrNameLst>
                                          <p:attrName>style.visibility</p:attrName>
                                        </p:attrNameLst>
                                      </p:cBhvr>
                                      <p:to>
                                        <p:strVal val="visible"/>
                                      </p:to>
                                    </p:set>
                                    <p:animEffect transition="in" filter="wipe(up)">
                                      <p:cBhvr>
                                        <p:cTn id="22" dur="500"/>
                                        <p:tgtEl>
                                          <p:spTgt spid="47924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2" presetClass="entr" presetSubtype="8" fill="hold" grpId="0" nodeType="clickEffect">
                                  <p:stCondLst>
                                    <p:cond delay="0"/>
                                  </p:stCondLst>
                                  <p:childTnLst>
                                    <p:set>
                                      <p:cBhvr>
                                        <p:cTn id="26" dur="1" fill="hold">
                                          <p:stCondLst>
                                            <p:cond delay="0"/>
                                          </p:stCondLst>
                                        </p:cTn>
                                        <p:tgtEl>
                                          <p:spTgt spid="479234"/>
                                        </p:tgtEl>
                                        <p:attrNameLst>
                                          <p:attrName>style.visibility</p:attrName>
                                        </p:attrNameLst>
                                      </p:cBhvr>
                                      <p:to>
                                        <p:strVal val="visible"/>
                                      </p:to>
                                    </p:set>
                                    <p:animEffect transition="in" filter="slide(fromLeft)">
                                      <p:cBhvr>
                                        <p:cTn id="27" dur="500"/>
                                        <p:tgtEl>
                                          <p:spTgt spid="47923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grpId="0" nodeType="clickEffect">
                                  <p:stCondLst>
                                    <p:cond delay="0"/>
                                  </p:stCondLst>
                                  <p:childTnLst>
                                    <p:set>
                                      <p:cBhvr>
                                        <p:cTn id="31" dur="1" fill="hold">
                                          <p:stCondLst>
                                            <p:cond delay="0"/>
                                          </p:stCondLst>
                                        </p:cTn>
                                        <p:tgtEl>
                                          <p:spTgt spid="479235"/>
                                        </p:tgtEl>
                                        <p:attrNameLst>
                                          <p:attrName>style.visibility</p:attrName>
                                        </p:attrNameLst>
                                      </p:cBhvr>
                                      <p:to>
                                        <p:strVal val="visible"/>
                                      </p:to>
                                    </p:set>
                                    <p:animEffect transition="in" filter="blinds(horizontal)">
                                      <p:cBhvr>
                                        <p:cTn id="32" dur="500"/>
                                        <p:tgtEl>
                                          <p:spTgt spid="479235"/>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3" presetClass="entr" presetSubtype="10" fill="hold" nodeType="clickEffect">
                                  <p:stCondLst>
                                    <p:cond delay="0"/>
                                  </p:stCondLst>
                                  <p:childTnLst>
                                    <p:set>
                                      <p:cBhvr>
                                        <p:cTn id="36" dur="1" fill="hold">
                                          <p:stCondLst>
                                            <p:cond delay="0"/>
                                          </p:stCondLst>
                                        </p:cTn>
                                        <p:tgtEl>
                                          <p:spTgt spid="479236"/>
                                        </p:tgtEl>
                                        <p:attrNameLst>
                                          <p:attrName>style.visibility</p:attrName>
                                        </p:attrNameLst>
                                      </p:cBhvr>
                                      <p:to>
                                        <p:strVal val="visible"/>
                                      </p:to>
                                    </p:set>
                                    <p:animEffect transition="in" filter="blinds(horizontal)">
                                      <p:cBhvr>
                                        <p:cTn id="37" dur="500"/>
                                        <p:tgtEl>
                                          <p:spTgt spid="479236"/>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3" presetClass="entr" presetSubtype="10" fill="hold" grpId="0" nodeType="clickEffect">
                                  <p:stCondLst>
                                    <p:cond delay="0"/>
                                  </p:stCondLst>
                                  <p:childTnLst>
                                    <p:set>
                                      <p:cBhvr>
                                        <p:cTn id="41" dur="1" fill="hold">
                                          <p:stCondLst>
                                            <p:cond delay="0"/>
                                          </p:stCondLst>
                                        </p:cTn>
                                        <p:tgtEl>
                                          <p:spTgt spid="479237"/>
                                        </p:tgtEl>
                                        <p:attrNameLst>
                                          <p:attrName>style.visibility</p:attrName>
                                        </p:attrNameLst>
                                      </p:cBhvr>
                                      <p:to>
                                        <p:strVal val="visible"/>
                                      </p:to>
                                    </p:set>
                                    <p:animEffect transition="in" filter="blinds(horizontal)">
                                      <p:cBhvr>
                                        <p:cTn id="42" dur="500"/>
                                        <p:tgtEl>
                                          <p:spTgt spid="479237"/>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3" presetClass="entr" presetSubtype="10" fill="hold" grpId="0" nodeType="clickEffect">
                                  <p:stCondLst>
                                    <p:cond delay="0"/>
                                  </p:stCondLst>
                                  <p:childTnLst>
                                    <p:set>
                                      <p:cBhvr>
                                        <p:cTn id="46" dur="1" fill="hold">
                                          <p:stCondLst>
                                            <p:cond delay="0"/>
                                          </p:stCondLst>
                                        </p:cTn>
                                        <p:tgtEl>
                                          <p:spTgt spid="479238"/>
                                        </p:tgtEl>
                                        <p:attrNameLst>
                                          <p:attrName>style.visibility</p:attrName>
                                        </p:attrNameLst>
                                      </p:cBhvr>
                                      <p:to>
                                        <p:strVal val="visible"/>
                                      </p:to>
                                    </p:set>
                                    <p:animEffect transition="in" filter="blinds(horizontal)">
                                      <p:cBhvr>
                                        <p:cTn id="47" dur="500"/>
                                        <p:tgtEl>
                                          <p:spTgt spid="479238"/>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3" presetClass="entr" presetSubtype="10" fill="hold" nodeType="clickEffect">
                                  <p:stCondLst>
                                    <p:cond delay="0"/>
                                  </p:stCondLst>
                                  <p:childTnLst>
                                    <p:set>
                                      <p:cBhvr>
                                        <p:cTn id="51" dur="1" fill="hold">
                                          <p:stCondLst>
                                            <p:cond delay="0"/>
                                          </p:stCondLst>
                                        </p:cTn>
                                        <p:tgtEl>
                                          <p:spTgt spid="479239"/>
                                        </p:tgtEl>
                                        <p:attrNameLst>
                                          <p:attrName>style.visibility</p:attrName>
                                        </p:attrNameLst>
                                      </p:cBhvr>
                                      <p:to>
                                        <p:strVal val="visible"/>
                                      </p:to>
                                    </p:set>
                                    <p:animEffect transition="in" filter="blinds(horizontal)">
                                      <p:cBhvr>
                                        <p:cTn id="52" dur="500"/>
                                        <p:tgtEl>
                                          <p:spTgt spid="479239"/>
                                        </p:tgtEl>
                                      </p:cBhvr>
                                    </p:animEffect>
                                  </p:childTnLst>
                                </p:cTn>
                              </p:par>
                              <p:par>
                                <p:cTn id="53" presetID="3" presetClass="entr" presetSubtype="10" fill="hold" grpId="0" nodeType="withEffect">
                                  <p:stCondLst>
                                    <p:cond delay="0"/>
                                  </p:stCondLst>
                                  <p:childTnLst>
                                    <p:set>
                                      <p:cBhvr>
                                        <p:cTn id="54" dur="1" fill="hold">
                                          <p:stCondLst>
                                            <p:cond delay="0"/>
                                          </p:stCondLst>
                                        </p:cTn>
                                        <p:tgtEl>
                                          <p:spTgt spid="479240"/>
                                        </p:tgtEl>
                                        <p:attrNameLst>
                                          <p:attrName>style.visibility</p:attrName>
                                        </p:attrNameLst>
                                      </p:cBhvr>
                                      <p:to>
                                        <p:strVal val="visible"/>
                                      </p:to>
                                    </p:set>
                                    <p:animEffect transition="in" filter="blinds(horizontal)">
                                      <p:cBhvr>
                                        <p:cTn id="55" dur="500"/>
                                        <p:tgtEl>
                                          <p:spTgt spid="479240"/>
                                        </p:tgtEl>
                                      </p:cBhvr>
                                    </p:animEffect>
                                  </p:childTnLst>
                                </p:cTn>
                              </p:par>
                            </p:childTnLst>
                          </p:cTn>
                        </p:par>
                      </p:childTnLst>
                    </p:cTn>
                  </p:par>
                  <p:par>
                    <p:cTn id="56" fill="hold" nodeType="clickPar">
                      <p:stCondLst>
                        <p:cond delay="indefinite"/>
                      </p:stCondLst>
                      <p:childTnLst>
                        <p:par>
                          <p:cTn id="57" fill="hold" nodeType="withGroup">
                            <p:stCondLst>
                              <p:cond delay="0"/>
                            </p:stCondLst>
                            <p:childTnLst>
                              <p:par>
                                <p:cTn id="58" presetID="3" presetClass="entr" presetSubtype="10" fill="hold" grpId="0" nodeType="clickEffect">
                                  <p:stCondLst>
                                    <p:cond delay="0"/>
                                  </p:stCondLst>
                                  <p:childTnLst>
                                    <p:set>
                                      <p:cBhvr>
                                        <p:cTn id="59" dur="1" fill="hold">
                                          <p:stCondLst>
                                            <p:cond delay="0"/>
                                          </p:stCondLst>
                                        </p:cTn>
                                        <p:tgtEl>
                                          <p:spTgt spid="479241"/>
                                        </p:tgtEl>
                                        <p:attrNameLst>
                                          <p:attrName>style.visibility</p:attrName>
                                        </p:attrNameLst>
                                      </p:cBhvr>
                                      <p:to>
                                        <p:strVal val="visible"/>
                                      </p:to>
                                    </p:set>
                                    <p:animEffect transition="in" filter="blinds(horizontal)">
                                      <p:cBhvr>
                                        <p:cTn id="60" dur="500"/>
                                        <p:tgtEl>
                                          <p:spTgt spid="479241"/>
                                        </p:tgtEl>
                                      </p:cBhvr>
                                    </p:animEffect>
                                  </p:childTnLst>
                                </p:cTn>
                              </p:par>
                            </p:childTnLst>
                          </p:cTn>
                        </p:par>
                      </p:childTnLst>
                    </p:cTn>
                  </p:par>
                  <p:par>
                    <p:cTn id="61" fill="hold" nodeType="clickPar">
                      <p:stCondLst>
                        <p:cond delay="indefinite"/>
                      </p:stCondLst>
                      <p:childTnLst>
                        <p:par>
                          <p:cTn id="62" fill="hold" nodeType="withGroup">
                            <p:stCondLst>
                              <p:cond delay="0"/>
                            </p:stCondLst>
                            <p:childTnLst>
                              <p:par>
                                <p:cTn id="63" presetID="3" presetClass="entr" presetSubtype="10" fill="hold" nodeType="clickEffect">
                                  <p:stCondLst>
                                    <p:cond delay="0"/>
                                  </p:stCondLst>
                                  <p:childTnLst>
                                    <p:set>
                                      <p:cBhvr>
                                        <p:cTn id="64" dur="1" fill="hold">
                                          <p:stCondLst>
                                            <p:cond delay="0"/>
                                          </p:stCondLst>
                                        </p:cTn>
                                        <p:tgtEl>
                                          <p:spTgt spid="479242"/>
                                        </p:tgtEl>
                                        <p:attrNameLst>
                                          <p:attrName>style.visibility</p:attrName>
                                        </p:attrNameLst>
                                      </p:cBhvr>
                                      <p:to>
                                        <p:strVal val="visible"/>
                                      </p:to>
                                    </p:set>
                                    <p:animEffect transition="in" filter="blinds(horizontal)">
                                      <p:cBhvr>
                                        <p:cTn id="65" dur="500"/>
                                        <p:tgtEl>
                                          <p:spTgt spid="479242"/>
                                        </p:tgtEl>
                                      </p:cBhvr>
                                    </p:animEffect>
                                  </p:childTnLst>
                                </p:cTn>
                              </p:par>
                              <p:par>
                                <p:cTn id="66" presetID="3" presetClass="entr" presetSubtype="10" fill="hold" grpId="0" nodeType="withEffect">
                                  <p:stCondLst>
                                    <p:cond delay="0"/>
                                  </p:stCondLst>
                                  <p:childTnLst>
                                    <p:set>
                                      <p:cBhvr>
                                        <p:cTn id="67" dur="1" fill="hold">
                                          <p:stCondLst>
                                            <p:cond delay="0"/>
                                          </p:stCondLst>
                                        </p:cTn>
                                        <p:tgtEl>
                                          <p:spTgt spid="479243"/>
                                        </p:tgtEl>
                                        <p:attrNameLst>
                                          <p:attrName>style.visibility</p:attrName>
                                        </p:attrNameLst>
                                      </p:cBhvr>
                                      <p:to>
                                        <p:strVal val="visible"/>
                                      </p:to>
                                    </p:set>
                                    <p:animEffect transition="in" filter="blinds(horizontal)">
                                      <p:cBhvr>
                                        <p:cTn id="68" dur="500"/>
                                        <p:tgtEl>
                                          <p:spTgt spid="4792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9234" grpId="0" autoUpdateAnimBg="0"/>
      <p:bldP spid="479235" grpId="0"/>
      <p:bldP spid="479237" grpId="0"/>
      <p:bldP spid="479238" grpId="0"/>
      <p:bldP spid="479240" grpId="0"/>
      <p:bldP spid="479241" grpId="0"/>
      <p:bldP spid="479243" grpId="0"/>
      <p:bldP spid="479246" grpId="0" autoUpdateAnimBg="0"/>
      <p:bldP spid="479247" grpId="0" autoUpdateAnimBg="0"/>
      <p:bldP spid="479248" grpId="0" autoUpdateAnimBg="0"/>
      <p:bldP spid="479249" grpId="0" autoUpdateAnimBg="0"/>
    </p:bldLst>
  </p:timing>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0258" name="Text Box 2"/>
          <p:cNvSpPr txBox="1">
            <a:spLocks noChangeArrowheads="1"/>
          </p:cNvSpPr>
          <p:nvPr/>
        </p:nvSpPr>
        <p:spPr bwMode="auto">
          <a:xfrm>
            <a:off x="152400" y="304800"/>
            <a:ext cx="35814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marL="457200" indent="-457200" algn="l">
              <a:defRPr>
                <a:solidFill>
                  <a:schemeClr val="tx1"/>
                </a:solidFill>
                <a:latin typeface="Arial" charset="0"/>
                <a:cs typeface="Arial" charset="0"/>
              </a:defRPr>
            </a:lvl1pPr>
            <a:lvl2pPr marL="914400" indent="-457200" algn="l">
              <a:defRPr>
                <a:solidFill>
                  <a:schemeClr val="tx1"/>
                </a:solidFill>
                <a:latin typeface="Arial" charset="0"/>
                <a:cs typeface="Arial" charset="0"/>
              </a:defRPr>
            </a:lvl2pPr>
            <a:lvl3pPr marL="1371600" indent="-457200" algn="l">
              <a:defRPr>
                <a:solidFill>
                  <a:schemeClr val="tx1"/>
                </a:solidFill>
                <a:latin typeface="Arial" charset="0"/>
                <a:cs typeface="Arial" charset="0"/>
              </a:defRPr>
            </a:lvl3pPr>
            <a:lvl4pPr marL="1828800" indent="-457200" algn="l">
              <a:defRPr>
                <a:solidFill>
                  <a:schemeClr val="tx1"/>
                </a:solidFill>
                <a:latin typeface="Arial" charset="0"/>
                <a:cs typeface="Arial" charset="0"/>
              </a:defRPr>
            </a:lvl4pPr>
            <a:lvl5pPr marL="2286000" indent="-457200" algn="l">
              <a:defRPr>
                <a:solidFill>
                  <a:schemeClr val="tx1"/>
                </a:solidFill>
                <a:latin typeface="Arial" charset="0"/>
                <a:cs typeface="Arial" charset="0"/>
              </a:defRPr>
            </a:lvl5pPr>
            <a:lvl6pPr marL="2743200" indent="-457200" fontAlgn="base">
              <a:spcBef>
                <a:spcPct val="0"/>
              </a:spcBef>
              <a:spcAft>
                <a:spcPct val="0"/>
              </a:spcAft>
              <a:defRPr>
                <a:solidFill>
                  <a:schemeClr val="tx1"/>
                </a:solidFill>
                <a:latin typeface="Arial" charset="0"/>
                <a:cs typeface="Arial" charset="0"/>
              </a:defRPr>
            </a:lvl6pPr>
            <a:lvl7pPr marL="3200400" indent="-457200" fontAlgn="base">
              <a:spcBef>
                <a:spcPct val="0"/>
              </a:spcBef>
              <a:spcAft>
                <a:spcPct val="0"/>
              </a:spcAft>
              <a:defRPr>
                <a:solidFill>
                  <a:schemeClr val="tx1"/>
                </a:solidFill>
                <a:latin typeface="Arial" charset="0"/>
                <a:cs typeface="Arial" charset="0"/>
              </a:defRPr>
            </a:lvl7pPr>
            <a:lvl8pPr marL="3657600" indent="-457200" fontAlgn="base">
              <a:spcBef>
                <a:spcPct val="0"/>
              </a:spcBef>
              <a:spcAft>
                <a:spcPct val="0"/>
              </a:spcAft>
              <a:defRPr>
                <a:solidFill>
                  <a:schemeClr val="tx1"/>
                </a:solidFill>
                <a:latin typeface="Arial" charset="0"/>
                <a:cs typeface="Arial" charset="0"/>
              </a:defRPr>
            </a:lvl8pPr>
            <a:lvl9pPr marL="4114800" indent="-457200" fontAlgn="base">
              <a:spcBef>
                <a:spcPct val="0"/>
              </a:spcBef>
              <a:spcAft>
                <a:spcPct val="0"/>
              </a:spcAft>
              <a:defRPr>
                <a:solidFill>
                  <a:schemeClr val="tx1"/>
                </a:solidFill>
                <a:latin typeface="Arial" charset="0"/>
                <a:cs typeface="Arial" charset="0"/>
              </a:defRPr>
            </a:lvl9pPr>
          </a:lstStyle>
          <a:p>
            <a:pPr lvl="1">
              <a:buFontTx/>
              <a:buAutoNum type="arabicPeriod"/>
            </a:pPr>
            <a:r>
              <a:rPr lang="en-US" b="1" i="1">
                <a:solidFill>
                  <a:srgbClr val="CC3300"/>
                </a:solidFill>
              </a:rPr>
              <a:t>Chu kỳ đối xứng</a:t>
            </a:r>
            <a:r>
              <a:rPr lang="en-US">
                <a:solidFill>
                  <a:srgbClr val="660066"/>
                </a:solidFill>
              </a:rPr>
              <a:t> </a:t>
            </a:r>
          </a:p>
        </p:txBody>
      </p:sp>
      <p:graphicFrame>
        <p:nvGraphicFramePr>
          <p:cNvPr id="480259" name="Object 3"/>
          <p:cNvGraphicFramePr>
            <a:graphicFrameLocks noChangeAspect="1"/>
          </p:cNvGraphicFramePr>
          <p:nvPr/>
        </p:nvGraphicFramePr>
        <p:xfrm>
          <a:off x="838200" y="709613"/>
          <a:ext cx="3581400" cy="1114425"/>
        </p:xfrm>
        <a:graphic>
          <a:graphicData uri="http://schemas.openxmlformats.org/presentationml/2006/ole">
            <mc:AlternateContent xmlns:mc="http://schemas.openxmlformats.org/markup-compatibility/2006">
              <mc:Choice xmlns:v="urn:schemas-microsoft-com:vml" Requires="v">
                <p:oleObj spid="_x0000_s480374" name="Equation" r:id="rId3" imgW="1866600" imgH="533160" progId="Equation.3">
                  <p:embed/>
                </p:oleObj>
              </mc:Choice>
              <mc:Fallback>
                <p:oleObj name="Equation" r:id="rId3" imgW="1866600" imgH="53316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8200" y="709613"/>
                        <a:ext cx="3581400" cy="1114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80260" name="Text Box 4"/>
          <p:cNvSpPr txBox="1">
            <a:spLocks noChangeArrowheads="1"/>
          </p:cNvSpPr>
          <p:nvPr/>
        </p:nvSpPr>
        <p:spPr bwMode="auto">
          <a:xfrm>
            <a:off x="517525" y="1868488"/>
            <a:ext cx="40020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CC3300"/>
                </a:solidFill>
              </a:rPr>
              <a:t>2. Chu kỳ không đối xứng</a:t>
            </a:r>
            <a:r>
              <a:rPr lang="en-US">
                <a:solidFill>
                  <a:srgbClr val="000000"/>
                </a:solidFill>
              </a:rPr>
              <a:t> </a:t>
            </a:r>
            <a:endParaRPr lang="en-US">
              <a:cs typeface="Times New Roman" pitchFamily="18" charset="0"/>
            </a:endParaRPr>
          </a:p>
        </p:txBody>
      </p:sp>
      <p:graphicFrame>
        <p:nvGraphicFramePr>
          <p:cNvPr id="480261" name="Object 5"/>
          <p:cNvGraphicFramePr>
            <a:graphicFrameLocks noChangeAspect="1"/>
          </p:cNvGraphicFramePr>
          <p:nvPr/>
        </p:nvGraphicFramePr>
        <p:xfrm>
          <a:off x="1295400" y="2462213"/>
          <a:ext cx="2057400" cy="966787"/>
        </p:xfrm>
        <a:graphic>
          <a:graphicData uri="http://schemas.openxmlformats.org/presentationml/2006/ole">
            <mc:AlternateContent xmlns:mc="http://schemas.openxmlformats.org/markup-compatibility/2006">
              <mc:Choice xmlns:v="urn:schemas-microsoft-com:vml" Requires="v">
                <p:oleObj spid="_x0000_s480375" name="Equation" r:id="rId5" imgW="990360" imgH="482400" progId="Equation.3">
                  <p:embed/>
                </p:oleObj>
              </mc:Choice>
              <mc:Fallback>
                <p:oleObj name="Equation" r:id="rId5" imgW="990360" imgH="482400" progId="Equation.3">
                  <p:embed/>
                  <p:pic>
                    <p:nvPicPr>
                      <p:cNvPr id="0"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95400" y="2462213"/>
                        <a:ext cx="2057400" cy="9667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480262" name="Group 6"/>
          <p:cNvGrpSpPr>
            <a:grpSpLocks/>
          </p:cNvGrpSpPr>
          <p:nvPr/>
        </p:nvGrpSpPr>
        <p:grpSpPr bwMode="auto">
          <a:xfrm>
            <a:off x="5962650" y="76200"/>
            <a:ext cx="2571750" cy="1706563"/>
            <a:chOff x="3756" y="48"/>
            <a:chExt cx="1620" cy="1075"/>
          </a:xfrm>
        </p:grpSpPr>
        <p:sp>
          <p:nvSpPr>
            <p:cNvPr id="480263" name="Line 7"/>
            <p:cNvSpPr>
              <a:spLocks noChangeShapeType="1"/>
            </p:cNvSpPr>
            <p:nvPr/>
          </p:nvSpPr>
          <p:spPr bwMode="auto">
            <a:xfrm>
              <a:off x="3972" y="666"/>
              <a:ext cx="1296"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80264" name="Line 8"/>
            <p:cNvSpPr>
              <a:spLocks noChangeShapeType="1"/>
            </p:cNvSpPr>
            <p:nvPr/>
          </p:nvSpPr>
          <p:spPr bwMode="auto">
            <a:xfrm flipV="1">
              <a:off x="3972" y="198"/>
              <a:ext cx="0" cy="864"/>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80265" name="Arc 9"/>
            <p:cNvSpPr>
              <a:spLocks/>
            </p:cNvSpPr>
            <p:nvPr/>
          </p:nvSpPr>
          <p:spPr bwMode="auto">
            <a:xfrm>
              <a:off x="4076" y="408"/>
              <a:ext cx="84" cy="180"/>
            </a:xfrm>
            <a:custGeom>
              <a:avLst/>
              <a:gdLst>
                <a:gd name="G0" fmla="+- 11581 0 0"/>
                <a:gd name="G1" fmla="+- 21600 0 0"/>
                <a:gd name="G2" fmla="+- 21600 0 0"/>
                <a:gd name="T0" fmla="*/ 0 w 24955"/>
                <a:gd name="T1" fmla="*/ 3367 h 21600"/>
                <a:gd name="T2" fmla="*/ 24955 w 24955"/>
                <a:gd name="T3" fmla="*/ 4638 h 21600"/>
                <a:gd name="T4" fmla="*/ 11581 w 24955"/>
                <a:gd name="T5" fmla="*/ 21600 h 21600"/>
              </a:gdLst>
              <a:ahLst/>
              <a:cxnLst>
                <a:cxn ang="0">
                  <a:pos x="T0" y="T1"/>
                </a:cxn>
                <a:cxn ang="0">
                  <a:pos x="T2" y="T3"/>
                </a:cxn>
                <a:cxn ang="0">
                  <a:pos x="T4" y="T5"/>
                </a:cxn>
              </a:cxnLst>
              <a:rect l="0" t="0" r="r" b="b"/>
              <a:pathLst>
                <a:path w="24955" h="21600" fill="none" extrusionOk="0">
                  <a:moveTo>
                    <a:pt x="0" y="3367"/>
                  </a:moveTo>
                  <a:cubicBezTo>
                    <a:pt x="3462" y="1167"/>
                    <a:pt x="7479" y="-1"/>
                    <a:pt x="11581" y="0"/>
                  </a:cubicBezTo>
                  <a:cubicBezTo>
                    <a:pt x="16433" y="0"/>
                    <a:pt x="21144" y="1633"/>
                    <a:pt x="24954" y="4638"/>
                  </a:cubicBezTo>
                </a:path>
                <a:path w="24955" h="21600" stroke="0" extrusionOk="0">
                  <a:moveTo>
                    <a:pt x="0" y="3367"/>
                  </a:moveTo>
                  <a:cubicBezTo>
                    <a:pt x="3462" y="1167"/>
                    <a:pt x="7479" y="-1"/>
                    <a:pt x="11581" y="0"/>
                  </a:cubicBezTo>
                  <a:cubicBezTo>
                    <a:pt x="16433" y="0"/>
                    <a:pt x="21144" y="1633"/>
                    <a:pt x="24954" y="4638"/>
                  </a:cubicBezTo>
                  <a:lnTo>
                    <a:pt x="11581" y="21600"/>
                  </a:lnTo>
                  <a:close/>
                </a:path>
              </a:pathLst>
            </a:custGeom>
            <a:noFill/>
            <a:ln w="19050">
              <a:solidFill>
                <a:srgbClr val="000099"/>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0266" name="Arc 10"/>
            <p:cNvSpPr>
              <a:spLocks/>
            </p:cNvSpPr>
            <p:nvPr/>
          </p:nvSpPr>
          <p:spPr bwMode="auto">
            <a:xfrm>
              <a:off x="3973" y="416"/>
              <a:ext cx="351" cy="352"/>
            </a:xfrm>
            <a:custGeom>
              <a:avLst/>
              <a:gdLst>
                <a:gd name="G0" fmla="+- 21088 0 0"/>
                <a:gd name="G1" fmla="+- 16627 0 0"/>
                <a:gd name="G2" fmla="+- 21600 0 0"/>
                <a:gd name="T0" fmla="*/ 0 w 21088"/>
                <a:gd name="T1" fmla="*/ 11951 h 16627"/>
                <a:gd name="T2" fmla="*/ 7300 w 21088"/>
                <a:gd name="T3" fmla="*/ 0 h 16627"/>
                <a:gd name="T4" fmla="*/ 21088 w 21088"/>
                <a:gd name="T5" fmla="*/ 16627 h 16627"/>
              </a:gdLst>
              <a:ahLst/>
              <a:cxnLst>
                <a:cxn ang="0">
                  <a:pos x="T0" y="T1"/>
                </a:cxn>
                <a:cxn ang="0">
                  <a:pos x="T2" y="T3"/>
                </a:cxn>
                <a:cxn ang="0">
                  <a:pos x="T4" y="T5"/>
                </a:cxn>
              </a:cxnLst>
              <a:rect l="0" t="0" r="r" b="b"/>
              <a:pathLst>
                <a:path w="21088" h="16627" fill="none" extrusionOk="0">
                  <a:moveTo>
                    <a:pt x="0" y="11951"/>
                  </a:moveTo>
                  <a:cubicBezTo>
                    <a:pt x="1038" y="7267"/>
                    <a:pt x="3607" y="3062"/>
                    <a:pt x="7300" y="0"/>
                  </a:cubicBezTo>
                </a:path>
                <a:path w="21088" h="16627" stroke="0" extrusionOk="0">
                  <a:moveTo>
                    <a:pt x="0" y="11951"/>
                  </a:moveTo>
                  <a:cubicBezTo>
                    <a:pt x="1038" y="7267"/>
                    <a:pt x="3607" y="3062"/>
                    <a:pt x="7300" y="0"/>
                  </a:cubicBezTo>
                  <a:lnTo>
                    <a:pt x="21088" y="16627"/>
                  </a:lnTo>
                  <a:close/>
                </a:path>
              </a:pathLst>
            </a:custGeom>
            <a:noFill/>
            <a:ln w="28575">
              <a:solidFill>
                <a:srgbClr val="008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0267" name="Arc 11"/>
            <p:cNvSpPr>
              <a:spLocks/>
            </p:cNvSpPr>
            <p:nvPr/>
          </p:nvSpPr>
          <p:spPr bwMode="auto">
            <a:xfrm>
              <a:off x="3894" y="426"/>
              <a:ext cx="352" cy="329"/>
            </a:xfrm>
            <a:custGeom>
              <a:avLst/>
              <a:gdLst>
                <a:gd name="G0" fmla="+- 0 0 0"/>
                <a:gd name="G1" fmla="+- 15549 0 0"/>
                <a:gd name="G2" fmla="+- 21600 0 0"/>
                <a:gd name="T0" fmla="*/ 14993 w 21160"/>
                <a:gd name="T1" fmla="*/ 0 h 15549"/>
                <a:gd name="T2" fmla="*/ 21160 w 21160"/>
                <a:gd name="T3" fmla="*/ 11213 h 15549"/>
                <a:gd name="T4" fmla="*/ 0 w 21160"/>
                <a:gd name="T5" fmla="*/ 15549 h 15549"/>
              </a:gdLst>
              <a:ahLst/>
              <a:cxnLst>
                <a:cxn ang="0">
                  <a:pos x="T0" y="T1"/>
                </a:cxn>
                <a:cxn ang="0">
                  <a:pos x="T2" y="T3"/>
                </a:cxn>
                <a:cxn ang="0">
                  <a:pos x="T4" y="T5"/>
                </a:cxn>
              </a:cxnLst>
              <a:rect l="0" t="0" r="r" b="b"/>
              <a:pathLst>
                <a:path w="21160" h="15549" fill="none" extrusionOk="0">
                  <a:moveTo>
                    <a:pt x="14992" y="0"/>
                  </a:moveTo>
                  <a:cubicBezTo>
                    <a:pt x="18134" y="3028"/>
                    <a:pt x="20284" y="6938"/>
                    <a:pt x="21160" y="11212"/>
                  </a:cubicBezTo>
                </a:path>
                <a:path w="21160" h="15549" stroke="0" extrusionOk="0">
                  <a:moveTo>
                    <a:pt x="14992" y="0"/>
                  </a:moveTo>
                  <a:cubicBezTo>
                    <a:pt x="18134" y="3028"/>
                    <a:pt x="20284" y="6938"/>
                    <a:pt x="21160" y="11212"/>
                  </a:cubicBezTo>
                  <a:lnTo>
                    <a:pt x="0" y="15549"/>
                  </a:lnTo>
                  <a:close/>
                </a:path>
              </a:pathLst>
            </a:custGeom>
            <a:noFill/>
            <a:ln w="28575">
              <a:solidFill>
                <a:srgbClr val="008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0268" name="Arc 12"/>
            <p:cNvSpPr>
              <a:spLocks/>
            </p:cNvSpPr>
            <p:nvPr/>
          </p:nvSpPr>
          <p:spPr bwMode="auto">
            <a:xfrm>
              <a:off x="4628" y="414"/>
              <a:ext cx="84" cy="180"/>
            </a:xfrm>
            <a:custGeom>
              <a:avLst/>
              <a:gdLst>
                <a:gd name="G0" fmla="+- 11581 0 0"/>
                <a:gd name="G1" fmla="+- 21600 0 0"/>
                <a:gd name="G2" fmla="+- 21600 0 0"/>
                <a:gd name="T0" fmla="*/ 0 w 24955"/>
                <a:gd name="T1" fmla="*/ 3367 h 21600"/>
                <a:gd name="T2" fmla="*/ 24955 w 24955"/>
                <a:gd name="T3" fmla="*/ 4638 h 21600"/>
                <a:gd name="T4" fmla="*/ 11581 w 24955"/>
                <a:gd name="T5" fmla="*/ 21600 h 21600"/>
              </a:gdLst>
              <a:ahLst/>
              <a:cxnLst>
                <a:cxn ang="0">
                  <a:pos x="T0" y="T1"/>
                </a:cxn>
                <a:cxn ang="0">
                  <a:pos x="T2" y="T3"/>
                </a:cxn>
                <a:cxn ang="0">
                  <a:pos x="T4" y="T5"/>
                </a:cxn>
              </a:cxnLst>
              <a:rect l="0" t="0" r="r" b="b"/>
              <a:pathLst>
                <a:path w="24955" h="21600" fill="none" extrusionOk="0">
                  <a:moveTo>
                    <a:pt x="0" y="3367"/>
                  </a:moveTo>
                  <a:cubicBezTo>
                    <a:pt x="3462" y="1167"/>
                    <a:pt x="7479" y="-1"/>
                    <a:pt x="11581" y="0"/>
                  </a:cubicBezTo>
                  <a:cubicBezTo>
                    <a:pt x="16433" y="0"/>
                    <a:pt x="21144" y="1633"/>
                    <a:pt x="24954" y="4638"/>
                  </a:cubicBezTo>
                </a:path>
                <a:path w="24955" h="21600" stroke="0" extrusionOk="0">
                  <a:moveTo>
                    <a:pt x="0" y="3367"/>
                  </a:moveTo>
                  <a:cubicBezTo>
                    <a:pt x="3462" y="1167"/>
                    <a:pt x="7479" y="-1"/>
                    <a:pt x="11581" y="0"/>
                  </a:cubicBezTo>
                  <a:cubicBezTo>
                    <a:pt x="16433" y="0"/>
                    <a:pt x="21144" y="1633"/>
                    <a:pt x="24954" y="4638"/>
                  </a:cubicBezTo>
                  <a:lnTo>
                    <a:pt x="11581" y="21600"/>
                  </a:lnTo>
                  <a:close/>
                </a:path>
              </a:pathLst>
            </a:custGeom>
            <a:noFill/>
            <a:ln w="19050">
              <a:solidFill>
                <a:srgbClr val="000099"/>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0269" name="Arc 13"/>
            <p:cNvSpPr>
              <a:spLocks/>
            </p:cNvSpPr>
            <p:nvPr/>
          </p:nvSpPr>
          <p:spPr bwMode="auto">
            <a:xfrm>
              <a:off x="4525" y="432"/>
              <a:ext cx="351" cy="336"/>
            </a:xfrm>
            <a:custGeom>
              <a:avLst/>
              <a:gdLst>
                <a:gd name="G0" fmla="+- 21088 0 0"/>
                <a:gd name="G1" fmla="+- 15903 0 0"/>
                <a:gd name="G2" fmla="+- 21600 0 0"/>
                <a:gd name="T0" fmla="*/ 0 w 21088"/>
                <a:gd name="T1" fmla="*/ 11227 h 15903"/>
                <a:gd name="T2" fmla="*/ 6471 w 21088"/>
                <a:gd name="T3" fmla="*/ 0 h 15903"/>
                <a:gd name="T4" fmla="*/ 21088 w 21088"/>
                <a:gd name="T5" fmla="*/ 15903 h 15903"/>
              </a:gdLst>
              <a:ahLst/>
              <a:cxnLst>
                <a:cxn ang="0">
                  <a:pos x="T0" y="T1"/>
                </a:cxn>
                <a:cxn ang="0">
                  <a:pos x="T2" y="T3"/>
                </a:cxn>
                <a:cxn ang="0">
                  <a:pos x="T4" y="T5"/>
                </a:cxn>
              </a:cxnLst>
              <a:rect l="0" t="0" r="r" b="b"/>
              <a:pathLst>
                <a:path w="21088" h="15903" fill="none" extrusionOk="0">
                  <a:moveTo>
                    <a:pt x="0" y="11227"/>
                  </a:moveTo>
                  <a:cubicBezTo>
                    <a:pt x="957" y="6910"/>
                    <a:pt x="3215" y="2991"/>
                    <a:pt x="6471" y="0"/>
                  </a:cubicBezTo>
                </a:path>
                <a:path w="21088" h="15903" stroke="0" extrusionOk="0">
                  <a:moveTo>
                    <a:pt x="0" y="11227"/>
                  </a:moveTo>
                  <a:cubicBezTo>
                    <a:pt x="957" y="6910"/>
                    <a:pt x="3215" y="2991"/>
                    <a:pt x="6471" y="0"/>
                  </a:cubicBezTo>
                  <a:lnTo>
                    <a:pt x="21088" y="15903"/>
                  </a:lnTo>
                  <a:close/>
                </a:path>
              </a:pathLst>
            </a:custGeom>
            <a:noFill/>
            <a:ln w="28575">
              <a:solidFill>
                <a:srgbClr val="008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0270" name="Arc 14"/>
            <p:cNvSpPr>
              <a:spLocks/>
            </p:cNvSpPr>
            <p:nvPr/>
          </p:nvSpPr>
          <p:spPr bwMode="auto">
            <a:xfrm>
              <a:off x="4446" y="426"/>
              <a:ext cx="352" cy="329"/>
            </a:xfrm>
            <a:custGeom>
              <a:avLst/>
              <a:gdLst>
                <a:gd name="G0" fmla="+- 0 0 0"/>
                <a:gd name="G1" fmla="+- 15549 0 0"/>
                <a:gd name="G2" fmla="+- 21600 0 0"/>
                <a:gd name="T0" fmla="*/ 14993 w 21160"/>
                <a:gd name="T1" fmla="*/ 0 h 15549"/>
                <a:gd name="T2" fmla="*/ 21160 w 21160"/>
                <a:gd name="T3" fmla="*/ 11213 h 15549"/>
                <a:gd name="T4" fmla="*/ 0 w 21160"/>
                <a:gd name="T5" fmla="*/ 15549 h 15549"/>
              </a:gdLst>
              <a:ahLst/>
              <a:cxnLst>
                <a:cxn ang="0">
                  <a:pos x="T0" y="T1"/>
                </a:cxn>
                <a:cxn ang="0">
                  <a:pos x="T2" y="T3"/>
                </a:cxn>
                <a:cxn ang="0">
                  <a:pos x="T4" y="T5"/>
                </a:cxn>
              </a:cxnLst>
              <a:rect l="0" t="0" r="r" b="b"/>
              <a:pathLst>
                <a:path w="21160" h="15549" fill="none" extrusionOk="0">
                  <a:moveTo>
                    <a:pt x="14992" y="0"/>
                  </a:moveTo>
                  <a:cubicBezTo>
                    <a:pt x="18134" y="3028"/>
                    <a:pt x="20284" y="6938"/>
                    <a:pt x="21160" y="11212"/>
                  </a:cubicBezTo>
                </a:path>
                <a:path w="21160" h="15549" stroke="0" extrusionOk="0">
                  <a:moveTo>
                    <a:pt x="14992" y="0"/>
                  </a:moveTo>
                  <a:cubicBezTo>
                    <a:pt x="18134" y="3028"/>
                    <a:pt x="20284" y="6938"/>
                    <a:pt x="21160" y="11212"/>
                  </a:cubicBezTo>
                  <a:lnTo>
                    <a:pt x="0" y="15549"/>
                  </a:lnTo>
                  <a:close/>
                </a:path>
              </a:pathLst>
            </a:custGeom>
            <a:noFill/>
            <a:ln w="28575">
              <a:solidFill>
                <a:srgbClr val="008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0271" name="Arc 15"/>
            <p:cNvSpPr>
              <a:spLocks/>
            </p:cNvSpPr>
            <p:nvPr/>
          </p:nvSpPr>
          <p:spPr bwMode="auto">
            <a:xfrm rot="10800000">
              <a:off x="4338" y="737"/>
              <a:ext cx="84" cy="180"/>
            </a:xfrm>
            <a:custGeom>
              <a:avLst/>
              <a:gdLst>
                <a:gd name="G0" fmla="+- 11581 0 0"/>
                <a:gd name="G1" fmla="+- 21600 0 0"/>
                <a:gd name="G2" fmla="+- 21600 0 0"/>
                <a:gd name="T0" fmla="*/ 0 w 24955"/>
                <a:gd name="T1" fmla="*/ 3367 h 21600"/>
                <a:gd name="T2" fmla="*/ 24955 w 24955"/>
                <a:gd name="T3" fmla="*/ 4638 h 21600"/>
                <a:gd name="T4" fmla="*/ 11581 w 24955"/>
                <a:gd name="T5" fmla="*/ 21600 h 21600"/>
              </a:gdLst>
              <a:ahLst/>
              <a:cxnLst>
                <a:cxn ang="0">
                  <a:pos x="T0" y="T1"/>
                </a:cxn>
                <a:cxn ang="0">
                  <a:pos x="T2" y="T3"/>
                </a:cxn>
                <a:cxn ang="0">
                  <a:pos x="T4" y="T5"/>
                </a:cxn>
              </a:cxnLst>
              <a:rect l="0" t="0" r="r" b="b"/>
              <a:pathLst>
                <a:path w="24955" h="21600" fill="none" extrusionOk="0">
                  <a:moveTo>
                    <a:pt x="0" y="3367"/>
                  </a:moveTo>
                  <a:cubicBezTo>
                    <a:pt x="3462" y="1167"/>
                    <a:pt x="7479" y="-1"/>
                    <a:pt x="11581" y="0"/>
                  </a:cubicBezTo>
                  <a:cubicBezTo>
                    <a:pt x="16433" y="0"/>
                    <a:pt x="21144" y="1633"/>
                    <a:pt x="24954" y="4638"/>
                  </a:cubicBezTo>
                </a:path>
                <a:path w="24955" h="21600" stroke="0" extrusionOk="0">
                  <a:moveTo>
                    <a:pt x="0" y="3367"/>
                  </a:moveTo>
                  <a:cubicBezTo>
                    <a:pt x="3462" y="1167"/>
                    <a:pt x="7479" y="-1"/>
                    <a:pt x="11581" y="0"/>
                  </a:cubicBezTo>
                  <a:cubicBezTo>
                    <a:pt x="16433" y="0"/>
                    <a:pt x="21144" y="1633"/>
                    <a:pt x="24954" y="4638"/>
                  </a:cubicBezTo>
                  <a:lnTo>
                    <a:pt x="11581" y="21600"/>
                  </a:lnTo>
                  <a:close/>
                </a:path>
              </a:pathLst>
            </a:custGeom>
            <a:noFill/>
            <a:ln w="19050">
              <a:solidFill>
                <a:srgbClr val="000099"/>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0272" name="Arc 16"/>
            <p:cNvSpPr>
              <a:spLocks/>
            </p:cNvSpPr>
            <p:nvPr/>
          </p:nvSpPr>
          <p:spPr bwMode="auto">
            <a:xfrm rot="10800000">
              <a:off x="4174" y="563"/>
              <a:ext cx="351" cy="329"/>
            </a:xfrm>
            <a:custGeom>
              <a:avLst/>
              <a:gdLst>
                <a:gd name="G0" fmla="+- 21088 0 0"/>
                <a:gd name="G1" fmla="+- 15576 0 0"/>
                <a:gd name="G2" fmla="+- 21600 0 0"/>
                <a:gd name="T0" fmla="*/ 0 w 21088"/>
                <a:gd name="T1" fmla="*/ 10900 h 15576"/>
                <a:gd name="T2" fmla="*/ 6123 w 21088"/>
                <a:gd name="T3" fmla="*/ 0 h 15576"/>
                <a:gd name="T4" fmla="*/ 21088 w 21088"/>
                <a:gd name="T5" fmla="*/ 15576 h 15576"/>
              </a:gdLst>
              <a:ahLst/>
              <a:cxnLst>
                <a:cxn ang="0">
                  <a:pos x="T0" y="T1"/>
                </a:cxn>
                <a:cxn ang="0">
                  <a:pos x="T2" y="T3"/>
                </a:cxn>
                <a:cxn ang="0">
                  <a:pos x="T4" y="T5"/>
                </a:cxn>
              </a:cxnLst>
              <a:rect l="0" t="0" r="r" b="b"/>
              <a:pathLst>
                <a:path w="21088" h="15576" fill="none" extrusionOk="0">
                  <a:moveTo>
                    <a:pt x="0" y="10900"/>
                  </a:moveTo>
                  <a:cubicBezTo>
                    <a:pt x="922" y="6742"/>
                    <a:pt x="3052" y="2950"/>
                    <a:pt x="6123" y="0"/>
                  </a:cubicBezTo>
                </a:path>
                <a:path w="21088" h="15576" stroke="0" extrusionOk="0">
                  <a:moveTo>
                    <a:pt x="0" y="10900"/>
                  </a:moveTo>
                  <a:cubicBezTo>
                    <a:pt x="922" y="6742"/>
                    <a:pt x="3052" y="2950"/>
                    <a:pt x="6123" y="0"/>
                  </a:cubicBezTo>
                  <a:lnTo>
                    <a:pt x="21088" y="15576"/>
                  </a:lnTo>
                  <a:close/>
                </a:path>
              </a:pathLst>
            </a:custGeom>
            <a:noFill/>
            <a:ln w="28575">
              <a:solidFill>
                <a:srgbClr val="008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0273" name="Arc 17"/>
            <p:cNvSpPr>
              <a:spLocks/>
            </p:cNvSpPr>
            <p:nvPr/>
          </p:nvSpPr>
          <p:spPr bwMode="auto">
            <a:xfrm rot="10800000">
              <a:off x="4252" y="582"/>
              <a:ext cx="352" cy="329"/>
            </a:xfrm>
            <a:custGeom>
              <a:avLst/>
              <a:gdLst>
                <a:gd name="G0" fmla="+- 0 0 0"/>
                <a:gd name="G1" fmla="+- 15549 0 0"/>
                <a:gd name="G2" fmla="+- 21600 0 0"/>
                <a:gd name="T0" fmla="*/ 14993 w 21160"/>
                <a:gd name="T1" fmla="*/ 0 h 15549"/>
                <a:gd name="T2" fmla="*/ 21160 w 21160"/>
                <a:gd name="T3" fmla="*/ 11213 h 15549"/>
                <a:gd name="T4" fmla="*/ 0 w 21160"/>
                <a:gd name="T5" fmla="*/ 15549 h 15549"/>
              </a:gdLst>
              <a:ahLst/>
              <a:cxnLst>
                <a:cxn ang="0">
                  <a:pos x="T0" y="T1"/>
                </a:cxn>
                <a:cxn ang="0">
                  <a:pos x="T2" y="T3"/>
                </a:cxn>
                <a:cxn ang="0">
                  <a:pos x="T4" y="T5"/>
                </a:cxn>
              </a:cxnLst>
              <a:rect l="0" t="0" r="r" b="b"/>
              <a:pathLst>
                <a:path w="21160" h="15549" fill="none" extrusionOk="0">
                  <a:moveTo>
                    <a:pt x="14992" y="0"/>
                  </a:moveTo>
                  <a:cubicBezTo>
                    <a:pt x="18134" y="3028"/>
                    <a:pt x="20284" y="6938"/>
                    <a:pt x="21160" y="11212"/>
                  </a:cubicBezTo>
                </a:path>
                <a:path w="21160" h="15549" stroke="0" extrusionOk="0">
                  <a:moveTo>
                    <a:pt x="14992" y="0"/>
                  </a:moveTo>
                  <a:cubicBezTo>
                    <a:pt x="18134" y="3028"/>
                    <a:pt x="20284" y="6938"/>
                    <a:pt x="21160" y="11212"/>
                  </a:cubicBezTo>
                  <a:lnTo>
                    <a:pt x="0" y="15549"/>
                  </a:lnTo>
                  <a:close/>
                </a:path>
              </a:pathLst>
            </a:custGeom>
            <a:noFill/>
            <a:ln w="28575">
              <a:solidFill>
                <a:srgbClr val="008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0274" name="Arc 18"/>
            <p:cNvSpPr>
              <a:spLocks/>
            </p:cNvSpPr>
            <p:nvPr/>
          </p:nvSpPr>
          <p:spPr bwMode="auto">
            <a:xfrm rot="10800000">
              <a:off x="4800" y="576"/>
              <a:ext cx="352" cy="220"/>
            </a:xfrm>
            <a:custGeom>
              <a:avLst/>
              <a:gdLst>
                <a:gd name="G0" fmla="+- 0 0 0"/>
                <a:gd name="G1" fmla="+- 10415 0 0"/>
                <a:gd name="G2" fmla="+- 21600 0 0"/>
                <a:gd name="T0" fmla="*/ 18923 w 21160"/>
                <a:gd name="T1" fmla="*/ 0 h 10415"/>
                <a:gd name="T2" fmla="*/ 21160 w 21160"/>
                <a:gd name="T3" fmla="*/ 6079 h 10415"/>
                <a:gd name="T4" fmla="*/ 0 w 21160"/>
                <a:gd name="T5" fmla="*/ 10415 h 10415"/>
              </a:gdLst>
              <a:ahLst/>
              <a:cxnLst>
                <a:cxn ang="0">
                  <a:pos x="T0" y="T1"/>
                </a:cxn>
                <a:cxn ang="0">
                  <a:pos x="T2" y="T3"/>
                </a:cxn>
                <a:cxn ang="0">
                  <a:pos x="T4" y="T5"/>
                </a:cxn>
              </a:cxnLst>
              <a:rect l="0" t="0" r="r" b="b"/>
              <a:pathLst>
                <a:path w="21160" h="10415" fill="none" extrusionOk="0">
                  <a:moveTo>
                    <a:pt x="18923" y="-1"/>
                  </a:moveTo>
                  <a:cubicBezTo>
                    <a:pt x="19970" y="1902"/>
                    <a:pt x="20724" y="3951"/>
                    <a:pt x="21160" y="6078"/>
                  </a:cubicBezTo>
                </a:path>
                <a:path w="21160" h="10415" stroke="0" extrusionOk="0">
                  <a:moveTo>
                    <a:pt x="18923" y="-1"/>
                  </a:moveTo>
                  <a:cubicBezTo>
                    <a:pt x="19970" y="1902"/>
                    <a:pt x="20724" y="3951"/>
                    <a:pt x="21160" y="6078"/>
                  </a:cubicBezTo>
                  <a:lnTo>
                    <a:pt x="0" y="10415"/>
                  </a:lnTo>
                  <a:close/>
                </a:path>
              </a:pathLst>
            </a:custGeom>
            <a:noFill/>
            <a:ln w="28575">
              <a:solidFill>
                <a:srgbClr val="008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0275" name="Line 19"/>
            <p:cNvSpPr>
              <a:spLocks noChangeShapeType="1"/>
            </p:cNvSpPr>
            <p:nvPr/>
          </p:nvSpPr>
          <p:spPr bwMode="auto">
            <a:xfrm>
              <a:off x="4686" y="414"/>
              <a:ext cx="27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0276" name="Line 20"/>
            <p:cNvSpPr>
              <a:spLocks noChangeShapeType="1"/>
            </p:cNvSpPr>
            <p:nvPr/>
          </p:nvSpPr>
          <p:spPr bwMode="auto">
            <a:xfrm>
              <a:off x="4931" y="402"/>
              <a:ext cx="0" cy="261"/>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80277" name="Text Box 21"/>
            <p:cNvSpPr txBox="1">
              <a:spLocks noChangeArrowheads="1"/>
            </p:cNvSpPr>
            <p:nvPr/>
          </p:nvSpPr>
          <p:spPr bwMode="auto">
            <a:xfrm>
              <a:off x="4032" y="192"/>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a:solidFill>
                    <a:srgbClr val="006600"/>
                  </a:solidFill>
                  <a:latin typeface="Times New Roman" pitchFamily="18" charset="0"/>
                  <a:cs typeface="Times New Roman" pitchFamily="18" charset="0"/>
                </a:rPr>
                <a:t>c</a:t>
              </a:r>
            </a:p>
          </p:txBody>
        </p:sp>
        <p:sp>
          <p:nvSpPr>
            <p:cNvPr id="480278" name="Text Box 22"/>
            <p:cNvSpPr txBox="1">
              <a:spLocks noChangeArrowheads="1"/>
            </p:cNvSpPr>
            <p:nvPr/>
          </p:nvSpPr>
          <p:spPr bwMode="auto">
            <a:xfrm>
              <a:off x="4311" y="864"/>
              <a:ext cx="228"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000">
                  <a:solidFill>
                    <a:srgbClr val="006600"/>
                  </a:solidFill>
                  <a:latin typeface="Times New Roman" pitchFamily="18" charset="0"/>
                  <a:cs typeface="Times New Roman" pitchFamily="18" charset="0"/>
                </a:rPr>
                <a:t>d</a:t>
              </a:r>
            </a:p>
          </p:txBody>
        </p:sp>
        <p:sp>
          <p:nvSpPr>
            <p:cNvPr id="480279" name="Text Box 23"/>
            <p:cNvSpPr txBox="1">
              <a:spLocks noChangeArrowheads="1"/>
            </p:cNvSpPr>
            <p:nvPr/>
          </p:nvSpPr>
          <p:spPr bwMode="auto">
            <a:xfrm>
              <a:off x="4572" y="192"/>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a:solidFill>
                    <a:srgbClr val="006600"/>
                  </a:solidFill>
                  <a:latin typeface="Times New Roman" pitchFamily="18" charset="0"/>
                  <a:cs typeface="Times New Roman" pitchFamily="18" charset="0"/>
                </a:rPr>
                <a:t>e</a:t>
              </a:r>
            </a:p>
          </p:txBody>
        </p:sp>
        <p:sp>
          <p:nvSpPr>
            <p:cNvPr id="480280" name="Text Box 24"/>
            <p:cNvSpPr txBox="1">
              <a:spLocks noChangeArrowheads="1"/>
            </p:cNvSpPr>
            <p:nvPr/>
          </p:nvSpPr>
          <p:spPr bwMode="auto">
            <a:xfrm>
              <a:off x="5160" y="642"/>
              <a:ext cx="216" cy="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000">
                  <a:solidFill>
                    <a:srgbClr val="006600"/>
                  </a:solidFill>
                  <a:latin typeface="Times New Roman" pitchFamily="18" charset="0"/>
                  <a:cs typeface="Times New Roman" pitchFamily="18" charset="0"/>
                </a:rPr>
                <a:t>t</a:t>
              </a:r>
            </a:p>
          </p:txBody>
        </p:sp>
        <p:sp>
          <p:nvSpPr>
            <p:cNvPr id="480281" name="Line 25"/>
            <p:cNvSpPr>
              <a:spLocks noChangeShapeType="1"/>
            </p:cNvSpPr>
            <p:nvPr/>
          </p:nvSpPr>
          <p:spPr bwMode="auto">
            <a:xfrm flipV="1">
              <a:off x="4932" y="486"/>
              <a:ext cx="144"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0282" name="Line 26"/>
            <p:cNvSpPr>
              <a:spLocks noChangeShapeType="1"/>
            </p:cNvSpPr>
            <p:nvPr/>
          </p:nvSpPr>
          <p:spPr bwMode="auto">
            <a:xfrm>
              <a:off x="5058" y="492"/>
              <a:ext cx="14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0283" name="Text Box 27"/>
            <p:cNvSpPr txBox="1">
              <a:spLocks noChangeArrowheads="1"/>
            </p:cNvSpPr>
            <p:nvPr/>
          </p:nvSpPr>
          <p:spPr bwMode="auto">
            <a:xfrm>
              <a:off x="3804" y="144"/>
              <a:ext cx="219"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0284" name="Text Box 28"/>
            <p:cNvSpPr txBox="1">
              <a:spLocks noChangeArrowheads="1"/>
            </p:cNvSpPr>
            <p:nvPr/>
          </p:nvSpPr>
          <p:spPr bwMode="auto">
            <a:xfrm>
              <a:off x="5004" y="312"/>
              <a:ext cx="259" cy="2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0285" name="Text Box 29"/>
            <p:cNvSpPr txBox="1">
              <a:spLocks noChangeArrowheads="1"/>
            </p:cNvSpPr>
            <p:nvPr/>
          </p:nvSpPr>
          <p:spPr bwMode="auto">
            <a:xfrm>
              <a:off x="3770" y="537"/>
              <a:ext cx="232"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solidFill>
                    <a:srgbClr val="006600"/>
                  </a:solidFill>
                  <a:latin typeface="Times New Roman" pitchFamily="18" charset="0"/>
                  <a:cs typeface="Times New Roman" pitchFamily="18" charset="0"/>
                </a:rPr>
                <a:t>O</a:t>
              </a:r>
            </a:p>
          </p:txBody>
        </p:sp>
        <p:sp>
          <p:nvSpPr>
            <p:cNvPr id="480286" name="Text Box 30"/>
            <p:cNvSpPr txBox="1">
              <a:spLocks noChangeArrowheads="1"/>
            </p:cNvSpPr>
            <p:nvPr/>
          </p:nvSpPr>
          <p:spPr bwMode="auto">
            <a:xfrm>
              <a:off x="5026" y="224"/>
              <a:ext cx="27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latin typeface="Times New Roman" pitchFamily="18" charset="0"/>
                  <a:cs typeface="Times New Roman" pitchFamily="18" charset="0"/>
                </a:rPr>
                <a:t>σ</a:t>
              </a:r>
              <a:r>
                <a:rPr lang="en-US" baseline="-25000">
                  <a:solidFill>
                    <a:srgbClr val="006600"/>
                  </a:solidFill>
                  <a:latin typeface="Times New Roman" pitchFamily="18" charset="0"/>
                  <a:cs typeface="Times New Roman" pitchFamily="18" charset="0"/>
                </a:rPr>
                <a:t>a</a:t>
              </a:r>
            </a:p>
          </p:txBody>
        </p:sp>
        <p:sp>
          <p:nvSpPr>
            <p:cNvPr id="480287" name="Text Box 31"/>
            <p:cNvSpPr txBox="1">
              <a:spLocks noChangeArrowheads="1"/>
            </p:cNvSpPr>
            <p:nvPr/>
          </p:nvSpPr>
          <p:spPr bwMode="auto">
            <a:xfrm>
              <a:off x="3756" y="48"/>
              <a:ext cx="22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latin typeface="Times New Roman" pitchFamily="18" charset="0"/>
                  <a:cs typeface="Times New Roman" pitchFamily="18" charset="0"/>
                </a:rPr>
                <a:t>σ</a:t>
              </a:r>
              <a:endParaRPr lang="en-US" baseline="-25000">
                <a:solidFill>
                  <a:srgbClr val="006600"/>
                </a:solidFill>
                <a:latin typeface="Times New Roman" pitchFamily="18" charset="0"/>
                <a:cs typeface="Times New Roman" pitchFamily="18" charset="0"/>
              </a:endParaRPr>
            </a:p>
          </p:txBody>
        </p:sp>
        <p:sp>
          <p:nvSpPr>
            <p:cNvPr id="480288" name="Text Box 32"/>
            <p:cNvSpPr txBox="1">
              <a:spLocks noChangeArrowheads="1"/>
            </p:cNvSpPr>
            <p:nvPr/>
          </p:nvSpPr>
          <p:spPr bwMode="auto">
            <a:xfrm>
              <a:off x="5047" y="885"/>
              <a:ext cx="283" cy="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pSp>
      <p:grpSp>
        <p:nvGrpSpPr>
          <p:cNvPr id="480289" name="Group 33"/>
          <p:cNvGrpSpPr>
            <a:grpSpLocks/>
          </p:cNvGrpSpPr>
          <p:nvPr/>
        </p:nvGrpSpPr>
        <p:grpSpPr bwMode="auto">
          <a:xfrm>
            <a:off x="5986463" y="1600200"/>
            <a:ext cx="2624137" cy="1752600"/>
            <a:chOff x="3771" y="1056"/>
            <a:chExt cx="1653" cy="1104"/>
          </a:xfrm>
        </p:grpSpPr>
        <p:sp>
          <p:nvSpPr>
            <p:cNvPr id="480290" name="Line 34"/>
            <p:cNvSpPr>
              <a:spLocks noChangeShapeType="1"/>
            </p:cNvSpPr>
            <p:nvPr/>
          </p:nvSpPr>
          <p:spPr bwMode="auto">
            <a:xfrm>
              <a:off x="3973" y="1819"/>
              <a:ext cx="1296"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80291" name="Line 35"/>
            <p:cNvSpPr>
              <a:spLocks noChangeShapeType="1"/>
            </p:cNvSpPr>
            <p:nvPr/>
          </p:nvSpPr>
          <p:spPr bwMode="auto">
            <a:xfrm flipV="1">
              <a:off x="3985" y="1179"/>
              <a:ext cx="0" cy="981"/>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80292" name="Arc 36"/>
            <p:cNvSpPr>
              <a:spLocks/>
            </p:cNvSpPr>
            <p:nvPr/>
          </p:nvSpPr>
          <p:spPr bwMode="auto">
            <a:xfrm>
              <a:off x="4095" y="1417"/>
              <a:ext cx="84" cy="205"/>
            </a:xfrm>
            <a:custGeom>
              <a:avLst/>
              <a:gdLst>
                <a:gd name="G0" fmla="+- 11581 0 0"/>
                <a:gd name="G1" fmla="+- 21600 0 0"/>
                <a:gd name="G2" fmla="+- 21600 0 0"/>
                <a:gd name="T0" fmla="*/ 0 w 24955"/>
                <a:gd name="T1" fmla="*/ 3367 h 21600"/>
                <a:gd name="T2" fmla="*/ 24955 w 24955"/>
                <a:gd name="T3" fmla="*/ 4638 h 21600"/>
                <a:gd name="T4" fmla="*/ 11581 w 24955"/>
                <a:gd name="T5" fmla="*/ 21600 h 21600"/>
              </a:gdLst>
              <a:ahLst/>
              <a:cxnLst>
                <a:cxn ang="0">
                  <a:pos x="T0" y="T1"/>
                </a:cxn>
                <a:cxn ang="0">
                  <a:pos x="T2" y="T3"/>
                </a:cxn>
                <a:cxn ang="0">
                  <a:pos x="T4" y="T5"/>
                </a:cxn>
              </a:cxnLst>
              <a:rect l="0" t="0" r="r" b="b"/>
              <a:pathLst>
                <a:path w="24955" h="21600" fill="none" extrusionOk="0">
                  <a:moveTo>
                    <a:pt x="0" y="3367"/>
                  </a:moveTo>
                  <a:cubicBezTo>
                    <a:pt x="3462" y="1167"/>
                    <a:pt x="7479" y="-1"/>
                    <a:pt x="11581" y="0"/>
                  </a:cubicBezTo>
                  <a:cubicBezTo>
                    <a:pt x="16433" y="0"/>
                    <a:pt x="21144" y="1633"/>
                    <a:pt x="24954" y="4638"/>
                  </a:cubicBezTo>
                </a:path>
                <a:path w="24955" h="21600" stroke="0" extrusionOk="0">
                  <a:moveTo>
                    <a:pt x="0" y="3367"/>
                  </a:moveTo>
                  <a:cubicBezTo>
                    <a:pt x="3462" y="1167"/>
                    <a:pt x="7479" y="-1"/>
                    <a:pt x="11581" y="0"/>
                  </a:cubicBezTo>
                  <a:cubicBezTo>
                    <a:pt x="16433" y="0"/>
                    <a:pt x="21144" y="1633"/>
                    <a:pt x="24954" y="4638"/>
                  </a:cubicBezTo>
                  <a:lnTo>
                    <a:pt x="11581" y="21600"/>
                  </a:lnTo>
                  <a:close/>
                </a:path>
              </a:pathLst>
            </a:cu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0293" name="Arc 37"/>
            <p:cNvSpPr>
              <a:spLocks/>
            </p:cNvSpPr>
            <p:nvPr/>
          </p:nvSpPr>
          <p:spPr bwMode="auto">
            <a:xfrm>
              <a:off x="3992" y="1426"/>
              <a:ext cx="351" cy="400"/>
            </a:xfrm>
            <a:custGeom>
              <a:avLst/>
              <a:gdLst>
                <a:gd name="G0" fmla="+- 21088 0 0"/>
                <a:gd name="G1" fmla="+- 16627 0 0"/>
                <a:gd name="G2" fmla="+- 21600 0 0"/>
                <a:gd name="T0" fmla="*/ 0 w 21088"/>
                <a:gd name="T1" fmla="*/ 11951 h 16627"/>
                <a:gd name="T2" fmla="*/ 7300 w 21088"/>
                <a:gd name="T3" fmla="*/ 0 h 16627"/>
                <a:gd name="T4" fmla="*/ 21088 w 21088"/>
                <a:gd name="T5" fmla="*/ 16627 h 16627"/>
              </a:gdLst>
              <a:ahLst/>
              <a:cxnLst>
                <a:cxn ang="0">
                  <a:pos x="T0" y="T1"/>
                </a:cxn>
                <a:cxn ang="0">
                  <a:pos x="T2" y="T3"/>
                </a:cxn>
                <a:cxn ang="0">
                  <a:pos x="T4" y="T5"/>
                </a:cxn>
              </a:cxnLst>
              <a:rect l="0" t="0" r="r" b="b"/>
              <a:pathLst>
                <a:path w="21088" h="16627" fill="none" extrusionOk="0">
                  <a:moveTo>
                    <a:pt x="0" y="11951"/>
                  </a:moveTo>
                  <a:cubicBezTo>
                    <a:pt x="1038" y="7267"/>
                    <a:pt x="3607" y="3062"/>
                    <a:pt x="7300" y="0"/>
                  </a:cubicBezTo>
                </a:path>
                <a:path w="21088" h="16627" stroke="0" extrusionOk="0">
                  <a:moveTo>
                    <a:pt x="0" y="11951"/>
                  </a:moveTo>
                  <a:cubicBezTo>
                    <a:pt x="1038" y="7267"/>
                    <a:pt x="3607" y="3062"/>
                    <a:pt x="7300" y="0"/>
                  </a:cubicBezTo>
                  <a:lnTo>
                    <a:pt x="21088" y="16627"/>
                  </a:lnTo>
                  <a:close/>
                </a:path>
              </a:pathLst>
            </a:cu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0294" name="Arc 38"/>
            <p:cNvSpPr>
              <a:spLocks/>
            </p:cNvSpPr>
            <p:nvPr/>
          </p:nvSpPr>
          <p:spPr bwMode="auto">
            <a:xfrm>
              <a:off x="3913" y="1439"/>
              <a:ext cx="354" cy="374"/>
            </a:xfrm>
            <a:custGeom>
              <a:avLst/>
              <a:gdLst>
                <a:gd name="G0" fmla="+- 0 0 0"/>
                <a:gd name="G1" fmla="+- 15549 0 0"/>
                <a:gd name="G2" fmla="+- 21600 0 0"/>
                <a:gd name="T0" fmla="*/ 14993 w 21277"/>
                <a:gd name="T1" fmla="*/ 0 h 15549"/>
                <a:gd name="T2" fmla="*/ 21277 w 21277"/>
                <a:gd name="T3" fmla="*/ 11828 h 15549"/>
                <a:gd name="T4" fmla="*/ 0 w 21277"/>
                <a:gd name="T5" fmla="*/ 15549 h 15549"/>
              </a:gdLst>
              <a:ahLst/>
              <a:cxnLst>
                <a:cxn ang="0">
                  <a:pos x="T0" y="T1"/>
                </a:cxn>
                <a:cxn ang="0">
                  <a:pos x="T2" y="T3"/>
                </a:cxn>
                <a:cxn ang="0">
                  <a:pos x="T4" y="T5"/>
                </a:cxn>
              </a:cxnLst>
              <a:rect l="0" t="0" r="r" b="b"/>
              <a:pathLst>
                <a:path w="21277" h="15549" fill="none" extrusionOk="0">
                  <a:moveTo>
                    <a:pt x="14992" y="0"/>
                  </a:moveTo>
                  <a:cubicBezTo>
                    <a:pt x="18288" y="3177"/>
                    <a:pt x="20488" y="7319"/>
                    <a:pt x="21277" y="11827"/>
                  </a:cubicBezTo>
                </a:path>
                <a:path w="21277" h="15549" stroke="0" extrusionOk="0">
                  <a:moveTo>
                    <a:pt x="14992" y="0"/>
                  </a:moveTo>
                  <a:cubicBezTo>
                    <a:pt x="18288" y="3177"/>
                    <a:pt x="20488" y="7319"/>
                    <a:pt x="21277" y="11827"/>
                  </a:cubicBezTo>
                  <a:lnTo>
                    <a:pt x="0" y="15549"/>
                  </a:lnTo>
                  <a:close/>
                </a:path>
              </a:pathLst>
            </a:cu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0295" name="Arc 39"/>
            <p:cNvSpPr>
              <a:spLocks/>
            </p:cNvSpPr>
            <p:nvPr/>
          </p:nvSpPr>
          <p:spPr bwMode="auto">
            <a:xfrm>
              <a:off x="4647" y="1424"/>
              <a:ext cx="84" cy="205"/>
            </a:xfrm>
            <a:custGeom>
              <a:avLst/>
              <a:gdLst>
                <a:gd name="G0" fmla="+- 11581 0 0"/>
                <a:gd name="G1" fmla="+- 21600 0 0"/>
                <a:gd name="G2" fmla="+- 21600 0 0"/>
                <a:gd name="T0" fmla="*/ 0 w 24955"/>
                <a:gd name="T1" fmla="*/ 3367 h 21600"/>
                <a:gd name="T2" fmla="*/ 24955 w 24955"/>
                <a:gd name="T3" fmla="*/ 4638 h 21600"/>
                <a:gd name="T4" fmla="*/ 11581 w 24955"/>
                <a:gd name="T5" fmla="*/ 21600 h 21600"/>
              </a:gdLst>
              <a:ahLst/>
              <a:cxnLst>
                <a:cxn ang="0">
                  <a:pos x="T0" y="T1"/>
                </a:cxn>
                <a:cxn ang="0">
                  <a:pos x="T2" y="T3"/>
                </a:cxn>
                <a:cxn ang="0">
                  <a:pos x="T4" y="T5"/>
                </a:cxn>
              </a:cxnLst>
              <a:rect l="0" t="0" r="r" b="b"/>
              <a:pathLst>
                <a:path w="24955" h="21600" fill="none" extrusionOk="0">
                  <a:moveTo>
                    <a:pt x="0" y="3367"/>
                  </a:moveTo>
                  <a:cubicBezTo>
                    <a:pt x="3462" y="1167"/>
                    <a:pt x="7479" y="-1"/>
                    <a:pt x="11581" y="0"/>
                  </a:cubicBezTo>
                  <a:cubicBezTo>
                    <a:pt x="16433" y="0"/>
                    <a:pt x="21144" y="1633"/>
                    <a:pt x="24954" y="4638"/>
                  </a:cubicBezTo>
                </a:path>
                <a:path w="24955" h="21600" stroke="0" extrusionOk="0">
                  <a:moveTo>
                    <a:pt x="0" y="3367"/>
                  </a:moveTo>
                  <a:cubicBezTo>
                    <a:pt x="3462" y="1167"/>
                    <a:pt x="7479" y="-1"/>
                    <a:pt x="11581" y="0"/>
                  </a:cubicBezTo>
                  <a:cubicBezTo>
                    <a:pt x="16433" y="0"/>
                    <a:pt x="21144" y="1633"/>
                    <a:pt x="24954" y="4638"/>
                  </a:cubicBezTo>
                  <a:lnTo>
                    <a:pt x="11581" y="21600"/>
                  </a:lnTo>
                  <a:close/>
                </a:path>
              </a:pathLst>
            </a:cu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0296" name="Arc 40"/>
            <p:cNvSpPr>
              <a:spLocks/>
            </p:cNvSpPr>
            <p:nvPr/>
          </p:nvSpPr>
          <p:spPr bwMode="auto">
            <a:xfrm>
              <a:off x="4544" y="1445"/>
              <a:ext cx="351" cy="381"/>
            </a:xfrm>
            <a:custGeom>
              <a:avLst/>
              <a:gdLst>
                <a:gd name="G0" fmla="+- 21088 0 0"/>
                <a:gd name="G1" fmla="+- 15903 0 0"/>
                <a:gd name="G2" fmla="+- 21600 0 0"/>
                <a:gd name="T0" fmla="*/ 0 w 21088"/>
                <a:gd name="T1" fmla="*/ 11227 h 15903"/>
                <a:gd name="T2" fmla="*/ 6471 w 21088"/>
                <a:gd name="T3" fmla="*/ 0 h 15903"/>
                <a:gd name="T4" fmla="*/ 21088 w 21088"/>
                <a:gd name="T5" fmla="*/ 15903 h 15903"/>
              </a:gdLst>
              <a:ahLst/>
              <a:cxnLst>
                <a:cxn ang="0">
                  <a:pos x="T0" y="T1"/>
                </a:cxn>
                <a:cxn ang="0">
                  <a:pos x="T2" y="T3"/>
                </a:cxn>
                <a:cxn ang="0">
                  <a:pos x="T4" y="T5"/>
                </a:cxn>
              </a:cxnLst>
              <a:rect l="0" t="0" r="r" b="b"/>
              <a:pathLst>
                <a:path w="21088" h="15903" fill="none" extrusionOk="0">
                  <a:moveTo>
                    <a:pt x="0" y="11227"/>
                  </a:moveTo>
                  <a:cubicBezTo>
                    <a:pt x="957" y="6910"/>
                    <a:pt x="3215" y="2991"/>
                    <a:pt x="6471" y="0"/>
                  </a:cubicBezTo>
                </a:path>
                <a:path w="21088" h="15903" stroke="0" extrusionOk="0">
                  <a:moveTo>
                    <a:pt x="0" y="11227"/>
                  </a:moveTo>
                  <a:cubicBezTo>
                    <a:pt x="957" y="6910"/>
                    <a:pt x="3215" y="2991"/>
                    <a:pt x="6471" y="0"/>
                  </a:cubicBezTo>
                  <a:lnTo>
                    <a:pt x="21088" y="15903"/>
                  </a:lnTo>
                  <a:close/>
                </a:path>
              </a:pathLst>
            </a:cu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0297" name="Arc 41"/>
            <p:cNvSpPr>
              <a:spLocks/>
            </p:cNvSpPr>
            <p:nvPr/>
          </p:nvSpPr>
          <p:spPr bwMode="auto">
            <a:xfrm>
              <a:off x="4465" y="1438"/>
              <a:ext cx="352" cy="373"/>
            </a:xfrm>
            <a:custGeom>
              <a:avLst/>
              <a:gdLst>
                <a:gd name="G0" fmla="+- 0 0 0"/>
                <a:gd name="G1" fmla="+- 15549 0 0"/>
                <a:gd name="G2" fmla="+- 21600 0 0"/>
                <a:gd name="T0" fmla="*/ 14993 w 21160"/>
                <a:gd name="T1" fmla="*/ 0 h 15549"/>
                <a:gd name="T2" fmla="*/ 21160 w 21160"/>
                <a:gd name="T3" fmla="*/ 11213 h 15549"/>
                <a:gd name="T4" fmla="*/ 0 w 21160"/>
                <a:gd name="T5" fmla="*/ 15549 h 15549"/>
              </a:gdLst>
              <a:ahLst/>
              <a:cxnLst>
                <a:cxn ang="0">
                  <a:pos x="T0" y="T1"/>
                </a:cxn>
                <a:cxn ang="0">
                  <a:pos x="T2" y="T3"/>
                </a:cxn>
                <a:cxn ang="0">
                  <a:pos x="T4" y="T5"/>
                </a:cxn>
              </a:cxnLst>
              <a:rect l="0" t="0" r="r" b="b"/>
              <a:pathLst>
                <a:path w="21160" h="15549" fill="none" extrusionOk="0">
                  <a:moveTo>
                    <a:pt x="14992" y="0"/>
                  </a:moveTo>
                  <a:cubicBezTo>
                    <a:pt x="18134" y="3028"/>
                    <a:pt x="20284" y="6938"/>
                    <a:pt x="21160" y="11212"/>
                  </a:cubicBezTo>
                </a:path>
                <a:path w="21160" h="15549" stroke="0" extrusionOk="0">
                  <a:moveTo>
                    <a:pt x="14992" y="0"/>
                  </a:moveTo>
                  <a:cubicBezTo>
                    <a:pt x="18134" y="3028"/>
                    <a:pt x="20284" y="6938"/>
                    <a:pt x="21160" y="11212"/>
                  </a:cubicBezTo>
                  <a:lnTo>
                    <a:pt x="0" y="15549"/>
                  </a:lnTo>
                  <a:close/>
                </a:path>
              </a:pathLst>
            </a:cu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0298" name="Arc 42"/>
            <p:cNvSpPr>
              <a:spLocks/>
            </p:cNvSpPr>
            <p:nvPr/>
          </p:nvSpPr>
          <p:spPr bwMode="auto">
            <a:xfrm rot="10800000">
              <a:off x="4357" y="1791"/>
              <a:ext cx="84" cy="204"/>
            </a:xfrm>
            <a:custGeom>
              <a:avLst/>
              <a:gdLst>
                <a:gd name="G0" fmla="+- 11581 0 0"/>
                <a:gd name="G1" fmla="+- 21600 0 0"/>
                <a:gd name="G2" fmla="+- 21600 0 0"/>
                <a:gd name="T0" fmla="*/ 0 w 24955"/>
                <a:gd name="T1" fmla="*/ 3367 h 21600"/>
                <a:gd name="T2" fmla="*/ 24955 w 24955"/>
                <a:gd name="T3" fmla="*/ 4638 h 21600"/>
                <a:gd name="T4" fmla="*/ 11581 w 24955"/>
                <a:gd name="T5" fmla="*/ 21600 h 21600"/>
              </a:gdLst>
              <a:ahLst/>
              <a:cxnLst>
                <a:cxn ang="0">
                  <a:pos x="T0" y="T1"/>
                </a:cxn>
                <a:cxn ang="0">
                  <a:pos x="T2" y="T3"/>
                </a:cxn>
                <a:cxn ang="0">
                  <a:pos x="T4" y="T5"/>
                </a:cxn>
              </a:cxnLst>
              <a:rect l="0" t="0" r="r" b="b"/>
              <a:pathLst>
                <a:path w="24955" h="21600" fill="none" extrusionOk="0">
                  <a:moveTo>
                    <a:pt x="0" y="3367"/>
                  </a:moveTo>
                  <a:cubicBezTo>
                    <a:pt x="3462" y="1167"/>
                    <a:pt x="7479" y="-1"/>
                    <a:pt x="11581" y="0"/>
                  </a:cubicBezTo>
                  <a:cubicBezTo>
                    <a:pt x="16433" y="0"/>
                    <a:pt x="21144" y="1633"/>
                    <a:pt x="24954" y="4638"/>
                  </a:cubicBezTo>
                </a:path>
                <a:path w="24955" h="21600" stroke="0" extrusionOk="0">
                  <a:moveTo>
                    <a:pt x="0" y="3367"/>
                  </a:moveTo>
                  <a:cubicBezTo>
                    <a:pt x="3462" y="1167"/>
                    <a:pt x="7479" y="-1"/>
                    <a:pt x="11581" y="0"/>
                  </a:cubicBezTo>
                  <a:cubicBezTo>
                    <a:pt x="16433" y="0"/>
                    <a:pt x="21144" y="1633"/>
                    <a:pt x="24954" y="4638"/>
                  </a:cubicBezTo>
                  <a:lnTo>
                    <a:pt x="11581" y="21600"/>
                  </a:lnTo>
                  <a:close/>
                </a:path>
              </a:pathLst>
            </a:cu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0299" name="Arc 43"/>
            <p:cNvSpPr>
              <a:spLocks/>
            </p:cNvSpPr>
            <p:nvPr/>
          </p:nvSpPr>
          <p:spPr bwMode="auto">
            <a:xfrm rot="10800000">
              <a:off x="4193" y="1593"/>
              <a:ext cx="351" cy="374"/>
            </a:xfrm>
            <a:custGeom>
              <a:avLst/>
              <a:gdLst>
                <a:gd name="G0" fmla="+- 21088 0 0"/>
                <a:gd name="G1" fmla="+- 15576 0 0"/>
                <a:gd name="G2" fmla="+- 21600 0 0"/>
                <a:gd name="T0" fmla="*/ 0 w 21088"/>
                <a:gd name="T1" fmla="*/ 10900 h 15576"/>
                <a:gd name="T2" fmla="*/ 6123 w 21088"/>
                <a:gd name="T3" fmla="*/ 0 h 15576"/>
                <a:gd name="T4" fmla="*/ 21088 w 21088"/>
                <a:gd name="T5" fmla="*/ 15576 h 15576"/>
              </a:gdLst>
              <a:ahLst/>
              <a:cxnLst>
                <a:cxn ang="0">
                  <a:pos x="T0" y="T1"/>
                </a:cxn>
                <a:cxn ang="0">
                  <a:pos x="T2" y="T3"/>
                </a:cxn>
                <a:cxn ang="0">
                  <a:pos x="T4" y="T5"/>
                </a:cxn>
              </a:cxnLst>
              <a:rect l="0" t="0" r="r" b="b"/>
              <a:pathLst>
                <a:path w="21088" h="15576" fill="none" extrusionOk="0">
                  <a:moveTo>
                    <a:pt x="0" y="10900"/>
                  </a:moveTo>
                  <a:cubicBezTo>
                    <a:pt x="922" y="6742"/>
                    <a:pt x="3052" y="2950"/>
                    <a:pt x="6123" y="0"/>
                  </a:cubicBezTo>
                </a:path>
                <a:path w="21088" h="15576" stroke="0" extrusionOk="0">
                  <a:moveTo>
                    <a:pt x="0" y="10900"/>
                  </a:moveTo>
                  <a:cubicBezTo>
                    <a:pt x="922" y="6742"/>
                    <a:pt x="3052" y="2950"/>
                    <a:pt x="6123" y="0"/>
                  </a:cubicBezTo>
                  <a:lnTo>
                    <a:pt x="21088" y="15576"/>
                  </a:lnTo>
                  <a:close/>
                </a:path>
              </a:pathLst>
            </a:cu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0300" name="Arc 44"/>
            <p:cNvSpPr>
              <a:spLocks/>
            </p:cNvSpPr>
            <p:nvPr/>
          </p:nvSpPr>
          <p:spPr bwMode="auto">
            <a:xfrm rot="10800000">
              <a:off x="4271" y="1615"/>
              <a:ext cx="352" cy="374"/>
            </a:xfrm>
            <a:custGeom>
              <a:avLst/>
              <a:gdLst>
                <a:gd name="G0" fmla="+- 0 0 0"/>
                <a:gd name="G1" fmla="+- 15549 0 0"/>
                <a:gd name="G2" fmla="+- 21600 0 0"/>
                <a:gd name="T0" fmla="*/ 14993 w 21160"/>
                <a:gd name="T1" fmla="*/ 0 h 15549"/>
                <a:gd name="T2" fmla="*/ 21160 w 21160"/>
                <a:gd name="T3" fmla="*/ 11213 h 15549"/>
                <a:gd name="T4" fmla="*/ 0 w 21160"/>
                <a:gd name="T5" fmla="*/ 15549 h 15549"/>
              </a:gdLst>
              <a:ahLst/>
              <a:cxnLst>
                <a:cxn ang="0">
                  <a:pos x="T0" y="T1"/>
                </a:cxn>
                <a:cxn ang="0">
                  <a:pos x="T2" y="T3"/>
                </a:cxn>
                <a:cxn ang="0">
                  <a:pos x="T4" y="T5"/>
                </a:cxn>
              </a:cxnLst>
              <a:rect l="0" t="0" r="r" b="b"/>
              <a:pathLst>
                <a:path w="21160" h="15549" fill="none" extrusionOk="0">
                  <a:moveTo>
                    <a:pt x="14992" y="0"/>
                  </a:moveTo>
                  <a:cubicBezTo>
                    <a:pt x="18134" y="3028"/>
                    <a:pt x="20284" y="6938"/>
                    <a:pt x="21160" y="11212"/>
                  </a:cubicBezTo>
                </a:path>
                <a:path w="21160" h="15549" stroke="0" extrusionOk="0">
                  <a:moveTo>
                    <a:pt x="14992" y="0"/>
                  </a:moveTo>
                  <a:cubicBezTo>
                    <a:pt x="18134" y="3028"/>
                    <a:pt x="20284" y="6938"/>
                    <a:pt x="21160" y="11212"/>
                  </a:cubicBezTo>
                  <a:lnTo>
                    <a:pt x="0" y="15549"/>
                  </a:lnTo>
                  <a:close/>
                </a:path>
              </a:pathLst>
            </a:cu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0301" name="Arc 45"/>
            <p:cNvSpPr>
              <a:spLocks/>
            </p:cNvSpPr>
            <p:nvPr/>
          </p:nvSpPr>
          <p:spPr bwMode="auto">
            <a:xfrm rot="10800000">
              <a:off x="4819" y="1608"/>
              <a:ext cx="352" cy="250"/>
            </a:xfrm>
            <a:custGeom>
              <a:avLst/>
              <a:gdLst>
                <a:gd name="G0" fmla="+- 0 0 0"/>
                <a:gd name="G1" fmla="+- 10415 0 0"/>
                <a:gd name="G2" fmla="+- 21600 0 0"/>
                <a:gd name="T0" fmla="*/ 18923 w 21160"/>
                <a:gd name="T1" fmla="*/ 0 h 10415"/>
                <a:gd name="T2" fmla="*/ 21160 w 21160"/>
                <a:gd name="T3" fmla="*/ 6079 h 10415"/>
                <a:gd name="T4" fmla="*/ 0 w 21160"/>
                <a:gd name="T5" fmla="*/ 10415 h 10415"/>
              </a:gdLst>
              <a:ahLst/>
              <a:cxnLst>
                <a:cxn ang="0">
                  <a:pos x="T0" y="T1"/>
                </a:cxn>
                <a:cxn ang="0">
                  <a:pos x="T2" y="T3"/>
                </a:cxn>
                <a:cxn ang="0">
                  <a:pos x="T4" y="T5"/>
                </a:cxn>
              </a:cxnLst>
              <a:rect l="0" t="0" r="r" b="b"/>
              <a:pathLst>
                <a:path w="21160" h="10415" fill="none" extrusionOk="0">
                  <a:moveTo>
                    <a:pt x="18923" y="-1"/>
                  </a:moveTo>
                  <a:cubicBezTo>
                    <a:pt x="19970" y="1902"/>
                    <a:pt x="20724" y="3951"/>
                    <a:pt x="21160" y="6078"/>
                  </a:cubicBezTo>
                </a:path>
                <a:path w="21160" h="10415" stroke="0" extrusionOk="0">
                  <a:moveTo>
                    <a:pt x="18923" y="-1"/>
                  </a:moveTo>
                  <a:cubicBezTo>
                    <a:pt x="19970" y="1902"/>
                    <a:pt x="20724" y="3951"/>
                    <a:pt x="21160" y="6078"/>
                  </a:cubicBezTo>
                  <a:lnTo>
                    <a:pt x="0" y="10415"/>
                  </a:lnTo>
                  <a:close/>
                </a:path>
              </a:pathLst>
            </a:cu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0302" name="Line 46"/>
            <p:cNvSpPr>
              <a:spLocks noChangeShapeType="1"/>
            </p:cNvSpPr>
            <p:nvPr/>
          </p:nvSpPr>
          <p:spPr bwMode="auto">
            <a:xfrm>
              <a:off x="4135" y="1417"/>
              <a:ext cx="22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0303" name="Line 47"/>
            <p:cNvSpPr>
              <a:spLocks noChangeShapeType="1"/>
            </p:cNvSpPr>
            <p:nvPr/>
          </p:nvSpPr>
          <p:spPr bwMode="auto">
            <a:xfrm>
              <a:off x="3913" y="1717"/>
              <a:ext cx="1152"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480304" name="Line 48"/>
            <p:cNvSpPr>
              <a:spLocks noChangeShapeType="1"/>
            </p:cNvSpPr>
            <p:nvPr/>
          </p:nvSpPr>
          <p:spPr bwMode="auto">
            <a:xfrm>
              <a:off x="4345" y="1417"/>
              <a:ext cx="0" cy="297"/>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80305" name="Line 49"/>
            <p:cNvSpPr>
              <a:spLocks noChangeShapeType="1"/>
            </p:cNvSpPr>
            <p:nvPr/>
          </p:nvSpPr>
          <p:spPr bwMode="auto">
            <a:xfrm>
              <a:off x="4699" y="1424"/>
              <a:ext cx="24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0306" name="Line 50"/>
            <p:cNvSpPr>
              <a:spLocks noChangeShapeType="1"/>
            </p:cNvSpPr>
            <p:nvPr/>
          </p:nvSpPr>
          <p:spPr bwMode="auto">
            <a:xfrm>
              <a:off x="4921" y="1417"/>
              <a:ext cx="0" cy="397"/>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80307" name="Line 51"/>
            <p:cNvSpPr>
              <a:spLocks noChangeShapeType="1"/>
            </p:cNvSpPr>
            <p:nvPr/>
          </p:nvSpPr>
          <p:spPr bwMode="auto">
            <a:xfrm>
              <a:off x="5035" y="1608"/>
              <a:ext cx="0" cy="108"/>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80308" name="Line 52"/>
            <p:cNvSpPr>
              <a:spLocks noChangeShapeType="1"/>
            </p:cNvSpPr>
            <p:nvPr/>
          </p:nvSpPr>
          <p:spPr bwMode="auto">
            <a:xfrm>
              <a:off x="5041" y="1717"/>
              <a:ext cx="0" cy="16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0309" name="Line 53"/>
            <p:cNvSpPr>
              <a:spLocks noChangeShapeType="1"/>
            </p:cNvSpPr>
            <p:nvPr/>
          </p:nvSpPr>
          <p:spPr bwMode="auto">
            <a:xfrm flipV="1">
              <a:off x="5041" y="1819"/>
              <a:ext cx="0" cy="108"/>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80310" name="Line 54"/>
            <p:cNvSpPr>
              <a:spLocks noChangeShapeType="1"/>
            </p:cNvSpPr>
            <p:nvPr/>
          </p:nvSpPr>
          <p:spPr bwMode="auto">
            <a:xfrm>
              <a:off x="4417" y="2003"/>
              <a:ext cx="28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0311" name="Line 55"/>
            <p:cNvSpPr>
              <a:spLocks noChangeShapeType="1"/>
            </p:cNvSpPr>
            <p:nvPr/>
          </p:nvSpPr>
          <p:spPr bwMode="auto">
            <a:xfrm>
              <a:off x="4705" y="1819"/>
              <a:ext cx="0" cy="191"/>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80312" name="Text Box 56"/>
            <p:cNvSpPr txBox="1">
              <a:spLocks noChangeArrowheads="1"/>
            </p:cNvSpPr>
            <p:nvPr/>
          </p:nvSpPr>
          <p:spPr bwMode="auto">
            <a:xfrm>
              <a:off x="5179" y="1785"/>
              <a:ext cx="216"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000">
                  <a:solidFill>
                    <a:srgbClr val="006600"/>
                  </a:solidFill>
                  <a:latin typeface="Times New Roman" pitchFamily="18" charset="0"/>
                  <a:cs typeface="Times New Roman" pitchFamily="18" charset="0"/>
                </a:rPr>
                <a:t>t</a:t>
              </a:r>
            </a:p>
          </p:txBody>
        </p:sp>
        <p:sp>
          <p:nvSpPr>
            <p:cNvPr id="480313" name="Line 57"/>
            <p:cNvSpPr>
              <a:spLocks noChangeShapeType="1"/>
            </p:cNvSpPr>
            <p:nvPr/>
          </p:nvSpPr>
          <p:spPr bwMode="auto">
            <a:xfrm flipV="1">
              <a:off x="4345" y="1513"/>
              <a:ext cx="72"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0314" name="Line 58"/>
            <p:cNvSpPr>
              <a:spLocks noChangeShapeType="1"/>
            </p:cNvSpPr>
            <p:nvPr/>
          </p:nvSpPr>
          <p:spPr bwMode="auto">
            <a:xfrm>
              <a:off x="4417" y="1513"/>
              <a:ext cx="7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0315" name="Line 59"/>
            <p:cNvSpPr>
              <a:spLocks noChangeShapeType="1"/>
            </p:cNvSpPr>
            <p:nvPr/>
          </p:nvSpPr>
          <p:spPr bwMode="auto">
            <a:xfrm flipV="1">
              <a:off x="4921" y="1431"/>
              <a:ext cx="144" cy="16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0316" name="Line 60"/>
            <p:cNvSpPr>
              <a:spLocks noChangeShapeType="1"/>
            </p:cNvSpPr>
            <p:nvPr/>
          </p:nvSpPr>
          <p:spPr bwMode="auto">
            <a:xfrm>
              <a:off x="5059" y="1431"/>
              <a:ext cx="14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0317" name="Line 61"/>
            <p:cNvSpPr>
              <a:spLocks noChangeShapeType="1"/>
            </p:cNvSpPr>
            <p:nvPr/>
          </p:nvSpPr>
          <p:spPr bwMode="auto">
            <a:xfrm flipV="1">
              <a:off x="5041" y="1676"/>
              <a:ext cx="72"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0318" name="Line 62"/>
            <p:cNvSpPr>
              <a:spLocks noChangeShapeType="1"/>
            </p:cNvSpPr>
            <p:nvPr/>
          </p:nvSpPr>
          <p:spPr bwMode="auto">
            <a:xfrm>
              <a:off x="5113" y="1669"/>
              <a:ext cx="14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0319" name="Line 63"/>
            <p:cNvSpPr>
              <a:spLocks noChangeShapeType="1"/>
            </p:cNvSpPr>
            <p:nvPr/>
          </p:nvSpPr>
          <p:spPr bwMode="auto">
            <a:xfrm rot="656029">
              <a:off x="4688" y="1964"/>
              <a:ext cx="248" cy="1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0320" name="Line 64"/>
            <p:cNvSpPr>
              <a:spLocks noChangeShapeType="1"/>
            </p:cNvSpPr>
            <p:nvPr/>
          </p:nvSpPr>
          <p:spPr bwMode="auto">
            <a:xfrm>
              <a:off x="4918" y="2106"/>
              <a:ext cx="14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0321" name="Text Box 65"/>
            <p:cNvSpPr txBox="1">
              <a:spLocks noChangeArrowheads="1"/>
            </p:cNvSpPr>
            <p:nvPr/>
          </p:nvSpPr>
          <p:spPr bwMode="auto">
            <a:xfrm>
              <a:off x="3799" y="1104"/>
              <a:ext cx="219" cy="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0322" name="Text Box 66"/>
            <p:cNvSpPr txBox="1">
              <a:spLocks noChangeArrowheads="1"/>
            </p:cNvSpPr>
            <p:nvPr/>
          </p:nvSpPr>
          <p:spPr bwMode="auto">
            <a:xfrm>
              <a:off x="4345" y="1315"/>
              <a:ext cx="259"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0323" name="Text Box 67"/>
            <p:cNvSpPr txBox="1">
              <a:spLocks noChangeArrowheads="1"/>
            </p:cNvSpPr>
            <p:nvPr/>
          </p:nvSpPr>
          <p:spPr bwMode="auto">
            <a:xfrm>
              <a:off x="4993" y="1227"/>
              <a:ext cx="363" cy="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0324" name="Text Box 68"/>
            <p:cNvSpPr txBox="1">
              <a:spLocks noChangeArrowheads="1"/>
            </p:cNvSpPr>
            <p:nvPr/>
          </p:nvSpPr>
          <p:spPr bwMode="auto">
            <a:xfrm>
              <a:off x="4729" y="1813"/>
              <a:ext cx="347" cy="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0325" name="Text Box 69"/>
            <p:cNvSpPr txBox="1">
              <a:spLocks noChangeArrowheads="1"/>
            </p:cNvSpPr>
            <p:nvPr/>
          </p:nvSpPr>
          <p:spPr bwMode="auto">
            <a:xfrm>
              <a:off x="4983" y="1148"/>
              <a:ext cx="44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latin typeface="Times New Roman" pitchFamily="18" charset="0"/>
                  <a:cs typeface="Times New Roman" pitchFamily="18" charset="0"/>
                </a:rPr>
                <a:t>σ</a:t>
              </a:r>
              <a:r>
                <a:rPr lang="en-US" baseline="-25000">
                  <a:solidFill>
                    <a:srgbClr val="006600"/>
                  </a:solidFill>
                  <a:latin typeface="Times New Roman" pitchFamily="18" charset="0"/>
                  <a:cs typeface="Times New Roman" pitchFamily="18" charset="0"/>
                </a:rPr>
                <a:t>max</a:t>
              </a:r>
            </a:p>
          </p:txBody>
        </p:sp>
        <p:sp>
          <p:nvSpPr>
            <p:cNvPr id="480326" name="Text Box 70"/>
            <p:cNvSpPr txBox="1">
              <a:spLocks noChangeArrowheads="1"/>
            </p:cNvSpPr>
            <p:nvPr/>
          </p:nvSpPr>
          <p:spPr bwMode="auto">
            <a:xfrm>
              <a:off x="5065" y="1392"/>
              <a:ext cx="32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latin typeface="Times New Roman" pitchFamily="18" charset="0"/>
                  <a:cs typeface="Times New Roman" pitchFamily="18" charset="0"/>
                </a:rPr>
                <a:t>σ</a:t>
              </a:r>
              <a:r>
                <a:rPr lang="en-US" baseline="-25000">
                  <a:solidFill>
                    <a:srgbClr val="006600"/>
                  </a:solidFill>
                  <a:latin typeface="Times New Roman" pitchFamily="18" charset="0"/>
                  <a:cs typeface="Times New Roman" pitchFamily="18" charset="0"/>
                </a:rPr>
                <a:t>tb</a:t>
              </a:r>
            </a:p>
          </p:txBody>
        </p:sp>
        <p:sp>
          <p:nvSpPr>
            <p:cNvPr id="480327" name="Text Box 71"/>
            <p:cNvSpPr txBox="1">
              <a:spLocks noChangeArrowheads="1"/>
            </p:cNvSpPr>
            <p:nvPr/>
          </p:nvSpPr>
          <p:spPr bwMode="auto">
            <a:xfrm>
              <a:off x="4870" y="1830"/>
              <a:ext cx="42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latin typeface="Times New Roman" pitchFamily="18" charset="0"/>
                  <a:cs typeface="Times New Roman" pitchFamily="18" charset="0"/>
                </a:rPr>
                <a:t>σ</a:t>
              </a:r>
              <a:r>
                <a:rPr lang="en-US" baseline="-25000">
                  <a:solidFill>
                    <a:srgbClr val="006600"/>
                  </a:solidFill>
                  <a:latin typeface="Times New Roman" pitchFamily="18" charset="0"/>
                  <a:cs typeface="Times New Roman" pitchFamily="18" charset="0"/>
                </a:rPr>
                <a:t>min</a:t>
              </a:r>
            </a:p>
          </p:txBody>
        </p:sp>
        <p:sp>
          <p:nvSpPr>
            <p:cNvPr id="480328" name="Text Box 72"/>
            <p:cNvSpPr txBox="1">
              <a:spLocks noChangeArrowheads="1"/>
            </p:cNvSpPr>
            <p:nvPr/>
          </p:nvSpPr>
          <p:spPr bwMode="auto">
            <a:xfrm>
              <a:off x="4327" y="1254"/>
              <a:ext cx="27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latin typeface="Times New Roman" pitchFamily="18" charset="0"/>
                  <a:cs typeface="Times New Roman" pitchFamily="18" charset="0"/>
                </a:rPr>
                <a:t>σ</a:t>
              </a:r>
              <a:r>
                <a:rPr lang="en-US" baseline="-25000">
                  <a:solidFill>
                    <a:srgbClr val="006600"/>
                  </a:solidFill>
                  <a:latin typeface="Times New Roman" pitchFamily="18" charset="0"/>
                  <a:cs typeface="Times New Roman" pitchFamily="18" charset="0"/>
                </a:rPr>
                <a:t>a</a:t>
              </a:r>
            </a:p>
          </p:txBody>
        </p:sp>
        <p:sp>
          <p:nvSpPr>
            <p:cNvPr id="480329" name="Text Box 73"/>
            <p:cNvSpPr txBox="1">
              <a:spLocks noChangeArrowheads="1"/>
            </p:cNvSpPr>
            <p:nvPr/>
          </p:nvSpPr>
          <p:spPr bwMode="auto">
            <a:xfrm>
              <a:off x="3775" y="1056"/>
              <a:ext cx="22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latin typeface="Times New Roman" pitchFamily="18" charset="0"/>
                  <a:cs typeface="Times New Roman" pitchFamily="18" charset="0"/>
                </a:rPr>
                <a:t>σ</a:t>
              </a:r>
              <a:endParaRPr lang="en-US" baseline="-25000">
                <a:solidFill>
                  <a:srgbClr val="006600"/>
                </a:solidFill>
                <a:latin typeface="Times New Roman" pitchFamily="18" charset="0"/>
                <a:cs typeface="Times New Roman" pitchFamily="18" charset="0"/>
              </a:endParaRPr>
            </a:p>
          </p:txBody>
        </p:sp>
        <p:sp>
          <p:nvSpPr>
            <p:cNvPr id="480330" name="Text Box 74"/>
            <p:cNvSpPr txBox="1">
              <a:spLocks noChangeArrowheads="1"/>
            </p:cNvSpPr>
            <p:nvPr/>
          </p:nvSpPr>
          <p:spPr bwMode="auto">
            <a:xfrm>
              <a:off x="3771" y="1695"/>
              <a:ext cx="232"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solidFill>
                    <a:srgbClr val="006600"/>
                  </a:solidFill>
                  <a:latin typeface="Times New Roman" pitchFamily="18" charset="0"/>
                  <a:cs typeface="Times New Roman" pitchFamily="18" charset="0"/>
                </a:rPr>
                <a:t>O</a:t>
              </a:r>
            </a:p>
          </p:txBody>
        </p:sp>
      </p:grpSp>
      <p:sp>
        <p:nvSpPr>
          <p:cNvPr id="480331" name="Text Box 75"/>
          <p:cNvSpPr txBox="1">
            <a:spLocks noChangeArrowheads="1"/>
          </p:cNvSpPr>
          <p:nvPr/>
        </p:nvSpPr>
        <p:spPr bwMode="auto">
          <a:xfrm>
            <a:off x="274638" y="3429000"/>
            <a:ext cx="8640762"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6AF40C"/>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9900FF"/>
                </a:solidFill>
              </a:rPr>
              <a:t>Một chu kỳ không đối xứng có thể coi là tổng cộng của một chu kỳ đối xứng và chu k</a:t>
            </a:r>
            <a:r>
              <a:rPr lang="en-US">
                <a:solidFill>
                  <a:srgbClr val="660066"/>
                </a:solidFill>
              </a:rPr>
              <a:t>ỳ </a:t>
            </a:r>
            <a:r>
              <a:rPr lang="en-US">
                <a:solidFill>
                  <a:srgbClr val="9900FF"/>
                </a:solidFill>
              </a:rPr>
              <a:t>ứng suất không đổi </a:t>
            </a:r>
          </a:p>
        </p:txBody>
      </p:sp>
      <p:sp>
        <p:nvSpPr>
          <p:cNvPr id="480332" name="Text Box 76"/>
          <p:cNvSpPr txBox="1">
            <a:spLocks noChangeArrowheads="1"/>
          </p:cNvSpPr>
          <p:nvPr/>
        </p:nvSpPr>
        <p:spPr bwMode="auto">
          <a:xfrm>
            <a:off x="536575" y="4999038"/>
            <a:ext cx="3643313"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CC3300"/>
                </a:solidFill>
              </a:rPr>
              <a:t>3. Ứng suất mạch động</a:t>
            </a:r>
            <a:r>
              <a:rPr lang="en-US" b="1" i="1">
                <a:solidFill>
                  <a:schemeClr val="bg1"/>
                </a:solidFill>
              </a:rPr>
              <a:t> </a:t>
            </a:r>
          </a:p>
          <a:p>
            <a:pPr algn="l"/>
            <a:endParaRPr lang="en-US" b="1" i="1">
              <a:solidFill>
                <a:schemeClr val="bg1"/>
              </a:solidFill>
              <a:cs typeface="Times New Roman" pitchFamily="18" charset="0"/>
            </a:endParaRPr>
          </a:p>
        </p:txBody>
      </p:sp>
      <p:grpSp>
        <p:nvGrpSpPr>
          <p:cNvPr id="480333" name="Group 77"/>
          <p:cNvGrpSpPr>
            <a:grpSpLocks/>
          </p:cNvGrpSpPr>
          <p:nvPr/>
        </p:nvGrpSpPr>
        <p:grpSpPr bwMode="auto">
          <a:xfrm>
            <a:off x="5943600" y="4495800"/>
            <a:ext cx="2819400" cy="1828800"/>
            <a:chOff x="3744" y="2832"/>
            <a:chExt cx="1776" cy="1152"/>
          </a:xfrm>
        </p:grpSpPr>
        <p:sp>
          <p:nvSpPr>
            <p:cNvPr id="480334" name="Line 78"/>
            <p:cNvSpPr>
              <a:spLocks noChangeShapeType="1"/>
            </p:cNvSpPr>
            <p:nvPr/>
          </p:nvSpPr>
          <p:spPr bwMode="auto">
            <a:xfrm>
              <a:off x="4000" y="3771"/>
              <a:ext cx="1385"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80335" name="Line 79"/>
            <p:cNvSpPr>
              <a:spLocks noChangeShapeType="1"/>
            </p:cNvSpPr>
            <p:nvPr/>
          </p:nvSpPr>
          <p:spPr bwMode="auto">
            <a:xfrm flipV="1">
              <a:off x="3981" y="2942"/>
              <a:ext cx="0" cy="987"/>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80336" name="Arc 80"/>
            <p:cNvSpPr>
              <a:spLocks/>
            </p:cNvSpPr>
            <p:nvPr/>
          </p:nvSpPr>
          <p:spPr bwMode="auto">
            <a:xfrm>
              <a:off x="4227" y="3182"/>
              <a:ext cx="89" cy="205"/>
            </a:xfrm>
            <a:custGeom>
              <a:avLst/>
              <a:gdLst>
                <a:gd name="G0" fmla="+- 11581 0 0"/>
                <a:gd name="G1" fmla="+- 21600 0 0"/>
                <a:gd name="G2" fmla="+- 21600 0 0"/>
                <a:gd name="T0" fmla="*/ 0 w 24955"/>
                <a:gd name="T1" fmla="*/ 3367 h 21600"/>
                <a:gd name="T2" fmla="*/ 24955 w 24955"/>
                <a:gd name="T3" fmla="*/ 4638 h 21600"/>
                <a:gd name="T4" fmla="*/ 11581 w 24955"/>
                <a:gd name="T5" fmla="*/ 21600 h 21600"/>
              </a:gdLst>
              <a:ahLst/>
              <a:cxnLst>
                <a:cxn ang="0">
                  <a:pos x="T0" y="T1"/>
                </a:cxn>
                <a:cxn ang="0">
                  <a:pos x="T2" y="T3"/>
                </a:cxn>
                <a:cxn ang="0">
                  <a:pos x="T4" y="T5"/>
                </a:cxn>
              </a:cxnLst>
              <a:rect l="0" t="0" r="r" b="b"/>
              <a:pathLst>
                <a:path w="24955" h="21600" fill="none" extrusionOk="0">
                  <a:moveTo>
                    <a:pt x="0" y="3367"/>
                  </a:moveTo>
                  <a:cubicBezTo>
                    <a:pt x="3462" y="1167"/>
                    <a:pt x="7479" y="-1"/>
                    <a:pt x="11581" y="0"/>
                  </a:cubicBezTo>
                  <a:cubicBezTo>
                    <a:pt x="16433" y="0"/>
                    <a:pt x="21144" y="1633"/>
                    <a:pt x="24954" y="4638"/>
                  </a:cubicBezTo>
                </a:path>
                <a:path w="24955" h="21600" stroke="0" extrusionOk="0">
                  <a:moveTo>
                    <a:pt x="0" y="3367"/>
                  </a:moveTo>
                  <a:cubicBezTo>
                    <a:pt x="3462" y="1167"/>
                    <a:pt x="7479" y="-1"/>
                    <a:pt x="11581" y="0"/>
                  </a:cubicBezTo>
                  <a:cubicBezTo>
                    <a:pt x="16433" y="0"/>
                    <a:pt x="21144" y="1633"/>
                    <a:pt x="24954" y="4638"/>
                  </a:cubicBezTo>
                  <a:lnTo>
                    <a:pt x="11581" y="21600"/>
                  </a:lnTo>
                  <a:close/>
                </a:path>
              </a:pathLst>
            </a:custGeom>
            <a:noFill/>
            <a:ln w="19050">
              <a:solidFill>
                <a:srgbClr val="0033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0337" name="Arc 81"/>
            <p:cNvSpPr>
              <a:spLocks/>
            </p:cNvSpPr>
            <p:nvPr/>
          </p:nvSpPr>
          <p:spPr bwMode="auto">
            <a:xfrm>
              <a:off x="4112" y="3191"/>
              <a:ext cx="380" cy="402"/>
            </a:xfrm>
            <a:custGeom>
              <a:avLst/>
              <a:gdLst>
                <a:gd name="G0" fmla="+- 21347 0 0"/>
                <a:gd name="G1" fmla="+- 16627 0 0"/>
                <a:gd name="G2" fmla="+- 21600 0 0"/>
                <a:gd name="T0" fmla="*/ 0 w 21347"/>
                <a:gd name="T1" fmla="*/ 13333 h 16627"/>
                <a:gd name="T2" fmla="*/ 7559 w 21347"/>
                <a:gd name="T3" fmla="*/ 0 h 16627"/>
                <a:gd name="T4" fmla="*/ 21347 w 21347"/>
                <a:gd name="T5" fmla="*/ 16627 h 16627"/>
              </a:gdLst>
              <a:ahLst/>
              <a:cxnLst>
                <a:cxn ang="0">
                  <a:pos x="T0" y="T1"/>
                </a:cxn>
                <a:cxn ang="0">
                  <a:pos x="T2" y="T3"/>
                </a:cxn>
                <a:cxn ang="0">
                  <a:pos x="T4" y="T5"/>
                </a:cxn>
              </a:cxnLst>
              <a:rect l="0" t="0" r="r" b="b"/>
              <a:pathLst>
                <a:path w="21347" h="16627" fill="none" extrusionOk="0">
                  <a:moveTo>
                    <a:pt x="-1" y="13332"/>
                  </a:moveTo>
                  <a:cubicBezTo>
                    <a:pt x="804" y="8114"/>
                    <a:pt x="3494" y="3370"/>
                    <a:pt x="7559" y="0"/>
                  </a:cubicBezTo>
                </a:path>
                <a:path w="21347" h="16627" stroke="0" extrusionOk="0">
                  <a:moveTo>
                    <a:pt x="-1" y="13332"/>
                  </a:moveTo>
                  <a:cubicBezTo>
                    <a:pt x="804" y="8114"/>
                    <a:pt x="3494" y="3370"/>
                    <a:pt x="7559" y="0"/>
                  </a:cubicBezTo>
                  <a:lnTo>
                    <a:pt x="21347" y="16627"/>
                  </a:lnTo>
                  <a:close/>
                </a:path>
              </a:pathLst>
            </a:custGeom>
            <a:noFill/>
            <a:ln w="19050">
              <a:solidFill>
                <a:srgbClr val="0033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0338" name="Arc 82"/>
            <p:cNvSpPr>
              <a:spLocks/>
            </p:cNvSpPr>
            <p:nvPr/>
          </p:nvSpPr>
          <p:spPr bwMode="auto">
            <a:xfrm>
              <a:off x="4033" y="3203"/>
              <a:ext cx="376" cy="376"/>
            </a:xfrm>
            <a:custGeom>
              <a:avLst/>
              <a:gdLst>
                <a:gd name="G0" fmla="+- 0 0 0"/>
                <a:gd name="G1" fmla="+- 15549 0 0"/>
                <a:gd name="G2" fmla="+- 21600 0 0"/>
                <a:gd name="T0" fmla="*/ 14993 w 21160"/>
                <a:gd name="T1" fmla="*/ 0 h 15549"/>
                <a:gd name="T2" fmla="*/ 21160 w 21160"/>
                <a:gd name="T3" fmla="*/ 11213 h 15549"/>
                <a:gd name="T4" fmla="*/ 0 w 21160"/>
                <a:gd name="T5" fmla="*/ 15549 h 15549"/>
              </a:gdLst>
              <a:ahLst/>
              <a:cxnLst>
                <a:cxn ang="0">
                  <a:pos x="T0" y="T1"/>
                </a:cxn>
                <a:cxn ang="0">
                  <a:pos x="T2" y="T3"/>
                </a:cxn>
                <a:cxn ang="0">
                  <a:pos x="T4" y="T5"/>
                </a:cxn>
              </a:cxnLst>
              <a:rect l="0" t="0" r="r" b="b"/>
              <a:pathLst>
                <a:path w="21160" h="15549" fill="none" extrusionOk="0">
                  <a:moveTo>
                    <a:pt x="14992" y="0"/>
                  </a:moveTo>
                  <a:cubicBezTo>
                    <a:pt x="18134" y="3028"/>
                    <a:pt x="20284" y="6938"/>
                    <a:pt x="21160" y="11212"/>
                  </a:cubicBezTo>
                </a:path>
                <a:path w="21160" h="15549" stroke="0" extrusionOk="0">
                  <a:moveTo>
                    <a:pt x="14992" y="0"/>
                  </a:moveTo>
                  <a:cubicBezTo>
                    <a:pt x="18134" y="3028"/>
                    <a:pt x="20284" y="6938"/>
                    <a:pt x="21160" y="11212"/>
                  </a:cubicBezTo>
                  <a:lnTo>
                    <a:pt x="0" y="15549"/>
                  </a:lnTo>
                  <a:close/>
                </a:path>
              </a:pathLst>
            </a:custGeom>
            <a:noFill/>
            <a:ln w="19050">
              <a:solidFill>
                <a:srgbClr val="0033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0339" name="Arc 83"/>
            <p:cNvSpPr>
              <a:spLocks/>
            </p:cNvSpPr>
            <p:nvPr/>
          </p:nvSpPr>
          <p:spPr bwMode="auto">
            <a:xfrm>
              <a:off x="4816" y="3189"/>
              <a:ext cx="90" cy="205"/>
            </a:xfrm>
            <a:custGeom>
              <a:avLst/>
              <a:gdLst>
                <a:gd name="G0" fmla="+- 11581 0 0"/>
                <a:gd name="G1" fmla="+- 21600 0 0"/>
                <a:gd name="G2" fmla="+- 21600 0 0"/>
                <a:gd name="T0" fmla="*/ 0 w 24955"/>
                <a:gd name="T1" fmla="*/ 3367 h 21600"/>
                <a:gd name="T2" fmla="*/ 24955 w 24955"/>
                <a:gd name="T3" fmla="*/ 4638 h 21600"/>
                <a:gd name="T4" fmla="*/ 11581 w 24955"/>
                <a:gd name="T5" fmla="*/ 21600 h 21600"/>
              </a:gdLst>
              <a:ahLst/>
              <a:cxnLst>
                <a:cxn ang="0">
                  <a:pos x="T0" y="T1"/>
                </a:cxn>
                <a:cxn ang="0">
                  <a:pos x="T2" y="T3"/>
                </a:cxn>
                <a:cxn ang="0">
                  <a:pos x="T4" y="T5"/>
                </a:cxn>
              </a:cxnLst>
              <a:rect l="0" t="0" r="r" b="b"/>
              <a:pathLst>
                <a:path w="24955" h="21600" fill="none" extrusionOk="0">
                  <a:moveTo>
                    <a:pt x="0" y="3367"/>
                  </a:moveTo>
                  <a:cubicBezTo>
                    <a:pt x="3462" y="1167"/>
                    <a:pt x="7479" y="-1"/>
                    <a:pt x="11581" y="0"/>
                  </a:cubicBezTo>
                  <a:cubicBezTo>
                    <a:pt x="16433" y="0"/>
                    <a:pt x="21144" y="1633"/>
                    <a:pt x="24954" y="4638"/>
                  </a:cubicBezTo>
                </a:path>
                <a:path w="24955" h="21600" stroke="0" extrusionOk="0">
                  <a:moveTo>
                    <a:pt x="0" y="3367"/>
                  </a:moveTo>
                  <a:cubicBezTo>
                    <a:pt x="3462" y="1167"/>
                    <a:pt x="7479" y="-1"/>
                    <a:pt x="11581" y="0"/>
                  </a:cubicBezTo>
                  <a:cubicBezTo>
                    <a:pt x="16433" y="0"/>
                    <a:pt x="21144" y="1633"/>
                    <a:pt x="24954" y="4638"/>
                  </a:cubicBezTo>
                  <a:lnTo>
                    <a:pt x="11581" y="21600"/>
                  </a:lnTo>
                  <a:close/>
                </a:path>
              </a:pathLst>
            </a:custGeom>
            <a:noFill/>
            <a:ln w="19050">
              <a:solidFill>
                <a:srgbClr val="0033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0340" name="Arc 84"/>
            <p:cNvSpPr>
              <a:spLocks/>
            </p:cNvSpPr>
            <p:nvPr/>
          </p:nvSpPr>
          <p:spPr bwMode="auto">
            <a:xfrm>
              <a:off x="4707" y="3209"/>
              <a:ext cx="375" cy="384"/>
            </a:xfrm>
            <a:custGeom>
              <a:avLst/>
              <a:gdLst>
                <a:gd name="G0" fmla="+- 21088 0 0"/>
                <a:gd name="G1" fmla="+- 15903 0 0"/>
                <a:gd name="G2" fmla="+- 21600 0 0"/>
                <a:gd name="T0" fmla="*/ 0 w 21088"/>
                <a:gd name="T1" fmla="*/ 11227 h 15903"/>
                <a:gd name="T2" fmla="*/ 6471 w 21088"/>
                <a:gd name="T3" fmla="*/ 0 h 15903"/>
                <a:gd name="T4" fmla="*/ 21088 w 21088"/>
                <a:gd name="T5" fmla="*/ 15903 h 15903"/>
              </a:gdLst>
              <a:ahLst/>
              <a:cxnLst>
                <a:cxn ang="0">
                  <a:pos x="T0" y="T1"/>
                </a:cxn>
                <a:cxn ang="0">
                  <a:pos x="T2" y="T3"/>
                </a:cxn>
                <a:cxn ang="0">
                  <a:pos x="T4" y="T5"/>
                </a:cxn>
              </a:cxnLst>
              <a:rect l="0" t="0" r="r" b="b"/>
              <a:pathLst>
                <a:path w="21088" h="15903" fill="none" extrusionOk="0">
                  <a:moveTo>
                    <a:pt x="0" y="11227"/>
                  </a:moveTo>
                  <a:cubicBezTo>
                    <a:pt x="957" y="6910"/>
                    <a:pt x="3215" y="2991"/>
                    <a:pt x="6471" y="0"/>
                  </a:cubicBezTo>
                </a:path>
                <a:path w="21088" h="15903" stroke="0" extrusionOk="0">
                  <a:moveTo>
                    <a:pt x="0" y="11227"/>
                  </a:moveTo>
                  <a:cubicBezTo>
                    <a:pt x="957" y="6910"/>
                    <a:pt x="3215" y="2991"/>
                    <a:pt x="6471" y="0"/>
                  </a:cubicBezTo>
                  <a:lnTo>
                    <a:pt x="21088" y="15903"/>
                  </a:lnTo>
                  <a:close/>
                </a:path>
              </a:pathLst>
            </a:custGeom>
            <a:noFill/>
            <a:ln w="19050">
              <a:solidFill>
                <a:srgbClr val="0033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0341" name="Arc 85"/>
            <p:cNvSpPr>
              <a:spLocks/>
            </p:cNvSpPr>
            <p:nvPr/>
          </p:nvSpPr>
          <p:spPr bwMode="auto">
            <a:xfrm>
              <a:off x="4622" y="3203"/>
              <a:ext cx="348" cy="376"/>
            </a:xfrm>
            <a:custGeom>
              <a:avLst/>
              <a:gdLst>
                <a:gd name="G0" fmla="+- 0 0 0"/>
                <a:gd name="G1" fmla="+- 15549 0 0"/>
                <a:gd name="G2" fmla="+- 21600 0 0"/>
                <a:gd name="T0" fmla="*/ 14993 w 19548"/>
                <a:gd name="T1" fmla="*/ 0 h 15549"/>
                <a:gd name="T2" fmla="*/ 19548 w 19548"/>
                <a:gd name="T3" fmla="*/ 6359 h 15549"/>
                <a:gd name="T4" fmla="*/ 0 w 19548"/>
                <a:gd name="T5" fmla="*/ 15549 h 15549"/>
              </a:gdLst>
              <a:ahLst/>
              <a:cxnLst>
                <a:cxn ang="0">
                  <a:pos x="T0" y="T1"/>
                </a:cxn>
                <a:cxn ang="0">
                  <a:pos x="T2" y="T3"/>
                </a:cxn>
                <a:cxn ang="0">
                  <a:pos x="T4" y="T5"/>
                </a:cxn>
              </a:cxnLst>
              <a:rect l="0" t="0" r="r" b="b"/>
              <a:pathLst>
                <a:path w="19548" h="15549" fill="none" extrusionOk="0">
                  <a:moveTo>
                    <a:pt x="14992" y="0"/>
                  </a:moveTo>
                  <a:cubicBezTo>
                    <a:pt x="16885" y="1824"/>
                    <a:pt x="18429" y="3979"/>
                    <a:pt x="19547" y="6359"/>
                  </a:cubicBezTo>
                </a:path>
                <a:path w="19548" h="15549" stroke="0" extrusionOk="0">
                  <a:moveTo>
                    <a:pt x="14992" y="0"/>
                  </a:moveTo>
                  <a:cubicBezTo>
                    <a:pt x="16885" y="1824"/>
                    <a:pt x="18429" y="3979"/>
                    <a:pt x="19547" y="6359"/>
                  </a:cubicBezTo>
                  <a:lnTo>
                    <a:pt x="0" y="15549"/>
                  </a:lnTo>
                  <a:close/>
                </a:path>
              </a:pathLst>
            </a:custGeom>
            <a:noFill/>
            <a:ln w="19050">
              <a:solidFill>
                <a:srgbClr val="0033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0342" name="Arc 86"/>
            <p:cNvSpPr>
              <a:spLocks/>
            </p:cNvSpPr>
            <p:nvPr/>
          </p:nvSpPr>
          <p:spPr bwMode="auto">
            <a:xfrm rot="10800000">
              <a:off x="4332" y="3359"/>
              <a:ext cx="375" cy="376"/>
            </a:xfrm>
            <a:custGeom>
              <a:avLst/>
              <a:gdLst>
                <a:gd name="G0" fmla="+- 21088 0 0"/>
                <a:gd name="G1" fmla="+- 15576 0 0"/>
                <a:gd name="G2" fmla="+- 21600 0 0"/>
                <a:gd name="T0" fmla="*/ 0 w 21088"/>
                <a:gd name="T1" fmla="*/ 10900 h 15576"/>
                <a:gd name="T2" fmla="*/ 6123 w 21088"/>
                <a:gd name="T3" fmla="*/ 0 h 15576"/>
                <a:gd name="T4" fmla="*/ 21088 w 21088"/>
                <a:gd name="T5" fmla="*/ 15576 h 15576"/>
              </a:gdLst>
              <a:ahLst/>
              <a:cxnLst>
                <a:cxn ang="0">
                  <a:pos x="T0" y="T1"/>
                </a:cxn>
                <a:cxn ang="0">
                  <a:pos x="T2" y="T3"/>
                </a:cxn>
                <a:cxn ang="0">
                  <a:pos x="T4" y="T5"/>
                </a:cxn>
              </a:cxnLst>
              <a:rect l="0" t="0" r="r" b="b"/>
              <a:pathLst>
                <a:path w="21088" h="15576" fill="none" extrusionOk="0">
                  <a:moveTo>
                    <a:pt x="0" y="10900"/>
                  </a:moveTo>
                  <a:cubicBezTo>
                    <a:pt x="922" y="6742"/>
                    <a:pt x="3052" y="2950"/>
                    <a:pt x="6123" y="0"/>
                  </a:cubicBezTo>
                </a:path>
                <a:path w="21088" h="15576" stroke="0" extrusionOk="0">
                  <a:moveTo>
                    <a:pt x="0" y="10900"/>
                  </a:moveTo>
                  <a:cubicBezTo>
                    <a:pt x="922" y="6742"/>
                    <a:pt x="3052" y="2950"/>
                    <a:pt x="6123" y="0"/>
                  </a:cubicBezTo>
                  <a:lnTo>
                    <a:pt x="21088" y="15576"/>
                  </a:lnTo>
                  <a:close/>
                </a:path>
              </a:pathLst>
            </a:custGeom>
            <a:noFill/>
            <a:ln w="19050">
              <a:solidFill>
                <a:srgbClr val="0033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0343" name="Arc 87"/>
            <p:cNvSpPr>
              <a:spLocks/>
            </p:cNvSpPr>
            <p:nvPr/>
          </p:nvSpPr>
          <p:spPr bwMode="auto">
            <a:xfrm rot="10800000">
              <a:off x="4413" y="3380"/>
              <a:ext cx="378" cy="375"/>
            </a:xfrm>
            <a:custGeom>
              <a:avLst/>
              <a:gdLst>
                <a:gd name="G0" fmla="+- 0 0 0"/>
                <a:gd name="G1" fmla="+- 15549 0 0"/>
                <a:gd name="G2" fmla="+- 21600 0 0"/>
                <a:gd name="T0" fmla="*/ 14993 w 21304"/>
                <a:gd name="T1" fmla="*/ 0 h 15549"/>
                <a:gd name="T2" fmla="*/ 21304 w 21304"/>
                <a:gd name="T3" fmla="*/ 11985 h 15549"/>
                <a:gd name="T4" fmla="*/ 0 w 21304"/>
                <a:gd name="T5" fmla="*/ 15549 h 15549"/>
              </a:gdLst>
              <a:ahLst/>
              <a:cxnLst>
                <a:cxn ang="0">
                  <a:pos x="T0" y="T1"/>
                </a:cxn>
                <a:cxn ang="0">
                  <a:pos x="T2" y="T3"/>
                </a:cxn>
                <a:cxn ang="0">
                  <a:pos x="T4" y="T5"/>
                </a:cxn>
              </a:cxnLst>
              <a:rect l="0" t="0" r="r" b="b"/>
              <a:pathLst>
                <a:path w="21304" h="15549" fill="none" extrusionOk="0">
                  <a:moveTo>
                    <a:pt x="14992" y="0"/>
                  </a:moveTo>
                  <a:cubicBezTo>
                    <a:pt x="18327" y="3215"/>
                    <a:pt x="20539" y="7416"/>
                    <a:pt x="21303" y="11985"/>
                  </a:cubicBezTo>
                </a:path>
                <a:path w="21304" h="15549" stroke="0" extrusionOk="0">
                  <a:moveTo>
                    <a:pt x="14992" y="0"/>
                  </a:moveTo>
                  <a:cubicBezTo>
                    <a:pt x="18327" y="3215"/>
                    <a:pt x="20539" y="7416"/>
                    <a:pt x="21303" y="11985"/>
                  </a:cubicBezTo>
                  <a:lnTo>
                    <a:pt x="0" y="15549"/>
                  </a:lnTo>
                  <a:close/>
                </a:path>
              </a:pathLst>
            </a:custGeom>
            <a:noFill/>
            <a:ln w="19050">
              <a:solidFill>
                <a:srgbClr val="0033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0344" name="Line 88"/>
            <p:cNvSpPr>
              <a:spLocks noChangeShapeType="1"/>
            </p:cNvSpPr>
            <p:nvPr/>
          </p:nvSpPr>
          <p:spPr bwMode="auto">
            <a:xfrm>
              <a:off x="4879" y="3189"/>
              <a:ext cx="28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0345" name="Line 89"/>
            <p:cNvSpPr>
              <a:spLocks noChangeShapeType="1"/>
            </p:cNvSpPr>
            <p:nvPr/>
          </p:nvSpPr>
          <p:spPr bwMode="auto">
            <a:xfrm>
              <a:off x="5140" y="3175"/>
              <a:ext cx="0" cy="298"/>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80346" name="Text Box 90"/>
            <p:cNvSpPr txBox="1">
              <a:spLocks noChangeArrowheads="1"/>
            </p:cNvSpPr>
            <p:nvPr/>
          </p:nvSpPr>
          <p:spPr bwMode="auto">
            <a:xfrm>
              <a:off x="5289" y="3737"/>
              <a:ext cx="231" cy="2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000">
                  <a:solidFill>
                    <a:srgbClr val="006600"/>
                  </a:solidFill>
                  <a:latin typeface="Times New Roman" pitchFamily="18" charset="0"/>
                  <a:cs typeface="Times New Roman" pitchFamily="18" charset="0"/>
                </a:rPr>
                <a:t>t</a:t>
              </a:r>
            </a:p>
          </p:txBody>
        </p:sp>
        <p:sp>
          <p:nvSpPr>
            <p:cNvPr id="480347" name="Line 91"/>
            <p:cNvSpPr>
              <a:spLocks noChangeShapeType="1"/>
            </p:cNvSpPr>
            <p:nvPr/>
          </p:nvSpPr>
          <p:spPr bwMode="auto">
            <a:xfrm flipV="1">
              <a:off x="5142" y="3271"/>
              <a:ext cx="154"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0348" name="Line 92"/>
            <p:cNvSpPr>
              <a:spLocks noChangeShapeType="1"/>
            </p:cNvSpPr>
            <p:nvPr/>
          </p:nvSpPr>
          <p:spPr bwMode="auto">
            <a:xfrm>
              <a:off x="5276" y="3278"/>
              <a:ext cx="15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0349" name="Text Box 93"/>
            <p:cNvSpPr txBox="1">
              <a:spLocks noChangeArrowheads="1"/>
            </p:cNvSpPr>
            <p:nvPr/>
          </p:nvSpPr>
          <p:spPr bwMode="auto">
            <a:xfrm>
              <a:off x="3936" y="2880"/>
              <a:ext cx="235" cy="1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0350" name="Text Box 94"/>
            <p:cNvSpPr txBox="1">
              <a:spLocks noChangeArrowheads="1"/>
            </p:cNvSpPr>
            <p:nvPr/>
          </p:nvSpPr>
          <p:spPr bwMode="auto">
            <a:xfrm>
              <a:off x="5219" y="3072"/>
              <a:ext cx="277"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0351" name="Arc 95"/>
            <p:cNvSpPr>
              <a:spLocks/>
            </p:cNvSpPr>
            <p:nvPr/>
          </p:nvSpPr>
          <p:spPr bwMode="auto">
            <a:xfrm rot="10800000">
              <a:off x="3744" y="3373"/>
              <a:ext cx="371" cy="376"/>
            </a:xfrm>
            <a:custGeom>
              <a:avLst/>
              <a:gdLst>
                <a:gd name="G0" fmla="+- 20890 0 0"/>
                <a:gd name="G1" fmla="+- 15576 0 0"/>
                <a:gd name="G2" fmla="+- 21600 0 0"/>
                <a:gd name="T0" fmla="*/ 0 w 20890"/>
                <a:gd name="T1" fmla="*/ 10082 h 15576"/>
                <a:gd name="T2" fmla="*/ 5925 w 20890"/>
                <a:gd name="T3" fmla="*/ 0 h 15576"/>
                <a:gd name="T4" fmla="*/ 20890 w 20890"/>
                <a:gd name="T5" fmla="*/ 15576 h 15576"/>
              </a:gdLst>
              <a:ahLst/>
              <a:cxnLst>
                <a:cxn ang="0">
                  <a:pos x="T0" y="T1"/>
                </a:cxn>
                <a:cxn ang="0">
                  <a:pos x="T2" y="T3"/>
                </a:cxn>
                <a:cxn ang="0">
                  <a:pos x="T4" y="T5"/>
                </a:cxn>
              </a:cxnLst>
              <a:rect l="0" t="0" r="r" b="b"/>
              <a:pathLst>
                <a:path w="20890" h="15576" fill="none" extrusionOk="0">
                  <a:moveTo>
                    <a:pt x="0" y="10082"/>
                  </a:moveTo>
                  <a:cubicBezTo>
                    <a:pt x="1010" y="6240"/>
                    <a:pt x="3060" y="2752"/>
                    <a:pt x="5925" y="0"/>
                  </a:cubicBezTo>
                </a:path>
                <a:path w="20890" h="15576" stroke="0" extrusionOk="0">
                  <a:moveTo>
                    <a:pt x="0" y="10082"/>
                  </a:moveTo>
                  <a:cubicBezTo>
                    <a:pt x="1010" y="6240"/>
                    <a:pt x="3060" y="2752"/>
                    <a:pt x="5925" y="0"/>
                  </a:cubicBezTo>
                  <a:lnTo>
                    <a:pt x="20890" y="15576"/>
                  </a:lnTo>
                  <a:close/>
                </a:path>
              </a:pathLst>
            </a:custGeom>
            <a:noFill/>
            <a:ln w="19050">
              <a:solidFill>
                <a:srgbClr val="0033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0352" name="Arc 96"/>
            <p:cNvSpPr>
              <a:spLocks/>
            </p:cNvSpPr>
            <p:nvPr/>
          </p:nvSpPr>
          <p:spPr bwMode="auto">
            <a:xfrm rot="10800000">
              <a:off x="4507" y="3566"/>
              <a:ext cx="90" cy="205"/>
            </a:xfrm>
            <a:custGeom>
              <a:avLst/>
              <a:gdLst>
                <a:gd name="G0" fmla="+- 11581 0 0"/>
                <a:gd name="G1" fmla="+- 21600 0 0"/>
                <a:gd name="G2" fmla="+- 21600 0 0"/>
                <a:gd name="T0" fmla="*/ 0 w 24955"/>
                <a:gd name="T1" fmla="*/ 3367 h 21600"/>
                <a:gd name="T2" fmla="*/ 24955 w 24955"/>
                <a:gd name="T3" fmla="*/ 4638 h 21600"/>
                <a:gd name="T4" fmla="*/ 11581 w 24955"/>
                <a:gd name="T5" fmla="*/ 21600 h 21600"/>
              </a:gdLst>
              <a:ahLst/>
              <a:cxnLst>
                <a:cxn ang="0">
                  <a:pos x="T0" y="T1"/>
                </a:cxn>
                <a:cxn ang="0">
                  <a:pos x="T2" y="T3"/>
                </a:cxn>
                <a:cxn ang="0">
                  <a:pos x="T4" y="T5"/>
                </a:cxn>
              </a:cxnLst>
              <a:rect l="0" t="0" r="r" b="b"/>
              <a:pathLst>
                <a:path w="24955" h="21600" fill="none" extrusionOk="0">
                  <a:moveTo>
                    <a:pt x="0" y="3367"/>
                  </a:moveTo>
                  <a:cubicBezTo>
                    <a:pt x="3462" y="1167"/>
                    <a:pt x="7479" y="-1"/>
                    <a:pt x="11581" y="0"/>
                  </a:cubicBezTo>
                  <a:cubicBezTo>
                    <a:pt x="16433" y="0"/>
                    <a:pt x="21144" y="1633"/>
                    <a:pt x="24954" y="4638"/>
                  </a:cubicBezTo>
                </a:path>
                <a:path w="24955" h="21600" stroke="0" extrusionOk="0">
                  <a:moveTo>
                    <a:pt x="0" y="3367"/>
                  </a:moveTo>
                  <a:cubicBezTo>
                    <a:pt x="3462" y="1167"/>
                    <a:pt x="7479" y="-1"/>
                    <a:pt x="11581" y="0"/>
                  </a:cubicBezTo>
                  <a:cubicBezTo>
                    <a:pt x="16433" y="0"/>
                    <a:pt x="21144" y="1633"/>
                    <a:pt x="24954" y="4638"/>
                  </a:cubicBezTo>
                  <a:lnTo>
                    <a:pt x="11581" y="21600"/>
                  </a:lnTo>
                  <a:close/>
                </a:path>
              </a:pathLst>
            </a:custGeom>
            <a:noFill/>
            <a:ln w="19050">
              <a:solidFill>
                <a:srgbClr val="0033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0353" name="Arc 97"/>
            <p:cNvSpPr>
              <a:spLocks/>
            </p:cNvSpPr>
            <p:nvPr/>
          </p:nvSpPr>
          <p:spPr bwMode="auto">
            <a:xfrm>
              <a:off x="3962" y="3607"/>
              <a:ext cx="47" cy="164"/>
            </a:xfrm>
            <a:custGeom>
              <a:avLst/>
              <a:gdLst>
                <a:gd name="G0" fmla="+- 5806 0 0"/>
                <a:gd name="G1" fmla="+- 0 0 0"/>
                <a:gd name="G2" fmla="+- 21600 0 0"/>
                <a:gd name="T0" fmla="*/ 16304 w 16304"/>
                <a:gd name="T1" fmla="*/ 18878 h 21600"/>
                <a:gd name="T2" fmla="*/ 0 w 16304"/>
                <a:gd name="T3" fmla="*/ 20805 h 21600"/>
                <a:gd name="T4" fmla="*/ 5806 w 16304"/>
                <a:gd name="T5" fmla="*/ 0 h 21600"/>
              </a:gdLst>
              <a:ahLst/>
              <a:cxnLst>
                <a:cxn ang="0">
                  <a:pos x="T0" y="T1"/>
                </a:cxn>
                <a:cxn ang="0">
                  <a:pos x="T2" y="T3"/>
                </a:cxn>
                <a:cxn ang="0">
                  <a:pos x="T4" y="T5"/>
                </a:cxn>
              </a:cxnLst>
              <a:rect l="0" t="0" r="r" b="b"/>
              <a:pathLst>
                <a:path w="16304" h="21600" fill="none" extrusionOk="0">
                  <a:moveTo>
                    <a:pt x="16303" y="18877"/>
                  </a:moveTo>
                  <a:cubicBezTo>
                    <a:pt x="13092" y="20662"/>
                    <a:pt x="9479" y="21599"/>
                    <a:pt x="5806" y="21600"/>
                  </a:cubicBezTo>
                  <a:cubicBezTo>
                    <a:pt x="3843" y="21600"/>
                    <a:pt x="1890" y="21332"/>
                    <a:pt x="-1" y="20805"/>
                  </a:cubicBezTo>
                </a:path>
                <a:path w="16304" h="21600" stroke="0" extrusionOk="0">
                  <a:moveTo>
                    <a:pt x="16303" y="18877"/>
                  </a:moveTo>
                  <a:cubicBezTo>
                    <a:pt x="13092" y="20662"/>
                    <a:pt x="9479" y="21599"/>
                    <a:pt x="5806" y="21600"/>
                  </a:cubicBezTo>
                  <a:cubicBezTo>
                    <a:pt x="3843" y="21600"/>
                    <a:pt x="1890" y="21332"/>
                    <a:pt x="-1" y="20805"/>
                  </a:cubicBezTo>
                  <a:lnTo>
                    <a:pt x="5806" y="0"/>
                  </a:lnTo>
                  <a:close/>
                </a:path>
              </a:pathLst>
            </a:custGeom>
            <a:noFill/>
            <a:ln w="19050">
              <a:solidFill>
                <a:srgbClr val="0033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0354" name="Line 98"/>
            <p:cNvSpPr>
              <a:spLocks noChangeShapeType="1"/>
            </p:cNvSpPr>
            <p:nvPr/>
          </p:nvSpPr>
          <p:spPr bwMode="auto">
            <a:xfrm>
              <a:off x="3936" y="3470"/>
              <a:ext cx="1385"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480355" name="Line 99"/>
            <p:cNvSpPr>
              <a:spLocks noChangeShapeType="1"/>
            </p:cNvSpPr>
            <p:nvPr/>
          </p:nvSpPr>
          <p:spPr bwMode="auto">
            <a:xfrm>
              <a:off x="5142" y="3470"/>
              <a:ext cx="0" cy="298"/>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80356" name="Line 100"/>
            <p:cNvSpPr>
              <a:spLocks noChangeShapeType="1"/>
            </p:cNvSpPr>
            <p:nvPr/>
          </p:nvSpPr>
          <p:spPr bwMode="auto">
            <a:xfrm>
              <a:off x="4272" y="3180"/>
              <a:ext cx="23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0357" name="Line 101"/>
            <p:cNvSpPr>
              <a:spLocks noChangeShapeType="1"/>
            </p:cNvSpPr>
            <p:nvPr/>
          </p:nvSpPr>
          <p:spPr bwMode="auto">
            <a:xfrm>
              <a:off x="4475" y="3187"/>
              <a:ext cx="0" cy="586"/>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80358" name="Line 102"/>
            <p:cNvSpPr>
              <a:spLocks noChangeShapeType="1"/>
            </p:cNvSpPr>
            <p:nvPr/>
          </p:nvSpPr>
          <p:spPr bwMode="auto">
            <a:xfrm>
              <a:off x="5148" y="3586"/>
              <a:ext cx="77" cy="8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0359" name="Line 103"/>
            <p:cNvSpPr>
              <a:spLocks noChangeShapeType="1"/>
            </p:cNvSpPr>
            <p:nvPr/>
          </p:nvSpPr>
          <p:spPr bwMode="auto">
            <a:xfrm>
              <a:off x="5231" y="3675"/>
              <a:ext cx="15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0360" name="Text Box 104"/>
            <p:cNvSpPr txBox="1">
              <a:spLocks noChangeArrowheads="1"/>
            </p:cNvSpPr>
            <p:nvPr/>
          </p:nvSpPr>
          <p:spPr bwMode="auto">
            <a:xfrm>
              <a:off x="5167" y="3470"/>
              <a:ext cx="303"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0361" name="Line 105"/>
            <p:cNvSpPr>
              <a:spLocks noChangeShapeType="1"/>
            </p:cNvSpPr>
            <p:nvPr/>
          </p:nvSpPr>
          <p:spPr bwMode="auto">
            <a:xfrm flipV="1">
              <a:off x="4475" y="3374"/>
              <a:ext cx="77"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0362" name="Line 106"/>
            <p:cNvSpPr>
              <a:spLocks noChangeShapeType="1"/>
            </p:cNvSpPr>
            <p:nvPr/>
          </p:nvSpPr>
          <p:spPr bwMode="auto">
            <a:xfrm>
              <a:off x="4539" y="3374"/>
              <a:ext cx="15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0363" name="Text Box 107"/>
            <p:cNvSpPr txBox="1">
              <a:spLocks noChangeArrowheads="1"/>
            </p:cNvSpPr>
            <p:nvPr/>
          </p:nvSpPr>
          <p:spPr bwMode="auto">
            <a:xfrm>
              <a:off x="4430" y="3175"/>
              <a:ext cx="388"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0364" name="Text Box 108"/>
            <p:cNvSpPr txBox="1">
              <a:spLocks noChangeArrowheads="1"/>
            </p:cNvSpPr>
            <p:nvPr/>
          </p:nvSpPr>
          <p:spPr bwMode="auto">
            <a:xfrm>
              <a:off x="3779" y="3687"/>
              <a:ext cx="231" cy="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000">
                  <a:solidFill>
                    <a:srgbClr val="006600"/>
                  </a:solidFill>
                  <a:latin typeface="Times New Roman" pitchFamily="18" charset="0"/>
                  <a:cs typeface="Times New Roman" pitchFamily="18" charset="0"/>
                </a:rPr>
                <a:t>O</a:t>
              </a:r>
            </a:p>
          </p:txBody>
        </p:sp>
        <p:sp>
          <p:nvSpPr>
            <p:cNvPr id="480365" name="Text Box 109"/>
            <p:cNvSpPr txBox="1">
              <a:spLocks noChangeArrowheads="1"/>
            </p:cNvSpPr>
            <p:nvPr/>
          </p:nvSpPr>
          <p:spPr bwMode="auto">
            <a:xfrm>
              <a:off x="4421" y="3104"/>
              <a:ext cx="39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latin typeface="Times New Roman" pitchFamily="18" charset="0"/>
                  <a:cs typeface="Times New Roman" pitchFamily="18" charset="0"/>
                </a:rPr>
                <a:t>σ</a:t>
              </a:r>
              <a:r>
                <a:rPr lang="en-US" sz="2000" baseline="-25000">
                  <a:solidFill>
                    <a:srgbClr val="006600"/>
                  </a:solidFill>
                  <a:latin typeface="Times New Roman" pitchFamily="18" charset="0"/>
                  <a:cs typeface="Times New Roman" pitchFamily="18" charset="0"/>
                </a:rPr>
                <a:t>max</a:t>
              </a:r>
            </a:p>
          </p:txBody>
        </p:sp>
        <p:sp>
          <p:nvSpPr>
            <p:cNvPr id="480366" name="Text Box 110"/>
            <p:cNvSpPr txBox="1">
              <a:spLocks noChangeArrowheads="1"/>
            </p:cNvSpPr>
            <p:nvPr/>
          </p:nvSpPr>
          <p:spPr bwMode="auto">
            <a:xfrm>
              <a:off x="5208" y="3006"/>
              <a:ext cx="26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latin typeface="Times New Roman" pitchFamily="18" charset="0"/>
                  <a:cs typeface="Times New Roman" pitchFamily="18" charset="0"/>
                </a:rPr>
                <a:t>σ</a:t>
              </a:r>
              <a:r>
                <a:rPr lang="en-US" sz="2000" baseline="-25000">
                  <a:solidFill>
                    <a:srgbClr val="006600"/>
                  </a:solidFill>
                  <a:latin typeface="Times New Roman" pitchFamily="18" charset="0"/>
                  <a:cs typeface="Times New Roman" pitchFamily="18" charset="0"/>
                </a:rPr>
                <a:t>a</a:t>
              </a:r>
            </a:p>
          </p:txBody>
        </p:sp>
        <p:sp>
          <p:nvSpPr>
            <p:cNvPr id="480367" name="Text Box 111"/>
            <p:cNvSpPr txBox="1">
              <a:spLocks noChangeArrowheads="1"/>
            </p:cNvSpPr>
            <p:nvPr/>
          </p:nvSpPr>
          <p:spPr bwMode="auto">
            <a:xfrm>
              <a:off x="5178" y="3408"/>
              <a:ext cx="30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latin typeface="Times New Roman" pitchFamily="18" charset="0"/>
                  <a:cs typeface="Times New Roman" pitchFamily="18" charset="0"/>
                </a:rPr>
                <a:t>σ</a:t>
              </a:r>
              <a:r>
                <a:rPr lang="en-US" sz="2000" baseline="-25000">
                  <a:solidFill>
                    <a:srgbClr val="006600"/>
                  </a:solidFill>
                  <a:latin typeface="Times New Roman" pitchFamily="18" charset="0"/>
                  <a:cs typeface="Times New Roman" pitchFamily="18" charset="0"/>
                </a:rPr>
                <a:t>tb</a:t>
              </a:r>
            </a:p>
          </p:txBody>
        </p:sp>
        <p:sp>
          <p:nvSpPr>
            <p:cNvPr id="480368" name="Text Box 112"/>
            <p:cNvSpPr txBox="1">
              <a:spLocks noChangeArrowheads="1"/>
            </p:cNvSpPr>
            <p:nvPr/>
          </p:nvSpPr>
          <p:spPr bwMode="auto">
            <a:xfrm>
              <a:off x="3744" y="2832"/>
              <a:ext cx="22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latin typeface="Times New Roman" pitchFamily="18" charset="0"/>
                  <a:cs typeface="Times New Roman" pitchFamily="18" charset="0"/>
                </a:rPr>
                <a:t>σ</a:t>
              </a:r>
              <a:endParaRPr lang="en-US" sz="2000" baseline="-25000">
                <a:solidFill>
                  <a:srgbClr val="006600"/>
                </a:solidFill>
                <a:latin typeface="Times New Roman" pitchFamily="18" charset="0"/>
                <a:cs typeface="Times New Roman" pitchFamily="18" charset="0"/>
              </a:endParaRPr>
            </a:p>
          </p:txBody>
        </p:sp>
      </p:grpSp>
      <p:graphicFrame>
        <p:nvGraphicFramePr>
          <p:cNvPr id="480369" name="Object 113"/>
          <p:cNvGraphicFramePr>
            <a:graphicFrameLocks noChangeAspect="1"/>
          </p:cNvGraphicFramePr>
          <p:nvPr/>
        </p:nvGraphicFramePr>
        <p:xfrm>
          <a:off x="457200" y="4267200"/>
          <a:ext cx="4337050" cy="769938"/>
        </p:xfrm>
        <a:graphic>
          <a:graphicData uri="http://schemas.openxmlformats.org/presentationml/2006/ole">
            <mc:AlternateContent xmlns:mc="http://schemas.openxmlformats.org/markup-compatibility/2006">
              <mc:Choice xmlns:v="urn:schemas-microsoft-com:vml" Requires="v">
                <p:oleObj spid="_x0000_s480376" name="Equation" r:id="rId7" imgW="2743200" imgH="393480" progId="Equation.3">
                  <p:embed/>
                </p:oleObj>
              </mc:Choice>
              <mc:Fallback>
                <p:oleObj name="Equation" r:id="rId7" imgW="2743200" imgH="393480" progId="Equation.3">
                  <p:embed/>
                  <p:pic>
                    <p:nvPicPr>
                      <p:cNvPr id="0" name="Object 1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57200" y="4267200"/>
                        <a:ext cx="4337050" cy="769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80370" name="Text Box 114"/>
          <p:cNvSpPr txBox="1">
            <a:spLocks noChangeArrowheads="1"/>
          </p:cNvSpPr>
          <p:nvPr/>
        </p:nvSpPr>
        <p:spPr bwMode="auto">
          <a:xfrm>
            <a:off x="4876800" y="4341813"/>
            <a:ext cx="1065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cs typeface="Times New Roman" pitchFamily="18" charset="0"/>
              </a:rPr>
              <a:t>(14. 4)</a:t>
            </a:r>
          </a:p>
        </p:txBody>
      </p:sp>
      <p:sp>
        <p:nvSpPr>
          <p:cNvPr id="480371" name="Text Box 115"/>
          <p:cNvSpPr txBox="1">
            <a:spLocks noChangeArrowheads="1"/>
          </p:cNvSpPr>
          <p:nvPr/>
        </p:nvSpPr>
        <p:spPr bwMode="auto">
          <a:xfrm>
            <a:off x="4800600" y="5561013"/>
            <a:ext cx="1065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cs typeface="Times New Roman" pitchFamily="18" charset="0"/>
              </a:rPr>
              <a:t>(14. 5)</a:t>
            </a:r>
          </a:p>
        </p:txBody>
      </p:sp>
      <p:graphicFrame>
        <p:nvGraphicFramePr>
          <p:cNvPr id="480372" name="Object 116"/>
          <p:cNvGraphicFramePr>
            <a:graphicFrameLocks noGrp="1" noChangeAspect="1"/>
          </p:cNvGraphicFramePr>
          <p:nvPr>
            <p:ph/>
          </p:nvPr>
        </p:nvGraphicFramePr>
        <p:xfrm>
          <a:off x="1447800" y="6019800"/>
          <a:ext cx="2286000" cy="558800"/>
        </p:xfrm>
        <a:graphic>
          <a:graphicData uri="http://schemas.openxmlformats.org/presentationml/2006/ole">
            <mc:AlternateContent xmlns:mc="http://schemas.openxmlformats.org/markup-compatibility/2006">
              <mc:Choice xmlns:v="urn:schemas-microsoft-com:vml" Requires="v">
                <p:oleObj spid="_x0000_s480377" name="Equation" r:id="rId9" imgW="1041120" imgH="253800" progId="Equation.3">
                  <p:embed/>
                </p:oleObj>
              </mc:Choice>
              <mc:Fallback>
                <p:oleObj name="Equation" r:id="rId9" imgW="1041120" imgH="253800" progId="Equation.3">
                  <p:embed/>
                  <p:pic>
                    <p:nvPicPr>
                      <p:cNvPr id="0" name="Object 116"/>
                      <p:cNvPicPr>
                        <a:picLocks noGrp="1"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447800" y="6019800"/>
                        <a:ext cx="2286000" cy="55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80373" name="Object 117"/>
          <p:cNvGraphicFramePr>
            <a:graphicFrameLocks noChangeAspect="1"/>
          </p:cNvGraphicFramePr>
          <p:nvPr/>
        </p:nvGraphicFramePr>
        <p:xfrm>
          <a:off x="1447800" y="5257800"/>
          <a:ext cx="2452688" cy="866775"/>
        </p:xfrm>
        <a:graphic>
          <a:graphicData uri="http://schemas.openxmlformats.org/presentationml/2006/ole">
            <mc:AlternateContent xmlns:mc="http://schemas.openxmlformats.org/markup-compatibility/2006">
              <mc:Choice xmlns:v="urn:schemas-microsoft-com:vml" Requires="v">
                <p:oleObj spid="_x0000_s480378" name="Equation" r:id="rId11" imgW="1117440" imgH="393480" progId="Equation.3">
                  <p:embed/>
                </p:oleObj>
              </mc:Choice>
              <mc:Fallback>
                <p:oleObj name="Equation" r:id="rId11" imgW="1117440" imgH="393480" progId="Equation.3">
                  <p:embed/>
                  <p:pic>
                    <p:nvPicPr>
                      <p:cNvPr id="0" name="Object 1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47800" y="5257800"/>
                        <a:ext cx="2452688" cy="866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480258"/>
                                        </p:tgtEl>
                                        <p:attrNameLst>
                                          <p:attrName>style.visibility</p:attrName>
                                        </p:attrNameLst>
                                      </p:cBhvr>
                                      <p:to>
                                        <p:strVal val="visible"/>
                                      </p:to>
                                    </p:set>
                                    <p:animEffect transition="in" filter="checkerboard(across)">
                                      <p:cBhvr>
                                        <p:cTn id="7" dur="500"/>
                                        <p:tgtEl>
                                          <p:spTgt spid="48025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480262"/>
                                        </p:tgtEl>
                                        <p:attrNameLst>
                                          <p:attrName>style.visibility</p:attrName>
                                        </p:attrNameLst>
                                      </p:cBhvr>
                                      <p:to>
                                        <p:strVal val="visible"/>
                                      </p:to>
                                    </p:set>
                                    <p:animEffect transition="in" filter="blinds(horizontal)">
                                      <p:cBhvr>
                                        <p:cTn id="12" dur="500"/>
                                        <p:tgtEl>
                                          <p:spTgt spid="48026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nodeType="clickEffect">
                                  <p:stCondLst>
                                    <p:cond delay="0"/>
                                  </p:stCondLst>
                                  <p:childTnLst>
                                    <p:set>
                                      <p:cBhvr>
                                        <p:cTn id="16" dur="1" fill="hold">
                                          <p:stCondLst>
                                            <p:cond delay="0"/>
                                          </p:stCondLst>
                                        </p:cTn>
                                        <p:tgtEl>
                                          <p:spTgt spid="480259"/>
                                        </p:tgtEl>
                                        <p:attrNameLst>
                                          <p:attrName>style.visibility</p:attrName>
                                        </p:attrNameLst>
                                      </p:cBhvr>
                                      <p:to>
                                        <p:strVal val="visible"/>
                                      </p:to>
                                    </p:set>
                                    <p:animEffect transition="in" filter="wipe(up)">
                                      <p:cBhvr>
                                        <p:cTn id="17" dur="500"/>
                                        <p:tgtEl>
                                          <p:spTgt spid="48025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480260"/>
                                        </p:tgtEl>
                                        <p:attrNameLst>
                                          <p:attrName>style.visibility</p:attrName>
                                        </p:attrNameLst>
                                      </p:cBhvr>
                                      <p:to>
                                        <p:strVal val="visible"/>
                                      </p:to>
                                    </p:set>
                                    <p:animEffect transition="in" filter="checkerboard(across)">
                                      <p:cBhvr>
                                        <p:cTn id="22" dur="500"/>
                                        <p:tgtEl>
                                          <p:spTgt spid="48026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 presetClass="entr" presetSubtype="2" fill="hold" nodeType="clickEffect">
                                  <p:stCondLst>
                                    <p:cond delay="0"/>
                                  </p:stCondLst>
                                  <p:childTnLst>
                                    <p:set>
                                      <p:cBhvr>
                                        <p:cTn id="26" dur="1" fill="hold">
                                          <p:stCondLst>
                                            <p:cond delay="0"/>
                                          </p:stCondLst>
                                        </p:cTn>
                                        <p:tgtEl>
                                          <p:spTgt spid="480289"/>
                                        </p:tgtEl>
                                        <p:attrNameLst>
                                          <p:attrName>style.visibility</p:attrName>
                                        </p:attrNameLst>
                                      </p:cBhvr>
                                      <p:to>
                                        <p:strVal val="visible"/>
                                      </p:to>
                                    </p:set>
                                    <p:anim calcmode="lin" valueType="num">
                                      <p:cBhvr additive="base">
                                        <p:cTn id="27" dur="2000" fill="hold"/>
                                        <p:tgtEl>
                                          <p:spTgt spid="480289"/>
                                        </p:tgtEl>
                                        <p:attrNameLst>
                                          <p:attrName>ppt_x</p:attrName>
                                        </p:attrNameLst>
                                      </p:cBhvr>
                                      <p:tavLst>
                                        <p:tav tm="0">
                                          <p:val>
                                            <p:strVal val="1+#ppt_w/2"/>
                                          </p:val>
                                        </p:tav>
                                        <p:tav tm="100000">
                                          <p:val>
                                            <p:strVal val="#ppt_x"/>
                                          </p:val>
                                        </p:tav>
                                      </p:tavLst>
                                    </p:anim>
                                    <p:anim calcmode="lin" valueType="num">
                                      <p:cBhvr additive="base">
                                        <p:cTn id="28" dur="2000" fill="hold"/>
                                        <p:tgtEl>
                                          <p:spTgt spid="480289"/>
                                        </p:tgtEl>
                                        <p:attrNameLst>
                                          <p:attrName>ppt_y</p:attrName>
                                        </p:attrNameLst>
                                      </p:cBhvr>
                                      <p:tavLst>
                                        <p:tav tm="0">
                                          <p:val>
                                            <p:strVal val="#ppt_y"/>
                                          </p:val>
                                        </p:tav>
                                        <p:tav tm="100000">
                                          <p:val>
                                            <p:strVal val="#ppt_y"/>
                                          </p:val>
                                        </p:tav>
                                      </p:tavLst>
                                    </p:anim>
                                  </p:childTnLst>
                                </p:cTn>
                              </p:par>
                            </p:childTnLst>
                          </p:cTn>
                        </p:par>
                      </p:childTnLst>
                    </p:cTn>
                  </p:par>
                  <p:par>
                    <p:cTn id="29" fill="hold" nodeType="clickPar">
                      <p:stCondLst>
                        <p:cond delay="indefinite"/>
                      </p:stCondLst>
                      <p:childTnLst>
                        <p:par>
                          <p:cTn id="30" fill="hold" nodeType="withGroup">
                            <p:stCondLst>
                              <p:cond delay="0"/>
                            </p:stCondLst>
                            <p:childTnLst>
                              <p:par>
                                <p:cTn id="31" presetID="22" presetClass="entr" presetSubtype="1" fill="hold" nodeType="clickEffect">
                                  <p:stCondLst>
                                    <p:cond delay="0"/>
                                  </p:stCondLst>
                                  <p:childTnLst>
                                    <p:set>
                                      <p:cBhvr>
                                        <p:cTn id="32" dur="1" fill="hold">
                                          <p:stCondLst>
                                            <p:cond delay="0"/>
                                          </p:stCondLst>
                                        </p:cTn>
                                        <p:tgtEl>
                                          <p:spTgt spid="480261"/>
                                        </p:tgtEl>
                                        <p:attrNameLst>
                                          <p:attrName>style.visibility</p:attrName>
                                        </p:attrNameLst>
                                      </p:cBhvr>
                                      <p:to>
                                        <p:strVal val="visible"/>
                                      </p:to>
                                    </p:set>
                                    <p:animEffect transition="in" filter="wipe(up)">
                                      <p:cBhvr>
                                        <p:cTn id="33" dur="500"/>
                                        <p:tgtEl>
                                          <p:spTgt spid="480261"/>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18" presetClass="entr" presetSubtype="6" fill="hold" grpId="0" nodeType="clickEffect">
                                  <p:stCondLst>
                                    <p:cond delay="0"/>
                                  </p:stCondLst>
                                  <p:childTnLst>
                                    <p:set>
                                      <p:cBhvr>
                                        <p:cTn id="37" dur="1" fill="hold">
                                          <p:stCondLst>
                                            <p:cond delay="0"/>
                                          </p:stCondLst>
                                        </p:cTn>
                                        <p:tgtEl>
                                          <p:spTgt spid="480331"/>
                                        </p:tgtEl>
                                        <p:attrNameLst>
                                          <p:attrName>style.visibility</p:attrName>
                                        </p:attrNameLst>
                                      </p:cBhvr>
                                      <p:to>
                                        <p:strVal val="visible"/>
                                      </p:to>
                                    </p:set>
                                    <p:animEffect transition="in" filter="strips(downRight)">
                                      <p:cBhvr>
                                        <p:cTn id="38" dur="2000"/>
                                        <p:tgtEl>
                                          <p:spTgt spid="480331"/>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3" presetClass="entr" presetSubtype="10" fill="hold" nodeType="clickEffect">
                                  <p:stCondLst>
                                    <p:cond delay="0"/>
                                  </p:stCondLst>
                                  <p:childTnLst>
                                    <p:set>
                                      <p:cBhvr>
                                        <p:cTn id="42" dur="1" fill="hold">
                                          <p:stCondLst>
                                            <p:cond delay="0"/>
                                          </p:stCondLst>
                                        </p:cTn>
                                        <p:tgtEl>
                                          <p:spTgt spid="480369"/>
                                        </p:tgtEl>
                                        <p:attrNameLst>
                                          <p:attrName>style.visibility</p:attrName>
                                        </p:attrNameLst>
                                      </p:cBhvr>
                                      <p:to>
                                        <p:strVal val="visible"/>
                                      </p:to>
                                    </p:set>
                                    <p:animEffect transition="in" filter="blinds(horizontal)">
                                      <p:cBhvr>
                                        <p:cTn id="43" dur="500"/>
                                        <p:tgtEl>
                                          <p:spTgt spid="480369"/>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3" presetClass="entr" presetSubtype="10" fill="hold" grpId="0" nodeType="clickEffect">
                                  <p:stCondLst>
                                    <p:cond delay="0"/>
                                  </p:stCondLst>
                                  <p:childTnLst>
                                    <p:set>
                                      <p:cBhvr>
                                        <p:cTn id="47" dur="1" fill="hold">
                                          <p:stCondLst>
                                            <p:cond delay="0"/>
                                          </p:stCondLst>
                                        </p:cTn>
                                        <p:tgtEl>
                                          <p:spTgt spid="480370"/>
                                        </p:tgtEl>
                                        <p:attrNameLst>
                                          <p:attrName>style.visibility</p:attrName>
                                        </p:attrNameLst>
                                      </p:cBhvr>
                                      <p:to>
                                        <p:strVal val="visible"/>
                                      </p:to>
                                    </p:set>
                                    <p:animEffect transition="in" filter="blinds(horizontal)">
                                      <p:cBhvr>
                                        <p:cTn id="48" dur="500"/>
                                        <p:tgtEl>
                                          <p:spTgt spid="480370"/>
                                        </p:tgtEl>
                                      </p:cBhvr>
                                    </p:animEffect>
                                  </p:childTnLst>
                                </p:cTn>
                              </p:par>
                            </p:childTnLst>
                          </p:cTn>
                        </p:par>
                      </p:childTnLst>
                    </p:cTn>
                  </p:par>
                  <p:par>
                    <p:cTn id="49" fill="hold" nodeType="clickPar">
                      <p:stCondLst>
                        <p:cond delay="indefinite"/>
                      </p:stCondLst>
                      <p:childTnLst>
                        <p:par>
                          <p:cTn id="50" fill="hold" nodeType="withGroup">
                            <p:stCondLst>
                              <p:cond delay="0"/>
                            </p:stCondLst>
                            <p:childTnLst>
                              <p:par>
                                <p:cTn id="51" presetID="5" presetClass="entr" presetSubtype="10" fill="hold" grpId="0" nodeType="clickEffect">
                                  <p:stCondLst>
                                    <p:cond delay="0"/>
                                  </p:stCondLst>
                                  <p:childTnLst>
                                    <p:set>
                                      <p:cBhvr>
                                        <p:cTn id="52" dur="1" fill="hold">
                                          <p:stCondLst>
                                            <p:cond delay="0"/>
                                          </p:stCondLst>
                                        </p:cTn>
                                        <p:tgtEl>
                                          <p:spTgt spid="480332"/>
                                        </p:tgtEl>
                                        <p:attrNameLst>
                                          <p:attrName>style.visibility</p:attrName>
                                        </p:attrNameLst>
                                      </p:cBhvr>
                                      <p:to>
                                        <p:strVal val="visible"/>
                                      </p:to>
                                    </p:set>
                                    <p:animEffect transition="in" filter="checkerboard(across)">
                                      <p:cBhvr>
                                        <p:cTn id="53" dur="500"/>
                                        <p:tgtEl>
                                          <p:spTgt spid="480332"/>
                                        </p:tgtEl>
                                      </p:cBhvr>
                                    </p:animEffect>
                                  </p:childTnLst>
                                </p:cTn>
                              </p:par>
                            </p:childTnLst>
                          </p:cTn>
                        </p:par>
                      </p:childTnLst>
                    </p:cTn>
                  </p:par>
                  <p:par>
                    <p:cTn id="54" fill="hold" nodeType="clickPar">
                      <p:stCondLst>
                        <p:cond delay="indefinite"/>
                      </p:stCondLst>
                      <p:childTnLst>
                        <p:par>
                          <p:cTn id="55" fill="hold" nodeType="withGroup">
                            <p:stCondLst>
                              <p:cond delay="0"/>
                            </p:stCondLst>
                            <p:childTnLst>
                              <p:par>
                                <p:cTn id="56" presetID="2" presetClass="entr" presetSubtype="4" fill="hold" nodeType="clickEffect">
                                  <p:stCondLst>
                                    <p:cond delay="0"/>
                                  </p:stCondLst>
                                  <p:childTnLst>
                                    <p:set>
                                      <p:cBhvr>
                                        <p:cTn id="57" dur="1" fill="hold">
                                          <p:stCondLst>
                                            <p:cond delay="0"/>
                                          </p:stCondLst>
                                        </p:cTn>
                                        <p:tgtEl>
                                          <p:spTgt spid="480333"/>
                                        </p:tgtEl>
                                        <p:attrNameLst>
                                          <p:attrName>style.visibility</p:attrName>
                                        </p:attrNameLst>
                                      </p:cBhvr>
                                      <p:to>
                                        <p:strVal val="visible"/>
                                      </p:to>
                                    </p:set>
                                    <p:anim calcmode="lin" valueType="num">
                                      <p:cBhvr additive="base">
                                        <p:cTn id="58" dur="2000" fill="hold"/>
                                        <p:tgtEl>
                                          <p:spTgt spid="480333"/>
                                        </p:tgtEl>
                                        <p:attrNameLst>
                                          <p:attrName>ppt_x</p:attrName>
                                        </p:attrNameLst>
                                      </p:cBhvr>
                                      <p:tavLst>
                                        <p:tav tm="0">
                                          <p:val>
                                            <p:strVal val="#ppt_x"/>
                                          </p:val>
                                        </p:tav>
                                        <p:tav tm="100000">
                                          <p:val>
                                            <p:strVal val="#ppt_x"/>
                                          </p:val>
                                        </p:tav>
                                      </p:tavLst>
                                    </p:anim>
                                    <p:anim calcmode="lin" valueType="num">
                                      <p:cBhvr additive="base">
                                        <p:cTn id="59" dur="2000" fill="hold"/>
                                        <p:tgtEl>
                                          <p:spTgt spid="480333"/>
                                        </p:tgtEl>
                                        <p:attrNameLst>
                                          <p:attrName>ppt_y</p:attrName>
                                        </p:attrNameLst>
                                      </p:cBhvr>
                                      <p:tavLst>
                                        <p:tav tm="0">
                                          <p:val>
                                            <p:strVal val="1+#ppt_h/2"/>
                                          </p:val>
                                        </p:tav>
                                        <p:tav tm="100000">
                                          <p:val>
                                            <p:strVal val="#ppt_y"/>
                                          </p:val>
                                        </p:tav>
                                      </p:tavLst>
                                    </p:anim>
                                  </p:childTnLst>
                                </p:cTn>
                              </p:par>
                            </p:childTnLst>
                          </p:cTn>
                        </p:par>
                      </p:childTnLst>
                    </p:cTn>
                  </p:par>
                  <p:par>
                    <p:cTn id="60" fill="hold" nodeType="clickPar">
                      <p:stCondLst>
                        <p:cond delay="indefinite"/>
                      </p:stCondLst>
                      <p:childTnLst>
                        <p:par>
                          <p:cTn id="61" fill="hold" nodeType="withGroup">
                            <p:stCondLst>
                              <p:cond delay="0"/>
                            </p:stCondLst>
                            <p:childTnLst>
                              <p:par>
                                <p:cTn id="62" presetID="3" presetClass="entr" presetSubtype="10" fill="hold" nodeType="clickEffect">
                                  <p:stCondLst>
                                    <p:cond delay="0"/>
                                  </p:stCondLst>
                                  <p:childTnLst>
                                    <p:set>
                                      <p:cBhvr>
                                        <p:cTn id="63" dur="1" fill="hold">
                                          <p:stCondLst>
                                            <p:cond delay="0"/>
                                          </p:stCondLst>
                                        </p:cTn>
                                        <p:tgtEl>
                                          <p:spTgt spid="480373"/>
                                        </p:tgtEl>
                                        <p:attrNameLst>
                                          <p:attrName>style.visibility</p:attrName>
                                        </p:attrNameLst>
                                      </p:cBhvr>
                                      <p:to>
                                        <p:strVal val="visible"/>
                                      </p:to>
                                    </p:set>
                                    <p:animEffect transition="in" filter="blinds(horizontal)">
                                      <p:cBhvr>
                                        <p:cTn id="64" dur="500"/>
                                        <p:tgtEl>
                                          <p:spTgt spid="480373"/>
                                        </p:tgtEl>
                                      </p:cBhvr>
                                    </p:animEffect>
                                  </p:childTnLst>
                                </p:cTn>
                              </p:par>
                            </p:childTnLst>
                          </p:cTn>
                        </p:par>
                      </p:childTnLst>
                    </p:cTn>
                  </p:par>
                  <p:par>
                    <p:cTn id="65" fill="hold" nodeType="clickPar">
                      <p:stCondLst>
                        <p:cond delay="indefinite"/>
                      </p:stCondLst>
                      <p:childTnLst>
                        <p:par>
                          <p:cTn id="66" fill="hold" nodeType="withGroup">
                            <p:stCondLst>
                              <p:cond delay="0"/>
                            </p:stCondLst>
                            <p:childTnLst>
                              <p:par>
                                <p:cTn id="67" presetID="3" presetClass="entr" presetSubtype="10" fill="hold" nodeType="clickEffect">
                                  <p:stCondLst>
                                    <p:cond delay="0"/>
                                  </p:stCondLst>
                                  <p:childTnLst>
                                    <p:set>
                                      <p:cBhvr>
                                        <p:cTn id="68" dur="1" fill="hold">
                                          <p:stCondLst>
                                            <p:cond delay="0"/>
                                          </p:stCondLst>
                                        </p:cTn>
                                        <p:tgtEl>
                                          <p:spTgt spid="480372"/>
                                        </p:tgtEl>
                                        <p:attrNameLst>
                                          <p:attrName>style.visibility</p:attrName>
                                        </p:attrNameLst>
                                      </p:cBhvr>
                                      <p:to>
                                        <p:strVal val="visible"/>
                                      </p:to>
                                    </p:set>
                                    <p:animEffect transition="in" filter="blinds(horizontal)">
                                      <p:cBhvr>
                                        <p:cTn id="69" dur="500"/>
                                        <p:tgtEl>
                                          <p:spTgt spid="4803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0258" grpId="0" autoUpdateAnimBg="0"/>
      <p:bldP spid="480260" grpId="0" autoUpdateAnimBg="0"/>
      <p:bldP spid="480331" grpId="0" autoUpdateAnimBg="0"/>
      <p:bldP spid="480332" grpId="0" autoUpdateAnimBg="0"/>
      <p:bldP spid="480370" grpId="0"/>
    </p:bldLst>
  </p:timing>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282" name="Text Box 2"/>
          <p:cNvSpPr txBox="1">
            <a:spLocks noChangeArrowheads="1"/>
          </p:cNvSpPr>
          <p:nvPr/>
        </p:nvSpPr>
        <p:spPr bwMode="auto">
          <a:xfrm>
            <a:off x="381000" y="381000"/>
            <a:ext cx="25495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CC3300"/>
                </a:solidFill>
              </a:rPr>
              <a:t>4. Tải trọng tĩnh.</a:t>
            </a:r>
            <a:endParaRPr lang="en-US" b="1" i="1">
              <a:solidFill>
                <a:srgbClr val="CC3300"/>
              </a:solidFill>
              <a:cs typeface="Times New Roman" pitchFamily="18" charset="0"/>
            </a:endParaRPr>
          </a:p>
        </p:txBody>
      </p:sp>
      <p:graphicFrame>
        <p:nvGraphicFramePr>
          <p:cNvPr id="481283" name="Object 3"/>
          <p:cNvGraphicFramePr>
            <a:graphicFrameLocks noChangeAspect="1"/>
          </p:cNvGraphicFramePr>
          <p:nvPr/>
        </p:nvGraphicFramePr>
        <p:xfrm>
          <a:off x="2286000" y="685800"/>
          <a:ext cx="3962400" cy="1081088"/>
        </p:xfrm>
        <a:graphic>
          <a:graphicData uri="http://schemas.openxmlformats.org/presentationml/2006/ole">
            <mc:AlternateContent xmlns:mc="http://schemas.openxmlformats.org/markup-compatibility/2006">
              <mc:Choice xmlns:v="urn:schemas-microsoft-com:vml" Requires="v">
                <p:oleObj spid="_x0000_s481288" name="Equation" r:id="rId3" imgW="1942920" imgH="545760" progId="Equation.3">
                  <p:embed/>
                </p:oleObj>
              </mc:Choice>
              <mc:Fallback>
                <p:oleObj name="Equation" r:id="rId3" imgW="1942920" imgH="54576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86000" y="685800"/>
                        <a:ext cx="3962400" cy="10810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81284" name="Text Box 4"/>
          <p:cNvSpPr txBox="1">
            <a:spLocks noChangeArrowheads="1"/>
          </p:cNvSpPr>
          <p:nvPr/>
        </p:nvSpPr>
        <p:spPr bwMode="auto">
          <a:xfrm>
            <a:off x="381000" y="1981200"/>
            <a:ext cx="74818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CC3300"/>
                </a:solidFill>
              </a:rPr>
              <a:t>Do tải trọng chu kỳ có thể xuất hiện </a:t>
            </a:r>
            <a:r>
              <a:rPr lang="en-US" b="1">
                <a:solidFill>
                  <a:srgbClr val="CC3300"/>
                </a:solidFill>
              </a:rPr>
              <a:t>sự phá huỷ mỏi .</a:t>
            </a:r>
            <a:endParaRPr lang="en-US">
              <a:solidFill>
                <a:srgbClr val="CC3300"/>
              </a:solidFill>
              <a:cs typeface="Times New Roman" pitchFamily="18" charset="0"/>
            </a:endParaRPr>
          </a:p>
        </p:txBody>
      </p:sp>
      <p:sp>
        <p:nvSpPr>
          <p:cNvPr id="481285" name="Text Box 5"/>
          <p:cNvSpPr txBox="1">
            <a:spLocks noChangeArrowheads="1"/>
          </p:cNvSpPr>
          <p:nvPr/>
        </p:nvSpPr>
        <p:spPr bwMode="auto">
          <a:xfrm>
            <a:off x="304800" y="2514600"/>
            <a:ext cx="8655050"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990099"/>
                </a:solidFill>
              </a:rPr>
              <a:t>Sự nguy hiểm của phá huỷ mỏi là sau một thời gian làm </a:t>
            </a:r>
          </a:p>
          <a:p>
            <a:pPr algn="l"/>
            <a:r>
              <a:rPr lang="en-US" b="1">
                <a:solidFill>
                  <a:srgbClr val="990099"/>
                </a:solidFill>
              </a:rPr>
              <a:t>việc chi tiết bị phá huỷ đột ngột khi ứng suất còn rất thấp, </a:t>
            </a:r>
          </a:p>
          <a:p>
            <a:pPr algn="l"/>
            <a:r>
              <a:rPr lang="en-US" b="1">
                <a:solidFill>
                  <a:srgbClr val="990099"/>
                </a:solidFill>
              </a:rPr>
              <a:t>nhỏ hơn nhiều so với giới hạn bền, giới hạn chảy và cả </a:t>
            </a:r>
          </a:p>
          <a:p>
            <a:pPr algn="l"/>
            <a:r>
              <a:rPr lang="en-US" b="1">
                <a:solidFill>
                  <a:srgbClr val="990099"/>
                </a:solidFill>
              </a:rPr>
              <a:t>giới hạn tỷ lệ nữa.</a:t>
            </a:r>
            <a:r>
              <a:rPr lang="en-US">
                <a:solidFill>
                  <a:srgbClr val="990099"/>
                </a:solidFill>
              </a:rPr>
              <a:t> </a:t>
            </a:r>
            <a:endParaRPr lang="en-US">
              <a:solidFill>
                <a:srgbClr val="990099"/>
              </a:solidFill>
              <a:cs typeface="Times New Roman" pitchFamily="18" charset="0"/>
            </a:endParaRPr>
          </a:p>
        </p:txBody>
      </p:sp>
      <p:sp>
        <p:nvSpPr>
          <p:cNvPr id="481286" name="Text Box 6"/>
          <p:cNvSpPr txBox="1">
            <a:spLocks noChangeArrowheads="1"/>
          </p:cNvSpPr>
          <p:nvPr/>
        </p:nvSpPr>
        <p:spPr bwMode="auto">
          <a:xfrm>
            <a:off x="228600" y="4265613"/>
            <a:ext cx="877887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1105AD"/>
                </a:solidFill>
              </a:rPr>
              <a:t>Khả năng vật liệu chịu tác dụng của ứng suất chu kỳ mà không </a:t>
            </a:r>
          </a:p>
          <a:p>
            <a:pPr algn="l"/>
            <a:r>
              <a:rPr lang="en-US">
                <a:solidFill>
                  <a:srgbClr val="1105AD"/>
                </a:solidFill>
              </a:rPr>
              <a:t>bị phá</a:t>
            </a:r>
            <a:r>
              <a:rPr lang="en-US">
                <a:solidFill>
                  <a:schemeClr val="bg1"/>
                </a:solidFill>
              </a:rPr>
              <a:t> </a:t>
            </a:r>
            <a:r>
              <a:rPr lang="en-US">
                <a:solidFill>
                  <a:srgbClr val="1105AD"/>
                </a:solidFill>
              </a:rPr>
              <a:t>huỷ gọi là</a:t>
            </a:r>
            <a:r>
              <a:rPr lang="en-US">
                <a:solidFill>
                  <a:schemeClr val="bg1"/>
                </a:solidFill>
              </a:rPr>
              <a:t> </a:t>
            </a:r>
            <a:r>
              <a:rPr lang="en-US" b="1" i="1">
                <a:solidFill>
                  <a:srgbClr val="FF0000"/>
                </a:solidFill>
              </a:rPr>
              <a:t>độ bền mỏi hay độ bền chu kỳ</a:t>
            </a:r>
            <a:r>
              <a:rPr lang="en-US">
                <a:solidFill>
                  <a:srgbClr val="FF0000"/>
                </a:solidFill>
              </a:rPr>
              <a:t>.</a:t>
            </a:r>
          </a:p>
          <a:p>
            <a:pPr algn="l"/>
            <a:endParaRPr lang="en-US">
              <a:solidFill>
                <a:srgbClr val="FF0000"/>
              </a:solidFill>
              <a:cs typeface="Times New Roman" pitchFamily="18" charset="0"/>
            </a:endParaRPr>
          </a:p>
        </p:txBody>
      </p:sp>
      <p:sp>
        <p:nvSpPr>
          <p:cNvPr id="481287" name="Text Box 7"/>
          <p:cNvSpPr txBox="1">
            <a:spLocks noChangeArrowheads="1"/>
          </p:cNvSpPr>
          <p:nvPr/>
        </p:nvSpPr>
        <p:spPr bwMode="auto">
          <a:xfrm>
            <a:off x="304800" y="5181600"/>
            <a:ext cx="8320088"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1105AD"/>
                </a:solidFill>
              </a:rPr>
              <a:t>Ứng suất lớn  nhất vật liệu chịu được mà không bị  phá huỷ </a:t>
            </a:r>
          </a:p>
          <a:p>
            <a:pPr algn="l"/>
            <a:r>
              <a:rPr lang="en-US">
                <a:solidFill>
                  <a:srgbClr val="1105AD"/>
                </a:solidFill>
              </a:rPr>
              <a:t>với số chu kỳ làm việc lớn vô hạn được gọi là</a:t>
            </a:r>
            <a:r>
              <a:rPr lang="en-US">
                <a:solidFill>
                  <a:schemeClr val="bg1"/>
                </a:solidFill>
              </a:rPr>
              <a:t> </a:t>
            </a:r>
            <a:r>
              <a:rPr lang="en-US" b="1" i="1">
                <a:solidFill>
                  <a:srgbClr val="FF0000"/>
                </a:solidFill>
              </a:rPr>
              <a:t>giới hạn mỏi</a:t>
            </a:r>
            <a:r>
              <a:rPr lang="en-US" b="1">
                <a:solidFill>
                  <a:srgbClr val="FF0000"/>
                </a:solidFill>
              </a:rPr>
              <a:t>.</a:t>
            </a:r>
            <a:endParaRPr lang="en-US">
              <a:solidFill>
                <a:srgbClr val="FF0000"/>
              </a:solidFill>
            </a:endParaRPr>
          </a:p>
          <a:p>
            <a:pPr algn="l"/>
            <a:endParaRPr lang="en-US">
              <a:solidFill>
                <a:srgbClr val="FF0000"/>
              </a:solidFill>
              <a:cs typeface="Times New Roman"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481282"/>
                                        </p:tgtEl>
                                        <p:attrNameLst>
                                          <p:attrName>style.visibility</p:attrName>
                                        </p:attrNameLst>
                                      </p:cBhvr>
                                      <p:to>
                                        <p:strVal val="visible"/>
                                      </p:to>
                                    </p:set>
                                    <p:animEffect transition="in" filter="checkerboard(across)">
                                      <p:cBhvr>
                                        <p:cTn id="7" dur="2000"/>
                                        <p:tgtEl>
                                          <p:spTgt spid="48128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nodeType="clickEffect">
                                  <p:stCondLst>
                                    <p:cond delay="0"/>
                                  </p:stCondLst>
                                  <p:childTnLst>
                                    <p:set>
                                      <p:cBhvr>
                                        <p:cTn id="11" dur="1" fill="hold">
                                          <p:stCondLst>
                                            <p:cond delay="0"/>
                                          </p:stCondLst>
                                        </p:cTn>
                                        <p:tgtEl>
                                          <p:spTgt spid="481283"/>
                                        </p:tgtEl>
                                        <p:attrNameLst>
                                          <p:attrName>style.visibility</p:attrName>
                                        </p:attrNameLst>
                                      </p:cBhvr>
                                      <p:to>
                                        <p:strVal val="visible"/>
                                      </p:to>
                                    </p:set>
                                    <p:animEffect transition="in" filter="wipe(up)">
                                      <p:cBhvr>
                                        <p:cTn id="12" dur="2000"/>
                                        <p:tgtEl>
                                          <p:spTgt spid="48128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481284"/>
                                        </p:tgtEl>
                                        <p:attrNameLst>
                                          <p:attrName>style.visibility</p:attrName>
                                        </p:attrNameLst>
                                      </p:cBhvr>
                                      <p:to>
                                        <p:strVal val="visible"/>
                                      </p:to>
                                    </p:set>
                                    <p:animEffect transition="in" filter="checkerboard(across)">
                                      <p:cBhvr>
                                        <p:cTn id="17" dur="2000"/>
                                        <p:tgtEl>
                                          <p:spTgt spid="48128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481285"/>
                                        </p:tgtEl>
                                        <p:attrNameLst>
                                          <p:attrName>style.visibility</p:attrName>
                                        </p:attrNameLst>
                                      </p:cBhvr>
                                      <p:to>
                                        <p:strVal val="visible"/>
                                      </p:to>
                                    </p:set>
                                    <p:animEffect transition="in" filter="wipe(up)">
                                      <p:cBhvr>
                                        <p:cTn id="22" dur="2000"/>
                                        <p:tgtEl>
                                          <p:spTgt spid="481285"/>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8" presetClass="entr" presetSubtype="9" fill="hold" grpId="0" nodeType="clickEffect">
                                  <p:stCondLst>
                                    <p:cond delay="0"/>
                                  </p:stCondLst>
                                  <p:childTnLst>
                                    <p:set>
                                      <p:cBhvr>
                                        <p:cTn id="26" dur="1" fill="hold">
                                          <p:stCondLst>
                                            <p:cond delay="0"/>
                                          </p:stCondLst>
                                        </p:cTn>
                                        <p:tgtEl>
                                          <p:spTgt spid="481286"/>
                                        </p:tgtEl>
                                        <p:attrNameLst>
                                          <p:attrName>style.visibility</p:attrName>
                                        </p:attrNameLst>
                                      </p:cBhvr>
                                      <p:to>
                                        <p:strVal val="visible"/>
                                      </p:to>
                                    </p:set>
                                    <p:animEffect transition="in" filter="strips(upLeft)">
                                      <p:cBhvr>
                                        <p:cTn id="27" dur="2000"/>
                                        <p:tgtEl>
                                          <p:spTgt spid="481286"/>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8" presetClass="entr" presetSubtype="6" fill="hold" grpId="0" nodeType="clickEffect">
                                  <p:stCondLst>
                                    <p:cond delay="0"/>
                                  </p:stCondLst>
                                  <p:childTnLst>
                                    <p:set>
                                      <p:cBhvr>
                                        <p:cTn id="31" dur="1" fill="hold">
                                          <p:stCondLst>
                                            <p:cond delay="0"/>
                                          </p:stCondLst>
                                        </p:cTn>
                                        <p:tgtEl>
                                          <p:spTgt spid="481287"/>
                                        </p:tgtEl>
                                        <p:attrNameLst>
                                          <p:attrName>style.visibility</p:attrName>
                                        </p:attrNameLst>
                                      </p:cBhvr>
                                      <p:to>
                                        <p:strVal val="visible"/>
                                      </p:to>
                                    </p:set>
                                    <p:animEffect transition="in" filter="strips(downRight)">
                                      <p:cBhvr>
                                        <p:cTn id="32" dur="2000"/>
                                        <p:tgtEl>
                                          <p:spTgt spid="4812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1282" grpId="0" autoUpdateAnimBg="0"/>
      <p:bldP spid="481284" grpId="0" autoUpdateAnimBg="0"/>
      <p:bldP spid="481285" grpId="0" autoUpdateAnimBg="0"/>
      <p:bldP spid="481286" grpId="0" autoUpdateAnimBg="0"/>
      <p:bldP spid="481287" grpId="0" autoUpdateAnimBg="0"/>
    </p:bldLst>
  </p:timing>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2306" name="Text Box 2"/>
          <p:cNvSpPr txBox="1">
            <a:spLocks noChangeArrowheads="1"/>
          </p:cNvSpPr>
          <p:nvPr/>
        </p:nvSpPr>
        <p:spPr bwMode="auto">
          <a:xfrm>
            <a:off x="381000" y="457200"/>
            <a:ext cx="8008938" cy="3013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1105AD"/>
                </a:solidFill>
              </a:rPr>
              <a:t>Giới hạn mỏi khi ứng suất biến đổi theo chu kỳ không đối </a:t>
            </a:r>
          </a:p>
          <a:p>
            <a:pPr algn="l"/>
            <a:r>
              <a:rPr lang="en-US">
                <a:solidFill>
                  <a:srgbClr val="1105AD"/>
                </a:solidFill>
              </a:rPr>
              <a:t>xứng :           ; </a:t>
            </a:r>
          </a:p>
          <a:p>
            <a:pPr algn="l"/>
            <a:r>
              <a:rPr lang="en-US">
                <a:solidFill>
                  <a:srgbClr val="1105AD"/>
                </a:solidFill>
              </a:rPr>
              <a:t>khi ứng suất biến đổi theo chu kỳ đối xứng :                . </a:t>
            </a:r>
          </a:p>
          <a:p>
            <a:pPr algn="l"/>
            <a:r>
              <a:rPr lang="en-US">
                <a:solidFill>
                  <a:srgbClr val="1105AD"/>
                </a:solidFill>
              </a:rPr>
              <a:t>Đối với tải trọng tĩnh (không đổi) giới hạn mỏi của vật liệu </a:t>
            </a:r>
          </a:p>
          <a:p>
            <a:pPr algn="l"/>
            <a:r>
              <a:rPr lang="en-US">
                <a:solidFill>
                  <a:srgbClr val="1105AD"/>
                </a:solidFill>
              </a:rPr>
              <a:t>dẻo chính là giới hạn chảy                   , </a:t>
            </a:r>
          </a:p>
          <a:p>
            <a:pPr algn="l"/>
            <a:r>
              <a:rPr lang="en-US">
                <a:solidFill>
                  <a:srgbClr val="1105AD"/>
                </a:solidFill>
              </a:rPr>
              <a:t>của vật liệu giòn là</a:t>
            </a:r>
            <a:r>
              <a:rPr lang="en-US">
                <a:solidFill>
                  <a:schemeClr val="bg1"/>
                </a:solidFill>
              </a:rPr>
              <a:t>                   .</a:t>
            </a:r>
          </a:p>
          <a:p>
            <a:pPr algn="l"/>
            <a:endParaRPr lang="en-US">
              <a:solidFill>
                <a:schemeClr val="bg1"/>
              </a:solidFill>
            </a:endParaRPr>
          </a:p>
          <a:p>
            <a:pPr algn="l"/>
            <a:endParaRPr lang="en-US">
              <a:solidFill>
                <a:schemeClr val="bg1"/>
              </a:solidFill>
              <a:cs typeface="Times New Roman" pitchFamily="18" charset="0"/>
            </a:endParaRPr>
          </a:p>
        </p:txBody>
      </p:sp>
      <p:grpSp>
        <p:nvGrpSpPr>
          <p:cNvPr id="482307" name="Group 3"/>
          <p:cNvGrpSpPr>
            <a:grpSpLocks/>
          </p:cNvGrpSpPr>
          <p:nvPr/>
        </p:nvGrpSpPr>
        <p:grpSpPr bwMode="auto">
          <a:xfrm>
            <a:off x="1371600" y="823913"/>
            <a:ext cx="6248400" cy="1963737"/>
            <a:chOff x="864" y="519"/>
            <a:chExt cx="3936" cy="1237"/>
          </a:xfrm>
        </p:grpSpPr>
        <p:graphicFrame>
          <p:nvGraphicFramePr>
            <p:cNvPr id="482308" name="Object 4"/>
            <p:cNvGraphicFramePr>
              <a:graphicFrameLocks noChangeAspect="1"/>
            </p:cNvGraphicFramePr>
            <p:nvPr/>
          </p:nvGraphicFramePr>
          <p:xfrm>
            <a:off x="864" y="519"/>
            <a:ext cx="624" cy="321"/>
          </p:xfrm>
          <a:graphic>
            <a:graphicData uri="http://schemas.openxmlformats.org/presentationml/2006/ole">
              <mc:AlternateContent xmlns:mc="http://schemas.openxmlformats.org/markup-compatibility/2006">
                <mc:Choice xmlns:v="urn:schemas-microsoft-com:vml" Requires="v">
                  <p:oleObj spid="_x0000_s482315" name="Equation" r:id="rId3" imgW="469800" imgH="241200" progId="Equation.3">
                    <p:embed/>
                  </p:oleObj>
                </mc:Choice>
                <mc:Fallback>
                  <p:oleObj name="Equation" r:id="rId3" imgW="469800" imgH="241200" progId="Equation.3">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4" y="519"/>
                          <a:ext cx="624" cy="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82309" name="Object 5"/>
            <p:cNvGraphicFramePr>
              <a:graphicFrameLocks noChangeAspect="1"/>
            </p:cNvGraphicFramePr>
            <p:nvPr/>
          </p:nvGraphicFramePr>
          <p:xfrm>
            <a:off x="4080" y="759"/>
            <a:ext cx="720" cy="290"/>
          </p:xfrm>
          <a:graphic>
            <a:graphicData uri="http://schemas.openxmlformats.org/presentationml/2006/ole">
              <mc:AlternateContent xmlns:mc="http://schemas.openxmlformats.org/markup-compatibility/2006">
                <mc:Choice xmlns:v="urn:schemas-microsoft-com:vml" Requires="v">
                  <p:oleObj spid="_x0000_s482316" name="Equation" r:id="rId5" imgW="596880" imgH="241200" progId="Equation.3">
                    <p:embed/>
                  </p:oleObj>
                </mc:Choice>
                <mc:Fallback>
                  <p:oleObj name="Equation" r:id="rId5" imgW="596880" imgH="241200" progId="Equation.3">
                    <p:embed/>
                    <p:pic>
                      <p:nvPicPr>
                        <p:cNvPr id="0"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080" y="759"/>
                          <a:ext cx="720" cy="2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82310" name="Object 6"/>
            <p:cNvGraphicFramePr>
              <a:graphicFrameLocks noChangeAspect="1"/>
            </p:cNvGraphicFramePr>
            <p:nvPr/>
          </p:nvGraphicFramePr>
          <p:xfrm>
            <a:off x="2688" y="1239"/>
            <a:ext cx="816" cy="292"/>
          </p:xfrm>
          <a:graphic>
            <a:graphicData uri="http://schemas.openxmlformats.org/presentationml/2006/ole">
              <mc:AlternateContent xmlns:mc="http://schemas.openxmlformats.org/markup-compatibility/2006">
                <mc:Choice xmlns:v="urn:schemas-microsoft-com:vml" Requires="v">
                  <p:oleObj spid="_x0000_s482317" name="Equation" r:id="rId7" imgW="672840" imgH="241200" progId="Equation.3">
                    <p:embed/>
                  </p:oleObj>
                </mc:Choice>
                <mc:Fallback>
                  <p:oleObj name="Equation" r:id="rId7" imgW="672840" imgH="241200" progId="Equation.3">
                    <p:embed/>
                    <p:pic>
                      <p:nvPicPr>
                        <p:cNvPr id="0" name="Object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688" y="1239"/>
                          <a:ext cx="816" cy="2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82311" name="Object 7"/>
            <p:cNvGraphicFramePr>
              <a:graphicFrameLocks noChangeAspect="1"/>
            </p:cNvGraphicFramePr>
            <p:nvPr/>
          </p:nvGraphicFramePr>
          <p:xfrm>
            <a:off x="2000" y="1456"/>
            <a:ext cx="880" cy="300"/>
          </p:xfrm>
          <a:graphic>
            <a:graphicData uri="http://schemas.openxmlformats.org/presentationml/2006/ole">
              <mc:AlternateContent xmlns:mc="http://schemas.openxmlformats.org/markup-compatibility/2006">
                <mc:Choice xmlns:v="urn:schemas-microsoft-com:vml" Requires="v">
                  <p:oleObj spid="_x0000_s482318" name="Equation" r:id="rId9" imgW="711000" imgH="241200" progId="Equation.3">
                    <p:embed/>
                  </p:oleObj>
                </mc:Choice>
                <mc:Fallback>
                  <p:oleObj name="Equation" r:id="rId9" imgW="711000" imgH="241200" progId="Equation.3">
                    <p:embed/>
                    <p:pic>
                      <p:nvPicPr>
                        <p:cNvPr id="0" name="Object 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000" y="1456"/>
                          <a:ext cx="880" cy="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482312" name="Group 8"/>
          <p:cNvGrpSpPr>
            <a:grpSpLocks/>
          </p:cNvGrpSpPr>
          <p:nvPr/>
        </p:nvGrpSpPr>
        <p:grpSpPr bwMode="auto">
          <a:xfrm>
            <a:off x="457200" y="2971800"/>
            <a:ext cx="8401050" cy="2282825"/>
            <a:chOff x="288" y="1872"/>
            <a:chExt cx="5292" cy="1438"/>
          </a:xfrm>
        </p:grpSpPr>
        <p:sp>
          <p:nvSpPr>
            <p:cNvPr id="482313" name="Text Box 9"/>
            <p:cNvSpPr txBox="1">
              <a:spLocks noChangeArrowheads="1"/>
            </p:cNvSpPr>
            <p:nvPr/>
          </p:nvSpPr>
          <p:spPr bwMode="auto">
            <a:xfrm>
              <a:off x="288" y="1872"/>
              <a:ext cx="5292" cy="1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FF0000"/>
                  </a:solidFill>
                </a:rPr>
                <a:t>Giới hạn mỏi hạn chế</a:t>
              </a:r>
              <a:r>
                <a:rPr lang="en-US">
                  <a:solidFill>
                    <a:schemeClr val="bg1"/>
                  </a:solidFill>
                </a:rPr>
                <a:t> </a:t>
              </a:r>
              <a:r>
                <a:rPr lang="en-US">
                  <a:solidFill>
                    <a:srgbClr val="1105AD"/>
                  </a:solidFill>
                </a:rPr>
                <a:t>(                      ): ứng suất khi vật liệu </a:t>
              </a:r>
            </a:p>
            <a:p>
              <a:pPr algn="l"/>
              <a:r>
                <a:rPr lang="en-US">
                  <a:solidFill>
                    <a:srgbClr val="1105AD"/>
                  </a:solidFill>
                </a:rPr>
                <a:t>chịu được số chu kỳ N mà không bị phá huỷ. Giới hạn mỏi </a:t>
              </a:r>
            </a:p>
            <a:p>
              <a:pPr algn="l"/>
              <a:r>
                <a:rPr lang="en-US">
                  <a:solidFill>
                    <a:srgbClr val="1105AD"/>
                  </a:solidFill>
                </a:rPr>
                <a:t>hạn chế dùng  để  tính  các chi  tiết  làm  việc chỉ trong một </a:t>
              </a:r>
            </a:p>
            <a:p>
              <a:pPr algn="l"/>
              <a:r>
                <a:rPr lang="en-US">
                  <a:solidFill>
                    <a:srgbClr val="1105AD"/>
                  </a:solidFill>
                </a:rPr>
                <a:t>khoảng thời gian hạn chế.</a:t>
              </a:r>
            </a:p>
            <a:p>
              <a:pPr algn="l"/>
              <a:endParaRPr lang="en-US">
                <a:solidFill>
                  <a:srgbClr val="1105AD"/>
                </a:solidFill>
              </a:endParaRPr>
            </a:p>
            <a:p>
              <a:pPr algn="l"/>
              <a:endParaRPr lang="en-US">
                <a:solidFill>
                  <a:srgbClr val="1105AD"/>
                </a:solidFill>
                <a:cs typeface="Times New Roman" pitchFamily="18" charset="0"/>
              </a:endParaRPr>
            </a:p>
          </p:txBody>
        </p:sp>
        <p:graphicFrame>
          <p:nvGraphicFramePr>
            <p:cNvPr id="482314" name="Object 10"/>
            <p:cNvGraphicFramePr>
              <a:graphicFrameLocks noChangeAspect="1"/>
            </p:cNvGraphicFramePr>
            <p:nvPr/>
          </p:nvGraphicFramePr>
          <p:xfrm>
            <a:off x="2496" y="1872"/>
            <a:ext cx="864" cy="309"/>
          </p:xfrm>
          <a:graphic>
            <a:graphicData uri="http://schemas.openxmlformats.org/presentationml/2006/ole">
              <mc:AlternateContent xmlns:mc="http://schemas.openxmlformats.org/markup-compatibility/2006">
                <mc:Choice xmlns:v="urn:schemas-microsoft-com:vml" Requires="v">
                  <p:oleObj spid="_x0000_s482319" name="Equation" r:id="rId11" imgW="672840" imgH="241200" progId="Equation.3">
                    <p:embed/>
                  </p:oleObj>
                </mc:Choice>
                <mc:Fallback>
                  <p:oleObj name="Equation" r:id="rId11" imgW="672840" imgH="241200" progId="Equation.3">
                    <p:embed/>
                    <p:pic>
                      <p:nvPicPr>
                        <p:cNvPr id="0" name="Object 1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496" y="1872"/>
                          <a:ext cx="864" cy="3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nodeType="clickEffect">
                                  <p:stCondLst>
                                    <p:cond delay="0"/>
                                  </p:stCondLst>
                                  <p:childTnLst>
                                    <p:set>
                                      <p:cBhvr>
                                        <p:cTn id="6" dur="1" fill="hold">
                                          <p:stCondLst>
                                            <p:cond delay="0"/>
                                          </p:stCondLst>
                                        </p:cTn>
                                        <p:tgtEl>
                                          <p:spTgt spid="482307"/>
                                        </p:tgtEl>
                                        <p:attrNameLst>
                                          <p:attrName>style.visibility</p:attrName>
                                        </p:attrNameLst>
                                      </p:cBhvr>
                                      <p:to>
                                        <p:strVal val="visible"/>
                                      </p:to>
                                    </p:set>
                                    <p:animEffect transition="in" filter="blinds(horizontal)">
                                      <p:cBhvr>
                                        <p:cTn id="7" dur="500"/>
                                        <p:tgtEl>
                                          <p:spTgt spid="48230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482312"/>
                                        </p:tgtEl>
                                        <p:attrNameLst>
                                          <p:attrName>style.visibility</p:attrName>
                                        </p:attrNameLst>
                                      </p:cBhvr>
                                      <p:to>
                                        <p:strVal val="visible"/>
                                      </p:to>
                                    </p:set>
                                    <p:animEffect transition="in" filter="blinds(horizontal)">
                                      <p:cBhvr>
                                        <p:cTn id="12" dur="500"/>
                                        <p:tgtEl>
                                          <p:spTgt spid="4823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8333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572000" y="0"/>
            <a:ext cx="3276600" cy="685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83331" name="Text Box 3"/>
          <p:cNvSpPr txBox="1">
            <a:spLocks noChangeArrowheads="1"/>
          </p:cNvSpPr>
          <p:nvPr/>
        </p:nvSpPr>
        <p:spPr bwMode="auto">
          <a:xfrm>
            <a:off x="66675" y="117475"/>
            <a:ext cx="404812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800000"/>
                </a:solidFill>
                <a:latin typeface="Times New Roman" pitchFamily="18" charset="0"/>
                <a:cs typeface="Times New Roman" pitchFamily="18" charset="0"/>
              </a:rPr>
              <a:t>14. 2. Khái niệm về thực chất </a:t>
            </a:r>
          </a:p>
          <a:p>
            <a:pPr algn="l"/>
            <a:r>
              <a:rPr lang="en-US" b="1">
                <a:solidFill>
                  <a:srgbClr val="800000"/>
                </a:solidFill>
                <a:latin typeface="Times New Roman" pitchFamily="18" charset="0"/>
                <a:cs typeface="Times New Roman" pitchFamily="18" charset="0"/>
              </a:rPr>
              <a:t>của sự phá huỷ mỏi</a:t>
            </a:r>
            <a:r>
              <a:rPr lang="en-US">
                <a:solidFill>
                  <a:srgbClr val="800000"/>
                </a:solidFill>
                <a:latin typeface="Times New Roman" pitchFamily="18" charset="0"/>
                <a:cs typeface="Times New Roman" pitchFamily="18" charset="0"/>
              </a:rPr>
              <a:t>. </a:t>
            </a:r>
            <a:endParaRPr lang="en-US">
              <a:latin typeface="Times New Roman" pitchFamily="18" charset="0"/>
              <a:cs typeface="Times New Roman" pitchFamily="18" charset="0"/>
            </a:endParaRPr>
          </a:p>
        </p:txBody>
      </p:sp>
      <p:grpSp>
        <p:nvGrpSpPr>
          <p:cNvPr id="483332" name="Group 4"/>
          <p:cNvGrpSpPr>
            <a:grpSpLocks/>
          </p:cNvGrpSpPr>
          <p:nvPr/>
        </p:nvGrpSpPr>
        <p:grpSpPr bwMode="auto">
          <a:xfrm>
            <a:off x="1295400" y="1676400"/>
            <a:ext cx="1527175" cy="1525588"/>
            <a:chOff x="816" y="1056"/>
            <a:chExt cx="962" cy="961"/>
          </a:xfrm>
        </p:grpSpPr>
        <p:sp>
          <p:nvSpPr>
            <p:cNvPr id="483333" name="Oval 5"/>
            <p:cNvSpPr>
              <a:spLocks noChangeArrowheads="1"/>
            </p:cNvSpPr>
            <p:nvPr/>
          </p:nvSpPr>
          <p:spPr bwMode="auto">
            <a:xfrm>
              <a:off x="816" y="1056"/>
              <a:ext cx="962" cy="961"/>
            </a:xfrm>
            <a:prstGeom prst="ellipse">
              <a:avLst/>
            </a:prstGeom>
            <a:noFill/>
            <a:ln w="2857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3334" name="Freeform 6" descr="Outlined diamond"/>
            <p:cNvSpPr>
              <a:spLocks/>
            </p:cNvSpPr>
            <p:nvPr/>
          </p:nvSpPr>
          <p:spPr bwMode="auto">
            <a:xfrm>
              <a:off x="1032" y="1284"/>
              <a:ext cx="522" cy="517"/>
            </a:xfrm>
            <a:custGeom>
              <a:avLst/>
              <a:gdLst>
                <a:gd name="T0" fmla="*/ 330 w 1305"/>
                <a:gd name="T1" fmla="*/ 30 h 1294"/>
                <a:gd name="T2" fmla="*/ 210 w 1305"/>
                <a:gd name="T3" fmla="*/ 120 h 1294"/>
                <a:gd name="T4" fmla="*/ 90 w 1305"/>
                <a:gd name="T5" fmla="*/ 240 h 1294"/>
                <a:gd name="T6" fmla="*/ 0 w 1305"/>
                <a:gd name="T7" fmla="*/ 480 h 1294"/>
                <a:gd name="T8" fmla="*/ 60 w 1305"/>
                <a:gd name="T9" fmla="*/ 630 h 1294"/>
                <a:gd name="T10" fmla="*/ 180 w 1305"/>
                <a:gd name="T11" fmla="*/ 1155 h 1294"/>
                <a:gd name="T12" fmla="*/ 645 w 1305"/>
                <a:gd name="T13" fmla="*/ 1275 h 1294"/>
                <a:gd name="T14" fmla="*/ 870 w 1305"/>
                <a:gd name="T15" fmla="*/ 1260 h 1294"/>
                <a:gd name="T16" fmla="*/ 975 w 1305"/>
                <a:gd name="T17" fmla="*/ 1200 h 1294"/>
                <a:gd name="T18" fmla="*/ 1050 w 1305"/>
                <a:gd name="T19" fmla="*/ 1140 h 1294"/>
                <a:gd name="T20" fmla="*/ 1080 w 1305"/>
                <a:gd name="T21" fmla="*/ 1095 h 1294"/>
                <a:gd name="T22" fmla="*/ 1125 w 1305"/>
                <a:gd name="T23" fmla="*/ 1050 h 1294"/>
                <a:gd name="T24" fmla="*/ 1245 w 1305"/>
                <a:gd name="T25" fmla="*/ 855 h 1294"/>
                <a:gd name="T26" fmla="*/ 1305 w 1305"/>
                <a:gd name="T27" fmla="*/ 615 h 1294"/>
                <a:gd name="T28" fmla="*/ 1290 w 1305"/>
                <a:gd name="T29" fmla="*/ 315 h 1294"/>
                <a:gd name="T30" fmla="*/ 1095 w 1305"/>
                <a:gd name="T31" fmla="*/ 150 h 1294"/>
                <a:gd name="T32" fmla="*/ 1005 w 1305"/>
                <a:gd name="T33" fmla="*/ 105 h 1294"/>
                <a:gd name="T34" fmla="*/ 585 w 1305"/>
                <a:gd name="T35" fmla="*/ 0 h 1294"/>
                <a:gd name="T36" fmla="*/ 360 w 1305"/>
                <a:gd name="T37" fmla="*/ 15 h 1294"/>
                <a:gd name="T38" fmla="*/ 315 w 1305"/>
                <a:gd name="T39" fmla="*/ 30 h 1294"/>
                <a:gd name="T40" fmla="*/ 330 w 1305"/>
                <a:gd name="T41" fmla="*/ 30 h 1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5" h="1294">
                  <a:moveTo>
                    <a:pt x="330" y="30"/>
                  </a:moveTo>
                  <a:cubicBezTo>
                    <a:pt x="269" y="70"/>
                    <a:pt x="278" y="97"/>
                    <a:pt x="210" y="120"/>
                  </a:cubicBezTo>
                  <a:cubicBezTo>
                    <a:pt x="167" y="163"/>
                    <a:pt x="141" y="206"/>
                    <a:pt x="90" y="240"/>
                  </a:cubicBezTo>
                  <a:cubicBezTo>
                    <a:pt x="42" y="312"/>
                    <a:pt x="21" y="396"/>
                    <a:pt x="0" y="480"/>
                  </a:cubicBezTo>
                  <a:cubicBezTo>
                    <a:pt x="18" y="535"/>
                    <a:pt x="27" y="581"/>
                    <a:pt x="60" y="630"/>
                  </a:cubicBezTo>
                  <a:cubicBezTo>
                    <a:pt x="64" y="711"/>
                    <a:pt x="20" y="1102"/>
                    <a:pt x="180" y="1155"/>
                  </a:cubicBezTo>
                  <a:cubicBezTo>
                    <a:pt x="273" y="1294"/>
                    <a:pt x="507" y="1267"/>
                    <a:pt x="645" y="1275"/>
                  </a:cubicBezTo>
                  <a:cubicBezTo>
                    <a:pt x="720" y="1270"/>
                    <a:pt x="796" y="1275"/>
                    <a:pt x="870" y="1260"/>
                  </a:cubicBezTo>
                  <a:cubicBezTo>
                    <a:pt x="909" y="1252"/>
                    <a:pt x="937" y="1213"/>
                    <a:pt x="975" y="1200"/>
                  </a:cubicBezTo>
                  <a:cubicBezTo>
                    <a:pt x="1061" y="1071"/>
                    <a:pt x="946" y="1223"/>
                    <a:pt x="1050" y="1140"/>
                  </a:cubicBezTo>
                  <a:cubicBezTo>
                    <a:pt x="1064" y="1129"/>
                    <a:pt x="1068" y="1109"/>
                    <a:pt x="1080" y="1095"/>
                  </a:cubicBezTo>
                  <a:cubicBezTo>
                    <a:pt x="1094" y="1079"/>
                    <a:pt x="1110" y="1065"/>
                    <a:pt x="1125" y="1050"/>
                  </a:cubicBezTo>
                  <a:cubicBezTo>
                    <a:pt x="1150" y="974"/>
                    <a:pt x="1213" y="927"/>
                    <a:pt x="1245" y="855"/>
                  </a:cubicBezTo>
                  <a:cubicBezTo>
                    <a:pt x="1279" y="778"/>
                    <a:pt x="1285" y="696"/>
                    <a:pt x="1305" y="615"/>
                  </a:cubicBezTo>
                  <a:cubicBezTo>
                    <a:pt x="1300" y="515"/>
                    <a:pt x="1299" y="415"/>
                    <a:pt x="1290" y="315"/>
                  </a:cubicBezTo>
                  <a:cubicBezTo>
                    <a:pt x="1281" y="209"/>
                    <a:pt x="1171" y="188"/>
                    <a:pt x="1095" y="150"/>
                  </a:cubicBezTo>
                  <a:cubicBezTo>
                    <a:pt x="979" y="92"/>
                    <a:pt x="1118" y="143"/>
                    <a:pt x="1005" y="105"/>
                  </a:cubicBezTo>
                  <a:cubicBezTo>
                    <a:pt x="888" y="17"/>
                    <a:pt x="727" y="13"/>
                    <a:pt x="585" y="0"/>
                  </a:cubicBezTo>
                  <a:cubicBezTo>
                    <a:pt x="510" y="5"/>
                    <a:pt x="435" y="7"/>
                    <a:pt x="360" y="15"/>
                  </a:cubicBezTo>
                  <a:cubicBezTo>
                    <a:pt x="344" y="17"/>
                    <a:pt x="329" y="23"/>
                    <a:pt x="315" y="30"/>
                  </a:cubicBezTo>
                  <a:cubicBezTo>
                    <a:pt x="311" y="32"/>
                    <a:pt x="325" y="30"/>
                    <a:pt x="330" y="30"/>
                  </a:cubicBezTo>
                  <a:close/>
                </a:path>
              </a:pathLst>
            </a:custGeom>
            <a:pattFill prst="openDmnd">
              <a:fgClr>
                <a:srgbClr val="000000"/>
              </a:fgClr>
              <a:bgClr>
                <a:srgbClr val="FFFFFF"/>
              </a:bgClr>
            </a:pattFill>
            <a:ln w="9525">
              <a:solidFill>
                <a:srgbClr val="003399"/>
              </a:solidFill>
              <a:round/>
              <a:headEnd/>
              <a:tailEnd/>
            </a:ln>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483331"/>
                                        </p:tgtEl>
                                        <p:attrNameLst>
                                          <p:attrName>style.visibility</p:attrName>
                                        </p:attrNameLst>
                                      </p:cBhvr>
                                      <p:to>
                                        <p:strVal val="visible"/>
                                      </p:to>
                                    </p:set>
                                    <p:animEffect transition="in" filter="blinds(horizontal)">
                                      <p:cBhvr>
                                        <p:cTn id="7" dur="2000"/>
                                        <p:tgtEl>
                                          <p:spTgt spid="48333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483330"/>
                                        </p:tgtEl>
                                        <p:attrNameLst>
                                          <p:attrName>style.visibility</p:attrName>
                                        </p:attrNameLst>
                                      </p:cBhvr>
                                      <p:to>
                                        <p:strVal val="visible"/>
                                      </p:to>
                                    </p:set>
                                    <p:animEffect transition="in" filter="box(in)">
                                      <p:cBhvr>
                                        <p:cTn id="12" dur="2000"/>
                                        <p:tgtEl>
                                          <p:spTgt spid="48333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nodeType="clickEffect">
                                  <p:stCondLst>
                                    <p:cond delay="0"/>
                                  </p:stCondLst>
                                  <p:childTnLst>
                                    <p:set>
                                      <p:cBhvr>
                                        <p:cTn id="16" dur="1" fill="hold">
                                          <p:stCondLst>
                                            <p:cond delay="499"/>
                                          </p:stCondLst>
                                        </p:cTn>
                                        <p:tgtEl>
                                          <p:spTgt spid="48333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3331" grpId="0" autoUpdateAnimBg="0"/>
    </p:bldLst>
  </p:timing>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4354" name="Text Box 2"/>
          <p:cNvSpPr txBox="1">
            <a:spLocks noChangeArrowheads="1"/>
          </p:cNvSpPr>
          <p:nvPr/>
        </p:nvSpPr>
        <p:spPr bwMode="auto">
          <a:xfrm>
            <a:off x="136525" y="412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solidFill>
                <a:srgbClr val="800000"/>
              </a:solidFill>
              <a:latin typeface="Times New Roman" pitchFamily="18" charset="0"/>
              <a:cs typeface="Times New Roman" pitchFamily="18" charset="0"/>
            </a:endParaRPr>
          </a:p>
        </p:txBody>
      </p:sp>
      <p:sp>
        <p:nvSpPr>
          <p:cNvPr id="484355" name="Text Box 3"/>
          <p:cNvSpPr txBox="1">
            <a:spLocks noChangeArrowheads="1"/>
          </p:cNvSpPr>
          <p:nvPr/>
        </p:nvSpPr>
        <p:spPr bwMode="auto">
          <a:xfrm>
            <a:off x="136525" y="184150"/>
            <a:ext cx="8758238"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993300"/>
                </a:solidFill>
                <a:latin typeface="Times New Roman" pitchFamily="18" charset="0"/>
                <a:cs typeface="Times New Roman" pitchFamily="18" charset="0"/>
              </a:rPr>
              <a:t>*</a:t>
            </a:r>
            <a:r>
              <a:rPr lang="en-US">
                <a:solidFill>
                  <a:srgbClr val="993300"/>
                </a:solidFill>
              </a:rPr>
              <a:t>Giữa thế kỷ 19 người ta  nhận định cho rằng dưới tác dụng </a:t>
            </a:r>
          </a:p>
          <a:p>
            <a:pPr algn="l"/>
            <a:r>
              <a:rPr lang="en-US">
                <a:solidFill>
                  <a:srgbClr val="993300"/>
                </a:solidFill>
              </a:rPr>
              <a:t>của tải trọng chu kỳ vật liệu </a:t>
            </a:r>
            <a:r>
              <a:rPr lang="en-US" b="1">
                <a:solidFill>
                  <a:srgbClr val="FF0000"/>
                </a:solidFill>
              </a:rPr>
              <a:t>"</a:t>
            </a:r>
            <a:r>
              <a:rPr lang="en-US" b="1" i="1">
                <a:solidFill>
                  <a:srgbClr val="FF0000"/>
                </a:solidFill>
              </a:rPr>
              <a:t>bị mỏi"</a:t>
            </a:r>
            <a:r>
              <a:rPr lang="en-US" i="1">
                <a:solidFill>
                  <a:srgbClr val="993300"/>
                </a:solidFill>
              </a:rPr>
              <a:t> </a:t>
            </a:r>
            <a:r>
              <a:rPr lang="en-US">
                <a:solidFill>
                  <a:srgbClr val="993300"/>
                </a:solidFill>
              </a:rPr>
              <a:t>,chuyển từ dẻo sang giòn </a:t>
            </a:r>
          </a:p>
          <a:p>
            <a:pPr algn="l"/>
            <a:r>
              <a:rPr lang="en-US">
                <a:solidFill>
                  <a:srgbClr val="993300"/>
                </a:solidFill>
              </a:rPr>
              <a:t>và bị phá huỷ.</a:t>
            </a:r>
            <a:endParaRPr lang="en-US">
              <a:solidFill>
                <a:srgbClr val="993300"/>
              </a:solidFill>
              <a:latin typeface="Times New Roman" pitchFamily="18" charset="0"/>
              <a:cs typeface="Times New Roman" pitchFamily="18" charset="0"/>
            </a:endParaRPr>
          </a:p>
        </p:txBody>
      </p:sp>
      <p:sp>
        <p:nvSpPr>
          <p:cNvPr id="484356" name="Text Box 4"/>
          <p:cNvSpPr txBox="1">
            <a:spLocks noChangeArrowheads="1"/>
          </p:cNvSpPr>
          <p:nvPr/>
        </p:nvSpPr>
        <p:spPr bwMode="auto">
          <a:xfrm>
            <a:off x="231775" y="1343025"/>
            <a:ext cx="8836025"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rPr>
              <a:t>*Những nghiên cứu rộng  rãi trong nửa đầu thế kỷ 20 đã chứng </a:t>
            </a:r>
          </a:p>
          <a:p>
            <a:pPr algn="l"/>
            <a:r>
              <a:rPr lang="en-US">
                <a:solidFill>
                  <a:srgbClr val="0000FF"/>
                </a:solidFill>
              </a:rPr>
              <a:t>minh quan điểm trên không còn đúng đắn nữa và thuật ngữ </a:t>
            </a:r>
          </a:p>
          <a:p>
            <a:pPr algn="l"/>
            <a:r>
              <a:rPr lang="en-US">
                <a:solidFill>
                  <a:srgbClr val="0000FF"/>
                </a:solidFill>
              </a:rPr>
              <a:t>"</a:t>
            </a:r>
            <a:r>
              <a:rPr lang="en-US" i="1">
                <a:solidFill>
                  <a:srgbClr val="0000FF"/>
                </a:solidFill>
              </a:rPr>
              <a:t>mỏi</a:t>
            </a:r>
            <a:r>
              <a:rPr lang="en-US">
                <a:solidFill>
                  <a:srgbClr val="0000FF"/>
                </a:solidFill>
              </a:rPr>
              <a:t>" không còn như ban đầu mà mang một nội dung hoàn </a:t>
            </a:r>
          </a:p>
          <a:p>
            <a:pPr algn="l"/>
            <a:r>
              <a:rPr lang="en-US">
                <a:solidFill>
                  <a:srgbClr val="0000FF"/>
                </a:solidFill>
              </a:rPr>
              <a:t>toàn khác.</a:t>
            </a:r>
            <a:endParaRPr lang="en-US">
              <a:solidFill>
                <a:srgbClr val="0000FF"/>
              </a:solidFill>
              <a:cs typeface="Times New Roman" pitchFamily="18" charset="0"/>
            </a:endParaRPr>
          </a:p>
        </p:txBody>
      </p:sp>
      <p:sp>
        <p:nvSpPr>
          <p:cNvPr id="484357" name="Text Box 5"/>
          <p:cNvSpPr txBox="1">
            <a:spLocks noChangeArrowheads="1"/>
          </p:cNvSpPr>
          <p:nvPr/>
        </p:nvSpPr>
        <p:spPr bwMode="auto">
          <a:xfrm>
            <a:off x="152400" y="2895600"/>
            <a:ext cx="8794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8000"/>
                </a:solidFill>
                <a:latin typeface="Times New Roman" pitchFamily="18" charset="0"/>
                <a:cs typeface="Times New Roman" pitchFamily="18" charset="0"/>
              </a:rPr>
              <a:t>*</a:t>
            </a:r>
            <a:r>
              <a:rPr lang="en-US">
                <a:solidFill>
                  <a:srgbClr val="008000"/>
                </a:solidFill>
              </a:rPr>
              <a:t>Sự hình thành hai vùng khác nhau trên bề mặt  chỗ gẫy hỏng. </a:t>
            </a:r>
            <a:endParaRPr lang="en-US">
              <a:solidFill>
                <a:srgbClr val="008000"/>
              </a:solidFill>
              <a:latin typeface="Times New Roman" pitchFamily="18" charset="0"/>
              <a:cs typeface="Times New Roman" pitchFamily="18" charset="0"/>
            </a:endParaRPr>
          </a:p>
        </p:txBody>
      </p:sp>
      <p:sp>
        <p:nvSpPr>
          <p:cNvPr id="484358" name="Text Box 6"/>
          <p:cNvSpPr txBox="1">
            <a:spLocks noChangeArrowheads="1"/>
          </p:cNvSpPr>
          <p:nvPr/>
        </p:nvSpPr>
        <p:spPr bwMode="auto">
          <a:xfrm>
            <a:off x="200025" y="3419475"/>
            <a:ext cx="8742363" cy="337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CC00FF"/>
                </a:solidFill>
                <a:latin typeface="Times New Roman" pitchFamily="18" charset="0"/>
                <a:cs typeface="Times New Roman" pitchFamily="18" charset="0"/>
              </a:rPr>
              <a:t>*</a:t>
            </a:r>
            <a:r>
              <a:rPr lang="en-US">
                <a:solidFill>
                  <a:srgbClr val="CC00FF"/>
                </a:solidFill>
              </a:rPr>
              <a:t>Sự xuất hiện rạn nứt mỏi do tính chất không đồng nhất của </a:t>
            </a:r>
          </a:p>
          <a:p>
            <a:pPr algn="l"/>
            <a:r>
              <a:rPr lang="en-US">
                <a:solidFill>
                  <a:srgbClr val="CC00FF"/>
                </a:solidFill>
              </a:rPr>
              <a:t>vật liệu, của mạng tinh thể.  Khi chi tiết chịu lực, các tinh thể </a:t>
            </a:r>
          </a:p>
          <a:p>
            <a:pPr algn="l"/>
            <a:r>
              <a:rPr lang="en-US">
                <a:solidFill>
                  <a:srgbClr val="CC00FF"/>
                </a:solidFill>
              </a:rPr>
              <a:t>này cũng chịu lực khác nhau.  Do tính chất ngẫu nhiên ở tinh </a:t>
            </a:r>
          </a:p>
          <a:p>
            <a:pPr algn="l"/>
            <a:r>
              <a:rPr lang="en-US">
                <a:solidFill>
                  <a:srgbClr val="CC00FF"/>
                </a:solidFill>
              </a:rPr>
              <a:t>thể làm việc trong điều kiện bất lợi nhất sẽ xuất hiện biến dạng </a:t>
            </a:r>
          </a:p>
          <a:p>
            <a:pPr algn="l"/>
            <a:r>
              <a:rPr lang="en-US">
                <a:solidFill>
                  <a:srgbClr val="CC00FF"/>
                </a:solidFill>
              </a:rPr>
              <a:t>dẻo. Khi ứng suất thay đổi nhiều lần tại tinh thể đó sẽ có sự </a:t>
            </a:r>
          </a:p>
          <a:p>
            <a:pPr algn="l"/>
            <a:r>
              <a:rPr lang="en-US">
                <a:solidFill>
                  <a:srgbClr val="CC00FF"/>
                </a:solidFill>
              </a:rPr>
              <a:t>phân bố lại ứng suất cục bộ nhưng chưa gây ra sự phá huỷ </a:t>
            </a:r>
          </a:p>
          <a:p>
            <a:pPr algn="l"/>
            <a:r>
              <a:rPr lang="en-US">
                <a:solidFill>
                  <a:srgbClr val="CC00FF"/>
                </a:solidFill>
              </a:rPr>
              <a:t>kim loại. </a:t>
            </a:r>
            <a:r>
              <a:rPr lang="en-US">
                <a:solidFill>
                  <a:srgbClr val="660066"/>
                </a:solidFill>
              </a:rPr>
              <a:t>Ở</a:t>
            </a:r>
            <a:r>
              <a:rPr lang="en-US">
                <a:solidFill>
                  <a:srgbClr val="CC00FF"/>
                </a:solidFill>
              </a:rPr>
              <a:t> các  chu kỳ tiếp theo sẽ có sự biến cứng ở tinh thể </a:t>
            </a:r>
          </a:p>
          <a:p>
            <a:pPr algn="l"/>
            <a:r>
              <a:rPr lang="en-US">
                <a:solidFill>
                  <a:srgbClr val="CC00FF"/>
                </a:solidFill>
              </a:rPr>
              <a:t>đó và phần nội lực do tinh thể này nhận sẽ tăng lên . </a:t>
            </a:r>
          </a:p>
          <a:p>
            <a:pPr algn="l"/>
            <a:endParaRPr lang="en-US">
              <a:solidFill>
                <a:srgbClr val="CC00FF"/>
              </a:solidFill>
              <a:latin typeface="Times New Roman" pitchFamily="18" charset="0"/>
              <a:cs typeface="Times New Roman"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484355"/>
                                        </p:tgtEl>
                                        <p:attrNameLst>
                                          <p:attrName>style.visibility</p:attrName>
                                        </p:attrNameLst>
                                      </p:cBhvr>
                                      <p:to>
                                        <p:strVal val="visible"/>
                                      </p:to>
                                    </p:set>
                                    <p:animEffect transition="in" filter="wipe(up)">
                                      <p:cBhvr>
                                        <p:cTn id="7" dur="500"/>
                                        <p:tgtEl>
                                          <p:spTgt spid="48435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484356"/>
                                        </p:tgtEl>
                                        <p:attrNameLst>
                                          <p:attrName>style.visibility</p:attrName>
                                        </p:attrNameLst>
                                      </p:cBhvr>
                                      <p:to>
                                        <p:strVal val="visible"/>
                                      </p:to>
                                    </p:set>
                                    <p:animEffect transition="in" filter="wipe(up)">
                                      <p:cBhvr>
                                        <p:cTn id="12" dur="500"/>
                                        <p:tgtEl>
                                          <p:spTgt spid="48435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484357"/>
                                        </p:tgtEl>
                                        <p:attrNameLst>
                                          <p:attrName>style.visibility</p:attrName>
                                        </p:attrNameLst>
                                      </p:cBhvr>
                                      <p:to>
                                        <p:strVal val="visible"/>
                                      </p:to>
                                    </p:set>
                                    <p:animEffect transition="in" filter="checkerboard(across)">
                                      <p:cBhvr>
                                        <p:cTn id="17" dur="500"/>
                                        <p:tgtEl>
                                          <p:spTgt spid="48435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484358"/>
                                        </p:tgtEl>
                                        <p:attrNameLst>
                                          <p:attrName>style.visibility</p:attrName>
                                        </p:attrNameLst>
                                      </p:cBhvr>
                                      <p:to>
                                        <p:strVal val="visible"/>
                                      </p:to>
                                    </p:set>
                                    <p:animEffect transition="in" filter="wipe(up)">
                                      <p:cBhvr>
                                        <p:cTn id="22" dur="2000"/>
                                        <p:tgtEl>
                                          <p:spTgt spid="4843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4355" grpId="0" autoUpdateAnimBg="0"/>
      <p:bldP spid="484356" grpId="0" autoUpdateAnimBg="0"/>
      <p:bldP spid="484357" grpId="0" autoUpdateAnimBg="0"/>
      <p:bldP spid="484358" grpId="0" autoUpdateAnimBg="0"/>
    </p:bldLst>
  </p:timing>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5378" name="Text Box 2"/>
          <p:cNvSpPr txBox="1">
            <a:spLocks noChangeArrowheads="1"/>
          </p:cNvSpPr>
          <p:nvPr/>
        </p:nvSpPr>
        <p:spPr bwMode="auto">
          <a:xfrm>
            <a:off x="303213" y="152400"/>
            <a:ext cx="8840787" cy="2282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a:t>
            </a:r>
            <a:r>
              <a:rPr lang="en-US">
                <a:solidFill>
                  <a:srgbClr val="0000FF"/>
                </a:solidFill>
              </a:rPr>
              <a:t>Đến một lúc nào đó sẽ xuất hiện  rạn nứt mỏi tại tinh thể này. </a:t>
            </a:r>
          </a:p>
          <a:p>
            <a:pPr algn="l"/>
            <a:r>
              <a:rPr lang="en-US">
                <a:solidFill>
                  <a:srgbClr val="0000FF"/>
                </a:solidFill>
              </a:rPr>
              <a:t>Các rạn nứt mỏi thường xuất hiện từ ngoài mặt chi tiết tại nơi </a:t>
            </a:r>
          </a:p>
          <a:p>
            <a:pPr algn="l"/>
            <a:r>
              <a:rPr lang="en-US">
                <a:solidFill>
                  <a:srgbClr val="0000FF"/>
                </a:solidFill>
              </a:rPr>
              <a:t>có ứng suất lớn hoặc vật liệu có khuyết tật do kết quả gia công. </a:t>
            </a:r>
          </a:p>
          <a:p>
            <a:pPr algn="l"/>
            <a:r>
              <a:rPr lang="en-US">
                <a:solidFill>
                  <a:srgbClr val="0000FF"/>
                </a:solidFill>
              </a:rPr>
              <a:t>Khi số chu kỳ chịu lực tăng lên  thì rạn nứt mỏi sẽ phát triển </a:t>
            </a:r>
          </a:p>
          <a:p>
            <a:pPr algn="l"/>
            <a:r>
              <a:rPr lang="en-US">
                <a:solidFill>
                  <a:srgbClr val="0000FF"/>
                </a:solidFill>
              </a:rPr>
              <a:t>dần và khi  phần mặt cắt còn lại không đủ độ bền tĩnh chi tiết </a:t>
            </a:r>
          </a:p>
          <a:p>
            <a:pPr algn="l"/>
            <a:r>
              <a:rPr lang="en-US">
                <a:solidFill>
                  <a:srgbClr val="0000FF"/>
                </a:solidFill>
              </a:rPr>
              <a:t>sẽ gẫy hỏng đột ngột.</a:t>
            </a:r>
            <a:endParaRPr lang="en-US">
              <a:solidFill>
                <a:srgbClr val="0000FF"/>
              </a:solidFill>
              <a:cs typeface="Times New Roman" pitchFamily="18" charset="0"/>
            </a:endParaRPr>
          </a:p>
        </p:txBody>
      </p:sp>
      <p:sp>
        <p:nvSpPr>
          <p:cNvPr id="485379" name="Text Box 3"/>
          <p:cNvSpPr txBox="1">
            <a:spLocks noChangeArrowheads="1"/>
          </p:cNvSpPr>
          <p:nvPr/>
        </p:nvSpPr>
        <p:spPr bwMode="auto">
          <a:xfrm>
            <a:off x="288925" y="2438400"/>
            <a:ext cx="56229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800000"/>
                </a:solidFill>
              </a:rPr>
              <a:t>14. 3. Đường cong mỏi. Giới hạn mỏi</a:t>
            </a:r>
            <a:r>
              <a:rPr lang="en-US">
                <a:solidFill>
                  <a:srgbClr val="800000"/>
                </a:solidFill>
              </a:rPr>
              <a:t>.</a:t>
            </a:r>
            <a:endParaRPr lang="en-US">
              <a:solidFill>
                <a:srgbClr val="660066"/>
              </a:solidFill>
            </a:endParaRPr>
          </a:p>
        </p:txBody>
      </p:sp>
      <p:grpSp>
        <p:nvGrpSpPr>
          <p:cNvPr id="485380" name="Group 4"/>
          <p:cNvGrpSpPr>
            <a:grpSpLocks/>
          </p:cNvGrpSpPr>
          <p:nvPr/>
        </p:nvGrpSpPr>
        <p:grpSpPr bwMode="auto">
          <a:xfrm>
            <a:off x="293688" y="2851150"/>
            <a:ext cx="8697912" cy="1187450"/>
            <a:chOff x="86" y="1977"/>
            <a:chExt cx="5479" cy="748"/>
          </a:xfrm>
        </p:grpSpPr>
        <p:sp>
          <p:nvSpPr>
            <p:cNvPr id="485381" name="Text Box 5"/>
            <p:cNvSpPr txBox="1">
              <a:spLocks noChangeArrowheads="1"/>
            </p:cNvSpPr>
            <p:nvPr/>
          </p:nvSpPr>
          <p:spPr bwMode="auto">
            <a:xfrm>
              <a:off x="86" y="1977"/>
              <a:ext cx="5479" cy="7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006600"/>
                  </a:solidFill>
                </a:rPr>
                <a:t>Hệ thức giữa số chu kỳ N và ứng suất             được diễn tả </a:t>
              </a:r>
            </a:p>
            <a:p>
              <a:pPr algn="l"/>
              <a:r>
                <a:rPr lang="en-US" b="1" i="1">
                  <a:solidFill>
                    <a:srgbClr val="006600"/>
                  </a:solidFill>
                </a:rPr>
                <a:t>trên đồ thị dưới dạng đường cong mỏi </a:t>
              </a:r>
            </a:p>
            <a:p>
              <a:pPr algn="l"/>
              <a:endParaRPr lang="en-US" b="1" i="1">
                <a:solidFill>
                  <a:srgbClr val="006600"/>
                </a:solidFill>
                <a:cs typeface="Times New Roman" pitchFamily="18" charset="0"/>
              </a:endParaRPr>
            </a:p>
          </p:txBody>
        </p:sp>
        <p:graphicFrame>
          <p:nvGraphicFramePr>
            <p:cNvPr id="485382" name="Object 6"/>
            <p:cNvGraphicFramePr>
              <a:graphicFrameLocks noChangeAspect="1"/>
            </p:cNvGraphicFramePr>
            <p:nvPr/>
          </p:nvGraphicFramePr>
          <p:xfrm>
            <a:off x="3696" y="1998"/>
            <a:ext cx="480" cy="285"/>
          </p:xfrm>
          <a:graphic>
            <a:graphicData uri="http://schemas.openxmlformats.org/presentationml/2006/ole">
              <mc:AlternateContent xmlns:mc="http://schemas.openxmlformats.org/markup-compatibility/2006">
                <mc:Choice xmlns:v="urn:schemas-microsoft-com:vml" Requires="v">
                  <p:oleObj spid="_x0000_s485421" name="Equation" r:id="rId3" imgW="406080" imgH="241200" progId="Equation.3">
                    <p:embed/>
                  </p:oleObj>
                </mc:Choice>
                <mc:Fallback>
                  <p:oleObj name="Equation" r:id="rId3" imgW="406080" imgH="241200" progId="Equation.3">
                    <p:embed/>
                    <p:pic>
                      <p:nvPicPr>
                        <p:cNvPr id="0" name="Object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96" y="1998"/>
                          <a:ext cx="480" cy="2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485383" name="Group 7"/>
          <p:cNvGrpSpPr>
            <a:grpSpLocks/>
          </p:cNvGrpSpPr>
          <p:nvPr/>
        </p:nvGrpSpPr>
        <p:grpSpPr bwMode="auto">
          <a:xfrm>
            <a:off x="381000" y="3813175"/>
            <a:ext cx="4014788" cy="2282825"/>
            <a:chOff x="240" y="2256"/>
            <a:chExt cx="2529" cy="1438"/>
          </a:xfrm>
        </p:grpSpPr>
        <p:sp>
          <p:nvSpPr>
            <p:cNvPr id="485384" name="Text Box 8"/>
            <p:cNvSpPr txBox="1">
              <a:spLocks noChangeArrowheads="1"/>
            </p:cNvSpPr>
            <p:nvPr/>
          </p:nvSpPr>
          <p:spPr bwMode="auto">
            <a:xfrm>
              <a:off x="240" y="2256"/>
              <a:ext cx="2529" cy="1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Với  ứng   suất  có chu kỳ </a:t>
              </a:r>
            </a:p>
            <a:p>
              <a:pPr algn="l"/>
              <a:r>
                <a:rPr lang="en-US">
                  <a:solidFill>
                    <a:srgbClr val="000000"/>
                  </a:solidFill>
                </a:rPr>
                <a:t>đối  xứng,  giới   hạn mỏi </a:t>
              </a:r>
            </a:p>
            <a:p>
              <a:pPr algn="l"/>
              <a:r>
                <a:rPr lang="en-US">
                  <a:solidFill>
                    <a:srgbClr val="000000"/>
                  </a:solidFill>
                </a:rPr>
                <a:t>được ký hiệu là       (k = -1), </a:t>
              </a:r>
            </a:p>
            <a:p>
              <a:pPr algn="l"/>
              <a:r>
                <a:rPr lang="en-US">
                  <a:solidFill>
                    <a:srgbClr val="000000"/>
                  </a:solidFill>
                </a:rPr>
                <a:t>chu kỳ mạch động ký hiệu </a:t>
              </a:r>
            </a:p>
            <a:p>
              <a:pPr algn="l"/>
              <a:r>
                <a:rPr lang="en-US">
                  <a:solidFill>
                    <a:srgbClr val="000000"/>
                  </a:solidFill>
                </a:rPr>
                <a:t>là        (k = 0) v. v...</a:t>
              </a:r>
            </a:p>
            <a:p>
              <a:pPr algn="l"/>
              <a:endParaRPr lang="en-US">
                <a:cs typeface="Times New Roman" pitchFamily="18" charset="0"/>
              </a:endParaRPr>
            </a:p>
          </p:txBody>
        </p:sp>
        <p:graphicFrame>
          <p:nvGraphicFramePr>
            <p:cNvPr id="485385" name="Object 9"/>
            <p:cNvGraphicFramePr>
              <a:graphicFrameLocks noChangeAspect="1"/>
            </p:cNvGraphicFramePr>
            <p:nvPr/>
          </p:nvGraphicFramePr>
          <p:xfrm>
            <a:off x="1650" y="2652"/>
            <a:ext cx="354" cy="384"/>
          </p:xfrm>
          <a:graphic>
            <a:graphicData uri="http://schemas.openxmlformats.org/presentationml/2006/ole">
              <mc:AlternateContent xmlns:mc="http://schemas.openxmlformats.org/markup-compatibility/2006">
                <mc:Choice xmlns:v="urn:schemas-microsoft-com:vml" Requires="v">
                  <p:oleObj spid="_x0000_s485422" name="Equation" r:id="rId5" imgW="291960" imgH="317160" progId="Equation.3">
                    <p:embed/>
                  </p:oleObj>
                </mc:Choice>
                <mc:Fallback>
                  <p:oleObj name="Equation" r:id="rId5" imgW="291960" imgH="317160" progId="Equation.3">
                    <p:embed/>
                    <p:pic>
                      <p:nvPicPr>
                        <p:cNvPr id="0" name="Object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650" y="2652"/>
                          <a:ext cx="354" cy="3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85386" name="Object 10"/>
            <p:cNvGraphicFramePr>
              <a:graphicFrameLocks noChangeAspect="1"/>
            </p:cNvGraphicFramePr>
            <p:nvPr/>
          </p:nvGraphicFramePr>
          <p:xfrm>
            <a:off x="528" y="3111"/>
            <a:ext cx="304" cy="384"/>
          </p:xfrm>
          <a:graphic>
            <a:graphicData uri="http://schemas.openxmlformats.org/presentationml/2006/ole">
              <mc:AlternateContent xmlns:mc="http://schemas.openxmlformats.org/markup-compatibility/2006">
                <mc:Choice xmlns:v="urn:schemas-microsoft-com:vml" Requires="v">
                  <p:oleObj spid="_x0000_s485423" name="Equation" r:id="rId7" imgW="241200" imgH="304560" progId="Equation.3">
                    <p:embed/>
                  </p:oleObj>
                </mc:Choice>
                <mc:Fallback>
                  <p:oleObj name="Equation" r:id="rId7" imgW="241200" imgH="304560" progId="Equation.3">
                    <p:embed/>
                    <p:pic>
                      <p:nvPicPr>
                        <p:cNvPr id="0" name="Object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28" y="3111"/>
                          <a:ext cx="304" cy="3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485387" name="Group 11"/>
          <p:cNvGrpSpPr>
            <a:grpSpLocks/>
          </p:cNvGrpSpPr>
          <p:nvPr/>
        </p:nvGrpSpPr>
        <p:grpSpPr bwMode="auto">
          <a:xfrm>
            <a:off x="4648200" y="3657600"/>
            <a:ext cx="3859213" cy="2609850"/>
            <a:chOff x="2928" y="2304"/>
            <a:chExt cx="2431" cy="1644"/>
          </a:xfrm>
        </p:grpSpPr>
        <p:sp>
          <p:nvSpPr>
            <p:cNvPr id="485388" name="Line 12"/>
            <p:cNvSpPr>
              <a:spLocks noChangeShapeType="1"/>
            </p:cNvSpPr>
            <p:nvPr/>
          </p:nvSpPr>
          <p:spPr bwMode="auto">
            <a:xfrm flipV="1">
              <a:off x="3378" y="2504"/>
              <a:ext cx="0" cy="1217"/>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85389" name="Line 13"/>
            <p:cNvSpPr>
              <a:spLocks noChangeShapeType="1"/>
            </p:cNvSpPr>
            <p:nvPr/>
          </p:nvSpPr>
          <p:spPr bwMode="auto">
            <a:xfrm>
              <a:off x="3378" y="3721"/>
              <a:ext cx="1877"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85390" name="Arc 14"/>
            <p:cNvSpPr>
              <a:spLocks/>
            </p:cNvSpPr>
            <p:nvPr/>
          </p:nvSpPr>
          <p:spPr bwMode="auto">
            <a:xfrm rot="1038898">
              <a:off x="3679" y="2304"/>
              <a:ext cx="1409" cy="1000"/>
            </a:xfrm>
            <a:custGeom>
              <a:avLst/>
              <a:gdLst>
                <a:gd name="G0" fmla="+- 13641 0 0"/>
                <a:gd name="G1" fmla="+- 0 0 0"/>
                <a:gd name="G2" fmla="+- 21600 0 0"/>
                <a:gd name="T0" fmla="*/ 18153 w 18153"/>
                <a:gd name="T1" fmla="*/ 21123 h 21600"/>
                <a:gd name="T2" fmla="*/ 0 w 18153"/>
                <a:gd name="T3" fmla="*/ 16748 h 21600"/>
                <a:gd name="T4" fmla="*/ 13641 w 18153"/>
                <a:gd name="T5" fmla="*/ 0 h 21600"/>
              </a:gdLst>
              <a:ahLst/>
              <a:cxnLst>
                <a:cxn ang="0">
                  <a:pos x="T0" y="T1"/>
                </a:cxn>
                <a:cxn ang="0">
                  <a:pos x="T2" y="T3"/>
                </a:cxn>
                <a:cxn ang="0">
                  <a:pos x="T4" y="T5"/>
                </a:cxn>
              </a:cxnLst>
              <a:rect l="0" t="0" r="r" b="b"/>
              <a:pathLst>
                <a:path w="18153" h="21600" fill="none" extrusionOk="0">
                  <a:moveTo>
                    <a:pt x="18153" y="21123"/>
                  </a:moveTo>
                  <a:cubicBezTo>
                    <a:pt x="16669" y="21440"/>
                    <a:pt x="15157" y="21599"/>
                    <a:pt x="13641" y="21600"/>
                  </a:cubicBezTo>
                  <a:cubicBezTo>
                    <a:pt x="8671" y="21600"/>
                    <a:pt x="3853" y="19886"/>
                    <a:pt x="0" y="16747"/>
                  </a:cubicBezTo>
                </a:path>
                <a:path w="18153" h="21600" stroke="0" extrusionOk="0">
                  <a:moveTo>
                    <a:pt x="18153" y="21123"/>
                  </a:moveTo>
                  <a:cubicBezTo>
                    <a:pt x="16669" y="21440"/>
                    <a:pt x="15157" y="21599"/>
                    <a:pt x="13641" y="21600"/>
                  </a:cubicBezTo>
                  <a:cubicBezTo>
                    <a:pt x="8671" y="21600"/>
                    <a:pt x="3853" y="19886"/>
                    <a:pt x="0" y="16747"/>
                  </a:cubicBezTo>
                  <a:lnTo>
                    <a:pt x="13641" y="0"/>
                  </a:lnTo>
                  <a:close/>
                </a:path>
              </a:pathLst>
            </a:custGeom>
            <a:noFill/>
            <a:ln w="38100">
              <a:solidFill>
                <a:srgbClr val="99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5391" name="Line 15"/>
            <p:cNvSpPr>
              <a:spLocks noChangeShapeType="1"/>
            </p:cNvSpPr>
            <p:nvPr/>
          </p:nvSpPr>
          <p:spPr bwMode="auto">
            <a:xfrm>
              <a:off x="4908" y="3468"/>
              <a:ext cx="9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5392" name="Line 16"/>
            <p:cNvSpPr>
              <a:spLocks noChangeShapeType="1"/>
            </p:cNvSpPr>
            <p:nvPr/>
          </p:nvSpPr>
          <p:spPr bwMode="auto">
            <a:xfrm flipH="1">
              <a:off x="3378" y="3460"/>
              <a:ext cx="1530" cy="0"/>
            </a:xfrm>
            <a:prstGeom prst="line">
              <a:avLst/>
            </a:prstGeom>
            <a:noFill/>
            <a:ln w="952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485393" name="Line 17"/>
            <p:cNvSpPr>
              <a:spLocks noChangeShapeType="1"/>
            </p:cNvSpPr>
            <p:nvPr/>
          </p:nvSpPr>
          <p:spPr bwMode="auto">
            <a:xfrm>
              <a:off x="4908" y="3460"/>
              <a:ext cx="0" cy="261"/>
            </a:xfrm>
            <a:prstGeom prst="line">
              <a:avLst/>
            </a:prstGeom>
            <a:noFill/>
            <a:ln w="952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485394" name="AutoShape 18"/>
            <p:cNvSpPr>
              <a:spLocks noChangeArrowheads="1"/>
            </p:cNvSpPr>
            <p:nvPr/>
          </p:nvSpPr>
          <p:spPr bwMode="auto">
            <a:xfrm>
              <a:off x="4893" y="3504"/>
              <a:ext cx="29" cy="27"/>
            </a:xfrm>
            <a:prstGeom prst="flowChartConnector">
              <a:avLst/>
            </a:prstGeom>
            <a:solidFill>
              <a:srgbClr val="FFFFFF"/>
            </a:solidFill>
            <a:ln w="9525">
              <a:solidFill>
                <a:srgbClr val="000000"/>
              </a:solidFill>
              <a:round/>
              <a:headEnd/>
              <a:tailEnd/>
            </a:ln>
          </p:spPr>
          <p:txBody>
            <a:bodyPr/>
            <a:lstStyle/>
            <a:p>
              <a:endParaRPr lang="en-US"/>
            </a:p>
          </p:txBody>
        </p:sp>
        <p:sp>
          <p:nvSpPr>
            <p:cNvPr id="485395" name="AutoShape 19"/>
            <p:cNvSpPr>
              <a:spLocks noChangeArrowheads="1"/>
            </p:cNvSpPr>
            <p:nvPr/>
          </p:nvSpPr>
          <p:spPr bwMode="auto">
            <a:xfrm>
              <a:off x="4893" y="3569"/>
              <a:ext cx="29" cy="28"/>
            </a:xfrm>
            <a:prstGeom prst="flowChartConnector">
              <a:avLst/>
            </a:prstGeom>
            <a:solidFill>
              <a:srgbClr val="FFFFFF"/>
            </a:solidFill>
            <a:ln w="9525">
              <a:solidFill>
                <a:srgbClr val="000000"/>
              </a:solidFill>
              <a:round/>
              <a:headEnd/>
              <a:tailEnd/>
            </a:ln>
          </p:spPr>
          <p:txBody>
            <a:bodyPr/>
            <a:lstStyle/>
            <a:p>
              <a:endParaRPr lang="en-US"/>
            </a:p>
          </p:txBody>
        </p:sp>
        <p:sp>
          <p:nvSpPr>
            <p:cNvPr id="485396" name="Line 20"/>
            <p:cNvSpPr>
              <a:spLocks noChangeShapeType="1"/>
            </p:cNvSpPr>
            <p:nvPr/>
          </p:nvSpPr>
          <p:spPr bwMode="auto">
            <a:xfrm>
              <a:off x="4916" y="3511"/>
              <a:ext cx="90" cy="0"/>
            </a:xfrm>
            <a:prstGeom prst="line">
              <a:avLst/>
            </a:prstGeom>
            <a:noFill/>
            <a:ln w="9525">
              <a:solidFill>
                <a:srgbClr val="00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485397" name="Line 21"/>
            <p:cNvSpPr>
              <a:spLocks noChangeShapeType="1"/>
            </p:cNvSpPr>
            <p:nvPr/>
          </p:nvSpPr>
          <p:spPr bwMode="auto">
            <a:xfrm>
              <a:off x="4916" y="3584"/>
              <a:ext cx="90" cy="0"/>
            </a:xfrm>
            <a:prstGeom prst="line">
              <a:avLst/>
            </a:prstGeom>
            <a:noFill/>
            <a:ln w="9525">
              <a:solidFill>
                <a:srgbClr val="000000"/>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485398" name="Text Box 22"/>
            <p:cNvSpPr txBox="1">
              <a:spLocks noChangeArrowheads="1"/>
            </p:cNvSpPr>
            <p:nvPr/>
          </p:nvSpPr>
          <p:spPr bwMode="auto">
            <a:xfrm>
              <a:off x="5088" y="3687"/>
              <a:ext cx="271" cy="2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N</a:t>
              </a:r>
            </a:p>
          </p:txBody>
        </p:sp>
        <p:sp>
          <p:nvSpPr>
            <p:cNvPr id="485399" name="Text Box 23"/>
            <p:cNvSpPr txBox="1">
              <a:spLocks noChangeArrowheads="1"/>
            </p:cNvSpPr>
            <p:nvPr/>
          </p:nvSpPr>
          <p:spPr bwMode="auto">
            <a:xfrm>
              <a:off x="3108" y="3330"/>
              <a:ext cx="324" cy="2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5400" name="Text Box 24"/>
            <p:cNvSpPr txBox="1">
              <a:spLocks noChangeArrowheads="1"/>
            </p:cNvSpPr>
            <p:nvPr/>
          </p:nvSpPr>
          <p:spPr bwMode="auto">
            <a:xfrm>
              <a:off x="4788" y="3687"/>
              <a:ext cx="360" cy="2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N</a:t>
              </a:r>
              <a:r>
                <a:rPr lang="en-US" baseline="-25000">
                  <a:latin typeface="Times New Roman" pitchFamily="18" charset="0"/>
                  <a:cs typeface="Times New Roman" pitchFamily="18" charset="0"/>
                </a:rPr>
                <a:t>c</a:t>
              </a:r>
              <a:endParaRPr lang="en-US">
                <a:latin typeface="Times New Roman" pitchFamily="18" charset="0"/>
                <a:cs typeface="Times New Roman" pitchFamily="18" charset="0"/>
              </a:endParaRPr>
            </a:p>
          </p:txBody>
        </p:sp>
        <p:sp>
          <p:nvSpPr>
            <p:cNvPr id="485401" name="Text Box 25"/>
            <p:cNvSpPr txBox="1">
              <a:spLocks noChangeArrowheads="1"/>
            </p:cNvSpPr>
            <p:nvPr/>
          </p:nvSpPr>
          <p:spPr bwMode="auto">
            <a:xfrm>
              <a:off x="3018" y="2497"/>
              <a:ext cx="454" cy="2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5402" name="Text Box 26"/>
            <p:cNvSpPr txBox="1">
              <a:spLocks noChangeArrowheads="1"/>
            </p:cNvSpPr>
            <p:nvPr/>
          </p:nvSpPr>
          <p:spPr bwMode="auto">
            <a:xfrm>
              <a:off x="2928" y="2852"/>
              <a:ext cx="514" cy="2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5403" name="Line 27"/>
            <p:cNvSpPr>
              <a:spLocks noChangeShapeType="1"/>
            </p:cNvSpPr>
            <p:nvPr/>
          </p:nvSpPr>
          <p:spPr bwMode="auto">
            <a:xfrm>
              <a:off x="3348" y="2975"/>
              <a:ext cx="6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5404" name="Line 28"/>
            <p:cNvSpPr>
              <a:spLocks noChangeShapeType="1"/>
            </p:cNvSpPr>
            <p:nvPr/>
          </p:nvSpPr>
          <p:spPr bwMode="auto">
            <a:xfrm>
              <a:off x="3423" y="2975"/>
              <a:ext cx="47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5405" name="AutoShape 29"/>
            <p:cNvSpPr>
              <a:spLocks noChangeArrowheads="1"/>
            </p:cNvSpPr>
            <p:nvPr/>
          </p:nvSpPr>
          <p:spPr bwMode="auto">
            <a:xfrm>
              <a:off x="3588" y="2961"/>
              <a:ext cx="29" cy="27"/>
            </a:xfrm>
            <a:prstGeom prst="flowChartConnector">
              <a:avLst/>
            </a:prstGeom>
            <a:solidFill>
              <a:srgbClr val="FFFFFF"/>
            </a:solidFill>
            <a:ln w="9525">
              <a:solidFill>
                <a:srgbClr val="000000"/>
              </a:solidFill>
              <a:round/>
              <a:headEnd/>
              <a:tailEnd/>
            </a:ln>
          </p:spPr>
          <p:txBody>
            <a:bodyPr/>
            <a:lstStyle/>
            <a:p>
              <a:endParaRPr lang="en-US"/>
            </a:p>
          </p:txBody>
        </p:sp>
        <p:sp>
          <p:nvSpPr>
            <p:cNvPr id="485406" name="AutoShape 30"/>
            <p:cNvSpPr>
              <a:spLocks noChangeArrowheads="1"/>
            </p:cNvSpPr>
            <p:nvPr/>
          </p:nvSpPr>
          <p:spPr bwMode="auto">
            <a:xfrm>
              <a:off x="3671" y="2961"/>
              <a:ext cx="28" cy="27"/>
            </a:xfrm>
            <a:prstGeom prst="flowChartConnector">
              <a:avLst/>
            </a:prstGeom>
            <a:solidFill>
              <a:srgbClr val="FFFFFF"/>
            </a:solidFill>
            <a:ln w="9525">
              <a:solidFill>
                <a:srgbClr val="000000"/>
              </a:solidFill>
              <a:round/>
              <a:headEnd/>
              <a:tailEnd/>
            </a:ln>
          </p:spPr>
          <p:txBody>
            <a:bodyPr/>
            <a:lstStyle/>
            <a:p>
              <a:endParaRPr lang="en-US"/>
            </a:p>
          </p:txBody>
        </p:sp>
        <p:sp>
          <p:nvSpPr>
            <p:cNvPr id="485407" name="AutoShape 31"/>
            <p:cNvSpPr>
              <a:spLocks noChangeArrowheads="1"/>
            </p:cNvSpPr>
            <p:nvPr/>
          </p:nvSpPr>
          <p:spPr bwMode="auto">
            <a:xfrm>
              <a:off x="3806" y="2961"/>
              <a:ext cx="28" cy="27"/>
            </a:xfrm>
            <a:prstGeom prst="flowChartConnector">
              <a:avLst/>
            </a:prstGeom>
            <a:solidFill>
              <a:srgbClr val="FFFFFF"/>
            </a:solidFill>
            <a:ln w="9525">
              <a:solidFill>
                <a:srgbClr val="000000"/>
              </a:solidFill>
              <a:round/>
              <a:headEnd/>
              <a:tailEnd/>
            </a:ln>
          </p:spPr>
          <p:txBody>
            <a:bodyPr/>
            <a:lstStyle/>
            <a:p>
              <a:endParaRPr lang="en-US"/>
            </a:p>
          </p:txBody>
        </p:sp>
        <p:sp>
          <p:nvSpPr>
            <p:cNvPr id="485408" name="Line 32"/>
            <p:cNvSpPr>
              <a:spLocks noChangeShapeType="1"/>
            </p:cNvSpPr>
            <p:nvPr/>
          </p:nvSpPr>
          <p:spPr bwMode="auto">
            <a:xfrm>
              <a:off x="3378" y="3142"/>
              <a:ext cx="8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5409" name="Line 33"/>
            <p:cNvSpPr>
              <a:spLocks noChangeShapeType="1"/>
            </p:cNvSpPr>
            <p:nvPr/>
          </p:nvSpPr>
          <p:spPr bwMode="auto">
            <a:xfrm>
              <a:off x="3378" y="3301"/>
              <a:ext cx="120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5410" name="AutoShape 34"/>
            <p:cNvSpPr>
              <a:spLocks noChangeArrowheads="1"/>
            </p:cNvSpPr>
            <p:nvPr/>
          </p:nvSpPr>
          <p:spPr bwMode="auto">
            <a:xfrm>
              <a:off x="3911" y="3127"/>
              <a:ext cx="28" cy="28"/>
            </a:xfrm>
            <a:prstGeom prst="flowChartConnector">
              <a:avLst/>
            </a:prstGeom>
            <a:solidFill>
              <a:srgbClr val="FFFFFF"/>
            </a:solidFill>
            <a:ln w="9525">
              <a:solidFill>
                <a:srgbClr val="000000"/>
              </a:solidFill>
              <a:round/>
              <a:headEnd/>
              <a:tailEnd/>
            </a:ln>
          </p:spPr>
          <p:txBody>
            <a:bodyPr/>
            <a:lstStyle/>
            <a:p>
              <a:endParaRPr lang="en-US"/>
            </a:p>
          </p:txBody>
        </p:sp>
        <p:sp>
          <p:nvSpPr>
            <p:cNvPr id="485411" name="AutoShape 35"/>
            <p:cNvSpPr>
              <a:spLocks noChangeArrowheads="1"/>
            </p:cNvSpPr>
            <p:nvPr/>
          </p:nvSpPr>
          <p:spPr bwMode="auto">
            <a:xfrm>
              <a:off x="3813" y="3127"/>
              <a:ext cx="29" cy="28"/>
            </a:xfrm>
            <a:prstGeom prst="flowChartConnector">
              <a:avLst/>
            </a:prstGeom>
            <a:solidFill>
              <a:srgbClr val="FFFFFF"/>
            </a:solidFill>
            <a:ln w="9525">
              <a:solidFill>
                <a:srgbClr val="000000"/>
              </a:solidFill>
              <a:round/>
              <a:headEnd/>
              <a:tailEnd/>
            </a:ln>
          </p:spPr>
          <p:txBody>
            <a:bodyPr/>
            <a:lstStyle/>
            <a:p>
              <a:endParaRPr lang="en-US"/>
            </a:p>
          </p:txBody>
        </p:sp>
        <p:sp>
          <p:nvSpPr>
            <p:cNvPr id="485412" name="AutoShape 36"/>
            <p:cNvSpPr>
              <a:spLocks noChangeArrowheads="1"/>
            </p:cNvSpPr>
            <p:nvPr/>
          </p:nvSpPr>
          <p:spPr bwMode="auto">
            <a:xfrm>
              <a:off x="4068" y="3127"/>
              <a:ext cx="29" cy="28"/>
            </a:xfrm>
            <a:prstGeom prst="flowChartConnector">
              <a:avLst/>
            </a:prstGeom>
            <a:solidFill>
              <a:srgbClr val="FFFFFF"/>
            </a:solidFill>
            <a:ln w="9525">
              <a:solidFill>
                <a:srgbClr val="000000"/>
              </a:solidFill>
              <a:round/>
              <a:headEnd/>
              <a:tailEnd/>
            </a:ln>
          </p:spPr>
          <p:txBody>
            <a:bodyPr/>
            <a:lstStyle/>
            <a:p>
              <a:endParaRPr lang="en-US"/>
            </a:p>
          </p:txBody>
        </p:sp>
        <p:sp>
          <p:nvSpPr>
            <p:cNvPr id="485413" name="AutoShape 37"/>
            <p:cNvSpPr>
              <a:spLocks noChangeArrowheads="1"/>
            </p:cNvSpPr>
            <p:nvPr/>
          </p:nvSpPr>
          <p:spPr bwMode="auto">
            <a:xfrm>
              <a:off x="4151" y="3127"/>
              <a:ext cx="28" cy="28"/>
            </a:xfrm>
            <a:prstGeom prst="flowChartConnector">
              <a:avLst/>
            </a:prstGeom>
            <a:solidFill>
              <a:srgbClr val="FFFFFF"/>
            </a:solidFill>
            <a:ln w="9525">
              <a:solidFill>
                <a:srgbClr val="000000"/>
              </a:solidFill>
              <a:round/>
              <a:headEnd/>
              <a:tailEnd/>
            </a:ln>
          </p:spPr>
          <p:txBody>
            <a:bodyPr/>
            <a:lstStyle/>
            <a:p>
              <a:endParaRPr lang="en-US"/>
            </a:p>
          </p:txBody>
        </p:sp>
        <p:sp>
          <p:nvSpPr>
            <p:cNvPr id="485414" name="AutoShape 38"/>
            <p:cNvSpPr>
              <a:spLocks noChangeArrowheads="1"/>
            </p:cNvSpPr>
            <p:nvPr/>
          </p:nvSpPr>
          <p:spPr bwMode="auto">
            <a:xfrm>
              <a:off x="4076" y="3287"/>
              <a:ext cx="28" cy="27"/>
            </a:xfrm>
            <a:prstGeom prst="flowChartConnector">
              <a:avLst/>
            </a:prstGeom>
            <a:solidFill>
              <a:srgbClr val="FFFFFF"/>
            </a:solidFill>
            <a:ln w="9525">
              <a:solidFill>
                <a:srgbClr val="000000"/>
              </a:solidFill>
              <a:round/>
              <a:headEnd/>
              <a:tailEnd/>
            </a:ln>
          </p:spPr>
          <p:txBody>
            <a:bodyPr/>
            <a:lstStyle/>
            <a:p>
              <a:endParaRPr lang="en-US"/>
            </a:p>
          </p:txBody>
        </p:sp>
        <p:sp>
          <p:nvSpPr>
            <p:cNvPr id="485415" name="AutoShape 39"/>
            <p:cNvSpPr>
              <a:spLocks noChangeArrowheads="1"/>
            </p:cNvSpPr>
            <p:nvPr/>
          </p:nvSpPr>
          <p:spPr bwMode="auto">
            <a:xfrm>
              <a:off x="4166" y="3287"/>
              <a:ext cx="28" cy="27"/>
            </a:xfrm>
            <a:prstGeom prst="flowChartConnector">
              <a:avLst/>
            </a:prstGeom>
            <a:solidFill>
              <a:srgbClr val="FFFFFF"/>
            </a:solidFill>
            <a:ln w="9525">
              <a:solidFill>
                <a:srgbClr val="000000"/>
              </a:solidFill>
              <a:round/>
              <a:headEnd/>
              <a:tailEnd/>
            </a:ln>
          </p:spPr>
          <p:txBody>
            <a:bodyPr/>
            <a:lstStyle/>
            <a:p>
              <a:endParaRPr lang="en-US"/>
            </a:p>
          </p:txBody>
        </p:sp>
        <p:sp>
          <p:nvSpPr>
            <p:cNvPr id="485416" name="AutoShape 40"/>
            <p:cNvSpPr>
              <a:spLocks noChangeArrowheads="1"/>
            </p:cNvSpPr>
            <p:nvPr/>
          </p:nvSpPr>
          <p:spPr bwMode="auto">
            <a:xfrm>
              <a:off x="4436" y="3287"/>
              <a:ext cx="28" cy="27"/>
            </a:xfrm>
            <a:prstGeom prst="flowChartConnector">
              <a:avLst/>
            </a:prstGeom>
            <a:solidFill>
              <a:srgbClr val="FFFFFF"/>
            </a:solidFill>
            <a:ln w="9525">
              <a:solidFill>
                <a:srgbClr val="000000"/>
              </a:solidFill>
              <a:round/>
              <a:headEnd/>
              <a:tailEnd/>
            </a:ln>
          </p:spPr>
          <p:txBody>
            <a:bodyPr/>
            <a:lstStyle/>
            <a:p>
              <a:endParaRPr lang="en-US"/>
            </a:p>
          </p:txBody>
        </p:sp>
        <p:sp>
          <p:nvSpPr>
            <p:cNvPr id="485417" name="AutoShape 41"/>
            <p:cNvSpPr>
              <a:spLocks noChangeArrowheads="1"/>
            </p:cNvSpPr>
            <p:nvPr/>
          </p:nvSpPr>
          <p:spPr bwMode="auto">
            <a:xfrm>
              <a:off x="4526" y="3287"/>
              <a:ext cx="28" cy="27"/>
            </a:xfrm>
            <a:prstGeom prst="flowChartConnector">
              <a:avLst/>
            </a:prstGeom>
            <a:solidFill>
              <a:srgbClr val="FFFFFF"/>
            </a:solidFill>
            <a:ln w="9525">
              <a:solidFill>
                <a:srgbClr val="000000"/>
              </a:solidFill>
              <a:round/>
              <a:headEnd/>
              <a:tailEnd/>
            </a:ln>
          </p:spPr>
          <p:txBody>
            <a:bodyPr/>
            <a:lstStyle/>
            <a:p>
              <a:endParaRPr lang="en-US"/>
            </a:p>
          </p:txBody>
        </p:sp>
        <p:graphicFrame>
          <p:nvGraphicFramePr>
            <p:cNvPr id="485418" name="Object 42"/>
            <p:cNvGraphicFramePr>
              <a:graphicFrameLocks noChangeAspect="1"/>
            </p:cNvGraphicFramePr>
            <p:nvPr/>
          </p:nvGraphicFramePr>
          <p:xfrm>
            <a:off x="2976" y="2400"/>
            <a:ext cx="432" cy="257"/>
          </p:xfrm>
          <a:graphic>
            <a:graphicData uri="http://schemas.openxmlformats.org/presentationml/2006/ole">
              <mc:AlternateContent xmlns:mc="http://schemas.openxmlformats.org/markup-compatibility/2006">
                <mc:Choice xmlns:v="urn:schemas-microsoft-com:vml" Requires="v">
                  <p:oleObj spid="_x0000_s485424" name="Equation" r:id="rId9" imgW="406080" imgH="241200" progId="Equation.3">
                    <p:embed/>
                  </p:oleObj>
                </mc:Choice>
                <mc:Fallback>
                  <p:oleObj name="Equation" r:id="rId9" imgW="406080" imgH="241200" progId="Equation.3">
                    <p:embed/>
                    <p:pic>
                      <p:nvPicPr>
                        <p:cNvPr id="0" name="Object 4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976" y="2400"/>
                          <a:ext cx="432" cy="2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85419" name="Object 43"/>
            <p:cNvGraphicFramePr>
              <a:graphicFrameLocks noChangeAspect="1"/>
            </p:cNvGraphicFramePr>
            <p:nvPr/>
          </p:nvGraphicFramePr>
          <p:xfrm>
            <a:off x="3024" y="2832"/>
            <a:ext cx="338" cy="238"/>
          </p:xfrm>
          <a:graphic>
            <a:graphicData uri="http://schemas.openxmlformats.org/presentationml/2006/ole">
              <mc:AlternateContent xmlns:mc="http://schemas.openxmlformats.org/markup-compatibility/2006">
                <mc:Choice xmlns:v="urn:schemas-microsoft-com:vml" Requires="v">
                  <p:oleObj spid="_x0000_s485425" name="Equation" r:id="rId11" imgW="482400" imgH="241200" progId="Equation.3">
                    <p:embed/>
                  </p:oleObj>
                </mc:Choice>
                <mc:Fallback>
                  <p:oleObj name="Equation" r:id="rId11" imgW="482400" imgH="241200" progId="Equation.3">
                    <p:embed/>
                    <p:pic>
                      <p:nvPicPr>
                        <p:cNvPr id="0" name="Object 4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024" y="2832"/>
                          <a:ext cx="338"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85420" name="Object 44"/>
            <p:cNvGraphicFramePr>
              <a:graphicFrameLocks noChangeAspect="1"/>
            </p:cNvGraphicFramePr>
            <p:nvPr/>
          </p:nvGraphicFramePr>
          <p:xfrm>
            <a:off x="3120" y="3312"/>
            <a:ext cx="240" cy="240"/>
          </p:xfrm>
          <a:graphic>
            <a:graphicData uri="http://schemas.openxmlformats.org/presentationml/2006/ole">
              <mc:AlternateContent xmlns:mc="http://schemas.openxmlformats.org/markup-compatibility/2006">
                <mc:Choice xmlns:v="urn:schemas-microsoft-com:vml" Requires="v">
                  <p:oleObj spid="_x0000_s485426" name="Equation" r:id="rId13" imgW="241200" imgH="241200" progId="Equation.3">
                    <p:embed/>
                  </p:oleObj>
                </mc:Choice>
                <mc:Fallback>
                  <p:oleObj name="Equation" r:id="rId13" imgW="241200" imgH="241200" progId="Equation.3">
                    <p:embed/>
                    <p:pic>
                      <p:nvPicPr>
                        <p:cNvPr id="0" name="Object 4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120" y="3312"/>
                          <a:ext cx="240" cy="2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85378"/>
                                        </p:tgtEl>
                                        <p:attrNameLst>
                                          <p:attrName>style.visibility</p:attrName>
                                        </p:attrNameLst>
                                      </p:cBhvr>
                                      <p:to>
                                        <p:strVal val="visible"/>
                                      </p:to>
                                    </p:set>
                                    <p:anim calcmode="lin" valueType="num">
                                      <p:cBhvr additive="base">
                                        <p:cTn id="7" dur="3000" fill="hold"/>
                                        <p:tgtEl>
                                          <p:spTgt spid="485378"/>
                                        </p:tgtEl>
                                        <p:attrNameLst>
                                          <p:attrName>ppt_x</p:attrName>
                                        </p:attrNameLst>
                                      </p:cBhvr>
                                      <p:tavLst>
                                        <p:tav tm="0">
                                          <p:val>
                                            <p:strVal val="#ppt_x"/>
                                          </p:val>
                                        </p:tav>
                                        <p:tav tm="100000">
                                          <p:val>
                                            <p:strVal val="#ppt_x"/>
                                          </p:val>
                                        </p:tav>
                                      </p:tavLst>
                                    </p:anim>
                                    <p:anim calcmode="lin" valueType="num">
                                      <p:cBhvr additive="base">
                                        <p:cTn id="8" dur="3000" fill="hold"/>
                                        <p:tgtEl>
                                          <p:spTgt spid="485378"/>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3" presetClass="entr" presetSubtype="10" fill="hold" grpId="1" nodeType="clickEffect">
                                  <p:stCondLst>
                                    <p:cond delay="0"/>
                                  </p:stCondLst>
                                  <p:childTnLst>
                                    <p:set>
                                      <p:cBhvr>
                                        <p:cTn id="12" dur="1" fill="hold">
                                          <p:stCondLst>
                                            <p:cond delay="0"/>
                                          </p:stCondLst>
                                        </p:cTn>
                                        <p:tgtEl>
                                          <p:spTgt spid="485378"/>
                                        </p:tgtEl>
                                        <p:attrNameLst>
                                          <p:attrName>style.visibility</p:attrName>
                                        </p:attrNameLst>
                                      </p:cBhvr>
                                      <p:to>
                                        <p:strVal val="visible"/>
                                      </p:to>
                                    </p:set>
                                    <p:animEffect transition="in" filter="blinds(horizontal)">
                                      <p:cBhvr>
                                        <p:cTn id="13" dur="500"/>
                                        <p:tgtEl>
                                          <p:spTgt spid="485378"/>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3" presetClass="entr" presetSubtype="10" fill="hold" grpId="0" nodeType="clickEffect">
                                  <p:stCondLst>
                                    <p:cond delay="0"/>
                                  </p:stCondLst>
                                  <p:childTnLst>
                                    <p:set>
                                      <p:cBhvr>
                                        <p:cTn id="17" dur="1" fill="hold">
                                          <p:stCondLst>
                                            <p:cond delay="0"/>
                                          </p:stCondLst>
                                        </p:cTn>
                                        <p:tgtEl>
                                          <p:spTgt spid="485379"/>
                                        </p:tgtEl>
                                        <p:attrNameLst>
                                          <p:attrName>style.visibility</p:attrName>
                                        </p:attrNameLst>
                                      </p:cBhvr>
                                      <p:to>
                                        <p:strVal val="visible"/>
                                      </p:to>
                                    </p:set>
                                    <p:animEffect transition="in" filter="blinds(horizontal)">
                                      <p:cBhvr>
                                        <p:cTn id="18" dur="500"/>
                                        <p:tgtEl>
                                          <p:spTgt spid="485379"/>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3" presetClass="entr" presetSubtype="10" fill="hold" nodeType="clickEffect">
                                  <p:stCondLst>
                                    <p:cond delay="0"/>
                                  </p:stCondLst>
                                  <p:childTnLst>
                                    <p:set>
                                      <p:cBhvr>
                                        <p:cTn id="22" dur="1" fill="hold">
                                          <p:stCondLst>
                                            <p:cond delay="0"/>
                                          </p:stCondLst>
                                        </p:cTn>
                                        <p:tgtEl>
                                          <p:spTgt spid="485380"/>
                                        </p:tgtEl>
                                        <p:attrNameLst>
                                          <p:attrName>style.visibility</p:attrName>
                                        </p:attrNameLst>
                                      </p:cBhvr>
                                      <p:to>
                                        <p:strVal val="visible"/>
                                      </p:to>
                                    </p:set>
                                    <p:animEffect transition="in" filter="blinds(horizontal)">
                                      <p:cBhvr>
                                        <p:cTn id="23" dur="500"/>
                                        <p:tgtEl>
                                          <p:spTgt spid="485380"/>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3" presetClass="entr" presetSubtype="10" fill="hold" nodeType="clickEffect">
                                  <p:stCondLst>
                                    <p:cond delay="0"/>
                                  </p:stCondLst>
                                  <p:childTnLst>
                                    <p:set>
                                      <p:cBhvr>
                                        <p:cTn id="27" dur="1" fill="hold">
                                          <p:stCondLst>
                                            <p:cond delay="0"/>
                                          </p:stCondLst>
                                        </p:cTn>
                                        <p:tgtEl>
                                          <p:spTgt spid="485383"/>
                                        </p:tgtEl>
                                        <p:attrNameLst>
                                          <p:attrName>style.visibility</p:attrName>
                                        </p:attrNameLst>
                                      </p:cBhvr>
                                      <p:to>
                                        <p:strVal val="visible"/>
                                      </p:to>
                                    </p:set>
                                    <p:animEffect transition="in" filter="blinds(horizontal)">
                                      <p:cBhvr>
                                        <p:cTn id="28" dur="500"/>
                                        <p:tgtEl>
                                          <p:spTgt spid="485383"/>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3" presetClass="entr" presetSubtype="10" fill="hold" nodeType="clickEffect">
                                  <p:stCondLst>
                                    <p:cond delay="0"/>
                                  </p:stCondLst>
                                  <p:childTnLst>
                                    <p:set>
                                      <p:cBhvr>
                                        <p:cTn id="32" dur="1" fill="hold">
                                          <p:stCondLst>
                                            <p:cond delay="0"/>
                                          </p:stCondLst>
                                        </p:cTn>
                                        <p:tgtEl>
                                          <p:spTgt spid="485387"/>
                                        </p:tgtEl>
                                        <p:attrNameLst>
                                          <p:attrName>style.visibility</p:attrName>
                                        </p:attrNameLst>
                                      </p:cBhvr>
                                      <p:to>
                                        <p:strVal val="visible"/>
                                      </p:to>
                                    </p:set>
                                    <p:animEffect transition="in" filter="blinds(horizontal)">
                                      <p:cBhvr>
                                        <p:cTn id="33" dur="500"/>
                                        <p:tgtEl>
                                          <p:spTgt spid="4853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5378" grpId="0"/>
      <p:bldP spid="485378" grpId="1"/>
      <p:bldP spid="485379" grpId="0"/>
    </p:bldLst>
  </p:timing>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86402" name="Group 2"/>
          <p:cNvGrpSpPr>
            <a:grpSpLocks/>
          </p:cNvGrpSpPr>
          <p:nvPr/>
        </p:nvGrpSpPr>
        <p:grpSpPr bwMode="auto">
          <a:xfrm>
            <a:off x="457200" y="762000"/>
            <a:ext cx="8839200" cy="1552575"/>
            <a:chOff x="288" y="496"/>
            <a:chExt cx="5568" cy="978"/>
          </a:xfrm>
        </p:grpSpPr>
        <p:sp>
          <p:nvSpPr>
            <p:cNvPr id="486403" name="Text Box 3"/>
            <p:cNvSpPr txBox="1">
              <a:spLocks noChangeArrowheads="1"/>
            </p:cNvSpPr>
            <p:nvPr/>
          </p:nvSpPr>
          <p:spPr bwMode="auto">
            <a:xfrm>
              <a:off x="288" y="496"/>
              <a:ext cx="5568" cy="9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Giới hạn mỏi còn phụ thuộc loại biến dạng. Thép có giới hạn </a:t>
              </a:r>
            </a:p>
            <a:p>
              <a:pPr algn="l"/>
              <a:r>
                <a:rPr lang="en-US">
                  <a:solidFill>
                    <a:srgbClr val="000000"/>
                  </a:solidFill>
                </a:rPr>
                <a:t>mỏi theo chu kỳ đối xứng khi kéo nén                      , khi xoắn                         </a:t>
              </a:r>
            </a:p>
            <a:p>
              <a:pPr algn="l"/>
              <a:r>
                <a:rPr lang="en-US">
                  <a:solidFill>
                    <a:srgbClr val="000000"/>
                  </a:solidFill>
                </a:rPr>
                <a:t>                     với gang                      , khi xoắn </a:t>
              </a:r>
            </a:p>
            <a:p>
              <a:pPr algn="l"/>
              <a:endParaRPr lang="en-US">
                <a:solidFill>
                  <a:srgbClr val="000000"/>
                </a:solidFill>
                <a:cs typeface="Times New Roman" pitchFamily="18" charset="0"/>
              </a:endParaRPr>
            </a:p>
          </p:txBody>
        </p:sp>
        <p:graphicFrame>
          <p:nvGraphicFramePr>
            <p:cNvPr id="486404" name="Object 4"/>
            <p:cNvGraphicFramePr>
              <a:graphicFrameLocks noChangeAspect="1"/>
            </p:cNvGraphicFramePr>
            <p:nvPr/>
          </p:nvGraphicFramePr>
          <p:xfrm>
            <a:off x="3579" y="672"/>
            <a:ext cx="1056" cy="336"/>
          </p:xfrm>
          <a:graphic>
            <a:graphicData uri="http://schemas.openxmlformats.org/presentationml/2006/ole">
              <mc:AlternateContent xmlns:mc="http://schemas.openxmlformats.org/markup-compatibility/2006">
                <mc:Choice xmlns:v="urn:schemas-microsoft-com:vml" Requires="v">
                  <p:oleObj spid="_x0000_s486421" name="Equation" r:id="rId3" imgW="1206360" imgH="330120" progId="Equation.3">
                    <p:embed/>
                  </p:oleObj>
                </mc:Choice>
                <mc:Fallback>
                  <p:oleObj name="Equation" r:id="rId3" imgW="1206360" imgH="330120" progId="Equation.3">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79" y="672"/>
                          <a:ext cx="1056"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86405" name="Object 5"/>
            <p:cNvGraphicFramePr>
              <a:graphicFrameLocks noChangeAspect="1"/>
            </p:cNvGraphicFramePr>
            <p:nvPr/>
          </p:nvGraphicFramePr>
          <p:xfrm>
            <a:off x="288" y="960"/>
            <a:ext cx="1152" cy="263"/>
          </p:xfrm>
          <a:graphic>
            <a:graphicData uri="http://schemas.openxmlformats.org/presentationml/2006/ole">
              <mc:AlternateContent xmlns:mc="http://schemas.openxmlformats.org/markup-compatibility/2006">
                <mc:Choice xmlns:v="urn:schemas-microsoft-com:vml" Requires="v">
                  <p:oleObj spid="_x0000_s486422" name="Equation" r:id="rId5" imgW="1168200" imgH="241200" progId="Equation.3">
                    <p:embed/>
                  </p:oleObj>
                </mc:Choice>
                <mc:Fallback>
                  <p:oleObj name="Equation" r:id="rId5" imgW="1168200" imgH="241200" progId="Equation.3">
                    <p:embed/>
                    <p:pic>
                      <p:nvPicPr>
                        <p:cNvPr id="0"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8" y="960"/>
                          <a:ext cx="1152" cy="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86406" name="Object 6"/>
            <p:cNvGraphicFramePr>
              <a:graphicFrameLocks noChangeAspect="1"/>
            </p:cNvGraphicFramePr>
            <p:nvPr/>
          </p:nvGraphicFramePr>
          <p:xfrm>
            <a:off x="2298" y="891"/>
            <a:ext cx="1056" cy="336"/>
          </p:xfrm>
          <a:graphic>
            <a:graphicData uri="http://schemas.openxmlformats.org/presentationml/2006/ole">
              <mc:AlternateContent xmlns:mc="http://schemas.openxmlformats.org/markup-compatibility/2006">
                <mc:Choice xmlns:v="urn:schemas-microsoft-com:vml" Requires="v">
                  <p:oleObj spid="_x0000_s486423" name="Equation" r:id="rId7" imgW="1206360" imgH="330120" progId="Equation.3">
                    <p:embed/>
                  </p:oleObj>
                </mc:Choice>
                <mc:Fallback>
                  <p:oleObj name="Equation" r:id="rId7" imgW="1206360" imgH="330120" progId="Equation.3">
                    <p:embed/>
                    <p:pic>
                      <p:nvPicPr>
                        <p:cNvPr id="0" name="Object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298" y="891"/>
                          <a:ext cx="1056"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86407" name="Object 7"/>
            <p:cNvGraphicFramePr>
              <a:graphicFrameLocks noChangeAspect="1"/>
            </p:cNvGraphicFramePr>
            <p:nvPr/>
          </p:nvGraphicFramePr>
          <p:xfrm>
            <a:off x="4266" y="951"/>
            <a:ext cx="1152" cy="250"/>
          </p:xfrm>
          <a:graphic>
            <a:graphicData uri="http://schemas.openxmlformats.org/presentationml/2006/ole">
              <mc:AlternateContent xmlns:mc="http://schemas.openxmlformats.org/markup-compatibility/2006">
                <mc:Choice xmlns:v="urn:schemas-microsoft-com:vml" Requires="v">
                  <p:oleObj spid="_x0000_s486424" name="Equation" r:id="rId9" imgW="1117440" imgH="241200" progId="Equation.3">
                    <p:embed/>
                  </p:oleObj>
                </mc:Choice>
                <mc:Fallback>
                  <p:oleObj name="Equation" r:id="rId9" imgW="1117440" imgH="241200" progId="Equation.3">
                    <p:embed/>
                    <p:pic>
                      <p:nvPicPr>
                        <p:cNvPr id="0" name="Object 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66" y="951"/>
                          <a:ext cx="1152"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486408" name="Group 8"/>
          <p:cNvGrpSpPr>
            <a:grpSpLocks/>
          </p:cNvGrpSpPr>
          <p:nvPr/>
        </p:nvGrpSpPr>
        <p:grpSpPr bwMode="auto">
          <a:xfrm>
            <a:off x="533400" y="2133600"/>
            <a:ext cx="9431338" cy="1552575"/>
            <a:chOff x="336" y="1344"/>
            <a:chExt cx="5941" cy="978"/>
          </a:xfrm>
        </p:grpSpPr>
        <p:sp>
          <p:nvSpPr>
            <p:cNvPr id="486409" name="Text Box 9"/>
            <p:cNvSpPr txBox="1">
              <a:spLocks noChangeArrowheads="1"/>
            </p:cNvSpPr>
            <p:nvPr/>
          </p:nvSpPr>
          <p:spPr bwMode="auto">
            <a:xfrm>
              <a:off x="384" y="1344"/>
              <a:ext cx="5893" cy="9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Công thức thực nghiệm gần đúng  với thép khi uốn                           </a:t>
              </a:r>
            </a:p>
            <a:p>
              <a:pPr algn="l"/>
              <a:r>
                <a:rPr lang="en-US">
                  <a:solidFill>
                    <a:srgbClr val="000000"/>
                  </a:solidFill>
                </a:rPr>
                <a:t>                   khi kéo                         khi xoắn                        .</a:t>
              </a:r>
            </a:p>
            <a:p>
              <a:pPr algn="l"/>
              <a:endParaRPr lang="en-US"/>
            </a:p>
            <a:p>
              <a:pPr algn="l"/>
              <a:endParaRPr lang="en-US">
                <a:cs typeface="Times New Roman" pitchFamily="18" charset="0"/>
              </a:endParaRPr>
            </a:p>
          </p:txBody>
        </p:sp>
        <p:grpSp>
          <p:nvGrpSpPr>
            <p:cNvPr id="486410" name="Group 10"/>
            <p:cNvGrpSpPr>
              <a:grpSpLocks/>
            </p:cNvGrpSpPr>
            <p:nvPr/>
          </p:nvGrpSpPr>
          <p:grpSpPr bwMode="auto">
            <a:xfrm>
              <a:off x="336" y="1584"/>
              <a:ext cx="4944" cy="257"/>
              <a:chOff x="336" y="1584"/>
              <a:chExt cx="4944" cy="257"/>
            </a:xfrm>
          </p:grpSpPr>
          <p:graphicFrame>
            <p:nvGraphicFramePr>
              <p:cNvPr id="486411" name="Object 11"/>
              <p:cNvGraphicFramePr>
                <a:graphicFrameLocks noChangeAspect="1"/>
              </p:cNvGraphicFramePr>
              <p:nvPr/>
            </p:nvGraphicFramePr>
            <p:xfrm>
              <a:off x="4320" y="1584"/>
              <a:ext cx="960" cy="240"/>
            </p:xfrm>
            <a:graphic>
              <a:graphicData uri="http://schemas.openxmlformats.org/presentationml/2006/ole">
                <mc:AlternateContent xmlns:mc="http://schemas.openxmlformats.org/markup-compatibility/2006">
                  <mc:Choice xmlns:v="urn:schemas-microsoft-com:vml" Requires="v">
                    <p:oleObj spid="_x0000_s486425" name="Equation" r:id="rId11" imgW="965160" imgH="241200" progId="Equation.3">
                      <p:embed/>
                    </p:oleObj>
                  </mc:Choice>
                  <mc:Fallback>
                    <p:oleObj name="Equation" r:id="rId11" imgW="965160" imgH="241200" progId="Equation.3">
                      <p:embed/>
                      <p:pic>
                        <p:nvPicPr>
                          <p:cNvPr id="0" name="Object 1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320" y="1584"/>
                            <a:ext cx="960" cy="2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86412" name="Object 12"/>
              <p:cNvGraphicFramePr>
                <a:graphicFrameLocks noChangeAspect="1"/>
              </p:cNvGraphicFramePr>
              <p:nvPr/>
            </p:nvGraphicFramePr>
            <p:xfrm>
              <a:off x="336" y="1593"/>
              <a:ext cx="1056" cy="240"/>
            </p:xfrm>
            <a:graphic>
              <a:graphicData uri="http://schemas.openxmlformats.org/presentationml/2006/ole">
                <mc:AlternateContent xmlns:mc="http://schemas.openxmlformats.org/markup-compatibility/2006">
                  <mc:Choice xmlns:v="urn:schemas-microsoft-com:vml" Requires="v">
                    <p:oleObj spid="_x0000_s486426" name="Equation" r:id="rId13" imgW="1002960" imgH="241200" progId="Equation.3">
                      <p:embed/>
                    </p:oleObj>
                  </mc:Choice>
                  <mc:Fallback>
                    <p:oleObj name="Equation" r:id="rId13" imgW="1002960" imgH="241200" progId="Equation.3">
                      <p:embed/>
                      <p:pic>
                        <p:nvPicPr>
                          <p:cNvPr id="0" name="Object 1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36" y="1593"/>
                            <a:ext cx="1056" cy="2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86413" name="Object 13"/>
              <p:cNvGraphicFramePr>
                <a:graphicFrameLocks noChangeAspect="1"/>
              </p:cNvGraphicFramePr>
              <p:nvPr/>
            </p:nvGraphicFramePr>
            <p:xfrm>
              <a:off x="2100" y="1584"/>
              <a:ext cx="1056" cy="257"/>
            </p:xfrm>
            <a:graphic>
              <a:graphicData uri="http://schemas.openxmlformats.org/presentationml/2006/ole">
                <mc:AlternateContent xmlns:mc="http://schemas.openxmlformats.org/markup-compatibility/2006">
                  <mc:Choice xmlns:v="urn:schemas-microsoft-com:vml" Requires="v">
                    <p:oleObj spid="_x0000_s486427" name="Equation" r:id="rId15" imgW="990360" imgH="241200" progId="Equation.3">
                      <p:embed/>
                    </p:oleObj>
                  </mc:Choice>
                  <mc:Fallback>
                    <p:oleObj name="Equation" r:id="rId15" imgW="990360" imgH="241200" progId="Equation.3">
                      <p:embed/>
                      <p:pic>
                        <p:nvPicPr>
                          <p:cNvPr id="0" name="Object 1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100" y="1584"/>
                            <a:ext cx="1056" cy="2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sp>
        <p:nvSpPr>
          <p:cNvPr id="486414" name="Text Box 14"/>
          <p:cNvSpPr txBox="1">
            <a:spLocks noChangeArrowheads="1"/>
          </p:cNvSpPr>
          <p:nvPr/>
        </p:nvSpPr>
        <p:spPr bwMode="auto">
          <a:xfrm>
            <a:off x="7620000" y="3276600"/>
            <a:ext cx="9969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(14. 4)</a:t>
            </a:r>
          </a:p>
        </p:txBody>
      </p:sp>
      <p:graphicFrame>
        <p:nvGraphicFramePr>
          <p:cNvPr id="486415" name="Object 15"/>
          <p:cNvGraphicFramePr>
            <a:graphicFrameLocks noChangeAspect="1"/>
          </p:cNvGraphicFramePr>
          <p:nvPr/>
        </p:nvGraphicFramePr>
        <p:xfrm>
          <a:off x="1524000" y="3200400"/>
          <a:ext cx="4572000" cy="762000"/>
        </p:xfrm>
        <a:graphic>
          <a:graphicData uri="http://schemas.openxmlformats.org/presentationml/2006/ole">
            <mc:AlternateContent xmlns:mc="http://schemas.openxmlformats.org/markup-compatibility/2006">
              <mc:Choice xmlns:v="urn:schemas-microsoft-com:vml" Requires="v">
                <p:oleObj spid="_x0000_s486428" name="Equation" r:id="rId17" imgW="3301920" imgH="444240" progId="Equation.3">
                  <p:embed/>
                </p:oleObj>
              </mc:Choice>
              <mc:Fallback>
                <p:oleObj name="Equation" r:id="rId17" imgW="3301920" imgH="444240" progId="Equation.3">
                  <p:embed/>
                  <p:pic>
                    <p:nvPicPr>
                      <p:cNvPr id="0" name="Object 1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524000" y="3200400"/>
                        <a:ext cx="45720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486416" name="Group 16"/>
          <p:cNvGrpSpPr>
            <a:grpSpLocks/>
          </p:cNvGrpSpPr>
          <p:nvPr/>
        </p:nvGrpSpPr>
        <p:grpSpPr bwMode="auto">
          <a:xfrm>
            <a:off x="1533525" y="4038600"/>
            <a:ext cx="4410075" cy="762000"/>
            <a:chOff x="966" y="2400"/>
            <a:chExt cx="2778" cy="480"/>
          </a:xfrm>
        </p:grpSpPr>
        <p:graphicFrame>
          <p:nvGraphicFramePr>
            <p:cNvPr id="486417" name="Object 17"/>
            <p:cNvGraphicFramePr>
              <a:graphicFrameLocks noChangeAspect="1"/>
            </p:cNvGraphicFramePr>
            <p:nvPr/>
          </p:nvGraphicFramePr>
          <p:xfrm>
            <a:off x="1536" y="2400"/>
            <a:ext cx="2208" cy="480"/>
          </p:xfrm>
          <a:graphic>
            <a:graphicData uri="http://schemas.openxmlformats.org/presentationml/2006/ole">
              <mc:AlternateContent xmlns:mc="http://schemas.openxmlformats.org/markup-compatibility/2006">
                <mc:Choice xmlns:v="urn:schemas-microsoft-com:vml" Requires="v">
                  <p:oleObj spid="_x0000_s486429" name="Equation" r:id="rId19" imgW="2031840" imgH="444240" progId="Equation.3">
                    <p:embed/>
                  </p:oleObj>
                </mc:Choice>
                <mc:Fallback>
                  <p:oleObj name="Equation" r:id="rId19" imgW="2031840" imgH="444240" progId="Equation.3">
                    <p:embed/>
                    <p:pic>
                      <p:nvPicPr>
                        <p:cNvPr id="0" name="Object 1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536" y="2400"/>
                          <a:ext cx="2208"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86418" name="Line 18"/>
            <p:cNvSpPr>
              <a:spLocks noChangeShapeType="1"/>
            </p:cNvSpPr>
            <p:nvPr/>
          </p:nvSpPr>
          <p:spPr bwMode="auto">
            <a:xfrm>
              <a:off x="966" y="2640"/>
              <a:ext cx="336"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486419" name="Text Box 19"/>
          <p:cNvSpPr txBox="1">
            <a:spLocks noChangeArrowheads="1"/>
          </p:cNvSpPr>
          <p:nvPr/>
        </p:nvSpPr>
        <p:spPr bwMode="auto">
          <a:xfrm>
            <a:off x="7696200" y="4191000"/>
            <a:ext cx="9969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(14. 6)</a:t>
            </a:r>
          </a:p>
        </p:txBody>
      </p:sp>
      <p:sp>
        <p:nvSpPr>
          <p:cNvPr id="486420" name="Text Box 20"/>
          <p:cNvSpPr txBox="1">
            <a:spLocks noChangeArrowheads="1"/>
          </p:cNvSpPr>
          <p:nvPr/>
        </p:nvSpPr>
        <p:spPr bwMode="auto">
          <a:xfrm>
            <a:off x="411163" y="5105400"/>
            <a:ext cx="819943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k - hệ số  không đối xứng của chu kỳ, xác định theo (14. 1).</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486402"/>
                                        </p:tgtEl>
                                        <p:attrNameLst>
                                          <p:attrName>style.visibility</p:attrName>
                                        </p:attrNameLst>
                                      </p:cBhvr>
                                      <p:to>
                                        <p:strVal val="visible"/>
                                      </p:to>
                                    </p:set>
                                    <p:animEffect transition="in" filter="checkerboard(across)">
                                      <p:cBhvr>
                                        <p:cTn id="7" dur="500"/>
                                        <p:tgtEl>
                                          <p:spTgt spid="48640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4" fill="hold" nodeType="clickEffect">
                                  <p:stCondLst>
                                    <p:cond delay="0"/>
                                  </p:stCondLst>
                                  <p:childTnLst>
                                    <p:set>
                                      <p:cBhvr>
                                        <p:cTn id="11" dur="1" fill="hold">
                                          <p:stCondLst>
                                            <p:cond delay="0"/>
                                          </p:stCondLst>
                                        </p:cTn>
                                        <p:tgtEl>
                                          <p:spTgt spid="486408"/>
                                        </p:tgtEl>
                                        <p:attrNameLst>
                                          <p:attrName>style.visibility</p:attrName>
                                        </p:attrNameLst>
                                      </p:cBhvr>
                                      <p:to>
                                        <p:strVal val="visible"/>
                                      </p:to>
                                    </p:set>
                                    <p:anim calcmode="lin" valueType="num">
                                      <p:cBhvr additive="base">
                                        <p:cTn id="12" dur="500" fill="hold"/>
                                        <p:tgtEl>
                                          <p:spTgt spid="486408"/>
                                        </p:tgtEl>
                                        <p:attrNameLst>
                                          <p:attrName>ppt_x</p:attrName>
                                        </p:attrNameLst>
                                      </p:cBhvr>
                                      <p:tavLst>
                                        <p:tav tm="0">
                                          <p:val>
                                            <p:strVal val="#ppt_x"/>
                                          </p:val>
                                        </p:tav>
                                        <p:tav tm="100000">
                                          <p:val>
                                            <p:strVal val="#ppt_x"/>
                                          </p:val>
                                        </p:tav>
                                      </p:tavLst>
                                    </p:anim>
                                    <p:anim calcmode="lin" valueType="num">
                                      <p:cBhvr additive="base">
                                        <p:cTn id="13" dur="500" fill="hold"/>
                                        <p:tgtEl>
                                          <p:spTgt spid="486408"/>
                                        </p:tgtEl>
                                        <p:attrNameLst>
                                          <p:attrName>ppt_y</p:attrName>
                                        </p:attrNameLst>
                                      </p:cBhvr>
                                      <p:tavLst>
                                        <p:tav tm="0">
                                          <p:val>
                                            <p:strVal val="1+#ppt_h/2"/>
                                          </p:val>
                                        </p:tav>
                                        <p:tav tm="100000">
                                          <p:val>
                                            <p:strVal val="#ppt_y"/>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5" presetClass="entr" presetSubtype="10" fill="hold" nodeType="clickEffect">
                                  <p:stCondLst>
                                    <p:cond delay="0"/>
                                  </p:stCondLst>
                                  <p:childTnLst>
                                    <p:set>
                                      <p:cBhvr>
                                        <p:cTn id="17" dur="1" fill="hold">
                                          <p:stCondLst>
                                            <p:cond delay="0"/>
                                          </p:stCondLst>
                                        </p:cTn>
                                        <p:tgtEl>
                                          <p:spTgt spid="486415"/>
                                        </p:tgtEl>
                                        <p:attrNameLst>
                                          <p:attrName>style.visibility</p:attrName>
                                        </p:attrNameLst>
                                      </p:cBhvr>
                                      <p:to>
                                        <p:strVal val="visible"/>
                                      </p:to>
                                    </p:set>
                                    <p:animEffect transition="in" filter="checkerboard(across)">
                                      <p:cBhvr>
                                        <p:cTn id="18" dur="500"/>
                                        <p:tgtEl>
                                          <p:spTgt spid="486415"/>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21" presetClass="entr" presetSubtype="4" fill="hold" grpId="0" nodeType="clickEffect">
                                  <p:stCondLst>
                                    <p:cond delay="0"/>
                                  </p:stCondLst>
                                  <p:childTnLst>
                                    <p:set>
                                      <p:cBhvr>
                                        <p:cTn id="22" dur="1" fill="hold">
                                          <p:stCondLst>
                                            <p:cond delay="0"/>
                                          </p:stCondLst>
                                        </p:cTn>
                                        <p:tgtEl>
                                          <p:spTgt spid="486414"/>
                                        </p:tgtEl>
                                        <p:attrNameLst>
                                          <p:attrName>style.visibility</p:attrName>
                                        </p:attrNameLst>
                                      </p:cBhvr>
                                      <p:to>
                                        <p:strVal val="visible"/>
                                      </p:to>
                                    </p:set>
                                    <p:animEffect transition="in" filter="wheel(4)">
                                      <p:cBhvr>
                                        <p:cTn id="23" dur="2000"/>
                                        <p:tgtEl>
                                          <p:spTgt spid="486414"/>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5" presetClass="entr" presetSubtype="10" fill="hold" nodeType="clickEffect">
                                  <p:stCondLst>
                                    <p:cond delay="0"/>
                                  </p:stCondLst>
                                  <p:childTnLst>
                                    <p:set>
                                      <p:cBhvr>
                                        <p:cTn id="27" dur="1" fill="hold">
                                          <p:stCondLst>
                                            <p:cond delay="0"/>
                                          </p:stCondLst>
                                        </p:cTn>
                                        <p:tgtEl>
                                          <p:spTgt spid="486416"/>
                                        </p:tgtEl>
                                        <p:attrNameLst>
                                          <p:attrName>style.visibility</p:attrName>
                                        </p:attrNameLst>
                                      </p:cBhvr>
                                      <p:to>
                                        <p:strVal val="visible"/>
                                      </p:to>
                                    </p:set>
                                    <p:animEffect transition="in" filter="checkerboard(across)">
                                      <p:cBhvr>
                                        <p:cTn id="28" dur="500"/>
                                        <p:tgtEl>
                                          <p:spTgt spid="486416"/>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4" presetClass="entr" presetSubtype="16" fill="hold" grpId="0" nodeType="clickEffect">
                                  <p:stCondLst>
                                    <p:cond delay="0"/>
                                  </p:stCondLst>
                                  <p:childTnLst>
                                    <p:set>
                                      <p:cBhvr>
                                        <p:cTn id="32" dur="1" fill="hold">
                                          <p:stCondLst>
                                            <p:cond delay="0"/>
                                          </p:stCondLst>
                                        </p:cTn>
                                        <p:tgtEl>
                                          <p:spTgt spid="486419"/>
                                        </p:tgtEl>
                                        <p:attrNameLst>
                                          <p:attrName>style.visibility</p:attrName>
                                        </p:attrNameLst>
                                      </p:cBhvr>
                                      <p:to>
                                        <p:strVal val="visible"/>
                                      </p:to>
                                    </p:set>
                                    <p:animEffect transition="in" filter="box(in)">
                                      <p:cBhvr>
                                        <p:cTn id="33" dur="500"/>
                                        <p:tgtEl>
                                          <p:spTgt spid="486419"/>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5" presetClass="entr" presetSubtype="10" fill="hold" grpId="0" nodeType="clickEffect">
                                  <p:stCondLst>
                                    <p:cond delay="0"/>
                                  </p:stCondLst>
                                  <p:childTnLst>
                                    <p:set>
                                      <p:cBhvr>
                                        <p:cTn id="37" dur="1" fill="hold">
                                          <p:stCondLst>
                                            <p:cond delay="0"/>
                                          </p:stCondLst>
                                        </p:cTn>
                                        <p:tgtEl>
                                          <p:spTgt spid="486420"/>
                                        </p:tgtEl>
                                        <p:attrNameLst>
                                          <p:attrName>style.visibility</p:attrName>
                                        </p:attrNameLst>
                                      </p:cBhvr>
                                      <p:to>
                                        <p:strVal val="visible"/>
                                      </p:to>
                                    </p:set>
                                    <p:animEffect transition="in" filter="checkerboard(across)">
                                      <p:cBhvr>
                                        <p:cTn id="38" dur="500"/>
                                        <p:tgtEl>
                                          <p:spTgt spid="4864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6414" grpId="0"/>
      <p:bldP spid="486419" grpId="0"/>
      <p:bldP spid="486420" grpId="0"/>
    </p:bldLst>
  </p:timing>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87426" name="Group 2"/>
          <p:cNvGrpSpPr>
            <a:grpSpLocks/>
          </p:cNvGrpSpPr>
          <p:nvPr/>
        </p:nvGrpSpPr>
        <p:grpSpPr bwMode="auto">
          <a:xfrm>
            <a:off x="533400" y="1981200"/>
            <a:ext cx="3859213" cy="2652713"/>
            <a:chOff x="336" y="1248"/>
            <a:chExt cx="2431" cy="1671"/>
          </a:xfrm>
        </p:grpSpPr>
        <p:sp>
          <p:nvSpPr>
            <p:cNvPr id="487427" name="Line 3"/>
            <p:cNvSpPr>
              <a:spLocks noChangeShapeType="1"/>
            </p:cNvSpPr>
            <p:nvPr/>
          </p:nvSpPr>
          <p:spPr bwMode="auto">
            <a:xfrm flipV="1">
              <a:off x="786" y="1448"/>
              <a:ext cx="0" cy="1217"/>
            </a:xfrm>
            <a:prstGeom prst="line">
              <a:avLst/>
            </a:prstGeom>
            <a:noFill/>
            <a:ln w="9525">
              <a:solidFill>
                <a:srgbClr val="000000"/>
              </a:solidFill>
              <a:round/>
              <a:headEnd type="none" w="sm"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87428" name="Line 4"/>
            <p:cNvSpPr>
              <a:spLocks noChangeShapeType="1"/>
            </p:cNvSpPr>
            <p:nvPr/>
          </p:nvSpPr>
          <p:spPr bwMode="auto">
            <a:xfrm>
              <a:off x="786" y="2665"/>
              <a:ext cx="1877" cy="0"/>
            </a:xfrm>
            <a:prstGeom prst="line">
              <a:avLst/>
            </a:prstGeom>
            <a:noFill/>
            <a:ln w="9525">
              <a:solidFill>
                <a:srgbClr val="000000"/>
              </a:solidFill>
              <a:round/>
              <a:headEnd type="none" w="sm" len="lg"/>
              <a:tailEnd type="stealth" w="sm" len="lg"/>
            </a:ln>
            <a:extLst>
              <a:ext uri="{909E8E84-426E-40DD-AFC4-6F175D3DCCD1}">
                <a14:hiddenFill xmlns:a14="http://schemas.microsoft.com/office/drawing/2010/main">
                  <a:noFill/>
                </a14:hiddenFill>
              </a:ext>
            </a:extLst>
          </p:spPr>
          <p:txBody>
            <a:bodyPr/>
            <a:lstStyle/>
            <a:p>
              <a:endParaRPr lang="en-US"/>
            </a:p>
          </p:txBody>
        </p:sp>
        <p:sp>
          <p:nvSpPr>
            <p:cNvPr id="487429" name="Arc 5"/>
            <p:cNvSpPr>
              <a:spLocks/>
            </p:cNvSpPr>
            <p:nvPr/>
          </p:nvSpPr>
          <p:spPr bwMode="auto">
            <a:xfrm rot="1038898">
              <a:off x="1087" y="1248"/>
              <a:ext cx="1409" cy="1000"/>
            </a:xfrm>
            <a:custGeom>
              <a:avLst/>
              <a:gdLst>
                <a:gd name="G0" fmla="+- 13641 0 0"/>
                <a:gd name="G1" fmla="+- 0 0 0"/>
                <a:gd name="G2" fmla="+- 21600 0 0"/>
                <a:gd name="T0" fmla="*/ 18153 w 18153"/>
                <a:gd name="T1" fmla="*/ 21123 h 21600"/>
                <a:gd name="T2" fmla="*/ 0 w 18153"/>
                <a:gd name="T3" fmla="*/ 16748 h 21600"/>
                <a:gd name="T4" fmla="*/ 13641 w 18153"/>
                <a:gd name="T5" fmla="*/ 0 h 21600"/>
              </a:gdLst>
              <a:ahLst/>
              <a:cxnLst>
                <a:cxn ang="0">
                  <a:pos x="T0" y="T1"/>
                </a:cxn>
                <a:cxn ang="0">
                  <a:pos x="T2" y="T3"/>
                </a:cxn>
                <a:cxn ang="0">
                  <a:pos x="T4" y="T5"/>
                </a:cxn>
              </a:cxnLst>
              <a:rect l="0" t="0" r="r" b="b"/>
              <a:pathLst>
                <a:path w="18153" h="21600" fill="none" extrusionOk="0">
                  <a:moveTo>
                    <a:pt x="18153" y="21123"/>
                  </a:moveTo>
                  <a:cubicBezTo>
                    <a:pt x="16669" y="21440"/>
                    <a:pt x="15157" y="21599"/>
                    <a:pt x="13641" y="21600"/>
                  </a:cubicBezTo>
                  <a:cubicBezTo>
                    <a:pt x="8671" y="21600"/>
                    <a:pt x="3853" y="19886"/>
                    <a:pt x="0" y="16747"/>
                  </a:cubicBezTo>
                </a:path>
                <a:path w="18153" h="21600" stroke="0" extrusionOk="0">
                  <a:moveTo>
                    <a:pt x="18153" y="21123"/>
                  </a:moveTo>
                  <a:cubicBezTo>
                    <a:pt x="16669" y="21440"/>
                    <a:pt x="15157" y="21599"/>
                    <a:pt x="13641" y="21600"/>
                  </a:cubicBezTo>
                  <a:cubicBezTo>
                    <a:pt x="8671" y="21600"/>
                    <a:pt x="3853" y="19886"/>
                    <a:pt x="0" y="16747"/>
                  </a:cubicBezTo>
                  <a:lnTo>
                    <a:pt x="13641" y="0"/>
                  </a:lnTo>
                  <a:close/>
                </a:path>
              </a:pathLst>
            </a:custGeom>
            <a:noFill/>
            <a:ln w="28575">
              <a:solidFill>
                <a:srgbClr val="990000"/>
              </a:solidFill>
              <a:round/>
              <a:headEnd type="stealth" w="sm" len="lg"/>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7430" name="Line 6"/>
            <p:cNvSpPr>
              <a:spLocks noChangeShapeType="1"/>
            </p:cNvSpPr>
            <p:nvPr/>
          </p:nvSpPr>
          <p:spPr bwMode="auto">
            <a:xfrm>
              <a:off x="2316" y="2412"/>
              <a:ext cx="90" cy="0"/>
            </a:xfrm>
            <a:prstGeom prst="line">
              <a:avLst/>
            </a:prstGeom>
            <a:noFill/>
            <a:ln w="19050">
              <a:solidFill>
                <a:srgbClr val="000000"/>
              </a:solidFill>
              <a:round/>
              <a:headEnd type="stealth" w="sm" len="lg"/>
              <a:tailEnd/>
            </a:ln>
            <a:extLst>
              <a:ext uri="{909E8E84-426E-40DD-AFC4-6F175D3DCCD1}">
                <a14:hiddenFill xmlns:a14="http://schemas.microsoft.com/office/drawing/2010/main">
                  <a:noFill/>
                </a14:hiddenFill>
              </a:ext>
            </a:extLst>
          </p:spPr>
          <p:txBody>
            <a:bodyPr/>
            <a:lstStyle/>
            <a:p>
              <a:endParaRPr lang="en-US"/>
            </a:p>
          </p:txBody>
        </p:sp>
        <p:sp>
          <p:nvSpPr>
            <p:cNvPr id="487431" name="Line 7"/>
            <p:cNvSpPr>
              <a:spLocks noChangeShapeType="1"/>
            </p:cNvSpPr>
            <p:nvPr/>
          </p:nvSpPr>
          <p:spPr bwMode="auto">
            <a:xfrm flipH="1">
              <a:off x="786" y="2404"/>
              <a:ext cx="1530" cy="0"/>
            </a:xfrm>
            <a:prstGeom prst="line">
              <a:avLst/>
            </a:prstGeom>
            <a:noFill/>
            <a:ln w="9525">
              <a:solidFill>
                <a:srgbClr val="000000"/>
              </a:solidFill>
              <a:prstDash val="lgDash"/>
              <a:round/>
              <a:headEnd type="stealth" w="sm" len="lg"/>
              <a:tailEnd/>
            </a:ln>
            <a:extLst>
              <a:ext uri="{909E8E84-426E-40DD-AFC4-6F175D3DCCD1}">
                <a14:hiddenFill xmlns:a14="http://schemas.microsoft.com/office/drawing/2010/main">
                  <a:noFill/>
                </a14:hiddenFill>
              </a:ext>
            </a:extLst>
          </p:spPr>
          <p:txBody>
            <a:bodyPr/>
            <a:lstStyle/>
            <a:p>
              <a:endParaRPr lang="en-US"/>
            </a:p>
          </p:txBody>
        </p:sp>
        <p:sp>
          <p:nvSpPr>
            <p:cNvPr id="487432" name="Line 8"/>
            <p:cNvSpPr>
              <a:spLocks noChangeShapeType="1"/>
            </p:cNvSpPr>
            <p:nvPr/>
          </p:nvSpPr>
          <p:spPr bwMode="auto">
            <a:xfrm>
              <a:off x="2316" y="2404"/>
              <a:ext cx="0" cy="261"/>
            </a:xfrm>
            <a:prstGeom prst="line">
              <a:avLst/>
            </a:prstGeom>
            <a:noFill/>
            <a:ln w="9525">
              <a:solidFill>
                <a:srgbClr val="000000"/>
              </a:solidFill>
              <a:prstDash val="lgDash"/>
              <a:round/>
              <a:headEnd type="stealth" w="sm" len="lg"/>
              <a:tailEnd/>
            </a:ln>
            <a:extLst>
              <a:ext uri="{909E8E84-426E-40DD-AFC4-6F175D3DCCD1}">
                <a14:hiddenFill xmlns:a14="http://schemas.microsoft.com/office/drawing/2010/main">
                  <a:noFill/>
                </a14:hiddenFill>
              </a:ext>
            </a:extLst>
          </p:spPr>
          <p:txBody>
            <a:bodyPr/>
            <a:lstStyle/>
            <a:p>
              <a:endParaRPr lang="en-US"/>
            </a:p>
          </p:txBody>
        </p:sp>
        <p:sp>
          <p:nvSpPr>
            <p:cNvPr id="487433" name="AutoShape 9"/>
            <p:cNvSpPr>
              <a:spLocks noChangeArrowheads="1"/>
            </p:cNvSpPr>
            <p:nvPr/>
          </p:nvSpPr>
          <p:spPr bwMode="auto">
            <a:xfrm>
              <a:off x="2301" y="2448"/>
              <a:ext cx="29" cy="27"/>
            </a:xfrm>
            <a:prstGeom prst="flowChartConnector">
              <a:avLst/>
            </a:prstGeom>
            <a:solidFill>
              <a:srgbClr val="FFFFFF"/>
            </a:solidFill>
            <a:ln w="9525">
              <a:solidFill>
                <a:srgbClr val="000000"/>
              </a:solidFill>
              <a:round/>
              <a:headEnd/>
              <a:tailEnd/>
            </a:ln>
          </p:spPr>
          <p:txBody>
            <a:bodyPr/>
            <a:lstStyle/>
            <a:p>
              <a:endParaRPr lang="en-US"/>
            </a:p>
          </p:txBody>
        </p:sp>
        <p:sp>
          <p:nvSpPr>
            <p:cNvPr id="487434" name="AutoShape 10"/>
            <p:cNvSpPr>
              <a:spLocks noChangeArrowheads="1"/>
            </p:cNvSpPr>
            <p:nvPr/>
          </p:nvSpPr>
          <p:spPr bwMode="auto">
            <a:xfrm>
              <a:off x="2301" y="2513"/>
              <a:ext cx="29" cy="28"/>
            </a:xfrm>
            <a:prstGeom prst="flowChartConnector">
              <a:avLst/>
            </a:prstGeom>
            <a:solidFill>
              <a:srgbClr val="FFFFFF"/>
            </a:solidFill>
            <a:ln w="9525">
              <a:solidFill>
                <a:srgbClr val="000000"/>
              </a:solidFill>
              <a:round/>
              <a:headEnd/>
              <a:tailEnd/>
            </a:ln>
          </p:spPr>
          <p:txBody>
            <a:bodyPr/>
            <a:lstStyle/>
            <a:p>
              <a:endParaRPr lang="en-US"/>
            </a:p>
          </p:txBody>
        </p:sp>
        <p:sp>
          <p:nvSpPr>
            <p:cNvPr id="487435" name="Line 11"/>
            <p:cNvSpPr>
              <a:spLocks noChangeShapeType="1"/>
            </p:cNvSpPr>
            <p:nvPr/>
          </p:nvSpPr>
          <p:spPr bwMode="auto">
            <a:xfrm>
              <a:off x="2324" y="2455"/>
              <a:ext cx="90" cy="0"/>
            </a:xfrm>
            <a:prstGeom prst="line">
              <a:avLst/>
            </a:prstGeom>
            <a:noFill/>
            <a:ln w="9525">
              <a:solidFill>
                <a:srgbClr val="000000"/>
              </a:solidFill>
              <a:round/>
              <a:headEnd type="stealth" w="sm" len="lg"/>
              <a:tailEnd type="stealth" w="sm" len="sm"/>
            </a:ln>
            <a:extLst>
              <a:ext uri="{909E8E84-426E-40DD-AFC4-6F175D3DCCD1}">
                <a14:hiddenFill xmlns:a14="http://schemas.microsoft.com/office/drawing/2010/main">
                  <a:noFill/>
                </a14:hiddenFill>
              </a:ext>
            </a:extLst>
          </p:spPr>
          <p:txBody>
            <a:bodyPr/>
            <a:lstStyle/>
            <a:p>
              <a:endParaRPr lang="en-US"/>
            </a:p>
          </p:txBody>
        </p:sp>
        <p:sp>
          <p:nvSpPr>
            <p:cNvPr id="487436" name="Line 12"/>
            <p:cNvSpPr>
              <a:spLocks noChangeShapeType="1"/>
            </p:cNvSpPr>
            <p:nvPr/>
          </p:nvSpPr>
          <p:spPr bwMode="auto">
            <a:xfrm>
              <a:off x="2324" y="2528"/>
              <a:ext cx="90" cy="0"/>
            </a:xfrm>
            <a:prstGeom prst="line">
              <a:avLst/>
            </a:prstGeom>
            <a:noFill/>
            <a:ln w="9525">
              <a:solidFill>
                <a:srgbClr val="000000"/>
              </a:solidFill>
              <a:round/>
              <a:headEnd type="stealth" w="sm" len="lg"/>
              <a:tailEnd type="stealth" w="sm" len="sm"/>
            </a:ln>
            <a:extLst>
              <a:ext uri="{909E8E84-426E-40DD-AFC4-6F175D3DCCD1}">
                <a14:hiddenFill xmlns:a14="http://schemas.microsoft.com/office/drawing/2010/main">
                  <a:noFill/>
                </a14:hiddenFill>
              </a:ext>
            </a:extLst>
          </p:spPr>
          <p:txBody>
            <a:bodyPr/>
            <a:lstStyle/>
            <a:p>
              <a:endParaRPr lang="en-US"/>
            </a:p>
          </p:txBody>
        </p:sp>
        <p:sp>
          <p:nvSpPr>
            <p:cNvPr id="487437" name="Text Box 13"/>
            <p:cNvSpPr txBox="1">
              <a:spLocks noChangeArrowheads="1"/>
            </p:cNvSpPr>
            <p:nvPr/>
          </p:nvSpPr>
          <p:spPr bwMode="auto">
            <a:xfrm>
              <a:off x="2496" y="2658"/>
              <a:ext cx="271" cy="2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N</a:t>
              </a:r>
            </a:p>
          </p:txBody>
        </p:sp>
        <p:sp>
          <p:nvSpPr>
            <p:cNvPr id="487438" name="Text Box 14"/>
            <p:cNvSpPr txBox="1">
              <a:spLocks noChangeArrowheads="1"/>
            </p:cNvSpPr>
            <p:nvPr/>
          </p:nvSpPr>
          <p:spPr bwMode="auto">
            <a:xfrm>
              <a:off x="516" y="2274"/>
              <a:ext cx="324" cy="2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7439" name="Text Box 15"/>
            <p:cNvSpPr txBox="1">
              <a:spLocks noChangeArrowheads="1"/>
            </p:cNvSpPr>
            <p:nvPr/>
          </p:nvSpPr>
          <p:spPr bwMode="auto">
            <a:xfrm>
              <a:off x="2196" y="2658"/>
              <a:ext cx="360" cy="2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N</a:t>
              </a:r>
              <a:r>
                <a:rPr lang="en-US" baseline="-25000">
                  <a:latin typeface="Times New Roman" pitchFamily="18" charset="0"/>
                  <a:cs typeface="Times New Roman" pitchFamily="18" charset="0"/>
                </a:rPr>
                <a:t>c</a:t>
              </a:r>
              <a:endParaRPr lang="en-US">
                <a:latin typeface="Times New Roman" pitchFamily="18" charset="0"/>
                <a:cs typeface="Times New Roman" pitchFamily="18" charset="0"/>
              </a:endParaRPr>
            </a:p>
          </p:txBody>
        </p:sp>
        <p:sp>
          <p:nvSpPr>
            <p:cNvPr id="487440" name="Text Box 16"/>
            <p:cNvSpPr txBox="1">
              <a:spLocks noChangeArrowheads="1"/>
            </p:cNvSpPr>
            <p:nvPr/>
          </p:nvSpPr>
          <p:spPr bwMode="auto">
            <a:xfrm>
              <a:off x="426" y="1441"/>
              <a:ext cx="454" cy="2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7441" name="Text Box 17"/>
            <p:cNvSpPr txBox="1">
              <a:spLocks noChangeArrowheads="1"/>
            </p:cNvSpPr>
            <p:nvPr/>
          </p:nvSpPr>
          <p:spPr bwMode="auto">
            <a:xfrm>
              <a:off x="336" y="1796"/>
              <a:ext cx="514" cy="2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7442" name="Line 18"/>
            <p:cNvSpPr>
              <a:spLocks noChangeShapeType="1"/>
            </p:cNvSpPr>
            <p:nvPr/>
          </p:nvSpPr>
          <p:spPr bwMode="auto">
            <a:xfrm>
              <a:off x="756" y="1919"/>
              <a:ext cx="63" cy="0"/>
            </a:xfrm>
            <a:prstGeom prst="line">
              <a:avLst/>
            </a:prstGeom>
            <a:noFill/>
            <a:ln w="9525">
              <a:solidFill>
                <a:srgbClr val="000000"/>
              </a:solidFill>
              <a:round/>
              <a:headEnd type="stealth" w="sm" len="lg"/>
              <a:tailEnd/>
            </a:ln>
            <a:extLst>
              <a:ext uri="{909E8E84-426E-40DD-AFC4-6F175D3DCCD1}">
                <a14:hiddenFill xmlns:a14="http://schemas.microsoft.com/office/drawing/2010/main">
                  <a:noFill/>
                </a14:hiddenFill>
              </a:ext>
            </a:extLst>
          </p:spPr>
          <p:txBody>
            <a:bodyPr/>
            <a:lstStyle/>
            <a:p>
              <a:endParaRPr lang="en-US"/>
            </a:p>
          </p:txBody>
        </p:sp>
        <p:sp>
          <p:nvSpPr>
            <p:cNvPr id="487443" name="Line 19"/>
            <p:cNvSpPr>
              <a:spLocks noChangeShapeType="1"/>
            </p:cNvSpPr>
            <p:nvPr/>
          </p:nvSpPr>
          <p:spPr bwMode="auto">
            <a:xfrm>
              <a:off x="831" y="1919"/>
              <a:ext cx="474" cy="0"/>
            </a:xfrm>
            <a:prstGeom prst="line">
              <a:avLst/>
            </a:prstGeom>
            <a:noFill/>
            <a:ln w="9525">
              <a:solidFill>
                <a:srgbClr val="000000"/>
              </a:solidFill>
              <a:round/>
              <a:headEnd type="stealth" w="sm" len="lg"/>
              <a:tailEnd/>
            </a:ln>
            <a:extLst>
              <a:ext uri="{909E8E84-426E-40DD-AFC4-6F175D3DCCD1}">
                <a14:hiddenFill xmlns:a14="http://schemas.microsoft.com/office/drawing/2010/main">
                  <a:noFill/>
                </a14:hiddenFill>
              </a:ext>
            </a:extLst>
          </p:spPr>
          <p:txBody>
            <a:bodyPr/>
            <a:lstStyle/>
            <a:p>
              <a:endParaRPr lang="en-US"/>
            </a:p>
          </p:txBody>
        </p:sp>
        <p:sp>
          <p:nvSpPr>
            <p:cNvPr id="487444" name="AutoShape 20"/>
            <p:cNvSpPr>
              <a:spLocks noChangeArrowheads="1"/>
            </p:cNvSpPr>
            <p:nvPr/>
          </p:nvSpPr>
          <p:spPr bwMode="auto">
            <a:xfrm>
              <a:off x="996" y="1905"/>
              <a:ext cx="29" cy="27"/>
            </a:xfrm>
            <a:prstGeom prst="flowChartConnector">
              <a:avLst/>
            </a:prstGeom>
            <a:solidFill>
              <a:srgbClr val="FFFFFF"/>
            </a:solidFill>
            <a:ln w="9525">
              <a:solidFill>
                <a:srgbClr val="000000"/>
              </a:solidFill>
              <a:round/>
              <a:headEnd/>
              <a:tailEnd/>
            </a:ln>
          </p:spPr>
          <p:txBody>
            <a:bodyPr/>
            <a:lstStyle/>
            <a:p>
              <a:endParaRPr lang="en-US"/>
            </a:p>
          </p:txBody>
        </p:sp>
        <p:sp>
          <p:nvSpPr>
            <p:cNvPr id="487445" name="AutoShape 21"/>
            <p:cNvSpPr>
              <a:spLocks noChangeArrowheads="1"/>
            </p:cNvSpPr>
            <p:nvPr/>
          </p:nvSpPr>
          <p:spPr bwMode="auto">
            <a:xfrm>
              <a:off x="1079" y="1905"/>
              <a:ext cx="28" cy="27"/>
            </a:xfrm>
            <a:prstGeom prst="flowChartConnector">
              <a:avLst/>
            </a:prstGeom>
            <a:solidFill>
              <a:srgbClr val="FFFFFF"/>
            </a:solidFill>
            <a:ln w="9525">
              <a:solidFill>
                <a:srgbClr val="000000"/>
              </a:solidFill>
              <a:round/>
              <a:headEnd/>
              <a:tailEnd/>
            </a:ln>
          </p:spPr>
          <p:txBody>
            <a:bodyPr/>
            <a:lstStyle/>
            <a:p>
              <a:endParaRPr lang="en-US"/>
            </a:p>
          </p:txBody>
        </p:sp>
        <p:sp>
          <p:nvSpPr>
            <p:cNvPr id="487446" name="AutoShape 22"/>
            <p:cNvSpPr>
              <a:spLocks noChangeArrowheads="1"/>
            </p:cNvSpPr>
            <p:nvPr/>
          </p:nvSpPr>
          <p:spPr bwMode="auto">
            <a:xfrm>
              <a:off x="1214" y="1905"/>
              <a:ext cx="28" cy="27"/>
            </a:xfrm>
            <a:prstGeom prst="flowChartConnector">
              <a:avLst/>
            </a:prstGeom>
            <a:solidFill>
              <a:srgbClr val="FFFFFF"/>
            </a:solidFill>
            <a:ln w="9525">
              <a:solidFill>
                <a:srgbClr val="000000"/>
              </a:solidFill>
              <a:round/>
              <a:headEnd/>
              <a:tailEnd/>
            </a:ln>
          </p:spPr>
          <p:txBody>
            <a:bodyPr/>
            <a:lstStyle/>
            <a:p>
              <a:endParaRPr lang="en-US"/>
            </a:p>
          </p:txBody>
        </p:sp>
        <p:sp>
          <p:nvSpPr>
            <p:cNvPr id="487447" name="Line 23"/>
            <p:cNvSpPr>
              <a:spLocks noChangeShapeType="1"/>
            </p:cNvSpPr>
            <p:nvPr/>
          </p:nvSpPr>
          <p:spPr bwMode="auto">
            <a:xfrm>
              <a:off x="786" y="2086"/>
              <a:ext cx="896" cy="0"/>
            </a:xfrm>
            <a:prstGeom prst="line">
              <a:avLst/>
            </a:prstGeom>
            <a:noFill/>
            <a:ln w="9525">
              <a:solidFill>
                <a:srgbClr val="000000"/>
              </a:solidFill>
              <a:round/>
              <a:headEnd type="stealth" w="sm" len="lg"/>
              <a:tailEnd/>
            </a:ln>
            <a:extLst>
              <a:ext uri="{909E8E84-426E-40DD-AFC4-6F175D3DCCD1}">
                <a14:hiddenFill xmlns:a14="http://schemas.microsoft.com/office/drawing/2010/main">
                  <a:noFill/>
                </a14:hiddenFill>
              </a:ext>
            </a:extLst>
          </p:spPr>
          <p:txBody>
            <a:bodyPr/>
            <a:lstStyle/>
            <a:p>
              <a:endParaRPr lang="en-US"/>
            </a:p>
          </p:txBody>
        </p:sp>
        <p:sp>
          <p:nvSpPr>
            <p:cNvPr id="487448" name="Line 24"/>
            <p:cNvSpPr>
              <a:spLocks noChangeShapeType="1"/>
            </p:cNvSpPr>
            <p:nvPr/>
          </p:nvSpPr>
          <p:spPr bwMode="auto">
            <a:xfrm>
              <a:off x="786" y="2245"/>
              <a:ext cx="1208" cy="0"/>
            </a:xfrm>
            <a:prstGeom prst="line">
              <a:avLst/>
            </a:prstGeom>
            <a:noFill/>
            <a:ln w="9525">
              <a:solidFill>
                <a:srgbClr val="000000"/>
              </a:solidFill>
              <a:round/>
              <a:headEnd type="stealth" w="sm" len="lg"/>
              <a:tailEnd/>
            </a:ln>
            <a:extLst>
              <a:ext uri="{909E8E84-426E-40DD-AFC4-6F175D3DCCD1}">
                <a14:hiddenFill xmlns:a14="http://schemas.microsoft.com/office/drawing/2010/main">
                  <a:noFill/>
                </a14:hiddenFill>
              </a:ext>
            </a:extLst>
          </p:spPr>
          <p:txBody>
            <a:bodyPr/>
            <a:lstStyle/>
            <a:p>
              <a:endParaRPr lang="en-US"/>
            </a:p>
          </p:txBody>
        </p:sp>
        <p:sp>
          <p:nvSpPr>
            <p:cNvPr id="487449" name="AutoShape 25"/>
            <p:cNvSpPr>
              <a:spLocks noChangeArrowheads="1"/>
            </p:cNvSpPr>
            <p:nvPr/>
          </p:nvSpPr>
          <p:spPr bwMode="auto">
            <a:xfrm>
              <a:off x="1319" y="2071"/>
              <a:ext cx="28" cy="28"/>
            </a:xfrm>
            <a:prstGeom prst="flowChartConnector">
              <a:avLst/>
            </a:prstGeom>
            <a:solidFill>
              <a:srgbClr val="FFFFFF"/>
            </a:solidFill>
            <a:ln w="9525">
              <a:solidFill>
                <a:srgbClr val="000000"/>
              </a:solidFill>
              <a:round/>
              <a:headEnd/>
              <a:tailEnd/>
            </a:ln>
          </p:spPr>
          <p:txBody>
            <a:bodyPr/>
            <a:lstStyle/>
            <a:p>
              <a:endParaRPr lang="en-US"/>
            </a:p>
          </p:txBody>
        </p:sp>
        <p:sp>
          <p:nvSpPr>
            <p:cNvPr id="487450" name="AutoShape 26"/>
            <p:cNvSpPr>
              <a:spLocks noChangeArrowheads="1"/>
            </p:cNvSpPr>
            <p:nvPr/>
          </p:nvSpPr>
          <p:spPr bwMode="auto">
            <a:xfrm>
              <a:off x="1221" y="2071"/>
              <a:ext cx="29" cy="28"/>
            </a:xfrm>
            <a:prstGeom prst="flowChartConnector">
              <a:avLst/>
            </a:prstGeom>
            <a:solidFill>
              <a:srgbClr val="FFFFFF"/>
            </a:solidFill>
            <a:ln w="9525">
              <a:solidFill>
                <a:srgbClr val="000000"/>
              </a:solidFill>
              <a:round/>
              <a:headEnd/>
              <a:tailEnd/>
            </a:ln>
          </p:spPr>
          <p:txBody>
            <a:bodyPr/>
            <a:lstStyle/>
            <a:p>
              <a:endParaRPr lang="en-US"/>
            </a:p>
          </p:txBody>
        </p:sp>
        <p:sp>
          <p:nvSpPr>
            <p:cNvPr id="487451" name="AutoShape 27"/>
            <p:cNvSpPr>
              <a:spLocks noChangeArrowheads="1"/>
            </p:cNvSpPr>
            <p:nvPr/>
          </p:nvSpPr>
          <p:spPr bwMode="auto">
            <a:xfrm>
              <a:off x="1476" y="2071"/>
              <a:ext cx="29" cy="28"/>
            </a:xfrm>
            <a:prstGeom prst="flowChartConnector">
              <a:avLst/>
            </a:prstGeom>
            <a:solidFill>
              <a:srgbClr val="FFFFFF"/>
            </a:solidFill>
            <a:ln w="9525">
              <a:solidFill>
                <a:srgbClr val="000000"/>
              </a:solidFill>
              <a:round/>
              <a:headEnd/>
              <a:tailEnd/>
            </a:ln>
          </p:spPr>
          <p:txBody>
            <a:bodyPr/>
            <a:lstStyle/>
            <a:p>
              <a:endParaRPr lang="en-US"/>
            </a:p>
          </p:txBody>
        </p:sp>
        <p:sp>
          <p:nvSpPr>
            <p:cNvPr id="487452" name="AutoShape 28"/>
            <p:cNvSpPr>
              <a:spLocks noChangeArrowheads="1"/>
            </p:cNvSpPr>
            <p:nvPr/>
          </p:nvSpPr>
          <p:spPr bwMode="auto">
            <a:xfrm>
              <a:off x="1559" y="2071"/>
              <a:ext cx="28" cy="28"/>
            </a:xfrm>
            <a:prstGeom prst="flowChartConnector">
              <a:avLst/>
            </a:prstGeom>
            <a:solidFill>
              <a:srgbClr val="FFFFFF"/>
            </a:solidFill>
            <a:ln w="9525">
              <a:solidFill>
                <a:srgbClr val="000000"/>
              </a:solidFill>
              <a:round/>
              <a:headEnd/>
              <a:tailEnd/>
            </a:ln>
          </p:spPr>
          <p:txBody>
            <a:bodyPr/>
            <a:lstStyle/>
            <a:p>
              <a:endParaRPr lang="en-US"/>
            </a:p>
          </p:txBody>
        </p:sp>
        <p:sp>
          <p:nvSpPr>
            <p:cNvPr id="487453" name="AutoShape 29"/>
            <p:cNvSpPr>
              <a:spLocks noChangeArrowheads="1"/>
            </p:cNvSpPr>
            <p:nvPr/>
          </p:nvSpPr>
          <p:spPr bwMode="auto">
            <a:xfrm>
              <a:off x="1484" y="2231"/>
              <a:ext cx="28" cy="27"/>
            </a:xfrm>
            <a:prstGeom prst="flowChartConnector">
              <a:avLst/>
            </a:prstGeom>
            <a:solidFill>
              <a:srgbClr val="FFFFFF"/>
            </a:solidFill>
            <a:ln w="9525">
              <a:solidFill>
                <a:srgbClr val="000000"/>
              </a:solidFill>
              <a:round/>
              <a:headEnd/>
              <a:tailEnd/>
            </a:ln>
          </p:spPr>
          <p:txBody>
            <a:bodyPr/>
            <a:lstStyle/>
            <a:p>
              <a:endParaRPr lang="en-US"/>
            </a:p>
          </p:txBody>
        </p:sp>
        <p:sp>
          <p:nvSpPr>
            <p:cNvPr id="487454" name="AutoShape 30"/>
            <p:cNvSpPr>
              <a:spLocks noChangeArrowheads="1"/>
            </p:cNvSpPr>
            <p:nvPr/>
          </p:nvSpPr>
          <p:spPr bwMode="auto">
            <a:xfrm>
              <a:off x="1574" y="2231"/>
              <a:ext cx="28" cy="27"/>
            </a:xfrm>
            <a:prstGeom prst="flowChartConnector">
              <a:avLst/>
            </a:prstGeom>
            <a:solidFill>
              <a:srgbClr val="FFFFFF"/>
            </a:solidFill>
            <a:ln w="9525">
              <a:solidFill>
                <a:srgbClr val="000000"/>
              </a:solidFill>
              <a:round/>
              <a:headEnd/>
              <a:tailEnd/>
            </a:ln>
          </p:spPr>
          <p:txBody>
            <a:bodyPr/>
            <a:lstStyle/>
            <a:p>
              <a:endParaRPr lang="en-US"/>
            </a:p>
          </p:txBody>
        </p:sp>
        <p:sp>
          <p:nvSpPr>
            <p:cNvPr id="487455" name="AutoShape 31"/>
            <p:cNvSpPr>
              <a:spLocks noChangeArrowheads="1"/>
            </p:cNvSpPr>
            <p:nvPr/>
          </p:nvSpPr>
          <p:spPr bwMode="auto">
            <a:xfrm>
              <a:off x="1844" y="2231"/>
              <a:ext cx="28" cy="27"/>
            </a:xfrm>
            <a:prstGeom prst="flowChartConnector">
              <a:avLst/>
            </a:prstGeom>
            <a:solidFill>
              <a:srgbClr val="FFFFFF"/>
            </a:solidFill>
            <a:ln w="9525">
              <a:solidFill>
                <a:srgbClr val="000000"/>
              </a:solidFill>
              <a:round/>
              <a:headEnd/>
              <a:tailEnd/>
            </a:ln>
          </p:spPr>
          <p:txBody>
            <a:bodyPr/>
            <a:lstStyle/>
            <a:p>
              <a:endParaRPr lang="en-US"/>
            </a:p>
          </p:txBody>
        </p:sp>
        <p:sp>
          <p:nvSpPr>
            <p:cNvPr id="487456" name="AutoShape 32"/>
            <p:cNvSpPr>
              <a:spLocks noChangeArrowheads="1"/>
            </p:cNvSpPr>
            <p:nvPr/>
          </p:nvSpPr>
          <p:spPr bwMode="auto">
            <a:xfrm>
              <a:off x="1934" y="2231"/>
              <a:ext cx="28" cy="27"/>
            </a:xfrm>
            <a:prstGeom prst="flowChartConnector">
              <a:avLst/>
            </a:prstGeom>
            <a:solidFill>
              <a:srgbClr val="FFFFFF"/>
            </a:solidFill>
            <a:ln w="9525">
              <a:solidFill>
                <a:srgbClr val="000000"/>
              </a:solidFill>
              <a:round/>
              <a:headEnd/>
              <a:tailEnd/>
            </a:ln>
          </p:spPr>
          <p:txBody>
            <a:bodyPr/>
            <a:lstStyle/>
            <a:p>
              <a:endParaRPr lang="en-US"/>
            </a:p>
          </p:txBody>
        </p:sp>
        <p:graphicFrame>
          <p:nvGraphicFramePr>
            <p:cNvPr id="487457" name="Object 33"/>
            <p:cNvGraphicFramePr>
              <a:graphicFrameLocks noChangeAspect="1"/>
            </p:cNvGraphicFramePr>
            <p:nvPr/>
          </p:nvGraphicFramePr>
          <p:xfrm>
            <a:off x="384" y="1344"/>
            <a:ext cx="432" cy="257"/>
          </p:xfrm>
          <a:graphic>
            <a:graphicData uri="http://schemas.openxmlformats.org/presentationml/2006/ole">
              <mc:AlternateContent xmlns:mc="http://schemas.openxmlformats.org/markup-compatibility/2006">
                <mc:Choice xmlns:v="urn:schemas-microsoft-com:vml" Requires="v">
                  <p:oleObj spid="_x0000_s487482" name="Equation" r:id="rId3" imgW="406080" imgH="241200" progId="Equation.3">
                    <p:embed/>
                  </p:oleObj>
                </mc:Choice>
                <mc:Fallback>
                  <p:oleObj name="Equation" r:id="rId3" imgW="406080" imgH="241200" progId="Equation.3">
                    <p:embed/>
                    <p:pic>
                      <p:nvPicPr>
                        <p:cNvPr id="0" name="Object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4" y="1344"/>
                          <a:ext cx="432" cy="2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87458" name="Object 34"/>
            <p:cNvGraphicFramePr>
              <a:graphicFrameLocks noChangeAspect="1"/>
            </p:cNvGraphicFramePr>
            <p:nvPr/>
          </p:nvGraphicFramePr>
          <p:xfrm>
            <a:off x="432" y="1776"/>
            <a:ext cx="338" cy="238"/>
          </p:xfrm>
          <a:graphic>
            <a:graphicData uri="http://schemas.openxmlformats.org/presentationml/2006/ole">
              <mc:AlternateContent xmlns:mc="http://schemas.openxmlformats.org/markup-compatibility/2006">
                <mc:Choice xmlns:v="urn:schemas-microsoft-com:vml" Requires="v">
                  <p:oleObj spid="_x0000_s487483" name="Equation" r:id="rId5" imgW="482400" imgH="241200" progId="Equation.3">
                    <p:embed/>
                  </p:oleObj>
                </mc:Choice>
                <mc:Fallback>
                  <p:oleObj name="Equation" r:id="rId5" imgW="482400" imgH="241200" progId="Equation.3">
                    <p:embed/>
                    <p:pic>
                      <p:nvPicPr>
                        <p:cNvPr id="0" name="Object 3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32" y="1776"/>
                          <a:ext cx="338"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87459" name="Object 35"/>
            <p:cNvGraphicFramePr>
              <a:graphicFrameLocks noChangeAspect="1"/>
            </p:cNvGraphicFramePr>
            <p:nvPr/>
          </p:nvGraphicFramePr>
          <p:xfrm>
            <a:off x="528" y="2256"/>
            <a:ext cx="240" cy="240"/>
          </p:xfrm>
          <a:graphic>
            <a:graphicData uri="http://schemas.openxmlformats.org/presentationml/2006/ole">
              <mc:AlternateContent xmlns:mc="http://schemas.openxmlformats.org/markup-compatibility/2006">
                <mc:Choice xmlns:v="urn:schemas-microsoft-com:vml" Requires="v">
                  <p:oleObj spid="_x0000_s487484" name="Equation" r:id="rId7" imgW="241200" imgH="241200" progId="Equation.3">
                    <p:embed/>
                  </p:oleObj>
                </mc:Choice>
                <mc:Fallback>
                  <p:oleObj name="Equation" r:id="rId7" imgW="241200" imgH="241200" progId="Equation.3">
                    <p:embed/>
                    <p:pic>
                      <p:nvPicPr>
                        <p:cNvPr id="0" name="Object 3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28" y="2256"/>
                          <a:ext cx="240" cy="2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487460" name="Group 36"/>
          <p:cNvGrpSpPr>
            <a:grpSpLocks/>
          </p:cNvGrpSpPr>
          <p:nvPr/>
        </p:nvGrpSpPr>
        <p:grpSpPr bwMode="auto">
          <a:xfrm>
            <a:off x="4648200" y="2133600"/>
            <a:ext cx="4067175" cy="2524125"/>
            <a:chOff x="2928" y="1344"/>
            <a:chExt cx="2562" cy="1590"/>
          </a:xfrm>
        </p:grpSpPr>
        <p:sp>
          <p:nvSpPr>
            <p:cNvPr id="487461" name="Line 37"/>
            <p:cNvSpPr>
              <a:spLocks noChangeShapeType="1"/>
            </p:cNvSpPr>
            <p:nvPr/>
          </p:nvSpPr>
          <p:spPr bwMode="auto">
            <a:xfrm flipV="1">
              <a:off x="3499" y="1431"/>
              <a:ext cx="0" cy="1217"/>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87462" name="Line 38"/>
            <p:cNvSpPr>
              <a:spLocks noChangeShapeType="1"/>
            </p:cNvSpPr>
            <p:nvPr/>
          </p:nvSpPr>
          <p:spPr bwMode="auto">
            <a:xfrm>
              <a:off x="3499" y="2648"/>
              <a:ext cx="1620"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87463" name="Line 39"/>
            <p:cNvSpPr>
              <a:spLocks noChangeShapeType="1"/>
            </p:cNvSpPr>
            <p:nvPr/>
          </p:nvSpPr>
          <p:spPr bwMode="auto">
            <a:xfrm rot="395315">
              <a:off x="3664" y="1836"/>
              <a:ext cx="692" cy="479"/>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7464" name="Line 40"/>
            <p:cNvSpPr>
              <a:spLocks noChangeShapeType="1"/>
            </p:cNvSpPr>
            <p:nvPr/>
          </p:nvSpPr>
          <p:spPr bwMode="auto">
            <a:xfrm>
              <a:off x="4316" y="2344"/>
              <a:ext cx="400" cy="0"/>
            </a:xfrm>
            <a:prstGeom prst="line">
              <a:avLst/>
            </a:prstGeom>
            <a:noFill/>
            <a:ln w="28575">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7465" name="Line 41"/>
            <p:cNvSpPr>
              <a:spLocks noChangeShapeType="1"/>
            </p:cNvSpPr>
            <p:nvPr/>
          </p:nvSpPr>
          <p:spPr bwMode="auto">
            <a:xfrm flipH="1">
              <a:off x="3499" y="2344"/>
              <a:ext cx="810" cy="0"/>
            </a:xfrm>
            <a:prstGeom prst="line">
              <a:avLst/>
            </a:prstGeom>
            <a:noFill/>
            <a:ln w="952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487466" name="Line 42"/>
            <p:cNvSpPr>
              <a:spLocks noChangeShapeType="1"/>
            </p:cNvSpPr>
            <p:nvPr/>
          </p:nvSpPr>
          <p:spPr bwMode="auto">
            <a:xfrm flipH="1">
              <a:off x="3499" y="1953"/>
              <a:ext cx="360" cy="0"/>
            </a:xfrm>
            <a:prstGeom prst="line">
              <a:avLst/>
            </a:prstGeom>
            <a:noFill/>
            <a:ln w="952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487467" name="Line 43"/>
            <p:cNvSpPr>
              <a:spLocks noChangeShapeType="1"/>
            </p:cNvSpPr>
            <p:nvPr/>
          </p:nvSpPr>
          <p:spPr bwMode="auto">
            <a:xfrm>
              <a:off x="3859" y="1953"/>
              <a:ext cx="0" cy="695"/>
            </a:xfrm>
            <a:prstGeom prst="line">
              <a:avLst/>
            </a:prstGeom>
            <a:noFill/>
            <a:ln w="952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487468" name="Line 44"/>
            <p:cNvSpPr>
              <a:spLocks noChangeShapeType="1"/>
            </p:cNvSpPr>
            <p:nvPr/>
          </p:nvSpPr>
          <p:spPr bwMode="auto">
            <a:xfrm>
              <a:off x="4316" y="2344"/>
              <a:ext cx="0" cy="293"/>
            </a:xfrm>
            <a:prstGeom prst="line">
              <a:avLst/>
            </a:prstGeom>
            <a:noFill/>
            <a:ln w="952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487469" name="Line 45"/>
            <p:cNvSpPr>
              <a:spLocks noChangeShapeType="1"/>
            </p:cNvSpPr>
            <p:nvPr/>
          </p:nvSpPr>
          <p:spPr bwMode="auto">
            <a:xfrm>
              <a:off x="4616" y="2344"/>
              <a:ext cx="0" cy="293"/>
            </a:xfrm>
            <a:prstGeom prst="line">
              <a:avLst/>
            </a:prstGeom>
            <a:noFill/>
            <a:ln w="9525">
              <a:solidFill>
                <a:srgbClr val="000000"/>
              </a:solidFill>
              <a:prstDash val="lgDash"/>
              <a:round/>
              <a:headEnd/>
              <a:tailEnd/>
            </a:ln>
            <a:extLst>
              <a:ext uri="{909E8E84-426E-40DD-AFC4-6F175D3DCCD1}">
                <a14:hiddenFill xmlns:a14="http://schemas.microsoft.com/office/drawing/2010/main">
                  <a:noFill/>
                </a14:hiddenFill>
              </a:ext>
            </a:extLst>
          </p:spPr>
          <p:txBody>
            <a:bodyPr/>
            <a:lstStyle/>
            <a:p>
              <a:endParaRPr lang="en-US"/>
            </a:p>
          </p:txBody>
        </p:sp>
        <p:sp>
          <p:nvSpPr>
            <p:cNvPr id="487470" name="Text Box 46"/>
            <p:cNvSpPr txBox="1">
              <a:spLocks noChangeArrowheads="1"/>
            </p:cNvSpPr>
            <p:nvPr/>
          </p:nvSpPr>
          <p:spPr bwMode="auto">
            <a:xfrm>
              <a:off x="2943" y="1344"/>
              <a:ext cx="644" cy="2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7471" name="Text Box 47"/>
            <p:cNvSpPr txBox="1">
              <a:spLocks noChangeArrowheads="1"/>
            </p:cNvSpPr>
            <p:nvPr/>
          </p:nvSpPr>
          <p:spPr bwMode="auto">
            <a:xfrm>
              <a:off x="2928" y="1830"/>
              <a:ext cx="635" cy="2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7472" name="Text Box 48"/>
            <p:cNvSpPr txBox="1">
              <a:spLocks noChangeArrowheads="1"/>
            </p:cNvSpPr>
            <p:nvPr/>
          </p:nvSpPr>
          <p:spPr bwMode="auto">
            <a:xfrm>
              <a:off x="3011" y="2214"/>
              <a:ext cx="524" cy="2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7473" name="Text Box 49"/>
            <p:cNvSpPr txBox="1">
              <a:spLocks noChangeArrowheads="1"/>
            </p:cNvSpPr>
            <p:nvPr/>
          </p:nvSpPr>
          <p:spPr bwMode="auto">
            <a:xfrm>
              <a:off x="3606" y="2671"/>
              <a:ext cx="540" cy="2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logN</a:t>
              </a:r>
              <a:r>
                <a:rPr lang="en-US" sz="2000" baseline="-25000">
                  <a:latin typeface="Times New Roman" pitchFamily="18" charset="0"/>
                  <a:cs typeface="Times New Roman" pitchFamily="18" charset="0"/>
                </a:rPr>
                <a:t>A</a:t>
              </a:r>
              <a:endParaRPr lang="en-US" sz="2000">
                <a:latin typeface="Times New Roman" pitchFamily="18" charset="0"/>
                <a:cs typeface="Times New Roman" pitchFamily="18" charset="0"/>
              </a:endParaRPr>
            </a:p>
          </p:txBody>
        </p:sp>
        <p:sp>
          <p:nvSpPr>
            <p:cNvPr id="487474" name="Text Box 50"/>
            <p:cNvSpPr txBox="1">
              <a:spLocks noChangeArrowheads="1"/>
            </p:cNvSpPr>
            <p:nvPr/>
          </p:nvSpPr>
          <p:spPr bwMode="auto">
            <a:xfrm>
              <a:off x="4038" y="2671"/>
              <a:ext cx="540" cy="2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logN</a:t>
              </a:r>
              <a:r>
                <a:rPr lang="en-US" sz="2000" baseline="-25000">
                  <a:latin typeface="Times New Roman" pitchFamily="18" charset="0"/>
                  <a:cs typeface="Times New Roman" pitchFamily="18" charset="0"/>
                </a:rPr>
                <a:t>C</a:t>
              </a:r>
              <a:endParaRPr lang="en-US" sz="2000">
                <a:latin typeface="Times New Roman" pitchFamily="18" charset="0"/>
                <a:cs typeface="Times New Roman" pitchFamily="18" charset="0"/>
              </a:endParaRPr>
            </a:p>
          </p:txBody>
        </p:sp>
        <p:sp>
          <p:nvSpPr>
            <p:cNvPr id="487475" name="Text Box 51"/>
            <p:cNvSpPr txBox="1">
              <a:spLocks noChangeArrowheads="1"/>
            </p:cNvSpPr>
            <p:nvPr/>
          </p:nvSpPr>
          <p:spPr bwMode="auto">
            <a:xfrm>
              <a:off x="4470" y="2671"/>
              <a:ext cx="540" cy="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logN</a:t>
              </a:r>
              <a:r>
                <a:rPr lang="en-US" sz="2000" baseline="-25000">
                  <a:latin typeface="Times New Roman" pitchFamily="18" charset="0"/>
                  <a:cs typeface="Times New Roman" pitchFamily="18" charset="0"/>
                </a:rPr>
                <a:t>C</a:t>
              </a:r>
              <a:endParaRPr lang="en-US" sz="2000">
                <a:latin typeface="Times New Roman" pitchFamily="18" charset="0"/>
                <a:cs typeface="Times New Roman" pitchFamily="18" charset="0"/>
              </a:endParaRPr>
            </a:p>
          </p:txBody>
        </p:sp>
        <p:sp>
          <p:nvSpPr>
            <p:cNvPr id="487476" name="Text Box 52"/>
            <p:cNvSpPr txBox="1">
              <a:spLocks noChangeArrowheads="1"/>
            </p:cNvSpPr>
            <p:nvPr/>
          </p:nvSpPr>
          <p:spPr bwMode="auto">
            <a:xfrm>
              <a:off x="4950" y="2671"/>
              <a:ext cx="540" cy="2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logN</a:t>
              </a:r>
            </a:p>
          </p:txBody>
        </p:sp>
        <p:sp>
          <p:nvSpPr>
            <p:cNvPr id="487477" name="Text Box 53"/>
            <p:cNvSpPr txBox="1">
              <a:spLocks noChangeArrowheads="1"/>
            </p:cNvSpPr>
            <p:nvPr/>
          </p:nvSpPr>
          <p:spPr bwMode="auto">
            <a:xfrm>
              <a:off x="3822" y="1747"/>
              <a:ext cx="270" cy="2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A</a:t>
              </a:r>
            </a:p>
          </p:txBody>
        </p:sp>
        <p:graphicFrame>
          <p:nvGraphicFramePr>
            <p:cNvPr id="487478" name="Object 54"/>
            <p:cNvGraphicFramePr>
              <a:graphicFrameLocks noChangeAspect="1"/>
            </p:cNvGraphicFramePr>
            <p:nvPr/>
          </p:nvGraphicFramePr>
          <p:xfrm>
            <a:off x="2934" y="1344"/>
            <a:ext cx="528" cy="233"/>
          </p:xfrm>
          <a:graphic>
            <a:graphicData uri="http://schemas.openxmlformats.org/presentationml/2006/ole">
              <mc:AlternateContent xmlns:mc="http://schemas.openxmlformats.org/markup-compatibility/2006">
                <mc:Choice xmlns:v="urn:schemas-microsoft-com:vml" Requires="v">
                  <p:oleObj spid="_x0000_s487485" name="Equation" r:id="rId9" imgW="660240" imgH="241200" progId="Equation.3">
                    <p:embed/>
                  </p:oleObj>
                </mc:Choice>
                <mc:Fallback>
                  <p:oleObj name="Equation" r:id="rId9" imgW="660240" imgH="241200" progId="Equation.3">
                    <p:embed/>
                    <p:pic>
                      <p:nvPicPr>
                        <p:cNvPr id="0" name="Object 5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934" y="1344"/>
                          <a:ext cx="528"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87479" name="Object 55"/>
            <p:cNvGraphicFramePr>
              <a:graphicFrameLocks noChangeAspect="1"/>
            </p:cNvGraphicFramePr>
            <p:nvPr/>
          </p:nvGraphicFramePr>
          <p:xfrm>
            <a:off x="2928" y="1824"/>
            <a:ext cx="558" cy="223"/>
          </p:xfrm>
          <a:graphic>
            <a:graphicData uri="http://schemas.openxmlformats.org/presentationml/2006/ole">
              <mc:AlternateContent xmlns:mc="http://schemas.openxmlformats.org/markup-compatibility/2006">
                <mc:Choice xmlns:v="urn:schemas-microsoft-com:vml" Requires="v">
                  <p:oleObj spid="_x0000_s487486" name="Equation" r:id="rId11" imgW="647640" imgH="241200" progId="Equation.3">
                    <p:embed/>
                  </p:oleObj>
                </mc:Choice>
                <mc:Fallback>
                  <p:oleObj name="Equation" r:id="rId11" imgW="647640" imgH="241200" progId="Equation.3">
                    <p:embed/>
                    <p:pic>
                      <p:nvPicPr>
                        <p:cNvPr id="0" name="Object 5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928" y="1824"/>
                          <a:ext cx="558" cy="2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87480" name="Object 56"/>
            <p:cNvGraphicFramePr>
              <a:graphicFrameLocks noChangeAspect="1"/>
            </p:cNvGraphicFramePr>
            <p:nvPr/>
          </p:nvGraphicFramePr>
          <p:xfrm>
            <a:off x="2976" y="2208"/>
            <a:ext cx="522" cy="232"/>
          </p:xfrm>
          <a:graphic>
            <a:graphicData uri="http://schemas.openxmlformats.org/presentationml/2006/ole">
              <mc:AlternateContent xmlns:mc="http://schemas.openxmlformats.org/markup-compatibility/2006">
                <mc:Choice xmlns:v="urn:schemas-microsoft-com:vml" Requires="v">
                  <p:oleObj spid="_x0000_s487487" name="Equation" r:id="rId13" imgW="482400" imgH="241200" progId="Equation.3">
                    <p:embed/>
                  </p:oleObj>
                </mc:Choice>
                <mc:Fallback>
                  <p:oleObj name="Equation" r:id="rId13" imgW="482400" imgH="241200" progId="Equation.3">
                    <p:embed/>
                    <p:pic>
                      <p:nvPicPr>
                        <p:cNvPr id="0" name="Object 5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976" y="2208"/>
                          <a:ext cx="522" cy="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487481" name="Text Box 57"/>
          <p:cNvSpPr txBox="1">
            <a:spLocks noChangeArrowheads="1"/>
          </p:cNvSpPr>
          <p:nvPr/>
        </p:nvSpPr>
        <p:spPr bwMode="auto">
          <a:xfrm>
            <a:off x="457200" y="381000"/>
            <a:ext cx="8494713"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b="1">
              <a:solidFill>
                <a:srgbClr val="000000"/>
              </a:solidFill>
              <a:cs typeface="Times New Roman" pitchFamily="18" charset="0"/>
            </a:endParaRPr>
          </a:p>
          <a:p>
            <a:pPr algn="l"/>
            <a:r>
              <a:rPr lang="en-US" b="1">
                <a:solidFill>
                  <a:srgbClr val="000000"/>
                </a:solidFill>
              </a:rPr>
              <a:t>Thông thường đường cong mỏi được vẽ trong hệ toạ độ </a:t>
            </a:r>
          </a:p>
          <a:p>
            <a:pPr algn="l"/>
            <a:r>
              <a:rPr lang="en-US" b="1">
                <a:solidFill>
                  <a:srgbClr val="000000"/>
                </a:solidFill>
              </a:rPr>
              <a:t>logarit .</a:t>
            </a:r>
            <a:endParaRPr lang="en-US" b="1">
              <a:cs typeface="Times New Roman"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6" presetClass="entr" presetSubtype="26" fill="hold" grpId="0" nodeType="clickEffect">
                                  <p:stCondLst>
                                    <p:cond delay="0"/>
                                  </p:stCondLst>
                                  <p:childTnLst>
                                    <p:set>
                                      <p:cBhvr>
                                        <p:cTn id="6" dur="1" fill="hold">
                                          <p:stCondLst>
                                            <p:cond delay="0"/>
                                          </p:stCondLst>
                                        </p:cTn>
                                        <p:tgtEl>
                                          <p:spTgt spid="487481"/>
                                        </p:tgtEl>
                                        <p:attrNameLst>
                                          <p:attrName>style.visibility</p:attrName>
                                        </p:attrNameLst>
                                      </p:cBhvr>
                                      <p:to>
                                        <p:strVal val="visible"/>
                                      </p:to>
                                    </p:set>
                                    <p:animEffect transition="in" filter="barn(inHorizontal)">
                                      <p:cBhvr>
                                        <p:cTn id="7" dur="500"/>
                                        <p:tgtEl>
                                          <p:spTgt spid="48748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487426"/>
                                        </p:tgtEl>
                                        <p:attrNameLst>
                                          <p:attrName>style.visibility</p:attrName>
                                        </p:attrNameLst>
                                      </p:cBhvr>
                                      <p:to>
                                        <p:strVal val="visible"/>
                                      </p:to>
                                    </p:set>
                                    <p:animEffect transition="in" filter="blinds(horizontal)">
                                      <p:cBhvr>
                                        <p:cTn id="12" dur="500"/>
                                        <p:tgtEl>
                                          <p:spTgt spid="48742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nodeType="clickEffect">
                                  <p:stCondLst>
                                    <p:cond delay="0"/>
                                  </p:stCondLst>
                                  <p:childTnLst>
                                    <p:set>
                                      <p:cBhvr>
                                        <p:cTn id="16" dur="1" fill="hold">
                                          <p:stCondLst>
                                            <p:cond delay="0"/>
                                          </p:stCondLst>
                                        </p:cTn>
                                        <p:tgtEl>
                                          <p:spTgt spid="487460"/>
                                        </p:tgtEl>
                                        <p:attrNameLst>
                                          <p:attrName>style.visibility</p:attrName>
                                        </p:attrNameLst>
                                      </p:cBhvr>
                                      <p:to>
                                        <p:strVal val="visible"/>
                                      </p:to>
                                    </p:set>
                                    <p:animEffect transition="in" filter="blinds(horizontal)">
                                      <p:cBhvr>
                                        <p:cTn id="17" dur="500"/>
                                        <p:tgtEl>
                                          <p:spTgt spid="4874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7481" grpId="0" autoUpdateAnimBg="0"/>
    </p:bldLst>
  </p:timing>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8450" name="Text Box 2"/>
          <p:cNvSpPr txBox="1">
            <a:spLocks noChangeArrowheads="1"/>
          </p:cNvSpPr>
          <p:nvPr/>
        </p:nvSpPr>
        <p:spPr bwMode="auto">
          <a:xfrm>
            <a:off x="288925" y="127000"/>
            <a:ext cx="77724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00FF"/>
                </a:solidFill>
              </a:rPr>
              <a:t>14.4. Biểu đồ biên độ giới hạn trong hệ toạ độ </a:t>
            </a:r>
            <a:r>
              <a:rPr lang="el-GR" b="1">
                <a:solidFill>
                  <a:srgbClr val="0000FF"/>
                </a:solidFill>
              </a:rPr>
              <a:t>σ</a:t>
            </a:r>
            <a:r>
              <a:rPr lang="en-US" b="1" baseline="-25000">
                <a:solidFill>
                  <a:srgbClr val="0000FF"/>
                </a:solidFill>
              </a:rPr>
              <a:t>tb</a:t>
            </a:r>
            <a:r>
              <a:rPr lang="en-US" b="1">
                <a:solidFill>
                  <a:srgbClr val="0000FF"/>
                </a:solidFill>
              </a:rPr>
              <a:t>,</a:t>
            </a:r>
            <a:r>
              <a:rPr lang="el-GR" b="1">
                <a:solidFill>
                  <a:srgbClr val="0000FF"/>
                </a:solidFill>
              </a:rPr>
              <a:t>σ</a:t>
            </a:r>
            <a:r>
              <a:rPr lang="en-US" b="1" baseline="-25000">
                <a:solidFill>
                  <a:srgbClr val="0000FF"/>
                </a:solidFill>
              </a:rPr>
              <a:t>a</a:t>
            </a:r>
            <a:r>
              <a:rPr lang="en-US" b="1">
                <a:solidFill>
                  <a:srgbClr val="0000FF"/>
                </a:solidFill>
                <a:latin typeface="Times New Roman" pitchFamily="18" charset="0"/>
                <a:cs typeface="Times New Roman" pitchFamily="18" charset="0"/>
              </a:rPr>
              <a:t> </a:t>
            </a:r>
          </a:p>
        </p:txBody>
      </p:sp>
      <p:grpSp>
        <p:nvGrpSpPr>
          <p:cNvPr id="488451" name="Group 3"/>
          <p:cNvGrpSpPr>
            <a:grpSpLocks/>
          </p:cNvGrpSpPr>
          <p:nvPr/>
        </p:nvGrpSpPr>
        <p:grpSpPr bwMode="auto">
          <a:xfrm>
            <a:off x="469900" y="609600"/>
            <a:ext cx="8437563" cy="1187450"/>
            <a:chOff x="397" y="404"/>
            <a:chExt cx="5315" cy="748"/>
          </a:xfrm>
        </p:grpSpPr>
        <p:sp>
          <p:nvSpPr>
            <p:cNvPr id="488452" name="Text Box 4"/>
            <p:cNvSpPr txBox="1">
              <a:spLocks noChangeArrowheads="1"/>
            </p:cNvSpPr>
            <p:nvPr/>
          </p:nvSpPr>
          <p:spPr bwMode="auto">
            <a:xfrm>
              <a:off x="397" y="404"/>
              <a:ext cx="5315" cy="7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Những điểm nằm trên đường </a:t>
              </a:r>
              <a:r>
                <a:rPr lang="en-US">
                  <a:solidFill>
                    <a:srgbClr val="990000"/>
                  </a:solidFill>
                </a:rPr>
                <a:t>ABC</a:t>
              </a:r>
              <a:r>
                <a:rPr lang="en-US">
                  <a:solidFill>
                    <a:srgbClr val="000000"/>
                  </a:solidFill>
                </a:rPr>
                <a:t> đặc trưng cho các chu kỳ </a:t>
              </a:r>
            </a:p>
            <a:p>
              <a:pPr algn="l"/>
              <a:r>
                <a:rPr lang="en-US">
                  <a:solidFill>
                    <a:srgbClr val="000000"/>
                  </a:solidFill>
                </a:rPr>
                <a:t>giới hạn, khi đó ứng suất cực đại là giới hạn mỏi với các hệ </a:t>
              </a:r>
            </a:p>
            <a:p>
              <a:pPr algn="l"/>
              <a:r>
                <a:rPr lang="en-US">
                  <a:solidFill>
                    <a:srgbClr val="000000"/>
                  </a:solidFill>
                </a:rPr>
                <a:t>số không đối xứng của chu kỳ khác nhau:</a:t>
              </a:r>
              <a:endParaRPr lang="en-US">
                <a:cs typeface="Times New Roman" pitchFamily="18" charset="0"/>
              </a:endParaRPr>
            </a:p>
          </p:txBody>
        </p:sp>
        <p:graphicFrame>
          <p:nvGraphicFramePr>
            <p:cNvPr id="488453" name="Object 5"/>
            <p:cNvGraphicFramePr>
              <a:graphicFrameLocks noChangeAspect="1"/>
            </p:cNvGraphicFramePr>
            <p:nvPr/>
          </p:nvGraphicFramePr>
          <p:xfrm>
            <a:off x="4032" y="816"/>
            <a:ext cx="1392" cy="288"/>
          </p:xfrm>
          <a:graphic>
            <a:graphicData uri="http://schemas.openxmlformats.org/presentationml/2006/ole">
              <mc:AlternateContent xmlns:mc="http://schemas.openxmlformats.org/markup-compatibility/2006">
                <mc:Choice xmlns:v="urn:schemas-microsoft-com:vml" Requires="v">
                  <p:oleObj spid="_x0000_s488512" name="Equation" r:id="rId3" imgW="1600200" imgH="241200" progId="Equation.3">
                    <p:embed/>
                  </p:oleObj>
                </mc:Choice>
                <mc:Fallback>
                  <p:oleObj name="Equation" r:id="rId3" imgW="1600200" imgH="241200" progId="Equation.3">
                    <p:embed/>
                    <p:pic>
                      <p:nvPicPr>
                        <p:cNvPr id="0"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32" y="816"/>
                          <a:ext cx="139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488454" name="Group 6"/>
          <p:cNvGrpSpPr>
            <a:grpSpLocks/>
          </p:cNvGrpSpPr>
          <p:nvPr/>
        </p:nvGrpSpPr>
        <p:grpSpPr bwMode="auto">
          <a:xfrm>
            <a:off x="4691063" y="1752600"/>
            <a:ext cx="4262437" cy="3051175"/>
            <a:chOff x="2955" y="1232"/>
            <a:chExt cx="2685" cy="1922"/>
          </a:xfrm>
        </p:grpSpPr>
        <p:sp>
          <p:nvSpPr>
            <p:cNvPr id="488455" name="Line 7"/>
            <p:cNvSpPr>
              <a:spLocks noChangeShapeType="1"/>
            </p:cNvSpPr>
            <p:nvPr/>
          </p:nvSpPr>
          <p:spPr bwMode="auto">
            <a:xfrm flipV="1">
              <a:off x="3430" y="1331"/>
              <a:ext cx="0" cy="1479"/>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88456" name="Line 8"/>
            <p:cNvSpPr>
              <a:spLocks noChangeShapeType="1"/>
            </p:cNvSpPr>
            <p:nvPr/>
          </p:nvSpPr>
          <p:spPr bwMode="auto">
            <a:xfrm>
              <a:off x="3430" y="2810"/>
              <a:ext cx="2040"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88457" name="Arc 9"/>
            <p:cNvSpPr>
              <a:spLocks/>
            </p:cNvSpPr>
            <p:nvPr/>
          </p:nvSpPr>
          <p:spPr bwMode="auto">
            <a:xfrm rot="2311112">
              <a:off x="3012" y="2017"/>
              <a:ext cx="1990" cy="1137"/>
            </a:xfrm>
            <a:custGeom>
              <a:avLst/>
              <a:gdLst>
                <a:gd name="G0" fmla="+- 13764 0 0"/>
                <a:gd name="G1" fmla="+- 21600 0 0"/>
                <a:gd name="G2" fmla="+- 21600 0 0"/>
                <a:gd name="T0" fmla="*/ 0 w 20500"/>
                <a:gd name="T1" fmla="*/ 4953 h 21600"/>
                <a:gd name="T2" fmla="*/ 20500 w 20500"/>
                <a:gd name="T3" fmla="*/ 1077 h 21600"/>
                <a:gd name="T4" fmla="*/ 13764 w 20500"/>
                <a:gd name="T5" fmla="*/ 21600 h 21600"/>
              </a:gdLst>
              <a:ahLst/>
              <a:cxnLst>
                <a:cxn ang="0">
                  <a:pos x="T0" y="T1"/>
                </a:cxn>
                <a:cxn ang="0">
                  <a:pos x="T2" y="T3"/>
                </a:cxn>
                <a:cxn ang="0">
                  <a:pos x="T4" y="T5"/>
                </a:cxn>
              </a:cxnLst>
              <a:rect l="0" t="0" r="r" b="b"/>
              <a:pathLst>
                <a:path w="20500" h="21600" fill="none" extrusionOk="0">
                  <a:moveTo>
                    <a:pt x="0" y="4953"/>
                  </a:moveTo>
                  <a:cubicBezTo>
                    <a:pt x="3872" y="1751"/>
                    <a:pt x="8739" y="-1"/>
                    <a:pt x="13764" y="0"/>
                  </a:cubicBezTo>
                  <a:cubicBezTo>
                    <a:pt x="16052" y="0"/>
                    <a:pt x="18325" y="363"/>
                    <a:pt x="20499" y="1077"/>
                  </a:cubicBezTo>
                </a:path>
                <a:path w="20500" h="21600" stroke="0" extrusionOk="0">
                  <a:moveTo>
                    <a:pt x="0" y="4953"/>
                  </a:moveTo>
                  <a:cubicBezTo>
                    <a:pt x="3872" y="1751"/>
                    <a:pt x="8739" y="-1"/>
                    <a:pt x="13764" y="0"/>
                  </a:cubicBezTo>
                  <a:cubicBezTo>
                    <a:pt x="16052" y="0"/>
                    <a:pt x="18325" y="363"/>
                    <a:pt x="20499" y="1077"/>
                  </a:cubicBezTo>
                  <a:lnTo>
                    <a:pt x="13764" y="21600"/>
                  </a:lnTo>
                  <a:close/>
                </a:path>
              </a:pathLst>
            </a:custGeom>
            <a:noFill/>
            <a:ln w="38100">
              <a:solidFill>
                <a:srgbClr val="CC0000"/>
              </a:solidFill>
              <a:round/>
              <a:headEnd/>
              <a:tailEnd/>
            </a:ln>
            <a:extLst>
              <a:ext uri="{909E8E84-426E-40DD-AFC4-6F175D3DCCD1}">
                <a14:hiddenFill xmlns:a14="http://schemas.microsoft.com/office/drawing/2010/main">
                  <a:solidFill>
                    <a:srgbClr val="FFFFFF"/>
                  </a:solidFill>
                </a14:hiddenFill>
              </a:ext>
            </a:extLst>
          </p:spPr>
          <p:txBody>
            <a:bodyPr/>
            <a:lstStyle/>
            <a:p>
              <a:pPr algn="l"/>
              <a:endParaRPr lang="en-US">
                <a:latin typeface="Times New Roman" pitchFamily="18" charset="0"/>
                <a:cs typeface="Times New Roman" pitchFamily="18" charset="0"/>
              </a:endParaRPr>
            </a:p>
          </p:txBody>
        </p:sp>
        <p:sp>
          <p:nvSpPr>
            <p:cNvPr id="488458" name="Line 10"/>
            <p:cNvSpPr>
              <a:spLocks noChangeShapeType="1"/>
            </p:cNvSpPr>
            <p:nvPr/>
          </p:nvSpPr>
          <p:spPr bwMode="auto">
            <a:xfrm flipV="1">
              <a:off x="3430" y="2061"/>
              <a:ext cx="746" cy="74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8459" name="Line 11"/>
            <p:cNvSpPr>
              <a:spLocks noChangeShapeType="1"/>
            </p:cNvSpPr>
            <p:nvPr/>
          </p:nvSpPr>
          <p:spPr bwMode="auto">
            <a:xfrm flipV="1">
              <a:off x="3430" y="2365"/>
              <a:ext cx="1221" cy="4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8460" name="AutoShape 12"/>
            <p:cNvSpPr>
              <a:spLocks noChangeArrowheads="1"/>
            </p:cNvSpPr>
            <p:nvPr/>
          </p:nvSpPr>
          <p:spPr bwMode="auto">
            <a:xfrm>
              <a:off x="4168" y="2032"/>
              <a:ext cx="43" cy="43"/>
            </a:xfrm>
            <a:prstGeom prst="flowChartConnector">
              <a:avLst/>
            </a:prstGeom>
            <a:solidFill>
              <a:srgbClr val="000000"/>
            </a:solidFill>
            <a:ln w="9525">
              <a:solidFill>
                <a:srgbClr val="000000"/>
              </a:solidFill>
              <a:round/>
              <a:headEnd/>
              <a:tailEnd/>
            </a:ln>
          </p:spPr>
          <p:txBody>
            <a:bodyPr/>
            <a:lstStyle/>
            <a:p>
              <a:endParaRPr lang="en-US"/>
            </a:p>
          </p:txBody>
        </p:sp>
        <p:sp>
          <p:nvSpPr>
            <p:cNvPr id="488461" name="AutoShape 13"/>
            <p:cNvSpPr>
              <a:spLocks noChangeArrowheads="1"/>
            </p:cNvSpPr>
            <p:nvPr/>
          </p:nvSpPr>
          <p:spPr bwMode="auto">
            <a:xfrm>
              <a:off x="4614" y="2345"/>
              <a:ext cx="43" cy="44"/>
            </a:xfrm>
            <a:prstGeom prst="flowChartConnector">
              <a:avLst/>
            </a:prstGeom>
            <a:solidFill>
              <a:srgbClr val="000000"/>
            </a:solidFill>
            <a:ln w="9525">
              <a:solidFill>
                <a:srgbClr val="000000"/>
              </a:solidFill>
              <a:round/>
              <a:headEnd/>
              <a:tailEnd/>
            </a:ln>
          </p:spPr>
          <p:txBody>
            <a:bodyPr/>
            <a:lstStyle/>
            <a:p>
              <a:endParaRPr lang="en-US"/>
            </a:p>
          </p:txBody>
        </p:sp>
        <p:sp>
          <p:nvSpPr>
            <p:cNvPr id="488462" name="Line 14"/>
            <p:cNvSpPr>
              <a:spLocks noChangeShapeType="1"/>
            </p:cNvSpPr>
            <p:nvPr/>
          </p:nvSpPr>
          <p:spPr bwMode="auto">
            <a:xfrm flipH="1">
              <a:off x="3430" y="2052"/>
              <a:ext cx="75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8463" name="Line 15"/>
            <p:cNvSpPr>
              <a:spLocks noChangeShapeType="1"/>
            </p:cNvSpPr>
            <p:nvPr/>
          </p:nvSpPr>
          <p:spPr bwMode="auto">
            <a:xfrm>
              <a:off x="4187" y="2052"/>
              <a:ext cx="0" cy="75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8464" name="Line 16"/>
            <p:cNvSpPr>
              <a:spLocks noChangeShapeType="1"/>
            </p:cNvSpPr>
            <p:nvPr/>
          </p:nvSpPr>
          <p:spPr bwMode="auto">
            <a:xfrm flipH="1">
              <a:off x="3430" y="2365"/>
              <a:ext cx="11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8465" name="Line 17"/>
            <p:cNvSpPr>
              <a:spLocks noChangeShapeType="1"/>
            </p:cNvSpPr>
            <p:nvPr/>
          </p:nvSpPr>
          <p:spPr bwMode="auto">
            <a:xfrm>
              <a:off x="4638" y="2354"/>
              <a:ext cx="0" cy="45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8466" name="Line 18"/>
            <p:cNvSpPr>
              <a:spLocks noChangeShapeType="1"/>
            </p:cNvSpPr>
            <p:nvPr/>
          </p:nvSpPr>
          <p:spPr bwMode="auto">
            <a:xfrm>
              <a:off x="4431" y="2450"/>
              <a:ext cx="0" cy="34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8467" name="AutoShape 19"/>
            <p:cNvSpPr>
              <a:spLocks noChangeArrowheads="1"/>
            </p:cNvSpPr>
            <p:nvPr/>
          </p:nvSpPr>
          <p:spPr bwMode="auto">
            <a:xfrm>
              <a:off x="4407" y="2428"/>
              <a:ext cx="44" cy="43"/>
            </a:xfrm>
            <a:prstGeom prst="flowChartConnector">
              <a:avLst/>
            </a:prstGeom>
            <a:solidFill>
              <a:srgbClr val="000000"/>
            </a:solidFill>
            <a:ln w="9525">
              <a:solidFill>
                <a:srgbClr val="000000"/>
              </a:solidFill>
              <a:round/>
              <a:headEnd/>
              <a:tailEnd/>
            </a:ln>
          </p:spPr>
          <p:txBody>
            <a:bodyPr/>
            <a:lstStyle/>
            <a:p>
              <a:endParaRPr lang="en-US"/>
            </a:p>
          </p:txBody>
        </p:sp>
        <p:sp>
          <p:nvSpPr>
            <p:cNvPr id="488468" name="Line 20"/>
            <p:cNvSpPr>
              <a:spLocks noChangeShapeType="1"/>
            </p:cNvSpPr>
            <p:nvPr/>
          </p:nvSpPr>
          <p:spPr bwMode="auto">
            <a:xfrm flipH="1">
              <a:off x="3425" y="2444"/>
              <a:ext cx="102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8469" name="AutoShape 21"/>
            <p:cNvSpPr>
              <a:spLocks noChangeArrowheads="1"/>
            </p:cNvSpPr>
            <p:nvPr/>
          </p:nvSpPr>
          <p:spPr bwMode="auto">
            <a:xfrm>
              <a:off x="3409" y="1719"/>
              <a:ext cx="43" cy="43"/>
            </a:xfrm>
            <a:prstGeom prst="flowChartConnector">
              <a:avLst/>
            </a:prstGeom>
            <a:solidFill>
              <a:srgbClr val="000000"/>
            </a:solidFill>
            <a:ln w="9525">
              <a:solidFill>
                <a:srgbClr val="000000"/>
              </a:solidFill>
              <a:round/>
              <a:headEnd/>
              <a:tailEnd/>
            </a:ln>
          </p:spPr>
          <p:txBody>
            <a:bodyPr/>
            <a:lstStyle/>
            <a:p>
              <a:endParaRPr lang="en-US"/>
            </a:p>
          </p:txBody>
        </p:sp>
        <p:sp>
          <p:nvSpPr>
            <p:cNvPr id="488470" name="AutoShape 22"/>
            <p:cNvSpPr>
              <a:spLocks noChangeArrowheads="1"/>
            </p:cNvSpPr>
            <p:nvPr/>
          </p:nvSpPr>
          <p:spPr bwMode="auto">
            <a:xfrm>
              <a:off x="5084" y="2791"/>
              <a:ext cx="43" cy="43"/>
            </a:xfrm>
            <a:prstGeom prst="flowChartConnector">
              <a:avLst/>
            </a:prstGeom>
            <a:solidFill>
              <a:srgbClr val="000000"/>
            </a:solidFill>
            <a:ln w="9525">
              <a:solidFill>
                <a:srgbClr val="000000"/>
              </a:solidFill>
              <a:round/>
              <a:headEnd/>
              <a:tailEnd/>
            </a:ln>
          </p:spPr>
          <p:txBody>
            <a:bodyPr/>
            <a:lstStyle/>
            <a:p>
              <a:endParaRPr lang="en-US"/>
            </a:p>
          </p:txBody>
        </p:sp>
        <p:sp>
          <p:nvSpPr>
            <p:cNvPr id="488471" name="Arc 23"/>
            <p:cNvSpPr>
              <a:spLocks/>
            </p:cNvSpPr>
            <p:nvPr/>
          </p:nvSpPr>
          <p:spPr bwMode="auto">
            <a:xfrm>
              <a:off x="3426" y="2653"/>
              <a:ext cx="216" cy="147"/>
            </a:xfrm>
            <a:custGeom>
              <a:avLst/>
              <a:gdLst>
                <a:gd name="G0" fmla="+- 0 0 0"/>
                <a:gd name="G1" fmla="+- 14806 0 0"/>
                <a:gd name="G2" fmla="+- 21600 0 0"/>
                <a:gd name="T0" fmla="*/ 15727 w 21600"/>
                <a:gd name="T1" fmla="*/ 0 h 14806"/>
                <a:gd name="T2" fmla="*/ 21600 w 21600"/>
                <a:gd name="T3" fmla="*/ 14806 h 14806"/>
                <a:gd name="T4" fmla="*/ 0 w 21600"/>
                <a:gd name="T5" fmla="*/ 14806 h 14806"/>
              </a:gdLst>
              <a:ahLst/>
              <a:cxnLst>
                <a:cxn ang="0">
                  <a:pos x="T0" y="T1"/>
                </a:cxn>
                <a:cxn ang="0">
                  <a:pos x="T2" y="T3"/>
                </a:cxn>
                <a:cxn ang="0">
                  <a:pos x="T4" y="T5"/>
                </a:cxn>
              </a:cxnLst>
              <a:rect l="0" t="0" r="r" b="b"/>
              <a:pathLst>
                <a:path w="21600" h="14806" fill="none" extrusionOk="0">
                  <a:moveTo>
                    <a:pt x="15727" y="-1"/>
                  </a:moveTo>
                  <a:cubicBezTo>
                    <a:pt x="19499" y="4006"/>
                    <a:pt x="21600" y="9302"/>
                    <a:pt x="21600" y="14806"/>
                  </a:cubicBezTo>
                </a:path>
                <a:path w="21600" h="14806" stroke="0" extrusionOk="0">
                  <a:moveTo>
                    <a:pt x="15727" y="-1"/>
                  </a:moveTo>
                  <a:cubicBezTo>
                    <a:pt x="19499" y="4006"/>
                    <a:pt x="21600" y="9302"/>
                    <a:pt x="21600" y="14806"/>
                  </a:cubicBezTo>
                  <a:lnTo>
                    <a:pt x="0" y="14806"/>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8472" name="Arc 24"/>
            <p:cNvSpPr>
              <a:spLocks/>
            </p:cNvSpPr>
            <p:nvPr/>
          </p:nvSpPr>
          <p:spPr bwMode="auto">
            <a:xfrm>
              <a:off x="3435" y="2682"/>
              <a:ext cx="375" cy="129"/>
            </a:xfrm>
            <a:custGeom>
              <a:avLst/>
              <a:gdLst>
                <a:gd name="G0" fmla="+- 0 0 0"/>
                <a:gd name="G1" fmla="+- 7461 0 0"/>
                <a:gd name="G2" fmla="+- 21600 0 0"/>
                <a:gd name="T0" fmla="*/ 20270 w 21600"/>
                <a:gd name="T1" fmla="*/ 0 h 7461"/>
                <a:gd name="T2" fmla="*/ 21600 w 21600"/>
                <a:gd name="T3" fmla="*/ 7461 h 7461"/>
                <a:gd name="T4" fmla="*/ 0 w 21600"/>
                <a:gd name="T5" fmla="*/ 7461 h 7461"/>
              </a:gdLst>
              <a:ahLst/>
              <a:cxnLst>
                <a:cxn ang="0">
                  <a:pos x="T0" y="T1"/>
                </a:cxn>
                <a:cxn ang="0">
                  <a:pos x="T2" y="T3"/>
                </a:cxn>
                <a:cxn ang="0">
                  <a:pos x="T4" y="T5"/>
                </a:cxn>
              </a:cxnLst>
              <a:rect l="0" t="0" r="r" b="b"/>
              <a:pathLst>
                <a:path w="21600" h="7461" fill="none" extrusionOk="0">
                  <a:moveTo>
                    <a:pt x="20270" y="-1"/>
                  </a:moveTo>
                  <a:cubicBezTo>
                    <a:pt x="21149" y="2389"/>
                    <a:pt x="21600" y="4915"/>
                    <a:pt x="21600" y="7461"/>
                  </a:cubicBezTo>
                </a:path>
                <a:path w="21600" h="7461" stroke="0" extrusionOk="0">
                  <a:moveTo>
                    <a:pt x="20270" y="-1"/>
                  </a:moveTo>
                  <a:cubicBezTo>
                    <a:pt x="21149" y="2389"/>
                    <a:pt x="21600" y="4915"/>
                    <a:pt x="21600" y="7461"/>
                  </a:cubicBezTo>
                  <a:lnTo>
                    <a:pt x="0" y="7461"/>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8473" name="Text Box 25"/>
            <p:cNvSpPr txBox="1">
              <a:spLocks noChangeArrowheads="1"/>
            </p:cNvSpPr>
            <p:nvPr/>
          </p:nvSpPr>
          <p:spPr bwMode="auto">
            <a:xfrm>
              <a:off x="3112" y="1232"/>
              <a:ext cx="35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8474" name="Text Box 26"/>
            <p:cNvSpPr txBox="1">
              <a:spLocks noChangeArrowheads="1"/>
            </p:cNvSpPr>
            <p:nvPr/>
          </p:nvSpPr>
          <p:spPr bwMode="auto">
            <a:xfrm>
              <a:off x="3095" y="1545"/>
              <a:ext cx="4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8475" name="Text Box 27"/>
            <p:cNvSpPr txBox="1">
              <a:spLocks noChangeArrowheads="1"/>
            </p:cNvSpPr>
            <p:nvPr/>
          </p:nvSpPr>
          <p:spPr bwMode="auto">
            <a:xfrm>
              <a:off x="2955" y="1908"/>
              <a:ext cx="54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8476" name="Text Box 28"/>
            <p:cNvSpPr txBox="1">
              <a:spLocks noChangeArrowheads="1"/>
            </p:cNvSpPr>
            <p:nvPr/>
          </p:nvSpPr>
          <p:spPr bwMode="auto">
            <a:xfrm>
              <a:off x="3005" y="2139"/>
              <a:ext cx="466"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8477" name="Text Box 29"/>
            <p:cNvSpPr txBox="1">
              <a:spLocks noChangeArrowheads="1"/>
            </p:cNvSpPr>
            <p:nvPr/>
          </p:nvSpPr>
          <p:spPr bwMode="auto">
            <a:xfrm>
              <a:off x="4234" y="2749"/>
              <a:ext cx="389"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8478" name="Text Box 30"/>
            <p:cNvSpPr txBox="1">
              <a:spLocks noChangeArrowheads="1"/>
            </p:cNvSpPr>
            <p:nvPr/>
          </p:nvSpPr>
          <p:spPr bwMode="auto">
            <a:xfrm>
              <a:off x="4754" y="2749"/>
              <a:ext cx="35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8479" name="Text Box 31"/>
            <p:cNvSpPr txBox="1">
              <a:spLocks noChangeArrowheads="1"/>
            </p:cNvSpPr>
            <p:nvPr/>
          </p:nvSpPr>
          <p:spPr bwMode="auto">
            <a:xfrm>
              <a:off x="4935" y="2749"/>
              <a:ext cx="379"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8480" name="Text Box 32"/>
            <p:cNvSpPr txBox="1">
              <a:spLocks noChangeArrowheads="1"/>
            </p:cNvSpPr>
            <p:nvPr/>
          </p:nvSpPr>
          <p:spPr bwMode="auto">
            <a:xfrm>
              <a:off x="5250" y="2749"/>
              <a:ext cx="39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8481" name="Text Box 33"/>
            <p:cNvSpPr txBox="1">
              <a:spLocks noChangeArrowheads="1"/>
            </p:cNvSpPr>
            <p:nvPr/>
          </p:nvSpPr>
          <p:spPr bwMode="auto">
            <a:xfrm>
              <a:off x="4449" y="2749"/>
              <a:ext cx="499"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8482" name="Text Box 34"/>
            <p:cNvSpPr txBox="1">
              <a:spLocks noChangeArrowheads="1"/>
            </p:cNvSpPr>
            <p:nvPr/>
          </p:nvSpPr>
          <p:spPr bwMode="auto">
            <a:xfrm>
              <a:off x="3251" y="2722"/>
              <a:ext cx="297" cy="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O</a:t>
              </a:r>
            </a:p>
          </p:txBody>
        </p:sp>
        <p:sp>
          <p:nvSpPr>
            <p:cNvPr id="488483" name="Text Box 35"/>
            <p:cNvSpPr txBox="1">
              <a:spLocks noChangeArrowheads="1"/>
            </p:cNvSpPr>
            <p:nvPr/>
          </p:nvSpPr>
          <p:spPr bwMode="auto">
            <a:xfrm>
              <a:off x="3640" y="1554"/>
              <a:ext cx="693" cy="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-1&lt;k&lt;0</a:t>
              </a:r>
            </a:p>
          </p:txBody>
        </p:sp>
        <p:sp>
          <p:nvSpPr>
            <p:cNvPr id="488484" name="Text Box 36"/>
            <p:cNvSpPr txBox="1">
              <a:spLocks noChangeArrowheads="1"/>
            </p:cNvSpPr>
            <p:nvPr/>
          </p:nvSpPr>
          <p:spPr bwMode="auto">
            <a:xfrm>
              <a:off x="4647" y="2174"/>
              <a:ext cx="297" cy="2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K</a:t>
              </a:r>
            </a:p>
          </p:txBody>
        </p:sp>
        <p:sp>
          <p:nvSpPr>
            <p:cNvPr id="488485" name="Text Box 37"/>
            <p:cNvSpPr txBox="1">
              <a:spLocks noChangeArrowheads="1"/>
            </p:cNvSpPr>
            <p:nvPr/>
          </p:nvSpPr>
          <p:spPr bwMode="auto">
            <a:xfrm>
              <a:off x="4394" y="2401"/>
              <a:ext cx="298" cy="2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L</a:t>
              </a:r>
            </a:p>
          </p:txBody>
        </p:sp>
        <p:sp>
          <p:nvSpPr>
            <p:cNvPr id="488486" name="Line 38"/>
            <p:cNvSpPr>
              <a:spLocks noChangeShapeType="1"/>
            </p:cNvSpPr>
            <p:nvPr/>
          </p:nvSpPr>
          <p:spPr bwMode="auto">
            <a:xfrm flipV="1">
              <a:off x="3797" y="1760"/>
              <a:ext cx="99" cy="9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8487" name="Line 39"/>
            <p:cNvSpPr>
              <a:spLocks noChangeShapeType="1"/>
            </p:cNvSpPr>
            <p:nvPr/>
          </p:nvSpPr>
          <p:spPr bwMode="auto">
            <a:xfrm flipV="1">
              <a:off x="4193" y="1941"/>
              <a:ext cx="99" cy="9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8488" name="Line 40"/>
            <p:cNvSpPr>
              <a:spLocks noChangeShapeType="1"/>
            </p:cNvSpPr>
            <p:nvPr/>
          </p:nvSpPr>
          <p:spPr bwMode="auto">
            <a:xfrm flipV="1">
              <a:off x="4869" y="2461"/>
              <a:ext cx="99" cy="9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8489" name="Line 41"/>
            <p:cNvSpPr>
              <a:spLocks noChangeShapeType="1"/>
            </p:cNvSpPr>
            <p:nvPr/>
          </p:nvSpPr>
          <p:spPr bwMode="auto">
            <a:xfrm flipV="1">
              <a:off x="5127" y="2700"/>
              <a:ext cx="99" cy="9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8490" name="Text Box 42"/>
            <p:cNvSpPr txBox="1">
              <a:spLocks noChangeArrowheads="1"/>
            </p:cNvSpPr>
            <p:nvPr/>
          </p:nvSpPr>
          <p:spPr bwMode="auto">
            <a:xfrm>
              <a:off x="4201" y="1727"/>
              <a:ext cx="495" cy="2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k=0</a:t>
              </a:r>
            </a:p>
          </p:txBody>
        </p:sp>
        <p:sp>
          <p:nvSpPr>
            <p:cNvPr id="488491" name="Text Box 43"/>
            <p:cNvSpPr txBox="1">
              <a:spLocks noChangeArrowheads="1"/>
            </p:cNvSpPr>
            <p:nvPr/>
          </p:nvSpPr>
          <p:spPr bwMode="auto">
            <a:xfrm>
              <a:off x="5109" y="2504"/>
              <a:ext cx="495" cy="2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k=1</a:t>
              </a:r>
            </a:p>
          </p:txBody>
        </p:sp>
        <p:sp>
          <p:nvSpPr>
            <p:cNvPr id="488492" name="Text Box 44"/>
            <p:cNvSpPr txBox="1">
              <a:spLocks noChangeArrowheads="1"/>
            </p:cNvSpPr>
            <p:nvPr/>
          </p:nvSpPr>
          <p:spPr bwMode="auto">
            <a:xfrm>
              <a:off x="4779" y="2271"/>
              <a:ext cx="594" cy="2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0&lt;k&lt;1</a:t>
              </a:r>
            </a:p>
          </p:txBody>
        </p:sp>
        <p:sp>
          <p:nvSpPr>
            <p:cNvPr id="488493" name="Text Box 45"/>
            <p:cNvSpPr txBox="1">
              <a:spLocks noChangeArrowheads="1"/>
            </p:cNvSpPr>
            <p:nvPr/>
          </p:nvSpPr>
          <p:spPr bwMode="auto">
            <a:xfrm>
              <a:off x="3557" y="2541"/>
              <a:ext cx="396" cy="2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45</a:t>
              </a:r>
              <a:r>
                <a:rPr lang="en-US" sz="2000" baseline="30000">
                  <a:latin typeface="Times New Roman" pitchFamily="18" charset="0"/>
                  <a:cs typeface="Times New Roman" pitchFamily="18" charset="0"/>
                </a:rPr>
                <a:t>o</a:t>
              </a:r>
              <a:endParaRPr lang="en-US" sz="2000">
                <a:latin typeface="Times New Roman" pitchFamily="18" charset="0"/>
                <a:cs typeface="Times New Roman" pitchFamily="18" charset="0"/>
              </a:endParaRPr>
            </a:p>
          </p:txBody>
        </p:sp>
        <p:sp>
          <p:nvSpPr>
            <p:cNvPr id="488494" name="Text Box 46"/>
            <p:cNvSpPr txBox="1">
              <a:spLocks noChangeArrowheads="1"/>
            </p:cNvSpPr>
            <p:nvPr/>
          </p:nvSpPr>
          <p:spPr bwMode="auto">
            <a:xfrm>
              <a:off x="3764" y="2584"/>
              <a:ext cx="301"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8495" name="Text Box 47"/>
            <p:cNvSpPr txBox="1">
              <a:spLocks noChangeArrowheads="1"/>
            </p:cNvSpPr>
            <p:nvPr/>
          </p:nvSpPr>
          <p:spPr bwMode="auto">
            <a:xfrm>
              <a:off x="3393" y="1510"/>
              <a:ext cx="297" cy="2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A</a:t>
              </a:r>
            </a:p>
          </p:txBody>
        </p:sp>
        <p:sp>
          <p:nvSpPr>
            <p:cNvPr id="488496" name="Text Box 48"/>
            <p:cNvSpPr txBox="1">
              <a:spLocks noChangeArrowheads="1"/>
            </p:cNvSpPr>
            <p:nvPr/>
          </p:nvSpPr>
          <p:spPr bwMode="auto">
            <a:xfrm>
              <a:off x="4234" y="1902"/>
              <a:ext cx="298" cy="2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B</a:t>
              </a:r>
            </a:p>
          </p:txBody>
        </p:sp>
        <p:sp>
          <p:nvSpPr>
            <p:cNvPr id="488497" name="Text Box 49"/>
            <p:cNvSpPr txBox="1">
              <a:spLocks noChangeArrowheads="1"/>
            </p:cNvSpPr>
            <p:nvPr/>
          </p:nvSpPr>
          <p:spPr bwMode="auto">
            <a:xfrm>
              <a:off x="4996" y="2591"/>
              <a:ext cx="297" cy="2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C</a:t>
              </a:r>
            </a:p>
          </p:txBody>
        </p:sp>
        <p:graphicFrame>
          <p:nvGraphicFramePr>
            <p:cNvPr id="488498" name="Object 50"/>
            <p:cNvGraphicFramePr>
              <a:graphicFrameLocks noChangeAspect="1"/>
            </p:cNvGraphicFramePr>
            <p:nvPr/>
          </p:nvGraphicFramePr>
          <p:xfrm>
            <a:off x="3819" y="2626"/>
            <a:ext cx="158" cy="206"/>
          </p:xfrm>
          <a:graphic>
            <a:graphicData uri="http://schemas.openxmlformats.org/presentationml/2006/ole">
              <mc:AlternateContent xmlns:mc="http://schemas.openxmlformats.org/markup-compatibility/2006">
                <mc:Choice xmlns:v="urn:schemas-microsoft-com:vml" Requires="v">
                  <p:oleObj spid="_x0000_s488513" name="Equation" r:id="rId5" imgW="164880" imgH="215640" progId="Equation.3">
                    <p:embed/>
                  </p:oleObj>
                </mc:Choice>
                <mc:Fallback>
                  <p:oleObj name="Equation" r:id="rId5" imgW="164880" imgH="215640" progId="Equation.3">
                    <p:embed/>
                    <p:pic>
                      <p:nvPicPr>
                        <p:cNvPr id="0" name="Object 5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819" y="2626"/>
                          <a:ext cx="158" cy="2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88499" name="Object 51"/>
            <p:cNvGraphicFramePr>
              <a:graphicFrameLocks noChangeAspect="1"/>
            </p:cNvGraphicFramePr>
            <p:nvPr/>
          </p:nvGraphicFramePr>
          <p:xfrm>
            <a:off x="3195" y="1234"/>
            <a:ext cx="240" cy="288"/>
          </p:xfrm>
          <a:graphic>
            <a:graphicData uri="http://schemas.openxmlformats.org/presentationml/2006/ole">
              <mc:AlternateContent xmlns:mc="http://schemas.openxmlformats.org/markup-compatibility/2006">
                <mc:Choice xmlns:v="urn:schemas-microsoft-com:vml" Requires="v">
                  <p:oleObj spid="_x0000_s488514" name="Equation" r:id="rId7" imgW="241200" imgH="241200" progId="Equation.3">
                    <p:embed/>
                  </p:oleObj>
                </mc:Choice>
                <mc:Fallback>
                  <p:oleObj name="Equation" r:id="rId7" imgW="241200" imgH="241200" progId="Equation.3">
                    <p:embed/>
                    <p:pic>
                      <p:nvPicPr>
                        <p:cNvPr id="0" name="Object 5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95" y="1234"/>
                          <a:ext cx="24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88500" name="Object 52"/>
            <p:cNvGraphicFramePr>
              <a:graphicFrameLocks noChangeAspect="1"/>
            </p:cNvGraphicFramePr>
            <p:nvPr/>
          </p:nvGraphicFramePr>
          <p:xfrm>
            <a:off x="3140" y="1606"/>
            <a:ext cx="247" cy="252"/>
          </p:xfrm>
          <a:graphic>
            <a:graphicData uri="http://schemas.openxmlformats.org/presentationml/2006/ole">
              <mc:AlternateContent xmlns:mc="http://schemas.openxmlformats.org/markup-compatibility/2006">
                <mc:Choice xmlns:v="urn:schemas-microsoft-com:vml" Requires="v">
                  <p:oleObj spid="_x0000_s488515" name="Equation" r:id="rId9" imgW="291960" imgH="241200" progId="Equation.3">
                    <p:embed/>
                  </p:oleObj>
                </mc:Choice>
                <mc:Fallback>
                  <p:oleObj name="Equation" r:id="rId9" imgW="291960" imgH="241200" progId="Equation.3">
                    <p:embed/>
                    <p:pic>
                      <p:nvPicPr>
                        <p:cNvPr id="0" name="Object 5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40" y="1606"/>
                          <a:ext cx="247"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88501" name="Object 53"/>
            <p:cNvGraphicFramePr>
              <a:graphicFrameLocks noChangeAspect="1"/>
            </p:cNvGraphicFramePr>
            <p:nvPr/>
          </p:nvGraphicFramePr>
          <p:xfrm>
            <a:off x="2990" y="2132"/>
            <a:ext cx="417" cy="304"/>
          </p:xfrm>
          <a:graphic>
            <a:graphicData uri="http://schemas.openxmlformats.org/presentationml/2006/ole">
              <mc:AlternateContent xmlns:mc="http://schemas.openxmlformats.org/markup-compatibility/2006">
                <mc:Choice xmlns:v="urn:schemas-microsoft-com:vml" Requires="v">
                  <p:oleObj spid="_x0000_s488516" name="Equation" r:id="rId11" imgW="380880" imgH="266400" progId="Equation.3">
                    <p:embed/>
                  </p:oleObj>
                </mc:Choice>
                <mc:Fallback>
                  <p:oleObj name="Equation" r:id="rId11" imgW="380880" imgH="266400" progId="Equation.3">
                    <p:embed/>
                    <p:pic>
                      <p:nvPicPr>
                        <p:cNvPr id="0" name="Object 5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990" y="2132"/>
                          <a:ext cx="417" cy="3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88502" name="Object 54"/>
            <p:cNvGraphicFramePr>
              <a:graphicFrameLocks noChangeAspect="1"/>
            </p:cNvGraphicFramePr>
            <p:nvPr/>
          </p:nvGraphicFramePr>
          <p:xfrm>
            <a:off x="3010" y="1906"/>
            <a:ext cx="395" cy="257"/>
          </p:xfrm>
          <a:graphic>
            <a:graphicData uri="http://schemas.openxmlformats.org/presentationml/2006/ole">
              <mc:AlternateContent xmlns:mc="http://schemas.openxmlformats.org/markup-compatibility/2006">
                <mc:Choice xmlns:v="urn:schemas-microsoft-com:vml" Requires="v">
                  <p:oleObj spid="_x0000_s488517" name="Equation" r:id="rId13" imgW="444240" imgH="241200" progId="Equation.3">
                    <p:embed/>
                  </p:oleObj>
                </mc:Choice>
                <mc:Fallback>
                  <p:oleObj name="Equation" r:id="rId13" imgW="444240" imgH="241200" progId="Equation.3">
                    <p:embed/>
                    <p:pic>
                      <p:nvPicPr>
                        <p:cNvPr id="0" name="Object 5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010" y="1906"/>
                          <a:ext cx="395" cy="2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pic>
          <p:nvPicPr>
            <p:cNvPr id="488503" name="Picture 55"/>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331" y="2788"/>
              <a:ext cx="249" cy="2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488504" name="Object 56"/>
            <p:cNvGraphicFramePr>
              <a:graphicFrameLocks noChangeAspect="1"/>
            </p:cNvGraphicFramePr>
            <p:nvPr/>
          </p:nvGraphicFramePr>
          <p:xfrm>
            <a:off x="5025" y="2776"/>
            <a:ext cx="223" cy="288"/>
          </p:xfrm>
          <a:graphic>
            <a:graphicData uri="http://schemas.openxmlformats.org/presentationml/2006/ole">
              <mc:AlternateContent xmlns:mc="http://schemas.openxmlformats.org/markup-compatibility/2006">
                <mc:Choice xmlns:v="urn:schemas-microsoft-com:vml" Requires="v">
                  <p:oleObj spid="_x0000_s488518" name="Equation" r:id="rId16" imgW="228600" imgH="241200" progId="Equation.3">
                    <p:embed/>
                  </p:oleObj>
                </mc:Choice>
                <mc:Fallback>
                  <p:oleObj name="Equation" r:id="rId16" imgW="228600" imgH="241200" progId="Equation.3">
                    <p:embed/>
                    <p:pic>
                      <p:nvPicPr>
                        <p:cNvPr id="0" name="Object 5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025" y="2776"/>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88505" name="Object 57"/>
            <p:cNvGraphicFramePr>
              <a:graphicFrameLocks noChangeAspect="1"/>
            </p:cNvGraphicFramePr>
            <p:nvPr/>
          </p:nvGraphicFramePr>
          <p:xfrm>
            <a:off x="4573" y="2770"/>
            <a:ext cx="384" cy="288"/>
          </p:xfrm>
          <a:graphic>
            <a:graphicData uri="http://schemas.openxmlformats.org/presentationml/2006/ole">
              <mc:AlternateContent xmlns:mc="http://schemas.openxmlformats.org/markup-compatibility/2006">
                <mc:Choice xmlns:v="urn:schemas-microsoft-com:vml" Requires="v">
                  <p:oleObj spid="_x0000_s488519" name="Equation" r:id="rId18" imgW="406080" imgH="266400" progId="Equation.3">
                    <p:embed/>
                  </p:oleObj>
                </mc:Choice>
                <mc:Fallback>
                  <p:oleObj name="Equation" r:id="rId18" imgW="406080" imgH="266400" progId="Equation.3">
                    <p:embed/>
                    <p:pic>
                      <p:nvPicPr>
                        <p:cNvPr id="0" name="Object 5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4573" y="2770"/>
                          <a:ext cx="38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88506" name="Object 58"/>
            <p:cNvGraphicFramePr>
              <a:graphicFrameLocks noChangeAspect="1"/>
            </p:cNvGraphicFramePr>
            <p:nvPr/>
          </p:nvGraphicFramePr>
          <p:xfrm>
            <a:off x="3963" y="2784"/>
            <a:ext cx="350" cy="264"/>
          </p:xfrm>
          <a:graphic>
            <a:graphicData uri="http://schemas.openxmlformats.org/presentationml/2006/ole">
              <mc:AlternateContent xmlns:mc="http://schemas.openxmlformats.org/markup-compatibility/2006">
                <mc:Choice xmlns:v="urn:schemas-microsoft-com:vml" Requires="v">
                  <p:oleObj spid="_x0000_s488520" name="Equation" r:id="rId20" imgW="444240" imgH="241200" progId="Equation.3">
                    <p:embed/>
                  </p:oleObj>
                </mc:Choice>
                <mc:Fallback>
                  <p:oleObj name="Equation" r:id="rId20" imgW="444240" imgH="241200" progId="Equation.3">
                    <p:embed/>
                    <p:pic>
                      <p:nvPicPr>
                        <p:cNvPr id="0" name="Object 58"/>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3963" y="2784"/>
                          <a:ext cx="350" cy="2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88507" name="Object 59"/>
            <p:cNvGraphicFramePr>
              <a:graphicFrameLocks noChangeAspect="1"/>
            </p:cNvGraphicFramePr>
            <p:nvPr/>
          </p:nvGraphicFramePr>
          <p:xfrm>
            <a:off x="4329" y="2769"/>
            <a:ext cx="252" cy="261"/>
          </p:xfrm>
          <a:graphic>
            <a:graphicData uri="http://schemas.openxmlformats.org/presentationml/2006/ole">
              <mc:AlternateContent xmlns:mc="http://schemas.openxmlformats.org/markup-compatibility/2006">
                <mc:Choice xmlns:v="urn:schemas-microsoft-com:vml" Requires="v">
                  <p:oleObj spid="_x0000_s488521" name="Equation" r:id="rId22" imgW="266400" imgH="241200" progId="Equation.3">
                    <p:embed/>
                  </p:oleObj>
                </mc:Choice>
                <mc:Fallback>
                  <p:oleObj name="Equation" r:id="rId22" imgW="266400" imgH="241200" progId="Equation.3">
                    <p:embed/>
                    <p:pic>
                      <p:nvPicPr>
                        <p:cNvPr id="0" name="Object 59"/>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4329" y="2769"/>
                          <a:ext cx="252" cy="2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88508" name="Object 60"/>
            <p:cNvGraphicFramePr>
              <a:graphicFrameLocks noChangeAspect="1"/>
            </p:cNvGraphicFramePr>
            <p:nvPr/>
          </p:nvGraphicFramePr>
          <p:xfrm>
            <a:off x="3195" y="2356"/>
            <a:ext cx="209" cy="260"/>
          </p:xfrm>
          <a:graphic>
            <a:graphicData uri="http://schemas.openxmlformats.org/presentationml/2006/ole">
              <mc:AlternateContent xmlns:mc="http://schemas.openxmlformats.org/markup-compatibility/2006">
                <mc:Choice xmlns:v="urn:schemas-microsoft-com:vml" Requires="v">
                  <p:oleObj spid="_x0000_s488522" name="Equation" r:id="rId24" imgW="190440" imgH="228600" progId="Equation.3">
                    <p:embed/>
                  </p:oleObj>
                </mc:Choice>
                <mc:Fallback>
                  <p:oleObj name="Equation" r:id="rId24" imgW="190440" imgH="228600" progId="Equation.3">
                    <p:embed/>
                    <p:pic>
                      <p:nvPicPr>
                        <p:cNvPr id="0" name="Object 60"/>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3195" y="2356"/>
                          <a:ext cx="209" cy="2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488509" name="Text Box 61"/>
          <p:cNvSpPr txBox="1">
            <a:spLocks noChangeArrowheads="1"/>
          </p:cNvSpPr>
          <p:nvPr/>
        </p:nvSpPr>
        <p:spPr bwMode="auto">
          <a:xfrm>
            <a:off x="436563" y="1905000"/>
            <a:ext cx="4745037" cy="2647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990000"/>
                </a:solidFill>
              </a:rPr>
              <a:t>Các điểm nằm b</a:t>
            </a:r>
            <a:r>
              <a:rPr lang="en-US"/>
              <a:t>ên </a:t>
            </a:r>
            <a:r>
              <a:rPr lang="en-US">
                <a:solidFill>
                  <a:srgbClr val="990000"/>
                </a:solidFill>
              </a:rPr>
              <a:t>dưới đường </a:t>
            </a:r>
          </a:p>
          <a:p>
            <a:pPr algn="l"/>
            <a:r>
              <a:rPr lang="en-US">
                <a:solidFill>
                  <a:srgbClr val="990000"/>
                </a:solidFill>
              </a:rPr>
              <a:t>ABC diễn tả những chu kỳ không </a:t>
            </a:r>
          </a:p>
          <a:p>
            <a:pPr algn="l"/>
            <a:r>
              <a:rPr lang="en-US">
                <a:solidFill>
                  <a:srgbClr val="990000"/>
                </a:solidFill>
              </a:rPr>
              <a:t>làm phá huỷ mẫu thử trước số </a:t>
            </a:r>
          </a:p>
          <a:p>
            <a:pPr algn="l"/>
            <a:r>
              <a:rPr lang="en-US">
                <a:solidFill>
                  <a:srgbClr val="990000"/>
                </a:solidFill>
              </a:rPr>
              <a:t>chu kỳ cơ sở N</a:t>
            </a:r>
            <a:r>
              <a:rPr lang="en-US" baseline="-25000">
                <a:solidFill>
                  <a:srgbClr val="990000"/>
                </a:solidFill>
              </a:rPr>
              <a:t>c</a:t>
            </a:r>
            <a:r>
              <a:rPr lang="en-US">
                <a:solidFill>
                  <a:srgbClr val="000000"/>
                </a:solidFill>
              </a:rPr>
              <a:t>. </a:t>
            </a:r>
            <a:r>
              <a:rPr lang="en-US">
                <a:solidFill>
                  <a:srgbClr val="006600"/>
                </a:solidFill>
              </a:rPr>
              <a:t>Những điểm </a:t>
            </a:r>
          </a:p>
          <a:p>
            <a:pPr algn="l"/>
            <a:r>
              <a:rPr lang="en-US">
                <a:solidFill>
                  <a:srgbClr val="006600"/>
                </a:solidFill>
              </a:rPr>
              <a:t>nằm b</a:t>
            </a:r>
            <a:r>
              <a:rPr lang="en-US"/>
              <a:t>ên </a:t>
            </a:r>
            <a:r>
              <a:rPr lang="en-US">
                <a:solidFill>
                  <a:srgbClr val="006600"/>
                </a:solidFill>
              </a:rPr>
              <a:t>trên đường AC ứng </a:t>
            </a:r>
          </a:p>
          <a:p>
            <a:pPr algn="l"/>
            <a:r>
              <a:rPr lang="en-US">
                <a:solidFill>
                  <a:srgbClr val="006600"/>
                </a:solidFill>
              </a:rPr>
              <a:t>với các chu kỳ mà mẫu thử bị </a:t>
            </a:r>
          </a:p>
          <a:p>
            <a:pPr algn="l"/>
            <a:r>
              <a:rPr lang="en-US">
                <a:solidFill>
                  <a:srgbClr val="006600"/>
                </a:solidFill>
              </a:rPr>
              <a:t>phá huỷ với số chu kỳ N &lt; N</a:t>
            </a:r>
            <a:r>
              <a:rPr lang="en-US" baseline="-30000">
                <a:solidFill>
                  <a:srgbClr val="006600"/>
                </a:solidFill>
              </a:rPr>
              <a:t>c</a:t>
            </a:r>
            <a:r>
              <a:rPr lang="en-US">
                <a:solidFill>
                  <a:srgbClr val="006600"/>
                </a:solidFill>
              </a:rPr>
              <a:t>.</a:t>
            </a:r>
            <a:r>
              <a:rPr lang="en-US">
                <a:solidFill>
                  <a:srgbClr val="000000"/>
                </a:solidFill>
              </a:rPr>
              <a:t> </a:t>
            </a:r>
          </a:p>
        </p:txBody>
      </p:sp>
      <p:sp>
        <p:nvSpPr>
          <p:cNvPr id="488510" name="Text Box 62"/>
          <p:cNvSpPr txBox="1">
            <a:spLocks noChangeArrowheads="1"/>
          </p:cNvSpPr>
          <p:nvPr/>
        </p:nvSpPr>
        <p:spPr bwMode="auto">
          <a:xfrm>
            <a:off x="401638" y="4508500"/>
            <a:ext cx="8132762"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Tia đi qua gốc toạ độ là quỹ</a:t>
            </a:r>
          </a:p>
          <a:p>
            <a:pPr algn="l"/>
            <a:r>
              <a:rPr lang="en-US"/>
              <a:t>tích của những điểm ( K,L ) đặc trưng cho các chu kỳ đồng</a:t>
            </a:r>
          </a:p>
          <a:p>
            <a:pPr algn="l"/>
            <a:r>
              <a:rPr lang="en-US"/>
              <a:t>dạng ( có cùng hệ số k ).</a:t>
            </a:r>
          </a:p>
        </p:txBody>
      </p:sp>
      <p:graphicFrame>
        <p:nvGraphicFramePr>
          <p:cNvPr id="488511" name="Object 63"/>
          <p:cNvGraphicFramePr>
            <a:graphicFrameLocks noGrp="1" noChangeAspect="1"/>
          </p:cNvGraphicFramePr>
          <p:nvPr>
            <p:ph/>
          </p:nvPr>
        </p:nvGraphicFramePr>
        <p:xfrm>
          <a:off x="2349500" y="5486400"/>
          <a:ext cx="4597400" cy="1035050"/>
        </p:xfrm>
        <a:graphic>
          <a:graphicData uri="http://schemas.openxmlformats.org/presentationml/2006/ole">
            <mc:AlternateContent xmlns:mc="http://schemas.openxmlformats.org/markup-compatibility/2006">
              <mc:Choice xmlns:v="urn:schemas-microsoft-com:vml" Requires="v">
                <p:oleObj spid="_x0000_s488523" name="Equation" r:id="rId26" imgW="1917360" imgH="431640" progId="Equation.3">
                  <p:embed/>
                </p:oleObj>
              </mc:Choice>
              <mc:Fallback>
                <p:oleObj name="Equation" r:id="rId26" imgW="1917360" imgH="431640" progId="Equation.3">
                  <p:embed/>
                  <p:pic>
                    <p:nvPicPr>
                      <p:cNvPr id="0" name="Object 63"/>
                      <p:cNvPicPr>
                        <a:picLocks noGrp="1"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2349500" y="5486400"/>
                        <a:ext cx="4597400" cy="1035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2" presetClass="entr" presetSubtype="8" fill="hold" grpId="0" nodeType="clickEffect">
                                  <p:stCondLst>
                                    <p:cond delay="0"/>
                                  </p:stCondLst>
                                  <p:childTnLst>
                                    <p:set>
                                      <p:cBhvr>
                                        <p:cTn id="6" dur="1" fill="hold">
                                          <p:stCondLst>
                                            <p:cond delay="0"/>
                                          </p:stCondLst>
                                        </p:cTn>
                                        <p:tgtEl>
                                          <p:spTgt spid="488450"/>
                                        </p:tgtEl>
                                        <p:attrNameLst>
                                          <p:attrName>style.visibility</p:attrName>
                                        </p:attrNameLst>
                                      </p:cBhvr>
                                      <p:to>
                                        <p:strVal val="visible"/>
                                      </p:to>
                                    </p:set>
                                    <p:animEffect transition="in" filter="slide(fromLeft)">
                                      <p:cBhvr>
                                        <p:cTn id="7" dur="500"/>
                                        <p:tgtEl>
                                          <p:spTgt spid="48845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488454"/>
                                        </p:tgtEl>
                                        <p:attrNameLst>
                                          <p:attrName>style.visibility</p:attrName>
                                        </p:attrNameLst>
                                      </p:cBhvr>
                                      <p:to>
                                        <p:strVal val="visible"/>
                                      </p:to>
                                    </p:set>
                                    <p:animEffect transition="in" filter="blinds(horizontal)">
                                      <p:cBhvr>
                                        <p:cTn id="12" dur="500"/>
                                        <p:tgtEl>
                                          <p:spTgt spid="48845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4" presetClass="entr" presetSubtype="0" fill="hold" grpId="0" nodeType="clickEffect">
                                  <p:stCondLst>
                                    <p:cond delay="0"/>
                                  </p:stCondLst>
                                  <p:childTnLst>
                                    <p:set>
                                      <p:cBhvr>
                                        <p:cTn id="16" dur="1" fill="hold">
                                          <p:stCondLst>
                                            <p:cond delay="0"/>
                                          </p:stCondLst>
                                        </p:cTn>
                                        <p:tgtEl>
                                          <p:spTgt spid="488509"/>
                                        </p:tgtEl>
                                        <p:attrNameLst>
                                          <p:attrName>style.visibility</p:attrName>
                                        </p:attrNameLst>
                                      </p:cBhvr>
                                      <p:to>
                                        <p:strVal val="visible"/>
                                      </p:to>
                                    </p:set>
                                    <p:anim to="" calcmode="lin" valueType="num">
                                      <p:cBhvr>
                                        <p:cTn id="17" dur="1" fill="hold"/>
                                        <p:tgtEl>
                                          <p:spTgt spid="488509"/>
                                        </p:tgtEl>
                                        <p:attrNameLst>
                                          <p:attrName/>
                                        </p:attrNameLst>
                                      </p:cBhvr>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grpId="0" nodeType="clickEffect">
                                  <p:stCondLst>
                                    <p:cond delay="0"/>
                                  </p:stCondLst>
                                  <p:childTnLst>
                                    <p:set>
                                      <p:cBhvr>
                                        <p:cTn id="21" dur="1" fill="hold">
                                          <p:stCondLst>
                                            <p:cond delay="0"/>
                                          </p:stCondLst>
                                        </p:cTn>
                                        <p:tgtEl>
                                          <p:spTgt spid="488510"/>
                                        </p:tgtEl>
                                        <p:attrNameLst>
                                          <p:attrName>style.visibility</p:attrName>
                                        </p:attrNameLst>
                                      </p:cBhvr>
                                      <p:to>
                                        <p:strVal val="visible"/>
                                      </p:to>
                                    </p:set>
                                    <p:animEffect transition="in" filter="wheel(4)">
                                      <p:cBhvr>
                                        <p:cTn id="22" dur="2000"/>
                                        <p:tgtEl>
                                          <p:spTgt spid="48851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nodeType="clickEffect">
                                  <p:stCondLst>
                                    <p:cond delay="0"/>
                                  </p:stCondLst>
                                  <p:childTnLst>
                                    <p:set>
                                      <p:cBhvr>
                                        <p:cTn id="26" dur="1" fill="hold">
                                          <p:stCondLst>
                                            <p:cond delay="0"/>
                                          </p:stCondLst>
                                        </p:cTn>
                                        <p:tgtEl>
                                          <p:spTgt spid="488511"/>
                                        </p:tgtEl>
                                        <p:attrNameLst>
                                          <p:attrName>style.visibility</p:attrName>
                                        </p:attrNameLst>
                                      </p:cBhvr>
                                      <p:to>
                                        <p:strVal val="visible"/>
                                      </p:to>
                                    </p:set>
                                    <p:animEffect transition="in" filter="blinds(horizontal)">
                                      <p:cBhvr>
                                        <p:cTn id="27" dur="500"/>
                                        <p:tgtEl>
                                          <p:spTgt spid="4885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8450" grpId="0" autoUpdateAnimBg="0"/>
      <p:bldP spid="488509" grpId="0"/>
      <p:bldP spid="488510" grpId="0"/>
    </p:bldLst>
  </p:timing>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9474" name="Line 2"/>
          <p:cNvSpPr>
            <a:spLocks noChangeShapeType="1"/>
          </p:cNvSpPr>
          <p:nvPr/>
        </p:nvSpPr>
        <p:spPr bwMode="auto">
          <a:xfrm>
            <a:off x="5676900" y="2855913"/>
            <a:ext cx="2990850"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89475" name="Line 3"/>
          <p:cNvSpPr>
            <a:spLocks noChangeShapeType="1"/>
          </p:cNvSpPr>
          <p:nvPr/>
        </p:nvSpPr>
        <p:spPr bwMode="auto">
          <a:xfrm flipV="1">
            <a:off x="5664200" y="1757363"/>
            <a:ext cx="1100138" cy="10985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9476" name="Line 4"/>
          <p:cNvSpPr>
            <a:spLocks noChangeShapeType="1"/>
          </p:cNvSpPr>
          <p:nvPr/>
        </p:nvSpPr>
        <p:spPr bwMode="auto">
          <a:xfrm>
            <a:off x="6764338" y="1757363"/>
            <a:ext cx="0" cy="10985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9477" name="Line 5"/>
          <p:cNvSpPr>
            <a:spLocks noChangeShapeType="1"/>
          </p:cNvSpPr>
          <p:nvPr/>
        </p:nvSpPr>
        <p:spPr bwMode="auto">
          <a:xfrm flipH="1">
            <a:off x="5664200" y="1757363"/>
            <a:ext cx="110013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9478" name="Line 6"/>
          <p:cNvSpPr>
            <a:spLocks noChangeShapeType="1"/>
          </p:cNvSpPr>
          <p:nvPr/>
        </p:nvSpPr>
        <p:spPr bwMode="auto">
          <a:xfrm>
            <a:off x="5715000" y="1444625"/>
            <a:ext cx="1571625" cy="471488"/>
          </a:xfrm>
          <a:prstGeom prst="line">
            <a:avLst/>
          </a:prstGeom>
          <a:noFill/>
          <a:ln w="38100">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9479" name="Line 7"/>
          <p:cNvSpPr>
            <a:spLocks noChangeShapeType="1"/>
          </p:cNvSpPr>
          <p:nvPr/>
        </p:nvSpPr>
        <p:spPr bwMode="auto">
          <a:xfrm>
            <a:off x="7235825" y="1900238"/>
            <a:ext cx="955675" cy="955675"/>
          </a:xfrm>
          <a:prstGeom prst="line">
            <a:avLst/>
          </a:prstGeom>
          <a:noFill/>
          <a:ln w="38100">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9480" name="Line 8"/>
          <p:cNvSpPr>
            <a:spLocks noChangeShapeType="1"/>
          </p:cNvSpPr>
          <p:nvPr/>
        </p:nvSpPr>
        <p:spPr bwMode="auto">
          <a:xfrm>
            <a:off x="5715000" y="1431925"/>
            <a:ext cx="78581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9481" name="AutoShape 9"/>
          <p:cNvSpPr>
            <a:spLocks noChangeArrowheads="1"/>
          </p:cNvSpPr>
          <p:nvPr/>
        </p:nvSpPr>
        <p:spPr bwMode="auto">
          <a:xfrm>
            <a:off x="7197725" y="1874838"/>
            <a:ext cx="68263" cy="68262"/>
          </a:xfrm>
          <a:prstGeom prst="flowChartConnector">
            <a:avLst/>
          </a:prstGeom>
          <a:solidFill>
            <a:srgbClr val="000000"/>
          </a:solidFill>
          <a:ln w="9525">
            <a:solidFill>
              <a:srgbClr val="000000"/>
            </a:solidFill>
            <a:round/>
            <a:headEnd/>
            <a:tailEnd/>
          </a:ln>
        </p:spPr>
        <p:txBody>
          <a:bodyPr/>
          <a:lstStyle/>
          <a:p>
            <a:endParaRPr lang="en-US"/>
          </a:p>
        </p:txBody>
      </p:sp>
      <p:sp>
        <p:nvSpPr>
          <p:cNvPr id="489482" name="AutoShape 10"/>
          <p:cNvSpPr>
            <a:spLocks noChangeArrowheads="1"/>
          </p:cNvSpPr>
          <p:nvPr/>
        </p:nvSpPr>
        <p:spPr bwMode="auto">
          <a:xfrm>
            <a:off x="6738938" y="1730375"/>
            <a:ext cx="68262" cy="69850"/>
          </a:xfrm>
          <a:prstGeom prst="flowChartConnector">
            <a:avLst/>
          </a:prstGeom>
          <a:solidFill>
            <a:srgbClr val="000000"/>
          </a:solidFill>
          <a:ln w="9525">
            <a:solidFill>
              <a:srgbClr val="000000"/>
            </a:solidFill>
            <a:round/>
            <a:headEnd/>
            <a:tailEnd/>
          </a:ln>
        </p:spPr>
        <p:txBody>
          <a:bodyPr/>
          <a:lstStyle/>
          <a:p>
            <a:endParaRPr lang="en-US"/>
          </a:p>
        </p:txBody>
      </p:sp>
      <p:sp>
        <p:nvSpPr>
          <p:cNvPr id="489483" name="Arc 11"/>
          <p:cNvSpPr>
            <a:spLocks/>
          </p:cNvSpPr>
          <p:nvPr/>
        </p:nvSpPr>
        <p:spPr bwMode="auto">
          <a:xfrm>
            <a:off x="5637213" y="1430338"/>
            <a:ext cx="593725" cy="168275"/>
          </a:xfrm>
          <a:custGeom>
            <a:avLst/>
            <a:gdLst>
              <a:gd name="G0" fmla="+- 0 0 0"/>
              <a:gd name="G1" fmla="+- 0 0 0"/>
              <a:gd name="G2" fmla="+- 21600 0 0"/>
              <a:gd name="T0" fmla="*/ 21600 w 21600"/>
              <a:gd name="T1" fmla="*/ 64 h 6097"/>
              <a:gd name="T2" fmla="*/ 20722 w 21600"/>
              <a:gd name="T3" fmla="*/ 6097 h 6097"/>
              <a:gd name="T4" fmla="*/ 0 w 21600"/>
              <a:gd name="T5" fmla="*/ 0 h 6097"/>
            </a:gdLst>
            <a:ahLst/>
            <a:cxnLst>
              <a:cxn ang="0">
                <a:pos x="T0" y="T1"/>
              </a:cxn>
              <a:cxn ang="0">
                <a:pos x="T2" y="T3"/>
              </a:cxn>
              <a:cxn ang="0">
                <a:pos x="T4" y="T5"/>
              </a:cxn>
            </a:cxnLst>
            <a:rect l="0" t="0" r="r" b="b"/>
            <a:pathLst>
              <a:path w="21600" h="6097" fill="none" extrusionOk="0">
                <a:moveTo>
                  <a:pt x="21599" y="63"/>
                </a:moveTo>
                <a:cubicBezTo>
                  <a:pt x="21593" y="2106"/>
                  <a:pt x="21298" y="4137"/>
                  <a:pt x="20721" y="6096"/>
                </a:cubicBezTo>
              </a:path>
              <a:path w="21600" h="6097" stroke="0" extrusionOk="0">
                <a:moveTo>
                  <a:pt x="21599" y="63"/>
                </a:moveTo>
                <a:cubicBezTo>
                  <a:pt x="21593" y="2106"/>
                  <a:pt x="21298" y="4137"/>
                  <a:pt x="20721" y="6096"/>
                </a:cubicBezTo>
                <a:lnTo>
                  <a:pt x="0" y="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9484" name="Text Box 12"/>
          <p:cNvSpPr txBox="1">
            <a:spLocks noChangeArrowheads="1"/>
          </p:cNvSpPr>
          <p:nvPr/>
        </p:nvSpPr>
        <p:spPr bwMode="auto">
          <a:xfrm>
            <a:off x="7916863" y="2751138"/>
            <a:ext cx="56673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9485" name="Arc 13"/>
          <p:cNvSpPr>
            <a:spLocks/>
          </p:cNvSpPr>
          <p:nvPr/>
        </p:nvSpPr>
        <p:spPr bwMode="auto">
          <a:xfrm>
            <a:off x="5664200" y="2608263"/>
            <a:ext cx="341313" cy="233362"/>
          </a:xfrm>
          <a:custGeom>
            <a:avLst/>
            <a:gdLst>
              <a:gd name="G0" fmla="+- 0 0 0"/>
              <a:gd name="G1" fmla="+- 14806 0 0"/>
              <a:gd name="G2" fmla="+- 21600 0 0"/>
              <a:gd name="T0" fmla="*/ 15727 w 21600"/>
              <a:gd name="T1" fmla="*/ 0 h 14806"/>
              <a:gd name="T2" fmla="*/ 21600 w 21600"/>
              <a:gd name="T3" fmla="*/ 14806 h 14806"/>
              <a:gd name="T4" fmla="*/ 0 w 21600"/>
              <a:gd name="T5" fmla="*/ 14806 h 14806"/>
            </a:gdLst>
            <a:ahLst/>
            <a:cxnLst>
              <a:cxn ang="0">
                <a:pos x="T0" y="T1"/>
              </a:cxn>
              <a:cxn ang="0">
                <a:pos x="T2" y="T3"/>
              </a:cxn>
              <a:cxn ang="0">
                <a:pos x="T4" y="T5"/>
              </a:cxn>
            </a:cxnLst>
            <a:rect l="0" t="0" r="r" b="b"/>
            <a:pathLst>
              <a:path w="21600" h="14806" fill="none" extrusionOk="0">
                <a:moveTo>
                  <a:pt x="15727" y="-1"/>
                </a:moveTo>
                <a:cubicBezTo>
                  <a:pt x="19499" y="4006"/>
                  <a:pt x="21600" y="9302"/>
                  <a:pt x="21600" y="14806"/>
                </a:cubicBezTo>
              </a:path>
              <a:path w="21600" h="14806" stroke="0" extrusionOk="0">
                <a:moveTo>
                  <a:pt x="15727" y="-1"/>
                </a:moveTo>
                <a:cubicBezTo>
                  <a:pt x="19499" y="4006"/>
                  <a:pt x="21600" y="9302"/>
                  <a:pt x="21600" y="14806"/>
                </a:cubicBezTo>
                <a:lnTo>
                  <a:pt x="0" y="14806"/>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9486" name="Text Box 14"/>
          <p:cNvSpPr txBox="1">
            <a:spLocks noChangeArrowheads="1"/>
          </p:cNvSpPr>
          <p:nvPr/>
        </p:nvSpPr>
        <p:spPr bwMode="auto">
          <a:xfrm>
            <a:off x="5888038" y="2463800"/>
            <a:ext cx="628650" cy="471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45</a:t>
            </a:r>
            <a:r>
              <a:rPr lang="en-US" sz="2000" baseline="30000">
                <a:latin typeface="Times New Roman" pitchFamily="18" charset="0"/>
                <a:cs typeface="Times New Roman" pitchFamily="18" charset="0"/>
              </a:rPr>
              <a:t>o</a:t>
            </a:r>
            <a:endParaRPr lang="en-US" sz="2000">
              <a:latin typeface="Times New Roman" pitchFamily="18" charset="0"/>
              <a:cs typeface="Times New Roman" pitchFamily="18" charset="0"/>
            </a:endParaRPr>
          </a:p>
        </p:txBody>
      </p:sp>
      <p:sp>
        <p:nvSpPr>
          <p:cNvPr id="489487" name="Text Box 15"/>
          <p:cNvSpPr txBox="1">
            <a:spLocks noChangeArrowheads="1"/>
          </p:cNvSpPr>
          <p:nvPr/>
        </p:nvSpPr>
        <p:spPr bwMode="auto">
          <a:xfrm>
            <a:off x="6148388" y="1327150"/>
            <a:ext cx="477837" cy="334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9488" name="Text Box 16"/>
          <p:cNvSpPr txBox="1">
            <a:spLocks noChangeArrowheads="1"/>
          </p:cNvSpPr>
          <p:nvPr/>
        </p:nvSpPr>
        <p:spPr bwMode="auto">
          <a:xfrm>
            <a:off x="6657975" y="1431925"/>
            <a:ext cx="471488" cy="471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B</a:t>
            </a:r>
          </a:p>
        </p:txBody>
      </p:sp>
      <p:sp>
        <p:nvSpPr>
          <p:cNvPr id="489489" name="Text Box 17"/>
          <p:cNvSpPr txBox="1">
            <a:spLocks noChangeArrowheads="1"/>
          </p:cNvSpPr>
          <p:nvPr/>
        </p:nvSpPr>
        <p:spPr bwMode="auto">
          <a:xfrm>
            <a:off x="7237413" y="1581150"/>
            <a:ext cx="471487" cy="471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E</a:t>
            </a:r>
          </a:p>
        </p:txBody>
      </p:sp>
      <p:sp>
        <p:nvSpPr>
          <p:cNvPr id="489490" name="Text Box 18"/>
          <p:cNvSpPr txBox="1">
            <a:spLocks noChangeArrowheads="1"/>
          </p:cNvSpPr>
          <p:nvPr/>
        </p:nvSpPr>
        <p:spPr bwMode="auto">
          <a:xfrm>
            <a:off x="8101013" y="2479675"/>
            <a:ext cx="471487" cy="471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C</a:t>
            </a:r>
          </a:p>
        </p:txBody>
      </p:sp>
      <p:sp>
        <p:nvSpPr>
          <p:cNvPr id="489491" name="Text Box 19"/>
          <p:cNvSpPr txBox="1">
            <a:spLocks noChangeArrowheads="1"/>
          </p:cNvSpPr>
          <p:nvPr/>
        </p:nvSpPr>
        <p:spPr bwMode="auto">
          <a:xfrm>
            <a:off x="5218113" y="1209675"/>
            <a:ext cx="6524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9492" name="Text Box 20"/>
          <p:cNvSpPr txBox="1">
            <a:spLocks noChangeArrowheads="1"/>
          </p:cNvSpPr>
          <p:nvPr/>
        </p:nvSpPr>
        <p:spPr bwMode="auto">
          <a:xfrm>
            <a:off x="5649913" y="1092200"/>
            <a:ext cx="471487" cy="471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A</a:t>
            </a:r>
          </a:p>
        </p:txBody>
      </p:sp>
      <p:sp>
        <p:nvSpPr>
          <p:cNvPr id="489493" name="Text Box 21"/>
          <p:cNvSpPr txBox="1">
            <a:spLocks noChangeArrowheads="1"/>
          </p:cNvSpPr>
          <p:nvPr/>
        </p:nvSpPr>
        <p:spPr bwMode="auto">
          <a:xfrm>
            <a:off x="4981575" y="1524000"/>
            <a:ext cx="863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9494" name="Text Box 22"/>
          <p:cNvSpPr txBox="1">
            <a:spLocks noChangeArrowheads="1"/>
          </p:cNvSpPr>
          <p:nvPr/>
        </p:nvSpPr>
        <p:spPr bwMode="auto">
          <a:xfrm>
            <a:off x="5635625" y="1692275"/>
            <a:ext cx="473075" cy="471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F</a:t>
            </a:r>
          </a:p>
        </p:txBody>
      </p:sp>
      <p:sp>
        <p:nvSpPr>
          <p:cNvPr id="489495" name="Text Box 23"/>
          <p:cNvSpPr txBox="1">
            <a:spLocks noChangeArrowheads="1"/>
          </p:cNvSpPr>
          <p:nvPr/>
        </p:nvSpPr>
        <p:spPr bwMode="auto">
          <a:xfrm>
            <a:off x="6332538" y="2803525"/>
            <a:ext cx="863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9496" name="Text Box 24"/>
          <p:cNvSpPr txBox="1">
            <a:spLocks noChangeArrowheads="1"/>
          </p:cNvSpPr>
          <p:nvPr/>
        </p:nvSpPr>
        <p:spPr bwMode="auto">
          <a:xfrm>
            <a:off x="8285163" y="2778125"/>
            <a:ext cx="61753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9497" name="Text Box 25"/>
          <p:cNvSpPr txBox="1">
            <a:spLocks noChangeArrowheads="1"/>
          </p:cNvSpPr>
          <p:nvPr/>
        </p:nvSpPr>
        <p:spPr bwMode="auto">
          <a:xfrm>
            <a:off x="5362575" y="2738438"/>
            <a:ext cx="473075"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O</a:t>
            </a:r>
          </a:p>
        </p:txBody>
      </p:sp>
      <p:sp>
        <p:nvSpPr>
          <p:cNvPr id="489498" name="Text Box 26"/>
          <p:cNvSpPr txBox="1">
            <a:spLocks noChangeArrowheads="1"/>
          </p:cNvSpPr>
          <p:nvPr/>
        </p:nvSpPr>
        <p:spPr bwMode="auto">
          <a:xfrm>
            <a:off x="5243513" y="423863"/>
            <a:ext cx="56673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9499" name="Text Box 27"/>
          <p:cNvSpPr txBox="1">
            <a:spLocks noChangeArrowheads="1"/>
          </p:cNvSpPr>
          <p:nvPr/>
        </p:nvSpPr>
        <p:spPr bwMode="auto">
          <a:xfrm>
            <a:off x="7380288" y="2489200"/>
            <a:ext cx="628650" cy="471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45</a:t>
            </a:r>
            <a:r>
              <a:rPr lang="en-US" sz="2000" baseline="30000">
                <a:latin typeface="Times New Roman" pitchFamily="18" charset="0"/>
                <a:cs typeface="Times New Roman" pitchFamily="18" charset="0"/>
              </a:rPr>
              <a:t>o</a:t>
            </a:r>
            <a:endParaRPr lang="en-US" sz="2000">
              <a:latin typeface="Times New Roman" pitchFamily="18" charset="0"/>
              <a:cs typeface="Times New Roman" pitchFamily="18" charset="0"/>
            </a:endParaRPr>
          </a:p>
        </p:txBody>
      </p:sp>
      <p:sp>
        <p:nvSpPr>
          <p:cNvPr id="489500" name="Arc 28"/>
          <p:cNvSpPr>
            <a:spLocks/>
          </p:cNvSpPr>
          <p:nvPr/>
        </p:nvSpPr>
        <p:spPr bwMode="auto">
          <a:xfrm>
            <a:off x="7840663" y="2589213"/>
            <a:ext cx="314325" cy="271462"/>
          </a:xfrm>
          <a:custGeom>
            <a:avLst/>
            <a:gdLst>
              <a:gd name="G0" fmla="+- 21600 0 0"/>
              <a:gd name="G1" fmla="+- 12960 0 0"/>
              <a:gd name="G2" fmla="+- 21600 0 0"/>
              <a:gd name="T0" fmla="*/ 743 w 21600"/>
              <a:gd name="T1" fmla="*/ 18575 h 18575"/>
              <a:gd name="T2" fmla="*/ 4320 w 21600"/>
              <a:gd name="T3" fmla="*/ 0 h 18575"/>
              <a:gd name="T4" fmla="*/ 21600 w 21600"/>
              <a:gd name="T5" fmla="*/ 12960 h 18575"/>
            </a:gdLst>
            <a:ahLst/>
            <a:cxnLst>
              <a:cxn ang="0">
                <a:pos x="T0" y="T1"/>
              </a:cxn>
              <a:cxn ang="0">
                <a:pos x="T2" y="T3"/>
              </a:cxn>
              <a:cxn ang="0">
                <a:pos x="T4" y="T5"/>
              </a:cxn>
            </a:cxnLst>
            <a:rect l="0" t="0" r="r" b="b"/>
            <a:pathLst>
              <a:path w="21600" h="18575" fill="none" extrusionOk="0">
                <a:moveTo>
                  <a:pt x="742" y="18575"/>
                </a:moveTo>
                <a:cubicBezTo>
                  <a:pt x="249" y="16744"/>
                  <a:pt x="0" y="14856"/>
                  <a:pt x="0" y="12960"/>
                </a:cubicBezTo>
                <a:cubicBezTo>
                  <a:pt x="-1" y="8286"/>
                  <a:pt x="1515" y="3738"/>
                  <a:pt x="4319" y="0"/>
                </a:cubicBezTo>
              </a:path>
              <a:path w="21600" h="18575" stroke="0" extrusionOk="0">
                <a:moveTo>
                  <a:pt x="742" y="18575"/>
                </a:moveTo>
                <a:cubicBezTo>
                  <a:pt x="249" y="16744"/>
                  <a:pt x="0" y="14856"/>
                  <a:pt x="0" y="12960"/>
                </a:cubicBezTo>
                <a:cubicBezTo>
                  <a:pt x="-1" y="8286"/>
                  <a:pt x="1515" y="3738"/>
                  <a:pt x="4319" y="0"/>
                </a:cubicBezTo>
                <a:lnTo>
                  <a:pt x="21600" y="1296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9501" name="Line 29"/>
          <p:cNvSpPr>
            <a:spLocks noChangeShapeType="1"/>
          </p:cNvSpPr>
          <p:nvPr/>
        </p:nvSpPr>
        <p:spPr bwMode="auto">
          <a:xfrm flipV="1">
            <a:off x="5676900" y="490538"/>
            <a:ext cx="0" cy="2347912"/>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graphicFrame>
        <p:nvGraphicFramePr>
          <p:cNvPr id="489502" name="Object 30"/>
          <p:cNvGraphicFramePr>
            <a:graphicFrameLocks noChangeAspect="1"/>
          </p:cNvGraphicFramePr>
          <p:nvPr/>
        </p:nvGraphicFramePr>
        <p:xfrm>
          <a:off x="5259388" y="381000"/>
          <a:ext cx="381000" cy="457200"/>
        </p:xfrm>
        <a:graphic>
          <a:graphicData uri="http://schemas.openxmlformats.org/presentationml/2006/ole">
            <mc:AlternateContent xmlns:mc="http://schemas.openxmlformats.org/markup-compatibility/2006">
              <mc:Choice xmlns:v="urn:schemas-microsoft-com:vml" Requires="v">
                <p:oleObj spid="_x0000_s489580" name="Equation" r:id="rId3" imgW="241200" imgH="241200" progId="Equation.3">
                  <p:embed/>
                </p:oleObj>
              </mc:Choice>
              <mc:Fallback>
                <p:oleObj name="Equation" r:id="rId3" imgW="241200" imgH="241200" progId="Equation.3">
                  <p:embed/>
                  <p:pic>
                    <p:nvPicPr>
                      <p:cNvPr id="0" name="Object 3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9388" y="381000"/>
                        <a:ext cx="381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89503" name="Object 31"/>
          <p:cNvGraphicFramePr>
            <a:graphicFrameLocks noChangeAspect="1"/>
          </p:cNvGraphicFramePr>
          <p:nvPr/>
        </p:nvGraphicFramePr>
        <p:xfrm>
          <a:off x="5230813" y="1228725"/>
          <a:ext cx="392112" cy="400050"/>
        </p:xfrm>
        <a:graphic>
          <a:graphicData uri="http://schemas.openxmlformats.org/presentationml/2006/ole">
            <mc:AlternateContent xmlns:mc="http://schemas.openxmlformats.org/markup-compatibility/2006">
              <mc:Choice xmlns:v="urn:schemas-microsoft-com:vml" Requires="v">
                <p:oleObj spid="_x0000_s489581" name="Equation" r:id="rId5" imgW="291960" imgH="241200" progId="Equation.3">
                  <p:embed/>
                </p:oleObj>
              </mc:Choice>
              <mc:Fallback>
                <p:oleObj name="Equation" r:id="rId5" imgW="291960" imgH="241200" progId="Equation.3">
                  <p:embed/>
                  <p:pic>
                    <p:nvPicPr>
                      <p:cNvPr id="0" name="Object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30813" y="1228725"/>
                        <a:ext cx="392112"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89504" name="Object 32"/>
          <p:cNvGraphicFramePr>
            <a:graphicFrameLocks noChangeAspect="1"/>
          </p:cNvGraphicFramePr>
          <p:nvPr/>
        </p:nvGraphicFramePr>
        <p:xfrm>
          <a:off x="5049838" y="1581150"/>
          <a:ext cx="627062" cy="407988"/>
        </p:xfrm>
        <a:graphic>
          <a:graphicData uri="http://schemas.openxmlformats.org/presentationml/2006/ole">
            <mc:AlternateContent xmlns:mc="http://schemas.openxmlformats.org/markup-compatibility/2006">
              <mc:Choice xmlns:v="urn:schemas-microsoft-com:vml" Requires="v">
                <p:oleObj spid="_x0000_s489582" name="Equation" r:id="rId7" imgW="444240" imgH="241200" progId="Equation.3">
                  <p:embed/>
                </p:oleObj>
              </mc:Choice>
              <mc:Fallback>
                <p:oleObj name="Equation" r:id="rId7" imgW="444240" imgH="241200" progId="Equation.3">
                  <p:embed/>
                  <p:pic>
                    <p:nvPicPr>
                      <p:cNvPr id="0" name="Object 3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049838" y="1581150"/>
                        <a:ext cx="627062" cy="407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pic>
        <p:nvPicPr>
          <p:cNvPr id="489505" name="Picture 3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329613" y="2784475"/>
            <a:ext cx="395287" cy="41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489506" name="Object 34"/>
          <p:cNvGraphicFramePr>
            <a:graphicFrameLocks noChangeAspect="1"/>
          </p:cNvGraphicFramePr>
          <p:nvPr/>
        </p:nvGraphicFramePr>
        <p:xfrm>
          <a:off x="7948613" y="2765425"/>
          <a:ext cx="354012" cy="457200"/>
        </p:xfrm>
        <a:graphic>
          <a:graphicData uri="http://schemas.openxmlformats.org/presentationml/2006/ole">
            <mc:AlternateContent xmlns:mc="http://schemas.openxmlformats.org/markup-compatibility/2006">
              <mc:Choice xmlns:v="urn:schemas-microsoft-com:vml" Requires="v">
                <p:oleObj spid="_x0000_s489583" name="Equation" r:id="rId10" imgW="228600" imgH="241200" progId="Equation.3">
                  <p:embed/>
                </p:oleObj>
              </mc:Choice>
              <mc:Fallback>
                <p:oleObj name="Equation" r:id="rId10" imgW="228600" imgH="241200" progId="Equation.3">
                  <p:embed/>
                  <p:pic>
                    <p:nvPicPr>
                      <p:cNvPr id="0" name="Object 3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948613" y="2765425"/>
                        <a:ext cx="3540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89507" name="Oval 35"/>
          <p:cNvSpPr>
            <a:spLocks noChangeArrowheads="1"/>
          </p:cNvSpPr>
          <p:nvPr/>
        </p:nvSpPr>
        <p:spPr bwMode="auto">
          <a:xfrm>
            <a:off x="8140700" y="2811463"/>
            <a:ext cx="76200" cy="7620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9508" name="AutoShape 36"/>
          <p:cNvSpPr>
            <a:spLocks noChangeArrowheads="1"/>
          </p:cNvSpPr>
          <p:nvPr/>
        </p:nvSpPr>
        <p:spPr bwMode="auto">
          <a:xfrm>
            <a:off x="5651500" y="1392238"/>
            <a:ext cx="68263" cy="68262"/>
          </a:xfrm>
          <a:prstGeom prst="flowChartConnector">
            <a:avLst/>
          </a:prstGeom>
          <a:solidFill>
            <a:srgbClr val="000000"/>
          </a:solidFill>
          <a:ln w="9525">
            <a:solidFill>
              <a:srgbClr val="000000"/>
            </a:solidFill>
            <a:round/>
            <a:headEnd/>
            <a:tailEnd/>
          </a:ln>
        </p:spPr>
        <p:txBody>
          <a:bodyPr/>
          <a:lstStyle/>
          <a:p>
            <a:endParaRPr lang="en-US"/>
          </a:p>
        </p:txBody>
      </p:sp>
      <p:sp>
        <p:nvSpPr>
          <p:cNvPr id="489509" name="Text Box 37"/>
          <p:cNvSpPr txBox="1">
            <a:spLocks noChangeArrowheads="1"/>
          </p:cNvSpPr>
          <p:nvPr/>
        </p:nvSpPr>
        <p:spPr bwMode="auto">
          <a:xfrm>
            <a:off x="212725" y="3505200"/>
            <a:ext cx="78613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Phương pháp của Kinaxôvili : biểu đồ được vẽ từ 3 điểm</a:t>
            </a:r>
          </a:p>
          <a:p>
            <a:pPr algn="l"/>
            <a:r>
              <a:rPr lang="en-US">
                <a:solidFill>
                  <a:srgbClr val="000000"/>
                </a:solidFill>
              </a:rPr>
              <a:t>A ( </a:t>
            </a:r>
            <a:r>
              <a:rPr lang="el-GR">
                <a:solidFill>
                  <a:srgbClr val="000000"/>
                </a:solidFill>
              </a:rPr>
              <a:t>σ</a:t>
            </a:r>
            <a:r>
              <a:rPr lang="en-US" baseline="-25000">
                <a:solidFill>
                  <a:srgbClr val="000000"/>
                </a:solidFill>
              </a:rPr>
              <a:t>-1</a:t>
            </a:r>
            <a:r>
              <a:rPr lang="en-US">
                <a:solidFill>
                  <a:srgbClr val="000000"/>
                </a:solidFill>
              </a:rPr>
              <a:t>)</a:t>
            </a:r>
            <a:r>
              <a:rPr lang="en-US">
                <a:cs typeface="Times New Roman" pitchFamily="18" charset="0"/>
              </a:rPr>
              <a:t> , B ( </a:t>
            </a:r>
            <a:r>
              <a:rPr lang="el-GR"/>
              <a:t>σ</a:t>
            </a:r>
            <a:r>
              <a:rPr lang="en-US" baseline="-25000"/>
              <a:t>0</a:t>
            </a:r>
            <a:r>
              <a:rPr lang="en-US"/>
              <a:t> ) , C ( </a:t>
            </a:r>
            <a:r>
              <a:rPr lang="el-GR"/>
              <a:t>σ</a:t>
            </a:r>
            <a:r>
              <a:rPr lang="en-US" baseline="-25000"/>
              <a:t>c</a:t>
            </a:r>
            <a:r>
              <a:rPr lang="en-US"/>
              <a:t> ).</a:t>
            </a:r>
            <a:endParaRPr lang="el-GR"/>
          </a:p>
        </p:txBody>
      </p:sp>
      <p:grpSp>
        <p:nvGrpSpPr>
          <p:cNvPr id="489510" name="Group 38"/>
          <p:cNvGrpSpPr>
            <a:grpSpLocks/>
          </p:cNvGrpSpPr>
          <p:nvPr/>
        </p:nvGrpSpPr>
        <p:grpSpPr bwMode="auto">
          <a:xfrm>
            <a:off x="212725" y="4479925"/>
            <a:ext cx="8369300" cy="1719263"/>
            <a:chOff x="134" y="3110"/>
            <a:chExt cx="5272" cy="1083"/>
          </a:xfrm>
        </p:grpSpPr>
        <p:sp>
          <p:nvSpPr>
            <p:cNvPr id="489511" name="Text Box 39"/>
            <p:cNvSpPr txBox="1">
              <a:spLocks noChangeArrowheads="1"/>
            </p:cNvSpPr>
            <p:nvPr/>
          </p:nvSpPr>
          <p:spPr bwMode="auto">
            <a:xfrm>
              <a:off x="134" y="3110"/>
              <a:ext cx="5272" cy="10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 </a:t>
              </a:r>
              <a:endParaRPr lang="en-US">
                <a:solidFill>
                  <a:srgbClr val="000000"/>
                </a:solidFill>
                <a:latin typeface=".VnTime" pitchFamily="34" charset="0"/>
                <a:cs typeface="Times New Roman" pitchFamily="18" charset="0"/>
              </a:endParaRPr>
            </a:p>
            <a:p>
              <a:pPr algn="l">
                <a:lnSpc>
                  <a:spcPct val="115000"/>
                </a:lnSpc>
              </a:pPr>
              <a:r>
                <a:rPr lang="en-US">
                  <a:solidFill>
                    <a:srgbClr val="660066"/>
                  </a:solidFill>
                </a:rPr>
                <a:t>Phần phải </a:t>
              </a:r>
              <a:r>
                <a:rPr lang="en-US">
                  <a:solidFill>
                    <a:srgbClr val="800080"/>
                  </a:solidFill>
                </a:rPr>
                <a:t>là đường</a:t>
              </a:r>
              <a:r>
                <a:rPr lang="en-US">
                  <a:solidFill>
                    <a:srgbClr val="660066"/>
                  </a:solidFill>
                </a:rPr>
                <a:t> thẳng EC đi qua điểm C và nghiêng với </a:t>
              </a:r>
            </a:p>
            <a:p>
              <a:pPr algn="l">
                <a:lnSpc>
                  <a:spcPct val="115000"/>
                </a:lnSpc>
              </a:pPr>
              <a:r>
                <a:rPr lang="en-US">
                  <a:solidFill>
                    <a:srgbClr val="660066"/>
                  </a:solidFill>
                </a:rPr>
                <a:t>trục ho</a:t>
              </a:r>
              <a:r>
                <a:rPr lang="en-US">
                  <a:solidFill>
                    <a:srgbClr val="660066"/>
                  </a:solidFill>
                  <a:latin typeface="Times New Roman"/>
                </a:rPr>
                <a:t>à</a:t>
              </a:r>
              <a:r>
                <a:rPr lang="en-US">
                  <a:solidFill>
                    <a:srgbClr val="660066"/>
                  </a:solidFill>
                </a:rPr>
                <a:t>nh độ một góc bằng 45</a:t>
              </a:r>
              <a:r>
                <a:rPr lang="en-US" baseline="30000">
                  <a:solidFill>
                    <a:srgbClr val="660066"/>
                  </a:solidFill>
                </a:rPr>
                <a:t>o</a:t>
              </a:r>
              <a:r>
                <a:rPr lang="en-US">
                  <a:solidFill>
                    <a:srgbClr val="660066"/>
                  </a:solidFill>
                </a:rPr>
                <a:t> để đảm bảo độ bền tĩnh:  </a:t>
              </a:r>
            </a:p>
            <a:p>
              <a:pPr algn="l">
                <a:lnSpc>
                  <a:spcPct val="115000"/>
                </a:lnSpc>
              </a:pPr>
              <a:r>
                <a:rPr lang="en-US">
                  <a:solidFill>
                    <a:srgbClr val="660066"/>
                  </a:solidFill>
                </a:rPr>
                <a:t>                                   (      - giới hạn chảy ).</a:t>
              </a:r>
              <a:r>
                <a:rPr lang="en-US">
                  <a:solidFill>
                    <a:srgbClr val="660066"/>
                  </a:solidFill>
                  <a:latin typeface="Times New Roman" pitchFamily="18" charset="0"/>
                  <a:cs typeface="Times New Roman" pitchFamily="18" charset="0"/>
                </a:rPr>
                <a:t> </a:t>
              </a:r>
            </a:p>
          </p:txBody>
        </p:sp>
        <p:graphicFrame>
          <p:nvGraphicFramePr>
            <p:cNvPr id="489512" name="Object 40"/>
            <p:cNvGraphicFramePr>
              <a:graphicFrameLocks noChangeAspect="1"/>
            </p:cNvGraphicFramePr>
            <p:nvPr/>
          </p:nvGraphicFramePr>
          <p:xfrm>
            <a:off x="336" y="3888"/>
            <a:ext cx="1584" cy="288"/>
          </p:xfrm>
          <a:graphic>
            <a:graphicData uri="http://schemas.openxmlformats.org/presentationml/2006/ole">
              <mc:AlternateContent xmlns:mc="http://schemas.openxmlformats.org/markup-compatibility/2006">
                <mc:Choice xmlns:v="urn:schemas-microsoft-com:vml" Requires="v">
                  <p:oleObj spid="_x0000_s489584" name="Equation" r:id="rId12" imgW="1650960" imgH="241200" progId="Equation.3">
                    <p:embed/>
                  </p:oleObj>
                </mc:Choice>
                <mc:Fallback>
                  <p:oleObj name="Equation" r:id="rId12" imgW="1650960" imgH="241200" progId="Equation.3">
                    <p:embed/>
                    <p:pic>
                      <p:nvPicPr>
                        <p:cNvPr id="0" name="Object 4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36" y="3888"/>
                          <a:ext cx="158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89513" name="Object 41"/>
            <p:cNvGraphicFramePr>
              <a:graphicFrameLocks noChangeAspect="1"/>
            </p:cNvGraphicFramePr>
            <p:nvPr/>
          </p:nvGraphicFramePr>
          <p:xfrm>
            <a:off x="2112" y="3888"/>
            <a:ext cx="288" cy="288"/>
          </p:xfrm>
          <a:graphic>
            <a:graphicData uri="http://schemas.openxmlformats.org/presentationml/2006/ole">
              <mc:AlternateContent xmlns:mc="http://schemas.openxmlformats.org/markup-compatibility/2006">
                <mc:Choice xmlns:v="urn:schemas-microsoft-com:vml" Requires="v">
                  <p:oleObj spid="_x0000_s489585" name="Equation" r:id="rId14" imgW="241200" imgH="241200" progId="Equation.3">
                    <p:embed/>
                  </p:oleObj>
                </mc:Choice>
                <mc:Fallback>
                  <p:oleObj name="Equation" r:id="rId14" imgW="241200" imgH="241200" progId="Equation.3">
                    <p:embed/>
                    <p:pic>
                      <p:nvPicPr>
                        <p:cNvPr id="0" name="Object 4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112" y="3888"/>
                          <a:ext cx="28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489514" name="Text Box 42"/>
          <p:cNvSpPr txBox="1">
            <a:spLocks noChangeArrowheads="1"/>
          </p:cNvSpPr>
          <p:nvPr/>
        </p:nvSpPr>
        <p:spPr bwMode="auto">
          <a:xfrm>
            <a:off x="4889500" y="1939925"/>
            <a:ext cx="5651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9515" name="Text Box 43"/>
          <p:cNvSpPr txBox="1">
            <a:spLocks noChangeArrowheads="1"/>
          </p:cNvSpPr>
          <p:nvPr/>
        </p:nvSpPr>
        <p:spPr bwMode="auto">
          <a:xfrm>
            <a:off x="4862513" y="2436813"/>
            <a:ext cx="6540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9516" name="Text Box 44"/>
          <p:cNvSpPr txBox="1">
            <a:spLocks noChangeArrowheads="1"/>
          </p:cNvSpPr>
          <p:nvPr/>
        </p:nvSpPr>
        <p:spPr bwMode="auto">
          <a:xfrm>
            <a:off x="4640263" y="3013075"/>
            <a:ext cx="8620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9517" name="Text Box 45"/>
          <p:cNvSpPr txBox="1">
            <a:spLocks noChangeArrowheads="1"/>
          </p:cNvSpPr>
          <p:nvPr/>
        </p:nvSpPr>
        <p:spPr bwMode="auto">
          <a:xfrm>
            <a:off x="6670675" y="4081463"/>
            <a:ext cx="6175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9518" name="Text Box 46"/>
          <p:cNvSpPr txBox="1">
            <a:spLocks noChangeArrowheads="1"/>
          </p:cNvSpPr>
          <p:nvPr/>
        </p:nvSpPr>
        <p:spPr bwMode="auto">
          <a:xfrm>
            <a:off x="7783513" y="4081463"/>
            <a:ext cx="6016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9519" name="Text Box 47"/>
          <p:cNvSpPr txBox="1">
            <a:spLocks noChangeArrowheads="1"/>
          </p:cNvSpPr>
          <p:nvPr/>
        </p:nvSpPr>
        <p:spPr bwMode="auto">
          <a:xfrm>
            <a:off x="8283575" y="4081463"/>
            <a:ext cx="6191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9520" name="Text Box 48"/>
          <p:cNvSpPr txBox="1">
            <a:spLocks noChangeArrowheads="1"/>
          </p:cNvSpPr>
          <p:nvPr/>
        </p:nvSpPr>
        <p:spPr bwMode="auto">
          <a:xfrm>
            <a:off x="7011988" y="4081463"/>
            <a:ext cx="792162"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9521" name="Text Box 49"/>
          <p:cNvSpPr txBox="1">
            <a:spLocks noChangeArrowheads="1"/>
          </p:cNvSpPr>
          <p:nvPr/>
        </p:nvSpPr>
        <p:spPr bwMode="auto">
          <a:xfrm>
            <a:off x="5924550" y="3819525"/>
            <a:ext cx="477838" cy="423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pSp>
        <p:nvGrpSpPr>
          <p:cNvPr id="489522" name="Group 50"/>
          <p:cNvGrpSpPr>
            <a:grpSpLocks/>
          </p:cNvGrpSpPr>
          <p:nvPr/>
        </p:nvGrpSpPr>
        <p:grpSpPr bwMode="auto">
          <a:xfrm>
            <a:off x="533400" y="381000"/>
            <a:ext cx="4262438" cy="3051175"/>
            <a:chOff x="336" y="256"/>
            <a:chExt cx="2685" cy="1922"/>
          </a:xfrm>
        </p:grpSpPr>
        <p:sp>
          <p:nvSpPr>
            <p:cNvPr id="489523" name="Line 51"/>
            <p:cNvSpPr>
              <a:spLocks noChangeShapeType="1"/>
            </p:cNvSpPr>
            <p:nvPr/>
          </p:nvSpPr>
          <p:spPr bwMode="auto">
            <a:xfrm flipV="1">
              <a:off x="811" y="355"/>
              <a:ext cx="0" cy="1479"/>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89524" name="Line 52"/>
            <p:cNvSpPr>
              <a:spLocks noChangeShapeType="1"/>
            </p:cNvSpPr>
            <p:nvPr/>
          </p:nvSpPr>
          <p:spPr bwMode="auto">
            <a:xfrm>
              <a:off x="811" y="1834"/>
              <a:ext cx="2040"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89525" name="Arc 53"/>
            <p:cNvSpPr>
              <a:spLocks/>
            </p:cNvSpPr>
            <p:nvPr/>
          </p:nvSpPr>
          <p:spPr bwMode="auto">
            <a:xfrm rot="2311112">
              <a:off x="393" y="1041"/>
              <a:ext cx="1990" cy="1137"/>
            </a:xfrm>
            <a:custGeom>
              <a:avLst/>
              <a:gdLst>
                <a:gd name="G0" fmla="+- 13764 0 0"/>
                <a:gd name="G1" fmla="+- 21600 0 0"/>
                <a:gd name="G2" fmla="+- 21600 0 0"/>
                <a:gd name="T0" fmla="*/ 0 w 20500"/>
                <a:gd name="T1" fmla="*/ 4953 h 21600"/>
                <a:gd name="T2" fmla="*/ 20500 w 20500"/>
                <a:gd name="T3" fmla="*/ 1077 h 21600"/>
                <a:gd name="T4" fmla="*/ 13764 w 20500"/>
                <a:gd name="T5" fmla="*/ 21600 h 21600"/>
              </a:gdLst>
              <a:ahLst/>
              <a:cxnLst>
                <a:cxn ang="0">
                  <a:pos x="T0" y="T1"/>
                </a:cxn>
                <a:cxn ang="0">
                  <a:pos x="T2" y="T3"/>
                </a:cxn>
                <a:cxn ang="0">
                  <a:pos x="T4" y="T5"/>
                </a:cxn>
              </a:cxnLst>
              <a:rect l="0" t="0" r="r" b="b"/>
              <a:pathLst>
                <a:path w="20500" h="21600" fill="none" extrusionOk="0">
                  <a:moveTo>
                    <a:pt x="0" y="4953"/>
                  </a:moveTo>
                  <a:cubicBezTo>
                    <a:pt x="3872" y="1751"/>
                    <a:pt x="8739" y="-1"/>
                    <a:pt x="13764" y="0"/>
                  </a:cubicBezTo>
                  <a:cubicBezTo>
                    <a:pt x="16052" y="0"/>
                    <a:pt x="18325" y="363"/>
                    <a:pt x="20499" y="1077"/>
                  </a:cubicBezTo>
                </a:path>
                <a:path w="20500" h="21600" stroke="0" extrusionOk="0">
                  <a:moveTo>
                    <a:pt x="0" y="4953"/>
                  </a:moveTo>
                  <a:cubicBezTo>
                    <a:pt x="3872" y="1751"/>
                    <a:pt x="8739" y="-1"/>
                    <a:pt x="13764" y="0"/>
                  </a:cubicBezTo>
                  <a:cubicBezTo>
                    <a:pt x="16052" y="0"/>
                    <a:pt x="18325" y="363"/>
                    <a:pt x="20499" y="1077"/>
                  </a:cubicBezTo>
                  <a:lnTo>
                    <a:pt x="13764" y="21600"/>
                  </a:lnTo>
                  <a:close/>
                </a:path>
              </a:pathLst>
            </a:custGeom>
            <a:noFill/>
            <a:ln w="38100">
              <a:solidFill>
                <a:srgbClr val="CC0000"/>
              </a:solidFill>
              <a:round/>
              <a:headEnd/>
              <a:tailEnd/>
            </a:ln>
            <a:extLst>
              <a:ext uri="{909E8E84-426E-40DD-AFC4-6F175D3DCCD1}">
                <a14:hiddenFill xmlns:a14="http://schemas.microsoft.com/office/drawing/2010/main">
                  <a:solidFill>
                    <a:srgbClr val="FFFFFF"/>
                  </a:solidFill>
                </a14:hiddenFill>
              </a:ext>
            </a:extLst>
          </p:spPr>
          <p:txBody>
            <a:bodyPr/>
            <a:lstStyle/>
            <a:p>
              <a:pPr algn="l"/>
              <a:endParaRPr lang="en-US">
                <a:latin typeface="Times New Roman" pitchFamily="18" charset="0"/>
                <a:cs typeface="Times New Roman" pitchFamily="18" charset="0"/>
              </a:endParaRPr>
            </a:p>
          </p:txBody>
        </p:sp>
        <p:sp>
          <p:nvSpPr>
            <p:cNvPr id="489526" name="Line 54"/>
            <p:cNvSpPr>
              <a:spLocks noChangeShapeType="1"/>
            </p:cNvSpPr>
            <p:nvPr/>
          </p:nvSpPr>
          <p:spPr bwMode="auto">
            <a:xfrm flipV="1">
              <a:off x="811" y="1085"/>
              <a:ext cx="746" cy="74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9527" name="Line 55"/>
            <p:cNvSpPr>
              <a:spLocks noChangeShapeType="1"/>
            </p:cNvSpPr>
            <p:nvPr/>
          </p:nvSpPr>
          <p:spPr bwMode="auto">
            <a:xfrm flipV="1">
              <a:off x="811" y="1389"/>
              <a:ext cx="1221" cy="44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9528" name="AutoShape 56"/>
            <p:cNvSpPr>
              <a:spLocks noChangeArrowheads="1"/>
            </p:cNvSpPr>
            <p:nvPr/>
          </p:nvSpPr>
          <p:spPr bwMode="auto">
            <a:xfrm>
              <a:off x="1549" y="1056"/>
              <a:ext cx="43" cy="43"/>
            </a:xfrm>
            <a:prstGeom prst="flowChartConnector">
              <a:avLst/>
            </a:prstGeom>
            <a:solidFill>
              <a:srgbClr val="000000"/>
            </a:solidFill>
            <a:ln w="9525">
              <a:solidFill>
                <a:srgbClr val="000000"/>
              </a:solidFill>
              <a:round/>
              <a:headEnd/>
              <a:tailEnd/>
            </a:ln>
          </p:spPr>
          <p:txBody>
            <a:bodyPr/>
            <a:lstStyle/>
            <a:p>
              <a:endParaRPr lang="en-US"/>
            </a:p>
          </p:txBody>
        </p:sp>
        <p:sp>
          <p:nvSpPr>
            <p:cNvPr id="489529" name="AutoShape 57"/>
            <p:cNvSpPr>
              <a:spLocks noChangeArrowheads="1"/>
            </p:cNvSpPr>
            <p:nvPr/>
          </p:nvSpPr>
          <p:spPr bwMode="auto">
            <a:xfrm>
              <a:off x="1995" y="1369"/>
              <a:ext cx="43" cy="44"/>
            </a:xfrm>
            <a:prstGeom prst="flowChartConnector">
              <a:avLst/>
            </a:prstGeom>
            <a:solidFill>
              <a:srgbClr val="000000"/>
            </a:solidFill>
            <a:ln w="9525">
              <a:solidFill>
                <a:srgbClr val="000000"/>
              </a:solidFill>
              <a:round/>
              <a:headEnd/>
              <a:tailEnd/>
            </a:ln>
          </p:spPr>
          <p:txBody>
            <a:bodyPr/>
            <a:lstStyle/>
            <a:p>
              <a:endParaRPr lang="en-US"/>
            </a:p>
          </p:txBody>
        </p:sp>
        <p:sp>
          <p:nvSpPr>
            <p:cNvPr id="489530" name="Line 58"/>
            <p:cNvSpPr>
              <a:spLocks noChangeShapeType="1"/>
            </p:cNvSpPr>
            <p:nvPr/>
          </p:nvSpPr>
          <p:spPr bwMode="auto">
            <a:xfrm flipH="1">
              <a:off x="811" y="1076"/>
              <a:ext cx="75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9531" name="Line 59"/>
            <p:cNvSpPr>
              <a:spLocks noChangeShapeType="1"/>
            </p:cNvSpPr>
            <p:nvPr/>
          </p:nvSpPr>
          <p:spPr bwMode="auto">
            <a:xfrm>
              <a:off x="1568" y="1076"/>
              <a:ext cx="0" cy="75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9532" name="Line 60"/>
            <p:cNvSpPr>
              <a:spLocks noChangeShapeType="1"/>
            </p:cNvSpPr>
            <p:nvPr/>
          </p:nvSpPr>
          <p:spPr bwMode="auto">
            <a:xfrm flipH="1">
              <a:off x="811" y="1389"/>
              <a:ext cx="11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9533" name="Line 61"/>
            <p:cNvSpPr>
              <a:spLocks noChangeShapeType="1"/>
            </p:cNvSpPr>
            <p:nvPr/>
          </p:nvSpPr>
          <p:spPr bwMode="auto">
            <a:xfrm>
              <a:off x="2019" y="1378"/>
              <a:ext cx="0" cy="45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9534" name="Line 62"/>
            <p:cNvSpPr>
              <a:spLocks noChangeShapeType="1"/>
            </p:cNvSpPr>
            <p:nvPr/>
          </p:nvSpPr>
          <p:spPr bwMode="auto">
            <a:xfrm>
              <a:off x="1812" y="1474"/>
              <a:ext cx="0" cy="34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9535" name="AutoShape 63"/>
            <p:cNvSpPr>
              <a:spLocks noChangeArrowheads="1"/>
            </p:cNvSpPr>
            <p:nvPr/>
          </p:nvSpPr>
          <p:spPr bwMode="auto">
            <a:xfrm>
              <a:off x="1788" y="1452"/>
              <a:ext cx="44" cy="43"/>
            </a:xfrm>
            <a:prstGeom prst="flowChartConnector">
              <a:avLst/>
            </a:prstGeom>
            <a:solidFill>
              <a:srgbClr val="000000"/>
            </a:solidFill>
            <a:ln w="9525">
              <a:solidFill>
                <a:srgbClr val="000000"/>
              </a:solidFill>
              <a:round/>
              <a:headEnd/>
              <a:tailEnd/>
            </a:ln>
          </p:spPr>
          <p:txBody>
            <a:bodyPr/>
            <a:lstStyle/>
            <a:p>
              <a:endParaRPr lang="en-US"/>
            </a:p>
          </p:txBody>
        </p:sp>
        <p:sp>
          <p:nvSpPr>
            <p:cNvPr id="489536" name="Line 64"/>
            <p:cNvSpPr>
              <a:spLocks noChangeShapeType="1"/>
            </p:cNvSpPr>
            <p:nvPr/>
          </p:nvSpPr>
          <p:spPr bwMode="auto">
            <a:xfrm flipH="1">
              <a:off x="806" y="1468"/>
              <a:ext cx="102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9537" name="AutoShape 65"/>
            <p:cNvSpPr>
              <a:spLocks noChangeArrowheads="1"/>
            </p:cNvSpPr>
            <p:nvPr/>
          </p:nvSpPr>
          <p:spPr bwMode="auto">
            <a:xfrm>
              <a:off x="790" y="743"/>
              <a:ext cx="43" cy="43"/>
            </a:xfrm>
            <a:prstGeom prst="flowChartConnector">
              <a:avLst/>
            </a:prstGeom>
            <a:solidFill>
              <a:srgbClr val="000000"/>
            </a:solidFill>
            <a:ln w="9525">
              <a:solidFill>
                <a:srgbClr val="000000"/>
              </a:solidFill>
              <a:round/>
              <a:headEnd/>
              <a:tailEnd/>
            </a:ln>
          </p:spPr>
          <p:txBody>
            <a:bodyPr/>
            <a:lstStyle/>
            <a:p>
              <a:endParaRPr lang="en-US"/>
            </a:p>
          </p:txBody>
        </p:sp>
        <p:sp>
          <p:nvSpPr>
            <p:cNvPr id="489538" name="AutoShape 66"/>
            <p:cNvSpPr>
              <a:spLocks noChangeArrowheads="1"/>
            </p:cNvSpPr>
            <p:nvPr/>
          </p:nvSpPr>
          <p:spPr bwMode="auto">
            <a:xfrm>
              <a:off x="2465" y="1815"/>
              <a:ext cx="43" cy="43"/>
            </a:xfrm>
            <a:prstGeom prst="flowChartConnector">
              <a:avLst/>
            </a:prstGeom>
            <a:solidFill>
              <a:srgbClr val="000000"/>
            </a:solidFill>
            <a:ln w="9525">
              <a:solidFill>
                <a:srgbClr val="000000"/>
              </a:solidFill>
              <a:round/>
              <a:headEnd/>
              <a:tailEnd/>
            </a:ln>
          </p:spPr>
          <p:txBody>
            <a:bodyPr/>
            <a:lstStyle/>
            <a:p>
              <a:endParaRPr lang="en-US"/>
            </a:p>
          </p:txBody>
        </p:sp>
        <p:sp>
          <p:nvSpPr>
            <p:cNvPr id="489539" name="Arc 67"/>
            <p:cNvSpPr>
              <a:spLocks/>
            </p:cNvSpPr>
            <p:nvPr/>
          </p:nvSpPr>
          <p:spPr bwMode="auto">
            <a:xfrm>
              <a:off x="807" y="1677"/>
              <a:ext cx="216" cy="147"/>
            </a:xfrm>
            <a:custGeom>
              <a:avLst/>
              <a:gdLst>
                <a:gd name="G0" fmla="+- 0 0 0"/>
                <a:gd name="G1" fmla="+- 14806 0 0"/>
                <a:gd name="G2" fmla="+- 21600 0 0"/>
                <a:gd name="T0" fmla="*/ 15727 w 21600"/>
                <a:gd name="T1" fmla="*/ 0 h 14806"/>
                <a:gd name="T2" fmla="*/ 21600 w 21600"/>
                <a:gd name="T3" fmla="*/ 14806 h 14806"/>
                <a:gd name="T4" fmla="*/ 0 w 21600"/>
                <a:gd name="T5" fmla="*/ 14806 h 14806"/>
              </a:gdLst>
              <a:ahLst/>
              <a:cxnLst>
                <a:cxn ang="0">
                  <a:pos x="T0" y="T1"/>
                </a:cxn>
                <a:cxn ang="0">
                  <a:pos x="T2" y="T3"/>
                </a:cxn>
                <a:cxn ang="0">
                  <a:pos x="T4" y="T5"/>
                </a:cxn>
              </a:cxnLst>
              <a:rect l="0" t="0" r="r" b="b"/>
              <a:pathLst>
                <a:path w="21600" h="14806" fill="none" extrusionOk="0">
                  <a:moveTo>
                    <a:pt x="15727" y="-1"/>
                  </a:moveTo>
                  <a:cubicBezTo>
                    <a:pt x="19499" y="4006"/>
                    <a:pt x="21600" y="9302"/>
                    <a:pt x="21600" y="14806"/>
                  </a:cubicBezTo>
                </a:path>
                <a:path w="21600" h="14806" stroke="0" extrusionOk="0">
                  <a:moveTo>
                    <a:pt x="15727" y="-1"/>
                  </a:moveTo>
                  <a:cubicBezTo>
                    <a:pt x="19499" y="4006"/>
                    <a:pt x="21600" y="9302"/>
                    <a:pt x="21600" y="14806"/>
                  </a:cubicBezTo>
                  <a:lnTo>
                    <a:pt x="0" y="14806"/>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9540" name="Arc 68"/>
            <p:cNvSpPr>
              <a:spLocks/>
            </p:cNvSpPr>
            <p:nvPr/>
          </p:nvSpPr>
          <p:spPr bwMode="auto">
            <a:xfrm>
              <a:off x="816" y="1706"/>
              <a:ext cx="375" cy="129"/>
            </a:xfrm>
            <a:custGeom>
              <a:avLst/>
              <a:gdLst>
                <a:gd name="G0" fmla="+- 0 0 0"/>
                <a:gd name="G1" fmla="+- 7461 0 0"/>
                <a:gd name="G2" fmla="+- 21600 0 0"/>
                <a:gd name="T0" fmla="*/ 20270 w 21600"/>
                <a:gd name="T1" fmla="*/ 0 h 7461"/>
                <a:gd name="T2" fmla="*/ 21600 w 21600"/>
                <a:gd name="T3" fmla="*/ 7461 h 7461"/>
                <a:gd name="T4" fmla="*/ 0 w 21600"/>
                <a:gd name="T5" fmla="*/ 7461 h 7461"/>
              </a:gdLst>
              <a:ahLst/>
              <a:cxnLst>
                <a:cxn ang="0">
                  <a:pos x="T0" y="T1"/>
                </a:cxn>
                <a:cxn ang="0">
                  <a:pos x="T2" y="T3"/>
                </a:cxn>
                <a:cxn ang="0">
                  <a:pos x="T4" y="T5"/>
                </a:cxn>
              </a:cxnLst>
              <a:rect l="0" t="0" r="r" b="b"/>
              <a:pathLst>
                <a:path w="21600" h="7461" fill="none" extrusionOk="0">
                  <a:moveTo>
                    <a:pt x="20270" y="-1"/>
                  </a:moveTo>
                  <a:cubicBezTo>
                    <a:pt x="21149" y="2389"/>
                    <a:pt x="21600" y="4915"/>
                    <a:pt x="21600" y="7461"/>
                  </a:cubicBezTo>
                </a:path>
                <a:path w="21600" h="7461" stroke="0" extrusionOk="0">
                  <a:moveTo>
                    <a:pt x="20270" y="-1"/>
                  </a:moveTo>
                  <a:cubicBezTo>
                    <a:pt x="21149" y="2389"/>
                    <a:pt x="21600" y="4915"/>
                    <a:pt x="21600" y="7461"/>
                  </a:cubicBezTo>
                  <a:lnTo>
                    <a:pt x="0" y="7461"/>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9541" name="Text Box 69"/>
            <p:cNvSpPr txBox="1">
              <a:spLocks noChangeArrowheads="1"/>
            </p:cNvSpPr>
            <p:nvPr/>
          </p:nvSpPr>
          <p:spPr bwMode="auto">
            <a:xfrm>
              <a:off x="493" y="256"/>
              <a:ext cx="35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9542" name="Text Box 70"/>
            <p:cNvSpPr txBox="1">
              <a:spLocks noChangeArrowheads="1"/>
            </p:cNvSpPr>
            <p:nvPr/>
          </p:nvSpPr>
          <p:spPr bwMode="auto">
            <a:xfrm>
              <a:off x="476" y="569"/>
              <a:ext cx="4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9543" name="Text Box 71"/>
            <p:cNvSpPr txBox="1">
              <a:spLocks noChangeArrowheads="1"/>
            </p:cNvSpPr>
            <p:nvPr/>
          </p:nvSpPr>
          <p:spPr bwMode="auto">
            <a:xfrm>
              <a:off x="336" y="932"/>
              <a:ext cx="54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9544" name="Text Box 72"/>
            <p:cNvSpPr txBox="1">
              <a:spLocks noChangeArrowheads="1"/>
            </p:cNvSpPr>
            <p:nvPr/>
          </p:nvSpPr>
          <p:spPr bwMode="auto">
            <a:xfrm>
              <a:off x="386" y="1163"/>
              <a:ext cx="466"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9545" name="Text Box 73"/>
            <p:cNvSpPr txBox="1">
              <a:spLocks noChangeArrowheads="1"/>
            </p:cNvSpPr>
            <p:nvPr/>
          </p:nvSpPr>
          <p:spPr bwMode="auto">
            <a:xfrm>
              <a:off x="1615" y="1773"/>
              <a:ext cx="389"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9546" name="Text Box 74"/>
            <p:cNvSpPr txBox="1">
              <a:spLocks noChangeArrowheads="1"/>
            </p:cNvSpPr>
            <p:nvPr/>
          </p:nvSpPr>
          <p:spPr bwMode="auto">
            <a:xfrm>
              <a:off x="2135" y="1773"/>
              <a:ext cx="35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9547" name="Text Box 75"/>
            <p:cNvSpPr txBox="1">
              <a:spLocks noChangeArrowheads="1"/>
            </p:cNvSpPr>
            <p:nvPr/>
          </p:nvSpPr>
          <p:spPr bwMode="auto">
            <a:xfrm>
              <a:off x="2316" y="1773"/>
              <a:ext cx="379"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9548" name="Text Box 76"/>
            <p:cNvSpPr txBox="1">
              <a:spLocks noChangeArrowheads="1"/>
            </p:cNvSpPr>
            <p:nvPr/>
          </p:nvSpPr>
          <p:spPr bwMode="auto">
            <a:xfrm>
              <a:off x="2631" y="1773"/>
              <a:ext cx="39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9549" name="Text Box 77"/>
            <p:cNvSpPr txBox="1">
              <a:spLocks noChangeArrowheads="1"/>
            </p:cNvSpPr>
            <p:nvPr/>
          </p:nvSpPr>
          <p:spPr bwMode="auto">
            <a:xfrm>
              <a:off x="1830" y="1773"/>
              <a:ext cx="499"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9550" name="Text Box 78"/>
            <p:cNvSpPr txBox="1">
              <a:spLocks noChangeArrowheads="1"/>
            </p:cNvSpPr>
            <p:nvPr/>
          </p:nvSpPr>
          <p:spPr bwMode="auto">
            <a:xfrm>
              <a:off x="632" y="1746"/>
              <a:ext cx="297" cy="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O</a:t>
              </a:r>
            </a:p>
          </p:txBody>
        </p:sp>
        <p:sp>
          <p:nvSpPr>
            <p:cNvPr id="489551" name="Text Box 79"/>
            <p:cNvSpPr txBox="1">
              <a:spLocks noChangeArrowheads="1"/>
            </p:cNvSpPr>
            <p:nvPr/>
          </p:nvSpPr>
          <p:spPr bwMode="auto">
            <a:xfrm>
              <a:off x="1021" y="578"/>
              <a:ext cx="693" cy="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-1&lt;k&lt;0</a:t>
              </a:r>
            </a:p>
          </p:txBody>
        </p:sp>
        <p:sp>
          <p:nvSpPr>
            <p:cNvPr id="489552" name="Text Box 80"/>
            <p:cNvSpPr txBox="1">
              <a:spLocks noChangeArrowheads="1"/>
            </p:cNvSpPr>
            <p:nvPr/>
          </p:nvSpPr>
          <p:spPr bwMode="auto">
            <a:xfrm>
              <a:off x="2028" y="1198"/>
              <a:ext cx="297" cy="2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K</a:t>
              </a:r>
            </a:p>
          </p:txBody>
        </p:sp>
        <p:sp>
          <p:nvSpPr>
            <p:cNvPr id="489553" name="Text Box 81"/>
            <p:cNvSpPr txBox="1">
              <a:spLocks noChangeArrowheads="1"/>
            </p:cNvSpPr>
            <p:nvPr/>
          </p:nvSpPr>
          <p:spPr bwMode="auto">
            <a:xfrm>
              <a:off x="1775" y="1425"/>
              <a:ext cx="298" cy="2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L</a:t>
              </a:r>
            </a:p>
          </p:txBody>
        </p:sp>
        <p:sp>
          <p:nvSpPr>
            <p:cNvPr id="489554" name="Line 82"/>
            <p:cNvSpPr>
              <a:spLocks noChangeShapeType="1"/>
            </p:cNvSpPr>
            <p:nvPr/>
          </p:nvSpPr>
          <p:spPr bwMode="auto">
            <a:xfrm flipV="1">
              <a:off x="1178" y="784"/>
              <a:ext cx="99" cy="9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9555" name="Line 83"/>
            <p:cNvSpPr>
              <a:spLocks noChangeShapeType="1"/>
            </p:cNvSpPr>
            <p:nvPr/>
          </p:nvSpPr>
          <p:spPr bwMode="auto">
            <a:xfrm flipV="1">
              <a:off x="1574" y="965"/>
              <a:ext cx="99" cy="9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9556" name="Line 84"/>
            <p:cNvSpPr>
              <a:spLocks noChangeShapeType="1"/>
            </p:cNvSpPr>
            <p:nvPr/>
          </p:nvSpPr>
          <p:spPr bwMode="auto">
            <a:xfrm flipV="1">
              <a:off x="2250" y="1485"/>
              <a:ext cx="99" cy="9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9557" name="Line 85"/>
            <p:cNvSpPr>
              <a:spLocks noChangeShapeType="1"/>
            </p:cNvSpPr>
            <p:nvPr/>
          </p:nvSpPr>
          <p:spPr bwMode="auto">
            <a:xfrm flipV="1">
              <a:off x="2508" y="1724"/>
              <a:ext cx="99" cy="9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89558" name="Text Box 86"/>
            <p:cNvSpPr txBox="1">
              <a:spLocks noChangeArrowheads="1"/>
            </p:cNvSpPr>
            <p:nvPr/>
          </p:nvSpPr>
          <p:spPr bwMode="auto">
            <a:xfrm>
              <a:off x="1582" y="751"/>
              <a:ext cx="495" cy="2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k=0</a:t>
              </a:r>
            </a:p>
          </p:txBody>
        </p:sp>
        <p:sp>
          <p:nvSpPr>
            <p:cNvPr id="489559" name="Text Box 87"/>
            <p:cNvSpPr txBox="1">
              <a:spLocks noChangeArrowheads="1"/>
            </p:cNvSpPr>
            <p:nvPr/>
          </p:nvSpPr>
          <p:spPr bwMode="auto">
            <a:xfrm>
              <a:off x="2490" y="1528"/>
              <a:ext cx="495" cy="2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k=1</a:t>
              </a:r>
            </a:p>
          </p:txBody>
        </p:sp>
        <p:sp>
          <p:nvSpPr>
            <p:cNvPr id="489560" name="Text Box 88"/>
            <p:cNvSpPr txBox="1">
              <a:spLocks noChangeArrowheads="1"/>
            </p:cNvSpPr>
            <p:nvPr/>
          </p:nvSpPr>
          <p:spPr bwMode="auto">
            <a:xfrm>
              <a:off x="2160" y="1295"/>
              <a:ext cx="594" cy="2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0&lt;k&lt;1</a:t>
              </a:r>
            </a:p>
          </p:txBody>
        </p:sp>
        <p:sp>
          <p:nvSpPr>
            <p:cNvPr id="489561" name="Text Box 89"/>
            <p:cNvSpPr txBox="1">
              <a:spLocks noChangeArrowheads="1"/>
            </p:cNvSpPr>
            <p:nvPr/>
          </p:nvSpPr>
          <p:spPr bwMode="auto">
            <a:xfrm>
              <a:off x="938" y="1565"/>
              <a:ext cx="396" cy="2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45</a:t>
              </a:r>
              <a:r>
                <a:rPr lang="en-US" sz="2000" baseline="30000">
                  <a:latin typeface="Times New Roman" pitchFamily="18" charset="0"/>
                  <a:cs typeface="Times New Roman" pitchFamily="18" charset="0"/>
                </a:rPr>
                <a:t>o</a:t>
              </a:r>
              <a:endParaRPr lang="en-US" sz="2000">
                <a:latin typeface="Times New Roman" pitchFamily="18" charset="0"/>
                <a:cs typeface="Times New Roman" pitchFamily="18" charset="0"/>
              </a:endParaRPr>
            </a:p>
          </p:txBody>
        </p:sp>
        <p:sp>
          <p:nvSpPr>
            <p:cNvPr id="489562" name="Text Box 90"/>
            <p:cNvSpPr txBox="1">
              <a:spLocks noChangeArrowheads="1"/>
            </p:cNvSpPr>
            <p:nvPr/>
          </p:nvSpPr>
          <p:spPr bwMode="auto">
            <a:xfrm>
              <a:off x="1145" y="1608"/>
              <a:ext cx="301"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9563" name="Text Box 91"/>
            <p:cNvSpPr txBox="1">
              <a:spLocks noChangeArrowheads="1"/>
            </p:cNvSpPr>
            <p:nvPr/>
          </p:nvSpPr>
          <p:spPr bwMode="auto">
            <a:xfrm>
              <a:off x="774" y="534"/>
              <a:ext cx="297" cy="2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A</a:t>
              </a:r>
            </a:p>
          </p:txBody>
        </p:sp>
        <p:sp>
          <p:nvSpPr>
            <p:cNvPr id="489564" name="Text Box 92"/>
            <p:cNvSpPr txBox="1">
              <a:spLocks noChangeArrowheads="1"/>
            </p:cNvSpPr>
            <p:nvPr/>
          </p:nvSpPr>
          <p:spPr bwMode="auto">
            <a:xfrm>
              <a:off x="1615" y="926"/>
              <a:ext cx="298" cy="2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B</a:t>
              </a:r>
            </a:p>
          </p:txBody>
        </p:sp>
        <p:sp>
          <p:nvSpPr>
            <p:cNvPr id="489565" name="Text Box 93"/>
            <p:cNvSpPr txBox="1">
              <a:spLocks noChangeArrowheads="1"/>
            </p:cNvSpPr>
            <p:nvPr/>
          </p:nvSpPr>
          <p:spPr bwMode="auto">
            <a:xfrm>
              <a:off x="2377" y="1615"/>
              <a:ext cx="297" cy="2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C</a:t>
              </a:r>
            </a:p>
          </p:txBody>
        </p:sp>
        <p:graphicFrame>
          <p:nvGraphicFramePr>
            <p:cNvPr id="489566" name="Object 94"/>
            <p:cNvGraphicFramePr>
              <a:graphicFrameLocks noChangeAspect="1"/>
            </p:cNvGraphicFramePr>
            <p:nvPr/>
          </p:nvGraphicFramePr>
          <p:xfrm>
            <a:off x="1200" y="1650"/>
            <a:ext cx="158" cy="206"/>
          </p:xfrm>
          <a:graphic>
            <a:graphicData uri="http://schemas.openxmlformats.org/presentationml/2006/ole">
              <mc:AlternateContent xmlns:mc="http://schemas.openxmlformats.org/markup-compatibility/2006">
                <mc:Choice xmlns:v="urn:schemas-microsoft-com:vml" Requires="v">
                  <p:oleObj spid="_x0000_s489586" name="Equation" r:id="rId16" imgW="164880" imgH="215640" progId="Equation.3">
                    <p:embed/>
                  </p:oleObj>
                </mc:Choice>
                <mc:Fallback>
                  <p:oleObj name="Equation" r:id="rId16" imgW="164880" imgH="215640" progId="Equation.3">
                    <p:embed/>
                    <p:pic>
                      <p:nvPicPr>
                        <p:cNvPr id="0" name="Object 94"/>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200" y="1650"/>
                          <a:ext cx="158" cy="2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89567" name="Object 95"/>
            <p:cNvGraphicFramePr>
              <a:graphicFrameLocks noChangeAspect="1"/>
            </p:cNvGraphicFramePr>
            <p:nvPr/>
          </p:nvGraphicFramePr>
          <p:xfrm>
            <a:off x="576" y="258"/>
            <a:ext cx="240" cy="288"/>
          </p:xfrm>
          <a:graphic>
            <a:graphicData uri="http://schemas.openxmlformats.org/presentationml/2006/ole">
              <mc:AlternateContent xmlns:mc="http://schemas.openxmlformats.org/markup-compatibility/2006">
                <mc:Choice xmlns:v="urn:schemas-microsoft-com:vml" Requires="v">
                  <p:oleObj spid="_x0000_s489587" name="Equation" r:id="rId18" imgW="241200" imgH="241200" progId="Equation.3">
                    <p:embed/>
                  </p:oleObj>
                </mc:Choice>
                <mc:Fallback>
                  <p:oleObj name="Equation" r:id="rId18" imgW="241200" imgH="241200" progId="Equation.3">
                    <p:embed/>
                    <p:pic>
                      <p:nvPicPr>
                        <p:cNvPr id="0" name="Object 9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6" y="258"/>
                          <a:ext cx="24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89568" name="Object 96"/>
            <p:cNvGraphicFramePr>
              <a:graphicFrameLocks noChangeAspect="1"/>
            </p:cNvGraphicFramePr>
            <p:nvPr/>
          </p:nvGraphicFramePr>
          <p:xfrm>
            <a:off x="521" y="630"/>
            <a:ext cx="247" cy="252"/>
          </p:xfrm>
          <a:graphic>
            <a:graphicData uri="http://schemas.openxmlformats.org/presentationml/2006/ole">
              <mc:AlternateContent xmlns:mc="http://schemas.openxmlformats.org/markup-compatibility/2006">
                <mc:Choice xmlns:v="urn:schemas-microsoft-com:vml" Requires="v">
                  <p:oleObj spid="_x0000_s489588" name="Equation" r:id="rId19" imgW="291960" imgH="241200" progId="Equation.3">
                    <p:embed/>
                  </p:oleObj>
                </mc:Choice>
                <mc:Fallback>
                  <p:oleObj name="Equation" r:id="rId19" imgW="291960" imgH="241200" progId="Equation.3">
                    <p:embed/>
                    <p:pic>
                      <p:nvPicPr>
                        <p:cNvPr id="0" name="Object 96"/>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21" y="630"/>
                          <a:ext cx="247"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89569" name="Object 97"/>
            <p:cNvGraphicFramePr>
              <a:graphicFrameLocks noChangeAspect="1"/>
            </p:cNvGraphicFramePr>
            <p:nvPr/>
          </p:nvGraphicFramePr>
          <p:xfrm>
            <a:off x="371" y="1156"/>
            <a:ext cx="417" cy="304"/>
          </p:xfrm>
          <a:graphic>
            <a:graphicData uri="http://schemas.openxmlformats.org/presentationml/2006/ole">
              <mc:AlternateContent xmlns:mc="http://schemas.openxmlformats.org/markup-compatibility/2006">
                <mc:Choice xmlns:v="urn:schemas-microsoft-com:vml" Requires="v">
                  <p:oleObj spid="_x0000_s489589" name="Equation" r:id="rId21" imgW="380880" imgH="266400" progId="Equation.3">
                    <p:embed/>
                  </p:oleObj>
                </mc:Choice>
                <mc:Fallback>
                  <p:oleObj name="Equation" r:id="rId21" imgW="380880" imgH="266400" progId="Equation.3">
                    <p:embed/>
                    <p:pic>
                      <p:nvPicPr>
                        <p:cNvPr id="0" name="Object 97"/>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71" y="1156"/>
                          <a:ext cx="417" cy="3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89570" name="Object 98"/>
            <p:cNvGraphicFramePr>
              <a:graphicFrameLocks noChangeAspect="1"/>
            </p:cNvGraphicFramePr>
            <p:nvPr/>
          </p:nvGraphicFramePr>
          <p:xfrm>
            <a:off x="391" y="930"/>
            <a:ext cx="395" cy="257"/>
          </p:xfrm>
          <a:graphic>
            <a:graphicData uri="http://schemas.openxmlformats.org/presentationml/2006/ole">
              <mc:AlternateContent xmlns:mc="http://schemas.openxmlformats.org/markup-compatibility/2006">
                <mc:Choice xmlns:v="urn:schemas-microsoft-com:vml" Requires="v">
                  <p:oleObj spid="_x0000_s489590" name="Equation" r:id="rId23" imgW="444240" imgH="241200" progId="Equation.3">
                    <p:embed/>
                  </p:oleObj>
                </mc:Choice>
                <mc:Fallback>
                  <p:oleObj name="Equation" r:id="rId23" imgW="444240" imgH="241200" progId="Equation.3">
                    <p:embed/>
                    <p:pic>
                      <p:nvPicPr>
                        <p:cNvPr id="0" name="Object 98"/>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391" y="930"/>
                          <a:ext cx="395" cy="2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pic>
          <p:nvPicPr>
            <p:cNvPr id="489571" name="Picture 99"/>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12" y="1812"/>
              <a:ext cx="249" cy="2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489572" name="Object 100"/>
            <p:cNvGraphicFramePr>
              <a:graphicFrameLocks noChangeAspect="1"/>
            </p:cNvGraphicFramePr>
            <p:nvPr/>
          </p:nvGraphicFramePr>
          <p:xfrm>
            <a:off x="2406" y="1800"/>
            <a:ext cx="223" cy="288"/>
          </p:xfrm>
          <a:graphic>
            <a:graphicData uri="http://schemas.openxmlformats.org/presentationml/2006/ole">
              <mc:AlternateContent xmlns:mc="http://schemas.openxmlformats.org/markup-compatibility/2006">
                <mc:Choice xmlns:v="urn:schemas-microsoft-com:vml" Requires="v">
                  <p:oleObj spid="_x0000_s489591" name="Equation" r:id="rId25" imgW="228600" imgH="241200" progId="Equation.3">
                    <p:embed/>
                  </p:oleObj>
                </mc:Choice>
                <mc:Fallback>
                  <p:oleObj name="Equation" r:id="rId25" imgW="228600" imgH="241200" progId="Equation.3">
                    <p:embed/>
                    <p:pic>
                      <p:nvPicPr>
                        <p:cNvPr id="0" name="Object 100"/>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2406" y="1800"/>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89573" name="Object 101"/>
            <p:cNvGraphicFramePr>
              <a:graphicFrameLocks noChangeAspect="1"/>
            </p:cNvGraphicFramePr>
            <p:nvPr/>
          </p:nvGraphicFramePr>
          <p:xfrm>
            <a:off x="1954" y="1794"/>
            <a:ext cx="384" cy="288"/>
          </p:xfrm>
          <a:graphic>
            <a:graphicData uri="http://schemas.openxmlformats.org/presentationml/2006/ole">
              <mc:AlternateContent xmlns:mc="http://schemas.openxmlformats.org/markup-compatibility/2006">
                <mc:Choice xmlns:v="urn:schemas-microsoft-com:vml" Requires="v">
                  <p:oleObj spid="_x0000_s489592" name="Equation" r:id="rId27" imgW="406080" imgH="266400" progId="Equation.3">
                    <p:embed/>
                  </p:oleObj>
                </mc:Choice>
                <mc:Fallback>
                  <p:oleObj name="Equation" r:id="rId27" imgW="406080" imgH="266400" progId="Equation.3">
                    <p:embed/>
                    <p:pic>
                      <p:nvPicPr>
                        <p:cNvPr id="0" name="Object 101"/>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1954" y="1794"/>
                          <a:ext cx="38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89574" name="Object 102"/>
            <p:cNvGraphicFramePr>
              <a:graphicFrameLocks noChangeAspect="1"/>
            </p:cNvGraphicFramePr>
            <p:nvPr/>
          </p:nvGraphicFramePr>
          <p:xfrm>
            <a:off x="1344" y="1808"/>
            <a:ext cx="350" cy="264"/>
          </p:xfrm>
          <a:graphic>
            <a:graphicData uri="http://schemas.openxmlformats.org/presentationml/2006/ole">
              <mc:AlternateContent xmlns:mc="http://schemas.openxmlformats.org/markup-compatibility/2006">
                <mc:Choice xmlns:v="urn:schemas-microsoft-com:vml" Requires="v">
                  <p:oleObj spid="_x0000_s489593" name="Equation" r:id="rId29" imgW="444240" imgH="241200" progId="Equation.3">
                    <p:embed/>
                  </p:oleObj>
                </mc:Choice>
                <mc:Fallback>
                  <p:oleObj name="Equation" r:id="rId29" imgW="444240" imgH="241200" progId="Equation.3">
                    <p:embed/>
                    <p:pic>
                      <p:nvPicPr>
                        <p:cNvPr id="0" name="Object 102"/>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1344" y="1808"/>
                          <a:ext cx="350" cy="2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89575" name="Object 103"/>
            <p:cNvGraphicFramePr>
              <a:graphicFrameLocks noChangeAspect="1"/>
            </p:cNvGraphicFramePr>
            <p:nvPr/>
          </p:nvGraphicFramePr>
          <p:xfrm>
            <a:off x="1710" y="1793"/>
            <a:ext cx="252" cy="261"/>
          </p:xfrm>
          <a:graphic>
            <a:graphicData uri="http://schemas.openxmlformats.org/presentationml/2006/ole">
              <mc:AlternateContent xmlns:mc="http://schemas.openxmlformats.org/markup-compatibility/2006">
                <mc:Choice xmlns:v="urn:schemas-microsoft-com:vml" Requires="v">
                  <p:oleObj spid="_x0000_s489594" name="Equation" r:id="rId31" imgW="266400" imgH="241200" progId="Equation.3">
                    <p:embed/>
                  </p:oleObj>
                </mc:Choice>
                <mc:Fallback>
                  <p:oleObj name="Equation" r:id="rId31" imgW="266400" imgH="241200" progId="Equation.3">
                    <p:embed/>
                    <p:pic>
                      <p:nvPicPr>
                        <p:cNvPr id="0" name="Object 103"/>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1710" y="1793"/>
                          <a:ext cx="252" cy="2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89576" name="Object 104"/>
            <p:cNvGraphicFramePr>
              <a:graphicFrameLocks noChangeAspect="1"/>
            </p:cNvGraphicFramePr>
            <p:nvPr/>
          </p:nvGraphicFramePr>
          <p:xfrm>
            <a:off x="576" y="1380"/>
            <a:ext cx="209" cy="260"/>
          </p:xfrm>
          <a:graphic>
            <a:graphicData uri="http://schemas.openxmlformats.org/presentationml/2006/ole">
              <mc:AlternateContent xmlns:mc="http://schemas.openxmlformats.org/markup-compatibility/2006">
                <mc:Choice xmlns:v="urn:schemas-microsoft-com:vml" Requires="v">
                  <p:oleObj spid="_x0000_s489595" name="Equation" r:id="rId33" imgW="190440" imgH="228600" progId="Equation.3">
                    <p:embed/>
                  </p:oleObj>
                </mc:Choice>
                <mc:Fallback>
                  <p:oleObj name="Equation" r:id="rId33" imgW="190440" imgH="228600" progId="Equation.3">
                    <p:embed/>
                    <p:pic>
                      <p:nvPicPr>
                        <p:cNvPr id="0" name="Object 104"/>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576" y="1380"/>
                          <a:ext cx="209" cy="2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aphicFrame>
        <p:nvGraphicFramePr>
          <p:cNvPr id="489577" name="Object 105"/>
          <p:cNvGraphicFramePr>
            <a:graphicFrameLocks noChangeAspect="1"/>
          </p:cNvGraphicFramePr>
          <p:nvPr/>
        </p:nvGraphicFramePr>
        <p:xfrm>
          <a:off x="6561138" y="2841625"/>
          <a:ext cx="627062" cy="407988"/>
        </p:xfrm>
        <a:graphic>
          <a:graphicData uri="http://schemas.openxmlformats.org/presentationml/2006/ole">
            <mc:AlternateContent xmlns:mc="http://schemas.openxmlformats.org/markup-compatibility/2006">
              <mc:Choice xmlns:v="urn:schemas-microsoft-com:vml" Requires="v">
                <p:oleObj spid="_x0000_s489596" name="Equation" r:id="rId35" imgW="444240" imgH="241200" progId="Equation.3">
                  <p:embed/>
                </p:oleObj>
              </mc:Choice>
              <mc:Fallback>
                <p:oleObj name="Equation" r:id="rId35" imgW="444240" imgH="241200" progId="Equation.3">
                  <p:embed/>
                  <p:pic>
                    <p:nvPicPr>
                      <p:cNvPr id="0" name="Object 10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561138" y="2841625"/>
                        <a:ext cx="627062" cy="407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89578" name="Text Box 106"/>
          <p:cNvSpPr txBox="1">
            <a:spLocks noChangeArrowheads="1"/>
          </p:cNvSpPr>
          <p:nvPr/>
        </p:nvSpPr>
        <p:spPr bwMode="auto">
          <a:xfrm>
            <a:off x="6400800" y="3276600"/>
            <a:ext cx="5651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89579" name="Text Box 107"/>
          <p:cNvSpPr txBox="1">
            <a:spLocks noChangeArrowheads="1"/>
          </p:cNvSpPr>
          <p:nvPr/>
        </p:nvSpPr>
        <p:spPr bwMode="auto">
          <a:xfrm>
            <a:off x="212725" y="4325938"/>
            <a:ext cx="57261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3366"/>
                </a:solidFill>
              </a:rPr>
              <a:t>Phần trái của biểu đồ là đường thẳng AE</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489522"/>
                                        </p:tgtEl>
                                        <p:attrNameLst>
                                          <p:attrName>style.visibility</p:attrName>
                                        </p:attrNameLst>
                                      </p:cBhvr>
                                      <p:to>
                                        <p:strVal val="visible"/>
                                      </p:to>
                                    </p:set>
                                    <p:animEffect transition="in" filter="wheel(4)">
                                      <p:cBhvr>
                                        <p:cTn id="7" dur="2000"/>
                                        <p:tgtEl>
                                          <p:spTgt spid="48952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489509"/>
                                        </p:tgtEl>
                                        <p:attrNameLst>
                                          <p:attrName>style.visibility</p:attrName>
                                        </p:attrNameLst>
                                      </p:cBhvr>
                                      <p:to>
                                        <p:strVal val="visible"/>
                                      </p:to>
                                    </p:set>
                                    <p:animEffect transition="in" filter="checkerboard(across)">
                                      <p:cBhvr>
                                        <p:cTn id="12" dur="2000"/>
                                        <p:tgtEl>
                                          <p:spTgt spid="48950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grpId="0" nodeType="clickEffect">
                                  <p:stCondLst>
                                    <p:cond delay="0"/>
                                  </p:stCondLst>
                                  <p:childTnLst>
                                    <p:set>
                                      <p:cBhvr>
                                        <p:cTn id="16" dur="1" fill="hold">
                                          <p:stCondLst>
                                            <p:cond delay="0"/>
                                          </p:stCondLst>
                                        </p:cTn>
                                        <p:tgtEl>
                                          <p:spTgt spid="489501"/>
                                        </p:tgtEl>
                                        <p:attrNameLst>
                                          <p:attrName>style.visibility</p:attrName>
                                        </p:attrNameLst>
                                      </p:cBhvr>
                                      <p:to>
                                        <p:strVal val="visible"/>
                                      </p:to>
                                    </p:set>
                                    <p:animEffect transition="in" filter="box(in)">
                                      <p:cBhvr>
                                        <p:cTn id="17" dur="500"/>
                                        <p:tgtEl>
                                          <p:spTgt spid="48950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grpId="0" nodeType="clickEffect">
                                  <p:stCondLst>
                                    <p:cond delay="0"/>
                                  </p:stCondLst>
                                  <p:childTnLst>
                                    <p:set>
                                      <p:cBhvr>
                                        <p:cTn id="21" dur="1" fill="hold">
                                          <p:stCondLst>
                                            <p:cond delay="0"/>
                                          </p:stCondLst>
                                        </p:cTn>
                                        <p:tgtEl>
                                          <p:spTgt spid="489474"/>
                                        </p:tgtEl>
                                        <p:attrNameLst>
                                          <p:attrName>style.visibility</p:attrName>
                                        </p:attrNameLst>
                                      </p:cBhvr>
                                      <p:to>
                                        <p:strVal val="visible"/>
                                      </p:to>
                                    </p:set>
                                    <p:animEffect transition="in" filter="box(in)">
                                      <p:cBhvr>
                                        <p:cTn id="22" dur="500"/>
                                        <p:tgtEl>
                                          <p:spTgt spid="489474"/>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grpId="0" nodeType="clickEffect">
                                  <p:stCondLst>
                                    <p:cond delay="0"/>
                                  </p:stCondLst>
                                  <p:childTnLst>
                                    <p:set>
                                      <p:cBhvr>
                                        <p:cTn id="26" dur="1" fill="hold">
                                          <p:stCondLst>
                                            <p:cond delay="0"/>
                                          </p:stCondLst>
                                        </p:cTn>
                                        <p:tgtEl>
                                          <p:spTgt spid="489497"/>
                                        </p:tgtEl>
                                        <p:attrNameLst>
                                          <p:attrName>style.visibility</p:attrName>
                                        </p:attrNameLst>
                                      </p:cBhvr>
                                      <p:to>
                                        <p:strVal val="visible"/>
                                      </p:to>
                                    </p:set>
                                    <p:animEffect transition="in" filter="box(in)">
                                      <p:cBhvr>
                                        <p:cTn id="27" dur="500"/>
                                        <p:tgtEl>
                                          <p:spTgt spid="489497"/>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489502"/>
                                        </p:tgtEl>
                                        <p:attrNameLst>
                                          <p:attrName>style.visibility</p:attrName>
                                        </p:attrNameLst>
                                      </p:cBhvr>
                                      <p:to>
                                        <p:strVal val="visible"/>
                                      </p:to>
                                    </p:set>
                                    <p:animEffect transition="in" filter="wheel(4)">
                                      <p:cBhvr>
                                        <p:cTn id="32" dur="2000"/>
                                        <p:tgtEl>
                                          <p:spTgt spid="489502"/>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489505"/>
                                        </p:tgtEl>
                                        <p:attrNameLst>
                                          <p:attrName>style.visibility</p:attrName>
                                        </p:attrNameLst>
                                      </p:cBhvr>
                                      <p:to>
                                        <p:strVal val="visible"/>
                                      </p:to>
                                    </p:set>
                                    <p:animEffect transition="in" filter="wheel(4)">
                                      <p:cBhvr>
                                        <p:cTn id="37" dur="2000"/>
                                        <p:tgtEl>
                                          <p:spTgt spid="489505"/>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grpId="0" nodeType="clickEffect">
                                  <p:stCondLst>
                                    <p:cond delay="0"/>
                                  </p:stCondLst>
                                  <p:childTnLst>
                                    <p:set>
                                      <p:cBhvr>
                                        <p:cTn id="41" dur="1" fill="hold">
                                          <p:stCondLst>
                                            <p:cond delay="0"/>
                                          </p:stCondLst>
                                        </p:cTn>
                                        <p:tgtEl>
                                          <p:spTgt spid="489508"/>
                                        </p:tgtEl>
                                        <p:attrNameLst>
                                          <p:attrName>style.visibility</p:attrName>
                                        </p:attrNameLst>
                                      </p:cBhvr>
                                      <p:to>
                                        <p:strVal val="visible"/>
                                      </p:to>
                                    </p:set>
                                    <p:animEffect transition="in" filter="wheel(4)">
                                      <p:cBhvr>
                                        <p:cTn id="42" dur="2000"/>
                                        <p:tgtEl>
                                          <p:spTgt spid="489508"/>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grpId="0" nodeType="clickEffect">
                                  <p:stCondLst>
                                    <p:cond delay="0"/>
                                  </p:stCondLst>
                                  <p:childTnLst>
                                    <p:set>
                                      <p:cBhvr>
                                        <p:cTn id="46" dur="1" fill="hold">
                                          <p:stCondLst>
                                            <p:cond delay="0"/>
                                          </p:stCondLst>
                                        </p:cTn>
                                        <p:tgtEl>
                                          <p:spTgt spid="489579"/>
                                        </p:tgtEl>
                                        <p:attrNameLst>
                                          <p:attrName>style.visibility</p:attrName>
                                        </p:attrNameLst>
                                      </p:cBhvr>
                                      <p:to>
                                        <p:strVal val="visible"/>
                                      </p:to>
                                    </p:set>
                                    <p:animEffect transition="in" filter="wheel(4)">
                                      <p:cBhvr>
                                        <p:cTn id="47" dur="2000"/>
                                        <p:tgtEl>
                                          <p:spTgt spid="489579"/>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4" presetClass="entr" presetSubtype="16" fill="hold" grpId="0" nodeType="clickEffect">
                                  <p:stCondLst>
                                    <p:cond delay="0"/>
                                  </p:stCondLst>
                                  <p:childTnLst>
                                    <p:set>
                                      <p:cBhvr>
                                        <p:cTn id="51" dur="1" fill="hold">
                                          <p:stCondLst>
                                            <p:cond delay="0"/>
                                          </p:stCondLst>
                                        </p:cTn>
                                        <p:tgtEl>
                                          <p:spTgt spid="489492"/>
                                        </p:tgtEl>
                                        <p:attrNameLst>
                                          <p:attrName>style.visibility</p:attrName>
                                        </p:attrNameLst>
                                      </p:cBhvr>
                                      <p:to>
                                        <p:strVal val="visible"/>
                                      </p:to>
                                    </p:set>
                                    <p:animEffect transition="in" filter="box(in)">
                                      <p:cBhvr>
                                        <p:cTn id="52" dur="500"/>
                                        <p:tgtEl>
                                          <p:spTgt spid="489492"/>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4" presetClass="entr" presetSubtype="16" fill="hold" nodeType="clickEffect">
                                  <p:stCondLst>
                                    <p:cond delay="0"/>
                                  </p:stCondLst>
                                  <p:childTnLst>
                                    <p:set>
                                      <p:cBhvr>
                                        <p:cTn id="56" dur="1" fill="hold">
                                          <p:stCondLst>
                                            <p:cond delay="0"/>
                                          </p:stCondLst>
                                        </p:cTn>
                                        <p:tgtEl>
                                          <p:spTgt spid="489503"/>
                                        </p:tgtEl>
                                        <p:attrNameLst>
                                          <p:attrName>style.visibility</p:attrName>
                                        </p:attrNameLst>
                                      </p:cBhvr>
                                      <p:to>
                                        <p:strVal val="visible"/>
                                      </p:to>
                                    </p:set>
                                    <p:animEffect transition="in" filter="box(in)">
                                      <p:cBhvr>
                                        <p:cTn id="57" dur="500"/>
                                        <p:tgtEl>
                                          <p:spTgt spid="489503"/>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4" presetClass="entr" presetSubtype="16" fill="hold" grpId="0" nodeType="clickEffect">
                                  <p:stCondLst>
                                    <p:cond delay="0"/>
                                  </p:stCondLst>
                                  <p:childTnLst>
                                    <p:set>
                                      <p:cBhvr>
                                        <p:cTn id="61" dur="1" fill="hold">
                                          <p:stCondLst>
                                            <p:cond delay="0"/>
                                          </p:stCondLst>
                                        </p:cTn>
                                        <p:tgtEl>
                                          <p:spTgt spid="489482"/>
                                        </p:tgtEl>
                                        <p:attrNameLst>
                                          <p:attrName>style.visibility</p:attrName>
                                        </p:attrNameLst>
                                      </p:cBhvr>
                                      <p:to>
                                        <p:strVal val="visible"/>
                                      </p:to>
                                    </p:set>
                                    <p:animEffect transition="in" filter="box(in)">
                                      <p:cBhvr>
                                        <p:cTn id="62" dur="500"/>
                                        <p:tgtEl>
                                          <p:spTgt spid="489482"/>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21" presetClass="entr" presetSubtype="4" fill="hold" grpId="0" nodeType="clickEffect">
                                  <p:stCondLst>
                                    <p:cond delay="0"/>
                                  </p:stCondLst>
                                  <p:childTnLst>
                                    <p:set>
                                      <p:cBhvr>
                                        <p:cTn id="66" dur="1" fill="hold">
                                          <p:stCondLst>
                                            <p:cond delay="0"/>
                                          </p:stCondLst>
                                        </p:cTn>
                                        <p:tgtEl>
                                          <p:spTgt spid="489475"/>
                                        </p:tgtEl>
                                        <p:attrNameLst>
                                          <p:attrName>style.visibility</p:attrName>
                                        </p:attrNameLst>
                                      </p:cBhvr>
                                      <p:to>
                                        <p:strVal val="visible"/>
                                      </p:to>
                                    </p:set>
                                    <p:animEffect transition="in" filter="wheel(4)">
                                      <p:cBhvr>
                                        <p:cTn id="67" dur="2000"/>
                                        <p:tgtEl>
                                          <p:spTgt spid="489475"/>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21" presetClass="entr" presetSubtype="4" fill="hold" grpId="0" nodeType="clickEffect">
                                  <p:stCondLst>
                                    <p:cond delay="0"/>
                                  </p:stCondLst>
                                  <p:childTnLst>
                                    <p:set>
                                      <p:cBhvr>
                                        <p:cTn id="71" dur="1" fill="hold">
                                          <p:stCondLst>
                                            <p:cond delay="0"/>
                                          </p:stCondLst>
                                        </p:cTn>
                                        <p:tgtEl>
                                          <p:spTgt spid="489485"/>
                                        </p:tgtEl>
                                        <p:attrNameLst>
                                          <p:attrName>style.visibility</p:attrName>
                                        </p:attrNameLst>
                                      </p:cBhvr>
                                      <p:to>
                                        <p:strVal val="visible"/>
                                      </p:to>
                                    </p:set>
                                    <p:animEffect transition="in" filter="wheel(4)">
                                      <p:cBhvr>
                                        <p:cTn id="72" dur="2000"/>
                                        <p:tgtEl>
                                          <p:spTgt spid="489485"/>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21" presetClass="entr" presetSubtype="4" fill="hold" grpId="0" nodeType="clickEffect">
                                  <p:stCondLst>
                                    <p:cond delay="0"/>
                                  </p:stCondLst>
                                  <p:childTnLst>
                                    <p:set>
                                      <p:cBhvr>
                                        <p:cTn id="76" dur="1" fill="hold">
                                          <p:stCondLst>
                                            <p:cond delay="0"/>
                                          </p:stCondLst>
                                        </p:cTn>
                                        <p:tgtEl>
                                          <p:spTgt spid="489486"/>
                                        </p:tgtEl>
                                        <p:attrNameLst>
                                          <p:attrName>style.visibility</p:attrName>
                                        </p:attrNameLst>
                                      </p:cBhvr>
                                      <p:to>
                                        <p:strVal val="visible"/>
                                      </p:to>
                                    </p:set>
                                    <p:animEffect transition="in" filter="wheel(4)">
                                      <p:cBhvr>
                                        <p:cTn id="77" dur="2000"/>
                                        <p:tgtEl>
                                          <p:spTgt spid="489486"/>
                                        </p:tgtEl>
                                      </p:cBhvr>
                                    </p:animEffect>
                                  </p:childTnLst>
                                </p:cTn>
                              </p:par>
                            </p:childTnLst>
                          </p:cTn>
                        </p:par>
                      </p:childTnLst>
                    </p:cTn>
                  </p:par>
                  <p:par>
                    <p:cTn id="78" fill="hold" nodeType="clickPar">
                      <p:stCondLst>
                        <p:cond delay="indefinite"/>
                      </p:stCondLst>
                      <p:childTnLst>
                        <p:par>
                          <p:cTn id="79" fill="hold" nodeType="withGroup">
                            <p:stCondLst>
                              <p:cond delay="0"/>
                            </p:stCondLst>
                            <p:childTnLst>
                              <p:par>
                                <p:cTn id="80" presetID="4" presetClass="entr" presetSubtype="16" fill="hold" grpId="0" nodeType="clickEffect">
                                  <p:stCondLst>
                                    <p:cond delay="0"/>
                                  </p:stCondLst>
                                  <p:childTnLst>
                                    <p:set>
                                      <p:cBhvr>
                                        <p:cTn id="81" dur="1" fill="hold">
                                          <p:stCondLst>
                                            <p:cond delay="0"/>
                                          </p:stCondLst>
                                        </p:cTn>
                                        <p:tgtEl>
                                          <p:spTgt spid="489477"/>
                                        </p:tgtEl>
                                        <p:attrNameLst>
                                          <p:attrName>style.visibility</p:attrName>
                                        </p:attrNameLst>
                                      </p:cBhvr>
                                      <p:to>
                                        <p:strVal val="visible"/>
                                      </p:to>
                                    </p:set>
                                    <p:animEffect transition="in" filter="box(in)">
                                      <p:cBhvr>
                                        <p:cTn id="82" dur="500"/>
                                        <p:tgtEl>
                                          <p:spTgt spid="489477"/>
                                        </p:tgtEl>
                                      </p:cBhvr>
                                    </p:animEffect>
                                  </p:childTnLst>
                                </p:cTn>
                              </p:par>
                            </p:childTnLst>
                          </p:cTn>
                        </p:par>
                      </p:childTnLst>
                    </p:cTn>
                  </p:par>
                  <p:par>
                    <p:cTn id="83" fill="hold" nodeType="clickPar">
                      <p:stCondLst>
                        <p:cond delay="indefinite"/>
                      </p:stCondLst>
                      <p:childTnLst>
                        <p:par>
                          <p:cTn id="84" fill="hold" nodeType="withGroup">
                            <p:stCondLst>
                              <p:cond delay="0"/>
                            </p:stCondLst>
                            <p:childTnLst>
                              <p:par>
                                <p:cTn id="85" presetID="21" presetClass="entr" presetSubtype="4" fill="hold" grpId="0" nodeType="clickEffect">
                                  <p:stCondLst>
                                    <p:cond delay="0"/>
                                  </p:stCondLst>
                                  <p:childTnLst>
                                    <p:set>
                                      <p:cBhvr>
                                        <p:cTn id="86" dur="1" fill="hold">
                                          <p:stCondLst>
                                            <p:cond delay="0"/>
                                          </p:stCondLst>
                                        </p:cTn>
                                        <p:tgtEl>
                                          <p:spTgt spid="489494"/>
                                        </p:tgtEl>
                                        <p:attrNameLst>
                                          <p:attrName>style.visibility</p:attrName>
                                        </p:attrNameLst>
                                      </p:cBhvr>
                                      <p:to>
                                        <p:strVal val="visible"/>
                                      </p:to>
                                    </p:set>
                                    <p:animEffect transition="in" filter="wheel(4)">
                                      <p:cBhvr>
                                        <p:cTn id="87" dur="2000"/>
                                        <p:tgtEl>
                                          <p:spTgt spid="489494"/>
                                        </p:tgtEl>
                                      </p:cBhvr>
                                    </p:animEffect>
                                  </p:childTnLst>
                                </p:cTn>
                              </p:par>
                            </p:childTnLst>
                          </p:cTn>
                        </p:par>
                      </p:childTnLst>
                    </p:cTn>
                  </p:par>
                  <p:par>
                    <p:cTn id="88" fill="hold" nodeType="clickPar">
                      <p:stCondLst>
                        <p:cond delay="indefinite"/>
                      </p:stCondLst>
                      <p:childTnLst>
                        <p:par>
                          <p:cTn id="89" fill="hold" nodeType="withGroup">
                            <p:stCondLst>
                              <p:cond delay="0"/>
                            </p:stCondLst>
                            <p:childTnLst>
                              <p:par>
                                <p:cTn id="90" presetID="21" presetClass="entr" presetSubtype="4" fill="hold" nodeType="clickEffect">
                                  <p:stCondLst>
                                    <p:cond delay="0"/>
                                  </p:stCondLst>
                                  <p:childTnLst>
                                    <p:set>
                                      <p:cBhvr>
                                        <p:cTn id="91" dur="1" fill="hold">
                                          <p:stCondLst>
                                            <p:cond delay="0"/>
                                          </p:stCondLst>
                                        </p:cTn>
                                        <p:tgtEl>
                                          <p:spTgt spid="489504"/>
                                        </p:tgtEl>
                                        <p:attrNameLst>
                                          <p:attrName>style.visibility</p:attrName>
                                        </p:attrNameLst>
                                      </p:cBhvr>
                                      <p:to>
                                        <p:strVal val="visible"/>
                                      </p:to>
                                    </p:set>
                                    <p:animEffect transition="in" filter="wheel(4)">
                                      <p:cBhvr>
                                        <p:cTn id="92" dur="2000"/>
                                        <p:tgtEl>
                                          <p:spTgt spid="489504"/>
                                        </p:tgtEl>
                                      </p:cBhvr>
                                    </p:animEffect>
                                  </p:childTnLst>
                                </p:cTn>
                              </p:par>
                            </p:childTnLst>
                          </p:cTn>
                        </p:par>
                      </p:childTnLst>
                    </p:cTn>
                  </p:par>
                  <p:par>
                    <p:cTn id="93" fill="hold" nodeType="clickPar">
                      <p:stCondLst>
                        <p:cond delay="indefinite"/>
                      </p:stCondLst>
                      <p:childTnLst>
                        <p:par>
                          <p:cTn id="94" fill="hold" nodeType="withGroup">
                            <p:stCondLst>
                              <p:cond delay="0"/>
                            </p:stCondLst>
                            <p:childTnLst>
                              <p:par>
                                <p:cTn id="95" presetID="4" presetClass="entr" presetSubtype="16" fill="hold" grpId="0" nodeType="clickEffect">
                                  <p:stCondLst>
                                    <p:cond delay="0"/>
                                  </p:stCondLst>
                                  <p:childTnLst>
                                    <p:set>
                                      <p:cBhvr>
                                        <p:cTn id="96" dur="1" fill="hold">
                                          <p:stCondLst>
                                            <p:cond delay="0"/>
                                          </p:stCondLst>
                                        </p:cTn>
                                        <p:tgtEl>
                                          <p:spTgt spid="489476"/>
                                        </p:tgtEl>
                                        <p:attrNameLst>
                                          <p:attrName>style.visibility</p:attrName>
                                        </p:attrNameLst>
                                      </p:cBhvr>
                                      <p:to>
                                        <p:strVal val="visible"/>
                                      </p:to>
                                    </p:set>
                                    <p:animEffect transition="in" filter="box(in)">
                                      <p:cBhvr>
                                        <p:cTn id="97" dur="500"/>
                                        <p:tgtEl>
                                          <p:spTgt spid="489476"/>
                                        </p:tgtEl>
                                      </p:cBhvr>
                                    </p:animEffect>
                                  </p:childTnLst>
                                </p:cTn>
                              </p:par>
                            </p:childTnLst>
                          </p:cTn>
                        </p:par>
                      </p:childTnLst>
                    </p:cTn>
                  </p:par>
                  <p:par>
                    <p:cTn id="98" fill="hold" nodeType="clickPar">
                      <p:stCondLst>
                        <p:cond delay="indefinite"/>
                      </p:stCondLst>
                      <p:childTnLst>
                        <p:par>
                          <p:cTn id="99" fill="hold" nodeType="withGroup">
                            <p:stCondLst>
                              <p:cond delay="0"/>
                            </p:stCondLst>
                            <p:childTnLst>
                              <p:par>
                                <p:cTn id="100" presetID="21" presetClass="entr" presetSubtype="4" fill="hold" nodeType="clickEffect">
                                  <p:stCondLst>
                                    <p:cond delay="0"/>
                                  </p:stCondLst>
                                  <p:childTnLst>
                                    <p:set>
                                      <p:cBhvr>
                                        <p:cTn id="101" dur="1" fill="hold">
                                          <p:stCondLst>
                                            <p:cond delay="0"/>
                                          </p:stCondLst>
                                        </p:cTn>
                                        <p:tgtEl>
                                          <p:spTgt spid="489577"/>
                                        </p:tgtEl>
                                        <p:attrNameLst>
                                          <p:attrName>style.visibility</p:attrName>
                                        </p:attrNameLst>
                                      </p:cBhvr>
                                      <p:to>
                                        <p:strVal val="visible"/>
                                      </p:to>
                                    </p:set>
                                    <p:animEffect transition="in" filter="wheel(4)">
                                      <p:cBhvr>
                                        <p:cTn id="102" dur="2000"/>
                                        <p:tgtEl>
                                          <p:spTgt spid="489577"/>
                                        </p:tgtEl>
                                      </p:cBhvr>
                                    </p:animEffect>
                                  </p:childTnLst>
                                </p:cTn>
                              </p:par>
                            </p:childTnLst>
                          </p:cTn>
                        </p:par>
                      </p:childTnLst>
                    </p:cTn>
                  </p:par>
                  <p:par>
                    <p:cTn id="103" fill="hold" nodeType="clickPar">
                      <p:stCondLst>
                        <p:cond delay="indefinite"/>
                      </p:stCondLst>
                      <p:childTnLst>
                        <p:par>
                          <p:cTn id="104" fill="hold" nodeType="withGroup">
                            <p:stCondLst>
                              <p:cond delay="0"/>
                            </p:stCondLst>
                            <p:childTnLst>
                              <p:par>
                                <p:cTn id="105" presetID="21" presetClass="entr" presetSubtype="4" fill="hold" grpId="0" nodeType="clickEffect">
                                  <p:stCondLst>
                                    <p:cond delay="0"/>
                                  </p:stCondLst>
                                  <p:childTnLst>
                                    <p:set>
                                      <p:cBhvr>
                                        <p:cTn id="106" dur="1" fill="hold">
                                          <p:stCondLst>
                                            <p:cond delay="0"/>
                                          </p:stCondLst>
                                        </p:cTn>
                                        <p:tgtEl>
                                          <p:spTgt spid="489488"/>
                                        </p:tgtEl>
                                        <p:attrNameLst>
                                          <p:attrName>style.visibility</p:attrName>
                                        </p:attrNameLst>
                                      </p:cBhvr>
                                      <p:to>
                                        <p:strVal val="visible"/>
                                      </p:to>
                                    </p:set>
                                    <p:animEffect transition="in" filter="wheel(4)">
                                      <p:cBhvr>
                                        <p:cTn id="107" dur="2000"/>
                                        <p:tgtEl>
                                          <p:spTgt spid="489488"/>
                                        </p:tgtEl>
                                      </p:cBhvr>
                                    </p:animEffect>
                                  </p:childTnLst>
                                </p:cTn>
                              </p:par>
                            </p:childTnLst>
                          </p:cTn>
                        </p:par>
                      </p:childTnLst>
                    </p:cTn>
                  </p:par>
                  <p:par>
                    <p:cTn id="108" fill="hold" nodeType="clickPar">
                      <p:stCondLst>
                        <p:cond delay="indefinite"/>
                      </p:stCondLst>
                      <p:childTnLst>
                        <p:par>
                          <p:cTn id="109" fill="hold" nodeType="withGroup">
                            <p:stCondLst>
                              <p:cond delay="0"/>
                            </p:stCondLst>
                            <p:childTnLst>
                              <p:par>
                                <p:cTn id="110" presetID="21" presetClass="entr" presetSubtype="4" fill="hold" grpId="0" nodeType="clickEffect">
                                  <p:stCondLst>
                                    <p:cond delay="0"/>
                                  </p:stCondLst>
                                  <p:childTnLst>
                                    <p:set>
                                      <p:cBhvr>
                                        <p:cTn id="111" dur="1" fill="hold">
                                          <p:stCondLst>
                                            <p:cond delay="0"/>
                                          </p:stCondLst>
                                        </p:cTn>
                                        <p:tgtEl>
                                          <p:spTgt spid="489480"/>
                                        </p:tgtEl>
                                        <p:attrNameLst>
                                          <p:attrName>style.visibility</p:attrName>
                                        </p:attrNameLst>
                                      </p:cBhvr>
                                      <p:to>
                                        <p:strVal val="visible"/>
                                      </p:to>
                                    </p:set>
                                    <p:animEffect transition="in" filter="wheel(4)">
                                      <p:cBhvr>
                                        <p:cTn id="112" dur="2000"/>
                                        <p:tgtEl>
                                          <p:spTgt spid="489480"/>
                                        </p:tgtEl>
                                      </p:cBhvr>
                                    </p:animEffect>
                                  </p:childTnLst>
                                </p:cTn>
                              </p:par>
                            </p:childTnLst>
                          </p:cTn>
                        </p:par>
                      </p:childTnLst>
                    </p:cTn>
                  </p:par>
                  <p:par>
                    <p:cTn id="113" fill="hold" nodeType="clickPar">
                      <p:stCondLst>
                        <p:cond delay="indefinite"/>
                      </p:stCondLst>
                      <p:childTnLst>
                        <p:par>
                          <p:cTn id="114" fill="hold" nodeType="withGroup">
                            <p:stCondLst>
                              <p:cond delay="0"/>
                            </p:stCondLst>
                            <p:childTnLst>
                              <p:par>
                                <p:cTn id="115" presetID="21" presetClass="entr" presetSubtype="4" fill="hold" grpId="0" nodeType="clickEffect">
                                  <p:stCondLst>
                                    <p:cond delay="0"/>
                                  </p:stCondLst>
                                  <p:childTnLst>
                                    <p:set>
                                      <p:cBhvr>
                                        <p:cTn id="116" dur="1" fill="hold">
                                          <p:stCondLst>
                                            <p:cond delay="0"/>
                                          </p:stCondLst>
                                        </p:cTn>
                                        <p:tgtEl>
                                          <p:spTgt spid="489483"/>
                                        </p:tgtEl>
                                        <p:attrNameLst>
                                          <p:attrName>style.visibility</p:attrName>
                                        </p:attrNameLst>
                                      </p:cBhvr>
                                      <p:to>
                                        <p:strVal val="visible"/>
                                      </p:to>
                                    </p:set>
                                    <p:animEffect transition="in" filter="wheel(4)">
                                      <p:cBhvr>
                                        <p:cTn id="117" dur="2000"/>
                                        <p:tgtEl>
                                          <p:spTgt spid="489483"/>
                                        </p:tgtEl>
                                      </p:cBhvr>
                                    </p:animEffect>
                                  </p:childTnLst>
                                </p:cTn>
                              </p:par>
                            </p:childTnLst>
                          </p:cTn>
                        </p:par>
                      </p:childTnLst>
                    </p:cTn>
                  </p:par>
                  <p:par>
                    <p:cTn id="118" fill="hold" nodeType="clickPar">
                      <p:stCondLst>
                        <p:cond delay="indefinite"/>
                      </p:stCondLst>
                      <p:childTnLst>
                        <p:par>
                          <p:cTn id="119" fill="hold" nodeType="withGroup">
                            <p:stCondLst>
                              <p:cond delay="0"/>
                            </p:stCondLst>
                            <p:childTnLst>
                              <p:par>
                                <p:cTn id="120" presetID="21" presetClass="entr" presetSubtype="4" fill="hold" grpId="0" nodeType="clickEffect">
                                  <p:stCondLst>
                                    <p:cond delay="0"/>
                                  </p:stCondLst>
                                  <p:childTnLst>
                                    <p:set>
                                      <p:cBhvr>
                                        <p:cTn id="121" dur="1" fill="hold">
                                          <p:stCondLst>
                                            <p:cond delay="0"/>
                                          </p:stCondLst>
                                        </p:cTn>
                                        <p:tgtEl>
                                          <p:spTgt spid="489478"/>
                                        </p:tgtEl>
                                        <p:attrNameLst>
                                          <p:attrName>style.visibility</p:attrName>
                                        </p:attrNameLst>
                                      </p:cBhvr>
                                      <p:to>
                                        <p:strVal val="visible"/>
                                      </p:to>
                                    </p:set>
                                    <p:animEffect transition="in" filter="wheel(4)">
                                      <p:cBhvr>
                                        <p:cTn id="122" dur="2000"/>
                                        <p:tgtEl>
                                          <p:spTgt spid="489478"/>
                                        </p:tgtEl>
                                      </p:cBhvr>
                                    </p:animEffect>
                                  </p:childTnLst>
                                </p:cTn>
                              </p:par>
                            </p:childTnLst>
                          </p:cTn>
                        </p:par>
                      </p:childTnLst>
                    </p:cTn>
                  </p:par>
                  <p:par>
                    <p:cTn id="123" fill="hold" nodeType="clickPar">
                      <p:stCondLst>
                        <p:cond delay="indefinite"/>
                      </p:stCondLst>
                      <p:childTnLst>
                        <p:par>
                          <p:cTn id="124" fill="hold" nodeType="withGroup">
                            <p:stCondLst>
                              <p:cond delay="0"/>
                            </p:stCondLst>
                            <p:childTnLst>
                              <p:par>
                                <p:cTn id="125" presetID="21" presetClass="entr" presetSubtype="4" fill="hold" grpId="0" nodeType="clickEffect">
                                  <p:stCondLst>
                                    <p:cond delay="0"/>
                                  </p:stCondLst>
                                  <p:childTnLst>
                                    <p:set>
                                      <p:cBhvr>
                                        <p:cTn id="126" dur="1" fill="hold">
                                          <p:stCondLst>
                                            <p:cond delay="0"/>
                                          </p:stCondLst>
                                        </p:cTn>
                                        <p:tgtEl>
                                          <p:spTgt spid="489507"/>
                                        </p:tgtEl>
                                        <p:attrNameLst>
                                          <p:attrName>style.visibility</p:attrName>
                                        </p:attrNameLst>
                                      </p:cBhvr>
                                      <p:to>
                                        <p:strVal val="visible"/>
                                      </p:to>
                                    </p:set>
                                    <p:animEffect transition="in" filter="wheel(4)">
                                      <p:cBhvr>
                                        <p:cTn id="127" dur="2000"/>
                                        <p:tgtEl>
                                          <p:spTgt spid="489507"/>
                                        </p:tgtEl>
                                      </p:cBhvr>
                                    </p:animEffect>
                                  </p:childTnLst>
                                </p:cTn>
                              </p:par>
                            </p:childTnLst>
                          </p:cTn>
                        </p:par>
                      </p:childTnLst>
                    </p:cTn>
                  </p:par>
                  <p:par>
                    <p:cTn id="128" fill="hold" nodeType="clickPar">
                      <p:stCondLst>
                        <p:cond delay="indefinite"/>
                      </p:stCondLst>
                      <p:childTnLst>
                        <p:par>
                          <p:cTn id="129" fill="hold" nodeType="withGroup">
                            <p:stCondLst>
                              <p:cond delay="0"/>
                            </p:stCondLst>
                            <p:childTnLst>
                              <p:par>
                                <p:cTn id="130" presetID="21" presetClass="entr" presetSubtype="4" fill="hold" grpId="0" nodeType="clickEffect">
                                  <p:stCondLst>
                                    <p:cond delay="0"/>
                                  </p:stCondLst>
                                  <p:childTnLst>
                                    <p:set>
                                      <p:cBhvr>
                                        <p:cTn id="131" dur="1" fill="hold">
                                          <p:stCondLst>
                                            <p:cond delay="0"/>
                                          </p:stCondLst>
                                        </p:cTn>
                                        <p:tgtEl>
                                          <p:spTgt spid="489490"/>
                                        </p:tgtEl>
                                        <p:attrNameLst>
                                          <p:attrName>style.visibility</p:attrName>
                                        </p:attrNameLst>
                                      </p:cBhvr>
                                      <p:to>
                                        <p:strVal val="visible"/>
                                      </p:to>
                                    </p:set>
                                    <p:animEffect transition="in" filter="wheel(4)">
                                      <p:cBhvr>
                                        <p:cTn id="132" dur="2000"/>
                                        <p:tgtEl>
                                          <p:spTgt spid="489490"/>
                                        </p:tgtEl>
                                      </p:cBhvr>
                                    </p:animEffect>
                                  </p:childTnLst>
                                </p:cTn>
                              </p:par>
                            </p:childTnLst>
                          </p:cTn>
                        </p:par>
                      </p:childTnLst>
                    </p:cTn>
                  </p:par>
                  <p:par>
                    <p:cTn id="133" fill="hold" nodeType="clickPar">
                      <p:stCondLst>
                        <p:cond delay="indefinite"/>
                      </p:stCondLst>
                      <p:childTnLst>
                        <p:par>
                          <p:cTn id="134" fill="hold" nodeType="withGroup">
                            <p:stCondLst>
                              <p:cond delay="0"/>
                            </p:stCondLst>
                            <p:childTnLst>
                              <p:par>
                                <p:cTn id="135" presetID="21" presetClass="entr" presetSubtype="4" fill="hold" nodeType="clickEffect">
                                  <p:stCondLst>
                                    <p:cond delay="0"/>
                                  </p:stCondLst>
                                  <p:childTnLst>
                                    <p:set>
                                      <p:cBhvr>
                                        <p:cTn id="136" dur="1" fill="hold">
                                          <p:stCondLst>
                                            <p:cond delay="0"/>
                                          </p:stCondLst>
                                        </p:cTn>
                                        <p:tgtEl>
                                          <p:spTgt spid="489506"/>
                                        </p:tgtEl>
                                        <p:attrNameLst>
                                          <p:attrName>style.visibility</p:attrName>
                                        </p:attrNameLst>
                                      </p:cBhvr>
                                      <p:to>
                                        <p:strVal val="visible"/>
                                      </p:to>
                                    </p:set>
                                    <p:animEffect transition="in" filter="wheel(4)">
                                      <p:cBhvr>
                                        <p:cTn id="137" dur="2000"/>
                                        <p:tgtEl>
                                          <p:spTgt spid="489506"/>
                                        </p:tgtEl>
                                      </p:cBhvr>
                                    </p:animEffect>
                                  </p:childTnLst>
                                </p:cTn>
                              </p:par>
                            </p:childTnLst>
                          </p:cTn>
                        </p:par>
                      </p:childTnLst>
                    </p:cTn>
                  </p:par>
                  <p:par>
                    <p:cTn id="138" fill="hold" nodeType="clickPar">
                      <p:stCondLst>
                        <p:cond delay="indefinite"/>
                      </p:stCondLst>
                      <p:childTnLst>
                        <p:par>
                          <p:cTn id="139" fill="hold" nodeType="withGroup">
                            <p:stCondLst>
                              <p:cond delay="0"/>
                            </p:stCondLst>
                            <p:childTnLst>
                              <p:par>
                                <p:cTn id="140" presetID="21" presetClass="entr" presetSubtype="4" fill="hold" grpId="0" nodeType="clickEffect">
                                  <p:stCondLst>
                                    <p:cond delay="0"/>
                                  </p:stCondLst>
                                  <p:childTnLst>
                                    <p:set>
                                      <p:cBhvr>
                                        <p:cTn id="141" dur="1" fill="hold">
                                          <p:stCondLst>
                                            <p:cond delay="0"/>
                                          </p:stCondLst>
                                        </p:cTn>
                                        <p:tgtEl>
                                          <p:spTgt spid="489479"/>
                                        </p:tgtEl>
                                        <p:attrNameLst>
                                          <p:attrName>style.visibility</p:attrName>
                                        </p:attrNameLst>
                                      </p:cBhvr>
                                      <p:to>
                                        <p:strVal val="visible"/>
                                      </p:to>
                                    </p:set>
                                    <p:animEffect transition="in" filter="wheel(4)">
                                      <p:cBhvr>
                                        <p:cTn id="142" dur="2000"/>
                                        <p:tgtEl>
                                          <p:spTgt spid="489479"/>
                                        </p:tgtEl>
                                      </p:cBhvr>
                                    </p:animEffect>
                                  </p:childTnLst>
                                </p:cTn>
                              </p:par>
                            </p:childTnLst>
                          </p:cTn>
                        </p:par>
                      </p:childTnLst>
                    </p:cTn>
                  </p:par>
                  <p:par>
                    <p:cTn id="143" fill="hold" nodeType="clickPar">
                      <p:stCondLst>
                        <p:cond delay="indefinite"/>
                      </p:stCondLst>
                      <p:childTnLst>
                        <p:par>
                          <p:cTn id="144" fill="hold" nodeType="withGroup">
                            <p:stCondLst>
                              <p:cond delay="0"/>
                            </p:stCondLst>
                            <p:childTnLst>
                              <p:par>
                                <p:cTn id="145" presetID="21" presetClass="entr" presetSubtype="4" fill="hold" grpId="0" nodeType="clickEffect">
                                  <p:stCondLst>
                                    <p:cond delay="0"/>
                                  </p:stCondLst>
                                  <p:childTnLst>
                                    <p:set>
                                      <p:cBhvr>
                                        <p:cTn id="146" dur="1" fill="hold">
                                          <p:stCondLst>
                                            <p:cond delay="0"/>
                                          </p:stCondLst>
                                        </p:cTn>
                                        <p:tgtEl>
                                          <p:spTgt spid="489500"/>
                                        </p:tgtEl>
                                        <p:attrNameLst>
                                          <p:attrName>style.visibility</p:attrName>
                                        </p:attrNameLst>
                                      </p:cBhvr>
                                      <p:to>
                                        <p:strVal val="visible"/>
                                      </p:to>
                                    </p:set>
                                    <p:animEffect transition="in" filter="wheel(4)">
                                      <p:cBhvr>
                                        <p:cTn id="147" dur="2000"/>
                                        <p:tgtEl>
                                          <p:spTgt spid="489500"/>
                                        </p:tgtEl>
                                      </p:cBhvr>
                                    </p:animEffect>
                                  </p:childTnLst>
                                </p:cTn>
                              </p:par>
                            </p:childTnLst>
                          </p:cTn>
                        </p:par>
                      </p:childTnLst>
                    </p:cTn>
                  </p:par>
                  <p:par>
                    <p:cTn id="148" fill="hold" nodeType="clickPar">
                      <p:stCondLst>
                        <p:cond delay="indefinite"/>
                      </p:stCondLst>
                      <p:childTnLst>
                        <p:par>
                          <p:cTn id="149" fill="hold" nodeType="withGroup">
                            <p:stCondLst>
                              <p:cond delay="0"/>
                            </p:stCondLst>
                            <p:childTnLst>
                              <p:par>
                                <p:cTn id="150" presetID="21" presetClass="entr" presetSubtype="4" fill="hold" grpId="0" nodeType="clickEffect">
                                  <p:stCondLst>
                                    <p:cond delay="0"/>
                                  </p:stCondLst>
                                  <p:childTnLst>
                                    <p:set>
                                      <p:cBhvr>
                                        <p:cTn id="151" dur="1" fill="hold">
                                          <p:stCondLst>
                                            <p:cond delay="0"/>
                                          </p:stCondLst>
                                        </p:cTn>
                                        <p:tgtEl>
                                          <p:spTgt spid="489499"/>
                                        </p:tgtEl>
                                        <p:attrNameLst>
                                          <p:attrName>style.visibility</p:attrName>
                                        </p:attrNameLst>
                                      </p:cBhvr>
                                      <p:to>
                                        <p:strVal val="visible"/>
                                      </p:to>
                                    </p:set>
                                    <p:animEffect transition="in" filter="wheel(4)">
                                      <p:cBhvr>
                                        <p:cTn id="152" dur="2000"/>
                                        <p:tgtEl>
                                          <p:spTgt spid="489499"/>
                                        </p:tgtEl>
                                      </p:cBhvr>
                                    </p:animEffect>
                                  </p:childTnLst>
                                </p:cTn>
                              </p:par>
                            </p:childTnLst>
                          </p:cTn>
                        </p:par>
                      </p:childTnLst>
                    </p:cTn>
                  </p:par>
                  <p:par>
                    <p:cTn id="153" fill="hold" nodeType="clickPar">
                      <p:stCondLst>
                        <p:cond delay="indefinite"/>
                      </p:stCondLst>
                      <p:childTnLst>
                        <p:par>
                          <p:cTn id="154" fill="hold" nodeType="withGroup">
                            <p:stCondLst>
                              <p:cond delay="0"/>
                            </p:stCondLst>
                            <p:childTnLst>
                              <p:par>
                                <p:cTn id="155" presetID="21" presetClass="entr" presetSubtype="4" fill="hold" grpId="0" nodeType="clickEffect">
                                  <p:stCondLst>
                                    <p:cond delay="0"/>
                                  </p:stCondLst>
                                  <p:childTnLst>
                                    <p:set>
                                      <p:cBhvr>
                                        <p:cTn id="156" dur="1" fill="hold">
                                          <p:stCondLst>
                                            <p:cond delay="0"/>
                                          </p:stCondLst>
                                        </p:cTn>
                                        <p:tgtEl>
                                          <p:spTgt spid="489489"/>
                                        </p:tgtEl>
                                        <p:attrNameLst>
                                          <p:attrName>style.visibility</p:attrName>
                                        </p:attrNameLst>
                                      </p:cBhvr>
                                      <p:to>
                                        <p:strVal val="visible"/>
                                      </p:to>
                                    </p:set>
                                    <p:animEffect transition="in" filter="wheel(4)">
                                      <p:cBhvr>
                                        <p:cTn id="157" dur="2000"/>
                                        <p:tgtEl>
                                          <p:spTgt spid="489489"/>
                                        </p:tgtEl>
                                      </p:cBhvr>
                                    </p:animEffect>
                                  </p:childTnLst>
                                </p:cTn>
                              </p:par>
                            </p:childTnLst>
                          </p:cTn>
                        </p:par>
                      </p:childTnLst>
                    </p:cTn>
                  </p:par>
                  <p:par>
                    <p:cTn id="158" fill="hold" nodeType="clickPar">
                      <p:stCondLst>
                        <p:cond delay="indefinite"/>
                      </p:stCondLst>
                      <p:childTnLst>
                        <p:par>
                          <p:cTn id="159" fill="hold" nodeType="withGroup">
                            <p:stCondLst>
                              <p:cond delay="0"/>
                            </p:stCondLst>
                            <p:childTnLst>
                              <p:par>
                                <p:cTn id="160" presetID="21" presetClass="entr" presetSubtype="4" fill="hold" grpId="0" nodeType="clickEffect">
                                  <p:stCondLst>
                                    <p:cond delay="0"/>
                                  </p:stCondLst>
                                  <p:childTnLst>
                                    <p:set>
                                      <p:cBhvr>
                                        <p:cTn id="161" dur="1" fill="hold">
                                          <p:stCondLst>
                                            <p:cond delay="0"/>
                                          </p:stCondLst>
                                        </p:cTn>
                                        <p:tgtEl>
                                          <p:spTgt spid="489481"/>
                                        </p:tgtEl>
                                        <p:attrNameLst>
                                          <p:attrName>style.visibility</p:attrName>
                                        </p:attrNameLst>
                                      </p:cBhvr>
                                      <p:to>
                                        <p:strVal val="visible"/>
                                      </p:to>
                                    </p:set>
                                    <p:animEffect transition="in" filter="wheel(4)">
                                      <p:cBhvr>
                                        <p:cTn id="162" dur="2000"/>
                                        <p:tgtEl>
                                          <p:spTgt spid="489481"/>
                                        </p:tgtEl>
                                      </p:cBhvr>
                                    </p:animEffect>
                                  </p:childTnLst>
                                </p:cTn>
                              </p:par>
                            </p:childTnLst>
                          </p:cTn>
                        </p:par>
                      </p:childTnLst>
                    </p:cTn>
                  </p:par>
                  <p:par>
                    <p:cTn id="163" fill="hold" nodeType="clickPar">
                      <p:stCondLst>
                        <p:cond delay="indefinite"/>
                      </p:stCondLst>
                      <p:childTnLst>
                        <p:par>
                          <p:cTn id="164" fill="hold" nodeType="withGroup">
                            <p:stCondLst>
                              <p:cond delay="0"/>
                            </p:stCondLst>
                            <p:childTnLst>
                              <p:par>
                                <p:cTn id="165" presetID="5" presetClass="entr" presetSubtype="10" fill="hold" nodeType="clickEffect">
                                  <p:stCondLst>
                                    <p:cond delay="0"/>
                                  </p:stCondLst>
                                  <p:childTnLst>
                                    <p:set>
                                      <p:cBhvr>
                                        <p:cTn id="166" dur="1" fill="hold">
                                          <p:stCondLst>
                                            <p:cond delay="0"/>
                                          </p:stCondLst>
                                        </p:cTn>
                                        <p:tgtEl>
                                          <p:spTgt spid="489510"/>
                                        </p:tgtEl>
                                        <p:attrNameLst>
                                          <p:attrName>style.visibility</p:attrName>
                                        </p:attrNameLst>
                                      </p:cBhvr>
                                      <p:to>
                                        <p:strVal val="visible"/>
                                      </p:to>
                                    </p:set>
                                    <p:animEffect transition="in" filter="checkerboard(across)">
                                      <p:cBhvr>
                                        <p:cTn id="167" dur="500"/>
                                        <p:tgtEl>
                                          <p:spTgt spid="4895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9474" grpId="0" animBg="1"/>
      <p:bldP spid="489475" grpId="0" animBg="1"/>
      <p:bldP spid="489476" grpId="0" animBg="1"/>
      <p:bldP spid="489477" grpId="0" animBg="1"/>
      <p:bldP spid="489478" grpId="0" animBg="1"/>
      <p:bldP spid="489479" grpId="0" animBg="1"/>
      <p:bldP spid="489480" grpId="0" animBg="1"/>
      <p:bldP spid="489481" grpId="0" animBg="1"/>
      <p:bldP spid="489482" grpId="0" animBg="1"/>
      <p:bldP spid="489483" grpId="0" animBg="1"/>
      <p:bldP spid="489485" grpId="0" animBg="1"/>
      <p:bldP spid="489486" grpId="0"/>
      <p:bldP spid="489488" grpId="0"/>
      <p:bldP spid="489489" grpId="0"/>
      <p:bldP spid="489490" grpId="0"/>
      <p:bldP spid="489492" grpId="0"/>
      <p:bldP spid="489494" grpId="0"/>
      <p:bldP spid="489497" grpId="0"/>
      <p:bldP spid="489499" grpId="0"/>
      <p:bldP spid="489500" grpId="0" animBg="1"/>
      <p:bldP spid="489501" grpId="0" animBg="1"/>
      <p:bldP spid="489507" grpId="0" animBg="1"/>
      <p:bldP spid="489508" grpId="0" animBg="1"/>
      <p:bldP spid="489509" grpId="0" autoUpdateAnimBg="0"/>
      <p:bldP spid="489579" grpId="0"/>
    </p:bldLst>
  </p:timing>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0498" name="Text Box 2"/>
          <p:cNvSpPr txBox="1">
            <a:spLocks noChangeArrowheads="1"/>
          </p:cNvSpPr>
          <p:nvPr/>
        </p:nvSpPr>
        <p:spPr bwMode="auto">
          <a:xfrm>
            <a:off x="222250" y="115888"/>
            <a:ext cx="869315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800000"/>
                </a:solidFill>
              </a:rPr>
              <a:t>Biên độ giới hạn của các mẫu thử chịu ứng suất  biến đổi theo </a:t>
            </a:r>
          </a:p>
          <a:p>
            <a:pPr algn="l"/>
            <a:r>
              <a:rPr lang="en-US">
                <a:solidFill>
                  <a:srgbClr val="800000"/>
                </a:solidFill>
              </a:rPr>
              <a:t>chu kỳ không đối xứng được xác định từ phương trình của </a:t>
            </a:r>
          </a:p>
          <a:p>
            <a:pPr algn="l"/>
            <a:r>
              <a:rPr lang="en-US">
                <a:solidFill>
                  <a:srgbClr val="660066"/>
                </a:solidFill>
              </a:rPr>
              <a:t>đ</a:t>
            </a:r>
            <a:r>
              <a:rPr lang="en-US">
                <a:solidFill>
                  <a:srgbClr val="800000"/>
                </a:solidFill>
              </a:rPr>
              <a:t>ường  thẳng AE :</a:t>
            </a:r>
          </a:p>
        </p:txBody>
      </p:sp>
      <p:graphicFrame>
        <p:nvGraphicFramePr>
          <p:cNvPr id="490499" name="Object 3"/>
          <p:cNvGraphicFramePr>
            <a:graphicFrameLocks noChangeAspect="1"/>
          </p:cNvGraphicFramePr>
          <p:nvPr/>
        </p:nvGraphicFramePr>
        <p:xfrm>
          <a:off x="1752600" y="1143000"/>
          <a:ext cx="5486400" cy="536575"/>
        </p:xfrm>
        <a:graphic>
          <a:graphicData uri="http://schemas.openxmlformats.org/presentationml/2006/ole">
            <mc:AlternateContent xmlns:mc="http://schemas.openxmlformats.org/markup-compatibility/2006">
              <mc:Choice xmlns:v="urn:schemas-microsoft-com:vml" Requires="v">
                <p:oleObj spid="_x0000_s490550" name="Equation" r:id="rId3" imgW="2984400" imgH="279360" progId="Equation.3">
                  <p:embed/>
                </p:oleObj>
              </mc:Choice>
              <mc:Fallback>
                <p:oleObj name="Equation" r:id="rId3" imgW="2984400" imgH="27936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52600" y="1143000"/>
                        <a:ext cx="5486400" cy="536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90500" name="Object 4"/>
          <p:cNvGraphicFramePr>
            <a:graphicFrameLocks noChangeAspect="1"/>
          </p:cNvGraphicFramePr>
          <p:nvPr/>
        </p:nvGraphicFramePr>
        <p:xfrm>
          <a:off x="2497138" y="1676400"/>
          <a:ext cx="4767262" cy="841375"/>
        </p:xfrm>
        <a:graphic>
          <a:graphicData uri="http://schemas.openxmlformats.org/presentationml/2006/ole">
            <mc:AlternateContent xmlns:mc="http://schemas.openxmlformats.org/markup-compatibility/2006">
              <mc:Choice xmlns:v="urn:schemas-microsoft-com:vml" Requires="v">
                <p:oleObj spid="_x0000_s490551" name="Equation" r:id="rId5" imgW="2641320" imgH="431640" progId="Equation.3">
                  <p:embed/>
                </p:oleObj>
              </mc:Choice>
              <mc:Fallback>
                <p:oleObj name="Equation" r:id="rId5" imgW="2641320" imgH="431640" progId="Equation.3">
                  <p:embed/>
                  <p:pic>
                    <p:nvPicPr>
                      <p:cNvPr id="0" name="Object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97138" y="1676400"/>
                        <a:ext cx="4767262" cy="841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90501" name="Text Box 5"/>
          <p:cNvSpPr txBox="1">
            <a:spLocks noChangeArrowheads="1"/>
          </p:cNvSpPr>
          <p:nvPr/>
        </p:nvSpPr>
        <p:spPr bwMode="auto">
          <a:xfrm>
            <a:off x="381000" y="1871663"/>
            <a:ext cx="14049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Trong đó</a:t>
            </a:r>
          </a:p>
        </p:txBody>
      </p:sp>
      <p:grpSp>
        <p:nvGrpSpPr>
          <p:cNvPr id="490502" name="Group 6"/>
          <p:cNvGrpSpPr>
            <a:grpSpLocks/>
          </p:cNvGrpSpPr>
          <p:nvPr/>
        </p:nvGrpSpPr>
        <p:grpSpPr bwMode="auto">
          <a:xfrm>
            <a:off x="381000" y="2362200"/>
            <a:ext cx="4876800" cy="2720975"/>
            <a:chOff x="240" y="1488"/>
            <a:chExt cx="3072" cy="1714"/>
          </a:xfrm>
        </p:grpSpPr>
        <p:sp>
          <p:nvSpPr>
            <p:cNvPr id="490503" name="Text Box 7"/>
            <p:cNvSpPr txBox="1">
              <a:spLocks noChangeArrowheads="1"/>
            </p:cNvSpPr>
            <p:nvPr/>
          </p:nvSpPr>
          <p:spPr bwMode="auto">
            <a:xfrm>
              <a:off x="240" y="1488"/>
              <a:ext cx="3072" cy="17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lnSpc>
                  <a:spcPct val="90000"/>
                </a:lnSpc>
              </a:pPr>
              <a:r>
                <a:rPr lang="en-US">
                  <a:solidFill>
                    <a:srgbClr val="000000"/>
                  </a:solidFill>
                </a:rPr>
                <a:t>là hệ số đặc trưng cho độ nhạy </a:t>
              </a:r>
            </a:p>
            <a:p>
              <a:pPr algn="l">
                <a:lnSpc>
                  <a:spcPct val="90000"/>
                </a:lnSpc>
              </a:pPr>
              <a:r>
                <a:rPr lang="en-US">
                  <a:solidFill>
                    <a:srgbClr val="000000"/>
                  </a:solidFill>
                </a:rPr>
                <a:t>của vật liệu đối với chu kỳ không  </a:t>
              </a:r>
            </a:p>
            <a:p>
              <a:pPr algn="l">
                <a:lnSpc>
                  <a:spcPct val="90000"/>
                </a:lnSpc>
              </a:pPr>
              <a:r>
                <a:rPr lang="en-US">
                  <a:solidFill>
                    <a:srgbClr val="000000"/>
                  </a:solidFill>
                </a:rPr>
                <a:t>đối xứng. Đối với thép khi thiếu </a:t>
              </a:r>
            </a:p>
            <a:p>
              <a:pPr algn="l">
                <a:lnSpc>
                  <a:spcPct val="90000"/>
                </a:lnSpc>
              </a:pPr>
              <a:r>
                <a:rPr lang="en-US">
                  <a:solidFill>
                    <a:srgbClr val="000000"/>
                  </a:solidFill>
                </a:rPr>
                <a:t>các   số liệu  thực   nghiệm  về             </a:t>
              </a:r>
            </a:p>
            <a:p>
              <a:pPr algn="l">
                <a:lnSpc>
                  <a:spcPct val="90000"/>
                </a:lnSpc>
              </a:pPr>
              <a:r>
                <a:rPr lang="en-US">
                  <a:solidFill>
                    <a:srgbClr val="000000"/>
                  </a:solidFill>
                </a:rPr>
                <a:t>             hay              ,giá trị của </a:t>
              </a:r>
            </a:p>
            <a:p>
              <a:pPr algn="l">
                <a:lnSpc>
                  <a:spcPct val="90000"/>
                </a:lnSpc>
              </a:pPr>
              <a:r>
                <a:rPr lang="en-US">
                  <a:solidFill>
                    <a:srgbClr val="000000"/>
                  </a:solidFill>
                </a:rPr>
                <a:t>các hệ số                 được  xác </a:t>
              </a:r>
            </a:p>
            <a:p>
              <a:pPr algn="l">
                <a:lnSpc>
                  <a:spcPct val="90000"/>
                </a:lnSpc>
              </a:pPr>
              <a:r>
                <a:rPr lang="en-US">
                  <a:solidFill>
                    <a:srgbClr val="000000"/>
                  </a:solidFill>
                </a:rPr>
                <a:t>định theo các công thức thực </a:t>
              </a:r>
            </a:p>
            <a:p>
              <a:pPr algn="l">
                <a:lnSpc>
                  <a:spcPct val="90000"/>
                </a:lnSpc>
              </a:pPr>
              <a:r>
                <a:rPr lang="en-US">
                  <a:solidFill>
                    <a:srgbClr val="000000"/>
                  </a:solidFill>
                </a:rPr>
                <a:t>nghiệm:</a:t>
              </a:r>
              <a:endParaRPr lang="en-US">
                <a:cs typeface="Times New Roman" pitchFamily="18" charset="0"/>
              </a:endParaRPr>
            </a:p>
          </p:txBody>
        </p:sp>
        <p:graphicFrame>
          <p:nvGraphicFramePr>
            <p:cNvPr id="490504" name="Object 8"/>
            <p:cNvGraphicFramePr>
              <a:graphicFrameLocks noChangeAspect="1"/>
            </p:cNvGraphicFramePr>
            <p:nvPr/>
          </p:nvGraphicFramePr>
          <p:xfrm>
            <a:off x="288" y="2277"/>
            <a:ext cx="576" cy="336"/>
          </p:xfrm>
          <a:graphic>
            <a:graphicData uri="http://schemas.openxmlformats.org/presentationml/2006/ole">
              <mc:AlternateContent xmlns:mc="http://schemas.openxmlformats.org/markup-compatibility/2006">
                <mc:Choice xmlns:v="urn:schemas-microsoft-com:vml" Requires="v">
                  <p:oleObj spid="_x0000_s490552" name="Equation" r:id="rId7" imgW="495000" imgH="241200" progId="Equation.3">
                    <p:embed/>
                  </p:oleObj>
                </mc:Choice>
                <mc:Fallback>
                  <p:oleObj name="Equation" r:id="rId7" imgW="495000" imgH="241200" progId="Equation.3">
                    <p:embed/>
                    <p:pic>
                      <p:nvPicPr>
                        <p:cNvPr id="0" name="Object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8" y="2277"/>
                          <a:ext cx="576"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90505" name="Object 9"/>
            <p:cNvGraphicFramePr>
              <a:graphicFrameLocks noChangeAspect="1"/>
            </p:cNvGraphicFramePr>
            <p:nvPr/>
          </p:nvGraphicFramePr>
          <p:xfrm>
            <a:off x="1248" y="2514"/>
            <a:ext cx="720" cy="288"/>
          </p:xfrm>
          <a:graphic>
            <a:graphicData uri="http://schemas.openxmlformats.org/presentationml/2006/ole">
              <mc:AlternateContent xmlns:mc="http://schemas.openxmlformats.org/markup-compatibility/2006">
                <mc:Choice xmlns:v="urn:schemas-microsoft-com:vml" Requires="v">
                  <p:oleObj spid="_x0000_s490553" name="Equation" r:id="rId9" imgW="495000" imgH="241200" progId="Equation.3">
                    <p:embed/>
                  </p:oleObj>
                </mc:Choice>
                <mc:Fallback>
                  <p:oleObj name="Equation" r:id="rId9" imgW="495000" imgH="241200" progId="Equation.3">
                    <p:embed/>
                    <p:pic>
                      <p:nvPicPr>
                        <p:cNvPr id="0" name="Object 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248" y="2514"/>
                          <a:ext cx="72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90506" name="Object 10"/>
            <p:cNvGraphicFramePr>
              <a:graphicFrameLocks noChangeAspect="1"/>
            </p:cNvGraphicFramePr>
            <p:nvPr/>
          </p:nvGraphicFramePr>
          <p:xfrm>
            <a:off x="1389" y="2286"/>
            <a:ext cx="488" cy="336"/>
          </p:xfrm>
          <a:graphic>
            <a:graphicData uri="http://schemas.openxmlformats.org/presentationml/2006/ole">
              <mc:AlternateContent xmlns:mc="http://schemas.openxmlformats.org/markup-compatibility/2006">
                <mc:Choice xmlns:v="urn:schemas-microsoft-com:vml" Requires="v">
                  <p:oleObj spid="_x0000_s490554" name="Equation" r:id="rId11" imgW="457200" imgH="241200" progId="Equation.3">
                    <p:embed/>
                  </p:oleObj>
                </mc:Choice>
                <mc:Fallback>
                  <p:oleObj name="Equation" r:id="rId11" imgW="457200" imgH="241200" progId="Equation.3">
                    <p:embed/>
                    <p:pic>
                      <p:nvPicPr>
                        <p:cNvPr id="0" name="Object 1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89" y="2286"/>
                          <a:ext cx="488"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490507" name="AutoShape 11"/>
          <p:cNvSpPr>
            <a:spLocks noChangeAspect="1" noChangeArrowheads="1" noTextEdit="1"/>
          </p:cNvSpPr>
          <p:nvPr/>
        </p:nvSpPr>
        <p:spPr bwMode="auto">
          <a:xfrm>
            <a:off x="4267200" y="4954588"/>
            <a:ext cx="6096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aphicFrame>
        <p:nvGraphicFramePr>
          <p:cNvPr id="490508" name="Object 12"/>
          <p:cNvGraphicFramePr>
            <a:graphicFrameLocks noChangeAspect="1"/>
          </p:cNvGraphicFramePr>
          <p:nvPr/>
        </p:nvGraphicFramePr>
        <p:xfrm>
          <a:off x="1836738" y="5715000"/>
          <a:ext cx="1592262" cy="431800"/>
        </p:xfrm>
        <a:graphic>
          <a:graphicData uri="http://schemas.openxmlformats.org/presentationml/2006/ole">
            <mc:AlternateContent xmlns:mc="http://schemas.openxmlformats.org/markup-compatibility/2006">
              <mc:Choice xmlns:v="urn:schemas-microsoft-com:vml" Requires="v">
                <p:oleObj spid="_x0000_s490555" name="Equation" r:id="rId13" imgW="774360" imgH="228600" progId="Equation.3">
                  <p:embed/>
                </p:oleObj>
              </mc:Choice>
              <mc:Fallback>
                <p:oleObj name="Equation" r:id="rId13" imgW="774360" imgH="228600" progId="Equation.3">
                  <p:embed/>
                  <p:pic>
                    <p:nvPicPr>
                      <p:cNvPr id="0" name="Object 1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836738" y="5715000"/>
                        <a:ext cx="1592262"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90509" name="Text Box 13"/>
          <p:cNvSpPr txBox="1">
            <a:spLocks noChangeArrowheads="1"/>
          </p:cNvSpPr>
          <p:nvPr/>
        </p:nvSpPr>
        <p:spPr bwMode="auto">
          <a:xfrm>
            <a:off x="7308850" y="5713413"/>
            <a:ext cx="1065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(14. 7)</a:t>
            </a:r>
          </a:p>
        </p:txBody>
      </p:sp>
      <p:sp>
        <p:nvSpPr>
          <p:cNvPr id="490510" name="Text Box 14"/>
          <p:cNvSpPr txBox="1">
            <a:spLocks noChangeArrowheads="1"/>
          </p:cNvSpPr>
          <p:nvPr/>
        </p:nvSpPr>
        <p:spPr bwMode="auto">
          <a:xfrm>
            <a:off x="3505200" y="5253038"/>
            <a:ext cx="27765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a:t>
            </a:r>
            <a:r>
              <a:rPr lang="el-GR"/>
              <a:t>σ</a:t>
            </a:r>
            <a:r>
              <a:rPr lang="en-US" baseline="-25000"/>
              <a:t>B</a:t>
            </a:r>
            <a:r>
              <a:rPr lang="en-US">
                <a:cs typeface="Times New Roman" pitchFamily="18" charset="0"/>
              </a:rPr>
              <a:t> tính bằng MPA</a:t>
            </a:r>
            <a:r>
              <a:rPr lang="en-US">
                <a:latin typeface="Times New Roman" pitchFamily="18" charset="0"/>
                <a:cs typeface="Times New Roman" pitchFamily="18" charset="0"/>
              </a:rPr>
              <a:t>)</a:t>
            </a:r>
          </a:p>
        </p:txBody>
      </p:sp>
      <p:grpSp>
        <p:nvGrpSpPr>
          <p:cNvPr id="490511" name="Group 15"/>
          <p:cNvGrpSpPr>
            <a:grpSpLocks/>
          </p:cNvGrpSpPr>
          <p:nvPr/>
        </p:nvGrpSpPr>
        <p:grpSpPr bwMode="auto">
          <a:xfrm>
            <a:off x="5172075" y="2430463"/>
            <a:ext cx="3971925" cy="2903537"/>
            <a:chOff x="3264" y="1387"/>
            <a:chExt cx="2502" cy="1829"/>
          </a:xfrm>
        </p:grpSpPr>
        <p:sp>
          <p:nvSpPr>
            <p:cNvPr id="490512" name="Line 16"/>
            <p:cNvSpPr>
              <a:spLocks noChangeShapeType="1"/>
            </p:cNvSpPr>
            <p:nvPr/>
          </p:nvSpPr>
          <p:spPr bwMode="auto">
            <a:xfrm>
              <a:off x="3726" y="2956"/>
              <a:ext cx="1884"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90513" name="Line 17"/>
            <p:cNvSpPr>
              <a:spLocks noChangeShapeType="1"/>
            </p:cNvSpPr>
            <p:nvPr/>
          </p:nvSpPr>
          <p:spPr bwMode="auto">
            <a:xfrm flipV="1">
              <a:off x="3726" y="2264"/>
              <a:ext cx="693" cy="6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0514" name="Line 18"/>
            <p:cNvSpPr>
              <a:spLocks noChangeShapeType="1"/>
            </p:cNvSpPr>
            <p:nvPr/>
          </p:nvSpPr>
          <p:spPr bwMode="auto">
            <a:xfrm>
              <a:off x="4419" y="2264"/>
              <a:ext cx="0" cy="6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0515" name="Line 19"/>
            <p:cNvSpPr>
              <a:spLocks noChangeShapeType="1"/>
            </p:cNvSpPr>
            <p:nvPr/>
          </p:nvSpPr>
          <p:spPr bwMode="auto">
            <a:xfrm flipH="1">
              <a:off x="3726" y="2264"/>
              <a:ext cx="69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0516" name="Line 20"/>
            <p:cNvSpPr>
              <a:spLocks noChangeShapeType="1"/>
            </p:cNvSpPr>
            <p:nvPr/>
          </p:nvSpPr>
          <p:spPr bwMode="auto">
            <a:xfrm>
              <a:off x="3726" y="2057"/>
              <a:ext cx="990" cy="297"/>
            </a:xfrm>
            <a:prstGeom prst="line">
              <a:avLst/>
            </a:prstGeom>
            <a:noFill/>
            <a:ln w="38100">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0517" name="Line 21"/>
            <p:cNvSpPr>
              <a:spLocks noChangeShapeType="1"/>
            </p:cNvSpPr>
            <p:nvPr/>
          </p:nvSpPr>
          <p:spPr bwMode="auto">
            <a:xfrm>
              <a:off x="4708" y="2354"/>
              <a:ext cx="602" cy="602"/>
            </a:xfrm>
            <a:prstGeom prst="line">
              <a:avLst/>
            </a:prstGeom>
            <a:noFill/>
            <a:ln w="38100">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0518" name="Line 22"/>
            <p:cNvSpPr>
              <a:spLocks noChangeShapeType="1"/>
            </p:cNvSpPr>
            <p:nvPr/>
          </p:nvSpPr>
          <p:spPr bwMode="auto">
            <a:xfrm>
              <a:off x="3726" y="2049"/>
              <a:ext cx="49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0519" name="AutoShape 23"/>
            <p:cNvSpPr>
              <a:spLocks noChangeArrowheads="1"/>
            </p:cNvSpPr>
            <p:nvPr/>
          </p:nvSpPr>
          <p:spPr bwMode="auto">
            <a:xfrm>
              <a:off x="4692" y="2338"/>
              <a:ext cx="43" cy="43"/>
            </a:xfrm>
            <a:prstGeom prst="flowChartConnector">
              <a:avLst/>
            </a:prstGeom>
            <a:solidFill>
              <a:srgbClr val="000000"/>
            </a:solidFill>
            <a:ln w="9525">
              <a:solidFill>
                <a:srgbClr val="000000"/>
              </a:solidFill>
              <a:round/>
              <a:headEnd/>
              <a:tailEnd/>
            </a:ln>
          </p:spPr>
          <p:txBody>
            <a:bodyPr/>
            <a:lstStyle/>
            <a:p>
              <a:endParaRPr lang="en-US"/>
            </a:p>
          </p:txBody>
        </p:sp>
        <p:sp>
          <p:nvSpPr>
            <p:cNvPr id="490520" name="AutoShape 24"/>
            <p:cNvSpPr>
              <a:spLocks noChangeArrowheads="1"/>
            </p:cNvSpPr>
            <p:nvPr/>
          </p:nvSpPr>
          <p:spPr bwMode="auto">
            <a:xfrm>
              <a:off x="4403" y="2247"/>
              <a:ext cx="43" cy="44"/>
            </a:xfrm>
            <a:prstGeom prst="flowChartConnector">
              <a:avLst/>
            </a:prstGeom>
            <a:solidFill>
              <a:srgbClr val="000000"/>
            </a:solidFill>
            <a:ln w="9525">
              <a:solidFill>
                <a:srgbClr val="000000"/>
              </a:solidFill>
              <a:round/>
              <a:headEnd/>
              <a:tailEnd/>
            </a:ln>
          </p:spPr>
          <p:txBody>
            <a:bodyPr/>
            <a:lstStyle/>
            <a:p>
              <a:endParaRPr lang="en-US"/>
            </a:p>
          </p:txBody>
        </p:sp>
        <p:sp>
          <p:nvSpPr>
            <p:cNvPr id="490521" name="Arc 25"/>
            <p:cNvSpPr>
              <a:spLocks/>
            </p:cNvSpPr>
            <p:nvPr/>
          </p:nvSpPr>
          <p:spPr bwMode="auto">
            <a:xfrm>
              <a:off x="3677" y="2048"/>
              <a:ext cx="374" cy="106"/>
            </a:xfrm>
            <a:custGeom>
              <a:avLst/>
              <a:gdLst>
                <a:gd name="G0" fmla="+- 0 0 0"/>
                <a:gd name="G1" fmla="+- 0 0 0"/>
                <a:gd name="G2" fmla="+- 21600 0 0"/>
                <a:gd name="T0" fmla="*/ 21600 w 21600"/>
                <a:gd name="T1" fmla="*/ 64 h 6097"/>
                <a:gd name="T2" fmla="*/ 20722 w 21600"/>
                <a:gd name="T3" fmla="*/ 6097 h 6097"/>
                <a:gd name="T4" fmla="*/ 0 w 21600"/>
                <a:gd name="T5" fmla="*/ 0 h 6097"/>
              </a:gdLst>
              <a:ahLst/>
              <a:cxnLst>
                <a:cxn ang="0">
                  <a:pos x="T0" y="T1"/>
                </a:cxn>
                <a:cxn ang="0">
                  <a:pos x="T2" y="T3"/>
                </a:cxn>
                <a:cxn ang="0">
                  <a:pos x="T4" y="T5"/>
                </a:cxn>
              </a:cxnLst>
              <a:rect l="0" t="0" r="r" b="b"/>
              <a:pathLst>
                <a:path w="21600" h="6097" fill="none" extrusionOk="0">
                  <a:moveTo>
                    <a:pt x="21599" y="63"/>
                  </a:moveTo>
                  <a:cubicBezTo>
                    <a:pt x="21593" y="2106"/>
                    <a:pt x="21298" y="4137"/>
                    <a:pt x="20721" y="6096"/>
                  </a:cubicBezTo>
                </a:path>
                <a:path w="21600" h="6097" stroke="0" extrusionOk="0">
                  <a:moveTo>
                    <a:pt x="21599" y="63"/>
                  </a:moveTo>
                  <a:cubicBezTo>
                    <a:pt x="21593" y="2106"/>
                    <a:pt x="21298" y="4137"/>
                    <a:pt x="20721" y="6096"/>
                  </a:cubicBezTo>
                  <a:lnTo>
                    <a:pt x="0" y="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0522" name="Text Box 26"/>
            <p:cNvSpPr txBox="1">
              <a:spLocks noChangeArrowheads="1"/>
            </p:cNvSpPr>
            <p:nvPr/>
          </p:nvSpPr>
          <p:spPr bwMode="auto">
            <a:xfrm>
              <a:off x="5145" y="2890"/>
              <a:ext cx="35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90523" name="Arc 27"/>
            <p:cNvSpPr>
              <a:spLocks/>
            </p:cNvSpPr>
            <p:nvPr/>
          </p:nvSpPr>
          <p:spPr bwMode="auto">
            <a:xfrm>
              <a:off x="3726" y="2800"/>
              <a:ext cx="215" cy="147"/>
            </a:xfrm>
            <a:custGeom>
              <a:avLst/>
              <a:gdLst>
                <a:gd name="G0" fmla="+- 0 0 0"/>
                <a:gd name="G1" fmla="+- 14806 0 0"/>
                <a:gd name="G2" fmla="+- 21600 0 0"/>
                <a:gd name="T0" fmla="*/ 15727 w 21600"/>
                <a:gd name="T1" fmla="*/ 0 h 14806"/>
                <a:gd name="T2" fmla="*/ 21600 w 21600"/>
                <a:gd name="T3" fmla="*/ 14806 h 14806"/>
                <a:gd name="T4" fmla="*/ 0 w 21600"/>
                <a:gd name="T5" fmla="*/ 14806 h 14806"/>
              </a:gdLst>
              <a:ahLst/>
              <a:cxnLst>
                <a:cxn ang="0">
                  <a:pos x="T0" y="T1"/>
                </a:cxn>
                <a:cxn ang="0">
                  <a:pos x="T2" y="T3"/>
                </a:cxn>
                <a:cxn ang="0">
                  <a:pos x="T4" y="T5"/>
                </a:cxn>
              </a:cxnLst>
              <a:rect l="0" t="0" r="r" b="b"/>
              <a:pathLst>
                <a:path w="21600" h="14806" fill="none" extrusionOk="0">
                  <a:moveTo>
                    <a:pt x="15727" y="-1"/>
                  </a:moveTo>
                  <a:cubicBezTo>
                    <a:pt x="19499" y="4006"/>
                    <a:pt x="21600" y="9302"/>
                    <a:pt x="21600" y="14806"/>
                  </a:cubicBezTo>
                </a:path>
                <a:path w="21600" h="14806" stroke="0" extrusionOk="0">
                  <a:moveTo>
                    <a:pt x="15727" y="-1"/>
                  </a:moveTo>
                  <a:cubicBezTo>
                    <a:pt x="19499" y="4006"/>
                    <a:pt x="21600" y="9302"/>
                    <a:pt x="21600" y="14806"/>
                  </a:cubicBezTo>
                  <a:lnTo>
                    <a:pt x="0" y="14806"/>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0524" name="Text Box 28"/>
            <p:cNvSpPr txBox="1">
              <a:spLocks noChangeArrowheads="1"/>
            </p:cNvSpPr>
            <p:nvPr/>
          </p:nvSpPr>
          <p:spPr bwMode="auto">
            <a:xfrm>
              <a:off x="3867" y="2709"/>
              <a:ext cx="396" cy="2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45</a:t>
              </a:r>
              <a:r>
                <a:rPr lang="en-US" sz="2000" baseline="30000">
                  <a:latin typeface="Times New Roman" pitchFamily="18" charset="0"/>
                  <a:cs typeface="Times New Roman" pitchFamily="18" charset="0"/>
                </a:rPr>
                <a:t>o</a:t>
              </a:r>
              <a:endParaRPr lang="en-US" sz="2000">
                <a:latin typeface="Times New Roman" pitchFamily="18" charset="0"/>
                <a:cs typeface="Times New Roman" pitchFamily="18" charset="0"/>
              </a:endParaRPr>
            </a:p>
          </p:txBody>
        </p:sp>
        <p:sp>
          <p:nvSpPr>
            <p:cNvPr id="490525" name="Text Box 29"/>
            <p:cNvSpPr txBox="1">
              <a:spLocks noChangeArrowheads="1"/>
            </p:cNvSpPr>
            <p:nvPr/>
          </p:nvSpPr>
          <p:spPr bwMode="auto">
            <a:xfrm>
              <a:off x="3999" y="1983"/>
              <a:ext cx="301"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90526" name="Text Box 30"/>
            <p:cNvSpPr txBox="1">
              <a:spLocks noChangeArrowheads="1"/>
            </p:cNvSpPr>
            <p:nvPr/>
          </p:nvSpPr>
          <p:spPr bwMode="auto">
            <a:xfrm>
              <a:off x="4320" y="2049"/>
              <a:ext cx="297" cy="2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B</a:t>
              </a:r>
            </a:p>
          </p:txBody>
        </p:sp>
        <p:sp>
          <p:nvSpPr>
            <p:cNvPr id="490527" name="Text Box 31"/>
            <p:cNvSpPr txBox="1">
              <a:spLocks noChangeArrowheads="1"/>
            </p:cNvSpPr>
            <p:nvPr/>
          </p:nvSpPr>
          <p:spPr bwMode="auto">
            <a:xfrm>
              <a:off x="4685" y="2143"/>
              <a:ext cx="297" cy="2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E</a:t>
              </a:r>
            </a:p>
          </p:txBody>
        </p:sp>
        <p:sp>
          <p:nvSpPr>
            <p:cNvPr id="490528" name="Text Box 32"/>
            <p:cNvSpPr txBox="1">
              <a:spLocks noChangeArrowheads="1"/>
            </p:cNvSpPr>
            <p:nvPr/>
          </p:nvSpPr>
          <p:spPr bwMode="auto">
            <a:xfrm>
              <a:off x="5261" y="2719"/>
              <a:ext cx="297" cy="2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D</a:t>
              </a:r>
            </a:p>
          </p:txBody>
        </p:sp>
        <p:sp>
          <p:nvSpPr>
            <p:cNvPr id="490529" name="Text Box 33"/>
            <p:cNvSpPr txBox="1">
              <a:spLocks noChangeArrowheads="1"/>
            </p:cNvSpPr>
            <p:nvPr/>
          </p:nvSpPr>
          <p:spPr bwMode="auto">
            <a:xfrm>
              <a:off x="3413" y="1909"/>
              <a:ext cx="41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90530" name="Text Box 34"/>
            <p:cNvSpPr txBox="1">
              <a:spLocks noChangeArrowheads="1"/>
            </p:cNvSpPr>
            <p:nvPr/>
          </p:nvSpPr>
          <p:spPr bwMode="auto">
            <a:xfrm>
              <a:off x="3685" y="1835"/>
              <a:ext cx="297" cy="2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A</a:t>
              </a:r>
            </a:p>
          </p:txBody>
        </p:sp>
        <p:sp>
          <p:nvSpPr>
            <p:cNvPr id="490531" name="Text Box 35"/>
            <p:cNvSpPr txBox="1">
              <a:spLocks noChangeArrowheads="1"/>
            </p:cNvSpPr>
            <p:nvPr/>
          </p:nvSpPr>
          <p:spPr bwMode="auto">
            <a:xfrm>
              <a:off x="3264" y="2107"/>
              <a:ext cx="54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90532" name="Text Box 36"/>
            <p:cNvSpPr txBox="1">
              <a:spLocks noChangeArrowheads="1"/>
            </p:cNvSpPr>
            <p:nvPr/>
          </p:nvSpPr>
          <p:spPr bwMode="auto">
            <a:xfrm>
              <a:off x="3677" y="2239"/>
              <a:ext cx="298" cy="2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F</a:t>
              </a:r>
            </a:p>
          </p:txBody>
        </p:sp>
        <p:sp>
          <p:nvSpPr>
            <p:cNvPr id="490533" name="Text Box 37"/>
            <p:cNvSpPr txBox="1">
              <a:spLocks noChangeArrowheads="1"/>
            </p:cNvSpPr>
            <p:nvPr/>
          </p:nvSpPr>
          <p:spPr bwMode="auto">
            <a:xfrm>
              <a:off x="4147" y="2923"/>
              <a:ext cx="54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90534" name="Text Box 38"/>
            <p:cNvSpPr txBox="1">
              <a:spLocks noChangeArrowheads="1"/>
            </p:cNvSpPr>
            <p:nvPr/>
          </p:nvSpPr>
          <p:spPr bwMode="auto">
            <a:xfrm>
              <a:off x="5377" y="2907"/>
              <a:ext cx="389"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90535" name="Text Box 39"/>
            <p:cNvSpPr txBox="1">
              <a:spLocks noChangeArrowheads="1"/>
            </p:cNvSpPr>
            <p:nvPr/>
          </p:nvSpPr>
          <p:spPr bwMode="auto">
            <a:xfrm>
              <a:off x="3536" y="2882"/>
              <a:ext cx="298" cy="2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O</a:t>
              </a:r>
            </a:p>
          </p:txBody>
        </p:sp>
        <p:sp>
          <p:nvSpPr>
            <p:cNvPr id="490536" name="Text Box 40"/>
            <p:cNvSpPr txBox="1">
              <a:spLocks noChangeArrowheads="1"/>
            </p:cNvSpPr>
            <p:nvPr/>
          </p:nvSpPr>
          <p:spPr bwMode="auto">
            <a:xfrm>
              <a:off x="3429" y="1414"/>
              <a:ext cx="35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90537" name="Text Box 41"/>
            <p:cNvSpPr txBox="1">
              <a:spLocks noChangeArrowheads="1"/>
            </p:cNvSpPr>
            <p:nvPr/>
          </p:nvSpPr>
          <p:spPr bwMode="auto">
            <a:xfrm>
              <a:off x="4807" y="2725"/>
              <a:ext cx="396" cy="2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45</a:t>
              </a:r>
              <a:r>
                <a:rPr lang="en-US" sz="2000" baseline="30000">
                  <a:latin typeface="Times New Roman" pitchFamily="18" charset="0"/>
                  <a:cs typeface="Times New Roman" pitchFamily="18" charset="0"/>
                </a:rPr>
                <a:t>o</a:t>
              </a:r>
              <a:endParaRPr lang="en-US" sz="2000">
                <a:latin typeface="Times New Roman" pitchFamily="18" charset="0"/>
                <a:cs typeface="Times New Roman" pitchFamily="18" charset="0"/>
              </a:endParaRPr>
            </a:p>
          </p:txBody>
        </p:sp>
        <p:sp>
          <p:nvSpPr>
            <p:cNvPr id="490538" name="Arc 42"/>
            <p:cNvSpPr>
              <a:spLocks/>
            </p:cNvSpPr>
            <p:nvPr/>
          </p:nvSpPr>
          <p:spPr bwMode="auto">
            <a:xfrm>
              <a:off x="5097" y="2788"/>
              <a:ext cx="198" cy="171"/>
            </a:xfrm>
            <a:custGeom>
              <a:avLst/>
              <a:gdLst>
                <a:gd name="G0" fmla="+- 21600 0 0"/>
                <a:gd name="G1" fmla="+- 12960 0 0"/>
                <a:gd name="G2" fmla="+- 21600 0 0"/>
                <a:gd name="T0" fmla="*/ 743 w 21600"/>
                <a:gd name="T1" fmla="*/ 18575 h 18575"/>
                <a:gd name="T2" fmla="*/ 4320 w 21600"/>
                <a:gd name="T3" fmla="*/ 0 h 18575"/>
                <a:gd name="T4" fmla="*/ 21600 w 21600"/>
                <a:gd name="T5" fmla="*/ 12960 h 18575"/>
              </a:gdLst>
              <a:ahLst/>
              <a:cxnLst>
                <a:cxn ang="0">
                  <a:pos x="T0" y="T1"/>
                </a:cxn>
                <a:cxn ang="0">
                  <a:pos x="T2" y="T3"/>
                </a:cxn>
                <a:cxn ang="0">
                  <a:pos x="T4" y="T5"/>
                </a:cxn>
              </a:cxnLst>
              <a:rect l="0" t="0" r="r" b="b"/>
              <a:pathLst>
                <a:path w="21600" h="18575" fill="none" extrusionOk="0">
                  <a:moveTo>
                    <a:pt x="742" y="18575"/>
                  </a:moveTo>
                  <a:cubicBezTo>
                    <a:pt x="249" y="16744"/>
                    <a:pt x="0" y="14856"/>
                    <a:pt x="0" y="12960"/>
                  </a:cubicBezTo>
                  <a:cubicBezTo>
                    <a:pt x="-1" y="8286"/>
                    <a:pt x="1515" y="3738"/>
                    <a:pt x="4319" y="0"/>
                  </a:cubicBezTo>
                </a:path>
                <a:path w="21600" h="18575" stroke="0" extrusionOk="0">
                  <a:moveTo>
                    <a:pt x="742" y="18575"/>
                  </a:moveTo>
                  <a:cubicBezTo>
                    <a:pt x="249" y="16744"/>
                    <a:pt x="0" y="14856"/>
                    <a:pt x="0" y="12960"/>
                  </a:cubicBezTo>
                  <a:cubicBezTo>
                    <a:pt x="-1" y="8286"/>
                    <a:pt x="1515" y="3738"/>
                    <a:pt x="4319" y="0"/>
                  </a:cubicBezTo>
                  <a:lnTo>
                    <a:pt x="21600" y="1296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0539" name="Line 43"/>
            <p:cNvSpPr>
              <a:spLocks noChangeShapeType="1"/>
            </p:cNvSpPr>
            <p:nvPr/>
          </p:nvSpPr>
          <p:spPr bwMode="auto">
            <a:xfrm flipV="1">
              <a:off x="3710" y="1480"/>
              <a:ext cx="0" cy="1479"/>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graphicFrame>
          <p:nvGraphicFramePr>
            <p:cNvPr id="490540" name="Object 44"/>
            <p:cNvGraphicFramePr>
              <a:graphicFrameLocks noChangeAspect="1"/>
            </p:cNvGraphicFramePr>
            <p:nvPr/>
          </p:nvGraphicFramePr>
          <p:xfrm>
            <a:off x="3439" y="1387"/>
            <a:ext cx="240" cy="288"/>
          </p:xfrm>
          <a:graphic>
            <a:graphicData uri="http://schemas.openxmlformats.org/presentationml/2006/ole">
              <mc:AlternateContent xmlns:mc="http://schemas.openxmlformats.org/markup-compatibility/2006">
                <mc:Choice xmlns:v="urn:schemas-microsoft-com:vml" Requires="v">
                  <p:oleObj spid="_x0000_s490556" name="Equation" r:id="rId15" imgW="241200" imgH="241200" progId="Equation.3">
                    <p:embed/>
                  </p:oleObj>
                </mc:Choice>
                <mc:Fallback>
                  <p:oleObj name="Equation" r:id="rId15" imgW="241200" imgH="241200" progId="Equation.3">
                    <p:embed/>
                    <p:pic>
                      <p:nvPicPr>
                        <p:cNvPr id="0" name="Object 44"/>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439" y="1387"/>
                          <a:ext cx="24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90541" name="Object 45"/>
            <p:cNvGraphicFramePr>
              <a:graphicFrameLocks noChangeAspect="1"/>
            </p:cNvGraphicFramePr>
            <p:nvPr/>
          </p:nvGraphicFramePr>
          <p:xfrm>
            <a:off x="3421" y="1921"/>
            <a:ext cx="247" cy="252"/>
          </p:xfrm>
          <a:graphic>
            <a:graphicData uri="http://schemas.openxmlformats.org/presentationml/2006/ole">
              <mc:AlternateContent xmlns:mc="http://schemas.openxmlformats.org/markup-compatibility/2006">
                <mc:Choice xmlns:v="urn:schemas-microsoft-com:vml" Requires="v">
                  <p:oleObj spid="_x0000_s490557" name="Equation" r:id="rId17" imgW="291960" imgH="241200" progId="Equation.3">
                    <p:embed/>
                  </p:oleObj>
                </mc:Choice>
                <mc:Fallback>
                  <p:oleObj name="Equation" r:id="rId17" imgW="291960" imgH="241200" progId="Equation.3">
                    <p:embed/>
                    <p:pic>
                      <p:nvPicPr>
                        <p:cNvPr id="0" name="Object 4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421" y="1921"/>
                          <a:ext cx="247"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90542" name="Object 46"/>
            <p:cNvGraphicFramePr>
              <a:graphicFrameLocks noChangeAspect="1"/>
            </p:cNvGraphicFramePr>
            <p:nvPr/>
          </p:nvGraphicFramePr>
          <p:xfrm>
            <a:off x="3307" y="2143"/>
            <a:ext cx="395" cy="257"/>
          </p:xfrm>
          <a:graphic>
            <a:graphicData uri="http://schemas.openxmlformats.org/presentationml/2006/ole">
              <mc:AlternateContent xmlns:mc="http://schemas.openxmlformats.org/markup-compatibility/2006">
                <mc:Choice xmlns:v="urn:schemas-microsoft-com:vml" Requires="v">
                  <p:oleObj spid="_x0000_s490558" name="Equation" r:id="rId19" imgW="444240" imgH="241200" progId="Equation.3">
                    <p:embed/>
                  </p:oleObj>
                </mc:Choice>
                <mc:Fallback>
                  <p:oleObj name="Equation" r:id="rId19" imgW="444240" imgH="241200" progId="Equation.3">
                    <p:embed/>
                    <p:pic>
                      <p:nvPicPr>
                        <p:cNvPr id="0" name="Object 46"/>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307" y="2143"/>
                          <a:ext cx="395" cy="2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90543" name="Object 47"/>
            <p:cNvGraphicFramePr>
              <a:graphicFrameLocks noChangeAspect="1"/>
            </p:cNvGraphicFramePr>
            <p:nvPr/>
          </p:nvGraphicFramePr>
          <p:xfrm>
            <a:off x="4205" y="2959"/>
            <a:ext cx="395" cy="257"/>
          </p:xfrm>
          <a:graphic>
            <a:graphicData uri="http://schemas.openxmlformats.org/presentationml/2006/ole">
              <mc:AlternateContent xmlns:mc="http://schemas.openxmlformats.org/markup-compatibility/2006">
                <mc:Choice xmlns:v="urn:schemas-microsoft-com:vml" Requires="v">
                  <p:oleObj spid="_x0000_s490559" name="Equation" r:id="rId21" imgW="444240" imgH="241200" progId="Equation.3">
                    <p:embed/>
                  </p:oleObj>
                </mc:Choice>
                <mc:Fallback>
                  <p:oleObj name="Equation" r:id="rId21" imgW="444240" imgH="241200" progId="Equation.3">
                    <p:embed/>
                    <p:pic>
                      <p:nvPicPr>
                        <p:cNvPr id="0" name="Object 4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4205" y="2959"/>
                          <a:ext cx="395" cy="2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pic>
          <p:nvPicPr>
            <p:cNvPr id="490544" name="Picture 48"/>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5405" y="2911"/>
              <a:ext cx="249" cy="2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490545" name="Object 49"/>
            <p:cNvGraphicFramePr>
              <a:graphicFrameLocks noChangeAspect="1"/>
            </p:cNvGraphicFramePr>
            <p:nvPr/>
          </p:nvGraphicFramePr>
          <p:xfrm>
            <a:off x="5165" y="2899"/>
            <a:ext cx="223" cy="288"/>
          </p:xfrm>
          <a:graphic>
            <a:graphicData uri="http://schemas.openxmlformats.org/presentationml/2006/ole">
              <mc:AlternateContent xmlns:mc="http://schemas.openxmlformats.org/markup-compatibility/2006">
                <mc:Choice xmlns:v="urn:schemas-microsoft-com:vml" Requires="v">
                  <p:oleObj spid="_x0000_s490560" name="Equation" r:id="rId23" imgW="228600" imgH="241200" progId="Equation.3">
                    <p:embed/>
                  </p:oleObj>
                </mc:Choice>
                <mc:Fallback>
                  <p:oleObj name="Equation" r:id="rId23" imgW="228600" imgH="241200" progId="Equation.3">
                    <p:embed/>
                    <p:pic>
                      <p:nvPicPr>
                        <p:cNvPr id="0" name="Object 49"/>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5165" y="2899"/>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90546" name="Oval 50"/>
            <p:cNvSpPr>
              <a:spLocks noChangeArrowheads="1"/>
            </p:cNvSpPr>
            <p:nvPr/>
          </p:nvSpPr>
          <p:spPr bwMode="auto">
            <a:xfrm>
              <a:off x="5286" y="2928"/>
              <a:ext cx="48" cy="48"/>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90547" name="AutoShape 51"/>
            <p:cNvSpPr>
              <a:spLocks noChangeArrowheads="1"/>
            </p:cNvSpPr>
            <p:nvPr/>
          </p:nvSpPr>
          <p:spPr bwMode="auto">
            <a:xfrm>
              <a:off x="3694" y="2024"/>
              <a:ext cx="43" cy="43"/>
            </a:xfrm>
            <a:prstGeom prst="flowChartConnector">
              <a:avLst/>
            </a:prstGeom>
            <a:solidFill>
              <a:srgbClr val="000000"/>
            </a:solidFill>
            <a:ln w="9525">
              <a:solidFill>
                <a:srgbClr val="000000"/>
              </a:solidFill>
              <a:round/>
              <a:headEnd/>
              <a:tailEnd/>
            </a:ln>
          </p:spPr>
          <p:txBody>
            <a:bodyPr/>
            <a:lstStyle/>
            <a:p>
              <a:endParaRPr lang="en-US"/>
            </a:p>
          </p:txBody>
        </p:sp>
        <p:sp>
          <p:nvSpPr>
            <p:cNvPr id="490548" name="Text Box 52"/>
            <p:cNvSpPr txBox="1">
              <a:spLocks noChangeArrowheads="1"/>
            </p:cNvSpPr>
            <p:nvPr/>
          </p:nvSpPr>
          <p:spPr bwMode="auto">
            <a:xfrm>
              <a:off x="4104" y="1961"/>
              <a:ext cx="22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t>α</a:t>
              </a:r>
            </a:p>
          </p:txBody>
        </p:sp>
      </p:grpSp>
      <p:graphicFrame>
        <p:nvGraphicFramePr>
          <p:cNvPr id="490549" name="Object 53"/>
          <p:cNvGraphicFramePr>
            <a:graphicFrameLocks noChangeAspect="1"/>
          </p:cNvGraphicFramePr>
          <p:nvPr/>
        </p:nvGraphicFramePr>
        <p:xfrm>
          <a:off x="533400" y="5267325"/>
          <a:ext cx="2922588" cy="431800"/>
        </p:xfrm>
        <a:graphic>
          <a:graphicData uri="http://schemas.openxmlformats.org/presentationml/2006/ole">
            <mc:AlternateContent xmlns:mc="http://schemas.openxmlformats.org/markup-compatibility/2006">
              <mc:Choice xmlns:v="urn:schemas-microsoft-com:vml" Requires="v">
                <p:oleObj spid="_x0000_s490561" name="Equation" r:id="rId25" imgW="1422360" imgH="228600" progId="Equation.3">
                  <p:embed/>
                </p:oleObj>
              </mc:Choice>
              <mc:Fallback>
                <p:oleObj name="Equation" r:id="rId25" imgW="1422360" imgH="228600" progId="Equation.3">
                  <p:embed/>
                  <p:pic>
                    <p:nvPicPr>
                      <p:cNvPr id="0" name="Object 53"/>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533400" y="5267325"/>
                        <a:ext cx="2922588"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490498"/>
                                        </p:tgtEl>
                                        <p:attrNameLst>
                                          <p:attrName>style.visibility</p:attrName>
                                        </p:attrNameLst>
                                      </p:cBhvr>
                                      <p:to>
                                        <p:strVal val="visible"/>
                                      </p:to>
                                    </p:set>
                                    <p:animEffect transition="in" filter="strips(downRight)">
                                      <p:cBhvr>
                                        <p:cTn id="7" dur="2000"/>
                                        <p:tgtEl>
                                          <p:spTgt spid="49049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4" presetClass="entr" presetSubtype="0" fill="hold" nodeType="clickEffect">
                                  <p:stCondLst>
                                    <p:cond delay="0"/>
                                  </p:stCondLst>
                                  <p:childTnLst>
                                    <p:set>
                                      <p:cBhvr>
                                        <p:cTn id="11" dur="1" fill="hold">
                                          <p:stCondLst>
                                            <p:cond delay="0"/>
                                          </p:stCondLst>
                                        </p:cTn>
                                        <p:tgtEl>
                                          <p:spTgt spid="490511"/>
                                        </p:tgtEl>
                                        <p:attrNameLst>
                                          <p:attrName>style.visibility</p:attrName>
                                        </p:attrNameLst>
                                      </p:cBhvr>
                                      <p:to>
                                        <p:strVal val="visible"/>
                                      </p:to>
                                    </p:set>
                                    <p:anim to="" calcmode="lin" valueType="num">
                                      <p:cBhvr>
                                        <p:cTn id="12" dur="1" fill="hold"/>
                                        <p:tgtEl>
                                          <p:spTgt spid="490511"/>
                                        </p:tgtEl>
                                        <p:attrNameLst>
                                          <p:attrName/>
                                        </p:attrNameLst>
                                      </p:cBhvr>
                                    </p:anim>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nodeType="clickEffect">
                                  <p:stCondLst>
                                    <p:cond delay="0"/>
                                  </p:stCondLst>
                                  <p:childTnLst>
                                    <p:set>
                                      <p:cBhvr>
                                        <p:cTn id="16" dur="1" fill="hold">
                                          <p:stCondLst>
                                            <p:cond delay="0"/>
                                          </p:stCondLst>
                                        </p:cTn>
                                        <p:tgtEl>
                                          <p:spTgt spid="490499"/>
                                        </p:tgtEl>
                                        <p:attrNameLst>
                                          <p:attrName>style.visibility</p:attrName>
                                        </p:attrNameLst>
                                      </p:cBhvr>
                                      <p:to>
                                        <p:strVal val="visible"/>
                                      </p:to>
                                    </p:set>
                                    <p:animEffect transition="in" filter="box(in)">
                                      <p:cBhvr>
                                        <p:cTn id="17" dur="2000"/>
                                        <p:tgtEl>
                                          <p:spTgt spid="49049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490501"/>
                                        </p:tgtEl>
                                        <p:attrNameLst>
                                          <p:attrName>style.visibility</p:attrName>
                                        </p:attrNameLst>
                                      </p:cBhvr>
                                      <p:to>
                                        <p:strVal val="visible"/>
                                      </p:to>
                                    </p:set>
                                    <p:animEffect transition="in" filter="blinds(horizontal)">
                                      <p:cBhvr>
                                        <p:cTn id="22" dur="500"/>
                                        <p:tgtEl>
                                          <p:spTgt spid="490501"/>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nodeType="clickEffect">
                                  <p:stCondLst>
                                    <p:cond delay="0"/>
                                  </p:stCondLst>
                                  <p:childTnLst>
                                    <p:set>
                                      <p:cBhvr>
                                        <p:cTn id="26" dur="1" fill="hold">
                                          <p:stCondLst>
                                            <p:cond delay="0"/>
                                          </p:stCondLst>
                                        </p:cTn>
                                        <p:tgtEl>
                                          <p:spTgt spid="490500"/>
                                        </p:tgtEl>
                                        <p:attrNameLst>
                                          <p:attrName>style.visibility</p:attrName>
                                        </p:attrNameLst>
                                      </p:cBhvr>
                                      <p:to>
                                        <p:strVal val="visible"/>
                                      </p:to>
                                    </p:set>
                                    <p:animEffect transition="in" filter="blinds(horizontal)">
                                      <p:cBhvr>
                                        <p:cTn id="27" dur="500"/>
                                        <p:tgtEl>
                                          <p:spTgt spid="490500"/>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nodeType="clickEffect">
                                  <p:stCondLst>
                                    <p:cond delay="0"/>
                                  </p:stCondLst>
                                  <p:childTnLst>
                                    <p:set>
                                      <p:cBhvr>
                                        <p:cTn id="31" dur="1" fill="hold">
                                          <p:stCondLst>
                                            <p:cond delay="0"/>
                                          </p:stCondLst>
                                        </p:cTn>
                                        <p:tgtEl>
                                          <p:spTgt spid="490502"/>
                                        </p:tgtEl>
                                        <p:attrNameLst>
                                          <p:attrName>style.visibility</p:attrName>
                                        </p:attrNameLst>
                                      </p:cBhvr>
                                      <p:to>
                                        <p:strVal val="visible"/>
                                      </p:to>
                                    </p:set>
                                    <p:animEffect transition="in" filter="blinds(horizontal)">
                                      <p:cBhvr>
                                        <p:cTn id="32" dur="500"/>
                                        <p:tgtEl>
                                          <p:spTgt spid="490502"/>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3" presetClass="entr" presetSubtype="10" fill="hold" nodeType="clickEffect">
                                  <p:stCondLst>
                                    <p:cond delay="0"/>
                                  </p:stCondLst>
                                  <p:childTnLst>
                                    <p:set>
                                      <p:cBhvr>
                                        <p:cTn id="36" dur="1" fill="hold">
                                          <p:stCondLst>
                                            <p:cond delay="0"/>
                                          </p:stCondLst>
                                        </p:cTn>
                                        <p:tgtEl>
                                          <p:spTgt spid="490549"/>
                                        </p:tgtEl>
                                        <p:attrNameLst>
                                          <p:attrName>style.visibility</p:attrName>
                                        </p:attrNameLst>
                                      </p:cBhvr>
                                      <p:to>
                                        <p:strVal val="visible"/>
                                      </p:to>
                                    </p:set>
                                    <p:animEffect transition="in" filter="blinds(horizontal)">
                                      <p:cBhvr>
                                        <p:cTn id="37" dur="500"/>
                                        <p:tgtEl>
                                          <p:spTgt spid="490549"/>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3" presetClass="entr" presetSubtype="10" fill="hold" grpId="0" nodeType="clickEffect">
                                  <p:stCondLst>
                                    <p:cond delay="0"/>
                                  </p:stCondLst>
                                  <p:childTnLst>
                                    <p:set>
                                      <p:cBhvr>
                                        <p:cTn id="41" dur="1" fill="hold">
                                          <p:stCondLst>
                                            <p:cond delay="0"/>
                                          </p:stCondLst>
                                        </p:cTn>
                                        <p:tgtEl>
                                          <p:spTgt spid="490510"/>
                                        </p:tgtEl>
                                        <p:attrNameLst>
                                          <p:attrName>style.visibility</p:attrName>
                                        </p:attrNameLst>
                                      </p:cBhvr>
                                      <p:to>
                                        <p:strVal val="visible"/>
                                      </p:to>
                                    </p:set>
                                    <p:animEffect transition="in" filter="blinds(horizontal)">
                                      <p:cBhvr>
                                        <p:cTn id="42" dur="500"/>
                                        <p:tgtEl>
                                          <p:spTgt spid="490510"/>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3" presetClass="entr" presetSubtype="10" fill="hold" nodeType="clickEffect">
                                  <p:stCondLst>
                                    <p:cond delay="0"/>
                                  </p:stCondLst>
                                  <p:childTnLst>
                                    <p:set>
                                      <p:cBhvr>
                                        <p:cTn id="46" dur="1" fill="hold">
                                          <p:stCondLst>
                                            <p:cond delay="0"/>
                                          </p:stCondLst>
                                        </p:cTn>
                                        <p:tgtEl>
                                          <p:spTgt spid="490508"/>
                                        </p:tgtEl>
                                        <p:attrNameLst>
                                          <p:attrName>style.visibility</p:attrName>
                                        </p:attrNameLst>
                                      </p:cBhvr>
                                      <p:to>
                                        <p:strVal val="visible"/>
                                      </p:to>
                                    </p:set>
                                    <p:animEffect transition="in" filter="blinds(horizontal)">
                                      <p:cBhvr>
                                        <p:cTn id="47" dur="500"/>
                                        <p:tgtEl>
                                          <p:spTgt spid="490508"/>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3" presetClass="entr" presetSubtype="10" fill="hold" grpId="0" nodeType="clickEffect">
                                  <p:stCondLst>
                                    <p:cond delay="0"/>
                                  </p:stCondLst>
                                  <p:childTnLst>
                                    <p:set>
                                      <p:cBhvr>
                                        <p:cTn id="51" dur="1" fill="hold">
                                          <p:stCondLst>
                                            <p:cond delay="0"/>
                                          </p:stCondLst>
                                        </p:cTn>
                                        <p:tgtEl>
                                          <p:spTgt spid="490509"/>
                                        </p:tgtEl>
                                        <p:attrNameLst>
                                          <p:attrName>style.visibility</p:attrName>
                                        </p:attrNameLst>
                                      </p:cBhvr>
                                      <p:to>
                                        <p:strVal val="visible"/>
                                      </p:to>
                                    </p:set>
                                    <p:animEffect transition="in" filter="blinds(horizontal)">
                                      <p:cBhvr>
                                        <p:cTn id="52" dur="500"/>
                                        <p:tgtEl>
                                          <p:spTgt spid="4905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0498" grpId="0" autoUpdateAnimBg="0"/>
      <p:bldP spid="490501" grpId="0"/>
      <p:bldP spid="490509" grpId="0"/>
      <p:bldP spid="490510" grpId="0"/>
    </p:bldLst>
  </p:timing>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22" name="Text Box 2"/>
          <p:cNvSpPr txBox="1">
            <a:spLocks noChangeArrowheads="1"/>
          </p:cNvSpPr>
          <p:nvPr/>
        </p:nvSpPr>
        <p:spPr bwMode="auto">
          <a:xfrm>
            <a:off x="430213" y="152400"/>
            <a:ext cx="68849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800000"/>
                </a:solidFill>
              </a:rPr>
              <a:t>14.5.Các  yếu tố ảnh hưởng đến giới hạn mỏi</a:t>
            </a:r>
            <a:r>
              <a:rPr lang="en-US" b="1">
                <a:solidFill>
                  <a:srgbClr val="000000"/>
                </a:solidFill>
              </a:rPr>
              <a:t>.</a:t>
            </a:r>
            <a:r>
              <a:rPr lang="en-US">
                <a:latin typeface="Times New Roman" pitchFamily="18" charset="0"/>
                <a:cs typeface="Times New Roman" pitchFamily="18" charset="0"/>
              </a:rPr>
              <a:t> </a:t>
            </a:r>
          </a:p>
        </p:txBody>
      </p:sp>
      <p:sp>
        <p:nvSpPr>
          <p:cNvPr id="491523" name="Text Box 3"/>
          <p:cNvSpPr txBox="1">
            <a:spLocks noChangeArrowheads="1"/>
          </p:cNvSpPr>
          <p:nvPr/>
        </p:nvSpPr>
        <p:spPr bwMode="auto">
          <a:xfrm>
            <a:off x="212725" y="533400"/>
            <a:ext cx="35829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rPr>
              <a:t>1/Sự tập trung ứng suất;</a:t>
            </a:r>
            <a:r>
              <a:rPr lang="en-US">
                <a:latin typeface="Times New Roman" pitchFamily="18" charset="0"/>
                <a:cs typeface="Times New Roman" pitchFamily="18" charset="0"/>
              </a:rPr>
              <a:t> </a:t>
            </a:r>
          </a:p>
        </p:txBody>
      </p:sp>
      <p:sp>
        <p:nvSpPr>
          <p:cNvPr id="491524" name="Text Box 4"/>
          <p:cNvSpPr txBox="1">
            <a:spLocks noChangeArrowheads="1"/>
          </p:cNvSpPr>
          <p:nvPr/>
        </p:nvSpPr>
        <p:spPr bwMode="auto">
          <a:xfrm>
            <a:off x="231775" y="990600"/>
            <a:ext cx="29416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660066"/>
                </a:solidFill>
              </a:rPr>
              <a:t>2/Yếu tố k</a:t>
            </a:r>
            <a:r>
              <a:rPr lang="en-US">
                <a:solidFill>
                  <a:srgbClr val="660066"/>
                </a:solidFill>
                <a:latin typeface="Times New Roman"/>
              </a:rPr>
              <a:t>í</a:t>
            </a:r>
            <a:r>
              <a:rPr lang="en-US">
                <a:solidFill>
                  <a:srgbClr val="660066"/>
                </a:solidFill>
              </a:rPr>
              <a:t>ch thước;</a:t>
            </a:r>
            <a:endParaRPr lang="en-US">
              <a:solidFill>
                <a:srgbClr val="660066"/>
              </a:solidFill>
              <a:latin typeface="Times New Roman" pitchFamily="18" charset="0"/>
              <a:cs typeface="Times New Roman" pitchFamily="18" charset="0"/>
            </a:endParaRPr>
          </a:p>
        </p:txBody>
      </p:sp>
      <p:sp>
        <p:nvSpPr>
          <p:cNvPr id="491525" name="Text Box 5"/>
          <p:cNvSpPr txBox="1">
            <a:spLocks noChangeArrowheads="1"/>
          </p:cNvSpPr>
          <p:nvPr/>
        </p:nvSpPr>
        <p:spPr bwMode="auto">
          <a:xfrm>
            <a:off x="212725" y="1371600"/>
            <a:ext cx="4318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rPr>
              <a:t>3/Chất lượng gia công bề mặt;</a:t>
            </a:r>
            <a:endParaRPr lang="en-US">
              <a:solidFill>
                <a:srgbClr val="0000FF"/>
              </a:solidFill>
              <a:latin typeface="Times New Roman" pitchFamily="18" charset="0"/>
              <a:cs typeface="Times New Roman" pitchFamily="18" charset="0"/>
            </a:endParaRPr>
          </a:p>
        </p:txBody>
      </p:sp>
      <p:sp>
        <p:nvSpPr>
          <p:cNvPr id="491526" name="Text Box 6"/>
          <p:cNvSpPr txBox="1">
            <a:spLocks noChangeArrowheads="1"/>
          </p:cNvSpPr>
          <p:nvPr/>
        </p:nvSpPr>
        <p:spPr bwMode="auto">
          <a:xfrm>
            <a:off x="212725" y="1768475"/>
            <a:ext cx="824547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3366"/>
                </a:solidFill>
              </a:rPr>
              <a:t>4/Các yếu tố sử dụng ( sự ăn mòn, nhiệt độ, tần số của </a:t>
            </a:r>
          </a:p>
          <a:p>
            <a:pPr algn="l"/>
            <a:r>
              <a:rPr lang="en-US">
                <a:solidFill>
                  <a:srgbClr val="003366"/>
                </a:solidFill>
              </a:rPr>
              <a:t>các chu kỳ ứng suất v.v...);</a:t>
            </a:r>
            <a:endParaRPr lang="en-US">
              <a:solidFill>
                <a:srgbClr val="003366"/>
              </a:solidFill>
              <a:cs typeface="Times New Roman" pitchFamily="18" charset="0"/>
            </a:endParaRPr>
          </a:p>
        </p:txBody>
      </p:sp>
      <p:sp>
        <p:nvSpPr>
          <p:cNvPr id="491527" name="Text Box 7"/>
          <p:cNvSpPr txBox="1">
            <a:spLocks noChangeArrowheads="1"/>
          </p:cNvSpPr>
          <p:nvPr/>
        </p:nvSpPr>
        <p:spPr bwMode="auto">
          <a:xfrm>
            <a:off x="212725" y="2514600"/>
            <a:ext cx="31829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5/Sự làm chặt bề mặt.</a:t>
            </a:r>
            <a:endParaRPr lang="en-US">
              <a:cs typeface="Times New Roman" pitchFamily="18" charset="0"/>
            </a:endParaRPr>
          </a:p>
        </p:txBody>
      </p:sp>
      <p:sp>
        <p:nvSpPr>
          <p:cNvPr id="491528" name="Text Box 8"/>
          <p:cNvSpPr txBox="1">
            <a:spLocks noChangeArrowheads="1"/>
          </p:cNvSpPr>
          <p:nvPr/>
        </p:nvSpPr>
        <p:spPr bwMode="auto">
          <a:xfrm>
            <a:off x="-15875" y="2971800"/>
            <a:ext cx="44926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006600"/>
                </a:solidFill>
              </a:rPr>
              <a:t>14.5.1.Sự tập trung ứng suất</a:t>
            </a:r>
            <a:r>
              <a:rPr lang="en-US" i="1">
                <a:solidFill>
                  <a:srgbClr val="000000"/>
                </a:solidFill>
              </a:rPr>
              <a:t>.</a:t>
            </a:r>
            <a:r>
              <a:rPr lang="en-US">
                <a:solidFill>
                  <a:srgbClr val="000000"/>
                </a:solidFill>
              </a:rPr>
              <a:t> </a:t>
            </a:r>
          </a:p>
        </p:txBody>
      </p:sp>
      <p:sp>
        <p:nvSpPr>
          <p:cNvPr id="491529" name="Text Box 9"/>
          <p:cNvSpPr txBox="1">
            <a:spLocks noChangeArrowheads="1"/>
          </p:cNvSpPr>
          <p:nvPr/>
        </p:nvSpPr>
        <p:spPr bwMode="auto">
          <a:xfrm>
            <a:off x="212725" y="3409950"/>
            <a:ext cx="52228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6600CC"/>
                </a:solidFill>
              </a:rPr>
              <a:t>Hệ số tập trung ứng suất lý thuyết</a:t>
            </a:r>
            <a:r>
              <a:rPr lang="en-US" b="1" i="1">
                <a:solidFill>
                  <a:srgbClr val="000000"/>
                </a:solidFill>
              </a:rPr>
              <a:t> </a:t>
            </a:r>
          </a:p>
        </p:txBody>
      </p:sp>
      <p:graphicFrame>
        <p:nvGraphicFramePr>
          <p:cNvPr id="491530" name="Object 10"/>
          <p:cNvGraphicFramePr>
            <a:graphicFrameLocks noChangeAspect="1"/>
          </p:cNvGraphicFramePr>
          <p:nvPr/>
        </p:nvGraphicFramePr>
        <p:xfrm>
          <a:off x="1173163" y="3724275"/>
          <a:ext cx="2909887" cy="1143000"/>
        </p:xfrm>
        <a:graphic>
          <a:graphicData uri="http://schemas.openxmlformats.org/presentationml/2006/ole">
            <mc:AlternateContent xmlns:mc="http://schemas.openxmlformats.org/markup-compatibility/2006">
              <mc:Choice xmlns:v="urn:schemas-microsoft-com:vml" Requires="v">
                <p:oleObj spid="_x0000_s491578" name="Equation" r:id="rId3" imgW="1803240" imgH="558720" progId="Equation.3">
                  <p:embed/>
                </p:oleObj>
              </mc:Choice>
              <mc:Fallback>
                <p:oleObj name="Equation" r:id="rId3" imgW="1803240" imgH="558720" progId="Equation.3">
                  <p:embed/>
                  <p:pic>
                    <p:nvPicPr>
                      <p:cNvPr id="0" name="Object 1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73163" y="3724275"/>
                        <a:ext cx="2909887"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491531" name="Group 11"/>
          <p:cNvGrpSpPr>
            <a:grpSpLocks/>
          </p:cNvGrpSpPr>
          <p:nvPr/>
        </p:nvGrpSpPr>
        <p:grpSpPr bwMode="auto">
          <a:xfrm>
            <a:off x="228600" y="4795838"/>
            <a:ext cx="5387975" cy="609600"/>
            <a:chOff x="144" y="3120"/>
            <a:chExt cx="3394" cy="384"/>
          </a:xfrm>
        </p:grpSpPr>
        <p:graphicFrame>
          <p:nvGraphicFramePr>
            <p:cNvPr id="491532" name="Object 12"/>
            <p:cNvGraphicFramePr>
              <a:graphicFrameLocks noChangeAspect="1"/>
            </p:cNvGraphicFramePr>
            <p:nvPr/>
          </p:nvGraphicFramePr>
          <p:xfrm>
            <a:off x="144" y="3120"/>
            <a:ext cx="1008" cy="384"/>
          </p:xfrm>
          <a:graphic>
            <a:graphicData uri="http://schemas.openxmlformats.org/presentationml/2006/ole">
              <mc:AlternateContent xmlns:mc="http://schemas.openxmlformats.org/markup-compatibility/2006">
                <mc:Choice xmlns:v="urn:schemas-microsoft-com:vml" Requires="v">
                  <p:oleObj spid="_x0000_s491579" name="Equation" r:id="rId5" imgW="799920" imgH="279360" progId="Equation.3">
                    <p:embed/>
                  </p:oleObj>
                </mc:Choice>
                <mc:Fallback>
                  <p:oleObj name="Equation" r:id="rId5" imgW="799920" imgH="279360" progId="Equation.3">
                    <p:embed/>
                    <p:pic>
                      <p:nvPicPr>
                        <p:cNvPr id="0" name="Object 1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4" y="3120"/>
                          <a:ext cx="1008" cy="3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91533" name="Text Box 13"/>
            <p:cNvSpPr txBox="1">
              <a:spLocks noChangeArrowheads="1"/>
            </p:cNvSpPr>
            <p:nvPr/>
          </p:nvSpPr>
          <p:spPr bwMode="auto">
            <a:xfrm>
              <a:off x="1190" y="3146"/>
              <a:ext cx="234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 ứng suất cực đại cục bộ;</a:t>
              </a:r>
              <a:endParaRPr lang="en-US">
                <a:latin typeface="Times New Roman" pitchFamily="18" charset="0"/>
                <a:cs typeface="Times New Roman" pitchFamily="18" charset="0"/>
              </a:endParaRPr>
            </a:p>
          </p:txBody>
        </p:sp>
      </p:grpSp>
      <p:grpSp>
        <p:nvGrpSpPr>
          <p:cNvPr id="491534" name="Group 14"/>
          <p:cNvGrpSpPr>
            <a:grpSpLocks/>
          </p:cNvGrpSpPr>
          <p:nvPr/>
        </p:nvGrpSpPr>
        <p:grpSpPr bwMode="auto">
          <a:xfrm>
            <a:off x="228600" y="5291138"/>
            <a:ext cx="5997575" cy="609600"/>
            <a:chOff x="144" y="3504"/>
            <a:chExt cx="3778" cy="384"/>
          </a:xfrm>
        </p:grpSpPr>
        <p:graphicFrame>
          <p:nvGraphicFramePr>
            <p:cNvPr id="491535" name="Object 15"/>
            <p:cNvGraphicFramePr>
              <a:graphicFrameLocks noChangeAspect="1"/>
            </p:cNvGraphicFramePr>
            <p:nvPr/>
          </p:nvGraphicFramePr>
          <p:xfrm>
            <a:off x="144" y="3504"/>
            <a:ext cx="720" cy="384"/>
          </p:xfrm>
          <a:graphic>
            <a:graphicData uri="http://schemas.openxmlformats.org/presentationml/2006/ole">
              <mc:AlternateContent xmlns:mc="http://schemas.openxmlformats.org/markup-compatibility/2006">
                <mc:Choice xmlns:v="urn:schemas-microsoft-com:vml" Requires="v">
                  <p:oleObj spid="_x0000_s491580" name="Equation" r:id="rId7" imgW="622080" imgH="279360" progId="Equation.3">
                    <p:embed/>
                  </p:oleObj>
                </mc:Choice>
                <mc:Fallback>
                  <p:oleObj name="Equation" r:id="rId7" imgW="622080" imgH="279360" progId="Equation.3">
                    <p:embed/>
                    <p:pic>
                      <p:nvPicPr>
                        <p:cNvPr id="0" name="Object 1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4" y="3504"/>
                          <a:ext cx="720" cy="3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91536" name="Text Box 16"/>
            <p:cNvSpPr txBox="1">
              <a:spLocks noChangeArrowheads="1"/>
            </p:cNvSpPr>
            <p:nvPr/>
          </p:nvSpPr>
          <p:spPr bwMode="auto">
            <a:xfrm>
              <a:off x="1142" y="3583"/>
              <a:ext cx="278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latin typeface=".VnBook-Antiqua" pitchFamily="34" charset="0"/>
                  <a:cs typeface="Times New Roman" pitchFamily="18" charset="0"/>
                </a:rPr>
                <a:t>- </a:t>
              </a:r>
              <a:r>
                <a:rPr lang="en-US">
                  <a:solidFill>
                    <a:srgbClr val="000000"/>
                  </a:solidFill>
                </a:rPr>
                <a:t>ứng suất danh nghĩa ( SBVL )</a:t>
              </a:r>
              <a:endParaRPr lang="en-US">
                <a:latin typeface="Times New Roman" pitchFamily="18" charset="0"/>
                <a:cs typeface="Times New Roman" pitchFamily="18" charset="0"/>
              </a:endParaRPr>
            </a:p>
          </p:txBody>
        </p:sp>
      </p:grpSp>
      <p:grpSp>
        <p:nvGrpSpPr>
          <p:cNvPr id="491537" name="Group 17"/>
          <p:cNvGrpSpPr>
            <a:grpSpLocks/>
          </p:cNvGrpSpPr>
          <p:nvPr/>
        </p:nvGrpSpPr>
        <p:grpSpPr bwMode="auto">
          <a:xfrm>
            <a:off x="161925" y="5657850"/>
            <a:ext cx="8947150" cy="1123950"/>
            <a:chOff x="-58" y="3672"/>
            <a:chExt cx="5636" cy="708"/>
          </a:xfrm>
        </p:grpSpPr>
        <p:graphicFrame>
          <p:nvGraphicFramePr>
            <p:cNvPr id="491538" name="Object 18"/>
            <p:cNvGraphicFramePr>
              <a:graphicFrameLocks noChangeAspect="1"/>
            </p:cNvGraphicFramePr>
            <p:nvPr/>
          </p:nvGraphicFramePr>
          <p:xfrm>
            <a:off x="4752" y="3672"/>
            <a:ext cx="644" cy="672"/>
          </p:xfrm>
          <a:graphic>
            <a:graphicData uri="http://schemas.openxmlformats.org/presentationml/2006/ole">
              <mc:AlternateContent xmlns:mc="http://schemas.openxmlformats.org/markup-compatibility/2006">
                <mc:Choice xmlns:v="urn:schemas-microsoft-com:vml" Requires="v">
                  <p:oleObj spid="_x0000_s491581" name="Equation" r:id="rId9" imgW="825480" imgH="583920" progId="Equation.3">
                    <p:embed/>
                  </p:oleObj>
                </mc:Choice>
                <mc:Fallback>
                  <p:oleObj name="Equation" r:id="rId9" imgW="825480" imgH="583920" progId="Equation.3">
                    <p:embed/>
                    <p:pic>
                      <p:nvPicPr>
                        <p:cNvPr id="0" name="Object 1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752" y="3672"/>
                          <a:ext cx="644" cy="6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491539" name="Group 19"/>
            <p:cNvGrpSpPr>
              <a:grpSpLocks/>
            </p:cNvGrpSpPr>
            <p:nvPr/>
          </p:nvGrpSpPr>
          <p:grpSpPr bwMode="auto">
            <a:xfrm>
              <a:off x="-58" y="3724"/>
              <a:ext cx="5636" cy="656"/>
              <a:chOff x="-58" y="3724"/>
              <a:chExt cx="5636" cy="656"/>
            </a:xfrm>
          </p:grpSpPr>
          <p:sp>
            <p:nvSpPr>
              <p:cNvPr id="491540" name="Text Box 20"/>
              <p:cNvSpPr txBox="1">
                <a:spLocks noChangeArrowheads="1"/>
              </p:cNvSpPr>
              <p:nvPr/>
            </p:nvSpPr>
            <p:spPr bwMode="auto">
              <a:xfrm>
                <a:off x="-58" y="3913"/>
                <a:ext cx="151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khi kéo hay nén </a:t>
                </a:r>
              </a:p>
            </p:txBody>
          </p:sp>
          <p:graphicFrame>
            <p:nvGraphicFramePr>
              <p:cNvPr id="491541" name="Object 21"/>
              <p:cNvGraphicFramePr>
                <a:graphicFrameLocks noChangeAspect="1"/>
              </p:cNvGraphicFramePr>
              <p:nvPr/>
            </p:nvGraphicFramePr>
            <p:xfrm>
              <a:off x="1440" y="3744"/>
              <a:ext cx="720" cy="576"/>
            </p:xfrm>
            <a:graphic>
              <a:graphicData uri="http://schemas.openxmlformats.org/presentationml/2006/ole">
                <mc:AlternateContent xmlns:mc="http://schemas.openxmlformats.org/markup-compatibility/2006">
                  <mc:Choice xmlns:v="urn:schemas-microsoft-com:vml" Requires="v">
                    <p:oleObj spid="_x0000_s491582" name="Equation" r:id="rId11" imgW="787320" imgH="507960" progId="Equation.3">
                      <p:embed/>
                    </p:oleObj>
                  </mc:Choice>
                  <mc:Fallback>
                    <p:oleObj name="Equation" r:id="rId11" imgW="787320" imgH="507960" progId="Equation.3">
                      <p:embed/>
                      <p:pic>
                        <p:nvPicPr>
                          <p:cNvPr id="0" name="Object 2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40" y="3744"/>
                            <a:ext cx="720" cy="5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91542" name="Text Box 22"/>
              <p:cNvSpPr txBox="1">
                <a:spLocks noChangeArrowheads="1"/>
              </p:cNvSpPr>
              <p:nvPr/>
            </p:nvSpPr>
            <p:spPr bwMode="auto">
              <a:xfrm>
                <a:off x="2294" y="3913"/>
                <a:ext cx="78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khi uốn </a:t>
                </a:r>
              </a:p>
            </p:txBody>
          </p:sp>
          <p:graphicFrame>
            <p:nvGraphicFramePr>
              <p:cNvPr id="491543" name="Object 23"/>
              <p:cNvGraphicFramePr>
                <a:graphicFrameLocks noChangeAspect="1"/>
              </p:cNvGraphicFramePr>
              <p:nvPr/>
            </p:nvGraphicFramePr>
            <p:xfrm>
              <a:off x="3024" y="3724"/>
              <a:ext cx="648" cy="656"/>
            </p:xfrm>
            <a:graphic>
              <a:graphicData uri="http://schemas.openxmlformats.org/presentationml/2006/ole">
                <mc:AlternateContent xmlns:mc="http://schemas.openxmlformats.org/markup-compatibility/2006">
                  <mc:Choice xmlns:v="urn:schemas-microsoft-com:vml" Requires="v">
                    <p:oleObj spid="_x0000_s491583" name="Equation" r:id="rId13" imgW="838080" imgH="558720" progId="Equation.3">
                      <p:embed/>
                    </p:oleObj>
                  </mc:Choice>
                  <mc:Fallback>
                    <p:oleObj name="Equation" r:id="rId13" imgW="838080" imgH="558720" progId="Equation.3">
                      <p:embed/>
                      <p:pic>
                        <p:nvPicPr>
                          <p:cNvPr id="0" name="Object 2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024" y="3724"/>
                            <a:ext cx="648" cy="6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91544" name="Text Box 24"/>
              <p:cNvSpPr txBox="1">
                <a:spLocks noChangeArrowheads="1"/>
              </p:cNvSpPr>
              <p:nvPr/>
            </p:nvSpPr>
            <p:spPr bwMode="auto">
              <a:xfrm>
                <a:off x="3734" y="3866"/>
                <a:ext cx="16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a:t>
                </a:r>
              </a:p>
            </p:txBody>
          </p:sp>
          <p:sp>
            <p:nvSpPr>
              <p:cNvPr id="491545" name="Text Box 25"/>
              <p:cNvSpPr txBox="1">
                <a:spLocks noChangeArrowheads="1"/>
              </p:cNvSpPr>
              <p:nvPr/>
            </p:nvSpPr>
            <p:spPr bwMode="auto">
              <a:xfrm>
                <a:off x="3926" y="3865"/>
                <a:ext cx="88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khi xoắn </a:t>
                </a:r>
              </a:p>
            </p:txBody>
          </p:sp>
          <p:sp>
            <p:nvSpPr>
              <p:cNvPr id="491546" name="Text Box 26"/>
              <p:cNvSpPr txBox="1">
                <a:spLocks noChangeArrowheads="1"/>
              </p:cNvSpPr>
              <p:nvPr/>
            </p:nvSpPr>
            <p:spPr bwMode="auto">
              <a:xfrm>
                <a:off x="5414" y="3792"/>
                <a:ext cx="16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a:t>
                </a:r>
              </a:p>
            </p:txBody>
          </p:sp>
        </p:grpSp>
      </p:grpSp>
      <p:grpSp>
        <p:nvGrpSpPr>
          <p:cNvPr id="491547" name="Group 27"/>
          <p:cNvGrpSpPr>
            <a:grpSpLocks/>
          </p:cNvGrpSpPr>
          <p:nvPr/>
        </p:nvGrpSpPr>
        <p:grpSpPr bwMode="auto">
          <a:xfrm>
            <a:off x="5507038" y="2311400"/>
            <a:ext cx="3617912" cy="3479800"/>
            <a:chOff x="3469" y="1456"/>
            <a:chExt cx="2279" cy="2192"/>
          </a:xfrm>
        </p:grpSpPr>
        <p:sp>
          <p:nvSpPr>
            <p:cNvPr id="491548" name="Rectangle 28"/>
            <p:cNvSpPr>
              <a:spLocks noChangeArrowheads="1"/>
            </p:cNvSpPr>
            <p:nvPr/>
          </p:nvSpPr>
          <p:spPr bwMode="auto">
            <a:xfrm>
              <a:off x="4164" y="1848"/>
              <a:ext cx="1030" cy="1411"/>
            </a:xfrm>
            <a:prstGeom prst="rect">
              <a:avLst/>
            </a:prstGeom>
            <a:solidFill>
              <a:srgbClr val="FFFFFF"/>
            </a:solidFill>
            <a:ln w="38100">
              <a:solidFill>
                <a:schemeClr val="tx1"/>
              </a:solidFill>
              <a:miter lim="800000"/>
              <a:headEnd/>
              <a:tailEnd/>
            </a:ln>
          </p:spPr>
          <p:txBody>
            <a:bodyPr/>
            <a:lstStyle/>
            <a:p>
              <a:endParaRPr lang="en-US"/>
            </a:p>
          </p:txBody>
        </p:sp>
        <p:sp>
          <p:nvSpPr>
            <p:cNvPr id="491549" name="Line 29"/>
            <p:cNvSpPr>
              <a:spLocks noChangeShapeType="1"/>
            </p:cNvSpPr>
            <p:nvPr/>
          </p:nvSpPr>
          <p:spPr bwMode="auto">
            <a:xfrm>
              <a:off x="4681" y="1536"/>
              <a:ext cx="0" cy="1734"/>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491550" name="Oval 30"/>
            <p:cNvSpPr>
              <a:spLocks noChangeArrowheads="1"/>
            </p:cNvSpPr>
            <p:nvPr/>
          </p:nvSpPr>
          <p:spPr bwMode="auto">
            <a:xfrm>
              <a:off x="4529" y="2389"/>
              <a:ext cx="303" cy="305"/>
            </a:xfrm>
            <a:prstGeom prst="ellipse">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1551" name="Line 31"/>
            <p:cNvSpPr>
              <a:spLocks noChangeShapeType="1"/>
            </p:cNvSpPr>
            <p:nvPr/>
          </p:nvSpPr>
          <p:spPr bwMode="auto">
            <a:xfrm flipV="1">
              <a:off x="4680" y="3264"/>
              <a:ext cx="0" cy="346"/>
            </a:xfrm>
            <a:prstGeom prst="line">
              <a:avLst/>
            </a:prstGeom>
            <a:noFill/>
            <a:ln w="28575">
              <a:solidFill>
                <a:srgbClr val="FF00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491552" name="Line 32"/>
            <p:cNvSpPr>
              <a:spLocks noChangeShapeType="1"/>
            </p:cNvSpPr>
            <p:nvPr/>
          </p:nvSpPr>
          <p:spPr bwMode="auto">
            <a:xfrm>
              <a:off x="5367" y="2554"/>
              <a:ext cx="0" cy="153"/>
            </a:xfrm>
            <a:prstGeom prst="line">
              <a:avLst/>
            </a:prstGeom>
            <a:noFill/>
            <a:ln w="9525">
              <a:solidFill>
                <a:srgbClr val="0000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491553" name="Text Box 33"/>
            <p:cNvSpPr txBox="1">
              <a:spLocks noChangeArrowheads="1"/>
            </p:cNvSpPr>
            <p:nvPr/>
          </p:nvSpPr>
          <p:spPr bwMode="auto">
            <a:xfrm>
              <a:off x="4671" y="3301"/>
              <a:ext cx="343" cy="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P</a:t>
              </a:r>
            </a:p>
          </p:txBody>
        </p:sp>
        <p:sp>
          <p:nvSpPr>
            <p:cNvPr id="491554" name="Text Box 34"/>
            <p:cNvSpPr txBox="1">
              <a:spLocks noChangeArrowheads="1"/>
            </p:cNvSpPr>
            <p:nvPr/>
          </p:nvSpPr>
          <p:spPr bwMode="auto">
            <a:xfrm>
              <a:off x="3689" y="2185"/>
              <a:ext cx="578"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91555" name="Line 35"/>
            <p:cNvSpPr>
              <a:spLocks noChangeShapeType="1"/>
            </p:cNvSpPr>
            <p:nvPr/>
          </p:nvSpPr>
          <p:spPr bwMode="auto">
            <a:xfrm>
              <a:off x="3889" y="2566"/>
              <a:ext cx="1510"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491556" name="Line 36"/>
            <p:cNvSpPr>
              <a:spLocks noChangeShapeType="1"/>
            </p:cNvSpPr>
            <p:nvPr/>
          </p:nvSpPr>
          <p:spPr bwMode="auto">
            <a:xfrm flipV="1">
              <a:off x="4681" y="1493"/>
              <a:ext cx="0" cy="346"/>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91557" name="Line 37"/>
            <p:cNvSpPr>
              <a:spLocks noChangeShapeType="1"/>
            </p:cNvSpPr>
            <p:nvPr/>
          </p:nvSpPr>
          <p:spPr bwMode="auto">
            <a:xfrm>
              <a:off x="4521" y="2142"/>
              <a:ext cx="0" cy="419"/>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1558" name="Line 38"/>
            <p:cNvSpPr>
              <a:spLocks noChangeShapeType="1"/>
            </p:cNvSpPr>
            <p:nvPr/>
          </p:nvSpPr>
          <p:spPr bwMode="auto">
            <a:xfrm>
              <a:off x="4824" y="2142"/>
              <a:ext cx="0" cy="419"/>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1559" name="Line 39"/>
            <p:cNvSpPr>
              <a:spLocks noChangeShapeType="1"/>
            </p:cNvSpPr>
            <p:nvPr/>
          </p:nvSpPr>
          <p:spPr bwMode="auto">
            <a:xfrm>
              <a:off x="4165" y="2371"/>
              <a:ext cx="0" cy="197"/>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1560" name="Line 40"/>
            <p:cNvSpPr>
              <a:spLocks noChangeShapeType="1"/>
            </p:cNvSpPr>
            <p:nvPr/>
          </p:nvSpPr>
          <p:spPr bwMode="auto">
            <a:xfrm>
              <a:off x="5177" y="2364"/>
              <a:ext cx="0" cy="196"/>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1561" name="Line 41"/>
            <p:cNvSpPr>
              <a:spLocks noChangeShapeType="1"/>
            </p:cNvSpPr>
            <p:nvPr/>
          </p:nvSpPr>
          <p:spPr bwMode="auto">
            <a:xfrm>
              <a:off x="4260" y="2361"/>
              <a:ext cx="0" cy="207"/>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1562" name="Line 42"/>
            <p:cNvSpPr>
              <a:spLocks noChangeShapeType="1"/>
            </p:cNvSpPr>
            <p:nvPr/>
          </p:nvSpPr>
          <p:spPr bwMode="auto">
            <a:xfrm>
              <a:off x="4337" y="2339"/>
              <a:ext cx="0" cy="225"/>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1563" name="Line 43"/>
            <p:cNvSpPr>
              <a:spLocks noChangeShapeType="1"/>
            </p:cNvSpPr>
            <p:nvPr/>
          </p:nvSpPr>
          <p:spPr bwMode="auto">
            <a:xfrm>
              <a:off x="4432" y="2303"/>
              <a:ext cx="0" cy="253"/>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1564" name="Line 44"/>
            <p:cNvSpPr>
              <a:spLocks noChangeShapeType="1"/>
            </p:cNvSpPr>
            <p:nvPr/>
          </p:nvSpPr>
          <p:spPr bwMode="auto">
            <a:xfrm>
              <a:off x="4910" y="2276"/>
              <a:ext cx="0" cy="288"/>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1565" name="Line 45"/>
            <p:cNvSpPr>
              <a:spLocks noChangeShapeType="1"/>
            </p:cNvSpPr>
            <p:nvPr/>
          </p:nvSpPr>
          <p:spPr bwMode="auto">
            <a:xfrm>
              <a:off x="4996" y="2332"/>
              <a:ext cx="0" cy="236"/>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1566" name="Line 46"/>
            <p:cNvSpPr>
              <a:spLocks noChangeShapeType="1"/>
            </p:cNvSpPr>
            <p:nvPr/>
          </p:nvSpPr>
          <p:spPr bwMode="auto">
            <a:xfrm>
              <a:off x="5091" y="2361"/>
              <a:ext cx="0" cy="207"/>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1567" name="Line 47"/>
            <p:cNvSpPr>
              <a:spLocks noChangeShapeType="1"/>
            </p:cNvSpPr>
            <p:nvPr/>
          </p:nvSpPr>
          <p:spPr bwMode="auto">
            <a:xfrm>
              <a:off x="3879" y="2151"/>
              <a:ext cx="64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1568" name="Line 48"/>
            <p:cNvSpPr>
              <a:spLocks noChangeShapeType="1"/>
            </p:cNvSpPr>
            <p:nvPr/>
          </p:nvSpPr>
          <p:spPr bwMode="auto">
            <a:xfrm>
              <a:off x="5177" y="2368"/>
              <a:ext cx="21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1569" name="Line 49"/>
            <p:cNvSpPr>
              <a:spLocks noChangeShapeType="1"/>
            </p:cNvSpPr>
            <p:nvPr/>
          </p:nvSpPr>
          <p:spPr bwMode="auto">
            <a:xfrm>
              <a:off x="5360" y="2214"/>
              <a:ext cx="0" cy="153"/>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91570" name="Line 50"/>
            <p:cNvSpPr>
              <a:spLocks noChangeShapeType="1"/>
            </p:cNvSpPr>
            <p:nvPr/>
          </p:nvSpPr>
          <p:spPr bwMode="auto">
            <a:xfrm>
              <a:off x="3917" y="2151"/>
              <a:ext cx="0" cy="116"/>
            </a:xfrm>
            <a:prstGeom prst="line">
              <a:avLst/>
            </a:prstGeom>
            <a:noFill/>
            <a:ln w="9525">
              <a:solidFill>
                <a:srgbClr val="0000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491571" name="Line 51"/>
            <p:cNvSpPr>
              <a:spLocks noChangeShapeType="1"/>
            </p:cNvSpPr>
            <p:nvPr/>
          </p:nvSpPr>
          <p:spPr bwMode="auto">
            <a:xfrm>
              <a:off x="3917" y="2450"/>
              <a:ext cx="0" cy="116"/>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491572" name="Text Box 52"/>
            <p:cNvSpPr txBox="1">
              <a:spLocks noChangeArrowheads="1"/>
            </p:cNvSpPr>
            <p:nvPr/>
          </p:nvSpPr>
          <p:spPr bwMode="auto">
            <a:xfrm>
              <a:off x="4697" y="1456"/>
              <a:ext cx="343" cy="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rPr>
                <a:t>P</a:t>
              </a:r>
            </a:p>
          </p:txBody>
        </p:sp>
        <p:sp>
          <p:nvSpPr>
            <p:cNvPr id="491573" name="Text Box 53"/>
            <p:cNvSpPr txBox="1">
              <a:spLocks noChangeArrowheads="1"/>
            </p:cNvSpPr>
            <p:nvPr/>
          </p:nvSpPr>
          <p:spPr bwMode="auto">
            <a:xfrm>
              <a:off x="5273" y="2296"/>
              <a:ext cx="475" cy="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aphicFrame>
          <p:nvGraphicFramePr>
            <p:cNvPr id="491574" name="Object 54"/>
            <p:cNvGraphicFramePr>
              <a:graphicFrameLocks noChangeAspect="1"/>
            </p:cNvGraphicFramePr>
            <p:nvPr/>
          </p:nvGraphicFramePr>
          <p:xfrm>
            <a:off x="3469" y="2080"/>
            <a:ext cx="667" cy="404"/>
          </p:xfrm>
          <a:graphic>
            <a:graphicData uri="http://schemas.openxmlformats.org/presentationml/2006/ole">
              <mc:AlternateContent xmlns:mc="http://schemas.openxmlformats.org/markup-compatibility/2006">
                <mc:Choice xmlns:v="urn:schemas-microsoft-com:vml" Requires="v">
                  <p:oleObj spid="_x0000_s491584" name="Equation" r:id="rId15" imgW="419040" imgH="279360" progId="Equation.3">
                    <p:embed/>
                  </p:oleObj>
                </mc:Choice>
                <mc:Fallback>
                  <p:oleObj name="Equation" r:id="rId15" imgW="419040" imgH="279360" progId="Equation.3">
                    <p:embed/>
                    <p:pic>
                      <p:nvPicPr>
                        <p:cNvPr id="0" name="Object 54"/>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469" y="2080"/>
                          <a:ext cx="667"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91575" name="Object 55"/>
            <p:cNvGraphicFramePr>
              <a:graphicFrameLocks noChangeAspect="1"/>
            </p:cNvGraphicFramePr>
            <p:nvPr/>
          </p:nvGraphicFramePr>
          <p:xfrm>
            <a:off x="5267" y="2261"/>
            <a:ext cx="394" cy="403"/>
          </p:xfrm>
          <a:graphic>
            <a:graphicData uri="http://schemas.openxmlformats.org/presentationml/2006/ole">
              <mc:AlternateContent xmlns:mc="http://schemas.openxmlformats.org/markup-compatibility/2006">
                <mc:Choice xmlns:v="urn:schemas-microsoft-com:vml" Requires="v">
                  <p:oleObj spid="_x0000_s491585" name="Equation" r:id="rId17" imgW="317160" imgH="279360" progId="Equation.3">
                    <p:embed/>
                  </p:oleObj>
                </mc:Choice>
                <mc:Fallback>
                  <p:oleObj name="Equation" r:id="rId17" imgW="317160" imgH="279360" progId="Equation.3">
                    <p:embed/>
                    <p:pic>
                      <p:nvPicPr>
                        <p:cNvPr id="0" name="Object 5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267" y="2261"/>
                          <a:ext cx="394" cy="4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91576" name="Arc 56"/>
            <p:cNvSpPr>
              <a:spLocks/>
            </p:cNvSpPr>
            <p:nvPr/>
          </p:nvSpPr>
          <p:spPr bwMode="auto">
            <a:xfrm flipH="1" flipV="1">
              <a:off x="4824" y="2082"/>
              <a:ext cx="369" cy="288"/>
            </a:xfrm>
            <a:custGeom>
              <a:avLst/>
              <a:gdLst>
                <a:gd name="G0" fmla="+- 4183 0 0"/>
                <a:gd name="G1" fmla="+- 21600 0 0"/>
                <a:gd name="G2" fmla="+- 21600 0 0"/>
                <a:gd name="T0" fmla="*/ 0 w 25259"/>
                <a:gd name="T1" fmla="*/ 409 h 21600"/>
                <a:gd name="T2" fmla="*/ 25259 w 25259"/>
                <a:gd name="T3" fmla="*/ 16872 h 21600"/>
                <a:gd name="T4" fmla="*/ 4183 w 25259"/>
                <a:gd name="T5" fmla="*/ 21600 h 21600"/>
              </a:gdLst>
              <a:ahLst/>
              <a:cxnLst>
                <a:cxn ang="0">
                  <a:pos x="T0" y="T1"/>
                </a:cxn>
                <a:cxn ang="0">
                  <a:pos x="T2" y="T3"/>
                </a:cxn>
                <a:cxn ang="0">
                  <a:pos x="T4" y="T5"/>
                </a:cxn>
              </a:cxnLst>
              <a:rect l="0" t="0" r="r" b="b"/>
              <a:pathLst>
                <a:path w="25259" h="21600" fill="none" extrusionOk="0">
                  <a:moveTo>
                    <a:pt x="-1" y="408"/>
                  </a:moveTo>
                  <a:cubicBezTo>
                    <a:pt x="1377" y="136"/>
                    <a:pt x="2778" y="-1"/>
                    <a:pt x="4183" y="0"/>
                  </a:cubicBezTo>
                  <a:cubicBezTo>
                    <a:pt x="14290" y="0"/>
                    <a:pt x="23046" y="7009"/>
                    <a:pt x="25259" y="16871"/>
                  </a:cubicBezTo>
                </a:path>
                <a:path w="25259" h="21600" stroke="0" extrusionOk="0">
                  <a:moveTo>
                    <a:pt x="-1" y="408"/>
                  </a:moveTo>
                  <a:cubicBezTo>
                    <a:pt x="1377" y="136"/>
                    <a:pt x="2778" y="-1"/>
                    <a:pt x="4183" y="0"/>
                  </a:cubicBezTo>
                  <a:cubicBezTo>
                    <a:pt x="14290" y="0"/>
                    <a:pt x="23046" y="7009"/>
                    <a:pt x="25259" y="16871"/>
                  </a:cubicBezTo>
                  <a:lnTo>
                    <a:pt x="4183" y="21600"/>
                  </a:lnTo>
                  <a:close/>
                </a:path>
              </a:pathLst>
            </a:custGeom>
            <a:noFill/>
            <a:ln w="28575">
              <a:solidFill>
                <a:schemeClr val="accent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91577" name="Arc 57"/>
            <p:cNvSpPr>
              <a:spLocks/>
            </p:cNvSpPr>
            <p:nvPr/>
          </p:nvSpPr>
          <p:spPr bwMode="auto">
            <a:xfrm flipV="1">
              <a:off x="4167" y="2136"/>
              <a:ext cx="363" cy="24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28575">
              <a:solidFill>
                <a:schemeClr val="accent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491522"/>
                                        </p:tgtEl>
                                        <p:attrNameLst>
                                          <p:attrName>style.visibility</p:attrName>
                                        </p:attrNameLst>
                                      </p:cBhvr>
                                      <p:to>
                                        <p:strVal val="visible"/>
                                      </p:to>
                                    </p:set>
                                    <p:animEffect transition="in" filter="checkerboard(across)">
                                      <p:cBhvr>
                                        <p:cTn id="7" dur="2000"/>
                                        <p:tgtEl>
                                          <p:spTgt spid="49152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491523"/>
                                        </p:tgtEl>
                                        <p:attrNameLst>
                                          <p:attrName>style.visibility</p:attrName>
                                        </p:attrNameLst>
                                      </p:cBhvr>
                                      <p:to>
                                        <p:strVal val="visible"/>
                                      </p:to>
                                    </p:set>
                                    <p:animEffect transition="in" filter="blinds(horizontal)">
                                      <p:cBhvr>
                                        <p:cTn id="12" dur="2000"/>
                                        <p:tgtEl>
                                          <p:spTgt spid="49152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491524"/>
                                        </p:tgtEl>
                                        <p:attrNameLst>
                                          <p:attrName>style.visibility</p:attrName>
                                        </p:attrNameLst>
                                      </p:cBhvr>
                                      <p:to>
                                        <p:strVal val="visible"/>
                                      </p:to>
                                    </p:set>
                                    <p:anim calcmode="lin" valueType="num">
                                      <p:cBhvr additive="base">
                                        <p:cTn id="17" dur="2000" fill="hold"/>
                                        <p:tgtEl>
                                          <p:spTgt spid="491524"/>
                                        </p:tgtEl>
                                        <p:attrNameLst>
                                          <p:attrName>ppt_x</p:attrName>
                                        </p:attrNameLst>
                                      </p:cBhvr>
                                      <p:tavLst>
                                        <p:tav tm="0">
                                          <p:val>
                                            <p:strVal val="0-#ppt_w/2"/>
                                          </p:val>
                                        </p:tav>
                                        <p:tav tm="100000">
                                          <p:val>
                                            <p:strVal val="#ppt_x"/>
                                          </p:val>
                                        </p:tav>
                                      </p:tavLst>
                                    </p:anim>
                                    <p:anim calcmode="lin" valueType="num">
                                      <p:cBhvr additive="base">
                                        <p:cTn id="18" dur="2000" fill="hold"/>
                                        <p:tgtEl>
                                          <p:spTgt spid="491524"/>
                                        </p:tgtEl>
                                        <p:attrNameLst>
                                          <p:attrName>ppt_y</p:attrName>
                                        </p:attrNameLst>
                                      </p:cBhvr>
                                      <p:tavLst>
                                        <p:tav tm="0">
                                          <p:val>
                                            <p:strVal val="#ppt_y"/>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12" presetClass="entr" presetSubtype="8" fill="hold" grpId="0" nodeType="clickEffect">
                                  <p:stCondLst>
                                    <p:cond delay="0"/>
                                  </p:stCondLst>
                                  <p:childTnLst>
                                    <p:set>
                                      <p:cBhvr>
                                        <p:cTn id="22" dur="1" fill="hold">
                                          <p:stCondLst>
                                            <p:cond delay="0"/>
                                          </p:stCondLst>
                                        </p:cTn>
                                        <p:tgtEl>
                                          <p:spTgt spid="491525"/>
                                        </p:tgtEl>
                                        <p:attrNameLst>
                                          <p:attrName>style.visibility</p:attrName>
                                        </p:attrNameLst>
                                      </p:cBhvr>
                                      <p:to>
                                        <p:strVal val="visible"/>
                                      </p:to>
                                    </p:set>
                                    <p:animEffect transition="in" filter="slide(fromLeft)">
                                      <p:cBhvr>
                                        <p:cTn id="23" dur="2000"/>
                                        <p:tgtEl>
                                          <p:spTgt spid="491525"/>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491526"/>
                                        </p:tgtEl>
                                        <p:attrNameLst>
                                          <p:attrName>style.visibility</p:attrName>
                                        </p:attrNameLst>
                                      </p:cBhvr>
                                      <p:to>
                                        <p:strVal val="visible"/>
                                      </p:to>
                                    </p:set>
                                    <p:animEffect transition="in" filter="dissolve">
                                      <p:cBhvr>
                                        <p:cTn id="28" dur="2000"/>
                                        <p:tgtEl>
                                          <p:spTgt spid="491526"/>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16" presetClass="entr" presetSubtype="26" fill="hold" grpId="0" nodeType="clickEffect">
                                  <p:stCondLst>
                                    <p:cond delay="0"/>
                                  </p:stCondLst>
                                  <p:childTnLst>
                                    <p:set>
                                      <p:cBhvr>
                                        <p:cTn id="32" dur="1" fill="hold">
                                          <p:stCondLst>
                                            <p:cond delay="0"/>
                                          </p:stCondLst>
                                        </p:cTn>
                                        <p:tgtEl>
                                          <p:spTgt spid="491527"/>
                                        </p:tgtEl>
                                        <p:attrNameLst>
                                          <p:attrName>style.visibility</p:attrName>
                                        </p:attrNameLst>
                                      </p:cBhvr>
                                      <p:to>
                                        <p:strVal val="visible"/>
                                      </p:to>
                                    </p:set>
                                    <p:animEffect transition="in" filter="barn(inHorizontal)">
                                      <p:cBhvr>
                                        <p:cTn id="33" dur="2000"/>
                                        <p:tgtEl>
                                          <p:spTgt spid="491527"/>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5" presetClass="entr" presetSubtype="10" fill="hold" grpId="0" nodeType="clickEffect">
                                  <p:stCondLst>
                                    <p:cond delay="0"/>
                                  </p:stCondLst>
                                  <p:childTnLst>
                                    <p:set>
                                      <p:cBhvr>
                                        <p:cTn id="37" dur="1" fill="hold">
                                          <p:stCondLst>
                                            <p:cond delay="0"/>
                                          </p:stCondLst>
                                        </p:cTn>
                                        <p:tgtEl>
                                          <p:spTgt spid="491528"/>
                                        </p:tgtEl>
                                        <p:attrNameLst>
                                          <p:attrName>style.visibility</p:attrName>
                                        </p:attrNameLst>
                                      </p:cBhvr>
                                      <p:to>
                                        <p:strVal val="visible"/>
                                      </p:to>
                                    </p:set>
                                    <p:animEffect transition="in" filter="checkerboard(across)">
                                      <p:cBhvr>
                                        <p:cTn id="38" dur="2000"/>
                                        <p:tgtEl>
                                          <p:spTgt spid="491528"/>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21" presetClass="entr" presetSubtype="4" fill="hold" nodeType="clickEffect">
                                  <p:stCondLst>
                                    <p:cond delay="0"/>
                                  </p:stCondLst>
                                  <p:childTnLst>
                                    <p:set>
                                      <p:cBhvr>
                                        <p:cTn id="42" dur="1" fill="hold">
                                          <p:stCondLst>
                                            <p:cond delay="0"/>
                                          </p:stCondLst>
                                        </p:cTn>
                                        <p:tgtEl>
                                          <p:spTgt spid="491547"/>
                                        </p:tgtEl>
                                        <p:attrNameLst>
                                          <p:attrName>style.visibility</p:attrName>
                                        </p:attrNameLst>
                                      </p:cBhvr>
                                      <p:to>
                                        <p:strVal val="visible"/>
                                      </p:to>
                                    </p:set>
                                    <p:animEffect transition="in" filter="wheel(4)">
                                      <p:cBhvr>
                                        <p:cTn id="43" dur="2000"/>
                                        <p:tgtEl>
                                          <p:spTgt spid="491547"/>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5" presetClass="entr" presetSubtype="10" fill="hold" grpId="0" nodeType="clickEffect">
                                  <p:stCondLst>
                                    <p:cond delay="0"/>
                                  </p:stCondLst>
                                  <p:childTnLst>
                                    <p:set>
                                      <p:cBhvr>
                                        <p:cTn id="47" dur="1" fill="hold">
                                          <p:stCondLst>
                                            <p:cond delay="0"/>
                                          </p:stCondLst>
                                        </p:cTn>
                                        <p:tgtEl>
                                          <p:spTgt spid="491529"/>
                                        </p:tgtEl>
                                        <p:attrNameLst>
                                          <p:attrName>style.visibility</p:attrName>
                                        </p:attrNameLst>
                                      </p:cBhvr>
                                      <p:to>
                                        <p:strVal val="visible"/>
                                      </p:to>
                                    </p:set>
                                    <p:animEffect transition="in" filter="checkerboard(across)">
                                      <p:cBhvr>
                                        <p:cTn id="48" dur="2000"/>
                                        <p:tgtEl>
                                          <p:spTgt spid="491529"/>
                                        </p:tgtEl>
                                      </p:cBhvr>
                                    </p:animEffect>
                                  </p:childTnLst>
                                </p:cTn>
                              </p:par>
                            </p:childTnLst>
                          </p:cTn>
                        </p:par>
                      </p:childTnLst>
                    </p:cTn>
                  </p:par>
                  <p:par>
                    <p:cTn id="49" fill="hold" nodeType="clickPar">
                      <p:stCondLst>
                        <p:cond delay="indefinite"/>
                      </p:stCondLst>
                      <p:childTnLst>
                        <p:par>
                          <p:cTn id="50" fill="hold" nodeType="withGroup">
                            <p:stCondLst>
                              <p:cond delay="0"/>
                            </p:stCondLst>
                            <p:childTnLst>
                              <p:par>
                                <p:cTn id="51" presetID="12" presetClass="entr" presetSubtype="4" fill="hold" nodeType="clickEffect">
                                  <p:stCondLst>
                                    <p:cond delay="0"/>
                                  </p:stCondLst>
                                  <p:childTnLst>
                                    <p:set>
                                      <p:cBhvr>
                                        <p:cTn id="52" dur="1" fill="hold">
                                          <p:stCondLst>
                                            <p:cond delay="0"/>
                                          </p:stCondLst>
                                        </p:cTn>
                                        <p:tgtEl>
                                          <p:spTgt spid="491530"/>
                                        </p:tgtEl>
                                        <p:attrNameLst>
                                          <p:attrName>style.visibility</p:attrName>
                                        </p:attrNameLst>
                                      </p:cBhvr>
                                      <p:to>
                                        <p:strVal val="visible"/>
                                      </p:to>
                                    </p:set>
                                    <p:animEffect transition="in" filter="slide(fromBottom)">
                                      <p:cBhvr>
                                        <p:cTn id="53" dur="2000"/>
                                        <p:tgtEl>
                                          <p:spTgt spid="491530"/>
                                        </p:tgtEl>
                                      </p:cBhvr>
                                    </p:animEffect>
                                  </p:childTnLst>
                                </p:cTn>
                              </p:par>
                            </p:childTnLst>
                          </p:cTn>
                        </p:par>
                      </p:childTnLst>
                    </p:cTn>
                  </p:par>
                  <p:par>
                    <p:cTn id="54" fill="hold" nodeType="clickPar">
                      <p:stCondLst>
                        <p:cond delay="indefinite"/>
                      </p:stCondLst>
                      <p:childTnLst>
                        <p:par>
                          <p:cTn id="55" fill="hold" nodeType="withGroup">
                            <p:stCondLst>
                              <p:cond delay="0"/>
                            </p:stCondLst>
                            <p:childTnLst>
                              <p:par>
                                <p:cTn id="56" presetID="9" presetClass="entr" presetSubtype="0" fill="hold" nodeType="clickEffect">
                                  <p:stCondLst>
                                    <p:cond delay="0"/>
                                  </p:stCondLst>
                                  <p:childTnLst>
                                    <p:set>
                                      <p:cBhvr>
                                        <p:cTn id="57" dur="1" fill="hold">
                                          <p:stCondLst>
                                            <p:cond delay="0"/>
                                          </p:stCondLst>
                                        </p:cTn>
                                        <p:tgtEl>
                                          <p:spTgt spid="491531"/>
                                        </p:tgtEl>
                                        <p:attrNameLst>
                                          <p:attrName>style.visibility</p:attrName>
                                        </p:attrNameLst>
                                      </p:cBhvr>
                                      <p:to>
                                        <p:strVal val="visible"/>
                                      </p:to>
                                    </p:set>
                                    <p:animEffect transition="in" filter="dissolve">
                                      <p:cBhvr>
                                        <p:cTn id="58" dur="2000"/>
                                        <p:tgtEl>
                                          <p:spTgt spid="491531"/>
                                        </p:tgtEl>
                                      </p:cBhvr>
                                    </p:animEffect>
                                  </p:childTnLst>
                                </p:cTn>
                              </p:par>
                            </p:childTnLst>
                          </p:cTn>
                        </p:par>
                      </p:childTnLst>
                    </p:cTn>
                  </p:par>
                  <p:par>
                    <p:cTn id="59" fill="hold" nodeType="clickPar">
                      <p:stCondLst>
                        <p:cond delay="indefinite"/>
                      </p:stCondLst>
                      <p:childTnLst>
                        <p:par>
                          <p:cTn id="60" fill="hold" nodeType="withGroup">
                            <p:stCondLst>
                              <p:cond delay="0"/>
                            </p:stCondLst>
                            <p:childTnLst>
                              <p:par>
                                <p:cTn id="61" presetID="12" presetClass="entr" presetSubtype="4" fill="hold" nodeType="clickEffect">
                                  <p:stCondLst>
                                    <p:cond delay="0"/>
                                  </p:stCondLst>
                                  <p:childTnLst>
                                    <p:set>
                                      <p:cBhvr>
                                        <p:cTn id="62" dur="1" fill="hold">
                                          <p:stCondLst>
                                            <p:cond delay="0"/>
                                          </p:stCondLst>
                                        </p:cTn>
                                        <p:tgtEl>
                                          <p:spTgt spid="491534"/>
                                        </p:tgtEl>
                                        <p:attrNameLst>
                                          <p:attrName>style.visibility</p:attrName>
                                        </p:attrNameLst>
                                      </p:cBhvr>
                                      <p:to>
                                        <p:strVal val="visible"/>
                                      </p:to>
                                    </p:set>
                                    <p:animEffect transition="in" filter="slide(fromBottom)">
                                      <p:cBhvr>
                                        <p:cTn id="63" dur="2000"/>
                                        <p:tgtEl>
                                          <p:spTgt spid="491534"/>
                                        </p:tgtEl>
                                      </p:cBhvr>
                                    </p:animEffect>
                                  </p:childTnLst>
                                </p:cTn>
                              </p:par>
                            </p:childTnLst>
                          </p:cTn>
                        </p:par>
                      </p:childTnLst>
                    </p:cTn>
                  </p:par>
                  <p:par>
                    <p:cTn id="64" fill="hold" nodeType="clickPar">
                      <p:stCondLst>
                        <p:cond delay="indefinite"/>
                      </p:stCondLst>
                      <p:childTnLst>
                        <p:par>
                          <p:cTn id="65" fill="hold" nodeType="withGroup">
                            <p:stCondLst>
                              <p:cond delay="0"/>
                            </p:stCondLst>
                            <p:childTnLst>
                              <p:par>
                                <p:cTn id="66" presetID="12" presetClass="entr" presetSubtype="4" fill="hold" nodeType="clickEffect">
                                  <p:stCondLst>
                                    <p:cond delay="0"/>
                                  </p:stCondLst>
                                  <p:childTnLst>
                                    <p:set>
                                      <p:cBhvr>
                                        <p:cTn id="67" dur="1" fill="hold">
                                          <p:stCondLst>
                                            <p:cond delay="0"/>
                                          </p:stCondLst>
                                        </p:cTn>
                                        <p:tgtEl>
                                          <p:spTgt spid="491537"/>
                                        </p:tgtEl>
                                        <p:attrNameLst>
                                          <p:attrName>style.visibility</p:attrName>
                                        </p:attrNameLst>
                                      </p:cBhvr>
                                      <p:to>
                                        <p:strVal val="visible"/>
                                      </p:to>
                                    </p:set>
                                    <p:animEffect transition="in" filter="slide(fromBottom)">
                                      <p:cBhvr>
                                        <p:cTn id="68" dur="2000"/>
                                        <p:tgtEl>
                                          <p:spTgt spid="4915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1522" grpId="0" autoUpdateAnimBg="0"/>
      <p:bldP spid="491523" grpId="0" autoUpdateAnimBg="0"/>
      <p:bldP spid="491524" grpId="0" autoUpdateAnimBg="0"/>
      <p:bldP spid="491525" grpId="0" autoUpdateAnimBg="0"/>
      <p:bldP spid="491526" grpId="0" autoUpdateAnimBg="0"/>
      <p:bldP spid="491527" grpId="0" autoUpdateAnimBg="0"/>
      <p:bldP spid="491528" grpId="0" autoUpdateAnimBg="0"/>
      <p:bldP spid="491529" grpId="0" autoUpdateAnimBg="0"/>
    </p:bldLst>
  </p:timing>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2546" name="Text Box 2"/>
          <p:cNvSpPr txBox="1">
            <a:spLocks noChangeArrowheads="1"/>
          </p:cNvSpPr>
          <p:nvPr/>
        </p:nvSpPr>
        <p:spPr bwMode="auto">
          <a:xfrm>
            <a:off x="223838" y="525463"/>
            <a:ext cx="518636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6600CC"/>
                </a:solidFill>
              </a:rPr>
              <a:t>Hệ số tập trung ứng suất thực tế :</a:t>
            </a:r>
            <a:r>
              <a:rPr lang="en-US">
                <a:solidFill>
                  <a:srgbClr val="000000"/>
                </a:solidFill>
                <a:latin typeface=".VnBook-Antiqua" pitchFamily="34" charset="0"/>
                <a:cs typeface="Times New Roman" pitchFamily="18" charset="0"/>
              </a:rPr>
              <a:t> </a:t>
            </a:r>
          </a:p>
        </p:txBody>
      </p:sp>
      <p:graphicFrame>
        <p:nvGraphicFramePr>
          <p:cNvPr id="492547" name="Object 3"/>
          <p:cNvGraphicFramePr>
            <a:graphicFrameLocks noChangeAspect="1"/>
          </p:cNvGraphicFramePr>
          <p:nvPr/>
        </p:nvGraphicFramePr>
        <p:xfrm>
          <a:off x="533400" y="1181100"/>
          <a:ext cx="3581400" cy="1219200"/>
        </p:xfrm>
        <a:graphic>
          <a:graphicData uri="http://schemas.openxmlformats.org/presentationml/2006/ole">
            <mc:AlternateContent xmlns:mc="http://schemas.openxmlformats.org/markup-compatibility/2006">
              <mc:Choice xmlns:v="urn:schemas-microsoft-com:vml" Requires="v">
                <p:oleObj spid="_x0000_s492602" name="Document" r:id="rId3" imgW="2403000" imgH="621360" progId="Word.Document.8">
                  <p:embed/>
                </p:oleObj>
              </mc:Choice>
              <mc:Fallback>
                <p:oleObj name="Document" r:id="rId3" imgW="2403000" imgH="621360" progId="Word.Document.8">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3400" y="1181100"/>
                        <a:ext cx="3581400" cy="121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492548" name="Group 4"/>
          <p:cNvGrpSpPr>
            <a:grpSpLocks/>
          </p:cNvGrpSpPr>
          <p:nvPr/>
        </p:nvGrpSpPr>
        <p:grpSpPr bwMode="auto">
          <a:xfrm>
            <a:off x="212725" y="2070100"/>
            <a:ext cx="3689350" cy="1006475"/>
            <a:chOff x="134" y="998"/>
            <a:chExt cx="2324" cy="634"/>
          </a:xfrm>
        </p:grpSpPr>
        <p:sp>
          <p:nvSpPr>
            <p:cNvPr id="492549" name="Text Box 5"/>
            <p:cNvSpPr txBox="1">
              <a:spLocks noChangeArrowheads="1"/>
            </p:cNvSpPr>
            <p:nvPr/>
          </p:nvSpPr>
          <p:spPr bwMode="auto">
            <a:xfrm>
              <a:off x="134" y="1038"/>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graphicFrame>
          <p:nvGraphicFramePr>
            <p:cNvPr id="492550" name="Object 6"/>
            <p:cNvGraphicFramePr>
              <a:graphicFrameLocks noChangeAspect="1"/>
            </p:cNvGraphicFramePr>
            <p:nvPr/>
          </p:nvGraphicFramePr>
          <p:xfrm>
            <a:off x="192" y="1060"/>
            <a:ext cx="984" cy="264"/>
          </p:xfrm>
          <a:graphic>
            <a:graphicData uri="http://schemas.openxmlformats.org/presentationml/2006/ole">
              <mc:AlternateContent xmlns:mc="http://schemas.openxmlformats.org/markup-compatibility/2006">
                <mc:Choice xmlns:v="urn:schemas-microsoft-com:vml" Requires="v">
                  <p:oleObj spid="_x0000_s492603" name="Document" r:id="rId5" imgW="1196280" imgH="241200" progId="Word.Document.8">
                    <p:embed/>
                  </p:oleObj>
                </mc:Choice>
                <mc:Fallback>
                  <p:oleObj name="Document" r:id="rId5" imgW="1196280" imgH="241200" progId="Word.Document.8">
                    <p:embed/>
                    <p:pic>
                      <p:nvPicPr>
                        <p:cNvPr id="0"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2" y="1060"/>
                          <a:ext cx="984" cy="2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92551" name="Text Box 7"/>
            <p:cNvSpPr txBox="1">
              <a:spLocks noChangeArrowheads="1"/>
            </p:cNvSpPr>
            <p:nvPr/>
          </p:nvSpPr>
          <p:spPr bwMode="auto">
            <a:xfrm>
              <a:off x="710" y="998"/>
              <a:ext cx="1748"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lnSpc>
                  <a:spcPct val="125000"/>
                </a:lnSpc>
              </a:pPr>
              <a:r>
                <a:rPr lang="en-US">
                  <a:solidFill>
                    <a:srgbClr val="000000"/>
                  </a:solidFill>
                  <a:latin typeface=".VnBook-Antiqua" pitchFamily="34" charset="0"/>
                  <a:cs typeface="Times New Roman" pitchFamily="18" charset="0"/>
                </a:rPr>
                <a:t> </a:t>
              </a:r>
              <a:r>
                <a:rPr lang="en-US">
                  <a:solidFill>
                    <a:srgbClr val="006600"/>
                  </a:solidFill>
                  <a:latin typeface=".VnBook-Antiqua" pitchFamily="34" charset="0"/>
                  <a:cs typeface="Times New Roman" pitchFamily="18" charset="0"/>
                </a:rPr>
                <a:t>- </a:t>
              </a:r>
              <a:r>
                <a:rPr lang="en-US">
                  <a:solidFill>
                    <a:srgbClr val="006600"/>
                  </a:solidFill>
                </a:rPr>
                <a:t>giới hạn mỏi của </a:t>
              </a:r>
              <a:endParaRPr lang="en-US">
                <a:solidFill>
                  <a:srgbClr val="006600"/>
                </a:solidFill>
                <a:latin typeface=".VnTime" pitchFamily="34" charset="0"/>
                <a:cs typeface="Times New Roman" pitchFamily="18" charset="0"/>
              </a:endParaRPr>
            </a:p>
            <a:p>
              <a:pPr algn="l">
                <a:lnSpc>
                  <a:spcPct val="125000"/>
                </a:lnSpc>
              </a:pPr>
              <a:r>
                <a:rPr lang="en-US">
                  <a:solidFill>
                    <a:srgbClr val="006600"/>
                  </a:solidFill>
                </a:rPr>
                <a:t>mẫu thử nhẵn;</a:t>
              </a:r>
              <a:r>
                <a:rPr lang="en-US">
                  <a:latin typeface="Times New Roman" pitchFamily="18" charset="0"/>
                  <a:cs typeface="Times New Roman" pitchFamily="18" charset="0"/>
                </a:rPr>
                <a:t> </a:t>
              </a:r>
            </a:p>
          </p:txBody>
        </p:sp>
      </p:grpSp>
      <p:grpSp>
        <p:nvGrpSpPr>
          <p:cNvPr id="492552" name="Group 8"/>
          <p:cNvGrpSpPr>
            <a:grpSpLocks/>
          </p:cNvGrpSpPr>
          <p:nvPr/>
        </p:nvGrpSpPr>
        <p:grpSpPr bwMode="auto">
          <a:xfrm>
            <a:off x="323850" y="3270250"/>
            <a:ext cx="3714750" cy="1463675"/>
            <a:chOff x="132" y="1718"/>
            <a:chExt cx="2340" cy="922"/>
          </a:xfrm>
        </p:grpSpPr>
        <p:sp>
          <p:nvSpPr>
            <p:cNvPr id="492553" name="Text Box 9"/>
            <p:cNvSpPr txBox="1">
              <a:spLocks noChangeArrowheads="1"/>
            </p:cNvSpPr>
            <p:nvPr/>
          </p:nvSpPr>
          <p:spPr bwMode="auto">
            <a:xfrm>
              <a:off x="746" y="1718"/>
              <a:ext cx="1726" cy="9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lnSpc>
                  <a:spcPct val="125000"/>
                </a:lnSpc>
              </a:pPr>
              <a:r>
                <a:rPr lang="en-US">
                  <a:solidFill>
                    <a:srgbClr val="6600CC"/>
                  </a:solidFill>
                </a:rPr>
                <a:t>- giới hạn mỏi của </a:t>
              </a:r>
              <a:endParaRPr lang="en-US">
                <a:solidFill>
                  <a:srgbClr val="6600CC"/>
                </a:solidFill>
                <a:cs typeface="Times New Roman" pitchFamily="18" charset="0"/>
              </a:endParaRPr>
            </a:p>
            <a:p>
              <a:pPr algn="l">
                <a:lnSpc>
                  <a:spcPct val="125000"/>
                </a:lnSpc>
              </a:pPr>
              <a:r>
                <a:rPr lang="en-US">
                  <a:solidFill>
                    <a:srgbClr val="6600CC"/>
                  </a:solidFill>
                </a:rPr>
                <a:t>   mẫu  thử có  tâp </a:t>
              </a:r>
            </a:p>
            <a:p>
              <a:pPr algn="l">
                <a:lnSpc>
                  <a:spcPct val="125000"/>
                </a:lnSpc>
              </a:pPr>
              <a:r>
                <a:rPr lang="en-US">
                  <a:solidFill>
                    <a:srgbClr val="6600CC"/>
                  </a:solidFill>
                </a:rPr>
                <a:t>   trung  ứng  suất</a:t>
              </a:r>
              <a:r>
                <a:rPr lang="en-US">
                  <a:solidFill>
                    <a:srgbClr val="6600CC"/>
                  </a:solidFill>
                  <a:latin typeface=".VnBook-Antiqua" pitchFamily="34" charset="0"/>
                  <a:cs typeface="Times New Roman" pitchFamily="18" charset="0"/>
                </a:rPr>
                <a:t>.</a:t>
              </a:r>
              <a:endParaRPr lang="en-US">
                <a:solidFill>
                  <a:srgbClr val="6600CC"/>
                </a:solidFill>
                <a:latin typeface="Times New Roman" pitchFamily="18" charset="0"/>
                <a:cs typeface="Times New Roman" pitchFamily="18" charset="0"/>
              </a:endParaRPr>
            </a:p>
          </p:txBody>
        </p:sp>
        <p:graphicFrame>
          <p:nvGraphicFramePr>
            <p:cNvPr id="492554" name="Object 10"/>
            <p:cNvGraphicFramePr>
              <a:graphicFrameLocks noChangeAspect="1"/>
            </p:cNvGraphicFramePr>
            <p:nvPr/>
          </p:nvGraphicFramePr>
          <p:xfrm>
            <a:off x="132" y="1776"/>
            <a:ext cx="984" cy="264"/>
          </p:xfrm>
          <a:graphic>
            <a:graphicData uri="http://schemas.openxmlformats.org/presentationml/2006/ole">
              <mc:AlternateContent xmlns:mc="http://schemas.openxmlformats.org/markup-compatibility/2006">
                <mc:Choice xmlns:v="urn:schemas-microsoft-com:vml" Requires="v">
                  <p:oleObj spid="_x0000_s492604" name="Document" r:id="rId7" imgW="1040760" imgH="241200" progId="Word.Document.8">
                    <p:embed/>
                  </p:oleObj>
                </mc:Choice>
                <mc:Fallback>
                  <p:oleObj name="Document" r:id="rId7" imgW="1040760" imgH="241200" progId="Word.Document.8">
                    <p:embed/>
                    <p:pic>
                      <p:nvPicPr>
                        <p:cNvPr id="0" name="Object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2" y="1776"/>
                          <a:ext cx="984" cy="2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492555" name="Group 11"/>
          <p:cNvGrpSpPr>
            <a:grpSpLocks/>
          </p:cNvGrpSpPr>
          <p:nvPr/>
        </p:nvGrpSpPr>
        <p:grpSpPr bwMode="auto">
          <a:xfrm>
            <a:off x="4148138" y="1438275"/>
            <a:ext cx="4995862" cy="3238500"/>
            <a:chOff x="2613" y="528"/>
            <a:chExt cx="3147" cy="2040"/>
          </a:xfrm>
        </p:grpSpPr>
        <p:sp>
          <p:nvSpPr>
            <p:cNvPr id="492556" name="Line 12"/>
            <p:cNvSpPr>
              <a:spLocks noChangeShapeType="1"/>
            </p:cNvSpPr>
            <p:nvPr/>
          </p:nvSpPr>
          <p:spPr bwMode="auto">
            <a:xfrm>
              <a:off x="2925" y="676"/>
              <a:ext cx="261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2557" name="Line 13"/>
            <p:cNvSpPr>
              <a:spLocks noChangeShapeType="1"/>
            </p:cNvSpPr>
            <p:nvPr/>
          </p:nvSpPr>
          <p:spPr bwMode="auto">
            <a:xfrm>
              <a:off x="2925" y="958"/>
              <a:ext cx="261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2558" name="Line 14"/>
            <p:cNvSpPr>
              <a:spLocks noChangeShapeType="1"/>
            </p:cNvSpPr>
            <p:nvPr/>
          </p:nvSpPr>
          <p:spPr bwMode="auto">
            <a:xfrm>
              <a:off x="2925" y="1238"/>
              <a:ext cx="261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2559" name="Line 15"/>
            <p:cNvSpPr>
              <a:spLocks noChangeShapeType="1"/>
            </p:cNvSpPr>
            <p:nvPr/>
          </p:nvSpPr>
          <p:spPr bwMode="auto">
            <a:xfrm>
              <a:off x="2925" y="1519"/>
              <a:ext cx="261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2560" name="Line 16"/>
            <p:cNvSpPr>
              <a:spLocks noChangeShapeType="1"/>
            </p:cNvSpPr>
            <p:nvPr/>
          </p:nvSpPr>
          <p:spPr bwMode="auto">
            <a:xfrm>
              <a:off x="2925" y="1799"/>
              <a:ext cx="261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2561" name="Line 17"/>
            <p:cNvSpPr>
              <a:spLocks noChangeShapeType="1"/>
            </p:cNvSpPr>
            <p:nvPr/>
          </p:nvSpPr>
          <p:spPr bwMode="auto">
            <a:xfrm>
              <a:off x="2925" y="2080"/>
              <a:ext cx="261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2562" name="Line 18"/>
            <p:cNvSpPr>
              <a:spLocks noChangeShapeType="1"/>
            </p:cNvSpPr>
            <p:nvPr/>
          </p:nvSpPr>
          <p:spPr bwMode="auto">
            <a:xfrm>
              <a:off x="2925" y="676"/>
              <a:ext cx="0" cy="140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2563" name="Line 19"/>
            <p:cNvSpPr>
              <a:spLocks noChangeShapeType="1"/>
            </p:cNvSpPr>
            <p:nvPr/>
          </p:nvSpPr>
          <p:spPr bwMode="auto">
            <a:xfrm>
              <a:off x="3299" y="676"/>
              <a:ext cx="0" cy="140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2564" name="Line 20"/>
            <p:cNvSpPr>
              <a:spLocks noChangeShapeType="1"/>
            </p:cNvSpPr>
            <p:nvPr/>
          </p:nvSpPr>
          <p:spPr bwMode="auto">
            <a:xfrm>
              <a:off x="3674" y="676"/>
              <a:ext cx="0" cy="140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2565" name="Line 21"/>
            <p:cNvSpPr>
              <a:spLocks noChangeShapeType="1"/>
            </p:cNvSpPr>
            <p:nvPr/>
          </p:nvSpPr>
          <p:spPr bwMode="auto">
            <a:xfrm>
              <a:off x="4048" y="676"/>
              <a:ext cx="0" cy="140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2566" name="Line 22"/>
            <p:cNvSpPr>
              <a:spLocks noChangeShapeType="1"/>
            </p:cNvSpPr>
            <p:nvPr/>
          </p:nvSpPr>
          <p:spPr bwMode="auto">
            <a:xfrm>
              <a:off x="4422" y="676"/>
              <a:ext cx="0" cy="140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2567" name="Line 23"/>
            <p:cNvSpPr>
              <a:spLocks noChangeShapeType="1"/>
            </p:cNvSpPr>
            <p:nvPr/>
          </p:nvSpPr>
          <p:spPr bwMode="auto">
            <a:xfrm>
              <a:off x="4797" y="676"/>
              <a:ext cx="0" cy="140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2568" name="Line 24"/>
            <p:cNvSpPr>
              <a:spLocks noChangeShapeType="1"/>
            </p:cNvSpPr>
            <p:nvPr/>
          </p:nvSpPr>
          <p:spPr bwMode="auto">
            <a:xfrm>
              <a:off x="5171" y="676"/>
              <a:ext cx="0" cy="140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2569" name="Line 25"/>
            <p:cNvSpPr>
              <a:spLocks noChangeShapeType="1"/>
            </p:cNvSpPr>
            <p:nvPr/>
          </p:nvSpPr>
          <p:spPr bwMode="auto">
            <a:xfrm>
              <a:off x="5545" y="676"/>
              <a:ext cx="0" cy="140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2570" name="Arc 26"/>
            <p:cNvSpPr>
              <a:spLocks/>
            </p:cNvSpPr>
            <p:nvPr/>
          </p:nvSpPr>
          <p:spPr bwMode="auto">
            <a:xfrm>
              <a:off x="3023" y="812"/>
              <a:ext cx="668" cy="664"/>
            </a:xfrm>
            <a:custGeom>
              <a:avLst/>
              <a:gdLst>
                <a:gd name="G0" fmla="+- 21367 0 0"/>
                <a:gd name="G1" fmla="+- 21247 0 0"/>
                <a:gd name="G2" fmla="+- 21600 0 0"/>
                <a:gd name="T0" fmla="*/ 0 w 21367"/>
                <a:gd name="T1" fmla="*/ 18085 h 21247"/>
                <a:gd name="T2" fmla="*/ 17481 w 21367"/>
                <a:gd name="T3" fmla="*/ 0 h 21247"/>
                <a:gd name="T4" fmla="*/ 21367 w 21367"/>
                <a:gd name="T5" fmla="*/ 21247 h 21247"/>
              </a:gdLst>
              <a:ahLst/>
              <a:cxnLst>
                <a:cxn ang="0">
                  <a:pos x="T0" y="T1"/>
                </a:cxn>
                <a:cxn ang="0">
                  <a:pos x="T2" y="T3"/>
                </a:cxn>
                <a:cxn ang="0">
                  <a:pos x="T4" y="T5"/>
                </a:cxn>
              </a:cxnLst>
              <a:rect l="0" t="0" r="r" b="b"/>
              <a:pathLst>
                <a:path w="21367" h="21247" fill="none" extrusionOk="0">
                  <a:moveTo>
                    <a:pt x="-1" y="18084"/>
                  </a:moveTo>
                  <a:cubicBezTo>
                    <a:pt x="1353" y="8935"/>
                    <a:pt x="8382" y="1663"/>
                    <a:pt x="17480" y="-1"/>
                  </a:cubicBezTo>
                </a:path>
                <a:path w="21367" h="21247" stroke="0" extrusionOk="0">
                  <a:moveTo>
                    <a:pt x="-1" y="18084"/>
                  </a:moveTo>
                  <a:cubicBezTo>
                    <a:pt x="1353" y="8935"/>
                    <a:pt x="8382" y="1663"/>
                    <a:pt x="17480" y="-1"/>
                  </a:cubicBezTo>
                  <a:lnTo>
                    <a:pt x="21367" y="21247"/>
                  </a:lnTo>
                  <a:close/>
                </a:path>
              </a:pathLst>
            </a:custGeom>
            <a:noFill/>
            <a:ln w="19050">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2571" name="Arc 27"/>
            <p:cNvSpPr>
              <a:spLocks/>
            </p:cNvSpPr>
            <p:nvPr/>
          </p:nvSpPr>
          <p:spPr bwMode="auto">
            <a:xfrm>
              <a:off x="3297" y="678"/>
              <a:ext cx="1139" cy="664"/>
            </a:xfrm>
            <a:custGeom>
              <a:avLst/>
              <a:gdLst>
                <a:gd name="G0" fmla="+- 11489 0 0"/>
                <a:gd name="G1" fmla="+- 21600 0 0"/>
                <a:gd name="G2" fmla="+- 21600 0 0"/>
                <a:gd name="T0" fmla="*/ 0 w 11489"/>
                <a:gd name="T1" fmla="*/ 3309 h 21600"/>
                <a:gd name="T2" fmla="*/ 11418 w 11489"/>
                <a:gd name="T3" fmla="*/ 0 h 21600"/>
                <a:gd name="T4" fmla="*/ 11489 w 11489"/>
                <a:gd name="T5" fmla="*/ 21600 h 21600"/>
              </a:gdLst>
              <a:ahLst/>
              <a:cxnLst>
                <a:cxn ang="0">
                  <a:pos x="T0" y="T1"/>
                </a:cxn>
                <a:cxn ang="0">
                  <a:pos x="T2" y="T3"/>
                </a:cxn>
                <a:cxn ang="0">
                  <a:pos x="T4" y="T5"/>
                </a:cxn>
              </a:cxnLst>
              <a:rect l="0" t="0" r="r" b="b"/>
              <a:pathLst>
                <a:path w="11489" h="21600" fill="none" extrusionOk="0">
                  <a:moveTo>
                    <a:pt x="-1" y="3308"/>
                  </a:moveTo>
                  <a:cubicBezTo>
                    <a:pt x="3421" y="1159"/>
                    <a:pt x="7377" y="13"/>
                    <a:pt x="11418" y="0"/>
                  </a:cubicBezTo>
                </a:path>
                <a:path w="11489" h="21600" stroke="0" extrusionOk="0">
                  <a:moveTo>
                    <a:pt x="-1" y="3308"/>
                  </a:moveTo>
                  <a:cubicBezTo>
                    <a:pt x="3421" y="1159"/>
                    <a:pt x="7377" y="13"/>
                    <a:pt x="11418" y="0"/>
                  </a:cubicBezTo>
                  <a:lnTo>
                    <a:pt x="11489" y="21600"/>
                  </a:lnTo>
                  <a:close/>
                </a:path>
              </a:pathLst>
            </a:custGeom>
            <a:noFill/>
            <a:ln w="19050">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2572" name="Arc 28"/>
            <p:cNvSpPr>
              <a:spLocks/>
            </p:cNvSpPr>
            <p:nvPr/>
          </p:nvSpPr>
          <p:spPr bwMode="auto">
            <a:xfrm>
              <a:off x="2925" y="770"/>
              <a:ext cx="512" cy="503"/>
            </a:xfrm>
            <a:custGeom>
              <a:avLst/>
              <a:gdLst>
                <a:gd name="G0" fmla="+- 21534 0 0"/>
                <a:gd name="G1" fmla="+- 21185 0 0"/>
                <a:gd name="G2" fmla="+- 21600 0 0"/>
                <a:gd name="T0" fmla="*/ 0 w 21534"/>
                <a:gd name="T1" fmla="*/ 19499 h 21185"/>
                <a:gd name="T2" fmla="*/ 17321 w 21534"/>
                <a:gd name="T3" fmla="*/ 0 h 21185"/>
                <a:gd name="T4" fmla="*/ 21534 w 21534"/>
                <a:gd name="T5" fmla="*/ 21185 h 21185"/>
              </a:gdLst>
              <a:ahLst/>
              <a:cxnLst>
                <a:cxn ang="0">
                  <a:pos x="T0" y="T1"/>
                </a:cxn>
                <a:cxn ang="0">
                  <a:pos x="T2" y="T3"/>
                </a:cxn>
                <a:cxn ang="0">
                  <a:pos x="T4" y="T5"/>
                </a:cxn>
              </a:cxnLst>
              <a:rect l="0" t="0" r="r" b="b"/>
              <a:pathLst>
                <a:path w="21534" h="21185" fill="none" extrusionOk="0">
                  <a:moveTo>
                    <a:pt x="-1" y="19498"/>
                  </a:moveTo>
                  <a:cubicBezTo>
                    <a:pt x="755" y="9853"/>
                    <a:pt x="7831" y="1886"/>
                    <a:pt x="17320" y="-1"/>
                  </a:cubicBezTo>
                </a:path>
                <a:path w="21534" h="21185" stroke="0" extrusionOk="0">
                  <a:moveTo>
                    <a:pt x="-1" y="19498"/>
                  </a:moveTo>
                  <a:cubicBezTo>
                    <a:pt x="755" y="9853"/>
                    <a:pt x="7831" y="1886"/>
                    <a:pt x="17320" y="-1"/>
                  </a:cubicBezTo>
                  <a:lnTo>
                    <a:pt x="21534" y="21185"/>
                  </a:lnTo>
                  <a:close/>
                </a:path>
              </a:pathLst>
            </a:custGeom>
            <a:noFill/>
            <a:ln w="19050">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2573" name="Arc 29"/>
            <p:cNvSpPr>
              <a:spLocks/>
            </p:cNvSpPr>
            <p:nvPr/>
          </p:nvSpPr>
          <p:spPr bwMode="auto">
            <a:xfrm>
              <a:off x="3492" y="708"/>
              <a:ext cx="1313" cy="620"/>
            </a:xfrm>
            <a:custGeom>
              <a:avLst/>
              <a:gdLst>
                <a:gd name="G0" fmla="+- 12979 0 0"/>
                <a:gd name="G1" fmla="+- 21600 0 0"/>
                <a:gd name="G2" fmla="+- 21600 0 0"/>
                <a:gd name="T0" fmla="*/ 0 w 13243"/>
                <a:gd name="T1" fmla="*/ 4334 h 21600"/>
                <a:gd name="T2" fmla="*/ 13243 w 13243"/>
                <a:gd name="T3" fmla="*/ 2 h 21600"/>
                <a:gd name="T4" fmla="*/ 12979 w 13243"/>
                <a:gd name="T5" fmla="*/ 21600 h 21600"/>
              </a:gdLst>
              <a:ahLst/>
              <a:cxnLst>
                <a:cxn ang="0">
                  <a:pos x="T0" y="T1"/>
                </a:cxn>
                <a:cxn ang="0">
                  <a:pos x="T2" y="T3"/>
                </a:cxn>
                <a:cxn ang="0">
                  <a:pos x="T4" y="T5"/>
                </a:cxn>
              </a:cxnLst>
              <a:rect l="0" t="0" r="r" b="b"/>
              <a:pathLst>
                <a:path w="13243" h="21600" fill="none" extrusionOk="0">
                  <a:moveTo>
                    <a:pt x="0" y="4334"/>
                  </a:moveTo>
                  <a:cubicBezTo>
                    <a:pt x="3742" y="1521"/>
                    <a:pt x="8297" y="-1"/>
                    <a:pt x="12979" y="0"/>
                  </a:cubicBezTo>
                  <a:cubicBezTo>
                    <a:pt x="13067" y="0"/>
                    <a:pt x="13155" y="0"/>
                    <a:pt x="13243" y="1"/>
                  </a:cubicBezTo>
                </a:path>
                <a:path w="13243" h="21600" stroke="0" extrusionOk="0">
                  <a:moveTo>
                    <a:pt x="0" y="4334"/>
                  </a:moveTo>
                  <a:cubicBezTo>
                    <a:pt x="3742" y="1521"/>
                    <a:pt x="8297" y="-1"/>
                    <a:pt x="12979" y="0"/>
                  </a:cubicBezTo>
                  <a:cubicBezTo>
                    <a:pt x="13067" y="0"/>
                    <a:pt x="13155" y="0"/>
                    <a:pt x="13243" y="1"/>
                  </a:cubicBezTo>
                  <a:lnTo>
                    <a:pt x="12979" y="21600"/>
                  </a:lnTo>
                  <a:close/>
                </a:path>
              </a:pathLst>
            </a:custGeom>
            <a:noFill/>
            <a:ln w="19050">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2574" name="Line 30"/>
            <p:cNvSpPr>
              <a:spLocks noChangeShapeType="1"/>
            </p:cNvSpPr>
            <p:nvPr/>
          </p:nvSpPr>
          <p:spPr bwMode="auto">
            <a:xfrm rot="91291" flipH="1">
              <a:off x="2969" y="1355"/>
              <a:ext cx="50" cy="439"/>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2575" name="Arc 31"/>
            <p:cNvSpPr>
              <a:spLocks/>
            </p:cNvSpPr>
            <p:nvPr/>
          </p:nvSpPr>
          <p:spPr bwMode="auto">
            <a:xfrm>
              <a:off x="3102" y="982"/>
              <a:ext cx="705" cy="718"/>
            </a:xfrm>
            <a:custGeom>
              <a:avLst/>
              <a:gdLst>
                <a:gd name="G0" fmla="+- 20343 0 0"/>
                <a:gd name="G1" fmla="+- 20682 0 0"/>
                <a:gd name="G2" fmla="+- 21600 0 0"/>
                <a:gd name="T0" fmla="*/ 0 w 20343"/>
                <a:gd name="T1" fmla="*/ 13421 h 20682"/>
                <a:gd name="T2" fmla="*/ 14114 w 20343"/>
                <a:gd name="T3" fmla="*/ 0 h 20682"/>
                <a:gd name="T4" fmla="*/ 20343 w 20343"/>
                <a:gd name="T5" fmla="*/ 20682 h 20682"/>
              </a:gdLst>
              <a:ahLst/>
              <a:cxnLst>
                <a:cxn ang="0">
                  <a:pos x="T0" y="T1"/>
                </a:cxn>
                <a:cxn ang="0">
                  <a:pos x="T2" y="T3"/>
                </a:cxn>
                <a:cxn ang="0">
                  <a:pos x="T4" y="T5"/>
                </a:cxn>
              </a:cxnLst>
              <a:rect l="0" t="0" r="r" b="b"/>
              <a:pathLst>
                <a:path w="20343" h="20682" fill="none" extrusionOk="0">
                  <a:moveTo>
                    <a:pt x="-1" y="13420"/>
                  </a:moveTo>
                  <a:cubicBezTo>
                    <a:pt x="2306" y="6959"/>
                    <a:pt x="7544" y="1978"/>
                    <a:pt x="14113" y="-1"/>
                  </a:cubicBezTo>
                </a:path>
                <a:path w="20343" h="20682" stroke="0" extrusionOk="0">
                  <a:moveTo>
                    <a:pt x="-1" y="13420"/>
                  </a:moveTo>
                  <a:cubicBezTo>
                    <a:pt x="2306" y="6959"/>
                    <a:pt x="7544" y="1978"/>
                    <a:pt x="14113" y="-1"/>
                  </a:cubicBezTo>
                  <a:lnTo>
                    <a:pt x="20343" y="20682"/>
                  </a:lnTo>
                  <a:close/>
                </a:path>
              </a:pathLst>
            </a:custGeom>
            <a:noFill/>
            <a:ln w="19050">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2576" name="Line 32"/>
            <p:cNvSpPr>
              <a:spLocks noChangeShapeType="1"/>
            </p:cNvSpPr>
            <p:nvPr/>
          </p:nvSpPr>
          <p:spPr bwMode="auto">
            <a:xfrm flipH="1">
              <a:off x="2925" y="1426"/>
              <a:ext cx="187" cy="655"/>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2577" name="Arc 33"/>
            <p:cNvSpPr>
              <a:spLocks/>
            </p:cNvSpPr>
            <p:nvPr/>
          </p:nvSpPr>
          <p:spPr bwMode="auto">
            <a:xfrm>
              <a:off x="3548" y="756"/>
              <a:ext cx="2005" cy="778"/>
            </a:xfrm>
            <a:custGeom>
              <a:avLst/>
              <a:gdLst>
                <a:gd name="G0" fmla="+- 15584 0 0"/>
                <a:gd name="G1" fmla="+- 21600 0 0"/>
                <a:gd name="G2" fmla="+- 21600 0 0"/>
                <a:gd name="T0" fmla="*/ 0 w 17212"/>
                <a:gd name="T1" fmla="*/ 6644 h 21600"/>
                <a:gd name="T2" fmla="*/ 17212 w 17212"/>
                <a:gd name="T3" fmla="*/ 61 h 21600"/>
                <a:gd name="T4" fmla="*/ 15584 w 17212"/>
                <a:gd name="T5" fmla="*/ 21600 h 21600"/>
              </a:gdLst>
              <a:ahLst/>
              <a:cxnLst>
                <a:cxn ang="0">
                  <a:pos x="T0" y="T1"/>
                </a:cxn>
                <a:cxn ang="0">
                  <a:pos x="T2" y="T3"/>
                </a:cxn>
                <a:cxn ang="0">
                  <a:pos x="T4" y="T5"/>
                </a:cxn>
              </a:cxnLst>
              <a:rect l="0" t="0" r="r" b="b"/>
              <a:pathLst>
                <a:path w="17212" h="21600" fill="none" extrusionOk="0">
                  <a:moveTo>
                    <a:pt x="-1" y="6643"/>
                  </a:moveTo>
                  <a:cubicBezTo>
                    <a:pt x="4073" y="2399"/>
                    <a:pt x="9701" y="-1"/>
                    <a:pt x="15584" y="0"/>
                  </a:cubicBezTo>
                  <a:cubicBezTo>
                    <a:pt x="16127" y="0"/>
                    <a:pt x="16670" y="20"/>
                    <a:pt x="17211" y="61"/>
                  </a:cubicBezTo>
                </a:path>
                <a:path w="17212" h="21600" stroke="0" extrusionOk="0">
                  <a:moveTo>
                    <a:pt x="-1" y="6643"/>
                  </a:moveTo>
                  <a:cubicBezTo>
                    <a:pt x="4073" y="2399"/>
                    <a:pt x="9701" y="-1"/>
                    <a:pt x="15584" y="0"/>
                  </a:cubicBezTo>
                  <a:cubicBezTo>
                    <a:pt x="16127" y="0"/>
                    <a:pt x="16670" y="20"/>
                    <a:pt x="17211" y="61"/>
                  </a:cubicBezTo>
                  <a:lnTo>
                    <a:pt x="15584" y="21600"/>
                  </a:lnTo>
                  <a:close/>
                </a:path>
              </a:pathLst>
            </a:custGeom>
            <a:noFill/>
            <a:ln w="19050">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2578" name="Arc 34"/>
            <p:cNvSpPr>
              <a:spLocks/>
            </p:cNvSpPr>
            <p:nvPr/>
          </p:nvSpPr>
          <p:spPr bwMode="auto">
            <a:xfrm rot="-261911">
              <a:off x="2891" y="971"/>
              <a:ext cx="2702" cy="1153"/>
            </a:xfrm>
            <a:custGeom>
              <a:avLst/>
              <a:gdLst>
                <a:gd name="G0" fmla="+- 21439 0 0"/>
                <a:gd name="G1" fmla="+- 21600 0 0"/>
                <a:gd name="G2" fmla="+- 21600 0 0"/>
                <a:gd name="T0" fmla="*/ 0 w 25077"/>
                <a:gd name="T1" fmla="*/ 18968 h 21600"/>
                <a:gd name="T2" fmla="*/ 25077 w 25077"/>
                <a:gd name="T3" fmla="*/ 308 h 21600"/>
                <a:gd name="T4" fmla="*/ 21439 w 25077"/>
                <a:gd name="T5" fmla="*/ 21600 h 21600"/>
              </a:gdLst>
              <a:ahLst/>
              <a:cxnLst>
                <a:cxn ang="0">
                  <a:pos x="T0" y="T1"/>
                </a:cxn>
                <a:cxn ang="0">
                  <a:pos x="T2" y="T3"/>
                </a:cxn>
                <a:cxn ang="0">
                  <a:pos x="T4" y="T5"/>
                </a:cxn>
              </a:cxnLst>
              <a:rect l="0" t="0" r="r" b="b"/>
              <a:pathLst>
                <a:path w="25077" h="21600" fill="none" extrusionOk="0">
                  <a:moveTo>
                    <a:pt x="-1" y="18967"/>
                  </a:moveTo>
                  <a:cubicBezTo>
                    <a:pt x="1329" y="8137"/>
                    <a:pt x="10527" y="-1"/>
                    <a:pt x="21439" y="0"/>
                  </a:cubicBezTo>
                  <a:cubicBezTo>
                    <a:pt x="22658" y="0"/>
                    <a:pt x="23875" y="103"/>
                    <a:pt x="25076" y="308"/>
                  </a:cubicBezTo>
                </a:path>
                <a:path w="25077" h="21600" stroke="0" extrusionOk="0">
                  <a:moveTo>
                    <a:pt x="-1" y="18967"/>
                  </a:moveTo>
                  <a:cubicBezTo>
                    <a:pt x="1329" y="8137"/>
                    <a:pt x="10527" y="-1"/>
                    <a:pt x="21439" y="0"/>
                  </a:cubicBezTo>
                  <a:cubicBezTo>
                    <a:pt x="22658" y="0"/>
                    <a:pt x="23875" y="103"/>
                    <a:pt x="25076" y="308"/>
                  </a:cubicBezTo>
                  <a:lnTo>
                    <a:pt x="21439" y="21600"/>
                  </a:lnTo>
                  <a:close/>
                </a:path>
              </a:pathLst>
            </a:custGeom>
            <a:noFill/>
            <a:ln w="19050">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2579" name="Arc 35"/>
            <p:cNvSpPr>
              <a:spLocks/>
            </p:cNvSpPr>
            <p:nvPr/>
          </p:nvSpPr>
          <p:spPr bwMode="auto">
            <a:xfrm rot="-186690">
              <a:off x="2923" y="1302"/>
              <a:ext cx="2837" cy="1266"/>
            </a:xfrm>
            <a:custGeom>
              <a:avLst/>
              <a:gdLst>
                <a:gd name="G0" fmla="+- 19214 0 0"/>
                <a:gd name="G1" fmla="+- 21571 0 0"/>
                <a:gd name="G2" fmla="+- 21600 0 0"/>
                <a:gd name="T0" fmla="*/ 0 w 19214"/>
                <a:gd name="T1" fmla="*/ 11703 h 21571"/>
                <a:gd name="T2" fmla="*/ 18086 w 19214"/>
                <a:gd name="T3" fmla="*/ 0 h 21571"/>
                <a:gd name="T4" fmla="*/ 19214 w 19214"/>
                <a:gd name="T5" fmla="*/ 21571 h 21571"/>
              </a:gdLst>
              <a:ahLst/>
              <a:cxnLst>
                <a:cxn ang="0">
                  <a:pos x="T0" y="T1"/>
                </a:cxn>
                <a:cxn ang="0">
                  <a:pos x="T2" y="T3"/>
                </a:cxn>
                <a:cxn ang="0">
                  <a:pos x="T4" y="T5"/>
                </a:cxn>
              </a:cxnLst>
              <a:rect l="0" t="0" r="r" b="b"/>
              <a:pathLst>
                <a:path w="19214" h="21571" fill="none" extrusionOk="0">
                  <a:moveTo>
                    <a:pt x="-1" y="11702"/>
                  </a:moveTo>
                  <a:cubicBezTo>
                    <a:pt x="3514" y="4859"/>
                    <a:pt x="10403" y="402"/>
                    <a:pt x="18086" y="0"/>
                  </a:cubicBezTo>
                </a:path>
                <a:path w="19214" h="21571" stroke="0" extrusionOk="0">
                  <a:moveTo>
                    <a:pt x="-1" y="11702"/>
                  </a:moveTo>
                  <a:cubicBezTo>
                    <a:pt x="3514" y="4859"/>
                    <a:pt x="10403" y="402"/>
                    <a:pt x="18086" y="0"/>
                  </a:cubicBezTo>
                  <a:lnTo>
                    <a:pt x="19214" y="21571"/>
                  </a:lnTo>
                  <a:close/>
                </a:path>
              </a:pathLst>
            </a:custGeom>
            <a:noFill/>
            <a:ln w="19050">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2580" name="Text Box 36"/>
            <p:cNvSpPr txBox="1">
              <a:spLocks noChangeArrowheads="1"/>
            </p:cNvSpPr>
            <p:nvPr/>
          </p:nvSpPr>
          <p:spPr bwMode="auto">
            <a:xfrm>
              <a:off x="3580" y="1246"/>
              <a:ext cx="867" cy="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92581" name="Line 37"/>
            <p:cNvSpPr>
              <a:spLocks noChangeShapeType="1"/>
            </p:cNvSpPr>
            <p:nvPr/>
          </p:nvSpPr>
          <p:spPr bwMode="auto">
            <a:xfrm rot="727329" flipH="1">
              <a:off x="3513" y="1448"/>
              <a:ext cx="188" cy="28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2582" name="Text Box 38"/>
            <p:cNvSpPr txBox="1">
              <a:spLocks noChangeArrowheads="1"/>
            </p:cNvSpPr>
            <p:nvPr/>
          </p:nvSpPr>
          <p:spPr bwMode="auto">
            <a:xfrm>
              <a:off x="3674" y="982"/>
              <a:ext cx="374"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0,5</a:t>
              </a:r>
            </a:p>
          </p:txBody>
        </p:sp>
        <p:sp>
          <p:nvSpPr>
            <p:cNvPr id="492583" name="Text Box 39"/>
            <p:cNvSpPr txBox="1">
              <a:spLocks noChangeArrowheads="1"/>
            </p:cNvSpPr>
            <p:nvPr/>
          </p:nvSpPr>
          <p:spPr bwMode="auto">
            <a:xfrm>
              <a:off x="3674" y="710"/>
              <a:ext cx="374"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0,6</a:t>
              </a:r>
            </a:p>
          </p:txBody>
        </p:sp>
        <p:sp>
          <p:nvSpPr>
            <p:cNvPr id="492584" name="Text Box 40"/>
            <p:cNvSpPr txBox="1">
              <a:spLocks noChangeArrowheads="1"/>
            </p:cNvSpPr>
            <p:nvPr/>
          </p:nvSpPr>
          <p:spPr bwMode="auto">
            <a:xfrm>
              <a:off x="2941" y="934"/>
              <a:ext cx="374"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0,7</a:t>
              </a:r>
            </a:p>
          </p:txBody>
        </p:sp>
        <p:sp>
          <p:nvSpPr>
            <p:cNvPr id="492585" name="Text Box 41"/>
            <p:cNvSpPr txBox="1">
              <a:spLocks noChangeArrowheads="1"/>
            </p:cNvSpPr>
            <p:nvPr/>
          </p:nvSpPr>
          <p:spPr bwMode="auto">
            <a:xfrm>
              <a:off x="2901" y="646"/>
              <a:ext cx="374"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0,8</a:t>
              </a:r>
            </a:p>
          </p:txBody>
        </p:sp>
        <p:sp>
          <p:nvSpPr>
            <p:cNvPr id="492586" name="Text Box 42"/>
            <p:cNvSpPr txBox="1">
              <a:spLocks noChangeArrowheads="1"/>
            </p:cNvSpPr>
            <p:nvPr/>
          </p:nvSpPr>
          <p:spPr bwMode="auto">
            <a:xfrm>
              <a:off x="2707" y="528"/>
              <a:ext cx="280"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q</a:t>
              </a:r>
            </a:p>
          </p:txBody>
        </p:sp>
        <p:sp>
          <p:nvSpPr>
            <p:cNvPr id="492587" name="Text Box 43"/>
            <p:cNvSpPr txBox="1">
              <a:spLocks noChangeArrowheads="1"/>
            </p:cNvSpPr>
            <p:nvPr/>
          </p:nvSpPr>
          <p:spPr bwMode="auto">
            <a:xfrm>
              <a:off x="2621" y="668"/>
              <a:ext cx="561" cy="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a:p>
              <a:pPr algn="l" eaLnBrk="0" hangingPunct="0"/>
              <a:r>
                <a:rPr lang="en-US" sz="2000">
                  <a:latin typeface="Times New Roman" pitchFamily="18" charset="0"/>
                  <a:cs typeface="Times New Roman" pitchFamily="18" charset="0"/>
                </a:rPr>
                <a:t>0,8</a:t>
              </a:r>
            </a:p>
          </p:txBody>
        </p:sp>
        <p:sp>
          <p:nvSpPr>
            <p:cNvPr id="492588" name="Text Box 44"/>
            <p:cNvSpPr txBox="1">
              <a:spLocks noChangeArrowheads="1"/>
            </p:cNvSpPr>
            <p:nvPr/>
          </p:nvSpPr>
          <p:spPr bwMode="auto">
            <a:xfrm>
              <a:off x="2613" y="1129"/>
              <a:ext cx="374"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0,6</a:t>
              </a:r>
            </a:p>
          </p:txBody>
        </p:sp>
        <p:sp>
          <p:nvSpPr>
            <p:cNvPr id="492589" name="Text Box 45"/>
            <p:cNvSpPr txBox="1">
              <a:spLocks noChangeArrowheads="1"/>
            </p:cNvSpPr>
            <p:nvPr/>
          </p:nvSpPr>
          <p:spPr bwMode="auto">
            <a:xfrm>
              <a:off x="2629" y="1402"/>
              <a:ext cx="374"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0,4</a:t>
              </a:r>
            </a:p>
          </p:txBody>
        </p:sp>
        <p:sp>
          <p:nvSpPr>
            <p:cNvPr id="492590" name="Text Box 46"/>
            <p:cNvSpPr txBox="1">
              <a:spLocks noChangeArrowheads="1"/>
            </p:cNvSpPr>
            <p:nvPr/>
          </p:nvSpPr>
          <p:spPr bwMode="auto">
            <a:xfrm>
              <a:off x="2621" y="1667"/>
              <a:ext cx="374"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0,2</a:t>
              </a:r>
            </a:p>
          </p:txBody>
        </p:sp>
        <p:sp>
          <p:nvSpPr>
            <p:cNvPr id="492591" name="Text Box 47"/>
            <p:cNvSpPr txBox="1">
              <a:spLocks noChangeArrowheads="1"/>
            </p:cNvSpPr>
            <p:nvPr/>
          </p:nvSpPr>
          <p:spPr bwMode="auto">
            <a:xfrm>
              <a:off x="2722" y="2049"/>
              <a:ext cx="375"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O</a:t>
              </a:r>
            </a:p>
          </p:txBody>
        </p:sp>
        <p:sp>
          <p:nvSpPr>
            <p:cNvPr id="492592" name="Text Box 48"/>
            <p:cNvSpPr txBox="1">
              <a:spLocks noChangeArrowheads="1"/>
            </p:cNvSpPr>
            <p:nvPr/>
          </p:nvSpPr>
          <p:spPr bwMode="auto">
            <a:xfrm>
              <a:off x="3182" y="2057"/>
              <a:ext cx="375"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1</a:t>
              </a:r>
            </a:p>
          </p:txBody>
        </p:sp>
        <p:sp>
          <p:nvSpPr>
            <p:cNvPr id="492593" name="Text Box 49"/>
            <p:cNvSpPr txBox="1">
              <a:spLocks noChangeArrowheads="1"/>
            </p:cNvSpPr>
            <p:nvPr/>
          </p:nvSpPr>
          <p:spPr bwMode="auto">
            <a:xfrm>
              <a:off x="3572" y="2057"/>
              <a:ext cx="375"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2</a:t>
              </a:r>
            </a:p>
          </p:txBody>
        </p:sp>
        <p:sp>
          <p:nvSpPr>
            <p:cNvPr id="492594" name="Text Box 50"/>
            <p:cNvSpPr txBox="1">
              <a:spLocks noChangeArrowheads="1"/>
            </p:cNvSpPr>
            <p:nvPr/>
          </p:nvSpPr>
          <p:spPr bwMode="auto">
            <a:xfrm>
              <a:off x="3939" y="2057"/>
              <a:ext cx="374"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3</a:t>
              </a:r>
            </a:p>
          </p:txBody>
        </p:sp>
        <p:sp>
          <p:nvSpPr>
            <p:cNvPr id="492595" name="Text Box 51"/>
            <p:cNvSpPr txBox="1">
              <a:spLocks noChangeArrowheads="1"/>
            </p:cNvSpPr>
            <p:nvPr/>
          </p:nvSpPr>
          <p:spPr bwMode="auto">
            <a:xfrm>
              <a:off x="4313" y="2057"/>
              <a:ext cx="374"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4</a:t>
              </a:r>
            </a:p>
          </p:txBody>
        </p:sp>
        <p:sp>
          <p:nvSpPr>
            <p:cNvPr id="492596" name="Text Box 52"/>
            <p:cNvSpPr txBox="1">
              <a:spLocks noChangeArrowheads="1"/>
            </p:cNvSpPr>
            <p:nvPr/>
          </p:nvSpPr>
          <p:spPr bwMode="auto">
            <a:xfrm>
              <a:off x="4680" y="2057"/>
              <a:ext cx="374"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5</a:t>
              </a:r>
            </a:p>
          </p:txBody>
        </p:sp>
        <p:sp>
          <p:nvSpPr>
            <p:cNvPr id="492597" name="Text Box 53"/>
            <p:cNvSpPr txBox="1">
              <a:spLocks noChangeArrowheads="1"/>
            </p:cNvSpPr>
            <p:nvPr/>
          </p:nvSpPr>
          <p:spPr bwMode="auto">
            <a:xfrm>
              <a:off x="5046" y="2049"/>
              <a:ext cx="503" cy="2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aphicFrame>
          <p:nvGraphicFramePr>
            <p:cNvPr id="492598" name="Object 54"/>
            <p:cNvGraphicFramePr>
              <a:graphicFrameLocks noChangeAspect="1"/>
            </p:cNvGraphicFramePr>
            <p:nvPr/>
          </p:nvGraphicFramePr>
          <p:xfrm>
            <a:off x="5136" y="2112"/>
            <a:ext cx="528" cy="192"/>
          </p:xfrm>
          <a:graphic>
            <a:graphicData uri="http://schemas.openxmlformats.org/presentationml/2006/ole">
              <mc:AlternateContent xmlns:mc="http://schemas.openxmlformats.org/markup-compatibility/2006">
                <mc:Choice xmlns:v="urn:schemas-microsoft-com:vml" Requires="v">
                  <p:oleObj spid="_x0000_s492605" name="Equation" r:id="rId9" imgW="545760" imgH="203040" progId="Equation.3">
                    <p:embed/>
                  </p:oleObj>
                </mc:Choice>
                <mc:Fallback>
                  <p:oleObj name="Equation" r:id="rId9" imgW="545760" imgH="203040" progId="Equation.3">
                    <p:embed/>
                    <p:pic>
                      <p:nvPicPr>
                        <p:cNvPr id="0" name="Object 5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136" y="2112"/>
                          <a:ext cx="528"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92599" name="Object 55"/>
            <p:cNvGraphicFramePr>
              <a:graphicFrameLocks noChangeAspect="1"/>
            </p:cNvGraphicFramePr>
            <p:nvPr/>
          </p:nvGraphicFramePr>
          <p:xfrm>
            <a:off x="3582" y="1272"/>
            <a:ext cx="656" cy="234"/>
          </p:xfrm>
          <a:graphic>
            <a:graphicData uri="http://schemas.openxmlformats.org/presentationml/2006/ole">
              <mc:AlternateContent xmlns:mc="http://schemas.openxmlformats.org/markup-compatibility/2006">
                <mc:Choice xmlns:v="urn:schemas-microsoft-com:vml" Requires="v">
                  <p:oleObj spid="_x0000_s492606" name="Equation" r:id="rId11" imgW="1041120" imgH="279360" progId="Equation.3">
                    <p:embed/>
                  </p:oleObj>
                </mc:Choice>
                <mc:Fallback>
                  <p:oleObj name="Equation" r:id="rId11" imgW="1041120" imgH="279360" progId="Equation.3">
                    <p:embed/>
                    <p:pic>
                      <p:nvPicPr>
                        <p:cNvPr id="0" name="Object 5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582" y="1272"/>
                          <a:ext cx="656" cy="2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aphicFrame>
        <p:nvGraphicFramePr>
          <p:cNvPr id="492600" name="Object 56"/>
          <p:cNvGraphicFramePr>
            <a:graphicFrameLocks noChangeAspect="1"/>
          </p:cNvGraphicFramePr>
          <p:nvPr/>
        </p:nvGraphicFramePr>
        <p:xfrm>
          <a:off x="1143000" y="5000625"/>
          <a:ext cx="7010400" cy="457200"/>
        </p:xfrm>
        <a:graphic>
          <a:graphicData uri="http://schemas.openxmlformats.org/presentationml/2006/ole">
            <mc:AlternateContent xmlns:mc="http://schemas.openxmlformats.org/markup-compatibility/2006">
              <mc:Choice xmlns:v="urn:schemas-microsoft-com:vml" Requires="v">
                <p:oleObj spid="_x0000_s492607" name="Document" r:id="rId13" imgW="5274360" imgH="253440" progId="Word.Document.8">
                  <p:embed/>
                </p:oleObj>
              </mc:Choice>
              <mc:Fallback>
                <p:oleObj name="Document" r:id="rId13" imgW="5274360" imgH="253440" progId="Word.Document.8">
                  <p:embed/>
                  <p:pic>
                    <p:nvPicPr>
                      <p:cNvPr id="0" name="Object 5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143000" y="5000625"/>
                        <a:ext cx="70104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92601" name="Text Box 57"/>
          <p:cNvSpPr txBox="1">
            <a:spLocks noChangeArrowheads="1"/>
          </p:cNvSpPr>
          <p:nvPr/>
        </p:nvSpPr>
        <p:spPr bwMode="auto">
          <a:xfrm>
            <a:off x="365125" y="5614988"/>
            <a:ext cx="80025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rPr>
              <a:t>q</a:t>
            </a:r>
            <a:r>
              <a:rPr lang="en-US">
                <a:solidFill>
                  <a:srgbClr val="000000"/>
                </a:solidFill>
              </a:rPr>
              <a:t> - hệ số nhạy của vật liệu đối với sự tập trung ứng suất .</a:t>
            </a:r>
            <a:r>
              <a:rPr lang="en-US">
                <a:latin typeface="Times New Roman" pitchFamily="18" charset="0"/>
                <a:cs typeface="Times New Roman" pitchFamily="18" charset="0"/>
              </a:rPr>
              <a:t>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492546"/>
                                        </p:tgtEl>
                                        <p:attrNameLst>
                                          <p:attrName>style.visibility</p:attrName>
                                        </p:attrNameLst>
                                      </p:cBhvr>
                                      <p:to>
                                        <p:strVal val="visible"/>
                                      </p:to>
                                    </p:set>
                                    <p:animEffect transition="in" filter="checkerboard(across)">
                                      <p:cBhvr>
                                        <p:cTn id="7" dur="2000"/>
                                        <p:tgtEl>
                                          <p:spTgt spid="49254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9" fill="hold" nodeType="clickEffect">
                                  <p:stCondLst>
                                    <p:cond delay="0"/>
                                  </p:stCondLst>
                                  <p:childTnLst>
                                    <p:set>
                                      <p:cBhvr>
                                        <p:cTn id="11" dur="1" fill="hold">
                                          <p:stCondLst>
                                            <p:cond delay="0"/>
                                          </p:stCondLst>
                                        </p:cTn>
                                        <p:tgtEl>
                                          <p:spTgt spid="492547"/>
                                        </p:tgtEl>
                                        <p:attrNameLst>
                                          <p:attrName>style.visibility</p:attrName>
                                        </p:attrNameLst>
                                      </p:cBhvr>
                                      <p:to>
                                        <p:strVal val="visible"/>
                                      </p:to>
                                    </p:set>
                                    <p:animEffect transition="in" filter="strips(upLeft)">
                                      <p:cBhvr>
                                        <p:cTn id="12" dur="2000"/>
                                        <p:tgtEl>
                                          <p:spTgt spid="49254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2" presetClass="entr" presetSubtype="8" fill="hold" nodeType="clickEffect">
                                  <p:stCondLst>
                                    <p:cond delay="0"/>
                                  </p:stCondLst>
                                  <p:childTnLst>
                                    <p:set>
                                      <p:cBhvr>
                                        <p:cTn id="16" dur="1" fill="hold">
                                          <p:stCondLst>
                                            <p:cond delay="0"/>
                                          </p:stCondLst>
                                        </p:cTn>
                                        <p:tgtEl>
                                          <p:spTgt spid="492548"/>
                                        </p:tgtEl>
                                        <p:attrNameLst>
                                          <p:attrName>style.visibility</p:attrName>
                                        </p:attrNameLst>
                                      </p:cBhvr>
                                      <p:to>
                                        <p:strVal val="visible"/>
                                      </p:to>
                                    </p:set>
                                    <p:animEffect transition="in" filter="slide(fromLeft)">
                                      <p:cBhvr>
                                        <p:cTn id="17" dur="2000"/>
                                        <p:tgtEl>
                                          <p:spTgt spid="49254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nodeType="clickEffect">
                                  <p:stCondLst>
                                    <p:cond delay="0"/>
                                  </p:stCondLst>
                                  <p:childTnLst>
                                    <p:set>
                                      <p:cBhvr>
                                        <p:cTn id="21" dur="1" fill="hold">
                                          <p:stCondLst>
                                            <p:cond delay="0"/>
                                          </p:stCondLst>
                                        </p:cTn>
                                        <p:tgtEl>
                                          <p:spTgt spid="492552"/>
                                        </p:tgtEl>
                                        <p:attrNameLst>
                                          <p:attrName>style.visibility</p:attrName>
                                        </p:attrNameLst>
                                      </p:cBhvr>
                                      <p:to>
                                        <p:strVal val="visible"/>
                                      </p:to>
                                    </p:set>
                                    <p:animEffect transition="in" filter="wipe(up)">
                                      <p:cBhvr>
                                        <p:cTn id="22" dur="2000"/>
                                        <p:tgtEl>
                                          <p:spTgt spid="49255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2" presetClass="entr" presetSubtype="8" fill="hold" nodeType="clickEffect">
                                  <p:stCondLst>
                                    <p:cond delay="0"/>
                                  </p:stCondLst>
                                  <p:childTnLst>
                                    <p:set>
                                      <p:cBhvr>
                                        <p:cTn id="26" dur="1" fill="hold">
                                          <p:stCondLst>
                                            <p:cond delay="0"/>
                                          </p:stCondLst>
                                        </p:cTn>
                                        <p:tgtEl>
                                          <p:spTgt spid="492600"/>
                                        </p:tgtEl>
                                        <p:attrNameLst>
                                          <p:attrName>style.visibility</p:attrName>
                                        </p:attrNameLst>
                                      </p:cBhvr>
                                      <p:to>
                                        <p:strVal val="visible"/>
                                      </p:to>
                                    </p:set>
                                    <p:animEffect transition="in" filter="slide(fromLeft)">
                                      <p:cBhvr>
                                        <p:cTn id="27" dur="2000"/>
                                        <p:tgtEl>
                                          <p:spTgt spid="492600"/>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8" presetClass="entr" presetSubtype="6" fill="hold" nodeType="clickEffect">
                                  <p:stCondLst>
                                    <p:cond delay="0"/>
                                  </p:stCondLst>
                                  <p:childTnLst>
                                    <p:set>
                                      <p:cBhvr>
                                        <p:cTn id="31" dur="1" fill="hold">
                                          <p:stCondLst>
                                            <p:cond delay="0"/>
                                          </p:stCondLst>
                                        </p:cTn>
                                        <p:tgtEl>
                                          <p:spTgt spid="492555"/>
                                        </p:tgtEl>
                                        <p:attrNameLst>
                                          <p:attrName>style.visibility</p:attrName>
                                        </p:attrNameLst>
                                      </p:cBhvr>
                                      <p:to>
                                        <p:strVal val="visible"/>
                                      </p:to>
                                    </p:set>
                                    <p:animEffect transition="in" filter="strips(downRight)">
                                      <p:cBhvr>
                                        <p:cTn id="32" dur="2000"/>
                                        <p:tgtEl>
                                          <p:spTgt spid="492555"/>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12" presetClass="entr" presetSubtype="4" fill="hold" grpId="0" nodeType="clickEffect">
                                  <p:stCondLst>
                                    <p:cond delay="0"/>
                                  </p:stCondLst>
                                  <p:childTnLst>
                                    <p:set>
                                      <p:cBhvr>
                                        <p:cTn id="36" dur="1" fill="hold">
                                          <p:stCondLst>
                                            <p:cond delay="0"/>
                                          </p:stCondLst>
                                        </p:cTn>
                                        <p:tgtEl>
                                          <p:spTgt spid="492601"/>
                                        </p:tgtEl>
                                        <p:attrNameLst>
                                          <p:attrName>style.visibility</p:attrName>
                                        </p:attrNameLst>
                                      </p:cBhvr>
                                      <p:to>
                                        <p:strVal val="visible"/>
                                      </p:to>
                                    </p:set>
                                    <p:animEffect transition="in" filter="slide(fromBottom)">
                                      <p:cBhvr>
                                        <p:cTn id="37" dur="2000"/>
                                        <p:tgtEl>
                                          <p:spTgt spid="4926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2546" grpId="0" autoUpdateAnimBg="0"/>
      <p:bldP spid="492601" grpId="0" autoUpdateAnimBg="0"/>
    </p:bldLst>
  </p:timing>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93570" name="Group 2"/>
          <p:cNvGrpSpPr>
            <a:grpSpLocks/>
          </p:cNvGrpSpPr>
          <p:nvPr/>
        </p:nvGrpSpPr>
        <p:grpSpPr bwMode="auto">
          <a:xfrm>
            <a:off x="381000" y="304800"/>
            <a:ext cx="4154488" cy="5297488"/>
            <a:chOff x="230" y="170"/>
            <a:chExt cx="2617" cy="3337"/>
          </a:xfrm>
        </p:grpSpPr>
        <p:grpSp>
          <p:nvGrpSpPr>
            <p:cNvPr id="493571" name="Group 3"/>
            <p:cNvGrpSpPr>
              <a:grpSpLocks/>
            </p:cNvGrpSpPr>
            <p:nvPr/>
          </p:nvGrpSpPr>
          <p:grpSpPr bwMode="auto">
            <a:xfrm>
              <a:off x="240" y="528"/>
              <a:ext cx="2607" cy="2979"/>
              <a:chOff x="240" y="528"/>
              <a:chExt cx="2607" cy="2979"/>
            </a:xfrm>
          </p:grpSpPr>
          <p:sp>
            <p:nvSpPr>
              <p:cNvPr id="493572" name="Line 4"/>
              <p:cNvSpPr>
                <a:spLocks noChangeShapeType="1"/>
              </p:cNvSpPr>
              <p:nvPr/>
            </p:nvSpPr>
            <p:spPr bwMode="auto">
              <a:xfrm>
                <a:off x="557" y="2913"/>
                <a:ext cx="212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573" name="Line 5"/>
              <p:cNvSpPr>
                <a:spLocks noChangeShapeType="1"/>
              </p:cNvSpPr>
              <p:nvPr/>
            </p:nvSpPr>
            <p:spPr bwMode="auto">
              <a:xfrm>
                <a:off x="564" y="3173"/>
                <a:ext cx="212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574" name="Line 6"/>
              <p:cNvSpPr>
                <a:spLocks noChangeShapeType="1"/>
              </p:cNvSpPr>
              <p:nvPr/>
            </p:nvSpPr>
            <p:spPr bwMode="auto">
              <a:xfrm>
                <a:off x="557" y="2653"/>
                <a:ext cx="212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575" name="Line 7"/>
              <p:cNvSpPr>
                <a:spLocks noChangeShapeType="1"/>
              </p:cNvSpPr>
              <p:nvPr/>
            </p:nvSpPr>
            <p:spPr bwMode="auto">
              <a:xfrm>
                <a:off x="557" y="1886"/>
                <a:ext cx="212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576" name="Line 8"/>
              <p:cNvSpPr>
                <a:spLocks noChangeShapeType="1"/>
              </p:cNvSpPr>
              <p:nvPr/>
            </p:nvSpPr>
            <p:spPr bwMode="auto">
              <a:xfrm>
                <a:off x="557" y="2399"/>
                <a:ext cx="212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577" name="Line 9"/>
              <p:cNvSpPr>
                <a:spLocks noChangeShapeType="1"/>
              </p:cNvSpPr>
              <p:nvPr/>
            </p:nvSpPr>
            <p:spPr bwMode="auto">
              <a:xfrm>
                <a:off x="557" y="2143"/>
                <a:ext cx="212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578" name="Line 10"/>
              <p:cNvSpPr>
                <a:spLocks noChangeShapeType="1"/>
              </p:cNvSpPr>
              <p:nvPr/>
            </p:nvSpPr>
            <p:spPr bwMode="auto">
              <a:xfrm>
                <a:off x="557" y="1629"/>
                <a:ext cx="212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579" name="Line 11"/>
              <p:cNvSpPr>
                <a:spLocks noChangeShapeType="1"/>
              </p:cNvSpPr>
              <p:nvPr/>
            </p:nvSpPr>
            <p:spPr bwMode="auto">
              <a:xfrm>
                <a:off x="557" y="1375"/>
                <a:ext cx="211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580" name="Line 12"/>
              <p:cNvSpPr>
                <a:spLocks noChangeShapeType="1"/>
              </p:cNvSpPr>
              <p:nvPr/>
            </p:nvSpPr>
            <p:spPr bwMode="auto">
              <a:xfrm>
                <a:off x="557" y="1373"/>
                <a:ext cx="0" cy="17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581" name="Line 13"/>
              <p:cNvSpPr>
                <a:spLocks noChangeShapeType="1"/>
              </p:cNvSpPr>
              <p:nvPr/>
            </p:nvSpPr>
            <p:spPr bwMode="auto">
              <a:xfrm>
                <a:off x="821" y="1373"/>
                <a:ext cx="0" cy="17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582" name="Line 14"/>
              <p:cNvSpPr>
                <a:spLocks noChangeShapeType="1"/>
              </p:cNvSpPr>
              <p:nvPr/>
            </p:nvSpPr>
            <p:spPr bwMode="auto">
              <a:xfrm>
                <a:off x="1085" y="1373"/>
                <a:ext cx="0" cy="17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583" name="Line 15"/>
              <p:cNvSpPr>
                <a:spLocks noChangeShapeType="1"/>
              </p:cNvSpPr>
              <p:nvPr/>
            </p:nvSpPr>
            <p:spPr bwMode="auto">
              <a:xfrm>
                <a:off x="1348" y="1373"/>
                <a:ext cx="0" cy="17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584" name="Line 16"/>
              <p:cNvSpPr>
                <a:spLocks noChangeShapeType="1"/>
              </p:cNvSpPr>
              <p:nvPr/>
            </p:nvSpPr>
            <p:spPr bwMode="auto">
              <a:xfrm>
                <a:off x="1612" y="1373"/>
                <a:ext cx="0" cy="17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585" name="Line 17"/>
              <p:cNvSpPr>
                <a:spLocks noChangeShapeType="1"/>
              </p:cNvSpPr>
              <p:nvPr/>
            </p:nvSpPr>
            <p:spPr bwMode="auto">
              <a:xfrm>
                <a:off x="1876" y="1373"/>
                <a:ext cx="0" cy="17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586" name="Line 18"/>
              <p:cNvSpPr>
                <a:spLocks noChangeShapeType="1"/>
              </p:cNvSpPr>
              <p:nvPr/>
            </p:nvSpPr>
            <p:spPr bwMode="auto">
              <a:xfrm>
                <a:off x="2139" y="1373"/>
                <a:ext cx="0" cy="17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587" name="Line 19"/>
              <p:cNvSpPr>
                <a:spLocks noChangeShapeType="1"/>
              </p:cNvSpPr>
              <p:nvPr/>
            </p:nvSpPr>
            <p:spPr bwMode="auto">
              <a:xfrm>
                <a:off x="2403" y="1373"/>
                <a:ext cx="0" cy="17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588" name="Line 20"/>
              <p:cNvSpPr>
                <a:spLocks noChangeShapeType="1"/>
              </p:cNvSpPr>
              <p:nvPr/>
            </p:nvSpPr>
            <p:spPr bwMode="auto">
              <a:xfrm>
                <a:off x="2681" y="1373"/>
                <a:ext cx="0" cy="17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589" name="Line 21"/>
              <p:cNvSpPr>
                <a:spLocks noChangeShapeType="1"/>
              </p:cNvSpPr>
              <p:nvPr/>
            </p:nvSpPr>
            <p:spPr bwMode="auto">
              <a:xfrm>
                <a:off x="1455" y="777"/>
                <a:ext cx="42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590" name="Line 22"/>
              <p:cNvSpPr>
                <a:spLocks noChangeShapeType="1"/>
              </p:cNvSpPr>
              <p:nvPr/>
            </p:nvSpPr>
            <p:spPr bwMode="auto">
              <a:xfrm>
                <a:off x="1455" y="1205"/>
                <a:ext cx="42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591" name="Line 23"/>
              <p:cNvSpPr>
                <a:spLocks noChangeShapeType="1"/>
              </p:cNvSpPr>
              <p:nvPr/>
            </p:nvSpPr>
            <p:spPr bwMode="auto">
              <a:xfrm>
                <a:off x="1883" y="777"/>
                <a:ext cx="0" cy="4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592" name="Freeform 24"/>
              <p:cNvSpPr>
                <a:spLocks/>
              </p:cNvSpPr>
              <p:nvPr/>
            </p:nvSpPr>
            <p:spPr bwMode="auto">
              <a:xfrm>
                <a:off x="1443" y="769"/>
                <a:ext cx="49" cy="435"/>
              </a:xfrm>
              <a:custGeom>
                <a:avLst/>
                <a:gdLst>
                  <a:gd name="T0" fmla="*/ 43 w 103"/>
                  <a:gd name="T1" fmla="*/ 0 h 915"/>
                  <a:gd name="T2" fmla="*/ 58 w 103"/>
                  <a:gd name="T3" fmla="*/ 255 h 915"/>
                  <a:gd name="T4" fmla="*/ 88 w 103"/>
                  <a:gd name="T5" fmla="*/ 345 h 915"/>
                  <a:gd name="T6" fmla="*/ 103 w 103"/>
                  <a:gd name="T7" fmla="*/ 390 h 915"/>
                  <a:gd name="T8" fmla="*/ 58 w 103"/>
                  <a:gd name="T9" fmla="*/ 645 h 915"/>
                  <a:gd name="T10" fmla="*/ 28 w 103"/>
                  <a:gd name="T11" fmla="*/ 705 h 915"/>
                  <a:gd name="T12" fmla="*/ 13 w 103"/>
                  <a:gd name="T13" fmla="*/ 750 h 915"/>
                  <a:gd name="T14" fmla="*/ 43 w 103"/>
                  <a:gd name="T15" fmla="*/ 915 h 9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3" h="915">
                    <a:moveTo>
                      <a:pt x="43" y="0"/>
                    </a:moveTo>
                    <a:cubicBezTo>
                      <a:pt x="1" y="166"/>
                      <a:pt x="0" y="81"/>
                      <a:pt x="58" y="255"/>
                    </a:cubicBezTo>
                    <a:cubicBezTo>
                      <a:pt x="68" y="285"/>
                      <a:pt x="78" y="315"/>
                      <a:pt x="88" y="345"/>
                    </a:cubicBezTo>
                    <a:cubicBezTo>
                      <a:pt x="93" y="360"/>
                      <a:pt x="103" y="390"/>
                      <a:pt x="103" y="390"/>
                    </a:cubicBezTo>
                    <a:cubicBezTo>
                      <a:pt x="94" y="478"/>
                      <a:pt x="89" y="562"/>
                      <a:pt x="58" y="645"/>
                    </a:cubicBezTo>
                    <a:cubicBezTo>
                      <a:pt x="50" y="666"/>
                      <a:pt x="37" y="684"/>
                      <a:pt x="28" y="705"/>
                    </a:cubicBezTo>
                    <a:cubicBezTo>
                      <a:pt x="22" y="720"/>
                      <a:pt x="18" y="735"/>
                      <a:pt x="13" y="750"/>
                    </a:cubicBezTo>
                    <a:cubicBezTo>
                      <a:pt x="21" y="796"/>
                      <a:pt x="43" y="867"/>
                      <a:pt x="43" y="915"/>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3593" name="Line 25"/>
              <p:cNvSpPr>
                <a:spLocks noChangeShapeType="1"/>
              </p:cNvSpPr>
              <p:nvPr/>
            </p:nvSpPr>
            <p:spPr bwMode="auto">
              <a:xfrm>
                <a:off x="1997" y="777"/>
                <a:ext cx="32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594" name="Line 26"/>
              <p:cNvSpPr>
                <a:spLocks noChangeShapeType="1"/>
              </p:cNvSpPr>
              <p:nvPr/>
            </p:nvSpPr>
            <p:spPr bwMode="auto">
              <a:xfrm>
                <a:off x="2004" y="1205"/>
                <a:ext cx="32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595" name="Line 27"/>
              <p:cNvSpPr>
                <a:spLocks noChangeShapeType="1"/>
              </p:cNvSpPr>
              <p:nvPr/>
            </p:nvSpPr>
            <p:spPr bwMode="auto">
              <a:xfrm>
                <a:off x="2004" y="777"/>
                <a:ext cx="0" cy="4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596" name="Freeform 28"/>
              <p:cNvSpPr>
                <a:spLocks/>
              </p:cNvSpPr>
              <p:nvPr/>
            </p:nvSpPr>
            <p:spPr bwMode="auto">
              <a:xfrm>
                <a:off x="2283" y="776"/>
                <a:ext cx="45" cy="428"/>
              </a:xfrm>
              <a:custGeom>
                <a:avLst/>
                <a:gdLst>
                  <a:gd name="T0" fmla="*/ 60 w 96"/>
                  <a:gd name="T1" fmla="*/ 0 h 900"/>
                  <a:gd name="T2" fmla="*/ 0 w 96"/>
                  <a:gd name="T3" fmla="*/ 465 h 900"/>
                  <a:gd name="T4" fmla="*/ 15 w 96"/>
                  <a:gd name="T5" fmla="*/ 585 h 900"/>
                  <a:gd name="T6" fmla="*/ 60 w 96"/>
                  <a:gd name="T7" fmla="*/ 720 h 900"/>
                  <a:gd name="T8" fmla="*/ 60 w 96"/>
                  <a:gd name="T9" fmla="*/ 900 h 900"/>
                </a:gdLst>
                <a:ahLst/>
                <a:cxnLst>
                  <a:cxn ang="0">
                    <a:pos x="T0" y="T1"/>
                  </a:cxn>
                  <a:cxn ang="0">
                    <a:pos x="T2" y="T3"/>
                  </a:cxn>
                  <a:cxn ang="0">
                    <a:pos x="T4" y="T5"/>
                  </a:cxn>
                  <a:cxn ang="0">
                    <a:pos x="T6" y="T7"/>
                  </a:cxn>
                  <a:cxn ang="0">
                    <a:pos x="T8" y="T9"/>
                  </a:cxn>
                </a:cxnLst>
                <a:rect l="0" t="0" r="r" b="b"/>
                <a:pathLst>
                  <a:path w="96" h="900">
                    <a:moveTo>
                      <a:pt x="60" y="0"/>
                    </a:moveTo>
                    <a:cubicBezTo>
                      <a:pt x="96" y="180"/>
                      <a:pt x="41" y="302"/>
                      <a:pt x="0" y="465"/>
                    </a:cubicBezTo>
                    <a:cubicBezTo>
                      <a:pt x="5" y="505"/>
                      <a:pt x="7" y="546"/>
                      <a:pt x="15" y="585"/>
                    </a:cubicBezTo>
                    <a:cubicBezTo>
                      <a:pt x="25" y="631"/>
                      <a:pt x="60" y="673"/>
                      <a:pt x="60" y="720"/>
                    </a:cubicBezTo>
                    <a:cubicBezTo>
                      <a:pt x="60" y="780"/>
                      <a:pt x="60" y="840"/>
                      <a:pt x="60" y="900"/>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3597" name="Line 29"/>
              <p:cNvSpPr>
                <a:spLocks noChangeShapeType="1"/>
              </p:cNvSpPr>
              <p:nvPr/>
            </p:nvSpPr>
            <p:spPr bwMode="auto">
              <a:xfrm>
                <a:off x="1377" y="991"/>
                <a:ext cx="1026"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493598" name="Arc 30"/>
              <p:cNvSpPr>
                <a:spLocks/>
              </p:cNvSpPr>
              <p:nvPr/>
            </p:nvSpPr>
            <p:spPr bwMode="auto">
              <a:xfrm>
                <a:off x="1883" y="734"/>
                <a:ext cx="112" cy="105"/>
              </a:xfrm>
              <a:custGeom>
                <a:avLst/>
                <a:gdLst>
                  <a:gd name="G0" fmla="+- 11590 0 0"/>
                  <a:gd name="G1" fmla="+- 0 0 0"/>
                  <a:gd name="G2" fmla="+- 21600 0 0"/>
                  <a:gd name="T0" fmla="*/ 23131 w 23131"/>
                  <a:gd name="T1" fmla="*/ 18258 h 21600"/>
                  <a:gd name="T2" fmla="*/ 0 w 23131"/>
                  <a:gd name="T3" fmla="*/ 18227 h 21600"/>
                  <a:gd name="T4" fmla="*/ 11590 w 23131"/>
                  <a:gd name="T5" fmla="*/ 0 h 21600"/>
                </a:gdLst>
                <a:ahLst/>
                <a:cxnLst>
                  <a:cxn ang="0">
                    <a:pos x="T0" y="T1"/>
                  </a:cxn>
                  <a:cxn ang="0">
                    <a:pos x="T2" y="T3"/>
                  </a:cxn>
                  <a:cxn ang="0">
                    <a:pos x="T4" y="T5"/>
                  </a:cxn>
                </a:cxnLst>
                <a:rect l="0" t="0" r="r" b="b"/>
                <a:pathLst>
                  <a:path w="23131" h="21600" fill="none" extrusionOk="0">
                    <a:moveTo>
                      <a:pt x="23131" y="18258"/>
                    </a:moveTo>
                    <a:cubicBezTo>
                      <a:pt x="19677" y="20441"/>
                      <a:pt x="15675" y="21599"/>
                      <a:pt x="11590" y="21600"/>
                    </a:cubicBezTo>
                    <a:cubicBezTo>
                      <a:pt x="7484" y="21600"/>
                      <a:pt x="3464" y="20430"/>
                      <a:pt x="-1" y="18227"/>
                    </a:cubicBezTo>
                  </a:path>
                  <a:path w="23131" h="21600" stroke="0" extrusionOk="0">
                    <a:moveTo>
                      <a:pt x="23131" y="18258"/>
                    </a:moveTo>
                    <a:cubicBezTo>
                      <a:pt x="19677" y="20441"/>
                      <a:pt x="15675" y="21599"/>
                      <a:pt x="11590" y="21600"/>
                    </a:cubicBezTo>
                    <a:cubicBezTo>
                      <a:pt x="7484" y="21600"/>
                      <a:pt x="3464" y="20430"/>
                      <a:pt x="-1" y="18227"/>
                    </a:cubicBezTo>
                    <a:lnTo>
                      <a:pt x="11590"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3599" name="Arc 31"/>
              <p:cNvSpPr>
                <a:spLocks/>
              </p:cNvSpPr>
              <p:nvPr/>
            </p:nvSpPr>
            <p:spPr bwMode="auto">
              <a:xfrm>
                <a:off x="1878" y="1130"/>
                <a:ext cx="124" cy="105"/>
              </a:xfrm>
              <a:custGeom>
                <a:avLst/>
                <a:gdLst>
                  <a:gd name="G0" fmla="+- 14108 0 0"/>
                  <a:gd name="G1" fmla="+- 21600 0 0"/>
                  <a:gd name="G2" fmla="+- 21600 0 0"/>
                  <a:gd name="T0" fmla="*/ 0 w 25620"/>
                  <a:gd name="T1" fmla="*/ 5244 h 21600"/>
                  <a:gd name="T2" fmla="*/ 25620 w 25620"/>
                  <a:gd name="T3" fmla="*/ 3324 h 21600"/>
                  <a:gd name="T4" fmla="*/ 14108 w 25620"/>
                  <a:gd name="T5" fmla="*/ 21600 h 21600"/>
                </a:gdLst>
                <a:ahLst/>
                <a:cxnLst>
                  <a:cxn ang="0">
                    <a:pos x="T0" y="T1"/>
                  </a:cxn>
                  <a:cxn ang="0">
                    <a:pos x="T2" y="T3"/>
                  </a:cxn>
                  <a:cxn ang="0">
                    <a:pos x="T4" y="T5"/>
                  </a:cxn>
                </a:cxnLst>
                <a:rect l="0" t="0" r="r" b="b"/>
                <a:pathLst>
                  <a:path w="25620" h="21600" fill="none" extrusionOk="0">
                    <a:moveTo>
                      <a:pt x="-1" y="5243"/>
                    </a:moveTo>
                    <a:cubicBezTo>
                      <a:pt x="3921" y="1861"/>
                      <a:pt x="8928" y="-1"/>
                      <a:pt x="14108" y="0"/>
                    </a:cubicBezTo>
                    <a:cubicBezTo>
                      <a:pt x="18182" y="0"/>
                      <a:pt x="22173" y="1152"/>
                      <a:pt x="25620" y="3323"/>
                    </a:cubicBezTo>
                  </a:path>
                  <a:path w="25620" h="21600" stroke="0" extrusionOk="0">
                    <a:moveTo>
                      <a:pt x="-1" y="5243"/>
                    </a:moveTo>
                    <a:cubicBezTo>
                      <a:pt x="3921" y="1861"/>
                      <a:pt x="8928" y="-1"/>
                      <a:pt x="14108" y="0"/>
                    </a:cubicBezTo>
                    <a:cubicBezTo>
                      <a:pt x="18182" y="0"/>
                      <a:pt x="22173" y="1152"/>
                      <a:pt x="25620" y="3323"/>
                    </a:cubicBezTo>
                    <a:lnTo>
                      <a:pt x="14108" y="2160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3600" name="Line 32"/>
              <p:cNvSpPr>
                <a:spLocks noChangeShapeType="1"/>
              </p:cNvSpPr>
              <p:nvPr/>
            </p:nvSpPr>
            <p:spPr bwMode="auto">
              <a:xfrm>
                <a:off x="557" y="614"/>
                <a:ext cx="0" cy="76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01" name="Line 33"/>
              <p:cNvSpPr>
                <a:spLocks noChangeShapeType="1"/>
              </p:cNvSpPr>
              <p:nvPr/>
            </p:nvSpPr>
            <p:spPr bwMode="auto">
              <a:xfrm>
                <a:off x="557" y="1120"/>
                <a:ext cx="51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02" name="Line 34"/>
              <p:cNvSpPr>
                <a:spLocks noChangeShapeType="1"/>
              </p:cNvSpPr>
              <p:nvPr/>
            </p:nvSpPr>
            <p:spPr bwMode="auto">
              <a:xfrm>
                <a:off x="557" y="863"/>
                <a:ext cx="51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03" name="Line 35"/>
              <p:cNvSpPr>
                <a:spLocks noChangeShapeType="1"/>
              </p:cNvSpPr>
              <p:nvPr/>
            </p:nvSpPr>
            <p:spPr bwMode="auto">
              <a:xfrm>
                <a:off x="557" y="606"/>
                <a:ext cx="211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04" name="Line 36"/>
              <p:cNvSpPr>
                <a:spLocks noChangeShapeType="1"/>
              </p:cNvSpPr>
              <p:nvPr/>
            </p:nvSpPr>
            <p:spPr bwMode="auto">
              <a:xfrm>
                <a:off x="821" y="606"/>
                <a:ext cx="0" cy="76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05" name="Line 37"/>
              <p:cNvSpPr>
                <a:spLocks noChangeShapeType="1"/>
              </p:cNvSpPr>
              <p:nvPr/>
            </p:nvSpPr>
            <p:spPr bwMode="auto">
              <a:xfrm>
                <a:off x="2674" y="606"/>
                <a:ext cx="0" cy="76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06" name="Line 38"/>
              <p:cNvSpPr>
                <a:spLocks noChangeShapeType="1"/>
              </p:cNvSpPr>
              <p:nvPr/>
            </p:nvSpPr>
            <p:spPr bwMode="auto">
              <a:xfrm>
                <a:off x="2456" y="863"/>
                <a:ext cx="0" cy="25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07" name="Line 39"/>
              <p:cNvSpPr>
                <a:spLocks noChangeShapeType="1"/>
              </p:cNvSpPr>
              <p:nvPr/>
            </p:nvSpPr>
            <p:spPr bwMode="auto">
              <a:xfrm flipH="1">
                <a:off x="2343" y="863"/>
                <a:ext cx="114"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93608" name="Line 40"/>
              <p:cNvSpPr>
                <a:spLocks noChangeShapeType="1"/>
              </p:cNvSpPr>
              <p:nvPr/>
            </p:nvSpPr>
            <p:spPr bwMode="auto">
              <a:xfrm flipH="1">
                <a:off x="2456" y="1120"/>
                <a:ext cx="113" cy="0"/>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493609" name="Line 41"/>
              <p:cNvSpPr>
                <a:spLocks noChangeShapeType="1"/>
              </p:cNvSpPr>
              <p:nvPr/>
            </p:nvSpPr>
            <p:spPr bwMode="auto">
              <a:xfrm>
                <a:off x="1316" y="863"/>
                <a:ext cx="0" cy="25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10" name="Line 42"/>
              <p:cNvSpPr>
                <a:spLocks noChangeShapeType="1"/>
              </p:cNvSpPr>
              <p:nvPr/>
            </p:nvSpPr>
            <p:spPr bwMode="auto">
              <a:xfrm flipH="1">
                <a:off x="1203" y="1120"/>
                <a:ext cx="113"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93611" name="Line 43"/>
              <p:cNvSpPr>
                <a:spLocks noChangeShapeType="1"/>
              </p:cNvSpPr>
              <p:nvPr/>
            </p:nvSpPr>
            <p:spPr bwMode="auto">
              <a:xfrm flipH="1">
                <a:off x="1316" y="863"/>
                <a:ext cx="113" cy="0"/>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493612" name="Line 44"/>
              <p:cNvSpPr>
                <a:spLocks noChangeShapeType="1"/>
              </p:cNvSpPr>
              <p:nvPr/>
            </p:nvSpPr>
            <p:spPr bwMode="auto">
              <a:xfrm>
                <a:off x="1743" y="777"/>
                <a:ext cx="0" cy="428"/>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93613" name="Line 45"/>
              <p:cNvSpPr>
                <a:spLocks noChangeShapeType="1"/>
              </p:cNvSpPr>
              <p:nvPr/>
            </p:nvSpPr>
            <p:spPr bwMode="auto">
              <a:xfrm>
                <a:off x="2000" y="842"/>
                <a:ext cx="17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14" name="Line 46"/>
              <p:cNvSpPr>
                <a:spLocks noChangeShapeType="1"/>
              </p:cNvSpPr>
              <p:nvPr/>
            </p:nvSpPr>
            <p:spPr bwMode="auto">
              <a:xfrm>
                <a:off x="2007" y="1134"/>
                <a:ext cx="17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15" name="Line 47"/>
              <p:cNvSpPr>
                <a:spLocks noChangeShapeType="1"/>
              </p:cNvSpPr>
              <p:nvPr/>
            </p:nvSpPr>
            <p:spPr bwMode="auto">
              <a:xfrm>
                <a:off x="2157" y="842"/>
                <a:ext cx="0" cy="288"/>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93616" name="Line 48"/>
              <p:cNvSpPr>
                <a:spLocks noChangeShapeType="1"/>
              </p:cNvSpPr>
              <p:nvPr/>
            </p:nvSpPr>
            <p:spPr bwMode="auto">
              <a:xfrm flipH="1">
                <a:off x="1886" y="726"/>
                <a:ext cx="86" cy="113"/>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93617" name="Arc 49"/>
              <p:cNvSpPr>
                <a:spLocks/>
              </p:cNvSpPr>
              <p:nvPr/>
            </p:nvSpPr>
            <p:spPr bwMode="auto">
              <a:xfrm>
                <a:off x="683" y="1879"/>
                <a:ext cx="859" cy="826"/>
              </a:xfrm>
              <a:custGeom>
                <a:avLst/>
                <a:gdLst>
                  <a:gd name="G0" fmla="+- 21597 0 0"/>
                  <a:gd name="G1" fmla="+- 0 0 0"/>
                  <a:gd name="G2" fmla="+- 21600 0 0"/>
                  <a:gd name="T0" fmla="*/ 16274 w 21597"/>
                  <a:gd name="T1" fmla="*/ 20934 h 20934"/>
                  <a:gd name="T2" fmla="*/ 0 w 21597"/>
                  <a:gd name="T3" fmla="*/ 369 h 20934"/>
                  <a:gd name="T4" fmla="*/ 21597 w 21597"/>
                  <a:gd name="T5" fmla="*/ 0 h 20934"/>
                </a:gdLst>
                <a:ahLst/>
                <a:cxnLst>
                  <a:cxn ang="0">
                    <a:pos x="T0" y="T1"/>
                  </a:cxn>
                  <a:cxn ang="0">
                    <a:pos x="T2" y="T3"/>
                  </a:cxn>
                  <a:cxn ang="0">
                    <a:pos x="T4" y="T5"/>
                  </a:cxn>
                </a:cxnLst>
                <a:rect l="0" t="0" r="r" b="b"/>
                <a:pathLst>
                  <a:path w="21597" h="20934" fill="none" extrusionOk="0">
                    <a:moveTo>
                      <a:pt x="16274" y="20933"/>
                    </a:moveTo>
                    <a:cubicBezTo>
                      <a:pt x="6832" y="18533"/>
                      <a:pt x="166" y="10109"/>
                      <a:pt x="0" y="368"/>
                    </a:cubicBezTo>
                  </a:path>
                  <a:path w="21597" h="20934" stroke="0" extrusionOk="0">
                    <a:moveTo>
                      <a:pt x="16274" y="20933"/>
                    </a:moveTo>
                    <a:cubicBezTo>
                      <a:pt x="6832" y="18533"/>
                      <a:pt x="166" y="10109"/>
                      <a:pt x="0" y="368"/>
                    </a:cubicBezTo>
                    <a:lnTo>
                      <a:pt x="21597" y="0"/>
                    </a:lnTo>
                    <a:close/>
                  </a:path>
                </a:pathLst>
              </a:custGeom>
              <a:noFill/>
              <a:ln w="19050">
                <a:solidFill>
                  <a:srgbClr val="66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3618" name="Text Box 50"/>
              <p:cNvSpPr txBox="1">
                <a:spLocks noChangeArrowheads="1"/>
              </p:cNvSpPr>
              <p:nvPr/>
            </p:nvSpPr>
            <p:spPr bwMode="auto">
              <a:xfrm>
                <a:off x="240" y="3044"/>
                <a:ext cx="428" cy="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1,0</a:t>
                </a:r>
              </a:p>
            </p:txBody>
          </p:sp>
          <p:sp>
            <p:nvSpPr>
              <p:cNvPr id="493619" name="Text Box 51"/>
              <p:cNvSpPr txBox="1">
                <a:spLocks noChangeArrowheads="1"/>
              </p:cNvSpPr>
              <p:nvPr/>
            </p:nvSpPr>
            <p:spPr bwMode="auto">
              <a:xfrm>
                <a:off x="254" y="2552"/>
                <a:ext cx="428" cy="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1,4</a:t>
                </a:r>
              </a:p>
            </p:txBody>
          </p:sp>
          <p:sp>
            <p:nvSpPr>
              <p:cNvPr id="493620" name="Text Box 52"/>
              <p:cNvSpPr txBox="1">
                <a:spLocks noChangeArrowheads="1"/>
              </p:cNvSpPr>
              <p:nvPr/>
            </p:nvSpPr>
            <p:spPr bwMode="auto">
              <a:xfrm>
                <a:off x="254" y="2032"/>
                <a:ext cx="428"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1,8</a:t>
                </a:r>
              </a:p>
            </p:txBody>
          </p:sp>
          <p:sp>
            <p:nvSpPr>
              <p:cNvPr id="493621" name="Text Box 53"/>
              <p:cNvSpPr txBox="1">
                <a:spLocks noChangeArrowheads="1"/>
              </p:cNvSpPr>
              <p:nvPr/>
            </p:nvSpPr>
            <p:spPr bwMode="auto">
              <a:xfrm>
                <a:off x="247" y="1511"/>
                <a:ext cx="428" cy="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2,2</a:t>
                </a:r>
              </a:p>
            </p:txBody>
          </p:sp>
          <p:sp>
            <p:nvSpPr>
              <p:cNvPr id="493622" name="Text Box 54"/>
              <p:cNvSpPr txBox="1">
                <a:spLocks noChangeArrowheads="1"/>
              </p:cNvSpPr>
              <p:nvPr/>
            </p:nvSpPr>
            <p:spPr bwMode="auto">
              <a:xfrm>
                <a:off x="254" y="998"/>
                <a:ext cx="428" cy="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2,6</a:t>
                </a:r>
              </a:p>
            </p:txBody>
          </p:sp>
          <p:sp>
            <p:nvSpPr>
              <p:cNvPr id="493623" name="Arc 55"/>
              <p:cNvSpPr>
                <a:spLocks/>
              </p:cNvSpPr>
              <p:nvPr/>
            </p:nvSpPr>
            <p:spPr bwMode="auto">
              <a:xfrm rot="986720">
                <a:off x="1346" y="1967"/>
                <a:ext cx="1447" cy="940"/>
              </a:xfrm>
              <a:custGeom>
                <a:avLst/>
                <a:gdLst>
                  <a:gd name="G0" fmla="+- 2150 0 0"/>
                  <a:gd name="G1" fmla="+- 0 0 0"/>
                  <a:gd name="G2" fmla="+- 21600 0 0"/>
                  <a:gd name="T0" fmla="*/ 14917 w 14917"/>
                  <a:gd name="T1" fmla="*/ 17423 h 21600"/>
                  <a:gd name="T2" fmla="*/ 0 w 14917"/>
                  <a:gd name="T3" fmla="*/ 21493 h 21600"/>
                  <a:gd name="T4" fmla="*/ 2150 w 14917"/>
                  <a:gd name="T5" fmla="*/ 0 h 21600"/>
                </a:gdLst>
                <a:ahLst/>
                <a:cxnLst>
                  <a:cxn ang="0">
                    <a:pos x="T0" y="T1"/>
                  </a:cxn>
                  <a:cxn ang="0">
                    <a:pos x="T2" y="T3"/>
                  </a:cxn>
                  <a:cxn ang="0">
                    <a:pos x="T4" y="T5"/>
                  </a:cxn>
                </a:cxnLst>
                <a:rect l="0" t="0" r="r" b="b"/>
                <a:pathLst>
                  <a:path w="14917" h="21600" fill="none" extrusionOk="0">
                    <a:moveTo>
                      <a:pt x="14917" y="17423"/>
                    </a:moveTo>
                    <a:cubicBezTo>
                      <a:pt x="11213" y="20136"/>
                      <a:pt x="6741" y="21599"/>
                      <a:pt x="2150" y="21600"/>
                    </a:cubicBezTo>
                    <a:cubicBezTo>
                      <a:pt x="1432" y="21600"/>
                      <a:pt x="714" y="21564"/>
                      <a:pt x="0" y="21492"/>
                    </a:cubicBezTo>
                  </a:path>
                  <a:path w="14917" h="21600" stroke="0" extrusionOk="0">
                    <a:moveTo>
                      <a:pt x="14917" y="17423"/>
                    </a:moveTo>
                    <a:cubicBezTo>
                      <a:pt x="11213" y="20136"/>
                      <a:pt x="6741" y="21599"/>
                      <a:pt x="2150" y="21600"/>
                    </a:cubicBezTo>
                    <a:cubicBezTo>
                      <a:pt x="1432" y="21600"/>
                      <a:pt x="714" y="21564"/>
                      <a:pt x="0" y="21492"/>
                    </a:cubicBezTo>
                    <a:lnTo>
                      <a:pt x="2150" y="0"/>
                    </a:lnTo>
                    <a:close/>
                  </a:path>
                </a:pathLst>
              </a:custGeom>
              <a:noFill/>
              <a:ln w="19050">
                <a:solidFill>
                  <a:srgbClr val="66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3624" name="Arc 56"/>
              <p:cNvSpPr>
                <a:spLocks/>
              </p:cNvSpPr>
              <p:nvPr/>
            </p:nvSpPr>
            <p:spPr bwMode="auto">
              <a:xfrm>
                <a:off x="913" y="1454"/>
                <a:ext cx="1087" cy="1093"/>
              </a:xfrm>
              <a:custGeom>
                <a:avLst/>
                <a:gdLst>
                  <a:gd name="G0" fmla="+- 20014 0 0"/>
                  <a:gd name="G1" fmla="+- 0 0 0"/>
                  <a:gd name="G2" fmla="+- 21600 0 0"/>
                  <a:gd name="T0" fmla="*/ 13010 w 20014"/>
                  <a:gd name="T1" fmla="*/ 20433 h 20433"/>
                  <a:gd name="T2" fmla="*/ 0 w 20014"/>
                  <a:gd name="T3" fmla="*/ 8125 h 20433"/>
                  <a:gd name="T4" fmla="*/ 20014 w 20014"/>
                  <a:gd name="T5" fmla="*/ 0 h 20433"/>
                </a:gdLst>
                <a:ahLst/>
                <a:cxnLst>
                  <a:cxn ang="0">
                    <a:pos x="T0" y="T1"/>
                  </a:cxn>
                  <a:cxn ang="0">
                    <a:pos x="T2" y="T3"/>
                  </a:cxn>
                  <a:cxn ang="0">
                    <a:pos x="T4" y="T5"/>
                  </a:cxn>
                </a:cxnLst>
                <a:rect l="0" t="0" r="r" b="b"/>
                <a:pathLst>
                  <a:path w="20014" h="20433" fill="none" extrusionOk="0">
                    <a:moveTo>
                      <a:pt x="13010" y="20432"/>
                    </a:moveTo>
                    <a:cubicBezTo>
                      <a:pt x="7096" y="18405"/>
                      <a:pt x="2351" y="13916"/>
                      <a:pt x="0" y="8124"/>
                    </a:cubicBezTo>
                  </a:path>
                  <a:path w="20014" h="20433" stroke="0" extrusionOk="0">
                    <a:moveTo>
                      <a:pt x="13010" y="20432"/>
                    </a:moveTo>
                    <a:cubicBezTo>
                      <a:pt x="7096" y="18405"/>
                      <a:pt x="2351" y="13916"/>
                      <a:pt x="0" y="8124"/>
                    </a:cubicBezTo>
                    <a:lnTo>
                      <a:pt x="20014" y="0"/>
                    </a:lnTo>
                    <a:close/>
                  </a:path>
                </a:pathLst>
              </a:custGeom>
              <a:noFill/>
              <a:ln w="19050">
                <a:solidFill>
                  <a:srgbClr val="66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3625" name="Arc 57"/>
              <p:cNvSpPr>
                <a:spLocks/>
              </p:cNvSpPr>
              <p:nvPr/>
            </p:nvSpPr>
            <p:spPr bwMode="auto">
              <a:xfrm rot="1304559">
                <a:off x="1686" y="1945"/>
                <a:ext cx="1146" cy="828"/>
              </a:xfrm>
              <a:custGeom>
                <a:avLst/>
                <a:gdLst>
                  <a:gd name="G0" fmla="+- 486 0 0"/>
                  <a:gd name="G1" fmla="+- 0 0 0"/>
                  <a:gd name="G2" fmla="+- 21600 0 0"/>
                  <a:gd name="T0" fmla="*/ 13813 w 13813"/>
                  <a:gd name="T1" fmla="*/ 16999 h 21600"/>
                  <a:gd name="T2" fmla="*/ 0 w 13813"/>
                  <a:gd name="T3" fmla="*/ 21595 h 21600"/>
                  <a:gd name="T4" fmla="*/ 486 w 13813"/>
                  <a:gd name="T5" fmla="*/ 0 h 21600"/>
                </a:gdLst>
                <a:ahLst/>
                <a:cxnLst>
                  <a:cxn ang="0">
                    <a:pos x="T0" y="T1"/>
                  </a:cxn>
                  <a:cxn ang="0">
                    <a:pos x="T2" y="T3"/>
                  </a:cxn>
                  <a:cxn ang="0">
                    <a:pos x="T4" y="T5"/>
                  </a:cxn>
                </a:cxnLst>
                <a:rect l="0" t="0" r="r" b="b"/>
                <a:pathLst>
                  <a:path w="13813" h="21600" fill="none" extrusionOk="0">
                    <a:moveTo>
                      <a:pt x="13812" y="16998"/>
                    </a:moveTo>
                    <a:cubicBezTo>
                      <a:pt x="10010" y="19979"/>
                      <a:pt x="5317" y="21599"/>
                      <a:pt x="486" y="21600"/>
                    </a:cubicBezTo>
                    <a:cubicBezTo>
                      <a:pt x="323" y="21600"/>
                      <a:pt x="161" y="21598"/>
                      <a:pt x="0" y="21594"/>
                    </a:cubicBezTo>
                  </a:path>
                  <a:path w="13813" h="21600" stroke="0" extrusionOk="0">
                    <a:moveTo>
                      <a:pt x="13812" y="16998"/>
                    </a:moveTo>
                    <a:cubicBezTo>
                      <a:pt x="10010" y="19979"/>
                      <a:pt x="5317" y="21599"/>
                      <a:pt x="486" y="21600"/>
                    </a:cubicBezTo>
                    <a:cubicBezTo>
                      <a:pt x="323" y="21600"/>
                      <a:pt x="161" y="21598"/>
                      <a:pt x="0" y="21594"/>
                    </a:cubicBezTo>
                    <a:lnTo>
                      <a:pt x="486" y="0"/>
                    </a:lnTo>
                    <a:close/>
                  </a:path>
                </a:pathLst>
              </a:custGeom>
              <a:noFill/>
              <a:ln w="19050">
                <a:solidFill>
                  <a:srgbClr val="66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3626" name="Arc 58"/>
              <p:cNvSpPr>
                <a:spLocks/>
              </p:cNvSpPr>
              <p:nvPr/>
            </p:nvSpPr>
            <p:spPr bwMode="auto">
              <a:xfrm rot="-294513">
                <a:off x="696" y="577"/>
                <a:ext cx="684" cy="1645"/>
              </a:xfrm>
              <a:custGeom>
                <a:avLst/>
                <a:gdLst>
                  <a:gd name="G0" fmla="+- 21600 0 0"/>
                  <a:gd name="G1" fmla="+- 3119 0 0"/>
                  <a:gd name="G2" fmla="+- 21600 0 0"/>
                  <a:gd name="T0" fmla="*/ 11127 w 21600"/>
                  <a:gd name="T1" fmla="*/ 22010 h 22010"/>
                  <a:gd name="T2" fmla="*/ 226 w 21600"/>
                  <a:gd name="T3" fmla="*/ 0 h 22010"/>
                  <a:gd name="T4" fmla="*/ 21600 w 21600"/>
                  <a:gd name="T5" fmla="*/ 3119 h 22010"/>
                </a:gdLst>
                <a:ahLst/>
                <a:cxnLst>
                  <a:cxn ang="0">
                    <a:pos x="T0" y="T1"/>
                  </a:cxn>
                  <a:cxn ang="0">
                    <a:pos x="T2" y="T3"/>
                  </a:cxn>
                  <a:cxn ang="0">
                    <a:pos x="T4" y="T5"/>
                  </a:cxn>
                </a:cxnLst>
                <a:rect l="0" t="0" r="r" b="b"/>
                <a:pathLst>
                  <a:path w="21600" h="22010" fill="none" extrusionOk="0">
                    <a:moveTo>
                      <a:pt x="11126" y="22010"/>
                    </a:moveTo>
                    <a:cubicBezTo>
                      <a:pt x="4260" y="18203"/>
                      <a:pt x="0" y="10970"/>
                      <a:pt x="0" y="3119"/>
                    </a:cubicBezTo>
                    <a:cubicBezTo>
                      <a:pt x="-1" y="2075"/>
                      <a:pt x="75" y="1032"/>
                      <a:pt x="226" y="0"/>
                    </a:cubicBezTo>
                  </a:path>
                  <a:path w="21600" h="22010" stroke="0" extrusionOk="0">
                    <a:moveTo>
                      <a:pt x="11126" y="22010"/>
                    </a:moveTo>
                    <a:cubicBezTo>
                      <a:pt x="4260" y="18203"/>
                      <a:pt x="0" y="10970"/>
                      <a:pt x="0" y="3119"/>
                    </a:cubicBezTo>
                    <a:cubicBezTo>
                      <a:pt x="-1" y="2075"/>
                      <a:pt x="75" y="1032"/>
                      <a:pt x="226" y="0"/>
                    </a:cubicBezTo>
                    <a:lnTo>
                      <a:pt x="21600" y="3119"/>
                    </a:lnTo>
                    <a:close/>
                  </a:path>
                </a:pathLst>
              </a:custGeom>
              <a:noFill/>
              <a:ln w="19050">
                <a:solidFill>
                  <a:srgbClr val="66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3627" name="Arc 59"/>
              <p:cNvSpPr>
                <a:spLocks/>
              </p:cNvSpPr>
              <p:nvPr/>
            </p:nvSpPr>
            <p:spPr bwMode="auto">
              <a:xfrm rot="-242010">
                <a:off x="1065" y="1392"/>
                <a:ext cx="1087" cy="1078"/>
              </a:xfrm>
              <a:custGeom>
                <a:avLst/>
                <a:gdLst>
                  <a:gd name="G0" fmla="+- 20014 0 0"/>
                  <a:gd name="G1" fmla="+- 0 0 0"/>
                  <a:gd name="G2" fmla="+- 21600 0 0"/>
                  <a:gd name="T0" fmla="*/ 12231 w 20014"/>
                  <a:gd name="T1" fmla="*/ 20149 h 20149"/>
                  <a:gd name="T2" fmla="*/ 0 w 20014"/>
                  <a:gd name="T3" fmla="*/ 8125 h 20149"/>
                  <a:gd name="T4" fmla="*/ 20014 w 20014"/>
                  <a:gd name="T5" fmla="*/ 0 h 20149"/>
                </a:gdLst>
                <a:ahLst/>
                <a:cxnLst>
                  <a:cxn ang="0">
                    <a:pos x="T0" y="T1"/>
                  </a:cxn>
                  <a:cxn ang="0">
                    <a:pos x="T2" y="T3"/>
                  </a:cxn>
                  <a:cxn ang="0">
                    <a:pos x="T4" y="T5"/>
                  </a:cxn>
                </a:cxnLst>
                <a:rect l="0" t="0" r="r" b="b"/>
                <a:pathLst>
                  <a:path w="20014" h="20149" fill="none" extrusionOk="0">
                    <a:moveTo>
                      <a:pt x="12230" y="20149"/>
                    </a:moveTo>
                    <a:cubicBezTo>
                      <a:pt x="6669" y="18000"/>
                      <a:pt x="2243" y="13649"/>
                      <a:pt x="0" y="8124"/>
                    </a:cubicBezTo>
                  </a:path>
                  <a:path w="20014" h="20149" stroke="0" extrusionOk="0">
                    <a:moveTo>
                      <a:pt x="12230" y="20149"/>
                    </a:moveTo>
                    <a:cubicBezTo>
                      <a:pt x="6669" y="18000"/>
                      <a:pt x="2243" y="13649"/>
                      <a:pt x="0" y="8124"/>
                    </a:cubicBezTo>
                    <a:lnTo>
                      <a:pt x="20014" y="0"/>
                    </a:lnTo>
                    <a:close/>
                  </a:path>
                </a:pathLst>
              </a:custGeom>
              <a:noFill/>
              <a:ln w="19050">
                <a:solidFill>
                  <a:srgbClr val="66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3628" name="Arc 60"/>
              <p:cNvSpPr>
                <a:spLocks/>
              </p:cNvSpPr>
              <p:nvPr/>
            </p:nvSpPr>
            <p:spPr bwMode="auto">
              <a:xfrm rot="-294513">
                <a:off x="801" y="580"/>
                <a:ext cx="684" cy="1528"/>
              </a:xfrm>
              <a:custGeom>
                <a:avLst/>
                <a:gdLst>
                  <a:gd name="G0" fmla="+- 21600 0 0"/>
                  <a:gd name="G1" fmla="+- 1563 0 0"/>
                  <a:gd name="G2" fmla="+- 21600 0 0"/>
                  <a:gd name="T0" fmla="*/ 11127 w 21600"/>
                  <a:gd name="T1" fmla="*/ 20454 h 20454"/>
                  <a:gd name="T2" fmla="*/ 57 w 21600"/>
                  <a:gd name="T3" fmla="*/ 0 h 20454"/>
                  <a:gd name="T4" fmla="*/ 21600 w 21600"/>
                  <a:gd name="T5" fmla="*/ 1563 h 20454"/>
                </a:gdLst>
                <a:ahLst/>
                <a:cxnLst>
                  <a:cxn ang="0">
                    <a:pos x="T0" y="T1"/>
                  </a:cxn>
                  <a:cxn ang="0">
                    <a:pos x="T2" y="T3"/>
                  </a:cxn>
                  <a:cxn ang="0">
                    <a:pos x="T4" y="T5"/>
                  </a:cxn>
                </a:cxnLst>
                <a:rect l="0" t="0" r="r" b="b"/>
                <a:pathLst>
                  <a:path w="21600" h="20454" fill="none" extrusionOk="0">
                    <a:moveTo>
                      <a:pt x="11126" y="20454"/>
                    </a:moveTo>
                    <a:cubicBezTo>
                      <a:pt x="4260" y="16647"/>
                      <a:pt x="0" y="9414"/>
                      <a:pt x="0" y="1563"/>
                    </a:cubicBezTo>
                    <a:cubicBezTo>
                      <a:pt x="-1" y="1041"/>
                      <a:pt x="18" y="520"/>
                      <a:pt x="56" y="-1"/>
                    </a:cubicBezTo>
                  </a:path>
                  <a:path w="21600" h="20454" stroke="0" extrusionOk="0">
                    <a:moveTo>
                      <a:pt x="11126" y="20454"/>
                    </a:moveTo>
                    <a:cubicBezTo>
                      <a:pt x="4260" y="16647"/>
                      <a:pt x="0" y="9414"/>
                      <a:pt x="0" y="1563"/>
                    </a:cubicBezTo>
                    <a:cubicBezTo>
                      <a:pt x="-1" y="1041"/>
                      <a:pt x="18" y="520"/>
                      <a:pt x="56" y="-1"/>
                    </a:cubicBezTo>
                    <a:lnTo>
                      <a:pt x="21600" y="1563"/>
                    </a:lnTo>
                    <a:close/>
                  </a:path>
                </a:pathLst>
              </a:custGeom>
              <a:noFill/>
              <a:ln w="19050">
                <a:solidFill>
                  <a:srgbClr val="66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3629" name="Arc 61"/>
              <p:cNvSpPr>
                <a:spLocks/>
              </p:cNvSpPr>
              <p:nvPr/>
            </p:nvSpPr>
            <p:spPr bwMode="auto">
              <a:xfrm rot="1304559">
                <a:off x="1806" y="1824"/>
                <a:ext cx="1017" cy="829"/>
              </a:xfrm>
              <a:custGeom>
                <a:avLst/>
                <a:gdLst>
                  <a:gd name="G0" fmla="+- 829 0 0"/>
                  <a:gd name="G1" fmla="+- 0 0 0"/>
                  <a:gd name="G2" fmla="+- 21600 0 0"/>
                  <a:gd name="T0" fmla="*/ 12254 w 12254"/>
                  <a:gd name="T1" fmla="*/ 18331 h 21600"/>
                  <a:gd name="T2" fmla="*/ 0 w 12254"/>
                  <a:gd name="T3" fmla="*/ 21584 h 21600"/>
                  <a:gd name="T4" fmla="*/ 829 w 12254"/>
                  <a:gd name="T5" fmla="*/ 0 h 21600"/>
                </a:gdLst>
                <a:ahLst/>
                <a:cxnLst>
                  <a:cxn ang="0">
                    <a:pos x="T0" y="T1"/>
                  </a:cxn>
                  <a:cxn ang="0">
                    <a:pos x="T2" y="T3"/>
                  </a:cxn>
                  <a:cxn ang="0">
                    <a:pos x="T4" y="T5"/>
                  </a:cxn>
                </a:cxnLst>
                <a:rect l="0" t="0" r="r" b="b"/>
                <a:pathLst>
                  <a:path w="12254" h="21600" fill="none" extrusionOk="0">
                    <a:moveTo>
                      <a:pt x="12254" y="18331"/>
                    </a:moveTo>
                    <a:cubicBezTo>
                      <a:pt x="8826" y="20467"/>
                      <a:pt x="4868" y="21599"/>
                      <a:pt x="829" y="21600"/>
                    </a:cubicBezTo>
                    <a:cubicBezTo>
                      <a:pt x="552" y="21600"/>
                      <a:pt x="276" y="21594"/>
                      <a:pt x="-1" y="21584"/>
                    </a:cubicBezTo>
                  </a:path>
                  <a:path w="12254" h="21600" stroke="0" extrusionOk="0">
                    <a:moveTo>
                      <a:pt x="12254" y="18331"/>
                    </a:moveTo>
                    <a:cubicBezTo>
                      <a:pt x="8826" y="20467"/>
                      <a:pt x="4868" y="21599"/>
                      <a:pt x="829" y="21600"/>
                    </a:cubicBezTo>
                    <a:cubicBezTo>
                      <a:pt x="552" y="21600"/>
                      <a:pt x="276" y="21594"/>
                      <a:pt x="-1" y="21584"/>
                    </a:cubicBezTo>
                    <a:lnTo>
                      <a:pt x="829" y="0"/>
                    </a:lnTo>
                    <a:close/>
                  </a:path>
                </a:pathLst>
              </a:custGeom>
              <a:noFill/>
              <a:ln w="19050">
                <a:solidFill>
                  <a:srgbClr val="66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3630" name="Text Box 62"/>
              <p:cNvSpPr txBox="1">
                <a:spLocks noChangeArrowheads="1"/>
              </p:cNvSpPr>
              <p:nvPr/>
            </p:nvSpPr>
            <p:spPr bwMode="auto">
              <a:xfrm>
                <a:off x="447" y="3165"/>
                <a:ext cx="427" cy="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0</a:t>
                </a:r>
              </a:p>
            </p:txBody>
          </p:sp>
          <p:sp>
            <p:nvSpPr>
              <p:cNvPr id="493631" name="Text Box 63"/>
              <p:cNvSpPr txBox="1">
                <a:spLocks noChangeArrowheads="1"/>
              </p:cNvSpPr>
              <p:nvPr/>
            </p:nvSpPr>
            <p:spPr bwMode="auto">
              <a:xfrm>
                <a:off x="888" y="3158"/>
                <a:ext cx="428" cy="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0,08</a:t>
                </a:r>
              </a:p>
            </p:txBody>
          </p:sp>
          <p:sp>
            <p:nvSpPr>
              <p:cNvPr id="493632" name="Text Box 64"/>
              <p:cNvSpPr txBox="1">
                <a:spLocks noChangeArrowheads="1"/>
              </p:cNvSpPr>
              <p:nvPr/>
            </p:nvSpPr>
            <p:spPr bwMode="auto">
              <a:xfrm>
                <a:off x="1430" y="3158"/>
                <a:ext cx="427" cy="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0,16</a:t>
                </a:r>
              </a:p>
            </p:txBody>
          </p:sp>
          <p:sp>
            <p:nvSpPr>
              <p:cNvPr id="493633" name="Text Box 65"/>
              <p:cNvSpPr txBox="1">
                <a:spLocks noChangeArrowheads="1"/>
              </p:cNvSpPr>
              <p:nvPr/>
            </p:nvSpPr>
            <p:spPr bwMode="auto">
              <a:xfrm>
                <a:off x="1950" y="3158"/>
                <a:ext cx="428" cy="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0,24</a:t>
                </a:r>
              </a:p>
            </p:txBody>
          </p:sp>
          <p:sp>
            <p:nvSpPr>
              <p:cNvPr id="493634" name="Text Box 66"/>
              <p:cNvSpPr txBox="1">
                <a:spLocks noChangeArrowheads="1"/>
              </p:cNvSpPr>
              <p:nvPr/>
            </p:nvSpPr>
            <p:spPr bwMode="auto">
              <a:xfrm>
                <a:off x="2463" y="3172"/>
                <a:ext cx="384" cy="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93635" name="Text Box 67"/>
              <p:cNvSpPr txBox="1">
                <a:spLocks noChangeArrowheads="1"/>
              </p:cNvSpPr>
              <p:nvPr/>
            </p:nvSpPr>
            <p:spPr bwMode="auto">
              <a:xfrm rot="16200000">
                <a:off x="1482" y="752"/>
                <a:ext cx="343" cy="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D</a:t>
                </a:r>
              </a:p>
            </p:txBody>
          </p:sp>
          <p:sp>
            <p:nvSpPr>
              <p:cNvPr id="493636" name="Text Box 68"/>
              <p:cNvSpPr txBox="1">
                <a:spLocks noChangeArrowheads="1"/>
              </p:cNvSpPr>
              <p:nvPr/>
            </p:nvSpPr>
            <p:spPr bwMode="auto">
              <a:xfrm>
                <a:off x="290" y="528"/>
                <a:ext cx="317" cy="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93637" name="Text Box 69"/>
              <p:cNvSpPr txBox="1">
                <a:spLocks noChangeArrowheads="1"/>
              </p:cNvSpPr>
              <p:nvPr/>
            </p:nvSpPr>
            <p:spPr bwMode="auto">
              <a:xfrm rot="16200000">
                <a:off x="1912" y="753"/>
                <a:ext cx="344" cy="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d</a:t>
                </a:r>
              </a:p>
            </p:txBody>
          </p:sp>
          <p:sp>
            <p:nvSpPr>
              <p:cNvPr id="493638" name="Text Box 70"/>
              <p:cNvSpPr txBox="1">
                <a:spLocks noChangeArrowheads="1"/>
              </p:cNvSpPr>
              <p:nvPr/>
            </p:nvSpPr>
            <p:spPr bwMode="auto">
              <a:xfrm>
                <a:off x="1059" y="806"/>
                <a:ext cx="428" cy="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M</a:t>
                </a:r>
                <a:r>
                  <a:rPr lang="en-US" sz="2000" baseline="-25000">
                    <a:latin typeface="Times New Roman" pitchFamily="18" charset="0"/>
                    <a:cs typeface="Times New Roman" pitchFamily="18" charset="0"/>
                  </a:rPr>
                  <a:t>u</a:t>
                </a:r>
                <a:endParaRPr lang="en-US" sz="2000">
                  <a:latin typeface="Times New Roman" pitchFamily="18" charset="0"/>
                  <a:cs typeface="Times New Roman" pitchFamily="18" charset="0"/>
                </a:endParaRPr>
              </a:p>
            </p:txBody>
          </p:sp>
          <p:sp>
            <p:nvSpPr>
              <p:cNvPr id="493639" name="Text Box 71"/>
              <p:cNvSpPr txBox="1">
                <a:spLocks noChangeArrowheads="1"/>
              </p:cNvSpPr>
              <p:nvPr/>
            </p:nvSpPr>
            <p:spPr bwMode="auto">
              <a:xfrm>
                <a:off x="2406" y="806"/>
                <a:ext cx="42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M</a:t>
                </a:r>
                <a:r>
                  <a:rPr lang="en-US" sz="2000" baseline="-25000">
                    <a:latin typeface="Times New Roman" pitchFamily="18" charset="0"/>
                    <a:cs typeface="Times New Roman" pitchFamily="18" charset="0"/>
                  </a:rPr>
                  <a:t>u</a:t>
                </a:r>
                <a:endParaRPr lang="en-US" sz="2000">
                  <a:latin typeface="Times New Roman" pitchFamily="18" charset="0"/>
                  <a:cs typeface="Times New Roman" pitchFamily="18" charset="0"/>
                </a:endParaRPr>
              </a:p>
            </p:txBody>
          </p:sp>
          <p:sp>
            <p:nvSpPr>
              <p:cNvPr id="493640" name="Line 72"/>
              <p:cNvSpPr>
                <a:spLocks noChangeShapeType="1"/>
              </p:cNvSpPr>
              <p:nvPr/>
            </p:nvSpPr>
            <p:spPr bwMode="auto">
              <a:xfrm flipV="1">
                <a:off x="1216" y="2003"/>
                <a:ext cx="428"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41" name="Text Box 73"/>
              <p:cNvSpPr txBox="1">
                <a:spLocks noChangeArrowheads="1"/>
              </p:cNvSpPr>
              <p:nvPr/>
            </p:nvSpPr>
            <p:spPr bwMode="auto">
              <a:xfrm>
                <a:off x="1572" y="1889"/>
                <a:ext cx="428" cy="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1,2</a:t>
                </a:r>
              </a:p>
            </p:txBody>
          </p:sp>
          <p:sp>
            <p:nvSpPr>
              <p:cNvPr id="493642" name="Line 74"/>
              <p:cNvSpPr>
                <a:spLocks noChangeShapeType="1"/>
              </p:cNvSpPr>
              <p:nvPr/>
            </p:nvSpPr>
            <p:spPr bwMode="auto">
              <a:xfrm flipV="1">
                <a:off x="1558" y="2260"/>
                <a:ext cx="342" cy="2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43" name="Text Box 75"/>
              <p:cNvSpPr txBox="1">
                <a:spLocks noChangeArrowheads="1"/>
              </p:cNvSpPr>
              <p:nvPr/>
            </p:nvSpPr>
            <p:spPr bwMode="auto">
              <a:xfrm>
                <a:off x="1829" y="2117"/>
                <a:ext cx="428" cy="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1,05</a:t>
                </a:r>
              </a:p>
            </p:txBody>
          </p:sp>
          <p:sp>
            <p:nvSpPr>
              <p:cNvPr id="493644" name="Line 76"/>
              <p:cNvSpPr>
                <a:spLocks noChangeShapeType="1"/>
              </p:cNvSpPr>
              <p:nvPr/>
            </p:nvSpPr>
            <p:spPr bwMode="auto">
              <a:xfrm flipV="1">
                <a:off x="1915" y="2516"/>
                <a:ext cx="513" cy="34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45" name="Text Box 77"/>
              <p:cNvSpPr txBox="1">
                <a:spLocks noChangeArrowheads="1"/>
              </p:cNvSpPr>
              <p:nvPr/>
            </p:nvSpPr>
            <p:spPr bwMode="auto">
              <a:xfrm>
                <a:off x="2363" y="2374"/>
                <a:ext cx="428"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1,01</a:t>
                </a:r>
              </a:p>
            </p:txBody>
          </p:sp>
          <p:sp>
            <p:nvSpPr>
              <p:cNvPr id="493646" name="Text Box 78"/>
              <p:cNvSpPr txBox="1">
                <a:spLocks noChangeArrowheads="1"/>
              </p:cNvSpPr>
              <p:nvPr/>
            </p:nvSpPr>
            <p:spPr bwMode="auto">
              <a:xfrm>
                <a:off x="1893" y="592"/>
                <a:ext cx="260" cy="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93647" name="Text Box 79"/>
              <p:cNvSpPr txBox="1">
                <a:spLocks noChangeArrowheads="1"/>
              </p:cNvSpPr>
              <p:nvPr/>
            </p:nvSpPr>
            <p:spPr bwMode="auto">
              <a:xfrm>
                <a:off x="1910" y="537"/>
                <a:ext cx="19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latin typeface="Times New Roman" pitchFamily="18" charset="0"/>
                    <a:cs typeface="Times New Roman" pitchFamily="18" charset="0"/>
                  </a:rPr>
                  <a:t>ρ</a:t>
                </a:r>
              </a:p>
            </p:txBody>
          </p:sp>
          <p:graphicFrame>
            <p:nvGraphicFramePr>
              <p:cNvPr id="493648" name="Object 80"/>
              <p:cNvGraphicFramePr>
                <a:graphicFrameLocks noChangeAspect="1"/>
              </p:cNvGraphicFramePr>
              <p:nvPr/>
            </p:nvGraphicFramePr>
            <p:xfrm>
              <a:off x="2448" y="3168"/>
              <a:ext cx="240" cy="240"/>
            </p:xfrm>
            <a:graphic>
              <a:graphicData uri="http://schemas.openxmlformats.org/presentationml/2006/ole">
                <mc:AlternateContent xmlns:mc="http://schemas.openxmlformats.org/markup-compatibility/2006">
                  <mc:Choice xmlns:v="urn:schemas-microsoft-com:vml" Requires="v">
                    <p:oleObj spid="_x0000_s493734" name="Equation" r:id="rId3" imgW="380880" imgH="253800" progId="Equation.3">
                      <p:embed/>
                    </p:oleObj>
                  </mc:Choice>
                  <mc:Fallback>
                    <p:oleObj name="Equation" r:id="rId3" imgW="380880" imgH="253800" progId="Equation.3">
                      <p:embed/>
                      <p:pic>
                        <p:nvPicPr>
                          <p:cNvPr id="0" name="Object 8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48" y="3168"/>
                            <a:ext cx="240" cy="2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493649" name="Text Box 81"/>
            <p:cNvSpPr txBox="1">
              <a:spLocks noChangeArrowheads="1"/>
            </p:cNvSpPr>
            <p:nvPr/>
          </p:nvSpPr>
          <p:spPr bwMode="auto">
            <a:xfrm>
              <a:off x="230" y="170"/>
              <a:ext cx="25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a/</a:t>
              </a:r>
            </a:p>
          </p:txBody>
        </p:sp>
      </p:grpSp>
      <p:grpSp>
        <p:nvGrpSpPr>
          <p:cNvPr id="493650" name="Group 82"/>
          <p:cNvGrpSpPr>
            <a:grpSpLocks/>
          </p:cNvGrpSpPr>
          <p:nvPr/>
        </p:nvGrpSpPr>
        <p:grpSpPr bwMode="auto">
          <a:xfrm>
            <a:off x="4951413" y="368300"/>
            <a:ext cx="4192587" cy="5203825"/>
            <a:chOff x="3119" y="232"/>
            <a:chExt cx="2641" cy="3278"/>
          </a:xfrm>
        </p:grpSpPr>
        <p:grpSp>
          <p:nvGrpSpPr>
            <p:cNvPr id="493651" name="Group 83"/>
            <p:cNvGrpSpPr>
              <a:grpSpLocks/>
            </p:cNvGrpSpPr>
            <p:nvPr/>
          </p:nvGrpSpPr>
          <p:grpSpPr bwMode="auto">
            <a:xfrm>
              <a:off x="3153" y="519"/>
              <a:ext cx="2607" cy="2991"/>
              <a:chOff x="3153" y="519"/>
              <a:chExt cx="2607" cy="2991"/>
            </a:xfrm>
          </p:grpSpPr>
          <p:sp>
            <p:nvSpPr>
              <p:cNvPr id="493652" name="Line 84"/>
              <p:cNvSpPr>
                <a:spLocks noChangeShapeType="1"/>
              </p:cNvSpPr>
              <p:nvPr/>
            </p:nvSpPr>
            <p:spPr bwMode="auto">
              <a:xfrm>
                <a:off x="3470" y="2916"/>
                <a:ext cx="212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53" name="Line 85"/>
              <p:cNvSpPr>
                <a:spLocks noChangeShapeType="1"/>
              </p:cNvSpPr>
              <p:nvPr/>
            </p:nvSpPr>
            <p:spPr bwMode="auto">
              <a:xfrm>
                <a:off x="3477" y="3176"/>
                <a:ext cx="212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54" name="Line 86"/>
              <p:cNvSpPr>
                <a:spLocks noChangeShapeType="1"/>
              </p:cNvSpPr>
              <p:nvPr/>
            </p:nvSpPr>
            <p:spPr bwMode="auto">
              <a:xfrm>
                <a:off x="3470" y="2656"/>
                <a:ext cx="212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55" name="Line 87"/>
              <p:cNvSpPr>
                <a:spLocks noChangeShapeType="1"/>
              </p:cNvSpPr>
              <p:nvPr/>
            </p:nvSpPr>
            <p:spPr bwMode="auto">
              <a:xfrm>
                <a:off x="3470" y="1889"/>
                <a:ext cx="212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56" name="Line 88"/>
              <p:cNvSpPr>
                <a:spLocks noChangeShapeType="1"/>
              </p:cNvSpPr>
              <p:nvPr/>
            </p:nvSpPr>
            <p:spPr bwMode="auto">
              <a:xfrm>
                <a:off x="3470" y="2402"/>
                <a:ext cx="212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57" name="Line 89"/>
              <p:cNvSpPr>
                <a:spLocks noChangeShapeType="1"/>
              </p:cNvSpPr>
              <p:nvPr/>
            </p:nvSpPr>
            <p:spPr bwMode="auto">
              <a:xfrm>
                <a:off x="3470" y="2146"/>
                <a:ext cx="212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58" name="Line 90"/>
              <p:cNvSpPr>
                <a:spLocks noChangeShapeType="1"/>
              </p:cNvSpPr>
              <p:nvPr/>
            </p:nvSpPr>
            <p:spPr bwMode="auto">
              <a:xfrm>
                <a:off x="3470" y="1632"/>
                <a:ext cx="212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59" name="Line 91"/>
              <p:cNvSpPr>
                <a:spLocks noChangeShapeType="1"/>
              </p:cNvSpPr>
              <p:nvPr/>
            </p:nvSpPr>
            <p:spPr bwMode="auto">
              <a:xfrm>
                <a:off x="3470" y="1378"/>
                <a:ext cx="211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60" name="Line 92"/>
              <p:cNvSpPr>
                <a:spLocks noChangeShapeType="1"/>
              </p:cNvSpPr>
              <p:nvPr/>
            </p:nvSpPr>
            <p:spPr bwMode="auto">
              <a:xfrm>
                <a:off x="3470" y="1376"/>
                <a:ext cx="0" cy="17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61" name="Line 93"/>
              <p:cNvSpPr>
                <a:spLocks noChangeShapeType="1"/>
              </p:cNvSpPr>
              <p:nvPr/>
            </p:nvSpPr>
            <p:spPr bwMode="auto">
              <a:xfrm>
                <a:off x="3734" y="1376"/>
                <a:ext cx="0" cy="17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62" name="Line 94"/>
              <p:cNvSpPr>
                <a:spLocks noChangeShapeType="1"/>
              </p:cNvSpPr>
              <p:nvPr/>
            </p:nvSpPr>
            <p:spPr bwMode="auto">
              <a:xfrm>
                <a:off x="3998" y="1376"/>
                <a:ext cx="0" cy="17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63" name="Line 95"/>
              <p:cNvSpPr>
                <a:spLocks noChangeShapeType="1"/>
              </p:cNvSpPr>
              <p:nvPr/>
            </p:nvSpPr>
            <p:spPr bwMode="auto">
              <a:xfrm>
                <a:off x="4261" y="1376"/>
                <a:ext cx="0" cy="17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64" name="Line 96"/>
              <p:cNvSpPr>
                <a:spLocks noChangeShapeType="1"/>
              </p:cNvSpPr>
              <p:nvPr/>
            </p:nvSpPr>
            <p:spPr bwMode="auto">
              <a:xfrm>
                <a:off x="4525" y="1376"/>
                <a:ext cx="0" cy="17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65" name="Line 97"/>
              <p:cNvSpPr>
                <a:spLocks noChangeShapeType="1"/>
              </p:cNvSpPr>
              <p:nvPr/>
            </p:nvSpPr>
            <p:spPr bwMode="auto">
              <a:xfrm>
                <a:off x="4789" y="1376"/>
                <a:ext cx="0" cy="17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66" name="Line 98"/>
              <p:cNvSpPr>
                <a:spLocks noChangeShapeType="1"/>
              </p:cNvSpPr>
              <p:nvPr/>
            </p:nvSpPr>
            <p:spPr bwMode="auto">
              <a:xfrm>
                <a:off x="5052" y="1376"/>
                <a:ext cx="0" cy="17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67" name="Line 99"/>
              <p:cNvSpPr>
                <a:spLocks noChangeShapeType="1"/>
              </p:cNvSpPr>
              <p:nvPr/>
            </p:nvSpPr>
            <p:spPr bwMode="auto">
              <a:xfrm>
                <a:off x="5316" y="1376"/>
                <a:ext cx="0" cy="17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68" name="Line 100"/>
              <p:cNvSpPr>
                <a:spLocks noChangeShapeType="1"/>
              </p:cNvSpPr>
              <p:nvPr/>
            </p:nvSpPr>
            <p:spPr bwMode="auto">
              <a:xfrm>
                <a:off x="5594" y="1376"/>
                <a:ext cx="0" cy="17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69" name="Line 101"/>
              <p:cNvSpPr>
                <a:spLocks noChangeShapeType="1"/>
              </p:cNvSpPr>
              <p:nvPr/>
            </p:nvSpPr>
            <p:spPr bwMode="auto">
              <a:xfrm>
                <a:off x="4368" y="780"/>
                <a:ext cx="42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70" name="Line 102"/>
              <p:cNvSpPr>
                <a:spLocks noChangeShapeType="1"/>
              </p:cNvSpPr>
              <p:nvPr/>
            </p:nvSpPr>
            <p:spPr bwMode="auto">
              <a:xfrm>
                <a:off x="4368" y="1208"/>
                <a:ext cx="42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71" name="Line 103"/>
              <p:cNvSpPr>
                <a:spLocks noChangeShapeType="1"/>
              </p:cNvSpPr>
              <p:nvPr/>
            </p:nvSpPr>
            <p:spPr bwMode="auto">
              <a:xfrm>
                <a:off x="4796" y="780"/>
                <a:ext cx="0" cy="4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72" name="Freeform 104"/>
              <p:cNvSpPr>
                <a:spLocks/>
              </p:cNvSpPr>
              <p:nvPr/>
            </p:nvSpPr>
            <p:spPr bwMode="auto">
              <a:xfrm>
                <a:off x="4356" y="772"/>
                <a:ext cx="49" cy="435"/>
              </a:xfrm>
              <a:custGeom>
                <a:avLst/>
                <a:gdLst>
                  <a:gd name="T0" fmla="*/ 43 w 103"/>
                  <a:gd name="T1" fmla="*/ 0 h 915"/>
                  <a:gd name="T2" fmla="*/ 58 w 103"/>
                  <a:gd name="T3" fmla="*/ 255 h 915"/>
                  <a:gd name="T4" fmla="*/ 88 w 103"/>
                  <a:gd name="T5" fmla="*/ 345 h 915"/>
                  <a:gd name="T6" fmla="*/ 103 w 103"/>
                  <a:gd name="T7" fmla="*/ 390 h 915"/>
                  <a:gd name="T8" fmla="*/ 58 w 103"/>
                  <a:gd name="T9" fmla="*/ 645 h 915"/>
                  <a:gd name="T10" fmla="*/ 28 w 103"/>
                  <a:gd name="T11" fmla="*/ 705 h 915"/>
                  <a:gd name="T12" fmla="*/ 13 w 103"/>
                  <a:gd name="T13" fmla="*/ 750 h 915"/>
                  <a:gd name="T14" fmla="*/ 43 w 103"/>
                  <a:gd name="T15" fmla="*/ 915 h 9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3" h="915">
                    <a:moveTo>
                      <a:pt x="43" y="0"/>
                    </a:moveTo>
                    <a:cubicBezTo>
                      <a:pt x="1" y="166"/>
                      <a:pt x="0" y="81"/>
                      <a:pt x="58" y="255"/>
                    </a:cubicBezTo>
                    <a:cubicBezTo>
                      <a:pt x="68" y="285"/>
                      <a:pt x="78" y="315"/>
                      <a:pt x="88" y="345"/>
                    </a:cubicBezTo>
                    <a:cubicBezTo>
                      <a:pt x="93" y="360"/>
                      <a:pt x="103" y="390"/>
                      <a:pt x="103" y="390"/>
                    </a:cubicBezTo>
                    <a:cubicBezTo>
                      <a:pt x="94" y="478"/>
                      <a:pt x="89" y="562"/>
                      <a:pt x="58" y="645"/>
                    </a:cubicBezTo>
                    <a:cubicBezTo>
                      <a:pt x="50" y="666"/>
                      <a:pt x="37" y="684"/>
                      <a:pt x="28" y="705"/>
                    </a:cubicBezTo>
                    <a:cubicBezTo>
                      <a:pt x="22" y="720"/>
                      <a:pt x="18" y="735"/>
                      <a:pt x="13" y="750"/>
                    </a:cubicBezTo>
                    <a:cubicBezTo>
                      <a:pt x="21" y="796"/>
                      <a:pt x="43" y="867"/>
                      <a:pt x="43" y="915"/>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3673" name="Line 105"/>
              <p:cNvSpPr>
                <a:spLocks noChangeShapeType="1"/>
              </p:cNvSpPr>
              <p:nvPr/>
            </p:nvSpPr>
            <p:spPr bwMode="auto">
              <a:xfrm>
                <a:off x="4910" y="780"/>
                <a:ext cx="32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74" name="Line 106"/>
              <p:cNvSpPr>
                <a:spLocks noChangeShapeType="1"/>
              </p:cNvSpPr>
              <p:nvPr/>
            </p:nvSpPr>
            <p:spPr bwMode="auto">
              <a:xfrm>
                <a:off x="4917" y="1208"/>
                <a:ext cx="32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75" name="Line 107"/>
              <p:cNvSpPr>
                <a:spLocks noChangeShapeType="1"/>
              </p:cNvSpPr>
              <p:nvPr/>
            </p:nvSpPr>
            <p:spPr bwMode="auto">
              <a:xfrm>
                <a:off x="4917" y="780"/>
                <a:ext cx="0" cy="4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76" name="Freeform 108"/>
              <p:cNvSpPr>
                <a:spLocks/>
              </p:cNvSpPr>
              <p:nvPr/>
            </p:nvSpPr>
            <p:spPr bwMode="auto">
              <a:xfrm>
                <a:off x="5196" y="779"/>
                <a:ext cx="45" cy="428"/>
              </a:xfrm>
              <a:custGeom>
                <a:avLst/>
                <a:gdLst>
                  <a:gd name="T0" fmla="*/ 60 w 96"/>
                  <a:gd name="T1" fmla="*/ 0 h 900"/>
                  <a:gd name="T2" fmla="*/ 0 w 96"/>
                  <a:gd name="T3" fmla="*/ 465 h 900"/>
                  <a:gd name="T4" fmla="*/ 15 w 96"/>
                  <a:gd name="T5" fmla="*/ 585 h 900"/>
                  <a:gd name="T6" fmla="*/ 60 w 96"/>
                  <a:gd name="T7" fmla="*/ 720 h 900"/>
                  <a:gd name="T8" fmla="*/ 60 w 96"/>
                  <a:gd name="T9" fmla="*/ 900 h 900"/>
                </a:gdLst>
                <a:ahLst/>
                <a:cxnLst>
                  <a:cxn ang="0">
                    <a:pos x="T0" y="T1"/>
                  </a:cxn>
                  <a:cxn ang="0">
                    <a:pos x="T2" y="T3"/>
                  </a:cxn>
                  <a:cxn ang="0">
                    <a:pos x="T4" y="T5"/>
                  </a:cxn>
                  <a:cxn ang="0">
                    <a:pos x="T6" y="T7"/>
                  </a:cxn>
                  <a:cxn ang="0">
                    <a:pos x="T8" y="T9"/>
                  </a:cxn>
                </a:cxnLst>
                <a:rect l="0" t="0" r="r" b="b"/>
                <a:pathLst>
                  <a:path w="96" h="900">
                    <a:moveTo>
                      <a:pt x="60" y="0"/>
                    </a:moveTo>
                    <a:cubicBezTo>
                      <a:pt x="96" y="180"/>
                      <a:pt x="41" y="302"/>
                      <a:pt x="0" y="465"/>
                    </a:cubicBezTo>
                    <a:cubicBezTo>
                      <a:pt x="5" y="505"/>
                      <a:pt x="7" y="546"/>
                      <a:pt x="15" y="585"/>
                    </a:cubicBezTo>
                    <a:cubicBezTo>
                      <a:pt x="25" y="631"/>
                      <a:pt x="60" y="673"/>
                      <a:pt x="60" y="720"/>
                    </a:cubicBezTo>
                    <a:cubicBezTo>
                      <a:pt x="60" y="780"/>
                      <a:pt x="60" y="840"/>
                      <a:pt x="60" y="900"/>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3677" name="Line 109"/>
              <p:cNvSpPr>
                <a:spLocks noChangeShapeType="1"/>
              </p:cNvSpPr>
              <p:nvPr/>
            </p:nvSpPr>
            <p:spPr bwMode="auto">
              <a:xfrm>
                <a:off x="4290" y="994"/>
                <a:ext cx="1026"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493678" name="Arc 110"/>
              <p:cNvSpPr>
                <a:spLocks/>
              </p:cNvSpPr>
              <p:nvPr/>
            </p:nvSpPr>
            <p:spPr bwMode="auto">
              <a:xfrm>
                <a:off x="4796" y="737"/>
                <a:ext cx="112" cy="105"/>
              </a:xfrm>
              <a:custGeom>
                <a:avLst/>
                <a:gdLst>
                  <a:gd name="G0" fmla="+- 11590 0 0"/>
                  <a:gd name="G1" fmla="+- 0 0 0"/>
                  <a:gd name="G2" fmla="+- 21600 0 0"/>
                  <a:gd name="T0" fmla="*/ 23131 w 23131"/>
                  <a:gd name="T1" fmla="*/ 18258 h 21600"/>
                  <a:gd name="T2" fmla="*/ 0 w 23131"/>
                  <a:gd name="T3" fmla="*/ 18227 h 21600"/>
                  <a:gd name="T4" fmla="*/ 11590 w 23131"/>
                  <a:gd name="T5" fmla="*/ 0 h 21600"/>
                </a:gdLst>
                <a:ahLst/>
                <a:cxnLst>
                  <a:cxn ang="0">
                    <a:pos x="T0" y="T1"/>
                  </a:cxn>
                  <a:cxn ang="0">
                    <a:pos x="T2" y="T3"/>
                  </a:cxn>
                  <a:cxn ang="0">
                    <a:pos x="T4" y="T5"/>
                  </a:cxn>
                </a:cxnLst>
                <a:rect l="0" t="0" r="r" b="b"/>
                <a:pathLst>
                  <a:path w="23131" h="21600" fill="none" extrusionOk="0">
                    <a:moveTo>
                      <a:pt x="23131" y="18258"/>
                    </a:moveTo>
                    <a:cubicBezTo>
                      <a:pt x="19677" y="20441"/>
                      <a:pt x="15675" y="21599"/>
                      <a:pt x="11590" y="21600"/>
                    </a:cubicBezTo>
                    <a:cubicBezTo>
                      <a:pt x="7484" y="21600"/>
                      <a:pt x="3464" y="20430"/>
                      <a:pt x="-1" y="18227"/>
                    </a:cubicBezTo>
                  </a:path>
                  <a:path w="23131" h="21600" stroke="0" extrusionOk="0">
                    <a:moveTo>
                      <a:pt x="23131" y="18258"/>
                    </a:moveTo>
                    <a:cubicBezTo>
                      <a:pt x="19677" y="20441"/>
                      <a:pt x="15675" y="21599"/>
                      <a:pt x="11590" y="21600"/>
                    </a:cubicBezTo>
                    <a:cubicBezTo>
                      <a:pt x="7484" y="21600"/>
                      <a:pt x="3464" y="20430"/>
                      <a:pt x="-1" y="18227"/>
                    </a:cubicBezTo>
                    <a:lnTo>
                      <a:pt x="11590"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3679" name="Arc 111"/>
              <p:cNvSpPr>
                <a:spLocks/>
              </p:cNvSpPr>
              <p:nvPr/>
            </p:nvSpPr>
            <p:spPr bwMode="auto">
              <a:xfrm>
                <a:off x="4788" y="1132"/>
                <a:ext cx="127" cy="105"/>
              </a:xfrm>
              <a:custGeom>
                <a:avLst/>
                <a:gdLst>
                  <a:gd name="G0" fmla="+- 14727 0 0"/>
                  <a:gd name="G1" fmla="+- 21600 0 0"/>
                  <a:gd name="G2" fmla="+- 21600 0 0"/>
                  <a:gd name="T0" fmla="*/ 0 w 26239"/>
                  <a:gd name="T1" fmla="*/ 5799 h 21600"/>
                  <a:gd name="T2" fmla="*/ 26239 w 26239"/>
                  <a:gd name="T3" fmla="*/ 3324 h 21600"/>
                  <a:gd name="T4" fmla="*/ 14727 w 26239"/>
                  <a:gd name="T5" fmla="*/ 21600 h 21600"/>
                </a:gdLst>
                <a:ahLst/>
                <a:cxnLst>
                  <a:cxn ang="0">
                    <a:pos x="T0" y="T1"/>
                  </a:cxn>
                  <a:cxn ang="0">
                    <a:pos x="T2" y="T3"/>
                  </a:cxn>
                  <a:cxn ang="0">
                    <a:pos x="T4" y="T5"/>
                  </a:cxn>
                </a:cxnLst>
                <a:rect l="0" t="0" r="r" b="b"/>
                <a:pathLst>
                  <a:path w="26239" h="21600" fill="none" extrusionOk="0">
                    <a:moveTo>
                      <a:pt x="-1" y="5798"/>
                    </a:moveTo>
                    <a:cubicBezTo>
                      <a:pt x="3998" y="2072"/>
                      <a:pt x="9261" y="-1"/>
                      <a:pt x="14727" y="0"/>
                    </a:cubicBezTo>
                    <a:cubicBezTo>
                      <a:pt x="18801" y="0"/>
                      <a:pt x="22792" y="1152"/>
                      <a:pt x="26239" y="3323"/>
                    </a:cubicBezTo>
                  </a:path>
                  <a:path w="26239" h="21600" stroke="0" extrusionOk="0">
                    <a:moveTo>
                      <a:pt x="-1" y="5798"/>
                    </a:moveTo>
                    <a:cubicBezTo>
                      <a:pt x="3998" y="2072"/>
                      <a:pt x="9261" y="-1"/>
                      <a:pt x="14727" y="0"/>
                    </a:cubicBezTo>
                    <a:cubicBezTo>
                      <a:pt x="18801" y="0"/>
                      <a:pt x="22792" y="1152"/>
                      <a:pt x="26239" y="3323"/>
                    </a:cubicBezTo>
                    <a:lnTo>
                      <a:pt x="14727" y="2160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3680" name="Line 112"/>
              <p:cNvSpPr>
                <a:spLocks noChangeShapeType="1"/>
              </p:cNvSpPr>
              <p:nvPr/>
            </p:nvSpPr>
            <p:spPr bwMode="auto">
              <a:xfrm>
                <a:off x="3470" y="617"/>
                <a:ext cx="0" cy="76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81" name="Line 113"/>
              <p:cNvSpPr>
                <a:spLocks noChangeShapeType="1"/>
              </p:cNvSpPr>
              <p:nvPr/>
            </p:nvSpPr>
            <p:spPr bwMode="auto">
              <a:xfrm>
                <a:off x="3470" y="1123"/>
                <a:ext cx="51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82" name="Line 114"/>
              <p:cNvSpPr>
                <a:spLocks noChangeShapeType="1"/>
              </p:cNvSpPr>
              <p:nvPr/>
            </p:nvSpPr>
            <p:spPr bwMode="auto">
              <a:xfrm>
                <a:off x="3470" y="866"/>
                <a:ext cx="51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83" name="Line 115"/>
              <p:cNvSpPr>
                <a:spLocks noChangeShapeType="1"/>
              </p:cNvSpPr>
              <p:nvPr/>
            </p:nvSpPr>
            <p:spPr bwMode="auto">
              <a:xfrm>
                <a:off x="3470" y="609"/>
                <a:ext cx="211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84" name="Line 116"/>
              <p:cNvSpPr>
                <a:spLocks noChangeShapeType="1"/>
              </p:cNvSpPr>
              <p:nvPr/>
            </p:nvSpPr>
            <p:spPr bwMode="auto">
              <a:xfrm>
                <a:off x="3734" y="609"/>
                <a:ext cx="0" cy="76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85" name="Line 117"/>
              <p:cNvSpPr>
                <a:spLocks noChangeShapeType="1"/>
              </p:cNvSpPr>
              <p:nvPr/>
            </p:nvSpPr>
            <p:spPr bwMode="auto">
              <a:xfrm>
                <a:off x="5587" y="609"/>
                <a:ext cx="0" cy="76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86" name="Line 118"/>
              <p:cNvSpPr>
                <a:spLocks noChangeShapeType="1"/>
              </p:cNvSpPr>
              <p:nvPr/>
            </p:nvSpPr>
            <p:spPr bwMode="auto">
              <a:xfrm>
                <a:off x="5369" y="866"/>
                <a:ext cx="0" cy="25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87" name="Line 119"/>
              <p:cNvSpPr>
                <a:spLocks noChangeShapeType="1"/>
              </p:cNvSpPr>
              <p:nvPr/>
            </p:nvSpPr>
            <p:spPr bwMode="auto">
              <a:xfrm flipH="1">
                <a:off x="5256" y="866"/>
                <a:ext cx="114"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93688" name="Line 120"/>
              <p:cNvSpPr>
                <a:spLocks noChangeShapeType="1"/>
              </p:cNvSpPr>
              <p:nvPr/>
            </p:nvSpPr>
            <p:spPr bwMode="auto">
              <a:xfrm flipH="1">
                <a:off x="5369" y="1123"/>
                <a:ext cx="113" cy="0"/>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493689" name="Line 121"/>
              <p:cNvSpPr>
                <a:spLocks noChangeShapeType="1"/>
              </p:cNvSpPr>
              <p:nvPr/>
            </p:nvSpPr>
            <p:spPr bwMode="auto">
              <a:xfrm>
                <a:off x="4229" y="866"/>
                <a:ext cx="0" cy="25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90" name="Line 122"/>
              <p:cNvSpPr>
                <a:spLocks noChangeShapeType="1"/>
              </p:cNvSpPr>
              <p:nvPr/>
            </p:nvSpPr>
            <p:spPr bwMode="auto">
              <a:xfrm flipH="1">
                <a:off x="4116" y="1123"/>
                <a:ext cx="113" cy="0"/>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93691" name="Line 123"/>
              <p:cNvSpPr>
                <a:spLocks noChangeShapeType="1"/>
              </p:cNvSpPr>
              <p:nvPr/>
            </p:nvSpPr>
            <p:spPr bwMode="auto">
              <a:xfrm flipH="1">
                <a:off x="4229" y="866"/>
                <a:ext cx="113" cy="0"/>
              </a:xfrm>
              <a:prstGeom prst="line">
                <a:avLst/>
              </a:prstGeom>
              <a:noFill/>
              <a:ln w="9525">
                <a:solidFill>
                  <a:srgbClr val="000000"/>
                </a:solidFill>
                <a:round/>
                <a:headEnd type="stealth"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493692" name="Line 124"/>
              <p:cNvSpPr>
                <a:spLocks noChangeShapeType="1"/>
              </p:cNvSpPr>
              <p:nvPr/>
            </p:nvSpPr>
            <p:spPr bwMode="auto">
              <a:xfrm>
                <a:off x="4656" y="780"/>
                <a:ext cx="0" cy="428"/>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93693" name="Line 125"/>
              <p:cNvSpPr>
                <a:spLocks noChangeShapeType="1"/>
              </p:cNvSpPr>
              <p:nvPr/>
            </p:nvSpPr>
            <p:spPr bwMode="auto">
              <a:xfrm>
                <a:off x="4913" y="845"/>
                <a:ext cx="17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94" name="Line 126"/>
              <p:cNvSpPr>
                <a:spLocks noChangeShapeType="1"/>
              </p:cNvSpPr>
              <p:nvPr/>
            </p:nvSpPr>
            <p:spPr bwMode="auto">
              <a:xfrm>
                <a:off x="4920" y="1137"/>
                <a:ext cx="17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695" name="Line 127"/>
              <p:cNvSpPr>
                <a:spLocks noChangeShapeType="1"/>
              </p:cNvSpPr>
              <p:nvPr/>
            </p:nvSpPr>
            <p:spPr bwMode="auto">
              <a:xfrm>
                <a:off x="5070" y="845"/>
                <a:ext cx="0" cy="288"/>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93696" name="Line 128"/>
              <p:cNvSpPr>
                <a:spLocks noChangeShapeType="1"/>
              </p:cNvSpPr>
              <p:nvPr/>
            </p:nvSpPr>
            <p:spPr bwMode="auto">
              <a:xfrm flipH="1">
                <a:off x="4799" y="729"/>
                <a:ext cx="86" cy="113"/>
              </a:xfrm>
              <a:prstGeom prst="line">
                <a:avLst/>
              </a:prstGeom>
              <a:noFill/>
              <a:ln w="9525">
                <a:solidFill>
                  <a:srgbClr val="00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493697" name="Arc 129"/>
              <p:cNvSpPr>
                <a:spLocks/>
              </p:cNvSpPr>
              <p:nvPr/>
            </p:nvSpPr>
            <p:spPr bwMode="auto">
              <a:xfrm rot="955602">
                <a:off x="3530" y="2401"/>
                <a:ext cx="990" cy="523"/>
              </a:xfrm>
              <a:custGeom>
                <a:avLst/>
                <a:gdLst>
                  <a:gd name="G0" fmla="+- 19106 0 0"/>
                  <a:gd name="G1" fmla="+- 0 0 0"/>
                  <a:gd name="G2" fmla="+- 21600 0 0"/>
                  <a:gd name="T0" fmla="*/ 22572 w 22572"/>
                  <a:gd name="T1" fmla="*/ 21320 h 21600"/>
                  <a:gd name="T2" fmla="*/ 0 w 22572"/>
                  <a:gd name="T3" fmla="*/ 10076 h 21600"/>
                  <a:gd name="T4" fmla="*/ 19106 w 22572"/>
                  <a:gd name="T5" fmla="*/ 0 h 21600"/>
                </a:gdLst>
                <a:ahLst/>
                <a:cxnLst>
                  <a:cxn ang="0">
                    <a:pos x="T0" y="T1"/>
                  </a:cxn>
                  <a:cxn ang="0">
                    <a:pos x="T2" y="T3"/>
                  </a:cxn>
                  <a:cxn ang="0">
                    <a:pos x="T4" y="T5"/>
                  </a:cxn>
                </a:cxnLst>
                <a:rect l="0" t="0" r="r" b="b"/>
                <a:pathLst>
                  <a:path w="22572" h="21600" fill="none" extrusionOk="0">
                    <a:moveTo>
                      <a:pt x="22572" y="21320"/>
                    </a:moveTo>
                    <a:cubicBezTo>
                      <a:pt x="21426" y="21506"/>
                      <a:pt x="20266" y="21599"/>
                      <a:pt x="19106" y="21600"/>
                    </a:cubicBezTo>
                    <a:cubicBezTo>
                      <a:pt x="11092" y="21600"/>
                      <a:pt x="3738" y="17163"/>
                      <a:pt x="0" y="10075"/>
                    </a:cubicBezTo>
                  </a:path>
                  <a:path w="22572" h="21600" stroke="0" extrusionOk="0">
                    <a:moveTo>
                      <a:pt x="22572" y="21320"/>
                    </a:moveTo>
                    <a:cubicBezTo>
                      <a:pt x="21426" y="21506"/>
                      <a:pt x="20266" y="21599"/>
                      <a:pt x="19106" y="21600"/>
                    </a:cubicBezTo>
                    <a:cubicBezTo>
                      <a:pt x="11092" y="21600"/>
                      <a:pt x="3738" y="17163"/>
                      <a:pt x="0" y="10075"/>
                    </a:cubicBezTo>
                    <a:lnTo>
                      <a:pt x="19106" y="0"/>
                    </a:lnTo>
                    <a:close/>
                  </a:path>
                </a:pathLst>
              </a:custGeom>
              <a:noFill/>
              <a:ln w="19050">
                <a:solidFill>
                  <a:srgbClr val="FF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3698" name="Text Box 130"/>
              <p:cNvSpPr txBox="1">
                <a:spLocks noChangeArrowheads="1"/>
              </p:cNvSpPr>
              <p:nvPr/>
            </p:nvSpPr>
            <p:spPr bwMode="auto">
              <a:xfrm>
                <a:off x="3153" y="3047"/>
                <a:ext cx="428" cy="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1,0</a:t>
                </a:r>
              </a:p>
            </p:txBody>
          </p:sp>
          <p:sp>
            <p:nvSpPr>
              <p:cNvPr id="493699" name="Text Box 131"/>
              <p:cNvSpPr txBox="1">
                <a:spLocks noChangeArrowheads="1"/>
              </p:cNvSpPr>
              <p:nvPr/>
            </p:nvSpPr>
            <p:spPr bwMode="auto">
              <a:xfrm>
                <a:off x="3167" y="2555"/>
                <a:ext cx="428" cy="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1,4</a:t>
                </a:r>
              </a:p>
            </p:txBody>
          </p:sp>
          <p:sp>
            <p:nvSpPr>
              <p:cNvPr id="493700" name="Text Box 132"/>
              <p:cNvSpPr txBox="1">
                <a:spLocks noChangeArrowheads="1"/>
              </p:cNvSpPr>
              <p:nvPr/>
            </p:nvSpPr>
            <p:spPr bwMode="auto">
              <a:xfrm>
                <a:off x="3167" y="2035"/>
                <a:ext cx="428"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1,8</a:t>
                </a:r>
              </a:p>
            </p:txBody>
          </p:sp>
          <p:sp>
            <p:nvSpPr>
              <p:cNvPr id="493701" name="Text Box 133"/>
              <p:cNvSpPr txBox="1">
                <a:spLocks noChangeArrowheads="1"/>
              </p:cNvSpPr>
              <p:nvPr/>
            </p:nvSpPr>
            <p:spPr bwMode="auto">
              <a:xfrm>
                <a:off x="3160" y="1514"/>
                <a:ext cx="428" cy="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2,2</a:t>
                </a:r>
              </a:p>
            </p:txBody>
          </p:sp>
          <p:sp>
            <p:nvSpPr>
              <p:cNvPr id="493702" name="Text Box 134"/>
              <p:cNvSpPr txBox="1">
                <a:spLocks noChangeArrowheads="1"/>
              </p:cNvSpPr>
              <p:nvPr/>
            </p:nvSpPr>
            <p:spPr bwMode="auto">
              <a:xfrm>
                <a:off x="3167" y="1001"/>
                <a:ext cx="428" cy="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2,6</a:t>
                </a:r>
              </a:p>
            </p:txBody>
          </p:sp>
          <p:sp>
            <p:nvSpPr>
              <p:cNvPr id="493703" name="Arc 135"/>
              <p:cNvSpPr>
                <a:spLocks/>
              </p:cNvSpPr>
              <p:nvPr/>
            </p:nvSpPr>
            <p:spPr bwMode="auto">
              <a:xfrm rot="-97861">
                <a:off x="3684" y="1624"/>
                <a:ext cx="1103" cy="1093"/>
              </a:xfrm>
              <a:custGeom>
                <a:avLst/>
                <a:gdLst>
                  <a:gd name="G0" fmla="+- 20324 0 0"/>
                  <a:gd name="G1" fmla="+- 0 0 0"/>
                  <a:gd name="G2" fmla="+- 21600 0 0"/>
                  <a:gd name="T0" fmla="*/ 13320 w 20324"/>
                  <a:gd name="T1" fmla="*/ 20433 h 20433"/>
                  <a:gd name="T2" fmla="*/ 0 w 20324"/>
                  <a:gd name="T3" fmla="*/ 7314 h 20433"/>
                  <a:gd name="T4" fmla="*/ 20324 w 20324"/>
                  <a:gd name="T5" fmla="*/ 0 h 20433"/>
                </a:gdLst>
                <a:ahLst/>
                <a:cxnLst>
                  <a:cxn ang="0">
                    <a:pos x="T0" y="T1"/>
                  </a:cxn>
                  <a:cxn ang="0">
                    <a:pos x="T2" y="T3"/>
                  </a:cxn>
                  <a:cxn ang="0">
                    <a:pos x="T4" y="T5"/>
                  </a:cxn>
                </a:cxnLst>
                <a:rect l="0" t="0" r="r" b="b"/>
                <a:pathLst>
                  <a:path w="20324" h="20433" fill="none" extrusionOk="0">
                    <a:moveTo>
                      <a:pt x="13320" y="20432"/>
                    </a:moveTo>
                    <a:cubicBezTo>
                      <a:pt x="7119" y="18307"/>
                      <a:pt x="2219" y="13481"/>
                      <a:pt x="-1" y="7314"/>
                    </a:cubicBezTo>
                  </a:path>
                  <a:path w="20324" h="20433" stroke="0" extrusionOk="0">
                    <a:moveTo>
                      <a:pt x="13320" y="20432"/>
                    </a:moveTo>
                    <a:cubicBezTo>
                      <a:pt x="7119" y="18307"/>
                      <a:pt x="2219" y="13481"/>
                      <a:pt x="-1" y="7314"/>
                    </a:cubicBezTo>
                    <a:lnTo>
                      <a:pt x="20324" y="0"/>
                    </a:lnTo>
                    <a:close/>
                  </a:path>
                </a:pathLst>
              </a:custGeom>
              <a:noFill/>
              <a:ln w="19050">
                <a:solidFill>
                  <a:srgbClr val="FF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3704" name="Arc 136"/>
              <p:cNvSpPr>
                <a:spLocks/>
              </p:cNvSpPr>
              <p:nvPr/>
            </p:nvSpPr>
            <p:spPr bwMode="auto">
              <a:xfrm rot="1192295">
                <a:off x="4500" y="2098"/>
                <a:ext cx="1190" cy="829"/>
              </a:xfrm>
              <a:custGeom>
                <a:avLst/>
                <a:gdLst>
                  <a:gd name="G0" fmla="+- 486 0 0"/>
                  <a:gd name="G1" fmla="+- 0 0 0"/>
                  <a:gd name="G2" fmla="+- 21600 0 0"/>
                  <a:gd name="T0" fmla="*/ 14352 w 14352"/>
                  <a:gd name="T1" fmla="*/ 16562 h 21600"/>
                  <a:gd name="T2" fmla="*/ 0 w 14352"/>
                  <a:gd name="T3" fmla="*/ 21595 h 21600"/>
                  <a:gd name="T4" fmla="*/ 486 w 14352"/>
                  <a:gd name="T5" fmla="*/ 0 h 21600"/>
                </a:gdLst>
                <a:ahLst/>
                <a:cxnLst>
                  <a:cxn ang="0">
                    <a:pos x="T0" y="T1"/>
                  </a:cxn>
                  <a:cxn ang="0">
                    <a:pos x="T2" y="T3"/>
                  </a:cxn>
                  <a:cxn ang="0">
                    <a:pos x="T4" y="T5"/>
                  </a:cxn>
                </a:cxnLst>
                <a:rect l="0" t="0" r="r" b="b"/>
                <a:pathLst>
                  <a:path w="14352" h="21600" fill="none" extrusionOk="0">
                    <a:moveTo>
                      <a:pt x="14351" y="16561"/>
                    </a:moveTo>
                    <a:cubicBezTo>
                      <a:pt x="10464" y="19816"/>
                      <a:pt x="5556" y="21599"/>
                      <a:pt x="486" y="21600"/>
                    </a:cubicBezTo>
                    <a:cubicBezTo>
                      <a:pt x="323" y="21600"/>
                      <a:pt x="161" y="21598"/>
                      <a:pt x="0" y="21594"/>
                    </a:cubicBezTo>
                  </a:path>
                  <a:path w="14352" h="21600" stroke="0" extrusionOk="0">
                    <a:moveTo>
                      <a:pt x="14351" y="16561"/>
                    </a:moveTo>
                    <a:cubicBezTo>
                      <a:pt x="10464" y="19816"/>
                      <a:pt x="5556" y="21599"/>
                      <a:pt x="486" y="21600"/>
                    </a:cubicBezTo>
                    <a:cubicBezTo>
                      <a:pt x="323" y="21600"/>
                      <a:pt x="161" y="21598"/>
                      <a:pt x="0" y="21594"/>
                    </a:cubicBezTo>
                    <a:lnTo>
                      <a:pt x="486" y="0"/>
                    </a:lnTo>
                    <a:close/>
                  </a:path>
                </a:pathLst>
              </a:custGeom>
              <a:noFill/>
              <a:ln w="19050">
                <a:solidFill>
                  <a:srgbClr val="FF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3705" name="Text Box 137"/>
              <p:cNvSpPr txBox="1">
                <a:spLocks noChangeArrowheads="1"/>
              </p:cNvSpPr>
              <p:nvPr/>
            </p:nvSpPr>
            <p:spPr bwMode="auto">
              <a:xfrm>
                <a:off x="3360" y="3168"/>
                <a:ext cx="427" cy="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0</a:t>
                </a:r>
              </a:p>
            </p:txBody>
          </p:sp>
          <p:sp>
            <p:nvSpPr>
              <p:cNvPr id="493706" name="Text Box 138"/>
              <p:cNvSpPr txBox="1">
                <a:spLocks noChangeArrowheads="1"/>
              </p:cNvSpPr>
              <p:nvPr/>
            </p:nvSpPr>
            <p:spPr bwMode="auto">
              <a:xfrm>
                <a:off x="3801" y="3161"/>
                <a:ext cx="428" cy="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0,08</a:t>
                </a:r>
              </a:p>
            </p:txBody>
          </p:sp>
          <p:sp>
            <p:nvSpPr>
              <p:cNvPr id="493707" name="Text Box 139"/>
              <p:cNvSpPr txBox="1">
                <a:spLocks noChangeArrowheads="1"/>
              </p:cNvSpPr>
              <p:nvPr/>
            </p:nvSpPr>
            <p:spPr bwMode="auto">
              <a:xfrm>
                <a:off x="4343" y="3161"/>
                <a:ext cx="427" cy="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0,16</a:t>
                </a:r>
              </a:p>
            </p:txBody>
          </p:sp>
          <p:sp>
            <p:nvSpPr>
              <p:cNvPr id="493708" name="Text Box 140"/>
              <p:cNvSpPr txBox="1">
                <a:spLocks noChangeArrowheads="1"/>
              </p:cNvSpPr>
              <p:nvPr/>
            </p:nvSpPr>
            <p:spPr bwMode="auto">
              <a:xfrm>
                <a:off x="4863" y="3161"/>
                <a:ext cx="428" cy="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0,24</a:t>
                </a:r>
              </a:p>
            </p:txBody>
          </p:sp>
          <p:sp>
            <p:nvSpPr>
              <p:cNvPr id="493709" name="Text Box 141"/>
              <p:cNvSpPr txBox="1">
                <a:spLocks noChangeArrowheads="1"/>
              </p:cNvSpPr>
              <p:nvPr/>
            </p:nvSpPr>
            <p:spPr bwMode="auto">
              <a:xfrm>
                <a:off x="5376" y="3175"/>
                <a:ext cx="384" cy="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93710" name="Text Box 142"/>
              <p:cNvSpPr txBox="1">
                <a:spLocks noChangeArrowheads="1"/>
              </p:cNvSpPr>
              <p:nvPr/>
            </p:nvSpPr>
            <p:spPr bwMode="auto">
              <a:xfrm rot="16200000">
                <a:off x="4408" y="760"/>
                <a:ext cx="343" cy="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D</a:t>
                </a:r>
              </a:p>
            </p:txBody>
          </p:sp>
          <p:sp>
            <p:nvSpPr>
              <p:cNvPr id="493711" name="Text Box 143"/>
              <p:cNvSpPr txBox="1">
                <a:spLocks noChangeArrowheads="1"/>
              </p:cNvSpPr>
              <p:nvPr/>
            </p:nvSpPr>
            <p:spPr bwMode="auto">
              <a:xfrm>
                <a:off x="3203" y="531"/>
                <a:ext cx="308" cy="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93712" name="Text Box 144"/>
              <p:cNvSpPr txBox="1">
                <a:spLocks noChangeArrowheads="1"/>
              </p:cNvSpPr>
              <p:nvPr/>
            </p:nvSpPr>
            <p:spPr bwMode="auto">
              <a:xfrm rot="16200000">
                <a:off x="4816" y="752"/>
                <a:ext cx="344" cy="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d</a:t>
                </a:r>
              </a:p>
            </p:txBody>
          </p:sp>
          <p:sp>
            <p:nvSpPr>
              <p:cNvPr id="493713" name="Text Box 145"/>
              <p:cNvSpPr txBox="1">
                <a:spLocks noChangeArrowheads="1"/>
              </p:cNvSpPr>
              <p:nvPr/>
            </p:nvSpPr>
            <p:spPr bwMode="auto">
              <a:xfrm>
                <a:off x="3972" y="809"/>
                <a:ext cx="428" cy="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M</a:t>
                </a:r>
                <a:r>
                  <a:rPr lang="en-US" sz="2000" baseline="-25000">
                    <a:latin typeface="Times New Roman" pitchFamily="18" charset="0"/>
                    <a:cs typeface="Times New Roman" pitchFamily="18" charset="0"/>
                  </a:rPr>
                  <a:t>x</a:t>
                </a:r>
                <a:endParaRPr lang="en-US" sz="2000">
                  <a:latin typeface="Times New Roman" pitchFamily="18" charset="0"/>
                  <a:cs typeface="Times New Roman" pitchFamily="18" charset="0"/>
                </a:endParaRPr>
              </a:p>
            </p:txBody>
          </p:sp>
          <p:sp>
            <p:nvSpPr>
              <p:cNvPr id="493714" name="Text Box 146"/>
              <p:cNvSpPr txBox="1">
                <a:spLocks noChangeArrowheads="1"/>
              </p:cNvSpPr>
              <p:nvPr/>
            </p:nvSpPr>
            <p:spPr bwMode="auto">
              <a:xfrm>
                <a:off x="5319" y="809"/>
                <a:ext cx="428" cy="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M</a:t>
                </a:r>
                <a:r>
                  <a:rPr lang="en-US" sz="2000" baseline="-25000">
                    <a:latin typeface="Times New Roman" pitchFamily="18" charset="0"/>
                    <a:cs typeface="Times New Roman" pitchFamily="18" charset="0"/>
                  </a:rPr>
                  <a:t>x</a:t>
                </a:r>
                <a:endParaRPr lang="en-US" sz="2000">
                  <a:latin typeface="Times New Roman" pitchFamily="18" charset="0"/>
                  <a:cs typeface="Times New Roman" pitchFamily="18" charset="0"/>
                </a:endParaRPr>
              </a:p>
            </p:txBody>
          </p:sp>
          <p:sp>
            <p:nvSpPr>
              <p:cNvPr id="493715" name="Line 147"/>
              <p:cNvSpPr>
                <a:spLocks noChangeShapeType="1"/>
              </p:cNvSpPr>
              <p:nvPr/>
            </p:nvSpPr>
            <p:spPr bwMode="auto">
              <a:xfrm rot="20040927" flipV="1">
                <a:off x="3811" y="2152"/>
                <a:ext cx="427" cy="8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716" name="Text Box 148"/>
              <p:cNvSpPr txBox="1">
                <a:spLocks noChangeArrowheads="1"/>
              </p:cNvSpPr>
              <p:nvPr/>
            </p:nvSpPr>
            <p:spPr bwMode="auto">
              <a:xfrm>
                <a:off x="4129" y="1892"/>
                <a:ext cx="428" cy="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1,2</a:t>
                </a:r>
              </a:p>
            </p:txBody>
          </p:sp>
          <p:sp>
            <p:nvSpPr>
              <p:cNvPr id="493717" name="Line 149"/>
              <p:cNvSpPr>
                <a:spLocks noChangeShapeType="1"/>
              </p:cNvSpPr>
              <p:nvPr/>
            </p:nvSpPr>
            <p:spPr bwMode="auto">
              <a:xfrm rot="20586193" flipV="1">
                <a:off x="4043" y="2386"/>
                <a:ext cx="377" cy="28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718" name="Text Box 150"/>
              <p:cNvSpPr txBox="1">
                <a:spLocks noChangeArrowheads="1"/>
              </p:cNvSpPr>
              <p:nvPr/>
            </p:nvSpPr>
            <p:spPr bwMode="auto">
              <a:xfrm>
                <a:off x="4243" y="2156"/>
                <a:ext cx="428"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1,05</a:t>
                </a:r>
              </a:p>
            </p:txBody>
          </p:sp>
          <p:sp>
            <p:nvSpPr>
              <p:cNvPr id="493719" name="Line 151"/>
              <p:cNvSpPr>
                <a:spLocks noChangeShapeType="1"/>
              </p:cNvSpPr>
              <p:nvPr/>
            </p:nvSpPr>
            <p:spPr bwMode="auto">
              <a:xfrm rot="21041320" flipV="1">
                <a:off x="4315" y="2605"/>
                <a:ext cx="576" cy="38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720" name="Text Box 152"/>
              <p:cNvSpPr txBox="1">
                <a:spLocks noChangeArrowheads="1"/>
              </p:cNvSpPr>
              <p:nvPr/>
            </p:nvSpPr>
            <p:spPr bwMode="auto">
              <a:xfrm>
                <a:off x="4742" y="2384"/>
                <a:ext cx="428" cy="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1,01</a:t>
                </a:r>
              </a:p>
            </p:txBody>
          </p:sp>
          <p:sp>
            <p:nvSpPr>
              <p:cNvPr id="493721" name="Text Box 153"/>
              <p:cNvSpPr txBox="1">
                <a:spLocks noChangeArrowheads="1"/>
              </p:cNvSpPr>
              <p:nvPr/>
            </p:nvSpPr>
            <p:spPr bwMode="auto">
              <a:xfrm>
                <a:off x="4806" y="595"/>
                <a:ext cx="260" cy="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93722" name="Arc 154"/>
              <p:cNvSpPr>
                <a:spLocks/>
              </p:cNvSpPr>
              <p:nvPr/>
            </p:nvSpPr>
            <p:spPr bwMode="auto">
              <a:xfrm rot="402572">
                <a:off x="4409" y="2123"/>
                <a:ext cx="446" cy="940"/>
              </a:xfrm>
              <a:custGeom>
                <a:avLst/>
                <a:gdLst>
                  <a:gd name="G0" fmla="+- 1621 0 0"/>
                  <a:gd name="G1" fmla="+- 0 0 0"/>
                  <a:gd name="G2" fmla="+- 21600 0 0"/>
                  <a:gd name="T0" fmla="*/ 4598 w 4598"/>
                  <a:gd name="T1" fmla="*/ 21394 h 21600"/>
                  <a:gd name="T2" fmla="*/ 0 w 4598"/>
                  <a:gd name="T3" fmla="*/ 21539 h 21600"/>
                  <a:gd name="T4" fmla="*/ 1621 w 4598"/>
                  <a:gd name="T5" fmla="*/ 0 h 21600"/>
                </a:gdLst>
                <a:ahLst/>
                <a:cxnLst>
                  <a:cxn ang="0">
                    <a:pos x="T0" y="T1"/>
                  </a:cxn>
                  <a:cxn ang="0">
                    <a:pos x="T2" y="T3"/>
                  </a:cxn>
                  <a:cxn ang="0">
                    <a:pos x="T4" y="T5"/>
                  </a:cxn>
                </a:cxnLst>
                <a:rect l="0" t="0" r="r" b="b"/>
                <a:pathLst>
                  <a:path w="4598" h="21600" fill="none" extrusionOk="0">
                    <a:moveTo>
                      <a:pt x="4597" y="21393"/>
                    </a:moveTo>
                    <a:cubicBezTo>
                      <a:pt x="3611" y="21531"/>
                      <a:pt x="2616" y="21599"/>
                      <a:pt x="1621" y="21600"/>
                    </a:cubicBezTo>
                    <a:cubicBezTo>
                      <a:pt x="1080" y="21600"/>
                      <a:pt x="539" y="21579"/>
                      <a:pt x="-1" y="21539"/>
                    </a:cubicBezTo>
                  </a:path>
                  <a:path w="4598" h="21600" stroke="0" extrusionOk="0">
                    <a:moveTo>
                      <a:pt x="4597" y="21393"/>
                    </a:moveTo>
                    <a:cubicBezTo>
                      <a:pt x="3611" y="21531"/>
                      <a:pt x="2616" y="21599"/>
                      <a:pt x="1621" y="21600"/>
                    </a:cubicBezTo>
                    <a:cubicBezTo>
                      <a:pt x="1080" y="21600"/>
                      <a:pt x="539" y="21579"/>
                      <a:pt x="-1" y="21539"/>
                    </a:cubicBezTo>
                    <a:lnTo>
                      <a:pt x="1621" y="0"/>
                    </a:lnTo>
                    <a:close/>
                  </a:path>
                </a:pathLst>
              </a:custGeom>
              <a:noFill/>
              <a:ln w="19050">
                <a:solidFill>
                  <a:srgbClr val="FF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3723" name="Line 155"/>
              <p:cNvSpPr>
                <a:spLocks noChangeShapeType="1"/>
              </p:cNvSpPr>
              <p:nvPr/>
            </p:nvSpPr>
            <p:spPr bwMode="auto">
              <a:xfrm rot="161585">
                <a:off x="4769" y="3084"/>
                <a:ext cx="824" cy="1"/>
              </a:xfrm>
              <a:prstGeom prst="line">
                <a:avLst/>
              </a:prstGeom>
              <a:noFill/>
              <a:ln w="19050">
                <a:solidFill>
                  <a:srgbClr val="FF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3724" name="Arc 156"/>
              <p:cNvSpPr>
                <a:spLocks/>
              </p:cNvSpPr>
              <p:nvPr/>
            </p:nvSpPr>
            <p:spPr bwMode="auto">
              <a:xfrm rot="761959">
                <a:off x="3537" y="2030"/>
                <a:ext cx="1131" cy="758"/>
              </a:xfrm>
              <a:custGeom>
                <a:avLst/>
                <a:gdLst>
                  <a:gd name="G0" fmla="+- 21263 0 0"/>
                  <a:gd name="G1" fmla="+- 0 0 0"/>
                  <a:gd name="G2" fmla="+- 21600 0 0"/>
                  <a:gd name="T0" fmla="*/ 22245 w 22245"/>
                  <a:gd name="T1" fmla="*/ 21578 h 21600"/>
                  <a:gd name="T2" fmla="*/ 0 w 22245"/>
                  <a:gd name="T3" fmla="*/ 3800 h 21600"/>
                  <a:gd name="T4" fmla="*/ 21263 w 22245"/>
                  <a:gd name="T5" fmla="*/ 0 h 21600"/>
                </a:gdLst>
                <a:ahLst/>
                <a:cxnLst>
                  <a:cxn ang="0">
                    <a:pos x="T0" y="T1"/>
                  </a:cxn>
                  <a:cxn ang="0">
                    <a:pos x="T2" y="T3"/>
                  </a:cxn>
                  <a:cxn ang="0">
                    <a:pos x="T4" y="T5"/>
                  </a:cxn>
                </a:cxnLst>
                <a:rect l="0" t="0" r="r" b="b"/>
                <a:pathLst>
                  <a:path w="22245" h="21600" fill="none" extrusionOk="0">
                    <a:moveTo>
                      <a:pt x="22244" y="21577"/>
                    </a:moveTo>
                    <a:cubicBezTo>
                      <a:pt x="21917" y="21592"/>
                      <a:pt x="21590" y="21599"/>
                      <a:pt x="21263" y="21600"/>
                    </a:cubicBezTo>
                    <a:cubicBezTo>
                      <a:pt x="10799" y="21600"/>
                      <a:pt x="1840" y="14100"/>
                      <a:pt x="-1" y="3800"/>
                    </a:cubicBezTo>
                  </a:path>
                  <a:path w="22245" h="21600" stroke="0" extrusionOk="0">
                    <a:moveTo>
                      <a:pt x="22244" y="21577"/>
                    </a:moveTo>
                    <a:cubicBezTo>
                      <a:pt x="21917" y="21592"/>
                      <a:pt x="21590" y="21599"/>
                      <a:pt x="21263" y="21600"/>
                    </a:cubicBezTo>
                    <a:cubicBezTo>
                      <a:pt x="10799" y="21600"/>
                      <a:pt x="1840" y="14100"/>
                      <a:pt x="-1" y="3800"/>
                    </a:cubicBezTo>
                    <a:lnTo>
                      <a:pt x="21263" y="0"/>
                    </a:lnTo>
                    <a:close/>
                  </a:path>
                </a:pathLst>
              </a:custGeom>
              <a:noFill/>
              <a:ln w="19050">
                <a:solidFill>
                  <a:srgbClr val="FF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3725" name="Arc 157"/>
              <p:cNvSpPr>
                <a:spLocks/>
              </p:cNvSpPr>
              <p:nvPr/>
            </p:nvSpPr>
            <p:spPr bwMode="auto">
              <a:xfrm rot="380004">
                <a:off x="4619" y="2051"/>
                <a:ext cx="1030" cy="941"/>
              </a:xfrm>
              <a:custGeom>
                <a:avLst/>
                <a:gdLst>
                  <a:gd name="G0" fmla="+- 4949 0 0"/>
                  <a:gd name="G1" fmla="+- 0 0 0"/>
                  <a:gd name="G2" fmla="+- 21600 0 0"/>
                  <a:gd name="T0" fmla="*/ 10616 w 10616"/>
                  <a:gd name="T1" fmla="*/ 20843 h 21600"/>
                  <a:gd name="T2" fmla="*/ 0 w 10616"/>
                  <a:gd name="T3" fmla="*/ 21025 h 21600"/>
                  <a:gd name="T4" fmla="*/ 4949 w 10616"/>
                  <a:gd name="T5" fmla="*/ 0 h 21600"/>
                </a:gdLst>
                <a:ahLst/>
                <a:cxnLst>
                  <a:cxn ang="0">
                    <a:pos x="T0" y="T1"/>
                  </a:cxn>
                  <a:cxn ang="0">
                    <a:pos x="T2" y="T3"/>
                  </a:cxn>
                  <a:cxn ang="0">
                    <a:pos x="T4" y="T5"/>
                  </a:cxn>
                </a:cxnLst>
                <a:rect l="0" t="0" r="r" b="b"/>
                <a:pathLst>
                  <a:path w="10616" h="21600" fill="none" extrusionOk="0">
                    <a:moveTo>
                      <a:pt x="10616" y="20843"/>
                    </a:moveTo>
                    <a:cubicBezTo>
                      <a:pt x="8768" y="21345"/>
                      <a:pt x="6863" y="21599"/>
                      <a:pt x="4949" y="21600"/>
                    </a:cubicBezTo>
                    <a:cubicBezTo>
                      <a:pt x="3282" y="21600"/>
                      <a:pt x="1621" y="21407"/>
                      <a:pt x="-1" y="21025"/>
                    </a:cubicBezTo>
                  </a:path>
                  <a:path w="10616" h="21600" stroke="0" extrusionOk="0">
                    <a:moveTo>
                      <a:pt x="10616" y="20843"/>
                    </a:moveTo>
                    <a:cubicBezTo>
                      <a:pt x="8768" y="21345"/>
                      <a:pt x="6863" y="21599"/>
                      <a:pt x="4949" y="21600"/>
                    </a:cubicBezTo>
                    <a:cubicBezTo>
                      <a:pt x="3282" y="21600"/>
                      <a:pt x="1621" y="21407"/>
                      <a:pt x="-1" y="21025"/>
                    </a:cubicBezTo>
                    <a:lnTo>
                      <a:pt x="4949" y="0"/>
                    </a:lnTo>
                    <a:close/>
                  </a:path>
                </a:pathLst>
              </a:custGeom>
              <a:noFill/>
              <a:ln w="19050">
                <a:solidFill>
                  <a:srgbClr val="FF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3726" name="Arc 158"/>
              <p:cNvSpPr>
                <a:spLocks/>
              </p:cNvSpPr>
              <p:nvPr/>
            </p:nvSpPr>
            <p:spPr bwMode="auto">
              <a:xfrm rot="139232">
                <a:off x="3523" y="850"/>
                <a:ext cx="643" cy="1246"/>
              </a:xfrm>
              <a:custGeom>
                <a:avLst/>
                <a:gdLst>
                  <a:gd name="G0" fmla="+- 20303 0 0"/>
                  <a:gd name="G1" fmla="+- 0 0 0"/>
                  <a:gd name="G2" fmla="+- 21600 0 0"/>
                  <a:gd name="T0" fmla="*/ 6563 w 20303"/>
                  <a:gd name="T1" fmla="*/ 16666 h 16666"/>
                  <a:gd name="T2" fmla="*/ 0 w 20303"/>
                  <a:gd name="T3" fmla="*/ 7371 h 16666"/>
                  <a:gd name="T4" fmla="*/ 20303 w 20303"/>
                  <a:gd name="T5" fmla="*/ 0 h 16666"/>
                </a:gdLst>
                <a:ahLst/>
                <a:cxnLst>
                  <a:cxn ang="0">
                    <a:pos x="T0" y="T1"/>
                  </a:cxn>
                  <a:cxn ang="0">
                    <a:pos x="T2" y="T3"/>
                  </a:cxn>
                  <a:cxn ang="0">
                    <a:pos x="T4" y="T5"/>
                  </a:cxn>
                </a:cxnLst>
                <a:rect l="0" t="0" r="r" b="b"/>
                <a:pathLst>
                  <a:path w="20303" h="16666" fill="none" extrusionOk="0">
                    <a:moveTo>
                      <a:pt x="6562" y="16666"/>
                    </a:moveTo>
                    <a:cubicBezTo>
                      <a:pt x="3583" y="14210"/>
                      <a:pt x="1317" y="11000"/>
                      <a:pt x="-1" y="7371"/>
                    </a:cubicBezTo>
                  </a:path>
                  <a:path w="20303" h="16666" stroke="0" extrusionOk="0">
                    <a:moveTo>
                      <a:pt x="6562" y="16666"/>
                    </a:moveTo>
                    <a:cubicBezTo>
                      <a:pt x="3583" y="14210"/>
                      <a:pt x="1317" y="11000"/>
                      <a:pt x="-1" y="7371"/>
                    </a:cubicBezTo>
                    <a:lnTo>
                      <a:pt x="20303" y="0"/>
                    </a:lnTo>
                    <a:close/>
                  </a:path>
                </a:pathLst>
              </a:custGeom>
              <a:noFill/>
              <a:ln w="19050">
                <a:solidFill>
                  <a:srgbClr val="FF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3727" name="Text Box 159"/>
              <p:cNvSpPr txBox="1">
                <a:spLocks noChangeArrowheads="1"/>
              </p:cNvSpPr>
              <p:nvPr/>
            </p:nvSpPr>
            <p:spPr bwMode="auto">
              <a:xfrm>
                <a:off x="4838" y="519"/>
                <a:ext cx="19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latin typeface="Times New Roman" pitchFamily="18" charset="0"/>
                    <a:cs typeface="Times New Roman" pitchFamily="18" charset="0"/>
                  </a:rPr>
                  <a:t>ρ</a:t>
                </a:r>
              </a:p>
            </p:txBody>
          </p:sp>
          <p:graphicFrame>
            <p:nvGraphicFramePr>
              <p:cNvPr id="493728" name="Object 160"/>
              <p:cNvGraphicFramePr>
                <a:graphicFrameLocks noChangeAspect="1"/>
              </p:cNvGraphicFramePr>
              <p:nvPr/>
            </p:nvGraphicFramePr>
            <p:xfrm>
              <a:off x="5424" y="3168"/>
              <a:ext cx="240" cy="240"/>
            </p:xfrm>
            <a:graphic>
              <a:graphicData uri="http://schemas.openxmlformats.org/presentationml/2006/ole">
                <mc:AlternateContent xmlns:mc="http://schemas.openxmlformats.org/markup-compatibility/2006">
                  <mc:Choice xmlns:v="urn:schemas-microsoft-com:vml" Requires="v">
                    <p:oleObj spid="_x0000_s493735" name="Equation" r:id="rId5" imgW="380880" imgH="253800" progId="Equation.3">
                      <p:embed/>
                    </p:oleObj>
                  </mc:Choice>
                  <mc:Fallback>
                    <p:oleObj name="Equation" r:id="rId5" imgW="380880" imgH="253800" progId="Equation.3">
                      <p:embed/>
                      <p:pic>
                        <p:nvPicPr>
                          <p:cNvPr id="0" name="Object 16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24" y="3168"/>
                            <a:ext cx="240" cy="2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493729" name="Text Box 161"/>
            <p:cNvSpPr txBox="1">
              <a:spLocks noChangeArrowheads="1"/>
            </p:cNvSpPr>
            <p:nvPr/>
          </p:nvSpPr>
          <p:spPr bwMode="auto">
            <a:xfrm>
              <a:off x="3119" y="232"/>
              <a:ext cx="26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b/</a:t>
              </a:r>
            </a:p>
          </p:txBody>
        </p:sp>
      </p:grpSp>
      <p:sp>
        <p:nvSpPr>
          <p:cNvPr id="493730" name="Text Box 162"/>
          <p:cNvSpPr txBox="1">
            <a:spLocks noChangeArrowheads="1"/>
          </p:cNvSpPr>
          <p:nvPr/>
        </p:nvSpPr>
        <p:spPr bwMode="auto">
          <a:xfrm>
            <a:off x="898525" y="6057900"/>
            <a:ext cx="1841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800">
              <a:latin typeface="Times New Roman" pitchFamily="18" charset="0"/>
              <a:cs typeface="Times New Roman" pitchFamily="18" charset="0"/>
            </a:endParaRPr>
          </a:p>
        </p:txBody>
      </p:sp>
      <p:graphicFrame>
        <p:nvGraphicFramePr>
          <p:cNvPr id="493731" name="Object 163"/>
          <p:cNvGraphicFramePr>
            <a:graphicFrameLocks noGrp="1" noChangeAspect="1"/>
          </p:cNvGraphicFramePr>
          <p:nvPr>
            <p:ph sz="half" idx="1"/>
          </p:nvPr>
        </p:nvGraphicFramePr>
        <p:xfrm>
          <a:off x="342900" y="749300"/>
          <a:ext cx="519113" cy="544513"/>
        </p:xfrm>
        <a:graphic>
          <a:graphicData uri="http://schemas.openxmlformats.org/presentationml/2006/ole">
            <mc:AlternateContent xmlns:mc="http://schemas.openxmlformats.org/markup-compatibility/2006">
              <mc:Choice xmlns:v="urn:schemas-microsoft-com:vml" Requires="v">
                <p:oleObj spid="_x0000_s493736" name="Equation" r:id="rId6" imgW="266400" imgH="279360" progId="Equation.3">
                  <p:embed/>
                </p:oleObj>
              </mc:Choice>
              <mc:Fallback>
                <p:oleObj name="Equation" r:id="rId6" imgW="266400" imgH="279360" progId="Equation.3">
                  <p:embed/>
                  <p:pic>
                    <p:nvPicPr>
                      <p:cNvPr id="0" name="Object 163"/>
                      <p:cNvPicPr>
                        <a:picLocks noGrp="1"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42900" y="749300"/>
                        <a:ext cx="519113" cy="544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93732" name="Text Box 164"/>
          <p:cNvSpPr txBox="1">
            <a:spLocks noChangeArrowheads="1"/>
          </p:cNvSpPr>
          <p:nvPr/>
        </p:nvSpPr>
        <p:spPr bwMode="auto">
          <a:xfrm>
            <a:off x="4175125" y="6057900"/>
            <a:ext cx="1841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1800">
              <a:latin typeface="Times New Roman" pitchFamily="18" charset="0"/>
              <a:cs typeface="Times New Roman" pitchFamily="18" charset="0"/>
            </a:endParaRPr>
          </a:p>
        </p:txBody>
      </p:sp>
      <p:graphicFrame>
        <p:nvGraphicFramePr>
          <p:cNvPr id="493733" name="Object 165"/>
          <p:cNvGraphicFramePr>
            <a:graphicFrameLocks noGrp="1" noChangeAspect="1"/>
          </p:cNvGraphicFramePr>
          <p:nvPr>
            <p:ph sz="half" idx="2"/>
          </p:nvPr>
        </p:nvGraphicFramePr>
        <p:xfrm>
          <a:off x="5029200" y="762000"/>
          <a:ext cx="484188" cy="560388"/>
        </p:xfrm>
        <a:graphic>
          <a:graphicData uri="http://schemas.openxmlformats.org/presentationml/2006/ole">
            <mc:AlternateContent xmlns:mc="http://schemas.openxmlformats.org/markup-compatibility/2006">
              <mc:Choice xmlns:v="urn:schemas-microsoft-com:vml" Requires="v">
                <p:oleObj spid="_x0000_s493737" name="Equation" r:id="rId8" imgW="241200" imgH="279360" progId="Equation.3">
                  <p:embed/>
                </p:oleObj>
              </mc:Choice>
              <mc:Fallback>
                <p:oleObj name="Equation" r:id="rId8" imgW="241200" imgH="279360" progId="Equation.3">
                  <p:embed/>
                  <p:pic>
                    <p:nvPicPr>
                      <p:cNvPr id="0" name="Object 165"/>
                      <p:cNvPicPr>
                        <a:picLocks noGrp="1"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029200" y="762000"/>
                        <a:ext cx="484188" cy="560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4" presetClass="entr" presetSubtype="0" fill="hold" nodeType="clickEffect">
                                  <p:stCondLst>
                                    <p:cond delay="0"/>
                                  </p:stCondLst>
                                  <p:childTnLst>
                                    <p:set>
                                      <p:cBhvr>
                                        <p:cTn id="6" dur="1" fill="hold">
                                          <p:stCondLst>
                                            <p:cond delay="0"/>
                                          </p:stCondLst>
                                        </p:cTn>
                                        <p:tgtEl>
                                          <p:spTgt spid="493570"/>
                                        </p:tgtEl>
                                        <p:attrNameLst>
                                          <p:attrName>style.visibility</p:attrName>
                                        </p:attrNameLst>
                                      </p:cBhvr>
                                      <p:to>
                                        <p:strVal val="visible"/>
                                      </p:to>
                                    </p:set>
                                    <p:anim to="" calcmode="lin" valueType="num">
                                      <p:cBhvr>
                                        <p:cTn id="7" dur="1" fill="hold"/>
                                        <p:tgtEl>
                                          <p:spTgt spid="493570"/>
                                        </p:tgtEl>
                                        <p:attrNameLst>
                                          <p:attrName/>
                                        </p:attrNameLst>
                                      </p:cBhvr>
                                    </p:anim>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493650"/>
                                        </p:tgtEl>
                                        <p:attrNameLst>
                                          <p:attrName>style.visibility</p:attrName>
                                        </p:attrNameLst>
                                      </p:cBhvr>
                                      <p:to>
                                        <p:strVal val="visible"/>
                                      </p:to>
                                    </p:set>
                                    <p:animEffect transition="in" filter="wheel(4)">
                                      <p:cBhvr>
                                        <p:cTn id="12" dur="2000"/>
                                        <p:tgtEl>
                                          <p:spTgt spid="4936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4594" name="Text Box 2"/>
          <p:cNvSpPr txBox="1">
            <a:spLocks noChangeArrowheads="1"/>
          </p:cNvSpPr>
          <p:nvPr/>
        </p:nvSpPr>
        <p:spPr bwMode="auto">
          <a:xfrm>
            <a:off x="212725" y="41275"/>
            <a:ext cx="39560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6600"/>
                </a:solidFill>
              </a:rPr>
              <a:t>14.5.2. </a:t>
            </a:r>
            <a:r>
              <a:rPr lang="en-US" b="1" i="1">
                <a:solidFill>
                  <a:srgbClr val="006600"/>
                </a:solidFill>
              </a:rPr>
              <a:t>Yếu tố kích thước</a:t>
            </a:r>
            <a:r>
              <a:rPr lang="en-US" b="1">
                <a:solidFill>
                  <a:srgbClr val="006600"/>
                </a:solidFill>
              </a:rPr>
              <a:t>.</a:t>
            </a:r>
            <a:r>
              <a:rPr lang="en-US">
                <a:solidFill>
                  <a:srgbClr val="000000"/>
                </a:solidFill>
              </a:rPr>
              <a:t> </a:t>
            </a:r>
          </a:p>
        </p:txBody>
      </p:sp>
      <p:sp>
        <p:nvSpPr>
          <p:cNvPr id="494595" name="Text Box 3"/>
          <p:cNvSpPr txBox="1">
            <a:spLocks noChangeArrowheads="1"/>
          </p:cNvSpPr>
          <p:nvPr/>
        </p:nvSpPr>
        <p:spPr bwMode="auto">
          <a:xfrm>
            <a:off x="212725" y="458788"/>
            <a:ext cx="89281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6600CC"/>
                </a:solidFill>
              </a:rPr>
              <a:t>Giới hạn mỏi giảm khi tăng kích thước ngang của chi tiết</a:t>
            </a:r>
            <a:r>
              <a:rPr lang="en-US">
                <a:solidFill>
                  <a:srgbClr val="000000"/>
                </a:solidFill>
              </a:rPr>
              <a:t> do:</a:t>
            </a:r>
            <a:endParaRPr lang="en-US">
              <a:cs typeface="Times New Roman" pitchFamily="18" charset="0"/>
            </a:endParaRPr>
          </a:p>
        </p:txBody>
      </p:sp>
      <p:sp>
        <p:nvSpPr>
          <p:cNvPr id="494596" name="Text Box 4"/>
          <p:cNvSpPr txBox="1">
            <a:spLocks noChangeArrowheads="1"/>
          </p:cNvSpPr>
          <p:nvPr/>
        </p:nvSpPr>
        <p:spPr bwMode="auto">
          <a:xfrm>
            <a:off x="152400" y="858838"/>
            <a:ext cx="55419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3366"/>
                </a:solidFill>
              </a:rPr>
              <a:t>-Tăng độ không đồng nhất của kim loại.</a:t>
            </a:r>
            <a:endParaRPr lang="en-US">
              <a:solidFill>
                <a:srgbClr val="003366"/>
              </a:solidFill>
              <a:cs typeface="Times New Roman" pitchFamily="18" charset="0"/>
            </a:endParaRPr>
          </a:p>
        </p:txBody>
      </p:sp>
      <p:sp>
        <p:nvSpPr>
          <p:cNvPr id="494597" name="Text Box 5"/>
          <p:cNvSpPr txBox="1">
            <a:spLocks noChangeArrowheads="1"/>
          </p:cNvSpPr>
          <p:nvPr/>
        </p:nvSpPr>
        <p:spPr bwMode="auto">
          <a:xfrm>
            <a:off x="136525" y="1295400"/>
            <a:ext cx="894080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buFontTx/>
              <a:buChar char="-"/>
            </a:pPr>
            <a:r>
              <a:rPr lang="en-US">
                <a:solidFill>
                  <a:srgbClr val="0000FF"/>
                </a:solidFill>
              </a:rPr>
              <a:t>Khi gia công cơ khí sẽ tạo ra sự biến cứng trong lớp bề mặt của</a:t>
            </a:r>
          </a:p>
          <a:p>
            <a:pPr algn="l"/>
            <a:r>
              <a:rPr lang="en-US">
                <a:solidFill>
                  <a:srgbClr val="0000FF"/>
                </a:solidFill>
              </a:rPr>
              <a:t>chi tiết ở độ sâu tương đối nhỏ hơn khi các chi tiết có các kích </a:t>
            </a:r>
          </a:p>
          <a:p>
            <a:pPr algn="l"/>
            <a:r>
              <a:rPr lang="en-US">
                <a:solidFill>
                  <a:srgbClr val="0000FF"/>
                </a:solidFill>
              </a:rPr>
              <a:t>thước ngang lớn hơn.</a:t>
            </a:r>
            <a:r>
              <a:rPr lang="en-US">
                <a:solidFill>
                  <a:srgbClr val="0000FF"/>
                </a:solidFill>
                <a:cs typeface="Times New Roman" pitchFamily="18" charset="0"/>
              </a:rPr>
              <a:t> </a:t>
            </a:r>
          </a:p>
        </p:txBody>
      </p:sp>
      <p:sp>
        <p:nvSpPr>
          <p:cNvPr id="494598" name="Text Box 6"/>
          <p:cNvSpPr txBox="1">
            <a:spLocks noChangeArrowheads="1"/>
          </p:cNvSpPr>
          <p:nvPr/>
        </p:nvSpPr>
        <p:spPr bwMode="auto">
          <a:xfrm>
            <a:off x="136525" y="2362200"/>
            <a:ext cx="870902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buFontTx/>
              <a:buChar char="-"/>
            </a:pPr>
            <a:r>
              <a:rPr lang="en-US">
                <a:solidFill>
                  <a:srgbClr val="800000"/>
                </a:solidFill>
              </a:rPr>
              <a:t>Yếu tố thống kê đặc trưng cho sự  gia tăng xác suất xuất hiện </a:t>
            </a:r>
          </a:p>
          <a:p>
            <a:pPr algn="l"/>
            <a:r>
              <a:rPr lang="en-US">
                <a:solidFill>
                  <a:srgbClr val="800000"/>
                </a:solidFill>
              </a:rPr>
              <a:t>những khuyết tật khi tăng kích thước ngang. </a:t>
            </a:r>
            <a:endParaRPr lang="en-US">
              <a:solidFill>
                <a:srgbClr val="800000"/>
              </a:solidFill>
              <a:cs typeface="Times New Roman" pitchFamily="18" charset="0"/>
            </a:endParaRPr>
          </a:p>
        </p:txBody>
      </p:sp>
      <p:sp>
        <p:nvSpPr>
          <p:cNvPr id="494599" name="Text Box 7"/>
          <p:cNvSpPr txBox="1">
            <a:spLocks noChangeArrowheads="1"/>
          </p:cNvSpPr>
          <p:nvPr/>
        </p:nvSpPr>
        <p:spPr bwMode="auto">
          <a:xfrm>
            <a:off x="152400" y="3124200"/>
            <a:ext cx="862330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-Ảnh hưởng của chiều dài chi tiết đến giới hạn mỏi l</a:t>
            </a:r>
            <a:r>
              <a:rPr lang="en-US"/>
              <a:t>à</a:t>
            </a:r>
            <a:r>
              <a:rPr lang="en-US">
                <a:solidFill>
                  <a:srgbClr val="000000"/>
                </a:solidFill>
              </a:rPr>
              <a:t> không rõ</a:t>
            </a:r>
          </a:p>
          <a:p>
            <a:pPr algn="l"/>
            <a:r>
              <a:rPr lang="en-US">
                <a:solidFill>
                  <a:srgbClr val="000000"/>
                </a:solidFill>
              </a:rPr>
              <a:t> rệt </a:t>
            </a:r>
          </a:p>
          <a:p>
            <a:pPr algn="l"/>
            <a:endParaRPr lang="en-US">
              <a:solidFill>
                <a:srgbClr val="000000"/>
              </a:solidFill>
            </a:endParaRPr>
          </a:p>
        </p:txBody>
      </p:sp>
      <p:graphicFrame>
        <p:nvGraphicFramePr>
          <p:cNvPr id="494600" name="Object 8"/>
          <p:cNvGraphicFramePr>
            <a:graphicFrameLocks noChangeAspect="1"/>
          </p:cNvGraphicFramePr>
          <p:nvPr/>
        </p:nvGraphicFramePr>
        <p:xfrm>
          <a:off x="3352800" y="3605213"/>
          <a:ext cx="4114800" cy="1066800"/>
        </p:xfrm>
        <a:graphic>
          <a:graphicData uri="http://schemas.openxmlformats.org/presentationml/2006/ole">
            <mc:AlternateContent xmlns:mc="http://schemas.openxmlformats.org/markup-compatibility/2006">
              <mc:Choice xmlns:v="urn:schemas-microsoft-com:vml" Requires="v">
                <p:oleObj spid="_x0000_s494638" name="Document" r:id="rId3" imgW="3038400" imgH="609120" progId="Word.Document.8">
                  <p:embed/>
                </p:oleObj>
              </mc:Choice>
              <mc:Fallback>
                <p:oleObj name="Document" r:id="rId3" imgW="3038400" imgH="609120" progId="Word.Document.8">
                  <p:embed/>
                  <p:pic>
                    <p:nvPicPr>
                      <p:cNvPr id="0" name="Object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52800" y="3605213"/>
                        <a:ext cx="4114800"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94601" name="Text Box 9"/>
          <p:cNvSpPr txBox="1">
            <a:spLocks noChangeArrowheads="1"/>
          </p:cNvSpPr>
          <p:nvPr/>
        </p:nvSpPr>
        <p:spPr bwMode="auto">
          <a:xfrm>
            <a:off x="365125" y="3810000"/>
            <a:ext cx="29083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800000"/>
                </a:solidFill>
              </a:rPr>
              <a:t>Hệ số kích thước</a:t>
            </a:r>
            <a:r>
              <a:rPr lang="en-US">
                <a:solidFill>
                  <a:srgbClr val="000000"/>
                </a:solidFill>
              </a:rPr>
              <a:t> </a:t>
            </a:r>
            <a:r>
              <a:rPr lang="en-US">
                <a:solidFill>
                  <a:srgbClr val="000000"/>
                </a:solidFill>
                <a:latin typeface=".VnBook-Antiqua" pitchFamily="34" charset="0"/>
                <a:cs typeface="Times New Roman" pitchFamily="18" charset="0"/>
              </a:rPr>
              <a:t>: </a:t>
            </a:r>
          </a:p>
        </p:txBody>
      </p:sp>
      <p:grpSp>
        <p:nvGrpSpPr>
          <p:cNvPr id="494602" name="Group 10"/>
          <p:cNvGrpSpPr>
            <a:grpSpLocks/>
          </p:cNvGrpSpPr>
          <p:nvPr/>
        </p:nvGrpSpPr>
        <p:grpSpPr bwMode="auto">
          <a:xfrm>
            <a:off x="169863" y="5462588"/>
            <a:ext cx="9042400" cy="1200150"/>
            <a:chOff x="134" y="3564"/>
            <a:chExt cx="5696" cy="756"/>
          </a:xfrm>
        </p:grpSpPr>
        <p:graphicFrame>
          <p:nvGraphicFramePr>
            <p:cNvPr id="494603" name="Object 11"/>
            <p:cNvGraphicFramePr>
              <a:graphicFrameLocks noChangeAspect="1"/>
            </p:cNvGraphicFramePr>
            <p:nvPr/>
          </p:nvGraphicFramePr>
          <p:xfrm>
            <a:off x="2304" y="3564"/>
            <a:ext cx="2496" cy="480"/>
          </p:xfrm>
          <a:graphic>
            <a:graphicData uri="http://schemas.openxmlformats.org/presentationml/2006/ole">
              <mc:AlternateContent xmlns:mc="http://schemas.openxmlformats.org/markup-compatibility/2006">
                <mc:Choice xmlns:v="urn:schemas-microsoft-com:vml" Requires="v">
                  <p:oleObj spid="_x0000_s494639" name="Document" r:id="rId5" imgW="2505240" imgH="444600" progId="Word.Document.8">
                    <p:embed/>
                  </p:oleObj>
                </mc:Choice>
                <mc:Fallback>
                  <p:oleObj name="Document" r:id="rId5" imgW="2505240" imgH="444600" progId="Word.Document.8">
                    <p:embed/>
                    <p:pic>
                      <p:nvPicPr>
                        <p:cNvPr id="0" name="Object 1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304" y="3564"/>
                          <a:ext cx="2496"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494604" name="Group 12"/>
            <p:cNvGrpSpPr>
              <a:grpSpLocks/>
            </p:cNvGrpSpPr>
            <p:nvPr/>
          </p:nvGrpSpPr>
          <p:grpSpPr bwMode="auto">
            <a:xfrm>
              <a:off x="134" y="3631"/>
              <a:ext cx="5696" cy="689"/>
              <a:chOff x="134" y="3631"/>
              <a:chExt cx="5696" cy="689"/>
            </a:xfrm>
          </p:grpSpPr>
          <p:sp>
            <p:nvSpPr>
              <p:cNvPr id="494605" name="Text Box 13"/>
              <p:cNvSpPr txBox="1">
                <a:spLocks noChangeArrowheads="1"/>
              </p:cNvSpPr>
              <p:nvPr/>
            </p:nvSpPr>
            <p:spPr bwMode="auto">
              <a:xfrm>
                <a:off x="134" y="3655"/>
                <a:ext cx="229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Công thức thực nghiệm:</a:t>
                </a:r>
                <a:r>
                  <a:rPr lang="en-US">
                    <a:solidFill>
                      <a:srgbClr val="000000"/>
                    </a:solidFill>
                    <a:latin typeface=".VnBook-Antiqua" pitchFamily="34" charset="0"/>
                    <a:cs typeface="Times New Roman" pitchFamily="18" charset="0"/>
                  </a:rPr>
                  <a:t>  </a:t>
                </a:r>
              </a:p>
            </p:txBody>
          </p:sp>
          <p:sp>
            <p:nvSpPr>
              <p:cNvPr id="494606" name="Text Box 14"/>
              <p:cNvSpPr txBox="1">
                <a:spLocks noChangeArrowheads="1"/>
              </p:cNvSpPr>
              <p:nvPr/>
            </p:nvSpPr>
            <p:spPr bwMode="auto">
              <a:xfrm>
                <a:off x="4514" y="3631"/>
                <a:ext cx="13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a:t>
                </a:r>
                <a:r>
                  <a:rPr lang="en-US">
                    <a:solidFill>
                      <a:srgbClr val="0000FF"/>
                    </a:solidFill>
                  </a:rPr>
                  <a:t>d  &lt;150 mm</a:t>
                </a:r>
                <a:r>
                  <a:rPr lang="en-US">
                    <a:solidFill>
                      <a:srgbClr val="000000"/>
                    </a:solidFill>
                  </a:rPr>
                  <a:t>)</a:t>
                </a:r>
                <a:r>
                  <a:rPr lang="en-US">
                    <a:solidFill>
                      <a:srgbClr val="000000"/>
                    </a:solidFill>
                    <a:latin typeface=".VnBook-Antiqua" pitchFamily="34" charset="0"/>
                    <a:cs typeface="Times New Roman" pitchFamily="18" charset="0"/>
                  </a:rPr>
                  <a:t>;</a:t>
                </a:r>
                <a:endParaRPr lang="en-US">
                  <a:latin typeface="Times New Roman" pitchFamily="18" charset="0"/>
                  <a:cs typeface="Times New Roman" pitchFamily="18" charset="0"/>
                </a:endParaRPr>
              </a:p>
            </p:txBody>
          </p:sp>
          <p:graphicFrame>
            <p:nvGraphicFramePr>
              <p:cNvPr id="494607" name="Object 15"/>
              <p:cNvGraphicFramePr>
                <a:graphicFrameLocks noChangeAspect="1"/>
              </p:cNvGraphicFramePr>
              <p:nvPr/>
            </p:nvGraphicFramePr>
            <p:xfrm>
              <a:off x="2376" y="4032"/>
              <a:ext cx="1488" cy="288"/>
            </p:xfrm>
            <a:graphic>
              <a:graphicData uri="http://schemas.openxmlformats.org/presentationml/2006/ole">
                <mc:AlternateContent xmlns:mc="http://schemas.openxmlformats.org/markup-compatibility/2006">
                  <mc:Choice xmlns:v="urn:schemas-microsoft-com:vml" Requires="v">
                    <p:oleObj spid="_x0000_s494640" name="Document" r:id="rId7" imgW="1609560" imgH="246960" progId="Word.Document.8">
                      <p:embed/>
                    </p:oleObj>
                  </mc:Choice>
                  <mc:Fallback>
                    <p:oleObj name="Document" r:id="rId7" imgW="1609560" imgH="246960" progId="Word.Document.8">
                      <p:embed/>
                      <p:pic>
                        <p:nvPicPr>
                          <p:cNvPr id="0" name="Object 1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376" y="4032"/>
                            <a:ext cx="148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94608" name="Text Box 16"/>
              <p:cNvSpPr txBox="1">
                <a:spLocks noChangeArrowheads="1"/>
              </p:cNvSpPr>
              <p:nvPr/>
            </p:nvSpPr>
            <p:spPr bwMode="auto">
              <a:xfrm>
                <a:off x="4490" y="3962"/>
                <a:ext cx="13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a:t>
                </a:r>
                <a:r>
                  <a:rPr lang="en-US">
                    <a:solidFill>
                      <a:srgbClr val="0000FF"/>
                    </a:solidFill>
                  </a:rPr>
                  <a:t>d &gt; 150 mm</a:t>
                </a:r>
                <a:r>
                  <a:rPr lang="en-US">
                    <a:solidFill>
                      <a:srgbClr val="000000"/>
                    </a:solidFill>
                  </a:rPr>
                  <a:t>).</a:t>
                </a:r>
                <a:endParaRPr lang="en-US">
                  <a:latin typeface="Times New Roman" pitchFamily="18" charset="0"/>
                  <a:cs typeface="Times New Roman" pitchFamily="18" charset="0"/>
                </a:endParaRPr>
              </a:p>
            </p:txBody>
          </p:sp>
        </p:grpSp>
      </p:grpSp>
      <p:grpSp>
        <p:nvGrpSpPr>
          <p:cNvPr id="494609" name="Group 17"/>
          <p:cNvGrpSpPr>
            <a:grpSpLocks/>
          </p:cNvGrpSpPr>
          <p:nvPr/>
        </p:nvGrpSpPr>
        <p:grpSpPr bwMode="auto">
          <a:xfrm>
            <a:off x="228600" y="4795838"/>
            <a:ext cx="8755063" cy="1233487"/>
            <a:chOff x="144" y="3021"/>
            <a:chExt cx="5515" cy="777"/>
          </a:xfrm>
        </p:grpSpPr>
        <p:sp>
          <p:nvSpPr>
            <p:cNvPr id="494610" name="Text Box 18"/>
            <p:cNvSpPr txBox="1">
              <a:spLocks noChangeArrowheads="1"/>
            </p:cNvSpPr>
            <p:nvPr/>
          </p:nvSpPr>
          <p:spPr bwMode="auto">
            <a:xfrm>
              <a:off x="864" y="3050"/>
              <a:ext cx="4795" cy="7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buFontTx/>
                <a:buChar char="-"/>
              </a:pPr>
              <a:r>
                <a:rPr lang="en-US">
                  <a:solidFill>
                    <a:srgbClr val="000000"/>
                  </a:solidFill>
                </a:rPr>
                <a:t> </a:t>
              </a:r>
              <a:r>
                <a:rPr lang="en-US">
                  <a:solidFill>
                    <a:srgbClr val="6600CC"/>
                  </a:solidFill>
                </a:rPr>
                <a:t>giới hạn mỏi của mẫu thử  nhẵn có đường kính tiêu </a:t>
              </a:r>
            </a:p>
            <a:p>
              <a:pPr algn="l"/>
              <a:r>
                <a:rPr lang="en-US">
                  <a:solidFill>
                    <a:srgbClr val="6600CC"/>
                  </a:solidFill>
                </a:rPr>
                <a:t>chuẩn d</a:t>
              </a:r>
              <a:r>
                <a:rPr lang="en-US" baseline="-25000">
                  <a:solidFill>
                    <a:srgbClr val="6600CC"/>
                  </a:solidFill>
                </a:rPr>
                <a:t>0</a:t>
              </a:r>
              <a:r>
                <a:rPr lang="en-US">
                  <a:solidFill>
                    <a:srgbClr val="6600CC"/>
                  </a:solidFill>
                </a:rPr>
                <a:t> = 0,75 cm.</a:t>
              </a:r>
              <a:r>
                <a:rPr lang="en-US">
                  <a:solidFill>
                    <a:srgbClr val="000000"/>
                  </a:solidFill>
                </a:rPr>
                <a:t> </a:t>
              </a:r>
              <a:endParaRPr lang="en-US">
                <a:solidFill>
                  <a:srgbClr val="000000"/>
                </a:solidFill>
                <a:cs typeface="Times New Roman" pitchFamily="18" charset="0"/>
              </a:endParaRPr>
            </a:p>
            <a:p>
              <a:pPr algn="l"/>
              <a:endParaRPr lang="en-US">
                <a:cs typeface="Times New Roman" pitchFamily="18" charset="0"/>
              </a:endParaRPr>
            </a:p>
          </p:txBody>
        </p:sp>
        <p:sp>
          <p:nvSpPr>
            <p:cNvPr id="494611" name="AutoShape 19"/>
            <p:cNvSpPr>
              <a:spLocks noChangeAspect="1" noChangeArrowheads="1" noTextEdit="1"/>
            </p:cNvSpPr>
            <p:nvPr/>
          </p:nvSpPr>
          <p:spPr bwMode="auto">
            <a:xfrm>
              <a:off x="144" y="3072"/>
              <a:ext cx="9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494612" name="Group 20"/>
            <p:cNvGrpSpPr>
              <a:grpSpLocks/>
            </p:cNvGrpSpPr>
            <p:nvPr/>
          </p:nvGrpSpPr>
          <p:grpSpPr bwMode="auto">
            <a:xfrm>
              <a:off x="299" y="3021"/>
              <a:ext cx="518" cy="310"/>
              <a:chOff x="296" y="3104"/>
              <a:chExt cx="518" cy="310"/>
            </a:xfrm>
          </p:grpSpPr>
          <p:sp>
            <p:nvSpPr>
              <p:cNvPr id="494613" name="Rectangle 21"/>
              <p:cNvSpPr>
                <a:spLocks noChangeArrowheads="1"/>
              </p:cNvSpPr>
              <p:nvPr/>
            </p:nvSpPr>
            <p:spPr bwMode="auto">
              <a:xfrm>
                <a:off x="738" y="3232"/>
                <a:ext cx="76"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000000"/>
                    </a:solidFill>
                    <a:latin typeface="Times New Roman" pitchFamily="18" charset="0"/>
                    <a:cs typeface="Times New Roman" pitchFamily="18" charset="0"/>
                  </a:rPr>
                  <a:t>1</a:t>
                </a:r>
                <a:endParaRPr lang="en-US">
                  <a:latin typeface=".VnArial" pitchFamily="34" charset="0"/>
                  <a:cs typeface="Times New Roman" pitchFamily="18" charset="0"/>
                </a:endParaRPr>
              </a:p>
            </p:txBody>
          </p:sp>
          <p:sp>
            <p:nvSpPr>
              <p:cNvPr id="494614" name="Rectangle 22"/>
              <p:cNvSpPr>
                <a:spLocks noChangeArrowheads="1"/>
              </p:cNvSpPr>
              <p:nvPr/>
            </p:nvSpPr>
            <p:spPr bwMode="auto">
              <a:xfrm>
                <a:off x="479" y="3232"/>
                <a:ext cx="76"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000000"/>
                    </a:solidFill>
                    <a:latin typeface="Times New Roman" pitchFamily="18" charset="0"/>
                    <a:cs typeface="Times New Roman" pitchFamily="18" charset="0"/>
                  </a:rPr>
                  <a:t>1</a:t>
                </a:r>
                <a:endParaRPr lang="en-US">
                  <a:latin typeface=".VnArial" pitchFamily="34" charset="0"/>
                  <a:cs typeface="Times New Roman" pitchFamily="18" charset="0"/>
                </a:endParaRPr>
              </a:p>
            </p:txBody>
          </p:sp>
          <p:sp>
            <p:nvSpPr>
              <p:cNvPr id="494615" name="Rectangle 23"/>
              <p:cNvSpPr>
                <a:spLocks noChangeArrowheads="1"/>
              </p:cNvSpPr>
              <p:nvPr/>
            </p:nvSpPr>
            <p:spPr bwMode="auto">
              <a:xfrm>
                <a:off x="545" y="3128"/>
                <a:ext cx="5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Times New Roman" pitchFamily="18" charset="0"/>
                    <a:cs typeface="Times New Roman" pitchFamily="18" charset="0"/>
                  </a:rPr>
                  <a:t>,</a:t>
                </a:r>
                <a:endParaRPr lang="en-US">
                  <a:latin typeface=".VnArial" pitchFamily="34" charset="0"/>
                  <a:cs typeface="Times New Roman" pitchFamily="18" charset="0"/>
                </a:endParaRPr>
              </a:p>
            </p:txBody>
          </p:sp>
          <p:sp>
            <p:nvSpPr>
              <p:cNvPr id="494616" name="Rectangle 24"/>
              <p:cNvSpPr>
                <a:spLocks noChangeArrowheads="1"/>
              </p:cNvSpPr>
              <p:nvPr/>
            </p:nvSpPr>
            <p:spPr bwMode="auto">
              <a:xfrm>
                <a:off x="675" y="3215"/>
                <a:ext cx="83"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000000"/>
                    </a:solidFill>
                    <a:latin typeface="Symbol" pitchFamily="18" charset="2"/>
                    <a:cs typeface="Times New Roman" pitchFamily="18" charset="0"/>
                  </a:rPr>
                  <a:t>-</a:t>
                </a:r>
                <a:endParaRPr lang="en-US">
                  <a:latin typeface=".VnArial" pitchFamily="34" charset="0"/>
                  <a:cs typeface="Times New Roman" pitchFamily="18" charset="0"/>
                </a:endParaRPr>
              </a:p>
            </p:txBody>
          </p:sp>
          <p:sp>
            <p:nvSpPr>
              <p:cNvPr id="494617" name="Rectangle 25"/>
              <p:cNvSpPr>
                <a:spLocks noChangeArrowheads="1"/>
              </p:cNvSpPr>
              <p:nvPr/>
            </p:nvSpPr>
            <p:spPr bwMode="auto">
              <a:xfrm>
                <a:off x="416" y="3215"/>
                <a:ext cx="83"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000000"/>
                    </a:solidFill>
                    <a:latin typeface="Symbol" pitchFamily="18" charset="2"/>
                    <a:cs typeface="Times New Roman" pitchFamily="18" charset="0"/>
                  </a:rPr>
                  <a:t>-</a:t>
                </a:r>
                <a:endParaRPr lang="en-US">
                  <a:latin typeface=".VnArial" pitchFamily="34" charset="0"/>
                  <a:cs typeface="Times New Roman" pitchFamily="18" charset="0"/>
                </a:endParaRPr>
              </a:p>
            </p:txBody>
          </p:sp>
          <p:sp>
            <p:nvSpPr>
              <p:cNvPr id="494618" name="Rectangle 26"/>
              <p:cNvSpPr>
                <a:spLocks noChangeArrowheads="1"/>
              </p:cNvSpPr>
              <p:nvPr/>
            </p:nvSpPr>
            <p:spPr bwMode="auto">
              <a:xfrm>
                <a:off x="583" y="3104"/>
                <a:ext cx="91"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i="1">
                    <a:solidFill>
                      <a:srgbClr val="000000"/>
                    </a:solidFill>
                    <a:latin typeface="Symbol" pitchFamily="18" charset="2"/>
                    <a:cs typeface="Times New Roman" pitchFamily="18" charset="0"/>
                  </a:rPr>
                  <a:t>t</a:t>
                </a:r>
                <a:endParaRPr lang="en-US">
                  <a:latin typeface=".VnArial" pitchFamily="34" charset="0"/>
                  <a:cs typeface="Times New Roman" pitchFamily="18" charset="0"/>
                </a:endParaRPr>
              </a:p>
            </p:txBody>
          </p:sp>
          <p:sp>
            <p:nvSpPr>
              <p:cNvPr id="494619" name="Rectangle 27"/>
              <p:cNvSpPr>
                <a:spLocks noChangeArrowheads="1"/>
              </p:cNvSpPr>
              <p:nvPr/>
            </p:nvSpPr>
            <p:spPr bwMode="auto">
              <a:xfrm>
                <a:off x="296" y="3104"/>
                <a:ext cx="12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i="1">
                    <a:solidFill>
                      <a:srgbClr val="000000"/>
                    </a:solidFill>
                    <a:latin typeface="Symbol" pitchFamily="18" charset="2"/>
                    <a:cs typeface="Times New Roman" pitchFamily="18" charset="0"/>
                  </a:rPr>
                  <a:t>s</a:t>
                </a:r>
                <a:endParaRPr lang="en-US">
                  <a:latin typeface=".VnArial" pitchFamily="34" charset="0"/>
                  <a:cs typeface="Times New Roman" pitchFamily="18" charset="0"/>
                </a:endParaRPr>
              </a:p>
            </p:txBody>
          </p:sp>
        </p:grpSp>
        <p:sp>
          <p:nvSpPr>
            <p:cNvPr id="494620" name="Rectangle 28"/>
            <p:cNvSpPr>
              <a:spLocks noChangeArrowheads="1"/>
            </p:cNvSpPr>
            <p:nvPr/>
          </p:nvSpPr>
          <p:spPr bwMode="auto">
            <a:xfrm>
              <a:off x="812" y="3021"/>
              <a:ext cx="5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VnBook-Antiqua" pitchFamily="34" charset="0"/>
                  <a:cs typeface="Times New Roman" pitchFamily="18" charset="0"/>
                </a:rPr>
                <a:t> </a:t>
              </a:r>
              <a:endParaRPr lang="en-US">
                <a:latin typeface=".VnArial" pitchFamily="34" charset="0"/>
                <a:cs typeface="Times New Roman" pitchFamily="18" charset="0"/>
              </a:endParaRPr>
            </a:p>
          </p:txBody>
        </p:sp>
        <p:sp>
          <p:nvSpPr>
            <p:cNvPr id="494621" name="Rectangle 29"/>
            <p:cNvSpPr>
              <a:spLocks noChangeArrowheads="1"/>
            </p:cNvSpPr>
            <p:nvPr/>
          </p:nvSpPr>
          <p:spPr bwMode="auto">
            <a:xfrm>
              <a:off x="853" y="3044"/>
              <a:ext cx="5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VnTime" pitchFamily="34" charset="0"/>
                  <a:cs typeface="Times New Roman" pitchFamily="18" charset="0"/>
                </a:rPr>
                <a:t> </a:t>
              </a:r>
              <a:endParaRPr lang="en-US">
                <a:latin typeface=".VnArial" pitchFamily="34" charset="0"/>
                <a:cs typeface="Times New Roman" pitchFamily="18" charset="0"/>
              </a:endParaRPr>
            </a:p>
          </p:txBody>
        </p:sp>
      </p:grpSp>
      <p:grpSp>
        <p:nvGrpSpPr>
          <p:cNvPr id="494622" name="Group 30"/>
          <p:cNvGrpSpPr>
            <a:grpSpLocks/>
          </p:cNvGrpSpPr>
          <p:nvPr/>
        </p:nvGrpSpPr>
        <p:grpSpPr bwMode="auto">
          <a:xfrm>
            <a:off x="457200" y="4419600"/>
            <a:ext cx="8218488" cy="838200"/>
            <a:chOff x="288" y="2784"/>
            <a:chExt cx="5177" cy="528"/>
          </a:xfrm>
        </p:grpSpPr>
        <p:sp>
          <p:nvSpPr>
            <p:cNvPr id="494623" name="Text Box 31"/>
            <p:cNvSpPr txBox="1">
              <a:spLocks noChangeArrowheads="1"/>
            </p:cNvSpPr>
            <p:nvPr/>
          </p:nvSpPr>
          <p:spPr bwMode="auto">
            <a:xfrm>
              <a:off x="1049" y="2794"/>
              <a:ext cx="4416"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a:t>
              </a:r>
              <a:r>
                <a:rPr lang="en-US">
                  <a:solidFill>
                    <a:srgbClr val="6600CC"/>
                  </a:solidFill>
                </a:rPr>
                <a:t>giới hạn mỏi của mẫu thử nhẵn có đường kính d;</a:t>
              </a:r>
              <a:r>
                <a:rPr lang="en-US"/>
                <a:t> </a:t>
              </a:r>
            </a:p>
            <a:p>
              <a:pPr algn="l"/>
              <a:endParaRPr lang="en-US">
                <a:latin typeface="Times New Roman" pitchFamily="18" charset="0"/>
                <a:cs typeface="Times New Roman" pitchFamily="18" charset="0"/>
              </a:endParaRPr>
            </a:p>
          </p:txBody>
        </p:sp>
        <p:grpSp>
          <p:nvGrpSpPr>
            <p:cNvPr id="494624" name="Group 32"/>
            <p:cNvGrpSpPr>
              <a:grpSpLocks noChangeAspect="1"/>
            </p:cNvGrpSpPr>
            <p:nvPr/>
          </p:nvGrpSpPr>
          <p:grpSpPr bwMode="auto">
            <a:xfrm>
              <a:off x="288" y="2784"/>
              <a:ext cx="1152" cy="310"/>
              <a:chOff x="276" y="2840"/>
              <a:chExt cx="1152" cy="310"/>
            </a:xfrm>
          </p:grpSpPr>
          <p:sp>
            <p:nvSpPr>
              <p:cNvPr id="494625" name="AutoShape 33"/>
              <p:cNvSpPr>
                <a:spLocks noChangeAspect="1" noChangeArrowheads="1" noTextEdit="1"/>
              </p:cNvSpPr>
              <p:nvPr/>
            </p:nvSpPr>
            <p:spPr bwMode="auto">
              <a:xfrm>
                <a:off x="276" y="2856"/>
                <a:ext cx="115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494626" name="Group 34"/>
              <p:cNvGrpSpPr>
                <a:grpSpLocks/>
              </p:cNvGrpSpPr>
              <p:nvPr/>
            </p:nvGrpSpPr>
            <p:grpSpPr bwMode="auto">
              <a:xfrm>
                <a:off x="285" y="2840"/>
                <a:ext cx="736" cy="310"/>
                <a:chOff x="285" y="2840"/>
                <a:chExt cx="736" cy="310"/>
              </a:xfrm>
            </p:grpSpPr>
            <p:sp>
              <p:nvSpPr>
                <p:cNvPr id="494627" name="Rectangle 35"/>
                <p:cNvSpPr>
                  <a:spLocks noChangeArrowheads="1"/>
                </p:cNvSpPr>
                <p:nvPr/>
              </p:nvSpPr>
              <p:spPr bwMode="auto">
                <a:xfrm>
                  <a:off x="945" y="2968"/>
                  <a:ext cx="76"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i="1">
                      <a:solidFill>
                        <a:srgbClr val="000000"/>
                      </a:solidFill>
                      <a:latin typeface="Times New Roman" pitchFamily="18" charset="0"/>
                      <a:cs typeface="Times New Roman" pitchFamily="18" charset="0"/>
                    </a:rPr>
                    <a:t>d</a:t>
                  </a:r>
                  <a:endParaRPr lang="en-US">
                    <a:latin typeface=".VnArial" pitchFamily="34" charset="0"/>
                    <a:cs typeface="Times New Roman" pitchFamily="18" charset="0"/>
                  </a:endParaRPr>
                </a:p>
              </p:txBody>
            </p:sp>
            <p:sp>
              <p:nvSpPr>
                <p:cNvPr id="494628" name="Rectangle 36"/>
                <p:cNvSpPr>
                  <a:spLocks noChangeArrowheads="1"/>
                </p:cNvSpPr>
                <p:nvPr/>
              </p:nvSpPr>
              <p:spPr bwMode="auto">
                <a:xfrm>
                  <a:off x="558" y="2968"/>
                  <a:ext cx="76"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i="1">
                      <a:solidFill>
                        <a:srgbClr val="000000"/>
                      </a:solidFill>
                      <a:latin typeface="Times New Roman" pitchFamily="18" charset="0"/>
                      <a:cs typeface="Times New Roman" pitchFamily="18" charset="0"/>
                    </a:rPr>
                    <a:t>d</a:t>
                  </a:r>
                  <a:endParaRPr lang="en-US">
                    <a:latin typeface=".VnArial" pitchFamily="34" charset="0"/>
                    <a:cs typeface="Times New Roman" pitchFamily="18" charset="0"/>
                  </a:endParaRPr>
                </a:p>
              </p:txBody>
            </p:sp>
            <p:sp>
              <p:nvSpPr>
                <p:cNvPr id="494629" name="Rectangle 37"/>
                <p:cNvSpPr>
                  <a:spLocks noChangeArrowheads="1"/>
                </p:cNvSpPr>
                <p:nvPr/>
              </p:nvSpPr>
              <p:spPr bwMode="auto">
                <a:xfrm>
                  <a:off x="882" y="2968"/>
                  <a:ext cx="76"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000000"/>
                      </a:solidFill>
                      <a:latin typeface="Times New Roman" pitchFamily="18" charset="0"/>
                      <a:cs typeface="Times New Roman" pitchFamily="18" charset="0"/>
                    </a:rPr>
                    <a:t>1</a:t>
                  </a:r>
                  <a:endParaRPr lang="en-US">
                    <a:latin typeface=".VnArial" pitchFamily="34" charset="0"/>
                    <a:cs typeface="Times New Roman" pitchFamily="18" charset="0"/>
                  </a:endParaRPr>
                </a:p>
              </p:txBody>
            </p:sp>
            <p:sp>
              <p:nvSpPr>
                <p:cNvPr id="494630" name="Rectangle 38"/>
                <p:cNvSpPr>
                  <a:spLocks noChangeArrowheads="1"/>
                </p:cNvSpPr>
                <p:nvPr/>
              </p:nvSpPr>
              <p:spPr bwMode="auto">
                <a:xfrm>
                  <a:off x="496" y="2968"/>
                  <a:ext cx="76"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000000"/>
                      </a:solidFill>
                      <a:latin typeface="Times New Roman" pitchFamily="18" charset="0"/>
                      <a:cs typeface="Times New Roman" pitchFamily="18" charset="0"/>
                    </a:rPr>
                    <a:t>1</a:t>
                  </a:r>
                  <a:endParaRPr lang="en-US">
                    <a:latin typeface=".VnArial" pitchFamily="34" charset="0"/>
                    <a:cs typeface="Times New Roman" pitchFamily="18" charset="0"/>
                  </a:endParaRPr>
                </a:p>
              </p:txBody>
            </p:sp>
            <p:sp>
              <p:nvSpPr>
                <p:cNvPr id="494631" name="Rectangle 39"/>
                <p:cNvSpPr>
                  <a:spLocks noChangeArrowheads="1"/>
                </p:cNvSpPr>
                <p:nvPr/>
              </p:nvSpPr>
              <p:spPr bwMode="auto">
                <a:xfrm>
                  <a:off x="659" y="2864"/>
                  <a:ext cx="5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Times New Roman" pitchFamily="18" charset="0"/>
                      <a:cs typeface="Times New Roman" pitchFamily="18" charset="0"/>
                    </a:rPr>
                    <a:t>,</a:t>
                  </a:r>
                  <a:endParaRPr lang="en-US">
                    <a:latin typeface=".VnArial" pitchFamily="34" charset="0"/>
                    <a:cs typeface="Times New Roman" pitchFamily="18" charset="0"/>
                  </a:endParaRPr>
                </a:p>
              </p:txBody>
            </p:sp>
            <p:sp>
              <p:nvSpPr>
                <p:cNvPr id="494632" name="Rectangle 40"/>
                <p:cNvSpPr>
                  <a:spLocks noChangeArrowheads="1"/>
                </p:cNvSpPr>
                <p:nvPr/>
              </p:nvSpPr>
              <p:spPr bwMode="auto">
                <a:xfrm>
                  <a:off x="810" y="2951"/>
                  <a:ext cx="83"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000000"/>
                      </a:solidFill>
                      <a:latin typeface="Symbol" pitchFamily="18" charset="2"/>
                      <a:cs typeface="Times New Roman" pitchFamily="18" charset="0"/>
                    </a:rPr>
                    <a:t>-</a:t>
                  </a:r>
                  <a:endParaRPr lang="en-US">
                    <a:latin typeface=".VnArial" pitchFamily="34" charset="0"/>
                    <a:cs typeface="Times New Roman" pitchFamily="18" charset="0"/>
                  </a:endParaRPr>
                </a:p>
              </p:txBody>
            </p:sp>
            <p:sp>
              <p:nvSpPr>
                <p:cNvPr id="494633" name="Rectangle 41"/>
                <p:cNvSpPr>
                  <a:spLocks noChangeArrowheads="1"/>
                </p:cNvSpPr>
                <p:nvPr/>
              </p:nvSpPr>
              <p:spPr bwMode="auto">
                <a:xfrm>
                  <a:off x="424" y="2951"/>
                  <a:ext cx="83"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000000"/>
                      </a:solidFill>
                      <a:latin typeface="Symbol" pitchFamily="18" charset="2"/>
                      <a:cs typeface="Times New Roman" pitchFamily="18" charset="0"/>
                    </a:rPr>
                    <a:t>-</a:t>
                  </a:r>
                  <a:endParaRPr lang="en-US">
                    <a:latin typeface=".VnArial" pitchFamily="34" charset="0"/>
                    <a:cs typeface="Times New Roman" pitchFamily="18" charset="0"/>
                  </a:endParaRPr>
                </a:p>
              </p:txBody>
            </p:sp>
            <p:sp>
              <p:nvSpPr>
                <p:cNvPr id="494634" name="Rectangle 42"/>
                <p:cNvSpPr>
                  <a:spLocks noChangeArrowheads="1"/>
                </p:cNvSpPr>
                <p:nvPr/>
              </p:nvSpPr>
              <p:spPr bwMode="auto">
                <a:xfrm>
                  <a:off x="704" y="2840"/>
                  <a:ext cx="91"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i="1">
                      <a:solidFill>
                        <a:srgbClr val="000000"/>
                      </a:solidFill>
                      <a:latin typeface="Symbol" pitchFamily="18" charset="2"/>
                      <a:cs typeface="Times New Roman" pitchFamily="18" charset="0"/>
                    </a:rPr>
                    <a:t>t</a:t>
                  </a:r>
                  <a:endParaRPr lang="en-US">
                    <a:latin typeface=".VnArial" pitchFamily="34" charset="0"/>
                    <a:cs typeface="Times New Roman" pitchFamily="18" charset="0"/>
                  </a:endParaRPr>
                </a:p>
              </p:txBody>
            </p:sp>
            <p:sp>
              <p:nvSpPr>
                <p:cNvPr id="494635" name="Rectangle 43"/>
                <p:cNvSpPr>
                  <a:spLocks noChangeArrowheads="1"/>
                </p:cNvSpPr>
                <p:nvPr/>
              </p:nvSpPr>
              <p:spPr bwMode="auto">
                <a:xfrm>
                  <a:off x="285" y="2840"/>
                  <a:ext cx="12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i="1">
                      <a:solidFill>
                        <a:srgbClr val="000000"/>
                      </a:solidFill>
                      <a:latin typeface="Symbol" pitchFamily="18" charset="2"/>
                      <a:cs typeface="Times New Roman" pitchFamily="18" charset="0"/>
                    </a:rPr>
                    <a:t>s</a:t>
                  </a:r>
                  <a:endParaRPr lang="en-US">
                    <a:latin typeface=".VnArial" pitchFamily="34" charset="0"/>
                    <a:cs typeface="Times New Roman" pitchFamily="18" charset="0"/>
                  </a:endParaRPr>
                </a:p>
              </p:txBody>
            </p:sp>
          </p:grpSp>
          <p:sp>
            <p:nvSpPr>
              <p:cNvPr id="494636" name="Rectangle 44"/>
              <p:cNvSpPr>
                <a:spLocks noChangeArrowheads="1"/>
              </p:cNvSpPr>
              <p:nvPr/>
            </p:nvSpPr>
            <p:spPr bwMode="auto">
              <a:xfrm>
                <a:off x="1050" y="2840"/>
                <a:ext cx="5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VnBook-Antiqua" pitchFamily="34" charset="0"/>
                    <a:cs typeface="Times New Roman" pitchFamily="18" charset="0"/>
                  </a:rPr>
                  <a:t> </a:t>
                </a:r>
                <a:endParaRPr lang="en-US">
                  <a:latin typeface=".VnArial" pitchFamily="34" charset="0"/>
                  <a:cs typeface="Times New Roman" pitchFamily="18" charset="0"/>
                </a:endParaRPr>
              </a:p>
            </p:txBody>
          </p:sp>
          <p:sp>
            <p:nvSpPr>
              <p:cNvPr id="494637" name="Rectangle 45"/>
              <p:cNvSpPr>
                <a:spLocks noChangeArrowheads="1"/>
              </p:cNvSpPr>
              <p:nvPr/>
            </p:nvSpPr>
            <p:spPr bwMode="auto">
              <a:xfrm>
                <a:off x="1096" y="2863"/>
                <a:ext cx="5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VnTime" pitchFamily="34" charset="0"/>
                    <a:cs typeface="Times New Roman" pitchFamily="18" charset="0"/>
                  </a:rPr>
                  <a:t> </a:t>
                </a:r>
                <a:endParaRPr lang="en-US">
                  <a:latin typeface=".VnArial" pitchFamily="34" charset="0"/>
                  <a:cs typeface="Times New Roman" pitchFamily="18" charset="0"/>
                </a:endParaRPr>
              </a:p>
            </p:txBody>
          </p:sp>
        </p:gr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494594"/>
                                        </p:tgtEl>
                                        <p:attrNameLst>
                                          <p:attrName>style.visibility</p:attrName>
                                        </p:attrNameLst>
                                      </p:cBhvr>
                                      <p:to>
                                        <p:strVal val="visible"/>
                                      </p:to>
                                    </p:set>
                                    <p:animEffect transition="in" filter="checkerboard(across)">
                                      <p:cBhvr>
                                        <p:cTn id="7" dur="2000"/>
                                        <p:tgtEl>
                                          <p:spTgt spid="49459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494595"/>
                                        </p:tgtEl>
                                        <p:attrNameLst>
                                          <p:attrName>style.visibility</p:attrName>
                                        </p:attrNameLst>
                                      </p:cBhvr>
                                      <p:to>
                                        <p:strVal val="visible"/>
                                      </p:to>
                                    </p:set>
                                    <p:animEffect transition="in" filter="checkerboard(across)">
                                      <p:cBhvr>
                                        <p:cTn id="12" dur="2000"/>
                                        <p:tgtEl>
                                          <p:spTgt spid="49459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494596"/>
                                        </p:tgtEl>
                                        <p:attrNameLst>
                                          <p:attrName>style.visibility</p:attrName>
                                        </p:attrNameLst>
                                      </p:cBhvr>
                                      <p:to>
                                        <p:strVal val="visible"/>
                                      </p:to>
                                    </p:set>
                                    <p:animEffect transition="in" filter="wipe(up)">
                                      <p:cBhvr>
                                        <p:cTn id="17" dur="2000"/>
                                        <p:tgtEl>
                                          <p:spTgt spid="49459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494597"/>
                                        </p:tgtEl>
                                        <p:attrNameLst>
                                          <p:attrName>style.visibility</p:attrName>
                                        </p:attrNameLst>
                                      </p:cBhvr>
                                      <p:to>
                                        <p:strVal val="visible"/>
                                      </p:to>
                                    </p:set>
                                    <p:animEffect transition="in" filter="wipe(up)">
                                      <p:cBhvr>
                                        <p:cTn id="22" dur="2000"/>
                                        <p:tgtEl>
                                          <p:spTgt spid="49459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494598"/>
                                        </p:tgtEl>
                                        <p:attrNameLst>
                                          <p:attrName>style.visibility</p:attrName>
                                        </p:attrNameLst>
                                      </p:cBhvr>
                                      <p:to>
                                        <p:strVal val="visible"/>
                                      </p:to>
                                    </p:set>
                                    <p:animEffect transition="in" filter="dissolve">
                                      <p:cBhvr>
                                        <p:cTn id="27" dur="2000"/>
                                        <p:tgtEl>
                                          <p:spTgt spid="494598"/>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494599"/>
                                        </p:tgtEl>
                                        <p:attrNameLst>
                                          <p:attrName>style.visibility</p:attrName>
                                        </p:attrNameLst>
                                      </p:cBhvr>
                                      <p:to>
                                        <p:strVal val="visible"/>
                                      </p:to>
                                    </p:set>
                                    <p:animEffect transition="in" filter="dissolve">
                                      <p:cBhvr>
                                        <p:cTn id="32" dur="2000"/>
                                        <p:tgtEl>
                                          <p:spTgt spid="494599"/>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494601"/>
                                        </p:tgtEl>
                                        <p:attrNameLst>
                                          <p:attrName>style.visibility</p:attrName>
                                        </p:attrNameLst>
                                      </p:cBhvr>
                                      <p:to>
                                        <p:strVal val="visible"/>
                                      </p:to>
                                    </p:set>
                                    <p:animEffect transition="in" filter="checkerboard(across)">
                                      <p:cBhvr>
                                        <p:cTn id="37" dur="2000"/>
                                        <p:tgtEl>
                                          <p:spTgt spid="494601"/>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3" presetClass="entr" presetSubtype="10" fill="hold" nodeType="clickEffect">
                                  <p:stCondLst>
                                    <p:cond delay="0"/>
                                  </p:stCondLst>
                                  <p:childTnLst>
                                    <p:set>
                                      <p:cBhvr>
                                        <p:cTn id="41" dur="1" fill="hold">
                                          <p:stCondLst>
                                            <p:cond delay="0"/>
                                          </p:stCondLst>
                                        </p:cTn>
                                        <p:tgtEl>
                                          <p:spTgt spid="494600"/>
                                        </p:tgtEl>
                                        <p:attrNameLst>
                                          <p:attrName>style.visibility</p:attrName>
                                        </p:attrNameLst>
                                      </p:cBhvr>
                                      <p:to>
                                        <p:strVal val="visible"/>
                                      </p:to>
                                    </p:set>
                                    <p:animEffect transition="in" filter="blinds(horizontal)">
                                      <p:cBhvr>
                                        <p:cTn id="42" dur="2000"/>
                                        <p:tgtEl>
                                          <p:spTgt spid="494600"/>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nodeType="clickEffect">
                                  <p:stCondLst>
                                    <p:cond delay="0"/>
                                  </p:stCondLst>
                                  <p:childTnLst>
                                    <p:set>
                                      <p:cBhvr>
                                        <p:cTn id="46" dur="1" fill="hold">
                                          <p:stCondLst>
                                            <p:cond delay="0"/>
                                          </p:stCondLst>
                                        </p:cTn>
                                        <p:tgtEl>
                                          <p:spTgt spid="494622"/>
                                        </p:tgtEl>
                                        <p:attrNameLst>
                                          <p:attrName>style.visibility</p:attrName>
                                        </p:attrNameLst>
                                      </p:cBhvr>
                                      <p:to>
                                        <p:strVal val="visible"/>
                                      </p:to>
                                    </p:set>
                                    <p:animEffect transition="in" filter="checkerboard(across)">
                                      <p:cBhvr>
                                        <p:cTn id="47" dur="500"/>
                                        <p:tgtEl>
                                          <p:spTgt spid="494622"/>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nodeType="clickEffect">
                                  <p:stCondLst>
                                    <p:cond delay="0"/>
                                  </p:stCondLst>
                                  <p:childTnLst>
                                    <p:set>
                                      <p:cBhvr>
                                        <p:cTn id="51" dur="1" fill="hold">
                                          <p:stCondLst>
                                            <p:cond delay="0"/>
                                          </p:stCondLst>
                                        </p:cTn>
                                        <p:tgtEl>
                                          <p:spTgt spid="494609"/>
                                        </p:tgtEl>
                                        <p:attrNameLst>
                                          <p:attrName>style.visibility</p:attrName>
                                        </p:attrNameLst>
                                      </p:cBhvr>
                                      <p:to>
                                        <p:strVal val="visible"/>
                                      </p:to>
                                    </p:set>
                                    <p:animEffect transition="in" filter="checkerboard(across)">
                                      <p:cBhvr>
                                        <p:cTn id="52" dur="500"/>
                                        <p:tgtEl>
                                          <p:spTgt spid="494609"/>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12" presetClass="entr" presetSubtype="4" fill="hold" nodeType="clickEffect">
                                  <p:stCondLst>
                                    <p:cond delay="0"/>
                                  </p:stCondLst>
                                  <p:childTnLst>
                                    <p:set>
                                      <p:cBhvr>
                                        <p:cTn id="56" dur="1" fill="hold">
                                          <p:stCondLst>
                                            <p:cond delay="0"/>
                                          </p:stCondLst>
                                        </p:cTn>
                                        <p:tgtEl>
                                          <p:spTgt spid="494602"/>
                                        </p:tgtEl>
                                        <p:attrNameLst>
                                          <p:attrName>style.visibility</p:attrName>
                                        </p:attrNameLst>
                                      </p:cBhvr>
                                      <p:to>
                                        <p:strVal val="visible"/>
                                      </p:to>
                                    </p:set>
                                    <p:animEffect transition="in" filter="slide(fromBottom)">
                                      <p:cBhvr>
                                        <p:cTn id="57" dur="2000"/>
                                        <p:tgtEl>
                                          <p:spTgt spid="494602"/>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5" presetClass="entr" presetSubtype="10" fill="hold" nodeType="clickEffect">
                                  <p:stCondLst>
                                    <p:cond delay="0"/>
                                  </p:stCondLst>
                                  <p:childTnLst>
                                    <p:set>
                                      <p:cBhvr>
                                        <p:cTn id="61" dur="1" fill="hold">
                                          <p:stCondLst>
                                            <p:cond delay="0"/>
                                          </p:stCondLst>
                                        </p:cTn>
                                        <p:tgtEl>
                                          <p:spTgt spid="494602"/>
                                        </p:tgtEl>
                                        <p:attrNameLst>
                                          <p:attrName>style.visibility</p:attrName>
                                        </p:attrNameLst>
                                      </p:cBhvr>
                                      <p:to>
                                        <p:strVal val="visible"/>
                                      </p:to>
                                    </p:set>
                                    <p:animEffect transition="in" filter="checkerboard(across)">
                                      <p:cBhvr>
                                        <p:cTn id="62" dur="500"/>
                                        <p:tgtEl>
                                          <p:spTgt spid="4946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4594" grpId="0" autoUpdateAnimBg="0"/>
      <p:bldP spid="494595" grpId="0" autoUpdateAnimBg="0"/>
      <p:bldP spid="494596" grpId="0" autoUpdateAnimBg="0"/>
      <p:bldP spid="494597" grpId="0" autoUpdateAnimBg="0"/>
      <p:bldP spid="494598" grpId="0" autoUpdateAnimBg="0"/>
      <p:bldP spid="494599" grpId="0" autoUpdateAnimBg="0"/>
      <p:bldP spid="494601" grpId="0" autoUpdateAnimBg="0"/>
    </p:bldLst>
  </p:timing>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5618" name="Text Box 2"/>
          <p:cNvSpPr txBox="1">
            <a:spLocks noChangeArrowheads="1"/>
          </p:cNvSpPr>
          <p:nvPr/>
        </p:nvSpPr>
        <p:spPr bwMode="auto">
          <a:xfrm>
            <a:off x="136525" y="115888"/>
            <a:ext cx="53260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006600"/>
                </a:solidFill>
              </a:rPr>
              <a:t>14.5.3 Chất lượng gia công bề mặt.</a:t>
            </a:r>
            <a:r>
              <a:rPr lang="en-US" b="1">
                <a:solidFill>
                  <a:srgbClr val="006600"/>
                </a:solidFill>
              </a:rPr>
              <a:t> </a:t>
            </a:r>
          </a:p>
        </p:txBody>
      </p:sp>
      <p:graphicFrame>
        <p:nvGraphicFramePr>
          <p:cNvPr id="495619" name="Object 3"/>
          <p:cNvGraphicFramePr>
            <a:graphicFrameLocks noChangeAspect="1"/>
          </p:cNvGraphicFramePr>
          <p:nvPr/>
        </p:nvGraphicFramePr>
        <p:xfrm>
          <a:off x="342900" y="457200"/>
          <a:ext cx="4991100" cy="1066800"/>
        </p:xfrm>
        <a:graphic>
          <a:graphicData uri="http://schemas.openxmlformats.org/presentationml/2006/ole">
            <mc:AlternateContent xmlns:mc="http://schemas.openxmlformats.org/markup-compatibility/2006">
              <mc:Choice xmlns:v="urn:schemas-microsoft-com:vml" Requires="v">
                <p:oleObj spid="_x0000_s495666" name="Document" r:id="rId3" imgW="3375000" imgH="542880" progId="Word.Document.8">
                  <p:embed/>
                </p:oleObj>
              </mc:Choice>
              <mc:Fallback>
                <p:oleObj name="Document" r:id="rId3" imgW="3375000" imgH="542880" progId="Word.Document.8">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2900" y="457200"/>
                        <a:ext cx="4991100"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495620" name="Group 4"/>
          <p:cNvGrpSpPr>
            <a:grpSpLocks/>
          </p:cNvGrpSpPr>
          <p:nvPr/>
        </p:nvGrpSpPr>
        <p:grpSpPr bwMode="auto">
          <a:xfrm>
            <a:off x="188913" y="1390650"/>
            <a:ext cx="3468687" cy="1774825"/>
            <a:chOff x="0" y="876"/>
            <a:chExt cx="2185" cy="1118"/>
          </a:xfrm>
        </p:grpSpPr>
        <p:graphicFrame>
          <p:nvGraphicFramePr>
            <p:cNvPr id="495621" name="Object 5"/>
            <p:cNvGraphicFramePr>
              <a:graphicFrameLocks noChangeAspect="1"/>
            </p:cNvGraphicFramePr>
            <p:nvPr/>
          </p:nvGraphicFramePr>
          <p:xfrm>
            <a:off x="24" y="912"/>
            <a:ext cx="1248" cy="336"/>
          </p:xfrm>
          <a:graphic>
            <a:graphicData uri="http://schemas.openxmlformats.org/presentationml/2006/ole">
              <mc:AlternateContent xmlns:mc="http://schemas.openxmlformats.org/markup-compatibility/2006">
                <mc:Choice xmlns:v="urn:schemas-microsoft-com:vml" Requires="v">
                  <p:oleObj spid="_x0000_s495667" name="Document" r:id="rId5" imgW="1190520" imgH="268200" progId="Word.Document.8">
                    <p:embed/>
                  </p:oleObj>
                </mc:Choice>
                <mc:Fallback>
                  <p:oleObj name="Document" r:id="rId5" imgW="1190520" imgH="268200" progId="Word.Document.8">
                    <p:embed/>
                    <p:pic>
                      <p:nvPicPr>
                        <p:cNvPr id="0"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 y="912"/>
                          <a:ext cx="1248"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95622" name="Text Box 6"/>
            <p:cNvSpPr txBox="1">
              <a:spLocks noChangeArrowheads="1"/>
            </p:cNvSpPr>
            <p:nvPr/>
          </p:nvSpPr>
          <p:spPr bwMode="auto">
            <a:xfrm>
              <a:off x="0" y="876"/>
              <a:ext cx="2185" cy="11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lnSpc>
                  <a:spcPct val="115000"/>
                </a:lnSpc>
              </a:pPr>
              <a:r>
                <a:rPr lang="en-US">
                  <a:solidFill>
                    <a:srgbClr val="000000"/>
                  </a:solidFill>
                </a:rPr>
                <a:t>                  </a:t>
              </a:r>
              <a:r>
                <a:rPr lang="en-US">
                  <a:solidFill>
                    <a:srgbClr val="6600CC"/>
                  </a:solidFill>
                </a:rPr>
                <a:t>giới hạn mỏi </a:t>
              </a:r>
              <a:endParaRPr lang="en-US">
                <a:solidFill>
                  <a:srgbClr val="6600CC"/>
                </a:solidFill>
                <a:latin typeface=".VnTime" pitchFamily="34" charset="0"/>
                <a:cs typeface="Times New Roman" pitchFamily="18" charset="0"/>
              </a:endParaRPr>
            </a:p>
            <a:p>
              <a:pPr algn="l">
                <a:lnSpc>
                  <a:spcPct val="115000"/>
                </a:lnSpc>
              </a:pPr>
              <a:r>
                <a:rPr lang="en-US">
                  <a:solidFill>
                    <a:srgbClr val="6600CC"/>
                  </a:solidFill>
                </a:rPr>
                <a:t>  của mẫu   thử có  chất </a:t>
              </a:r>
              <a:endParaRPr lang="en-US">
                <a:solidFill>
                  <a:srgbClr val="6600CC"/>
                </a:solidFill>
                <a:cs typeface="Times New Roman" pitchFamily="18" charset="0"/>
              </a:endParaRPr>
            </a:p>
            <a:p>
              <a:pPr algn="l">
                <a:lnSpc>
                  <a:spcPct val="115000"/>
                </a:lnSpc>
              </a:pPr>
              <a:r>
                <a:rPr lang="en-US">
                  <a:solidFill>
                    <a:srgbClr val="6600CC"/>
                  </a:solidFill>
                </a:rPr>
                <a:t>  lượng gia công bề mặt</a:t>
              </a:r>
              <a:endParaRPr lang="en-US">
                <a:solidFill>
                  <a:srgbClr val="6600CC"/>
                </a:solidFill>
                <a:cs typeface="Times New Roman" pitchFamily="18" charset="0"/>
              </a:endParaRPr>
            </a:p>
            <a:p>
              <a:pPr algn="l">
                <a:lnSpc>
                  <a:spcPct val="115000"/>
                </a:lnSpc>
              </a:pPr>
              <a:r>
                <a:rPr lang="en-US">
                  <a:solidFill>
                    <a:srgbClr val="6600CC"/>
                  </a:solidFill>
                </a:rPr>
                <a:t> cho  trước;</a:t>
              </a:r>
              <a:endParaRPr lang="en-US">
                <a:solidFill>
                  <a:srgbClr val="6600CC"/>
                </a:solidFill>
                <a:cs typeface="Times New Roman" pitchFamily="18" charset="0"/>
              </a:endParaRPr>
            </a:p>
          </p:txBody>
        </p:sp>
      </p:grpSp>
      <p:grpSp>
        <p:nvGrpSpPr>
          <p:cNvPr id="495623" name="Group 7"/>
          <p:cNvGrpSpPr>
            <a:grpSpLocks/>
          </p:cNvGrpSpPr>
          <p:nvPr/>
        </p:nvGrpSpPr>
        <p:grpSpPr bwMode="auto">
          <a:xfrm>
            <a:off x="285750" y="3135313"/>
            <a:ext cx="6115050" cy="933450"/>
            <a:chOff x="36" y="1975"/>
            <a:chExt cx="3852" cy="588"/>
          </a:xfrm>
        </p:grpSpPr>
        <p:graphicFrame>
          <p:nvGraphicFramePr>
            <p:cNvPr id="495624" name="Object 8"/>
            <p:cNvGraphicFramePr>
              <a:graphicFrameLocks noChangeAspect="1"/>
            </p:cNvGraphicFramePr>
            <p:nvPr/>
          </p:nvGraphicFramePr>
          <p:xfrm>
            <a:off x="36" y="2016"/>
            <a:ext cx="924" cy="288"/>
          </p:xfrm>
          <a:graphic>
            <a:graphicData uri="http://schemas.openxmlformats.org/presentationml/2006/ole">
              <mc:AlternateContent xmlns:mc="http://schemas.openxmlformats.org/markup-compatibility/2006">
                <mc:Choice xmlns:v="urn:schemas-microsoft-com:vml" Requires="v">
                  <p:oleObj spid="_x0000_s495668" name="Document" r:id="rId7" imgW="828720" imgH="246960" progId="Word.Document.8">
                    <p:embed/>
                  </p:oleObj>
                </mc:Choice>
                <mc:Fallback>
                  <p:oleObj name="Document" r:id="rId7" imgW="828720" imgH="246960" progId="Word.Document.8">
                    <p:embed/>
                    <p:pic>
                      <p:nvPicPr>
                        <p:cNvPr id="0" name="Object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6" y="2016"/>
                          <a:ext cx="92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95625" name="Text Box 9"/>
            <p:cNvSpPr txBox="1">
              <a:spLocks noChangeArrowheads="1"/>
            </p:cNvSpPr>
            <p:nvPr/>
          </p:nvSpPr>
          <p:spPr bwMode="auto">
            <a:xfrm>
              <a:off x="48" y="1975"/>
              <a:ext cx="3840" cy="5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lnSpc>
                  <a:spcPct val="115000"/>
                </a:lnSpc>
              </a:pPr>
              <a:r>
                <a:rPr lang="en-US">
                  <a:solidFill>
                    <a:srgbClr val="000000"/>
                  </a:solidFill>
                </a:rPr>
                <a:t>                 </a:t>
              </a:r>
              <a:r>
                <a:rPr lang="en-US">
                  <a:solidFill>
                    <a:srgbClr val="800000"/>
                  </a:solidFill>
                </a:rPr>
                <a:t>giới hạn mỏi </a:t>
              </a:r>
              <a:endParaRPr lang="en-US">
                <a:solidFill>
                  <a:srgbClr val="800000"/>
                </a:solidFill>
                <a:cs typeface="Times New Roman" pitchFamily="18" charset="0"/>
              </a:endParaRPr>
            </a:p>
            <a:p>
              <a:pPr algn="l">
                <a:lnSpc>
                  <a:spcPct val="115000"/>
                </a:lnSpc>
              </a:pPr>
              <a:r>
                <a:rPr lang="en-US">
                  <a:solidFill>
                    <a:srgbClr val="800000"/>
                  </a:solidFill>
                </a:rPr>
                <a:t>của mẫu thử có bề mặt được đánh bóng.</a:t>
              </a:r>
              <a:endParaRPr lang="en-US">
                <a:solidFill>
                  <a:srgbClr val="800000"/>
                </a:solidFill>
                <a:latin typeface="Times New Roman" pitchFamily="18" charset="0"/>
                <a:cs typeface="Times New Roman" pitchFamily="18" charset="0"/>
              </a:endParaRPr>
            </a:p>
          </p:txBody>
        </p:sp>
      </p:grpSp>
      <p:sp>
        <p:nvSpPr>
          <p:cNvPr id="495626" name="Text Box 10"/>
          <p:cNvSpPr txBox="1">
            <a:spLocks noChangeArrowheads="1"/>
          </p:cNvSpPr>
          <p:nvPr/>
        </p:nvSpPr>
        <p:spPr bwMode="auto">
          <a:xfrm>
            <a:off x="288925" y="4003675"/>
            <a:ext cx="35337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rPr>
              <a:t>Công thức thực nghiệm</a:t>
            </a:r>
            <a:r>
              <a:rPr lang="en-US">
                <a:solidFill>
                  <a:srgbClr val="006600"/>
                </a:solidFill>
                <a:latin typeface="Times New Roman" pitchFamily="18" charset="0"/>
                <a:cs typeface="Times New Roman" pitchFamily="18" charset="0"/>
              </a:rPr>
              <a:t> :</a:t>
            </a:r>
          </a:p>
        </p:txBody>
      </p:sp>
      <p:graphicFrame>
        <p:nvGraphicFramePr>
          <p:cNvPr id="495627" name="Object 11"/>
          <p:cNvGraphicFramePr>
            <a:graphicFrameLocks noChangeAspect="1"/>
          </p:cNvGraphicFramePr>
          <p:nvPr/>
        </p:nvGraphicFramePr>
        <p:xfrm>
          <a:off x="2133600" y="4191000"/>
          <a:ext cx="4876800" cy="838200"/>
        </p:xfrm>
        <a:graphic>
          <a:graphicData uri="http://schemas.openxmlformats.org/presentationml/2006/ole">
            <mc:AlternateContent xmlns:mc="http://schemas.openxmlformats.org/markup-compatibility/2006">
              <mc:Choice xmlns:v="urn:schemas-microsoft-com:vml" Requires="v">
                <p:oleObj spid="_x0000_s495669" name="Document" r:id="rId9" imgW="2814172" imgH="457416" progId="Word.Document.8">
                  <p:embed/>
                </p:oleObj>
              </mc:Choice>
              <mc:Fallback>
                <p:oleObj name="Document" r:id="rId9" imgW="2814172" imgH="457416" progId="Word.Document.8">
                  <p:embed/>
                  <p:pic>
                    <p:nvPicPr>
                      <p:cNvPr id="0" name="Object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133600" y="4191000"/>
                        <a:ext cx="4876800"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95628" name="Object 12"/>
          <p:cNvGraphicFramePr>
            <a:graphicFrameLocks noChangeAspect="1"/>
          </p:cNvGraphicFramePr>
          <p:nvPr/>
        </p:nvGraphicFramePr>
        <p:xfrm>
          <a:off x="2171700" y="5029200"/>
          <a:ext cx="4038600" cy="457200"/>
        </p:xfrm>
        <a:graphic>
          <a:graphicData uri="http://schemas.openxmlformats.org/presentationml/2006/ole">
            <mc:AlternateContent xmlns:mc="http://schemas.openxmlformats.org/markup-compatibility/2006">
              <mc:Choice xmlns:v="urn:schemas-microsoft-com:vml" Requires="v">
                <p:oleObj spid="_x0000_s495670" name="Document" r:id="rId11" imgW="2222778" imgH="254120" progId="Word.Document.8">
                  <p:embed/>
                </p:oleObj>
              </mc:Choice>
              <mc:Fallback>
                <p:oleObj name="Document" r:id="rId11" imgW="2222778" imgH="254120" progId="Word.Document.8">
                  <p:embed/>
                  <p:pic>
                    <p:nvPicPr>
                      <p:cNvPr id="0" name="Object 1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171700" y="5029200"/>
                        <a:ext cx="4038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495629" name="Group 13"/>
          <p:cNvGrpSpPr>
            <a:grpSpLocks/>
          </p:cNvGrpSpPr>
          <p:nvPr/>
        </p:nvGrpSpPr>
        <p:grpSpPr bwMode="auto">
          <a:xfrm>
            <a:off x="746125" y="5486400"/>
            <a:ext cx="7712075" cy="955675"/>
            <a:chOff x="470" y="3552"/>
            <a:chExt cx="4858" cy="602"/>
          </a:xfrm>
        </p:grpSpPr>
        <p:graphicFrame>
          <p:nvGraphicFramePr>
            <p:cNvPr id="495630" name="Object 14"/>
            <p:cNvGraphicFramePr>
              <a:graphicFrameLocks noChangeAspect="1"/>
            </p:cNvGraphicFramePr>
            <p:nvPr/>
          </p:nvGraphicFramePr>
          <p:xfrm>
            <a:off x="480" y="3552"/>
            <a:ext cx="274" cy="288"/>
          </p:xfrm>
          <a:graphic>
            <a:graphicData uri="http://schemas.openxmlformats.org/presentationml/2006/ole">
              <mc:AlternateContent xmlns:mc="http://schemas.openxmlformats.org/markup-compatibility/2006">
                <mc:Choice xmlns:v="urn:schemas-microsoft-com:vml" Requires="v">
                  <p:oleObj spid="_x0000_s495671" name="Equation" r:id="rId13" imgW="253800" imgH="266400" progId="Equation.3">
                    <p:embed/>
                  </p:oleObj>
                </mc:Choice>
                <mc:Fallback>
                  <p:oleObj name="Equation" r:id="rId13" imgW="253800" imgH="266400" progId="Equation.3">
                    <p:embed/>
                    <p:pic>
                      <p:nvPicPr>
                        <p:cNvPr id="0" name="Object 1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80" y="3552"/>
                          <a:ext cx="27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95631" name="Text Box 15"/>
            <p:cNvSpPr txBox="1">
              <a:spLocks noChangeArrowheads="1"/>
            </p:cNvSpPr>
            <p:nvPr/>
          </p:nvSpPr>
          <p:spPr bwMode="auto">
            <a:xfrm>
              <a:off x="758" y="3578"/>
              <a:ext cx="192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được tính bằng MPa </a:t>
              </a:r>
            </a:p>
          </p:txBody>
        </p:sp>
        <p:sp>
          <p:nvSpPr>
            <p:cNvPr id="495632" name="Text Box 16"/>
            <p:cNvSpPr txBox="1">
              <a:spLocks noChangeArrowheads="1"/>
            </p:cNvSpPr>
            <p:nvPr/>
          </p:nvSpPr>
          <p:spPr bwMode="auto">
            <a:xfrm>
              <a:off x="470" y="3866"/>
              <a:ext cx="485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FF"/>
                  </a:solidFill>
                </a:rPr>
                <a:t>R</a:t>
              </a:r>
              <a:r>
                <a:rPr lang="en-US" baseline="-30000">
                  <a:solidFill>
                    <a:srgbClr val="0000FF"/>
                  </a:solidFill>
                </a:rPr>
                <a:t>z</a:t>
              </a:r>
              <a:r>
                <a:rPr lang="en-US">
                  <a:solidFill>
                    <a:srgbClr val="0000FF"/>
                  </a:solidFill>
                </a:rPr>
                <a:t> </a:t>
              </a:r>
              <a:r>
                <a:rPr lang="en-US">
                  <a:solidFill>
                    <a:srgbClr val="000000"/>
                  </a:solidFill>
                </a:rPr>
                <a:t> - thông số đặc trưng cho độ nhẵn bề mặt (</a:t>
              </a:r>
              <a:r>
                <a:rPr lang="en-US">
                  <a:solidFill>
                    <a:srgbClr val="0000FF"/>
                  </a:solidFill>
                </a:rPr>
                <a:t>μ</a:t>
              </a:r>
              <a:r>
                <a:rPr lang="en-US">
                  <a:solidFill>
                    <a:srgbClr val="000000"/>
                  </a:solidFill>
                </a:rPr>
                <a:t>).</a:t>
              </a:r>
            </a:p>
          </p:txBody>
        </p:sp>
      </p:grpSp>
      <p:sp>
        <p:nvSpPr>
          <p:cNvPr id="495633" name="Line 17"/>
          <p:cNvSpPr>
            <a:spLocks noChangeShapeType="1"/>
          </p:cNvSpPr>
          <p:nvPr/>
        </p:nvSpPr>
        <p:spPr bwMode="auto">
          <a:xfrm>
            <a:off x="4238625" y="850900"/>
            <a:ext cx="4518025" cy="0"/>
          </a:xfrm>
          <a:prstGeom prst="line">
            <a:avLst/>
          </a:prstGeom>
          <a:noFill/>
          <a:ln w="2857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5634" name="Line 18"/>
          <p:cNvSpPr>
            <a:spLocks noChangeShapeType="1"/>
          </p:cNvSpPr>
          <p:nvPr/>
        </p:nvSpPr>
        <p:spPr bwMode="auto">
          <a:xfrm>
            <a:off x="4238625" y="985838"/>
            <a:ext cx="4513263" cy="398462"/>
          </a:xfrm>
          <a:prstGeom prst="line">
            <a:avLst/>
          </a:prstGeom>
          <a:noFill/>
          <a:ln w="28575">
            <a:solidFill>
              <a:srgbClr val="FF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5635" name="Line 19"/>
          <p:cNvSpPr>
            <a:spLocks noChangeShapeType="1"/>
          </p:cNvSpPr>
          <p:nvPr/>
        </p:nvSpPr>
        <p:spPr bwMode="auto">
          <a:xfrm rot="91661">
            <a:off x="4227513" y="1244600"/>
            <a:ext cx="4525962" cy="549275"/>
          </a:xfrm>
          <a:prstGeom prst="line">
            <a:avLst/>
          </a:prstGeom>
          <a:noFill/>
          <a:ln w="28575">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5636" name="Arc 20"/>
          <p:cNvSpPr>
            <a:spLocks/>
          </p:cNvSpPr>
          <p:nvPr/>
        </p:nvSpPr>
        <p:spPr bwMode="auto">
          <a:xfrm rot="594043">
            <a:off x="4198938" y="1193800"/>
            <a:ext cx="4672012" cy="1098550"/>
          </a:xfrm>
          <a:custGeom>
            <a:avLst/>
            <a:gdLst>
              <a:gd name="G0" fmla="+- 18299 0 0"/>
              <a:gd name="G1" fmla="+- 0 0 0"/>
              <a:gd name="G2" fmla="+- 21600 0 0"/>
              <a:gd name="T0" fmla="*/ 30165 w 30165"/>
              <a:gd name="T1" fmla="*/ 18049 h 21600"/>
              <a:gd name="T2" fmla="*/ 0 w 30165"/>
              <a:gd name="T3" fmla="*/ 11476 h 21600"/>
              <a:gd name="T4" fmla="*/ 18299 w 30165"/>
              <a:gd name="T5" fmla="*/ 0 h 21600"/>
            </a:gdLst>
            <a:ahLst/>
            <a:cxnLst>
              <a:cxn ang="0">
                <a:pos x="T0" y="T1"/>
              </a:cxn>
              <a:cxn ang="0">
                <a:pos x="T2" y="T3"/>
              </a:cxn>
              <a:cxn ang="0">
                <a:pos x="T4" y="T5"/>
              </a:cxn>
            </a:cxnLst>
            <a:rect l="0" t="0" r="r" b="b"/>
            <a:pathLst>
              <a:path w="30165" h="21600" fill="none" extrusionOk="0">
                <a:moveTo>
                  <a:pt x="30164" y="18048"/>
                </a:moveTo>
                <a:cubicBezTo>
                  <a:pt x="26641" y="20365"/>
                  <a:pt x="22516" y="21599"/>
                  <a:pt x="18299" y="21600"/>
                </a:cubicBezTo>
                <a:cubicBezTo>
                  <a:pt x="10863" y="21600"/>
                  <a:pt x="3950" y="17775"/>
                  <a:pt x="-1" y="11476"/>
                </a:cubicBezTo>
              </a:path>
              <a:path w="30165" h="21600" stroke="0" extrusionOk="0">
                <a:moveTo>
                  <a:pt x="30164" y="18048"/>
                </a:moveTo>
                <a:cubicBezTo>
                  <a:pt x="26641" y="20365"/>
                  <a:pt x="22516" y="21599"/>
                  <a:pt x="18299" y="21600"/>
                </a:cubicBezTo>
                <a:cubicBezTo>
                  <a:pt x="10863" y="21600"/>
                  <a:pt x="3950" y="17775"/>
                  <a:pt x="-1" y="11476"/>
                </a:cubicBezTo>
                <a:lnTo>
                  <a:pt x="18299" y="0"/>
                </a:lnTo>
                <a:close/>
              </a:path>
            </a:pathLst>
          </a:custGeom>
          <a:noFill/>
          <a:ln w="2857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5637" name="Text Box 21"/>
          <p:cNvSpPr txBox="1">
            <a:spLocks noChangeArrowheads="1"/>
          </p:cNvSpPr>
          <p:nvPr/>
        </p:nvSpPr>
        <p:spPr bwMode="auto">
          <a:xfrm>
            <a:off x="5943600" y="444500"/>
            <a:ext cx="1676400" cy="411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990000"/>
                </a:solidFill>
                <a:latin typeface="Times New Roman" pitchFamily="18" charset="0"/>
                <a:cs typeface="Times New Roman" pitchFamily="18" charset="0"/>
              </a:rPr>
              <a:t> Đánh bóng</a:t>
            </a:r>
          </a:p>
        </p:txBody>
      </p:sp>
      <p:sp>
        <p:nvSpPr>
          <p:cNvPr id="495638" name="Text Box 22"/>
          <p:cNvSpPr txBox="1">
            <a:spLocks noChangeArrowheads="1"/>
          </p:cNvSpPr>
          <p:nvPr/>
        </p:nvSpPr>
        <p:spPr bwMode="auto">
          <a:xfrm>
            <a:off x="6161088" y="774700"/>
            <a:ext cx="685800" cy="411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CC0066"/>
                </a:solidFill>
                <a:miter lim="800000"/>
                <a:headEnd/>
                <a:tailEnd/>
              </a14:hiddenLine>
            </a:ext>
          </a:extLst>
        </p:spPr>
        <p:txBody>
          <a:bodyPr/>
          <a:lstStyle/>
          <a:p>
            <a:pPr algn="l" eaLnBrk="0" hangingPunct="0"/>
            <a:r>
              <a:rPr lang="en-US">
                <a:solidFill>
                  <a:srgbClr val="FF0066"/>
                </a:solidFill>
                <a:latin typeface="Times New Roman" pitchFamily="18" charset="0"/>
                <a:cs typeface="Times New Roman" pitchFamily="18" charset="0"/>
              </a:rPr>
              <a:t>Mài</a:t>
            </a:r>
          </a:p>
        </p:txBody>
      </p:sp>
      <p:sp>
        <p:nvSpPr>
          <p:cNvPr id="495639" name="Text Box 23"/>
          <p:cNvSpPr txBox="1">
            <a:spLocks noChangeArrowheads="1"/>
          </p:cNvSpPr>
          <p:nvPr/>
        </p:nvSpPr>
        <p:spPr bwMode="auto">
          <a:xfrm>
            <a:off x="7235825" y="1295400"/>
            <a:ext cx="993775" cy="411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99"/>
                </a:solidFill>
                <a:latin typeface="Times New Roman" pitchFamily="18" charset="0"/>
                <a:cs typeface="Times New Roman" pitchFamily="18" charset="0"/>
              </a:rPr>
              <a:t>Tiện</a:t>
            </a:r>
          </a:p>
        </p:txBody>
      </p:sp>
      <p:sp>
        <p:nvSpPr>
          <p:cNvPr id="495640" name="Text Box 24"/>
          <p:cNvSpPr txBox="1">
            <a:spLocks noChangeArrowheads="1"/>
          </p:cNvSpPr>
          <p:nvPr/>
        </p:nvSpPr>
        <p:spPr bwMode="auto">
          <a:xfrm>
            <a:off x="7051675" y="2019300"/>
            <a:ext cx="1863725" cy="411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663300"/>
                </a:solidFill>
                <a:latin typeface="Times New Roman" pitchFamily="18" charset="0"/>
                <a:cs typeface="Times New Roman" pitchFamily="18" charset="0"/>
              </a:rPr>
              <a:t>Có vẩy thép</a:t>
            </a:r>
          </a:p>
        </p:txBody>
      </p:sp>
      <p:grpSp>
        <p:nvGrpSpPr>
          <p:cNvPr id="495641" name="Group 25"/>
          <p:cNvGrpSpPr>
            <a:grpSpLocks/>
          </p:cNvGrpSpPr>
          <p:nvPr/>
        </p:nvGrpSpPr>
        <p:grpSpPr bwMode="auto">
          <a:xfrm>
            <a:off x="3930650" y="615950"/>
            <a:ext cx="5137150" cy="2825750"/>
            <a:chOff x="2332" y="388"/>
            <a:chExt cx="3428" cy="1780"/>
          </a:xfrm>
        </p:grpSpPr>
        <p:sp>
          <p:nvSpPr>
            <p:cNvPr id="495642" name="Line 26"/>
            <p:cNvSpPr>
              <a:spLocks noChangeShapeType="1"/>
            </p:cNvSpPr>
            <p:nvPr/>
          </p:nvSpPr>
          <p:spPr bwMode="auto">
            <a:xfrm>
              <a:off x="2670" y="873"/>
              <a:ext cx="284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5643" name="Line 27"/>
            <p:cNvSpPr>
              <a:spLocks noChangeShapeType="1"/>
            </p:cNvSpPr>
            <p:nvPr/>
          </p:nvSpPr>
          <p:spPr bwMode="auto">
            <a:xfrm>
              <a:off x="2670" y="1219"/>
              <a:ext cx="284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5644" name="Line 28"/>
            <p:cNvSpPr>
              <a:spLocks noChangeShapeType="1"/>
            </p:cNvSpPr>
            <p:nvPr/>
          </p:nvSpPr>
          <p:spPr bwMode="auto">
            <a:xfrm>
              <a:off x="2670" y="1565"/>
              <a:ext cx="284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5645" name="Line 29"/>
            <p:cNvSpPr>
              <a:spLocks noChangeShapeType="1"/>
            </p:cNvSpPr>
            <p:nvPr/>
          </p:nvSpPr>
          <p:spPr bwMode="auto">
            <a:xfrm>
              <a:off x="2670" y="1911"/>
              <a:ext cx="284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5646" name="Line 30"/>
            <p:cNvSpPr>
              <a:spLocks noChangeShapeType="1"/>
            </p:cNvSpPr>
            <p:nvPr/>
          </p:nvSpPr>
          <p:spPr bwMode="auto">
            <a:xfrm>
              <a:off x="2671" y="528"/>
              <a:ext cx="0" cy="138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5647" name="Line 31"/>
            <p:cNvSpPr>
              <a:spLocks noChangeShapeType="1"/>
            </p:cNvSpPr>
            <p:nvPr/>
          </p:nvSpPr>
          <p:spPr bwMode="auto">
            <a:xfrm>
              <a:off x="3247" y="528"/>
              <a:ext cx="0" cy="138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5648" name="Line 32"/>
            <p:cNvSpPr>
              <a:spLocks noChangeShapeType="1"/>
            </p:cNvSpPr>
            <p:nvPr/>
          </p:nvSpPr>
          <p:spPr bwMode="auto">
            <a:xfrm>
              <a:off x="3823" y="528"/>
              <a:ext cx="0" cy="138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5649" name="Line 33"/>
            <p:cNvSpPr>
              <a:spLocks noChangeShapeType="1"/>
            </p:cNvSpPr>
            <p:nvPr/>
          </p:nvSpPr>
          <p:spPr bwMode="auto">
            <a:xfrm>
              <a:off x="4399" y="528"/>
              <a:ext cx="0" cy="138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5650" name="Line 34"/>
            <p:cNvSpPr>
              <a:spLocks noChangeShapeType="1"/>
            </p:cNvSpPr>
            <p:nvPr/>
          </p:nvSpPr>
          <p:spPr bwMode="auto">
            <a:xfrm>
              <a:off x="5522" y="528"/>
              <a:ext cx="0" cy="138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5651" name="Line 35"/>
            <p:cNvSpPr>
              <a:spLocks noChangeShapeType="1"/>
            </p:cNvSpPr>
            <p:nvPr/>
          </p:nvSpPr>
          <p:spPr bwMode="auto">
            <a:xfrm>
              <a:off x="5522" y="528"/>
              <a:ext cx="0" cy="138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5652" name="Line 36"/>
            <p:cNvSpPr>
              <a:spLocks noChangeShapeType="1"/>
            </p:cNvSpPr>
            <p:nvPr/>
          </p:nvSpPr>
          <p:spPr bwMode="auto">
            <a:xfrm>
              <a:off x="4975" y="528"/>
              <a:ext cx="0" cy="138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5653" name="Text Box 37"/>
            <p:cNvSpPr txBox="1">
              <a:spLocks noChangeArrowheads="1"/>
            </p:cNvSpPr>
            <p:nvPr/>
          </p:nvSpPr>
          <p:spPr bwMode="auto">
            <a:xfrm>
              <a:off x="2416" y="388"/>
              <a:ext cx="346"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k</a:t>
              </a:r>
              <a:r>
                <a:rPr lang="en-US" baseline="-25000">
                  <a:latin typeface="Times New Roman" pitchFamily="18" charset="0"/>
                  <a:cs typeface="Times New Roman" pitchFamily="18" charset="0"/>
                </a:rPr>
                <a:t>F</a:t>
              </a:r>
              <a:endParaRPr lang="en-US">
                <a:latin typeface="Times New Roman" pitchFamily="18" charset="0"/>
                <a:cs typeface="Times New Roman" pitchFamily="18" charset="0"/>
              </a:endParaRPr>
            </a:p>
          </p:txBody>
        </p:sp>
        <p:sp>
          <p:nvSpPr>
            <p:cNvPr id="495654" name="Text Box 38"/>
            <p:cNvSpPr txBox="1">
              <a:spLocks noChangeArrowheads="1"/>
            </p:cNvSpPr>
            <p:nvPr/>
          </p:nvSpPr>
          <p:spPr bwMode="auto">
            <a:xfrm>
              <a:off x="5112" y="1889"/>
              <a:ext cx="648"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(Mpa)</a:t>
              </a:r>
            </a:p>
          </p:txBody>
        </p:sp>
        <p:sp>
          <p:nvSpPr>
            <p:cNvPr id="495655" name="Text Box 39"/>
            <p:cNvSpPr txBox="1">
              <a:spLocks noChangeArrowheads="1"/>
            </p:cNvSpPr>
            <p:nvPr/>
          </p:nvSpPr>
          <p:spPr bwMode="auto">
            <a:xfrm>
              <a:off x="2356" y="1735"/>
              <a:ext cx="516"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0,2</a:t>
              </a:r>
            </a:p>
          </p:txBody>
        </p:sp>
        <p:sp>
          <p:nvSpPr>
            <p:cNvPr id="495656" name="Text Box 40"/>
            <p:cNvSpPr txBox="1">
              <a:spLocks noChangeArrowheads="1"/>
            </p:cNvSpPr>
            <p:nvPr/>
          </p:nvSpPr>
          <p:spPr bwMode="auto">
            <a:xfrm>
              <a:off x="2348" y="1411"/>
              <a:ext cx="468"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0,4</a:t>
              </a:r>
            </a:p>
          </p:txBody>
        </p:sp>
        <p:sp>
          <p:nvSpPr>
            <p:cNvPr id="495657" name="Text Box 41"/>
            <p:cNvSpPr txBox="1">
              <a:spLocks noChangeArrowheads="1"/>
            </p:cNvSpPr>
            <p:nvPr/>
          </p:nvSpPr>
          <p:spPr bwMode="auto">
            <a:xfrm>
              <a:off x="2348" y="1096"/>
              <a:ext cx="468"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0,6</a:t>
              </a:r>
            </a:p>
          </p:txBody>
        </p:sp>
        <p:sp>
          <p:nvSpPr>
            <p:cNvPr id="495658" name="Text Box 42"/>
            <p:cNvSpPr txBox="1">
              <a:spLocks noChangeArrowheads="1"/>
            </p:cNvSpPr>
            <p:nvPr/>
          </p:nvSpPr>
          <p:spPr bwMode="auto">
            <a:xfrm>
              <a:off x="2332" y="737"/>
              <a:ext cx="564"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0,8</a:t>
              </a:r>
            </a:p>
          </p:txBody>
        </p:sp>
        <p:sp>
          <p:nvSpPr>
            <p:cNvPr id="495659" name="Text Box 43"/>
            <p:cNvSpPr txBox="1">
              <a:spLocks noChangeArrowheads="1"/>
            </p:cNvSpPr>
            <p:nvPr/>
          </p:nvSpPr>
          <p:spPr bwMode="auto">
            <a:xfrm>
              <a:off x="2527" y="1897"/>
              <a:ext cx="44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400</a:t>
              </a:r>
            </a:p>
          </p:txBody>
        </p:sp>
        <p:sp>
          <p:nvSpPr>
            <p:cNvPr id="495660" name="Text Box 44"/>
            <p:cNvSpPr txBox="1">
              <a:spLocks noChangeArrowheads="1"/>
            </p:cNvSpPr>
            <p:nvPr/>
          </p:nvSpPr>
          <p:spPr bwMode="auto">
            <a:xfrm>
              <a:off x="3034" y="1889"/>
              <a:ext cx="430"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600</a:t>
              </a:r>
            </a:p>
          </p:txBody>
        </p:sp>
        <p:sp>
          <p:nvSpPr>
            <p:cNvPr id="495661" name="Text Box 45"/>
            <p:cNvSpPr txBox="1">
              <a:spLocks noChangeArrowheads="1"/>
            </p:cNvSpPr>
            <p:nvPr/>
          </p:nvSpPr>
          <p:spPr bwMode="auto">
            <a:xfrm>
              <a:off x="3618" y="1897"/>
              <a:ext cx="470"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800</a:t>
              </a:r>
            </a:p>
          </p:txBody>
        </p:sp>
        <p:sp>
          <p:nvSpPr>
            <p:cNvPr id="495662" name="Text Box 46"/>
            <p:cNvSpPr txBox="1">
              <a:spLocks noChangeArrowheads="1"/>
            </p:cNvSpPr>
            <p:nvPr/>
          </p:nvSpPr>
          <p:spPr bwMode="auto">
            <a:xfrm>
              <a:off x="4142" y="1882"/>
              <a:ext cx="554"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1000</a:t>
              </a:r>
            </a:p>
          </p:txBody>
        </p:sp>
        <p:sp>
          <p:nvSpPr>
            <p:cNvPr id="495663" name="Text Box 47"/>
            <p:cNvSpPr txBox="1">
              <a:spLocks noChangeArrowheads="1"/>
            </p:cNvSpPr>
            <p:nvPr/>
          </p:nvSpPr>
          <p:spPr bwMode="auto">
            <a:xfrm>
              <a:off x="5054" y="1868"/>
              <a:ext cx="378" cy="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95664" name="Text Box 48"/>
            <p:cNvSpPr txBox="1">
              <a:spLocks noChangeArrowheads="1"/>
            </p:cNvSpPr>
            <p:nvPr/>
          </p:nvSpPr>
          <p:spPr bwMode="auto">
            <a:xfrm>
              <a:off x="4941" y="1880"/>
              <a:ext cx="31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ru-RU">
                  <a:latin typeface="Times New Roman" pitchFamily="18" charset="0"/>
                  <a:cs typeface="Times New Roman" pitchFamily="18" charset="0"/>
                </a:rPr>
                <a:t>б</a:t>
              </a:r>
              <a:r>
                <a:rPr lang="en-US" baseline="-25000">
                  <a:latin typeface="Times New Roman" pitchFamily="18" charset="0"/>
                  <a:cs typeface="Times New Roman" pitchFamily="18" charset="0"/>
                </a:rPr>
                <a:t>B</a:t>
              </a:r>
              <a:endParaRPr lang="ru-RU" baseline="-25000">
                <a:latin typeface="Times New Roman" pitchFamily="18" charset="0"/>
                <a:cs typeface="Times New Roman" pitchFamily="18" charset="0"/>
              </a:endParaRPr>
            </a:p>
          </p:txBody>
        </p:sp>
        <p:sp>
          <p:nvSpPr>
            <p:cNvPr id="495665" name="Line 49"/>
            <p:cNvSpPr>
              <a:spLocks noChangeShapeType="1"/>
            </p:cNvSpPr>
            <p:nvPr/>
          </p:nvSpPr>
          <p:spPr bwMode="auto">
            <a:xfrm>
              <a:off x="2672" y="536"/>
              <a:ext cx="284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495618"/>
                                        </p:tgtEl>
                                        <p:attrNameLst>
                                          <p:attrName>style.visibility</p:attrName>
                                        </p:attrNameLst>
                                      </p:cBhvr>
                                      <p:to>
                                        <p:strVal val="visible"/>
                                      </p:to>
                                    </p:set>
                                    <p:animEffect transition="in" filter="checkerboard(across)">
                                      <p:cBhvr>
                                        <p:cTn id="7" dur="2000"/>
                                        <p:tgtEl>
                                          <p:spTgt spid="49561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495619"/>
                                        </p:tgtEl>
                                        <p:attrNameLst>
                                          <p:attrName>style.visibility</p:attrName>
                                        </p:attrNameLst>
                                      </p:cBhvr>
                                      <p:to>
                                        <p:strVal val="visible"/>
                                      </p:to>
                                    </p:set>
                                    <p:animEffect transition="in" filter="blinds(horizontal)">
                                      <p:cBhvr>
                                        <p:cTn id="12" dur="2000"/>
                                        <p:tgtEl>
                                          <p:spTgt spid="49561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nodeType="clickEffect">
                                  <p:stCondLst>
                                    <p:cond delay="0"/>
                                  </p:stCondLst>
                                  <p:childTnLst>
                                    <p:set>
                                      <p:cBhvr>
                                        <p:cTn id="16" dur="1" fill="hold">
                                          <p:stCondLst>
                                            <p:cond delay="0"/>
                                          </p:stCondLst>
                                        </p:cTn>
                                        <p:tgtEl>
                                          <p:spTgt spid="495620"/>
                                        </p:tgtEl>
                                        <p:attrNameLst>
                                          <p:attrName>style.visibility</p:attrName>
                                        </p:attrNameLst>
                                      </p:cBhvr>
                                      <p:to>
                                        <p:strVal val="visible"/>
                                      </p:to>
                                    </p:set>
                                    <p:animEffect transition="in" filter="wipe(up)">
                                      <p:cBhvr>
                                        <p:cTn id="17" dur="2000"/>
                                        <p:tgtEl>
                                          <p:spTgt spid="49562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2" presetClass="entr" presetSubtype="8" fill="hold" nodeType="clickEffect">
                                  <p:stCondLst>
                                    <p:cond delay="0"/>
                                  </p:stCondLst>
                                  <p:childTnLst>
                                    <p:set>
                                      <p:cBhvr>
                                        <p:cTn id="21" dur="1" fill="hold">
                                          <p:stCondLst>
                                            <p:cond delay="0"/>
                                          </p:stCondLst>
                                        </p:cTn>
                                        <p:tgtEl>
                                          <p:spTgt spid="495623"/>
                                        </p:tgtEl>
                                        <p:attrNameLst>
                                          <p:attrName>style.visibility</p:attrName>
                                        </p:attrNameLst>
                                      </p:cBhvr>
                                      <p:to>
                                        <p:strVal val="visible"/>
                                      </p:to>
                                    </p:set>
                                    <p:animEffect transition="in" filter="slide(fromLeft)">
                                      <p:cBhvr>
                                        <p:cTn id="22" dur="2000"/>
                                        <p:tgtEl>
                                          <p:spTgt spid="49562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495641"/>
                                        </p:tgtEl>
                                        <p:attrNameLst>
                                          <p:attrName>style.visibility</p:attrName>
                                        </p:attrNameLst>
                                      </p:cBhvr>
                                      <p:to>
                                        <p:strVal val="visible"/>
                                      </p:to>
                                    </p:set>
                                    <p:animEffect transition="in" filter="wheel(4)">
                                      <p:cBhvr>
                                        <p:cTn id="27" dur="2000"/>
                                        <p:tgtEl>
                                          <p:spTgt spid="495641"/>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grpId="0" nodeType="clickEffect">
                                  <p:stCondLst>
                                    <p:cond delay="0"/>
                                  </p:stCondLst>
                                  <p:childTnLst>
                                    <p:set>
                                      <p:cBhvr>
                                        <p:cTn id="31" dur="1" fill="hold">
                                          <p:stCondLst>
                                            <p:cond delay="0"/>
                                          </p:stCondLst>
                                        </p:cTn>
                                        <p:tgtEl>
                                          <p:spTgt spid="495633"/>
                                        </p:tgtEl>
                                        <p:attrNameLst>
                                          <p:attrName>style.visibility</p:attrName>
                                        </p:attrNameLst>
                                      </p:cBhvr>
                                      <p:to>
                                        <p:strVal val="visible"/>
                                      </p:to>
                                    </p:set>
                                    <p:animEffect transition="in" filter="wheel(4)">
                                      <p:cBhvr>
                                        <p:cTn id="32" dur="2000"/>
                                        <p:tgtEl>
                                          <p:spTgt spid="495633"/>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grpId="0" nodeType="clickEffect">
                                  <p:stCondLst>
                                    <p:cond delay="0"/>
                                  </p:stCondLst>
                                  <p:childTnLst>
                                    <p:set>
                                      <p:cBhvr>
                                        <p:cTn id="36" dur="1" fill="hold">
                                          <p:stCondLst>
                                            <p:cond delay="0"/>
                                          </p:stCondLst>
                                        </p:cTn>
                                        <p:tgtEl>
                                          <p:spTgt spid="495637"/>
                                        </p:tgtEl>
                                        <p:attrNameLst>
                                          <p:attrName>style.visibility</p:attrName>
                                        </p:attrNameLst>
                                      </p:cBhvr>
                                      <p:to>
                                        <p:strVal val="visible"/>
                                      </p:to>
                                    </p:set>
                                    <p:animEffect transition="in" filter="wheel(4)">
                                      <p:cBhvr>
                                        <p:cTn id="37" dur="2000"/>
                                        <p:tgtEl>
                                          <p:spTgt spid="495637"/>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grpId="0" nodeType="clickEffect">
                                  <p:stCondLst>
                                    <p:cond delay="0"/>
                                  </p:stCondLst>
                                  <p:childTnLst>
                                    <p:set>
                                      <p:cBhvr>
                                        <p:cTn id="41" dur="1" fill="hold">
                                          <p:stCondLst>
                                            <p:cond delay="0"/>
                                          </p:stCondLst>
                                        </p:cTn>
                                        <p:tgtEl>
                                          <p:spTgt spid="495634"/>
                                        </p:tgtEl>
                                        <p:attrNameLst>
                                          <p:attrName>style.visibility</p:attrName>
                                        </p:attrNameLst>
                                      </p:cBhvr>
                                      <p:to>
                                        <p:strVal val="visible"/>
                                      </p:to>
                                    </p:set>
                                    <p:animEffect transition="in" filter="wheel(4)">
                                      <p:cBhvr>
                                        <p:cTn id="42" dur="2000"/>
                                        <p:tgtEl>
                                          <p:spTgt spid="495634"/>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grpId="0" nodeType="clickEffect">
                                  <p:stCondLst>
                                    <p:cond delay="0"/>
                                  </p:stCondLst>
                                  <p:childTnLst>
                                    <p:set>
                                      <p:cBhvr>
                                        <p:cTn id="46" dur="1" fill="hold">
                                          <p:stCondLst>
                                            <p:cond delay="0"/>
                                          </p:stCondLst>
                                        </p:cTn>
                                        <p:tgtEl>
                                          <p:spTgt spid="495638"/>
                                        </p:tgtEl>
                                        <p:attrNameLst>
                                          <p:attrName>style.visibility</p:attrName>
                                        </p:attrNameLst>
                                      </p:cBhvr>
                                      <p:to>
                                        <p:strVal val="visible"/>
                                      </p:to>
                                    </p:set>
                                    <p:animEffect transition="in" filter="wheel(4)">
                                      <p:cBhvr>
                                        <p:cTn id="47" dur="2000"/>
                                        <p:tgtEl>
                                          <p:spTgt spid="495638"/>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1" presetClass="entr" presetSubtype="4" fill="hold" grpId="0" nodeType="clickEffect">
                                  <p:stCondLst>
                                    <p:cond delay="0"/>
                                  </p:stCondLst>
                                  <p:childTnLst>
                                    <p:set>
                                      <p:cBhvr>
                                        <p:cTn id="51" dur="1" fill="hold">
                                          <p:stCondLst>
                                            <p:cond delay="0"/>
                                          </p:stCondLst>
                                        </p:cTn>
                                        <p:tgtEl>
                                          <p:spTgt spid="495635"/>
                                        </p:tgtEl>
                                        <p:attrNameLst>
                                          <p:attrName>style.visibility</p:attrName>
                                        </p:attrNameLst>
                                      </p:cBhvr>
                                      <p:to>
                                        <p:strVal val="visible"/>
                                      </p:to>
                                    </p:set>
                                    <p:animEffect transition="in" filter="wheel(4)">
                                      <p:cBhvr>
                                        <p:cTn id="52" dur="2000"/>
                                        <p:tgtEl>
                                          <p:spTgt spid="495635"/>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1" presetClass="entr" presetSubtype="4" fill="hold" grpId="0" nodeType="clickEffect">
                                  <p:stCondLst>
                                    <p:cond delay="0"/>
                                  </p:stCondLst>
                                  <p:childTnLst>
                                    <p:set>
                                      <p:cBhvr>
                                        <p:cTn id="56" dur="1" fill="hold">
                                          <p:stCondLst>
                                            <p:cond delay="0"/>
                                          </p:stCondLst>
                                        </p:cTn>
                                        <p:tgtEl>
                                          <p:spTgt spid="495639"/>
                                        </p:tgtEl>
                                        <p:attrNameLst>
                                          <p:attrName>style.visibility</p:attrName>
                                        </p:attrNameLst>
                                      </p:cBhvr>
                                      <p:to>
                                        <p:strVal val="visible"/>
                                      </p:to>
                                    </p:set>
                                    <p:animEffect transition="in" filter="wheel(4)">
                                      <p:cBhvr>
                                        <p:cTn id="57" dur="2000"/>
                                        <p:tgtEl>
                                          <p:spTgt spid="495639"/>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1" presetClass="entr" presetSubtype="4" fill="hold" grpId="0" nodeType="clickEffect">
                                  <p:stCondLst>
                                    <p:cond delay="0"/>
                                  </p:stCondLst>
                                  <p:childTnLst>
                                    <p:set>
                                      <p:cBhvr>
                                        <p:cTn id="61" dur="1" fill="hold">
                                          <p:stCondLst>
                                            <p:cond delay="0"/>
                                          </p:stCondLst>
                                        </p:cTn>
                                        <p:tgtEl>
                                          <p:spTgt spid="495636"/>
                                        </p:tgtEl>
                                        <p:attrNameLst>
                                          <p:attrName>style.visibility</p:attrName>
                                        </p:attrNameLst>
                                      </p:cBhvr>
                                      <p:to>
                                        <p:strVal val="visible"/>
                                      </p:to>
                                    </p:set>
                                    <p:animEffect transition="in" filter="wheel(4)">
                                      <p:cBhvr>
                                        <p:cTn id="62" dur="2000"/>
                                        <p:tgtEl>
                                          <p:spTgt spid="495636"/>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21" presetClass="entr" presetSubtype="4" fill="hold" grpId="0" nodeType="clickEffect">
                                  <p:stCondLst>
                                    <p:cond delay="0"/>
                                  </p:stCondLst>
                                  <p:childTnLst>
                                    <p:set>
                                      <p:cBhvr>
                                        <p:cTn id="66" dur="1" fill="hold">
                                          <p:stCondLst>
                                            <p:cond delay="0"/>
                                          </p:stCondLst>
                                        </p:cTn>
                                        <p:tgtEl>
                                          <p:spTgt spid="495640"/>
                                        </p:tgtEl>
                                        <p:attrNameLst>
                                          <p:attrName>style.visibility</p:attrName>
                                        </p:attrNameLst>
                                      </p:cBhvr>
                                      <p:to>
                                        <p:strVal val="visible"/>
                                      </p:to>
                                    </p:set>
                                    <p:animEffect transition="in" filter="wheel(4)">
                                      <p:cBhvr>
                                        <p:cTn id="67" dur="2000"/>
                                        <p:tgtEl>
                                          <p:spTgt spid="495640"/>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5" presetClass="entr" presetSubtype="10" fill="hold" grpId="0" nodeType="clickEffect">
                                  <p:stCondLst>
                                    <p:cond delay="0"/>
                                  </p:stCondLst>
                                  <p:childTnLst>
                                    <p:set>
                                      <p:cBhvr>
                                        <p:cTn id="71" dur="1" fill="hold">
                                          <p:stCondLst>
                                            <p:cond delay="0"/>
                                          </p:stCondLst>
                                        </p:cTn>
                                        <p:tgtEl>
                                          <p:spTgt spid="495626"/>
                                        </p:tgtEl>
                                        <p:attrNameLst>
                                          <p:attrName>style.visibility</p:attrName>
                                        </p:attrNameLst>
                                      </p:cBhvr>
                                      <p:to>
                                        <p:strVal val="visible"/>
                                      </p:to>
                                    </p:set>
                                    <p:animEffect transition="in" filter="checkerboard(across)">
                                      <p:cBhvr>
                                        <p:cTn id="72" dur="2000"/>
                                        <p:tgtEl>
                                          <p:spTgt spid="495626"/>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3" presetClass="entr" presetSubtype="10" fill="hold" nodeType="clickEffect">
                                  <p:stCondLst>
                                    <p:cond delay="0"/>
                                  </p:stCondLst>
                                  <p:childTnLst>
                                    <p:set>
                                      <p:cBhvr>
                                        <p:cTn id="76" dur="1" fill="hold">
                                          <p:stCondLst>
                                            <p:cond delay="0"/>
                                          </p:stCondLst>
                                        </p:cTn>
                                        <p:tgtEl>
                                          <p:spTgt spid="495627"/>
                                        </p:tgtEl>
                                        <p:attrNameLst>
                                          <p:attrName>style.visibility</p:attrName>
                                        </p:attrNameLst>
                                      </p:cBhvr>
                                      <p:to>
                                        <p:strVal val="visible"/>
                                      </p:to>
                                    </p:set>
                                    <p:animEffect transition="in" filter="blinds(horizontal)">
                                      <p:cBhvr>
                                        <p:cTn id="77" dur="500"/>
                                        <p:tgtEl>
                                          <p:spTgt spid="495627"/>
                                        </p:tgtEl>
                                      </p:cBhvr>
                                    </p:animEffect>
                                  </p:childTnLst>
                                </p:cTn>
                              </p:par>
                            </p:childTnLst>
                          </p:cTn>
                        </p:par>
                      </p:childTnLst>
                    </p:cTn>
                  </p:par>
                  <p:par>
                    <p:cTn id="78" fill="hold" nodeType="clickPar">
                      <p:stCondLst>
                        <p:cond delay="indefinite"/>
                      </p:stCondLst>
                      <p:childTnLst>
                        <p:par>
                          <p:cTn id="79" fill="hold" nodeType="withGroup">
                            <p:stCondLst>
                              <p:cond delay="0"/>
                            </p:stCondLst>
                            <p:childTnLst>
                              <p:par>
                                <p:cTn id="80" presetID="3" presetClass="entr" presetSubtype="10" fill="hold" nodeType="clickEffect">
                                  <p:stCondLst>
                                    <p:cond delay="0"/>
                                  </p:stCondLst>
                                  <p:childTnLst>
                                    <p:set>
                                      <p:cBhvr>
                                        <p:cTn id="81" dur="1" fill="hold">
                                          <p:stCondLst>
                                            <p:cond delay="0"/>
                                          </p:stCondLst>
                                        </p:cTn>
                                        <p:tgtEl>
                                          <p:spTgt spid="495628"/>
                                        </p:tgtEl>
                                        <p:attrNameLst>
                                          <p:attrName>style.visibility</p:attrName>
                                        </p:attrNameLst>
                                      </p:cBhvr>
                                      <p:to>
                                        <p:strVal val="visible"/>
                                      </p:to>
                                    </p:set>
                                    <p:animEffect transition="in" filter="blinds(horizontal)">
                                      <p:cBhvr>
                                        <p:cTn id="82" dur="500"/>
                                        <p:tgtEl>
                                          <p:spTgt spid="495628"/>
                                        </p:tgtEl>
                                      </p:cBhvr>
                                    </p:animEffect>
                                  </p:childTnLst>
                                </p:cTn>
                              </p:par>
                            </p:childTnLst>
                          </p:cTn>
                        </p:par>
                      </p:childTnLst>
                    </p:cTn>
                  </p:par>
                  <p:par>
                    <p:cTn id="83" fill="hold" nodeType="clickPar">
                      <p:stCondLst>
                        <p:cond delay="indefinite"/>
                      </p:stCondLst>
                      <p:childTnLst>
                        <p:par>
                          <p:cTn id="84" fill="hold" nodeType="withGroup">
                            <p:stCondLst>
                              <p:cond delay="0"/>
                            </p:stCondLst>
                            <p:childTnLst>
                              <p:par>
                                <p:cTn id="85" presetID="12" presetClass="entr" presetSubtype="4" fill="hold" nodeType="clickEffect">
                                  <p:stCondLst>
                                    <p:cond delay="0"/>
                                  </p:stCondLst>
                                  <p:childTnLst>
                                    <p:set>
                                      <p:cBhvr>
                                        <p:cTn id="86" dur="1" fill="hold">
                                          <p:stCondLst>
                                            <p:cond delay="0"/>
                                          </p:stCondLst>
                                        </p:cTn>
                                        <p:tgtEl>
                                          <p:spTgt spid="495629"/>
                                        </p:tgtEl>
                                        <p:attrNameLst>
                                          <p:attrName>style.visibility</p:attrName>
                                        </p:attrNameLst>
                                      </p:cBhvr>
                                      <p:to>
                                        <p:strVal val="visible"/>
                                      </p:to>
                                    </p:set>
                                    <p:animEffect transition="in" filter="slide(fromBottom)">
                                      <p:cBhvr>
                                        <p:cTn id="87" dur="2000"/>
                                        <p:tgtEl>
                                          <p:spTgt spid="4956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5618" grpId="0" autoUpdateAnimBg="0"/>
      <p:bldP spid="495626" grpId="0" autoUpdateAnimBg="0"/>
      <p:bldP spid="495633" grpId="0" animBg="1"/>
      <p:bldP spid="495634" grpId="0" animBg="1"/>
      <p:bldP spid="495635" grpId="0" animBg="1"/>
      <p:bldP spid="495636" grpId="0" animBg="1"/>
      <p:bldP spid="495637" grpId="0"/>
      <p:bldP spid="495638" grpId="0"/>
      <p:bldP spid="495639" grpId="0"/>
      <p:bldP spid="495640" grpId="0"/>
    </p:bldLst>
  </p:timing>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6642" name="Rectangle 2"/>
          <p:cNvSpPr>
            <a:spLocks noChangeArrowheads="1"/>
          </p:cNvSpPr>
          <p:nvPr/>
        </p:nvSpPr>
        <p:spPr bwMode="auto">
          <a:xfrm>
            <a:off x="157163" y="557213"/>
            <a:ext cx="8285162" cy="895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spcBef>
                <a:spcPct val="20000"/>
              </a:spcBef>
              <a:buFontTx/>
              <a:buChar char="•"/>
            </a:pPr>
            <a:r>
              <a:rPr lang="en-US" b="1" i="1">
                <a:solidFill>
                  <a:srgbClr val="006600"/>
                </a:solidFill>
              </a:rPr>
              <a:t>14.5.4 Các yếu tố sử dụng</a:t>
            </a:r>
            <a:r>
              <a:rPr lang="en-US" i="1">
                <a:solidFill>
                  <a:srgbClr val="000000"/>
                </a:solidFill>
              </a:rPr>
              <a:t>, </a:t>
            </a:r>
            <a:r>
              <a:rPr lang="en-US" b="1">
                <a:solidFill>
                  <a:srgbClr val="006600"/>
                </a:solidFill>
              </a:rPr>
              <a:t>ảnh hưởng của môi trường </a:t>
            </a:r>
          </a:p>
          <a:p>
            <a:pPr algn="l">
              <a:spcBef>
                <a:spcPct val="20000"/>
              </a:spcBef>
            </a:pPr>
            <a:r>
              <a:rPr lang="en-US" b="1">
                <a:solidFill>
                  <a:srgbClr val="006600"/>
                </a:solidFill>
              </a:rPr>
              <a:t>ăn mòn:</a:t>
            </a:r>
            <a:r>
              <a:rPr lang="en-US">
                <a:solidFill>
                  <a:srgbClr val="000000"/>
                </a:solidFill>
              </a:rPr>
              <a:t> </a:t>
            </a:r>
          </a:p>
        </p:txBody>
      </p:sp>
      <p:graphicFrame>
        <p:nvGraphicFramePr>
          <p:cNvPr id="496643" name="Object 3"/>
          <p:cNvGraphicFramePr>
            <a:graphicFrameLocks noChangeAspect="1"/>
          </p:cNvGraphicFramePr>
          <p:nvPr/>
        </p:nvGraphicFramePr>
        <p:xfrm>
          <a:off x="2667000" y="1133475"/>
          <a:ext cx="2324100" cy="1219200"/>
        </p:xfrm>
        <a:graphic>
          <a:graphicData uri="http://schemas.openxmlformats.org/presentationml/2006/ole">
            <mc:AlternateContent xmlns:mc="http://schemas.openxmlformats.org/markup-compatibility/2006">
              <mc:Choice xmlns:v="urn:schemas-microsoft-com:vml" Requires="v">
                <p:oleObj spid="_x0000_s496683" name="Document" r:id="rId3" imgW="1488600" imgH="621360" progId="Word.Document.8">
                  <p:embed/>
                </p:oleObj>
              </mc:Choice>
              <mc:Fallback>
                <p:oleObj name="Document" r:id="rId3" imgW="1488600" imgH="621360" progId="Word.Document.8">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67000" y="1133475"/>
                        <a:ext cx="2324100" cy="121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496644" name="Group 4"/>
          <p:cNvGrpSpPr>
            <a:grpSpLocks/>
          </p:cNvGrpSpPr>
          <p:nvPr/>
        </p:nvGrpSpPr>
        <p:grpSpPr bwMode="auto">
          <a:xfrm>
            <a:off x="304800" y="2008188"/>
            <a:ext cx="8416925" cy="492125"/>
            <a:chOff x="192" y="986"/>
            <a:chExt cx="5302" cy="310"/>
          </a:xfrm>
        </p:grpSpPr>
        <p:graphicFrame>
          <p:nvGraphicFramePr>
            <p:cNvPr id="496645" name="Object 5"/>
            <p:cNvGraphicFramePr>
              <a:graphicFrameLocks noChangeAspect="1"/>
            </p:cNvGraphicFramePr>
            <p:nvPr/>
          </p:nvGraphicFramePr>
          <p:xfrm>
            <a:off x="192" y="1008"/>
            <a:ext cx="1080" cy="288"/>
          </p:xfrm>
          <a:graphic>
            <a:graphicData uri="http://schemas.openxmlformats.org/presentationml/2006/ole">
              <mc:AlternateContent xmlns:mc="http://schemas.openxmlformats.org/markup-compatibility/2006">
                <mc:Choice xmlns:v="urn:schemas-microsoft-com:vml" Requires="v">
                  <p:oleObj spid="_x0000_s496684" name="Document" r:id="rId5" imgW="1020960" imgH="241200" progId="Word.Document.8">
                    <p:embed/>
                  </p:oleObj>
                </mc:Choice>
                <mc:Fallback>
                  <p:oleObj name="Document" r:id="rId5" imgW="1020960" imgH="241200" progId="Word.Document.8">
                    <p:embed/>
                    <p:pic>
                      <p:nvPicPr>
                        <p:cNvPr id="0"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2" y="1008"/>
                          <a:ext cx="108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96646" name="Text Box 6"/>
            <p:cNvSpPr txBox="1">
              <a:spLocks noChangeArrowheads="1"/>
            </p:cNvSpPr>
            <p:nvPr/>
          </p:nvSpPr>
          <p:spPr bwMode="auto">
            <a:xfrm>
              <a:off x="902" y="986"/>
              <a:ext cx="459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giới hạn mỏi của mẫu thử trong môi trường ăn mòn;</a:t>
              </a:r>
              <a:r>
                <a:rPr lang="en-US">
                  <a:latin typeface="Times New Roman" pitchFamily="18" charset="0"/>
                  <a:cs typeface="Times New Roman" pitchFamily="18" charset="0"/>
                </a:rPr>
                <a:t> </a:t>
              </a:r>
            </a:p>
          </p:txBody>
        </p:sp>
      </p:grpSp>
      <p:grpSp>
        <p:nvGrpSpPr>
          <p:cNvPr id="496647" name="Group 7"/>
          <p:cNvGrpSpPr>
            <a:grpSpLocks/>
          </p:cNvGrpSpPr>
          <p:nvPr/>
        </p:nvGrpSpPr>
        <p:grpSpPr bwMode="auto">
          <a:xfrm>
            <a:off x="228600" y="2501900"/>
            <a:ext cx="8713788" cy="503238"/>
            <a:chOff x="144" y="1279"/>
            <a:chExt cx="5489" cy="317"/>
          </a:xfrm>
        </p:grpSpPr>
        <p:graphicFrame>
          <p:nvGraphicFramePr>
            <p:cNvPr id="496648" name="Object 8"/>
            <p:cNvGraphicFramePr>
              <a:graphicFrameLocks noChangeAspect="1"/>
            </p:cNvGraphicFramePr>
            <p:nvPr/>
          </p:nvGraphicFramePr>
          <p:xfrm>
            <a:off x="144" y="1284"/>
            <a:ext cx="1032" cy="312"/>
          </p:xfrm>
          <a:graphic>
            <a:graphicData uri="http://schemas.openxmlformats.org/presentationml/2006/ole">
              <mc:AlternateContent xmlns:mc="http://schemas.openxmlformats.org/markup-compatibility/2006">
                <mc:Choice xmlns:v="urn:schemas-microsoft-com:vml" Requires="v">
                  <p:oleObj spid="_x0000_s496685" name="Document" r:id="rId7" imgW="846000" imgH="243000" progId="Word.Document.8">
                    <p:embed/>
                  </p:oleObj>
                </mc:Choice>
                <mc:Fallback>
                  <p:oleObj name="Document" r:id="rId7" imgW="846000" imgH="243000" progId="Word.Document.8">
                    <p:embed/>
                    <p:pic>
                      <p:nvPicPr>
                        <p:cNvPr id="0" name="Object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4" y="1284"/>
                          <a:ext cx="1032" cy="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96649" name="Text Box 9"/>
            <p:cNvSpPr txBox="1">
              <a:spLocks noChangeArrowheads="1"/>
            </p:cNvSpPr>
            <p:nvPr/>
          </p:nvSpPr>
          <p:spPr bwMode="auto">
            <a:xfrm>
              <a:off x="902" y="1279"/>
              <a:ext cx="473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giới hạn mỏi của mẫu thử trong môi trường không kh</a:t>
              </a:r>
              <a:r>
                <a:rPr lang="en-US">
                  <a:solidFill>
                    <a:srgbClr val="000000"/>
                  </a:solidFill>
                  <a:latin typeface="Times New Roman"/>
                </a:rPr>
                <a:t>í</a:t>
              </a:r>
              <a:r>
                <a:rPr lang="en-US">
                  <a:solidFill>
                    <a:srgbClr val="000000"/>
                  </a:solidFill>
                  <a:latin typeface=".VnBook-Antiqua" pitchFamily="34" charset="0"/>
                  <a:cs typeface="Times New Roman" pitchFamily="18" charset="0"/>
                </a:rPr>
                <a:t>.</a:t>
              </a:r>
              <a:endParaRPr lang="en-US">
                <a:latin typeface="Times New Roman" pitchFamily="18" charset="0"/>
                <a:cs typeface="Times New Roman" pitchFamily="18" charset="0"/>
              </a:endParaRPr>
            </a:p>
          </p:txBody>
        </p:sp>
      </p:grpSp>
      <p:sp>
        <p:nvSpPr>
          <p:cNvPr id="496650" name="Arc 10"/>
          <p:cNvSpPr>
            <a:spLocks/>
          </p:cNvSpPr>
          <p:nvPr/>
        </p:nvSpPr>
        <p:spPr bwMode="auto">
          <a:xfrm rot="716636">
            <a:off x="1747838" y="4013200"/>
            <a:ext cx="5526087" cy="1022350"/>
          </a:xfrm>
          <a:custGeom>
            <a:avLst/>
            <a:gdLst>
              <a:gd name="G0" fmla="+- 14548 0 0"/>
              <a:gd name="G1" fmla="+- 0 0 0"/>
              <a:gd name="G2" fmla="+- 21600 0 0"/>
              <a:gd name="T0" fmla="*/ 26414 w 26414"/>
              <a:gd name="T1" fmla="*/ 18049 h 21600"/>
              <a:gd name="T2" fmla="*/ 0 w 26414"/>
              <a:gd name="T3" fmla="*/ 15966 h 21600"/>
              <a:gd name="T4" fmla="*/ 14548 w 26414"/>
              <a:gd name="T5" fmla="*/ 0 h 21600"/>
            </a:gdLst>
            <a:ahLst/>
            <a:cxnLst>
              <a:cxn ang="0">
                <a:pos x="T0" y="T1"/>
              </a:cxn>
              <a:cxn ang="0">
                <a:pos x="T2" y="T3"/>
              </a:cxn>
              <a:cxn ang="0">
                <a:pos x="T4" y="T5"/>
              </a:cxn>
            </a:cxnLst>
            <a:rect l="0" t="0" r="r" b="b"/>
            <a:pathLst>
              <a:path w="26414" h="21600" fill="none" extrusionOk="0">
                <a:moveTo>
                  <a:pt x="26413" y="18048"/>
                </a:moveTo>
                <a:cubicBezTo>
                  <a:pt x="22890" y="20365"/>
                  <a:pt x="18765" y="21599"/>
                  <a:pt x="14548" y="21600"/>
                </a:cubicBezTo>
                <a:cubicBezTo>
                  <a:pt x="9166" y="21600"/>
                  <a:pt x="3978" y="19590"/>
                  <a:pt x="-1" y="15966"/>
                </a:cubicBezTo>
              </a:path>
              <a:path w="26414" h="21600" stroke="0" extrusionOk="0">
                <a:moveTo>
                  <a:pt x="26413" y="18048"/>
                </a:moveTo>
                <a:cubicBezTo>
                  <a:pt x="22890" y="20365"/>
                  <a:pt x="18765" y="21599"/>
                  <a:pt x="14548" y="21600"/>
                </a:cubicBezTo>
                <a:cubicBezTo>
                  <a:pt x="9166" y="21600"/>
                  <a:pt x="3978" y="19590"/>
                  <a:pt x="-1" y="15966"/>
                </a:cubicBezTo>
                <a:lnTo>
                  <a:pt x="14548" y="0"/>
                </a:lnTo>
                <a:close/>
              </a:path>
            </a:pathLst>
          </a:custGeom>
          <a:noFill/>
          <a:ln w="28575">
            <a:solidFill>
              <a:srgbClr val="8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6651" name="Arc 11"/>
          <p:cNvSpPr>
            <a:spLocks/>
          </p:cNvSpPr>
          <p:nvPr/>
        </p:nvSpPr>
        <p:spPr bwMode="auto">
          <a:xfrm rot="567934">
            <a:off x="1744663" y="3911600"/>
            <a:ext cx="5484812" cy="698500"/>
          </a:xfrm>
          <a:custGeom>
            <a:avLst/>
            <a:gdLst>
              <a:gd name="G0" fmla="+- 13930 0 0"/>
              <a:gd name="G1" fmla="+- 0 0 0"/>
              <a:gd name="G2" fmla="+- 21600 0 0"/>
              <a:gd name="T0" fmla="*/ 26219 w 26219"/>
              <a:gd name="T1" fmla="*/ 17764 h 21600"/>
              <a:gd name="T2" fmla="*/ 0 w 26219"/>
              <a:gd name="T3" fmla="*/ 16508 h 21600"/>
              <a:gd name="T4" fmla="*/ 13930 w 26219"/>
              <a:gd name="T5" fmla="*/ 0 h 21600"/>
            </a:gdLst>
            <a:ahLst/>
            <a:cxnLst>
              <a:cxn ang="0">
                <a:pos x="T0" y="T1"/>
              </a:cxn>
              <a:cxn ang="0">
                <a:pos x="T2" y="T3"/>
              </a:cxn>
              <a:cxn ang="0">
                <a:pos x="T4" y="T5"/>
              </a:cxn>
            </a:cxnLst>
            <a:rect l="0" t="0" r="r" b="b"/>
            <a:pathLst>
              <a:path w="26219" h="21600" fill="none" extrusionOk="0">
                <a:moveTo>
                  <a:pt x="26218" y="17763"/>
                </a:moveTo>
                <a:cubicBezTo>
                  <a:pt x="22607" y="20261"/>
                  <a:pt x="18320" y="21599"/>
                  <a:pt x="13930" y="21600"/>
                </a:cubicBezTo>
                <a:cubicBezTo>
                  <a:pt x="8831" y="21600"/>
                  <a:pt x="3896" y="19796"/>
                  <a:pt x="-1" y="16508"/>
                </a:cubicBezTo>
              </a:path>
              <a:path w="26219" h="21600" stroke="0" extrusionOk="0">
                <a:moveTo>
                  <a:pt x="26218" y="17763"/>
                </a:moveTo>
                <a:cubicBezTo>
                  <a:pt x="22607" y="20261"/>
                  <a:pt x="18320" y="21599"/>
                  <a:pt x="13930" y="21600"/>
                </a:cubicBezTo>
                <a:cubicBezTo>
                  <a:pt x="8831" y="21600"/>
                  <a:pt x="3896" y="19796"/>
                  <a:pt x="-1" y="16508"/>
                </a:cubicBezTo>
                <a:lnTo>
                  <a:pt x="13930" y="0"/>
                </a:lnTo>
                <a:close/>
              </a:path>
            </a:pathLst>
          </a:custGeom>
          <a:noFill/>
          <a:ln w="2857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6652" name="Arc 12"/>
          <p:cNvSpPr>
            <a:spLocks/>
          </p:cNvSpPr>
          <p:nvPr/>
        </p:nvSpPr>
        <p:spPr bwMode="auto">
          <a:xfrm rot="380787">
            <a:off x="1757363" y="3594100"/>
            <a:ext cx="5435600" cy="698500"/>
          </a:xfrm>
          <a:custGeom>
            <a:avLst/>
            <a:gdLst>
              <a:gd name="G0" fmla="+- 13898 0 0"/>
              <a:gd name="G1" fmla="+- 0 0 0"/>
              <a:gd name="G2" fmla="+- 21600 0 0"/>
              <a:gd name="T0" fmla="*/ 25987 w 25987"/>
              <a:gd name="T1" fmla="*/ 17900 h 21600"/>
              <a:gd name="T2" fmla="*/ 0 w 25987"/>
              <a:gd name="T3" fmla="*/ 16535 h 21600"/>
              <a:gd name="T4" fmla="*/ 13898 w 25987"/>
              <a:gd name="T5" fmla="*/ 0 h 21600"/>
            </a:gdLst>
            <a:ahLst/>
            <a:cxnLst>
              <a:cxn ang="0">
                <a:pos x="T0" y="T1"/>
              </a:cxn>
              <a:cxn ang="0">
                <a:pos x="T2" y="T3"/>
              </a:cxn>
              <a:cxn ang="0">
                <a:pos x="T4" y="T5"/>
              </a:cxn>
            </a:cxnLst>
            <a:rect l="0" t="0" r="r" b="b"/>
            <a:pathLst>
              <a:path w="25987" h="21600" fill="none" extrusionOk="0">
                <a:moveTo>
                  <a:pt x="25987" y="17900"/>
                </a:moveTo>
                <a:cubicBezTo>
                  <a:pt x="22416" y="20311"/>
                  <a:pt x="18206" y="21599"/>
                  <a:pt x="13898" y="21600"/>
                </a:cubicBezTo>
                <a:cubicBezTo>
                  <a:pt x="8813" y="21600"/>
                  <a:pt x="3892" y="19806"/>
                  <a:pt x="0" y="16534"/>
                </a:cubicBezTo>
              </a:path>
              <a:path w="25987" h="21600" stroke="0" extrusionOk="0">
                <a:moveTo>
                  <a:pt x="25987" y="17900"/>
                </a:moveTo>
                <a:cubicBezTo>
                  <a:pt x="22416" y="20311"/>
                  <a:pt x="18206" y="21599"/>
                  <a:pt x="13898" y="21600"/>
                </a:cubicBezTo>
                <a:cubicBezTo>
                  <a:pt x="8813" y="21600"/>
                  <a:pt x="3892" y="19806"/>
                  <a:pt x="0" y="16534"/>
                </a:cubicBezTo>
                <a:lnTo>
                  <a:pt x="13898" y="0"/>
                </a:lnTo>
                <a:close/>
              </a:path>
            </a:pathLst>
          </a:custGeom>
          <a:noFill/>
          <a:ln w="28575">
            <a:solidFill>
              <a:srgbClr val="0066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6653" name="Arc 13"/>
          <p:cNvSpPr>
            <a:spLocks/>
          </p:cNvSpPr>
          <p:nvPr/>
        </p:nvSpPr>
        <p:spPr bwMode="auto">
          <a:xfrm rot="240000">
            <a:off x="1755775" y="3378200"/>
            <a:ext cx="5426075" cy="533400"/>
          </a:xfrm>
          <a:custGeom>
            <a:avLst/>
            <a:gdLst>
              <a:gd name="G0" fmla="+- 15532 0 0"/>
              <a:gd name="G1" fmla="+- 0 0 0"/>
              <a:gd name="G2" fmla="+- 21600 0 0"/>
              <a:gd name="T0" fmla="*/ 25938 w 25938"/>
              <a:gd name="T1" fmla="*/ 18928 h 21600"/>
              <a:gd name="T2" fmla="*/ 0 w 25938"/>
              <a:gd name="T3" fmla="*/ 15011 h 21600"/>
              <a:gd name="T4" fmla="*/ 15532 w 25938"/>
              <a:gd name="T5" fmla="*/ 0 h 21600"/>
            </a:gdLst>
            <a:ahLst/>
            <a:cxnLst>
              <a:cxn ang="0">
                <a:pos x="T0" y="T1"/>
              </a:cxn>
              <a:cxn ang="0">
                <a:pos x="T2" y="T3"/>
              </a:cxn>
              <a:cxn ang="0">
                <a:pos x="T4" y="T5"/>
              </a:cxn>
            </a:cxnLst>
            <a:rect l="0" t="0" r="r" b="b"/>
            <a:pathLst>
              <a:path w="25938" h="21600" fill="none" extrusionOk="0">
                <a:moveTo>
                  <a:pt x="25938" y="18928"/>
                </a:moveTo>
                <a:cubicBezTo>
                  <a:pt x="22749" y="20680"/>
                  <a:pt x="19170" y="21599"/>
                  <a:pt x="15532" y="21600"/>
                </a:cubicBezTo>
                <a:cubicBezTo>
                  <a:pt x="9675" y="21600"/>
                  <a:pt x="4070" y="19221"/>
                  <a:pt x="0" y="15010"/>
                </a:cubicBezTo>
              </a:path>
              <a:path w="25938" h="21600" stroke="0" extrusionOk="0">
                <a:moveTo>
                  <a:pt x="25938" y="18928"/>
                </a:moveTo>
                <a:cubicBezTo>
                  <a:pt x="22749" y="20680"/>
                  <a:pt x="19170" y="21599"/>
                  <a:pt x="15532" y="21600"/>
                </a:cubicBezTo>
                <a:cubicBezTo>
                  <a:pt x="9675" y="21600"/>
                  <a:pt x="4070" y="19221"/>
                  <a:pt x="0" y="15010"/>
                </a:cubicBezTo>
                <a:lnTo>
                  <a:pt x="15532" y="0"/>
                </a:lnTo>
                <a:close/>
              </a:path>
            </a:pathLst>
          </a:custGeom>
          <a:noFill/>
          <a:ln w="28575">
            <a:solidFill>
              <a:srgbClr val="FF00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6654" name="Text Box 14"/>
          <p:cNvSpPr txBox="1">
            <a:spLocks noChangeArrowheads="1"/>
          </p:cNvSpPr>
          <p:nvPr/>
        </p:nvSpPr>
        <p:spPr bwMode="auto">
          <a:xfrm>
            <a:off x="5168900" y="3565525"/>
            <a:ext cx="138430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66"/>
                </a:solidFill>
                <a:latin typeface="Times New Roman" pitchFamily="18" charset="0"/>
                <a:cs typeface="Times New Roman" pitchFamily="18" charset="0"/>
              </a:rPr>
              <a:t>1 ngày</a:t>
            </a:r>
          </a:p>
        </p:txBody>
      </p:sp>
      <p:sp>
        <p:nvSpPr>
          <p:cNvPr id="496655" name="Text Box 15"/>
          <p:cNvSpPr txBox="1">
            <a:spLocks noChangeArrowheads="1"/>
          </p:cNvSpPr>
          <p:nvPr/>
        </p:nvSpPr>
        <p:spPr bwMode="auto">
          <a:xfrm>
            <a:off x="5156200" y="4008438"/>
            <a:ext cx="65405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8000"/>
                </a:solidFill>
                <a:latin typeface="Times New Roman" pitchFamily="18" charset="0"/>
                <a:cs typeface="Times New Roman" pitchFamily="18" charset="0"/>
              </a:rPr>
              <a:t>5</a:t>
            </a:r>
          </a:p>
        </p:txBody>
      </p:sp>
      <p:sp>
        <p:nvSpPr>
          <p:cNvPr id="496656" name="Text Box 16"/>
          <p:cNvSpPr txBox="1">
            <a:spLocks noChangeArrowheads="1"/>
          </p:cNvSpPr>
          <p:nvPr/>
        </p:nvSpPr>
        <p:spPr bwMode="auto">
          <a:xfrm>
            <a:off x="4991100" y="4338638"/>
            <a:ext cx="65405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99"/>
                </a:solidFill>
                <a:latin typeface="Times New Roman" pitchFamily="18" charset="0"/>
                <a:cs typeface="Times New Roman" pitchFamily="18" charset="0"/>
              </a:rPr>
              <a:t>25</a:t>
            </a:r>
          </a:p>
        </p:txBody>
      </p:sp>
      <p:sp>
        <p:nvSpPr>
          <p:cNvPr id="496657" name="Text Box 17"/>
          <p:cNvSpPr txBox="1">
            <a:spLocks noChangeArrowheads="1"/>
          </p:cNvSpPr>
          <p:nvPr/>
        </p:nvSpPr>
        <p:spPr bwMode="auto">
          <a:xfrm>
            <a:off x="5029200" y="4808538"/>
            <a:ext cx="13811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663300"/>
                </a:solidFill>
                <a:latin typeface="Times New Roman" pitchFamily="18" charset="0"/>
                <a:cs typeface="Times New Roman" pitchFamily="18" charset="0"/>
              </a:rPr>
              <a:t>200ngày</a:t>
            </a:r>
          </a:p>
        </p:txBody>
      </p:sp>
      <p:grpSp>
        <p:nvGrpSpPr>
          <p:cNvPr id="496658" name="Group 18"/>
          <p:cNvGrpSpPr>
            <a:grpSpLocks/>
          </p:cNvGrpSpPr>
          <p:nvPr/>
        </p:nvGrpSpPr>
        <p:grpSpPr bwMode="auto">
          <a:xfrm>
            <a:off x="1143000" y="3290888"/>
            <a:ext cx="6223000" cy="3086100"/>
            <a:chOff x="720" y="2073"/>
            <a:chExt cx="3920" cy="1944"/>
          </a:xfrm>
        </p:grpSpPr>
        <p:sp>
          <p:nvSpPr>
            <p:cNvPr id="496659" name="Line 19"/>
            <p:cNvSpPr>
              <a:spLocks noChangeShapeType="1"/>
            </p:cNvSpPr>
            <p:nvPr/>
          </p:nvSpPr>
          <p:spPr bwMode="auto">
            <a:xfrm>
              <a:off x="1101" y="2578"/>
              <a:ext cx="339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660" name="Line 20"/>
            <p:cNvSpPr>
              <a:spLocks noChangeShapeType="1"/>
            </p:cNvSpPr>
            <p:nvPr/>
          </p:nvSpPr>
          <p:spPr bwMode="auto">
            <a:xfrm>
              <a:off x="1109" y="2191"/>
              <a:ext cx="3392"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661" name="Line 21"/>
            <p:cNvSpPr>
              <a:spLocks noChangeShapeType="1"/>
            </p:cNvSpPr>
            <p:nvPr/>
          </p:nvSpPr>
          <p:spPr bwMode="auto">
            <a:xfrm>
              <a:off x="1101" y="2967"/>
              <a:ext cx="339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662" name="Line 22"/>
            <p:cNvSpPr>
              <a:spLocks noChangeShapeType="1"/>
            </p:cNvSpPr>
            <p:nvPr/>
          </p:nvSpPr>
          <p:spPr bwMode="auto">
            <a:xfrm>
              <a:off x="1101" y="3354"/>
              <a:ext cx="339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663" name="Line 23"/>
            <p:cNvSpPr>
              <a:spLocks noChangeShapeType="1"/>
            </p:cNvSpPr>
            <p:nvPr/>
          </p:nvSpPr>
          <p:spPr bwMode="auto">
            <a:xfrm>
              <a:off x="1101" y="3742"/>
              <a:ext cx="339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664" name="Line 24"/>
            <p:cNvSpPr>
              <a:spLocks noChangeShapeType="1"/>
            </p:cNvSpPr>
            <p:nvPr/>
          </p:nvSpPr>
          <p:spPr bwMode="auto">
            <a:xfrm>
              <a:off x="1103" y="2191"/>
              <a:ext cx="0" cy="155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665" name="Line 25"/>
            <p:cNvSpPr>
              <a:spLocks noChangeShapeType="1"/>
            </p:cNvSpPr>
            <p:nvPr/>
          </p:nvSpPr>
          <p:spPr bwMode="auto">
            <a:xfrm>
              <a:off x="1789" y="2191"/>
              <a:ext cx="0" cy="155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666" name="Line 26"/>
            <p:cNvSpPr>
              <a:spLocks noChangeShapeType="1"/>
            </p:cNvSpPr>
            <p:nvPr/>
          </p:nvSpPr>
          <p:spPr bwMode="auto">
            <a:xfrm>
              <a:off x="2475" y="2191"/>
              <a:ext cx="0" cy="155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667" name="Line 27"/>
            <p:cNvSpPr>
              <a:spLocks noChangeShapeType="1"/>
            </p:cNvSpPr>
            <p:nvPr/>
          </p:nvSpPr>
          <p:spPr bwMode="auto">
            <a:xfrm>
              <a:off x="3162" y="2191"/>
              <a:ext cx="0" cy="155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668" name="Line 28"/>
            <p:cNvSpPr>
              <a:spLocks noChangeShapeType="1"/>
            </p:cNvSpPr>
            <p:nvPr/>
          </p:nvSpPr>
          <p:spPr bwMode="auto">
            <a:xfrm>
              <a:off x="4500" y="2191"/>
              <a:ext cx="0" cy="155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669" name="Line 29"/>
            <p:cNvSpPr>
              <a:spLocks noChangeShapeType="1"/>
            </p:cNvSpPr>
            <p:nvPr/>
          </p:nvSpPr>
          <p:spPr bwMode="auto">
            <a:xfrm>
              <a:off x="4500" y="2191"/>
              <a:ext cx="0" cy="155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670" name="Line 30"/>
            <p:cNvSpPr>
              <a:spLocks noChangeShapeType="1"/>
            </p:cNvSpPr>
            <p:nvPr/>
          </p:nvSpPr>
          <p:spPr bwMode="auto">
            <a:xfrm>
              <a:off x="3848" y="2191"/>
              <a:ext cx="0" cy="155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671" name="Text Box 31"/>
            <p:cNvSpPr txBox="1">
              <a:spLocks noChangeArrowheads="1"/>
            </p:cNvSpPr>
            <p:nvPr/>
          </p:nvSpPr>
          <p:spPr bwMode="auto">
            <a:xfrm>
              <a:off x="720" y="2073"/>
              <a:ext cx="412"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K</a:t>
              </a:r>
              <a:r>
                <a:rPr lang="en-US" baseline="-25000">
                  <a:latin typeface="Times New Roman" pitchFamily="18" charset="0"/>
                  <a:cs typeface="Times New Roman" pitchFamily="18" charset="0"/>
                </a:rPr>
                <a:t>am</a:t>
              </a:r>
              <a:endParaRPr lang="en-US">
                <a:latin typeface="Times New Roman" pitchFamily="18" charset="0"/>
                <a:cs typeface="Times New Roman" pitchFamily="18" charset="0"/>
              </a:endParaRPr>
            </a:p>
          </p:txBody>
        </p:sp>
        <p:sp>
          <p:nvSpPr>
            <p:cNvPr id="496672" name="Text Box 32"/>
            <p:cNvSpPr txBox="1">
              <a:spLocks noChangeArrowheads="1"/>
            </p:cNvSpPr>
            <p:nvPr/>
          </p:nvSpPr>
          <p:spPr bwMode="auto">
            <a:xfrm>
              <a:off x="4012" y="3718"/>
              <a:ext cx="62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(Mpa)</a:t>
              </a:r>
            </a:p>
          </p:txBody>
        </p:sp>
        <p:sp>
          <p:nvSpPr>
            <p:cNvPr id="496673" name="Text Box 33"/>
            <p:cNvSpPr txBox="1">
              <a:spLocks noChangeArrowheads="1"/>
            </p:cNvSpPr>
            <p:nvPr/>
          </p:nvSpPr>
          <p:spPr bwMode="auto">
            <a:xfrm>
              <a:off x="794" y="3581"/>
              <a:ext cx="412"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0,2</a:t>
              </a:r>
            </a:p>
          </p:txBody>
        </p:sp>
        <p:sp>
          <p:nvSpPr>
            <p:cNvPr id="496674" name="Text Box 34"/>
            <p:cNvSpPr txBox="1">
              <a:spLocks noChangeArrowheads="1"/>
            </p:cNvSpPr>
            <p:nvPr/>
          </p:nvSpPr>
          <p:spPr bwMode="auto">
            <a:xfrm>
              <a:off x="794" y="3209"/>
              <a:ext cx="412"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0,4</a:t>
              </a:r>
            </a:p>
          </p:txBody>
        </p:sp>
        <p:sp>
          <p:nvSpPr>
            <p:cNvPr id="496675" name="Text Box 35"/>
            <p:cNvSpPr txBox="1">
              <a:spLocks noChangeArrowheads="1"/>
            </p:cNvSpPr>
            <p:nvPr/>
          </p:nvSpPr>
          <p:spPr bwMode="auto">
            <a:xfrm>
              <a:off x="794" y="2829"/>
              <a:ext cx="412"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0,6</a:t>
              </a:r>
            </a:p>
          </p:txBody>
        </p:sp>
        <p:sp>
          <p:nvSpPr>
            <p:cNvPr id="496676" name="Text Box 36"/>
            <p:cNvSpPr txBox="1">
              <a:spLocks noChangeArrowheads="1"/>
            </p:cNvSpPr>
            <p:nvPr/>
          </p:nvSpPr>
          <p:spPr bwMode="auto">
            <a:xfrm>
              <a:off x="794" y="2425"/>
              <a:ext cx="412"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0,8</a:t>
              </a:r>
            </a:p>
          </p:txBody>
        </p:sp>
        <p:sp>
          <p:nvSpPr>
            <p:cNvPr id="496677" name="Text Box 37"/>
            <p:cNvSpPr txBox="1">
              <a:spLocks noChangeArrowheads="1"/>
            </p:cNvSpPr>
            <p:nvPr/>
          </p:nvSpPr>
          <p:spPr bwMode="auto">
            <a:xfrm>
              <a:off x="931" y="3726"/>
              <a:ext cx="412"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400</a:t>
              </a:r>
            </a:p>
          </p:txBody>
        </p:sp>
        <p:sp>
          <p:nvSpPr>
            <p:cNvPr id="496678" name="Text Box 38"/>
            <p:cNvSpPr txBox="1">
              <a:spLocks noChangeArrowheads="1"/>
            </p:cNvSpPr>
            <p:nvPr/>
          </p:nvSpPr>
          <p:spPr bwMode="auto">
            <a:xfrm>
              <a:off x="1583" y="3718"/>
              <a:ext cx="412"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600</a:t>
              </a:r>
            </a:p>
          </p:txBody>
        </p:sp>
        <p:sp>
          <p:nvSpPr>
            <p:cNvPr id="496679" name="Text Box 39"/>
            <p:cNvSpPr txBox="1">
              <a:spLocks noChangeArrowheads="1"/>
            </p:cNvSpPr>
            <p:nvPr/>
          </p:nvSpPr>
          <p:spPr bwMode="auto">
            <a:xfrm>
              <a:off x="2278" y="3726"/>
              <a:ext cx="412"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800</a:t>
              </a:r>
            </a:p>
          </p:txBody>
        </p:sp>
        <p:sp>
          <p:nvSpPr>
            <p:cNvPr id="496680" name="Text Box 40"/>
            <p:cNvSpPr txBox="1">
              <a:spLocks noChangeArrowheads="1"/>
            </p:cNvSpPr>
            <p:nvPr/>
          </p:nvSpPr>
          <p:spPr bwMode="auto">
            <a:xfrm>
              <a:off x="2921" y="3710"/>
              <a:ext cx="515"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1000</a:t>
              </a:r>
            </a:p>
          </p:txBody>
        </p:sp>
        <p:sp>
          <p:nvSpPr>
            <p:cNvPr id="496681" name="Text Box 41"/>
            <p:cNvSpPr txBox="1">
              <a:spLocks noChangeArrowheads="1"/>
            </p:cNvSpPr>
            <p:nvPr/>
          </p:nvSpPr>
          <p:spPr bwMode="auto">
            <a:xfrm>
              <a:off x="3942" y="3694"/>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96682" name="Text Box 42"/>
            <p:cNvSpPr txBox="1">
              <a:spLocks noChangeArrowheads="1"/>
            </p:cNvSpPr>
            <p:nvPr/>
          </p:nvSpPr>
          <p:spPr bwMode="auto">
            <a:xfrm>
              <a:off x="3822" y="3690"/>
              <a:ext cx="33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ru-RU" sz="2800">
                  <a:latin typeface="Times New Roman" pitchFamily="18" charset="0"/>
                  <a:cs typeface="Times New Roman" pitchFamily="18" charset="0"/>
                </a:rPr>
                <a:t>б</a:t>
              </a:r>
              <a:r>
                <a:rPr lang="en-US" sz="2800" baseline="-25000">
                  <a:latin typeface="Times New Roman" pitchFamily="18" charset="0"/>
                  <a:cs typeface="Times New Roman" pitchFamily="18" charset="0"/>
                </a:rPr>
                <a:t>B</a:t>
              </a:r>
              <a:endParaRPr lang="ru-RU" sz="2800" baseline="-25000">
                <a:latin typeface="Times New Roman" pitchFamily="18" charset="0"/>
                <a:cs typeface="Times New Roman" pitchFamily="18" charset="0"/>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496642"/>
                                        </p:tgtEl>
                                        <p:attrNameLst>
                                          <p:attrName>style.visibility</p:attrName>
                                        </p:attrNameLst>
                                      </p:cBhvr>
                                      <p:to>
                                        <p:strVal val="visible"/>
                                      </p:to>
                                    </p:set>
                                    <p:animEffect transition="in" filter="checkerboard(across)">
                                      <p:cBhvr>
                                        <p:cTn id="7" dur="2000"/>
                                        <p:tgtEl>
                                          <p:spTgt spid="49664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496643"/>
                                        </p:tgtEl>
                                        <p:attrNameLst>
                                          <p:attrName>style.visibility</p:attrName>
                                        </p:attrNameLst>
                                      </p:cBhvr>
                                      <p:to>
                                        <p:strVal val="visible"/>
                                      </p:to>
                                    </p:set>
                                    <p:animEffect transition="in" filter="blinds(horizontal)">
                                      <p:cBhvr>
                                        <p:cTn id="12" dur="2000"/>
                                        <p:tgtEl>
                                          <p:spTgt spid="49664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2" presetClass="entr" presetSubtype="8" fill="hold" nodeType="clickEffect">
                                  <p:stCondLst>
                                    <p:cond delay="0"/>
                                  </p:stCondLst>
                                  <p:childTnLst>
                                    <p:set>
                                      <p:cBhvr>
                                        <p:cTn id="16" dur="1" fill="hold">
                                          <p:stCondLst>
                                            <p:cond delay="0"/>
                                          </p:stCondLst>
                                        </p:cTn>
                                        <p:tgtEl>
                                          <p:spTgt spid="496644"/>
                                        </p:tgtEl>
                                        <p:attrNameLst>
                                          <p:attrName>style.visibility</p:attrName>
                                        </p:attrNameLst>
                                      </p:cBhvr>
                                      <p:to>
                                        <p:strVal val="visible"/>
                                      </p:to>
                                    </p:set>
                                    <p:animEffect transition="in" filter="slide(fromLeft)">
                                      <p:cBhvr>
                                        <p:cTn id="17" dur="2000"/>
                                        <p:tgtEl>
                                          <p:spTgt spid="49664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2" presetClass="entr" presetSubtype="8" fill="hold" nodeType="clickEffect">
                                  <p:stCondLst>
                                    <p:cond delay="0"/>
                                  </p:stCondLst>
                                  <p:childTnLst>
                                    <p:set>
                                      <p:cBhvr>
                                        <p:cTn id="21" dur="1" fill="hold">
                                          <p:stCondLst>
                                            <p:cond delay="0"/>
                                          </p:stCondLst>
                                        </p:cTn>
                                        <p:tgtEl>
                                          <p:spTgt spid="496647"/>
                                        </p:tgtEl>
                                        <p:attrNameLst>
                                          <p:attrName>style.visibility</p:attrName>
                                        </p:attrNameLst>
                                      </p:cBhvr>
                                      <p:to>
                                        <p:strVal val="visible"/>
                                      </p:to>
                                    </p:set>
                                    <p:animEffect transition="in" filter="slide(fromLeft)">
                                      <p:cBhvr>
                                        <p:cTn id="22" dur="2000"/>
                                        <p:tgtEl>
                                          <p:spTgt spid="49664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496658"/>
                                        </p:tgtEl>
                                        <p:attrNameLst>
                                          <p:attrName>style.visibility</p:attrName>
                                        </p:attrNameLst>
                                      </p:cBhvr>
                                      <p:to>
                                        <p:strVal val="visible"/>
                                      </p:to>
                                    </p:set>
                                    <p:animEffect transition="in" filter="wheel(4)">
                                      <p:cBhvr>
                                        <p:cTn id="27" dur="2000"/>
                                        <p:tgtEl>
                                          <p:spTgt spid="496658"/>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grpId="0" nodeType="clickEffect">
                                  <p:stCondLst>
                                    <p:cond delay="0"/>
                                  </p:stCondLst>
                                  <p:childTnLst>
                                    <p:set>
                                      <p:cBhvr>
                                        <p:cTn id="31" dur="1" fill="hold">
                                          <p:stCondLst>
                                            <p:cond delay="0"/>
                                          </p:stCondLst>
                                        </p:cTn>
                                        <p:tgtEl>
                                          <p:spTgt spid="496653"/>
                                        </p:tgtEl>
                                        <p:attrNameLst>
                                          <p:attrName>style.visibility</p:attrName>
                                        </p:attrNameLst>
                                      </p:cBhvr>
                                      <p:to>
                                        <p:strVal val="visible"/>
                                      </p:to>
                                    </p:set>
                                    <p:animEffect transition="in" filter="wheel(4)">
                                      <p:cBhvr>
                                        <p:cTn id="32" dur="2000"/>
                                        <p:tgtEl>
                                          <p:spTgt spid="496653"/>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grpId="0" nodeType="clickEffect">
                                  <p:stCondLst>
                                    <p:cond delay="0"/>
                                  </p:stCondLst>
                                  <p:childTnLst>
                                    <p:set>
                                      <p:cBhvr>
                                        <p:cTn id="36" dur="1" fill="hold">
                                          <p:stCondLst>
                                            <p:cond delay="0"/>
                                          </p:stCondLst>
                                        </p:cTn>
                                        <p:tgtEl>
                                          <p:spTgt spid="496654"/>
                                        </p:tgtEl>
                                        <p:attrNameLst>
                                          <p:attrName>style.visibility</p:attrName>
                                        </p:attrNameLst>
                                      </p:cBhvr>
                                      <p:to>
                                        <p:strVal val="visible"/>
                                      </p:to>
                                    </p:set>
                                    <p:animEffect transition="in" filter="wheel(4)">
                                      <p:cBhvr>
                                        <p:cTn id="37" dur="2000"/>
                                        <p:tgtEl>
                                          <p:spTgt spid="496654"/>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grpId="0" nodeType="clickEffect">
                                  <p:stCondLst>
                                    <p:cond delay="0"/>
                                  </p:stCondLst>
                                  <p:childTnLst>
                                    <p:set>
                                      <p:cBhvr>
                                        <p:cTn id="41" dur="1" fill="hold">
                                          <p:stCondLst>
                                            <p:cond delay="0"/>
                                          </p:stCondLst>
                                        </p:cTn>
                                        <p:tgtEl>
                                          <p:spTgt spid="496652"/>
                                        </p:tgtEl>
                                        <p:attrNameLst>
                                          <p:attrName>style.visibility</p:attrName>
                                        </p:attrNameLst>
                                      </p:cBhvr>
                                      <p:to>
                                        <p:strVal val="visible"/>
                                      </p:to>
                                    </p:set>
                                    <p:animEffect transition="in" filter="wheel(4)">
                                      <p:cBhvr>
                                        <p:cTn id="42" dur="2000"/>
                                        <p:tgtEl>
                                          <p:spTgt spid="496652"/>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grpId="0" nodeType="clickEffect">
                                  <p:stCondLst>
                                    <p:cond delay="0"/>
                                  </p:stCondLst>
                                  <p:childTnLst>
                                    <p:set>
                                      <p:cBhvr>
                                        <p:cTn id="46" dur="1" fill="hold">
                                          <p:stCondLst>
                                            <p:cond delay="0"/>
                                          </p:stCondLst>
                                        </p:cTn>
                                        <p:tgtEl>
                                          <p:spTgt spid="496655"/>
                                        </p:tgtEl>
                                        <p:attrNameLst>
                                          <p:attrName>style.visibility</p:attrName>
                                        </p:attrNameLst>
                                      </p:cBhvr>
                                      <p:to>
                                        <p:strVal val="visible"/>
                                      </p:to>
                                    </p:set>
                                    <p:animEffect transition="in" filter="wheel(4)">
                                      <p:cBhvr>
                                        <p:cTn id="47" dur="2000"/>
                                        <p:tgtEl>
                                          <p:spTgt spid="496655"/>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1" presetClass="entr" presetSubtype="4" fill="hold" grpId="0" nodeType="clickEffect">
                                  <p:stCondLst>
                                    <p:cond delay="0"/>
                                  </p:stCondLst>
                                  <p:childTnLst>
                                    <p:set>
                                      <p:cBhvr>
                                        <p:cTn id="51" dur="1" fill="hold">
                                          <p:stCondLst>
                                            <p:cond delay="0"/>
                                          </p:stCondLst>
                                        </p:cTn>
                                        <p:tgtEl>
                                          <p:spTgt spid="496651"/>
                                        </p:tgtEl>
                                        <p:attrNameLst>
                                          <p:attrName>style.visibility</p:attrName>
                                        </p:attrNameLst>
                                      </p:cBhvr>
                                      <p:to>
                                        <p:strVal val="visible"/>
                                      </p:to>
                                    </p:set>
                                    <p:animEffect transition="in" filter="wheel(4)">
                                      <p:cBhvr>
                                        <p:cTn id="52" dur="2000"/>
                                        <p:tgtEl>
                                          <p:spTgt spid="496651"/>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1" presetClass="entr" presetSubtype="4" fill="hold" grpId="0" nodeType="clickEffect">
                                  <p:stCondLst>
                                    <p:cond delay="0"/>
                                  </p:stCondLst>
                                  <p:childTnLst>
                                    <p:set>
                                      <p:cBhvr>
                                        <p:cTn id="56" dur="1" fill="hold">
                                          <p:stCondLst>
                                            <p:cond delay="0"/>
                                          </p:stCondLst>
                                        </p:cTn>
                                        <p:tgtEl>
                                          <p:spTgt spid="496656"/>
                                        </p:tgtEl>
                                        <p:attrNameLst>
                                          <p:attrName>style.visibility</p:attrName>
                                        </p:attrNameLst>
                                      </p:cBhvr>
                                      <p:to>
                                        <p:strVal val="visible"/>
                                      </p:to>
                                    </p:set>
                                    <p:animEffect transition="in" filter="wheel(4)">
                                      <p:cBhvr>
                                        <p:cTn id="57" dur="2000"/>
                                        <p:tgtEl>
                                          <p:spTgt spid="496656"/>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1" presetClass="entr" presetSubtype="4" fill="hold" grpId="0" nodeType="clickEffect">
                                  <p:stCondLst>
                                    <p:cond delay="0"/>
                                  </p:stCondLst>
                                  <p:childTnLst>
                                    <p:set>
                                      <p:cBhvr>
                                        <p:cTn id="61" dur="1" fill="hold">
                                          <p:stCondLst>
                                            <p:cond delay="0"/>
                                          </p:stCondLst>
                                        </p:cTn>
                                        <p:tgtEl>
                                          <p:spTgt spid="496650"/>
                                        </p:tgtEl>
                                        <p:attrNameLst>
                                          <p:attrName>style.visibility</p:attrName>
                                        </p:attrNameLst>
                                      </p:cBhvr>
                                      <p:to>
                                        <p:strVal val="visible"/>
                                      </p:to>
                                    </p:set>
                                    <p:animEffect transition="in" filter="wheel(4)">
                                      <p:cBhvr>
                                        <p:cTn id="62" dur="2000"/>
                                        <p:tgtEl>
                                          <p:spTgt spid="496650"/>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21" presetClass="entr" presetSubtype="4" fill="hold" grpId="0" nodeType="clickEffect">
                                  <p:stCondLst>
                                    <p:cond delay="0"/>
                                  </p:stCondLst>
                                  <p:childTnLst>
                                    <p:set>
                                      <p:cBhvr>
                                        <p:cTn id="66" dur="1" fill="hold">
                                          <p:stCondLst>
                                            <p:cond delay="0"/>
                                          </p:stCondLst>
                                        </p:cTn>
                                        <p:tgtEl>
                                          <p:spTgt spid="496657"/>
                                        </p:tgtEl>
                                        <p:attrNameLst>
                                          <p:attrName>style.visibility</p:attrName>
                                        </p:attrNameLst>
                                      </p:cBhvr>
                                      <p:to>
                                        <p:strVal val="visible"/>
                                      </p:to>
                                    </p:set>
                                    <p:animEffect transition="in" filter="wheel(4)">
                                      <p:cBhvr>
                                        <p:cTn id="67" dur="2000"/>
                                        <p:tgtEl>
                                          <p:spTgt spid="4966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6642" grpId="0" autoUpdateAnimBg="0"/>
      <p:bldP spid="496650" grpId="0" animBg="1"/>
      <p:bldP spid="496651" grpId="0" animBg="1"/>
      <p:bldP spid="496652" grpId="0" animBg="1"/>
      <p:bldP spid="496653" grpId="0" animBg="1"/>
      <p:bldP spid="496654" grpId="0"/>
      <p:bldP spid="496655" grpId="0"/>
      <p:bldP spid="496656" grpId="0"/>
      <p:bldP spid="496657" grpId="0"/>
    </p:bldLst>
  </p:timing>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7666" name="Text Box 2"/>
          <p:cNvSpPr txBox="1">
            <a:spLocks noChangeArrowheads="1"/>
          </p:cNvSpPr>
          <p:nvPr/>
        </p:nvSpPr>
        <p:spPr bwMode="auto">
          <a:xfrm>
            <a:off x="288925" y="3140075"/>
            <a:ext cx="8485188"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rPr>
              <a:t>*Thực nghiệm cho thấy ở nhiệt độ thấp giới hạn mỏi tăng lên </a:t>
            </a:r>
          </a:p>
          <a:p>
            <a:pPr algn="l"/>
            <a:r>
              <a:rPr lang="en-US">
                <a:solidFill>
                  <a:srgbClr val="006600"/>
                </a:solidFill>
              </a:rPr>
              <a:t>chút ít còn ở nhiệt độ cao giới hạn mỏi lại giảm.</a:t>
            </a:r>
            <a:r>
              <a:rPr lang="en-US">
                <a:solidFill>
                  <a:srgbClr val="006600"/>
                </a:solidFill>
                <a:latin typeface="Times New Roman" pitchFamily="18" charset="0"/>
                <a:cs typeface="Times New Roman" pitchFamily="18" charset="0"/>
              </a:rPr>
              <a:t> </a:t>
            </a:r>
          </a:p>
        </p:txBody>
      </p:sp>
      <p:sp>
        <p:nvSpPr>
          <p:cNvPr id="497667" name="Text Box 3"/>
          <p:cNvSpPr txBox="1">
            <a:spLocks noChangeArrowheads="1"/>
          </p:cNvSpPr>
          <p:nvPr/>
        </p:nvSpPr>
        <p:spPr bwMode="auto">
          <a:xfrm>
            <a:off x="357188" y="3897313"/>
            <a:ext cx="8578850"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  </a:t>
            </a:r>
            <a:r>
              <a:rPr lang="en-US">
                <a:solidFill>
                  <a:srgbClr val="0000FF"/>
                </a:solidFill>
              </a:rPr>
              <a:t>Ở nhiệt độ bình thường và không bị ăn mòn nếu tần số của </a:t>
            </a:r>
          </a:p>
          <a:p>
            <a:pPr algn="l"/>
            <a:r>
              <a:rPr lang="en-US">
                <a:solidFill>
                  <a:srgbClr val="0000FF"/>
                </a:solidFill>
              </a:rPr>
              <a:t>các chu kỳ tăng lên từ 30 Hz lên 1000 Hz sẽ làm tăng giới</a:t>
            </a:r>
          </a:p>
          <a:p>
            <a:pPr algn="l"/>
            <a:r>
              <a:rPr lang="en-US">
                <a:solidFill>
                  <a:srgbClr val="0000FF"/>
                </a:solidFill>
              </a:rPr>
              <a:t>hạn mỏi lên 10-20%, nếu giảm tần số từ 30 Hz xuống 0,1 Hz </a:t>
            </a:r>
          </a:p>
          <a:p>
            <a:pPr algn="l"/>
            <a:r>
              <a:rPr lang="en-US">
                <a:solidFill>
                  <a:srgbClr val="0000FF"/>
                </a:solidFill>
              </a:rPr>
              <a:t>sẽ làm giảm giới hạn mỏi tới 10-15%.</a:t>
            </a:r>
            <a:r>
              <a:rPr lang="en-US"/>
              <a:t> </a:t>
            </a:r>
          </a:p>
        </p:txBody>
      </p:sp>
      <p:sp>
        <p:nvSpPr>
          <p:cNvPr id="497668" name="Text Box 4"/>
          <p:cNvSpPr txBox="1">
            <a:spLocks noChangeArrowheads="1"/>
          </p:cNvSpPr>
          <p:nvPr/>
        </p:nvSpPr>
        <p:spPr bwMode="auto">
          <a:xfrm>
            <a:off x="288925" y="5334000"/>
            <a:ext cx="8455025"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800000"/>
                </a:solidFill>
              </a:rPr>
              <a:t>*  Dạng của chu kỳ ứng suất không ảnh hưởng đến giới hạn</a:t>
            </a:r>
          </a:p>
          <a:p>
            <a:pPr algn="l"/>
            <a:r>
              <a:rPr lang="en-US">
                <a:solidFill>
                  <a:srgbClr val="800000"/>
                </a:solidFill>
              </a:rPr>
              <a:t> mỏi ( trong mỗi chu kỳ ứng suất có thể biến đổi theo quy luật</a:t>
            </a:r>
          </a:p>
          <a:p>
            <a:pPr algn="l"/>
            <a:r>
              <a:rPr lang="en-US">
                <a:solidFill>
                  <a:srgbClr val="800000"/>
                </a:solidFill>
              </a:rPr>
              <a:t> bất kỳ chứ không nhất thiết chỉ là hình sin). </a:t>
            </a:r>
          </a:p>
          <a:p>
            <a:pPr algn="l"/>
            <a:endParaRPr lang="en-US">
              <a:solidFill>
                <a:srgbClr val="800000"/>
              </a:solidFill>
              <a:latin typeface="Times New Roman" pitchFamily="18" charset="0"/>
              <a:cs typeface="Times New Roman" pitchFamily="18" charset="0"/>
            </a:endParaRPr>
          </a:p>
        </p:txBody>
      </p:sp>
      <p:sp>
        <p:nvSpPr>
          <p:cNvPr id="497669" name="Text Box 5"/>
          <p:cNvSpPr txBox="1">
            <a:spLocks noChangeArrowheads="1"/>
          </p:cNvSpPr>
          <p:nvPr/>
        </p:nvSpPr>
        <p:spPr bwMode="auto">
          <a:xfrm>
            <a:off x="6473825" y="2755900"/>
            <a:ext cx="1298575" cy="43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(MPa)</a:t>
            </a:r>
          </a:p>
        </p:txBody>
      </p:sp>
      <p:sp>
        <p:nvSpPr>
          <p:cNvPr id="497670" name="Arc 6"/>
          <p:cNvSpPr>
            <a:spLocks/>
          </p:cNvSpPr>
          <p:nvPr/>
        </p:nvSpPr>
        <p:spPr bwMode="auto">
          <a:xfrm rot="159149">
            <a:off x="2184400" y="800100"/>
            <a:ext cx="4972050" cy="1651000"/>
          </a:xfrm>
          <a:custGeom>
            <a:avLst/>
            <a:gdLst>
              <a:gd name="G0" fmla="+- 17548 0 0"/>
              <a:gd name="G1" fmla="+- 0 0 0"/>
              <a:gd name="G2" fmla="+- 21600 0 0"/>
              <a:gd name="T0" fmla="*/ 22604 w 22604"/>
              <a:gd name="T1" fmla="*/ 21000 h 21600"/>
              <a:gd name="T2" fmla="*/ 0 w 22604"/>
              <a:gd name="T3" fmla="*/ 12594 h 21600"/>
              <a:gd name="T4" fmla="*/ 17548 w 22604"/>
              <a:gd name="T5" fmla="*/ 0 h 21600"/>
            </a:gdLst>
            <a:ahLst/>
            <a:cxnLst>
              <a:cxn ang="0">
                <a:pos x="T0" y="T1"/>
              </a:cxn>
              <a:cxn ang="0">
                <a:pos x="T2" y="T3"/>
              </a:cxn>
              <a:cxn ang="0">
                <a:pos x="T4" y="T5"/>
              </a:cxn>
            </a:cxnLst>
            <a:rect l="0" t="0" r="r" b="b"/>
            <a:pathLst>
              <a:path w="22604" h="21600" fill="none" extrusionOk="0">
                <a:moveTo>
                  <a:pt x="22603" y="20999"/>
                </a:moveTo>
                <a:cubicBezTo>
                  <a:pt x="20948" y="21398"/>
                  <a:pt x="19251" y="21599"/>
                  <a:pt x="17548" y="21600"/>
                </a:cubicBezTo>
                <a:cubicBezTo>
                  <a:pt x="10589" y="21600"/>
                  <a:pt x="4056" y="18247"/>
                  <a:pt x="-1" y="12594"/>
                </a:cubicBezTo>
              </a:path>
              <a:path w="22604" h="21600" stroke="0" extrusionOk="0">
                <a:moveTo>
                  <a:pt x="22603" y="20999"/>
                </a:moveTo>
                <a:cubicBezTo>
                  <a:pt x="20948" y="21398"/>
                  <a:pt x="19251" y="21599"/>
                  <a:pt x="17548" y="21600"/>
                </a:cubicBezTo>
                <a:cubicBezTo>
                  <a:pt x="10589" y="21600"/>
                  <a:pt x="4056" y="18247"/>
                  <a:pt x="-1" y="12594"/>
                </a:cubicBezTo>
                <a:lnTo>
                  <a:pt x="17548" y="0"/>
                </a:lnTo>
                <a:close/>
              </a:path>
            </a:pathLst>
          </a:custGeom>
          <a:noFill/>
          <a:ln w="2857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7671" name="Arc 7"/>
          <p:cNvSpPr>
            <a:spLocks/>
          </p:cNvSpPr>
          <p:nvPr/>
        </p:nvSpPr>
        <p:spPr bwMode="auto">
          <a:xfrm rot="159149">
            <a:off x="2133600" y="609600"/>
            <a:ext cx="5043488" cy="1651000"/>
          </a:xfrm>
          <a:custGeom>
            <a:avLst/>
            <a:gdLst>
              <a:gd name="G0" fmla="+- 20799 0 0"/>
              <a:gd name="G1" fmla="+- 0 0 0"/>
              <a:gd name="G2" fmla="+- 21600 0 0"/>
              <a:gd name="T0" fmla="*/ 22925 w 22925"/>
              <a:gd name="T1" fmla="*/ 21495 h 21600"/>
              <a:gd name="T2" fmla="*/ 0 w 22925"/>
              <a:gd name="T3" fmla="*/ 5828 h 21600"/>
              <a:gd name="T4" fmla="*/ 20799 w 22925"/>
              <a:gd name="T5" fmla="*/ 0 h 21600"/>
            </a:gdLst>
            <a:ahLst/>
            <a:cxnLst>
              <a:cxn ang="0">
                <a:pos x="T0" y="T1"/>
              </a:cxn>
              <a:cxn ang="0">
                <a:pos x="T2" y="T3"/>
              </a:cxn>
              <a:cxn ang="0">
                <a:pos x="T4" y="T5"/>
              </a:cxn>
            </a:cxnLst>
            <a:rect l="0" t="0" r="r" b="b"/>
            <a:pathLst>
              <a:path w="22925" h="21600" fill="none" extrusionOk="0">
                <a:moveTo>
                  <a:pt x="22925" y="21495"/>
                </a:moveTo>
                <a:cubicBezTo>
                  <a:pt x="22218" y="21564"/>
                  <a:pt x="21508" y="21599"/>
                  <a:pt x="20799" y="21600"/>
                </a:cubicBezTo>
                <a:cubicBezTo>
                  <a:pt x="11114" y="21600"/>
                  <a:pt x="2613" y="15153"/>
                  <a:pt x="0" y="5827"/>
                </a:cubicBezTo>
              </a:path>
              <a:path w="22925" h="21600" stroke="0" extrusionOk="0">
                <a:moveTo>
                  <a:pt x="22925" y="21495"/>
                </a:moveTo>
                <a:cubicBezTo>
                  <a:pt x="22218" y="21564"/>
                  <a:pt x="21508" y="21599"/>
                  <a:pt x="20799" y="21600"/>
                </a:cubicBezTo>
                <a:cubicBezTo>
                  <a:pt x="11114" y="21600"/>
                  <a:pt x="2613" y="15153"/>
                  <a:pt x="0" y="5827"/>
                </a:cubicBezTo>
                <a:lnTo>
                  <a:pt x="20799" y="0"/>
                </a:lnTo>
                <a:close/>
              </a:path>
            </a:pathLst>
          </a:custGeom>
          <a:noFill/>
          <a:ln w="28575">
            <a:solidFill>
              <a:srgbClr val="CC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497672" name="Group 8"/>
          <p:cNvGrpSpPr>
            <a:grpSpLocks/>
          </p:cNvGrpSpPr>
          <p:nvPr/>
        </p:nvGrpSpPr>
        <p:grpSpPr bwMode="auto">
          <a:xfrm>
            <a:off x="3556000" y="1095375"/>
            <a:ext cx="2540000" cy="677863"/>
            <a:chOff x="2240" y="690"/>
            <a:chExt cx="1600" cy="427"/>
          </a:xfrm>
        </p:grpSpPr>
        <p:sp>
          <p:nvSpPr>
            <p:cNvPr id="497673" name="Line 9"/>
            <p:cNvSpPr>
              <a:spLocks noChangeShapeType="1"/>
            </p:cNvSpPr>
            <p:nvPr/>
          </p:nvSpPr>
          <p:spPr bwMode="auto">
            <a:xfrm flipV="1">
              <a:off x="2240" y="935"/>
              <a:ext cx="379" cy="182"/>
            </a:xfrm>
            <a:prstGeom prst="line">
              <a:avLst/>
            </a:prstGeom>
            <a:noFill/>
            <a:ln w="9525">
              <a:solidFill>
                <a:srgbClr val="99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674" name="Text Box 10"/>
            <p:cNvSpPr txBox="1">
              <a:spLocks noChangeArrowheads="1"/>
            </p:cNvSpPr>
            <p:nvPr/>
          </p:nvSpPr>
          <p:spPr bwMode="auto">
            <a:xfrm>
              <a:off x="2430" y="690"/>
              <a:ext cx="1410"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993300"/>
                  </a:solidFill>
                </a:rPr>
                <a:t>Nước  ngọt</a:t>
              </a:r>
            </a:p>
          </p:txBody>
        </p:sp>
      </p:grpSp>
      <p:grpSp>
        <p:nvGrpSpPr>
          <p:cNvPr id="497675" name="Group 11"/>
          <p:cNvGrpSpPr>
            <a:grpSpLocks/>
          </p:cNvGrpSpPr>
          <p:nvPr/>
        </p:nvGrpSpPr>
        <p:grpSpPr bwMode="auto">
          <a:xfrm>
            <a:off x="4648200" y="1600200"/>
            <a:ext cx="2286000" cy="758825"/>
            <a:chOff x="2928" y="1008"/>
            <a:chExt cx="1440" cy="478"/>
          </a:xfrm>
        </p:grpSpPr>
        <p:sp>
          <p:nvSpPr>
            <p:cNvPr id="497676" name="Line 12"/>
            <p:cNvSpPr>
              <a:spLocks noChangeShapeType="1"/>
            </p:cNvSpPr>
            <p:nvPr/>
          </p:nvSpPr>
          <p:spPr bwMode="auto">
            <a:xfrm flipV="1">
              <a:off x="2928" y="1245"/>
              <a:ext cx="561" cy="241"/>
            </a:xfrm>
            <a:prstGeom prst="line">
              <a:avLst/>
            </a:prstGeom>
            <a:noFill/>
            <a:ln w="9525">
              <a:solidFill>
                <a:srgbClr val="003399"/>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677" name="Text Box 13"/>
            <p:cNvSpPr txBox="1">
              <a:spLocks noChangeArrowheads="1"/>
            </p:cNvSpPr>
            <p:nvPr/>
          </p:nvSpPr>
          <p:spPr bwMode="auto">
            <a:xfrm>
              <a:off x="3157" y="1008"/>
              <a:ext cx="1211"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3399"/>
                  </a:solidFill>
                </a:rPr>
                <a:t>Nước biển</a:t>
              </a:r>
            </a:p>
          </p:txBody>
        </p:sp>
      </p:grpSp>
      <p:grpSp>
        <p:nvGrpSpPr>
          <p:cNvPr id="497678" name="Group 14"/>
          <p:cNvGrpSpPr>
            <a:grpSpLocks/>
          </p:cNvGrpSpPr>
          <p:nvPr/>
        </p:nvGrpSpPr>
        <p:grpSpPr bwMode="auto">
          <a:xfrm>
            <a:off x="1447800" y="304800"/>
            <a:ext cx="5683250" cy="2921000"/>
            <a:chOff x="912" y="192"/>
            <a:chExt cx="3580" cy="1840"/>
          </a:xfrm>
        </p:grpSpPr>
        <p:sp>
          <p:nvSpPr>
            <p:cNvPr id="497679" name="Line 15"/>
            <p:cNvSpPr>
              <a:spLocks noChangeShapeType="1"/>
            </p:cNvSpPr>
            <p:nvPr/>
          </p:nvSpPr>
          <p:spPr bwMode="auto">
            <a:xfrm>
              <a:off x="1362" y="666"/>
              <a:ext cx="312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680" name="Line 16"/>
            <p:cNvSpPr>
              <a:spLocks noChangeShapeType="1"/>
            </p:cNvSpPr>
            <p:nvPr/>
          </p:nvSpPr>
          <p:spPr bwMode="auto">
            <a:xfrm>
              <a:off x="1370" y="303"/>
              <a:ext cx="3122"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681" name="Line 17"/>
            <p:cNvSpPr>
              <a:spLocks noChangeShapeType="1"/>
            </p:cNvSpPr>
            <p:nvPr/>
          </p:nvSpPr>
          <p:spPr bwMode="auto">
            <a:xfrm>
              <a:off x="1362" y="1030"/>
              <a:ext cx="312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682" name="Line 18"/>
            <p:cNvSpPr>
              <a:spLocks noChangeShapeType="1"/>
            </p:cNvSpPr>
            <p:nvPr/>
          </p:nvSpPr>
          <p:spPr bwMode="auto">
            <a:xfrm>
              <a:off x="1362" y="1394"/>
              <a:ext cx="312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683" name="Line 19"/>
            <p:cNvSpPr>
              <a:spLocks noChangeShapeType="1"/>
            </p:cNvSpPr>
            <p:nvPr/>
          </p:nvSpPr>
          <p:spPr bwMode="auto">
            <a:xfrm>
              <a:off x="1362" y="1758"/>
              <a:ext cx="312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684" name="Line 20"/>
            <p:cNvSpPr>
              <a:spLocks noChangeShapeType="1"/>
            </p:cNvSpPr>
            <p:nvPr/>
          </p:nvSpPr>
          <p:spPr bwMode="auto">
            <a:xfrm>
              <a:off x="1364" y="303"/>
              <a:ext cx="0" cy="145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685" name="Line 21"/>
            <p:cNvSpPr>
              <a:spLocks noChangeShapeType="1"/>
            </p:cNvSpPr>
            <p:nvPr/>
          </p:nvSpPr>
          <p:spPr bwMode="auto">
            <a:xfrm>
              <a:off x="1996" y="303"/>
              <a:ext cx="0" cy="145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686" name="Line 22"/>
            <p:cNvSpPr>
              <a:spLocks noChangeShapeType="1"/>
            </p:cNvSpPr>
            <p:nvPr/>
          </p:nvSpPr>
          <p:spPr bwMode="auto">
            <a:xfrm>
              <a:off x="2628" y="303"/>
              <a:ext cx="0" cy="145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687" name="Line 23"/>
            <p:cNvSpPr>
              <a:spLocks noChangeShapeType="1"/>
            </p:cNvSpPr>
            <p:nvPr/>
          </p:nvSpPr>
          <p:spPr bwMode="auto">
            <a:xfrm>
              <a:off x="3259" y="303"/>
              <a:ext cx="0" cy="145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688" name="Line 24"/>
            <p:cNvSpPr>
              <a:spLocks noChangeShapeType="1"/>
            </p:cNvSpPr>
            <p:nvPr/>
          </p:nvSpPr>
          <p:spPr bwMode="auto">
            <a:xfrm>
              <a:off x="4491" y="303"/>
              <a:ext cx="0" cy="145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689" name="Line 25"/>
            <p:cNvSpPr>
              <a:spLocks noChangeShapeType="1"/>
            </p:cNvSpPr>
            <p:nvPr/>
          </p:nvSpPr>
          <p:spPr bwMode="auto">
            <a:xfrm>
              <a:off x="4491" y="303"/>
              <a:ext cx="0" cy="145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690" name="Line 26"/>
            <p:cNvSpPr>
              <a:spLocks noChangeShapeType="1"/>
            </p:cNvSpPr>
            <p:nvPr/>
          </p:nvSpPr>
          <p:spPr bwMode="auto">
            <a:xfrm>
              <a:off x="3891" y="303"/>
              <a:ext cx="0" cy="145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691" name="Text Box 27"/>
            <p:cNvSpPr txBox="1">
              <a:spLocks noChangeArrowheads="1"/>
            </p:cNvSpPr>
            <p:nvPr/>
          </p:nvSpPr>
          <p:spPr bwMode="auto">
            <a:xfrm>
              <a:off x="912" y="192"/>
              <a:ext cx="576"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t>K</a:t>
              </a:r>
              <a:r>
                <a:rPr lang="en-US" sz="2800" baseline="-25000"/>
                <a:t>am</a:t>
              </a:r>
              <a:endParaRPr lang="en-US" sz="2800"/>
            </a:p>
          </p:txBody>
        </p:sp>
        <p:sp>
          <p:nvSpPr>
            <p:cNvPr id="497692" name="Text Box 28"/>
            <p:cNvSpPr txBox="1">
              <a:spLocks noChangeArrowheads="1"/>
            </p:cNvSpPr>
            <p:nvPr/>
          </p:nvSpPr>
          <p:spPr bwMode="auto">
            <a:xfrm>
              <a:off x="1080" y="1283"/>
              <a:ext cx="379"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0,2</a:t>
              </a:r>
            </a:p>
          </p:txBody>
        </p:sp>
        <p:sp>
          <p:nvSpPr>
            <p:cNvPr id="497693" name="Text Box 29"/>
            <p:cNvSpPr txBox="1">
              <a:spLocks noChangeArrowheads="1"/>
            </p:cNvSpPr>
            <p:nvPr/>
          </p:nvSpPr>
          <p:spPr bwMode="auto">
            <a:xfrm>
              <a:off x="1064" y="912"/>
              <a:ext cx="379"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0,4</a:t>
              </a:r>
            </a:p>
          </p:txBody>
        </p:sp>
        <p:sp>
          <p:nvSpPr>
            <p:cNvPr id="497694" name="Text Box 30"/>
            <p:cNvSpPr txBox="1">
              <a:spLocks noChangeArrowheads="1"/>
            </p:cNvSpPr>
            <p:nvPr/>
          </p:nvSpPr>
          <p:spPr bwMode="auto">
            <a:xfrm>
              <a:off x="1056" y="556"/>
              <a:ext cx="379"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0,6</a:t>
              </a:r>
            </a:p>
          </p:txBody>
        </p:sp>
        <p:sp>
          <p:nvSpPr>
            <p:cNvPr id="497695" name="Text Box 31"/>
            <p:cNvSpPr txBox="1">
              <a:spLocks noChangeArrowheads="1"/>
            </p:cNvSpPr>
            <p:nvPr/>
          </p:nvSpPr>
          <p:spPr bwMode="auto">
            <a:xfrm>
              <a:off x="1206" y="1743"/>
              <a:ext cx="474"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400</a:t>
              </a:r>
            </a:p>
          </p:txBody>
        </p:sp>
        <p:sp>
          <p:nvSpPr>
            <p:cNvPr id="497696" name="Text Box 32"/>
            <p:cNvSpPr txBox="1">
              <a:spLocks noChangeArrowheads="1"/>
            </p:cNvSpPr>
            <p:nvPr/>
          </p:nvSpPr>
          <p:spPr bwMode="auto">
            <a:xfrm>
              <a:off x="1774" y="1736"/>
              <a:ext cx="498"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600</a:t>
              </a:r>
            </a:p>
          </p:txBody>
        </p:sp>
        <p:sp>
          <p:nvSpPr>
            <p:cNvPr id="497697" name="Text Box 33"/>
            <p:cNvSpPr txBox="1">
              <a:spLocks noChangeArrowheads="1"/>
            </p:cNvSpPr>
            <p:nvPr/>
          </p:nvSpPr>
          <p:spPr bwMode="auto">
            <a:xfrm>
              <a:off x="2406" y="1743"/>
              <a:ext cx="482"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800</a:t>
              </a:r>
            </a:p>
          </p:txBody>
        </p:sp>
        <p:sp>
          <p:nvSpPr>
            <p:cNvPr id="497698" name="Text Box 34"/>
            <p:cNvSpPr txBox="1">
              <a:spLocks noChangeArrowheads="1"/>
            </p:cNvSpPr>
            <p:nvPr/>
          </p:nvSpPr>
          <p:spPr bwMode="auto">
            <a:xfrm>
              <a:off x="2998" y="1728"/>
              <a:ext cx="562"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1000</a:t>
              </a:r>
            </a:p>
          </p:txBody>
        </p:sp>
        <p:sp>
          <p:nvSpPr>
            <p:cNvPr id="497699" name="Text Box 35"/>
            <p:cNvSpPr txBox="1">
              <a:spLocks noChangeArrowheads="1"/>
            </p:cNvSpPr>
            <p:nvPr/>
          </p:nvSpPr>
          <p:spPr bwMode="auto">
            <a:xfrm>
              <a:off x="3978" y="1713"/>
              <a:ext cx="414"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497700" name="Text Box 36"/>
            <p:cNvSpPr txBox="1">
              <a:spLocks noChangeArrowheads="1"/>
            </p:cNvSpPr>
            <p:nvPr/>
          </p:nvSpPr>
          <p:spPr bwMode="auto">
            <a:xfrm>
              <a:off x="1095" y="1625"/>
              <a:ext cx="380"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0</a:t>
              </a:r>
            </a:p>
          </p:txBody>
        </p:sp>
        <p:sp>
          <p:nvSpPr>
            <p:cNvPr id="497701" name="Text Box 37"/>
            <p:cNvSpPr txBox="1">
              <a:spLocks noChangeArrowheads="1"/>
            </p:cNvSpPr>
            <p:nvPr/>
          </p:nvSpPr>
          <p:spPr bwMode="auto">
            <a:xfrm>
              <a:off x="3864" y="1705"/>
              <a:ext cx="345"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ru-RU" sz="2800"/>
                <a:t>б</a:t>
              </a:r>
              <a:r>
                <a:rPr lang="en-US" sz="2800" baseline="-25000"/>
                <a:t>B</a:t>
              </a:r>
              <a:endParaRPr lang="ru-RU" sz="2800" baseline="-25000"/>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497678"/>
                                        </p:tgtEl>
                                        <p:attrNameLst>
                                          <p:attrName>style.visibility</p:attrName>
                                        </p:attrNameLst>
                                      </p:cBhvr>
                                      <p:to>
                                        <p:strVal val="visible"/>
                                      </p:to>
                                    </p:set>
                                    <p:animEffect transition="in" filter="wheel(4)">
                                      <p:cBhvr>
                                        <p:cTn id="7" dur="2000"/>
                                        <p:tgtEl>
                                          <p:spTgt spid="49767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grpId="0" nodeType="clickEffect">
                                  <p:stCondLst>
                                    <p:cond delay="0"/>
                                  </p:stCondLst>
                                  <p:childTnLst>
                                    <p:set>
                                      <p:cBhvr>
                                        <p:cTn id="11" dur="1" fill="hold">
                                          <p:stCondLst>
                                            <p:cond delay="0"/>
                                          </p:stCondLst>
                                        </p:cTn>
                                        <p:tgtEl>
                                          <p:spTgt spid="497671"/>
                                        </p:tgtEl>
                                        <p:attrNameLst>
                                          <p:attrName>style.visibility</p:attrName>
                                        </p:attrNameLst>
                                      </p:cBhvr>
                                      <p:to>
                                        <p:strVal val="visible"/>
                                      </p:to>
                                    </p:set>
                                    <p:animEffect transition="in" filter="wheel(4)">
                                      <p:cBhvr>
                                        <p:cTn id="12" dur="2000"/>
                                        <p:tgtEl>
                                          <p:spTgt spid="49767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grpId="0" nodeType="clickEffect">
                                  <p:stCondLst>
                                    <p:cond delay="0"/>
                                  </p:stCondLst>
                                  <p:childTnLst>
                                    <p:set>
                                      <p:cBhvr>
                                        <p:cTn id="16" dur="1" fill="hold">
                                          <p:stCondLst>
                                            <p:cond delay="0"/>
                                          </p:stCondLst>
                                        </p:cTn>
                                        <p:tgtEl>
                                          <p:spTgt spid="497670"/>
                                        </p:tgtEl>
                                        <p:attrNameLst>
                                          <p:attrName>style.visibility</p:attrName>
                                        </p:attrNameLst>
                                      </p:cBhvr>
                                      <p:to>
                                        <p:strVal val="visible"/>
                                      </p:to>
                                    </p:set>
                                    <p:animEffect transition="in" filter="wheel(4)">
                                      <p:cBhvr>
                                        <p:cTn id="17" dur="2000"/>
                                        <p:tgtEl>
                                          <p:spTgt spid="49767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497666"/>
                                        </p:tgtEl>
                                        <p:attrNameLst>
                                          <p:attrName>style.visibility</p:attrName>
                                        </p:attrNameLst>
                                      </p:cBhvr>
                                      <p:to>
                                        <p:strVal val="visible"/>
                                      </p:to>
                                    </p:set>
                                    <p:animEffect transition="in" filter="wipe(up)">
                                      <p:cBhvr>
                                        <p:cTn id="22" dur="2000"/>
                                        <p:tgtEl>
                                          <p:spTgt spid="49766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grpId="0" nodeType="clickEffect">
                                  <p:stCondLst>
                                    <p:cond delay="0"/>
                                  </p:stCondLst>
                                  <p:childTnLst>
                                    <p:set>
                                      <p:cBhvr>
                                        <p:cTn id="26" dur="1" fill="hold">
                                          <p:stCondLst>
                                            <p:cond delay="0"/>
                                          </p:stCondLst>
                                        </p:cTn>
                                        <p:tgtEl>
                                          <p:spTgt spid="497667"/>
                                        </p:tgtEl>
                                        <p:attrNameLst>
                                          <p:attrName>style.visibility</p:attrName>
                                        </p:attrNameLst>
                                      </p:cBhvr>
                                      <p:to>
                                        <p:strVal val="visible"/>
                                      </p:to>
                                    </p:set>
                                    <p:animEffect transition="in" filter="box(in)">
                                      <p:cBhvr>
                                        <p:cTn id="27" dur="2000"/>
                                        <p:tgtEl>
                                          <p:spTgt spid="497667"/>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3" presetClass="entr" presetSubtype="16" fill="hold" grpId="0" nodeType="clickEffect">
                                  <p:stCondLst>
                                    <p:cond delay="0"/>
                                  </p:stCondLst>
                                  <p:childTnLst>
                                    <p:set>
                                      <p:cBhvr>
                                        <p:cTn id="31" dur="1" fill="hold">
                                          <p:stCondLst>
                                            <p:cond delay="0"/>
                                          </p:stCondLst>
                                        </p:cTn>
                                        <p:tgtEl>
                                          <p:spTgt spid="497668"/>
                                        </p:tgtEl>
                                        <p:attrNameLst>
                                          <p:attrName>style.visibility</p:attrName>
                                        </p:attrNameLst>
                                      </p:cBhvr>
                                      <p:to>
                                        <p:strVal val="visible"/>
                                      </p:to>
                                    </p:set>
                                    <p:anim calcmode="lin" valueType="num">
                                      <p:cBhvr>
                                        <p:cTn id="32" dur="2000" fill="hold"/>
                                        <p:tgtEl>
                                          <p:spTgt spid="497668"/>
                                        </p:tgtEl>
                                        <p:attrNameLst>
                                          <p:attrName>ppt_w</p:attrName>
                                        </p:attrNameLst>
                                      </p:cBhvr>
                                      <p:tavLst>
                                        <p:tav tm="0">
                                          <p:val>
                                            <p:fltVal val="0"/>
                                          </p:val>
                                        </p:tav>
                                        <p:tav tm="100000">
                                          <p:val>
                                            <p:strVal val="#ppt_w"/>
                                          </p:val>
                                        </p:tav>
                                      </p:tavLst>
                                    </p:anim>
                                    <p:anim calcmode="lin" valueType="num">
                                      <p:cBhvr>
                                        <p:cTn id="33" dur="2000" fill="hold"/>
                                        <p:tgtEl>
                                          <p:spTgt spid="497668"/>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7666" grpId="0" autoUpdateAnimBg="0"/>
      <p:bldP spid="497667" grpId="0" autoUpdateAnimBg="0"/>
      <p:bldP spid="497668" grpId="0" autoUpdateAnimBg="0"/>
      <p:bldP spid="497670" grpId="0" animBg="1"/>
      <p:bldP spid="497671" grpId="0" animBg="1"/>
    </p:bldLst>
  </p:timing>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8690" name="Text Box 2"/>
          <p:cNvSpPr txBox="1">
            <a:spLocks noChangeArrowheads="1"/>
          </p:cNvSpPr>
          <p:nvPr/>
        </p:nvSpPr>
        <p:spPr bwMode="auto">
          <a:xfrm>
            <a:off x="327025" y="346075"/>
            <a:ext cx="37560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006600"/>
                </a:solidFill>
              </a:rPr>
              <a:t>14.5.5. L</a:t>
            </a:r>
            <a:r>
              <a:rPr lang="en-US" b="1" i="1">
                <a:solidFill>
                  <a:srgbClr val="006600"/>
                </a:solidFill>
                <a:latin typeface="Times New Roman"/>
              </a:rPr>
              <a:t>à</a:t>
            </a:r>
            <a:r>
              <a:rPr lang="en-US" b="1" i="1">
                <a:solidFill>
                  <a:srgbClr val="006600"/>
                </a:solidFill>
              </a:rPr>
              <a:t>m chặt bề mặt</a:t>
            </a:r>
            <a:r>
              <a:rPr lang="en-US" b="1">
                <a:solidFill>
                  <a:srgbClr val="006600"/>
                </a:solidFill>
              </a:rPr>
              <a:t>. </a:t>
            </a:r>
          </a:p>
        </p:txBody>
      </p:sp>
      <p:graphicFrame>
        <p:nvGraphicFramePr>
          <p:cNvPr id="498691" name="Object 3"/>
          <p:cNvGraphicFramePr>
            <a:graphicFrameLocks noChangeAspect="1"/>
          </p:cNvGraphicFramePr>
          <p:nvPr/>
        </p:nvGraphicFramePr>
        <p:xfrm>
          <a:off x="4457700" y="228600"/>
          <a:ext cx="1866900" cy="1219200"/>
        </p:xfrm>
        <a:graphic>
          <a:graphicData uri="http://schemas.openxmlformats.org/presentationml/2006/ole">
            <mc:AlternateContent xmlns:mc="http://schemas.openxmlformats.org/markup-compatibility/2006">
              <mc:Choice xmlns:v="urn:schemas-microsoft-com:vml" Requires="v">
                <p:oleObj spid="_x0000_s498733" name="Document" r:id="rId3" imgW="1216080" imgH="621360" progId="Word.Document.8">
                  <p:embed/>
                </p:oleObj>
              </mc:Choice>
              <mc:Fallback>
                <p:oleObj name="Document" r:id="rId3" imgW="1216080" imgH="621360" progId="Word.Document.8">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57700" y="228600"/>
                        <a:ext cx="1866900" cy="121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498692" name="Group 4"/>
          <p:cNvGrpSpPr>
            <a:grpSpLocks/>
          </p:cNvGrpSpPr>
          <p:nvPr/>
        </p:nvGrpSpPr>
        <p:grpSpPr bwMode="auto">
          <a:xfrm>
            <a:off x="212725" y="879475"/>
            <a:ext cx="7796213" cy="625475"/>
            <a:chOff x="134" y="554"/>
            <a:chExt cx="4911" cy="394"/>
          </a:xfrm>
        </p:grpSpPr>
        <p:sp>
          <p:nvSpPr>
            <p:cNvPr id="498693" name="Text Box 5"/>
            <p:cNvSpPr txBox="1">
              <a:spLocks noChangeArrowheads="1"/>
            </p:cNvSpPr>
            <p:nvPr/>
          </p:nvSpPr>
          <p:spPr bwMode="auto">
            <a:xfrm>
              <a:off x="134" y="554"/>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Times New Roman" pitchFamily="18" charset="0"/>
                <a:cs typeface="Times New Roman" pitchFamily="18" charset="0"/>
              </a:endParaRPr>
            </a:p>
          </p:txBody>
        </p:sp>
        <p:graphicFrame>
          <p:nvGraphicFramePr>
            <p:cNvPr id="498694" name="Object 6"/>
            <p:cNvGraphicFramePr>
              <a:graphicFrameLocks noChangeAspect="1"/>
            </p:cNvGraphicFramePr>
            <p:nvPr/>
          </p:nvGraphicFramePr>
          <p:xfrm>
            <a:off x="144" y="624"/>
            <a:ext cx="1032" cy="324"/>
          </p:xfrm>
          <a:graphic>
            <a:graphicData uri="http://schemas.openxmlformats.org/presentationml/2006/ole">
              <mc:AlternateContent xmlns:mc="http://schemas.openxmlformats.org/markup-compatibility/2006">
                <mc:Choice xmlns:v="urn:schemas-microsoft-com:vml" Requires="v">
                  <p:oleObj spid="_x0000_s498734" name="Document" r:id="rId5" imgW="923760" imgH="271800" progId="Word.Document.8">
                    <p:embed/>
                  </p:oleObj>
                </mc:Choice>
                <mc:Fallback>
                  <p:oleObj name="Document" r:id="rId5" imgW="923760" imgH="271800" progId="Word.Document.8">
                    <p:embed/>
                    <p:pic>
                      <p:nvPicPr>
                        <p:cNvPr id="0"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4" y="624"/>
                          <a:ext cx="1032" cy="3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98695" name="Text Box 7"/>
            <p:cNvSpPr txBox="1">
              <a:spLocks noChangeArrowheads="1"/>
            </p:cNvSpPr>
            <p:nvPr/>
          </p:nvSpPr>
          <p:spPr bwMode="auto">
            <a:xfrm>
              <a:off x="758" y="649"/>
              <a:ext cx="428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giới hạn mỏi của mẫu thử được làm chặt bề mặt;</a:t>
              </a:r>
              <a:endParaRPr lang="en-US">
                <a:cs typeface="Times New Roman" pitchFamily="18" charset="0"/>
              </a:endParaRPr>
            </a:p>
          </p:txBody>
        </p:sp>
      </p:grpSp>
      <p:grpSp>
        <p:nvGrpSpPr>
          <p:cNvPr id="498696" name="Group 8"/>
          <p:cNvGrpSpPr>
            <a:grpSpLocks/>
          </p:cNvGrpSpPr>
          <p:nvPr/>
        </p:nvGrpSpPr>
        <p:grpSpPr bwMode="auto">
          <a:xfrm>
            <a:off x="228600" y="1485900"/>
            <a:ext cx="8620125" cy="495300"/>
            <a:chOff x="144" y="936"/>
            <a:chExt cx="5430" cy="312"/>
          </a:xfrm>
        </p:grpSpPr>
        <p:graphicFrame>
          <p:nvGraphicFramePr>
            <p:cNvPr id="498697" name="Object 9"/>
            <p:cNvGraphicFramePr>
              <a:graphicFrameLocks noChangeAspect="1"/>
            </p:cNvGraphicFramePr>
            <p:nvPr/>
          </p:nvGraphicFramePr>
          <p:xfrm>
            <a:off x="144" y="936"/>
            <a:ext cx="600" cy="312"/>
          </p:xfrm>
          <a:graphic>
            <a:graphicData uri="http://schemas.openxmlformats.org/presentationml/2006/ole">
              <mc:AlternateContent xmlns:mc="http://schemas.openxmlformats.org/markup-compatibility/2006">
                <mc:Choice xmlns:v="urn:schemas-microsoft-com:vml" Requires="v">
                  <p:oleObj spid="_x0000_s498735" name="Document" r:id="rId7" imgW="612720" imgH="243000" progId="Word.Document.8">
                    <p:embed/>
                  </p:oleObj>
                </mc:Choice>
                <mc:Fallback>
                  <p:oleObj name="Document" r:id="rId7" imgW="612720" imgH="243000" progId="Word.Document.8">
                    <p:embed/>
                    <p:pic>
                      <p:nvPicPr>
                        <p:cNvPr id="0" name="Object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4" y="936"/>
                          <a:ext cx="600" cy="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98698" name="Text Box 10"/>
            <p:cNvSpPr txBox="1">
              <a:spLocks noChangeArrowheads="1"/>
            </p:cNvSpPr>
            <p:nvPr/>
          </p:nvSpPr>
          <p:spPr bwMode="auto">
            <a:xfrm>
              <a:off x="710" y="937"/>
              <a:ext cx="486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giới hạn mỏi của mẫu thử không được làm chặt bề mặt.</a:t>
              </a:r>
            </a:p>
          </p:txBody>
        </p:sp>
      </p:grpSp>
      <p:sp>
        <p:nvSpPr>
          <p:cNvPr id="498699" name="Text Box 11"/>
          <p:cNvSpPr txBox="1">
            <a:spLocks noChangeArrowheads="1"/>
          </p:cNvSpPr>
          <p:nvPr/>
        </p:nvSpPr>
        <p:spPr bwMode="auto">
          <a:xfrm>
            <a:off x="2578100" y="1981200"/>
            <a:ext cx="6280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800000"/>
                </a:solidFill>
              </a:rPr>
              <a:t>Hệ số K</a:t>
            </a:r>
            <a:r>
              <a:rPr lang="en-US" b="1" baseline="-25000">
                <a:solidFill>
                  <a:srgbClr val="800000"/>
                </a:solidFill>
              </a:rPr>
              <a:t>v</a:t>
            </a:r>
            <a:r>
              <a:rPr lang="en-US">
                <a:solidFill>
                  <a:srgbClr val="000000"/>
                </a:solidFill>
              </a:rPr>
              <a:t>				</a:t>
            </a:r>
            <a:r>
              <a:rPr lang="en-US" b="1" i="1">
                <a:solidFill>
                  <a:srgbClr val="006600"/>
                </a:solidFill>
              </a:rPr>
              <a:t>Bảng 14. 1</a:t>
            </a:r>
            <a:endParaRPr lang="en-US" b="1" i="1">
              <a:solidFill>
                <a:srgbClr val="006600"/>
              </a:solidFill>
              <a:latin typeface="Times New Roman" pitchFamily="18" charset="0"/>
              <a:cs typeface="Times New Roman" pitchFamily="18" charset="0"/>
            </a:endParaRPr>
          </a:p>
        </p:txBody>
      </p:sp>
      <p:grpSp>
        <p:nvGrpSpPr>
          <p:cNvPr id="498700" name="Group 12"/>
          <p:cNvGrpSpPr>
            <a:grpSpLocks/>
          </p:cNvGrpSpPr>
          <p:nvPr/>
        </p:nvGrpSpPr>
        <p:grpSpPr bwMode="auto">
          <a:xfrm>
            <a:off x="101600" y="2514600"/>
            <a:ext cx="8759825" cy="4289425"/>
            <a:chOff x="64" y="1584"/>
            <a:chExt cx="5518" cy="2702"/>
          </a:xfrm>
        </p:grpSpPr>
        <p:sp>
          <p:nvSpPr>
            <p:cNvPr id="498701" name="Text Box 13"/>
            <p:cNvSpPr txBox="1">
              <a:spLocks noChangeArrowheads="1"/>
            </p:cNvSpPr>
            <p:nvPr/>
          </p:nvSpPr>
          <p:spPr bwMode="auto">
            <a:xfrm>
              <a:off x="70" y="1609"/>
              <a:ext cx="1664"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800000"/>
                  </a:solidFill>
                </a:rPr>
                <a:t>Phương pháp làm</a:t>
              </a:r>
              <a:endParaRPr lang="en-US">
                <a:solidFill>
                  <a:srgbClr val="800000"/>
                </a:solidFill>
                <a:cs typeface="Times New Roman" pitchFamily="18" charset="0"/>
              </a:endParaRPr>
            </a:p>
            <a:p>
              <a:pPr algn="l"/>
              <a:r>
                <a:rPr lang="en-US">
                  <a:solidFill>
                    <a:srgbClr val="800000"/>
                  </a:solidFill>
                </a:rPr>
                <a:t>    chặt  bề mặt</a:t>
              </a:r>
              <a:r>
                <a:rPr lang="en-US">
                  <a:cs typeface="Times New Roman" pitchFamily="18" charset="0"/>
                </a:rPr>
                <a:t> </a:t>
              </a:r>
            </a:p>
          </p:txBody>
        </p:sp>
        <p:sp>
          <p:nvSpPr>
            <p:cNvPr id="498702" name="Text Box 14"/>
            <p:cNvSpPr txBox="1">
              <a:spLocks noChangeArrowheads="1"/>
            </p:cNvSpPr>
            <p:nvPr/>
          </p:nvSpPr>
          <p:spPr bwMode="auto">
            <a:xfrm>
              <a:off x="1938" y="1610"/>
              <a:ext cx="129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8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800000"/>
                  </a:solidFill>
                </a:rPr>
                <a:t>Loại mẫu thử</a:t>
              </a:r>
              <a:r>
                <a:rPr lang="en-US">
                  <a:latin typeface="Times New Roman" pitchFamily="18" charset="0"/>
                  <a:cs typeface="Times New Roman" pitchFamily="18" charset="0"/>
                </a:rPr>
                <a:t> </a:t>
              </a:r>
            </a:p>
          </p:txBody>
        </p:sp>
        <p:sp>
          <p:nvSpPr>
            <p:cNvPr id="498703" name="Text Box 15"/>
            <p:cNvSpPr txBox="1">
              <a:spLocks noChangeArrowheads="1"/>
            </p:cNvSpPr>
            <p:nvPr/>
          </p:nvSpPr>
          <p:spPr bwMode="auto">
            <a:xfrm>
              <a:off x="3438" y="1610"/>
              <a:ext cx="195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800000"/>
                  </a:solidFill>
                </a:rPr>
                <a:t>Đường k</a:t>
              </a:r>
              <a:r>
                <a:rPr lang="en-US">
                  <a:solidFill>
                    <a:srgbClr val="800000"/>
                  </a:solidFill>
                  <a:latin typeface="Times New Roman"/>
                </a:rPr>
                <a:t>í</a:t>
              </a:r>
              <a:r>
                <a:rPr lang="en-US">
                  <a:solidFill>
                    <a:srgbClr val="800000"/>
                  </a:solidFill>
                </a:rPr>
                <a:t>nh mẫu thử</a:t>
              </a:r>
              <a:r>
                <a:rPr lang="en-US">
                  <a:latin typeface="Times New Roman" pitchFamily="18" charset="0"/>
                  <a:cs typeface="Times New Roman" pitchFamily="18" charset="0"/>
                </a:rPr>
                <a:t> </a:t>
              </a:r>
            </a:p>
          </p:txBody>
        </p:sp>
        <p:sp>
          <p:nvSpPr>
            <p:cNvPr id="498704" name="Text Box 16"/>
            <p:cNvSpPr txBox="1">
              <a:spLocks noChangeArrowheads="1"/>
            </p:cNvSpPr>
            <p:nvPr/>
          </p:nvSpPr>
          <p:spPr bwMode="auto">
            <a:xfrm>
              <a:off x="3342" y="1850"/>
              <a:ext cx="102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7 - 20 mm</a:t>
              </a:r>
              <a:r>
                <a:rPr lang="en-US">
                  <a:latin typeface="Times New Roman" pitchFamily="18" charset="0"/>
                  <a:cs typeface="Times New Roman" pitchFamily="18" charset="0"/>
                </a:rPr>
                <a:t> </a:t>
              </a:r>
            </a:p>
          </p:txBody>
        </p:sp>
        <p:sp>
          <p:nvSpPr>
            <p:cNvPr id="498705" name="Text Box 17"/>
            <p:cNvSpPr txBox="1">
              <a:spLocks noChangeArrowheads="1"/>
            </p:cNvSpPr>
            <p:nvPr/>
          </p:nvSpPr>
          <p:spPr bwMode="auto">
            <a:xfrm>
              <a:off x="4350" y="1850"/>
              <a:ext cx="114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 20 - 40 mm</a:t>
              </a:r>
              <a:endParaRPr lang="en-US">
                <a:latin typeface="Times New Roman" pitchFamily="18" charset="0"/>
                <a:cs typeface="Times New Roman" pitchFamily="18" charset="0"/>
              </a:endParaRPr>
            </a:p>
          </p:txBody>
        </p:sp>
        <p:sp>
          <p:nvSpPr>
            <p:cNvPr id="498706" name="Line 18"/>
            <p:cNvSpPr>
              <a:spLocks noChangeShapeType="1"/>
            </p:cNvSpPr>
            <p:nvPr/>
          </p:nvSpPr>
          <p:spPr bwMode="auto">
            <a:xfrm>
              <a:off x="88" y="1584"/>
              <a:ext cx="5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98707" name="Line 19"/>
            <p:cNvSpPr>
              <a:spLocks noChangeShapeType="1"/>
            </p:cNvSpPr>
            <p:nvPr/>
          </p:nvSpPr>
          <p:spPr bwMode="auto">
            <a:xfrm>
              <a:off x="76" y="1584"/>
              <a:ext cx="0" cy="25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98708" name="Line 20"/>
            <p:cNvSpPr>
              <a:spLocks noChangeShapeType="1"/>
            </p:cNvSpPr>
            <p:nvPr/>
          </p:nvSpPr>
          <p:spPr bwMode="auto">
            <a:xfrm>
              <a:off x="1720" y="1596"/>
              <a:ext cx="0" cy="253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98709" name="Line 21"/>
            <p:cNvSpPr>
              <a:spLocks noChangeShapeType="1"/>
            </p:cNvSpPr>
            <p:nvPr/>
          </p:nvSpPr>
          <p:spPr bwMode="auto">
            <a:xfrm>
              <a:off x="3256" y="1584"/>
              <a:ext cx="0" cy="25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98710" name="Line 22"/>
            <p:cNvSpPr>
              <a:spLocks noChangeShapeType="1"/>
            </p:cNvSpPr>
            <p:nvPr/>
          </p:nvSpPr>
          <p:spPr bwMode="auto">
            <a:xfrm>
              <a:off x="5512" y="1596"/>
              <a:ext cx="0" cy="25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98711" name="Line 23"/>
            <p:cNvSpPr>
              <a:spLocks noChangeShapeType="1"/>
            </p:cNvSpPr>
            <p:nvPr/>
          </p:nvSpPr>
          <p:spPr bwMode="auto">
            <a:xfrm>
              <a:off x="3256" y="1872"/>
              <a:ext cx="225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98712" name="Line 24"/>
            <p:cNvSpPr>
              <a:spLocks noChangeShapeType="1"/>
            </p:cNvSpPr>
            <p:nvPr/>
          </p:nvSpPr>
          <p:spPr bwMode="auto">
            <a:xfrm>
              <a:off x="88" y="2124"/>
              <a:ext cx="5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98713" name="Line 25"/>
            <p:cNvSpPr>
              <a:spLocks noChangeShapeType="1"/>
            </p:cNvSpPr>
            <p:nvPr/>
          </p:nvSpPr>
          <p:spPr bwMode="auto">
            <a:xfrm>
              <a:off x="4360" y="1872"/>
              <a:ext cx="0" cy="22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98714" name="Text Box 26"/>
            <p:cNvSpPr txBox="1">
              <a:spLocks noChangeArrowheads="1"/>
            </p:cNvSpPr>
            <p:nvPr/>
          </p:nvSpPr>
          <p:spPr bwMode="auto">
            <a:xfrm>
              <a:off x="126" y="2137"/>
              <a:ext cx="1375"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rPr>
                <a:t>Tôi bằng dòng</a:t>
              </a:r>
              <a:endParaRPr lang="en-US">
                <a:solidFill>
                  <a:srgbClr val="0000FF"/>
                </a:solidFill>
                <a:cs typeface="Times New Roman" pitchFamily="18" charset="0"/>
              </a:endParaRPr>
            </a:p>
            <a:p>
              <a:pPr algn="l"/>
              <a:r>
                <a:rPr lang="en-US">
                  <a:solidFill>
                    <a:srgbClr val="0000FF"/>
                  </a:solidFill>
                </a:rPr>
                <a:t>   điện cao tần</a:t>
              </a:r>
              <a:r>
                <a:rPr lang="en-US">
                  <a:solidFill>
                    <a:srgbClr val="0000FF"/>
                  </a:solidFill>
                  <a:cs typeface="Times New Roman" pitchFamily="18" charset="0"/>
                </a:rPr>
                <a:t> </a:t>
              </a:r>
            </a:p>
          </p:txBody>
        </p:sp>
        <p:sp>
          <p:nvSpPr>
            <p:cNvPr id="498715" name="Text Box 27"/>
            <p:cNvSpPr txBox="1">
              <a:spLocks noChangeArrowheads="1"/>
            </p:cNvSpPr>
            <p:nvPr/>
          </p:nvSpPr>
          <p:spPr bwMode="auto">
            <a:xfrm>
              <a:off x="1758" y="2101"/>
              <a:ext cx="1376"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Không  ưs tập </a:t>
              </a:r>
            </a:p>
            <a:p>
              <a:pPr algn="l"/>
              <a:r>
                <a:rPr lang="en-US">
                  <a:solidFill>
                    <a:srgbClr val="000000"/>
                  </a:solidFill>
                </a:rPr>
                <a:t>   trung</a:t>
              </a:r>
              <a:r>
                <a:rPr lang="en-US">
                  <a:latin typeface="Times New Roman" pitchFamily="18" charset="0"/>
                  <a:cs typeface="Times New Roman" pitchFamily="18" charset="0"/>
                </a:rPr>
                <a:t> </a:t>
              </a:r>
            </a:p>
          </p:txBody>
        </p:sp>
        <p:sp>
          <p:nvSpPr>
            <p:cNvPr id="498716" name="Text Box 28"/>
            <p:cNvSpPr txBox="1">
              <a:spLocks noChangeArrowheads="1"/>
            </p:cNvSpPr>
            <p:nvPr/>
          </p:nvSpPr>
          <p:spPr bwMode="auto">
            <a:xfrm>
              <a:off x="3342" y="2186"/>
              <a:ext cx="78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1,3…1,6</a:t>
              </a:r>
            </a:p>
          </p:txBody>
        </p:sp>
        <p:sp>
          <p:nvSpPr>
            <p:cNvPr id="498717" name="Text Box 29"/>
            <p:cNvSpPr txBox="1">
              <a:spLocks noChangeArrowheads="1"/>
            </p:cNvSpPr>
            <p:nvPr/>
          </p:nvSpPr>
          <p:spPr bwMode="auto">
            <a:xfrm>
              <a:off x="4446" y="2186"/>
              <a:ext cx="78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1,2…1,5</a:t>
              </a:r>
            </a:p>
          </p:txBody>
        </p:sp>
        <p:sp>
          <p:nvSpPr>
            <p:cNvPr id="498718" name="Line 30"/>
            <p:cNvSpPr>
              <a:spLocks noChangeShapeType="1"/>
            </p:cNvSpPr>
            <p:nvPr/>
          </p:nvSpPr>
          <p:spPr bwMode="auto">
            <a:xfrm>
              <a:off x="76" y="3108"/>
              <a:ext cx="545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98719" name="Line 31"/>
            <p:cNvSpPr>
              <a:spLocks noChangeShapeType="1"/>
            </p:cNvSpPr>
            <p:nvPr/>
          </p:nvSpPr>
          <p:spPr bwMode="auto">
            <a:xfrm>
              <a:off x="1720" y="2604"/>
              <a:ext cx="379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98720" name="Text Box 32"/>
            <p:cNvSpPr txBox="1">
              <a:spLocks noChangeArrowheads="1"/>
            </p:cNvSpPr>
            <p:nvPr/>
          </p:nvSpPr>
          <p:spPr bwMode="auto">
            <a:xfrm>
              <a:off x="1710" y="2569"/>
              <a:ext cx="1547"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Có ứng suất tập </a:t>
              </a:r>
            </a:p>
            <a:p>
              <a:pPr algn="l"/>
              <a:r>
                <a:rPr lang="en-US">
                  <a:solidFill>
                    <a:srgbClr val="000000"/>
                  </a:solidFill>
                </a:rPr>
                <a:t>     trung</a:t>
              </a:r>
              <a:r>
                <a:rPr lang="en-US">
                  <a:cs typeface="Times New Roman" pitchFamily="18" charset="0"/>
                </a:rPr>
                <a:t> </a:t>
              </a:r>
            </a:p>
          </p:txBody>
        </p:sp>
        <p:sp>
          <p:nvSpPr>
            <p:cNvPr id="498721" name="Text Box 33"/>
            <p:cNvSpPr txBox="1">
              <a:spLocks noChangeArrowheads="1"/>
            </p:cNvSpPr>
            <p:nvPr/>
          </p:nvSpPr>
          <p:spPr bwMode="auto">
            <a:xfrm>
              <a:off x="3342" y="2762"/>
              <a:ext cx="78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1,6…2,8</a:t>
              </a:r>
            </a:p>
          </p:txBody>
        </p:sp>
        <p:sp>
          <p:nvSpPr>
            <p:cNvPr id="498722" name="Text Box 34"/>
            <p:cNvSpPr txBox="1">
              <a:spLocks noChangeArrowheads="1"/>
            </p:cNvSpPr>
            <p:nvPr/>
          </p:nvSpPr>
          <p:spPr bwMode="auto">
            <a:xfrm>
              <a:off x="4446" y="2762"/>
              <a:ext cx="78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1,5…2,5</a:t>
              </a:r>
            </a:p>
          </p:txBody>
        </p:sp>
        <p:sp>
          <p:nvSpPr>
            <p:cNvPr id="498723" name="Text Box 35"/>
            <p:cNvSpPr txBox="1">
              <a:spLocks noChangeArrowheads="1"/>
            </p:cNvSpPr>
            <p:nvPr/>
          </p:nvSpPr>
          <p:spPr bwMode="auto">
            <a:xfrm>
              <a:off x="90" y="3145"/>
              <a:ext cx="1704"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3366"/>
                  </a:solidFill>
                </a:rPr>
                <a:t>Thấm Nitơ ở độ</a:t>
              </a:r>
              <a:endParaRPr lang="en-US">
                <a:solidFill>
                  <a:srgbClr val="003366"/>
                </a:solidFill>
                <a:cs typeface="Times New Roman" pitchFamily="18" charset="0"/>
              </a:endParaRPr>
            </a:p>
            <a:p>
              <a:pPr algn="l"/>
              <a:r>
                <a:rPr lang="en-US">
                  <a:solidFill>
                    <a:srgbClr val="003366"/>
                  </a:solidFill>
                </a:rPr>
                <a:t>sâu  0,1... 0,4 mm</a:t>
              </a:r>
              <a:r>
                <a:rPr lang="en-US">
                  <a:solidFill>
                    <a:srgbClr val="003366"/>
                  </a:solidFill>
                  <a:cs typeface="Times New Roman" pitchFamily="18" charset="0"/>
                </a:rPr>
                <a:t> </a:t>
              </a:r>
            </a:p>
          </p:txBody>
        </p:sp>
        <p:sp>
          <p:nvSpPr>
            <p:cNvPr id="498724" name="Text Box 36"/>
            <p:cNvSpPr txBox="1">
              <a:spLocks noChangeArrowheads="1"/>
            </p:cNvSpPr>
            <p:nvPr/>
          </p:nvSpPr>
          <p:spPr bwMode="auto">
            <a:xfrm>
              <a:off x="1720" y="3600"/>
              <a:ext cx="1547"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Có ứng suất tập </a:t>
              </a:r>
            </a:p>
            <a:p>
              <a:pPr algn="l"/>
              <a:r>
                <a:rPr lang="en-US">
                  <a:solidFill>
                    <a:srgbClr val="000000"/>
                  </a:solidFill>
                </a:rPr>
                <a:t>     trung</a:t>
              </a:r>
              <a:r>
                <a:rPr lang="en-US">
                  <a:cs typeface="Times New Roman" pitchFamily="18" charset="0"/>
                </a:rPr>
                <a:t> </a:t>
              </a:r>
            </a:p>
          </p:txBody>
        </p:sp>
        <p:sp>
          <p:nvSpPr>
            <p:cNvPr id="498725" name="Text Box 37"/>
            <p:cNvSpPr txBox="1">
              <a:spLocks noChangeArrowheads="1"/>
            </p:cNvSpPr>
            <p:nvPr/>
          </p:nvSpPr>
          <p:spPr bwMode="auto">
            <a:xfrm>
              <a:off x="1816" y="3120"/>
              <a:ext cx="1376"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Không  ưs tập </a:t>
              </a:r>
            </a:p>
            <a:p>
              <a:pPr algn="l"/>
              <a:r>
                <a:rPr lang="en-US">
                  <a:solidFill>
                    <a:srgbClr val="000000"/>
                  </a:solidFill>
                </a:rPr>
                <a:t>   trung</a:t>
              </a:r>
              <a:r>
                <a:rPr lang="en-US">
                  <a:latin typeface="Times New Roman" pitchFamily="18" charset="0"/>
                  <a:cs typeface="Times New Roman" pitchFamily="18" charset="0"/>
                </a:rPr>
                <a:t> </a:t>
              </a:r>
            </a:p>
          </p:txBody>
        </p:sp>
        <p:sp>
          <p:nvSpPr>
            <p:cNvPr id="498726" name="Line 38"/>
            <p:cNvSpPr>
              <a:spLocks noChangeShapeType="1"/>
            </p:cNvSpPr>
            <p:nvPr/>
          </p:nvSpPr>
          <p:spPr bwMode="auto">
            <a:xfrm>
              <a:off x="1720" y="3612"/>
              <a:ext cx="379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98727" name="Text Box 39"/>
            <p:cNvSpPr txBox="1">
              <a:spLocks noChangeArrowheads="1"/>
            </p:cNvSpPr>
            <p:nvPr/>
          </p:nvSpPr>
          <p:spPr bwMode="auto">
            <a:xfrm>
              <a:off x="3294" y="3194"/>
              <a:ext cx="98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1,15…1,25</a:t>
              </a:r>
            </a:p>
          </p:txBody>
        </p:sp>
        <p:sp>
          <p:nvSpPr>
            <p:cNvPr id="498728" name="Text Box 40"/>
            <p:cNvSpPr txBox="1">
              <a:spLocks noChangeArrowheads="1"/>
            </p:cNvSpPr>
            <p:nvPr/>
          </p:nvSpPr>
          <p:spPr bwMode="auto">
            <a:xfrm>
              <a:off x="4398" y="3194"/>
              <a:ext cx="88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1,1…1,15</a:t>
              </a:r>
            </a:p>
          </p:txBody>
        </p:sp>
        <p:sp>
          <p:nvSpPr>
            <p:cNvPr id="498729" name="Text Box 41"/>
            <p:cNvSpPr txBox="1">
              <a:spLocks noChangeArrowheads="1"/>
            </p:cNvSpPr>
            <p:nvPr/>
          </p:nvSpPr>
          <p:spPr bwMode="auto">
            <a:xfrm>
              <a:off x="3294" y="3674"/>
              <a:ext cx="78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1,9…3,0</a:t>
              </a:r>
            </a:p>
          </p:txBody>
        </p:sp>
        <p:sp>
          <p:nvSpPr>
            <p:cNvPr id="498730" name="Text Box 42"/>
            <p:cNvSpPr txBox="1">
              <a:spLocks noChangeArrowheads="1"/>
            </p:cNvSpPr>
            <p:nvPr/>
          </p:nvSpPr>
          <p:spPr bwMode="auto">
            <a:xfrm>
              <a:off x="4434" y="3674"/>
              <a:ext cx="78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1,3…2,0</a:t>
              </a:r>
            </a:p>
          </p:txBody>
        </p:sp>
        <p:sp>
          <p:nvSpPr>
            <p:cNvPr id="498731" name="Line 43"/>
            <p:cNvSpPr>
              <a:spLocks noChangeShapeType="1"/>
            </p:cNvSpPr>
            <p:nvPr/>
          </p:nvSpPr>
          <p:spPr bwMode="auto">
            <a:xfrm>
              <a:off x="64" y="4068"/>
              <a:ext cx="545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98732" name="Text Box 44"/>
            <p:cNvSpPr txBox="1">
              <a:spLocks noChangeArrowheads="1"/>
            </p:cNvSpPr>
            <p:nvPr/>
          </p:nvSpPr>
          <p:spPr bwMode="auto">
            <a:xfrm>
              <a:off x="138" y="3998"/>
              <a:ext cx="54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 . . . . . . . . . . . . . . . . . . . . . . . . . . . . . . . . . . . . . . . . . . . . . . . . . . . . . .</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498690"/>
                                        </p:tgtEl>
                                        <p:attrNameLst>
                                          <p:attrName>style.visibility</p:attrName>
                                        </p:attrNameLst>
                                      </p:cBhvr>
                                      <p:to>
                                        <p:strVal val="visible"/>
                                      </p:to>
                                    </p:set>
                                    <p:animEffect transition="in" filter="box(in)">
                                      <p:cBhvr>
                                        <p:cTn id="7" dur="2000"/>
                                        <p:tgtEl>
                                          <p:spTgt spid="49869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498691"/>
                                        </p:tgtEl>
                                        <p:attrNameLst>
                                          <p:attrName>style.visibility</p:attrName>
                                        </p:attrNameLst>
                                      </p:cBhvr>
                                      <p:to>
                                        <p:strVal val="visible"/>
                                      </p:to>
                                    </p:set>
                                    <p:animEffect transition="in" filter="blinds(horizontal)">
                                      <p:cBhvr>
                                        <p:cTn id="12" dur="2000"/>
                                        <p:tgtEl>
                                          <p:spTgt spid="49869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498692"/>
                                        </p:tgtEl>
                                        <p:attrNameLst>
                                          <p:attrName>style.visibility</p:attrName>
                                        </p:attrNameLst>
                                      </p:cBhvr>
                                      <p:to>
                                        <p:strVal val="visible"/>
                                      </p:to>
                                    </p:set>
                                    <p:animEffect transition="in" filter="checkerboard(across)">
                                      <p:cBhvr>
                                        <p:cTn id="17" dur="2000"/>
                                        <p:tgtEl>
                                          <p:spTgt spid="49869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498696"/>
                                        </p:tgtEl>
                                        <p:attrNameLst>
                                          <p:attrName>style.visibility</p:attrName>
                                        </p:attrNameLst>
                                      </p:cBhvr>
                                      <p:to>
                                        <p:strVal val="visible"/>
                                      </p:to>
                                    </p:set>
                                    <p:animEffect transition="in" filter="checkerboard(across)">
                                      <p:cBhvr>
                                        <p:cTn id="22" dur="2000"/>
                                        <p:tgtEl>
                                          <p:spTgt spid="4986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8690" grpId="0" autoUpdateAnimBg="0"/>
    </p:bldLst>
  </p:timing>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9714" name="Text Box 2"/>
          <p:cNvSpPr txBox="1">
            <a:spLocks noChangeArrowheads="1"/>
          </p:cNvSpPr>
          <p:nvPr/>
        </p:nvSpPr>
        <p:spPr bwMode="auto">
          <a:xfrm>
            <a:off x="212725" y="117475"/>
            <a:ext cx="7493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006600"/>
                </a:solidFill>
              </a:rPr>
              <a:t>14.5.6 .Ảnh hưởng đồng thời của tất cả các yếu tố</a:t>
            </a:r>
            <a:r>
              <a:rPr lang="en-US" b="1">
                <a:solidFill>
                  <a:srgbClr val="006600"/>
                </a:solidFill>
              </a:rPr>
              <a:t>.</a:t>
            </a:r>
            <a:endParaRPr lang="en-US" b="1">
              <a:solidFill>
                <a:srgbClr val="006600"/>
              </a:solidFill>
              <a:latin typeface="Times New Roman" pitchFamily="18" charset="0"/>
              <a:cs typeface="Times New Roman" pitchFamily="18" charset="0"/>
            </a:endParaRPr>
          </a:p>
        </p:txBody>
      </p:sp>
      <p:graphicFrame>
        <p:nvGraphicFramePr>
          <p:cNvPr id="499715" name="Object 3"/>
          <p:cNvGraphicFramePr>
            <a:graphicFrameLocks noChangeAspect="1"/>
          </p:cNvGraphicFramePr>
          <p:nvPr/>
        </p:nvGraphicFramePr>
        <p:xfrm>
          <a:off x="1524000" y="533400"/>
          <a:ext cx="6057900" cy="1143000"/>
        </p:xfrm>
        <a:graphic>
          <a:graphicData uri="http://schemas.openxmlformats.org/presentationml/2006/ole">
            <mc:AlternateContent xmlns:mc="http://schemas.openxmlformats.org/markup-compatibility/2006">
              <mc:Choice xmlns:v="urn:schemas-microsoft-com:vml" Requires="v">
                <p:oleObj spid="_x0000_s499805" name="Document" r:id="rId3" imgW="3258720" imgH="621360" progId="Word.Document.8">
                  <p:embed/>
                </p:oleObj>
              </mc:Choice>
              <mc:Fallback>
                <p:oleObj name="Document" r:id="rId3" imgW="3258720" imgH="621360" progId="Word.Document.8">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24000" y="533400"/>
                        <a:ext cx="60579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499716" name="Group 4"/>
          <p:cNvGrpSpPr>
            <a:grpSpLocks/>
          </p:cNvGrpSpPr>
          <p:nvPr/>
        </p:nvGrpSpPr>
        <p:grpSpPr bwMode="auto">
          <a:xfrm>
            <a:off x="228600" y="1393825"/>
            <a:ext cx="6665913" cy="530225"/>
            <a:chOff x="144" y="878"/>
            <a:chExt cx="4199" cy="334"/>
          </a:xfrm>
        </p:grpSpPr>
        <p:graphicFrame>
          <p:nvGraphicFramePr>
            <p:cNvPr id="499717" name="Object 5"/>
            <p:cNvGraphicFramePr>
              <a:graphicFrameLocks noChangeAspect="1"/>
            </p:cNvGraphicFramePr>
            <p:nvPr/>
          </p:nvGraphicFramePr>
          <p:xfrm>
            <a:off x="144" y="948"/>
            <a:ext cx="1224" cy="264"/>
          </p:xfrm>
          <a:graphic>
            <a:graphicData uri="http://schemas.openxmlformats.org/presentationml/2006/ole">
              <mc:AlternateContent xmlns:mc="http://schemas.openxmlformats.org/markup-compatibility/2006">
                <mc:Choice xmlns:v="urn:schemas-microsoft-com:vml" Requires="v">
                  <p:oleObj spid="_x0000_s499806" name="Document" r:id="rId5" imgW="982440" imgH="241200" progId="Word.Document.8">
                    <p:embed/>
                  </p:oleObj>
                </mc:Choice>
                <mc:Fallback>
                  <p:oleObj name="Document" r:id="rId5" imgW="982440" imgH="241200" progId="Word.Document.8">
                    <p:embed/>
                    <p:pic>
                      <p:nvPicPr>
                        <p:cNvPr id="0"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4" y="948"/>
                          <a:ext cx="1224" cy="2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99718" name="Text Box 6"/>
            <p:cNvSpPr txBox="1">
              <a:spLocks noChangeArrowheads="1"/>
            </p:cNvSpPr>
            <p:nvPr/>
          </p:nvSpPr>
          <p:spPr bwMode="auto">
            <a:xfrm>
              <a:off x="1046" y="878"/>
              <a:ext cx="329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800000"/>
                  </a:solidFill>
                </a:rPr>
                <a:t>giới hạn mỏi của mẫu thử tiêu chuẩn;</a:t>
              </a:r>
              <a:endParaRPr lang="en-US">
                <a:solidFill>
                  <a:srgbClr val="800000"/>
                </a:solidFill>
                <a:latin typeface="Times New Roman" pitchFamily="18" charset="0"/>
                <a:cs typeface="Times New Roman" pitchFamily="18" charset="0"/>
              </a:endParaRPr>
            </a:p>
          </p:txBody>
        </p:sp>
      </p:grpSp>
      <p:grpSp>
        <p:nvGrpSpPr>
          <p:cNvPr id="499719" name="Group 7"/>
          <p:cNvGrpSpPr>
            <a:grpSpLocks/>
          </p:cNvGrpSpPr>
          <p:nvPr/>
        </p:nvGrpSpPr>
        <p:grpSpPr bwMode="auto">
          <a:xfrm>
            <a:off x="0" y="1773238"/>
            <a:ext cx="9061450" cy="822325"/>
            <a:chOff x="0" y="1117"/>
            <a:chExt cx="5708" cy="518"/>
          </a:xfrm>
        </p:grpSpPr>
        <p:graphicFrame>
          <p:nvGraphicFramePr>
            <p:cNvPr id="499720" name="Object 8"/>
            <p:cNvGraphicFramePr>
              <a:graphicFrameLocks noChangeAspect="1"/>
            </p:cNvGraphicFramePr>
            <p:nvPr/>
          </p:nvGraphicFramePr>
          <p:xfrm>
            <a:off x="0" y="1140"/>
            <a:ext cx="1968" cy="312"/>
          </p:xfrm>
          <a:graphic>
            <a:graphicData uri="http://schemas.openxmlformats.org/presentationml/2006/ole">
              <mc:AlternateContent xmlns:mc="http://schemas.openxmlformats.org/markup-compatibility/2006">
                <mc:Choice xmlns:v="urn:schemas-microsoft-com:vml" Requires="v">
                  <p:oleObj spid="_x0000_s499807" name="Document" r:id="rId7" imgW="1216080" imgH="241200" progId="Word.Document.8">
                    <p:embed/>
                  </p:oleObj>
                </mc:Choice>
                <mc:Fallback>
                  <p:oleObj name="Document" r:id="rId7" imgW="1216080" imgH="241200" progId="Word.Document.8">
                    <p:embed/>
                    <p:pic>
                      <p:nvPicPr>
                        <p:cNvPr id="0" name="Object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0" y="1140"/>
                          <a:ext cx="1968" cy="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99721" name="Text Box 9"/>
            <p:cNvSpPr txBox="1">
              <a:spLocks noChangeArrowheads="1"/>
            </p:cNvSpPr>
            <p:nvPr/>
          </p:nvSpPr>
          <p:spPr bwMode="auto">
            <a:xfrm>
              <a:off x="1622" y="1117"/>
              <a:ext cx="4086"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rPr>
                <a:t>hệ số hạ thấp giới hạn mỏi của chi tiết khi uốn </a:t>
              </a:r>
            </a:p>
            <a:p>
              <a:pPr algn="l"/>
              <a:r>
                <a:rPr lang="en-US">
                  <a:solidFill>
                    <a:srgbClr val="006600"/>
                  </a:solidFill>
                </a:rPr>
                <a:t>hay khi xoắn được x</a:t>
              </a:r>
              <a:r>
                <a:rPr lang="en-US">
                  <a:solidFill>
                    <a:srgbClr val="006600"/>
                  </a:solidFill>
                  <a:latin typeface="Times New Roman"/>
                </a:rPr>
                <a:t>á</a:t>
              </a:r>
              <a:r>
                <a:rPr lang="en-US">
                  <a:solidFill>
                    <a:srgbClr val="006600"/>
                  </a:solidFill>
                </a:rPr>
                <a:t>c định theo công thức</a:t>
              </a:r>
              <a:r>
                <a:rPr lang="en-US">
                  <a:solidFill>
                    <a:srgbClr val="000000"/>
                  </a:solidFill>
                </a:rPr>
                <a:t>:</a:t>
              </a:r>
              <a:r>
                <a:rPr lang="en-US">
                  <a:latin typeface="Times New Roman" pitchFamily="18" charset="0"/>
                  <a:cs typeface="Times New Roman" pitchFamily="18" charset="0"/>
                </a:rPr>
                <a:t> </a:t>
              </a:r>
            </a:p>
          </p:txBody>
        </p:sp>
      </p:grpSp>
      <p:grpSp>
        <p:nvGrpSpPr>
          <p:cNvPr id="499722" name="Group 10"/>
          <p:cNvGrpSpPr>
            <a:grpSpLocks/>
          </p:cNvGrpSpPr>
          <p:nvPr/>
        </p:nvGrpSpPr>
        <p:grpSpPr bwMode="auto">
          <a:xfrm>
            <a:off x="381000" y="3752850"/>
            <a:ext cx="7261225" cy="485775"/>
            <a:chOff x="240" y="2736"/>
            <a:chExt cx="4574" cy="306"/>
          </a:xfrm>
        </p:grpSpPr>
        <p:graphicFrame>
          <p:nvGraphicFramePr>
            <p:cNvPr id="499723" name="Object 11"/>
            <p:cNvGraphicFramePr>
              <a:graphicFrameLocks noChangeAspect="1"/>
            </p:cNvGraphicFramePr>
            <p:nvPr/>
          </p:nvGraphicFramePr>
          <p:xfrm>
            <a:off x="240" y="2736"/>
            <a:ext cx="864" cy="306"/>
          </p:xfrm>
          <a:graphic>
            <a:graphicData uri="http://schemas.openxmlformats.org/presentationml/2006/ole">
              <mc:AlternateContent xmlns:mc="http://schemas.openxmlformats.org/markup-compatibility/2006">
                <mc:Choice xmlns:v="urn:schemas-microsoft-com:vml" Requires="v">
                  <p:oleObj spid="_x0000_s499808" name="Equation" r:id="rId9" imgW="787320" imgH="279360" progId="Equation.3">
                    <p:embed/>
                  </p:oleObj>
                </mc:Choice>
                <mc:Fallback>
                  <p:oleObj name="Equation" r:id="rId9" imgW="787320" imgH="279360" progId="Equation.3">
                    <p:embed/>
                    <p:pic>
                      <p:nvPicPr>
                        <p:cNvPr id="0" name="Object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40" y="2736"/>
                          <a:ext cx="864" cy="3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99724" name="Text Box 12"/>
            <p:cNvSpPr txBox="1">
              <a:spLocks noChangeArrowheads="1"/>
            </p:cNvSpPr>
            <p:nvPr/>
          </p:nvSpPr>
          <p:spPr bwMode="auto">
            <a:xfrm>
              <a:off x="902" y="2738"/>
              <a:ext cx="39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a:t>
              </a:r>
              <a:r>
                <a:rPr lang="en-US">
                  <a:solidFill>
                    <a:srgbClr val="006600"/>
                  </a:solidFill>
                </a:rPr>
                <a:t>Hệ số tập trung ứng suất khi uốn hay xoắn;</a:t>
              </a:r>
              <a:r>
                <a:rPr lang="en-US">
                  <a:latin typeface="Times New Roman" pitchFamily="18" charset="0"/>
                  <a:cs typeface="Times New Roman" pitchFamily="18" charset="0"/>
                </a:rPr>
                <a:t> </a:t>
              </a:r>
            </a:p>
          </p:txBody>
        </p:sp>
      </p:grpSp>
      <p:grpSp>
        <p:nvGrpSpPr>
          <p:cNvPr id="499725" name="Group 13"/>
          <p:cNvGrpSpPr>
            <a:grpSpLocks/>
          </p:cNvGrpSpPr>
          <p:nvPr/>
        </p:nvGrpSpPr>
        <p:grpSpPr bwMode="auto">
          <a:xfrm>
            <a:off x="381000" y="4194175"/>
            <a:ext cx="6223000" cy="457200"/>
            <a:chOff x="240" y="3014"/>
            <a:chExt cx="3920" cy="288"/>
          </a:xfrm>
        </p:grpSpPr>
        <p:graphicFrame>
          <p:nvGraphicFramePr>
            <p:cNvPr id="499726" name="Object 14"/>
            <p:cNvGraphicFramePr>
              <a:graphicFrameLocks noChangeAspect="1"/>
            </p:cNvGraphicFramePr>
            <p:nvPr/>
          </p:nvGraphicFramePr>
          <p:xfrm>
            <a:off x="240" y="3036"/>
            <a:ext cx="864" cy="264"/>
          </p:xfrm>
          <a:graphic>
            <a:graphicData uri="http://schemas.openxmlformats.org/presentationml/2006/ole">
              <mc:AlternateContent xmlns:mc="http://schemas.openxmlformats.org/markup-compatibility/2006">
                <mc:Choice xmlns:v="urn:schemas-microsoft-com:vml" Requires="v">
                  <p:oleObj spid="_x0000_s499809" name="Equation" r:id="rId11" imgW="914400" imgH="279360" progId="Equation.3">
                    <p:embed/>
                  </p:oleObj>
                </mc:Choice>
                <mc:Fallback>
                  <p:oleObj name="Equation" r:id="rId11" imgW="914400" imgH="279360" progId="Equation.3">
                    <p:embed/>
                    <p:pic>
                      <p:nvPicPr>
                        <p:cNvPr id="0" name="Object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40" y="3036"/>
                          <a:ext cx="864" cy="2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99727" name="Text Box 15"/>
            <p:cNvSpPr txBox="1">
              <a:spLocks noChangeArrowheads="1"/>
            </p:cNvSpPr>
            <p:nvPr/>
          </p:nvSpPr>
          <p:spPr bwMode="auto">
            <a:xfrm>
              <a:off x="902" y="3014"/>
              <a:ext cx="325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a:t>
              </a:r>
              <a:r>
                <a:rPr lang="en-US">
                  <a:solidFill>
                    <a:srgbClr val="800000"/>
                  </a:solidFill>
                </a:rPr>
                <a:t>Hệ số kích thước khi uốn hay xoắn</a:t>
              </a:r>
              <a:r>
                <a:rPr lang="en-US">
                  <a:solidFill>
                    <a:srgbClr val="000000"/>
                  </a:solidFill>
                </a:rPr>
                <a:t>;</a:t>
              </a:r>
              <a:r>
                <a:rPr lang="en-US">
                  <a:latin typeface="Times New Roman" pitchFamily="18" charset="0"/>
                  <a:cs typeface="Times New Roman" pitchFamily="18" charset="0"/>
                </a:rPr>
                <a:t> </a:t>
              </a:r>
            </a:p>
          </p:txBody>
        </p:sp>
      </p:grpSp>
      <p:grpSp>
        <p:nvGrpSpPr>
          <p:cNvPr id="499728" name="Group 16"/>
          <p:cNvGrpSpPr>
            <a:grpSpLocks/>
          </p:cNvGrpSpPr>
          <p:nvPr/>
        </p:nvGrpSpPr>
        <p:grpSpPr bwMode="auto">
          <a:xfrm>
            <a:off x="304800" y="4632325"/>
            <a:ext cx="8766175" cy="822325"/>
            <a:chOff x="192" y="3290"/>
            <a:chExt cx="5522" cy="518"/>
          </a:xfrm>
        </p:grpSpPr>
        <p:graphicFrame>
          <p:nvGraphicFramePr>
            <p:cNvPr id="499729" name="Object 17"/>
            <p:cNvGraphicFramePr>
              <a:graphicFrameLocks noChangeAspect="1"/>
            </p:cNvGraphicFramePr>
            <p:nvPr/>
          </p:nvGraphicFramePr>
          <p:xfrm>
            <a:off x="192" y="3312"/>
            <a:ext cx="912" cy="271"/>
          </p:xfrm>
          <a:graphic>
            <a:graphicData uri="http://schemas.openxmlformats.org/presentationml/2006/ole">
              <mc:AlternateContent xmlns:mc="http://schemas.openxmlformats.org/markup-compatibility/2006">
                <mc:Choice xmlns:v="urn:schemas-microsoft-com:vml" Requires="v">
                  <p:oleObj spid="_x0000_s499810" name="Equation" r:id="rId13" imgW="939600" imgH="279360" progId="Equation.3">
                    <p:embed/>
                  </p:oleObj>
                </mc:Choice>
                <mc:Fallback>
                  <p:oleObj name="Equation" r:id="rId13" imgW="939600" imgH="279360" progId="Equation.3">
                    <p:embed/>
                    <p:pic>
                      <p:nvPicPr>
                        <p:cNvPr id="0" name="Object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92" y="3312"/>
                          <a:ext cx="912" cy="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99730" name="Text Box 18"/>
            <p:cNvSpPr txBox="1">
              <a:spLocks noChangeArrowheads="1"/>
            </p:cNvSpPr>
            <p:nvPr/>
          </p:nvSpPr>
          <p:spPr bwMode="auto">
            <a:xfrm>
              <a:off x="902" y="3290"/>
              <a:ext cx="4812"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a:t>
              </a:r>
              <a:r>
                <a:rPr lang="en-US">
                  <a:solidFill>
                    <a:srgbClr val="0000FF"/>
                  </a:solidFill>
                </a:rPr>
                <a:t>Hệ số t</a:t>
              </a:r>
              <a:r>
                <a:rPr lang="en-US">
                  <a:solidFill>
                    <a:srgbClr val="0000FF"/>
                  </a:solidFill>
                  <a:latin typeface="Times New Roman"/>
                </a:rPr>
                <a:t>í</a:t>
              </a:r>
              <a:r>
                <a:rPr lang="en-US">
                  <a:solidFill>
                    <a:srgbClr val="0000FF"/>
                  </a:solidFill>
                </a:rPr>
                <a:t>nh đến ảnh hưởng của chất lượng gia công bề</a:t>
              </a:r>
            </a:p>
            <a:p>
              <a:pPr algn="l"/>
              <a:r>
                <a:rPr lang="en-US">
                  <a:solidFill>
                    <a:srgbClr val="0000FF"/>
                  </a:solidFill>
                </a:rPr>
                <a:t> mặt khi uốn hay xoắn</a:t>
              </a:r>
              <a:r>
                <a:rPr lang="en-US">
                  <a:solidFill>
                    <a:srgbClr val="000000"/>
                  </a:solidFill>
                </a:rPr>
                <a:t>;</a:t>
              </a:r>
              <a:r>
                <a:rPr lang="en-US">
                  <a:latin typeface="Times New Roman" pitchFamily="18" charset="0"/>
                  <a:cs typeface="Times New Roman" pitchFamily="18" charset="0"/>
                </a:rPr>
                <a:t> </a:t>
              </a:r>
            </a:p>
          </p:txBody>
        </p:sp>
      </p:grpSp>
      <p:sp>
        <p:nvSpPr>
          <p:cNvPr id="499731" name="Text Box 19"/>
          <p:cNvSpPr txBox="1">
            <a:spLocks noChangeArrowheads="1"/>
          </p:cNvSpPr>
          <p:nvPr/>
        </p:nvSpPr>
        <p:spPr bwMode="auto">
          <a:xfrm>
            <a:off x="288925" y="5445125"/>
            <a:ext cx="8685213"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rPr>
              <a:t>K</a:t>
            </a:r>
            <a:r>
              <a:rPr lang="en-US" baseline="-30000">
                <a:solidFill>
                  <a:srgbClr val="0000FF"/>
                </a:solidFill>
              </a:rPr>
              <a:t>v</a:t>
            </a:r>
            <a:r>
              <a:rPr lang="en-US">
                <a:solidFill>
                  <a:srgbClr val="0000FF"/>
                </a:solidFill>
              </a:rPr>
              <a:t> </a:t>
            </a:r>
            <a:r>
              <a:rPr lang="en-US">
                <a:solidFill>
                  <a:srgbClr val="000000"/>
                </a:solidFill>
              </a:rPr>
              <a:t>-  Hệ  số t</a:t>
            </a:r>
            <a:r>
              <a:rPr lang="en-US">
                <a:solidFill>
                  <a:srgbClr val="000000"/>
                </a:solidFill>
                <a:latin typeface="Times New Roman"/>
              </a:rPr>
              <a:t>í</a:t>
            </a:r>
            <a:r>
              <a:rPr lang="en-US">
                <a:solidFill>
                  <a:srgbClr val="000000"/>
                </a:solidFill>
              </a:rPr>
              <a:t>nh đến ảnh hưởng của phương ph</a:t>
            </a:r>
            <a:r>
              <a:rPr lang="en-US">
                <a:solidFill>
                  <a:srgbClr val="000000"/>
                </a:solidFill>
                <a:latin typeface="Times New Roman"/>
              </a:rPr>
              <a:t>á</a:t>
            </a:r>
            <a:r>
              <a:rPr lang="en-US">
                <a:solidFill>
                  <a:srgbClr val="000000"/>
                </a:solidFill>
              </a:rPr>
              <a:t>p l</a:t>
            </a:r>
            <a:r>
              <a:rPr lang="en-US">
                <a:solidFill>
                  <a:srgbClr val="000000"/>
                </a:solidFill>
                <a:latin typeface="Times New Roman"/>
              </a:rPr>
              <a:t>à</a:t>
            </a:r>
            <a:r>
              <a:rPr lang="en-US">
                <a:solidFill>
                  <a:srgbClr val="000000"/>
                </a:solidFill>
              </a:rPr>
              <a:t>m chặt bề </a:t>
            </a:r>
          </a:p>
          <a:p>
            <a:pPr algn="l"/>
            <a:r>
              <a:rPr lang="en-US">
                <a:solidFill>
                  <a:srgbClr val="000000"/>
                </a:solidFill>
              </a:rPr>
              <a:t>mặt.</a:t>
            </a:r>
            <a:endParaRPr lang="en-US">
              <a:latin typeface="Times New Roman" pitchFamily="18" charset="0"/>
              <a:cs typeface="Times New Roman" pitchFamily="18" charset="0"/>
            </a:endParaRPr>
          </a:p>
        </p:txBody>
      </p:sp>
      <p:sp>
        <p:nvSpPr>
          <p:cNvPr id="499732" name="Text Box 20"/>
          <p:cNvSpPr txBox="1">
            <a:spLocks noChangeArrowheads="1"/>
          </p:cNvSpPr>
          <p:nvPr/>
        </p:nvSpPr>
        <p:spPr bwMode="auto">
          <a:xfrm>
            <a:off x="-95250" y="5810250"/>
            <a:ext cx="923925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              Khi có tác dụng ăn mòn của môi trường hệ số </a:t>
            </a:r>
            <a:r>
              <a:rPr lang="en-US">
                <a:solidFill>
                  <a:srgbClr val="0000FF"/>
                </a:solidFill>
              </a:rPr>
              <a:t>K</a:t>
            </a:r>
            <a:r>
              <a:rPr lang="en-US" baseline="-30000">
                <a:solidFill>
                  <a:srgbClr val="0000FF"/>
                </a:solidFill>
              </a:rPr>
              <a:t>F</a:t>
            </a:r>
            <a:r>
              <a:rPr lang="en-US">
                <a:solidFill>
                  <a:srgbClr val="000000"/>
                </a:solidFill>
              </a:rPr>
              <a:t> trong </a:t>
            </a:r>
          </a:p>
          <a:p>
            <a:pPr algn="l"/>
            <a:r>
              <a:rPr lang="en-US">
                <a:solidFill>
                  <a:srgbClr val="000000"/>
                </a:solidFill>
              </a:rPr>
              <a:t>    công thức (14. 10) được thay thế bằng hệ số </a:t>
            </a:r>
            <a:r>
              <a:rPr lang="en-US">
                <a:solidFill>
                  <a:srgbClr val="0000FF"/>
                </a:solidFill>
              </a:rPr>
              <a:t>K</a:t>
            </a:r>
            <a:r>
              <a:rPr lang="en-US" baseline="-30000">
                <a:solidFill>
                  <a:srgbClr val="0000FF"/>
                </a:solidFill>
              </a:rPr>
              <a:t>am</a:t>
            </a:r>
            <a:r>
              <a:rPr lang="en-US">
                <a:solidFill>
                  <a:srgbClr val="000000"/>
                </a:solidFill>
              </a:rPr>
              <a:t>.</a:t>
            </a:r>
            <a:endParaRPr lang="en-US">
              <a:cs typeface="Times New Roman" pitchFamily="18" charset="0"/>
            </a:endParaRPr>
          </a:p>
        </p:txBody>
      </p:sp>
      <p:sp>
        <p:nvSpPr>
          <p:cNvPr id="499733" name="AutoShape 21"/>
          <p:cNvSpPr>
            <a:spLocks noChangeAspect="1" noChangeArrowheads="1" noTextEdit="1"/>
          </p:cNvSpPr>
          <p:nvPr/>
        </p:nvSpPr>
        <p:spPr bwMode="auto">
          <a:xfrm>
            <a:off x="228600" y="2895600"/>
            <a:ext cx="12115800"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499734" name="Rectangle 22"/>
          <p:cNvSpPr>
            <a:spLocks noChangeArrowheads="1"/>
          </p:cNvSpPr>
          <p:nvPr/>
        </p:nvSpPr>
        <p:spPr bwMode="auto">
          <a:xfrm>
            <a:off x="7534275" y="3613150"/>
            <a:ext cx="1606550" cy="76993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499735" name="Group 23"/>
          <p:cNvGrpSpPr>
            <a:grpSpLocks/>
          </p:cNvGrpSpPr>
          <p:nvPr/>
        </p:nvGrpSpPr>
        <p:grpSpPr bwMode="auto">
          <a:xfrm>
            <a:off x="354013" y="2735263"/>
            <a:ext cx="8569325" cy="957262"/>
            <a:chOff x="223" y="1723"/>
            <a:chExt cx="5398" cy="603"/>
          </a:xfrm>
        </p:grpSpPr>
        <p:grpSp>
          <p:nvGrpSpPr>
            <p:cNvPr id="499736" name="Group 24"/>
            <p:cNvGrpSpPr>
              <a:grpSpLocks/>
            </p:cNvGrpSpPr>
            <p:nvPr/>
          </p:nvGrpSpPr>
          <p:grpSpPr bwMode="auto">
            <a:xfrm>
              <a:off x="223" y="1723"/>
              <a:ext cx="2399" cy="603"/>
              <a:chOff x="223" y="1723"/>
              <a:chExt cx="2399" cy="603"/>
            </a:xfrm>
          </p:grpSpPr>
          <p:sp>
            <p:nvSpPr>
              <p:cNvPr id="499737" name="Line 25"/>
              <p:cNvSpPr>
                <a:spLocks noChangeShapeType="1"/>
              </p:cNvSpPr>
              <p:nvPr/>
            </p:nvSpPr>
            <p:spPr bwMode="auto">
              <a:xfrm>
                <a:off x="944" y="2019"/>
                <a:ext cx="370" cy="1"/>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738" name="Line 26"/>
              <p:cNvSpPr>
                <a:spLocks noChangeShapeType="1"/>
              </p:cNvSpPr>
              <p:nvPr/>
            </p:nvSpPr>
            <p:spPr bwMode="auto">
              <a:xfrm>
                <a:off x="1521" y="2019"/>
                <a:ext cx="390" cy="1"/>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739" name="Line 27"/>
              <p:cNvSpPr>
                <a:spLocks noChangeShapeType="1"/>
              </p:cNvSpPr>
              <p:nvPr/>
            </p:nvSpPr>
            <p:spPr bwMode="auto">
              <a:xfrm>
                <a:off x="2288" y="2019"/>
                <a:ext cx="256" cy="1"/>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740" name="Rectangle 28"/>
              <p:cNvSpPr>
                <a:spLocks noChangeArrowheads="1"/>
              </p:cNvSpPr>
              <p:nvPr/>
            </p:nvSpPr>
            <p:spPr bwMode="auto">
              <a:xfrm>
                <a:off x="2564" y="1887"/>
                <a:ext cx="5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Times New Roman" pitchFamily="18" charset="0"/>
                    <a:cs typeface="Times New Roman" pitchFamily="18" charset="0"/>
                  </a:rPr>
                  <a:t>;</a:t>
                </a:r>
                <a:endParaRPr lang="en-US" sz="1800">
                  <a:latin typeface="Times New Roman" pitchFamily="18" charset="0"/>
                  <a:cs typeface="Times New Roman" pitchFamily="18" charset="0"/>
                </a:endParaRPr>
              </a:p>
            </p:txBody>
          </p:sp>
          <p:sp>
            <p:nvSpPr>
              <p:cNvPr id="499741" name="Rectangle 29"/>
              <p:cNvSpPr>
                <a:spLocks noChangeArrowheads="1"/>
              </p:cNvSpPr>
              <p:nvPr/>
            </p:nvSpPr>
            <p:spPr bwMode="auto">
              <a:xfrm>
                <a:off x="2367" y="1759"/>
                <a:ext cx="10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Times New Roman" pitchFamily="18" charset="0"/>
                    <a:cs typeface="Times New Roman" pitchFamily="18" charset="0"/>
                  </a:rPr>
                  <a:t>1</a:t>
                </a:r>
                <a:endParaRPr lang="en-US" sz="1800">
                  <a:latin typeface="Times New Roman" pitchFamily="18" charset="0"/>
                  <a:cs typeface="Times New Roman" pitchFamily="18" charset="0"/>
                </a:endParaRPr>
              </a:p>
            </p:txBody>
          </p:sp>
          <p:sp>
            <p:nvSpPr>
              <p:cNvPr id="499742" name="Rectangle 30"/>
              <p:cNvSpPr>
                <a:spLocks noChangeArrowheads="1"/>
              </p:cNvSpPr>
              <p:nvPr/>
            </p:nvSpPr>
            <p:spPr bwMode="auto">
              <a:xfrm>
                <a:off x="2091" y="1887"/>
                <a:ext cx="10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Times New Roman" pitchFamily="18" charset="0"/>
                    <a:cs typeface="Times New Roman" pitchFamily="18" charset="0"/>
                  </a:rPr>
                  <a:t>1</a:t>
                </a:r>
                <a:endParaRPr lang="en-US" sz="1800">
                  <a:latin typeface="Times New Roman" pitchFamily="18" charset="0"/>
                  <a:cs typeface="Times New Roman" pitchFamily="18" charset="0"/>
                </a:endParaRPr>
              </a:p>
            </p:txBody>
          </p:sp>
          <p:sp>
            <p:nvSpPr>
              <p:cNvPr id="499743" name="Rectangle 31"/>
              <p:cNvSpPr>
                <a:spLocks noChangeArrowheads="1"/>
              </p:cNvSpPr>
              <p:nvPr/>
            </p:nvSpPr>
            <p:spPr bwMode="auto">
              <a:xfrm>
                <a:off x="1667" y="1759"/>
                <a:ext cx="10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Times New Roman" pitchFamily="18" charset="0"/>
                    <a:cs typeface="Times New Roman" pitchFamily="18" charset="0"/>
                  </a:rPr>
                  <a:t>1</a:t>
                </a:r>
                <a:endParaRPr lang="en-US" sz="1800">
                  <a:latin typeface="Times New Roman" pitchFamily="18" charset="0"/>
                  <a:cs typeface="Times New Roman" pitchFamily="18" charset="0"/>
                </a:endParaRPr>
              </a:p>
            </p:txBody>
          </p:sp>
          <p:sp>
            <p:nvSpPr>
              <p:cNvPr id="499744" name="Rectangle 32"/>
              <p:cNvSpPr>
                <a:spLocks noChangeArrowheads="1"/>
              </p:cNvSpPr>
              <p:nvPr/>
            </p:nvSpPr>
            <p:spPr bwMode="auto">
              <a:xfrm>
                <a:off x="2450" y="2151"/>
                <a:ext cx="64"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i="1">
                    <a:solidFill>
                      <a:srgbClr val="000000"/>
                    </a:solidFill>
                    <a:latin typeface="Times New Roman" pitchFamily="18" charset="0"/>
                    <a:cs typeface="Times New Roman" pitchFamily="18" charset="0"/>
                  </a:rPr>
                  <a:t>v</a:t>
                </a:r>
                <a:endParaRPr lang="en-US" sz="1800">
                  <a:latin typeface="Times New Roman" pitchFamily="18" charset="0"/>
                  <a:cs typeface="Times New Roman" pitchFamily="18" charset="0"/>
                </a:endParaRPr>
              </a:p>
            </p:txBody>
          </p:sp>
          <p:sp>
            <p:nvSpPr>
              <p:cNvPr id="499745" name="Rectangle 33"/>
              <p:cNvSpPr>
                <a:spLocks noChangeArrowheads="1"/>
              </p:cNvSpPr>
              <p:nvPr/>
            </p:nvSpPr>
            <p:spPr bwMode="auto">
              <a:xfrm>
                <a:off x="1690" y="2151"/>
                <a:ext cx="88"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i="1">
                    <a:solidFill>
                      <a:srgbClr val="000000"/>
                    </a:solidFill>
                    <a:latin typeface="Times New Roman" pitchFamily="18" charset="0"/>
                    <a:cs typeface="Times New Roman" pitchFamily="18" charset="0"/>
                  </a:rPr>
                  <a:t>F</a:t>
                </a:r>
                <a:endParaRPr lang="en-US" sz="1800">
                  <a:latin typeface="Times New Roman" pitchFamily="18" charset="0"/>
                  <a:cs typeface="Times New Roman" pitchFamily="18" charset="0"/>
                </a:endParaRPr>
              </a:p>
            </p:txBody>
          </p:sp>
          <p:sp>
            <p:nvSpPr>
              <p:cNvPr id="499746" name="Rectangle 34"/>
              <p:cNvSpPr>
                <a:spLocks noChangeArrowheads="1"/>
              </p:cNvSpPr>
              <p:nvPr/>
            </p:nvSpPr>
            <p:spPr bwMode="auto">
              <a:xfrm>
                <a:off x="1108" y="2151"/>
                <a:ext cx="72"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i="1">
                    <a:solidFill>
                      <a:srgbClr val="000000"/>
                    </a:solidFill>
                    <a:latin typeface="Times New Roman" pitchFamily="18" charset="0"/>
                    <a:cs typeface="Times New Roman" pitchFamily="18" charset="0"/>
                  </a:rPr>
                  <a:t>d</a:t>
                </a:r>
                <a:endParaRPr lang="en-US" sz="1800">
                  <a:latin typeface="Times New Roman" pitchFamily="18" charset="0"/>
                  <a:cs typeface="Times New Roman" pitchFamily="18" charset="0"/>
                </a:endParaRPr>
              </a:p>
            </p:txBody>
          </p:sp>
          <p:sp>
            <p:nvSpPr>
              <p:cNvPr id="499747" name="Rectangle 35"/>
              <p:cNvSpPr>
                <a:spLocks noChangeArrowheads="1"/>
              </p:cNvSpPr>
              <p:nvPr/>
            </p:nvSpPr>
            <p:spPr bwMode="auto">
              <a:xfrm>
                <a:off x="442" y="1992"/>
                <a:ext cx="176"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i="1">
                    <a:solidFill>
                      <a:srgbClr val="000000"/>
                    </a:solidFill>
                    <a:latin typeface="Times New Roman" pitchFamily="18" charset="0"/>
                    <a:cs typeface="Times New Roman" pitchFamily="18" charset="0"/>
                  </a:rPr>
                  <a:t>CT</a:t>
                </a:r>
                <a:endParaRPr lang="en-US" sz="1800">
                  <a:latin typeface="Times New Roman" pitchFamily="18" charset="0"/>
                  <a:cs typeface="Times New Roman" pitchFamily="18" charset="0"/>
                </a:endParaRPr>
              </a:p>
            </p:txBody>
          </p:sp>
          <p:sp>
            <p:nvSpPr>
              <p:cNvPr id="499748" name="Rectangle 36"/>
              <p:cNvSpPr>
                <a:spLocks noChangeArrowheads="1"/>
              </p:cNvSpPr>
              <p:nvPr/>
            </p:nvSpPr>
            <p:spPr bwMode="auto">
              <a:xfrm>
                <a:off x="2305" y="2047"/>
                <a:ext cx="13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i="1">
                    <a:solidFill>
                      <a:srgbClr val="000000"/>
                    </a:solidFill>
                    <a:latin typeface="Times New Roman" pitchFamily="18" charset="0"/>
                    <a:cs typeface="Times New Roman" pitchFamily="18" charset="0"/>
                  </a:rPr>
                  <a:t>K</a:t>
                </a:r>
                <a:endParaRPr lang="en-US" sz="1800">
                  <a:latin typeface="Times New Roman" pitchFamily="18" charset="0"/>
                  <a:cs typeface="Times New Roman" pitchFamily="18" charset="0"/>
                </a:endParaRPr>
              </a:p>
            </p:txBody>
          </p:sp>
          <p:sp>
            <p:nvSpPr>
              <p:cNvPr id="499749" name="Rectangle 37"/>
              <p:cNvSpPr>
                <a:spLocks noChangeArrowheads="1"/>
              </p:cNvSpPr>
              <p:nvPr/>
            </p:nvSpPr>
            <p:spPr bwMode="auto">
              <a:xfrm>
                <a:off x="1538" y="2047"/>
                <a:ext cx="13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i="1">
                    <a:solidFill>
                      <a:srgbClr val="000000"/>
                    </a:solidFill>
                    <a:latin typeface="Times New Roman" pitchFamily="18" charset="0"/>
                    <a:cs typeface="Times New Roman" pitchFamily="18" charset="0"/>
                  </a:rPr>
                  <a:t>K</a:t>
                </a:r>
                <a:endParaRPr lang="en-US" sz="1800">
                  <a:latin typeface="Times New Roman" pitchFamily="18" charset="0"/>
                  <a:cs typeface="Times New Roman" pitchFamily="18" charset="0"/>
                </a:endParaRPr>
              </a:p>
            </p:txBody>
          </p:sp>
          <p:sp>
            <p:nvSpPr>
              <p:cNvPr id="499750" name="Rectangle 38"/>
              <p:cNvSpPr>
                <a:spLocks noChangeArrowheads="1"/>
              </p:cNvSpPr>
              <p:nvPr/>
            </p:nvSpPr>
            <p:spPr bwMode="auto">
              <a:xfrm>
                <a:off x="961" y="2047"/>
                <a:ext cx="13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i="1">
                    <a:solidFill>
                      <a:srgbClr val="000000"/>
                    </a:solidFill>
                    <a:latin typeface="Times New Roman" pitchFamily="18" charset="0"/>
                    <a:cs typeface="Times New Roman" pitchFamily="18" charset="0"/>
                  </a:rPr>
                  <a:t>K</a:t>
                </a:r>
                <a:endParaRPr lang="en-US" sz="1800">
                  <a:latin typeface="Times New Roman" pitchFamily="18" charset="0"/>
                  <a:cs typeface="Times New Roman" pitchFamily="18" charset="0"/>
                </a:endParaRPr>
              </a:p>
            </p:txBody>
          </p:sp>
          <p:sp>
            <p:nvSpPr>
              <p:cNvPr id="499751" name="Rectangle 39"/>
              <p:cNvSpPr>
                <a:spLocks noChangeArrowheads="1"/>
              </p:cNvSpPr>
              <p:nvPr/>
            </p:nvSpPr>
            <p:spPr bwMode="auto">
              <a:xfrm>
                <a:off x="1002" y="1755"/>
                <a:ext cx="13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i="1">
                    <a:solidFill>
                      <a:srgbClr val="000000"/>
                    </a:solidFill>
                    <a:latin typeface="Times New Roman" pitchFamily="18" charset="0"/>
                    <a:cs typeface="Times New Roman" pitchFamily="18" charset="0"/>
                  </a:rPr>
                  <a:t>K</a:t>
                </a:r>
                <a:endParaRPr lang="en-US" sz="1800">
                  <a:latin typeface="Times New Roman" pitchFamily="18" charset="0"/>
                  <a:cs typeface="Times New Roman" pitchFamily="18" charset="0"/>
                </a:endParaRPr>
              </a:p>
            </p:txBody>
          </p:sp>
          <p:sp>
            <p:nvSpPr>
              <p:cNvPr id="499752" name="Rectangle 40"/>
              <p:cNvSpPr>
                <a:spLocks noChangeArrowheads="1"/>
              </p:cNvSpPr>
              <p:nvPr/>
            </p:nvSpPr>
            <p:spPr bwMode="auto">
              <a:xfrm>
                <a:off x="223" y="1887"/>
                <a:ext cx="13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i="1">
                    <a:solidFill>
                      <a:srgbClr val="000000"/>
                    </a:solidFill>
                    <a:latin typeface="Times New Roman" pitchFamily="18" charset="0"/>
                    <a:cs typeface="Times New Roman" pitchFamily="18" charset="0"/>
                  </a:rPr>
                  <a:t>K</a:t>
                </a:r>
                <a:endParaRPr lang="en-US" sz="1800">
                  <a:latin typeface="Times New Roman" pitchFamily="18" charset="0"/>
                  <a:cs typeface="Times New Roman" pitchFamily="18" charset="0"/>
                </a:endParaRPr>
              </a:p>
            </p:txBody>
          </p:sp>
          <p:sp>
            <p:nvSpPr>
              <p:cNvPr id="499753" name="Rectangle 41"/>
              <p:cNvSpPr>
                <a:spLocks noChangeArrowheads="1"/>
              </p:cNvSpPr>
              <p:nvPr/>
            </p:nvSpPr>
            <p:spPr bwMode="auto">
              <a:xfrm>
                <a:off x="2189" y="1944"/>
                <a:ext cx="11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Symbol" pitchFamily="18" charset="2"/>
                    <a:cs typeface="Times New Roman" pitchFamily="18" charset="0"/>
                  </a:rPr>
                  <a:t>÷</a:t>
                </a:r>
                <a:endParaRPr lang="en-US" sz="1800">
                  <a:latin typeface="Times New Roman" pitchFamily="18" charset="0"/>
                  <a:cs typeface="Times New Roman" pitchFamily="18" charset="0"/>
                </a:endParaRPr>
              </a:p>
            </p:txBody>
          </p:sp>
          <p:sp>
            <p:nvSpPr>
              <p:cNvPr id="499754" name="Rectangle 42"/>
              <p:cNvSpPr>
                <a:spLocks noChangeArrowheads="1"/>
              </p:cNvSpPr>
              <p:nvPr/>
            </p:nvSpPr>
            <p:spPr bwMode="auto">
              <a:xfrm>
                <a:off x="2189" y="1855"/>
                <a:ext cx="11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Symbol" pitchFamily="18" charset="2"/>
                    <a:cs typeface="Times New Roman" pitchFamily="18" charset="0"/>
                  </a:rPr>
                  <a:t>÷</a:t>
                </a:r>
                <a:endParaRPr lang="en-US" sz="1800">
                  <a:latin typeface="Times New Roman" pitchFamily="18" charset="0"/>
                  <a:cs typeface="Times New Roman" pitchFamily="18" charset="0"/>
                </a:endParaRPr>
              </a:p>
            </p:txBody>
          </p:sp>
          <p:sp>
            <p:nvSpPr>
              <p:cNvPr id="499755" name="Rectangle 43"/>
              <p:cNvSpPr>
                <a:spLocks noChangeArrowheads="1"/>
              </p:cNvSpPr>
              <p:nvPr/>
            </p:nvSpPr>
            <p:spPr bwMode="auto">
              <a:xfrm>
                <a:off x="2189" y="2076"/>
                <a:ext cx="8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Symbol" pitchFamily="18" charset="2"/>
                    <a:cs typeface="Times New Roman" pitchFamily="18" charset="0"/>
                  </a:rPr>
                  <a:t>ø</a:t>
                </a:r>
                <a:endParaRPr lang="en-US" sz="1800">
                  <a:latin typeface="Times New Roman" pitchFamily="18" charset="0"/>
                  <a:cs typeface="Times New Roman" pitchFamily="18" charset="0"/>
                </a:endParaRPr>
              </a:p>
            </p:txBody>
          </p:sp>
          <p:sp>
            <p:nvSpPr>
              <p:cNvPr id="499756" name="Rectangle 44"/>
              <p:cNvSpPr>
                <a:spLocks noChangeArrowheads="1"/>
              </p:cNvSpPr>
              <p:nvPr/>
            </p:nvSpPr>
            <p:spPr bwMode="auto">
              <a:xfrm>
                <a:off x="2189" y="1723"/>
                <a:ext cx="8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Symbol" pitchFamily="18" charset="2"/>
                    <a:cs typeface="Times New Roman" pitchFamily="18" charset="0"/>
                  </a:rPr>
                  <a:t>ö</a:t>
                </a:r>
                <a:endParaRPr lang="en-US" sz="1800">
                  <a:latin typeface="Times New Roman" pitchFamily="18" charset="0"/>
                  <a:cs typeface="Times New Roman" pitchFamily="18" charset="0"/>
                </a:endParaRPr>
              </a:p>
            </p:txBody>
          </p:sp>
          <p:sp>
            <p:nvSpPr>
              <p:cNvPr id="499757" name="Rectangle 45"/>
              <p:cNvSpPr>
                <a:spLocks noChangeArrowheads="1"/>
              </p:cNvSpPr>
              <p:nvPr/>
            </p:nvSpPr>
            <p:spPr bwMode="auto">
              <a:xfrm>
                <a:off x="843" y="1944"/>
                <a:ext cx="8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Symbol" pitchFamily="18" charset="2"/>
                    <a:cs typeface="Times New Roman" pitchFamily="18" charset="0"/>
                  </a:rPr>
                  <a:t>ç</a:t>
                </a:r>
                <a:endParaRPr lang="en-US" sz="1800">
                  <a:latin typeface="Times New Roman" pitchFamily="18" charset="0"/>
                  <a:cs typeface="Times New Roman" pitchFamily="18" charset="0"/>
                </a:endParaRPr>
              </a:p>
            </p:txBody>
          </p:sp>
          <p:sp>
            <p:nvSpPr>
              <p:cNvPr id="499758" name="Rectangle 46"/>
              <p:cNvSpPr>
                <a:spLocks noChangeArrowheads="1"/>
              </p:cNvSpPr>
              <p:nvPr/>
            </p:nvSpPr>
            <p:spPr bwMode="auto">
              <a:xfrm>
                <a:off x="843" y="1855"/>
                <a:ext cx="8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Symbol" pitchFamily="18" charset="2"/>
                    <a:cs typeface="Times New Roman" pitchFamily="18" charset="0"/>
                  </a:rPr>
                  <a:t>ç</a:t>
                </a:r>
                <a:endParaRPr lang="en-US" sz="1800">
                  <a:latin typeface="Times New Roman" pitchFamily="18" charset="0"/>
                  <a:cs typeface="Times New Roman" pitchFamily="18" charset="0"/>
                </a:endParaRPr>
              </a:p>
            </p:txBody>
          </p:sp>
          <p:sp>
            <p:nvSpPr>
              <p:cNvPr id="499759" name="Rectangle 47"/>
              <p:cNvSpPr>
                <a:spLocks noChangeArrowheads="1"/>
              </p:cNvSpPr>
              <p:nvPr/>
            </p:nvSpPr>
            <p:spPr bwMode="auto">
              <a:xfrm>
                <a:off x="843" y="2076"/>
                <a:ext cx="8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Symbol" pitchFamily="18" charset="2"/>
                    <a:cs typeface="Times New Roman" pitchFamily="18" charset="0"/>
                  </a:rPr>
                  <a:t>è</a:t>
                </a:r>
                <a:endParaRPr lang="en-US" sz="1800">
                  <a:latin typeface="Times New Roman" pitchFamily="18" charset="0"/>
                  <a:cs typeface="Times New Roman" pitchFamily="18" charset="0"/>
                </a:endParaRPr>
              </a:p>
            </p:txBody>
          </p:sp>
          <p:sp>
            <p:nvSpPr>
              <p:cNvPr id="499760" name="Rectangle 48"/>
              <p:cNvSpPr>
                <a:spLocks noChangeArrowheads="1"/>
              </p:cNvSpPr>
              <p:nvPr/>
            </p:nvSpPr>
            <p:spPr bwMode="auto">
              <a:xfrm>
                <a:off x="843" y="1723"/>
                <a:ext cx="8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Symbol" pitchFamily="18" charset="2"/>
                    <a:cs typeface="Times New Roman" pitchFamily="18" charset="0"/>
                  </a:rPr>
                  <a:t>æ</a:t>
                </a:r>
                <a:endParaRPr lang="en-US" sz="1800">
                  <a:latin typeface="Times New Roman" pitchFamily="18" charset="0"/>
                  <a:cs typeface="Times New Roman" pitchFamily="18" charset="0"/>
                </a:endParaRPr>
              </a:p>
            </p:txBody>
          </p:sp>
          <p:sp>
            <p:nvSpPr>
              <p:cNvPr id="499761" name="Rectangle 49"/>
              <p:cNvSpPr>
                <a:spLocks noChangeArrowheads="1"/>
              </p:cNvSpPr>
              <p:nvPr/>
            </p:nvSpPr>
            <p:spPr bwMode="auto">
              <a:xfrm>
                <a:off x="1961" y="1864"/>
                <a:ext cx="11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Symbol" pitchFamily="18" charset="2"/>
                    <a:cs typeface="Times New Roman" pitchFamily="18" charset="0"/>
                  </a:rPr>
                  <a:t>-</a:t>
                </a:r>
                <a:endParaRPr lang="en-US" sz="1800">
                  <a:latin typeface="Times New Roman" pitchFamily="18" charset="0"/>
                  <a:cs typeface="Times New Roman" pitchFamily="18" charset="0"/>
                </a:endParaRPr>
              </a:p>
            </p:txBody>
          </p:sp>
          <p:sp>
            <p:nvSpPr>
              <p:cNvPr id="499762" name="Rectangle 50"/>
              <p:cNvSpPr>
                <a:spLocks noChangeArrowheads="1"/>
              </p:cNvSpPr>
              <p:nvPr/>
            </p:nvSpPr>
            <p:spPr bwMode="auto">
              <a:xfrm>
                <a:off x="1364" y="1864"/>
                <a:ext cx="11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Symbol" pitchFamily="18" charset="2"/>
                    <a:cs typeface="Times New Roman" pitchFamily="18" charset="0"/>
                  </a:rPr>
                  <a:t>+</a:t>
                </a:r>
                <a:endParaRPr lang="en-US" sz="1800">
                  <a:latin typeface="Times New Roman" pitchFamily="18" charset="0"/>
                  <a:cs typeface="Times New Roman" pitchFamily="18" charset="0"/>
                </a:endParaRPr>
              </a:p>
            </p:txBody>
          </p:sp>
          <p:sp>
            <p:nvSpPr>
              <p:cNvPr id="499763" name="Rectangle 51"/>
              <p:cNvSpPr>
                <a:spLocks noChangeArrowheads="1"/>
              </p:cNvSpPr>
              <p:nvPr/>
            </p:nvSpPr>
            <p:spPr bwMode="auto">
              <a:xfrm>
                <a:off x="698" y="1864"/>
                <a:ext cx="11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Symbol" pitchFamily="18" charset="2"/>
                    <a:cs typeface="Times New Roman" pitchFamily="18" charset="0"/>
                  </a:rPr>
                  <a:t>=</a:t>
                </a:r>
                <a:endParaRPr lang="en-US" sz="1800">
                  <a:latin typeface="Times New Roman" pitchFamily="18" charset="0"/>
                  <a:cs typeface="Times New Roman" pitchFamily="18" charset="0"/>
                </a:endParaRPr>
              </a:p>
            </p:txBody>
          </p:sp>
          <p:sp>
            <p:nvSpPr>
              <p:cNvPr id="499764" name="Rectangle 52"/>
              <p:cNvSpPr>
                <a:spLocks noChangeArrowheads="1"/>
              </p:cNvSpPr>
              <p:nvPr/>
            </p:nvSpPr>
            <p:spPr bwMode="auto">
              <a:xfrm>
                <a:off x="1775" y="2134"/>
                <a:ext cx="87"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i="1">
                    <a:solidFill>
                      <a:srgbClr val="000000"/>
                    </a:solidFill>
                    <a:latin typeface="Symbol" pitchFamily="18" charset="2"/>
                    <a:cs typeface="Times New Roman" pitchFamily="18" charset="0"/>
                  </a:rPr>
                  <a:t>s</a:t>
                </a:r>
                <a:endParaRPr lang="en-US" sz="1800">
                  <a:latin typeface="Times New Roman" pitchFamily="18" charset="0"/>
                  <a:cs typeface="Times New Roman" pitchFamily="18" charset="0"/>
                </a:endParaRPr>
              </a:p>
            </p:txBody>
          </p:sp>
          <p:sp>
            <p:nvSpPr>
              <p:cNvPr id="499765" name="Rectangle 53"/>
              <p:cNvSpPr>
                <a:spLocks noChangeArrowheads="1"/>
              </p:cNvSpPr>
              <p:nvPr/>
            </p:nvSpPr>
            <p:spPr bwMode="auto">
              <a:xfrm>
                <a:off x="1178" y="2134"/>
                <a:ext cx="87"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i="1">
                    <a:solidFill>
                      <a:srgbClr val="000000"/>
                    </a:solidFill>
                    <a:latin typeface="Symbol" pitchFamily="18" charset="2"/>
                    <a:cs typeface="Times New Roman" pitchFamily="18" charset="0"/>
                  </a:rPr>
                  <a:t>s</a:t>
                </a:r>
                <a:endParaRPr lang="en-US" sz="1800">
                  <a:latin typeface="Times New Roman" pitchFamily="18" charset="0"/>
                  <a:cs typeface="Times New Roman" pitchFamily="18" charset="0"/>
                </a:endParaRPr>
              </a:p>
            </p:txBody>
          </p:sp>
          <p:sp>
            <p:nvSpPr>
              <p:cNvPr id="499766" name="Rectangle 54"/>
              <p:cNvSpPr>
                <a:spLocks noChangeArrowheads="1"/>
              </p:cNvSpPr>
              <p:nvPr/>
            </p:nvSpPr>
            <p:spPr bwMode="auto">
              <a:xfrm>
                <a:off x="1137" y="1842"/>
                <a:ext cx="87"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i="1">
                    <a:solidFill>
                      <a:srgbClr val="000000"/>
                    </a:solidFill>
                    <a:latin typeface="Symbol" pitchFamily="18" charset="2"/>
                    <a:cs typeface="Times New Roman" pitchFamily="18" charset="0"/>
                  </a:rPr>
                  <a:t>s</a:t>
                </a:r>
                <a:endParaRPr lang="en-US" sz="1800">
                  <a:latin typeface="Times New Roman" pitchFamily="18" charset="0"/>
                  <a:cs typeface="Times New Roman" pitchFamily="18" charset="0"/>
                </a:endParaRPr>
              </a:p>
            </p:txBody>
          </p:sp>
          <p:sp>
            <p:nvSpPr>
              <p:cNvPr id="499767" name="Rectangle 55"/>
              <p:cNvSpPr>
                <a:spLocks noChangeArrowheads="1"/>
              </p:cNvSpPr>
              <p:nvPr/>
            </p:nvSpPr>
            <p:spPr bwMode="auto">
              <a:xfrm>
                <a:off x="359" y="1975"/>
                <a:ext cx="87"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i="1">
                    <a:solidFill>
                      <a:srgbClr val="000000"/>
                    </a:solidFill>
                    <a:latin typeface="Symbol" pitchFamily="18" charset="2"/>
                    <a:cs typeface="Times New Roman" pitchFamily="18" charset="0"/>
                  </a:rPr>
                  <a:t>s</a:t>
                </a:r>
                <a:endParaRPr lang="en-US" sz="1800">
                  <a:latin typeface="Times New Roman" pitchFamily="18" charset="0"/>
                  <a:cs typeface="Times New Roman" pitchFamily="18" charset="0"/>
                </a:endParaRPr>
              </a:p>
            </p:txBody>
          </p:sp>
        </p:grpSp>
        <p:sp>
          <p:nvSpPr>
            <p:cNvPr id="499768" name="Rectangle 56"/>
            <p:cNvSpPr>
              <a:spLocks noChangeArrowheads="1"/>
            </p:cNvSpPr>
            <p:nvPr/>
          </p:nvSpPr>
          <p:spPr bwMode="auto">
            <a:xfrm>
              <a:off x="2638" y="1864"/>
              <a:ext cx="5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VnBook-Antiqua" pitchFamily="34" charset="0"/>
                  <a:cs typeface="Times New Roman" pitchFamily="18" charset="0"/>
                </a:rPr>
                <a:t> </a:t>
              </a:r>
              <a:endParaRPr lang="en-US" sz="1800">
                <a:latin typeface="Times New Roman" pitchFamily="18" charset="0"/>
                <a:cs typeface="Times New Roman" pitchFamily="18" charset="0"/>
              </a:endParaRPr>
            </a:p>
          </p:txBody>
        </p:sp>
        <p:grpSp>
          <p:nvGrpSpPr>
            <p:cNvPr id="499769" name="Group 57"/>
            <p:cNvGrpSpPr>
              <a:grpSpLocks/>
            </p:cNvGrpSpPr>
            <p:nvPr/>
          </p:nvGrpSpPr>
          <p:grpSpPr bwMode="auto">
            <a:xfrm>
              <a:off x="2754" y="1723"/>
              <a:ext cx="2245" cy="603"/>
              <a:chOff x="2754" y="1723"/>
              <a:chExt cx="2245" cy="603"/>
            </a:xfrm>
          </p:grpSpPr>
          <p:sp>
            <p:nvSpPr>
              <p:cNvPr id="499770" name="Line 58"/>
              <p:cNvSpPr>
                <a:spLocks noChangeShapeType="1"/>
              </p:cNvSpPr>
              <p:nvPr/>
            </p:nvSpPr>
            <p:spPr bwMode="auto">
              <a:xfrm>
                <a:off x="3446" y="2019"/>
                <a:ext cx="346" cy="1"/>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771" name="Line 59"/>
              <p:cNvSpPr>
                <a:spLocks noChangeShapeType="1"/>
              </p:cNvSpPr>
              <p:nvPr/>
            </p:nvSpPr>
            <p:spPr bwMode="auto">
              <a:xfrm>
                <a:off x="3999" y="2019"/>
                <a:ext cx="366" cy="1"/>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772" name="Line 60"/>
              <p:cNvSpPr>
                <a:spLocks noChangeShapeType="1"/>
              </p:cNvSpPr>
              <p:nvPr/>
            </p:nvSpPr>
            <p:spPr bwMode="auto">
              <a:xfrm>
                <a:off x="4742" y="2019"/>
                <a:ext cx="257" cy="1"/>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773" name="Rectangle 61"/>
              <p:cNvSpPr>
                <a:spLocks noChangeArrowheads="1"/>
              </p:cNvSpPr>
              <p:nvPr/>
            </p:nvSpPr>
            <p:spPr bwMode="auto">
              <a:xfrm>
                <a:off x="4904" y="2151"/>
                <a:ext cx="64"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i="1">
                    <a:solidFill>
                      <a:srgbClr val="000000"/>
                    </a:solidFill>
                    <a:latin typeface="Times New Roman" pitchFamily="18" charset="0"/>
                    <a:cs typeface="Times New Roman" pitchFamily="18" charset="0"/>
                  </a:rPr>
                  <a:t>v</a:t>
                </a:r>
                <a:endParaRPr lang="en-US" sz="1800">
                  <a:latin typeface="Times New Roman" pitchFamily="18" charset="0"/>
                  <a:cs typeface="Times New Roman" pitchFamily="18" charset="0"/>
                </a:endParaRPr>
              </a:p>
            </p:txBody>
          </p:sp>
          <p:sp>
            <p:nvSpPr>
              <p:cNvPr id="499774" name="Rectangle 62"/>
              <p:cNvSpPr>
                <a:spLocks noChangeArrowheads="1"/>
              </p:cNvSpPr>
              <p:nvPr/>
            </p:nvSpPr>
            <p:spPr bwMode="auto">
              <a:xfrm>
                <a:off x="4168" y="2151"/>
                <a:ext cx="88"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i="1">
                    <a:solidFill>
                      <a:srgbClr val="000000"/>
                    </a:solidFill>
                    <a:latin typeface="Times New Roman" pitchFamily="18" charset="0"/>
                    <a:cs typeface="Times New Roman" pitchFamily="18" charset="0"/>
                  </a:rPr>
                  <a:t>F</a:t>
                </a:r>
                <a:endParaRPr lang="en-US" sz="1800">
                  <a:latin typeface="Times New Roman" pitchFamily="18" charset="0"/>
                  <a:cs typeface="Times New Roman" pitchFamily="18" charset="0"/>
                </a:endParaRPr>
              </a:p>
            </p:txBody>
          </p:sp>
          <p:sp>
            <p:nvSpPr>
              <p:cNvPr id="499775" name="Rectangle 63"/>
              <p:cNvSpPr>
                <a:spLocks noChangeArrowheads="1"/>
              </p:cNvSpPr>
              <p:nvPr/>
            </p:nvSpPr>
            <p:spPr bwMode="auto">
              <a:xfrm>
                <a:off x="3610" y="2151"/>
                <a:ext cx="72"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i="1">
                    <a:solidFill>
                      <a:srgbClr val="000000"/>
                    </a:solidFill>
                    <a:latin typeface="Times New Roman" pitchFamily="18" charset="0"/>
                    <a:cs typeface="Times New Roman" pitchFamily="18" charset="0"/>
                  </a:rPr>
                  <a:t>d</a:t>
                </a:r>
                <a:endParaRPr lang="en-US" sz="1800">
                  <a:latin typeface="Times New Roman" pitchFamily="18" charset="0"/>
                  <a:cs typeface="Times New Roman" pitchFamily="18" charset="0"/>
                </a:endParaRPr>
              </a:p>
            </p:txBody>
          </p:sp>
          <p:sp>
            <p:nvSpPr>
              <p:cNvPr id="499776" name="Rectangle 64"/>
              <p:cNvSpPr>
                <a:spLocks noChangeArrowheads="1"/>
              </p:cNvSpPr>
              <p:nvPr/>
            </p:nvSpPr>
            <p:spPr bwMode="auto">
              <a:xfrm>
                <a:off x="2944" y="1992"/>
                <a:ext cx="176"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i="1">
                    <a:solidFill>
                      <a:srgbClr val="000000"/>
                    </a:solidFill>
                    <a:latin typeface="Times New Roman" pitchFamily="18" charset="0"/>
                    <a:cs typeface="Times New Roman" pitchFamily="18" charset="0"/>
                  </a:rPr>
                  <a:t>CT</a:t>
                </a:r>
                <a:endParaRPr lang="en-US" sz="1800">
                  <a:latin typeface="Times New Roman" pitchFamily="18" charset="0"/>
                  <a:cs typeface="Times New Roman" pitchFamily="18" charset="0"/>
                </a:endParaRPr>
              </a:p>
            </p:txBody>
          </p:sp>
          <p:sp>
            <p:nvSpPr>
              <p:cNvPr id="499777" name="Rectangle 65"/>
              <p:cNvSpPr>
                <a:spLocks noChangeArrowheads="1"/>
              </p:cNvSpPr>
              <p:nvPr/>
            </p:nvSpPr>
            <p:spPr bwMode="auto">
              <a:xfrm>
                <a:off x="4760" y="2047"/>
                <a:ext cx="13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i="1">
                    <a:solidFill>
                      <a:srgbClr val="000000"/>
                    </a:solidFill>
                    <a:latin typeface="Times New Roman" pitchFamily="18" charset="0"/>
                    <a:cs typeface="Times New Roman" pitchFamily="18" charset="0"/>
                  </a:rPr>
                  <a:t>K</a:t>
                </a:r>
                <a:endParaRPr lang="en-US" sz="1800">
                  <a:latin typeface="Times New Roman" pitchFamily="18" charset="0"/>
                  <a:cs typeface="Times New Roman" pitchFamily="18" charset="0"/>
                </a:endParaRPr>
              </a:p>
            </p:txBody>
          </p:sp>
          <p:sp>
            <p:nvSpPr>
              <p:cNvPr id="499778" name="Rectangle 66"/>
              <p:cNvSpPr>
                <a:spLocks noChangeArrowheads="1"/>
              </p:cNvSpPr>
              <p:nvPr/>
            </p:nvSpPr>
            <p:spPr bwMode="auto">
              <a:xfrm>
                <a:off x="4017" y="2047"/>
                <a:ext cx="13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i="1">
                    <a:solidFill>
                      <a:srgbClr val="000000"/>
                    </a:solidFill>
                    <a:latin typeface="Times New Roman" pitchFamily="18" charset="0"/>
                    <a:cs typeface="Times New Roman" pitchFamily="18" charset="0"/>
                  </a:rPr>
                  <a:t>K</a:t>
                </a:r>
                <a:endParaRPr lang="en-US" sz="1800">
                  <a:latin typeface="Times New Roman" pitchFamily="18" charset="0"/>
                  <a:cs typeface="Times New Roman" pitchFamily="18" charset="0"/>
                </a:endParaRPr>
              </a:p>
            </p:txBody>
          </p:sp>
          <p:sp>
            <p:nvSpPr>
              <p:cNvPr id="499779" name="Rectangle 67"/>
              <p:cNvSpPr>
                <a:spLocks noChangeArrowheads="1"/>
              </p:cNvSpPr>
              <p:nvPr/>
            </p:nvSpPr>
            <p:spPr bwMode="auto">
              <a:xfrm>
                <a:off x="3463" y="2047"/>
                <a:ext cx="13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i="1">
                    <a:solidFill>
                      <a:srgbClr val="000000"/>
                    </a:solidFill>
                    <a:latin typeface="Times New Roman" pitchFamily="18" charset="0"/>
                    <a:cs typeface="Times New Roman" pitchFamily="18" charset="0"/>
                  </a:rPr>
                  <a:t>K</a:t>
                </a:r>
                <a:endParaRPr lang="en-US" sz="1800">
                  <a:latin typeface="Times New Roman" pitchFamily="18" charset="0"/>
                  <a:cs typeface="Times New Roman" pitchFamily="18" charset="0"/>
                </a:endParaRPr>
              </a:p>
            </p:txBody>
          </p:sp>
          <p:sp>
            <p:nvSpPr>
              <p:cNvPr id="499780" name="Rectangle 68"/>
              <p:cNvSpPr>
                <a:spLocks noChangeArrowheads="1"/>
              </p:cNvSpPr>
              <p:nvPr/>
            </p:nvSpPr>
            <p:spPr bwMode="auto">
              <a:xfrm>
                <a:off x="3506" y="1755"/>
                <a:ext cx="13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i="1">
                    <a:solidFill>
                      <a:srgbClr val="000000"/>
                    </a:solidFill>
                    <a:latin typeface="Times New Roman" pitchFamily="18" charset="0"/>
                    <a:cs typeface="Times New Roman" pitchFamily="18" charset="0"/>
                  </a:rPr>
                  <a:t>K</a:t>
                </a:r>
                <a:endParaRPr lang="en-US" sz="1800">
                  <a:latin typeface="Times New Roman" pitchFamily="18" charset="0"/>
                  <a:cs typeface="Times New Roman" pitchFamily="18" charset="0"/>
                </a:endParaRPr>
              </a:p>
            </p:txBody>
          </p:sp>
          <p:sp>
            <p:nvSpPr>
              <p:cNvPr id="499781" name="Rectangle 69"/>
              <p:cNvSpPr>
                <a:spLocks noChangeArrowheads="1"/>
              </p:cNvSpPr>
              <p:nvPr/>
            </p:nvSpPr>
            <p:spPr bwMode="auto">
              <a:xfrm>
                <a:off x="2754" y="1887"/>
                <a:ext cx="13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i="1">
                    <a:solidFill>
                      <a:srgbClr val="000000"/>
                    </a:solidFill>
                    <a:latin typeface="Times New Roman" pitchFamily="18" charset="0"/>
                    <a:cs typeface="Times New Roman" pitchFamily="18" charset="0"/>
                  </a:rPr>
                  <a:t>K</a:t>
                </a:r>
                <a:endParaRPr lang="en-US" sz="1800">
                  <a:latin typeface="Times New Roman" pitchFamily="18" charset="0"/>
                  <a:cs typeface="Times New Roman" pitchFamily="18" charset="0"/>
                </a:endParaRPr>
              </a:p>
            </p:txBody>
          </p:sp>
          <p:sp>
            <p:nvSpPr>
              <p:cNvPr id="499782" name="Rectangle 70"/>
              <p:cNvSpPr>
                <a:spLocks noChangeArrowheads="1"/>
              </p:cNvSpPr>
              <p:nvPr/>
            </p:nvSpPr>
            <p:spPr bwMode="auto">
              <a:xfrm>
                <a:off x="4821" y="1759"/>
                <a:ext cx="10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Times New Roman" pitchFamily="18" charset="0"/>
                    <a:cs typeface="Times New Roman" pitchFamily="18" charset="0"/>
                  </a:rPr>
                  <a:t>1</a:t>
                </a:r>
                <a:endParaRPr lang="en-US" sz="1800">
                  <a:latin typeface="Times New Roman" pitchFamily="18" charset="0"/>
                  <a:cs typeface="Times New Roman" pitchFamily="18" charset="0"/>
                </a:endParaRPr>
              </a:p>
            </p:txBody>
          </p:sp>
          <p:sp>
            <p:nvSpPr>
              <p:cNvPr id="499783" name="Rectangle 71"/>
              <p:cNvSpPr>
                <a:spLocks noChangeArrowheads="1"/>
              </p:cNvSpPr>
              <p:nvPr/>
            </p:nvSpPr>
            <p:spPr bwMode="auto">
              <a:xfrm>
                <a:off x="4545" y="1887"/>
                <a:ext cx="10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Times New Roman" pitchFamily="18" charset="0"/>
                    <a:cs typeface="Times New Roman" pitchFamily="18" charset="0"/>
                  </a:rPr>
                  <a:t>1</a:t>
                </a:r>
                <a:endParaRPr lang="en-US" sz="1800">
                  <a:latin typeface="Times New Roman" pitchFamily="18" charset="0"/>
                  <a:cs typeface="Times New Roman" pitchFamily="18" charset="0"/>
                </a:endParaRPr>
              </a:p>
            </p:txBody>
          </p:sp>
          <p:sp>
            <p:nvSpPr>
              <p:cNvPr id="499784" name="Rectangle 72"/>
              <p:cNvSpPr>
                <a:spLocks noChangeArrowheads="1"/>
              </p:cNvSpPr>
              <p:nvPr/>
            </p:nvSpPr>
            <p:spPr bwMode="auto">
              <a:xfrm>
                <a:off x="4133" y="1759"/>
                <a:ext cx="10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Times New Roman" pitchFamily="18" charset="0"/>
                    <a:cs typeface="Times New Roman" pitchFamily="18" charset="0"/>
                  </a:rPr>
                  <a:t>1</a:t>
                </a:r>
                <a:endParaRPr lang="en-US" sz="1800">
                  <a:latin typeface="Times New Roman" pitchFamily="18" charset="0"/>
                  <a:cs typeface="Times New Roman" pitchFamily="18" charset="0"/>
                </a:endParaRPr>
              </a:p>
            </p:txBody>
          </p:sp>
          <p:sp>
            <p:nvSpPr>
              <p:cNvPr id="499785" name="Rectangle 73"/>
              <p:cNvSpPr>
                <a:spLocks noChangeArrowheads="1"/>
              </p:cNvSpPr>
              <p:nvPr/>
            </p:nvSpPr>
            <p:spPr bwMode="auto">
              <a:xfrm>
                <a:off x="4643" y="1944"/>
                <a:ext cx="11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Symbol" pitchFamily="18" charset="2"/>
                    <a:cs typeface="Times New Roman" pitchFamily="18" charset="0"/>
                  </a:rPr>
                  <a:t>÷</a:t>
                </a:r>
                <a:endParaRPr lang="en-US" sz="1800">
                  <a:latin typeface="Times New Roman" pitchFamily="18" charset="0"/>
                  <a:cs typeface="Times New Roman" pitchFamily="18" charset="0"/>
                </a:endParaRPr>
              </a:p>
            </p:txBody>
          </p:sp>
          <p:sp>
            <p:nvSpPr>
              <p:cNvPr id="499786" name="Rectangle 74"/>
              <p:cNvSpPr>
                <a:spLocks noChangeArrowheads="1"/>
              </p:cNvSpPr>
              <p:nvPr/>
            </p:nvSpPr>
            <p:spPr bwMode="auto">
              <a:xfrm>
                <a:off x="4643" y="1855"/>
                <a:ext cx="11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Symbol" pitchFamily="18" charset="2"/>
                    <a:cs typeface="Times New Roman" pitchFamily="18" charset="0"/>
                  </a:rPr>
                  <a:t>÷</a:t>
                </a:r>
                <a:endParaRPr lang="en-US" sz="1800">
                  <a:latin typeface="Times New Roman" pitchFamily="18" charset="0"/>
                  <a:cs typeface="Times New Roman" pitchFamily="18" charset="0"/>
                </a:endParaRPr>
              </a:p>
            </p:txBody>
          </p:sp>
          <p:sp>
            <p:nvSpPr>
              <p:cNvPr id="499787" name="Rectangle 75"/>
              <p:cNvSpPr>
                <a:spLocks noChangeArrowheads="1"/>
              </p:cNvSpPr>
              <p:nvPr/>
            </p:nvSpPr>
            <p:spPr bwMode="auto">
              <a:xfrm>
                <a:off x="4643" y="2076"/>
                <a:ext cx="8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Symbol" pitchFamily="18" charset="2"/>
                    <a:cs typeface="Times New Roman" pitchFamily="18" charset="0"/>
                  </a:rPr>
                  <a:t>ø</a:t>
                </a:r>
                <a:endParaRPr lang="en-US" sz="1800">
                  <a:latin typeface="Times New Roman" pitchFamily="18" charset="0"/>
                  <a:cs typeface="Times New Roman" pitchFamily="18" charset="0"/>
                </a:endParaRPr>
              </a:p>
            </p:txBody>
          </p:sp>
          <p:sp>
            <p:nvSpPr>
              <p:cNvPr id="499788" name="Rectangle 76"/>
              <p:cNvSpPr>
                <a:spLocks noChangeArrowheads="1"/>
              </p:cNvSpPr>
              <p:nvPr/>
            </p:nvSpPr>
            <p:spPr bwMode="auto">
              <a:xfrm>
                <a:off x="4643" y="1723"/>
                <a:ext cx="8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Symbol" pitchFamily="18" charset="2"/>
                    <a:cs typeface="Times New Roman" pitchFamily="18" charset="0"/>
                  </a:rPr>
                  <a:t>ö</a:t>
                </a:r>
                <a:endParaRPr lang="en-US" sz="1800">
                  <a:latin typeface="Times New Roman" pitchFamily="18" charset="0"/>
                  <a:cs typeface="Times New Roman" pitchFamily="18" charset="0"/>
                </a:endParaRPr>
              </a:p>
            </p:txBody>
          </p:sp>
          <p:sp>
            <p:nvSpPr>
              <p:cNvPr id="499789" name="Rectangle 77"/>
              <p:cNvSpPr>
                <a:spLocks noChangeArrowheads="1"/>
              </p:cNvSpPr>
              <p:nvPr/>
            </p:nvSpPr>
            <p:spPr bwMode="auto">
              <a:xfrm>
                <a:off x="3345" y="1944"/>
                <a:ext cx="8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Symbol" pitchFamily="18" charset="2"/>
                    <a:cs typeface="Times New Roman" pitchFamily="18" charset="0"/>
                  </a:rPr>
                  <a:t>ç</a:t>
                </a:r>
                <a:endParaRPr lang="en-US" sz="1800">
                  <a:latin typeface="Times New Roman" pitchFamily="18" charset="0"/>
                  <a:cs typeface="Times New Roman" pitchFamily="18" charset="0"/>
                </a:endParaRPr>
              </a:p>
            </p:txBody>
          </p:sp>
          <p:sp>
            <p:nvSpPr>
              <p:cNvPr id="499790" name="Rectangle 78"/>
              <p:cNvSpPr>
                <a:spLocks noChangeArrowheads="1"/>
              </p:cNvSpPr>
              <p:nvPr/>
            </p:nvSpPr>
            <p:spPr bwMode="auto">
              <a:xfrm>
                <a:off x="3345" y="1855"/>
                <a:ext cx="8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Symbol" pitchFamily="18" charset="2"/>
                    <a:cs typeface="Times New Roman" pitchFamily="18" charset="0"/>
                  </a:rPr>
                  <a:t>ç</a:t>
                </a:r>
                <a:endParaRPr lang="en-US" sz="1800">
                  <a:latin typeface="Times New Roman" pitchFamily="18" charset="0"/>
                  <a:cs typeface="Times New Roman" pitchFamily="18" charset="0"/>
                </a:endParaRPr>
              </a:p>
            </p:txBody>
          </p:sp>
          <p:sp>
            <p:nvSpPr>
              <p:cNvPr id="499791" name="Rectangle 79"/>
              <p:cNvSpPr>
                <a:spLocks noChangeArrowheads="1"/>
              </p:cNvSpPr>
              <p:nvPr/>
            </p:nvSpPr>
            <p:spPr bwMode="auto">
              <a:xfrm>
                <a:off x="3345" y="2076"/>
                <a:ext cx="8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Symbol" pitchFamily="18" charset="2"/>
                    <a:cs typeface="Times New Roman" pitchFamily="18" charset="0"/>
                  </a:rPr>
                  <a:t>è</a:t>
                </a:r>
                <a:endParaRPr lang="en-US" sz="1800">
                  <a:latin typeface="Times New Roman" pitchFamily="18" charset="0"/>
                  <a:cs typeface="Times New Roman" pitchFamily="18" charset="0"/>
                </a:endParaRPr>
              </a:p>
            </p:txBody>
          </p:sp>
          <p:sp>
            <p:nvSpPr>
              <p:cNvPr id="499792" name="Rectangle 80"/>
              <p:cNvSpPr>
                <a:spLocks noChangeArrowheads="1"/>
              </p:cNvSpPr>
              <p:nvPr/>
            </p:nvSpPr>
            <p:spPr bwMode="auto">
              <a:xfrm>
                <a:off x="3345" y="1723"/>
                <a:ext cx="8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Symbol" pitchFamily="18" charset="2"/>
                    <a:cs typeface="Times New Roman" pitchFamily="18" charset="0"/>
                  </a:rPr>
                  <a:t>æ</a:t>
                </a:r>
                <a:endParaRPr lang="en-US" sz="1800">
                  <a:latin typeface="Times New Roman" pitchFamily="18" charset="0"/>
                  <a:cs typeface="Times New Roman" pitchFamily="18" charset="0"/>
                </a:endParaRPr>
              </a:p>
            </p:txBody>
          </p:sp>
          <p:sp>
            <p:nvSpPr>
              <p:cNvPr id="499793" name="Rectangle 81"/>
              <p:cNvSpPr>
                <a:spLocks noChangeArrowheads="1"/>
              </p:cNvSpPr>
              <p:nvPr/>
            </p:nvSpPr>
            <p:spPr bwMode="auto">
              <a:xfrm>
                <a:off x="4415" y="1864"/>
                <a:ext cx="11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Symbol" pitchFamily="18" charset="2"/>
                    <a:cs typeface="Times New Roman" pitchFamily="18" charset="0"/>
                  </a:rPr>
                  <a:t>-</a:t>
                </a:r>
                <a:endParaRPr lang="en-US" sz="1800">
                  <a:latin typeface="Times New Roman" pitchFamily="18" charset="0"/>
                  <a:cs typeface="Times New Roman" pitchFamily="18" charset="0"/>
                </a:endParaRPr>
              </a:p>
            </p:txBody>
          </p:sp>
          <p:sp>
            <p:nvSpPr>
              <p:cNvPr id="499794" name="Rectangle 82"/>
              <p:cNvSpPr>
                <a:spLocks noChangeArrowheads="1"/>
              </p:cNvSpPr>
              <p:nvPr/>
            </p:nvSpPr>
            <p:spPr bwMode="auto">
              <a:xfrm>
                <a:off x="3842" y="1864"/>
                <a:ext cx="11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Symbol" pitchFamily="18" charset="2"/>
                    <a:cs typeface="Times New Roman" pitchFamily="18" charset="0"/>
                  </a:rPr>
                  <a:t>+</a:t>
                </a:r>
                <a:endParaRPr lang="en-US" sz="1800">
                  <a:latin typeface="Times New Roman" pitchFamily="18" charset="0"/>
                  <a:cs typeface="Times New Roman" pitchFamily="18" charset="0"/>
                </a:endParaRPr>
              </a:p>
            </p:txBody>
          </p:sp>
          <p:sp>
            <p:nvSpPr>
              <p:cNvPr id="499795" name="Rectangle 83"/>
              <p:cNvSpPr>
                <a:spLocks noChangeArrowheads="1"/>
              </p:cNvSpPr>
              <p:nvPr/>
            </p:nvSpPr>
            <p:spPr bwMode="auto">
              <a:xfrm>
                <a:off x="3200" y="1864"/>
                <a:ext cx="11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Symbol" pitchFamily="18" charset="2"/>
                    <a:cs typeface="Times New Roman" pitchFamily="18" charset="0"/>
                  </a:rPr>
                  <a:t>=</a:t>
                </a:r>
                <a:endParaRPr lang="en-US" sz="1800">
                  <a:latin typeface="Times New Roman" pitchFamily="18" charset="0"/>
                  <a:cs typeface="Times New Roman" pitchFamily="18" charset="0"/>
                </a:endParaRPr>
              </a:p>
            </p:txBody>
          </p:sp>
          <p:sp>
            <p:nvSpPr>
              <p:cNvPr id="499796" name="Rectangle 84"/>
              <p:cNvSpPr>
                <a:spLocks noChangeArrowheads="1"/>
              </p:cNvSpPr>
              <p:nvPr/>
            </p:nvSpPr>
            <p:spPr bwMode="auto">
              <a:xfrm>
                <a:off x="4253" y="2134"/>
                <a:ext cx="63"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i="1">
                    <a:solidFill>
                      <a:srgbClr val="000000"/>
                    </a:solidFill>
                    <a:latin typeface="Symbol" pitchFamily="18" charset="2"/>
                    <a:cs typeface="Times New Roman" pitchFamily="18" charset="0"/>
                  </a:rPr>
                  <a:t>t</a:t>
                </a:r>
                <a:endParaRPr lang="en-US" sz="1800">
                  <a:latin typeface="Times New Roman" pitchFamily="18" charset="0"/>
                  <a:cs typeface="Times New Roman" pitchFamily="18" charset="0"/>
                </a:endParaRPr>
              </a:p>
            </p:txBody>
          </p:sp>
          <p:sp>
            <p:nvSpPr>
              <p:cNvPr id="499797" name="Rectangle 85"/>
              <p:cNvSpPr>
                <a:spLocks noChangeArrowheads="1"/>
              </p:cNvSpPr>
              <p:nvPr/>
            </p:nvSpPr>
            <p:spPr bwMode="auto">
              <a:xfrm>
                <a:off x="3680" y="2134"/>
                <a:ext cx="63"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i="1">
                    <a:solidFill>
                      <a:srgbClr val="000000"/>
                    </a:solidFill>
                    <a:latin typeface="Symbol" pitchFamily="18" charset="2"/>
                    <a:cs typeface="Times New Roman" pitchFamily="18" charset="0"/>
                  </a:rPr>
                  <a:t>t</a:t>
                </a:r>
                <a:endParaRPr lang="en-US" sz="1800">
                  <a:latin typeface="Times New Roman" pitchFamily="18" charset="0"/>
                  <a:cs typeface="Times New Roman" pitchFamily="18" charset="0"/>
                </a:endParaRPr>
              </a:p>
            </p:txBody>
          </p:sp>
          <p:sp>
            <p:nvSpPr>
              <p:cNvPr id="499798" name="Rectangle 86"/>
              <p:cNvSpPr>
                <a:spLocks noChangeArrowheads="1"/>
              </p:cNvSpPr>
              <p:nvPr/>
            </p:nvSpPr>
            <p:spPr bwMode="auto">
              <a:xfrm>
                <a:off x="3638" y="1842"/>
                <a:ext cx="63"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i="1">
                    <a:solidFill>
                      <a:srgbClr val="000000"/>
                    </a:solidFill>
                    <a:latin typeface="Symbol" pitchFamily="18" charset="2"/>
                    <a:cs typeface="Times New Roman" pitchFamily="18" charset="0"/>
                  </a:rPr>
                  <a:t>t</a:t>
                </a:r>
                <a:endParaRPr lang="en-US" sz="1800">
                  <a:latin typeface="Times New Roman" pitchFamily="18" charset="0"/>
                  <a:cs typeface="Times New Roman" pitchFamily="18" charset="0"/>
                </a:endParaRPr>
              </a:p>
            </p:txBody>
          </p:sp>
          <p:sp>
            <p:nvSpPr>
              <p:cNvPr id="499799" name="Rectangle 87"/>
              <p:cNvSpPr>
                <a:spLocks noChangeArrowheads="1"/>
              </p:cNvSpPr>
              <p:nvPr/>
            </p:nvSpPr>
            <p:spPr bwMode="auto">
              <a:xfrm>
                <a:off x="2885" y="1975"/>
                <a:ext cx="63"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i="1">
                    <a:solidFill>
                      <a:srgbClr val="000000"/>
                    </a:solidFill>
                    <a:latin typeface="Symbol" pitchFamily="18" charset="2"/>
                    <a:cs typeface="Times New Roman" pitchFamily="18" charset="0"/>
                  </a:rPr>
                  <a:t>t</a:t>
                </a:r>
                <a:endParaRPr lang="en-US" sz="1800">
                  <a:latin typeface="Times New Roman" pitchFamily="18" charset="0"/>
                  <a:cs typeface="Times New Roman" pitchFamily="18" charset="0"/>
                </a:endParaRPr>
              </a:p>
            </p:txBody>
          </p:sp>
        </p:grpSp>
        <p:sp>
          <p:nvSpPr>
            <p:cNvPr id="499800" name="Rectangle 88"/>
            <p:cNvSpPr>
              <a:spLocks noChangeArrowheads="1"/>
            </p:cNvSpPr>
            <p:nvPr/>
          </p:nvSpPr>
          <p:spPr bwMode="auto">
            <a:xfrm>
              <a:off x="5028" y="1864"/>
              <a:ext cx="5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VnBook-Antiqua" pitchFamily="34" charset="0"/>
                  <a:cs typeface="Times New Roman" pitchFamily="18" charset="0"/>
                </a:rPr>
                <a:t>.</a:t>
              </a:r>
              <a:endParaRPr lang="en-US" sz="1800">
                <a:latin typeface="Times New Roman" pitchFamily="18" charset="0"/>
                <a:cs typeface="Times New Roman" pitchFamily="18" charset="0"/>
              </a:endParaRPr>
            </a:p>
          </p:txBody>
        </p:sp>
        <p:sp>
          <p:nvSpPr>
            <p:cNvPr id="499801" name="Rectangle 89"/>
            <p:cNvSpPr>
              <a:spLocks noChangeArrowheads="1"/>
            </p:cNvSpPr>
            <p:nvPr/>
          </p:nvSpPr>
          <p:spPr bwMode="auto">
            <a:xfrm>
              <a:off x="5076" y="1864"/>
              <a:ext cx="5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VnBook-Antiqua" pitchFamily="34" charset="0"/>
                  <a:cs typeface="Times New Roman" pitchFamily="18" charset="0"/>
                </a:rPr>
                <a:t> </a:t>
              </a:r>
              <a:endParaRPr lang="en-US" sz="1800">
                <a:latin typeface="Times New Roman" pitchFamily="18" charset="0"/>
                <a:cs typeface="Times New Roman" pitchFamily="18" charset="0"/>
              </a:endParaRPr>
            </a:p>
          </p:txBody>
        </p:sp>
        <p:sp>
          <p:nvSpPr>
            <p:cNvPr id="499802" name="Rectangle 90"/>
            <p:cNvSpPr>
              <a:spLocks noChangeArrowheads="1"/>
            </p:cNvSpPr>
            <p:nvPr/>
          </p:nvSpPr>
          <p:spPr bwMode="auto">
            <a:xfrm>
              <a:off x="5252" y="1887"/>
              <a:ext cx="5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VnTime" pitchFamily="34" charset="0"/>
                  <a:cs typeface="Times New Roman" pitchFamily="18" charset="0"/>
                </a:rPr>
                <a:t> </a:t>
              </a:r>
              <a:endParaRPr lang="en-US" sz="1800">
                <a:latin typeface="Times New Roman" pitchFamily="18" charset="0"/>
                <a:cs typeface="Times New Roman" pitchFamily="18" charset="0"/>
              </a:endParaRPr>
            </a:p>
          </p:txBody>
        </p:sp>
        <p:sp>
          <p:nvSpPr>
            <p:cNvPr id="499803" name="Rectangle 91"/>
            <p:cNvSpPr>
              <a:spLocks noChangeArrowheads="1"/>
            </p:cNvSpPr>
            <p:nvPr/>
          </p:nvSpPr>
          <p:spPr bwMode="auto">
            <a:xfrm>
              <a:off x="5015" y="2039"/>
              <a:ext cx="60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VnTime" pitchFamily="34" charset="0"/>
                  <a:cs typeface="Times New Roman" pitchFamily="18" charset="0"/>
                </a:rPr>
                <a:t>(14.10)</a:t>
              </a:r>
              <a:endParaRPr lang="en-US" sz="1800">
                <a:latin typeface="Times New Roman" pitchFamily="18" charset="0"/>
                <a:cs typeface="Times New Roman" pitchFamily="18" charset="0"/>
              </a:endParaRPr>
            </a:p>
          </p:txBody>
        </p:sp>
      </p:grpSp>
      <p:sp>
        <p:nvSpPr>
          <p:cNvPr id="499804" name="Rectangle 92"/>
          <p:cNvSpPr>
            <a:spLocks noChangeArrowheads="1"/>
          </p:cNvSpPr>
          <p:nvPr/>
        </p:nvSpPr>
        <p:spPr bwMode="auto">
          <a:xfrm>
            <a:off x="8404225" y="3694113"/>
            <a:ext cx="825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a:solidFill>
                  <a:srgbClr val="000000"/>
                </a:solidFill>
                <a:latin typeface=".VnTime" pitchFamily="34" charset="0"/>
                <a:cs typeface="Times New Roman" pitchFamily="18" charset="0"/>
              </a:rPr>
              <a:t> </a:t>
            </a:r>
            <a:endParaRPr lang="en-US" sz="1800">
              <a:latin typeface="Times New Roman" pitchFamily="18" charset="0"/>
              <a:cs typeface="Times New Roman"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499714"/>
                                        </p:tgtEl>
                                        <p:attrNameLst>
                                          <p:attrName>style.visibility</p:attrName>
                                        </p:attrNameLst>
                                      </p:cBhvr>
                                      <p:to>
                                        <p:strVal val="visible"/>
                                      </p:to>
                                    </p:set>
                                    <p:animEffect transition="in" filter="checkerboard(across)">
                                      <p:cBhvr>
                                        <p:cTn id="7" dur="2000"/>
                                        <p:tgtEl>
                                          <p:spTgt spid="49971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499715"/>
                                        </p:tgtEl>
                                        <p:attrNameLst>
                                          <p:attrName>style.visibility</p:attrName>
                                        </p:attrNameLst>
                                      </p:cBhvr>
                                      <p:to>
                                        <p:strVal val="visible"/>
                                      </p:to>
                                    </p:set>
                                    <p:animEffect transition="in" filter="blinds(horizontal)">
                                      <p:cBhvr>
                                        <p:cTn id="12" dur="2000"/>
                                        <p:tgtEl>
                                          <p:spTgt spid="49971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nodeType="clickEffect">
                                  <p:stCondLst>
                                    <p:cond delay="0"/>
                                  </p:stCondLst>
                                  <p:childTnLst>
                                    <p:set>
                                      <p:cBhvr>
                                        <p:cTn id="16" dur="1" fill="hold">
                                          <p:stCondLst>
                                            <p:cond delay="0"/>
                                          </p:stCondLst>
                                        </p:cTn>
                                        <p:tgtEl>
                                          <p:spTgt spid="499716"/>
                                        </p:tgtEl>
                                        <p:attrNameLst>
                                          <p:attrName>style.visibility</p:attrName>
                                        </p:attrNameLst>
                                      </p:cBhvr>
                                      <p:to>
                                        <p:strVal val="visible"/>
                                      </p:to>
                                    </p:set>
                                    <p:animEffect transition="in" filter="box(in)">
                                      <p:cBhvr>
                                        <p:cTn id="17" dur="2000"/>
                                        <p:tgtEl>
                                          <p:spTgt spid="49971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nodeType="clickEffect">
                                  <p:stCondLst>
                                    <p:cond delay="0"/>
                                  </p:stCondLst>
                                  <p:childTnLst>
                                    <p:set>
                                      <p:cBhvr>
                                        <p:cTn id="21" dur="1" fill="hold">
                                          <p:stCondLst>
                                            <p:cond delay="0"/>
                                          </p:stCondLst>
                                        </p:cTn>
                                        <p:tgtEl>
                                          <p:spTgt spid="499719"/>
                                        </p:tgtEl>
                                        <p:attrNameLst>
                                          <p:attrName>style.visibility</p:attrName>
                                        </p:attrNameLst>
                                      </p:cBhvr>
                                      <p:to>
                                        <p:strVal val="visible"/>
                                      </p:to>
                                    </p:set>
                                    <p:animEffect transition="in" filter="wipe(up)">
                                      <p:cBhvr>
                                        <p:cTn id="22" dur="2000"/>
                                        <p:tgtEl>
                                          <p:spTgt spid="49971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499735"/>
                                        </p:tgtEl>
                                        <p:attrNameLst>
                                          <p:attrName>style.visibility</p:attrName>
                                        </p:attrNameLst>
                                      </p:cBhvr>
                                      <p:to>
                                        <p:strVal val="visible"/>
                                      </p:to>
                                    </p:set>
                                    <p:animEffect transition="in" filter="wheel(4)">
                                      <p:cBhvr>
                                        <p:cTn id="27" dur="2000"/>
                                        <p:tgtEl>
                                          <p:spTgt spid="499735"/>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nodeType="clickEffect">
                                  <p:stCondLst>
                                    <p:cond delay="0"/>
                                  </p:stCondLst>
                                  <p:childTnLst>
                                    <p:set>
                                      <p:cBhvr>
                                        <p:cTn id="31" dur="1" fill="hold">
                                          <p:stCondLst>
                                            <p:cond delay="0"/>
                                          </p:stCondLst>
                                        </p:cTn>
                                        <p:tgtEl>
                                          <p:spTgt spid="499722"/>
                                        </p:tgtEl>
                                        <p:attrNameLst>
                                          <p:attrName>style.visibility</p:attrName>
                                        </p:attrNameLst>
                                      </p:cBhvr>
                                      <p:to>
                                        <p:strVal val="visible"/>
                                      </p:to>
                                    </p:set>
                                    <p:animEffect transition="in" filter="checkerboard(across)">
                                      <p:cBhvr>
                                        <p:cTn id="32" dur="2000"/>
                                        <p:tgtEl>
                                          <p:spTgt spid="499722"/>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12" presetClass="entr" presetSubtype="4" fill="hold" nodeType="clickEffect">
                                  <p:stCondLst>
                                    <p:cond delay="0"/>
                                  </p:stCondLst>
                                  <p:childTnLst>
                                    <p:set>
                                      <p:cBhvr>
                                        <p:cTn id="36" dur="1" fill="hold">
                                          <p:stCondLst>
                                            <p:cond delay="0"/>
                                          </p:stCondLst>
                                        </p:cTn>
                                        <p:tgtEl>
                                          <p:spTgt spid="499725"/>
                                        </p:tgtEl>
                                        <p:attrNameLst>
                                          <p:attrName>style.visibility</p:attrName>
                                        </p:attrNameLst>
                                      </p:cBhvr>
                                      <p:to>
                                        <p:strVal val="visible"/>
                                      </p:to>
                                    </p:set>
                                    <p:animEffect transition="in" filter="slide(fromBottom)">
                                      <p:cBhvr>
                                        <p:cTn id="37" dur="2000"/>
                                        <p:tgtEl>
                                          <p:spTgt spid="499725"/>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12" presetClass="entr" presetSubtype="4" fill="hold" nodeType="clickEffect">
                                  <p:stCondLst>
                                    <p:cond delay="0"/>
                                  </p:stCondLst>
                                  <p:childTnLst>
                                    <p:set>
                                      <p:cBhvr>
                                        <p:cTn id="41" dur="1" fill="hold">
                                          <p:stCondLst>
                                            <p:cond delay="0"/>
                                          </p:stCondLst>
                                        </p:cTn>
                                        <p:tgtEl>
                                          <p:spTgt spid="499728"/>
                                        </p:tgtEl>
                                        <p:attrNameLst>
                                          <p:attrName>style.visibility</p:attrName>
                                        </p:attrNameLst>
                                      </p:cBhvr>
                                      <p:to>
                                        <p:strVal val="visible"/>
                                      </p:to>
                                    </p:set>
                                    <p:animEffect transition="in" filter="slide(fromBottom)">
                                      <p:cBhvr>
                                        <p:cTn id="42" dur="2000"/>
                                        <p:tgtEl>
                                          <p:spTgt spid="499728"/>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12" presetClass="entr" presetSubtype="4" fill="hold" grpId="0" nodeType="clickEffect">
                                  <p:stCondLst>
                                    <p:cond delay="0"/>
                                  </p:stCondLst>
                                  <p:childTnLst>
                                    <p:set>
                                      <p:cBhvr>
                                        <p:cTn id="46" dur="1" fill="hold">
                                          <p:stCondLst>
                                            <p:cond delay="0"/>
                                          </p:stCondLst>
                                        </p:cTn>
                                        <p:tgtEl>
                                          <p:spTgt spid="499731"/>
                                        </p:tgtEl>
                                        <p:attrNameLst>
                                          <p:attrName>style.visibility</p:attrName>
                                        </p:attrNameLst>
                                      </p:cBhvr>
                                      <p:to>
                                        <p:strVal val="visible"/>
                                      </p:to>
                                    </p:set>
                                    <p:animEffect transition="in" filter="slide(fromBottom)">
                                      <p:cBhvr>
                                        <p:cTn id="47" dur="2000"/>
                                        <p:tgtEl>
                                          <p:spTgt spid="499731"/>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12" presetClass="entr" presetSubtype="4" fill="hold" grpId="0" nodeType="clickEffect">
                                  <p:stCondLst>
                                    <p:cond delay="0"/>
                                  </p:stCondLst>
                                  <p:childTnLst>
                                    <p:set>
                                      <p:cBhvr>
                                        <p:cTn id="51" dur="1" fill="hold">
                                          <p:stCondLst>
                                            <p:cond delay="0"/>
                                          </p:stCondLst>
                                        </p:cTn>
                                        <p:tgtEl>
                                          <p:spTgt spid="499732"/>
                                        </p:tgtEl>
                                        <p:attrNameLst>
                                          <p:attrName>style.visibility</p:attrName>
                                        </p:attrNameLst>
                                      </p:cBhvr>
                                      <p:to>
                                        <p:strVal val="visible"/>
                                      </p:to>
                                    </p:set>
                                    <p:animEffect transition="in" filter="slide(fromBottom)">
                                      <p:cBhvr>
                                        <p:cTn id="52" dur="2000"/>
                                        <p:tgtEl>
                                          <p:spTgt spid="4997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9714" grpId="0" autoUpdateAnimBg="0"/>
      <p:bldP spid="499731" grpId="0" autoUpdateAnimBg="0"/>
      <p:bldP spid="499732" grpId="0" autoUpdateAnimBg="0"/>
    </p:bldLst>
  </p:timing>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0738" name="Text Box 2"/>
          <p:cNvSpPr txBox="1">
            <a:spLocks noChangeArrowheads="1"/>
          </p:cNvSpPr>
          <p:nvPr/>
        </p:nvSpPr>
        <p:spPr bwMode="auto">
          <a:xfrm>
            <a:off x="136525" y="39688"/>
            <a:ext cx="77374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800000"/>
                </a:solidFill>
              </a:rPr>
              <a:t>14.6. Tính toán độ bền trong chế độ chịu tải bình ổn</a:t>
            </a:r>
            <a:r>
              <a:rPr lang="en-US">
                <a:solidFill>
                  <a:srgbClr val="800000"/>
                </a:solidFill>
              </a:rPr>
              <a:t>.</a:t>
            </a:r>
            <a:endParaRPr lang="en-US">
              <a:solidFill>
                <a:srgbClr val="800000"/>
              </a:solidFill>
              <a:cs typeface="Times New Roman" pitchFamily="18" charset="0"/>
            </a:endParaRPr>
          </a:p>
        </p:txBody>
      </p:sp>
      <p:sp>
        <p:nvSpPr>
          <p:cNvPr id="500739" name="Text Box 3"/>
          <p:cNvSpPr txBox="1">
            <a:spLocks noChangeArrowheads="1"/>
          </p:cNvSpPr>
          <p:nvPr/>
        </p:nvSpPr>
        <p:spPr bwMode="auto">
          <a:xfrm>
            <a:off x="136525" y="1354138"/>
            <a:ext cx="54181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Tính toán độ bền là tính toán kiểm tra:</a:t>
            </a:r>
            <a:r>
              <a:rPr lang="en-US">
                <a:cs typeface="Times New Roman" pitchFamily="18" charset="0"/>
              </a:rPr>
              <a:t> </a:t>
            </a:r>
          </a:p>
        </p:txBody>
      </p:sp>
      <p:sp>
        <p:nvSpPr>
          <p:cNvPr id="500740" name="Text Box 4"/>
          <p:cNvSpPr txBox="1">
            <a:spLocks noChangeArrowheads="1"/>
          </p:cNvSpPr>
          <p:nvPr/>
        </p:nvSpPr>
        <p:spPr bwMode="auto">
          <a:xfrm>
            <a:off x="212725" y="2268538"/>
            <a:ext cx="684212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rPr>
              <a:t>n</a:t>
            </a:r>
            <a:r>
              <a:rPr lang="en-US">
                <a:solidFill>
                  <a:srgbClr val="000000"/>
                </a:solidFill>
              </a:rPr>
              <a:t> - </a:t>
            </a:r>
            <a:r>
              <a:rPr lang="en-US">
                <a:solidFill>
                  <a:srgbClr val="800000"/>
                </a:solidFill>
              </a:rPr>
              <a:t>hệ số  an toàn tính toán theo ứng suất chu kỳ</a:t>
            </a:r>
            <a:r>
              <a:rPr lang="en-US">
                <a:solidFill>
                  <a:srgbClr val="000000"/>
                </a:solidFill>
              </a:rPr>
              <a:t>;</a:t>
            </a:r>
            <a:endParaRPr lang="en-US"/>
          </a:p>
          <a:p>
            <a:pPr algn="l"/>
            <a:endParaRPr lang="en-US">
              <a:latin typeface="Times New Roman" pitchFamily="18" charset="0"/>
              <a:cs typeface="Times New Roman" pitchFamily="18" charset="0"/>
            </a:endParaRPr>
          </a:p>
        </p:txBody>
      </p:sp>
      <p:grpSp>
        <p:nvGrpSpPr>
          <p:cNvPr id="500741" name="Group 5"/>
          <p:cNvGrpSpPr>
            <a:grpSpLocks/>
          </p:cNvGrpSpPr>
          <p:nvPr/>
        </p:nvGrpSpPr>
        <p:grpSpPr bwMode="auto">
          <a:xfrm>
            <a:off x="2971800" y="1600200"/>
            <a:ext cx="5934075" cy="612775"/>
            <a:chOff x="1872" y="1070"/>
            <a:chExt cx="3738" cy="386"/>
          </a:xfrm>
        </p:grpSpPr>
        <p:graphicFrame>
          <p:nvGraphicFramePr>
            <p:cNvPr id="500742" name="Object 6"/>
            <p:cNvGraphicFramePr>
              <a:graphicFrameLocks noChangeAspect="1"/>
            </p:cNvGraphicFramePr>
            <p:nvPr/>
          </p:nvGraphicFramePr>
          <p:xfrm>
            <a:off x="1872" y="1188"/>
            <a:ext cx="1008" cy="268"/>
          </p:xfrm>
          <a:graphic>
            <a:graphicData uri="http://schemas.openxmlformats.org/presentationml/2006/ole">
              <mc:AlternateContent xmlns:mc="http://schemas.openxmlformats.org/markup-compatibility/2006">
                <mc:Choice xmlns:v="urn:schemas-microsoft-com:vml" Requires="v">
                  <p:oleObj spid="_x0000_s500752" name="Equation" r:id="rId3" imgW="583920" imgH="241200" progId="Equation.3">
                    <p:embed/>
                  </p:oleObj>
                </mc:Choice>
                <mc:Fallback>
                  <p:oleObj name="Equation" r:id="rId3" imgW="583920" imgH="241200" progId="Equation.3">
                    <p:embed/>
                    <p:pic>
                      <p:nvPicPr>
                        <p:cNvPr id="0" name="Object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72" y="1188"/>
                          <a:ext cx="1008"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00743" name="Text Box 7"/>
            <p:cNvSpPr txBox="1">
              <a:spLocks noChangeArrowheads="1"/>
            </p:cNvSpPr>
            <p:nvPr/>
          </p:nvSpPr>
          <p:spPr bwMode="auto">
            <a:xfrm>
              <a:off x="4886" y="1070"/>
              <a:ext cx="72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(14. 11)</a:t>
              </a:r>
            </a:p>
          </p:txBody>
        </p:sp>
      </p:grpSp>
      <p:sp>
        <p:nvSpPr>
          <p:cNvPr id="500744" name="Text Box 8"/>
          <p:cNvSpPr txBox="1">
            <a:spLocks noChangeArrowheads="1"/>
          </p:cNvSpPr>
          <p:nvPr/>
        </p:nvSpPr>
        <p:spPr bwMode="auto">
          <a:xfrm>
            <a:off x="60325" y="2681288"/>
            <a:ext cx="9217025" cy="1774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lnSpc>
                <a:spcPct val="115000"/>
              </a:lnSpc>
            </a:pPr>
            <a:r>
              <a:rPr lang="en-US">
                <a:solidFill>
                  <a:srgbClr val="0000FF"/>
                </a:solidFill>
              </a:rPr>
              <a:t>[n]</a:t>
            </a:r>
            <a:r>
              <a:rPr lang="en-US">
                <a:solidFill>
                  <a:srgbClr val="000000"/>
                </a:solidFill>
              </a:rPr>
              <a:t> - </a:t>
            </a:r>
            <a:r>
              <a:rPr lang="en-US">
                <a:solidFill>
                  <a:srgbClr val="006600"/>
                </a:solidFill>
              </a:rPr>
              <a:t>hệ số  an toàn cho phép được xác định từ kinh nghiệm sử </a:t>
            </a:r>
          </a:p>
          <a:p>
            <a:pPr algn="l">
              <a:lnSpc>
                <a:spcPct val="115000"/>
              </a:lnSpc>
            </a:pPr>
            <a:r>
              <a:rPr lang="en-US">
                <a:solidFill>
                  <a:srgbClr val="006600"/>
                </a:solidFill>
              </a:rPr>
              <a:t>dụng và tuỳ thuộc vào nhiệm vụ của chi tiết, điều kiện làm việc, độ </a:t>
            </a:r>
          </a:p>
          <a:p>
            <a:pPr algn="l">
              <a:lnSpc>
                <a:spcPct val="115000"/>
              </a:lnSpc>
            </a:pPr>
            <a:r>
              <a:rPr lang="en-US">
                <a:solidFill>
                  <a:srgbClr val="006600"/>
                </a:solidFill>
              </a:rPr>
              <a:t>chính xác của phương pháp tính và mức độ tin cậy của các thông </a:t>
            </a:r>
          </a:p>
          <a:p>
            <a:pPr algn="l">
              <a:lnSpc>
                <a:spcPct val="115000"/>
              </a:lnSpc>
            </a:pPr>
            <a:r>
              <a:rPr lang="en-US">
                <a:solidFill>
                  <a:srgbClr val="006600"/>
                </a:solidFill>
              </a:rPr>
              <a:t>tin về dặc trưng cơ học của vật liệu. Thường thì [n] = 1,3 . . . 3.</a:t>
            </a:r>
            <a:endParaRPr lang="en-US">
              <a:solidFill>
                <a:srgbClr val="006600"/>
              </a:solidFill>
              <a:cs typeface="Times New Roman" pitchFamily="18" charset="0"/>
            </a:endParaRPr>
          </a:p>
        </p:txBody>
      </p:sp>
      <p:sp>
        <p:nvSpPr>
          <p:cNvPr id="500745" name="Text Box 9"/>
          <p:cNvSpPr txBox="1">
            <a:spLocks noChangeArrowheads="1"/>
          </p:cNvSpPr>
          <p:nvPr/>
        </p:nvSpPr>
        <p:spPr bwMode="auto">
          <a:xfrm>
            <a:off x="136525" y="4437063"/>
            <a:ext cx="9029700" cy="1354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lnSpc>
                <a:spcPct val="115000"/>
              </a:lnSpc>
            </a:pPr>
            <a:r>
              <a:rPr lang="en-US">
                <a:solidFill>
                  <a:srgbClr val="6600CC"/>
                </a:solidFill>
              </a:rPr>
              <a:t>Tính toán theo hệ số an toàn cho phép được thực hiện cho trạng </a:t>
            </a:r>
          </a:p>
          <a:p>
            <a:pPr algn="l">
              <a:lnSpc>
                <a:spcPct val="115000"/>
              </a:lnSpc>
            </a:pPr>
            <a:r>
              <a:rPr lang="en-US">
                <a:solidFill>
                  <a:srgbClr val="6600CC"/>
                </a:solidFill>
              </a:rPr>
              <a:t>thái ứng suất đơn .Nếu kết quả tính toán thoả mãn điều kiện </a:t>
            </a:r>
          </a:p>
          <a:p>
            <a:pPr algn="l">
              <a:lnSpc>
                <a:spcPct val="115000"/>
              </a:lnSpc>
            </a:pPr>
            <a:r>
              <a:rPr lang="en-US">
                <a:solidFill>
                  <a:srgbClr val="6600CC"/>
                </a:solidFill>
              </a:rPr>
              <a:t>(14. 11) người ta cho rằng chi tiết có thể làm việc lâu dài vô hạn. </a:t>
            </a:r>
            <a:endParaRPr lang="en-US">
              <a:solidFill>
                <a:srgbClr val="6600CC"/>
              </a:solidFill>
              <a:cs typeface="Times New Roman" pitchFamily="18" charset="0"/>
            </a:endParaRPr>
          </a:p>
        </p:txBody>
      </p:sp>
      <p:grpSp>
        <p:nvGrpSpPr>
          <p:cNvPr id="500746" name="Group 10"/>
          <p:cNvGrpSpPr>
            <a:grpSpLocks/>
          </p:cNvGrpSpPr>
          <p:nvPr/>
        </p:nvGrpSpPr>
        <p:grpSpPr bwMode="auto">
          <a:xfrm>
            <a:off x="136525" y="419100"/>
            <a:ext cx="9007475" cy="990600"/>
            <a:chOff x="86" y="264"/>
            <a:chExt cx="5674" cy="624"/>
          </a:xfrm>
        </p:grpSpPr>
        <p:sp>
          <p:nvSpPr>
            <p:cNvPr id="500747" name="Text Box 11"/>
            <p:cNvSpPr txBox="1">
              <a:spLocks noChangeArrowheads="1"/>
            </p:cNvSpPr>
            <p:nvPr/>
          </p:nvSpPr>
          <p:spPr bwMode="auto">
            <a:xfrm>
              <a:off x="86" y="265"/>
              <a:ext cx="5674" cy="5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lnSpc>
                  <a:spcPct val="115000"/>
                </a:lnSpc>
              </a:pPr>
              <a:r>
                <a:rPr lang="en-US" b="1" i="1">
                  <a:solidFill>
                    <a:srgbClr val="6600CC"/>
                  </a:solidFill>
                </a:rPr>
                <a:t>Chế độ chịu tải bình ổn là chế độ khi ứng suất trung bình  </a:t>
              </a:r>
            </a:p>
            <a:p>
              <a:pPr algn="l">
                <a:lnSpc>
                  <a:spcPct val="115000"/>
                </a:lnSpc>
              </a:pPr>
              <a:r>
                <a:rPr lang="en-US" b="1" i="1">
                  <a:solidFill>
                    <a:srgbClr val="6600CC"/>
                  </a:solidFill>
                </a:rPr>
                <a:t>và biên độ ứng suất          không thay đổi theo thời gian</a:t>
              </a:r>
              <a:r>
                <a:rPr lang="en-US" b="1">
                  <a:solidFill>
                    <a:srgbClr val="000000"/>
                  </a:solidFill>
                </a:rPr>
                <a:t>.</a:t>
              </a:r>
              <a:endParaRPr lang="en-US">
                <a:latin typeface="Times New Roman" pitchFamily="18" charset="0"/>
                <a:cs typeface="Times New Roman" pitchFamily="18" charset="0"/>
              </a:endParaRPr>
            </a:p>
          </p:txBody>
        </p:sp>
        <p:graphicFrame>
          <p:nvGraphicFramePr>
            <p:cNvPr id="500748" name="Object 12"/>
            <p:cNvGraphicFramePr>
              <a:graphicFrameLocks noChangeAspect="1"/>
            </p:cNvGraphicFramePr>
            <p:nvPr/>
          </p:nvGraphicFramePr>
          <p:xfrm>
            <a:off x="5364" y="264"/>
            <a:ext cx="321" cy="348"/>
          </p:xfrm>
          <a:graphic>
            <a:graphicData uri="http://schemas.openxmlformats.org/presentationml/2006/ole">
              <mc:AlternateContent xmlns:mc="http://schemas.openxmlformats.org/markup-compatibility/2006">
                <mc:Choice xmlns:v="urn:schemas-microsoft-com:vml" Requires="v">
                  <p:oleObj spid="_x0000_s500753" name="Equation" r:id="rId5" imgW="266400" imgH="279360" progId="Equation.3">
                    <p:embed/>
                  </p:oleObj>
                </mc:Choice>
                <mc:Fallback>
                  <p:oleObj name="Equation" r:id="rId5" imgW="266400" imgH="279360" progId="Equation.3">
                    <p:embed/>
                    <p:pic>
                      <p:nvPicPr>
                        <p:cNvPr id="0" name="Object 1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364" y="264"/>
                          <a:ext cx="321" cy="3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00749" name="Object 13"/>
            <p:cNvGraphicFramePr>
              <a:graphicFrameLocks noChangeAspect="1"/>
            </p:cNvGraphicFramePr>
            <p:nvPr/>
          </p:nvGraphicFramePr>
          <p:xfrm>
            <a:off x="2064" y="540"/>
            <a:ext cx="275" cy="348"/>
          </p:xfrm>
          <a:graphic>
            <a:graphicData uri="http://schemas.openxmlformats.org/presentationml/2006/ole">
              <mc:AlternateContent xmlns:mc="http://schemas.openxmlformats.org/markup-compatibility/2006">
                <mc:Choice xmlns:v="urn:schemas-microsoft-com:vml" Requires="v">
                  <p:oleObj spid="_x0000_s500754" name="Equation" r:id="rId7" imgW="228600" imgH="279360" progId="Equation.3">
                    <p:embed/>
                  </p:oleObj>
                </mc:Choice>
                <mc:Fallback>
                  <p:oleObj name="Equation" r:id="rId7" imgW="228600" imgH="279360" progId="Equation.3">
                    <p:embed/>
                    <p:pic>
                      <p:nvPicPr>
                        <p:cNvPr id="0" name="Object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064" y="540"/>
                          <a:ext cx="275" cy="3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500750" name="Text Box 14"/>
          <p:cNvSpPr txBox="1">
            <a:spLocks noChangeArrowheads="1"/>
          </p:cNvSpPr>
          <p:nvPr/>
        </p:nvSpPr>
        <p:spPr bwMode="auto">
          <a:xfrm>
            <a:off x="0" y="5794375"/>
            <a:ext cx="9239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Khi chu kỳ ứng suất không đối xứng       được x</a:t>
            </a:r>
            <a:r>
              <a:rPr lang="en-US">
                <a:solidFill>
                  <a:srgbClr val="000000"/>
                </a:solidFill>
                <a:latin typeface="Times New Roman"/>
              </a:rPr>
              <a:t>á</a:t>
            </a:r>
            <a:r>
              <a:rPr lang="en-US">
                <a:solidFill>
                  <a:srgbClr val="000000"/>
                </a:solidFill>
              </a:rPr>
              <a:t>c định theo đồ thị:</a:t>
            </a:r>
            <a:r>
              <a:rPr lang="en-US">
                <a:latin typeface="Times New Roman" pitchFamily="18" charset="0"/>
                <a:cs typeface="Times New Roman" pitchFamily="18" charset="0"/>
              </a:rPr>
              <a:t> </a:t>
            </a:r>
          </a:p>
        </p:txBody>
      </p:sp>
      <p:graphicFrame>
        <p:nvGraphicFramePr>
          <p:cNvPr id="500751" name="Object 15"/>
          <p:cNvGraphicFramePr>
            <a:graphicFrameLocks noChangeAspect="1"/>
          </p:cNvGraphicFramePr>
          <p:nvPr/>
        </p:nvGraphicFramePr>
        <p:xfrm>
          <a:off x="5080000" y="5778500"/>
          <a:ext cx="460375" cy="533400"/>
        </p:xfrm>
        <a:graphic>
          <a:graphicData uri="http://schemas.openxmlformats.org/presentationml/2006/ole">
            <mc:AlternateContent xmlns:mc="http://schemas.openxmlformats.org/markup-compatibility/2006">
              <mc:Choice xmlns:v="urn:schemas-microsoft-com:vml" Requires="v">
                <p:oleObj spid="_x0000_s500755" name="Equation" r:id="rId9" imgW="241200" imgH="279360" progId="Equation.3">
                  <p:embed/>
                </p:oleObj>
              </mc:Choice>
              <mc:Fallback>
                <p:oleObj name="Equation" r:id="rId9" imgW="241200" imgH="279360" progId="Equation.3">
                  <p:embed/>
                  <p:pic>
                    <p:nvPicPr>
                      <p:cNvPr id="0" name="Object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080000" y="5778500"/>
                        <a:ext cx="460375"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500738"/>
                                        </p:tgtEl>
                                        <p:attrNameLst>
                                          <p:attrName>style.visibility</p:attrName>
                                        </p:attrNameLst>
                                      </p:cBhvr>
                                      <p:to>
                                        <p:strVal val="visible"/>
                                      </p:to>
                                    </p:set>
                                    <p:animEffect transition="in" filter="checkerboard(across)">
                                      <p:cBhvr>
                                        <p:cTn id="7" dur="2000"/>
                                        <p:tgtEl>
                                          <p:spTgt spid="50073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nodeType="clickEffect">
                                  <p:stCondLst>
                                    <p:cond delay="0"/>
                                  </p:stCondLst>
                                  <p:childTnLst>
                                    <p:set>
                                      <p:cBhvr>
                                        <p:cTn id="11" dur="1" fill="hold">
                                          <p:stCondLst>
                                            <p:cond delay="0"/>
                                          </p:stCondLst>
                                        </p:cTn>
                                        <p:tgtEl>
                                          <p:spTgt spid="500746"/>
                                        </p:tgtEl>
                                        <p:attrNameLst>
                                          <p:attrName>style.visibility</p:attrName>
                                        </p:attrNameLst>
                                      </p:cBhvr>
                                      <p:to>
                                        <p:strVal val="visible"/>
                                      </p:to>
                                    </p:set>
                                    <p:animEffect transition="in" filter="wipe(up)">
                                      <p:cBhvr>
                                        <p:cTn id="12" dur="2000"/>
                                        <p:tgtEl>
                                          <p:spTgt spid="50074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500739"/>
                                        </p:tgtEl>
                                        <p:attrNameLst>
                                          <p:attrName>style.visibility</p:attrName>
                                        </p:attrNameLst>
                                      </p:cBhvr>
                                      <p:to>
                                        <p:strVal val="visible"/>
                                      </p:to>
                                    </p:set>
                                    <p:animEffect transition="in" filter="checkerboard(across)">
                                      <p:cBhvr>
                                        <p:cTn id="17" dur="2000"/>
                                        <p:tgtEl>
                                          <p:spTgt spid="50073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9" presetClass="entr" presetSubtype="0" fill="hold" nodeType="clickEffect">
                                  <p:stCondLst>
                                    <p:cond delay="0"/>
                                  </p:stCondLst>
                                  <p:childTnLst>
                                    <p:set>
                                      <p:cBhvr>
                                        <p:cTn id="21" dur="1" fill="hold">
                                          <p:stCondLst>
                                            <p:cond delay="0"/>
                                          </p:stCondLst>
                                        </p:cTn>
                                        <p:tgtEl>
                                          <p:spTgt spid="500741"/>
                                        </p:tgtEl>
                                        <p:attrNameLst>
                                          <p:attrName>style.visibility</p:attrName>
                                        </p:attrNameLst>
                                      </p:cBhvr>
                                      <p:to>
                                        <p:strVal val="visible"/>
                                      </p:to>
                                    </p:set>
                                    <p:animEffect transition="in" filter="dissolve">
                                      <p:cBhvr>
                                        <p:cTn id="22" dur="2000"/>
                                        <p:tgtEl>
                                          <p:spTgt spid="500741"/>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500740"/>
                                        </p:tgtEl>
                                        <p:attrNameLst>
                                          <p:attrName>style.visibility</p:attrName>
                                        </p:attrNameLst>
                                      </p:cBhvr>
                                      <p:to>
                                        <p:strVal val="visible"/>
                                      </p:to>
                                    </p:set>
                                    <p:animEffect transition="in" filter="checkerboard(across)">
                                      <p:cBhvr>
                                        <p:cTn id="27" dur="2000"/>
                                        <p:tgtEl>
                                          <p:spTgt spid="500740"/>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1" fill="hold" grpId="0" nodeType="clickEffect">
                                  <p:stCondLst>
                                    <p:cond delay="0"/>
                                  </p:stCondLst>
                                  <p:childTnLst>
                                    <p:set>
                                      <p:cBhvr>
                                        <p:cTn id="31" dur="1" fill="hold">
                                          <p:stCondLst>
                                            <p:cond delay="0"/>
                                          </p:stCondLst>
                                        </p:cTn>
                                        <p:tgtEl>
                                          <p:spTgt spid="500744"/>
                                        </p:tgtEl>
                                        <p:attrNameLst>
                                          <p:attrName>style.visibility</p:attrName>
                                        </p:attrNameLst>
                                      </p:cBhvr>
                                      <p:to>
                                        <p:strVal val="visible"/>
                                      </p:to>
                                    </p:set>
                                    <p:animEffect transition="in" filter="wipe(up)">
                                      <p:cBhvr>
                                        <p:cTn id="32" dur="2000"/>
                                        <p:tgtEl>
                                          <p:spTgt spid="500744"/>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18" presetClass="entr" presetSubtype="6" fill="hold" grpId="0" nodeType="clickEffect">
                                  <p:stCondLst>
                                    <p:cond delay="0"/>
                                  </p:stCondLst>
                                  <p:childTnLst>
                                    <p:set>
                                      <p:cBhvr>
                                        <p:cTn id="36" dur="1" fill="hold">
                                          <p:stCondLst>
                                            <p:cond delay="0"/>
                                          </p:stCondLst>
                                        </p:cTn>
                                        <p:tgtEl>
                                          <p:spTgt spid="500745"/>
                                        </p:tgtEl>
                                        <p:attrNameLst>
                                          <p:attrName>style.visibility</p:attrName>
                                        </p:attrNameLst>
                                      </p:cBhvr>
                                      <p:to>
                                        <p:strVal val="visible"/>
                                      </p:to>
                                    </p:set>
                                    <p:animEffect transition="in" filter="strips(downRight)">
                                      <p:cBhvr>
                                        <p:cTn id="37" dur="2000"/>
                                        <p:tgtEl>
                                          <p:spTgt spid="500745"/>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grpId="0" nodeType="clickEffect">
                                  <p:stCondLst>
                                    <p:cond delay="0"/>
                                  </p:stCondLst>
                                  <p:childTnLst>
                                    <p:set>
                                      <p:cBhvr>
                                        <p:cTn id="41" dur="1" fill="hold">
                                          <p:stCondLst>
                                            <p:cond delay="0"/>
                                          </p:stCondLst>
                                        </p:cTn>
                                        <p:tgtEl>
                                          <p:spTgt spid="500750"/>
                                        </p:tgtEl>
                                        <p:attrNameLst>
                                          <p:attrName>style.visibility</p:attrName>
                                        </p:attrNameLst>
                                      </p:cBhvr>
                                      <p:to>
                                        <p:strVal val="visible"/>
                                      </p:to>
                                    </p:set>
                                    <p:animEffect transition="in" filter="checkerboard(across)">
                                      <p:cBhvr>
                                        <p:cTn id="42" dur="500"/>
                                        <p:tgtEl>
                                          <p:spTgt spid="500750"/>
                                        </p:tgtEl>
                                      </p:cBhvr>
                                    </p:animEffect>
                                  </p:childTnLst>
                                </p:cTn>
                              </p:par>
                              <p:par>
                                <p:cTn id="43" presetID="5" presetClass="entr" presetSubtype="10" fill="hold" nodeType="withEffect">
                                  <p:stCondLst>
                                    <p:cond delay="0"/>
                                  </p:stCondLst>
                                  <p:childTnLst>
                                    <p:set>
                                      <p:cBhvr>
                                        <p:cTn id="44" dur="1" fill="hold">
                                          <p:stCondLst>
                                            <p:cond delay="0"/>
                                          </p:stCondLst>
                                        </p:cTn>
                                        <p:tgtEl>
                                          <p:spTgt spid="500751"/>
                                        </p:tgtEl>
                                        <p:attrNameLst>
                                          <p:attrName>style.visibility</p:attrName>
                                        </p:attrNameLst>
                                      </p:cBhvr>
                                      <p:to>
                                        <p:strVal val="visible"/>
                                      </p:to>
                                    </p:set>
                                    <p:animEffect transition="in" filter="checkerboard(across)">
                                      <p:cBhvr>
                                        <p:cTn id="45" dur="500"/>
                                        <p:tgtEl>
                                          <p:spTgt spid="5007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0738" grpId="0" autoUpdateAnimBg="0"/>
      <p:bldP spid="500739" grpId="0" autoUpdateAnimBg="0"/>
      <p:bldP spid="500740" grpId="0" autoUpdateAnimBg="0"/>
      <p:bldP spid="500744" grpId="0" autoUpdateAnimBg="0"/>
      <p:bldP spid="500745" grpId="0" autoUpdateAnimBg="0"/>
      <p:bldP spid="500750" grpId="0"/>
    </p:bldLst>
  </p:timing>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62" name="Rectangle 2"/>
          <p:cNvSpPr>
            <a:spLocks noChangeArrowheads="1"/>
          </p:cNvSpPr>
          <p:nvPr/>
        </p:nvSpPr>
        <p:spPr bwMode="auto">
          <a:xfrm>
            <a:off x="4457700" y="3309938"/>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en-US"/>
          </a:p>
        </p:txBody>
      </p:sp>
      <p:sp>
        <p:nvSpPr>
          <p:cNvPr id="501763" name="Line 3"/>
          <p:cNvSpPr>
            <a:spLocks noChangeShapeType="1"/>
          </p:cNvSpPr>
          <p:nvPr/>
        </p:nvSpPr>
        <p:spPr bwMode="auto">
          <a:xfrm>
            <a:off x="2714625" y="133350"/>
            <a:ext cx="0" cy="3046413"/>
          </a:xfrm>
          <a:prstGeom prst="line">
            <a:avLst/>
          </a:prstGeom>
          <a:noFill/>
          <a:ln w="9525">
            <a:solidFill>
              <a:srgbClr val="000000"/>
            </a:solidFill>
            <a:round/>
            <a:headEnd type="stealth" w="sm"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501764" name="Line 4"/>
          <p:cNvSpPr>
            <a:spLocks noChangeShapeType="1"/>
          </p:cNvSpPr>
          <p:nvPr/>
        </p:nvSpPr>
        <p:spPr bwMode="auto">
          <a:xfrm>
            <a:off x="2713038" y="3171825"/>
            <a:ext cx="5326062" cy="0"/>
          </a:xfrm>
          <a:prstGeom prst="line">
            <a:avLst/>
          </a:prstGeom>
          <a:noFill/>
          <a:ln w="9525">
            <a:solidFill>
              <a:srgbClr val="000000"/>
            </a:solidFill>
            <a:round/>
            <a:headEnd/>
            <a:tailEnd type="stealth" w="sm" len="lg"/>
          </a:ln>
          <a:extLst>
            <a:ext uri="{909E8E84-426E-40DD-AFC4-6F175D3DCCD1}">
              <a14:hiddenFill xmlns:a14="http://schemas.microsoft.com/office/drawing/2010/main">
                <a:noFill/>
              </a14:hiddenFill>
            </a:ext>
          </a:extLst>
        </p:spPr>
        <p:txBody>
          <a:bodyPr/>
          <a:lstStyle/>
          <a:p>
            <a:endParaRPr lang="en-US"/>
          </a:p>
        </p:txBody>
      </p:sp>
      <p:sp>
        <p:nvSpPr>
          <p:cNvPr id="501765" name="Line 5"/>
          <p:cNvSpPr>
            <a:spLocks noChangeShapeType="1"/>
          </p:cNvSpPr>
          <p:nvPr/>
        </p:nvSpPr>
        <p:spPr bwMode="auto">
          <a:xfrm>
            <a:off x="5818188" y="1382713"/>
            <a:ext cx="1757362" cy="1784350"/>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766" name="Line 6"/>
          <p:cNvSpPr>
            <a:spLocks noChangeShapeType="1"/>
          </p:cNvSpPr>
          <p:nvPr/>
        </p:nvSpPr>
        <p:spPr bwMode="auto">
          <a:xfrm>
            <a:off x="2714625" y="596900"/>
            <a:ext cx="3100388" cy="784225"/>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767" name="Line 7"/>
          <p:cNvSpPr>
            <a:spLocks noChangeShapeType="1"/>
          </p:cNvSpPr>
          <p:nvPr/>
        </p:nvSpPr>
        <p:spPr bwMode="auto">
          <a:xfrm rot="66389" flipH="1">
            <a:off x="2725738" y="1592263"/>
            <a:ext cx="1570037" cy="15954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768" name="Line 8"/>
          <p:cNvSpPr>
            <a:spLocks noChangeShapeType="1"/>
          </p:cNvSpPr>
          <p:nvPr/>
        </p:nvSpPr>
        <p:spPr bwMode="auto">
          <a:xfrm>
            <a:off x="2714625" y="1587500"/>
            <a:ext cx="15748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769" name="Line 9"/>
          <p:cNvSpPr>
            <a:spLocks noChangeShapeType="1"/>
          </p:cNvSpPr>
          <p:nvPr/>
        </p:nvSpPr>
        <p:spPr bwMode="auto">
          <a:xfrm>
            <a:off x="2700338" y="1260475"/>
            <a:ext cx="3732212" cy="758825"/>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770" name="Line 10"/>
          <p:cNvSpPr>
            <a:spLocks noChangeShapeType="1"/>
          </p:cNvSpPr>
          <p:nvPr/>
        </p:nvSpPr>
        <p:spPr bwMode="auto">
          <a:xfrm>
            <a:off x="4327525" y="1590675"/>
            <a:ext cx="0" cy="15779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771" name="Line 11"/>
          <p:cNvSpPr>
            <a:spLocks noChangeShapeType="1"/>
          </p:cNvSpPr>
          <p:nvPr/>
        </p:nvSpPr>
        <p:spPr bwMode="auto">
          <a:xfrm>
            <a:off x="2714625" y="2154238"/>
            <a:ext cx="100171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772" name="Line 12"/>
          <p:cNvSpPr>
            <a:spLocks noChangeShapeType="1"/>
          </p:cNvSpPr>
          <p:nvPr/>
        </p:nvSpPr>
        <p:spPr bwMode="auto">
          <a:xfrm>
            <a:off x="3736975" y="2154238"/>
            <a:ext cx="0" cy="10144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773" name="Line 13"/>
          <p:cNvSpPr>
            <a:spLocks noChangeShapeType="1"/>
          </p:cNvSpPr>
          <p:nvPr/>
        </p:nvSpPr>
        <p:spPr bwMode="auto">
          <a:xfrm>
            <a:off x="2713038" y="1109663"/>
            <a:ext cx="203517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774" name="Line 14"/>
          <p:cNvSpPr>
            <a:spLocks noChangeShapeType="1"/>
          </p:cNvSpPr>
          <p:nvPr/>
        </p:nvSpPr>
        <p:spPr bwMode="auto">
          <a:xfrm>
            <a:off x="4779963" y="1117600"/>
            <a:ext cx="0" cy="20526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775" name="Text Box 15"/>
          <p:cNvSpPr txBox="1">
            <a:spLocks noChangeArrowheads="1"/>
          </p:cNvSpPr>
          <p:nvPr/>
        </p:nvSpPr>
        <p:spPr bwMode="auto">
          <a:xfrm>
            <a:off x="2641600" y="222250"/>
            <a:ext cx="51593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A</a:t>
            </a:r>
          </a:p>
        </p:txBody>
      </p:sp>
      <p:sp>
        <p:nvSpPr>
          <p:cNvPr id="501776" name="Text Box 16"/>
          <p:cNvSpPr txBox="1">
            <a:spLocks noChangeArrowheads="1"/>
          </p:cNvSpPr>
          <p:nvPr/>
        </p:nvSpPr>
        <p:spPr bwMode="auto">
          <a:xfrm>
            <a:off x="4622800" y="704850"/>
            <a:ext cx="51593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B</a:t>
            </a:r>
          </a:p>
        </p:txBody>
      </p:sp>
      <p:sp>
        <p:nvSpPr>
          <p:cNvPr id="501777" name="Text Box 17"/>
          <p:cNvSpPr txBox="1">
            <a:spLocks noChangeArrowheads="1"/>
          </p:cNvSpPr>
          <p:nvPr/>
        </p:nvSpPr>
        <p:spPr bwMode="auto">
          <a:xfrm>
            <a:off x="5689600" y="1009650"/>
            <a:ext cx="51593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E</a:t>
            </a:r>
          </a:p>
        </p:txBody>
      </p:sp>
      <p:sp>
        <p:nvSpPr>
          <p:cNvPr id="501778" name="Text Box 18"/>
          <p:cNvSpPr txBox="1">
            <a:spLocks noChangeArrowheads="1"/>
          </p:cNvSpPr>
          <p:nvPr/>
        </p:nvSpPr>
        <p:spPr bwMode="auto">
          <a:xfrm>
            <a:off x="7477125" y="2794000"/>
            <a:ext cx="5175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C</a:t>
            </a:r>
          </a:p>
        </p:txBody>
      </p:sp>
      <p:sp>
        <p:nvSpPr>
          <p:cNvPr id="501779" name="Text Box 19"/>
          <p:cNvSpPr txBox="1">
            <a:spLocks noChangeArrowheads="1"/>
          </p:cNvSpPr>
          <p:nvPr/>
        </p:nvSpPr>
        <p:spPr bwMode="auto">
          <a:xfrm>
            <a:off x="4175125" y="1187450"/>
            <a:ext cx="5175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N</a:t>
            </a:r>
          </a:p>
        </p:txBody>
      </p:sp>
      <p:sp>
        <p:nvSpPr>
          <p:cNvPr id="501780" name="Text Box 20"/>
          <p:cNvSpPr txBox="1">
            <a:spLocks noChangeArrowheads="1"/>
          </p:cNvSpPr>
          <p:nvPr/>
        </p:nvSpPr>
        <p:spPr bwMode="auto">
          <a:xfrm>
            <a:off x="3767138" y="1971675"/>
            <a:ext cx="5159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M</a:t>
            </a:r>
          </a:p>
        </p:txBody>
      </p:sp>
      <p:sp>
        <p:nvSpPr>
          <p:cNvPr id="501781" name="Arc 21"/>
          <p:cNvSpPr>
            <a:spLocks/>
          </p:cNvSpPr>
          <p:nvPr/>
        </p:nvSpPr>
        <p:spPr bwMode="auto">
          <a:xfrm>
            <a:off x="7107238" y="2847975"/>
            <a:ext cx="422275" cy="315913"/>
          </a:xfrm>
          <a:custGeom>
            <a:avLst/>
            <a:gdLst>
              <a:gd name="G0" fmla="+- 21600 0 0"/>
              <a:gd name="G1" fmla="+- 15882 0 0"/>
              <a:gd name="G2" fmla="+- 21600 0 0"/>
              <a:gd name="T0" fmla="*/ 0 w 21600"/>
              <a:gd name="T1" fmla="*/ 15901 h 15901"/>
              <a:gd name="T2" fmla="*/ 6961 w 21600"/>
              <a:gd name="T3" fmla="*/ 0 h 15901"/>
              <a:gd name="T4" fmla="*/ 21600 w 21600"/>
              <a:gd name="T5" fmla="*/ 15882 h 15901"/>
            </a:gdLst>
            <a:ahLst/>
            <a:cxnLst>
              <a:cxn ang="0">
                <a:pos x="T0" y="T1"/>
              </a:cxn>
              <a:cxn ang="0">
                <a:pos x="T2" y="T3"/>
              </a:cxn>
              <a:cxn ang="0">
                <a:pos x="T4" y="T5"/>
              </a:cxn>
            </a:cxnLst>
            <a:rect l="0" t="0" r="r" b="b"/>
            <a:pathLst>
              <a:path w="21600" h="15901" fill="none" extrusionOk="0">
                <a:moveTo>
                  <a:pt x="0" y="15900"/>
                </a:moveTo>
                <a:cubicBezTo>
                  <a:pt x="0" y="15894"/>
                  <a:pt x="0" y="15888"/>
                  <a:pt x="0" y="15882"/>
                </a:cubicBezTo>
                <a:cubicBezTo>
                  <a:pt x="-1" y="9848"/>
                  <a:pt x="2523" y="4089"/>
                  <a:pt x="6960" y="-1"/>
                </a:cubicBezTo>
              </a:path>
              <a:path w="21600" h="15901" stroke="0" extrusionOk="0">
                <a:moveTo>
                  <a:pt x="0" y="15900"/>
                </a:moveTo>
                <a:cubicBezTo>
                  <a:pt x="0" y="15894"/>
                  <a:pt x="0" y="15888"/>
                  <a:pt x="0" y="15882"/>
                </a:cubicBezTo>
                <a:cubicBezTo>
                  <a:pt x="-1" y="9848"/>
                  <a:pt x="2523" y="4089"/>
                  <a:pt x="6960" y="-1"/>
                </a:cubicBezTo>
                <a:lnTo>
                  <a:pt x="21600" y="15882"/>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1782" name="Text Box 22"/>
          <p:cNvSpPr txBox="1">
            <a:spLocks noChangeArrowheads="1"/>
          </p:cNvSpPr>
          <p:nvPr/>
        </p:nvSpPr>
        <p:spPr bwMode="auto">
          <a:xfrm>
            <a:off x="6635750" y="2724150"/>
            <a:ext cx="6699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45</a:t>
            </a:r>
            <a:r>
              <a:rPr lang="en-US" baseline="30000">
                <a:latin typeface="Times New Roman" pitchFamily="18" charset="0"/>
                <a:cs typeface="Times New Roman" pitchFamily="18" charset="0"/>
              </a:rPr>
              <a:t>o</a:t>
            </a:r>
            <a:endParaRPr lang="en-US">
              <a:latin typeface="Times New Roman" pitchFamily="18" charset="0"/>
              <a:cs typeface="Times New Roman" pitchFamily="18" charset="0"/>
            </a:endParaRPr>
          </a:p>
        </p:txBody>
      </p:sp>
      <p:sp>
        <p:nvSpPr>
          <p:cNvPr id="501783" name="Text Box 23"/>
          <p:cNvSpPr txBox="1">
            <a:spLocks noChangeArrowheads="1"/>
          </p:cNvSpPr>
          <p:nvPr/>
        </p:nvSpPr>
        <p:spPr bwMode="auto">
          <a:xfrm>
            <a:off x="2684463" y="925513"/>
            <a:ext cx="515937"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A</a:t>
            </a:r>
            <a:r>
              <a:rPr lang="en-US" baseline="-25000">
                <a:latin typeface="Times New Roman" pitchFamily="18" charset="0"/>
                <a:cs typeface="Times New Roman" pitchFamily="18" charset="0"/>
              </a:rPr>
              <a:t>1</a:t>
            </a:r>
            <a:endParaRPr lang="en-US">
              <a:latin typeface="Times New Roman" pitchFamily="18" charset="0"/>
              <a:cs typeface="Times New Roman" pitchFamily="18" charset="0"/>
            </a:endParaRPr>
          </a:p>
        </p:txBody>
      </p:sp>
      <p:sp>
        <p:nvSpPr>
          <p:cNvPr id="501784" name="Text Box 24"/>
          <p:cNvSpPr txBox="1">
            <a:spLocks noChangeArrowheads="1"/>
          </p:cNvSpPr>
          <p:nvPr/>
        </p:nvSpPr>
        <p:spPr bwMode="auto">
          <a:xfrm>
            <a:off x="4270375" y="2724150"/>
            <a:ext cx="5175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N</a:t>
            </a:r>
            <a:r>
              <a:rPr lang="en-US" baseline="-25000">
                <a:latin typeface="Times New Roman" pitchFamily="18" charset="0"/>
                <a:cs typeface="Times New Roman" pitchFamily="18" charset="0"/>
              </a:rPr>
              <a:t>1</a:t>
            </a:r>
            <a:endParaRPr lang="en-US">
              <a:latin typeface="Times New Roman" pitchFamily="18" charset="0"/>
              <a:cs typeface="Times New Roman" pitchFamily="18" charset="0"/>
            </a:endParaRPr>
          </a:p>
        </p:txBody>
      </p:sp>
      <p:sp>
        <p:nvSpPr>
          <p:cNvPr id="501785" name="Text Box 25"/>
          <p:cNvSpPr txBox="1">
            <a:spLocks noChangeArrowheads="1"/>
          </p:cNvSpPr>
          <p:nvPr/>
        </p:nvSpPr>
        <p:spPr bwMode="auto">
          <a:xfrm>
            <a:off x="6375400" y="1644650"/>
            <a:ext cx="51593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E</a:t>
            </a:r>
            <a:r>
              <a:rPr lang="en-US" baseline="-25000">
                <a:latin typeface="Times New Roman" pitchFamily="18" charset="0"/>
                <a:cs typeface="Times New Roman" pitchFamily="18" charset="0"/>
              </a:rPr>
              <a:t>1</a:t>
            </a:r>
            <a:endParaRPr lang="en-US">
              <a:latin typeface="Times New Roman" pitchFamily="18" charset="0"/>
              <a:cs typeface="Times New Roman" pitchFamily="18" charset="0"/>
            </a:endParaRPr>
          </a:p>
        </p:txBody>
      </p:sp>
      <p:sp>
        <p:nvSpPr>
          <p:cNvPr id="501786" name="Text Box 26"/>
          <p:cNvSpPr txBox="1">
            <a:spLocks noChangeArrowheads="1"/>
          </p:cNvSpPr>
          <p:nvPr/>
        </p:nvSpPr>
        <p:spPr bwMode="auto">
          <a:xfrm>
            <a:off x="2282825" y="793750"/>
            <a:ext cx="465138"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501787" name="Text Box 27"/>
          <p:cNvSpPr txBox="1">
            <a:spLocks noChangeArrowheads="1"/>
          </p:cNvSpPr>
          <p:nvPr/>
        </p:nvSpPr>
        <p:spPr bwMode="auto">
          <a:xfrm>
            <a:off x="2260600" y="1970088"/>
            <a:ext cx="465138"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501788" name="Text Box 28"/>
          <p:cNvSpPr txBox="1">
            <a:spLocks noChangeArrowheads="1"/>
          </p:cNvSpPr>
          <p:nvPr/>
        </p:nvSpPr>
        <p:spPr bwMode="auto">
          <a:xfrm>
            <a:off x="2282825" y="755650"/>
            <a:ext cx="536575" cy="379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501789" name="Text Box 29"/>
          <p:cNvSpPr txBox="1">
            <a:spLocks noChangeArrowheads="1"/>
          </p:cNvSpPr>
          <p:nvPr/>
        </p:nvSpPr>
        <p:spPr bwMode="auto">
          <a:xfrm>
            <a:off x="4521200" y="3103563"/>
            <a:ext cx="70961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501790" name="Text Box 30"/>
          <p:cNvSpPr txBox="1">
            <a:spLocks noChangeArrowheads="1"/>
          </p:cNvSpPr>
          <p:nvPr/>
        </p:nvSpPr>
        <p:spPr bwMode="auto">
          <a:xfrm>
            <a:off x="7848600" y="3103563"/>
            <a:ext cx="508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501791" name="Text Box 31"/>
          <p:cNvSpPr txBox="1">
            <a:spLocks noChangeArrowheads="1"/>
          </p:cNvSpPr>
          <p:nvPr/>
        </p:nvSpPr>
        <p:spPr bwMode="auto">
          <a:xfrm>
            <a:off x="4005263" y="3082925"/>
            <a:ext cx="650875"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501792" name="Text Box 32"/>
          <p:cNvSpPr txBox="1">
            <a:spLocks noChangeArrowheads="1"/>
          </p:cNvSpPr>
          <p:nvPr/>
        </p:nvSpPr>
        <p:spPr bwMode="auto">
          <a:xfrm>
            <a:off x="3487738" y="3082925"/>
            <a:ext cx="508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501793" name="Text Box 33"/>
          <p:cNvSpPr txBox="1">
            <a:spLocks noChangeArrowheads="1"/>
          </p:cNvSpPr>
          <p:nvPr/>
        </p:nvSpPr>
        <p:spPr bwMode="auto">
          <a:xfrm>
            <a:off x="7364413" y="3103563"/>
            <a:ext cx="465137"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501794" name="Text Box 34"/>
          <p:cNvSpPr txBox="1">
            <a:spLocks noChangeArrowheads="1"/>
          </p:cNvSpPr>
          <p:nvPr/>
        </p:nvSpPr>
        <p:spPr bwMode="auto">
          <a:xfrm>
            <a:off x="2413000" y="3028950"/>
            <a:ext cx="51593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O</a:t>
            </a:r>
          </a:p>
        </p:txBody>
      </p:sp>
      <p:graphicFrame>
        <p:nvGraphicFramePr>
          <p:cNvPr id="501795" name="Object 35"/>
          <p:cNvGraphicFramePr>
            <a:graphicFrameLocks noChangeAspect="1"/>
          </p:cNvGraphicFramePr>
          <p:nvPr/>
        </p:nvGraphicFramePr>
        <p:xfrm>
          <a:off x="2190750" y="-152400"/>
          <a:ext cx="511175" cy="533400"/>
        </p:xfrm>
        <a:graphic>
          <a:graphicData uri="http://schemas.openxmlformats.org/presentationml/2006/ole">
            <mc:AlternateContent xmlns:mc="http://schemas.openxmlformats.org/markup-compatibility/2006">
              <mc:Choice xmlns:v="urn:schemas-microsoft-com:vml" Requires="v">
                <p:oleObj spid="_x0000_s501824" name="Equation" r:id="rId3" imgW="228600" imgH="241300" progId="Equation.3">
                  <p:embed/>
                </p:oleObj>
              </mc:Choice>
              <mc:Fallback>
                <p:oleObj name="Equation" r:id="rId3" imgW="228600" imgH="241300" progId="Equation.3">
                  <p:embed/>
                  <p:pic>
                    <p:nvPicPr>
                      <p:cNvPr id="0" name="Object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90750" y="-152400"/>
                        <a:ext cx="511175" cy="533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01796" name="Object 36"/>
          <p:cNvGraphicFramePr>
            <a:graphicFrameLocks noChangeAspect="1"/>
          </p:cNvGraphicFramePr>
          <p:nvPr/>
        </p:nvGraphicFramePr>
        <p:xfrm>
          <a:off x="2133600" y="741363"/>
          <a:ext cx="577850" cy="468312"/>
        </p:xfrm>
        <a:graphic>
          <a:graphicData uri="http://schemas.openxmlformats.org/presentationml/2006/ole">
            <mc:AlternateContent xmlns:mc="http://schemas.openxmlformats.org/markup-compatibility/2006">
              <mc:Choice xmlns:v="urn:schemas-microsoft-com:vml" Requires="v">
                <p:oleObj spid="_x0000_s501825" name="Equation" r:id="rId5" imgW="469800" imgH="279360" progId="Equation.3">
                  <p:embed/>
                </p:oleObj>
              </mc:Choice>
              <mc:Fallback>
                <p:oleObj name="Equation" r:id="rId5" imgW="469800" imgH="279360" progId="Equation.3">
                  <p:embed/>
                  <p:pic>
                    <p:nvPicPr>
                      <p:cNvPr id="0" name="Object 3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33600" y="741363"/>
                        <a:ext cx="577850" cy="468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01797" name="Object 37"/>
          <p:cNvGraphicFramePr>
            <a:graphicFrameLocks noChangeAspect="1"/>
          </p:cNvGraphicFramePr>
          <p:nvPr/>
        </p:nvGraphicFramePr>
        <p:xfrm>
          <a:off x="2276475" y="228600"/>
          <a:ext cx="525463" cy="561975"/>
        </p:xfrm>
        <a:graphic>
          <a:graphicData uri="http://schemas.openxmlformats.org/presentationml/2006/ole">
            <mc:AlternateContent xmlns:mc="http://schemas.openxmlformats.org/markup-compatibility/2006">
              <mc:Choice xmlns:v="urn:schemas-microsoft-com:vml" Requires="v">
                <p:oleObj spid="_x0000_s501826" name="Equation" r:id="rId7" imgW="355320" imgH="304560" progId="Equation.3">
                  <p:embed/>
                </p:oleObj>
              </mc:Choice>
              <mc:Fallback>
                <p:oleObj name="Equation" r:id="rId7" imgW="355320" imgH="304560" progId="Equation.3">
                  <p:embed/>
                  <p:pic>
                    <p:nvPicPr>
                      <p:cNvPr id="0" name="Object 3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276475" y="228600"/>
                        <a:ext cx="525463" cy="561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01798" name="Object 38"/>
          <p:cNvGraphicFramePr>
            <a:graphicFrameLocks noChangeAspect="1"/>
          </p:cNvGraphicFramePr>
          <p:nvPr/>
        </p:nvGraphicFramePr>
        <p:xfrm>
          <a:off x="2208213" y="1022350"/>
          <a:ext cx="412750" cy="450850"/>
        </p:xfrm>
        <a:graphic>
          <a:graphicData uri="http://schemas.openxmlformats.org/presentationml/2006/ole">
            <mc:AlternateContent xmlns:mc="http://schemas.openxmlformats.org/markup-compatibility/2006">
              <mc:Choice xmlns:v="urn:schemas-microsoft-com:vml" Requires="v">
                <p:oleObj spid="_x0000_s501827" name="Equation" r:id="rId9" imgW="266400" imgH="228600" progId="Equation.3">
                  <p:embed/>
                </p:oleObj>
              </mc:Choice>
              <mc:Fallback>
                <p:oleObj name="Equation" r:id="rId9" imgW="266400" imgH="228600" progId="Equation.3">
                  <p:embed/>
                  <p:pic>
                    <p:nvPicPr>
                      <p:cNvPr id="0" name="Object 3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08213" y="1022350"/>
                        <a:ext cx="412750" cy="450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01799" name="Object 39"/>
          <p:cNvGraphicFramePr>
            <a:graphicFrameLocks noChangeAspect="1"/>
          </p:cNvGraphicFramePr>
          <p:nvPr/>
        </p:nvGraphicFramePr>
        <p:xfrm>
          <a:off x="2033588" y="1336675"/>
          <a:ext cx="514350" cy="522288"/>
        </p:xfrm>
        <a:graphic>
          <a:graphicData uri="http://schemas.openxmlformats.org/presentationml/2006/ole">
            <mc:AlternateContent xmlns:mc="http://schemas.openxmlformats.org/markup-compatibility/2006">
              <mc:Choice xmlns:v="urn:schemas-microsoft-com:vml" Requires="v">
                <p:oleObj spid="_x0000_s501828" name="Equation" r:id="rId11" imgW="279360" imgH="241200" progId="Equation.3">
                  <p:embed/>
                </p:oleObj>
              </mc:Choice>
              <mc:Fallback>
                <p:oleObj name="Equation" r:id="rId11" imgW="279360" imgH="241200" progId="Equation.3">
                  <p:embed/>
                  <p:pic>
                    <p:nvPicPr>
                      <p:cNvPr id="0" name="Object 39"/>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033588" y="1336675"/>
                        <a:ext cx="514350" cy="522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01800" name="Object 40"/>
          <p:cNvGraphicFramePr>
            <a:graphicFrameLocks noChangeAspect="1"/>
          </p:cNvGraphicFramePr>
          <p:nvPr/>
        </p:nvGraphicFramePr>
        <p:xfrm>
          <a:off x="2208213" y="1828800"/>
          <a:ext cx="493712" cy="514350"/>
        </p:xfrm>
        <a:graphic>
          <a:graphicData uri="http://schemas.openxmlformats.org/presentationml/2006/ole">
            <mc:AlternateContent xmlns:mc="http://schemas.openxmlformats.org/markup-compatibility/2006">
              <mc:Choice xmlns:v="urn:schemas-microsoft-com:vml" Requires="v">
                <p:oleObj spid="_x0000_s501829" name="Equation" r:id="rId13" imgW="228600" imgH="241300" progId="Equation.3">
                  <p:embed/>
                </p:oleObj>
              </mc:Choice>
              <mc:Fallback>
                <p:oleObj name="Equation" r:id="rId13" imgW="228600" imgH="241300" progId="Equation.3">
                  <p:embed/>
                  <p:pic>
                    <p:nvPicPr>
                      <p:cNvPr id="0" name="Object 4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08213" y="1828800"/>
                        <a:ext cx="493712" cy="5143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01801" name="Object 41"/>
          <p:cNvGraphicFramePr>
            <a:graphicFrameLocks noChangeAspect="1"/>
          </p:cNvGraphicFramePr>
          <p:nvPr/>
        </p:nvGraphicFramePr>
        <p:xfrm>
          <a:off x="3530600" y="3022600"/>
          <a:ext cx="460375" cy="571500"/>
        </p:xfrm>
        <a:graphic>
          <a:graphicData uri="http://schemas.openxmlformats.org/presentationml/2006/ole">
            <mc:AlternateContent xmlns:mc="http://schemas.openxmlformats.org/markup-compatibility/2006">
              <mc:Choice xmlns:v="urn:schemas-microsoft-com:vml" Requires="v">
                <p:oleObj spid="_x0000_s501830" name="Equation" r:id="rId14" imgW="266400" imgH="279360" progId="Equation.3">
                  <p:embed/>
                </p:oleObj>
              </mc:Choice>
              <mc:Fallback>
                <p:oleObj name="Equation" r:id="rId14" imgW="266400" imgH="279360" progId="Equation.3">
                  <p:embed/>
                  <p:pic>
                    <p:nvPicPr>
                      <p:cNvPr id="0" name="Object 4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530600" y="3022600"/>
                        <a:ext cx="460375" cy="571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01802" name="Object 42"/>
          <p:cNvGraphicFramePr>
            <a:graphicFrameLocks noChangeAspect="1"/>
          </p:cNvGraphicFramePr>
          <p:nvPr/>
        </p:nvGraphicFramePr>
        <p:xfrm>
          <a:off x="4060825" y="3105150"/>
          <a:ext cx="663575" cy="568325"/>
        </p:xfrm>
        <a:graphic>
          <a:graphicData uri="http://schemas.openxmlformats.org/presentationml/2006/ole">
            <mc:AlternateContent xmlns:mc="http://schemas.openxmlformats.org/markup-compatibility/2006">
              <mc:Choice xmlns:v="urn:schemas-microsoft-com:vml" Requires="v">
                <p:oleObj spid="_x0000_s501831" name="Equation" r:id="rId16" imgW="419040" imgH="304560" progId="Equation.3">
                  <p:embed/>
                </p:oleObj>
              </mc:Choice>
              <mc:Fallback>
                <p:oleObj name="Equation" r:id="rId16" imgW="419040" imgH="304560" progId="Equation.3">
                  <p:embed/>
                  <p:pic>
                    <p:nvPicPr>
                      <p:cNvPr id="0" name="Object 4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060825" y="3105150"/>
                        <a:ext cx="663575" cy="568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01803" name="Object 43"/>
          <p:cNvGraphicFramePr>
            <a:graphicFrameLocks noChangeAspect="1"/>
          </p:cNvGraphicFramePr>
          <p:nvPr/>
        </p:nvGraphicFramePr>
        <p:xfrm>
          <a:off x="4603750" y="3113088"/>
          <a:ext cx="608013" cy="468312"/>
        </p:xfrm>
        <a:graphic>
          <a:graphicData uri="http://schemas.openxmlformats.org/presentationml/2006/ole">
            <mc:AlternateContent xmlns:mc="http://schemas.openxmlformats.org/markup-compatibility/2006">
              <mc:Choice xmlns:v="urn:schemas-microsoft-com:vml" Requires="v">
                <p:oleObj spid="_x0000_s501832" name="Equation" r:id="rId18" imgW="380880" imgH="228600" progId="Equation.3">
                  <p:embed/>
                </p:oleObj>
              </mc:Choice>
              <mc:Fallback>
                <p:oleObj name="Equation" r:id="rId18" imgW="380880" imgH="228600" progId="Equation.3">
                  <p:embed/>
                  <p:pic>
                    <p:nvPicPr>
                      <p:cNvPr id="0" name="Object 4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4603750" y="3113088"/>
                        <a:ext cx="608013" cy="468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01804" name="Object 44"/>
          <p:cNvGraphicFramePr>
            <a:graphicFrameLocks noChangeAspect="1"/>
          </p:cNvGraphicFramePr>
          <p:nvPr/>
        </p:nvGraphicFramePr>
        <p:xfrm>
          <a:off x="8483600" y="3016250"/>
          <a:ext cx="508000" cy="628650"/>
        </p:xfrm>
        <a:graphic>
          <a:graphicData uri="http://schemas.openxmlformats.org/presentationml/2006/ole">
            <mc:AlternateContent xmlns:mc="http://schemas.openxmlformats.org/markup-compatibility/2006">
              <mc:Choice xmlns:v="urn:schemas-microsoft-com:vml" Requires="v">
                <p:oleObj spid="_x0000_s501833" name="Equation" r:id="rId20" imgW="266400" imgH="279360" progId="Equation.3">
                  <p:embed/>
                </p:oleObj>
              </mc:Choice>
              <mc:Fallback>
                <p:oleObj name="Equation" r:id="rId20" imgW="266400" imgH="279360" progId="Equation.3">
                  <p:embed/>
                  <p:pic>
                    <p:nvPicPr>
                      <p:cNvPr id="0" name="Object 44"/>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8483600" y="3016250"/>
                        <a:ext cx="508000" cy="6286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01805" name="Object 45"/>
          <p:cNvGraphicFramePr>
            <a:graphicFrameLocks noChangeAspect="1"/>
          </p:cNvGraphicFramePr>
          <p:nvPr/>
        </p:nvGraphicFramePr>
        <p:xfrm>
          <a:off x="7397750" y="3030538"/>
          <a:ext cx="439738" cy="563562"/>
        </p:xfrm>
        <a:graphic>
          <a:graphicData uri="http://schemas.openxmlformats.org/presentationml/2006/ole">
            <mc:AlternateContent xmlns:mc="http://schemas.openxmlformats.org/markup-compatibility/2006">
              <mc:Choice xmlns:v="urn:schemas-microsoft-com:vml" Requires="v">
                <p:oleObj spid="_x0000_s501834" name="Equation" r:id="rId22" imgW="215640" imgH="279360" progId="Equation.3">
                  <p:embed/>
                </p:oleObj>
              </mc:Choice>
              <mc:Fallback>
                <p:oleObj name="Equation" r:id="rId22" imgW="215640" imgH="279360" progId="Equation.3">
                  <p:embed/>
                  <p:pic>
                    <p:nvPicPr>
                      <p:cNvPr id="0" name="Object 45"/>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397750" y="3030538"/>
                        <a:ext cx="439738" cy="5635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01806" name="Text Box 46"/>
          <p:cNvSpPr txBox="1">
            <a:spLocks noChangeArrowheads="1"/>
          </p:cNvSpPr>
          <p:nvPr/>
        </p:nvSpPr>
        <p:spPr bwMode="auto">
          <a:xfrm>
            <a:off x="212725" y="3608388"/>
            <a:ext cx="7640638"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660066"/>
                </a:solidFill>
              </a:rPr>
              <a:t> Hàm số biên độ giới hạn của mẫu thử tiêu chuẩn ( hai </a:t>
            </a:r>
          </a:p>
          <a:p>
            <a:pPr algn="l"/>
            <a:r>
              <a:rPr lang="en-US">
                <a:solidFill>
                  <a:srgbClr val="660066"/>
                </a:solidFill>
              </a:rPr>
              <a:t>đường thẳng AE và EC ) có dạng:</a:t>
            </a:r>
            <a:endParaRPr lang="en-US">
              <a:solidFill>
                <a:srgbClr val="660066"/>
              </a:solidFill>
              <a:cs typeface="Times New Roman" pitchFamily="18" charset="0"/>
            </a:endParaRPr>
          </a:p>
        </p:txBody>
      </p:sp>
      <p:grpSp>
        <p:nvGrpSpPr>
          <p:cNvPr id="501807" name="Group 47"/>
          <p:cNvGrpSpPr>
            <a:grpSpLocks/>
          </p:cNvGrpSpPr>
          <p:nvPr/>
        </p:nvGrpSpPr>
        <p:grpSpPr bwMode="auto">
          <a:xfrm>
            <a:off x="1371600" y="4305300"/>
            <a:ext cx="4800600" cy="685800"/>
            <a:chOff x="864" y="2712"/>
            <a:chExt cx="3024" cy="432"/>
          </a:xfrm>
        </p:grpSpPr>
        <p:graphicFrame>
          <p:nvGraphicFramePr>
            <p:cNvPr id="501808" name="Object 48"/>
            <p:cNvGraphicFramePr>
              <a:graphicFrameLocks noChangeAspect="1"/>
            </p:cNvGraphicFramePr>
            <p:nvPr/>
          </p:nvGraphicFramePr>
          <p:xfrm>
            <a:off x="864" y="2712"/>
            <a:ext cx="3024" cy="432"/>
          </p:xfrm>
          <a:graphic>
            <a:graphicData uri="http://schemas.openxmlformats.org/presentationml/2006/ole">
              <mc:AlternateContent xmlns:mc="http://schemas.openxmlformats.org/markup-compatibility/2006">
                <mc:Choice xmlns:v="urn:schemas-microsoft-com:vml" Requires="v">
                  <p:oleObj spid="_x0000_s501835" name="Document" r:id="rId24" imgW="3324240" imgH="366480" progId="Word.Document.8">
                    <p:embed/>
                  </p:oleObj>
                </mc:Choice>
                <mc:Fallback>
                  <p:oleObj name="Document" r:id="rId24" imgW="3324240" imgH="366480" progId="Word.Document.8">
                    <p:embed/>
                    <p:pic>
                      <p:nvPicPr>
                        <p:cNvPr id="0" name="Object 48"/>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864" y="2712"/>
                          <a:ext cx="3024" cy="4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01809" name="Text Box 49"/>
            <p:cNvSpPr txBox="1">
              <a:spLocks noChangeArrowheads="1"/>
            </p:cNvSpPr>
            <p:nvPr/>
          </p:nvSpPr>
          <p:spPr bwMode="auto">
            <a:xfrm>
              <a:off x="2150" y="2737"/>
              <a:ext cx="31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và</a:t>
              </a:r>
            </a:p>
          </p:txBody>
        </p:sp>
      </p:grpSp>
      <p:sp>
        <p:nvSpPr>
          <p:cNvPr id="501810" name="Text Box 50"/>
          <p:cNvSpPr txBox="1">
            <a:spLocks noChangeArrowheads="1"/>
          </p:cNvSpPr>
          <p:nvPr/>
        </p:nvSpPr>
        <p:spPr bwMode="auto">
          <a:xfrm>
            <a:off x="131763" y="4779963"/>
            <a:ext cx="8558212"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660066"/>
                </a:solidFill>
              </a:rPr>
              <a:t>Rất nhiều thực nghiệm đã xác nhận rằng hàm số biên độ giới </a:t>
            </a:r>
          </a:p>
          <a:p>
            <a:pPr algn="l"/>
            <a:r>
              <a:rPr lang="en-US">
                <a:solidFill>
                  <a:srgbClr val="660066"/>
                </a:solidFill>
              </a:rPr>
              <a:t>hạn đối với chi tiết thực cũng có thể diễn tả bằng hai đường</a:t>
            </a:r>
          </a:p>
          <a:p>
            <a:pPr algn="l"/>
            <a:r>
              <a:rPr lang="en-US">
                <a:solidFill>
                  <a:srgbClr val="660066"/>
                </a:solidFill>
              </a:rPr>
              <a:t>thẳng A</a:t>
            </a:r>
            <a:r>
              <a:rPr lang="en-US" baseline="-30000">
                <a:solidFill>
                  <a:srgbClr val="660066"/>
                </a:solidFill>
              </a:rPr>
              <a:t>1</a:t>
            </a:r>
            <a:r>
              <a:rPr lang="en-US">
                <a:solidFill>
                  <a:srgbClr val="660066"/>
                </a:solidFill>
              </a:rPr>
              <a:t>E</a:t>
            </a:r>
            <a:r>
              <a:rPr lang="en-US" baseline="-25000">
                <a:solidFill>
                  <a:srgbClr val="660066"/>
                </a:solidFill>
              </a:rPr>
              <a:t>1</a:t>
            </a:r>
            <a:r>
              <a:rPr lang="en-US">
                <a:solidFill>
                  <a:srgbClr val="660066"/>
                </a:solidFill>
              </a:rPr>
              <a:t>//AE </a:t>
            </a:r>
            <a:r>
              <a:rPr lang="en-US">
                <a:solidFill>
                  <a:srgbClr val="003399"/>
                </a:solidFill>
              </a:rPr>
              <a:t>và đường E</a:t>
            </a:r>
            <a:r>
              <a:rPr lang="en-US" baseline="-25000">
                <a:solidFill>
                  <a:srgbClr val="003399"/>
                </a:solidFill>
              </a:rPr>
              <a:t>1</a:t>
            </a:r>
            <a:r>
              <a:rPr lang="en-US">
                <a:solidFill>
                  <a:srgbClr val="003399"/>
                </a:solidFill>
              </a:rPr>
              <a:t>C</a:t>
            </a:r>
          </a:p>
        </p:txBody>
      </p:sp>
      <p:sp>
        <p:nvSpPr>
          <p:cNvPr id="501811" name="Text Box 51"/>
          <p:cNvSpPr txBox="1">
            <a:spLocks noChangeArrowheads="1"/>
          </p:cNvSpPr>
          <p:nvPr/>
        </p:nvSpPr>
        <p:spPr bwMode="auto">
          <a:xfrm>
            <a:off x="4308475" y="5500688"/>
            <a:ext cx="43021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800000"/>
                </a:solidFill>
              </a:rPr>
              <a:t>Đường A</a:t>
            </a:r>
            <a:r>
              <a:rPr lang="en-US" baseline="-30000">
                <a:solidFill>
                  <a:srgbClr val="800000"/>
                </a:solidFill>
              </a:rPr>
              <a:t>1</a:t>
            </a:r>
            <a:r>
              <a:rPr lang="en-US">
                <a:solidFill>
                  <a:srgbClr val="800000"/>
                </a:solidFill>
              </a:rPr>
              <a:t>E</a:t>
            </a:r>
            <a:r>
              <a:rPr lang="en-US" baseline="-30000">
                <a:solidFill>
                  <a:srgbClr val="800000"/>
                </a:solidFill>
              </a:rPr>
              <a:t>1</a:t>
            </a:r>
            <a:r>
              <a:rPr lang="en-US">
                <a:solidFill>
                  <a:srgbClr val="800000"/>
                </a:solidFill>
              </a:rPr>
              <a:t> có phương trình :</a:t>
            </a:r>
            <a:endParaRPr lang="en-US">
              <a:solidFill>
                <a:srgbClr val="800000"/>
              </a:solidFill>
              <a:cs typeface="Times New Roman" pitchFamily="18" charset="0"/>
            </a:endParaRPr>
          </a:p>
        </p:txBody>
      </p:sp>
      <p:grpSp>
        <p:nvGrpSpPr>
          <p:cNvPr id="501812" name="Group 52"/>
          <p:cNvGrpSpPr>
            <a:grpSpLocks/>
          </p:cNvGrpSpPr>
          <p:nvPr/>
        </p:nvGrpSpPr>
        <p:grpSpPr bwMode="auto">
          <a:xfrm>
            <a:off x="2819400" y="5829300"/>
            <a:ext cx="5934075" cy="1066800"/>
            <a:chOff x="1776" y="3672"/>
            <a:chExt cx="3738" cy="672"/>
          </a:xfrm>
        </p:grpSpPr>
        <p:graphicFrame>
          <p:nvGraphicFramePr>
            <p:cNvPr id="501813" name="Object 53"/>
            <p:cNvGraphicFramePr>
              <a:graphicFrameLocks noChangeAspect="1"/>
            </p:cNvGraphicFramePr>
            <p:nvPr/>
          </p:nvGraphicFramePr>
          <p:xfrm>
            <a:off x="1776" y="3672"/>
            <a:ext cx="2256" cy="672"/>
          </p:xfrm>
          <a:graphic>
            <a:graphicData uri="http://schemas.openxmlformats.org/presentationml/2006/ole">
              <mc:AlternateContent xmlns:mc="http://schemas.openxmlformats.org/markup-compatibility/2006">
                <mc:Choice xmlns:v="urn:schemas-microsoft-com:vml" Requires="v">
                  <p:oleObj spid="_x0000_s501836" name="Equation" r:id="rId26" imgW="1803240" imgH="558720" progId="Equation.3">
                    <p:embed/>
                  </p:oleObj>
                </mc:Choice>
                <mc:Fallback>
                  <p:oleObj name="Equation" r:id="rId26" imgW="1803240" imgH="558720" progId="Equation.3">
                    <p:embed/>
                    <p:pic>
                      <p:nvPicPr>
                        <p:cNvPr id="0" name="Object 53"/>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1776" y="3672"/>
                          <a:ext cx="2256" cy="6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01814" name="Text Box 54"/>
            <p:cNvSpPr txBox="1">
              <a:spLocks noChangeArrowheads="1"/>
            </p:cNvSpPr>
            <p:nvPr/>
          </p:nvSpPr>
          <p:spPr bwMode="auto">
            <a:xfrm>
              <a:off x="4790" y="3842"/>
              <a:ext cx="72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(14. 12)</a:t>
              </a:r>
            </a:p>
          </p:txBody>
        </p:sp>
      </p:grpSp>
      <p:sp>
        <p:nvSpPr>
          <p:cNvPr id="501815" name="Oval 55"/>
          <p:cNvSpPr>
            <a:spLocks noChangeArrowheads="1"/>
          </p:cNvSpPr>
          <p:nvPr/>
        </p:nvSpPr>
        <p:spPr bwMode="auto">
          <a:xfrm>
            <a:off x="4737100" y="1079500"/>
            <a:ext cx="76200" cy="73025"/>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01816" name="Oval 56"/>
          <p:cNvSpPr>
            <a:spLocks noChangeArrowheads="1"/>
          </p:cNvSpPr>
          <p:nvPr/>
        </p:nvSpPr>
        <p:spPr bwMode="auto">
          <a:xfrm>
            <a:off x="2679700" y="558800"/>
            <a:ext cx="76200" cy="73025"/>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01817" name="Oval 57"/>
          <p:cNvSpPr>
            <a:spLocks noChangeArrowheads="1"/>
          </p:cNvSpPr>
          <p:nvPr/>
        </p:nvSpPr>
        <p:spPr bwMode="auto">
          <a:xfrm>
            <a:off x="5791200" y="1358900"/>
            <a:ext cx="76200" cy="73025"/>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01818" name="Oval 58"/>
          <p:cNvSpPr>
            <a:spLocks noChangeArrowheads="1"/>
          </p:cNvSpPr>
          <p:nvPr/>
        </p:nvSpPr>
        <p:spPr bwMode="auto">
          <a:xfrm>
            <a:off x="7518400" y="3124200"/>
            <a:ext cx="76200" cy="73025"/>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01819" name="Oval 59"/>
          <p:cNvSpPr>
            <a:spLocks noChangeArrowheads="1"/>
          </p:cNvSpPr>
          <p:nvPr/>
        </p:nvSpPr>
        <p:spPr bwMode="auto">
          <a:xfrm>
            <a:off x="2679700" y="1219200"/>
            <a:ext cx="76200" cy="73025"/>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01820" name="Oval 60"/>
          <p:cNvSpPr>
            <a:spLocks noChangeArrowheads="1"/>
          </p:cNvSpPr>
          <p:nvPr/>
        </p:nvSpPr>
        <p:spPr bwMode="auto">
          <a:xfrm>
            <a:off x="6400800" y="1981200"/>
            <a:ext cx="76200" cy="73025"/>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01821" name="Oval 61"/>
          <p:cNvSpPr>
            <a:spLocks noChangeArrowheads="1"/>
          </p:cNvSpPr>
          <p:nvPr/>
        </p:nvSpPr>
        <p:spPr bwMode="auto">
          <a:xfrm>
            <a:off x="4267200" y="1574800"/>
            <a:ext cx="76200" cy="73025"/>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01822" name="Oval 62"/>
          <p:cNvSpPr>
            <a:spLocks noChangeArrowheads="1"/>
          </p:cNvSpPr>
          <p:nvPr/>
        </p:nvSpPr>
        <p:spPr bwMode="auto">
          <a:xfrm>
            <a:off x="3708400" y="2133600"/>
            <a:ext cx="76200" cy="73025"/>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01823" name="Text Box 63"/>
          <p:cNvSpPr txBox="1">
            <a:spLocks noChangeArrowheads="1"/>
          </p:cNvSpPr>
          <p:nvPr/>
        </p:nvSpPr>
        <p:spPr bwMode="auto">
          <a:xfrm>
            <a:off x="3659188" y="2720975"/>
            <a:ext cx="5572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M</a:t>
            </a:r>
            <a:r>
              <a:rPr lang="en-US" baseline="-25000">
                <a:latin typeface="Times New Roman" pitchFamily="18" charset="0"/>
                <a:cs typeface="Times New Roman" pitchFamily="18" charset="0"/>
              </a:rPr>
              <a:t>1</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501806"/>
                                        </p:tgtEl>
                                        <p:attrNameLst>
                                          <p:attrName>style.visibility</p:attrName>
                                        </p:attrNameLst>
                                      </p:cBhvr>
                                      <p:to>
                                        <p:strVal val="visible"/>
                                      </p:to>
                                    </p:set>
                                    <p:animEffect transition="in" filter="wipe(up)">
                                      <p:cBhvr>
                                        <p:cTn id="7" dur="2000"/>
                                        <p:tgtEl>
                                          <p:spTgt spid="50180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501807"/>
                                        </p:tgtEl>
                                        <p:attrNameLst>
                                          <p:attrName>style.visibility</p:attrName>
                                        </p:attrNameLst>
                                      </p:cBhvr>
                                      <p:to>
                                        <p:strVal val="visible"/>
                                      </p:to>
                                    </p:set>
                                    <p:animEffect transition="in" filter="checkerboard(across)">
                                      <p:cBhvr>
                                        <p:cTn id="12" dur="2000"/>
                                        <p:tgtEl>
                                          <p:spTgt spid="50180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grpId="0" nodeType="clickEffect">
                                  <p:stCondLst>
                                    <p:cond delay="0"/>
                                  </p:stCondLst>
                                  <p:childTnLst>
                                    <p:set>
                                      <p:cBhvr>
                                        <p:cTn id="16" dur="1" fill="hold">
                                          <p:stCondLst>
                                            <p:cond delay="0"/>
                                          </p:stCondLst>
                                        </p:cTn>
                                        <p:tgtEl>
                                          <p:spTgt spid="501764"/>
                                        </p:tgtEl>
                                        <p:attrNameLst>
                                          <p:attrName>style.visibility</p:attrName>
                                        </p:attrNameLst>
                                      </p:cBhvr>
                                      <p:to>
                                        <p:strVal val="visible"/>
                                      </p:to>
                                    </p:set>
                                    <p:animEffect transition="in" filter="wheel(4)">
                                      <p:cBhvr>
                                        <p:cTn id="17" dur="2000"/>
                                        <p:tgtEl>
                                          <p:spTgt spid="50176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nodeType="clickEffect">
                                  <p:stCondLst>
                                    <p:cond delay="0"/>
                                  </p:stCondLst>
                                  <p:childTnLst>
                                    <p:set>
                                      <p:cBhvr>
                                        <p:cTn id="21" dur="1" fill="hold">
                                          <p:stCondLst>
                                            <p:cond delay="0"/>
                                          </p:stCondLst>
                                        </p:cTn>
                                        <p:tgtEl>
                                          <p:spTgt spid="501804"/>
                                        </p:tgtEl>
                                        <p:attrNameLst>
                                          <p:attrName>style.visibility</p:attrName>
                                        </p:attrNameLst>
                                      </p:cBhvr>
                                      <p:to>
                                        <p:strVal val="visible"/>
                                      </p:to>
                                    </p:set>
                                    <p:animEffect transition="in" filter="box(in)">
                                      <p:cBhvr>
                                        <p:cTn id="22" dur="500"/>
                                        <p:tgtEl>
                                          <p:spTgt spid="501804"/>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grpId="0" nodeType="clickEffect">
                                  <p:stCondLst>
                                    <p:cond delay="0"/>
                                  </p:stCondLst>
                                  <p:childTnLst>
                                    <p:set>
                                      <p:cBhvr>
                                        <p:cTn id="26" dur="1" fill="hold">
                                          <p:stCondLst>
                                            <p:cond delay="0"/>
                                          </p:stCondLst>
                                        </p:cTn>
                                        <p:tgtEl>
                                          <p:spTgt spid="501763"/>
                                        </p:tgtEl>
                                        <p:attrNameLst>
                                          <p:attrName>style.visibility</p:attrName>
                                        </p:attrNameLst>
                                      </p:cBhvr>
                                      <p:to>
                                        <p:strVal val="visible"/>
                                      </p:to>
                                    </p:set>
                                    <p:animEffect transition="in" filter="wheel(4)">
                                      <p:cBhvr>
                                        <p:cTn id="27" dur="2000"/>
                                        <p:tgtEl>
                                          <p:spTgt spid="501763"/>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4" presetClass="entr" presetSubtype="16" fill="hold" nodeType="clickEffect">
                                  <p:stCondLst>
                                    <p:cond delay="0"/>
                                  </p:stCondLst>
                                  <p:childTnLst>
                                    <p:set>
                                      <p:cBhvr>
                                        <p:cTn id="31" dur="1" fill="hold">
                                          <p:stCondLst>
                                            <p:cond delay="0"/>
                                          </p:stCondLst>
                                        </p:cTn>
                                        <p:tgtEl>
                                          <p:spTgt spid="501795"/>
                                        </p:tgtEl>
                                        <p:attrNameLst>
                                          <p:attrName>style.visibility</p:attrName>
                                        </p:attrNameLst>
                                      </p:cBhvr>
                                      <p:to>
                                        <p:strVal val="visible"/>
                                      </p:to>
                                    </p:set>
                                    <p:animEffect transition="in" filter="box(in)">
                                      <p:cBhvr>
                                        <p:cTn id="32" dur="500"/>
                                        <p:tgtEl>
                                          <p:spTgt spid="501795"/>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grpId="0" nodeType="clickEffect">
                                  <p:stCondLst>
                                    <p:cond delay="0"/>
                                  </p:stCondLst>
                                  <p:childTnLst>
                                    <p:set>
                                      <p:cBhvr>
                                        <p:cTn id="36" dur="1" fill="hold">
                                          <p:stCondLst>
                                            <p:cond delay="0"/>
                                          </p:stCondLst>
                                        </p:cTn>
                                        <p:tgtEl>
                                          <p:spTgt spid="501794"/>
                                        </p:tgtEl>
                                        <p:attrNameLst>
                                          <p:attrName>style.visibility</p:attrName>
                                        </p:attrNameLst>
                                      </p:cBhvr>
                                      <p:to>
                                        <p:strVal val="visible"/>
                                      </p:to>
                                    </p:set>
                                    <p:animEffect transition="in" filter="wheel(4)">
                                      <p:cBhvr>
                                        <p:cTn id="37" dur="2000"/>
                                        <p:tgtEl>
                                          <p:spTgt spid="501794"/>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grpId="0" nodeType="clickEffect">
                                  <p:stCondLst>
                                    <p:cond delay="0"/>
                                  </p:stCondLst>
                                  <p:childTnLst>
                                    <p:set>
                                      <p:cBhvr>
                                        <p:cTn id="41" dur="1" fill="hold">
                                          <p:stCondLst>
                                            <p:cond delay="0"/>
                                          </p:stCondLst>
                                        </p:cTn>
                                        <p:tgtEl>
                                          <p:spTgt spid="501775"/>
                                        </p:tgtEl>
                                        <p:attrNameLst>
                                          <p:attrName>style.visibility</p:attrName>
                                        </p:attrNameLst>
                                      </p:cBhvr>
                                      <p:to>
                                        <p:strVal val="visible"/>
                                      </p:to>
                                    </p:set>
                                    <p:animEffect transition="in" filter="wheel(4)">
                                      <p:cBhvr>
                                        <p:cTn id="42" dur="2000"/>
                                        <p:tgtEl>
                                          <p:spTgt spid="501775"/>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nodeType="clickEffect">
                                  <p:stCondLst>
                                    <p:cond delay="0"/>
                                  </p:stCondLst>
                                  <p:childTnLst>
                                    <p:set>
                                      <p:cBhvr>
                                        <p:cTn id="46" dur="1" fill="hold">
                                          <p:stCondLst>
                                            <p:cond delay="0"/>
                                          </p:stCondLst>
                                        </p:cTn>
                                        <p:tgtEl>
                                          <p:spTgt spid="501797"/>
                                        </p:tgtEl>
                                        <p:attrNameLst>
                                          <p:attrName>style.visibility</p:attrName>
                                        </p:attrNameLst>
                                      </p:cBhvr>
                                      <p:to>
                                        <p:strVal val="visible"/>
                                      </p:to>
                                    </p:set>
                                    <p:animEffect transition="in" filter="wheel(4)">
                                      <p:cBhvr>
                                        <p:cTn id="47" dur="2000"/>
                                        <p:tgtEl>
                                          <p:spTgt spid="501797"/>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4" presetClass="entr" presetSubtype="16" fill="hold" grpId="0" nodeType="clickEffect">
                                  <p:stCondLst>
                                    <p:cond delay="0"/>
                                  </p:stCondLst>
                                  <p:childTnLst>
                                    <p:set>
                                      <p:cBhvr>
                                        <p:cTn id="51" dur="1" fill="hold">
                                          <p:stCondLst>
                                            <p:cond delay="0"/>
                                          </p:stCondLst>
                                        </p:cTn>
                                        <p:tgtEl>
                                          <p:spTgt spid="501816"/>
                                        </p:tgtEl>
                                        <p:attrNameLst>
                                          <p:attrName>style.visibility</p:attrName>
                                        </p:attrNameLst>
                                      </p:cBhvr>
                                      <p:to>
                                        <p:strVal val="visible"/>
                                      </p:to>
                                    </p:set>
                                    <p:animEffect transition="in" filter="box(in)">
                                      <p:cBhvr>
                                        <p:cTn id="52" dur="500"/>
                                        <p:tgtEl>
                                          <p:spTgt spid="501816"/>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4" presetClass="entr" presetSubtype="16" fill="hold" grpId="0" nodeType="clickEffect">
                                  <p:stCondLst>
                                    <p:cond delay="0"/>
                                  </p:stCondLst>
                                  <p:childTnLst>
                                    <p:set>
                                      <p:cBhvr>
                                        <p:cTn id="56" dur="1" fill="hold">
                                          <p:stCondLst>
                                            <p:cond delay="0"/>
                                          </p:stCondLst>
                                        </p:cTn>
                                        <p:tgtEl>
                                          <p:spTgt spid="501817"/>
                                        </p:tgtEl>
                                        <p:attrNameLst>
                                          <p:attrName>style.visibility</p:attrName>
                                        </p:attrNameLst>
                                      </p:cBhvr>
                                      <p:to>
                                        <p:strVal val="visible"/>
                                      </p:to>
                                    </p:set>
                                    <p:animEffect transition="in" filter="box(in)">
                                      <p:cBhvr>
                                        <p:cTn id="57" dur="500"/>
                                        <p:tgtEl>
                                          <p:spTgt spid="501817"/>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4" presetClass="entr" presetSubtype="16" fill="hold" grpId="0" nodeType="clickEffect">
                                  <p:stCondLst>
                                    <p:cond delay="0"/>
                                  </p:stCondLst>
                                  <p:childTnLst>
                                    <p:set>
                                      <p:cBhvr>
                                        <p:cTn id="61" dur="1" fill="hold">
                                          <p:stCondLst>
                                            <p:cond delay="0"/>
                                          </p:stCondLst>
                                        </p:cTn>
                                        <p:tgtEl>
                                          <p:spTgt spid="501777"/>
                                        </p:tgtEl>
                                        <p:attrNameLst>
                                          <p:attrName>style.visibility</p:attrName>
                                        </p:attrNameLst>
                                      </p:cBhvr>
                                      <p:to>
                                        <p:strVal val="visible"/>
                                      </p:to>
                                    </p:set>
                                    <p:animEffect transition="in" filter="box(in)">
                                      <p:cBhvr>
                                        <p:cTn id="62" dur="500"/>
                                        <p:tgtEl>
                                          <p:spTgt spid="501777"/>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21" presetClass="entr" presetSubtype="4" fill="hold" grpId="0" nodeType="clickEffect">
                                  <p:stCondLst>
                                    <p:cond delay="0"/>
                                  </p:stCondLst>
                                  <p:childTnLst>
                                    <p:set>
                                      <p:cBhvr>
                                        <p:cTn id="66" dur="1" fill="hold">
                                          <p:stCondLst>
                                            <p:cond delay="0"/>
                                          </p:stCondLst>
                                        </p:cTn>
                                        <p:tgtEl>
                                          <p:spTgt spid="501766"/>
                                        </p:tgtEl>
                                        <p:attrNameLst>
                                          <p:attrName>style.visibility</p:attrName>
                                        </p:attrNameLst>
                                      </p:cBhvr>
                                      <p:to>
                                        <p:strVal val="visible"/>
                                      </p:to>
                                    </p:set>
                                    <p:animEffect transition="in" filter="wheel(4)">
                                      <p:cBhvr>
                                        <p:cTn id="67" dur="2000"/>
                                        <p:tgtEl>
                                          <p:spTgt spid="501766"/>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21" presetClass="entr" presetSubtype="4" fill="hold" grpId="0" nodeType="clickEffect">
                                  <p:stCondLst>
                                    <p:cond delay="0"/>
                                  </p:stCondLst>
                                  <p:childTnLst>
                                    <p:set>
                                      <p:cBhvr>
                                        <p:cTn id="71" dur="1" fill="hold">
                                          <p:stCondLst>
                                            <p:cond delay="0"/>
                                          </p:stCondLst>
                                        </p:cTn>
                                        <p:tgtEl>
                                          <p:spTgt spid="501773"/>
                                        </p:tgtEl>
                                        <p:attrNameLst>
                                          <p:attrName>style.visibility</p:attrName>
                                        </p:attrNameLst>
                                      </p:cBhvr>
                                      <p:to>
                                        <p:strVal val="visible"/>
                                      </p:to>
                                    </p:set>
                                    <p:animEffect transition="in" filter="wheel(4)">
                                      <p:cBhvr>
                                        <p:cTn id="72" dur="2000"/>
                                        <p:tgtEl>
                                          <p:spTgt spid="501773"/>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21" presetClass="entr" presetSubtype="4" fill="hold" nodeType="clickEffect">
                                  <p:stCondLst>
                                    <p:cond delay="0"/>
                                  </p:stCondLst>
                                  <p:childTnLst>
                                    <p:set>
                                      <p:cBhvr>
                                        <p:cTn id="76" dur="1" fill="hold">
                                          <p:stCondLst>
                                            <p:cond delay="0"/>
                                          </p:stCondLst>
                                        </p:cTn>
                                        <p:tgtEl>
                                          <p:spTgt spid="501796"/>
                                        </p:tgtEl>
                                        <p:attrNameLst>
                                          <p:attrName>style.visibility</p:attrName>
                                        </p:attrNameLst>
                                      </p:cBhvr>
                                      <p:to>
                                        <p:strVal val="visible"/>
                                      </p:to>
                                    </p:set>
                                    <p:animEffect transition="in" filter="wheel(4)">
                                      <p:cBhvr>
                                        <p:cTn id="77" dur="2000"/>
                                        <p:tgtEl>
                                          <p:spTgt spid="501796"/>
                                        </p:tgtEl>
                                      </p:cBhvr>
                                    </p:animEffect>
                                  </p:childTnLst>
                                </p:cTn>
                              </p:par>
                            </p:childTnLst>
                          </p:cTn>
                        </p:par>
                      </p:childTnLst>
                    </p:cTn>
                  </p:par>
                  <p:par>
                    <p:cTn id="78" fill="hold" nodeType="clickPar">
                      <p:stCondLst>
                        <p:cond delay="indefinite"/>
                      </p:stCondLst>
                      <p:childTnLst>
                        <p:par>
                          <p:cTn id="79" fill="hold" nodeType="withGroup">
                            <p:stCondLst>
                              <p:cond delay="0"/>
                            </p:stCondLst>
                            <p:childTnLst>
                              <p:par>
                                <p:cTn id="80" presetID="21" presetClass="entr" presetSubtype="4" fill="hold" grpId="0" nodeType="clickEffect">
                                  <p:stCondLst>
                                    <p:cond delay="0"/>
                                  </p:stCondLst>
                                  <p:childTnLst>
                                    <p:set>
                                      <p:cBhvr>
                                        <p:cTn id="81" dur="1" fill="hold">
                                          <p:stCondLst>
                                            <p:cond delay="0"/>
                                          </p:stCondLst>
                                        </p:cTn>
                                        <p:tgtEl>
                                          <p:spTgt spid="501774"/>
                                        </p:tgtEl>
                                        <p:attrNameLst>
                                          <p:attrName>style.visibility</p:attrName>
                                        </p:attrNameLst>
                                      </p:cBhvr>
                                      <p:to>
                                        <p:strVal val="visible"/>
                                      </p:to>
                                    </p:set>
                                    <p:animEffect transition="in" filter="wheel(4)">
                                      <p:cBhvr>
                                        <p:cTn id="82" dur="2000"/>
                                        <p:tgtEl>
                                          <p:spTgt spid="501774"/>
                                        </p:tgtEl>
                                      </p:cBhvr>
                                    </p:animEffect>
                                  </p:childTnLst>
                                </p:cTn>
                              </p:par>
                            </p:childTnLst>
                          </p:cTn>
                        </p:par>
                      </p:childTnLst>
                    </p:cTn>
                  </p:par>
                  <p:par>
                    <p:cTn id="83" fill="hold" nodeType="clickPar">
                      <p:stCondLst>
                        <p:cond delay="indefinite"/>
                      </p:stCondLst>
                      <p:childTnLst>
                        <p:par>
                          <p:cTn id="84" fill="hold" nodeType="withGroup">
                            <p:stCondLst>
                              <p:cond delay="0"/>
                            </p:stCondLst>
                            <p:childTnLst>
                              <p:par>
                                <p:cTn id="85" presetID="21" presetClass="entr" presetSubtype="4" fill="hold" nodeType="clickEffect">
                                  <p:stCondLst>
                                    <p:cond delay="0"/>
                                  </p:stCondLst>
                                  <p:childTnLst>
                                    <p:set>
                                      <p:cBhvr>
                                        <p:cTn id="86" dur="1" fill="hold">
                                          <p:stCondLst>
                                            <p:cond delay="0"/>
                                          </p:stCondLst>
                                        </p:cTn>
                                        <p:tgtEl>
                                          <p:spTgt spid="501803"/>
                                        </p:tgtEl>
                                        <p:attrNameLst>
                                          <p:attrName>style.visibility</p:attrName>
                                        </p:attrNameLst>
                                      </p:cBhvr>
                                      <p:to>
                                        <p:strVal val="visible"/>
                                      </p:to>
                                    </p:set>
                                    <p:animEffect transition="in" filter="wheel(4)">
                                      <p:cBhvr>
                                        <p:cTn id="87" dur="2000"/>
                                        <p:tgtEl>
                                          <p:spTgt spid="501803"/>
                                        </p:tgtEl>
                                      </p:cBhvr>
                                    </p:animEffect>
                                  </p:childTnLst>
                                </p:cTn>
                              </p:par>
                            </p:childTnLst>
                          </p:cTn>
                        </p:par>
                      </p:childTnLst>
                    </p:cTn>
                  </p:par>
                  <p:par>
                    <p:cTn id="88" fill="hold" nodeType="clickPar">
                      <p:stCondLst>
                        <p:cond delay="indefinite"/>
                      </p:stCondLst>
                      <p:childTnLst>
                        <p:par>
                          <p:cTn id="89" fill="hold" nodeType="withGroup">
                            <p:stCondLst>
                              <p:cond delay="0"/>
                            </p:stCondLst>
                            <p:childTnLst>
                              <p:par>
                                <p:cTn id="90" presetID="22" presetClass="entr" presetSubtype="4" fill="hold" grpId="0" nodeType="clickEffect">
                                  <p:stCondLst>
                                    <p:cond delay="0"/>
                                  </p:stCondLst>
                                  <p:childTnLst>
                                    <p:set>
                                      <p:cBhvr>
                                        <p:cTn id="91" dur="1" fill="hold">
                                          <p:stCondLst>
                                            <p:cond delay="0"/>
                                          </p:stCondLst>
                                        </p:cTn>
                                        <p:tgtEl>
                                          <p:spTgt spid="501815"/>
                                        </p:tgtEl>
                                        <p:attrNameLst>
                                          <p:attrName>style.visibility</p:attrName>
                                        </p:attrNameLst>
                                      </p:cBhvr>
                                      <p:to>
                                        <p:strVal val="visible"/>
                                      </p:to>
                                    </p:set>
                                    <p:animEffect transition="in" filter="wipe(down)">
                                      <p:cBhvr>
                                        <p:cTn id="92" dur="500"/>
                                        <p:tgtEl>
                                          <p:spTgt spid="501815"/>
                                        </p:tgtEl>
                                      </p:cBhvr>
                                    </p:animEffect>
                                  </p:childTnLst>
                                </p:cTn>
                              </p:par>
                            </p:childTnLst>
                          </p:cTn>
                        </p:par>
                      </p:childTnLst>
                    </p:cTn>
                  </p:par>
                  <p:par>
                    <p:cTn id="93" fill="hold" nodeType="clickPar">
                      <p:stCondLst>
                        <p:cond delay="indefinite"/>
                      </p:stCondLst>
                      <p:childTnLst>
                        <p:par>
                          <p:cTn id="94" fill="hold" nodeType="withGroup">
                            <p:stCondLst>
                              <p:cond delay="0"/>
                            </p:stCondLst>
                            <p:childTnLst>
                              <p:par>
                                <p:cTn id="95" presetID="21" presetClass="entr" presetSubtype="4" fill="hold" grpId="0" nodeType="clickEffect">
                                  <p:stCondLst>
                                    <p:cond delay="0"/>
                                  </p:stCondLst>
                                  <p:childTnLst>
                                    <p:set>
                                      <p:cBhvr>
                                        <p:cTn id="96" dur="1" fill="hold">
                                          <p:stCondLst>
                                            <p:cond delay="0"/>
                                          </p:stCondLst>
                                        </p:cTn>
                                        <p:tgtEl>
                                          <p:spTgt spid="501776"/>
                                        </p:tgtEl>
                                        <p:attrNameLst>
                                          <p:attrName>style.visibility</p:attrName>
                                        </p:attrNameLst>
                                      </p:cBhvr>
                                      <p:to>
                                        <p:strVal val="visible"/>
                                      </p:to>
                                    </p:set>
                                    <p:animEffect transition="in" filter="wheel(4)">
                                      <p:cBhvr>
                                        <p:cTn id="97" dur="2000"/>
                                        <p:tgtEl>
                                          <p:spTgt spid="501776"/>
                                        </p:tgtEl>
                                      </p:cBhvr>
                                    </p:animEffect>
                                  </p:childTnLst>
                                </p:cTn>
                              </p:par>
                            </p:childTnLst>
                          </p:cTn>
                        </p:par>
                      </p:childTnLst>
                    </p:cTn>
                  </p:par>
                  <p:par>
                    <p:cTn id="98" fill="hold" nodeType="clickPar">
                      <p:stCondLst>
                        <p:cond delay="indefinite"/>
                      </p:stCondLst>
                      <p:childTnLst>
                        <p:par>
                          <p:cTn id="99" fill="hold" nodeType="withGroup">
                            <p:stCondLst>
                              <p:cond delay="0"/>
                            </p:stCondLst>
                            <p:childTnLst>
                              <p:par>
                                <p:cTn id="100" presetID="4" presetClass="entr" presetSubtype="16" fill="hold" grpId="0" nodeType="clickEffect">
                                  <p:stCondLst>
                                    <p:cond delay="0"/>
                                  </p:stCondLst>
                                  <p:childTnLst>
                                    <p:set>
                                      <p:cBhvr>
                                        <p:cTn id="101" dur="1" fill="hold">
                                          <p:stCondLst>
                                            <p:cond delay="0"/>
                                          </p:stCondLst>
                                        </p:cTn>
                                        <p:tgtEl>
                                          <p:spTgt spid="501818"/>
                                        </p:tgtEl>
                                        <p:attrNameLst>
                                          <p:attrName>style.visibility</p:attrName>
                                        </p:attrNameLst>
                                      </p:cBhvr>
                                      <p:to>
                                        <p:strVal val="visible"/>
                                      </p:to>
                                    </p:set>
                                    <p:animEffect transition="in" filter="box(in)">
                                      <p:cBhvr>
                                        <p:cTn id="102" dur="500"/>
                                        <p:tgtEl>
                                          <p:spTgt spid="501818"/>
                                        </p:tgtEl>
                                      </p:cBhvr>
                                    </p:animEffect>
                                  </p:childTnLst>
                                </p:cTn>
                              </p:par>
                            </p:childTnLst>
                          </p:cTn>
                        </p:par>
                      </p:childTnLst>
                    </p:cTn>
                  </p:par>
                  <p:par>
                    <p:cTn id="103" fill="hold" nodeType="clickPar">
                      <p:stCondLst>
                        <p:cond delay="indefinite"/>
                      </p:stCondLst>
                      <p:childTnLst>
                        <p:par>
                          <p:cTn id="104" fill="hold" nodeType="withGroup">
                            <p:stCondLst>
                              <p:cond delay="0"/>
                            </p:stCondLst>
                            <p:childTnLst>
                              <p:par>
                                <p:cTn id="105" presetID="21" presetClass="entr" presetSubtype="4" fill="hold" grpId="0" nodeType="clickEffect">
                                  <p:stCondLst>
                                    <p:cond delay="0"/>
                                  </p:stCondLst>
                                  <p:childTnLst>
                                    <p:set>
                                      <p:cBhvr>
                                        <p:cTn id="106" dur="1" fill="hold">
                                          <p:stCondLst>
                                            <p:cond delay="0"/>
                                          </p:stCondLst>
                                        </p:cTn>
                                        <p:tgtEl>
                                          <p:spTgt spid="501778"/>
                                        </p:tgtEl>
                                        <p:attrNameLst>
                                          <p:attrName>style.visibility</p:attrName>
                                        </p:attrNameLst>
                                      </p:cBhvr>
                                      <p:to>
                                        <p:strVal val="visible"/>
                                      </p:to>
                                    </p:set>
                                    <p:animEffect transition="in" filter="wheel(4)">
                                      <p:cBhvr>
                                        <p:cTn id="107" dur="2000"/>
                                        <p:tgtEl>
                                          <p:spTgt spid="501778"/>
                                        </p:tgtEl>
                                      </p:cBhvr>
                                    </p:animEffect>
                                  </p:childTnLst>
                                </p:cTn>
                              </p:par>
                            </p:childTnLst>
                          </p:cTn>
                        </p:par>
                      </p:childTnLst>
                    </p:cTn>
                  </p:par>
                  <p:par>
                    <p:cTn id="108" fill="hold" nodeType="clickPar">
                      <p:stCondLst>
                        <p:cond delay="indefinite"/>
                      </p:stCondLst>
                      <p:childTnLst>
                        <p:par>
                          <p:cTn id="109" fill="hold" nodeType="withGroup">
                            <p:stCondLst>
                              <p:cond delay="0"/>
                            </p:stCondLst>
                            <p:childTnLst>
                              <p:par>
                                <p:cTn id="110" presetID="21" presetClass="entr" presetSubtype="4" fill="hold" nodeType="clickEffect">
                                  <p:stCondLst>
                                    <p:cond delay="0"/>
                                  </p:stCondLst>
                                  <p:childTnLst>
                                    <p:set>
                                      <p:cBhvr>
                                        <p:cTn id="111" dur="1" fill="hold">
                                          <p:stCondLst>
                                            <p:cond delay="0"/>
                                          </p:stCondLst>
                                        </p:cTn>
                                        <p:tgtEl>
                                          <p:spTgt spid="501805"/>
                                        </p:tgtEl>
                                        <p:attrNameLst>
                                          <p:attrName>style.visibility</p:attrName>
                                        </p:attrNameLst>
                                      </p:cBhvr>
                                      <p:to>
                                        <p:strVal val="visible"/>
                                      </p:to>
                                    </p:set>
                                    <p:animEffect transition="in" filter="wheel(4)">
                                      <p:cBhvr>
                                        <p:cTn id="112" dur="2000"/>
                                        <p:tgtEl>
                                          <p:spTgt spid="501805"/>
                                        </p:tgtEl>
                                      </p:cBhvr>
                                    </p:animEffect>
                                  </p:childTnLst>
                                </p:cTn>
                              </p:par>
                            </p:childTnLst>
                          </p:cTn>
                        </p:par>
                      </p:childTnLst>
                    </p:cTn>
                  </p:par>
                  <p:par>
                    <p:cTn id="113" fill="hold" nodeType="clickPar">
                      <p:stCondLst>
                        <p:cond delay="indefinite"/>
                      </p:stCondLst>
                      <p:childTnLst>
                        <p:par>
                          <p:cTn id="114" fill="hold" nodeType="withGroup">
                            <p:stCondLst>
                              <p:cond delay="0"/>
                            </p:stCondLst>
                            <p:childTnLst>
                              <p:par>
                                <p:cTn id="115" presetID="21" presetClass="entr" presetSubtype="4" fill="hold" grpId="0" nodeType="clickEffect">
                                  <p:stCondLst>
                                    <p:cond delay="0"/>
                                  </p:stCondLst>
                                  <p:childTnLst>
                                    <p:set>
                                      <p:cBhvr>
                                        <p:cTn id="116" dur="1" fill="hold">
                                          <p:stCondLst>
                                            <p:cond delay="0"/>
                                          </p:stCondLst>
                                        </p:cTn>
                                        <p:tgtEl>
                                          <p:spTgt spid="501765"/>
                                        </p:tgtEl>
                                        <p:attrNameLst>
                                          <p:attrName>style.visibility</p:attrName>
                                        </p:attrNameLst>
                                      </p:cBhvr>
                                      <p:to>
                                        <p:strVal val="visible"/>
                                      </p:to>
                                    </p:set>
                                    <p:animEffect transition="in" filter="wheel(4)">
                                      <p:cBhvr>
                                        <p:cTn id="117" dur="2000"/>
                                        <p:tgtEl>
                                          <p:spTgt spid="501765"/>
                                        </p:tgtEl>
                                      </p:cBhvr>
                                    </p:animEffect>
                                  </p:childTnLst>
                                </p:cTn>
                              </p:par>
                            </p:childTnLst>
                          </p:cTn>
                        </p:par>
                      </p:childTnLst>
                    </p:cTn>
                  </p:par>
                  <p:par>
                    <p:cTn id="118" fill="hold" nodeType="clickPar">
                      <p:stCondLst>
                        <p:cond delay="indefinite"/>
                      </p:stCondLst>
                      <p:childTnLst>
                        <p:par>
                          <p:cTn id="119" fill="hold" nodeType="withGroup">
                            <p:stCondLst>
                              <p:cond delay="0"/>
                            </p:stCondLst>
                            <p:childTnLst>
                              <p:par>
                                <p:cTn id="120" presetID="21" presetClass="entr" presetSubtype="4" fill="hold" grpId="0" nodeType="clickEffect">
                                  <p:stCondLst>
                                    <p:cond delay="0"/>
                                  </p:stCondLst>
                                  <p:childTnLst>
                                    <p:set>
                                      <p:cBhvr>
                                        <p:cTn id="121" dur="1" fill="hold">
                                          <p:stCondLst>
                                            <p:cond delay="0"/>
                                          </p:stCondLst>
                                        </p:cTn>
                                        <p:tgtEl>
                                          <p:spTgt spid="501781"/>
                                        </p:tgtEl>
                                        <p:attrNameLst>
                                          <p:attrName>style.visibility</p:attrName>
                                        </p:attrNameLst>
                                      </p:cBhvr>
                                      <p:to>
                                        <p:strVal val="visible"/>
                                      </p:to>
                                    </p:set>
                                    <p:animEffect transition="in" filter="wheel(4)">
                                      <p:cBhvr>
                                        <p:cTn id="122" dur="2000"/>
                                        <p:tgtEl>
                                          <p:spTgt spid="501781"/>
                                        </p:tgtEl>
                                      </p:cBhvr>
                                    </p:animEffect>
                                  </p:childTnLst>
                                </p:cTn>
                              </p:par>
                            </p:childTnLst>
                          </p:cTn>
                        </p:par>
                      </p:childTnLst>
                    </p:cTn>
                  </p:par>
                  <p:par>
                    <p:cTn id="123" fill="hold" nodeType="clickPar">
                      <p:stCondLst>
                        <p:cond delay="indefinite"/>
                      </p:stCondLst>
                      <p:childTnLst>
                        <p:par>
                          <p:cTn id="124" fill="hold" nodeType="withGroup">
                            <p:stCondLst>
                              <p:cond delay="0"/>
                            </p:stCondLst>
                            <p:childTnLst>
                              <p:par>
                                <p:cTn id="125" presetID="21" presetClass="entr" presetSubtype="4" fill="hold" grpId="0" nodeType="clickEffect">
                                  <p:stCondLst>
                                    <p:cond delay="0"/>
                                  </p:stCondLst>
                                  <p:childTnLst>
                                    <p:set>
                                      <p:cBhvr>
                                        <p:cTn id="126" dur="1" fill="hold">
                                          <p:stCondLst>
                                            <p:cond delay="0"/>
                                          </p:stCondLst>
                                        </p:cTn>
                                        <p:tgtEl>
                                          <p:spTgt spid="501782"/>
                                        </p:tgtEl>
                                        <p:attrNameLst>
                                          <p:attrName>style.visibility</p:attrName>
                                        </p:attrNameLst>
                                      </p:cBhvr>
                                      <p:to>
                                        <p:strVal val="visible"/>
                                      </p:to>
                                    </p:set>
                                    <p:animEffect transition="in" filter="wheel(4)">
                                      <p:cBhvr>
                                        <p:cTn id="127" dur="2000"/>
                                        <p:tgtEl>
                                          <p:spTgt spid="501782"/>
                                        </p:tgtEl>
                                      </p:cBhvr>
                                    </p:animEffect>
                                  </p:childTnLst>
                                </p:cTn>
                              </p:par>
                            </p:childTnLst>
                          </p:cTn>
                        </p:par>
                      </p:childTnLst>
                    </p:cTn>
                  </p:par>
                  <p:par>
                    <p:cTn id="128" fill="hold" nodeType="clickPar">
                      <p:stCondLst>
                        <p:cond delay="indefinite"/>
                      </p:stCondLst>
                      <p:childTnLst>
                        <p:par>
                          <p:cTn id="129" fill="hold" nodeType="withGroup">
                            <p:stCondLst>
                              <p:cond delay="0"/>
                            </p:stCondLst>
                            <p:childTnLst>
                              <p:par>
                                <p:cTn id="130" presetID="22" presetClass="entr" presetSubtype="1" fill="hold" grpId="0" nodeType="clickEffect">
                                  <p:stCondLst>
                                    <p:cond delay="0"/>
                                  </p:stCondLst>
                                  <p:childTnLst>
                                    <p:set>
                                      <p:cBhvr>
                                        <p:cTn id="131" dur="1" fill="hold">
                                          <p:stCondLst>
                                            <p:cond delay="0"/>
                                          </p:stCondLst>
                                        </p:cTn>
                                        <p:tgtEl>
                                          <p:spTgt spid="501810"/>
                                        </p:tgtEl>
                                        <p:attrNameLst>
                                          <p:attrName>style.visibility</p:attrName>
                                        </p:attrNameLst>
                                      </p:cBhvr>
                                      <p:to>
                                        <p:strVal val="visible"/>
                                      </p:to>
                                    </p:set>
                                    <p:animEffect transition="in" filter="wipe(up)">
                                      <p:cBhvr>
                                        <p:cTn id="132" dur="2000"/>
                                        <p:tgtEl>
                                          <p:spTgt spid="501810"/>
                                        </p:tgtEl>
                                      </p:cBhvr>
                                    </p:animEffect>
                                  </p:childTnLst>
                                </p:cTn>
                              </p:par>
                            </p:childTnLst>
                          </p:cTn>
                        </p:par>
                      </p:childTnLst>
                    </p:cTn>
                  </p:par>
                  <p:par>
                    <p:cTn id="133" fill="hold" nodeType="clickPar">
                      <p:stCondLst>
                        <p:cond delay="indefinite"/>
                      </p:stCondLst>
                      <p:childTnLst>
                        <p:par>
                          <p:cTn id="134" fill="hold" nodeType="withGroup">
                            <p:stCondLst>
                              <p:cond delay="0"/>
                            </p:stCondLst>
                            <p:childTnLst>
                              <p:par>
                                <p:cTn id="135" presetID="4" presetClass="entr" presetSubtype="16" fill="hold" grpId="0" nodeType="clickEffect">
                                  <p:stCondLst>
                                    <p:cond delay="0"/>
                                  </p:stCondLst>
                                  <p:childTnLst>
                                    <p:set>
                                      <p:cBhvr>
                                        <p:cTn id="136" dur="1" fill="hold">
                                          <p:stCondLst>
                                            <p:cond delay="0"/>
                                          </p:stCondLst>
                                        </p:cTn>
                                        <p:tgtEl>
                                          <p:spTgt spid="501819"/>
                                        </p:tgtEl>
                                        <p:attrNameLst>
                                          <p:attrName>style.visibility</p:attrName>
                                        </p:attrNameLst>
                                      </p:cBhvr>
                                      <p:to>
                                        <p:strVal val="visible"/>
                                      </p:to>
                                    </p:set>
                                    <p:animEffect transition="in" filter="box(in)">
                                      <p:cBhvr>
                                        <p:cTn id="137" dur="500"/>
                                        <p:tgtEl>
                                          <p:spTgt spid="501819"/>
                                        </p:tgtEl>
                                      </p:cBhvr>
                                    </p:animEffect>
                                  </p:childTnLst>
                                </p:cTn>
                              </p:par>
                            </p:childTnLst>
                          </p:cTn>
                        </p:par>
                      </p:childTnLst>
                    </p:cTn>
                  </p:par>
                  <p:par>
                    <p:cTn id="138" fill="hold" nodeType="clickPar">
                      <p:stCondLst>
                        <p:cond delay="indefinite"/>
                      </p:stCondLst>
                      <p:childTnLst>
                        <p:par>
                          <p:cTn id="139" fill="hold" nodeType="withGroup">
                            <p:stCondLst>
                              <p:cond delay="0"/>
                            </p:stCondLst>
                            <p:childTnLst>
                              <p:par>
                                <p:cTn id="140" presetID="4" presetClass="entr" presetSubtype="16" fill="hold" grpId="0" nodeType="clickEffect">
                                  <p:stCondLst>
                                    <p:cond delay="0"/>
                                  </p:stCondLst>
                                  <p:childTnLst>
                                    <p:set>
                                      <p:cBhvr>
                                        <p:cTn id="141" dur="1" fill="hold">
                                          <p:stCondLst>
                                            <p:cond delay="0"/>
                                          </p:stCondLst>
                                        </p:cTn>
                                        <p:tgtEl>
                                          <p:spTgt spid="501783"/>
                                        </p:tgtEl>
                                        <p:attrNameLst>
                                          <p:attrName>style.visibility</p:attrName>
                                        </p:attrNameLst>
                                      </p:cBhvr>
                                      <p:to>
                                        <p:strVal val="visible"/>
                                      </p:to>
                                    </p:set>
                                    <p:animEffect transition="in" filter="box(in)">
                                      <p:cBhvr>
                                        <p:cTn id="142" dur="500"/>
                                        <p:tgtEl>
                                          <p:spTgt spid="501783"/>
                                        </p:tgtEl>
                                      </p:cBhvr>
                                    </p:animEffect>
                                  </p:childTnLst>
                                </p:cTn>
                              </p:par>
                            </p:childTnLst>
                          </p:cTn>
                        </p:par>
                      </p:childTnLst>
                    </p:cTn>
                  </p:par>
                  <p:par>
                    <p:cTn id="143" fill="hold" nodeType="clickPar">
                      <p:stCondLst>
                        <p:cond delay="indefinite"/>
                      </p:stCondLst>
                      <p:childTnLst>
                        <p:par>
                          <p:cTn id="144" fill="hold" nodeType="withGroup">
                            <p:stCondLst>
                              <p:cond delay="0"/>
                            </p:stCondLst>
                            <p:childTnLst>
                              <p:par>
                                <p:cTn id="145" presetID="21" presetClass="entr" presetSubtype="4" fill="hold" nodeType="clickEffect">
                                  <p:stCondLst>
                                    <p:cond delay="0"/>
                                  </p:stCondLst>
                                  <p:childTnLst>
                                    <p:set>
                                      <p:cBhvr>
                                        <p:cTn id="146" dur="1" fill="hold">
                                          <p:stCondLst>
                                            <p:cond delay="0"/>
                                          </p:stCondLst>
                                        </p:cTn>
                                        <p:tgtEl>
                                          <p:spTgt spid="501798"/>
                                        </p:tgtEl>
                                        <p:attrNameLst>
                                          <p:attrName>style.visibility</p:attrName>
                                        </p:attrNameLst>
                                      </p:cBhvr>
                                      <p:to>
                                        <p:strVal val="visible"/>
                                      </p:to>
                                    </p:set>
                                    <p:animEffect transition="in" filter="wheel(4)">
                                      <p:cBhvr>
                                        <p:cTn id="147" dur="2000"/>
                                        <p:tgtEl>
                                          <p:spTgt spid="501798"/>
                                        </p:tgtEl>
                                      </p:cBhvr>
                                    </p:animEffect>
                                  </p:childTnLst>
                                </p:cTn>
                              </p:par>
                            </p:childTnLst>
                          </p:cTn>
                        </p:par>
                      </p:childTnLst>
                    </p:cTn>
                  </p:par>
                  <p:par>
                    <p:cTn id="148" fill="hold" nodeType="clickPar">
                      <p:stCondLst>
                        <p:cond delay="indefinite"/>
                      </p:stCondLst>
                      <p:childTnLst>
                        <p:par>
                          <p:cTn id="149" fill="hold" nodeType="withGroup">
                            <p:stCondLst>
                              <p:cond delay="0"/>
                            </p:stCondLst>
                            <p:childTnLst>
                              <p:par>
                                <p:cTn id="150" presetID="21" presetClass="entr" presetSubtype="4" fill="hold" grpId="0" nodeType="clickEffect">
                                  <p:stCondLst>
                                    <p:cond delay="0"/>
                                  </p:stCondLst>
                                  <p:childTnLst>
                                    <p:set>
                                      <p:cBhvr>
                                        <p:cTn id="151" dur="1" fill="hold">
                                          <p:stCondLst>
                                            <p:cond delay="0"/>
                                          </p:stCondLst>
                                        </p:cTn>
                                        <p:tgtEl>
                                          <p:spTgt spid="501820"/>
                                        </p:tgtEl>
                                        <p:attrNameLst>
                                          <p:attrName>style.visibility</p:attrName>
                                        </p:attrNameLst>
                                      </p:cBhvr>
                                      <p:to>
                                        <p:strVal val="visible"/>
                                      </p:to>
                                    </p:set>
                                    <p:animEffect transition="in" filter="wheel(4)">
                                      <p:cBhvr>
                                        <p:cTn id="152" dur="2000"/>
                                        <p:tgtEl>
                                          <p:spTgt spid="501820"/>
                                        </p:tgtEl>
                                      </p:cBhvr>
                                    </p:animEffect>
                                  </p:childTnLst>
                                </p:cTn>
                              </p:par>
                            </p:childTnLst>
                          </p:cTn>
                        </p:par>
                      </p:childTnLst>
                    </p:cTn>
                  </p:par>
                  <p:par>
                    <p:cTn id="153" fill="hold" nodeType="clickPar">
                      <p:stCondLst>
                        <p:cond delay="indefinite"/>
                      </p:stCondLst>
                      <p:childTnLst>
                        <p:par>
                          <p:cTn id="154" fill="hold" nodeType="withGroup">
                            <p:stCondLst>
                              <p:cond delay="0"/>
                            </p:stCondLst>
                            <p:childTnLst>
                              <p:par>
                                <p:cTn id="155" presetID="21" presetClass="entr" presetSubtype="4" fill="hold" grpId="0" nodeType="clickEffect">
                                  <p:stCondLst>
                                    <p:cond delay="0"/>
                                  </p:stCondLst>
                                  <p:childTnLst>
                                    <p:set>
                                      <p:cBhvr>
                                        <p:cTn id="156" dur="1" fill="hold">
                                          <p:stCondLst>
                                            <p:cond delay="0"/>
                                          </p:stCondLst>
                                        </p:cTn>
                                        <p:tgtEl>
                                          <p:spTgt spid="501785"/>
                                        </p:tgtEl>
                                        <p:attrNameLst>
                                          <p:attrName>style.visibility</p:attrName>
                                        </p:attrNameLst>
                                      </p:cBhvr>
                                      <p:to>
                                        <p:strVal val="visible"/>
                                      </p:to>
                                    </p:set>
                                    <p:animEffect transition="in" filter="wheel(4)">
                                      <p:cBhvr>
                                        <p:cTn id="157" dur="2000"/>
                                        <p:tgtEl>
                                          <p:spTgt spid="501785"/>
                                        </p:tgtEl>
                                      </p:cBhvr>
                                    </p:animEffect>
                                  </p:childTnLst>
                                </p:cTn>
                              </p:par>
                            </p:childTnLst>
                          </p:cTn>
                        </p:par>
                      </p:childTnLst>
                    </p:cTn>
                  </p:par>
                  <p:par>
                    <p:cTn id="158" fill="hold" nodeType="clickPar">
                      <p:stCondLst>
                        <p:cond delay="indefinite"/>
                      </p:stCondLst>
                      <p:childTnLst>
                        <p:par>
                          <p:cTn id="159" fill="hold" nodeType="withGroup">
                            <p:stCondLst>
                              <p:cond delay="0"/>
                            </p:stCondLst>
                            <p:childTnLst>
                              <p:par>
                                <p:cTn id="160" presetID="21" presetClass="entr" presetSubtype="4" fill="hold" grpId="0" nodeType="clickEffect">
                                  <p:stCondLst>
                                    <p:cond delay="0"/>
                                  </p:stCondLst>
                                  <p:childTnLst>
                                    <p:set>
                                      <p:cBhvr>
                                        <p:cTn id="161" dur="1" fill="hold">
                                          <p:stCondLst>
                                            <p:cond delay="0"/>
                                          </p:stCondLst>
                                        </p:cTn>
                                        <p:tgtEl>
                                          <p:spTgt spid="501769"/>
                                        </p:tgtEl>
                                        <p:attrNameLst>
                                          <p:attrName>style.visibility</p:attrName>
                                        </p:attrNameLst>
                                      </p:cBhvr>
                                      <p:to>
                                        <p:strVal val="visible"/>
                                      </p:to>
                                    </p:set>
                                    <p:animEffect transition="in" filter="wheel(4)">
                                      <p:cBhvr>
                                        <p:cTn id="162" dur="2000"/>
                                        <p:tgtEl>
                                          <p:spTgt spid="501769"/>
                                        </p:tgtEl>
                                      </p:cBhvr>
                                    </p:animEffect>
                                  </p:childTnLst>
                                </p:cTn>
                              </p:par>
                            </p:childTnLst>
                          </p:cTn>
                        </p:par>
                      </p:childTnLst>
                    </p:cTn>
                  </p:par>
                  <p:par>
                    <p:cTn id="163" fill="hold" nodeType="clickPar">
                      <p:stCondLst>
                        <p:cond delay="indefinite"/>
                      </p:stCondLst>
                      <p:childTnLst>
                        <p:par>
                          <p:cTn id="164" fill="hold" nodeType="withGroup">
                            <p:stCondLst>
                              <p:cond delay="0"/>
                            </p:stCondLst>
                            <p:childTnLst>
                              <p:par>
                                <p:cTn id="165" presetID="3" presetClass="entr" presetSubtype="10" fill="hold" grpId="0" nodeType="clickEffect">
                                  <p:stCondLst>
                                    <p:cond delay="0"/>
                                  </p:stCondLst>
                                  <p:childTnLst>
                                    <p:set>
                                      <p:cBhvr>
                                        <p:cTn id="166" dur="1" fill="hold">
                                          <p:stCondLst>
                                            <p:cond delay="0"/>
                                          </p:stCondLst>
                                        </p:cTn>
                                        <p:tgtEl>
                                          <p:spTgt spid="501811"/>
                                        </p:tgtEl>
                                        <p:attrNameLst>
                                          <p:attrName>style.visibility</p:attrName>
                                        </p:attrNameLst>
                                      </p:cBhvr>
                                      <p:to>
                                        <p:strVal val="visible"/>
                                      </p:to>
                                    </p:set>
                                    <p:animEffect transition="in" filter="blinds(horizontal)">
                                      <p:cBhvr>
                                        <p:cTn id="167" dur="2000"/>
                                        <p:tgtEl>
                                          <p:spTgt spid="501811"/>
                                        </p:tgtEl>
                                      </p:cBhvr>
                                    </p:animEffect>
                                  </p:childTnLst>
                                </p:cTn>
                              </p:par>
                            </p:childTnLst>
                          </p:cTn>
                        </p:par>
                      </p:childTnLst>
                    </p:cTn>
                  </p:par>
                  <p:par>
                    <p:cTn id="168" fill="hold" nodeType="clickPar">
                      <p:stCondLst>
                        <p:cond delay="indefinite"/>
                      </p:stCondLst>
                      <p:childTnLst>
                        <p:par>
                          <p:cTn id="169" fill="hold" nodeType="withGroup">
                            <p:stCondLst>
                              <p:cond delay="0"/>
                            </p:stCondLst>
                            <p:childTnLst>
                              <p:par>
                                <p:cTn id="170" presetID="12" presetClass="entr" presetSubtype="4" fill="hold" nodeType="clickEffect">
                                  <p:stCondLst>
                                    <p:cond delay="0"/>
                                  </p:stCondLst>
                                  <p:childTnLst>
                                    <p:set>
                                      <p:cBhvr>
                                        <p:cTn id="171" dur="1" fill="hold">
                                          <p:stCondLst>
                                            <p:cond delay="0"/>
                                          </p:stCondLst>
                                        </p:cTn>
                                        <p:tgtEl>
                                          <p:spTgt spid="501812"/>
                                        </p:tgtEl>
                                        <p:attrNameLst>
                                          <p:attrName>style.visibility</p:attrName>
                                        </p:attrNameLst>
                                      </p:cBhvr>
                                      <p:to>
                                        <p:strVal val="visible"/>
                                      </p:to>
                                    </p:set>
                                    <p:animEffect transition="in" filter="slide(fromBottom)">
                                      <p:cBhvr>
                                        <p:cTn id="172" dur="2000"/>
                                        <p:tgtEl>
                                          <p:spTgt spid="501812"/>
                                        </p:tgtEl>
                                      </p:cBhvr>
                                    </p:animEffect>
                                  </p:childTnLst>
                                </p:cTn>
                              </p:par>
                            </p:childTnLst>
                          </p:cTn>
                        </p:par>
                      </p:childTnLst>
                    </p:cTn>
                  </p:par>
                  <p:par>
                    <p:cTn id="173" fill="hold" nodeType="clickPar">
                      <p:stCondLst>
                        <p:cond delay="indefinite"/>
                      </p:stCondLst>
                      <p:childTnLst>
                        <p:par>
                          <p:cTn id="174" fill="hold" nodeType="withGroup">
                            <p:stCondLst>
                              <p:cond delay="0"/>
                            </p:stCondLst>
                            <p:childTnLst>
                              <p:par>
                                <p:cTn id="175" presetID="21" presetClass="entr" presetSubtype="4" fill="hold" grpId="0" nodeType="clickEffect">
                                  <p:stCondLst>
                                    <p:cond delay="0"/>
                                  </p:stCondLst>
                                  <p:childTnLst>
                                    <p:set>
                                      <p:cBhvr>
                                        <p:cTn id="176" dur="1" fill="hold">
                                          <p:stCondLst>
                                            <p:cond delay="0"/>
                                          </p:stCondLst>
                                        </p:cTn>
                                        <p:tgtEl>
                                          <p:spTgt spid="501821"/>
                                        </p:tgtEl>
                                        <p:attrNameLst>
                                          <p:attrName>style.visibility</p:attrName>
                                        </p:attrNameLst>
                                      </p:cBhvr>
                                      <p:to>
                                        <p:strVal val="visible"/>
                                      </p:to>
                                    </p:set>
                                    <p:animEffect transition="in" filter="wheel(4)">
                                      <p:cBhvr>
                                        <p:cTn id="177" dur="2000"/>
                                        <p:tgtEl>
                                          <p:spTgt spid="501821"/>
                                        </p:tgtEl>
                                      </p:cBhvr>
                                    </p:animEffect>
                                  </p:childTnLst>
                                </p:cTn>
                              </p:par>
                            </p:childTnLst>
                          </p:cTn>
                        </p:par>
                      </p:childTnLst>
                    </p:cTn>
                  </p:par>
                  <p:par>
                    <p:cTn id="178" fill="hold" nodeType="clickPar">
                      <p:stCondLst>
                        <p:cond delay="indefinite"/>
                      </p:stCondLst>
                      <p:childTnLst>
                        <p:par>
                          <p:cTn id="179" fill="hold" nodeType="withGroup">
                            <p:stCondLst>
                              <p:cond delay="0"/>
                            </p:stCondLst>
                            <p:childTnLst>
                              <p:par>
                                <p:cTn id="180" presetID="21" presetClass="entr" presetSubtype="4" fill="hold" grpId="0" nodeType="clickEffect">
                                  <p:stCondLst>
                                    <p:cond delay="0"/>
                                  </p:stCondLst>
                                  <p:childTnLst>
                                    <p:set>
                                      <p:cBhvr>
                                        <p:cTn id="181" dur="1" fill="hold">
                                          <p:stCondLst>
                                            <p:cond delay="0"/>
                                          </p:stCondLst>
                                        </p:cTn>
                                        <p:tgtEl>
                                          <p:spTgt spid="501779"/>
                                        </p:tgtEl>
                                        <p:attrNameLst>
                                          <p:attrName>style.visibility</p:attrName>
                                        </p:attrNameLst>
                                      </p:cBhvr>
                                      <p:to>
                                        <p:strVal val="visible"/>
                                      </p:to>
                                    </p:set>
                                    <p:animEffect transition="in" filter="wheel(4)">
                                      <p:cBhvr>
                                        <p:cTn id="182" dur="2000"/>
                                        <p:tgtEl>
                                          <p:spTgt spid="501779"/>
                                        </p:tgtEl>
                                      </p:cBhvr>
                                    </p:animEffect>
                                  </p:childTnLst>
                                </p:cTn>
                              </p:par>
                            </p:childTnLst>
                          </p:cTn>
                        </p:par>
                      </p:childTnLst>
                    </p:cTn>
                  </p:par>
                  <p:par>
                    <p:cTn id="183" fill="hold" nodeType="clickPar">
                      <p:stCondLst>
                        <p:cond delay="indefinite"/>
                      </p:stCondLst>
                      <p:childTnLst>
                        <p:par>
                          <p:cTn id="184" fill="hold" nodeType="withGroup">
                            <p:stCondLst>
                              <p:cond delay="0"/>
                            </p:stCondLst>
                            <p:childTnLst>
                              <p:par>
                                <p:cTn id="185" presetID="21" presetClass="entr" presetSubtype="4" fill="hold" grpId="0" nodeType="clickEffect">
                                  <p:stCondLst>
                                    <p:cond delay="0"/>
                                  </p:stCondLst>
                                  <p:childTnLst>
                                    <p:set>
                                      <p:cBhvr>
                                        <p:cTn id="186" dur="1" fill="hold">
                                          <p:stCondLst>
                                            <p:cond delay="0"/>
                                          </p:stCondLst>
                                        </p:cTn>
                                        <p:tgtEl>
                                          <p:spTgt spid="501768"/>
                                        </p:tgtEl>
                                        <p:attrNameLst>
                                          <p:attrName>style.visibility</p:attrName>
                                        </p:attrNameLst>
                                      </p:cBhvr>
                                      <p:to>
                                        <p:strVal val="visible"/>
                                      </p:to>
                                    </p:set>
                                    <p:animEffect transition="in" filter="wheel(4)">
                                      <p:cBhvr>
                                        <p:cTn id="187" dur="2000"/>
                                        <p:tgtEl>
                                          <p:spTgt spid="501768"/>
                                        </p:tgtEl>
                                      </p:cBhvr>
                                    </p:animEffect>
                                  </p:childTnLst>
                                </p:cTn>
                              </p:par>
                            </p:childTnLst>
                          </p:cTn>
                        </p:par>
                      </p:childTnLst>
                    </p:cTn>
                  </p:par>
                  <p:par>
                    <p:cTn id="188" fill="hold" nodeType="clickPar">
                      <p:stCondLst>
                        <p:cond delay="indefinite"/>
                      </p:stCondLst>
                      <p:childTnLst>
                        <p:par>
                          <p:cTn id="189" fill="hold" nodeType="withGroup">
                            <p:stCondLst>
                              <p:cond delay="0"/>
                            </p:stCondLst>
                            <p:childTnLst>
                              <p:par>
                                <p:cTn id="190" presetID="22" presetClass="entr" presetSubtype="4" fill="hold" nodeType="clickEffect">
                                  <p:stCondLst>
                                    <p:cond delay="0"/>
                                  </p:stCondLst>
                                  <p:childTnLst>
                                    <p:set>
                                      <p:cBhvr>
                                        <p:cTn id="191" dur="1" fill="hold">
                                          <p:stCondLst>
                                            <p:cond delay="0"/>
                                          </p:stCondLst>
                                        </p:cTn>
                                        <p:tgtEl>
                                          <p:spTgt spid="501799"/>
                                        </p:tgtEl>
                                        <p:attrNameLst>
                                          <p:attrName>style.visibility</p:attrName>
                                        </p:attrNameLst>
                                      </p:cBhvr>
                                      <p:to>
                                        <p:strVal val="visible"/>
                                      </p:to>
                                    </p:set>
                                    <p:animEffect transition="in" filter="wipe(down)">
                                      <p:cBhvr>
                                        <p:cTn id="192" dur="500"/>
                                        <p:tgtEl>
                                          <p:spTgt spid="501799"/>
                                        </p:tgtEl>
                                      </p:cBhvr>
                                    </p:animEffect>
                                  </p:childTnLst>
                                </p:cTn>
                              </p:par>
                            </p:childTnLst>
                          </p:cTn>
                        </p:par>
                      </p:childTnLst>
                    </p:cTn>
                  </p:par>
                  <p:par>
                    <p:cTn id="193" fill="hold" nodeType="clickPar">
                      <p:stCondLst>
                        <p:cond delay="indefinite"/>
                      </p:stCondLst>
                      <p:childTnLst>
                        <p:par>
                          <p:cTn id="194" fill="hold" nodeType="withGroup">
                            <p:stCondLst>
                              <p:cond delay="0"/>
                            </p:stCondLst>
                            <p:childTnLst>
                              <p:par>
                                <p:cTn id="195" presetID="21" presetClass="entr" presetSubtype="4" fill="hold" grpId="0" nodeType="clickEffect">
                                  <p:stCondLst>
                                    <p:cond delay="0"/>
                                  </p:stCondLst>
                                  <p:childTnLst>
                                    <p:set>
                                      <p:cBhvr>
                                        <p:cTn id="196" dur="1" fill="hold">
                                          <p:stCondLst>
                                            <p:cond delay="0"/>
                                          </p:stCondLst>
                                        </p:cTn>
                                        <p:tgtEl>
                                          <p:spTgt spid="501770"/>
                                        </p:tgtEl>
                                        <p:attrNameLst>
                                          <p:attrName>style.visibility</p:attrName>
                                        </p:attrNameLst>
                                      </p:cBhvr>
                                      <p:to>
                                        <p:strVal val="visible"/>
                                      </p:to>
                                    </p:set>
                                    <p:animEffect transition="in" filter="wheel(4)">
                                      <p:cBhvr>
                                        <p:cTn id="197" dur="2000"/>
                                        <p:tgtEl>
                                          <p:spTgt spid="501770"/>
                                        </p:tgtEl>
                                      </p:cBhvr>
                                    </p:animEffect>
                                  </p:childTnLst>
                                </p:cTn>
                              </p:par>
                            </p:childTnLst>
                          </p:cTn>
                        </p:par>
                      </p:childTnLst>
                    </p:cTn>
                  </p:par>
                  <p:par>
                    <p:cTn id="198" fill="hold" nodeType="clickPar">
                      <p:stCondLst>
                        <p:cond delay="indefinite"/>
                      </p:stCondLst>
                      <p:childTnLst>
                        <p:par>
                          <p:cTn id="199" fill="hold" nodeType="withGroup">
                            <p:stCondLst>
                              <p:cond delay="0"/>
                            </p:stCondLst>
                            <p:childTnLst>
                              <p:par>
                                <p:cTn id="200" presetID="21" presetClass="entr" presetSubtype="4" fill="hold" nodeType="clickEffect">
                                  <p:stCondLst>
                                    <p:cond delay="0"/>
                                  </p:stCondLst>
                                  <p:childTnLst>
                                    <p:set>
                                      <p:cBhvr>
                                        <p:cTn id="201" dur="1" fill="hold">
                                          <p:stCondLst>
                                            <p:cond delay="0"/>
                                          </p:stCondLst>
                                        </p:cTn>
                                        <p:tgtEl>
                                          <p:spTgt spid="501802"/>
                                        </p:tgtEl>
                                        <p:attrNameLst>
                                          <p:attrName>style.visibility</p:attrName>
                                        </p:attrNameLst>
                                      </p:cBhvr>
                                      <p:to>
                                        <p:strVal val="visible"/>
                                      </p:to>
                                    </p:set>
                                    <p:animEffect transition="in" filter="wheel(4)">
                                      <p:cBhvr>
                                        <p:cTn id="202" dur="2000"/>
                                        <p:tgtEl>
                                          <p:spTgt spid="501802"/>
                                        </p:tgtEl>
                                      </p:cBhvr>
                                    </p:animEffect>
                                  </p:childTnLst>
                                </p:cTn>
                              </p:par>
                            </p:childTnLst>
                          </p:cTn>
                        </p:par>
                      </p:childTnLst>
                    </p:cTn>
                  </p:par>
                  <p:par>
                    <p:cTn id="203" fill="hold" nodeType="clickPar">
                      <p:stCondLst>
                        <p:cond delay="indefinite"/>
                      </p:stCondLst>
                      <p:childTnLst>
                        <p:par>
                          <p:cTn id="204" fill="hold" nodeType="withGroup">
                            <p:stCondLst>
                              <p:cond delay="0"/>
                            </p:stCondLst>
                            <p:childTnLst>
                              <p:par>
                                <p:cTn id="205" presetID="21" presetClass="entr" presetSubtype="4" fill="hold" grpId="0" nodeType="clickEffect">
                                  <p:stCondLst>
                                    <p:cond delay="0"/>
                                  </p:stCondLst>
                                  <p:childTnLst>
                                    <p:set>
                                      <p:cBhvr>
                                        <p:cTn id="206" dur="1" fill="hold">
                                          <p:stCondLst>
                                            <p:cond delay="0"/>
                                          </p:stCondLst>
                                        </p:cTn>
                                        <p:tgtEl>
                                          <p:spTgt spid="501784"/>
                                        </p:tgtEl>
                                        <p:attrNameLst>
                                          <p:attrName>style.visibility</p:attrName>
                                        </p:attrNameLst>
                                      </p:cBhvr>
                                      <p:to>
                                        <p:strVal val="visible"/>
                                      </p:to>
                                    </p:set>
                                    <p:animEffect transition="in" filter="wheel(4)">
                                      <p:cBhvr>
                                        <p:cTn id="207" dur="2000"/>
                                        <p:tgtEl>
                                          <p:spTgt spid="501784"/>
                                        </p:tgtEl>
                                      </p:cBhvr>
                                    </p:animEffect>
                                  </p:childTnLst>
                                </p:cTn>
                              </p:par>
                            </p:childTnLst>
                          </p:cTn>
                        </p:par>
                      </p:childTnLst>
                    </p:cTn>
                  </p:par>
                  <p:par>
                    <p:cTn id="208" fill="hold" nodeType="clickPar">
                      <p:stCondLst>
                        <p:cond delay="indefinite"/>
                      </p:stCondLst>
                      <p:childTnLst>
                        <p:par>
                          <p:cTn id="209" fill="hold" nodeType="withGroup">
                            <p:stCondLst>
                              <p:cond delay="0"/>
                            </p:stCondLst>
                            <p:childTnLst>
                              <p:par>
                                <p:cTn id="210" presetID="21" presetClass="entr" presetSubtype="4" fill="hold" grpId="0" nodeType="clickEffect">
                                  <p:stCondLst>
                                    <p:cond delay="0"/>
                                  </p:stCondLst>
                                  <p:childTnLst>
                                    <p:set>
                                      <p:cBhvr>
                                        <p:cTn id="211" dur="1" fill="hold">
                                          <p:stCondLst>
                                            <p:cond delay="0"/>
                                          </p:stCondLst>
                                        </p:cTn>
                                        <p:tgtEl>
                                          <p:spTgt spid="501767"/>
                                        </p:tgtEl>
                                        <p:attrNameLst>
                                          <p:attrName>style.visibility</p:attrName>
                                        </p:attrNameLst>
                                      </p:cBhvr>
                                      <p:to>
                                        <p:strVal val="visible"/>
                                      </p:to>
                                    </p:set>
                                    <p:animEffect transition="in" filter="wheel(4)">
                                      <p:cBhvr>
                                        <p:cTn id="212" dur="2000"/>
                                        <p:tgtEl>
                                          <p:spTgt spid="501767"/>
                                        </p:tgtEl>
                                      </p:cBhvr>
                                    </p:animEffect>
                                  </p:childTnLst>
                                </p:cTn>
                              </p:par>
                            </p:childTnLst>
                          </p:cTn>
                        </p:par>
                      </p:childTnLst>
                    </p:cTn>
                  </p:par>
                  <p:par>
                    <p:cTn id="213" fill="hold" nodeType="clickPar">
                      <p:stCondLst>
                        <p:cond delay="indefinite"/>
                      </p:stCondLst>
                      <p:childTnLst>
                        <p:par>
                          <p:cTn id="214" fill="hold" nodeType="withGroup">
                            <p:stCondLst>
                              <p:cond delay="0"/>
                            </p:stCondLst>
                            <p:childTnLst>
                              <p:par>
                                <p:cTn id="215" presetID="21" presetClass="entr" presetSubtype="4" fill="hold" grpId="0" nodeType="clickEffect">
                                  <p:stCondLst>
                                    <p:cond delay="0"/>
                                  </p:stCondLst>
                                  <p:childTnLst>
                                    <p:set>
                                      <p:cBhvr>
                                        <p:cTn id="216" dur="1" fill="hold">
                                          <p:stCondLst>
                                            <p:cond delay="0"/>
                                          </p:stCondLst>
                                        </p:cTn>
                                        <p:tgtEl>
                                          <p:spTgt spid="501822"/>
                                        </p:tgtEl>
                                        <p:attrNameLst>
                                          <p:attrName>style.visibility</p:attrName>
                                        </p:attrNameLst>
                                      </p:cBhvr>
                                      <p:to>
                                        <p:strVal val="visible"/>
                                      </p:to>
                                    </p:set>
                                    <p:animEffect transition="in" filter="wheel(4)">
                                      <p:cBhvr>
                                        <p:cTn id="217" dur="2000"/>
                                        <p:tgtEl>
                                          <p:spTgt spid="501822"/>
                                        </p:tgtEl>
                                      </p:cBhvr>
                                    </p:animEffect>
                                  </p:childTnLst>
                                </p:cTn>
                              </p:par>
                            </p:childTnLst>
                          </p:cTn>
                        </p:par>
                      </p:childTnLst>
                    </p:cTn>
                  </p:par>
                  <p:par>
                    <p:cTn id="218" fill="hold" nodeType="clickPar">
                      <p:stCondLst>
                        <p:cond delay="indefinite"/>
                      </p:stCondLst>
                      <p:childTnLst>
                        <p:par>
                          <p:cTn id="219" fill="hold" nodeType="withGroup">
                            <p:stCondLst>
                              <p:cond delay="0"/>
                            </p:stCondLst>
                            <p:childTnLst>
                              <p:par>
                                <p:cTn id="220" presetID="21" presetClass="entr" presetSubtype="4" fill="hold" grpId="0" nodeType="clickEffect">
                                  <p:stCondLst>
                                    <p:cond delay="0"/>
                                  </p:stCondLst>
                                  <p:childTnLst>
                                    <p:set>
                                      <p:cBhvr>
                                        <p:cTn id="221" dur="1" fill="hold">
                                          <p:stCondLst>
                                            <p:cond delay="0"/>
                                          </p:stCondLst>
                                        </p:cTn>
                                        <p:tgtEl>
                                          <p:spTgt spid="501780"/>
                                        </p:tgtEl>
                                        <p:attrNameLst>
                                          <p:attrName>style.visibility</p:attrName>
                                        </p:attrNameLst>
                                      </p:cBhvr>
                                      <p:to>
                                        <p:strVal val="visible"/>
                                      </p:to>
                                    </p:set>
                                    <p:animEffect transition="in" filter="wheel(4)">
                                      <p:cBhvr>
                                        <p:cTn id="222" dur="2000"/>
                                        <p:tgtEl>
                                          <p:spTgt spid="501780"/>
                                        </p:tgtEl>
                                      </p:cBhvr>
                                    </p:animEffect>
                                  </p:childTnLst>
                                </p:cTn>
                              </p:par>
                            </p:childTnLst>
                          </p:cTn>
                        </p:par>
                      </p:childTnLst>
                    </p:cTn>
                  </p:par>
                  <p:par>
                    <p:cTn id="223" fill="hold" nodeType="clickPar">
                      <p:stCondLst>
                        <p:cond delay="indefinite"/>
                      </p:stCondLst>
                      <p:childTnLst>
                        <p:par>
                          <p:cTn id="224" fill="hold" nodeType="withGroup">
                            <p:stCondLst>
                              <p:cond delay="0"/>
                            </p:stCondLst>
                            <p:childTnLst>
                              <p:par>
                                <p:cTn id="225" presetID="21" presetClass="entr" presetSubtype="4" fill="hold" grpId="0" nodeType="clickEffect">
                                  <p:stCondLst>
                                    <p:cond delay="0"/>
                                  </p:stCondLst>
                                  <p:childTnLst>
                                    <p:set>
                                      <p:cBhvr>
                                        <p:cTn id="226" dur="1" fill="hold">
                                          <p:stCondLst>
                                            <p:cond delay="0"/>
                                          </p:stCondLst>
                                        </p:cTn>
                                        <p:tgtEl>
                                          <p:spTgt spid="501771"/>
                                        </p:tgtEl>
                                        <p:attrNameLst>
                                          <p:attrName>style.visibility</p:attrName>
                                        </p:attrNameLst>
                                      </p:cBhvr>
                                      <p:to>
                                        <p:strVal val="visible"/>
                                      </p:to>
                                    </p:set>
                                    <p:animEffect transition="in" filter="wheel(4)">
                                      <p:cBhvr>
                                        <p:cTn id="227" dur="2000"/>
                                        <p:tgtEl>
                                          <p:spTgt spid="501771"/>
                                        </p:tgtEl>
                                      </p:cBhvr>
                                    </p:animEffect>
                                  </p:childTnLst>
                                </p:cTn>
                              </p:par>
                            </p:childTnLst>
                          </p:cTn>
                        </p:par>
                      </p:childTnLst>
                    </p:cTn>
                  </p:par>
                  <p:par>
                    <p:cTn id="228" fill="hold" nodeType="clickPar">
                      <p:stCondLst>
                        <p:cond delay="indefinite"/>
                      </p:stCondLst>
                      <p:childTnLst>
                        <p:par>
                          <p:cTn id="229" fill="hold" nodeType="withGroup">
                            <p:stCondLst>
                              <p:cond delay="0"/>
                            </p:stCondLst>
                            <p:childTnLst>
                              <p:par>
                                <p:cTn id="230" presetID="21" presetClass="entr" presetSubtype="4" fill="hold" nodeType="clickEffect">
                                  <p:stCondLst>
                                    <p:cond delay="0"/>
                                  </p:stCondLst>
                                  <p:childTnLst>
                                    <p:set>
                                      <p:cBhvr>
                                        <p:cTn id="231" dur="1" fill="hold">
                                          <p:stCondLst>
                                            <p:cond delay="0"/>
                                          </p:stCondLst>
                                        </p:cTn>
                                        <p:tgtEl>
                                          <p:spTgt spid="501800"/>
                                        </p:tgtEl>
                                        <p:attrNameLst>
                                          <p:attrName>style.visibility</p:attrName>
                                        </p:attrNameLst>
                                      </p:cBhvr>
                                      <p:to>
                                        <p:strVal val="visible"/>
                                      </p:to>
                                    </p:set>
                                    <p:animEffect transition="in" filter="wheel(4)">
                                      <p:cBhvr>
                                        <p:cTn id="232" dur="2000"/>
                                        <p:tgtEl>
                                          <p:spTgt spid="501800"/>
                                        </p:tgtEl>
                                      </p:cBhvr>
                                    </p:animEffect>
                                  </p:childTnLst>
                                </p:cTn>
                              </p:par>
                            </p:childTnLst>
                          </p:cTn>
                        </p:par>
                      </p:childTnLst>
                    </p:cTn>
                  </p:par>
                  <p:par>
                    <p:cTn id="233" fill="hold" nodeType="clickPar">
                      <p:stCondLst>
                        <p:cond delay="indefinite"/>
                      </p:stCondLst>
                      <p:childTnLst>
                        <p:par>
                          <p:cTn id="234" fill="hold" nodeType="withGroup">
                            <p:stCondLst>
                              <p:cond delay="0"/>
                            </p:stCondLst>
                            <p:childTnLst>
                              <p:par>
                                <p:cTn id="235" presetID="21" presetClass="entr" presetSubtype="4" fill="hold" grpId="0" nodeType="clickEffect">
                                  <p:stCondLst>
                                    <p:cond delay="0"/>
                                  </p:stCondLst>
                                  <p:childTnLst>
                                    <p:set>
                                      <p:cBhvr>
                                        <p:cTn id="236" dur="1" fill="hold">
                                          <p:stCondLst>
                                            <p:cond delay="0"/>
                                          </p:stCondLst>
                                        </p:cTn>
                                        <p:tgtEl>
                                          <p:spTgt spid="501772"/>
                                        </p:tgtEl>
                                        <p:attrNameLst>
                                          <p:attrName>style.visibility</p:attrName>
                                        </p:attrNameLst>
                                      </p:cBhvr>
                                      <p:to>
                                        <p:strVal val="visible"/>
                                      </p:to>
                                    </p:set>
                                    <p:animEffect transition="in" filter="wheel(4)">
                                      <p:cBhvr>
                                        <p:cTn id="237" dur="2000"/>
                                        <p:tgtEl>
                                          <p:spTgt spid="501772"/>
                                        </p:tgtEl>
                                      </p:cBhvr>
                                    </p:animEffect>
                                  </p:childTnLst>
                                </p:cTn>
                              </p:par>
                            </p:childTnLst>
                          </p:cTn>
                        </p:par>
                      </p:childTnLst>
                    </p:cTn>
                  </p:par>
                  <p:par>
                    <p:cTn id="238" fill="hold" nodeType="clickPar">
                      <p:stCondLst>
                        <p:cond delay="indefinite"/>
                      </p:stCondLst>
                      <p:childTnLst>
                        <p:par>
                          <p:cTn id="239" fill="hold" nodeType="withGroup">
                            <p:stCondLst>
                              <p:cond delay="0"/>
                            </p:stCondLst>
                            <p:childTnLst>
                              <p:par>
                                <p:cTn id="240" presetID="21" presetClass="entr" presetSubtype="4" fill="hold" grpId="0" nodeType="clickEffect">
                                  <p:stCondLst>
                                    <p:cond delay="0"/>
                                  </p:stCondLst>
                                  <p:childTnLst>
                                    <p:set>
                                      <p:cBhvr>
                                        <p:cTn id="241" dur="1" fill="hold">
                                          <p:stCondLst>
                                            <p:cond delay="0"/>
                                          </p:stCondLst>
                                        </p:cTn>
                                        <p:tgtEl>
                                          <p:spTgt spid="501823"/>
                                        </p:tgtEl>
                                        <p:attrNameLst>
                                          <p:attrName>style.visibility</p:attrName>
                                        </p:attrNameLst>
                                      </p:cBhvr>
                                      <p:to>
                                        <p:strVal val="visible"/>
                                      </p:to>
                                    </p:set>
                                    <p:animEffect transition="in" filter="wheel(4)">
                                      <p:cBhvr>
                                        <p:cTn id="242" dur="2000"/>
                                        <p:tgtEl>
                                          <p:spTgt spid="501823"/>
                                        </p:tgtEl>
                                      </p:cBhvr>
                                    </p:animEffect>
                                  </p:childTnLst>
                                </p:cTn>
                              </p:par>
                            </p:childTnLst>
                          </p:cTn>
                        </p:par>
                      </p:childTnLst>
                    </p:cTn>
                  </p:par>
                  <p:par>
                    <p:cTn id="243" fill="hold" nodeType="clickPar">
                      <p:stCondLst>
                        <p:cond delay="indefinite"/>
                      </p:stCondLst>
                      <p:childTnLst>
                        <p:par>
                          <p:cTn id="244" fill="hold" nodeType="withGroup">
                            <p:stCondLst>
                              <p:cond delay="0"/>
                            </p:stCondLst>
                            <p:childTnLst>
                              <p:par>
                                <p:cTn id="245" presetID="21" presetClass="entr" presetSubtype="4" fill="hold" nodeType="clickEffect">
                                  <p:stCondLst>
                                    <p:cond delay="0"/>
                                  </p:stCondLst>
                                  <p:childTnLst>
                                    <p:set>
                                      <p:cBhvr>
                                        <p:cTn id="246" dur="1" fill="hold">
                                          <p:stCondLst>
                                            <p:cond delay="0"/>
                                          </p:stCondLst>
                                        </p:cTn>
                                        <p:tgtEl>
                                          <p:spTgt spid="501801"/>
                                        </p:tgtEl>
                                        <p:attrNameLst>
                                          <p:attrName>style.visibility</p:attrName>
                                        </p:attrNameLst>
                                      </p:cBhvr>
                                      <p:to>
                                        <p:strVal val="visible"/>
                                      </p:to>
                                    </p:set>
                                    <p:animEffect transition="in" filter="wheel(4)">
                                      <p:cBhvr>
                                        <p:cTn id="247" dur="2000"/>
                                        <p:tgtEl>
                                          <p:spTgt spid="5018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1763" grpId="0" animBg="1"/>
      <p:bldP spid="501764" grpId="0" animBg="1"/>
      <p:bldP spid="501765" grpId="0" animBg="1"/>
      <p:bldP spid="501766" grpId="0" animBg="1"/>
      <p:bldP spid="501767" grpId="0" animBg="1"/>
      <p:bldP spid="501768" grpId="0" animBg="1"/>
      <p:bldP spid="501769" grpId="0" animBg="1"/>
      <p:bldP spid="501770" grpId="0" animBg="1"/>
      <p:bldP spid="501771" grpId="0" animBg="1"/>
      <p:bldP spid="501772" grpId="0" animBg="1"/>
      <p:bldP spid="501773" grpId="0" animBg="1"/>
      <p:bldP spid="501774" grpId="0" animBg="1"/>
      <p:bldP spid="501775" grpId="0"/>
      <p:bldP spid="501776" grpId="0"/>
      <p:bldP spid="501777" grpId="0"/>
      <p:bldP spid="501778" grpId="0"/>
      <p:bldP spid="501779" grpId="0"/>
      <p:bldP spid="501780" grpId="0"/>
      <p:bldP spid="501781" grpId="0" animBg="1"/>
      <p:bldP spid="501782" grpId="0"/>
      <p:bldP spid="501783" grpId="0"/>
      <p:bldP spid="501784" grpId="0"/>
      <p:bldP spid="501785" grpId="0"/>
      <p:bldP spid="501794" grpId="0"/>
      <p:bldP spid="501806" grpId="0" autoUpdateAnimBg="0"/>
      <p:bldP spid="501810" grpId="0" autoUpdateAnimBg="0"/>
      <p:bldP spid="501811" grpId="0" autoUpdateAnimBg="0"/>
      <p:bldP spid="501815" grpId="0" animBg="1"/>
      <p:bldP spid="501816" grpId="0" animBg="1"/>
      <p:bldP spid="501817" grpId="0" animBg="1"/>
      <p:bldP spid="501818" grpId="0" animBg="1"/>
      <p:bldP spid="501819" grpId="0" animBg="1"/>
      <p:bldP spid="501820" grpId="0" animBg="1"/>
      <p:bldP spid="501821" grpId="0" animBg="1"/>
      <p:bldP spid="501822" grpId="0" animBg="1"/>
      <p:bldP spid="501823" grpId="0"/>
    </p:bldLst>
  </p:timing>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02786" name="Group 2"/>
          <p:cNvGrpSpPr>
            <a:grpSpLocks/>
          </p:cNvGrpSpPr>
          <p:nvPr/>
        </p:nvGrpSpPr>
        <p:grpSpPr bwMode="auto">
          <a:xfrm>
            <a:off x="250825" y="114300"/>
            <a:ext cx="8934450" cy="1919288"/>
            <a:chOff x="158" y="72"/>
            <a:chExt cx="5628" cy="1209"/>
          </a:xfrm>
        </p:grpSpPr>
        <p:sp>
          <p:nvSpPr>
            <p:cNvPr id="502787" name="Text Box 3"/>
            <p:cNvSpPr txBox="1">
              <a:spLocks noChangeArrowheads="1"/>
            </p:cNvSpPr>
            <p:nvPr/>
          </p:nvSpPr>
          <p:spPr bwMode="auto">
            <a:xfrm>
              <a:off x="158" y="73"/>
              <a:ext cx="5628" cy="12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800000"/>
                  </a:solidFill>
                </a:rPr>
                <a:t>Giả sử  có điểm M[             ] diễn tả một chu kỳ làm việc và điểm </a:t>
              </a:r>
            </a:p>
            <a:p>
              <a:pPr algn="l"/>
              <a:r>
                <a:rPr lang="en-US">
                  <a:solidFill>
                    <a:srgbClr val="800000"/>
                  </a:solidFill>
                </a:rPr>
                <a:t>N                            nằm  trên đường A</a:t>
              </a:r>
              <a:r>
                <a:rPr lang="en-US" baseline="-30000">
                  <a:solidFill>
                    <a:srgbClr val="800000"/>
                  </a:solidFill>
                </a:rPr>
                <a:t>1</a:t>
              </a:r>
              <a:r>
                <a:rPr lang="en-US">
                  <a:solidFill>
                    <a:srgbClr val="800000"/>
                  </a:solidFill>
                </a:rPr>
                <a:t>E</a:t>
              </a:r>
              <a:r>
                <a:rPr lang="en-US" baseline="-30000">
                  <a:solidFill>
                    <a:srgbClr val="800000"/>
                  </a:solidFill>
                </a:rPr>
                <a:t>1</a:t>
              </a:r>
              <a:r>
                <a:rPr lang="en-US">
                  <a:solidFill>
                    <a:srgbClr val="800000"/>
                  </a:solidFill>
                </a:rPr>
                <a:t> diễn tả diễn tả trạng </a:t>
              </a:r>
            </a:p>
            <a:p>
              <a:pPr algn="l"/>
              <a:r>
                <a:rPr lang="en-US">
                  <a:solidFill>
                    <a:srgbClr val="800000"/>
                  </a:solidFill>
                </a:rPr>
                <a:t>thái căng giới hạn đồng dạng với chu kỳ làm việc nghĩa là có </a:t>
              </a:r>
            </a:p>
            <a:p>
              <a:pPr algn="l"/>
              <a:r>
                <a:rPr lang="en-US">
                  <a:solidFill>
                    <a:srgbClr val="800000"/>
                  </a:solidFill>
                </a:rPr>
                <a:t>cùng hệ số không đối xứng k  ( điểm M và N nằm trên cùng một </a:t>
              </a:r>
            </a:p>
            <a:p>
              <a:pPr algn="l"/>
              <a:r>
                <a:rPr lang="en-US">
                  <a:solidFill>
                    <a:srgbClr val="800000"/>
                  </a:solidFill>
                </a:rPr>
                <a:t>tia đi qua gốc O ). Hệ số an toàn là tỷ số: </a:t>
              </a:r>
            </a:p>
          </p:txBody>
        </p:sp>
        <p:graphicFrame>
          <p:nvGraphicFramePr>
            <p:cNvPr id="502788" name="Object 4"/>
            <p:cNvGraphicFramePr>
              <a:graphicFrameLocks noChangeAspect="1"/>
            </p:cNvGraphicFramePr>
            <p:nvPr/>
          </p:nvGraphicFramePr>
          <p:xfrm>
            <a:off x="1836" y="72"/>
            <a:ext cx="504" cy="328"/>
          </p:xfrm>
          <a:graphic>
            <a:graphicData uri="http://schemas.openxmlformats.org/presentationml/2006/ole">
              <mc:AlternateContent xmlns:mc="http://schemas.openxmlformats.org/markup-compatibility/2006">
                <mc:Choice xmlns:v="urn:schemas-microsoft-com:vml" Requires="v">
                  <p:oleObj spid="_x0000_s502804" name="Equation" r:id="rId3" imgW="533160" imgH="279360" progId="Equation.3">
                    <p:embed/>
                  </p:oleObj>
                </mc:Choice>
                <mc:Fallback>
                  <p:oleObj name="Equation" r:id="rId3" imgW="533160" imgH="279360" progId="Equation.3">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36" y="72"/>
                          <a:ext cx="504" cy="3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02789" name="Object 5"/>
            <p:cNvGraphicFramePr>
              <a:graphicFrameLocks noChangeAspect="1"/>
            </p:cNvGraphicFramePr>
            <p:nvPr/>
          </p:nvGraphicFramePr>
          <p:xfrm>
            <a:off x="524" y="300"/>
            <a:ext cx="1060" cy="324"/>
          </p:xfrm>
          <a:graphic>
            <a:graphicData uri="http://schemas.openxmlformats.org/presentationml/2006/ole">
              <mc:AlternateContent xmlns:mc="http://schemas.openxmlformats.org/markup-compatibility/2006">
                <mc:Choice xmlns:v="urn:schemas-microsoft-com:vml" Requires="v">
                  <p:oleObj spid="_x0000_s502805" name="Equation" r:id="rId5" imgW="927000" imgH="304560" progId="Equation.3">
                    <p:embed/>
                  </p:oleObj>
                </mc:Choice>
                <mc:Fallback>
                  <p:oleObj name="Equation" r:id="rId5" imgW="927000" imgH="304560" progId="Equation.3">
                    <p:embed/>
                    <p:pic>
                      <p:nvPicPr>
                        <p:cNvPr id="0"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4" y="300"/>
                          <a:ext cx="1060" cy="3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aphicFrame>
        <p:nvGraphicFramePr>
          <p:cNvPr id="502790" name="Object 6"/>
          <p:cNvGraphicFramePr>
            <a:graphicFrameLocks noChangeAspect="1"/>
          </p:cNvGraphicFramePr>
          <p:nvPr/>
        </p:nvGraphicFramePr>
        <p:xfrm>
          <a:off x="2744788" y="1981200"/>
          <a:ext cx="1751012" cy="1101725"/>
        </p:xfrm>
        <a:graphic>
          <a:graphicData uri="http://schemas.openxmlformats.org/presentationml/2006/ole">
            <mc:AlternateContent xmlns:mc="http://schemas.openxmlformats.org/markup-compatibility/2006">
              <mc:Choice xmlns:v="urn:schemas-microsoft-com:vml" Requires="v">
                <p:oleObj spid="_x0000_s502806" name="Equation" r:id="rId7" imgW="711000" imgH="431640" progId="Equation.3">
                  <p:embed/>
                </p:oleObj>
              </mc:Choice>
              <mc:Fallback>
                <p:oleObj name="Equation" r:id="rId7" imgW="711000" imgH="431640" progId="Equation.3">
                  <p:embed/>
                  <p:pic>
                    <p:nvPicPr>
                      <p:cNvPr id="0" name="Object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44788" y="1981200"/>
                        <a:ext cx="1751012" cy="1101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02791" name="Text Box 7"/>
          <p:cNvSpPr txBox="1">
            <a:spLocks noChangeArrowheads="1"/>
          </p:cNvSpPr>
          <p:nvPr/>
        </p:nvSpPr>
        <p:spPr bwMode="auto">
          <a:xfrm>
            <a:off x="7448550" y="2065338"/>
            <a:ext cx="1149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(14. 13)</a:t>
            </a:r>
          </a:p>
        </p:txBody>
      </p:sp>
      <p:grpSp>
        <p:nvGrpSpPr>
          <p:cNvPr id="502792" name="Group 8"/>
          <p:cNvGrpSpPr>
            <a:grpSpLocks/>
          </p:cNvGrpSpPr>
          <p:nvPr/>
        </p:nvGrpSpPr>
        <p:grpSpPr bwMode="auto">
          <a:xfrm>
            <a:off x="311150" y="3035300"/>
            <a:ext cx="8680450" cy="850900"/>
            <a:chOff x="196" y="1912"/>
            <a:chExt cx="5468" cy="536"/>
          </a:xfrm>
        </p:grpSpPr>
        <p:graphicFrame>
          <p:nvGraphicFramePr>
            <p:cNvPr id="502793" name="Object 9"/>
            <p:cNvGraphicFramePr>
              <a:graphicFrameLocks noChangeAspect="1"/>
            </p:cNvGraphicFramePr>
            <p:nvPr/>
          </p:nvGraphicFramePr>
          <p:xfrm>
            <a:off x="572" y="1912"/>
            <a:ext cx="1215" cy="304"/>
          </p:xfrm>
          <a:graphic>
            <a:graphicData uri="http://schemas.openxmlformats.org/presentationml/2006/ole">
              <mc:AlternateContent xmlns:mc="http://schemas.openxmlformats.org/markup-compatibility/2006">
                <mc:Choice xmlns:v="urn:schemas-microsoft-com:vml" Requires="v">
                  <p:oleObj spid="_x0000_s502807" name="Equation" r:id="rId9" imgW="1028520" imgH="241200" progId="Equation.3">
                    <p:embed/>
                  </p:oleObj>
                </mc:Choice>
                <mc:Fallback>
                  <p:oleObj name="Equation" r:id="rId9" imgW="1028520" imgH="241200" progId="Equation.3">
                    <p:embed/>
                    <p:pic>
                      <p:nvPicPr>
                        <p:cNvPr id="0" name="Object 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72" y="1912"/>
                          <a:ext cx="1215" cy="3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02794" name="Text Box 10"/>
            <p:cNvSpPr txBox="1">
              <a:spLocks noChangeArrowheads="1"/>
            </p:cNvSpPr>
            <p:nvPr/>
          </p:nvSpPr>
          <p:spPr bwMode="auto">
            <a:xfrm>
              <a:off x="196" y="1930"/>
              <a:ext cx="5468"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 </a:t>
              </a:r>
              <a:r>
                <a:rPr lang="en-US">
                  <a:solidFill>
                    <a:srgbClr val="000000"/>
                  </a:solidFill>
                  <a:latin typeface=".VnBook-Antiqua" pitchFamily="34" charset="0"/>
                  <a:cs typeface="Times New Roman" pitchFamily="18" charset="0"/>
                </a:rPr>
                <a:t> </a:t>
              </a:r>
              <a:r>
                <a:rPr lang="en-US">
                  <a:solidFill>
                    <a:srgbClr val="800000"/>
                  </a:solidFill>
                </a:rPr>
                <a:t>là ứng suất cực đại của chu kỳ giới hạn </a:t>
              </a:r>
            </a:p>
            <a:p>
              <a:pPr algn="l"/>
              <a:r>
                <a:rPr lang="en-US">
                  <a:solidFill>
                    <a:srgbClr val="800000"/>
                  </a:solidFill>
                </a:rPr>
                <a:t>( giới hạn mỏi của chi tiết với hệ số không đối xứng k );</a:t>
              </a:r>
              <a:endParaRPr lang="en-US">
                <a:solidFill>
                  <a:srgbClr val="800000"/>
                </a:solidFill>
                <a:latin typeface="Times New Roman" pitchFamily="18" charset="0"/>
                <a:cs typeface="Times New Roman" pitchFamily="18" charset="0"/>
              </a:endParaRPr>
            </a:p>
          </p:txBody>
        </p:sp>
      </p:grpSp>
      <p:grpSp>
        <p:nvGrpSpPr>
          <p:cNvPr id="502795" name="Group 11"/>
          <p:cNvGrpSpPr>
            <a:grpSpLocks/>
          </p:cNvGrpSpPr>
          <p:nvPr/>
        </p:nvGrpSpPr>
        <p:grpSpPr bwMode="auto">
          <a:xfrm>
            <a:off x="381000" y="3790950"/>
            <a:ext cx="7259638" cy="533400"/>
            <a:chOff x="240" y="2388"/>
            <a:chExt cx="4573" cy="336"/>
          </a:xfrm>
        </p:grpSpPr>
        <p:graphicFrame>
          <p:nvGraphicFramePr>
            <p:cNvPr id="502796" name="Object 12"/>
            <p:cNvGraphicFramePr>
              <a:graphicFrameLocks noChangeAspect="1"/>
            </p:cNvGraphicFramePr>
            <p:nvPr/>
          </p:nvGraphicFramePr>
          <p:xfrm>
            <a:off x="240" y="2388"/>
            <a:ext cx="1056" cy="336"/>
          </p:xfrm>
          <a:graphic>
            <a:graphicData uri="http://schemas.openxmlformats.org/presentationml/2006/ole">
              <mc:AlternateContent xmlns:mc="http://schemas.openxmlformats.org/markup-compatibility/2006">
                <mc:Choice xmlns:v="urn:schemas-microsoft-com:vml" Requires="v">
                  <p:oleObj spid="_x0000_s502808" name="Equation" r:id="rId11" imgW="1231560" imgH="279360" progId="Equation.3">
                    <p:embed/>
                  </p:oleObj>
                </mc:Choice>
                <mc:Fallback>
                  <p:oleObj name="Equation" r:id="rId11" imgW="1231560" imgH="279360" progId="Equation.3">
                    <p:embed/>
                    <p:pic>
                      <p:nvPicPr>
                        <p:cNvPr id="0" name="Object 1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40" y="2388"/>
                          <a:ext cx="1056" cy="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02797" name="Text Box 13"/>
            <p:cNvSpPr txBox="1">
              <a:spLocks noChangeArrowheads="1"/>
            </p:cNvSpPr>
            <p:nvPr/>
          </p:nvSpPr>
          <p:spPr bwMode="auto">
            <a:xfrm>
              <a:off x="1382" y="2426"/>
              <a:ext cx="343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 </a:t>
              </a:r>
              <a:r>
                <a:rPr lang="en-US">
                  <a:solidFill>
                    <a:srgbClr val="006600"/>
                  </a:solidFill>
                </a:rPr>
                <a:t>ứng suất cực đại của chu kỳ l</a:t>
              </a:r>
              <a:r>
                <a:rPr lang="en-US">
                  <a:solidFill>
                    <a:srgbClr val="006600"/>
                  </a:solidFill>
                  <a:latin typeface="Times New Roman"/>
                </a:rPr>
                <a:t>à</a:t>
              </a:r>
              <a:r>
                <a:rPr lang="en-US">
                  <a:solidFill>
                    <a:srgbClr val="006600"/>
                  </a:solidFill>
                </a:rPr>
                <a:t>m việc.</a:t>
              </a:r>
              <a:endParaRPr lang="en-US">
                <a:solidFill>
                  <a:srgbClr val="006600"/>
                </a:solidFill>
                <a:latin typeface="Times New Roman" pitchFamily="18" charset="0"/>
                <a:cs typeface="Times New Roman" pitchFamily="18" charset="0"/>
              </a:endParaRPr>
            </a:p>
          </p:txBody>
        </p:sp>
      </p:grpSp>
      <p:sp>
        <p:nvSpPr>
          <p:cNvPr id="502798" name="Text Box 14"/>
          <p:cNvSpPr txBox="1">
            <a:spLocks noChangeArrowheads="1"/>
          </p:cNvSpPr>
          <p:nvPr/>
        </p:nvSpPr>
        <p:spPr bwMode="auto">
          <a:xfrm>
            <a:off x="365125" y="4230688"/>
            <a:ext cx="69484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Từ các tam giác đồng dạng ONN</a:t>
            </a:r>
            <a:r>
              <a:rPr lang="en-US" baseline="-30000">
                <a:solidFill>
                  <a:srgbClr val="000000"/>
                </a:solidFill>
              </a:rPr>
              <a:t>1</a:t>
            </a:r>
            <a:r>
              <a:rPr lang="en-US">
                <a:solidFill>
                  <a:srgbClr val="000000"/>
                </a:solidFill>
              </a:rPr>
              <a:t> và OMM</a:t>
            </a:r>
            <a:r>
              <a:rPr lang="en-US" baseline="-30000">
                <a:solidFill>
                  <a:srgbClr val="000000"/>
                </a:solidFill>
              </a:rPr>
              <a:t>1</a:t>
            </a:r>
            <a:r>
              <a:rPr lang="en-US">
                <a:solidFill>
                  <a:srgbClr val="000000"/>
                </a:solidFill>
              </a:rPr>
              <a:t> ta có:</a:t>
            </a:r>
            <a:endParaRPr lang="en-US">
              <a:cs typeface="Times New Roman" pitchFamily="18" charset="0"/>
            </a:endParaRPr>
          </a:p>
        </p:txBody>
      </p:sp>
      <p:graphicFrame>
        <p:nvGraphicFramePr>
          <p:cNvPr id="502799" name="Object 15"/>
          <p:cNvGraphicFramePr>
            <a:graphicFrameLocks noChangeAspect="1"/>
          </p:cNvGraphicFramePr>
          <p:nvPr/>
        </p:nvGraphicFramePr>
        <p:xfrm>
          <a:off x="2971800" y="4724400"/>
          <a:ext cx="2590800" cy="762000"/>
        </p:xfrm>
        <a:graphic>
          <a:graphicData uri="http://schemas.openxmlformats.org/presentationml/2006/ole">
            <mc:AlternateContent xmlns:mc="http://schemas.openxmlformats.org/markup-compatibility/2006">
              <mc:Choice xmlns:v="urn:schemas-microsoft-com:vml" Requires="v">
                <p:oleObj spid="_x0000_s502809" name="Equation" r:id="rId13" imgW="1739880" imgH="545760" progId="Equation.3">
                  <p:embed/>
                </p:oleObj>
              </mc:Choice>
              <mc:Fallback>
                <p:oleObj name="Equation" r:id="rId13" imgW="1739880" imgH="545760" progId="Equation.3">
                  <p:embed/>
                  <p:pic>
                    <p:nvPicPr>
                      <p:cNvPr id="0" name="Object 1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971800" y="4724400"/>
                        <a:ext cx="25908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502800" name="Group 16"/>
          <p:cNvGrpSpPr>
            <a:grpSpLocks/>
          </p:cNvGrpSpPr>
          <p:nvPr/>
        </p:nvGrpSpPr>
        <p:grpSpPr bwMode="auto">
          <a:xfrm>
            <a:off x="517525" y="5410200"/>
            <a:ext cx="8159750" cy="1066800"/>
            <a:chOff x="326" y="3408"/>
            <a:chExt cx="5140" cy="672"/>
          </a:xfrm>
        </p:grpSpPr>
        <p:graphicFrame>
          <p:nvGraphicFramePr>
            <p:cNvPr id="502801" name="Object 17"/>
            <p:cNvGraphicFramePr>
              <a:graphicFrameLocks noChangeAspect="1"/>
            </p:cNvGraphicFramePr>
            <p:nvPr/>
          </p:nvGraphicFramePr>
          <p:xfrm>
            <a:off x="1920" y="3408"/>
            <a:ext cx="1440" cy="672"/>
          </p:xfrm>
          <a:graphic>
            <a:graphicData uri="http://schemas.openxmlformats.org/presentationml/2006/ole">
              <mc:AlternateContent xmlns:mc="http://schemas.openxmlformats.org/markup-compatibility/2006">
                <mc:Choice xmlns:v="urn:schemas-microsoft-com:vml" Requires="v">
                  <p:oleObj spid="_x0000_s502810" name="Equation" r:id="rId15" imgW="1460160" imgH="596880" progId="Equation.3">
                    <p:embed/>
                  </p:oleObj>
                </mc:Choice>
                <mc:Fallback>
                  <p:oleObj name="Equation" r:id="rId15" imgW="1460160" imgH="596880" progId="Equation.3">
                    <p:embed/>
                    <p:pic>
                      <p:nvPicPr>
                        <p:cNvPr id="0" name="Object 1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920" y="3408"/>
                          <a:ext cx="1440" cy="6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02802" name="Text Box 18"/>
            <p:cNvSpPr txBox="1">
              <a:spLocks noChangeArrowheads="1"/>
            </p:cNvSpPr>
            <p:nvPr/>
          </p:nvSpPr>
          <p:spPr bwMode="auto">
            <a:xfrm>
              <a:off x="326" y="3650"/>
              <a:ext cx="65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Khi đó</a:t>
              </a:r>
            </a:p>
          </p:txBody>
        </p:sp>
        <p:sp>
          <p:nvSpPr>
            <p:cNvPr id="502803" name="Text Box 19"/>
            <p:cNvSpPr txBox="1">
              <a:spLocks noChangeArrowheads="1"/>
            </p:cNvSpPr>
            <p:nvPr/>
          </p:nvSpPr>
          <p:spPr bwMode="auto">
            <a:xfrm>
              <a:off x="4742" y="3578"/>
              <a:ext cx="72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(14. 14)</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502786"/>
                                        </p:tgtEl>
                                        <p:attrNameLst>
                                          <p:attrName>style.visibility</p:attrName>
                                        </p:attrNameLst>
                                      </p:cBhvr>
                                      <p:to>
                                        <p:strVal val="visible"/>
                                      </p:to>
                                    </p:set>
                                    <p:animEffect transition="in" filter="wipe(up)">
                                      <p:cBhvr>
                                        <p:cTn id="7" dur="2000"/>
                                        <p:tgtEl>
                                          <p:spTgt spid="50278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502790"/>
                                        </p:tgtEl>
                                        <p:attrNameLst>
                                          <p:attrName>style.visibility</p:attrName>
                                        </p:attrNameLst>
                                      </p:cBhvr>
                                      <p:to>
                                        <p:strVal val="visible"/>
                                      </p:to>
                                    </p:set>
                                    <p:animEffect transition="in" filter="blinds(horizontal)">
                                      <p:cBhvr>
                                        <p:cTn id="12" dur="500"/>
                                        <p:tgtEl>
                                          <p:spTgt spid="502790"/>
                                        </p:tgtEl>
                                      </p:cBhvr>
                                    </p:animEffect>
                                  </p:childTnLst>
                                </p:cTn>
                              </p:par>
                              <p:par>
                                <p:cTn id="13" presetID="3" presetClass="entr" presetSubtype="10" fill="hold" grpId="0" nodeType="withEffect">
                                  <p:stCondLst>
                                    <p:cond delay="0"/>
                                  </p:stCondLst>
                                  <p:childTnLst>
                                    <p:set>
                                      <p:cBhvr>
                                        <p:cTn id="14" dur="1" fill="hold">
                                          <p:stCondLst>
                                            <p:cond delay="0"/>
                                          </p:stCondLst>
                                        </p:cTn>
                                        <p:tgtEl>
                                          <p:spTgt spid="502791"/>
                                        </p:tgtEl>
                                        <p:attrNameLst>
                                          <p:attrName>style.visibility</p:attrName>
                                        </p:attrNameLst>
                                      </p:cBhvr>
                                      <p:to>
                                        <p:strVal val="visible"/>
                                      </p:to>
                                    </p:set>
                                    <p:animEffect transition="in" filter="blinds(horizontal)">
                                      <p:cBhvr>
                                        <p:cTn id="15" dur="500"/>
                                        <p:tgtEl>
                                          <p:spTgt spid="502791"/>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21" presetClass="entr" presetSubtype="4" fill="hold" nodeType="clickEffect">
                                  <p:stCondLst>
                                    <p:cond delay="0"/>
                                  </p:stCondLst>
                                  <p:childTnLst>
                                    <p:set>
                                      <p:cBhvr>
                                        <p:cTn id="19" dur="1" fill="hold">
                                          <p:stCondLst>
                                            <p:cond delay="0"/>
                                          </p:stCondLst>
                                        </p:cTn>
                                        <p:tgtEl>
                                          <p:spTgt spid="502792"/>
                                        </p:tgtEl>
                                        <p:attrNameLst>
                                          <p:attrName>style.visibility</p:attrName>
                                        </p:attrNameLst>
                                      </p:cBhvr>
                                      <p:to>
                                        <p:strVal val="visible"/>
                                      </p:to>
                                    </p:set>
                                    <p:animEffect transition="in" filter="wheel(4)">
                                      <p:cBhvr>
                                        <p:cTn id="20" dur="2000"/>
                                        <p:tgtEl>
                                          <p:spTgt spid="502792"/>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12" presetClass="entr" presetSubtype="8" fill="hold" nodeType="clickEffect">
                                  <p:stCondLst>
                                    <p:cond delay="0"/>
                                  </p:stCondLst>
                                  <p:childTnLst>
                                    <p:set>
                                      <p:cBhvr>
                                        <p:cTn id="24" dur="1" fill="hold">
                                          <p:stCondLst>
                                            <p:cond delay="0"/>
                                          </p:stCondLst>
                                        </p:cTn>
                                        <p:tgtEl>
                                          <p:spTgt spid="502795"/>
                                        </p:tgtEl>
                                        <p:attrNameLst>
                                          <p:attrName>style.visibility</p:attrName>
                                        </p:attrNameLst>
                                      </p:cBhvr>
                                      <p:to>
                                        <p:strVal val="visible"/>
                                      </p:to>
                                    </p:set>
                                    <p:animEffect transition="in" filter="slide(fromLeft)">
                                      <p:cBhvr>
                                        <p:cTn id="25" dur="2000"/>
                                        <p:tgtEl>
                                          <p:spTgt spid="502795"/>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5" presetClass="entr" presetSubtype="10" fill="hold" grpId="0" nodeType="clickEffect">
                                  <p:stCondLst>
                                    <p:cond delay="0"/>
                                  </p:stCondLst>
                                  <p:childTnLst>
                                    <p:set>
                                      <p:cBhvr>
                                        <p:cTn id="29" dur="1" fill="hold">
                                          <p:stCondLst>
                                            <p:cond delay="0"/>
                                          </p:stCondLst>
                                        </p:cTn>
                                        <p:tgtEl>
                                          <p:spTgt spid="502798"/>
                                        </p:tgtEl>
                                        <p:attrNameLst>
                                          <p:attrName>style.visibility</p:attrName>
                                        </p:attrNameLst>
                                      </p:cBhvr>
                                      <p:to>
                                        <p:strVal val="visible"/>
                                      </p:to>
                                    </p:set>
                                    <p:animEffect transition="in" filter="checkerboard(across)">
                                      <p:cBhvr>
                                        <p:cTn id="30" dur="2000"/>
                                        <p:tgtEl>
                                          <p:spTgt spid="502798"/>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4" presetClass="entr" presetSubtype="16" fill="hold" nodeType="clickEffect">
                                  <p:stCondLst>
                                    <p:cond delay="0"/>
                                  </p:stCondLst>
                                  <p:childTnLst>
                                    <p:set>
                                      <p:cBhvr>
                                        <p:cTn id="34" dur="1" fill="hold">
                                          <p:stCondLst>
                                            <p:cond delay="0"/>
                                          </p:stCondLst>
                                        </p:cTn>
                                        <p:tgtEl>
                                          <p:spTgt spid="502799"/>
                                        </p:tgtEl>
                                        <p:attrNameLst>
                                          <p:attrName>style.visibility</p:attrName>
                                        </p:attrNameLst>
                                      </p:cBhvr>
                                      <p:to>
                                        <p:strVal val="visible"/>
                                      </p:to>
                                    </p:set>
                                    <p:animEffect transition="in" filter="box(in)">
                                      <p:cBhvr>
                                        <p:cTn id="35" dur="2000"/>
                                        <p:tgtEl>
                                          <p:spTgt spid="502799"/>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12" presetClass="entr" presetSubtype="4" fill="hold" nodeType="clickEffect">
                                  <p:stCondLst>
                                    <p:cond delay="0"/>
                                  </p:stCondLst>
                                  <p:childTnLst>
                                    <p:set>
                                      <p:cBhvr>
                                        <p:cTn id="39" dur="1" fill="hold">
                                          <p:stCondLst>
                                            <p:cond delay="0"/>
                                          </p:stCondLst>
                                        </p:cTn>
                                        <p:tgtEl>
                                          <p:spTgt spid="502800"/>
                                        </p:tgtEl>
                                        <p:attrNameLst>
                                          <p:attrName>style.visibility</p:attrName>
                                        </p:attrNameLst>
                                      </p:cBhvr>
                                      <p:to>
                                        <p:strVal val="visible"/>
                                      </p:to>
                                    </p:set>
                                    <p:animEffect transition="in" filter="slide(fromBottom)">
                                      <p:cBhvr>
                                        <p:cTn id="40" dur="2000"/>
                                        <p:tgtEl>
                                          <p:spTgt spid="5028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2791" grpId="0"/>
      <p:bldP spid="502798" grpId="0" autoUpdateAnimBg="0"/>
    </p:bldLst>
  </p:timing>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3810" name="Text Box 2"/>
          <p:cNvSpPr txBox="1">
            <a:spLocks noChangeArrowheads="1"/>
          </p:cNvSpPr>
          <p:nvPr/>
        </p:nvSpPr>
        <p:spPr bwMode="auto">
          <a:xfrm>
            <a:off x="136525" y="373063"/>
            <a:ext cx="7823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Thay toạ độ của điểm</a:t>
            </a:r>
            <a:r>
              <a:rPr lang="en-US">
                <a:cs typeface="Times New Roman" pitchFamily="18" charset="0"/>
              </a:rPr>
              <a:t> N vào phương trình (14. 12) ta có:</a:t>
            </a:r>
          </a:p>
        </p:txBody>
      </p:sp>
      <p:grpSp>
        <p:nvGrpSpPr>
          <p:cNvPr id="503811" name="Group 3"/>
          <p:cNvGrpSpPr>
            <a:grpSpLocks/>
          </p:cNvGrpSpPr>
          <p:nvPr/>
        </p:nvGrpSpPr>
        <p:grpSpPr bwMode="auto">
          <a:xfrm>
            <a:off x="2816225" y="862013"/>
            <a:ext cx="6013450" cy="990600"/>
            <a:chOff x="1774" y="336"/>
            <a:chExt cx="3788" cy="624"/>
          </a:xfrm>
        </p:grpSpPr>
        <p:graphicFrame>
          <p:nvGraphicFramePr>
            <p:cNvPr id="503812" name="Object 4"/>
            <p:cNvGraphicFramePr>
              <a:graphicFrameLocks noChangeAspect="1"/>
            </p:cNvGraphicFramePr>
            <p:nvPr/>
          </p:nvGraphicFramePr>
          <p:xfrm>
            <a:off x="1774" y="336"/>
            <a:ext cx="2163" cy="624"/>
          </p:xfrm>
          <a:graphic>
            <a:graphicData uri="http://schemas.openxmlformats.org/presentationml/2006/ole">
              <mc:AlternateContent xmlns:mc="http://schemas.openxmlformats.org/markup-compatibility/2006">
                <mc:Choice xmlns:v="urn:schemas-microsoft-com:vml" Requires="v">
                  <p:oleObj spid="_x0000_s503833" name="Equation" r:id="rId3" imgW="2070000" imgH="558720" progId="Equation.3">
                    <p:embed/>
                  </p:oleObj>
                </mc:Choice>
                <mc:Fallback>
                  <p:oleObj name="Equation" r:id="rId3" imgW="2070000" imgH="558720" progId="Equation.3">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74" y="336"/>
                          <a:ext cx="2163" cy="6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03813" name="Text Box 5"/>
            <p:cNvSpPr txBox="1">
              <a:spLocks noChangeArrowheads="1"/>
            </p:cNvSpPr>
            <p:nvPr/>
          </p:nvSpPr>
          <p:spPr bwMode="auto">
            <a:xfrm>
              <a:off x="4838" y="506"/>
              <a:ext cx="72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(14. 15)</a:t>
              </a:r>
            </a:p>
          </p:txBody>
        </p:sp>
      </p:grpSp>
      <p:grpSp>
        <p:nvGrpSpPr>
          <p:cNvPr id="503814" name="Group 6"/>
          <p:cNvGrpSpPr>
            <a:grpSpLocks/>
          </p:cNvGrpSpPr>
          <p:nvPr/>
        </p:nvGrpSpPr>
        <p:grpSpPr bwMode="auto">
          <a:xfrm>
            <a:off x="0" y="1800225"/>
            <a:ext cx="8905875" cy="1136650"/>
            <a:chOff x="0" y="900"/>
            <a:chExt cx="5610" cy="716"/>
          </a:xfrm>
        </p:grpSpPr>
        <p:sp>
          <p:nvSpPr>
            <p:cNvPr id="503815" name="Text Box 7"/>
            <p:cNvSpPr txBox="1">
              <a:spLocks noChangeArrowheads="1"/>
            </p:cNvSpPr>
            <p:nvPr/>
          </p:nvSpPr>
          <p:spPr bwMode="auto">
            <a:xfrm>
              <a:off x="0" y="1152"/>
              <a:ext cx="186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( 14.15 )  + ( 14.14 )</a:t>
              </a:r>
              <a:r>
                <a:rPr lang="en-US">
                  <a:latin typeface="Times New Roman" pitchFamily="18" charset="0"/>
                  <a:cs typeface="Times New Roman" pitchFamily="18" charset="0"/>
                </a:rPr>
                <a:t> </a:t>
              </a:r>
            </a:p>
          </p:txBody>
        </p:sp>
        <p:graphicFrame>
          <p:nvGraphicFramePr>
            <p:cNvPr id="503816" name="Object 8"/>
            <p:cNvGraphicFramePr>
              <a:graphicFrameLocks noChangeAspect="1"/>
            </p:cNvGraphicFramePr>
            <p:nvPr/>
          </p:nvGraphicFramePr>
          <p:xfrm>
            <a:off x="2232" y="900"/>
            <a:ext cx="1723" cy="716"/>
          </p:xfrm>
          <a:graphic>
            <a:graphicData uri="http://schemas.openxmlformats.org/presentationml/2006/ole">
              <mc:AlternateContent xmlns:mc="http://schemas.openxmlformats.org/markup-compatibility/2006">
                <mc:Choice xmlns:v="urn:schemas-microsoft-com:vml" Requires="v">
                  <p:oleObj spid="_x0000_s503834" name="Equation" r:id="rId5" imgW="1320480" imgH="596880" progId="Equation.3">
                    <p:embed/>
                  </p:oleObj>
                </mc:Choice>
                <mc:Fallback>
                  <p:oleObj name="Equation" r:id="rId5" imgW="1320480" imgH="596880" progId="Equation.3">
                    <p:embed/>
                    <p:pic>
                      <p:nvPicPr>
                        <p:cNvPr id="0" name="Object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232" y="900"/>
                          <a:ext cx="1723" cy="7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03817" name="Line 9"/>
            <p:cNvSpPr>
              <a:spLocks noChangeShapeType="1"/>
            </p:cNvSpPr>
            <p:nvPr/>
          </p:nvSpPr>
          <p:spPr bwMode="auto">
            <a:xfrm>
              <a:off x="1908" y="1296"/>
              <a:ext cx="192"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3818" name="Text Box 10"/>
            <p:cNvSpPr txBox="1">
              <a:spLocks noChangeArrowheads="1"/>
            </p:cNvSpPr>
            <p:nvPr/>
          </p:nvSpPr>
          <p:spPr bwMode="auto">
            <a:xfrm>
              <a:off x="4886" y="1082"/>
              <a:ext cx="72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(14. 16)</a:t>
              </a:r>
            </a:p>
          </p:txBody>
        </p:sp>
      </p:grpSp>
      <p:grpSp>
        <p:nvGrpSpPr>
          <p:cNvPr id="503819" name="Group 11"/>
          <p:cNvGrpSpPr>
            <a:grpSpLocks/>
          </p:cNvGrpSpPr>
          <p:nvPr/>
        </p:nvGrpSpPr>
        <p:grpSpPr bwMode="auto">
          <a:xfrm>
            <a:off x="-15875" y="2890838"/>
            <a:ext cx="8902700" cy="990600"/>
            <a:chOff x="-10" y="1632"/>
            <a:chExt cx="5608" cy="624"/>
          </a:xfrm>
        </p:grpSpPr>
        <p:sp>
          <p:nvSpPr>
            <p:cNvPr id="503820" name="Text Box 12"/>
            <p:cNvSpPr txBox="1">
              <a:spLocks noChangeArrowheads="1"/>
            </p:cNvSpPr>
            <p:nvPr/>
          </p:nvSpPr>
          <p:spPr bwMode="auto">
            <a:xfrm>
              <a:off x="-10" y="1776"/>
              <a:ext cx="191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( 14.14 )  +  ( 14.16 )</a:t>
              </a:r>
              <a:r>
                <a:rPr lang="en-US">
                  <a:solidFill>
                    <a:srgbClr val="000000"/>
                  </a:solidFill>
                  <a:latin typeface=".VnBook-Antiqua" pitchFamily="34" charset="0"/>
                  <a:cs typeface="Times New Roman" pitchFamily="18" charset="0"/>
                </a:rPr>
                <a:t> </a:t>
              </a:r>
            </a:p>
          </p:txBody>
        </p:sp>
        <p:graphicFrame>
          <p:nvGraphicFramePr>
            <p:cNvPr id="503821" name="Object 13"/>
            <p:cNvGraphicFramePr>
              <a:graphicFrameLocks noChangeAspect="1"/>
            </p:cNvGraphicFramePr>
            <p:nvPr/>
          </p:nvGraphicFramePr>
          <p:xfrm>
            <a:off x="2376" y="1632"/>
            <a:ext cx="1848" cy="624"/>
          </p:xfrm>
          <a:graphic>
            <a:graphicData uri="http://schemas.openxmlformats.org/presentationml/2006/ole">
              <mc:AlternateContent xmlns:mc="http://schemas.openxmlformats.org/markup-compatibility/2006">
                <mc:Choice xmlns:v="urn:schemas-microsoft-com:vml" Requires="v">
                  <p:oleObj spid="_x0000_s503835" name="Document" r:id="rId7" imgW="1955160" imgH="504720" progId="Word.Document.8">
                    <p:embed/>
                  </p:oleObj>
                </mc:Choice>
                <mc:Fallback>
                  <p:oleObj name="Document" r:id="rId7" imgW="1955160" imgH="504720" progId="Word.Document.8">
                    <p:embed/>
                    <p:pic>
                      <p:nvPicPr>
                        <p:cNvPr id="0" name="Object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376" y="1632"/>
                          <a:ext cx="1848" cy="6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03822" name="Line 14"/>
            <p:cNvSpPr>
              <a:spLocks noChangeShapeType="1"/>
            </p:cNvSpPr>
            <p:nvPr/>
          </p:nvSpPr>
          <p:spPr bwMode="auto">
            <a:xfrm>
              <a:off x="1920" y="1920"/>
              <a:ext cx="28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3823" name="Text Box 15"/>
            <p:cNvSpPr txBox="1">
              <a:spLocks noChangeArrowheads="1"/>
            </p:cNvSpPr>
            <p:nvPr/>
          </p:nvSpPr>
          <p:spPr bwMode="auto">
            <a:xfrm>
              <a:off x="4874" y="1754"/>
              <a:ext cx="72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(14. 17)</a:t>
              </a:r>
            </a:p>
          </p:txBody>
        </p:sp>
      </p:grpSp>
      <p:grpSp>
        <p:nvGrpSpPr>
          <p:cNvPr id="503824" name="Group 16"/>
          <p:cNvGrpSpPr>
            <a:grpSpLocks/>
          </p:cNvGrpSpPr>
          <p:nvPr/>
        </p:nvGrpSpPr>
        <p:grpSpPr bwMode="auto">
          <a:xfrm>
            <a:off x="0" y="3767138"/>
            <a:ext cx="8905875" cy="914400"/>
            <a:chOff x="0" y="2256"/>
            <a:chExt cx="5610" cy="576"/>
          </a:xfrm>
        </p:grpSpPr>
        <p:sp>
          <p:nvSpPr>
            <p:cNvPr id="503825" name="Text Box 17"/>
            <p:cNvSpPr txBox="1">
              <a:spLocks noChangeArrowheads="1"/>
            </p:cNvSpPr>
            <p:nvPr/>
          </p:nvSpPr>
          <p:spPr bwMode="auto">
            <a:xfrm>
              <a:off x="0" y="2400"/>
              <a:ext cx="87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( 14.17 )</a:t>
              </a:r>
              <a:r>
                <a:rPr lang="en-US">
                  <a:latin typeface="Times New Roman" pitchFamily="18" charset="0"/>
                  <a:cs typeface="Times New Roman" pitchFamily="18" charset="0"/>
                </a:rPr>
                <a:t> </a:t>
              </a:r>
            </a:p>
          </p:txBody>
        </p:sp>
        <p:graphicFrame>
          <p:nvGraphicFramePr>
            <p:cNvPr id="503826" name="Object 18"/>
            <p:cNvGraphicFramePr>
              <a:graphicFrameLocks noChangeAspect="1"/>
            </p:cNvGraphicFramePr>
            <p:nvPr/>
          </p:nvGraphicFramePr>
          <p:xfrm>
            <a:off x="2352" y="2256"/>
            <a:ext cx="2160" cy="576"/>
          </p:xfrm>
          <a:graphic>
            <a:graphicData uri="http://schemas.openxmlformats.org/presentationml/2006/ole">
              <mc:AlternateContent xmlns:mc="http://schemas.openxmlformats.org/markup-compatibility/2006">
                <mc:Choice xmlns:v="urn:schemas-microsoft-com:vml" Requires="v">
                  <p:oleObj spid="_x0000_s503836" name="Document" r:id="rId9" imgW="2048040" imgH="495360" progId="Word.Document.8">
                    <p:embed/>
                  </p:oleObj>
                </mc:Choice>
                <mc:Fallback>
                  <p:oleObj name="Document" r:id="rId9" imgW="2048040" imgH="495360" progId="Word.Document.8">
                    <p:embed/>
                    <p:pic>
                      <p:nvPicPr>
                        <p:cNvPr id="0" name="Object 1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352" y="2256"/>
                          <a:ext cx="2160" cy="5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03827" name="Line 19"/>
            <p:cNvSpPr>
              <a:spLocks noChangeShapeType="1"/>
            </p:cNvSpPr>
            <p:nvPr/>
          </p:nvSpPr>
          <p:spPr bwMode="auto">
            <a:xfrm>
              <a:off x="1488" y="2544"/>
              <a:ext cx="432"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3828" name="Text Box 20"/>
            <p:cNvSpPr txBox="1">
              <a:spLocks noChangeArrowheads="1"/>
            </p:cNvSpPr>
            <p:nvPr/>
          </p:nvSpPr>
          <p:spPr bwMode="auto">
            <a:xfrm>
              <a:off x="4886" y="2378"/>
              <a:ext cx="72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(14. 18)</a:t>
              </a:r>
            </a:p>
          </p:txBody>
        </p:sp>
      </p:grpSp>
      <p:sp>
        <p:nvSpPr>
          <p:cNvPr id="503829" name="Text Box 21"/>
          <p:cNvSpPr txBox="1">
            <a:spLocks noChangeArrowheads="1"/>
          </p:cNvSpPr>
          <p:nvPr/>
        </p:nvSpPr>
        <p:spPr bwMode="auto">
          <a:xfrm>
            <a:off x="307975" y="4692650"/>
            <a:ext cx="883602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Nếu chu kỳ làm việc không đối xứng ứng với khi điểm giới hạn N nằm trên đường E</a:t>
            </a:r>
            <a:r>
              <a:rPr lang="en-US" baseline="-30000">
                <a:solidFill>
                  <a:srgbClr val="000000"/>
                </a:solidFill>
              </a:rPr>
              <a:t>1</a:t>
            </a:r>
            <a:r>
              <a:rPr lang="en-US">
                <a:solidFill>
                  <a:srgbClr val="000000"/>
                </a:solidFill>
              </a:rPr>
              <a:t>D</a:t>
            </a:r>
            <a:r>
              <a:rPr lang="en-US" baseline="-30000">
                <a:solidFill>
                  <a:srgbClr val="000000"/>
                </a:solidFill>
              </a:rPr>
              <a:t>1</a:t>
            </a:r>
            <a:r>
              <a:rPr lang="en-US">
                <a:solidFill>
                  <a:srgbClr val="000000"/>
                </a:solidFill>
              </a:rPr>
              <a:t> :</a:t>
            </a:r>
            <a:r>
              <a:rPr lang="en-US">
                <a:solidFill>
                  <a:srgbClr val="000000"/>
                </a:solidFill>
                <a:latin typeface=".VnBook-Antiqua" pitchFamily="34" charset="0"/>
                <a:cs typeface="Times New Roman" pitchFamily="18" charset="0"/>
              </a:rPr>
              <a:t> </a:t>
            </a:r>
          </a:p>
        </p:txBody>
      </p:sp>
      <p:grpSp>
        <p:nvGrpSpPr>
          <p:cNvPr id="503830" name="Group 22"/>
          <p:cNvGrpSpPr>
            <a:grpSpLocks/>
          </p:cNvGrpSpPr>
          <p:nvPr/>
        </p:nvGrpSpPr>
        <p:grpSpPr bwMode="auto">
          <a:xfrm>
            <a:off x="3657600" y="5334000"/>
            <a:ext cx="5286375" cy="990600"/>
            <a:chOff x="2328" y="3168"/>
            <a:chExt cx="3330" cy="624"/>
          </a:xfrm>
        </p:grpSpPr>
        <p:graphicFrame>
          <p:nvGraphicFramePr>
            <p:cNvPr id="503831" name="Object 23"/>
            <p:cNvGraphicFramePr>
              <a:graphicFrameLocks noChangeAspect="1"/>
            </p:cNvGraphicFramePr>
            <p:nvPr/>
          </p:nvGraphicFramePr>
          <p:xfrm>
            <a:off x="2328" y="3168"/>
            <a:ext cx="1200" cy="624"/>
          </p:xfrm>
          <a:graphic>
            <a:graphicData uri="http://schemas.openxmlformats.org/presentationml/2006/ole">
              <mc:AlternateContent xmlns:mc="http://schemas.openxmlformats.org/markup-compatibility/2006">
                <mc:Choice xmlns:v="urn:schemas-microsoft-com:vml" Requires="v">
                  <p:oleObj spid="_x0000_s503837" name="Equation" r:id="rId11" imgW="1193760" imgH="558720" progId="Equation.3">
                    <p:embed/>
                  </p:oleObj>
                </mc:Choice>
                <mc:Fallback>
                  <p:oleObj name="Equation" r:id="rId11" imgW="1193760" imgH="558720" progId="Equation.3">
                    <p:embed/>
                    <p:pic>
                      <p:nvPicPr>
                        <p:cNvPr id="0" name="Object 2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328" y="3168"/>
                          <a:ext cx="1200" cy="6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03832" name="Text Box 24"/>
            <p:cNvSpPr txBox="1">
              <a:spLocks noChangeArrowheads="1"/>
            </p:cNvSpPr>
            <p:nvPr/>
          </p:nvSpPr>
          <p:spPr bwMode="auto">
            <a:xfrm>
              <a:off x="4934" y="3338"/>
              <a:ext cx="72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(14. 19)</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503810"/>
                                        </p:tgtEl>
                                        <p:attrNameLst>
                                          <p:attrName>style.visibility</p:attrName>
                                        </p:attrNameLst>
                                      </p:cBhvr>
                                      <p:to>
                                        <p:strVal val="visible"/>
                                      </p:to>
                                    </p:set>
                                    <p:animEffect transition="in" filter="checkerboard(across)">
                                      <p:cBhvr>
                                        <p:cTn id="7" dur="2000"/>
                                        <p:tgtEl>
                                          <p:spTgt spid="50381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503811"/>
                                        </p:tgtEl>
                                        <p:attrNameLst>
                                          <p:attrName>style.visibility</p:attrName>
                                        </p:attrNameLst>
                                      </p:cBhvr>
                                      <p:to>
                                        <p:strVal val="visible"/>
                                      </p:to>
                                    </p:set>
                                    <p:animEffect transition="in" filter="blinds(horizontal)">
                                      <p:cBhvr>
                                        <p:cTn id="12" dur="2000"/>
                                        <p:tgtEl>
                                          <p:spTgt spid="50381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503814"/>
                                        </p:tgtEl>
                                        <p:attrNameLst>
                                          <p:attrName>style.visibility</p:attrName>
                                        </p:attrNameLst>
                                      </p:cBhvr>
                                      <p:to>
                                        <p:strVal val="visible"/>
                                      </p:to>
                                    </p:set>
                                    <p:animEffect transition="in" filter="checkerboard(across)">
                                      <p:cBhvr>
                                        <p:cTn id="17" dur="2000"/>
                                        <p:tgtEl>
                                          <p:spTgt spid="50381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503819"/>
                                        </p:tgtEl>
                                        <p:attrNameLst>
                                          <p:attrName>style.visibility</p:attrName>
                                        </p:attrNameLst>
                                      </p:cBhvr>
                                      <p:to>
                                        <p:strVal val="visible"/>
                                      </p:to>
                                    </p:set>
                                    <p:animEffect transition="in" filter="checkerboard(across)">
                                      <p:cBhvr>
                                        <p:cTn id="22" dur="2000"/>
                                        <p:tgtEl>
                                          <p:spTgt spid="50381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nodeType="clickEffect">
                                  <p:stCondLst>
                                    <p:cond delay="0"/>
                                  </p:stCondLst>
                                  <p:childTnLst>
                                    <p:set>
                                      <p:cBhvr>
                                        <p:cTn id="26" dur="1" fill="hold">
                                          <p:stCondLst>
                                            <p:cond delay="0"/>
                                          </p:stCondLst>
                                        </p:cTn>
                                        <p:tgtEl>
                                          <p:spTgt spid="503824"/>
                                        </p:tgtEl>
                                        <p:attrNameLst>
                                          <p:attrName>style.visibility</p:attrName>
                                        </p:attrNameLst>
                                      </p:cBhvr>
                                      <p:to>
                                        <p:strVal val="visible"/>
                                      </p:to>
                                    </p:set>
                                    <p:animEffect transition="in" filter="checkerboard(across)">
                                      <p:cBhvr>
                                        <p:cTn id="27" dur="2000"/>
                                        <p:tgtEl>
                                          <p:spTgt spid="50382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1" fill="hold" grpId="0" nodeType="clickEffect">
                                  <p:stCondLst>
                                    <p:cond delay="0"/>
                                  </p:stCondLst>
                                  <p:childTnLst>
                                    <p:set>
                                      <p:cBhvr>
                                        <p:cTn id="31" dur="1" fill="hold">
                                          <p:stCondLst>
                                            <p:cond delay="0"/>
                                          </p:stCondLst>
                                        </p:cTn>
                                        <p:tgtEl>
                                          <p:spTgt spid="503829"/>
                                        </p:tgtEl>
                                        <p:attrNameLst>
                                          <p:attrName>style.visibility</p:attrName>
                                        </p:attrNameLst>
                                      </p:cBhvr>
                                      <p:to>
                                        <p:strVal val="visible"/>
                                      </p:to>
                                    </p:set>
                                    <p:animEffect transition="in" filter="wipe(up)">
                                      <p:cBhvr>
                                        <p:cTn id="32" dur="2000"/>
                                        <p:tgtEl>
                                          <p:spTgt spid="503829"/>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12" presetClass="entr" presetSubtype="4" fill="hold" nodeType="clickEffect">
                                  <p:stCondLst>
                                    <p:cond delay="0"/>
                                  </p:stCondLst>
                                  <p:childTnLst>
                                    <p:set>
                                      <p:cBhvr>
                                        <p:cTn id="36" dur="1" fill="hold">
                                          <p:stCondLst>
                                            <p:cond delay="0"/>
                                          </p:stCondLst>
                                        </p:cTn>
                                        <p:tgtEl>
                                          <p:spTgt spid="503830"/>
                                        </p:tgtEl>
                                        <p:attrNameLst>
                                          <p:attrName>style.visibility</p:attrName>
                                        </p:attrNameLst>
                                      </p:cBhvr>
                                      <p:to>
                                        <p:strVal val="visible"/>
                                      </p:to>
                                    </p:set>
                                    <p:animEffect transition="in" filter="slide(fromBottom)">
                                      <p:cBhvr>
                                        <p:cTn id="37" dur="2000"/>
                                        <p:tgtEl>
                                          <p:spTgt spid="5038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3810" grpId="0" autoUpdateAnimBg="0"/>
      <p:bldP spid="503829" grpId="0" autoUpdateAnimBg="0"/>
    </p:bldLst>
  </p:timing>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04834" name="Group 2"/>
          <p:cNvGrpSpPr>
            <a:grpSpLocks/>
          </p:cNvGrpSpPr>
          <p:nvPr/>
        </p:nvGrpSpPr>
        <p:grpSpPr bwMode="auto">
          <a:xfrm>
            <a:off x="-34925" y="192088"/>
            <a:ext cx="9347200" cy="1187450"/>
            <a:chOff x="-22" y="121"/>
            <a:chExt cx="5888" cy="748"/>
          </a:xfrm>
        </p:grpSpPr>
        <p:sp>
          <p:nvSpPr>
            <p:cNvPr id="504835" name="Text Box 3"/>
            <p:cNvSpPr txBox="1">
              <a:spLocks noChangeArrowheads="1"/>
            </p:cNvSpPr>
            <p:nvPr/>
          </p:nvSpPr>
          <p:spPr bwMode="auto">
            <a:xfrm>
              <a:off x="-22" y="121"/>
              <a:ext cx="5888" cy="7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rPr>
                <a:t>Trong thực tế tính toán để tránh tốn công sức trong quá trình chọn </a:t>
              </a:r>
            </a:p>
            <a:p>
              <a:pPr algn="l"/>
              <a:r>
                <a:rPr lang="en-US">
                  <a:solidFill>
                    <a:srgbClr val="006600"/>
                  </a:solidFill>
                </a:rPr>
                <a:t>công thức tính toán, hệ số an toàn      đựơc tính theo hai công thức </a:t>
              </a:r>
            </a:p>
            <a:p>
              <a:pPr algn="l"/>
              <a:r>
                <a:rPr lang="en-US">
                  <a:solidFill>
                    <a:srgbClr val="006600"/>
                  </a:solidFill>
                </a:rPr>
                <a:t>( 14.18 ) và ( 14.19 ) sau đó chọn giá trị nhỏ hơn.</a:t>
              </a:r>
              <a:r>
                <a:rPr lang="en-US">
                  <a:solidFill>
                    <a:srgbClr val="006600"/>
                  </a:solidFill>
                  <a:latin typeface="Times New Roman" pitchFamily="18" charset="0"/>
                  <a:cs typeface="Times New Roman" pitchFamily="18" charset="0"/>
                </a:rPr>
                <a:t> </a:t>
              </a:r>
            </a:p>
          </p:txBody>
        </p:sp>
        <p:graphicFrame>
          <p:nvGraphicFramePr>
            <p:cNvPr id="504836" name="Object 4"/>
            <p:cNvGraphicFramePr>
              <a:graphicFrameLocks noChangeAspect="1"/>
            </p:cNvGraphicFramePr>
            <p:nvPr/>
          </p:nvGraphicFramePr>
          <p:xfrm>
            <a:off x="3000" y="348"/>
            <a:ext cx="283" cy="328"/>
          </p:xfrm>
          <a:graphic>
            <a:graphicData uri="http://schemas.openxmlformats.org/presentationml/2006/ole">
              <mc:AlternateContent xmlns:mc="http://schemas.openxmlformats.org/markup-compatibility/2006">
                <mc:Choice xmlns:v="urn:schemas-microsoft-com:vml" Requires="v">
                  <p:oleObj spid="_x0000_s504862" name="Equation" r:id="rId3" imgW="241200" imgH="279360" progId="Equation.3">
                    <p:embed/>
                  </p:oleObj>
                </mc:Choice>
                <mc:Fallback>
                  <p:oleObj name="Equation" r:id="rId3" imgW="241200" imgH="279360" progId="Equation.3">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00" y="348"/>
                          <a:ext cx="283" cy="3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504837" name="Group 5"/>
          <p:cNvGrpSpPr>
            <a:grpSpLocks/>
          </p:cNvGrpSpPr>
          <p:nvPr/>
        </p:nvGrpSpPr>
        <p:grpSpPr bwMode="auto">
          <a:xfrm>
            <a:off x="136525" y="1335088"/>
            <a:ext cx="8456613" cy="950912"/>
            <a:chOff x="86" y="841"/>
            <a:chExt cx="5327" cy="599"/>
          </a:xfrm>
        </p:grpSpPr>
        <p:sp>
          <p:nvSpPr>
            <p:cNvPr id="504838" name="Text Box 6"/>
            <p:cNvSpPr txBox="1">
              <a:spLocks noChangeArrowheads="1"/>
            </p:cNvSpPr>
            <p:nvPr/>
          </p:nvSpPr>
          <p:spPr bwMode="auto">
            <a:xfrm>
              <a:off x="86" y="841"/>
              <a:ext cx="5327"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800000"/>
                  </a:solidFill>
                </a:rPr>
                <a:t>Khi chi tiết chịu biến dạng kéo-nén, trong công thức ( 14.18 ) </a:t>
              </a:r>
              <a:endParaRPr lang="en-US">
                <a:solidFill>
                  <a:srgbClr val="800000"/>
                </a:solidFill>
                <a:cs typeface="Times New Roman" pitchFamily="18" charset="0"/>
              </a:endParaRPr>
            </a:p>
            <a:p>
              <a:pPr algn="l"/>
              <a:r>
                <a:rPr lang="en-US">
                  <a:solidFill>
                    <a:srgbClr val="800000"/>
                  </a:solidFill>
                </a:rPr>
                <a:t>        được thay bằng</a:t>
              </a:r>
              <a:r>
                <a:rPr lang="en-US">
                  <a:solidFill>
                    <a:srgbClr val="800000"/>
                  </a:solidFill>
                  <a:cs typeface="Times New Roman" pitchFamily="18" charset="0"/>
                </a:rPr>
                <a:t>         .</a:t>
              </a:r>
            </a:p>
          </p:txBody>
        </p:sp>
        <p:graphicFrame>
          <p:nvGraphicFramePr>
            <p:cNvPr id="504839" name="Object 7"/>
            <p:cNvGraphicFramePr>
              <a:graphicFrameLocks noChangeAspect="1"/>
            </p:cNvGraphicFramePr>
            <p:nvPr/>
          </p:nvGraphicFramePr>
          <p:xfrm>
            <a:off x="144" y="1032"/>
            <a:ext cx="336" cy="384"/>
          </p:xfrm>
          <a:graphic>
            <a:graphicData uri="http://schemas.openxmlformats.org/presentationml/2006/ole">
              <mc:AlternateContent xmlns:mc="http://schemas.openxmlformats.org/markup-compatibility/2006">
                <mc:Choice xmlns:v="urn:schemas-microsoft-com:vml" Requires="v">
                  <p:oleObj spid="_x0000_s504863" name="Equation" r:id="rId5" imgW="266400" imgH="304560" progId="Equation.3">
                    <p:embed/>
                  </p:oleObj>
                </mc:Choice>
                <mc:Fallback>
                  <p:oleObj name="Equation" r:id="rId5" imgW="266400" imgH="304560" progId="Equation.3">
                    <p:embed/>
                    <p:pic>
                      <p:nvPicPr>
                        <p:cNvPr id="0" name="Object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4" y="1032"/>
                          <a:ext cx="336" cy="3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04840" name="Object 8"/>
            <p:cNvGraphicFramePr>
              <a:graphicFrameLocks noChangeAspect="1"/>
            </p:cNvGraphicFramePr>
            <p:nvPr/>
          </p:nvGraphicFramePr>
          <p:xfrm>
            <a:off x="1912" y="1056"/>
            <a:ext cx="448" cy="384"/>
          </p:xfrm>
          <a:graphic>
            <a:graphicData uri="http://schemas.openxmlformats.org/presentationml/2006/ole">
              <mc:AlternateContent xmlns:mc="http://schemas.openxmlformats.org/markup-compatibility/2006">
                <mc:Choice xmlns:v="urn:schemas-microsoft-com:vml" Requires="v">
                  <p:oleObj spid="_x0000_s504864" name="Equation" r:id="rId7" imgW="355320" imgH="304560" progId="Equation.3">
                    <p:embed/>
                  </p:oleObj>
                </mc:Choice>
                <mc:Fallback>
                  <p:oleObj name="Equation" r:id="rId7" imgW="355320" imgH="304560" progId="Equation.3">
                    <p:embed/>
                    <p:pic>
                      <p:nvPicPr>
                        <p:cNvPr id="0" name="Object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12" y="1056"/>
                          <a:ext cx="448" cy="3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504841" name="Group 9"/>
          <p:cNvGrpSpPr>
            <a:grpSpLocks/>
          </p:cNvGrpSpPr>
          <p:nvPr/>
        </p:nvGrpSpPr>
        <p:grpSpPr bwMode="auto">
          <a:xfrm>
            <a:off x="212725" y="2251075"/>
            <a:ext cx="7483475" cy="457200"/>
            <a:chOff x="134" y="1418"/>
            <a:chExt cx="4714" cy="288"/>
          </a:xfrm>
        </p:grpSpPr>
        <p:sp>
          <p:nvSpPr>
            <p:cNvPr id="504842" name="Text Box 10"/>
            <p:cNvSpPr txBox="1">
              <a:spLocks noChangeArrowheads="1"/>
            </p:cNvSpPr>
            <p:nvPr/>
          </p:nvSpPr>
          <p:spPr bwMode="auto">
            <a:xfrm>
              <a:off x="134" y="1418"/>
              <a:ext cx="436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Chi tiết chịu biến dạng xoắn: ( 14.18 ) v</a:t>
              </a:r>
              <a:r>
                <a:rPr lang="en-US">
                  <a:solidFill>
                    <a:srgbClr val="000000"/>
                  </a:solidFill>
                  <a:latin typeface="Times New Roman"/>
                </a:rPr>
                <a:t>à</a:t>
              </a:r>
              <a:r>
                <a:rPr lang="en-US">
                  <a:solidFill>
                    <a:srgbClr val="000000"/>
                  </a:solidFill>
                </a:rPr>
                <a:t> ( 14.19 ) </a:t>
              </a:r>
              <a:endParaRPr lang="en-US">
                <a:latin typeface="Times New Roman" pitchFamily="18" charset="0"/>
                <a:cs typeface="Times New Roman" pitchFamily="18" charset="0"/>
              </a:endParaRPr>
            </a:p>
          </p:txBody>
        </p:sp>
        <p:sp>
          <p:nvSpPr>
            <p:cNvPr id="504843" name="Line 11"/>
            <p:cNvSpPr>
              <a:spLocks noChangeShapeType="1"/>
            </p:cNvSpPr>
            <p:nvPr/>
          </p:nvSpPr>
          <p:spPr bwMode="auto">
            <a:xfrm>
              <a:off x="4560" y="1584"/>
              <a:ext cx="28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504844" name="Text Box 12"/>
          <p:cNvSpPr txBox="1">
            <a:spLocks noChangeArrowheads="1"/>
          </p:cNvSpPr>
          <p:nvPr/>
        </p:nvSpPr>
        <p:spPr bwMode="auto">
          <a:xfrm>
            <a:off x="0" y="3676650"/>
            <a:ext cx="95408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Khi chi tiết chịu biến dạng uốn cộng xoắn :công thức kinh nghiệm</a:t>
            </a:r>
            <a:r>
              <a:rPr lang="en-US">
                <a:solidFill>
                  <a:srgbClr val="000000"/>
                </a:solidFill>
                <a:latin typeface=".VnBook-Antiqua" pitchFamily="34" charset="0"/>
                <a:cs typeface="Times New Roman" pitchFamily="18" charset="0"/>
              </a:rPr>
              <a:t> </a:t>
            </a:r>
          </a:p>
        </p:txBody>
      </p:sp>
      <p:grpSp>
        <p:nvGrpSpPr>
          <p:cNvPr id="504845" name="Group 13"/>
          <p:cNvGrpSpPr>
            <a:grpSpLocks/>
          </p:cNvGrpSpPr>
          <p:nvPr/>
        </p:nvGrpSpPr>
        <p:grpSpPr bwMode="auto">
          <a:xfrm>
            <a:off x="3200400" y="4114800"/>
            <a:ext cx="5410200" cy="914400"/>
            <a:chOff x="2016" y="2736"/>
            <a:chExt cx="3408" cy="576"/>
          </a:xfrm>
        </p:grpSpPr>
        <p:graphicFrame>
          <p:nvGraphicFramePr>
            <p:cNvPr id="504846" name="Object 14"/>
            <p:cNvGraphicFramePr>
              <a:graphicFrameLocks noChangeAspect="1"/>
            </p:cNvGraphicFramePr>
            <p:nvPr/>
          </p:nvGraphicFramePr>
          <p:xfrm>
            <a:off x="2016" y="2736"/>
            <a:ext cx="1104" cy="576"/>
          </p:xfrm>
          <a:graphic>
            <a:graphicData uri="http://schemas.openxmlformats.org/presentationml/2006/ole">
              <mc:AlternateContent xmlns:mc="http://schemas.openxmlformats.org/markup-compatibility/2006">
                <mc:Choice xmlns:v="urn:schemas-microsoft-com:vml" Requires="v">
                  <p:oleObj spid="_x0000_s504865" name="Equation" r:id="rId9" imgW="1218960" imgH="558720" progId="Equation.3">
                    <p:embed/>
                  </p:oleObj>
                </mc:Choice>
                <mc:Fallback>
                  <p:oleObj name="Equation" r:id="rId9" imgW="1218960" imgH="558720" progId="Equation.3">
                    <p:embed/>
                    <p:pic>
                      <p:nvPicPr>
                        <p:cNvPr id="0" name="Object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016" y="2736"/>
                          <a:ext cx="1104" cy="5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04847" name="Text Box 15"/>
            <p:cNvSpPr txBox="1">
              <a:spLocks noChangeArrowheads="1"/>
            </p:cNvSpPr>
            <p:nvPr/>
          </p:nvSpPr>
          <p:spPr bwMode="auto">
            <a:xfrm>
              <a:off x="4646" y="2809"/>
              <a:ext cx="77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(14. 22)</a:t>
              </a:r>
            </a:p>
          </p:txBody>
        </p:sp>
      </p:grpSp>
      <p:grpSp>
        <p:nvGrpSpPr>
          <p:cNvPr id="504848" name="Group 16"/>
          <p:cNvGrpSpPr>
            <a:grpSpLocks/>
          </p:cNvGrpSpPr>
          <p:nvPr/>
        </p:nvGrpSpPr>
        <p:grpSpPr bwMode="auto">
          <a:xfrm>
            <a:off x="0" y="4876800"/>
            <a:ext cx="8856663" cy="822325"/>
            <a:chOff x="86" y="3242"/>
            <a:chExt cx="5579" cy="518"/>
          </a:xfrm>
        </p:grpSpPr>
        <p:sp>
          <p:nvSpPr>
            <p:cNvPr id="504849" name="Text Box 17"/>
            <p:cNvSpPr txBox="1">
              <a:spLocks noChangeArrowheads="1"/>
            </p:cNvSpPr>
            <p:nvPr/>
          </p:nvSpPr>
          <p:spPr bwMode="auto">
            <a:xfrm>
              <a:off x="86" y="3242"/>
              <a:ext cx="5579"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Trong đó       và        được xác định theo các công thức (14. 18), </a:t>
              </a:r>
            </a:p>
            <a:p>
              <a:pPr algn="l"/>
              <a:r>
                <a:rPr lang="en-US">
                  <a:cs typeface="Times New Roman" pitchFamily="18" charset="0"/>
                </a:rPr>
                <a:t>(14, 19), (14. 20), (14. 21).</a:t>
              </a:r>
            </a:p>
          </p:txBody>
        </p:sp>
        <p:graphicFrame>
          <p:nvGraphicFramePr>
            <p:cNvPr id="504850" name="Object 18"/>
            <p:cNvGraphicFramePr>
              <a:graphicFrameLocks noChangeAspect="1"/>
            </p:cNvGraphicFramePr>
            <p:nvPr/>
          </p:nvGraphicFramePr>
          <p:xfrm>
            <a:off x="960" y="3264"/>
            <a:ext cx="242" cy="280"/>
          </p:xfrm>
          <a:graphic>
            <a:graphicData uri="http://schemas.openxmlformats.org/presentationml/2006/ole">
              <mc:AlternateContent xmlns:mc="http://schemas.openxmlformats.org/markup-compatibility/2006">
                <mc:Choice xmlns:v="urn:schemas-microsoft-com:vml" Requires="v">
                  <p:oleObj spid="_x0000_s504866" name="Equation" r:id="rId11" imgW="241200" imgH="279360" progId="Equation.3">
                    <p:embed/>
                  </p:oleObj>
                </mc:Choice>
                <mc:Fallback>
                  <p:oleObj name="Equation" r:id="rId11" imgW="241200" imgH="279360" progId="Equation.3">
                    <p:embed/>
                    <p:pic>
                      <p:nvPicPr>
                        <p:cNvPr id="0" name="Object 1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60" y="3264"/>
                          <a:ext cx="242" cy="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04851" name="Object 19"/>
            <p:cNvGraphicFramePr>
              <a:graphicFrameLocks noChangeAspect="1"/>
            </p:cNvGraphicFramePr>
            <p:nvPr/>
          </p:nvGraphicFramePr>
          <p:xfrm>
            <a:off x="1584" y="3264"/>
            <a:ext cx="229" cy="280"/>
          </p:xfrm>
          <a:graphic>
            <a:graphicData uri="http://schemas.openxmlformats.org/presentationml/2006/ole">
              <mc:AlternateContent xmlns:mc="http://schemas.openxmlformats.org/markup-compatibility/2006">
                <mc:Choice xmlns:v="urn:schemas-microsoft-com:vml" Requires="v">
                  <p:oleObj spid="_x0000_s504867" name="Equation" r:id="rId13" imgW="228600" imgH="279360" progId="Equation.3">
                    <p:embed/>
                  </p:oleObj>
                </mc:Choice>
                <mc:Fallback>
                  <p:oleObj name="Equation" r:id="rId13" imgW="228600" imgH="279360" progId="Equation.3">
                    <p:embed/>
                    <p:pic>
                      <p:nvPicPr>
                        <p:cNvPr id="0" name="Object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584" y="3264"/>
                          <a:ext cx="229" cy="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nvGrpSpPr>
          <p:cNvPr id="504852" name="Group 20"/>
          <p:cNvGrpSpPr>
            <a:grpSpLocks/>
          </p:cNvGrpSpPr>
          <p:nvPr/>
        </p:nvGrpSpPr>
        <p:grpSpPr bwMode="auto">
          <a:xfrm>
            <a:off x="533400" y="5562600"/>
            <a:ext cx="8169275" cy="1066800"/>
            <a:chOff x="326" y="3648"/>
            <a:chExt cx="5146" cy="672"/>
          </a:xfrm>
        </p:grpSpPr>
        <p:sp>
          <p:nvSpPr>
            <p:cNvPr id="504853" name="Text Box 21"/>
            <p:cNvSpPr txBox="1">
              <a:spLocks noChangeArrowheads="1"/>
            </p:cNvSpPr>
            <p:nvPr/>
          </p:nvSpPr>
          <p:spPr bwMode="auto">
            <a:xfrm>
              <a:off x="326" y="3817"/>
              <a:ext cx="77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(14. 22)</a:t>
              </a:r>
            </a:p>
          </p:txBody>
        </p:sp>
        <p:sp>
          <p:nvSpPr>
            <p:cNvPr id="504854" name="Line 22"/>
            <p:cNvSpPr>
              <a:spLocks noChangeShapeType="1"/>
            </p:cNvSpPr>
            <p:nvPr/>
          </p:nvSpPr>
          <p:spPr bwMode="auto">
            <a:xfrm>
              <a:off x="1104" y="3984"/>
              <a:ext cx="336"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aphicFrame>
          <p:nvGraphicFramePr>
            <p:cNvPr id="504855" name="Object 23"/>
            <p:cNvGraphicFramePr>
              <a:graphicFrameLocks noChangeAspect="1"/>
            </p:cNvGraphicFramePr>
            <p:nvPr/>
          </p:nvGraphicFramePr>
          <p:xfrm>
            <a:off x="2016" y="3648"/>
            <a:ext cx="1680" cy="672"/>
          </p:xfrm>
          <a:graphic>
            <a:graphicData uri="http://schemas.openxmlformats.org/presentationml/2006/ole">
              <mc:AlternateContent xmlns:mc="http://schemas.openxmlformats.org/markup-compatibility/2006">
                <mc:Choice xmlns:v="urn:schemas-microsoft-com:vml" Requires="v">
                  <p:oleObj spid="_x0000_s504868" name="Document" r:id="rId15" imgW="1419120" imgH="552240" progId="Word.Document.8">
                    <p:embed/>
                  </p:oleObj>
                </mc:Choice>
                <mc:Fallback>
                  <p:oleObj name="Document" r:id="rId15" imgW="1419120" imgH="552240" progId="Word.Document.8">
                    <p:embed/>
                    <p:pic>
                      <p:nvPicPr>
                        <p:cNvPr id="0" name="Object 2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016" y="3648"/>
                          <a:ext cx="1680" cy="6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04856" name="Text Box 24"/>
            <p:cNvSpPr txBox="1">
              <a:spLocks noChangeArrowheads="1"/>
            </p:cNvSpPr>
            <p:nvPr/>
          </p:nvSpPr>
          <p:spPr bwMode="auto">
            <a:xfrm>
              <a:off x="4694" y="3817"/>
              <a:ext cx="77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(14. 23)</a:t>
              </a:r>
            </a:p>
          </p:txBody>
        </p:sp>
      </p:grpSp>
      <p:grpSp>
        <p:nvGrpSpPr>
          <p:cNvPr id="504857" name="Group 25"/>
          <p:cNvGrpSpPr>
            <a:grpSpLocks/>
          </p:cNvGrpSpPr>
          <p:nvPr/>
        </p:nvGrpSpPr>
        <p:grpSpPr bwMode="auto">
          <a:xfrm>
            <a:off x="304800" y="2514600"/>
            <a:ext cx="8397875" cy="1066800"/>
            <a:chOff x="192" y="1716"/>
            <a:chExt cx="5290" cy="672"/>
          </a:xfrm>
        </p:grpSpPr>
        <p:graphicFrame>
          <p:nvGraphicFramePr>
            <p:cNvPr id="504858" name="Object 26"/>
            <p:cNvGraphicFramePr>
              <a:graphicFrameLocks noChangeAspect="1"/>
            </p:cNvGraphicFramePr>
            <p:nvPr/>
          </p:nvGraphicFramePr>
          <p:xfrm>
            <a:off x="192" y="1728"/>
            <a:ext cx="2496" cy="624"/>
          </p:xfrm>
          <a:graphic>
            <a:graphicData uri="http://schemas.openxmlformats.org/presentationml/2006/ole">
              <mc:AlternateContent xmlns:mc="http://schemas.openxmlformats.org/markup-compatibility/2006">
                <mc:Choice xmlns:v="urn:schemas-microsoft-com:vml" Requires="v">
                  <p:oleObj spid="_x0000_s504869" name="Document" r:id="rId17" imgW="1760400" imgH="504720" progId="Word.Document.8">
                    <p:embed/>
                  </p:oleObj>
                </mc:Choice>
                <mc:Fallback>
                  <p:oleObj name="Document" r:id="rId17" imgW="1760400" imgH="504720" progId="Word.Document.8">
                    <p:embed/>
                    <p:pic>
                      <p:nvPicPr>
                        <p:cNvPr id="0" name="Object 26"/>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92" y="1728"/>
                          <a:ext cx="2496" cy="6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04859" name="Text Box 27"/>
            <p:cNvSpPr txBox="1">
              <a:spLocks noChangeArrowheads="1"/>
            </p:cNvSpPr>
            <p:nvPr/>
          </p:nvSpPr>
          <p:spPr bwMode="auto">
            <a:xfrm>
              <a:off x="2352" y="1872"/>
              <a:ext cx="72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(14. 20)</a:t>
              </a:r>
            </a:p>
          </p:txBody>
        </p:sp>
        <p:graphicFrame>
          <p:nvGraphicFramePr>
            <p:cNvPr id="504860" name="Object 28"/>
            <p:cNvGraphicFramePr>
              <a:graphicFrameLocks noChangeAspect="1"/>
            </p:cNvGraphicFramePr>
            <p:nvPr/>
          </p:nvGraphicFramePr>
          <p:xfrm>
            <a:off x="3240" y="1716"/>
            <a:ext cx="912" cy="672"/>
          </p:xfrm>
          <a:graphic>
            <a:graphicData uri="http://schemas.openxmlformats.org/presentationml/2006/ole">
              <mc:AlternateContent xmlns:mc="http://schemas.openxmlformats.org/markup-compatibility/2006">
                <mc:Choice xmlns:v="urn:schemas-microsoft-com:vml" Requires="v">
                  <p:oleObj spid="_x0000_s504870" name="Equation" r:id="rId19" imgW="1130040" imgH="558720" progId="Equation.3">
                    <p:embed/>
                  </p:oleObj>
                </mc:Choice>
                <mc:Fallback>
                  <p:oleObj name="Equation" r:id="rId19" imgW="1130040" imgH="558720" progId="Equation.3">
                    <p:embed/>
                    <p:pic>
                      <p:nvPicPr>
                        <p:cNvPr id="0" name="Object 28"/>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240" y="1716"/>
                          <a:ext cx="912" cy="6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04861" name="Text Box 29"/>
            <p:cNvSpPr txBox="1">
              <a:spLocks noChangeArrowheads="1"/>
            </p:cNvSpPr>
            <p:nvPr/>
          </p:nvSpPr>
          <p:spPr bwMode="auto">
            <a:xfrm>
              <a:off x="4694" y="1850"/>
              <a:ext cx="78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(14. 21`)</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504834"/>
                                        </p:tgtEl>
                                        <p:attrNameLst>
                                          <p:attrName>style.visibility</p:attrName>
                                        </p:attrNameLst>
                                      </p:cBhvr>
                                      <p:to>
                                        <p:strVal val="visible"/>
                                      </p:to>
                                    </p:set>
                                    <p:animEffect transition="in" filter="box(in)">
                                      <p:cBhvr>
                                        <p:cTn id="7" dur="500"/>
                                        <p:tgtEl>
                                          <p:spTgt spid="50483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nodeType="clickEffect">
                                  <p:stCondLst>
                                    <p:cond delay="0"/>
                                  </p:stCondLst>
                                  <p:childTnLst>
                                    <p:set>
                                      <p:cBhvr>
                                        <p:cTn id="11" dur="1" fill="hold">
                                          <p:stCondLst>
                                            <p:cond delay="0"/>
                                          </p:stCondLst>
                                        </p:cTn>
                                        <p:tgtEl>
                                          <p:spTgt spid="504837"/>
                                        </p:tgtEl>
                                        <p:attrNameLst>
                                          <p:attrName>style.visibility</p:attrName>
                                        </p:attrNameLst>
                                      </p:cBhvr>
                                      <p:to>
                                        <p:strVal val="visible"/>
                                      </p:to>
                                    </p:set>
                                    <p:animEffect transition="in" filter="wipe(up)">
                                      <p:cBhvr>
                                        <p:cTn id="12" dur="500"/>
                                        <p:tgtEl>
                                          <p:spTgt spid="50483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504841"/>
                                        </p:tgtEl>
                                        <p:attrNameLst>
                                          <p:attrName>style.visibility</p:attrName>
                                        </p:attrNameLst>
                                      </p:cBhvr>
                                      <p:to>
                                        <p:strVal val="visible"/>
                                      </p:to>
                                    </p:set>
                                    <p:animEffect transition="in" filter="checkerboard(across)">
                                      <p:cBhvr>
                                        <p:cTn id="17" dur="500"/>
                                        <p:tgtEl>
                                          <p:spTgt spid="50484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504844"/>
                                        </p:tgtEl>
                                        <p:attrNameLst>
                                          <p:attrName>style.visibility</p:attrName>
                                        </p:attrNameLst>
                                      </p:cBhvr>
                                      <p:to>
                                        <p:strVal val="visible"/>
                                      </p:to>
                                    </p:set>
                                    <p:animEffect transition="in" filter="checkerboard(across)">
                                      <p:cBhvr>
                                        <p:cTn id="22" dur="500"/>
                                        <p:tgtEl>
                                          <p:spTgt spid="504844"/>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2" presetClass="entr" presetSubtype="8" fill="hold" nodeType="clickEffect">
                                  <p:stCondLst>
                                    <p:cond delay="0"/>
                                  </p:stCondLst>
                                  <p:childTnLst>
                                    <p:set>
                                      <p:cBhvr>
                                        <p:cTn id="26" dur="1" fill="hold">
                                          <p:stCondLst>
                                            <p:cond delay="0"/>
                                          </p:stCondLst>
                                        </p:cTn>
                                        <p:tgtEl>
                                          <p:spTgt spid="504845"/>
                                        </p:tgtEl>
                                        <p:attrNameLst>
                                          <p:attrName>style.visibility</p:attrName>
                                        </p:attrNameLst>
                                      </p:cBhvr>
                                      <p:to>
                                        <p:strVal val="visible"/>
                                      </p:to>
                                    </p:set>
                                    <p:animEffect transition="in" filter="slide(fromLeft)">
                                      <p:cBhvr>
                                        <p:cTn id="27" dur="500"/>
                                        <p:tgtEl>
                                          <p:spTgt spid="504845"/>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2" presetClass="entr" presetSubtype="4" fill="hold" nodeType="clickEffect">
                                  <p:stCondLst>
                                    <p:cond delay="0"/>
                                  </p:stCondLst>
                                  <p:childTnLst>
                                    <p:set>
                                      <p:cBhvr>
                                        <p:cTn id="31" dur="1" fill="hold">
                                          <p:stCondLst>
                                            <p:cond delay="0"/>
                                          </p:stCondLst>
                                        </p:cTn>
                                        <p:tgtEl>
                                          <p:spTgt spid="504848"/>
                                        </p:tgtEl>
                                        <p:attrNameLst>
                                          <p:attrName>style.visibility</p:attrName>
                                        </p:attrNameLst>
                                      </p:cBhvr>
                                      <p:to>
                                        <p:strVal val="visible"/>
                                      </p:to>
                                    </p:set>
                                    <p:animEffect transition="in" filter="slide(fromBottom)">
                                      <p:cBhvr>
                                        <p:cTn id="32" dur="500"/>
                                        <p:tgtEl>
                                          <p:spTgt spid="504848"/>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12" presetClass="entr" presetSubtype="4" fill="hold" nodeType="clickEffect">
                                  <p:stCondLst>
                                    <p:cond delay="0"/>
                                  </p:stCondLst>
                                  <p:childTnLst>
                                    <p:set>
                                      <p:cBhvr>
                                        <p:cTn id="36" dur="1" fill="hold">
                                          <p:stCondLst>
                                            <p:cond delay="0"/>
                                          </p:stCondLst>
                                        </p:cTn>
                                        <p:tgtEl>
                                          <p:spTgt spid="504852"/>
                                        </p:tgtEl>
                                        <p:attrNameLst>
                                          <p:attrName>style.visibility</p:attrName>
                                        </p:attrNameLst>
                                      </p:cBhvr>
                                      <p:to>
                                        <p:strVal val="visible"/>
                                      </p:to>
                                    </p:set>
                                    <p:animEffect transition="in" filter="slide(fromBottom)">
                                      <p:cBhvr>
                                        <p:cTn id="37" dur="500"/>
                                        <p:tgtEl>
                                          <p:spTgt spid="504852"/>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18" presetClass="entr" presetSubtype="6" fill="hold" nodeType="clickEffect">
                                  <p:stCondLst>
                                    <p:cond delay="0"/>
                                  </p:stCondLst>
                                  <p:childTnLst>
                                    <p:set>
                                      <p:cBhvr>
                                        <p:cTn id="41" dur="1" fill="hold">
                                          <p:stCondLst>
                                            <p:cond delay="0"/>
                                          </p:stCondLst>
                                        </p:cTn>
                                        <p:tgtEl>
                                          <p:spTgt spid="504857"/>
                                        </p:tgtEl>
                                        <p:attrNameLst>
                                          <p:attrName>style.visibility</p:attrName>
                                        </p:attrNameLst>
                                      </p:cBhvr>
                                      <p:to>
                                        <p:strVal val="visible"/>
                                      </p:to>
                                    </p:set>
                                    <p:animEffect transition="in" filter="strips(downRight)">
                                      <p:cBhvr>
                                        <p:cTn id="42" dur="500"/>
                                        <p:tgtEl>
                                          <p:spTgt spid="5048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4844" grpId="0" autoUpdateAnimBg="0"/>
    </p:bldLst>
  </p:timing>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5858" name="Text Box 2"/>
          <p:cNvSpPr txBox="1">
            <a:spLocks noChangeArrowheads="1"/>
          </p:cNvSpPr>
          <p:nvPr/>
        </p:nvSpPr>
        <p:spPr bwMode="auto">
          <a:xfrm>
            <a:off x="231775" y="115888"/>
            <a:ext cx="9540875" cy="1249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                                    </a:t>
            </a:r>
            <a:r>
              <a:rPr lang="en-US" b="1">
                <a:solidFill>
                  <a:srgbClr val="000000"/>
                </a:solidFill>
              </a:rPr>
              <a:t>Chương 15</a:t>
            </a:r>
            <a:endParaRPr lang="en-US">
              <a:solidFill>
                <a:srgbClr val="000000"/>
              </a:solidFill>
            </a:endParaRPr>
          </a:p>
          <a:p>
            <a:pPr algn="l"/>
            <a:endParaRPr lang="en-US">
              <a:solidFill>
                <a:srgbClr val="000000"/>
              </a:solidFill>
            </a:endParaRPr>
          </a:p>
          <a:p>
            <a:pPr algn="l"/>
            <a:r>
              <a:rPr lang="en-US" sz="2800" b="1">
                <a:solidFill>
                  <a:srgbClr val="000000"/>
                </a:solidFill>
              </a:rPr>
              <a:t>TÍNH TOÁN ĐỘ BỀN THEO TRẠNG THÁI GIỚI HẠN</a:t>
            </a:r>
            <a:r>
              <a:rPr lang="en-US" b="1">
                <a:cs typeface="Times New Roman" pitchFamily="18" charset="0"/>
              </a:rPr>
              <a:t> </a:t>
            </a:r>
          </a:p>
        </p:txBody>
      </p:sp>
      <p:sp>
        <p:nvSpPr>
          <p:cNvPr id="505859" name="Text Box 3"/>
          <p:cNvSpPr txBox="1">
            <a:spLocks noChangeArrowheads="1"/>
          </p:cNvSpPr>
          <p:nvPr/>
        </p:nvSpPr>
        <p:spPr bwMode="auto">
          <a:xfrm>
            <a:off x="136525" y="1411288"/>
            <a:ext cx="41608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0000"/>
                </a:solidFill>
              </a:rPr>
              <a:t>15.1.Khái niệm và giả thiết.</a:t>
            </a:r>
            <a:r>
              <a:rPr lang="en-US">
                <a:cs typeface="Times New Roman" pitchFamily="18" charset="0"/>
              </a:rPr>
              <a:t> </a:t>
            </a:r>
          </a:p>
        </p:txBody>
      </p:sp>
      <p:sp>
        <p:nvSpPr>
          <p:cNvPr id="505860" name="Text Box 4"/>
          <p:cNvSpPr txBox="1">
            <a:spLocks noChangeArrowheads="1"/>
          </p:cNvSpPr>
          <p:nvPr/>
        </p:nvSpPr>
        <p:spPr bwMode="auto">
          <a:xfrm>
            <a:off x="212725" y="1905000"/>
            <a:ext cx="89836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Điều kiện bền theo quan điểm tính toán theo ứng suất cho phép:</a:t>
            </a:r>
            <a:r>
              <a:rPr lang="en-US">
                <a:solidFill>
                  <a:srgbClr val="000000"/>
                </a:solidFill>
                <a:cs typeface="Times New Roman" pitchFamily="18" charset="0"/>
              </a:rPr>
              <a:t> </a:t>
            </a:r>
          </a:p>
        </p:txBody>
      </p:sp>
      <p:sp>
        <p:nvSpPr>
          <p:cNvPr id="505861" name="Text Box 5"/>
          <p:cNvSpPr txBox="1">
            <a:spLocks noChangeArrowheads="1"/>
          </p:cNvSpPr>
          <p:nvPr/>
        </p:nvSpPr>
        <p:spPr bwMode="auto">
          <a:xfrm>
            <a:off x="212725" y="3611563"/>
            <a:ext cx="8891588"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6600"/>
                </a:solidFill>
              </a:rPr>
              <a:t>Tính toán độ bền theo ứng suất cho phép chưa đánh giá hết</a:t>
            </a:r>
          </a:p>
          <a:p>
            <a:pPr algn="l"/>
            <a:r>
              <a:rPr lang="en-US" b="1">
                <a:solidFill>
                  <a:srgbClr val="006600"/>
                </a:solidFill>
              </a:rPr>
              <a:t>khả năng chịu lực của toàn bộ kết cấu.</a:t>
            </a:r>
            <a:endParaRPr lang="en-US">
              <a:solidFill>
                <a:srgbClr val="006600"/>
              </a:solidFill>
              <a:cs typeface="Times New Roman" pitchFamily="18" charset="0"/>
            </a:endParaRPr>
          </a:p>
        </p:txBody>
      </p:sp>
      <p:sp>
        <p:nvSpPr>
          <p:cNvPr id="505862" name="Text Box 6"/>
          <p:cNvSpPr txBox="1">
            <a:spLocks noChangeArrowheads="1"/>
          </p:cNvSpPr>
          <p:nvPr/>
        </p:nvSpPr>
        <p:spPr bwMode="auto">
          <a:xfrm>
            <a:off x="212725" y="4378325"/>
            <a:ext cx="65103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6600"/>
                </a:solidFill>
              </a:rPr>
              <a:t>Trạng thái giới hạn,</a:t>
            </a:r>
            <a:r>
              <a:rPr lang="en-US" b="1" i="1">
                <a:solidFill>
                  <a:srgbClr val="006600"/>
                </a:solidFill>
              </a:rPr>
              <a:t> </a:t>
            </a:r>
            <a:r>
              <a:rPr lang="en-US" b="1">
                <a:solidFill>
                  <a:srgbClr val="006600"/>
                </a:solidFill>
              </a:rPr>
              <a:t>tải trọng giới hạn (P</a:t>
            </a:r>
            <a:r>
              <a:rPr lang="en-US" b="1" baseline="-25000">
                <a:solidFill>
                  <a:srgbClr val="006600"/>
                </a:solidFill>
              </a:rPr>
              <a:t>gh</a:t>
            </a:r>
            <a:r>
              <a:rPr lang="en-US" b="1">
                <a:solidFill>
                  <a:srgbClr val="006600"/>
                </a:solidFill>
              </a:rPr>
              <a:t>).</a:t>
            </a:r>
            <a:r>
              <a:rPr lang="en-US">
                <a:solidFill>
                  <a:srgbClr val="FFFF66"/>
                </a:solidFill>
                <a:cs typeface="Times New Roman" pitchFamily="18" charset="0"/>
              </a:rPr>
              <a:t> </a:t>
            </a:r>
          </a:p>
        </p:txBody>
      </p:sp>
      <p:sp>
        <p:nvSpPr>
          <p:cNvPr id="505863" name="Text Box 7"/>
          <p:cNvSpPr txBox="1">
            <a:spLocks noChangeArrowheads="1"/>
          </p:cNvSpPr>
          <p:nvPr/>
        </p:nvSpPr>
        <p:spPr bwMode="auto">
          <a:xfrm>
            <a:off x="228600" y="4867275"/>
            <a:ext cx="58213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3366"/>
                </a:solidFill>
              </a:rPr>
              <a:t>Điều kiện bền theo trạng thái giới hạn:</a:t>
            </a:r>
            <a:r>
              <a:rPr lang="en-US">
                <a:solidFill>
                  <a:srgbClr val="003366"/>
                </a:solidFill>
                <a:latin typeface=".VnBook-Antiqua" pitchFamily="34" charset="0"/>
                <a:cs typeface="Times New Roman" pitchFamily="18" charset="0"/>
              </a:rPr>
              <a:t> </a:t>
            </a:r>
          </a:p>
        </p:txBody>
      </p:sp>
      <p:grpSp>
        <p:nvGrpSpPr>
          <p:cNvPr id="505864" name="Group 8"/>
          <p:cNvGrpSpPr>
            <a:grpSpLocks/>
          </p:cNvGrpSpPr>
          <p:nvPr/>
        </p:nvGrpSpPr>
        <p:grpSpPr bwMode="auto">
          <a:xfrm>
            <a:off x="142875" y="3100388"/>
            <a:ext cx="9045575" cy="611187"/>
            <a:chOff x="90" y="2016"/>
            <a:chExt cx="5698" cy="385"/>
          </a:xfrm>
        </p:grpSpPr>
        <p:sp>
          <p:nvSpPr>
            <p:cNvPr id="505865" name="AutoShape 9"/>
            <p:cNvSpPr>
              <a:spLocks noChangeAspect="1" noChangeArrowheads="1" noTextEdit="1"/>
            </p:cNvSpPr>
            <p:nvPr/>
          </p:nvSpPr>
          <p:spPr bwMode="auto">
            <a:xfrm>
              <a:off x="3300" y="2016"/>
              <a:ext cx="720"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05866" name="Rectangle 10"/>
            <p:cNvSpPr>
              <a:spLocks noChangeArrowheads="1"/>
            </p:cNvSpPr>
            <p:nvPr/>
          </p:nvSpPr>
          <p:spPr bwMode="auto">
            <a:xfrm>
              <a:off x="3593" y="2029"/>
              <a:ext cx="158"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500">
                  <a:solidFill>
                    <a:srgbClr val="000000"/>
                  </a:solidFill>
                  <a:latin typeface="Times New Roman" pitchFamily="18" charset="0"/>
                  <a:cs typeface="Times New Roman" pitchFamily="18" charset="0"/>
                </a:rPr>
                <a:t>=</a:t>
              </a:r>
              <a:endParaRPr lang="en-US">
                <a:latin typeface=".VnArial" pitchFamily="34" charset="0"/>
                <a:cs typeface="Times New Roman" pitchFamily="18" charset="0"/>
              </a:endParaRPr>
            </a:p>
          </p:txBody>
        </p:sp>
        <p:sp>
          <p:nvSpPr>
            <p:cNvPr id="505867" name="Rectangle 11"/>
            <p:cNvSpPr>
              <a:spLocks noChangeArrowheads="1"/>
            </p:cNvSpPr>
            <p:nvPr/>
          </p:nvSpPr>
          <p:spPr bwMode="auto">
            <a:xfrm>
              <a:off x="3770" y="2029"/>
              <a:ext cx="138"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500" i="1">
                  <a:solidFill>
                    <a:srgbClr val="000000"/>
                  </a:solidFill>
                  <a:latin typeface="Times New Roman" pitchFamily="18" charset="0"/>
                  <a:cs typeface="Times New Roman" pitchFamily="18" charset="0"/>
                </a:rPr>
                <a:t>σ</a:t>
              </a:r>
              <a:endParaRPr lang="en-US">
                <a:latin typeface=".VnArial" pitchFamily="34" charset="0"/>
                <a:cs typeface="Times New Roman" pitchFamily="18" charset="0"/>
              </a:endParaRPr>
            </a:p>
          </p:txBody>
        </p:sp>
        <p:sp>
          <p:nvSpPr>
            <p:cNvPr id="505868" name="Rectangle 12"/>
            <p:cNvSpPr>
              <a:spLocks noChangeArrowheads="1"/>
            </p:cNvSpPr>
            <p:nvPr/>
          </p:nvSpPr>
          <p:spPr bwMode="auto">
            <a:xfrm>
              <a:off x="3321" y="2029"/>
              <a:ext cx="138"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500" i="1">
                  <a:solidFill>
                    <a:srgbClr val="000000"/>
                  </a:solidFill>
                  <a:latin typeface="Times New Roman" pitchFamily="18" charset="0"/>
                  <a:cs typeface="Times New Roman" pitchFamily="18" charset="0"/>
                </a:rPr>
                <a:t>σ</a:t>
              </a:r>
              <a:endParaRPr lang="en-US">
                <a:latin typeface=".VnArial" pitchFamily="34" charset="0"/>
                <a:cs typeface="Times New Roman" pitchFamily="18" charset="0"/>
              </a:endParaRPr>
            </a:p>
          </p:txBody>
        </p:sp>
        <p:sp>
          <p:nvSpPr>
            <p:cNvPr id="505869" name="Rectangle 13"/>
            <p:cNvSpPr>
              <a:spLocks noChangeArrowheads="1"/>
            </p:cNvSpPr>
            <p:nvPr/>
          </p:nvSpPr>
          <p:spPr bwMode="auto">
            <a:xfrm>
              <a:off x="3867" y="2171"/>
              <a:ext cx="128"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B</a:t>
              </a:r>
              <a:endParaRPr lang="en-US">
                <a:latin typeface=".VnArial" pitchFamily="34" charset="0"/>
                <a:cs typeface="Times New Roman" pitchFamily="18" charset="0"/>
              </a:endParaRPr>
            </a:p>
          </p:txBody>
        </p:sp>
        <p:sp>
          <p:nvSpPr>
            <p:cNvPr id="505870" name="Rectangle 14"/>
            <p:cNvSpPr>
              <a:spLocks noChangeArrowheads="1"/>
            </p:cNvSpPr>
            <p:nvPr/>
          </p:nvSpPr>
          <p:spPr bwMode="auto">
            <a:xfrm>
              <a:off x="3415" y="2171"/>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cs typeface="Times New Roman" pitchFamily="18" charset="0"/>
                </a:rPr>
                <a:t>o</a:t>
              </a:r>
              <a:endParaRPr lang="en-US">
                <a:latin typeface=".VnArial" pitchFamily="34" charset="0"/>
                <a:cs typeface="Times New Roman" pitchFamily="18" charset="0"/>
              </a:endParaRPr>
            </a:p>
          </p:txBody>
        </p:sp>
        <p:sp>
          <p:nvSpPr>
            <p:cNvPr id="505871" name="Text Box 15"/>
            <p:cNvSpPr txBox="1">
              <a:spLocks noChangeArrowheads="1"/>
            </p:cNvSpPr>
            <p:nvPr/>
          </p:nvSpPr>
          <p:spPr bwMode="auto">
            <a:xfrm>
              <a:off x="90" y="2084"/>
              <a:ext cx="569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Vật liệu dẻo :              ; vật liệu giòn :               ; n là hệ số an toàn.</a:t>
              </a:r>
              <a:endParaRPr lang="en-US">
                <a:solidFill>
                  <a:srgbClr val="000000"/>
                </a:solidFill>
                <a:cs typeface="Times New Roman" pitchFamily="18" charset="0"/>
              </a:endParaRPr>
            </a:p>
          </p:txBody>
        </p:sp>
        <p:sp>
          <p:nvSpPr>
            <p:cNvPr id="505872" name="AutoShape 16"/>
            <p:cNvSpPr>
              <a:spLocks noChangeAspect="1" noChangeArrowheads="1" noTextEdit="1"/>
            </p:cNvSpPr>
            <p:nvPr/>
          </p:nvSpPr>
          <p:spPr bwMode="auto">
            <a:xfrm>
              <a:off x="1257" y="2046"/>
              <a:ext cx="768" cy="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05873" name="Rectangle 17"/>
            <p:cNvSpPr>
              <a:spLocks noChangeArrowheads="1"/>
            </p:cNvSpPr>
            <p:nvPr/>
          </p:nvSpPr>
          <p:spPr bwMode="auto">
            <a:xfrm>
              <a:off x="1913" y="2187"/>
              <a:ext cx="75"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cs typeface="Times New Roman" pitchFamily="18" charset="0"/>
                </a:rPr>
                <a:t>c</a:t>
              </a:r>
              <a:endParaRPr lang="en-US">
                <a:latin typeface=".VnArial" pitchFamily="34" charset="0"/>
                <a:cs typeface="Times New Roman" pitchFamily="18" charset="0"/>
              </a:endParaRPr>
            </a:p>
          </p:txBody>
        </p:sp>
        <p:sp>
          <p:nvSpPr>
            <p:cNvPr id="505874" name="Rectangle 18"/>
            <p:cNvSpPr>
              <a:spLocks noChangeArrowheads="1"/>
            </p:cNvSpPr>
            <p:nvPr/>
          </p:nvSpPr>
          <p:spPr bwMode="auto">
            <a:xfrm>
              <a:off x="1415" y="2187"/>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cs typeface="Times New Roman" pitchFamily="18" charset="0"/>
                </a:rPr>
                <a:t>o</a:t>
              </a:r>
              <a:endParaRPr lang="en-US">
                <a:latin typeface=".VnArial" pitchFamily="34" charset="0"/>
                <a:cs typeface="Times New Roman" pitchFamily="18" charset="0"/>
              </a:endParaRPr>
            </a:p>
          </p:txBody>
        </p:sp>
        <p:sp>
          <p:nvSpPr>
            <p:cNvPr id="505875" name="Rectangle 19"/>
            <p:cNvSpPr>
              <a:spLocks noChangeArrowheads="1"/>
            </p:cNvSpPr>
            <p:nvPr/>
          </p:nvSpPr>
          <p:spPr bwMode="auto">
            <a:xfrm>
              <a:off x="1582" y="2057"/>
              <a:ext cx="140" cy="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100">
                  <a:solidFill>
                    <a:srgbClr val="000000"/>
                  </a:solidFill>
                  <a:latin typeface="Times New Roman" pitchFamily="18" charset="0"/>
                  <a:cs typeface="Times New Roman" pitchFamily="18" charset="0"/>
                </a:rPr>
                <a:t>=</a:t>
              </a:r>
              <a:endParaRPr lang="en-US">
                <a:latin typeface=".VnArial" pitchFamily="34" charset="0"/>
                <a:cs typeface="Times New Roman" pitchFamily="18" charset="0"/>
              </a:endParaRPr>
            </a:p>
          </p:txBody>
        </p:sp>
        <p:sp>
          <p:nvSpPr>
            <p:cNvPr id="505876" name="Rectangle 20"/>
            <p:cNvSpPr>
              <a:spLocks noChangeArrowheads="1"/>
            </p:cNvSpPr>
            <p:nvPr/>
          </p:nvSpPr>
          <p:spPr bwMode="auto">
            <a:xfrm>
              <a:off x="1778" y="2057"/>
              <a:ext cx="122" cy="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100" i="1">
                  <a:solidFill>
                    <a:srgbClr val="000000"/>
                  </a:solidFill>
                  <a:latin typeface="Times New Roman" pitchFamily="18" charset="0"/>
                  <a:cs typeface="Times New Roman" pitchFamily="18" charset="0"/>
                </a:rPr>
                <a:t>σ</a:t>
              </a:r>
              <a:endParaRPr lang="en-US">
                <a:latin typeface=".VnArial" pitchFamily="34" charset="0"/>
                <a:cs typeface="Times New Roman" pitchFamily="18" charset="0"/>
              </a:endParaRPr>
            </a:p>
          </p:txBody>
        </p:sp>
        <p:sp>
          <p:nvSpPr>
            <p:cNvPr id="505877" name="Rectangle 21"/>
            <p:cNvSpPr>
              <a:spLocks noChangeArrowheads="1"/>
            </p:cNvSpPr>
            <p:nvPr/>
          </p:nvSpPr>
          <p:spPr bwMode="auto">
            <a:xfrm>
              <a:off x="1280" y="2057"/>
              <a:ext cx="122" cy="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100" i="1">
                  <a:solidFill>
                    <a:srgbClr val="000000"/>
                  </a:solidFill>
                  <a:latin typeface="Times New Roman" pitchFamily="18" charset="0"/>
                  <a:cs typeface="Times New Roman" pitchFamily="18" charset="0"/>
                </a:rPr>
                <a:t>σ</a:t>
              </a:r>
              <a:endParaRPr lang="en-US">
                <a:latin typeface=".VnArial" pitchFamily="34" charset="0"/>
                <a:cs typeface="Times New Roman" pitchFamily="18" charset="0"/>
              </a:endParaRPr>
            </a:p>
          </p:txBody>
        </p:sp>
      </p:grpSp>
      <p:grpSp>
        <p:nvGrpSpPr>
          <p:cNvPr id="505878" name="Group 22"/>
          <p:cNvGrpSpPr>
            <a:grpSpLocks noChangeAspect="1"/>
          </p:cNvGrpSpPr>
          <p:nvPr/>
        </p:nvGrpSpPr>
        <p:grpSpPr bwMode="auto">
          <a:xfrm>
            <a:off x="2819400" y="2286000"/>
            <a:ext cx="2590800" cy="1219200"/>
            <a:chOff x="1776" y="1440"/>
            <a:chExt cx="1632" cy="768"/>
          </a:xfrm>
        </p:grpSpPr>
        <p:sp>
          <p:nvSpPr>
            <p:cNvPr id="505879" name="AutoShape 23"/>
            <p:cNvSpPr>
              <a:spLocks noChangeAspect="1" noChangeArrowheads="1" noTextEdit="1"/>
            </p:cNvSpPr>
            <p:nvPr/>
          </p:nvSpPr>
          <p:spPr bwMode="auto">
            <a:xfrm>
              <a:off x="1776" y="1440"/>
              <a:ext cx="1632" cy="7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505880" name="Group 24"/>
            <p:cNvGrpSpPr>
              <a:grpSpLocks/>
            </p:cNvGrpSpPr>
            <p:nvPr/>
          </p:nvGrpSpPr>
          <p:grpSpPr bwMode="auto">
            <a:xfrm>
              <a:off x="1785" y="1421"/>
              <a:ext cx="1220" cy="679"/>
              <a:chOff x="1785" y="1421"/>
              <a:chExt cx="1220" cy="679"/>
            </a:xfrm>
          </p:grpSpPr>
          <p:sp>
            <p:nvSpPr>
              <p:cNvPr id="505881" name="Rectangle 25"/>
              <p:cNvSpPr>
                <a:spLocks noChangeArrowheads="1"/>
              </p:cNvSpPr>
              <p:nvPr/>
            </p:nvSpPr>
            <p:spPr bwMode="auto">
              <a:xfrm>
                <a:off x="2345" y="1490"/>
                <a:ext cx="170" cy="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900">
                    <a:solidFill>
                      <a:srgbClr val="000000"/>
                    </a:solidFill>
                    <a:latin typeface="Symbol" pitchFamily="18" charset="2"/>
                    <a:cs typeface="Times New Roman" pitchFamily="18" charset="0"/>
                  </a:rPr>
                  <a:t>[</a:t>
                </a:r>
                <a:endParaRPr lang="en-US" sz="1800">
                  <a:latin typeface="Times New Roman" pitchFamily="18" charset="0"/>
                  <a:cs typeface="Times New Roman" pitchFamily="18" charset="0"/>
                </a:endParaRPr>
              </a:p>
            </p:txBody>
          </p:sp>
          <p:sp>
            <p:nvSpPr>
              <p:cNvPr id="505882" name="Rectangle 26"/>
              <p:cNvSpPr>
                <a:spLocks noChangeArrowheads="1"/>
              </p:cNvSpPr>
              <p:nvPr/>
            </p:nvSpPr>
            <p:spPr bwMode="auto">
              <a:xfrm>
                <a:off x="2527" y="1490"/>
                <a:ext cx="170" cy="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900">
                    <a:solidFill>
                      <a:srgbClr val="000000"/>
                    </a:solidFill>
                    <a:latin typeface="Symbol" pitchFamily="18" charset="2"/>
                    <a:cs typeface="Times New Roman" pitchFamily="18" charset="0"/>
                  </a:rPr>
                  <a:t>]</a:t>
                </a:r>
                <a:endParaRPr lang="en-US" sz="1800">
                  <a:latin typeface="Times New Roman" pitchFamily="18" charset="0"/>
                  <a:cs typeface="Times New Roman" pitchFamily="18" charset="0"/>
                </a:endParaRPr>
              </a:p>
            </p:txBody>
          </p:sp>
          <p:sp>
            <p:nvSpPr>
              <p:cNvPr id="505883" name="Line 27"/>
              <p:cNvSpPr>
                <a:spLocks noChangeShapeType="1"/>
              </p:cNvSpPr>
              <p:nvPr/>
            </p:nvSpPr>
            <p:spPr bwMode="auto">
              <a:xfrm>
                <a:off x="2754" y="1750"/>
                <a:ext cx="226" cy="1"/>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5884" name="Rectangle 28"/>
              <p:cNvSpPr>
                <a:spLocks noChangeArrowheads="1"/>
              </p:cNvSpPr>
              <p:nvPr/>
            </p:nvSpPr>
            <p:spPr bwMode="auto">
              <a:xfrm>
                <a:off x="2822" y="1782"/>
                <a:ext cx="171" cy="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i="1">
                    <a:solidFill>
                      <a:srgbClr val="000000"/>
                    </a:solidFill>
                    <a:latin typeface="Times New Roman" pitchFamily="18" charset="0"/>
                    <a:cs typeface="Times New Roman" pitchFamily="18" charset="0"/>
                  </a:rPr>
                  <a:t>n</a:t>
                </a:r>
                <a:endParaRPr lang="en-US" sz="1800">
                  <a:latin typeface="Times New Roman" pitchFamily="18" charset="0"/>
                  <a:cs typeface="Times New Roman" pitchFamily="18" charset="0"/>
                </a:endParaRPr>
              </a:p>
            </p:txBody>
          </p:sp>
          <p:sp>
            <p:nvSpPr>
              <p:cNvPr id="505885" name="Rectangle 29"/>
              <p:cNvSpPr>
                <a:spLocks noChangeArrowheads="1"/>
              </p:cNvSpPr>
              <p:nvPr/>
            </p:nvSpPr>
            <p:spPr bwMode="auto">
              <a:xfrm>
                <a:off x="2885" y="1567"/>
                <a:ext cx="120" cy="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cs typeface="Times New Roman" pitchFamily="18" charset="0"/>
                  </a:rPr>
                  <a:t>o</a:t>
                </a:r>
                <a:endParaRPr lang="en-US" sz="1800">
                  <a:latin typeface="Times New Roman" pitchFamily="18" charset="0"/>
                  <a:cs typeface="Times New Roman" pitchFamily="18" charset="0"/>
                </a:endParaRPr>
              </a:p>
            </p:txBody>
          </p:sp>
          <p:sp>
            <p:nvSpPr>
              <p:cNvPr id="505886" name="Rectangle 30"/>
              <p:cNvSpPr>
                <a:spLocks noChangeArrowheads="1"/>
              </p:cNvSpPr>
              <p:nvPr/>
            </p:nvSpPr>
            <p:spPr bwMode="auto">
              <a:xfrm>
                <a:off x="2750" y="1421"/>
                <a:ext cx="228" cy="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i="1">
                    <a:solidFill>
                      <a:srgbClr val="000000"/>
                    </a:solidFill>
                    <a:latin typeface="Symbol" pitchFamily="18" charset="2"/>
                    <a:cs typeface="Times New Roman" pitchFamily="18" charset="0"/>
                  </a:rPr>
                  <a:t>s</a:t>
                </a:r>
                <a:endParaRPr lang="en-US" sz="1800">
                  <a:latin typeface="Times New Roman" pitchFamily="18" charset="0"/>
                  <a:cs typeface="Times New Roman" pitchFamily="18" charset="0"/>
                </a:endParaRPr>
              </a:p>
            </p:txBody>
          </p:sp>
          <p:sp>
            <p:nvSpPr>
              <p:cNvPr id="505887" name="Rectangle 31"/>
              <p:cNvSpPr>
                <a:spLocks noChangeArrowheads="1"/>
              </p:cNvSpPr>
              <p:nvPr/>
            </p:nvSpPr>
            <p:spPr bwMode="auto">
              <a:xfrm>
                <a:off x="2384" y="1573"/>
                <a:ext cx="228" cy="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i="1">
                    <a:solidFill>
                      <a:srgbClr val="000000"/>
                    </a:solidFill>
                    <a:latin typeface="Symbol" pitchFamily="18" charset="2"/>
                    <a:cs typeface="Times New Roman" pitchFamily="18" charset="0"/>
                  </a:rPr>
                  <a:t>s</a:t>
                </a:r>
                <a:endParaRPr lang="en-US" sz="1800">
                  <a:latin typeface="Times New Roman" pitchFamily="18" charset="0"/>
                  <a:cs typeface="Times New Roman" pitchFamily="18" charset="0"/>
                </a:endParaRPr>
              </a:p>
            </p:txBody>
          </p:sp>
          <p:sp>
            <p:nvSpPr>
              <p:cNvPr id="505888" name="Rectangle 32"/>
              <p:cNvSpPr>
                <a:spLocks noChangeArrowheads="1"/>
              </p:cNvSpPr>
              <p:nvPr/>
            </p:nvSpPr>
            <p:spPr bwMode="auto">
              <a:xfrm>
                <a:off x="1785" y="1573"/>
                <a:ext cx="228" cy="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i="1">
                    <a:solidFill>
                      <a:srgbClr val="000000"/>
                    </a:solidFill>
                    <a:latin typeface="Symbol" pitchFamily="18" charset="2"/>
                    <a:cs typeface="Times New Roman" pitchFamily="18" charset="0"/>
                  </a:rPr>
                  <a:t>s</a:t>
                </a:r>
                <a:endParaRPr lang="en-US" sz="1800">
                  <a:latin typeface="Times New Roman" pitchFamily="18" charset="0"/>
                  <a:cs typeface="Times New Roman" pitchFamily="18" charset="0"/>
                </a:endParaRPr>
              </a:p>
            </p:txBody>
          </p:sp>
          <p:sp>
            <p:nvSpPr>
              <p:cNvPr id="505889" name="Rectangle 33"/>
              <p:cNvSpPr>
                <a:spLocks noChangeArrowheads="1"/>
              </p:cNvSpPr>
              <p:nvPr/>
            </p:nvSpPr>
            <p:spPr bwMode="auto">
              <a:xfrm>
                <a:off x="2609" y="1573"/>
                <a:ext cx="218" cy="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Symbol" pitchFamily="18" charset="2"/>
                    <a:cs typeface="Times New Roman" pitchFamily="18" charset="0"/>
                  </a:rPr>
                  <a:t>=</a:t>
                </a:r>
                <a:endParaRPr lang="en-US" sz="1800">
                  <a:latin typeface="Times New Roman" pitchFamily="18" charset="0"/>
                  <a:cs typeface="Times New Roman" pitchFamily="18" charset="0"/>
                </a:endParaRPr>
              </a:p>
            </p:txBody>
          </p:sp>
          <p:sp>
            <p:nvSpPr>
              <p:cNvPr id="505890" name="Rectangle 34"/>
              <p:cNvSpPr>
                <a:spLocks noChangeArrowheads="1"/>
              </p:cNvSpPr>
              <p:nvPr/>
            </p:nvSpPr>
            <p:spPr bwMode="auto">
              <a:xfrm>
                <a:off x="2211" y="1573"/>
                <a:ext cx="218" cy="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Symbol" pitchFamily="18" charset="2"/>
                    <a:cs typeface="Times New Roman" pitchFamily="18" charset="0"/>
                  </a:rPr>
                  <a:t>£</a:t>
                </a:r>
                <a:endParaRPr lang="en-US" sz="1800">
                  <a:latin typeface="Times New Roman" pitchFamily="18" charset="0"/>
                  <a:cs typeface="Times New Roman" pitchFamily="18" charset="0"/>
                </a:endParaRPr>
              </a:p>
            </p:txBody>
          </p:sp>
          <p:sp>
            <p:nvSpPr>
              <p:cNvPr id="505891" name="Rectangle 35"/>
              <p:cNvSpPr>
                <a:spLocks noChangeArrowheads="1"/>
              </p:cNvSpPr>
              <p:nvPr/>
            </p:nvSpPr>
            <p:spPr bwMode="auto">
              <a:xfrm>
                <a:off x="1922" y="1718"/>
                <a:ext cx="282" cy="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cs typeface="Times New Roman" pitchFamily="18" charset="0"/>
                  </a:rPr>
                  <a:t>max</a:t>
                </a:r>
                <a:endParaRPr lang="en-US" sz="1800">
                  <a:latin typeface="Times New Roman" pitchFamily="18" charset="0"/>
                  <a:cs typeface="Times New Roman" pitchFamily="18" charset="0"/>
                </a:endParaRPr>
              </a:p>
            </p:txBody>
          </p:sp>
        </p:grpSp>
        <p:sp>
          <p:nvSpPr>
            <p:cNvPr id="505892" name="Rectangle 36"/>
            <p:cNvSpPr>
              <a:spLocks noChangeArrowheads="1"/>
            </p:cNvSpPr>
            <p:nvPr/>
          </p:nvSpPr>
          <p:spPr bwMode="auto">
            <a:xfrm>
              <a:off x="3019" y="1573"/>
              <a:ext cx="144" cy="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VnBook-Antiqua" pitchFamily="34" charset="0"/>
                  <a:cs typeface="Times New Roman" pitchFamily="18" charset="0"/>
                </a:rPr>
                <a:t>.</a:t>
              </a:r>
              <a:endParaRPr lang="en-US" sz="1800">
                <a:latin typeface="Times New Roman" pitchFamily="18" charset="0"/>
                <a:cs typeface="Times New Roman" pitchFamily="18" charset="0"/>
              </a:endParaRPr>
            </a:p>
          </p:txBody>
        </p:sp>
        <p:sp>
          <p:nvSpPr>
            <p:cNvPr id="505893" name="Rectangle 37"/>
            <p:cNvSpPr>
              <a:spLocks noChangeArrowheads="1"/>
            </p:cNvSpPr>
            <p:nvPr/>
          </p:nvSpPr>
          <p:spPr bwMode="auto">
            <a:xfrm>
              <a:off x="3065" y="1573"/>
              <a:ext cx="144" cy="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VnBook-Antiqua" pitchFamily="34" charset="0"/>
                  <a:cs typeface="Times New Roman" pitchFamily="18" charset="0"/>
                </a:rPr>
                <a:t> </a:t>
              </a:r>
              <a:endParaRPr lang="en-US" sz="1800">
                <a:latin typeface="Times New Roman" pitchFamily="18" charset="0"/>
                <a:cs typeface="Times New Roman" pitchFamily="18" charset="0"/>
              </a:endParaRPr>
            </a:p>
          </p:txBody>
        </p:sp>
      </p:grpSp>
      <p:grpSp>
        <p:nvGrpSpPr>
          <p:cNvPr id="505894" name="Group 38"/>
          <p:cNvGrpSpPr>
            <a:grpSpLocks noChangeAspect="1"/>
          </p:cNvGrpSpPr>
          <p:nvPr/>
        </p:nvGrpSpPr>
        <p:grpSpPr bwMode="auto">
          <a:xfrm>
            <a:off x="2743200" y="5372100"/>
            <a:ext cx="3276600" cy="1600200"/>
            <a:chOff x="1728" y="3384"/>
            <a:chExt cx="2064" cy="1008"/>
          </a:xfrm>
        </p:grpSpPr>
        <p:sp>
          <p:nvSpPr>
            <p:cNvPr id="505895" name="AutoShape 39"/>
            <p:cNvSpPr>
              <a:spLocks noChangeAspect="1" noChangeArrowheads="1" noTextEdit="1"/>
            </p:cNvSpPr>
            <p:nvPr/>
          </p:nvSpPr>
          <p:spPr bwMode="auto">
            <a:xfrm>
              <a:off x="1728" y="3384"/>
              <a:ext cx="2064" cy="10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505896" name="Group 40"/>
            <p:cNvGrpSpPr>
              <a:grpSpLocks/>
            </p:cNvGrpSpPr>
            <p:nvPr/>
          </p:nvGrpSpPr>
          <p:grpSpPr bwMode="auto">
            <a:xfrm>
              <a:off x="1770" y="3391"/>
              <a:ext cx="1558" cy="874"/>
              <a:chOff x="1770" y="3391"/>
              <a:chExt cx="1558" cy="874"/>
            </a:xfrm>
          </p:grpSpPr>
          <p:sp>
            <p:nvSpPr>
              <p:cNvPr id="505897" name="Line 41"/>
              <p:cNvSpPr>
                <a:spLocks noChangeShapeType="1"/>
              </p:cNvSpPr>
              <p:nvPr/>
            </p:nvSpPr>
            <p:spPr bwMode="auto">
              <a:xfrm>
                <a:off x="2192" y="3822"/>
                <a:ext cx="386" cy="1"/>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5898" name="Rectangle 42"/>
              <p:cNvSpPr>
                <a:spLocks noChangeArrowheads="1"/>
              </p:cNvSpPr>
              <p:nvPr/>
            </p:nvSpPr>
            <p:spPr bwMode="auto">
              <a:xfrm>
                <a:off x="2834" y="3489"/>
                <a:ext cx="241" cy="5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5100">
                    <a:solidFill>
                      <a:srgbClr val="000000"/>
                    </a:solidFill>
                    <a:latin typeface="Symbol" pitchFamily="18" charset="2"/>
                    <a:cs typeface="Times New Roman" pitchFamily="18" charset="0"/>
                  </a:rPr>
                  <a:t>[</a:t>
                </a:r>
                <a:endParaRPr lang="en-US" sz="1800">
                  <a:latin typeface="Times New Roman" pitchFamily="18" charset="0"/>
                  <a:cs typeface="Times New Roman" pitchFamily="18" charset="0"/>
                </a:endParaRPr>
              </a:p>
            </p:txBody>
          </p:sp>
          <p:sp>
            <p:nvSpPr>
              <p:cNvPr id="505899" name="Rectangle 43"/>
              <p:cNvSpPr>
                <a:spLocks noChangeArrowheads="1"/>
              </p:cNvSpPr>
              <p:nvPr/>
            </p:nvSpPr>
            <p:spPr bwMode="auto">
              <a:xfrm>
                <a:off x="3087" y="3489"/>
                <a:ext cx="241" cy="5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5100">
                    <a:solidFill>
                      <a:srgbClr val="000000"/>
                    </a:solidFill>
                    <a:latin typeface="Symbol" pitchFamily="18" charset="2"/>
                    <a:cs typeface="Times New Roman" pitchFamily="18" charset="0"/>
                  </a:rPr>
                  <a:t>]</a:t>
                </a:r>
                <a:endParaRPr lang="en-US" sz="1800">
                  <a:latin typeface="Times New Roman" pitchFamily="18" charset="0"/>
                  <a:cs typeface="Times New Roman" pitchFamily="18" charset="0"/>
                </a:endParaRPr>
              </a:p>
            </p:txBody>
          </p:sp>
          <p:sp>
            <p:nvSpPr>
              <p:cNvPr id="505900" name="Rectangle 44"/>
              <p:cNvSpPr>
                <a:spLocks noChangeArrowheads="1"/>
              </p:cNvSpPr>
              <p:nvPr/>
            </p:nvSpPr>
            <p:spPr bwMode="auto">
              <a:xfrm>
                <a:off x="2917" y="3629"/>
                <a:ext cx="268" cy="4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800" i="1">
                    <a:solidFill>
                      <a:srgbClr val="000000"/>
                    </a:solidFill>
                    <a:latin typeface="Times New Roman" pitchFamily="18" charset="0"/>
                    <a:cs typeface="Times New Roman" pitchFamily="18" charset="0"/>
                  </a:rPr>
                  <a:t>P</a:t>
                </a:r>
                <a:endParaRPr lang="en-US" sz="1800">
                  <a:latin typeface="Times New Roman" pitchFamily="18" charset="0"/>
                  <a:cs typeface="Times New Roman" pitchFamily="18" charset="0"/>
                </a:endParaRPr>
              </a:p>
            </p:txBody>
          </p:sp>
          <p:sp>
            <p:nvSpPr>
              <p:cNvPr id="505901" name="Rectangle 45"/>
              <p:cNvSpPr>
                <a:spLocks noChangeArrowheads="1"/>
              </p:cNvSpPr>
              <p:nvPr/>
            </p:nvSpPr>
            <p:spPr bwMode="auto">
              <a:xfrm>
                <a:off x="2322" y="3863"/>
                <a:ext cx="239" cy="4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800" i="1">
                    <a:solidFill>
                      <a:srgbClr val="000000"/>
                    </a:solidFill>
                    <a:latin typeface="Times New Roman" pitchFamily="18" charset="0"/>
                    <a:cs typeface="Times New Roman" pitchFamily="18" charset="0"/>
                  </a:rPr>
                  <a:t>n</a:t>
                </a:r>
                <a:endParaRPr lang="en-US" sz="1800">
                  <a:latin typeface="Times New Roman" pitchFamily="18" charset="0"/>
                  <a:cs typeface="Times New Roman" pitchFamily="18" charset="0"/>
                </a:endParaRPr>
              </a:p>
            </p:txBody>
          </p:sp>
          <p:sp>
            <p:nvSpPr>
              <p:cNvPr id="505902" name="Rectangle 46"/>
              <p:cNvSpPr>
                <a:spLocks noChangeArrowheads="1"/>
              </p:cNvSpPr>
              <p:nvPr/>
            </p:nvSpPr>
            <p:spPr bwMode="auto">
              <a:xfrm>
                <a:off x="2215" y="3391"/>
                <a:ext cx="268" cy="4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800" i="1">
                    <a:solidFill>
                      <a:srgbClr val="000000"/>
                    </a:solidFill>
                    <a:latin typeface="Times New Roman" pitchFamily="18" charset="0"/>
                    <a:cs typeface="Times New Roman" pitchFamily="18" charset="0"/>
                  </a:rPr>
                  <a:t>P</a:t>
                </a:r>
                <a:endParaRPr lang="en-US" sz="1800">
                  <a:latin typeface="Times New Roman" pitchFamily="18" charset="0"/>
                  <a:cs typeface="Times New Roman" pitchFamily="18" charset="0"/>
                </a:endParaRPr>
              </a:p>
            </p:txBody>
          </p:sp>
          <p:sp>
            <p:nvSpPr>
              <p:cNvPr id="505903" name="Rectangle 47"/>
              <p:cNvSpPr>
                <a:spLocks noChangeArrowheads="1"/>
              </p:cNvSpPr>
              <p:nvPr/>
            </p:nvSpPr>
            <p:spPr bwMode="auto">
              <a:xfrm>
                <a:off x="1770" y="3629"/>
                <a:ext cx="268" cy="4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800" i="1">
                    <a:solidFill>
                      <a:srgbClr val="000000"/>
                    </a:solidFill>
                    <a:latin typeface="Times New Roman" pitchFamily="18" charset="0"/>
                    <a:cs typeface="Times New Roman" pitchFamily="18" charset="0"/>
                  </a:rPr>
                  <a:t>P</a:t>
                </a:r>
                <a:endParaRPr lang="en-US" sz="1800">
                  <a:latin typeface="Times New Roman" pitchFamily="18" charset="0"/>
                  <a:cs typeface="Times New Roman" pitchFamily="18" charset="0"/>
                </a:endParaRPr>
              </a:p>
            </p:txBody>
          </p:sp>
          <p:sp>
            <p:nvSpPr>
              <p:cNvPr id="505904" name="Rectangle 48"/>
              <p:cNvSpPr>
                <a:spLocks noChangeArrowheads="1"/>
              </p:cNvSpPr>
              <p:nvPr/>
            </p:nvSpPr>
            <p:spPr bwMode="auto">
              <a:xfrm>
                <a:off x="2350" y="3544"/>
                <a:ext cx="264" cy="2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i="1">
                    <a:solidFill>
                      <a:srgbClr val="000000"/>
                    </a:solidFill>
                    <a:latin typeface="Times New Roman" pitchFamily="18" charset="0"/>
                    <a:cs typeface="Times New Roman" pitchFamily="18" charset="0"/>
                  </a:rPr>
                  <a:t>gh</a:t>
                </a:r>
                <a:endParaRPr lang="en-US" sz="1800">
                  <a:latin typeface="Times New Roman" pitchFamily="18" charset="0"/>
                  <a:cs typeface="Times New Roman" pitchFamily="18" charset="0"/>
                </a:endParaRPr>
              </a:p>
            </p:txBody>
          </p:sp>
          <p:sp>
            <p:nvSpPr>
              <p:cNvPr id="505905" name="Rectangle 49"/>
              <p:cNvSpPr>
                <a:spLocks noChangeArrowheads="1"/>
              </p:cNvSpPr>
              <p:nvPr/>
            </p:nvSpPr>
            <p:spPr bwMode="auto">
              <a:xfrm>
                <a:off x="2644" y="3595"/>
                <a:ext cx="304" cy="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800">
                    <a:solidFill>
                      <a:srgbClr val="000000"/>
                    </a:solidFill>
                    <a:latin typeface="Symbol" pitchFamily="18" charset="2"/>
                    <a:cs typeface="Times New Roman" pitchFamily="18" charset="0"/>
                  </a:rPr>
                  <a:t>=</a:t>
                </a:r>
                <a:endParaRPr lang="en-US" sz="1800">
                  <a:latin typeface="Times New Roman" pitchFamily="18" charset="0"/>
                  <a:cs typeface="Times New Roman" pitchFamily="18" charset="0"/>
                </a:endParaRPr>
              </a:p>
            </p:txBody>
          </p:sp>
          <p:sp>
            <p:nvSpPr>
              <p:cNvPr id="505906" name="Rectangle 50"/>
              <p:cNvSpPr>
                <a:spLocks noChangeArrowheads="1"/>
              </p:cNvSpPr>
              <p:nvPr/>
            </p:nvSpPr>
            <p:spPr bwMode="auto">
              <a:xfrm>
                <a:off x="1987" y="3595"/>
                <a:ext cx="304" cy="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800">
                    <a:solidFill>
                      <a:srgbClr val="000000"/>
                    </a:solidFill>
                    <a:latin typeface="Symbol" pitchFamily="18" charset="2"/>
                    <a:cs typeface="Times New Roman" pitchFamily="18" charset="0"/>
                  </a:rPr>
                  <a:t>£</a:t>
                </a:r>
                <a:endParaRPr lang="en-US" sz="1800">
                  <a:latin typeface="Times New Roman" pitchFamily="18" charset="0"/>
                  <a:cs typeface="Times New Roman" pitchFamily="18" charset="0"/>
                </a:endParaRPr>
              </a:p>
            </p:txBody>
          </p:sp>
        </p:grpSp>
        <p:sp>
          <p:nvSpPr>
            <p:cNvPr id="505907" name="Rectangle 51"/>
            <p:cNvSpPr>
              <a:spLocks noChangeArrowheads="1"/>
            </p:cNvSpPr>
            <p:nvPr/>
          </p:nvSpPr>
          <p:spPr bwMode="auto">
            <a:xfrm>
              <a:off x="3188" y="3595"/>
              <a:ext cx="202" cy="4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800">
                  <a:solidFill>
                    <a:srgbClr val="000000"/>
                  </a:solidFill>
                  <a:latin typeface=".VnBook-Antiqua" pitchFamily="34" charset="0"/>
                  <a:cs typeface="Times New Roman" pitchFamily="18" charset="0"/>
                </a:rPr>
                <a:t>.</a:t>
              </a:r>
              <a:endParaRPr lang="en-US" sz="1800">
                <a:latin typeface="Times New Roman" pitchFamily="18" charset="0"/>
                <a:cs typeface="Times New Roman" pitchFamily="18" charset="0"/>
              </a:endParaRPr>
            </a:p>
          </p:txBody>
        </p:sp>
        <p:sp>
          <p:nvSpPr>
            <p:cNvPr id="505908" name="Rectangle 52"/>
            <p:cNvSpPr>
              <a:spLocks noChangeArrowheads="1"/>
            </p:cNvSpPr>
            <p:nvPr/>
          </p:nvSpPr>
          <p:spPr bwMode="auto">
            <a:xfrm>
              <a:off x="3253" y="3595"/>
              <a:ext cx="202" cy="4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800">
                  <a:solidFill>
                    <a:srgbClr val="000000"/>
                  </a:solidFill>
                  <a:latin typeface=".VnBook-Antiqua" pitchFamily="34" charset="0"/>
                  <a:cs typeface="Times New Roman" pitchFamily="18" charset="0"/>
                </a:rPr>
                <a:t> </a:t>
              </a:r>
              <a:endParaRPr lang="en-US" sz="1800">
                <a:latin typeface="Times New Roman" pitchFamily="18" charset="0"/>
                <a:cs typeface="Times New Roman" pitchFamily="18" charset="0"/>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iterate type="lt">
                                    <p:tmPct val="100000"/>
                                  </p:iterate>
                                  <p:childTnLst>
                                    <p:set>
                                      <p:cBhvr>
                                        <p:cTn id="6" dur="1" fill="hold">
                                          <p:stCondLst>
                                            <p:cond delay="0"/>
                                          </p:stCondLst>
                                        </p:cTn>
                                        <p:tgtEl>
                                          <p:spTgt spid="505858"/>
                                        </p:tgtEl>
                                        <p:attrNameLst>
                                          <p:attrName>style.visibility</p:attrName>
                                        </p:attrNameLst>
                                      </p:cBhvr>
                                      <p:to>
                                        <p:strVal val="visible"/>
                                      </p:to>
                                    </p:set>
                                    <p:animEffect transition="in" filter="checkerboard(across)">
                                      <p:cBhvr>
                                        <p:cTn id="7" dur="75"/>
                                        <p:tgtEl>
                                          <p:spTgt spid="50585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iterate type="wd">
                                    <p:tmPct val="100000"/>
                                  </p:iterate>
                                  <p:childTnLst>
                                    <p:set>
                                      <p:cBhvr>
                                        <p:cTn id="11" dur="1" fill="hold">
                                          <p:stCondLst>
                                            <p:cond delay="0"/>
                                          </p:stCondLst>
                                        </p:cTn>
                                        <p:tgtEl>
                                          <p:spTgt spid="505859"/>
                                        </p:tgtEl>
                                        <p:attrNameLst>
                                          <p:attrName>style.visibility</p:attrName>
                                        </p:attrNameLst>
                                      </p:cBhvr>
                                      <p:to>
                                        <p:strVal val="visible"/>
                                      </p:to>
                                    </p:set>
                                    <p:animEffect transition="in" filter="checkerboard(across)">
                                      <p:cBhvr>
                                        <p:cTn id="12" dur="300"/>
                                        <p:tgtEl>
                                          <p:spTgt spid="50585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505860"/>
                                        </p:tgtEl>
                                        <p:attrNameLst>
                                          <p:attrName>style.visibility</p:attrName>
                                        </p:attrNameLst>
                                      </p:cBhvr>
                                      <p:to>
                                        <p:strVal val="visible"/>
                                      </p:to>
                                    </p:set>
                                    <p:animEffect transition="in" filter="checkerboard(across)">
                                      <p:cBhvr>
                                        <p:cTn id="17" dur="500"/>
                                        <p:tgtEl>
                                          <p:spTgt spid="50586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505878"/>
                                        </p:tgtEl>
                                        <p:attrNameLst>
                                          <p:attrName>style.visibility</p:attrName>
                                        </p:attrNameLst>
                                      </p:cBhvr>
                                      <p:to>
                                        <p:strVal val="visible"/>
                                      </p:to>
                                    </p:set>
                                    <p:animEffect transition="in" filter="wheel(4)">
                                      <p:cBhvr>
                                        <p:cTn id="22" dur="2000"/>
                                        <p:tgtEl>
                                          <p:spTgt spid="50587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 presetClass="entr" presetSubtype="2" fill="hold" nodeType="clickEffect">
                                  <p:stCondLst>
                                    <p:cond delay="0"/>
                                  </p:stCondLst>
                                  <p:childTnLst>
                                    <p:set>
                                      <p:cBhvr>
                                        <p:cTn id="26" dur="1" fill="hold">
                                          <p:stCondLst>
                                            <p:cond delay="0"/>
                                          </p:stCondLst>
                                        </p:cTn>
                                        <p:tgtEl>
                                          <p:spTgt spid="505864"/>
                                        </p:tgtEl>
                                        <p:attrNameLst>
                                          <p:attrName>style.visibility</p:attrName>
                                        </p:attrNameLst>
                                      </p:cBhvr>
                                      <p:to>
                                        <p:strVal val="visible"/>
                                      </p:to>
                                    </p:set>
                                    <p:anim calcmode="lin" valueType="num">
                                      <p:cBhvr additive="base">
                                        <p:cTn id="27" dur="2000" fill="hold"/>
                                        <p:tgtEl>
                                          <p:spTgt spid="505864"/>
                                        </p:tgtEl>
                                        <p:attrNameLst>
                                          <p:attrName>ppt_x</p:attrName>
                                        </p:attrNameLst>
                                      </p:cBhvr>
                                      <p:tavLst>
                                        <p:tav tm="0">
                                          <p:val>
                                            <p:strVal val="1+#ppt_w/2"/>
                                          </p:val>
                                        </p:tav>
                                        <p:tav tm="100000">
                                          <p:val>
                                            <p:strVal val="#ppt_x"/>
                                          </p:val>
                                        </p:tav>
                                      </p:tavLst>
                                    </p:anim>
                                    <p:anim calcmode="lin" valueType="num">
                                      <p:cBhvr additive="base">
                                        <p:cTn id="28" dur="2000" fill="hold"/>
                                        <p:tgtEl>
                                          <p:spTgt spid="505864"/>
                                        </p:tgtEl>
                                        <p:attrNameLst>
                                          <p:attrName>ppt_y</p:attrName>
                                        </p:attrNameLst>
                                      </p:cBhvr>
                                      <p:tavLst>
                                        <p:tav tm="0">
                                          <p:val>
                                            <p:strVal val="#ppt_y"/>
                                          </p:val>
                                        </p:tav>
                                        <p:tav tm="100000">
                                          <p:val>
                                            <p:strVal val="#ppt_y"/>
                                          </p:val>
                                        </p:tav>
                                      </p:tavLst>
                                    </p:anim>
                                  </p:childTnLst>
                                </p:cTn>
                              </p:par>
                            </p:childTnLst>
                          </p:cTn>
                        </p:par>
                      </p:childTnLst>
                    </p:cTn>
                  </p:par>
                  <p:par>
                    <p:cTn id="29" fill="hold" nodeType="clickPar">
                      <p:stCondLst>
                        <p:cond delay="indefinite"/>
                      </p:stCondLst>
                      <p:childTnLst>
                        <p:par>
                          <p:cTn id="30" fill="hold" nodeType="withGroup">
                            <p:stCondLst>
                              <p:cond delay="0"/>
                            </p:stCondLst>
                            <p:childTnLst>
                              <p:par>
                                <p:cTn id="31" presetID="22" presetClass="entr" presetSubtype="1" fill="hold" grpId="0" nodeType="clickEffect">
                                  <p:stCondLst>
                                    <p:cond delay="0"/>
                                  </p:stCondLst>
                                  <p:childTnLst>
                                    <p:set>
                                      <p:cBhvr>
                                        <p:cTn id="32" dur="1" fill="hold">
                                          <p:stCondLst>
                                            <p:cond delay="0"/>
                                          </p:stCondLst>
                                        </p:cTn>
                                        <p:tgtEl>
                                          <p:spTgt spid="505861"/>
                                        </p:tgtEl>
                                        <p:attrNameLst>
                                          <p:attrName>style.visibility</p:attrName>
                                        </p:attrNameLst>
                                      </p:cBhvr>
                                      <p:to>
                                        <p:strVal val="visible"/>
                                      </p:to>
                                    </p:set>
                                    <p:animEffect transition="in" filter="wipe(up)">
                                      <p:cBhvr>
                                        <p:cTn id="33" dur="2000"/>
                                        <p:tgtEl>
                                          <p:spTgt spid="505861"/>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5" presetClass="entr" presetSubtype="10" fill="hold" grpId="0" nodeType="clickEffect">
                                  <p:stCondLst>
                                    <p:cond delay="0"/>
                                  </p:stCondLst>
                                  <p:childTnLst>
                                    <p:set>
                                      <p:cBhvr>
                                        <p:cTn id="37" dur="1" fill="hold">
                                          <p:stCondLst>
                                            <p:cond delay="0"/>
                                          </p:stCondLst>
                                        </p:cTn>
                                        <p:tgtEl>
                                          <p:spTgt spid="505862"/>
                                        </p:tgtEl>
                                        <p:attrNameLst>
                                          <p:attrName>style.visibility</p:attrName>
                                        </p:attrNameLst>
                                      </p:cBhvr>
                                      <p:to>
                                        <p:strVal val="visible"/>
                                      </p:to>
                                    </p:set>
                                    <p:animEffect transition="in" filter="checkerboard(across)">
                                      <p:cBhvr>
                                        <p:cTn id="38" dur="2000"/>
                                        <p:tgtEl>
                                          <p:spTgt spid="505862"/>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5" presetClass="entr" presetSubtype="10" fill="hold" grpId="0" nodeType="clickEffect">
                                  <p:stCondLst>
                                    <p:cond delay="0"/>
                                  </p:stCondLst>
                                  <p:childTnLst>
                                    <p:set>
                                      <p:cBhvr>
                                        <p:cTn id="42" dur="1" fill="hold">
                                          <p:stCondLst>
                                            <p:cond delay="0"/>
                                          </p:stCondLst>
                                        </p:cTn>
                                        <p:tgtEl>
                                          <p:spTgt spid="505863"/>
                                        </p:tgtEl>
                                        <p:attrNameLst>
                                          <p:attrName>style.visibility</p:attrName>
                                        </p:attrNameLst>
                                      </p:cBhvr>
                                      <p:to>
                                        <p:strVal val="visible"/>
                                      </p:to>
                                    </p:set>
                                    <p:animEffect transition="in" filter="checkerboard(across)">
                                      <p:cBhvr>
                                        <p:cTn id="43" dur="2000"/>
                                        <p:tgtEl>
                                          <p:spTgt spid="505863"/>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24" presetClass="entr" presetSubtype="0" fill="hold" nodeType="clickEffect">
                                  <p:stCondLst>
                                    <p:cond delay="0"/>
                                  </p:stCondLst>
                                  <p:childTnLst>
                                    <p:set>
                                      <p:cBhvr>
                                        <p:cTn id="47" dur="1" fill="hold">
                                          <p:stCondLst>
                                            <p:cond delay="0"/>
                                          </p:stCondLst>
                                        </p:cTn>
                                        <p:tgtEl>
                                          <p:spTgt spid="505894"/>
                                        </p:tgtEl>
                                        <p:attrNameLst>
                                          <p:attrName>style.visibility</p:attrName>
                                        </p:attrNameLst>
                                      </p:cBhvr>
                                      <p:to>
                                        <p:strVal val="visible"/>
                                      </p:to>
                                    </p:set>
                                    <p:anim to="" calcmode="lin" valueType="num">
                                      <p:cBhvr>
                                        <p:cTn id="48" dur="1" fill="hold"/>
                                        <p:tgtEl>
                                          <p:spTgt spid="505894"/>
                                        </p:tgtEl>
                                        <p:attrNameLst>
                                          <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5858" grpId="0" autoUpdateAnimBg="0"/>
      <p:bldP spid="505859" grpId="0" autoUpdateAnimBg="0"/>
      <p:bldP spid="505860" grpId="0" autoUpdateAnimBg="0"/>
      <p:bldP spid="505861" grpId="0" autoUpdateAnimBg="0"/>
      <p:bldP spid="505862" grpId="0" autoUpdateAnimBg="0"/>
      <p:bldP spid="505863" grpId="0" autoUpdateAnimBg="0"/>
    </p:bldLst>
  </p:timing>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6882" name="Text Box 2"/>
          <p:cNvSpPr txBox="1">
            <a:spLocks noChangeArrowheads="1"/>
          </p:cNvSpPr>
          <p:nvPr/>
        </p:nvSpPr>
        <p:spPr bwMode="auto">
          <a:xfrm>
            <a:off x="238125" y="2971800"/>
            <a:ext cx="8448675"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Cách tính này sẽ tận dụng được khả năng làm việc của vật </a:t>
            </a:r>
          </a:p>
          <a:p>
            <a:pPr algn="l"/>
            <a:r>
              <a:rPr lang="en-US">
                <a:solidFill>
                  <a:srgbClr val="000000"/>
                </a:solidFill>
              </a:rPr>
              <a:t>liệu, tiết kiệm vật liệu song chỉ phù hợp với các bộ phận máy </a:t>
            </a:r>
          </a:p>
          <a:p>
            <a:pPr algn="l"/>
            <a:r>
              <a:rPr lang="en-US">
                <a:solidFill>
                  <a:srgbClr val="000000"/>
                </a:solidFill>
              </a:rPr>
              <a:t>móc công trình cho phép làm việc với biến dạng lớn và cũng </a:t>
            </a:r>
          </a:p>
          <a:p>
            <a:pPr algn="l"/>
            <a:r>
              <a:rPr lang="en-US">
                <a:solidFill>
                  <a:srgbClr val="000000"/>
                </a:solidFill>
              </a:rPr>
              <a:t>bị hạn chế khi tải trọng động.</a:t>
            </a:r>
            <a:endParaRPr lang="en-US">
              <a:solidFill>
                <a:srgbClr val="000000"/>
              </a:solidFill>
              <a:cs typeface="Times New Roman" pitchFamily="18" charset="0"/>
            </a:endParaRPr>
          </a:p>
        </p:txBody>
      </p:sp>
      <p:sp>
        <p:nvSpPr>
          <p:cNvPr id="506883" name="Text Box 3"/>
          <p:cNvSpPr txBox="1">
            <a:spLocks noChangeArrowheads="1"/>
          </p:cNvSpPr>
          <p:nvPr/>
        </p:nvSpPr>
        <p:spPr bwMode="auto">
          <a:xfrm>
            <a:off x="228600" y="4495800"/>
            <a:ext cx="42703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0000"/>
                </a:solidFill>
              </a:rPr>
              <a:t>15.2.Hệ thanh chịu kéo nén.</a:t>
            </a:r>
            <a:r>
              <a:rPr lang="en-US">
                <a:solidFill>
                  <a:schemeClr val="bg1"/>
                </a:solidFill>
                <a:latin typeface="Times New Roman" pitchFamily="18" charset="0"/>
                <a:cs typeface="Times New Roman" pitchFamily="18" charset="0"/>
              </a:rPr>
              <a:t> </a:t>
            </a:r>
          </a:p>
        </p:txBody>
      </p:sp>
      <p:sp>
        <p:nvSpPr>
          <p:cNvPr id="506884" name="Text Box 4"/>
          <p:cNvSpPr txBox="1">
            <a:spLocks noChangeArrowheads="1"/>
          </p:cNvSpPr>
          <p:nvPr/>
        </p:nvSpPr>
        <p:spPr bwMode="auto">
          <a:xfrm>
            <a:off x="350838" y="5257800"/>
            <a:ext cx="8793162"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Kéo, nén </a:t>
            </a:r>
            <a:r>
              <a:rPr lang="en-US"/>
              <a:t>đúng tâm :</a:t>
            </a:r>
            <a:r>
              <a:rPr lang="en-US">
                <a:solidFill>
                  <a:srgbClr val="000000"/>
                </a:solidFill>
              </a:rPr>
              <a:t>ứng suất phân bố đều trên mặt cắt ngang.  </a:t>
            </a:r>
          </a:p>
          <a:p>
            <a:pPr algn="l"/>
            <a:r>
              <a:rPr lang="en-US">
                <a:solidFill>
                  <a:srgbClr val="000000"/>
                </a:solidFill>
              </a:rPr>
              <a:t>Tính theo ứng suất cho phép và tính theo trạng thái giới hạn</a:t>
            </a:r>
          </a:p>
          <a:p>
            <a:pPr algn="l"/>
            <a:r>
              <a:rPr lang="en-US">
                <a:solidFill>
                  <a:srgbClr val="000000"/>
                </a:solidFill>
              </a:rPr>
              <a:t>cho cùng một kết quả.</a:t>
            </a:r>
            <a:r>
              <a:rPr lang="en-US">
                <a:solidFill>
                  <a:srgbClr val="000000"/>
                </a:solidFill>
                <a:cs typeface="Times New Roman" pitchFamily="18" charset="0"/>
              </a:rPr>
              <a:t> </a:t>
            </a:r>
          </a:p>
        </p:txBody>
      </p:sp>
      <p:sp>
        <p:nvSpPr>
          <p:cNvPr id="506885" name="Text Box 5"/>
          <p:cNvSpPr txBox="1">
            <a:spLocks noChangeArrowheads="1"/>
          </p:cNvSpPr>
          <p:nvPr/>
        </p:nvSpPr>
        <p:spPr bwMode="auto">
          <a:xfrm>
            <a:off x="174625" y="706438"/>
            <a:ext cx="197802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Biểu đồ ứng</a:t>
            </a:r>
          </a:p>
          <a:p>
            <a:pPr algn="l"/>
            <a:r>
              <a:rPr lang="en-US"/>
              <a:t>suất quy ước</a:t>
            </a:r>
          </a:p>
        </p:txBody>
      </p:sp>
      <p:grpSp>
        <p:nvGrpSpPr>
          <p:cNvPr id="506886" name="Group 6"/>
          <p:cNvGrpSpPr>
            <a:grpSpLocks/>
          </p:cNvGrpSpPr>
          <p:nvPr/>
        </p:nvGrpSpPr>
        <p:grpSpPr bwMode="auto">
          <a:xfrm>
            <a:off x="2609850" y="6350"/>
            <a:ext cx="2493963" cy="2965450"/>
            <a:chOff x="1644" y="4"/>
            <a:chExt cx="1571" cy="1868"/>
          </a:xfrm>
        </p:grpSpPr>
        <p:grpSp>
          <p:nvGrpSpPr>
            <p:cNvPr id="506887" name="Group 7"/>
            <p:cNvGrpSpPr>
              <a:grpSpLocks/>
            </p:cNvGrpSpPr>
            <p:nvPr/>
          </p:nvGrpSpPr>
          <p:grpSpPr bwMode="auto">
            <a:xfrm>
              <a:off x="1644" y="4"/>
              <a:ext cx="1571" cy="1560"/>
              <a:chOff x="1272" y="408"/>
              <a:chExt cx="1571" cy="1560"/>
            </a:xfrm>
          </p:grpSpPr>
          <p:sp>
            <p:nvSpPr>
              <p:cNvPr id="506888" name="Rectangle 8"/>
              <p:cNvSpPr>
                <a:spLocks noChangeArrowheads="1"/>
              </p:cNvSpPr>
              <p:nvPr/>
            </p:nvSpPr>
            <p:spPr bwMode="auto">
              <a:xfrm>
                <a:off x="1387" y="408"/>
                <a:ext cx="126"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i="1">
                    <a:solidFill>
                      <a:srgbClr val="000000"/>
                    </a:solidFill>
                    <a:latin typeface="Times New Roman" pitchFamily="18" charset="0"/>
                    <a:cs typeface="Times New Roman" pitchFamily="18" charset="0"/>
                  </a:rPr>
                  <a:t>σ</a:t>
                </a:r>
                <a:endParaRPr lang="en-US">
                  <a:latin typeface=".VnArial" pitchFamily="34" charset="0"/>
                  <a:cs typeface="Times New Roman" pitchFamily="18" charset="0"/>
                </a:endParaRPr>
              </a:p>
            </p:txBody>
          </p:sp>
          <p:grpSp>
            <p:nvGrpSpPr>
              <p:cNvPr id="506889" name="Group 9"/>
              <p:cNvGrpSpPr>
                <a:grpSpLocks/>
              </p:cNvGrpSpPr>
              <p:nvPr/>
            </p:nvGrpSpPr>
            <p:grpSpPr bwMode="auto">
              <a:xfrm>
                <a:off x="1272" y="546"/>
                <a:ext cx="1571" cy="1422"/>
                <a:chOff x="1296" y="492"/>
                <a:chExt cx="1571" cy="1422"/>
              </a:xfrm>
            </p:grpSpPr>
            <p:sp>
              <p:nvSpPr>
                <p:cNvPr id="506890" name="Line 10"/>
                <p:cNvSpPr>
                  <a:spLocks noChangeShapeType="1"/>
                </p:cNvSpPr>
                <p:nvPr/>
              </p:nvSpPr>
              <p:spPr bwMode="auto">
                <a:xfrm flipV="1">
                  <a:off x="1546" y="538"/>
                  <a:ext cx="0" cy="1108"/>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06891" name="Line 11"/>
                <p:cNvSpPr>
                  <a:spLocks noChangeShapeType="1"/>
                </p:cNvSpPr>
                <p:nvPr/>
              </p:nvSpPr>
              <p:spPr bwMode="auto">
                <a:xfrm>
                  <a:off x="1546" y="1646"/>
                  <a:ext cx="1249"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06892" name="Line 12"/>
                <p:cNvSpPr>
                  <a:spLocks noChangeShapeType="1"/>
                </p:cNvSpPr>
                <p:nvPr/>
              </p:nvSpPr>
              <p:spPr bwMode="auto">
                <a:xfrm flipV="1">
                  <a:off x="1546" y="1092"/>
                  <a:ext cx="167" cy="554"/>
                </a:xfrm>
                <a:prstGeom prst="line">
                  <a:avLst/>
                </a:prstGeom>
                <a:noFill/>
                <a:ln w="19050">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6893" name="Line 13"/>
                <p:cNvSpPr>
                  <a:spLocks noChangeShapeType="1"/>
                </p:cNvSpPr>
                <p:nvPr/>
              </p:nvSpPr>
              <p:spPr bwMode="auto">
                <a:xfrm>
                  <a:off x="1796" y="1030"/>
                  <a:ext cx="89" cy="0"/>
                </a:xfrm>
                <a:prstGeom prst="line">
                  <a:avLst/>
                </a:prstGeom>
                <a:noFill/>
                <a:ln w="19050">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6894" name="Arc 14"/>
                <p:cNvSpPr>
                  <a:spLocks/>
                </p:cNvSpPr>
                <p:nvPr/>
              </p:nvSpPr>
              <p:spPr bwMode="auto">
                <a:xfrm rot="583146">
                  <a:off x="2208" y="776"/>
                  <a:ext cx="423" cy="553"/>
                </a:xfrm>
                <a:custGeom>
                  <a:avLst/>
                  <a:gdLst>
                    <a:gd name="G0" fmla="+- 13362 0 0"/>
                    <a:gd name="G1" fmla="+- 21600 0 0"/>
                    <a:gd name="G2" fmla="+- 21600 0 0"/>
                    <a:gd name="T0" fmla="*/ 0 w 27410"/>
                    <a:gd name="T1" fmla="*/ 4629 h 21600"/>
                    <a:gd name="T2" fmla="*/ 27410 w 27410"/>
                    <a:gd name="T3" fmla="*/ 5193 h 21600"/>
                    <a:gd name="T4" fmla="*/ 13362 w 27410"/>
                    <a:gd name="T5" fmla="*/ 21600 h 21600"/>
                  </a:gdLst>
                  <a:ahLst/>
                  <a:cxnLst>
                    <a:cxn ang="0">
                      <a:pos x="T0" y="T1"/>
                    </a:cxn>
                    <a:cxn ang="0">
                      <a:pos x="T2" y="T3"/>
                    </a:cxn>
                    <a:cxn ang="0">
                      <a:pos x="T4" y="T5"/>
                    </a:cxn>
                  </a:cxnLst>
                  <a:rect l="0" t="0" r="r" b="b"/>
                  <a:pathLst>
                    <a:path w="27410" h="21600" fill="none" extrusionOk="0">
                      <a:moveTo>
                        <a:pt x="-1" y="4628"/>
                      </a:moveTo>
                      <a:cubicBezTo>
                        <a:pt x="3808" y="1630"/>
                        <a:pt x="8514" y="-1"/>
                        <a:pt x="13362" y="0"/>
                      </a:cubicBezTo>
                      <a:cubicBezTo>
                        <a:pt x="18514" y="0"/>
                        <a:pt x="23496" y="1841"/>
                        <a:pt x="27410" y="5192"/>
                      </a:cubicBezTo>
                    </a:path>
                    <a:path w="27410" h="21600" stroke="0" extrusionOk="0">
                      <a:moveTo>
                        <a:pt x="-1" y="4628"/>
                      </a:moveTo>
                      <a:cubicBezTo>
                        <a:pt x="3808" y="1630"/>
                        <a:pt x="8514" y="-1"/>
                        <a:pt x="13362" y="0"/>
                      </a:cubicBezTo>
                      <a:cubicBezTo>
                        <a:pt x="18514" y="0"/>
                        <a:pt x="23496" y="1841"/>
                        <a:pt x="27410" y="5192"/>
                      </a:cubicBezTo>
                      <a:lnTo>
                        <a:pt x="13362" y="21600"/>
                      </a:lnTo>
                      <a:close/>
                    </a:path>
                  </a:pathLst>
                </a:custGeom>
                <a:noFill/>
                <a:ln w="19050">
                  <a:solidFill>
                    <a:srgbClr val="0033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6895" name="Arc 15"/>
                <p:cNvSpPr>
                  <a:spLocks/>
                </p:cNvSpPr>
                <p:nvPr/>
              </p:nvSpPr>
              <p:spPr bwMode="auto">
                <a:xfrm rot="2541964">
                  <a:off x="1865" y="607"/>
                  <a:ext cx="330" cy="480"/>
                </a:xfrm>
                <a:custGeom>
                  <a:avLst/>
                  <a:gdLst>
                    <a:gd name="G0" fmla="+- 0 0 0"/>
                    <a:gd name="G1" fmla="+- 0 0 0"/>
                    <a:gd name="G2" fmla="+- 21600 0 0"/>
                    <a:gd name="T0" fmla="*/ 21351 w 21351"/>
                    <a:gd name="T1" fmla="*/ 3273 h 18683"/>
                    <a:gd name="T2" fmla="*/ 10840 w 21351"/>
                    <a:gd name="T3" fmla="*/ 18683 h 18683"/>
                    <a:gd name="T4" fmla="*/ 0 w 21351"/>
                    <a:gd name="T5" fmla="*/ 0 h 18683"/>
                  </a:gdLst>
                  <a:ahLst/>
                  <a:cxnLst>
                    <a:cxn ang="0">
                      <a:pos x="T0" y="T1"/>
                    </a:cxn>
                    <a:cxn ang="0">
                      <a:pos x="T2" y="T3"/>
                    </a:cxn>
                    <a:cxn ang="0">
                      <a:pos x="T4" y="T5"/>
                    </a:cxn>
                  </a:cxnLst>
                  <a:rect l="0" t="0" r="r" b="b"/>
                  <a:pathLst>
                    <a:path w="21351" h="18683" fill="none" extrusionOk="0">
                      <a:moveTo>
                        <a:pt x="21350" y="3272"/>
                      </a:moveTo>
                      <a:cubicBezTo>
                        <a:pt x="20359" y="9735"/>
                        <a:pt x="16495" y="15401"/>
                        <a:pt x="10839" y="18682"/>
                      </a:cubicBezTo>
                    </a:path>
                    <a:path w="21351" h="18683" stroke="0" extrusionOk="0">
                      <a:moveTo>
                        <a:pt x="21350" y="3272"/>
                      </a:moveTo>
                      <a:cubicBezTo>
                        <a:pt x="20359" y="9735"/>
                        <a:pt x="16495" y="15401"/>
                        <a:pt x="10839" y="18682"/>
                      </a:cubicBezTo>
                      <a:lnTo>
                        <a:pt x="0" y="0"/>
                      </a:lnTo>
                      <a:close/>
                    </a:path>
                  </a:pathLst>
                </a:custGeom>
                <a:noFill/>
                <a:ln w="19050">
                  <a:solidFill>
                    <a:srgbClr val="0033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6896" name="Arc 16"/>
                <p:cNvSpPr>
                  <a:spLocks/>
                </p:cNvSpPr>
                <p:nvPr/>
              </p:nvSpPr>
              <p:spPr bwMode="auto">
                <a:xfrm>
                  <a:off x="1707" y="1030"/>
                  <a:ext cx="96" cy="102"/>
                </a:xfrm>
                <a:custGeom>
                  <a:avLst/>
                  <a:gdLst>
                    <a:gd name="G0" fmla="+- 21600 0 0"/>
                    <a:gd name="G1" fmla="+- 21600 0 0"/>
                    <a:gd name="G2" fmla="+- 21600 0 0"/>
                    <a:gd name="T0" fmla="*/ 92 w 24605"/>
                    <a:gd name="T1" fmla="*/ 23596 h 23596"/>
                    <a:gd name="T2" fmla="*/ 24605 w 24605"/>
                    <a:gd name="T3" fmla="*/ 210 h 23596"/>
                    <a:gd name="T4" fmla="*/ 21600 w 24605"/>
                    <a:gd name="T5" fmla="*/ 21600 h 23596"/>
                  </a:gdLst>
                  <a:ahLst/>
                  <a:cxnLst>
                    <a:cxn ang="0">
                      <a:pos x="T0" y="T1"/>
                    </a:cxn>
                    <a:cxn ang="0">
                      <a:pos x="T2" y="T3"/>
                    </a:cxn>
                    <a:cxn ang="0">
                      <a:pos x="T4" y="T5"/>
                    </a:cxn>
                  </a:cxnLst>
                  <a:rect l="0" t="0" r="r" b="b"/>
                  <a:pathLst>
                    <a:path w="24605" h="23596" fill="none" extrusionOk="0">
                      <a:moveTo>
                        <a:pt x="92" y="23595"/>
                      </a:moveTo>
                      <a:cubicBezTo>
                        <a:pt x="30" y="22932"/>
                        <a:pt x="0" y="22266"/>
                        <a:pt x="0" y="21600"/>
                      </a:cubicBezTo>
                      <a:cubicBezTo>
                        <a:pt x="0" y="9670"/>
                        <a:pt x="9670" y="0"/>
                        <a:pt x="21600" y="0"/>
                      </a:cubicBezTo>
                      <a:cubicBezTo>
                        <a:pt x="22605" y="-1"/>
                        <a:pt x="23609" y="70"/>
                        <a:pt x="24604" y="210"/>
                      </a:cubicBezTo>
                    </a:path>
                    <a:path w="24605" h="23596" stroke="0" extrusionOk="0">
                      <a:moveTo>
                        <a:pt x="92" y="23595"/>
                      </a:moveTo>
                      <a:cubicBezTo>
                        <a:pt x="30" y="22932"/>
                        <a:pt x="0" y="22266"/>
                        <a:pt x="0" y="21600"/>
                      </a:cubicBezTo>
                      <a:cubicBezTo>
                        <a:pt x="0" y="9670"/>
                        <a:pt x="9670" y="0"/>
                        <a:pt x="21600" y="0"/>
                      </a:cubicBezTo>
                      <a:cubicBezTo>
                        <a:pt x="22605" y="-1"/>
                        <a:pt x="23609" y="70"/>
                        <a:pt x="24604" y="210"/>
                      </a:cubicBezTo>
                      <a:lnTo>
                        <a:pt x="21600" y="21600"/>
                      </a:lnTo>
                      <a:close/>
                    </a:path>
                  </a:pathLst>
                </a:custGeom>
                <a:noFill/>
                <a:ln w="19050">
                  <a:solidFill>
                    <a:srgbClr val="0033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6897" name="Text Box 17"/>
                <p:cNvSpPr txBox="1">
                  <a:spLocks noChangeArrowheads="1"/>
                </p:cNvSpPr>
                <p:nvPr/>
              </p:nvSpPr>
              <p:spPr bwMode="auto">
                <a:xfrm>
                  <a:off x="1379" y="1599"/>
                  <a:ext cx="334" cy="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a:solidFill>
                        <a:srgbClr val="000000"/>
                      </a:solidFill>
                      <a:latin typeface="Times New Roman" pitchFamily="18" charset="0"/>
                      <a:cs typeface="Times New Roman" pitchFamily="18" charset="0"/>
                    </a:rPr>
                    <a:t>O</a:t>
                  </a:r>
                </a:p>
              </p:txBody>
            </p:sp>
            <p:sp>
              <p:nvSpPr>
                <p:cNvPr id="506898" name="Text Box 18"/>
                <p:cNvSpPr txBox="1">
                  <a:spLocks noChangeArrowheads="1"/>
                </p:cNvSpPr>
                <p:nvPr/>
              </p:nvSpPr>
              <p:spPr bwMode="auto">
                <a:xfrm>
                  <a:off x="1338" y="492"/>
                  <a:ext cx="253" cy="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506899" name="Text Box 19"/>
                <p:cNvSpPr txBox="1">
                  <a:spLocks noChangeArrowheads="1"/>
                </p:cNvSpPr>
                <p:nvPr/>
              </p:nvSpPr>
              <p:spPr bwMode="auto">
                <a:xfrm>
                  <a:off x="1296" y="907"/>
                  <a:ext cx="300"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506900" name="Line 20"/>
                <p:cNvSpPr>
                  <a:spLocks noChangeShapeType="1"/>
                </p:cNvSpPr>
                <p:nvPr/>
              </p:nvSpPr>
              <p:spPr bwMode="auto">
                <a:xfrm>
                  <a:off x="1546" y="1030"/>
                  <a:ext cx="167"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506901" name="Text Box 21"/>
                <p:cNvSpPr txBox="1">
                  <a:spLocks noChangeArrowheads="1"/>
                </p:cNvSpPr>
                <p:nvPr/>
              </p:nvSpPr>
              <p:spPr bwMode="auto">
                <a:xfrm>
                  <a:off x="2629" y="1615"/>
                  <a:ext cx="235" cy="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506902" name="AutoShape 22"/>
                <p:cNvSpPr>
                  <a:spLocks noChangeAspect="1" noChangeArrowheads="1" noTextEdit="1"/>
                </p:cNvSpPr>
                <p:nvPr/>
              </p:nvSpPr>
              <p:spPr bwMode="auto">
                <a:xfrm>
                  <a:off x="1368" y="492"/>
                  <a:ext cx="15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506903" name="Group 23"/>
                <p:cNvGrpSpPr>
                  <a:grpSpLocks noChangeAspect="1"/>
                </p:cNvGrpSpPr>
                <p:nvPr/>
              </p:nvGrpSpPr>
              <p:grpSpPr bwMode="auto">
                <a:xfrm>
                  <a:off x="1332" y="828"/>
                  <a:ext cx="207" cy="373"/>
                  <a:chOff x="1332" y="828"/>
                  <a:chExt cx="207" cy="373"/>
                </a:xfrm>
              </p:grpSpPr>
              <p:sp>
                <p:nvSpPr>
                  <p:cNvPr id="506904" name="AutoShape 24"/>
                  <p:cNvSpPr>
                    <a:spLocks noChangeAspect="1" noChangeArrowheads="1" noTextEdit="1"/>
                  </p:cNvSpPr>
                  <p:nvPr/>
                </p:nvSpPr>
                <p:spPr bwMode="auto">
                  <a:xfrm>
                    <a:off x="1332" y="828"/>
                    <a:ext cx="207" cy="3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06905" name="Rectangle 25"/>
                  <p:cNvSpPr>
                    <a:spLocks noChangeArrowheads="1"/>
                  </p:cNvSpPr>
                  <p:nvPr/>
                </p:nvSpPr>
                <p:spPr bwMode="auto">
                  <a:xfrm>
                    <a:off x="1457" y="980"/>
                    <a:ext cx="8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c</a:t>
                    </a:r>
                    <a:endParaRPr lang="en-US">
                      <a:latin typeface=".VnArial" pitchFamily="34" charset="0"/>
                      <a:cs typeface="Times New Roman" pitchFamily="18" charset="0"/>
                    </a:endParaRPr>
                  </a:p>
                </p:txBody>
              </p:sp>
              <p:sp>
                <p:nvSpPr>
                  <p:cNvPr id="506906" name="Rectangle 26"/>
                  <p:cNvSpPr>
                    <a:spLocks noChangeArrowheads="1"/>
                  </p:cNvSpPr>
                  <p:nvPr/>
                </p:nvSpPr>
                <p:spPr bwMode="auto">
                  <a:xfrm>
                    <a:off x="1350" y="840"/>
                    <a:ext cx="130"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300" i="1">
                        <a:solidFill>
                          <a:srgbClr val="000000"/>
                        </a:solidFill>
                        <a:latin typeface="Times New Roman" pitchFamily="18" charset="0"/>
                        <a:cs typeface="Times New Roman" pitchFamily="18" charset="0"/>
                      </a:rPr>
                      <a:t>σ</a:t>
                    </a:r>
                    <a:endParaRPr lang="en-US">
                      <a:latin typeface=".VnArial" pitchFamily="34" charset="0"/>
                      <a:cs typeface="Times New Roman" pitchFamily="18" charset="0"/>
                    </a:endParaRPr>
                  </a:p>
                </p:txBody>
              </p:sp>
            </p:grpSp>
            <p:grpSp>
              <p:nvGrpSpPr>
                <p:cNvPr id="506907" name="Group 27"/>
                <p:cNvGrpSpPr>
                  <a:grpSpLocks noChangeAspect="1"/>
                </p:cNvGrpSpPr>
                <p:nvPr/>
              </p:nvGrpSpPr>
              <p:grpSpPr bwMode="auto">
                <a:xfrm>
                  <a:off x="2688" y="1568"/>
                  <a:ext cx="179" cy="346"/>
                  <a:chOff x="2688" y="1568"/>
                  <a:chExt cx="179" cy="346"/>
                </a:xfrm>
              </p:grpSpPr>
              <p:sp>
                <p:nvSpPr>
                  <p:cNvPr id="506908" name="AutoShape 28"/>
                  <p:cNvSpPr>
                    <a:spLocks noChangeAspect="1" noChangeArrowheads="1" noTextEdit="1"/>
                  </p:cNvSpPr>
                  <p:nvPr/>
                </p:nvSpPr>
                <p:spPr bwMode="auto">
                  <a:xfrm>
                    <a:off x="2688" y="1644"/>
                    <a:ext cx="179" cy="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06909" name="Rectangle 29"/>
                  <p:cNvSpPr>
                    <a:spLocks noChangeArrowheads="1"/>
                  </p:cNvSpPr>
                  <p:nvPr/>
                </p:nvSpPr>
                <p:spPr bwMode="auto">
                  <a:xfrm>
                    <a:off x="2719" y="1568"/>
                    <a:ext cx="113" cy="3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600" i="1">
                        <a:solidFill>
                          <a:srgbClr val="000000"/>
                        </a:solidFill>
                        <a:latin typeface="Times New Roman" pitchFamily="18" charset="0"/>
                        <a:cs typeface="Times New Roman" pitchFamily="18" charset="0"/>
                      </a:rPr>
                      <a:t>ε</a:t>
                    </a:r>
                    <a:endParaRPr lang="en-US">
                      <a:latin typeface=".VnArial" pitchFamily="34" charset="0"/>
                      <a:cs typeface="Times New Roman" pitchFamily="18" charset="0"/>
                    </a:endParaRPr>
                  </a:p>
                </p:txBody>
              </p:sp>
            </p:grpSp>
          </p:grpSp>
        </p:grpSp>
        <p:sp>
          <p:nvSpPr>
            <p:cNvPr id="506910" name="Text Box 30"/>
            <p:cNvSpPr txBox="1">
              <a:spLocks noChangeArrowheads="1"/>
            </p:cNvSpPr>
            <p:nvPr/>
          </p:nvSpPr>
          <p:spPr bwMode="auto">
            <a:xfrm>
              <a:off x="1856" y="1354"/>
              <a:ext cx="1313"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  vật liệu dẻo</a:t>
              </a:r>
            </a:p>
            <a:p>
              <a:pPr algn="l"/>
              <a:r>
                <a:rPr lang="en-US"/>
                <a:t>(thực nghiệm)</a:t>
              </a:r>
            </a:p>
          </p:txBody>
        </p:sp>
      </p:grpSp>
      <p:grpSp>
        <p:nvGrpSpPr>
          <p:cNvPr id="506911" name="Group 31"/>
          <p:cNvGrpSpPr>
            <a:grpSpLocks/>
          </p:cNvGrpSpPr>
          <p:nvPr/>
        </p:nvGrpSpPr>
        <p:grpSpPr bwMode="auto">
          <a:xfrm>
            <a:off x="5672138" y="-114300"/>
            <a:ext cx="2841625" cy="3071813"/>
            <a:chOff x="3129" y="-528"/>
            <a:chExt cx="1790" cy="1935"/>
          </a:xfrm>
        </p:grpSpPr>
        <p:sp>
          <p:nvSpPr>
            <p:cNvPr id="506912" name="Line 32"/>
            <p:cNvSpPr>
              <a:spLocks noChangeShapeType="1"/>
            </p:cNvSpPr>
            <p:nvPr/>
          </p:nvSpPr>
          <p:spPr bwMode="auto">
            <a:xfrm flipV="1">
              <a:off x="3379" y="-350"/>
              <a:ext cx="0" cy="1108"/>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06913" name="Line 33"/>
            <p:cNvSpPr>
              <a:spLocks noChangeShapeType="1"/>
            </p:cNvSpPr>
            <p:nvPr/>
          </p:nvSpPr>
          <p:spPr bwMode="auto">
            <a:xfrm>
              <a:off x="3379" y="758"/>
              <a:ext cx="1249" cy="0"/>
            </a:xfrm>
            <a:prstGeom prst="line">
              <a:avLst/>
            </a:prstGeom>
            <a:noFill/>
            <a:ln w="9525">
              <a:solidFill>
                <a:srgbClr val="00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06914" name="Line 34"/>
            <p:cNvSpPr>
              <a:spLocks noChangeShapeType="1"/>
            </p:cNvSpPr>
            <p:nvPr/>
          </p:nvSpPr>
          <p:spPr bwMode="auto">
            <a:xfrm flipV="1">
              <a:off x="3379" y="204"/>
              <a:ext cx="166" cy="554"/>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6915" name="Line 35"/>
            <p:cNvSpPr>
              <a:spLocks noChangeShapeType="1"/>
            </p:cNvSpPr>
            <p:nvPr/>
          </p:nvSpPr>
          <p:spPr bwMode="auto">
            <a:xfrm>
              <a:off x="3545" y="204"/>
              <a:ext cx="75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6916" name="Text Box 36"/>
            <p:cNvSpPr txBox="1">
              <a:spLocks noChangeArrowheads="1"/>
            </p:cNvSpPr>
            <p:nvPr/>
          </p:nvSpPr>
          <p:spPr bwMode="auto">
            <a:xfrm>
              <a:off x="3212" y="719"/>
              <a:ext cx="333" cy="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a:solidFill>
                    <a:srgbClr val="000000"/>
                  </a:solidFill>
                  <a:latin typeface="Times New Roman" pitchFamily="18" charset="0"/>
                  <a:cs typeface="Times New Roman" pitchFamily="18" charset="0"/>
                </a:rPr>
                <a:t>O</a:t>
              </a:r>
            </a:p>
          </p:txBody>
        </p:sp>
        <p:sp>
          <p:nvSpPr>
            <p:cNvPr id="506917" name="Text Box 37"/>
            <p:cNvSpPr txBox="1">
              <a:spLocks noChangeArrowheads="1"/>
            </p:cNvSpPr>
            <p:nvPr/>
          </p:nvSpPr>
          <p:spPr bwMode="auto">
            <a:xfrm>
              <a:off x="3163" y="-396"/>
              <a:ext cx="254" cy="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506918" name="Text Box 38"/>
            <p:cNvSpPr txBox="1">
              <a:spLocks noChangeArrowheads="1"/>
            </p:cNvSpPr>
            <p:nvPr/>
          </p:nvSpPr>
          <p:spPr bwMode="auto">
            <a:xfrm>
              <a:off x="3129" y="81"/>
              <a:ext cx="299"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506919" name="Text Box 39"/>
            <p:cNvSpPr txBox="1">
              <a:spLocks noChangeArrowheads="1"/>
            </p:cNvSpPr>
            <p:nvPr/>
          </p:nvSpPr>
          <p:spPr bwMode="auto">
            <a:xfrm>
              <a:off x="4517" y="719"/>
              <a:ext cx="235" cy="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pSp>
          <p:nvGrpSpPr>
            <p:cNvPr id="506920" name="Group 40"/>
            <p:cNvGrpSpPr>
              <a:grpSpLocks noChangeAspect="1"/>
            </p:cNvGrpSpPr>
            <p:nvPr/>
          </p:nvGrpSpPr>
          <p:grpSpPr bwMode="auto">
            <a:xfrm>
              <a:off x="3216" y="-528"/>
              <a:ext cx="153" cy="307"/>
              <a:chOff x="3216" y="360"/>
              <a:chExt cx="153" cy="307"/>
            </a:xfrm>
          </p:grpSpPr>
          <p:sp>
            <p:nvSpPr>
              <p:cNvPr id="506921" name="AutoShape 41"/>
              <p:cNvSpPr>
                <a:spLocks noChangeAspect="1" noChangeArrowheads="1" noTextEdit="1"/>
              </p:cNvSpPr>
              <p:nvPr/>
            </p:nvSpPr>
            <p:spPr bwMode="auto">
              <a:xfrm>
                <a:off x="3216" y="444"/>
                <a:ext cx="15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06922" name="Rectangle 42"/>
              <p:cNvSpPr>
                <a:spLocks noChangeArrowheads="1"/>
              </p:cNvSpPr>
              <p:nvPr/>
            </p:nvSpPr>
            <p:spPr bwMode="auto">
              <a:xfrm>
                <a:off x="3235" y="360"/>
                <a:ext cx="126"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i="1">
                    <a:solidFill>
                      <a:srgbClr val="000000"/>
                    </a:solidFill>
                    <a:latin typeface="Times New Roman" pitchFamily="18" charset="0"/>
                    <a:cs typeface="Times New Roman" pitchFamily="18" charset="0"/>
                  </a:rPr>
                  <a:t>σ</a:t>
                </a:r>
                <a:endParaRPr lang="en-US">
                  <a:latin typeface=".VnArial" pitchFamily="34" charset="0"/>
                  <a:cs typeface="Times New Roman" pitchFamily="18" charset="0"/>
                </a:endParaRPr>
              </a:p>
            </p:txBody>
          </p:sp>
        </p:grpSp>
        <p:grpSp>
          <p:nvGrpSpPr>
            <p:cNvPr id="506923" name="Group 43"/>
            <p:cNvGrpSpPr>
              <a:grpSpLocks noChangeAspect="1"/>
            </p:cNvGrpSpPr>
            <p:nvPr/>
          </p:nvGrpSpPr>
          <p:grpSpPr bwMode="auto">
            <a:xfrm>
              <a:off x="3144" y="24"/>
              <a:ext cx="207" cy="373"/>
              <a:chOff x="3144" y="912"/>
              <a:chExt cx="207" cy="373"/>
            </a:xfrm>
          </p:grpSpPr>
          <p:sp>
            <p:nvSpPr>
              <p:cNvPr id="506924" name="AutoShape 44"/>
              <p:cNvSpPr>
                <a:spLocks noChangeAspect="1" noChangeArrowheads="1" noTextEdit="1"/>
              </p:cNvSpPr>
              <p:nvPr/>
            </p:nvSpPr>
            <p:spPr bwMode="auto">
              <a:xfrm>
                <a:off x="3144" y="912"/>
                <a:ext cx="207" cy="3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06925" name="Rectangle 45"/>
              <p:cNvSpPr>
                <a:spLocks noChangeArrowheads="1"/>
              </p:cNvSpPr>
              <p:nvPr/>
            </p:nvSpPr>
            <p:spPr bwMode="auto">
              <a:xfrm>
                <a:off x="3269" y="1064"/>
                <a:ext cx="8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c</a:t>
                </a:r>
                <a:endParaRPr lang="en-US">
                  <a:latin typeface=".VnArial" pitchFamily="34" charset="0"/>
                  <a:cs typeface="Times New Roman" pitchFamily="18" charset="0"/>
                </a:endParaRPr>
              </a:p>
            </p:txBody>
          </p:sp>
          <p:sp>
            <p:nvSpPr>
              <p:cNvPr id="506926" name="Rectangle 46"/>
              <p:cNvSpPr>
                <a:spLocks noChangeArrowheads="1"/>
              </p:cNvSpPr>
              <p:nvPr/>
            </p:nvSpPr>
            <p:spPr bwMode="auto">
              <a:xfrm>
                <a:off x="3162" y="924"/>
                <a:ext cx="130"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300" i="1">
                    <a:solidFill>
                      <a:srgbClr val="000000"/>
                    </a:solidFill>
                    <a:latin typeface="Times New Roman" pitchFamily="18" charset="0"/>
                    <a:cs typeface="Times New Roman" pitchFamily="18" charset="0"/>
                  </a:rPr>
                  <a:t>σ</a:t>
                </a:r>
                <a:endParaRPr lang="en-US">
                  <a:latin typeface=".VnArial" pitchFamily="34" charset="0"/>
                  <a:cs typeface="Times New Roman" pitchFamily="18" charset="0"/>
                </a:endParaRPr>
              </a:p>
            </p:txBody>
          </p:sp>
        </p:grpSp>
        <p:grpSp>
          <p:nvGrpSpPr>
            <p:cNvPr id="506927" name="Group 47"/>
            <p:cNvGrpSpPr>
              <a:grpSpLocks noChangeAspect="1"/>
            </p:cNvGrpSpPr>
            <p:nvPr/>
          </p:nvGrpSpPr>
          <p:grpSpPr bwMode="auto">
            <a:xfrm>
              <a:off x="4512" y="680"/>
              <a:ext cx="179" cy="346"/>
              <a:chOff x="4512" y="1568"/>
              <a:chExt cx="179" cy="346"/>
            </a:xfrm>
          </p:grpSpPr>
          <p:sp>
            <p:nvSpPr>
              <p:cNvPr id="506928" name="AutoShape 48"/>
              <p:cNvSpPr>
                <a:spLocks noChangeAspect="1" noChangeArrowheads="1" noTextEdit="1"/>
              </p:cNvSpPr>
              <p:nvPr/>
            </p:nvSpPr>
            <p:spPr bwMode="auto">
              <a:xfrm>
                <a:off x="4512" y="1644"/>
                <a:ext cx="179" cy="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06929" name="Rectangle 49"/>
              <p:cNvSpPr>
                <a:spLocks noChangeArrowheads="1"/>
              </p:cNvSpPr>
              <p:nvPr/>
            </p:nvSpPr>
            <p:spPr bwMode="auto">
              <a:xfrm>
                <a:off x="4543" y="1568"/>
                <a:ext cx="113" cy="3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600" i="1">
                    <a:solidFill>
                      <a:srgbClr val="000000"/>
                    </a:solidFill>
                    <a:latin typeface="Times New Roman" pitchFamily="18" charset="0"/>
                    <a:cs typeface="Times New Roman" pitchFamily="18" charset="0"/>
                  </a:rPr>
                  <a:t>ε</a:t>
                </a:r>
                <a:endParaRPr lang="en-US">
                  <a:latin typeface=".VnArial" pitchFamily="34" charset="0"/>
                  <a:cs typeface="Times New Roman" pitchFamily="18" charset="0"/>
                </a:endParaRPr>
              </a:p>
            </p:txBody>
          </p:sp>
        </p:grpSp>
        <p:sp>
          <p:nvSpPr>
            <p:cNvPr id="506930" name="Line 50"/>
            <p:cNvSpPr>
              <a:spLocks noChangeShapeType="1"/>
            </p:cNvSpPr>
            <p:nvPr/>
          </p:nvSpPr>
          <p:spPr bwMode="auto">
            <a:xfrm flipH="1">
              <a:off x="3360" y="207"/>
              <a:ext cx="192" cy="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6931" name="Text Box 51"/>
            <p:cNvSpPr txBox="1">
              <a:spLocks noChangeArrowheads="1"/>
            </p:cNvSpPr>
            <p:nvPr/>
          </p:nvSpPr>
          <p:spPr bwMode="auto">
            <a:xfrm>
              <a:off x="3254" y="889"/>
              <a:ext cx="1665"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vật liệu đàn dẻo lý</a:t>
              </a:r>
            </a:p>
            <a:p>
              <a:pPr algn="l"/>
              <a:r>
                <a:rPr lang="en-US"/>
                <a:t>tưởng (tính toán)</a:t>
              </a:r>
            </a:p>
          </p:txBody>
        </p:sp>
      </p:grpSp>
      <p:sp>
        <p:nvSpPr>
          <p:cNvPr id="506932" name="Text Box 52"/>
          <p:cNvSpPr txBox="1">
            <a:spLocks noChangeArrowheads="1"/>
          </p:cNvSpPr>
          <p:nvPr/>
        </p:nvSpPr>
        <p:spPr bwMode="auto">
          <a:xfrm>
            <a:off x="441325" y="4876800"/>
            <a:ext cx="21669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1. Hệ tĩnh định</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grpId="0" nodeType="clickEffect">
                                  <p:stCondLst>
                                    <p:cond delay="0"/>
                                  </p:stCondLst>
                                  <p:childTnLst>
                                    <p:set>
                                      <p:cBhvr>
                                        <p:cTn id="6" dur="1" fill="hold">
                                          <p:stCondLst>
                                            <p:cond delay="0"/>
                                          </p:stCondLst>
                                        </p:cTn>
                                        <p:tgtEl>
                                          <p:spTgt spid="506885"/>
                                        </p:tgtEl>
                                        <p:attrNameLst>
                                          <p:attrName>style.visibility</p:attrName>
                                        </p:attrNameLst>
                                      </p:cBhvr>
                                      <p:to>
                                        <p:strVal val="visible"/>
                                      </p:to>
                                    </p:set>
                                    <p:animEffect transition="in" filter="wheel(4)">
                                      <p:cBhvr>
                                        <p:cTn id="7" dur="2000"/>
                                        <p:tgtEl>
                                          <p:spTgt spid="50688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506886"/>
                                        </p:tgtEl>
                                        <p:attrNameLst>
                                          <p:attrName>style.visibility</p:attrName>
                                        </p:attrNameLst>
                                      </p:cBhvr>
                                      <p:to>
                                        <p:strVal val="visible"/>
                                      </p:to>
                                    </p:set>
                                    <p:animEffect transition="in" filter="wheel(4)">
                                      <p:cBhvr>
                                        <p:cTn id="12" dur="2000"/>
                                        <p:tgtEl>
                                          <p:spTgt spid="50688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506911"/>
                                        </p:tgtEl>
                                        <p:attrNameLst>
                                          <p:attrName>style.visibility</p:attrName>
                                        </p:attrNameLst>
                                      </p:cBhvr>
                                      <p:to>
                                        <p:strVal val="visible"/>
                                      </p:to>
                                    </p:set>
                                    <p:animEffect transition="in" filter="wheel(4)">
                                      <p:cBhvr>
                                        <p:cTn id="17" dur="2000"/>
                                        <p:tgtEl>
                                          <p:spTgt spid="50691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506882"/>
                                        </p:tgtEl>
                                        <p:attrNameLst>
                                          <p:attrName>style.visibility</p:attrName>
                                        </p:attrNameLst>
                                      </p:cBhvr>
                                      <p:to>
                                        <p:strVal val="visible"/>
                                      </p:to>
                                    </p:set>
                                    <p:animEffect transition="in" filter="wipe(up)">
                                      <p:cBhvr>
                                        <p:cTn id="22" dur="2000"/>
                                        <p:tgtEl>
                                          <p:spTgt spid="50688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grpId="0" nodeType="clickEffect">
                                  <p:stCondLst>
                                    <p:cond delay="0"/>
                                  </p:stCondLst>
                                  <p:childTnLst>
                                    <p:set>
                                      <p:cBhvr>
                                        <p:cTn id="26" dur="1" fill="hold">
                                          <p:stCondLst>
                                            <p:cond delay="0"/>
                                          </p:stCondLst>
                                        </p:cTn>
                                        <p:tgtEl>
                                          <p:spTgt spid="506883"/>
                                        </p:tgtEl>
                                        <p:attrNameLst>
                                          <p:attrName>style.visibility</p:attrName>
                                        </p:attrNameLst>
                                      </p:cBhvr>
                                      <p:to>
                                        <p:strVal val="visible"/>
                                      </p:to>
                                    </p:set>
                                    <p:animEffect transition="in" filter="box(in)">
                                      <p:cBhvr>
                                        <p:cTn id="27" dur="2000"/>
                                        <p:tgtEl>
                                          <p:spTgt spid="506883"/>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grpId="0" nodeType="clickEffect">
                                  <p:stCondLst>
                                    <p:cond delay="0"/>
                                  </p:stCondLst>
                                  <p:childTnLst>
                                    <p:set>
                                      <p:cBhvr>
                                        <p:cTn id="31" dur="1" fill="hold">
                                          <p:stCondLst>
                                            <p:cond delay="0"/>
                                          </p:stCondLst>
                                        </p:cTn>
                                        <p:tgtEl>
                                          <p:spTgt spid="506932"/>
                                        </p:tgtEl>
                                        <p:attrNameLst>
                                          <p:attrName>style.visibility</p:attrName>
                                        </p:attrNameLst>
                                      </p:cBhvr>
                                      <p:to>
                                        <p:strVal val="visible"/>
                                      </p:to>
                                    </p:set>
                                    <p:animEffect transition="in" filter="wheel(4)">
                                      <p:cBhvr>
                                        <p:cTn id="32" dur="2000"/>
                                        <p:tgtEl>
                                          <p:spTgt spid="506932"/>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12" presetClass="entr" presetSubtype="4" fill="hold" grpId="0" nodeType="clickEffect">
                                  <p:stCondLst>
                                    <p:cond delay="0"/>
                                  </p:stCondLst>
                                  <p:childTnLst>
                                    <p:set>
                                      <p:cBhvr>
                                        <p:cTn id="36" dur="1" fill="hold">
                                          <p:stCondLst>
                                            <p:cond delay="0"/>
                                          </p:stCondLst>
                                        </p:cTn>
                                        <p:tgtEl>
                                          <p:spTgt spid="506884"/>
                                        </p:tgtEl>
                                        <p:attrNameLst>
                                          <p:attrName>style.visibility</p:attrName>
                                        </p:attrNameLst>
                                      </p:cBhvr>
                                      <p:to>
                                        <p:strVal val="visible"/>
                                      </p:to>
                                    </p:set>
                                    <p:animEffect transition="in" filter="slide(fromBottom)">
                                      <p:cBhvr>
                                        <p:cTn id="37" dur="2000"/>
                                        <p:tgtEl>
                                          <p:spTgt spid="5068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6882" grpId="0" autoUpdateAnimBg="0"/>
      <p:bldP spid="506883" grpId="0" autoUpdateAnimBg="0"/>
      <p:bldP spid="506884" grpId="0" autoUpdateAnimBg="0"/>
      <p:bldP spid="506885" grpId="0"/>
      <p:bldP spid="506932" grpId="0"/>
    </p:bldLst>
  </p:timing>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7906" name="Rectangle 2"/>
          <p:cNvSpPr>
            <a:spLocks noChangeArrowheads="1"/>
          </p:cNvSpPr>
          <p:nvPr/>
        </p:nvSpPr>
        <p:spPr bwMode="auto">
          <a:xfrm>
            <a:off x="3910013" y="3081338"/>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en-US"/>
          </a:p>
        </p:txBody>
      </p:sp>
      <p:sp>
        <p:nvSpPr>
          <p:cNvPr id="507907" name="Text Box 3"/>
          <p:cNvSpPr txBox="1">
            <a:spLocks noChangeArrowheads="1"/>
          </p:cNvSpPr>
          <p:nvPr/>
        </p:nvSpPr>
        <p:spPr bwMode="auto">
          <a:xfrm>
            <a:off x="242888" y="228600"/>
            <a:ext cx="33289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663300"/>
                </a:solidFill>
              </a:rPr>
              <a:t> 2.Hệ thanh siêu tĩnh.</a:t>
            </a:r>
            <a:r>
              <a:rPr lang="en-US">
                <a:solidFill>
                  <a:srgbClr val="000000"/>
                </a:solidFill>
              </a:rPr>
              <a:t> </a:t>
            </a:r>
          </a:p>
        </p:txBody>
      </p:sp>
      <p:grpSp>
        <p:nvGrpSpPr>
          <p:cNvPr id="507908" name="Group 4"/>
          <p:cNvGrpSpPr>
            <a:grpSpLocks/>
          </p:cNvGrpSpPr>
          <p:nvPr/>
        </p:nvGrpSpPr>
        <p:grpSpPr bwMode="auto">
          <a:xfrm>
            <a:off x="311150" y="661988"/>
            <a:ext cx="5503863" cy="2647950"/>
            <a:chOff x="196" y="417"/>
            <a:chExt cx="3467" cy="1668"/>
          </a:xfrm>
        </p:grpSpPr>
        <p:sp>
          <p:nvSpPr>
            <p:cNvPr id="507909" name="Text Box 5"/>
            <p:cNvSpPr txBox="1">
              <a:spLocks noChangeArrowheads="1"/>
            </p:cNvSpPr>
            <p:nvPr/>
          </p:nvSpPr>
          <p:spPr bwMode="auto">
            <a:xfrm>
              <a:off x="196" y="417"/>
              <a:ext cx="3467" cy="16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a:solidFill>
                    <a:srgbClr val="000000"/>
                  </a:solidFill>
                </a:rPr>
                <a:t>Thí dụ 15. 1</a:t>
              </a:r>
              <a:r>
                <a:rPr lang="en-US">
                  <a:solidFill>
                    <a:srgbClr val="000000"/>
                  </a:solidFill>
                </a:rPr>
                <a:t>.    Xác định tải trọng gi</a:t>
              </a:r>
              <a:r>
                <a:rPr lang="en-US"/>
                <a:t>ới</a:t>
              </a:r>
              <a:endParaRPr lang="en-US">
                <a:solidFill>
                  <a:srgbClr val="000000"/>
                </a:solidFill>
                <a:cs typeface="Times New Roman" pitchFamily="18" charset="0"/>
              </a:endParaRPr>
            </a:p>
            <a:p>
              <a:pPr algn="l"/>
              <a:r>
                <a:rPr lang="en-US">
                  <a:solidFill>
                    <a:srgbClr val="000000"/>
                  </a:solidFill>
                </a:rPr>
                <a:t>h</a:t>
              </a:r>
              <a:r>
                <a:rPr lang="en-US"/>
                <a:t>ạn</a:t>
              </a:r>
              <a:r>
                <a:rPr lang="en-US">
                  <a:solidFill>
                    <a:srgbClr val="000000"/>
                  </a:solidFill>
                </a:rPr>
                <a:t> theo phương pháp  ứng  suất cho phép và phương pháp trạng thái giới hạn khi các thanh AB, AC và  AD  có cùng mặt cắt  ngang  diện tích F, làm bằng cùng  một  loại  vật liệu có  giới hạn chảy </a:t>
              </a:r>
              <a:r>
                <a:rPr lang="en-US" baseline="-25000">
                  <a:solidFill>
                    <a:srgbClr val="000000"/>
                  </a:solidFill>
                </a:rPr>
                <a:t> </a:t>
              </a:r>
              <a:r>
                <a:rPr lang="en-US">
                  <a:solidFill>
                    <a:srgbClr val="000000"/>
                  </a:solidFill>
                </a:rPr>
                <a:t>   .	</a:t>
              </a:r>
              <a:r>
                <a:rPr lang="en-US">
                  <a:solidFill>
                    <a:srgbClr val="000000"/>
                  </a:solidFill>
                  <a:latin typeface="Times New Roman" pitchFamily="18" charset="0"/>
                  <a:cs typeface="Times New Roman" pitchFamily="18" charset="0"/>
                </a:rPr>
                <a:t> </a:t>
              </a:r>
            </a:p>
          </p:txBody>
        </p:sp>
        <p:sp>
          <p:nvSpPr>
            <p:cNvPr id="507910" name="Text Box 6"/>
            <p:cNvSpPr txBox="1">
              <a:spLocks noChangeArrowheads="1"/>
            </p:cNvSpPr>
            <p:nvPr/>
          </p:nvSpPr>
          <p:spPr bwMode="auto">
            <a:xfrm>
              <a:off x="1008" y="1745"/>
              <a:ext cx="304"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latin typeface="Times New Roman" pitchFamily="18" charset="0"/>
                  <a:cs typeface="Times New Roman" pitchFamily="18" charset="0"/>
                </a:rPr>
                <a:t>σ</a:t>
              </a:r>
              <a:r>
                <a:rPr lang="en-US" sz="2800" baseline="-25000">
                  <a:latin typeface="Times New Roman" pitchFamily="18" charset="0"/>
                  <a:cs typeface="Times New Roman" pitchFamily="18" charset="0"/>
                </a:rPr>
                <a:t>c</a:t>
              </a:r>
              <a:endParaRPr lang="el-GR" sz="2800" baseline="-25000">
                <a:latin typeface="Times New Roman" pitchFamily="18" charset="0"/>
                <a:cs typeface="Times New Roman" pitchFamily="18" charset="0"/>
              </a:endParaRPr>
            </a:p>
          </p:txBody>
        </p:sp>
      </p:grpSp>
      <p:grpSp>
        <p:nvGrpSpPr>
          <p:cNvPr id="507911" name="Group 7"/>
          <p:cNvGrpSpPr>
            <a:grpSpLocks/>
          </p:cNvGrpSpPr>
          <p:nvPr/>
        </p:nvGrpSpPr>
        <p:grpSpPr bwMode="auto">
          <a:xfrm>
            <a:off x="7339013" y="1419225"/>
            <a:ext cx="1657350" cy="1890713"/>
            <a:chOff x="4884" y="867"/>
            <a:chExt cx="1044" cy="1191"/>
          </a:xfrm>
        </p:grpSpPr>
        <p:sp>
          <p:nvSpPr>
            <p:cNvPr id="507912" name="Line 8"/>
            <p:cNvSpPr>
              <a:spLocks noChangeShapeType="1"/>
            </p:cNvSpPr>
            <p:nvPr/>
          </p:nvSpPr>
          <p:spPr bwMode="auto">
            <a:xfrm>
              <a:off x="5339" y="1596"/>
              <a:ext cx="0" cy="360"/>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07913" name="AutoShape 9"/>
            <p:cNvSpPr>
              <a:spLocks noChangeArrowheads="1"/>
            </p:cNvSpPr>
            <p:nvPr/>
          </p:nvSpPr>
          <p:spPr bwMode="auto">
            <a:xfrm>
              <a:off x="5316" y="1571"/>
              <a:ext cx="42" cy="42"/>
            </a:xfrm>
            <a:prstGeom prst="flowChartConnector">
              <a:avLst/>
            </a:prstGeom>
            <a:solidFill>
              <a:srgbClr val="FFFFFF"/>
            </a:solidFill>
            <a:ln w="9525">
              <a:solidFill>
                <a:srgbClr val="000000"/>
              </a:solidFill>
              <a:round/>
              <a:headEnd/>
              <a:tailEnd/>
            </a:ln>
          </p:spPr>
          <p:txBody>
            <a:bodyPr/>
            <a:lstStyle/>
            <a:p>
              <a:endParaRPr lang="en-US"/>
            </a:p>
          </p:txBody>
        </p:sp>
        <p:sp>
          <p:nvSpPr>
            <p:cNvPr id="507914" name="Line 10"/>
            <p:cNvSpPr>
              <a:spLocks noChangeShapeType="1"/>
            </p:cNvSpPr>
            <p:nvPr/>
          </p:nvSpPr>
          <p:spPr bwMode="auto">
            <a:xfrm>
              <a:off x="5338" y="1353"/>
              <a:ext cx="0" cy="2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7915" name="Line 11"/>
            <p:cNvSpPr>
              <a:spLocks noChangeShapeType="1"/>
            </p:cNvSpPr>
            <p:nvPr/>
          </p:nvSpPr>
          <p:spPr bwMode="auto">
            <a:xfrm rot="1800000">
              <a:off x="5426" y="1331"/>
              <a:ext cx="1" cy="2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7916" name="Line 12"/>
            <p:cNvSpPr>
              <a:spLocks noChangeShapeType="1"/>
            </p:cNvSpPr>
            <p:nvPr/>
          </p:nvSpPr>
          <p:spPr bwMode="auto">
            <a:xfrm rot="19680000">
              <a:off x="5256" y="1345"/>
              <a:ext cx="1" cy="2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7917" name="Freeform 13"/>
            <p:cNvSpPr>
              <a:spLocks/>
            </p:cNvSpPr>
            <p:nvPr/>
          </p:nvSpPr>
          <p:spPr bwMode="auto">
            <a:xfrm>
              <a:off x="5159" y="1337"/>
              <a:ext cx="45" cy="53"/>
            </a:xfrm>
            <a:custGeom>
              <a:avLst/>
              <a:gdLst>
                <a:gd name="T0" fmla="*/ 90 w 90"/>
                <a:gd name="T1" fmla="*/ 0 h 105"/>
                <a:gd name="T2" fmla="*/ 60 w 90"/>
                <a:gd name="T3" fmla="*/ 45 h 105"/>
                <a:gd name="T4" fmla="*/ 15 w 90"/>
                <a:gd name="T5" fmla="*/ 60 h 105"/>
                <a:gd name="T6" fmla="*/ 0 w 90"/>
                <a:gd name="T7" fmla="*/ 105 h 105"/>
              </a:gdLst>
              <a:ahLst/>
              <a:cxnLst>
                <a:cxn ang="0">
                  <a:pos x="T0" y="T1"/>
                </a:cxn>
                <a:cxn ang="0">
                  <a:pos x="T2" y="T3"/>
                </a:cxn>
                <a:cxn ang="0">
                  <a:pos x="T4" y="T5"/>
                </a:cxn>
                <a:cxn ang="0">
                  <a:pos x="T6" y="T7"/>
                </a:cxn>
              </a:cxnLst>
              <a:rect l="0" t="0" r="r" b="b"/>
              <a:pathLst>
                <a:path w="90" h="105">
                  <a:moveTo>
                    <a:pt x="90" y="0"/>
                  </a:moveTo>
                  <a:cubicBezTo>
                    <a:pt x="80" y="15"/>
                    <a:pt x="74" y="34"/>
                    <a:pt x="60" y="45"/>
                  </a:cubicBezTo>
                  <a:cubicBezTo>
                    <a:pt x="48" y="55"/>
                    <a:pt x="26" y="49"/>
                    <a:pt x="15" y="60"/>
                  </a:cubicBezTo>
                  <a:cubicBezTo>
                    <a:pt x="4" y="71"/>
                    <a:pt x="0" y="105"/>
                    <a:pt x="0" y="105"/>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7918" name="Freeform 14"/>
            <p:cNvSpPr>
              <a:spLocks/>
            </p:cNvSpPr>
            <p:nvPr/>
          </p:nvSpPr>
          <p:spPr bwMode="auto">
            <a:xfrm>
              <a:off x="5288" y="1337"/>
              <a:ext cx="89" cy="27"/>
            </a:xfrm>
            <a:custGeom>
              <a:avLst/>
              <a:gdLst>
                <a:gd name="T0" fmla="*/ 177 w 177"/>
                <a:gd name="T1" fmla="*/ 0 h 53"/>
                <a:gd name="T2" fmla="*/ 102 w 177"/>
                <a:gd name="T3" fmla="*/ 15 h 53"/>
                <a:gd name="T4" fmla="*/ 12 w 177"/>
                <a:gd name="T5" fmla="*/ 45 h 53"/>
              </a:gdLst>
              <a:ahLst/>
              <a:cxnLst>
                <a:cxn ang="0">
                  <a:pos x="T0" y="T1"/>
                </a:cxn>
                <a:cxn ang="0">
                  <a:pos x="T2" y="T3"/>
                </a:cxn>
                <a:cxn ang="0">
                  <a:pos x="T4" y="T5"/>
                </a:cxn>
              </a:cxnLst>
              <a:rect l="0" t="0" r="r" b="b"/>
              <a:pathLst>
                <a:path w="177" h="53">
                  <a:moveTo>
                    <a:pt x="177" y="0"/>
                  </a:moveTo>
                  <a:cubicBezTo>
                    <a:pt x="152" y="5"/>
                    <a:pt x="126" y="6"/>
                    <a:pt x="102" y="15"/>
                  </a:cubicBezTo>
                  <a:cubicBezTo>
                    <a:pt x="0" y="53"/>
                    <a:pt x="112" y="45"/>
                    <a:pt x="12" y="45"/>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7919" name="Freeform 15"/>
            <p:cNvSpPr>
              <a:spLocks/>
            </p:cNvSpPr>
            <p:nvPr/>
          </p:nvSpPr>
          <p:spPr bwMode="auto">
            <a:xfrm>
              <a:off x="5459" y="1345"/>
              <a:ext cx="68" cy="39"/>
            </a:xfrm>
            <a:custGeom>
              <a:avLst/>
              <a:gdLst>
                <a:gd name="T0" fmla="*/ 0 w 135"/>
                <a:gd name="T1" fmla="*/ 0 h 79"/>
                <a:gd name="T2" fmla="*/ 90 w 135"/>
                <a:gd name="T3" fmla="*/ 30 h 79"/>
                <a:gd name="T4" fmla="*/ 120 w 135"/>
                <a:gd name="T5" fmla="*/ 75 h 79"/>
                <a:gd name="T6" fmla="*/ 135 w 135"/>
                <a:gd name="T7" fmla="*/ 75 h 79"/>
              </a:gdLst>
              <a:ahLst/>
              <a:cxnLst>
                <a:cxn ang="0">
                  <a:pos x="T0" y="T1"/>
                </a:cxn>
                <a:cxn ang="0">
                  <a:pos x="T2" y="T3"/>
                </a:cxn>
                <a:cxn ang="0">
                  <a:pos x="T4" y="T5"/>
                </a:cxn>
                <a:cxn ang="0">
                  <a:pos x="T6" y="T7"/>
                </a:cxn>
              </a:cxnLst>
              <a:rect l="0" t="0" r="r" b="b"/>
              <a:pathLst>
                <a:path w="135" h="79">
                  <a:moveTo>
                    <a:pt x="0" y="0"/>
                  </a:moveTo>
                  <a:cubicBezTo>
                    <a:pt x="30" y="10"/>
                    <a:pt x="60" y="20"/>
                    <a:pt x="90" y="30"/>
                  </a:cubicBezTo>
                  <a:cubicBezTo>
                    <a:pt x="107" y="36"/>
                    <a:pt x="107" y="62"/>
                    <a:pt x="120" y="75"/>
                  </a:cubicBezTo>
                  <a:cubicBezTo>
                    <a:pt x="124" y="79"/>
                    <a:pt x="130" y="75"/>
                    <a:pt x="135" y="75"/>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7920" name="Line 16"/>
            <p:cNvSpPr>
              <a:spLocks noChangeShapeType="1"/>
            </p:cNvSpPr>
            <p:nvPr/>
          </p:nvSpPr>
          <p:spPr bwMode="auto">
            <a:xfrm flipV="1">
              <a:off x="5331" y="1128"/>
              <a:ext cx="0" cy="180"/>
            </a:xfrm>
            <a:prstGeom prst="line">
              <a:avLst/>
            </a:prstGeom>
            <a:noFill/>
            <a:ln w="28575">
              <a:solidFill>
                <a:srgbClr val="0033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07921" name="Line 17"/>
            <p:cNvSpPr>
              <a:spLocks noChangeShapeType="1"/>
            </p:cNvSpPr>
            <p:nvPr/>
          </p:nvSpPr>
          <p:spPr bwMode="auto">
            <a:xfrm rot="1800000" flipV="1">
              <a:off x="5550" y="1173"/>
              <a:ext cx="0" cy="180"/>
            </a:xfrm>
            <a:prstGeom prst="line">
              <a:avLst/>
            </a:prstGeom>
            <a:noFill/>
            <a:ln w="28575">
              <a:solidFill>
                <a:srgbClr val="0033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07922" name="Line 18"/>
            <p:cNvSpPr>
              <a:spLocks noChangeShapeType="1"/>
            </p:cNvSpPr>
            <p:nvPr/>
          </p:nvSpPr>
          <p:spPr bwMode="auto">
            <a:xfrm rot="19680000" flipV="1">
              <a:off x="5113" y="1181"/>
              <a:ext cx="0" cy="180"/>
            </a:xfrm>
            <a:prstGeom prst="line">
              <a:avLst/>
            </a:prstGeom>
            <a:noFill/>
            <a:ln w="28575">
              <a:solidFill>
                <a:srgbClr val="0033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07923" name="Text Box 19"/>
            <p:cNvSpPr txBox="1">
              <a:spLocks noChangeArrowheads="1"/>
            </p:cNvSpPr>
            <p:nvPr/>
          </p:nvSpPr>
          <p:spPr bwMode="auto">
            <a:xfrm>
              <a:off x="5091" y="1511"/>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000000"/>
                  </a:solidFill>
                  <a:latin typeface="Times New Roman" pitchFamily="18" charset="0"/>
                  <a:cs typeface="Times New Roman" pitchFamily="18" charset="0"/>
                </a:rPr>
                <a:t>A</a:t>
              </a:r>
            </a:p>
          </p:txBody>
        </p:sp>
        <p:sp>
          <p:nvSpPr>
            <p:cNvPr id="507924" name="Text Box 20"/>
            <p:cNvSpPr txBox="1">
              <a:spLocks noChangeArrowheads="1"/>
            </p:cNvSpPr>
            <p:nvPr/>
          </p:nvSpPr>
          <p:spPr bwMode="auto">
            <a:xfrm>
              <a:off x="5340" y="1788"/>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CC3300"/>
                  </a:solidFill>
                  <a:latin typeface="Times New Roman" pitchFamily="18" charset="0"/>
                  <a:cs typeface="Times New Roman" pitchFamily="18" charset="0"/>
                </a:rPr>
                <a:t>P</a:t>
              </a:r>
            </a:p>
          </p:txBody>
        </p:sp>
        <p:sp>
          <p:nvSpPr>
            <p:cNvPr id="507925" name="Text Box 21"/>
            <p:cNvSpPr txBox="1">
              <a:spLocks noChangeArrowheads="1"/>
            </p:cNvSpPr>
            <p:nvPr/>
          </p:nvSpPr>
          <p:spPr bwMode="auto">
            <a:xfrm>
              <a:off x="5568" y="912"/>
              <a:ext cx="36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003366"/>
                  </a:solidFill>
                  <a:latin typeface="Times New Roman" pitchFamily="18" charset="0"/>
                  <a:cs typeface="Times New Roman" pitchFamily="18" charset="0"/>
                </a:rPr>
                <a:t>N</a:t>
              </a:r>
              <a:r>
                <a:rPr lang="en-US" sz="2800" baseline="-25000">
                  <a:solidFill>
                    <a:srgbClr val="003366"/>
                  </a:solidFill>
                  <a:latin typeface="Times New Roman" pitchFamily="18" charset="0"/>
                  <a:cs typeface="Times New Roman" pitchFamily="18" charset="0"/>
                </a:rPr>
                <a:t>3</a:t>
              </a:r>
              <a:endParaRPr lang="en-US" sz="2800">
                <a:solidFill>
                  <a:srgbClr val="003366"/>
                </a:solidFill>
                <a:latin typeface="Times New Roman" pitchFamily="18" charset="0"/>
                <a:cs typeface="Times New Roman" pitchFamily="18" charset="0"/>
              </a:endParaRPr>
            </a:p>
          </p:txBody>
        </p:sp>
        <p:sp>
          <p:nvSpPr>
            <p:cNvPr id="507926" name="Text Box 22"/>
            <p:cNvSpPr txBox="1">
              <a:spLocks noChangeArrowheads="1"/>
            </p:cNvSpPr>
            <p:nvPr/>
          </p:nvSpPr>
          <p:spPr bwMode="auto">
            <a:xfrm>
              <a:off x="5211" y="867"/>
              <a:ext cx="36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003366"/>
                  </a:solidFill>
                  <a:latin typeface="Times New Roman" pitchFamily="18" charset="0"/>
                  <a:cs typeface="Times New Roman" pitchFamily="18" charset="0"/>
                </a:rPr>
                <a:t>N</a:t>
              </a:r>
              <a:r>
                <a:rPr lang="en-US" sz="2800" baseline="-25000">
                  <a:solidFill>
                    <a:srgbClr val="003366"/>
                  </a:solidFill>
                  <a:latin typeface="Times New Roman" pitchFamily="18" charset="0"/>
                  <a:cs typeface="Times New Roman" pitchFamily="18" charset="0"/>
                </a:rPr>
                <a:t>2</a:t>
              </a:r>
              <a:endParaRPr lang="en-US" sz="2800">
                <a:solidFill>
                  <a:srgbClr val="003366"/>
                </a:solidFill>
                <a:latin typeface="Times New Roman" pitchFamily="18" charset="0"/>
                <a:cs typeface="Times New Roman" pitchFamily="18" charset="0"/>
              </a:endParaRPr>
            </a:p>
          </p:txBody>
        </p:sp>
        <p:sp>
          <p:nvSpPr>
            <p:cNvPr id="507927" name="Text Box 23"/>
            <p:cNvSpPr txBox="1">
              <a:spLocks noChangeArrowheads="1"/>
            </p:cNvSpPr>
            <p:nvPr/>
          </p:nvSpPr>
          <p:spPr bwMode="auto">
            <a:xfrm>
              <a:off x="4884" y="900"/>
              <a:ext cx="36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003366"/>
                  </a:solidFill>
                  <a:latin typeface="Times New Roman" pitchFamily="18" charset="0"/>
                  <a:cs typeface="Times New Roman" pitchFamily="18" charset="0"/>
                </a:rPr>
                <a:t>N</a:t>
              </a:r>
              <a:r>
                <a:rPr lang="en-US" sz="2800" baseline="-25000">
                  <a:solidFill>
                    <a:srgbClr val="003366"/>
                  </a:solidFill>
                  <a:latin typeface="Times New Roman" pitchFamily="18" charset="0"/>
                  <a:cs typeface="Times New Roman" pitchFamily="18" charset="0"/>
                </a:rPr>
                <a:t>1</a:t>
              </a:r>
              <a:endParaRPr lang="en-US" sz="2800">
                <a:solidFill>
                  <a:srgbClr val="003366"/>
                </a:solidFill>
                <a:latin typeface="Times New Roman" pitchFamily="18" charset="0"/>
                <a:cs typeface="Times New Roman" pitchFamily="18" charset="0"/>
              </a:endParaRPr>
            </a:p>
          </p:txBody>
        </p:sp>
      </p:grpSp>
      <p:grpSp>
        <p:nvGrpSpPr>
          <p:cNvPr id="507928" name="Group 24"/>
          <p:cNvGrpSpPr>
            <a:grpSpLocks/>
          </p:cNvGrpSpPr>
          <p:nvPr/>
        </p:nvGrpSpPr>
        <p:grpSpPr bwMode="auto">
          <a:xfrm>
            <a:off x="5624513" y="319088"/>
            <a:ext cx="2189162" cy="2995612"/>
            <a:chOff x="3696" y="201"/>
            <a:chExt cx="1379" cy="1887"/>
          </a:xfrm>
        </p:grpSpPr>
        <p:sp>
          <p:nvSpPr>
            <p:cNvPr id="507929" name="Line 25"/>
            <p:cNvSpPr>
              <a:spLocks noChangeShapeType="1"/>
            </p:cNvSpPr>
            <p:nvPr/>
          </p:nvSpPr>
          <p:spPr bwMode="auto">
            <a:xfrm>
              <a:off x="4236" y="557"/>
              <a:ext cx="27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7930" name="Line 26"/>
            <p:cNvSpPr>
              <a:spLocks noChangeShapeType="1"/>
            </p:cNvSpPr>
            <p:nvPr/>
          </p:nvSpPr>
          <p:spPr bwMode="auto">
            <a:xfrm>
              <a:off x="4782" y="558"/>
              <a:ext cx="27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7931" name="Line 27"/>
            <p:cNvSpPr>
              <a:spLocks noChangeShapeType="1"/>
            </p:cNvSpPr>
            <p:nvPr/>
          </p:nvSpPr>
          <p:spPr bwMode="auto">
            <a:xfrm>
              <a:off x="4379" y="558"/>
              <a:ext cx="0" cy="10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7932" name="Line 28"/>
            <p:cNvSpPr>
              <a:spLocks noChangeShapeType="1"/>
            </p:cNvSpPr>
            <p:nvPr/>
          </p:nvSpPr>
          <p:spPr bwMode="auto">
            <a:xfrm flipH="1">
              <a:off x="4379" y="551"/>
              <a:ext cx="540" cy="10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7933" name="Line 29"/>
            <p:cNvSpPr>
              <a:spLocks noChangeShapeType="1"/>
            </p:cNvSpPr>
            <p:nvPr/>
          </p:nvSpPr>
          <p:spPr bwMode="auto">
            <a:xfrm>
              <a:off x="3839" y="558"/>
              <a:ext cx="540" cy="10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7934" name="AutoShape 30"/>
            <p:cNvSpPr>
              <a:spLocks noChangeArrowheads="1"/>
            </p:cNvSpPr>
            <p:nvPr/>
          </p:nvSpPr>
          <p:spPr bwMode="auto">
            <a:xfrm>
              <a:off x="4349" y="536"/>
              <a:ext cx="42" cy="42"/>
            </a:xfrm>
            <a:prstGeom prst="flowChartConnector">
              <a:avLst/>
            </a:prstGeom>
            <a:solidFill>
              <a:srgbClr val="FFFFFF"/>
            </a:solidFill>
            <a:ln w="9525">
              <a:solidFill>
                <a:srgbClr val="000000"/>
              </a:solidFill>
              <a:round/>
              <a:headEnd/>
              <a:tailEnd/>
            </a:ln>
          </p:spPr>
          <p:txBody>
            <a:bodyPr/>
            <a:lstStyle/>
            <a:p>
              <a:endParaRPr lang="en-US"/>
            </a:p>
          </p:txBody>
        </p:sp>
        <p:sp>
          <p:nvSpPr>
            <p:cNvPr id="507935" name="AutoShape 31"/>
            <p:cNvSpPr>
              <a:spLocks noChangeArrowheads="1"/>
            </p:cNvSpPr>
            <p:nvPr/>
          </p:nvSpPr>
          <p:spPr bwMode="auto">
            <a:xfrm>
              <a:off x="4889" y="536"/>
              <a:ext cx="43" cy="42"/>
            </a:xfrm>
            <a:prstGeom prst="flowChartConnector">
              <a:avLst/>
            </a:prstGeom>
            <a:solidFill>
              <a:srgbClr val="FFFFFF"/>
            </a:solidFill>
            <a:ln w="9525">
              <a:solidFill>
                <a:srgbClr val="000000"/>
              </a:solidFill>
              <a:round/>
              <a:headEnd/>
              <a:tailEnd/>
            </a:ln>
          </p:spPr>
          <p:txBody>
            <a:bodyPr/>
            <a:lstStyle/>
            <a:p>
              <a:endParaRPr lang="en-US"/>
            </a:p>
          </p:txBody>
        </p:sp>
        <p:sp>
          <p:nvSpPr>
            <p:cNvPr id="507936" name="AutoShape 32"/>
            <p:cNvSpPr>
              <a:spLocks noChangeArrowheads="1"/>
            </p:cNvSpPr>
            <p:nvPr/>
          </p:nvSpPr>
          <p:spPr bwMode="auto">
            <a:xfrm>
              <a:off x="4356" y="1608"/>
              <a:ext cx="43" cy="43"/>
            </a:xfrm>
            <a:prstGeom prst="flowChartConnector">
              <a:avLst/>
            </a:prstGeom>
            <a:solidFill>
              <a:srgbClr val="FFFFFF"/>
            </a:solidFill>
            <a:ln w="9525">
              <a:solidFill>
                <a:srgbClr val="000000"/>
              </a:solidFill>
              <a:round/>
              <a:headEnd/>
              <a:tailEnd/>
            </a:ln>
          </p:spPr>
          <p:txBody>
            <a:bodyPr/>
            <a:lstStyle/>
            <a:p>
              <a:endParaRPr lang="en-US"/>
            </a:p>
          </p:txBody>
        </p:sp>
        <p:sp>
          <p:nvSpPr>
            <p:cNvPr id="507937" name="Line 33"/>
            <p:cNvSpPr>
              <a:spLocks noChangeShapeType="1"/>
            </p:cNvSpPr>
            <p:nvPr/>
          </p:nvSpPr>
          <p:spPr bwMode="auto">
            <a:xfrm>
              <a:off x="4379" y="1644"/>
              <a:ext cx="0" cy="360"/>
            </a:xfrm>
            <a:prstGeom prst="line">
              <a:avLst/>
            </a:prstGeom>
            <a:noFill/>
            <a:ln w="19050">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07938" name="Text Box 34"/>
            <p:cNvSpPr txBox="1">
              <a:spLocks noChangeArrowheads="1"/>
            </p:cNvSpPr>
            <p:nvPr/>
          </p:nvSpPr>
          <p:spPr bwMode="auto">
            <a:xfrm>
              <a:off x="4101" y="1496"/>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000000"/>
                  </a:solidFill>
                  <a:latin typeface="Times New Roman" pitchFamily="18" charset="0"/>
                  <a:cs typeface="Times New Roman" pitchFamily="18" charset="0"/>
                </a:rPr>
                <a:t>A</a:t>
              </a:r>
            </a:p>
          </p:txBody>
        </p:sp>
        <p:sp>
          <p:nvSpPr>
            <p:cNvPr id="507939" name="Text Box 35"/>
            <p:cNvSpPr txBox="1">
              <a:spLocks noChangeArrowheads="1"/>
            </p:cNvSpPr>
            <p:nvPr/>
          </p:nvSpPr>
          <p:spPr bwMode="auto">
            <a:xfrm>
              <a:off x="3702" y="201"/>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000000"/>
                  </a:solidFill>
                  <a:latin typeface="Times New Roman" pitchFamily="18" charset="0"/>
                  <a:cs typeface="Times New Roman" pitchFamily="18" charset="0"/>
                </a:rPr>
                <a:t>B</a:t>
              </a:r>
            </a:p>
          </p:txBody>
        </p:sp>
        <p:sp>
          <p:nvSpPr>
            <p:cNvPr id="507940" name="Text Box 36"/>
            <p:cNvSpPr txBox="1">
              <a:spLocks noChangeArrowheads="1"/>
            </p:cNvSpPr>
            <p:nvPr/>
          </p:nvSpPr>
          <p:spPr bwMode="auto">
            <a:xfrm>
              <a:off x="4248" y="207"/>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000000"/>
                  </a:solidFill>
                  <a:latin typeface="Times New Roman" pitchFamily="18" charset="0"/>
                  <a:cs typeface="Times New Roman" pitchFamily="18" charset="0"/>
                </a:rPr>
                <a:t>C</a:t>
              </a:r>
            </a:p>
          </p:txBody>
        </p:sp>
        <p:sp>
          <p:nvSpPr>
            <p:cNvPr id="507941" name="Text Box 37"/>
            <p:cNvSpPr txBox="1">
              <a:spLocks noChangeArrowheads="1"/>
            </p:cNvSpPr>
            <p:nvPr/>
          </p:nvSpPr>
          <p:spPr bwMode="auto">
            <a:xfrm>
              <a:off x="4782" y="213"/>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000000"/>
                  </a:solidFill>
                  <a:latin typeface="Times New Roman" pitchFamily="18" charset="0"/>
                  <a:cs typeface="Times New Roman" pitchFamily="18" charset="0"/>
                </a:rPr>
                <a:t>D</a:t>
              </a:r>
            </a:p>
          </p:txBody>
        </p:sp>
        <p:sp>
          <p:nvSpPr>
            <p:cNvPr id="507942" name="Text Box 38"/>
            <p:cNvSpPr txBox="1">
              <a:spLocks noChangeArrowheads="1"/>
            </p:cNvSpPr>
            <p:nvPr/>
          </p:nvSpPr>
          <p:spPr bwMode="auto">
            <a:xfrm>
              <a:off x="3741" y="626"/>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000000"/>
                  </a:solidFill>
                  <a:latin typeface="Times New Roman" pitchFamily="18" charset="0"/>
                  <a:cs typeface="Times New Roman" pitchFamily="18" charset="0"/>
                </a:rPr>
                <a:t>1</a:t>
              </a:r>
            </a:p>
          </p:txBody>
        </p:sp>
        <p:sp>
          <p:nvSpPr>
            <p:cNvPr id="507943" name="Text Box 39"/>
            <p:cNvSpPr txBox="1">
              <a:spLocks noChangeArrowheads="1"/>
            </p:cNvSpPr>
            <p:nvPr/>
          </p:nvSpPr>
          <p:spPr bwMode="auto">
            <a:xfrm>
              <a:off x="4188" y="630"/>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000000"/>
                  </a:solidFill>
                  <a:latin typeface="Times New Roman" pitchFamily="18" charset="0"/>
                  <a:cs typeface="Times New Roman" pitchFamily="18" charset="0"/>
                </a:rPr>
                <a:t>2</a:t>
              </a:r>
            </a:p>
          </p:txBody>
        </p:sp>
        <p:sp>
          <p:nvSpPr>
            <p:cNvPr id="507944" name="Text Box 40"/>
            <p:cNvSpPr txBox="1">
              <a:spLocks noChangeArrowheads="1"/>
            </p:cNvSpPr>
            <p:nvPr/>
          </p:nvSpPr>
          <p:spPr bwMode="auto">
            <a:xfrm>
              <a:off x="4805" y="639"/>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000000"/>
                  </a:solidFill>
                  <a:latin typeface="Times New Roman" pitchFamily="18" charset="0"/>
                  <a:cs typeface="Times New Roman" pitchFamily="18" charset="0"/>
                </a:rPr>
                <a:t>3</a:t>
              </a:r>
            </a:p>
          </p:txBody>
        </p:sp>
        <p:sp>
          <p:nvSpPr>
            <p:cNvPr id="507945" name="Arc 41"/>
            <p:cNvSpPr>
              <a:spLocks/>
            </p:cNvSpPr>
            <p:nvPr/>
          </p:nvSpPr>
          <p:spPr bwMode="auto">
            <a:xfrm>
              <a:off x="4368" y="1296"/>
              <a:ext cx="159" cy="323"/>
            </a:xfrm>
            <a:custGeom>
              <a:avLst/>
              <a:gdLst>
                <a:gd name="G0" fmla="+- 0 0 0"/>
                <a:gd name="G1" fmla="+- 21579 0 0"/>
                <a:gd name="G2" fmla="+- 21600 0 0"/>
                <a:gd name="T0" fmla="*/ 942 w 10635"/>
                <a:gd name="T1" fmla="*/ 0 h 21579"/>
                <a:gd name="T2" fmla="*/ 10635 w 10635"/>
                <a:gd name="T3" fmla="*/ 2778 h 21579"/>
                <a:gd name="T4" fmla="*/ 0 w 10635"/>
                <a:gd name="T5" fmla="*/ 21579 h 21579"/>
              </a:gdLst>
              <a:ahLst/>
              <a:cxnLst>
                <a:cxn ang="0">
                  <a:pos x="T0" y="T1"/>
                </a:cxn>
                <a:cxn ang="0">
                  <a:pos x="T2" y="T3"/>
                </a:cxn>
                <a:cxn ang="0">
                  <a:pos x="T4" y="T5"/>
                </a:cxn>
              </a:cxnLst>
              <a:rect l="0" t="0" r="r" b="b"/>
              <a:pathLst>
                <a:path w="10635" h="21579" fill="none" extrusionOk="0">
                  <a:moveTo>
                    <a:pt x="942" y="-1"/>
                  </a:moveTo>
                  <a:cubicBezTo>
                    <a:pt x="4346" y="148"/>
                    <a:pt x="7668" y="1100"/>
                    <a:pt x="10634" y="2778"/>
                  </a:cubicBezTo>
                </a:path>
                <a:path w="10635" h="21579" stroke="0" extrusionOk="0">
                  <a:moveTo>
                    <a:pt x="942" y="-1"/>
                  </a:moveTo>
                  <a:cubicBezTo>
                    <a:pt x="4346" y="148"/>
                    <a:pt x="7668" y="1100"/>
                    <a:pt x="10634" y="2778"/>
                  </a:cubicBezTo>
                  <a:lnTo>
                    <a:pt x="0" y="21579"/>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7946" name="Text Box 42"/>
            <p:cNvSpPr txBox="1">
              <a:spLocks noChangeArrowheads="1"/>
            </p:cNvSpPr>
            <p:nvPr/>
          </p:nvSpPr>
          <p:spPr bwMode="auto">
            <a:xfrm>
              <a:off x="4047" y="909"/>
              <a:ext cx="468"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a:solidFill>
                    <a:srgbClr val="000000"/>
                  </a:solidFill>
                  <a:latin typeface="Times New Roman" pitchFamily="18" charset="0"/>
                  <a:cs typeface="Times New Roman" pitchFamily="18" charset="0"/>
                </a:rPr>
                <a:t>30</a:t>
              </a:r>
              <a:r>
                <a:rPr lang="en-US" baseline="30000">
                  <a:solidFill>
                    <a:srgbClr val="000000"/>
                  </a:solidFill>
                  <a:latin typeface="Times New Roman" pitchFamily="18" charset="0"/>
                  <a:cs typeface="Times New Roman" pitchFamily="18" charset="0"/>
                </a:rPr>
                <a:t>o</a:t>
              </a:r>
              <a:endParaRPr lang="en-US">
                <a:solidFill>
                  <a:srgbClr val="000000"/>
                </a:solidFill>
                <a:latin typeface="Times New Roman" pitchFamily="18" charset="0"/>
                <a:cs typeface="Times New Roman" pitchFamily="18" charset="0"/>
              </a:endParaRPr>
            </a:p>
          </p:txBody>
        </p:sp>
        <p:sp>
          <p:nvSpPr>
            <p:cNvPr id="507947" name="Text Box 43"/>
            <p:cNvSpPr txBox="1">
              <a:spLocks noChangeArrowheads="1"/>
            </p:cNvSpPr>
            <p:nvPr/>
          </p:nvSpPr>
          <p:spPr bwMode="auto">
            <a:xfrm>
              <a:off x="4323" y="936"/>
              <a:ext cx="516"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a:solidFill>
                    <a:srgbClr val="000000"/>
                  </a:solidFill>
                  <a:latin typeface="Times New Roman" pitchFamily="18" charset="0"/>
                  <a:cs typeface="Times New Roman" pitchFamily="18" charset="0"/>
                </a:rPr>
                <a:t>30</a:t>
              </a:r>
              <a:r>
                <a:rPr lang="en-US" baseline="30000">
                  <a:solidFill>
                    <a:srgbClr val="000000"/>
                  </a:solidFill>
                  <a:latin typeface="Times New Roman" pitchFamily="18" charset="0"/>
                  <a:cs typeface="Times New Roman" pitchFamily="18" charset="0"/>
                </a:rPr>
                <a:t>o</a:t>
              </a:r>
              <a:endParaRPr lang="en-US">
                <a:solidFill>
                  <a:srgbClr val="000000"/>
                </a:solidFill>
                <a:latin typeface="Times New Roman" pitchFamily="18" charset="0"/>
                <a:cs typeface="Times New Roman" pitchFamily="18" charset="0"/>
              </a:endParaRPr>
            </a:p>
          </p:txBody>
        </p:sp>
        <p:sp>
          <p:nvSpPr>
            <p:cNvPr id="507948" name="Arc 44"/>
            <p:cNvSpPr>
              <a:spLocks/>
            </p:cNvSpPr>
            <p:nvPr/>
          </p:nvSpPr>
          <p:spPr bwMode="auto">
            <a:xfrm>
              <a:off x="4204" y="1250"/>
              <a:ext cx="169" cy="380"/>
            </a:xfrm>
            <a:custGeom>
              <a:avLst/>
              <a:gdLst>
                <a:gd name="G0" fmla="+- 9456 0 0"/>
                <a:gd name="G1" fmla="+- 21600 0 0"/>
                <a:gd name="G2" fmla="+- 21600 0 0"/>
                <a:gd name="T0" fmla="*/ 0 w 9655"/>
                <a:gd name="T1" fmla="*/ 2180 h 21600"/>
                <a:gd name="T2" fmla="*/ 9655 w 9655"/>
                <a:gd name="T3" fmla="*/ 1 h 21600"/>
                <a:gd name="T4" fmla="*/ 9456 w 9655"/>
                <a:gd name="T5" fmla="*/ 21600 h 21600"/>
              </a:gdLst>
              <a:ahLst/>
              <a:cxnLst>
                <a:cxn ang="0">
                  <a:pos x="T0" y="T1"/>
                </a:cxn>
                <a:cxn ang="0">
                  <a:pos x="T2" y="T3"/>
                </a:cxn>
                <a:cxn ang="0">
                  <a:pos x="T4" y="T5"/>
                </a:cxn>
              </a:cxnLst>
              <a:rect l="0" t="0" r="r" b="b"/>
              <a:pathLst>
                <a:path w="9655" h="21600" fill="none" extrusionOk="0">
                  <a:moveTo>
                    <a:pt x="-1" y="2179"/>
                  </a:moveTo>
                  <a:cubicBezTo>
                    <a:pt x="2945" y="745"/>
                    <a:pt x="6179" y="-1"/>
                    <a:pt x="9456" y="0"/>
                  </a:cubicBezTo>
                  <a:cubicBezTo>
                    <a:pt x="9522" y="0"/>
                    <a:pt x="9588" y="0"/>
                    <a:pt x="9655" y="0"/>
                  </a:cubicBezTo>
                </a:path>
                <a:path w="9655" h="21600" stroke="0" extrusionOk="0">
                  <a:moveTo>
                    <a:pt x="-1" y="2179"/>
                  </a:moveTo>
                  <a:cubicBezTo>
                    <a:pt x="2945" y="745"/>
                    <a:pt x="6179" y="-1"/>
                    <a:pt x="9456" y="0"/>
                  </a:cubicBezTo>
                  <a:cubicBezTo>
                    <a:pt x="9522" y="0"/>
                    <a:pt x="9588" y="0"/>
                    <a:pt x="9655" y="0"/>
                  </a:cubicBezTo>
                  <a:lnTo>
                    <a:pt x="9456"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7949" name="Text Box 45"/>
            <p:cNvSpPr txBox="1">
              <a:spLocks noChangeArrowheads="1"/>
            </p:cNvSpPr>
            <p:nvPr/>
          </p:nvSpPr>
          <p:spPr bwMode="auto">
            <a:xfrm>
              <a:off x="4364" y="1818"/>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CC3300"/>
                  </a:solidFill>
                  <a:latin typeface="Times New Roman" pitchFamily="18" charset="0"/>
                  <a:cs typeface="Times New Roman" pitchFamily="18" charset="0"/>
                </a:rPr>
                <a:t>P</a:t>
              </a:r>
            </a:p>
          </p:txBody>
        </p:sp>
        <p:sp>
          <p:nvSpPr>
            <p:cNvPr id="507950" name="Line 46"/>
            <p:cNvSpPr>
              <a:spLocks noChangeShapeType="1"/>
            </p:cNvSpPr>
            <p:nvPr/>
          </p:nvSpPr>
          <p:spPr bwMode="auto">
            <a:xfrm flipH="1" flipV="1">
              <a:off x="4198" y="502"/>
              <a:ext cx="74" cy="74"/>
            </a:xfrm>
            <a:prstGeom prst="line">
              <a:avLst/>
            </a:prstGeom>
            <a:noFill/>
            <a:ln w="952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7951" name="Line 47"/>
            <p:cNvSpPr>
              <a:spLocks noChangeShapeType="1"/>
            </p:cNvSpPr>
            <p:nvPr/>
          </p:nvSpPr>
          <p:spPr bwMode="auto">
            <a:xfrm>
              <a:off x="4272" y="528"/>
              <a:ext cx="23" cy="23"/>
            </a:xfrm>
            <a:prstGeom prst="line">
              <a:avLst/>
            </a:prstGeom>
            <a:noFill/>
            <a:ln w="952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7952" name="Line 48"/>
            <p:cNvSpPr>
              <a:spLocks noChangeShapeType="1"/>
            </p:cNvSpPr>
            <p:nvPr/>
          </p:nvSpPr>
          <p:spPr bwMode="auto">
            <a:xfrm>
              <a:off x="4320" y="528"/>
              <a:ext cx="23" cy="23"/>
            </a:xfrm>
            <a:prstGeom prst="line">
              <a:avLst/>
            </a:prstGeom>
            <a:noFill/>
            <a:ln w="952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7953" name="Line 49"/>
            <p:cNvSpPr>
              <a:spLocks noChangeShapeType="1"/>
            </p:cNvSpPr>
            <p:nvPr/>
          </p:nvSpPr>
          <p:spPr bwMode="auto">
            <a:xfrm>
              <a:off x="4368" y="528"/>
              <a:ext cx="23" cy="23"/>
            </a:xfrm>
            <a:prstGeom prst="line">
              <a:avLst/>
            </a:prstGeom>
            <a:noFill/>
            <a:ln w="952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7954" name="Line 50"/>
            <p:cNvSpPr>
              <a:spLocks noChangeShapeType="1"/>
            </p:cNvSpPr>
            <p:nvPr/>
          </p:nvSpPr>
          <p:spPr bwMode="auto">
            <a:xfrm>
              <a:off x="4416" y="528"/>
              <a:ext cx="23" cy="23"/>
            </a:xfrm>
            <a:prstGeom prst="line">
              <a:avLst/>
            </a:prstGeom>
            <a:noFill/>
            <a:ln w="952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7955" name="Line 51"/>
            <p:cNvSpPr>
              <a:spLocks noChangeShapeType="1"/>
            </p:cNvSpPr>
            <p:nvPr/>
          </p:nvSpPr>
          <p:spPr bwMode="auto">
            <a:xfrm>
              <a:off x="4464" y="528"/>
              <a:ext cx="23" cy="23"/>
            </a:xfrm>
            <a:prstGeom prst="line">
              <a:avLst/>
            </a:prstGeom>
            <a:noFill/>
            <a:ln w="952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7956" name="AutoShape 52"/>
            <p:cNvSpPr>
              <a:spLocks noChangeArrowheads="1"/>
            </p:cNvSpPr>
            <p:nvPr/>
          </p:nvSpPr>
          <p:spPr bwMode="auto">
            <a:xfrm>
              <a:off x="3816" y="528"/>
              <a:ext cx="43" cy="43"/>
            </a:xfrm>
            <a:prstGeom prst="flowChartConnector">
              <a:avLst/>
            </a:prstGeom>
            <a:solidFill>
              <a:srgbClr val="FFFFFF"/>
            </a:solidFill>
            <a:ln w="9525">
              <a:solidFill>
                <a:srgbClr val="000000"/>
              </a:solidFill>
              <a:round/>
              <a:headEnd/>
              <a:tailEnd/>
            </a:ln>
          </p:spPr>
          <p:txBody>
            <a:bodyPr/>
            <a:lstStyle/>
            <a:p>
              <a:endParaRPr lang="en-US"/>
            </a:p>
          </p:txBody>
        </p:sp>
        <p:sp>
          <p:nvSpPr>
            <p:cNvPr id="507957" name="Line 53"/>
            <p:cNvSpPr>
              <a:spLocks noChangeShapeType="1"/>
            </p:cNvSpPr>
            <p:nvPr/>
          </p:nvSpPr>
          <p:spPr bwMode="auto">
            <a:xfrm>
              <a:off x="3696" y="546"/>
              <a:ext cx="27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7958" name="Line 54"/>
            <p:cNvSpPr>
              <a:spLocks noChangeShapeType="1"/>
            </p:cNvSpPr>
            <p:nvPr/>
          </p:nvSpPr>
          <p:spPr bwMode="auto">
            <a:xfrm>
              <a:off x="4224" y="549"/>
              <a:ext cx="27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7959" name="Line 55"/>
            <p:cNvSpPr>
              <a:spLocks noChangeShapeType="1"/>
            </p:cNvSpPr>
            <p:nvPr/>
          </p:nvSpPr>
          <p:spPr bwMode="auto">
            <a:xfrm>
              <a:off x="4281" y="534"/>
              <a:ext cx="23" cy="23"/>
            </a:xfrm>
            <a:prstGeom prst="line">
              <a:avLst/>
            </a:prstGeom>
            <a:noFill/>
            <a:ln w="952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7960" name="Line 56"/>
            <p:cNvSpPr>
              <a:spLocks noChangeShapeType="1"/>
            </p:cNvSpPr>
            <p:nvPr/>
          </p:nvSpPr>
          <p:spPr bwMode="auto">
            <a:xfrm>
              <a:off x="4281" y="498"/>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7961" name="Line 57"/>
            <p:cNvSpPr>
              <a:spLocks noChangeShapeType="1"/>
            </p:cNvSpPr>
            <p:nvPr/>
          </p:nvSpPr>
          <p:spPr bwMode="auto">
            <a:xfrm>
              <a:off x="4350" y="498"/>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7962" name="Line 58"/>
            <p:cNvSpPr>
              <a:spLocks noChangeShapeType="1"/>
            </p:cNvSpPr>
            <p:nvPr/>
          </p:nvSpPr>
          <p:spPr bwMode="auto">
            <a:xfrm>
              <a:off x="4416" y="498"/>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7963" name="Line 59"/>
            <p:cNvSpPr>
              <a:spLocks noChangeShapeType="1"/>
            </p:cNvSpPr>
            <p:nvPr/>
          </p:nvSpPr>
          <p:spPr bwMode="auto">
            <a:xfrm>
              <a:off x="4464" y="498"/>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7964" name="Line 60"/>
            <p:cNvSpPr>
              <a:spLocks noChangeShapeType="1"/>
            </p:cNvSpPr>
            <p:nvPr/>
          </p:nvSpPr>
          <p:spPr bwMode="auto">
            <a:xfrm>
              <a:off x="4770" y="498"/>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7965" name="Line 61"/>
            <p:cNvSpPr>
              <a:spLocks noChangeShapeType="1"/>
            </p:cNvSpPr>
            <p:nvPr/>
          </p:nvSpPr>
          <p:spPr bwMode="auto">
            <a:xfrm>
              <a:off x="4818" y="498"/>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7966" name="Line 62"/>
            <p:cNvSpPr>
              <a:spLocks noChangeShapeType="1"/>
            </p:cNvSpPr>
            <p:nvPr/>
          </p:nvSpPr>
          <p:spPr bwMode="auto">
            <a:xfrm>
              <a:off x="4896" y="498"/>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7967" name="Line 63"/>
            <p:cNvSpPr>
              <a:spLocks noChangeShapeType="1"/>
            </p:cNvSpPr>
            <p:nvPr/>
          </p:nvSpPr>
          <p:spPr bwMode="auto">
            <a:xfrm>
              <a:off x="5010" y="507"/>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7968" name="Line 64"/>
            <p:cNvSpPr>
              <a:spLocks noChangeShapeType="1"/>
            </p:cNvSpPr>
            <p:nvPr/>
          </p:nvSpPr>
          <p:spPr bwMode="auto">
            <a:xfrm>
              <a:off x="4944" y="498"/>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7969" name="Line 65"/>
            <p:cNvSpPr>
              <a:spLocks noChangeShapeType="1"/>
            </p:cNvSpPr>
            <p:nvPr/>
          </p:nvSpPr>
          <p:spPr bwMode="auto">
            <a:xfrm>
              <a:off x="3870" y="489"/>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7970" name="Line 66"/>
            <p:cNvSpPr>
              <a:spLocks noChangeShapeType="1"/>
            </p:cNvSpPr>
            <p:nvPr/>
          </p:nvSpPr>
          <p:spPr bwMode="auto">
            <a:xfrm>
              <a:off x="4230" y="498"/>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7971" name="Line 67"/>
            <p:cNvSpPr>
              <a:spLocks noChangeShapeType="1"/>
            </p:cNvSpPr>
            <p:nvPr/>
          </p:nvSpPr>
          <p:spPr bwMode="auto">
            <a:xfrm>
              <a:off x="3696" y="489"/>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7972" name="Line 68"/>
            <p:cNvSpPr>
              <a:spLocks noChangeShapeType="1"/>
            </p:cNvSpPr>
            <p:nvPr/>
          </p:nvSpPr>
          <p:spPr bwMode="auto">
            <a:xfrm>
              <a:off x="3756" y="480"/>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7973" name="Line 69"/>
            <p:cNvSpPr>
              <a:spLocks noChangeShapeType="1"/>
            </p:cNvSpPr>
            <p:nvPr/>
          </p:nvSpPr>
          <p:spPr bwMode="auto">
            <a:xfrm>
              <a:off x="3807" y="480"/>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7974" name="Line 70"/>
            <p:cNvSpPr>
              <a:spLocks noChangeShapeType="1"/>
            </p:cNvSpPr>
            <p:nvPr/>
          </p:nvSpPr>
          <p:spPr bwMode="auto">
            <a:xfrm>
              <a:off x="3930" y="498"/>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507975" name="Text Box 71"/>
          <p:cNvSpPr txBox="1">
            <a:spLocks noChangeArrowheads="1"/>
          </p:cNvSpPr>
          <p:nvPr/>
        </p:nvSpPr>
        <p:spPr bwMode="auto">
          <a:xfrm>
            <a:off x="884238" y="4572000"/>
            <a:ext cx="361156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 </a:t>
            </a:r>
            <a:r>
              <a:rPr lang="en-US" i="1">
                <a:solidFill>
                  <a:srgbClr val="003300"/>
                </a:solidFill>
              </a:rPr>
              <a:t>2N</a:t>
            </a:r>
            <a:r>
              <a:rPr lang="en-US" i="1" baseline="-30000">
                <a:solidFill>
                  <a:srgbClr val="003300"/>
                </a:solidFill>
              </a:rPr>
              <a:t>1</a:t>
            </a:r>
            <a:r>
              <a:rPr lang="en-US" i="1">
                <a:solidFill>
                  <a:srgbClr val="003300"/>
                </a:solidFill>
              </a:rPr>
              <a:t>cos30</a:t>
            </a:r>
            <a:r>
              <a:rPr lang="en-US" i="1" baseline="30000">
                <a:solidFill>
                  <a:srgbClr val="003300"/>
                </a:solidFill>
              </a:rPr>
              <a:t>o</a:t>
            </a:r>
            <a:r>
              <a:rPr lang="en-US" i="1">
                <a:solidFill>
                  <a:srgbClr val="003300"/>
                </a:solidFill>
              </a:rPr>
              <a:t> + N</a:t>
            </a:r>
            <a:r>
              <a:rPr lang="en-US" i="1" baseline="-30000">
                <a:solidFill>
                  <a:srgbClr val="003300"/>
                </a:solidFill>
              </a:rPr>
              <a:t>2</a:t>
            </a:r>
            <a:r>
              <a:rPr lang="en-US" i="1">
                <a:solidFill>
                  <a:srgbClr val="003300"/>
                </a:solidFill>
              </a:rPr>
              <a:t> - P = 0</a:t>
            </a:r>
            <a:r>
              <a:rPr lang="en-US">
                <a:solidFill>
                  <a:srgbClr val="003300"/>
                </a:solidFill>
              </a:rPr>
              <a:t> ;</a:t>
            </a:r>
            <a:r>
              <a:rPr lang="en-US">
                <a:solidFill>
                  <a:srgbClr val="003300"/>
                </a:solidFill>
                <a:latin typeface=".VnBook-Antiqua" pitchFamily="34" charset="0"/>
                <a:cs typeface="Times New Roman" pitchFamily="18" charset="0"/>
              </a:rPr>
              <a:t> </a:t>
            </a:r>
          </a:p>
        </p:txBody>
      </p:sp>
      <p:grpSp>
        <p:nvGrpSpPr>
          <p:cNvPr id="507976" name="Group 72"/>
          <p:cNvGrpSpPr>
            <a:grpSpLocks/>
          </p:cNvGrpSpPr>
          <p:nvPr/>
        </p:nvGrpSpPr>
        <p:grpSpPr bwMode="auto">
          <a:xfrm>
            <a:off x="1295400" y="5067300"/>
            <a:ext cx="2667000" cy="419100"/>
            <a:chOff x="646" y="2802"/>
            <a:chExt cx="1658" cy="263"/>
          </a:xfrm>
        </p:grpSpPr>
        <p:sp>
          <p:nvSpPr>
            <p:cNvPr id="507977" name="Rectangle 73"/>
            <p:cNvSpPr>
              <a:spLocks noChangeArrowheads="1"/>
            </p:cNvSpPr>
            <p:nvPr/>
          </p:nvSpPr>
          <p:spPr bwMode="auto">
            <a:xfrm>
              <a:off x="2243" y="2814"/>
              <a:ext cx="6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i="1">
                  <a:solidFill>
                    <a:srgbClr val="000000"/>
                  </a:solidFill>
                  <a:latin typeface="Times New Roman" pitchFamily="18" charset="0"/>
                  <a:cs typeface="Times New Roman" pitchFamily="18" charset="0"/>
                </a:rPr>
                <a:t>;</a:t>
              </a:r>
              <a:endParaRPr lang="en-US">
                <a:latin typeface=".VnArial" pitchFamily="34" charset="0"/>
                <a:cs typeface="Times New Roman" pitchFamily="18" charset="0"/>
              </a:endParaRPr>
            </a:p>
          </p:txBody>
        </p:sp>
        <p:sp>
          <p:nvSpPr>
            <p:cNvPr id="507978" name="Rectangle 74"/>
            <p:cNvSpPr>
              <a:spLocks noChangeArrowheads="1"/>
            </p:cNvSpPr>
            <p:nvPr/>
          </p:nvSpPr>
          <p:spPr bwMode="auto">
            <a:xfrm>
              <a:off x="1548" y="2814"/>
              <a:ext cx="243" cy="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i="1">
                  <a:solidFill>
                    <a:srgbClr val="000000"/>
                  </a:solidFill>
                  <a:latin typeface="Times New Roman" pitchFamily="18" charset="0"/>
                  <a:cs typeface="Times New Roman" pitchFamily="18" charset="0"/>
                </a:rPr>
                <a:t>cos</a:t>
              </a:r>
              <a:endParaRPr lang="en-US">
                <a:latin typeface=".VnArial" pitchFamily="34" charset="0"/>
                <a:cs typeface="Times New Roman" pitchFamily="18" charset="0"/>
              </a:endParaRPr>
            </a:p>
          </p:txBody>
        </p:sp>
        <p:sp>
          <p:nvSpPr>
            <p:cNvPr id="507979" name="Rectangle 75"/>
            <p:cNvSpPr>
              <a:spLocks noChangeArrowheads="1"/>
            </p:cNvSpPr>
            <p:nvPr/>
          </p:nvSpPr>
          <p:spPr bwMode="auto">
            <a:xfrm>
              <a:off x="1891" y="2814"/>
              <a:ext cx="182" cy="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30</a:t>
              </a:r>
              <a:endParaRPr lang="en-US">
                <a:latin typeface=".VnArial" pitchFamily="34" charset="0"/>
                <a:cs typeface="Times New Roman" pitchFamily="18" charset="0"/>
              </a:endParaRPr>
            </a:p>
          </p:txBody>
        </p:sp>
        <p:sp>
          <p:nvSpPr>
            <p:cNvPr id="507980" name="Rectangle 76"/>
            <p:cNvSpPr>
              <a:spLocks noChangeArrowheads="1"/>
            </p:cNvSpPr>
            <p:nvPr/>
          </p:nvSpPr>
          <p:spPr bwMode="auto">
            <a:xfrm>
              <a:off x="1340" y="2814"/>
              <a:ext cx="5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l</a:t>
              </a:r>
              <a:endParaRPr lang="en-US">
                <a:latin typeface=".VnArial" pitchFamily="34" charset="0"/>
                <a:cs typeface="Times New Roman" pitchFamily="18" charset="0"/>
              </a:endParaRPr>
            </a:p>
          </p:txBody>
        </p:sp>
        <p:sp>
          <p:nvSpPr>
            <p:cNvPr id="507981" name="Rectangle 77"/>
            <p:cNvSpPr>
              <a:spLocks noChangeArrowheads="1"/>
            </p:cNvSpPr>
            <p:nvPr/>
          </p:nvSpPr>
          <p:spPr bwMode="auto">
            <a:xfrm>
              <a:off x="1189" y="2814"/>
              <a:ext cx="116" cy="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Δ</a:t>
              </a:r>
              <a:endParaRPr lang="en-US">
                <a:latin typeface=".VnArial" pitchFamily="34" charset="0"/>
                <a:cs typeface="Times New Roman" pitchFamily="18" charset="0"/>
              </a:endParaRPr>
            </a:p>
          </p:txBody>
        </p:sp>
        <p:sp>
          <p:nvSpPr>
            <p:cNvPr id="507982" name="Rectangle 78"/>
            <p:cNvSpPr>
              <a:spLocks noChangeArrowheads="1"/>
            </p:cNvSpPr>
            <p:nvPr/>
          </p:nvSpPr>
          <p:spPr bwMode="auto">
            <a:xfrm>
              <a:off x="1001" y="2814"/>
              <a:ext cx="104"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r>
                <a:rPr lang="en-US" sz="2300">
                  <a:solidFill>
                    <a:srgbClr val="000000"/>
                  </a:solidFill>
                  <a:latin typeface="Times New Roman" pitchFamily="18" charset="0"/>
                  <a:cs typeface="Times New Roman" pitchFamily="18" charset="0"/>
                </a:rPr>
                <a:t>=</a:t>
              </a:r>
              <a:endParaRPr lang="en-US">
                <a:latin typeface=".VnArial" pitchFamily="34" charset="0"/>
                <a:cs typeface="Times New Roman" pitchFamily="18" charset="0"/>
              </a:endParaRPr>
            </a:p>
          </p:txBody>
        </p:sp>
        <p:sp>
          <p:nvSpPr>
            <p:cNvPr id="507983" name="Rectangle 79"/>
            <p:cNvSpPr>
              <a:spLocks noChangeArrowheads="1"/>
            </p:cNvSpPr>
            <p:nvPr/>
          </p:nvSpPr>
          <p:spPr bwMode="auto">
            <a:xfrm>
              <a:off x="798" y="2814"/>
              <a:ext cx="5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l</a:t>
              </a:r>
              <a:endParaRPr lang="en-US">
                <a:latin typeface=".VnArial" pitchFamily="34" charset="0"/>
                <a:cs typeface="Times New Roman" pitchFamily="18" charset="0"/>
              </a:endParaRPr>
            </a:p>
          </p:txBody>
        </p:sp>
        <p:sp>
          <p:nvSpPr>
            <p:cNvPr id="507984" name="Rectangle 80"/>
            <p:cNvSpPr>
              <a:spLocks noChangeArrowheads="1"/>
            </p:cNvSpPr>
            <p:nvPr/>
          </p:nvSpPr>
          <p:spPr bwMode="auto">
            <a:xfrm>
              <a:off x="646" y="2814"/>
              <a:ext cx="116" cy="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Δ</a:t>
              </a:r>
              <a:endParaRPr lang="en-US">
                <a:latin typeface=".VnArial" pitchFamily="34" charset="0"/>
                <a:cs typeface="Times New Roman" pitchFamily="18" charset="0"/>
              </a:endParaRPr>
            </a:p>
          </p:txBody>
        </p:sp>
        <p:sp>
          <p:nvSpPr>
            <p:cNvPr id="507985" name="Rectangle 81"/>
            <p:cNvSpPr>
              <a:spLocks noChangeArrowheads="1"/>
            </p:cNvSpPr>
            <p:nvPr/>
          </p:nvSpPr>
          <p:spPr bwMode="auto">
            <a:xfrm>
              <a:off x="2134" y="2802"/>
              <a:ext cx="64"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600">
                  <a:solidFill>
                    <a:srgbClr val="000000"/>
                  </a:solidFill>
                  <a:latin typeface="Times New Roman" pitchFamily="18" charset="0"/>
                  <a:cs typeface="Times New Roman" pitchFamily="18" charset="0"/>
                </a:rPr>
                <a:t>o</a:t>
              </a:r>
              <a:endParaRPr lang="en-US">
                <a:latin typeface=".VnArial" pitchFamily="34" charset="0"/>
                <a:cs typeface="Times New Roman" pitchFamily="18" charset="0"/>
              </a:endParaRPr>
            </a:p>
          </p:txBody>
        </p:sp>
        <p:sp>
          <p:nvSpPr>
            <p:cNvPr id="507986" name="Rectangle 82"/>
            <p:cNvSpPr>
              <a:spLocks noChangeArrowheads="1"/>
            </p:cNvSpPr>
            <p:nvPr/>
          </p:nvSpPr>
          <p:spPr bwMode="auto">
            <a:xfrm>
              <a:off x="1416" y="2911"/>
              <a:ext cx="64"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600">
                  <a:solidFill>
                    <a:srgbClr val="000000"/>
                  </a:solidFill>
                  <a:latin typeface="Times New Roman" pitchFamily="18" charset="0"/>
                  <a:cs typeface="Times New Roman" pitchFamily="18" charset="0"/>
                </a:rPr>
                <a:t>2</a:t>
              </a:r>
              <a:endParaRPr lang="en-US">
                <a:latin typeface=".VnArial" pitchFamily="34" charset="0"/>
                <a:cs typeface="Times New Roman" pitchFamily="18" charset="0"/>
              </a:endParaRPr>
            </a:p>
          </p:txBody>
        </p:sp>
        <p:sp>
          <p:nvSpPr>
            <p:cNvPr id="507987" name="Rectangle 83"/>
            <p:cNvSpPr>
              <a:spLocks noChangeArrowheads="1"/>
            </p:cNvSpPr>
            <p:nvPr/>
          </p:nvSpPr>
          <p:spPr bwMode="auto">
            <a:xfrm>
              <a:off x="855" y="2911"/>
              <a:ext cx="64"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600">
                  <a:solidFill>
                    <a:srgbClr val="000000"/>
                  </a:solidFill>
                  <a:latin typeface="Times New Roman" pitchFamily="18" charset="0"/>
                  <a:cs typeface="Times New Roman" pitchFamily="18" charset="0"/>
                </a:rPr>
                <a:t>1</a:t>
              </a:r>
              <a:endParaRPr lang="en-US">
                <a:latin typeface=".VnArial" pitchFamily="34" charset="0"/>
                <a:cs typeface="Times New Roman" pitchFamily="18" charset="0"/>
              </a:endParaRPr>
            </a:p>
          </p:txBody>
        </p:sp>
      </p:grpSp>
      <p:grpSp>
        <p:nvGrpSpPr>
          <p:cNvPr id="507988" name="Group 84"/>
          <p:cNvGrpSpPr>
            <a:grpSpLocks/>
          </p:cNvGrpSpPr>
          <p:nvPr/>
        </p:nvGrpSpPr>
        <p:grpSpPr bwMode="auto">
          <a:xfrm>
            <a:off x="2822575" y="5562600"/>
            <a:ext cx="2816225" cy="831850"/>
            <a:chOff x="288" y="3652"/>
            <a:chExt cx="1774" cy="524"/>
          </a:xfrm>
        </p:grpSpPr>
        <p:sp>
          <p:nvSpPr>
            <p:cNvPr id="507989" name="Text Box 85"/>
            <p:cNvSpPr txBox="1">
              <a:spLocks noChangeArrowheads="1"/>
            </p:cNvSpPr>
            <p:nvPr/>
          </p:nvSpPr>
          <p:spPr bwMode="auto">
            <a:xfrm>
              <a:off x="374" y="3670"/>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VnArial" pitchFamily="34" charset="0"/>
                <a:cs typeface="Times New Roman" pitchFamily="18" charset="0"/>
              </a:endParaRPr>
            </a:p>
          </p:txBody>
        </p:sp>
        <p:grpSp>
          <p:nvGrpSpPr>
            <p:cNvPr id="507990" name="Group 86"/>
            <p:cNvGrpSpPr>
              <a:grpSpLocks/>
            </p:cNvGrpSpPr>
            <p:nvPr/>
          </p:nvGrpSpPr>
          <p:grpSpPr bwMode="auto">
            <a:xfrm>
              <a:off x="288" y="3652"/>
              <a:ext cx="1774" cy="524"/>
              <a:chOff x="1587" y="3584"/>
              <a:chExt cx="1774" cy="524"/>
            </a:xfrm>
          </p:grpSpPr>
          <p:sp>
            <p:nvSpPr>
              <p:cNvPr id="507991" name="Rectangle 87"/>
              <p:cNvSpPr>
                <a:spLocks noChangeArrowheads="1"/>
              </p:cNvSpPr>
              <p:nvPr/>
            </p:nvSpPr>
            <p:spPr bwMode="auto">
              <a:xfrm>
                <a:off x="1587" y="3713"/>
                <a:ext cx="44"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cs typeface="Times New Roman" pitchFamily="18" charset="0"/>
                  </a:rPr>
                  <a:t>l</a:t>
                </a:r>
                <a:endParaRPr lang="en-US">
                  <a:latin typeface=".VnArial" pitchFamily="34" charset="0"/>
                  <a:cs typeface="Times New Roman" pitchFamily="18" charset="0"/>
                </a:endParaRPr>
              </a:p>
            </p:txBody>
          </p:sp>
          <p:sp>
            <p:nvSpPr>
              <p:cNvPr id="507992" name="Rectangle 88"/>
              <p:cNvSpPr>
                <a:spLocks noChangeArrowheads="1"/>
              </p:cNvSpPr>
              <p:nvPr/>
            </p:nvSpPr>
            <p:spPr bwMode="auto">
              <a:xfrm>
                <a:off x="1624" y="3806"/>
                <a:ext cx="71"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600">
                    <a:solidFill>
                      <a:srgbClr val="000000"/>
                    </a:solidFill>
                    <a:cs typeface="Times New Roman" pitchFamily="18" charset="0"/>
                  </a:rPr>
                  <a:t>2</a:t>
                </a:r>
                <a:endParaRPr lang="en-US">
                  <a:latin typeface=".VnArial" pitchFamily="34" charset="0"/>
                  <a:cs typeface="Times New Roman" pitchFamily="18" charset="0"/>
                </a:endParaRPr>
              </a:p>
            </p:txBody>
          </p:sp>
          <p:sp>
            <p:nvSpPr>
              <p:cNvPr id="507993" name="Rectangle 89"/>
              <p:cNvSpPr>
                <a:spLocks noChangeArrowheads="1"/>
              </p:cNvSpPr>
              <p:nvPr/>
            </p:nvSpPr>
            <p:spPr bwMode="auto">
              <a:xfrm>
                <a:off x="1694" y="3713"/>
                <a:ext cx="273"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cs typeface="Times New Roman" pitchFamily="18" charset="0"/>
                  </a:rPr>
                  <a:t> = l</a:t>
                </a:r>
                <a:endParaRPr lang="en-US">
                  <a:latin typeface=".VnArial" pitchFamily="34" charset="0"/>
                  <a:cs typeface="Times New Roman" pitchFamily="18" charset="0"/>
                </a:endParaRPr>
              </a:p>
            </p:txBody>
          </p:sp>
          <p:sp>
            <p:nvSpPr>
              <p:cNvPr id="507994" name="Rectangle 90"/>
              <p:cNvSpPr>
                <a:spLocks noChangeArrowheads="1"/>
              </p:cNvSpPr>
              <p:nvPr/>
            </p:nvSpPr>
            <p:spPr bwMode="auto">
              <a:xfrm>
                <a:off x="1950" y="3806"/>
                <a:ext cx="71"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600">
                    <a:solidFill>
                      <a:srgbClr val="000000"/>
                    </a:solidFill>
                    <a:cs typeface="Times New Roman" pitchFamily="18" charset="0"/>
                  </a:rPr>
                  <a:t>1</a:t>
                </a:r>
                <a:endParaRPr lang="en-US">
                  <a:latin typeface=".VnArial" pitchFamily="34" charset="0"/>
                  <a:cs typeface="Times New Roman" pitchFamily="18" charset="0"/>
                </a:endParaRPr>
              </a:p>
            </p:txBody>
          </p:sp>
          <p:sp>
            <p:nvSpPr>
              <p:cNvPr id="507995" name="Rectangle 91"/>
              <p:cNvSpPr>
                <a:spLocks noChangeArrowheads="1"/>
              </p:cNvSpPr>
              <p:nvPr/>
            </p:nvSpPr>
            <p:spPr bwMode="auto">
              <a:xfrm>
                <a:off x="2046" y="3722"/>
                <a:ext cx="533"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cs typeface="Times New Roman" pitchFamily="18" charset="0"/>
                  </a:rPr>
                  <a:t>cos30</a:t>
                </a:r>
                <a:endParaRPr lang="en-US">
                  <a:latin typeface=".VnArial" pitchFamily="34" charset="0"/>
                  <a:cs typeface="Times New Roman" pitchFamily="18" charset="0"/>
                </a:endParaRPr>
              </a:p>
            </p:txBody>
          </p:sp>
          <p:sp>
            <p:nvSpPr>
              <p:cNvPr id="507996" name="Rectangle 92"/>
              <p:cNvSpPr>
                <a:spLocks noChangeArrowheads="1"/>
              </p:cNvSpPr>
              <p:nvPr/>
            </p:nvSpPr>
            <p:spPr bwMode="auto">
              <a:xfrm>
                <a:off x="2576" y="3686"/>
                <a:ext cx="71"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600">
                    <a:solidFill>
                      <a:srgbClr val="000000"/>
                    </a:solidFill>
                    <a:cs typeface="Times New Roman" pitchFamily="18" charset="0"/>
                  </a:rPr>
                  <a:t>o</a:t>
                </a:r>
                <a:endParaRPr lang="en-US">
                  <a:latin typeface=".VnArial" pitchFamily="34" charset="0"/>
                  <a:cs typeface="Times New Roman" pitchFamily="18" charset="0"/>
                </a:endParaRPr>
              </a:p>
            </p:txBody>
          </p:sp>
          <p:sp>
            <p:nvSpPr>
              <p:cNvPr id="507997" name="Rectangle 93"/>
              <p:cNvSpPr>
                <a:spLocks noChangeArrowheads="1"/>
              </p:cNvSpPr>
              <p:nvPr/>
            </p:nvSpPr>
            <p:spPr bwMode="auto">
              <a:xfrm>
                <a:off x="2637" y="3713"/>
                <a:ext cx="285"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cs typeface="Times New Roman" pitchFamily="18" charset="0"/>
                  </a:rPr>
                  <a:t> =  </a:t>
                </a:r>
                <a:endParaRPr lang="en-US">
                  <a:latin typeface=".VnArial" pitchFamily="34" charset="0"/>
                  <a:cs typeface="Times New Roman" pitchFamily="18" charset="0"/>
                </a:endParaRPr>
              </a:p>
            </p:txBody>
          </p:sp>
          <p:grpSp>
            <p:nvGrpSpPr>
              <p:cNvPr id="507998" name="Group 94"/>
              <p:cNvGrpSpPr>
                <a:grpSpLocks/>
              </p:cNvGrpSpPr>
              <p:nvPr/>
            </p:nvGrpSpPr>
            <p:grpSpPr bwMode="auto">
              <a:xfrm>
                <a:off x="2893" y="3584"/>
                <a:ext cx="345" cy="524"/>
                <a:chOff x="2929" y="3584"/>
                <a:chExt cx="345" cy="524"/>
              </a:xfrm>
            </p:grpSpPr>
            <p:sp>
              <p:nvSpPr>
                <p:cNvPr id="507999" name="Line 95"/>
                <p:cNvSpPr>
                  <a:spLocks noChangeShapeType="1"/>
                </p:cNvSpPr>
                <p:nvPr/>
              </p:nvSpPr>
              <p:spPr bwMode="auto">
                <a:xfrm flipV="1">
                  <a:off x="3072" y="3708"/>
                  <a:ext cx="22" cy="1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8000" name="Line 96"/>
                <p:cNvSpPr>
                  <a:spLocks noChangeShapeType="1"/>
                </p:cNvSpPr>
                <p:nvPr/>
              </p:nvSpPr>
              <p:spPr bwMode="auto">
                <a:xfrm>
                  <a:off x="3094" y="3711"/>
                  <a:ext cx="31" cy="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8001" name="Line 97"/>
                <p:cNvSpPr>
                  <a:spLocks noChangeShapeType="1"/>
                </p:cNvSpPr>
                <p:nvPr/>
              </p:nvSpPr>
              <p:spPr bwMode="auto">
                <a:xfrm flipV="1">
                  <a:off x="3128" y="3584"/>
                  <a:ext cx="41" cy="1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8002" name="Line 98"/>
                <p:cNvSpPr>
                  <a:spLocks noChangeShapeType="1"/>
                </p:cNvSpPr>
                <p:nvPr/>
              </p:nvSpPr>
              <p:spPr bwMode="auto">
                <a:xfrm>
                  <a:off x="3169" y="3584"/>
                  <a:ext cx="87"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8003" name="Line 99"/>
                <p:cNvSpPr>
                  <a:spLocks noChangeShapeType="1"/>
                </p:cNvSpPr>
                <p:nvPr/>
              </p:nvSpPr>
              <p:spPr bwMode="auto">
                <a:xfrm>
                  <a:off x="3057" y="3841"/>
                  <a:ext cx="211"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8004" name="Rectangle 100"/>
                <p:cNvSpPr>
                  <a:spLocks noChangeArrowheads="1"/>
                </p:cNvSpPr>
                <p:nvPr/>
              </p:nvSpPr>
              <p:spPr bwMode="auto">
                <a:xfrm>
                  <a:off x="3123" y="3868"/>
                  <a:ext cx="10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cs typeface="Times New Roman" pitchFamily="18" charset="0"/>
                    </a:rPr>
                    <a:t>2</a:t>
                  </a:r>
                  <a:endParaRPr lang="en-US">
                    <a:latin typeface=".VnArial" pitchFamily="34" charset="0"/>
                    <a:cs typeface="Times New Roman" pitchFamily="18" charset="0"/>
                  </a:endParaRPr>
                </a:p>
              </p:txBody>
            </p:sp>
            <p:sp>
              <p:nvSpPr>
                <p:cNvPr id="508005" name="Rectangle 101"/>
                <p:cNvSpPr>
                  <a:spLocks noChangeArrowheads="1"/>
                </p:cNvSpPr>
                <p:nvPr/>
              </p:nvSpPr>
              <p:spPr bwMode="auto">
                <a:xfrm>
                  <a:off x="3174" y="3591"/>
                  <a:ext cx="10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cs typeface="Times New Roman" pitchFamily="18" charset="0"/>
                    </a:rPr>
                    <a:t>3</a:t>
                  </a:r>
                  <a:endParaRPr lang="en-US">
                    <a:latin typeface=".VnArial" pitchFamily="34" charset="0"/>
                    <a:cs typeface="Times New Roman" pitchFamily="18" charset="0"/>
                  </a:endParaRPr>
                </a:p>
              </p:txBody>
            </p:sp>
            <p:sp>
              <p:nvSpPr>
                <p:cNvPr id="508006" name="Rectangle 102"/>
                <p:cNvSpPr>
                  <a:spLocks noChangeArrowheads="1"/>
                </p:cNvSpPr>
                <p:nvPr/>
              </p:nvSpPr>
              <p:spPr bwMode="auto">
                <a:xfrm>
                  <a:off x="2967" y="3814"/>
                  <a:ext cx="72"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a:solidFill>
                        <a:srgbClr val="000000"/>
                      </a:solidFill>
                      <a:latin typeface="Times New Roman" pitchFamily="18" charset="0"/>
                      <a:cs typeface="Times New Roman" pitchFamily="18" charset="0"/>
                    </a:rPr>
                    <a:t>1</a:t>
                  </a:r>
                  <a:endParaRPr lang="en-US">
                    <a:latin typeface=".VnArial" pitchFamily="34" charset="0"/>
                    <a:cs typeface="Times New Roman" pitchFamily="18" charset="0"/>
                  </a:endParaRPr>
                </a:p>
              </p:txBody>
            </p:sp>
            <p:sp>
              <p:nvSpPr>
                <p:cNvPr id="508007" name="Rectangle 103"/>
                <p:cNvSpPr>
                  <a:spLocks noChangeArrowheads="1"/>
                </p:cNvSpPr>
                <p:nvPr/>
              </p:nvSpPr>
              <p:spPr bwMode="auto">
                <a:xfrm>
                  <a:off x="2929" y="3715"/>
                  <a:ext cx="56"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00"/>
                      </a:solidFill>
                      <a:latin typeface="Times New Roman" pitchFamily="18" charset="0"/>
                      <a:cs typeface="Times New Roman" pitchFamily="18" charset="0"/>
                    </a:rPr>
                    <a:t>l</a:t>
                  </a:r>
                  <a:endParaRPr lang="en-US">
                    <a:latin typeface=".VnArial" pitchFamily="34" charset="0"/>
                    <a:cs typeface="Times New Roman" pitchFamily="18" charset="0"/>
                  </a:endParaRPr>
                </a:p>
              </p:txBody>
            </p:sp>
          </p:grpSp>
          <p:sp>
            <p:nvSpPr>
              <p:cNvPr id="508008" name="Rectangle 104"/>
              <p:cNvSpPr>
                <a:spLocks noChangeArrowheads="1"/>
              </p:cNvSpPr>
              <p:nvPr/>
            </p:nvSpPr>
            <p:spPr bwMode="auto">
              <a:xfrm>
                <a:off x="3258" y="3713"/>
                <a:ext cx="56"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cs typeface="Times New Roman" pitchFamily="18" charset="0"/>
                  </a:rPr>
                  <a:t>.</a:t>
                </a:r>
                <a:endParaRPr lang="en-US">
                  <a:latin typeface=".VnArial" pitchFamily="34" charset="0"/>
                  <a:cs typeface="Times New Roman" pitchFamily="18" charset="0"/>
                </a:endParaRPr>
              </a:p>
            </p:txBody>
          </p:sp>
          <p:sp>
            <p:nvSpPr>
              <p:cNvPr id="508009" name="Rectangle 105"/>
              <p:cNvSpPr>
                <a:spLocks noChangeArrowheads="1"/>
              </p:cNvSpPr>
              <p:nvPr/>
            </p:nvSpPr>
            <p:spPr bwMode="auto">
              <a:xfrm>
                <a:off x="3305" y="3713"/>
                <a:ext cx="56"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cs typeface="Times New Roman" pitchFamily="18" charset="0"/>
                  </a:rPr>
                  <a:t> </a:t>
                </a:r>
                <a:endParaRPr lang="en-US">
                  <a:latin typeface=".VnArial" pitchFamily="34" charset="0"/>
                  <a:cs typeface="Times New Roman" pitchFamily="18" charset="0"/>
                </a:endParaRPr>
              </a:p>
            </p:txBody>
          </p:sp>
        </p:grpSp>
      </p:grpSp>
      <p:sp>
        <p:nvSpPr>
          <p:cNvPr id="508010" name="Text Box 106"/>
          <p:cNvSpPr txBox="1">
            <a:spLocks noChangeArrowheads="1"/>
          </p:cNvSpPr>
          <p:nvPr/>
        </p:nvSpPr>
        <p:spPr bwMode="auto">
          <a:xfrm>
            <a:off x="593725" y="49926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508011" name="Object 107"/>
          <p:cNvGraphicFramePr>
            <a:graphicFrameLocks noGrp="1" noChangeAspect="1"/>
          </p:cNvGraphicFramePr>
          <p:nvPr>
            <p:ph/>
          </p:nvPr>
        </p:nvGraphicFramePr>
        <p:xfrm>
          <a:off x="457200" y="5537200"/>
          <a:ext cx="2133600" cy="863600"/>
        </p:xfrm>
        <a:graphic>
          <a:graphicData uri="http://schemas.openxmlformats.org/presentationml/2006/ole">
            <mc:AlternateContent xmlns:mc="http://schemas.openxmlformats.org/markup-compatibility/2006">
              <mc:Choice xmlns:v="urn:schemas-microsoft-com:vml" Requires="v">
                <p:oleObj spid="_x0000_s508079" name="Equation" r:id="rId3" imgW="1066680" imgH="431640" progId="Equation.3">
                  <p:embed/>
                </p:oleObj>
              </mc:Choice>
              <mc:Fallback>
                <p:oleObj name="Equation" r:id="rId3" imgW="1066680" imgH="431640" progId="Equation.3">
                  <p:embed/>
                  <p:pic>
                    <p:nvPicPr>
                      <p:cNvPr id="0" name="Object 107"/>
                      <p:cNvPicPr>
                        <a:picLocks noGrp="1"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7200" y="5537200"/>
                        <a:ext cx="2133600" cy="863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508012" name="Group 108"/>
          <p:cNvGrpSpPr>
            <a:grpSpLocks/>
          </p:cNvGrpSpPr>
          <p:nvPr/>
        </p:nvGrpSpPr>
        <p:grpSpPr bwMode="auto">
          <a:xfrm>
            <a:off x="288925" y="3230563"/>
            <a:ext cx="5583238" cy="822325"/>
            <a:chOff x="182" y="2035"/>
            <a:chExt cx="3517" cy="518"/>
          </a:xfrm>
        </p:grpSpPr>
        <p:sp>
          <p:nvSpPr>
            <p:cNvPr id="508013" name="Text Box 109"/>
            <p:cNvSpPr txBox="1">
              <a:spLocks noChangeArrowheads="1"/>
            </p:cNvSpPr>
            <p:nvPr/>
          </p:nvSpPr>
          <p:spPr bwMode="auto">
            <a:xfrm>
              <a:off x="182" y="2035"/>
              <a:ext cx="3517"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3300"/>
                  </a:solidFill>
                </a:rPr>
                <a:t>Hệ được xét đối  xứng  đối  với trục AC:</a:t>
              </a:r>
            </a:p>
            <a:p>
              <a:pPr algn="l"/>
              <a:r>
                <a:rPr lang="en-US">
                  <a:solidFill>
                    <a:srgbClr val="003300"/>
                  </a:solidFill>
                </a:rPr>
                <a:t>- N</a:t>
              </a:r>
              <a:r>
                <a:rPr lang="en-US" baseline="-25000">
                  <a:solidFill>
                    <a:srgbClr val="003300"/>
                  </a:solidFill>
                </a:rPr>
                <a:t>1</a:t>
              </a:r>
              <a:r>
                <a:rPr lang="en-US">
                  <a:solidFill>
                    <a:srgbClr val="003300"/>
                  </a:solidFill>
                </a:rPr>
                <a:t>c</a:t>
              </a:r>
              <a:r>
                <a:rPr lang="en-US"/>
                <a:t>os30</a:t>
              </a:r>
              <a:r>
                <a:rPr lang="en-US" baseline="30000"/>
                <a:t>0</a:t>
              </a:r>
              <a:r>
                <a:rPr lang="en-US"/>
                <a:t> + N</a:t>
              </a:r>
              <a:r>
                <a:rPr lang="en-US" baseline="-25000"/>
                <a:t>2</a:t>
              </a:r>
              <a:r>
                <a:rPr lang="en-US"/>
                <a:t>cos30</a:t>
              </a:r>
              <a:r>
                <a:rPr lang="en-US" baseline="30000"/>
                <a:t>0</a:t>
              </a:r>
              <a:r>
                <a:rPr lang="en-US"/>
                <a:t> = 0 ,</a:t>
              </a:r>
              <a:r>
                <a:rPr lang="en-US">
                  <a:solidFill>
                    <a:srgbClr val="003300"/>
                  </a:solidFill>
                </a:rPr>
                <a:t>       N</a:t>
              </a:r>
              <a:r>
                <a:rPr lang="en-US" baseline="-25000">
                  <a:solidFill>
                    <a:srgbClr val="003300"/>
                  </a:solidFill>
                </a:rPr>
                <a:t>1</a:t>
              </a:r>
              <a:r>
                <a:rPr lang="en-US">
                  <a:solidFill>
                    <a:srgbClr val="003300"/>
                  </a:solidFill>
                </a:rPr>
                <a:t>=N</a:t>
              </a:r>
              <a:r>
                <a:rPr lang="en-US" baseline="-25000">
                  <a:solidFill>
                    <a:srgbClr val="003300"/>
                  </a:solidFill>
                </a:rPr>
                <a:t>3</a:t>
              </a:r>
              <a:r>
                <a:rPr lang="en-US">
                  <a:solidFill>
                    <a:srgbClr val="003300"/>
                  </a:solidFill>
                </a:rPr>
                <a:t>. </a:t>
              </a:r>
            </a:p>
          </p:txBody>
        </p:sp>
        <p:sp>
          <p:nvSpPr>
            <p:cNvPr id="508014" name="Line 110"/>
            <p:cNvSpPr>
              <a:spLocks noChangeShapeType="1"/>
            </p:cNvSpPr>
            <p:nvPr/>
          </p:nvSpPr>
          <p:spPr bwMode="auto">
            <a:xfrm>
              <a:off x="2640" y="2400"/>
              <a:ext cx="28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508015" name="Text Box 111"/>
          <p:cNvSpPr txBox="1">
            <a:spLocks noChangeArrowheads="1"/>
          </p:cNvSpPr>
          <p:nvPr/>
        </p:nvSpPr>
        <p:spPr bwMode="auto">
          <a:xfrm>
            <a:off x="441325" y="4078288"/>
            <a:ext cx="37941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Xét sự cân bằng của nút A</a:t>
            </a:r>
          </a:p>
        </p:txBody>
      </p:sp>
      <p:grpSp>
        <p:nvGrpSpPr>
          <p:cNvPr id="508016" name="Group 112"/>
          <p:cNvGrpSpPr>
            <a:grpSpLocks/>
          </p:cNvGrpSpPr>
          <p:nvPr/>
        </p:nvGrpSpPr>
        <p:grpSpPr bwMode="auto">
          <a:xfrm>
            <a:off x="5553075" y="3276600"/>
            <a:ext cx="2562225" cy="3267075"/>
            <a:chOff x="3498" y="2064"/>
            <a:chExt cx="1614" cy="2058"/>
          </a:xfrm>
        </p:grpSpPr>
        <p:grpSp>
          <p:nvGrpSpPr>
            <p:cNvPr id="508017" name="Group 113"/>
            <p:cNvGrpSpPr>
              <a:grpSpLocks/>
            </p:cNvGrpSpPr>
            <p:nvPr/>
          </p:nvGrpSpPr>
          <p:grpSpPr bwMode="auto">
            <a:xfrm>
              <a:off x="3498" y="2064"/>
              <a:ext cx="1614" cy="2058"/>
              <a:chOff x="3498" y="2064"/>
              <a:chExt cx="1614" cy="2058"/>
            </a:xfrm>
          </p:grpSpPr>
          <p:sp>
            <p:nvSpPr>
              <p:cNvPr id="508018" name="Line 114"/>
              <p:cNvSpPr>
                <a:spLocks noChangeShapeType="1"/>
              </p:cNvSpPr>
              <p:nvPr/>
            </p:nvSpPr>
            <p:spPr bwMode="auto">
              <a:xfrm>
                <a:off x="4278" y="2414"/>
                <a:ext cx="27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8019" name="Line 115"/>
              <p:cNvSpPr>
                <a:spLocks noChangeShapeType="1"/>
              </p:cNvSpPr>
              <p:nvPr/>
            </p:nvSpPr>
            <p:spPr bwMode="auto">
              <a:xfrm>
                <a:off x="4824" y="2415"/>
                <a:ext cx="27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8020" name="Line 116"/>
              <p:cNvSpPr>
                <a:spLocks noChangeShapeType="1"/>
              </p:cNvSpPr>
              <p:nvPr/>
            </p:nvSpPr>
            <p:spPr bwMode="auto">
              <a:xfrm>
                <a:off x="4421" y="2415"/>
                <a:ext cx="0" cy="10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8021" name="Line 117"/>
              <p:cNvSpPr>
                <a:spLocks noChangeShapeType="1"/>
              </p:cNvSpPr>
              <p:nvPr/>
            </p:nvSpPr>
            <p:spPr bwMode="auto">
              <a:xfrm flipH="1">
                <a:off x="4421" y="2408"/>
                <a:ext cx="540" cy="10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8022" name="Line 118"/>
              <p:cNvSpPr>
                <a:spLocks noChangeShapeType="1"/>
              </p:cNvSpPr>
              <p:nvPr/>
            </p:nvSpPr>
            <p:spPr bwMode="auto">
              <a:xfrm>
                <a:off x="3881" y="2415"/>
                <a:ext cx="540" cy="10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8023" name="AutoShape 119"/>
              <p:cNvSpPr>
                <a:spLocks noChangeArrowheads="1"/>
              </p:cNvSpPr>
              <p:nvPr/>
            </p:nvSpPr>
            <p:spPr bwMode="auto">
              <a:xfrm>
                <a:off x="4391" y="2393"/>
                <a:ext cx="42" cy="42"/>
              </a:xfrm>
              <a:prstGeom prst="flowChartConnector">
                <a:avLst/>
              </a:prstGeom>
              <a:solidFill>
                <a:srgbClr val="FFFFFF"/>
              </a:solidFill>
              <a:ln w="9525">
                <a:solidFill>
                  <a:srgbClr val="000000"/>
                </a:solidFill>
                <a:round/>
                <a:headEnd/>
                <a:tailEnd/>
              </a:ln>
            </p:spPr>
            <p:txBody>
              <a:bodyPr/>
              <a:lstStyle/>
              <a:p>
                <a:endParaRPr lang="en-US"/>
              </a:p>
            </p:txBody>
          </p:sp>
          <p:sp>
            <p:nvSpPr>
              <p:cNvPr id="508024" name="AutoShape 120"/>
              <p:cNvSpPr>
                <a:spLocks noChangeArrowheads="1"/>
              </p:cNvSpPr>
              <p:nvPr/>
            </p:nvSpPr>
            <p:spPr bwMode="auto">
              <a:xfrm>
                <a:off x="4931" y="2393"/>
                <a:ext cx="43" cy="42"/>
              </a:xfrm>
              <a:prstGeom prst="flowChartConnector">
                <a:avLst/>
              </a:prstGeom>
              <a:solidFill>
                <a:srgbClr val="FFFFFF"/>
              </a:solidFill>
              <a:ln w="9525">
                <a:solidFill>
                  <a:srgbClr val="000000"/>
                </a:solidFill>
                <a:round/>
                <a:headEnd/>
                <a:tailEnd/>
              </a:ln>
            </p:spPr>
            <p:txBody>
              <a:bodyPr/>
              <a:lstStyle/>
              <a:p>
                <a:endParaRPr lang="en-US"/>
              </a:p>
            </p:txBody>
          </p:sp>
          <p:sp>
            <p:nvSpPr>
              <p:cNvPr id="508025" name="AutoShape 121"/>
              <p:cNvSpPr>
                <a:spLocks noChangeArrowheads="1"/>
              </p:cNvSpPr>
              <p:nvPr/>
            </p:nvSpPr>
            <p:spPr bwMode="auto">
              <a:xfrm>
                <a:off x="4398" y="3465"/>
                <a:ext cx="43" cy="43"/>
              </a:xfrm>
              <a:prstGeom prst="flowChartConnector">
                <a:avLst/>
              </a:prstGeom>
              <a:solidFill>
                <a:srgbClr val="FFFFFF"/>
              </a:solidFill>
              <a:ln w="9525">
                <a:solidFill>
                  <a:srgbClr val="000000"/>
                </a:solidFill>
                <a:round/>
                <a:headEnd/>
                <a:tailEnd/>
              </a:ln>
            </p:spPr>
            <p:txBody>
              <a:bodyPr/>
              <a:lstStyle/>
              <a:p>
                <a:endParaRPr lang="en-US"/>
              </a:p>
            </p:txBody>
          </p:sp>
          <p:sp>
            <p:nvSpPr>
              <p:cNvPr id="508026" name="Line 122"/>
              <p:cNvSpPr>
                <a:spLocks noChangeShapeType="1"/>
              </p:cNvSpPr>
              <p:nvPr/>
            </p:nvSpPr>
            <p:spPr bwMode="auto">
              <a:xfrm>
                <a:off x="4421" y="3726"/>
                <a:ext cx="0" cy="360"/>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08027" name="Text Box 123"/>
              <p:cNvSpPr txBox="1">
                <a:spLocks noChangeArrowheads="1"/>
              </p:cNvSpPr>
              <p:nvPr/>
            </p:nvSpPr>
            <p:spPr bwMode="auto">
              <a:xfrm>
                <a:off x="4143" y="3353"/>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000000"/>
                    </a:solidFill>
                    <a:latin typeface="Times New Roman" pitchFamily="18" charset="0"/>
                    <a:cs typeface="Times New Roman" pitchFamily="18" charset="0"/>
                  </a:rPr>
                  <a:t>A</a:t>
                </a:r>
              </a:p>
            </p:txBody>
          </p:sp>
          <p:sp>
            <p:nvSpPr>
              <p:cNvPr id="508028" name="Text Box 124"/>
              <p:cNvSpPr txBox="1">
                <a:spLocks noChangeArrowheads="1"/>
              </p:cNvSpPr>
              <p:nvPr/>
            </p:nvSpPr>
            <p:spPr bwMode="auto">
              <a:xfrm>
                <a:off x="4842" y="2076"/>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000000"/>
                    </a:solidFill>
                    <a:latin typeface="Times New Roman" pitchFamily="18" charset="0"/>
                    <a:cs typeface="Times New Roman" pitchFamily="18" charset="0"/>
                  </a:rPr>
                  <a:t>D</a:t>
                </a:r>
              </a:p>
            </p:txBody>
          </p:sp>
          <p:sp>
            <p:nvSpPr>
              <p:cNvPr id="508029" name="Text Box 125"/>
              <p:cNvSpPr txBox="1">
                <a:spLocks noChangeArrowheads="1"/>
              </p:cNvSpPr>
              <p:nvPr/>
            </p:nvSpPr>
            <p:spPr bwMode="auto">
              <a:xfrm>
                <a:off x="4290" y="2064"/>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000000"/>
                    </a:solidFill>
                    <a:latin typeface="Times New Roman" pitchFamily="18" charset="0"/>
                    <a:cs typeface="Times New Roman" pitchFamily="18" charset="0"/>
                  </a:rPr>
                  <a:t>C</a:t>
                </a:r>
              </a:p>
            </p:txBody>
          </p:sp>
          <p:sp>
            <p:nvSpPr>
              <p:cNvPr id="508030" name="Text Box 126"/>
              <p:cNvSpPr txBox="1">
                <a:spLocks noChangeArrowheads="1"/>
              </p:cNvSpPr>
              <p:nvPr/>
            </p:nvSpPr>
            <p:spPr bwMode="auto">
              <a:xfrm>
                <a:off x="3741" y="2070"/>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000000"/>
                    </a:solidFill>
                    <a:latin typeface="Times New Roman" pitchFamily="18" charset="0"/>
                    <a:cs typeface="Times New Roman" pitchFamily="18" charset="0"/>
                  </a:rPr>
                  <a:t>B</a:t>
                </a:r>
              </a:p>
            </p:txBody>
          </p:sp>
          <p:sp>
            <p:nvSpPr>
              <p:cNvPr id="508031" name="Text Box 127"/>
              <p:cNvSpPr txBox="1">
                <a:spLocks noChangeArrowheads="1"/>
              </p:cNvSpPr>
              <p:nvPr/>
            </p:nvSpPr>
            <p:spPr bwMode="auto">
              <a:xfrm>
                <a:off x="4830" y="2483"/>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000000"/>
                    </a:solidFill>
                    <a:latin typeface="Times New Roman" pitchFamily="18" charset="0"/>
                    <a:cs typeface="Times New Roman" pitchFamily="18" charset="0"/>
                  </a:rPr>
                  <a:t>3</a:t>
                </a:r>
              </a:p>
            </p:txBody>
          </p:sp>
          <p:sp>
            <p:nvSpPr>
              <p:cNvPr id="508032" name="Text Box 128"/>
              <p:cNvSpPr txBox="1">
                <a:spLocks noChangeArrowheads="1"/>
              </p:cNvSpPr>
              <p:nvPr/>
            </p:nvSpPr>
            <p:spPr bwMode="auto">
              <a:xfrm>
                <a:off x="4230" y="2487"/>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000000"/>
                    </a:solidFill>
                    <a:latin typeface="Times New Roman" pitchFamily="18" charset="0"/>
                    <a:cs typeface="Times New Roman" pitchFamily="18" charset="0"/>
                  </a:rPr>
                  <a:t>2</a:t>
                </a:r>
              </a:p>
            </p:txBody>
          </p:sp>
          <p:sp>
            <p:nvSpPr>
              <p:cNvPr id="508033" name="Text Box 129"/>
              <p:cNvSpPr txBox="1">
                <a:spLocks noChangeArrowheads="1"/>
              </p:cNvSpPr>
              <p:nvPr/>
            </p:nvSpPr>
            <p:spPr bwMode="auto">
              <a:xfrm>
                <a:off x="3783" y="2496"/>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000000"/>
                    </a:solidFill>
                    <a:latin typeface="Times New Roman" pitchFamily="18" charset="0"/>
                    <a:cs typeface="Times New Roman" pitchFamily="18" charset="0"/>
                  </a:rPr>
                  <a:t>1</a:t>
                </a:r>
              </a:p>
            </p:txBody>
          </p:sp>
          <p:sp>
            <p:nvSpPr>
              <p:cNvPr id="508034" name="Arc 130"/>
              <p:cNvSpPr>
                <a:spLocks/>
              </p:cNvSpPr>
              <p:nvPr/>
            </p:nvSpPr>
            <p:spPr bwMode="auto">
              <a:xfrm>
                <a:off x="4410" y="3153"/>
                <a:ext cx="159" cy="323"/>
              </a:xfrm>
              <a:custGeom>
                <a:avLst/>
                <a:gdLst>
                  <a:gd name="G0" fmla="+- 0 0 0"/>
                  <a:gd name="G1" fmla="+- 21579 0 0"/>
                  <a:gd name="G2" fmla="+- 21600 0 0"/>
                  <a:gd name="T0" fmla="*/ 942 w 10635"/>
                  <a:gd name="T1" fmla="*/ 0 h 21579"/>
                  <a:gd name="T2" fmla="*/ 10635 w 10635"/>
                  <a:gd name="T3" fmla="*/ 2778 h 21579"/>
                  <a:gd name="T4" fmla="*/ 0 w 10635"/>
                  <a:gd name="T5" fmla="*/ 21579 h 21579"/>
                </a:gdLst>
                <a:ahLst/>
                <a:cxnLst>
                  <a:cxn ang="0">
                    <a:pos x="T0" y="T1"/>
                  </a:cxn>
                  <a:cxn ang="0">
                    <a:pos x="T2" y="T3"/>
                  </a:cxn>
                  <a:cxn ang="0">
                    <a:pos x="T4" y="T5"/>
                  </a:cxn>
                </a:cxnLst>
                <a:rect l="0" t="0" r="r" b="b"/>
                <a:pathLst>
                  <a:path w="10635" h="21579" fill="none" extrusionOk="0">
                    <a:moveTo>
                      <a:pt x="942" y="-1"/>
                    </a:moveTo>
                    <a:cubicBezTo>
                      <a:pt x="4346" y="148"/>
                      <a:pt x="7668" y="1100"/>
                      <a:pt x="10634" y="2778"/>
                    </a:cubicBezTo>
                  </a:path>
                  <a:path w="10635" h="21579" stroke="0" extrusionOk="0">
                    <a:moveTo>
                      <a:pt x="942" y="-1"/>
                    </a:moveTo>
                    <a:cubicBezTo>
                      <a:pt x="4346" y="148"/>
                      <a:pt x="7668" y="1100"/>
                      <a:pt x="10634" y="2778"/>
                    </a:cubicBezTo>
                    <a:lnTo>
                      <a:pt x="0" y="21579"/>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8035" name="Text Box 131"/>
              <p:cNvSpPr txBox="1">
                <a:spLocks noChangeArrowheads="1"/>
              </p:cNvSpPr>
              <p:nvPr/>
            </p:nvSpPr>
            <p:spPr bwMode="auto">
              <a:xfrm>
                <a:off x="4089" y="2766"/>
                <a:ext cx="468"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a:solidFill>
                      <a:srgbClr val="000000"/>
                    </a:solidFill>
                    <a:latin typeface="Times New Roman" pitchFamily="18" charset="0"/>
                    <a:cs typeface="Times New Roman" pitchFamily="18" charset="0"/>
                  </a:rPr>
                  <a:t>30</a:t>
                </a:r>
                <a:r>
                  <a:rPr lang="en-US" baseline="30000">
                    <a:solidFill>
                      <a:srgbClr val="000000"/>
                    </a:solidFill>
                    <a:latin typeface="Times New Roman" pitchFamily="18" charset="0"/>
                    <a:cs typeface="Times New Roman" pitchFamily="18" charset="0"/>
                  </a:rPr>
                  <a:t>o</a:t>
                </a:r>
                <a:endParaRPr lang="en-US">
                  <a:solidFill>
                    <a:srgbClr val="000000"/>
                  </a:solidFill>
                  <a:latin typeface="Times New Roman" pitchFamily="18" charset="0"/>
                  <a:cs typeface="Times New Roman" pitchFamily="18" charset="0"/>
                </a:endParaRPr>
              </a:p>
            </p:txBody>
          </p:sp>
          <p:sp>
            <p:nvSpPr>
              <p:cNvPr id="508036" name="Text Box 132"/>
              <p:cNvSpPr txBox="1">
                <a:spLocks noChangeArrowheads="1"/>
              </p:cNvSpPr>
              <p:nvPr/>
            </p:nvSpPr>
            <p:spPr bwMode="auto">
              <a:xfrm>
                <a:off x="4365" y="2793"/>
                <a:ext cx="516"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a:solidFill>
                      <a:srgbClr val="000000"/>
                    </a:solidFill>
                    <a:latin typeface="Times New Roman" pitchFamily="18" charset="0"/>
                    <a:cs typeface="Times New Roman" pitchFamily="18" charset="0"/>
                  </a:rPr>
                  <a:t>30</a:t>
                </a:r>
                <a:r>
                  <a:rPr lang="en-US" baseline="30000">
                    <a:solidFill>
                      <a:srgbClr val="000000"/>
                    </a:solidFill>
                    <a:latin typeface="Times New Roman" pitchFamily="18" charset="0"/>
                    <a:cs typeface="Times New Roman" pitchFamily="18" charset="0"/>
                  </a:rPr>
                  <a:t>o</a:t>
                </a:r>
                <a:endParaRPr lang="en-US">
                  <a:solidFill>
                    <a:srgbClr val="000000"/>
                  </a:solidFill>
                  <a:latin typeface="Times New Roman" pitchFamily="18" charset="0"/>
                  <a:cs typeface="Times New Roman" pitchFamily="18" charset="0"/>
                </a:endParaRPr>
              </a:p>
            </p:txBody>
          </p:sp>
          <p:sp>
            <p:nvSpPr>
              <p:cNvPr id="508037" name="Arc 133"/>
              <p:cNvSpPr>
                <a:spLocks/>
              </p:cNvSpPr>
              <p:nvPr/>
            </p:nvSpPr>
            <p:spPr bwMode="auto">
              <a:xfrm>
                <a:off x="4246" y="3107"/>
                <a:ext cx="169" cy="380"/>
              </a:xfrm>
              <a:custGeom>
                <a:avLst/>
                <a:gdLst>
                  <a:gd name="G0" fmla="+- 9456 0 0"/>
                  <a:gd name="G1" fmla="+- 21600 0 0"/>
                  <a:gd name="G2" fmla="+- 21600 0 0"/>
                  <a:gd name="T0" fmla="*/ 0 w 9655"/>
                  <a:gd name="T1" fmla="*/ 2180 h 21600"/>
                  <a:gd name="T2" fmla="*/ 9655 w 9655"/>
                  <a:gd name="T3" fmla="*/ 1 h 21600"/>
                  <a:gd name="T4" fmla="*/ 9456 w 9655"/>
                  <a:gd name="T5" fmla="*/ 21600 h 21600"/>
                </a:gdLst>
                <a:ahLst/>
                <a:cxnLst>
                  <a:cxn ang="0">
                    <a:pos x="T0" y="T1"/>
                  </a:cxn>
                  <a:cxn ang="0">
                    <a:pos x="T2" y="T3"/>
                  </a:cxn>
                  <a:cxn ang="0">
                    <a:pos x="T4" y="T5"/>
                  </a:cxn>
                </a:cxnLst>
                <a:rect l="0" t="0" r="r" b="b"/>
                <a:pathLst>
                  <a:path w="9655" h="21600" fill="none" extrusionOk="0">
                    <a:moveTo>
                      <a:pt x="-1" y="2179"/>
                    </a:moveTo>
                    <a:cubicBezTo>
                      <a:pt x="2945" y="745"/>
                      <a:pt x="6179" y="-1"/>
                      <a:pt x="9456" y="0"/>
                    </a:cubicBezTo>
                    <a:cubicBezTo>
                      <a:pt x="9522" y="0"/>
                      <a:pt x="9588" y="0"/>
                      <a:pt x="9655" y="0"/>
                    </a:cubicBezTo>
                  </a:path>
                  <a:path w="9655" h="21600" stroke="0" extrusionOk="0">
                    <a:moveTo>
                      <a:pt x="-1" y="2179"/>
                    </a:moveTo>
                    <a:cubicBezTo>
                      <a:pt x="2945" y="745"/>
                      <a:pt x="6179" y="-1"/>
                      <a:pt x="9456" y="0"/>
                    </a:cubicBezTo>
                    <a:cubicBezTo>
                      <a:pt x="9522" y="0"/>
                      <a:pt x="9588" y="0"/>
                      <a:pt x="9655" y="0"/>
                    </a:cubicBezTo>
                    <a:lnTo>
                      <a:pt x="9456"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8038" name="Text Box 134"/>
              <p:cNvSpPr txBox="1">
                <a:spLocks noChangeArrowheads="1"/>
              </p:cNvSpPr>
              <p:nvPr/>
            </p:nvSpPr>
            <p:spPr bwMode="auto">
              <a:xfrm>
                <a:off x="4199" y="3846"/>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CC3300"/>
                    </a:solidFill>
                    <a:latin typeface="Times New Roman" pitchFamily="18" charset="0"/>
                    <a:cs typeface="Times New Roman" pitchFamily="18" charset="0"/>
                  </a:rPr>
                  <a:t>P</a:t>
                </a:r>
              </a:p>
            </p:txBody>
          </p:sp>
          <p:sp>
            <p:nvSpPr>
              <p:cNvPr id="508039" name="Line 135"/>
              <p:cNvSpPr>
                <a:spLocks noChangeShapeType="1"/>
              </p:cNvSpPr>
              <p:nvPr/>
            </p:nvSpPr>
            <p:spPr bwMode="auto">
              <a:xfrm flipH="1" flipV="1">
                <a:off x="4240" y="2359"/>
                <a:ext cx="74" cy="74"/>
              </a:xfrm>
              <a:prstGeom prst="line">
                <a:avLst/>
              </a:prstGeom>
              <a:noFill/>
              <a:ln w="952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8040" name="Line 136"/>
              <p:cNvSpPr>
                <a:spLocks noChangeShapeType="1"/>
              </p:cNvSpPr>
              <p:nvPr/>
            </p:nvSpPr>
            <p:spPr bwMode="auto">
              <a:xfrm>
                <a:off x="4314" y="2385"/>
                <a:ext cx="23" cy="23"/>
              </a:xfrm>
              <a:prstGeom prst="line">
                <a:avLst/>
              </a:prstGeom>
              <a:noFill/>
              <a:ln w="952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8041" name="Line 137"/>
              <p:cNvSpPr>
                <a:spLocks noChangeShapeType="1"/>
              </p:cNvSpPr>
              <p:nvPr/>
            </p:nvSpPr>
            <p:spPr bwMode="auto">
              <a:xfrm>
                <a:off x="4362" y="2385"/>
                <a:ext cx="23" cy="23"/>
              </a:xfrm>
              <a:prstGeom prst="line">
                <a:avLst/>
              </a:prstGeom>
              <a:noFill/>
              <a:ln w="952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8042" name="Line 138"/>
              <p:cNvSpPr>
                <a:spLocks noChangeShapeType="1"/>
              </p:cNvSpPr>
              <p:nvPr/>
            </p:nvSpPr>
            <p:spPr bwMode="auto">
              <a:xfrm>
                <a:off x="4410" y="2385"/>
                <a:ext cx="23" cy="23"/>
              </a:xfrm>
              <a:prstGeom prst="line">
                <a:avLst/>
              </a:prstGeom>
              <a:noFill/>
              <a:ln w="952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8043" name="Line 139"/>
              <p:cNvSpPr>
                <a:spLocks noChangeShapeType="1"/>
              </p:cNvSpPr>
              <p:nvPr/>
            </p:nvSpPr>
            <p:spPr bwMode="auto">
              <a:xfrm>
                <a:off x="4458" y="2385"/>
                <a:ext cx="23" cy="23"/>
              </a:xfrm>
              <a:prstGeom prst="line">
                <a:avLst/>
              </a:prstGeom>
              <a:noFill/>
              <a:ln w="952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8044" name="Line 140"/>
              <p:cNvSpPr>
                <a:spLocks noChangeShapeType="1"/>
              </p:cNvSpPr>
              <p:nvPr/>
            </p:nvSpPr>
            <p:spPr bwMode="auto">
              <a:xfrm>
                <a:off x="4506" y="2385"/>
                <a:ext cx="23" cy="23"/>
              </a:xfrm>
              <a:prstGeom prst="line">
                <a:avLst/>
              </a:prstGeom>
              <a:noFill/>
              <a:ln w="952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8045" name="AutoShape 141"/>
              <p:cNvSpPr>
                <a:spLocks noChangeArrowheads="1"/>
              </p:cNvSpPr>
              <p:nvPr/>
            </p:nvSpPr>
            <p:spPr bwMode="auto">
              <a:xfrm>
                <a:off x="3858" y="2385"/>
                <a:ext cx="43" cy="43"/>
              </a:xfrm>
              <a:prstGeom prst="flowChartConnector">
                <a:avLst/>
              </a:prstGeom>
              <a:solidFill>
                <a:srgbClr val="FFFFFF"/>
              </a:solidFill>
              <a:ln w="9525">
                <a:solidFill>
                  <a:srgbClr val="000000"/>
                </a:solidFill>
                <a:round/>
                <a:headEnd/>
                <a:tailEnd/>
              </a:ln>
            </p:spPr>
            <p:txBody>
              <a:bodyPr/>
              <a:lstStyle/>
              <a:p>
                <a:endParaRPr lang="en-US"/>
              </a:p>
            </p:txBody>
          </p:sp>
          <p:sp>
            <p:nvSpPr>
              <p:cNvPr id="508046" name="Line 142"/>
              <p:cNvSpPr>
                <a:spLocks noChangeShapeType="1"/>
              </p:cNvSpPr>
              <p:nvPr/>
            </p:nvSpPr>
            <p:spPr bwMode="auto">
              <a:xfrm>
                <a:off x="3738" y="2403"/>
                <a:ext cx="27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8047" name="Line 143"/>
              <p:cNvSpPr>
                <a:spLocks noChangeShapeType="1"/>
              </p:cNvSpPr>
              <p:nvPr/>
            </p:nvSpPr>
            <p:spPr bwMode="auto">
              <a:xfrm>
                <a:off x="4266" y="2406"/>
                <a:ext cx="27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8048" name="Line 144"/>
              <p:cNvSpPr>
                <a:spLocks noChangeShapeType="1"/>
              </p:cNvSpPr>
              <p:nvPr/>
            </p:nvSpPr>
            <p:spPr bwMode="auto">
              <a:xfrm>
                <a:off x="4323" y="2391"/>
                <a:ext cx="23" cy="23"/>
              </a:xfrm>
              <a:prstGeom prst="line">
                <a:avLst/>
              </a:prstGeom>
              <a:noFill/>
              <a:ln w="952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8049" name="Line 145"/>
              <p:cNvSpPr>
                <a:spLocks noChangeShapeType="1"/>
              </p:cNvSpPr>
              <p:nvPr/>
            </p:nvSpPr>
            <p:spPr bwMode="auto">
              <a:xfrm>
                <a:off x="4323" y="2355"/>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8050" name="Line 146"/>
              <p:cNvSpPr>
                <a:spLocks noChangeShapeType="1"/>
              </p:cNvSpPr>
              <p:nvPr/>
            </p:nvSpPr>
            <p:spPr bwMode="auto">
              <a:xfrm>
                <a:off x="4392" y="2355"/>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8051" name="Line 147"/>
              <p:cNvSpPr>
                <a:spLocks noChangeShapeType="1"/>
              </p:cNvSpPr>
              <p:nvPr/>
            </p:nvSpPr>
            <p:spPr bwMode="auto">
              <a:xfrm>
                <a:off x="4458" y="2355"/>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8052" name="Line 148"/>
              <p:cNvSpPr>
                <a:spLocks noChangeShapeType="1"/>
              </p:cNvSpPr>
              <p:nvPr/>
            </p:nvSpPr>
            <p:spPr bwMode="auto">
              <a:xfrm>
                <a:off x="4506" y="2355"/>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8053" name="Line 149"/>
              <p:cNvSpPr>
                <a:spLocks noChangeShapeType="1"/>
              </p:cNvSpPr>
              <p:nvPr/>
            </p:nvSpPr>
            <p:spPr bwMode="auto">
              <a:xfrm>
                <a:off x="4812" y="2355"/>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8054" name="Line 150"/>
              <p:cNvSpPr>
                <a:spLocks noChangeShapeType="1"/>
              </p:cNvSpPr>
              <p:nvPr/>
            </p:nvSpPr>
            <p:spPr bwMode="auto">
              <a:xfrm>
                <a:off x="4860" y="2355"/>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8055" name="Line 151"/>
              <p:cNvSpPr>
                <a:spLocks noChangeShapeType="1"/>
              </p:cNvSpPr>
              <p:nvPr/>
            </p:nvSpPr>
            <p:spPr bwMode="auto">
              <a:xfrm>
                <a:off x="4938" y="2355"/>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8056" name="Line 152"/>
              <p:cNvSpPr>
                <a:spLocks noChangeShapeType="1"/>
              </p:cNvSpPr>
              <p:nvPr/>
            </p:nvSpPr>
            <p:spPr bwMode="auto">
              <a:xfrm>
                <a:off x="5052" y="2364"/>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8057" name="Line 153"/>
              <p:cNvSpPr>
                <a:spLocks noChangeShapeType="1"/>
              </p:cNvSpPr>
              <p:nvPr/>
            </p:nvSpPr>
            <p:spPr bwMode="auto">
              <a:xfrm>
                <a:off x="4986" y="2355"/>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8058" name="Line 154"/>
              <p:cNvSpPr>
                <a:spLocks noChangeShapeType="1"/>
              </p:cNvSpPr>
              <p:nvPr/>
            </p:nvSpPr>
            <p:spPr bwMode="auto">
              <a:xfrm>
                <a:off x="3912" y="2346"/>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8059" name="Line 155"/>
              <p:cNvSpPr>
                <a:spLocks noChangeShapeType="1"/>
              </p:cNvSpPr>
              <p:nvPr/>
            </p:nvSpPr>
            <p:spPr bwMode="auto">
              <a:xfrm>
                <a:off x="4272" y="2355"/>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8060" name="Line 156"/>
              <p:cNvSpPr>
                <a:spLocks noChangeShapeType="1"/>
              </p:cNvSpPr>
              <p:nvPr/>
            </p:nvSpPr>
            <p:spPr bwMode="auto">
              <a:xfrm>
                <a:off x="3738" y="2346"/>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8061" name="Line 157"/>
              <p:cNvSpPr>
                <a:spLocks noChangeShapeType="1"/>
              </p:cNvSpPr>
              <p:nvPr/>
            </p:nvSpPr>
            <p:spPr bwMode="auto">
              <a:xfrm>
                <a:off x="3798" y="2337"/>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8062" name="Line 158"/>
              <p:cNvSpPr>
                <a:spLocks noChangeShapeType="1"/>
              </p:cNvSpPr>
              <p:nvPr/>
            </p:nvSpPr>
            <p:spPr bwMode="auto">
              <a:xfrm>
                <a:off x="3849" y="2337"/>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8063" name="Line 159"/>
              <p:cNvSpPr>
                <a:spLocks noChangeShapeType="1"/>
              </p:cNvSpPr>
              <p:nvPr/>
            </p:nvSpPr>
            <p:spPr bwMode="auto">
              <a:xfrm>
                <a:off x="3972" y="2355"/>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8064" name="Line 160"/>
              <p:cNvSpPr>
                <a:spLocks noChangeShapeType="1"/>
              </p:cNvSpPr>
              <p:nvPr/>
            </p:nvSpPr>
            <p:spPr bwMode="auto">
              <a:xfrm flipH="1">
                <a:off x="4428" y="2415"/>
                <a:ext cx="528" cy="12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8065" name="Line 161"/>
              <p:cNvSpPr>
                <a:spLocks noChangeShapeType="1"/>
              </p:cNvSpPr>
              <p:nvPr/>
            </p:nvSpPr>
            <p:spPr bwMode="auto">
              <a:xfrm>
                <a:off x="4419" y="3489"/>
                <a:ext cx="536" cy="19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8066" name="Line 162"/>
              <p:cNvSpPr>
                <a:spLocks noChangeShapeType="1"/>
              </p:cNvSpPr>
              <p:nvPr/>
            </p:nvSpPr>
            <p:spPr bwMode="auto">
              <a:xfrm>
                <a:off x="4419" y="3729"/>
                <a:ext cx="455" cy="16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8067" name="Line 163"/>
              <p:cNvSpPr>
                <a:spLocks noChangeShapeType="1"/>
              </p:cNvSpPr>
              <p:nvPr/>
            </p:nvSpPr>
            <p:spPr bwMode="auto">
              <a:xfrm flipH="1">
                <a:off x="4794" y="3594"/>
                <a:ext cx="144" cy="3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8068" name="Line 164"/>
              <p:cNvSpPr>
                <a:spLocks noChangeShapeType="1"/>
              </p:cNvSpPr>
              <p:nvPr/>
            </p:nvSpPr>
            <p:spPr bwMode="auto">
              <a:xfrm flipH="1">
                <a:off x="4911" y="3423"/>
                <a:ext cx="96" cy="240"/>
              </a:xfrm>
              <a:prstGeom prst="line">
                <a:avLst/>
              </a:prstGeom>
              <a:noFill/>
              <a:ln w="952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8069" name="Line 165"/>
              <p:cNvSpPr>
                <a:spLocks noChangeShapeType="1"/>
              </p:cNvSpPr>
              <p:nvPr/>
            </p:nvSpPr>
            <p:spPr bwMode="auto">
              <a:xfrm flipH="1">
                <a:off x="4722" y="3882"/>
                <a:ext cx="96" cy="240"/>
              </a:xfrm>
              <a:prstGeom prst="line">
                <a:avLst/>
              </a:prstGeom>
              <a:noFill/>
              <a:ln w="9525">
                <a:solidFill>
                  <a:schemeClr val="tx1"/>
                </a:solidFill>
                <a:round/>
                <a:headEnd type="stealth"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8070" name="Text Box 166"/>
              <p:cNvSpPr txBox="1">
                <a:spLocks noChangeArrowheads="1"/>
              </p:cNvSpPr>
              <p:nvPr/>
            </p:nvSpPr>
            <p:spPr bwMode="auto">
              <a:xfrm rot="17400000">
                <a:off x="4503" y="3436"/>
                <a:ext cx="605" cy="3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algn="l"/>
                <a:r>
                  <a:rPr lang="en-US">
                    <a:latin typeface="Times New Roman" pitchFamily="18" charset="0"/>
                    <a:cs typeface="Times New Roman" pitchFamily="18" charset="0"/>
                  </a:rPr>
                  <a:t>∆l</a:t>
                </a:r>
                <a:r>
                  <a:rPr lang="en-US" baseline="-25000">
                    <a:latin typeface="Times New Roman" pitchFamily="18" charset="0"/>
                    <a:cs typeface="Times New Roman" pitchFamily="18" charset="0"/>
                  </a:rPr>
                  <a:t>1</a:t>
                </a:r>
              </a:p>
            </p:txBody>
          </p:sp>
          <p:sp>
            <p:nvSpPr>
              <p:cNvPr id="508071" name="Oval 167"/>
              <p:cNvSpPr>
                <a:spLocks noChangeArrowheads="1"/>
              </p:cNvSpPr>
              <p:nvPr/>
            </p:nvSpPr>
            <p:spPr bwMode="auto">
              <a:xfrm>
                <a:off x="4394" y="3702"/>
                <a:ext cx="52" cy="52"/>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08072" name="Line 168"/>
              <p:cNvSpPr>
                <a:spLocks noChangeShapeType="1"/>
              </p:cNvSpPr>
              <p:nvPr/>
            </p:nvSpPr>
            <p:spPr bwMode="auto">
              <a:xfrm>
                <a:off x="4410" y="3468"/>
                <a:ext cx="0" cy="259"/>
              </a:xfrm>
              <a:prstGeom prst="line">
                <a:avLst/>
              </a:prstGeom>
              <a:noFill/>
              <a:ln w="2857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508073" name="Group 169"/>
              <p:cNvGrpSpPr>
                <a:grpSpLocks/>
              </p:cNvGrpSpPr>
              <p:nvPr/>
            </p:nvGrpSpPr>
            <p:grpSpPr bwMode="auto">
              <a:xfrm>
                <a:off x="3498" y="3451"/>
                <a:ext cx="480" cy="350"/>
                <a:chOff x="3552" y="3649"/>
                <a:chExt cx="480" cy="350"/>
              </a:xfrm>
            </p:grpSpPr>
            <p:sp>
              <p:nvSpPr>
                <p:cNvPr id="508074" name="Line 170"/>
                <p:cNvSpPr>
                  <a:spLocks noChangeShapeType="1"/>
                </p:cNvSpPr>
                <p:nvPr/>
              </p:nvSpPr>
              <p:spPr bwMode="auto">
                <a:xfrm>
                  <a:off x="3840" y="3696"/>
                  <a:ext cx="19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8075" name="Line 171"/>
                <p:cNvSpPr>
                  <a:spLocks noChangeShapeType="1"/>
                </p:cNvSpPr>
                <p:nvPr/>
              </p:nvSpPr>
              <p:spPr bwMode="auto">
                <a:xfrm>
                  <a:off x="3840" y="3966"/>
                  <a:ext cx="19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8076" name="Line 172"/>
                <p:cNvSpPr>
                  <a:spLocks noChangeShapeType="1"/>
                </p:cNvSpPr>
                <p:nvPr/>
              </p:nvSpPr>
              <p:spPr bwMode="auto">
                <a:xfrm>
                  <a:off x="3936" y="3696"/>
                  <a:ext cx="0" cy="259"/>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8077" name="Text Box 173"/>
                <p:cNvSpPr txBox="1">
                  <a:spLocks noChangeArrowheads="1"/>
                </p:cNvSpPr>
                <p:nvPr/>
              </p:nvSpPr>
              <p:spPr bwMode="auto">
                <a:xfrm rot="16200000">
                  <a:off x="3521" y="3680"/>
                  <a:ext cx="35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∆l</a:t>
                  </a:r>
                  <a:r>
                    <a:rPr lang="en-US" baseline="-25000">
                      <a:latin typeface="Times New Roman" pitchFamily="18" charset="0"/>
                      <a:cs typeface="Times New Roman" pitchFamily="18" charset="0"/>
                    </a:rPr>
                    <a:t>2</a:t>
                  </a:r>
                </a:p>
              </p:txBody>
            </p:sp>
          </p:grpSp>
        </p:grpSp>
        <p:sp>
          <p:nvSpPr>
            <p:cNvPr id="508078" name="Text Box 174"/>
            <p:cNvSpPr txBox="1">
              <a:spLocks noChangeArrowheads="1"/>
            </p:cNvSpPr>
            <p:nvPr/>
          </p:nvSpPr>
          <p:spPr bwMode="auto">
            <a:xfrm>
              <a:off x="4139" y="3577"/>
              <a:ext cx="31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A</a:t>
              </a:r>
              <a:r>
                <a:rPr lang="en-US" baseline="-25000"/>
                <a:t>1</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507907"/>
                                        </p:tgtEl>
                                        <p:attrNameLst>
                                          <p:attrName>style.visibility</p:attrName>
                                        </p:attrNameLst>
                                      </p:cBhvr>
                                      <p:to>
                                        <p:strVal val="visible"/>
                                      </p:to>
                                    </p:set>
                                    <p:anim calcmode="lin" valueType="num">
                                      <p:cBhvr additive="base">
                                        <p:cTn id="7" dur="3000" fill="hold"/>
                                        <p:tgtEl>
                                          <p:spTgt spid="507907"/>
                                        </p:tgtEl>
                                        <p:attrNameLst>
                                          <p:attrName>ppt_x</p:attrName>
                                        </p:attrNameLst>
                                      </p:cBhvr>
                                      <p:tavLst>
                                        <p:tav tm="0">
                                          <p:val>
                                            <p:strVal val="0-#ppt_w/2"/>
                                          </p:val>
                                        </p:tav>
                                        <p:tav tm="100000">
                                          <p:val>
                                            <p:strVal val="#ppt_x"/>
                                          </p:val>
                                        </p:tav>
                                      </p:tavLst>
                                    </p:anim>
                                    <p:anim calcmode="lin" valueType="num">
                                      <p:cBhvr additive="base">
                                        <p:cTn id="8" dur="3000" fill="hold"/>
                                        <p:tgtEl>
                                          <p:spTgt spid="507907"/>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1" presetClass="entr" presetSubtype="4" fill="hold" nodeType="clickEffect">
                                  <p:stCondLst>
                                    <p:cond delay="0"/>
                                  </p:stCondLst>
                                  <p:childTnLst>
                                    <p:set>
                                      <p:cBhvr>
                                        <p:cTn id="12" dur="1" fill="hold">
                                          <p:stCondLst>
                                            <p:cond delay="0"/>
                                          </p:stCondLst>
                                        </p:cTn>
                                        <p:tgtEl>
                                          <p:spTgt spid="507908"/>
                                        </p:tgtEl>
                                        <p:attrNameLst>
                                          <p:attrName>style.visibility</p:attrName>
                                        </p:attrNameLst>
                                      </p:cBhvr>
                                      <p:to>
                                        <p:strVal val="visible"/>
                                      </p:to>
                                    </p:set>
                                    <p:animEffect transition="in" filter="wheel(4)">
                                      <p:cBhvr>
                                        <p:cTn id="13" dur="2000"/>
                                        <p:tgtEl>
                                          <p:spTgt spid="507908"/>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21" presetClass="entr" presetSubtype="4" fill="hold" nodeType="clickEffect">
                                  <p:stCondLst>
                                    <p:cond delay="0"/>
                                  </p:stCondLst>
                                  <p:childTnLst>
                                    <p:set>
                                      <p:cBhvr>
                                        <p:cTn id="17" dur="1" fill="hold">
                                          <p:stCondLst>
                                            <p:cond delay="0"/>
                                          </p:stCondLst>
                                        </p:cTn>
                                        <p:tgtEl>
                                          <p:spTgt spid="507928"/>
                                        </p:tgtEl>
                                        <p:attrNameLst>
                                          <p:attrName>style.visibility</p:attrName>
                                        </p:attrNameLst>
                                      </p:cBhvr>
                                      <p:to>
                                        <p:strVal val="visible"/>
                                      </p:to>
                                    </p:set>
                                    <p:animEffect transition="in" filter="wheel(4)">
                                      <p:cBhvr>
                                        <p:cTn id="18" dur="2000"/>
                                        <p:tgtEl>
                                          <p:spTgt spid="507928"/>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5" presetClass="entr" presetSubtype="10" fill="hold" nodeType="clickEffect">
                                  <p:stCondLst>
                                    <p:cond delay="0"/>
                                  </p:stCondLst>
                                  <p:childTnLst>
                                    <p:set>
                                      <p:cBhvr>
                                        <p:cTn id="22" dur="1" fill="hold">
                                          <p:stCondLst>
                                            <p:cond delay="0"/>
                                          </p:stCondLst>
                                        </p:cTn>
                                        <p:tgtEl>
                                          <p:spTgt spid="508012"/>
                                        </p:tgtEl>
                                        <p:attrNameLst>
                                          <p:attrName>style.visibility</p:attrName>
                                        </p:attrNameLst>
                                      </p:cBhvr>
                                      <p:to>
                                        <p:strVal val="visible"/>
                                      </p:to>
                                    </p:set>
                                    <p:animEffect transition="in" filter="checkerboard(across)">
                                      <p:cBhvr>
                                        <p:cTn id="23" dur="500"/>
                                        <p:tgtEl>
                                          <p:spTgt spid="508012"/>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5" presetClass="entr" presetSubtype="10" fill="hold" grpId="0" nodeType="clickEffect">
                                  <p:stCondLst>
                                    <p:cond delay="0"/>
                                  </p:stCondLst>
                                  <p:childTnLst>
                                    <p:set>
                                      <p:cBhvr>
                                        <p:cTn id="27" dur="1" fill="hold">
                                          <p:stCondLst>
                                            <p:cond delay="0"/>
                                          </p:stCondLst>
                                        </p:cTn>
                                        <p:tgtEl>
                                          <p:spTgt spid="508015"/>
                                        </p:tgtEl>
                                        <p:attrNameLst>
                                          <p:attrName>style.visibility</p:attrName>
                                        </p:attrNameLst>
                                      </p:cBhvr>
                                      <p:to>
                                        <p:strVal val="visible"/>
                                      </p:to>
                                    </p:set>
                                    <p:animEffect transition="in" filter="checkerboard(across)">
                                      <p:cBhvr>
                                        <p:cTn id="28" dur="500"/>
                                        <p:tgtEl>
                                          <p:spTgt spid="508015"/>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21" presetClass="entr" presetSubtype="4" fill="hold" nodeType="clickEffect">
                                  <p:stCondLst>
                                    <p:cond delay="0"/>
                                  </p:stCondLst>
                                  <p:childTnLst>
                                    <p:set>
                                      <p:cBhvr>
                                        <p:cTn id="32" dur="1" fill="hold">
                                          <p:stCondLst>
                                            <p:cond delay="0"/>
                                          </p:stCondLst>
                                        </p:cTn>
                                        <p:tgtEl>
                                          <p:spTgt spid="507911"/>
                                        </p:tgtEl>
                                        <p:attrNameLst>
                                          <p:attrName>style.visibility</p:attrName>
                                        </p:attrNameLst>
                                      </p:cBhvr>
                                      <p:to>
                                        <p:strVal val="visible"/>
                                      </p:to>
                                    </p:set>
                                    <p:animEffect transition="in" filter="wheel(4)">
                                      <p:cBhvr>
                                        <p:cTn id="33" dur="2000"/>
                                        <p:tgtEl>
                                          <p:spTgt spid="507911"/>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21" presetClass="entr" presetSubtype="4" fill="hold" grpId="0" nodeType="clickEffect">
                                  <p:stCondLst>
                                    <p:cond delay="0"/>
                                  </p:stCondLst>
                                  <p:childTnLst>
                                    <p:set>
                                      <p:cBhvr>
                                        <p:cTn id="37" dur="1" fill="hold">
                                          <p:stCondLst>
                                            <p:cond delay="0"/>
                                          </p:stCondLst>
                                        </p:cTn>
                                        <p:tgtEl>
                                          <p:spTgt spid="507975"/>
                                        </p:tgtEl>
                                        <p:attrNameLst>
                                          <p:attrName>style.visibility</p:attrName>
                                        </p:attrNameLst>
                                      </p:cBhvr>
                                      <p:to>
                                        <p:strVal val="visible"/>
                                      </p:to>
                                    </p:set>
                                    <p:animEffect transition="in" filter="wheel(4)">
                                      <p:cBhvr>
                                        <p:cTn id="38" dur="2000"/>
                                        <p:tgtEl>
                                          <p:spTgt spid="507975"/>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5" presetClass="entr" presetSubtype="10" fill="hold" nodeType="clickEffect">
                                  <p:stCondLst>
                                    <p:cond delay="0"/>
                                  </p:stCondLst>
                                  <p:childTnLst>
                                    <p:set>
                                      <p:cBhvr>
                                        <p:cTn id="42" dur="1" fill="hold">
                                          <p:stCondLst>
                                            <p:cond delay="0"/>
                                          </p:stCondLst>
                                        </p:cTn>
                                        <p:tgtEl>
                                          <p:spTgt spid="508016"/>
                                        </p:tgtEl>
                                        <p:attrNameLst>
                                          <p:attrName>style.visibility</p:attrName>
                                        </p:attrNameLst>
                                      </p:cBhvr>
                                      <p:to>
                                        <p:strVal val="visible"/>
                                      </p:to>
                                    </p:set>
                                    <p:animEffect transition="in" filter="checkerboard(across)">
                                      <p:cBhvr>
                                        <p:cTn id="43" dur="500"/>
                                        <p:tgtEl>
                                          <p:spTgt spid="508016"/>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21" presetClass="entr" presetSubtype="4" fill="hold" nodeType="clickEffect">
                                  <p:stCondLst>
                                    <p:cond delay="0"/>
                                  </p:stCondLst>
                                  <p:childTnLst>
                                    <p:set>
                                      <p:cBhvr>
                                        <p:cTn id="47" dur="1" fill="hold">
                                          <p:stCondLst>
                                            <p:cond delay="0"/>
                                          </p:stCondLst>
                                        </p:cTn>
                                        <p:tgtEl>
                                          <p:spTgt spid="507976"/>
                                        </p:tgtEl>
                                        <p:attrNameLst>
                                          <p:attrName>style.visibility</p:attrName>
                                        </p:attrNameLst>
                                      </p:cBhvr>
                                      <p:to>
                                        <p:strVal val="visible"/>
                                      </p:to>
                                    </p:set>
                                    <p:animEffect transition="in" filter="wheel(4)">
                                      <p:cBhvr>
                                        <p:cTn id="48" dur="2000"/>
                                        <p:tgtEl>
                                          <p:spTgt spid="507976"/>
                                        </p:tgtEl>
                                      </p:cBhvr>
                                    </p:animEffect>
                                  </p:childTnLst>
                                </p:cTn>
                              </p:par>
                            </p:childTnLst>
                          </p:cTn>
                        </p:par>
                      </p:childTnLst>
                    </p:cTn>
                  </p:par>
                  <p:par>
                    <p:cTn id="49" fill="hold" nodeType="clickPar">
                      <p:stCondLst>
                        <p:cond delay="indefinite"/>
                      </p:stCondLst>
                      <p:childTnLst>
                        <p:par>
                          <p:cTn id="50" fill="hold" nodeType="withGroup">
                            <p:stCondLst>
                              <p:cond delay="0"/>
                            </p:stCondLst>
                            <p:childTnLst>
                              <p:par>
                                <p:cTn id="51" presetID="5" presetClass="entr" presetSubtype="10" fill="hold" nodeType="clickEffect">
                                  <p:stCondLst>
                                    <p:cond delay="0"/>
                                  </p:stCondLst>
                                  <p:childTnLst>
                                    <p:set>
                                      <p:cBhvr>
                                        <p:cTn id="52" dur="1" fill="hold">
                                          <p:stCondLst>
                                            <p:cond delay="0"/>
                                          </p:stCondLst>
                                        </p:cTn>
                                        <p:tgtEl>
                                          <p:spTgt spid="508011"/>
                                        </p:tgtEl>
                                        <p:attrNameLst>
                                          <p:attrName>style.visibility</p:attrName>
                                        </p:attrNameLst>
                                      </p:cBhvr>
                                      <p:to>
                                        <p:strVal val="visible"/>
                                      </p:to>
                                    </p:set>
                                    <p:animEffect transition="in" filter="checkerboard(across)">
                                      <p:cBhvr>
                                        <p:cTn id="53" dur="500"/>
                                        <p:tgtEl>
                                          <p:spTgt spid="508011"/>
                                        </p:tgtEl>
                                      </p:cBhvr>
                                    </p:animEffect>
                                  </p:childTnLst>
                                </p:cTn>
                              </p:par>
                            </p:childTnLst>
                          </p:cTn>
                        </p:par>
                      </p:childTnLst>
                    </p:cTn>
                  </p:par>
                  <p:par>
                    <p:cTn id="54" fill="hold" nodeType="clickPar">
                      <p:stCondLst>
                        <p:cond delay="indefinite"/>
                      </p:stCondLst>
                      <p:childTnLst>
                        <p:par>
                          <p:cTn id="55" fill="hold" nodeType="withGroup">
                            <p:stCondLst>
                              <p:cond delay="0"/>
                            </p:stCondLst>
                            <p:childTnLst>
                              <p:par>
                                <p:cTn id="56" presetID="21" presetClass="entr" presetSubtype="4" fill="hold" nodeType="clickEffect">
                                  <p:stCondLst>
                                    <p:cond delay="0"/>
                                  </p:stCondLst>
                                  <p:childTnLst>
                                    <p:set>
                                      <p:cBhvr>
                                        <p:cTn id="57" dur="1" fill="hold">
                                          <p:stCondLst>
                                            <p:cond delay="0"/>
                                          </p:stCondLst>
                                        </p:cTn>
                                        <p:tgtEl>
                                          <p:spTgt spid="507988"/>
                                        </p:tgtEl>
                                        <p:attrNameLst>
                                          <p:attrName>style.visibility</p:attrName>
                                        </p:attrNameLst>
                                      </p:cBhvr>
                                      <p:to>
                                        <p:strVal val="visible"/>
                                      </p:to>
                                    </p:set>
                                    <p:animEffect transition="in" filter="wheel(4)">
                                      <p:cBhvr>
                                        <p:cTn id="58" dur="2000"/>
                                        <p:tgtEl>
                                          <p:spTgt spid="5079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7907" grpId="0"/>
      <p:bldP spid="507975" grpId="0"/>
      <p:bldP spid="508015" grpId="0"/>
    </p:bldLst>
  </p:timing>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8930" name="Text Box 2"/>
          <p:cNvSpPr txBox="1">
            <a:spLocks noChangeArrowheads="1"/>
          </p:cNvSpPr>
          <p:nvPr/>
        </p:nvSpPr>
        <p:spPr bwMode="auto">
          <a:xfrm>
            <a:off x="533400" y="3365500"/>
            <a:ext cx="55245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rPr>
              <a:t>Theo phương pháp ứng suất cho phép </a:t>
            </a:r>
          </a:p>
          <a:p>
            <a:pPr algn="l"/>
            <a:endParaRPr lang="en-US" sz="2000">
              <a:solidFill>
                <a:srgbClr val="0000FF"/>
              </a:solidFill>
              <a:latin typeface="Times New Roman" pitchFamily="18" charset="0"/>
              <a:cs typeface="Times New Roman" pitchFamily="18" charset="0"/>
            </a:endParaRPr>
          </a:p>
        </p:txBody>
      </p:sp>
      <p:sp>
        <p:nvSpPr>
          <p:cNvPr id="508931" name="Text Box 3"/>
          <p:cNvSpPr txBox="1">
            <a:spLocks noChangeArrowheads="1"/>
          </p:cNvSpPr>
          <p:nvPr/>
        </p:nvSpPr>
        <p:spPr bwMode="auto">
          <a:xfrm>
            <a:off x="584200" y="4570413"/>
            <a:ext cx="5435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CC3300"/>
                </a:solidFill>
              </a:rPr>
              <a:t>Theo phương pháp trạng thái giới hạn:</a:t>
            </a:r>
            <a:endParaRPr lang="en-US">
              <a:solidFill>
                <a:srgbClr val="CC3300"/>
              </a:solidFill>
              <a:cs typeface="Times New Roman" pitchFamily="18" charset="0"/>
            </a:endParaRPr>
          </a:p>
        </p:txBody>
      </p:sp>
      <p:sp>
        <p:nvSpPr>
          <p:cNvPr id="508932" name="AutoShape 4"/>
          <p:cNvSpPr>
            <a:spLocks noChangeAspect="1" noChangeArrowheads="1" noTextEdit="1"/>
          </p:cNvSpPr>
          <p:nvPr/>
        </p:nvSpPr>
        <p:spPr bwMode="auto">
          <a:xfrm>
            <a:off x="1371600" y="-635000"/>
            <a:ext cx="8839200" cy="1206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508933" name="Group 5"/>
          <p:cNvGrpSpPr>
            <a:grpSpLocks/>
          </p:cNvGrpSpPr>
          <p:nvPr/>
        </p:nvGrpSpPr>
        <p:grpSpPr bwMode="auto">
          <a:xfrm>
            <a:off x="719138" y="3738563"/>
            <a:ext cx="3014662" cy="981075"/>
            <a:chOff x="517" y="1199"/>
            <a:chExt cx="1899" cy="618"/>
          </a:xfrm>
        </p:grpSpPr>
        <p:sp>
          <p:nvSpPr>
            <p:cNvPr id="508934" name="Line 6"/>
            <p:cNvSpPr>
              <a:spLocks noChangeShapeType="1"/>
            </p:cNvSpPr>
            <p:nvPr/>
          </p:nvSpPr>
          <p:spPr bwMode="auto">
            <a:xfrm flipV="1">
              <a:off x="1508" y="1677"/>
              <a:ext cx="31" cy="1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8935" name="Line 7"/>
            <p:cNvSpPr>
              <a:spLocks noChangeShapeType="1"/>
            </p:cNvSpPr>
            <p:nvPr/>
          </p:nvSpPr>
          <p:spPr bwMode="auto">
            <a:xfrm>
              <a:off x="1539" y="1681"/>
              <a:ext cx="44" cy="78"/>
            </a:xfrm>
            <a:prstGeom prst="line">
              <a:avLst/>
            </a:prstGeom>
            <a:noFill/>
            <a:ln w="269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8936" name="Line 8"/>
            <p:cNvSpPr>
              <a:spLocks noChangeShapeType="1"/>
            </p:cNvSpPr>
            <p:nvPr/>
          </p:nvSpPr>
          <p:spPr bwMode="auto">
            <a:xfrm flipV="1">
              <a:off x="1587" y="1530"/>
              <a:ext cx="56" cy="22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8937" name="Line 9"/>
            <p:cNvSpPr>
              <a:spLocks noChangeShapeType="1"/>
            </p:cNvSpPr>
            <p:nvPr/>
          </p:nvSpPr>
          <p:spPr bwMode="auto">
            <a:xfrm>
              <a:off x="1643" y="1530"/>
              <a:ext cx="123" cy="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8938" name="Line 10"/>
            <p:cNvSpPr>
              <a:spLocks noChangeShapeType="1"/>
            </p:cNvSpPr>
            <p:nvPr/>
          </p:nvSpPr>
          <p:spPr bwMode="auto">
            <a:xfrm>
              <a:off x="1034" y="1495"/>
              <a:ext cx="749" cy="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8939" name="Rectangle 11"/>
            <p:cNvSpPr>
              <a:spLocks noChangeArrowheads="1"/>
            </p:cNvSpPr>
            <p:nvPr/>
          </p:nvSpPr>
          <p:spPr bwMode="auto">
            <a:xfrm>
              <a:off x="2341" y="1463"/>
              <a:ext cx="75"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c</a:t>
              </a:r>
              <a:endParaRPr lang="en-US"/>
            </a:p>
          </p:txBody>
        </p:sp>
        <p:sp>
          <p:nvSpPr>
            <p:cNvPr id="508940" name="Rectangle 12"/>
            <p:cNvSpPr>
              <a:spLocks noChangeArrowheads="1"/>
            </p:cNvSpPr>
            <p:nvPr/>
          </p:nvSpPr>
          <p:spPr bwMode="auto">
            <a:xfrm>
              <a:off x="636" y="1463"/>
              <a:ext cx="168"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gh</a:t>
              </a:r>
              <a:endParaRPr lang="en-US"/>
            </a:p>
          </p:txBody>
        </p:sp>
        <p:sp>
          <p:nvSpPr>
            <p:cNvPr id="508941" name="Rectangle 13"/>
            <p:cNvSpPr>
              <a:spLocks noChangeArrowheads="1"/>
            </p:cNvSpPr>
            <p:nvPr/>
          </p:nvSpPr>
          <p:spPr bwMode="auto">
            <a:xfrm>
              <a:off x="2028" y="1345"/>
              <a:ext cx="142"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i="1">
                  <a:solidFill>
                    <a:srgbClr val="000000"/>
                  </a:solidFill>
                  <a:latin typeface="Times New Roman" pitchFamily="18" charset="0"/>
                </a:rPr>
                <a:t>F</a:t>
              </a:r>
              <a:endParaRPr lang="en-US"/>
            </a:p>
          </p:txBody>
        </p:sp>
        <p:sp>
          <p:nvSpPr>
            <p:cNvPr id="508942" name="Rectangle 14"/>
            <p:cNvSpPr>
              <a:spLocks noChangeArrowheads="1"/>
            </p:cNvSpPr>
            <p:nvPr/>
          </p:nvSpPr>
          <p:spPr bwMode="auto">
            <a:xfrm>
              <a:off x="517" y="1345"/>
              <a:ext cx="142"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i="1">
                  <a:solidFill>
                    <a:srgbClr val="000000"/>
                  </a:solidFill>
                  <a:latin typeface="Times New Roman" pitchFamily="18" charset="0"/>
                </a:rPr>
                <a:t>P</a:t>
              </a:r>
              <a:endParaRPr lang="en-US"/>
            </a:p>
          </p:txBody>
        </p:sp>
        <p:sp>
          <p:nvSpPr>
            <p:cNvPr id="508943" name="Rectangle 15"/>
            <p:cNvSpPr>
              <a:spLocks noChangeArrowheads="1"/>
            </p:cNvSpPr>
            <p:nvPr/>
          </p:nvSpPr>
          <p:spPr bwMode="auto">
            <a:xfrm>
              <a:off x="2171" y="1318"/>
              <a:ext cx="140"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i="1">
                  <a:solidFill>
                    <a:srgbClr val="000000"/>
                  </a:solidFill>
                  <a:latin typeface="Symbol" pitchFamily="18" charset="2"/>
                </a:rPr>
                <a:t>s</a:t>
              </a:r>
              <a:endParaRPr lang="en-US"/>
            </a:p>
          </p:txBody>
        </p:sp>
        <p:sp>
          <p:nvSpPr>
            <p:cNvPr id="508944" name="Rectangle 16"/>
            <p:cNvSpPr>
              <a:spLocks noChangeArrowheads="1"/>
            </p:cNvSpPr>
            <p:nvPr/>
          </p:nvSpPr>
          <p:spPr bwMode="auto">
            <a:xfrm>
              <a:off x="1842" y="1318"/>
              <a:ext cx="127"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Symbol" pitchFamily="18" charset="2"/>
                </a:rPr>
                <a:t>=</a:t>
              </a:r>
              <a:endParaRPr lang="en-US"/>
            </a:p>
          </p:txBody>
        </p:sp>
        <p:sp>
          <p:nvSpPr>
            <p:cNvPr id="508945" name="Rectangle 17"/>
            <p:cNvSpPr>
              <a:spLocks noChangeArrowheads="1"/>
            </p:cNvSpPr>
            <p:nvPr/>
          </p:nvSpPr>
          <p:spPr bwMode="auto">
            <a:xfrm>
              <a:off x="1212" y="1512"/>
              <a:ext cx="127"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Symbol" pitchFamily="18" charset="2"/>
                </a:rPr>
                <a:t>+</a:t>
              </a:r>
              <a:endParaRPr lang="en-US"/>
            </a:p>
          </p:txBody>
        </p:sp>
        <p:sp>
          <p:nvSpPr>
            <p:cNvPr id="508946" name="Rectangle 18"/>
            <p:cNvSpPr>
              <a:spLocks noChangeArrowheads="1"/>
            </p:cNvSpPr>
            <p:nvPr/>
          </p:nvSpPr>
          <p:spPr bwMode="auto">
            <a:xfrm>
              <a:off x="931" y="1318"/>
              <a:ext cx="1"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endParaRPr lang="en-US"/>
            </a:p>
          </p:txBody>
        </p:sp>
        <p:sp>
          <p:nvSpPr>
            <p:cNvPr id="508947" name="Rectangle 19"/>
            <p:cNvSpPr>
              <a:spLocks noChangeArrowheads="1"/>
            </p:cNvSpPr>
            <p:nvPr/>
          </p:nvSpPr>
          <p:spPr bwMode="auto">
            <a:xfrm>
              <a:off x="1651" y="1539"/>
              <a:ext cx="116"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3</a:t>
              </a:r>
              <a:endParaRPr lang="en-US"/>
            </a:p>
          </p:txBody>
        </p:sp>
        <p:sp>
          <p:nvSpPr>
            <p:cNvPr id="508948" name="Rectangle 20"/>
            <p:cNvSpPr>
              <a:spLocks noChangeArrowheads="1"/>
            </p:cNvSpPr>
            <p:nvPr/>
          </p:nvSpPr>
          <p:spPr bwMode="auto">
            <a:xfrm>
              <a:off x="1387" y="1539"/>
              <a:ext cx="116"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3</a:t>
              </a:r>
              <a:endParaRPr lang="en-US"/>
            </a:p>
          </p:txBody>
        </p:sp>
        <p:sp>
          <p:nvSpPr>
            <p:cNvPr id="508949" name="Rectangle 21"/>
            <p:cNvSpPr>
              <a:spLocks noChangeArrowheads="1"/>
            </p:cNvSpPr>
            <p:nvPr/>
          </p:nvSpPr>
          <p:spPr bwMode="auto">
            <a:xfrm>
              <a:off x="1047" y="1539"/>
              <a:ext cx="116"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4</a:t>
              </a:r>
              <a:endParaRPr lang="en-US"/>
            </a:p>
          </p:txBody>
        </p:sp>
        <p:sp>
          <p:nvSpPr>
            <p:cNvPr id="508950" name="Rectangle 22"/>
            <p:cNvSpPr>
              <a:spLocks noChangeArrowheads="1"/>
            </p:cNvSpPr>
            <p:nvPr/>
          </p:nvSpPr>
          <p:spPr bwMode="auto">
            <a:xfrm>
              <a:off x="1353" y="1199"/>
              <a:ext cx="116"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4</a:t>
              </a:r>
              <a:endParaRPr lang="en-US"/>
            </a:p>
          </p:txBody>
        </p:sp>
        <p:sp>
          <p:nvSpPr>
            <p:cNvPr id="508951" name="Rectangle 23"/>
            <p:cNvSpPr>
              <a:spLocks noChangeArrowheads="1"/>
            </p:cNvSpPr>
            <p:nvPr/>
          </p:nvSpPr>
          <p:spPr bwMode="auto">
            <a:xfrm>
              <a:off x="795" y="1463"/>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rPr>
                <a:t>1</a:t>
              </a:r>
              <a:endParaRPr lang="en-US"/>
            </a:p>
          </p:txBody>
        </p:sp>
      </p:grpSp>
      <p:sp>
        <p:nvSpPr>
          <p:cNvPr id="508952" name="Rectangle 24"/>
          <p:cNvSpPr>
            <a:spLocks noChangeArrowheads="1"/>
          </p:cNvSpPr>
          <p:nvPr/>
        </p:nvSpPr>
        <p:spPr bwMode="auto">
          <a:xfrm>
            <a:off x="3505200" y="4038600"/>
            <a:ext cx="736600" cy="44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VnBook-Antiqua" pitchFamily="34" charset="0"/>
              </a:rPr>
              <a:t>        </a:t>
            </a:r>
            <a:endParaRPr lang="en-US"/>
          </a:p>
        </p:txBody>
      </p:sp>
      <p:grpSp>
        <p:nvGrpSpPr>
          <p:cNvPr id="508953" name="Group 25"/>
          <p:cNvGrpSpPr>
            <a:grpSpLocks/>
          </p:cNvGrpSpPr>
          <p:nvPr/>
        </p:nvGrpSpPr>
        <p:grpSpPr bwMode="auto">
          <a:xfrm>
            <a:off x="5087938" y="3695700"/>
            <a:ext cx="2836862" cy="1004888"/>
            <a:chOff x="3009" y="1172"/>
            <a:chExt cx="1787" cy="633"/>
          </a:xfrm>
        </p:grpSpPr>
        <p:sp>
          <p:nvSpPr>
            <p:cNvPr id="508954" name="Line 26"/>
            <p:cNvSpPr>
              <a:spLocks noChangeShapeType="1"/>
            </p:cNvSpPr>
            <p:nvPr/>
          </p:nvSpPr>
          <p:spPr bwMode="auto">
            <a:xfrm flipV="1">
              <a:off x="4092" y="1336"/>
              <a:ext cx="31" cy="1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8955" name="Line 27"/>
            <p:cNvSpPr>
              <a:spLocks noChangeShapeType="1"/>
            </p:cNvSpPr>
            <p:nvPr/>
          </p:nvSpPr>
          <p:spPr bwMode="auto">
            <a:xfrm>
              <a:off x="4123" y="1340"/>
              <a:ext cx="44" cy="79"/>
            </a:xfrm>
            <a:prstGeom prst="line">
              <a:avLst/>
            </a:prstGeom>
            <a:noFill/>
            <a:ln w="269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8956" name="Line 28"/>
            <p:cNvSpPr>
              <a:spLocks noChangeShapeType="1"/>
            </p:cNvSpPr>
            <p:nvPr/>
          </p:nvSpPr>
          <p:spPr bwMode="auto">
            <a:xfrm flipV="1">
              <a:off x="4172" y="1190"/>
              <a:ext cx="56" cy="22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8957" name="Line 29"/>
            <p:cNvSpPr>
              <a:spLocks noChangeShapeType="1"/>
            </p:cNvSpPr>
            <p:nvPr/>
          </p:nvSpPr>
          <p:spPr bwMode="auto">
            <a:xfrm>
              <a:off x="4228" y="1190"/>
              <a:ext cx="122" cy="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8958" name="Line 30"/>
            <p:cNvSpPr>
              <a:spLocks noChangeShapeType="1"/>
            </p:cNvSpPr>
            <p:nvPr/>
          </p:nvSpPr>
          <p:spPr bwMode="auto">
            <a:xfrm>
              <a:off x="3618" y="1494"/>
              <a:ext cx="749" cy="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8959" name="Rectangle 31"/>
            <p:cNvSpPr>
              <a:spLocks noChangeArrowheads="1"/>
            </p:cNvSpPr>
            <p:nvPr/>
          </p:nvSpPr>
          <p:spPr bwMode="auto">
            <a:xfrm>
              <a:off x="4721" y="1462"/>
              <a:ext cx="75"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c</a:t>
              </a:r>
              <a:endParaRPr lang="en-US"/>
            </a:p>
          </p:txBody>
        </p:sp>
        <p:sp>
          <p:nvSpPr>
            <p:cNvPr id="508960" name="Rectangle 32"/>
            <p:cNvSpPr>
              <a:spLocks noChangeArrowheads="1"/>
            </p:cNvSpPr>
            <p:nvPr/>
          </p:nvSpPr>
          <p:spPr bwMode="auto">
            <a:xfrm>
              <a:off x="3129" y="1462"/>
              <a:ext cx="168"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gh</a:t>
              </a:r>
              <a:endParaRPr lang="en-US"/>
            </a:p>
          </p:txBody>
        </p:sp>
        <p:sp>
          <p:nvSpPr>
            <p:cNvPr id="508961" name="Rectangle 33"/>
            <p:cNvSpPr>
              <a:spLocks noChangeArrowheads="1"/>
            </p:cNvSpPr>
            <p:nvPr/>
          </p:nvSpPr>
          <p:spPr bwMode="auto">
            <a:xfrm>
              <a:off x="4408" y="1345"/>
              <a:ext cx="142"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i="1">
                  <a:solidFill>
                    <a:srgbClr val="000000"/>
                  </a:solidFill>
                  <a:latin typeface="Times New Roman" pitchFamily="18" charset="0"/>
                </a:rPr>
                <a:t>F</a:t>
              </a:r>
              <a:endParaRPr lang="en-US"/>
            </a:p>
          </p:txBody>
        </p:sp>
        <p:sp>
          <p:nvSpPr>
            <p:cNvPr id="508962" name="Rectangle 34"/>
            <p:cNvSpPr>
              <a:spLocks noChangeArrowheads="1"/>
            </p:cNvSpPr>
            <p:nvPr/>
          </p:nvSpPr>
          <p:spPr bwMode="auto">
            <a:xfrm>
              <a:off x="3009" y="1345"/>
              <a:ext cx="142"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i="1">
                  <a:solidFill>
                    <a:srgbClr val="000000"/>
                  </a:solidFill>
                  <a:latin typeface="Times New Roman" pitchFamily="18" charset="0"/>
                </a:rPr>
                <a:t>P</a:t>
              </a:r>
              <a:endParaRPr lang="en-US"/>
            </a:p>
          </p:txBody>
        </p:sp>
        <p:sp>
          <p:nvSpPr>
            <p:cNvPr id="508963" name="Rectangle 35"/>
            <p:cNvSpPr>
              <a:spLocks noChangeArrowheads="1"/>
            </p:cNvSpPr>
            <p:nvPr/>
          </p:nvSpPr>
          <p:spPr bwMode="auto">
            <a:xfrm>
              <a:off x="4551" y="1318"/>
              <a:ext cx="140"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i="1">
                  <a:solidFill>
                    <a:srgbClr val="000000"/>
                  </a:solidFill>
                  <a:latin typeface="Symbol" pitchFamily="18" charset="2"/>
                </a:rPr>
                <a:t>s</a:t>
              </a:r>
              <a:endParaRPr lang="en-US"/>
            </a:p>
          </p:txBody>
        </p:sp>
        <p:sp>
          <p:nvSpPr>
            <p:cNvPr id="508964" name="Rectangle 36"/>
            <p:cNvSpPr>
              <a:spLocks noChangeArrowheads="1"/>
            </p:cNvSpPr>
            <p:nvPr/>
          </p:nvSpPr>
          <p:spPr bwMode="auto">
            <a:xfrm>
              <a:off x="3937" y="1527"/>
              <a:ext cx="116"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4</a:t>
              </a:r>
              <a:endParaRPr lang="en-US"/>
            </a:p>
          </p:txBody>
        </p:sp>
        <p:sp>
          <p:nvSpPr>
            <p:cNvPr id="508965" name="Rectangle 37"/>
            <p:cNvSpPr>
              <a:spLocks noChangeArrowheads="1"/>
            </p:cNvSpPr>
            <p:nvPr/>
          </p:nvSpPr>
          <p:spPr bwMode="auto">
            <a:xfrm>
              <a:off x="4235" y="1199"/>
              <a:ext cx="116"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3</a:t>
              </a:r>
              <a:endParaRPr lang="en-US"/>
            </a:p>
          </p:txBody>
        </p:sp>
        <p:sp>
          <p:nvSpPr>
            <p:cNvPr id="508966" name="Rectangle 38"/>
            <p:cNvSpPr>
              <a:spLocks noChangeArrowheads="1"/>
            </p:cNvSpPr>
            <p:nvPr/>
          </p:nvSpPr>
          <p:spPr bwMode="auto">
            <a:xfrm>
              <a:off x="3971" y="1199"/>
              <a:ext cx="116"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3</a:t>
              </a:r>
              <a:endParaRPr lang="en-US"/>
            </a:p>
          </p:txBody>
        </p:sp>
        <p:sp>
          <p:nvSpPr>
            <p:cNvPr id="508967" name="Rectangle 39"/>
            <p:cNvSpPr>
              <a:spLocks noChangeArrowheads="1"/>
            </p:cNvSpPr>
            <p:nvPr/>
          </p:nvSpPr>
          <p:spPr bwMode="auto">
            <a:xfrm>
              <a:off x="3631" y="1199"/>
              <a:ext cx="116"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4</a:t>
              </a:r>
              <a:endParaRPr lang="en-US"/>
            </a:p>
          </p:txBody>
        </p:sp>
        <p:sp>
          <p:nvSpPr>
            <p:cNvPr id="508968" name="Rectangle 40"/>
            <p:cNvSpPr>
              <a:spLocks noChangeArrowheads="1"/>
            </p:cNvSpPr>
            <p:nvPr/>
          </p:nvSpPr>
          <p:spPr bwMode="auto">
            <a:xfrm>
              <a:off x="3288" y="1462"/>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rPr>
                <a:t>1</a:t>
              </a:r>
              <a:endParaRPr lang="en-US"/>
            </a:p>
          </p:txBody>
        </p:sp>
        <p:sp>
          <p:nvSpPr>
            <p:cNvPr id="508969" name="Rectangle 41"/>
            <p:cNvSpPr>
              <a:spLocks noChangeArrowheads="1"/>
            </p:cNvSpPr>
            <p:nvPr/>
          </p:nvSpPr>
          <p:spPr bwMode="auto">
            <a:xfrm>
              <a:off x="3796" y="1172"/>
              <a:ext cx="127"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Symbol" pitchFamily="18" charset="2"/>
                </a:rPr>
                <a:t>+</a:t>
              </a:r>
              <a:endParaRPr lang="en-US"/>
            </a:p>
          </p:txBody>
        </p:sp>
        <p:sp>
          <p:nvSpPr>
            <p:cNvPr id="508970" name="Rectangle 42"/>
            <p:cNvSpPr>
              <a:spLocks noChangeArrowheads="1"/>
            </p:cNvSpPr>
            <p:nvPr/>
          </p:nvSpPr>
          <p:spPr bwMode="auto">
            <a:xfrm>
              <a:off x="3435" y="1318"/>
              <a:ext cx="127"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Symbol" pitchFamily="18" charset="2"/>
                </a:rPr>
                <a:t>=</a:t>
              </a:r>
              <a:endParaRPr lang="en-US"/>
            </a:p>
          </p:txBody>
        </p:sp>
      </p:grpSp>
      <p:sp>
        <p:nvSpPr>
          <p:cNvPr id="508971" name="Rectangle 43"/>
          <p:cNvSpPr>
            <a:spLocks noChangeArrowheads="1"/>
          </p:cNvSpPr>
          <p:nvPr/>
        </p:nvSpPr>
        <p:spPr bwMode="auto">
          <a:xfrm>
            <a:off x="7777163" y="3927475"/>
            <a:ext cx="92075" cy="44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VnBook-Antiqua" pitchFamily="34" charset="0"/>
              </a:rPr>
              <a:t> </a:t>
            </a:r>
            <a:endParaRPr lang="en-US"/>
          </a:p>
        </p:txBody>
      </p:sp>
      <p:grpSp>
        <p:nvGrpSpPr>
          <p:cNvPr id="508972" name="Group 44"/>
          <p:cNvGrpSpPr>
            <a:grpSpLocks noChangeAspect="1"/>
          </p:cNvGrpSpPr>
          <p:nvPr/>
        </p:nvGrpSpPr>
        <p:grpSpPr bwMode="auto">
          <a:xfrm>
            <a:off x="1257300" y="4995863"/>
            <a:ext cx="6286500" cy="914400"/>
            <a:chOff x="960" y="2400"/>
            <a:chExt cx="3960" cy="576"/>
          </a:xfrm>
        </p:grpSpPr>
        <p:sp>
          <p:nvSpPr>
            <p:cNvPr id="508973" name="AutoShape 45"/>
            <p:cNvSpPr>
              <a:spLocks noChangeAspect="1" noChangeArrowheads="1" noTextEdit="1"/>
            </p:cNvSpPr>
            <p:nvPr/>
          </p:nvSpPr>
          <p:spPr bwMode="auto">
            <a:xfrm>
              <a:off x="960" y="2400"/>
              <a:ext cx="3960" cy="5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508974" name="Group 46"/>
            <p:cNvGrpSpPr>
              <a:grpSpLocks/>
            </p:cNvGrpSpPr>
            <p:nvPr/>
          </p:nvGrpSpPr>
          <p:grpSpPr bwMode="auto">
            <a:xfrm>
              <a:off x="995" y="2433"/>
              <a:ext cx="3245" cy="350"/>
              <a:chOff x="995" y="2433"/>
              <a:chExt cx="3245" cy="350"/>
            </a:xfrm>
          </p:grpSpPr>
          <p:sp>
            <p:nvSpPr>
              <p:cNvPr id="508975" name="Line 47"/>
              <p:cNvSpPr>
                <a:spLocks noChangeShapeType="1"/>
              </p:cNvSpPr>
              <p:nvPr/>
            </p:nvSpPr>
            <p:spPr bwMode="auto">
              <a:xfrm flipV="1">
                <a:off x="1406" y="2602"/>
                <a:ext cx="29" cy="1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8976" name="Line 48"/>
              <p:cNvSpPr>
                <a:spLocks noChangeShapeType="1"/>
              </p:cNvSpPr>
              <p:nvPr/>
            </p:nvSpPr>
            <p:spPr bwMode="auto">
              <a:xfrm>
                <a:off x="1435" y="2606"/>
                <a:ext cx="43" cy="8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8977" name="Line 49"/>
              <p:cNvSpPr>
                <a:spLocks noChangeShapeType="1"/>
              </p:cNvSpPr>
              <p:nvPr/>
            </p:nvSpPr>
            <p:spPr bwMode="auto">
              <a:xfrm flipV="1">
                <a:off x="1482" y="2452"/>
                <a:ext cx="53" cy="234"/>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8978" name="Line 50"/>
              <p:cNvSpPr>
                <a:spLocks noChangeShapeType="1"/>
              </p:cNvSpPr>
              <p:nvPr/>
            </p:nvSpPr>
            <p:spPr bwMode="auto">
              <a:xfrm>
                <a:off x="1535" y="2452"/>
                <a:ext cx="117" cy="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8979" name="Line 51"/>
              <p:cNvSpPr>
                <a:spLocks noChangeShapeType="1"/>
              </p:cNvSpPr>
              <p:nvPr/>
            </p:nvSpPr>
            <p:spPr bwMode="auto">
              <a:xfrm flipV="1">
                <a:off x="3904" y="2602"/>
                <a:ext cx="29" cy="1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8980" name="Line 52"/>
              <p:cNvSpPr>
                <a:spLocks noChangeShapeType="1"/>
              </p:cNvSpPr>
              <p:nvPr/>
            </p:nvSpPr>
            <p:spPr bwMode="auto">
              <a:xfrm>
                <a:off x="3933" y="2606"/>
                <a:ext cx="42" cy="8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8981" name="Line 53"/>
              <p:cNvSpPr>
                <a:spLocks noChangeShapeType="1"/>
              </p:cNvSpPr>
              <p:nvPr/>
            </p:nvSpPr>
            <p:spPr bwMode="auto">
              <a:xfrm flipV="1">
                <a:off x="3979" y="2452"/>
                <a:ext cx="54" cy="234"/>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8982" name="Line 54"/>
              <p:cNvSpPr>
                <a:spLocks noChangeShapeType="1"/>
              </p:cNvSpPr>
              <p:nvPr/>
            </p:nvSpPr>
            <p:spPr bwMode="auto">
              <a:xfrm>
                <a:off x="4033" y="2452"/>
                <a:ext cx="117" cy="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8983" name="Rectangle 55"/>
              <p:cNvSpPr>
                <a:spLocks noChangeArrowheads="1"/>
              </p:cNvSpPr>
              <p:nvPr/>
            </p:nvSpPr>
            <p:spPr bwMode="auto">
              <a:xfrm>
                <a:off x="4160" y="2460"/>
                <a:ext cx="8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0000"/>
                    </a:solidFill>
                    <a:latin typeface="Times New Roman" pitchFamily="18" charset="0"/>
                  </a:rPr>
                  <a:t>)</a:t>
                </a:r>
                <a:endParaRPr lang="en-US"/>
              </a:p>
            </p:txBody>
          </p:sp>
          <p:sp>
            <p:nvSpPr>
              <p:cNvPr id="508984" name="Rectangle 56"/>
              <p:cNvSpPr>
                <a:spLocks noChangeArrowheads="1"/>
              </p:cNvSpPr>
              <p:nvPr/>
            </p:nvSpPr>
            <p:spPr bwMode="auto">
              <a:xfrm>
                <a:off x="4040" y="2460"/>
                <a:ext cx="12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0000"/>
                    </a:solidFill>
                    <a:latin typeface="Times New Roman" pitchFamily="18" charset="0"/>
                  </a:rPr>
                  <a:t>3</a:t>
                </a:r>
                <a:endParaRPr lang="en-US"/>
              </a:p>
            </p:txBody>
          </p:sp>
          <p:sp>
            <p:nvSpPr>
              <p:cNvPr id="508985" name="Rectangle 57"/>
              <p:cNvSpPr>
                <a:spLocks noChangeArrowheads="1"/>
              </p:cNvSpPr>
              <p:nvPr/>
            </p:nvSpPr>
            <p:spPr bwMode="auto">
              <a:xfrm>
                <a:off x="3582" y="2460"/>
                <a:ext cx="12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0000"/>
                    </a:solidFill>
                    <a:latin typeface="Times New Roman" pitchFamily="18" charset="0"/>
                  </a:rPr>
                  <a:t>1</a:t>
                </a:r>
                <a:endParaRPr lang="en-US"/>
              </a:p>
            </p:txBody>
          </p:sp>
          <p:sp>
            <p:nvSpPr>
              <p:cNvPr id="508986" name="Rectangle 58"/>
              <p:cNvSpPr>
                <a:spLocks noChangeArrowheads="1"/>
              </p:cNvSpPr>
              <p:nvPr/>
            </p:nvSpPr>
            <p:spPr bwMode="auto">
              <a:xfrm>
                <a:off x="3526" y="2460"/>
                <a:ext cx="8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0000"/>
                    </a:solidFill>
                    <a:latin typeface="Times New Roman" pitchFamily="18" charset="0"/>
                  </a:rPr>
                  <a:t>(</a:t>
                </a:r>
                <a:endParaRPr lang="en-US"/>
              </a:p>
            </p:txBody>
          </p:sp>
          <p:sp>
            <p:nvSpPr>
              <p:cNvPr id="508987" name="Rectangle 59"/>
              <p:cNvSpPr>
                <a:spLocks noChangeArrowheads="1"/>
              </p:cNvSpPr>
              <p:nvPr/>
            </p:nvSpPr>
            <p:spPr bwMode="auto">
              <a:xfrm>
                <a:off x="1542" y="2460"/>
                <a:ext cx="12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0000"/>
                    </a:solidFill>
                    <a:latin typeface="Times New Roman" pitchFamily="18" charset="0"/>
                  </a:rPr>
                  <a:t>3</a:t>
                </a:r>
                <a:endParaRPr lang="en-US"/>
              </a:p>
            </p:txBody>
          </p:sp>
          <p:sp>
            <p:nvSpPr>
              <p:cNvPr id="508988" name="Rectangle 60"/>
              <p:cNvSpPr>
                <a:spLocks noChangeArrowheads="1"/>
              </p:cNvSpPr>
              <p:nvPr/>
            </p:nvSpPr>
            <p:spPr bwMode="auto">
              <a:xfrm>
                <a:off x="2796" y="2581"/>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rPr>
                  <a:t>2</a:t>
                </a:r>
                <a:endParaRPr lang="en-US"/>
              </a:p>
            </p:txBody>
          </p:sp>
          <p:sp>
            <p:nvSpPr>
              <p:cNvPr id="508989" name="Rectangle 61"/>
              <p:cNvSpPr>
                <a:spLocks noChangeArrowheads="1"/>
              </p:cNvSpPr>
              <p:nvPr/>
            </p:nvSpPr>
            <p:spPr bwMode="auto">
              <a:xfrm>
                <a:off x="3722" y="2433"/>
                <a:ext cx="1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0000"/>
                    </a:solidFill>
                    <a:latin typeface="Symbol" pitchFamily="18" charset="2"/>
                  </a:rPr>
                  <a:t>+</a:t>
                </a:r>
                <a:endParaRPr lang="en-US"/>
              </a:p>
            </p:txBody>
          </p:sp>
          <p:sp>
            <p:nvSpPr>
              <p:cNvPr id="508990" name="Rectangle 62"/>
              <p:cNvSpPr>
                <a:spLocks noChangeArrowheads="1"/>
              </p:cNvSpPr>
              <p:nvPr/>
            </p:nvSpPr>
            <p:spPr bwMode="auto">
              <a:xfrm>
                <a:off x="2949" y="2433"/>
                <a:ext cx="1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0000"/>
                    </a:solidFill>
                    <a:latin typeface="Symbol" pitchFamily="18" charset="2"/>
                  </a:rPr>
                  <a:t>=</a:t>
                </a:r>
                <a:endParaRPr lang="en-US"/>
              </a:p>
            </p:txBody>
          </p:sp>
          <p:sp>
            <p:nvSpPr>
              <p:cNvPr id="508991" name="Rectangle 63"/>
              <p:cNvSpPr>
                <a:spLocks noChangeArrowheads="1"/>
              </p:cNvSpPr>
              <p:nvPr/>
            </p:nvSpPr>
            <p:spPr bwMode="auto">
              <a:xfrm>
                <a:off x="2335" y="2433"/>
                <a:ext cx="1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0000"/>
                    </a:solidFill>
                    <a:latin typeface="Symbol" pitchFamily="18" charset="2"/>
                  </a:rPr>
                  <a:t>=</a:t>
                </a:r>
                <a:endParaRPr lang="en-US"/>
              </a:p>
            </p:txBody>
          </p:sp>
          <p:sp>
            <p:nvSpPr>
              <p:cNvPr id="508992" name="Rectangle 64"/>
              <p:cNvSpPr>
                <a:spLocks noChangeArrowheads="1"/>
              </p:cNvSpPr>
              <p:nvPr/>
            </p:nvSpPr>
            <p:spPr bwMode="auto">
              <a:xfrm>
                <a:off x="1708" y="2433"/>
                <a:ext cx="1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0000"/>
                    </a:solidFill>
                    <a:latin typeface="Symbol" pitchFamily="18" charset="2"/>
                  </a:rPr>
                  <a:t>+</a:t>
                </a:r>
                <a:endParaRPr lang="en-US"/>
              </a:p>
            </p:txBody>
          </p:sp>
          <p:sp>
            <p:nvSpPr>
              <p:cNvPr id="508993" name="Rectangle 65"/>
              <p:cNvSpPr>
                <a:spLocks noChangeArrowheads="1"/>
              </p:cNvSpPr>
              <p:nvPr/>
            </p:nvSpPr>
            <p:spPr bwMode="auto">
              <a:xfrm>
                <a:off x="3425" y="2581"/>
                <a:ext cx="75"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c</a:t>
                </a:r>
                <a:endParaRPr lang="en-US"/>
              </a:p>
            </p:txBody>
          </p:sp>
          <p:sp>
            <p:nvSpPr>
              <p:cNvPr id="508994" name="Rectangle 66"/>
              <p:cNvSpPr>
                <a:spLocks noChangeArrowheads="1"/>
              </p:cNvSpPr>
              <p:nvPr/>
            </p:nvSpPr>
            <p:spPr bwMode="auto">
              <a:xfrm>
                <a:off x="2627" y="2581"/>
                <a:ext cx="168"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gh</a:t>
                </a:r>
                <a:endParaRPr lang="en-US"/>
              </a:p>
            </p:txBody>
          </p:sp>
          <p:sp>
            <p:nvSpPr>
              <p:cNvPr id="508995" name="Rectangle 67"/>
              <p:cNvSpPr>
                <a:spLocks noChangeArrowheads="1"/>
              </p:cNvSpPr>
              <p:nvPr/>
            </p:nvSpPr>
            <p:spPr bwMode="auto">
              <a:xfrm>
                <a:off x="2188" y="2581"/>
                <a:ext cx="75"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c</a:t>
                </a:r>
                <a:endParaRPr lang="en-US"/>
              </a:p>
            </p:txBody>
          </p:sp>
          <p:sp>
            <p:nvSpPr>
              <p:cNvPr id="508996" name="Rectangle 68"/>
              <p:cNvSpPr>
                <a:spLocks noChangeArrowheads="1"/>
              </p:cNvSpPr>
              <p:nvPr/>
            </p:nvSpPr>
            <p:spPr bwMode="auto">
              <a:xfrm>
                <a:off x="1294" y="2581"/>
                <a:ext cx="75"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c</a:t>
                </a:r>
                <a:endParaRPr lang="en-US"/>
              </a:p>
            </p:txBody>
          </p:sp>
          <p:sp>
            <p:nvSpPr>
              <p:cNvPr id="508997" name="Rectangle 69"/>
              <p:cNvSpPr>
                <a:spLocks noChangeArrowheads="1"/>
              </p:cNvSpPr>
              <p:nvPr/>
            </p:nvSpPr>
            <p:spPr bwMode="auto">
              <a:xfrm>
                <a:off x="3127" y="2460"/>
                <a:ext cx="14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i="1">
                    <a:solidFill>
                      <a:srgbClr val="000000"/>
                    </a:solidFill>
                    <a:latin typeface="Times New Roman" pitchFamily="18" charset="0"/>
                  </a:rPr>
                  <a:t>F</a:t>
                </a:r>
                <a:endParaRPr lang="en-US"/>
              </a:p>
            </p:txBody>
          </p:sp>
          <p:sp>
            <p:nvSpPr>
              <p:cNvPr id="508998" name="Rectangle 70"/>
              <p:cNvSpPr>
                <a:spLocks noChangeArrowheads="1"/>
              </p:cNvSpPr>
              <p:nvPr/>
            </p:nvSpPr>
            <p:spPr bwMode="auto">
              <a:xfrm>
                <a:off x="2513" y="2460"/>
                <a:ext cx="14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i="1">
                    <a:solidFill>
                      <a:srgbClr val="000000"/>
                    </a:solidFill>
                    <a:latin typeface="Times New Roman" pitchFamily="18" charset="0"/>
                  </a:rPr>
                  <a:t>P</a:t>
                </a:r>
                <a:endParaRPr lang="en-US"/>
              </a:p>
            </p:txBody>
          </p:sp>
          <p:sp>
            <p:nvSpPr>
              <p:cNvPr id="508999" name="Rectangle 71"/>
              <p:cNvSpPr>
                <a:spLocks noChangeArrowheads="1"/>
              </p:cNvSpPr>
              <p:nvPr/>
            </p:nvSpPr>
            <p:spPr bwMode="auto">
              <a:xfrm>
                <a:off x="1890" y="2460"/>
                <a:ext cx="14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i="1">
                    <a:solidFill>
                      <a:srgbClr val="000000"/>
                    </a:solidFill>
                    <a:latin typeface="Times New Roman" pitchFamily="18" charset="0"/>
                  </a:rPr>
                  <a:t>F</a:t>
                </a:r>
                <a:endParaRPr lang="en-US"/>
              </a:p>
            </p:txBody>
          </p:sp>
          <p:sp>
            <p:nvSpPr>
              <p:cNvPr id="509000" name="Rectangle 72"/>
              <p:cNvSpPr>
                <a:spLocks noChangeArrowheads="1"/>
              </p:cNvSpPr>
              <p:nvPr/>
            </p:nvSpPr>
            <p:spPr bwMode="auto">
              <a:xfrm>
                <a:off x="995" y="2460"/>
                <a:ext cx="14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i="1">
                    <a:solidFill>
                      <a:srgbClr val="000000"/>
                    </a:solidFill>
                    <a:latin typeface="Times New Roman" pitchFamily="18" charset="0"/>
                  </a:rPr>
                  <a:t>F</a:t>
                </a:r>
                <a:endParaRPr lang="en-US"/>
              </a:p>
            </p:txBody>
          </p:sp>
          <p:sp>
            <p:nvSpPr>
              <p:cNvPr id="509001" name="Rectangle 73"/>
              <p:cNvSpPr>
                <a:spLocks noChangeArrowheads="1"/>
              </p:cNvSpPr>
              <p:nvPr/>
            </p:nvSpPr>
            <p:spPr bwMode="auto">
              <a:xfrm>
                <a:off x="3262" y="2433"/>
                <a:ext cx="1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i="1">
                    <a:solidFill>
                      <a:srgbClr val="000000"/>
                    </a:solidFill>
                    <a:latin typeface="Symbol" pitchFamily="18" charset="2"/>
                  </a:rPr>
                  <a:t>s</a:t>
                </a:r>
                <a:endParaRPr lang="en-US"/>
              </a:p>
            </p:txBody>
          </p:sp>
          <p:sp>
            <p:nvSpPr>
              <p:cNvPr id="509002" name="Rectangle 74"/>
              <p:cNvSpPr>
                <a:spLocks noChangeArrowheads="1"/>
              </p:cNvSpPr>
              <p:nvPr/>
            </p:nvSpPr>
            <p:spPr bwMode="auto">
              <a:xfrm>
                <a:off x="2025" y="2433"/>
                <a:ext cx="1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i="1">
                    <a:solidFill>
                      <a:srgbClr val="000000"/>
                    </a:solidFill>
                    <a:latin typeface="Symbol" pitchFamily="18" charset="2"/>
                  </a:rPr>
                  <a:t>s</a:t>
                </a:r>
                <a:endParaRPr lang="en-US"/>
              </a:p>
            </p:txBody>
          </p:sp>
          <p:sp>
            <p:nvSpPr>
              <p:cNvPr id="509003" name="Rectangle 75"/>
              <p:cNvSpPr>
                <a:spLocks noChangeArrowheads="1"/>
              </p:cNvSpPr>
              <p:nvPr/>
            </p:nvSpPr>
            <p:spPr bwMode="auto">
              <a:xfrm>
                <a:off x="1131" y="2433"/>
                <a:ext cx="1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i="1">
                    <a:solidFill>
                      <a:srgbClr val="000000"/>
                    </a:solidFill>
                    <a:latin typeface="Symbol" pitchFamily="18" charset="2"/>
                  </a:rPr>
                  <a:t>s</a:t>
                </a:r>
                <a:endParaRPr lang="en-US"/>
              </a:p>
            </p:txBody>
          </p:sp>
        </p:grpSp>
        <p:sp>
          <p:nvSpPr>
            <p:cNvPr id="509004" name="Rectangle 76"/>
            <p:cNvSpPr>
              <a:spLocks noChangeArrowheads="1"/>
            </p:cNvSpPr>
            <p:nvPr/>
          </p:nvSpPr>
          <p:spPr bwMode="auto">
            <a:xfrm>
              <a:off x="4269" y="2433"/>
              <a:ext cx="6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0000"/>
                  </a:solidFill>
                  <a:latin typeface=".VnBook-Antiqua" pitchFamily="34" charset="0"/>
                </a:rPr>
                <a:t>;</a:t>
              </a:r>
              <a:endParaRPr lang="en-US"/>
            </a:p>
          </p:txBody>
        </p:sp>
        <p:sp>
          <p:nvSpPr>
            <p:cNvPr id="509005" name="Rectangle 77"/>
            <p:cNvSpPr>
              <a:spLocks noChangeArrowheads="1"/>
            </p:cNvSpPr>
            <p:nvPr/>
          </p:nvSpPr>
          <p:spPr bwMode="auto">
            <a:xfrm>
              <a:off x="4324" y="2433"/>
              <a:ext cx="6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0000"/>
                  </a:solidFill>
                  <a:latin typeface=".VnBook-Antiqua" pitchFamily="34" charset="0"/>
                </a:rPr>
                <a:t> </a:t>
              </a:r>
              <a:endParaRPr lang="en-US"/>
            </a:p>
          </p:txBody>
        </p:sp>
      </p:grpSp>
      <p:grpSp>
        <p:nvGrpSpPr>
          <p:cNvPr id="509006" name="Group 78"/>
          <p:cNvGrpSpPr>
            <a:grpSpLocks noChangeAspect="1"/>
          </p:cNvGrpSpPr>
          <p:nvPr/>
        </p:nvGrpSpPr>
        <p:grpSpPr bwMode="auto">
          <a:xfrm>
            <a:off x="1981200" y="5586413"/>
            <a:ext cx="4800600" cy="1143000"/>
            <a:chOff x="1248" y="3024"/>
            <a:chExt cx="3024" cy="720"/>
          </a:xfrm>
        </p:grpSpPr>
        <p:sp>
          <p:nvSpPr>
            <p:cNvPr id="509007" name="AutoShape 79"/>
            <p:cNvSpPr>
              <a:spLocks noChangeAspect="1" noChangeArrowheads="1" noTextEdit="1"/>
            </p:cNvSpPr>
            <p:nvPr/>
          </p:nvSpPr>
          <p:spPr bwMode="auto">
            <a:xfrm>
              <a:off x="1248" y="3024"/>
              <a:ext cx="3024" cy="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09008" name="Line 80"/>
            <p:cNvSpPr>
              <a:spLocks noChangeShapeType="1"/>
            </p:cNvSpPr>
            <p:nvPr/>
          </p:nvSpPr>
          <p:spPr bwMode="auto">
            <a:xfrm>
              <a:off x="1281" y="3369"/>
              <a:ext cx="468" cy="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9009" name="Line 81"/>
            <p:cNvSpPr>
              <a:spLocks noChangeShapeType="1"/>
            </p:cNvSpPr>
            <p:nvPr/>
          </p:nvSpPr>
          <p:spPr bwMode="auto">
            <a:xfrm flipV="1">
              <a:off x="2935" y="3210"/>
              <a:ext cx="35" cy="1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9010" name="Line 82"/>
            <p:cNvSpPr>
              <a:spLocks noChangeShapeType="1"/>
            </p:cNvSpPr>
            <p:nvPr/>
          </p:nvSpPr>
          <p:spPr bwMode="auto">
            <a:xfrm>
              <a:off x="2970" y="3214"/>
              <a:ext cx="53" cy="78"/>
            </a:xfrm>
            <a:prstGeom prst="line">
              <a:avLst/>
            </a:prstGeom>
            <a:noFill/>
            <a:ln w="269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9011" name="Line 83"/>
            <p:cNvSpPr>
              <a:spLocks noChangeShapeType="1"/>
            </p:cNvSpPr>
            <p:nvPr/>
          </p:nvSpPr>
          <p:spPr bwMode="auto">
            <a:xfrm flipV="1">
              <a:off x="3027" y="3068"/>
              <a:ext cx="64" cy="224"/>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9012" name="Line 84"/>
            <p:cNvSpPr>
              <a:spLocks noChangeShapeType="1"/>
            </p:cNvSpPr>
            <p:nvPr/>
          </p:nvSpPr>
          <p:spPr bwMode="auto">
            <a:xfrm>
              <a:off x="3091" y="3068"/>
              <a:ext cx="138" cy="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9013" name="Line 85"/>
            <p:cNvSpPr>
              <a:spLocks noChangeShapeType="1"/>
            </p:cNvSpPr>
            <p:nvPr/>
          </p:nvSpPr>
          <p:spPr bwMode="auto">
            <a:xfrm flipV="1">
              <a:off x="2680" y="3543"/>
              <a:ext cx="36" cy="1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9014" name="Line 86"/>
            <p:cNvSpPr>
              <a:spLocks noChangeShapeType="1"/>
            </p:cNvSpPr>
            <p:nvPr/>
          </p:nvSpPr>
          <p:spPr bwMode="auto">
            <a:xfrm>
              <a:off x="2716" y="3547"/>
              <a:ext cx="52" cy="78"/>
            </a:xfrm>
            <a:prstGeom prst="line">
              <a:avLst/>
            </a:prstGeom>
            <a:noFill/>
            <a:ln w="269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9015" name="Line 87"/>
            <p:cNvSpPr>
              <a:spLocks noChangeShapeType="1"/>
            </p:cNvSpPr>
            <p:nvPr/>
          </p:nvSpPr>
          <p:spPr bwMode="auto">
            <a:xfrm flipV="1">
              <a:off x="2772" y="3401"/>
              <a:ext cx="64" cy="224"/>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9016" name="Line 88"/>
            <p:cNvSpPr>
              <a:spLocks noChangeShapeType="1"/>
            </p:cNvSpPr>
            <p:nvPr/>
          </p:nvSpPr>
          <p:spPr bwMode="auto">
            <a:xfrm>
              <a:off x="2836" y="3401"/>
              <a:ext cx="138" cy="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9017" name="Line 89"/>
            <p:cNvSpPr>
              <a:spLocks noChangeShapeType="1"/>
            </p:cNvSpPr>
            <p:nvPr/>
          </p:nvSpPr>
          <p:spPr bwMode="auto">
            <a:xfrm>
              <a:off x="2041" y="3369"/>
              <a:ext cx="1480" cy="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9018" name="Rectangle 90"/>
            <p:cNvSpPr>
              <a:spLocks noChangeArrowheads="1"/>
            </p:cNvSpPr>
            <p:nvPr/>
          </p:nvSpPr>
          <p:spPr bwMode="auto">
            <a:xfrm>
              <a:off x="4190" y="3241"/>
              <a:ext cx="58"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i="1">
                  <a:solidFill>
                    <a:srgbClr val="000000"/>
                  </a:solidFill>
                  <a:latin typeface="Times New Roman" pitchFamily="18" charset="0"/>
                </a:rPr>
                <a:t>.</a:t>
              </a:r>
              <a:endParaRPr lang="en-US"/>
            </a:p>
          </p:txBody>
        </p:sp>
        <p:sp>
          <p:nvSpPr>
            <p:cNvPr id="509019" name="Rectangle 91"/>
            <p:cNvSpPr>
              <a:spLocks noChangeArrowheads="1"/>
            </p:cNvSpPr>
            <p:nvPr/>
          </p:nvSpPr>
          <p:spPr bwMode="auto">
            <a:xfrm>
              <a:off x="3901" y="3241"/>
              <a:ext cx="58"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i="1">
                  <a:solidFill>
                    <a:srgbClr val="000000"/>
                  </a:solidFill>
                  <a:latin typeface="Times New Roman" pitchFamily="18" charset="0"/>
                </a:rPr>
                <a:t>,</a:t>
              </a:r>
              <a:endParaRPr lang="en-US"/>
            </a:p>
          </p:txBody>
        </p:sp>
        <p:sp>
          <p:nvSpPr>
            <p:cNvPr id="509020" name="Rectangle 92"/>
            <p:cNvSpPr>
              <a:spLocks noChangeArrowheads="1"/>
            </p:cNvSpPr>
            <p:nvPr/>
          </p:nvSpPr>
          <p:spPr bwMode="auto">
            <a:xfrm>
              <a:off x="3258" y="3405"/>
              <a:ext cx="140"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i="1">
                  <a:solidFill>
                    <a:srgbClr val="000000"/>
                  </a:solidFill>
                  <a:latin typeface="Times New Roman" pitchFamily="18" charset="0"/>
                </a:rPr>
                <a:t>σ</a:t>
              </a:r>
              <a:endParaRPr lang="en-US"/>
            </a:p>
          </p:txBody>
        </p:sp>
        <p:sp>
          <p:nvSpPr>
            <p:cNvPr id="509021" name="Rectangle 93"/>
            <p:cNvSpPr>
              <a:spLocks noChangeArrowheads="1"/>
            </p:cNvSpPr>
            <p:nvPr/>
          </p:nvSpPr>
          <p:spPr bwMode="auto">
            <a:xfrm>
              <a:off x="3028" y="3405"/>
              <a:ext cx="77"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i="1">
                  <a:solidFill>
                    <a:srgbClr val="000000"/>
                  </a:solidFill>
                  <a:latin typeface="Times New Roman" pitchFamily="18" charset="0"/>
                </a:rPr>
                <a:t>)</a:t>
              </a:r>
              <a:endParaRPr lang="en-US"/>
            </a:p>
          </p:txBody>
        </p:sp>
        <p:sp>
          <p:nvSpPr>
            <p:cNvPr id="509022" name="Rectangle 94"/>
            <p:cNvSpPr>
              <a:spLocks noChangeArrowheads="1"/>
            </p:cNvSpPr>
            <p:nvPr/>
          </p:nvSpPr>
          <p:spPr bwMode="auto">
            <a:xfrm>
              <a:off x="2037" y="3405"/>
              <a:ext cx="77"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i="1">
                  <a:solidFill>
                    <a:srgbClr val="000000"/>
                  </a:solidFill>
                  <a:latin typeface="Times New Roman" pitchFamily="18" charset="0"/>
                </a:rPr>
                <a:t>(</a:t>
              </a:r>
              <a:endParaRPr lang="en-US"/>
            </a:p>
          </p:txBody>
        </p:sp>
        <p:sp>
          <p:nvSpPr>
            <p:cNvPr id="509023" name="Rectangle 95"/>
            <p:cNvSpPr>
              <a:spLocks noChangeArrowheads="1"/>
            </p:cNvSpPr>
            <p:nvPr/>
          </p:nvSpPr>
          <p:spPr bwMode="auto">
            <a:xfrm>
              <a:off x="3283" y="3072"/>
              <a:ext cx="77"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i="1">
                  <a:solidFill>
                    <a:srgbClr val="000000"/>
                  </a:solidFill>
                  <a:latin typeface="Times New Roman" pitchFamily="18" charset="0"/>
                </a:rPr>
                <a:t>)</a:t>
              </a:r>
              <a:endParaRPr lang="en-US"/>
            </a:p>
          </p:txBody>
        </p:sp>
        <p:sp>
          <p:nvSpPr>
            <p:cNvPr id="509024" name="Rectangle 96"/>
            <p:cNvSpPr>
              <a:spLocks noChangeArrowheads="1"/>
            </p:cNvSpPr>
            <p:nvPr/>
          </p:nvSpPr>
          <p:spPr bwMode="auto">
            <a:xfrm>
              <a:off x="2463" y="3072"/>
              <a:ext cx="77"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i="1">
                  <a:solidFill>
                    <a:srgbClr val="000000"/>
                  </a:solidFill>
                  <a:latin typeface="Times New Roman" pitchFamily="18" charset="0"/>
                </a:rPr>
                <a:t>(</a:t>
              </a:r>
              <a:endParaRPr lang="en-US"/>
            </a:p>
          </p:txBody>
        </p:sp>
        <p:sp>
          <p:nvSpPr>
            <p:cNvPr id="509025" name="Rectangle 97"/>
            <p:cNvSpPr>
              <a:spLocks noChangeArrowheads="1"/>
            </p:cNvSpPr>
            <p:nvPr/>
          </p:nvSpPr>
          <p:spPr bwMode="auto">
            <a:xfrm>
              <a:off x="2216" y="3072"/>
              <a:ext cx="140"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i="1">
                  <a:solidFill>
                    <a:srgbClr val="000000"/>
                  </a:solidFill>
                  <a:latin typeface="Times New Roman" pitchFamily="18" charset="0"/>
                </a:rPr>
                <a:t>σ</a:t>
              </a:r>
              <a:endParaRPr lang="en-US"/>
            </a:p>
          </p:txBody>
        </p:sp>
        <p:sp>
          <p:nvSpPr>
            <p:cNvPr id="509026" name="Rectangle 98"/>
            <p:cNvSpPr>
              <a:spLocks noChangeArrowheads="1"/>
            </p:cNvSpPr>
            <p:nvPr/>
          </p:nvSpPr>
          <p:spPr bwMode="auto">
            <a:xfrm>
              <a:off x="3922" y="3241"/>
              <a:ext cx="232"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19</a:t>
              </a:r>
              <a:endParaRPr lang="en-US"/>
            </a:p>
          </p:txBody>
        </p:sp>
        <p:sp>
          <p:nvSpPr>
            <p:cNvPr id="509027" name="Rectangle 99"/>
            <p:cNvSpPr>
              <a:spLocks noChangeArrowheads="1"/>
            </p:cNvSpPr>
            <p:nvPr/>
          </p:nvSpPr>
          <p:spPr bwMode="auto">
            <a:xfrm>
              <a:off x="3780" y="3241"/>
              <a:ext cx="116"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1</a:t>
              </a:r>
              <a:endParaRPr lang="en-US"/>
            </a:p>
          </p:txBody>
        </p:sp>
        <p:sp>
          <p:nvSpPr>
            <p:cNvPr id="509028" name="Rectangle 100"/>
            <p:cNvSpPr>
              <a:spLocks noChangeArrowheads="1"/>
            </p:cNvSpPr>
            <p:nvPr/>
          </p:nvSpPr>
          <p:spPr bwMode="auto">
            <a:xfrm>
              <a:off x="3592" y="3241"/>
              <a:ext cx="131"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a:t>
              </a:r>
              <a:endParaRPr lang="en-US"/>
            </a:p>
          </p:txBody>
        </p:sp>
        <p:sp>
          <p:nvSpPr>
            <p:cNvPr id="509029" name="Rectangle 101"/>
            <p:cNvSpPr>
              <a:spLocks noChangeArrowheads="1"/>
            </p:cNvSpPr>
            <p:nvPr/>
          </p:nvSpPr>
          <p:spPr bwMode="auto">
            <a:xfrm>
              <a:off x="3112" y="3405"/>
              <a:ext cx="129"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F</a:t>
              </a:r>
              <a:endParaRPr lang="en-US"/>
            </a:p>
          </p:txBody>
        </p:sp>
        <p:sp>
          <p:nvSpPr>
            <p:cNvPr id="509030" name="Rectangle 102"/>
            <p:cNvSpPr>
              <a:spLocks noChangeArrowheads="1"/>
            </p:cNvSpPr>
            <p:nvPr/>
          </p:nvSpPr>
          <p:spPr bwMode="auto">
            <a:xfrm>
              <a:off x="2845" y="3405"/>
              <a:ext cx="116"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3</a:t>
              </a:r>
              <a:endParaRPr lang="en-US"/>
            </a:p>
          </p:txBody>
        </p:sp>
        <p:sp>
          <p:nvSpPr>
            <p:cNvPr id="509031" name="Rectangle 103"/>
            <p:cNvSpPr>
              <a:spLocks noChangeArrowheads="1"/>
            </p:cNvSpPr>
            <p:nvPr/>
          </p:nvSpPr>
          <p:spPr bwMode="auto">
            <a:xfrm>
              <a:off x="2542" y="3405"/>
              <a:ext cx="116"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3</a:t>
              </a:r>
              <a:endParaRPr lang="en-US"/>
            </a:p>
          </p:txBody>
        </p:sp>
        <p:sp>
          <p:nvSpPr>
            <p:cNvPr id="509032" name="Rectangle 104"/>
            <p:cNvSpPr>
              <a:spLocks noChangeArrowheads="1"/>
            </p:cNvSpPr>
            <p:nvPr/>
          </p:nvSpPr>
          <p:spPr bwMode="auto">
            <a:xfrm>
              <a:off x="2350" y="3405"/>
              <a:ext cx="131"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a:t>
              </a:r>
              <a:endParaRPr lang="en-US"/>
            </a:p>
          </p:txBody>
        </p:sp>
        <p:sp>
          <p:nvSpPr>
            <p:cNvPr id="509033" name="Rectangle 105"/>
            <p:cNvSpPr>
              <a:spLocks noChangeArrowheads="1"/>
            </p:cNvSpPr>
            <p:nvPr/>
          </p:nvSpPr>
          <p:spPr bwMode="auto">
            <a:xfrm>
              <a:off x="2171" y="3405"/>
              <a:ext cx="116"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4</a:t>
              </a:r>
              <a:endParaRPr lang="en-US"/>
            </a:p>
          </p:txBody>
        </p:sp>
        <p:sp>
          <p:nvSpPr>
            <p:cNvPr id="509034" name="Rectangle 106"/>
            <p:cNvSpPr>
              <a:spLocks noChangeArrowheads="1"/>
            </p:cNvSpPr>
            <p:nvPr/>
          </p:nvSpPr>
          <p:spPr bwMode="auto">
            <a:xfrm>
              <a:off x="3367" y="3072"/>
              <a:ext cx="116"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4</a:t>
              </a:r>
              <a:endParaRPr lang="en-US"/>
            </a:p>
          </p:txBody>
        </p:sp>
        <p:sp>
          <p:nvSpPr>
            <p:cNvPr id="509035" name="Rectangle 107"/>
            <p:cNvSpPr>
              <a:spLocks noChangeArrowheads="1"/>
            </p:cNvSpPr>
            <p:nvPr/>
          </p:nvSpPr>
          <p:spPr bwMode="auto">
            <a:xfrm>
              <a:off x="3099" y="3072"/>
              <a:ext cx="116"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3</a:t>
              </a:r>
              <a:endParaRPr lang="en-US"/>
            </a:p>
          </p:txBody>
        </p:sp>
        <p:sp>
          <p:nvSpPr>
            <p:cNvPr id="509036" name="Rectangle 108"/>
            <p:cNvSpPr>
              <a:spLocks noChangeArrowheads="1"/>
            </p:cNvSpPr>
            <p:nvPr/>
          </p:nvSpPr>
          <p:spPr bwMode="auto">
            <a:xfrm>
              <a:off x="2726" y="3072"/>
              <a:ext cx="131"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a:t>
              </a:r>
              <a:endParaRPr lang="en-US"/>
            </a:p>
          </p:txBody>
        </p:sp>
        <p:sp>
          <p:nvSpPr>
            <p:cNvPr id="509037" name="Rectangle 109"/>
            <p:cNvSpPr>
              <a:spLocks noChangeArrowheads="1"/>
            </p:cNvSpPr>
            <p:nvPr/>
          </p:nvSpPr>
          <p:spPr bwMode="auto">
            <a:xfrm>
              <a:off x="2567" y="3072"/>
              <a:ext cx="116"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1</a:t>
              </a:r>
              <a:endParaRPr lang="en-US"/>
            </a:p>
          </p:txBody>
        </p:sp>
        <p:sp>
          <p:nvSpPr>
            <p:cNvPr id="509038" name="Rectangle 110"/>
            <p:cNvSpPr>
              <a:spLocks noChangeArrowheads="1"/>
            </p:cNvSpPr>
            <p:nvPr/>
          </p:nvSpPr>
          <p:spPr bwMode="auto">
            <a:xfrm>
              <a:off x="2070" y="3072"/>
              <a:ext cx="129"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F</a:t>
              </a:r>
              <a:endParaRPr lang="en-US"/>
            </a:p>
          </p:txBody>
        </p:sp>
        <p:sp>
          <p:nvSpPr>
            <p:cNvPr id="509039" name="Rectangle 111"/>
            <p:cNvSpPr>
              <a:spLocks noChangeArrowheads="1"/>
            </p:cNvSpPr>
            <p:nvPr/>
          </p:nvSpPr>
          <p:spPr bwMode="auto">
            <a:xfrm>
              <a:off x="1820" y="3241"/>
              <a:ext cx="131"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a:t>
              </a:r>
              <a:endParaRPr lang="en-US"/>
            </a:p>
          </p:txBody>
        </p:sp>
        <p:sp>
          <p:nvSpPr>
            <p:cNvPr id="509040" name="Rectangle 112"/>
            <p:cNvSpPr>
              <a:spLocks noChangeArrowheads="1"/>
            </p:cNvSpPr>
            <p:nvPr/>
          </p:nvSpPr>
          <p:spPr bwMode="auto">
            <a:xfrm>
              <a:off x="1311" y="3401"/>
              <a:ext cx="129"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P</a:t>
              </a:r>
              <a:endParaRPr lang="en-US"/>
            </a:p>
          </p:txBody>
        </p:sp>
        <p:sp>
          <p:nvSpPr>
            <p:cNvPr id="509041" name="Rectangle 113"/>
            <p:cNvSpPr>
              <a:spLocks noChangeArrowheads="1"/>
            </p:cNvSpPr>
            <p:nvPr/>
          </p:nvSpPr>
          <p:spPr bwMode="auto">
            <a:xfrm>
              <a:off x="1294" y="3039"/>
              <a:ext cx="129"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P</a:t>
              </a:r>
              <a:endParaRPr lang="en-US"/>
            </a:p>
          </p:txBody>
        </p:sp>
        <p:sp>
          <p:nvSpPr>
            <p:cNvPr id="509042" name="Rectangle 114"/>
            <p:cNvSpPr>
              <a:spLocks noChangeArrowheads="1"/>
            </p:cNvSpPr>
            <p:nvPr/>
          </p:nvSpPr>
          <p:spPr bwMode="auto">
            <a:xfrm>
              <a:off x="3405" y="3528"/>
              <a:ext cx="71"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rPr>
                <a:t>c</a:t>
              </a:r>
              <a:endParaRPr lang="en-US"/>
            </a:p>
          </p:txBody>
        </p:sp>
        <p:sp>
          <p:nvSpPr>
            <p:cNvPr id="509043" name="Rectangle 115"/>
            <p:cNvSpPr>
              <a:spLocks noChangeArrowheads="1"/>
            </p:cNvSpPr>
            <p:nvPr/>
          </p:nvSpPr>
          <p:spPr bwMode="auto">
            <a:xfrm>
              <a:off x="2363" y="3195"/>
              <a:ext cx="71"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rPr>
                <a:t>c</a:t>
              </a:r>
              <a:endParaRPr lang="en-US"/>
            </a:p>
          </p:txBody>
        </p:sp>
        <p:sp>
          <p:nvSpPr>
            <p:cNvPr id="509044" name="Rectangle 116"/>
            <p:cNvSpPr>
              <a:spLocks noChangeArrowheads="1"/>
            </p:cNvSpPr>
            <p:nvPr/>
          </p:nvSpPr>
          <p:spPr bwMode="auto">
            <a:xfrm>
              <a:off x="1621" y="3525"/>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rPr>
                <a:t>1</a:t>
              </a:r>
              <a:endParaRPr lang="en-US"/>
            </a:p>
          </p:txBody>
        </p:sp>
        <p:sp>
          <p:nvSpPr>
            <p:cNvPr id="509045" name="Rectangle 117"/>
            <p:cNvSpPr>
              <a:spLocks noChangeArrowheads="1"/>
            </p:cNvSpPr>
            <p:nvPr/>
          </p:nvSpPr>
          <p:spPr bwMode="auto">
            <a:xfrm>
              <a:off x="1439" y="3525"/>
              <a:ext cx="16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rPr>
                <a:t>gh</a:t>
              </a:r>
              <a:endParaRPr lang="en-US"/>
            </a:p>
          </p:txBody>
        </p:sp>
        <p:sp>
          <p:nvSpPr>
            <p:cNvPr id="509046" name="Rectangle 118"/>
            <p:cNvSpPr>
              <a:spLocks noChangeArrowheads="1"/>
            </p:cNvSpPr>
            <p:nvPr/>
          </p:nvSpPr>
          <p:spPr bwMode="auto">
            <a:xfrm>
              <a:off x="1624" y="3162"/>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rPr>
                <a:t>2</a:t>
              </a:r>
              <a:endParaRPr lang="en-US"/>
            </a:p>
          </p:txBody>
        </p:sp>
        <p:sp>
          <p:nvSpPr>
            <p:cNvPr id="509047" name="Rectangle 119"/>
            <p:cNvSpPr>
              <a:spLocks noChangeArrowheads="1"/>
            </p:cNvSpPr>
            <p:nvPr/>
          </p:nvSpPr>
          <p:spPr bwMode="auto">
            <a:xfrm>
              <a:off x="1422" y="3162"/>
              <a:ext cx="16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rPr>
                <a:t>gh</a:t>
              </a:r>
              <a:endParaRPr lang="en-US"/>
            </a:p>
          </p:txBody>
        </p:sp>
      </p:grpSp>
      <p:sp>
        <p:nvSpPr>
          <p:cNvPr id="509048" name="Text Box 120"/>
          <p:cNvSpPr txBox="1">
            <a:spLocks noChangeArrowheads="1"/>
          </p:cNvSpPr>
          <p:nvPr/>
        </p:nvSpPr>
        <p:spPr bwMode="auto">
          <a:xfrm>
            <a:off x="254000" y="214313"/>
            <a:ext cx="66802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3300"/>
                </a:solidFill>
              </a:rPr>
              <a:t>Hệ được xét đối  xứng  đối  với trục AC: N</a:t>
            </a:r>
            <a:r>
              <a:rPr lang="en-US" baseline="-25000">
                <a:solidFill>
                  <a:srgbClr val="003300"/>
                </a:solidFill>
              </a:rPr>
              <a:t>1</a:t>
            </a:r>
            <a:r>
              <a:rPr lang="en-US">
                <a:solidFill>
                  <a:srgbClr val="003300"/>
                </a:solidFill>
              </a:rPr>
              <a:t>=N</a:t>
            </a:r>
            <a:r>
              <a:rPr lang="en-US" baseline="-25000">
                <a:solidFill>
                  <a:srgbClr val="003300"/>
                </a:solidFill>
              </a:rPr>
              <a:t>3</a:t>
            </a:r>
            <a:r>
              <a:rPr lang="en-US">
                <a:solidFill>
                  <a:srgbClr val="003300"/>
                </a:solidFill>
              </a:rPr>
              <a:t>. </a:t>
            </a:r>
          </a:p>
          <a:p>
            <a:pPr algn="l"/>
            <a:r>
              <a:rPr lang="en-US" b="1">
                <a:solidFill>
                  <a:srgbClr val="003300"/>
                </a:solidFill>
              </a:rPr>
              <a:t>Điều kiện cân bằng của nút A: </a:t>
            </a:r>
          </a:p>
        </p:txBody>
      </p:sp>
      <p:sp>
        <p:nvSpPr>
          <p:cNvPr id="509049" name="Text Box 121"/>
          <p:cNvSpPr txBox="1">
            <a:spLocks noChangeArrowheads="1"/>
          </p:cNvSpPr>
          <p:nvPr/>
        </p:nvSpPr>
        <p:spPr bwMode="auto">
          <a:xfrm>
            <a:off x="381000" y="990600"/>
            <a:ext cx="36115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 </a:t>
            </a:r>
            <a:r>
              <a:rPr lang="en-US" i="1">
                <a:solidFill>
                  <a:srgbClr val="003300"/>
                </a:solidFill>
              </a:rPr>
              <a:t>2N</a:t>
            </a:r>
            <a:r>
              <a:rPr lang="en-US" i="1" baseline="-30000">
                <a:solidFill>
                  <a:srgbClr val="003300"/>
                </a:solidFill>
              </a:rPr>
              <a:t>1</a:t>
            </a:r>
            <a:r>
              <a:rPr lang="en-US" i="1">
                <a:solidFill>
                  <a:srgbClr val="003300"/>
                </a:solidFill>
              </a:rPr>
              <a:t>cos30</a:t>
            </a:r>
            <a:r>
              <a:rPr lang="en-US" i="1" baseline="30000">
                <a:solidFill>
                  <a:srgbClr val="003300"/>
                </a:solidFill>
              </a:rPr>
              <a:t>o</a:t>
            </a:r>
            <a:r>
              <a:rPr lang="en-US" i="1">
                <a:solidFill>
                  <a:srgbClr val="003300"/>
                </a:solidFill>
              </a:rPr>
              <a:t> + N</a:t>
            </a:r>
            <a:r>
              <a:rPr lang="en-US" i="1" baseline="-30000">
                <a:solidFill>
                  <a:srgbClr val="003300"/>
                </a:solidFill>
              </a:rPr>
              <a:t>2</a:t>
            </a:r>
            <a:r>
              <a:rPr lang="en-US" i="1">
                <a:solidFill>
                  <a:srgbClr val="003300"/>
                </a:solidFill>
              </a:rPr>
              <a:t> - P = 0</a:t>
            </a:r>
            <a:r>
              <a:rPr lang="en-US">
                <a:solidFill>
                  <a:srgbClr val="003300"/>
                </a:solidFill>
              </a:rPr>
              <a:t> ;</a:t>
            </a:r>
            <a:r>
              <a:rPr lang="en-US">
                <a:solidFill>
                  <a:srgbClr val="003300"/>
                </a:solidFill>
                <a:latin typeface=".VnBook-Antiqua" pitchFamily="34" charset="0"/>
                <a:cs typeface="Times New Roman" pitchFamily="18" charset="0"/>
              </a:rPr>
              <a:t> </a:t>
            </a:r>
          </a:p>
        </p:txBody>
      </p:sp>
      <p:grpSp>
        <p:nvGrpSpPr>
          <p:cNvPr id="509050" name="Group 122"/>
          <p:cNvGrpSpPr>
            <a:grpSpLocks/>
          </p:cNvGrpSpPr>
          <p:nvPr/>
        </p:nvGrpSpPr>
        <p:grpSpPr bwMode="auto">
          <a:xfrm>
            <a:off x="457200" y="2533650"/>
            <a:ext cx="7631113" cy="971550"/>
            <a:chOff x="288" y="1552"/>
            <a:chExt cx="4856" cy="621"/>
          </a:xfrm>
        </p:grpSpPr>
        <p:sp>
          <p:nvSpPr>
            <p:cNvPr id="509051" name="Line 123"/>
            <p:cNvSpPr>
              <a:spLocks noChangeShapeType="1"/>
            </p:cNvSpPr>
            <p:nvPr/>
          </p:nvSpPr>
          <p:spPr bwMode="auto">
            <a:xfrm>
              <a:off x="288" y="1841"/>
              <a:ext cx="384"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9052" name="Line 124"/>
            <p:cNvSpPr>
              <a:spLocks noChangeShapeType="1"/>
            </p:cNvSpPr>
            <p:nvPr/>
          </p:nvSpPr>
          <p:spPr bwMode="auto">
            <a:xfrm>
              <a:off x="1848" y="1877"/>
              <a:ext cx="384"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509053" name="Group 125"/>
            <p:cNvGrpSpPr>
              <a:grpSpLocks/>
            </p:cNvGrpSpPr>
            <p:nvPr/>
          </p:nvGrpSpPr>
          <p:grpSpPr bwMode="auto">
            <a:xfrm>
              <a:off x="897" y="1552"/>
              <a:ext cx="770" cy="608"/>
              <a:chOff x="897" y="115"/>
              <a:chExt cx="770" cy="608"/>
            </a:xfrm>
          </p:grpSpPr>
          <p:sp>
            <p:nvSpPr>
              <p:cNvPr id="509054" name="Line 126"/>
              <p:cNvSpPr>
                <a:spLocks noChangeShapeType="1"/>
              </p:cNvSpPr>
              <p:nvPr/>
            </p:nvSpPr>
            <p:spPr bwMode="auto">
              <a:xfrm>
                <a:off x="1312" y="409"/>
                <a:ext cx="109" cy="1"/>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9055" name="Rectangle 127"/>
              <p:cNvSpPr>
                <a:spLocks noChangeArrowheads="1"/>
              </p:cNvSpPr>
              <p:nvPr/>
            </p:nvSpPr>
            <p:spPr bwMode="auto">
              <a:xfrm>
                <a:off x="1582" y="377"/>
                <a:ext cx="85" cy="2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rPr>
                  <a:t>2</a:t>
                </a:r>
                <a:endParaRPr lang="en-US"/>
              </a:p>
            </p:txBody>
          </p:sp>
          <p:sp>
            <p:nvSpPr>
              <p:cNvPr id="509056" name="Rectangle 128"/>
              <p:cNvSpPr>
                <a:spLocks noChangeArrowheads="1"/>
              </p:cNvSpPr>
              <p:nvPr/>
            </p:nvSpPr>
            <p:spPr bwMode="auto">
              <a:xfrm>
                <a:off x="1037" y="377"/>
                <a:ext cx="85" cy="2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rPr>
                  <a:t>1</a:t>
                </a:r>
                <a:endParaRPr lang="en-US"/>
              </a:p>
            </p:txBody>
          </p:sp>
          <p:sp>
            <p:nvSpPr>
              <p:cNvPr id="509057" name="Rectangle 129"/>
              <p:cNvSpPr>
                <a:spLocks noChangeArrowheads="1"/>
              </p:cNvSpPr>
              <p:nvPr/>
            </p:nvSpPr>
            <p:spPr bwMode="auto">
              <a:xfrm>
                <a:off x="1322" y="441"/>
                <a:ext cx="118"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4</a:t>
                </a:r>
                <a:endParaRPr lang="en-US"/>
              </a:p>
            </p:txBody>
          </p:sp>
          <p:sp>
            <p:nvSpPr>
              <p:cNvPr id="509058" name="Rectangle 130"/>
              <p:cNvSpPr>
                <a:spLocks noChangeArrowheads="1"/>
              </p:cNvSpPr>
              <p:nvPr/>
            </p:nvSpPr>
            <p:spPr bwMode="auto">
              <a:xfrm>
                <a:off x="1322" y="115"/>
                <a:ext cx="118"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3</a:t>
                </a:r>
                <a:endParaRPr lang="en-US"/>
              </a:p>
            </p:txBody>
          </p:sp>
          <p:sp>
            <p:nvSpPr>
              <p:cNvPr id="509059" name="Rectangle 131"/>
              <p:cNvSpPr>
                <a:spLocks noChangeArrowheads="1"/>
              </p:cNvSpPr>
              <p:nvPr/>
            </p:nvSpPr>
            <p:spPr bwMode="auto">
              <a:xfrm>
                <a:off x="1457" y="260"/>
                <a:ext cx="156"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i="1">
                    <a:solidFill>
                      <a:srgbClr val="000000"/>
                    </a:solidFill>
                    <a:latin typeface="Times New Roman" pitchFamily="18" charset="0"/>
                  </a:rPr>
                  <a:t>N</a:t>
                </a:r>
                <a:endParaRPr lang="en-US"/>
              </a:p>
            </p:txBody>
          </p:sp>
          <p:sp>
            <p:nvSpPr>
              <p:cNvPr id="509060" name="Rectangle 132"/>
              <p:cNvSpPr>
                <a:spLocks noChangeArrowheads="1"/>
              </p:cNvSpPr>
              <p:nvPr/>
            </p:nvSpPr>
            <p:spPr bwMode="auto">
              <a:xfrm>
                <a:off x="897" y="260"/>
                <a:ext cx="157"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i="1">
                    <a:solidFill>
                      <a:srgbClr val="000000"/>
                    </a:solidFill>
                    <a:latin typeface="Times New Roman" pitchFamily="18" charset="0"/>
                  </a:rPr>
                  <a:t>N</a:t>
                </a:r>
                <a:endParaRPr lang="en-US"/>
              </a:p>
            </p:txBody>
          </p:sp>
          <p:sp>
            <p:nvSpPr>
              <p:cNvPr id="509061" name="Rectangle 133"/>
              <p:cNvSpPr>
                <a:spLocks noChangeArrowheads="1"/>
              </p:cNvSpPr>
              <p:nvPr/>
            </p:nvSpPr>
            <p:spPr bwMode="auto">
              <a:xfrm>
                <a:off x="1165" y="234"/>
                <a:ext cx="128"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Symbol" pitchFamily="18" charset="2"/>
                  </a:rPr>
                  <a:t>=</a:t>
                </a:r>
                <a:endParaRPr lang="en-US"/>
              </a:p>
            </p:txBody>
          </p:sp>
        </p:grpSp>
        <p:sp>
          <p:nvSpPr>
            <p:cNvPr id="509062" name="Rectangle 134"/>
            <p:cNvSpPr>
              <a:spLocks noChangeArrowheads="1"/>
            </p:cNvSpPr>
            <p:nvPr/>
          </p:nvSpPr>
          <p:spPr bwMode="auto">
            <a:xfrm>
              <a:off x="1668" y="1672"/>
              <a:ext cx="65"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VnBook-Antiqua" pitchFamily="34" charset="0"/>
                </a:rPr>
                <a:t>.</a:t>
              </a:r>
              <a:endParaRPr lang="en-US"/>
            </a:p>
          </p:txBody>
        </p:sp>
        <p:sp>
          <p:nvSpPr>
            <p:cNvPr id="509063" name="Rectangle 135"/>
            <p:cNvSpPr>
              <a:spLocks noChangeArrowheads="1"/>
            </p:cNvSpPr>
            <p:nvPr/>
          </p:nvSpPr>
          <p:spPr bwMode="auto">
            <a:xfrm>
              <a:off x="1715" y="1672"/>
              <a:ext cx="65"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VnBook-Antiqua" pitchFamily="34" charset="0"/>
                </a:rPr>
                <a:t> </a:t>
              </a:r>
              <a:endParaRPr lang="en-US"/>
            </a:p>
          </p:txBody>
        </p:sp>
        <p:sp>
          <p:nvSpPr>
            <p:cNvPr id="509064" name="Rectangle 136"/>
            <p:cNvSpPr>
              <a:spLocks noChangeArrowheads="1"/>
            </p:cNvSpPr>
            <p:nvPr/>
          </p:nvSpPr>
          <p:spPr bwMode="auto">
            <a:xfrm>
              <a:off x="1829" y="1672"/>
              <a:ext cx="64"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VnBook-Antiqua" pitchFamily="34" charset="0"/>
                </a:rPr>
                <a:t> </a:t>
              </a:r>
              <a:endParaRPr lang="en-US"/>
            </a:p>
          </p:txBody>
        </p:sp>
        <p:grpSp>
          <p:nvGrpSpPr>
            <p:cNvPr id="509065" name="Group 137"/>
            <p:cNvGrpSpPr>
              <a:grpSpLocks/>
            </p:cNvGrpSpPr>
            <p:nvPr/>
          </p:nvGrpSpPr>
          <p:grpSpPr bwMode="auto">
            <a:xfrm>
              <a:off x="2345" y="1554"/>
              <a:ext cx="1169" cy="619"/>
              <a:chOff x="2345" y="117"/>
              <a:chExt cx="1169" cy="619"/>
            </a:xfrm>
          </p:grpSpPr>
          <p:sp>
            <p:nvSpPr>
              <p:cNvPr id="509066" name="Line 138"/>
              <p:cNvSpPr>
                <a:spLocks noChangeShapeType="1"/>
              </p:cNvSpPr>
              <p:nvPr/>
            </p:nvSpPr>
            <p:spPr bwMode="auto">
              <a:xfrm flipV="1">
                <a:off x="3117" y="591"/>
                <a:ext cx="24" cy="17"/>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9067" name="Line 139"/>
              <p:cNvSpPr>
                <a:spLocks noChangeShapeType="1"/>
              </p:cNvSpPr>
              <p:nvPr/>
            </p:nvSpPr>
            <p:spPr bwMode="auto">
              <a:xfrm>
                <a:off x="3141" y="595"/>
                <a:ext cx="36" cy="77"/>
              </a:xfrm>
              <a:prstGeom prst="line">
                <a:avLst/>
              </a:prstGeom>
              <a:noFill/>
              <a:ln w="206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9068" name="Line 140"/>
              <p:cNvSpPr>
                <a:spLocks noChangeShapeType="1"/>
              </p:cNvSpPr>
              <p:nvPr/>
            </p:nvSpPr>
            <p:spPr bwMode="auto">
              <a:xfrm flipV="1">
                <a:off x="3180" y="446"/>
                <a:ext cx="46" cy="226"/>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9069" name="Line 141"/>
              <p:cNvSpPr>
                <a:spLocks noChangeShapeType="1"/>
              </p:cNvSpPr>
              <p:nvPr/>
            </p:nvSpPr>
            <p:spPr bwMode="auto">
              <a:xfrm>
                <a:off x="3226" y="446"/>
                <a:ext cx="98" cy="1"/>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9070" name="Line 142"/>
              <p:cNvSpPr>
                <a:spLocks noChangeShapeType="1"/>
              </p:cNvSpPr>
              <p:nvPr/>
            </p:nvSpPr>
            <p:spPr bwMode="auto">
              <a:xfrm>
                <a:off x="2735" y="411"/>
                <a:ext cx="603" cy="1"/>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9071" name="Rectangle 143"/>
              <p:cNvSpPr>
                <a:spLocks noChangeArrowheads="1"/>
              </p:cNvSpPr>
              <p:nvPr/>
            </p:nvSpPr>
            <p:spPr bwMode="auto">
              <a:xfrm>
                <a:off x="3371" y="261"/>
                <a:ext cx="143"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i="1">
                    <a:solidFill>
                      <a:srgbClr val="000000"/>
                    </a:solidFill>
                    <a:latin typeface="Times New Roman" pitchFamily="18" charset="0"/>
                  </a:rPr>
                  <a:t>P</a:t>
                </a:r>
                <a:endParaRPr lang="en-US"/>
              </a:p>
            </p:txBody>
          </p:sp>
          <p:sp>
            <p:nvSpPr>
              <p:cNvPr id="509072" name="Rectangle 144"/>
              <p:cNvSpPr>
                <a:spLocks noChangeArrowheads="1"/>
              </p:cNvSpPr>
              <p:nvPr/>
            </p:nvSpPr>
            <p:spPr bwMode="auto">
              <a:xfrm>
                <a:off x="2345" y="261"/>
                <a:ext cx="157"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i="1">
                    <a:solidFill>
                      <a:srgbClr val="000000"/>
                    </a:solidFill>
                    <a:latin typeface="Times New Roman" pitchFamily="18" charset="0"/>
                  </a:rPr>
                  <a:t>N</a:t>
                </a:r>
                <a:endParaRPr lang="en-US"/>
              </a:p>
            </p:txBody>
          </p:sp>
          <p:sp>
            <p:nvSpPr>
              <p:cNvPr id="509073" name="Rectangle 145"/>
              <p:cNvSpPr>
                <a:spLocks noChangeArrowheads="1"/>
              </p:cNvSpPr>
              <p:nvPr/>
            </p:nvSpPr>
            <p:spPr bwMode="auto">
              <a:xfrm>
                <a:off x="3231" y="454"/>
                <a:ext cx="117"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3</a:t>
                </a:r>
                <a:endParaRPr lang="en-US"/>
              </a:p>
            </p:txBody>
          </p:sp>
          <p:sp>
            <p:nvSpPr>
              <p:cNvPr id="509074" name="Rectangle 146"/>
              <p:cNvSpPr>
                <a:spLocks noChangeArrowheads="1"/>
              </p:cNvSpPr>
              <p:nvPr/>
            </p:nvSpPr>
            <p:spPr bwMode="auto">
              <a:xfrm>
                <a:off x="3019" y="454"/>
                <a:ext cx="117"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3</a:t>
                </a:r>
                <a:endParaRPr lang="en-US"/>
              </a:p>
            </p:txBody>
          </p:sp>
          <p:sp>
            <p:nvSpPr>
              <p:cNvPr id="509075" name="Rectangle 147"/>
              <p:cNvSpPr>
                <a:spLocks noChangeArrowheads="1"/>
              </p:cNvSpPr>
              <p:nvPr/>
            </p:nvSpPr>
            <p:spPr bwMode="auto">
              <a:xfrm>
                <a:off x="2746" y="454"/>
                <a:ext cx="117"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4</a:t>
                </a:r>
                <a:endParaRPr lang="en-US"/>
              </a:p>
            </p:txBody>
          </p:sp>
          <p:sp>
            <p:nvSpPr>
              <p:cNvPr id="509076" name="Rectangle 148"/>
              <p:cNvSpPr>
                <a:spLocks noChangeArrowheads="1"/>
              </p:cNvSpPr>
              <p:nvPr/>
            </p:nvSpPr>
            <p:spPr bwMode="auto">
              <a:xfrm>
                <a:off x="2992" y="117"/>
                <a:ext cx="117"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3</a:t>
                </a:r>
                <a:endParaRPr lang="en-US"/>
              </a:p>
            </p:txBody>
          </p:sp>
          <p:sp>
            <p:nvSpPr>
              <p:cNvPr id="509077" name="Rectangle 149"/>
              <p:cNvSpPr>
                <a:spLocks noChangeArrowheads="1"/>
              </p:cNvSpPr>
              <p:nvPr/>
            </p:nvSpPr>
            <p:spPr bwMode="auto">
              <a:xfrm>
                <a:off x="2470" y="378"/>
                <a:ext cx="85" cy="2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rPr>
                  <a:t>1</a:t>
                </a:r>
                <a:endParaRPr lang="en-US"/>
              </a:p>
            </p:txBody>
          </p:sp>
          <p:sp>
            <p:nvSpPr>
              <p:cNvPr id="509078" name="Rectangle 150"/>
              <p:cNvSpPr>
                <a:spLocks noChangeArrowheads="1"/>
              </p:cNvSpPr>
              <p:nvPr/>
            </p:nvSpPr>
            <p:spPr bwMode="auto">
              <a:xfrm>
                <a:off x="2878" y="428"/>
                <a:ext cx="129"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Symbol" pitchFamily="18" charset="2"/>
                  </a:rPr>
                  <a:t>+</a:t>
                </a:r>
                <a:endParaRPr lang="en-US"/>
              </a:p>
            </p:txBody>
          </p:sp>
          <p:sp>
            <p:nvSpPr>
              <p:cNvPr id="509079" name="Rectangle 151"/>
              <p:cNvSpPr>
                <a:spLocks noChangeArrowheads="1"/>
              </p:cNvSpPr>
              <p:nvPr/>
            </p:nvSpPr>
            <p:spPr bwMode="auto">
              <a:xfrm>
                <a:off x="2589" y="235"/>
                <a:ext cx="128"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Symbol" pitchFamily="18" charset="2"/>
                  </a:rPr>
                  <a:t>=</a:t>
                </a:r>
                <a:endParaRPr lang="en-US"/>
              </a:p>
            </p:txBody>
          </p:sp>
        </p:grpSp>
        <p:sp>
          <p:nvSpPr>
            <p:cNvPr id="509080" name="Rectangle 152"/>
            <p:cNvSpPr>
              <a:spLocks noChangeArrowheads="1"/>
            </p:cNvSpPr>
            <p:nvPr/>
          </p:nvSpPr>
          <p:spPr bwMode="auto">
            <a:xfrm>
              <a:off x="3518" y="1672"/>
              <a:ext cx="388"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VnBook-Antiqua" pitchFamily="34" charset="0"/>
                </a:rPr>
                <a:t>  ;   </a:t>
              </a:r>
              <a:endParaRPr lang="en-US"/>
            </a:p>
          </p:txBody>
        </p:sp>
        <p:grpSp>
          <p:nvGrpSpPr>
            <p:cNvPr id="509081" name="Group 153"/>
            <p:cNvGrpSpPr>
              <a:grpSpLocks/>
            </p:cNvGrpSpPr>
            <p:nvPr/>
          </p:nvGrpSpPr>
          <p:grpSpPr bwMode="auto">
            <a:xfrm>
              <a:off x="3831" y="1554"/>
              <a:ext cx="1194" cy="619"/>
              <a:chOff x="3831" y="117"/>
              <a:chExt cx="1194" cy="619"/>
            </a:xfrm>
          </p:grpSpPr>
          <p:sp>
            <p:nvSpPr>
              <p:cNvPr id="509082" name="Line 154"/>
              <p:cNvSpPr>
                <a:spLocks noChangeShapeType="1"/>
              </p:cNvSpPr>
              <p:nvPr/>
            </p:nvSpPr>
            <p:spPr bwMode="auto">
              <a:xfrm flipV="1">
                <a:off x="4628" y="591"/>
                <a:ext cx="25" cy="17"/>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9083" name="Line 155"/>
              <p:cNvSpPr>
                <a:spLocks noChangeShapeType="1"/>
              </p:cNvSpPr>
              <p:nvPr/>
            </p:nvSpPr>
            <p:spPr bwMode="auto">
              <a:xfrm>
                <a:off x="4653" y="595"/>
                <a:ext cx="35" cy="77"/>
              </a:xfrm>
              <a:prstGeom prst="line">
                <a:avLst/>
              </a:prstGeom>
              <a:noFill/>
              <a:ln w="206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9084" name="Line 156"/>
              <p:cNvSpPr>
                <a:spLocks noChangeShapeType="1"/>
              </p:cNvSpPr>
              <p:nvPr/>
            </p:nvSpPr>
            <p:spPr bwMode="auto">
              <a:xfrm flipV="1">
                <a:off x="4692" y="446"/>
                <a:ext cx="45" cy="226"/>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9085" name="Line 157"/>
              <p:cNvSpPr>
                <a:spLocks noChangeShapeType="1"/>
              </p:cNvSpPr>
              <p:nvPr/>
            </p:nvSpPr>
            <p:spPr bwMode="auto">
              <a:xfrm>
                <a:off x="4737" y="446"/>
                <a:ext cx="99" cy="1"/>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9086" name="Line 158"/>
              <p:cNvSpPr>
                <a:spLocks noChangeShapeType="1"/>
              </p:cNvSpPr>
              <p:nvPr/>
            </p:nvSpPr>
            <p:spPr bwMode="auto">
              <a:xfrm>
                <a:off x="4247" y="411"/>
                <a:ext cx="602" cy="1"/>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9087" name="Rectangle 159"/>
              <p:cNvSpPr>
                <a:spLocks noChangeArrowheads="1"/>
              </p:cNvSpPr>
              <p:nvPr/>
            </p:nvSpPr>
            <p:spPr bwMode="auto">
              <a:xfrm>
                <a:off x="4882" y="261"/>
                <a:ext cx="143"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i="1">
                    <a:solidFill>
                      <a:srgbClr val="000000"/>
                    </a:solidFill>
                    <a:latin typeface="Times New Roman" pitchFamily="18" charset="0"/>
                  </a:rPr>
                  <a:t>P</a:t>
                </a:r>
                <a:endParaRPr lang="en-US"/>
              </a:p>
            </p:txBody>
          </p:sp>
          <p:sp>
            <p:nvSpPr>
              <p:cNvPr id="509088" name="Rectangle 160"/>
              <p:cNvSpPr>
                <a:spLocks noChangeArrowheads="1"/>
              </p:cNvSpPr>
              <p:nvPr/>
            </p:nvSpPr>
            <p:spPr bwMode="auto">
              <a:xfrm>
                <a:off x="3831" y="261"/>
                <a:ext cx="157"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i="1">
                    <a:solidFill>
                      <a:srgbClr val="000000"/>
                    </a:solidFill>
                    <a:latin typeface="Times New Roman" pitchFamily="18" charset="0"/>
                  </a:rPr>
                  <a:t>N</a:t>
                </a:r>
                <a:endParaRPr lang="en-US"/>
              </a:p>
            </p:txBody>
          </p:sp>
          <p:sp>
            <p:nvSpPr>
              <p:cNvPr id="509089" name="Rectangle 161"/>
              <p:cNvSpPr>
                <a:spLocks noChangeArrowheads="1"/>
              </p:cNvSpPr>
              <p:nvPr/>
            </p:nvSpPr>
            <p:spPr bwMode="auto">
              <a:xfrm>
                <a:off x="4743" y="454"/>
                <a:ext cx="117"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3</a:t>
                </a:r>
                <a:endParaRPr lang="en-US"/>
              </a:p>
            </p:txBody>
          </p:sp>
          <p:sp>
            <p:nvSpPr>
              <p:cNvPr id="509090" name="Rectangle 162"/>
              <p:cNvSpPr>
                <a:spLocks noChangeArrowheads="1"/>
              </p:cNvSpPr>
              <p:nvPr/>
            </p:nvSpPr>
            <p:spPr bwMode="auto">
              <a:xfrm>
                <a:off x="4531" y="454"/>
                <a:ext cx="117"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3</a:t>
                </a:r>
                <a:endParaRPr lang="en-US"/>
              </a:p>
            </p:txBody>
          </p:sp>
          <p:sp>
            <p:nvSpPr>
              <p:cNvPr id="509091" name="Rectangle 163"/>
              <p:cNvSpPr>
                <a:spLocks noChangeArrowheads="1"/>
              </p:cNvSpPr>
              <p:nvPr/>
            </p:nvSpPr>
            <p:spPr bwMode="auto">
              <a:xfrm>
                <a:off x="4257" y="454"/>
                <a:ext cx="117"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4</a:t>
                </a:r>
                <a:endParaRPr lang="en-US"/>
              </a:p>
            </p:txBody>
          </p:sp>
          <p:sp>
            <p:nvSpPr>
              <p:cNvPr id="509092" name="Rectangle 164"/>
              <p:cNvSpPr>
                <a:spLocks noChangeArrowheads="1"/>
              </p:cNvSpPr>
              <p:nvPr/>
            </p:nvSpPr>
            <p:spPr bwMode="auto">
              <a:xfrm>
                <a:off x="4504" y="117"/>
                <a:ext cx="117"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4</a:t>
                </a:r>
                <a:endParaRPr lang="en-US"/>
              </a:p>
            </p:txBody>
          </p:sp>
          <p:sp>
            <p:nvSpPr>
              <p:cNvPr id="509093" name="Rectangle 165"/>
              <p:cNvSpPr>
                <a:spLocks noChangeArrowheads="1"/>
              </p:cNvSpPr>
              <p:nvPr/>
            </p:nvSpPr>
            <p:spPr bwMode="auto">
              <a:xfrm>
                <a:off x="3971" y="378"/>
                <a:ext cx="85" cy="2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rPr>
                  <a:t>2</a:t>
                </a:r>
                <a:endParaRPr lang="en-US"/>
              </a:p>
            </p:txBody>
          </p:sp>
          <p:sp>
            <p:nvSpPr>
              <p:cNvPr id="509094" name="Rectangle 166"/>
              <p:cNvSpPr>
                <a:spLocks noChangeArrowheads="1"/>
              </p:cNvSpPr>
              <p:nvPr/>
            </p:nvSpPr>
            <p:spPr bwMode="auto">
              <a:xfrm>
                <a:off x="4390" y="428"/>
                <a:ext cx="128"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Symbol" pitchFamily="18" charset="2"/>
                  </a:rPr>
                  <a:t>+</a:t>
                </a:r>
                <a:endParaRPr lang="en-US"/>
              </a:p>
            </p:txBody>
          </p:sp>
          <p:sp>
            <p:nvSpPr>
              <p:cNvPr id="509095" name="Rectangle 167"/>
              <p:cNvSpPr>
                <a:spLocks noChangeArrowheads="1"/>
              </p:cNvSpPr>
              <p:nvPr/>
            </p:nvSpPr>
            <p:spPr bwMode="auto">
              <a:xfrm>
                <a:off x="4099" y="235"/>
                <a:ext cx="128"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Symbol" pitchFamily="18" charset="2"/>
                  </a:rPr>
                  <a:t>=</a:t>
                </a:r>
                <a:endParaRPr lang="en-US"/>
              </a:p>
            </p:txBody>
          </p:sp>
        </p:grpSp>
        <p:sp>
          <p:nvSpPr>
            <p:cNvPr id="509096" name="Rectangle 168"/>
            <p:cNvSpPr>
              <a:spLocks noChangeArrowheads="1"/>
            </p:cNvSpPr>
            <p:nvPr/>
          </p:nvSpPr>
          <p:spPr bwMode="auto">
            <a:xfrm>
              <a:off x="5032" y="1672"/>
              <a:ext cx="65"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VnBook-Antiqua" pitchFamily="34" charset="0"/>
                </a:rPr>
                <a:t>.</a:t>
              </a:r>
              <a:endParaRPr lang="en-US"/>
            </a:p>
          </p:txBody>
        </p:sp>
        <p:sp>
          <p:nvSpPr>
            <p:cNvPr id="509097" name="Rectangle 169"/>
            <p:cNvSpPr>
              <a:spLocks noChangeArrowheads="1"/>
            </p:cNvSpPr>
            <p:nvPr/>
          </p:nvSpPr>
          <p:spPr bwMode="auto">
            <a:xfrm>
              <a:off x="5079" y="1672"/>
              <a:ext cx="65"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VnBook-Antiqua" pitchFamily="34" charset="0"/>
                </a:rPr>
                <a:t> </a:t>
              </a:r>
              <a:endParaRPr lang="en-US"/>
            </a:p>
          </p:txBody>
        </p:sp>
        <p:sp>
          <p:nvSpPr>
            <p:cNvPr id="509098" name="Text Box 170"/>
            <p:cNvSpPr txBox="1">
              <a:spLocks noChangeArrowheads="1"/>
            </p:cNvSpPr>
            <p:nvPr/>
          </p:nvSpPr>
          <p:spPr bwMode="auto">
            <a:xfrm>
              <a:off x="373" y="1725"/>
              <a:ext cx="117" cy="2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latin typeface=".VnArial" pitchFamily="34" charset="0"/>
                <a:cs typeface="Times New Roman" pitchFamily="18" charset="0"/>
              </a:endParaRPr>
            </a:p>
          </p:txBody>
        </p:sp>
      </p:grpSp>
      <p:sp>
        <p:nvSpPr>
          <p:cNvPr id="509099" name="AutoShape 171"/>
          <p:cNvSpPr>
            <a:spLocks noChangeAspect="1" noChangeArrowheads="1" noTextEdit="1"/>
          </p:cNvSpPr>
          <p:nvPr/>
        </p:nvSpPr>
        <p:spPr bwMode="auto">
          <a:xfrm>
            <a:off x="7848600" y="1812925"/>
            <a:ext cx="6096000"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509100" name="Group 172"/>
          <p:cNvGrpSpPr>
            <a:grpSpLocks/>
          </p:cNvGrpSpPr>
          <p:nvPr/>
        </p:nvGrpSpPr>
        <p:grpSpPr bwMode="auto">
          <a:xfrm>
            <a:off x="492125" y="1560513"/>
            <a:ext cx="2632075" cy="417512"/>
            <a:chOff x="646" y="983"/>
            <a:chExt cx="1658" cy="263"/>
          </a:xfrm>
        </p:grpSpPr>
        <p:sp>
          <p:nvSpPr>
            <p:cNvPr id="509101" name="Rectangle 173"/>
            <p:cNvSpPr>
              <a:spLocks noChangeArrowheads="1"/>
            </p:cNvSpPr>
            <p:nvPr/>
          </p:nvSpPr>
          <p:spPr bwMode="auto">
            <a:xfrm>
              <a:off x="2243" y="995"/>
              <a:ext cx="6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i="1">
                  <a:solidFill>
                    <a:srgbClr val="000000"/>
                  </a:solidFill>
                  <a:latin typeface="Times New Roman" pitchFamily="18" charset="0"/>
                  <a:cs typeface="Times New Roman" pitchFamily="18" charset="0"/>
                </a:rPr>
                <a:t>;</a:t>
              </a:r>
              <a:endParaRPr lang="en-US">
                <a:latin typeface=".VnArial" pitchFamily="34" charset="0"/>
                <a:cs typeface="Times New Roman" pitchFamily="18" charset="0"/>
              </a:endParaRPr>
            </a:p>
          </p:txBody>
        </p:sp>
        <p:sp>
          <p:nvSpPr>
            <p:cNvPr id="509102" name="Rectangle 174"/>
            <p:cNvSpPr>
              <a:spLocks noChangeArrowheads="1"/>
            </p:cNvSpPr>
            <p:nvPr/>
          </p:nvSpPr>
          <p:spPr bwMode="auto">
            <a:xfrm>
              <a:off x="1548" y="995"/>
              <a:ext cx="246"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i="1">
                  <a:solidFill>
                    <a:srgbClr val="000000"/>
                  </a:solidFill>
                  <a:latin typeface="Times New Roman" pitchFamily="18" charset="0"/>
                  <a:cs typeface="Times New Roman" pitchFamily="18" charset="0"/>
                </a:rPr>
                <a:t>cos</a:t>
              </a:r>
              <a:endParaRPr lang="en-US">
                <a:latin typeface=".VnArial" pitchFamily="34" charset="0"/>
                <a:cs typeface="Times New Roman" pitchFamily="18" charset="0"/>
              </a:endParaRPr>
            </a:p>
          </p:txBody>
        </p:sp>
        <p:sp>
          <p:nvSpPr>
            <p:cNvPr id="509103" name="Rectangle 175"/>
            <p:cNvSpPr>
              <a:spLocks noChangeArrowheads="1"/>
            </p:cNvSpPr>
            <p:nvPr/>
          </p:nvSpPr>
          <p:spPr bwMode="auto">
            <a:xfrm>
              <a:off x="1891" y="995"/>
              <a:ext cx="184"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30</a:t>
              </a:r>
              <a:endParaRPr lang="en-US">
                <a:latin typeface=".VnArial" pitchFamily="34" charset="0"/>
                <a:cs typeface="Times New Roman" pitchFamily="18" charset="0"/>
              </a:endParaRPr>
            </a:p>
          </p:txBody>
        </p:sp>
        <p:sp>
          <p:nvSpPr>
            <p:cNvPr id="509104" name="Rectangle 176"/>
            <p:cNvSpPr>
              <a:spLocks noChangeArrowheads="1"/>
            </p:cNvSpPr>
            <p:nvPr/>
          </p:nvSpPr>
          <p:spPr bwMode="auto">
            <a:xfrm>
              <a:off x="1340" y="995"/>
              <a:ext cx="5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l</a:t>
              </a:r>
              <a:endParaRPr lang="en-US">
                <a:latin typeface=".VnArial" pitchFamily="34" charset="0"/>
                <a:cs typeface="Times New Roman" pitchFamily="18" charset="0"/>
              </a:endParaRPr>
            </a:p>
          </p:txBody>
        </p:sp>
        <p:sp>
          <p:nvSpPr>
            <p:cNvPr id="509105" name="Rectangle 177"/>
            <p:cNvSpPr>
              <a:spLocks noChangeArrowheads="1"/>
            </p:cNvSpPr>
            <p:nvPr/>
          </p:nvSpPr>
          <p:spPr bwMode="auto">
            <a:xfrm>
              <a:off x="1189" y="995"/>
              <a:ext cx="118"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Δ</a:t>
              </a:r>
              <a:endParaRPr lang="en-US">
                <a:latin typeface=".VnArial" pitchFamily="34" charset="0"/>
                <a:cs typeface="Times New Roman" pitchFamily="18" charset="0"/>
              </a:endParaRPr>
            </a:p>
          </p:txBody>
        </p:sp>
        <p:sp>
          <p:nvSpPr>
            <p:cNvPr id="509106" name="Rectangle 178"/>
            <p:cNvSpPr>
              <a:spLocks noChangeArrowheads="1"/>
            </p:cNvSpPr>
            <p:nvPr/>
          </p:nvSpPr>
          <p:spPr bwMode="auto">
            <a:xfrm>
              <a:off x="1001" y="995"/>
              <a:ext cx="104"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a:t>
              </a:r>
              <a:endParaRPr lang="en-US">
                <a:latin typeface=".VnArial" pitchFamily="34" charset="0"/>
                <a:cs typeface="Times New Roman" pitchFamily="18" charset="0"/>
              </a:endParaRPr>
            </a:p>
          </p:txBody>
        </p:sp>
        <p:sp>
          <p:nvSpPr>
            <p:cNvPr id="509107" name="Rectangle 179"/>
            <p:cNvSpPr>
              <a:spLocks noChangeArrowheads="1"/>
            </p:cNvSpPr>
            <p:nvPr/>
          </p:nvSpPr>
          <p:spPr bwMode="auto">
            <a:xfrm>
              <a:off x="798" y="995"/>
              <a:ext cx="51"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l</a:t>
              </a:r>
              <a:endParaRPr lang="en-US">
                <a:latin typeface=".VnArial" pitchFamily="34" charset="0"/>
                <a:cs typeface="Times New Roman" pitchFamily="18" charset="0"/>
              </a:endParaRPr>
            </a:p>
          </p:txBody>
        </p:sp>
        <p:sp>
          <p:nvSpPr>
            <p:cNvPr id="509108" name="Rectangle 180"/>
            <p:cNvSpPr>
              <a:spLocks noChangeArrowheads="1"/>
            </p:cNvSpPr>
            <p:nvPr/>
          </p:nvSpPr>
          <p:spPr bwMode="auto">
            <a:xfrm>
              <a:off x="646" y="995"/>
              <a:ext cx="118"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cs typeface="Times New Roman" pitchFamily="18" charset="0"/>
                </a:rPr>
                <a:t>Δ</a:t>
              </a:r>
              <a:endParaRPr lang="en-US">
                <a:latin typeface=".VnArial" pitchFamily="34" charset="0"/>
                <a:cs typeface="Times New Roman" pitchFamily="18" charset="0"/>
              </a:endParaRPr>
            </a:p>
          </p:txBody>
        </p:sp>
        <p:sp>
          <p:nvSpPr>
            <p:cNvPr id="509109" name="Rectangle 181"/>
            <p:cNvSpPr>
              <a:spLocks noChangeArrowheads="1"/>
            </p:cNvSpPr>
            <p:nvPr/>
          </p:nvSpPr>
          <p:spPr bwMode="auto">
            <a:xfrm>
              <a:off x="2134" y="983"/>
              <a:ext cx="64"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600">
                  <a:solidFill>
                    <a:srgbClr val="000000"/>
                  </a:solidFill>
                  <a:latin typeface="Times New Roman" pitchFamily="18" charset="0"/>
                  <a:cs typeface="Times New Roman" pitchFamily="18" charset="0"/>
                </a:rPr>
                <a:t>o</a:t>
              </a:r>
              <a:endParaRPr lang="en-US">
                <a:latin typeface=".VnArial" pitchFamily="34" charset="0"/>
                <a:cs typeface="Times New Roman" pitchFamily="18" charset="0"/>
              </a:endParaRPr>
            </a:p>
          </p:txBody>
        </p:sp>
        <p:sp>
          <p:nvSpPr>
            <p:cNvPr id="509110" name="Rectangle 182"/>
            <p:cNvSpPr>
              <a:spLocks noChangeArrowheads="1"/>
            </p:cNvSpPr>
            <p:nvPr/>
          </p:nvSpPr>
          <p:spPr bwMode="auto">
            <a:xfrm>
              <a:off x="1416" y="1092"/>
              <a:ext cx="64"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600">
                  <a:solidFill>
                    <a:srgbClr val="000000"/>
                  </a:solidFill>
                  <a:latin typeface="Times New Roman" pitchFamily="18" charset="0"/>
                  <a:cs typeface="Times New Roman" pitchFamily="18" charset="0"/>
                </a:rPr>
                <a:t>2</a:t>
              </a:r>
              <a:endParaRPr lang="en-US">
                <a:latin typeface=".VnArial" pitchFamily="34" charset="0"/>
                <a:cs typeface="Times New Roman" pitchFamily="18" charset="0"/>
              </a:endParaRPr>
            </a:p>
          </p:txBody>
        </p:sp>
        <p:sp>
          <p:nvSpPr>
            <p:cNvPr id="509111" name="Rectangle 183"/>
            <p:cNvSpPr>
              <a:spLocks noChangeArrowheads="1"/>
            </p:cNvSpPr>
            <p:nvPr/>
          </p:nvSpPr>
          <p:spPr bwMode="auto">
            <a:xfrm>
              <a:off x="855" y="1092"/>
              <a:ext cx="64"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600">
                  <a:solidFill>
                    <a:srgbClr val="000000"/>
                  </a:solidFill>
                  <a:latin typeface="Times New Roman" pitchFamily="18" charset="0"/>
                  <a:cs typeface="Times New Roman" pitchFamily="18" charset="0"/>
                </a:rPr>
                <a:t>1</a:t>
              </a:r>
              <a:endParaRPr lang="en-US">
                <a:latin typeface=".VnArial" pitchFamily="34" charset="0"/>
                <a:cs typeface="Times New Roman" pitchFamily="18" charset="0"/>
              </a:endParaRPr>
            </a:p>
          </p:txBody>
        </p:sp>
      </p:grpSp>
      <p:grpSp>
        <p:nvGrpSpPr>
          <p:cNvPr id="509112" name="Group 184"/>
          <p:cNvGrpSpPr>
            <a:grpSpLocks/>
          </p:cNvGrpSpPr>
          <p:nvPr/>
        </p:nvGrpSpPr>
        <p:grpSpPr bwMode="auto">
          <a:xfrm>
            <a:off x="1222375" y="1981200"/>
            <a:ext cx="2816225" cy="831850"/>
            <a:chOff x="1587" y="3584"/>
            <a:chExt cx="1774" cy="524"/>
          </a:xfrm>
        </p:grpSpPr>
        <p:sp>
          <p:nvSpPr>
            <p:cNvPr id="509113" name="Rectangle 185"/>
            <p:cNvSpPr>
              <a:spLocks noChangeArrowheads="1"/>
            </p:cNvSpPr>
            <p:nvPr/>
          </p:nvSpPr>
          <p:spPr bwMode="auto">
            <a:xfrm>
              <a:off x="1587" y="3713"/>
              <a:ext cx="44"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cs typeface="Times New Roman" pitchFamily="18" charset="0"/>
                </a:rPr>
                <a:t>l</a:t>
              </a:r>
              <a:endParaRPr lang="en-US">
                <a:latin typeface=".VnArial" pitchFamily="34" charset="0"/>
                <a:cs typeface="Times New Roman" pitchFamily="18" charset="0"/>
              </a:endParaRPr>
            </a:p>
          </p:txBody>
        </p:sp>
        <p:sp>
          <p:nvSpPr>
            <p:cNvPr id="509114" name="Rectangle 186"/>
            <p:cNvSpPr>
              <a:spLocks noChangeArrowheads="1"/>
            </p:cNvSpPr>
            <p:nvPr/>
          </p:nvSpPr>
          <p:spPr bwMode="auto">
            <a:xfrm>
              <a:off x="1624" y="3806"/>
              <a:ext cx="71"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600">
                  <a:solidFill>
                    <a:srgbClr val="000000"/>
                  </a:solidFill>
                  <a:cs typeface="Times New Roman" pitchFamily="18" charset="0"/>
                </a:rPr>
                <a:t>2</a:t>
              </a:r>
              <a:endParaRPr lang="en-US">
                <a:latin typeface=".VnArial" pitchFamily="34" charset="0"/>
                <a:cs typeface="Times New Roman" pitchFamily="18" charset="0"/>
              </a:endParaRPr>
            </a:p>
          </p:txBody>
        </p:sp>
        <p:sp>
          <p:nvSpPr>
            <p:cNvPr id="509115" name="Rectangle 187"/>
            <p:cNvSpPr>
              <a:spLocks noChangeArrowheads="1"/>
            </p:cNvSpPr>
            <p:nvPr/>
          </p:nvSpPr>
          <p:spPr bwMode="auto">
            <a:xfrm>
              <a:off x="1694" y="3713"/>
              <a:ext cx="273"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cs typeface="Times New Roman" pitchFamily="18" charset="0"/>
                </a:rPr>
                <a:t> = l</a:t>
              </a:r>
              <a:endParaRPr lang="en-US">
                <a:latin typeface=".VnArial" pitchFamily="34" charset="0"/>
                <a:cs typeface="Times New Roman" pitchFamily="18" charset="0"/>
              </a:endParaRPr>
            </a:p>
          </p:txBody>
        </p:sp>
        <p:sp>
          <p:nvSpPr>
            <p:cNvPr id="509116" name="Rectangle 188"/>
            <p:cNvSpPr>
              <a:spLocks noChangeArrowheads="1"/>
            </p:cNvSpPr>
            <p:nvPr/>
          </p:nvSpPr>
          <p:spPr bwMode="auto">
            <a:xfrm>
              <a:off x="1950" y="3806"/>
              <a:ext cx="71"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600">
                  <a:solidFill>
                    <a:srgbClr val="000000"/>
                  </a:solidFill>
                  <a:cs typeface="Times New Roman" pitchFamily="18" charset="0"/>
                </a:rPr>
                <a:t>1</a:t>
              </a:r>
              <a:endParaRPr lang="en-US">
                <a:latin typeface=".VnArial" pitchFamily="34" charset="0"/>
                <a:cs typeface="Times New Roman" pitchFamily="18" charset="0"/>
              </a:endParaRPr>
            </a:p>
          </p:txBody>
        </p:sp>
        <p:sp>
          <p:nvSpPr>
            <p:cNvPr id="509117" name="Rectangle 189"/>
            <p:cNvSpPr>
              <a:spLocks noChangeArrowheads="1"/>
            </p:cNvSpPr>
            <p:nvPr/>
          </p:nvSpPr>
          <p:spPr bwMode="auto">
            <a:xfrm>
              <a:off x="2046" y="3722"/>
              <a:ext cx="533"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cs typeface="Times New Roman" pitchFamily="18" charset="0"/>
                </a:rPr>
                <a:t>cos30</a:t>
              </a:r>
              <a:endParaRPr lang="en-US">
                <a:latin typeface=".VnArial" pitchFamily="34" charset="0"/>
                <a:cs typeface="Times New Roman" pitchFamily="18" charset="0"/>
              </a:endParaRPr>
            </a:p>
          </p:txBody>
        </p:sp>
        <p:sp>
          <p:nvSpPr>
            <p:cNvPr id="509118" name="Rectangle 190"/>
            <p:cNvSpPr>
              <a:spLocks noChangeArrowheads="1"/>
            </p:cNvSpPr>
            <p:nvPr/>
          </p:nvSpPr>
          <p:spPr bwMode="auto">
            <a:xfrm>
              <a:off x="2576" y="3686"/>
              <a:ext cx="71"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600">
                  <a:solidFill>
                    <a:srgbClr val="000000"/>
                  </a:solidFill>
                  <a:cs typeface="Times New Roman" pitchFamily="18" charset="0"/>
                </a:rPr>
                <a:t>o</a:t>
              </a:r>
              <a:endParaRPr lang="en-US">
                <a:latin typeface=".VnArial" pitchFamily="34" charset="0"/>
                <a:cs typeface="Times New Roman" pitchFamily="18" charset="0"/>
              </a:endParaRPr>
            </a:p>
          </p:txBody>
        </p:sp>
        <p:sp>
          <p:nvSpPr>
            <p:cNvPr id="509119" name="Rectangle 191"/>
            <p:cNvSpPr>
              <a:spLocks noChangeArrowheads="1"/>
            </p:cNvSpPr>
            <p:nvPr/>
          </p:nvSpPr>
          <p:spPr bwMode="auto">
            <a:xfrm>
              <a:off x="2637" y="3713"/>
              <a:ext cx="285"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cs typeface="Times New Roman" pitchFamily="18" charset="0"/>
                </a:rPr>
                <a:t> =  </a:t>
              </a:r>
              <a:endParaRPr lang="en-US">
                <a:latin typeface=".VnArial" pitchFamily="34" charset="0"/>
                <a:cs typeface="Times New Roman" pitchFamily="18" charset="0"/>
              </a:endParaRPr>
            </a:p>
          </p:txBody>
        </p:sp>
        <p:grpSp>
          <p:nvGrpSpPr>
            <p:cNvPr id="509120" name="Group 192"/>
            <p:cNvGrpSpPr>
              <a:grpSpLocks/>
            </p:cNvGrpSpPr>
            <p:nvPr/>
          </p:nvGrpSpPr>
          <p:grpSpPr bwMode="auto">
            <a:xfrm>
              <a:off x="2893" y="3584"/>
              <a:ext cx="345" cy="524"/>
              <a:chOff x="2929" y="3584"/>
              <a:chExt cx="345" cy="524"/>
            </a:xfrm>
          </p:grpSpPr>
          <p:sp>
            <p:nvSpPr>
              <p:cNvPr id="509121" name="Line 193"/>
              <p:cNvSpPr>
                <a:spLocks noChangeShapeType="1"/>
              </p:cNvSpPr>
              <p:nvPr/>
            </p:nvSpPr>
            <p:spPr bwMode="auto">
              <a:xfrm flipV="1">
                <a:off x="3072" y="3708"/>
                <a:ext cx="22" cy="1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9122" name="Line 194"/>
              <p:cNvSpPr>
                <a:spLocks noChangeShapeType="1"/>
              </p:cNvSpPr>
              <p:nvPr/>
            </p:nvSpPr>
            <p:spPr bwMode="auto">
              <a:xfrm>
                <a:off x="3094" y="3711"/>
                <a:ext cx="31" cy="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9123" name="Line 195"/>
              <p:cNvSpPr>
                <a:spLocks noChangeShapeType="1"/>
              </p:cNvSpPr>
              <p:nvPr/>
            </p:nvSpPr>
            <p:spPr bwMode="auto">
              <a:xfrm flipV="1">
                <a:off x="3128" y="3584"/>
                <a:ext cx="41" cy="19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9124" name="Line 196"/>
              <p:cNvSpPr>
                <a:spLocks noChangeShapeType="1"/>
              </p:cNvSpPr>
              <p:nvPr/>
            </p:nvSpPr>
            <p:spPr bwMode="auto">
              <a:xfrm>
                <a:off x="3169" y="3584"/>
                <a:ext cx="87"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9125" name="Line 197"/>
              <p:cNvSpPr>
                <a:spLocks noChangeShapeType="1"/>
              </p:cNvSpPr>
              <p:nvPr/>
            </p:nvSpPr>
            <p:spPr bwMode="auto">
              <a:xfrm>
                <a:off x="3057" y="3841"/>
                <a:ext cx="211"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9126" name="Rectangle 198"/>
              <p:cNvSpPr>
                <a:spLocks noChangeArrowheads="1"/>
              </p:cNvSpPr>
              <p:nvPr/>
            </p:nvSpPr>
            <p:spPr bwMode="auto">
              <a:xfrm>
                <a:off x="3123" y="3868"/>
                <a:ext cx="10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cs typeface="Times New Roman" pitchFamily="18" charset="0"/>
                  </a:rPr>
                  <a:t>2</a:t>
                </a:r>
                <a:endParaRPr lang="en-US">
                  <a:latin typeface=".VnArial" pitchFamily="34" charset="0"/>
                  <a:cs typeface="Times New Roman" pitchFamily="18" charset="0"/>
                </a:endParaRPr>
              </a:p>
            </p:txBody>
          </p:sp>
          <p:sp>
            <p:nvSpPr>
              <p:cNvPr id="509127" name="Rectangle 199"/>
              <p:cNvSpPr>
                <a:spLocks noChangeArrowheads="1"/>
              </p:cNvSpPr>
              <p:nvPr/>
            </p:nvSpPr>
            <p:spPr bwMode="auto">
              <a:xfrm>
                <a:off x="3174" y="3591"/>
                <a:ext cx="10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cs typeface="Times New Roman" pitchFamily="18" charset="0"/>
                  </a:rPr>
                  <a:t>3</a:t>
                </a:r>
                <a:endParaRPr lang="en-US">
                  <a:latin typeface=".VnArial" pitchFamily="34" charset="0"/>
                  <a:cs typeface="Times New Roman" pitchFamily="18" charset="0"/>
                </a:endParaRPr>
              </a:p>
            </p:txBody>
          </p:sp>
          <p:sp>
            <p:nvSpPr>
              <p:cNvPr id="509128" name="Rectangle 200"/>
              <p:cNvSpPr>
                <a:spLocks noChangeArrowheads="1"/>
              </p:cNvSpPr>
              <p:nvPr/>
            </p:nvSpPr>
            <p:spPr bwMode="auto">
              <a:xfrm>
                <a:off x="2967" y="3814"/>
                <a:ext cx="72"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a:solidFill>
                      <a:srgbClr val="000000"/>
                    </a:solidFill>
                    <a:latin typeface="Times New Roman" pitchFamily="18" charset="0"/>
                    <a:cs typeface="Times New Roman" pitchFamily="18" charset="0"/>
                  </a:rPr>
                  <a:t>1</a:t>
                </a:r>
                <a:endParaRPr lang="en-US">
                  <a:latin typeface=".VnArial" pitchFamily="34" charset="0"/>
                  <a:cs typeface="Times New Roman" pitchFamily="18" charset="0"/>
                </a:endParaRPr>
              </a:p>
            </p:txBody>
          </p:sp>
          <p:sp>
            <p:nvSpPr>
              <p:cNvPr id="509129" name="Rectangle 201"/>
              <p:cNvSpPr>
                <a:spLocks noChangeArrowheads="1"/>
              </p:cNvSpPr>
              <p:nvPr/>
            </p:nvSpPr>
            <p:spPr bwMode="auto">
              <a:xfrm>
                <a:off x="2929" y="3715"/>
                <a:ext cx="56"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00"/>
                    </a:solidFill>
                    <a:latin typeface="Times New Roman" pitchFamily="18" charset="0"/>
                    <a:cs typeface="Times New Roman" pitchFamily="18" charset="0"/>
                  </a:rPr>
                  <a:t>l</a:t>
                </a:r>
                <a:endParaRPr lang="en-US">
                  <a:latin typeface=".VnArial" pitchFamily="34" charset="0"/>
                  <a:cs typeface="Times New Roman" pitchFamily="18" charset="0"/>
                </a:endParaRPr>
              </a:p>
            </p:txBody>
          </p:sp>
        </p:grpSp>
        <p:sp>
          <p:nvSpPr>
            <p:cNvPr id="509130" name="Rectangle 202"/>
            <p:cNvSpPr>
              <a:spLocks noChangeArrowheads="1"/>
            </p:cNvSpPr>
            <p:nvPr/>
          </p:nvSpPr>
          <p:spPr bwMode="auto">
            <a:xfrm>
              <a:off x="3258" y="3713"/>
              <a:ext cx="56"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cs typeface="Times New Roman" pitchFamily="18" charset="0"/>
                </a:rPr>
                <a:t>.</a:t>
              </a:r>
              <a:endParaRPr lang="en-US">
                <a:latin typeface=".VnArial" pitchFamily="34" charset="0"/>
                <a:cs typeface="Times New Roman" pitchFamily="18" charset="0"/>
              </a:endParaRPr>
            </a:p>
          </p:txBody>
        </p:sp>
        <p:sp>
          <p:nvSpPr>
            <p:cNvPr id="509131" name="Rectangle 203"/>
            <p:cNvSpPr>
              <a:spLocks noChangeArrowheads="1"/>
            </p:cNvSpPr>
            <p:nvPr/>
          </p:nvSpPr>
          <p:spPr bwMode="auto">
            <a:xfrm>
              <a:off x="3305" y="3713"/>
              <a:ext cx="56"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cs typeface="Times New Roman" pitchFamily="18" charset="0"/>
                </a:rPr>
                <a:t> </a:t>
              </a:r>
              <a:endParaRPr lang="en-US">
                <a:latin typeface=".VnArial" pitchFamily="34" charset="0"/>
                <a:cs typeface="Times New Roman" pitchFamily="18" charset="0"/>
              </a:endParaRPr>
            </a:p>
          </p:txBody>
        </p:sp>
      </p:grpSp>
      <p:grpSp>
        <p:nvGrpSpPr>
          <p:cNvPr id="509132" name="Group 204"/>
          <p:cNvGrpSpPr>
            <a:grpSpLocks/>
          </p:cNvGrpSpPr>
          <p:nvPr/>
        </p:nvGrpSpPr>
        <p:grpSpPr bwMode="auto">
          <a:xfrm>
            <a:off x="6705600" y="628650"/>
            <a:ext cx="1924050" cy="1962150"/>
            <a:chOff x="4380" y="111"/>
            <a:chExt cx="1212" cy="1236"/>
          </a:xfrm>
        </p:grpSpPr>
        <p:sp>
          <p:nvSpPr>
            <p:cNvPr id="509133" name="Line 205"/>
            <p:cNvSpPr>
              <a:spLocks noChangeShapeType="1"/>
            </p:cNvSpPr>
            <p:nvPr/>
          </p:nvSpPr>
          <p:spPr bwMode="auto">
            <a:xfrm>
              <a:off x="4967" y="894"/>
              <a:ext cx="0" cy="360"/>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09134" name="AutoShape 206"/>
            <p:cNvSpPr>
              <a:spLocks noChangeArrowheads="1"/>
            </p:cNvSpPr>
            <p:nvPr/>
          </p:nvSpPr>
          <p:spPr bwMode="auto">
            <a:xfrm>
              <a:off x="4944" y="860"/>
              <a:ext cx="42" cy="42"/>
            </a:xfrm>
            <a:prstGeom prst="flowChartConnector">
              <a:avLst/>
            </a:prstGeom>
            <a:solidFill>
              <a:srgbClr val="FFFFFF"/>
            </a:solidFill>
            <a:ln w="9525">
              <a:solidFill>
                <a:srgbClr val="000000"/>
              </a:solidFill>
              <a:round/>
              <a:headEnd/>
              <a:tailEnd/>
            </a:ln>
          </p:spPr>
          <p:txBody>
            <a:bodyPr/>
            <a:lstStyle/>
            <a:p>
              <a:endParaRPr lang="en-US"/>
            </a:p>
          </p:txBody>
        </p:sp>
        <p:sp>
          <p:nvSpPr>
            <p:cNvPr id="509135" name="Line 207"/>
            <p:cNvSpPr>
              <a:spLocks noChangeShapeType="1"/>
            </p:cNvSpPr>
            <p:nvPr/>
          </p:nvSpPr>
          <p:spPr bwMode="auto">
            <a:xfrm>
              <a:off x="4966" y="642"/>
              <a:ext cx="0" cy="219"/>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9136" name="Line 208"/>
            <p:cNvSpPr>
              <a:spLocks noChangeShapeType="1"/>
            </p:cNvSpPr>
            <p:nvPr/>
          </p:nvSpPr>
          <p:spPr bwMode="auto">
            <a:xfrm rot="1800000">
              <a:off x="5054" y="620"/>
              <a:ext cx="1" cy="27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9137" name="Line 209"/>
            <p:cNvSpPr>
              <a:spLocks noChangeShapeType="1"/>
            </p:cNvSpPr>
            <p:nvPr/>
          </p:nvSpPr>
          <p:spPr bwMode="auto">
            <a:xfrm rot="19680000">
              <a:off x="4884" y="625"/>
              <a:ext cx="1" cy="27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9138" name="Freeform 210"/>
            <p:cNvSpPr>
              <a:spLocks/>
            </p:cNvSpPr>
            <p:nvPr/>
          </p:nvSpPr>
          <p:spPr bwMode="auto">
            <a:xfrm>
              <a:off x="4787" y="626"/>
              <a:ext cx="45" cy="53"/>
            </a:xfrm>
            <a:custGeom>
              <a:avLst/>
              <a:gdLst>
                <a:gd name="T0" fmla="*/ 90 w 90"/>
                <a:gd name="T1" fmla="*/ 0 h 105"/>
                <a:gd name="T2" fmla="*/ 60 w 90"/>
                <a:gd name="T3" fmla="*/ 45 h 105"/>
                <a:gd name="T4" fmla="*/ 15 w 90"/>
                <a:gd name="T5" fmla="*/ 60 h 105"/>
                <a:gd name="T6" fmla="*/ 0 w 90"/>
                <a:gd name="T7" fmla="*/ 105 h 105"/>
              </a:gdLst>
              <a:ahLst/>
              <a:cxnLst>
                <a:cxn ang="0">
                  <a:pos x="T0" y="T1"/>
                </a:cxn>
                <a:cxn ang="0">
                  <a:pos x="T2" y="T3"/>
                </a:cxn>
                <a:cxn ang="0">
                  <a:pos x="T4" y="T5"/>
                </a:cxn>
                <a:cxn ang="0">
                  <a:pos x="T6" y="T7"/>
                </a:cxn>
              </a:cxnLst>
              <a:rect l="0" t="0" r="r" b="b"/>
              <a:pathLst>
                <a:path w="90" h="105">
                  <a:moveTo>
                    <a:pt x="90" y="0"/>
                  </a:moveTo>
                  <a:cubicBezTo>
                    <a:pt x="80" y="15"/>
                    <a:pt x="74" y="34"/>
                    <a:pt x="60" y="45"/>
                  </a:cubicBezTo>
                  <a:cubicBezTo>
                    <a:pt x="48" y="55"/>
                    <a:pt x="26" y="49"/>
                    <a:pt x="15" y="60"/>
                  </a:cubicBezTo>
                  <a:cubicBezTo>
                    <a:pt x="4" y="71"/>
                    <a:pt x="0" y="105"/>
                    <a:pt x="0" y="105"/>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9139" name="Freeform 211"/>
            <p:cNvSpPr>
              <a:spLocks/>
            </p:cNvSpPr>
            <p:nvPr/>
          </p:nvSpPr>
          <p:spPr bwMode="auto">
            <a:xfrm>
              <a:off x="4916" y="626"/>
              <a:ext cx="89" cy="27"/>
            </a:xfrm>
            <a:custGeom>
              <a:avLst/>
              <a:gdLst>
                <a:gd name="T0" fmla="*/ 177 w 177"/>
                <a:gd name="T1" fmla="*/ 0 h 53"/>
                <a:gd name="T2" fmla="*/ 102 w 177"/>
                <a:gd name="T3" fmla="*/ 15 h 53"/>
                <a:gd name="T4" fmla="*/ 12 w 177"/>
                <a:gd name="T5" fmla="*/ 45 h 53"/>
              </a:gdLst>
              <a:ahLst/>
              <a:cxnLst>
                <a:cxn ang="0">
                  <a:pos x="T0" y="T1"/>
                </a:cxn>
                <a:cxn ang="0">
                  <a:pos x="T2" y="T3"/>
                </a:cxn>
                <a:cxn ang="0">
                  <a:pos x="T4" y="T5"/>
                </a:cxn>
              </a:cxnLst>
              <a:rect l="0" t="0" r="r" b="b"/>
              <a:pathLst>
                <a:path w="177" h="53">
                  <a:moveTo>
                    <a:pt x="177" y="0"/>
                  </a:moveTo>
                  <a:cubicBezTo>
                    <a:pt x="152" y="5"/>
                    <a:pt x="126" y="6"/>
                    <a:pt x="102" y="15"/>
                  </a:cubicBezTo>
                  <a:cubicBezTo>
                    <a:pt x="0" y="53"/>
                    <a:pt x="112" y="45"/>
                    <a:pt x="12" y="45"/>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9140" name="Freeform 212"/>
            <p:cNvSpPr>
              <a:spLocks/>
            </p:cNvSpPr>
            <p:nvPr/>
          </p:nvSpPr>
          <p:spPr bwMode="auto">
            <a:xfrm>
              <a:off x="5087" y="634"/>
              <a:ext cx="68" cy="39"/>
            </a:xfrm>
            <a:custGeom>
              <a:avLst/>
              <a:gdLst>
                <a:gd name="T0" fmla="*/ 0 w 135"/>
                <a:gd name="T1" fmla="*/ 0 h 79"/>
                <a:gd name="T2" fmla="*/ 90 w 135"/>
                <a:gd name="T3" fmla="*/ 30 h 79"/>
                <a:gd name="T4" fmla="*/ 120 w 135"/>
                <a:gd name="T5" fmla="*/ 75 h 79"/>
                <a:gd name="T6" fmla="*/ 135 w 135"/>
                <a:gd name="T7" fmla="*/ 75 h 79"/>
              </a:gdLst>
              <a:ahLst/>
              <a:cxnLst>
                <a:cxn ang="0">
                  <a:pos x="T0" y="T1"/>
                </a:cxn>
                <a:cxn ang="0">
                  <a:pos x="T2" y="T3"/>
                </a:cxn>
                <a:cxn ang="0">
                  <a:pos x="T4" y="T5"/>
                </a:cxn>
                <a:cxn ang="0">
                  <a:pos x="T6" y="T7"/>
                </a:cxn>
              </a:cxnLst>
              <a:rect l="0" t="0" r="r" b="b"/>
              <a:pathLst>
                <a:path w="135" h="79">
                  <a:moveTo>
                    <a:pt x="0" y="0"/>
                  </a:moveTo>
                  <a:cubicBezTo>
                    <a:pt x="30" y="10"/>
                    <a:pt x="60" y="20"/>
                    <a:pt x="90" y="30"/>
                  </a:cubicBezTo>
                  <a:cubicBezTo>
                    <a:pt x="107" y="36"/>
                    <a:pt x="107" y="62"/>
                    <a:pt x="120" y="75"/>
                  </a:cubicBezTo>
                  <a:cubicBezTo>
                    <a:pt x="124" y="79"/>
                    <a:pt x="130" y="75"/>
                    <a:pt x="135" y="75"/>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9141" name="Line 213"/>
            <p:cNvSpPr>
              <a:spLocks noChangeShapeType="1"/>
            </p:cNvSpPr>
            <p:nvPr/>
          </p:nvSpPr>
          <p:spPr bwMode="auto">
            <a:xfrm flipV="1">
              <a:off x="4968" y="372"/>
              <a:ext cx="1" cy="271"/>
            </a:xfrm>
            <a:prstGeom prst="line">
              <a:avLst/>
            </a:prstGeom>
            <a:noFill/>
            <a:ln w="19050">
              <a:solidFill>
                <a:srgbClr val="0033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09142" name="Line 214"/>
            <p:cNvSpPr>
              <a:spLocks noChangeShapeType="1"/>
            </p:cNvSpPr>
            <p:nvPr/>
          </p:nvSpPr>
          <p:spPr bwMode="auto">
            <a:xfrm rot="1800000" flipV="1">
              <a:off x="5191" y="391"/>
              <a:ext cx="1" cy="271"/>
            </a:xfrm>
            <a:prstGeom prst="line">
              <a:avLst/>
            </a:prstGeom>
            <a:noFill/>
            <a:ln w="19050">
              <a:solidFill>
                <a:srgbClr val="0033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09143" name="Line 215"/>
            <p:cNvSpPr>
              <a:spLocks noChangeShapeType="1"/>
            </p:cNvSpPr>
            <p:nvPr/>
          </p:nvSpPr>
          <p:spPr bwMode="auto">
            <a:xfrm rot="19680000" flipV="1">
              <a:off x="4733" y="400"/>
              <a:ext cx="1" cy="271"/>
            </a:xfrm>
            <a:prstGeom prst="line">
              <a:avLst/>
            </a:prstGeom>
            <a:noFill/>
            <a:ln w="19050">
              <a:solidFill>
                <a:srgbClr val="0033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09144" name="Text Box 216"/>
            <p:cNvSpPr txBox="1">
              <a:spLocks noChangeArrowheads="1"/>
            </p:cNvSpPr>
            <p:nvPr/>
          </p:nvSpPr>
          <p:spPr bwMode="auto">
            <a:xfrm>
              <a:off x="4764" y="800"/>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000">
                  <a:solidFill>
                    <a:srgbClr val="000000"/>
                  </a:solidFill>
                  <a:latin typeface="Times New Roman" pitchFamily="18" charset="0"/>
                  <a:cs typeface="Times New Roman" pitchFamily="18" charset="0"/>
                </a:rPr>
                <a:t>A</a:t>
              </a:r>
            </a:p>
          </p:txBody>
        </p:sp>
        <p:sp>
          <p:nvSpPr>
            <p:cNvPr id="509145" name="Text Box 217"/>
            <p:cNvSpPr txBox="1">
              <a:spLocks noChangeArrowheads="1"/>
            </p:cNvSpPr>
            <p:nvPr/>
          </p:nvSpPr>
          <p:spPr bwMode="auto">
            <a:xfrm>
              <a:off x="4968" y="1077"/>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a:solidFill>
                    <a:srgbClr val="CC3300"/>
                  </a:solidFill>
                  <a:latin typeface="Times New Roman" pitchFamily="18" charset="0"/>
                  <a:cs typeface="Times New Roman" pitchFamily="18" charset="0"/>
                </a:rPr>
                <a:t>P</a:t>
              </a:r>
            </a:p>
          </p:txBody>
        </p:sp>
        <p:sp>
          <p:nvSpPr>
            <p:cNvPr id="509146" name="Text Box 218"/>
            <p:cNvSpPr txBox="1">
              <a:spLocks noChangeArrowheads="1"/>
            </p:cNvSpPr>
            <p:nvPr/>
          </p:nvSpPr>
          <p:spPr bwMode="auto">
            <a:xfrm>
              <a:off x="4380" y="285"/>
              <a:ext cx="36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003366"/>
                  </a:solidFill>
                  <a:latin typeface="Times New Roman" pitchFamily="18" charset="0"/>
                  <a:cs typeface="Times New Roman" pitchFamily="18" charset="0"/>
                </a:rPr>
                <a:t>N</a:t>
              </a:r>
              <a:r>
                <a:rPr lang="en-US" sz="2800" baseline="-25000">
                  <a:solidFill>
                    <a:srgbClr val="003366"/>
                  </a:solidFill>
                  <a:latin typeface="Times New Roman" pitchFamily="18" charset="0"/>
                  <a:cs typeface="Times New Roman" pitchFamily="18" charset="0"/>
                </a:rPr>
                <a:t>1</a:t>
              </a:r>
              <a:endParaRPr lang="en-US" sz="2800">
                <a:solidFill>
                  <a:srgbClr val="003366"/>
                </a:solidFill>
                <a:latin typeface="Times New Roman" pitchFamily="18" charset="0"/>
                <a:cs typeface="Times New Roman" pitchFamily="18" charset="0"/>
              </a:endParaRPr>
            </a:p>
          </p:txBody>
        </p:sp>
        <p:sp>
          <p:nvSpPr>
            <p:cNvPr id="509147" name="Text Box 219"/>
            <p:cNvSpPr txBox="1">
              <a:spLocks noChangeArrowheads="1"/>
            </p:cNvSpPr>
            <p:nvPr/>
          </p:nvSpPr>
          <p:spPr bwMode="auto">
            <a:xfrm>
              <a:off x="4830" y="111"/>
              <a:ext cx="36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003366"/>
                  </a:solidFill>
                  <a:latin typeface="Times New Roman" pitchFamily="18" charset="0"/>
                  <a:cs typeface="Times New Roman" pitchFamily="18" charset="0"/>
                </a:rPr>
                <a:t>N</a:t>
              </a:r>
              <a:r>
                <a:rPr lang="en-US" sz="2800" baseline="-25000">
                  <a:solidFill>
                    <a:srgbClr val="003366"/>
                  </a:solidFill>
                  <a:latin typeface="Times New Roman" pitchFamily="18" charset="0"/>
                  <a:cs typeface="Times New Roman" pitchFamily="18" charset="0"/>
                </a:rPr>
                <a:t>2</a:t>
              </a:r>
              <a:endParaRPr lang="en-US" sz="2800">
                <a:solidFill>
                  <a:srgbClr val="003366"/>
                </a:solidFill>
                <a:latin typeface="Times New Roman" pitchFamily="18" charset="0"/>
                <a:cs typeface="Times New Roman" pitchFamily="18" charset="0"/>
              </a:endParaRPr>
            </a:p>
          </p:txBody>
        </p:sp>
        <p:sp>
          <p:nvSpPr>
            <p:cNvPr id="509148" name="Text Box 220"/>
            <p:cNvSpPr txBox="1">
              <a:spLocks noChangeArrowheads="1"/>
            </p:cNvSpPr>
            <p:nvPr/>
          </p:nvSpPr>
          <p:spPr bwMode="auto">
            <a:xfrm>
              <a:off x="5232" y="303"/>
              <a:ext cx="36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003366"/>
                  </a:solidFill>
                  <a:latin typeface="Times New Roman" pitchFamily="18" charset="0"/>
                  <a:cs typeface="Times New Roman" pitchFamily="18" charset="0"/>
                </a:rPr>
                <a:t>N</a:t>
              </a:r>
              <a:r>
                <a:rPr lang="en-US" sz="2800" baseline="-25000">
                  <a:solidFill>
                    <a:srgbClr val="003366"/>
                  </a:solidFill>
                  <a:latin typeface="Times New Roman" pitchFamily="18" charset="0"/>
                  <a:cs typeface="Times New Roman" pitchFamily="18" charset="0"/>
                </a:rPr>
                <a:t>3</a:t>
              </a:r>
              <a:endParaRPr lang="en-US" sz="2800">
                <a:solidFill>
                  <a:srgbClr val="003366"/>
                </a:solidFill>
                <a:latin typeface="Times New Roman" pitchFamily="18" charset="0"/>
                <a:cs typeface="Times New Roman" pitchFamily="18" charset="0"/>
              </a:endParaRPr>
            </a:p>
          </p:txBody>
        </p:sp>
      </p:grpSp>
      <p:sp>
        <p:nvSpPr>
          <p:cNvPr id="509149" name="Line 221"/>
          <p:cNvSpPr>
            <a:spLocks noChangeShapeType="1"/>
          </p:cNvSpPr>
          <p:nvPr/>
        </p:nvSpPr>
        <p:spPr bwMode="auto">
          <a:xfrm>
            <a:off x="4114800" y="4224338"/>
            <a:ext cx="685800"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aphicFrame>
        <p:nvGraphicFramePr>
          <p:cNvPr id="509150" name="Object 222"/>
          <p:cNvGraphicFramePr>
            <a:graphicFrameLocks noGrp="1" noChangeAspect="1"/>
          </p:cNvGraphicFramePr>
          <p:nvPr>
            <p:ph/>
          </p:nvPr>
        </p:nvGraphicFramePr>
        <p:xfrm>
          <a:off x="4038600" y="1233488"/>
          <a:ext cx="2438400" cy="987425"/>
        </p:xfrm>
        <a:graphic>
          <a:graphicData uri="http://schemas.openxmlformats.org/presentationml/2006/ole">
            <mc:AlternateContent xmlns:mc="http://schemas.openxmlformats.org/markup-compatibility/2006">
              <mc:Choice xmlns:v="urn:schemas-microsoft-com:vml" Requires="v">
                <p:oleObj spid="_x0000_s509151" name="Equation" r:id="rId3" imgW="1066680" imgH="431640" progId="Equation.3">
                  <p:embed/>
                </p:oleObj>
              </mc:Choice>
              <mc:Fallback>
                <p:oleObj name="Equation" r:id="rId3" imgW="1066680" imgH="431640" progId="Equation.3">
                  <p:embed/>
                  <p:pic>
                    <p:nvPicPr>
                      <p:cNvPr id="0" name="Object 222"/>
                      <p:cNvPicPr>
                        <a:picLocks noGrp="1"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38600" y="1233488"/>
                        <a:ext cx="2438400" cy="987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509132"/>
                                        </p:tgtEl>
                                        <p:attrNameLst>
                                          <p:attrName>style.visibility</p:attrName>
                                        </p:attrNameLst>
                                      </p:cBhvr>
                                      <p:to>
                                        <p:strVal val="visible"/>
                                      </p:to>
                                    </p:set>
                                    <p:animEffect transition="in" filter="wheel(4)">
                                      <p:cBhvr>
                                        <p:cTn id="7" dur="2000"/>
                                        <p:tgtEl>
                                          <p:spTgt spid="50913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509048"/>
                                        </p:tgtEl>
                                        <p:attrNameLst>
                                          <p:attrName>style.visibility</p:attrName>
                                        </p:attrNameLst>
                                      </p:cBhvr>
                                      <p:to>
                                        <p:strVal val="visible"/>
                                      </p:to>
                                    </p:set>
                                    <p:animEffect transition="in" filter="wipe(up)">
                                      <p:cBhvr>
                                        <p:cTn id="12" dur="500"/>
                                        <p:tgtEl>
                                          <p:spTgt spid="50904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509049"/>
                                        </p:tgtEl>
                                        <p:attrNameLst>
                                          <p:attrName>style.visibility</p:attrName>
                                        </p:attrNameLst>
                                      </p:cBhvr>
                                      <p:to>
                                        <p:strVal val="visible"/>
                                      </p:to>
                                    </p:set>
                                    <p:animEffect transition="in" filter="dissolve">
                                      <p:cBhvr>
                                        <p:cTn id="17" dur="500"/>
                                        <p:tgtEl>
                                          <p:spTgt spid="50904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509100"/>
                                        </p:tgtEl>
                                        <p:attrNameLst>
                                          <p:attrName>style.visibility</p:attrName>
                                        </p:attrNameLst>
                                      </p:cBhvr>
                                      <p:to>
                                        <p:strVal val="visible"/>
                                      </p:to>
                                    </p:set>
                                    <p:animEffect transition="in" filter="wheel(4)">
                                      <p:cBhvr>
                                        <p:cTn id="22" dur="2000"/>
                                        <p:tgtEl>
                                          <p:spTgt spid="50910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nodeType="clickEffect">
                                  <p:stCondLst>
                                    <p:cond delay="0"/>
                                  </p:stCondLst>
                                  <p:childTnLst>
                                    <p:set>
                                      <p:cBhvr>
                                        <p:cTn id="26" dur="1" fill="hold">
                                          <p:stCondLst>
                                            <p:cond delay="0"/>
                                          </p:stCondLst>
                                        </p:cTn>
                                        <p:tgtEl>
                                          <p:spTgt spid="509150"/>
                                        </p:tgtEl>
                                        <p:attrNameLst>
                                          <p:attrName>style.visibility</p:attrName>
                                        </p:attrNameLst>
                                      </p:cBhvr>
                                      <p:to>
                                        <p:strVal val="visible"/>
                                      </p:to>
                                    </p:set>
                                    <p:animEffect transition="in" filter="checkerboard(across)">
                                      <p:cBhvr>
                                        <p:cTn id="27" dur="500"/>
                                        <p:tgtEl>
                                          <p:spTgt spid="509150"/>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 presetClass="entr" presetSubtype="4" fill="hold" nodeType="clickEffect">
                                  <p:stCondLst>
                                    <p:cond delay="0"/>
                                  </p:stCondLst>
                                  <p:childTnLst>
                                    <p:set>
                                      <p:cBhvr>
                                        <p:cTn id="31" dur="1" fill="hold">
                                          <p:stCondLst>
                                            <p:cond delay="0"/>
                                          </p:stCondLst>
                                        </p:cTn>
                                        <p:tgtEl>
                                          <p:spTgt spid="509112"/>
                                        </p:tgtEl>
                                        <p:attrNameLst>
                                          <p:attrName>style.visibility</p:attrName>
                                        </p:attrNameLst>
                                      </p:cBhvr>
                                      <p:to>
                                        <p:strVal val="visible"/>
                                      </p:to>
                                    </p:set>
                                    <p:anim calcmode="lin" valueType="num">
                                      <p:cBhvr additive="base">
                                        <p:cTn id="32" dur="500" fill="hold"/>
                                        <p:tgtEl>
                                          <p:spTgt spid="509112"/>
                                        </p:tgtEl>
                                        <p:attrNameLst>
                                          <p:attrName>ppt_x</p:attrName>
                                        </p:attrNameLst>
                                      </p:cBhvr>
                                      <p:tavLst>
                                        <p:tav tm="0">
                                          <p:val>
                                            <p:strVal val="#ppt_x"/>
                                          </p:val>
                                        </p:tav>
                                        <p:tav tm="100000">
                                          <p:val>
                                            <p:strVal val="#ppt_x"/>
                                          </p:val>
                                        </p:tav>
                                      </p:tavLst>
                                    </p:anim>
                                    <p:anim calcmode="lin" valueType="num">
                                      <p:cBhvr additive="base">
                                        <p:cTn id="33" dur="500" fill="hold"/>
                                        <p:tgtEl>
                                          <p:spTgt spid="509112"/>
                                        </p:tgtEl>
                                        <p:attrNameLst>
                                          <p:attrName>ppt_y</p:attrName>
                                        </p:attrNameLst>
                                      </p:cBhvr>
                                      <p:tavLst>
                                        <p:tav tm="0">
                                          <p:val>
                                            <p:strVal val="1+#ppt_h/2"/>
                                          </p:val>
                                        </p:tav>
                                        <p:tav tm="100000">
                                          <p:val>
                                            <p:strVal val="#ppt_y"/>
                                          </p:val>
                                        </p:tav>
                                      </p:tavLst>
                                    </p:anim>
                                  </p:childTnLst>
                                </p:cTn>
                              </p:par>
                            </p:childTnLst>
                          </p:cTn>
                        </p:par>
                      </p:childTnLst>
                    </p:cTn>
                  </p:par>
                  <p:par>
                    <p:cTn id="34" fill="hold" nodeType="clickPar">
                      <p:stCondLst>
                        <p:cond delay="indefinite"/>
                      </p:stCondLst>
                      <p:childTnLst>
                        <p:par>
                          <p:cTn id="35" fill="hold" nodeType="withGroup">
                            <p:stCondLst>
                              <p:cond delay="0"/>
                            </p:stCondLst>
                            <p:childTnLst>
                              <p:par>
                                <p:cTn id="36" presetID="21" presetClass="entr" presetSubtype="4" fill="hold" nodeType="clickEffect">
                                  <p:stCondLst>
                                    <p:cond delay="0"/>
                                  </p:stCondLst>
                                  <p:childTnLst>
                                    <p:set>
                                      <p:cBhvr>
                                        <p:cTn id="37" dur="1" fill="hold">
                                          <p:stCondLst>
                                            <p:cond delay="0"/>
                                          </p:stCondLst>
                                        </p:cTn>
                                        <p:tgtEl>
                                          <p:spTgt spid="509050"/>
                                        </p:tgtEl>
                                        <p:attrNameLst>
                                          <p:attrName>style.visibility</p:attrName>
                                        </p:attrNameLst>
                                      </p:cBhvr>
                                      <p:to>
                                        <p:strVal val="visible"/>
                                      </p:to>
                                    </p:set>
                                    <p:animEffect transition="in" filter="wheel(4)">
                                      <p:cBhvr>
                                        <p:cTn id="38" dur="2000"/>
                                        <p:tgtEl>
                                          <p:spTgt spid="509050"/>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5" presetClass="entr" presetSubtype="10" fill="hold" grpId="0" nodeType="clickEffect">
                                  <p:stCondLst>
                                    <p:cond delay="0"/>
                                  </p:stCondLst>
                                  <p:childTnLst>
                                    <p:set>
                                      <p:cBhvr>
                                        <p:cTn id="42" dur="1" fill="hold">
                                          <p:stCondLst>
                                            <p:cond delay="0"/>
                                          </p:stCondLst>
                                        </p:cTn>
                                        <p:tgtEl>
                                          <p:spTgt spid="508930"/>
                                        </p:tgtEl>
                                        <p:attrNameLst>
                                          <p:attrName>style.visibility</p:attrName>
                                        </p:attrNameLst>
                                      </p:cBhvr>
                                      <p:to>
                                        <p:strVal val="visible"/>
                                      </p:to>
                                    </p:set>
                                    <p:animEffect transition="in" filter="checkerboard(across)">
                                      <p:cBhvr>
                                        <p:cTn id="43" dur="500"/>
                                        <p:tgtEl>
                                          <p:spTgt spid="508930"/>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21" presetClass="entr" presetSubtype="4" fill="hold" nodeType="clickEffect">
                                  <p:stCondLst>
                                    <p:cond delay="0"/>
                                  </p:stCondLst>
                                  <p:childTnLst>
                                    <p:set>
                                      <p:cBhvr>
                                        <p:cTn id="47" dur="1" fill="hold">
                                          <p:stCondLst>
                                            <p:cond delay="0"/>
                                          </p:stCondLst>
                                        </p:cTn>
                                        <p:tgtEl>
                                          <p:spTgt spid="508933"/>
                                        </p:tgtEl>
                                        <p:attrNameLst>
                                          <p:attrName>style.visibility</p:attrName>
                                        </p:attrNameLst>
                                      </p:cBhvr>
                                      <p:to>
                                        <p:strVal val="visible"/>
                                      </p:to>
                                    </p:set>
                                    <p:animEffect transition="in" filter="wheel(4)">
                                      <p:cBhvr>
                                        <p:cTn id="48" dur="2000"/>
                                        <p:tgtEl>
                                          <p:spTgt spid="508933"/>
                                        </p:tgtEl>
                                      </p:cBhvr>
                                    </p:animEffect>
                                  </p:childTnLst>
                                </p:cTn>
                              </p:par>
                            </p:childTnLst>
                          </p:cTn>
                        </p:par>
                      </p:childTnLst>
                    </p:cTn>
                  </p:par>
                  <p:par>
                    <p:cTn id="49" fill="hold" nodeType="clickPar">
                      <p:stCondLst>
                        <p:cond delay="indefinite"/>
                      </p:stCondLst>
                      <p:childTnLst>
                        <p:par>
                          <p:cTn id="50" fill="hold" nodeType="withGroup">
                            <p:stCondLst>
                              <p:cond delay="0"/>
                            </p:stCondLst>
                            <p:childTnLst>
                              <p:par>
                                <p:cTn id="51" presetID="21" presetClass="entr" presetSubtype="4" fill="hold" grpId="0" nodeType="clickEffect">
                                  <p:stCondLst>
                                    <p:cond delay="0"/>
                                  </p:stCondLst>
                                  <p:childTnLst>
                                    <p:set>
                                      <p:cBhvr>
                                        <p:cTn id="52" dur="1" fill="hold">
                                          <p:stCondLst>
                                            <p:cond delay="0"/>
                                          </p:stCondLst>
                                        </p:cTn>
                                        <p:tgtEl>
                                          <p:spTgt spid="509149"/>
                                        </p:tgtEl>
                                        <p:attrNameLst>
                                          <p:attrName>style.visibility</p:attrName>
                                        </p:attrNameLst>
                                      </p:cBhvr>
                                      <p:to>
                                        <p:strVal val="visible"/>
                                      </p:to>
                                    </p:set>
                                    <p:animEffect transition="in" filter="wheel(4)">
                                      <p:cBhvr>
                                        <p:cTn id="53" dur="2000"/>
                                        <p:tgtEl>
                                          <p:spTgt spid="509149"/>
                                        </p:tgtEl>
                                      </p:cBhvr>
                                    </p:animEffect>
                                  </p:childTnLst>
                                </p:cTn>
                              </p:par>
                            </p:childTnLst>
                          </p:cTn>
                        </p:par>
                      </p:childTnLst>
                    </p:cTn>
                  </p:par>
                  <p:par>
                    <p:cTn id="54" fill="hold" nodeType="clickPar">
                      <p:stCondLst>
                        <p:cond delay="indefinite"/>
                      </p:stCondLst>
                      <p:childTnLst>
                        <p:par>
                          <p:cTn id="55" fill="hold" nodeType="withGroup">
                            <p:stCondLst>
                              <p:cond delay="0"/>
                            </p:stCondLst>
                            <p:childTnLst>
                              <p:par>
                                <p:cTn id="56" presetID="21" presetClass="entr" presetSubtype="4" fill="hold" nodeType="clickEffect">
                                  <p:stCondLst>
                                    <p:cond delay="0"/>
                                  </p:stCondLst>
                                  <p:childTnLst>
                                    <p:set>
                                      <p:cBhvr>
                                        <p:cTn id="57" dur="1" fill="hold">
                                          <p:stCondLst>
                                            <p:cond delay="0"/>
                                          </p:stCondLst>
                                        </p:cTn>
                                        <p:tgtEl>
                                          <p:spTgt spid="508953"/>
                                        </p:tgtEl>
                                        <p:attrNameLst>
                                          <p:attrName>style.visibility</p:attrName>
                                        </p:attrNameLst>
                                      </p:cBhvr>
                                      <p:to>
                                        <p:strVal val="visible"/>
                                      </p:to>
                                    </p:set>
                                    <p:animEffect transition="in" filter="wheel(4)">
                                      <p:cBhvr>
                                        <p:cTn id="58" dur="2000"/>
                                        <p:tgtEl>
                                          <p:spTgt spid="508953"/>
                                        </p:tgtEl>
                                      </p:cBhvr>
                                    </p:animEffect>
                                  </p:childTnLst>
                                </p:cTn>
                              </p:par>
                            </p:childTnLst>
                          </p:cTn>
                        </p:par>
                      </p:childTnLst>
                    </p:cTn>
                  </p:par>
                  <p:par>
                    <p:cTn id="59" fill="hold" nodeType="clickPar">
                      <p:stCondLst>
                        <p:cond delay="indefinite"/>
                      </p:stCondLst>
                      <p:childTnLst>
                        <p:par>
                          <p:cTn id="60" fill="hold" nodeType="withGroup">
                            <p:stCondLst>
                              <p:cond delay="0"/>
                            </p:stCondLst>
                            <p:childTnLst>
                              <p:par>
                                <p:cTn id="61" presetID="5" presetClass="entr" presetSubtype="10" fill="hold" grpId="0" nodeType="clickEffect">
                                  <p:stCondLst>
                                    <p:cond delay="0"/>
                                  </p:stCondLst>
                                  <p:childTnLst>
                                    <p:set>
                                      <p:cBhvr>
                                        <p:cTn id="62" dur="1" fill="hold">
                                          <p:stCondLst>
                                            <p:cond delay="0"/>
                                          </p:stCondLst>
                                        </p:cTn>
                                        <p:tgtEl>
                                          <p:spTgt spid="508931"/>
                                        </p:tgtEl>
                                        <p:attrNameLst>
                                          <p:attrName>style.visibility</p:attrName>
                                        </p:attrNameLst>
                                      </p:cBhvr>
                                      <p:to>
                                        <p:strVal val="visible"/>
                                      </p:to>
                                    </p:set>
                                    <p:animEffect transition="in" filter="checkerboard(across)">
                                      <p:cBhvr>
                                        <p:cTn id="63" dur="500"/>
                                        <p:tgtEl>
                                          <p:spTgt spid="508931"/>
                                        </p:tgtEl>
                                      </p:cBhvr>
                                    </p:animEffect>
                                  </p:childTnLst>
                                </p:cTn>
                              </p:par>
                            </p:childTnLst>
                          </p:cTn>
                        </p:par>
                      </p:childTnLst>
                    </p:cTn>
                  </p:par>
                  <p:par>
                    <p:cTn id="64" fill="hold" nodeType="clickPar">
                      <p:stCondLst>
                        <p:cond delay="indefinite"/>
                      </p:stCondLst>
                      <p:childTnLst>
                        <p:par>
                          <p:cTn id="65" fill="hold" nodeType="withGroup">
                            <p:stCondLst>
                              <p:cond delay="0"/>
                            </p:stCondLst>
                            <p:childTnLst>
                              <p:par>
                                <p:cTn id="66" presetID="2" presetClass="entr" presetSubtype="4" fill="hold" nodeType="clickEffect">
                                  <p:stCondLst>
                                    <p:cond delay="0"/>
                                  </p:stCondLst>
                                  <p:childTnLst>
                                    <p:set>
                                      <p:cBhvr>
                                        <p:cTn id="67" dur="1" fill="hold">
                                          <p:stCondLst>
                                            <p:cond delay="0"/>
                                          </p:stCondLst>
                                        </p:cTn>
                                        <p:tgtEl>
                                          <p:spTgt spid="508972"/>
                                        </p:tgtEl>
                                        <p:attrNameLst>
                                          <p:attrName>style.visibility</p:attrName>
                                        </p:attrNameLst>
                                      </p:cBhvr>
                                      <p:to>
                                        <p:strVal val="visible"/>
                                      </p:to>
                                    </p:set>
                                    <p:anim calcmode="lin" valueType="num">
                                      <p:cBhvr additive="base">
                                        <p:cTn id="68" dur="500" fill="hold"/>
                                        <p:tgtEl>
                                          <p:spTgt spid="508972"/>
                                        </p:tgtEl>
                                        <p:attrNameLst>
                                          <p:attrName>ppt_x</p:attrName>
                                        </p:attrNameLst>
                                      </p:cBhvr>
                                      <p:tavLst>
                                        <p:tav tm="0">
                                          <p:val>
                                            <p:strVal val="#ppt_x"/>
                                          </p:val>
                                        </p:tav>
                                        <p:tav tm="100000">
                                          <p:val>
                                            <p:strVal val="#ppt_x"/>
                                          </p:val>
                                        </p:tav>
                                      </p:tavLst>
                                    </p:anim>
                                    <p:anim calcmode="lin" valueType="num">
                                      <p:cBhvr additive="base">
                                        <p:cTn id="69" dur="500" fill="hold"/>
                                        <p:tgtEl>
                                          <p:spTgt spid="508972"/>
                                        </p:tgtEl>
                                        <p:attrNameLst>
                                          <p:attrName>ppt_y</p:attrName>
                                        </p:attrNameLst>
                                      </p:cBhvr>
                                      <p:tavLst>
                                        <p:tav tm="0">
                                          <p:val>
                                            <p:strVal val="1+#ppt_h/2"/>
                                          </p:val>
                                        </p:tav>
                                        <p:tav tm="100000">
                                          <p:val>
                                            <p:strVal val="#ppt_y"/>
                                          </p:val>
                                        </p:tav>
                                      </p:tavLst>
                                    </p:anim>
                                  </p:childTnLst>
                                </p:cTn>
                              </p:par>
                            </p:childTnLst>
                          </p:cTn>
                        </p:par>
                      </p:childTnLst>
                    </p:cTn>
                  </p:par>
                  <p:par>
                    <p:cTn id="70" fill="hold" nodeType="clickPar">
                      <p:stCondLst>
                        <p:cond delay="indefinite"/>
                      </p:stCondLst>
                      <p:childTnLst>
                        <p:par>
                          <p:cTn id="71" fill="hold" nodeType="withGroup">
                            <p:stCondLst>
                              <p:cond delay="0"/>
                            </p:stCondLst>
                            <p:childTnLst>
                              <p:par>
                                <p:cTn id="72" presetID="2" presetClass="entr" presetSubtype="4" fill="hold" nodeType="clickEffect">
                                  <p:stCondLst>
                                    <p:cond delay="0"/>
                                  </p:stCondLst>
                                  <p:childTnLst>
                                    <p:set>
                                      <p:cBhvr>
                                        <p:cTn id="73" dur="1" fill="hold">
                                          <p:stCondLst>
                                            <p:cond delay="0"/>
                                          </p:stCondLst>
                                        </p:cTn>
                                        <p:tgtEl>
                                          <p:spTgt spid="509006"/>
                                        </p:tgtEl>
                                        <p:attrNameLst>
                                          <p:attrName>style.visibility</p:attrName>
                                        </p:attrNameLst>
                                      </p:cBhvr>
                                      <p:to>
                                        <p:strVal val="visible"/>
                                      </p:to>
                                    </p:set>
                                    <p:anim calcmode="lin" valueType="num">
                                      <p:cBhvr additive="base">
                                        <p:cTn id="74" dur="500" fill="hold"/>
                                        <p:tgtEl>
                                          <p:spTgt spid="509006"/>
                                        </p:tgtEl>
                                        <p:attrNameLst>
                                          <p:attrName>ppt_x</p:attrName>
                                        </p:attrNameLst>
                                      </p:cBhvr>
                                      <p:tavLst>
                                        <p:tav tm="0">
                                          <p:val>
                                            <p:strVal val="#ppt_x"/>
                                          </p:val>
                                        </p:tav>
                                        <p:tav tm="100000">
                                          <p:val>
                                            <p:strVal val="#ppt_x"/>
                                          </p:val>
                                        </p:tav>
                                      </p:tavLst>
                                    </p:anim>
                                    <p:anim calcmode="lin" valueType="num">
                                      <p:cBhvr additive="base">
                                        <p:cTn id="75" dur="500" fill="hold"/>
                                        <p:tgtEl>
                                          <p:spTgt spid="50900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8930" grpId="0" autoUpdateAnimBg="0"/>
      <p:bldP spid="508931" grpId="0" autoUpdateAnimBg="0"/>
      <p:bldP spid="509048" grpId="0" autoUpdateAnimBg="0"/>
      <p:bldP spid="509049" grpId="0" autoUpdateAnimBg="0"/>
      <p:bldP spid="509149" grpId="0" animBg="1"/>
    </p:bldLst>
  </p:timing>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9954" name="Text Box 2"/>
          <p:cNvSpPr txBox="1">
            <a:spLocks noChangeArrowheads="1"/>
          </p:cNvSpPr>
          <p:nvPr/>
        </p:nvSpPr>
        <p:spPr bwMode="auto">
          <a:xfrm>
            <a:off x="212725" y="117475"/>
            <a:ext cx="34480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0000"/>
                </a:solidFill>
              </a:rPr>
              <a:t>15.3. Thanh chịu xoắn.</a:t>
            </a:r>
            <a:endParaRPr lang="en-US">
              <a:solidFill>
                <a:srgbClr val="000000"/>
              </a:solidFill>
              <a:latin typeface="Times New Roman" pitchFamily="18" charset="0"/>
              <a:cs typeface="Times New Roman" pitchFamily="18" charset="0"/>
            </a:endParaRPr>
          </a:p>
        </p:txBody>
      </p:sp>
      <p:graphicFrame>
        <p:nvGraphicFramePr>
          <p:cNvPr id="509955" name="Object 3"/>
          <p:cNvGraphicFramePr>
            <a:graphicFrameLocks noChangeAspect="1"/>
          </p:cNvGraphicFramePr>
          <p:nvPr/>
        </p:nvGraphicFramePr>
        <p:xfrm>
          <a:off x="533400" y="1295400"/>
          <a:ext cx="2057400" cy="1066800"/>
        </p:xfrm>
        <a:graphic>
          <a:graphicData uri="http://schemas.openxmlformats.org/presentationml/2006/ole">
            <mc:AlternateContent xmlns:mc="http://schemas.openxmlformats.org/markup-compatibility/2006">
              <mc:Choice xmlns:v="urn:schemas-microsoft-com:vml" Requires="v">
                <p:oleObj spid="_x0000_s510133" name="Equation" r:id="rId3" imgW="914400" imgH="583920" progId="Equation.3">
                  <p:embed/>
                </p:oleObj>
              </mc:Choice>
              <mc:Fallback>
                <p:oleObj name="Equation" r:id="rId3" imgW="914400" imgH="583920" progId="Equation.3">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3400" y="1295400"/>
                        <a:ext cx="2057400"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09956" name="Text Box 4"/>
          <p:cNvSpPr txBox="1">
            <a:spLocks noChangeArrowheads="1"/>
          </p:cNvSpPr>
          <p:nvPr/>
        </p:nvSpPr>
        <p:spPr bwMode="auto">
          <a:xfrm>
            <a:off x="122238" y="455613"/>
            <a:ext cx="3440112"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rPr>
              <a:t>Theo phương pháp ứng</a:t>
            </a:r>
          </a:p>
          <a:p>
            <a:pPr algn="l"/>
            <a:r>
              <a:rPr lang="en-US">
                <a:solidFill>
                  <a:srgbClr val="006600"/>
                </a:solidFill>
              </a:rPr>
              <a:t> suất cho phép</a:t>
            </a:r>
            <a:r>
              <a:rPr lang="en-US">
                <a:solidFill>
                  <a:schemeClr val="bg1"/>
                </a:solidFill>
                <a:latin typeface="Times New Roman" pitchFamily="18" charset="0"/>
                <a:cs typeface="Times New Roman" pitchFamily="18" charset="0"/>
              </a:rPr>
              <a:t> </a:t>
            </a:r>
          </a:p>
        </p:txBody>
      </p:sp>
      <p:sp>
        <p:nvSpPr>
          <p:cNvPr id="509957" name="Text Box 5"/>
          <p:cNvSpPr txBox="1">
            <a:spLocks noChangeArrowheads="1"/>
          </p:cNvSpPr>
          <p:nvPr/>
        </p:nvSpPr>
        <p:spPr bwMode="auto">
          <a:xfrm>
            <a:off x="193675" y="2838450"/>
            <a:ext cx="5746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rPr>
              <a:t>Theo phương pháp trạng thái giới hạn</a:t>
            </a:r>
            <a:r>
              <a:rPr lang="en-US">
                <a:solidFill>
                  <a:srgbClr val="006600"/>
                </a:solidFill>
                <a:latin typeface=".VnBook-Antiqua" pitchFamily="34" charset="0"/>
                <a:cs typeface="Times New Roman" pitchFamily="18" charset="0"/>
              </a:rPr>
              <a:t>	</a:t>
            </a:r>
            <a:r>
              <a:rPr lang="en-US">
                <a:solidFill>
                  <a:srgbClr val="006600"/>
                </a:solidFill>
                <a:latin typeface="Times New Roman" pitchFamily="18" charset="0"/>
                <a:cs typeface="Times New Roman" pitchFamily="18" charset="0"/>
              </a:rPr>
              <a:t> </a:t>
            </a:r>
          </a:p>
        </p:txBody>
      </p:sp>
      <p:sp>
        <p:nvSpPr>
          <p:cNvPr id="509958" name="Text Box 6"/>
          <p:cNvSpPr txBox="1">
            <a:spLocks noChangeArrowheads="1"/>
          </p:cNvSpPr>
          <p:nvPr/>
        </p:nvSpPr>
        <p:spPr bwMode="auto">
          <a:xfrm>
            <a:off x="441325" y="4495800"/>
            <a:ext cx="37020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rPr>
              <a:t>Momen chống xoắn dẻo :</a:t>
            </a:r>
            <a:r>
              <a:rPr lang="en-US">
                <a:solidFill>
                  <a:srgbClr val="006600"/>
                </a:solidFill>
                <a:latin typeface=".VnBook-Antiqua" pitchFamily="34" charset="0"/>
                <a:cs typeface="Times New Roman" pitchFamily="18" charset="0"/>
              </a:rPr>
              <a:t> </a:t>
            </a:r>
          </a:p>
        </p:txBody>
      </p:sp>
      <p:grpSp>
        <p:nvGrpSpPr>
          <p:cNvPr id="509959" name="Group 7"/>
          <p:cNvGrpSpPr>
            <a:grpSpLocks/>
          </p:cNvGrpSpPr>
          <p:nvPr/>
        </p:nvGrpSpPr>
        <p:grpSpPr bwMode="auto">
          <a:xfrm>
            <a:off x="228600" y="2281238"/>
            <a:ext cx="2559050" cy="533400"/>
            <a:chOff x="3942" y="615"/>
            <a:chExt cx="1612" cy="336"/>
          </a:xfrm>
        </p:grpSpPr>
        <p:sp>
          <p:nvSpPr>
            <p:cNvPr id="509960" name="AutoShape 8"/>
            <p:cNvSpPr>
              <a:spLocks noChangeAspect="1" noChangeArrowheads="1" noTextEdit="1"/>
            </p:cNvSpPr>
            <p:nvPr/>
          </p:nvSpPr>
          <p:spPr bwMode="auto">
            <a:xfrm>
              <a:off x="3942" y="615"/>
              <a:ext cx="1612"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09961" name="Rectangle 9"/>
            <p:cNvSpPr>
              <a:spLocks noChangeArrowheads="1"/>
            </p:cNvSpPr>
            <p:nvPr/>
          </p:nvSpPr>
          <p:spPr bwMode="auto">
            <a:xfrm>
              <a:off x="5423" y="744"/>
              <a:ext cx="76"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000000"/>
                  </a:solidFill>
                  <a:latin typeface="Times New Roman" pitchFamily="18" charset="0"/>
                </a:rPr>
                <a:t>p</a:t>
              </a:r>
              <a:endParaRPr lang="en-US"/>
            </a:p>
          </p:txBody>
        </p:sp>
        <p:sp>
          <p:nvSpPr>
            <p:cNvPr id="509962" name="Rectangle 10"/>
            <p:cNvSpPr>
              <a:spLocks noChangeArrowheads="1"/>
            </p:cNvSpPr>
            <p:nvPr/>
          </p:nvSpPr>
          <p:spPr bwMode="auto">
            <a:xfrm>
              <a:off x="5063" y="744"/>
              <a:ext cx="67"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000000"/>
                  </a:solidFill>
                  <a:latin typeface="Times New Roman" pitchFamily="18" charset="0"/>
                </a:rPr>
                <a:t>c</a:t>
              </a:r>
              <a:endParaRPr lang="en-US"/>
            </a:p>
          </p:txBody>
        </p:sp>
        <p:sp>
          <p:nvSpPr>
            <p:cNvPr id="509963" name="Rectangle 11"/>
            <p:cNvSpPr>
              <a:spLocks noChangeArrowheads="1"/>
            </p:cNvSpPr>
            <p:nvPr/>
          </p:nvSpPr>
          <p:spPr bwMode="auto">
            <a:xfrm>
              <a:off x="4538" y="744"/>
              <a:ext cx="76"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000000"/>
                  </a:solidFill>
                  <a:latin typeface="Times New Roman" pitchFamily="18" charset="0"/>
                </a:rPr>
                <a:t>1</a:t>
              </a:r>
              <a:endParaRPr lang="en-US"/>
            </a:p>
          </p:txBody>
        </p:sp>
        <p:sp>
          <p:nvSpPr>
            <p:cNvPr id="509964" name="Rectangle 12"/>
            <p:cNvSpPr>
              <a:spLocks noChangeArrowheads="1"/>
            </p:cNvSpPr>
            <p:nvPr/>
          </p:nvSpPr>
          <p:spPr bwMode="auto">
            <a:xfrm>
              <a:off x="4248" y="744"/>
              <a:ext cx="228"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000000"/>
                  </a:solidFill>
                  <a:latin typeface="Times New Roman" pitchFamily="18" charset="0"/>
                </a:rPr>
                <a:t>xgh</a:t>
              </a:r>
              <a:endParaRPr lang="en-US"/>
            </a:p>
          </p:txBody>
        </p:sp>
        <p:sp>
          <p:nvSpPr>
            <p:cNvPr id="509965" name="Rectangle 13"/>
            <p:cNvSpPr>
              <a:spLocks noChangeArrowheads="1"/>
            </p:cNvSpPr>
            <p:nvPr/>
          </p:nvSpPr>
          <p:spPr bwMode="auto">
            <a:xfrm>
              <a:off x="5169" y="625"/>
              <a:ext cx="211"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Times New Roman" pitchFamily="18" charset="0"/>
                </a:rPr>
                <a:t>W</a:t>
              </a:r>
              <a:endParaRPr lang="en-US"/>
            </a:p>
          </p:txBody>
        </p:sp>
        <p:sp>
          <p:nvSpPr>
            <p:cNvPr id="509966" name="Rectangle 14"/>
            <p:cNvSpPr>
              <a:spLocks noChangeArrowheads="1"/>
            </p:cNvSpPr>
            <p:nvPr/>
          </p:nvSpPr>
          <p:spPr bwMode="auto">
            <a:xfrm>
              <a:off x="4713" y="625"/>
              <a:ext cx="126"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Times New Roman" pitchFamily="18" charset="0"/>
                </a:rPr>
                <a:t>=</a:t>
              </a:r>
              <a:endParaRPr lang="en-US"/>
            </a:p>
          </p:txBody>
        </p:sp>
        <p:sp>
          <p:nvSpPr>
            <p:cNvPr id="509967" name="Rectangle 15"/>
            <p:cNvSpPr>
              <a:spLocks noChangeArrowheads="1"/>
            </p:cNvSpPr>
            <p:nvPr/>
          </p:nvSpPr>
          <p:spPr bwMode="auto">
            <a:xfrm>
              <a:off x="3973" y="625"/>
              <a:ext cx="199"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Times New Roman" pitchFamily="18" charset="0"/>
                </a:rPr>
                <a:t>M</a:t>
              </a:r>
              <a:endParaRPr lang="en-US"/>
            </a:p>
          </p:txBody>
        </p:sp>
        <p:sp>
          <p:nvSpPr>
            <p:cNvPr id="509968" name="Rectangle 16"/>
            <p:cNvSpPr>
              <a:spLocks noChangeArrowheads="1"/>
            </p:cNvSpPr>
            <p:nvPr/>
          </p:nvSpPr>
          <p:spPr bwMode="auto">
            <a:xfrm>
              <a:off x="4947" y="625"/>
              <a:ext cx="80"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l-GR" sz="2800" i="1">
                  <a:solidFill>
                    <a:srgbClr val="000000"/>
                  </a:solidFill>
                  <a:latin typeface="Times New Roman" pitchFamily="18" charset="0"/>
                  <a:cs typeface="Times New Roman" pitchFamily="18" charset="0"/>
                </a:rPr>
                <a:t>τ</a:t>
              </a:r>
              <a:endParaRPr lang="el-GR">
                <a:latin typeface="Times New Roman" pitchFamily="18" charset="0"/>
                <a:cs typeface="Times New Roman" pitchFamily="18" charset="0"/>
              </a:endParaRPr>
            </a:p>
          </p:txBody>
        </p:sp>
      </p:grpSp>
      <p:grpSp>
        <p:nvGrpSpPr>
          <p:cNvPr id="509969" name="Group 17"/>
          <p:cNvGrpSpPr>
            <a:grpSpLocks noChangeAspect="1"/>
          </p:cNvGrpSpPr>
          <p:nvPr/>
        </p:nvGrpSpPr>
        <p:grpSpPr bwMode="auto">
          <a:xfrm>
            <a:off x="209550" y="3500438"/>
            <a:ext cx="6953250" cy="1312862"/>
            <a:chOff x="1104" y="2808"/>
            <a:chExt cx="4320" cy="816"/>
          </a:xfrm>
        </p:grpSpPr>
        <p:sp>
          <p:nvSpPr>
            <p:cNvPr id="509970" name="AutoShape 18"/>
            <p:cNvSpPr>
              <a:spLocks noChangeAspect="1" noChangeArrowheads="1" noTextEdit="1"/>
            </p:cNvSpPr>
            <p:nvPr/>
          </p:nvSpPr>
          <p:spPr bwMode="auto">
            <a:xfrm>
              <a:off x="1104" y="2808"/>
              <a:ext cx="4320" cy="8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509971" name="Group 19"/>
            <p:cNvGrpSpPr>
              <a:grpSpLocks/>
            </p:cNvGrpSpPr>
            <p:nvPr/>
          </p:nvGrpSpPr>
          <p:grpSpPr bwMode="auto">
            <a:xfrm>
              <a:off x="1136" y="2818"/>
              <a:ext cx="3917" cy="671"/>
              <a:chOff x="1136" y="2818"/>
              <a:chExt cx="3917" cy="671"/>
            </a:xfrm>
          </p:grpSpPr>
          <p:sp>
            <p:nvSpPr>
              <p:cNvPr id="509972" name="Line 20"/>
              <p:cNvSpPr>
                <a:spLocks noChangeShapeType="1"/>
              </p:cNvSpPr>
              <p:nvPr/>
            </p:nvSpPr>
            <p:spPr bwMode="auto">
              <a:xfrm flipH="1">
                <a:off x="3196" y="2837"/>
                <a:ext cx="51" cy="154"/>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9973" name="Line 21"/>
              <p:cNvSpPr>
                <a:spLocks noChangeShapeType="1"/>
              </p:cNvSpPr>
              <p:nvPr/>
            </p:nvSpPr>
            <p:spPr bwMode="auto">
              <a:xfrm>
                <a:off x="4653" y="3153"/>
                <a:ext cx="400" cy="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9974" name="Rectangle 22"/>
              <p:cNvSpPr>
                <a:spLocks noChangeArrowheads="1"/>
              </p:cNvSpPr>
              <p:nvPr/>
            </p:nvSpPr>
            <p:spPr bwMode="auto">
              <a:xfrm>
                <a:off x="4732" y="3183"/>
                <a:ext cx="213"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Times New Roman" pitchFamily="18" charset="0"/>
                  </a:rPr>
                  <a:t>12</a:t>
                </a:r>
                <a:endParaRPr lang="en-US"/>
              </a:p>
            </p:txBody>
          </p:sp>
          <p:sp>
            <p:nvSpPr>
              <p:cNvPr id="509975" name="Rectangle 23"/>
              <p:cNvSpPr>
                <a:spLocks noChangeArrowheads="1"/>
              </p:cNvSpPr>
              <p:nvPr/>
            </p:nvSpPr>
            <p:spPr bwMode="auto">
              <a:xfrm>
                <a:off x="4129" y="3015"/>
                <a:ext cx="71"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Times New Roman" pitchFamily="18" charset="0"/>
                  </a:rPr>
                  <a:t>)</a:t>
                </a:r>
                <a:endParaRPr lang="en-US"/>
              </a:p>
            </p:txBody>
          </p:sp>
          <p:sp>
            <p:nvSpPr>
              <p:cNvPr id="509976" name="Rectangle 24"/>
              <p:cNvSpPr>
                <a:spLocks noChangeArrowheads="1"/>
              </p:cNvSpPr>
              <p:nvPr/>
            </p:nvSpPr>
            <p:spPr bwMode="auto">
              <a:xfrm>
                <a:off x="3508" y="3015"/>
                <a:ext cx="106"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Times New Roman" pitchFamily="18" charset="0"/>
                  </a:rPr>
                  <a:t>2</a:t>
                </a:r>
                <a:endParaRPr lang="en-US"/>
              </a:p>
            </p:txBody>
          </p:sp>
          <p:sp>
            <p:nvSpPr>
              <p:cNvPr id="509977" name="Rectangle 25"/>
              <p:cNvSpPr>
                <a:spLocks noChangeArrowheads="1"/>
              </p:cNvSpPr>
              <p:nvPr/>
            </p:nvSpPr>
            <p:spPr bwMode="auto">
              <a:xfrm>
                <a:off x="3427" y="3015"/>
                <a:ext cx="71"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Times New Roman" pitchFamily="18" charset="0"/>
                  </a:rPr>
                  <a:t>(</a:t>
                </a:r>
                <a:endParaRPr lang="en-US"/>
              </a:p>
            </p:txBody>
          </p:sp>
          <p:sp>
            <p:nvSpPr>
              <p:cNvPr id="509978" name="Rectangle 26"/>
              <p:cNvSpPr>
                <a:spLocks noChangeArrowheads="1"/>
              </p:cNvSpPr>
              <p:nvPr/>
            </p:nvSpPr>
            <p:spPr bwMode="auto">
              <a:xfrm>
                <a:off x="4946" y="2838"/>
                <a:ext cx="74" cy="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000000"/>
                    </a:solidFill>
                    <a:latin typeface="Times New Roman" pitchFamily="18" charset="0"/>
                  </a:rPr>
                  <a:t>3</a:t>
                </a:r>
                <a:endParaRPr lang="en-US"/>
              </a:p>
            </p:txBody>
          </p:sp>
          <p:sp>
            <p:nvSpPr>
              <p:cNvPr id="509979" name="Rectangle 27"/>
              <p:cNvSpPr>
                <a:spLocks noChangeArrowheads="1"/>
              </p:cNvSpPr>
              <p:nvPr/>
            </p:nvSpPr>
            <p:spPr bwMode="auto">
              <a:xfrm>
                <a:off x="3259" y="2818"/>
                <a:ext cx="75"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000000"/>
                    </a:solidFill>
                    <a:latin typeface="Times New Roman" pitchFamily="18" charset="0"/>
                  </a:rPr>
                  <a:t>2</a:t>
                </a:r>
                <a:endParaRPr lang="en-US"/>
              </a:p>
            </p:txBody>
          </p:sp>
          <p:sp>
            <p:nvSpPr>
              <p:cNvPr id="509980" name="Rectangle 28"/>
              <p:cNvSpPr>
                <a:spLocks noChangeArrowheads="1"/>
              </p:cNvSpPr>
              <p:nvPr/>
            </p:nvSpPr>
            <p:spPr bwMode="auto">
              <a:xfrm>
                <a:off x="3166" y="3309"/>
                <a:ext cx="75"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000000"/>
                    </a:solidFill>
                    <a:latin typeface="Times New Roman" pitchFamily="18" charset="0"/>
                  </a:rPr>
                  <a:t>0</a:t>
                </a:r>
                <a:endParaRPr lang="en-US"/>
              </a:p>
            </p:txBody>
          </p:sp>
          <p:sp>
            <p:nvSpPr>
              <p:cNvPr id="509981" name="Rectangle 29"/>
              <p:cNvSpPr>
                <a:spLocks noChangeArrowheads="1"/>
              </p:cNvSpPr>
              <p:nvPr/>
            </p:nvSpPr>
            <p:spPr bwMode="auto">
              <a:xfrm>
                <a:off x="1601" y="3124"/>
                <a:ext cx="75"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000000"/>
                    </a:solidFill>
                    <a:latin typeface="Times New Roman" pitchFamily="18" charset="0"/>
                  </a:rPr>
                  <a:t>2</a:t>
                </a:r>
                <a:endParaRPr lang="en-US"/>
              </a:p>
            </p:txBody>
          </p:sp>
          <p:sp>
            <p:nvSpPr>
              <p:cNvPr id="509982" name="Rectangle 30"/>
              <p:cNvSpPr>
                <a:spLocks noChangeArrowheads="1"/>
              </p:cNvSpPr>
              <p:nvPr/>
            </p:nvSpPr>
            <p:spPr bwMode="auto">
              <a:xfrm>
                <a:off x="4771" y="2880"/>
                <a:ext cx="154"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i="1">
                    <a:solidFill>
                      <a:srgbClr val="000000"/>
                    </a:solidFill>
                    <a:latin typeface="Times New Roman" pitchFamily="18" charset="0"/>
                  </a:rPr>
                  <a:t>D</a:t>
                </a:r>
                <a:endParaRPr lang="en-US"/>
              </a:p>
            </p:txBody>
          </p:sp>
          <p:sp>
            <p:nvSpPr>
              <p:cNvPr id="509983" name="Rectangle 31"/>
              <p:cNvSpPr>
                <a:spLocks noChangeArrowheads="1"/>
              </p:cNvSpPr>
              <p:nvPr/>
            </p:nvSpPr>
            <p:spPr bwMode="auto">
              <a:xfrm>
                <a:off x="3873" y="3015"/>
                <a:ext cx="106"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i="1">
                    <a:solidFill>
                      <a:srgbClr val="000000"/>
                    </a:solidFill>
                    <a:latin typeface="Times New Roman" pitchFamily="18" charset="0"/>
                  </a:rPr>
                  <a:t>d</a:t>
                </a:r>
                <a:endParaRPr lang="en-US"/>
              </a:p>
            </p:txBody>
          </p:sp>
          <p:sp>
            <p:nvSpPr>
              <p:cNvPr id="509984" name="Rectangle 32"/>
              <p:cNvSpPr>
                <a:spLocks noChangeArrowheads="1"/>
              </p:cNvSpPr>
              <p:nvPr/>
            </p:nvSpPr>
            <p:spPr bwMode="auto">
              <a:xfrm>
                <a:off x="2376" y="3015"/>
                <a:ext cx="236"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i="1">
                    <a:solidFill>
                      <a:srgbClr val="000000"/>
                    </a:solidFill>
                    <a:latin typeface="Times New Roman" pitchFamily="18" charset="0"/>
                  </a:rPr>
                  <a:t>dF</a:t>
                </a:r>
                <a:endParaRPr lang="en-US"/>
              </a:p>
            </p:txBody>
          </p:sp>
          <p:sp>
            <p:nvSpPr>
              <p:cNvPr id="509985" name="Rectangle 33"/>
              <p:cNvSpPr>
                <a:spLocks noChangeArrowheads="1"/>
              </p:cNvSpPr>
              <p:nvPr/>
            </p:nvSpPr>
            <p:spPr bwMode="auto">
              <a:xfrm>
                <a:off x="1136" y="3015"/>
                <a:ext cx="178"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i="1">
                    <a:solidFill>
                      <a:srgbClr val="000000"/>
                    </a:solidFill>
                    <a:latin typeface="Times New Roman" pitchFamily="18" charset="0"/>
                  </a:rPr>
                  <a:t>M</a:t>
                </a:r>
                <a:endParaRPr lang="en-US"/>
              </a:p>
            </p:txBody>
          </p:sp>
          <p:sp>
            <p:nvSpPr>
              <p:cNvPr id="509986" name="Rectangle 34"/>
              <p:cNvSpPr>
                <a:spLocks noChangeArrowheads="1"/>
              </p:cNvSpPr>
              <p:nvPr/>
            </p:nvSpPr>
            <p:spPr bwMode="auto">
              <a:xfrm>
                <a:off x="3080" y="2818"/>
                <a:ext cx="108"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i="1">
                    <a:solidFill>
                      <a:srgbClr val="000000"/>
                    </a:solidFill>
                    <a:latin typeface="Times New Roman" pitchFamily="18" charset="0"/>
                  </a:rPr>
                  <a:t>D</a:t>
                </a:r>
                <a:endParaRPr lang="en-US"/>
              </a:p>
            </p:txBody>
          </p:sp>
          <p:sp>
            <p:nvSpPr>
              <p:cNvPr id="509987" name="Rectangle 35"/>
              <p:cNvSpPr>
                <a:spLocks noChangeArrowheads="1"/>
              </p:cNvSpPr>
              <p:nvPr/>
            </p:nvSpPr>
            <p:spPr bwMode="auto">
              <a:xfrm>
                <a:off x="4525" y="3124"/>
                <a:ext cx="66"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i="1">
                    <a:solidFill>
                      <a:srgbClr val="000000"/>
                    </a:solidFill>
                    <a:latin typeface="Times New Roman" pitchFamily="18" charset="0"/>
                  </a:rPr>
                  <a:t>c</a:t>
                </a:r>
                <a:endParaRPr lang="en-US"/>
              </a:p>
            </p:txBody>
          </p:sp>
          <p:sp>
            <p:nvSpPr>
              <p:cNvPr id="509988" name="Rectangle 36"/>
              <p:cNvSpPr>
                <a:spLocks noChangeArrowheads="1"/>
              </p:cNvSpPr>
              <p:nvPr/>
            </p:nvSpPr>
            <p:spPr bwMode="auto">
              <a:xfrm>
                <a:off x="1933" y="3309"/>
                <a:ext cx="92"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i="1">
                    <a:solidFill>
                      <a:srgbClr val="000000"/>
                    </a:solidFill>
                    <a:latin typeface="Times New Roman" pitchFamily="18" charset="0"/>
                  </a:rPr>
                  <a:t>F</a:t>
                </a:r>
                <a:endParaRPr lang="en-US"/>
              </a:p>
            </p:txBody>
          </p:sp>
          <p:sp>
            <p:nvSpPr>
              <p:cNvPr id="509989" name="Rectangle 37"/>
              <p:cNvSpPr>
                <a:spLocks noChangeArrowheads="1"/>
              </p:cNvSpPr>
              <p:nvPr/>
            </p:nvSpPr>
            <p:spPr bwMode="auto">
              <a:xfrm>
                <a:off x="2969" y="3124"/>
                <a:ext cx="66"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i="1">
                    <a:solidFill>
                      <a:srgbClr val="000000"/>
                    </a:solidFill>
                    <a:latin typeface="Times New Roman" pitchFamily="18" charset="0"/>
                  </a:rPr>
                  <a:t>c</a:t>
                </a:r>
                <a:endParaRPr lang="en-US"/>
              </a:p>
            </p:txBody>
          </p:sp>
          <p:sp>
            <p:nvSpPr>
              <p:cNvPr id="509990" name="Rectangle 38"/>
              <p:cNvSpPr>
                <a:spLocks noChangeArrowheads="1"/>
              </p:cNvSpPr>
              <p:nvPr/>
            </p:nvSpPr>
            <p:spPr bwMode="auto">
              <a:xfrm>
                <a:off x="2157" y="3124"/>
                <a:ext cx="66"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i="1">
                    <a:solidFill>
                      <a:srgbClr val="000000"/>
                    </a:solidFill>
                    <a:latin typeface="Times New Roman" pitchFamily="18" charset="0"/>
                  </a:rPr>
                  <a:t>c</a:t>
                </a:r>
                <a:endParaRPr lang="en-US"/>
              </a:p>
            </p:txBody>
          </p:sp>
          <p:sp>
            <p:nvSpPr>
              <p:cNvPr id="509991" name="Rectangle 39"/>
              <p:cNvSpPr>
                <a:spLocks noChangeArrowheads="1"/>
              </p:cNvSpPr>
              <p:nvPr/>
            </p:nvSpPr>
            <p:spPr bwMode="auto">
              <a:xfrm>
                <a:off x="1360" y="3124"/>
                <a:ext cx="216"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i="1">
                    <a:solidFill>
                      <a:srgbClr val="000000"/>
                    </a:solidFill>
                    <a:latin typeface="Times New Roman" pitchFamily="18" charset="0"/>
                  </a:rPr>
                  <a:t>xgh</a:t>
                </a:r>
                <a:endParaRPr lang="en-US"/>
              </a:p>
            </p:txBody>
          </p:sp>
          <p:sp>
            <p:nvSpPr>
              <p:cNvPr id="509992" name="Rectangle 40"/>
              <p:cNvSpPr>
                <a:spLocks noChangeArrowheads="1"/>
              </p:cNvSpPr>
              <p:nvPr/>
            </p:nvSpPr>
            <p:spPr bwMode="auto">
              <a:xfrm>
                <a:off x="4652" y="2855"/>
                <a:ext cx="117"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i="1">
                    <a:solidFill>
                      <a:srgbClr val="000000"/>
                    </a:solidFill>
                    <a:latin typeface="Symbol" pitchFamily="18" charset="2"/>
                  </a:rPr>
                  <a:t>p</a:t>
                </a:r>
                <a:endParaRPr lang="en-US"/>
              </a:p>
            </p:txBody>
          </p:sp>
          <p:sp>
            <p:nvSpPr>
              <p:cNvPr id="509993" name="Rectangle 41"/>
              <p:cNvSpPr>
                <a:spLocks noChangeArrowheads="1"/>
              </p:cNvSpPr>
              <p:nvPr/>
            </p:nvSpPr>
            <p:spPr bwMode="auto">
              <a:xfrm>
                <a:off x="4400" y="2990"/>
                <a:ext cx="94"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i="1">
                    <a:solidFill>
                      <a:srgbClr val="000000"/>
                    </a:solidFill>
                    <a:latin typeface="Symbol" pitchFamily="18" charset="2"/>
                  </a:rPr>
                  <a:t>t</a:t>
                </a:r>
                <a:endParaRPr lang="en-US"/>
              </a:p>
            </p:txBody>
          </p:sp>
          <p:sp>
            <p:nvSpPr>
              <p:cNvPr id="509994" name="Rectangle 42"/>
              <p:cNvSpPr>
                <a:spLocks noChangeArrowheads="1"/>
              </p:cNvSpPr>
              <p:nvPr/>
            </p:nvSpPr>
            <p:spPr bwMode="auto">
              <a:xfrm>
                <a:off x="3985" y="2990"/>
                <a:ext cx="117"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i="1">
                    <a:solidFill>
                      <a:srgbClr val="000000"/>
                    </a:solidFill>
                    <a:latin typeface="Symbol" pitchFamily="18" charset="2"/>
                  </a:rPr>
                  <a:t>r</a:t>
                </a:r>
                <a:endParaRPr lang="en-US"/>
              </a:p>
            </p:txBody>
          </p:sp>
          <p:sp>
            <p:nvSpPr>
              <p:cNvPr id="509995" name="Rectangle 43"/>
              <p:cNvSpPr>
                <a:spLocks noChangeArrowheads="1"/>
              </p:cNvSpPr>
              <p:nvPr/>
            </p:nvSpPr>
            <p:spPr bwMode="auto">
              <a:xfrm>
                <a:off x="3630" y="2990"/>
                <a:ext cx="235"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i="1">
                    <a:solidFill>
                      <a:srgbClr val="000000"/>
                    </a:solidFill>
                    <a:latin typeface="Symbol" pitchFamily="18" charset="2"/>
                  </a:rPr>
                  <a:t>rp</a:t>
                </a:r>
                <a:endParaRPr lang="en-US"/>
              </a:p>
            </p:txBody>
          </p:sp>
          <p:sp>
            <p:nvSpPr>
              <p:cNvPr id="509996" name="Rectangle 44"/>
              <p:cNvSpPr>
                <a:spLocks noChangeArrowheads="1"/>
              </p:cNvSpPr>
              <p:nvPr/>
            </p:nvSpPr>
            <p:spPr bwMode="auto">
              <a:xfrm>
                <a:off x="3283" y="2990"/>
                <a:ext cx="117"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i="1">
                    <a:solidFill>
                      <a:srgbClr val="000000"/>
                    </a:solidFill>
                    <a:latin typeface="Symbol" pitchFamily="18" charset="2"/>
                  </a:rPr>
                  <a:t>r</a:t>
                </a:r>
                <a:endParaRPr lang="en-US"/>
              </a:p>
            </p:txBody>
          </p:sp>
          <p:sp>
            <p:nvSpPr>
              <p:cNvPr id="509997" name="Rectangle 45"/>
              <p:cNvSpPr>
                <a:spLocks noChangeArrowheads="1"/>
              </p:cNvSpPr>
              <p:nvPr/>
            </p:nvSpPr>
            <p:spPr bwMode="auto">
              <a:xfrm>
                <a:off x="2843" y="2990"/>
                <a:ext cx="94"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i="1">
                    <a:solidFill>
                      <a:srgbClr val="000000"/>
                    </a:solidFill>
                    <a:latin typeface="Symbol" pitchFamily="18" charset="2"/>
                  </a:rPr>
                  <a:t>t</a:t>
                </a:r>
                <a:endParaRPr lang="en-US"/>
              </a:p>
            </p:txBody>
          </p:sp>
          <p:sp>
            <p:nvSpPr>
              <p:cNvPr id="509998" name="Rectangle 46"/>
              <p:cNvSpPr>
                <a:spLocks noChangeArrowheads="1"/>
              </p:cNvSpPr>
              <p:nvPr/>
            </p:nvSpPr>
            <p:spPr bwMode="auto">
              <a:xfrm>
                <a:off x="2253" y="2990"/>
                <a:ext cx="118"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i="1">
                    <a:solidFill>
                      <a:srgbClr val="000000"/>
                    </a:solidFill>
                    <a:latin typeface="Symbol" pitchFamily="18" charset="2"/>
                  </a:rPr>
                  <a:t>r</a:t>
                </a:r>
                <a:endParaRPr lang="en-US"/>
              </a:p>
            </p:txBody>
          </p:sp>
          <p:sp>
            <p:nvSpPr>
              <p:cNvPr id="509999" name="Rectangle 47"/>
              <p:cNvSpPr>
                <a:spLocks noChangeArrowheads="1"/>
              </p:cNvSpPr>
              <p:nvPr/>
            </p:nvSpPr>
            <p:spPr bwMode="auto">
              <a:xfrm>
                <a:off x="2032" y="2990"/>
                <a:ext cx="94"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i="1">
                    <a:solidFill>
                      <a:srgbClr val="000000"/>
                    </a:solidFill>
                    <a:latin typeface="Symbol" pitchFamily="18" charset="2"/>
                  </a:rPr>
                  <a:t>t</a:t>
                </a:r>
                <a:endParaRPr lang="en-US"/>
              </a:p>
            </p:txBody>
          </p:sp>
          <p:sp>
            <p:nvSpPr>
              <p:cNvPr id="510000" name="Rectangle 48"/>
              <p:cNvSpPr>
                <a:spLocks noChangeArrowheads="1"/>
              </p:cNvSpPr>
              <p:nvPr/>
            </p:nvSpPr>
            <p:spPr bwMode="auto">
              <a:xfrm>
                <a:off x="3167" y="2987"/>
                <a:ext cx="76" cy="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500">
                    <a:solidFill>
                      <a:srgbClr val="000000"/>
                    </a:solidFill>
                    <a:latin typeface="Symbol" pitchFamily="18" charset="2"/>
                  </a:rPr>
                  <a:t>ò</a:t>
                </a:r>
                <a:endParaRPr lang="en-US"/>
              </a:p>
            </p:txBody>
          </p:sp>
          <p:sp>
            <p:nvSpPr>
              <p:cNvPr id="510001" name="Rectangle 49"/>
              <p:cNvSpPr>
                <a:spLocks noChangeArrowheads="1"/>
              </p:cNvSpPr>
              <p:nvPr/>
            </p:nvSpPr>
            <p:spPr bwMode="auto">
              <a:xfrm>
                <a:off x="1947" y="2987"/>
                <a:ext cx="76" cy="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500">
                    <a:solidFill>
                      <a:srgbClr val="000000"/>
                    </a:solidFill>
                    <a:latin typeface="Symbol" pitchFamily="18" charset="2"/>
                  </a:rPr>
                  <a:t>ò</a:t>
                </a:r>
                <a:endParaRPr lang="en-US"/>
              </a:p>
            </p:txBody>
          </p:sp>
          <p:sp>
            <p:nvSpPr>
              <p:cNvPr id="510002" name="Rectangle 50"/>
              <p:cNvSpPr>
                <a:spLocks noChangeArrowheads="1"/>
              </p:cNvSpPr>
              <p:nvPr/>
            </p:nvSpPr>
            <p:spPr bwMode="auto">
              <a:xfrm>
                <a:off x="4252" y="2990"/>
                <a:ext cx="118"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Symbol" pitchFamily="18" charset="2"/>
                  </a:rPr>
                  <a:t>=</a:t>
                </a:r>
                <a:endParaRPr lang="en-US"/>
              </a:p>
            </p:txBody>
          </p:sp>
          <p:sp>
            <p:nvSpPr>
              <p:cNvPr id="510003" name="Rectangle 51"/>
              <p:cNvSpPr>
                <a:spLocks noChangeArrowheads="1"/>
              </p:cNvSpPr>
              <p:nvPr/>
            </p:nvSpPr>
            <p:spPr bwMode="auto">
              <a:xfrm>
                <a:off x="2695" y="2990"/>
                <a:ext cx="117"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Symbol" pitchFamily="18" charset="2"/>
                  </a:rPr>
                  <a:t>=</a:t>
                </a:r>
                <a:endParaRPr lang="en-US"/>
              </a:p>
            </p:txBody>
          </p:sp>
          <p:sp>
            <p:nvSpPr>
              <p:cNvPr id="510004" name="Rectangle 52"/>
              <p:cNvSpPr>
                <a:spLocks noChangeArrowheads="1"/>
              </p:cNvSpPr>
              <p:nvPr/>
            </p:nvSpPr>
            <p:spPr bwMode="auto">
              <a:xfrm>
                <a:off x="1754" y="2990"/>
                <a:ext cx="118"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Symbol" pitchFamily="18" charset="2"/>
                  </a:rPr>
                  <a:t>=</a:t>
                </a:r>
                <a:endParaRPr lang="en-US"/>
              </a:p>
            </p:txBody>
          </p:sp>
        </p:grpSp>
        <p:sp>
          <p:nvSpPr>
            <p:cNvPr id="510005" name="Rectangle 53"/>
            <p:cNvSpPr>
              <a:spLocks noChangeArrowheads="1"/>
            </p:cNvSpPr>
            <p:nvPr/>
          </p:nvSpPr>
          <p:spPr bwMode="auto">
            <a:xfrm>
              <a:off x="5099" y="2991"/>
              <a:ext cx="59"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VnBook-Antiqua" pitchFamily="34" charset="0"/>
                </a:rPr>
                <a:t>.</a:t>
              </a:r>
              <a:endParaRPr lang="en-US"/>
            </a:p>
          </p:txBody>
        </p:sp>
        <p:sp>
          <p:nvSpPr>
            <p:cNvPr id="510006" name="Rectangle 54"/>
            <p:cNvSpPr>
              <a:spLocks noChangeArrowheads="1"/>
            </p:cNvSpPr>
            <p:nvPr/>
          </p:nvSpPr>
          <p:spPr bwMode="auto">
            <a:xfrm>
              <a:off x="5154" y="2991"/>
              <a:ext cx="59" cy="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VnBook-Antiqua" pitchFamily="34" charset="0"/>
                </a:rPr>
                <a:t> </a:t>
              </a:r>
              <a:endParaRPr lang="en-US"/>
            </a:p>
          </p:txBody>
        </p:sp>
      </p:grpSp>
      <p:grpSp>
        <p:nvGrpSpPr>
          <p:cNvPr id="510007" name="Group 55"/>
          <p:cNvGrpSpPr>
            <a:grpSpLocks noChangeAspect="1"/>
          </p:cNvGrpSpPr>
          <p:nvPr/>
        </p:nvGrpSpPr>
        <p:grpSpPr bwMode="auto">
          <a:xfrm>
            <a:off x="762000" y="5005388"/>
            <a:ext cx="4038600" cy="881062"/>
            <a:chOff x="2592" y="3420"/>
            <a:chExt cx="2544" cy="555"/>
          </a:xfrm>
        </p:grpSpPr>
        <p:sp>
          <p:nvSpPr>
            <p:cNvPr id="510008" name="AutoShape 56"/>
            <p:cNvSpPr>
              <a:spLocks noChangeAspect="1" noChangeArrowheads="1" noTextEdit="1"/>
            </p:cNvSpPr>
            <p:nvPr/>
          </p:nvSpPr>
          <p:spPr bwMode="auto">
            <a:xfrm>
              <a:off x="2592" y="3420"/>
              <a:ext cx="2544" cy="5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510009" name="Group 57"/>
            <p:cNvGrpSpPr>
              <a:grpSpLocks/>
            </p:cNvGrpSpPr>
            <p:nvPr/>
          </p:nvGrpSpPr>
          <p:grpSpPr bwMode="auto">
            <a:xfrm>
              <a:off x="2598" y="3435"/>
              <a:ext cx="1649" cy="540"/>
              <a:chOff x="2598" y="3435"/>
              <a:chExt cx="1649" cy="540"/>
            </a:xfrm>
          </p:grpSpPr>
          <p:sp>
            <p:nvSpPr>
              <p:cNvPr id="510010" name="Line 58"/>
              <p:cNvSpPr>
                <a:spLocks noChangeShapeType="1"/>
              </p:cNvSpPr>
              <p:nvPr/>
            </p:nvSpPr>
            <p:spPr bwMode="auto">
              <a:xfrm>
                <a:off x="3090" y="3719"/>
                <a:ext cx="329" cy="1"/>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0011" name="Rectangle 59"/>
              <p:cNvSpPr>
                <a:spLocks noChangeArrowheads="1"/>
              </p:cNvSpPr>
              <p:nvPr/>
            </p:nvSpPr>
            <p:spPr bwMode="auto">
              <a:xfrm>
                <a:off x="4179" y="3556"/>
                <a:ext cx="6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rPr>
                  <a:t>3</a:t>
                </a:r>
                <a:endParaRPr lang="en-US"/>
              </a:p>
            </p:txBody>
          </p:sp>
          <p:sp>
            <p:nvSpPr>
              <p:cNvPr id="510012" name="Rectangle 60"/>
              <p:cNvSpPr>
                <a:spLocks noChangeArrowheads="1"/>
              </p:cNvSpPr>
              <p:nvPr/>
            </p:nvSpPr>
            <p:spPr bwMode="auto">
              <a:xfrm>
                <a:off x="3331" y="3435"/>
                <a:ext cx="6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a:solidFill>
                      <a:srgbClr val="000000"/>
                    </a:solidFill>
                    <a:latin typeface="Times New Roman" pitchFamily="18" charset="0"/>
                  </a:rPr>
                  <a:t>3</a:t>
                </a:r>
                <a:endParaRPr lang="en-US"/>
              </a:p>
            </p:txBody>
          </p:sp>
          <p:sp>
            <p:nvSpPr>
              <p:cNvPr id="510013" name="Rectangle 61"/>
              <p:cNvSpPr>
                <a:spLocks noChangeArrowheads="1"/>
              </p:cNvSpPr>
              <p:nvPr/>
            </p:nvSpPr>
            <p:spPr bwMode="auto">
              <a:xfrm>
                <a:off x="3746" y="3594"/>
                <a:ext cx="288"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rPr>
                  <a:t>267</a:t>
                </a:r>
                <a:endParaRPr lang="en-US"/>
              </a:p>
            </p:txBody>
          </p:sp>
          <p:sp>
            <p:nvSpPr>
              <p:cNvPr id="510014" name="Rectangle 62"/>
              <p:cNvSpPr>
                <a:spLocks noChangeArrowheads="1"/>
              </p:cNvSpPr>
              <p:nvPr/>
            </p:nvSpPr>
            <p:spPr bwMode="auto">
              <a:xfrm>
                <a:off x="3697" y="3594"/>
                <a:ext cx="48"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rPr>
                  <a:t>,</a:t>
                </a:r>
                <a:endParaRPr lang="en-US"/>
              </a:p>
            </p:txBody>
          </p:sp>
          <p:sp>
            <p:nvSpPr>
              <p:cNvPr id="510015" name="Rectangle 63"/>
              <p:cNvSpPr>
                <a:spLocks noChangeArrowheads="1"/>
              </p:cNvSpPr>
              <p:nvPr/>
            </p:nvSpPr>
            <p:spPr bwMode="auto">
              <a:xfrm>
                <a:off x="3608" y="3594"/>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rPr>
                  <a:t>0</a:t>
                </a:r>
                <a:endParaRPr lang="en-US"/>
              </a:p>
            </p:txBody>
          </p:sp>
          <p:sp>
            <p:nvSpPr>
              <p:cNvPr id="510016" name="Rectangle 64"/>
              <p:cNvSpPr>
                <a:spLocks noChangeArrowheads="1"/>
              </p:cNvSpPr>
              <p:nvPr/>
            </p:nvSpPr>
            <p:spPr bwMode="auto">
              <a:xfrm>
                <a:off x="3155" y="3745"/>
                <a:ext cx="192"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Times New Roman" pitchFamily="18" charset="0"/>
                  </a:rPr>
                  <a:t>12</a:t>
                </a:r>
                <a:endParaRPr lang="en-US"/>
              </a:p>
            </p:txBody>
          </p:sp>
          <p:sp>
            <p:nvSpPr>
              <p:cNvPr id="510017" name="Rectangle 65"/>
              <p:cNvSpPr>
                <a:spLocks noChangeArrowheads="1"/>
              </p:cNvSpPr>
              <p:nvPr/>
            </p:nvSpPr>
            <p:spPr bwMode="auto">
              <a:xfrm>
                <a:off x="4035" y="3594"/>
                <a:ext cx="13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Times New Roman" pitchFamily="18" charset="0"/>
                  </a:rPr>
                  <a:t>D</a:t>
                </a:r>
                <a:endParaRPr lang="en-US"/>
              </a:p>
            </p:txBody>
          </p:sp>
          <p:sp>
            <p:nvSpPr>
              <p:cNvPr id="510018" name="Rectangle 66"/>
              <p:cNvSpPr>
                <a:spLocks noChangeArrowheads="1"/>
              </p:cNvSpPr>
              <p:nvPr/>
            </p:nvSpPr>
            <p:spPr bwMode="auto">
              <a:xfrm>
                <a:off x="3187" y="3473"/>
                <a:ext cx="13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Times New Roman" pitchFamily="18" charset="0"/>
                  </a:rPr>
                  <a:t>D</a:t>
                </a:r>
                <a:endParaRPr lang="en-US"/>
              </a:p>
            </p:txBody>
          </p:sp>
          <p:sp>
            <p:nvSpPr>
              <p:cNvPr id="510019" name="Rectangle 67"/>
              <p:cNvSpPr>
                <a:spLocks noChangeArrowheads="1"/>
              </p:cNvSpPr>
              <p:nvPr/>
            </p:nvSpPr>
            <p:spPr bwMode="auto">
              <a:xfrm>
                <a:off x="2598" y="3594"/>
                <a:ext cx="160"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Times New Roman" pitchFamily="18" charset="0"/>
                  </a:rPr>
                  <a:t>W</a:t>
                </a:r>
                <a:endParaRPr lang="en-US"/>
              </a:p>
            </p:txBody>
          </p:sp>
          <p:sp>
            <p:nvSpPr>
              <p:cNvPr id="510020" name="Rectangle 68"/>
              <p:cNvSpPr>
                <a:spLocks noChangeArrowheads="1"/>
              </p:cNvSpPr>
              <p:nvPr/>
            </p:nvSpPr>
            <p:spPr bwMode="auto">
              <a:xfrm>
                <a:off x="2806" y="3692"/>
                <a:ext cx="136"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700" i="1">
                    <a:solidFill>
                      <a:srgbClr val="000000"/>
                    </a:solidFill>
                    <a:latin typeface="Times New Roman" pitchFamily="18" charset="0"/>
                  </a:rPr>
                  <a:t>pd</a:t>
                </a:r>
                <a:endParaRPr lang="en-US"/>
              </a:p>
            </p:txBody>
          </p:sp>
          <p:sp>
            <p:nvSpPr>
              <p:cNvPr id="510021" name="Rectangle 69"/>
              <p:cNvSpPr>
                <a:spLocks noChangeArrowheads="1"/>
              </p:cNvSpPr>
              <p:nvPr/>
            </p:nvSpPr>
            <p:spPr bwMode="auto">
              <a:xfrm>
                <a:off x="3466" y="3572"/>
                <a:ext cx="10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rPr>
                  <a:t>@</a:t>
                </a:r>
                <a:endParaRPr lang="en-US"/>
              </a:p>
            </p:txBody>
          </p:sp>
          <p:sp>
            <p:nvSpPr>
              <p:cNvPr id="510022" name="Rectangle 70"/>
              <p:cNvSpPr>
                <a:spLocks noChangeArrowheads="1"/>
              </p:cNvSpPr>
              <p:nvPr/>
            </p:nvSpPr>
            <p:spPr bwMode="auto">
              <a:xfrm>
                <a:off x="2945" y="3572"/>
                <a:ext cx="10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Symbol" pitchFamily="18" charset="2"/>
                  </a:rPr>
                  <a:t>=</a:t>
                </a:r>
                <a:endParaRPr lang="en-US"/>
              </a:p>
            </p:txBody>
          </p:sp>
          <p:sp>
            <p:nvSpPr>
              <p:cNvPr id="510023" name="Rectangle 71"/>
              <p:cNvSpPr>
                <a:spLocks noChangeArrowheads="1"/>
              </p:cNvSpPr>
              <p:nvPr/>
            </p:nvSpPr>
            <p:spPr bwMode="auto">
              <a:xfrm>
                <a:off x="3089" y="3451"/>
                <a:ext cx="10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i="1">
                    <a:solidFill>
                      <a:srgbClr val="000000"/>
                    </a:solidFill>
                    <a:latin typeface="Symbol" pitchFamily="18" charset="2"/>
                  </a:rPr>
                  <a:t>p</a:t>
                </a:r>
                <a:endParaRPr lang="en-US"/>
              </a:p>
            </p:txBody>
          </p:sp>
        </p:grpSp>
        <p:sp>
          <p:nvSpPr>
            <p:cNvPr id="510024" name="Rectangle 72"/>
            <p:cNvSpPr>
              <a:spLocks noChangeArrowheads="1"/>
            </p:cNvSpPr>
            <p:nvPr/>
          </p:nvSpPr>
          <p:spPr bwMode="auto">
            <a:xfrm>
              <a:off x="4268" y="3573"/>
              <a:ext cx="144"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VnBook-Antiqua" pitchFamily="34" charset="0"/>
                </a:rPr>
                <a:t>   </a:t>
              </a:r>
              <a:endParaRPr lang="en-US"/>
            </a:p>
          </p:txBody>
        </p:sp>
        <p:sp>
          <p:nvSpPr>
            <p:cNvPr id="510025" name="Rectangle 73"/>
            <p:cNvSpPr>
              <a:spLocks noChangeArrowheads="1"/>
            </p:cNvSpPr>
            <p:nvPr/>
          </p:nvSpPr>
          <p:spPr bwMode="auto">
            <a:xfrm>
              <a:off x="4406" y="3595"/>
              <a:ext cx="48"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a:solidFill>
                    <a:srgbClr val="000000"/>
                  </a:solidFill>
                  <a:latin typeface=".VnTime" pitchFamily="34" charset="0"/>
                </a:rPr>
                <a:t> </a:t>
              </a:r>
              <a:endParaRPr lang="en-US"/>
            </a:p>
          </p:txBody>
        </p:sp>
      </p:grpSp>
      <p:grpSp>
        <p:nvGrpSpPr>
          <p:cNvPr id="510026" name="Group 74"/>
          <p:cNvGrpSpPr>
            <a:grpSpLocks noChangeAspect="1"/>
          </p:cNvGrpSpPr>
          <p:nvPr/>
        </p:nvGrpSpPr>
        <p:grpSpPr bwMode="auto">
          <a:xfrm>
            <a:off x="838200" y="5921375"/>
            <a:ext cx="3429000" cy="917575"/>
            <a:chOff x="2640" y="3946"/>
            <a:chExt cx="2160" cy="578"/>
          </a:xfrm>
        </p:grpSpPr>
        <p:sp>
          <p:nvSpPr>
            <p:cNvPr id="510027" name="AutoShape 75"/>
            <p:cNvSpPr>
              <a:spLocks noChangeAspect="1" noChangeArrowheads="1" noTextEdit="1"/>
            </p:cNvSpPr>
            <p:nvPr/>
          </p:nvSpPr>
          <p:spPr bwMode="auto">
            <a:xfrm>
              <a:off x="2640" y="3948"/>
              <a:ext cx="2160" cy="5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510028" name="Group 76"/>
            <p:cNvGrpSpPr>
              <a:grpSpLocks/>
            </p:cNvGrpSpPr>
            <p:nvPr/>
          </p:nvGrpSpPr>
          <p:grpSpPr bwMode="auto">
            <a:xfrm>
              <a:off x="2673" y="3946"/>
              <a:ext cx="1366" cy="380"/>
              <a:chOff x="2673" y="3946"/>
              <a:chExt cx="1366" cy="380"/>
            </a:xfrm>
          </p:grpSpPr>
          <p:sp>
            <p:nvSpPr>
              <p:cNvPr id="510029" name="Rectangle 77"/>
              <p:cNvSpPr>
                <a:spLocks noChangeArrowheads="1"/>
              </p:cNvSpPr>
              <p:nvPr/>
            </p:nvSpPr>
            <p:spPr bwMode="auto">
              <a:xfrm>
                <a:off x="3957" y="4105"/>
                <a:ext cx="8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i="1">
                    <a:solidFill>
                      <a:srgbClr val="000000"/>
                    </a:solidFill>
                    <a:latin typeface="Times New Roman" pitchFamily="18" charset="0"/>
                  </a:rPr>
                  <a:t>c</a:t>
                </a:r>
                <a:endParaRPr lang="en-US"/>
              </a:p>
            </p:txBody>
          </p:sp>
          <p:sp>
            <p:nvSpPr>
              <p:cNvPr id="510030" name="Rectangle 78"/>
              <p:cNvSpPr>
                <a:spLocks noChangeArrowheads="1"/>
              </p:cNvSpPr>
              <p:nvPr/>
            </p:nvSpPr>
            <p:spPr bwMode="auto">
              <a:xfrm>
                <a:off x="3661" y="4105"/>
                <a:ext cx="184"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i="1">
                    <a:solidFill>
                      <a:srgbClr val="000000"/>
                    </a:solidFill>
                    <a:latin typeface="Times New Roman" pitchFamily="18" charset="0"/>
                  </a:rPr>
                  <a:t>pd</a:t>
                </a:r>
                <a:endParaRPr lang="en-US"/>
              </a:p>
            </p:txBody>
          </p:sp>
          <p:sp>
            <p:nvSpPr>
              <p:cNvPr id="510031" name="Rectangle 79"/>
              <p:cNvSpPr>
                <a:spLocks noChangeArrowheads="1"/>
              </p:cNvSpPr>
              <p:nvPr/>
            </p:nvSpPr>
            <p:spPr bwMode="auto">
              <a:xfrm>
                <a:off x="2900" y="4105"/>
                <a:ext cx="266"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i="1">
                    <a:solidFill>
                      <a:srgbClr val="000000"/>
                    </a:solidFill>
                    <a:latin typeface="Times New Roman" pitchFamily="18" charset="0"/>
                  </a:rPr>
                  <a:t>xgh</a:t>
                </a:r>
                <a:endParaRPr lang="en-US"/>
              </a:p>
            </p:txBody>
          </p:sp>
          <p:sp>
            <p:nvSpPr>
              <p:cNvPr id="510032" name="Rectangle 80"/>
              <p:cNvSpPr>
                <a:spLocks noChangeArrowheads="1"/>
              </p:cNvSpPr>
              <p:nvPr/>
            </p:nvSpPr>
            <p:spPr bwMode="auto">
              <a:xfrm>
                <a:off x="3453" y="3975"/>
                <a:ext cx="213"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i="1">
                    <a:solidFill>
                      <a:srgbClr val="000000"/>
                    </a:solidFill>
                    <a:latin typeface="Times New Roman" pitchFamily="18" charset="0"/>
                  </a:rPr>
                  <a:t>W</a:t>
                </a:r>
                <a:endParaRPr lang="en-US"/>
              </a:p>
            </p:txBody>
          </p:sp>
          <p:sp>
            <p:nvSpPr>
              <p:cNvPr id="510033" name="Rectangle 81"/>
              <p:cNvSpPr>
                <a:spLocks noChangeArrowheads="1"/>
              </p:cNvSpPr>
              <p:nvPr/>
            </p:nvSpPr>
            <p:spPr bwMode="auto">
              <a:xfrm>
                <a:off x="2673" y="3975"/>
                <a:ext cx="213"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i="1">
                    <a:solidFill>
                      <a:srgbClr val="000000"/>
                    </a:solidFill>
                    <a:latin typeface="Times New Roman" pitchFamily="18" charset="0"/>
                  </a:rPr>
                  <a:t>M</a:t>
                </a:r>
                <a:endParaRPr lang="en-US"/>
              </a:p>
            </p:txBody>
          </p:sp>
          <p:sp>
            <p:nvSpPr>
              <p:cNvPr id="510034" name="Rectangle 82"/>
              <p:cNvSpPr>
                <a:spLocks noChangeArrowheads="1"/>
              </p:cNvSpPr>
              <p:nvPr/>
            </p:nvSpPr>
            <p:spPr bwMode="auto">
              <a:xfrm>
                <a:off x="3830" y="3946"/>
                <a:ext cx="112"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i="1">
                    <a:solidFill>
                      <a:srgbClr val="000000"/>
                    </a:solidFill>
                    <a:latin typeface="Symbol" pitchFamily="18" charset="2"/>
                  </a:rPr>
                  <a:t>t</a:t>
                </a:r>
                <a:endParaRPr lang="en-US"/>
              </a:p>
            </p:txBody>
          </p:sp>
          <p:sp>
            <p:nvSpPr>
              <p:cNvPr id="510035" name="Rectangle 83"/>
              <p:cNvSpPr>
                <a:spLocks noChangeArrowheads="1"/>
              </p:cNvSpPr>
              <p:nvPr/>
            </p:nvSpPr>
            <p:spPr bwMode="auto">
              <a:xfrm>
                <a:off x="3300" y="3946"/>
                <a:ext cx="141"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a:solidFill>
                      <a:srgbClr val="000000"/>
                    </a:solidFill>
                    <a:latin typeface="Symbol" pitchFamily="18" charset="2"/>
                  </a:rPr>
                  <a:t>=</a:t>
                </a:r>
                <a:endParaRPr lang="en-US"/>
              </a:p>
            </p:txBody>
          </p:sp>
          <p:sp>
            <p:nvSpPr>
              <p:cNvPr id="510036" name="Rectangle 84"/>
              <p:cNvSpPr>
                <a:spLocks noChangeArrowheads="1"/>
              </p:cNvSpPr>
              <p:nvPr/>
            </p:nvSpPr>
            <p:spPr bwMode="auto">
              <a:xfrm>
                <a:off x="3144" y="4105"/>
                <a:ext cx="9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rPr>
                  <a:t>2</a:t>
                </a:r>
                <a:endParaRPr lang="en-US"/>
              </a:p>
            </p:txBody>
          </p:sp>
        </p:grpSp>
        <p:sp>
          <p:nvSpPr>
            <p:cNvPr id="510037" name="Rectangle 85"/>
            <p:cNvSpPr>
              <a:spLocks noChangeArrowheads="1"/>
            </p:cNvSpPr>
            <p:nvPr/>
          </p:nvSpPr>
          <p:spPr bwMode="auto">
            <a:xfrm>
              <a:off x="4072" y="3946"/>
              <a:ext cx="64"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a:solidFill>
                    <a:srgbClr val="000000"/>
                  </a:solidFill>
                  <a:latin typeface=".VnBook-Antiqua" pitchFamily="34" charset="0"/>
                </a:rPr>
                <a:t>.</a:t>
              </a:r>
              <a:endParaRPr lang="en-US"/>
            </a:p>
          </p:txBody>
        </p:sp>
        <p:sp>
          <p:nvSpPr>
            <p:cNvPr id="510038" name="Rectangle 86"/>
            <p:cNvSpPr>
              <a:spLocks noChangeArrowheads="1"/>
            </p:cNvSpPr>
            <p:nvPr/>
          </p:nvSpPr>
          <p:spPr bwMode="auto">
            <a:xfrm>
              <a:off x="4128" y="3946"/>
              <a:ext cx="64"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200">
                  <a:solidFill>
                    <a:srgbClr val="000000"/>
                  </a:solidFill>
                  <a:latin typeface=".VnBook-Antiqua" pitchFamily="34" charset="0"/>
                </a:rPr>
                <a:t> </a:t>
              </a:r>
              <a:endParaRPr lang="en-US"/>
            </a:p>
          </p:txBody>
        </p:sp>
      </p:grpSp>
      <p:grpSp>
        <p:nvGrpSpPr>
          <p:cNvPr id="510039" name="Group 87"/>
          <p:cNvGrpSpPr>
            <a:grpSpLocks/>
          </p:cNvGrpSpPr>
          <p:nvPr/>
        </p:nvGrpSpPr>
        <p:grpSpPr bwMode="auto">
          <a:xfrm>
            <a:off x="3814763" y="133350"/>
            <a:ext cx="2166937" cy="2008188"/>
            <a:chOff x="668" y="972"/>
            <a:chExt cx="1365" cy="1265"/>
          </a:xfrm>
        </p:grpSpPr>
        <p:sp>
          <p:nvSpPr>
            <p:cNvPr id="510040" name="Oval 88"/>
            <p:cNvSpPr>
              <a:spLocks noChangeArrowheads="1"/>
            </p:cNvSpPr>
            <p:nvPr/>
          </p:nvSpPr>
          <p:spPr bwMode="auto">
            <a:xfrm>
              <a:off x="769" y="1053"/>
              <a:ext cx="1115" cy="1116"/>
            </a:xfrm>
            <a:prstGeom prst="ellipse">
              <a:avLst/>
            </a:pr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0041" name="Line 89"/>
            <p:cNvSpPr>
              <a:spLocks noChangeShapeType="1"/>
            </p:cNvSpPr>
            <p:nvPr/>
          </p:nvSpPr>
          <p:spPr bwMode="auto">
            <a:xfrm>
              <a:off x="672" y="1613"/>
              <a:ext cx="1361" cy="0"/>
            </a:xfrm>
            <a:prstGeom prst="line">
              <a:avLst/>
            </a:prstGeom>
            <a:noFill/>
            <a:ln w="9525">
              <a:solidFill>
                <a:schemeClr val="bg1"/>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510042" name="Line 90"/>
            <p:cNvSpPr>
              <a:spLocks noChangeShapeType="1"/>
            </p:cNvSpPr>
            <p:nvPr/>
          </p:nvSpPr>
          <p:spPr bwMode="auto">
            <a:xfrm>
              <a:off x="1328" y="972"/>
              <a:ext cx="0" cy="1265"/>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510043" name="Line 91"/>
            <p:cNvSpPr>
              <a:spLocks noChangeShapeType="1"/>
            </p:cNvSpPr>
            <p:nvPr/>
          </p:nvSpPr>
          <p:spPr bwMode="auto">
            <a:xfrm>
              <a:off x="1327" y="1053"/>
              <a:ext cx="389" cy="0"/>
            </a:xfrm>
            <a:prstGeom prst="line">
              <a:avLst/>
            </a:prstGeom>
            <a:noFill/>
            <a:ln w="28575">
              <a:solidFill>
                <a:srgbClr val="FF00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0044" name="Line 92"/>
            <p:cNvSpPr>
              <a:spLocks noChangeShapeType="1"/>
            </p:cNvSpPr>
            <p:nvPr/>
          </p:nvSpPr>
          <p:spPr bwMode="auto">
            <a:xfrm>
              <a:off x="939" y="2172"/>
              <a:ext cx="389" cy="0"/>
            </a:xfrm>
            <a:prstGeom prst="line">
              <a:avLst/>
            </a:prstGeom>
            <a:noFill/>
            <a:ln w="28575">
              <a:solidFill>
                <a:srgbClr val="CC33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510045" name="Line 93"/>
            <p:cNvSpPr>
              <a:spLocks noChangeShapeType="1"/>
            </p:cNvSpPr>
            <p:nvPr/>
          </p:nvSpPr>
          <p:spPr bwMode="auto">
            <a:xfrm rot="21462187" flipH="1">
              <a:off x="923" y="1075"/>
              <a:ext cx="810" cy="1081"/>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0046" name="Line 94"/>
            <p:cNvSpPr>
              <a:spLocks noChangeShapeType="1"/>
            </p:cNvSpPr>
            <p:nvPr/>
          </p:nvSpPr>
          <p:spPr bwMode="auto">
            <a:xfrm>
              <a:off x="1329" y="1152"/>
              <a:ext cx="328" cy="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0047" name="Line 95"/>
            <p:cNvSpPr>
              <a:spLocks noChangeShapeType="1"/>
            </p:cNvSpPr>
            <p:nvPr/>
          </p:nvSpPr>
          <p:spPr bwMode="auto">
            <a:xfrm>
              <a:off x="1329" y="1256"/>
              <a:ext cx="266" cy="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0048" name="Line 96"/>
            <p:cNvSpPr>
              <a:spLocks noChangeShapeType="1"/>
            </p:cNvSpPr>
            <p:nvPr/>
          </p:nvSpPr>
          <p:spPr bwMode="auto">
            <a:xfrm>
              <a:off x="1329" y="1361"/>
              <a:ext cx="175" cy="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0049" name="Line 97"/>
            <p:cNvSpPr>
              <a:spLocks noChangeShapeType="1"/>
            </p:cNvSpPr>
            <p:nvPr/>
          </p:nvSpPr>
          <p:spPr bwMode="auto">
            <a:xfrm>
              <a:off x="1329" y="1468"/>
              <a:ext cx="104" cy="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0050" name="Line 98"/>
            <p:cNvSpPr>
              <a:spLocks noChangeShapeType="1"/>
            </p:cNvSpPr>
            <p:nvPr/>
          </p:nvSpPr>
          <p:spPr bwMode="auto">
            <a:xfrm>
              <a:off x="1014" y="2065"/>
              <a:ext cx="311" cy="0"/>
            </a:xfrm>
            <a:prstGeom prst="line">
              <a:avLst/>
            </a:prstGeom>
            <a:noFill/>
            <a:ln w="9525">
              <a:solidFill>
                <a:srgbClr val="CC33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510051" name="Line 99"/>
            <p:cNvSpPr>
              <a:spLocks noChangeShapeType="1"/>
            </p:cNvSpPr>
            <p:nvPr/>
          </p:nvSpPr>
          <p:spPr bwMode="auto">
            <a:xfrm>
              <a:off x="1077" y="1961"/>
              <a:ext cx="251" cy="0"/>
            </a:xfrm>
            <a:prstGeom prst="line">
              <a:avLst/>
            </a:prstGeom>
            <a:noFill/>
            <a:ln w="9525">
              <a:solidFill>
                <a:srgbClr val="CC33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510052" name="Line 100"/>
            <p:cNvSpPr>
              <a:spLocks noChangeShapeType="1"/>
            </p:cNvSpPr>
            <p:nvPr/>
          </p:nvSpPr>
          <p:spPr bwMode="auto">
            <a:xfrm>
              <a:off x="1167" y="1856"/>
              <a:ext cx="160" cy="0"/>
            </a:xfrm>
            <a:prstGeom prst="line">
              <a:avLst/>
            </a:prstGeom>
            <a:noFill/>
            <a:ln w="9525">
              <a:solidFill>
                <a:srgbClr val="CC33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510053" name="Line 101"/>
            <p:cNvSpPr>
              <a:spLocks noChangeShapeType="1"/>
            </p:cNvSpPr>
            <p:nvPr/>
          </p:nvSpPr>
          <p:spPr bwMode="auto">
            <a:xfrm>
              <a:off x="1247" y="1741"/>
              <a:ext cx="86" cy="0"/>
            </a:xfrm>
            <a:prstGeom prst="line">
              <a:avLst/>
            </a:prstGeom>
            <a:noFill/>
            <a:ln w="9525">
              <a:solidFill>
                <a:srgbClr val="CC33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510054" name="Text Box 102"/>
            <p:cNvSpPr txBox="1">
              <a:spLocks noChangeArrowheads="1"/>
            </p:cNvSpPr>
            <p:nvPr/>
          </p:nvSpPr>
          <p:spPr bwMode="auto">
            <a:xfrm>
              <a:off x="668" y="1878"/>
              <a:ext cx="27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latin typeface="Times New Roman" pitchFamily="18" charset="0"/>
                  <a:cs typeface="Times New Roman" pitchFamily="18" charset="0"/>
                </a:rPr>
                <a:t>τ</a:t>
              </a:r>
              <a:r>
                <a:rPr lang="en-US" sz="2800" baseline="-25000">
                  <a:latin typeface="Times New Roman" pitchFamily="18" charset="0"/>
                  <a:cs typeface="Times New Roman" pitchFamily="18" charset="0"/>
                </a:rPr>
                <a:t>c</a:t>
              </a:r>
              <a:endParaRPr lang="el-GR" sz="2800" baseline="-25000">
                <a:latin typeface="Times New Roman" pitchFamily="18" charset="0"/>
                <a:cs typeface="Times New Roman" pitchFamily="18" charset="0"/>
              </a:endParaRPr>
            </a:p>
          </p:txBody>
        </p:sp>
      </p:grpSp>
      <p:grpSp>
        <p:nvGrpSpPr>
          <p:cNvPr id="510055" name="Group 103"/>
          <p:cNvGrpSpPr>
            <a:grpSpLocks/>
          </p:cNvGrpSpPr>
          <p:nvPr/>
        </p:nvGrpSpPr>
        <p:grpSpPr bwMode="auto">
          <a:xfrm>
            <a:off x="6324600" y="173038"/>
            <a:ext cx="2006600" cy="2008187"/>
            <a:chOff x="2324" y="972"/>
            <a:chExt cx="1264" cy="1265"/>
          </a:xfrm>
        </p:grpSpPr>
        <p:sp>
          <p:nvSpPr>
            <p:cNvPr id="510056" name="Oval 104"/>
            <p:cNvSpPr>
              <a:spLocks noChangeArrowheads="1"/>
            </p:cNvSpPr>
            <p:nvPr/>
          </p:nvSpPr>
          <p:spPr bwMode="auto">
            <a:xfrm>
              <a:off x="2405" y="1047"/>
              <a:ext cx="1115" cy="1116"/>
            </a:xfrm>
            <a:prstGeom prst="ellipse">
              <a:avLst/>
            </a:prstGeom>
            <a:noFill/>
            <a:ln w="19050">
              <a:solidFill>
                <a:srgbClr val="000000"/>
              </a:solidFill>
              <a:round/>
              <a:headEnd/>
              <a:tailEnd/>
            </a:ln>
            <a:extLst>
              <a:ext uri="{909E8E84-426E-40DD-AFC4-6F175D3DCCD1}">
                <a14:hiddenFill xmlns:a14="http://schemas.microsoft.com/office/drawing/2010/main">
                  <a:solidFill>
                    <a:srgbClr val="000000"/>
                  </a:solidFill>
                </a14:hiddenFill>
              </a:ext>
            </a:extLst>
          </p:spPr>
          <p:txBody>
            <a:bodyPr/>
            <a:lstStyle/>
            <a:p>
              <a:endParaRPr lang="en-US"/>
            </a:p>
          </p:txBody>
        </p:sp>
        <p:sp>
          <p:nvSpPr>
            <p:cNvPr id="510057" name="Oval 105"/>
            <p:cNvSpPr>
              <a:spLocks noChangeArrowheads="1"/>
            </p:cNvSpPr>
            <p:nvPr/>
          </p:nvSpPr>
          <p:spPr bwMode="auto">
            <a:xfrm>
              <a:off x="2624" y="1272"/>
              <a:ext cx="686" cy="687"/>
            </a:xfrm>
            <a:prstGeom prst="ellipse">
              <a:avLst/>
            </a:prstGeom>
            <a:noFill/>
            <a:ln w="19050">
              <a:solidFill>
                <a:srgbClr val="000000"/>
              </a:solidFill>
              <a:round/>
              <a:headEnd/>
              <a:tailEnd/>
            </a:ln>
            <a:extLst>
              <a:ext uri="{909E8E84-426E-40DD-AFC4-6F175D3DCCD1}">
                <a14:hiddenFill xmlns:a14="http://schemas.microsoft.com/office/drawing/2010/main">
                  <a:solidFill>
                    <a:srgbClr val="0033CC"/>
                  </a:solidFill>
                </a14:hiddenFill>
              </a:ext>
            </a:extLst>
          </p:spPr>
          <p:txBody>
            <a:bodyPr/>
            <a:lstStyle/>
            <a:p>
              <a:endParaRPr lang="en-US"/>
            </a:p>
          </p:txBody>
        </p:sp>
        <p:sp>
          <p:nvSpPr>
            <p:cNvPr id="510058" name="Line 106"/>
            <p:cNvSpPr>
              <a:spLocks noChangeShapeType="1"/>
            </p:cNvSpPr>
            <p:nvPr/>
          </p:nvSpPr>
          <p:spPr bwMode="auto">
            <a:xfrm>
              <a:off x="2324" y="1613"/>
              <a:ext cx="1264"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510059" name="Line 107"/>
            <p:cNvSpPr>
              <a:spLocks noChangeShapeType="1"/>
            </p:cNvSpPr>
            <p:nvPr/>
          </p:nvSpPr>
          <p:spPr bwMode="auto">
            <a:xfrm>
              <a:off x="2956" y="972"/>
              <a:ext cx="0" cy="1265"/>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510060" name="Line 108"/>
            <p:cNvSpPr>
              <a:spLocks noChangeShapeType="1"/>
            </p:cNvSpPr>
            <p:nvPr/>
          </p:nvSpPr>
          <p:spPr bwMode="auto">
            <a:xfrm>
              <a:off x="2956" y="1272"/>
              <a:ext cx="257" cy="0"/>
            </a:xfrm>
            <a:prstGeom prst="line">
              <a:avLst/>
            </a:prstGeom>
            <a:noFill/>
            <a:ln w="9525">
              <a:solidFill>
                <a:srgbClr val="FF00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0061" name="Line 109"/>
            <p:cNvSpPr>
              <a:spLocks noChangeShapeType="1"/>
            </p:cNvSpPr>
            <p:nvPr/>
          </p:nvSpPr>
          <p:spPr bwMode="auto">
            <a:xfrm>
              <a:off x="2697" y="1961"/>
              <a:ext cx="256" cy="0"/>
            </a:xfrm>
            <a:prstGeom prst="line">
              <a:avLst/>
            </a:prstGeom>
            <a:noFill/>
            <a:ln w="9525">
              <a:solidFill>
                <a:srgbClr val="FF0066"/>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510062" name="Line 110"/>
            <p:cNvSpPr>
              <a:spLocks noChangeShapeType="1"/>
            </p:cNvSpPr>
            <p:nvPr/>
          </p:nvSpPr>
          <p:spPr bwMode="auto">
            <a:xfrm flipH="1">
              <a:off x="2713" y="1272"/>
              <a:ext cx="493" cy="687"/>
            </a:xfrm>
            <a:prstGeom prst="line">
              <a:avLst/>
            </a:prstGeom>
            <a:noFill/>
            <a:ln w="28575">
              <a:solidFill>
                <a:srgbClr val="FF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0063" name="Line 111"/>
            <p:cNvSpPr>
              <a:spLocks noChangeShapeType="1"/>
            </p:cNvSpPr>
            <p:nvPr/>
          </p:nvSpPr>
          <p:spPr bwMode="auto">
            <a:xfrm>
              <a:off x="2956" y="1345"/>
              <a:ext cx="205" cy="0"/>
            </a:xfrm>
            <a:prstGeom prst="line">
              <a:avLst/>
            </a:prstGeom>
            <a:noFill/>
            <a:ln w="9525">
              <a:solidFill>
                <a:srgbClr val="FF00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0064" name="Line 112"/>
            <p:cNvSpPr>
              <a:spLocks noChangeShapeType="1"/>
            </p:cNvSpPr>
            <p:nvPr/>
          </p:nvSpPr>
          <p:spPr bwMode="auto">
            <a:xfrm>
              <a:off x="2956" y="1426"/>
              <a:ext cx="143" cy="0"/>
            </a:xfrm>
            <a:prstGeom prst="line">
              <a:avLst/>
            </a:prstGeom>
            <a:noFill/>
            <a:ln w="9525">
              <a:solidFill>
                <a:srgbClr val="FF00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0065" name="Line 113"/>
            <p:cNvSpPr>
              <a:spLocks noChangeShapeType="1"/>
            </p:cNvSpPr>
            <p:nvPr/>
          </p:nvSpPr>
          <p:spPr bwMode="auto">
            <a:xfrm>
              <a:off x="2956" y="1515"/>
              <a:ext cx="82" cy="0"/>
            </a:xfrm>
            <a:prstGeom prst="line">
              <a:avLst/>
            </a:prstGeom>
            <a:noFill/>
            <a:ln w="9525">
              <a:solidFill>
                <a:srgbClr val="FF00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0066" name="Line 114"/>
            <p:cNvSpPr>
              <a:spLocks noChangeShapeType="1"/>
            </p:cNvSpPr>
            <p:nvPr/>
          </p:nvSpPr>
          <p:spPr bwMode="auto">
            <a:xfrm>
              <a:off x="2875" y="1726"/>
              <a:ext cx="82" cy="0"/>
            </a:xfrm>
            <a:prstGeom prst="line">
              <a:avLst/>
            </a:prstGeom>
            <a:noFill/>
            <a:ln w="9525">
              <a:solidFill>
                <a:srgbClr val="FF0066"/>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510067" name="Line 115"/>
            <p:cNvSpPr>
              <a:spLocks noChangeShapeType="1"/>
            </p:cNvSpPr>
            <p:nvPr/>
          </p:nvSpPr>
          <p:spPr bwMode="auto">
            <a:xfrm>
              <a:off x="2810" y="1815"/>
              <a:ext cx="143" cy="0"/>
            </a:xfrm>
            <a:prstGeom prst="line">
              <a:avLst/>
            </a:prstGeom>
            <a:noFill/>
            <a:ln w="9525">
              <a:solidFill>
                <a:srgbClr val="FF0066"/>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510068" name="Line 116"/>
            <p:cNvSpPr>
              <a:spLocks noChangeShapeType="1"/>
            </p:cNvSpPr>
            <p:nvPr/>
          </p:nvSpPr>
          <p:spPr bwMode="auto">
            <a:xfrm>
              <a:off x="2754" y="1896"/>
              <a:ext cx="205" cy="0"/>
            </a:xfrm>
            <a:prstGeom prst="line">
              <a:avLst/>
            </a:prstGeom>
            <a:noFill/>
            <a:ln w="9525">
              <a:solidFill>
                <a:srgbClr val="FF0066"/>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510069" name="Line 117"/>
            <p:cNvSpPr>
              <a:spLocks noChangeShapeType="1"/>
            </p:cNvSpPr>
            <p:nvPr/>
          </p:nvSpPr>
          <p:spPr bwMode="auto">
            <a:xfrm>
              <a:off x="2956" y="1053"/>
              <a:ext cx="257" cy="0"/>
            </a:xfrm>
            <a:prstGeom prst="line">
              <a:avLst/>
            </a:prstGeom>
            <a:noFill/>
            <a:ln w="9525">
              <a:solidFill>
                <a:srgbClr val="FF00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0070" name="Line 118"/>
            <p:cNvSpPr>
              <a:spLocks noChangeShapeType="1"/>
            </p:cNvSpPr>
            <p:nvPr/>
          </p:nvSpPr>
          <p:spPr bwMode="auto">
            <a:xfrm>
              <a:off x="3207" y="1060"/>
              <a:ext cx="0" cy="205"/>
            </a:xfrm>
            <a:prstGeom prst="line">
              <a:avLst/>
            </a:prstGeom>
            <a:noFill/>
            <a:ln w="28575">
              <a:solidFill>
                <a:srgbClr val="FF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0071" name="Line 119"/>
            <p:cNvSpPr>
              <a:spLocks noChangeShapeType="1"/>
            </p:cNvSpPr>
            <p:nvPr/>
          </p:nvSpPr>
          <p:spPr bwMode="auto">
            <a:xfrm>
              <a:off x="2697" y="2172"/>
              <a:ext cx="256" cy="0"/>
            </a:xfrm>
            <a:prstGeom prst="line">
              <a:avLst/>
            </a:prstGeom>
            <a:noFill/>
            <a:ln w="9525">
              <a:solidFill>
                <a:srgbClr val="FF0066"/>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510072" name="Line 120"/>
            <p:cNvSpPr>
              <a:spLocks noChangeShapeType="1"/>
            </p:cNvSpPr>
            <p:nvPr/>
          </p:nvSpPr>
          <p:spPr bwMode="auto">
            <a:xfrm>
              <a:off x="2697" y="1969"/>
              <a:ext cx="0" cy="206"/>
            </a:xfrm>
            <a:prstGeom prst="line">
              <a:avLst/>
            </a:prstGeom>
            <a:noFill/>
            <a:ln w="28575">
              <a:solidFill>
                <a:srgbClr val="FF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0073" name="Line 121"/>
            <p:cNvSpPr>
              <a:spLocks noChangeShapeType="1"/>
            </p:cNvSpPr>
            <p:nvPr/>
          </p:nvSpPr>
          <p:spPr bwMode="auto">
            <a:xfrm>
              <a:off x="2697" y="2026"/>
              <a:ext cx="256" cy="0"/>
            </a:xfrm>
            <a:prstGeom prst="line">
              <a:avLst/>
            </a:prstGeom>
            <a:noFill/>
            <a:ln w="9525">
              <a:solidFill>
                <a:srgbClr val="FF0066"/>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510074" name="Line 122"/>
            <p:cNvSpPr>
              <a:spLocks noChangeShapeType="1"/>
            </p:cNvSpPr>
            <p:nvPr/>
          </p:nvSpPr>
          <p:spPr bwMode="auto">
            <a:xfrm>
              <a:off x="2697" y="2099"/>
              <a:ext cx="256" cy="0"/>
            </a:xfrm>
            <a:prstGeom prst="line">
              <a:avLst/>
            </a:prstGeom>
            <a:noFill/>
            <a:ln w="9525">
              <a:solidFill>
                <a:srgbClr val="FF0066"/>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510075" name="Line 123"/>
            <p:cNvSpPr>
              <a:spLocks noChangeShapeType="1"/>
            </p:cNvSpPr>
            <p:nvPr/>
          </p:nvSpPr>
          <p:spPr bwMode="auto">
            <a:xfrm>
              <a:off x="2956" y="1126"/>
              <a:ext cx="257" cy="0"/>
            </a:xfrm>
            <a:prstGeom prst="line">
              <a:avLst/>
            </a:prstGeom>
            <a:noFill/>
            <a:ln w="9525">
              <a:solidFill>
                <a:srgbClr val="FF00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0076" name="Line 124"/>
            <p:cNvSpPr>
              <a:spLocks noChangeShapeType="1"/>
            </p:cNvSpPr>
            <p:nvPr/>
          </p:nvSpPr>
          <p:spPr bwMode="auto">
            <a:xfrm>
              <a:off x="2948" y="1199"/>
              <a:ext cx="256" cy="0"/>
            </a:xfrm>
            <a:prstGeom prst="line">
              <a:avLst/>
            </a:prstGeom>
            <a:noFill/>
            <a:ln w="9525">
              <a:solidFill>
                <a:srgbClr val="FF00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0077" name="Text Box 125"/>
            <p:cNvSpPr txBox="1">
              <a:spLocks noChangeArrowheads="1"/>
            </p:cNvSpPr>
            <p:nvPr/>
          </p:nvSpPr>
          <p:spPr bwMode="auto">
            <a:xfrm>
              <a:off x="2358" y="1902"/>
              <a:ext cx="27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latin typeface="Times New Roman" pitchFamily="18" charset="0"/>
                  <a:cs typeface="Times New Roman" pitchFamily="18" charset="0"/>
                </a:rPr>
                <a:t>τ</a:t>
              </a:r>
              <a:r>
                <a:rPr lang="en-US" sz="2800" baseline="-25000">
                  <a:latin typeface="Times New Roman" pitchFamily="18" charset="0"/>
                  <a:cs typeface="Times New Roman" pitchFamily="18" charset="0"/>
                </a:rPr>
                <a:t>c</a:t>
              </a:r>
              <a:endParaRPr lang="el-GR" sz="2800" baseline="-25000">
                <a:latin typeface="Times New Roman" pitchFamily="18" charset="0"/>
                <a:cs typeface="Times New Roman" pitchFamily="18" charset="0"/>
              </a:endParaRPr>
            </a:p>
          </p:txBody>
        </p:sp>
      </p:grpSp>
      <p:grpSp>
        <p:nvGrpSpPr>
          <p:cNvPr id="510078" name="Group 126"/>
          <p:cNvGrpSpPr>
            <a:grpSpLocks noChangeAspect="1"/>
          </p:cNvGrpSpPr>
          <p:nvPr/>
        </p:nvGrpSpPr>
        <p:grpSpPr bwMode="auto">
          <a:xfrm>
            <a:off x="4419600" y="5334000"/>
            <a:ext cx="4038600" cy="1066800"/>
            <a:chOff x="1584" y="432"/>
            <a:chExt cx="2544" cy="672"/>
          </a:xfrm>
        </p:grpSpPr>
        <p:sp>
          <p:nvSpPr>
            <p:cNvPr id="510079" name="AutoShape 127"/>
            <p:cNvSpPr>
              <a:spLocks noChangeAspect="1" noChangeArrowheads="1" noTextEdit="1"/>
            </p:cNvSpPr>
            <p:nvPr/>
          </p:nvSpPr>
          <p:spPr bwMode="auto">
            <a:xfrm>
              <a:off x="1584" y="432"/>
              <a:ext cx="2544" cy="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10080" name="Line 128"/>
            <p:cNvSpPr>
              <a:spLocks noChangeShapeType="1"/>
            </p:cNvSpPr>
            <p:nvPr/>
          </p:nvSpPr>
          <p:spPr bwMode="auto">
            <a:xfrm>
              <a:off x="1617" y="760"/>
              <a:ext cx="638" cy="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0081" name="Line 129"/>
            <p:cNvSpPr>
              <a:spLocks noChangeShapeType="1"/>
            </p:cNvSpPr>
            <p:nvPr/>
          </p:nvSpPr>
          <p:spPr bwMode="auto">
            <a:xfrm>
              <a:off x="2498" y="760"/>
              <a:ext cx="844" cy="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0082" name="Rectangle 130"/>
            <p:cNvSpPr>
              <a:spLocks noChangeArrowheads="1"/>
            </p:cNvSpPr>
            <p:nvPr/>
          </p:nvSpPr>
          <p:spPr bwMode="auto">
            <a:xfrm>
              <a:off x="4055" y="624"/>
              <a:ext cx="54"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Times New Roman" pitchFamily="18" charset="0"/>
                </a:rPr>
                <a:t>.</a:t>
              </a:r>
              <a:endParaRPr lang="en-US"/>
            </a:p>
          </p:txBody>
        </p:sp>
        <p:sp>
          <p:nvSpPr>
            <p:cNvPr id="510083" name="Rectangle 131"/>
            <p:cNvSpPr>
              <a:spLocks noChangeArrowheads="1"/>
            </p:cNvSpPr>
            <p:nvPr/>
          </p:nvSpPr>
          <p:spPr bwMode="auto">
            <a:xfrm>
              <a:off x="3705" y="624"/>
              <a:ext cx="324"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Times New Roman" pitchFamily="18" charset="0"/>
                </a:rPr>
                <a:t>333</a:t>
              </a:r>
              <a:endParaRPr lang="en-US"/>
            </a:p>
          </p:txBody>
        </p:sp>
        <p:sp>
          <p:nvSpPr>
            <p:cNvPr id="510084" name="Rectangle 132"/>
            <p:cNvSpPr>
              <a:spLocks noChangeArrowheads="1"/>
            </p:cNvSpPr>
            <p:nvPr/>
          </p:nvSpPr>
          <p:spPr bwMode="auto">
            <a:xfrm>
              <a:off x="3650" y="624"/>
              <a:ext cx="54"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Times New Roman" pitchFamily="18" charset="0"/>
                </a:rPr>
                <a:t>,</a:t>
              </a:r>
              <a:endParaRPr lang="en-US"/>
            </a:p>
          </p:txBody>
        </p:sp>
        <p:sp>
          <p:nvSpPr>
            <p:cNvPr id="510085" name="Rectangle 133"/>
            <p:cNvSpPr>
              <a:spLocks noChangeArrowheads="1"/>
            </p:cNvSpPr>
            <p:nvPr/>
          </p:nvSpPr>
          <p:spPr bwMode="auto">
            <a:xfrm>
              <a:off x="3555" y="624"/>
              <a:ext cx="108"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Times New Roman" pitchFamily="18" charset="0"/>
                </a:rPr>
                <a:t>1</a:t>
              </a:r>
              <a:endParaRPr lang="en-US"/>
            </a:p>
          </p:txBody>
        </p:sp>
        <p:sp>
          <p:nvSpPr>
            <p:cNvPr id="510086" name="Rectangle 134"/>
            <p:cNvSpPr>
              <a:spLocks noChangeArrowheads="1"/>
            </p:cNvSpPr>
            <p:nvPr/>
          </p:nvSpPr>
          <p:spPr bwMode="auto">
            <a:xfrm>
              <a:off x="2801" y="812"/>
              <a:ext cx="108"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Times New Roman" pitchFamily="18" charset="0"/>
                </a:rPr>
                <a:t>2</a:t>
              </a:r>
              <a:endParaRPr lang="en-US"/>
            </a:p>
          </p:txBody>
        </p:sp>
        <p:sp>
          <p:nvSpPr>
            <p:cNvPr id="510087" name="Rectangle 135"/>
            <p:cNvSpPr>
              <a:spLocks noChangeArrowheads="1"/>
            </p:cNvSpPr>
            <p:nvPr/>
          </p:nvSpPr>
          <p:spPr bwMode="auto">
            <a:xfrm>
              <a:off x="2739" y="812"/>
              <a:ext cx="54"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Times New Roman" pitchFamily="18" charset="0"/>
                </a:rPr>
                <a:t>,</a:t>
              </a:r>
              <a:endParaRPr lang="en-US"/>
            </a:p>
          </p:txBody>
        </p:sp>
        <p:sp>
          <p:nvSpPr>
            <p:cNvPr id="510088" name="Rectangle 136"/>
            <p:cNvSpPr>
              <a:spLocks noChangeArrowheads="1"/>
            </p:cNvSpPr>
            <p:nvPr/>
          </p:nvSpPr>
          <p:spPr bwMode="auto">
            <a:xfrm>
              <a:off x="2626" y="812"/>
              <a:ext cx="108"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Times New Roman" pitchFamily="18" charset="0"/>
                </a:rPr>
                <a:t>0</a:t>
              </a:r>
              <a:endParaRPr lang="en-US"/>
            </a:p>
          </p:txBody>
        </p:sp>
        <p:sp>
          <p:nvSpPr>
            <p:cNvPr id="510089" name="Rectangle 137"/>
            <p:cNvSpPr>
              <a:spLocks noChangeArrowheads="1"/>
            </p:cNvSpPr>
            <p:nvPr/>
          </p:nvSpPr>
          <p:spPr bwMode="auto">
            <a:xfrm>
              <a:off x="2682" y="490"/>
              <a:ext cx="324"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Times New Roman" pitchFamily="18" charset="0"/>
                </a:rPr>
                <a:t>267</a:t>
              </a:r>
              <a:endParaRPr lang="en-US"/>
            </a:p>
          </p:txBody>
        </p:sp>
        <p:sp>
          <p:nvSpPr>
            <p:cNvPr id="510090" name="Rectangle 138"/>
            <p:cNvSpPr>
              <a:spLocks noChangeArrowheads="1"/>
            </p:cNvSpPr>
            <p:nvPr/>
          </p:nvSpPr>
          <p:spPr bwMode="auto">
            <a:xfrm>
              <a:off x="2620" y="490"/>
              <a:ext cx="54"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Times New Roman" pitchFamily="18" charset="0"/>
                </a:rPr>
                <a:t>,</a:t>
              </a:r>
              <a:endParaRPr lang="en-US"/>
            </a:p>
          </p:txBody>
        </p:sp>
        <p:sp>
          <p:nvSpPr>
            <p:cNvPr id="510091" name="Rectangle 139"/>
            <p:cNvSpPr>
              <a:spLocks noChangeArrowheads="1"/>
            </p:cNvSpPr>
            <p:nvPr/>
          </p:nvSpPr>
          <p:spPr bwMode="auto">
            <a:xfrm>
              <a:off x="2507" y="490"/>
              <a:ext cx="108"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Times New Roman" pitchFamily="18" charset="0"/>
                </a:rPr>
                <a:t>0</a:t>
              </a:r>
              <a:endParaRPr lang="en-US"/>
            </a:p>
          </p:txBody>
        </p:sp>
        <p:sp>
          <p:nvSpPr>
            <p:cNvPr id="510092" name="Rectangle 140"/>
            <p:cNvSpPr>
              <a:spLocks noChangeArrowheads="1"/>
            </p:cNvSpPr>
            <p:nvPr/>
          </p:nvSpPr>
          <p:spPr bwMode="auto">
            <a:xfrm>
              <a:off x="3111" y="770"/>
              <a:ext cx="76"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000000"/>
                  </a:solidFill>
                  <a:latin typeface="Times New Roman" pitchFamily="18" charset="0"/>
                </a:rPr>
                <a:t>3</a:t>
              </a:r>
              <a:endParaRPr lang="en-US"/>
            </a:p>
          </p:txBody>
        </p:sp>
        <p:sp>
          <p:nvSpPr>
            <p:cNvPr id="510093" name="Rectangle 141"/>
            <p:cNvSpPr>
              <a:spLocks noChangeArrowheads="1"/>
            </p:cNvSpPr>
            <p:nvPr/>
          </p:nvSpPr>
          <p:spPr bwMode="auto">
            <a:xfrm>
              <a:off x="3230" y="448"/>
              <a:ext cx="76"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000000"/>
                  </a:solidFill>
                  <a:latin typeface="Times New Roman" pitchFamily="18" charset="0"/>
                </a:rPr>
                <a:t>3</a:t>
              </a:r>
              <a:endParaRPr lang="en-US"/>
            </a:p>
          </p:txBody>
        </p:sp>
        <p:sp>
          <p:nvSpPr>
            <p:cNvPr id="510094" name="Rectangle 142"/>
            <p:cNvSpPr>
              <a:spLocks noChangeArrowheads="1"/>
            </p:cNvSpPr>
            <p:nvPr/>
          </p:nvSpPr>
          <p:spPr bwMode="auto">
            <a:xfrm>
              <a:off x="2125" y="897"/>
              <a:ext cx="76"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000000"/>
                  </a:solidFill>
                  <a:latin typeface="Times New Roman" pitchFamily="18" charset="0"/>
                </a:rPr>
                <a:t>1</a:t>
              </a:r>
              <a:endParaRPr lang="en-US"/>
            </a:p>
          </p:txBody>
        </p:sp>
        <p:sp>
          <p:nvSpPr>
            <p:cNvPr id="510095" name="Rectangle 143"/>
            <p:cNvSpPr>
              <a:spLocks noChangeArrowheads="1"/>
            </p:cNvSpPr>
            <p:nvPr/>
          </p:nvSpPr>
          <p:spPr bwMode="auto">
            <a:xfrm>
              <a:off x="2138" y="562"/>
              <a:ext cx="76"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a:solidFill>
                    <a:srgbClr val="000000"/>
                  </a:solidFill>
                  <a:latin typeface="Times New Roman" pitchFamily="18" charset="0"/>
                </a:rPr>
                <a:t>2</a:t>
              </a:r>
              <a:endParaRPr lang="en-US"/>
            </a:p>
          </p:txBody>
        </p:sp>
        <p:sp>
          <p:nvSpPr>
            <p:cNvPr id="510096" name="Rectangle 144"/>
            <p:cNvSpPr>
              <a:spLocks noChangeArrowheads="1"/>
            </p:cNvSpPr>
            <p:nvPr/>
          </p:nvSpPr>
          <p:spPr bwMode="auto">
            <a:xfrm>
              <a:off x="3401" y="599"/>
              <a:ext cx="11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Symbol" pitchFamily="18" charset="2"/>
                </a:rPr>
                <a:t>=</a:t>
              </a:r>
              <a:endParaRPr lang="en-US"/>
            </a:p>
          </p:txBody>
        </p:sp>
        <p:sp>
          <p:nvSpPr>
            <p:cNvPr id="510097" name="Rectangle 145"/>
            <p:cNvSpPr>
              <a:spLocks noChangeArrowheads="1"/>
            </p:cNvSpPr>
            <p:nvPr/>
          </p:nvSpPr>
          <p:spPr bwMode="auto">
            <a:xfrm>
              <a:off x="2314" y="599"/>
              <a:ext cx="11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a:solidFill>
                    <a:srgbClr val="000000"/>
                  </a:solidFill>
                  <a:latin typeface="Symbol" pitchFamily="18" charset="2"/>
                </a:rPr>
                <a:t>=</a:t>
              </a:r>
              <a:endParaRPr lang="en-US"/>
            </a:p>
          </p:txBody>
        </p:sp>
        <p:sp>
          <p:nvSpPr>
            <p:cNvPr id="510098" name="Rectangle 146"/>
            <p:cNvSpPr>
              <a:spLocks noChangeArrowheads="1"/>
            </p:cNvSpPr>
            <p:nvPr/>
          </p:nvSpPr>
          <p:spPr bwMode="auto">
            <a:xfrm>
              <a:off x="2929" y="812"/>
              <a:ext cx="156"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i="1">
                  <a:solidFill>
                    <a:srgbClr val="000000"/>
                  </a:solidFill>
                  <a:latin typeface="Times New Roman" pitchFamily="18" charset="0"/>
                </a:rPr>
                <a:t>D</a:t>
              </a:r>
              <a:endParaRPr lang="en-US"/>
            </a:p>
          </p:txBody>
        </p:sp>
        <p:sp>
          <p:nvSpPr>
            <p:cNvPr id="510099" name="Rectangle 147"/>
            <p:cNvSpPr>
              <a:spLocks noChangeArrowheads="1"/>
            </p:cNvSpPr>
            <p:nvPr/>
          </p:nvSpPr>
          <p:spPr bwMode="auto">
            <a:xfrm>
              <a:off x="3048" y="490"/>
              <a:ext cx="156"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i="1">
                  <a:solidFill>
                    <a:srgbClr val="000000"/>
                  </a:solidFill>
                  <a:latin typeface="Times New Roman" pitchFamily="18" charset="0"/>
                </a:rPr>
                <a:t>D</a:t>
              </a:r>
              <a:endParaRPr lang="en-US"/>
            </a:p>
          </p:txBody>
        </p:sp>
        <p:sp>
          <p:nvSpPr>
            <p:cNvPr id="510100" name="Rectangle 148"/>
            <p:cNvSpPr>
              <a:spLocks noChangeArrowheads="1"/>
            </p:cNvSpPr>
            <p:nvPr/>
          </p:nvSpPr>
          <p:spPr bwMode="auto">
            <a:xfrm>
              <a:off x="1660" y="790"/>
              <a:ext cx="180"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i="1">
                  <a:solidFill>
                    <a:srgbClr val="000000"/>
                  </a:solidFill>
                  <a:latin typeface="Times New Roman" pitchFamily="18" charset="0"/>
                </a:rPr>
                <a:t>M</a:t>
              </a:r>
              <a:endParaRPr lang="en-US"/>
            </a:p>
          </p:txBody>
        </p:sp>
        <p:sp>
          <p:nvSpPr>
            <p:cNvPr id="510101" name="Rectangle 149"/>
            <p:cNvSpPr>
              <a:spLocks noChangeArrowheads="1"/>
            </p:cNvSpPr>
            <p:nvPr/>
          </p:nvSpPr>
          <p:spPr bwMode="auto">
            <a:xfrm>
              <a:off x="1634" y="455"/>
              <a:ext cx="180"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700" i="1">
                  <a:solidFill>
                    <a:srgbClr val="000000"/>
                  </a:solidFill>
                  <a:latin typeface="Times New Roman" pitchFamily="18" charset="0"/>
                </a:rPr>
                <a:t>M</a:t>
              </a:r>
              <a:endParaRPr lang="en-US"/>
            </a:p>
          </p:txBody>
        </p:sp>
        <p:sp>
          <p:nvSpPr>
            <p:cNvPr id="510102" name="Rectangle 150"/>
            <p:cNvSpPr>
              <a:spLocks noChangeArrowheads="1"/>
            </p:cNvSpPr>
            <p:nvPr/>
          </p:nvSpPr>
          <p:spPr bwMode="auto">
            <a:xfrm>
              <a:off x="1893" y="897"/>
              <a:ext cx="219"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i="1">
                  <a:solidFill>
                    <a:srgbClr val="000000"/>
                  </a:solidFill>
                  <a:latin typeface="Times New Roman" pitchFamily="18" charset="0"/>
                </a:rPr>
                <a:t>xgh</a:t>
              </a:r>
              <a:endParaRPr lang="en-US"/>
            </a:p>
          </p:txBody>
        </p:sp>
        <p:sp>
          <p:nvSpPr>
            <p:cNvPr id="510103" name="Rectangle 151"/>
            <p:cNvSpPr>
              <a:spLocks noChangeArrowheads="1"/>
            </p:cNvSpPr>
            <p:nvPr/>
          </p:nvSpPr>
          <p:spPr bwMode="auto">
            <a:xfrm>
              <a:off x="1887" y="562"/>
              <a:ext cx="219"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900" i="1">
                  <a:solidFill>
                    <a:srgbClr val="000000"/>
                  </a:solidFill>
                  <a:latin typeface="Times New Roman" pitchFamily="18" charset="0"/>
                </a:rPr>
                <a:t>xgh</a:t>
              </a:r>
              <a:endParaRPr lang="en-US"/>
            </a:p>
          </p:txBody>
        </p:sp>
      </p:grpSp>
      <p:sp>
        <p:nvSpPr>
          <p:cNvPr id="510104" name="Text Box 152"/>
          <p:cNvSpPr txBox="1">
            <a:spLocks noChangeArrowheads="1"/>
          </p:cNvSpPr>
          <p:nvPr/>
        </p:nvSpPr>
        <p:spPr bwMode="auto">
          <a:xfrm>
            <a:off x="2727325" y="22494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510105" name="Object 153"/>
          <p:cNvGraphicFramePr>
            <a:graphicFrameLocks noGrp="1" noChangeAspect="1"/>
          </p:cNvGraphicFramePr>
          <p:nvPr>
            <p:ph/>
          </p:nvPr>
        </p:nvGraphicFramePr>
        <p:xfrm>
          <a:off x="2819400" y="2260600"/>
          <a:ext cx="1524000" cy="547688"/>
        </p:xfrm>
        <a:graphic>
          <a:graphicData uri="http://schemas.openxmlformats.org/presentationml/2006/ole">
            <mc:AlternateContent xmlns:mc="http://schemas.openxmlformats.org/markup-compatibility/2006">
              <mc:Choice xmlns:v="urn:schemas-microsoft-com:vml" Requires="v">
                <p:oleObj spid="_x0000_s510134" name="Equation" r:id="rId5" imgW="672840" imgH="241200" progId="Equation.3">
                  <p:embed/>
                </p:oleObj>
              </mc:Choice>
              <mc:Fallback>
                <p:oleObj name="Equation" r:id="rId5" imgW="672840" imgH="241200" progId="Equation.3">
                  <p:embed/>
                  <p:pic>
                    <p:nvPicPr>
                      <p:cNvPr id="0" name="Object 153"/>
                      <p:cNvPicPr>
                        <a:picLocks noGrp="1"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19400" y="2260600"/>
                        <a:ext cx="1524000" cy="547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510106" name="Group 154"/>
          <p:cNvGrpSpPr>
            <a:grpSpLocks/>
          </p:cNvGrpSpPr>
          <p:nvPr/>
        </p:nvGrpSpPr>
        <p:grpSpPr bwMode="auto">
          <a:xfrm>
            <a:off x="5029200" y="352425"/>
            <a:ext cx="1171575" cy="1449388"/>
            <a:chOff x="3168" y="222"/>
            <a:chExt cx="738" cy="913"/>
          </a:xfrm>
        </p:grpSpPr>
        <p:sp>
          <p:nvSpPr>
            <p:cNvPr id="510107" name="Arc 155"/>
            <p:cNvSpPr>
              <a:spLocks/>
            </p:cNvSpPr>
            <p:nvPr/>
          </p:nvSpPr>
          <p:spPr bwMode="auto">
            <a:xfrm>
              <a:off x="3168" y="222"/>
              <a:ext cx="568" cy="652"/>
            </a:xfrm>
            <a:custGeom>
              <a:avLst/>
              <a:gdLst>
                <a:gd name="G0" fmla="+- 0 0 0"/>
                <a:gd name="G1" fmla="+- 16892 0 0"/>
                <a:gd name="G2" fmla="+- 21600 0 0"/>
                <a:gd name="T0" fmla="*/ 13462 w 21600"/>
                <a:gd name="T1" fmla="*/ 0 h 24424"/>
                <a:gd name="T2" fmla="*/ 20244 w 21600"/>
                <a:gd name="T3" fmla="*/ 24424 h 24424"/>
                <a:gd name="T4" fmla="*/ 0 w 21600"/>
                <a:gd name="T5" fmla="*/ 16892 h 24424"/>
              </a:gdLst>
              <a:ahLst/>
              <a:cxnLst>
                <a:cxn ang="0">
                  <a:pos x="T0" y="T1"/>
                </a:cxn>
                <a:cxn ang="0">
                  <a:pos x="T2" y="T3"/>
                </a:cxn>
                <a:cxn ang="0">
                  <a:pos x="T4" y="T5"/>
                </a:cxn>
              </a:cxnLst>
              <a:rect l="0" t="0" r="r" b="b"/>
              <a:pathLst>
                <a:path w="21600" h="24424" fill="none" extrusionOk="0">
                  <a:moveTo>
                    <a:pt x="13461" y="0"/>
                  </a:moveTo>
                  <a:cubicBezTo>
                    <a:pt x="18604" y="4098"/>
                    <a:pt x="21600" y="10316"/>
                    <a:pt x="21600" y="16892"/>
                  </a:cubicBezTo>
                  <a:cubicBezTo>
                    <a:pt x="21600" y="19463"/>
                    <a:pt x="21140" y="22014"/>
                    <a:pt x="20244" y="24424"/>
                  </a:cubicBezTo>
                </a:path>
                <a:path w="21600" h="24424" stroke="0" extrusionOk="0">
                  <a:moveTo>
                    <a:pt x="13461" y="0"/>
                  </a:moveTo>
                  <a:cubicBezTo>
                    <a:pt x="18604" y="4098"/>
                    <a:pt x="21600" y="10316"/>
                    <a:pt x="21600" y="16892"/>
                  </a:cubicBezTo>
                  <a:cubicBezTo>
                    <a:pt x="21600" y="19463"/>
                    <a:pt x="21140" y="22014"/>
                    <a:pt x="20244" y="24424"/>
                  </a:cubicBezTo>
                  <a:lnTo>
                    <a:pt x="0" y="16892"/>
                  </a:lnTo>
                  <a:close/>
                </a:path>
              </a:pathLst>
            </a:custGeom>
            <a:noFill/>
            <a:ln w="19050">
              <a:solidFill>
                <a:srgbClr val="0000FF"/>
              </a:solidFill>
              <a:round/>
              <a:headEnd/>
              <a:tailEnd type="stealth"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10108" name="Text Box 156"/>
            <p:cNvSpPr txBox="1">
              <a:spLocks noChangeArrowheads="1"/>
            </p:cNvSpPr>
            <p:nvPr/>
          </p:nvSpPr>
          <p:spPr bwMode="auto">
            <a:xfrm>
              <a:off x="3566" y="847"/>
              <a:ext cx="34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rPr>
                <a:t>M</a:t>
              </a:r>
              <a:r>
                <a:rPr lang="en-US" baseline="-25000">
                  <a:solidFill>
                    <a:srgbClr val="0000FF"/>
                  </a:solidFill>
                </a:rPr>
                <a:t>x</a:t>
              </a:r>
            </a:p>
          </p:txBody>
        </p:sp>
      </p:grpSp>
      <p:grpSp>
        <p:nvGrpSpPr>
          <p:cNvPr id="510109" name="Group 157"/>
          <p:cNvGrpSpPr>
            <a:grpSpLocks/>
          </p:cNvGrpSpPr>
          <p:nvPr/>
        </p:nvGrpSpPr>
        <p:grpSpPr bwMode="auto">
          <a:xfrm>
            <a:off x="6510338" y="2486025"/>
            <a:ext cx="2044700" cy="2008188"/>
            <a:chOff x="3855" y="972"/>
            <a:chExt cx="1288" cy="1265"/>
          </a:xfrm>
        </p:grpSpPr>
        <p:sp>
          <p:nvSpPr>
            <p:cNvPr id="510110" name="Oval 158"/>
            <p:cNvSpPr>
              <a:spLocks noChangeArrowheads="1"/>
            </p:cNvSpPr>
            <p:nvPr/>
          </p:nvSpPr>
          <p:spPr bwMode="auto">
            <a:xfrm>
              <a:off x="3977" y="1047"/>
              <a:ext cx="1115" cy="1116"/>
            </a:xfrm>
            <a:prstGeom prst="ellipse">
              <a:avLst/>
            </a:prstGeom>
            <a:noFill/>
            <a:ln w="19050">
              <a:solidFill>
                <a:srgbClr val="000000"/>
              </a:solidFill>
              <a:round/>
              <a:headEnd/>
              <a:tailEnd/>
            </a:ln>
            <a:extLst>
              <a:ext uri="{909E8E84-426E-40DD-AFC4-6F175D3DCCD1}">
                <a14:hiddenFill xmlns:a14="http://schemas.microsoft.com/office/drawing/2010/main">
                  <a:solidFill>
                    <a:srgbClr val="000000"/>
                  </a:solidFill>
                </a14:hiddenFill>
              </a:ext>
            </a:extLst>
          </p:spPr>
          <p:txBody>
            <a:bodyPr/>
            <a:lstStyle/>
            <a:p>
              <a:endParaRPr lang="en-US"/>
            </a:p>
          </p:txBody>
        </p:sp>
        <p:sp>
          <p:nvSpPr>
            <p:cNvPr id="510111" name="Line 159"/>
            <p:cNvSpPr>
              <a:spLocks noChangeShapeType="1"/>
            </p:cNvSpPr>
            <p:nvPr/>
          </p:nvSpPr>
          <p:spPr bwMode="auto">
            <a:xfrm>
              <a:off x="3879" y="1613"/>
              <a:ext cx="1264"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510112" name="Line 160"/>
            <p:cNvSpPr>
              <a:spLocks noChangeShapeType="1"/>
            </p:cNvSpPr>
            <p:nvPr/>
          </p:nvSpPr>
          <p:spPr bwMode="auto">
            <a:xfrm>
              <a:off x="4527" y="972"/>
              <a:ext cx="0" cy="1265"/>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510113" name="Line 161"/>
            <p:cNvSpPr>
              <a:spLocks noChangeShapeType="1"/>
            </p:cNvSpPr>
            <p:nvPr/>
          </p:nvSpPr>
          <p:spPr bwMode="auto">
            <a:xfrm>
              <a:off x="4526" y="1053"/>
              <a:ext cx="389" cy="0"/>
            </a:xfrm>
            <a:prstGeom prst="line">
              <a:avLst/>
            </a:prstGeom>
            <a:noFill/>
            <a:ln w="28575">
              <a:solidFill>
                <a:srgbClr val="FF00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0114" name="Line 162"/>
            <p:cNvSpPr>
              <a:spLocks noChangeShapeType="1"/>
            </p:cNvSpPr>
            <p:nvPr/>
          </p:nvSpPr>
          <p:spPr bwMode="auto">
            <a:xfrm>
              <a:off x="4915" y="1061"/>
              <a:ext cx="0" cy="554"/>
            </a:xfrm>
            <a:prstGeom prst="line">
              <a:avLst/>
            </a:prstGeom>
            <a:noFill/>
            <a:ln w="19050">
              <a:solidFill>
                <a:srgbClr val="FF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0115" name="Line 163"/>
            <p:cNvSpPr>
              <a:spLocks noChangeShapeType="1"/>
            </p:cNvSpPr>
            <p:nvPr/>
          </p:nvSpPr>
          <p:spPr bwMode="auto">
            <a:xfrm>
              <a:off x="4527" y="1613"/>
              <a:ext cx="389" cy="0"/>
            </a:xfrm>
            <a:prstGeom prst="line">
              <a:avLst/>
            </a:prstGeom>
            <a:noFill/>
            <a:ln w="9525">
              <a:solidFill>
                <a:srgbClr val="FF00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0116" name="Line 164"/>
            <p:cNvSpPr>
              <a:spLocks noChangeShapeType="1"/>
            </p:cNvSpPr>
            <p:nvPr/>
          </p:nvSpPr>
          <p:spPr bwMode="auto">
            <a:xfrm>
              <a:off x="4527" y="1337"/>
              <a:ext cx="389" cy="0"/>
            </a:xfrm>
            <a:prstGeom prst="line">
              <a:avLst/>
            </a:prstGeom>
            <a:noFill/>
            <a:ln w="9525">
              <a:solidFill>
                <a:srgbClr val="FF00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0117" name="Line 165"/>
            <p:cNvSpPr>
              <a:spLocks noChangeShapeType="1"/>
            </p:cNvSpPr>
            <p:nvPr/>
          </p:nvSpPr>
          <p:spPr bwMode="auto">
            <a:xfrm>
              <a:off x="4527" y="1150"/>
              <a:ext cx="389" cy="0"/>
            </a:xfrm>
            <a:prstGeom prst="line">
              <a:avLst/>
            </a:prstGeom>
            <a:noFill/>
            <a:ln w="9525">
              <a:solidFill>
                <a:srgbClr val="FF00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0118" name="Line 166"/>
            <p:cNvSpPr>
              <a:spLocks noChangeShapeType="1"/>
            </p:cNvSpPr>
            <p:nvPr/>
          </p:nvSpPr>
          <p:spPr bwMode="auto">
            <a:xfrm>
              <a:off x="4527" y="1240"/>
              <a:ext cx="389" cy="0"/>
            </a:xfrm>
            <a:prstGeom prst="line">
              <a:avLst/>
            </a:prstGeom>
            <a:noFill/>
            <a:ln w="9525">
              <a:solidFill>
                <a:srgbClr val="FF00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0119" name="Line 167"/>
            <p:cNvSpPr>
              <a:spLocks noChangeShapeType="1"/>
            </p:cNvSpPr>
            <p:nvPr/>
          </p:nvSpPr>
          <p:spPr bwMode="auto">
            <a:xfrm>
              <a:off x="4527" y="1426"/>
              <a:ext cx="389" cy="0"/>
            </a:xfrm>
            <a:prstGeom prst="line">
              <a:avLst/>
            </a:prstGeom>
            <a:noFill/>
            <a:ln w="9525">
              <a:solidFill>
                <a:srgbClr val="FF00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0120" name="Line 168"/>
            <p:cNvSpPr>
              <a:spLocks noChangeShapeType="1"/>
            </p:cNvSpPr>
            <p:nvPr/>
          </p:nvSpPr>
          <p:spPr bwMode="auto">
            <a:xfrm>
              <a:off x="4527" y="1523"/>
              <a:ext cx="389" cy="0"/>
            </a:xfrm>
            <a:prstGeom prst="line">
              <a:avLst/>
            </a:prstGeom>
            <a:noFill/>
            <a:ln w="9525">
              <a:solidFill>
                <a:srgbClr val="FF00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0121" name="Line 169"/>
            <p:cNvSpPr>
              <a:spLocks noChangeShapeType="1"/>
            </p:cNvSpPr>
            <p:nvPr/>
          </p:nvSpPr>
          <p:spPr bwMode="auto">
            <a:xfrm>
              <a:off x="4139" y="1613"/>
              <a:ext cx="388" cy="0"/>
            </a:xfrm>
            <a:prstGeom prst="line">
              <a:avLst/>
            </a:prstGeom>
            <a:noFill/>
            <a:ln w="9525">
              <a:solidFill>
                <a:srgbClr val="FF0066"/>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510122" name="Line 170"/>
            <p:cNvSpPr>
              <a:spLocks noChangeShapeType="1"/>
            </p:cNvSpPr>
            <p:nvPr/>
          </p:nvSpPr>
          <p:spPr bwMode="auto">
            <a:xfrm>
              <a:off x="4139" y="1613"/>
              <a:ext cx="0" cy="554"/>
            </a:xfrm>
            <a:prstGeom prst="line">
              <a:avLst/>
            </a:prstGeom>
            <a:noFill/>
            <a:ln w="28575">
              <a:solidFill>
                <a:srgbClr val="FF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0123" name="Line 171"/>
            <p:cNvSpPr>
              <a:spLocks noChangeShapeType="1"/>
            </p:cNvSpPr>
            <p:nvPr/>
          </p:nvSpPr>
          <p:spPr bwMode="auto">
            <a:xfrm>
              <a:off x="4139" y="2172"/>
              <a:ext cx="388" cy="0"/>
            </a:xfrm>
            <a:prstGeom prst="line">
              <a:avLst/>
            </a:prstGeom>
            <a:noFill/>
            <a:ln w="28575">
              <a:solidFill>
                <a:srgbClr val="FF0066"/>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510124" name="Line 172"/>
            <p:cNvSpPr>
              <a:spLocks noChangeShapeType="1"/>
            </p:cNvSpPr>
            <p:nvPr/>
          </p:nvSpPr>
          <p:spPr bwMode="auto">
            <a:xfrm>
              <a:off x="4139" y="1896"/>
              <a:ext cx="388" cy="0"/>
            </a:xfrm>
            <a:prstGeom prst="line">
              <a:avLst/>
            </a:prstGeom>
            <a:noFill/>
            <a:ln w="9525">
              <a:solidFill>
                <a:srgbClr val="FF0066"/>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510125" name="Line 173"/>
            <p:cNvSpPr>
              <a:spLocks noChangeShapeType="1"/>
            </p:cNvSpPr>
            <p:nvPr/>
          </p:nvSpPr>
          <p:spPr bwMode="auto">
            <a:xfrm>
              <a:off x="4139" y="1702"/>
              <a:ext cx="388" cy="0"/>
            </a:xfrm>
            <a:prstGeom prst="line">
              <a:avLst/>
            </a:prstGeom>
            <a:noFill/>
            <a:ln w="9525">
              <a:solidFill>
                <a:srgbClr val="FF0066"/>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510126" name="Line 174"/>
            <p:cNvSpPr>
              <a:spLocks noChangeShapeType="1"/>
            </p:cNvSpPr>
            <p:nvPr/>
          </p:nvSpPr>
          <p:spPr bwMode="auto">
            <a:xfrm>
              <a:off x="4139" y="1799"/>
              <a:ext cx="388" cy="0"/>
            </a:xfrm>
            <a:prstGeom prst="line">
              <a:avLst/>
            </a:prstGeom>
            <a:noFill/>
            <a:ln w="9525">
              <a:solidFill>
                <a:srgbClr val="FF0066"/>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510127" name="Line 175"/>
            <p:cNvSpPr>
              <a:spLocks noChangeShapeType="1"/>
            </p:cNvSpPr>
            <p:nvPr/>
          </p:nvSpPr>
          <p:spPr bwMode="auto">
            <a:xfrm>
              <a:off x="4140" y="1994"/>
              <a:ext cx="389" cy="0"/>
            </a:xfrm>
            <a:prstGeom prst="line">
              <a:avLst/>
            </a:prstGeom>
            <a:noFill/>
            <a:ln w="9525">
              <a:solidFill>
                <a:srgbClr val="FF0066"/>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510128" name="Line 176"/>
            <p:cNvSpPr>
              <a:spLocks noChangeShapeType="1"/>
            </p:cNvSpPr>
            <p:nvPr/>
          </p:nvSpPr>
          <p:spPr bwMode="auto">
            <a:xfrm>
              <a:off x="4139" y="2083"/>
              <a:ext cx="388" cy="0"/>
            </a:xfrm>
            <a:prstGeom prst="line">
              <a:avLst/>
            </a:prstGeom>
            <a:noFill/>
            <a:ln w="9525">
              <a:solidFill>
                <a:srgbClr val="FF0066"/>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510129" name="Text Box 177"/>
            <p:cNvSpPr txBox="1">
              <a:spLocks noChangeArrowheads="1"/>
            </p:cNvSpPr>
            <p:nvPr/>
          </p:nvSpPr>
          <p:spPr bwMode="auto">
            <a:xfrm>
              <a:off x="3855" y="1878"/>
              <a:ext cx="27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sz="2800">
                  <a:latin typeface="Times New Roman" pitchFamily="18" charset="0"/>
                  <a:cs typeface="Times New Roman" pitchFamily="18" charset="0"/>
                </a:rPr>
                <a:t>τ</a:t>
              </a:r>
              <a:r>
                <a:rPr lang="en-US" sz="2800" baseline="-25000">
                  <a:latin typeface="Times New Roman" pitchFamily="18" charset="0"/>
                  <a:cs typeface="Times New Roman" pitchFamily="18" charset="0"/>
                </a:rPr>
                <a:t>c</a:t>
              </a:r>
              <a:endParaRPr lang="el-GR" sz="2800" baseline="-25000">
                <a:latin typeface="Times New Roman" pitchFamily="18" charset="0"/>
                <a:cs typeface="Times New Roman" pitchFamily="18" charset="0"/>
              </a:endParaRPr>
            </a:p>
          </p:txBody>
        </p:sp>
      </p:grpSp>
      <p:grpSp>
        <p:nvGrpSpPr>
          <p:cNvPr id="510130" name="Group 178"/>
          <p:cNvGrpSpPr>
            <a:grpSpLocks/>
          </p:cNvGrpSpPr>
          <p:nvPr/>
        </p:nvGrpSpPr>
        <p:grpSpPr bwMode="auto">
          <a:xfrm>
            <a:off x="7777163" y="2746375"/>
            <a:ext cx="1171575" cy="1449388"/>
            <a:chOff x="4899" y="1730"/>
            <a:chExt cx="738" cy="913"/>
          </a:xfrm>
        </p:grpSpPr>
        <p:sp>
          <p:nvSpPr>
            <p:cNvPr id="510131" name="Arc 179"/>
            <p:cNvSpPr>
              <a:spLocks/>
            </p:cNvSpPr>
            <p:nvPr/>
          </p:nvSpPr>
          <p:spPr bwMode="auto">
            <a:xfrm>
              <a:off x="4899" y="1730"/>
              <a:ext cx="568" cy="652"/>
            </a:xfrm>
            <a:custGeom>
              <a:avLst/>
              <a:gdLst>
                <a:gd name="G0" fmla="+- 0 0 0"/>
                <a:gd name="G1" fmla="+- 16892 0 0"/>
                <a:gd name="G2" fmla="+- 21600 0 0"/>
                <a:gd name="T0" fmla="*/ 13462 w 21600"/>
                <a:gd name="T1" fmla="*/ 0 h 24424"/>
                <a:gd name="T2" fmla="*/ 20244 w 21600"/>
                <a:gd name="T3" fmla="*/ 24424 h 24424"/>
                <a:gd name="T4" fmla="*/ 0 w 21600"/>
                <a:gd name="T5" fmla="*/ 16892 h 24424"/>
              </a:gdLst>
              <a:ahLst/>
              <a:cxnLst>
                <a:cxn ang="0">
                  <a:pos x="T0" y="T1"/>
                </a:cxn>
                <a:cxn ang="0">
                  <a:pos x="T2" y="T3"/>
                </a:cxn>
                <a:cxn ang="0">
                  <a:pos x="T4" y="T5"/>
                </a:cxn>
              </a:cxnLst>
              <a:rect l="0" t="0" r="r" b="b"/>
              <a:pathLst>
                <a:path w="21600" h="24424" fill="none" extrusionOk="0">
                  <a:moveTo>
                    <a:pt x="13461" y="0"/>
                  </a:moveTo>
                  <a:cubicBezTo>
                    <a:pt x="18604" y="4098"/>
                    <a:pt x="21600" y="10316"/>
                    <a:pt x="21600" y="16892"/>
                  </a:cubicBezTo>
                  <a:cubicBezTo>
                    <a:pt x="21600" y="19463"/>
                    <a:pt x="21140" y="22014"/>
                    <a:pt x="20244" y="24424"/>
                  </a:cubicBezTo>
                </a:path>
                <a:path w="21600" h="24424" stroke="0" extrusionOk="0">
                  <a:moveTo>
                    <a:pt x="13461" y="0"/>
                  </a:moveTo>
                  <a:cubicBezTo>
                    <a:pt x="18604" y="4098"/>
                    <a:pt x="21600" y="10316"/>
                    <a:pt x="21600" y="16892"/>
                  </a:cubicBezTo>
                  <a:cubicBezTo>
                    <a:pt x="21600" y="19463"/>
                    <a:pt x="21140" y="22014"/>
                    <a:pt x="20244" y="24424"/>
                  </a:cubicBezTo>
                  <a:lnTo>
                    <a:pt x="0" y="16892"/>
                  </a:lnTo>
                  <a:close/>
                </a:path>
              </a:pathLst>
            </a:custGeom>
            <a:noFill/>
            <a:ln w="19050">
              <a:solidFill>
                <a:srgbClr val="336600"/>
              </a:solidFill>
              <a:round/>
              <a:headEnd/>
              <a:tailEnd type="stealth"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10132" name="Text Box 180"/>
            <p:cNvSpPr txBox="1">
              <a:spLocks noChangeArrowheads="1"/>
            </p:cNvSpPr>
            <p:nvPr/>
          </p:nvSpPr>
          <p:spPr bwMode="auto">
            <a:xfrm>
              <a:off x="5297" y="2355"/>
              <a:ext cx="34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3366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336600"/>
                  </a:solidFill>
                </a:rPr>
                <a:t>M</a:t>
              </a:r>
              <a:r>
                <a:rPr lang="en-US" baseline="-25000">
                  <a:solidFill>
                    <a:srgbClr val="336600"/>
                  </a:solidFill>
                </a:rPr>
                <a:t>x</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509954"/>
                                        </p:tgtEl>
                                        <p:attrNameLst>
                                          <p:attrName>style.visibility</p:attrName>
                                        </p:attrNameLst>
                                      </p:cBhvr>
                                      <p:to>
                                        <p:strVal val="visible"/>
                                      </p:to>
                                    </p:set>
                                    <p:animEffect transition="in" filter="checkerboard(across)">
                                      <p:cBhvr>
                                        <p:cTn id="7" dur="2000"/>
                                        <p:tgtEl>
                                          <p:spTgt spid="50995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509956"/>
                                        </p:tgtEl>
                                        <p:attrNameLst>
                                          <p:attrName>style.visibility</p:attrName>
                                        </p:attrNameLst>
                                      </p:cBhvr>
                                      <p:to>
                                        <p:strVal val="visible"/>
                                      </p:to>
                                    </p:set>
                                    <p:animEffect transition="in" filter="checkerboard(across)">
                                      <p:cBhvr>
                                        <p:cTn id="12" dur="2000"/>
                                        <p:tgtEl>
                                          <p:spTgt spid="50995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nodeType="clickEffect">
                                  <p:stCondLst>
                                    <p:cond delay="0"/>
                                  </p:stCondLst>
                                  <p:childTnLst>
                                    <p:set>
                                      <p:cBhvr>
                                        <p:cTn id="16" dur="1" fill="hold">
                                          <p:stCondLst>
                                            <p:cond delay="0"/>
                                          </p:stCondLst>
                                        </p:cTn>
                                        <p:tgtEl>
                                          <p:spTgt spid="509955"/>
                                        </p:tgtEl>
                                        <p:attrNameLst>
                                          <p:attrName>style.visibility</p:attrName>
                                        </p:attrNameLst>
                                      </p:cBhvr>
                                      <p:to>
                                        <p:strVal val="visible"/>
                                      </p:to>
                                    </p:set>
                                    <p:animEffect transition="in" filter="blinds(horizontal)">
                                      <p:cBhvr>
                                        <p:cTn id="17" dur="2000"/>
                                        <p:tgtEl>
                                          <p:spTgt spid="50995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510039"/>
                                        </p:tgtEl>
                                        <p:attrNameLst>
                                          <p:attrName>style.visibility</p:attrName>
                                        </p:attrNameLst>
                                      </p:cBhvr>
                                      <p:to>
                                        <p:strVal val="visible"/>
                                      </p:to>
                                    </p:set>
                                    <p:animEffect transition="in" filter="wheel(4)">
                                      <p:cBhvr>
                                        <p:cTn id="22" dur="2000"/>
                                        <p:tgtEl>
                                          <p:spTgt spid="51003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 presetClass="entr" presetSubtype="1" fill="hold" nodeType="clickEffect">
                                  <p:stCondLst>
                                    <p:cond delay="0"/>
                                  </p:stCondLst>
                                  <p:childTnLst>
                                    <p:set>
                                      <p:cBhvr>
                                        <p:cTn id="26" dur="1" fill="hold">
                                          <p:stCondLst>
                                            <p:cond delay="0"/>
                                          </p:stCondLst>
                                        </p:cTn>
                                        <p:tgtEl>
                                          <p:spTgt spid="509959"/>
                                        </p:tgtEl>
                                        <p:attrNameLst>
                                          <p:attrName>style.visibility</p:attrName>
                                        </p:attrNameLst>
                                      </p:cBhvr>
                                      <p:to>
                                        <p:strVal val="visible"/>
                                      </p:to>
                                    </p:set>
                                    <p:anim calcmode="lin" valueType="num">
                                      <p:cBhvr additive="base">
                                        <p:cTn id="27" dur="3000" fill="hold"/>
                                        <p:tgtEl>
                                          <p:spTgt spid="509959"/>
                                        </p:tgtEl>
                                        <p:attrNameLst>
                                          <p:attrName>ppt_x</p:attrName>
                                        </p:attrNameLst>
                                      </p:cBhvr>
                                      <p:tavLst>
                                        <p:tav tm="0">
                                          <p:val>
                                            <p:strVal val="#ppt_x"/>
                                          </p:val>
                                        </p:tav>
                                        <p:tav tm="100000">
                                          <p:val>
                                            <p:strVal val="#ppt_x"/>
                                          </p:val>
                                        </p:tav>
                                      </p:tavLst>
                                    </p:anim>
                                    <p:anim calcmode="lin" valueType="num">
                                      <p:cBhvr additive="base">
                                        <p:cTn id="28" dur="3000" fill="hold"/>
                                        <p:tgtEl>
                                          <p:spTgt spid="509959"/>
                                        </p:tgtEl>
                                        <p:attrNameLst>
                                          <p:attrName>ppt_y</p:attrName>
                                        </p:attrNameLst>
                                      </p:cBhvr>
                                      <p:tavLst>
                                        <p:tav tm="0">
                                          <p:val>
                                            <p:strVal val="0-#ppt_h/2"/>
                                          </p:val>
                                        </p:tav>
                                        <p:tav tm="100000">
                                          <p:val>
                                            <p:strVal val="#ppt_y"/>
                                          </p:val>
                                        </p:tav>
                                      </p:tavLst>
                                    </p:anim>
                                  </p:childTnLst>
                                </p:cTn>
                              </p:par>
                            </p:childTnLst>
                          </p:cTn>
                        </p:par>
                      </p:childTnLst>
                    </p:cTn>
                  </p:par>
                  <p:par>
                    <p:cTn id="29" fill="hold" nodeType="clickPar">
                      <p:stCondLst>
                        <p:cond delay="indefinite"/>
                      </p:stCondLst>
                      <p:childTnLst>
                        <p:par>
                          <p:cTn id="30" fill="hold" nodeType="withGroup">
                            <p:stCondLst>
                              <p:cond delay="0"/>
                            </p:stCondLst>
                            <p:childTnLst>
                              <p:par>
                                <p:cTn id="31" presetID="2" presetClass="entr" presetSubtype="4" fill="hold" nodeType="clickEffect">
                                  <p:stCondLst>
                                    <p:cond delay="0"/>
                                  </p:stCondLst>
                                  <p:childTnLst>
                                    <p:set>
                                      <p:cBhvr>
                                        <p:cTn id="32" dur="1" fill="hold">
                                          <p:stCondLst>
                                            <p:cond delay="0"/>
                                          </p:stCondLst>
                                        </p:cTn>
                                        <p:tgtEl>
                                          <p:spTgt spid="510106"/>
                                        </p:tgtEl>
                                        <p:attrNameLst>
                                          <p:attrName>style.visibility</p:attrName>
                                        </p:attrNameLst>
                                      </p:cBhvr>
                                      <p:to>
                                        <p:strVal val="visible"/>
                                      </p:to>
                                    </p:set>
                                    <p:anim calcmode="lin" valueType="num">
                                      <p:cBhvr additive="base">
                                        <p:cTn id="33" dur="500" fill="hold"/>
                                        <p:tgtEl>
                                          <p:spTgt spid="510106"/>
                                        </p:tgtEl>
                                        <p:attrNameLst>
                                          <p:attrName>ppt_x</p:attrName>
                                        </p:attrNameLst>
                                      </p:cBhvr>
                                      <p:tavLst>
                                        <p:tav tm="0">
                                          <p:val>
                                            <p:strVal val="#ppt_x"/>
                                          </p:val>
                                        </p:tav>
                                        <p:tav tm="100000">
                                          <p:val>
                                            <p:strVal val="#ppt_x"/>
                                          </p:val>
                                        </p:tav>
                                      </p:tavLst>
                                    </p:anim>
                                    <p:anim calcmode="lin" valueType="num">
                                      <p:cBhvr additive="base">
                                        <p:cTn id="34" dur="500" fill="hold"/>
                                        <p:tgtEl>
                                          <p:spTgt spid="510106"/>
                                        </p:tgtEl>
                                        <p:attrNameLst>
                                          <p:attrName>ppt_y</p:attrName>
                                        </p:attrNameLst>
                                      </p:cBhvr>
                                      <p:tavLst>
                                        <p:tav tm="0">
                                          <p:val>
                                            <p:strVal val="1+#ppt_h/2"/>
                                          </p:val>
                                        </p:tav>
                                        <p:tav tm="100000">
                                          <p:val>
                                            <p:strVal val="#ppt_y"/>
                                          </p:val>
                                        </p:tav>
                                      </p:tavLst>
                                    </p:anim>
                                  </p:childTnLst>
                                </p:cTn>
                              </p:par>
                            </p:childTnLst>
                          </p:cTn>
                        </p:par>
                      </p:childTnLst>
                    </p:cTn>
                  </p:par>
                  <p:par>
                    <p:cTn id="35" fill="hold" nodeType="clickPar">
                      <p:stCondLst>
                        <p:cond delay="indefinite"/>
                      </p:stCondLst>
                      <p:childTnLst>
                        <p:par>
                          <p:cTn id="36" fill="hold" nodeType="withGroup">
                            <p:stCondLst>
                              <p:cond delay="0"/>
                            </p:stCondLst>
                            <p:childTnLst>
                              <p:par>
                                <p:cTn id="37" presetID="21" presetClass="entr" presetSubtype="4" fill="hold" nodeType="clickEffect">
                                  <p:stCondLst>
                                    <p:cond delay="0"/>
                                  </p:stCondLst>
                                  <p:childTnLst>
                                    <p:set>
                                      <p:cBhvr>
                                        <p:cTn id="38" dur="1" fill="hold">
                                          <p:stCondLst>
                                            <p:cond delay="0"/>
                                          </p:stCondLst>
                                        </p:cTn>
                                        <p:tgtEl>
                                          <p:spTgt spid="510105"/>
                                        </p:tgtEl>
                                        <p:attrNameLst>
                                          <p:attrName>style.visibility</p:attrName>
                                        </p:attrNameLst>
                                      </p:cBhvr>
                                      <p:to>
                                        <p:strVal val="visible"/>
                                      </p:to>
                                    </p:set>
                                    <p:animEffect transition="in" filter="wheel(4)">
                                      <p:cBhvr>
                                        <p:cTn id="39" dur="2000"/>
                                        <p:tgtEl>
                                          <p:spTgt spid="510105"/>
                                        </p:tgtEl>
                                      </p:cBhvr>
                                    </p:animEffect>
                                  </p:childTnLst>
                                </p:cTn>
                              </p:par>
                            </p:childTnLst>
                          </p:cTn>
                        </p:par>
                      </p:childTnLst>
                    </p:cTn>
                  </p:par>
                  <p:par>
                    <p:cTn id="40" fill="hold" nodeType="clickPar">
                      <p:stCondLst>
                        <p:cond delay="indefinite"/>
                      </p:stCondLst>
                      <p:childTnLst>
                        <p:par>
                          <p:cTn id="41" fill="hold" nodeType="withGroup">
                            <p:stCondLst>
                              <p:cond delay="0"/>
                            </p:stCondLst>
                            <p:childTnLst>
                              <p:par>
                                <p:cTn id="42" presetID="21" presetClass="entr" presetSubtype="4" fill="hold" nodeType="clickEffect">
                                  <p:stCondLst>
                                    <p:cond delay="0"/>
                                  </p:stCondLst>
                                  <p:childTnLst>
                                    <p:set>
                                      <p:cBhvr>
                                        <p:cTn id="43" dur="1" fill="hold">
                                          <p:stCondLst>
                                            <p:cond delay="0"/>
                                          </p:stCondLst>
                                        </p:cTn>
                                        <p:tgtEl>
                                          <p:spTgt spid="510055"/>
                                        </p:tgtEl>
                                        <p:attrNameLst>
                                          <p:attrName>style.visibility</p:attrName>
                                        </p:attrNameLst>
                                      </p:cBhvr>
                                      <p:to>
                                        <p:strVal val="visible"/>
                                      </p:to>
                                    </p:set>
                                    <p:animEffect transition="in" filter="wheel(4)">
                                      <p:cBhvr>
                                        <p:cTn id="44" dur="2000"/>
                                        <p:tgtEl>
                                          <p:spTgt spid="510055"/>
                                        </p:tgtEl>
                                      </p:cBhvr>
                                    </p:animEffect>
                                  </p:childTnLst>
                                </p:cTn>
                              </p:par>
                            </p:childTnLst>
                          </p:cTn>
                        </p:par>
                      </p:childTnLst>
                    </p:cTn>
                  </p:par>
                  <p:par>
                    <p:cTn id="45" fill="hold" nodeType="clickPar">
                      <p:stCondLst>
                        <p:cond delay="indefinite"/>
                      </p:stCondLst>
                      <p:childTnLst>
                        <p:par>
                          <p:cTn id="46" fill="hold" nodeType="withGroup">
                            <p:stCondLst>
                              <p:cond delay="0"/>
                            </p:stCondLst>
                            <p:childTnLst>
                              <p:par>
                                <p:cTn id="47" presetID="3" presetClass="entr" presetSubtype="10" fill="hold" grpId="0" nodeType="clickEffect">
                                  <p:stCondLst>
                                    <p:cond delay="0"/>
                                  </p:stCondLst>
                                  <p:childTnLst>
                                    <p:set>
                                      <p:cBhvr>
                                        <p:cTn id="48" dur="1" fill="hold">
                                          <p:stCondLst>
                                            <p:cond delay="0"/>
                                          </p:stCondLst>
                                        </p:cTn>
                                        <p:tgtEl>
                                          <p:spTgt spid="509957"/>
                                        </p:tgtEl>
                                        <p:attrNameLst>
                                          <p:attrName>style.visibility</p:attrName>
                                        </p:attrNameLst>
                                      </p:cBhvr>
                                      <p:to>
                                        <p:strVal val="visible"/>
                                      </p:to>
                                    </p:set>
                                    <p:animEffect transition="in" filter="blinds(horizontal)">
                                      <p:cBhvr>
                                        <p:cTn id="49" dur="2000"/>
                                        <p:tgtEl>
                                          <p:spTgt spid="509957"/>
                                        </p:tgtEl>
                                      </p:cBhvr>
                                    </p:animEffect>
                                  </p:childTnLst>
                                </p:cTn>
                              </p:par>
                            </p:childTnLst>
                          </p:cTn>
                        </p:par>
                      </p:childTnLst>
                    </p:cTn>
                  </p:par>
                  <p:par>
                    <p:cTn id="50" fill="hold" nodeType="clickPar">
                      <p:stCondLst>
                        <p:cond delay="indefinite"/>
                      </p:stCondLst>
                      <p:childTnLst>
                        <p:par>
                          <p:cTn id="51" fill="hold" nodeType="withGroup">
                            <p:stCondLst>
                              <p:cond delay="0"/>
                            </p:stCondLst>
                            <p:childTnLst>
                              <p:par>
                                <p:cTn id="52" presetID="2" presetClass="entr" presetSubtype="4" fill="hold" nodeType="clickEffect">
                                  <p:stCondLst>
                                    <p:cond delay="0"/>
                                  </p:stCondLst>
                                  <p:childTnLst>
                                    <p:set>
                                      <p:cBhvr>
                                        <p:cTn id="53" dur="1" fill="hold">
                                          <p:stCondLst>
                                            <p:cond delay="0"/>
                                          </p:stCondLst>
                                        </p:cTn>
                                        <p:tgtEl>
                                          <p:spTgt spid="509969"/>
                                        </p:tgtEl>
                                        <p:attrNameLst>
                                          <p:attrName>style.visibility</p:attrName>
                                        </p:attrNameLst>
                                      </p:cBhvr>
                                      <p:to>
                                        <p:strVal val="visible"/>
                                      </p:to>
                                    </p:set>
                                    <p:anim calcmode="lin" valueType="num">
                                      <p:cBhvr additive="base">
                                        <p:cTn id="54" dur="2000" fill="hold"/>
                                        <p:tgtEl>
                                          <p:spTgt spid="509969"/>
                                        </p:tgtEl>
                                        <p:attrNameLst>
                                          <p:attrName>ppt_x</p:attrName>
                                        </p:attrNameLst>
                                      </p:cBhvr>
                                      <p:tavLst>
                                        <p:tav tm="0">
                                          <p:val>
                                            <p:strVal val="#ppt_x"/>
                                          </p:val>
                                        </p:tav>
                                        <p:tav tm="100000">
                                          <p:val>
                                            <p:strVal val="#ppt_x"/>
                                          </p:val>
                                        </p:tav>
                                      </p:tavLst>
                                    </p:anim>
                                    <p:anim calcmode="lin" valueType="num">
                                      <p:cBhvr additive="base">
                                        <p:cTn id="55" dur="2000" fill="hold"/>
                                        <p:tgtEl>
                                          <p:spTgt spid="509969"/>
                                        </p:tgtEl>
                                        <p:attrNameLst>
                                          <p:attrName>ppt_y</p:attrName>
                                        </p:attrNameLst>
                                      </p:cBhvr>
                                      <p:tavLst>
                                        <p:tav tm="0">
                                          <p:val>
                                            <p:strVal val="1+#ppt_h/2"/>
                                          </p:val>
                                        </p:tav>
                                        <p:tav tm="100000">
                                          <p:val>
                                            <p:strVal val="#ppt_y"/>
                                          </p:val>
                                        </p:tav>
                                      </p:tavLst>
                                    </p:anim>
                                  </p:childTnLst>
                                </p:cTn>
                              </p:par>
                            </p:childTnLst>
                          </p:cTn>
                        </p:par>
                      </p:childTnLst>
                    </p:cTn>
                  </p:par>
                  <p:par>
                    <p:cTn id="56" fill="hold" nodeType="clickPar">
                      <p:stCondLst>
                        <p:cond delay="indefinite"/>
                      </p:stCondLst>
                      <p:childTnLst>
                        <p:par>
                          <p:cTn id="57" fill="hold" nodeType="withGroup">
                            <p:stCondLst>
                              <p:cond delay="0"/>
                            </p:stCondLst>
                            <p:childTnLst>
                              <p:par>
                                <p:cTn id="58" presetID="5" presetClass="entr" presetSubtype="10" fill="hold" grpId="0" nodeType="clickEffect">
                                  <p:stCondLst>
                                    <p:cond delay="0"/>
                                  </p:stCondLst>
                                  <p:childTnLst>
                                    <p:set>
                                      <p:cBhvr>
                                        <p:cTn id="59" dur="1" fill="hold">
                                          <p:stCondLst>
                                            <p:cond delay="0"/>
                                          </p:stCondLst>
                                        </p:cTn>
                                        <p:tgtEl>
                                          <p:spTgt spid="509958"/>
                                        </p:tgtEl>
                                        <p:attrNameLst>
                                          <p:attrName>style.visibility</p:attrName>
                                        </p:attrNameLst>
                                      </p:cBhvr>
                                      <p:to>
                                        <p:strVal val="visible"/>
                                      </p:to>
                                    </p:set>
                                    <p:animEffect transition="in" filter="checkerboard(across)">
                                      <p:cBhvr>
                                        <p:cTn id="60" dur="2000"/>
                                        <p:tgtEl>
                                          <p:spTgt spid="509958"/>
                                        </p:tgtEl>
                                      </p:cBhvr>
                                    </p:animEffect>
                                  </p:childTnLst>
                                </p:cTn>
                              </p:par>
                            </p:childTnLst>
                          </p:cTn>
                        </p:par>
                      </p:childTnLst>
                    </p:cTn>
                  </p:par>
                  <p:par>
                    <p:cTn id="61" fill="hold" nodeType="clickPar">
                      <p:stCondLst>
                        <p:cond delay="indefinite"/>
                      </p:stCondLst>
                      <p:childTnLst>
                        <p:par>
                          <p:cTn id="62" fill="hold" nodeType="withGroup">
                            <p:stCondLst>
                              <p:cond delay="0"/>
                            </p:stCondLst>
                            <p:childTnLst>
                              <p:par>
                                <p:cTn id="63" presetID="21" presetClass="entr" presetSubtype="4" fill="hold" nodeType="clickEffect">
                                  <p:stCondLst>
                                    <p:cond delay="0"/>
                                  </p:stCondLst>
                                  <p:childTnLst>
                                    <p:set>
                                      <p:cBhvr>
                                        <p:cTn id="64" dur="1" fill="hold">
                                          <p:stCondLst>
                                            <p:cond delay="0"/>
                                          </p:stCondLst>
                                        </p:cTn>
                                        <p:tgtEl>
                                          <p:spTgt spid="510109"/>
                                        </p:tgtEl>
                                        <p:attrNameLst>
                                          <p:attrName>style.visibility</p:attrName>
                                        </p:attrNameLst>
                                      </p:cBhvr>
                                      <p:to>
                                        <p:strVal val="visible"/>
                                      </p:to>
                                    </p:set>
                                    <p:animEffect transition="in" filter="wheel(4)">
                                      <p:cBhvr>
                                        <p:cTn id="65" dur="2000"/>
                                        <p:tgtEl>
                                          <p:spTgt spid="510109"/>
                                        </p:tgtEl>
                                      </p:cBhvr>
                                    </p:animEffect>
                                  </p:childTnLst>
                                </p:cTn>
                              </p:par>
                            </p:childTnLst>
                          </p:cTn>
                        </p:par>
                      </p:childTnLst>
                    </p:cTn>
                  </p:par>
                  <p:par>
                    <p:cTn id="66" fill="hold" nodeType="clickPar">
                      <p:stCondLst>
                        <p:cond delay="indefinite"/>
                      </p:stCondLst>
                      <p:childTnLst>
                        <p:par>
                          <p:cTn id="67" fill="hold" nodeType="withGroup">
                            <p:stCondLst>
                              <p:cond delay="0"/>
                            </p:stCondLst>
                            <p:childTnLst>
                              <p:par>
                                <p:cTn id="68" presetID="2" presetClass="entr" presetSubtype="4" fill="hold" nodeType="clickEffect">
                                  <p:stCondLst>
                                    <p:cond delay="0"/>
                                  </p:stCondLst>
                                  <p:childTnLst>
                                    <p:set>
                                      <p:cBhvr>
                                        <p:cTn id="69" dur="1" fill="hold">
                                          <p:stCondLst>
                                            <p:cond delay="0"/>
                                          </p:stCondLst>
                                        </p:cTn>
                                        <p:tgtEl>
                                          <p:spTgt spid="510130"/>
                                        </p:tgtEl>
                                        <p:attrNameLst>
                                          <p:attrName>style.visibility</p:attrName>
                                        </p:attrNameLst>
                                      </p:cBhvr>
                                      <p:to>
                                        <p:strVal val="visible"/>
                                      </p:to>
                                    </p:set>
                                    <p:anim calcmode="lin" valueType="num">
                                      <p:cBhvr additive="base">
                                        <p:cTn id="70" dur="500" fill="hold"/>
                                        <p:tgtEl>
                                          <p:spTgt spid="510130"/>
                                        </p:tgtEl>
                                        <p:attrNameLst>
                                          <p:attrName>ppt_x</p:attrName>
                                        </p:attrNameLst>
                                      </p:cBhvr>
                                      <p:tavLst>
                                        <p:tav tm="0">
                                          <p:val>
                                            <p:strVal val="#ppt_x"/>
                                          </p:val>
                                        </p:tav>
                                        <p:tav tm="100000">
                                          <p:val>
                                            <p:strVal val="#ppt_x"/>
                                          </p:val>
                                        </p:tav>
                                      </p:tavLst>
                                    </p:anim>
                                    <p:anim calcmode="lin" valueType="num">
                                      <p:cBhvr additive="base">
                                        <p:cTn id="71" dur="500" fill="hold"/>
                                        <p:tgtEl>
                                          <p:spTgt spid="510130"/>
                                        </p:tgtEl>
                                        <p:attrNameLst>
                                          <p:attrName>ppt_y</p:attrName>
                                        </p:attrNameLst>
                                      </p:cBhvr>
                                      <p:tavLst>
                                        <p:tav tm="0">
                                          <p:val>
                                            <p:strVal val="1+#ppt_h/2"/>
                                          </p:val>
                                        </p:tav>
                                        <p:tav tm="100000">
                                          <p:val>
                                            <p:strVal val="#ppt_y"/>
                                          </p:val>
                                        </p:tav>
                                      </p:tavLst>
                                    </p:anim>
                                  </p:childTnLst>
                                </p:cTn>
                              </p:par>
                            </p:childTnLst>
                          </p:cTn>
                        </p:par>
                      </p:childTnLst>
                    </p:cTn>
                  </p:par>
                  <p:par>
                    <p:cTn id="72" fill="hold" nodeType="clickPar">
                      <p:stCondLst>
                        <p:cond delay="indefinite"/>
                      </p:stCondLst>
                      <p:childTnLst>
                        <p:par>
                          <p:cTn id="73" fill="hold" nodeType="withGroup">
                            <p:stCondLst>
                              <p:cond delay="0"/>
                            </p:stCondLst>
                            <p:childTnLst>
                              <p:par>
                                <p:cTn id="74" presetID="22" presetClass="entr" presetSubtype="4" fill="hold" nodeType="clickEffect">
                                  <p:stCondLst>
                                    <p:cond delay="0"/>
                                  </p:stCondLst>
                                  <p:childTnLst>
                                    <p:set>
                                      <p:cBhvr>
                                        <p:cTn id="75" dur="1" fill="hold">
                                          <p:stCondLst>
                                            <p:cond delay="0"/>
                                          </p:stCondLst>
                                        </p:cTn>
                                        <p:tgtEl>
                                          <p:spTgt spid="510007"/>
                                        </p:tgtEl>
                                        <p:attrNameLst>
                                          <p:attrName>style.visibility</p:attrName>
                                        </p:attrNameLst>
                                      </p:cBhvr>
                                      <p:to>
                                        <p:strVal val="visible"/>
                                      </p:to>
                                    </p:set>
                                    <p:animEffect transition="in" filter="wipe(down)">
                                      <p:cBhvr>
                                        <p:cTn id="76" dur="2000"/>
                                        <p:tgtEl>
                                          <p:spTgt spid="510007"/>
                                        </p:tgtEl>
                                      </p:cBhvr>
                                    </p:animEffect>
                                  </p:childTnLst>
                                </p:cTn>
                              </p:par>
                            </p:childTnLst>
                          </p:cTn>
                        </p:par>
                      </p:childTnLst>
                    </p:cTn>
                  </p:par>
                  <p:par>
                    <p:cTn id="77" fill="hold" nodeType="clickPar">
                      <p:stCondLst>
                        <p:cond delay="indefinite"/>
                      </p:stCondLst>
                      <p:childTnLst>
                        <p:par>
                          <p:cTn id="78" fill="hold" nodeType="withGroup">
                            <p:stCondLst>
                              <p:cond delay="0"/>
                            </p:stCondLst>
                            <p:childTnLst>
                              <p:par>
                                <p:cTn id="79" presetID="4" presetClass="entr" presetSubtype="16" fill="hold" nodeType="clickEffect">
                                  <p:stCondLst>
                                    <p:cond delay="0"/>
                                  </p:stCondLst>
                                  <p:childTnLst>
                                    <p:set>
                                      <p:cBhvr>
                                        <p:cTn id="80" dur="1" fill="hold">
                                          <p:stCondLst>
                                            <p:cond delay="0"/>
                                          </p:stCondLst>
                                        </p:cTn>
                                        <p:tgtEl>
                                          <p:spTgt spid="510026"/>
                                        </p:tgtEl>
                                        <p:attrNameLst>
                                          <p:attrName>style.visibility</p:attrName>
                                        </p:attrNameLst>
                                      </p:cBhvr>
                                      <p:to>
                                        <p:strVal val="visible"/>
                                      </p:to>
                                    </p:set>
                                    <p:animEffect transition="in" filter="box(in)">
                                      <p:cBhvr>
                                        <p:cTn id="81" dur="2000"/>
                                        <p:tgtEl>
                                          <p:spTgt spid="510026"/>
                                        </p:tgtEl>
                                      </p:cBhvr>
                                    </p:animEffect>
                                  </p:childTnLst>
                                </p:cTn>
                              </p:par>
                            </p:childTnLst>
                          </p:cTn>
                        </p:par>
                      </p:childTnLst>
                    </p:cTn>
                  </p:par>
                  <p:par>
                    <p:cTn id="82" fill="hold" nodeType="clickPar">
                      <p:stCondLst>
                        <p:cond delay="indefinite"/>
                      </p:stCondLst>
                      <p:childTnLst>
                        <p:par>
                          <p:cTn id="83" fill="hold" nodeType="withGroup">
                            <p:stCondLst>
                              <p:cond delay="0"/>
                            </p:stCondLst>
                            <p:childTnLst>
                              <p:par>
                                <p:cTn id="84" presetID="2" presetClass="entr" presetSubtype="8" fill="hold" nodeType="clickEffect">
                                  <p:stCondLst>
                                    <p:cond delay="0"/>
                                  </p:stCondLst>
                                  <p:childTnLst>
                                    <p:set>
                                      <p:cBhvr>
                                        <p:cTn id="85" dur="1" fill="hold">
                                          <p:stCondLst>
                                            <p:cond delay="0"/>
                                          </p:stCondLst>
                                        </p:cTn>
                                        <p:tgtEl>
                                          <p:spTgt spid="510078"/>
                                        </p:tgtEl>
                                        <p:attrNameLst>
                                          <p:attrName>style.visibility</p:attrName>
                                        </p:attrNameLst>
                                      </p:cBhvr>
                                      <p:to>
                                        <p:strVal val="visible"/>
                                      </p:to>
                                    </p:set>
                                    <p:anim calcmode="lin" valueType="num">
                                      <p:cBhvr additive="base">
                                        <p:cTn id="86" dur="2000" fill="hold"/>
                                        <p:tgtEl>
                                          <p:spTgt spid="510078"/>
                                        </p:tgtEl>
                                        <p:attrNameLst>
                                          <p:attrName>ppt_x</p:attrName>
                                        </p:attrNameLst>
                                      </p:cBhvr>
                                      <p:tavLst>
                                        <p:tav tm="0">
                                          <p:val>
                                            <p:strVal val="0-#ppt_w/2"/>
                                          </p:val>
                                        </p:tav>
                                        <p:tav tm="100000">
                                          <p:val>
                                            <p:strVal val="#ppt_x"/>
                                          </p:val>
                                        </p:tav>
                                      </p:tavLst>
                                    </p:anim>
                                    <p:anim calcmode="lin" valueType="num">
                                      <p:cBhvr additive="base">
                                        <p:cTn id="87" dur="2000" fill="hold"/>
                                        <p:tgtEl>
                                          <p:spTgt spid="51007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9954" grpId="0" autoUpdateAnimBg="0"/>
      <p:bldP spid="509956" grpId="0" autoUpdateAnimBg="0"/>
      <p:bldP spid="509957" grpId="0" autoUpdateAnimBg="0"/>
      <p:bldP spid="509958" grpId="0" autoUpdateAnimBg="0"/>
    </p:bldLst>
  </p:timing>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10978" name="Group 2"/>
          <p:cNvGrpSpPr>
            <a:grpSpLocks/>
          </p:cNvGrpSpPr>
          <p:nvPr/>
        </p:nvGrpSpPr>
        <p:grpSpPr bwMode="auto">
          <a:xfrm>
            <a:off x="1612900" y="2803525"/>
            <a:ext cx="7148513" cy="1997075"/>
            <a:chOff x="1016" y="1318"/>
            <a:chExt cx="4503" cy="1258"/>
          </a:xfrm>
        </p:grpSpPr>
        <p:sp>
          <p:nvSpPr>
            <p:cNvPr id="510979" name="Line 3"/>
            <p:cNvSpPr>
              <a:spLocks noChangeShapeType="1"/>
            </p:cNvSpPr>
            <p:nvPr/>
          </p:nvSpPr>
          <p:spPr bwMode="auto">
            <a:xfrm>
              <a:off x="1113" y="1637"/>
              <a:ext cx="58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0980" name="Line 4"/>
            <p:cNvSpPr>
              <a:spLocks noChangeShapeType="1"/>
            </p:cNvSpPr>
            <p:nvPr/>
          </p:nvSpPr>
          <p:spPr bwMode="auto">
            <a:xfrm>
              <a:off x="1697" y="1637"/>
              <a:ext cx="0" cy="80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0981" name="Line 5"/>
            <p:cNvSpPr>
              <a:spLocks noChangeShapeType="1"/>
            </p:cNvSpPr>
            <p:nvPr/>
          </p:nvSpPr>
          <p:spPr bwMode="auto">
            <a:xfrm flipH="1">
              <a:off x="1113" y="2430"/>
              <a:ext cx="59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0982" name="Line 6"/>
            <p:cNvSpPr>
              <a:spLocks noChangeShapeType="1"/>
            </p:cNvSpPr>
            <p:nvPr/>
          </p:nvSpPr>
          <p:spPr bwMode="auto">
            <a:xfrm>
              <a:off x="1113" y="1637"/>
              <a:ext cx="0" cy="29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0983" name="Line 7"/>
            <p:cNvSpPr>
              <a:spLocks noChangeShapeType="1"/>
            </p:cNvSpPr>
            <p:nvPr/>
          </p:nvSpPr>
          <p:spPr bwMode="auto">
            <a:xfrm flipH="1">
              <a:off x="1016" y="1920"/>
              <a:ext cx="97" cy="9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0984" name="Line 8"/>
            <p:cNvSpPr>
              <a:spLocks noChangeShapeType="1"/>
            </p:cNvSpPr>
            <p:nvPr/>
          </p:nvSpPr>
          <p:spPr bwMode="auto">
            <a:xfrm>
              <a:off x="1016" y="2025"/>
              <a:ext cx="19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0985" name="Line 9"/>
            <p:cNvSpPr>
              <a:spLocks noChangeShapeType="1"/>
            </p:cNvSpPr>
            <p:nvPr/>
          </p:nvSpPr>
          <p:spPr bwMode="auto">
            <a:xfrm flipH="1">
              <a:off x="1113" y="2025"/>
              <a:ext cx="98" cy="9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0986" name="Line 10"/>
            <p:cNvSpPr>
              <a:spLocks noChangeShapeType="1"/>
            </p:cNvSpPr>
            <p:nvPr/>
          </p:nvSpPr>
          <p:spPr bwMode="auto">
            <a:xfrm>
              <a:off x="1113" y="2122"/>
              <a:ext cx="0" cy="2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0987" name="Arc 11"/>
            <p:cNvSpPr>
              <a:spLocks/>
            </p:cNvSpPr>
            <p:nvPr/>
          </p:nvSpPr>
          <p:spPr bwMode="auto">
            <a:xfrm>
              <a:off x="2315" y="1896"/>
              <a:ext cx="639" cy="564"/>
            </a:xfrm>
            <a:custGeom>
              <a:avLst/>
              <a:gdLst>
                <a:gd name="G0" fmla="+- 21600 0 0"/>
                <a:gd name="G1" fmla="+- 18214 0 0"/>
                <a:gd name="G2" fmla="+- 21600 0 0"/>
                <a:gd name="T0" fmla="*/ 33211 w 43200"/>
                <a:gd name="T1" fmla="*/ 0 h 39814"/>
                <a:gd name="T2" fmla="*/ 9379 w 43200"/>
                <a:gd name="T3" fmla="*/ 404 h 39814"/>
                <a:gd name="T4" fmla="*/ 21600 w 43200"/>
                <a:gd name="T5" fmla="*/ 18214 h 39814"/>
              </a:gdLst>
              <a:ahLst/>
              <a:cxnLst>
                <a:cxn ang="0">
                  <a:pos x="T0" y="T1"/>
                </a:cxn>
                <a:cxn ang="0">
                  <a:pos x="T2" y="T3"/>
                </a:cxn>
                <a:cxn ang="0">
                  <a:pos x="T4" y="T5"/>
                </a:cxn>
              </a:cxnLst>
              <a:rect l="0" t="0" r="r" b="b"/>
              <a:pathLst>
                <a:path w="43200" h="39814" fill="none" extrusionOk="0">
                  <a:moveTo>
                    <a:pt x="33210" y="0"/>
                  </a:moveTo>
                  <a:cubicBezTo>
                    <a:pt x="39433" y="3966"/>
                    <a:pt x="43200" y="10835"/>
                    <a:pt x="43200" y="18214"/>
                  </a:cubicBezTo>
                  <a:cubicBezTo>
                    <a:pt x="43200" y="30143"/>
                    <a:pt x="33529" y="39814"/>
                    <a:pt x="21600" y="39814"/>
                  </a:cubicBezTo>
                  <a:cubicBezTo>
                    <a:pt x="9670" y="39814"/>
                    <a:pt x="0" y="30143"/>
                    <a:pt x="0" y="18214"/>
                  </a:cubicBezTo>
                  <a:cubicBezTo>
                    <a:pt x="-1" y="11094"/>
                    <a:pt x="3508" y="4432"/>
                    <a:pt x="9378" y="403"/>
                  </a:cubicBezTo>
                </a:path>
                <a:path w="43200" h="39814" stroke="0" extrusionOk="0">
                  <a:moveTo>
                    <a:pt x="33210" y="0"/>
                  </a:moveTo>
                  <a:cubicBezTo>
                    <a:pt x="39433" y="3966"/>
                    <a:pt x="43200" y="10835"/>
                    <a:pt x="43200" y="18214"/>
                  </a:cubicBezTo>
                  <a:cubicBezTo>
                    <a:pt x="43200" y="30143"/>
                    <a:pt x="33529" y="39814"/>
                    <a:pt x="21600" y="39814"/>
                  </a:cubicBezTo>
                  <a:cubicBezTo>
                    <a:pt x="9670" y="39814"/>
                    <a:pt x="0" y="30143"/>
                    <a:pt x="0" y="18214"/>
                  </a:cubicBezTo>
                  <a:cubicBezTo>
                    <a:pt x="-1" y="11094"/>
                    <a:pt x="3508" y="4432"/>
                    <a:pt x="9378" y="403"/>
                  </a:cubicBezTo>
                  <a:lnTo>
                    <a:pt x="21600" y="18214"/>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0988" name="Arc 12"/>
            <p:cNvSpPr>
              <a:spLocks/>
            </p:cNvSpPr>
            <p:nvPr/>
          </p:nvSpPr>
          <p:spPr bwMode="auto">
            <a:xfrm>
              <a:off x="2509" y="1630"/>
              <a:ext cx="269" cy="178"/>
            </a:xfrm>
            <a:custGeom>
              <a:avLst/>
              <a:gdLst>
                <a:gd name="G0" fmla="+- 21600 0 0"/>
                <a:gd name="G1" fmla="+- 21600 0 0"/>
                <a:gd name="G2" fmla="+- 21600 0 0"/>
                <a:gd name="T0" fmla="*/ 1144 w 43200"/>
                <a:gd name="T1" fmla="*/ 28536 h 28536"/>
                <a:gd name="T2" fmla="*/ 42618 w 43200"/>
                <a:gd name="T3" fmla="*/ 26580 h 28536"/>
                <a:gd name="T4" fmla="*/ 21600 w 43200"/>
                <a:gd name="T5" fmla="*/ 21600 h 28536"/>
              </a:gdLst>
              <a:ahLst/>
              <a:cxnLst>
                <a:cxn ang="0">
                  <a:pos x="T0" y="T1"/>
                </a:cxn>
                <a:cxn ang="0">
                  <a:pos x="T2" y="T3"/>
                </a:cxn>
                <a:cxn ang="0">
                  <a:pos x="T4" y="T5"/>
                </a:cxn>
              </a:cxnLst>
              <a:rect l="0" t="0" r="r" b="b"/>
              <a:pathLst>
                <a:path w="43200" h="28536" fill="none" extrusionOk="0">
                  <a:moveTo>
                    <a:pt x="1143" y="28536"/>
                  </a:moveTo>
                  <a:cubicBezTo>
                    <a:pt x="386" y="26301"/>
                    <a:pt x="0" y="23958"/>
                    <a:pt x="0" y="21600"/>
                  </a:cubicBezTo>
                  <a:cubicBezTo>
                    <a:pt x="0" y="9670"/>
                    <a:pt x="9670" y="0"/>
                    <a:pt x="21600" y="0"/>
                  </a:cubicBezTo>
                  <a:cubicBezTo>
                    <a:pt x="33529" y="0"/>
                    <a:pt x="43200" y="9670"/>
                    <a:pt x="43200" y="21600"/>
                  </a:cubicBezTo>
                  <a:cubicBezTo>
                    <a:pt x="43200" y="23276"/>
                    <a:pt x="43004" y="24948"/>
                    <a:pt x="42618" y="26580"/>
                  </a:cubicBezTo>
                </a:path>
                <a:path w="43200" h="28536" stroke="0" extrusionOk="0">
                  <a:moveTo>
                    <a:pt x="1143" y="28536"/>
                  </a:moveTo>
                  <a:cubicBezTo>
                    <a:pt x="386" y="26301"/>
                    <a:pt x="0" y="23958"/>
                    <a:pt x="0" y="21600"/>
                  </a:cubicBezTo>
                  <a:cubicBezTo>
                    <a:pt x="0" y="9670"/>
                    <a:pt x="9670" y="0"/>
                    <a:pt x="21600" y="0"/>
                  </a:cubicBezTo>
                  <a:cubicBezTo>
                    <a:pt x="33529" y="0"/>
                    <a:pt x="43200" y="9670"/>
                    <a:pt x="43200" y="21600"/>
                  </a:cubicBezTo>
                  <a:cubicBezTo>
                    <a:pt x="43200" y="23276"/>
                    <a:pt x="43004" y="24948"/>
                    <a:pt x="42618" y="26580"/>
                  </a:cubicBezTo>
                  <a:lnTo>
                    <a:pt x="21600" y="21600"/>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0989" name="Arc 13"/>
            <p:cNvSpPr>
              <a:spLocks/>
            </p:cNvSpPr>
            <p:nvPr/>
          </p:nvSpPr>
          <p:spPr bwMode="auto">
            <a:xfrm>
              <a:off x="2771" y="1789"/>
              <a:ext cx="135" cy="142"/>
            </a:xfrm>
            <a:custGeom>
              <a:avLst/>
              <a:gdLst>
                <a:gd name="G0" fmla="+- 21600 0 0"/>
                <a:gd name="G1" fmla="+- 3048 0 0"/>
                <a:gd name="G2" fmla="+- 21600 0 0"/>
                <a:gd name="T0" fmla="*/ 12704 w 21600"/>
                <a:gd name="T1" fmla="*/ 22731 h 22731"/>
                <a:gd name="T2" fmla="*/ 216 w 21600"/>
                <a:gd name="T3" fmla="*/ 0 h 22731"/>
                <a:gd name="T4" fmla="*/ 21600 w 21600"/>
                <a:gd name="T5" fmla="*/ 3048 h 22731"/>
              </a:gdLst>
              <a:ahLst/>
              <a:cxnLst>
                <a:cxn ang="0">
                  <a:pos x="T0" y="T1"/>
                </a:cxn>
                <a:cxn ang="0">
                  <a:pos x="T2" y="T3"/>
                </a:cxn>
                <a:cxn ang="0">
                  <a:pos x="T4" y="T5"/>
                </a:cxn>
              </a:cxnLst>
              <a:rect l="0" t="0" r="r" b="b"/>
              <a:pathLst>
                <a:path w="21600" h="22731" fill="none" extrusionOk="0">
                  <a:moveTo>
                    <a:pt x="12703" y="22731"/>
                  </a:moveTo>
                  <a:cubicBezTo>
                    <a:pt x="4970" y="19235"/>
                    <a:pt x="0" y="11535"/>
                    <a:pt x="0" y="3048"/>
                  </a:cubicBezTo>
                  <a:cubicBezTo>
                    <a:pt x="-1" y="2028"/>
                    <a:pt x="72" y="1009"/>
                    <a:pt x="216" y="0"/>
                  </a:cubicBezTo>
                </a:path>
                <a:path w="21600" h="22731" stroke="0" extrusionOk="0">
                  <a:moveTo>
                    <a:pt x="12703" y="22731"/>
                  </a:moveTo>
                  <a:cubicBezTo>
                    <a:pt x="4970" y="19235"/>
                    <a:pt x="0" y="11535"/>
                    <a:pt x="0" y="3048"/>
                  </a:cubicBezTo>
                  <a:cubicBezTo>
                    <a:pt x="-1" y="2028"/>
                    <a:pt x="72" y="1009"/>
                    <a:pt x="216" y="0"/>
                  </a:cubicBezTo>
                  <a:lnTo>
                    <a:pt x="21600" y="3048"/>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0990" name="Arc 14"/>
            <p:cNvSpPr>
              <a:spLocks/>
            </p:cNvSpPr>
            <p:nvPr/>
          </p:nvSpPr>
          <p:spPr bwMode="auto">
            <a:xfrm>
              <a:off x="2368" y="1773"/>
              <a:ext cx="135" cy="150"/>
            </a:xfrm>
            <a:custGeom>
              <a:avLst/>
              <a:gdLst>
                <a:gd name="G0" fmla="+- 0 0 0"/>
                <a:gd name="G1" fmla="+- 5203 0 0"/>
                <a:gd name="G2" fmla="+- 21600 0 0"/>
                <a:gd name="T0" fmla="*/ 20964 w 21600"/>
                <a:gd name="T1" fmla="*/ 0 h 24007"/>
                <a:gd name="T2" fmla="*/ 10629 w 21600"/>
                <a:gd name="T3" fmla="*/ 24007 h 24007"/>
                <a:gd name="T4" fmla="*/ 0 w 21600"/>
                <a:gd name="T5" fmla="*/ 5203 h 24007"/>
              </a:gdLst>
              <a:ahLst/>
              <a:cxnLst>
                <a:cxn ang="0">
                  <a:pos x="T0" y="T1"/>
                </a:cxn>
                <a:cxn ang="0">
                  <a:pos x="T2" y="T3"/>
                </a:cxn>
                <a:cxn ang="0">
                  <a:pos x="T4" y="T5"/>
                </a:cxn>
              </a:cxnLst>
              <a:rect l="0" t="0" r="r" b="b"/>
              <a:pathLst>
                <a:path w="21600" h="24007" fill="none" extrusionOk="0">
                  <a:moveTo>
                    <a:pt x="20963" y="0"/>
                  </a:moveTo>
                  <a:cubicBezTo>
                    <a:pt x="21386" y="1702"/>
                    <a:pt x="21600" y="3449"/>
                    <a:pt x="21600" y="5203"/>
                  </a:cubicBezTo>
                  <a:cubicBezTo>
                    <a:pt x="21600" y="12990"/>
                    <a:pt x="17408" y="20174"/>
                    <a:pt x="10628" y="24006"/>
                  </a:cubicBezTo>
                </a:path>
                <a:path w="21600" h="24007" stroke="0" extrusionOk="0">
                  <a:moveTo>
                    <a:pt x="20963" y="0"/>
                  </a:moveTo>
                  <a:cubicBezTo>
                    <a:pt x="21386" y="1702"/>
                    <a:pt x="21600" y="3449"/>
                    <a:pt x="21600" y="5203"/>
                  </a:cubicBezTo>
                  <a:cubicBezTo>
                    <a:pt x="21600" y="12990"/>
                    <a:pt x="17408" y="20174"/>
                    <a:pt x="10628" y="24006"/>
                  </a:cubicBezTo>
                  <a:lnTo>
                    <a:pt x="0" y="5203"/>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0991" name="Line 15"/>
            <p:cNvSpPr>
              <a:spLocks noChangeShapeType="1"/>
            </p:cNvSpPr>
            <p:nvPr/>
          </p:nvSpPr>
          <p:spPr bwMode="auto">
            <a:xfrm>
              <a:off x="1016" y="2122"/>
              <a:ext cx="778"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510992" name="Line 16"/>
            <p:cNvSpPr>
              <a:spLocks noChangeShapeType="1"/>
            </p:cNvSpPr>
            <p:nvPr/>
          </p:nvSpPr>
          <p:spPr bwMode="auto">
            <a:xfrm>
              <a:off x="2145" y="2124"/>
              <a:ext cx="992" cy="0"/>
            </a:xfrm>
            <a:prstGeom prst="line">
              <a:avLst/>
            </a:prstGeom>
            <a:noFill/>
            <a:ln w="9525">
              <a:solidFill>
                <a:srgbClr val="000000"/>
              </a:solidFill>
              <a:prstDash val="lgDashDot"/>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0993" name="Line 17"/>
            <p:cNvSpPr>
              <a:spLocks noChangeShapeType="1"/>
            </p:cNvSpPr>
            <p:nvPr/>
          </p:nvSpPr>
          <p:spPr bwMode="auto">
            <a:xfrm flipV="1">
              <a:off x="2634" y="1410"/>
              <a:ext cx="0" cy="1166"/>
            </a:xfrm>
            <a:prstGeom prst="line">
              <a:avLst/>
            </a:prstGeom>
            <a:noFill/>
            <a:ln w="9525">
              <a:solidFill>
                <a:srgbClr val="000000"/>
              </a:solidFill>
              <a:prstDash val="lgDashDot"/>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0994" name="Line 18"/>
            <p:cNvSpPr>
              <a:spLocks noChangeShapeType="1"/>
            </p:cNvSpPr>
            <p:nvPr/>
          </p:nvSpPr>
          <p:spPr bwMode="auto">
            <a:xfrm>
              <a:off x="1113" y="1869"/>
              <a:ext cx="58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0995" name="Line 19"/>
            <p:cNvSpPr>
              <a:spLocks noChangeShapeType="1"/>
            </p:cNvSpPr>
            <p:nvPr/>
          </p:nvSpPr>
          <p:spPr bwMode="auto">
            <a:xfrm>
              <a:off x="1113" y="2317"/>
              <a:ext cx="58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0996" name="Line 20"/>
            <p:cNvSpPr>
              <a:spLocks noChangeShapeType="1"/>
            </p:cNvSpPr>
            <p:nvPr/>
          </p:nvSpPr>
          <p:spPr bwMode="auto">
            <a:xfrm>
              <a:off x="2497" y="1863"/>
              <a:ext cx="2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0997" name="Line 21"/>
            <p:cNvSpPr>
              <a:spLocks noChangeShapeType="1"/>
            </p:cNvSpPr>
            <p:nvPr/>
          </p:nvSpPr>
          <p:spPr bwMode="auto">
            <a:xfrm>
              <a:off x="2369" y="2326"/>
              <a:ext cx="55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0998" name="Line 22"/>
            <p:cNvSpPr>
              <a:spLocks noChangeShapeType="1"/>
            </p:cNvSpPr>
            <p:nvPr/>
          </p:nvSpPr>
          <p:spPr bwMode="auto">
            <a:xfrm flipH="1">
              <a:off x="2523" y="1636"/>
              <a:ext cx="97" cy="9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0999" name="Line 23"/>
            <p:cNvSpPr>
              <a:spLocks noChangeShapeType="1"/>
            </p:cNvSpPr>
            <p:nvPr/>
          </p:nvSpPr>
          <p:spPr bwMode="auto">
            <a:xfrm flipH="1">
              <a:off x="2515" y="1653"/>
              <a:ext cx="128" cy="128"/>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00" name="Line 24"/>
            <p:cNvSpPr>
              <a:spLocks noChangeShapeType="1"/>
            </p:cNvSpPr>
            <p:nvPr/>
          </p:nvSpPr>
          <p:spPr bwMode="auto">
            <a:xfrm flipH="1">
              <a:off x="2513" y="1645"/>
              <a:ext cx="171" cy="17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01" name="Line 25"/>
            <p:cNvSpPr>
              <a:spLocks noChangeShapeType="1"/>
            </p:cNvSpPr>
            <p:nvPr/>
          </p:nvSpPr>
          <p:spPr bwMode="auto">
            <a:xfrm flipH="1">
              <a:off x="2515" y="1661"/>
              <a:ext cx="183" cy="184"/>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02" name="Line 26"/>
            <p:cNvSpPr>
              <a:spLocks noChangeShapeType="1"/>
            </p:cNvSpPr>
            <p:nvPr/>
          </p:nvSpPr>
          <p:spPr bwMode="auto">
            <a:xfrm flipH="1">
              <a:off x="2547" y="1669"/>
              <a:ext cx="184" cy="18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03" name="Line 27"/>
            <p:cNvSpPr>
              <a:spLocks noChangeShapeType="1"/>
            </p:cNvSpPr>
            <p:nvPr/>
          </p:nvSpPr>
          <p:spPr bwMode="auto">
            <a:xfrm flipH="1">
              <a:off x="2580" y="1693"/>
              <a:ext cx="168" cy="166"/>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04" name="Line 28"/>
            <p:cNvSpPr>
              <a:spLocks noChangeShapeType="1"/>
            </p:cNvSpPr>
            <p:nvPr/>
          </p:nvSpPr>
          <p:spPr bwMode="auto">
            <a:xfrm flipH="1">
              <a:off x="2620" y="1726"/>
              <a:ext cx="138" cy="1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05" name="Line 29"/>
            <p:cNvSpPr>
              <a:spLocks noChangeShapeType="1"/>
            </p:cNvSpPr>
            <p:nvPr/>
          </p:nvSpPr>
          <p:spPr bwMode="auto">
            <a:xfrm flipH="1">
              <a:off x="2661" y="1750"/>
              <a:ext cx="107" cy="104"/>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06" name="Line 30"/>
            <p:cNvSpPr>
              <a:spLocks noChangeShapeType="1"/>
            </p:cNvSpPr>
            <p:nvPr/>
          </p:nvSpPr>
          <p:spPr bwMode="auto">
            <a:xfrm flipH="1">
              <a:off x="2693" y="1782"/>
              <a:ext cx="77" cy="74"/>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07" name="Line 31"/>
            <p:cNvSpPr>
              <a:spLocks noChangeShapeType="1"/>
            </p:cNvSpPr>
            <p:nvPr/>
          </p:nvSpPr>
          <p:spPr bwMode="auto">
            <a:xfrm flipH="1">
              <a:off x="2707" y="1797"/>
              <a:ext cx="46" cy="4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08" name="Line 32"/>
            <p:cNvSpPr>
              <a:spLocks noChangeShapeType="1"/>
            </p:cNvSpPr>
            <p:nvPr/>
          </p:nvSpPr>
          <p:spPr bwMode="auto">
            <a:xfrm>
              <a:off x="2661" y="2317"/>
              <a:ext cx="97" cy="97"/>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09" name="Line 33"/>
            <p:cNvSpPr>
              <a:spLocks noChangeShapeType="1"/>
            </p:cNvSpPr>
            <p:nvPr/>
          </p:nvSpPr>
          <p:spPr bwMode="auto">
            <a:xfrm>
              <a:off x="2647" y="2335"/>
              <a:ext cx="97" cy="9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10" name="Line 34"/>
            <p:cNvSpPr>
              <a:spLocks noChangeShapeType="1"/>
            </p:cNvSpPr>
            <p:nvPr/>
          </p:nvSpPr>
          <p:spPr bwMode="auto">
            <a:xfrm>
              <a:off x="2580" y="2317"/>
              <a:ext cx="97" cy="97"/>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11" name="Line 35"/>
            <p:cNvSpPr>
              <a:spLocks noChangeShapeType="1"/>
            </p:cNvSpPr>
            <p:nvPr/>
          </p:nvSpPr>
          <p:spPr bwMode="auto">
            <a:xfrm>
              <a:off x="2544" y="2331"/>
              <a:ext cx="97" cy="9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12" name="Line 36"/>
            <p:cNvSpPr>
              <a:spLocks noChangeShapeType="1"/>
            </p:cNvSpPr>
            <p:nvPr/>
          </p:nvSpPr>
          <p:spPr bwMode="auto">
            <a:xfrm>
              <a:off x="2507" y="2324"/>
              <a:ext cx="97" cy="97"/>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13" name="Line 37"/>
            <p:cNvSpPr>
              <a:spLocks noChangeShapeType="1"/>
            </p:cNvSpPr>
            <p:nvPr/>
          </p:nvSpPr>
          <p:spPr bwMode="auto">
            <a:xfrm>
              <a:off x="2449" y="2335"/>
              <a:ext cx="97" cy="9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14" name="Line 38"/>
            <p:cNvSpPr>
              <a:spLocks noChangeShapeType="1"/>
            </p:cNvSpPr>
            <p:nvPr/>
          </p:nvSpPr>
          <p:spPr bwMode="auto">
            <a:xfrm>
              <a:off x="2352" y="2304"/>
              <a:ext cx="97" cy="109"/>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15" name="Line 39"/>
            <p:cNvSpPr>
              <a:spLocks noChangeShapeType="1"/>
            </p:cNvSpPr>
            <p:nvPr/>
          </p:nvSpPr>
          <p:spPr bwMode="auto">
            <a:xfrm>
              <a:off x="2701" y="2317"/>
              <a:ext cx="77" cy="76"/>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16" name="Line 40"/>
            <p:cNvSpPr>
              <a:spLocks noChangeShapeType="1"/>
            </p:cNvSpPr>
            <p:nvPr/>
          </p:nvSpPr>
          <p:spPr bwMode="auto">
            <a:xfrm>
              <a:off x="2733" y="2326"/>
              <a:ext cx="76" cy="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17" name="Line 41"/>
            <p:cNvSpPr>
              <a:spLocks noChangeShapeType="1"/>
            </p:cNvSpPr>
            <p:nvPr/>
          </p:nvSpPr>
          <p:spPr bwMode="auto">
            <a:xfrm>
              <a:off x="2774" y="2317"/>
              <a:ext cx="46" cy="46"/>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18" name="Line 42"/>
            <p:cNvSpPr>
              <a:spLocks noChangeShapeType="1"/>
            </p:cNvSpPr>
            <p:nvPr/>
          </p:nvSpPr>
          <p:spPr bwMode="auto">
            <a:xfrm>
              <a:off x="2815" y="2335"/>
              <a:ext cx="17" cy="1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19" name="Line 43"/>
            <p:cNvSpPr>
              <a:spLocks noChangeShapeType="1"/>
            </p:cNvSpPr>
            <p:nvPr/>
          </p:nvSpPr>
          <p:spPr bwMode="auto">
            <a:xfrm>
              <a:off x="2837" y="2353"/>
              <a:ext cx="15" cy="15"/>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20" name="Line 44"/>
            <p:cNvSpPr>
              <a:spLocks noChangeShapeType="1"/>
            </p:cNvSpPr>
            <p:nvPr/>
          </p:nvSpPr>
          <p:spPr bwMode="auto">
            <a:xfrm>
              <a:off x="3633" y="1637"/>
              <a:ext cx="0" cy="80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21" name="Line 45"/>
            <p:cNvSpPr>
              <a:spLocks noChangeShapeType="1"/>
            </p:cNvSpPr>
            <p:nvPr/>
          </p:nvSpPr>
          <p:spPr bwMode="auto">
            <a:xfrm>
              <a:off x="3479" y="2122"/>
              <a:ext cx="389"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511022" name="Line 46"/>
            <p:cNvSpPr>
              <a:spLocks noChangeShapeType="1"/>
            </p:cNvSpPr>
            <p:nvPr/>
          </p:nvSpPr>
          <p:spPr bwMode="auto">
            <a:xfrm>
              <a:off x="3633" y="1847"/>
              <a:ext cx="194" cy="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1023" name="Line 47"/>
            <p:cNvSpPr>
              <a:spLocks noChangeShapeType="1"/>
            </p:cNvSpPr>
            <p:nvPr/>
          </p:nvSpPr>
          <p:spPr bwMode="auto">
            <a:xfrm rot="283578" flipH="1">
              <a:off x="3518" y="1839"/>
              <a:ext cx="288" cy="480"/>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24" name="Line 48"/>
            <p:cNvSpPr>
              <a:spLocks noChangeShapeType="1"/>
            </p:cNvSpPr>
            <p:nvPr/>
          </p:nvSpPr>
          <p:spPr bwMode="auto">
            <a:xfrm flipH="1">
              <a:off x="3503" y="2301"/>
              <a:ext cx="135" cy="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1025" name="Line 49"/>
            <p:cNvSpPr>
              <a:spLocks noChangeShapeType="1"/>
            </p:cNvSpPr>
            <p:nvPr/>
          </p:nvSpPr>
          <p:spPr bwMode="auto">
            <a:xfrm flipH="1">
              <a:off x="3560" y="2220"/>
              <a:ext cx="73" cy="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1026" name="Line 50"/>
            <p:cNvSpPr>
              <a:spLocks noChangeShapeType="1"/>
            </p:cNvSpPr>
            <p:nvPr/>
          </p:nvSpPr>
          <p:spPr bwMode="auto">
            <a:xfrm>
              <a:off x="3648" y="2016"/>
              <a:ext cx="61" cy="9"/>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511027" name="Line 51"/>
            <p:cNvSpPr>
              <a:spLocks noChangeShapeType="1"/>
            </p:cNvSpPr>
            <p:nvPr/>
          </p:nvSpPr>
          <p:spPr bwMode="auto">
            <a:xfrm>
              <a:off x="3633" y="1961"/>
              <a:ext cx="116" cy="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1028" name="Line 52"/>
            <p:cNvSpPr>
              <a:spLocks noChangeShapeType="1"/>
            </p:cNvSpPr>
            <p:nvPr/>
          </p:nvSpPr>
          <p:spPr bwMode="auto">
            <a:xfrm>
              <a:off x="3633" y="1904"/>
              <a:ext cx="159" cy="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1029" name="Line 53"/>
            <p:cNvSpPr>
              <a:spLocks noChangeShapeType="1"/>
            </p:cNvSpPr>
            <p:nvPr/>
          </p:nvSpPr>
          <p:spPr bwMode="auto">
            <a:xfrm>
              <a:off x="3633" y="1637"/>
              <a:ext cx="194" cy="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1030" name="Line 54"/>
            <p:cNvSpPr>
              <a:spLocks noChangeShapeType="1"/>
            </p:cNvSpPr>
            <p:nvPr/>
          </p:nvSpPr>
          <p:spPr bwMode="auto">
            <a:xfrm>
              <a:off x="3633" y="1710"/>
              <a:ext cx="194" cy="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1031" name="Line 55"/>
            <p:cNvSpPr>
              <a:spLocks noChangeShapeType="1"/>
            </p:cNvSpPr>
            <p:nvPr/>
          </p:nvSpPr>
          <p:spPr bwMode="auto">
            <a:xfrm>
              <a:off x="3633" y="1782"/>
              <a:ext cx="194" cy="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1032" name="Line 56"/>
            <p:cNvSpPr>
              <a:spLocks noChangeShapeType="1"/>
            </p:cNvSpPr>
            <p:nvPr/>
          </p:nvSpPr>
          <p:spPr bwMode="auto">
            <a:xfrm flipH="1">
              <a:off x="3503" y="2430"/>
              <a:ext cx="135" cy="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1033" name="Line 57"/>
            <p:cNvSpPr>
              <a:spLocks noChangeShapeType="1"/>
            </p:cNvSpPr>
            <p:nvPr/>
          </p:nvSpPr>
          <p:spPr bwMode="auto">
            <a:xfrm flipH="1">
              <a:off x="3503" y="2365"/>
              <a:ext cx="135" cy="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1034" name="Line 58"/>
            <p:cNvSpPr>
              <a:spLocks noChangeShapeType="1"/>
            </p:cNvSpPr>
            <p:nvPr/>
          </p:nvSpPr>
          <p:spPr bwMode="auto">
            <a:xfrm>
              <a:off x="3504" y="2295"/>
              <a:ext cx="0" cy="144"/>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35" name="Line 59"/>
            <p:cNvSpPr>
              <a:spLocks noChangeShapeType="1"/>
            </p:cNvSpPr>
            <p:nvPr/>
          </p:nvSpPr>
          <p:spPr bwMode="auto">
            <a:xfrm>
              <a:off x="3827" y="1637"/>
              <a:ext cx="0" cy="214"/>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36" name="Text Box 60"/>
            <p:cNvSpPr txBox="1">
              <a:spLocks noChangeArrowheads="1"/>
            </p:cNvSpPr>
            <p:nvPr/>
          </p:nvSpPr>
          <p:spPr bwMode="auto">
            <a:xfrm>
              <a:off x="3827" y="1496"/>
              <a:ext cx="350" cy="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511037" name="Text Box 61"/>
            <p:cNvSpPr txBox="1">
              <a:spLocks noChangeArrowheads="1"/>
            </p:cNvSpPr>
            <p:nvPr/>
          </p:nvSpPr>
          <p:spPr bwMode="auto">
            <a:xfrm>
              <a:off x="1776" y="1632"/>
              <a:ext cx="806" cy="29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algn="l" eaLnBrk="0" hangingPunct="0"/>
              <a:r>
                <a:rPr lang="en-US" sz="1200">
                  <a:latin typeface="Times New Roman" pitchFamily="18" charset="0"/>
                  <a:cs typeface="Times New Roman" pitchFamily="18" charset="0"/>
                </a:rPr>
                <a:t> </a:t>
              </a:r>
              <a:r>
                <a:rPr lang="en-US">
                  <a:solidFill>
                    <a:srgbClr val="000000"/>
                  </a:solidFill>
                  <a:latin typeface="Times New Roman" pitchFamily="18" charset="0"/>
                  <a:cs typeface="Times New Roman" pitchFamily="18" charset="0"/>
                </a:rPr>
                <a:t>đàn hồi</a:t>
              </a:r>
            </a:p>
          </p:txBody>
        </p:sp>
        <p:sp>
          <p:nvSpPr>
            <p:cNvPr id="511038" name="Line 62"/>
            <p:cNvSpPr>
              <a:spLocks noChangeShapeType="1"/>
            </p:cNvSpPr>
            <p:nvPr/>
          </p:nvSpPr>
          <p:spPr bwMode="auto">
            <a:xfrm flipV="1">
              <a:off x="1591" y="1885"/>
              <a:ext cx="292" cy="1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39" name="Line 63"/>
            <p:cNvSpPr>
              <a:spLocks noChangeShapeType="1"/>
            </p:cNvSpPr>
            <p:nvPr/>
          </p:nvSpPr>
          <p:spPr bwMode="auto">
            <a:xfrm>
              <a:off x="2369" y="1885"/>
              <a:ext cx="194" cy="1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40" name="Line 64"/>
            <p:cNvSpPr>
              <a:spLocks noChangeShapeType="1"/>
            </p:cNvSpPr>
            <p:nvPr/>
          </p:nvSpPr>
          <p:spPr bwMode="auto">
            <a:xfrm rot="327507" flipV="1">
              <a:off x="2682" y="1434"/>
              <a:ext cx="389" cy="2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41" name="AutoShape 65"/>
            <p:cNvSpPr>
              <a:spLocks noChangeArrowheads="1"/>
            </p:cNvSpPr>
            <p:nvPr/>
          </p:nvSpPr>
          <p:spPr bwMode="auto">
            <a:xfrm>
              <a:off x="2661" y="1691"/>
              <a:ext cx="24" cy="24"/>
            </a:xfrm>
            <a:prstGeom prst="flowChartConnector">
              <a:avLst/>
            </a:prstGeom>
            <a:solidFill>
              <a:srgbClr val="000000"/>
            </a:solidFill>
            <a:ln w="9525">
              <a:solidFill>
                <a:schemeClr val="bg1"/>
              </a:solidFill>
              <a:round/>
              <a:headEnd/>
              <a:tailEnd/>
            </a:ln>
          </p:spPr>
          <p:txBody>
            <a:bodyPr/>
            <a:lstStyle/>
            <a:p>
              <a:endParaRPr lang="en-US"/>
            </a:p>
          </p:txBody>
        </p:sp>
        <p:sp>
          <p:nvSpPr>
            <p:cNvPr id="511042" name="AutoShape 66"/>
            <p:cNvSpPr>
              <a:spLocks noChangeArrowheads="1"/>
            </p:cNvSpPr>
            <p:nvPr/>
          </p:nvSpPr>
          <p:spPr bwMode="auto">
            <a:xfrm>
              <a:off x="2750" y="2354"/>
              <a:ext cx="24" cy="24"/>
            </a:xfrm>
            <a:prstGeom prst="flowChartConnector">
              <a:avLst/>
            </a:prstGeom>
            <a:solidFill>
              <a:srgbClr val="000000"/>
            </a:solidFill>
            <a:ln w="9525">
              <a:solidFill>
                <a:schemeClr val="bg1"/>
              </a:solidFill>
              <a:round/>
              <a:headEnd/>
              <a:tailEnd/>
            </a:ln>
          </p:spPr>
          <p:txBody>
            <a:bodyPr/>
            <a:lstStyle/>
            <a:p>
              <a:endParaRPr lang="en-US"/>
            </a:p>
          </p:txBody>
        </p:sp>
        <p:sp>
          <p:nvSpPr>
            <p:cNvPr id="511043" name="Line 67"/>
            <p:cNvSpPr>
              <a:spLocks noChangeShapeType="1"/>
            </p:cNvSpPr>
            <p:nvPr/>
          </p:nvSpPr>
          <p:spPr bwMode="auto">
            <a:xfrm rot="159765" flipV="1">
              <a:off x="2778" y="1503"/>
              <a:ext cx="291" cy="8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44" name="Text Box 68"/>
            <p:cNvSpPr txBox="1">
              <a:spLocks noChangeArrowheads="1"/>
            </p:cNvSpPr>
            <p:nvPr/>
          </p:nvSpPr>
          <p:spPr bwMode="auto">
            <a:xfrm>
              <a:off x="3025" y="1318"/>
              <a:ext cx="486" cy="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200">
                  <a:latin typeface="Times New Roman" pitchFamily="18" charset="0"/>
                  <a:cs typeface="Times New Roman" pitchFamily="18" charset="0"/>
                </a:rPr>
                <a:t> </a:t>
              </a:r>
              <a:r>
                <a:rPr lang="en-US">
                  <a:solidFill>
                    <a:srgbClr val="000000"/>
                  </a:solidFill>
                  <a:latin typeface="Times New Roman" pitchFamily="18" charset="0"/>
                  <a:cs typeface="Times New Roman" pitchFamily="18" charset="0"/>
                </a:rPr>
                <a:t>dẻo</a:t>
              </a:r>
            </a:p>
          </p:txBody>
        </p:sp>
        <p:sp>
          <p:nvSpPr>
            <p:cNvPr id="511045" name="Line 69"/>
            <p:cNvSpPr>
              <a:spLocks noChangeShapeType="1"/>
            </p:cNvSpPr>
            <p:nvPr/>
          </p:nvSpPr>
          <p:spPr bwMode="auto">
            <a:xfrm flipH="1">
              <a:off x="1104" y="1632"/>
              <a:ext cx="96" cy="9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1046" name="Line 70"/>
            <p:cNvSpPr>
              <a:spLocks noChangeShapeType="1"/>
            </p:cNvSpPr>
            <p:nvPr/>
          </p:nvSpPr>
          <p:spPr bwMode="auto">
            <a:xfrm flipH="1">
              <a:off x="1104" y="1632"/>
              <a:ext cx="192" cy="19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1047" name="Line 71"/>
            <p:cNvSpPr>
              <a:spLocks noChangeShapeType="1"/>
            </p:cNvSpPr>
            <p:nvPr/>
          </p:nvSpPr>
          <p:spPr bwMode="auto">
            <a:xfrm flipH="1">
              <a:off x="1152" y="1632"/>
              <a:ext cx="240" cy="24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1048" name="Line 72"/>
            <p:cNvSpPr>
              <a:spLocks noChangeShapeType="1"/>
            </p:cNvSpPr>
            <p:nvPr/>
          </p:nvSpPr>
          <p:spPr bwMode="auto">
            <a:xfrm flipH="1">
              <a:off x="1248" y="1632"/>
              <a:ext cx="240" cy="24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1049" name="Line 73"/>
            <p:cNvSpPr>
              <a:spLocks noChangeShapeType="1"/>
            </p:cNvSpPr>
            <p:nvPr/>
          </p:nvSpPr>
          <p:spPr bwMode="auto">
            <a:xfrm flipH="1">
              <a:off x="1344" y="1623"/>
              <a:ext cx="240" cy="24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1050" name="Line 74"/>
            <p:cNvSpPr>
              <a:spLocks noChangeShapeType="1"/>
            </p:cNvSpPr>
            <p:nvPr/>
          </p:nvSpPr>
          <p:spPr bwMode="auto">
            <a:xfrm flipH="1">
              <a:off x="1440" y="1632"/>
              <a:ext cx="240" cy="24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1051" name="Line 75"/>
            <p:cNvSpPr>
              <a:spLocks noChangeShapeType="1"/>
            </p:cNvSpPr>
            <p:nvPr/>
          </p:nvSpPr>
          <p:spPr bwMode="auto">
            <a:xfrm flipH="1">
              <a:off x="1527" y="1698"/>
              <a:ext cx="170" cy="1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1052" name="Line 76"/>
            <p:cNvSpPr>
              <a:spLocks noChangeShapeType="1"/>
            </p:cNvSpPr>
            <p:nvPr/>
          </p:nvSpPr>
          <p:spPr bwMode="auto">
            <a:xfrm flipH="1">
              <a:off x="1602" y="1773"/>
              <a:ext cx="96" cy="9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1053" name="Line 77"/>
            <p:cNvSpPr>
              <a:spLocks noChangeShapeType="1"/>
            </p:cNvSpPr>
            <p:nvPr/>
          </p:nvSpPr>
          <p:spPr bwMode="auto">
            <a:xfrm flipH="1">
              <a:off x="1104" y="2304"/>
              <a:ext cx="96" cy="9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1054" name="Line 78"/>
            <p:cNvSpPr>
              <a:spLocks noChangeShapeType="1"/>
            </p:cNvSpPr>
            <p:nvPr/>
          </p:nvSpPr>
          <p:spPr bwMode="auto">
            <a:xfrm flipH="1">
              <a:off x="1164" y="2322"/>
              <a:ext cx="96" cy="9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1055" name="Line 79"/>
            <p:cNvSpPr>
              <a:spLocks noChangeShapeType="1"/>
            </p:cNvSpPr>
            <p:nvPr/>
          </p:nvSpPr>
          <p:spPr bwMode="auto">
            <a:xfrm flipH="1">
              <a:off x="1260" y="2316"/>
              <a:ext cx="96" cy="9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1056" name="Line 80"/>
            <p:cNvSpPr>
              <a:spLocks noChangeShapeType="1"/>
            </p:cNvSpPr>
            <p:nvPr/>
          </p:nvSpPr>
          <p:spPr bwMode="auto">
            <a:xfrm flipH="1">
              <a:off x="1344" y="2322"/>
              <a:ext cx="96" cy="9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1057" name="Line 81"/>
            <p:cNvSpPr>
              <a:spLocks noChangeShapeType="1"/>
            </p:cNvSpPr>
            <p:nvPr/>
          </p:nvSpPr>
          <p:spPr bwMode="auto">
            <a:xfrm flipH="1">
              <a:off x="1428" y="2316"/>
              <a:ext cx="96" cy="9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1058" name="Line 82"/>
            <p:cNvSpPr>
              <a:spLocks noChangeShapeType="1"/>
            </p:cNvSpPr>
            <p:nvPr/>
          </p:nvSpPr>
          <p:spPr bwMode="auto">
            <a:xfrm flipH="1">
              <a:off x="1506" y="2322"/>
              <a:ext cx="96" cy="9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1059" name="Line 83"/>
            <p:cNvSpPr>
              <a:spLocks noChangeShapeType="1"/>
            </p:cNvSpPr>
            <p:nvPr/>
          </p:nvSpPr>
          <p:spPr bwMode="auto">
            <a:xfrm flipH="1">
              <a:off x="1590" y="2322"/>
              <a:ext cx="96" cy="9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1060" name="Text Box 84"/>
            <p:cNvSpPr txBox="1">
              <a:spLocks noChangeArrowheads="1"/>
            </p:cNvSpPr>
            <p:nvPr/>
          </p:nvSpPr>
          <p:spPr bwMode="auto">
            <a:xfrm>
              <a:off x="4080" y="1706"/>
              <a:ext cx="143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latin typeface=".VnTime" pitchFamily="34" charset="0"/>
                  <a:cs typeface="Times New Roman" pitchFamily="18" charset="0"/>
                </a:rPr>
                <a:t>M</a:t>
              </a:r>
              <a:r>
                <a:rPr lang="en-US" baseline="-30000">
                  <a:solidFill>
                    <a:srgbClr val="000000"/>
                  </a:solidFill>
                  <a:latin typeface=".VnTime" pitchFamily="34" charset="0"/>
                  <a:cs typeface="Times New Roman" pitchFamily="18" charset="0"/>
                </a:rPr>
                <a:t>zgh1</a:t>
              </a:r>
              <a:r>
                <a:rPr lang="en-US">
                  <a:solidFill>
                    <a:srgbClr val="000000"/>
                  </a:solidFill>
                  <a:latin typeface=".VnTime" pitchFamily="34" charset="0"/>
                  <a:cs typeface="Times New Roman" pitchFamily="18" charset="0"/>
                </a:rPr>
                <a:t>&lt;M</a:t>
              </a:r>
              <a:r>
                <a:rPr lang="en-US" baseline="-30000">
                  <a:solidFill>
                    <a:srgbClr val="000000"/>
                  </a:solidFill>
                  <a:latin typeface=".VnTime" pitchFamily="34" charset="0"/>
                  <a:cs typeface="Times New Roman" pitchFamily="18" charset="0"/>
                </a:rPr>
                <a:t>z</a:t>
              </a:r>
              <a:r>
                <a:rPr lang="en-US">
                  <a:solidFill>
                    <a:srgbClr val="000000"/>
                  </a:solidFill>
                  <a:latin typeface=".VnTime" pitchFamily="34" charset="0"/>
                  <a:cs typeface="Times New Roman" pitchFamily="18" charset="0"/>
                </a:rPr>
                <a:t>&lt;M</a:t>
              </a:r>
              <a:r>
                <a:rPr lang="en-US" baseline="-30000">
                  <a:solidFill>
                    <a:srgbClr val="000000"/>
                  </a:solidFill>
                  <a:latin typeface=".VnTime" pitchFamily="34" charset="0"/>
                  <a:cs typeface="Times New Roman" pitchFamily="18" charset="0"/>
                </a:rPr>
                <a:t>zgh2</a:t>
              </a:r>
              <a:r>
                <a:rPr lang="en-US">
                  <a:solidFill>
                    <a:srgbClr val="000000"/>
                  </a:solidFill>
                  <a:latin typeface="Times New Roman" pitchFamily="18" charset="0"/>
                  <a:cs typeface="Times New Roman" pitchFamily="18" charset="0"/>
                </a:rPr>
                <a:t> </a:t>
              </a:r>
            </a:p>
          </p:txBody>
        </p:sp>
        <p:grpSp>
          <p:nvGrpSpPr>
            <p:cNvPr id="511061" name="Group 85"/>
            <p:cNvGrpSpPr>
              <a:grpSpLocks noChangeAspect="1"/>
            </p:cNvGrpSpPr>
            <p:nvPr/>
          </p:nvGrpSpPr>
          <p:grpSpPr bwMode="auto">
            <a:xfrm>
              <a:off x="3840" y="1536"/>
              <a:ext cx="223" cy="294"/>
              <a:chOff x="3840" y="1536"/>
              <a:chExt cx="223" cy="294"/>
            </a:xfrm>
          </p:grpSpPr>
          <p:sp>
            <p:nvSpPr>
              <p:cNvPr id="511062" name="AutoShape 86"/>
              <p:cNvSpPr>
                <a:spLocks noChangeAspect="1" noChangeArrowheads="1" noTextEdit="1"/>
              </p:cNvSpPr>
              <p:nvPr/>
            </p:nvSpPr>
            <p:spPr bwMode="auto">
              <a:xfrm>
                <a:off x="3840" y="1536"/>
                <a:ext cx="22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11063" name="Rectangle 87"/>
              <p:cNvSpPr>
                <a:spLocks noChangeArrowheads="1"/>
              </p:cNvSpPr>
              <p:nvPr/>
            </p:nvSpPr>
            <p:spPr bwMode="auto">
              <a:xfrm>
                <a:off x="3975" y="1657"/>
                <a:ext cx="64"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a:solidFill>
                      <a:srgbClr val="000000"/>
                    </a:solidFill>
                    <a:latin typeface="Times New Roman" pitchFamily="18" charset="0"/>
                  </a:rPr>
                  <a:t>c</a:t>
                </a:r>
                <a:endParaRPr lang="en-US"/>
              </a:p>
            </p:txBody>
          </p:sp>
          <p:sp>
            <p:nvSpPr>
              <p:cNvPr id="511064" name="Rectangle 88"/>
              <p:cNvSpPr>
                <a:spLocks noChangeArrowheads="1"/>
              </p:cNvSpPr>
              <p:nvPr/>
            </p:nvSpPr>
            <p:spPr bwMode="auto">
              <a:xfrm>
                <a:off x="3860" y="1545"/>
                <a:ext cx="12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i="1">
                    <a:solidFill>
                      <a:srgbClr val="000000"/>
                    </a:solidFill>
                    <a:latin typeface="Times New Roman" pitchFamily="18" charset="0"/>
                  </a:rPr>
                  <a:t>σ</a:t>
                </a:r>
                <a:endParaRPr lang="en-US"/>
              </a:p>
            </p:txBody>
          </p:sp>
        </p:grpSp>
      </p:grpSp>
      <p:sp>
        <p:nvSpPr>
          <p:cNvPr id="511065" name="Text Box 89"/>
          <p:cNvSpPr txBox="1">
            <a:spLocks noChangeArrowheads="1"/>
          </p:cNvSpPr>
          <p:nvPr/>
        </p:nvSpPr>
        <p:spPr bwMode="auto">
          <a:xfrm>
            <a:off x="304800" y="228600"/>
            <a:ext cx="4832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0000"/>
                </a:solidFill>
              </a:rPr>
              <a:t>15. 4. Thanh chịu uốn thuần tuý</a:t>
            </a:r>
            <a:r>
              <a:rPr lang="en-US">
                <a:solidFill>
                  <a:srgbClr val="000000"/>
                </a:solidFill>
              </a:rPr>
              <a:t>.</a:t>
            </a:r>
            <a:endParaRPr lang="en-US">
              <a:solidFill>
                <a:srgbClr val="000000"/>
              </a:solidFill>
              <a:latin typeface="Times New Roman" pitchFamily="18" charset="0"/>
              <a:cs typeface="Times New Roman" pitchFamily="18" charset="0"/>
            </a:endParaRPr>
          </a:p>
        </p:txBody>
      </p:sp>
      <p:grpSp>
        <p:nvGrpSpPr>
          <p:cNvPr id="511066" name="Group 90"/>
          <p:cNvGrpSpPr>
            <a:grpSpLocks/>
          </p:cNvGrpSpPr>
          <p:nvPr/>
        </p:nvGrpSpPr>
        <p:grpSpPr bwMode="auto">
          <a:xfrm>
            <a:off x="6184900" y="685800"/>
            <a:ext cx="1282700" cy="1944688"/>
            <a:chOff x="3896" y="432"/>
            <a:chExt cx="808" cy="1225"/>
          </a:xfrm>
        </p:grpSpPr>
        <p:sp>
          <p:nvSpPr>
            <p:cNvPr id="511067" name="Line 91"/>
            <p:cNvSpPr>
              <a:spLocks noChangeShapeType="1"/>
            </p:cNvSpPr>
            <p:nvPr/>
          </p:nvSpPr>
          <p:spPr bwMode="auto">
            <a:xfrm>
              <a:off x="3908" y="1035"/>
              <a:ext cx="389"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511068" name="Line 92"/>
            <p:cNvSpPr>
              <a:spLocks noChangeShapeType="1"/>
            </p:cNvSpPr>
            <p:nvPr/>
          </p:nvSpPr>
          <p:spPr bwMode="auto">
            <a:xfrm>
              <a:off x="4103" y="550"/>
              <a:ext cx="0" cy="80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69" name="Line 93"/>
            <p:cNvSpPr>
              <a:spLocks noChangeShapeType="1"/>
            </p:cNvSpPr>
            <p:nvPr/>
          </p:nvSpPr>
          <p:spPr bwMode="auto">
            <a:xfrm>
              <a:off x="4103" y="550"/>
              <a:ext cx="291" cy="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1070" name="Line 94"/>
            <p:cNvSpPr>
              <a:spLocks noChangeShapeType="1"/>
            </p:cNvSpPr>
            <p:nvPr/>
          </p:nvSpPr>
          <p:spPr bwMode="auto">
            <a:xfrm flipH="1">
              <a:off x="3896" y="546"/>
              <a:ext cx="501" cy="806"/>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71" name="Line 95"/>
            <p:cNvSpPr>
              <a:spLocks noChangeShapeType="1"/>
            </p:cNvSpPr>
            <p:nvPr/>
          </p:nvSpPr>
          <p:spPr bwMode="auto">
            <a:xfrm flipH="1">
              <a:off x="3908" y="1344"/>
              <a:ext cx="195" cy="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1072" name="Line 96"/>
            <p:cNvSpPr>
              <a:spLocks noChangeShapeType="1"/>
            </p:cNvSpPr>
            <p:nvPr/>
          </p:nvSpPr>
          <p:spPr bwMode="auto">
            <a:xfrm flipH="1">
              <a:off x="3973" y="1247"/>
              <a:ext cx="135" cy="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1073" name="Line 97"/>
            <p:cNvSpPr>
              <a:spLocks noChangeShapeType="1"/>
            </p:cNvSpPr>
            <p:nvPr/>
          </p:nvSpPr>
          <p:spPr bwMode="auto">
            <a:xfrm flipH="1">
              <a:off x="4030" y="1142"/>
              <a:ext cx="73" cy="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1074" name="Line 98"/>
            <p:cNvSpPr>
              <a:spLocks noChangeShapeType="1"/>
            </p:cNvSpPr>
            <p:nvPr/>
          </p:nvSpPr>
          <p:spPr bwMode="auto">
            <a:xfrm>
              <a:off x="4103" y="647"/>
              <a:ext cx="239" cy="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1075" name="Line 99"/>
            <p:cNvSpPr>
              <a:spLocks noChangeShapeType="1"/>
            </p:cNvSpPr>
            <p:nvPr/>
          </p:nvSpPr>
          <p:spPr bwMode="auto">
            <a:xfrm>
              <a:off x="4103" y="744"/>
              <a:ext cx="177" cy="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1076" name="Line 100"/>
            <p:cNvSpPr>
              <a:spLocks noChangeShapeType="1"/>
            </p:cNvSpPr>
            <p:nvPr/>
          </p:nvSpPr>
          <p:spPr bwMode="auto">
            <a:xfrm>
              <a:off x="4103" y="839"/>
              <a:ext cx="116" cy="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1077" name="Line 101"/>
            <p:cNvSpPr>
              <a:spLocks noChangeShapeType="1"/>
            </p:cNvSpPr>
            <p:nvPr/>
          </p:nvSpPr>
          <p:spPr bwMode="auto">
            <a:xfrm>
              <a:off x="4127" y="930"/>
              <a:ext cx="52" cy="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1078" name="Text Box 102"/>
            <p:cNvSpPr txBox="1">
              <a:spLocks noChangeArrowheads="1"/>
            </p:cNvSpPr>
            <p:nvPr/>
          </p:nvSpPr>
          <p:spPr bwMode="auto">
            <a:xfrm>
              <a:off x="4354" y="706"/>
              <a:ext cx="350" cy="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pSp>
          <p:nvGrpSpPr>
            <p:cNvPr id="511079" name="Group 103"/>
            <p:cNvGrpSpPr>
              <a:grpSpLocks noChangeAspect="1"/>
            </p:cNvGrpSpPr>
            <p:nvPr/>
          </p:nvGrpSpPr>
          <p:grpSpPr bwMode="auto">
            <a:xfrm>
              <a:off x="4406" y="432"/>
              <a:ext cx="223" cy="294"/>
              <a:chOff x="3936" y="288"/>
              <a:chExt cx="223" cy="294"/>
            </a:xfrm>
          </p:grpSpPr>
          <p:sp>
            <p:nvSpPr>
              <p:cNvPr id="511080" name="AutoShape 104"/>
              <p:cNvSpPr>
                <a:spLocks noChangeAspect="1" noChangeArrowheads="1" noTextEdit="1"/>
              </p:cNvSpPr>
              <p:nvPr/>
            </p:nvSpPr>
            <p:spPr bwMode="auto">
              <a:xfrm>
                <a:off x="3936" y="288"/>
                <a:ext cx="22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11081" name="Rectangle 105"/>
              <p:cNvSpPr>
                <a:spLocks noChangeArrowheads="1"/>
              </p:cNvSpPr>
              <p:nvPr/>
            </p:nvSpPr>
            <p:spPr bwMode="auto">
              <a:xfrm>
                <a:off x="4071" y="409"/>
                <a:ext cx="64"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a:solidFill>
                      <a:srgbClr val="000000"/>
                    </a:solidFill>
                    <a:latin typeface="Times New Roman" pitchFamily="18" charset="0"/>
                  </a:rPr>
                  <a:t>c</a:t>
                </a:r>
                <a:endParaRPr lang="en-US"/>
              </a:p>
            </p:txBody>
          </p:sp>
          <p:sp>
            <p:nvSpPr>
              <p:cNvPr id="511082" name="Rectangle 106"/>
              <p:cNvSpPr>
                <a:spLocks noChangeArrowheads="1"/>
              </p:cNvSpPr>
              <p:nvPr/>
            </p:nvSpPr>
            <p:spPr bwMode="auto">
              <a:xfrm>
                <a:off x="3956" y="297"/>
                <a:ext cx="12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i="1">
                    <a:solidFill>
                      <a:srgbClr val="000000"/>
                    </a:solidFill>
                    <a:latin typeface="Times New Roman" pitchFamily="18" charset="0"/>
                  </a:rPr>
                  <a:t>σ</a:t>
                </a:r>
                <a:endParaRPr lang="en-US"/>
              </a:p>
            </p:txBody>
          </p:sp>
        </p:grpSp>
        <p:sp>
          <p:nvSpPr>
            <p:cNvPr id="511083" name="Text Box 107"/>
            <p:cNvSpPr txBox="1">
              <a:spLocks noChangeArrowheads="1"/>
            </p:cNvSpPr>
            <p:nvPr/>
          </p:nvSpPr>
          <p:spPr bwMode="auto">
            <a:xfrm>
              <a:off x="3926" y="1369"/>
              <a:ext cx="55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M</a:t>
              </a:r>
              <a:r>
                <a:rPr lang="en-US" baseline="-25000"/>
                <a:t>zgh1</a:t>
              </a:r>
            </a:p>
          </p:txBody>
        </p:sp>
      </p:grpSp>
      <p:grpSp>
        <p:nvGrpSpPr>
          <p:cNvPr id="511084" name="Group 108"/>
          <p:cNvGrpSpPr>
            <a:grpSpLocks/>
          </p:cNvGrpSpPr>
          <p:nvPr/>
        </p:nvGrpSpPr>
        <p:grpSpPr bwMode="auto">
          <a:xfrm>
            <a:off x="1604963" y="4648200"/>
            <a:ext cx="3698875" cy="2133600"/>
            <a:chOff x="1011" y="2928"/>
            <a:chExt cx="2330" cy="1344"/>
          </a:xfrm>
        </p:grpSpPr>
        <p:sp>
          <p:nvSpPr>
            <p:cNvPr id="511085" name="Line 109"/>
            <p:cNvSpPr>
              <a:spLocks noChangeShapeType="1"/>
            </p:cNvSpPr>
            <p:nvPr/>
          </p:nvSpPr>
          <p:spPr bwMode="auto">
            <a:xfrm>
              <a:off x="1113" y="3239"/>
              <a:ext cx="58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86" name="Line 110"/>
            <p:cNvSpPr>
              <a:spLocks noChangeShapeType="1"/>
            </p:cNvSpPr>
            <p:nvPr/>
          </p:nvSpPr>
          <p:spPr bwMode="auto">
            <a:xfrm>
              <a:off x="1691" y="3230"/>
              <a:ext cx="0" cy="80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87" name="Line 111"/>
            <p:cNvSpPr>
              <a:spLocks noChangeShapeType="1"/>
            </p:cNvSpPr>
            <p:nvPr/>
          </p:nvSpPr>
          <p:spPr bwMode="auto">
            <a:xfrm flipH="1">
              <a:off x="1113" y="4024"/>
              <a:ext cx="58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88" name="Line 112"/>
            <p:cNvSpPr>
              <a:spLocks noChangeShapeType="1"/>
            </p:cNvSpPr>
            <p:nvPr/>
          </p:nvSpPr>
          <p:spPr bwMode="auto">
            <a:xfrm>
              <a:off x="1113" y="3230"/>
              <a:ext cx="0" cy="2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89" name="Line 113"/>
            <p:cNvSpPr>
              <a:spLocks noChangeShapeType="1"/>
            </p:cNvSpPr>
            <p:nvPr/>
          </p:nvSpPr>
          <p:spPr bwMode="auto">
            <a:xfrm rot="906942" flipH="1">
              <a:off x="1041" y="3511"/>
              <a:ext cx="6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90" name="Line 114"/>
            <p:cNvSpPr>
              <a:spLocks noChangeShapeType="1"/>
            </p:cNvSpPr>
            <p:nvPr/>
          </p:nvSpPr>
          <p:spPr bwMode="auto">
            <a:xfrm>
              <a:off x="1032" y="3570"/>
              <a:ext cx="13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91" name="Line 115"/>
            <p:cNvSpPr>
              <a:spLocks noChangeShapeType="1"/>
            </p:cNvSpPr>
            <p:nvPr/>
          </p:nvSpPr>
          <p:spPr bwMode="auto">
            <a:xfrm rot="899374" flipH="1">
              <a:off x="1122" y="3565"/>
              <a:ext cx="37" cy="37"/>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92" name="Line 116"/>
            <p:cNvSpPr>
              <a:spLocks noChangeShapeType="1"/>
            </p:cNvSpPr>
            <p:nvPr/>
          </p:nvSpPr>
          <p:spPr bwMode="auto">
            <a:xfrm>
              <a:off x="1113" y="3612"/>
              <a:ext cx="0" cy="4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093" name="Arc 117"/>
            <p:cNvSpPr>
              <a:spLocks/>
            </p:cNvSpPr>
            <p:nvPr/>
          </p:nvSpPr>
          <p:spPr bwMode="auto">
            <a:xfrm>
              <a:off x="2306" y="3517"/>
              <a:ext cx="674" cy="507"/>
            </a:xfrm>
            <a:custGeom>
              <a:avLst/>
              <a:gdLst>
                <a:gd name="G0" fmla="+- 21600 0 0"/>
                <a:gd name="G1" fmla="+- 18214 0 0"/>
                <a:gd name="G2" fmla="+- 21600 0 0"/>
                <a:gd name="T0" fmla="*/ 33211 w 43200"/>
                <a:gd name="T1" fmla="*/ 0 h 39814"/>
                <a:gd name="T2" fmla="*/ 9379 w 43200"/>
                <a:gd name="T3" fmla="*/ 404 h 39814"/>
                <a:gd name="T4" fmla="*/ 21600 w 43200"/>
                <a:gd name="T5" fmla="*/ 18214 h 39814"/>
              </a:gdLst>
              <a:ahLst/>
              <a:cxnLst>
                <a:cxn ang="0">
                  <a:pos x="T0" y="T1"/>
                </a:cxn>
                <a:cxn ang="0">
                  <a:pos x="T2" y="T3"/>
                </a:cxn>
                <a:cxn ang="0">
                  <a:pos x="T4" y="T5"/>
                </a:cxn>
              </a:cxnLst>
              <a:rect l="0" t="0" r="r" b="b"/>
              <a:pathLst>
                <a:path w="43200" h="39814" fill="none" extrusionOk="0">
                  <a:moveTo>
                    <a:pt x="33210" y="0"/>
                  </a:moveTo>
                  <a:cubicBezTo>
                    <a:pt x="39433" y="3966"/>
                    <a:pt x="43200" y="10835"/>
                    <a:pt x="43200" y="18214"/>
                  </a:cubicBezTo>
                  <a:cubicBezTo>
                    <a:pt x="43200" y="30143"/>
                    <a:pt x="33529" y="39814"/>
                    <a:pt x="21600" y="39814"/>
                  </a:cubicBezTo>
                  <a:cubicBezTo>
                    <a:pt x="9670" y="39814"/>
                    <a:pt x="0" y="30143"/>
                    <a:pt x="0" y="18214"/>
                  </a:cubicBezTo>
                  <a:cubicBezTo>
                    <a:pt x="-1" y="11094"/>
                    <a:pt x="3508" y="4432"/>
                    <a:pt x="9378" y="403"/>
                  </a:cubicBezTo>
                </a:path>
                <a:path w="43200" h="39814" stroke="0" extrusionOk="0">
                  <a:moveTo>
                    <a:pt x="33210" y="0"/>
                  </a:moveTo>
                  <a:cubicBezTo>
                    <a:pt x="39433" y="3966"/>
                    <a:pt x="43200" y="10835"/>
                    <a:pt x="43200" y="18214"/>
                  </a:cubicBezTo>
                  <a:cubicBezTo>
                    <a:pt x="43200" y="30143"/>
                    <a:pt x="33529" y="39814"/>
                    <a:pt x="21600" y="39814"/>
                  </a:cubicBezTo>
                  <a:cubicBezTo>
                    <a:pt x="9670" y="39814"/>
                    <a:pt x="0" y="30143"/>
                    <a:pt x="0" y="18214"/>
                  </a:cubicBezTo>
                  <a:cubicBezTo>
                    <a:pt x="-1" y="11094"/>
                    <a:pt x="3508" y="4432"/>
                    <a:pt x="9378" y="403"/>
                  </a:cubicBezTo>
                  <a:lnTo>
                    <a:pt x="21600" y="18214"/>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1094" name="Arc 118"/>
            <p:cNvSpPr>
              <a:spLocks/>
            </p:cNvSpPr>
            <p:nvPr/>
          </p:nvSpPr>
          <p:spPr bwMode="auto">
            <a:xfrm>
              <a:off x="2509" y="3232"/>
              <a:ext cx="269" cy="179"/>
            </a:xfrm>
            <a:custGeom>
              <a:avLst/>
              <a:gdLst>
                <a:gd name="G0" fmla="+- 21600 0 0"/>
                <a:gd name="G1" fmla="+- 21600 0 0"/>
                <a:gd name="G2" fmla="+- 21600 0 0"/>
                <a:gd name="T0" fmla="*/ 1144 w 43200"/>
                <a:gd name="T1" fmla="*/ 28536 h 28536"/>
                <a:gd name="T2" fmla="*/ 42618 w 43200"/>
                <a:gd name="T3" fmla="*/ 26580 h 28536"/>
                <a:gd name="T4" fmla="*/ 21600 w 43200"/>
                <a:gd name="T5" fmla="*/ 21600 h 28536"/>
              </a:gdLst>
              <a:ahLst/>
              <a:cxnLst>
                <a:cxn ang="0">
                  <a:pos x="T0" y="T1"/>
                </a:cxn>
                <a:cxn ang="0">
                  <a:pos x="T2" y="T3"/>
                </a:cxn>
                <a:cxn ang="0">
                  <a:pos x="T4" y="T5"/>
                </a:cxn>
              </a:cxnLst>
              <a:rect l="0" t="0" r="r" b="b"/>
              <a:pathLst>
                <a:path w="43200" h="28536" fill="none" extrusionOk="0">
                  <a:moveTo>
                    <a:pt x="1143" y="28536"/>
                  </a:moveTo>
                  <a:cubicBezTo>
                    <a:pt x="386" y="26301"/>
                    <a:pt x="0" y="23958"/>
                    <a:pt x="0" y="21600"/>
                  </a:cubicBezTo>
                  <a:cubicBezTo>
                    <a:pt x="0" y="9670"/>
                    <a:pt x="9670" y="0"/>
                    <a:pt x="21600" y="0"/>
                  </a:cubicBezTo>
                  <a:cubicBezTo>
                    <a:pt x="33529" y="0"/>
                    <a:pt x="43200" y="9670"/>
                    <a:pt x="43200" y="21600"/>
                  </a:cubicBezTo>
                  <a:cubicBezTo>
                    <a:pt x="43200" y="23276"/>
                    <a:pt x="43004" y="24948"/>
                    <a:pt x="42618" y="26580"/>
                  </a:cubicBezTo>
                </a:path>
                <a:path w="43200" h="28536" stroke="0" extrusionOk="0">
                  <a:moveTo>
                    <a:pt x="1143" y="28536"/>
                  </a:moveTo>
                  <a:cubicBezTo>
                    <a:pt x="386" y="26301"/>
                    <a:pt x="0" y="23958"/>
                    <a:pt x="0" y="21600"/>
                  </a:cubicBezTo>
                  <a:cubicBezTo>
                    <a:pt x="0" y="9670"/>
                    <a:pt x="9670" y="0"/>
                    <a:pt x="21600" y="0"/>
                  </a:cubicBezTo>
                  <a:cubicBezTo>
                    <a:pt x="33529" y="0"/>
                    <a:pt x="43200" y="9670"/>
                    <a:pt x="43200" y="21600"/>
                  </a:cubicBezTo>
                  <a:cubicBezTo>
                    <a:pt x="43200" y="23276"/>
                    <a:pt x="43004" y="24948"/>
                    <a:pt x="42618" y="26580"/>
                  </a:cubicBezTo>
                  <a:lnTo>
                    <a:pt x="21600" y="21600"/>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1095" name="Arc 119"/>
            <p:cNvSpPr>
              <a:spLocks/>
            </p:cNvSpPr>
            <p:nvPr/>
          </p:nvSpPr>
          <p:spPr bwMode="auto">
            <a:xfrm>
              <a:off x="2774" y="3400"/>
              <a:ext cx="135" cy="142"/>
            </a:xfrm>
            <a:custGeom>
              <a:avLst/>
              <a:gdLst>
                <a:gd name="G0" fmla="+- 21600 0 0"/>
                <a:gd name="G1" fmla="+- 3048 0 0"/>
                <a:gd name="G2" fmla="+- 21600 0 0"/>
                <a:gd name="T0" fmla="*/ 12704 w 21600"/>
                <a:gd name="T1" fmla="*/ 22731 h 22731"/>
                <a:gd name="T2" fmla="*/ 216 w 21600"/>
                <a:gd name="T3" fmla="*/ 0 h 22731"/>
                <a:gd name="T4" fmla="*/ 21600 w 21600"/>
                <a:gd name="T5" fmla="*/ 3048 h 22731"/>
              </a:gdLst>
              <a:ahLst/>
              <a:cxnLst>
                <a:cxn ang="0">
                  <a:pos x="T0" y="T1"/>
                </a:cxn>
                <a:cxn ang="0">
                  <a:pos x="T2" y="T3"/>
                </a:cxn>
                <a:cxn ang="0">
                  <a:pos x="T4" y="T5"/>
                </a:cxn>
              </a:cxnLst>
              <a:rect l="0" t="0" r="r" b="b"/>
              <a:pathLst>
                <a:path w="21600" h="22731" fill="none" extrusionOk="0">
                  <a:moveTo>
                    <a:pt x="12703" y="22731"/>
                  </a:moveTo>
                  <a:cubicBezTo>
                    <a:pt x="4970" y="19235"/>
                    <a:pt x="0" y="11535"/>
                    <a:pt x="0" y="3048"/>
                  </a:cubicBezTo>
                  <a:cubicBezTo>
                    <a:pt x="-1" y="2028"/>
                    <a:pt x="72" y="1009"/>
                    <a:pt x="216" y="0"/>
                  </a:cubicBezTo>
                </a:path>
                <a:path w="21600" h="22731" stroke="0" extrusionOk="0">
                  <a:moveTo>
                    <a:pt x="12703" y="22731"/>
                  </a:moveTo>
                  <a:cubicBezTo>
                    <a:pt x="4970" y="19235"/>
                    <a:pt x="0" y="11535"/>
                    <a:pt x="0" y="3048"/>
                  </a:cubicBezTo>
                  <a:cubicBezTo>
                    <a:pt x="-1" y="2028"/>
                    <a:pt x="72" y="1009"/>
                    <a:pt x="216" y="0"/>
                  </a:cubicBezTo>
                  <a:lnTo>
                    <a:pt x="21600" y="3048"/>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1096" name="Arc 120"/>
            <p:cNvSpPr>
              <a:spLocks/>
            </p:cNvSpPr>
            <p:nvPr/>
          </p:nvSpPr>
          <p:spPr bwMode="auto">
            <a:xfrm>
              <a:off x="2377" y="3376"/>
              <a:ext cx="135" cy="150"/>
            </a:xfrm>
            <a:custGeom>
              <a:avLst/>
              <a:gdLst>
                <a:gd name="G0" fmla="+- 0 0 0"/>
                <a:gd name="G1" fmla="+- 5203 0 0"/>
                <a:gd name="G2" fmla="+- 21600 0 0"/>
                <a:gd name="T0" fmla="*/ 20964 w 21600"/>
                <a:gd name="T1" fmla="*/ 0 h 24007"/>
                <a:gd name="T2" fmla="*/ 10629 w 21600"/>
                <a:gd name="T3" fmla="*/ 24007 h 24007"/>
                <a:gd name="T4" fmla="*/ 0 w 21600"/>
                <a:gd name="T5" fmla="*/ 5203 h 24007"/>
              </a:gdLst>
              <a:ahLst/>
              <a:cxnLst>
                <a:cxn ang="0">
                  <a:pos x="T0" y="T1"/>
                </a:cxn>
                <a:cxn ang="0">
                  <a:pos x="T2" y="T3"/>
                </a:cxn>
                <a:cxn ang="0">
                  <a:pos x="T4" y="T5"/>
                </a:cxn>
              </a:cxnLst>
              <a:rect l="0" t="0" r="r" b="b"/>
              <a:pathLst>
                <a:path w="21600" h="24007" fill="none" extrusionOk="0">
                  <a:moveTo>
                    <a:pt x="20963" y="0"/>
                  </a:moveTo>
                  <a:cubicBezTo>
                    <a:pt x="21386" y="1702"/>
                    <a:pt x="21600" y="3449"/>
                    <a:pt x="21600" y="5203"/>
                  </a:cubicBezTo>
                  <a:cubicBezTo>
                    <a:pt x="21600" y="12990"/>
                    <a:pt x="17408" y="20174"/>
                    <a:pt x="10628" y="24006"/>
                  </a:cubicBezTo>
                </a:path>
                <a:path w="21600" h="24007" stroke="0" extrusionOk="0">
                  <a:moveTo>
                    <a:pt x="20963" y="0"/>
                  </a:moveTo>
                  <a:cubicBezTo>
                    <a:pt x="21386" y="1702"/>
                    <a:pt x="21600" y="3449"/>
                    <a:pt x="21600" y="5203"/>
                  </a:cubicBezTo>
                  <a:cubicBezTo>
                    <a:pt x="21600" y="12990"/>
                    <a:pt x="17408" y="20174"/>
                    <a:pt x="10628" y="24006"/>
                  </a:cubicBezTo>
                  <a:lnTo>
                    <a:pt x="0" y="5203"/>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1097" name="Line 121"/>
            <p:cNvSpPr>
              <a:spLocks noChangeShapeType="1"/>
            </p:cNvSpPr>
            <p:nvPr/>
          </p:nvSpPr>
          <p:spPr bwMode="auto">
            <a:xfrm>
              <a:off x="1016" y="3716"/>
              <a:ext cx="778" cy="0"/>
            </a:xfrm>
            <a:prstGeom prst="line">
              <a:avLst/>
            </a:prstGeom>
            <a:noFill/>
            <a:ln w="9525">
              <a:solidFill>
                <a:schemeClr val="bg1"/>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511098" name="Line 122"/>
            <p:cNvSpPr>
              <a:spLocks noChangeShapeType="1"/>
            </p:cNvSpPr>
            <p:nvPr/>
          </p:nvSpPr>
          <p:spPr bwMode="auto">
            <a:xfrm>
              <a:off x="2175" y="3716"/>
              <a:ext cx="992" cy="0"/>
            </a:xfrm>
            <a:prstGeom prst="line">
              <a:avLst/>
            </a:prstGeom>
            <a:noFill/>
            <a:ln w="9525">
              <a:solidFill>
                <a:srgbClr val="000000"/>
              </a:solidFill>
              <a:prstDash val="lgDashDot"/>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1099" name="Line 123"/>
            <p:cNvSpPr>
              <a:spLocks noChangeShapeType="1"/>
            </p:cNvSpPr>
            <p:nvPr/>
          </p:nvSpPr>
          <p:spPr bwMode="auto">
            <a:xfrm flipV="1">
              <a:off x="2643" y="3004"/>
              <a:ext cx="0" cy="1165"/>
            </a:xfrm>
            <a:prstGeom prst="line">
              <a:avLst/>
            </a:prstGeom>
            <a:noFill/>
            <a:ln w="9525">
              <a:solidFill>
                <a:srgbClr val="000000"/>
              </a:solidFill>
              <a:prstDash val="lgDashDot"/>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1100" name="Line 124"/>
            <p:cNvSpPr>
              <a:spLocks noChangeShapeType="1"/>
            </p:cNvSpPr>
            <p:nvPr/>
          </p:nvSpPr>
          <p:spPr bwMode="auto">
            <a:xfrm>
              <a:off x="1105" y="3713"/>
              <a:ext cx="584" cy="0"/>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01" name="Line 125"/>
            <p:cNvSpPr>
              <a:spLocks noChangeShapeType="1"/>
            </p:cNvSpPr>
            <p:nvPr/>
          </p:nvSpPr>
          <p:spPr bwMode="auto">
            <a:xfrm>
              <a:off x="2288" y="3713"/>
              <a:ext cx="68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02" name="Line 126"/>
            <p:cNvSpPr>
              <a:spLocks noChangeShapeType="1"/>
            </p:cNvSpPr>
            <p:nvPr/>
          </p:nvSpPr>
          <p:spPr bwMode="auto">
            <a:xfrm flipH="1">
              <a:off x="2669" y="3721"/>
              <a:ext cx="297" cy="297"/>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03" name="Line 127"/>
            <p:cNvSpPr>
              <a:spLocks noChangeShapeType="1"/>
            </p:cNvSpPr>
            <p:nvPr/>
          </p:nvSpPr>
          <p:spPr bwMode="auto">
            <a:xfrm flipH="1">
              <a:off x="2645" y="3713"/>
              <a:ext cx="297" cy="29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04" name="Line 128"/>
            <p:cNvSpPr>
              <a:spLocks noChangeShapeType="1"/>
            </p:cNvSpPr>
            <p:nvPr/>
          </p:nvSpPr>
          <p:spPr bwMode="auto">
            <a:xfrm flipH="1">
              <a:off x="2539" y="3713"/>
              <a:ext cx="297" cy="297"/>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05" name="Line 129"/>
            <p:cNvSpPr>
              <a:spLocks noChangeShapeType="1"/>
            </p:cNvSpPr>
            <p:nvPr/>
          </p:nvSpPr>
          <p:spPr bwMode="auto">
            <a:xfrm flipH="1">
              <a:off x="2569" y="3713"/>
              <a:ext cx="282" cy="2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06" name="Line 130"/>
            <p:cNvSpPr>
              <a:spLocks noChangeShapeType="1"/>
            </p:cNvSpPr>
            <p:nvPr/>
          </p:nvSpPr>
          <p:spPr bwMode="auto">
            <a:xfrm flipH="1">
              <a:off x="2475" y="3713"/>
              <a:ext cx="282" cy="2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07" name="Line 131"/>
            <p:cNvSpPr>
              <a:spLocks noChangeShapeType="1"/>
            </p:cNvSpPr>
            <p:nvPr/>
          </p:nvSpPr>
          <p:spPr bwMode="auto">
            <a:xfrm flipH="1">
              <a:off x="2450" y="3713"/>
              <a:ext cx="251" cy="251"/>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08" name="Line 132"/>
            <p:cNvSpPr>
              <a:spLocks noChangeShapeType="1"/>
            </p:cNvSpPr>
            <p:nvPr/>
          </p:nvSpPr>
          <p:spPr bwMode="auto">
            <a:xfrm flipH="1">
              <a:off x="2426" y="3713"/>
              <a:ext cx="236" cy="236"/>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09" name="Line 133"/>
            <p:cNvSpPr>
              <a:spLocks noChangeShapeType="1"/>
            </p:cNvSpPr>
            <p:nvPr/>
          </p:nvSpPr>
          <p:spPr bwMode="auto">
            <a:xfrm flipH="1">
              <a:off x="2429" y="3705"/>
              <a:ext cx="236" cy="2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10" name="Line 134"/>
            <p:cNvSpPr>
              <a:spLocks noChangeShapeType="1"/>
            </p:cNvSpPr>
            <p:nvPr/>
          </p:nvSpPr>
          <p:spPr bwMode="auto">
            <a:xfrm flipH="1">
              <a:off x="2377" y="3713"/>
              <a:ext cx="205" cy="205"/>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11" name="Line 135"/>
            <p:cNvSpPr>
              <a:spLocks noChangeShapeType="1"/>
            </p:cNvSpPr>
            <p:nvPr/>
          </p:nvSpPr>
          <p:spPr bwMode="auto">
            <a:xfrm flipH="1">
              <a:off x="2379" y="3713"/>
              <a:ext cx="174" cy="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12" name="Line 136"/>
            <p:cNvSpPr>
              <a:spLocks noChangeShapeType="1"/>
            </p:cNvSpPr>
            <p:nvPr/>
          </p:nvSpPr>
          <p:spPr bwMode="auto">
            <a:xfrm flipH="1">
              <a:off x="2337" y="3721"/>
              <a:ext cx="150" cy="150"/>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13" name="Line 137"/>
            <p:cNvSpPr>
              <a:spLocks noChangeShapeType="1"/>
            </p:cNvSpPr>
            <p:nvPr/>
          </p:nvSpPr>
          <p:spPr bwMode="auto">
            <a:xfrm flipH="1">
              <a:off x="2328" y="3721"/>
              <a:ext cx="114" cy="11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14" name="Line 138"/>
            <p:cNvSpPr>
              <a:spLocks noChangeShapeType="1"/>
            </p:cNvSpPr>
            <p:nvPr/>
          </p:nvSpPr>
          <p:spPr bwMode="auto">
            <a:xfrm flipH="1">
              <a:off x="2312" y="3721"/>
              <a:ext cx="92" cy="92"/>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15" name="Line 139"/>
            <p:cNvSpPr>
              <a:spLocks noChangeShapeType="1"/>
            </p:cNvSpPr>
            <p:nvPr/>
          </p:nvSpPr>
          <p:spPr bwMode="auto">
            <a:xfrm flipH="1">
              <a:off x="2304" y="3715"/>
              <a:ext cx="31" cy="31"/>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16" name="Line 140"/>
            <p:cNvSpPr>
              <a:spLocks noChangeShapeType="1"/>
            </p:cNvSpPr>
            <p:nvPr/>
          </p:nvSpPr>
          <p:spPr bwMode="auto">
            <a:xfrm flipH="1">
              <a:off x="2321" y="3713"/>
              <a:ext cx="52" cy="5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17" name="Line 141"/>
            <p:cNvSpPr>
              <a:spLocks noChangeShapeType="1"/>
            </p:cNvSpPr>
            <p:nvPr/>
          </p:nvSpPr>
          <p:spPr bwMode="auto">
            <a:xfrm flipH="1">
              <a:off x="2708" y="3754"/>
              <a:ext cx="266" cy="266"/>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18" name="Line 142"/>
            <p:cNvSpPr>
              <a:spLocks noChangeShapeType="1"/>
            </p:cNvSpPr>
            <p:nvPr/>
          </p:nvSpPr>
          <p:spPr bwMode="auto">
            <a:xfrm flipH="1">
              <a:off x="2757" y="3784"/>
              <a:ext cx="205" cy="2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19" name="Line 143"/>
            <p:cNvSpPr>
              <a:spLocks noChangeShapeType="1"/>
            </p:cNvSpPr>
            <p:nvPr/>
          </p:nvSpPr>
          <p:spPr bwMode="auto">
            <a:xfrm flipH="1">
              <a:off x="2839" y="3851"/>
              <a:ext cx="113" cy="113"/>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20" name="Line 144"/>
            <p:cNvSpPr>
              <a:spLocks noChangeShapeType="1"/>
            </p:cNvSpPr>
            <p:nvPr/>
          </p:nvSpPr>
          <p:spPr bwMode="auto">
            <a:xfrm>
              <a:off x="2506" y="3397"/>
              <a:ext cx="317" cy="31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21" name="Line 145"/>
            <p:cNvSpPr>
              <a:spLocks noChangeShapeType="1"/>
            </p:cNvSpPr>
            <p:nvPr/>
          </p:nvSpPr>
          <p:spPr bwMode="auto">
            <a:xfrm>
              <a:off x="2517" y="3309"/>
              <a:ext cx="415" cy="4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22" name="Line 146"/>
            <p:cNvSpPr>
              <a:spLocks noChangeShapeType="1"/>
            </p:cNvSpPr>
            <p:nvPr/>
          </p:nvSpPr>
          <p:spPr bwMode="auto">
            <a:xfrm>
              <a:off x="2555" y="3260"/>
              <a:ext cx="404" cy="40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23" name="Line 147"/>
            <p:cNvSpPr>
              <a:spLocks noChangeShapeType="1"/>
            </p:cNvSpPr>
            <p:nvPr/>
          </p:nvSpPr>
          <p:spPr bwMode="auto">
            <a:xfrm>
              <a:off x="2628" y="3236"/>
              <a:ext cx="147" cy="14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24" name="Line 148"/>
            <p:cNvSpPr>
              <a:spLocks noChangeShapeType="1"/>
            </p:cNvSpPr>
            <p:nvPr/>
          </p:nvSpPr>
          <p:spPr bwMode="auto">
            <a:xfrm>
              <a:off x="2685" y="3244"/>
              <a:ext cx="86" cy="86"/>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25" name="Line 149"/>
            <p:cNvSpPr>
              <a:spLocks noChangeShapeType="1"/>
            </p:cNvSpPr>
            <p:nvPr/>
          </p:nvSpPr>
          <p:spPr bwMode="auto">
            <a:xfrm>
              <a:off x="2487" y="3462"/>
              <a:ext cx="260" cy="26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26" name="Line 150"/>
            <p:cNvSpPr>
              <a:spLocks noChangeShapeType="1"/>
            </p:cNvSpPr>
            <p:nvPr/>
          </p:nvSpPr>
          <p:spPr bwMode="auto">
            <a:xfrm>
              <a:off x="2458" y="3525"/>
              <a:ext cx="190" cy="18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27" name="Line 151"/>
            <p:cNvSpPr>
              <a:spLocks noChangeShapeType="1"/>
            </p:cNvSpPr>
            <p:nvPr/>
          </p:nvSpPr>
          <p:spPr bwMode="auto">
            <a:xfrm>
              <a:off x="2408" y="3551"/>
              <a:ext cx="161" cy="1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28" name="Line 152"/>
            <p:cNvSpPr>
              <a:spLocks noChangeShapeType="1"/>
            </p:cNvSpPr>
            <p:nvPr/>
          </p:nvSpPr>
          <p:spPr bwMode="auto">
            <a:xfrm>
              <a:off x="2368" y="3592"/>
              <a:ext cx="123" cy="12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29" name="Line 153"/>
            <p:cNvSpPr>
              <a:spLocks noChangeShapeType="1"/>
            </p:cNvSpPr>
            <p:nvPr/>
          </p:nvSpPr>
          <p:spPr bwMode="auto">
            <a:xfrm>
              <a:off x="2328" y="3623"/>
              <a:ext cx="91" cy="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30" name="Line 154"/>
            <p:cNvSpPr>
              <a:spLocks noChangeShapeType="1"/>
            </p:cNvSpPr>
            <p:nvPr/>
          </p:nvSpPr>
          <p:spPr bwMode="auto">
            <a:xfrm>
              <a:off x="2320" y="3649"/>
              <a:ext cx="61" cy="61"/>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31" name="Line 155"/>
            <p:cNvSpPr>
              <a:spLocks noChangeShapeType="1"/>
            </p:cNvSpPr>
            <p:nvPr/>
          </p:nvSpPr>
          <p:spPr bwMode="auto">
            <a:xfrm>
              <a:off x="2312" y="3691"/>
              <a:ext cx="31" cy="30"/>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32" name="Text Box 156"/>
            <p:cNvSpPr txBox="1">
              <a:spLocks noChangeArrowheads="1"/>
            </p:cNvSpPr>
            <p:nvPr/>
          </p:nvSpPr>
          <p:spPr bwMode="auto">
            <a:xfrm>
              <a:off x="3024" y="3483"/>
              <a:ext cx="292"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a:solidFill>
                    <a:srgbClr val="000000"/>
                  </a:solidFill>
                  <a:latin typeface="Times New Roman" pitchFamily="18" charset="0"/>
                  <a:cs typeface="Times New Roman" pitchFamily="18" charset="0"/>
                </a:rPr>
                <a:t>z'</a:t>
              </a:r>
            </a:p>
          </p:txBody>
        </p:sp>
        <p:sp>
          <p:nvSpPr>
            <p:cNvPr id="511133" name="Line 157"/>
            <p:cNvSpPr>
              <a:spLocks noChangeShapeType="1"/>
            </p:cNvSpPr>
            <p:nvPr/>
          </p:nvSpPr>
          <p:spPr bwMode="auto">
            <a:xfrm flipV="1">
              <a:off x="2709" y="3122"/>
              <a:ext cx="292" cy="2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34" name="AutoShape 158"/>
            <p:cNvSpPr>
              <a:spLocks noChangeArrowheads="1"/>
            </p:cNvSpPr>
            <p:nvPr/>
          </p:nvSpPr>
          <p:spPr bwMode="auto">
            <a:xfrm>
              <a:off x="2758" y="3900"/>
              <a:ext cx="24" cy="24"/>
            </a:xfrm>
            <a:prstGeom prst="flowChartConnector">
              <a:avLst/>
            </a:prstGeom>
            <a:solidFill>
              <a:srgbClr val="000000"/>
            </a:solidFill>
            <a:ln w="9525">
              <a:solidFill>
                <a:schemeClr val="bg1"/>
              </a:solidFill>
              <a:round/>
              <a:headEnd/>
              <a:tailEnd/>
            </a:ln>
          </p:spPr>
          <p:txBody>
            <a:bodyPr/>
            <a:lstStyle/>
            <a:p>
              <a:endParaRPr lang="en-US"/>
            </a:p>
          </p:txBody>
        </p:sp>
        <p:sp>
          <p:nvSpPr>
            <p:cNvPr id="511135" name="AutoShape 159"/>
            <p:cNvSpPr>
              <a:spLocks noChangeArrowheads="1"/>
            </p:cNvSpPr>
            <p:nvPr/>
          </p:nvSpPr>
          <p:spPr bwMode="auto">
            <a:xfrm>
              <a:off x="2709" y="3398"/>
              <a:ext cx="25" cy="24"/>
            </a:xfrm>
            <a:prstGeom prst="flowChartConnector">
              <a:avLst/>
            </a:prstGeom>
            <a:solidFill>
              <a:srgbClr val="000000"/>
            </a:solidFill>
            <a:ln w="9525">
              <a:solidFill>
                <a:schemeClr val="bg1"/>
              </a:solidFill>
              <a:round/>
              <a:headEnd/>
              <a:tailEnd/>
            </a:ln>
          </p:spPr>
          <p:txBody>
            <a:bodyPr/>
            <a:lstStyle/>
            <a:p>
              <a:endParaRPr lang="en-US"/>
            </a:p>
          </p:txBody>
        </p:sp>
        <p:sp>
          <p:nvSpPr>
            <p:cNvPr id="511136" name="Line 160"/>
            <p:cNvSpPr>
              <a:spLocks noChangeShapeType="1"/>
            </p:cNvSpPr>
            <p:nvPr/>
          </p:nvSpPr>
          <p:spPr bwMode="auto">
            <a:xfrm>
              <a:off x="2758" y="3900"/>
              <a:ext cx="194" cy="1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37" name="Text Box 161"/>
            <p:cNvSpPr txBox="1">
              <a:spLocks noChangeArrowheads="1"/>
            </p:cNvSpPr>
            <p:nvPr/>
          </p:nvSpPr>
          <p:spPr bwMode="auto">
            <a:xfrm>
              <a:off x="2952" y="2928"/>
              <a:ext cx="389"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00"/>
                  </a:solidFill>
                  <a:latin typeface="Times New Roman" pitchFamily="18" charset="0"/>
                  <a:cs typeface="Times New Roman" pitchFamily="18" charset="0"/>
                </a:rPr>
                <a:t>F</a:t>
              </a:r>
              <a:r>
                <a:rPr lang="en-US" baseline="-25000">
                  <a:solidFill>
                    <a:srgbClr val="000000"/>
                  </a:solidFill>
                  <a:latin typeface="Times New Roman" pitchFamily="18" charset="0"/>
                  <a:cs typeface="Times New Roman" pitchFamily="18" charset="0"/>
                </a:rPr>
                <a:t>1</a:t>
              </a:r>
              <a:endParaRPr lang="en-US">
                <a:solidFill>
                  <a:srgbClr val="000000"/>
                </a:solidFill>
                <a:latin typeface="Times New Roman" pitchFamily="18" charset="0"/>
                <a:cs typeface="Times New Roman" pitchFamily="18" charset="0"/>
              </a:endParaRPr>
            </a:p>
          </p:txBody>
        </p:sp>
        <p:sp>
          <p:nvSpPr>
            <p:cNvPr id="511138" name="Text Box 162"/>
            <p:cNvSpPr txBox="1">
              <a:spLocks noChangeArrowheads="1"/>
            </p:cNvSpPr>
            <p:nvPr/>
          </p:nvSpPr>
          <p:spPr bwMode="auto">
            <a:xfrm>
              <a:off x="2896" y="3981"/>
              <a:ext cx="38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00"/>
                  </a:solidFill>
                  <a:latin typeface="Times New Roman" pitchFamily="18" charset="0"/>
                  <a:cs typeface="Times New Roman" pitchFamily="18" charset="0"/>
                </a:rPr>
                <a:t>F</a:t>
              </a:r>
              <a:r>
                <a:rPr lang="en-US" baseline="-25000">
                  <a:solidFill>
                    <a:srgbClr val="000000"/>
                  </a:solidFill>
                  <a:latin typeface="Times New Roman" pitchFamily="18" charset="0"/>
                  <a:cs typeface="Times New Roman" pitchFamily="18" charset="0"/>
                </a:rPr>
                <a:t>2</a:t>
              </a:r>
              <a:endParaRPr lang="en-US">
                <a:solidFill>
                  <a:srgbClr val="000000"/>
                </a:solidFill>
                <a:latin typeface="Times New Roman" pitchFamily="18" charset="0"/>
                <a:cs typeface="Times New Roman" pitchFamily="18" charset="0"/>
              </a:endParaRPr>
            </a:p>
          </p:txBody>
        </p:sp>
        <p:sp>
          <p:nvSpPr>
            <p:cNvPr id="511139" name="Line 163"/>
            <p:cNvSpPr>
              <a:spLocks noChangeShapeType="1"/>
            </p:cNvSpPr>
            <p:nvPr/>
          </p:nvSpPr>
          <p:spPr bwMode="auto">
            <a:xfrm>
              <a:off x="1011" y="3717"/>
              <a:ext cx="766" cy="0"/>
            </a:xfrm>
            <a:prstGeom prst="line">
              <a:avLst/>
            </a:prstGeom>
            <a:noFill/>
            <a:ln w="9525">
              <a:solidFill>
                <a:srgbClr val="000000"/>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1140" name="Line 164"/>
            <p:cNvSpPr>
              <a:spLocks noChangeShapeType="1"/>
            </p:cNvSpPr>
            <p:nvPr/>
          </p:nvSpPr>
          <p:spPr bwMode="auto">
            <a:xfrm flipH="1">
              <a:off x="1104" y="3243"/>
              <a:ext cx="96" cy="9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1141" name="Line 165"/>
            <p:cNvSpPr>
              <a:spLocks noChangeShapeType="1"/>
            </p:cNvSpPr>
            <p:nvPr/>
          </p:nvSpPr>
          <p:spPr bwMode="auto">
            <a:xfrm flipH="1">
              <a:off x="1104" y="3243"/>
              <a:ext cx="192" cy="19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1142" name="Line 166"/>
            <p:cNvSpPr>
              <a:spLocks noChangeShapeType="1"/>
            </p:cNvSpPr>
            <p:nvPr/>
          </p:nvSpPr>
          <p:spPr bwMode="auto">
            <a:xfrm flipH="1">
              <a:off x="1110" y="3231"/>
              <a:ext cx="297" cy="29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1143" name="Line 167"/>
            <p:cNvSpPr>
              <a:spLocks noChangeShapeType="1"/>
            </p:cNvSpPr>
            <p:nvPr/>
          </p:nvSpPr>
          <p:spPr bwMode="auto">
            <a:xfrm flipH="1">
              <a:off x="1104" y="3243"/>
              <a:ext cx="384" cy="38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1144" name="Line 168"/>
            <p:cNvSpPr>
              <a:spLocks noChangeShapeType="1"/>
            </p:cNvSpPr>
            <p:nvPr/>
          </p:nvSpPr>
          <p:spPr bwMode="auto">
            <a:xfrm flipH="1">
              <a:off x="1110" y="3237"/>
              <a:ext cx="480" cy="48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1145" name="Line 169"/>
            <p:cNvSpPr>
              <a:spLocks noChangeShapeType="1"/>
            </p:cNvSpPr>
            <p:nvPr/>
          </p:nvSpPr>
          <p:spPr bwMode="auto">
            <a:xfrm flipH="1">
              <a:off x="1200" y="3243"/>
              <a:ext cx="480" cy="48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1146" name="Line 170"/>
            <p:cNvSpPr>
              <a:spLocks noChangeShapeType="1"/>
            </p:cNvSpPr>
            <p:nvPr/>
          </p:nvSpPr>
          <p:spPr bwMode="auto">
            <a:xfrm flipH="1">
              <a:off x="1296" y="3339"/>
              <a:ext cx="384" cy="38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1147" name="Line 171"/>
            <p:cNvSpPr>
              <a:spLocks noChangeShapeType="1"/>
            </p:cNvSpPr>
            <p:nvPr/>
          </p:nvSpPr>
          <p:spPr bwMode="auto">
            <a:xfrm flipH="1">
              <a:off x="1392" y="3435"/>
              <a:ext cx="288" cy="28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1148" name="Line 172"/>
            <p:cNvSpPr>
              <a:spLocks noChangeShapeType="1"/>
            </p:cNvSpPr>
            <p:nvPr/>
          </p:nvSpPr>
          <p:spPr bwMode="auto">
            <a:xfrm flipH="1">
              <a:off x="1488" y="3531"/>
              <a:ext cx="192" cy="19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1149" name="Line 173"/>
            <p:cNvSpPr>
              <a:spLocks noChangeShapeType="1"/>
            </p:cNvSpPr>
            <p:nvPr/>
          </p:nvSpPr>
          <p:spPr bwMode="auto">
            <a:xfrm flipH="1">
              <a:off x="1584" y="3627"/>
              <a:ext cx="96" cy="9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1150" name="Line 174"/>
            <p:cNvSpPr>
              <a:spLocks noChangeShapeType="1"/>
            </p:cNvSpPr>
            <p:nvPr/>
          </p:nvSpPr>
          <p:spPr bwMode="auto">
            <a:xfrm>
              <a:off x="1632" y="3741"/>
              <a:ext cx="48" cy="4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1151" name="Line 175"/>
            <p:cNvSpPr>
              <a:spLocks noChangeShapeType="1"/>
            </p:cNvSpPr>
            <p:nvPr/>
          </p:nvSpPr>
          <p:spPr bwMode="auto">
            <a:xfrm>
              <a:off x="1536" y="3723"/>
              <a:ext cx="144" cy="14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1152" name="Line 176"/>
            <p:cNvSpPr>
              <a:spLocks noChangeShapeType="1"/>
            </p:cNvSpPr>
            <p:nvPr/>
          </p:nvSpPr>
          <p:spPr bwMode="auto">
            <a:xfrm>
              <a:off x="1440" y="3723"/>
              <a:ext cx="240" cy="24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1153" name="Line 177"/>
            <p:cNvSpPr>
              <a:spLocks noChangeShapeType="1"/>
            </p:cNvSpPr>
            <p:nvPr/>
          </p:nvSpPr>
          <p:spPr bwMode="auto">
            <a:xfrm>
              <a:off x="1344" y="3723"/>
              <a:ext cx="288" cy="28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1154" name="Line 178"/>
            <p:cNvSpPr>
              <a:spLocks noChangeShapeType="1"/>
            </p:cNvSpPr>
            <p:nvPr/>
          </p:nvSpPr>
          <p:spPr bwMode="auto">
            <a:xfrm>
              <a:off x="1248" y="3723"/>
              <a:ext cx="288" cy="28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1155" name="Line 179"/>
            <p:cNvSpPr>
              <a:spLocks noChangeShapeType="1"/>
            </p:cNvSpPr>
            <p:nvPr/>
          </p:nvSpPr>
          <p:spPr bwMode="auto">
            <a:xfrm>
              <a:off x="1152" y="3723"/>
              <a:ext cx="288" cy="28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1156" name="Line 180"/>
            <p:cNvSpPr>
              <a:spLocks noChangeShapeType="1"/>
            </p:cNvSpPr>
            <p:nvPr/>
          </p:nvSpPr>
          <p:spPr bwMode="auto">
            <a:xfrm>
              <a:off x="1104" y="3771"/>
              <a:ext cx="240" cy="24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1157" name="Line 181"/>
            <p:cNvSpPr>
              <a:spLocks noChangeShapeType="1"/>
            </p:cNvSpPr>
            <p:nvPr/>
          </p:nvSpPr>
          <p:spPr bwMode="auto">
            <a:xfrm>
              <a:off x="1104" y="3867"/>
              <a:ext cx="144" cy="14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1158" name="Line 182"/>
            <p:cNvSpPr>
              <a:spLocks noChangeShapeType="1"/>
            </p:cNvSpPr>
            <p:nvPr/>
          </p:nvSpPr>
          <p:spPr bwMode="auto">
            <a:xfrm>
              <a:off x="1104" y="3963"/>
              <a:ext cx="48" cy="48"/>
            </a:xfrm>
            <a:prstGeom prst="line">
              <a:avLst/>
            </a:prstGeom>
            <a:noFill/>
            <a:ln w="952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511159" name="Group 183"/>
          <p:cNvGrpSpPr>
            <a:grpSpLocks/>
          </p:cNvGrpSpPr>
          <p:nvPr/>
        </p:nvGrpSpPr>
        <p:grpSpPr bwMode="auto">
          <a:xfrm>
            <a:off x="6399213" y="4919663"/>
            <a:ext cx="2058987" cy="1809750"/>
            <a:chOff x="4031" y="3099"/>
            <a:chExt cx="1297" cy="1140"/>
          </a:xfrm>
        </p:grpSpPr>
        <p:sp>
          <p:nvSpPr>
            <p:cNvPr id="511160" name="Text Box 184"/>
            <p:cNvSpPr txBox="1">
              <a:spLocks noChangeArrowheads="1"/>
            </p:cNvSpPr>
            <p:nvPr/>
          </p:nvSpPr>
          <p:spPr bwMode="auto">
            <a:xfrm>
              <a:off x="4128" y="3147"/>
              <a:ext cx="350" cy="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pSp>
          <p:nvGrpSpPr>
            <p:cNvPr id="511161" name="Group 185"/>
            <p:cNvGrpSpPr>
              <a:grpSpLocks/>
            </p:cNvGrpSpPr>
            <p:nvPr/>
          </p:nvGrpSpPr>
          <p:grpSpPr bwMode="auto">
            <a:xfrm>
              <a:off x="4031" y="3099"/>
              <a:ext cx="865" cy="1140"/>
              <a:chOff x="3342" y="3099"/>
              <a:chExt cx="865" cy="1140"/>
            </a:xfrm>
          </p:grpSpPr>
          <p:sp>
            <p:nvSpPr>
              <p:cNvPr id="511162" name="Line 186"/>
              <p:cNvSpPr>
                <a:spLocks noChangeShapeType="1"/>
              </p:cNvSpPr>
              <p:nvPr/>
            </p:nvSpPr>
            <p:spPr bwMode="auto">
              <a:xfrm>
                <a:off x="3686" y="3228"/>
                <a:ext cx="0" cy="80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63" name="Line 187"/>
              <p:cNvSpPr>
                <a:spLocks noChangeShapeType="1"/>
              </p:cNvSpPr>
              <p:nvPr/>
            </p:nvSpPr>
            <p:spPr bwMode="auto">
              <a:xfrm>
                <a:off x="3686" y="3220"/>
                <a:ext cx="261" cy="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1164" name="Line 188"/>
              <p:cNvSpPr>
                <a:spLocks noChangeShapeType="1"/>
              </p:cNvSpPr>
              <p:nvPr/>
            </p:nvSpPr>
            <p:spPr bwMode="auto">
              <a:xfrm>
                <a:off x="3686" y="3697"/>
                <a:ext cx="261" cy="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1165" name="Line 189"/>
              <p:cNvSpPr>
                <a:spLocks noChangeShapeType="1"/>
              </p:cNvSpPr>
              <p:nvPr/>
            </p:nvSpPr>
            <p:spPr bwMode="auto">
              <a:xfrm>
                <a:off x="3686" y="3462"/>
                <a:ext cx="261" cy="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1166" name="Line 190"/>
              <p:cNvSpPr>
                <a:spLocks noChangeShapeType="1"/>
              </p:cNvSpPr>
              <p:nvPr/>
            </p:nvSpPr>
            <p:spPr bwMode="auto">
              <a:xfrm>
                <a:off x="3686" y="3300"/>
                <a:ext cx="261" cy="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1167" name="Line 191"/>
              <p:cNvSpPr>
                <a:spLocks noChangeShapeType="1"/>
              </p:cNvSpPr>
              <p:nvPr/>
            </p:nvSpPr>
            <p:spPr bwMode="auto">
              <a:xfrm>
                <a:off x="3686" y="3381"/>
                <a:ext cx="261" cy="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1168" name="Line 192"/>
              <p:cNvSpPr>
                <a:spLocks noChangeShapeType="1"/>
              </p:cNvSpPr>
              <p:nvPr/>
            </p:nvSpPr>
            <p:spPr bwMode="auto">
              <a:xfrm>
                <a:off x="3686" y="3543"/>
                <a:ext cx="261" cy="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1169" name="Line 193"/>
              <p:cNvSpPr>
                <a:spLocks noChangeShapeType="1"/>
              </p:cNvSpPr>
              <p:nvPr/>
            </p:nvSpPr>
            <p:spPr bwMode="auto">
              <a:xfrm>
                <a:off x="3686" y="3616"/>
                <a:ext cx="261" cy="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1170" name="Line 194"/>
              <p:cNvSpPr>
                <a:spLocks noChangeShapeType="1"/>
              </p:cNvSpPr>
              <p:nvPr/>
            </p:nvSpPr>
            <p:spPr bwMode="auto">
              <a:xfrm>
                <a:off x="3423" y="3697"/>
                <a:ext cx="261" cy="0"/>
              </a:xfrm>
              <a:prstGeom prst="line">
                <a:avLst/>
              </a:prstGeom>
              <a:noFill/>
              <a:ln w="9525">
                <a:solidFill>
                  <a:srgbClr val="CC33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511171" name="Line 195"/>
              <p:cNvSpPr>
                <a:spLocks noChangeShapeType="1"/>
              </p:cNvSpPr>
              <p:nvPr/>
            </p:nvSpPr>
            <p:spPr bwMode="auto">
              <a:xfrm>
                <a:off x="3423" y="4013"/>
                <a:ext cx="261" cy="0"/>
              </a:xfrm>
              <a:prstGeom prst="line">
                <a:avLst/>
              </a:prstGeom>
              <a:noFill/>
              <a:ln w="9525">
                <a:solidFill>
                  <a:srgbClr val="CC33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511172" name="Line 196"/>
              <p:cNvSpPr>
                <a:spLocks noChangeShapeType="1"/>
              </p:cNvSpPr>
              <p:nvPr/>
            </p:nvSpPr>
            <p:spPr bwMode="auto">
              <a:xfrm>
                <a:off x="3423" y="3859"/>
                <a:ext cx="261" cy="0"/>
              </a:xfrm>
              <a:prstGeom prst="line">
                <a:avLst/>
              </a:prstGeom>
              <a:noFill/>
              <a:ln w="9525">
                <a:solidFill>
                  <a:srgbClr val="CC33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511173" name="Line 197"/>
              <p:cNvSpPr>
                <a:spLocks noChangeShapeType="1"/>
              </p:cNvSpPr>
              <p:nvPr/>
            </p:nvSpPr>
            <p:spPr bwMode="auto">
              <a:xfrm>
                <a:off x="3423" y="3778"/>
                <a:ext cx="261" cy="0"/>
              </a:xfrm>
              <a:prstGeom prst="line">
                <a:avLst/>
              </a:prstGeom>
              <a:noFill/>
              <a:ln w="9525">
                <a:solidFill>
                  <a:srgbClr val="CC33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511174" name="Line 198"/>
              <p:cNvSpPr>
                <a:spLocks noChangeShapeType="1"/>
              </p:cNvSpPr>
              <p:nvPr/>
            </p:nvSpPr>
            <p:spPr bwMode="auto">
              <a:xfrm>
                <a:off x="3423" y="3932"/>
                <a:ext cx="261" cy="0"/>
              </a:xfrm>
              <a:prstGeom prst="line">
                <a:avLst/>
              </a:prstGeom>
              <a:noFill/>
              <a:ln w="9525">
                <a:solidFill>
                  <a:srgbClr val="CC33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511175" name="Line 199"/>
              <p:cNvSpPr>
                <a:spLocks noChangeShapeType="1"/>
              </p:cNvSpPr>
              <p:nvPr/>
            </p:nvSpPr>
            <p:spPr bwMode="auto">
              <a:xfrm>
                <a:off x="3949" y="3220"/>
                <a:ext cx="0" cy="485"/>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76" name="Line 200"/>
              <p:cNvSpPr>
                <a:spLocks noChangeShapeType="1"/>
              </p:cNvSpPr>
              <p:nvPr/>
            </p:nvSpPr>
            <p:spPr bwMode="auto">
              <a:xfrm>
                <a:off x="3416" y="3687"/>
                <a:ext cx="0" cy="328"/>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511177" name="Group 201"/>
              <p:cNvGrpSpPr>
                <a:grpSpLocks noChangeAspect="1"/>
              </p:cNvGrpSpPr>
              <p:nvPr/>
            </p:nvGrpSpPr>
            <p:grpSpPr bwMode="auto">
              <a:xfrm>
                <a:off x="3342" y="3945"/>
                <a:ext cx="223" cy="294"/>
                <a:chOff x="3342" y="3582"/>
                <a:chExt cx="223" cy="294"/>
              </a:xfrm>
            </p:grpSpPr>
            <p:sp>
              <p:nvSpPr>
                <p:cNvPr id="511178" name="AutoShape 202"/>
                <p:cNvSpPr>
                  <a:spLocks noChangeAspect="1" noChangeArrowheads="1" noTextEdit="1"/>
                </p:cNvSpPr>
                <p:nvPr/>
              </p:nvSpPr>
              <p:spPr bwMode="auto">
                <a:xfrm>
                  <a:off x="3342" y="3582"/>
                  <a:ext cx="22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11179" name="Rectangle 203"/>
                <p:cNvSpPr>
                  <a:spLocks noChangeArrowheads="1"/>
                </p:cNvSpPr>
                <p:nvPr/>
              </p:nvSpPr>
              <p:spPr bwMode="auto">
                <a:xfrm>
                  <a:off x="3477" y="3703"/>
                  <a:ext cx="64"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a:solidFill>
                        <a:srgbClr val="000000"/>
                      </a:solidFill>
                      <a:latin typeface="Times New Roman" pitchFamily="18" charset="0"/>
                    </a:rPr>
                    <a:t>c</a:t>
                  </a:r>
                  <a:endParaRPr lang="en-US"/>
                </a:p>
              </p:txBody>
            </p:sp>
            <p:sp>
              <p:nvSpPr>
                <p:cNvPr id="511180" name="Rectangle 204"/>
                <p:cNvSpPr>
                  <a:spLocks noChangeArrowheads="1"/>
                </p:cNvSpPr>
                <p:nvPr/>
              </p:nvSpPr>
              <p:spPr bwMode="auto">
                <a:xfrm>
                  <a:off x="3362" y="3591"/>
                  <a:ext cx="12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i="1">
                      <a:solidFill>
                        <a:srgbClr val="000000"/>
                      </a:solidFill>
                      <a:latin typeface="Times New Roman" pitchFamily="18" charset="0"/>
                    </a:rPr>
                    <a:t>σ</a:t>
                  </a:r>
                  <a:endParaRPr lang="en-US"/>
                </a:p>
              </p:txBody>
            </p:sp>
          </p:grpSp>
          <p:grpSp>
            <p:nvGrpSpPr>
              <p:cNvPr id="511181" name="Group 205"/>
              <p:cNvGrpSpPr>
                <a:grpSpLocks noChangeAspect="1"/>
              </p:cNvGrpSpPr>
              <p:nvPr/>
            </p:nvGrpSpPr>
            <p:grpSpPr bwMode="auto">
              <a:xfrm>
                <a:off x="3984" y="3099"/>
                <a:ext cx="223" cy="294"/>
                <a:chOff x="3984" y="2736"/>
                <a:chExt cx="223" cy="294"/>
              </a:xfrm>
            </p:grpSpPr>
            <p:sp>
              <p:nvSpPr>
                <p:cNvPr id="511182" name="AutoShape 206"/>
                <p:cNvSpPr>
                  <a:spLocks noChangeAspect="1" noChangeArrowheads="1" noTextEdit="1"/>
                </p:cNvSpPr>
                <p:nvPr/>
              </p:nvSpPr>
              <p:spPr bwMode="auto">
                <a:xfrm>
                  <a:off x="3984" y="2736"/>
                  <a:ext cx="22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11183" name="Rectangle 207"/>
                <p:cNvSpPr>
                  <a:spLocks noChangeArrowheads="1"/>
                </p:cNvSpPr>
                <p:nvPr/>
              </p:nvSpPr>
              <p:spPr bwMode="auto">
                <a:xfrm>
                  <a:off x="4119" y="2857"/>
                  <a:ext cx="64"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a:solidFill>
                        <a:srgbClr val="000000"/>
                      </a:solidFill>
                      <a:latin typeface="Times New Roman" pitchFamily="18" charset="0"/>
                    </a:rPr>
                    <a:t>c</a:t>
                  </a:r>
                  <a:endParaRPr lang="en-US"/>
                </a:p>
              </p:txBody>
            </p:sp>
            <p:sp>
              <p:nvSpPr>
                <p:cNvPr id="511184" name="Rectangle 208"/>
                <p:cNvSpPr>
                  <a:spLocks noChangeArrowheads="1"/>
                </p:cNvSpPr>
                <p:nvPr/>
              </p:nvSpPr>
              <p:spPr bwMode="auto">
                <a:xfrm>
                  <a:off x="4004" y="2745"/>
                  <a:ext cx="12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i="1">
                      <a:solidFill>
                        <a:srgbClr val="000000"/>
                      </a:solidFill>
                      <a:latin typeface="Times New Roman" pitchFamily="18" charset="0"/>
                    </a:rPr>
                    <a:t>σ</a:t>
                  </a:r>
                  <a:endParaRPr lang="en-US"/>
                </a:p>
              </p:txBody>
            </p:sp>
          </p:grpSp>
        </p:grpSp>
        <p:sp>
          <p:nvSpPr>
            <p:cNvPr id="511185" name="Text Box 209"/>
            <p:cNvSpPr txBox="1">
              <a:spLocks noChangeArrowheads="1"/>
            </p:cNvSpPr>
            <p:nvPr/>
          </p:nvSpPr>
          <p:spPr bwMode="auto">
            <a:xfrm>
              <a:off x="4775" y="3595"/>
              <a:ext cx="55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M</a:t>
              </a:r>
              <a:r>
                <a:rPr lang="en-US" baseline="-25000"/>
                <a:t>zgh2</a:t>
              </a:r>
            </a:p>
          </p:txBody>
        </p:sp>
      </p:grpSp>
      <p:grpSp>
        <p:nvGrpSpPr>
          <p:cNvPr id="511186" name="Group 210"/>
          <p:cNvGrpSpPr>
            <a:grpSpLocks/>
          </p:cNvGrpSpPr>
          <p:nvPr/>
        </p:nvGrpSpPr>
        <p:grpSpPr bwMode="auto">
          <a:xfrm>
            <a:off x="914400" y="457200"/>
            <a:ext cx="3729038" cy="2214563"/>
            <a:chOff x="576" y="288"/>
            <a:chExt cx="2349" cy="1395"/>
          </a:xfrm>
        </p:grpSpPr>
        <p:sp>
          <p:nvSpPr>
            <p:cNvPr id="511187" name="Line 211"/>
            <p:cNvSpPr>
              <a:spLocks noChangeShapeType="1"/>
            </p:cNvSpPr>
            <p:nvPr/>
          </p:nvSpPr>
          <p:spPr bwMode="auto">
            <a:xfrm flipV="1">
              <a:off x="2208" y="450"/>
              <a:ext cx="0" cy="990"/>
            </a:xfrm>
            <a:prstGeom prst="line">
              <a:avLst/>
            </a:prstGeom>
            <a:noFill/>
            <a:ln w="9525">
              <a:solidFill>
                <a:srgbClr val="000000"/>
              </a:solidFill>
              <a:prstDash val="lgDashDot"/>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1188" name="Text Box 212"/>
            <p:cNvSpPr txBox="1">
              <a:spLocks noChangeArrowheads="1"/>
            </p:cNvSpPr>
            <p:nvPr/>
          </p:nvSpPr>
          <p:spPr bwMode="auto">
            <a:xfrm>
              <a:off x="1769" y="1392"/>
              <a:ext cx="1015"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00"/>
                  </a:solidFill>
                  <a:latin typeface="Times New Roman" pitchFamily="18" charset="0"/>
                  <a:cs typeface="Times New Roman" pitchFamily="18" charset="0"/>
                </a:rPr>
                <a:t>M</a:t>
              </a:r>
              <a:r>
                <a:rPr lang="en-US" baseline="-25000">
                  <a:solidFill>
                    <a:srgbClr val="000000"/>
                  </a:solidFill>
                  <a:latin typeface="Times New Roman" pitchFamily="18" charset="0"/>
                  <a:cs typeface="Times New Roman" pitchFamily="18" charset="0"/>
                </a:rPr>
                <a:t>z</a:t>
              </a:r>
              <a:r>
                <a:rPr lang="en-US">
                  <a:solidFill>
                    <a:srgbClr val="000000"/>
                  </a:solidFill>
                  <a:latin typeface="Times New Roman" pitchFamily="18" charset="0"/>
                  <a:cs typeface="Times New Roman" pitchFamily="18" charset="0"/>
                </a:rPr>
                <a:t>&lt;M</a:t>
              </a:r>
              <a:r>
                <a:rPr lang="en-US" baseline="-25000">
                  <a:solidFill>
                    <a:srgbClr val="000000"/>
                  </a:solidFill>
                  <a:latin typeface="Times New Roman" pitchFamily="18" charset="0"/>
                  <a:cs typeface="Times New Roman" pitchFamily="18" charset="0"/>
                </a:rPr>
                <a:t>zgh1</a:t>
              </a:r>
              <a:endParaRPr lang="en-US">
                <a:solidFill>
                  <a:srgbClr val="000000"/>
                </a:solidFill>
                <a:latin typeface="Times New Roman" pitchFamily="18" charset="0"/>
                <a:cs typeface="Times New Roman" pitchFamily="18" charset="0"/>
              </a:endParaRPr>
            </a:p>
          </p:txBody>
        </p:sp>
        <p:sp>
          <p:nvSpPr>
            <p:cNvPr id="511189" name="Text Box 213"/>
            <p:cNvSpPr txBox="1">
              <a:spLocks noChangeArrowheads="1"/>
            </p:cNvSpPr>
            <p:nvPr/>
          </p:nvSpPr>
          <p:spPr bwMode="auto">
            <a:xfrm>
              <a:off x="579" y="1266"/>
              <a:ext cx="863"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cs typeface="Times New Roman" pitchFamily="18" charset="0"/>
              </a:endParaRPr>
            </a:p>
            <a:p>
              <a:pPr algn="l" eaLnBrk="0" hangingPunct="0"/>
              <a:r>
                <a:rPr lang="en-US">
                  <a:solidFill>
                    <a:srgbClr val="003366"/>
                  </a:solidFill>
                  <a:cs typeface="Times New Roman" pitchFamily="18" charset="0"/>
                </a:rPr>
                <a:t>Đàn hồi</a:t>
              </a:r>
            </a:p>
          </p:txBody>
        </p:sp>
        <p:sp>
          <p:nvSpPr>
            <p:cNvPr id="511190" name="Line 214"/>
            <p:cNvSpPr>
              <a:spLocks noChangeShapeType="1"/>
            </p:cNvSpPr>
            <p:nvPr/>
          </p:nvSpPr>
          <p:spPr bwMode="auto">
            <a:xfrm>
              <a:off x="673" y="550"/>
              <a:ext cx="58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91" name="Line 215"/>
            <p:cNvSpPr>
              <a:spLocks noChangeShapeType="1"/>
            </p:cNvSpPr>
            <p:nvPr/>
          </p:nvSpPr>
          <p:spPr bwMode="auto">
            <a:xfrm>
              <a:off x="1257" y="550"/>
              <a:ext cx="0" cy="80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92" name="Line 216"/>
            <p:cNvSpPr>
              <a:spLocks noChangeShapeType="1"/>
            </p:cNvSpPr>
            <p:nvPr/>
          </p:nvSpPr>
          <p:spPr bwMode="auto">
            <a:xfrm flipH="1">
              <a:off x="673" y="1344"/>
              <a:ext cx="58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93" name="Line 217"/>
            <p:cNvSpPr>
              <a:spLocks noChangeShapeType="1"/>
            </p:cNvSpPr>
            <p:nvPr/>
          </p:nvSpPr>
          <p:spPr bwMode="auto">
            <a:xfrm>
              <a:off x="673" y="550"/>
              <a:ext cx="0" cy="2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94" name="Line 218"/>
            <p:cNvSpPr>
              <a:spLocks noChangeShapeType="1"/>
            </p:cNvSpPr>
            <p:nvPr/>
          </p:nvSpPr>
          <p:spPr bwMode="auto">
            <a:xfrm flipH="1">
              <a:off x="576" y="833"/>
              <a:ext cx="97" cy="9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95" name="Line 219"/>
            <p:cNvSpPr>
              <a:spLocks noChangeShapeType="1"/>
            </p:cNvSpPr>
            <p:nvPr/>
          </p:nvSpPr>
          <p:spPr bwMode="auto">
            <a:xfrm>
              <a:off x="576" y="938"/>
              <a:ext cx="19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96" name="Line 220"/>
            <p:cNvSpPr>
              <a:spLocks noChangeShapeType="1"/>
            </p:cNvSpPr>
            <p:nvPr/>
          </p:nvSpPr>
          <p:spPr bwMode="auto">
            <a:xfrm flipH="1">
              <a:off x="673" y="938"/>
              <a:ext cx="97" cy="9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97" name="Line 221"/>
            <p:cNvSpPr>
              <a:spLocks noChangeShapeType="1"/>
            </p:cNvSpPr>
            <p:nvPr/>
          </p:nvSpPr>
          <p:spPr bwMode="auto">
            <a:xfrm>
              <a:off x="673" y="1035"/>
              <a:ext cx="0" cy="2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98" name="Arc 222"/>
            <p:cNvSpPr>
              <a:spLocks/>
            </p:cNvSpPr>
            <p:nvPr/>
          </p:nvSpPr>
          <p:spPr bwMode="auto">
            <a:xfrm>
              <a:off x="1866" y="836"/>
              <a:ext cx="674" cy="508"/>
            </a:xfrm>
            <a:custGeom>
              <a:avLst/>
              <a:gdLst>
                <a:gd name="G0" fmla="+- 21600 0 0"/>
                <a:gd name="G1" fmla="+- 18214 0 0"/>
                <a:gd name="G2" fmla="+- 21600 0 0"/>
                <a:gd name="T0" fmla="*/ 33211 w 43200"/>
                <a:gd name="T1" fmla="*/ 0 h 39814"/>
                <a:gd name="T2" fmla="*/ 9379 w 43200"/>
                <a:gd name="T3" fmla="*/ 404 h 39814"/>
                <a:gd name="T4" fmla="*/ 21600 w 43200"/>
                <a:gd name="T5" fmla="*/ 18214 h 39814"/>
              </a:gdLst>
              <a:ahLst/>
              <a:cxnLst>
                <a:cxn ang="0">
                  <a:pos x="T0" y="T1"/>
                </a:cxn>
                <a:cxn ang="0">
                  <a:pos x="T2" y="T3"/>
                </a:cxn>
                <a:cxn ang="0">
                  <a:pos x="T4" y="T5"/>
                </a:cxn>
              </a:cxnLst>
              <a:rect l="0" t="0" r="r" b="b"/>
              <a:pathLst>
                <a:path w="43200" h="39814" fill="none" extrusionOk="0">
                  <a:moveTo>
                    <a:pt x="33210" y="0"/>
                  </a:moveTo>
                  <a:cubicBezTo>
                    <a:pt x="39433" y="3966"/>
                    <a:pt x="43200" y="10835"/>
                    <a:pt x="43200" y="18214"/>
                  </a:cubicBezTo>
                  <a:cubicBezTo>
                    <a:pt x="43200" y="30143"/>
                    <a:pt x="33529" y="39814"/>
                    <a:pt x="21600" y="39814"/>
                  </a:cubicBezTo>
                  <a:cubicBezTo>
                    <a:pt x="9670" y="39814"/>
                    <a:pt x="0" y="30143"/>
                    <a:pt x="0" y="18214"/>
                  </a:cubicBezTo>
                  <a:cubicBezTo>
                    <a:pt x="-1" y="11094"/>
                    <a:pt x="3508" y="4432"/>
                    <a:pt x="9378" y="403"/>
                  </a:cubicBezTo>
                </a:path>
                <a:path w="43200" h="39814" stroke="0" extrusionOk="0">
                  <a:moveTo>
                    <a:pt x="33210" y="0"/>
                  </a:moveTo>
                  <a:cubicBezTo>
                    <a:pt x="39433" y="3966"/>
                    <a:pt x="43200" y="10835"/>
                    <a:pt x="43200" y="18214"/>
                  </a:cubicBezTo>
                  <a:cubicBezTo>
                    <a:pt x="43200" y="30143"/>
                    <a:pt x="33529" y="39814"/>
                    <a:pt x="21600" y="39814"/>
                  </a:cubicBezTo>
                  <a:cubicBezTo>
                    <a:pt x="9670" y="39814"/>
                    <a:pt x="0" y="30143"/>
                    <a:pt x="0" y="18214"/>
                  </a:cubicBezTo>
                  <a:cubicBezTo>
                    <a:pt x="-1" y="11094"/>
                    <a:pt x="3508" y="4432"/>
                    <a:pt x="9378" y="403"/>
                  </a:cubicBezTo>
                  <a:lnTo>
                    <a:pt x="21600" y="18214"/>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1199" name="Arc 223"/>
            <p:cNvSpPr>
              <a:spLocks/>
            </p:cNvSpPr>
            <p:nvPr/>
          </p:nvSpPr>
          <p:spPr bwMode="auto">
            <a:xfrm>
              <a:off x="2069" y="552"/>
              <a:ext cx="269" cy="178"/>
            </a:xfrm>
            <a:custGeom>
              <a:avLst/>
              <a:gdLst>
                <a:gd name="G0" fmla="+- 21600 0 0"/>
                <a:gd name="G1" fmla="+- 21600 0 0"/>
                <a:gd name="G2" fmla="+- 21600 0 0"/>
                <a:gd name="T0" fmla="*/ 1144 w 43200"/>
                <a:gd name="T1" fmla="*/ 28536 h 28536"/>
                <a:gd name="T2" fmla="*/ 42618 w 43200"/>
                <a:gd name="T3" fmla="*/ 26580 h 28536"/>
                <a:gd name="T4" fmla="*/ 21600 w 43200"/>
                <a:gd name="T5" fmla="*/ 21600 h 28536"/>
              </a:gdLst>
              <a:ahLst/>
              <a:cxnLst>
                <a:cxn ang="0">
                  <a:pos x="T0" y="T1"/>
                </a:cxn>
                <a:cxn ang="0">
                  <a:pos x="T2" y="T3"/>
                </a:cxn>
                <a:cxn ang="0">
                  <a:pos x="T4" y="T5"/>
                </a:cxn>
              </a:cxnLst>
              <a:rect l="0" t="0" r="r" b="b"/>
              <a:pathLst>
                <a:path w="43200" h="28536" fill="none" extrusionOk="0">
                  <a:moveTo>
                    <a:pt x="1143" y="28536"/>
                  </a:moveTo>
                  <a:cubicBezTo>
                    <a:pt x="386" y="26301"/>
                    <a:pt x="0" y="23958"/>
                    <a:pt x="0" y="21600"/>
                  </a:cubicBezTo>
                  <a:cubicBezTo>
                    <a:pt x="0" y="9670"/>
                    <a:pt x="9670" y="0"/>
                    <a:pt x="21600" y="0"/>
                  </a:cubicBezTo>
                  <a:cubicBezTo>
                    <a:pt x="33529" y="0"/>
                    <a:pt x="43200" y="9670"/>
                    <a:pt x="43200" y="21600"/>
                  </a:cubicBezTo>
                  <a:cubicBezTo>
                    <a:pt x="43200" y="23276"/>
                    <a:pt x="43004" y="24948"/>
                    <a:pt x="42618" y="26580"/>
                  </a:cubicBezTo>
                </a:path>
                <a:path w="43200" h="28536" stroke="0" extrusionOk="0">
                  <a:moveTo>
                    <a:pt x="1143" y="28536"/>
                  </a:moveTo>
                  <a:cubicBezTo>
                    <a:pt x="386" y="26301"/>
                    <a:pt x="0" y="23958"/>
                    <a:pt x="0" y="21600"/>
                  </a:cubicBezTo>
                  <a:cubicBezTo>
                    <a:pt x="0" y="9670"/>
                    <a:pt x="9670" y="0"/>
                    <a:pt x="21600" y="0"/>
                  </a:cubicBezTo>
                  <a:cubicBezTo>
                    <a:pt x="33529" y="0"/>
                    <a:pt x="43200" y="9670"/>
                    <a:pt x="43200" y="21600"/>
                  </a:cubicBezTo>
                  <a:cubicBezTo>
                    <a:pt x="43200" y="23276"/>
                    <a:pt x="43004" y="24948"/>
                    <a:pt x="42618" y="26580"/>
                  </a:cubicBezTo>
                  <a:lnTo>
                    <a:pt x="21600" y="21600"/>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1200" name="Arc 224"/>
            <p:cNvSpPr>
              <a:spLocks/>
            </p:cNvSpPr>
            <p:nvPr/>
          </p:nvSpPr>
          <p:spPr bwMode="auto">
            <a:xfrm>
              <a:off x="2340" y="714"/>
              <a:ext cx="135" cy="142"/>
            </a:xfrm>
            <a:custGeom>
              <a:avLst/>
              <a:gdLst>
                <a:gd name="G0" fmla="+- 21600 0 0"/>
                <a:gd name="G1" fmla="+- 3048 0 0"/>
                <a:gd name="G2" fmla="+- 21600 0 0"/>
                <a:gd name="T0" fmla="*/ 12704 w 21600"/>
                <a:gd name="T1" fmla="*/ 22731 h 22731"/>
                <a:gd name="T2" fmla="*/ 216 w 21600"/>
                <a:gd name="T3" fmla="*/ 0 h 22731"/>
                <a:gd name="T4" fmla="*/ 21600 w 21600"/>
                <a:gd name="T5" fmla="*/ 3048 h 22731"/>
              </a:gdLst>
              <a:ahLst/>
              <a:cxnLst>
                <a:cxn ang="0">
                  <a:pos x="T0" y="T1"/>
                </a:cxn>
                <a:cxn ang="0">
                  <a:pos x="T2" y="T3"/>
                </a:cxn>
                <a:cxn ang="0">
                  <a:pos x="T4" y="T5"/>
                </a:cxn>
              </a:cxnLst>
              <a:rect l="0" t="0" r="r" b="b"/>
              <a:pathLst>
                <a:path w="21600" h="22731" fill="none" extrusionOk="0">
                  <a:moveTo>
                    <a:pt x="12703" y="22731"/>
                  </a:moveTo>
                  <a:cubicBezTo>
                    <a:pt x="4970" y="19235"/>
                    <a:pt x="0" y="11535"/>
                    <a:pt x="0" y="3048"/>
                  </a:cubicBezTo>
                  <a:cubicBezTo>
                    <a:pt x="-1" y="2028"/>
                    <a:pt x="72" y="1009"/>
                    <a:pt x="216" y="0"/>
                  </a:cubicBezTo>
                </a:path>
                <a:path w="21600" h="22731" stroke="0" extrusionOk="0">
                  <a:moveTo>
                    <a:pt x="12703" y="22731"/>
                  </a:moveTo>
                  <a:cubicBezTo>
                    <a:pt x="4970" y="19235"/>
                    <a:pt x="0" y="11535"/>
                    <a:pt x="0" y="3048"/>
                  </a:cubicBezTo>
                  <a:cubicBezTo>
                    <a:pt x="-1" y="2028"/>
                    <a:pt x="72" y="1009"/>
                    <a:pt x="216" y="0"/>
                  </a:cubicBezTo>
                  <a:lnTo>
                    <a:pt x="21600" y="3048"/>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1201" name="Arc 225"/>
            <p:cNvSpPr>
              <a:spLocks/>
            </p:cNvSpPr>
            <p:nvPr/>
          </p:nvSpPr>
          <p:spPr bwMode="auto">
            <a:xfrm>
              <a:off x="1937" y="696"/>
              <a:ext cx="135" cy="149"/>
            </a:xfrm>
            <a:custGeom>
              <a:avLst/>
              <a:gdLst>
                <a:gd name="G0" fmla="+- 0 0 0"/>
                <a:gd name="G1" fmla="+- 5203 0 0"/>
                <a:gd name="G2" fmla="+- 21600 0 0"/>
                <a:gd name="T0" fmla="*/ 20964 w 21600"/>
                <a:gd name="T1" fmla="*/ 0 h 24007"/>
                <a:gd name="T2" fmla="*/ 10629 w 21600"/>
                <a:gd name="T3" fmla="*/ 24007 h 24007"/>
                <a:gd name="T4" fmla="*/ 0 w 21600"/>
                <a:gd name="T5" fmla="*/ 5203 h 24007"/>
              </a:gdLst>
              <a:ahLst/>
              <a:cxnLst>
                <a:cxn ang="0">
                  <a:pos x="T0" y="T1"/>
                </a:cxn>
                <a:cxn ang="0">
                  <a:pos x="T2" y="T3"/>
                </a:cxn>
                <a:cxn ang="0">
                  <a:pos x="T4" y="T5"/>
                </a:cxn>
              </a:cxnLst>
              <a:rect l="0" t="0" r="r" b="b"/>
              <a:pathLst>
                <a:path w="21600" h="24007" fill="none" extrusionOk="0">
                  <a:moveTo>
                    <a:pt x="20963" y="0"/>
                  </a:moveTo>
                  <a:cubicBezTo>
                    <a:pt x="21386" y="1702"/>
                    <a:pt x="21600" y="3449"/>
                    <a:pt x="21600" y="5203"/>
                  </a:cubicBezTo>
                  <a:cubicBezTo>
                    <a:pt x="21600" y="12990"/>
                    <a:pt x="17408" y="20174"/>
                    <a:pt x="10628" y="24006"/>
                  </a:cubicBezTo>
                </a:path>
                <a:path w="21600" h="24007" stroke="0" extrusionOk="0">
                  <a:moveTo>
                    <a:pt x="20963" y="0"/>
                  </a:moveTo>
                  <a:cubicBezTo>
                    <a:pt x="21386" y="1702"/>
                    <a:pt x="21600" y="3449"/>
                    <a:pt x="21600" y="5203"/>
                  </a:cubicBezTo>
                  <a:cubicBezTo>
                    <a:pt x="21600" y="12990"/>
                    <a:pt x="17408" y="20174"/>
                    <a:pt x="10628" y="24006"/>
                  </a:cubicBezTo>
                  <a:lnTo>
                    <a:pt x="0" y="5203"/>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1202" name="Line 226"/>
            <p:cNvSpPr>
              <a:spLocks noChangeShapeType="1"/>
            </p:cNvSpPr>
            <p:nvPr/>
          </p:nvSpPr>
          <p:spPr bwMode="auto">
            <a:xfrm>
              <a:off x="576" y="1035"/>
              <a:ext cx="996" cy="0"/>
            </a:xfrm>
            <a:prstGeom prst="line">
              <a:avLst/>
            </a:prstGeom>
            <a:noFill/>
            <a:ln w="9525">
              <a:solidFill>
                <a:srgbClr val="000000"/>
              </a:solidFill>
              <a:prstDash val="lgDashDot"/>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1203" name="Line 227"/>
            <p:cNvSpPr>
              <a:spLocks noChangeShapeType="1"/>
            </p:cNvSpPr>
            <p:nvPr/>
          </p:nvSpPr>
          <p:spPr bwMode="auto">
            <a:xfrm>
              <a:off x="1696" y="1035"/>
              <a:ext cx="992" cy="0"/>
            </a:xfrm>
            <a:prstGeom prst="line">
              <a:avLst/>
            </a:prstGeom>
            <a:noFill/>
            <a:ln w="9525">
              <a:solidFill>
                <a:srgbClr val="000000"/>
              </a:solidFill>
              <a:prstDash val="lgDashDot"/>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1204" name="Text Box 228"/>
            <p:cNvSpPr txBox="1">
              <a:spLocks noChangeArrowheads="1"/>
            </p:cNvSpPr>
            <p:nvPr/>
          </p:nvSpPr>
          <p:spPr bwMode="auto">
            <a:xfrm>
              <a:off x="2208" y="288"/>
              <a:ext cx="292"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00"/>
                  </a:solidFill>
                </a:rPr>
                <a:t>y</a:t>
              </a:r>
            </a:p>
          </p:txBody>
        </p:sp>
        <p:sp>
          <p:nvSpPr>
            <p:cNvPr id="511205" name="Text Box 229"/>
            <p:cNvSpPr txBox="1">
              <a:spLocks noChangeArrowheads="1"/>
            </p:cNvSpPr>
            <p:nvPr/>
          </p:nvSpPr>
          <p:spPr bwMode="auto">
            <a:xfrm>
              <a:off x="2634" y="984"/>
              <a:ext cx="291" cy="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00"/>
                  </a:solidFill>
                </a:rPr>
                <a:t>z</a:t>
              </a:r>
            </a:p>
          </p:txBody>
        </p:sp>
        <p:sp>
          <p:nvSpPr>
            <p:cNvPr id="511206" name="Text Box 230"/>
            <p:cNvSpPr txBox="1">
              <a:spLocks noChangeArrowheads="1"/>
            </p:cNvSpPr>
            <p:nvPr/>
          </p:nvSpPr>
          <p:spPr bwMode="auto">
            <a:xfrm>
              <a:off x="1382" y="745"/>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x</a:t>
              </a: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511065"/>
                                        </p:tgtEl>
                                        <p:attrNameLst>
                                          <p:attrName>style.visibility</p:attrName>
                                        </p:attrNameLst>
                                      </p:cBhvr>
                                      <p:to>
                                        <p:strVal val="visible"/>
                                      </p:to>
                                    </p:set>
                                    <p:animEffect transition="in" filter="checkerboard(across)">
                                      <p:cBhvr>
                                        <p:cTn id="7" dur="500"/>
                                        <p:tgtEl>
                                          <p:spTgt spid="51106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511186"/>
                                        </p:tgtEl>
                                        <p:attrNameLst>
                                          <p:attrName>style.visibility</p:attrName>
                                        </p:attrNameLst>
                                      </p:cBhvr>
                                      <p:to>
                                        <p:strVal val="visible"/>
                                      </p:to>
                                    </p:set>
                                    <p:animEffect transition="in" filter="wheel(4)">
                                      <p:cBhvr>
                                        <p:cTn id="12" dur="2000"/>
                                        <p:tgtEl>
                                          <p:spTgt spid="51118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511066"/>
                                        </p:tgtEl>
                                        <p:attrNameLst>
                                          <p:attrName>style.visibility</p:attrName>
                                        </p:attrNameLst>
                                      </p:cBhvr>
                                      <p:to>
                                        <p:strVal val="visible"/>
                                      </p:to>
                                    </p:set>
                                    <p:animEffect transition="in" filter="wheel(4)">
                                      <p:cBhvr>
                                        <p:cTn id="17" dur="2000"/>
                                        <p:tgtEl>
                                          <p:spTgt spid="51106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 presetClass="entr" presetSubtype="8" fill="hold" nodeType="clickEffect">
                                  <p:stCondLst>
                                    <p:cond delay="0"/>
                                  </p:stCondLst>
                                  <p:childTnLst>
                                    <p:set>
                                      <p:cBhvr>
                                        <p:cTn id="21" dur="1" fill="hold">
                                          <p:stCondLst>
                                            <p:cond delay="0"/>
                                          </p:stCondLst>
                                        </p:cTn>
                                        <p:tgtEl>
                                          <p:spTgt spid="510978"/>
                                        </p:tgtEl>
                                        <p:attrNameLst>
                                          <p:attrName>style.visibility</p:attrName>
                                        </p:attrNameLst>
                                      </p:cBhvr>
                                      <p:to>
                                        <p:strVal val="visible"/>
                                      </p:to>
                                    </p:set>
                                    <p:anim calcmode="lin" valueType="num">
                                      <p:cBhvr additive="base">
                                        <p:cTn id="22" dur="2000" fill="hold"/>
                                        <p:tgtEl>
                                          <p:spTgt spid="510978"/>
                                        </p:tgtEl>
                                        <p:attrNameLst>
                                          <p:attrName>ppt_x</p:attrName>
                                        </p:attrNameLst>
                                      </p:cBhvr>
                                      <p:tavLst>
                                        <p:tav tm="0">
                                          <p:val>
                                            <p:strVal val="0-#ppt_w/2"/>
                                          </p:val>
                                        </p:tav>
                                        <p:tav tm="100000">
                                          <p:val>
                                            <p:strVal val="#ppt_x"/>
                                          </p:val>
                                        </p:tav>
                                      </p:tavLst>
                                    </p:anim>
                                    <p:anim calcmode="lin" valueType="num">
                                      <p:cBhvr additive="base">
                                        <p:cTn id="23" dur="2000" fill="hold"/>
                                        <p:tgtEl>
                                          <p:spTgt spid="510978"/>
                                        </p:tgtEl>
                                        <p:attrNameLst>
                                          <p:attrName>ppt_y</p:attrName>
                                        </p:attrNameLst>
                                      </p:cBhvr>
                                      <p:tavLst>
                                        <p:tav tm="0">
                                          <p:val>
                                            <p:strVal val="#ppt_y"/>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21" presetClass="entr" presetSubtype="4" fill="hold" nodeType="clickEffect">
                                  <p:stCondLst>
                                    <p:cond delay="0"/>
                                  </p:stCondLst>
                                  <p:childTnLst>
                                    <p:set>
                                      <p:cBhvr>
                                        <p:cTn id="27" dur="1" fill="hold">
                                          <p:stCondLst>
                                            <p:cond delay="0"/>
                                          </p:stCondLst>
                                        </p:cTn>
                                        <p:tgtEl>
                                          <p:spTgt spid="511084"/>
                                        </p:tgtEl>
                                        <p:attrNameLst>
                                          <p:attrName>style.visibility</p:attrName>
                                        </p:attrNameLst>
                                      </p:cBhvr>
                                      <p:to>
                                        <p:strVal val="visible"/>
                                      </p:to>
                                    </p:set>
                                    <p:animEffect transition="in" filter="wheel(4)">
                                      <p:cBhvr>
                                        <p:cTn id="28" dur="2000"/>
                                        <p:tgtEl>
                                          <p:spTgt spid="511084"/>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21" presetClass="entr" presetSubtype="4" fill="hold" nodeType="clickEffect">
                                  <p:stCondLst>
                                    <p:cond delay="0"/>
                                  </p:stCondLst>
                                  <p:childTnLst>
                                    <p:set>
                                      <p:cBhvr>
                                        <p:cTn id="32" dur="1" fill="hold">
                                          <p:stCondLst>
                                            <p:cond delay="0"/>
                                          </p:stCondLst>
                                        </p:cTn>
                                        <p:tgtEl>
                                          <p:spTgt spid="511159"/>
                                        </p:tgtEl>
                                        <p:attrNameLst>
                                          <p:attrName>style.visibility</p:attrName>
                                        </p:attrNameLst>
                                      </p:cBhvr>
                                      <p:to>
                                        <p:strVal val="visible"/>
                                      </p:to>
                                    </p:set>
                                    <p:animEffect transition="in" filter="wheel(4)">
                                      <p:cBhvr>
                                        <p:cTn id="33" dur="2000"/>
                                        <p:tgtEl>
                                          <p:spTgt spid="5111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1065" grpId="0" autoUpdateAnimBg="0"/>
    </p:bldLst>
  </p:timing>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02" name="Text Box 2"/>
          <p:cNvSpPr txBox="1">
            <a:spLocks noChangeArrowheads="1"/>
          </p:cNvSpPr>
          <p:nvPr/>
        </p:nvSpPr>
        <p:spPr bwMode="auto">
          <a:xfrm>
            <a:off x="0" y="4833938"/>
            <a:ext cx="9120188" cy="1354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lnSpc>
                <a:spcPct val="115000"/>
              </a:lnSpc>
            </a:pPr>
            <a:r>
              <a:rPr lang="en-US">
                <a:solidFill>
                  <a:srgbClr val="000000"/>
                </a:solidFill>
                <a:latin typeface=".VnBook-Antiqua" pitchFamily="34" charset="0"/>
                <a:cs typeface="Times New Roman" pitchFamily="18" charset="0"/>
              </a:rPr>
              <a:t> </a:t>
            </a:r>
            <a:r>
              <a:rPr lang="en-US">
                <a:solidFill>
                  <a:srgbClr val="003366"/>
                </a:solidFill>
              </a:rPr>
              <a:t>là momen tĩnh của các phần diện tích F</a:t>
            </a:r>
            <a:r>
              <a:rPr lang="en-US" baseline="-30000">
                <a:solidFill>
                  <a:srgbClr val="003366"/>
                </a:solidFill>
              </a:rPr>
              <a:t>1</a:t>
            </a:r>
            <a:r>
              <a:rPr lang="en-US">
                <a:solidFill>
                  <a:srgbClr val="003366"/>
                </a:solidFill>
              </a:rPr>
              <a:t>, F</a:t>
            </a:r>
            <a:r>
              <a:rPr lang="en-US" baseline="-30000">
                <a:solidFill>
                  <a:srgbClr val="003366"/>
                </a:solidFill>
              </a:rPr>
              <a:t>2</a:t>
            </a:r>
            <a:r>
              <a:rPr lang="en-US">
                <a:solidFill>
                  <a:srgbClr val="003366"/>
                </a:solidFill>
              </a:rPr>
              <a:t> đối với đường trung </a:t>
            </a:r>
          </a:p>
          <a:p>
            <a:pPr algn="l">
              <a:lnSpc>
                <a:spcPct val="115000"/>
              </a:lnSpc>
            </a:pPr>
            <a:r>
              <a:rPr lang="en-US">
                <a:solidFill>
                  <a:srgbClr val="003366"/>
                </a:solidFill>
              </a:rPr>
              <a:t> hoà z'. Tuỳ theo hình dáng của mặt cắt, z' có thể trùng với z ( trục</a:t>
            </a:r>
          </a:p>
          <a:p>
            <a:pPr algn="l">
              <a:lnSpc>
                <a:spcPct val="115000"/>
              </a:lnSpc>
            </a:pPr>
            <a:r>
              <a:rPr lang="en-US">
                <a:solidFill>
                  <a:srgbClr val="003366"/>
                </a:solidFill>
              </a:rPr>
              <a:t> trung hoà trong giai đoạn biến dạng đàn hồi) hay không </a:t>
            </a:r>
          </a:p>
        </p:txBody>
      </p:sp>
      <p:sp>
        <p:nvSpPr>
          <p:cNvPr id="512003" name="Rectangle 3"/>
          <p:cNvSpPr>
            <a:spLocks noChangeArrowheads="1"/>
          </p:cNvSpPr>
          <p:nvPr/>
        </p:nvSpPr>
        <p:spPr bwMode="auto">
          <a:xfrm>
            <a:off x="0" y="3205163"/>
            <a:ext cx="91440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1400">
                <a:solidFill>
                  <a:srgbClr val="000000"/>
                </a:solidFill>
                <a:latin typeface=".VnBook-Antiqua" pitchFamily="34" charset="0"/>
                <a:cs typeface="Times New Roman" pitchFamily="18" charset="0"/>
              </a:rPr>
              <a:t> </a:t>
            </a:r>
            <a:r>
              <a:rPr lang="en-US" sz="1400">
                <a:latin typeface="Times New Roman" pitchFamily="18" charset="0"/>
                <a:cs typeface="Times New Roman" pitchFamily="18" charset="0"/>
              </a:rPr>
              <a:t> </a:t>
            </a:r>
            <a:endParaRPr lang="en-US">
              <a:latin typeface="Times New Roman" pitchFamily="18" charset="0"/>
              <a:cs typeface="Times New Roman" pitchFamily="18" charset="0"/>
            </a:endParaRPr>
          </a:p>
        </p:txBody>
      </p:sp>
      <p:grpSp>
        <p:nvGrpSpPr>
          <p:cNvPr id="512004" name="Group 4"/>
          <p:cNvGrpSpPr>
            <a:grpSpLocks noChangeAspect="1"/>
          </p:cNvGrpSpPr>
          <p:nvPr/>
        </p:nvGrpSpPr>
        <p:grpSpPr bwMode="auto">
          <a:xfrm>
            <a:off x="685800" y="452438"/>
            <a:ext cx="3162300" cy="841375"/>
            <a:chOff x="1440" y="1438"/>
            <a:chExt cx="1992" cy="530"/>
          </a:xfrm>
        </p:grpSpPr>
        <p:sp>
          <p:nvSpPr>
            <p:cNvPr id="512005" name="AutoShape 5"/>
            <p:cNvSpPr>
              <a:spLocks noChangeAspect="1" noChangeArrowheads="1" noTextEdit="1"/>
            </p:cNvSpPr>
            <p:nvPr/>
          </p:nvSpPr>
          <p:spPr bwMode="auto">
            <a:xfrm>
              <a:off x="1440" y="1440"/>
              <a:ext cx="1992" cy="5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512006" name="Group 6"/>
            <p:cNvGrpSpPr>
              <a:grpSpLocks/>
            </p:cNvGrpSpPr>
            <p:nvPr/>
          </p:nvGrpSpPr>
          <p:grpSpPr bwMode="auto">
            <a:xfrm>
              <a:off x="1476" y="1438"/>
              <a:ext cx="1379" cy="350"/>
              <a:chOff x="1476" y="1438"/>
              <a:chExt cx="1379" cy="350"/>
            </a:xfrm>
          </p:grpSpPr>
          <p:sp>
            <p:nvSpPr>
              <p:cNvPr id="512007" name="Rectangle 7"/>
              <p:cNvSpPr>
                <a:spLocks noChangeArrowheads="1"/>
              </p:cNvSpPr>
              <p:nvPr/>
            </p:nvSpPr>
            <p:spPr bwMode="auto">
              <a:xfrm>
                <a:off x="2790" y="1586"/>
                <a:ext cx="65"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3366"/>
                    </a:solidFill>
                    <a:latin typeface="Times New Roman" pitchFamily="18" charset="0"/>
                  </a:rPr>
                  <a:t>z</a:t>
                </a:r>
                <a:endParaRPr lang="en-US">
                  <a:solidFill>
                    <a:srgbClr val="003366"/>
                  </a:solidFill>
                </a:endParaRPr>
              </a:p>
            </p:txBody>
          </p:sp>
          <p:sp>
            <p:nvSpPr>
              <p:cNvPr id="512008" name="Rectangle 8"/>
              <p:cNvSpPr>
                <a:spLocks noChangeArrowheads="1"/>
              </p:cNvSpPr>
              <p:nvPr/>
            </p:nvSpPr>
            <p:spPr bwMode="auto">
              <a:xfrm>
                <a:off x="2496" y="1586"/>
                <a:ext cx="75"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3366"/>
                    </a:solidFill>
                    <a:latin typeface="Times New Roman" pitchFamily="18" charset="0"/>
                  </a:rPr>
                  <a:t>c</a:t>
                </a:r>
                <a:endParaRPr lang="en-US">
                  <a:solidFill>
                    <a:srgbClr val="003366"/>
                  </a:solidFill>
                </a:endParaRPr>
              </a:p>
            </p:txBody>
          </p:sp>
          <p:sp>
            <p:nvSpPr>
              <p:cNvPr id="512009" name="Rectangle 9"/>
              <p:cNvSpPr>
                <a:spLocks noChangeArrowheads="1"/>
              </p:cNvSpPr>
              <p:nvPr/>
            </p:nvSpPr>
            <p:spPr bwMode="auto">
              <a:xfrm>
                <a:off x="1730" y="1586"/>
                <a:ext cx="233"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3366"/>
                    </a:solidFill>
                    <a:latin typeface="Times New Roman" pitchFamily="18" charset="0"/>
                  </a:rPr>
                  <a:t>zgh</a:t>
                </a:r>
                <a:endParaRPr lang="en-US">
                  <a:solidFill>
                    <a:srgbClr val="003366"/>
                  </a:solidFill>
                </a:endParaRPr>
              </a:p>
            </p:txBody>
          </p:sp>
          <p:sp>
            <p:nvSpPr>
              <p:cNvPr id="512010" name="Rectangle 10"/>
              <p:cNvSpPr>
                <a:spLocks noChangeArrowheads="1"/>
              </p:cNvSpPr>
              <p:nvPr/>
            </p:nvSpPr>
            <p:spPr bwMode="auto">
              <a:xfrm>
                <a:off x="2572" y="1465"/>
                <a:ext cx="20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i="1">
                    <a:solidFill>
                      <a:srgbClr val="003366"/>
                    </a:solidFill>
                    <a:latin typeface="Times New Roman" pitchFamily="18" charset="0"/>
                  </a:rPr>
                  <a:t>W</a:t>
                </a:r>
                <a:endParaRPr lang="en-US">
                  <a:solidFill>
                    <a:srgbClr val="003366"/>
                  </a:solidFill>
                </a:endParaRPr>
              </a:p>
            </p:txBody>
          </p:sp>
          <p:sp>
            <p:nvSpPr>
              <p:cNvPr id="512011" name="Rectangle 11"/>
              <p:cNvSpPr>
                <a:spLocks noChangeArrowheads="1"/>
              </p:cNvSpPr>
              <p:nvPr/>
            </p:nvSpPr>
            <p:spPr bwMode="auto">
              <a:xfrm>
                <a:off x="1476" y="1465"/>
                <a:ext cx="20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i="1">
                    <a:solidFill>
                      <a:srgbClr val="003366"/>
                    </a:solidFill>
                    <a:latin typeface="Times New Roman" pitchFamily="18" charset="0"/>
                  </a:rPr>
                  <a:t>M</a:t>
                </a:r>
                <a:endParaRPr lang="en-US">
                  <a:solidFill>
                    <a:srgbClr val="003366"/>
                  </a:solidFill>
                </a:endParaRPr>
              </a:p>
            </p:txBody>
          </p:sp>
          <p:sp>
            <p:nvSpPr>
              <p:cNvPr id="512012" name="Rectangle 12"/>
              <p:cNvSpPr>
                <a:spLocks noChangeArrowheads="1"/>
              </p:cNvSpPr>
              <p:nvPr/>
            </p:nvSpPr>
            <p:spPr bwMode="auto">
              <a:xfrm>
                <a:off x="2310" y="1438"/>
                <a:ext cx="1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i="1">
                    <a:solidFill>
                      <a:srgbClr val="003366"/>
                    </a:solidFill>
                    <a:latin typeface="Symbol" pitchFamily="18" charset="2"/>
                  </a:rPr>
                  <a:t>s</a:t>
                </a:r>
                <a:endParaRPr lang="en-US">
                  <a:solidFill>
                    <a:srgbClr val="003366"/>
                  </a:solidFill>
                </a:endParaRPr>
              </a:p>
            </p:txBody>
          </p:sp>
          <p:sp>
            <p:nvSpPr>
              <p:cNvPr id="512013" name="Rectangle 13"/>
              <p:cNvSpPr>
                <a:spLocks noChangeArrowheads="1"/>
              </p:cNvSpPr>
              <p:nvPr/>
            </p:nvSpPr>
            <p:spPr bwMode="auto">
              <a:xfrm>
                <a:off x="2134" y="1438"/>
                <a:ext cx="1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3366"/>
                    </a:solidFill>
                    <a:latin typeface="Symbol" pitchFamily="18" charset="2"/>
                  </a:rPr>
                  <a:t>=</a:t>
                </a:r>
                <a:endParaRPr lang="en-US">
                  <a:solidFill>
                    <a:srgbClr val="003366"/>
                  </a:solidFill>
                </a:endParaRPr>
              </a:p>
            </p:txBody>
          </p:sp>
          <p:sp>
            <p:nvSpPr>
              <p:cNvPr id="512014" name="Rectangle 14"/>
              <p:cNvSpPr>
                <a:spLocks noChangeArrowheads="1"/>
              </p:cNvSpPr>
              <p:nvPr/>
            </p:nvSpPr>
            <p:spPr bwMode="auto">
              <a:xfrm>
                <a:off x="1975" y="1586"/>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3366"/>
                    </a:solidFill>
                    <a:latin typeface="Times New Roman" pitchFamily="18" charset="0"/>
                  </a:rPr>
                  <a:t>1</a:t>
                </a:r>
                <a:endParaRPr lang="en-US">
                  <a:solidFill>
                    <a:srgbClr val="003366"/>
                  </a:solidFill>
                </a:endParaRPr>
              </a:p>
            </p:txBody>
          </p:sp>
        </p:grpSp>
        <p:sp>
          <p:nvSpPr>
            <p:cNvPr id="512015" name="Rectangle 15"/>
            <p:cNvSpPr>
              <a:spLocks noChangeArrowheads="1"/>
            </p:cNvSpPr>
            <p:nvPr/>
          </p:nvSpPr>
          <p:spPr bwMode="auto">
            <a:xfrm>
              <a:off x="2913" y="1438"/>
              <a:ext cx="6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3366"/>
                  </a:solidFill>
                  <a:latin typeface=".VnBook-Antiqua" pitchFamily="34" charset="0"/>
                </a:rPr>
                <a:t>.</a:t>
              </a:r>
              <a:endParaRPr lang="en-US">
                <a:solidFill>
                  <a:srgbClr val="003366"/>
                </a:solidFill>
              </a:endParaRPr>
            </a:p>
          </p:txBody>
        </p:sp>
        <p:sp>
          <p:nvSpPr>
            <p:cNvPr id="512016" name="Rectangle 16"/>
            <p:cNvSpPr>
              <a:spLocks noChangeArrowheads="1"/>
            </p:cNvSpPr>
            <p:nvPr/>
          </p:nvSpPr>
          <p:spPr bwMode="auto">
            <a:xfrm>
              <a:off x="2976" y="1438"/>
              <a:ext cx="6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3366"/>
                  </a:solidFill>
                  <a:latin typeface=".VnBook-Antiqua" pitchFamily="34" charset="0"/>
                </a:rPr>
                <a:t> </a:t>
              </a:r>
              <a:endParaRPr lang="en-US">
                <a:solidFill>
                  <a:srgbClr val="003366"/>
                </a:solidFill>
              </a:endParaRPr>
            </a:p>
          </p:txBody>
        </p:sp>
      </p:grpSp>
      <p:grpSp>
        <p:nvGrpSpPr>
          <p:cNvPr id="512017" name="Group 17"/>
          <p:cNvGrpSpPr>
            <a:grpSpLocks noChangeAspect="1"/>
          </p:cNvGrpSpPr>
          <p:nvPr/>
        </p:nvGrpSpPr>
        <p:grpSpPr bwMode="auto">
          <a:xfrm>
            <a:off x="1981200" y="3698875"/>
            <a:ext cx="4419600" cy="949325"/>
            <a:chOff x="1080" y="2448"/>
            <a:chExt cx="2784" cy="598"/>
          </a:xfrm>
        </p:grpSpPr>
        <p:sp>
          <p:nvSpPr>
            <p:cNvPr id="512018" name="AutoShape 18"/>
            <p:cNvSpPr>
              <a:spLocks noChangeAspect="1" noChangeArrowheads="1" noTextEdit="1"/>
            </p:cNvSpPr>
            <p:nvPr/>
          </p:nvSpPr>
          <p:spPr bwMode="auto">
            <a:xfrm>
              <a:off x="1080" y="2448"/>
              <a:ext cx="2784" cy="5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12019" name="Rectangle 19"/>
            <p:cNvSpPr>
              <a:spLocks noChangeArrowheads="1"/>
            </p:cNvSpPr>
            <p:nvPr/>
          </p:nvSpPr>
          <p:spPr bwMode="auto">
            <a:xfrm>
              <a:off x="3699" y="2464"/>
              <a:ext cx="127"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Symbol" pitchFamily="18" charset="2"/>
                </a:rPr>
                <a:t>-</a:t>
              </a:r>
              <a:endParaRPr lang="en-US"/>
            </a:p>
          </p:txBody>
        </p:sp>
        <p:sp>
          <p:nvSpPr>
            <p:cNvPr id="512020" name="Rectangle 20"/>
            <p:cNvSpPr>
              <a:spLocks noChangeArrowheads="1"/>
            </p:cNvSpPr>
            <p:nvPr/>
          </p:nvSpPr>
          <p:spPr bwMode="auto">
            <a:xfrm>
              <a:off x="2667" y="2464"/>
              <a:ext cx="127"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Symbol" pitchFamily="18" charset="2"/>
                </a:rPr>
                <a:t>=</a:t>
              </a:r>
              <a:endParaRPr lang="en-US"/>
            </a:p>
          </p:txBody>
        </p:sp>
        <p:sp>
          <p:nvSpPr>
            <p:cNvPr id="512021" name="Rectangle 21"/>
            <p:cNvSpPr>
              <a:spLocks noChangeArrowheads="1"/>
            </p:cNvSpPr>
            <p:nvPr/>
          </p:nvSpPr>
          <p:spPr bwMode="auto">
            <a:xfrm>
              <a:off x="1382" y="2464"/>
              <a:ext cx="127"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Symbol" pitchFamily="18" charset="2"/>
                </a:rPr>
                <a:t>=</a:t>
              </a:r>
              <a:endParaRPr lang="en-US"/>
            </a:p>
          </p:txBody>
        </p:sp>
        <p:sp>
          <p:nvSpPr>
            <p:cNvPr id="512022" name="Rectangle 22"/>
            <p:cNvSpPr>
              <a:spLocks noChangeArrowheads="1"/>
            </p:cNvSpPr>
            <p:nvPr/>
          </p:nvSpPr>
          <p:spPr bwMode="auto">
            <a:xfrm>
              <a:off x="2921" y="2460"/>
              <a:ext cx="81" cy="3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700">
                  <a:solidFill>
                    <a:srgbClr val="000000"/>
                  </a:solidFill>
                  <a:latin typeface="Symbol" pitchFamily="18" charset="2"/>
                </a:rPr>
                <a:t>ò</a:t>
              </a:r>
              <a:endParaRPr lang="en-US"/>
            </a:p>
          </p:txBody>
        </p:sp>
        <p:sp>
          <p:nvSpPr>
            <p:cNvPr id="512023" name="Rectangle 23"/>
            <p:cNvSpPr>
              <a:spLocks noChangeArrowheads="1"/>
            </p:cNvSpPr>
            <p:nvPr/>
          </p:nvSpPr>
          <p:spPr bwMode="auto">
            <a:xfrm>
              <a:off x="1619" y="2460"/>
              <a:ext cx="81" cy="3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700">
                  <a:solidFill>
                    <a:srgbClr val="000000"/>
                  </a:solidFill>
                  <a:latin typeface="Symbol" pitchFamily="18" charset="2"/>
                </a:rPr>
                <a:t>ò</a:t>
              </a:r>
              <a:endParaRPr lang="en-US"/>
            </a:p>
          </p:txBody>
        </p:sp>
        <p:sp>
          <p:nvSpPr>
            <p:cNvPr id="512024" name="Rectangle 24"/>
            <p:cNvSpPr>
              <a:spLocks noChangeArrowheads="1"/>
            </p:cNvSpPr>
            <p:nvPr/>
          </p:nvSpPr>
          <p:spPr bwMode="auto">
            <a:xfrm>
              <a:off x="2963" y="2844"/>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rPr>
                <a:t>2</a:t>
              </a:r>
              <a:endParaRPr lang="en-US"/>
            </a:p>
          </p:txBody>
        </p:sp>
        <p:sp>
          <p:nvSpPr>
            <p:cNvPr id="512025" name="Rectangle 25"/>
            <p:cNvSpPr>
              <a:spLocks noChangeArrowheads="1"/>
            </p:cNvSpPr>
            <p:nvPr/>
          </p:nvSpPr>
          <p:spPr bwMode="auto">
            <a:xfrm>
              <a:off x="3533" y="2605"/>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rPr>
                <a:t>2</a:t>
              </a:r>
              <a:endParaRPr lang="en-US"/>
            </a:p>
          </p:txBody>
        </p:sp>
        <p:sp>
          <p:nvSpPr>
            <p:cNvPr id="512026" name="Rectangle 26"/>
            <p:cNvSpPr>
              <a:spLocks noChangeArrowheads="1"/>
            </p:cNvSpPr>
            <p:nvPr/>
          </p:nvSpPr>
          <p:spPr bwMode="auto">
            <a:xfrm>
              <a:off x="3177" y="2605"/>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rPr>
                <a:t>2</a:t>
              </a:r>
              <a:endParaRPr lang="en-US"/>
            </a:p>
          </p:txBody>
        </p:sp>
        <p:sp>
          <p:nvSpPr>
            <p:cNvPr id="512027" name="Rectangle 27"/>
            <p:cNvSpPr>
              <a:spLocks noChangeArrowheads="1"/>
            </p:cNvSpPr>
            <p:nvPr/>
          </p:nvSpPr>
          <p:spPr bwMode="auto">
            <a:xfrm>
              <a:off x="2502" y="2605"/>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rPr>
                <a:t>2</a:t>
              </a:r>
              <a:endParaRPr lang="en-US"/>
            </a:p>
          </p:txBody>
        </p:sp>
        <p:sp>
          <p:nvSpPr>
            <p:cNvPr id="512028" name="Rectangle 28"/>
            <p:cNvSpPr>
              <a:spLocks noChangeArrowheads="1"/>
            </p:cNvSpPr>
            <p:nvPr/>
          </p:nvSpPr>
          <p:spPr bwMode="auto">
            <a:xfrm>
              <a:off x="1659" y="2844"/>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rPr>
                <a:t>1</a:t>
              </a:r>
              <a:endParaRPr lang="en-US"/>
            </a:p>
          </p:txBody>
        </p:sp>
        <p:sp>
          <p:nvSpPr>
            <p:cNvPr id="512029" name="Rectangle 29"/>
            <p:cNvSpPr>
              <a:spLocks noChangeArrowheads="1"/>
            </p:cNvSpPr>
            <p:nvPr/>
          </p:nvSpPr>
          <p:spPr bwMode="auto">
            <a:xfrm>
              <a:off x="2181" y="2605"/>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rPr>
                <a:t>1</a:t>
              </a:r>
              <a:endParaRPr lang="en-US"/>
            </a:p>
          </p:txBody>
        </p:sp>
        <p:sp>
          <p:nvSpPr>
            <p:cNvPr id="512030" name="Rectangle 30"/>
            <p:cNvSpPr>
              <a:spLocks noChangeArrowheads="1"/>
            </p:cNvSpPr>
            <p:nvPr/>
          </p:nvSpPr>
          <p:spPr bwMode="auto">
            <a:xfrm>
              <a:off x="1857" y="2605"/>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rPr>
                <a:t>1</a:t>
              </a:r>
              <a:endParaRPr lang="en-US"/>
            </a:p>
          </p:txBody>
        </p:sp>
        <p:sp>
          <p:nvSpPr>
            <p:cNvPr id="512031" name="Rectangle 31"/>
            <p:cNvSpPr>
              <a:spLocks noChangeArrowheads="1"/>
            </p:cNvSpPr>
            <p:nvPr/>
          </p:nvSpPr>
          <p:spPr bwMode="auto">
            <a:xfrm>
              <a:off x="1230" y="2605"/>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rPr>
                <a:t>1</a:t>
              </a:r>
              <a:endParaRPr lang="en-US"/>
            </a:p>
          </p:txBody>
        </p:sp>
        <p:sp>
          <p:nvSpPr>
            <p:cNvPr id="512032" name="Rectangle 32"/>
            <p:cNvSpPr>
              <a:spLocks noChangeArrowheads="1"/>
            </p:cNvSpPr>
            <p:nvPr/>
          </p:nvSpPr>
          <p:spPr bwMode="auto">
            <a:xfrm>
              <a:off x="2275" y="2490"/>
              <a:ext cx="64"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a:t>
              </a:r>
              <a:endParaRPr lang="en-US"/>
            </a:p>
          </p:txBody>
        </p:sp>
        <p:sp>
          <p:nvSpPr>
            <p:cNvPr id="512033" name="Rectangle 33"/>
            <p:cNvSpPr>
              <a:spLocks noChangeArrowheads="1"/>
            </p:cNvSpPr>
            <p:nvPr/>
          </p:nvSpPr>
          <p:spPr bwMode="auto">
            <a:xfrm>
              <a:off x="2859" y="2803"/>
              <a:ext cx="103"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F</a:t>
              </a:r>
              <a:endParaRPr lang="en-US"/>
            </a:p>
          </p:txBody>
        </p:sp>
        <p:sp>
          <p:nvSpPr>
            <p:cNvPr id="512034" name="Rectangle 34"/>
            <p:cNvSpPr>
              <a:spLocks noChangeArrowheads="1"/>
            </p:cNvSpPr>
            <p:nvPr/>
          </p:nvSpPr>
          <p:spPr bwMode="auto">
            <a:xfrm>
              <a:off x="1574" y="2803"/>
              <a:ext cx="103"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F</a:t>
              </a:r>
              <a:endParaRPr lang="en-US"/>
            </a:p>
          </p:txBody>
        </p:sp>
        <p:sp>
          <p:nvSpPr>
            <p:cNvPr id="512035" name="Rectangle 35"/>
            <p:cNvSpPr>
              <a:spLocks noChangeArrowheads="1"/>
            </p:cNvSpPr>
            <p:nvPr/>
          </p:nvSpPr>
          <p:spPr bwMode="auto">
            <a:xfrm>
              <a:off x="3277" y="2490"/>
              <a:ext cx="258"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i="1">
                  <a:solidFill>
                    <a:srgbClr val="000000"/>
                  </a:solidFill>
                  <a:latin typeface="Times New Roman" pitchFamily="18" charset="0"/>
                </a:rPr>
                <a:t>dF</a:t>
              </a:r>
              <a:endParaRPr lang="en-US"/>
            </a:p>
          </p:txBody>
        </p:sp>
        <p:sp>
          <p:nvSpPr>
            <p:cNvPr id="512036" name="Rectangle 36"/>
            <p:cNvSpPr>
              <a:spLocks noChangeArrowheads="1"/>
            </p:cNvSpPr>
            <p:nvPr/>
          </p:nvSpPr>
          <p:spPr bwMode="auto">
            <a:xfrm>
              <a:off x="3061" y="2490"/>
              <a:ext cx="103"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i="1">
                  <a:solidFill>
                    <a:srgbClr val="000000"/>
                  </a:solidFill>
                  <a:latin typeface="Times New Roman" pitchFamily="18" charset="0"/>
                </a:rPr>
                <a:t>y</a:t>
              </a:r>
              <a:endParaRPr lang="en-US"/>
            </a:p>
          </p:txBody>
        </p:sp>
        <p:sp>
          <p:nvSpPr>
            <p:cNvPr id="512037" name="Rectangle 37"/>
            <p:cNvSpPr>
              <a:spLocks noChangeArrowheads="1"/>
            </p:cNvSpPr>
            <p:nvPr/>
          </p:nvSpPr>
          <p:spPr bwMode="auto">
            <a:xfrm>
              <a:off x="2367" y="2490"/>
              <a:ext cx="116"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i="1">
                  <a:solidFill>
                    <a:srgbClr val="000000"/>
                  </a:solidFill>
                  <a:latin typeface="Times New Roman" pitchFamily="18" charset="0"/>
                </a:rPr>
                <a:t>S</a:t>
              </a:r>
              <a:endParaRPr lang="en-US"/>
            </a:p>
          </p:txBody>
        </p:sp>
        <p:sp>
          <p:nvSpPr>
            <p:cNvPr id="512038" name="Rectangle 38"/>
            <p:cNvSpPr>
              <a:spLocks noChangeArrowheads="1"/>
            </p:cNvSpPr>
            <p:nvPr/>
          </p:nvSpPr>
          <p:spPr bwMode="auto">
            <a:xfrm>
              <a:off x="1944" y="2490"/>
              <a:ext cx="258"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i="1">
                  <a:solidFill>
                    <a:srgbClr val="000000"/>
                  </a:solidFill>
                  <a:latin typeface="Times New Roman" pitchFamily="18" charset="0"/>
                </a:rPr>
                <a:t>dF</a:t>
              </a:r>
              <a:endParaRPr lang="en-US"/>
            </a:p>
          </p:txBody>
        </p:sp>
        <p:sp>
          <p:nvSpPr>
            <p:cNvPr id="512039" name="Rectangle 39"/>
            <p:cNvSpPr>
              <a:spLocks noChangeArrowheads="1"/>
            </p:cNvSpPr>
            <p:nvPr/>
          </p:nvSpPr>
          <p:spPr bwMode="auto">
            <a:xfrm>
              <a:off x="1760" y="2490"/>
              <a:ext cx="103"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i="1">
                  <a:solidFill>
                    <a:srgbClr val="000000"/>
                  </a:solidFill>
                  <a:latin typeface="Times New Roman" pitchFamily="18" charset="0"/>
                </a:rPr>
                <a:t>y</a:t>
              </a:r>
              <a:endParaRPr lang="en-US"/>
            </a:p>
          </p:txBody>
        </p:sp>
        <p:sp>
          <p:nvSpPr>
            <p:cNvPr id="512040" name="Rectangle 40"/>
            <p:cNvSpPr>
              <a:spLocks noChangeArrowheads="1"/>
            </p:cNvSpPr>
            <p:nvPr/>
          </p:nvSpPr>
          <p:spPr bwMode="auto">
            <a:xfrm>
              <a:off x="1115" y="2490"/>
              <a:ext cx="116"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i="1">
                  <a:solidFill>
                    <a:srgbClr val="000000"/>
                  </a:solidFill>
                  <a:latin typeface="Times New Roman" pitchFamily="18" charset="0"/>
                </a:rPr>
                <a:t>S</a:t>
              </a:r>
              <a:endParaRPr lang="en-US"/>
            </a:p>
          </p:txBody>
        </p:sp>
      </p:grpSp>
      <p:grpSp>
        <p:nvGrpSpPr>
          <p:cNvPr id="512041" name="Group 41"/>
          <p:cNvGrpSpPr>
            <a:grpSpLocks/>
          </p:cNvGrpSpPr>
          <p:nvPr/>
        </p:nvGrpSpPr>
        <p:grpSpPr bwMode="auto">
          <a:xfrm>
            <a:off x="3386138" y="190500"/>
            <a:ext cx="1282700" cy="1944688"/>
            <a:chOff x="3896" y="432"/>
            <a:chExt cx="808" cy="1225"/>
          </a:xfrm>
        </p:grpSpPr>
        <p:sp>
          <p:nvSpPr>
            <p:cNvPr id="512042" name="Line 42"/>
            <p:cNvSpPr>
              <a:spLocks noChangeShapeType="1"/>
            </p:cNvSpPr>
            <p:nvPr/>
          </p:nvSpPr>
          <p:spPr bwMode="auto">
            <a:xfrm>
              <a:off x="3908" y="1035"/>
              <a:ext cx="389"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512043" name="Line 43"/>
            <p:cNvSpPr>
              <a:spLocks noChangeShapeType="1"/>
            </p:cNvSpPr>
            <p:nvPr/>
          </p:nvSpPr>
          <p:spPr bwMode="auto">
            <a:xfrm>
              <a:off x="4103" y="550"/>
              <a:ext cx="0" cy="80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044" name="Line 44"/>
            <p:cNvSpPr>
              <a:spLocks noChangeShapeType="1"/>
            </p:cNvSpPr>
            <p:nvPr/>
          </p:nvSpPr>
          <p:spPr bwMode="auto">
            <a:xfrm>
              <a:off x="4103" y="550"/>
              <a:ext cx="291" cy="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2045" name="Line 45"/>
            <p:cNvSpPr>
              <a:spLocks noChangeShapeType="1"/>
            </p:cNvSpPr>
            <p:nvPr/>
          </p:nvSpPr>
          <p:spPr bwMode="auto">
            <a:xfrm flipH="1">
              <a:off x="3896" y="546"/>
              <a:ext cx="501" cy="806"/>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046" name="Line 46"/>
            <p:cNvSpPr>
              <a:spLocks noChangeShapeType="1"/>
            </p:cNvSpPr>
            <p:nvPr/>
          </p:nvSpPr>
          <p:spPr bwMode="auto">
            <a:xfrm flipH="1">
              <a:off x="3908" y="1344"/>
              <a:ext cx="195" cy="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2047" name="Line 47"/>
            <p:cNvSpPr>
              <a:spLocks noChangeShapeType="1"/>
            </p:cNvSpPr>
            <p:nvPr/>
          </p:nvSpPr>
          <p:spPr bwMode="auto">
            <a:xfrm flipH="1">
              <a:off x="3973" y="1247"/>
              <a:ext cx="135" cy="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2048" name="Line 48"/>
            <p:cNvSpPr>
              <a:spLocks noChangeShapeType="1"/>
            </p:cNvSpPr>
            <p:nvPr/>
          </p:nvSpPr>
          <p:spPr bwMode="auto">
            <a:xfrm flipH="1">
              <a:off x="4030" y="1142"/>
              <a:ext cx="73" cy="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2049" name="Line 49"/>
            <p:cNvSpPr>
              <a:spLocks noChangeShapeType="1"/>
            </p:cNvSpPr>
            <p:nvPr/>
          </p:nvSpPr>
          <p:spPr bwMode="auto">
            <a:xfrm>
              <a:off x="4103" y="647"/>
              <a:ext cx="239" cy="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2050" name="Line 50"/>
            <p:cNvSpPr>
              <a:spLocks noChangeShapeType="1"/>
            </p:cNvSpPr>
            <p:nvPr/>
          </p:nvSpPr>
          <p:spPr bwMode="auto">
            <a:xfrm>
              <a:off x="4103" y="744"/>
              <a:ext cx="177" cy="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2051" name="Line 51"/>
            <p:cNvSpPr>
              <a:spLocks noChangeShapeType="1"/>
            </p:cNvSpPr>
            <p:nvPr/>
          </p:nvSpPr>
          <p:spPr bwMode="auto">
            <a:xfrm>
              <a:off x="4103" y="839"/>
              <a:ext cx="116" cy="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2052" name="Line 52"/>
            <p:cNvSpPr>
              <a:spLocks noChangeShapeType="1"/>
            </p:cNvSpPr>
            <p:nvPr/>
          </p:nvSpPr>
          <p:spPr bwMode="auto">
            <a:xfrm>
              <a:off x="4127" y="930"/>
              <a:ext cx="52" cy="0"/>
            </a:xfrm>
            <a:prstGeom prst="line">
              <a:avLst/>
            </a:prstGeom>
            <a:noFill/>
            <a:ln w="9525">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512053" name="Text Box 53"/>
            <p:cNvSpPr txBox="1">
              <a:spLocks noChangeArrowheads="1"/>
            </p:cNvSpPr>
            <p:nvPr/>
          </p:nvSpPr>
          <p:spPr bwMode="auto">
            <a:xfrm>
              <a:off x="4354" y="706"/>
              <a:ext cx="350" cy="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pSp>
          <p:nvGrpSpPr>
            <p:cNvPr id="512054" name="Group 54"/>
            <p:cNvGrpSpPr>
              <a:grpSpLocks noChangeAspect="1"/>
            </p:cNvGrpSpPr>
            <p:nvPr/>
          </p:nvGrpSpPr>
          <p:grpSpPr bwMode="auto">
            <a:xfrm>
              <a:off x="4406" y="432"/>
              <a:ext cx="223" cy="294"/>
              <a:chOff x="3936" y="288"/>
              <a:chExt cx="223" cy="294"/>
            </a:xfrm>
          </p:grpSpPr>
          <p:sp>
            <p:nvSpPr>
              <p:cNvPr id="512055" name="AutoShape 55"/>
              <p:cNvSpPr>
                <a:spLocks noChangeAspect="1" noChangeArrowheads="1" noTextEdit="1"/>
              </p:cNvSpPr>
              <p:nvPr/>
            </p:nvSpPr>
            <p:spPr bwMode="auto">
              <a:xfrm>
                <a:off x="3936" y="288"/>
                <a:ext cx="22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12056" name="Rectangle 56"/>
              <p:cNvSpPr>
                <a:spLocks noChangeArrowheads="1"/>
              </p:cNvSpPr>
              <p:nvPr/>
            </p:nvSpPr>
            <p:spPr bwMode="auto">
              <a:xfrm>
                <a:off x="4071" y="409"/>
                <a:ext cx="64"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a:solidFill>
                      <a:srgbClr val="000000"/>
                    </a:solidFill>
                    <a:latin typeface="Times New Roman" pitchFamily="18" charset="0"/>
                  </a:rPr>
                  <a:t>c</a:t>
                </a:r>
                <a:endParaRPr lang="en-US"/>
              </a:p>
            </p:txBody>
          </p:sp>
          <p:sp>
            <p:nvSpPr>
              <p:cNvPr id="512057" name="Rectangle 57"/>
              <p:cNvSpPr>
                <a:spLocks noChangeArrowheads="1"/>
              </p:cNvSpPr>
              <p:nvPr/>
            </p:nvSpPr>
            <p:spPr bwMode="auto">
              <a:xfrm>
                <a:off x="3956" y="297"/>
                <a:ext cx="12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i="1">
                    <a:solidFill>
                      <a:srgbClr val="000000"/>
                    </a:solidFill>
                    <a:latin typeface="Times New Roman" pitchFamily="18" charset="0"/>
                  </a:rPr>
                  <a:t>σ</a:t>
                </a:r>
                <a:endParaRPr lang="en-US"/>
              </a:p>
            </p:txBody>
          </p:sp>
        </p:grpSp>
        <p:sp>
          <p:nvSpPr>
            <p:cNvPr id="512058" name="Text Box 58"/>
            <p:cNvSpPr txBox="1">
              <a:spLocks noChangeArrowheads="1"/>
            </p:cNvSpPr>
            <p:nvPr/>
          </p:nvSpPr>
          <p:spPr bwMode="auto">
            <a:xfrm>
              <a:off x="3926" y="1369"/>
              <a:ext cx="55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M</a:t>
              </a:r>
              <a:r>
                <a:rPr lang="en-US" baseline="-25000"/>
                <a:t>zgh1</a:t>
              </a:r>
            </a:p>
          </p:txBody>
        </p:sp>
      </p:grpSp>
      <p:grpSp>
        <p:nvGrpSpPr>
          <p:cNvPr id="512059" name="Group 59"/>
          <p:cNvGrpSpPr>
            <a:grpSpLocks/>
          </p:cNvGrpSpPr>
          <p:nvPr/>
        </p:nvGrpSpPr>
        <p:grpSpPr bwMode="auto">
          <a:xfrm>
            <a:off x="4845050" y="-80963"/>
            <a:ext cx="1851025" cy="2133601"/>
            <a:chOff x="3052" y="-51"/>
            <a:chExt cx="1166" cy="1344"/>
          </a:xfrm>
        </p:grpSpPr>
        <p:sp>
          <p:nvSpPr>
            <p:cNvPr id="512060" name="Arc 60"/>
            <p:cNvSpPr>
              <a:spLocks/>
            </p:cNvSpPr>
            <p:nvPr/>
          </p:nvSpPr>
          <p:spPr bwMode="auto">
            <a:xfrm>
              <a:off x="3183" y="538"/>
              <a:ext cx="674" cy="507"/>
            </a:xfrm>
            <a:custGeom>
              <a:avLst/>
              <a:gdLst>
                <a:gd name="G0" fmla="+- 21600 0 0"/>
                <a:gd name="G1" fmla="+- 18214 0 0"/>
                <a:gd name="G2" fmla="+- 21600 0 0"/>
                <a:gd name="T0" fmla="*/ 33211 w 43200"/>
                <a:gd name="T1" fmla="*/ 0 h 39814"/>
                <a:gd name="T2" fmla="*/ 9379 w 43200"/>
                <a:gd name="T3" fmla="*/ 404 h 39814"/>
                <a:gd name="T4" fmla="*/ 21600 w 43200"/>
                <a:gd name="T5" fmla="*/ 18214 h 39814"/>
              </a:gdLst>
              <a:ahLst/>
              <a:cxnLst>
                <a:cxn ang="0">
                  <a:pos x="T0" y="T1"/>
                </a:cxn>
                <a:cxn ang="0">
                  <a:pos x="T2" y="T3"/>
                </a:cxn>
                <a:cxn ang="0">
                  <a:pos x="T4" y="T5"/>
                </a:cxn>
              </a:cxnLst>
              <a:rect l="0" t="0" r="r" b="b"/>
              <a:pathLst>
                <a:path w="43200" h="39814" fill="none" extrusionOk="0">
                  <a:moveTo>
                    <a:pt x="33210" y="0"/>
                  </a:moveTo>
                  <a:cubicBezTo>
                    <a:pt x="39433" y="3966"/>
                    <a:pt x="43200" y="10835"/>
                    <a:pt x="43200" y="18214"/>
                  </a:cubicBezTo>
                  <a:cubicBezTo>
                    <a:pt x="43200" y="30143"/>
                    <a:pt x="33529" y="39814"/>
                    <a:pt x="21600" y="39814"/>
                  </a:cubicBezTo>
                  <a:cubicBezTo>
                    <a:pt x="9670" y="39814"/>
                    <a:pt x="0" y="30143"/>
                    <a:pt x="0" y="18214"/>
                  </a:cubicBezTo>
                  <a:cubicBezTo>
                    <a:pt x="-1" y="11094"/>
                    <a:pt x="3508" y="4432"/>
                    <a:pt x="9378" y="403"/>
                  </a:cubicBezTo>
                </a:path>
                <a:path w="43200" h="39814" stroke="0" extrusionOk="0">
                  <a:moveTo>
                    <a:pt x="33210" y="0"/>
                  </a:moveTo>
                  <a:cubicBezTo>
                    <a:pt x="39433" y="3966"/>
                    <a:pt x="43200" y="10835"/>
                    <a:pt x="43200" y="18214"/>
                  </a:cubicBezTo>
                  <a:cubicBezTo>
                    <a:pt x="43200" y="30143"/>
                    <a:pt x="33529" y="39814"/>
                    <a:pt x="21600" y="39814"/>
                  </a:cubicBezTo>
                  <a:cubicBezTo>
                    <a:pt x="9670" y="39814"/>
                    <a:pt x="0" y="30143"/>
                    <a:pt x="0" y="18214"/>
                  </a:cubicBezTo>
                  <a:cubicBezTo>
                    <a:pt x="-1" y="11094"/>
                    <a:pt x="3508" y="4432"/>
                    <a:pt x="9378" y="403"/>
                  </a:cubicBezTo>
                  <a:lnTo>
                    <a:pt x="21600" y="18214"/>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061" name="Arc 61"/>
            <p:cNvSpPr>
              <a:spLocks/>
            </p:cNvSpPr>
            <p:nvPr/>
          </p:nvSpPr>
          <p:spPr bwMode="auto">
            <a:xfrm>
              <a:off x="3386" y="253"/>
              <a:ext cx="269" cy="179"/>
            </a:xfrm>
            <a:custGeom>
              <a:avLst/>
              <a:gdLst>
                <a:gd name="G0" fmla="+- 21600 0 0"/>
                <a:gd name="G1" fmla="+- 21600 0 0"/>
                <a:gd name="G2" fmla="+- 21600 0 0"/>
                <a:gd name="T0" fmla="*/ 1144 w 43200"/>
                <a:gd name="T1" fmla="*/ 28536 h 28536"/>
                <a:gd name="T2" fmla="*/ 42618 w 43200"/>
                <a:gd name="T3" fmla="*/ 26580 h 28536"/>
                <a:gd name="T4" fmla="*/ 21600 w 43200"/>
                <a:gd name="T5" fmla="*/ 21600 h 28536"/>
              </a:gdLst>
              <a:ahLst/>
              <a:cxnLst>
                <a:cxn ang="0">
                  <a:pos x="T0" y="T1"/>
                </a:cxn>
                <a:cxn ang="0">
                  <a:pos x="T2" y="T3"/>
                </a:cxn>
                <a:cxn ang="0">
                  <a:pos x="T4" y="T5"/>
                </a:cxn>
              </a:cxnLst>
              <a:rect l="0" t="0" r="r" b="b"/>
              <a:pathLst>
                <a:path w="43200" h="28536" fill="none" extrusionOk="0">
                  <a:moveTo>
                    <a:pt x="1143" y="28536"/>
                  </a:moveTo>
                  <a:cubicBezTo>
                    <a:pt x="386" y="26301"/>
                    <a:pt x="0" y="23958"/>
                    <a:pt x="0" y="21600"/>
                  </a:cubicBezTo>
                  <a:cubicBezTo>
                    <a:pt x="0" y="9670"/>
                    <a:pt x="9670" y="0"/>
                    <a:pt x="21600" y="0"/>
                  </a:cubicBezTo>
                  <a:cubicBezTo>
                    <a:pt x="33529" y="0"/>
                    <a:pt x="43200" y="9670"/>
                    <a:pt x="43200" y="21600"/>
                  </a:cubicBezTo>
                  <a:cubicBezTo>
                    <a:pt x="43200" y="23276"/>
                    <a:pt x="43004" y="24948"/>
                    <a:pt x="42618" y="26580"/>
                  </a:cubicBezTo>
                </a:path>
                <a:path w="43200" h="28536" stroke="0" extrusionOk="0">
                  <a:moveTo>
                    <a:pt x="1143" y="28536"/>
                  </a:moveTo>
                  <a:cubicBezTo>
                    <a:pt x="386" y="26301"/>
                    <a:pt x="0" y="23958"/>
                    <a:pt x="0" y="21600"/>
                  </a:cubicBezTo>
                  <a:cubicBezTo>
                    <a:pt x="0" y="9670"/>
                    <a:pt x="9670" y="0"/>
                    <a:pt x="21600" y="0"/>
                  </a:cubicBezTo>
                  <a:cubicBezTo>
                    <a:pt x="33529" y="0"/>
                    <a:pt x="43200" y="9670"/>
                    <a:pt x="43200" y="21600"/>
                  </a:cubicBezTo>
                  <a:cubicBezTo>
                    <a:pt x="43200" y="23276"/>
                    <a:pt x="43004" y="24948"/>
                    <a:pt x="42618" y="26580"/>
                  </a:cubicBezTo>
                  <a:lnTo>
                    <a:pt x="21600" y="21600"/>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062" name="Arc 62"/>
            <p:cNvSpPr>
              <a:spLocks/>
            </p:cNvSpPr>
            <p:nvPr/>
          </p:nvSpPr>
          <p:spPr bwMode="auto">
            <a:xfrm>
              <a:off x="3651" y="421"/>
              <a:ext cx="135" cy="142"/>
            </a:xfrm>
            <a:custGeom>
              <a:avLst/>
              <a:gdLst>
                <a:gd name="G0" fmla="+- 21600 0 0"/>
                <a:gd name="G1" fmla="+- 3048 0 0"/>
                <a:gd name="G2" fmla="+- 21600 0 0"/>
                <a:gd name="T0" fmla="*/ 12704 w 21600"/>
                <a:gd name="T1" fmla="*/ 22731 h 22731"/>
                <a:gd name="T2" fmla="*/ 216 w 21600"/>
                <a:gd name="T3" fmla="*/ 0 h 22731"/>
                <a:gd name="T4" fmla="*/ 21600 w 21600"/>
                <a:gd name="T5" fmla="*/ 3048 h 22731"/>
              </a:gdLst>
              <a:ahLst/>
              <a:cxnLst>
                <a:cxn ang="0">
                  <a:pos x="T0" y="T1"/>
                </a:cxn>
                <a:cxn ang="0">
                  <a:pos x="T2" y="T3"/>
                </a:cxn>
                <a:cxn ang="0">
                  <a:pos x="T4" y="T5"/>
                </a:cxn>
              </a:cxnLst>
              <a:rect l="0" t="0" r="r" b="b"/>
              <a:pathLst>
                <a:path w="21600" h="22731" fill="none" extrusionOk="0">
                  <a:moveTo>
                    <a:pt x="12703" y="22731"/>
                  </a:moveTo>
                  <a:cubicBezTo>
                    <a:pt x="4970" y="19235"/>
                    <a:pt x="0" y="11535"/>
                    <a:pt x="0" y="3048"/>
                  </a:cubicBezTo>
                  <a:cubicBezTo>
                    <a:pt x="-1" y="2028"/>
                    <a:pt x="72" y="1009"/>
                    <a:pt x="216" y="0"/>
                  </a:cubicBezTo>
                </a:path>
                <a:path w="21600" h="22731" stroke="0" extrusionOk="0">
                  <a:moveTo>
                    <a:pt x="12703" y="22731"/>
                  </a:moveTo>
                  <a:cubicBezTo>
                    <a:pt x="4970" y="19235"/>
                    <a:pt x="0" y="11535"/>
                    <a:pt x="0" y="3048"/>
                  </a:cubicBezTo>
                  <a:cubicBezTo>
                    <a:pt x="-1" y="2028"/>
                    <a:pt x="72" y="1009"/>
                    <a:pt x="216" y="0"/>
                  </a:cubicBezTo>
                  <a:lnTo>
                    <a:pt x="21600" y="3048"/>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063" name="Arc 63"/>
            <p:cNvSpPr>
              <a:spLocks/>
            </p:cNvSpPr>
            <p:nvPr/>
          </p:nvSpPr>
          <p:spPr bwMode="auto">
            <a:xfrm>
              <a:off x="3254" y="397"/>
              <a:ext cx="135" cy="150"/>
            </a:xfrm>
            <a:custGeom>
              <a:avLst/>
              <a:gdLst>
                <a:gd name="G0" fmla="+- 0 0 0"/>
                <a:gd name="G1" fmla="+- 5203 0 0"/>
                <a:gd name="G2" fmla="+- 21600 0 0"/>
                <a:gd name="T0" fmla="*/ 20964 w 21600"/>
                <a:gd name="T1" fmla="*/ 0 h 24007"/>
                <a:gd name="T2" fmla="*/ 10629 w 21600"/>
                <a:gd name="T3" fmla="*/ 24007 h 24007"/>
                <a:gd name="T4" fmla="*/ 0 w 21600"/>
                <a:gd name="T5" fmla="*/ 5203 h 24007"/>
              </a:gdLst>
              <a:ahLst/>
              <a:cxnLst>
                <a:cxn ang="0">
                  <a:pos x="T0" y="T1"/>
                </a:cxn>
                <a:cxn ang="0">
                  <a:pos x="T2" y="T3"/>
                </a:cxn>
                <a:cxn ang="0">
                  <a:pos x="T4" y="T5"/>
                </a:cxn>
              </a:cxnLst>
              <a:rect l="0" t="0" r="r" b="b"/>
              <a:pathLst>
                <a:path w="21600" h="24007" fill="none" extrusionOk="0">
                  <a:moveTo>
                    <a:pt x="20963" y="0"/>
                  </a:moveTo>
                  <a:cubicBezTo>
                    <a:pt x="21386" y="1702"/>
                    <a:pt x="21600" y="3449"/>
                    <a:pt x="21600" y="5203"/>
                  </a:cubicBezTo>
                  <a:cubicBezTo>
                    <a:pt x="21600" y="12990"/>
                    <a:pt x="17408" y="20174"/>
                    <a:pt x="10628" y="24006"/>
                  </a:cubicBezTo>
                </a:path>
                <a:path w="21600" h="24007" stroke="0" extrusionOk="0">
                  <a:moveTo>
                    <a:pt x="20963" y="0"/>
                  </a:moveTo>
                  <a:cubicBezTo>
                    <a:pt x="21386" y="1702"/>
                    <a:pt x="21600" y="3449"/>
                    <a:pt x="21600" y="5203"/>
                  </a:cubicBezTo>
                  <a:cubicBezTo>
                    <a:pt x="21600" y="12990"/>
                    <a:pt x="17408" y="20174"/>
                    <a:pt x="10628" y="24006"/>
                  </a:cubicBezTo>
                  <a:lnTo>
                    <a:pt x="0" y="5203"/>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064" name="Line 64"/>
            <p:cNvSpPr>
              <a:spLocks noChangeShapeType="1"/>
            </p:cNvSpPr>
            <p:nvPr/>
          </p:nvSpPr>
          <p:spPr bwMode="auto">
            <a:xfrm>
              <a:off x="3052" y="737"/>
              <a:ext cx="992" cy="0"/>
            </a:xfrm>
            <a:prstGeom prst="line">
              <a:avLst/>
            </a:prstGeom>
            <a:noFill/>
            <a:ln w="9525">
              <a:solidFill>
                <a:srgbClr val="000000"/>
              </a:solidFill>
              <a:prstDash val="lgDashDot"/>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2065" name="Line 65"/>
            <p:cNvSpPr>
              <a:spLocks noChangeShapeType="1"/>
            </p:cNvSpPr>
            <p:nvPr/>
          </p:nvSpPr>
          <p:spPr bwMode="auto">
            <a:xfrm flipV="1">
              <a:off x="3520" y="25"/>
              <a:ext cx="0" cy="1165"/>
            </a:xfrm>
            <a:prstGeom prst="line">
              <a:avLst/>
            </a:prstGeom>
            <a:noFill/>
            <a:ln w="9525">
              <a:solidFill>
                <a:srgbClr val="000000"/>
              </a:solidFill>
              <a:prstDash val="lgDashDot"/>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2066" name="Line 66"/>
            <p:cNvSpPr>
              <a:spLocks noChangeShapeType="1"/>
            </p:cNvSpPr>
            <p:nvPr/>
          </p:nvSpPr>
          <p:spPr bwMode="auto">
            <a:xfrm>
              <a:off x="3165" y="734"/>
              <a:ext cx="68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067" name="Line 67"/>
            <p:cNvSpPr>
              <a:spLocks noChangeShapeType="1"/>
            </p:cNvSpPr>
            <p:nvPr/>
          </p:nvSpPr>
          <p:spPr bwMode="auto">
            <a:xfrm flipH="1">
              <a:off x="3546" y="742"/>
              <a:ext cx="297" cy="297"/>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068" name="Line 68"/>
            <p:cNvSpPr>
              <a:spLocks noChangeShapeType="1"/>
            </p:cNvSpPr>
            <p:nvPr/>
          </p:nvSpPr>
          <p:spPr bwMode="auto">
            <a:xfrm flipH="1">
              <a:off x="3522" y="734"/>
              <a:ext cx="297" cy="29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069" name="Line 69"/>
            <p:cNvSpPr>
              <a:spLocks noChangeShapeType="1"/>
            </p:cNvSpPr>
            <p:nvPr/>
          </p:nvSpPr>
          <p:spPr bwMode="auto">
            <a:xfrm flipH="1">
              <a:off x="3416" y="734"/>
              <a:ext cx="297" cy="297"/>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070" name="Line 70"/>
            <p:cNvSpPr>
              <a:spLocks noChangeShapeType="1"/>
            </p:cNvSpPr>
            <p:nvPr/>
          </p:nvSpPr>
          <p:spPr bwMode="auto">
            <a:xfrm flipH="1">
              <a:off x="3446" y="734"/>
              <a:ext cx="282" cy="2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071" name="Line 71"/>
            <p:cNvSpPr>
              <a:spLocks noChangeShapeType="1"/>
            </p:cNvSpPr>
            <p:nvPr/>
          </p:nvSpPr>
          <p:spPr bwMode="auto">
            <a:xfrm flipH="1">
              <a:off x="3352" y="734"/>
              <a:ext cx="282" cy="2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072" name="Line 72"/>
            <p:cNvSpPr>
              <a:spLocks noChangeShapeType="1"/>
            </p:cNvSpPr>
            <p:nvPr/>
          </p:nvSpPr>
          <p:spPr bwMode="auto">
            <a:xfrm flipH="1">
              <a:off x="3327" y="734"/>
              <a:ext cx="251" cy="251"/>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073" name="Line 73"/>
            <p:cNvSpPr>
              <a:spLocks noChangeShapeType="1"/>
            </p:cNvSpPr>
            <p:nvPr/>
          </p:nvSpPr>
          <p:spPr bwMode="auto">
            <a:xfrm flipH="1">
              <a:off x="3303" y="734"/>
              <a:ext cx="236" cy="236"/>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074" name="Line 74"/>
            <p:cNvSpPr>
              <a:spLocks noChangeShapeType="1"/>
            </p:cNvSpPr>
            <p:nvPr/>
          </p:nvSpPr>
          <p:spPr bwMode="auto">
            <a:xfrm flipH="1">
              <a:off x="3306" y="726"/>
              <a:ext cx="236" cy="2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075" name="Line 75"/>
            <p:cNvSpPr>
              <a:spLocks noChangeShapeType="1"/>
            </p:cNvSpPr>
            <p:nvPr/>
          </p:nvSpPr>
          <p:spPr bwMode="auto">
            <a:xfrm flipH="1">
              <a:off x="3254" y="734"/>
              <a:ext cx="205" cy="205"/>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076" name="Line 76"/>
            <p:cNvSpPr>
              <a:spLocks noChangeShapeType="1"/>
            </p:cNvSpPr>
            <p:nvPr/>
          </p:nvSpPr>
          <p:spPr bwMode="auto">
            <a:xfrm flipH="1">
              <a:off x="3256" y="734"/>
              <a:ext cx="174" cy="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077" name="Line 77"/>
            <p:cNvSpPr>
              <a:spLocks noChangeShapeType="1"/>
            </p:cNvSpPr>
            <p:nvPr/>
          </p:nvSpPr>
          <p:spPr bwMode="auto">
            <a:xfrm flipH="1">
              <a:off x="3214" y="742"/>
              <a:ext cx="150" cy="150"/>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078" name="Line 78"/>
            <p:cNvSpPr>
              <a:spLocks noChangeShapeType="1"/>
            </p:cNvSpPr>
            <p:nvPr/>
          </p:nvSpPr>
          <p:spPr bwMode="auto">
            <a:xfrm flipH="1">
              <a:off x="3205" y="742"/>
              <a:ext cx="114" cy="11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079" name="Line 79"/>
            <p:cNvSpPr>
              <a:spLocks noChangeShapeType="1"/>
            </p:cNvSpPr>
            <p:nvPr/>
          </p:nvSpPr>
          <p:spPr bwMode="auto">
            <a:xfrm flipH="1">
              <a:off x="3189" y="742"/>
              <a:ext cx="92" cy="92"/>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080" name="Line 80"/>
            <p:cNvSpPr>
              <a:spLocks noChangeShapeType="1"/>
            </p:cNvSpPr>
            <p:nvPr/>
          </p:nvSpPr>
          <p:spPr bwMode="auto">
            <a:xfrm flipH="1">
              <a:off x="3181" y="736"/>
              <a:ext cx="31" cy="31"/>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081" name="Line 81"/>
            <p:cNvSpPr>
              <a:spLocks noChangeShapeType="1"/>
            </p:cNvSpPr>
            <p:nvPr/>
          </p:nvSpPr>
          <p:spPr bwMode="auto">
            <a:xfrm flipH="1">
              <a:off x="3198" y="734"/>
              <a:ext cx="52" cy="5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082" name="Line 82"/>
            <p:cNvSpPr>
              <a:spLocks noChangeShapeType="1"/>
            </p:cNvSpPr>
            <p:nvPr/>
          </p:nvSpPr>
          <p:spPr bwMode="auto">
            <a:xfrm flipH="1">
              <a:off x="3585" y="775"/>
              <a:ext cx="266" cy="266"/>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083" name="Line 83"/>
            <p:cNvSpPr>
              <a:spLocks noChangeShapeType="1"/>
            </p:cNvSpPr>
            <p:nvPr/>
          </p:nvSpPr>
          <p:spPr bwMode="auto">
            <a:xfrm flipH="1">
              <a:off x="3634" y="805"/>
              <a:ext cx="205" cy="20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084" name="Line 84"/>
            <p:cNvSpPr>
              <a:spLocks noChangeShapeType="1"/>
            </p:cNvSpPr>
            <p:nvPr/>
          </p:nvSpPr>
          <p:spPr bwMode="auto">
            <a:xfrm flipH="1">
              <a:off x="3716" y="872"/>
              <a:ext cx="113" cy="113"/>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085" name="Line 85"/>
            <p:cNvSpPr>
              <a:spLocks noChangeShapeType="1"/>
            </p:cNvSpPr>
            <p:nvPr/>
          </p:nvSpPr>
          <p:spPr bwMode="auto">
            <a:xfrm>
              <a:off x="3383" y="418"/>
              <a:ext cx="317" cy="31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086" name="Line 86"/>
            <p:cNvSpPr>
              <a:spLocks noChangeShapeType="1"/>
            </p:cNvSpPr>
            <p:nvPr/>
          </p:nvSpPr>
          <p:spPr bwMode="auto">
            <a:xfrm>
              <a:off x="3394" y="330"/>
              <a:ext cx="415" cy="41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087" name="Line 87"/>
            <p:cNvSpPr>
              <a:spLocks noChangeShapeType="1"/>
            </p:cNvSpPr>
            <p:nvPr/>
          </p:nvSpPr>
          <p:spPr bwMode="auto">
            <a:xfrm>
              <a:off x="3432" y="281"/>
              <a:ext cx="404" cy="40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088" name="Line 88"/>
            <p:cNvSpPr>
              <a:spLocks noChangeShapeType="1"/>
            </p:cNvSpPr>
            <p:nvPr/>
          </p:nvSpPr>
          <p:spPr bwMode="auto">
            <a:xfrm>
              <a:off x="3505" y="257"/>
              <a:ext cx="147" cy="14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089" name="Line 89"/>
            <p:cNvSpPr>
              <a:spLocks noChangeShapeType="1"/>
            </p:cNvSpPr>
            <p:nvPr/>
          </p:nvSpPr>
          <p:spPr bwMode="auto">
            <a:xfrm>
              <a:off x="3562" y="265"/>
              <a:ext cx="86" cy="86"/>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090" name="Line 90"/>
            <p:cNvSpPr>
              <a:spLocks noChangeShapeType="1"/>
            </p:cNvSpPr>
            <p:nvPr/>
          </p:nvSpPr>
          <p:spPr bwMode="auto">
            <a:xfrm>
              <a:off x="3364" y="483"/>
              <a:ext cx="260" cy="26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091" name="Line 91"/>
            <p:cNvSpPr>
              <a:spLocks noChangeShapeType="1"/>
            </p:cNvSpPr>
            <p:nvPr/>
          </p:nvSpPr>
          <p:spPr bwMode="auto">
            <a:xfrm>
              <a:off x="3335" y="546"/>
              <a:ext cx="190" cy="18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092" name="Line 92"/>
            <p:cNvSpPr>
              <a:spLocks noChangeShapeType="1"/>
            </p:cNvSpPr>
            <p:nvPr/>
          </p:nvSpPr>
          <p:spPr bwMode="auto">
            <a:xfrm>
              <a:off x="3285" y="572"/>
              <a:ext cx="161" cy="1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093" name="Line 93"/>
            <p:cNvSpPr>
              <a:spLocks noChangeShapeType="1"/>
            </p:cNvSpPr>
            <p:nvPr/>
          </p:nvSpPr>
          <p:spPr bwMode="auto">
            <a:xfrm>
              <a:off x="3245" y="613"/>
              <a:ext cx="123" cy="12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094" name="Line 94"/>
            <p:cNvSpPr>
              <a:spLocks noChangeShapeType="1"/>
            </p:cNvSpPr>
            <p:nvPr/>
          </p:nvSpPr>
          <p:spPr bwMode="auto">
            <a:xfrm>
              <a:off x="3205" y="644"/>
              <a:ext cx="91" cy="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095" name="Line 95"/>
            <p:cNvSpPr>
              <a:spLocks noChangeShapeType="1"/>
            </p:cNvSpPr>
            <p:nvPr/>
          </p:nvSpPr>
          <p:spPr bwMode="auto">
            <a:xfrm>
              <a:off x="3197" y="670"/>
              <a:ext cx="61" cy="61"/>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096" name="Line 96"/>
            <p:cNvSpPr>
              <a:spLocks noChangeShapeType="1"/>
            </p:cNvSpPr>
            <p:nvPr/>
          </p:nvSpPr>
          <p:spPr bwMode="auto">
            <a:xfrm>
              <a:off x="3189" y="712"/>
              <a:ext cx="31" cy="30"/>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097" name="Text Box 97"/>
            <p:cNvSpPr txBox="1">
              <a:spLocks noChangeArrowheads="1"/>
            </p:cNvSpPr>
            <p:nvPr/>
          </p:nvSpPr>
          <p:spPr bwMode="auto">
            <a:xfrm>
              <a:off x="3901" y="468"/>
              <a:ext cx="292"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a:solidFill>
                    <a:srgbClr val="000000"/>
                  </a:solidFill>
                  <a:latin typeface="Times New Roman" pitchFamily="18" charset="0"/>
                  <a:cs typeface="Times New Roman" pitchFamily="18" charset="0"/>
                </a:rPr>
                <a:t>z'</a:t>
              </a:r>
            </a:p>
          </p:txBody>
        </p:sp>
        <p:sp>
          <p:nvSpPr>
            <p:cNvPr id="512098" name="Line 98"/>
            <p:cNvSpPr>
              <a:spLocks noChangeShapeType="1"/>
            </p:cNvSpPr>
            <p:nvPr/>
          </p:nvSpPr>
          <p:spPr bwMode="auto">
            <a:xfrm flipV="1">
              <a:off x="3586" y="143"/>
              <a:ext cx="292" cy="2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099" name="AutoShape 99"/>
            <p:cNvSpPr>
              <a:spLocks noChangeArrowheads="1"/>
            </p:cNvSpPr>
            <p:nvPr/>
          </p:nvSpPr>
          <p:spPr bwMode="auto">
            <a:xfrm>
              <a:off x="3635" y="921"/>
              <a:ext cx="24" cy="24"/>
            </a:xfrm>
            <a:prstGeom prst="flowChartConnector">
              <a:avLst/>
            </a:prstGeom>
            <a:solidFill>
              <a:srgbClr val="000000"/>
            </a:solidFill>
            <a:ln w="9525">
              <a:solidFill>
                <a:schemeClr val="bg1"/>
              </a:solidFill>
              <a:round/>
              <a:headEnd/>
              <a:tailEnd/>
            </a:ln>
          </p:spPr>
          <p:txBody>
            <a:bodyPr/>
            <a:lstStyle/>
            <a:p>
              <a:endParaRPr lang="en-US"/>
            </a:p>
          </p:txBody>
        </p:sp>
        <p:sp>
          <p:nvSpPr>
            <p:cNvPr id="512100" name="AutoShape 100"/>
            <p:cNvSpPr>
              <a:spLocks noChangeArrowheads="1"/>
            </p:cNvSpPr>
            <p:nvPr/>
          </p:nvSpPr>
          <p:spPr bwMode="auto">
            <a:xfrm>
              <a:off x="3586" y="419"/>
              <a:ext cx="25" cy="24"/>
            </a:xfrm>
            <a:prstGeom prst="flowChartConnector">
              <a:avLst/>
            </a:prstGeom>
            <a:solidFill>
              <a:srgbClr val="000000"/>
            </a:solidFill>
            <a:ln w="9525">
              <a:solidFill>
                <a:schemeClr val="bg1"/>
              </a:solidFill>
              <a:round/>
              <a:headEnd/>
              <a:tailEnd/>
            </a:ln>
          </p:spPr>
          <p:txBody>
            <a:bodyPr/>
            <a:lstStyle/>
            <a:p>
              <a:endParaRPr lang="en-US"/>
            </a:p>
          </p:txBody>
        </p:sp>
        <p:sp>
          <p:nvSpPr>
            <p:cNvPr id="512101" name="Line 101"/>
            <p:cNvSpPr>
              <a:spLocks noChangeShapeType="1"/>
            </p:cNvSpPr>
            <p:nvPr/>
          </p:nvSpPr>
          <p:spPr bwMode="auto">
            <a:xfrm>
              <a:off x="3635" y="921"/>
              <a:ext cx="194" cy="19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102" name="Text Box 102"/>
            <p:cNvSpPr txBox="1">
              <a:spLocks noChangeArrowheads="1"/>
            </p:cNvSpPr>
            <p:nvPr/>
          </p:nvSpPr>
          <p:spPr bwMode="auto">
            <a:xfrm>
              <a:off x="3829" y="-51"/>
              <a:ext cx="389"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00"/>
                  </a:solidFill>
                  <a:latin typeface="Times New Roman" pitchFamily="18" charset="0"/>
                  <a:cs typeface="Times New Roman" pitchFamily="18" charset="0"/>
                </a:rPr>
                <a:t>F</a:t>
              </a:r>
              <a:r>
                <a:rPr lang="en-US" baseline="-25000">
                  <a:solidFill>
                    <a:srgbClr val="000000"/>
                  </a:solidFill>
                  <a:latin typeface="Times New Roman" pitchFamily="18" charset="0"/>
                  <a:cs typeface="Times New Roman" pitchFamily="18" charset="0"/>
                </a:rPr>
                <a:t>1</a:t>
              </a:r>
              <a:endParaRPr lang="en-US">
                <a:solidFill>
                  <a:srgbClr val="000000"/>
                </a:solidFill>
                <a:latin typeface="Times New Roman" pitchFamily="18" charset="0"/>
                <a:cs typeface="Times New Roman" pitchFamily="18" charset="0"/>
              </a:endParaRPr>
            </a:p>
          </p:txBody>
        </p:sp>
        <p:sp>
          <p:nvSpPr>
            <p:cNvPr id="512103" name="Text Box 103"/>
            <p:cNvSpPr txBox="1">
              <a:spLocks noChangeArrowheads="1"/>
            </p:cNvSpPr>
            <p:nvPr/>
          </p:nvSpPr>
          <p:spPr bwMode="auto">
            <a:xfrm>
              <a:off x="3773" y="1002"/>
              <a:ext cx="38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00"/>
                  </a:solidFill>
                  <a:latin typeface="Times New Roman" pitchFamily="18" charset="0"/>
                  <a:cs typeface="Times New Roman" pitchFamily="18" charset="0"/>
                </a:rPr>
                <a:t>F</a:t>
              </a:r>
              <a:r>
                <a:rPr lang="en-US" baseline="-25000">
                  <a:solidFill>
                    <a:srgbClr val="000000"/>
                  </a:solidFill>
                  <a:latin typeface="Times New Roman" pitchFamily="18" charset="0"/>
                  <a:cs typeface="Times New Roman" pitchFamily="18" charset="0"/>
                </a:rPr>
                <a:t>2</a:t>
              </a:r>
              <a:endParaRPr lang="en-US">
                <a:solidFill>
                  <a:srgbClr val="000000"/>
                </a:solidFill>
                <a:latin typeface="Times New Roman" pitchFamily="18" charset="0"/>
                <a:cs typeface="Times New Roman" pitchFamily="18" charset="0"/>
              </a:endParaRPr>
            </a:p>
          </p:txBody>
        </p:sp>
      </p:grpSp>
      <p:grpSp>
        <p:nvGrpSpPr>
          <p:cNvPr id="512104" name="Group 104"/>
          <p:cNvGrpSpPr>
            <a:grpSpLocks/>
          </p:cNvGrpSpPr>
          <p:nvPr/>
        </p:nvGrpSpPr>
        <p:grpSpPr bwMode="auto">
          <a:xfrm>
            <a:off x="7154863" y="190500"/>
            <a:ext cx="1803400" cy="1809750"/>
            <a:chOff x="3486" y="2736"/>
            <a:chExt cx="1136" cy="1140"/>
          </a:xfrm>
        </p:grpSpPr>
        <p:sp>
          <p:nvSpPr>
            <p:cNvPr id="512105" name="Line 105"/>
            <p:cNvSpPr>
              <a:spLocks noChangeShapeType="1"/>
            </p:cNvSpPr>
            <p:nvPr/>
          </p:nvSpPr>
          <p:spPr bwMode="auto">
            <a:xfrm>
              <a:off x="3830" y="2865"/>
              <a:ext cx="0" cy="80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106" name="Line 106"/>
            <p:cNvSpPr>
              <a:spLocks noChangeShapeType="1"/>
            </p:cNvSpPr>
            <p:nvPr/>
          </p:nvSpPr>
          <p:spPr bwMode="auto">
            <a:xfrm>
              <a:off x="3830" y="2857"/>
              <a:ext cx="261" cy="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2107" name="Line 107"/>
            <p:cNvSpPr>
              <a:spLocks noChangeShapeType="1"/>
            </p:cNvSpPr>
            <p:nvPr/>
          </p:nvSpPr>
          <p:spPr bwMode="auto">
            <a:xfrm>
              <a:off x="3830" y="3334"/>
              <a:ext cx="261" cy="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2108" name="Line 108"/>
            <p:cNvSpPr>
              <a:spLocks noChangeShapeType="1"/>
            </p:cNvSpPr>
            <p:nvPr/>
          </p:nvSpPr>
          <p:spPr bwMode="auto">
            <a:xfrm>
              <a:off x="3830" y="3099"/>
              <a:ext cx="261" cy="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2109" name="Line 109"/>
            <p:cNvSpPr>
              <a:spLocks noChangeShapeType="1"/>
            </p:cNvSpPr>
            <p:nvPr/>
          </p:nvSpPr>
          <p:spPr bwMode="auto">
            <a:xfrm>
              <a:off x="3830" y="2937"/>
              <a:ext cx="261" cy="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2110" name="Line 110"/>
            <p:cNvSpPr>
              <a:spLocks noChangeShapeType="1"/>
            </p:cNvSpPr>
            <p:nvPr/>
          </p:nvSpPr>
          <p:spPr bwMode="auto">
            <a:xfrm>
              <a:off x="3830" y="3018"/>
              <a:ext cx="261" cy="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2111" name="Line 111"/>
            <p:cNvSpPr>
              <a:spLocks noChangeShapeType="1"/>
            </p:cNvSpPr>
            <p:nvPr/>
          </p:nvSpPr>
          <p:spPr bwMode="auto">
            <a:xfrm>
              <a:off x="3830" y="3180"/>
              <a:ext cx="261" cy="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2112" name="Line 112"/>
            <p:cNvSpPr>
              <a:spLocks noChangeShapeType="1"/>
            </p:cNvSpPr>
            <p:nvPr/>
          </p:nvSpPr>
          <p:spPr bwMode="auto">
            <a:xfrm>
              <a:off x="3830" y="3253"/>
              <a:ext cx="261" cy="0"/>
            </a:xfrm>
            <a:prstGeom prst="line">
              <a:avLst/>
            </a:prstGeom>
            <a:noFill/>
            <a:ln w="9525">
              <a:solidFill>
                <a:srgbClr val="CC33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2113" name="Line 113"/>
            <p:cNvSpPr>
              <a:spLocks noChangeShapeType="1"/>
            </p:cNvSpPr>
            <p:nvPr/>
          </p:nvSpPr>
          <p:spPr bwMode="auto">
            <a:xfrm>
              <a:off x="3567" y="3334"/>
              <a:ext cx="261" cy="0"/>
            </a:xfrm>
            <a:prstGeom prst="line">
              <a:avLst/>
            </a:prstGeom>
            <a:noFill/>
            <a:ln w="9525">
              <a:solidFill>
                <a:srgbClr val="CC33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512114" name="Line 114"/>
            <p:cNvSpPr>
              <a:spLocks noChangeShapeType="1"/>
            </p:cNvSpPr>
            <p:nvPr/>
          </p:nvSpPr>
          <p:spPr bwMode="auto">
            <a:xfrm>
              <a:off x="3567" y="3650"/>
              <a:ext cx="261" cy="0"/>
            </a:xfrm>
            <a:prstGeom prst="line">
              <a:avLst/>
            </a:prstGeom>
            <a:noFill/>
            <a:ln w="9525">
              <a:solidFill>
                <a:srgbClr val="CC33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512115" name="Line 115"/>
            <p:cNvSpPr>
              <a:spLocks noChangeShapeType="1"/>
            </p:cNvSpPr>
            <p:nvPr/>
          </p:nvSpPr>
          <p:spPr bwMode="auto">
            <a:xfrm>
              <a:off x="3567" y="3496"/>
              <a:ext cx="261" cy="0"/>
            </a:xfrm>
            <a:prstGeom prst="line">
              <a:avLst/>
            </a:prstGeom>
            <a:noFill/>
            <a:ln w="9525">
              <a:solidFill>
                <a:srgbClr val="CC33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512116" name="Line 116"/>
            <p:cNvSpPr>
              <a:spLocks noChangeShapeType="1"/>
            </p:cNvSpPr>
            <p:nvPr/>
          </p:nvSpPr>
          <p:spPr bwMode="auto">
            <a:xfrm>
              <a:off x="3567" y="3415"/>
              <a:ext cx="261" cy="0"/>
            </a:xfrm>
            <a:prstGeom prst="line">
              <a:avLst/>
            </a:prstGeom>
            <a:noFill/>
            <a:ln w="9525">
              <a:solidFill>
                <a:srgbClr val="CC33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512117" name="Line 117"/>
            <p:cNvSpPr>
              <a:spLocks noChangeShapeType="1"/>
            </p:cNvSpPr>
            <p:nvPr/>
          </p:nvSpPr>
          <p:spPr bwMode="auto">
            <a:xfrm>
              <a:off x="3567" y="3569"/>
              <a:ext cx="261" cy="0"/>
            </a:xfrm>
            <a:prstGeom prst="line">
              <a:avLst/>
            </a:prstGeom>
            <a:noFill/>
            <a:ln w="9525">
              <a:solidFill>
                <a:srgbClr val="CC3300"/>
              </a:solidFill>
              <a:round/>
              <a:headEnd type="stealth" w="med" len="lg"/>
              <a:tailEnd type="none" w="sm" len="med"/>
            </a:ln>
            <a:extLst>
              <a:ext uri="{909E8E84-426E-40DD-AFC4-6F175D3DCCD1}">
                <a14:hiddenFill xmlns:a14="http://schemas.microsoft.com/office/drawing/2010/main">
                  <a:noFill/>
                </a14:hiddenFill>
              </a:ext>
            </a:extLst>
          </p:spPr>
          <p:txBody>
            <a:bodyPr/>
            <a:lstStyle/>
            <a:p>
              <a:endParaRPr lang="en-US"/>
            </a:p>
          </p:txBody>
        </p:sp>
        <p:sp>
          <p:nvSpPr>
            <p:cNvPr id="512118" name="Line 118"/>
            <p:cNvSpPr>
              <a:spLocks noChangeShapeType="1"/>
            </p:cNvSpPr>
            <p:nvPr/>
          </p:nvSpPr>
          <p:spPr bwMode="auto">
            <a:xfrm>
              <a:off x="4093" y="2857"/>
              <a:ext cx="0" cy="485"/>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119" name="Line 119"/>
            <p:cNvSpPr>
              <a:spLocks noChangeShapeType="1"/>
            </p:cNvSpPr>
            <p:nvPr/>
          </p:nvSpPr>
          <p:spPr bwMode="auto">
            <a:xfrm>
              <a:off x="3560" y="3324"/>
              <a:ext cx="0" cy="328"/>
            </a:xfrm>
            <a:prstGeom prst="line">
              <a:avLst/>
            </a:prstGeom>
            <a:noFill/>
            <a:ln w="2857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120" name="Text Box 120"/>
            <p:cNvSpPr txBox="1">
              <a:spLocks noChangeArrowheads="1"/>
            </p:cNvSpPr>
            <p:nvPr/>
          </p:nvSpPr>
          <p:spPr bwMode="auto">
            <a:xfrm>
              <a:off x="4272" y="2784"/>
              <a:ext cx="350" cy="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grpSp>
          <p:nvGrpSpPr>
            <p:cNvPr id="512121" name="Group 121"/>
            <p:cNvGrpSpPr>
              <a:grpSpLocks noChangeAspect="1"/>
            </p:cNvGrpSpPr>
            <p:nvPr/>
          </p:nvGrpSpPr>
          <p:grpSpPr bwMode="auto">
            <a:xfrm>
              <a:off x="3486" y="3582"/>
              <a:ext cx="223" cy="294"/>
              <a:chOff x="3342" y="3582"/>
              <a:chExt cx="223" cy="294"/>
            </a:xfrm>
          </p:grpSpPr>
          <p:sp>
            <p:nvSpPr>
              <p:cNvPr id="512122" name="AutoShape 122"/>
              <p:cNvSpPr>
                <a:spLocks noChangeAspect="1" noChangeArrowheads="1" noTextEdit="1"/>
              </p:cNvSpPr>
              <p:nvPr/>
            </p:nvSpPr>
            <p:spPr bwMode="auto">
              <a:xfrm>
                <a:off x="3342" y="3582"/>
                <a:ext cx="22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12123" name="Rectangle 123"/>
              <p:cNvSpPr>
                <a:spLocks noChangeArrowheads="1"/>
              </p:cNvSpPr>
              <p:nvPr/>
            </p:nvSpPr>
            <p:spPr bwMode="auto">
              <a:xfrm>
                <a:off x="3477" y="3703"/>
                <a:ext cx="64"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a:solidFill>
                      <a:srgbClr val="000000"/>
                    </a:solidFill>
                    <a:latin typeface="Times New Roman" pitchFamily="18" charset="0"/>
                  </a:rPr>
                  <a:t>c</a:t>
                </a:r>
                <a:endParaRPr lang="en-US"/>
              </a:p>
            </p:txBody>
          </p:sp>
          <p:sp>
            <p:nvSpPr>
              <p:cNvPr id="512124" name="Rectangle 124"/>
              <p:cNvSpPr>
                <a:spLocks noChangeArrowheads="1"/>
              </p:cNvSpPr>
              <p:nvPr/>
            </p:nvSpPr>
            <p:spPr bwMode="auto">
              <a:xfrm>
                <a:off x="3362" y="3591"/>
                <a:ext cx="12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i="1">
                    <a:solidFill>
                      <a:srgbClr val="000000"/>
                    </a:solidFill>
                    <a:latin typeface="Times New Roman" pitchFamily="18" charset="0"/>
                  </a:rPr>
                  <a:t>σ</a:t>
                </a:r>
                <a:endParaRPr lang="en-US"/>
              </a:p>
            </p:txBody>
          </p:sp>
        </p:grpSp>
        <p:grpSp>
          <p:nvGrpSpPr>
            <p:cNvPr id="512125" name="Group 125"/>
            <p:cNvGrpSpPr>
              <a:grpSpLocks noChangeAspect="1"/>
            </p:cNvGrpSpPr>
            <p:nvPr/>
          </p:nvGrpSpPr>
          <p:grpSpPr bwMode="auto">
            <a:xfrm>
              <a:off x="4128" y="2736"/>
              <a:ext cx="223" cy="294"/>
              <a:chOff x="3984" y="2736"/>
              <a:chExt cx="223" cy="294"/>
            </a:xfrm>
          </p:grpSpPr>
          <p:sp>
            <p:nvSpPr>
              <p:cNvPr id="512126" name="AutoShape 126"/>
              <p:cNvSpPr>
                <a:spLocks noChangeAspect="1" noChangeArrowheads="1" noTextEdit="1"/>
              </p:cNvSpPr>
              <p:nvPr/>
            </p:nvSpPr>
            <p:spPr bwMode="auto">
              <a:xfrm>
                <a:off x="3984" y="2736"/>
                <a:ext cx="22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12127" name="Rectangle 127"/>
              <p:cNvSpPr>
                <a:spLocks noChangeArrowheads="1"/>
              </p:cNvSpPr>
              <p:nvPr/>
            </p:nvSpPr>
            <p:spPr bwMode="auto">
              <a:xfrm>
                <a:off x="4119" y="2857"/>
                <a:ext cx="64"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800">
                    <a:solidFill>
                      <a:srgbClr val="000000"/>
                    </a:solidFill>
                    <a:latin typeface="Times New Roman" pitchFamily="18" charset="0"/>
                  </a:rPr>
                  <a:t>c</a:t>
                </a:r>
                <a:endParaRPr lang="en-US"/>
              </a:p>
            </p:txBody>
          </p:sp>
          <p:sp>
            <p:nvSpPr>
              <p:cNvPr id="512128" name="Rectangle 128"/>
              <p:cNvSpPr>
                <a:spLocks noChangeArrowheads="1"/>
              </p:cNvSpPr>
              <p:nvPr/>
            </p:nvSpPr>
            <p:spPr bwMode="auto">
              <a:xfrm>
                <a:off x="4004" y="2745"/>
                <a:ext cx="12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600" i="1">
                    <a:solidFill>
                      <a:srgbClr val="000000"/>
                    </a:solidFill>
                    <a:latin typeface="Times New Roman" pitchFamily="18" charset="0"/>
                  </a:rPr>
                  <a:t>σ</a:t>
                </a:r>
                <a:endParaRPr lang="en-US"/>
              </a:p>
            </p:txBody>
          </p:sp>
        </p:grpSp>
        <p:sp>
          <p:nvSpPr>
            <p:cNvPr id="512129" name="Text Box 129"/>
            <p:cNvSpPr txBox="1">
              <a:spLocks noChangeArrowheads="1"/>
            </p:cNvSpPr>
            <p:nvPr/>
          </p:nvSpPr>
          <p:spPr bwMode="auto">
            <a:xfrm>
              <a:off x="3947" y="3433"/>
              <a:ext cx="55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M</a:t>
              </a:r>
              <a:r>
                <a:rPr lang="en-US" baseline="-25000"/>
                <a:t>zgh2</a:t>
              </a:r>
            </a:p>
          </p:txBody>
        </p:sp>
      </p:grpSp>
      <p:grpSp>
        <p:nvGrpSpPr>
          <p:cNvPr id="512130" name="Group 130"/>
          <p:cNvGrpSpPr>
            <a:grpSpLocks/>
          </p:cNvGrpSpPr>
          <p:nvPr/>
        </p:nvGrpSpPr>
        <p:grpSpPr bwMode="auto">
          <a:xfrm>
            <a:off x="657225" y="2452688"/>
            <a:ext cx="7332663" cy="1023937"/>
            <a:chOff x="144" y="1248"/>
            <a:chExt cx="4619" cy="645"/>
          </a:xfrm>
        </p:grpSpPr>
        <p:grpSp>
          <p:nvGrpSpPr>
            <p:cNvPr id="512131" name="Group 131"/>
            <p:cNvGrpSpPr>
              <a:grpSpLocks noChangeAspect="1"/>
            </p:cNvGrpSpPr>
            <p:nvPr/>
          </p:nvGrpSpPr>
          <p:grpSpPr bwMode="auto">
            <a:xfrm>
              <a:off x="144" y="1248"/>
              <a:ext cx="4619" cy="645"/>
              <a:chOff x="768" y="1752"/>
              <a:chExt cx="4619" cy="645"/>
            </a:xfrm>
          </p:grpSpPr>
          <p:sp>
            <p:nvSpPr>
              <p:cNvPr id="512132" name="AutoShape 132"/>
              <p:cNvSpPr>
                <a:spLocks noChangeAspect="1" noChangeArrowheads="1" noTextEdit="1"/>
              </p:cNvSpPr>
              <p:nvPr/>
            </p:nvSpPr>
            <p:spPr bwMode="auto">
              <a:xfrm>
                <a:off x="768" y="1752"/>
                <a:ext cx="4608" cy="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12133" name="Rectangle 133"/>
              <p:cNvSpPr>
                <a:spLocks noChangeArrowheads="1"/>
              </p:cNvSpPr>
              <p:nvPr/>
            </p:nvSpPr>
            <p:spPr bwMode="auto">
              <a:xfrm>
                <a:off x="5247" y="1829"/>
                <a:ext cx="14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0000"/>
                    </a:solidFill>
                    <a:latin typeface="Times New Roman" pitchFamily="18" charset="0"/>
                  </a:rPr>
                  <a:t>),</a:t>
                </a:r>
                <a:endParaRPr lang="en-US"/>
              </a:p>
            </p:txBody>
          </p:sp>
          <p:sp>
            <p:nvSpPr>
              <p:cNvPr id="512134" name="Rectangle 134"/>
              <p:cNvSpPr>
                <a:spLocks noChangeArrowheads="1"/>
              </p:cNvSpPr>
              <p:nvPr/>
            </p:nvSpPr>
            <p:spPr bwMode="auto">
              <a:xfrm>
                <a:off x="4539" y="1829"/>
                <a:ext cx="8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0000"/>
                    </a:solidFill>
                    <a:latin typeface="Times New Roman" pitchFamily="18" charset="0"/>
                  </a:rPr>
                  <a:t>(</a:t>
                </a:r>
                <a:endParaRPr lang="en-US"/>
              </a:p>
            </p:txBody>
          </p:sp>
          <p:sp>
            <p:nvSpPr>
              <p:cNvPr id="512135" name="Rectangle 135"/>
              <p:cNvSpPr>
                <a:spLocks noChangeArrowheads="1"/>
              </p:cNvSpPr>
              <p:nvPr/>
            </p:nvSpPr>
            <p:spPr bwMode="auto">
              <a:xfrm>
                <a:off x="3491" y="1829"/>
                <a:ext cx="6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0000"/>
                    </a:solidFill>
                    <a:latin typeface="Times New Roman" pitchFamily="18" charset="0"/>
                  </a:rPr>
                  <a:t>;</a:t>
                </a:r>
                <a:endParaRPr lang="en-US"/>
              </a:p>
            </p:txBody>
          </p:sp>
          <p:sp>
            <p:nvSpPr>
              <p:cNvPr id="512136" name="Rectangle 136"/>
              <p:cNvSpPr>
                <a:spLocks noChangeArrowheads="1"/>
              </p:cNvSpPr>
              <p:nvPr/>
            </p:nvSpPr>
            <p:spPr bwMode="auto">
              <a:xfrm>
                <a:off x="5136" y="1960"/>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rPr>
                  <a:t>2</a:t>
                </a:r>
                <a:endParaRPr lang="en-US"/>
              </a:p>
            </p:txBody>
          </p:sp>
          <p:sp>
            <p:nvSpPr>
              <p:cNvPr id="512137" name="Rectangle 137"/>
              <p:cNvSpPr>
                <a:spLocks noChangeArrowheads="1"/>
              </p:cNvSpPr>
              <p:nvPr/>
            </p:nvSpPr>
            <p:spPr bwMode="auto">
              <a:xfrm>
                <a:off x="4719" y="1949"/>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rPr>
                  <a:t>1</a:t>
                </a:r>
                <a:endParaRPr lang="en-US"/>
              </a:p>
            </p:txBody>
          </p:sp>
          <p:sp>
            <p:nvSpPr>
              <p:cNvPr id="512138" name="Rectangle 138"/>
              <p:cNvSpPr>
                <a:spLocks noChangeArrowheads="1"/>
              </p:cNvSpPr>
              <p:nvPr/>
            </p:nvSpPr>
            <p:spPr bwMode="auto">
              <a:xfrm>
                <a:off x="4000" y="1949"/>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rPr>
                  <a:t>2</a:t>
                </a:r>
                <a:endParaRPr lang="en-US"/>
              </a:p>
            </p:txBody>
          </p:sp>
          <p:sp>
            <p:nvSpPr>
              <p:cNvPr id="512139" name="Rectangle 139"/>
              <p:cNvSpPr>
                <a:spLocks noChangeArrowheads="1"/>
              </p:cNvSpPr>
              <p:nvPr/>
            </p:nvSpPr>
            <p:spPr bwMode="auto">
              <a:xfrm>
                <a:off x="2680" y="2195"/>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rPr>
                  <a:t>2</a:t>
                </a:r>
                <a:endParaRPr lang="en-US"/>
              </a:p>
            </p:txBody>
          </p:sp>
          <p:sp>
            <p:nvSpPr>
              <p:cNvPr id="512140" name="Rectangle 140"/>
              <p:cNvSpPr>
                <a:spLocks noChangeArrowheads="1"/>
              </p:cNvSpPr>
              <p:nvPr/>
            </p:nvSpPr>
            <p:spPr bwMode="auto">
              <a:xfrm>
                <a:off x="3397" y="1949"/>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rPr>
                  <a:t>2</a:t>
                </a:r>
                <a:endParaRPr lang="en-US"/>
              </a:p>
            </p:txBody>
          </p:sp>
          <p:sp>
            <p:nvSpPr>
              <p:cNvPr id="512141" name="Rectangle 141"/>
              <p:cNvSpPr>
                <a:spLocks noChangeArrowheads="1"/>
              </p:cNvSpPr>
              <p:nvPr/>
            </p:nvSpPr>
            <p:spPr bwMode="auto">
              <a:xfrm>
                <a:off x="2866" y="1949"/>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rPr>
                  <a:t>2</a:t>
                </a:r>
                <a:endParaRPr lang="en-US"/>
              </a:p>
            </p:txBody>
          </p:sp>
          <p:sp>
            <p:nvSpPr>
              <p:cNvPr id="512142" name="Rectangle 142"/>
              <p:cNvSpPr>
                <a:spLocks noChangeArrowheads="1"/>
              </p:cNvSpPr>
              <p:nvPr/>
            </p:nvSpPr>
            <p:spPr bwMode="auto">
              <a:xfrm>
                <a:off x="1612" y="2195"/>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rPr>
                  <a:t>1</a:t>
                </a:r>
                <a:endParaRPr lang="en-US"/>
              </a:p>
            </p:txBody>
          </p:sp>
          <p:sp>
            <p:nvSpPr>
              <p:cNvPr id="512143" name="Rectangle 143"/>
              <p:cNvSpPr>
                <a:spLocks noChangeArrowheads="1"/>
              </p:cNvSpPr>
              <p:nvPr/>
            </p:nvSpPr>
            <p:spPr bwMode="auto">
              <a:xfrm>
                <a:off x="2287" y="1949"/>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rPr>
                  <a:t>1</a:t>
                </a:r>
                <a:endParaRPr lang="en-US"/>
              </a:p>
            </p:txBody>
          </p:sp>
          <p:sp>
            <p:nvSpPr>
              <p:cNvPr id="512144" name="Rectangle 144"/>
              <p:cNvSpPr>
                <a:spLocks noChangeArrowheads="1"/>
              </p:cNvSpPr>
              <p:nvPr/>
            </p:nvSpPr>
            <p:spPr bwMode="auto">
              <a:xfrm>
                <a:off x="1784" y="1949"/>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rPr>
                  <a:t>1</a:t>
                </a:r>
                <a:endParaRPr lang="en-US"/>
              </a:p>
            </p:txBody>
          </p:sp>
          <p:sp>
            <p:nvSpPr>
              <p:cNvPr id="512145" name="Rectangle 145"/>
              <p:cNvSpPr>
                <a:spLocks noChangeArrowheads="1"/>
              </p:cNvSpPr>
              <p:nvPr/>
            </p:nvSpPr>
            <p:spPr bwMode="auto">
              <a:xfrm>
                <a:off x="1227" y="1949"/>
                <a:ext cx="84"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a:solidFill>
                      <a:srgbClr val="000000"/>
                    </a:solidFill>
                    <a:latin typeface="Times New Roman" pitchFamily="18" charset="0"/>
                  </a:rPr>
                  <a:t>2</a:t>
                </a:r>
                <a:endParaRPr lang="en-US"/>
              </a:p>
            </p:txBody>
          </p:sp>
          <p:sp>
            <p:nvSpPr>
              <p:cNvPr id="512146" name="Rectangle 146"/>
              <p:cNvSpPr>
                <a:spLocks noChangeArrowheads="1"/>
              </p:cNvSpPr>
              <p:nvPr/>
            </p:nvSpPr>
            <p:spPr bwMode="auto">
              <a:xfrm>
                <a:off x="5019" y="1829"/>
                <a:ext cx="12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i="1">
                    <a:solidFill>
                      <a:srgbClr val="000000"/>
                    </a:solidFill>
                    <a:latin typeface="Times New Roman" pitchFamily="18" charset="0"/>
                  </a:rPr>
                  <a:t>S</a:t>
                </a:r>
                <a:endParaRPr lang="en-US"/>
              </a:p>
            </p:txBody>
          </p:sp>
          <p:sp>
            <p:nvSpPr>
              <p:cNvPr id="512147" name="Rectangle 147"/>
              <p:cNvSpPr>
                <a:spLocks noChangeArrowheads="1"/>
              </p:cNvSpPr>
              <p:nvPr/>
            </p:nvSpPr>
            <p:spPr bwMode="auto">
              <a:xfrm>
                <a:off x="4618" y="1829"/>
                <a:ext cx="12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i="1">
                    <a:solidFill>
                      <a:srgbClr val="000000"/>
                    </a:solidFill>
                    <a:latin typeface="Times New Roman" pitchFamily="18" charset="0"/>
                  </a:rPr>
                  <a:t>S</a:t>
                </a:r>
                <a:endParaRPr lang="en-US"/>
              </a:p>
            </p:txBody>
          </p:sp>
          <p:sp>
            <p:nvSpPr>
              <p:cNvPr id="512148" name="Rectangle 148"/>
              <p:cNvSpPr>
                <a:spLocks noChangeArrowheads="1"/>
              </p:cNvSpPr>
              <p:nvPr/>
            </p:nvSpPr>
            <p:spPr bwMode="auto">
              <a:xfrm>
                <a:off x="3571" y="1829"/>
                <a:ext cx="20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i="1">
                    <a:solidFill>
                      <a:srgbClr val="000000"/>
                    </a:solidFill>
                    <a:latin typeface="Times New Roman" pitchFamily="18" charset="0"/>
                  </a:rPr>
                  <a:t>M</a:t>
                </a:r>
                <a:endParaRPr lang="en-US"/>
              </a:p>
            </p:txBody>
          </p:sp>
          <p:sp>
            <p:nvSpPr>
              <p:cNvPr id="512149" name="Rectangle 149"/>
              <p:cNvSpPr>
                <a:spLocks noChangeArrowheads="1"/>
              </p:cNvSpPr>
              <p:nvPr/>
            </p:nvSpPr>
            <p:spPr bwMode="auto">
              <a:xfrm>
                <a:off x="3174" y="1829"/>
                <a:ext cx="26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i="1">
                    <a:solidFill>
                      <a:srgbClr val="000000"/>
                    </a:solidFill>
                    <a:latin typeface="Times New Roman" pitchFamily="18" charset="0"/>
                  </a:rPr>
                  <a:t>dF</a:t>
                </a:r>
                <a:endParaRPr lang="en-US"/>
              </a:p>
            </p:txBody>
          </p:sp>
          <p:sp>
            <p:nvSpPr>
              <p:cNvPr id="512150" name="Rectangle 150"/>
              <p:cNvSpPr>
                <a:spLocks noChangeArrowheads="1"/>
              </p:cNvSpPr>
              <p:nvPr/>
            </p:nvSpPr>
            <p:spPr bwMode="auto">
              <a:xfrm>
                <a:off x="2765" y="1829"/>
                <a:ext cx="10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i="1">
                    <a:solidFill>
                      <a:srgbClr val="000000"/>
                    </a:solidFill>
                    <a:latin typeface="Times New Roman" pitchFamily="18" charset="0"/>
                  </a:rPr>
                  <a:t>y</a:t>
                </a:r>
                <a:endParaRPr lang="en-US"/>
              </a:p>
            </p:txBody>
          </p:sp>
          <p:sp>
            <p:nvSpPr>
              <p:cNvPr id="512151" name="Rectangle 151"/>
              <p:cNvSpPr>
                <a:spLocks noChangeArrowheads="1"/>
              </p:cNvSpPr>
              <p:nvPr/>
            </p:nvSpPr>
            <p:spPr bwMode="auto">
              <a:xfrm>
                <a:off x="2080" y="1829"/>
                <a:ext cx="26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i="1">
                    <a:solidFill>
                      <a:srgbClr val="000000"/>
                    </a:solidFill>
                    <a:latin typeface="Times New Roman" pitchFamily="18" charset="0"/>
                  </a:rPr>
                  <a:t>dF</a:t>
                </a:r>
                <a:endParaRPr lang="en-US"/>
              </a:p>
            </p:txBody>
          </p:sp>
          <p:sp>
            <p:nvSpPr>
              <p:cNvPr id="512152" name="Rectangle 152"/>
              <p:cNvSpPr>
                <a:spLocks noChangeArrowheads="1"/>
              </p:cNvSpPr>
              <p:nvPr/>
            </p:nvSpPr>
            <p:spPr bwMode="auto">
              <a:xfrm>
                <a:off x="1700" y="1829"/>
                <a:ext cx="10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i="1">
                    <a:solidFill>
                      <a:srgbClr val="000000"/>
                    </a:solidFill>
                    <a:latin typeface="Times New Roman" pitchFamily="18" charset="0"/>
                  </a:rPr>
                  <a:t>y</a:t>
                </a:r>
                <a:endParaRPr lang="en-US"/>
              </a:p>
            </p:txBody>
          </p:sp>
          <p:sp>
            <p:nvSpPr>
              <p:cNvPr id="512153" name="Rectangle 153"/>
              <p:cNvSpPr>
                <a:spLocks noChangeArrowheads="1"/>
              </p:cNvSpPr>
              <p:nvPr/>
            </p:nvSpPr>
            <p:spPr bwMode="auto">
              <a:xfrm>
                <a:off x="798" y="1829"/>
                <a:ext cx="20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i="1">
                    <a:solidFill>
                      <a:srgbClr val="000000"/>
                    </a:solidFill>
                    <a:latin typeface="Times New Roman" pitchFamily="18" charset="0"/>
                  </a:rPr>
                  <a:t>M</a:t>
                </a:r>
                <a:endParaRPr lang="en-US"/>
              </a:p>
            </p:txBody>
          </p:sp>
          <p:sp>
            <p:nvSpPr>
              <p:cNvPr id="512154" name="Rectangle 154"/>
              <p:cNvSpPr>
                <a:spLocks noChangeArrowheads="1"/>
              </p:cNvSpPr>
              <p:nvPr/>
            </p:nvSpPr>
            <p:spPr bwMode="auto">
              <a:xfrm>
                <a:off x="4443" y="1949"/>
                <a:ext cx="75"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c</a:t>
                </a:r>
                <a:endParaRPr lang="en-US"/>
              </a:p>
            </p:txBody>
          </p:sp>
          <p:sp>
            <p:nvSpPr>
              <p:cNvPr id="512155" name="Rectangle 155"/>
              <p:cNvSpPr>
                <a:spLocks noChangeArrowheads="1"/>
              </p:cNvSpPr>
              <p:nvPr/>
            </p:nvSpPr>
            <p:spPr bwMode="auto">
              <a:xfrm>
                <a:off x="3781" y="1949"/>
                <a:ext cx="233"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zgh</a:t>
                </a:r>
                <a:endParaRPr lang="en-US"/>
              </a:p>
            </p:txBody>
          </p:sp>
          <p:sp>
            <p:nvSpPr>
              <p:cNvPr id="512156" name="Rectangle 156"/>
              <p:cNvSpPr>
                <a:spLocks noChangeArrowheads="1"/>
              </p:cNvSpPr>
              <p:nvPr/>
            </p:nvSpPr>
            <p:spPr bwMode="auto">
              <a:xfrm>
                <a:off x="2590" y="2153"/>
                <a:ext cx="103"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F</a:t>
                </a:r>
                <a:endParaRPr lang="en-US"/>
              </a:p>
            </p:txBody>
          </p:sp>
          <p:sp>
            <p:nvSpPr>
              <p:cNvPr id="512157" name="Rectangle 157"/>
              <p:cNvSpPr>
                <a:spLocks noChangeArrowheads="1"/>
              </p:cNvSpPr>
              <p:nvPr/>
            </p:nvSpPr>
            <p:spPr bwMode="auto">
              <a:xfrm>
                <a:off x="3091" y="1949"/>
                <a:ext cx="75"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c</a:t>
                </a:r>
                <a:endParaRPr lang="en-US"/>
              </a:p>
            </p:txBody>
          </p:sp>
          <p:sp>
            <p:nvSpPr>
              <p:cNvPr id="512158" name="Rectangle 158"/>
              <p:cNvSpPr>
                <a:spLocks noChangeArrowheads="1"/>
              </p:cNvSpPr>
              <p:nvPr/>
            </p:nvSpPr>
            <p:spPr bwMode="auto">
              <a:xfrm>
                <a:off x="1539" y="2153"/>
                <a:ext cx="103"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F</a:t>
                </a:r>
                <a:endParaRPr lang="en-US"/>
              </a:p>
            </p:txBody>
          </p:sp>
          <p:sp>
            <p:nvSpPr>
              <p:cNvPr id="512159" name="Rectangle 159"/>
              <p:cNvSpPr>
                <a:spLocks noChangeArrowheads="1"/>
              </p:cNvSpPr>
              <p:nvPr/>
            </p:nvSpPr>
            <p:spPr bwMode="auto">
              <a:xfrm>
                <a:off x="1997" y="1949"/>
                <a:ext cx="75"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c</a:t>
                </a:r>
                <a:endParaRPr lang="en-US"/>
              </a:p>
            </p:txBody>
          </p:sp>
          <p:sp>
            <p:nvSpPr>
              <p:cNvPr id="512160" name="Rectangle 160"/>
              <p:cNvSpPr>
                <a:spLocks noChangeArrowheads="1"/>
              </p:cNvSpPr>
              <p:nvPr/>
            </p:nvSpPr>
            <p:spPr bwMode="auto">
              <a:xfrm>
                <a:off x="1008" y="1949"/>
                <a:ext cx="233"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100" i="1">
                    <a:solidFill>
                      <a:srgbClr val="000000"/>
                    </a:solidFill>
                    <a:latin typeface="Times New Roman" pitchFamily="18" charset="0"/>
                  </a:rPr>
                  <a:t>zgh</a:t>
                </a:r>
                <a:endParaRPr lang="en-US"/>
              </a:p>
            </p:txBody>
          </p:sp>
          <p:sp>
            <p:nvSpPr>
              <p:cNvPr id="512161" name="Rectangle 161"/>
              <p:cNvSpPr>
                <a:spLocks noChangeArrowheads="1"/>
              </p:cNvSpPr>
              <p:nvPr/>
            </p:nvSpPr>
            <p:spPr bwMode="auto">
              <a:xfrm>
                <a:off x="4851" y="1802"/>
                <a:ext cx="1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0000"/>
                    </a:solidFill>
                    <a:latin typeface="Symbol" pitchFamily="18" charset="2"/>
                  </a:rPr>
                  <a:t>+</a:t>
                </a:r>
                <a:endParaRPr lang="en-US"/>
              </a:p>
            </p:txBody>
          </p:sp>
          <p:sp>
            <p:nvSpPr>
              <p:cNvPr id="512162" name="Rectangle 162"/>
              <p:cNvSpPr>
                <a:spLocks noChangeArrowheads="1"/>
              </p:cNvSpPr>
              <p:nvPr/>
            </p:nvSpPr>
            <p:spPr bwMode="auto">
              <a:xfrm>
                <a:off x="4144" y="1802"/>
                <a:ext cx="1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0000"/>
                    </a:solidFill>
                    <a:latin typeface="Symbol" pitchFamily="18" charset="2"/>
                  </a:rPr>
                  <a:t>=</a:t>
                </a:r>
                <a:endParaRPr lang="en-US"/>
              </a:p>
            </p:txBody>
          </p:sp>
          <p:sp>
            <p:nvSpPr>
              <p:cNvPr id="512163" name="Rectangle 163"/>
              <p:cNvSpPr>
                <a:spLocks noChangeArrowheads="1"/>
              </p:cNvSpPr>
              <p:nvPr/>
            </p:nvSpPr>
            <p:spPr bwMode="auto">
              <a:xfrm>
                <a:off x="2419" y="1802"/>
                <a:ext cx="1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0000"/>
                    </a:solidFill>
                    <a:latin typeface="Symbol" pitchFamily="18" charset="2"/>
                  </a:rPr>
                  <a:t>+</a:t>
                </a:r>
                <a:endParaRPr lang="en-US"/>
              </a:p>
            </p:txBody>
          </p:sp>
          <p:sp>
            <p:nvSpPr>
              <p:cNvPr id="512164" name="Rectangle 164"/>
              <p:cNvSpPr>
                <a:spLocks noChangeArrowheads="1"/>
              </p:cNvSpPr>
              <p:nvPr/>
            </p:nvSpPr>
            <p:spPr bwMode="auto">
              <a:xfrm>
                <a:off x="1371" y="1802"/>
                <a:ext cx="1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0000"/>
                    </a:solidFill>
                    <a:latin typeface="Symbol" pitchFamily="18" charset="2"/>
                  </a:rPr>
                  <a:t>=</a:t>
                </a:r>
                <a:endParaRPr lang="en-US"/>
              </a:p>
            </p:txBody>
          </p:sp>
          <p:sp>
            <p:nvSpPr>
              <p:cNvPr id="512165" name="Rectangle 165"/>
              <p:cNvSpPr>
                <a:spLocks noChangeArrowheads="1"/>
              </p:cNvSpPr>
              <p:nvPr/>
            </p:nvSpPr>
            <p:spPr bwMode="auto">
              <a:xfrm>
                <a:off x="2643" y="1798"/>
                <a:ext cx="83"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800">
                    <a:solidFill>
                      <a:srgbClr val="000000"/>
                    </a:solidFill>
                    <a:latin typeface="Symbol" pitchFamily="18" charset="2"/>
                  </a:rPr>
                  <a:t>ò</a:t>
                </a:r>
                <a:endParaRPr lang="en-US"/>
              </a:p>
            </p:txBody>
          </p:sp>
          <p:sp>
            <p:nvSpPr>
              <p:cNvPr id="512166" name="Rectangle 166"/>
              <p:cNvSpPr>
                <a:spLocks noChangeArrowheads="1"/>
              </p:cNvSpPr>
              <p:nvPr/>
            </p:nvSpPr>
            <p:spPr bwMode="auto">
              <a:xfrm>
                <a:off x="1578" y="1798"/>
                <a:ext cx="83"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800">
                    <a:solidFill>
                      <a:srgbClr val="000000"/>
                    </a:solidFill>
                    <a:latin typeface="Symbol" pitchFamily="18" charset="2"/>
                  </a:rPr>
                  <a:t>ò</a:t>
                </a:r>
                <a:endParaRPr lang="en-US"/>
              </a:p>
            </p:txBody>
          </p:sp>
          <p:sp>
            <p:nvSpPr>
              <p:cNvPr id="512167" name="Rectangle 167"/>
              <p:cNvSpPr>
                <a:spLocks noChangeArrowheads="1"/>
              </p:cNvSpPr>
              <p:nvPr/>
            </p:nvSpPr>
            <p:spPr bwMode="auto">
              <a:xfrm>
                <a:off x="4289" y="1802"/>
                <a:ext cx="1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i="1">
                    <a:solidFill>
                      <a:srgbClr val="000000"/>
                    </a:solidFill>
                    <a:latin typeface="Symbol" pitchFamily="18" charset="2"/>
                  </a:rPr>
                  <a:t>s</a:t>
                </a:r>
                <a:endParaRPr lang="en-US"/>
              </a:p>
            </p:txBody>
          </p:sp>
          <p:sp>
            <p:nvSpPr>
              <p:cNvPr id="512168" name="Rectangle 168"/>
              <p:cNvSpPr>
                <a:spLocks noChangeArrowheads="1"/>
              </p:cNvSpPr>
              <p:nvPr/>
            </p:nvSpPr>
            <p:spPr bwMode="auto">
              <a:xfrm>
                <a:off x="2937" y="1802"/>
                <a:ext cx="1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i="1">
                    <a:solidFill>
                      <a:srgbClr val="000000"/>
                    </a:solidFill>
                    <a:latin typeface="Symbol" pitchFamily="18" charset="2"/>
                  </a:rPr>
                  <a:t>s</a:t>
                </a:r>
                <a:endParaRPr lang="en-US"/>
              </a:p>
            </p:txBody>
          </p:sp>
          <p:sp>
            <p:nvSpPr>
              <p:cNvPr id="512169" name="Rectangle 169"/>
              <p:cNvSpPr>
                <a:spLocks noChangeArrowheads="1"/>
              </p:cNvSpPr>
              <p:nvPr/>
            </p:nvSpPr>
            <p:spPr bwMode="auto">
              <a:xfrm>
                <a:off x="1844" y="1802"/>
                <a:ext cx="1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i="1">
                    <a:solidFill>
                      <a:srgbClr val="000000"/>
                    </a:solidFill>
                    <a:latin typeface="Symbol" pitchFamily="18" charset="2"/>
                  </a:rPr>
                  <a:t>s</a:t>
                </a:r>
                <a:endParaRPr lang="en-US"/>
              </a:p>
            </p:txBody>
          </p:sp>
        </p:grpSp>
        <p:sp>
          <p:nvSpPr>
            <p:cNvPr id="512170" name="Line 170"/>
            <p:cNvSpPr>
              <a:spLocks noChangeShapeType="1"/>
            </p:cNvSpPr>
            <p:nvPr/>
          </p:nvSpPr>
          <p:spPr bwMode="auto">
            <a:xfrm>
              <a:off x="900" y="1248"/>
              <a:ext cx="0" cy="43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2171" name="Line 171"/>
            <p:cNvSpPr>
              <a:spLocks noChangeShapeType="1"/>
            </p:cNvSpPr>
            <p:nvPr/>
          </p:nvSpPr>
          <p:spPr bwMode="auto">
            <a:xfrm>
              <a:off x="1776" y="1269"/>
              <a:ext cx="0" cy="43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2172" name="Line 172"/>
            <p:cNvSpPr>
              <a:spLocks noChangeShapeType="1"/>
            </p:cNvSpPr>
            <p:nvPr/>
          </p:nvSpPr>
          <p:spPr bwMode="auto">
            <a:xfrm>
              <a:off x="1947" y="1251"/>
              <a:ext cx="0" cy="43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2173" name="Line 173"/>
            <p:cNvSpPr>
              <a:spLocks noChangeShapeType="1"/>
            </p:cNvSpPr>
            <p:nvPr/>
          </p:nvSpPr>
          <p:spPr bwMode="auto">
            <a:xfrm>
              <a:off x="3456" y="1248"/>
              <a:ext cx="0" cy="43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2174" name="Line 174"/>
            <p:cNvSpPr>
              <a:spLocks noChangeShapeType="1"/>
            </p:cNvSpPr>
            <p:nvPr/>
          </p:nvSpPr>
          <p:spPr bwMode="auto">
            <a:xfrm>
              <a:off x="3993" y="1365"/>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2175" name="Line 175"/>
            <p:cNvSpPr>
              <a:spLocks noChangeShapeType="1"/>
            </p:cNvSpPr>
            <p:nvPr/>
          </p:nvSpPr>
          <p:spPr bwMode="auto">
            <a:xfrm>
              <a:off x="4206" y="1362"/>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2176" name="Line 176"/>
            <p:cNvSpPr>
              <a:spLocks noChangeShapeType="1"/>
            </p:cNvSpPr>
            <p:nvPr/>
          </p:nvSpPr>
          <p:spPr bwMode="auto">
            <a:xfrm>
              <a:off x="4380" y="1344"/>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2177" name="Line 177"/>
            <p:cNvSpPr>
              <a:spLocks noChangeShapeType="1"/>
            </p:cNvSpPr>
            <p:nvPr/>
          </p:nvSpPr>
          <p:spPr bwMode="auto">
            <a:xfrm>
              <a:off x="4608" y="1353"/>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512059"/>
                                        </p:tgtEl>
                                        <p:attrNameLst>
                                          <p:attrName>style.visibility</p:attrName>
                                        </p:attrNameLst>
                                      </p:cBhvr>
                                      <p:to>
                                        <p:strVal val="visible"/>
                                      </p:to>
                                    </p:set>
                                    <p:animEffect transition="in" filter="wheel(4)">
                                      <p:cBhvr>
                                        <p:cTn id="7" dur="2000"/>
                                        <p:tgtEl>
                                          <p:spTgt spid="51205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512041"/>
                                        </p:tgtEl>
                                        <p:attrNameLst>
                                          <p:attrName>style.visibility</p:attrName>
                                        </p:attrNameLst>
                                      </p:cBhvr>
                                      <p:to>
                                        <p:strVal val="visible"/>
                                      </p:to>
                                    </p:set>
                                    <p:animEffect transition="in" filter="wheel(4)">
                                      <p:cBhvr>
                                        <p:cTn id="12" dur="2000"/>
                                        <p:tgtEl>
                                          <p:spTgt spid="51204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 presetClass="entr" presetSubtype="8" fill="hold" nodeType="clickEffect">
                                  <p:stCondLst>
                                    <p:cond delay="0"/>
                                  </p:stCondLst>
                                  <p:childTnLst>
                                    <p:set>
                                      <p:cBhvr>
                                        <p:cTn id="16" dur="1" fill="hold">
                                          <p:stCondLst>
                                            <p:cond delay="0"/>
                                          </p:stCondLst>
                                        </p:cTn>
                                        <p:tgtEl>
                                          <p:spTgt spid="512004"/>
                                        </p:tgtEl>
                                        <p:attrNameLst>
                                          <p:attrName>style.visibility</p:attrName>
                                        </p:attrNameLst>
                                      </p:cBhvr>
                                      <p:to>
                                        <p:strVal val="visible"/>
                                      </p:to>
                                    </p:set>
                                    <p:anim calcmode="lin" valueType="num">
                                      <p:cBhvr additive="base">
                                        <p:cTn id="17" dur="2000" fill="hold"/>
                                        <p:tgtEl>
                                          <p:spTgt spid="512004"/>
                                        </p:tgtEl>
                                        <p:attrNameLst>
                                          <p:attrName>ppt_x</p:attrName>
                                        </p:attrNameLst>
                                      </p:cBhvr>
                                      <p:tavLst>
                                        <p:tav tm="0">
                                          <p:val>
                                            <p:strVal val="0-#ppt_w/2"/>
                                          </p:val>
                                        </p:tav>
                                        <p:tav tm="100000">
                                          <p:val>
                                            <p:strVal val="#ppt_x"/>
                                          </p:val>
                                        </p:tav>
                                      </p:tavLst>
                                    </p:anim>
                                    <p:anim calcmode="lin" valueType="num">
                                      <p:cBhvr additive="base">
                                        <p:cTn id="18" dur="2000" fill="hold"/>
                                        <p:tgtEl>
                                          <p:spTgt spid="512004"/>
                                        </p:tgtEl>
                                        <p:attrNameLst>
                                          <p:attrName>ppt_y</p:attrName>
                                        </p:attrNameLst>
                                      </p:cBhvr>
                                      <p:tavLst>
                                        <p:tav tm="0">
                                          <p:val>
                                            <p:strVal val="#ppt_y"/>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1" presetClass="entr" presetSubtype="4" fill="hold" nodeType="clickEffect">
                                  <p:stCondLst>
                                    <p:cond delay="0"/>
                                  </p:stCondLst>
                                  <p:childTnLst>
                                    <p:set>
                                      <p:cBhvr>
                                        <p:cTn id="22" dur="1" fill="hold">
                                          <p:stCondLst>
                                            <p:cond delay="0"/>
                                          </p:stCondLst>
                                        </p:cTn>
                                        <p:tgtEl>
                                          <p:spTgt spid="512104"/>
                                        </p:tgtEl>
                                        <p:attrNameLst>
                                          <p:attrName>style.visibility</p:attrName>
                                        </p:attrNameLst>
                                      </p:cBhvr>
                                      <p:to>
                                        <p:strVal val="visible"/>
                                      </p:to>
                                    </p:set>
                                    <p:animEffect transition="in" filter="wheel(4)">
                                      <p:cBhvr>
                                        <p:cTn id="23" dur="2000"/>
                                        <p:tgtEl>
                                          <p:spTgt spid="512104"/>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21" presetClass="entr" presetSubtype="4" fill="hold" nodeType="clickEffect">
                                  <p:stCondLst>
                                    <p:cond delay="0"/>
                                  </p:stCondLst>
                                  <p:childTnLst>
                                    <p:set>
                                      <p:cBhvr>
                                        <p:cTn id="27" dur="1" fill="hold">
                                          <p:stCondLst>
                                            <p:cond delay="0"/>
                                          </p:stCondLst>
                                        </p:cTn>
                                        <p:tgtEl>
                                          <p:spTgt spid="512130"/>
                                        </p:tgtEl>
                                        <p:attrNameLst>
                                          <p:attrName>style.visibility</p:attrName>
                                        </p:attrNameLst>
                                      </p:cBhvr>
                                      <p:to>
                                        <p:strVal val="visible"/>
                                      </p:to>
                                    </p:set>
                                    <p:animEffect transition="in" filter="wheel(4)">
                                      <p:cBhvr>
                                        <p:cTn id="28" dur="2000"/>
                                        <p:tgtEl>
                                          <p:spTgt spid="512130"/>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2" presetClass="entr" presetSubtype="8" fill="hold" nodeType="clickEffect">
                                  <p:stCondLst>
                                    <p:cond delay="0"/>
                                  </p:stCondLst>
                                  <p:childTnLst>
                                    <p:set>
                                      <p:cBhvr>
                                        <p:cTn id="32" dur="1" fill="hold">
                                          <p:stCondLst>
                                            <p:cond delay="0"/>
                                          </p:stCondLst>
                                        </p:cTn>
                                        <p:tgtEl>
                                          <p:spTgt spid="512017"/>
                                        </p:tgtEl>
                                        <p:attrNameLst>
                                          <p:attrName>style.visibility</p:attrName>
                                        </p:attrNameLst>
                                      </p:cBhvr>
                                      <p:to>
                                        <p:strVal val="visible"/>
                                      </p:to>
                                    </p:set>
                                    <p:anim calcmode="lin" valueType="num">
                                      <p:cBhvr additive="base">
                                        <p:cTn id="33" dur="2000" fill="hold"/>
                                        <p:tgtEl>
                                          <p:spTgt spid="512017"/>
                                        </p:tgtEl>
                                        <p:attrNameLst>
                                          <p:attrName>ppt_x</p:attrName>
                                        </p:attrNameLst>
                                      </p:cBhvr>
                                      <p:tavLst>
                                        <p:tav tm="0">
                                          <p:val>
                                            <p:strVal val="0-#ppt_w/2"/>
                                          </p:val>
                                        </p:tav>
                                        <p:tav tm="100000">
                                          <p:val>
                                            <p:strVal val="#ppt_x"/>
                                          </p:val>
                                        </p:tav>
                                      </p:tavLst>
                                    </p:anim>
                                    <p:anim calcmode="lin" valueType="num">
                                      <p:cBhvr additive="base">
                                        <p:cTn id="34" dur="2000" fill="hold"/>
                                        <p:tgtEl>
                                          <p:spTgt spid="512017"/>
                                        </p:tgtEl>
                                        <p:attrNameLst>
                                          <p:attrName>ppt_y</p:attrName>
                                        </p:attrNameLst>
                                      </p:cBhvr>
                                      <p:tavLst>
                                        <p:tav tm="0">
                                          <p:val>
                                            <p:strVal val="#ppt_y"/>
                                          </p:val>
                                        </p:tav>
                                        <p:tav tm="100000">
                                          <p:val>
                                            <p:strVal val="#ppt_y"/>
                                          </p:val>
                                        </p:tav>
                                      </p:tavLst>
                                    </p:anim>
                                  </p:childTnLst>
                                </p:cTn>
                              </p:par>
                            </p:childTnLst>
                          </p:cTn>
                        </p:par>
                      </p:childTnLst>
                    </p:cTn>
                  </p:par>
                  <p:par>
                    <p:cTn id="35" fill="hold" nodeType="clickPar">
                      <p:stCondLst>
                        <p:cond delay="indefinite"/>
                      </p:stCondLst>
                      <p:childTnLst>
                        <p:par>
                          <p:cTn id="36" fill="hold" nodeType="withGroup">
                            <p:stCondLst>
                              <p:cond delay="0"/>
                            </p:stCondLst>
                            <p:childTnLst>
                              <p:par>
                                <p:cTn id="37" presetID="12" presetClass="entr" presetSubtype="4" fill="hold" grpId="0" nodeType="clickEffect">
                                  <p:stCondLst>
                                    <p:cond delay="0"/>
                                  </p:stCondLst>
                                  <p:childTnLst>
                                    <p:set>
                                      <p:cBhvr>
                                        <p:cTn id="38" dur="1" fill="hold">
                                          <p:stCondLst>
                                            <p:cond delay="0"/>
                                          </p:stCondLst>
                                        </p:cTn>
                                        <p:tgtEl>
                                          <p:spTgt spid="512002"/>
                                        </p:tgtEl>
                                        <p:attrNameLst>
                                          <p:attrName>style.visibility</p:attrName>
                                        </p:attrNameLst>
                                      </p:cBhvr>
                                      <p:to>
                                        <p:strVal val="visible"/>
                                      </p:to>
                                    </p:set>
                                    <p:animEffect transition="in" filter="slide(fromBottom)">
                                      <p:cBhvr>
                                        <p:cTn id="39" dur="500"/>
                                        <p:tgtEl>
                                          <p:spTgt spid="5120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2002" grpId="0" autoUpdateAnimBg="0"/>
    </p:bldLst>
  </p:timing>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3026" name="Object 2"/>
          <p:cNvGraphicFramePr>
            <a:graphicFrameLocks noChangeAspect="1"/>
          </p:cNvGraphicFramePr>
          <p:nvPr/>
        </p:nvGraphicFramePr>
        <p:xfrm>
          <a:off x="2895600" y="762000"/>
          <a:ext cx="3048000" cy="914400"/>
        </p:xfrm>
        <a:graphic>
          <a:graphicData uri="http://schemas.openxmlformats.org/presentationml/2006/ole">
            <mc:AlternateContent xmlns:mc="http://schemas.openxmlformats.org/markup-compatibility/2006">
              <mc:Choice xmlns:v="urn:schemas-microsoft-com:vml" Requires="v">
                <p:oleObj spid="_x0000_s513144" name="Document" r:id="rId3" imgW="1566000" imgH="392040" progId="Word.Document.8">
                  <p:embed/>
                </p:oleObj>
              </mc:Choice>
              <mc:Fallback>
                <p:oleObj name="Document" r:id="rId3" imgW="1566000" imgH="392040" progId="Word.Document.8">
                  <p:embed/>
                  <p:pic>
                    <p:nvPicPr>
                      <p:cNvPr id="0"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95600" y="762000"/>
                        <a:ext cx="30480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13027" name="Text Box 3"/>
          <p:cNvSpPr txBox="1">
            <a:spLocks noChangeArrowheads="1"/>
          </p:cNvSpPr>
          <p:nvPr/>
        </p:nvSpPr>
        <p:spPr bwMode="auto">
          <a:xfrm>
            <a:off x="304800" y="3048000"/>
            <a:ext cx="39179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Mặt cắt h</a:t>
            </a:r>
            <a:r>
              <a:rPr lang="en-US">
                <a:solidFill>
                  <a:srgbClr val="000000"/>
                </a:solidFill>
                <a:latin typeface="Times New Roman"/>
              </a:rPr>
              <a:t>ì</a:t>
            </a:r>
            <a:r>
              <a:rPr lang="en-US">
                <a:solidFill>
                  <a:srgbClr val="000000"/>
                </a:solidFill>
              </a:rPr>
              <a:t>nh chữ nhật :	</a:t>
            </a:r>
            <a:r>
              <a:rPr lang="en-US">
                <a:solidFill>
                  <a:srgbClr val="000000"/>
                </a:solidFill>
                <a:latin typeface="Times New Roman" pitchFamily="18" charset="0"/>
                <a:cs typeface="Times New Roman" pitchFamily="18" charset="0"/>
              </a:rPr>
              <a:t> </a:t>
            </a:r>
          </a:p>
        </p:txBody>
      </p:sp>
      <p:sp>
        <p:nvSpPr>
          <p:cNvPr id="513028" name="Text Box 4"/>
          <p:cNvSpPr txBox="1">
            <a:spLocks noChangeArrowheads="1"/>
          </p:cNvSpPr>
          <p:nvPr/>
        </p:nvSpPr>
        <p:spPr bwMode="auto">
          <a:xfrm>
            <a:off x="304800" y="4419600"/>
            <a:ext cx="30035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Mặt cắt h</a:t>
            </a:r>
            <a:r>
              <a:rPr lang="en-US">
                <a:solidFill>
                  <a:srgbClr val="000000"/>
                </a:solidFill>
                <a:latin typeface="Times New Roman"/>
              </a:rPr>
              <a:t>ì</a:t>
            </a:r>
            <a:r>
              <a:rPr lang="en-US">
                <a:solidFill>
                  <a:srgbClr val="000000"/>
                </a:solidFill>
              </a:rPr>
              <a:t>nh tròn:</a:t>
            </a:r>
            <a:r>
              <a:rPr lang="en-US">
                <a:solidFill>
                  <a:srgbClr val="000000"/>
                </a:solidFill>
                <a:latin typeface=".VnBook-Antiqua" pitchFamily="34" charset="0"/>
                <a:cs typeface="Times New Roman" pitchFamily="18" charset="0"/>
              </a:rPr>
              <a:t>	</a:t>
            </a:r>
            <a:r>
              <a:rPr lang="en-US">
                <a:solidFill>
                  <a:srgbClr val="000000"/>
                </a:solidFill>
                <a:latin typeface="Times New Roman" pitchFamily="18" charset="0"/>
                <a:cs typeface="Times New Roman" pitchFamily="18" charset="0"/>
              </a:rPr>
              <a:t> </a:t>
            </a:r>
          </a:p>
        </p:txBody>
      </p:sp>
      <p:sp>
        <p:nvSpPr>
          <p:cNvPr id="513029" name="Text Box 5"/>
          <p:cNvSpPr txBox="1">
            <a:spLocks noChangeArrowheads="1"/>
          </p:cNvSpPr>
          <p:nvPr/>
        </p:nvSpPr>
        <p:spPr bwMode="auto">
          <a:xfrm>
            <a:off x="685800" y="5715000"/>
            <a:ext cx="73564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thép hình chữ  I, U có thể tìm S</a:t>
            </a:r>
            <a:r>
              <a:rPr lang="en-US" baseline="-30000">
                <a:solidFill>
                  <a:srgbClr val="000000"/>
                </a:solidFill>
              </a:rPr>
              <a:t>z</a:t>
            </a:r>
            <a:r>
              <a:rPr lang="en-US">
                <a:solidFill>
                  <a:srgbClr val="000000"/>
                </a:solidFill>
              </a:rPr>
              <a:t> theo bảng phụ lục I.</a:t>
            </a:r>
            <a:r>
              <a:rPr lang="en-US">
                <a:solidFill>
                  <a:srgbClr val="000000"/>
                </a:solidFill>
                <a:latin typeface="Times New Roman" pitchFamily="18" charset="0"/>
                <a:cs typeface="Times New Roman" pitchFamily="18" charset="0"/>
              </a:rPr>
              <a:t> </a:t>
            </a:r>
          </a:p>
        </p:txBody>
      </p:sp>
      <p:grpSp>
        <p:nvGrpSpPr>
          <p:cNvPr id="513030" name="Group 6"/>
          <p:cNvGrpSpPr>
            <a:grpSpLocks noChangeAspect="1"/>
          </p:cNvGrpSpPr>
          <p:nvPr/>
        </p:nvGrpSpPr>
        <p:grpSpPr bwMode="auto">
          <a:xfrm>
            <a:off x="1219200" y="2000250"/>
            <a:ext cx="5524500" cy="1352550"/>
            <a:chOff x="768" y="864"/>
            <a:chExt cx="3480" cy="852"/>
          </a:xfrm>
        </p:grpSpPr>
        <p:sp>
          <p:nvSpPr>
            <p:cNvPr id="513031" name="AutoShape 7"/>
            <p:cNvSpPr>
              <a:spLocks noChangeAspect="1" noChangeArrowheads="1" noTextEdit="1"/>
            </p:cNvSpPr>
            <p:nvPr/>
          </p:nvSpPr>
          <p:spPr bwMode="auto">
            <a:xfrm>
              <a:off x="768" y="864"/>
              <a:ext cx="3480" cy="8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513032" name="Group 8"/>
            <p:cNvGrpSpPr>
              <a:grpSpLocks/>
            </p:cNvGrpSpPr>
            <p:nvPr/>
          </p:nvGrpSpPr>
          <p:grpSpPr bwMode="auto">
            <a:xfrm>
              <a:off x="800" y="875"/>
              <a:ext cx="1849" cy="655"/>
              <a:chOff x="800" y="875"/>
              <a:chExt cx="1849" cy="655"/>
            </a:xfrm>
          </p:grpSpPr>
          <p:sp>
            <p:nvSpPr>
              <p:cNvPr id="513033" name="Rectangle 9"/>
              <p:cNvSpPr>
                <a:spLocks noChangeArrowheads="1"/>
              </p:cNvSpPr>
              <p:nvPr/>
            </p:nvSpPr>
            <p:spPr bwMode="auto">
              <a:xfrm>
                <a:off x="2517" y="909"/>
                <a:ext cx="132"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300">
                    <a:solidFill>
                      <a:srgbClr val="000000"/>
                    </a:solidFill>
                    <a:latin typeface="Times New Roman" pitchFamily="18" charset="0"/>
                  </a:rPr>
                  <a:t>0</a:t>
                </a:r>
                <a:endParaRPr lang="en-US"/>
              </a:p>
            </p:txBody>
          </p:sp>
          <p:sp>
            <p:nvSpPr>
              <p:cNvPr id="513034" name="Rectangle 10"/>
              <p:cNvSpPr>
                <a:spLocks noChangeArrowheads="1"/>
              </p:cNvSpPr>
              <p:nvPr/>
            </p:nvSpPr>
            <p:spPr bwMode="auto">
              <a:xfrm>
                <a:off x="1729" y="1309"/>
                <a:ext cx="9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rPr>
                  <a:t>2</a:t>
                </a:r>
                <a:endParaRPr lang="en-US"/>
              </a:p>
            </p:txBody>
          </p:sp>
          <p:sp>
            <p:nvSpPr>
              <p:cNvPr id="513035" name="Rectangle 11"/>
              <p:cNvSpPr>
                <a:spLocks noChangeArrowheads="1"/>
              </p:cNvSpPr>
              <p:nvPr/>
            </p:nvSpPr>
            <p:spPr bwMode="auto">
              <a:xfrm>
                <a:off x="2223" y="1040"/>
                <a:ext cx="9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rPr>
                  <a:t>2</a:t>
                </a:r>
                <a:endParaRPr lang="en-US"/>
              </a:p>
            </p:txBody>
          </p:sp>
          <p:sp>
            <p:nvSpPr>
              <p:cNvPr id="513036" name="Rectangle 12"/>
              <p:cNvSpPr>
                <a:spLocks noChangeArrowheads="1"/>
              </p:cNvSpPr>
              <p:nvPr/>
            </p:nvSpPr>
            <p:spPr bwMode="auto">
              <a:xfrm>
                <a:off x="871" y="1309"/>
                <a:ext cx="9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rPr>
                  <a:t>1</a:t>
                </a:r>
                <a:endParaRPr lang="en-US"/>
              </a:p>
            </p:txBody>
          </p:sp>
          <p:sp>
            <p:nvSpPr>
              <p:cNvPr id="513037" name="Rectangle 13"/>
              <p:cNvSpPr>
                <a:spLocks noChangeArrowheads="1"/>
              </p:cNvSpPr>
              <p:nvPr/>
            </p:nvSpPr>
            <p:spPr bwMode="auto">
              <a:xfrm>
                <a:off x="1351" y="1040"/>
                <a:ext cx="9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a:solidFill>
                      <a:srgbClr val="000000"/>
                    </a:solidFill>
                    <a:latin typeface="Times New Roman" pitchFamily="18" charset="0"/>
                  </a:rPr>
                  <a:t>1</a:t>
                </a:r>
                <a:endParaRPr lang="en-US"/>
              </a:p>
            </p:txBody>
          </p:sp>
          <p:sp>
            <p:nvSpPr>
              <p:cNvPr id="513038" name="Rectangle 14"/>
              <p:cNvSpPr>
                <a:spLocks noChangeArrowheads="1"/>
              </p:cNvSpPr>
              <p:nvPr/>
            </p:nvSpPr>
            <p:spPr bwMode="auto">
              <a:xfrm>
                <a:off x="2363" y="879"/>
                <a:ext cx="145"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300">
                    <a:solidFill>
                      <a:srgbClr val="000000"/>
                    </a:solidFill>
                    <a:latin typeface="Symbol" pitchFamily="18" charset="2"/>
                  </a:rPr>
                  <a:t>=</a:t>
                </a:r>
                <a:endParaRPr lang="en-US"/>
              </a:p>
            </p:txBody>
          </p:sp>
          <p:sp>
            <p:nvSpPr>
              <p:cNvPr id="513039" name="Rectangle 15"/>
              <p:cNvSpPr>
                <a:spLocks noChangeArrowheads="1"/>
              </p:cNvSpPr>
              <p:nvPr/>
            </p:nvSpPr>
            <p:spPr bwMode="auto">
              <a:xfrm>
                <a:off x="1479" y="879"/>
                <a:ext cx="145"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300">
                    <a:solidFill>
                      <a:srgbClr val="000000"/>
                    </a:solidFill>
                    <a:latin typeface="Symbol" pitchFamily="18" charset="2"/>
                  </a:rPr>
                  <a:t>-</a:t>
                </a:r>
                <a:endParaRPr lang="en-US"/>
              </a:p>
            </p:txBody>
          </p:sp>
          <p:sp>
            <p:nvSpPr>
              <p:cNvPr id="513040" name="Rectangle 16"/>
              <p:cNvSpPr>
                <a:spLocks noChangeArrowheads="1"/>
              </p:cNvSpPr>
              <p:nvPr/>
            </p:nvSpPr>
            <p:spPr bwMode="auto">
              <a:xfrm>
                <a:off x="1694" y="875"/>
                <a:ext cx="92" cy="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4200">
                    <a:solidFill>
                      <a:srgbClr val="000000"/>
                    </a:solidFill>
                    <a:latin typeface="Symbol" pitchFamily="18" charset="2"/>
                  </a:rPr>
                  <a:t>ò</a:t>
                </a:r>
                <a:endParaRPr lang="en-US"/>
              </a:p>
            </p:txBody>
          </p:sp>
          <p:sp>
            <p:nvSpPr>
              <p:cNvPr id="513041" name="Rectangle 17"/>
              <p:cNvSpPr>
                <a:spLocks noChangeArrowheads="1"/>
              </p:cNvSpPr>
              <p:nvPr/>
            </p:nvSpPr>
            <p:spPr bwMode="auto">
              <a:xfrm>
                <a:off x="837" y="875"/>
                <a:ext cx="92" cy="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4200">
                    <a:solidFill>
                      <a:srgbClr val="000000"/>
                    </a:solidFill>
                    <a:latin typeface="Symbol" pitchFamily="18" charset="2"/>
                  </a:rPr>
                  <a:t>ò</a:t>
                </a:r>
                <a:endParaRPr lang="en-US"/>
              </a:p>
            </p:txBody>
          </p:sp>
          <p:sp>
            <p:nvSpPr>
              <p:cNvPr id="513042" name="Rectangle 18"/>
              <p:cNvSpPr>
                <a:spLocks noChangeArrowheads="1"/>
              </p:cNvSpPr>
              <p:nvPr/>
            </p:nvSpPr>
            <p:spPr bwMode="auto">
              <a:xfrm>
                <a:off x="1642" y="1263"/>
                <a:ext cx="11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i="1">
                    <a:solidFill>
                      <a:srgbClr val="000000"/>
                    </a:solidFill>
                    <a:latin typeface="Times New Roman" pitchFamily="18" charset="0"/>
                  </a:rPr>
                  <a:t>F</a:t>
                </a:r>
                <a:endParaRPr lang="en-US"/>
              </a:p>
            </p:txBody>
          </p:sp>
          <p:sp>
            <p:nvSpPr>
              <p:cNvPr id="513043" name="Rectangle 19"/>
              <p:cNvSpPr>
                <a:spLocks noChangeArrowheads="1"/>
              </p:cNvSpPr>
              <p:nvPr/>
            </p:nvSpPr>
            <p:spPr bwMode="auto">
              <a:xfrm>
                <a:off x="1926" y="1040"/>
                <a:ext cx="8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i="1">
                    <a:solidFill>
                      <a:srgbClr val="000000"/>
                    </a:solidFill>
                    <a:latin typeface="Times New Roman" pitchFamily="18" charset="0"/>
                  </a:rPr>
                  <a:t>c</a:t>
                </a:r>
                <a:endParaRPr lang="en-US"/>
              </a:p>
            </p:txBody>
          </p:sp>
          <p:sp>
            <p:nvSpPr>
              <p:cNvPr id="513044" name="Rectangle 20"/>
              <p:cNvSpPr>
                <a:spLocks noChangeArrowheads="1"/>
              </p:cNvSpPr>
              <p:nvPr/>
            </p:nvSpPr>
            <p:spPr bwMode="auto">
              <a:xfrm>
                <a:off x="800" y="1263"/>
                <a:ext cx="11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i="1">
                    <a:solidFill>
                      <a:srgbClr val="000000"/>
                    </a:solidFill>
                    <a:latin typeface="Times New Roman" pitchFamily="18" charset="0"/>
                  </a:rPr>
                  <a:t>F</a:t>
                </a:r>
                <a:endParaRPr lang="en-US"/>
              </a:p>
            </p:txBody>
          </p:sp>
          <p:sp>
            <p:nvSpPr>
              <p:cNvPr id="513045" name="Rectangle 21"/>
              <p:cNvSpPr>
                <a:spLocks noChangeArrowheads="1"/>
              </p:cNvSpPr>
              <p:nvPr/>
            </p:nvSpPr>
            <p:spPr bwMode="auto">
              <a:xfrm>
                <a:off x="1070" y="1040"/>
                <a:ext cx="82"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300" i="1">
                    <a:solidFill>
                      <a:srgbClr val="000000"/>
                    </a:solidFill>
                    <a:latin typeface="Times New Roman" pitchFamily="18" charset="0"/>
                  </a:rPr>
                  <a:t>c</a:t>
                </a:r>
                <a:endParaRPr lang="en-US"/>
              </a:p>
            </p:txBody>
          </p:sp>
          <p:sp>
            <p:nvSpPr>
              <p:cNvPr id="513046" name="Rectangle 22"/>
              <p:cNvSpPr>
                <a:spLocks noChangeArrowheads="1"/>
              </p:cNvSpPr>
              <p:nvPr/>
            </p:nvSpPr>
            <p:spPr bwMode="auto">
              <a:xfrm>
                <a:off x="2007" y="909"/>
                <a:ext cx="293"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300" i="1">
                    <a:solidFill>
                      <a:srgbClr val="000000"/>
                    </a:solidFill>
                    <a:latin typeface="Times New Roman" pitchFamily="18" charset="0"/>
                  </a:rPr>
                  <a:t>dF</a:t>
                </a:r>
                <a:endParaRPr lang="en-US"/>
              </a:p>
            </p:txBody>
          </p:sp>
          <p:sp>
            <p:nvSpPr>
              <p:cNvPr id="513047" name="Rectangle 23"/>
              <p:cNvSpPr>
                <a:spLocks noChangeArrowheads="1"/>
              </p:cNvSpPr>
              <p:nvPr/>
            </p:nvSpPr>
            <p:spPr bwMode="auto">
              <a:xfrm>
                <a:off x="1151" y="909"/>
                <a:ext cx="293"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300" i="1">
                    <a:solidFill>
                      <a:srgbClr val="000000"/>
                    </a:solidFill>
                    <a:latin typeface="Times New Roman" pitchFamily="18" charset="0"/>
                  </a:rPr>
                  <a:t>dF</a:t>
                </a:r>
                <a:endParaRPr lang="en-US"/>
              </a:p>
            </p:txBody>
          </p:sp>
          <p:sp>
            <p:nvSpPr>
              <p:cNvPr id="513048" name="Rectangle 24"/>
              <p:cNvSpPr>
                <a:spLocks noChangeArrowheads="1"/>
              </p:cNvSpPr>
              <p:nvPr/>
            </p:nvSpPr>
            <p:spPr bwMode="auto">
              <a:xfrm>
                <a:off x="1777" y="879"/>
                <a:ext cx="159"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300" i="1">
                    <a:solidFill>
                      <a:srgbClr val="000000"/>
                    </a:solidFill>
                    <a:latin typeface="Symbol" pitchFamily="18" charset="2"/>
                  </a:rPr>
                  <a:t>s</a:t>
                </a:r>
                <a:endParaRPr lang="en-US"/>
              </a:p>
            </p:txBody>
          </p:sp>
          <p:sp>
            <p:nvSpPr>
              <p:cNvPr id="513049" name="Rectangle 25"/>
              <p:cNvSpPr>
                <a:spLocks noChangeArrowheads="1"/>
              </p:cNvSpPr>
              <p:nvPr/>
            </p:nvSpPr>
            <p:spPr bwMode="auto">
              <a:xfrm>
                <a:off x="921" y="879"/>
                <a:ext cx="159"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300" i="1">
                    <a:solidFill>
                      <a:srgbClr val="000000"/>
                    </a:solidFill>
                    <a:latin typeface="Symbol" pitchFamily="18" charset="2"/>
                  </a:rPr>
                  <a:t>s</a:t>
                </a:r>
                <a:endParaRPr lang="en-US"/>
              </a:p>
            </p:txBody>
          </p:sp>
        </p:grpSp>
        <p:sp>
          <p:nvSpPr>
            <p:cNvPr id="513050" name="Rectangle 26"/>
            <p:cNvSpPr>
              <a:spLocks noChangeArrowheads="1"/>
            </p:cNvSpPr>
            <p:nvPr/>
          </p:nvSpPr>
          <p:spPr bwMode="auto">
            <a:xfrm>
              <a:off x="2653" y="880"/>
              <a:ext cx="66"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300">
                  <a:solidFill>
                    <a:srgbClr val="000000"/>
                  </a:solidFill>
                  <a:latin typeface=".VnBook-Antiqua" pitchFamily="34" charset="0"/>
                </a:rPr>
                <a:t>.</a:t>
              </a:r>
              <a:endParaRPr lang="en-US"/>
            </a:p>
          </p:txBody>
        </p:sp>
        <p:sp>
          <p:nvSpPr>
            <p:cNvPr id="513051" name="Rectangle 27"/>
            <p:cNvSpPr>
              <a:spLocks noChangeArrowheads="1"/>
            </p:cNvSpPr>
            <p:nvPr/>
          </p:nvSpPr>
          <p:spPr bwMode="auto">
            <a:xfrm>
              <a:off x="2703" y="880"/>
              <a:ext cx="66"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300">
                  <a:solidFill>
                    <a:srgbClr val="000000"/>
                  </a:solidFill>
                  <a:latin typeface=".VnBook-Antiqua" pitchFamily="34" charset="0"/>
                </a:rPr>
                <a:t> </a:t>
              </a:r>
              <a:endParaRPr lang="en-US"/>
            </a:p>
          </p:txBody>
        </p:sp>
        <p:sp>
          <p:nvSpPr>
            <p:cNvPr id="513052" name="Rectangle 28"/>
            <p:cNvSpPr>
              <a:spLocks noChangeArrowheads="1"/>
            </p:cNvSpPr>
            <p:nvPr/>
          </p:nvSpPr>
          <p:spPr bwMode="auto">
            <a:xfrm>
              <a:off x="2872" y="880"/>
              <a:ext cx="330"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300">
                  <a:solidFill>
                    <a:srgbClr val="000000"/>
                  </a:solidFill>
                  <a:latin typeface=".VnBook-Antiqua" pitchFamily="34" charset="0"/>
                </a:rPr>
                <a:t>     </a:t>
              </a:r>
              <a:endParaRPr lang="en-US"/>
            </a:p>
          </p:txBody>
        </p:sp>
        <p:sp>
          <p:nvSpPr>
            <p:cNvPr id="513053" name="Rectangle 29"/>
            <p:cNvSpPr>
              <a:spLocks noChangeArrowheads="1"/>
            </p:cNvSpPr>
            <p:nvPr/>
          </p:nvSpPr>
          <p:spPr bwMode="auto">
            <a:xfrm>
              <a:off x="3126" y="880"/>
              <a:ext cx="147"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300" i="1">
                  <a:solidFill>
                    <a:srgbClr val="000000"/>
                  </a:solidFill>
                  <a:latin typeface=".VnBook-Antiqua" pitchFamily="34" charset="0"/>
                </a:rPr>
                <a:t>F</a:t>
              </a:r>
              <a:endParaRPr lang="en-US"/>
            </a:p>
          </p:txBody>
        </p:sp>
        <p:sp>
          <p:nvSpPr>
            <p:cNvPr id="513054" name="Rectangle 30"/>
            <p:cNvSpPr>
              <a:spLocks noChangeArrowheads="1"/>
            </p:cNvSpPr>
            <p:nvPr/>
          </p:nvSpPr>
          <p:spPr bwMode="auto">
            <a:xfrm>
              <a:off x="3240" y="1038"/>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i="1">
                  <a:solidFill>
                    <a:srgbClr val="000000"/>
                  </a:solidFill>
                  <a:latin typeface=".VnBook-Antiqua" pitchFamily="34" charset="0"/>
                </a:rPr>
                <a:t>1</a:t>
              </a:r>
              <a:endParaRPr lang="en-US"/>
            </a:p>
          </p:txBody>
        </p:sp>
        <p:sp>
          <p:nvSpPr>
            <p:cNvPr id="513055" name="Rectangle 31"/>
            <p:cNvSpPr>
              <a:spLocks noChangeArrowheads="1"/>
            </p:cNvSpPr>
            <p:nvPr/>
          </p:nvSpPr>
          <p:spPr bwMode="auto">
            <a:xfrm>
              <a:off x="3303" y="880"/>
              <a:ext cx="439"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300" i="1">
                  <a:solidFill>
                    <a:srgbClr val="000000"/>
                  </a:solidFill>
                  <a:latin typeface=".VnBook-Antiqua" pitchFamily="34" charset="0"/>
                </a:rPr>
                <a:t> = F</a:t>
              </a:r>
              <a:endParaRPr lang="en-US"/>
            </a:p>
          </p:txBody>
        </p:sp>
        <p:sp>
          <p:nvSpPr>
            <p:cNvPr id="513056" name="Rectangle 32"/>
            <p:cNvSpPr>
              <a:spLocks noChangeArrowheads="1"/>
            </p:cNvSpPr>
            <p:nvPr/>
          </p:nvSpPr>
          <p:spPr bwMode="auto">
            <a:xfrm>
              <a:off x="3643" y="1038"/>
              <a:ext cx="8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i="1">
                  <a:solidFill>
                    <a:srgbClr val="000000"/>
                  </a:solidFill>
                  <a:latin typeface=".VnBook-Antiqua" pitchFamily="34" charset="0"/>
                </a:rPr>
                <a:t>2</a:t>
              </a:r>
              <a:endParaRPr lang="en-US"/>
            </a:p>
          </p:txBody>
        </p:sp>
        <p:sp>
          <p:nvSpPr>
            <p:cNvPr id="513057" name="Rectangle 33"/>
            <p:cNvSpPr>
              <a:spLocks noChangeArrowheads="1"/>
            </p:cNvSpPr>
            <p:nvPr/>
          </p:nvSpPr>
          <p:spPr bwMode="auto">
            <a:xfrm>
              <a:off x="3706" y="880"/>
              <a:ext cx="132"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300">
                  <a:solidFill>
                    <a:srgbClr val="000000"/>
                  </a:solidFill>
                  <a:latin typeface=".VnBook-Antiqua" pitchFamily="34" charset="0"/>
                </a:rPr>
                <a:t> .</a:t>
              </a:r>
              <a:endParaRPr lang="en-US"/>
            </a:p>
          </p:txBody>
        </p:sp>
        <p:sp>
          <p:nvSpPr>
            <p:cNvPr id="513058" name="Rectangle 34"/>
            <p:cNvSpPr>
              <a:spLocks noChangeArrowheads="1"/>
            </p:cNvSpPr>
            <p:nvPr/>
          </p:nvSpPr>
          <p:spPr bwMode="auto">
            <a:xfrm>
              <a:off x="3808" y="880"/>
              <a:ext cx="66" cy="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300">
                  <a:solidFill>
                    <a:srgbClr val="000000"/>
                  </a:solidFill>
                  <a:latin typeface=".VnBook-Antiqua" pitchFamily="34" charset="0"/>
                </a:rPr>
                <a:t> </a:t>
              </a:r>
              <a:endParaRPr lang="en-US"/>
            </a:p>
          </p:txBody>
        </p:sp>
      </p:grpSp>
      <p:grpSp>
        <p:nvGrpSpPr>
          <p:cNvPr id="513059" name="Group 35"/>
          <p:cNvGrpSpPr>
            <a:grpSpLocks noChangeAspect="1"/>
          </p:cNvGrpSpPr>
          <p:nvPr/>
        </p:nvGrpSpPr>
        <p:grpSpPr bwMode="auto">
          <a:xfrm>
            <a:off x="1981200" y="4724400"/>
            <a:ext cx="5257800" cy="1676400"/>
            <a:chOff x="1248" y="2976"/>
            <a:chExt cx="3312" cy="1056"/>
          </a:xfrm>
        </p:grpSpPr>
        <p:sp>
          <p:nvSpPr>
            <p:cNvPr id="513060" name="AutoShape 36"/>
            <p:cNvSpPr>
              <a:spLocks noChangeAspect="1" noChangeArrowheads="1" noTextEdit="1"/>
            </p:cNvSpPr>
            <p:nvPr/>
          </p:nvSpPr>
          <p:spPr bwMode="auto">
            <a:xfrm>
              <a:off x="1248" y="2976"/>
              <a:ext cx="3312" cy="10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513061" name="Group 37"/>
            <p:cNvGrpSpPr>
              <a:grpSpLocks/>
            </p:cNvGrpSpPr>
            <p:nvPr/>
          </p:nvGrpSpPr>
          <p:grpSpPr bwMode="auto">
            <a:xfrm>
              <a:off x="1278" y="2993"/>
              <a:ext cx="3001" cy="670"/>
              <a:chOff x="1278" y="2993"/>
              <a:chExt cx="3001" cy="670"/>
            </a:xfrm>
          </p:grpSpPr>
          <p:sp>
            <p:nvSpPr>
              <p:cNvPr id="513062" name="Line 38"/>
              <p:cNvSpPr>
                <a:spLocks noChangeShapeType="1"/>
              </p:cNvSpPr>
              <p:nvPr/>
            </p:nvSpPr>
            <p:spPr bwMode="auto">
              <a:xfrm>
                <a:off x="1278" y="3190"/>
                <a:ext cx="1" cy="264"/>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3063" name="Line 39"/>
              <p:cNvSpPr>
                <a:spLocks noChangeShapeType="1"/>
              </p:cNvSpPr>
              <p:nvPr/>
            </p:nvSpPr>
            <p:spPr bwMode="auto">
              <a:xfrm>
                <a:off x="1478" y="3190"/>
                <a:ext cx="1" cy="264"/>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3064" name="Line 40"/>
              <p:cNvSpPr>
                <a:spLocks noChangeShapeType="1"/>
              </p:cNvSpPr>
              <p:nvPr/>
            </p:nvSpPr>
            <p:spPr bwMode="auto">
              <a:xfrm>
                <a:off x="1683" y="3190"/>
                <a:ext cx="1" cy="264"/>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3065" name="Line 41"/>
              <p:cNvSpPr>
                <a:spLocks noChangeShapeType="1"/>
              </p:cNvSpPr>
              <p:nvPr/>
            </p:nvSpPr>
            <p:spPr bwMode="auto">
              <a:xfrm>
                <a:off x="1908" y="3190"/>
                <a:ext cx="1" cy="264"/>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3066" name="Line 42"/>
              <p:cNvSpPr>
                <a:spLocks noChangeShapeType="1"/>
              </p:cNvSpPr>
              <p:nvPr/>
            </p:nvSpPr>
            <p:spPr bwMode="auto">
              <a:xfrm>
                <a:off x="2109" y="3322"/>
                <a:ext cx="343" cy="1"/>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3067" name="Line 43"/>
              <p:cNvSpPr>
                <a:spLocks noChangeShapeType="1"/>
              </p:cNvSpPr>
              <p:nvPr/>
            </p:nvSpPr>
            <p:spPr bwMode="auto">
              <a:xfrm>
                <a:off x="2573" y="3322"/>
                <a:ext cx="259" cy="1"/>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3068" name="Line 44"/>
              <p:cNvSpPr>
                <a:spLocks noChangeShapeType="1"/>
              </p:cNvSpPr>
              <p:nvPr/>
            </p:nvSpPr>
            <p:spPr bwMode="auto">
              <a:xfrm>
                <a:off x="3027" y="3322"/>
                <a:ext cx="252" cy="1"/>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3069" name="Line 45"/>
              <p:cNvSpPr>
                <a:spLocks noChangeShapeType="1"/>
              </p:cNvSpPr>
              <p:nvPr/>
            </p:nvSpPr>
            <p:spPr bwMode="auto">
              <a:xfrm>
                <a:off x="3885" y="3322"/>
                <a:ext cx="253" cy="1"/>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3070" name="Rectangle 46"/>
              <p:cNvSpPr>
                <a:spLocks noChangeArrowheads="1"/>
              </p:cNvSpPr>
              <p:nvPr/>
            </p:nvSpPr>
            <p:spPr bwMode="auto">
              <a:xfrm>
                <a:off x="4153" y="3178"/>
                <a:ext cx="126"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Times New Roman" pitchFamily="18" charset="0"/>
                  </a:rPr>
                  <a:t>.</a:t>
                </a:r>
                <a:endParaRPr lang="en-US"/>
              </a:p>
            </p:txBody>
          </p:sp>
          <p:sp>
            <p:nvSpPr>
              <p:cNvPr id="513071" name="Rectangle 47"/>
              <p:cNvSpPr>
                <a:spLocks noChangeArrowheads="1"/>
              </p:cNvSpPr>
              <p:nvPr/>
            </p:nvSpPr>
            <p:spPr bwMode="auto">
              <a:xfrm>
                <a:off x="3966" y="3353"/>
                <a:ext cx="175"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Times New Roman" pitchFamily="18" charset="0"/>
                  </a:rPr>
                  <a:t>6</a:t>
                </a:r>
                <a:endParaRPr lang="en-US"/>
              </a:p>
            </p:txBody>
          </p:sp>
          <p:sp>
            <p:nvSpPr>
              <p:cNvPr id="513072" name="Rectangle 48"/>
              <p:cNvSpPr>
                <a:spLocks noChangeArrowheads="1"/>
              </p:cNvSpPr>
              <p:nvPr/>
            </p:nvSpPr>
            <p:spPr bwMode="auto">
              <a:xfrm>
                <a:off x="3298" y="3178"/>
                <a:ext cx="131"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Times New Roman" pitchFamily="18" charset="0"/>
                  </a:rPr>
                  <a:t>;</a:t>
                </a:r>
                <a:endParaRPr lang="en-US"/>
              </a:p>
            </p:txBody>
          </p:sp>
          <p:sp>
            <p:nvSpPr>
              <p:cNvPr id="513073" name="Rectangle 49"/>
              <p:cNvSpPr>
                <a:spLocks noChangeArrowheads="1"/>
              </p:cNvSpPr>
              <p:nvPr/>
            </p:nvSpPr>
            <p:spPr bwMode="auto">
              <a:xfrm>
                <a:off x="3052" y="3353"/>
                <a:ext cx="271"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Times New Roman" pitchFamily="18" charset="0"/>
                  </a:rPr>
                  <a:t>12</a:t>
                </a:r>
                <a:endParaRPr lang="en-US"/>
              </a:p>
            </p:txBody>
          </p:sp>
          <p:sp>
            <p:nvSpPr>
              <p:cNvPr id="513074" name="Rectangle 50"/>
              <p:cNvSpPr>
                <a:spLocks noChangeArrowheads="1"/>
              </p:cNvSpPr>
              <p:nvPr/>
            </p:nvSpPr>
            <p:spPr bwMode="auto">
              <a:xfrm>
                <a:off x="2597" y="3353"/>
                <a:ext cx="175"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Times New Roman" pitchFamily="18" charset="0"/>
                  </a:rPr>
                  <a:t>3</a:t>
                </a:r>
                <a:endParaRPr lang="en-US"/>
              </a:p>
            </p:txBody>
          </p:sp>
          <p:sp>
            <p:nvSpPr>
              <p:cNvPr id="513075" name="Rectangle 51"/>
              <p:cNvSpPr>
                <a:spLocks noChangeArrowheads="1"/>
              </p:cNvSpPr>
              <p:nvPr/>
            </p:nvSpPr>
            <p:spPr bwMode="auto">
              <a:xfrm>
                <a:off x="2584" y="3037"/>
                <a:ext cx="175"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Times New Roman" pitchFamily="18" charset="0"/>
                  </a:rPr>
                  <a:t>2</a:t>
                </a:r>
                <a:endParaRPr lang="en-US"/>
              </a:p>
            </p:txBody>
          </p:sp>
          <p:sp>
            <p:nvSpPr>
              <p:cNvPr id="513076" name="Rectangle 52"/>
              <p:cNvSpPr>
                <a:spLocks noChangeArrowheads="1"/>
              </p:cNvSpPr>
              <p:nvPr/>
            </p:nvSpPr>
            <p:spPr bwMode="auto">
              <a:xfrm>
                <a:off x="2234" y="3353"/>
                <a:ext cx="175"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Times New Roman" pitchFamily="18" charset="0"/>
                  </a:rPr>
                  <a:t>8</a:t>
                </a:r>
                <a:endParaRPr lang="en-US"/>
              </a:p>
            </p:txBody>
          </p:sp>
          <p:sp>
            <p:nvSpPr>
              <p:cNvPr id="513077" name="Rectangle 53"/>
              <p:cNvSpPr>
                <a:spLocks noChangeArrowheads="1"/>
              </p:cNvSpPr>
              <p:nvPr/>
            </p:nvSpPr>
            <p:spPr bwMode="auto">
              <a:xfrm>
                <a:off x="4048" y="2993"/>
                <a:ext cx="126" cy="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rPr>
                  <a:t>3</a:t>
                </a:r>
                <a:endParaRPr lang="en-US"/>
              </a:p>
            </p:txBody>
          </p:sp>
          <p:sp>
            <p:nvSpPr>
              <p:cNvPr id="513078" name="Rectangle 54"/>
              <p:cNvSpPr>
                <a:spLocks noChangeArrowheads="1"/>
              </p:cNvSpPr>
              <p:nvPr/>
            </p:nvSpPr>
            <p:spPr bwMode="auto">
              <a:xfrm>
                <a:off x="3189" y="2993"/>
                <a:ext cx="126" cy="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rPr>
                  <a:t>3</a:t>
                </a:r>
                <a:endParaRPr lang="en-US"/>
              </a:p>
            </p:txBody>
          </p:sp>
          <p:sp>
            <p:nvSpPr>
              <p:cNvPr id="513079" name="Rectangle 55"/>
              <p:cNvSpPr>
                <a:spLocks noChangeArrowheads="1"/>
              </p:cNvSpPr>
              <p:nvPr/>
            </p:nvSpPr>
            <p:spPr bwMode="auto">
              <a:xfrm>
                <a:off x="2358" y="2993"/>
                <a:ext cx="126" cy="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rPr>
                  <a:t>2</a:t>
                </a:r>
                <a:endParaRPr lang="en-US"/>
              </a:p>
            </p:txBody>
          </p:sp>
          <p:sp>
            <p:nvSpPr>
              <p:cNvPr id="513080" name="Rectangle 56"/>
              <p:cNvSpPr>
                <a:spLocks noChangeArrowheads="1"/>
              </p:cNvSpPr>
              <p:nvPr/>
            </p:nvSpPr>
            <p:spPr bwMode="auto">
              <a:xfrm>
                <a:off x="1809" y="3291"/>
                <a:ext cx="126" cy="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rPr>
                  <a:t>2</a:t>
                </a:r>
                <a:endParaRPr lang="en-US"/>
              </a:p>
            </p:txBody>
          </p:sp>
          <p:sp>
            <p:nvSpPr>
              <p:cNvPr id="513081" name="Rectangle 57"/>
              <p:cNvSpPr>
                <a:spLocks noChangeArrowheads="1"/>
              </p:cNvSpPr>
              <p:nvPr/>
            </p:nvSpPr>
            <p:spPr bwMode="auto">
              <a:xfrm>
                <a:off x="1389" y="3291"/>
                <a:ext cx="126" cy="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rPr>
                  <a:t>1</a:t>
                </a:r>
                <a:endParaRPr lang="en-US"/>
              </a:p>
            </p:txBody>
          </p:sp>
          <p:sp>
            <p:nvSpPr>
              <p:cNvPr id="513082" name="Rectangle 58"/>
              <p:cNvSpPr>
                <a:spLocks noChangeArrowheads="1"/>
              </p:cNvSpPr>
              <p:nvPr/>
            </p:nvSpPr>
            <p:spPr bwMode="auto">
              <a:xfrm>
                <a:off x="3902" y="3037"/>
                <a:ext cx="218"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i="1">
                    <a:solidFill>
                      <a:srgbClr val="000000"/>
                    </a:solidFill>
                    <a:latin typeface="Times New Roman" pitchFamily="18" charset="0"/>
                  </a:rPr>
                  <a:t>D</a:t>
                </a:r>
                <a:endParaRPr lang="en-US"/>
              </a:p>
            </p:txBody>
          </p:sp>
          <p:sp>
            <p:nvSpPr>
              <p:cNvPr id="513083" name="Rectangle 59"/>
              <p:cNvSpPr>
                <a:spLocks noChangeArrowheads="1"/>
              </p:cNvSpPr>
              <p:nvPr/>
            </p:nvSpPr>
            <p:spPr bwMode="auto">
              <a:xfrm>
                <a:off x="3440" y="3178"/>
                <a:ext cx="240"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i="1">
                    <a:solidFill>
                      <a:srgbClr val="000000"/>
                    </a:solidFill>
                    <a:latin typeface="Times New Roman" pitchFamily="18" charset="0"/>
                  </a:rPr>
                  <a:t>W</a:t>
                </a:r>
                <a:endParaRPr lang="en-US"/>
              </a:p>
            </p:txBody>
          </p:sp>
          <p:sp>
            <p:nvSpPr>
              <p:cNvPr id="513084" name="Rectangle 60"/>
              <p:cNvSpPr>
                <a:spLocks noChangeArrowheads="1"/>
              </p:cNvSpPr>
              <p:nvPr/>
            </p:nvSpPr>
            <p:spPr bwMode="auto">
              <a:xfrm>
                <a:off x="3043" y="3037"/>
                <a:ext cx="218"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i="1">
                    <a:solidFill>
                      <a:srgbClr val="000000"/>
                    </a:solidFill>
                    <a:latin typeface="Times New Roman" pitchFamily="18" charset="0"/>
                  </a:rPr>
                  <a:t>D</a:t>
                </a:r>
                <a:endParaRPr lang="en-US"/>
              </a:p>
            </p:txBody>
          </p:sp>
          <p:sp>
            <p:nvSpPr>
              <p:cNvPr id="513085" name="Rectangle 61"/>
              <p:cNvSpPr>
                <a:spLocks noChangeArrowheads="1"/>
              </p:cNvSpPr>
              <p:nvPr/>
            </p:nvSpPr>
            <p:spPr bwMode="auto">
              <a:xfrm>
                <a:off x="2687" y="3037"/>
                <a:ext cx="218"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i="1">
                    <a:solidFill>
                      <a:srgbClr val="000000"/>
                    </a:solidFill>
                    <a:latin typeface="Times New Roman" pitchFamily="18" charset="0"/>
                  </a:rPr>
                  <a:t>D</a:t>
                </a:r>
                <a:endParaRPr lang="en-US"/>
              </a:p>
            </p:txBody>
          </p:sp>
          <p:sp>
            <p:nvSpPr>
              <p:cNvPr id="513086" name="Rectangle 62"/>
              <p:cNvSpPr>
                <a:spLocks noChangeArrowheads="1"/>
              </p:cNvSpPr>
              <p:nvPr/>
            </p:nvSpPr>
            <p:spPr bwMode="auto">
              <a:xfrm>
                <a:off x="2207" y="3037"/>
                <a:ext cx="218"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i="1">
                    <a:solidFill>
                      <a:srgbClr val="000000"/>
                    </a:solidFill>
                    <a:latin typeface="Times New Roman" pitchFamily="18" charset="0"/>
                  </a:rPr>
                  <a:t>D</a:t>
                </a:r>
                <a:endParaRPr lang="en-US"/>
              </a:p>
            </p:txBody>
          </p:sp>
          <p:sp>
            <p:nvSpPr>
              <p:cNvPr id="513087" name="Rectangle 63"/>
              <p:cNvSpPr>
                <a:spLocks noChangeArrowheads="1"/>
              </p:cNvSpPr>
              <p:nvPr/>
            </p:nvSpPr>
            <p:spPr bwMode="auto">
              <a:xfrm>
                <a:off x="1704" y="3178"/>
                <a:ext cx="175"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i="1">
                    <a:solidFill>
                      <a:srgbClr val="000000"/>
                    </a:solidFill>
                    <a:latin typeface="Times New Roman" pitchFamily="18" charset="0"/>
                  </a:rPr>
                  <a:t>S</a:t>
                </a:r>
                <a:endParaRPr lang="en-US"/>
              </a:p>
            </p:txBody>
          </p:sp>
          <p:sp>
            <p:nvSpPr>
              <p:cNvPr id="513088" name="Rectangle 64"/>
              <p:cNvSpPr>
                <a:spLocks noChangeArrowheads="1"/>
              </p:cNvSpPr>
              <p:nvPr/>
            </p:nvSpPr>
            <p:spPr bwMode="auto">
              <a:xfrm>
                <a:off x="1300" y="3178"/>
                <a:ext cx="175"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i="1">
                    <a:solidFill>
                      <a:srgbClr val="000000"/>
                    </a:solidFill>
                    <a:latin typeface="Times New Roman" pitchFamily="18" charset="0"/>
                  </a:rPr>
                  <a:t>S</a:t>
                </a:r>
                <a:endParaRPr lang="en-US"/>
              </a:p>
            </p:txBody>
          </p:sp>
          <p:sp>
            <p:nvSpPr>
              <p:cNvPr id="513089" name="Rectangle 65"/>
              <p:cNvSpPr>
                <a:spLocks noChangeArrowheads="1"/>
              </p:cNvSpPr>
              <p:nvPr/>
            </p:nvSpPr>
            <p:spPr bwMode="auto">
              <a:xfrm>
                <a:off x="3595" y="3291"/>
                <a:ext cx="126" cy="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i="1">
                    <a:solidFill>
                      <a:srgbClr val="000000"/>
                    </a:solidFill>
                    <a:latin typeface="Times New Roman" pitchFamily="18" charset="0"/>
                  </a:rPr>
                  <a:t>d</a:t>
                </a:r>
                <a:endParaRPr lang="en-US"/>
              </a:p>
            </p:txBody>
          </p:sp>
          <p:sp>
            <p:nvSpPr>
              <p:cNvPr id="513090" name="Rectangle 66"/>
              <p:cNvSpPr>
                <a:spLocks noChangeArrowheads="1"/>
              </p:cNvSpPr>
              <p:nvPr/>
            </p:nvSpPr>
            <p:spPr bwMode="auto">
              <a:xfrm>
                <a:off x="3738" y="3152"/>
                <a:ext cx="223"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Symbol" pitchFamily="18" charset="2"/>
                  </a:rPr>
                  <a:t>=</a:t>
                </a:r>
                <a:endParaRPr lang="en-US"/>
              </a:p>
            </p:txBody>
          </p:sp>
          <p:sp>
            <p:nvSpPr>
              <p:cNvPr id="513091" name="Rectangle 67"/>
              <p:cNvSpPr>
                <a:spLocks noChangeArrowheads="1"/>
              </p:cNvSpPr>
              <p:nvPr/>
            </p:nvSpPr>
            <p:spPr bwMode="auto">
              <a:xfrm>
                <a:off x="2880" y="3152"/>
                <a:ext cx="223"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Symbol" pitchFamily="18" charset="2"/>
                  </a:rPr>
                  <a:t>=</a:t>
                </a:r>
                <a:endParaRPr lang="en-US"/>
              </a:p>
            </p:txBody>
          </p:sp>
          <p:sp>
            <p:nvSpPr>
              <p:cNvPr id="513092" name="Rectangle 68"/>
              <p:cNvSpPr>
                <a:spLocks noChangeArrowheads="1"/>
              </p:cNvSpPr>
              <p:nvPr/>
            </p:nvSpPr>
            <p:spPr bwMode="auto">
              <a:xfrm>
                <a:off x="2491" y="3152"/>
                <a:ext cx="165"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Symbol" pitchFamily="18" charset="2"/>
                  </a:rPr>
                  <a:t>×</a:t>
                </a:r>
                <a:endParaRPr lang="en-US"/>
              </a:p>
            </p:txBody>
          </p:sp>
          <p:sp>
            <p:nvSpPr>
              <p:cNvPr id="513093" name="Rectangle 69"/>
              <p:cNvSpPr>
                <a:spLocks noChangeArrowheads="1"/>
              </p:cNvSpPr>
              <p:nvPr/>
            </p:nvSpPr>
            <p:spPr bwMode="auto">
              <a:xfrm>
                <a:off x="1962" y="3152"/>
                <a:ext cx="223"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Symbol" pitchFamily="18" charset="2"/>
                  </a:rPr>
                  <a:t>=</a:t>
                </a:r>
                <a:endParaRPr lang="en-US"/>
              </a:p>
            </p:txBody>
          </p:sp>
          <p:sp>
            <p:nvSpPr>
              <p:cNvPr id="513094" name="Rectangle 70"/>
              <p:cNvSpPr>
                <a:spLocks noChangeArrowheads="1"/>
              </p:cNvSpPr>
              <p:nvPr/>
            </p:nvSpPr>
            <p:spPr bwMode="auto">
              <a:xfrm>
                <a:off x="1532" y="3152"/>
                <a:ext cx="223"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Symbol" pitchFamily="18" charset="2"/>
                  </a:rPr>
                  <a:t>=</a:t>
                </a:r>
                <a:endParaRPr lang="en-US"/>
              </a:p>
            </p:txBody>
          </p:sp>
          <p:sp>
            <p:nvSpPr>
              <p:cNvPr id="513095" name="Rectangle 71"/>
              <p:cNvSpPr>
                <a:spLocks noChangeArrowheads="1"/>
              </p:cNvSpPr>
              <p:nvPr/>
            </p:nvSpPr>
            <p:spPr bwMode="auto">
              <a:xfrm>
                <a:off x="2676" y="3327"/>
                <a:ext cx="223"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i="1">
                    <a:solidFill>
                      <a:srgbClr val="000000"/>
                    </a:solidFill>
                    <a:latin typeface="Symbol" pitchFamily="18" charset="2"/>
                  </a:rPr>
                  <a:t>p</a:t>
                </a:r>
                <a:endParaRPr lang="en-US"/>
              </a:p>
            </p:txBody>
          </p:sp>
          <p:sp>
            <p:nvSpPr>
              <p:cNvPr id="513096" name="Rectangle 72"/>
              <p:cNvSpPr>
                <a:spLocks noChangeArrowheads="1"/>
              </p:cNvSpPr>
              <p:nvPr/>
            </p:nvSpPr>
            <p:spPr bwMode="auto">
              <a:xfrm>
                <a:off x="2108" y="3011"/>
                <a:ext cx="223"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i="1">
                    <a:solidFill>
                      <a:srgbClr val="000000"/>
                    </a:solidFill>
                    <a:latin typeface="Symbol" pitchFamily="18" charset="2"/>
                  </a:rPr>
                  <a:t>p</a:t>
                </a:r>
                <a:endParaRPr lang="en-US"/>
              </a:p>
            </p:txBody>
          </p:sp>
        </p:grpSp>
        <p:sp>
          <p:nvSpPr>
            <p:cNvPr id="513097" name="Rectangle 73"/>
            <p:cNvSpPr>
              <a:spLocks noChangeArrowheads="1"/>
            </p:cNvSpPr>
            <p:nvPr/>
          </p:nvSpPr>
          <p:spPr bwMode="auto">
            <a:xfrm>
              <a:off x="1248" y="3601"/>
              <a:ext cx="147" cy="3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VnBook-Antiqua" pitchFamily="34" charset="0"/>
                </a:rPr>
                <a:t> </a:t>
              </a:r>
              <a:endParaRPr lang="en-US"/>
            </a:p>
          </p:txBody>
        </p:sp>
        <p:sp>
          <p:nvSpPr>
            <p:cNvPr id="513098" name="Rectangle 74"/>
            <p:cNvSpPr>
              <a:spLocks noChangeArrowheads="1"/>
            </p:cNvSpPr>
            <p:nvPr/>
          </p:nvSpPr>
          <p:spPr bwMode="auto">
            <a:xfrm>
              <a:off x="1731" y="3601"/>
              <a:ext cx="147" cy="3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800">
                  <a:solidFill>
                    <a:srgbClr val="000000"/>
                  </a:solidFill>
                  <a:latin typeface=".VnBook-Antiqua" pitchFamily="34" charset="0"/>
                </a:rPr>
                <a:t> </a:t>
              </a:r>
              <a:endParaRPr lang="en-US"/>
            </a:p>
          </p:txBody>
        </p:sp>
      </p:grpSp>
      <p:grpSp>
        <p:nvGrpSpPr>
          <p:cNvPr id="513099" name="Group 75"/>
          <p:cNvGrpSpPr>
            <a:grpSpLocks noChangeAspect="1"/>
          </p:cNvGrpSpPr>
          <p:nvPr/>
        </p:nvGrpSpPr>
        <p:grpSpPr bwMode="auto">
          <a:xfrm>
            <a:off x="1752600" y="3398838"/>
            <a:ext cx="5448300" cy="1096962"/>
            <a:chOff x="1104" y="1920"/>
            <a:chExt cx="3432" cy="691"/>
          </a:xfrm>
        </p:grpSpPr>
        <p:sp>
          <p:nvSpPr>
            <p:cNvPr id="513100" name="AutoShape 76"/>
            <p:cNvSpPr>
              <a:spLocks noChangeAspect="1" noChangeArrowheads="1" noTextEdit="1"/>
            </p:cNvSpPr>
            <p:nvPr/>
          </p:nvSpPr>
          <p:spPr bwMode="auto">
            <a:xfrm>
              <a:off x="1104" y="1920"/>
              <a:ext cx="3432" cy="6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13101" name="Rectangle 77"/>
            <p:cNvSpPr>
              <a:spLocks noChangeArrowheads="1"/>
            </p:cNvSpPr>
            <p:nvPr/>
          </p:nvSpPr>
          <p:spPr bwMode="auto">
            <a:xfrm>
              <a:off x="1104" y="2108"/>
              <a:ext cx="30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0000"/>
                  </a:solidFill>
                  <a:latin typeface=".VnBook-Antiqua" pitchFamily="34" charset="0"/>
                </a:rPr>
                <a:t>     </a:t>
              </a:r>
              <a:endParaRPr lang="en-US"/>
            </a:p>
          </p:txBody>
        </p:sp>
        <p:grpSp>
          <p:nvGrpSpPr>
            <p:cNvPr id="513102" name="Group 78"/>
            <p:cNvGrpSpPr>
              <a:grpSpLocks/>
            </p:cNvGrpSpPr>
            <p:nvPr/>
          </p:nvGrpSpPr>
          <p:grpSpPr bwMode="auto">
            <a:xfrm>
              <a:off x="1384" y="1939"/>
              <a:ext cx="2822" cy="672"/>
              <a:chOff x="1384" y="1939"/>
              <a:chExt cx="2822" cy="672"/>
            </a:xfrm>
          </p:grpSpPr>
          <p:sp>
            <p:nvSpPr>
              <p:cNvPr id="513103" name="Line 79"/>
              <p:cNvSpPr>
                <a:spLocks noChangeShapeType="1"/>
              </p:cNvSpPr>
              <p:nvPr/>
            </p:nvSpPr>
            <p:spPr bwMode="auto">
              <a:xfrm>
                <a:off x="1384" y="2149"/>
                <a:ext cx="1" cy="283"/>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3104" name="Line 80"/>
              <p:cNvSpPr>
                <a:spLocks noChangeShapeType="1"/>
              </p:cNvSpPr>
              <p:nvPr/>
            </p:nvSpPr>
            <p:spPr bwMode="auto">
              <a:xfrm>
                <a:off x="1595" y="2149"/>
                <a:ext cx="1" cy="283"/>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3105" name="Line 81"/>
              <p:cNvSpPr>
                <a:spLocks noChangeShapeType="1"/>
              </p:cNvSpPr>
              <p:nvPr/>
            </p:nvSpPr>
            <p:spPr bwMode="auto">
              <a:xfrm>
                <a:off x="1812" y="2149"/>
                <a:ext cx="1" cy="283"/>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3106" name="Line 82"/>
              <p:cNvSpPr>
                <a:spLocks noChangeShapeType="1"/>
              </p:cNvSpPr>
              <p:nvPr/>
            </p:nvSpPr>
            <p:spPr bwMode="auto">
              <a:xfrm>
                <a:off x="2051" y="2149"/>
                <a:ext cx="1" cy="283"/>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3107" name="Line 83"/>
              <p:cNvSpPr>
                <a:spLocks noChangeShapeType="1"/>
              </p:cNvSpPr>
              <p:nvPr/>
            </p:nvSpPr>
            <p:spPr bwMode="auto">
              <a:xfrm>
                <a:off x="2264" y="2290"/>
                <a:ext cx="212" cy="1"/>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3108" name="Line 84"/>
              <p:cNvSpPr>
                <a:spLocks noChangeShapeType="1"/>
              </p:cNvSpPr>
              <p:nvPr/>
            </p:nvSpPr>
            <p:spPr bwMode="auto">
              <a:xfrm>
                <a:off x="2605" y="2290"/>
                <a:ext cx="119" cy="1"/>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3109" name="Line 85"/>
              <p:cNvSpPr>
                <a:spLocks noChangeShapeType="1"/>
              </p:cNvSpPr>
              <p:nvPr/>
            </p:nvSpPr>
            <p:spPr bwMode="auto">
              <a:xfrm>
                <a:off x="2930" y="2290"/>
                <a:ext cx="317" cy="1"/>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3110" name="Line 86"/>
              <p:cNvSpPr>
                <a:spLocks noChangeShapeType="1"/>
              </p:cNvSpPr>
              <p:nvPr/>
            </p:nvSpPr>
            <p:spPr bwMode="auto">
              <a:xfrm>
                <a:off x="3889" y="2290"/>
                <a:ext cx="317" cy="1"/>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3111" name="Rectangle 87"/>
              <p:cNvSpPr>
                <a:spLocks noChangeArrowheads="1"/>
              </p:cNvSpPr>
              <p:nvPr/>
            </p:nvSpPr>
            <p:spPr bwMode="auto">
              <a:xfrm>
                <a:off x="4001" y="2323"/>
                <a:ext cx="12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0000"/>
                    </a:solidFill>
                    <a:latin typeface="Times New Roman" pitchFamily="18" charset="0"/>
                  </a:rPr>
                  <a:t>4</a:t>
                </a:r>
                <a:endParaRPr lang="en-US"/>
              </a:p>
            </p:txBody>
          </p:sp>
          <p:sp>
            <p:nvSpPr>
              <p:cNvPr id="513112" name="Rectangle 88"/>
              <p:cNvSpPr>
                <a:spLocks noChangeArrowheads="1"/>
              </p:cNvSpPr>
              <p:nvPr/>
            </p:nvSpPr>
            <p:spPr bwMode="auto">
              <a:xfrm>
                <a:off x="3267" y="2136"/>
                <a:ext cx="6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0000"/>
                    </a:solidFill>
                    <a:latin typeface="Times New Roman" pitchFamily="18" charset="0"/>
                  </a:rPr>
                  <a:t>;</a:t>
                </a:r>
                <a:endParaRPr lang="en-US"/>
              </a:p>
            </p:txBody>
          </p:sp>
          <p:sp>
            <p:nvSpPr>
              <p:cNvPr id="513113" name="Rectangle 89"/>
              <p:cNvSpPr>
                <a:spLocks noChangeArrowheads="1"/>
              </p:cNvSpPr>
              <p:nvPr/>
            </p:nvSpPr>
            <p:spPr bwMode="auto">
              <a:xfrm>
                <a:off x="3039" y="2323"/>
                <a:ext cx="12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0000"/>
                    </a:solidFill>
                    <a:latin typeface="Times New Roman" pitchFamily="18" charset="0"/>
                  </a:rPr>
                  <a:t>8</a:t>
                </a:r>
                <a:endParaRPr lang="en-US"/>
              </a:p>
            </p:txBody>
          </p:sp>
          <p:sp>
            <p:nvSpPr>
              <p:cNvPr id="513114" name="Rectangle 90"/>
              <p:cNvSpPr>
                <a:spLocks noChangeArrowheads="1"/>
              </p:cNvSpPr>
              <p:nvPr/>
            </p:nvSpPr>
            <p:spPr bwMode="auto">
              <a:xfrm>
                <a:off x="2617" y="2323"/>
                <a:ext cx="12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0000"/>
                    </a:solidFill>
                    <a:latin typeface="Times New Roman" pitchFamily="18" charset="0"/>
                  </a:rPr>
                  <a:t>4</a:t>
                </a:r>
                <a:endParaRPr lang="en-US"/>
              </a:p>
            </p:txBody>
          </p:sp>
          <p:sp>
            <p:nvSpPr>
              <p:cNvPr id="513115" name="Rectangle 91"/>
              <p:cNvSpPr>
                <a:spLocks noChangeArrowheads="1"/>
              </p:cNvSpPr>
              <p:nvPr/>
            </p:nvSpPr>
            <p:spPr bwMode="auto">
              <a:xfrm>
                <a:off x="2323" y="2323"/>
                <a:ext cx="12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0000"/>
                    </a:solidFill>
                    <a:latin typeface="Times New Roman" pitchFamily="18" charset="0"/>
                  </a:rPr>
                  <a:t>2</a:t>
                </a:r>
                <a:endParaRPr lang="en-US"/>
              </a:p>
            </p:txBody>
          </p:sp>
          <p:sp>
            <p:nvSpPr>
              <p:cNvPr id="513116" name="Rectangle 92"/>
              <p:cNvSpPr>
                <a:spLocks noChangeArrowheads="1"/>
              </p:cNvSpPr>
              <p:nvPr/>
            </p:nvSpPr>
            <p:spPr bwMode="auto">
              <a:xfrm>
                <a:off x="4106" y="1939"/>
                <a:ext cx="8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2</a:t>
                </a:r>
                <a:endParaRPr lang="en-US"/>
              </a:p>
            </p:txBody>
          </p:sp>
          <p:sp>
            <p:nvSpPr>
              <p:cNvPr id="513117" name="Rectangle 93"/>
              <p:cNvSpPr>
                <a:spLocks noChangeArrowheads="1"/>
              </p:cNvSpPr>
              <p:nvPr/>
            </p:nvSpPr>
            <p:spPr bwMode="auto">
              <a:xfrm>
                <a:off x="3147" y="1939"/>
                <a:ext cx="8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2</a:t>
                </a:r>
                <a:endParaRPr lang="en-US"/>
              </a:p>
            </p:txBody>
          </p:sp>
          <p:sp>
            <p:nvSpPr>
              <p:cNvPr id="513118" name="Rectangle 94"/>
              <p:cNvSpPr>
                <a:spLocks noChangeArrowheads="1"/>
              </p:cNvSpPr>
              <p:nvPr/>
            </p:nvSpPr>
            <p:spPr bwMode="auto">
              <a:xfrm>
                <a:off x="1946" y="2258"/>
                <a:ext cx="8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2</a:t>
                </a:r>
                <a:endParaRPr lang="en-US"/>
              </a:p>
            </p:txBody>
          </p:sp>
          <p:sp>
            <p:nvSpPr>
              <p:cNvPr id="513119" name="Rectangle 95"/>
              <p:cNvSpPr>
                <a:spLocks noChangeArrowheads="1"/>
              </p:cNvSpPr>
              <p:nvPr/>
            </p:nvSpPr>
            <p:spPr bwMode="auto">
              <a:xfrm>
                <a:off x="1502" y="2258"/>
                <a:ext cx="8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1</a:t>
                </a:r>
                <a:endParaRPr lang="en-US"/>
              </a:p>
            </p:txBody>
          </p:sp>
          <p:sp>
            <p:nvSpPr>
              <p:cNvPr id="513120" name="Rectangle 96"/>
              <p:cNvSpPr>
                <a:spLocks noChangeArrowheads="1"/>
              </p:cNvSpPr>
              <p:nvPr/>
            </p:nvSpPr>
            <p:spPr bwMode="auto">
              <a:xfrm>
                <a:off x="3894" y="1985"/>
                <a:ext cx="24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i="1">
                    <a:solidFill>
                      <a:srgbClr val="000000"/>
                    </a:solidFill>
                    <a:latin typeface="Times New Roman" pitchFamily="18" charset="0"/>
                  </a:rPr>
                  <a:t>bh</a:t>
                </a:r>
                <a:endParaRPr lang="en-US"/>
              </a:p>
            </p:txBody>
          </p:sp>
          <p:sp>
            <p:nvSpPr>
              <p:cNvPr id="513121" name="Rectangle 97"/>
              <p:cNvSpPr>
                <a:spLocks noChangeArrowheads="1"/>
              </p:cNvSpPr>
              <p:nvPr/>
            </p:nvSpPr>
            <p:spPr bwMode="auto">
              <a:xfrm>
                <a:off x="3418" y="2136"/>
                <a:ext cx="20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i="1">
                    <a:solidFill>
                      <a:srgbClr val="000000"/>
                    </a:solidFill>
                    <a:latin typeface="Times New Roman" pitchFamily="18" charset="0"/>
                  </a:rPr>
                  <a:t>W</a:t>
                </a:r>
                <a:endParaRPr lang="en-US"/>
              </a:p>
            </p:txBody>
          </p:sp>
          <p:sp>
            <p:nvSpPr>
              <p:cNvPr id="513122" name="Rectangle 98"/>
              <p:cNvSpPr>
                <a:spLocks noChangeArrowheads="1"/>
              </p:cNvSpPr>
              <p:nvPr/>
            </p:nvSpPr>
            <p:spPr bwMode="auto">
              <a:xfrm>
                <a:off x="2935" y="1985"/>
                <a:ext cx="24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i="1">
                    <a:solidFill>
                      <a:srgbClr val="000000"/>
                    </a:solidFill>
                    <a:latin typeface="Times New Roman" pitchFamily="18" charset="0"/>
                  </a:rPr>
                  <a:t>bh</a:t>
                </a:r>
                <a:endParaRPr lang="en-US"/>
              </a:p>
            </p:txBody>
          </p:sp>
          <p:sp>
            <p:nvSpPr>
              <p:cNvPr id="513123" name="Rectangle 99"/>
              <p:cNvSpPr>
                <a:spLocks noChangeArrowheads="1"/>
              </p:cNvSpPr>
              <p:nvPr/>
            </p:nvSpPr>
            <p:spPr bwMode="auto">
              <a:xfrm>
                <a:off x="2616" y="1985"/>
                <a:ext cx="12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i="1">
                    <a:solidFill>
                      <a:srgbClr val="000000"/>
                    </a:solidFill>
                    <a:latin typeface="Times New Roman" pitchFamily="18" charset="0"/>
                  </a:rPr>
                  <a:t>h</a:t>
                </a:r>
                <a:endParaRPr lang="en-US"/>
              </a:p>
            </p:txBody>
          </p:sp>
          <p:sp>
            <p:nvSpPr>
              <p:cNvPr id="513124" name="Rectangle 100"/>
              <p:cNvSpPr>
                <a:spLocks noChangeArrowheads="1"/>
              </p:cNvSpPr>
              <p:nvPr/>
            </p:nvSpPr>
            <p:spPr bwMode="auto">
              <a:xfrm>
                <a:off x="2269" y="1985"/>
                <a:ext cx="24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i="1">
                    <a:solidFill>
                      <a:srgbClr val="000000"/>
                    </a:solidFill>
                    <a:latin typeface="Times New Roman" pitchFamily="18" charset="0"/>
                  </a:rPr>
                  <a:t>bh</a:t>
                </a:r>
                <a:endParaRPr lang="en-US"/>
              </a:p>
            </p:txBody>
          </p:sp>
          <p:sp>
            <p:nvSpPr>
              <p:cNvPr id="513125" name="Rectangle 101"/>
              <p:cNvSpPr>
                <a:spLocks noChangeArrowheads="1"/>
              </p:cNvSpPr>
              <p:nvPr/>
            </p:nvSpPr>
            <p:spPr bwMode="auto">
              <a:xfrm>
                <a:off x="1835" y="2136"/>
                <a:ext cx="12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i="1">
                    <a:solidFill>
                      <a:srgbClr val="000000"/>
                    </a:solidFill>
                    <a:latin typeface="Times New Roman" pitchFamily="18" charset="0"/>
                  </a:rPr>
                  <a:t>S</a:t>
                </a:r>
                <a:endParaRPr lang="en-US"/>
              </a:p>
            </p:txBody>
          </p:sp>
          <p:sp>
            <p:nvSpPr>
              <p:cNvPr id="513126" name="Rectangle 102"/>
              <p:cNvSpPr>
                <a:spLocks noChangeArrowheads="1"/>
              </p:cNvSpPr>
              <p:nvPr/>
            </p:nvSpPr>
            <p:spPr bwMode="auto">
              <a:xfrm>
                <a:off x="1406" y="2136"/>
                <a:ext cx="12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i="1">
                    <a:solidFill>
                      <a:srgbClr val="000000"/>
                    </a:solidFill>
                    <a:latin typeface="Times New Roman" pitchFamily="18" charset="0"/>
                  </a:rPr>
                  <a:t>S</a:t>
                </a:r>
                <a:endParaRPr lang="en-US"/>
              </a:p>
            </p:txBody>
          </p:sp>
          <p:sp>
            <p:nvSpPr>
              <p:cNvPr id="513127" name="Rectangle 103"/>
              <p:cNvSpPr>
                <a:spLocks noChangeArrowheads="1"/>
              </p:cNvSpPr>
              <p:nvPr/>
            </p:nvSpPr>
            <p:spPr bwMode="auto">
              <a:xfrm>
                <a:off x="3582" y="2258"/>
                <a:ext cx="8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Times New Roman" pitchFamily="18" charset="0"/>
                  </a:rPr>
                  <a:t>d</a:t>
                </a:r>
                <a:endParaRPr lang="en-US"/>
              </a:p>
            </p:txBody>
          </p:sp>
          <p:sp>
            <p:nvSpPr>
              <p:cNvPr id="513128" name="Rectangle 104"/>
              <p:cNvSpPr>
                <a:spLocks noChangeArrowheads="1"/>
              </p:cNvSpPr>
              <p:nvPr/>
            </p:nvSpPr>
            <p:spPr bwMode="auto">
              <a:xfrm>
                <a:off x="3733" y="2109"/>
                <a:ext cx="1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0000"/>
                    </a:solidFill>
                    <a:latin typeface="Symbol" pitchFamily="18" charset="2"/>
                  </a:rPr>
                  <a:t>=</a:t>
                </a:r>
                <a:endParaRPr lang="en-US"/>
              </a:p>
            </p:txBody>
          </p:sp>
          <p:sp>
            <p:nvSpPr>
              <p:cNvPr id="513129" name="Rectangle 105"/>
              <p:cNvSpPr>
                <a:spLocks noChangeArrowheads="1"/>
              </p:cNvSpPr>
              <p:nvPr/>
            </p:nvSpPr>
            <p:spPr bwMode="auto">
              <a:xfrm>
                <a:off x="2774" y="2109"/>
                <a:ext cx="1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0000"/>
                    </a:solidFill>
                    <a:latin typeface="Symbol" pitchFamily="18" charset="2"/>
                  </a:rPr>
                  <a:t>=</a:t>
                </a:r>
                <a:endParaRPr lang="en-US"/>
              </a:p>
            </p:txBody>
          </p:sp>
          <p:sp>
            <p:nvSpPr>
              <p:cNvPr id="513130" name="Rectangle 106"/>
              <p:cNvSpPr>
                <a:spLocks noChangeArrowheads="1"/>
              </p:cNvSpPr>
              <p:nvPr/>
            </p:nvSpPr>
            <p:spPr bwMode="auto">
              <a:xfrm>
                <a:off x="2517" y="2109"/>
                <a:ext cx="14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0000"/>
                    </a:solidFill>
                    <a:latin typeface="Symbol" pitchFamily="18" charset="2"/>
                  </a:rPr>
                  <a:t>×</a:t>
                </a:r>
                <a:endParaRPr lang="en-US"/>
              </a:p>
            </p:txBody>
          </p:sp>
          <p:sp>
            <p:nvSpPr>
              <p:cNvPr id="513131" name="Rectangle 107"/>
              <p:cNvSpPr>
                <a:spLocks noChangeArrowheads="1"/>
              </p:cNvSpPr>
              <p:nvPr/>
            </p:nvSpPr>
            <p:spPr bwMode="auto">
              <a:xfrm>
                <a:off x="2108" y="2109"/>
                <a:ext cx="1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0000"/>
                    </a:solidFill>
                    <a:latin typeface="Symbol" pitchFamily="18" charset="2"/>
                  </a:rPr>
                  <a:t>=</a:t>
                </a:r>
                <a:endParaRPr lang="en-US"/>
              </a:p>
            </p:txBody>
          </p:sp>
          <p:sp>
            <p:nvSpPr>
              <p:cNvPr id="513132" name="Rectangle 108"/>
              <p:cNvSpPr>
                <a:spLocks noChangeArrowheads="1"/>
              </p:cNvSpPr>
              <p:nvPr/>
            </p:nvSpPr>
            <p:spPr bwMode="auto">
              <a:xfrm>
                <a:off x="1653" y="2109"/>
                <a:ext cx="1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0000"/>
                    </a:solidFill>
                    <a:latin typeface="Symbol" pitchFamily="18" charset="2"/>
                  </a:rPr>
                  <a:t>=</a:t>
                </a:r>
                <a:endParaRPr lang="en-US"/>
              </a:p>
            </p:txBody>
          </p:sp>
        </p:grpSp>
        <p:sp>
          <p:nvSpPr>
            <p:cNvPr id="513133" name="Rectangle 109"/>
            <p:cNvSpPr>
              <a:spLocks noChangeArrowheads="1"/>
            </p:cNvSpPr>
            <p:nvPr/>
          </p:nvSpPr>
          <p:spPr bwMode="auto">
            <a:xfrm>
              <a:off x="4241" y="2108"/>
              <a:ext cx="6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0000"/>
                  </a:solidFill>
                  <a:latin typeface=".VnBook-Antiqua" pitchFamily="34" charset="0"/>
                </a:rPr>
                <a:t>.</a:t>
              </a:r>
              <a:endParaRPr lang="en-US"/>
            </a:p>
          </p:txBody>
        </p:sp>
        <p:sp>
          <p:nvSpPr>
            <p:cNvPr id="513134" name="Rectangle 110"/>
            <p:cNvSpPr>
              <a:spLocks noChangeArrowheads="1"/>
            </p:cNvSpPr>
            <p:nvPr/>
          </p:nvSpPr>
          <p:spPr bwMode="auto">
            <a:xfrm>
              <a:off x="4290" y="2135"/>
              <a:ext cx="6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000">
                  <a:solidFill>
                    <a:srgbClr val="000000"/>
                  </a:solidFill>
                  <a:latin typeface=".VnTime" pitchFamily="34" charset="0"/>
                </a:rPr>
                <a:t> </a:t>
              </a:r>
              <a:endParaRPr lang="en-US"/>
            </a:p>
          </p:txBody>
        </p:sp>
      </p:grpSp>
      <p:grpSp>
        <p:nvGrpSpPr>
          <p:cNvPr id="513135" name="Group 111"/>
          <p:cNvGrpSpPr>
            <a:grpSpLocks/>
          </p:cNvGrpSpPr>
          <p:nvPr/>
        </p:nvGrpSpPr>
        <p:grpSpPr bwMode="auto">
          <a:xfrm>
            <a:off x="1889125" y="1335088"/>
            <a:ext cx="2454275" cy="457200"/>
            <a:chOff x="1190" y="841"/>
            <a:chExt cx="1546" cy="288"/>
          </a:xfrm>
        </p:grpSpPr>
        <p:sp>
          <p:nvSpPr>
            <p:cNvPr id="513136" name="Text Box 112"/>
            <p:cNvSpPr txBox="1">
              <a:spLocks noChangeArrowheads="1"/>
            </p:cNvSpPr>
            <p:nvPr/>
          </p:nvSpPr>
          <p:spPr bwMode="auto">
            <a:xfrm>
              <a:off x="1190" y="841"/>
              <a:ext cx="94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t>Σ</a:t>
              </a:r>
              <a:r>
                <a:rPr lang="en-US"/>
                <a:t>x</a:t>
              </a:r>
              <a:r>
                <a:rPr lang="en-US" baseline="-25000"/>
                <a:t>i</a:t>
              </a:r>
              <a:r>
                <a:rPr lang="en-US"/>
                <a:t> = 0     </a:t>
              </a:r>
              <a:endParaRPr lang="el-GR"/>
            </a:p>
          </p:txBody>
        </p:sp>
        <p:sp>
          <p:nvSpPr>
            <p:cNvPr id="513137" name="Line 113"/>
            <p:cNvSpPr>
              <a:spLocks noChangeShapeType="1"/>
            </p:cNvSpPr>
            <p:nvPr/>
          </p:nvSpPr>
          <p:spPr bwMode="auto">
            <a:xfrm>
              <a:off x="2160" y="1008"/>
              <a:ext cx="576" cy="0"/>
            </a:xfrm>
            <a:prstGeom prst="line">
              <a:avLst/>
            </a:prstGeom>
            <a:noFill/>
            <a:ln w="2857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513138" name="Group 114"/>
          <p:cNvGrpSpPr>
            <a:grpSpLocks/>
          </p:cNvGrpSpPr>
          <p:nvPr/>
        </p:nvGrpSpPr>
        <p:grpSpPr bwMode="auto">
          <a:xfrm>
            <a:off x="395288" y="304800"/>
            <a:ext cx="5929312" cy="457200"/>
            <a:chOff x="86" y="79"/>
            <a:chExt cx="3735" cy="288"/>
          </a:xfrm>
        </p:grpSpPr>
        <p:sp>
          <p:nvSpPr>
            <p:cNvPr id="513139" name="Text Box 115"/>
            <p:cNvSpPr txBox="1">
              <a:spLocks noChangeArrowheads="1"/>
            </p:cNvSpPr>
            <p:nvPr/>
          </p:nvSpPr>
          <p:spPr bwMode="auto">
            <a:xfrm>
              <a:off x="86" y="79"/>
              <a:ext cx="373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latin typeface=".VnBook-Antiqua" pitchFamily="34" charset="0"/>
                  <a:cs typeface="Times New Roman" pitchFamily="18" charset="0"/>
                </a:rPr>
                <a:t> </a:t>
              </a:r>
              <a:r>
                <a:rPr lang="en-US" b="1">
                  <a:solidFill>
                    <a:srgbClr val="000000"/>
                  </a:solidFill>
                </a:rPr>
                <a:t>W</a:t>
              </a:r>
              <a:r>
                <a:rPr lang="en-US" b="1" baseline="-30000">
                  <a:solidFill>
                    <a:srgbClr val="000000"/>
                  </a:solidFill>
                </a:rPr>
                <a:t>d </a:t>
              </a:r>
              <a:r>
                <a:rPr lang="en-US" b="1">
                  <a:solidFill>
                    <a:srgbClr val="000000"/>
                  </a:solidFill>
                </a:rPr>
                <a:t>= S</a:t>
              </a:r>
              <a:r>
                <a:rPr lang="en-US" b="1" baseline="-30000">
                  <a:solidFill>
                    <a:srgbClr val="000000"/>
                  </a:solidFill>
                </a:rPr>
                <a:t>1</a:t>
              </a:r>
              <a:r>
                <a:rPr lang="en-US" b="1">
                  <a:solidFill>
                    <a:srgbClr val="000000"/>
                  </a:solidFill>
                </a:rPr>
                <a:t> + S</a:t>
              </a:r>
              <a:r>
                <a:rPr lang="en-US" b="1" baseline="-30000">
                  <a:solidFill>
                    <a:srgbClr val="000000"/>
                  </a:solidFill>
                </a:rPr>
                <a:t>2</a:t>
              </a:r>
              <a:r>
                <a:rPr lang="en-US">
                  <a:solidFill>
                    <a:srgbClr val="000000"/>
                  </a:solidFill>
                </a:rPr>
                <a:t>   -   momen chống uốn dẻo ;</a:t>
              </a:r>
              <a:r>
                <a:rPr lang="en-US">
                  <a:solidFill>
                    <a:srgbClr val="000000"/>
                  </a:solidFill>
                  <a:latin typeface="Times New Roman" pitchFamily="18" charset="0"/>
                  <a:cs typeface="Times New Roman" pitchFamily="18" charset="0"/>
                </a:rPr>
                <a:t> </a:t>
              </a:r>
            </a:p>
          </p:txBody>
        </p:sp>
        <p:sp>
          <p:nvSpPr>
            <p:cNvPr id="513140" name="Line 116"/>
            <p:cNvSpPr>
              <a:spLocks noChangeShapeType="1"/>
            </p:cNvSpPr>
            <p:nvPr/>
          </p:nvSpPr>
          <p:spPr bwMode="auto">
            <a:xfrm>
              <a:off x="624" y="96"/>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3141" name="Line 117"/>
            <p:cNvSpPr>
              <a:spLocks noChangeShapeType="1"/>
            </p:cNvSpPr>
            <p:nvPr/>
          </p:nvSpPr>
          <p:spPr bwMode="auto">
            <a:xfrm>
              <a:off x="864" y="99"/>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3142" name="Line 118"/>
            <p:cNvSpPr>
              <a:spLocks noChangeShapeType="1"/>
            </p:cNvSpPr>
            <p:nvPr/>
          </p:nvSpPr>
          <p:spPr bwMode="auto">
            <a:xfrm>
              <a:off x="1035" y="96"/>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3143" name="Line 119"/>
            <p:cNvSpPr>
              <a:spLocks noChangeShapeType="1"/>
            </p:cNvSpPr>
            <p:nvPr/>
          </p:nvSpPr>
          <p:spPr bwMode="auto">
            <a:xfrm>
              <a:off x="1296" y="99"/>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513138"/>
                                        </p:tgtEl>
                                        <p:attrNameLst>
                                          <p:attrName>style.visibility</p:attrName>
                                        </p:attrNameLst>
                                      </p:cBhvr>
                                      <p:to>
                                        <p:strVal val="visible"/>
                                      </p:to>
                                    </p:set>
                                    <p:animEffect transition="in" filter="wheel(4)">
                                      <p:cBhvr>
                                        <p:cTn id="7" dur="2000"/>
                                        <p:tgtEl>
                                          <p:spTgt spid="51313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513026"/>
                                        </p:tgtEl>
                                        <p:attrNameLst>
                                          <p:attrName>style.visibility</p:attrName>
                                        </p:attrNameLst>
                                      </p:cBhvr>
                                      <p:to>
                                        <p:strVal val="visible"/>
                                      </p:to>
                                    </p:set>
                                    <p:animEffect transition="in" filter="blinds(horizontal)">
                                      <p:cBhvr>
                                        <p:cTn id="12" dur="500"/>
                                        <p:tgtEl>
                                          <p:spTgt spid="51302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513135"/>
                                        </p:tgtEl>
                                        <p:attrNameLst>
                                          <p:attrName>style.visibility</p:attrName>
                                        </p:attrNameLst>
                                      </p:cBhvr>
                                      <p:to>
                                        <p:strVal val="visible"/>
                                      </p:to>
                                    </p:set>
                                    <p:animEffect transition="in" filter="wheel(4)">
                                      <p:cBhvr>
                                        <p:cTn id="17" dur="2000"/>
                                        <p:tgtEl>
                                          <p:spTgt spid="51313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 presetClass="entr" presetSubtype="8" fill="hold" nodeType="clickEffect">
                                  <p:stCondLst>
                                    <p:cond delay="0"/>
                                  </p:stCondLst>
                                  <p:childTnLst>
                                    <p:set>
                                      <p:cBhvr>
                                        <p:cTn id="21" dur="1" fill="hold">
                                          <p:stCondLst>
                                            <p:cond delay="0"/>
                                          </p:stCondLst>
                                        </p:cTn>
                                        <p:tgtEl>
                                          <p:spTgt spid="513030"/>
                                        </p:tgtEl>
                                        <p:attrNameLst>
                                          <p:attrName>style.visibility</p:attrName>
                                        </p:attrNameLst>
                                      </p:cBhvr>
                                      <p:to>
                                        <p:strVal val="visible"/>
                                      </p:to>
                                    </p:set>
                                    <p:anim calcmode="lin" valueType="num">
                                      <p:cBhvr additive="base">
                                        <p:cTn id="22" dur="2000" fill="hold"/>
                                        <p:tgtEl>
                                          <p:spTgt spid="513030"/>
                                        </p:tgtEl>
                                        <p:attrNameLst>
                                          <p:attrName>ppt_x</p:attrName>
                                        </p:attrNameLst>
                                      </p:cBhvr>
                                      <p:tavLst>
                                        <p:tav tm="0">
                                          <p:val>
                                            <p:strVal val="0-#ppt_w/2"/>
                                          </p:val>
                                        </p:tav>
                                        <p:tav tm="100000">
                                          <p:val>
                                            <p:strVal val="#ppt_x"/>
                                          </p:val>
                                        </p:tav>
                                      </p:tavLst>
                                    </p:anim>
                                    <p:anim calcmode="lin" valueType="num">
                                      <p:cBhvr additive="base">
                                        <p:cTn id="23" dur="2000" fill="hold"/>
                                        <p:tgtEl>
                                          <p:spTgt spid="513030"/>
                                        </p:tgtEl>
                                        <p:attrNameLst>
                                          <p:attrName>ppt_y</p:attrName>
                                        </p:attrNameLst>
                                      </p:cBhvr>
                                      <p:tavLst>
                                        <p:tav tm="0">
                                          <p:val>
                                            <p:strVal val="#ppt_y"/>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5" presetClass="entr" presetSubtype="10" fill="hold" grpId="0" nodeType="clickEffect">
                                  <p:stCondLst>
                                    <p:cond delay="0"/>
                                  </p:stCondLst>
                                  <p:childTnLst>
                                    <p:set>
                                      <p:cBhvr>
                                        <p:cTn id="27" dur="1" fill="hold">
                                          <p:stCondLst>
                                            <p:cond delay="0"/>
                                          </p:stCondLst>
                                        </p:cTn>
                                        <p:tgtEl>
                                          <p:spTgt spid="513027"/>
                                        </p:tgtEl>
                                        <p:attrNameLst>
                                          <p:attrName>style.visibility</p:attrName>
                                        </p:attrNameLst>
                                      </p:cBhvr>
                                      <p:to>
                                        <p:strVal val="visible"/>
                                      </p:to>
                                    </p:set>
                                    <p:animEffect transition="in" filter="checkerboard(across)">
                                      <p:cBhvr>
                                        <p:cTn id="28" dur="500"/>
                                        <p:tgtEl>
                                          <p:spTgt spid="513027"/>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2" presetClass="entr" presetSubtype="8" fill="hold" nodeType="clickEffect">
                                  <p:stCondLst>
                                    <p:cond delay="0"/>
                                  </p:stCondLst>
                                  <p:childTnLst>
                                    <p:set>
                                      <p:cBhvr>
                                        <p:cTn id="32" dur="1" fill="hold">
                                          <p:stCondLst>
                                            <p:cond delay="0"/>
                                          </p:stCondLst>
                                        </p:cTn>
                                        <p:tgtEl>
                                          <p:spTgt spid="513099"/>
                                        </p:tgtEl>
                                        <p:attrNameLst>
                                          <p:attrName>style.visibility</p:attrName>
                                        </p:attrNameLst>
                                      </p:cBhvr>
                                      <p:to>
                                        <p:strVal val="visible"/>
                                      </p:to>
                                    </p:set>
                                    <p:anim calcmode="lin" valueType="num">
                                      <p:cBhvr additive="base">
                                        <p:cTn id="33" dur="2000" fill="hold"/>
                                        <p:tgtEl>
                                          <p:spTgt spid="513099"/>
                                        </p:tgtEl>
                                        <p:attrNameLst>
                                          <p:attrName>ppt_x</p:attrName>
                                        </p:attrNameLst>
                                      </p:cBhvr>
                                      <p:tavLst>
                                        <p:tav tm="0">
                                          <p:val>
                                            <p:strVal val="0-#ppt_w/2"/>
                                          </p:val>
                                        </p:tav>
                                        <p:tav tm="100000">
                                          <p:val>
                                            <p:strVal val="#ppt_x"/>
                                          </p:val>
                                        </p:tav>
                                      </p:tavLst>
                                    </p:anim>
                                    <p:anim calcmode="lin" valueType="num">
                                      <p:cBhvr additive="base">
                                        <p:cTn id="34" dur="2000" fill="hold"/>
                                        <p:tgtEl>
                                          <p:spTgt spid="513099"/>
                                        </p:tgtEl>
                                        <p:attrNameLst>
                                          <p:attrName>ppt_y</p:attrName>
                                        </p:attrNameLst>
                                      </p:cBhvr>
                                      <p:tavLst>
                                        <p:tav tm="0">
                                          <p:val>
                                            <p:strVal val="#ppt_y"/>
                                          </p:val>
                                        </p:tav>
                                        <p:tav tm="100000">
                                          <p:val>
                                            <p:strVal val="#ppt_y"/>
                                          </p:val>
                                        </p:tav>
                                      </p:tavLst>
                                    </p:anim>
                                  </p:childTnLst>
                                </p:cTn>
                              </p:par>
                            </p:childTnLst>
                          </p:cTn>
                        </p:par>
                      </p:childTnLst>
                    </p:cTn>
                  </p:par>
                  <p:par>
                    <p:cTn id="35" fill="hold" nodeType="clickPar">
                      <p:stCondLst>
                        <p:cond delay="indefinite"/>
                      </p:stCondLst>
                      <p:childTnLst>
                        <p:par>
                          <p:cTn id="36" fill="hold" nodeType="withGroup">
                            <p:stCondLst>
                              <p:cond delay="0"/>
                            </p:stCondLst>
                            <p:childTnLst>
                              <p:par>
                                <p:cTn id="37" presetID="2" presetClass="entr" presetSubtype="8" fill="hold" grpId="0" nodeType="clickEffect">
                                  <p:stCondLst>
                                    <p:cond delay="0"/>
                                  </p:stCondLst>
                                  <p:childTnLst>
                                    <p:set>
                                      <p:cBhvr>
                                        <p:cTn id="38" dur="1" fill="hold">
                                          <p:stCondLst>
                                            <p:cond delay="0"/>
                                          </p:stCondLst>
                                        </p:cTn>
                                        <p:tgtEl>
                                          <p:spTgt spid="513028"/>
                                        </p:tgtEl>
                                        <p:attrNameLst>
                                          <p:attrName>style.visibility</p:attrName>
                                        </p:attrNameLst>
                                      </p:cBhvr>
                                      <p:to>
                                        <p:strVal val="visible"/>
                                      </p:to>
                                    </p:set>
                                    <p:anim calcmode="lin" valueType="num">
                                      <p:cBhvr additive="base">
                                        <p:cTn id="39" dur="500" fill="hold"/>
                                        <p:tgtEl>
                                          <p:spTgt spid="513028"/>
                                        </p:tgtEl>
                                        <p:attrNameLst>
                                          <p:attrName>ppt_x</p:attrName>
                                        </p:attrNameLst>
                                      </p:cBhvr>
                                      <p:tavLst>
                                        <p:tav tm="0">
                                          <p:val>
                                            <p:strVal val="0-#ppt_w/2"/>
                                          </p:val>
                                        </p:tav>
                                        <p:tav tm="100000">
                                          <p:val>
                                            <p:strVal val="#ppt_x"/>
                                          </p:val>
                                        </p:tav>
                                      </p:tavLst>
                                    </p:anim>
                                    <p:anim calcmode="lin" valueType="num">
                                      <p:cBhvr additive="base">
                                        <p:cTn id="40" dur="500" fill="hold"/>
                                        <p:tgtEl>
                                          <p:spTgt spid="513028"/>
                                        </p:tgtEl>
                                        <p:attrNameLst>
                                          <p:attrName>ppt_y</p:attrName>
                                        </p:attrNameLst>
                                      </p:cBhvr>
                                      <p:tavLst>
                                        <p:tav tm="0">
                                          <p:val>
                                            <p:strVal val="#ppt_y"/>
                                          </p:val>
                                        </p:tav>
                                        <p:tav tm="100000">
                                          <p:val>
                                            <p:strVal val="#ppt_y"/>
                                          </p:val>
                                        </p:tav>
                                      </p:tavLst>
                                    </p:anim>
                                  </p:childTnLst>
                                </p:cTn>
                              </p:par>
                            </p:childTnLst>
                          </p:cTn>
                        </p:par>
                      </p:childTnLst>
                    </p:cTn>
                  </p:par>
                  <p:par>
                    <p:cTn id="41" fill="hold" nodeType="clickPar">
                      <p:stCondLst>
                        <p:cond delay="indefinite"/>
                      </p:stCondLst>
                      <p:childTnLst>
                        <p:par>
                          <p:cTn id="42" fill="hold" nodeType="withGroup">
                            <p:stCondLst>
                              <p:cond delay="0"/>
                            </p:stCondLst>
                            <p:childTnLst>
                              <p:par>
                                <p:cTn id="43" presetID="4" presetClass="entr" presetSubtype="16" fill="hold" nodeType="clickEffect">
                                  <p:stCondLst>
                                    <p:cond delay="0"/>
                                  </p:stCondLst>
                                  <p:childTnLst>
                                    <p:set>
                                      <p:cBhvr>
                                        <p:cTn id="44" dur="1" fill="hold">
                                          <p:stCondLst>
                                            <p:cond delay="0"/>
                                          </p:stCondLst>
                                        </p:cTn>
                                        <p:tgtEl>
                                          <p:spTgt spid="513059"/>
                                        </p:tgtEl>
                                        <p:attrNameLst>
                                          <p:attrName>style.visibility</p:attrName>
                                        </p:attrNameLst>
                                      </p:cBhvr>
                                      <p:to>
                                        <p:strVal val="visible"/>
                                      </p:to>
                                    </p:set>
                                    <p:animEffect transition="in" filter="box(in)">
                                      <p:cBhvr>
                                        <p:cTn id="45" dur="2000"/>
                                        <p:tgtEl>
                                          <p:spTgt spid="513059"/>
                                        </p:tgtEl>
                                      </p:cBhvr>
                                    </p:animEffect>
                                  </p:childTnLst>
                                </p:cTn>
                              </p:par>
                            </p:childTnLst>
                          </p:cTn>
                        </p:par>
                      </p:childTnLst>
                    </p:cTn>
                  </p:par>
                  <p:par>
                    <p:cTn id="46" fill="hold" nodeType="clickPar">
                      <p:stCondLst>
                        <p:cond delay="indefinite"/>
                      </p:stCondLst>
                      <p:childTnLst>
                        <p:par>
                          <p:cTn id="47" fill="hold" nodeType="withGroup">
                            <p:stCondLst>
                              <p:cond delay="0"/>
                            </p:stCondLst>
                            <p:childTnLst>
                              <p:par>
                                <p:cTn id="48" presetID="12" presetClass="entr" presetSubtype="4" fill="hold" grpId="0" nodeType="clickEffect">
                                  <p:stCondLst>
                                    <p:cond delay="0"/>
                                  </p:stCondLst>
                                  <p:childTnLst>
                                    <p:set>
                                      <p:cBhvr>
                                        <p:cTn id="49" dur="1" fill="hold">
                                          <p:stCondLst>
                                            <p:cond delay="0"/>
                                          </p:stCondLst>
                                        </p:cTn>
                                        <p:tgtEl>
                                          <p:spTgt spid="513029"/>
                                        </p:tgtEl>
                                        <p:attrNameLst>
                                          <p:attrName>style.visibility</p:attrName>
                                        </p:attrNameLst>
                                      </p:cBhvr>
                                      <p:to>
                                        <p:strVal val="visible"/>
                                      </p:to>
                                    </p:set>
                                    <p:animEffect transition="in" filter="slide(fromBottom)">
                                      <p:cBhvr>
                                        <p:cTn id="50" dur="2000"/>
                                        <p:tgtEl>
                                          <p:spTgt spid="5130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3027" grpId="0" autoUpdateAnimBg="0"/>
      <p:bldP spid="513028" grpId="0" autoUpdateAnimBg="0"/>
      <p:bldP spid="513029" grpId="0" autoUpdateAnimBg="0"/>
    </p:bldLst>
  </p:timing>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4050" name="Text Box 2"/>
          <p:cNvSpPr txBox="1">
            <a:spLocks noChangeArrowheads="1"/>
          </p:cNvSpPr>
          <p:nvPr/>
        </p:nvSpPr>
        <p:spPr bwMode="auto">
          <a:xfrm>
            <a:off x="212725" y="117475"/>
            <a:ext cx="4451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FF0000"/>
                </a:solidFill>
              </a:rPr>
              <a:t>15. 5. Thanh chịu uốn ngang</a:t>
            </a:r>
            <a:r>
              <a:rPr lang="en-US">
                <a:solidFill>
                  <a:srgbClr val="FF0000"/>
                </a:solidFill>
              </a:rPr>
              <a:t>.</a:t>
            </a:r>
            <a:r>
              <a:rPr lang="en-US">
                <a:solidFill>
                  <a:srgbClr val="FF0000"/>
                </a:solidFill>
                <a:latin typeface="Times New Roman" pitchFamily="18" charset="0"/>
                <a:cs typeface="Times New Roman" pitchFamily="18" charset="0"/>
              </a:rPr>
              <a:t> </a:t>
            </a:r>
          </a:p>
        </p:txBody>
      </p:sp>
      <p:sp>
        <p:nvSpPr>
          <p:cNvPr id="514051" name="Text Box 3"/>
          <p:cNvSpPr txBox="1">
            <a:spLocks noChangeArrowheads="1"/>
          </p:cNvSpPr>
          <p:nvPr/>
        </p:nvSpPr>
        <p:spPr bwMode="auto">
          <a:xfrm>
            <a:off x="288925" y="573088"/>
            <a:ext cx="36306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370664"/>
                </a:solidFill>
              </a:rPr>
              <a:t>15. 5. 1.    </a:t>
            </a:r>
            <a:r>
              <a:rPr lang="en-US" b="1" i="1">
                <a:solidFill>
                  <a:srgbClr val="370664"/>
                </a:solidFill>
              </a:rPr>
              <a:t>Hệ  tĩnh định</a:t>
            </a:r>
            <a:r>
              <a:rPr lang="en-US" b="1">
                <a:solidFill>
                  <a:srgbClr val="370664"/>
                </a:solidFill>
              </a:rPr>
              <a:t>. </a:t>
            </a:r>
          </a:p>
        </p:txBody>
      </p:sp>
      <p:sp>
        <p:nvSpPr>
          <p:cNvPr id="514052" name="Text Box 4"/>
          <p:cNvSpPr txBox="1">
            <a:spLocks noChangeArrowheads="1"/>
          </p:cNvSpPr>
          <p:nvPr/>
        </p:nvSpPr>
        <p:spPr bwMode="auto">
          <a:xfrm>
            <a:off x="288925" y="1030288"/>
            <a:ext cx="4689475"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6600"/>
                </a:solidFill>
              </a:rPr>
              <a:t>Trong  giới  hạn đàn hồi, momen </a:t>
            </a:r>
            <a:endParaRPr lang="en-US">
              <a:solidFill>
                <a:srgbClr val="006600"/>
              </a:solidFill>
              <a:cs typeface="Times New Roman" pitchFamily="18" charset="0"/>
            </a:endParaRPr>
          </a:p>
          <a:p>
            <a:pPr algn="l"/>
            <a:r>
              <a:rPr lang="en-US">
                <a:solidFill>
                  <a:srgbClr val="006600"/>
                </a:solidFill>
              </a:rPr>
              <a:t>uốn cực đại ở mặt cắt chịu lực</a:t>
            </a:r>
            <a:r>
              <a:rPr lang="en-US">
                <a:solidFill>
                  <a:srgbClr val="006600"/>
                </a:solidFill>
                <a:cs typeface="Times New Roman" pitchFamily="18" charset="0"/>
              </a:rPr>
              <a:t> </a:t>
            </a:r>
          </a:p>
          <a:p>
            <a:pPr algn="l"/>
            <a:r>
              <a:rPr lang="en-US">
                <a:solidFill>
                  <a:srgbClr val="006600"/>
                </a:solidFill>
                <a:cs typeface="Times New Roman" pitchFamily="18" charset="0"/>
              </a:rPr>
              <a:t>có giá trị bằng</a:t>
            </a:r>
          </a:p>
        </p:txBody>
      </p:sp>
      <p:grpSp>
        <p:nvGrpSpPr>
          <p:cNvPr id="514053" name="Group 5"/>
          <p:cNvGrpSpPr>
            <a:grpSpLocks/>
          </p:cNvGrpSpPr>
          <p:nvPr/>
        </p:nvGrpSpPr>
        <p:grpSpPr bwMode="auto">
          <a:xfrm>
            <a:off x="5199063" y="381000"/>
            <a:ext cx="3930650" cy="2122488"/>
            <a:chOff x="3275" y="240"/>
            <a:chExt cx="2476" cy="1337"/>
          </a:xfrm>
        </p:grpSpPr>
        <p:sp>
          <p:nvSpPr>
            <p:cNvPr id="514054" name="Text Box 6"/>
            <p:cNvSpPr txBox="1">
              <a:spLocks noChangeArrowheads="1"/>
            </p:cNvSpPr>
            <p:nvPr/>
          </p:nvSpPr>
          <p:spPr bwMode="auto">
            <a:xfrm>
              <a:off x="5492" y="720"/>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000000"/>
                  </a:solidFill>
                  <a:latin typeface="Times New Roman" pitchFamily="18" charset="0"/>
                  <a:cs typeface="Times New Roman" pitchFamily="18" charset="0"/>
                </a:rPr>
                <a:t>B</a:t>
              </a:r>
            </a:p>
          </p:txBody>
        </p:sp>
        <p:sp>
          <p:nvSpPr>
            <p:cNvPr id="514055" name="Rectangle 7"/>
            <p:cNvSpPr>
              <a:spLocks noChangeArrowheads="1"/>
            </p:cNvSpPr>
            <p:nvPr/>
          </p:nvSpPr>
          <p:spPr bwMode="auto">
            <a:xfrm>
              <a:off x="3592" y="612"/>
              <a:ext cx="1930" cy="175"/>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4056" name="Line 8"/>
            <p:cNvSpPr>
              <a:spLocks noChangeShapeType="1"/>
            </p:cNvSpPr>
            <p:nvPr/>
          </p:nvSpPr>
          <p:spPr bwMode="auto">
            <a:xfrm>
              <a:off x="3534" y="699"/>
              <a:ext cx="2075"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514057" name="AutoShape 9"/>
            <p:cNvSpPr>
              <a:spLocks noChangeArrowheads="1"/>
            </p:cNvSpPr>
            <p:nvPr/>
          </p:nvSpPr>
          <p:spPr bwMode="auto">
            <a:xfrm>
              <a:off x="3578" y="785"/>
              <a:ext cx="40" cy="41"/>
            </a:xfrm>
            <a:prstGeom prst="flowChartConnector">
              <a:avLst/>
            </a:prstGeom>
            <a:solidFill>
              <a:srgbClr val="FFFFFF"/>
            </a:solidFill>
            <a:ln w="12700">
              <a:solidFill>
                <a:srgbClr val="000000"/>
              </a:solidFill>
              <a:round/>
              <a:headEnd/>
              <a:tailEnd/>
            </a:ln>
          </p:spPr>
          <p:txBody>
            <a:bodyPr/>
            <a:lstStyle/>
            <a:p>
              <a:endParaRPr lang="en-US"/>
            </a:p>
          </p:txBody>
        </p:sp>
        <p:sp>
          <p:nvSpPr>
            <p:cNvPr id="514058" name="Line 10"/>
            <p:cNvSpPr>
              <a:spLocks noChangeShapeType="1"/>
            </p:cNvSpPr>
            <p:nvPr/>
          </p:nvSpPr>
          <p:spPr bwMode="auto">
            <a:xfrm rot="20400000" flipH="1">
              <a:off x="3520" y="837"/>
              <a:ext cx="86" cy="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059" name="Line 11"/>
            <p:cNvSpPr>
              <a:spLocks noChangeShapeType="1"/>
            </p:cNvSpPr>
            <p:nvPr/>
          </p:nvSpPr>
          <p:spPr bwMode="auto">
            <a:xfrm rot="17400000" flipH="1">
              <a:off x="3566" y="797"/>
              <a:ext cx="90" cy="11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060" name="Line 12"/>
            <p:cNvSpPr>
              <a:spLocks noChangeShapeType="1"/>
            </p:cNvSpPr>
            <p:nvPr/>
          </p:nvSpPr>
          <p:spPr bwMode="auto">
            <a:xfrm>
              <a:off x="5407" y="930"/>
              <a:ext cx="20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061" name="AutoShape 13"/>
            <p:cNvSpPr>
              <a:spLocks noChangeArrowheads="1"/>
            </p:cNvSpPr>
            <p:nvPr/>
          </p:nvSpPr>
          <p:spPr bwMode="auto">
            <a:xfrm>
              <a:off x="5493" y="894"/>
              <a:ext cx="41" cy="40"/>
            </a:xfrm>
            <a:prstGeom prst="flowChartConnector">
              <a:avLst/>
            </a:prstGeom>
            <a:solidFill>
              <a:srgbClr val="FFFFFF"/>
            </a:solidFill>
            <a:ln w="12700">
              <a:solidFill>
                <a:srgbClr val="000000"/>
              </a:solidFill>
              <a:round/>
              <a:headEnd/>
              <a:tailEnd/>
            </a:ln>
          </p:spPr>
          <p:txBody>
            <a:bodyPr/>
            <a:lstStyle/>
            <a:p>
              <a:endParaRPr lang="en-US"/>
            </a:p>
          </p:txBody>
        </p:sp>
        <p:sp>
          <p:nvSpPr>
            <p:cNvPr id="514062" name="AutoShape 14"/>
            <p:cNvSpPr>
              <a:spLocks noChangeArrowheads="1"/>
            </p:cNvSpPr>
            <p:nvPr/>
          </p:nvSpPr>
          <p:spPr bwMode="auto">
            <a:xfrm>
              <a:off x="5486" y="778"/>
              <a:ext cx="41" cy="41"/>
            </a:xfrm>
            <a:prstGeom prst="flowChartConnector">
              <a:avLst/>
            </a:prstGeom>
            <a:solidFill>
              <a:srgbClr val="FFFFFF"/>
            </a:solidFill>
            <a:ln w="12700">
              <a:solidFill>
                <a:srgbClr val="000000"/>
              </a:solidFill>
              <a:round/>
              <a:headEnd/>
              <a:tailEnd/>
            </a:ln>
          </p:spPr>
          <p:txBody>
            <a:bodyPr/>
            <a:lstStyle/>
            <a:p>
              <a:endParaRPr lang="en-US"/>
            </a:p>
          </p:txBody>
        </p:sp>
        <p:sp>
          <p:nvSpPr>
            <p:cNvPr id="514063" name="Line 15"/>
            <p:cNvSpPr>
              <a:spLocks noChangeShapeType="1"/>
            </p:cNvSpPr>
            <p:nvPr/>
          </p:nvSpPr>
          <p:spPr bwMode="auto">
            <a:xfrm>
              <a:off x="5515" y="814"/>
              <a:ext cx="0" cy="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064" name="Line 16"/>
            <p:cNvSpPr>
              <a:spLocks noChangeShapeType="1"/>
            </p:cNvSpPr>
            <p:nvPr/>
          </p:nvSpPr>
          <p:spPr bwMode="auto">
            <a:xfrm>
              <a:off x="4312" y="353"/>
              <a:ext cx="0" cy="259"/>
            </a:xfrm>
            <a:prstGeom prst="line">
              <a:avLst/>
            </a:prstGeom>
            <a:noFill/>
            <a:ln w="19050">
              <a:solidFill>
                <a:srgbClr val="FF00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514065" name="Line 17"/>
            <p:cNvSpPr>
              <a:spLocks noChangeShapeType="1"/>
            </p:cNvSpPr>
            <p:nvPr/>
          </p:nvSpPr>
          <p:spPr bwMode="auto">
            <a:xfrm>
              <a:off x="3599" y="984"/>
              <a:ext cx="0" cy="17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066" name="Line 18"/>
            <p:cNvSpPr>
              <a:spLocks noChangeShapeType="1"/>
            </p:cNvSpPr>
            <p:nvPr/>
          </p:nvSpPr>
          <p:spPr bwMode="auto">
            <a:xfrm>
              <a:off x="4312" y="984"/>
              <a:ext cx="0" cy="17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067" name="Line 19"/>
            <p:cNvSpPr>
              <a:spLocks noChangeShapeType="1"/>
            </p:cNvSpPr>
            <p:nvPr/>
          </p:nvSpPr>
          <p:spPr bwMode="auto">
            <a:xfrm>
              <a:off x="5522" y="984"/>
              <a:ext cx="0" cy="17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068" name="Line 20"/>
            <p:cNvSpPr>
              <a:spLocks noChangeShapeType="1"/>
            </p:cNvSpPr>
            <p:nvPr/>
          </p:nvSpPr>
          <p:spPr bwMode="auto">
            <a:xfrm>
              <a:off x="3599" y="1108"/>
              <a:ext cx="713"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514069" name="Line 21"/>
            <p:cNvSpPr>
              <a:spLocks noChangeShapeType="1"/>
            </p:cNvSpPr>
            <p:nvPr/>
          </p:nvSpPr>
          <p:spPr bwMode="auto">
            <a:xfrm>
              <a:off x="4318" y="1108"/>
              <a:ext cx="1203"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514070" name="Line 22"/>
            <p:cNvSpPr>
              <a:spLocks noChangeShapeType="1"/>
            </p:cNvSpPr>
            <p:nvPr/>
          </p:nvSpPr>
          <p:spPr bwMode="auto">
            <a:xfrm>
              <a:off x="3599" y="1261"/>
              <a:ext cx="1931" cy="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071" name="Line 23"/>
            <p:cNvSpPr>
              <a:spLocks noChangeShapeType="1"/>
            </p:cNvSpPr>
            <p:nvPr/>
          </p:nvSpPr>
          <p:spPr bwMode="auto">
            <a:xfrm>
              <a:off x="4318" y="1261"/>
              <a:ext cx="0" cy="314"/>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072" name="AutoShape 24" descr="Light vertical"/>
            <p:cNvSpPr>
              <a:spLocks noChangeArrowheads="1"/>
            </p:cNvSpPr>
            <p:nvPr/>
          </p:nvSpPr>
          <p:spPr bwMode="auto">
            <a:xfrm rot="-10800000">
              <a:off x="3606" y="1260"/>
              <a:ext cx="719" cy="311"/>
            </a:xfrm>
            <a:prstGeom prst="rtTriangle">
              <a:avLst/>
            </a:prstGeom>
            <a:noFill/>
            <a:ln w="9525">
              <a:solidFill>
                <a:srgbClr val="003366"/>
              </a:solidFill>
              <a:miter lim="800000"/>
              <a:headEnd/>
              <a:tailEnd/>
            </a:ln>
            <a:extLst>
              <a:ext uri="{909E8E84-426E-40DD-AFC4-6F175D3DCCD1}">
                <a14:hiddenFill xmlns:a14="http://schemas.microsoft.com/office/drawing/2010/main">
                  <a:pattFill prst="ltVert">
                    <a:fgClr>
                      <a:srgbClr val="000000"/>
                    </a:fgClr>
                    <a:bgClr>
                      <a:srgbClr val="FFFFFF"/>
                    </a:bgClr>
                  </a:pattFill>
                </a14:hiddenFill>
              </a:ext>
            </a:extLst>
          </p:spPr>
          <p:txBody>
            <a:bodyPr/>
            <a:lstStyle/>
            <a:p>
              <a:endParaRPr lang="en-US"/>
            </a:p>
          </p:txBody>
        </p:sp>
        <p:sp>
          <p:nvSpPr>
            <p:cNvPr id="514073" name="AutoShape 25" descr="Light vertical"/>
            <p:cNvSpPr>
              <a:spLocks noChangeArrowheads="1"/>
            </p:cNvSpPr>
            <p:nvPr/>
          </p:nvSpPr>
          <p:spPr bwMode="auto">
            <a:xfrm rot="5400000">
              <a:off x="4759" y="821"/>
              <a:ext cx="317" cy="1195"/>
            </a:xfrm>
            <a:prstGeom prst="rtTriangle">
              <a:avLst/>
            </a:prstGeom>
            <a:noFill/>
            <a:ln w="9525">
              <a:solidFill>
                <a:srgbClr val="003366"/>
              </a:solidFill>
              <a:miter lim="800000"/>
              <a:headEnd/>
              <a:tailEnd/>
            </a:ln>
            <a:extLst>
              <a:ext uri="{909E8E84-426E-40DD-AFC4-6F175D3DCCD1}">
                <a14:hiddenFill xmlns:a14="http://schemas.microsoft.com/office/drawing/2010/main">
                  <a:pattFill prst="ltVert">
                    <a:fgClr>
                      <a:srgbClr val="000000"/>
                    </a:fgClr>
                    <a:bgClr>
                      <a:srgbClr val="FFFFFF"/>
                    </a:bgClr>
                  </a:pattFill>
                </a14:hiddenFill>
              </a:ext>
            </a:extLst>
          </p:spPr>
          <p:txBody>
            <a:bodyPr/>
            <a:lstStyle/>
            <a:p>
              <a:endParaRPr lang="en-US"/>
            </a:p>
          </p:txBody>
        </p:sp>
        <p:sp>
          <p:nvSpPr>
            <p:cNvPr id="514074" name="Line 26"/>
            <p:cNvSpPr>
              <a:spLocks noChangeShapeType="1"/>
            </p:cNvSpPr>
            <p:nvPr/>
          </p:nvSpPr>
          <p:spPr bwMode="auto">
            <a:xfrm>
              <a:off x="4327" y="1259"/>
              <a:ext cx="0" cy="317"/>
            </a:xfrm>
            <a:prstGeom prst="line">
              <a:avLst/>
            </a:prstGeom>
            <a:noFill/>
            <a:ln w="19050">
              <a:solidFill>
                <a:srgbClr val="00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075" name="Text Box 27"/>
            <p:cNvSpPr txBox="1">
              <a:spLocks noChangeArrowheads="1"/>
            </p:cNvSpPr>
            <p:nvPr/>
          </p:nvSpPr>
          <p:spPr bwMode="auto">
            <a:xfrm>
              <a:off x="3343" y="718"/>
              <a:ext cx="260"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000000"/>
                  </a:solidFill>
                  <a:latin typeface="Times New Roman" pitchFamily="18" charset="0"/>
                  <a:cs typeface="Times New Roman" pitchFamily="18" charset="0"/>
                </a:rPr>
                <a:t>A</a:t>
              </a:r>
            </a:p>
          </p:txBody>
        </p:sp>
        <p:sp>
          <p:nvSpPr>
            <p:cNvPr id="514076" name="Text Box 28"/>
            <p:cNvSpPr txBox="1">
              <a:spLocks noChangeArrowheads="1"/>
            </p:cNvSpPr>
            <p:nvPr/>
          </p:nvSpPr>
          <p:spPr bwMode="auto">
            <a:xfrm>
              <a:off x="4211" y="756"/>
              <a:ext cx="260"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000">
                  <a:solidFill>
                    <a:srgbClr val="000000"/>
                  </a:solidFill>
                  <a:latin typeface="Times New Roman" pitchFamily="18" charset="0"/>
                  <a:cs typeface="Times New Roman" pitchFamily="18" charset="0"/>
                </a:rPr>
                <a:t>C</a:t>
              </a:r>
            </a:p>
          </p:txBody>
        </p:sp>
        <p:sp>
          <p:nvSpPr>
            <p:cNvPr id="514077" name="Text Box 29"/>
            <p:cNvSpPr txBox="1">
              <a:spLocks noChangeArrowheads="1"/>
            </p:cNvSpPr>
            <p:nvPr/>
          </p:nvSpPr>
          <p:spPr bwMode="auto">
            <a:xfrm>
              <a:off x="4290" y="240"/>
              <a:ext cx="259"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000">
                  <a:solidFill>
                    <a:srgbClr val="CC3300"/>
                  </a:solidFill>
                  <a:latin typeface="Times New Roman" pitchFamily="18" charset="0"/>
                  <a:cs typeface="Times New Roman" pitchFamily="18" charset="0"/>
                </a:rPr>
                <a:t>P</a:t>
              </a:r>
            </a:p>
          </p:txBody>
        </p:sp>
        <p:sp>
          <p:nvSpPr>
            <p:cNvPr id="514078" name="Text Box 30"/>
            <p:cNvSpPr txBox="1">
              <a:spLocks noChangeArrowheads="1"/>
            </p:cNvSpPr>
            <p:nvPr/>
          </p:nvSpPr>
          <p:spPr bwMode="auto">
            <a:xfrm>
              <a:off x="3858" y="894"/>
              <a:ext cx="260"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000">
                  <a:solidFill>
                    <a:srgbClr val="000000"/>
                  </a:solidFill>
                  <a:latin typeface="Times New Roman" pitchFamily="18" charset="0"/>
                  <a:cs typeface="Times New Roman" pitchFamily="18" charset="0"/>
                </a:rPr>
                <a:t>a</a:t>
              </a:r>
            </a:p>
            <a:p>
              <a:pPr algn="l" eaLnBrk="0" hangingPunct="0"/>
              <a:endParaRPr lang="en-US" sz="2000">
                <a:solidFill>
                  <a:srgbClr val="000000"/>
                </a:solidFill>
                <a:latin typeface="Times New Roman" pitchFamily="18" charset="0"/>
                <a:cs typeface="Times New Roman" pitchFamily="18" charset="0"/>
              </a:endParaRPr>
            </a:p>
          </p:txBody>
        </p:sp>
        <p:sp>
          <p:nvSpPr>
            <p:cNvPr id="514079" name="Text Box 31"/>
            <p:cNvSpPr txBox="1">
              <a:spLocks noChangeArrowheads="1"/>
            </p:cNvSpPr>
            <p:nvPr/>
          </p:nvSpPr>
          <p:spPr bwMode="auto">
            <a:xfrm>
              <a:off x="4800" y="894"/>
              <a:ext cx="259"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000">
                  <a:solidFill>
                    <a:srgbClr val="000000"/>
                  </a:solidFill>
                  <a:latin typeface="Times New Roman" pitchFamily="18" charset="0"/>
                  <a:cs typeface="Times New Roman" pitchFamily="18" charset="0"/>
                </a:rPr>
                <a:t>b</a:t>
              </a:r>
            </a:p>
          </p:txBody>
        </p:sp>
        <p:sp>
          <p:nvSpPr>
            <p:cNvPr id="514080" name="Text Box 32"/>
            <p:cNvSpPr txBox="1">
              <a:spLocks noChangeArrowheads="1"/>
            </p:cNvSpPr>
            <p:nvPr/>
          </p:nvSpPr>
          <p:spPr bwMode="auto">
            <a:xfrm>
              <a:off x="3275" y="440"/>
              <a:ext cx="259"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000000"/>
                  </a:solidFill>
                  <a:latin typeface="Times New Roman" pitchFamily="18" charset="0"/>
                  <a:cs typeface="Times New Roman" pitchFamily="18" charset="0"/>
                </a:rPr>
                <a:t>a/</a:t>
              </a:r>
            </a:p>
          </p:txBody>
        </p:sp>
        <p:sp>
          <p:nvSpPr>
            <p:cNvPr id="514081" name="Text Box 33"/>
            <p:cNvSpPr txBox="1">
              <a:spLocks noChangeArrowheads="1"/>
            </p:cNvSpPr>
            <p:nvPr/>
          </p:nvSpPr>
          <p:spPr bwMode="auto">
            <a:xfrm>
              <a:off x="3275" y="1132"/>
              <a:ext cx="259"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000000"/>
                  </a:solidFill>
                  <a:latin typeface="Times New Roman" pitchFamily="18" charset="0"/>
                  <a:cs typeface="Times New Roman" pitchFamily="18" charset="0"/>
                </a:rPr>
                <a:t>b/</a:t>
              </a:r>
            </a:p>
          </p:txBody>
        </p:sp>
        <p:sp>
          <p:nvSpPr>
            <p:cNvPr id="514082" name="Line 34"/>
            <p:cNvSpPr>
              <a:spLocks noChangeShapeType="1"/>
            </p:cNvSpPr>
            <p:nvPr/>
          </p:nvSpPr>
          <p:spPr bwMode="auto">
            <a:xfrm flipH="1">
              <a:off x="5406" y="930"/>
              <a:ext cx="48" cy="4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514083" name="Group 35"/>
            <p:cNvGrpSpPr>
              <a:grpSpLocks/>
            </p:cNvGrpSpPr>
            <p:nvPr/>
          </p:nvGrpSpPr>
          <p:grpSpPr bwMode="auto">
            <a:xfrm>
              <a:off x="3492" y="936"/>
              <a:ext cx="210" cy="48"/>
              <a:chOff x="3492" y="936"/>
              <a:chExt cx="210" cy="48"/>
            </a:xfrm>
          </p:grpSpPr>
          <p:sp>
            <p:nvSpPr>
              <p:cNvPr id="514084" name="Line 36"/>
              <p:cNvSpPr>
                <a:spLocks noChangeShapeType="1"/>
              </p:cNvSpPr>
              <p:nvPr/>
            </p:nvSpPr>
            <p:spPr bwMode="auto">
              <a:xfrm>
                <a:off x="3498" y="937"/>
                <a:ext cx="20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085" name="Line 37"/>
              <p:cNvSpPr>
                <a:spLocks noChangeShapeType="1"/>
              </p:cNvSpPr>
              <p:nvPr/>
            </p:nvSpPr>
            <p:spPr bwMode="auto">
              <a:xfrm flipH="1">
                <a:off x="3492" y="936"/>
                <a:ext cx="48" cy="4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086" name="Line 38"/>
              <p:cNvSpPr>
                <a:spLocks noChangeShapeType="1"/>
              </p:cNvSpPr>
              <p:nvPr/>
            </p:nvSpPr>
            <p:spPr bwMode="auto">
              <a:xfrm flipH="1">
                <a:off x="3540" y="936"/>
                <a:ext cx="48" cy="4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087" name="Line 39"/>
              <p:cNvSpPr>
                <a:spLocks noChangeShapeType="1"/>
              </p:cNvSpPr>
              <p:nvPr/>
            </p:nvSpPr>
            <p:spPr bwMode="auto">
              <a:xfrm flipH="1">
                <a:off x="3594" y="936"/>
                <a:ext cx="48" cy="4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088" name="Line 40"/>
              <p:cNvSpPr>
                <a:spLocks noChangeShapeType="1"/>
              </p:cNvSpPr>
              <p:nvPr/>
            </p:nvSpPr>
            <p:spPr bwMode="auto">
              <a:xfrm flipH="1">
                <a:off x="3648" y="936"/>
                <a:ext cx="48" cy="4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514089" name="Line 41"/>
            <p:cNvSpPr>
              <a:spLocks noChangeShapeType="1"/>
            </p:cNvSpPr>
            <p:nvPr/>
          </p:nvSpPr>
          <p:spPr bwMode="auto">
            <a:xfrm flipH="1">
              <a:off x="5454" y="930"/>
              <a:ext cx="48" cy="4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090" name="Line 42"/>
            <p:cNvSpPr>
              <a:spLocks noChangeShapeType="1"/>
            </p:cNvSpPr>
            <p:nvPr/>
          </p:nvSpPr>
          <p:spPr bwMode="auto">
            <a:xfrm flipH="1">
              <a:off x="5508" y="930"/>
              <a:ext cx="48" cy="4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091" name="Line 43"/>
            <p:cNvSpPr>
              <a:spLocks noChangeShapeType="1"/>
            </p:cNvSpPr>
            <p:nvPr/>
          </p:nvSpPr>
          <p:spPr bwMode="auto">
            <a:xfrm flipH="1">
              <a:off x="5556" y="930"/>
              <a:ext cx="48" cy="4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092" name="Line 44"/>
            <p:cNvSpPr>
              <a:spLocks noChangeShapeType="1"/>
            </p:cNvSpPr>
            <p:nvPr/>
          </p:nvSpPr>
          <p:spPr bwMode="auto">
            <a:xfrm>
              <a:off x="4266" y="1260"/>
              <a:ext cx="0" cy="288"/>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093" name="Line 45"/>
            <p:cNvSpPr>
              <a:spLocks noChangeShapeType="1"/>
            </p:cNvSpPr>
            <p:nvPr/>
          </p:nvSpPr>
          <p:spPr bwMode="auto">
            <a:xfrm>
              <a:off x="4212" y="1266"/>
              <a:ext cx="0" cy="256"/>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094" name="Line 46"/>
            <p:cNvSpPr>
              <a:spLocks noChangeShapeType="1"/>
            </p:cNvSpPr>
            <p:nvPr/>
          </p:nvSpPr>
          <p:spPr bwMode="auto">
            <a:xfrm>
              <a:off x="4086" y="1266"/>
              <a:ext cx="0" cy="192"/>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095" name="Line 47"/>
            <p:cNvSpPr>
              <a:spLocks noChangeShapeType="1"/>
            </p:cNvSpPr>
            <p:nvPr/>
          </p:nvSpPr>
          <p:spPr bwMode="auto">
            <a:xfrm>
              <a:off x="4152" y="1260"/>
              <a:ext cx="0" cy="240"/>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096" name="Line 48"/>
            <p:cNvSpPr>
              <a:spLocks noChangeShapeType="1"/>
            </p:cNvSpPr>
            <p:nvPr/>
          </p:nvSpPr>
          <p:spPr bwMode="auto">
            <a:xfrm>
              <a:off x="4020" y="1266"/>
              <a:ext cx="0" cy="172"/>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097" name="Line 49"/>
            <p:cNvSpPr>
              <a:spLocks noChangeShapeType="1"/>
            </p:cNvSpPr>
            <p:nvPr/>
          </p:nvSpPr>
          <p:spPr bwMode="auto">
            <a:xfrm>
              <a:off x="3960" y="1260"/>
              <a:ext cx="0" cy="150"/>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098" name="Line 50"/>
            <p:cNvSpPr>
              <a:spLocks noChangeShapeType="1"/>
            </p:cNvSpPr>
            <p:nvPr/>
          </p:nvSpPr>
          <p:spPr bwMode="auto">
            <a:xfrm>
              <a:off x="3900" y="1266"/>
              <a:ext cx="0" cy="127"/>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099" name="Line 51"/>
            <p:cNvSpPr>
              <a:spLocks noChangeShapeType="1"/>
            </p:cNvSpPr>
            <p:nvPr/>
          </p:nvSpPr>
          <p:spPr bwMode="auto">
            <a:xfrm>
              <a:off x="3840" y="1260"/>
              <a:ext cx="0" cy="104"/>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100" name="Line 52"/>
            <p:cNvSpPr>
              <a:spLocks noChangeShapeType="1"/>
            </p:cNvSpPr>
            <p:nvPr/>
          </p:nvSpPr>
          <p:spPr bwMode="auto">
            <a:xfrm>
              <a:off x="3774" y="1266"/>
              <a:ext cx="0" cy="70"/>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101" name="Line 53"/>
            <p:cNvSpPr>
              <a:spLocks noChangeShapeType="1"/>
            </p:cNvSpPr>
            <p:nvPr/>
          </p:nvSpPr>
          <p:spPr bwMode="auto">
            <a:xfrm>
              <a:off x="3696" y="1260"/>
              <a:ext cx="0" cy="48"/>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102" name="Line 54"/>
            <p:cNvSpPr>
              <a:spLocks noChangeShapeType="1"/>
            </p:cNvSpPr>
            <p:nvPr/>
          </p:nvSpPr>
          <p:spPr bwMode="auto">
            <a:xfrm>
              <a:off x="5352" y="1260"/>
              <a:ext cx="0" cy="48"/>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103" name="Line 55"/>
            <p:cNvSpPr>
              <a:spLocks noChangeShapeType="1"/>
            </p:cNvSpPr>
            <p:nvPr/>
          </p:nvSpPr>
          <p:spPr bwMode="auto">
            <a:xfrm>
              <a:off x="5412" y="1266"/>
              <a:ext cx="0" cy="25"/>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104" name="Line 56"/>
            <p:cNvSpPr>
              <a:spLocks noChangeShapeType="1"/>
            </p:cNvSpPr>
            <p:nvPr/>
          </p:nvSpPr>
          <p:spPr bwMode="auto">
            <a:xfrm>
              <a:off x="4494" y="1266"/>
              <a:ext cx="0" cy="256"/>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105" name="Line 57"/>
            <p:cNvSpPr>
              <a:spLocks noChangeShapeType="1"/>
            </p:cNvSpPr>
            <p:nvPr/>
          </p:nvSpPr>
          <p:spPr bwMode="auto">
            <a:xfrm>
              <a:off x="4404" y="1266"/>
              <a:ext cx="0" cy="288"/>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106" name="Line 58"/>
            <p:cNvSpPr>
              <a:spLocks noChangeShapeType="1"/>
            </p:cNvSpPr>
            <p:nvPr/>
          </p:nvSpPr>
          <p:spPr bwMode="auto">
            <a:xfrm>
              <a:off x="4578" y="1266"/>
              <a:ext cx="0" cy="240"/>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107" name="Line 59"/>
            <p:cNvSpPr>
              <a:spLocks noChangeShapeType="1"/>
            </p:cNvSpPr>
            <p:nvPr/>
          </p:nvSpPr>
          <p:spPr bwMode="auto">
            <a:xfrm>
              <a:off x="4740" y="1266"/>
              <a:ext cx="0" cy="192"/>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108" name="Line 60"/>
            <p:cNvSpPr>
              <a:spLocks noChangeShapeType="1"/>
            </p:cNvSpPr>
            <p:nvPr/>
          </p:nvSpPr>
          <p:spPr bwMode="auto">
            <a:xfrm>
              <a:off x="4662" y="1266"/>
              <a:ext cx="0" cy="218"/>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109" name="Line 61"/>
            <p:cNvSpPr>
              <a:spLocks noChangeShapeType="1"/>
            </p:cNvSpPr>
            <p:nvPr/>
          </p:nvSpPr>
          <p:spPr bwMode="auto">
            <a:xfrm>
              <a:off x="4818" y="1260"/>
              <a:ext cx="0" cy="172"/>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110" name="Line 62"/>
            <p:cNvSpPr>
              <a:spLocks noChangeShapeType="1"/>
            </p:cNvSpPr>
            <p:nvPr/>
          </p:nvSpPr>
          <p:spPr bwMode="auto">
            <a:xfrm>
              <a:off x="4896" y="1260"/>
              <a:ext cx="0" cy="159"/>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111" name="Line 63"/>
            <p:cNvSpPr>
              <a:spLocks noChangeShapeType="1"/>
            </p:cNvSpPr>
            <p:nvPr/>
          </p:nvSpPr>
          <p:spPr bwMode="auto">
            <a:xfrm>
              <a:off x="4974" y="1260"/>
              <a:ext cx="0" cy="150"/>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112" name="Line 64"/>
            <p:cNvSpPr>
              <a:spLocks noChangeShapeType="1"/>
            </p:cNvSpPr>
            <p:nvPr/>
          </p:nvSpPr>
          <p:spPr bwMode="auto">
            <a:xfrm>
              <a:off x="5055" y="1260"/>
              <a:ext cx="0" cy="127"/>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113" name="Line 65"/>
            <p:cNvSpPr>
              <a:spLocks noChangeShapeType="1"/>
            </p:cNvSpPr>
            <p:nvPr/>
          </p:nvSpPr>
          <p:spPr bwMode="auto">
            <a:xfrm>
              <a:off x="5124" y="1260"/>
              <a:ext cx="0" cy="104"/>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114" name="Line 66"/>
            <p:cNvSpPr>
              <a:spLocks noChangeShapeType="1"/>
            </p:cNvSpPr>
            <p:nvPr/>
          </p:nvSpPr>
          <p:spPr bwMode="auto">
            <a:xfrm>
              <a:off x="5202" y="1266"/>
              <a:ext cx="0" cy="70"/>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115" name="Line 67"/>
            <p:cNvSpPr>
              <a:spLocks noChangeShapeType="1"/>
            </p:cNvSpPr>
            <p:nvPr/>
          </p:nvSpPr>
          <p:spPr bwMode="auto">
            <a:xfrm>
              <a:off x="5274" y="1260"/>
              <a:ext cx="0" cy="70"/>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514116" name="Group 68"/>
          <p:cNvGrpSpPr>
            <a:grpSpLocks/>
          </p:cNvGrpSpPr>
          <p:nvPr/>
        </p:nvGrpSpPr>
        <p:grpSpPr bwMode="auto">
          <a:xfrm>
            <a:off x="5229225" y="2552700"/>
            <a:ext cx="3535363" cy="1890713"/>
            <a:chOff x="3294" y="1608"/>
            <a:chExt cx="2227" cy="1191"/>
          </a:xfrm>
        </p:grpSpPr>
        <p:sp>
          <p:nvSpPr>
            <p:cNvPr id="514117" name="AutoShape 69"/>
            <p:cNvSpPr>
              <a:spLocks noChangeArrowheads="1"/>
            </p:cNvSpPr>
            <p:nvPr/>
          </p:nvSpPr>
          <p:spPr bwMode="auto">
            <a:xfrm rot="-10788072">
              <a:off x="3590" y="1942"/>
              <a:ext cx="743" cy="721"/>
            </a:xfrm>
            <a:prstGeom prst="rtTriangle">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4118" name="AutoShape 70"/>
            <p:cNvSpPr>
              <a:spLocks noChangeArrowheads="1"/>
            </p:cNvSpPr>
            <p:nvPr/>
          </p:nvSpPr>
          <p:spPr bwMode="auto">
            <a:xfrm rot="-16192844">
              <a:off x="4568" y="1708"/>
              <a:ext cx="721" cy="1185"/>
            </a:xfrm>
            <a:prstGeom prst="rtTriangle">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4119" name="Line 71"/>
            <p:cNvSpPr>
              <a:spLocks noChangeShapeType="1"/>
            </p:cNvSpPr>
            <p:nvPr/>
          </p:nvSpPr>
          <p:spPr bwMode="auto">
            <a:xfrm>
              <a:off x="3930" y="1939"/>
              <a:ext cx="0" cy="3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120" name="Line 72"/>
            <p:cNvSpPr>
              <a:spLocks noChangeShapeType="1"/>
            </p:cNvSpPr>
            <p:nvPr/>
          </p:nvSpPr>
          <p:spPr bwMode="auto">
            <a:xfrm>
              <a:off x="4971" y="1939"/>
              <a:ext cx="0" cy="33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121" name="Line 73"/>
            <p:cNvSpPr>
              <a:spLocks noChangeShapeType="1"/>
            </p:cNvSpPr>
            <p:nvPr/>
          </p:nvSpPr>
          <p:spPr bwMode="auto">
            <a:xfrm>
              <a:off x="3930" y="2270"/>
              <a:ext cx="104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122" name="Text Box 74"/>
            <p:cNvSpPr txBox="1">
              <a:spLocks noChangeArrowheads="1"/>
            </p:cNvSpPr>
            <p:nvPr/>
          </p:nvSpPr>
          <p:spPr bwMode="auto">
            <a:xfrm>
              <a:off x="3600" y="1608"/>
              <a:ext cx="595" cy="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a:solidFill>
                    <a:srgbClr val="000000"/>
                  </a:solidFill>
                  <a:latin typeface="Times New Roman" pitchFamily="18" charset="0"/>
                  <a:cs typeface="Times New Roman" pitchFamily="18" charset="0"/>
                </a:rPr>
                <a:t>M</a:t>
              </a:r>
              <a:r>
                <a:rPr lang="en-US" baseline="-25000">
                  <a:solidFill>
                    <a:srgbClr val="000000"/>
                  </a:solidFill>
                  <a:latin typeface="Times New Roman" pitchFamily="18" charset="0"/>
                  <a:cs typeface="Times New Roman" pitchFamily="18" charset="0"/>
                </a:rPr>
                <a:t>zgh1</a:t>
              </a:r>
              <a:endParaRPr lang="en-US">
                <a:solidFill>
                  <a:srgbClr val="000000"/>
                </a:solidFill>
                <a:latin typeface="Times New Roman" pitchFamily="18" charset="0"/>
                <a:cs typeface="Times New Roman" pitchFamily="18" charset="0"/>
              </a:endParaRPr>
            </a:p>
          </p:txBody>
        </p:sp>
        <p:sp>
          <p:nvSpPr>
            <p:cNvPr id="514123" name="Line 75"/>
            <p:cNvSpPr>
              <a:spLocks noChangeShapeType="1"/>
            </p:cNvSpPr>
            <p:nvPr/>
          </p:nvSpPr>
          <p:spPr bwMode="auto">
            <a:xfrm>
              <a:off x="3843" y="1889"/>
              <a:ext cx="87" cy="18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124" name="Line 76"/>
            <p:cNvSpPr>
              <a:spLocks noChangeShapeType="1"/>
            </p:cNvSpPr>
            <p:nvPr/>
          </p:nvSpPr>
          <p:spPr bwMode="auto">
            <a:xfrm>
              <a:off x="3988" y="1897"/>
              <a:ext cx="980" cy="25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125" name="Line 77"/>
            <p:cNvSpPr>
              <a:spLocks noChangeShapeType="1"/>
            </p:cNvSpPr>
            <p:nvPr/>
          </p:nvSpPr>
          <p:spPr bwMode="auto">
            <a:xfrm flipV="1">
              <a:off x="3973" y="1656"/>
              <a:ext cx="347"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126" name="Text Box 78"/>
            <p:cNvSpPr txBox="1">
              <a:spLocks noChangeArrowheads="1"/>
            </p:cNvSpPr>
            <p:nvPr/>
          </p:nvSpPr>
          <p:spPr bwMode="auto">
            <a:xfrm>
              <a:off x="4385" y="2528"/>
              <a:ext cx="751"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a:solidFill>
                    <a:srgbClr val="000000"/>
                  </a:solidFill>
                  <a:latin typeface="Times New Roman" pitchFamily="18" charset="0"/>
                  <a:cs typeface="Times New Roman" pitchFamily="18" charset="0"/>
                </a:rPr>
                <a:t>M</a:t>
              </a:r>
              <a:r>
                <a:rPr lang="en-US" baseline="-25000">
                  <a:solidFill>
                    <a:srgbClr val="000000"/>
                  </a:solidFill>
                  <a:latin typeface="Times New Roman" pitchFamily="18" charset="0"/>
                  <a:cs typeface="Times New Roman" pitchFamily="18" charset="0"/>
                </a:rPr>
                <a:t>zgh2</a:t>
              </a:r>
              <a:endParaRPr lang="en-US">
                <a:solidFill>
                  <a:srgbClr val="000000"/>
                </a:solidFill>
                <a:latin typeface="Times New Roman" pitchFamily="18" charset="0"/>
                <a:cs typeface="Times New Roman" pitchFamily="18" charset="0"/>
              </a:endParaRPr>
            </a:p>
          </p:txBody>
        </p:sp>
        <p:sp>
          <p:nvSpPr>
            <p:cNvPr id="514127" name="Text Box 79"/>
            <p:cNvSpPr txBox="1">
              <a:spLocks noChangeArrowheads="1"/>
            </p:cNvSpPr>
            <p:nvPr/>
          </p:nvSpPr>
          <p:spPr bwMode="auto">
            <a:xfrm>
              <a:off x="3294" y="1889"/>
              <a:ext cx="260"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0000"/>
                  </a:solidFill>
                  <a:latin typeface="Times New Roman" pitchFamily="18" charset="0"/>
                  <a:cs typeface="Times New Roman" pitchFamily="18" charset="0"/>
                </a:rPr>
                <a:t>c/</a:t>
              </a:r>
            </a:p>
          </p:txBody>
        </p:sp>
      </p:grpSp>
      <p:grpSp>
        <p:nvGrpSpPr>
          <p:cNvPr id="514128" name="Group 80"/>
          <p:cNvGrpSpPr>
            <a:grpSpLocks/>
          </p:cNvGrpSpPr>
          <p:nvPr/>
        </p:nvGrpSpPr>
        <p:grpSpPr bwMode="auto">
          <a:xfrm>
            <a:off x="5133975" y="4495800"/>
            <a:ext cx="3838575" cy="1638300"/>
            <a:chOff x="3234" y="2832"/>
            <a:chExt cx="2418" cy="1032"/>
          </a:xfrm>
        </p:grpSpPr>
        <p:sp>
          <p:nvSpPr>
            <p:cNvPr id="514129" name="Rectangle 81"/>
            <p:cNvSpPr>
              <a:spLocks noChangeArrowheads="1"/>
            </p:cNvSpPr>
            <p:nvPr/>
          </p:nvSpPr>
          <p:spPr bwMode="auto">
            <a:xfrm>
              <a:off x="3582" y="3097"/>
              <a:ext cx="1976" cy="239"/>
            </a:xfrm>
            <a:prstGeom prst="rect">
              <a:avLst/>
            </a:prstGeom>
            <a:noFill/>
            <a:ln w="1270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4130" name="Line 82"/>
            <p:cNvSpPr>
              <a:spLocks noChangeShapeType="1"/>
            </p:cNvSpPr>
            <p:nvPr/>
          </p:nvSpPr>
          <p:spPr bwMode="auto">
            <a:xfrm>
              <a:off x="3523" y="3223"/>
              <a:ext cx="2124"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514131" name="AutoShape 83"/>
            <p:cNvSpPr>
              <a:spLocks noChangeArrowheads="1"/>
            </p:cNvSpPr>
            <p:nvPr/>
          </p:nvSpPr>
          <p:spPr bwMode="auto">
            <a:xfrm>
              <a:off x="3567" y="3335"/>
              <a:ext cx="42" cy="43"/>
            </a:xfrm>
            <a:prstGeom prst="flowChartConnector">
              <a:avLst/>
            </a:prstGeom>
            <a:solidFill>
              <a:srgbClr val="FFFFFF"/>
            </a:solidFill>
            <a:ln w="12700">
              <a:solidFill>
                <a:srgbClr val="000000"/>
              </a:solidFill>
              <a:round/>
              <a:headEnd/>
              <a:tailEnd/>
            </a:ln>
          </p:spPr>
          <p:txBody>
            <a:bodyPr/>
            <a:lstStyle/>
            <a:p>
              <a:endParaRPr lang="en-US"/>
            </a:p>
          </p:txBody>
        </p:sp>
        <p:sp>
          <p:nvSpPr>
            <p:cNvPr id="514132" name="Line 84"/>
            <p:cNvSpPr>
              <a:spLocks noChangeShapeType="1"/>
            </p:cNvSpPr>
            <p:nvPr/>
          </p:nvSpPr>
          <p:spPr bwMode="auto">
            <a:xfrm rot="20400000" flipH="1">
              <a:off x="3508" y="3390"/>
              <a:ext cx="88"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133" name="Line 85"/>
            <p:cNvSpPr>
              <a:spLocks noChangeShapeType="1"/>
            </p:cNvSpPr>
            <p:nvPr/>
          </p:nvSpPr>
          <p:spPr bwMode="auto">
            <a:xfrm rot="17400000" flipH="1">
              <a:off x="3561" y="3351"/>
              <a:ext cx="86" cy="10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134" name="Line 86"/>
            <p:cNvSpPr>
              <a:spLocks noChangeShapeType="1"/>
            </p:cNvSpPr>
            <p:nvPr/>
          </p:nvSpPr>
          <p:spPr bwMode="auto">
            <a:xfrm>
              <a:off x="3486" y="3494"/>
              <a:ext cx="209" cy="0"/>
            </a:xfrm>
            <a:prstGeom prst="line">
              <a:avLst/>
            </a:prstGeom>
            <a:noFill/>
            <a:ln w="19050">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135" name="Line 87"/>
            <p:cNvSpPr>
              <a:spLocks noChangeShapeType="1"/>
            </p:cNvSpPr>
            <p:nvPr/>
          </p:nvSpPr>
          <p:spPr bwMode="auto">
            <a:xfrm>
              <a:off x="5440" y="3486"/>
              <a:ext cx="20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136" name="AutoShape 88"/>
            <p:cNvSpPr>
              <a:spLocks noChangeArrowheads="1"/>
            </p:cNvSpPr>
            <p:nvPr/>
          </p:nvSpPr>
          <p:spPr bwMode="auto">
            <a:xfrm>
              <a:off x="5529" y="3449"/>
              <a:ext cx="42" cy="42"/>
            </a:xfrm>
            <a:prstGeom prst="flowChartConnector">
              <a:avLst/>
            </a:prstGeom>
            <a:solidFill>
              <a:srgbClr val="FFFFFF"/>
            </a:solidFill>
            <a:ln w="12700">
              <a:solidFill>
                <a:srgbClr val="000000"/>
              </a:solidFill>
              <a:round/>
              <a:headEnd/>
              <a:tailEnd/>
            </a:ln>
          </p:spPr>
          <p:txBody>
            <a:bodyPr/>
            <a:lstStyle/>
            <a:p>
              <a:endParaRPr lang="en-US"/>
            </a:p>
          </p:txBody>
        </p:sp>
        <p:sp>
          <p:nvSpPr>
            <p:cNvPr id="514137" name="AutoShape 89"/>
            <p:cNvSpPr>
              <a:spLocks noChangeArrowheads="1"/>
            </p:cNvSpPr>
            <p:nvPr/>
          </p:nvSpPr>
          <p:spPr bwMode="auto">
            <a:xfrm>
              <a:off x="5521" y="3328"/>
              <a:ext cx="42" cy="43"/>
            </a:xfrm>
            <a:prstGeom prst="flowChartConnector">
              <a:avLst/>
            </a:prstGeom>
            <a:solidFill>
              <a:srgbClr val="FFFFFF"/>
            </a:solidFill>
            <a:ln w="12700">
              <a:solidFill>
                <a:srgbClr val="000000"/>
              </a:solidFill>
              <a:round/>
              <a:headEnd/>
              <a:tailEnd/>
            </a:ln>
          </p:spPr>
          <p:txBody>
            <a:bodyPr/>
            <a:lstStyle/>
            <a:p>
              <a:endParaRPr lang="en-US"/>
            </a:p>
          </p:txBody>
        </p:sp>
        <p:sp>
          <p:nvSpPr>
            <p:cNvPr id="514138" name="Line 90"/>
            <p:cNvSpPr>
              <a:spLocks noChangeShapeType="1"/>
            </p:cNvSpPr>
            <p:nvPr/>
          </p:nvSpPr>
          <p:spPr bwMode="auto">
            <a:xfrm>
              <a:off x="5551" y="3366"/>
              <a:ext cx="0" cy="9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139" name="Line 91"/>
            <p:cNvSpPr>
              <a:spLocks noChangeShapeType="1"/>
            </p:cNvSpPr>
            <p:nvPr/>
          </p:nvSpPr>
          <p:spPr bwMode="auto">
            <a:xfrm>
              <a:off x="3950" y="3097"/>
              <a:ext cx="0" cy="24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140" name="Arc 92"/>
            <p:cNvSpPr>
              <a:spLocks/>
            </p:cNvSpPr>
            <p:nvPr/>
          </p:nvSpPr>
          <p:spPr bwMode="auto">
            <a:xfrm>
              <a:off x="3641" y="3095"/>
              <a:ext cx="708" cy="239"/>
            </a:xfrm>
            <a:custGeom>
              <a:avLst/>
              <a:gdLst>
                <a:gd name="G0" fmla="+- 0 0 0"/>
                <a:gd name="G1" fmla="+- 19696 0 0"/>
                <a:gd name="G2" fmla="+- 21600 0 0"/>
                <a:gd name="T0" fmla="*/ 8867 w 21600"/>
                <a:gd name="T1" fmla="*/ 0 h 39255"/>
                <a:gd name="T2" fmla="*/ 9166 w 21600"/>
                <a:gd name="T3" fmla="*/ 39255 h 39255"/>
                <a:gd name="T4" fmla="*/ 0 w 21600"/>
                <a:gd name="T5" fmla="*/ 19696 h 39255"/>
              </a:gdLst>
              <a:ahLst/>
              <a:cxnLst>
                <a:cxn ang="0">
                  <a:pos x="T0" y="T1"/>
                </a:cxn>
                <a:cxn ang="0">
                  <a:pos x="T2" y="T3"/>
                </a:cxn>
                <a:cxn ang="0">
                  <a:pos x="T4" y="T5"/>
                </a:cxn>
              </a:cxnLst>
              <a:rect l="0" t="0" r="r" b="b"/>
              <a:pathLst>
                <a:path w="21600" h="39255" fill="none" extrusionOk="0">
                  <a:moveTo>
                    <a:pt x="8867" y="-1"/>
                  </a:moveTo>
                  <a:cubicBezTo>
                    <a:pt x="16616" y="3488"/>
                    <a:pt x="21600" y="11197"/>
                    <a:pt x="21600" y="19696"/>
                  </a:cubicBezTo>
                  <a:cubicBezTo>
                    <a:pt x="21600" y="28075"/>
                    <a:pt x="16753" y="35698"/>
                    <a:pt x="9165" y="39254"/>
                  </a:cubicBezTo>
                </a:path>
                <a:path w="21600" h="39255" stroke="0" extrusionOk="0">
                  <a:moveTo>
                    <a:pt x="8867" y="-1"/>
                  </a:moveTo>
                  <a:cubicBezTo>
                    <a:pt x="16616" y="3488"/>
                    <a:pt x="21600" y="11197"/>
                    <a:pt x="21600" y="19696"/>
                  </a:cubicBezTo>
                  <a:cubicBezTo>
                    <a:pt x="21600" y="28075"/>
                    <a:pt x="16753" y="35698"/>
                    <a:pt x="9165" y="39254"/>
                  </a:cubicBezTo>
                  <a:lnTo>
                    <a:pt x="0" y="19696"/>
                  </a:lnTo>
                  <a:close/>
                </a:path>
              </a:pathLst>
            </a:custGeom>
            <a:noFill/>
            <a:ln w="9525">
              <a:solidFill>
                <a:srgbClr val="0033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4141" name="Arc 93"/>
            <p:cNvSpPr>
              <a:spLocks/>
            </p:cNvSpPr>
            <p:nvPr/>
          </p:nvSpPr>
          <p:spPr bwMode="auto">
            <a:xfrm>
              <a:off x="4352" y="3100"/>
              <a:ext cx="708" cy="228"/>
            </a:xfrm>
            <a:custGeom>
              <a:avLst/>
              <a:gdLst>
                <a:gd name="G0" fmla="+- 21600 0 0"/>
                <a:gd name="G1" fmla="+- 21572 0 0"/>
                <a:gd name="G2" fmla="+- 21600 0 0"/>
                <a:gd name="T0" fmla="*/ 20795 w 21600"/>
                <a:gd name="T1" fmla="*/ 43157 h 43157"/>
                <a:gd name="T2" fmla="*/ 20499 w 21600"/>
                <a:gd name="T3" fmla="*/ 0 h 43157"/>
                <a:gd name="T4" fmla="*/ 21600 w 21600"/>
                <a:gd name="T5" fmla="*/ 21572 h 43157"/>
              </a:gdLst>
              <a:ahLst/>
              <a:cxnLst>
                <a:cxn ang="0">
                  <a:pos x="T0" y="T1"/>
                </a:cxn>
                <a:cxn ang="0">
                  <a:pos x="T2" y="T3"/>
                </a:cxn>
                <a:cxn ang="0">
                  <a:pos x="T4" y="T5"/>
                </a:cxn>
              </a:cxnLst>
              <a:rect l="0" t="0" r="r" b="b"/>
              <a:pathLst>
                <a:path w="21600" h="43157" fill="none" extrusionOk="0">
                  <a:moveTo>
                    <a:pt x="20795" y="43156"/>
                  </a:moveTo>
                  <a:cubicBezTo>
                    <a:pt x="9186" y="42724"/>
                    <a:pt x="0" y="33188"/>
                    <a:pt x="0" y="21572"/>
                  </a:cubicBezTo>
                  <a:cubicBezTo>
                    <a:pt x="-1" y="10070"/>
                    <a:pt x="9012" y="586"/>
                    <a:pt x="20499" y="0"/>
                  </a:cubicBezTo>
                </a:path>
                <a:path w="21600" h="43157" stroke="0" extrusionOk="0">
                  <a:moveTo>
                    <a:pt x="20795" y="43156"/>
                  </a:moveTo>
                  <a:cubicBezTo>
                    <a:pt x="9186" y="42724"/>
                    <a:pt x="0" y="33188"/>
                    <a:pt x="0" y="21572"/>
                  </a:cubicBezTo>
                  <a:cubicBezTo>
                    <a:pt x="-1" y="10070"/>
                    <a:pt x="9012" y="586"/>
                    <a:pt x="20499" y="0"/>
                  </a:cubicBezTo>
                  <a:lnTo>
                    <a:pt x="21600" y="21572"/>
                  </a:lnTo>
                  <a:close/>
                </a:path>
              </a:pathLst>
            </a:custGeom>
            <a:noFill/>
            <a:ln w="9525">
              <a:solidFill>
                <a:srgbClr val="0033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4142" name="Line 94"/>
            <p:cNvSpPr>
              <a:spLocks noChangeShapeType="1"/>
            </p:cNvSpPr>
            <p:nvPr/>
          </p:nvSpPr>
          <p:spPr bwMode="auto">
            <a:xfrm>
              <a:off x="5021" y="3105"/>
              <a:ext cx="0" cy="2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143" name="Line 95"/>
            <p:cNvSpPr>
              <a:spLocks noChangeShapeType="1"/>
            </p:cNvSpPr>
            <p:nvPr/>
          </p:nvSpPr>
          <p:spPr bwMode="auto">
            <a:xfrm>
              <a:off x="3626" y="3225"/>
              <a:ext cx="1355" cy="0"/>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a:lstStyle/>
            <a:p>
              <a:endParaRPr lang="en-US"/>
            </a:p>
          </p:txBody>
        </p:sp>
        <p:sp>
          <p:nvSpPr>
            <p:cNvPr id="514144" name="Line 96"/>
            <p:cNvSpPr>
              <a:spLocks noChangeShapeType="1"/>
            </p:cNvSpPr>
            <p:nvPr/>
          </p:nvSpPr>
          <p:spPr bwMode="auto">
            <a:xfrm>
              <a:off x="4341" y="2884"/>
              <a:ext cx="0" cy="184"/>
            </a:xfrm>
            <a:prstGeom prst="line">
              <a:avLst/>
            </a:prstGeom>
            <a:noFill/>
            <a:ln w="19050">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514145" name="AutoShape 97"/>
            <p:cNvSpPr>
              <a:spLocks noChangeArrowheads="1"/>
            </p:cNvSpPr>
            <p:nvPr/>
          </p:nvSpPr>
          <p:spPr bwMode="auto">
            <a:xfrm>
              <a:off x="3559" y="3660"/>
              <a:ext cx="41" cy="43"/>
            </a:xfrm>
            <a:prstGeom prst="flowChartConnector">
              <a:avLst/>
            </a:prstGeom>
            <a:solidFill>
              <a:srgbClr val="FFFFFF"/>
            </a:solidFill>
            <a:ln w="12700">
              <a:solidFill>
                <a:srgbClr val="000000"/>
              </a:solidFill>
              <a:round/>
              <a:headEnd/>
              <a:tailEnd/>
            </a:ln>
          </p:spPr>
          <p:txBody>
            <a:bodyPr/>
            <a:lstStyle/>
            <a:p>
              <a:endParaRPr lang="en-US"/>
            </a:p>
          </p:txBody>
        </p:sp>
        <p:sp>
          <p:nvSpPr>
            <p:cNvPr id="514146" name="Line 98"/>
            <p:cNvSpPr>
              <a:spLocks noChangeShapeType="1"/>
            </p:cNvSpPr>
            <p:nvPr/>
          </p:nvSpPr>
          <p:spPr bwMode="auto">
            <a:xfrm rot="20400000" flipH="1">
              <a:off x="3500" y="3696"/>
              <a:ext cx="88"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147" name="Line 99"/>
            <p:cNvSpPr>
              <a:spLocks noChangeShapeType="1"/>
            </p:cNvSpPr>
            <p:nvPr/>
          </p:nvSpPr>
          <p:spPr bwMode="auto">
            <a:xfrm rot="17400000" flipH="1">
              <a:off x="3562" y="3688"/>
              <a:ext cx="90" cy="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148" name="Line 100"/>
            <p:cNvSpPr>
              <a:spLocks noChangeShapeType="1"/>
            </p:cNvSpPr>
            <p:nvPr/>
          </p:nvSpPr>
          <p:spPr bwMode="auto">
            <a:xfrm>
              <a:off x="3477" y="3818"/>
              <a:ext cx="209" cy="0"/>
            </a:xfrm>
            <a:prstGeom prst="line">
              <a:avLst/>
            </a:prstGeom>
            <a:noFill/>
            <a:ln w="19050">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149" name="Line 101"/>
            <p:cNvSpPr>
              <a:spLocks noChangeShapeType="1"/>
            </p:cNvSpPr>
            <p:nvPr/>
          </p:nvSpPr>
          <p:spPr bwMode="auto">
            <a:xfrm>
              <a:off x="5432" y="3810"/>
              <a:ext cx="209" cy="0"/>
            </a:xfrm>
            <a:prstGeom prst="line">
              <a:avLst/>
            </a:prstGeom>
            <a:noFill/>
            <a:ln w="19050">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150" name="AutoShape 102"/>
            <p:cNvSpPr>
              <a:spLocks noChangeArrowheads="1"/>
            </p:cNvSpPr>
            <p:nvPr/>
          </p:nvSpPr>
          <p:spPr bwMode="auto">
            <a:xfrm>
              <a:off x="5521" y="3773"/>
              <a:ext cx="41" cy="42"/>
            </a:xfrm>
            <a:prstGeom prst="flowChartConnector">
              <a:avLst/>
            </a:prstGeom>
            <a:solidFill>
              <a:srgbClr val="FFFFFF"/>
            </a:solidFill>
            <a:ln w="12700">
              <a:solidFill>
                <a:srgbClr val="000000"/>
              </a:solidFill>
              <a:round/>
              <a:headEnd/>
              <a:tailEnd/>
            </a:ln>
          </p:spPr>
          <p:txBody>
            <a:bodyPr/>
            <a:lstStyle/>
            <a:p>
              <a:endParaRPr lang="en-US"/>
            </a:p>
          </p:txBody>
        </p:sp>
        <p:sp>
          <p:nvSpPr>
            <p:cNvPr id="514151" name="AutoShape 103"/>
            <p:cNvSpPr>
              <a:spLocks noChangeArrowheads="1"/>
            </p:cNvSpPr>
            <p:nvPr/>
          </p:nvSpPr>
          <p:spPr bwMode="auto">
            <a:xfrm>
              <a:off x="5513" y="3653"/>
              <a:ext cx="42" cy="42"/>
            </a:xfrm>
            <a:prstGeom prst="flowChartConnector">
              <a:avLst/>
            </a:prstGeom>
            <a:solidFill>
              <a:srgbClr val="FFFFFF"/>
            </a:solidFill>
            <a:ln w="12700">
              <a:solidFill>
                <a:srgbClr val="000000"/>
              </a:solidFill>
              <a:round/>
              <a:headEnd/>
              <a:tailEnd/>
            </a:ln>
          </p:spPr>
          <p:txBody>
            <a:bodyPr/>
            <a:lstStyle/>
            <a:p>
              <a:endParaRPr lang="en-US"/>
            </a:p>
          </p:txBody>
        </p:sp>
        <p:sp>
          <p:nvSpPr>
            <p:cNvPr id="514152" name="Line 104"/>
            <p:cNvSpPr>
              <a:spLocks noChangeShapeType="1"/>
            </p:cNvSpPr>
            <p:nvPr/>
          </p:nvSpPr>
          <p:spPr bwMode="auto">
            <a:xfrm>
              <a:off x="5543" y="3690"/>
              <a:ext cx="0" cy="9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153" name="AutoShape 105"/>
            <p:cNvSpPr>
              <a:spLocks noChangeArrowheads="1"/>
            </p:cNvSpPr>
            <p:nvPr/>
          </p:nvSpPr>
          <p:spPr bwMode="auto">
            <a:xfrm>
              <a:off x="4296" y="3662"/>
              <a:ext cx="42" cy="42"/>
            </a:xfrm>
            <a:prstGeom prst="flowChartConnector">
              <a:avLst/>
            </a:prstGeom>
            <a:solidFill>
              <a:srgbClr val="FFFFFF"/>
            </a:solidFill>
            <a:ln w="12700">
              <a:solidFill>
                <a:srgbClr val="000000"/>
              </a:solidFill>
              <a:round/>
              <a:headEnd/>
              <a:tailEnd/>
            </a:ln>
          </p:spPr>
          <p:txBody>
            <a:bodyPr/>
            <a:lstStyle/>
            <a:p>
              <a:endParaRPr lang="en-US"/>
            </a:p>
          </p:txBody>
        </p:sp>
        <p:sp>
          <p:nvSpPr>
            <p:cNvPr id="514154" name="Line 106"/>
            <p:cNvSpPr>
              <a:spLocks noChangeShapeType="1"/>
            </p:cNvSpPr>
            <p:nvPr/>
          </p:nvSpPr>
          <p:spPr bwMode="auto">
            <a:xfrm>
              <a:off x="3588" y="3692"/>
              <a:ext cx="70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155" name="Line 107"/>
            <p:cNvSpPr>
              <a:spLocks noChangeShapeType="1"/>
            </p:cNvSpPr>
            <p:nvPr/>
          </p:nvSpPr>
          <p:spPr bwMode="auto">
            <a:xfrm>
              <a:off x="4348" y="3684"/>
              <a:ext cx="117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156" name="Arc 108"/>
            <p:cNvSpPr>
              <a:spLocks/>
            </p:cNvSpPr>
            <p:nvPr/>
          </p:nvSpPr>
          <p:spPr bwMode="auto">
            <a:xfrm>
              <a:off x="4104" y="3574"/>
              <a:ext cx="137" cy="229"/>
            </a:xfrm>
            <a:custGeom>
              <a:avLst/>
              <a:gdLst>
                <a:gd name="G0" fmla="+- 0 0 0"/>
                <a:gd name="G1" fmla="+- 20117 0 0"/>
                <a:gd name="G2" fmla="+- 21600 0 0"/>
                <a:gd name="T0" fmla="*/ 7865 w 21600"/>
                <a:gd name="T1" fmla="*/ 0 h 35472"/>
                <a:gd name="T2" fmla="*/ 15192 w 21600"/>
                <a:gd name="T3" fmla="*/ 35472 h 35472"/>
                <a:gd name="T4" fmla="*/ 0 w 21600"/>
                <a:gd name="T5" fmla="*/ 20117 h 35472"/>
              </a:gdLst>
              <a:ahLst/>
              <a:cxnLst>
                <a:cxn ang="0">
                  <a:pos x="T0" y="T1"/>
                </a:cxn>
                <a:cxn ang="0">
                  <a:pos x="T2" y="T3"/>
                </a:cxn>
                <a:cxn ang="0">
                  <a:pos x="T4" y="T5"/>
                </a:cxn>
              </a:cxnLst>
              <a:rect l="0" t="0" r="r" b="b"/>
              <a:pathLst>
                <a:path w="21600" h="35472" fill="none" extrusionOk="0">
                  <a:moveTo>
                    <a:pt x="7865" y="-1"/>
                  </a:moveTo>
                  <a:cubicBezTo>
                    <a:pt x="16148" y="3238"/>
                    <a:pt x="21600" y="11223"/>
                    <a:pt x="21600" y="20117"/>
                  </a:cubicBezTo>
                  <a:cubicBezTo>
                    <a:pt x="21600" y="25885"/>
                    <a:pt x="19292" y="31414"/>
                    <a:pt x="15191" y="35471"/>
                  </a:cubicBezTo>
                </a:path>
                <a:path w="21600" h="35472" stroke="0" extrusionOk="0">
                  <a:moveTo>
                    <a:pt x="7865" y="-1"/>
                  </a:moveTo>
                  <a:cubicBezTo>
                    <a:pt x="16148" y="3238"/>
                    <a:pt x="21600" y="11223"/>
                    <a:pt x="21600" y="20117"/>
                  </a:cubicBezTo>
                  <a:cubicBezTo>
                    <a:pt x="21600" y="25885"/>
                    <a:pt x="19292" y="31414"/>
                    <a:pt x="15191" y="35471"/>
                  </a:cubicBezTo>
                  <a:lnTo>
                    <a:pt x="0" y="20117"/>
                  </a:lnTo>
                  <a:close/>
                </a:path>
              </a:pathLst>
            </a:custGeom>
            <a:noFill/>
            <a:ln w="9525">
              <a:solidFill>
                <a:srgbClr val="000000"/>
              </a:solidFill>
              <a:round/>
              <a:headEnd type="stealth" w="sm" len="med"/>
              <a:tailEnd type="none"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4157" name="Arc 109"/>
            <p:cNvSpPr>
              <a:spLocks/>
            </p:cNvSpPr>
            <p:nvPr/>
          </p:nvSpPr>
          <p:spPr bwMode="auto">
            <a:xfrm>
              <a:off x="4407" y="3564"/>
              <a:ext cx="137" cy="234"/>
            </a:xfrm>
            <a:custGeom>
              <a:avLst/>
              <a:gdLst>
                <a:gd name="G0" fmla="+- 21600 0 0"/>
                <a:gd name="G1" fmla="+- 19815 0 0"/>
                <a:gd name="G2" fmla="+- 21600 0 0"/>
                <a:gd name="T0" fmla="*/ 7747 w 21600"/>
                <a:gd name="T1" fmla="*/ 36387 h 36387"/>
                <a:gd name="T2" fmla="*/ 13002 w 21600"/>
                <a:gd name="T3" fmla="*/ 0 h 36387"/>
                <a:gd name="T4" fmla="*/ 21600 w 21600"/>
                <a:gd name="T5" fmla="*/ 19815 h 36387"/>
              </a:gdLst>
              <a:ahLst/>
              <a:cxnLst>
                <a:cxn ang="0">
                  <a:pos x="T0" y="T1"/>
                </a:cxn>
                <a:cxn ang="0">
                  <a:pos x="T2" y="T3"/>
                </a:cxn>
                <a:cxn ang="0">
                  <a:pos x="T4" y="T5"/>
                </a:cxn>
              </a:cxnLst>
              <a:rect l="0" t="0" r="r" b="b"/>
              <a:pathLst>
                <a:path w="21600" h="36387" fill="none" extrusionOk="0">
                  <a:moveTo>
                    <a:pt x="7746" y="36387"/>
                  </a:moveTo>
                  <a:cubicBezTo>
                    <a:pt x="2837" y="32283"/>
                    <a:pt x="0" y="26213"/>
                    <a:pt x="0" y="19815"/>
                  </a:cubicBezTo>
                  <a:cubicBezTo>
                    <a:pt x="-1" y="11209"/>
                    <a:pt x="5107" y="3425"/>
                    <a:pt x="13001" y="-1"/>
                  </a:cubicBezTo>
                </a:path>
                <a:path w="21600" h="36387" stroke="0" extrusionOk="0">
                  <a:moveTo>
                    <a:pt x="7746" y="36387"/>
                  </a:moveTo>
                  <a:cubicBezTo>
                    <a:pt x="2837" y="32283"/>
                    <a:pt x="0" y="26213"/>
                    <a:pt x="0" y="19815"/>
                  </a:cubicBezTo>
                  <a:cubicBezTo>
                    <a:pt x="-1" y="11209"/>
                    <a:pt x="5107" y="3425"/>
                    <a:pt x="13001" y="-1"/>
                  </a:cubicBezTo>
                  <a:lnTo>
                    <a:pt x="21600" y="19815"/>
                  </a:lnTo>
                  <a:close/>
                </a:path>
              </a:pathLst>
            </a:custGeom>
            <a:noFill/>
            <a:ln w="9525">
              <a:solidFill>
                <a:srgbClr val="000000"/>
              </a:solidFill>
              <a:round/>
              <a:headEnd type="none" w="sm" len="med"/>
              <a:tailEnd type="stealth"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4158" name="Line 110"/>
            <p:cNvSpPr>
              <a:spLocks noChangeShapeType="1"/>
            </p:cNvSpPr>
            <p:nvPr/>
          </p:nvSpPr>
          <p:spPr bwMode="auto">
            <a:xfrm>
              <a:off x="4318" y="3511"/>
              <a:ext cx="0" cy="148"/>
            </a:xfrm>
            <a:prstGeom prst="line">
              <a:avLst/>
            </a:prstGeom>
            <a:noFill/>
            <a:ln w="19050">
              <a:solidFill>
                <a:srgbClr val="CC3300"/>
              </a:solidFill>
              <a:round/>
              <a:headEn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514159" name="Text Box 111"/>
            <p:cNvSpPr txBox="1">
              <a:spLocks noChangeArrowheads="1"/>
            </p:cNvSpPr>
            <p:nvPr/>
          </p:nvSpPr>
          <p:spPr bwMode="auto">
            <a:xfrm>
              <a:off x="4137" y="2832"/>
              <a:ext cx="266"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CC3300"/>
                  </a:solidFill>
                  <a:latin typeface="Times New Roman" pitchFamily="18" charset="0"/>
                  <a:cs typeface="Times New Roman" pitchFamily="18" charset="0"/>
                </a:rPr>
                <a:t>P</a:t>
              </a:r>
            </a:p>
          </p:txBody>
        </p:sp>
        <p:sp>
          <p:nvSpPr>
            <p:cNvPr id="514160" name="Text Box 112"/>
            <p:cNvSpPr txBox="1">
              <a:spLocks noChangeArrowheads="1"/>
            </p:cNvSpPr>
            <p:nvPr/>
          </p:nvSpPr>
          <p:spPr bwMode="auto">
            <a:xfrm>
              <a:off x="4158" y="3378"/>
              <a:ext cx="266"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000">
                  <a:solidFill>
                    <a:srgbClr val="CC3300"/>
                  </a:solidFill>
                  <a:latin typeface="Times New Roman" pitchFamily="18" charset="0"/>
                  <a:cs typeface="Times New Roman" pitchFamily="18" charset="0"/>
                </a:rPr>
                <a:t>P</a:t>
              </a:r>
            </a:p>
          </p:txBody>
        </p:sp>
        <p:sp>
          <p:nvSpPr>
            <p:cNvPr id="514161" name="Text Box 113"/>
            <p:cNvSpPr txBox="1">
              <a:spLocks noChangeArrowheads="1"/>
            </p:cNvSpPr>
            <p:nvPr/>
          </p:nvSpPr>
          <p:spPr bwMode="auto">
            <a:xfrm>
              <a:off x="3272" y="2940"/>
              <a:ext cx="265"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a:solidFill>
                    <a:srgbClr val="000000"/>
                  </a:solidFill>
                  <a:latin typeface="Times New Roman" pitchFamily="18" charset="0"/>
                  <a:cs typeface="Times New Roman" pitchFamily="18" charset="0"/>
                </a:rPr>
                <a:t>d/</a:t>
              </a:r>
            </a:p>
          </p:txBody>
        </p:sp>
        <p:sp>
          <p:nvSpPr>
            <p:cNvPr id="514162" name="Text Box 114"/>
            <p:cNvSpPr txBox="1">
              <a:spLocks noChangeArrowheads="1"/>
            </p:cNvSpPr>
            <p:nvPr/>
          </p:nvSpPr>
          <p:spPr bwMode="auto">
            <a:xfrm>
              <a:off x="3234" y="3511"/>
              <a:ext cx="266"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a:solidFill>
                    <a:srgbClr val="000000"/>
                  </a:solidFill>
                  <a:latin typeface="Times New Roman" pitchFamily="18" charset="0"/>
                  <a:cs typeface="Times New Roman" pitchFamily="18" charset="0"/>
                </a:rPr>
                <a:t>e/</a:t>
              </a:r>
            </a:p>
          </p:txBody>
        </p:sp>
        <p:grpSp>
          <p:nvGrpSpPr>
            <p:cNvPr id="514163" name="Group 115"/>
            <p:cNvGrpSpPr>
              <a:grpSpLocks/>
            </p:cNvGrpSpPr>
            <p:nvPr/>
          </p:nvGrpSpPr>
          <p:grpSpPr bwMode="auto">
            <a:xfrm>
              <a:off x="3480" y="3816"/>
              <a:ext cx="210" cy="48"/>
              <a:chOff x="3492" y="936"/>
              <a:chExt cx="210" cy="48"/>
            </a:xfrm>
          </p:grpSpPr>
          <p:sp>
            <p:nvSpPr>
              <p:cNvPr id="514164" name="Line 116"/>
              <p:cNvSpPr>
                <a:spLocks noChangeShapeType="1"/>
              </p:cNvSpPr>
              <p:nvPr/>
            </p:nvSpPr>
            <p:spPr bwMode="auto">
              <a:xfrm>
                <a:off x="3498" y="937"/>
                <a:ext cx="20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165" name="Line 117"/>
              <p:cNvSpPr>
                <a:spLocks noChangeShapeType="1"/>
              </p:cNvSpPr>
              <p:nvPr/>
            </p:nvSpPr>
            <p:spPr bwMode="auto">
              <a:xfrm flipH="1">
                <a:off x="3492" y="936"/>
                <a:ext cx="48" cy="4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166" name="Line 118"/>
              <p:cNvSpPr>
                <a:spLocks noChangeShapeType="1"/>
              </p:cNvSpPr>
              <p:nvPr/>
            </p:nvSpPr>
            <p:spPr bwMode="auto">
              <a:xfrm flipH="1">
                <a:off x="3540" y="936"/>
                <a:ext cx="48" cy="4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167" name="Line 119"/>
              <p:cNvSpPr>
                <a:spLocks noChangeShapeType="1"/>
              </p:cNvSpPr>
              <p:nvPr/>
            </p:nvSpPr>
            <p:spPr bwMode="auto">
              <a:xfrm flipH="1">
                <a:off x="3594" y="936"/>
                <a:ext cx="48" cy="4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168" name="Line 120"/>
              <p:cNvSpPr>
                <a:spLocks noChangeShapeType="1"/>
              </p:cNvSpPr>
              <p:nvPr/>
            </p:nvSpPr>
            <p:spPr bwMode="auto">
              <a:xfrm flipH="1">
                <a:off x="3648" y="936"/>
                <a:ext cx="48" cy="4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514169" name="Group 121"/>
            <p:cNvGrpSpPr>
              <a:grpSpLocks/>
            </p:cNvGrpSpPr>
            <p:nvPr/>
          </p:nvGrpSpPr>
          <p:grpSpPr bwMode="auto">
            <a:xfrm>
              <a:off x="3486" y="3492"/>
              <a:ext cx="210" cy="48"/>
              <a:chOff x="3492" y="936"/>
              <a:chExt cx="210" cy="48"/>
            </a:xfrm>
          </p:grpSpPr>
          <p:sp>
            <p:nvSpPr>
              <p:cNvPr id="514170" name="Line 122"/>
              <p:cNvSpPr>
                <a:spLocks noChangeShapeType="1"/>
              </p:cNvSpPr>
              <p:nvPr/>
            </p:nvSpPr>
            <p:spPr bwMode="auto">
              <a:xfrm>
                <a:off x="3498" y="937"/>
                <a:ext cx="20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171" name="Line 123"/>
              <p:cNvSpPr>
                <a:spLocks noChangeShapeType="1"/>
              </p:cNvSpPr>
              <p:nvPr/>
            </p:nvSpPr>
            <p:spPr bwMode="auto">
              <a:xfrm flipH="1">
                <a:off x="3492" y="936"/>
                <a:ext cx="48" cy="4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172" name="Line 124"/>
              <p:cNvSpPr>
                <a:spLocks noChangeShapeType="1"/>
              </p:cNvSpPr>
              <p:nvPr/>
            </p:nvSpPr>
            <p:spPr bwMode="auto">
              <a:xfrm flipH="1">
                <a:off x="3540" y="936"/>
                <a:ext cx="48" cy="4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173" name="Line 125"/>
              <p:cNvSpPr>
                <a:spLocks noChangeShapeType="1"/>
              </p:cNvSpPr>
              <p:nvPr/>
            </p:nvSpPr>
            <p:spPr bwMode="auto">
              <a:xfrm flipH="1">
                <a:off x="3594" y="936"/>
                <a:ext cx="48" cy="4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174" name="Line 126"/>
              <p:cNvSpPr>
                <a:spLocks noChangeShapeType="1"/>
              </p:cNvSpPr>
              <p:nvPr/>
            </p:nvSpPr>
            <p:spPr bwMode="auto">
              <a:xfrm flipH="1">
                <a:off x="3648" y="936"/>
                <a:ext cx="48" cy="4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514175" name="Group 127"/>
            <p:cNvGrpSpPr>
              <a:grpSpLocks/>
            </p:cNvGrpSpPr>
            <p:nvPr/>
          </p:nvGrpSpPr>
          <p:grpSpPr bwMode="auto">
            <a:xfrm>
              <a:off x="5442" y="3495"/>
              <a:ext cx="210" cy="48"/>
              <a:chOff x="3492" y="936"/>
              <a:chExt cx="210" cy="48"/>
            </a:xfrm>
          </p:grpSpPr>
          <p:sp>
            <p:nvSpPr>
              <p:cNvPr id="514176" name="Line 128"/>
              <p:cNvSpPr>
                <a:spLocks noChangeShapeType="1"/>
              </p:cNvSpPr>
              <p:nvPr/>
            </p:nvSpPr>
            <p:spPr bwMode="auto">
              <a:xfrm>
                <a:off x="3498" y="937"/>
                <a:ext cx="20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177" name="Line 129"/>
              <p:cNvSpPr>
                <a:spLocks noChangeShapeType="1"/>
              </p:cNvSpPr>
              <p:nvPr/>
            </p:nvSpPr>
            <p:spPr bwMode="auto">
              <a:xfrm flipH="1">
                <a:off x="3492" y="936"/>
                <a:ext cx="48" cy="4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178" name="Line 130"/>
              <p:cNvSpPr>
                <a:spLocks noChangeShapeType="1"/>
              </p:cNvSpPr>
              <p:nvPr/>
            </p:nvSpPr>
            <p:spPr bwMode="auto">
              <a:xfrm flipH="1">
                <a:off x="3540" y="936"/>
                <a:ext cx="48" cy="4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179" name="Line 131"/>
              <p:cNvSpPr>
                <a:spLocks noChangeShapeType="1"/>
              </p:cNvSpPr>
              <p:nvPr/>
            </p:nvSpPr>
            <p:spPr bwMode="auto">
              <a:xfrm flipH="1">
                <a:off x="3594" y="936"/>
                <a:ext cx="48" cy="4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180" name="Line 132"/>
              <p:cNvSpPr>
                <a:spLocks noChangeShapeType="1"/>
              </p:cNvSpPr>
              <p:nvPr/>
            </p:nvSpPr>
            <p:spPr bwMode="auto">
              <a:xfrm flipH="1">
                <a:off x="3648" y="936"/>
                <a:ext cx="48" cy="4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514181" name="Group 133"/>
            <p:cNvGrpSpPr>
              <a:grpSpLocks/>
            </p:cNvGrpSpPr>
            <p:nvPr/>
          </p:nvGrpSpPr>
          <p:grpSpPr bwMode="auto">
            <a:xfrm>
              <a:off x="5430" y="3810"/>
              <a:ext cx="210" cy="48"/>
              <a:chOff x="3492" y="936"/>
              <a:chExt cx="210" cy="48"/>
            </a:xfrm>
          </p:grpSpPr>
          <p:sp>
            <p:nvSpPr>
              <p:cNvPr id="514182" name="Line 134"/>
              <p:cNvSpPr>
                <a:spLocks noChangeShapeType="1"/>
              </p:cNvSpPr>
              <p:nvPr/>
            </p:nvSpPr>
            <p:spPr bwMode="auto">
              <a:xfrm>
                <a:off x="3498" y="937"/>
                <a:ext cx="20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183" name="Line 135"/>
              <p:cNvSpPr>
                <a:spLocks noChangeShapeType="1"/>
              </p:cNvSpPr>
              <p:nvPr/>
            </p:nvSpPr>
            <p:spPr bwMode="auto">
              <a:xfrm flipH="1">
                <a:off x="3492" y="936"/>
                <a:ext cx="48" cy="4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184" name="Line 136"/>
              <p:cNvSpPr>
                <a:spLocks noChangeShapeType="1"/>
              </p:cNvSpPr>
              <p:nvPr/>
            </p:nvSpPr>
            <p:spPr bwMode="auto">
              <a:xfrm flipH="1">
                <a:off x="3540" y="936"/>
                <a:ext cx="48" cy="4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185" name="Line 137"/>
              <p:cNvSpPr>
                <a:spLocks noChangeShapeType="1"/>
              </p:cNvSpPr>
              <p:nvPr/>
            </p:nvSpPr>
            <p:spPr bwMode="auto">
              <a:xfrm flipH="1">
                <a:off x="3594" y="936"/>
                <a:ext cx="48" cy="4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186" name="Line 138"/>
              <p:cNvSpPr>
                <a:spLocks noChangeShapeType="1"/>
              </p:cNvSpPr>
              <p:nvPr/>
            </p:nvSpPr>
            <p:spPr bwMode="auto">
              <a:xfrm flipH="1">
                <a:off x="3648" y="936"/>
                <a:ext cx="48" cy="4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sp>
        <p:nvSpPr>
          <p:cNvPr id="514187" name="Text Box 139"/>
          <p:cNvSpPr txBox="1">
            <a:spLocks noChangeArrowheads="1"/>
          </p:cNvSpPr>
          <p:nvPr/>
        </p:nvSpPr>
        <p:spPr bwMode="auto">
          <a:xfrm>
            <a:off x="381000" y="5027613"/>
            <a:ext cx="455295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996600"/>
                </a:solidFill>
                <a:cs typeface="Times New Roman" pitchFamily="18" charset="0"/>
              </a:rPr>
              <a:t>T</a:t>
            </a:r>
            <a:r>
              <a:rPr lang="en-US">
                <a:solidFill>
                  <a:srgbClr val="996600"/>
                </a:solidFill>
              </a:rPr>
              <a:t>ại C hình thành một </a:t>
            </a:r>
            <a:r>
              <a:rPr lang="en-US" i="1">
                <a:solidFill>
                  <a:srgbClr val="996600"/>
                </a:solidFill>
              </a:rPr>
              <a:t>khớp dẻo</a:t>
            </a:r>
            <a:r>
              <a:rPr lang="en-US">
                <a:solidFill>
                  <a:srgbClr val="996600"/>
                </a:solidFill>
              </a:rPr>
              <a:t>, </a:t>
            </a:r>
            <a:endParaRPr lang="en-US">
              <a:solidFill>
                <a:srgbClr val="996600"/>
              </a:solidFill>
              <a:cs typeface="Times New Roman" pitchFamily="18" charset="0"/>
            </a:endParaRPr>
          </a:p>
          <a:p>
            <a:pPr algn="l"/>
            <a:r>
              <a:rPr lang="en-US">
                <a:solidFill>
                  <a:srgbClr val="996600"/>
                </a:solidFill>
              </a:rPr>
              <a:t>dầm mất khả năng nhận   thêm </a:t>
            </a:r>
          </a:p>
          <a:p>
            <a:pPr algn="l"/>
            <a:r>
              <a:rPr lang="en-US">
                <a:solidFill>
                  <a:srgbClr val="996600"/>
                </a:solidFill>
              </a:rPr>
              <a:t>tải trọng </a:t>
            </a:r>
          </a:p>
        </p:txBody>
      </p:sp>
      <p:grpSp>
        <p:nvGrpSpPr>
          <p:cNvPr id="514188" name="Group 140"/>
          <p:cNvGrpSpPr>
            <a:grpSpLocks noChangeAspect="1"/>
          </p:cNvGrpSpPr>
          <p:nvPr/>
        </p:nvGrpSpPr>
        <p:grpSpPr bwMode="auto">
          <a:xfrm>
            <a:off x="1352550" y="2362200"/>
            <a:ext cx="1524000" cy="914400"/>
            <a:chOff x="852" y="1488"/>
            <a:chExt cx="960" cy="576"/>
          </a:xfrm>
        </p:grpSpPr>
        <p:sp>
          <p:nvSpPr>
            <p:cNvPr id="514189" name="AutoShape 141"/>
            <p:cNvSpPr>
              <a:spLocks noChangeAspect="1" noChangeArrowheads="1" noTextEdit="1"/>
            </p:cNvSpPr>
            <p:nvPr/>
          </p:nvSpPr>
          <p:spPr bwMode="auto">
            <a:xfrm>
              <a:off x="852" y="1488"/>
              <a:ext cx="960" cy="5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14190" name="Line 142"/>
            <p:cNvSpPr>
              <a:spLocks noChangeShapeType="1"/>
            </p:cNvSpPr>
            <p:nvPr/>
          </p:nvSpPr>
          <p:spPr bwMode="auto">
            <a:xfrm>
              <a:off x="1369" y="1783"/>
              <a:ext cx="406"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191" name="Rectangle 143"/>
            <p:cNvSpPr>
              <a:spLocks noChangeArrowheads="1"/>
            </p:cNvSpPr>
            <p:nvPr/>
          </p:nvSpPr>
          <p:spPr bwMode="auto">
            <a:xfrm>
              <a:off x="1666" y="1814"/>
              <a:ext cx="186" cy="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b</a:t>
              </a:r>
              <a:endParaRPr lang="en-US"/>
            </a:p>
          </p:txBody>
        </p:sp>
        <p:sp>
          <p:nvSpPr>
            <p:cNvPr id="514192" name="Rectangle 144"/>
            <p:cNvSpPr>
              <a:spLocks noChangeArrowheads="1"/>
            </p:cNvSpPr>
            <p:nvPr/>
          </p:nvSpPr>
          <p:spPr bwMode="auto">
            <a:xfrm>
              <a:off x="1513" y="1814"/>
              <a:ext cx="199" cy="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a:t>
              </a:r>
              <a:endParaRPr lang="en-US"/>
            </a:p>
          </p:txBody>
        </p:sp>
        <p:sp>
          <p:nvSpPr>
            <p:cNvPr id="514193" name="Rectangle 145"/>
            <p:cNvSpPr>
              <a:spLocks noChangeArrowheads="1"/>
            </p:cNvSpPr>
            <p:nvPr/>
          </p:nvSpPr>
          <p:spPr bwMode="auto">
            <a:xfrm>
              <a:off x="1375" y="1814"/>
              <a:ext cx="174" cy="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a</a:t>
              </a:r>
              <a:endParaRPr lang="en-US"/>
            </a:p>
          </p:txBody>
        </p:sp>
        <p:sp>
          <p:nvSpPr>
            <p:cNvPr id="514194" name="Rectangle 146"/>
            <p:cNvSpPr>
              <a:spLocks noChangeArrowheads="1"/>
            </p:cNvSpPr>
            <p:nvPr/>
          </p:nvSpPr>
          <p:spPr bwMode="auto">
            <a:xfrm>
              <a:off x="1420" y="1492"/>
              <a:ext cx="392" cy="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Pab</a:t>
              </a:r>
              <a:endParaRPr lang="en-US"/>
            </a:p>
          </p:txBody>
        </p:sp>
        <p:sp>
          <p:nvSpPr>
            <p:cNvPr id="514195" name="Rectangle 147"/>
            <p:cNvSpPr>
              <a:spLocks noChangeArrowheads="1"/>
            </p:cNvSpPr>
            <p:nvPr/>
          </p:nvSpPr>
          <p:spPr bwMode="auto">
            <a:xfrm>
              <a:off x="1199" y="1657"/>
              <a:ext cx="199" cy="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a:t>
              </a:r>
              <a:endParaRPr lang="en-US"/>
            </a:p>
          </p:txBody>
        </p:sp>
        <p:sp>
          <p:nvSpPr>
            <p:cNvPr id="514196" name="Rectangle 148"/>
            <p:cNvSpPr>
              <a:spLocks noChangeArrowheads="1"/>
            </p:cNvSpPr>
            <p:nvPr/>
          </p:nvSpPr>
          <p:spPr bwMode="auto">
            <a:xfrm>
              <a:off x="874" y="1657"/>
              <a:ext cx="266" cy="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900">
                  <a:solidFill>
                    <a:srgbClr val="000000"/>
                  </a:solidFill>
                  <a:latin typeface="Times New Roman" pitchFamily="18" charset="0"/>
                </a:rPr>
                <a:t>M</a:t>
              </a:r>
              <a:endParaRPr lang="en-US"/>
            </a:p>
          </p:txBody>
        </p:sp>
        <p:sp>
          <p:nvSpPr>
            <p:cNvPr id="514197" name="Rectangle 149"/>
            <p:cNvSpPr>
              <a:spLocks noChangeArrowheads="1"/>
            </p:cNvSpPr>
            <p:nvPr/>
          </p:nvSpPr>
          <p:spPr bwMode="auto">
            <a:xfrm>
              <a:off x="1068" y="1779"/>
              <a:ext cx="12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000">
                  <a:solidFill>
                    <a:srgbClr val="000000"/>
                  </a:solidFill>
                  <a:latin typeface="Times New Roman" pitchFamily="18" charset="0"/>
                </a:rPr>
                <a:t>c</a:t>
              </a:r>
              <a:endParaRPr lang="en-US"/>
            </a:p>
          </p:txBody>
        </p:sp>
      </p:grpSp>
      <p:grpSp>
        <p:nvGrpSpPr>
          <p:cNvPr id="514198" name="Group 150"/>
          <p:cNvGrpSpPr>
            <a:grpSpLocks noChangeAspect="1"/>
          </p:cNvGrpSpPr>
          <p:nvPr/>
        </p:nvGrpSpPr>
        <p:grpSpPr bwMode="auto">
          <a:xfrm>
            <a:off x="762000" y="3352800"/>
            <a:ext cx="3086100" cy="876300"/>
            <a:chOff x="480" y="2112"/>
            <a:chExt cx="1944" cy="552"/>
          </a:xfrm>
        </p:grpSpPr>
        <p:sp>
          <p:nvSpPr>
            <p:cNvPr id="514199" name="AutoShape 151"/>
            <p:cNvSpPr>
              <a:spLocks noChangeAspect="1" noChangeArrowheads="1" noTextEdit="1"/>
            </p:cNvSpPr>
            <p:nvPr/>
          </p:nvSpPr>
          <p:spPr bwMode="auto">
            <a:xfrm>
              <a:off x="480" y="2112"/>
              <a:ext cx="1944" cy="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514200" name="Group 152"/>
            <p:cNvGrpSpPr>
              <a:grpSpLocks/>
            </p:cNvGrpSpPr>
            <p:nvPr/>
          </p:nvGrpSpPr>
          <p:grpSpPr bwMode="auto">
            <a:xfrm>
              <a:off x="517" y="2110"/>
              <a:ext cx="1537" cy="399"/>
              <a:chOff x="517" y="2110"/>
              <a:chExt cx="1537" cy="399"/>
            </a:xfrm>
          </p:grpSpPr>
          <p:sp>
            <p:nvSpPr>
              <p:cNvPr id="514201" name="Rectangle 153"/>
              <p:cNvSpPr>
                <a:spLocks noChangeArrowheads="1"/>
              </p:cNvSpPr>
              <p:nvPr/>
            </p:nvSpPr>
            <p:spPr bwMode="auto">
              <a:xfrm>
                <a:off x="1903" y="2266"/>
                <a:ext cx="151" cy="2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Times New Roman" pitchFamily="18" charset="0"/>
                  </a:rPr>
                  <a:t>z</a:t>
                </a:r>
                <a:endParaRPr lang="en-US"/>
              </a:p>
            </p:txBody>
          </p:sp>
          <p:sp>
            <p:nvSpPr>
              <p:cNvPr id="514202" name="Rectangle 154"/>
              <p:cNvSpPr>
                <a:spLocks noChangeArrowheads="1"/>
              </p:cNvSpPr>
              <p:nvPr/>
            </p:nvSpPr>
            <p:spPr bwMode="auto">
              <a:xfrm>
                <a:off x="1554" y="2266"/>
                <a:ext cx="203" cy="2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Times New Roman" pitchFamily="18" charset="0"/>
                  </a:rPr>
                  <a:t>C</a:t>
                </a:r>
                <a:endParaRPr lang="en-US"/>
              </a:p>
            </p:txBody>
          </p:sp>
          <p:sp>
            <p:nvSpPr>
              <p:cNvPr id="514203" name="Rectangle 155"/>
              <p:cNvSpPr>
                <a:spLocks noChangeArrowheads="1"/>
              </p:cNvSpPr>
              <p:nvPr/>
            </p:nvSpPr>
            <p:spPr bwMode="auto">
              <a:xfrm>
                <a:off x="776" y="2266"/>
                <a:ext cx="342" cy="2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i="1">
                    <a:solidFill>
                      <a:srgbClr val="000000"/>
                    </a:solidFill>
                    <a:latin typeface="Times New Roman" pitchFamily="18" charset="0"/>
                  </a:rPr>
                  <a:t>zgh</a:t>
                </a:r>
                <a:endParaRPr lang="en-US"/>
              </a:p>
            </p:txBody>
          </p:sp>
          <p:sp>
            <p:nvSpPr>
              <p:cNvPr id="514204" name="Rectangle 156"/>
              <p:cNvSpPr>
                <a:spLocks noChangeArrowheads="1"/>
              </p:cNvSpPr>
              <p:nvPr/>
            </p:nvSpPr>
            <p:spPr bwMode="auto">
              <a:xfrm>
                <a:off x="1681" y="2139"/>
                <a:ext cx="328" cy="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100" i="1">
                    <a:solidFill>
                      <a:srgbClr val="000000"/>
                    </a:solidFill>
                    <a:latin typeface="Times New Roman" pitchFamily="18" charset="0"/>
                  </a:rPr>
                  <a:t>W</a:t>
                </a:r>
                <a:endParaRPr lang="en-US"/>
              </a:p>
            </p:txBody>
          </p:sp>
          <p:sp>
            <p:nvSpPr>
              <p:cNvPr id="514205" name="Rectangle 157"/>
              <p:cNvSpPr>
                <a:spLocks noChangeArrowheads="1"/>
              </p:cNvSpPr>
              <p:nvPr/>
            </p:nvSpPr>
            <p:spPr bwMode="auto">
              <a:xfrm>
                <a:off x="517" y="2139"/>
                <a:ext cx="328" cy="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100" i="1">
                    <a:solidFill>
                      <a:srgbClr val="000000"/>
                    </a:solidFill>
                    <a:latin typeface="Times New Roman" pitchFamily="18" charset="0"/>
                  </a:rPr>
                  <a:t>M</a:t>
                </a:r>
                <a:endParaRPr lang="en-US"/>
              </a:p>
            </p:txBody>
          </p:sp>
          <p:sp>
            <p:nvSpPr>
              <p:cNvPr id="514206" name="Rectangle 158"/>
              <p:cNvSpPr>
                <a:spLocks noChangeArrowheads="1"/>
              </p:cNvSpPr>
              <p:nvPr/>
            </p:nvSpPr>
            <p:spPr bwMode="auto">
              <a:xfrm>
                <a:off x="1367" y="2110"/>
                <a:ext cx="31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100" i="1">
                    <a:solidFill>
                      <a:srgbClr val="000000"/>
                    </a:solidFill>
                    <a:latin typeface="Symbol" pitchFamily="18" charset="2"/>
                  </a:rPr>
                  <a:t>s</a:t>
                </a:r>
                <a:endParaRPr lang="en-US"/>
              </a:p>
            </p:txBody>
          </p:sp>
          <p:sp>
            <p:nvSpPr>
              <p:cNvPr id="514207" name="Rectangle 159"/>
              <p:cNvSpPr>
                <a:spLocks noChangeArrowheads="1"/>
              </p:cNvSpPr>
              <p:nvPr/>
            </p:nvSpPr>
            <p:spPr bwMode="auto">
              <a:xfrm>
                <a:off x="1188" y="2110"/>
                <a:ext cx="305"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100">
                    <a:solidFill>
                      <a:srgbClr val="000000"/>
                    </a:solidFill>
                    <a:latin typeface="Symbol" pitchFamily="18" charset="2"/>
                  </a:rPr>
                  <a:t>=</a:t>
                </a:r>
                <a:endParaRPr lang="en-US"/>
              </a:p>
            </p:txBody>
          </p:sp>
          <p:sp>
            <p:nvSpPr>
              <p:cNvPr id="514208" name="Rectangle 160"/>
              <p:cNvSpPr>
                <a:spLocks noChangeArrowheads="1"/>
              </p:cNvSpPr>
              <p:nvPr/>
            </p:nvSpPr>
            <p:spPr bwMode="auto">
              <a:xfrm>
                <a:off x="1025" y="2266"/>
                <a:ext cx="172" cy="2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200">
                    <a:solidFill>
                      <a:srgbClr val="000000"/>
                    </a:solidFill>
                    <a:latin typeface="Times New Roman" pitchFamily="18" charset="0"/>
                  </a:rPr>
                  <a:t>1</a:t>
                </a:r>
                <a:endParaRPr lang="en-US"/>
              </a:p>
            </p:txBody>
          </p:sp>
        </p:grpSp>
        <p:sp>
          <p:nvSpPr>
            <p:cNvPr id="514209" name="Rectangle 161"/>
            <p:cNvSpPr>
              <a:spLocks noChangeArrowheads="1"/>
            </p:cNvSpPr>
            <p:nvPr/>
          </p:nvSpPr>
          <p:spPr bwMode="auto">
            <a:xfrm>
              <a:off x="2019" y="2110"/>
              <a:ext cx="202" cy="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100">
                  <a:solidFill>
                    <a:srgbClr val="000000"/>
                  </a:solidFill>
                  <a:latin typeface=".VnBook-Antiqua" pitchFamily="34" charset="0"/>
                </a:rPr>
                <a:t>.</a:t>
              </a:r>
              <a:endParaRPr lang="en-US"/>
            </a:p>
          </p:txBody>
        </p:sp>
        <p:sp>
          <p:nvSpPr>
            <p:cNvPr id="514210" name="Rectangle 162"/>
            <p:cNvSpPr>
              <a:spLocks noChangeArrowheads="1"/>
            </p:cNvSpPr>
            <p:nvPr/>
          </p:nvSpPr>
          <p:spPr bwMode="auto">
            <a:xfrm>
              <a:off x="2084" y="2110"/>
              <a:ext cx="202" cy="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100">
                  <a:solidFill>
                    <a:srgbClr val="000000"/>
                  </a:solidFill>
                  <a:latin typeface=".VnBook-Antiqua" pitchFamily="34" charset="0"/>
                </a:rPr>
                <a:t> </a:t>
              </a:r>
              <a:endParaRPr lang="en-US"/>
            </a:p>
          </p:txBody>
        </p:sp>
      </p:grpSp>
      <p:grpSp>
        <p:nvGrpSpPr>
          <p:cNvPr id="514211" name="Group 163"/>
          <p:cNvGrpSpPr>
            <a:grpSpLocks/>
          </p:cNvGrpSpPr>
          <p:nvPr/>
        </p:nvGrpSpPr>
        <p:grpSpPr bwMode="auto">
          <a:xfrm>
            <a:off x="647700" y="4114800"/>
            <a:ext cx="4648200" cy="990600"/>
            <a:chOff x="408" y="2592"/>
            <a:chExt cx="2928" cy="624"/>
          </a:xfrm>
        </p:grpSpPr>
        <p:grpSp>
          <p:nvGrpSpPr>
            <p:cNvPr id="514212" name="Group 164"/>
            <p:cNvGrpSpPr>
              <a:grpSpLocks noChangeAspect="1"/>
            </p:cNvGrpSpPr>
            <p:nvPr/>
          </p:nvGrpSpPr>
          <p:grpSpPr bwMode="auto">
            <a:xfrm>
              <a:off x="408" y="2592"/>
              <a:ext cx="2928" cy="624"/>
              <a:chOff x="408" y="2592"/>
              <a:chExt cx="2928" cy="624"/>
            </a:xfrm>
          </p:grpSpPr>
          <p:sp>
            <p:nvSpPr>
              <p:cNvPr id="514213" name="AutoShape 165"/>
              <p:cNvSpPr>
                <a:spLocks noChangeAspect="1" noChangeArrowheads="1" noTextEdit="1"/>
              </p:cNvSpPr>
              <p:nvPr/>
            </p:nvSpPr>
            <p:spPr bwMode="auto">
              <a:xfrm>
                <a:off x="408" y="2592"/>
                <a:ext cx="2928" cy="6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514214" name="Group 166"/>
              <p:cNvGrpSpPr>
                <a:grpSpLocks/>
              </p:cNvGrpSpPr>
              <p:nvPr/>
            </p:nvGrpSpPr>
            <p:grpSpPr bwMode="auto">
              <a:xfrm>
                <a:off x="447" y="2590"/>
                <a:ext cx="2421" cy="437"/>
                <a:chOff x="447" y="2590"/>
                <a:chExt cx="2421" cy="437"/>
              </a:xfrm>
            </p:grpSpPr>
            <p:sp>
              <p:nvSpPr>
                <p:cNvPr id="514215" name="Rectangle 167"/>
                <p:cNvSpPr>
                  <a:spLocks noChangeArrowheads="1"/>
                </p:cNvSpPr>
                <p:nvPr/>
              </p:nvSpPr>
              <p:spPr bwMode="auto">
                <a:xfrm>
                  <a:off x="2665" y="2621"/>
                  <a:ext cx="203"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500">
                      <a:solidFill>
                        <a:srgbClr val="000000"/>
                      </a:solidFill>
                      <a:latin typeface="Times New Roman" pitchFamily="18" charset="0"/>
                    </a:rPr>
                    <a:t>)</a:t>
                  </a:r>
                  <a:endParaRPr lang="en-US"/>
                </a:p>
              </p:txBody>
            </p:sp>
            <p:sp>
              <p:nvSpPr>
                <p:cNvPr id="514216" name="Rectangle 168"/>
                <p:cNvSpPr>
                  <a:spLocks noChangeArrowheads="1"/>
                </p:cNvSpPr>
                <p:nvPr/>
              </p:nvSpPr>
              <p:spPr bwMode="auto">
                <a:xfrm>
                  <a:off x="1757" y="2621"/>
                  <a:ext cx="203"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500">
                      <a:solidFill>
                        <a:srgbClr val="000000"/>
                      </a:solidFill>
                      <a:latin typeface="Times New Roman" pitchFamily="18" charset="0"/>
                    </a:rPr>
                    <a:t>(</a:t>
                  </a:r>
                  <a:endParaRPr lang="en-US"/>
                </a:p>
              </p:txBody>
            </p:sp>
            <p:sp>
              <p:nvSpPr>
                <p:cNvPr id="514217" name="Rectangle 169"/>
                <p:cNvSpPr>
                  <a:spLocks noChangeArrowheads="1"/>
                </p:cNvSpPr>
                <p:nvPr/>
              </p:nvSpPr>
              <p:spPr bwMode="auto">
                <a:xfrm>
                  <a:off x="2534" y="2762"/>
                  <a:ext cx="178"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rPr>
                    <a:t>2</a:t>
                  </a:r>
                  <a:endParaRPr lang="en-US"/>
                </a:p>
              </p:txBody>
            </p:sp>
            <p:sp>
              <p:nvSpPr>
                <p:cNvPr id="514218" name="Rectangle 170"/>
                <p:cNvSpPr>
                  <a:spLocks noChangeArrowheads="1"/>
                </p:cNvSpPr>
                <p:nvPr/>
              </p:nvSpPr>
              <p:spPr bwMode="auto">
                <a:xfrm>
                  <a:off x="1991" y="2762"/>
                  <a:ext cx="178"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rPr>
                    <a:t>1</a:t>
                  </a:r>
                  <a:endParaRPr lang="en-US"/>
                </a:p>
              </p:txBody>
            </p:sp>
            <p:sp>
              <p:nvSpPr>
                <p:cNvPr id="514219" name="Rectangle 171"/>
                <p:cNvSpPr>
                  <a:spLocks noChangeArrowheads="1"/>
                </p:cNvSpPr>
                <p:nvPr/>
              </p:nvSpPr>
              <p:spPr bwMode="auto">
                <a:xfrm>
                  <a:off x="1006" y="2762"/>
                  <a:ext cx="178"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a:solidFill>
                        <a:srgbClr val="000000"/>
                      </a:solidFill>
                      <a:latin typeface="Times New Roman" pitchFamily="18" charset="0"/>
                    </a:rPr>
                    <a:t>2</a:t>
                  </a:r>
                  <a:endParaRPr lang="en-US"/>
                </a:p>
              </p:txBody>
            </p:sp>
            <p:sp>
              <p:nvSpPr>
                <p:cNvPr id="514220" name="Rectangle 172"/>
                <p:cNvSpPr>
                  <a:spLocks noChangeArrowheads="1"/>
                </p:cNvSpPr>
                <p:nvPr/>
              </p:nvSpPr>
              <p:spPr bwMode="auto">
                <a:xfrm>
                  <a:off x="2382" y="2621"/>
                  <a:ext cx="249"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500" i="1">
                      <a:solidFill>
                        <a:srgbClr val="000000"/>
                      </a:solidFill>
                      <a:latin typeface="Times New Roman" pitchFamily="18" charset="0"/>
                    </a:rPr>
                    <a:t>S</a:t>
                  </a:r>
                  <a:endParaRPr lang="en-US"/>
                </a:p>
              </p:txBody>
            </p:sp>
            <p:sp>
              <p:nvSpPr>
                <p:cNvPr id="514221" name="Rectangle 173"/>
                <p:cNvSpPr>
                  <a:spLocks noChangeArrowheads="1"/>
                </p:cNvSpPr>
                <p:nvPr/>
              </p:nvSpPr>
              <p:spPr bwMode="auto">
                <a:xfrm>
                  <a:off x="1860" y="2621"/>
                  <a:ext cx="249"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500" i="1">
                      <a:solidFill>
                        <a:srgbClr val="000000"/>
                      </a:solidFill>
                      <a:latin typeface="Times New Roman" pitchFamily="18" charset="0"/>
                    </a:rPr>
                    <a:t>S</a:t>
                  </a:r>
                  <a:endParaRPr lang="en-US"/>
                </a:p>
              </p:txBody>
            </p:sp>
            <p:sp>
              <p:nvSpPr>
                <p:cNvPr id="514222" name="Rectangle 174"/>
                <p:cNvSpPr>
                  <a:spLocks noChangeArrowheads="1"/>
                </p:cNvSpPr>
                <p:nvPr/>
              </p:nvSpPr>
              <p:spPr bwMode="auto">
                <a:xfrm>
                  <a:off x="447" y="2621"/>
                  <a:ext cx="341"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500" i="1">
                      <a:solidFill>
                        <a:srgbClr val="000000"/>
                      </a:solidFill>
                      <a:latin typeface="Times New Roman" pitchFamily="18" charset="0"/>
                    </a:rPr>
                    <a:t>M</a:t>
                  </a:r>
                  <a:endParaRPr lang="en-US"/>
                </a:p>
              </p:txBody>
            </p:sp>
            <p:sp>
              <p:nvSpPr>
                <p:cNvPr id="514223" name="Rectangle 175"/>
                <p:cNvSpPr>
                  <a:spLocks noChangeArrowheads="1"/>
                </p:cNvSpPr>
                <p:nvPr/>
              </p:nvSpPr>
              <p:spPr bwMode="auto">
                <a:xfrm>
                  <a:off x="1580" y="2762"/>
                  <a:ext cx="211"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00"/>
                      </a:solidFill>
                      <a:latin typeface="Times New Roman" pitchFamily="18" charset="0"/>
                    </a:rPr>
                    <a:t>C</a:t>
                  </a:r>
                  <a:endParaRPr lang="en-US"/>
                </a:p>
              </p:txBody>
            </p:sp>
            <p:sp>
              <p:nvSpPr>
                <p:cNvPr id="514224" name="Rectangle 176"/>
                <p:cNvSpPr>
                  <a:spLocks noChangeArrowheads="1"/>
                </p:cNvSpPr>
                <p:nvPr/>
              </p:nvSpPr>
              <p:spPr bwMode="auto">
                <a:xfrm>
                  <a:off x="721" y="2762"/>
                  <a:ext cx="353"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2500" i="1">
                      <a:solidFill>
                        <a:srgbClr val="000000"/>
                      </a:solidFill>
                      <a:latin typeface="Times New Roman" pitchFamily="18" charset="0"/>
                    </a:rPr>
                    <a:t>zgh</a:t>
                  </a:r>
                  <a:endParaRPr lang="en-US"/>
                </a:p>
              </p:txBody>
            </p:sp>
            <p:sp>
              <p:nvSpPr>
                <p:cNvPr id="514225" name="Rectangle 177"/>
                <p:cNvSpPr>
                  <a:spLocks noChangeArrowheads="1"/>
                </p:cNvSpPr>
                <p:nvPr/>
              </p:nvSpPr>
              <p:spPr bwMode="auto">
                <a:xfrm>
                  <a:off x="2163" y="2590"/>
                  <a:ext cx="31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500">
                      <a:solidFill>
                        <a:srgbClr val="000000"/>
                      </a:solidFill>
                      <a:latin typeface="Symbol" pitchFamily="18" charset="2"/>
                    </a:rPr>
                    <a:t>+</a:t>
                  </a:r>
                  <a:endParaRPr lang="en-US"/>
                </a:p>
              </p:txBody>
            </p:sp>
            <p:sp>
              <p:nvSpPr>
                <p:cNvPr id="514226" name="Rectangle 178"/>
                <p:cNvSpPr>
                  <a:spLocks noChangeArrowheads="1"/>
                </p:cNvSpPr>
                <p:nvPr/>
              </p:nvSpPr>
              <p:spPr bwMode="auto">
                <a:xfrm>
                  <a:off x="1193" y="2590"/>
                  <a:ext cx="31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500">
                      <a:solidFill>
                        <a:srgbClr val="000000"/>
                      </a:solidFill>
                      <a:latin typeface="Symbol" pitchFamily="18" charset="2"/>
                    </a:rPr>
                    <a:t>=</a:t>
                  </a:r>
                  <a:endParaRPr lang="en-US"/>
                </a:p>
              </p:txBody>
            </p:sp>
            <p:sp>
              <p:nvSpPr>
                <p:cNvPr id="514227" name="Rectangle 179"/>
                <p:cNvSpPr>
                  <a:spLocks noChangeArrowheads="1"/>
                </p:cNvSpPr>
                <p:nvPr/>
              </p:nvSpPr>
              <p:spPr bwMode="auto">
                <a:xfrm>
                  <a:off x="1382" y="2590"/>
                  <a:ext cx="333"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500" i="1">
                      <a:solidFill>
                        <a:srgbClr val="000000"/>
                      </a:solidFill>
                      <a:latin typeface="Symbol" pitchFamily="18" charset="2"/>
                    </a:rPr>
                    <a:t>s</a:t>
                  </a:r>
                  <a:endParaRPr lang="en-US"/>
                </a:p>
              </p:txBody>
            </p:sp>
          </p:grpSp>
          <p:sp>
            <p:nvSpPr>
              <p:cNvPr id="514228" name="Rectangle 180"/>
              <p:cNvSpPr>
                <a:spLocks noChangeArrowheads="1"/>
              </p:cNvSpPr>
              <p:nvPr/>
            </p:nvSpPr>
            <p:spPr bwMode="auto">
              <a:xfrm>
                <a:off x="2799" y="2590"/>
                <a:ext cx="212" cy="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500">
                    <a:solidFill>
                      <a:srgbClr val="000000"/>
                    </a:solidFill>
                    <a:latin typeface=".VnBook-Antiqua" pitchFamily="34" charset="0"/>
                  </a:rPr>
                  <a:t>.</a:t>
                </a:r>
                <a:endParaRPr lang="en-US"/>
              </a:p>
            </p:txBody>
          </p:sp>
          <p:sp>
            <p:nvSpPr>
              <p:cNvPr id="514229" name="Rectangle 181"/>
              <p:cNvSpPr>
                <a:spLocks noChangeArrowheads="1"/>
              </p:cNvSpPr>
              <p:nvPr/>
            </p:nvSpPr>
            <p:spPr bwMode="auto">
              <a:xfrm>
                <a:off x="2868" y="2590"/>
                <a:ext cx="212" cy="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3500">
                    <a:solidFill>
                      <a:srgbClr val="000000"/>
                    </a:solidFill>
                    <a:latin typeface=".VnBook-Antiqua" pitchFamily="34" charset="0"/>
                  </a:rPr>
                  <a:t> </a:t>
                </a:r>
                <a:endParaRPr lang="en-US"/>
              </a:p>
            </p:txBody>
          </p:sp>
        </p:grpSp>
        <p:sp>
          <p:nvSpPr>
            <p:cNvPr id="514230" name="Line 182"/>
            <p:cNvSpPr>
              <a:spLocks noChangeShapeType="1"/>
            </p:cNvSpPr>
            <p:nvPr/>
          </p:nvSpPr>
          <p:spPr bwMode="auto">
            <a:xfrm>
              <a:off x="1824" y="2691"/>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231" name="Line 183"/>
            <p:cNvSpPr>
              <a:spLocks noChangeShapeType="1"/>
            </p:cNvSpPr>
            <p:nvPr/>
          </p:nvSpPr>
          <p:spPr bwMode="auto">
            <a:xfrm>
              <a:off x="2112" y="2688"/>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232" name="Line 184"/>
            <p:cNvSpPr>
              <a:spLocks noChangeShapeType="1"/>
            </p:cNvSpPr>
            <p:nvPr/>
          </p:nvSpPr>
          <p:spPr bwMode="auto">
            <a:xfrm>
              <a:off x="2352" y="2688"/>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233" name="Line 185"/>
            <p:cNvSpPr>
              <a:spLocks noChangeShapeType="1"/>
            </p:cNvSpPr>
            <p:nvPr/>
          </p:nvSpPr>
          <p:spPr bwMode="auto">
            <a:xfrm>
              <a:off x="2640" y="2688"/>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514050"/>
                                        </p:tgtEl>
                                        <p:attrNameLst>
                                          <p:attrName>style.visibility</p:attrName>
                                        </p:attrNameLst>
                                      </p:cBhvr>
                                      <p:to>
                                        <p:strVal val="visible"/>
                                      </p:to>
                                    </p:set>
                                    <p:animEffect transition="in" filter="checkerboard(across)">
                                      <p:cBhvr>
                                        <p:cTn id="7" dur="500"/>
                                        <p:tgtEl>
                                          <p:spTgt spid="51405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514051"/>
                                        </p:tgtEl>
                                        <p:attrNameLst>
                                          <p:attrName>style.visibility</p:attrName>
                                        </p:attrNameLst>
                                      </p:cBhvr>
                                      <p:to>
                                        <p:strVal val="visible"/>
                                      </p:to>
                                    </p:set>
                                    <p:animEffect transition="in" filter="box(in)">
                                      <p:cBhvr>
                                        <p:cTn id="12" dur="500"/>
                                        <p:tgtEl>
                                          <p:spTgt spid="51405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 presetClass="entr" presetSubtype="1" fill="hold" nodeType="clickEffect">
                                  <p:stCondLst>
                                    <p:cond delay="0"/>
                                  </p:stCondLst>
                                  <p:childTnLst>
                                    <p:set>
                                      <p:cBhvr>
                                        <p:cTn id="16" dur="1" fill="hold">
                                          <p:stCondLst>
                                            <p:cond delay="0"/>
                                          </p:stCondLst>
                                        </p:cTn>
                                        <p:tgtEl>
                                          <p:spTgt spid="514053"/>
                                        </p:tgtEl>
                                        <p:attrNameLst>
                                          <p:attrName>style.visibility</p:attrName>
                                        </p:attrNameLst>
                                      </p:cBhvr>
                                      <p:to>
                                        <p:strVal val="visible"/>
                                      </p:to>
                                    </p:set>
                                    <p:anim calcmode="lin" valueType="num">
                                      <p:cBhvr additive="base">
                                        <p:cTn id="17" dur="2000" fill="hold"/>
                                        <p:tgtEl>
                                          <p:spTgt spid="514053"/>
                                        </p:tgtEl>
                                        <p:attrNameLst>
                                          <p:attrName>ppt_x</p:attrName>
                                        </p:attrNameLst>
                                      </p:cBhvr>
                                      <p:tavLst>
                                        <p:tav tm="0">
                                          <p:val>
                                            <p:strVal val="#ppt_x"/>
                                          </p:val>
                                        </p:tav>
                                        <p:tav tm="100000">
                                          <p:val>
                                            <p:strVal val="#ppt_x"/>
                                          </p:val>
                                        </p:tav>
                                      </p:tavLst>
                                    </p:anim>
                                    <p:anim calcmode="lin" valueType="num">
                                      <p:cBhvr additive="base">
                                        <p:cTn id="18" dur="2000" fill="hold"/>
                                        <p:tgtEl>
                                          <p:spTgt spid="514053"/>
                                        </p:tgtEl>
                                        <p:attrNameLst>
                                          <p:attrName>ppt_y</p:attrName>
                                        </p:attrNameLst>
                                      </p:cBhvr>
                                      <p:tavLst>
                                        <p:tav tm="0">
                                          <p:val>
                                            <p:strVal val="0-#ppt_h/2"/>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2" presetClass="entr" presetSubtype="1" fill="hold" grpId="0" nodeType="clickEffect">
                                  <p:stCondLst>
                                    <p:cond delay="0"/>
                                  </p:stCondLst>
                                  <p:childTnLst>
                                    <p:set>
                                      <p:cBhvr>
                                        <p:cTn id="22" dur="1" fill="hold">
                                          <p:stCondLst>
                                            <p:cond delay="0"/>
                                          </p:stCondLst>
                                        </p:cTn>
                                        <p:tgtEl>
                                          <p:spTgt spid="514052"/>
                                        </p:tgtEl>
                                        <p:attrNameLst>
                                          <p:attrName>style.visibility</p:attrName>
                                        </p:attrNameLst>
                                      </p:cBhvr>
                                      <p:to>
                                        <p:strVal val="visible"/>
                                      </p:to>
                                    </p:set>
                                    <p:animEffect transition="in" filter="wipe(up)">
                                      <p:cBhvr>
                                        <p:cTn id="23" dur="500"/>
                                        <p:tgtEl>
                                          <p:spTgt spid="514052"/>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2" presetClass="entr" presetSubtype="8" fill="hold" nodeType="clickEffect">
                                  <p:stCondLst>
                                    <p:cond delay="0"/>
                                  </p:stCondLst>
                                  <p:childTnLst>
                                    <p:set>
                                      <p:cBhvr>
                                        <p:cTn id="27" dur="1" fill="hold">
                                          <p:stCondLst>
                                            <p:cond delay="0"/>
                                          </p:stCondLst>
                                        </p:cTn>
                                        <p:tgtEl>
                                          <p:spTgt spid="514188"/>
                                        </p:tgtEl>
                                        <p:attrNameLst>
                                          <p:attrName>style.visibility</p:attrName>
                                        </p:attrNameLst>
                                      </p:cBhvr>
                                      <p:to>
                                        <p:strVal val="visible"/>
                                      </p:to>
                                    </p:set>
                                    <p:anim calcmode="lin" valueType="num">
                                      <p:cBhvr additive="base">
                                        <p:cTn id="28" dur="2000" fill="hold"/>
                                        <p:tgtEl>
                                          <p:spTgt spid="514188"/>
                                        </p:tgtEl>
                                        <p:attrNameLst>
                                          <p:attrName>ppt_x</p:attrName>
                                        </p:attrNameLst>
                                      </p:cBhvr>
                                      <p:tavLst>
                                        <p:tav tm="0">
                                          <p:val>
                                            <p:strVal val="0-#ppt_w/2"/>
                                          </p:val>
                                        </p:tav>
                                        <p:tav tm="100000">
                                          <p:val>
                                            <p:strVal val="#ppt_x"/>
                                          </p:val>
                                        </p:tav>
                                      </p:tavLst>
                                    </p:anim>
                                    <p:anim calcmode="lin" valueType="num">
                                      <p:cBhvr additive="base">
                                        <p:cTn id="29" dur="2000" fill="hold"/>
                                        <p:tgtEl>
                                          <p:spTgt spid="514188"/>
                                        </p:tgtEl>
                                        <p:attrNameLst>
                                          <p:attrName>ppt_y</p:attrName>
                                        </p:attrNameLst>
                                      </p:cBhvr>
                                      <p:tavLst>
                                        <p:tav tm="0">
                                          <p:val>
                                            <p:strVal val="#ppt_y"/>
                                          </p:val>
                                        </p:tav>
                                        <p:tav tm="100000">
                                          <p:val>
                                            <p:strVal val="#ppt_y"/>
                                          </p:val>
                                        </p:tav>
                                      </p:tavLst>
                                    </p:anim>
                                  </p:childTnLst>
                                </p:cTn>
                              </p:par>
                            </p:childTnLst>
                          </p:cTn>
                        </p:par>
                      </p:childTnLst>
                    </p:cTn>
                  </p:par>
                  <p:par>
                    <p:cTn id="30" fill="hold" nodeType="clickPar">
                      <p:stCondLst>
                        <p:cond delay="indefinite"/>
                      </p:stCondLst>
                      <p:childTnLst>
                        <p:par>
                          <p:cTn id="31" fill="hold" nodeType="withGroup">
                            <p:stCondLst>
                              <p:cond delay="0"/>
                            </p:stCondLst>
                            <p:childTnLst>
                              <p:par>
                                <p:cTn id="32" presetID="2" presetClass="entr" presetSubtype="8" fill="hold" nodeType="clickEffect">
                                  <p:stCondLst>
                                    <p:cond delay="0"/>
                                  </p:stCondLst>
                                  <p:childTnLst>
                                    <p:set>
                                      <p:cBhvr>
                                        <p:cTn id="33" dur="1" fill="hold">
                                          <p:stCondLst>
                                            <p:cond delay="0"/>
                                          </p:stCondLst>
                                        </p:cTn>
                                        <p:tgtEl>
                                          <p:spTgt spid="514198"/>
                                        </p:tgtEl>
                                        <p:attrNameLst>
                                          <p:attrName>style.visibility</p:attrName>
                                        </p:attrNameLst>
                                      </p:cBhvr>
                                      <p:to>
                                        <p:strVal val="visible"/>
                                      </p:to>
                                    </p:set>
                                    <p:anim calcmode="lin" valueType="num">
                                      <p:cBhvr additive="base">
                                        <p:cTn id="34" dur="2000" fill="hold"/>
                                        <p:tgtEl>
                                          <p:spTgt spid="514198"/>
                                        </p:tgtEl>
                                        <p:attrNameLst>
                                          <p:attrName>ppt_x</p:attrName>
                                        </p:attrNameLst>
                                      </p:cBhvr>
                                      <p:tavLst>
                                        <p:tav tm="0">
                                          <p:val>
                                            <p:strVal val="0-#ppt_w/2"/>
                                          </p:val>
                                        </p:tav>
                                        <p:tav tm="100000">
                                          <p:val>
                                            <p:strVal val="#ppt_x"/>
                                          </p:val>
                                        </p:tav>
                                      </p:tavLst>
                                    </p:anim>
                                    <p:anim calcmode="lin" valueType="num">
                                      <p:cBhvr additive="base">
                                        <p:cTn id="35" dur="2000" fill="hold"/>
                                        <p:tgtEl>
                                          <p:spTgt spid="514198"/>
                                        </p:tgtEl>
                                        <p:attrNameLst>
                                          <p:attrName>ppt_y</p:attrName>
                                        </p:attrNameLst>
                                      </p:cBhvr>
                                      <p:tavLst>
                                        <p:tav tm="0">
                                          <p:val>
                                            <p:strVal val="#ppt_y"/>
                                          </p:val>
                                        </p:tav>
                                        <p:tav tm="100000">
                                          <p:val>
                                            <p:strVal val="#ppt_y"/>
                                          </p:val>
                                        </p:tav>
                                      </p:tavLst>
                                    </p:anim>
                                  </p:childTnLst>
                                </p:cTn>
                              </p:par>
                            </p:childTnLst>
                          </p:cTn>
                        </p:par>
                      </p:childTnLst>
                    </p:cTn>
                  </p:par>
                  <p:par>
                    <p:cTn id="36" fill="hold" nodeType="clickPar">
                      <p:stCondLst>
                        <p:cond delay="indefinite"/>
                      </p:stCondLst>
                      <p:childTnLst>
                        <p:par>
                          <p:cTn id="37" fill="hold" nodeType="withGroup">
                            <p:stCondLst>
                              <p:cond delay="0"/>
                            </p:stCondLst>
                            <p:childTnLst>
                              <p:par>
                                <p:cTn id="38" presetID="2" presetClass="entr" presetSubtype="4" fill="hold" nodeType="clickEffect">
                                  <p:stCondLst>
                                    <p:cond delay="0"/>
                                  </p:stCondLst>
                                  <p:childTnLst>
                                    <p:set>
                                      <p:cBhvr>
                                        <p:cTn id="39" dur="1" fill="hold">
                                          <p:stCondLst>
                                            <p:cond delay="0"/>
                                          </p:stCondLst>
                                        </p:cTn>
                                        <p:tgtEl>
                                          <p:spTgt spid="514116"/>
                                        </p:tgtEl>
                                        <p:attrNameLst>
                                          <p:attrName>style.visibility</p:attrName>
                                        </p:attrNameLst>
                                      </p:cBhvr>
                                      <p:to>
                                        <p:strVal val="visible"/>
                                      </p:to>
                                    </p:set>
                                    <p:anim calcmode="lin" valueType="num">
                                      <p:cBhvr additive="base">
                                        <p:cTn id="40" dur="2000" fill="hold"/>
                                        <p:tgtEl>
                                          <p:spTgt spid="514116"/>
                                        </p:tgtEl>
                                        <p:attrNameLst>
                                          <p:attrName>ppt_x</p:attrName>
                                        </p:attrNameLst>
                                      </p:cBhvr>
                                      <p:tavLst>
                                        <p:tav tm="0">
                                          <p:val>
                                            <p:strVal val="#ppt_x"/>
                                          </p:val>
                                        </p:tav>
                                        <p:tav tm="100000">
                                          <p:val>
                                            <p:strVal val="#ppt_x"/>
                                          </p:val>
                                        </p:tav>
                                      </p:tavLst>
                                    </p:anim>
                                    <p:anim calcmode="lin" valueType="num">
                                      <p:cBhvr additive="base">
                                        <p:cTn id="41" dur="2000" fill="hold"/>
                                        <p:tgtEl>
                                          <p:spTgt spid="514116"/>
                                        </p:tgtEl>
                                        <p:attrNameLst>
                                          <p:attrName>ppt_y</p:attrName>
                                        </p:attrNameLst>
                                      </p:cBhvr>
                                      <p:tavLst>
                                        <p:tav tm="0">
                                          <p:val>
                                            <p:strVal val="1+#ppt_h/2"/>
                                          </p:val>
                                        </p:tav>
                                        <p:tav tm="100000">
                                          <p:val>
                                            <p:strVal val="#ppt_y"/>
                                          </p:val>
                                        </p:tav>
                                      </p:tavLst>
                                    </p:anim>
                                  </p:childTnLst>
                                </p:cTn>
                              </p:par>
                            </p:childTnLst>
                          </p:cTn>
                        </p:par>
                      </p:childTnLst>
                    </p:cTn>
                  </p:par>
                  <p:par>
                    <p:cTn id="42" fill="hold" nodeType="clickPar">
                      <p:stCondLst>
                        <p:cond delay="indefinite"/>
                      </p:stCondLst>
                      <p:childTnLst>
                        <p:par>
                          <p:cTn id="43" fill="hold" nodeType="withGroup">
                            <p:stCondLst>
                              <p:cond delay="0"/>
                            </p:stCondLst>
                            <p:childTnLst>
                              <p:par>
                                <p:cTn id="44" presetID="21" presetClass="entr" presetSubtype="4" fill="hold" nodeType="clickEffect">
                                  <p:stCondLst>
                                    <p:cond delay="0"/>
                                  </p:stCondLst>
                                  <p:childTnLst>
                                    <p:set>
                                      <p:cBhvr>
                                        <p:cTn id="45" dur="1" fill="hold">
                                          <p:stCondLst>
                                            <p:cond delay="0"/>
                                          </p:stCondLst>
                                        </p:cTn>
                                        <p:tgtEl>
                                          <p:spTgt spid="514128"/>
                                        </p:tgtEl>
                                        <p:attrNameLst>
                                          <p:attrName>style.visibility</p:attrName>
                                        </p:attrNameLst>
                                      </p:cBhvr>
                                      <p:to>
                                        <p:strVal val="visible"/>
                                      </p:to>
                                    </p:set>
                                    <p:animEffect transition="in" filter="wheel(4)">
                                      <p:cBhvr>
                                        <p:cTn id="46" dur="2000"/>
                                        <p:tgtEl>
                                          <p:spTgt spid="514128"/>
                                        </p:tgtEl>
                                      </p:cBhvr>
                                    </p:animEffect>
                                  </p:childTnLst>
                                </p:cTn>
                              </p:par>
                            </p:childTnLst>
                          </p:cTn>
                        </p:par>
                      </p:childTnLst>
                    </p:cTn>
                  </p:par>
                  <p:par>
                    <p:cTn id="47" fill="hold" nodeType="clickPar">
                      <p:stCondLst>
                        <p:cond delay="indefinite"/>
                      </p:stCondLst>
                      <p:childTnLst>
                        <p:par>
                          <p:cTn id="48" fill="hold" nodeType="withGroup">
                            <p:stCondLst>
                              <p:cond delay="0"/>
                            </p:stCondLst>
                            <p:childTnLst>
                              <p:par>
                                <p:cTn id="49" presetID="21" presetClass="entr" presetSubtype="4" fill="hold" nodeType="clickEffect">
                                  <p:stCondLst>
                                    <p:cond delay="0"/>
                                  </p:stCondLst>
                                  <p:childTnLst>
                                    <p:set>
                                      <p:cBhvr>
                                        <p:cTn id="50" dur="1" fill="hold">
                                          <p:stCondLst>
                                            <p:cond delay="0"/>
                                          </p:stCondLst>
                                        </p:cTn>
                                        <p:tgtEl>
                                          <p:spTgt spid="514211"/>
                                        </p:tgtEl>
                                        <p:attrNameLst>
                                          <p:attrName>style.visibility</p:attrName>
                                        </p:attrNameLst>
                                      </p:cBhvr>
                                      <p:to>
                                        <p:strVal val="visible"/>
                                      </p:to>
                                    </p:set>
                                    <p:animEffect transition="in" filter="wheel(4)">
                                      <p:cBhvr>
                                        <p:cTn id="51" dur="2000"/>
                                        <p:tgtEl>
                                          <p:spTgt spid="514211"/>
                                        </p:tgtEl>
                                      </p:cBhvr>
                                    </p:animEffect>
                                  </p:childTnLst>
                                </p:cTn>
                              </p:par>
                            </p:childTnLst>
                          </p:cTn>
                        </p:par>
                      </p:childTnLst>
                    </p:cTn>
                  </p:par>
                  <p:par>
                    <p:cTn id="52" fill="hold" nodeType="clickPar">
                      <p:stCondLst>
                        <p:cond delay="indefinite"/>
                      </p:stCondLst>
                      <p:childTnLst>
                        <p:par>
                          <p:cTn id="53" fill="hold" nodeType="withGroup">
                            <p:stCondLst>
                              <p:cond delay="0"/>
                            </p:stCondLst>
                            <p:childTnLst>
                              <p:par>
                                <p:cTn id="54" presetID="9" presetClass="entr" presetSubtype="0" fill="hold" grpId="0" nodeType="clickEffect">
                                  <p:stCondLst>
                                    <p:cond delay="0"/>
                                  </p:stCondLst>
                                  <p:childTnLst>
                                    <p:set>
                                      <p:cBhvr>
                                        <p:cTn id="55" dur="1" fill="hold">
                                          <p:stCondLst>
                                            <p:cond delay="0"/>
                                          </p:stCondLst>
                                        </p:cTn>
                                        <p:tgtEl>
                                          <p:spTgt spid="514187"/>
                                        </p:tgtEl>
                                        <p:attrNameLst>
                                          <p:attrName>style.visibility</p:attrName>
                                        </p:attrNameLst>
                                      </p:cBhvr>
                                      <p:to>
                                        <p:strVal val="visible"/>
                                      </p:to>
                                    </p:set>
                                    <p:animEffect transition="in" filter="dissolve">
                                      <p:cBhvr>
                                        <p:cTn id="56" dur="500"/>
                                        <p:tgtEl>
                                          <p:spTgt spid="5141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4050" grpId="0" autoUpdateAnimBg="0"/>
      <p:bldP spid="514051" grpId="0" autoUpdateAnimBg="0"/>
      <p:bldP spid="514052" grpId="0" autoUpdateAnimBg="0"/>
      <p:bldP spid="514187" grpId="0" autoUpdateAnimBg="0"/>
    </p:bldLst>
  </p:timing>
</p:sld>
</file>

<file path=ppt/slides/slide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15074" name="Group 2"/>
          <p:cNvGrpSpPr>
            <a:grpSpLocks/>
          </p:cNvGrpSpPr>
          <p:nvPr/>
        </p:nvGrpSpPr>
        <p:grpSpPr bwMode="auto">
          <a:xfrm>
            <a:off x="227013" y="-19050"/>
            <a:ext cx="8169275" cy="3581400"/>
            <a:chOff x="998" y="-12"/>
            <a:chExt cx="5146" cy="2256"/>
          </a:xfrm>
        </p:grpSpPr>
        <p:sp>
          <p:nvSpPr>
            <p:cNvPr id="515075" name="Text Box 3"/>
            <p:cNvSpPr txBox="1">
              <a:spLocks noChangeArrowheads="1"/>
            </p:cNvSpPr>
            <p:nvPr/>
          </p:nvSpPr>
          <p:spPr bwMode="auto">
            <a:xfrm>
              <a:off x="998" y="116"/>
              <a:ext cx="5146" cy="21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i="1">
                  <a:solidFill>
                    <a:srgbClr val="006666"/>
                  </a:solidFill>
                </a:rPr>
                <a:t>Thí dụ 15. 2</a:t>
              </a:r>
              <a:r>
                <a:rPr lang="en-US">
                  <a:solidFill>
                    <a:srgbClr val="000000"/>
                  </a:solidFill>
                </a:rPr>
                <a:t>. Một dầm thép có gối </a:t>
              </a:r>
            </a:p>
            <a:p>
              <a:pPr algn="l"/>
              <a:r>
                <a:rPr lang="en-US">
                  <a:solidFill>
                    <a:srgbClr val="000000"/>
                  </a:solidFill>
                </a:rPr>
                <a:t>đỡ bản lề ở hai đầu chịu tải trọng </a:t>
              </a:r>
            </a:p>
            <a:p>
              <a:pPr algn="l"/>
              <a:r>
                <a:rPr lang="en-US">
                  <a:solidFill>
                    <a:srgbClr val="000000"/>
                  </a:solidFill>
                </a:rPr>
                <a:t>phân bố đều q .  Xác   định cường </a:t>
              </a:r>
            </a:p>
            <a:p>
              <a:pPr algn="l"/>
              <a:r>
                <a:rPr lang="en-US">
                  <a:solidFill>
                    <a:srgbClr val="000000"/>
                  </a:solidFill>
                </a:rPr>
                <a:t>độ tải trọng giới hạn ứng theo ứng</a:t>
              </a:r>
            </a:p>
            <a:p>
              <a:pPr algn="l"/>
              <a:r>
                <a:rPr lang="en-US">
                  <a:solidFill>
                    <a:srgbClr val="000000"/>
                  </a:solidFill>
                </a:rPr>
                <a:t>suất cho phép và  theo  trạng  thái </a:t>
              </a:r>
            </a:p>
            <a:p>
              <a:pPr algn="l"/>
              <a:r>
                <a:rPr lang="en-US">
                  <a:solidFill>
                    <a:srgbClr val="000000"/>
                  </a:solidFill>
                </a:rPr>
                <a:t>giới hạn,  biết giới hạn  chảy  của  </a:t>
              </a:r>
            </a:p>
            <a:p>
              <a:pPr algn="l"/>
              <a:r>
                <a:rPr lang="en-US">
                  <a:solidFill>
                    <a:srgbClr val="000000"/>
                  </a:solidFill>
                </a:rPr>
                <a:t>vật  liệu  là                                    ;</a:t>
              </a:r>
            </a:p>
            <a:p>
              <a:pPr algn="l"/>
              <a:r>
                <a:rPr lang="en-US">
                  <a:solidFill>
                    <a:srgbClr val="000000"/>
                  </a:solidFill>
                </a:rPr>
                <a:t>dầm  có chiều dài l = 4m;  mặt cắt ngang hình chữ nhật có  các cạnh  b = 4cm; h = 6cm.	</a:t>
              </a:r>
              <a:r>
                <a:rPr lang="en-US"/>
                <a:t> </a:t>
              </a:r>
            </a:p>
          </p:txBody>
        </p:sp>
        <p:graphicFrame>
          <p:nvGraphicFramePr>
            <p:cNvPr id="515076" name="Object 4"/>
            <p:cNvGraphicFramePr>
              <a:graphicFrameLocks noChangeAspect="1"/>
            </p:cNvGraphicFramePr>
            <p:nvPr/>
          </p:nvGraphicFramePr>
          <p:xfrm>
            <a:off x="2064" y="1485"/>
            <a:ext cx="1300" cy="332"/>
          </p:xfrm>
          <a:graphic>
            <a:graphicData uri="http://schemas.openxmlformats.org/presentationml/2006/ole">
              <mc:AlternateContent xmlns:mc="http://schemas.openxmlformats.org/markup-compatibility/2006">
                <mc:Choice xmlns:v="urn:schemas-microsoft-com:vml" Requires="v">
                  <p:oleObj spid="_x0000_s515156" name="Equation" r:id="rId3" imgW="1384200" imgH="291960" progId="Equation.3">
                    <p:embed/>
                  </p:oleObj>
                </mc:Choice>
                <mc:Fallback>
                  <p:oleObj name="Equation" r:id="rId3" imgW="1384200" imgH="291960" progId="Equation.3">
                    <p:embed/>
                    <p:pic>
                      <p:nvPicPr>
                        <p:cNvPr id="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64" y="1485"/>
                          <a:ext cx="1300" cy="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15077" name="Rectangle 5"/>
            <p:cNvSpPr>
              <a:spLocks noChangeArrowheads="1"/>
            </p:cNvSpPr>
            <p:nvPr/>
          </p:nvSpPr>
          <p:spPr bwMode="auto">
            <a:xfrm>
              <a:off x="3120" y="-12"/>
              <a:ext cx="2448" cy="10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515078" name="Text Box 6"/>
          <p:cNvSpPr txBox="1">
            <a:spLocks noChangeArrowheads="1"/>
          </p:cNvSpPr>
          <p:nvPr/>
        </p:nvSpPr>
        <p:spPr bwMode="auto">
          <a:xfrm>
            <a:off x="157163" y="3500438"/>
            <a:ext cx="84074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300">
                <a:solidFill>
                  <a:srgbClr val="990000"/>
                </a:solidFill>
              </a:rPr>
              <a:t>Momen uốn có giá trị cực đại ở mặt cắt C của dầm</a:t>
            </a:r>
            <a:r>
              <a:rPr lang="en-US" sz="2300">
                <a:solidFill>
                  <a:srgbClr val="000000"/>
                </a:solidFill>
              </a:rPr>
              <a:t> (giữa dầm):</a:t>
            </a:r>
            <a:r>
              <a:rPr lang="en-US">
                <a:latin typeface="Times New Roman" pitchFamily="18" charset="0"/>
                <a:cs typeface="Times New Roman" pitchFamily="18" charset="0"/>
              </a:rPr>
              <a:t> </a:t>
            </a:r>
          </a:p>
        </p:txBody>
      </p:sp>
      <p:graphicFrame>
        <p:nvGraphicFramePr>
          <p:cNvPr id="515079" name="Object 7"/>
          <p:cNvGraphicFramePr>
            <a:graphicFrameLocks noChangeAspect="1"/>
          </p:cNvGraphicFramePr>
          <p:nvPr/>
        </p:nvGraphicFramePr>
        <p:xfrm>
          <a:off x="3276600" y="3819525"/>
          <a:ext cx="1371600" cy="838200"/>
        </p:xfrm>
        <a:graphic>
          <a:graphicData uri="http://schemas.openxmlformats.org/presentationml/2006/ole">
            <mc:AlternateContent xmlns:mc="http://schemas.openxmlformats.org/markup-compatibility/2006">
              <mc:Choice xmlns:v="urn:schemas-microsoft-com:vml" Requires="v">
                <p:oleObj spid="_x0000_s515157" name="Equation" r:id="rId5" imgW="838080" imgH="533160" progId="Equation.3">
                  <p:embed/>
                </p:oleObj>
              </mc:Choice>
              <mc:Fallback>
                <p:oleObj name="Equation" r:id="rId5" imgW="838080" imgH="533160" progId="Equation.3">
                  <p:embed/>
                  <p:pic>
                    <p:nvPicPr>
                      <p:cNvPr id="0" name="Object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76600" y="3819525"/>
                        <a:ext cx="1371600"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15080" name="Object 8"/>
          <p:cNvGraphicFramePr>
            <a:graphicFrameLocks noChangeAspect="1"/>
          </p:cNvGraphicFramePr>
          <p:nvPr/>
        </p:nvGraphicFramePr>
        <p:xfrm>
          <a:off x="361950" y="4438650"/>
          <a:ext cx="10591800" cy="1047750"/>
        </p:xfrm>
        <a:graphic>
          <a:graphicData uri="http://schemas.openxmlformats.org/presentationml/2006/ole">
            <mc:AlternateContent xmlns:mc="http://schemas.openxmlformats.org/markup-compatibility/2006">
              <mc:Choice xmlns:v="urn:schemas-microsoft-com:vml" Requires="v">
                <p:oleObj spid="_x0000_s515158" name="Document" r:id="rId7" imgW="5267160" imgH="597600" progId="Word.Document.8">
                  <p:embed/>
                </p:oleObj>
              </mc:Choice>
              <mc:Fallback>
                <p:oleObj name="Document" r:id="rId7" imgW="5267160" imgH="597600" progId="Word.Document.8">
                  <p:embed/>
                  <p:pic>
                    <p:nvPicPr>
                      <p:cNvPr id="0" name="Object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61950" y="4438650"/>
                        <a:ext cx="10591800" cy="1047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15081" name="Object 9"/>
          <p:cNvGraphicFramePr>
            <a:graphicFrameLocks noChangeAspect="1"/>
          </p:cNvGraphicFramePr>
          <p:nvPr/>
        </p:nvGraphicFramePr>
        <p:xfrm>
          <a:off x="2286000" y="5153025"/>
          <a:ext cx="3810000" cy="838200"/>
        </p:xfrm>
        <a:graphic>
          <a:graphicData uri="http://schemas.openxmlformats.org/presentationml/2006/ole">
            <mc:AlternateContent xmlns:mc="http://schemas.openxmlformats.org/markup-compatibility/2006">
              <mc:Choice xmlns:v="urn:schemas-microsoft-com:vml" Requires="v">
                <p:oleObj spid="_x0000_s515159" name="Document" r:id="rId9" imgW="2305800" imgH="495360" progId="Word.Document.8">
                  <p:embed/>
                </p:oleObj>
              </mc:Choice>
              <mc:Fallback>
                <p:oleObj name="Document" r:id="rId9" imgW="2305800" imgH="495360" progId="Word.Document.8">
                  <p:embed/>
                  <p:pic>
                    <p:nvPicPr>
                      <p:cNvPr id="0" name="Object 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86000" y="5153025"/>
                        <a:ext cx="3810000"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15082" name="Object 10"/>
          <p:cNvGraphicFramePr>
            <a:graphicFrameLocks noChangeAspect="1"/>
          </p:cNvGraphicFramePr>
          <p:nvPr/>
        </p:nvGraphicFramePr>
        <p:xfrm>
          <a:off x="1828800" y="5791200"/>
          <a:ext cx="6400800" cy="838200"/>
        </p:xfrm>
        <a:graphic>
          <a:graphicData uri="http://schemas.openxmlformats.org/presentationml/2006/ole">
            <mc:AlternateContent xmlns:mc="http://schemas.openxmlformats.org/markup-compatibility/2006">
              <mc:Choice xmlns:v="urn:schemas-microsoft-com:vml" Requires="v">
                <p:oleObj spid="_x0000_s515160" name="Document" r:id="rId11" imgW="4029120" imgH="495360" progId="Word.Document.8">
                  <p:embed/>
                </p:oleObj>
              </mc:Choice>
              <mc:Fallback>
                <p:oleObj name="Document" r:id="rId11" imgW="4029120" imgH="495360" progId="Word.Document.8">
                  <p:embed/>
                  <p:pic>
                    <p:nvPicPr>
                      <p:cNvPr id="0" name="Object 1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828800" y="5791200"/>
                        <a:ext cx="6400800"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515083" name="Group 11"/>
          <p:cNvGrpSpPr>
            <a:grpSpLocks/>
          </p:cNvGrpSpPr>
          <p:nvPr/>
        </p:nvGrpSpPr>
        <p:grpSpPr bwMode="auto">
          <a:xfrm>
            <a:off x="5191125" y="155575"/>
            <a:ext cx="3800475" cy="2212975"/>
            <a:chOff x="3120" y="98"/>
            <a:chExt cx="2394" cy="1394"/>
          </a:xfrm>
        </p:grpSpPr>
        <p:sp>
          <p:nvSpPr>
            <p:cNvPr id="515084" name="Line 12"/>
            <p:cNvSpPr>
              <a:spLocks noChangeShapeType="1"/>
            </p:cNvSpPr>
            <p:nvPr/>
          </p:nvSpPr>
          <p:spPr bwMode="auto">
            <a:xfrm>
              <a:off x="3377" y="1020"/>
              <a:ext cx="188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5085" name="Line 13"/>
            <p:cNvSpPr>
              <a:spLocks noChangeShapeType="1"/>
            </p:cNvSpPr>
            <p:nvPr/>
          </p:nvSpPr>
          <p:spPr bwMode="auto">
            <a:xfrm>
              <a:off x="3377" y="573"/>
              <a:ext cx="1881" cy="0"/>
            </a:xfrm>
            <a:prstGeom prst="line">
              <a:avLst/>
            </a:prstGeom>
            <a:noFill/>
            <a:ln w="28575">
              <a:solidFill>
                <a:srgbClr val="0066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5086" name="AutoShape 14"/>
            <p:cNvSpPr>
              <a:spLocks noChangeArrowheads="1"/>
            </p:cNvSpPr>
            <p:nvPr/>
          </p:nvSpPr>
          <p:spPr bwMode="auto">
            <a:xfrm>
              <a:off x="3341" y="550"/>
              <a:ext cx="40" cy="41"/>
            </a:xfrm>
            <a:prstGeom prst="flowChartConnector">
              <a:avLst/>
            </a:prstGeom>
            <a:solidFill>
              <a:srgbClr val="FFFFFF"/>
            </a:solidFill>
            <a:ln w="9525">
              <a:solidFill>
                <a:srgbClr val="FF0066"/>
              </a:solidFill>
              <a:round/>
              <a:headEnd/>
              <a:tailEnd/>
            </a:ln>
          </p:spPr>
          <p:txBody>
            <a:bodyPr/>
            <a:lstStyle/>
            <a:p>
              <a:endParaRPr lang="en-US"/>
            </a:p>
          </p:txBody>
        </p:sp>
        <p:sp>
          <p:nvSpPr>
            <p:cNvPr id="515087" name="Line 15"/>
            <p:cNvSpPr>
              <a:spLocks noChangeShapeType="1"/>
            </p:cNvSpPr>
            <p:nvPr/>
          </p:nvSpPr>
          <p:spPr bwMode="auto">
            <a:xfrm rot="20400000" flipH="1">
              <a:off x="3291" y="600"/>
              <a:ext cx="86"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5088" name="Line 16"/>
            <p:cNvSpPr>
              <a:spLocks noChangeShapeType="1"/>
            </p:cNvSpPr>
            <p:nvPr/>
          </p:nvSpPr>
          <p:spPr bwMode="auto">
            <a:xfrm rot="17640000" flipH="1">
              <a:off x="3355" y="600"/>
              <a:ext cx="86" cy="8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5089" name="Line 17"/>
            <p:cNvSpPr>
              <a:spLocks noChangeShapeType="1"/>
            </p:cNvSpPr>
            <p:nvPr/>
          </p:nvSpPr>
          <p:spPr bwMode="auto">
            <a:xfrm>
              <a:off x="3263" y="707"/>
              <a:ext cx="20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5090" name="Rectangle 18"/>
            <p:cNvSpPr>
              <a:spLocks noChangeArrowheads="1"/>
            </p:cNvSpPr>
            <p:nvPr/>
          </p:nvSpPr>
          <p:spPr bwMode="auto">
            <a:xfrm>
              <a:off x="3263" y="714"/>
              <a:ext cx="204" cy="41"/>
            </a:xfrm>
            <a:prstGeom prst="rect">
              <a:avLst/>
            </a:prstGeom>
            <a:noFill/>
            <a:ln>
              <a:noFill/>
            </a:ln>
            <a:extLst>
              <a:ext uri="{909E8E84-426E-40DD-AFC4-6F175D3DCCD1}">
                <a14:hiddenFill xmlns:a14="http://schemas.microsoft.com/office/drawing/2010/main">
                  <a:solidFill>
                    <a:srgbClr val="000000"/>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15091" name="Line 19"/>
            <p:cNvSpPr>
              <a:spLocks noChangeShapeType="1"/>
            </p:cNvSpPr>
            <p:nvPr/>
          </p:nvSpPr>
          <p:spPr bwMode="auto">
            <a:xfrm>
              <a:off x="5187" y="714"/>
              <a:ext cx="20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5092" name="Rectangle 20"/>
            <p:cNvSpPr>
              <a:spLocks noChangeArrowheads="1"/>
            </p:cNvSpPr>
            <p:nvPr/>
          </p:nvSpPr>
          <p:spPr bwMode="auto">
            <a:xfrm>
              <a:off x="5187" y="721"/>
              <a:ext cx="204" cy="41"/>
            </a:xfrm>
            <a:prstGeom prst="rect">
              <a:avLst/>
            </a:prstGeom>
            <a:noFill/>
            <a:ln>
              <a:noFill/>
            </a:ln>
            <a:extLst>
              <a:ext uri="{909E8E84-426E-40DD-AFC4-6F175D3DCCD1}">
                <a14:hiddenFill xmlns:a14="http://schemas.microsoft.com/office/drawing/2010/main">
                  <a:solidFill>
                    <a:srgbClr val="000000"/>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15093" name="AutoShape 21"/>
            <p:cNvSpPr>
              <a:spLocks noChangeArrowheads="1"/>
            </p:cNvSpPr>
            <p:nvPr/>
          </p:nvSpPr>
          <p:spPr bwMode="auto">
            <a:xfrm>
              <a:off x="5265" y="686"/>
              <a:ext cx="40" cy="40"/>
            </a:xfrm>
            <a:prstGeom prst="flowChartConnector">
              <a:avLst/>
            </a:prstGeom>
            <a:solidFill>
              <a:srgbClr val="FFFFFF"/>
            </a:solidFill>
            <a:ln w="9525">
              <a:solidFill>
                <a:srgbClr val="000000"/>
              </a:solidFill>
              <a:round/>
              <a:headEnd/>
              <a:tailEnd/>
            </a:ln>
          </p:spPr>
          <p:txBody>
            <a:bodyPr/>
            <a:lstStyle/>
            <a:p>
              <a:endParaRPr lang="en-US"/>
            </a:p>
          </p:txBody>
        </p:sp>
        <p:sp>
          <p:nvSpPr>
            <p:cNvPr id="515094" name="AutoShape 22"/>
            <p:cNvSpPr>
              <a:spLocks noChangeArrowheads="1"/>
            </p:cNvSpPr>
            <p:nvPr/>
          </p:nvSpPr>
          <p:spPr bwMode="auto">
            <a:xfrm>
              <a:off x="5258" y="550"/>
              <a:ext cx="40" cy="41"/>
            </a:xfrm>
            <a:prstGeom prst="flowChartConnector">
              <a:avLst/>
            </a:prstGeom>
            <a:solidFill>
              <a:srgbClr val="FFFFFF"/>
            </a:solidFill>
            <a:ln w="9525">
              <a:solidFill>
                <a:srgbClr val="FF0066"/>
              </a:solidFill>
              <a:round/>
              <a:headEnd/>
              <a:tailEnd/>
            </a:ln>
          </p:spPr>
          <p:txBody>
            <a:bodyPr/>
            <a:lstStyle/>
            <a:p>
              <a:endParaRPr lang="en-US"/>
            </a:p>
          </p:txBody>
        </p:sp>
        <p:sp>
          <p:nvSpPr>
            <p:cNvPr id="515095" name="Line 23"/>
            <p:cNvSpPr>
              <a:spLocks noChangeShapeType="1"/>
            </p:cNvSpPr>
            <p:nvPr/>
          </p:nvSpPr>
          <p:spPr bwMode="auto">
            <a:xfrm>
              <a:off x="5286" y="601"/>
              <a:ext cx="0" cy="9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5096" name="Line 24"/>
            <p:cNvSpPr>
              <a:spLocks noChangeShapeType="1"/>
            </p:cNvSpPr>
            <p:nvPr/>
          </p:nvSpPr>
          <p:spPr bwMode="auto">
            <a:xfrm>
              <a:off x="3362" y="401"/>
              <a:ext cx="0" cy="171"/>
            </a:xfrm>
            <a:prstGeom prst="line">
              <a:avLst/>
            </a:prstGeom>
            <a:noFill/>
            <a:ln w="9525">
              <a:solidFill>
                <a:srgbClr val="FF0066"/>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515097" name="Line 25"/>
            <p:cNvSpPr>
              <a:spLocks noChangeShapeType="1"/>
            </p:cNvSpPr>
            <p:nvPr/>
          </p:nvSpPr>
          <p:spPr bwMode="auto">
            <a:xfrm>
              <a:off x="3548" y="401"/>
              <a:ext cx="0" cy="171"/>
            </a:xfrm>
            <a:prstGeom prst="line">
              <a:avLst/>
            </a:prstGeom>
            <a:noFill/>
            <a:ln w="9525">
              <a:solidFill>
                <a:srgbClr val="FF0066"/>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515098" name="Line 26"/>
            <p:cNvSpPr>
              <a:spLocks noChangeShapeType="1"/>
            </p:cNvSpPr>
            <p:nvPr/>
          </p:nvSpPr>
          <p:spPr bwMode="auto">
            <a:xfrm>
              <a:off x="3719" y="401"/>
              <a:ext cx="0" cy="171"/>
            </a:xfrm>
            <a:prstGeom prst="line">
              <a:avLst/>
            </a:prstGeom>
            <a:noFill/>
            <a:ln w="9525">
              <a:solidFill>
                <a:srgbClr val="FF0066"/>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515099" name="Line 27"/>
            <p:cNvSpPr>
              <a:spLocks noChangeShapeType="1"/>
            </p:cNvSpPr>
            <p:nvPr/>
          </p:nvSpPr>
          <p:spPr bwMode="auto">
            <a:xfrm>
              <a:off x="3890" y="401"/>
              <a:ext cx="0" cy="171"/>
            </a:xfrm>
            <a:prstGeom prst="line">
              <a:avLst/>
            </a:prstGeom>
            <a:noFill/>
            <a:ln w="9525">
              <a:solidFill>
                <a:srgbClr val="FF0066"/>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515100" name="Line 28"/>
            <p:cNvSpPr>
              <a:spLocks noChangeShapeType="1"/>
            </p:cNvSpPr>
            <p:nvPr/>
          </p:nvSpPr>
          <p:spPr bwMode="auto">
            <a:xfrm>
              <a:off x="4061" y="401"/>
              <a:ext cx="0" cy="171"/>
            </a:xfrm>
            <a:prstGeom prst="line">
              <a:avLst/>
            </a:prstGeom>
            <a:noFill/>
            <a:ln w="9525">
              <a:solidFill>
                <a:srgbClr val="FF0066"/>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515101" name="Line 29"/>
            <p:cNvSpPr>
              <a:spLocks noChangeShapeType="1"/>
            </p:cNvSpPr>
            <p:nvPr/>
          </p:nvSpPr>
          <p:spPr bwMode="auto">
            <a:xfrm>
              <a:off x="4232" y="401"/>
              <a:ext cx="0" cy="171"/>
            </a:xfrm>
            <a:prstGeom prst="line">
              <a:avLst/>
            </a:prstGeom>
            <a:noFill/>
            <a:ln w="9525">
              <a:solidFill>
                <a:srgbClr val="FF0066"/>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515102" name="Line 30"/>
            <p:cNvSpPr>
              <a:spLocks noChangeShapeType="1"/>
            </p:cNvSpPr>
            <p:nvPr/>
          </p:nvSpPr>
          <p:spPr bwMode="auto">
            <a:xfrm>
              <a:off x="4403" y="401"/>
              <a:ext cx="0" cy="171"/>
            </a:xfrm>
            <a:prstGeom prst="line">
              <a:avLst/>
            </a:prstGeom>
            <a:noFill/>
            <a:ln w="9525">
              <a:solidFill>
                <a:srgbClr val="FF0066"/>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515103" name="Line 31"/>
            <p:cNvSpPr>
              <a:spLocks noChangeShapeType="1"/>
            </p:cNvSpPr>
            <p:nvPr/>
          </p:nvSpPr>
          <p:spPr bwMode="auto">
            <a:xfrm>
              <a:off x="4574" y="401"/>
              <a:ext cx="0" cy="171"/>
            </a:xfrm>
            <a:prstGeom prst="line">
              <a:avLst/>
            </a:prstGeom>
            <a:noFill/>
            <a:ln w="9525">
              <a:solidFill>
                <a:srgbClr val="FF0066"/>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515104" name="Line 32"/>
            <p:cNvSpPr>
              <a:spLocks noChangeShapeType="1"/>
            </p:cNvSpPr>
            <p:nvPr/>
          </p:nvSpPr>
          <p:spPr bwMode="auto">
            <a:xfrm>
              <a:off x="4745" y="401"/>
              <a:ext cx="0" cy="171"/>
            </a:xfrm>
            <a:prstGeom prst="line">
              <a:avLst/>
            </a:prstGeom>
            <a:noFill/>
            <a:ln w="9525">
              <a:solidFill>
                <a:srgbClr val="FF0066"/>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515105" name="Line 33"/>
            <p:cNvSpPr>
              <a:spLocks noChangeShapeType="1"/>
            </p:cNvSpPr>
            <p:nvPr/>
          </p:nvSpPr>
          <p:spPr bwMode="auto">
            <a:xfrm>
              <a:off x="4916" y="401"/>
              <a:ext cx="0" cy="171"/>
            </a:xfrm>
            <a:prstGeom prst="line">
              <a:avLst/>
            </a:prstGeom>
            <a:noFill/>
            <a:ln w="9525">
              <a:solidFill>
                <a:srgbClr val="FF0066"/>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515106" name="Line 34"/>
            <p:cNvSpPr>
              <a:spLocks noChangeShapeType="1"/>
            </p:cNvSpPr>
            <p:nvPr/>
          </p:nvSpPr>
          <p:spPr bwMode="auto">
            <a:xfrm>
              <a:off x="5087" y="401"/>
              <a:ext cx="0" cy="171"/>
            </a:xfrm>
            <a:prstGeom prst="line">
              <a:avLst/>
            </a:prstGeom>
            <a:noFill/>
            <a:ln w="9525">
              <a:solidFill>
                <a:srgbClr val="FF0066"/>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515107" name="Line 35"/>
            <p:cNvSpPr>
              <a:spLocks noChangeShapeType="1"/>
            </p:cNvSpPr>
            <p:nvPr/>
          </p:nvSpPr>
          <p:spPr bwMode="auto">
            <a:xfrm>
              <a:off x="5272" y="401"/>
              <a:ext cx="0" cy="171"/>
            </a:xfrm>
            <a:prstGeom prst="line">
              <a:avLst/>
            </a:prstGeom>
            <a:noFill/>
            <a:ln w="9525">
              <a:solidFill>
                <a:srgbClr val="FF0066"/>
              </a:solidFill>
              <a:round/>
              <a:headEnd/>
              <a:tailEnd type="stealth" w="sm" len="sm"/>
            </a:ln>
            <a:extLst>
              <a:ext uri="{909E8E84-426E-40DD-AFC4-6F175D3DCCD1}">
                <a14:hiddenFill xmlns:a14="http://schemas.microsoft.com/office/drawing/2010/main">
                  <a:noFill/>
                </a14:hiddenFill>
              </a:ext>
            </a:extLst>
          </p:spPr>
          <p:txBody>
            <a:bodyPr/>
            <a:lstStyle/>
            <a:p>
              <a:endParaRPr lang="en-US"/>
            </a:p>
          </p:txBody>
        </p:sp>
        <p:sp>
          <p:nvSpPr>
            <p:cNvPr id="515108" name="Line 36"/>
            <p:cNvSpPr>
              <a:spLocks noChangeShapeType="1"/>
            </p:cNvSpPr>
            <p:nvPr/>
          </p:nvSpPr>
          <p:spPr bwMode="auto">
            <a:xfrm>
              <a:off x="3355" y="401"/>
              <a:ext cx="1920" cy="0"/>
            </a:xfrm>
            <a:prstGeom prst="line">
              <a:avLst/>
            </a:prstGeom>
            <a:noFill/>
            <a:ln w="9525">
              <a:solidFill>
                <a:srgbClr val="FF00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5109" name="Line 37"/>
            <p:cNvSpPr>
              <a:spLocks noChangeShapeType="1"/>
            </p:cNvSpPr>
            <p:nvPr/>
          </p:nvSpPr>
          <p:spPr bwMode="auto">
            <a:xfrm>
              <a:off x="3362" y="743"/>
              <a:ext cx="0" cy="11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5110" name="Line 38"/>
            <p:cNvSpPr>
              <a:spLocks noChangeShapeType="1"/>
            </p:cNvSpPr>
            <p:nvPr/>
          </p:nvSpPr>
          <p:spPr bwMode="auto">
            <a:xfrm>
              <a:off x="4317" y="700"/>
              <a:ext cx="0" cy="17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5111" name="Line 39"/>
            <p:cNvSpPr>
              <a:spLocks noChangeShapeType="1"/>
            </p:cNvSpPr>
            <p:nvPr/>
          </p:nvSpPr>
          <p:spPr bwMode="auto">
            <a:xfrm>
              <a:off x="5286" y="764"/>
              <a:ext cx="0" cy="9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5112" name="Line 40"/>
            <p:cNvSpPr>
              <a:spLocks noChangeShapeType="1"/>
            </p:cNvSpPr>
            <p:nvPr/>
          </p:nvSpPr>
          <p:spPr bwMode="auto">
            <a:xfrm>
              <a:off x="3362" y="828"/>
              <a:ext cx="959"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515113" name="Line 41"/>
            <p:cNvSpPr>
              <a:spLocks noChangeShapeType="1"/>
            </p:cNvSpPr>
            <p:nvPr/>
          </p:nvSpPr>
          <p:spPr bwMode="auto">
            <a:xfrm>
              <a:off x="4317" y="835"/>
              <a:ext cx="970" cy="0"/>
            </a:xfrm>
            <a:prstGeom prst="line">
              <a:avLst/>
            </a:prstGeom>
            <a:noFill/>
            <a:ln w="9525">
              <a:solidFill>
                <a:srgbClr val="000000"/>
              </a:solidFill>
              <a:round/>
              <a:headEnd type="stealth" w="sm" len="med"/>
              <a:tailEnd type="stealth" w="sm" len="med"/>
            </a:ln>
            <a:extLst>
              <a:ext uri="{909E8E84-426E-40DD-AFC4-6F175D3DCCD1}">
                <a14:hiddenFill xmlns:a14="http://schemas.microsoft.com/office/drawing/2010/main">
                  <a:noFill/>
                </a14:hiddenFill>
              </a:ext>
            </a:extLst>
          </p:spPr>
          <p:txBody>
            <a:bodyPr/>
            <a:lstStyle/>
            <a:p>
              <a:endParaRPr lang="en-US"/>
            </a:p>
          </p:txBody>
        </p:sp>
        <p:sp>
          <p:nvSpPr>
            <p:cNvPr id="515114" name="Line 42"/>
            <p:cNvSpPr>
              <a:spLocks noChangeShapeType="1"/>
            </p:cNvSpPr>
            <p:nvPr/>
          </p:nvSpPr>
          <p:spPr bwMode="auto">
            <a:xfrm>
              <a:off x="4324" y="1020"/>
              <a:ext cx="0" cy="25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5115" name="Line 43"/>
            <p:cNvSpPr>
              <a:spLocks noChangeShapeType="1"/>
            </p:cNvSpPr>
            <p:nvPr/>
          </p:nvSpPr>
          <p:spPr bwMode="auto">
            <a:xfrm flipH="1">
              <a:off x="4232" y="316"/>
              <a:ext cx="85" cy="170"/>
            </a:xfrm>
            <a:prstGeom prst="line">
              <a:avLst/>
            </a:prstGeom>
            <a:noFill/>
            <a:ln w="9525">
              <a:solidFill>
                <a:srgbClr val="CC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5116" name="Line 44"/>
            <p:cNvSpPr>
              <a:spLocks noChangeShapeType="1"/>
            </p:cNvSpPr>
            <p:nvPr/>
          </p:nvSpPr>
          <p:spPr bwMode="auto">
            <a:xfrm>
              <a:off x="4317" y="1170"/>
              <a:ext cx="513" cy="25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5117" name="Text Box 45"/>
            <p:cNvSpPr txBox="1">
              <a:spLocks noChangeArrowheads="1"/>
            </p:cNvSpPr>
            <p:nvPr/>
          </p:nvSpPr>
          <p:spPr bwMode="auto">
            <a:xfrm>
              <a:off x="3120" y="486"/>
              <a:ext cx="257" cy="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1800">
                  <a:latin typeface="Times New Roman" pitchFamily="18" charset="0"/>
                  <a:cs typeface="Times New Roman" pitchFamily="18" charset="0"/>
                </a:rPr>
                <a:t>A</a:t>
              </a:r>
            </a:p>
          </p:txBody>
        </p:sp>
        <p:sp>
          <p:nvSpPr>
            <p:cNvPr id="515118" name="Text Box 46"/>
            <p:cNvSpPr txBox="1">
              <a:spLocks noChangeArrowheads="1"/>
            </p:cNvSpPr>
            <p:nvPr/>
          </p:nvSpPr>
          <p:spPr bwMode="auto">
            <a:xfrm>
              <a:off x="5258" y="486"/>
              <a:ext cx="256" cy="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B</a:t>
              </a:r>
            </a:p>
          </p:txBody>
        </p:sp>
        <p:sp>
          <p:nvSpPr>
            <p:cNvPr id="515119" name="Text Box 47"/>
            <p:cNvSpPr txBox="1">
              <a:spLocks noChangeArrowheads="1"/>
            </p:cNvSpPr>
            <p:nvPr/>
          </p:nvSpPr>
          <p:spPr bwMode="auto">
            <a:xfrm>
              <a:off x="4246" y="536"/>
              <a:ext cx="256" cy="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C</a:t>
              </a:r>
            </a:p>
          </p:txBody>
        </p:sp>
        <p:sp>
          <p:nvSpPr>
            <p:cNvPr id="515120" name="Text Box 48"/>
            <p:cNvSpPr txBox="1">
              <a:spLocks noChangeArrowheads="1"/>
            </p:cNvSpPr>
            <p:nvPr/>
          </p:nvSpPr>
          <p:spPr bwMode="auto">
            <a:xfrm>
              <a:off x="4267" y="98"/>
              <a:ext cx="257"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solidFill>
                    <a:srgbClr val="CC3300"/>
                  </a:solidFill>
                  <a:latin typeface="Times New Roman" pitchFamily="18" charset="0"/>
                  <a:cs typeface="Times New Roman" pitchFamily="18" charset="0"/>
                </a:rPr>
                <a:t>q</a:t>
              </a:r>
            </a:p>
          </p:txBody>
        </p:sp>
        <p:sp>
          <p:nvSpPr>
            <p:cNvPr id="515121" name="Text Box 49"/>
            <p:cNvSpPr txBox="1">
              <a:spLocks noChangeArrowheads="1"/>
            </p:cNvSpPr>
            <p:nvPr/>
          </p:nvSpPr>
          <p:spPr bwMode="auto">
            <a:xfrm>
              <a:off x="3669" y="612"/>
              <a:ext cx="427"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0,5l</a:t>
              </a:r>
            </a:p>
          </p:txBody>
        </p:sp>
        <p:sp>
          <p:nvSpPr>
            <p:cNvPr id="515122" name="Text Box 50"/>
            <p:cNvSpPr txBox="1">
              <a:spLocks noChangeArrowheads="1"/>
            </p:cNvSpPr>
            <p:nvPr/>
          </p:nvSpPr>
          <p:spPr bwMode="auto">
            <a:xfrm>
              <a:off x="4595" y="613"/>
              <a:ext cx="428"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0,5l</a:t>
              </a:r>
            </a:p>
          </p:txBody>
        </p:sp>
        <p:sp>
          <p:nvSpPr>
            <p:cNvPr id="515123" name="Text Box 51"/>
            <p:cNvSpPr txBox="1">
              <a:spLocks noChangeArrowheads="1"/>
            </p:cNvSpPr>
            <p:nvPr/>
          </p:nvSpPr>
          <p:spPr bwMode="auto">
            <a:xfrm>
              <a:off x="4752" y="1188"/>
              <a:ext cx="513" cy="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ql</a:t>
              </a:r>
              <a:r>
                <a:rPr lang="en-US" sz="2000" baseline="30000">
                  <a:latin typeface="Times New Roman" pitchFamily="18" charset="0"/>
                  <a:cs typeface="Times New Roman" pitchFamily="18" charset="0"/>
                </a:rPr>
                <a:t>2</a:t>
              </a:r>
              <a:r>
                <a:rPr lang="en-US" sz="2000">
                  <a:latin typeface="Times New Roman" pitchFamily="18" charset="0"/>
                  <a:cs typeface="Times New Roman" pitchFamily="18" charset="0"/>
                </a:rPr>
                <a:t>/8</a:t>
              </a:r>
            </a:p>
          </p:txBody>
        </p:sp>
        <p:sp>
          <p:nvSpPr>
            <p:cNvPr id="515124" name="Line 52"/>
            <p:cNvSpPr>
              <a:spLocks noChangeShapeType="1"/>
            </p:cNvSpPr>
            <p:nvPr/>
          </p:nvSpPr>
          <p:spPr bwMode="auto">
            <a:xfrm>
              <a:off x="4823" y="1426"/>
              <a:ext cx="25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5125" name="Arc 53"/>
            <p:cNvSpPr>
              <a:spLocks/>
            </p:cNvSpPr>
            <p:nvPr/>
          </p:nvSpPr>
          <p:spPr bwMode="auto">
            <a:xfrm>
              <a:off x="3378" y="711"/>
              <a:ext cx="1883" cy="564"/>
            </a:xfrm>
            <a:custGeom>
              <a:avLst/>
              <a:gdLst>
                <a:gd name="G0" fmla="+- 17975 0 0"/>
                <a:gd name="G1" fmla="+- 0 0 0"/>
                <a:gd name="G2" fmla="+- 21600 0 0"/>
                <a:gd name="T0" fmla="*/ 36268 w 36268"/>
                <a:gd name="T1" fmla="*/ 11486 h 21600"/>
                <a:gd name="T2" fmla="*/ 0 w 36268"/>
                <a:gd name="T3" fmla="*/ 11978 h 21600"/>
                <a:gd name="T4" fmla="*/ 17975 w 36268"/>
                <a:gd name="T5" fmla="*/ 0 h 21600"/>
              </a:gdLst>
              <a:ahLst/>
              <a:cxnLst>
                <a:cxn ang="0">
                  <a:pos x="T0" y="T1"/>
                </a:cxn>
                <a:cxn ang="0">
                  <a:pos x="T2" y="T3"/>
                </a:cxn>
                <a:cxn ang="0">
                  <a:pos x="T4" y="T5"/>
                </a:cxn>
              </a:cxnLst>
              <a:rect l="0" t="0" r="r" b="b"/>
              <a:pathLst>
                <a:path w="36268" h="21600" fill="none" extrusionOk="0">
                  <a:moveTo>
                    <a:pt x="36267" y="11485"/>
                  </a:moveTo>
                  <a:cubicBezTo>
                    <a:pt x="32316" y="17779"/>
                    <a:pt x="25406" y="21599"/>
                    <a:pt x="17975" y="21600"/>
                  </a:cubicBezTo>
                  <a:cubicBezTo>
                    <a:pt x="10751" y="21600"/>
                    <a:pt x="4005" y="17989"/>
                    <a:pt x="0" y="11977"/>
                  </a:cubicBezTo>
                </a:path>
                <a:path w="36268" h="21600" stroke="0" extrusionOk="0">
                  <a:moveTo>
                    <a:pt x="36267" y="11485"/>
                  </a:moveTo>
                  <a:cubicBezTo>
                    <a:pt x="32316" y="17779"/>
                    <a:pt x="25406" y="21599"/>
                    <a:pt x="17975" y="21600"/>
                  </a:cubicBezTo>
                  <a:cubicBezTo>
                    <a:pt x="10751" y="21600"/>
                    <a:pt x="4005" y="17989"/>
                    <a:pt x="0" y="11977"/>
                  </a:cubicBezTo>
                  <a:lnTo>
                    <a:pt x="17975" y="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15126" name="Line 54"/>
            <p:cNvSpPr>
              <a:spLocks noChangeShapeType="1"/>
            </p:cNvSpPr>
            <p:nvPr/>
          </p:nvSpPr>
          <p:spPr bwMode="auto">
            <a:xfrm>
              <a:off x="4233" y="1008"/>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5127" name="Line 55"/>
            <p:cNvSpPr>
              <a:spLocks noChangeShapeType="1"/>
            </p:cNvSpPr>
            <p:nvPr/>
          </p:nvSpPr>
          <p:spPr bwMode="auto">
            <a:xfrm>
              <a:off x="4401" y="1017"/>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5128" name="Line 56"/>
            <p:cNvSpPr>
              <a:spLocks noChangeShapeType="1"/>
            </p:cNvSpPr>
            <p:nvPr/>
          </p:nvSpPr>
          <p:spPr bwMode="auto">
            <a:xfrm flipH="1">
              <a:off x="3312" y="708"/>
              <a:ext cx="48"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5129" name="Line 57"/>
            <p:cNvSpPr>
              <a:spLocks noChangeShapeType="1"/>
            </p:cNvSpPr>
            <p:nvPr/>
          </p:nvSpPr>
          <p:spPr bwMode="auto">
            <a:xfrm flipH="1">
              <a:off x="3252" y="720"/>
              <a:ext cx="46" cy="4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5130" name="Line 58"/>
            <p:cNvSpPr>
              <a:spLocks noChangeShapeType="1"/>
            </p:cNvSpPr>
            <p:nvPr/>
          </p:nvSpPr>
          <p:spPr bwMode="auto">
            <a:xfrm flipH="1">
              <a:off x="3385" y="712"/>
              <a:ext cx="48"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5131" name="Line 59"/>
            <p:cNvSpPr>
              <a:spLocks noChangeShapeType="1"/>
            </p:cNvSpPr>
            <p:nvPr/>
          </p:nvSpPr>
          <p:spPr bwMode="auto">
            <a:xfrm>
              <a:off x="4146" y="1017"/>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5132" name="Line 60"/>
            <p:cNvSpPr>
              <a:spLocks noChangeShapeType="1"/>
            </p:cNvSpPr>
            <p:nvPr/>
          </p:nvSpPr>
          <p:spPr bwMode="auto">
            <a:xfrm>
              <a:off x="4482" y="1017"/>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5133" name="Line 61"/>
            <p:cNvSpPr>
              <a:spLocks noChangeShapeType="1"/>
            </p:cNvSpPr>
            <p:nvPr/>
          </p:nvSpPr>
          <p:spPr bwMode="auto">
            <a:xfrm>
              <a:off x="4650" y="1017"/>
              <a:ext cx="0" cy="23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5134" name="Line 62"/>
            <p:cNvSpPr>
              <a:spLocks noChangeShapeType="1"/>
            </p:cNvSpPr>
            <p:nvPr/>
          </p:nvSpPr>
          <p:spPr bwMode="auto">
            <a:xfrm>
              <a:off x="4059" y="1020"/>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5135" name="Line 63"/>
            <p:cNvSpPr>
              <a:spLocks noChangeShapeType="1"/>
            </p:cNvSpPr>
            <p:nvPr/>
          </p:nvSpPr>
          <p:spPr bwMode="auto">
            <a:xfrm>
              <a:off x="4569" y="1017"/>
              <a:ext cx="0" cy="23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5136" name="Line 64"/>
            <p:cNvSpPr>
              <a:spLocks noChangeShapeType="1"/>
            </p:cNvSpPr>
            <p:nvPr/>
          </p:nvSpPr>
          <p:spPr bwMode="auto">
            <a:xfrm>
              <a:off x="4734" y="1017"/>
              <a:ext cx="0" cy="20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5137" name="Line 65"/>
            <p:cNvSpPr>
              <a:spLocks noChangeShapeType="1"/>
            </p:cNvSpPr>
            <p:nvPr/>
          </p:nvSpPr>
          <p:spPr bwMode="auto">
            <a:xfrm>
              <a:off x="3963" y="1017"/>
              <a:ext cx="0" cy="23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5138" name="Line 66"/>
            <p:cNvSpPr>
              <a:spLocks noChangeShapeType="1"/>
            </p:cNvSpPr>
            <p:nvPr/>
          </p:nvSpPr>
          <p:spPr bwMode="auto">
            <a:xfrm>
              <a:off x="4818" y="1017"/>
              <a:ext cx="0" cy="19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5139" name="Line 67"/>
            <p:cNvSpPr>
              <a:spLocks noChangeShapeType="1"/>
            </p:cNvSpPr>
            <p:nvPr/>
          </p:nvSpPr>
          <p:spPr bwMode="auto">
            <a:xfrm>
              <a:off x="4896" y="1017"/>
              <a:ext cx="0" cy="16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5140" name="Line 68"/>
            <p:cNvSpPr>
              <a:spLocks noChangeShapeType="1"/>
            </p:cNvSpPr>
            <p:nvPr/>
          </p:nvSpPr>
          <p:spPr bwMode="auto">
            <a:xfrm>
              <a:off x="4965" y="1008"/>
              <a:ext cx="0" cy="1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5141" name="Line 69"/>
            <p:cNvSpPr>
              <a:spLocks noChangeShapeType="1"/>
            </p:cNvSpPr>
            <p:nvPr/>
          </p:nvSpPr>
          <p:spPr bwMode="auto">
            <a:xfrm>
              <a:off x="3885" y="1020"/>
              <a:ext cx="0" cy="20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5142" name="Line 70"/>
            <p:cNvSpPr>
              <a:spLocks noChangeShapeType="1"/>
            </p:cNvSpPr>
            <p:nvPr/>
          </p:nvSpPr>
          <p:spPr bwMode="auto">
            <a:xfrm>
              <a:off x="3801" y="1020"/>
              <a:ext cx="0"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5143" name="Line 71"/>
            <p:cNvSpPr>
              <a:spLocks noChangeShapeType="1"/>
            </p:cNvSpPr>
            <p:nvPr/>
          </p:nvSpPr>
          <p:spPr bwMode="auto">
            <a:xfrm>
              <a:off x="3714" y="1017"/>
              <a:ext cx="0" cy="1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5144" name="Line 72"/>
            <p:cNvSpPr>
              <a:spLocks noChangeShapeType="1"/>
            </p:cNvSpPr>
            <p:nvPr/>
          </p:nvSpPr>
          <p:spPr bwMode="auto">
            <a:xfrm>
              <a:off x="3555" y="1008"/>
              <a:ext cx="0" cy="12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5145" name="Line 73"/>
            <p:cNvSpPr>
              <a:spLocks noChangeShapeType="1"/>
            </p:cNvSpPr>
            <p:nvPr/>
          </p:nvSpPr>
          <p:spPr bwMode="auto">
            <a:xfrm>
              <a:off x="5040" y="1011"/>
              <a:ext cx="0" cy="12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5146" name="Line 74"/>
            <p:cNvSpPr>
              <a:spLocks noChangeShapeType="1"/>
            </p:cNvSpPr>
            <p:nvPr/>
          </p:nvSpPr>
          <p:spPr bwMode="auto">
            <a:xfrm>
              <a:off x="3636" y="1017"/>
              <a:ext cx="0" cy="13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5147" name="Line 75"/>
            <p:cNvSpPr>
              <a:spLocks noChangeShapeType="1"/>
            </p:cNvSpPr>
            <p:nvPr/>
          </p:nvSpPr>
          <p:spPr bwMode="auto">
            <a:xfrm>
              <a:off x="3468" y="1008"/>
              <a:ext cx="0" cy="9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5148" name="Line 76"/>
            <p:cNvSpPr>
              <a:spLocks noChangeShapeType="1"/>
            </p:cNvSpPr>
            <p:nvPr/>
          </p:nvSpPr>
          <p:spPr bwMode="auto">
            <a:xfrm>
              <a:off x="5118" y="1008"/>
              <a:ext cx="0" cy="8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5149" name="Line 77"/>
            <p:cNvSpPr>
              <a:spLocks noChangeShapeType="1"/>
            </p:cNvSpPr>
            <p:nvPr/>
          </p:nvSpPr>
          <p:spPr bwMode="auto">
            <a:xfrm flipH="1">
              <a:off x="5184" y="720"/>
              <a:ext cx="48"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5150" name="Line 78"/>
            <p:cNvSpPr>
              <a:spLocks noChangeShapeType="1"/>
            </p:cNvSpPr>
            <p:nvPr/>
          </p:nvSpPr>
          <p:spPr bwMode="auto">
            <a:xfrm flipH="1">
              <a:off x="5184" y="720"/>
              <a:ext cx="48"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5151" name="Line 79"/>
            <p:cNvSpPr>
              <a:spLocks noChangeShapeType="1"/>
            </p:cNvSpPr>
            <p:nvPr/>
          </p:nvSpPr>
          <p:spPr bwMode="auto">
            <a:xfrm flipH="1">
              <a:off x="5184" y="720"/>
              <a:ext cx="48"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5152" name="Line 80"/>
            <p:cNvSpPr>
              <a:spLocks noChangeShapeType="1"/>
            </p:cNvSpPr>
            <p:nvPr/>
          </p:nvSpPr>
          <p:spPr bwMode="auto">
            <a:xfrm flipH="1">
              <a:off x="5232" y="720"/>
              <a:ext cx="48"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5153" name="Line 81"/>
            <p:cNvSpPr>
              <a:spLocks noChangeShapeType="1"/>
            </p:cNvSpPr>
            <p:nvPr/>
          </p:nvSpPr>
          <p:spPr bwMode="auto">
            <a:xfrm flipH="1">
              <a:off x="5280" y="720"/>
              <a:ext cx="48"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5154" name="Line 82"/>
            <p:cNvSpPr>
              <a:spLocks noChangeShapeType="1"/>
            </p:cNvSpPr>
            <p:nvPr/>
          </p:nvSpPr>
          <p:spPr bwMode="auto">
            <a:xfrm flipH="1">
              <a:off x="5328" y="720"/>
              <a:ext cx="48"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5155" name="Line 83"/>
            <p:cNvSpPr>
              <a:spLocks noChangeShapeType="1"/>
            </p:cNvSpPr>
            <p:nvPr/>
          </p:nvSpPr>
          <p:spPr bwMode="auto">
            <a:xfrm flipH="1">
              <a:off x="3435" y="711"/>
              <a:ext cx="48"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515074"/>
                                        </p:tgtEl>
                                        <p:attrNameLst>
                                          <p:attrName>style.visibility</p:attrName>
                                        </p:attrNameLst>
                                      </p:cBhvr>
                                      <p:to>
                                        <p:strVal val="visible"/>
                                      </p:to>
                                    </p:set>
                                    <p:animEffect transition="in" filter="wheel(4)">
                                      <p:cBhvr>
                                        <p:cTn id="7" dur="2000"/>
                                        <p:tgtEl>
                                          <p:spTgt spid="51507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515083"/>
                                        </p:tgtEl>
                                        <p:attrNameLst>
                                          <p:attrName>style.visibility</p:attrName>
                                        </p:attrNameLst>
                                      </p:cBhvr>
                                      <p:to>
                                        <p:strVal val="visible"/>
                                      </p:to>
                                    </p:set>
                                    <p:animEffect transition="in" filter="box(in)">
                                      <p:cBhvr>
                                        <p:cTn id="12" dur="2000"/>
                                        <p:tgtEl>
                                          <p:spTgt spid="51508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grpId="0" nodeType="clickEffect">
                                  <p:stCondLst>
                                    <p:cond delay="0"/>
                                  </p:stCondLst>
                                  <p:childTnLst>
                                    <p:set>
                                      <p:cBhvr>
                                        <p:cTn id="16" dur="1" fill="hold">
                                          <p:stCondLst>
                                            <p:cond delay="0"/>
                                          </p:stCondLst>
                                        </p:cTn>
                                        <p:tgtEl>
                                          <p:spTgt spid="515078"/>
                                        </p:tgtEl>
                                        <p:attrNameLst>
                                          <p:attrName>style.visibility</p:attrName>
                                        </p:attrNameLst>
                                      </p:cBhvr>
                                      <p:to>
                                        <p:strVal val="visible"/>
                                      </p:to>
                                    </p:set>
                                    <p:animEffect transition="in" filter="box(in)">
                                      <p:cBhvr>
                                        <p:cTn id="17" dur="2000"/>
                                        <p:tgtEl>
                                          <p:spTgt spid="51507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 presetClass="entr" presetSubtype="2" fill="hold" nodeType="clickEffect">
                                  <p:stCondLst>
                                    <p:cond delay="0"/>
                                  </p:stCondLst>
                                  <p:childTnLst>
                                    <p:set>
                                      <p:cBhvr>
                                        <p:cTn id="21" dur="1" fill="hold">
                                          <p:stCondLst>
                                            <p:cond delay="0"/>
                                          </p:stCondLst>
                                        </p:cTn>
                                        <p:tgtEl>
                                          <p:spTgt spid="515079"/>
                                        </p:tgtEl>
                                        <p:attrNameLst>
                                          <p:attrName>style.visibility</p:attrName>
                                        </p:attrNameLst>
                                      </p:cBhvr>
                                      <p:to>
                                        <p:strVal val="visible"/>
                                      </p:to>
                                    </p:set>
                                    <p:anim calcmode="lin" valueType="num">
                                      <p:cBhvr additive="base">
                                        <p:cTn id="22" dur="2000" fill="hold"/>
                                        <p:tgtEl>
                                          <p:spTgt spid="515079"/>
                                        </p:tgtEl>
                                        <p:attrNameLst>
                                          <p:attrName>ppt_x</p:attrName>
                                        </p:attrNameLst>
                                      </p:cBhvr>
                                      <p:tavLst>
                                        <p:tav tm="0">
                                          <p:val>
                                            <p:strVal val="1+#ppt_w/2"/>
                                          </p:val>
                                        </p:tav>
                                        <p:tav tm="100000">
                                          <p:val>
                                            <p:strVal val="#ppt_x"/>
                                          </p:val>
                                        </p:tav>
                                      </p:tavLst>
                                    </p:anim>
                                    <p:anim calcmode="lin" valueType="num">
                                      <p:cBhvr additive="base">
                                        <p:cTn id="23" dur="2000" fill="hold"/>
                                        <p:tgtEl>
                                          <p:spTgt spid="515079"/>
                                        </p:tgtEl>
                                        <p:attrNameLst>
                                          <p:attrName>ppt_y</p:attrName>
                                        </p:attrNameLst>
                                      </p:cBhvr>
                                      <p:tavLst>
                                        <p:tav tm="0">
                                          <p:val>
                                            <p:strVal val="#ppt_y"/>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5" presetClass="entr" presetSubtype="10" fill="hold" nodeType="clickEffect">
                                  <p:stCondLst>
                                    <p:cond delay="0"/>
                                  </p:stCondLst>
                                  <p:childTnLst>
                                    <p:set>
                                      <p:cBhvr>
                                        <p:cTn id="27" dur="1" fill="hold">
                                          <p:stCondLst>
                                            <p:cond delay="0"/>
                                          </p:stCondLst>
                                        </p:cTn>
                                        <p:tgtEl>
                                          <p:spTgt spid="515080"/>
                                        </p:tgtEl>
                                        <p:attrNameLst>
                                          <p:attrName>style.visibility</p:attrName>
                                        </p:attrNameLst>
                                      </p:cBhvr>
                                      <p:to>
                                        <p:strVal val="visible"/>
                                      </p:to>
                                    </p:set>
                                    <p:animEffect transition="in" filter="checkerboard(across)">
                                      <p:cBhvr>
                                        <p:cTn id="28" dur="2000"/>
                                        <p:tgtEl>
                                          <p:spTgt spid="515080"/>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9" presetClass="entr" presetSubtype="0" fill="hold" nodeType="clickEffect">
                                  <p:stCondLst>
                                    <p:cond delay="0"/>
                                  </p:stCondLst>
                                  <p:childTnLst>
                                    <p:set>
                                      <p:cBhvr>
                                        <p:cTn id="32" dur="1" fill="hold">
                                          <p:stCondLst>
                                            <p:cond delay="0"/>
                                          </p:stCondLst>
                                        </p:cTn>
                                        <p:tgtEl>
                                          <p:spTgt spid="515081"/>
                                        </p:tgtEl>
                                        <p:attrNameLst>
                                          <p:attrName>style.visibility</p:attrName>
                                        </p:attrNameLst>
                                      </p:cBhvr>
                                      <p:to>
                                        <p:strVal val="visible"/>
                                      </p:to>
                                    </p:set>
                                    <p:animEffect transition="in" filter="dissolve">
                                      <p:cBhvr>
                                        <p:cTn id="33" dur="2000"/>
                                        <p:tgtEl>
                                          <p:spTgt spid="515081"/>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12" presetClass="entr" presetSubtype="4" fill="hold" nodeType="clickEffect">
                                  <p:stCondLst>
                                    <p:cond delay="0"/>
                                  </p:stCondLst>
                                  <p:childTnLst>
                                    <p:set>
                                      <p:cBhvr>
                                        <p:cTn id="37" dur="1" fill="hold">
                                          <p:stCondLst>
                                            <p:cond delay="0"/>
                                          </p:stCondLst>
                                        </p:cTn>
                                        <p:tgtEl>
                                          <p:spTgt spid="515082"/>
                                        </p:tgtEl>
                                        <p:attrNameLst>
                                          <p:attrName>style.visibility</p:attrName>
                                        </p:attrNameLst>
                                      </p:cBhvr>
                                      <p:to>
                                        <p:strVal val="visible"/>
                                      </p:to>
                                    </p:set>
                                    <p:animEffect transition="in" filter="slide(fromBottom)">
                                      <p:cBhvr>
                                        <p:cTn id="38" dur="2000"/>
                                        <p:tgtEl>
                                          <p:spTgt spid="5150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5078" grpId="0" autoUpdateAnimBg="0"/>
    </p:bldLst>
  </p:timing>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6098" name="Text Box 2"/>
          <p:cNvSpPr txBox="1">
            <a:spLocks noChangeArrowheads="1"/>
          </p:cNvSpPr>
          <p:nvPr/>
        </p:nvSpPr>
        <p:spPr bwMode="auto">
          <a:xfrm>
            <a:off x="228600" y="304800"/>
            <a:ext cx="30940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006666"/>
                </a:solidFill>
              </a:rPr>
              <a:t>15.5.2. </a:t>
            </a:r>
            <a:r>
              <a:rPr lang="en-US" b="1" i="1">
                <a:solidFill>
                  <a:srgbClr val="006666"/>
                </a:solidFill>
              </a:rPr>
              <a:t>Hệ siêu tĩnh</a:t>
            </a:r>
            <a:r>
              <a:rPr lang="en-US" b="1">
                <a:solidFill>
                  <a:srgbClr val="006666"/>
                </a:solidFill>
              </a:rPr>
              <a:t>. </a:t>
            </a:r>
          </a:p>
        </p:txBody>
      </p:sp>
      <p:sp>
        <p:nvSpPr>
          <p:cNvPr id="516099" name="Text Box 3"/>
          <p:cNvSpPr txBox="1">
            <a:spLocks noChangeArrowheads="1"/>
          </p:cNvSpPr>
          <p:nvPr/>
        </p:nvSpPr>
        <p:spPr bwMode="auto">
          <a:xfrm>
            <a:off x="381000" y="838200"/>
            <a:ext cx="8297863"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a:solidFill>
                  <a:srgbClr val="6600CC"/>
                </a:solidFill>
              </a:rPr>
              <a:t>Số khớp dẻo phải bằng số bậc siêu tĩnh cộng thêm một </a:t>
            </a:r>
          </a:p>
          <a:p>
            <a:pPr algn="l"/>
            <a:r>
              <a:rPr lang="en-US" b="1">
                <a:solidFill>
                  <a:srgbClr val="6600CC"/>
                </a:solidFill>
              </a:rPr>
              <a:t>đơn vị.</a:t>
            </a:r>
            <a:r>
              <a:rPr lang="en-US" b="1">
                <a:solidFill>
                  <a:srgbClr val="000000"/>
                </a:solidFill>
              </a:rPr>
              <a:t> </a:t>
            </a:r>
          </a:p>
        </p:txBody>
      </p:sp>
      <p:sp>
        <p:nvSpPr>
          <p:cNvPr id="516100" name="Text Box 4"/>
          <p:cNvSpPr txBox="1">
            <a:spLocks noChangeArrowheads="1"/>
          </p:cNvSpPr>
          <p:nvPr/>
        </p:nvSpPr>
        <p:spPr bwMode="auto">
          <a:xfrm>
            <a:off x="373063" y="1752600"/>
            <a:ext cx="8618537" cy="1917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b="1" i="1">
                <a:solidFill>
                  <a:srgbClr val="006666"/>
                </a:solidFill>
              </a:rPr>
              <a:t>Thí dụ 15. 3</a:t>
            </a:r>
            <a:r>
              <a:rPr lang="en-US">
                <a:solidFill>
                  <a:srgbClr val="000000"/>
                </a:solidFill>
              </a:rPr>
              <a:t>. Dầm siêu tĩnh chịu tác dụng của lực P = 50kN  . </a:t>
            </a:r>
          </a:p>
          <a:p>
            <a:pPr algn="l"/>
            <a:r>
              <a:rPr lang="en-US">
                <a:solidFill>
                  <a:srgbClr val="000000"/>
                </a:solidFill>
              </a:rPr>
              <a:t>Dầm có chiều dài l = 1m, mặt cắt ngang có bề rộng b = 2/3 </a:t>
            </a:r>
          </a:p>
          <a:p>
            <a:pPr algn="l"/>
            <a:r>
              <a:rPr lang="en-US">
                <a:solidFill>
                  <a:srgbClr val="000000"/>
                </a:solidFill>
              </a:rPr>
              <a:t>bề cao. Vật liệu làm dầm có giới hạn chảy       </a:t>
            </a:r>
            <a:r>
              <a:rPr lang="en-US">
                <a:solidFill>
                  <a:srgbClr val="0000FF"/>
                </a:solidFill>
              </a:rPr>
              <a:t>= 32kN/cm</a:t>
            </a:r>
            <a:r>
              <a:rPr lang="en-US" baseline="30000">
                <a:solidFill>
                  <a:srgbClr val="0000FF"/>
                </a:solidFill>
              </a:rPr>
              <a:t>2</a:t>
            </a:r>
            <a:r>
              <a:rPr lang="en-US">
                <a:solidFill>
                  <a:srgbClr val="000000"/>
                </a:solidFill>
              </a:rPr>
              <a:t>. </a:t>
            </a:r>
          </a:p>
          <a:p>
            <a:pPr algn="l"/>
            <a:r>
              <a:rPr lang="en-US">
                <a:solidFill>
                  <a:srgbClr val="000000"/>
                </a:solidFill>
              </a:rPr>
              <a:t>Xác định kích thước của m</a:t>
            </a:r>
            <a:r>
              <a:rPr lang="en-US"/>
              <a:t>ặt cắt theo phương pháp trạng thái </a:t>
            </a:r>
          </a:p>
          <a:p>
            <a:pPr algn="l"/>
            <a:r>
              <a:rPr lang="en-US"/>
              <a:t>giới hạn</a:t>
            </a:r>
            <a:r>
              <a:rPr lang="en-US">
                <a:solidFill>
                  <a:srgbClr val="000000"/>
                </a:solidFill>
              </a:rPr>
              <a:t> nếu hệ số an toàn n = 2.</a:t>
            </a:r>
          </a:p>
        </p:txBody>
      </p:sp>
      <p:graphicFrame>
        <p:nvGraphicFramePr>
          <p:cNvPr id="516101" name="Object 5"/>
          <p:cNvGraphicFramePr>
            <a:graphicFrameLocks noChangeAspect="1"/>
          </p:cNvGraphicFramePr>
          <p:nvPr/>
        </p:nvGraphicFramePr>
        <p:xfrm>
          <a:off x="6129338" y="2424113"/>
          <a:ext cx="517525" cy="595312"/>
        </p:xfrm>
        <a:graphic>
          <a:graphicData uri="http://schemas.openxmlformats.org/presentationml/2006/ole">
            <mc:AlternateContent xmlns:mc="http://schemas.openxmlformats.org/markup-compatibility/2006">
              <mc:Choice xmlns:v="urn:schemas-microsoft-com:vml" Requires="v">
                <p:oleObj spid="_x0000_s516127" name="Equation" r:id="rId3" imgW="215640" imgH="279360" progId="Equation.3">
                  <p:embed/>
                </p:oleObj>
              </mc:Choice>
              <mc:Fallback>
                <p:oleObj name="Equation" r:id="rId3" imgW="215640" imgH="279360" progId="Equation.3">
                  <p:embed/>
                  <p:pic>
                    <p:nvPicPr>
                      <p:cNvPr id="0"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29338" y="2424113"/>
                        <a:ext cx="517525" cy="595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16102" name="AutoShape 6"/>
          <p:cNvSpPr>
            <a:spLocks noChangeAspect="1" noChangeArrowheads="1" noTextEdit="1"/>
          </p:cNvSpPr>
          <p:nvPr/>
        </p:nvSpPr>
        <p:spPr bwMode="auto">
          <a:xfrm>
            <a:off x="371475" y="3486150"/>
            <a:ext cx="3657600"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16103" name="Rectangle 7"/>
          <p:cNvSpPr>
            <a:spLocks noChangeArrowheads="1"/>
          </p:cNvSpPr>
          <p:nvPr/>
        </p:nvSpPr>
        <p:spPr bwMode="auto">
          <a:xfrm>
            <a:off x="1852613" y="4202113"/>
            <a:ext cx="1587"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endParaRPr lang="en-US"/>
          </a:p>
        </p:txBody>
      </p:sp>
      <p:sp>
        <p:nvSpPr>
          <p:cNvPr id="516104" name="Rectangle 8"/>
          <p:cNvSpPr>
            <a:spLocks noChangeArrowheads="1"/>
          </p:cNvSpPr>
          <p:nvPr/>
        </p:nvSpPr>
        <p:spPr bwMode="auto">
          <a:xfrm>
            <a:off x="1779588" y="5562600"/>
            <a:ext cx="1587"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endParaRPr lang="en-US"/>
          </a:p>
        </p:txBody>
      </p:sp>
      <p:sp>
        <p:nvSpPr>
          <p:cNvPr id="516105" name="Rectangle 9"/>
          <p:cNvSpPr>
            <a:spLocks noChangeArrowheads="1"/>
          </p:cNvSpPr>
          <p:nvPr/>
        </p:nvSpPr>
        <p:spPr bwMode="auto">
          <a:xfrm>
            <a:off x="1831975" y="5591175"/>
            <a:ext cx="1588"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endParaRPr lang="en-US"/>
          </a:p>
        </p:txBody>
      </p:sp>
      <p:grpSp>
        <p:nvGrpSpPr>
          <p:cNvPr id="516106" name="Group 10"/>
          <p:cNvGrpSpPr>
            <a:grpSpLocks/>
          </p:cNvGrpSpPr>
          <p:nvPr/>
        </p:nvGrpSpPr>
        <p:grpSpPr bwMode="auto">
          <a:xfrm>
            <a:off x="3962400" y="3810000"/>
            <a:ext cx="3843338" cy="1306513"/>
            <a:chOff x="3165" y="2208"/>
            <a:chExt cx="2421" cy="823"/>
          </a:xfrm>
        </p:grpSpPr>
        <p:sp>
          <p:nvSpPr>
            <p:cNvPr id="516107" name="Line 11"/>
            <p:cNvSpPr>
              <a:spLocks noChangeShapeType="1"/>
            </p:cNvSpPr>
            <p:nvPr/>
          </p:nvSpPr>
          <p:spPr bwMode="auto">
            <a:xfrm>
              <a:off x="3207" y="2528"/>
              <a:ext cx="0" cy="17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6108" name="Rectangle 12" descr="Light downward diagonal"/>
            <p:cNvSpPr>
              <a:spLocks noChangeArrowheads="1"/>
            </p:cNvSpPr>
            <p:nvPr/>
          </p:nvSpPr>
          <p:spPr bwMode="auto">
            <a:xfrm>
              <a:off x="3165" y="2528"/>
              <a:ext cx="34" cy="171"/>
            </a:xfrm>
            <a:prstGeom prst="rect">
              <a:avLst/>
            </a:prstGeom>
            <a:pattFill prst="ltDn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16109" name="Line 13"/>
            <p:cNvSpPr>
              <a:spLocks noChangeShapeType="1"/>
            </p:cNvSpPr>
            <p:nvPr/>
          </p:nvSpPr>
          <p:spPr bwMode="auto">
            <a:xfrm>
              <a:off x="5241" y="2785"/>
              <a:ext cx="14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6110" name="Rectangle 14" descr="Light downward diagonal"/>
            <p:cNvSpPr>
              <a:spLocks noChangeArrowheads="1"/>
            </p:cNvSpPr>
            <p:nvPr/>
          </p:nvSpPr>
          <p:spPr bwMode="auto">
            <a:xfrm>
              <a:off x="5247" y="2792"/>
              <a:ext cx="144" cy="40"/>
            </a:xfrm>
            <a:prstGeom prst="rect">
              <a:avLst/>
            </a:prstGeom>
            <a:pattFill prst="ltDn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16111" name="AutoShape 15"/>
            <p:cNvSpPr>
              <a:spLocks noChangeArrowheads="1"/>
            </p:cNvSpPr>
            <p:nvPr/>
          </p:nvSpPr>
          <p:spPr bwMode="auto">
            <a:xfrm>
              <a:off x="5295" y="2756"/>
              <a:ext cx="34" cy="41"/>
            </a:xfrm>
            <a:prstGeom prst="flowChartConnector">
              <a:avLst/>
            </a:prstGeom>
            <a:solidFill>
              <a:srgbClr val="FFFFFF"/>
            </a:solidFill>
            <a:ln w="28575">
              <a:solidFill>
                <a:srgbClr val="000000"/>
              </a:solidFill>
              <a:round/>
              <a:headEnd/>
              <a:tailEnd/>
            </a:ln>
          </p:spPr>
          <p:txBody>
            <a:bodyPr/>
            <a:lstStyle/>
            <a:p>
              <a:endParaRPr lang="en-US"/>
            </a:p>
          </p:txBody>
        </p:sp>
        <p:sp>
          <p:nvSpPr>
            <p:cNvPr id="516112" name="AutoShape 16"/>
            <p:cNvSpPr>
              <a:spLocks noChangeArrowheads="1"/>
            </p:cNvSpPr>
            <p:nvPr/>
          </p:nvSpPr>
          <p:spPr bwMode="auto">
            <a:xfrm>
              <a:off x="5289" y="2594"/>
              <a:ext cx="34" cy="40"/>
            </a:xfrm>
            <a:prstGeom prst="flowChartConnector">
              <a:avLst/>
            </a:prstGeom>
            <a:solidFill>
              <a:srgbClr val="FFFFFF"/>
            </a:solidFill>
            <a:ln w="28575">
              <a:solidFill>
                <a:schemeClr val="tx1"/>
              </a:solidFill>
              <a:round/>
              <a:headEnd/>
              <a:tailEnd/>
            </a:ln>
          </p:spPr>
          <p:txBody>
            <a:bodyPr/>
            <a:lstStyle/>
            <a:p>
              <a:endParaRPr lang="en-US"/>
            </a:p>
          </p:txBody>
        </p:sp>
        <p:sp>
          <p:nvSpPr>
            <p:cNvPr id="516113" name="Line 17"/>
            <p:cNvSpPr>
              <a:spLocks noChangeShapeType="1"/>
            </p:cNvSpPr>
            <p:nvPr/>
          </p:nvSpPr>
          <p:spPr bwMode="auto">
            <a:xfrm>
              <a:off x="5304" y="2635"/>
              <a:ext cx="0" cy="11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6114" name="Line 18"/>
            <p:cNvSpPr>
              <a:spLocks noChangeShapeType="1"/>
            </p:cNvSpPr>
            <p:nvPr/>
          </p:nvSpPr>
          <p:spPr bwMode="auto">
            <a:xfrm>
              <a:off x="4257" y="2356"/>
              <a:ext cx="0" cy="257"/>
            </a:xfrm>
            <a:prstGeom prst="line">
              <a:avLst/>
            </a:prstGeom>
            <a:noFill/>
            <a:ln w="28575">
              <a:solidFill>
                <a:srgbClr val="CC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6115" name="Line 19"/>
            <p:cNvSpPr>
              <a:spLocks noChangeShapeType="1"/>
            </p:cNvSpPr>
            <p:nvPr/>
          </p:nvSpPr>
          <p:spPr bwMode="auto">
            <a:xfrm>
              <a:off x="3207" y="2785"/>
              <a:ext cx="0" cy="17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6116" name="Line 20"/>
            <p:cNvSpPr>
              <a:spLocks noChangeShapeType="1"/>
            </p:cNvSpPr>
            <p:nvPr/>
          </p:nvSpPr>
          <p:spPr bwMode="auto">
            <a:xfrm>
              <a:off x="4263" y="2785"/>
              <a:ext cx="0" cy="17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6117" name="Line 21"/>
            <p:cNvSpPr>
              <a:spLocks noChangeShapeType="1"/>
            </p:cNvSpPr>
            <p:nvPr/>
          </p:nvSpPr>
          <p:spPr bwMode="auto">
            <a:xfrm>
              <a:off x="5313" y="2828"/>
              <a:ext cx="0" cy="11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6118" name="Text Box 22"/>
            <p:cNvSpPr txBox="1">
              <a:spLocks noChangeArrowheads="1"/>
            </p:cNvSpPr>
            <p:nvPr/>
          </p:nvSpPr>
          <p:spPr bwMode="auto">
            <a:xfrm>
              <a:off x="3165" y="2570"/>
              <a:ext cx="288"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A</a:t>
              </a:r>
            </a:p>
          </p:txBody>
        </p:sp>
        <p:sp>
          <p:nvSpPr>
            <p:cNvPr id="516119" name="Text Box 23"/>
            <p:cNvSpPr txBox="1">
              <a:spLocks noChangeArrowheads="1"/>
            </p:cNvSpPr>
            <p:nvPr/>
          </p:nvSpPr>
          <p:spPr bwMode="auto">
            <a:xfrm>
              <a:off x="4221" y="2567"/>
              <a:ext cx="288"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C</a:t>
              </a:r>
            </a:p>
          </p:txBody>
        </p:sp>
        <p:sp>
          <p:nvSpPr>
            <p:cNvPr id="516120" name="Text Box 24"/>
            <p:cNvSpPr txBox="1">
              <a:spLocks noChangeArrowheads="1"/>
            </p:cNvSpPr>
            <p:nvPr/>
          </p:nvSpPr>
          <p:spPr bwMode="auto">
            <a:xfrm>
              <a:off x="5298" y="2518"/>
              <a:ext cx="288"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B</a:t>
              </a:r>
            </a:p>
          </p:txBody>
        </p:sp>
        <p:sp>
          <p:nvSpPr>
            <p:cNvPr id="516121" name="Text Box 25"/>
            <p:cNvSpPr txBox="1">
              <a:spLocks noChangeArrowheads="1"/>
            </p:cNvSpPr>
            <p:nvPr/>
          </p:nvSpPr>
          <p:spPr bwMode="auto">
            <a:xfrm>
              <a:off x="4239" y="2208"/>
              <a:ext cx="288"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latin typeface="Times New Roman" pitchFamily="18" charset="0"/>
                  <a:cs typeface="Times New Roman" pitchFamily="18" charset="0"/>
                </a:rPr>
                <a:t>P</a:t>
              </a:r>
            </a:p>
          </p:txBody>
        </p:sp>
        <p:sp>
          <p:nvSpPr>
            <p:cNvPr id="516122" name="Text Box 26"/>
            <p:cNvSpPr txBox="1">
              <a:spLocks noChangeArrowheads="1"/>
            </p:cNvSpPr>
            <p:nvPr/>
          </p:nvSpPr>
          <p:spPr bwMode="auto">
            <a:xfrm>
              <a:off x="3639" y="2676"/>
              <a:ext cx="288"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l</a:t>
              </a:r>
            </a:p>
          </p:txBody>
        </p:sp>
        <p:sp>
          <p:nvSpPr>
            <p:cNvPr id="516123" name="Text Box 27"/>
            <p:cNvSpPr txBox="1">
              <a:spLocks noChangeArrowheads="1"/>
            </p:cNvSpPr>
            <p:nvPr/>
          </p:nvSpPr>
          <p:spPr bwMode="auto">
            <a:xfrm>
              <a:off x="4695" y="2688"/>
              <a:ext cx="288"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l</a:t>
              </a:r>
            </a:p>
          </p:txBody>
        </p:sp>
        <p:sp>
          <p:nvSpPr>
            <p:cNvPr id="516124" name="Line 28"/>
            <p:cNvSpPr>
              <a:spLocks noChangeShapeType="1"/>
            </p:cNvSpPr>
            <p:nvPr/>
          </p:nvSpPr>
          <p:spPr bwMode="auto">
            <a:xfrm>
              <a:off x="3207" y="2928"/>
              <a:ext cx="1057"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6125" name="Line 29"/>
            <p:cNvSpPr>
              <a:spLocks noChangeShapeType="1"/>
            </p:cNvSpPr>
            <p:nvPr/>
          </p:nvSpPr>
          <p:spPr bwMode="auto">
            <a:xfrm>
              <a:off x="4264" y="2928"/>
              <a:ext cx="1057"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6126" name="Line 30"/>
            <p:cNvSpPr>
              <a:spLocks noChangeShapeType="1"/>
            </p:cNvSpPr>
            <p:nvPr/>
          </p:nvSpPr>
          <p:spPr bwMode="auto">
            <a:xfrm>
              <a:off x="3216" y="2610"/>
              <a:ext cx="2088"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516098"/>
                                        </p:tgtEl>
                                        <p:attrNameLst>
                                          <p:attrName>style.visibility</p:attrName>
                                        </p:attrNameLst>
                                      </p:cBhvr>
                                      <p:to>
                                        <p:strVal val="visible"/>
                                      </p:to>
                                    </p:set>
                                    <p:animEffect transition="in" filter="checkerboard(across)">
                                      <p:cBhvr>
                                        <p:cTn id="7" dur="500"/>
                                        <p:tgtEl>
                                          <p:spTgt spid="51609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516099"/>
                                        </p:tgtEl>
                                        <p:attrNameLst>
                                          <p:attrName>style.visibility</p:attrName>
                                        </p:attrNameLst>
                                      </p:cBhvr>
                                      <p:to>
                                        <p:strVal val="visible"/>
                                      </p:to>
                                    </p:set>
                                    <p:animEffect transition="in" filter="checkerboard(across)">
                                      <p:cBhvr>
                                        <p:cTn id="12" dur="500"/>
                                        <p:tgtEl>
                                          <p:spTgt spid="51609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516106"/>
                                        </p:tgtEl>
                                        <p:attrNameLst>
                                          <p:attrName>style.visibility</p:attrName>
                                        </p:attrNameLst>
                                      </p:cBhvr>
                                      <p:to>
                                        <p:strVal val="visible"/>
                                      </p:to>
                                    </p:set>
                                    <p:animEffect transition="in" filter="wheel(4)">
                                      <p:cBhvr>
                                        <p:cTn id="17" dur="2000"/>
                                        <p:tgtEl>
                                          <p:spTgt spid="5161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6098" grpId="0" autoUpdateAnimBg="0"/>
      <p:bldP spid="516099" grpId="0" autoUpdateAnimBg="0"/>
    </p:bldLst>
  </p:timing>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17122" name="Group 2"/>
          <p:cNvGrpSpPr>
            <a:grpSpLocks/>
          </p:cNvGrpSpPr>
          <p:nvPr/>
        </p:nvGrpSpPr>
        <p:grpSpPr bwMode="auto">
          <a:xfrm>
            <a:off x="4386263" y="23813"/>
            <a:ext cx="3843337" cy="1306512"/>
            <a:chOff x="2763" y="384"/>
            <a:chExt cx="2421" cy="823"/>
          </a:xfrm>
        </p:grpSpPr>
        <p:sp>
          <p:nvSpPr>
            <p:cNvPr id="517123" name="Line 3"/>
            <p:cNvSpPr>
              <a:spLocks noChangeShapeType="1"/>
            </p:cNvSpPr>
            <p:nvPr/>
          </p:nvSpPr>
          <p:spPr bwMode="auto">
            <a:xfrm>
              <a:off x="2805" y="704"/>
              <a:ext cx="0" cy="17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7124" name="Rectangle 4" descr="Light downward diagonal"/>
            <p:cNvSpPr>
              <a:spLocks noChangeArrowheads="1"/>
            </p:cNvSpPr>
            <p:nvPr/>
          </p:nvSpPr>
          <p:spPr bwMode="auto">
            <a:xfrm>
              <a:off x="2763" y="704"/>
              <a:ext cx="34" cy="171"/>
            </a:xfrm>
            <a:prstGeom prst="rect">
              <a:avLst/>
            </a:prstGeom>
            <a:pattFill prst="ltDn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517125" name="Group 5"/>
            <p:cNvGrpSpPr>
              <a:grpSpLocks/>
            </p:cNvGrpSpPr>
            <p:nvPr/>
          </p:nvGrpSpPr>
          <p:grpSpPr bwMode="auto">
            <a:xfrm>
              <a:off x="4839" y="981"/>
              <a:ext cx="150" cy="60"/>
              <a:chOff x="4839" y="1476"/>
              <a:chExt cx="150" cy="60"/>
            </a:xfrm>
          </p:grpSpPr>
          <p:sp>
            <p:nvSpPr>
              <p:cNvPr id="517126" name="Line 6"/>
              <p:cNvSpPr>
                <a:spLocks noChangeShapeType="1"/>
              </p:cNvSpPr>
              <p:nvPr/>
            </p:nvSpPr>
            <p:spPr bwMode="auto">
              <a:xfrm>
                <a:off x="4839" y="1476"/>
                <a:ext cx="14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7127" name="Rectangle 7" descr="Light downward diagonal"/>
              <p:cNvSpPr>
                <a:spLocks noChangeArrowheads="1"/>
              </p:cNvSpPr>
              <p:nvPr/>
            </p:nvSpPr>
            <p:spPr bwMode="auto">
              <a:xfrm>
                <a:off x="4845" y="1496"/>
                <a:ext cx="144" cy="40"/>
              </a:xfrm>
              <a:prstGeom prst="rect">
                <a:avLst/>
              </a:prstGeom>
              <a:pattFill prst="ltDn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517128" name="AutoShape 8"/>
            <p:cNvSpPr>
              <a:spLocks noChangeArrowheads="1"/>
            </p:cNvSpPr>
            <p:nvPr/>
          </p:nvSpPr>
          <p:spPr bwMode="auto">
            <a:xfrm>
              <a:off x="4893" y="927"/>
              <a:ext cx="34" cy="41"/>
            </a:xfrm>
            <a:prstGeom prst="flowChartConnector">
              <a:avLst/>
            </a:prstGeom>
            <a:solidFill>
              <a:srgbClr val="FFFFFF"/>
            </a:solidFill>
            <a:ln w="28575">
              <a:solidFill>
                <a:srgbClr val="000000"/>
              </a:solidFill>
              <a:round/>
              <a:headEnd/>
              <a:tailEnd/>
            </a:ln>
          </p:spPr>
          <p:txBody>
            <a:bodyPr/>
            <a:lstStyle/>
            <a:p>
              <a:endParaRPr lang="en-US"/>
            </a:p>
          </p:txBody>
        </p:sp>
        <p:sp>
          <p:nvSpPr>
            <p:cNvPr id="517129" name="AutoShape 9"/>
            <p:cNvSpPr>
              <a:spLocks noChangeArrowheads="1"/>
            </p:cNvSpPr>
            <p:nvPr/>
          </p:nvSpPr>
          <p:spPr bwMode="auto">
            <a:xfrm>
              <a:off x="4887" y="770"/>
              <a:ext cx="34" cy="40"/>
            </a:xfrm>
            <a:prstGeom prst="flowChartConnector">
              <a:avLst/>
            </a:prstGeom>
            <a:solidFill>
              <a:srgbClr val="FFFFFF"/>
            </a:solidFill>
            <a:ln w="28575">
              <a:solidFill>
                <a:schemeClr val="tx1"/>
              </a:solidFill>
              <a:round/>
              <a:headEnd/>
              <a:tailEnd/>
            </a:ln>
          </p:spPr>
          <p:txBody>
            <a:bodyPr/>
            <a:lstStyle/>
            <a:p>
              <a:endParaRPr lang="en-US"/>
            </a:p>
          </p:txBody>
        </p:sp>
        <p:sp>
          <p:nvSpPr>
            <p:cNvPr id="517130" name="Line 10"/>
            <p:cNvSpPr>
              <a:spLocks noChangeShapeType="1"/>
            </p:cNvSpPr>
            <p:nvPr/>
          </p:nvSpPr>
          <p:spPr bwMode="auto">
            <a:xfrm>
              <a:off x="4902" y="811"/>
              <a:ext cx="0" cy="11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7131" name="Line 11"/>
            <p:cNvSpPr>
              <a:spLocks noChangeShapeType="1"/>
            </p:cNvSpPr>
            <p:nvPr/>
          </p:nvSpPr>
          <p:spPr bwMode="auto">
            <a:xfrm>
              <a:off x="3855" y="532"/>
              <a:ext cx="0" cy="257"/>
            </a:xfrm>
            <a:prstGeom prst="line">
              <a:avLst/>
            </a:prstGeom>
            <a:noFill/>
            <a:ln w="28575">
              <a:solidFill>
                <a:srgbClr val="CC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7132" name="Line 12"/>
            <p:cNvSpPr>
              <a:spLocks noChangeShapeType="1"/>
            </p:cNvSpPr>
            <p:nvPr/>
          </p:nvSpPr>
          <p:spPr bwMode="auto">
            <a:xfrm>
              <a:off x="2805" y="961"/>
              <a:ext cx="0" cy="17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7133" name="Line 13"/>
            <p:cNvSpPr>
              <a:spLocks noChangeShapeType="1"/>
            </p:cNvSpPr>
            <p:nvPr/>
          </p:nvSpPr>
          <p:spPr bwMode="auto">
            <a:xfrm>
              <a:off x="3861" y="961"/>
              <a:ext cx="0" cy="17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7134" name="Line 14"/>
            <p:cNvSpPr>
              <a:spLocks noChangeShapeType="1"/>
            </p:cNvSpPr>
            <p:nvPr/>
          </p:nvSpPr>
          <p:spPr bwMode="auto">
            <a:xfrm>
              <a:off x="4911" y="1004"/>
              <a:ext cx="0" cy="11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7135" name="Text Box 15"/>
            <p:cNvSpPr txBox="1">
              <a:spLocks noChangeArrowheads="1"/>
            </p:cNvSpPr>
            <p:nvPr/>
          </p:nvSpPr>
          <p:spPr bwMode="auto">
            <a:xfrm>
              <a:off x="2763" y="746"/>
              <a:ext cx="288"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A</a:t>
              </a:r>
            </a:p>
          </p:txBody>
        </p:sp>
        <p:sp>
          <p:nvSpPr>
            <p:cNvPr id="517136" name="Text Box 16"/>
            <p:cNvSpPr txBox="1">
              <a:spLocks noChangeArrowheads="1"/>
            </p:cNvSpPr>
            <p:nvPr/>
          </p:nvSpPr>
          <p:spPr bwMode="auto">
            <a:xfrm>
              <a:off x="3819" y="743"/>
              <a:ext cx="288"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C</a:t>
              </a:r>
            </a:p>
          </p:txBody>
        </p:sp>
        <p:sp>
          <p:nvSpPr>
            <p:cNvPr id="517137" name="Text Box 17"/>
            <p:cNvSpPr txBox="1">
              <a:spLocks noChangeArrowheads="1"/>
            </p:cNvSpPr>
            <p:nvPr/>
          </p:nvSpPr>
          <p:spPr bwMode="auto">
            <a:xfrm>
              <a:off x="4896" y="694"/>
              <a:ext cx="288"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B</a:t>
              </a:r>
            </a:p>
          </p:txBody>
        </p:sp>
        <p:sp>
          <p:nvSpPr>
            <p:cNvPr id="517138" name="Text Box 18"/>
            <p:cNvSpPr txBox="1">
              <a:spLocks noChangeArrowheads="1"/>
            </p:cNvSpPr>
            <p:nvPr/>
          </p:nvSpPr>
          <p:spPr bwMode="auto">
            <a:xfrm>
              <a:off x="3837" y="384"/>
              <a:ext cx="288"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latin typeface="Times New Roman" pitchFamily="18" charset="0"/>
                  <a:cs typeface="Times New Roman" pitchFamily="18" charset="0"/>
                </a:rPr>
                <a:t>P</a:t>
              </a:r>
            </a:p>
          </p:txBody>
        </p:sp>
        <p:sp>
          <p:nvSpPr>
            <p:cNvPr id="517139" name="Text Box 19"/>
            <p:cNvSpPr txBox="1">
              <a:spLocks noChangeArrowheads="1"/>
            </p:cNvSpPr>
            <p:nvPr/>
          </p:nvSpPr>
          <p:spPr bwMode="auto">
            <a:xfrm>
              <a:off x="3237" y="852"/>
              <a:ext cx="288"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l</a:t>
              </a:r>
            </a:p>
          </p:txBody>
        </p:sp>
        <p:sp>
          <p:nvSpPr>
            <p:cNvPr id="517140" name="Text Box 20"/>
            <p:cNvSpPr txBox="1">
              <a:spLocks noChangeArrowheads="1"/>
            </p:cNvSpPr>
            <p:nvPr/>
          </p:nvSpPr>
          <p:spPr bwMode="auto">
            <a:xfrm>
              <a:off x="4293" y="864"/>
              <a:ext cx="288"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l</a:t>
              </a:r>
            </a:p>
          </p:txBody>
        </p:sp>
        <p:sp>
          <p:nvSpPr>
            <p:cNvPr id="517141" name="Line 21"/>
            <p:cNvSpPr>
              <a:spLocks noChangeShapeType="1"/>
            </p:cNvSpPr>
            <p:nvPr/>
          </p:nvSpPr>
          <p:spPr bwMode="auto">
            <a:xfrm>
              <a:off x="2805" y="1104"/>
              <a:ext cx="1057"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7142" name="Line 22"/>
            <p:cNvSpPr>
              <a:spLocks noChangeShapeType="1"/>
            </p:cNvSpPr>
            <p:nvPr/>
          </p:nvSpPr>
          <p:spPr bwMode="auto">
            <a:xfrm>
              <a:off x="3862" y="1104"/>
              <a:ext cx="1057"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7143" name="Line 23"/>
            <p:cNvSpPr>
              <a:spLocks noChangeShapeType="1"/>
            </p:cNvSpPr>
            <p:nvPr/>
          </p:nvSpPr>
          <p:spPr bwMode="auto">
            <a:xfrm>
              <a:off x="2814" y="786"/>
              <a:ext cx="2088"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517144" name="Text Box 24"/>
          <p:cNvSpPr txBox="1">
            <a:spLocks noChangeArrowheads="1"/>
          </p:cNvSpPr>
          <p:nvPr/>
        </p:nvSpPr>
        <p:spPr bwMode="auto">
          <a:xfrm>
            <a:off x="1050925" y="6492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517145" name="Object 25"/>
          <p:cNvGraphicFramePr>
            <a:graphicFrameLocks noGrp="1" noChangeAspect="1"/>
          </p:cNvGraphicFramePr>
          <p:nvPr>
            <p:ph sz="quarter" idx="1"/>
          </p:nvPr>
        </p:nvGraphicFramePr>
        <p:xfrm>
          <a:off x="990600" y="1066800"/>
          <a:ext cx="2717800" cy="623888"/>
        </p:xfrm>
        <a:graphic>
          <a:graphicData uri="http://schemas.openxmlformats.org/presentationml/2006/ole">
            <mc:AlternateContent xmlns:mc="http://schemas.openxmlformats.org/markup-compatibility/2006">
              <mc:Choice xmlns:v="urn:schemas-microsoft-com:vml" Requires="v">
                <p:oleObj spid="_x0000_s517259" name="Equation" r:id="rId3" imgW="939600" imgH="215640" progId="Equation.3">
                  <p:embed/>
                </p:oleObj>
              </mc:Choice>
              <mc:Fallback>
                <p:oleObj name="Equation" r:id="rId3" imgW="939600" imgH="215640" progId="Equation.3">
                  <p:embed/>
                  <p:pic>
                    <p:nvPicPr>
                      <p:cNvPr id="0" name="Object 25"/>
                      <p:cNvPicPr>
                        <a:picLocks noGrp="1"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600" y="1066800"/>
                        <a:ext cx="2717800" cy="623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17146" name="Object 26"/>
          <p:cNvGraphicFramePr>
            <a:graphicFrameLocks noGrp="1" noChangeAspect="1"/>
          </p:cNvGraphicFramePr>
          <p:nvPr>
            <p:ph sz="quarter" idx="2"/>
          </p:nvPr>
        </p:nvGraphicFramePr>
        <p:xfrm>
          <a:off x="7308850" y="4660900"/>
          <a:ext cx="539750" cy="539750"/>
        </p:xfrm>
        <a:graphic>
          <a:graphicData uri="http://schemas.openxmlformats.org/presentationml/2006/ole">
            <mc:AlternateContent xmlns:mc="http://schemas.openxmlformats.org/markup-compatibility/2006">
              <mc:Choice xmlns:v="urn:schemas-microsoft-com:vml" Requires="v">
                <p:oleObj spid="_x0000_s517260" name="Equation" r:id="rId5" imgW="241200" imgH="241200" progId="Equation.3">
                  <p:embed/>
                </p:oleObj>
              </mc:Choice>
              <mc:Fallback>
                <p:oleObj name="Equation" r:id="rId5" imgW="241200" imgH="241200" progId="Equation.3">
                  <p:embed/>
                  <p:pic>
                    <p:nvPicPr>
                      <p:cNvPr id="0" name="Object 26"/>
                      <p:cNvPicPr>
                        <a:picLocks noGrp="1"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308850" y="4660900"/>
                        <a:ext cx="539750" cy="539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17147" name="Object 27"/>
          <p:cNvGraphicFramePr>
            <a:graphicFrameLocks noGrp="1" noChangeAspect="1"/>
          </p:cNvGraphicFramePr>
          <p:nvPr>
            <p:ph sz="quarter" idx="3"/>
          </p:nvPr>
        </p:nvGraphicFramePr>
        <p:xfrm>
          <a:off x="533400" y="1752600"/>
          <a:ext cx="3276600" cy="1071563"/>
        </p:xfrm>
        <a:graphic>
          <a:graphicData uri="http://schemas.openxmlformats.org/presentationml/2006/ole">
            <mc:AlternateContent xmlns:mc="http://schemas.openxmlformats.org/markup-compatibility/2006">
              <mc:Choice xmlns:v="urn:schemas-microsoft-com:vml" Requires="v">
                <p:oleObj spid="_x0000_s517261" name="Equation" r:id="rId7" imgW="1320480" imgH="431640" progId="Equation.3">
                  <p:embed/>
                </p:oleObj>
              </mc:Choice>
              <mc:Fallback>
                <p:oleObj name="Equation" r:id="rId7" imgW="1320480" imgH="431640" progId="Equation.3">
                  <p:embed/>
                  <p:pic>
                    <p:nvPicPr>
                      <p:cNvPr id="0" name="Object 27"/>
                      <p:cNvPicPr>
                        <a:picLocks noGrp="1"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33400" y="1752600"/>
                        <a:ext cx="3276600" cy="1071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517148" name="Group 28"/>
          <p:cNvGrpSpPr>
            <a:grpSpLocks/>
          </p:cNvGrpSpPr>
          <p:nvPr/>
        </p:nvGrpSpPr>
        <p:grpSpPr bwMode="auto">
          <a:xfrm>
            <a:off x="4381500" y="1195388"/>
            <a:ext cx="3768725" cy="1095375"/>
            <a:chOff x="2760" y="1632"/>
            <a:chExt cx="2374" cy="690"/>
          </a:xfrm>
        </p:grpSpPr>
        <p:grpSp>
          <p:nvGrpSpPr>
            <p:cNvPr id="517149" name="Group 29"/>
            <p:cNvGrpSpPr>
              <a:grpSpLocks/>
            </p:cNvGrpSpPr>
            <p:nvPr/>
          </p:nvGrpSpPr>
          <p:grpSpPr bwMode="auto">
            <a:xfrm>
              <a:off x="2760" y="1923"/>
              <a:ext cx="2139" cy="171"/>
              <a:chOff x="2859" y="2373"/>
              <a:chExt cx="2139" cy="171"/>
            </a:xfrm>
          </p:grpSpPr>
          <p:sp>
            <p:nvSpPr>
              <p:cNvPr id="517150" name="Line 30"/>
              <p:cNvSpPr>
                <a:spLocks noChangeShapeType="1"/>
              </p:cNvSpPr>
              <p:nvPr/>
            </p:nvSpPr>
            <p:spPr bwMode="auto">
              <a:xfrm>
                <a:off x="2901" y="2373"/>
                <a:ext cx="0" cy="17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7151" name="Rectangle 31" descr="Light downward diagonal"/>
              <p:cNvSpPr>
                <a:spLocks noChangeArrowheads="1"/>
              </p:cNvSpPr>
              <p:nvPr/>
            </p:nvSpPr>
            <p:spPr bwMode="auto">
              <a:xfrm>
                <a:off x="2859" y="2373"/>
                <a:ext cx="34" cy="171"/>
              </a:xfrm>
              <a:prstGeom prst="rect">
                <a:avLst/>
              </a:prstGeom>
              <a:pattFill prst="ltDn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17152" name="Line 32"/>
              <p:cNvSpPr>
                <a:spLocks noChangeShapeType="1"/>
              </p:cNvSpPr>
              <p:nvPr/>
            </p:nvSpPr>
            <p:spPr bwMode="auto">
              <a:xfrm>
                <a:off x="2910" y="2455"/>
                <a:ext cx="2088"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517153" name="Line 33"/>
            <p:cNvSpPr>
              <a:spLocks noChangeShapeType="1"/>
            </p:cNvSpPr>
            <p:nvPr/>
          </p:nvSpPr>
          <p:spPr bwMode="auto">
            <a:xfrm>
              <a:off x="3888" y="1728"/>
              <a:ext cx="0" cy="288"/>
            </a:xfrm>
            <a:prstGeom prst="line">
              <a:avLst/>
            </a:prstGeom>
            <a:noFill/>
            <a:ln w="28575">
              <a:solidFill>
                <a:srgbClr val="FF0000"/>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154" name="Line 34"/>
            <p:cNvSpPr>
              <a:spLocks noChangeShapeType="1"/>
            </p:cNvSpPr>
            <p:nvPr/>
          </p:nvSpPr>
          <p:spPr bwMode="auto">
            <a:xfrm>
              <a:off x="2811" y="2151"/>
              <a:ext cx="0" cy="17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7155" name="Line 35"/>
            <p:cNvSpPr>
              <a:spLocks noChangeShapeType="1"/>
            </p:cNvSpPr>
            <p:nvPr/>
          </p:nvSpPr>
          <p:spPr bwMode="auto">
            <a:xfrm>
              <a:off x="3867" y="2151"/>
              <a:ext cx="0" cy="17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7156" name="Line 36"/>
            <p:cNvSpPr>
              <a:spLocks noChangeShapeType="1"/>
            </p:cNvSpPr>
            <p:nvPr/>
          </p:nvSpPr>
          <p:spPr bwMode="auto">
            <a:xfrm>
              <a:off x="4917" y="2194"/>
              <a:ext cx="0" cy="11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7157" name="Line 37"/>
            <p:cNvSpPr>
              <a:spLocks noChangeShapeType="1"/>
            </p:cNvSpPr>
            <p:nvPr/>
          </p:nvSpPr>
          <p:spPr bwMode="auto">
            <a:xfrm>
              <a:off x="2811" y="2294"/>
              <a:ext cx="1057"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7158" name="Line 38"/>
            <p:cNvSpPr>
              <a:spLocks noChangeShapeType="1"/>
            </p:cNvSpPr>
            <p:nvPr/>
          </p:nvSpPr>
          <p:spPr bwMode="auto">
            <a:xfrm>
              <a:off x="3868" y="2294"/>
              <a:ext cx="1057"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7159" name="Text Box 39"/>
            <p:cNvSpPr txBox="1">
              <a:spLocks noChangeArrowheads="1"/>
            </p:cNvSpPr>
            <p:nvPr/>
          </p:nvSpPr>
          <p:spPr bwMode="auto">
            <a:xfrm>
              <a:off x="3269" y="2029"/>
              <a:ext cx="15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l</a:t>
              </a:r>
            </a:p>
          </p:txBody>
        </p:sp>
        <p:sp>
          <p:nvSpPr>
            <p:cNvPr id="517160" name="Text Box 40"/>
            <p:cNvSpPr txBox="1">
              <a:spLocks noChangeArrowheads="1"/>
            </p:cNvSpPr>
            <p:nvPr/>
          </p:nvSpPr>
          <p:spPr bwMode="auto">
            <a:xfrm>
              <a:off x="4281" y="2034"/>
              <a:ext cx="15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l</a:t>
              </a:r>
            </a:p>
          </p:txBody>
        </p:sp>
        <p:sp>
          <p:nvSpPr>
            <p:cNvPr id="517161" name="Text Box 41"/>
            <p:cNvSpPr txBox="1">
              <a:spLocks noChangeArrowheads="1"/>
            </p:cNvSpPr>
            <p:nvPr/>
          </p:nvSpPr>
          <p:spPr bwMode="auto">
            <a:xfrm>
              <a:off x="3884" y="1632"/>
              <a:ext cx="2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rPr>
                <a:t>P</a:t>
              </a:r>
            </a:p>
          </p:txBody>
        </p:sp>
        <p:sp>
          <p:nvSpPr>
            <p:cNvPr id="517162" name="Text Box 42"/>
            <p:cNvSpPr txBox="1">
              <a:spLocks noChangeArrowheads="1"/>
            </p:cNvSpPr>
            <p:nvPr/>
          </p:nvSpPr>
          <p:spPr bwMode="auto">
            <a:xfrm>
              <a:off x="3858" y="1968"/>
              <a:ext cx="25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C</a:t>
              </a:r>
            </a:p>
          </p:txBody>
        </p:sp>
        <p:sp>
          <p:nvSpPr>
            <p:cNvPr id="517163" name="Text Box 43"/>
            <p:cNvSpPr txBox="1">
              <a:spLocks noChangeArrowheads="1"/>
            </p:cNvSpPr>
            <p:nvPr/>
          </p:nvSpPr>
          <p:spPr bwMode="auto">
            <a:xfrm>
              <a:off x="2832" y="1968"/>
              <a:ext cx="2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A</a:t>
              </a:r>
            </a:p>
          </p:txBody>
        </p:sp>
        <p:sp>
          <p:nvSpPr>
            <p:cNvPr id="517164" name="Text Box 44"/>
            <p:cNvSpPr txBox="1">
              <a:spLocks noChangeArrowheads="1"/>
            </p:cNvSpPr>
            <p:nvPr/>
          </p:nvSpPr>
          <p:spPr bwMode="auto">
            <a:xfrm>
              <a:off x="4890" y="1950"/>
              <a:ext cx="2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B</a:t>
              </a:r>
            </a:p>
          </p:txBody>
        </p:sp>
      </p:grpSp>
      <p:grpSp>
        <p:nvGrpSpPr>
          <p:cNvPr id="517165" name="Group 45"/>
          <p:cNvGrpSpPr>
            <a:grpSpLocks/>
          </p:cNvGrpSpPr>
          <p:nvPr/>
        </p:nvGrpSpPr>
        <p:grpSpPr bwMode="auto">
          <a:xfrm>
            <a:off x="4343400" y="3357563"/>
            <a:ext cx="3768725" cy="949325"/>
            <a:chOff x="2736" y="2835"/>
            <a:chExt cx="2374" cy="598"/>
          </a:xfrm>
        </p:grpSpPr>
        <p:grpSp>
          <p:nvGrpSpPr>
            <p:cNvPr id="517166" name="Group 46"/>
            <p:cNvGrpSpPr>
              <a:grpSpLocks/>
            </p:cNvGrpSpPr>
            <p:nvPr/>
          </p:nvGrpSpPr>
          <p:grpSpPr bwMode="auto">
            <a:xfrm>
              <a:off x="2736" y="2835"/>
              <a:ext cx="2139" cy="171"/>
              <a:chOff x="2859" y="2373"/>
              <a:chExt cx="2139" cy="171"/>
            </a:xfrm>
          </p:grpSpPr>
          <p:sp>
            <p:nvSpPr>
              <p:cNvPr id="517167" name="Line 47"/>
              <p:cNvSpPr>
                <a:spLocks noChangeShapeType="1"/>
              </p:cNvSpPr>
              <p:nvPr/>
            </p:nvSpPr>
            <p:spPr bwMode="auto">
              <a:xfrm>
                <a:off x="2901" y="2373"/>
                <a:ext cx="0" cy="17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7168" name="Rectangle 48" descr="Light downward diagonal"/>
              <p:cNvSpPr>
                <a:spLocks noChangeArrowheads="1"/>
              </p:cNvSpPr>
              <p:nvPr/>
            </p:nvSpPr>
            <p:spPr bwMode="auto">
              <a:xfrm>
                <a:off x="2859" y="2373"/>
                <a:ext cx="34" cy="171"/>
              </a:xfrm>
              <a:prstGeom prst="rect">
                <a:avLst/>
              </a:prstGeom>
              <a:pattFill prst="ltDn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17169" name="Line 49"/>
              <p:cNvSpPr>
                <a:spLocks noChangeShapeType="1"/>
              </p:cNvSpPr>
              <p:nvPr/>
            </p:nvSpPr>
            <p:spPr bwMode="auto">
              <a:xfrm>
                <a:off x="2910" y="2455"/>
                <a:ext cx="2088"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517170" name="Line 50"/>
            <p:cNvSpPr>
              <a:spLocks noChangeShapeType="1"/>
            </p:cNvSpPr>
            <p:nvPr/>
          </p:nvSpPr>
          <p:spPr bwMode="auto">
            <a:xfrm>
              <a:off x="2787" y="3063"/>
              <a:ext cx="0" cy="17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7171" name="Line 51"/>
            <p:cNvSpPr>
              <a:spLocks noChangeShapeType="1"/>
            </p:cNvSpPr>
            <p:nvPr/>
          </p:nvSpPr>
          <p:spPr bwMode="auto">
            <a:xfrm>
              <a:off x="3843" y="3063"/>
              <a:ext cx="0" cy="17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7172" name="Line 52"/>
            <p:cNvSpPr>
              <a:spLocks noChangeShapeType="1"/>
            </p:cNvSpPr>
            <p:nvPr/>
          </p:nvSpPr>
          <p:spPr bwMode="auto">
            <a:xfrm>
              <a:off x="4893" y="3106"/>
              <a:ext cx="0" cy="11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7173" name="Line 53"/>
            <p:cNvSpPr>
              <a:spLocks noChangeShapeType="1"/>
            </p:cNvSpPr>
            <p:nvPr/>
          </p:nvSpPr>
          <p:spPr bwMode="auto">
            <a:xfrm>
              <a:off x="2787" y="3206"/>
              <a:ext cx="1057"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7174" name="Line 54"/>
            <p:cNvSpPr>
              <a:spLocks noChangeShapeType="1"/>
            </p:cNvSpPr>
            <p:nvPr/>
          </p:nvSpPr>
          <p:spPr bwMode="auto">
            <a:xfrm>
              <a:off x="3844" y="3206"/>
              <a:ext cx="1057"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7175" name="Text Box 55"/>
            <p:cNvSpPr txBox="1">
              <a:spLocks noChangeArrowheads="1"/>
            </p:cNvSpPr>
            <p:nvPr/>
          </p:nvSpPr>
          <p:spPr bwMode="auto">
            <a:xfrm>
              <a:off x="3245" y="2941"/>
              <a:ext cx="15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l</a:t>
              </a:r>
            </a:p>
          </p:txBody>
        </p:sp>
        <p:sp>
          <p:nvSpPr>
            <p:cNvPr id="517176" name="Text Box 56"/>
            <p:cNvSpPr txBox="1">
              <a:spLocks noChangeArrowheads="1"/>
            </p:cNvSpPr>
            <p:nvPr/>
          </p:nvSpPr>
          <p:spPr bwMode="auto">
            <a:xfrm>
              <a:off x="4257" y="2946"/>
              <a:ext cx="15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l</a:t>
              </a:r>
            </a:p>
          </p:txBody>
        </p:sp>
        <p:sp>
          <p:nvSpPr>
            <p:cNvPr id="517177" name="Text Box 57"/>
            <p:cNvSpPr txBox="1">
              <a:spLocks noChangeArrowheads="1"/>
            </p:cNvSpPr>
            <p:nvPr/>
          </p:nvSpPr>
          <p:spPr bwMode="auto">
            <a:xfrm>
              <a:off x="3834" y="2880"/>
              <a:ext cx="25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C</a:t>
              </a:r>
            </a:p>
          </p:txBody>
        </p:sp>
        <p:sp>
          <p:nvSpPr>
            <p:cNvPr id="517178" name="Text Box 58"/>
            <p:cNvSpPr txBox="1">
              <a:spLocks noChangeArrowheads="1"/>
            </p:cNvSpPr>
            <p:nvPr/>
          </p:nvSpPr>
          <p:spPr bwMode="auto">
            <a:xfrm>
              <a:off x="2808" y="2880"/>
              <a:ext cx="2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A</a:t>
              </a:r>
            </a:p>
          </p:txBody>
        </p:sp>
        <p:sp>
          <p:nvSpPr>
            <p:cNvPr id="517179" name="Text Box 59"/>
            <p:cNvSpPr txBox="1">
              <a:spLocks noChangeArrowheads="1"/>
            </p:cNvSpPr>
            <p:nvPr/>
          </p:nvSpPr>
          <p:spPr bwMode="auto">
            <a:xfrm>
              <a:off x="4866" y="2862"/>
              <a:ext cx="2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B</a:t>
              </a:r>
            </a:p>
          </p:txBody>
        </p:sp>
        <p:sp>
          <p:nvSpPr>
            <p:cNvPr id="517180" name="Line 60"/>
            <p:cNvSpPr>
              <a:spLocks noChangeShapeType="1"/>
            </p:cNvSpPr>
            <p:nvPr/>
          </p:nvSpPr>
          <p:spPr bwMode="auto">
            <a:xfrm>
              <a:off x="4896" y="2928"/>
              <a:ext cx="0" cy="432"/>
            </a:xfrm>
            <a:prstGeom prst="line">
              <a:avLst/>
            </a:prstGeom>
            <a:noFill/>
            <a:ln w="28575">
              <a:solidFill>
                <a:srgbClr val="0000FF"/>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181" name="Text Box 61"/>
            <p:cNvSpPr txBox="1">
              <a:spLocks noChangeArrowheads="1"/>
            </p:cNvSpPr>
            <p:nvPr/>
          </p:nvSpPr>
          <p:spPr bwMode="auto">
            <a:xfrm>
              <a:off x="4868" y="3145"/>
              <a:ext cx="22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1</a:t>
              </a:r>
            </a:p>
          </p:txBody>
        </p:sp>
      </p:grpSp>
      <p:grpSp>
        <p:nvGrpSpPr>
          <p:cNvPr id="517182" name="Group 62"/>
          <p:cNvGrpSpPr>
            <a:grpSpLocks/>
          </p:cNvGrpSpPr>
          <p:nvPr/>
        </p:nvGrpSpPr>
        <p:grpSpPr bwMode="auto">
          <a:xfrm>
            <a:off x="7777163" y="676275"/>
            <a:ext cx="387350" cy="735013"/>
            <a:chOff x="4985" y="1200"/>
            <a:chExt cx="244" cy="463"/>
          </a:xfrm>
        </p:grpSpPr>
        <p:sp>
          <p:nvSpPr>
            <p:cNvPr id="517183" name="Line 63"/>
            <p:cNvSpPr>
              <a:spLocks noChangeShapeType="1"/>
            </p:cNvSpPr>
            <p:nvPr/>
          </p:nvSpPr>
          <p:spPr bwMode="auto">
            <a:xfrm>
              <a:off x="4992" y="1200"/>
              <a:ext cx="0" cy="384"/>
            </a:xfrm>
            <a:prstGeom prst="line">
              <a:avLst/>
            </a:prstGeom>
            <a:noFill/>
            <a:ln w="28575">
              <a:solidFill>
                <a:srgbClr val="0000FF"/>
              </a:solidFill>
              <a:round/>
              <a:headEnd type="stealth" w="med"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184" name="Text Box 64"/>
            <p:cNvSpPr txBox="1">
              <a:spLocks noChangeArrowheads="1"/>
            </p:cNvSpPr>
            <p:nvPr/>
          </p:nvSpPr>
          <p:spPr bwMode="auto">
            <a:xfrm>
              <a:off x="4985" y="1375"/>
              <a:ext cx="2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FF"/>
                  </a:solidFill>
                </a:rPr>
                <a:t>X</a:t>
              </a:r>
            </a:p>
          </p:txBody>
        </p:sp>
      </p:grpSp>
      <p:grpSp>
        <p:nvGrpSpPr>
          <p:cNvPr id="517185" name="Group 65"/>
          <p:cNvGrpSpPr>
            <a:grpSpLocks/>
          </p:cNvGrpSpPr>
          <p:nvPr/>
        </p:nvGrpSpPr>
        <p:grpSpPr bwMode="auto">
          <a:xfrm>
            <a:off x="4051300" y="2476500"/>
            <a:ext cx="4164013" cy="506413"/>
            <a:chOff x="2534" y="2208"/>
            <a:chExt cx="2623" cy="319"/>
          </a:xfrm>
        </p:grpSpPr>
        <p:sp>
          <p:nvSpPr>
            <p:cNvPr id="517186" name="Line 66"/>
            <p:cNvSpPr>
              <a:spLocks noChangeShapeType="1"/>
            </p:cNvSpPr>
            <p:nvPr/>
          </p:nvSpPr>
          <p:spPr bwMode="auto">
            <a:xfrm>
              <a:off x="2799" y="2519"/>
              <a:ext cx="211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187" name="Line 67"/>
            <p:cNvSpPr>
              <a:spLocks noChangeShapeType="1"/>
            </p:cNvSpPr>
            <p:nvPr/>
          </p:nvSpPr>
          <p:spPr bwMode="auto">
            <a:xfrm>
              <a:off x="2793" y="2231"/>
              <a:ext cx="1104" cy="288"/>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188" name="Line 68"/>
            <p:cNvSpPr>
              <a:spLocks noChangeShapeType="1"/>
            </p:cNvSpPr>
            <p:nvPr/>
          </p:nvSpPr>
          <p:spPr bwMode="auto">
            <a:xfrm>
              <a:off x="2784" y="2231"/>
              <a:ext cx="0" cy="288"/>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189" name="Line 69"/>
            <p:cNvSpPr>
              <a:spLocks noChangeShapeType="1"/>
            </p:cNvSpPr>
            <p:nvPr/>
          </p:nvSpPr>
          <p:spPr bwMode="auto">
            <a:xfrm>
              <a:off x="2880" y="2270"/>
              <a:ext cx="0" cy="240"/>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190" name="Line 70"/>
            <p:cNvSpPr>
              <a:spLocks noChangeShapeType="1"/>
            </p:cNvSpPr>
            <p:nvPr/>
          </p:nvSpPr>
          <p:spPr bwMode="auto">
            <a:xfrm>
              <a:off x="2976" y="2279"/>
              <a:ext cx="0" cy="240"/>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191" name="Line 71"/>
            <p:cNvSpPr>
              <a:spLocks noChangeShapeType="1"/>
            </p:cNvSpPr>
            <p:nvPr/>
          </p:nvSpPr>
          <p:spPr bwMode="auto">
            <a:xfrm>
              <a:off x="3063" y="2318"/>
              <a:ext cx="0" cy="192"/>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192" name="Line 72"/>
            <p:cNvSpPr>
              <a:spLocks noChangeShapeType="1"/>
            </p:cNvSpPr>
            <p:nvPr/>
          </p:nvSpPr>
          <p:spPr bwMode="auto">
            <a:xfrm>
              <a:off x="3168" y="2327"/>
              <a:ext cx="0" cy="192"/>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193" name="Line 73"/>
            <p:cNvSpPr>
              <a:spLocks noChangeShapeType="1"/>
            </p:cNvSpPr>
            <p:nvPr/>
          </p:nvSpPr>
          <p:spPr bwMode="auto">
            <a:xfrm>
              <a:off x="3246" y="2366"/>
              <a:ext cx="0" cy="144"/>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194" name="Line 74"/>
            <p:cNvSpPr>
              <a:spLocks noChangeShapeType="1"/>
            </p:cNvSpPr>
            <p:nvPr/>
          </p:nvSpPr>
          <p:spPr bwMode="auto">
            <a:xfrm>
              <a:off x="3324" y="2375"/>
              <a:ext cx="0" cy="144"/>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195" name="Line 75"/>
            <p:cNvSpPr>
              <a:spLocks noChangeShapeType="1"/>
            </p:cNvSpPr>
            <p:nvPr/>
          </p:nvSpPr>
          <p:spPr bwMode="auto">
            <a:xfrm>
              <a:off x="3498" y="2414"/>
              <a:ext cx="0" cy="96"/>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196" name="Line 76"/>
            <p:cNvSpPr>
              <a:spLocks noChangeShapeType="1"/>
            </p:cNvSpPr>
            <p:nvPr/>
          </p:nvSpPr>
          <p:spPr bwMode="auto">
            <a:xfrm>
              <a:off x="3408" y="2384"/>
              <a:ext cx="0" cy="138"/>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197" name="Line 77"/>
            <p:cNvSpPr>
              <a:spLocks noChangeShapeType="1"/>
            </p:cNvSpPr>
            <p:nvPr/>
          </p:nvSpPr>
          <p:spPr bwMode="auto">
            <a:xfrm>
              <a:off x="3561" y="2423"/>
              <a:ext cx="0" cy="86"/>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198" name="Line 78"/>
            <p:cNvSpPr>
              <a:spLocks noChangeShapeType="1"/>
            </p:cNvSpPr>
            <p:nvPr/>
          </p:nvSpPr>
          <p:spPr bwMode="auto">
            <a:xfrm>
              <a:off x="3630" y="2450"/>
              <a:ext cx="0" cy="69"/>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199" name="Line 79"/>
            <p:cNvSpPr>
              <a:spLocks noChangeShapeType="1"/>
            </p:cNvSpPr>
            <p:nvPr/>
          </p:nvSpPr>
          <p:spPr bwMode="auto">
            <a:xfrm>
              <a:off x="3696" y="2471"/>
              <a:ext cx="0" cy="0"/>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200" name="Line 80"/>
            <p:cNvSpPr>
              <a:spLocks noChangeShapeType="1"/>
            </p:cNvSpPr>
            <p:nvPr/>
          </p:nvSpPr>
          <p:spPr bwMode="auto">
            <a:xfrm>
              <a:off x="3711" y="2465"/>
              <a:ext cx="0" cy="48"/>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201" name="Text Box 81"/>
            <p:cNvSpPr txBox="1">
              <a:spLocks noChangeArrowheads="1"/>
            </p:cNvSpPr>
            <p:nvPr/>
          </p:nvSpPr>
          <p:spPr bwMode="auto">
            <a:xfrm>
              <a:off x="2534" y="2208"/>
              <a:ext cx="28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rPr>
                <a:t>Pl</a:t>
              </a:r>
            </a:p>
          </p:txBody>
        </p:sp>
        <p:sp>
          <p:nvSpPr>
            <p:cNvPr id="517202" name="Text Box 82"/>
            <p:cNvSpPr txBox="1">
              <a:spLocks noChangeArrowheads="1"/>
            </p:cNvSpPr>
            <p:nvPr/>
          </p:nvSpPr>
          <p:spPr bwMode="auto">
            <a:xfrm>
              <a:off x="4796" y="2239"/>
              <a:ext cx="36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FF0000"/>
                  </a:solidFill>
                </a:rPr>
                <a:t>M</a:t>
              </a:r>
              <a:r>
                <a:rPr lang="en-US" baseline="-25000">
                  <a:solidFill>
                    <a:srgbClr val="FF0000"/>
                  </a:solidFill>
                </a:rPr>
                <a:t>P</a:t>
              </a:r>
            </a:p>
          </p:txBody>
        </p:sp>
      </p:grpSp>
      <p:grpSp>
        <p:nvGrpSpPr>
          <p:cNvPr id="517203" name="Group 83"/>
          <p:cNvGrpSpPr>
            <a:grpSpLocks/>
          </p:cNvGrpSpPr>
          <p:nvPr/>
        </p:nvGrpSpPr>
        <p:grpSpPr bwMode="auto">
          <a:xfrm>
            <a:off x="3946525" y="4419600"/>
            <a:ext cx="3795713" cy="725488"/>
            <a:chOff x="2486" y="3504"/>
            <a:chExt cx="2391" cy="457"/>
          </a:xfrm>
        </p:grpSpPr>
        <p:sp>
          <p:nvSpPr>
            <p:cNvPr id="517204" name="Line 84"/>
            <p:cNvSpPr>
              <a:spLocks noChangeShapeType="1"/>
            </p:cNvSpPr>
            <p:nvPr/>
          </p:nvSpPr>
          <p:spPr bwMode="auto">
            <a:xfrm>
              <a:off x="2775" y="3516"/>
              <a:ext cx="210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205" name="Line 85"/>
            <p:cNvSpPr>
              <a:spLocks noChangeShapeType="1"/>
            </p:cNvSpPr>
            <p:nvPr/>
          </p:nvSpPr>
          <p:spPr bwMode="auto">
            <a:xfrm flipH="1">
              <a:off x="2784" y="3522"/>
              <a:ext cx="2064" cy="33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206" name="Line 86"/>
            <p:cNvSpPr>
              <a:spLocks noChangeShapeType="1"/>
            </p:cNvSpPr>
            <p:nvPr/>
          </p:nvSpPr>
          <p:spPr bwMode="auto">
            <a:xfrm>
              <a:off x="2784" y="3513"/>
              <a:ext cx="0" cy="33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207" name="Line 87"/>
            <p:cNvSpPr>
              <a:spLocks noChangeShapeType="1"/>
            </p:cNvSpPr>
            <p:nvPr/>
          </p:nvSpPr>
          <p:spPr bwMode="auto">
            <a:xfrm>
              <a:off x="2880" y="3504"/>
              <a:ext cx="0" cy="3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208" name="Line 88"/>
            <p:cNvSpPr>
              <a:spLocks noChangeShapeType="1"/>
            </p:cNvSpPr>
            <p:nvPr/>
          </p:nvSpPr>
          <p:spPr bwMode="auto">
            <a:xfrm>
              <a:off x="2976" y="3522"/>
              <a:ext cx="0" cy="29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209" name="Line 89"/>
            <p:cNvSpPr>
              <a:spLocks noChangeShapeType="1"/>
            </p:cNvSpPr>
            <p:nvPr/>
          </p:nvSpPr>
          <p:spPr bwMode="auto">
            <a:xfrm>
              <a:off x="3063" y="3513"/>
              <a:ext cx="0" cy="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210" name="Line 90"/>
            <p:cNvSpPr>
              <a:spLocks noChangeShapeType="1"/>
            </p:cNvSpPr>
            <p:nvPr/>
          </p:nvSpPr>
          <p:spPr bwMode="auto">
            <a:xfrm>
              <a:off x="3159" y="3504"/>
              <a:ext cx="0" cy="28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211" name="Line 91"/>
            <p:cNvSpPr>
              <a:spLocks noChangeShapeType="1"/>
            </p:cNvSpPr>
            <p:nvPr/>
          </p:nvSpPr>
          <p:spPr bwMode="auto">
            <a:xfrm>
              <a:off x="3246" y="3504"/>
              <a:ext cx="0" cy="27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212" name="Line 92"/>
            <p:cNvSpPr>
              <a:spLocks noChangeShapeType="1"/>
            </p:cNvSpPr>
            <p:nvPr/>
          </p:nvSpPr>
          <p:spPr bwMode="auto">
            <a:xfrm>
              <a:off x="3333" y="3513"/>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213" name="Line 93"/>
            <p:cNvSpPr>
              <a:spLocks noChangeShapeType="1"/>
            </p:cNvSpPr>
            <p:nvPr/>
          </p:nvSpPr>
          <p:spPr bwMode="auto">
            <a:xfrm>
              <a:off x="3426" y="3513"/>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214" name="Line 94"/>
            <p:cNvSpPr>
              <a:spLocks noChangeShapeType="1"/>
            </p:cNvSpPr>
            <p:nvPr/>
          </p:nvSpPr>
          <p:spPr bwMode="auto">
            <a:xfrm>
              <a:off x="3504" y="3504"/>
              <a:ext cx="0" cy="24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215" name="Line 95"/>
            <p:cNvSpPr>
              <a:spLocks noChangeShapeType="1"/>
            </p:cNvSpPr>
            <p:nvPr/>
          </p:nvSpPr>
          <p:spPr bwMode="auto">
            <a:xfrm>
              <a:off x="3600" y="3504"/>
              <a:ext cx="0" cy="2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216" name="Line 96"/>
            <p:cNvSpPr>
              <a:spLocks noChangeShapeType="1"/>
            </p:cNvSpPr>
            <p:nvPr/>
          </p:nvSpPr>
          <p:spPr bwMode="auto">
            <a:xfrm>
              <a:off x="3678" y="3513"/>
              <a:ext cx="0" cy="19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217" name="Line 97"/>
            <p:cNvSpPr>
              <a:spLocks noChangeShapeType="1"/>
            </p:cNvSpPr>
            <p:nvPr/>
          </p:nvSpPr>
          <p:spPr bwMode="auto">
            <a:xfrm>
              <a:off x="3852" y="3522"/>
              <a:ext cx="0" cy="1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218" name="Line 98"/>
            <p:cNvSpPr>
              <a:spLocks noChangeShapeType="1"/>
            </p:cNvSpPr>
            <p:nvPr/>
          </p:nvSpPr>
          <p:spPr bwMode="auto">
            <a:xfrm>
              <a:off x="3762" y="3513"/>
              <a:ext cx="0" cy="19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219" name="Line 99"/>
            <p:cNvSpPr>
              <a:spLocks noChangeShapeType="1"/>
            </p:cNvSpPr>
            <p:nvPr/>
          </p:nvSpPr>
          <p:spPr bwMode="auto">
            <a:xfrm>
              <a:off x="3936" y="3513"/>
              <a:ext cx="0" cy="1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220" name="Line 100"/>
            <p:cNvSpPr>
              <a:spLocks noChangeShapeType="1"/>
            </p:cNvSpPr>
            <p:nvPr/>
          </p:nvSpPr>
          <p:spPr bwMode="auto">
            <a:xfrm>
              <a:off x="4014" y="3504"/>
              <a:ext cx="0" cy="13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221" name="Line 101"/>
            <p:cNvSpPr>
              <a:spLocks noChangeShapeType="1"/>
            </p:cNvSpPr>
            <p:nvPr/>
          </p:nvSpPr>
          <p:spPr bwMode="auto">
            <a:xfrm>
              <a:off x="4098" y="3504"/>
              <a:ext cx="0" cy="1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222" name="Line 102"/>
            <p:cNvSpPr>
              <a:spLocks noChangeShapeType="1"/>
            </p:cNvSpPr>
            <p:nvPr/>
          </p:nvSpPr>
          <p:spPr bwMode="auto">
            <a:xfrm>
              <a:off x="4176" y="3504"/>
              <a:ext cx="0" cy="13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223" name="Line 103"/>
            <p:cNvSpPr>
              <a:spLocks noChangeShapeType="1"/>
            </p:cNvSpPr>
            <p:nvPr/>
          </p:nvSpPr>
          <p:spPr bwMode="auto">
            <a:xfrm>
              <a:off x="4263" y="3513"/>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224" name="Line 104"/>
            <p:cNvSpPr>
              <a:spLocks noChangeShapeType="1"/>
            </p:cNvSpPr>
            <p:nvPr/>
          </p:nvSpPr>
          <p:spPr bwMode="auto">
            <a:xfrm>
              <a:off x="4350" y="3504"/>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225" name="Line 105"/>
            <p:cNvSpPr>
              <a:spLocks noChangeShapeType="1"/>
            </p:cNvSpPr>
            <p:nvPr/>
          </p:nvSpPr>
          <p:spPr bwMode="auto">
            <a:xfrm>
              <a:off x="4542" y="3504"/>
              <a:ext cx="0"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226" name="Line 106"/>
            <p:cNvSpPr>
              <a:spLocks noChangeShapeType="1"/>
            </p:cNvSpPr>
            <p:nvPr/>
          </p:nvSpPr>
          <p:spPr bwMode="auto">
            <a:xfrm>
              <a:off x="4446" y="3507"/>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227" name="Text Box 107"/>
            <p:cNvSpPr txBox="1">
              <a:spLocks noChangeArrowheads="1"/>
            </p:cNvSpPr>
            <p:nvPr/>
          </p:nvSpPr>
          <p:spPr bwMode="auto">
            <a:xfrm>
              <a:off x="2486" y="3529"/>
              <a:ext cx="26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2l</a:t>
              </a:r>
            </a:p>
          </p:txBody>
        </p:sp>
        <p:sp>
          <p:nvSpPr>
            <p:cNvPr id="517228" name="Text Box 108"/>
            <p:cNvSpPr txBox="1">
              <a:spLocks noChangeArrowheads="1"/>
            </p:cNvSpPr>
            <p:nvPr/>
          </p:nvSpPr>
          <p:spPr bwMode="auto">
            <a:xfrm>
              <a:off x="4694" y="3625"/>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517229" name="Text Box 109"/>
            <p:cNvSpPr txBox="1">
              <a:spLocks noChangeArrowheads="1"/>
            </p:cNvSpPr>
            <p:nvPr/>
          </p:nvSpPr>
          <p:spPr bwMode="auto">
            <a:xfrm>
              <a:off x="3782" y="3673"/>
              <a:ext cx="15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l</a:t>
              </a:r>
            </a:p>
          </p:txBody>
        </p:sp>
      </p:grpSp>
      <p:sp>
        <p:nvSpPr>
          <p:cNvPr id="517230" name="Text Box 110"/>
          <p:cNvSpPr txBox="1">
            <a:spLocks noChangeArrowheads="1"/>
          </p:cNvSpPr>
          <p:nvPr/>
        </p:nvSpPr>
        <p:spPr bwMode="auto">
          <a:xfrm>
            <a:off x="898525" y="18684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517231" name="Text Box 111"/>
          <p:cNvSpPr txBox="1">
            <a:spLocks noChangeArrowheads="1"/>
          </p:cNvSpPr>
          <p:nvPr/>
        </p:nvSpPr>
        <p:spPr bwMode="auto">
          <a:xfrm>
            <a:off x="669925" y="33162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517232" name="Object 112"/>
          <p:cNvGraphicFramePr>
            <a:graphicFrameLocks noGrp="1" noChangeAspect="1"/>
          </p:cNvGraphicFramePr>
          <p:nvPr>
            <p:ph sz="quarter" idx="4"/>
          </p:nvPr>
        </p:nvGraphicFramePr>
        <p:xfrm>
          <a:off x="700088" y="3211513"/>
          <a:ext cx="3352800" cy="1011237"/>
        </p:xfrm>
        <a:graphic>
          <a:graphicData uri="http://schemas.openxmlformats.org/presentationml/2006/ole">
            <mc:AlternateContent xmlns:mc="http://schemas.openxmlformats.org/markup-compatibility/2006">
              <mc:Choice xmlns:v="urn:schemas-microsoft-com:vml" Requires="v">
                <p:oleObj spid="_x0000_s517262" name="Equation" r:id="rId9" imgW="1434960" imgH="431640" progId="Equation.3">
                  <p:embed/>
                </p:oleObj>
              </mc:Choice>
              <mc:Fallback>
                <p:oleObj name="Equation" r:id="rId9" imgW="1434960" imgH="431640" progId="Equation.3">
                  <p:embed/>
                  <p:pic>
                    <p:nvPicPr>
                      <p:cNvPr id="0" name="Object 112"/>
                      <p:cNvPicPr>
                        <a:picLocks noGrp="1"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00088" y="3211513"/>
                        <a:ext cx="3352800" cy="1011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17233" name="Text Box 113"/>
          <p:cNvSpPr txBox="1">
            <a:spLocks noChangeArrowheads="1"/>
          </p:cNvSpPr>
          <p:nvPr/>
        </p:nvSpPr>
        <p:spPr bwMode="auto">
          <a:xfrm>
            <a:off x="746125" y="44592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517234" name="Object 114"/>
          <p:cNvGraphicFramePr>
            <a:graphicFrameLocks noChangeAspect="1"/>
          </p:cNvGraphicFramePr>
          <p:nvPr/>
        </p:nvGraphicFramePr>
        <p:xfrm>
          <a:off x="533400" y="4332288"/>
          <a:ext cx="1600200" cy="1077912"/>
        </p:xfrm>
        <a:graphic>
          <a:graphicData uri="http://schemas.openxmlformats.org/presentationml/2006/ole">
            <mc:AlternateContent xmlns:mc="http://schemas.openxmlformats.org/markup-compatibility/2006">
              <mc:Choice xmlns:v="urn:schemas-microsoft-com:vml" Requires="v">
                <p:oleObj spid="_x0000_s517263" name="Equation" r:id="rId11" imgW="583920" imgH="393480" progId="Equation.3">
                  <p:embed/>
                </p:oleObj>
              </mc:Choice>
              <mc:Fallback>
                <p:oleObj name="Equation" r:id="rId11" imgW="583920" imgH="393480" progId="Equation.3">
                  <p:embed/>
                  <p:pic>
                    <p:nvPicPr>
                      <p:cNvPr id="0" name="Object 1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3400" y="4332288"/>
                        <a:ext cx="1600200" cy="10779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517235" name="Group 115"/>
          <p:cNvGrpSpPr>
            <a:grpSpLocks/>
          </p:cNvGrpSpPr>
          <p:nvPr/>
        </p:nvGrpSpPr>
        <p:grpSpPr bwMode="auto">
          <a:xfrm>
            <a:off x="4419600" y="4932363"/>
            <a:ext cx="3376613" cy="1925637"/>
            <a:chOff x="2784" y="3107"/>
            <a:chExt cx="2127" cy="1213"/>
          </a:xfrm>
        </p:grpSpPr>
        <p:sp>
          <p:nvSpPr>
            <p:cNvPr id="517236" name="Text Box 116"/>
            <p:cNvSpPr txBox="1">
              <a:spLocks noChangeArrowheads="1"/>
            </p:cNvSpPr>
            <p:nvPr/>
          </p:nvSpPr>
          <p:spPr bwMode="auto">
            <a:xfrm>
              <a:off x="3897" y="3743"/>
              <a:ext cx="331"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517237" name="Line 117"/>
            <p:cNvSpPr>
              <a:spLocks noChangeShapeType="1"/>
            </p:cNvSpPr>
            <p:nvPr/>
          </p:nvSpPr>
          <p:spPr bwMode="auto">
            <a:xfrm>
              <a:off x="2802" y="3659"/>
              <a:ext cx="2109" cy="0"/>
            </a:xfrm>
            <a:prstGeom prst="line">
              <a:avLst/>
            </a:prstGeom>
            <a:noFill/>
            <a:ln w="12700">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7238" name="AutoShape 118" descr="Light vertical"/>
            <p:cNvSpPr>
              <a:spLocks noChangeArrowheads="1"/>
            </p:cNvSpPr>
            <p:nvPr/>
          </p:nvSpPr>
          <p:spPr bwMode="auto">
            <a:xfrm rot="5400000">
              <a:off x="4245" y="3277"/>
              <a:ext cx="270" cy="1032"/>
            </a:xfrm>
            <a:prstGeom prst="rtTriangle">
              <a:avLst/>
            </a:prstGeom>
            <a:pattFill prst="ltVert">
              <a:fgClr>
                <a:srgbClr val="CC0000"/>
              </a:fgClr>
              <a:bgClr>
                <a:srgbClr val="FFFFFF"/>
              </a:bgClr>
            </a:pattFill>
            <a:ln w="9525">
              <a:solidFill>
                <a:srgbClr val="990000"/>
              </a:solidFill>
              <a:miter lim="800000"/>
              <a:headEnd/>
              <a:tailEnd/>
            </a:ln>
          </p:spPr>
          <p:txBody>
            <a:bodyPr/>
            <a:lstStyle/>
            <a:p>
              <a:endParaRPr lang="en-US"/>
            </a:p>
          </p:txBody>
        </p:sp>
        <p:sp>
          <p:nvSpPr>
            <p:cNvPr id="517239" name="Line 119"/>
            <p:cNvSpPr>
              <a:spLocks noChangeShapeType="1"/>
            </p:cNvSpPr>
            <p:nvPr/>
          </p:nvSpPr>
          <p:spPr bwMode="auto">
            <a:xfrm>
              <a:off x="3870" y="3666"/>
              <a:ext cx="0" cy="270"/>
            </a:xfrm>
            <a:prstGeom prst="line">
              <a:avLst/>
            </a:prstGeom>
            <a:noFill/>
            <a:ln w="19050">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7240" name="Line 120"/>
            <p:cNvSpPr>
              <a:spLocks noChangeShapeType="1"/>
            </p:cNvSpPr>
            <p:nvPr/>
          </p:nvSpPr>
          <p:spPr bwMode="auto">
            <a:xfrm>
              <a:off x="3870" y="3759"/>
              <a:ext cx="360" cy="171"/>
            </a:xfrm>
            <a:prstGeom prst="line">
              <a:avLst/>
            </a:prstGeom>
            <a:noFill/>
            <a:ln w="952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graphicFrame>
          <p:nvGraphicFramePr>
            <p:cNvPr id="517241" name="Object 121"/>
            <p:cNvGraphicFramePr>
              <a:graphicFrameLocks noChangeAspect="1"/>
            </p:cNvGraphicFramePr>
            <p:nvPr/>
          </p:nvGraphicFramePr>
          <p:xfrm>
            <a:off x="4424" y="3797"/>
            <a:ext cx="448" cy="507"/>
          </p:xfrm>
          <a:graphic>
            <a:graphicData uri="http://schemas.openxmlformats.org/presentationml/2006/ole">
              <mc:AlternateContent xmlns:mc="http://schemas.openxmlformats.org/markup-compatibility/2006">
                <mc:Choice xmlns:v="urn:schemas-microsoft-com:vml" Requires="v">
                  <p:oleObj spid="_x0000_s517264" name="Equation" r:id="rId13" imgW="380880" imgH="393480" progId="Equation.3">
                    <p:embed/>
                  </p:oleObj>
                </mc:Choice>
                <mc:Fallback>
                  <p:oleObj name="Equation" r:id="rId13" imgW="380880" imgH="393480" progId="Equation.3">
                    <p:embed/>
                    <p:pic>
                      <p:nvPicPr>
                        <p:cNvPr id="0" name="Object 1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424" y="3797"/>
                          <a:ext cx="448" cy="5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17242" name="Object 122"/>
            <p:cNvGraphicFramePr>
              <a:graphicFrameLocks noChangeAspect="1"/>
            </p:cNvGraphicFramePr>
            <p:nvPr/>
          </p:nvGraphicFramePr>
          <p:xfrm>
            <a:off x="3339" y="3107"/>
            <a:ext cx="843" cy="499"/>
          </p:xfrm>
          <a:graphic>
            <a:graphicData uri="http://schemas.openxmlformats.org/presentationml/2006/ole">
              <mc:AlternateContent xmlns:mc="http://schemas.openxmlformats.org/markup-compatibility/2006">
                <mc:Choice xmlns:v="urn:schemas-microsoft-com:vml" Requires="v">
                  <p:oleObj spid="_x0000_s517265" name="Equation" r:id="rId15" imgW="774360" imgH="393480" progId="Equation.3">
                    <p:embed/>
                  </p:oleObj>
                </mc:Choice>
                <mc:Fallback>
                  <p:oleObj name="Equation" r:id="rId15" imgW="774360" imgH="393480" progId="Equation.3">
                    <p:embed/>
                    <p:pic>
                      <p:nvPicPr>
                        <p:cNvPr id="0" name="Object 12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339" y="3107"/>
                          <a:ext cx="843" cy="4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17243" name="Line 123"/>
            <p:cNvSpPr>
              <a:spLocks noChangeShapeType="1"/>
            </p:cNvSpPr>
            <p:nvPr/>
          </p:nvSpPr>
          <p:spPr bwMode="auto">
            <a:xfrm>
              <a:off x="3243" y="4320"/>
              <a:ext cx="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244" name="Line 124"/>
            <p:cNvSpPr>
              <a:spLocks noChangeShapeType="1"/>
            </p:cNvSpPr>
            <p:nvPr/>
          </p:nvSpPr>
          <p:spPr bwMode="auto">
            <a:xfrm>
              <a:off x="2784" y="3237"/>
              <a:ext cx="1077" cy="68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245" name="Line 125"/>
            <p:cNvSpPr>
              <a:spLocks noChangeShapeType="1"/>
            </p:cNvSpPr>
            <p:nvPr/>
          </p:nvSpPr>
          <p:spPr bwMode="auto">
            <a:xfrm>
              <a:off x="2862" y="3294"/>
              <a:ext cx="0" cy="343"/>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7246" name="Line 126"/>
            <p:cNvSpPr>
              <a:spLocks noChangeShapeType="1"/>
            </p:cNvSpPr>
            <p:nvPr/>
          </p:nvSpPr>
          <p:spPr bwMode="auto">
            <a:xfrm>
              <a:off x="2793" y="3264"/>
              <a:ext cx="0" cy="384"/>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247" name="Line 127"/>
            <p:cNvSpPr>
              <a:spLocks noChangeShapeType="1"/>
            </p:cNvSpPr>
            <p:nvPr/>
          </p:nvSpPr>
          <p:spPr bwMode="auto">
            <a:xfrm>
              <a:off x="2937" y="3351"/>
              <a:ext cx="0" cy="288"/>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248" name="Line 128"/>
            <p:cNvSpPr>
              <a:spLocks noChangeShapeType="1"/>
            </p:cNvSpPr>
            <p:nvPr/>
          </p:nvSpPr>
          <p:spPr bwMode="auto">
            <a:xfrm>
              <a:off x="3021" y="3372"/>
              <a:ext cx="0" cy="288"/>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249" name="Line 129"/>
            <p:cNvSpPr>
              <a:spLocks noChangeShapeType="1"/>
            </p:cNvSpPr>
            <p:nvPr/>
          </p:nvSpPr>
          <p:spPr bwMode="auto">
            <a:xfrm>
              <a:off x="3090" y="3447"/>
              <a:ext cx="0" cy="192"/>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250" name="Line 130"/>
            <p:cNvSpPr>
              <a:spLocks noChangeShapeType="1"/>
            </p:cNvSpPr>
            <p:nvPr/>
          </p:nvSpPr>
          <p:spPr bwMode="auto">
            <a:xfrm>
              <a:off x="3165" y="3468"/>
              <a:ext cx="0" cy="184"/>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251" name="Line 131"/>
            <p:cNvSpPr>
              <a:spLocks noChangeShapeType="1"/>
            </p:cNvSpPr>
            <p:nvPr/>
          </p:nvSpPr>
          <p:spPr bwMode="auto">
            <a:xfrm>
              <a:off x="3225" y="3525"/>
              <a:ext cx="0" cy="127"/>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252" name="Line 132"/>
            <p:cNvSpPr>
              <a:spLocks noChangeShapeType="1"/>
            </p:cNvSpPr>
            <p:nvPr/>
          </p:nvSpPr>
          <p:spPr bwMode="auto">
            <a:xfrm>
              <a:off x="3282" y="3552"/>
              <a:ext cx="0" cy="96"/>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253" name="Line 133"/>
            <p:cNvSpPr>
              <a:spLocks noChangeShapeType="1"/>
            </p:cNvSpPr>
            <p:nvPr/>
          </p:nvSpPr>
          <p:spPr bwMode="auto">
            <a:xfrm>
              <a:off x="3339" y="3600"/>
              <a:ext cx="0" cy="48"/>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254" name="Line 134"/>
            <p:cNvSpPr>
              <a:spLocks noChangeShapeType="1"/>
            </p:cNvSpPr>
            <p:nvPr/>
          </p:nvSpPr>
          <p:spPr bwMode="auto">
            <a:xfrm>
              <a:off x="3726" y="3648"/>
              <a:ext cx="0" cy="192"/>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255" name="Line 135"/>
            <p:cNvSpPr>
              <a:spLocks noChangeShapeType="1"/>
            </p:cNvSpPr>
            <p:nvPr/>
          </p:nvSpPr>
          <p:spPr bwMode="auto">
            <a:xfrm>
              <a:off x="3789" y="3669"/>
              <a:ext cx="0" cy="190"/>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256" name="Line 136"/>
            <p:cNvSpPr>
              <a:spLocks noChangeShapeType="1"/>
            </p:cNvSpPr>
            <p:nvPr/>
          </p:nvSpPr>
          <p:spPr bwMode="auto">
            <a:xfrm>
              <a:off x="3648" y="3660"/>
              <a:ext cx="0" cy="127"/>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257" name="Line 137"/>
            <p:cNvSpPr>
              <a:spLocks noChangeShapeType="1"/>
            </p:cNvSpPr>
            <p:nvPr/>
          </p:nvSpPr>
          <p:spPr bwMode="auto">
            <a:xfrm>
              <a:off x="3579" y="3648"/>
              <a:ext cx="0" cy="96"/>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7258" name="Line 138"/>
            <p:cNvSpPr>
              <a:spLocks noChangeShapeType="1"/>
            </p:cNvSpPr>
            <p:nvPr/>
          </p:nvSpPr>
          <p:spPr bwMode="auto">
            <a:xfrm flipV="1">
              <a:off x="2796" y="3333"/>
              <a:ext cx="576" cy="144"/>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517122"/>
                                        </p:tgtEl>
                                        <p:attrNameLst>
                                          <p:attrName>style.visibility</p:attrName>
                                        </p:attrNameLst>
                                      </p:cBhvr>
                                      <p:to>
                                        <p:strVal val="visible"/>
                                      </p:to>
                                    </p:set>
                                    <p:animEffect transition="in" filter="checkerboard(across)">
                                      <p:cBhvr>
                                        <p:cTn id="7" dur="500"/>
                                        <p:tgtEl>
                                          <p:spTgt spid="51712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517182"/>
                                        </p:tgtEl>
                                        <p:attrNameLst>
                                          <p:attrName>style.visibility</p:attrName>
                                        </p:attrNameLst>
                                      </p:cBhvr>
                                      <p:to>
                                        <p:strVal val="visible"/>
                                      </p:to>
                                    </p:set>
                                    <p:animEffect transition="in" filter="checkerboard(across)">
                                      <p:cBhvr>
                                        <p:cTn id="12" dur="500"/>
                                        <p:tgtEl>
                                          <p:spTgt spid="51718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517148"/>
                                        </p:tgtEl>
                                        <p:attrNameLst>
                                          <p:attrName>style.visibility</p:attrName>
                                        </p:attrNameLst>
                                      </p:cBhvr>
                                      <p:to>
                                        <p:strVal val="visible"/>
                                      </p:to>
                                    </p:set>
                                    <p:animEffect transition="in" filter="checkerboard(across)">
                                      <p:cBhvr>
                                        <p:cTn id="17" dur="500"/>
                                        <p:tgtEl>
                                          <p:spTgt spid="51714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517185"/>
                                        </p:tgtEl>
                                        <p:attrNameLst>
                                          <p:attrName>style.visibility</p:attrName>
                                        </p:attrNameLst>
                                      </p:cBhvr>
                                      <p:to>
                                        <p:strVal val="visible"/>
                                      </p:to>
                                    </p:set>
                                    <p:animEffect transition="in" filter="checkerboard(across)">
                                      <p:cBhvr>
                                        <p:cTn id="22" dur="500"/>
                                        <p:tgtEl>
                                          <p:spTgt spid="517185"/>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8" presetClass="entr" presetSubtype="16" fill="hold" nodeType="clickEffect">
                                  <p:stCondLst>
                                    <p:cond delay="0"/>
                                  </p:stCondLst>
                                  <p:childTnLst>
                                    <p:set>
                                      <p:cBhvr>
                                        <p:cTn id="26" dur="1" fill="hold">
                                          <p:stCondLst>
                                            <p:cond delay="0"/>
                                          </p:stCondLst>
                                        </p:cTn>
                                        <p:tgtEl>
                                          <p:spTgt spid="517165"/>
                                        </p:tgtEl>
                                        <p:attrNameLst>
                                          <p:attrName>style.visibility</p:attrName>
                                        </p:attrNameLst>
                                      </p:cBhvr>
                                      <p:to>
                                        <p:strVal val="visible"/>
                                      </p:to>
                                    </p:set>
                                    <p:animEffect transition="in" filter="diamond(in)">
                                      <p:cBhvr>
                                        <p:cTn id="27" dur="2000"/>
                                        <p:tgtEl>
                                          <p:spTgt spid="517165"/>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nodeType="clickEffect">
                                  <p:stCondLst>
                                    <p:cond delay="0"/>
                                  </p:stCondLst>
                                  <p:childTnLst>
                                    <p:set>
                                      <p:cBhvr>
                                        <p:cTn id="31" dur="1" fill="hold">
                                          <p:stCondLst>
                                            <p:cond delay="0"/>
                                          </p:stCondLst>
                                        </p:cTn>
                                        <p:tgtEl>
                                          <p:spTgt spid="517203"/>
                                        </p:tgtEl>
                                        <p:attrNameLst>
                                          <p:attrName>style.visibility</p:attrName>
                                        </p:attrNameLst>
                                      </p:cBhvr>
                                      <p:to>
                                        <p:strVal val="visible"/>
                                      </p:to>
                                    </p:set>
                                    <p:animEffect transition="in" filter="checkerboard(across)">
                                      <p:cBhvr>
                                        <p:cTn id="32" dur="500"/>
                                        <p:tgtEl>
                                          <p:spTgt spid="517203"/>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nodeType="clickEffect">
                                  <p:stCondLst>
                                    <p:cond delay="0"/>
                                  </p:stCondLst>
                                  <p:childTnLst>
                                    <p:set>
                                      <p:cBhvr>
                                        <p:cTn id="36" dur="1" fill="hold">
                                          <p:stCondLst>
                                            <p:cond delay="0"/>
                                          </p:stCondLst>
                                        </p:cTn>
                                        <p:tgtEl>
                                          <p:spTgt spid="517146"/>
                                        </p:tgtEl>
                                        <p:attrNameLst>
                                          <p:attrName>style.visibility</p:attrName>
                                        </p:attrNameLst>
                                      </p:cBhvr>
                                      <p:to>
                                        <p:strVal val="visible"/>
                                      </p:to>
                                    </p:set>
                                    <p:animEffect transition="in" filter="checkerboard(across)">
                                      <p:cBhvr>
                                        <p:cTn id="37" dur="500"/>
                                        <p:tgtEl>
                                          <p:spTgt spid="517146"/>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nodeType="clickEffect">
                                  <p:stCondLst>
                                    <p:cond delay="0"/>
                                  </p:stCondLst>
                                  <p:childTnLst>
                                    <p:set>
                                      <p:cBhvr>
                                        <p:cTn id="41" dur="1" fill="hold">
                                          <p:stCondLst>
                                            <p:cond delay="0"/>
                                          </p:stCondLst>
                                        </p:cTn>
                                        <p:tgtEl>
                                          <p:spTgt spid="517145"/>
                                        </p:tgtEl>
                                        <p:attrNameLst>
                                          <p:attrName>style.visibility</p:attrName>
                                        </p:attrNameLst>
                                      </p:cBhvr>
                                      <p:to>
                                        <p:strVal val="visible"/>
                                      </p:to>
                                    </p:set>
                                    <p:animEffect transition="in" filter="checkerboard(across)">
                                      <p:cBhvr>
                                        <p:cTn id="42" dur="500"/>
                                        <p:tgtEl>
                                          <p:spTgt spid="517145"/>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8" presetClass="entr" presetSubtype="16" fill="hold" nodeType="clickEffect">
                                  <p:stCondLst>
                                    <p:cond delay="0"/>
                                  </p:stCondLst>
                                  <p:childTnLst>
                                    <p:set>
                                      <p:cBhvr>
                                        <p:cTn id="46" dur="1" fill="hold">
                                          <p:stCondLst>
                                            <p:cond delay="0"/>
                                          </p:stCondLst>
                                        </p:cTn>
                                        <p:tgtEl>
                                          <p:spTgt spid="517147"/>
                                        </p:tgtEl>
                                        <p:attrNameLst>
                                          <p:attrName>style.visibility</p:attrName>
                                        </p:attrNameLst>
                                      </p:cBhvr>
                                      <p:to>
                                        <p:strVal val="visible"/>
                                      </p:to>
                                    </p:set>
                                    <p:animEffect transition="in" filter="diamond(in)">
                                      <p:cBhvr>
                                        <p:cTn id="47" dur="2000"/>
                                        <p:tgtEl>
                                          <p:spTgt spid="517147"/>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nodeType="clickEffect">
                                  <p:stCondLst>
                                    <p:cond delay="0"/>
                                  </p:stCondLst>
                                  <p:childTnLst>
                                    <p:set>
                                      <p:cBhvr>
                                        <p:cTn id="51" dur="1" fill="hold">
                                          <p:stCondLst>
                                            <p:cond delay="0"/>
                                          </p:stCondLst>
                                        </p:cTn>
                                        <p:tgtEl>
                                          <p:spTgt spid="517232"/>
                                        </p:tgtEl>
                                        <p:attrNameLst>
                                          <p:attrName>style.visibility</p:attrName>
                                        </p:attrNameLst>
                                      </p:cBhvr>
                                      <p:to>
                                        <p:strVal val="visible"/>
                                      </p:to>
                                    </p:set>
                                    <p:animEffect transition="in" filter="checkerboard(across)">
                                      <p:cBhvr>
                                        <p:cTn id="52" dur="500"/>
                                        <p:tgtEl>
                                          <p:spTgt spid="517232"/>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8" presetClass="entr" presetSubtype="16" fill="hold" nodeType="clickEffect">
                                  <p:stCondLst>
                                    <p:cond delay="0"/>
                                  </p:stCondLst>
                                  <p:childTnLst>
                                    <p:set>
                                      <p:cBhvr>
                                        <p:cTn id="56" dur="1" fill="hold">
                                          <p:stCondLst>
                                            <p:cond delay="0"/>
                                          </p:stCondLst>
                                        </p:cTn>
                                        <p:tgtEl>
                                          <p:spTgt spid="517234"/>
                                        </p:tgtEl>
                                        <p:attrNameLst>
                                          <p:attrName>style.visibility</p:attrName>
                                        </p:attrNameLst>
                                      </p:cBhvr>
                                      <p:to>
                                        <p:strVal val="visible"/>
                                      </p:to>
                                    </p:set>
                                    <p:animEffect transition="in" filter="diamond(in)">
                                      <p:cBhvr>
                                        <p:cTn id="57" dur="2000"/>
                                        <p:tgtEl>
                                          <p:spTgt spid="5172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8146" name="Text Box 2"/>
          <p:cNvSpPr txBox="1">
            <a:spLocks noChangeArrowheads="1"/>
          </p:cNvSpPr>
          <p:nvPr/>
        </p:nvSpPr>
        <p:spPr bwMode="auto">
          <a:xfrm>
            <a:off x="423863" y="685800"/>
            <a:ext cx="4376737" cy="2282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solidFill>
                  <a:srgbClr val="000000"/>
                </a:solidFill>
              </a:rPr>
              <a:t>Trong giai đoạn đàn hồi, biểu đồ momen uốn của dầm một bậc siêu tĩnh này có dạng như trên hình.</a:t>
            </a:r>
          </a:p>
          <a:p>
            <a:pPr algn="l"/>
            <a:r>
              <a:rPr lang="en-US">
                <a:solidFill>
                  <a:srgbClr val="000000"/>
                </a:solidFill>
              </a:rPr>
              <a:t> Momen uốn ở mặt cắt A có giá trị lớn nhất</a:t>
            </a:r>
            <a:r>
              <a:rPr lang="en-US">
                <a:solidFill>
                  <a:srgbClr val="000000"/>
                </a:solidFill>
                <a:latin typeface=".VnBook-Antiqua" pitchFamily="34" charset="0"/>
                <a:cs typeface="Times New Roman" pitchFamily="18" charset="0"/>
              </a:rPr>
              <a:t> </a:t>
            </a:r>
          </a:p>
        </p:txBody>
      </p:sp>
      <p:sp>
        <p:nvSpPr>
          <p:cNvPr id="518147" name="AutoShape 3"/>
          <p:cNvSpPr>
            <a:spLocks noChangeAspect="1" noChangeArrowheads="1" noTextEdit="1"/>
          </p:cNvSpPr>
          <p:nvPr/>
        </p:nvSpPr>
        <p:spPr bwMode="auto">
          <a:xfrm>
            <a:off x="490538" y="1533525"/>
            <a:ext cx="3657600"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18148" name="AutoShape 4"/>
          <p:cNvSpPr>
            <a:spLocks noChangeAspect="1" noChangeArrowheads="1" noTextEdit="1"/>
          </p:cNvSpPr>
          <p:nvPr/>
        </p:nvSpPr>
        <p:spPr bwMode="auto">
          <a:xfrm>
            <a:off x="728663" y="2276475"/>
            <a:ext cx="2971800"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518149" name="Group 5"/>
          <p:cNvGrpSpPr>
            <a:grpSpLocks/>
          </p:cNvGrpSpPr>
          <p:nvPr/>
        </p:nvGrpSpPr>
        <p:grpSpPr bwMode="auto">
          <a:xfrm>
            <a:off x="5300663" y="257175"/>
            <a:ext cx="3843337" cy="1306513"/>
            <a:chOff x="3165" y="2208"/>
            <a:chExt cx="2421" cy="823"/>
          </a:xfrm>
        </p:grpSpPr>
        <p:sp>
          <p:nvSpPr>
            <p:cNvPr id="518150" name="Line 6"/>
            <p:cNvSpPr>
              <a:spLocks noChangeShapeType="1"/>
            </p:cNvSpPr>
            <p:nvPr/>
          </p:nvSpPr>
          <p:spPr bwMode="auto">
            <a:xfrm>
              <a:off x="3207" y="2528"/>
              <a:ext cx="0" cy="17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8151" name="Rectangle 7" descr="Light downward diagonal"/>
            <p:cNvSpPr>
              <a:spLocks noChangeArrowheads="1"/>
            </p:cNvSpPr>
            <p:nvPr/>
          </p:nvSpPr>
          <p:spPr bwMode="auto">
            <a:xfrm>
              <a:off x="3165" y="2528"/>
              <a:ext cx="34" cy="171"/>
            </a:xfrm>
            <a:prstGeom prst="rect">
              <a:avLst/>
            </a:prstGeom>
            <a:pattFill prst="ltDn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18152" name="Line 8"/>
            <p:cNvSpPr>
              <a:spLocks noChangeShapeType="1"/>
            </p:cNvSpPr>
            <p:nvPr/>
          </p:nvSpPr>
          <p:spPr bwMode="auto">
            <a:xfrm>
              <a:off x="5241" y="2785"/>
              <a:ext cx="14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8153" name="Rectangle 9" descr="Light downward diagonal"/>
            <p:cNvSpPr>
              <a:spLocks noChangeArrowheads="1"/>
            </p:cNvSpPr>
            <p:nvPr/>
          </p:nvSpPr>
          <p:spPr bwMode="auto">
            <a:xfrm>
              <a:off x="5247" y="2792"/>
              <a:ext cx="144" cy="40"/>
            </a:xfrm>
            <a:prstGeom prst="rect">
              <a:avLst/>
            </a:prstGeom>
            <a:pattFill prst="ltDn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18154" name="AutoShape 10"/>
            <p:cNvSpPr>
              <a:spLocks noChangeArrowheads="1"/>
            </p:cNvSpPr>
            <p:nvPr/>
          </p:nvSpPr>
          <p:spPr bwMode="auto">
            <a:xfrm>
              <a:off x="5295" y="2756"/>
              <a:ext cx="34" cy="41"/>
            </a:xfrm>
            <a:prstGeom prst="flowChartConnector">
              <a:avLst/>
            </a:prstGeom>
            <a:solidFill>
              <a:srgbClr val="FFFFFF"/>
            </a:solidFill>
            <a:ln w="28575">
              <a:solidFill>
                <a:srgbClr val="000000"/>
              </a:solidFill>
              <a:round/>
              <a:headEnd/>
              <a:tailEnd/>
            </a:ln>
          </p:spPr>
          <p:txBody>
            <a:bodyPr/>
            <a:lstStyle/>
            <a:p>
              <a:endParaRPr lang="en-US"/>
            </a:p>
          </p:txBody>
        </p:sp>
        <p:sp>
          <p:nvSpPr>
            <p:cNvPr id="518155" name="AutoShape 11"/>
            <p:cNvSpPr>
              <a:spLocks noChangeArrowheads="1"/>
            </p:cNvSpPr>
            <p:nvPr/>
          </p:nvSpPr>
          <p:spPr bwMode="auto">
            <a:xfrm>
              <a:off x="5289" y="2594"/>
              <a:ext cx="34" cy="40"/>
            </a:xfrm>
            <a:prstGeom prst="flowChartConnector">
              <a:avLst/>
            </a:prstGeom>
            <a:solidFill>
              <a:srgbClr val="FFFFFF"/>
            </a:solidFill>
            <a:ln w="28575">
              <a:solidFill>
                <a:schemeClr val="tx1"/>
              </a:solidFill>
              <a:round/>
              <a:headEnd/>
              <a:tailEnd/>
            </a:ln>
          </p:spPr>
          <p:txBody>
            <a:bodyPr/>
            <a:lstStyle/>
            <a:p>
              <a:endParaRPr lang="en-US"/>
            </a:p>
          </p:txBody>
        </p:sp>
        <p:sp>
          <p:nvSpPr>
            <p:cNvPr id="518156" name="Line 12"/>
            <p:cNvSpPr>
              <a:spLocks noChangeShapeType="1"/>
            </p:cNvSpPr>
            <p:nvPr/>
          </p:nvSpPr>
          <p:spPr bwMode="auto">
            <a:xfrm>
              <a:off x="5304" y="2635"/>
              <a:ext cx="0" cy="11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8157" name="Line 13"/>
            <p:cNvSpPr>
              <a:spLocks noChangeShapeType="1"/>
            </p:cNvSpPr>
            <p:nvPr/>
          </p:nvSpPr>
          <p:spPr bwMode="auto">
            <a:xfrm>
              <a:off x="4257" y="2356"/>
              <a:ext cx="0" cy="257"/>
            </a:xfrm>
            <a:prstGeom prst="line">
              <a:avLst/>
            </a:prstGeom>
            <a:noFill/>
            <a:ln w="28575">
              <a:solidFill>
                <a:srgbClr val="CC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8158" name="Line 14"/>
            <p:cNvSpPr>
              <a:spLocks noChangeShapeType="1"/>
            </p:cNvSpPr>
            <p:nvPr/>
          </p:nvSpPr>
          <p:spPr bwMode="auto">
            <a:xfrm>
              <a:off x="3207" y="2785"/>
              <a:ext cx="0" cy="17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8159" name="Line 15"/>
            <p:cNvSpPr>
              <a:spLocks noChangeShapeType="1"/>
            </p:cNvSpPr>
            <p:nvPr/>
          </p:nvSpPr>
          <p:spPr bwMode="auto">
            <a:xfrm>
              <a:off x="4263" y="2785"/>
              <a:ext cx="0" cy="17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8160" name="Line 16"/>
            <p:cNvSpPr>
              <a:spLocks noChangeShapeType="1"/>
            </p:cNvSpPr>
            <p:nvPr/>
          </p:nvSpPr>
          <p:spPr bwMode="auto">
            <a:xfrm>
              <a:off x="5313" y="2828"/>
              <a:ext cx="0" cy="11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8161" name="Text Box 17"/>
            <p:cNvSpPr txBox="1">
              <a:spLocks noChangeArrowheads="1"/>
            </p:cNvSpPr>
            <p:nvPr/>
          </p:nvSpPr>
          <p:spPr bwMode="auto">
            <a:xfrm>
              <a:off x="3165" y="2570"/>
              <a:ext cx="288"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A</a:t>
              </a:r>
            </a:p>
          </p:txBody>
        </p:sp>
        <p:sp>
          <p:nvSpPr>
            <p:cNvPr id="518162" name="Text Box 18"/>
            <p:cNvSpPr txBox="1">
              <a:spLocks noChangeArrowheads="1"/>
            </p:cNvSpPr>
            <p:nvPr/>
          </p:nvSpPr>
          <p:spPr bwMode="auto">
            <a:xfrm>
              <a:off x="4221" y="2567"/>
              <a:ext cx="288"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C</a:t>
              </a:r>
            </a:p>
          </p:txBody>
        </p:sp>
        <p:sp>
          <p:nvSpPr>
            <p:cNvPr id="518163" name="Text Box 19"/>
            <p:cNvSpPr txBox="1">
              <a:spLocks noChangeArrowheads="1"/>
            </p:cNvSpPr>
            <p:nvPr/>
          </p:nvSpPr>
          <p:spPr bwMode="auto">
            <a:xfrm>
              <a:off x="5298" y="2518"/>
              <a:ext cx="288"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B</a:t>
              </a:r>
            </a:p>
          </p:txBody>
        </p:sp>
        <p:sp>
          <p:nvSpPr>
            <p:cNvPr id="518164" name="Text Box 20"/>
            <p:cNvSpPr txBox="1">
              <a:spLocks noChangeArrowheads="1"/>
            </p:cNvSpPr>
            <p:nvPr/>
          </p:nvSpPr>
          <p:spPr bwMode="auto">
            <a:xfrm>
              <a:off x="4239" y="2208"/>
              <a:ext cx="288"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800">
                  <a:solidFill>
                    <a:srgbClr val="FF0000"/>
                  </a:solidFill>
                  <a:latin typeface="Times New Roman" pitchFamily="18" charset="0"/>
                  <a:cs typeface="Times New Roman" pitchFamily="18" charset="0"/>
                </a:rPr>
                <a:t>P</a:t>
              </a:r>
            </a:p>
          </p:txBody>
        </p:sp>
        <p:sp>
          <p:nvSpPr>
            <p:cNvPr id="518165" name="Text Box 21"/>
            <p:cNvSpPr txBox="1">
              <a:spLocks noChangeArrowheads="1"/>
            </p:cNvSpPr>
            <p:nvPr/>
          </p:nvSpPr>
          <p:spPr bwMode="auto">
            <a:xfrm>
              <a:off x="3639" y="2676"/>
              <a:ext cx="288"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l</a:t>
              </a:r>
            </a:p>
          </p:txBody>
        </p:sp>
        <p:sp>
          <p:nvSpPr>
            <p:cNvPr id="518166" name="Text Box 22"/>
            <p:cNvSpPr txBox="1">
              <a:spLocks noChangeArrowheads="1"/>
            </p:cNvSpPr>
            <p:nvPr/>
          </p:nvSpPr>
          <p:spPr bwMode="auto">
            <a:xfrm>
              <a:off x="4695" y="2688"/>
              <a:ext cx="288"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l</a:t>
              </a:r>
            </a:p>
          </p:txBody>
        </p:sp>
        <p:sp>
          <p:nvSpPr>
            <p:cNvPr id="518167" name="Line 23"/>
            <p:cNvSpPr>
              <a:spLocks noChangeShapeType="1"/>
            </p:cNvSpPr>
            <p:nvPr/>
          </p:nvSpPr>
          <p:spPr bwMode="auto">
            <a:xfrm>
              <a:off x="3207" y="2928"/>
              <a:ext cx="1057"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8168" name="Line 24"/>
            <p:cNvSpPr>
              <a:spLocks noChangeShapeType="1"/>
            </p:cNvSpPr>
            <p:nvPr/>
          </p:nvSpPr>
          <p:spPr bwMode="auto">
            <a:xfrm>
              <a:off x="4264" y="2928"/>
              <a:ext cx="1057"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8169" name="Line 25"/>
            <p:cNvSpPr>
              <a:spLocks noChangeShapeType="1"/>
            </p:cNvSpPr>
            <p:nvPr/>
          </p:nvSpPr>
          <p:spPr bwMode="auto">
            <a:xfrm>
              <a:off x="3216" y="2610"/>
              <a:ext cx="2088"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18170" name="Group 26"/>
          <p:cNvGrpSpPr>
            <a:grpSpLocks/>
          </p:cNvGrpSpPr>
          <p:nvPr/>
        </p:nvGrpSpPr>
        <p:grpSpPr bwMode="auto">
          <a:xfrm>
            <a:off x="4824413" y="3019425"/>
            <a:ext cx="3929062" cy="1400175"/>
            <a:chOff x="2847" y="3726"/>
            <a:chExt cx="2475" cy="882"/>
          </a:xfrm>
        </p:grpSpPr>
        <p:sp>
          <p:nvSpPr>
            <p:cNvPr id="518171" name="Line 27"/>
            <p:cNvSpPr>
              <a:spLocks noChangeShapeType="1"/>
            </p:cNvSpPr>
            <p:nvPr/>
          </p:nvSpPr>
          <p:spPr bwMode="auto">
            <a:xfrm>
              <a:off x="3204" y="3726"/>
              <a:ext cx="1060" cy="766"/>
            </a:xfrm>
            <a:prstGeom prst="line">
              <a:avLst/>
            </a:prstGeom>
            <a:noFill/>
            <a:ln w="2857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8172" name="Line 28"/>
            <p:cNvSpPr>
              <a:spLocks noChangeShapeType="1"/>
            </p:cNvSpPr>
            <p:nvPr/>
          </p:nvSpPr>
          <p:spPr bwMode="auto">
            <a:xfrm flipV="1">
              <a:off x="4245" y="4104"/>
              <a:ext cx="1077" cy="369"/>
            </a:xfrm>
            <a:prstGeom prst="line">
              <a:avLst/>
            </a:prstGeom>
            <a:noFill/>
            <a:ln w="2857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8173" name="Line 29"/>
            <p:cNvSpPr>
              <a:spLocks noChangeShapeType="1"/>
            </p:cNvSpPr>
            <p:nvPr/>
          </p:nvSpPr>
          <p:spPr bwMode="auto">
            <a:xfrm>
              <a:off x="4251" y="4103"/>
              <a:ext cx="0" cy="369"/>
            </a:xfrm>
            <a:prstGeom prst="line">
              <a:avLst/>
            </a:prstGeom>
            <a:noFill/>
            <a:ln w="2857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8174" name="Line 30"/>
            <p:cNvSpPr>
              <a:spLocks noChangeShapeType="1"/>
            </p:cNvSpPr>
            <p:nvPr/>
          </p:nvSpPr>
          <p:spPr bwMode="auto">
            <a:xfrm>
              <a:off x="4176" y="4105"/>
              <a:ext cx="0" cy="336"/>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8175" name="Line 31"/>
            <p:cNvSpPr>
              <a:spLocks noChangeShapeType="1"/>
            </p:cNvSpPr>
            <p:nvPr/>
          </p:nvSpPr>
          <p:spPr bwMode="auto">
            <a:xfrm>
              <a:off x="4329" y="4125"/>
              <a:ext cx="0" cy="336"/>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8176" name="Line 32"/>
            <p:cNvSpPr>
              <a:spLocks noChangeShapeType="1"/>
            </p:cNvSpPr>
            <p:nvPr/>
          </p:nvSpPr>
          <p:spPr bwMode="auto">
            <a:xfrm>
              <a:off x="4422" y="4122"/>
              <a:ext cx="0" cy="288"/>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8177" name="Line 33"/>
            <p:cNvSpPr>
              <a:spLocks noChangeShapeType="1"/>
            </p:cNvSpPr>
            <p:nvPr/>
          </p:nvSpPr>
          <p:spPr bwMode="auto">
            <a:xfrm>
              <a:off x="4080" y="4104"/>
              <a:ext cx="0" cy="242"/>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8178" name="Line 34"/>
            <p:cNvSpPr>
              <a:spLocks noChangeShapeType="1"/>
            </p:cNvSpPr>
            <p:nvPr/>
          </p:nvSpPr>
          <p:spPr bwMode="auto">
            <a:xfrm>
              <a:off x="4512" y="4116"/>
              <a:ext cx="0" cy="240"/>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8179" name="Line 35"/>
            <p:cNvSpPr>
              <a:spLocks noChangeShapeType="1"/>
            </p:cNvSpPr>
            <p:nvPr/>
          </p:nvSpPr>
          <p:spPr bwMode="auto">
            <a:xfrm>
              <a:off x="4590" y="4110"/>
              <a:ext cx="0" cy="219"/>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8180" name="Line 36"/>
            <p:cNvSpPr>
              <a:spLocks noChangeShapeType="1"/>
            </p:cNvSpPr>
            <p:nvPr/>
          </p:nvSpPr>
          <p:spPr bwMode="auto">
            <a:xfrm>
              <a:off x="4002" y="4101"/>
              <a:ext cx="0" cy="192"/>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8181" name="Line 37"/>
            <p:cNvSpPr>
              <a:spLocks noChangeShapeType="1"/>
            </p:cNvSpPr>
            <p:nvPr/>
          </p:nvSpPr>
          <p:spPr bwMode="auto">
            <a:xfrm>
              <a:off x="4674" y="4107"/>
              <a:ext cx="0" cy="219"/>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8182" name="Line 38"/>
            <p:cNvSpPr>
              <a:spLocks noChangeShapeType="1"/>
            </p:cNvSpPr>
            <p:nvPr/>
          </p:nvSpPr>
          <p:spPr bwMode="auto">
            <a:xfrm>
              <a:off x="3927" y="4116"/>
              <a:ext cx="0" cy="144"/>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8183" name="Line 39"/>
            <p:cNvSpPr>
              <a:spLocks noChangeShapeType="1"/>
            </p:cNvSpPr>
            <p:nvPr/>
          </p:nvSpPr>
          <p:spPr bwMode="auto">
            <a:xfrm>
              <a:off x="4755" y="4113"/>
              <a:ext cx="0" cy="184"/>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8184" name="Line 40"/>
            <p:cNvSpPr>
              <a:spLocks noChangeShapeType="1"/>
            </p:cNvSpPr>
            <p:nvPr/>
          </p:nvSpPr>
          <p:spPr bwMode="auto">
            <a:xfrm>
              <a:off x="4839" y="4116"/>
              <a:ext cx="0" cy="144"/>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8185" name="Line 41"/>
            <p:cNvSpPr>
              <a:spLocks noChangeShapeType="1"/>
            </p:cNvSpPr>
            <p:nvPr/>
          </p:nvSpPr>
          <p:spPr bwMode="auto">
            <a:xfrm>
              <a:off x="4914" y="4107"/>
              <a:ext cx="0" cy="144"/>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8186" name="Line 42"/>
            <p:cNvSpPr>
              <a:spLocks noChangeShapeType="1"/>
            </p:cNvSpPr>
            <p:nvPr/>
          </p:nvSpPr>
          <p:spPr bwMode="auto">
            <a:xfrm>
              <a:off x="4992" y="4116"/>
              <a:ext cx="0" cy="96"/>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8187" name="Text Box 43"/>
            <p:cNvSpPr txBox="1">
              <a:spLocks noChangeArrowheads="1"/>
            </p:cNvSpPr>
            <p:nvPr/>
          </p:nvSpPr>
          <p:spPr bwMode="auto">
            <a:xfrm>
              <a:off x="3840" y="4320"/>
              <a:ext cx="34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3366"/>
                  </a:solidFill>
                </a:rPr>
                <a:t>M</a:t>
              </a:r>
              <a:r>
                <a:rPr lang="en-US" baseline="-25000">
                  <a:solidFill>
                    <a:srgbClr val="003366"/>
                  </a:solidFill>
                </a:rPr>
                <a:t>d</a:t>
              </a:r>
            </a:p>
          </p:txBody>
        </p:sp>
        <p:sp>
          <p:nvSpPr>
            <p:cNvPr id="518188" name="Line 44"/>
            <p:cNvSpPr>
              <a:spLocks noChangeShapeType="1"/>
            </p:cNvSpPr>
            <p:nvPr/>
          </p:nvSpPr>
          <p:spPr bwMode="auto">
            <a:xfrm>
              <a:off x="3231" y="4119"/>
              <a:ext cx="2088"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8189" name="Line 45"/>
            <p:cNvSpPr>
              <a:spLocks noChangeShapeType="1"/>
            </p:cNvSpPr>
            <p:nvPr/>
          </p:nvSpPr>
          <p:spPr bwMode="auto">
            <a:xfrm>
              <a:off x="3222" y="3735"/>
              <a:ext cx="0" cy="384"/>
            </a:xfrm>
            <a:prstGeom prst="line">
              <a:avLst/>
            </a:prstGeom>
            <a:noFill/>
            <a:ln w="2857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8190" name="Line 46"/>
            <p:cNvSpPr>
              <a:spLocks noChangeShapeType="1"/>
            </p:cNvSpPr>
            <p:nvPr/>
          </p:nvSpPr>
          <p:spPr bwMode="auto">
            <a:xfrm>
              <a:off x="3279" y="3783"/>
              <a:ext cx="0" cy="336"/>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8191" name="Line 47"/>
            <p:cNvSpPr>
              <a:spLocks noChangeShapeType="1"/>
            </p:cNvSpPr>
            <p:nvPr/>
          </p:nvSpPr>
          <p:spPr bwMode="auto">
            <a:xfrm>
              <a:off x="3348" y="3831"/>
              <a:ext cx="0" cy="288"/>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8192" name="Line 48"/>
            <p:cNvSpPr>
              <a:spLocks noChangeShapeType="1"/>
            </p:cNvSpPr>
            <p:nvPr/>
          </p:nvSpPr>
          <p:spPr bwMode="auto">
            <a:xfrm>
              <a:off x="3423" y="3879"/>
              <a:ext cx="0" cy="240"/>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8193" name="Line 49"/>
            <p:cNvSpPr>
              <a:spLocks noChangeShapeType="1"/>
            </p:cNvSpPr>
            <p:nvPr/>
          </p:nvSpPr>
          <p:spPr bwMode="auto">
            <a:xfrm>
              <a:off x="3489" y="3927"/>
              <a:ext cx="0" cy="192"/>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8194" name="Line 50"/>
            <p:cNvSpPr>
              <a:spLocks noChangeShapeType="1"/>
            </p:cNvSpPr>
            <p:nvPr/>
          </p:nvSpPr>
          <p:spPr bwMode="auto">
            <a:xfrm>
              <a:off x="3558" y="3966"/>
              <a:ext cx="0" cy="144"/>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8195" name="Line 51"/>
            <p:cNvSpPr>
              <a:spLocks noChangeShapeType="1"/>
            </p:cNvSpPr>
            <p:nvPr/>
          </p:nvSpPr>
          <p:spPr bwMode="auto">
            <a:xfrm>
              <a:off x="3615" y="4023"/>
              <a:ext cx="0" cy="96"/>
            </a:xfrm>
            <a:prstGeom prst="line">
              <a:avLst/>
            </a:prstGeom>
            <a:noFill/>
            <a:ln w="952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8196" name="Line 52"/>
            <p:cNvSpPr>
              <a:spLocks noChangeShapeType="1"/>
            </p:cNvSpPr>
            <p:nvPr/>
          </p:nvSpPr>
          <p:spPr bwMode="auto">
            <a:xfrm>
              <a:off x="3663" y="4071"/>
              <a:ext cx="0"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8197" name="Line 53"/>
            <p:cNvSpPr>
              <a:spLocks noChangeShapeType="1"/>
            </p:cNvSpPr>
            <p:nvPr/>
          </p:nvSpPr>
          <p:spPr bwMode="auto">
            <a:xfrm>
              <a:off x="5094" y="4155"/>
              <a:ext cx="0" cy="4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8198" name="Text Box 54"/>
            <p:cNvSpPr txBox="1">
              <a:spLocks noChangeArrowheads="1"/>
            </p:cNvSpPr>
            <p:nvPr/>
          </p:nvSpPr>
          <p:spPr bwMode="auto">
            <a:xfrm>
              <a:off x="2847" y="3936"/>
              <a:ext cx="34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3366"/>
                  </a:solidFill>
                </a:rPr>
                <a:t>M</a:t>
              </a:r>
              <a:r>
                <a:rPr lang="en-US" baseline="-25000">
                  <a:solidFill>
                    <a:srgbClr val="003366"/>
                  </a:solidFill>
                </a:rPr>
                <a:t>d</a:t>
              </a:r>
            </a:p>
          </p:txBody>
        </p:sp>
      </p:grpSp>
      <p:sp>
        <p:nvSpPr>
          <p:cNvPr id="518199" name="Text Box 55"/>
          <p:cNvSpPr txBox="1">
            <a:spLocks noChangeArrowheads="1"/>
          </p:cNvSpPr>
          <p:nvPr/>
        </p:nvSpPr>
        <p:spPr bwMode="auto">
          <a:xfrm>
            <a:off x="7129463" y="2551113"/>
            <a:ext cx="525462" cy="652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endParaRPr lang="en-US" sz="1200">
              <a:latin typeface="Times New Roman" pitchFamily="18" charset="0"/>
              <a:cs typeface="Times New Roman" pitchFamily="18" charset="0"/>
            </a:endParaRPr>
          </a:p>
        </p:txBody>
      </p:sp>
      <p:sp>
        <p:nvSpPr>
          <p:cNvPr id="518200" name="Line 56"/>
          <p:cNvSpPr>
            <a:spLocks noChangeShapeType="1"/>
          </p:cNvSpPr>
          <p:nvPr/>
        </p:nvSpPr>
        <p:spPr bwMode="auto">
          <a:xfrm>
            <a:off x="5391150" y="2417763"/>
            <a:ext cx="3348038" cy="0"/>
          </a:xfrm>
          <a:prstGeom prst="line">
            <a:avLst/>
          </a:prstGeom>
          <a:noFill/>
          <a:ln w="12700">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8201" name="AutoShape 57" descr="Light vertical"/>
          <p:cNvSpPr>
            <a:spLocks noChangeArrowheads="1"/>
          </p:cNvSpPr>
          <p:nvPr/>
        </p:nvSpPr>
        <p:spPr bwMode="auto">
          <a:xfrm rot="5400000">
            <a:off x="7681912" y="1811338"/>
            <a:ext cx="428625" cy="1638300"/>
          </a:xfrm>
          <a:prstGeom prst="rtTriangle">
            <a:avLst/>
          </a:prstGeom>
          <a:pattFill prst="ltVert">
            <a:fgClr>
              <a:srgbClr val="CC0000"/>
            </a:fgClr>
            <a:bgClr>
              <a:srgbClr val="FFFFFF"/>
            </a:bgClr>
          </a:pattFill>
          <a:ln w="9525">
            <a:solidFill>
              <a:srgbClr val="990000"/>
            </a:solidFill>
            <a:miter lim="800000"/>
            <a:headEnd/>
            <a:tailEnd/>
          </a:ln>
        </p:spPr>
        <p:txBody>
          <a:bodyPr/>
          <a:lstStyle/>
          <a:p>
            <a:endParaRPr lang="en-US"/>
          </a:p>
        </p:txBody>
      </p:sp>
      <p:sp>
        <p:nvSpPr>
          <p:cNvPr id="518202" name="Line 58"/>
          <p:cNvSpPr>
            <a:spLocks noChangeShapeType="1"/>
          </p:cNvSpPr>
          <p:nvPr/>
        </p:nvSpPr>
        <p:spPr bwMode="auto">
          <a:xfrm>
            <a:off x="7086600" y="2428875"/>
            <a:ext cx="0" cy="428625"/>
          </a:xfrm>
          <a:prstGeom prst="line">
            <a:avLst/>
          </a:prstGeom>
          <a:noFill/>
          <a:ln w="19050">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8203" name="Line 59"/>
          <p:cNvSpPr>
            <a:spLocks noChangeShapeType="1"/>
          </p:cNvSpPr>
          <p:nvPr/>
        </p:nvSpPr>
        <p:spPr bwMode="auto">
          <a:xfrm>
            <a:off x="7086600" y="2576513"/>
            <a:ext cx="571500" cy="271462"/>
          </a:xfrm>
          <a:prstGeom prst="line">
            <a:avLst/>
          </a:prstGeom>
          <a:noFill/>
          <a:ln w="9525">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graphicFrame>
        <p:nvGraphicFramePr>
          <p:cNvPr id="518204" name="Object 60"/>
          <p:cNvGraphicFramePr>
            <a:graphicFrameLocks noChangeAspect="1"/>
          </p:cNvGraphicFramePr>
          <p:nvPr/>
        </p:nvGraphicFramePr>
        <p:xfrm>
          <a:off x="7527925" y="2636838"/>
          <a:ext cx="1587500" cy="804862"/>
        </p:xfrm>
        <a:graphic>
          <a:graphicData uri="http://schemas.openxmlformats.org/presentationml/2006/ole">
            <mc:AlternateContent xmlns:mc="http://schemas.openxmlformats.org/markup-compatibility/2006">
              <mc:Choice xmlns:v="urn:schemas-microsoft-com:vml" Requires="v">
                <p:oleObj spid="_x0000_s518226" name="Equation" r:id="rId3" imgW="850680" imgH="393480" progId="Equation.3">
                  <p:embed/>
                </p:oleObj>
              </mc:Choice>
              <mc:Fallback>
                <p:oleObj name="Equation" r:id="rId3" imgW="850680" imgH="393480" progId="Equation.3">
                  <p:embed/>
                  <p:pic>
                    <p:nvPicPr>
                      <p:cNvPr id="0" name="Object 6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27925" y="2636838"/>
                        <a:ext cx="1587500" cy="8048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18205" name="Object 61"/>
          <p:cNvGraphicFramePr>
            <a:graphicFrameLocks noChangeAspect="1"/>
          </p:cNvGraphicFramePr>
          <p:nvPr/>
        </p:nvGraphicFramePr>
        <p:xfrm>
          <a:off x="6243638" y="1541463"/>
          <a:ext cx="1338262" cy="792162"/>
        </p:xfrm>
        <a:graphic>
          <a:graphicData uri="http://schemas.openxmlformats.org/presentationml/2006/ole">
            <mc:AlternateContent xmlns:mc="http://schemas.openxmlformats.org/markup-compatibility/2006">
              <mc:Choice xmlns:v="urn:schemas-microsoft-com:vml" Requires="v">
                <p:oleObj spid="_x0000_s518227" name="Equation" r:id="rId5" imgW="774360" imgH="393480" progId="Equation.3">
                  <p:embed/>
                </p:oleObj>
              </mc:Choice>
              <mc:Fallback>
                <p:oleObj name="Equation" r:id="rId5" imgW="774360" imgH="393480" progId="Equation.3">
                  <p:embed/>
                  <p:pic>
                    <p:nvPicPr>
                      <p:cNvPr id="0" name="Object 6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243638" y="1541463"/>
                        <a:ext cx="1338262" cy="7921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18206" name="Line 62"/>
          <p:cNvSpPr>
            <a:spLocks noChangeShapeType="1"/>
          </p:cNvSpPr>
          <p:nvPr/>
        </p:nvSpPr>
        <p:spPr bwMode="auto">
          <a:xfrm>
            <a:off x="6091238" y="3467100"/>
            <a:ext cx="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8207" name="Line 63"/>
          <p:cNvSpPr>
            <a:spLocks noChangeShapeType="1"/>
          </p:cNvSpPr>
          <p:nvPr/>
        </p:nvSpPr>
        <p:spPr bwMode="auto">
          <a:xfrm>
            <a:off x="5362575" y="1747838"/>
            <a:ext cx="1709738" cy="1087437"/>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8208" name="Line 64"/>
          <p:cNvSpPr>
            <a:spLocks noChangeShapeType="1"/>
          </p:cNvSpPr>
          <p:nvPr/>
        </p:nvSpPr>
        <p:spPr bwMode="auto">
          <a:xfrm>
            <a:off x="5486400" y="1838325"/>
            <a:ext cx="0" cy="544513"/>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8209" name="Line 65"/>
          <p:cNvSpPr>
            <a:spLocks noChangeShapeType="1"/>
          </p:cNvSpPr>
          <p:nvPr/>
        </p:nvSpPr>
        <p:spPr bwMode="auto">
          <a:xfrm>
            <a:off x="5376863" y="1790700"/>
            <a:ext cx="0" cy="60960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8210" name="Line 66"/>
          <p:cNvSpPr>
            <a:spLocks noChangeShapeType="1"/>
          </p:cNvSpPr>
          <p:nvPr/>
        </p:nvSpPr>
        <p:spPr bwMode="auto">
          <a:xfrm>
            <a:off x="5605463" y="1928813"/>
            <a:ext cx="0" cy="457200"/>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8211" name="Line 67"/>
          <p:cNvSpPr>
            <a:spLocks noChangeShapeType="1"/>
          </p:cNvSpPr>
          <p:nvPr/>
        </p:nvSpPr>
        <p:spPr bwMode="auto">
          <a:xfrm>
            <a:off x="5738813" y="1962150"/>
            <a:ext cx="0" cy="457200"/>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8212" name="Line 68"/>
          <p:cNvSpPr>
            <a:spLocks noChangeShapeType="1"/>
          </p:cNvSpPr>
          <p:nvPr/>
        </p:nvSpPr>
        <p:spPr bwMode="auto">
          <a:xfrm>
            <a:off x="5848350" y="2081213"/>
            <a:ext cx="0" cy="304800"/>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8213" name="Line 69"/>
          <p:cNvSpPr>
            <a:spLocks noChangeShapeType="1"/>
          </p:cNvSpPr>
          <p:nvPr/>
        </p:nvSpPr>
        <p:spPr bwMode="auto">
          <a:xfrm>
            <a:off x="5967413" y="2114550"/>
            <a:ext cx="0" cy="292100"/>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8214" name="Line 70"/>
          <p:cNvSpPr>
            <a:spLocks noChangeShapeType="1"/>
          </p:cNvSpPr>
          <p:nvPr/>
        </p:nvSpPr>
        <p:spPr bwMode="auto">
          <a:xfrm>
            <a:off x="6062663" y="2205038"/>
            <a:ext cx="0" cy="201612"/>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8215" name="Line 71"/>
          <p:cNvSpPr>
            <a:spLocks noChangeShapeType="1"/>
          </p:cNvSpPr>
          <p:nvPr/>
        </p:nvSpPr>
        <p:spPr bwMode="auto">
          <a:xfrm>
            <a:off x="6153150" y="2247900"/>
            <a:ext cx="0" cy="152400"/>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8216" name="Line 72"/>
          <p:cNvSpPr>
            <a:spLocks noChangeShapeType="1"/>
          </p:cNvSpPr>
          <p:nvPr/>
        </p:nvSpPr>
        <p:spPr bwMode="auto">
          <a:xfrm>
            <a:off x="6243638" y="2324100"/>
            <a:ext cx="0" cy="76200"/>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8217" name="Line 73"/>
          <p:cNvSpPr>
            <a:spLocks noChangeShapeType="1"/>
          </p:cNvSpPr>
          <p:nvPr/>
        </p:nvSpPr>
        <p:spPr bwMode="auto">
          <a:xfrm>
            <a:off x="6858000" y="2400300"/>
            <a:ext cx="0" cy="304800"/>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8218" name="Line 74"/>
          <p:cNvSpPr>
            <a:spLocks noChangeShapeType="1"/>
          </p:cNvSpPr>
          <p:nvPr/>
        </p:nvSpPr>
        <p:spPr bwMode="auto">
          <a:xfrm>
            <a:off x="6958013" y="2433638"/>
            <a:ext cx="0" cy="301625"/>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8219" name="Line 75"/>
          <p:cNvSpPr>
            <a:spLocks noChangeShapeType="1"/>
          </p:cNvSpPr>
          <p:nvPr/>
        </p:nvSpPr>
        <p:spPr bwMode="auto">
          <a:xfrm>
            <a:off x="6734175" y="2419350"/>
            <a:ext cx="0" cy="201613"/>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8220" name="Line 76"/>
          <p:cNvSpPr>
            <a:spLocks noChangeShapeType="1"/>
          </p:cNvSpPr>
          <p:nvPr/>
        </p:nvSpPr>
        <p:spPr bwMode="auto">
          <a:xfrm>
            <a:off x="6624638" y="2400300"/>
            <a:ext cx="0" cy="152400"/>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8221" name="Line 77"/>
          <p:cNvSpPr>
            <a:spLocks noChangeShapeType="1"/>
          </p:cNvSpPr>
          <p:nvPr/>
        </p:nvSpPr>
        <p:spPr bwMode="auto">
          <a:xfrm flipV="1">
            <a:off x="5381625" y="1900238"/>
            <a:ext cx="914400" cy="228600"/>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aphicFrame>
        <p:nvGraphicFramePr>
          <p:cNvPr id="518222" name="Object 78"/>
          <p:cNvGraphicFramePr>
            <a:graphicFrameLocks noChangeAspect="1"/>
          </p:cNvGraphicFramePr>
          <p:nvPr/>
        </p:nvGraphicFramePr>
        <p:xfrm>
          <a:off x="838200" y="3048000"/>
          <a:ext cx="3352800" cy="800100"/>
        </p:xfrm>
        <a:graphic>
          <a:graphicData uri="http://schemas.openxmlformats.org/presentationml/2006/ole">
            <mc:AlternateContent xmlns:mc="http://schemas.openxmlformats.org/markup-compatibility/2006">
              <mc:Choice xmlns:v="urn:schemas-microsoft-com:vml" Requires="v">
                <p:oleObj spid="_x0000_s518228" name="Equation" r:id="rId7" imgW="1650960" imgH="393480" progId="Equation.3">
                  <p:embed/>
                </p:oleObj>
              </mc:Choice>
              <mc:Fallback>
                <p:oleObj name="Equation" r:id="rId7" imgW="1650960" imgH="393480" progId="Equation.3">
                  <p:embed/>
                  <p:pic>
                    <p:nvPicPr>
                      <p:cNvPr id="0" name="Object 7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38200" y="3048000"/>
                        <a:ext cx="3352800" cy="8001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518223" name="Object 79"/>
          <p:cNvGraphicFramePr>
            <a:graphicFrameLocks noChangeAspect="1"/>
          </p:cNvGraphicFramePr>
          <p:nvPr/>
        </p:nvGraphicFramePr>
        <p:xfrm>
          <a:off x="876300" y="3810000"/>
          <a:ext cx="4127500" cy="800100"/>
        </p:xfrm>
        <a:graphic>
          <a:graphicData uri="http://schemas.openxmlformats.org/presentationml/2006/ole">
            <mc:AlternateContent xmlns:mc="http://schemas.openxmlformats.org/markup-compatibility/2006">
              <mc:Choice xmlns:v="urn:schemas-microsoft-com:vml" Requires="v">
                <p:oleObj spid="_x0000_s518229" name="Equation" r:id="rId9" imgW="2031840" imgH="393480" progId="Equation.3">
                  <p:embed/>
                </p:oleObj>
              </mc:Choice>
              <mc:Fallback>
                <p:oleObj name="Equation" r:id="rId9" imgW="2031840" imgH="393480" progId="Equation.3">
                  <p:embed/>
                  <p:pic>
                    <p:nvPicPr>
                      <p:cNvPr id="0" name="Object 7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76300" y="3810000"/>
                        <a:ext cx="4127500" cy="8001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518224" name="Object 80"/>
          <p:cNvGraphicFramePr>
            <a:graphicFrameLocks noChangeAspect="1"/>
          </p:cNvGraphicFramePr>
          <p:nvPr/>
        </p:nvGraphicFramePr>
        <p:xfrm>
          <a:off x="898525" y="4535488"/>
          <a:ext cx="3738563" cy="566737"/>
        </p:xfrm>
        <a:graphic>
          <a:graphicData uri="http://schemas.openxmlformats.org/presentationml/2006/ole">
            <mc:AlternateContent xmlns:mc="http://schemas.openxmlformats.org/markup-compatibility/2006">
              <mc:Choice xmlns:v="urn:schemas-microsoft-com:vml" Requires="v">
                <p:oleObj spid="_x0000_s518230" name="Equation" r:id="rId11" imgW="1841400" imgH="279360" progId="Equation.3">
                  <p:embed/>
                </p:oleObj>
              </mc:Choice>
              <mc:Fallback>
                <p:oleObj name="Equation" r:id="rId11" imgW="1841400" imgH="279360" progId="Equation.3">
                  <p:embed/>
                  <p:pic>
                    <p:nvPicPr>
                      <p:cNvPr id="0" name="Object 8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98525" y="4535488"/>
                        <a:ext cx="3738563" cy="5667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518225" name="Object 81"/>
          <p:cNvGraphicFramePr>
            <a:graphicFrameLocks noChangeAspect="1"/>
          </p:cNvGraphicFramePr>
          <p:nvPr/>
        </p:nvGraphicFramePr>
        <p:xfrm>
          <a:off x="947738" y="5257800"/>
          <a:ext cx="1598612" cy="796925"/>
        </p:xfrm>
        <a:graphic>
          <a:graphicData uri="http://schemas.openxmlformats.org/presentationml/2006/ole">
            <mc:AlternateContent xmlns:mc="http://schemas.openxmlformats.org/markup-compatibility/2006">
              <mc:Choice xmlns:v="urn:schemas-microsoft-com:vml" Requires="v">
                <p:oleObj spid="_x0000_s518231" name="Equation" r:id="rId13" imgW="787320" imgH="393480" progId="Equation.3">
                  <p:embed/>
                </p:oleObj>
              </mc:Choice>
              <mc:Fallback>
                <p:oleObj name="Equation" r:id="rId13" imgW="787320" imgH="393480" progId="Equation.3">
                  <p:embed/>
                  <p:pic>
                    <p:nvPicPr>
                      <p:cNvPr id="0" name="Object 8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47738" y="5257800"/>
                        <a:ext cx="1598612" cy="7969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518149"/>
                                        </p:tgtEl>
                                        <p:attrNameLst>
                                          <p:attrName>style.visibility</p:attrName>
                                        </p:attrNameLst>
                                      </p:cBhvr>
                                      <p:to>
                                        <p:strVal val="visible"/>
                                      </p:to>
                                    </p:set>
                                    <p:animEffect transition="in" filter="wheel(4)">
                                      <p:cBhvr>
                                        <p:cTn id="7" dur="2000"/>
                                        <p:tgtEl>
                                          <p:spTgt spid="51814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518146"/>
                                        </p:tgtEl>
                                        <p:attrNameLst>
                                          <p:attrName>style.visibility</p:attrName>
                                        </p:attrNameLst>
                                      </p:cBhvr>
                                      <p:to>
                                        <p:strVal val="visible"/>
                                      </p:to>
                                    </p:set>
                                    <p:animEffect transition="in" filter="wipe(up)">
                                      <p:cBhvr>
                                        <p:cTn id="12" dur="500"/>
                                        <p:tgtEl>
                                          <p:spTgt spid="51814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nodeType="clickEffect">
                                  <p:stCondLst>
                                    <p:cond delay="0"/>
                                  </p:stCondLst>
                                  <p:childTnLst>
                                    <p:set>
                                      <p:cBhvr>
                                        <p:cTn id="16" dur="1" fill="hold">
                                          <p:stCondLst>
                                            <p:cond delay="0"/>
                                          </p:stCondLst>
                                        </p:cTn>
                                        <p:tgtEl>
                                          <p:spTgt spid="518222"/>
                                        </p:tgtEl>
                                        <p:attrNameLst>
                                          <p:attrName>style.visibility</p:attrName>
                                        </p:attrNameLst>
                                      </p:cBhvr>
                                      <p:to>
                                        <p:strVal val="visible"/>
                                      </p:to>
                                    </p:set>
                                    <p:animEffect transition="in" filter="blinds(horizontal)">
                                      <p:cBhvr>
                                        <p:cTn id="17" dur="500"/>
                                        <p:tgtEl>
                                          <p:spTgt spid="51822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nodeType="clickEffect">
                                  <p:stCondLst>
                                    <p:cond delay="0"/>
                                  </p:stCondLst>
                                  <p:childTnLst>
                                    <p:set>
                                      <p:cBhvr>
                                        <p:cTn id="21" dur="1" fill="hold">
                                          <p:stCondLst>
                                            <p:cond delay="0"/>
                                          </p:stCondLst>
                                        </p:cTn>
                                        <p:tgtEl>
                                          <p:spTgt spid="518223"/>
                                        </p:tgtEl>
                                        <p:attrNameLst>
                                          <p:attrName>style.visibility</p:attrName>
                                        </p:attrNameLst>
                                      </p:cBhvr>
                                      <p:to>
                                        <p:strVal val="visible"/>
                                      </p:to>
                                    </p:set>
                                    <p:animEffect transition="in" filter="blinds(horizontal)">
                                      <p:cBhvr>
                                        <p:cTn id="22" dur="500"/>
                                        <p:tgtEl>
                                          <p:spTgt spid="51822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nodeType="clickEffect">
                                  <p:stCondLst>
                                    <p:cond delay="0"/>
                                  </p:stCondLst>
                                  <p:childTnLst>
                                    <p:set>
                                      <p:cBhvr>
                                        <p:cTn id="26" dur="1" fill="hold">
                                          <p:stCondLst>
                                            <p:cond delay="0"/>
                                          </p:stCondLst>
                                        </p:cTn>
                                        <p:tgtEl>
                                          <p:spTgt spid="518224"/>
                                        </p:tgtEl>
                                        <p:attrNameLst>
                                          <p:attrName>style.visibility</p:attrName>
                                        </p:attrNameLst>
                                      </p:cBhvr>
                                      <p:to>
                                        <p:strVal val="visible"/>
                                      </p:to>
                                    </p:set>
                                    <p:animEffect transition="in" filter="blinds(horizontal)">
                                      <p:cBhvr>
                                        <p:cTn id="27" dur="500"/>
                                        <p:tgtEl>
                                          <p:spTgt spid="51822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nodeType="clickEffect">
                                  <p:stCondLst>
                                    <p:cond delay="0"/>
                                  </p:stCondLst>
                                  <p:childTnLst>
                                    <p:set>
                                      <p:cBhvr>
                                        <p:cTn id="31" dur="1" fill="hold">
                                          <p:stCondLst>
                                            <p:cond delay="0"/>
                                          </p:stCondLst>
                                        </p:cTn>
                                        <p:tgtEl>
                                          <p:spTgt spid="518225"/>
                                        </p:tgtEl>
                                        <p:attrNameLst>
                                          <p:attrName>style.visibility</p:attrName>
                                        </p:attrNameLst>
                                      </p:cBhvr>
                                      <p:to>
                                        <p:strVal val="visible"/>
                                      </p:to>
                                    </p:set>
                                    <p:animEffect transition="in" filter="blinds(horizontal)">
                                      <p:cBhvr>
                                        <p:cTn id="32" dur="500"/>
                                        <p:tgtEl>
                                          <p:spTgt spid="518225"/>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518170"/>
                                        </p:tgtEl>
                                        <p:attrNameLst>
                                          <p:attrName>style.visibility</p:attrName>
                                        </p:attrNameLst>
                                      </p:cBhvr>
                                      <p:to>
                                        <p:strVal val="visible"/>
                                      </p:to>
                                    </p:set>
                                    <p:animEffect transition="in" filter="wheel(4)">
                                      <p:cBhvr>
                                        <p:cTn id="37" dur="2000"/>
                                        <p:tgtEl>
                                          <p:spTgt spid="5181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8146" grpId="0" autoUpdateAnimBg="0"/>
    </p:bldLst>
  </p:timing>
</p:sld>
</file>

<file path=ppt/slides/slide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19170" name="Group 2"/>
          <p:cNvGrpSpPr>
            <a:grpSpLocks/>
          </p:cNvGrpSpPr>
          <p:nvPr/>
        </p:nvGrpSpPr>
        <p:grpSpPr bwMode="auto">
          <a:xfrm>
            <a:off x="5000625" y="123825"/>
            <a:ext cx="4110038" cy="1543050"/>
            <a:chOff x="3150" y="78"/>
            <a:chExt cx="2589" cy="972"/>
          </a:xfrm>
        </p:grpSpPr>
        <p:sp>
          <p:nvSpPr>
            <p:cNvPr id="519171" name="Line 3"/>
            <p:cNvSpPr>
              <a:spLocks noChangeShapeType="1"/>
            </p:cNvSpPr>
            <p:nvPr/>
          </p:nvSpPr>
          <p:spPr bwMode="auto">
            <a:xfrm>
              <a:off x="3239" y="463"/>
              <a:ext cx="2202" cy="0"/>
            </a:xfrm>
            <a:prstGeom prst="line">
              <a:avLst/>
            </a:prstGeom>
            <a:noFill/>
            <a:ln w="38100">
              <a:solidFill>
                <a:srgbClr val="0066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9172" name="Line 4"/>
            <p:cNvSpPr>
              <a:spLocks noChangeShapeType="1"/>
            </p:cNvSpPr>
            <p:nvPr/>
          </p:nvSpPr>
          <p:spPr bwMode="auto">
            <a:xfrm>
              <a:off x="5384" y="625"/>
              <a:ext cx="15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9173" name="Rectangle 5" descr="Light downward diagonal"/>
            <p:cNvSpPr>
              <a:spLocks noChangeArrowheads="1"/>
            </p:cNvSpPr>
            <p:nvPr/>
          </p:nvSpPr>
          <p:spPr bwMode="auto">
            <a:xfrm>
              <a:off x="5391" y="632"/>
              <a:ext cx="151" cy="38"/>
            </a:xfrm>
            <a:prstGeom prst="rect">
              <a:avLst/>
            </a:prstGeom>
            <a:pattFill prst="ltDn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19174" name="AutoShape 6"/>
            <p:cNvSpPr>
              <a:spLocks noChangeArrowheads="1"/>
            </p:cNvSpPr>
            <p:nvPr/>
          </p:nvSpPr>
          <p:spPr bwMode="auto">
            <a:xfrm>
              <a:off x="5441" y="598"/>
              <a:ext cx="36" cy="38"/>
            </a:xfrm>
            <a:prstGeom prst="flowChartConnector">
              <a:avLst/>
            </a:prstGeom>
            <a:solidFill>
              <a:srgbClr val="FFFFFF"/>
            </a:solidFill>
            <a:ln w="28575">
              <a:solidFill>
                <a:srgbClr val="000000"/>
              </a:solidFill>
              <a:round/>
              <a:headEnd/>
              <a:tailEnd/>
            </a:ln>
          </p:spPr>
          <p:txBody>
            <a:bodyPr/>
            <a:lstStyle/>
            <a:p>
              <a:endParaRPr lang="en-US"/>
            </a:p>
          </p:txBody>
        </p:sp>
        <p:sp>
          <p:nvSpPr>
            <p:cNvPr id="519175" name="AutoShape 7"/>
            <p:cNvSpPr>
              <a:spLocks noChangeArrowheads="1"/>
            </p:cNvSpPr>
            <p:nvPr/>
          </p:nvSpPr>
          <p:spPr bwMode="auto">
            <a:xfrm>
              <a:off x="5435" y="436"/>
              <a:ext cx="36" cy="39"/>
            </a:xfrm>
            <a:prstGeom prst="flowChartConnector">
              <a:avLst/>
            </a:prstGeom>
            <a:solidFill>
              <a:srgbClr val="FFFFFF"/>
            </a:solidFill>
            <a:ln w="28575">
              <a:solidFill>
                <a:srgbClr val="000000"/>
              </a:solidFill>
              <a:round/>
              <a:headEnd/>
              <a:tailEnd/>
            </a:ln>
          </p:spPr>
          <p:txBody>
            <a:bodyPr/>
            <a:lstStyle/>
            <a:p>
              <a:endParaRPr lang="en-US"/>
            </a:p>
          </p:txBody>
        </p:sp>
        <p:sp>
          <p:nvSpPr>
            <p:cNvPr id="519176" name="Line 8"/>
            <p:cNvSpPr>
              <a:spLocks noChangeShapeType="1"/>
            </p:cNvSpPr>
            <p:nvPr/>
          </p:nvSpPr>
          <p:spPr bwMode="auto">
            <a:xfrm>
              <a:off x="5460" y="484"/>
              <a:ext cx="0" cy="11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9177" name="Line 9"/>
            <p:cNvSpPr>
              <a:spLocks noChangeShapeType="1"/>
            </p:cNvSpPr>
            <p:nvPr/>
          </p:nvSpPr>
          <p:spPr bwMode="auto">
            <a:xfrm>
              <a:off x="4346" y="220"/>
              <a:ext cx="0" cy="243"/>
            </a:xfrm>
            <a:prstGeom prst="line">
              <a:avLst/>
            </a:prstGeom>
            <a:noFill/>
            <a:ln w="19050">
              <a:solidFill>
                <a:srgbClr val="CC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9178" name="Line 10"/>
            <p:cNvSpPr>
              <a:spLocks noChangeShapeType="1"/>
            </p:cNvSpPr>
            <p:nvPr/>
          </p:nvSpPr>
          <p:spPr bwMode="auto">
            <a:xfrm>
              <a:off x="3232" y="659"/>
              <a:ext cx="0" cy="1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9179" name="Line 11"/>
            <p:cNvSpPr>
              <a:spLocks noChangeShapeType="1"/>
            </p:cNvSpPr>
            <p:nvPr/>
          </p:nvSpPr>
          <p:spPr bwMode="auto">
            <a:xfrm>
              <a:off x="4353" y="625"/>
              <a:ext cx="0" cy="1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9180" name="Line 12"/>
            <p:cNvSpPr>
              <a:spLocks noChangeShapeType="1"/>
            </p:cNvSpPr>
            <p:nvPr/>
          </p:nvSpPr>
          <p:spPr bwMode="auto">
            <a:xfrm>
              <a:off x="5460" y="666"/>
              <a:ext cx="0" cy="1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9181" name="Line 13"/>
            <p:cNvSpPr>
              <a:spLocks noChangeShapeType="1"/>
            </p:cNvSpPr>
            <p:nvPr/>
          </p:nvSpPr>
          <p:spPr bwMode="auto">
            <a:xfrm>
              <a:off x="3232" y="760"/>
              <a:ext cx="1127"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9182" name="Line 14"/>
            <p:cNvSpPr>
              <a:spLocks noChangeShapeType="1"/>
            </p:cNvSpPr>
            <p:nvPr/>
          </p:nvSpPr>
          <p:spPr bwMode="auto">
            <a:xfrm>
              <a:off x="4354" y="760"/>
              <a:ext cx="1115"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9183" name="Line 15"/>
            <p:cNvSpPr>
              <a:spLocks noChangeShapeType="1"/>
            </p:cNvSpPr>
            <p:nvPr/>
          </p:nvSpPr>
          <p:spPr bwMode="auto">
            <a:xfrm>
              <a:off x="3150" y="591"/>
              <a:ext cx="15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9184" name="Rectangle 16" descr="Light downward diagonal"/>
            <p:cNvSpPr>
              <a:spLocks noChangeArrowheads="1"/>
            </p:cNvSpPr>
            <p:nvPr/>
          </p:nvSpPr>
          <p:spPr bwMode="auto">
            <a:xfrm>
              <a:off x="3150" y="598"/>
              <a:ext cx="152" cy="38"/>
            </a:xfrm>
            <a:prstGeom prst="rect">
              <a:avLst/>
            </a:prstGeom>
            <a:pattFill prst="ltDn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19185" name="AutoShape 17"/>
            <p:cNvSpPr>
              <a:spLocks noChangeArrowheads="1"/>
            </p:cNvSpPr>
            <p:nvPr/>
          </p:nvSpPr>
          <p:spPr bwMode="auto">
            <a:xfrm>
              <a:off x="3214" y="443"/>
              <a:ext cx="35" cy="38"/>
            </a:xfrm>
            <a:prstGeom prst="flowChartConnector">
              <a:avLst/>
            </a:prstGeom>
            <a:solidFill>
              <a:srgbClr val="FFFFFF"/>
            </a:solidFill>
            <a:ln w="28575">
              <a:solidFill>
                <a:srgbClr val="000000"/>
              </a:solidFill>
              <a:round/>
              <a:headEnd/>
              <a:tailEnd/>
            </a:ln>
          </p:spPr>
          <p:txBody>
            <a:bodyPr/>
            <a:lstStyle/>
            <a:p>
              <a:endParaRPr lang="en-US"/>
            </a:p>
          </p:txBody>
        </p:sp>
        <p:sp>
          <p:nvSpPr>
            <p:cNvPr id="519186" name="Line 18"/>
            <p:cNvSpPr>
              <a:spLocks noChangeShapeType="1"/>
            </p:cNvSpPr>
            <p:nvPr/>
          </p:nvSpPr>
          <p:spPr bwMode="auto">
            <a:xfrm rot="20400000" flipH="1">
              <a:off x="3162" y="490"/>
              <a:ext cx="76" cy="8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9187" name="Line 19"/>
            <p:cNvSpPr>
              <a:spLocks noChangeShapeType="1"/>
            </p:cNvSpPr>
            <p:nvPr/>
          </p:nvSpPr>
          <p:spPr bwMode="auto">
            <a:xfrm rot="17760000" flipH="1">
              <a:off x="3218" y="493"/>
              <a:ext cx="81" cy="7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9188" name="Line 20"/>
            <p:cNvSpPr>
              <a:spLocks noChangeShapeType="1"/>
            </p:cNvSpPr>
            <p:nvPr/>
          </p:nvSpPr>
          <p:spPr bwMode="auto">
            <a:xfrm flipV="1">
              <a:off x="5467" y="639"/>
              <a:ext cx="0" cy="243"/>
            </a:xfrm>
            <a:prstGeom prst="line">
              <a:avLst/>
            </a:prstGeom>
            <a:noFill/>
            <a:ln w="19050">
              <a:solidFill>
                <a:srgbClr val="0000FF"/>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9189" name="Text Box 21"/>
            <p:cNvSpPr txBox="1">
              <a:spLocks noChangeArrowheads="1"/>
            </p:cNvSpPr>
            <p:nvPr/>
          </p:nvSpPr>
          <p:spPr bwMode="auto">
            <a:xfrm>
              <a:off x="4336" y="78"/>
              <a:ext cx="512"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latin typeface="Times New Roman" pitchFamily="18" charset="0"/>
                  <a:cs typeface="Times New Roman" pitchFamily="18" charset="0"/>
                </a:rPr>
                <a:t>P</a:t>
              </a:r>
              <a:r>
                <a:rPr lang="en-US" baseline="-25000">
                  <a:solidFill>
                    <a:srgbClr val="FF0000"/>
                  </a:solidFill>
                  <a:latin typeface="Times New Roman" pitchFamily="18" charset="0"/>
                  <a:cs typeface="Times New Roman" pitchFamily="18" charset="0"/>
                </a:rPr>
                <a:t>gh1</a:t>
              </a:r>
            </a:p>
          </p:txBody>
        </p:sp>
        <p:sp>
          <p:nvSpPr>
            <p:cNvPr id="519190" name="Text Box 22"/>
            <p:cNvSpPr txBox="1">
              <a:spLocks noChangeArrowheads="1"/>
            </p:cNvSpPr>
            <p:nvPr/>
          </p:nvSpPr>
          <p:spPr bwMode="auto">
            <a:xfrm>
              <a:off x="3760" y="522"/>
              <a:ext cx="304" cy="3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l</a:t>
              </a:r>
            </a:p>
          </p:txBody>
        </p:sp>
        <p:sp>
          <p:nvSpPr>
            <p:cNvPr id="519191" name="Text Box 23"/>
            <p:cNvSpPr txBox="1">
              <a:spLocks noChangeArrowheads="1"/>
            </p:cNvSpPr>
            <p:nvPr/>
          </p:nvSpPr>
          <p:spPr bwMode="auto">
            <a:xfrm>
              <a:off x="4864" y="522"/>
              <a:ext cx="304" cy="3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l</a:t>
              </a:r>
            </a:p>
          </p:txBody>
        </p:sp>
        <p:sp>
          <p:nvSpPr>
            <p:cNvPr id="519192" name="Arc 24"/>
            <p:cNvSpPr>
              <a:spLocks/>
            </p:cNvSpPr>
            <p:nvPr/>
          </p:nvSpPr>
          <p:spPr bwMode="auto">
            <a:xfrm>
              <a:off x="3245" y="342"/>
              <a:ext cx="129" cy="231"/>
            </a:xfrm>
            <a:custGeom>
              <a:avLst/>
              <a:gdLst>
                <a:gd name="G0" fmla="+- 0 0 0"/>
                <a:gd name="G1" fmla="+- 18422 0 0"/>
                <a:gd name="G2" fmla="+- 21600 0 0"/>
                <a:gd name="T0" fmla="*/ 11278 w 21600"/>
                <a:gd name="T1" fmla="*/ 0 h 36268"/>
                <a:gd name="T2" fmla="*/ 12169 w 21600"/>
                <a:gd name="T3" fmla="*/ 36268 h 36268"/>
                <a:gd name="T4" fmla="*/ 0 w 21600"/>
                <a:gd name="T5" fmla="*/ 18422 h 36268"/>
              </a:gdLst>
              <a:ahLst/>
              <a:cxnLst>
                <a:cxn ang="0">
                  <a:pos x="T0" y="T1"/>
                </a:cxn>
                <a:cxn ang="0">
                  <a:pos x="T2" y="T3"/>
                </a:cxn>
                <a:cxn ang="0">
                  <a:pos x="T4" y="T5"/>
                </a:cxn>
              </a:cxnLst>
              <a:rect l="0" t="0" r="r" b="b"/>
              <a:pathLst>
                <a:path w="21600" h="36268" fill="none" extrusionOk="0">
                  <a:moveTo>
                    <a:pt x="11277" y="0"/>
                  </a:moveTo>
                  <a:cubicBezTo>
                    <a:pt x="17690" y="3925"/>
                    <a:pt x="21600" y="10903"/>
                    <a:pt x="21600" y="18422"/>
                  </a:cubicBezTo>
                  <a:cubicBezTo>
                    <a:pt x="21600" y="25563"/>
                    <a:pt x="18069" y="32244"/>
                    <a:pt x="12168" y="36267"/>
                  </a:cubicBezTo>
                </a:path>
                <a:path w="21600" h="36268" stroke="0" extrusionOk="0">
                  <a:moveTo>
                    <a:pt x="11277" y="0"/>
                  </a:moveTo>
                  <a:cubicBezTo>
                    <a:pt x="17690" y="3925"/>
                    <a:pt x="21600" y="10903"/>
                    <a:pt x="21600" y="18422"/>
                  </a:cubicBezTo>
                  <a:cubicBezTo>
                    <a:pt x="21600" y="25563"/>
                    <a:pt x="18069" y="32244"/>
                    <a:pt x="12168" y="36267"/>
                  </a:cubicBezTo>
                  <a:lnTo>
                    <a:pt x="0" y="18422"/>
                  </a:lnTo>
                  <a:close/>
                </a:path>
              </a:pathLst>
            </a:custGeom>
            <a:noFill/>
            <a:ln w="9525">
              <a:solidFill>
                <a:srgbClr val="FF0000"/>
              </a:solidFill>
              <a:round/>
              <a:headEnd type="stealth" w="med" len="lg"/>
              <a:tailEnd type="none"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9193" name="Text Box 25"/>
            <p:cNvSpPr txBox="1">
              <a:spLocks noChangeArrowheads="1"/>
            </p:cNvSpPr>
            <p:nvPr/>
          </p:nvSpPr>
          <p:spPr bwMode="auto">
            <a:xfrm>
              <a:off x="3280" y="126"/>
              <a:ext cx="396"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latin typeface="Times New Roman" pitchFamily="18" charset="0"/>
                  <a:cs typeface="Times New Roman" pitchFamily="18" charset="0"/>
                </a:rPr>
                <a:t>M</a:t>
              </a:r>
              <a:r>
                <a:rPr lang="en-US" baseline="-25000">
                  <a:solidFill>
                    <a:srgbClr val="FF0000"/>
                  </a:solidFill>
                  <a:latin typeface="Times New Roman" pitchFamily="18" charset="0"/>
                  <a:cs typeface="Times New Roman" pitchFamily="18" charset="0"/>
                </a:rPr>
                <a:t>d</a:t>
              </a:r>
              <a:endParaRPr lang="en-US">
                <a:solidFill>
                  <a:srgbClr val="FF0000"/>
                </a:solidFill>
                <a:latin typeface="Times New Roman" pitchFamily="18" charset="0"/>
                <a:cs typeface="Times New Roman" pitchFamily="18" charset="0"/>
              </a:endParaRPr>
            </a:p>
          </p:txBody>
        </p:sp>
        <p:sp>
          <p:nvSpPr>
            <p:cNvPr id="519194" name="Text Box 26"/>
            <p:cNvSpPr txBox="1">
              <a:spLocks noChangeArrowheads="1"/>
            </p:cNvSpPr>
            <p:nvPr/>
          </p:nvSpPr>
          <p:spPr bwMode="auto">
            <a:xfrm>
              <a:off x="5435" y="726"/>
              <a:ext cx="304"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003366"/>
                  </a:solidFill>
                  <a:latin typeface="Times New Roman" pitchFamily="18" charset="0"/>
                  <a:cs typeface="Times New Roman" pitchFamily="18" charset="0"/>
                </a:rPr>
                <a:t>B</a:t>
              </a:r>
            </a:p>
          </p:txBody>
        </p:sp>
      </p:grpSp>
      <p:grpSp>
        <p:nvGrpSpPr>
          <p:cNvPr id="519195" name="Group 27"/>
          <p:cNvGrpSpPr>
            <a:grpSpLocks/>
          </p:cNvGrpSpPr>
          <p:nvPr/>
        </p:nvGrpSpPr>
        <p:grpSpPr bwMode="auto">
          <a:xfrm>
            <a:off x="4616450" y="1423988"/>
            <a:ext cx="4827588" cy="1552575"/>
            <a:chOff x="2908" y="897"/>
            <a:chExt cx="3041" cy="978"/>
          </a:xfrm>
        </p:grpSpPr>
        <p:sp>
          <p:nvSpPr>
            <p:cNvPr id="519196" name="Line 28" descr="Light vertical"/>
            <p:cNvSpPr>
              <a:spLocks noChangeShapeType="1"/>
            </p:cNvSpPr>
            <p:nvPr/>
          </p:nvSpPr>
          <p:spPr bwMode="auto">
            <a:xfrm>
              <a:off x="3254" y="1327"/>
              <a:ext cx="2224" cy="0"/>
            </a:xfrm>
            <a:prstGeom prst="line">
              <a:avLst/>
            </a:prstGeom>
            <a:noFill/>
            <a:ln w="12700">
              <a:solidFill>
                <a:srgbClr val="CC0000"/>
              </a:solidFill>
              <a:round/>
              <a:headEnd/>
              <a:tailEnd/>
            </a:ln>
          </p:spPr>
          <p:txBody>
            <a:bodyPr/>
            <a:lstStyle/>
            <a:p>
              <a:endParaRPr lang="en-US"/>
            </a:p>
          </p:txBody>
        </p:sp>
        <p:sp>
          <p:nvSpPr>
            <p:cNvPr id="519197" name="AutoShape 29" descr="Light vertical"/>
            <p:cNvSpPr>
              <a:spLocks noChangeArrowheads="1"/>
            </p:cNvSpPr>
            <p:nvPr/>
          </p:nvSpPr>
          <p:spPr bwMode="auto">
            <a:xfrm>
              <a:off x="3243" y="897"/>
              <a:ext cx="584" cy="426"/>
            </a:xfrm>
            <a:prstGeom prst="rtTriangle">
              <a:avLst/>
            </a:prstGeom>
            <a:pattFill prst="ltVert">
              <a:fgClr>
                <a:srgbClr val="FF0066"/>
              </a:fgClr>
              <a:bgClr>
                <a:srgbClr val="FFFFFF"/>
              </a:bgClr>
            </a:pattFill>
            <a:ln w="28575">
              <a:solidFill>
                <a:srgbClr val="CC0000"/>
              </a:solidFill>
              <a:miter lim="800000"/>
              <a:headEnd/>
              <a:tailEnd/>
            </a:ln>
          </p:spPr>
          <p:txBody>
            <a:bodyPr/>
            <a:lstStyle/>
            <a:p>
              <a:endParaRPr lang="en-US"/>
            </a:p>
          </p:txBody>
        </p:sp>
        <p:sp>
          <p:nvSpPr>
            <p:cNvPr id="519198" name="AutoShape 30" descr="Light vertical"/>
            <p:cNvSpPr>
              <a:spLocks noChangeArrowheads="1"/>
            </p:cNvSpPr>
            <p:nvPr/>
          </p:nvSpPr>
          <p:spPr bwMode="auto">
            <a:xfrm rot="-10800000">
              <a:off x="3827" y="1328"/>
              <a:ext cx="545" cy="382"/>
            </a:xfrm>
            <a:prstGeom prst="rtTriangle">
              <a:avLst/>
            </a:prstGeom>
            <a:pattFill prst="ltVert">
              <a:fgClr>
                <a:srgbClr val="FF0066"/>
              </a:fgClr>
              <a:bgClr>
                <a:srgbClr val="FFFFFF"/>
              </a:bgClr>
            </a:pattFill>
            <a:ln w="28575">
              <a:solidFill>
                <a:srgbClr val="CC0000"/>
              </a:solidFill>
              <a:miter lim="800000"/>
              <a:headEnd/>
              <a:tailEnd/>
            </a:ln>
          </p:spPr>
          <p:txBody>
            <a:bodyPr/>
            <a:lstStyle/>
            <a:p>
              <a:endParaRPr lang="en-US"/>
            </a:p>
          </p:txBody>
        </p:sp>
        <p:sp>
          <p:nvSpPr>
            <p:cNvPr id="519199" name="AutoShape 31" descr="Light vertical"/>
            <p:cNvSpPr>
              <a:spLocks noChangeArrowheads="1"/>
            </p:cNvSpPr>
            <p:nvPr/>
          </p:nvSpPr>
          <p:spPr bwMode="auto">
            <a:xfrm rot="5400000">
              <a:off x="4726" y="972"/>
              <a:ext cx="382" cy="1088"/>
            </a:xfrm>
            <a:prstGeom prst="rtTriangle">
              <a:avLst/>
            </a:prstGeom>
            <a:pattFill prst="ltVert">
              <a:fgClr>
                <a:srgbClr val="FF0066"/>
              </a:fgClr>
              <a:bgClr>
                <a:srgbClr val="FFFFFF"/>
              </a:bgClr>
            </a:pattFill>
            <a:ln w="28575">
              <a:solidFill>
                <a:srgbClr val="CC0000"/>
              </a:solidFill>
              <a:miter lim="800000"/>
              <a:headEnd/>
              <a:tailEnd/>
            </a:ln>
          </p:spPr>
          <p:txBody>
            <a:bodyPr/>
            <a:lstStyle/>
            <a:p>
              <a:endParaRPr lang="en-US"/>
            </a:p>
          </p:txBody>
        </p:sp>
        <p:sp>
          <p:nvSpPr>
            <p:cNvPr id="519200" name="Line 32" descr="Light vertical"/>
            <p:cNvSpPr>
              <a:spLocks noChangeShapeType="1"/>
            </p:cNvSpPr>
            <p:nvPr/>
          </p:nvSpPr>
          <p:spPr bwMode="auto">
            <a:xfrm>
              <a:off x="4380" y="1327"/>
              <a:ext cx="0" cy="382"/>
            </a:xfrm>
            <a:prstGeom prst="line">
              <a:avLst/>
            </a:prstGeom>
            <a:noFill/>
            <a:ln w="19050">
              <a:solidFill>
                <a:srgbClr val="CC0000"/>
              </a:solidFill>
              <a:round/>
              <a:headEnd/>
              <a:tailEnd/>
            </a:ln>
          </p:spPr>
          <p:txBody>
            <a:bodyPr/>
            <a:lstStyle/>
            <a:p>
              <a:endParaRPr lang="en-US"/>
            </a:p>
          </p:txBody>
        </p:sp>
        <p:sp>
          <p:nvSpPr>
            <p:cNvPr id="519201" name="Line 33" descr="Light vertical"/>
            <p:cNvSpPr>
              <a:spLocks noChangeShapeType="1"/>
            </p:cNvSpPr>
            <p:nvPr/>
          </p:nvSpPr>
          <p:spPr bwMode="auto">
            <a:xfrm>
              <a:off x="3247" y="902"/>
              <a:ext cx="0" cy="426"/>
            </a:xfrm>
            <a:prstGeom prst="line">
              <a:avLst/>
            </a:prstGeom>
            <a:noFill/>
            <a:ln w="19050">
              <a:solidFill>
                <a:srgbClr val="CC0000"/>
              </a:solidFill>
              <a:round/>
              <a:headEnd/>
              <a:tailEnd/>
            </a:ln>
          </p:spPr>
          <p:txBody>
            <a:bodyPr/>
            <a:lstStyle/>
            <a:p>
              <a:endParaRPr lang="en-US"/>
            </a:p>
          </p:txBody>
        </p:sp>
        <p:sp>
          <p:nvSpPr>
            <p:cNvPr id="519202" name="Text Box 34"/>
            <p:cNvSpPr txBox="1">
              <a:spLocks noChangeArrowheads="1"/>
            </p:cNvSpPr>
            <p:nvPr/>
          </p:nvSpPr>
          <p:spPr bwMode="auto">
            <a:xfrm>
              <a:off x="2908" y="990"/>
              <a:ext cx="432"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latin typeface="Times New Roman" pitchFamily="18" charset="0"/>
                  <a:cs typeface="Times New Roman" pitchFamily="18" charset="0"/>
                </a:rPr>
                <a:t>M</a:t>
              </a:r>
              <a:r>
                <a:rPr lang="en-US" baseline="-25000">
                  <a:solidFill>
                    <a:srgbClr val="FF0000"/>
                  </a:solidFill>
                  <a:latin typeface="Times New Roman" pitchFamily="18" charset="0"/>
                  <a:cs typeface="Times New Roman" pitchFamily="18" charset="0"/>
                </a:rPr>
                <a:t>d</a:t>
              </a:r>
              <a:endParaRPr lang="en-US">
                <a:solidFill>
                  <a:srgbClr val="FF0000"/>
                </a:solidFill>
                <a:latin typeface="Times New Roman" pitchFamily="18" charset="0"/>
                <a:cs typeface="Times New Roman" pitchFamily="18" charset="0"/>
              </a:endParaRPr>
            </a:p>
          </p:txBody>
        </p:sp>
        <p:sp>
          <p:nvSpPr>
            <p:cNvPr id="519203" name="Line 35"/>
            <p:cNvSpPr>
              <a:spLocks noChangeShapeType="1"/>
            </p:cNvSpPr>
            <p:nvPr/>
          </p:nvSpPr>
          <p:spPr bwMode="auto">
            <a:xfrm>
              <a:off x="4372" y="1529"/>
              <a:ext cx="607" cy="32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9204" name="Text Box 36"/>
            <p:cNvSpPr txBox="1">
              <a:spLocks noChangeArrowheads="1"/>
            </p:cNvSpPr>
            <p:nvPr/>
          </p:nvSpPr>
          <p:spPr bwMode="auto">
            <a:xfrm>
              <a:off x="4813" y="1551"/>
              <a:ext cx="1136"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M</a:t>
              </a:r>
              <a:r>
                <a:rPr lang="en-US" baseline="-25000">
                  <a:latin typeface="Times New Roman" pitchFamily="18" charset="0"/>
                  <a:cs typeface="Times New Roman" pitchFamily="18" charset="0"/>
                </a:rPr>
                <a:t>c</a:t>
              </a:r>
              <a:r>
                <a:rPr lang="en-US">
                  <a:latin typeface="Times New Roman" pitchFamily="18" charset="0"/>
                  <a:cs typeface="Times New Roman" pitchFamily="18" charset="0"/>
                </a:rPr>
                <a:t>=5M</a:t>
              </a:r>
              <a:r>
                <a:rPr lang="en-US" baseline="-25000">
                  <a:latin typeface="Times New Roman" pitchFamily="18" charset="0"/>
                  <a:cs typeface="Times New Roman" pitchFamily="18" charset="0"/>
                </a:rPr>
                <a:t>d</a:t>
              </a:r>
              <a:r>
                <a:rPr lang="en-US">
                  <a:latin typeface="Times New Roman" pitchFamily="18" charset="0"/>
                  <a:cs typeface="Times New Roman" pitchFamily="18" charset="0"/>
                </a:rPr>
                <a:t>/6</a:t>
              </a:r>
            </a:p>
          </p:txBody>
        </p:sp>
      </p:grpSp>
      <p:grpSp>
        <p:nvGrpSpPr>
          <p:cNvPr id="519205" name="Group 37"/>
          <p:cNvGrpSpPr>
            <a:grpSpLocks/>
          </p:cNvGrpSpPr>
          <p:nvPr/>
        </p:nvGrpSpPr>
        <p:grpSpPr bwMode="auto">
          <a:xfrm>
            <a:off x="4748213" y="4953000"/>
            <a:ext cx="4083050" cy="1447800"/>
            <a:chOff x="2991" y="3120"/>
            <a:chExt cx="2572" cy="912"/>
          </a:xfrm>
        </p:grpSpPr>
        <p:sp>
          <p:nvSpPr>
            <p:cNvPr id="519206" name="Line 38"/>
            <p:cNvSpPr>
              <a:spLocks noChangeShapeType="1"/>
            </p:cNvSpPr>
            <p:nvPr/>
          </p:nvSpPr>
          <p:spPr bwMode="auto">
            <a:xfrm>
              <a:off x="3338" y="3574"/>
              <a:ext cx="2225" cy="0"/>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9207" name="AutoShape 39" descr="Light vertical"/>
            <p:cNvSpPr>
              <a:spLocks noChangeArrowheads="1"/>
            </p:cNvSpPr>
            <p:nvPr/>
          </p:nvSpPr>
          <p:spPr bwMode="auto">
            <a:xfrm>
              <a:off x="3328" y="3124"/>
              <a:ext cx="560" cy="451"/>
            </a:xfrm>
            <a:prstGeom prst="rtTriangle">
              <a:avLst/>
            </a:prstGeom>
            <a:pattFill prst="ltVert">
              <a:fgClr>
                <a:srgbClr val="FF0066"/>
              </a:fgClr>
              <a:bgClr>
                <a:srgbClr val="FFFFFF"/>
              </a:bgClr>
            </a:pattFill>
            <a:ln w="28575">
              <a:solidFill>
                <a:srgbClr val="CC0000"/>
              </a:solidFill>
              <a:miter lim="800000"/>
              <a:headEnd/>
              <a:tailEnd/>
            </a:ln>
          </p:spPr>
          <p:txBody>
            <a:bodyPr/>
            <a:lstStyle/>
            <a:p>
              <a:endParaRPr lang="en-US"/>
            </a:p>
          </p:txBody>
        </p:sp>
        <p:sp>
          <p:nvSpPr>
            <p:cNvPr id="519208" name="AutoShape 40" descr="Light vertical"/>
            <p:cNvSpPr>
              <a:spLocks noChangeArrowheads="1"/>
            </p:cNvSpPr>
            <p:nvPr/>
          </p:nvSpPr>
          <p:spPr bwMode="auto">
            <a:xfrm rot="-10800000">
              <a:off x="3894" y="3571"/>
              <a:ext cx="574" cy="451"/>
            </a:xfrm>
            <a:prstGeom prst="rtTriangle">
              <a:avLst/>
            </a:prstGeom>
            <a:pattFill prst="ltVert">
              <a:fgClr>
                <a:srgbClr val="FF0066"/>
              </a:fgClr>
              <a:bgClr>
                <a:srgbClr val="FFFFFF"/>
              </a:bgClr>
            </a:pattFill>
            <a:ln w="28575">
              <a:solidFill>
                <a:srgbClr val="CC0000"/>
              </a:solidFill>
              <a:miter lim="800000"/>
              <a:headEnd/>
              <a:tailEnd/>
            </a:ln>
          </p:spPr>
          <p:txBody>
            <a:bodyPr/>
            <a:lstStyle/>
            <a:p>
              <a:endParaRPr lang="en-US"/>
            </a:p>
          </p:txBody>
        </p:sp>
        <p:sp>
          <p:nvSpPr>
            <p:cNvPr id="519209" name="AutoShape 41" descr="Light vertical"/>
            <p:cNvSpPr>
              <a:spLocks noChangeArrowheads="1"/>
            </p:cNvSpPr>
            <p:nvPr/>
          </p:nvSpPr>
          <p:spPr bwMode="auto">
            <a:xfrm rot="5400000">
              <a:off x="4776" y="3252"/>
              <a:ext cx="451" cy="1089"/>
            </a:xfrm>
            <a:prstGeom prst="rtTriangle">
              <a:avLst/>
            </a:prstGeom>
            <a:pattFill prst="ltVert">
              <a:fgClr>
                <a:srgbClr val="FF0066"/>
              </a:fgClr>
              <a:bgClr>
                <a:srgbClr val="FFFFFF"/>
              </a:bgClr>
            </a:pattFill>
            <a:ln w="28575">
              <a:solidFill>
                <a:srgbClr val="CC0000"/>
              </a:solidFill>
              <a:miter lim="800000"/>
              <a:headEnd/>
              <a:tailEnd/>
            </a:ln>
          </p:spPr>
          <p:txBody>
            <a:bodyPr/>
            <a:lstStyle/>
            <a:p>
              <a:endParaRPr lang="en-US"/>
            </a:p>
          </p:txBody>
        </p:sp>
        <p:sp>
          <p:nvSpPr>
            <p:cNvPr id="519210" name="Line 42"/>
            <p:cNvSpPr>
              <a:spLocks noChangeShapeType="1"/>
            </p:cNvSpPr>
            <p:nvPr/>
          </p:nvSpPr>
          <p:spPr bwMode="auto">
            <a:xfrm>
              <a:off x="4459" y="3581"/>
              <a:ext cx="0" cy="451"/>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9211" name="Line 43"/>
            <p:cNvSpPr>
              <a:spLocks noChangeShapeType="1"/>
            </p:cNvSpPr>
            <p:nvPr/>
          </p:nvSpPr>
          <p:spPr bwMode="auto">
            <a:xfrm>
              <a:off x="3332" y="3122"/>
              <a:ext cx="0" cy="451"/>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9212" name="Text Box 44"/>
            <p:cNvSpPr txBox="1">
              <a:spLocks noChangeArrowheads="1"/>
            </p:cNvSpPr>
            <p:nvPr/>
          </p:nvSpPr>
          <p:spPr bwMode="auto">
            <a:xfrm>
              <a:off x="2991" y="3120"/>
              <a:ext cx="436"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latin typeface="Times New Roman" pitchFamily="18" charset="0"/>
                  <a:cs typeface="Times New Roman" pitchFamily="18" charset="0"/>
                </a:rPr>
                <a:t>M</a:t>
              </a:r>
              <a:r>
                <a:rPr lang="en-US" baseline="-25000">
                  <a:solidFill>
                    <a:srgbClr val="FF0000"/>
                  </a:solidFill>
                  <a:latin typeface="Times New Roman" pitchFamily="18" charset="0"/>
                  <a:cs typeface="Times New Roman" pitchFamily="18" charset="0"/>
                </a:rPr>
                <a:t>d</a:t>
              </a:r>
              <a:endParaRPr lang="en-US">
                <a:solidFill>
                  <a:srgbClr val="FF0000"/>
                </a:solidFill>
                <a:latin typeface="Times New Roman" pitchFamily="18" charset="0"/>
                <a:cs typeface="Times New Roman" pitchFamily="18" charset="0"/>
              </a:endParaRPr>
            </a:p>
          </p:txBody>
        </p:sp>
        <p:sp>
          <p:nvSpPr>
            <p:cNvPr id="519213" name="Line 45"/>
            <p:cNvSpPr>
              <a:spLocks noChangeShapeType="1"/>
            </p:cNvSpPr>
            <p:nvPr/>
          </p:nvSpPr>
          <p:spPr bwMode="auto">
            <a:xfrm flipV="1">
              <a:off x="4452" y="3466"/>
              <a:ext cx="228" cy="32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9214" name="Line 46"/>
            <p:cNvSpPr>
              <a:spLocks noChangeShapeType="1"/>
            </p:cNvSpPr>
            <p:nvPr/>
          </p:nvSpPr>
          <p:spPr bwMode="auto">
            <a:xfrm>
              <a:off x="4674" y="3466"/>
              <a:ext cx="22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9215" name="Text Box 47"/>
            <p:cNvSpPr txBox="1">
              <a:spLocks noChangeArrowheads="1"/>
            </p:cNvSpPr>
            <p:nvPr/>
          </p:nvSpPr>
          <p:spPr bwMode="auto">
            <a:xfrm>
              <a:off x="4644" y="3216"/>
              <a:ext cx="421" cy="3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CC0000"/>
                  </a:solidFill>
                  <a:miter lim="800000"/>
                  <a:headEnd/>
                  <a:tailEnd/>
                </a14:hiddenLine>
              </a:ext>
            </a:extLst>
          </p:spPr>
          <p:txBody>
            <a:bodyPr/>
            <a:lstStyle/>
            <a:p>
              <a:pPr algn="l" eaLnBrk="0" hangingPunct="0"/>
              <a:r>
                <a:rPr lang="en-US">
                  <a:solidFill>
                    <a:srgbClr val="FF0000"/>
                  </a:solidFill>
                  <a:latin typeface="Times New Roman" pitchFamily="18" charset="0"/>
                  <a:cs typeface="Times New Roman" pitchFamily="18" charset="0"/>
                </a:rPr>
                <a:t>M</a:t>
              </a:r>
              <a:r>
                <a:rPr lang="en-US" baseline="-25000">
                  <a:solidFill>
                    <a:srgbClr val="FF0000"/>
                  </a:solidFill>
                  <a:latin typeface="Times New Roman" pitchFamily="18" charset="0"/>
                  <a:cs typeface="Times New Roman" pitchFamily="18" charset="0"/>
                </a:rPr>
                <a:t>d</a:t>
              </a:r>
              <a:endParaRPr lang="en-US">
                <a:solidFill>
                  <a:srgbClr val="FF0000"/>
                </a:solidFill>
                <a:latin typeface="Times New Roman" pitchFamily="18" charset="0"/>
                <a:cs typeface="Times New Roman" pitchFamily="18" charset="0"/>
              </a:endParaRPr>
            </a:p>
          </p:txBody>
        </p:sp>
      </p:grpSp>
      <p:sp>
        <p:nvSpPr>
          <p:cNvPr id="519216" name="Text Box 48"/>
          <p:cNvSpPr txBox="1">
            <a:spLocks noChangeArrowheads="1"/>
          </p:cNvSpPr>
          <p:nvPr/>
        </p:nvSpPr>
        <p:spPr bwMode="auto">
          <a:xfrm>
            <a:off x="212725" y="269875"/>
            <a:ext cx="30051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Mặt cắt hình chữ nhật</a:t>
            </a:r>
          </a:p>
        </p:txBody>
      </p:sp>
      <p:sp>
        <p:nvSpPr>
          <p:cNvPr id="519217" name="Text Box 49"/>
          <p:cNvSpPr txBox="1">
            <a:spLocks noChangeArrowheads="1"/>
          </p:cNvSpPr>
          <p:nvPr/>
        </p:nvSpPr>
        <p:spPr bwMode="auto">
          <a:xfrm>
            <a:off x="288925" y="3200400"/>
            <a:ext cx="30035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cs typeface="Times New Roman" pitchFamily="18" charset="0"/>
              </a:rPr>
              <a:t>(Hệ số an toàn n = 2)</a:t>
            </a:r>
          </a:p>
        </p:txBody>
      </p:sp>
      <p:graphicFrame>
        <p:nvGraphicFramePr>
          <p:cNvPr id="519218" name="Object 50"/>
          <p:cNvGraphicFramePr>
            <a:graphicFrameLocks noChangeAspect="1"/>
          </p:cNvGraphicFramePr>
          <p:nvPr/>
        </p:nvGraphicFramePr>
        <p:xfrm>
          <a:off x="377825" y="3598863"/>
          <a:ext cx="5260975" cy="1150937"/>
        </p:xfrm>
        <a:graphic>
          <a:graphicData uri="http://schemas.openxmlformats.org/presentationml/2006/ole">
            <mc:AlternateContent xmlns:mc="http://schemas.openxmlformats.org/markup-compatibility/2006">
              <mc:Choice xmlns:v="urn:schemas-microsoft-com:vml" Requires="v">
                <p:oleObj spid="_x0000_s519263" name="Document" r:id="rId3" imgW="2495169" imgH="545592" progId="Word.Document.8">
                  <p:embed/>
                </p:oleObj>
              </mc:Choice>
              <mc:Fallback>
                <p:oleObj name="Document" r:id="rId3" imgW="2495169" imgH="545592" progId="Word.Document.8">
                  <p:embed/>
                  <p:pic>
                    <p:nvPicPr>
                      <p:cNvPr id="0" name="Object 5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7825" y="3598863"/>
                        <a:ext cx="5260975" cy="11509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19219" name="Object 51"/>
          <p:cNvGraphicFramePr>
            <a:graphicFrameLocks noChangeAspect="1"/>
          </p:cNvGraphicFramePr>
          <p:nvPr/>
        </p:nvGraphicFramePr>
        <p:xfrm>
          <a:off x="228600" y="4410075"/>
          <a:ext cx="4343400" cy="1838325"/>
        </p:xfrm>
        <a:graphic>
          <a:graphicData uri="http://schemas.openxmlformats.org/presentationml/2006/ole">
            <mc:AlternateContent xmlns:mc="http://schemas.openxmlformats.org/markup-compatibility/2006">
              <mc:Choice xmlns:v="urn:schemas-microsoft-com:vml" Requires="v">
                <p:oleObj spid="_x0000_s519264" name="Document" r:id="rId5" imgW="2486160" imgH="1051560" progId="Word.Document.8">
                  <p:embed/>
                </p:oleObj>
              </mc:Choice>
              <mc:Fallback>
                <p:oleObj name="Document" r:id="rId5" imgW="2486160" imgH="1051560" progId="Word.Document.8">
                  <p:embed/>
                  <p:pic>
                    <p:nvPicPr>
                      <p:cNvPr id="0" name="Object 5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28600" y="4410075"/>
                        <a:ext cx="4343400" cy="1838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19220" name="Text Box 52"/>
          <p:cNvSpPr txBox="1">
            <a:spLocks noChangeArrowheads="1"/>
          </p:cNvSpPr>
          <p:nvPr/>
        </p:nvSpPr>
        <p:spPr bwMode="auto">
          <a:xfrm>
            <a:off x="212725" y="5334000"/>
            <a:ext cx="21113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solidFill>
                  <a:srgbClr val="000000"/>
                </a:solidFill>
              </a:rPr>
              <a:t>     </a:t>
            </a:r>
            <a:r>
              <a:rPr lang="en-US">
                <a:solidFill>
                  <a:srgbClr val="6600CC"/>
                </a:solidFill>
              </a:rPr>
              <a:t>h ~ 8,5 cm</a:t>
            </a:r>
            <a:r>
              <a:rPr lang="en-US">
                <a:solidFill>
                  <a:srgbClr val="6600CC"/>
                </a:solidFill>
                <a:latin typeface="Times New Roman" pitchFamily="18" charset="0"/>
                <a:cs typeface="Times New Roman" pitchFamily="18" charset="0"/>
              </a:rPr>
              <a:t> </a:t>
            </a:r>
          </a:p>
        </p:txBody>
      </p:sp>
      <p:graphicFrame>
        <p:nvGraphicFramePr>
          <p:cNvPr id="519221" name="Object 53"/>
          <p:cNvGraphicFramePr>
            <a:graphicFrameLocks noChangeAspect="1"/>
          </p:cNvGraphicFramePr>
          <p:nvPr/>
        </p:nvGraphicFramePr>
        <p:xfrm>
          <a:off x="609600" y="5791200"/>
          <a:ext cx="3429000" cy="952500"/>
        </p:xfrm>
        <a:graphic>
          <a:graphicData uri="http://schemas.openxmlformats.org/presentationml/2006/ole">
            <mc:AlternateContent xmlns:mc="http://schemas.openxmlformats.org/markup-compatibility/2006">
              <mc:Choice xmlns:v="urn:schemas-microsoft-com:vml" Requires="v">
                <p:oleObj spid="_x0000_s519265" name="Document" r:id="rId7" imgW="1695960" imgH="457200" progId="Word.Document.8">
                  <p:embed/>
                </p:oleObj>
              </mc:Choice>
              <mc:Fallback>
                <p:oleObj name="Document" r:id="rId7" imgW="1695960" imgH="457200" progId="Word.Document.8">
                  <p:embed/>
                  <p:pic>
                    <p:nvPicPr>
                      <p:cNvPr id="0" name="Object 5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09600" y="5791200"/>
                        <a:ext cx="3429000" cy="952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19222" name="Text Box 54"/>
          <p:cNvSpPr txBox="1">
            <a:spLocks noChangeArrowheads="1"/>
          </p:cNvSpPr>
          <p:nvPr/>
        </p:nvSpPr>
        <p:spPr bwMode="auto">
          <a:xfrm>
            <a:off x="288925" y="2300288"/>
            <a:ext cx="184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000">
              <a:latin typeface="Times New Roman" pitchFamily="18" charset="0"/>
              <a:cs typeface="Times New Roman" pitchFamily="18" charset="0"/>
            </a:endParaRPr>
          </a:p>
        </p:txBody>
      </p:sp>
      <p:graphicFrame>
        <p:nvGraphicFramePr>
          <p:cNvPr id="519223" name="Object 55"/>
          <p:cNvGraphicFramePr>
            <a:graphicFrameLocks noGrp="1" noChangeAspect="1"/>
          </p:cNvGraphicFramePr>
          <p:nvPr>
            <p:ph sz="half" idx="1"/>
          </p:nvPr>
        </p:nvGraphicFramePr>
        <p:xfrm>
          <a:off x="279400" y="1981200"/>
          <a:ext cx="4216400" cy="473075"/>
        </p:xfrm>
        <a:graphic>
          <a:graphicData uri="http://schemas.openxmlformats.org/presentationml/2006/ole">
            <mc:AlternateContent xmlns:mc="http://schemas.openxmlformats.org/markup-compatibility/2006">
              <mc:Choice xmlns:v="urn:schemas-microsoft-com:vml" Requires="v">
                <p:oleObj spid="_x0000_s519266" name="Equation" r:id="rId9" imgW="2717640" imgH="304560" progId="Equation.3">
                  <p:embed/>
                </p:oleObj>
              </mc:Choice>
              <mc:Fallback>
                <p:oleObj name="Equation" r:id="rId9" imgW="2717640" imgH="304560" progId="Equation.3">
                  <p:embed/>
                  <p:pic>
                    <p:nvPicPr>
                      <p:cNvPr id="0" name="Object 55"/>
                      <p:cNvPicPr>
                        <a:picLocks noGrp="1"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9400" y="1981200"/>
                        <a:ext cx="4216400" cy="473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19224" name="Object 56"/>
          <p:cNvGraphicFramePr>
            <a:graphicFrameLocks noGrp="1" noChangeAspect="1"/>
          </p:cNvGraphicFramePr>
          <p:nvPr>
            <p:ph sz="quarter" idx="2"/>
          </p:nvPr>
        </p:nvGraphicFramePr>
        <p:xfrm>
          <a:off x="304800" y="1219200"/>
          <a:ext cx="3962400" cy="776288"/>
        </p:xfrm>
        <a:graphic>
          <a:graphicData uri="http://schemas.openxmlformats.org/presentationml/2006/ole">
            <mc:AlternateContent xmlns:mc="http://schemas.openxmlformats.org/markup-compatibility/2006">
              <mc:Choice xmlns:v="urn:schemas-microsoft-com:vml" Requires="v">
                <p:oleObj spid="_x0000_s519267" name="Equation" r:id="rId11" imgW="2590560" imgH="507960" progId="Equation.3">
                  <p:embed/>
                </p:oleObj>
              </mc:Choice>
              <mc:Fallback>
                <p:oleObj name="Equation" r:id="rId11" imgW="2590560" imgH="507960" progId="Equation.3">
                  <p:embed/>
                  <p:pic>
                    <p:nvPicPr>
                      <p:cNvPr id="0" name="Object 56"/>
                      <p:cNvPicPr>
                        <a:picLocks noGrp="1"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04800" y="1219200"/>
                        <a:ext cx="3962400" cy="776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19225" name="Text Box 57"/>
          <p:cNvSpPr txBox="1">
            <a:spLocks noChangeArrowheads="1"/>
          </p:cNvSpPr>
          <p:nvPr/>
        </p:nvSpPr>
        <p:spPr bwMode="auto">
          <a:xfrm>
            <a:off x="136525" y="1919288"/>
            <a:ext cx="184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000">
              <a:latin typeface="Times New Roman" pitchFamily="18" charset="0"/>
              <a:cs typeface="Times New Roman" pitchFamily="18" charset="0"/>
            </a:endParaRPr>
          </a:p>
        </p:txBody>
      </p:sp>
      <p:grpSp>
        <p:nvGrpSpPr>
          <p:cNvPr id="519226" name="Group 58"/>
          <p:cNvGrpSpPr>
            <a:grpSpLocks/>
          </p:cNvGrpSpPr>
          <p:nvPr/>
        </p:nvGrpSpPr>
        <p:grpSpPr bwMode="auto">
          <a:xfrm>
            <a:off x="241300" y="533400"/>
            <a:ext cx="4419600" cy="838200"/>
            <a:chOff x="152" y="336"/>
            <a:chExt cx="2784" cy="528"/>
          </a:xfrm>
        </p:grpSpPr>
        <p:graphicFrame>
          <p:nvGraphicFramePr>
            <p:cNvPr id="519227" name="Object 59"/>
            <p:cNvGraphicFramePr>
              <a:graphicFrameLocks noChangeAspect="1"/>
            </p:cNvGraphicFramePr>
            <p:nvPr/>
          </p:nvGraphicFramePr>
          <p:xfrm>
            <a:off x="152" y="432"/>
            <a:ext cx="1152" cy="432"/>
          </p:xfrm>
          <a:graphic>
            <a:graphicData uri="http://schemas.openxmlformats.org/presentationml/2006/ole">
              <mc:AlternateContent xmlns:mc="http://schemas.openxmlformats.org/markup-compatibility/2006">
                <mc:Choice xmlns:v="urn:schemas-microsoft-com:vml" Requires="v">
                  <p:oleObj spid="_x0000_s519268" name="Equation" r:id="rId13" imgW="1371600" imgH="533160" progId="Equation.3">
                    <p:embed/>
                  </p:oleObj>
                </mc:Choice>
                <mc:Fallback>
                  <p:oleObj name="Equation" r:id="rId13" imgW="1371600" imgH="533160" progId="Equation.3">
                    <p:embed/>
                    <p:pic>
                      <p:nvPicPr>
                        <p:cNvPr id="0" name="Object 5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52" y="432"/>
                          <a:ext cx="1152" cy="4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19228" name="Object 60"/>
            <p:cNvGraphicFramePr>
              <a:graphicFrameLocks noChangeAspect="1"/>
            </p:cNvGraphicFramePr>
            <p:nvPr/>
          </p:nvGraphicFramePr>
          <p:xfrm>
            <a:off x="1448" y="336"/>
            <a:ext cx="1488" cy="528"/>
          </p:xfrm>
          <a:graphic>
            <a:graphicData uri="http://schemas.openxmlformats.org/presentationml/2006/ole">
              <mc:AlternateContent xmlns:mc="http://schemas.openxmlformats.org/markup-compatibility/2006">
                <mc:Choice xmlns:v="urn:schemas-microsoft-com:vml" Requires="v">
                  <p:oleObj spid="_x0000_s519269" name="Equation" r:id="rId15" imgW="1688760" imgH="533160" progId="Equation.3">
                    <p:embed/>
                  </p:oleObj>
                </mc:Choice>
                <mc:Fallback>
                  <p:oleObj name="Equation" r:id="rId15" imgW="1688760" imgH="533160" progId="Equation.3">
                    <p:embed/>
                    <p:pic>
                      <p:nvPicPr>
                        <p:cNvPr id="0" name="Object 6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448" y="336"/>
                          <a:ext cx="1488" cy="5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19229" name="Text Box 61"/>
            <p:cNvSpPr txBox="1">
              <a:spLocks noChangeArrowheads="1"/>
            </p:cNvSpPr>
            <p:nvPr/>
          </p:nvSpPr>
          <p:spPr bwMode="auto">
            <a:xfrm>
              <a:off x="1334" y="458"/>
              <a:ext cx="16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a:t>
              </a:r>
            </a:p>
          </p:txBody>
        </p:sp>
      </p:grpSp>
      <p:sp>
        <p:nvSpPr>
          <p:cNvPr id="519230" name="Text Box 62"/>
          <p:cNvSpPr txBox="1">
            <a:spLocks noChangeArrowheads="1"/>
          </p:cNvSpPr>
          <p:nvPr/>
        </p:nvSpPr>
        <p:spPr bwMode="auto">
          <a:xfrm>
            <a:off x="517525" y="2681288"/>
            <a:ext cx="184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sz="2000">
              <a:latin typeface="Times New Roman" pitchFamily="18" charset="0"/>
              <a:cs typeface="Times New Roman" pitchFamily="18" charset="0"/>
            </a:endParaRPr>
          </a:p>
        </p:txBody>
      </p:sp>
      <p:graphicFrame>
        <p:nvGraphicFramePr>
          <p:cNvPr id="519231" name="Object 63"/>
          <p:cNvGraphicFramePr>
            <a:graphicFrameLocks noGrp="1" noChangeAspect="1"/>
          </p:cNvGraphicFramePr>
          <p:nvPr>
            <p:ph sz="quarter" idx="3"/>
          </p:nvPr>
        </p:nvGraphicFramePr>
        <p:xfrm>
          <a:off x="152400" y="2400300"/>
          <a:ext cx="2590800" cy="862013"/>
        </p:xfrm>
        <a:graphic>
          <a:graphicData uri="http://schemas.openxmlformats.org/presentationml/2006/ole">
            <mc:AlternateContent xmlns:mc="http://schemas.openxmlformats.org/markup-compatibility/2006">
              <mc:Choice xmlns:v="urn:schemas-microsoft-com:vml" Requires="v">
                <p:oleObj spid="_x0000_s519270" name="Equation" r:id="rId17" imgW="1257120" imgH="419040" progId="Equation.3">
                  <p:embed/>
                </p:oleObj>
              </mc:Choice>
              <mc:Fallback>
                <p:oleObj name="Equation" r:id="rId17" imgW="1257120" imgH="419040" progId="Equation.3">
                  <p:embed/>
                  <p:pic>
                    <p:nvPicPr>
                      <p:cNvPr id="0" name="Object 63"/>
                      <p:cNvPicPr>
                        <a:picLocks noGrp="1"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52400" y="2400300"/>
                        <a:ext cx="2590800" cy="862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519232" name="Group 64"/>
          <p:cNvGrpSpPr>
            <a:grpSpLocks/>
          </p:cNvGrpSpPr>
          <p:nvPr/>
        </p:nvGrpSpPr>
        <p:grpSpPr bwMode="auto">
          <a:xfrm>
            <a:off x="4716463" y="2941638"/>
            <a:ext cx="4627562" cy="1546225"/>
            <a:chOff x="2701" y="1844"/>
            <a:chExt cx="2915" cy="974"/>
          </a:xfrm>
        </p:grpSpPr>
        <p:sp>
          <p:nvSpPr>
            <p:cNvPr id="519233" name="Line 65"/>
            <p:cNvSpPr>
              <a:spLocks noChangeShapeType="1"/>
            </p:cNvSpPr>
            <p:nvPr/>
          </p:nvSpPr>
          <p:spPr bwMode="auto">
            <a:xfrm>
              <a:off x="4967" y="1844"/>
              <a:ext cx="22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9234" name="Line 66"/>
            <p:cNvSpPr>
              <a:spLocks noChangeShapeType="1"/>
            </p:cNvSpPr>
            <p:nvPr/>
          </p:nvSpPr>
          <p:spPr bwMode="auto">
            <a:xfrm>
              <a:off x="3014" y="2252"/>
              <a:ext cx="2203"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9235" name="Line 67"/>
            <p:cNvSpPr>
              <a:spLocks noChangeShapeType="1"/>
            </p:cNvSpPr>
            <p:nvPr/>
          </p:nvSpPr>
          <p:spPr bwMode="auto">
            <a:xfrm>
              <a:off x="5160" y="2414"/>
              <a:ext cx="15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9236" name="Rectangle 68" descr="Light downward diagonal"/>
            <p:cNvSpPr>
              <a:spLocks noChangeArrowheads="1"/>
            </p:cNvSpPr>
            <p:nvPr/>
          </p:nvSpPr>
          <p:spPr bwMode="auto">
            <a:xfrm>
              <a:off x="5166" y="2420"/>
              <a:ext cx="152" cy="39"/>
            </a:xfrm>
            <a:prstGeom prst="rect">
              <a:avLst/>
            </a:prstGeom>
            <a:pattFill prst="ltDn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19237" name="AutoShape 69"/>
            <p:cNvSpPr>
              <a:spLocks noChangeArrowheads="1"/>
            </p:cNvSpPr>
            <p:nvPr/>
          </p:nvSpPr>
          <p:spPr bwMode="auto">
            <a:xfrm>
              <a:off x="5217" y="2387"/>
              <a:ext cx="36" cy="38"/>
            </a:xfrm>
            <a:prstGeom prst="flowChartConnector">
              <a:avLst/>
            </a:prstGeom>
            <a:solidFill>
              <a:srgbClr val="FFFFFF"/>
            </a:solidFill>
            <a:ln w="28575">
              <a:solidFill>
                <a:srgbClr val="000000"/>
              </a:solidFill>
              <a:round/>
              <a:headEnd/>
              <a:tailEnd/>
            </a:ln>
          </p:spPr>
          <p:txBody>
            <a:bodyPr/>
            <a:lstStyle/>
            <a:p>
              <a:endParaRPr lang="en-US"/>
            </a:p>
          </p:txBody>
        </p:sp>
        <p:sp>
          <p:nvSpPr>
            <p:cNvPr id="519238" name="AutoShape 70"/>
            <p:cNvSpPr>
              <a:spLocks noChangeArrowheads="1"/>
            </p:cNvSpPr>
            <p:nvPr/>
          </p:nvSpPr>
          <p:spPr bwMode="auto">
            <a:xfrm>
              <a:off x="5211" y="2225"/>
              <a:ext cx="35" cy="38"/>
            </a:xfrm>
            <a:prstGeom prst="flowChartConnector">
              <a:avLst/>
            </a:prstGeom>
            <a:solidFill>
              <a:srgbClr val="FFFFFF"/>
            </a:solidFill>
            <a:ln w="28575">
              <a:solidFill>
                <a:srgbClr val="000000"/>
              </a:solidFill>
              <a:round/>
              <a:headEnd/>
              <a:tailEnd/>
            </a:ln>
          </p:spPr>
          <p:txBody>
            <a:bodyPr/>
            <a:lstStyle/>
            <a:p>
              <a:endParaRPr lang="en-US"/>
            </a:p>
          </p:txBody>
        </p:sp>
        <p:sp>
          <p:nvSpPr>
            <p:cNvPr id="519239" name="Line 71"/>
            <p:cNvSpPr>
              <a:spLocks noChangeShapeType="1"/>
            </p:cNvSpPr>
            <p:nvPr/>
          </p:nvSpPr>
          <p:spPr bwMode="auto">
            <a:xfrm>
              <a:off x="5236" y="2272"/>
              <a:ext cx="0" cy="11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9240" name="Line 72"/>
            <p:cNvSpPr>
              <a:spLocks noChangeShapeType="1"/>
            </p:cNvSpPr>
            <p:nvPr/>
          </p:nvSpPr>
          <p:spPr bwMode="auto">
            <a:xfrm>
              <a:off x="4122" y="2002"/>
              <a:ext cx="0" cy="243"/>
            </a:xfrm>
            <a:prstGeom prst="line">
              <a:avLst/>
            </a:prstGeom>
            <a:noFill/>
            <a:ln w="28575">
              <a:solidFill>
                <a:srgbClr val="CC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9241" name="Line 73"/>
            <p:cNvSpPr>
              <a:spLocks noChangeShapeType="1"/>
            </p:cNvSpPr>
            <p:nvPr/>
          </p:nvSpPr>
          <p:spPr bwMode="auto">
            <a:xfrm>
              <a:off x="3008" y="2447"/>
              <a:ext cx="0" cy="1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9242" name="Line 74"/>
            <p:cNvSpPr>
              <a:spLocks noChangeShapeType="1"/>
            </p:cNvSpPr>
            <p:nvPr/>
          </p:nvSpPr>
          <p:spPr bwMode="auto">
            <a:xfrm>
              <a:off x="4128" y="2414"/>
              <a:ext cx="0" cy="1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9243" name="Line 75"/>
            <p:cNvSpPr>
              <a:spLocks noChangeShapeType="1"/>
            </p:cNvSpPr>
            <p:nvPr/>
          </p:nvSpPr>
          <p:spPr bwMode="auto">
            <a:xfrm>
              <a:off x="5236" y="2454"/>
              <a:ext cx="0" cy="1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9244" name="Line 76"/>
            <p:cNvSpPr>
              <a:spLocks noChangeShapeType="1"/>
            </p:cNvSpPr>
            <p:nvPr/>
          </p:nvSpPr>
          <p:spPr bwMode="auto">
            <a:xfrm>
              <a:off x="3008" y="2549"/>
              <a:ext cx="1127"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9245" name="Line 77"/>
            <p:cNvSpPr>
              <a:spLocks noChangeShapeType="1"/>
            </p:cNvSpPr>
            <p:nvPr/>
          </p:nvSpPr>
          <p:spPr bwMode="auto">
            <a:xfrm>
              <a:off x="4130" y="2549"/>
              <a:ext cx="1114" cy="0"/>
            </a:xfrm>
            <a:prstGeom prst="line">
              <a:avLst/>
            </a:prstGeom>
            <a:noFill/>
            <a:ln w="9525">
              <a:solidFill>
                <a:srgbClr val="000000"/>
              </a:solidFill>
              <a:round/>
              <a:headEnd type="stealth" w="med" len="lg"/>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9246" name="Line 78"/>
            <p:cNvSpPr>
              <a:spLocks noChangeShapeType="1"/>
            </p:cNvSpPr>
            <p:nvPr/>
          </p:nvSpPr>
          <p:spPr bwMode="auto">
            <a:xfrm>
              <a:off x="2926" y="2380"/>
              <a:ext cx="15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9247" name="Rectangle 79" descr="Light downward diagonal"/>
            <p:cNvSpPr>
              <a:spLocks noChangeArrowheads="1"/>
            </p:cNvSpPr>
            <p:nvPr/>
          </p:nvSpPr>
          <p:spPr bwMode="auto">
            <a:xfrm>
              <a:off x="2926" y="2387"/>
              <a:ext cx="152" cy="38"/>
            </a:xfrm>
            <a:prstGeom prst="rect">
              <a:avLst/>
            </a:prstGeom>
            <a:pattFill prst="ltDnDiag">
              <a:fgClr>
                <a:srgbClr val="000000"/>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19248" name="AutoShape 80"/>
            <p:cNvSpPr>
              <a:spLocks noChangeArrowheads="1"/>
            </p:cNvSpPr>
            <p:nvPr/>
          </p:nvSpPr>
          <p:spPr bwMode="auto">
            <a:xfrm>
              <a:off x="2989" y="2232"/>
              <a:ext cx="36" cy="38"/>
            </a:xfrm>
            <a:prstGeom prst="flowChartConnector">
              <a:avLst/>
            </a:prstGeom>
            <a:solidFill>
              <a:srgbClr val="FFFFFF"/>
            </a:solidFill>
            <a:ln w="28575">
              <a:solidFill>
                <a:srgbClr val="000000"/>
              </a:solidFill>
              <a:round/>
              <a:headEnd/>
              <a:tailEnd/>
            </a:ln>
          </p:spPr>
          <p:txBody>
            <a:bodyPr/>
            <a:lstStyle/>
            <a:p>
              <a:endParaRPr lang="en-US"/>
            </a:p>
          </p:txBody>
        </p:sp>
        <p:sp>
          <p:nvSpPr>
            <p:cNvPr id="519249" name="Line 81"/>
            <p:cNvSpPr>
              <a:spLocks noChangeShapeType="1"/>
            </p:cNvSpPr>
            <p:nvPr/>
          </p:nvSpPr>
          <p:spPr bwMode="auto">
            <a:xfrm rot="20400000" flipH="1">
              <a:off x="2937" y="2279"/>
              <a:ext cx="76" cy="8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9250" name="Line 82"/>
            <p:cNvSpPr>
              <a:spLocks noChangeShapeType="1"/>
            </p:cNvSpPr>
            <p:nvPr/>
          </p:nvSpPr>
          <p:spPr bwMode="auto">
            <a:xfrm rot="17760000" flipH="1">
              <a:off x="2994" y="2282"/>
              <a:ext cx="81" cy="7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9251" name="AutoShape 83"/>
            <p:cNvSpPr>
              <a:spLocks noChangeArrowheads="1"/>
            </p:cNvSpPr>
            <p:nvPr/>
          </p:nvSpPr>
          <p:spPr bwMode="auto">
            <a:xfrm>
              <a:off x="4109" y="2232"/>
              <a:ext cx="48" cy="50"/>
            </a:xfrm>
            <a:prstGeom prst="flowChartConnector">
              <a:avLst/>
            </a:prstGeom>
            <a:solidFill>
              <a:srgbClr val="FFFFFF"/>
            </a:solidFill>
            <a:ln w="28575">
              <a:solidFill>
                <a:srgbClr val="000000"/>
              </a:solidFill>
              <a:round/>
              <a:headEnd/>
              <a:tailEnd/>
            </a:ln>
          </p:spPr>
          <p:txBody>
            <a:bodyPr/>
            <a:lstStyle/>
            <a:p>
              <a:endParaRPr lang="en-US"/>
            </a:p>
          </p:txBody>
        </p:sp>
        <p:sp>
          <p:nvSpPr>
            <p:cNvPr id="519252" name="Line 84"/>
            <p:cNvSpPr>
              <a:spLocks noChangeShapeType="1"/>
            </p:cNvSpPr>
            <p:nvPr/>
          </p:nvSpPr>
          <p:spPr bwMode="auto">
            <a:xfrm flipV="1">
              <a:off x="5242" y="2420"/>
              <a:ext cx="0" cy="243"/>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19253" name="Text Box 85"/>
            <p:cNvSpPr txBox="1">
              <a:spLocks noChangeArrowheads="1"/>
            </p:cNvSpPr>
            <p:nvPr/>
          </p:nvSpPr>
          <p:spPr bwMode="auto">
            <a:xfrm>
              <a:off x="4084" y="1928"/>
              <a:ext cx="524"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rPr>
                <a:t>P</a:t>
              </a:r>
              <a:r>
                <a:rPr lang="en-US" baseline="-25000">
                  <a:solidFill>
                    <a:srgbClr val="FF0000"/>
                  </a:solidFill>
                </a:rPr>
                <a:t>gh2</a:t>
              </a:r>
              <a:endParaRPr lang="en-US">
                <a:solidFill>
                  <a:srgbClr val="FF0000"/>
                </a:solidFill>
              </a:endParaRPr>
            </a:p>
          </p:txBody>
        </p:sp>
        <p:sp>
          <p:nvSpPr>
            <p:cNvPr id="519254" name="Arc 86"/>
            <p:cNvSpPr>
              <a:spLocks/>
            </p:cNvSpPr>
            <p:nvPr/>
          </p:nvSpPr>
          <p:spPr bwMode="auto">
            <a:xfrm>
              <a:off x="3014" y="2110"/>
              <a:ext cx="130" cy="231"/>
            </a:xfrm>
            <a:custGeom>
              <a:avLst/>
              <a:gdLst>
                <a:gd name="G0" fmla="+- 0 0 0"/>
                <a:gd name="G1" fmla="+- 18422 0 0"/>
                <a:gd name="G2" fmla="+- 21600 0 0"/>
                <a:gd name="T0" fmla="*/ 11278 w 21600"/>
                <a:gd name="T1" fmla="*/ 0 h 36268"/>
                <a:gd name="T2" fmla="*/ 12169 w 21600"/>
                <a:gd name="T3" fmla="*/ 36268 h 36268"/>
                <a:gd name="T4" fmla="*/ 0 w 21600"/>
                <a:gd name="T5" fmla="*/ 18422 h 36268"/>
              </a:gdLst>
              <a:ahLst/>
              <a:cxnLst>
                <a:cxn ang="0">
                  <a:pos x="T0" y="T1"/>
                </a:cxn>
                <a:cxn ang="0">
                  <a:pos x="T2" y="T3"/>
                </a:cxn>
                <a:cxn ang="0">
                  <a:pos x="T4" y="T5"/>
                </a:cxn>
              </a:cxnLst>
              <a:rect l="0" t="0" r="r" b="b"/>
              <a:pathLst>
                <a:path w="21600" h="36268" fill="none" extrusionOk="0">
                  <a:moveTo>
                    <a:pt x="11277" y="0"/>
                  </a:moveTo>
                  <a:cubicBezTo>
                    <a:pt x="17690" y="3925"/>
                    <a:pt x="21600" y="10903"/>
                    <a:pt x="21600" y="18422"/>
                  </a:cubicBezTo>
                  <a:cubicBezTo>
                    <a:pt x="21600" y="25563"/>
                    <a:pt x="18069" y="32244"/>
                    <a:pt x="12168" y="36267"/>
                  </a:cubicBezTo>
                </a:path>
                <a:path w="21600" h="36268" stroke="0" extrusionOk="0">
                  <a:moveTo>
                    <a:pt x="11277" y="0"/>
                  </a:moveTo>
                  <a:cubicBezTo>
                    <a:pt x="17690" y="3925"/>
                    <a:pt x="21600" y="10903"/>
                    <a:pt x="21600" y="18422"/>
                  </a:cubicBezTo>
                  <a:cubicBezTo>
                    <a:pt x="21600" y="25563"/>
                    <a:pt x="18069" y="32244"/>
                    <a:pt x="12168" y="36267"/>
                  </a:cubicBezTo>
                  <a:lnTo>
                    <a:pt x="0" y="18422"/>
                  </a:lnTo>
                  <a:close/>
                </a:path>
              </a:pathLst>
            </a:custGeom>
            <a:noFill/>
            <a:ln w="9525">
              <a:solidFill>
                <a:srgbClr val="FF0000"/>
              </a:solidFill>
              <a:round/>
              <a:headEnd type="stealth" w="med" len="lg"/>
              <a:tailEnd type="none" w="sm"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9255" name="Text Box 87"/>
            <p:cNvSpPr txBox="1">
              <a:spLocks noChangeArrowheads="1"/>
            </p:cNvSpPr>
            <p:nvPr/>
          </p:nvSpPr>
          <p:spPr bwMode="auto">
            <a:xfrm>
              <a:off x="2739" y="1928"/>
              <a:ext cx="396"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latin typeface="Times New Roman" pitchFamily="18" charset="0"/>
                  <a:cs typeface="Times New Roman" pitchFamily="18" charset="0"/>
                </a:rPr>
                <a:t>M</a:t>
              </a:r>
              <a:r>
                <a:rPr lang="en-US" baseline="-25000">
                  <a:solidFill>
                    <a:srgbClr val="FF0000"/>
                  </a:solidFill>
                  <a:latin typeface="Times New Roman" pitchFamily="18" charset="0"/>
                  <a:cs typeface="Times New Roman" pitchFamily="18" charset="0"/>
                </a:rPr>
                <a:t>d</a:t>
              </a:r>
              <a:endParaRPr lang="en-US">
                <a:solidFill>
                  <a:srgbClr val="FF0000"/>
                </a:solidFill>
                <a:latin typeface="Times New Roman" pitchFamily="18" charset="0"/>
                <a:cs typeface="Times New Roman" pitchFamily="18" charset="0"/>
              </a:endParaRPr>
            </a:p>
          </p:txBody>
        </p:sp>
        <p:sp>
          <p:nvSpPr>
            <p:cNvPr id="519256" name="Text Box 88"/>
            <p:cNvSpPr txBox="1">
              <a:spLocks noChangeArrowheads="1"/>
            </p:cNvSpPr>
            <p:nvPr/>
          </p:nvSpPr>
          <p:spPr bwMode="auto">
            <a:xfrm>
              <a:off x="5204" y="2495"/>
              <a:ext cx="412" cy="3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solidFill>
                    <a:srgbClr val="FF0000"/>
                  </a:solidFill>
                  <a:latin typeface="Times New Roman" pitchFamily="18" charset="0"/>
                  <a:cs typeface="Times New Roman" pitchFamily="18" charset="0"/>
                </a:rPr>
                <a:t>B</a:t>
              </a:r>
              <a:r>
                <a:rPr lang="en-US" baseline="-25000">
                  <a:solidFill>
                    <a:srgbClr val="FF0000"/>
                  </a:solidFill>
                  <a:latin typeface="Times New Roman" pitchFamily="18" charset="0"/>
                  <a:cs typeface="Times New Roman" pitchFamily="18" charset="0"/>
                </a:rPr>
                <a:t>gh</a:t>
              </a:r>
              <a:endParaRPr lang="en-US">
                <a:solidFill>
                  <a:srgbClr val="FF0000"/>
                </a:solidFill>
                <a:latin typeface="Times New Roman" pitchFamily="18" charset="0"/>
                <a:cs typeface="Times New Roman" pitchFamily="18" charset="0"/>
              </a:endParaRPr>
            </a:p>
          </p:txBody>
        </p:sp>
        <p:sp>
          <p:nvSpPr>
            <p:cNvPr id="519257" name="Text Box 89"/>
            <p:cNvSpPr txBox="1">
              <a:spLocks noChangeArrowheads="1"/>
            </p:cNvSpPr>
            <p:nvPr/>
          </p:nvSpPr>
          <p:spPr bwMode="auto">
            <a:xfrm>
              <a:off x="2701" y="2211"/>
              <a:ext cx="304"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A</a:t>
              </a:r>
            </a:p>
          </p:txBody>
        </p:sp>
        <p:sp>
          <p:nvSpPr>
            <p:cNvPr id="519258" name="Text Box 90"/>
            <p:cNvSpPr txBox="1">
              <a:spLocks noChangeArrowheads="1"/>
            </p:cNvSpPr>
            <p:nvPr/>
          </p:nvSpPr>
          <p:spPr bwMode="auto">
            <a:xfrm>
              <a:off x="4032" y="2232"/>
              <a:ext cx="304"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sz="2000">
                  <a:latin typeface="Times New Roman" pitchFamily="18" charset="0"/>
                  <a:cs typeface="Times New Roman" pitchFamily="18" charset="0"/>
                </a:rPr>
                <a:t>C</a:t>
              </a:r>
            </a:p>
          </p:txBody>
        </p:sp>
        <p:sp>
          <p:nvSpPr>
            <p:cNvPr id="519259" name="Text Box 91"/>
            <p:cNvSpPr txBox="1">
              <a:spLocks noChangeArrowheads="1"/>
            </p:cNvSpPr>
            <p:nvPr/>
          </p:nvSpPr>
          <p:spPr bwMode="auto">
            <a:xfrm>
              <a:off x="5247" y="2160"/>
              <a:ext cx="304"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eaLnBrk="0" hangingPunct="0"/>
              <a:r>
                <a:rPr lang="en-US">
                  <a:latin typeface="Times New Roman" pitchFamily="18" charset="0"/>
                  <a:cs typeface="Times New Roman" pitchFamily="18" charset="0"/>
                </a:rPr>
                <a:t>B</a:t>
              </a:r>
            </a:p>
          </p:txBody>
        </p:sp>
        <p:sp>
          <p:nvSpPr>
            <p:cNvPr id="519260" name="Text Box 92"/>
            <p:cNvSpPr txBox="1">
              <a:spLocks noChangeArrowheads="1"/>
            </p:cNvSpPr>
            <p:nvPr/>
          </p:nvSpPr>
          <p:spPr bwMode="auto">
            <a:xfrm>
              <a:off x="3542" y="2297"/>
              <a:ext cx="16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l</a:t>
              </a:r>
            </a:p>
          </p:txBody>
        </p:sp>
        <p:sp>
          <p:nvSpPr>
            <p:cNvPr id="519261" name="Text Box 93"/>
            <p:cNvSpPr txBox="1">
              <a:spLocks noChangeArrowheads="1"/>
            </p:cNvSpPr>
            <p:nvPr/>
          </p:nvSpPr>
          <p:spPr bwMode="auto">
            <a:xfrm>
              <a:off x="4566" y="2304"/>
              <a:ext cx="16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l</a:t>
              </a:r>
            </a:p>
          </p:txBody>
        </p:sp>
        <p:sp>
          <p:nvSpPr>
            <p:cNvPr id="519262" name="Line 94"/>
            <p:cNvSpPr>
              <a:spLocks noChangeShapeType="1"/>
            </p:cNvSpPr>
            <p:nvPr/>
          </p:nvSpPr>
          <p:spPr bwMode="auto">
            <a:xfrm>
              <a:off x="5136" y="2400"/>
              <a:ext cx="19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519216"/>
                                        </p:tgtEl>
                                        <p:attrNameLst>
                                          <p:attrName>style.visibility</p:attrName>
                                        </p:attrNameLst>
                                      </p:cBhvr>
                                      <p:to>
                                        <p:strVal val="visible"/>
                                      </p:to>
                                    </p:set>
                                    <p:animEffect transition="in" filter="checkerboard(across)">
                                      <p:cBhvr>
                                        <p:cTn id="7" dur="500"/>
                                        <p:tgtEl>
                                          <p:spTgt spid="51921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519226"/>
                                        </p:tgtEl>
                                        <p:attrNameLst>
                                          <p:attrName>style.visibility</p:attrName>
                                        </p:attrNameLst>
                                      </p:cBhvr>
                                      <p:to>
                                        <p:strVal val="visible"/>
                                      </p:to>
                                    </p:set>
                                    <p:animEffect transition="in" filter="wheel(4)">
                                      <p:cBhvr>
                                        <p:cTn id="12" dur="2000"/>
                                        <p:tgtEl>
                                          <p:spTgt spid="51922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519170"/>
                                        </p:tgtEl>
                                        <p:attrNameLst>
                                          <p:attrName>style.visibility</p:attrName>
                                        </p:attrNameLst>
                                      </p:cBhvr>
                                      <p:to>
                                        <p:strVal val="visible"/>
                                      </p:to>
                                    </p:set>
                                    <p:animEffect transition="in" filter="wheel(4)">
                                      <p:cBhvr>
                                        <p:cTn id="17" dur="2000"/>
                                        <p:tgtEl>
                                          <p:spTgt spid="51917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519195"/>
                                        </p:tgtEl>
                                        <p:attrNameLst>
                                          <p:attrName>style.visibility</p:attrName>
                                        </p:attrNameLst>
                                      </p:cBhvr>
                                      <p:to>
                                        <p:strVal val="visible"/>
                                      </p:to>
                                    </p:set>
                                    <p:animEffect transition="in" filter="wheel(4)">
                                      <p:cBhvr>
                                        <p:cTn id="22" dur="2000"/>
                                        <p:tgtEl>
                                          <p:spTgt spid="519195"/>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519232"/>
                                        </p:tgtEl>
                                        <p:attrNameLst>
                                          <p:attrName>style.visibility</p:attrName>
                                        </p:attrNameLst>
                                      </p:cBhvr>
                                      <p:to>
                                        <p:strVal val="visible"/>
                                      </p:to>
                                    </p:set>
                                    <p:animEffect transition="in" filter="wheel(4)">
                                      <p:cBhvr>
                                        <p:cTn id="27" dur="2000"/>
                                        <p:tgtEl>
                                          <p:spTgt spid="519232"/>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519205"/>
                                        </p:tgtEl>
                                        <p:attrNameLst>
                                          <p:attrName>style.visibility</p:attrName>
                                        </p:attrNameLst>
                                      </p:cBhvr>
                                      <p:to>
                                        <p:strVal val="visible"/>
                                      </p:to>
                                    </p:set>
                                    <p:animEffect transition="in" filter="wheel(4)">
                                      <p:cBhvr>
                                        <p:cTn id="32" dur="2000"/>
                                        <p:tgtEl>
                                          <p:spTgt spid="519205"/>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519224"/>
                                        </p:tgtEl>
                                        <p:attrNameLst>
                                          <p:attrName>style.visibility</p:attrName>
                                        </p:attrNameLst>
                                      </p:cBhvr>
                                      <p:to>
                                        <p:strVal val="visible"/>
                                      </p:to>
                                    </p:set>
                                    <p:animEffect transition="in" filter="wheel(4)">
                                      <p:cBhvr>
                                        <p:cTn id="37" dur="2000"/>
                                        <p:tgtEl>
                                          <p:spTgt spid="519224"/>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nodeType="clickEffect">
                                  <p:stCondLst>
                                    <p:cond delay="0"/>
                                  </p:stCondLst>
                                  <p:childTnLst>
                                    <p:set>
                                      <p:cBhvr>
                                        <p:cTn id="41" dur="1" fill="hold">
                                          <p:stCondLst>
                                            <p:cond delay="0"/>
                                          </p:stCondLst>
                                        </p:cTn>
                                        <p:tgtEl>
                                          <p:spTgt spid="519223"/>
                                        </p:tgtEl>
                                        <p:attrNameLst>
                                          <p:attrName>style.visibility</p:attrName>
                                        </p:attrNameLst>
                                      </p:cBhvr>
                                      <p:to>
                                        <p:strVal val="visible"/>
                                      </p:to>
                                    </p:set>
                                    <p:animEffect transition="in" filter="wheel(4)">
                                      <p:cBhvr>
                                        <p:cTn id="42" dur="2000"/>
                                        <p:tgtEl>
                                          <p:spTgt spid="519223"/>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nodeType="clickEffect">
                                  <p:stCondLst>
                                    <p:cond delay="0"/>
                                  </p:stCondLst>
                                  <p:childTnLst>
                                    <p:set>
                                      <p:cBhvr>
                                        <p:cTn id="46" dur="1" fill="hold">
                                          <p:stCondLst>
                                            <p:cond delay="0"/>
                                          </p:stCondLst>
                                        </p:cTn>
                                        <p:tgtEl>
                                          <p:spTgt spid="519231"/>
                                        </p:tgtEl>
                                        <p:attrNameLst>
                                          <p:attrName>style.visibility</p:attrName>
                                        </p:attrNameLst>
                                      </p:cBhvr>
                                      <p:to>
                                        <p:strVal val="visible"/>
                                      </p:to>
                                    </p:set>
                                    <p:animEffect transition="in" filter="wheel(4)">
                                      <p:cBhvr>
                                        <p:cTn id="47" dur="2000"/>
                                        <p:tgtEl>
                                          <p:spTgt spid="519231"/>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3" presetClass="entr" presetSubtype="10" fill="hold" grpId="0" nodeType="clickEffect">
                                  <p:stCondLst>
                                    <p:cond delay="0"/>
                                  </p:stCondLst>
                                  <p:childTnLst>
                                    <p:set>
                                      <p:cBhvr>
                                        <p:cTn id="51" dur="1" fill="hold">
                                          <p:stCondLst>
                                            <p:cond delay="0"/>
                                          </p:stCondLst>
                                        </p:cTn>
                                        <p:tgtEl>
                                          <p:spTgt spid="519217"/>
                                        </p:tgtEl>
                                        <p:attrNameLst>
                                          <p:attrName>style.visibility</p:attrName>
                                        </p:attrNameLst>
                                      </p:cBhvr>
                                      <p:to>
                                        <p:strVal val="visible"/>
                                      </p:to>
                                    </p:set>
                                    <p:animEffect transition="in" filter="blinds(horizontal)">
                                      <p:cBhvr>
                                        <p:cTn id="52" dur="500"/>
                                        <p:tgtEl>
                                          <p:spTgt spid="519217"/>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5" presetClass="entr" presetSubtype="10" fill="hold" nodeType="clickEffect">
                                  <p:stCondLst>
                                    <p:cond delay="0"/>
                                  </p:stCondLst>
                                  <p:childTnLst>
                                    <p:set>
                                      <p:cBhvr>
                                        <p:cTn id="56" dur="1" fill="hold">
                                          <p:stCondLst>
                                            <p:cond delay="0"/>
                                          </p:stCondLst>
                                        </p:cTn>
                                        <p:tgtEl>
                                          <p:spTgt spid="519218"/>
                                        </p:tgtEl>
                                        <p:attrNameLst>
                                          <p:attrName>style.visibility</p:attrName>
                                        </p:attrNameLst>
                                      </p:cBhvr>
                                      <p:to>
                                        <p:strVal val="visible"/>
                                      </p:to>
                                    </p:set>
                                    <p:animEffect transition="in" filter="checkerboard(across)">
                                      <p:cBhvr>
                                        <p:cTn id="57" dur="500"/>
                                        <p:tgtEl>
                                          <p:spTgt spid="519218"/>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9" presetClass="entr" presetSubtype="0" fill="hold" nodeType="clickEffect">
                                  <p:stCondLst>
                                    <p:cond delay="0"/>
                                  </p:stCondLst>
                                  <p:childTnLst>
                                    <p:set>
                                      <p:cBhvr>
                                        <p:cTn id="61" dur="1" fill="hold">
                                          <p:stCondLst>
                                            <p:cond delay="0"/>
                                          </p:stCondLst>
                                        </p:cTn>
                                        <p:tgtEl>
                                          <p:spTgt spid="519219"/>
                                        </p:tgtEl>
                                        <p:attrNameLst>
                                          <p:attrName>style.visibility</p:attrName>
                                        </p:attrNameLst>
                                      </p:cBhvr>
                                      <p:to>
                                        <p:strVal val="visible"/>
                                      </p:to>
                                    </p:set>
                                    <p:animEffect transition="in" filter="dissolve">
                                      <p:cBhvr>
                                        <p:cTn id="62" dur="500"/>
                                        <p:tgtEl>
                                          <p:spTgt spid="519219"/>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3" presetClass="entr" presetSubtype="10" fill="hold" grpId="0" nodeType="clickEffect">
                                  <p:stCondLst>
                                    <p:cond delay="0"/>
                                  </p:stCondLst>
                                  <p:childTnLst>
                                    <p:set>
                                      <p:cBhvr>
                                        <p:cTn id="66" dur="1" fill="hold">
                                          <p:stCondLst>
                                            <p:cond delay="0"/>
                                          </p:stCondLst>
                                        </p:cTn>
                                        <p:tgtEl>
                                          <p:spTgt spid="519220"/>
                                        </p:tgtEl>
                                        <p:attrNameLst>
                                          <p:attrName>style.visibility</p:attrName>
                                        </p:attrNameLst>
                                      </p:cBhvr>
                                      <p:to>
                                        <p:strVal val="visible"/>
                                      </p:to>
                                    </p:set>
                                    <p:animEffect transition="in" filter="blinds(horizontal)">
                                      <p:cBhvr>
                                        <p:cTn id="67" dur="500"/>
                                        <p:tgtEl>
                                          <p:spTgt spid="519220"/>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12" presetClass="entr" presetSubtype="4" fill="hold" nodeType="clickEffect">
                                  <p:stCondLst>
                                    <p:cond delay="0"/>
                                  </p:stCondLst>
                                  <p:childTnLst>
                                    <p:set>
                                      <p:cBhvr>
                                        <p:cTn id="71" dur="1" fill="hold">
                                          <p:stCondLst>
                                            <p:cond delay="0"/>
                                          </p:stCondLst>
                                        </p:cTn>
                                        <p:tgtEl>
                                          <p:spTgt spid="519221"/>
                                        </p:tgtEl>
                                        <p:attrNameLst>
                                          <p:attrName>style.visibility</p:attrName>
                                        </p:attrNameLst>
                                      </p:cBhvr>
                                      <p:to>
                                        <p:strVal val="visible"/>
                                      </p:to>
                                    </p:set>
                                    <p:animEffect transition="in" filter="slide(fromBottom)">
                                      <p:cBhvr>
                                        <p:cTn id="72" dur="500"/>
                                        <p:tgtEl>
                                          <p:spTgt spid="5192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9216" grpId="0" autoUpdateAnimBg="0"/>
      <p:bldP spid="519217" grpId="0" autoUpdateAnimBg="0"/>
      <p:bldP spid="519220" grpId="0" autoUpdateAnimBg="0"/>
    </p:bldLst>
  </p:timing>
</p:sld>
</file>

<file path=ppt/slides/slide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0194" name="Rectangle 2"/>
          <p:cNvSpPr>
            <a:spLocks noChangeArrowheads="1"/>
          </p:cNvSpPr>
          <p:nvPr/>
        </p:nvSpPr>
        <p:spPr bwMode="auto">
          <a:xfrm>
            <a:off x="3910013" y="3081338"/>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en-US"/>
          </a:p>
        </p:txBody>
      </p:sp>
      <p:sp>
        <p:nvSpPr>
          <p:cNvPr id="520195" name="Text Box 3"/>
          <p:cNvSpPr txBox="1">
            <a:spLocks noChangeArrowheads="1"/>
          </p:cNvSpPr>
          <p:nvPr/>
        </p:nvSpPr>
        <p:spPr bwMode="auto">
          <a:xfrm>
            <a:off x="311150" y="661988"/>
            <a:ext cx="5503863" cy="2647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b="1">
                <a:solidFill>
                  <a:srgbClr val="000000"/>
                </a:solidFill>
              </a:rPr>
              <a:t>  Th</a:t>
            </a:r>
            <a:r>
              <a:rPr lang="en-US" b="1"/>
              <a:t>í dụ 15.4.</a:t>
            </a:r>
            <a:r>
              <a:rPr lang="en-US">
                <a:solidFill>
                  <a:srgbClr val="000000"/>
                </a:solidFill>
              </a:rPr>
              <a:t>  Xác định tải trọng gi</a:t>
            </a:r>
            <a:r>
              <a:rPr lang="en-US"/>
              <a:t>ới </a:t>
            </a:r>
            <a:r>
              <a:rPr lang="en-US">
                <a:solidFill>
                  <a:srgbClr val="000000"/>
                </a:solidFill>
              </a:rPr>
              <a:t>h</a:t>
            </a:r>
            <a:r>
              <a:rPr lang="en-US"/>
              <a:t>ạn</a:t>
            </a:r>
            <a:r>
              <a:rPr lang="en-US">
                <a:solidFill>
                  <a:srgbClr val="000000"/>
                </a:solidFill>
              </a:rPr>
              <a:t> theo phương pháp  ứng  suất cho phép và phương pháp trạng thái giới hạn khi các thanh AB, AC và  AD  có di</a:t>
            </a:r>
            <a:r>
              <a:rPr lang="en-US"/>
              <a:t>ện tích</a:t>
            </a:r>
            <a:r>
              <a:rPr lang="en-US">
                <a:solidFill>
                  <a:srgbClr val="000000"/>
                </a:solidFill>
              </a:rPr>
              <a:t> mặt cắt  ngang  F</a:t>
            </a:r>
            <a:r>
              <a:rPr lang="en-US" baseline="-25000">
                <a:solidFill>
                  <a:srgbClr val="000000"/>
                </a:solidFill>
              </a:rPr>
              <a:t>2</a:t>
            </a:r>
            <a:r>
              <a:rPr lang="en-US">
                <a:solidFill>
                  <a:srgbClr val="000000"/>
                </a:solidFill>
              </a:rPr>
              <a:t>, F</a:t>
            </a:r>
            <a:r>
              <a:rPr lang="en-US" baseline="-25000">
                <a:solidFill>
                  <a:srgbClr val="000000"/>
                </a:solidFill>
              </a:rPr>
              <a:t>1</a:t>
            </a:r>
            <a:r>
              <a:rPr lang="en-US">
                <a:solidFill>
                  <a:srgbClr val="000000"/>
                </a:solidFill>
              </a:rPr>
              <a:t>=F</a:t>
            </a:r>
            <a:r>
              <a:rPr lang="en-US" baseline="-25000">
                <a:solidFill>
                  <a:srgbClr val="000000"/>
                </a:solidFill>
              </a:rPr>
              <a:t>3</a:t>
            </a:r>
            <a:r>
              <a:rPr lang="en-US">
                <a:solidFill>
                  <a:srgbClr val="000000"/>
                </a:solidFill>
              </a:rPr>
              <a:t>,làm bằng c</a:t>
            </a:r>
            <a:r>
              <a:rPr lang="en-US"/>
              <a:t>ùng một loại</a:t>
            </a:r>
            <a:r>
              <a:rPr lang="en-US">
                <a:solidFill>
                  <a:srgbClr val="000000"/>
                </a:solidFill>
              </a:rPr>
              <a:t> vật liệu có  giới hạn chảy </a:t>
            </a:r>
            <a:r>
              <a:rPr lang="el-GR">
                <a:solidFill>
                  <a:srgbClr val="000000"/>
                </a:solidFill>
              </a:rPr>
              <a:t>σ</a:t>
            </a:r>
            <a:r>
              <a:rPr lang="en-US" baseline="-25000">
                <a:solidFill>
                  <a:srgbClr val="000000"/>
                </a:solidFill>
              </a:rPr>
              <a:t>c</a:t>
            </a:r>
            <a:r>
              <a:rPr lang="en-US">
                <a:solidFill>
                  <a:srgbClr val="000000"/>
                </a:solidFill>
              </a:rPr>
              <a:t> v</a:t>
            </a:r>
            <a:r>
              <a:rPr lang="en-US"/>
              <a:t>à modun đàn hồi E.</a:t>
            </a:r>
            <a:r>
              <a:rPr lang="en-US" baseline="-25000">
                <a:solidFill>
                  <a:srgbClr val="000000"/>
                </a:solidFill>
              </a:rPr>
              <a:t> </a:t>
            </a:r>
            <a:r>
              <a:rPr lang="en-US">
                <a:solidFill>
                  <a:srgbClr val="000000"/>
                </a:solidFill>
              </a:rPr>
              <a:t>   .	</a:t>
            </a:r>
            <a:r>
              <a:rPr lang="en-US">
                <a:solidFill>
                  <a:srgbClr val="000000"/>
                </a:solidFill>
                <a:latin typeface="Times New Roman" pitchFamily="18" charset="0"/>
                <a:cs typeface="Times New Roman" pitchFamily="18" charset="0"/>
              </a:rPr>
              <a:t> </a:t>
            </a:r>
          </a:p>
        </p:txBody>
      </p:sp>
      <p:grpSp>
        <p:nvGrpSpPr>
          <p:cNvPr id="520196" name="Group 4"/>
          <p:cNvGrpSpPr>
            <a:grpSpLocks/>
          </p:cNvGrpSpPr>
          <p:nvPr/>
        </p:nvGrpSpPr>
        <p:grpSpPr bwMode="auto">
          <a:xfrm>
            <a:off x="7510463" y="1419225"/>
            <a:ext cx="1657350" cy="1890713"/>
            <a:chOff x="4884" y="867"/>
            <a:chExt cx="1044" cy="1191"/>
          </a:xfrm>
        </p:grpSpPr>
        <p:sp>
          <p:nvSpPr>
            <p:cNvPr id="520197" name="Line 5"/>
            <p:cNvSpPr>
              <a:spLocks noChangeShapeType="1"/>
            </p:cNvSpPr>
            <p:nvPr/>
          </p:nvSpPr>
          <p:spPr bwMode="auto">
            <a:xfrm>
              <a:off x="5339" y="1596"/>
              <a:ext cx="0" cy="360"/>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20198" name="AutoShape 6"/>
            <p:cNvSpPr>
              <a:spLocks noChangeArrowheads="1"/>
            </p:cNvSpPr>
            <p:nvPr/>
          </p:nvSpPr>
          <p:spPr bwMode="auto">
            <a:xfrm>
              <a:off x="5316" y="1571"/>
              <a:ext cx="42" cy="42"/>
            </a:xfrm>
            <a:prstGeom prst="flowChartConnector">
              <a:avLst/>
            </a:prstGeom>
            <a:solidFill>
              <a:srgbClr val="FFFFFF"/>
            </a:solidFill>
            <a:ln w="9525">
              <a:solidFill>
                <a:srgbClr val="000000"/>
              </a:solidFill>
              <a:round/>
              <a:headEnd/>
              <a:tailEnd/>
            </a:ln>
          </p:spPr>
          <p:txBody>
            <a:bodyPr/>
            <a:lstStyle/>
            <a:p>
              <a:endParaRPr lang="en-US"/>
            </a:p>
          </p:txBody>
        </p:sp>
        <p:sp>
          <p:nvSpPr>
            <p:cNvPr id="520199" name="Line 7"/>
            <p:cNvSpPr>
              <a:spLocks noChangeShapeType="1"/>
            </p:cNvSpPr>
            <p:nvPr/>
          </p:nvSpPr>
          <p:spPr bwMode="auto">
            <a:xfrm>
              <a:off x="5338" y="1353"/>
              <a:ext cx="0" cy="2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0200" name="Line 8"/>
            <p:cNvSpPr>
              <a:spLocks noChangeShapeType="1"/>
            </p:cNvSpPr>
            <p:nvPr/>
          </p:nvSpPr>
          <p:spPr bwMode="auto">
            <a:xfrm rot="1800000">
              <a:off x="5426" y="1331"/>
              <a:ext cx="1" cy="2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0201" name="Line 9"/>
            <p:cNvSpPr>
              <a:spLocks noChangeShapeType="1"/>
            </p:cNvSpPr>
            <p:nvPr/>
          </p:nvSpPr>
          <p:spPr bwMode="auto">
            <a:xfrm rot="19680000">
              <a:off x="5256" y="1345"/>
              <a:ext cx="1" cy="2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0202" name="Freeform 10"/>
            <p:cNvSpPr>
              <a:spLocks/>
            </p:cNvSpPr>
            <p:nvPr/>
          </p:nvSpPr>
          <p:spPr bwMode="auto">
            <a:xfrm>
              <a:off x="5159" y="1337"/>
              <a:ext cx="45" cy="53"/>
            </a:xfrm>
            <a:custGeom>
              <a:avLst/>
              <a:gdLst>
                <a:gd name="T0" fmla="*/ 90 w 90"/>
                <a:gd name="T1" fmla="*/ 0 h 105"/>
                <a:gd name="T2" fmla="*/ 60 w 90"/>
                <a:gd name="T3" fmla="*/ 45 h 105"/>
                <a:gd name="T4" fmla="*/ 15 w 90"/>
                <a:gd name="T5" fmla="*/ 60 h 105"/>
                <a:gd name="T6" fmla="*/ 0 w 90"/>
                <a:gd name="T7" fmla="*/ 105 h 105"/>
              </a:gdLst>
              <a:ahLst/>
              <a:cxnLst>
                <a:cxn ang="0">
                  <a:pos x="T0" y="T1"/>
                </a:cxn>
                <a:cxn ang="0">
                  <a:pos x="T2" y="T3"/>
                </a:cxn>
                <a:cxn ang="0">
                  <a:pos x="T4" y="T5"/>
                </a:cxn>
                <a:cxn ang="0">
                  <a:pos x="T6" y="T7"/>
                </a:cxn>
              </a:cxnLst>
              <a:rect l="0" t="0" r="r" b="b"/>
              <a:pathLst>
                <a:path w="90" h="105">
                  <a:moveTo>
                    <a:pt x="90" y="0"/>
                  </a:moveTo>
                  <a:cubicBezTo>
                    <a:pt x="80" y="15"/>
                    <a:pt x="74" y="34"/>
                    <a:pt x="60" y="45"/>
                  </a:cubicBezTo>
                  <a:cubicBezTo>
                    <a:pt x="48" y="55"/>
                    <a:pt x="26" y="49"/>
                    <a:pt x="15" y="60"/>
                  </a:cubicBezTo>
                  <a:cubicBezTo>
                    <a:pt x="4" y="71"/>
                    <a:pt x="0" y="105"/>
                    <a:pt x="0" y="105"/>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0203" name="Freeform 11"/>
            <p:cNvSpPr>
              <a:spLocks/>
            </p:cNvSpPr>
            <p:nvPr/>
          </p:nvSpPr>
          <p:spPr bwMode="auto">
            <a:xfrm>
              <a:off x="5288" y="1337"/>
              <a:ext cx="89" cy="27"/>
            </a:xfrm>
            <a:custGeom>
              <a:avLst/>
              <a:gdLst>
                <a:gd name="T0" fmla="*/ 177 w 177"/>
                <a:gd name="T1" fmla="*/ 0 h 53"/>
                <a:gd name="T2" fmla="*/ 102 w 177"/>
                <a:gd name="T3" fmla="*/ 15 h 53"/>
                <a:gd name="T4" fmla="*/ 12 w 177"/>
                <a:gd name="T5" fmla="*/ 45 h 53"/>
              </a:gdLst>
              <a:ahLst/>
              <a:cxnLst>
                <a:cxn ang="0">
                  <a:pos x="T0" y="T1"/>
                </a:cxn>
                <a:cxn ang="0">
                  <a:pos x="T2" y="T3"/>
                </a:cxn>
                <a:cxn ang="0">
                  <a:pos x="T4" y="T5"/>
                </a:cxn>
              </a:cxnLst>
              <a:rect l="0" t="0" r="r" b="b"/>
              <a:pathLst>
                <a:path w="177" h="53">
                  <a:moveTo>
                    <a:pt x="177" y="0"/>
                  </a:moveTo>
                  <a:cubicBezTo>
                    <a:pt x="152" y="5"/>
                    <a:pt x="126" y="6"/>
                    <a:pt x="102" y="15"/>
                  </a:cubicBezTo>
                  <a:cubicBezTo>
                    <a:pt x="0" y="53"/>
                    <a:pt x="112" y="45"/>
                    <a:pt x="12" y="45"/>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0204" name="Freeform 12"/>
            <p:cNvSpPr>
              <a:spLocks/>
            </p:cNvSpPr>
            <p:nvPr/>
          </p:nvSpPr>
          <p:spPr bwMode="auto">
            <a:xfrm>
              <a:off x="5459" y="1345"/>
              <a:ext cx="68" cy="39"/>
            </a:xfrm>
            <a:custGeom>
              <a:avLst/>
              <a:gdLst>
                <a:gd name="T0" fmla="*/ 0 w 135"/>
                <a:gd name="T1" fmla="*/ 0 h 79"/>
                <a:gd name="T2" fmla="*/ 90 w 135"/>
                <a:gd name="T3" fmla="*/ 30 h 79"/>
                <a:gd name="T4" fmla="*/ 120 w 135"/>
                <a:gd name="T5" fmla="*/ 75 h 79"/>
                <a:gd name="T6" fmla="*/ 135 w 135"/>
                <a:gd name="T7" fmla="*/ 75 h 79"/>
              </a:gdLst>
              <a:ahLst/>
              <a:cxnLst>
                <a:cxn ang="0">
                  <a:pos x="T0" y="T1"/>
                </a:cxn>
                <a:cxn ang="0">
                  <a:pos x="T2" y="T3"/>
                </a:cxn>
                <a:cxn ang="0">
                  <a:pos x="T4" y="T5"/>
                </a:cxn>
                <a:cxn ang="0">
                  <a:pos x="T6" y="T7"/>
                </a:cxn>
              </a:cxnLst>
              <a:rect l="0" t="0" r="r" b="b"/>
              <a:pathLst>
                <a:path w="135" h="79">
                  <a:moveTo>
                    <a:pt x="0" y="0"/>
                  </a:moveTo>
                  <a:cubicBezTo>
                    <a:pt x="30" y="10"/>
                    <a:pt x="60" y="20"/>
                    <a:pt x="90" y="30"/>
                  </a:cubicBezTo>
                  <a:cubicBezTo>
                    <a:pt x="107" y="36"/>
                    <a:pt x="107" y="62"/>
                    <a:pt x="120" y="75"/>
                  </a:cubicBezTo>
                  <a:cubicBezTo>
                    <a:pt x="124" y="79"/>
                    <a:pt x="130" y="75"/>
                    <a:pt x="135" y="75"/>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0205" name="Line 13"/>
            <p:cNvSpPr>
              <a:spLocks noChangeShapeType="1"/>
            </p:cNvSpPr>
            <p:nvPr/>
          </p:nvSpPr>
          <p:spPr bwMode="auto">
            <a:xfrm flipV="1">
              <a:off x="5331" y="1128"/>
              <a:ext cx="0" cy="180"/>
            </a:xfrm>
            <a:prstGeom prst="line">
              <a:avLst/>
            </a:prstGeom>
            <a:noFill/>
            <a:ln w="28575">
              <a:solidFill>
                <a:srgbClr val="0033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20206" name="Line 14"/>
            <p:cNvSpPr>
              <a:spLocks noChangeShapeType="1"/>
            </p:cNvSpPr>
            <p:nvPr/>
          </p:nvSpPr>
          <p:spPr bwMode="auto">
            <a:xfrm rot="1800000" flipV="1">
              <a:off x="5550" y="1173"/>
              <a:ext cx="0" cy="180"/>
            </a:xfrm>
            <a:prstGeom prst="line">
              <a:avLst/>
            </a:prstGeom>
            <a:noFill/>
            <a:ln w="28575">
              <a:solidFill>
                <a:srgbClr val="0033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20207" name="Line 15"/>
            <p:cNvSpPr>
              <a:spLocks noChangeShapeType="1"/>
            </p:cNvSpPr>
            <p:nvPr/>
          </p:nvSpPr>
          <p:spPr bwMode="auto">
            <a:xfrm rot="19680000" flipV="1">
              <a:off x="5113" y="1181"/>
              <a:ext cx="0" cy="180"/>
            </a:xfrm>
            <a:prstGeom prst="line">
              <a:avLst/>
            </a:prstGeom>
            <a:noFill/>
            <a:ln w="28575">
              <a:solidFill>
                <a:srgbClr val="003366"/>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20208" name="Text Box 16"/>
            <p:cNvSpPr txBox="1">
              <a:spLocks noChangeArrowheads="1"/>
            </p:cNvSpPr>
            <p:nvPr/>
          </p:nvSpPr>
          <p:spPr bwMode="auto">
            <a:xfrm>
              <a:off x="5091" y="1511"/>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000000"/>
                  </a:solidFill>
                  <a:latin typeface="Times New Roman" pitchFamily="18" charset="0"/>
                  <a:cs typeface="Times New Roman" pitchFamily="18" charset="0"/>
                </a:rPr>
                <a:t>A</a:t>
              </a:r>
            </a:p>
          </p:txBody>
        </p:sp>
        <p:sp>
          <p:nvSpPr>
            <p:cNvPr id="520209" name="Text Box 17"/>
            <p:cNvSpPr txBox="1">
              <a:spLocks noChangeArrowheads="1"/>
            </p:cNvSpPr>
            <p:nvPr/>
          </p:nvSpPr>
          <p:spPr bwMode="auto">
            <a:xfrm>
              <a:off x="5340" y="1788"/>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CC3300"/>
                  </a:solidFill>
                  <a:latin typeface="Times New Roman" pitchFamily="18" charset="0"/>
                  <a:cs typeface="Times New Roman" pitchFamily="18" charset="0"/>
                </a:rPr>
                <a:t>P</a:t>
              </a:r>
            </a:p>
          </p:txBody>
        </p:sp>
        <p:sp>
          <p:nvSpPr>
            <p:cNvPr id="520210" name="Text Box 18"/>
            <p:cNvSpPr txBox="1">
              <a:spLocks noChangeArrowheads="1"/>
            </p:cNvSpPr>
            <p:nvPr/>
          </p:nvSpPr>
          <p:spPr bwMode="auto">
            <a:xfrm>
              <a:off x="5568" y="912"/>
              <a:ext cx="36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003366"/>
                  </a:solidFill>
                  <a:latin typeface="Times New Roman" pitchFamily="18" charset="0"/>
                  <a:cs typeface="Times New Roman" pitchFamily="18" charset="0"/>
                </a:rPr>
                <a:t>N</a:t>
              </a:r>
              <a:r>
                <a:rPr lang="en-US" sz="2800" baseline="-25000">
                  <a:solidFill>
                    <a:srgbClr val="003366"/>
                  </a:solidFill>
                  <a:latin typeface="Times New Roman" pitchFamily="18" charset="0"/>
                  <a:cs typeface="Times New Roman" pitchFamily="18" charset="0"/>
                </a:rPr>
                <a:t>1</a:t>
              </a:r>
              <a:endParaRPr lang="en-US" sz="2800">
                <a:solidFill>
                  <a:srgbClr val="003366"/>
                </a:solidFill>
                <a:latin typeface="Times New Roman" pitchFamily="18" charset="0"/>
                <a:cs typeface="Times New Roman" pitchFamily="18" charset="0"/>
              </a:endParaRPr>
            </a:p>
          </p:txBody>
        </p:sp>
        <p:sp>
          <p:nvSpPr>
            <p:cNvPr id="520211" name="Text Box 19"/>
            <p:cNvSpPr txBox="1">
              <a:spLocks noChangeArrowheads="1"/>
            </p:cNvSpPr>
            <p:nvPr/>
          </p:nvSpPr>
          <p:spPr bwMode="auto">
            <a:xfrm>
              <a:off x="5211" y="867"/>
              <a:ext cx="36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003366"/>
                  </a:solidFill>
                  <a:latin typeface="Times New Roman" pitchFamily="18" charset="0"/>
                  <a:cs typeface="Times New Roman" pitchFamily="18" charset="0"/>
                </a:rPr>
                <a:t>N</a:t>
              </a:r>
              <a:r>
                <a:rPr lang="en-US" sz="2800" baseline="-25000">
                  <a:solidFill>
                    <a:srgbClr val="003366"/>
                  </a:solidFill>
                  <a:latin typeface="Times New Roman" pitchFamily="18" charset="0"/>
                  <a:cs typeface="Times New Roman" pitchFamily="18" charset="0"/>
                </a:rPr>
                <a:t>2</a:t>
              </a:r>
              <a:endParaRPr lang="en-US" sz="2800">
                <a:solidFill>
                  <a:srgbClr val="003366"/>
                </a:solidFill>
                <a:latin typeface="Times New Roman" pitchFamily="18" charset="0"/>
                <a:cs typeface="Times New Roman" pitchFamily="18" charset="0"/>
              </a:endParaRPr>
            </a:p>
          </p:txBody>
        </p:sp>
        <p:sp>
          <p:nvSpPr>
            <p:cNvPr id="520212" name="Text Box 20"/>
            <p:cNvSpPr txBox="1">
              <a:spLocks noChangeArrowheads="1"/>
            </p:cNvSpPr>
            <p:nvPr/>
          </p:nvSpPr>
          <p:spPr bwMode="auto">
            <a:xfrm>
              <a:off x="4884" y="900"/>
              <a:ext cx="36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003366"/>
                  </a:solidFill>
                  <a:latin typeface="Times New Roman" pitchFamily="18" charset="0"/>
                  <a:cs typeface="Times New Roman" pitchFamily="18" charset="0"/>
                </a:rPr>
                <a:t>N</a:t>
              </a:r>
              <a:r>
                <a:rPr lang="en-US" sz="2800" baseline="-25000">
                  <a:solidFill>
                    <a:srgbClr val="003366"/>
                  </a:solidFill>
                  <a:latin typeface="Times New Roman" pitchFamily="18" charset="0"/>
                  <a:cs typeface="Times New Roman" pitchFamily="18" charset="0"/>
                </a:rPr>
                <a:t>3</a:t>
              </a:r>
              <a:endParaRPr lang="en-US" sz="2800">
                <a:solidFill>
                  <a:srgbClr val="003366"/>
                </a:solidFill>
                <a:latin typeface="Times New Roman" pitchFamily="18" charset="0"/>
                <a:cs typeface="Times New Roman" pitchFamily="18" charset="0"/>
              </a:endParaRPr>
            </a:p>
          </p:txBody>
        </p:sp>
      </p:grpSp>
      <p:sp>
        <p:nvSpPr>
          <p:cNvPr id="520213" name="Text Box 21"/>
          <p:cNvSpPr txBox="1">
            <a:spLocks noChangeArrowheads="1"/>
          </p:cNvSpPr>
          <p:nvPr/>
        </p:nvSpPr>
        <p:spPr bwMode="auto">
          <a:xfrm>
            <a:off x="288925" y="3505200"/>
            <a:ext cx="5367338" cy="1373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800">
                <a:solidFill>
                  <a:srgbClr val="003300"/>
                </a:solidFill>
              </a:rPr>
              <a:t>Hệ được xét đối  xứng  đối  với</a:t>
            </a:r>
          </a:p>
          <a:p>
            <a:pPr algn="l"/>
            <a:r>
              <a:rPr lang="en-US" sz="2800">
                <a:solidFill>
                  <a:srgbClr val="003300"/>
                </a:solidFill>
              </a:rPr>
              <a:t> trục AC:   N</a:t>
            </a:r>
            <a:r>
              <a:rPr lang="en-US" sz="2800" baseline="-25000">
                <a:solidFill>
                  <a:srgbClr val="003300"/>
                </a:solidFill>
              </a:rPr>
              <a:t>1</a:t>
            </a:r>
            <a:r>
              <a:rPr lang="en-US" sz="2800">
                <a:solidFill>
                  <a:srgbClr val="003300"/>
                </a:solidFill>
              </a:rPr>
              <a:t>=N</a:t>
            </a:r>
            <a:r>
              <a:rPr lang="en-US" sz="2800" baseline="-25000">
                <a:solidFill>
                  <a:srgbClr val="003300"/>
                </a:solidFill>
              </a:rPr>
              <a:t>3</a:t>
            </a:r>
            <a:r>
              <a:rPr lang="en-US" sz="2800">
                <a:solidFill>
                  <a:srgbClr val="003300"/>
                </a:solidFill>
              </a:rPr>
              <a:t>. </a:t>
            </a:r>
          </a:p>
          <a:p>
            <a:pPr algn="l"/>
            <a:r>
              <a:rPr lang="en-US" sz="2800" b="1">
                <a:solidFill>
                  <a:srgbClr val="003300"/>
                </a:solidFill>
              </a:rPr>
              <a:t>Điều kiện cân bằng của nút A: </a:t>
            </a:r>
          </a:p>
        </p:txBody>
      </p:sp>
      <p:sp>
        <p:nvSpPr>
          <p:cNvPr id="520214" name="Text Box 22"/>
          <p:cNvSpPr txBox="1">
            <a:spLocks noChangeArrowheads="1"/>
          </p:cNvSpPr>
          <p:nvPr/>
        </p:nvSpPr>
        <p:spPr bwMode="auto">
          <a:xfrm>
            <a:off x="228600" y="5272088"/>
            <a:ext cx="44958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sz="2800">
                <a:solidFill>
                  <a:srgbClr val="000000"/>
                </a:solidFill>
              </a:rPr>
              <a:t> </a:t>
            </a:r>
            <a:r>
              <a:rPr lang="en-US" sz="2800" i="1">
                <a:solidFill>
                  <a:srgbClr val="003300"/>
                </a:solidFill>
              </a:rPr>
              <a:t>2N</a:t>
            </a:r>
            <a:r>
              <a:rPr lang="en-US" sz="2800" b="1" i="1" baseline="-30000">
                <a:solidFill>
                  <a:srgbClr val="003300"/>
                </a:solidFill>
              </a:rPr>
              <a:t>1</a:t>
            </a:r>
            <a:r>
              <a:rPr lang="en-US" sz="2800" i="1">
                <a:solidFill>
                  <a:srgbClr val="003300"/>
                </a:solidFill>
              </a:rPr>
              <a:t>cos</a:t>
            </a:r>
            <a:r>
              <a:rPr lang="el-GR" sz="2800" i="1">
                <a:solidFill>
                  <a:srgbClr val="003300"/>
                </a:solidFill>
              </a:rPr>
              <a:t>α</a:t>
            </a:r>
            <a:r>
              <a:rPr lang="en-US" sz="2800" i="1">
                <a:solidFill>
                  <a:srgbClr val="003300"/>
                </a:solidFill>
              </a:rPr>
              <a:t> + N</a:t>
            </a:r>
            <a:r>
              <a:rPr lang="en-US" sz="2800" b="1" i="1" baseline="-30000">
                <a:solidFill>
                  <a:srgbClr val="003300"/>
                </a:solidFill>
              </a:rPr>
              <a:t>2</a:t>
            </a:r>
            <a:r>
              <a:rPr lang="en-US" sz="2800" i="1">
                <a:solidFill>
                  <a:srgbClr val="003300"/>
                </a:solidFill>
              </a:rPr>
              <a:t> - P = 0</a:t>
            </a:r>
            <a:r>
              <a:rPr lang="en-US" sz="2800">
                <a:solidFill>
                  <a:srgbClr val="003300"/>
                </a:solidFill>
              </a:rPr>
              <a:t> ;</a:t>
            </a:r>
            <a:r>
              <a:rPr lang="en-US" sz="2800">
                <a:solidFill>
                  <a:srgbClr val="003300"/>
                </a:solidFill>
                <a:latin typeface=".VnBook-Antiqua" pitchFamily="34" charset="0"/>
                <a:cs typeface="Times New Roman" pitchFamily="18" charset="0"/>
              </a:rPr>
              <a:t> </a:t>
            </a:r>
          </a:p>
        </p:txBody>
      </p:sp>
      <p:grpSp>
        <p:nvGrpSpPr>
          <p:cNvPr id="520215" name="Group 23"/>
          <p:cNvGrpSpPr>
            <a:grpSpLocks/>
          </p:cNvGrpSpPr>
          <p:nvPr/>
        </p:nvGrpSpPr>
        <p:grpSpPr bwMode="auto">
          <a:xfrm>
            <a:off x="5853113" y="3276600"/>
            <a:ext cx="2562225" cy="3267075"/>
            <a:chOff x="3552" y="2262"/>
            <a:chExt cx="1614" cy="2058"/>
          </a:xfrm>
        </p:grpSpPr>
        <p:sp>
          <p:nvSpPr>
            <p:cNvPr id="520216" name="Line 24"/>
            <p:cNvSpPr>
              <a:spLocks noChangeShapeType="1"/>
            </p:cNvSpPr>
            <p:nvPr/>
          </p:nvSpPr>
          <p:spPr bwMode="auto">
            <a:xfrm>
              <a:off x="4332" y="2612"/>
              <a:ext cx="27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0217" name="Line 25"/>
            <p:cNvSpPr>
              <a:spLocks noChangeShapeType="1"/>
            </p:cNvSpPr>
            <p:nvPr/>
          </p:nvSpPr>
          <p:spPr bwMode="auto">
            <a:xfrm>
              <a:off x="4878" y="2613"/>
              <a:ext cx="27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0218" name="Line 26"/>
            <p:cNvSpPr>
              <a:spLocks noChangeShapeType="1"/>
            </p:cNvSpPr>
            <p:nvPr/>
          </p:nvSpPr>
          <p:spPr bwMode="auto">
            <a:xfrm>
              <a:off x="4475" y="2613"/>
              <a:ext cx="0" cy="10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0219" name="Line 27"/>
            <p:cNvSpPr>
              <a:spLocks noChangeShapeType="1"/>
            </p:cNvSpPr>
            <p:nvPr/>
          </p:nvSpPr>
          <p:spPr bwMode="auto">
            <a:xfrm flipH="1">
              <a:off x="4475" y="2606"/>
              <a:ext cx="540" cy="10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0220" name="Line 28"/>
            <p:cNvSpPr>
              <a:spLocks noChangeShapeType="1"/>
            </p:cNvSpPr>
            <p:nvPr/>
          </p:nvSpPr>
          <p:spPr bwMode="auto">
            <a:xfrm>
              <a:off x="3935" y="2613"/>
              <a:ext cx="540" cy="10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0221" name="AutoShape 29"/>
            <p:cNvSpPr>
              <a:spLocks noChangeArrowheads="1"/>
            </p:cNvSpPr>
            <p:nvPr/>
          </p:nvSpPr>
          <p:spPr bwMode="auto">
            <a:xfrm>
              <a:off x="4445" y="2591"/>
              <a:ext cx="42" cy="42"/>
            </a:xfrm>
            <a:prstGeom prst="flowChartConnector">
              <a:avLst/>
            </a:prstGeom>
            <a:solidFill>
              <a:srgbClr val="FFFFFF"/>
            </a:solidFill>
            <a:ln w="9525">
              <a:solidFill>
                <a:srgbClr val="000000"/>
              </a:solidFill>
              <a:round/>
              <a:headEnd/>
              <a:tailEnd/>
            </a:ln>
          </p:spPr>
          <p:txBody>
            <a:bodyPr/>
            <a:lstStyle/>
            <a:p>
              <a:endParaRPr lang="en-US"/>
            </a:p>
          </p:txBody>
        </p:sp>
        <p:sp>
          <p:nvSpPr>
            <p:cNvPr id="520222" name="AutoShape 30"/>
            <p:cNvSpPr>
              <a:spLocks noChangeArrowheads="1"/>
            </p:cNvSpPr>
            <p:nvPr/>
          </p:nvSpPr>
          <p:spPr bwMode="auto">
            <a:xfrm>
              <a:off x="4985" y="2591"/>
              <a:ext cx="43" cy="42"/>
            </a:xfrm>
            <a:prstGeom prst="flowChartConnector">
              <a:avLst/>
            </a:prstGeom>
            <a:solidFill>
              <a:srgbClr val="FFFFFF"/>
            </a:solidFill>
            <a:ln w="9525">
              <a:solidFill>
                <a:srgbClr val="000000"/>
              </a:solidFill>
              <a:round/>
              <a:headEnd/>
              <a:tailEnd/>
            </a:ln>
          </p:spPr>
          <p:txBody>
            <a:bodyPr/>
            <a:lstStyle/>
            <a:p>
              <a:endParaRPr lang="en-US"/>
            </a:p>
          </p:txBody>
        </p:sp>
        <p:sp>
          <p:nvSpPr>
            <p:cNvPr id="520223" name="AutoShape 31"/>
            <p:cNvSpPr>
              <a:spLocks noChangeArrowheads="1"/>
            </p:cNvSpPr>
            <p:nvPr/>
          </p:nvSpPr>
          <p:spPr bwMode="auto">
            <a:xfrm>
              <a:off x="4452" y="3663"/>
              <a:ext cx="43" cy="43"/>
            </a:xfrm>
            <a:prstGeom prst="flowChartConnector">
              <a:avLst/>
            </a:prstGeom>
            <a:solidFill>
              <a:srgbClr val="FFFFFF"/>
            </a:solidFill>
            <a:ln w="9525">
              <a:solidFill>
                <a:srgbClr val="000000"/>
              </a:solidFill>
              <a:round/>
              <a:headEnd/>
              <a:tailEnd/>
            </a:ln>
          </p:spPr>
          <p:txBody>
            <a:bodyPr/>
            <a:lstStyle/>
            <a:p>
              <a:endParaRPr lang="en-US"/>
            </a:p>
          </p:txBody>
        </p:sp>
        <p:sp>
          <p:nvSpPr>
            <p:cNvPr id="520224" name="Line 32"/>
            <p:cNvSpPr>
              <a:spLocks noChangeShapeType="1"/>
            </p:cNvSpPr>
            <p:nvPr/>
          </p:nvSpPr>
          <p:spPr bwMode="auto">
            <a:xfrm>
              <a:off x="4475" y="3924"/>
              <a:ext cx="0" cy="360"/>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20225" name="Text Box 33"/>
            <p:cNvSpPr txBox="1">
              <a:spLocks noChangeArrowheads="1"/>
            </p:cNvSpPr>
            <p:nvPr/>
          </p:nvSpPr>
          <p:spPr bwMode="auto">
            <a:xfrm>
              <a:off x="4197" y="3551"/>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000000"/>
                  </a:solidFill>
                  <a:latin typeface="Times New Roman" pitchFamily="18" charset="0"/>
                  <a:cs typeface="Times New Roman" pitchFamily="18" charset="0"/>
                </a:rPr>
                <a:t>A</a:t>
              </a:r>
            </a:p>
          </p:txBody>
        </p:sp>
        <p:sp>
          <p:nvSpPr>
            <p:cNvPr id="520226" name="Text Box 34"/>
            <p:cNvSpPr txBox="1">
              <a:spLocks noChangeArrowheads="1"/>
            </p:cNvSpPr>
            <p:nvPr/>
          </p:nvSpPr>
          <p:spPr bwMode="auto">
            <a:xfrm>
              <a:off x="4896" y="2274"/>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000000"/>
                  </a:solidFill>
                  <a:latin typeface="Times New Roman" pitchFamily="18" charset="0"/>
                  <a:cs typeface="Times New Roman" pitchFamily="18" charset="0"/>
                </a:rPr>
                <a:t>B</a:t>
              </a:r>
            </a:p>
          </p:txBody>
        </p:sp>
        <p:sp>
          <p:nvSpPr>
            <p:cNvPr id="520227" name="Text Box 35"/>
            <p:cNvSpPr txBox="1">
              <a:spLocks noChangeArrowheads="1"/>
            </p:cNvSpPr>
            <p:nvPr/>
          </p:nvSpPr>
          <p:spPr bwMode="auto">
            <a:xfrm>
              <a:off x="4344" y="2262"/>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000000"/>
                  </a:solidFill>
                  <a:latin typeface="Times New Roman" pitchFamily="18" charset="0"/>
                  <a:cs typeface="Times New Roman" pitchFamily="18" charset="0"/>
                </a:rPr>
                <a:t>C</a:t>
              </a:r>
            </a:p>
          </p:txBody>
        </p:sp>
        <p:sp>
          <p:nvSpPr>
            <p:cNvPr id="520228" name="Text Box 36"/>
            <p:cNvSpPr txBox="1">
              <a:spLocks noChangeArrowheads="1"/>
            </p:cNvSpPr>
            <p:nvPr/>
          </p:nvSpPr>
          <p:spPr bwMode="auto">
            <a:xfrm>
              <a:off x="3795" y="2268"/>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000000"/>
                  </a:solidFill>
                  <a:latin typeface="Times New Roman" pitchFamily="18" charset="0"/>
                  <a:cs typeface="Times New Roman" pitchFamily="18" charset="0"/>
                </a:rPr>
                <a:t>D</a:t>
              </a:r>
            </a:p>
          </p:txBody>
        </p:sp>
        <p:sp>
          <p:nvSpPr>
            <p:cNvPr id="520229" name="Text Box 37"/>
            <p:cNvSpPr txBox="1">
              <a:spLocks noChangeArrowheads="1"/>
            </p:cNvSpPr>
            <p:nvPr/>
          </p:nvSpPr>
          <p:spPr bwMode="auto">
            <a:xfrm>
              <a:off x="4884" y="2681"/>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000000"/>
                  </a:solidFill>
                  <a:latin typeface="Times New Roman" pitchFamily="18" charset="0"/>
                  <a:cs typeface="Times New Roman" pitchFamily="18" charset="0"/>
                </a:rPr>
                <a:t>1</a:t>
              </a:r>
            </a:p>
          </p:txBody>
        </p:sp>
        <p:sp>
          <p:nvSpPr>
            <p:cNvPr id="520230" name="Text Box 38"/>
            <p:cNvSpPr txBox="1">
              <a:spLocks noChangeArrowheads="1"/>
            </p:cNvSpPr>
            <p:nvPr/>
          </p:nvSpPr>
          <p:spPr bwMode="auto">
            <a:xfrm>
              <a:off x="4284" y="2685"/>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000000"/>
                  </a:solidFill>
                  <a:latin typeface="Times New Roman" pitchFamily="18" charset="0"/>
                  <a:cs typeface="Times New Roman" pitchFamily="18" charset="0"/>
                </a:rPr>
                <a:t>2</a:t>
              </a:r>
            </a:p>
          </p:txBody>
        </p:sp>
        <p:sp>
          <p:nvSpPr>
            <p:cNvPr id="520231" name="Text Box 39"/>
            <p:cNvSpPr txBox="1">
              <a:spLocks noChangeArrowheads="1"/>
            </p:cNvSpPr>
            <p:nvPr/>
          </p:nvSpPr>
          <p:spPr bwMode="auto">
            <a:xfrm>
              <a:off x="3837" y="2694"/>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000000"/>
                  </a:solidFill>
                  <a:latin typeface="Times New Roman" pitchFamily="18" charset="0"/>
                  <a:cs typeface="Times New Roman" pitchFamily="18" charset="0"/>
                </a:rPr>
                <a:t>3</a:t>
              </a:r>
            </a:p>
          </p:txBody>
        </p:sp>
        <p:sp>
          <p:nvSpPr>
            <p:cNvPr id="520232" name="Arc 40"/>
            <p:cNvSpPr>
              <a:spLocks/>
            </p:cNvSpPr>
            <p:nvPr/>
          </p:nvSpPr>
          <p:spPr bwMode="auto">
            <a:xfrm>
              <a:off x="4464" y="3351"/>
              <a:ext cx="159" cy="323"/>
            </a:xfrm>
            <a:custGeom>
              <a:avLst/>
              <a:gdLst>
                <a:gd name="G0" fmla="+- 0 0 0"/>
                <a:gd name="G1" fmla="+- 21579 0 0"/>
                <a:gd name="G2" fmla="+- 21600 0 0"/>
                <a:gd name="T0" fmla="*/ 942 w 10635"/>
                <a:gd name="T1" fmla="*/ 0 h 21579"/>
                <a:gd name="T2" fmla="*/ 10635 w 10635"/>
                <a:gd name="T3" fmla="*/ 2778 h 21579"/>
                <a:gd name="T4" fmla="*/ 0 w 10635"/>
                <a:gd name="T5" fmla="*/ 21579 h 21579"/>
              </a:gdLst>
              <a:ahLst/>
              <a:cxnLst>
                <a:cxn ang="0">
                  <a:pos x="T0" y="T1"/>
                </a:cxn>
                <a:cxn ang="0">
                  <a:pos x="T2" y="T3"/>
                </a:cxn>
                <a:cxn ang="0">
                  <a:pos x="T4" y="T5"/>
                </a:cxn>
              </a:cxnLst>
              <a:rect l="0" t="0" r="r" b="b"/>
              <a:pathLst>
                <a:path w="10635" h="21579" fill="none" extrusionOk="0">
                  <a:moveTo>
                    <a:pt x="942" y="-1"/>
                  </a:moveTo>
                  <a:cubicBezTo>
                    <a:pt x="4346" y="148"/>
                    <a:pt x="7668" y="1100"/>
                    <a:pt x="10634" y="2778"/>
                  </a:cubicBezTo>
                </a:path>
                <a:path w="10635" h="21579" stroke="0" extrusionOk="0">
                  <a:moveTo>
                    <a:pt x="942" y="-1"/>
                  </a:moveTo>
                  <a:cubicBezTo>
                    <a:pt x="4346" y="148"/>
                    <a:pt x="7668" y="1100"/>
                    <a:pt x="10634" y="2778"/>
                  </a:cubicBezTo>
                  <a:lnTo>
                    <a:pt x="0" y="21579"/>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0233" name="Text Box 41"/>
            <p:cNvSpPr txBox="1">
              <a:spLocks noChangeArrowheads="1"/>
            </p:cNvSpPr>
            <p:nvPr/>
          </p:nvSpPr>
          <p:spPr bwMode="auto">
            <a:xfrm>
              <a:off x="4143" y="2964"/>
              <a:ext cx="468"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a:solidFill>
                    <a:srgbClr val="000000"/>
                  </a:solidFill>
                  <a:latin typeface="Times New Roman" pitchFamily="18" charset="0"/>
                  <a:cs typeface="Times New Roman" pitchFamily="18" charset="0"/>
                </a:rPr>
                <a:t>30</a:t>
              </a:r>
              <a:r>
                <a:rPr lang="en-US" baseline="30000">
                  <a:solidFill>
                    <a:srgbClr val="000000"/>
                  </a:solidFill>
                  <a:latin typeface="Times New Roman" pitchFamily="18" charset="0"/>
                  <a:cs typeface="Times New Roman" pitchFamily="18" charset="0"/>
                </a:rPr>
                <a:t>o</a:t>
              </a:r>
              <a:endParaRPr lang="en-US">
                <a:solidFill>
                  <a:srgbClr val="000000"/>
                </a:solidFill>
                <a:latin typeface="Times New Roman" pitchFamily="18" charset="0"/>
                <a:cs typeface="Times New Roman" pitchFamily="18" charset="0"/>
              </a:endParaRPr>
            </a:p>
          </p:txBody>
        </p:sp>
        <p:sp>
          <p:nvSpPr>
            <p:cNvPr id="520234" name="Text Box 42"/>
            <p:cNvSpPr txBox="1">
              <a:spLocks noChangeArrowheads="1"/>
            </p:cNvSpPr>
            <p:nvPr/>
          </p:nvSpPr>
          <p:spPr bwMode="auto">
            <a:xfrm>
              <a:off x="4419" y="2991"/>
              <a:ext cx="516"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a:solidFill>
                    <a:srgbClr val="000000"/>
                  </a:solidFill>
                  <a:latin typeface="Times New Roman" pitchFamily="18" charset="0"/>
                  <a:cs typeface="Times New Roman" pitchFamily="18" charset="0"/>
                </a:rPr>
                <a:t>30</a:t>
              </a:r>
              <a:r>
                <a:rPr lang="en-US" baseline="30000">
                  <a:solidFill>
                    <a:srgbClr val="000000"/>
                  </a:solidFill>
                  <a:latin typeface="Times New Roman" pitchFamily="18" charset="0"/>
                  <a:cs typeface="Times New Roman" pitchFamily="18" charset="0"/>
                </a:rPr>
                <a:t>o</a:t>
              </a:r>
              <a:endParaRPr lang="en-US">
                <a:solidFill>
                  <a:srgbClr val="000000"/>
                </a:solidFill>
                <a:latin typeface="Times New Roman" pitchFamily="18" charset="0"/>
                <a:cs typeface="Times New Roman" pitchFamily="18" charset="0"/>
              </a:endParaRPr>
            </a:p>
          </p:txBody>
        </p:sp>
        <p:sp>
          <p:nvSpPr>
            <p:cNvPr id="520235" name="Arc 43"/>
            <p:cNvSpPr>
              <a:spLocks/>
            </p:cNvSpPr>
            <p:nvPr/>
          </p:nvSpPr>
          <p:spPr bwMode="auto">
            <a:xfrm>
              <a:off x="4300" y="3305"/>
              <a:ext cx="169" cy="380"/>
            </a:xfrm>
            <a:custGeom>
              <a:avLst/>
              <a:gdLst>
                <a:gd name="G0" fmla="+- 9456 0 0"/>
                <a:gd name="G1" fmla="+- 21600 0 0"/>
                <a:gd name="G2" fmla="+- 21600 0 0"/>
                <a:gd name="T0" fmla="*/ 0 w 9655"/>
                <a:gd name="T1" fmla="*/ 2180 h 21600"/>
                <a:gd name="T2" fmla="*/ 9655 w 9655"/>
                <a:gd name="T3" fmla="*/ 1 h 21600"/>
                <a:gd name="T4" fmla="*/ 9456 w 9655"/>
                <a:gd name="T5" fmla="*/ 21600 h 21600"/>
              </a:gdLst>
              <a:ahLst/>
              <a:cxnLst>
                <a:cxn ang="0">
                  <a:pos x="T0" y="T1"/>
                </a:cxn>
                <a:cxn ang="0">
                  <a:pos x="T2" y="T3"/>
                </a:cxn>
                <a:cxn ang="0">
                  <a:pos x="T4" y="T5"/>
                </a:cxn>
              </a:cxnLst>
              <a:rect l="0" t="0" r="r" b="b"/>
              <a:pathLst>
                <a:path w="9655" h="21600" fill="none" extrusionOk="0">
                  <a:moveTo>
                    <a:pt x="-1" y="2179"/>
                  </a:moveTo>
                  <a:cubicBezTo>
                    <a:pt x="2945" y="745"/>
                    <a:pt x="6179" y="-1"/>
                    <a:pt x="9456" y="0"/>
                  </a:cubicBezTo>
                  <a:cubicBezTo>
                    <a:pt x="9522" y="0"/>
                    <a:pt x="9588" y="0"/>
                    <a:pt x="9655" y="0"/>
                  </a:cubicBezTo>
                </a:path>
                <a:path w="9655" h="21600" stroke="0" extrusionOk="0">
                  <a:moveTo>
                    <a:pt x="-1" y="2179"/>
                  </a:moveTo>
                  <a:cubicBezTo>
                    <a:pt x="2945" y="745"/>
                    <a:pt x="6179" y="-1"/>
                    <a:pt x="9456" y="0"/>
                  </a:cubicBezTo>
                  <a:cubicBezTo>
                    <a:pt x="9522" y="0"/>
                    <a:pt x="9588" y="0"/>
                    <a:pt x="9655" y="0"/>
                  </a:cubicBezTo>
                  <a:lnTo>
                    <a:pt x="9456"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0236" name="Text Box 44"/>
            <p:cNvSpPr txBox="1">
              <a:spLocks noChangeArrowheads="1"/>
            </p:cNvSpPr>
            <p:nvPr/>
          </p:nvSpPr>
          <p:spPr bwMode="auto">
            <a:xfrm>
              <a:off x="4253" y="4044"/>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CC3300"/>
                  </a:solidFill>
                  <a:latin typeface="Times New Roman" pitchFamily="18" charset="0"/>
                  <a:cs typeface="Times New Roman" pitchFamily="18" charset="0"/>
                </a:rPr>
                <a:t>P</a:t>
              </a:r>
            </a:p>
          </p:txBody>
        </p:sp>
        <p:sp>
          <p:nvSpPr>
            <p:cNvPr id="520237" name="Line 45"/>
            <p:cNvSpPr>
              <a:spLocks noChangeShapeType="1"/>
            </p:cNvSpPr>
            <p:nvPr/>
          </p:nvSpPr>
          <p:spPr bwMode="auto">
            <a:xfrm flipH="1" flipV="1">
              <a:off x="4294" y="2557"/>
              <a:ext cx="74" cy="74"/>
            </a:xfrm>
            <a:prstGeom prst="line">
              <a:avLst/>
            </a:prstGeom>
            <a:noFill/>
            <a:ln w="952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238" name="Line 46"/>
            <p:cNvSpPr>
              <a:spLocks noChangeShapeType="1"/>
            </p:cNvSpPr>
            <p:nvPr/>
          </p:nvSpPr>
          <p:spPr bwMode="auto">
            <a:xfrm>
              <a:off x="4368" y="2583"/>
              <a:ext cx="23" cy="23"/>
            </a:xfrm>
            <a:prstGeom prst="line">
              <a:avLst/>
            </a:prstGeom>
            <a:noFill/>
            <a:ln w="952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239" name="Line 47"/>
            <p:cNvSpPr>
              <a:spLocks noChangeShapeType="1"/>
            </p:cNvSpPr>
            <p:nvPr/>
          </p:nvSpPr>
          <p:spPr bwMode="auto">
            <a:xfrm>
              <a:off x="4416" y="2583"/>
              <a:ext cx="23" cy="23"/>
            </a:xfrm>
            <a:prstGeom prst="line">
              <a:avLst/>
            </a:prstGeom>
            <a:noFill/>
            <a:ln w="952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240" name="Line 48"/>
            <p:cNvSpPr>
              <a:spLocks noChangeShapeType="1"/>
            </p:cNvSpPr>
            <p:nvPr/>
          </p:nvSpPr>
          <p:spPr bwMode="auto">
            <a:xfrm>
              <a:off x="4464" y="2583"/>
              <a:ext cx="23" cy="23"/>
            </a:xfrm>
            <a:prstGeom prst="line">
              <a:avLst/>
            </a:prstGeom>
            <a:noFill/>
            <a:ln w="952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241" name="Line 49"/>
            <p:cNvSpPr>
              <a:spLocks noChangeShapeType="1"/>
            </p:cNvSpPr>
            <p:nvPr/>
          </p:nvSpPr>
          <p:spPr bwMode="auto">
            <a:xfrm>
              <a:off x="4512" y="2583"/>
              <a:ext cx="23" cy="23"/>
            </a:xfrm>
            <a:prstGeom prst="line">
              <a:avLst/>
            </a:prstGeom>
            <a:noFill/>
            <a:ln w="952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242" name="Line 50"/>
            <p:cNvSpPr>
              <a:spLocks noChangeShapeType="1"/>
            </p:cNvSpPr>
            <p:nvPr/>
          </p:nvSpPr>
          <p:spPr bwMode="auto">
            <a:xfrm>
              <a:off x="4560" y="2583"/>
              <a:ext cx="23" cy="23"/>
            </a:xfrm>
            <a:prstGeom prst="line">
              <a:avLst/>
            </a:prstGeom>
            <a:noFill/>
            <a:ln w="952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243" name="AutoShape 51"/>
            <p:cNvSpPr>
              <a:spLocks noChangeArrowheads="1"/>
            </p:cNvSpPr>
            <p:nvPr/>
          </p:nvSpPr>
          <p:spPr bwMode="auto">
            <a:xfrm>
              <a:off x="3912" y="2583"/>
              <a:ext cx="43" cy="43"/>
            </a:xfrm>
            <a:prstGeom prst="flowChartConnector">
              <a:avLst/>
            </a:prstGeom>
            <a:solidFill>
              <a:srgbClr val="FFFFFF"/>
            </a:solidFill>
            <a:ln w="9525">
              <a:solidFill>
                <a:srgbClr val="000000"/>
              </a:solidFill>
              <a:round/>
              <a:headEnd/>
              <a:tailEnd/>
            </a:ln>
          </p:spPr>
          <p:txBody>
            <a:bodyPr/>
            <a:lstStyle/>
            <a:p>
              <a:endParaRPr lang="en-US"/>
            </a:p>
          </p:txBody>
        </p:sp>
        <p:sp>
          <p:nvSpPr>
            <p:cNvPr id="520244" name="Line 52"/>
            <p:cNvSpPr>
              <a:spLocks noChangeShapeType="1"/>
            </p:cNvSpPr>
            <p:nvPr/>
          </p:nvSpPr>
          <p:spPr bwMode="auto">
            <a:xfrm>
              <a:off x="3792" y="2601"/>
              <a:ext cx="27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0245" name="Line 53"/>
            <p:cNvSpPr>
              <a:spLocks noChangeShapeType="1"/>
            </p:cNvSpPr>
            <p:nvPr/>
          </p:nvSpPr>
          <p:spPr bwMode="auto">
            <a:xfrm>
              <a:off x="4320" y="2604"/>
              <a:ext cx="27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0246" name="Line 54"/>
            <p:cNvSpPr>
              <a:spLocks noChangeShapeType="1"/>
            </p:cNvSpPr>
            <p:nvPr/>
          </p:nvSpPr>
          <p:spPr bwMode="auto">
            <a:xfrm>
              <a:off x="4377" y="2589"/>
              <a:ext cx="23" cy="23"/>
            </a:xfrm>
            <a:prstGeom prst="line">
              <a:avLst/>
            </a:prstGeom>
            <a:noFill/>
            <a:ln w="952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247" name="Line 55"/>
            <p:cNvSpPr>
              <a:spLocks noChangeShapeType="1"/>
            </p:cNvSpPr>
            <p:nvPr/>
          </p:nvSpPr>
          <p:spPr bwMode="auto">
            <a:xfrm>
              <a:off x="4377" y="2553"/>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248" name="Line 56"/>
            <p:cNvSpPr>
              <a:spLocks noChangeShapeType="1"/>
            </p:cNvSpPr>
            <p:nvPr/>
          </p:nvSpPr>
          <p:spPr bwMode="auto">
            <a:xfrm>
              <a:off x="4446" y="2553"/>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249" name="Line 57"/>
            <p:cNvSpPr>
              <a:spLocks noChangeShapeType="1"/>
            </p:cNvSpPr>
            <p:nvPr/>
          </p:nvSpPr>
          <p:spPr bwMode="auto">
            <a:xfrm>
              <a:off x="4512" y="2553"/>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250" name="Line 58"/>
            <p:cNvSpPr>
              <a:spLocks noChangeShapeType="1"/>
            </p:cNvSpPr>
            <p:nvPr/>
          </p:nvSpPr>
          <p:spPr bwMode="auto">
            <a:xfrm>
              <a:off x="4560" y="2553"/>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251" name="Line 59"/>
            <p:cNvSpPr>
              <a:spLocks noChangeShapeType="1"/>
            </p:cNvSpPr>
            <p:nvPr/>
          </p:nvSpPr>
          <p:spPr bwMode="auto">
            <a:xfrm>
              <a:off x="4866" y="2553"/>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252" name="Line 60"/>
            <p:cNvSpPr>
              <a:spLocks noChangeShapeType="1"/>
            </p:cNvSpPr>
            <p:nvPr/>
          </p:nvSpPr>
          <p:spPr bwMode="auto">
            <a:xfrm>
              <a:off x="4914" y="2553"/>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253" name="Line 61"/>
            <p:cNvSpPr>
              <a:spLocks noChangeShapeType="1"/>
            </p:cNvSpPr>
            <p:nvPr/>
          </p:nvSpPr>
          <p:spPr bwMode="auto">
            <a:xfrm>
              <a:off x="4992" y="2553"/>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254" name="Line 62"/>
            <p:cNvSpPr>
              <a:spLocks noChangeShapeType="1"/>
            </p:cNvSpPr>
            <p:nvPr/>
          </p:nvSpPr>
          <p:spPr bwMode="auto">
            <a:xfrm>
              <a:off x="5106" y="2562"/>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255" name="Line 63"/>
            <p:cNvSpPr>
              <a:spLocks noChangeShapeType="1"/>
            </p:cNvSpPr>
            <p:nvPr/>
          </p:nvSpPr>
          <p:spPr bwMode="auto">
            <a:xfrm>
              <a:off x="5040" y="2553"/>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256" name="Line 64"/>
            <p:cNvSpPr>
              <a:spLocks noChangeShapeType="1"/>
            </p:cNvSpPr>
            <p:nvPr/>
          </p:nvSpPr>
          <p:spPr bwMode="auto">
            <a:xfrm>
              <a:off x="3966" y="2544"/>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257" name="Line 65"/>
            <p:cNvSpPr>
              <a:spLocks noChangeShapeType="1"/>
            </p:cNvSpPr>
            <p:nvPr/>
          </p:nvSpPr>
          <p:spPr bwMode="auto">
            <a:xfrm>
              <a:off x="4326" y="2553"/>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258" name="Line 66"/>
            <p:cNvSpPr>
              <a:spLocks noChangeShapeType="1"/>
            </p:cNvSpPr>
            <p:nvPr/>
          </p:nvSpPr>
          <p:spPr bwMode="auto">
            <a:xfrm>
              <a:off x="3792" y="2544"/>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259" name="Line 67"/>
            <p:cNvSpPr>
              <a:spLocks noChangeShapeType="1"/>
            </p:cNvSpPr>
            <p:nvPr/>
          </p:nvSpPr>
          <p:spPr bwMode="auto">
            <a:xfrm>
              <a:off x="3852" y="2535"/>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260" name="Line 68"/>
            <p:cNvSpPr>
              <a:spLocks noChangeShapeType="1"/>
            </p:cNvSpPr>
            <p:nvPr/>
          </p:nvSpPr>
          <p:spPr bwMode="auto">
            <a:xfrm>
              <a:off x="3903" y="2535"/>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261" name="Line 69"/>
            <p:cNvSpPr>
              <a:spLocks noChangeShapeType="1"/>
            </p:cNvSpPr>
            <p:nvPr/>
          </p:nvSpPr>
          <p:spPr bwMode="auto">
            <a:xfrm>
              <a:off x="4026" y="2553"/>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262" name="Line 70"/>
            <p:cNvSpPr>
              <a:spLocks noChangeShapeType="1"/>
            </p:cNvSpPr>
            <p:nvPr/>
          </p:nvSpPr>
          <p:spPr bwMode="auto">
            <a:xfrm flipH="1">
              <a:off x="4482" y="2613"/>
              <a:ext cx="528" cy="12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263" name="Line 71"/>
            <p:cNvSpPr>
              <a:spLocks noChangeShapeType="1"/>
            </p:cNvSpPr>
            <p:nvPr/>
          </p:nvSpPr>
          <p:spPr bwMode="auto">
            <a:xfrm>
              <a:off x="4473" y="3687"/>
              <a:ext cx="536" cy="19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264" name="Line 72"/>
            <p:cNvSpPr>
              <a:spLocks noChangeShapeType="1"/>
            </p:cNvSpPr>
            <p:nvPr/>
          </p:nvSpPr>
          <p:spPr bwMode="auto">
            <a:xfrm>
              <a:off x="4473" y="3927"/>
              <a:ext cx="455" cy="16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265" name="Line 73"/>
            <p:cNvSpPr>
              <a:spLocks noChangeShapeType="1"/>
            </p:cNvSpPr>
            <p:nvPr/>
          </p:nvSpPr>
          <p:spPr bwMode="auto">
            <a:xfrm flipH="1">
              <a:off x="4848" y="3792"/>
              <a:ext cx="144" cy="3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266" name="Line 74"/>
            <p:cNvSpPr>
              <a:spLocks noChangeShapeType="1"/>
            </p:cNvSpPr>
            <p:nvPr/>
          </p:nvSpPr>
          <p:spPr bwMode="auto">
            <a:xfrm flipH="1">
              <a:off x="4965" y="3621"/>
              <a:ext cx="96" cy="240"/>
            </a:xfrm>
            <a:prstGeom prst="line">
              <a:avLst/>
            </a:prstGeom>
            <a:noFill/>
            <a:ln w="9525">
              <a:solidFill>
                <a:schemeClr val="tx1"/>
              </a:solidFill>
              <a:round/>
              <a:headEnd/>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267" name="Line 75"/>
            <p:cNvSpPr>
              <a:spLocks noChangeShapeType="1"/>
            </p:cNvSpPr>
            <p:nvPr/>
          </p:nvSpPr>
          <p:spPr bwMode="auto">
            <a:xfrm flipH="1">
              <a:off x="4776" y="4080"/>
              <a:ext cx="96" cy="240"/>
            </a:xfrm>
            <a:prstGeom prst="line">
              <a:avLst/>
            </a:prstGeom>
            <a:noFill/>
            <a:ln w="9525">
              <a:solidFill>
                <a:schemeClr val="tx1"/>
              </a:solidFill>
              <a:round/>
              <a:headEnd type="stealth"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268" name="Text Box 76"/>
            <p:cNvSpPr txBox="1">
              <a:spLocks noChangeArrowheads="1"/>
            </p:cNvSpPr>
            <p:nvPr/>
          </p:nvSpPr>
          <p:spPr bwMode="auto">
            <a:xfrm rot="17400000">
              <a:off x="4557" y="3634"/>
              <a:ext cx="605" cy="3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algn="l"/>
              <a:r>
                <a:rPr lang="en-US">
                  <a:latin typeface="Times New Roman" pitchFamily="18" charset="0"/>
                  <a:cs typeface="Times New Roman" pitchFamily="18" charset="0"/>
                </a:rPr>
                <a:t>∆l</a:t>
              </a:r>
              <a:r>
                <a:rPr lang="en-US" baseline="-25000">
                  <a:latin typeface="Times New Roman" pitchFamily="18" charset="0"/>
                  <a:cs typeface="Times New Roman" pitchFamily="18" charset="0"/>
                </a:rPr>
                <a:t>1</a:t>
              </a:r>
            </a:p>
          </p:txBody>
        </p:sp>
        <p:sp>
          <p:nvSpPr>
            <p:cNvPr id="520269" name="Oval 77"/>
            <p:cNvSpPr>
              <a:spLocks noChangeArrowheads="1"/>
            </p:cNvSpPr>
            <p:nvPr/>
          </p:nvSpPr>
          <p:spPr bwMode="auto">
            <a:xfrm>
              <a:off x="4448" y="3900"/>
              <a:ext cx="52" cy="52"/>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0270" name="Line 78"/>
            <p:cNvSpPr>
              <a:spLocks noChangeShapeType="1"/>
            </p:cNvSpPr>
            <p:nvPr/>
          </p:nvSpPr>
          <p:spPr bwMode="auto">
            <a:xfrm>
              <a:off x="4464" y="3666"/>
              <a:ext cx="0" cy="259"/>
            </a:xfrm>
            <a:prstGeom prst="line">
              <a:avLst/>
            </a:prstGeom>
            <a:noFill/>
            <a:ln w="28575">
              <a:solidFill>
                <a:srgbClr val="00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520271" name="Group 79"/>
            <p:cNvGrpSpPr>
              <a:grpSpLocks/>
            </p:cNvGrpSpPr>
            <p:nvPr/>
          </p:nvGrpSpPr>
          <p:grpSpPr bwMode="auto">
            <a:xfrm>
              <a:off x="3552" y="3649"/>
              <a:ext cx="480" cy="350"/>
              <a:chOff x="3552" y="3649"/>
              <a:chExt cx="480" cy="350"/>
            </a:xfrm>
          </p:grpSpPr>
          <p:sp>
            <p:nvSpPr>
              <p:cNvPr id="520272" name="Line 80"/>
              <p:cNvSpPr>
                <a:spLocks noChangeShapeType="1"/>
              </p:cNvSpPr>
              <p:nvPr/>
            </p:nvSpPr>
            <p:spPr bwMode="auto">
              <a:xfrm>
                <a:off x="3840" y="3696"/>
                <a:ext cx="19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273" name="Line 81"/>
              <p:cNvSpPr>
                <a:spLocks noChangeShapeType="1"/>
              </p:cNvSpPr>
              <p:nvPr/>
            </p:nvSpPr>
            <p:spPr bwMode="auto">
              <a:xfrm>
                <a:off x="3840" y="3966"/>
                <a:ext cx="19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274" name="Line 82"/>
              <p:cNvSpPr>
                <a:spLocks noChangeShapeType="1"/>
              </p:cNvSpPr>
              <p:nvPr/>
            </p:nvSpPr>
            <p:spPr bwMode="auto">
              <a:xfrm>
                <a:off x="3936" y="3696"/>
                <a:ext cx="0" cy="259"/>
              </a:xfrm>
              <a:prstGeom prst="line">
                <a:avLst/>
              </a:prstGeom>
              <a:noFill/>
              <a:ln w="9525">
                <a:solidFill>
                  <a:schemeClr val="tx1"/>
                </a:solidFill>
                <a:round/>
                <a:headEnd type="stealth" w="med" len="lg"/>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275" name="Text Box 83"/>
              <p:cNvSpPr txBox="1">
                <a:spLocks noChangeArrowheads="1"/>
              </p:cNvSpPr>
              <p:nvPr/>
            </p:nvSpPr>
            <p:spPr bwMode="auto">
              <a:xfrm rot="16200000">
                <a:off x="3521" y="3680"/>
                <a:ext cx="35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atin typeface="Times New Roman" pitchFamily="18" charset="0"/>
                    <a:cs typeface="Times New Roman" pitchFamily="18" charset="0"/>
                  </a:rPr>
                  <a:t>∆l</a:t>
                </a:r>
                <a:r>
                  <a:rPr lang="en-US" baseline="-25000">
                    <a:latin typeface="Times New Roman" pitchFamily="18" charset="0"/>
                    <a:cs typeface="Times New Roman" pitchFamily="18" charset="0"/>
                  </a:rPr>
                  <a:t>2</a:t>
                </a:r>
              </a:p>
            </p:txBody>
          </p:sp>
        </p:grpSp>
      </p:grpSp>
      <p:grpSp>
        <p:nvGrpSpPr>
          <p:cNvPr id="520276" name="Group 84"/>
          <p:cNvGrpSpPr>
            <a:grpSpLocks/>
          </p:cNvGrpSpPr>
          <p:nvPr/>
        </p:nvGrpSpPr>
        <p:grpSpPr bwMode="auto">
          <a:xfrm>
            <a:off x="5867400" y="319088"/>
            <a:ext cx="2152650" cy="2995612"/>
            <a:chOff x="3696" y="201"/>
            <a:chExt cx="1356" cy="1887"/>
          </a:xfrm>
        </p:grpSpPr>
        <p:sp>
          <p:nvSpPr>
            <p:cNvPr id="520277" name="Line 85"/>
            <p:cNvSpPr>
              <a:spLocks noChangeShapeType="1"/>
            </p:cNvSpPr>
            <p:nvPr/>
          </p:nvSpPr>
          <p:spPr bwMode="auto">
            <a:xfrm>
              <a:off x="4236" y="557"/>
              <a:ext cx="27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0278" name="Line 86"/>
            <p:cNvSpPr>
              <a:spLocks noChangeShapeType="1"/>
            </p:cNvSpPr>
            <p:nvPr/>
          </p:nvSpPr>
          <p:spPr bwMode="auto">
            <a:xfrm>
              <a:off x="4782" y="558"/>
              <a:ext cx="27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0279" name="Line 87"/>
            <p:cNvSpPr>
              <a:spLocks noChangeShapeType="1"/>
            </p:cNvSpPr>
            <p:nvPr/>
          </p:nvSpPr>
          <p:spPr bwMode="auto">
            <a:xfrm>
              <a:off x="4379" y="558"/>
              <a:ext cx="0" cy="10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0280" name="Line 88"/>
            <p:cNvSpPr>
              <a:spLocks noChangeShapeType="1"/>
            </p:cNvSpPr>
            <p:nvPr/>
          </p:nvSpPr>
          <p:spPr bwMode="auto">
            <a:xfrm flipH="1">
              <a:off x="4379" y="551"/>
              <a:ext cx="540" cy="10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0281" name="Line 89"/>
            <p:cNvSpPr>
              <a:spLocks noChangeShapeType="1"/>
            </p:cNvSpPr>
            <p:nvPr/>
          </p:nvSpPr>
          <p:spPr bwMode="auto">
            <a:xfrm>
              <a:off x="3839" y="558"/>
              <a:ext cx="540" cy="108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0282" name="AutoShape 90"/>
            <p:cNvSpPr>
              <a:spLocks noChangeArrowheads="1"/>
            </p:cNvSpPr>
            <p:nvPr/>
          </p:nvSpPr>
          <p:spPr bwMode="auto">
            <a:xfrm>
              <a:off x="4349" y="536"/>
              <a:ext cx="42" cy="42"/>
            </a:xfrm>
            <a:prstGeom prst="flowChartConnector">
              <a:avLst/>
            </a:prstGeom>
            <a:solidFill>
              <a:srgbClr val="FFFFFF"/>
            </a:solidFill>
            <a:ln w="9525">
              <a:solidFill>
                <a:srgbClr val="000000"/>
              </a:solidFill>
              <a:round/>
              <a:headEnd/>
              <a:tailEnd/>
            </a:ln>
          </p:spPr>
          <p:txBody>
            <a:bodyPr/>
            <a:lstStyle/>
            <a:p>
              <a:endParaRPr lang="en-US"/>
            </a:p>
          </p:txBody>
        </p:sp>
        <p:sp>
          <p:nvSpPr>
            <p:cNvPr id="520283" name="AutoShape 91"/>
            <p:cNvSpPr>
              <a:spLocks noChangeArrowheads="1"/>
            </p:cNvSpPr>
            <p:nvPr/>
          </p:nvSpPr>
          <p:spPr bwMode="auto">
            <a:xfrm>
              <a:off x="4889" y="536"/>
              <a:ext cx="43" cy="42"/>
            </a:xfrm>
            <a:prstGeom prst="flowChartConnector">
              <a:avLst/>
            </a:prstGeom>
            <a:solidFill>
              <a:srgbClr val="FFFFFF"/>
            </a:solidFill>
            <a:ln w="9525">
              <a:solidFill>
                <a:srgbClr val="000000"/>
              </a:solidFill>
              <a:round/>
              <a:headEnd/>
              <a:tailEnd/>
            </a:ln>
          </p:spPr>
          <p:txBody>
            <a:bodyPr/>
            <a:lstStyle/>
            <a:p>
              <a:endParaRPr lang="en-US"/>
            </a:p>
          </p:txBody>
        </p:sp>
        <p:sp>
          <p:nvSpPr>
            <p:cNvPr id="520284" name="AutoShape 92"/>
            <p:cNvSpPr>
              <a:spLocks noChangeArrowheads="1"/>
            </p:cNvSpPr>
            <p:nvPr/>
          </p:nvSpPr>
          <p:spPr bwMode="auto">
            <a:xfrm>
              <a:off x="4356" y="1608"/>
              <a:ext cx="43" cy="43"/>
            </a:xfrm>
            <a:prstGeom prst="flowChartConnector">
              <a:avLst/>
            </a:prstGeom>
            <a:solidFill>
              <a:srgbClr val="FFFFFF"/>
            </a:solidFill>
            <a:ln w="9525">
              <a:solidFill>
                <a:srgbClr val="000000"/>
              </a:solidFill>
              <a:round/>
              <a:headEnd/>
              <a:tailEnd/>
            </a:ln>
          </p:spPr>
          <p:txBody>
            <a:bodyPr/>
            <a:lstStyle/>
            <a:p>
              <a:endParaRPr lang="en-US"/>
            </a:p>
          </p:txBody>
        </p:sp>
        <p:sp>
          <p:nvSpPr>
            <p:cNvPr id="520285" name="Line 93"/>
            <p:cNvSpPr>
              <a:spLocks noChangeShapeType="1"/>
            </p:cNvSpPr>
            <p:nvPr/>
          </p:nvSpPr>
          <p:spPr bwMode="auto">
            <a:xfrm>
              <a:off x="4379" y="1644"/>
              <a:ext cx="0" cy="360"/>
            </a:xfrm>
            <a:prstGeom prst="line">
              <a:avLst/>
            </a:prstGeom>
            <a:noFill/>
            <a:ln w="19050">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520286" name="Text Box 94"/>
            <p:cNvSpPr txBox="1">
              <a:spLocks noChangeArrowheads="1"/>
            </p:cNvSpPr>
            <p:nvPr/>
          </p:nvSpPr>
          <p:spPr bwMode="auto">
            <a:xfrm>
              <a:off x="4101" y="1496"/>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000000"/>
                  </a:solidFill>
                  <a:latin typeface="Times New Roman" pitchFamily="18" charset="0"/>
                  <a:cs typeface="Times New Roman" pitchFamily="18" charset="0"/>
                </a:rPr>
                <a:t>A</a:t>
              </a:r>
            </a:p>
          </p:txBody>
        </p:sp>
        <p:sp>
          <p:nvSpPr>
            <p:cNvPr id="520287" name="Text Box 95"/>
            <p:cNvSpPr txBox="1">
              <a:spLocks noChangeArrowheads="1"/>
            </p:cNvSpPr>
            <p:nvPr/>
          </p:nvSpPr>
          <p:spPr bwMode="auto">
            <a:xfrm>
              <a:off x="4752" y="201"/>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000000"/>
                  </a:solidFill>
                  <a:latin typeface="Times New Roman" pitchFamily="18" charset="0"/>
                  <a:cs typeface="Times New Roman" pitchFamily="18" charset="0"/>
                </a:rPr>
                <a:t>B</a:t>
              </a:r>
            </a:p>
          </p:txBody>
        </p:sp>
        <p:sp>
          <p:nvSpPr>
            <p:cNvPr id="520288" name="Text Box 96"/>
            <p:cNvSpPr txBox="1">
              <a:spLocks noChangeArrowheads="1"/>
            </p:cNvSpPr>
            <p:nvPr/>
          </p:nvSpPr>
          <p:spPr bwMode="auto">
            <a:xfrm>
              <a:off x="4248" y="207"/>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000000"/>
                  </a:solidFill>
                  <a:latin typeface="Times New Roman" pitchFamily="18" charset="0"/>
                  <a:cs typeface="Times New Roman" pitchFamily="18" charset="0"/>
                </a:rPr>
                <a:t>C</a:t>
              </a:r>
            </a:p>
          </p:txBody>
        </p:sp>
        <p:sp>
          <p:nvSpPr>
            <p:cNvPr id="520289" name="Text Box 97"/>
            <p:cNvSpPr txBox="1">
              <a:spLocks noChangeArrowheads="1"/>
            </p:cNvSpPr>
            <p:nvPr/>
          </p:nvSpPr>
          <p:spPr bwMode="auto">
            <a:xfrm>
              <a:off x="3696" y="213"/>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000000"/>
                  </a:solidFill>
                  <a:latin typeface="Times New Roman" pitchFamily="18" charset="0"/>
                  <a:cs typeface="Times New Roman" pitchFamily="18" charset="0"/>
                </a:rPr>
                <a:t>D</a:t>
              </a:r>
            </a:p>
          </p:txBody>
        </p:sp>
        <p:sp>
          <p:nvSpPr>
            <p:cNvPr id="520290" name="Text Box 98"/>
            <p:cNvSpPr txBox="1">
              <a:spLocks noChangeArrowheads="1"/>
            </p:cNvSpPr>
            <p:nvPr/>
          </p:nvSpPr>
          <p:spPr bwMode="auto">
            <a:xfrm>
              <a:off x="4710" y="734"/>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000000"/>
                  </a:solidFill>
                  <a:latin typeface="Times New Roman" pitchFamily="18" charset="0"/>
                  <a:cs typeface="Times New Roman" pitchFamily="18" charset="0"/>
                </a:rPr>
                <a:t>1</a:t>
              </a:r>
            </a:p>
          </p:txBody>
        </p:sp>
        <p:sp>
          <p:nvSpPr>
            <p:cNvPr id="520291" name="Text Box 99"/>
            <p:cNvSpPr txBox="1">
              <a:spLocks noChangeArrowheads="1"/>
            </p:cNvSpPr>
            <p:nvPr/>
          </p:nvSpPr>
          <p:spPr bwMode="auto">
            <a:xfrm>
              <a:off x="4188" y="630"/>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000000"/>
                  </a:solidFill>
                  <a:latin typeface="Times New Roman" pitchFamily="18" charset="0"/>
                  <a:cs typeface="Times New Roman" pitchFamily="18" charset="0"/>
                </a:rPr>
                <a:t>2</a:t>
              </a:r>
            </a:p>
          </p:txBody>
        </p:sp>
        <p:sp>
          <p:nvSpPr>
            <p:cNvPr id="520292" name="Text Box 100"/>
            <p:cNvSpPr txBox="1">
              <a:spLocks noChangeArrowheads="1"/>
            </p:cNvSpPr>
            <p:nvPr/>
          </p:nvSpPr>
          <p:spPr bwMode="auto">
            <a:xfrm>
              <a:off x="3801" y="738"/>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000000"/>
                  </a:solidFill>
                  <a:latin typeface="Times New Roman" pitchFamily="18" charset="0"/>
                  <a:cs typeface="Times New Roman" pitchFamily="18" charset="0"/>
                </a:rPr>
                <a:t>3</a:t>
              </a:r>
            </a:p>
          </p:txBody>
        </p:sp>
        <p:sp>
          <p:nvSpPr>
            <p:cNvPr id="520293" name="Arc 101"/>
            <p:cNvSpPr>
              <a:spLocks/>
            </p:cNvSpPr>
            <p:nvPr/>
          </p:nvSpPr>
          <p:spPr bwMode="auto">
            <a:xfrm>
              <a:off x="4368" y="1296"/>
              <a:ext cx="159" cy="323"/>
            </a:xfrm>
            <a:custGeom>
              <a:avLst/>
              <a:gdLst>
                <a:gd name="G0" fmla="+- 0 0 0"/>
                <a:gd name="G1" fmla="+- 21579 0 0"/>
                <a:gd name="G2" fmla="+- 21600 0 0"/>
                <a:gd name="T0" fmla="*/ 942 w 10635"/>
                <a:gd name="T1" fmla="*/ 0 h 21579"/>
                <a:gd name="T2" fmla="*/ 10635 w 10635"/>
                <a:gd name="T3" fmla="*/ 2778 h 21579"/>
                <a:gd name="T4" fmla="*/ 0 w 10635"/>
                <a:gd name="T5" fmla="*/ 21579 h 21579"/>
              </a:gdLst>
              <a:ahLst/>
              <a:cxnLst>
                <a:cxn ang="0">
                  <a:pos x="T0" y="T1"/>
                </a:cxn>
                <a:cxn ang="0">
                  <a:pos x="T2" y="T3"/>
                </a:cxn>
                <a:cxn ang="0">
                  <a:pos x="T4" y="T5"/>
                </a:cxn>
              </a:cxnLst>
              <a:rect l="0" t="0" r="r" b="b"/>
              <a:pathLst>
                <a:path w="10635" h="21579" fill="none" extrusionOk="0">
                  <a:moveTo>
                    <a:pt x="942" y="-1"/>
                  </a:moveTo>
                  <a:cubicBezTo>
                    <a:pt x="4346" y="148"/>
                    <a:pt x="7668" y="1100"/>
                    <a:pt x="10634" y="2778"/>
                  </a:cubicBezTo>
                </a:path>
                <a:path w="10635" h="21579" stroke="0" extrusionOk="0">
                  <a:moveTo>
                    <a:pt x="942" y="-1"/>
                  </a:moveTo>
                  <a:cubicBezTo>
                    <a:pt x="4346" y="148"/>
                    <a:pt x="7668" y="1100"/>
                    <a:pt x="10634" y="2778"/>
                  </a:cubicBezTo>
                  <a:lnTo>
                    <a:pt x="0" y="21579"/>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0294" name="Text Box 102"/>
            <p:cNvSpPr txBox="1">
              <a:spLocks noChangeArrowheads="1"/>
            </p:cNvSpPr>
            <p:nvPr/>
          </p:nvSpPr>
          <p:spPr bwMode="auto">
            <a:xfrm>
              <a:off x="4047" y="909"/>
              <a:ext cx="468"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endParaRPr lang="en-US">
                <a:solidFill>
                  <a:srgbClr val="000000"/>
                </a:solidFill>
                <a:latin typeface="Times New Roman" pitchFamily="18" charset="0"/>
                <a:cs typeface="Times New Roman" pitchFamily="18" charset="0"/>
              </a:endParaRPr>
            </a:p>
          </p:txBody>
        </p:sp>
        <p:sp>
          <p:nvSpPr>
            <p:cNvPr id="520295" name="Text Box 103"/>
            <p:cNvSpPr txBox="1">
              <a:spLocks noChangeArrowheads="1"/>
            </p:cNvSpPr>
            <p:nvPr/>
          </p:nvSpPr>
          <p:spPr bwMode="auto">
            <a:xfrm>
              <a:off x="4323" y="936"/>
              <a:ext cx="516"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endParaRPr lang="en-US">
                <a:solidFill>
                  <a:srgbClr val="000000"/>
                </a:solidFill>
                <a:latin typeface="Times New Roman" pitchFamily="18" charset="0"/>
                <a:cs typeface="Times New Roman" pitchFamily="18" charset="0"/>
              </a:endParaRPr>
            </a:p>
          </p:txBody>
        </p:sp>
        <p:sp>
          <p:nvSpPr>
            <p:cNvPr id="520296" name="Arc 104"/>
            <p:cNvSpPr>
              <a:spLocks/>
            </p:cNvSpPr>
            <p:nvPr/>
          </p:nvSpPr>
          <p:spPr bwMode="auto">
            <a:xfrm>
              <a:off x="4204" y="1250"/>
              <a:ext cx="169" cy="380"/>
            </a:xfrm>
            <a:custGeom>
              <a:avLst/>
              <a:gdLst>
                <a:gd name="G0" fmla="+- 9456 0 0"/>
                <a:gd name="G1" fmla="+- 21600 0 0"/>
                <a:gd name="G2" fmla="+- 21600 0 0"/>
                <a:gd name="T0" fmla="*/ 0 w 9655"/>
                <a:gd name="T1" fmla="*/ 2180 h 21600"/>
                <a:gd name="T2" fmla="*/ 9655 w 9655"/>
                <a:gd name="T3" fmla="*/ 1 h 21600"/>
                <a:gd name="T4" fmla="*/ 9456 w 9655"/>
                <a:gd name="T5" fmla="*/ 21600 h 21600"/>
              </a:gdLst>
              <a:ahLst/>
              <a:cxnLst>
                <a:cxn ang="0">
                  <a:pos x="T0" y="T1"/>
                </a:cxn>
                <a:cxn ang="0">
                  <a:pos x="T2" y="T3"/>
                </a:cxn>
                <a:cxn ang="0">
                  <a:pos x="T4" y="T5"/>
                </a:cxn>
              </a:cxnLst>
              <a:rect l="0" t="0" r="r" b="b"/>
              <a:pathLst>
                <a:path w="9655" h="21600" fill="none" extrusionOk="0">
                  <a:moveTo>
                    <a:pt x="-1" y="2179"/>
                  </a:moveTo>
                  <a:cubicBezTo>
                    <a:pt x="2945" y="745"/>
                    <a:pt x="6179" y="-1"/>
                    <a:pt x="9456" y="0"/>
                  </a:cubicBezTo>
                  <a:cubicBezTo>
                    <a:pt x="9522" y="0"/>
                    <a:pt x="9588" y="0"/>
                    <a:pt x="9655" y="0"/>
                  </a:cubicBezTo>
                </a:path>
                <a:path w="9655" h="21600" stroke="0" extrusionOk="0">
                  <a:moveTo>
                    <a:pt x="-1" y="2179"/>
                  </a:moveTo>
                  <a:cubicBezTo>
                    <a:pt x="2945" y="745"/>
                    <a:pt x="6179" y="-1"/>
                    <a:pt x="9456" y="0"/>
                  </a:cubicBezTo>
                  <a:cubicBezTo>
                    <a:pt x="9522" y="0"/>
                    <a:pt x="9588" y="0"/>
                    <a:pt x="9655" y="0"/>
                  </a:cubicBezTo>
                  <a:lnTo>
                    <a:pt x="9456"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0297" name="Text Box 105"/>
            <p:cNvSpPr txBox="1">
              <a:spLocks noChangeArrowheads="1"/>
            </p:cNvSpPr>
            <p:nvPr/>
          </p:nvSpPr>
          <p:spPr bwMode="auto">
            <a:xfrm>
              <a:off x="4364" y="1818"/>
              <a:ext cx="270"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bg1"/>
                  </a:solidFill>
                  <a:miter lim="800000"/>
                  <a:headEnd/>
                  <a:tailEnd/>
                </a14:hiddenLine>
              </a:ext>
            </a:extLst>
          </p:spPr>
          <p:txBody>
            <a:bodyPr/>
            <a:lstStyle/>
            <a:p>
              <a:pPr algn="l" eaLnBrk="0" hangingPunct="0"/>
              <a:r>
                <a:rPr lang="en-US" sz="2800">
                  <a:solidFill>
                    <a:srgbClr val="CC3300"/>
                  </a:solidFill>
                  <a:latin typeface="Times New Roman" pitchFamily="18" charset="0"/>
                  <a:cs typeface="Times New Roman" pitchFamily="18" charset="0"/>
                </a:rPr>
                <a:t>P</a:t>
              </a:r>
            </a:p>
          </p:txBody>
        </p:sp>
        <p:sp>
          <p:nvSpPr>
            <p:cNvPr id="520298" name="Line 106"/>
            <p:cNvSpPr>
              <a:spLocks noChangeShapeType="1"/>
            </p:cNvSpPr>
            <p:nvPr/>
          </p:nvSpPr>
          <p:spPr bwMode="auto">
            <a:xfrm flipH="1" flipV="1">
              <a:off x="4198" y="502"/>
              <a:ext cx="74" cy="74"/>
            </a:xfrm>
            <a:prstGeom prst="line">
              <a:avLst/>
            </a:prstGeom>
            <a:noFill/>
            <a:ln w="952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299" name="Line 107"/>
            <p:cNvSpPr>
              <a:spLocks noChangeShapeType="1"/>
            </p:cNvSpPr>
            <p:nvPr/>
          </p:nvSpPr>
          <p:spPr bwMode="auto">
            <a:xfrm>
              <a:off x="4272" y="528"/>
              <a:ext cx="23" cy="23"/>
            </a:xfrm>
            <a:prstGeom prst="line">
              <a:avLst/>
            </a:prstGeom>
            <a:noFill/>
            <a:ln w="952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300" name="Line 108"/>
            <p:cNvSpPr>
              <a:spLocks noChangeShapeType="1"/>
            </p:cNvSpPr>
            <p:nvPr/>
          </p:nvSpPr>
          <p:spPr bwMode="auto">
            <a:xfrm>
              <a:off x="4320" y="528"/>
              <a:ext cx="23" cy="23"/>
            </a:xfrm>
            <a:prstGeom prst="line">
              <a:avLst/>
            </a:prstGeom>
            <a:noFill/>
            <a:ln w="952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301" name="Line 109"/>
            <p:cNvSpPr>
              <a:spLocks noChangeShapeType="1"/>
            </p:cNvSpPr>
            <p:nvPr/>
          </p:nvSpPr>
          <p:spPr bwMode="auto">
            <a:xfrm>
              <a:off x="4368" y="528"/>
              <a:ext cx="23" cy="23"/>
            </a:xfrm>
            <a:prstGeom prst="line">
              <a:avLst/>
            </a:prstGeom>
            <a:noFill/>
            <a:ln w="952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302" name="Line 110"/>
            <p:cNvSpPr>
              <a:spLocks noChangeShapeType="1"/>
            </p:cNvSpPr>
            <p:nvPr/>
          </p:nvSpPr>
          <p:spPr bwMode="auto">
            <a:xfrm>
              <a:off x="4416" y="528"/>
              <a:ext cx="23" cy="23"/>
            </a:xfrm>
            <a:prstGeom prst="line">
              <a:avLst/>
            </a:prstGeom>
            <a:noFill/>
            <a:ln w="952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303" name="Line 111"/>
            <p:cNvSpPr>
              <a:spLocks noChangeShapeType="1"/>
            </p:cNvSpPr>
            <p:nvPr/>
          </p:nvSpPr>
          <p:spPr bwMode="auto">
            <a:xfrm>
              <a:off x="4464" y="528"/>
              <a:ext cx="23" cy="23"/>
            </a:xfrm>
            <a:prstGeom prst="line">
              <a:avLst/>
            </a:prstGeom>
            <a:noFill/>
            <a:ln w="952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304" name="AutoShape 112"/>
            <p:cNvSpPr>
              <a:spLocks noChangeArrowheads="1"/>
            </p:cNvSpPr>
            <p:nvPr/>
          </p:nvSpPr>
          <p:spPr bwMode="auto">
            <a:xfrm>
              <a:off x="3816" y="528"/>
              <a:ext cx="43" cy="43"/>
            </a:xfrm>
            <a:prstGeom prst="flowChartConnector">
              <a:avLst/>
            </a:prstGeom>
            <a:solidFill>
              <a:srgbClr val="FFFFFF"/>
            </a:solidFill>
            <a:ln w="9525">
              <a:solidFill>
                <a:srgbClr val="000000"/>
              </a:solidFill>
              <a:round/>
              <a:headEnd/>
              <a:tailEnd/>
            </a:ln>
          </p:spPr>
          <p:txBody>
            <a:bodyPr/>
            <a:lstStyle/>
            <a:p>
              <a:endParaRPr lang="en-US"/>
            </a:p>
          </p:txBody>
        </p:sp>
        <p:sp>
          <p:nvSpPr>
            <p:cNvPr id="520305" name="Line 113"/>
            <p:cNvSpPr>
              <a:spLocks noChangeShapeType="1"/>
            </p:cNvSpPr>
            <p:nvPr/>
          </p:nvSpPr>
          <p:spPr bwMode="auto">
            <a:xfrm>
              <a:off x="3696" y="546"/>
              <a:ext cx="27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0306" name="Line 114"/>
            <p:cNvSpPr>
              <a:spLocks noChangeShapeType="1"/>
            </p:cNvSpPr>
            <p:nvPr/>
          </p:nvSpPr>
          <p:spPr bwMode="auto">
            <a:xfrm>
              <a:off x="4224" y="549"/>
              <a:ext cx="27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0307" name="Line 115"/>
            <p:cNvSpPr>
              <a:spLocks noChangeShapeType="1"/>
            </p:cNvSpPr>
            <p:nvPr/>
          </p:nvSpPr>
          <p:spPr bwMode="auto">
            <a:xfrm>
              <a:off x="4281" y="534"/>
              <a:ext cx="23" cy="23"/>
            </a:xfrm>
            <a:prstGeom prst="line">
              <a:avLst/>
            </a:prstGeom>
            <a:noFill/>
            <a:ln w="952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308" name="Line 116"/>
            <p:cNvSpPr>
              <a:spLocks noChangeShapeType="1"/>
            </p:cNvSpPr>
            <p:nvPr/>
          </p:nvSpPr>
          <p:spPr bwMode="auto">
            <a:xfrm>
              <a:off x="4281" y="498"/>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309" name="Line 117"/>
            <p:cNvSpPr>
              <a:spLocks noChangeShapeType="1"/>
            </p:cNvSpPr>
            <p:nvPr/>
          </p:nvSpPr>
          <p:spPr bwMode="auto">
            <a:xfrm>
              <a:off x="4350" y="498"/>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310" name="Line 118"/>
            <p:cNvSpPr>
              <a:spLocks noChangeShapeType="1"/>
            </p:cNvSpPr>
            <p:nvPr/>
          </p:nvSpPr>
          <p:spPr bwMode="auto">
            <a:xfrm>
              <a:off x="4416" y="498"/>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311" name="Line 119"/>
            <p:cNvSpPr>
              <a:spLocks noChangeShapeType="1"/>
            </p:cNvSpPr>
            <p:nvPr/>
          </p:nvSpPr>
          <p:spPr bwMode="auto">
            <a:xfrm>
              <a:off x="4464" y="498"/>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312" name="Line 120"/>
            <p:cNvSpPr>
              <a:spLocks noChangeShapeType="1"/>
            </p:cNvSpPr>
            <p:nvPr/>
          </p:nvSpPr>
          <p:spPr bwMode="auto">
            <a:xfrm>
              <a:off x="4770" y="498"/>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313" name="Line 121"/>
            <p:cNvSpPr>
              <a:spLocks noChangeShapeType="1"/>
            </p:cNvSpPr>
            <p:nvPr/>
          </p:nvSpPr>
          <p:spPr bwMode="auto">
            <a:xfrm>
              <a:off x="4818" y="498"/>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314" name="Line 122"/>
            <p:cNvSpPr>
              <a:spLocks noChangeShapeType="1"/>
            </p:cNvSpPr>
            <p:nvPr/>
          </p:nvSpPr>
          <p:spPr bwMode="auto">
            <a:xfrm>
              <a:off x="4896" y="498"/>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315" name="Line 123"/>
            <p:cNvSpPr>
              <a:spLocks noChangeShapeType="1"/>
            </p:cNvSpPr>
            <p:nvPr/>
          </p:nvSpPr>
          <p:spPr bwMode="auto">
            <a:xfrm>
              <a:off x="5010" y="507"/>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316" name="Line 124"/>
            <p:cNvSpPr>
              <a:spLocks noChangeShapeType="1"/>
            </p:cNvSpPr>
            <p:nvPr/>
          </p:nvSpPr>
          <p:spPr bwMode="auto">
            <a:xfrm>
              <a:off x="4944" y="498"/>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317" name="Line 125"/>
            <p:cNvSpPr>
              <a:spLocks noChangeShapeType="1"/>
            </p:cNvSpPr>
            <p:nvPr/>
          </p:nvSpPr>
          <p:spPr bwMode="auto">
            <a:xfrm>
              <a:off x="3870" y="489"/>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318" name="Line 126"/>
            <p:cNvSpPr>
              <a:spLocks noChangeShapeType="1"/>
            </p:cNvSpPr>
            <p:nvPr/>
          </p:nvSpPr>
          <p:spPr bwMode="auto">
            <a:xfrm>
              <a:off x="4230" y="498"/>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319" name="Line 127"/>
            <p:cNvSpPr>
              <a:spLocks noChangeShapeType="1"/>
            </p:cNvSpPr>
            <p:nvPr/>
          </p:nvSpPr>
          <p:spPr bwMode="auto">
            <a:xfrm>
              <a:off x="3696" y="489"/>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320" name="Line 128"/>
            <p:cNvSpPr>
              <a:spLocks noChangeShapeType="1"/>
            </p:cNvSpPr>
            <p:nvPr/>
          </p:nvSpPr>
          <p:spPr bwMode="auto">
            <a:xfrm>
              <a:off x="3756" y="480"/>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321" name="Line 129"/>
            <p:cNvSpPr>
              <a:spLocks noChangeShapeType="1"/>
            </p:cNvSpPr>
            <p:nvPr/>
          </p:nvSpPr>
          <p:spPr bwMode="auto">
            <a:xfrm>
              <a:off x="3807" y="480"/>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322" name="Line 130"/>
            <p:cNvSpPr>
              <a:spLocks noChangeShapeType="1"/>
            </p:cNvSpPr>
            <p:nvPr/>
          </p:nvSpPr>
          <p:spPr bwMode="auto">
            <a:xfrm>
              <a:off x="3930" y="498"/>
              <a:ext cx="29" cy="2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0323" name="Text Box 131"/>
            <p:cNvSpPr txBox="1">
              <a:spLocks noChangeArrowheads="1"/>
            </p:cNvSpPr>
            <p:nvPr/>
          </p:nvSpPr>
          <p:spPr bwMode="auto">
            <a:xfrm>
              <a:off x="4138" y="1020"/>
              <a:ext cx="22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t>α</a:t>
              </a:r>
            </a:p>
          </p:txBody>
        </p:sp>
        <p:sp>
          <p:nvSpPr>
            <p:cNvPr id="520324" name="Text Box 132"/>
            <p:cNvSpPr txBox="1">
              <a:spLocks noChangeArrowheads="1"/>
            </p:cNvSpPr>
            <p:nvPr/>
          </p:nvSpPr>
          <p:spPr bwMode="auto">
            <a:xfrm>
              <a:off x="4356" y="1026"/>
              <a:ext cx="22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l-GR"/>
                <a:t>α</a:t>
              </a:r>
            </a:p>
          </p:txBody>
        </p:sp>
      </p:grpSp>
      <p:sp>
        <p:nvSpPr>
          <p:cNvPr id="520325" name="Text Box 133"/>
          <p:cNvSpPr txBox="1">
            <a:spLocks noChangeArrowheads="1"/>
          </p:cNvSpPr>
          <p:nvPr/>
        </p:nvSpPr>
        <p:spPr bwMode="auto">
          <a:xfrm>
            <a:off x="441325" y="45354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520326" name="Object 134"/>
          <p:cNvGraphicFramePr>
            <a:graphicFrameLocks noGrp="1" noChangeAspect="1"/>
          </p:cNvGraphicFramePr>
          <p:nvPr>
            <p:ph sz="half" idx="1"/>
          </p:nvPr>
        </p:nvGraphicFramePr>
        <p:xfrm>
          <a:off x="76200" y="5905500"/>
          <a:ext cx="2895600" cy="647700"/>
        </p:xfrm>
        <a:graphic>
          <a:graphicData uri="http://schemas.openxmlformats.org/presentationml/2006/ole">
            <mc:AlternateContent xmlns:mc="http://schemas.openxmlformats.org/markup-compatibility/2006">
              <mc:Choice xmlns:v="urn:schemas-microsoft-com:vml" Requires="v">
                <p:oleObj spid="_x0000_s520331" name="Equation" r:id="rId3" imgW="965160" imgH="215640" progId="Equation.3">
                  <p:embed/>
                </p:oleObj>
              </mc:Choice>
              <mc:Fallback>
                <p:oleObj name="Equation" r:id="rId3" imgW="965160" imgH="215640" progId="Equation.3">
                  <p:embed/>
                  <p:pic>
                    <p:nvPicPr>
                      <p:cNvPr id="0" name="Object 134"/>
                      <p:cNvPicPr>
                        <a:picLocks noGrp="1"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200" y="5905500"/>
                        <a:ext cx="2895600" cy="647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20327" name="Text Box 135"/>
          <p:cNvSpPr txBox="1">
            <a:spLocks noChangeArrowheads="1"/>
          </p:cNvSpPr>
          <p:nvPr/>
        </p:nvSpPr>
        <p:spPr bwMode="auto">
          <a:xfrm>
            <a:off x="669925" y="57546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520328" name="Object 136"/>
          <p:cNvGraphicFramePr>
            <a:graphicFrameLocks noGrp="1" noChangeAspect="1"/>
          </p:cNvGraphicFramePr>
          <p:nvPr>
            <p:ph sz="half" idx="2"/>
          </p:nvPr>
        </p:nvGraphicFramePr>
        <p:xfrm>
          <a:off x="2971800" y="5905500"/>
          <a:ext cx="2286000" cy="647700"/>
        </p:xfrm>
        <a:graphic>
          <a:graphicData uri="http://schemas.openxmlformats.org/presentationml/2006/ole">
            <mc:AlternateContent xmlns:mc="http://schemas.openxmlformats.org/markup-compatibility/2006">
              <mc:Choice xmlns:v="urn:schemas-microsoft-com:vml" Requires="v">
                <p:oleObj spid="_x0000_s520332" name="Equation" r:id="rId5" imgW="761760" imgH="215640" progId="Equation.3">
                  <p:embed/>
                </p:oleObj>
              </mc:Choice>
              <mc:Fallback>
                <p:oleObj name="Equation" r:id="rId5" imgW="761760" imgH="215640" progId="Equation.3">
                  <p:embed/>
                  <p:pic>
                    <p:nvPicPr>
                      <p:cNvPr id="0" name="Object 136"/>
                      <p:cNvPicPr>
                        <a:picLocks noGrp="1"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71800" y="5905500"/>
                        <a:ext cx="2286000" cy="647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20329" name="Text Box 137"/>
          <p:cNvSpPr txBox="1">
            <a:spLocks noChangeArrowheads="1"/>
          </p:cNvSpPr>
          <p:nvPr/>
        </p:nvSpPr>
        <p:spPr bwMode="auto">
          <a:xfrm>
            <a:off x="4479925" y="5302250"/>
            <a:ext cx="7254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( 1 )</a:t>
            </a:r>
          </a:p>
        </p:txBody>
      </p:sp>
      <p:sp>
        <p:nvSpPr>
          <p:cNvPr id="520330" name="Text Box 138"/>
          <p:cNvSpPr txBox="1">
            <a:spLocks noChangeArrowheads="1"/>
          </p:cNvSpPr>
          <p:nvPr/>
        </p:nvSpPr>
        <p:spPr bwMode="auto">
          <a:xfrm>
            <a:off x="5294313" y="6049963"/>
            <a:ext cx="7254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t>( 2 )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grpId="0" nodeType="clickEffect">
                                  <p:stCondLst>
                                    <p:cond delay="0"/>
                                  </p:stCondLst>
                                  <p:childTnLst>
                                    <p:set>
                                      <p:cBhvr>
                                        <p:cTn id="6" dur="1" fill="hold">
                                          <p:stCondLst>
                                            <p:cond delay="0"/>
                                          </p:stCondLst>
                                        </p:cTn>
                                        <p:tgtEl>
                                          <p:spTgt spid="520195"/>
                                        </p:tgtEl>
                                        <p:attrNameLst>
                                          <p:attrName>style.visibility</p:attrName>
                                        </p:attrNameLst>
                                      </p:cBhvr>
                                      <p:to>
                                        <p:strVal val="visible"/>
                                      </p:to>
                                    </p:set>
                                    <p:animEffect transition="in" filter="wheel(4)">
                                      <p:cBhvr>
                                        <p:cTn id="7" dur="2000"/>
                                        <p:tgtEl>
                                          <p:spTgt spid="52019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520276"/>
                                        </p:tgtEl>
                                        <p:attrNameLst>
                                          <p:attrName>style.visibility</p:attrName>
                                        </p:attrNameLst>
                                      </p:cBhvr>
                                      <p:to>
                                        <p:strVal val="visible"/>
                                      </p:to>
                                    </p:set>
                                    <p:animEffect transition="in" filter="wheel(4)">
                                      <p:cBhvr>
                                        <p:cTn id="12" dur="2000"/>
                                        <p:tgtEl>
                                          <p:spTgt spid="52027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520196"/>
                                        </p:tgtEl>
                                        <p:attrNameLst>
                                          <p:attrName>style.visibility</p:attrName>
                                        </p:attrNameLst>
                                      </p:cBhvr>
                                      <p:to>
                                        <p:strVal val="visible"/>
                                      </p:to>
                                    </p:set>
                                    <p:animEffect transition="in" filter="wheel(4)">
                                      <p:cBhvr>
                                        <p:cTn id="17" dur="2000"/>
                                        <p:tgtEl>
                                          <p:spTgt spid="52019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grpId="0" nodeType="clickEffect">
                                  <p:stCondLst>
                                    <p:cond delay="0"/>
                                  </p:stCondLst>
                                  <p:childTnLst>
                                    <p:set>
                                      <p:cBhvr>
                                        <p:cTn id="21" dur="1" fill="hold">
                                          <p:stCondLst>
                                            <p:cond delay="0"/>
                                          </p:stCondLst>
                                        </p:cTn>
                                        <p:tgtEl>
                                          <p:spTgt spid="520213"/>
                                        </p:tgtEl>
                                        <p:attrNameLst>
                                          <p:attrName>style.visibility</p:attrName>
                                        </p:attrNameLst>
                                      </p:cBhvr>
                                      <p:to>
                                        <p:strVal val="visible"/>
                                      </p:to>
                                    </p:set>
                                    <p:animEffect transition="in" filter="wheel(4)">
                                      <p:cBhvr>
                                        <p:cTn id="22" dur="2000"/>
                                        <p:tgtEl>
                                          <p:spTgt spid="52021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grpId="0" nodeType="clickEffect">
                                  <p:stCondLst>
                                    <p:cond delay="0"/>
                                  </p:stCondLst>
                                  <p:childTnLst>
                                    <p:set>
                                      <p:cBhvr>
                                        <p:cTn id="26" dur="1" fill="hold">
                                          <p:stCondLst>
                                            <p:cond delay="0"/>
                                          </p:stCondLst>
                                        </p:cTn>
                                        <p:tgtEl>
                                          <p:spTgt spid="520214"/>
                                        </p:tgtEl>
                                        <p:attrNameLst>
                                          <p:attrName>style.visibility</p:attrName>
                                        </p:attrNameLst>
                                      </p:cBhvr>
                                      <p:to>
                                        <p:strVal val="visible"/>
                                      </p:to>
                                    </p:set>
                                    <p:animEffect transition="in" filter="wheel(4)">
                                      <p:cBhvr>
                                        <p:cTn id="27" dur="2000"/>
                                        <p:tgtEl>
                                          <p:spTgt spid="52021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grpId="0" nodeType="clickEffect">
                                  <p:stCondLst>
                                    <p:cond delay="0"/>
                                  </p:stCondLst>
                                  <p:childTnLst>
                                    <p:set>
                                      <p:cBhvr>
                                        <p:cTn id="31" dur="1" fill="hold">
                                          <p:stCondLst>
                                            <p:cond delay="0"/>
                                          </p:stCondLst>
                                        </p:cTn>
                                        <p:tgtEl>
                                          <p:spTgt spid="520329"/>
                                        </p:tgtEl>
                                        <p:attrNameLst>
                                          <p:attrName>style.visibility</p:attrName>
                                        </p:attrNameLst>
                                      </p:cBhvr>
                                      <p:to>
                                        <p:strVal val="visible"/>
                                      </p:to>
                                    </p:set>
                                    <p:animEffect transition="in" filter="wheel(4)">
                                      <p:cBhvr>
                                        <p:cTn id="32" dur="2000"/>
                                        <p:tgtEl>
                                          <p:spTgt spid="520329"/>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520215"/>
                                        </p:tgtEl>
                                        <p:attrNameLst>
                                          <p:attrName>style.visibility</p:attrName>
                                        </p:attrNameLst>
                                      </p:cBhvr>
                                      <p:to>
                                        <p:strVal val="visible"/>
                                      </p:to>
                                    </p:set>
                                    <p:animEffect transition="in" filter="wheel(4)">
                                      <p:cBhvr>
                                        <p:cTn id="37" dur="2000"/>
                                        <p:tgtEl>
                                          <p:spTgt spid="520215"/>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nodeType="clickEffect">
                                  <p:stCondLst>
                                    <p:cond delay="0"/>
                                  </p:stCondLst>
                                  <p:childTnLst>
                                    <p:set>
                                      <p:cBhvr>
                                        <p:cTn id="41" dur="1" fill="hold">
                                          <p:stCondLst>
                                            <p:cond delay="0"/>
                                          </p:stCondLst>
                                        </p:cTn>
                                        <p:tgtEl>
                                          <p:spTgt spid="520326"/>
                                        </p:tgtEl>
                                        <p:attrNameLst>
                                          <p:attrName>style.visibility</p:attrName>
                                        </p:attrNameLst>
                                      </p:cBhvr>
                                      <p:to>
                                        <p:strVal val="visible"/>
                                      </p:to>
                                    </p:set>
                                    <p:animEffect transition="in" filter="wheel(4)">
                                      <p:cBhvr>
                                        <p:cTn id="42" dur="2000"/>
                                        <p:tgtEl>
                                          <p:spTgt spid="520326"/>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nodeType="clickEffect">
                                  <p:stCondLst>
                                    <p:cond delay="0"/>
                                  </p:stCondLst>
                                  <p:childTnLst>
                                    <p:set>
                                      <p:cBhvr>
                                        <p:cTn id="46" dur="1" fill="hold">
                                          <p:stCondLst>
                                            <p:cond delay="0"/>
                                          </p:stCondLst>
                                        </p:cTn>
                                        <p:tgtEl>
                                          <p:spTgt spid="520328"/>
                                        </p:tgtEl>
                                        <p:attrNameLst>
                                          <p:attrName>style.visibility</p:attrName>
                                        </p:attrNameLst>
                                      </p:cBhvr>
                                      <p:to>
                                        <p:strVal val="visible"/>
                                      </p:to>
                                    </p:set>
                                    <p:animEffect transition="in" filter="wheel(4)">
                                      <p:cBhvr>
                                        <p:cTn id="47" dur="2000"/>
                                        <p:tgtEl>
                                          <p:spTgt spid="520328"/>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1" presetClass="entr" presetSubtype="4" fill="hold" grpId="0" nodeType="clickEffect">
                                  <p:stCondLst>
                                    <p:cond delay="0"/>
                                  </p:stCondLst>
                                  <p:childTnLst>
                                    <p:set>
                                      <p:cBhvr>
                                        <p:cTn id="51" dur="1" fill="hold">
                                          <p:stCondLst>
                                            <p:cond delay="0"/>
                                          </p:stCondLst>
                                        </p:cTn>
                                        <p:tgtEl>
                                          <p:spTgt spid="520330"/>
                                        </p:tgtEl>
                                        <p:attrNameLst>
                                          <p:attrName>style.visibility</p:attrName>
                                        </p:attrNameLst>
                                      </p:cBhvr>
                                      <p:to>
                                        <p:strVal val="visible"/>
                                      </p:to>
                                    </p:set>
                                    <p:animEffect transition="in" filter="wheel(4)">
                                      <p:cBhvr>
                                        <p:cTn id="52" dur="2000"/>
                                        <p:tgtEl>
                                          <p:spTgt spid="5203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0195" grpId="0"/>
      <p:bldP spid="520213" grpId="0"/>
      <p:bldP spid="520214" grpId="0"/>
      <p:bldP spid="520329" grpId="0"/>
      <p:bldP spid="520330" grpId="0"/>
    </p:bldLst>
  </p:timing>
</p:sld>
</file>

<file path=ppt/slides/slide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1218" name="Object 2"/>
          <p:cNvGraphicFramePr>
            <a:graphicFrameLocks noGrp="1" noChangeAspect="1"/>
          </p:cNvGraphicFramePr>
          <p:nvPr>
            <p:ph sz="quarter" idx="1"/>
          </p:nvPr>
        </p:nvGraphicFramePr>
        <p:xfrm>
          <a:off x="1905000" y="304800"/>
          <a:ext cx="3048000" cy="1152525"/>
        </p:xfrm>
        <a:graphic>
          <a:graphicData uri="http://schemas.openxmlformats.org/presentationml/2006/ole">
            <mc:AlternateContent xmlns:mc="http://schemas.openxmlformats.org/markup-compatibility/2006">
              <mc:Choice xmlns:v="urn:schemas-microsoft-com:vml" Requires="v">
                <p:oleObj spid="_x0000_s521243" name="Equation" r:id="rId3" imgW="1143000" imgH="431640" progId="Equation.3">
                  <p:embed/>
                </p:oleObj>
              </mc:Choice>
              <mc:Fallback>
                <p:oleObj name="Equation" r:id="rId3" imgW="1143000" imgH="431640" progId="Equation.3">
                  <p:embed/>
                  <p:pic>
                    <p:nvPicPr>
                      <p:cNvPr id="0" name="Object 2"/>
                      <p:cNvPicPr>
                        <a:picLocks noGrp="1"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05000" y="304800"/>
                        <a:ext cx="3048000" cy="1152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21219" name="Object 3"/>
          <p:cNvGraphicFramePr>
            <a:graphicFrameLocks noGrp="1" noChangeAspect="1"/>
          </p:cNvGraphicFramePr>
          <p:nvPr>
            <p:ph sz="quarter" idx="2"/>
          </p:nvPr>
        </p:nvGraphicFramePr>
        <p:xfrm>
          <a:off x="5861050" y="381000"/>
          <a:ext cx="2444750" cy="966788"/>
        </p:xfrm>
        <a:graphic>
          <a:graphicData uri="http://schemas.openxmlformats.org/presentationml/2006/ole">
            <mc:AlternateContent xmlns:mc="http://schemas.openxmlformats.org/markup-compatibility/2006">
              <mc:Choice xmlns:v="urn:schemas-microsoft-com:vml" Requires="v">
                <p:oleObj spid="_x0000_s521244" name="Equation" r:id="rId5" imgW="1155600" imgH="457200" progId="Equation.3">
                  <p:embed/>
                </p:oleObj>
              </mc:Choice>
              <mc:Fallback>
                <p:oleObj name="Equation" r:id="rId5" imgW="1155600" imgH="457200" progId="Equation.3">
                  <p:embed/>
                  <p:pic>
                    <p:nvPicPr>
                      <p:cNvPr id="0" name="Object 3"/>
                      <p:cNvPicPr>
                        <a:picLocks noGrp="1"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861050" y="381000"/>
                        <a:ext cx="2444750" cy="966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21220" name="Object 4"/>
          <p:cNvGraphicFramePr>
            <a:graphicFrameLocks noGrp="1" noChangeAspect="1"/>
          </p:cNvGraphicFramePr>
          <p:nvPr>
            <p:ph sz="quarter" idx="3"/>
          </p:nvPr>
        </p:nvGraphicFramePr>
        <p:xfrm>
          <a:off x="2178050" y="1371600"/>
          <a:ext cx="2927350" cy="930275"/>
        </p:xfrm>
        <a:graphic>
          <a:graphicData uri="http://schemas.openxmlformats.org/presentationml/2006/ole">
            <mc:AlternateContent xmlns:mc="http://schemas.openxmlformats.org/markup-compatibility/2006">
              <mc:Choice xmlns:v="urn:schemas-microsoft-com:vml" Requires="v">
                <p:oleObj spid="_x0000_s521245" name="Equation" r:id="rId7" imgW="1358640" imgH="431640" progId="Equation.3">
                  <p:embed/>
                </p:oleObj>
              </mc:Choice>
              <mc:Fallback>
                <p:oleObj name="Equation" r:id="rId7" imgW="1358640" imgH="431640" progId="Equation.3">
                  <p:embed/>
                  <p:pic>
                    <p:nvPicPr>
                      <p:cNvPr id="0" name="Object 4"/>
                      <p:cNvPicPr>
                        <a:picLocks noGrp="1"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78050" y="1371600"/>
                        <a:ext cx="2927350" cy="930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21221" name="Text Box 5"/>
          <p:cNvSpPr txBox="1">
            <a:spLocks noChangeArrowheads="1"/>
          </p:cNvSpPr>
          <p:nvPr/>
        </p:nvSpPr>
        <p:spPr bwMode="auto">
          <a:xfrm>
            <a:off x="1431925" y="20970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pSp>
        <p:nvGrpSpPr>
          <p:cNvPr id="521222" name="Group 6"/>
          <p:cNvGrpSpPr>
            <a:grpSpLocks/>
          </p:cNvGrpSpPr>
          <p:nvPr/>
        </p:nvGrpSpPr>
        <p:grpSpPr bwMode="auto">
          <a:xfrm>
            <a:off x="369888" y="368300"/>
            <a:ext cx="1387475" cy="685800"/>
            <a:chOff x="422" y="313"/>
            <a:chExt cx="874" cy="432"/>
          </a:xfrm>
        </p:grpSpPr>
        <p:sp>
          <p:nvSpPr>
            <p:cNvPr id="521223" name="Text Box 7"/>
            <p:cNvSpPr txBox="1">
              <a:spLocks noChangeArrowheads="1"/>
            </p:cNvSpPr>
            <p:nvPr/>
          </p:nvSpPr>
          <p:spPr bwMode="auto">
            <a:xfrm>
              <a:off x="662" y="313"/>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521224" name="Text Box 8"/>
            <p:cNvSpPr txBox="1">
              <a:spLocks noChangeArrowheads="1"/>
            </p:cNvSpPr>
            <p:nvPr/>
          </p:nvSpPr>
          <p:spPr bwMode="auto">
            <a:xfrm>
              <a:off x="422" y="457"/>
              <a:ext cx="87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t>( 2 ) </a:t>
              </a:r>
            </a:p>
          </p:txBody>
        </p:sp>
        <p:sp>
          <p:nvSpPr>
            <p:cNvPr id="521225" name="Line 9"/>
            <p:cNvSpPr>
              <a:spLocks noChangeShapeType="1"/>
            </p:cNvSpPr>
            <p:nvPr/>
          </p:nvSpPr>
          <p:spPr bwMode="auto">
            <a:xfrm>
              <a:off x="864" y="615"/>
              <a:ext cx="384"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521226" name="Group 10"/>
          <p:cNvGrpSpPr>
            <a:grpSpLocks/>
          </p:cNvGrpSpPr>
          <p:nvPr/>
        </p:nvGrpSpPr>
        <p:grpSpPr bwMode="auto">
          <a:xfrm>
            <a:off x="441325" y="1524000"/>
            <a:ext cx="1692275" cy="457200"/>
            <a:chOff x="278" y="1801"/>
            <a:chExt cx="1066" cy="288"/>
          </a:xfrm>
        </p:grpSpPr>
        <p:sp>
          <p:nvSpPr>
            <p:cNvPr id="521227" name="Text Box 11"/>
            <p:cNvSpPr txBox="1">
              <a:spLocks noChangeArrowheads="1"/>
            </p:cNvSpPr>
            <p:nvPr/>
          </p:nvSpPr>
          <p:spPr bwMode="auto">
            <a:xfrm>
              <a:off x="278" y="1801"/>
              <a:ext cx="106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t>+ ( 1 ) </a:t>
              </a:r>
            </a:p>
          </p:txBody>
        </p:sp>
        <p:sp>
          <p:nvSpPr>
            <p:cNvPr id="521228" name="Line 12"/>
            <p:cNvSpPr>
              <a:spLocks noChangeShapeType="1"/>
            </p:cNvSpPr>
            <p:nvPr/>
          </p:nvSpPr>
          <p:spPr bwMode="auto">
            <a:xfrm>
              <a:off x="927" y="1968"/>
              <a:ext cx="336"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521229" name="Text Box 13"/>
          <p:cNvSpPr txBox="1">
            <a:spLocks noChangeArrowheads="1"/>
          </p:cNvSpPr>
          <p:nvPr/>
        </p:nvSpPr>
        <p:spPr bwMode="auto">
          <a:xfrm>
            <a:off x="2498725" y="38496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521230" name="Object 14"/>
          <p:cNvGraphicFramePr>
            <a:graphicFrameLocks noGrp="1" noChangeAspect="1"/>
          </p:cNvGraphicFramePr>
          <p:nvPr>
            <p:ph sz="quarter" idx="4"/>
          </p:nvPr>
        </p:nvGraphicFramePr>
        <p:xfrm>
          <a:off x="990600" y="2209800"/>
          <a:ext cx="3281363" cy="1114425"/>
        </p:xfrm>
        <a:graphic>
          <a:graphicData uri="http://schemas.openxmlformats.org/presentationml/2006/ole">
            <mc:AlternateContent xmlns:mc="http://schemas.openxmlformats.org/markup-compatibility/2006">
              <mc:Choice xmlns:v="urn:schemas-microsoft-com:vml" Requires="v">
                <p:oleObj spid="_x0000_s521246" name="Equation" r:id="rId9" imgW="1346040" imgH="457200" progId="Equation.3">
                  <p:embed/>
                </p:oleObj>
              </mc:Choice>
              <mc:Fallback>
                <p:oleObj name="Equation" r:id="rId9" imgW="1346040" imgH="457200" progId="Equation.3">
                  <p:embed/>
                  <p:pic>
                    <p:nvPicPr>
                      <p:cNvPr id="0" name="Object 14"/>
                      <p:cNvPicPr>
                        <a:picLocks noGrp="1"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90600" y="2209800"/>
                        <a:ext cx="3281363" cy="1114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21231" name="Object 15"/>
          <p:cNvGraphicFramePr>
            <a:graphicFrameLocks noChangeAspect="1"/>
          </p:cNvGraphicFramePr>
          <p:nvPr/>
        </p:nvGraphicFramePr>
        <p:xfrm>
          <a:off x="5575300" y="1371600"/>
          <a:ext cx="2900363" cy="930275"/>
        </p:xfrm>
        <a:graphic>
          <a:graphicData uri="http://schemas.openxmlformats.org/presentationml/2006/ole">
            <mc:AlternateContent xmlns:mc="http://schemas.openxmlformats.org/markup-compatibility/2006">
              <mc:Choice xmlns:v="urn:schemas-microsoft-com:vml" Requires="v">
                <p:oleObj spid="_x0000_s521247" name="Equation" r:id="rId11" imgW="1346040" imgH="431640" progId="Equation.3">
                  <p:embed/>
                </p:oleObj>
              </mc:Choice>
              <mc:Fallback>
                <p:oleObj name="Equation" r:id="rId11" imgW="1346040" imgH="431640" progId="Equation.3">
                  <p:embed/>
                  <p:pic>
                    <p:nvPicPr>
                      <p:cNvPr id="0" name="Object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575300" y="1371600"/>
                        <a:ext cx="2900363" cy="930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21232" name="Object 16"/>
          <p:cNvGraphicFramePr>
            <a:graphicFrameLocks noChangeAspect="1"/>
          </p:cNvGraphicFramePr>
          <p:nvPr/>
        </p:nvGraphicFramePr>
        <p:xfrm>
          <a:off x="5287963" y="2362200"/>
          <a:ext cx="3219450" cy="1114425"/>
        </p:xfrm>
        <a:graphic>
          <a:graphicData uri="http://schemas.openxmlformats.org/presentationml/2006/ole">
            <mc:AlternateContent xmlns:mc="http://schemas.openxmlformats.org/markup-compatibility/2006">
              <mc:Choice xmlns:v="urn:schemas-microsoft-com:vml" Requires="v">
                <p:oleObj spid="_x0000_s521248" name="Equation" r:id="rId13" imgW="1320480" imgH="457200" progId="Equation.3">
                  <p:embed/>
                </p:oleObj>
              </mc:Choice>
              <mc:Fallback>
                <p:oleObj name="Equation" r:id="rId13" imgW="1320480" imgH="457200" progId="Equation.3">
                  <p:embed/>
                  <p:pic>
                    <p:nvPicPr>
                      <p:cNvPr id="0" name="Object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87963" y="2362200"/>
                        <a:ext cx="3219450" cy="1114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21233" name="Text Box 17"/>
          <p:cNvSpPr txBox="1">
            <a:spLocks noChangeArrowheads="1"/>
          </p:cNvSpPr>
          <p:nvPr/>
        </p:nvSpPr>
        <p:spPr bwMode="auto">
          <a:xfrm>
            <a:off x="746125" y="36210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521234" name="Object 18"/>
          <p:cNvGraphicFramePr>
            <a:graphicFrameLocks noChangeAspect="1"/>
          </p:cNvGraphicFramePr>
          <p:nvPr/>
        </p:nvGraphicFramePr>
        <p:xfrm>
          <a:off x="3276600" y="3482975"/>
          <a:ext cx="1562100" cy="631825"/>
        </p:xfrm>
        <a:graphic>
          <a:graphicData uri="http://schemas.openxmlformats.org/presentationml/2006/ole">
            <mc:AlternateContent xmlns:mc="http://schemas.openxmlformats.org/markup-compatibility/2006">
              <mc:Choice xmlns:v="urn:schemas-microsoft-com:vml" Requires="v">
                <p:oleObj spid="_x0000_s521249" name="Equation" r:id="rId15" imgW="533160" imgH="215640" progId="Equation.3">
                  <p:embed/>
                </p:oleObj>
              </mc:Choice>
              <mc:Fallback>
                <p:oleObj name="Equation" r:id="rId15" imgW="533160" imgH="215640" progId="Equation.3">
                  <p:embed/>
                  <p:pic>
                    <p:nvPicPr>
                      <p:cNvPr id="0" name="Object 1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276600" y="3482975"/>
                        <a:ext cx="1562100" cy="6318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521235" name="Text Box 19"/>
          <p:cNvSpPr txBox="1">
            <a:spLocks noChangeArrowheads="1"/>
          </p:cNvSpPr>
          <p:nvPr/>
        </p:nvSpPr>
        <p:spPr bwMode="auto">
          <a:xfrm>
            <a:off x="822325" y="40782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graphicFrame>
        <p:nvGraphicFramePr>
          <p:cNvPr id="521236" name="Object 20"/>
          <p:cNvGraphicFramePr>
            <a:graphicFrameLocks noChangeAspect="1"/>
          </p:cNvGraphicFramePr>
          <p:nvPr/>
        </p:nvGraphicFramePr>
        <p:xfrm>
          <a:off x="1676400" y="4148138"/>
          <a:ext cx="5067300" cy="804862"/>
        </p:xfrm>
        <a:graphic>
          <a:graphicData uri="http://schemas.openxmlformats.org/presentationml/2006/ole">
            <mc:AlternateContent xmlns:mc="http://schemas.openxmlformats.org/markup-compatibility/2006">
              <mc:Choice xmlns:v="urn:schemas-microsoft-com:vml" Requires="v">
                <p:oleObj spid="_x0000_s521250" name="Equation" r:id="rId17" imgW="1600200" imgH="253800" progId="Equation.3">
                  <p:embed/>
                </p:oleObj>
              </mc:Choice>
              <mc:Fallback>
                <p:oleObj name="Equation" r:id="rId17" imgW="1600200" imgH="253800" progId="Equation.3">
                  <p:embed/>
                  <p:pic>
                    <p:nvPicPr>
                      <p:cNvPr id="0" name="Object 2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676400" y="4148138"/>
                        <a:ext cx="5067300" cy="8048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521237" name="Object 21"/>
          <p:cNvGraphicFramePr>
            <a:graphicFrameLocks noChangeAspect="1"/>
          </p:cNvGraphicFramePr>
          <p:nvPr/>
        </p:nvGraphicFramePr>
        <p:xfrm>
          <a:off x="2286000" y="5040313"/>
          <a:ext cx="4419600" cy="1436687"/>
        </p:xfrm>
        <a:graphic>
          <a:graphicData uri="http://schemas.openxmlformats.org/presentationml/2006/ole">
            <mc:AlternateContent xmlns:mc="http://schemas.openxmlformats.org/markup-compatibility/2006">
              <mc:Choice xmlns:v="urn:schemas-microsoft-com:vml" Requires="v">
                <p:oleObj spid="_x0000_s521251" name="Equation" r:id="rId19" imgW="1562040" imgH="507960" progId="Equation.3">
                  <p:embed/>
                </p:oleObj>
              </mc:Choice>
              <mc:Fallback>
                <p:oleObj name="Equation" r:id="rId19" imgW="1562040" imgH="507960" progId="Equation.3">
                  <p:embed/>
                  <p:pic>
                    <p:nvPicPr>
                      <p:cNvPr id="0" name="Object 21"/>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286000" y="5040313"/>
                        <a:ext cx="4419600" cy="14366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521238" name="Group 22"/>
          <p:cNvGrpSpPr>
            <a:grpSpLocks/>
          </p:cNvGrpSpPr>
          <p:nvPr/>
        </p:nvGrpSpPr>
        <p:grpSpPr bwMode="auto">
          <a:xfrm>
            <a:off x="441325" y="5068888"/>
            <a:ext cx="1616075" cy="762000"/>
            <a:chOff x="278" y="3193"/>
            <a:chExt cx="1018" cy="480"/>
          </a:xfrm>
        </p:grpSpPr>
        <p:sp>
          <p:nvSpPr>
            <p:cNvPr id="521239" name="Text Box 23"/>
            <p:cNvSpPr txBox="1">
              <a:spLocks noChangeArrowheads="1"/>
            </p:cNvSpPr>
            <p:nvPr/>
          </p:nvSpPr>
          <p:spPr bwMode="auto">
            <a:xfrm>
              <a:off x="422" y="3385"/>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521240" name="Text Box 24"/>
            <p:cNvSpPr txBox="1">
              <a:spLocks noChangeArrowheads="1"/>
            </p:cNvSpPr>
            <p:nvPr/>
          </p:nvSpPr>
          <p:spPr bwMode="auto">
            <a:xfrm>
              <a:off x="902" y="3193"/>
              <a:ext cx="1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endParaRPr lang="en-US"/>
            </a:p>
          </p:txBody>
        </p:sp>
        <p:sp>
          <p:nvSpPr>
            <p:cNvPr id="521241" name="Text Box 25"/>
            <p:cNvSpPr txBox="1">
              <a:spLocks noChangeArrowheads="1"/>
            </p:cNvSpPr>
            <p:nvPr/>
          </p:nvSpPr>
          <p:spPr bwMode="auto">
            <a:xfrm>
              <a:off x="278" y="3193"/>
              <a:ext cx="101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t>( 1 )</a:t>
              </a:r>
            </a:p>
          </p:txBody>
        </p:sp>
        <p:sp>
          <p:nvSpPr>
            <p:cNvPr id="521242" name="Line 26"/>
            <p:cNvSpPr>
              <a:spLocks noChangeShapeType="1"/>
            </p:cNvSpPr>
            <p:nvPr/>
          </p:nvSpPr>
          <p:spPr bwMode="auto">
            <a:xfrm>
              <a:off x="720" y="3360"/>
              <a:ext cx="576"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521222"/>
                                        </p:tgtEl>
                                        <p:attrNameLst>
                                          <p:attrName>style.visibility</p:attrName>
                                        </p:attrNameLst>
                                      </p:cBhvr>
                                      <p:to>
                                        <p:strVal val="visible"/>
                                      </p:to>
                                    </p:set>
                                    <p:animEffect transition="in" filter="wheel(4)">
                                      <p:cBhvr>
                                        <p:cTn id="7" dur="2000"/>
                                        <p:tgtEl>
                                          <p:spTgt spid="52122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1" presetClass="entr" presetSubtype="4" fill="hold" nodeType="clickEffect">
                                  <p:stCondLst>
                                    <p:cond delay="0"/>
                                  </p:stCondLst>
                                  <p:childTnLst>
                                    <p:set>
                                      <p:cBhvr>
                                        <p:cTn id="11" dur="1" fill="hold">
                                          <p:stCondLst>
                                            <p:cond delay="0"/>
                                          </p:stCondLst>
                                        </p:cTn>
                                        <p:tgtEl>
                                          <p:spTgt spid="521218"/>
                                        </p:tgtEl>
                                        <p:attrNameLst>
                                          <p:attrName>style.visibility</p:attrName>
                                        </p:attrNameLst>
                                      </p:cBhvr>
                                      <p:to>
                                        <p:strVal val="visible"/>
                                      </p:to>
                                    </p:set>
                                    <p:animEffect transition="in" filter="wheel(4)">
                                      <p:cBhvr>
                                        <p:cTn id="12" dur="2000"/>
                                        <p:tgtEl>
                                          <p:spTgt spid="52121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1" presetClass="entr" presetSubtype="4" fill="hold" nodeType="clickEffect">
                                  <p:stCondLst>
                                    <p:cond delay="0"/>
                                  </p:stCondLst>
                                  <p:childTnLst>
                                    <p:set>
                                      <p:cBhvr>
                                        <p:cTn id="16" dur="1" fill="hold">
                                          <p:stCondLst>
                                            <p:cond delay="0"/>
                                          </p:stCondLst>
                                        </p:cTn>
                                        <p:tgtEl>
                                          <p:spTgt spid="521219"/>
                                        </p:tgtEl>
                                        <p:attrNameLst>
                                          <p:attrName>style.visibility</p:attrName>
                                        </p:attrNameLst>
                                      </p:cBhvr>
                                      <p:to>
                                        <p:strVal val="visible"/>
                                      </p:to>
                                    </p:set>
                                    <p:animEffect transition="in" filter="wheel(4)">
                                      <p:cBhvr>
                                        <p:cTn id="17" dur="2000"/>
                                        <p:tgtEl>
                                          <p:spTgt spid="52121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1" presetClass="entr" presetSubtype="4" fill="hold" nodeType="clickEffect">
                                  <p:stCondLst>
                                    <p:cond delay="0"/>
                                  </p:stCondLst>
                                  <p:childTnLst>
                                    <p:set>
                                      <p:cBhvr>
                                        <p:cTn id="21" dur="1" fill="hold">
                                          <p:stCondLst>
                                            <p:cond delay="0"/>
                                          </p:stCondLst>
                                        </p:cTn>
                                        <p:tgtEl>
                                          <p:spTgt spid="521226"/>
                                        </p:tgtEl>
                                        <p:attrNameLst>
                                          <p:attrName>style.visibility</p:attrName>
                                        </p:attrNameLst>
                                      </p:cBhvr>
                                      <p:to>
                                        <p:strVal val="visible"/>
                                      </p:to>
                                    </p:set>
                                    <p:animEffect transition="in" filter="wheel(4)">
                                      <p:cBhvr>
                                        <p:cTn id="22" dur="2000"/>
                                        <p:tgtEl>
                                          <p:spTgt spid="52122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4" fill="hold" nodeType="clickEffect">
                                  <p:stCondLst>
                                    <p:cond delay="0"/>
                                  </p:stCondLst>
                                  <p:childTnLst>
                                    <p:set>
                                      <p:cBhvr>
                                        <p:cTn id="26" dur="1" fill="hold">
                                          <p:stCondLst>
                                            <p:cond delay="0"/>
                                          </p:stCondLst>
                                        </p:cTn>
                                        <p:tgtEl>
                                          <p:spTgt spid="521220"/>
                                        </p:tgtEl>
                                        <p:attrNameLst>
                                          <p:attrName>style.visibility</p:attrName>
                                        </p:attrNameLst>
                                      </p:cBhvr>
                                      <p:to>
                                        <p:strVal val="visible"/>
                                      </p:to>
                                    </p:set>
                                    <p:animEffect transition="in" filter="wheel(4)">
                                      <p:cBhvr>
                                        <p:cTn id="27" dur="2000"/>
                                        <p:tgtEl>
                                          <p:spTgt spid="521220"/>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1" presetClass="entr" presetSubtype="4" fill="hold" nodeType="clickEffect">
                                  <p:stCondLst>
                                    <p:cond delay="0"/>
                                  </p:stCondLst>
                                  <p:childTnLst>
                                    <p:set>
                                      <p:cBhvr>
                                        <p:cTn id="31" dur="1" fill="hold">
                                          <p:stCondLst>
                                            <p:cond delay="0"/>
                                          </p:stCondLst>
                                        </p:cTn>
                                        <p:tgtEl>
                                          <p:spTgt spid="521231"/>
                                        </p:tgtEl>
                                        <p:attrNameLst>
                                          <p:attrName>style.visibility</p:attrName>
                                        </p:attrNameLst>
                                      </p:cBhvr>
                                      <p:to>
                                        <p:strVal val="visible"/>
                                      </p:to>
                                    </p:set>
                                    <p:animEffect transition="in" filter="wheel(4)">
                                      <p:cBhvr>
                                        <p:cTn id="32" dur="2000"/>
                                        <p:tgtEl>
                                          <p:spTgt spid="521231"/>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4" fill="hold" nodeType="clickEffect">
                                  <p:stCondLst>
                                    <p:cond delay="0"/>
                                  </p:stCondLst>
                                  <p:childTnLst>
                                    <p:set>
                                      <p:cBhvr>
                                        <p:cTn id="36" dur="1" fill="hold">
                                          <p:stCondLst>
                                            <p:cond delay="0"/>
                                          </p:stCondLst>
                                        </p:cTn>
                                        <p:tgtEl>
                                          <p:spTgt spid="521230"/>
                                        </p:tgtEl>
                                        <p:attrNameLst>
                                          <p:attrName>style.visibility</p:attrName>
                                        </p:attrNameLst>
                                      </p:cBhvr>
                                      <p:to>
                                        <p:strVal val="visible"/>
                                      </p:to>
                                    </p:set>
                                    <p:animEffect transition="in" filter="wheel(4)">
                                      <p:cBhvr>
                                        <p:cTn id="37" dur="2000"/>
                                        <p:tgtEl>
                                          <p:spTgt spid="521230"/>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1" presetClass="entr" presetSubtype="4" fill="hold" nodeType="clickEffect">
                                  <p:stCondLst>
                                    <p:cond delay="0"/>
                                  </p:stCondLst>
                                  <p:childTnLst>
                                    <p:set>
                                      <p:cBhvr>
                                        <p:cTn id="41" dur="1" fill="hold">
                                          <p:stCondLst>
                                            <p:cond delay="0"/>
                                          </p:stCondLst>
                                        </p:cTn>
                                        <p:tgtEl>
                                          <p:spTgt spid="521232"/>
                                        </p:tgtEl>
                                        <p:attrNameLst>
                                          <p:attrName>style.visibility</p:attrName>
                                        </p:attrNameLst>
                                      </p:cBhvr>
                                      <p:to>
                                        <p:strVal val="visible"/>
                                      </p:to>
                                    </p:set>
                                    <p:animEffect transition="in" filter="wheel(4)">
                                      <p:cBhvr>
                                        <p:cTn id="42" dur="2000"/>
                                        <p:tgtEl>
                                          <p:spTgt spid="521232"/>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1" presetClass="entr" presetSubtype="4" fill="hold" nodeType="clickEffect">
                                  <p:stCondLst>
                                    <p:cond delay="0"/>
                                  </p:stCondLst>
                                  <p:childTnLst>
                                    <p:set>
                                      <p:cBhvr>
                                        <p:cTn id="46" dur="1" fill="hold">
                                          <p:stCondLst>
                                            <p:cond delay="0"/>
                                          </p:stCondLst>
                                        </p:cTn>
                                        <p:tgtEl>
                                          <p:spTgt spid="521234"/>
                                        </p:tgtEl>
                                        <p:attrNameLst>
                                          <p:attrName>style.visibility</p:attrName>
                                        </p:attrNameLst>
                                      </p:cBhvr>
                                      <p:to>
                                        <p:strVal val="visible"/>
                                      </p:to>
                                    </p:set>
                                    <p:animEffect transition="in" filter="wheel(4)">
                                      <p:cBhvr>
                                        <p:cTn id="47" dur="2000"/>
                                        <p:tgtEl>
                                          <p:spTgt spid="521234"/>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1" presetClass="entr" presetSubtype="4" fill="hold" nodeType="clickEffect">
                                  <p:stCondLst>
                                    <p:cond delay="0"/>
                                  </p:stCondLst>
                                  <p:childTnLst>
                                    <p:set>
                                      <p:cBhvr>
                                        <p:cTn id="51" dur="1" fill="hold">
                                          <p:stCondLst>
                                            <p:cond delay="0"/>
                                          </p:stCondLst>
                                        </p:cTn>
                                        <p:tgtEl>
                                          <p:spTgt spid="521236"/>
                                        </p:tgtEl>
                                        <p:attrNameLst>
                                          <p:attrName>style.visibility</p:attrName>
                                        </p:attrNameLst>
                                      </p:cBhvr>
                                      <p:to>
                                        <p:strVal val="visible"/>
                                      </p:to>
                                    </p:set>
                                    <p:animEffect transition="in" filter="wheel(4)">
                                      <p:cBhvr>
                                        <p:cTn id="52" dur="2000"/>
                                        <p:tgtEl>
                                          <p:spTgt spid="521236"/>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1" presetClass="entr" presetSubtype="4" fill="hold" nodeType="clickEffect">
                                  <p:stCondLst>
                                    <p:cond delay="0"/>
                                  </p:stCondLst>
                                  <p:childTnLst>
                                    <p:set>
                                      <p:cBhvr>
                                        <p:cTn id="56" dur="1" fill="hold">
                                          <p:stCondLst>
                                            <p:cond delay="0"/>
                                          </p:stCondLst>
                                        </p:cTn>
                                        <p:tgtEl>
                                          <p:spTgt spid="521238"/>
                                        </p:tgtEl>
                                        <p:attrNameLst>
                                          <p:attrName>style.visibility</p:attrName>
                                        </p:attrNameLst>
                                      </p:cBhvr>
                                      <p:to>
                                        <p:strVal val="visible"/>
                                      </p:to>
                                    </p:set>
                                    <p:animEffect transition="in" filter="wheel(4)">
                                      <p:cBhvr>
                                        <p:cTn id="57" dur="2000"/>
                                        <p:tgtEl>
                                          <p:spTgt spid="521238"/>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1" presetClass="entr" presetSubtype="4" fill="hold" nodeType="clickEffect">
                                  <p:stCondLst>
                                    <p:cond delay="0"/>
                                  </p:stCondLst>
                                  <p:childTnLst>
                                    <p:set>
                                      <p:cBhvr>
                                        <p:cTn id="61" dur="1" fill="hold">
                                          <p:stCondLst>
                                            <p:cond delay="0"/>
                                          </p:stCondLst>
                                        </p:cTn>
                                        <p:tgtEl>
                                          <p:spTgt spid="521237"/>
                                        </p:tgtEl>
                                        <p:attrNameLst>
                                          <p:attrName>style.visibility</p:attrName>
                                        </p:attrNameLst>
                                      </p:cBhvr>
                                      <p:to>
                                        <p:strVal val="visible"/>
                                      </p:to>
                                    </p:set>
                                    <p:animEffect transition="in" filter="wheel(4)">
                                      <p:cBhvr>
                                        <p:cTn id="62" dur="2000"/>
                                        <p:tgtEl>
                                          <p:spTgt spid="5212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heme/theme1.xml><?xml version="1.0" encoding="utf-8"?>
<a:theme xmlns:a="http://schemas.openxmlformats.org/drawingml/2006/main" name="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r"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smtClean="0">
            <a:ln>
              <a:noFill/>
            </a:ln>
            <a:solidFill>
              <a:schemeClr val="tx1"/>
            </a:solidFill>
            <a:effectLst/>
            <a:latin typeface="Arial" charset="0"/>
            <a:cs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r"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smtClean="0">
            <a:ln>
              <a:noFill/>
            </a:ln>
            <a:solidFill>
              <a:schemeClr val="tx1"/>
            </a:solidFill>
            <a:effectLst/>
            <a:latin typeface="Arial" charset="0"/>
            <a:cs typeface="Arial" charset="0"/>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4021</TotalTime>
  <Words>37808</Words>
  <Application>Microsoft Office PowerPoint</Application>
  <PresentationFormat>On-screen Show (4:3)</PresentationFormat>
  <Paragraphs>9909</Paragraphs>
  <Slides>459</Slides>
  <Notes>1</Notes>
  <HiddenSlides>0</HiddenSlides>
  <MMClips>0</MMClips>
  <ScaleCrop>false</ScaleCrop>
  <HeadingPairs>
    <vt:vector size="8" baseType="variant">
      <vt:variant>
        <vt:lpstr>Fonts Used</vt:lpstr>
      </vt:variant>
      <vt:variant>
        <vt:i4>8</vt:i4>
      </vt:variant>
      <vt:variant>
        <vt:lpstr>Theme</vt:lpstr>
      </vt:variant>
      <vt:variant>
        <vt:i4>1</vt:i4>
      </vt:variant>
      <vt:variant>
        <vt:lpstr>Embedded OLE Servers</vt:lpstr>
      </vt:variant>
      <vt:variant>
        <vt:i4>3</vt:i4>
      </vt:variant>
      <vt:variant>
        <vt:lpstr>Slide Titles</vt:lpstr>
      </vt:variant>
      <vt:variant>
        <vt:i4>459</vt:i4>
      </vt:variant>
    </vt:vector>
  </HeadingPairs>
  <TitlesOfParts>
    <vt:vector size="471" baseType="lpstr">
      <vt:lpstr>Arial</vt:lpstr>
      <vt:lpstr>Times New Roman</vt:lpstr>
      <vt:lpstr>.VnBook-Antiqua</vt:lpstr>
      <vt:lpstr>.VnTime</vt:lpstr>
      <vt:lpstr>Symbol</vt:lpstr>
      <vt:lpstr>.VnArial</vt:lpstr>
      <vt:lpstr>.VnCentury Schoolbook</vt:lpstr>
      <vt:lpstr>.VnShelley Allegro</vt:lpstr>
      <vt:lpstr>Default Design</vt:lpstr>
      <vt:lpstr>Microsoft Equation 3.0</vt:lpstr>
      <vt:lpstr>Microsoft Word 97 - 2003 Document</vt:lpstr>
      <vt:lpstr>MathType 5.0 Equation</vt:lpstr>
      <vt:lpstr>PowerPoint Presentation</vt:lpstr>
      <vt:lpstr>PowerPoint Presentation</vt:lpstr>
      <vt:lpstr> Chương I NHỮNG KHÁI NIỆM CƠ BẢN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                               Chương 2                 KÉO NÉN ĐÚNG TÂM</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Ứng suất tương đương theo thuyêt bền ba:</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Slide 1</dc:title>
  <dc:creator>Administrator</dc:creator>
  <cp:lastModifiedBy>Windows User</cp:lastModifiedBy>
  <cp:revision>172</cp:revision>
  <dcterms:created xsi:type="dcterms:W3CDTF">2005-08-10T17:43:04Z</dcterms:created>
  <dcterms:modified xsi:type="dcterms:W3CDTF">2016-11-04T07:05:19Z</dcterms:modified>
</cp:coreProperties>
</file>